
<file path=[Content_Types].xml><?xml version="1.0" encoding="utf-8"?>
<Types xmlns="http://schemas.openxmlformats.org/package/2006/content-types"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svg" ContentType="image/svg+xml"/>
  <Default Extension="wdp" ContentType="image/vnd.ms-photo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notesMasters/notesMaster1.xml" ContentType="application/vnd.openxmlformats-officedocument.presentationml.notesMaster+xml"/>
  <Override PartName="/ppt/commentAuthors.xml" ContentType="application/vnd.openxmlformats-officedocument.presentationml.commentAuthor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notesMasterIdLst>
    <p:notesMasterId r:id="rId85"/>
  </p:notesMasterIdLst>
  <p:sldIdLst>
    <p:sldId id="296" r:id="rId2"/>
    <p:sldId id="897" r:id="rId3"/>
    <p:sldId id="896" r:id="rId4"/>
    <p:sldId id="279" r:id="rId5"/>
    <p:sldId id="895" r:id="rId6"/>
    <p:sldId id="881" r:id="rId7"/>
    <p:sldId id="882" r:id="rId8"/>
    <p:sldId id="878" r:id="rId9"/>
    <p:sldId id="958" r:id="rId10"/>
    <p:sldId id="932" r:id="rId11"/>
    <p:sldId id="940" r:id="rId12"/>
    <p:sldId id="942" r:id="rId13"/>
    <p:sldId id="957" r:id="rId14"/>
    <p:sldId id="933" r:id="rId15"/>
    <p:sldId id="935" r:id="rId16"/>
    <p:sldId id="936" r:id="rId17"/>
    <p:sldId id="937" r:id="rId18"/>
    <p:sldId id="938" r:id="rId19"/>
    <p:sldId id="955" r:id="rId20"/>
    <p:sldId id="934" r:id="rId21"/>
    <p:sldId id="949" r:id="rId22"/>
    <p:sldId id="954" r:id="rId23"/>
    <p:sldId id="951" r:id="rId24"/>
    <p:sldId id="952" r:id="rId25"/>
    <p:sldId id="953" r:id="rId26"/>
    <p:sldId id="956" r:id="rId27"/>
    <p:sldId id="873" r:id="rId28"/>
    <p:sldId id="879" r:id="rId29"/>
    <p:sldId id="884" r:id="rId30"/>
    <p:sldId id="885" r:id="rId31"/>
    <p:sldId id="898" r:id="rId32"/>
    <p:sldId id="899" r:id="rId33"/>
    <p:sldId id="886" r:id="rId34"/>
    <p:sldId id="900" r:id="rId35"/>
    <p:sldId id="887" r:id="rId36"/>
    <p:sldId id="874" r:id="rId37"/>
    <p:sldId id="892" r:id="rId38"/>
    <p:sldId id="888" r:id="rId39"/>
    <p:sldId id="893" r:id="rId40"/>
    <p:sldId id="894" r:id="rId41"/>
    <p:sldId id="960" r:id="rId42"/>
    <p:sldId id="875" r:id="rId43"/>
    <p:sldId id="889" r:id="rId44"/>
    <p:sldId id="901" r:id="rId45"/>
    <p:sldId id="902" r:id="rId46"/>
    <p:sldId id="903" r:id="rId47"/>
    <p:sldId id="904" r:id="rId48"/>
    <p:sldId id="890" r:id="rId49"/>
    <p:sldId id="905" r:id="rId50"/>
    <p:sldId id="907" r:id="rId51"/>
    <p:sldId id="891" r:id="rId52"/>
    <p:sldId id="876" r:id="rId53"/>
    <p:sldId id="943" r:id="rId54"/>
    <p:sldId id="946" r:id="rId55"/>
    <p:sldId id="944" r:id="rId56"/>
    <p:sldId id="945" r:id="rId57"/>
    <p:sldId id="947" r:id="rId58"/>
    <p:sldId id="959" r:id="rId59"/>
    <p:sldId id="948" r:id="rId60"/>
    <p:sldId id="909" r:id="rId61"/>
    <p:sldId id="919" r:id="rId62"/>
    <p:sldId id="911" r:id="rId63"/>
    <p:sldId id="914" r:id="rId64"/>
    <p:sldId id="916" r:id="rId65"/>
    <p:sldId id="917" r:id="rId66"/>
    <p:sldId id="918" r:id="rId67"/>
    <p:sldId id="877" r:id="rId68"/>
    <p:sldId id="920" r:id="rId69"/>
    <p:sldId id="924" r:id="rId70"/>
    <p:sldId id="925" r:id="rId71"/>
    <p:sldId id="926" r:id="rId72"/>
    <p:sldId id="921" r:id="rId73"/>
    <p:sldId id="927" r:id="rId74"/>
    <p:sldId id="928" r:id="rId75"/>
    <p:sldId id="922" r:id="rId76"/>
    <p:sldId id="923" r:id="rId77"/>
    <p:sldId id="930" r:id="rId78"/>
    <p:sldId id="929" r:id="rId79"/>
    <p:sldId id="931" r:id="rId80"/>
    <p:sldId id="962" r:id="rId81"/>
    <p:sldId id="963" r:id="rId82"/>
    <p:sldId id="964" r:id="rId83"/>
    <p:sldId id="965" r:id="rId84"/>
  </p:sldIdLst>
  <p:sldSz cx="12192000" cy="6858000"/>
  <p:notesSz cx="6797675" cy="9926638"/>
  <p:defaultTextStyle>
    <a:defPPr>
      <a:defRPr lang="fr-FR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 userDrawn="1">
          <p15:clr>
            <a:srgbClr val="A4A3A4"/>
          </p15:clr>
        </p15:guide>
        <p15:guide id="2" pos="4974" userDrawn="1">
          <p15:clr>
            <a:srgbClr val="A4A3A4"/>
          </p15:clr>
        </p15:guide>
      </p15:sldGuideLst>
    </p:ext>
  </p:extLst>
</p:presentation>
</file>

<file path=ppt/commentAuthors.xml><?xml version="1.0" encoding="utf-8"?>
<p:cmAuthorLst xmlns:a="http://schemas.openxmlformats.org/drawingml/2006/main" xmlns:r="http://schemas.openxmlformats.org/officeDocument/2006/relationships" xmlns:p="http://schemas.openxmlformats.org/presentationml/2006/main">
  <p:cmAuthor id="1" name="Lens Jean-Phillipe" initials="LJ" lastIdx="1" clrIdx="0">
    <p:extLst>
      <p:ext uri="{19B8F6BF-5375-455C-9EA6-DF929625EA0E}">
        <p15:presenceInfo xmlns:p15="http://schemas.microsoft.com/office/powerpoint/2012/main" userId="S::JPL@drea2m.be::2e34e977-c2ef-4c8b-8d0a-c2f9d85534fc" providerId="AD"/>
      </p:ext>
    </p:extLst>
  </p:cmAuthor>
</p:cm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843C0C"/>
    <a:srgbClr val="D0DCF0"/>
    <a:srgbClr val="70AD47"/>
    <a:srgbClr val="E6E6E6"/>
    <a:srgbClr val="DA2837"/>
    <a:srgbClr val="D9A65E"/>
    <a:srgbClr val="FB8181"/>
    <a:srgbClr val="CC99FF"/>
    <a:srgbClr val="00CC99"/>
    <a:srgbClr val="00FFCC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Style moyen 2 - Accentuation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5940675A-B579-460E-94D1-54222C63F5DA}" styleName="Aucun style, grille du tableau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tx1"/>
              </a:solidFill>
            </a:ln>
          </a:left>
          <a:right>
            <a:ln w="12700" cmpd="sng">
              <a:solidFill>
                <a:schemeClr val="tx1"/>
              </a:solidFill>
            </a:ln>
          </a:right>
          <a:top>
            <a:ln w="12700" cmpd="sng">
              <a:solidFill>
                <a:schemeClr val="tx1"/>
              </a:solidFill>
            </a:ln>
          </a:top>
          <a:bottom>
            <a:ln w="12700" cmpd="sng">
              <a:solidFill>
                <a:schemeClr val="tx1"/>
              </a:solidFill>
            </a:ln>
          </a:bottom>
          <a:insideH>
            <a:ln w="12700" cmpd="sng">
              <a:solidFill>
                <a:schemeClr val="tx1"/>
              </a:solidFill>
            </a:ln>
          </a:insideH>
          <a:insideV>
            <a:ln w="12700" cmpd="sng">
              <a:solidFill>
                <a:schemeClr val="tx1"/>
              </a:solidFill>
            </a:ln>
          </a:insideV>
        </a:tcBdr>
        <a:fill>
          <a:noFill/>
        </a:fill>
      </a:tcStyle>
    </a:wholeTb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2328" autoAdjust="0"/>
    <p:restoredTop sz="90129" autoAdjust="0"/>
  </p:normalViewPr>
  <p:slideViewPr>
    <p:cSldViewPr snapToGrid="0">
      <p:cViewPr>
        <p:scale>
          <a:sx n="120" d="100"/>
          <a:sy n="120" d="100"/>
        </p:scale>
        <p:origin x="1184" y="392"/>
      </p:cViewPr>
      <p:guideLst>
        <p:guide orient="horz" pos="2160"/>
        <p:guide pos="4974"/>
      </p:guideLst>
    </p:cSldViewPr>
  </p:slideViewPr>
  <p:outlineViewPr>
    <p:cViewPr>
      <p:scale>
        <a:sx n="33" d="100"/>
        <a:sy n="33" d="100"/>
      </p:scale>
      <p:origin x="0" y="0"/>
    </p:cViewPr>
  </p:outlineViewPr>
  <p:notesTextViewPr>
    <p:cViewPr>
      <p:scale>
        <a:sx n="25" d="100"/>
        <a:sy n="25" d="100"/>
      </p:scale>
      <p:origin x="0" y="0"/>
    </p:cViewPr>
  </p:notesTextViewPr>
  <p:sorterViewPr>
    <p:cViewPr>
      <p:scale>
        <a:sx n="80" d="100"/>
        <a:sy n="80" d="100"/>
      </p:scale>
      <p:origin x="0" y="0"/>
    </p:cViewPr>
  </p:sorterViewPr>
  <p:gridSpacing cx="72008" cy="72008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25.xml"/><Relationship Id="rId21" Type="http://schemas.openxmlformats.org/officeDocument/2006/relationships/slide" Target="slides/slide20.xml"/><Relationship Id="rId42" Type="http://schemas.openxmlformats.org/officeDocument/2006/relationships/slide" Target="slides/slide41.xml"/><Relationship Id="rId47" Type="http://schemas.openxmlformats.org/officeDocument/2006/relationships/slide" Target="slides/slide46.xml"/><Relationship Id="rId63" Type="http://schemas.openxmlformats.org/officeDocument/2006/relationships/slide" Target="slides/slide62.xml"/><Relationship Id="rId68" Type="http://schemas.openxmlformats.org/officeDocument/2006/relationships/slide" Target="slides/slide67.xml"/><Relationship Id="rId84" Type="http://schemas.openxmlformats.org/officeDocument/2006/relationships/slide" Target="slides/slide83.xml"/><Relationship Id="rId89" Type="http://schemas.openxmlformats.org/officeDocument/2006/relationships/theme" Target="theme/theme1.xml"/><Relationship Id="rId16" Type="http://schemas.openxmlformats.org/officeDocument/2006/relationships/slide" Target="slides/slide15.xml"/><Relationship Id="rId11" Type="http://schemas.openxmlformats.org/officeDocument/2006/relationships/slide" Target="slides/slide10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53" Type="http://schemas.openxmlformats.org/officeDocument/2006/relationships/slide" Target="slides/slide52.xml"/><Relationship Id="rId58" Type="http://schemas.openxmlformats.org/officeDocument/2006/relationships/slide" Target="slides/slide57.xml"/><Relationship Id="rId74" Type="http://schemas.openxmlformats.org/officeDocument/2006/relationships/slide" Target="slides/slide73.xml"/><Relationship Id="rId79" Type="http://schemas.openxmlformats.org/officeDocument/2006/relationships/slide" Target="slides/slide78.xml"/><Relationship Id="rId5" Type="http://schemas.openxmlformats.org/officeDocument/2006/relationships/slide" Target="slides/slide4.xml"/><Relationship Id="rId90" Type="http://schemas.openxmlformats.org/officeDocument/2006/relationships/tableStyles" Target="tableStyles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slide" Target="slides/slide42.xml"/><Relationship Id="rId48" Type="http://schemas.openxmlformats.org/officeDocument/2006/relationships/slide" Target="slides/slide47.xml"/><Relationship Id="rId56" Type="http://schemas.openxmlformats.org/officeDocument/2006/relationships/slide" Target="slides/slide55.xml"/><Relationship Id="rId64" Type="http://schemas.openxmlformats.org/officeDocument/2006/relationships/slide" Target="slides/slide63.xml"/><Relationship Id="rId69" Type="http://schemas.openxmlformats.org/officeDocument/2006/relationships/slide" Target="slides/slide68.xml"/><Relationship Id="rId77" Type="http://schemas.openxmlformats.org/officeDocument/2006/relationships/slide" Target="slides/slide76.xml"/><Relationship Id="rId8" Type="http://schemas.openxmlformats.org/officeDocument/2006/relationships/slide" Target="slides/slide7.xml"/><Relationship Id="rId51" Type="http://schemas.openxmlformats.org/officeDocument/2006/relationships/slide" Target="slides/slide50.xml"/><Relationship Id="rId72" Type="http://schemas.openxmlformats.org/officeDocument/2006/relationships/slide" Target="slides/slide71.xml"/><Relationship Id="rId80" Type="http://schemas.openxmlformats.org/officeDocument/2006/relationships/slide" Target="slides/slide79.xml"/><Relationship Id="rId85" Type="http://schemas.openxmlformats.org/officeDocument/2006/relationships/notesMaster" Target="notesMasters/notesMaster1.xml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46" Type="http://schemas.openxmlformats.org/officeDocument/2006/relationships/slide" Target="slides/slide45.xml"/><Relationship Id="rId59" Type="http://schemas.openxmlformats.org/officeDocument/2006/relationships/slide" Target="slides/slide58.xml"/><Relationship Id="rId67" Type="http://schemas.openxmlformats.org/officeDocument/2006/relationships/slide" Target="slides/slide66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54" Type="http://schemas.openxmlformats.org/officeDocument/2006/relationships/slide" Target="slides/slide53.xml"/><Relationship Id="rId62" Type="http://schemas.openxmlformats.org/officeDocument/2006/relationships/slide" Target="slides/slide61.xml"/><Relationship Id="rId70" Type="http://schemas.openxmlformats.org/officeDocument/2006/relationships/slide" Target="slides/slide69.xml"/><Relationship Id="rId75" Type="http://schemas.openxmlformats.org/officeDocument/2006/relationships/slide" Target="slides/slide74.xml"/><Relationship Id="rId83" Type="http://schemas.openxmlformats.org/officeDocument/2006/relationships/slide" Target="slides/slide82.xml"/><Relationship Id="rId88" Type="http://schemas.openxmlformats.org/officeDocument/2006/relationships/viewProps" Target="view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49" Type="http://schemas.openxmlformats.org/officeDocument/2006/relationships/slide" Target="slides/slide48.xml"/><Relationship Id="rId57" Type="http://schemas.openxmlformats.org/officeDocument/2006/relationships/slide" Target="slides/slide56.xml"/><Relationship Id="rId10" Type="http://schemas.openxmlformats.org/officeDocument/2006/relationships/slide" Target="slides/slide9.xml"/><Relationship Id="rId31" Type="http://schemas.openxmlformats.org/officeDocument/2006/relationships/slide" Target="slides/slide30.xml"/><Relationship Id="rId44" Type="http://schemas.openxmlformats.org/officeDocument/2006/relationships/slide" Target="slides/slide43.xml"/><Relationship Id="rId52" Type="http://schemas.openxmlformats.org/officeDocument/2006/relationships/slide" Target="slides/slide51.xml"/><Relationship Id="rId60" Type="http://schemas.openxmlformats.org/officeDocument/2006/relationships/slide" Target="slides/slide59.xml"/><Relationship Id="rId65" Type="http://schemas.openxmlformats.org/officeDocument/2006/relationships/slide" Target="slides/slide64.xml"/><Relationship Id="rId73" Type="http://schemas.openxmlformats.org/officeDocument/2006/relationships/slide" Target="slides/slide72.xml"/><Relationship Id="rId78" Type="http://schemas.openxmlformats.org/officeDocument/2006/relationships/slide" Target="slides/slide77.xml"/><Relationship Id="rId81" Type="http://schemas.openxmlformats.org/officeDocument/2006/relationships/slide" Target="slides/slide80.xml"/><Relationship Id="rId86" Type="http://schemas.openxmlformats.org/officeDocument/2006/relationships/commentAuthors" Target="commentAuthors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39" Type="http://schemas.openxmlformats.org/officeDocument/2006/relationships/slide" Target="slides/slide38.xml"/><Relationship Id="rId34" Type="http://schemas.openxmlformats.org/officeDocument/2006/relationships/slide" Target="slides/slide33.xml"/><Relationship Id="rId50" Type="http://schemas.openxmlformats.org/officeDocument/2006/relationships/slide" Target="slides/slide49.xml"/><Relationship Id="rId55" Type="http://schemas.openxmlformats.org/officeDocument/2006/relationships/slide" Target="slides/slide54.xml"/><Relationship Id="rId76" Type="http://schemas.openxmlformats.org/officeDocument/2006/relationships/slide" Target="slides/slide75.xml"/><Relationship Id="rId7" Type="http://schemas.openxmlformats.org/officeDocument/2006/relationships/slide" Target="slides/slide6.xml"/><Relationship Id="rId71" Type="http://schemas.openxmlformats.org/officeDocument/2006/relationships/slide" Target="slides/slide70.xml"/><Relationship Id="rId2" Type="http://schemas.openxmlformats.org/officeDocument/2006/relationships/slide" Target="slides/slide1.xml"/><Relationship Id="rId29" Type="http://schemas.openxmlformats.org/officeDocument/2006/relationships/slide" Target="slides/slide28.xml"/><Relationship Id="rId24" Type="http://schemas.openxmlformats.org/officeDocument/2006/relationships/slide" Target="slides/slide23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66" Type="http://schemas.openxmlformats.org/officeDocument/2006/relationships/slide" Target="slides/slide65.xml"/><Relationship Id="rId87" Type="http://schemas.openxmlformats.org/officeDocument/2006/relationships/presProps" Target="presProps.xml"/><Relationship Id="rId61" Type="http://schemas.openxmlformats.org/officeDocument/2006/relationships/slide" Target="slides/slide60.xml"/><Relationship Id="rId82" Type="http://schemas.openxmlformats.org/officeDocument/2006/relationships/slide" Target="slides/slide81.xml"/><Relationship Id="rId19" Type="http://schemas.openxmlformats.org/officeDocument/2006/relationships/slide" Target="slides/slide18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en-tête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45659" cy="498056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fr-BE"/>
          </a:p>
        </p:txBody>
      </p:sp>
      <p:sp>
        <p:nvSpPr>
          <p:cNvPr id="3" name="Espace réservé de la date 2"/>
          <p:cNvSpPr>
            <a:spLocks noGrp="1"/>
          </p:cNvSpPr>
          <p:nvPr>
            <p:ph type="dt" idx="1"/>
          </p:nvPr>
        </p:nvSpPr>
        <p:spPr>
          <a:xfrm>
            <a:off x="3850443" y="0"/>
            <a:ext cx="2945659" cy="498056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7E82BB04-952B-4FF4-8E59-936EE79F4BEE}" type="datetimeFigureOut">
              <a:rPr lang="fr-BE" smtClean="0"/>
              <a:t>12/01/22</a:t>
            </a:fld>
            <a:endParaRPr lang="fr-BE"/>
          </a:p>
        </p:txBody>
      </p:sp>
      <p:sp>
        <p:nvSpPr>
          <p:cNvPr id="4" name="Espace réservé de l'image des diapositives 3"/>
          <p:cNvSpPr>
            <a:spLocks noGrp="1" noRot="1" noChangeAspect="1"/>
          </p:cNvSpPr>
          <p:nvPr>
            <p:ph type="sldImg" idx="2"/>
          </p:nvPr>
        </p:nvSpPr>
        <p:spPr>
          <a:xfrm>
            <a:off x="422275" y="1241425"/>
            <a:ext cx="5953125" cy="3349625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fr-BE"/>
          </a:p>
        </p:txBody>
      </p:sp>
      <p:sp>
        <p:nvSpPr>
          <p:cNvPr id="5" name="Espace réservé des notes 4"/>
          <p:cNvSpPr>
            <a:spLocks noGrp="1"/>
          </p:cNvSpPr>
          <p:nvPr>
            <p:ph type="body" sz="quarter" idx="3"/>
          </p:nvPr>
        </p:nvSpPr>
        <p:spPr>
          <a:xfrm>
            <a:off x="679768" y="4777194"/>
            <a:ext cx="5438140" cy="3908614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fr-FR"/>
              <a:t>Cliquez pour modifier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  <a:endParaRPr lang="fr-BE"/>
          </a:p>
        </p:txBody>
      </p:sp>
      <p:sp>
        <p:nvSpPr>
          <p:cNvPr id="6" name="Espace réservé du pied de page 5"/>
          <p:cNvSpPr>
            <a:spLocks noGrp="1"/>
          </p:cNvSpPr>
          <p:nvPr>
            <p:ph type="ftr" sz="quarter" idx="4"/>
          </p:nvPr>
        </p:nvSpPr>
        <p:spPr>
          <a:xfrm>
            <a:off x="0" y="9428584"/>
            <a:ext cx="2945659" cy="498055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fr-BE"/>
          </a:p>
        </p:txBody>
      </p:sp>
      <p:sp>
        <p:nvSpPr>
          <p:cNvPr id="7" name="Espace réservé du numéro de diapositive 6"/>
          <p:cNvSpPr>
            <a:spLocks noGrp="1"/>
          </p:cNvSpPr>
          <p:nvPr>
            <p:ph type="sldNum" sz="quarter" idx="5"/>
          </p:nvPr>
        </p:nvSpPr>
        <p:spPr>
          <a:xfrm>
            <a:off x="3850443" y="9428584"/>
            <a:ext cx="2945659" cy="498055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8ADFD61C-7247-4495-9A35-354974D570F3}" type="slidenum">
              <a:rPr lang="fr-BE" smtClean="0"/>
              <a:t>‹N°›</a:t>
            </a:fld>
            <a:endParaRPr lang="fr-BE"/>
          </a:p>
        </p:txBody>
      </p:sp>
    </p:spTree>
    <p:extLst>
      <p:ext uri="{BB962C8B-B14F-4D97-AF65-F5344CB8AC3E}">
        <p14:creationId xmlns:p14="http://schemas.microsoft.com/office/powerpoint/2010/main" val="2058814407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8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9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0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1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3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4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5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6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7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8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9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0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1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6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4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5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6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7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ADFD61C-7247-4495-9A35-354974D570F3}" type="slidenum">
              <a:rPr lang="fr-BE" smtClean="0"/>
              <a:t>1</a:t>
            </a:fld>
            <a:endParaRPr lang="fr-BE"/>
          </a:p>
        </p:txBody>
      </p:sp>
    </p:spTree>
    <p:extLst>
      <p:ext uri="{BB962C8B-B14F-4D97-AF65-F5344CB8AC3E}">
        <p14:creationId xmlns:p14="http://schemas.microsoft.com/office/powerpoint/2010/main" val="3251521317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ADFD61C-7247-4495-9A35-354974D570F3}" type="slidenum">
              <a:rPr lang="fr-BE" smtClean="0"/>
              <a:t>58</a:t>
            </a:fld>
            <a:endParaRPr lang="fr-BE"/>
          </a:p>
        </p:txBody>
      </p:sp>
    </p:spTree>
    <p:extLst>
      <p:ext uri="{BB962C8B-B14F-4D97-AF65-F5344CB8AC3E}">
        <p14:creationId xmlns:p14="http://schemas.microsoft.com/office/powerpoint/2010/main" val="4045091512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ADFD61C-7247-4495-9A35-354974D570F3}" type="slidenum">
              <a:rPr lang="fr-BE" smtClean="0"/>
              <a:t>59</a:t>
            </a:fld>
            <a:endParaRPr lang="fr-BE"/>
          </a:p>
        </p:txBody>
      </p:sp>
    </p:spTree>
    <p:extLst>
      <p:ext uri="{BB962C8B-B14F-4D97-AF65-F5344CB8AC3E}">
        <p14:creationId xmlns:p14="http://schemas.microsoft.com/office/powerpoint/2010/main" val="2065834372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ADFD61C-7247-4495-9A35-354974D570F3}" type="slidenum">
              <a:rPr lang="fr-BE" smtClean="0"/>
              <a:t>60</a:t>
            </a:fld>
            <a:endParaRPr lang="fr-BE"/>
          </a:p>
        </p:txBody>
      </p:sp>
    </p:spTree>
    <p:extLst>
      <p:ext uri="{BB962C8B-B14F-4D97-AF65-F5344CB8AC3E}">
        <p14:creationId xmlns:p14="http://schemas.microsoft.com/office/powerpoint/2010/main" val="3606183175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ADFD61C-7247-4495-9A35-354974D570F3}" type="slidenum">
              <a:rPr lang="fr-BE" smtClean="0"/>
              <a:t>61</a:t>
            </a:fld>
            <a:endParaRPr lang="fr-BE"/>
          </a:p>
        </p:txBody>
      </p:sp>
    </p:spTree>
    <p:extLst>
      <p:ext uri="{BB962C8B-B14F-4D97-AF65-F5344CB8AC3E}">
        <p14:creationId xmlns:p14="http://schemas.microsoft.com/office/powerpoint/2010/main" val="861141251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ADFD61C-7247-4495-9A35-354974D570F3}" type="slidenum">
              <a:rPr lang="fr-BE" smtClean="0"/>
              <a:t>63</a:t>
            </a:fld>
            <a:endParaRPr lang="fr-BE"/>
          </a:p>
        </p:txBody>
      </p:sp>
    </p:spTree>
    <p:extLst>
      <p:ext uri="{BB962C8B-B14F-4D97-AF65-F5344CB8AC3E}">
        <p14:creationId xmlns:p14="http://schemas.microsoft.com/office/powerpoint/2010/main" val="639135506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ADFD61C-7247-4495-9A35-354974D570F3}" type="slidenum">
              <a:rPr lang="fr-BE" smtClean="0"/>
              <a:t>64</a:t>
            </a:fld>
            <a:endParaRPr lang="fr-BE"/>
          </a:p>
        </p:txBody>
      </p:sp>
    </p:spTree>
    <p:extLst>
      <p:ext uri="{BB962C8B-B14F-4D97-AF65-F5344CB8AC3E}">
        <p14:creationId xmlns:p14="http://schemas.microsoft.com/office/powerpoint/2010/main" val="2775498771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fr-BE" dirty="0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ADFD61C-7247-4495-9A35-354974D570F3}" type="slidenum">
              <a:rPr lang="fr-BE" smtClean="0"/>
              <a:t>65</a:t>
            </a:fld>
            <a:endParaRPr lang="fr-BE"/>
          </a:p>
        </p:txBody>
      </p:sp>
    </p:spTree>
    <p:extLst>
      <p:ext uri="{BB962C8B-B14F-4D97-AF65-F5344CB8AC3E}">
        <p14:creationId xmlns:p14="http://schemas.microsoft.com/office/powerpoint/2010/main" val="311010672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ADFD61C-7247-4495-9A35-354974D570F3}" type="slidenum">
              <a:rPr lang="fr-BE" smtClean="0"/>
              <a:t>66</a:t>
            </a:fld>
            <a:endParaRPr lang="fr-BE"/>
          </a:p>
        </p:txBody>
      </p:sp>
    </p:spTree>
    <p:extLst>
      <p:ext uri="{BB962C8B-B14F-4D97-AF65-F5344CB8AC3E}">
        <p14:creationId xmlns:p14="http://schemas.microsoft.com/office/powerpoint/2010/main" val="247477364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ADFD61C-7247-4495-9A35-354974D570F3}" type="slidenum">
              <a:rPr lang="fr-BE" smtClean="0"/>
              <a:t>67</a:t>
            </a:fld>
            <a:endParaRPr lang="fr-BE"/>
          </a:p>
        </p:txBody>
      </p:sp>
    </p:spTree>
    <p:extLst>
      <p:ext uri="{BB962C8B-B14F-4D97-AF65-F5344CB8AC3E}">
        <p14:creationId xmlns:p14="http://schemas.microsoft.com/office/powerpoint/2010/main" val="4281081965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fr-BE" dirty="0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ADFD61C-7247-4495-9A35-354974D570F3}" type="slidenum">
              <a:rPr lang="fr-BE" smtClean="0"/>
              <a:t>78</a:t>
            </a:fld>
            <a:endParaRPr lang="fr-BE"/>
          </a:p>
        </p:txBody>
      </p:sp>
    </p:spTree>
    <p:extLst>
      <p:ext uri="{BB962C8B-B14F-4D97-AF65-F5344CB8AC3E}">
        <p14:creationId xmlns:p14="http://schemas.microsoft.com/office/powerpoint/2010/main" val="3380040664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fr-BE" dirty="0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ADFD61C-7247-4495-9A35-354974D570F3}" type="slidenum">
              <a:rPr lang="fr-BE" smtClean="0"/>
              <a:t>4</a:t>
            </a:fld>
            <a:endParaRPr lang="fr-BE"/>
          </a:p>
        </p:txBody>
      </p:sp>
    </p:spTree>
    <p:extLst>
      <p:ext uri="{BB962C8B-B14F-4D97-AF65-F5344CB8AC3E}">
        <p14:creationId xmlns:p14="http://schemas.microsoft.com/office/powerpoint/2010/main" val="3398887673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fr-BE" dirty="0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ADFD61C-7247-4495-9A35-354974D570F3}" type="slidenum">
              <a:rPr lang="fr-BE" smtClean="0"/>
              <a:t>79</a:t>
            </a:fld>
            <a:endParaRPr lang="fr-BE"/>
          </a:p>
        </p:txBody>
      </p:sp>
    </p:spTree>
    <p:extLst>
      <p:ext uri="{BB962C8B-B14F-4D97-AF65-F5344CB8AC3E}">
        <p14:creationId xmlns:p14="http://schemas.microsoft.com/office/powerpoint/2010/main" val="1443638093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ADFD61C-7247-4495-9A35-354974D570F3}" type="slidenum">
              <a:rPr lang="fr-BE" smtClean="0"/>
              <a:t>80</a:t>
            </a:fld>
            <a:endParaRPr lang="fr-BE"/>
          </a:p>
        </p:txBody>
      </p:sp>
    </p:spTree>
    <p:extLst>
      <p:ext uri="{BB962C8B-B14F-4D97-AF65-F5344CB8AC3E}">
        <p14:creationId xmlns:p14="http://schemas.microsoft.com/office/powerpoint/2010/main" val="3499375327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ADFD61C-7247-4495-9A35-354974D570F3}" type="slidenum">
              <a:rPr lang="fr-BE" smtClean="0"/>
              <a:t>81</a:t>
            </a:fld>
            <a:endParaRPr lang="fr-BE"/>
          </a:p>
        </p:txBody>
      </p:sp>
    </p:spTree>
    <p:extLst>
      <p:ext uri="{BB962C8B-B14F-4D97-AF65-F5344CB8AC3E}">
        <p14:creationId xmlns:p14="http://schemas.microsoft.com/office/powerpoint/2010/main" val="149585774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fr-BE" sz="3200" dirty="0"/>
              <a:t>Pôles d’appui touristique: </a:t>
            </a:r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ADFD61C-7247-4495-9A35-354974D570F3}" type="slidenum">
              <a:rPr lang="fr-BE" smtClean="0"/>
              <a:t>5</a:t>
            </a:fld>
            <a:endParaRPr lang="fr-BE"/>
          </a:p>
        </p:txBody>
      </p:sp>
    </p:spTree>
    <p:extLst>
      <p:ext uri="{BB962C8B-B14F-4D97-AF65-F5344CB8AC3E}">
        <p14:creationId xmlns:p14="http://schemas.microsoft.com/office/powerpoint/2010/main" val="1737957434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fr-FR" dirty="0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ADFD61C-7247-4495-9A35-354974D570F3}" type="slidenum">
              <a:rPr lang="fr-BE" smtClean="0"/>
              <a:t>27</a:t>
            </a:fld>
            <a:endParaRPr lang="fr-BE"/>
          </a:p>
        </p:txBody>
      </p:sp>
    </p:spTree>
    <p:extLst>
      <p:ext uri="{BB962C8B-B14F-4D97-AF65-F5344CB8AC3E}">
        <p14:creationId xmlns:p14="http://schemas.microsoft.com/office/powerpoint/2010/main" val="1147377623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fr-FR" dirty="0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ADFD61C-7247-4495-9A35-354974D570F3}" type="slidenum">
              <a:rPr lang="fr-BE" smtClean="0"/>
              <a:t>46</a:t>
            </a:fld>
            <a:endParaRPr lang="fr-BE"/>
          </a:p>
        </p:txBody>
      </p:sp>
    </p:spTree>
    <p:extLst>
      <p:ext uri="{BB962C8B-B14F-4D97-AF65-F5344CB8AC3E}">
        <p14:creationId xmlns:p14="http://schemas.microsoft.com/office/powerpoint/2010/main" val="2751797910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ADFD61C-7247-4495-9A35-354974D570F3}" type="slidenum">
              <a:rPr lang="fr-BE" smtClean="0"/>
              <a:t>54</a:t>
            </a:fld>
            <a:endParaRPr lang="fr-BE"/>
          </a:p>
        </p:txBody>
      </p:sp>
    </p:spTree>
    <p:extLst>
      <p:ext uri="{BB962C8B-B14F-4D97-AF65-F5344CB8AC3E}">
        <p14:creationId xmlns:p14="http://schemas.microsoft.com/office/powerpoint/2010/main" val="4293289149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ADFD61C-7247-4495-9A35-354974D570F3}" type="slidenum">
              <a:rPr lang="fr-BE" smtClean="0"/>
              <a:t>55</a:t>
            </a:fld>
            <a:endParaRPr lang="fr-BE"/>
          </a:p>
        </p:txBody>
      </p:sp>
    </p:spTree>
    <p:extLst>
      <p:ext uri="{BB962C8B-B14F-4D97-AF65-F5344CB8AC3E}">
        <p14:creationId xmlns:p14="http://schemas.microsoft.com/office/powerpoint/2010/main" val="2705323659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ADFD61C-7247-4495-9A35-354974D570F3}" type="slidenum">
              <a:rPr lang="fr-BE" smtClean="0"/>
              <a:t>56</a:t>
            </a:fld>
            <a:endParaRPr lang="fr-BE"/>
          </a:p>
        </p:txBody>
      </p:sp>
    </p:spTree>
    <p:extLst>
      <p:ext uri="{BB962C8B-B14F-4D97-AF65-F5344CB8AC3E}">
        <p14:creationId xmlns:p14="http://schemas.microsoft.com/office/powerpoint/2010/main" val="845369502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ADFD61C-7247-4495-9A35-354974D570F3}" type="slidenum">
              <a:rPr lang="fr-BE" smtClean="0"/>
              <a:t>57</a:t>
            </a:fld>
            <a:endParaRPr lang="fr-BE"/>
          </a:p>
        </p:txBody>
      </p:sp>
    </p:spTree>
    <p:extLst>
      <p:ext uri="{BB962C8B-B14F-4D97-AF65-F5344CB8AC3E}">
        <p14:creationId xmlns:p14="http://schemas.microsoft.com/office/powerpoint/2010/main" val="3285922016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e de tit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>
            <a:extLst>
              <a:ext uri="{FF2B5EF4-FFF2-40B4-BE49-F238E27FC236}">
                <a16:creationId xmlns:a16="http://schemas.microsoft.com/office/drawing/2014/main" id="{CC2B85E7-16AD-4722-8244-2E2E24345372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fr-FR"/>
              <a:t>Modifiez le style du titre</a:t>
            </a:r>
            <a:endParaRPr lang="fr-BE"/>
          </a:p>
        </p:txBody>
      </p:sp>
      <p:sp>
        <p:nvSpPr>
          <p:cNvPr id="3" name="Sous-titre 2">
            <a:extLst>
              <a:ext uri="{FF2B5EF4-FFF2-40B4-BE49-F238E27FC236}">
                <a16:creationId xmlns:a16="http://schemas.microsoft.com/office/drawing/2014/main" id="{40C29367-AA26-4F87-8D5B-4A0F2309BB7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fr-FR"/>
              <a:t>Modifiez le style des sous-titres du masque</a:t>
            </a:r>
            <a:endParaRPr lang="fr-BE"/>
          </a:p>
        </p:txBody>
      </p:sp>
      <p:sp>
        <p:nvSpPr>
          <p:cNvPr id="4" name="Espace réservé de la date 3">
            <a:extLst>
              <a:ext uri="{FF2B5EF4-FFF2-40B4-BE49-F238E27FC236}">
                <a16:creationId xmlns:a16="http://schemas.microsoft.com/office/drawing/2014/main" id="{C1D62F4E-3788-4B19-B492-4F4A2F2EC54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9917F1F-DBDE-4CB7-8342-76AC7786FD88}" type="datetimeFigureOut">
              <a:rPr lang="fr-BE" smtClean="0"/>
              <a:t>12/01/22</a:t>
            </a:fld>
            <a:endParaRPr lang="fr-BE"/>
          </a:p>
        </p:txBody>
      </p:sp>
      <p:sp>
        <p:nvSpPr>
          <p:cNvPr id="5" name="Espace réservé du pied de page 4">
            <a:extLst>
              <a:ext uri="{FF2B5EF4-FFF2-40B4-BE49-F238E27FC236}">
                <a16:creationId xmlns:a16="http://schemas.microsoft.com/office/drawing/2014/main" id="{3B062453-F62D-40F3-956B-ED10CBC3680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BE"/>
          </a:p>
        </p:txBody>
      </p:sp>
      <p:sp>
        <p:nvSpPr>
          <p:cNvPr id="6" name="Espace réservé du numéro de diapositive 5">
            <a:extLst>
              <a:ext uri="{FF2B5EF4-FFF2-40B4-BE49-F238E27FC236}">
                <a16:creationId xmlns:a16="http://schemas.microsoft.com/office/drawing/2014/main" id="{6474CFB0-0250-49C0-BC02-19DAA872F6C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5449801-0A36-43A8-8BF5-02ED24E57C84}" type="slidenum">
              <a:rPr lang="fr-BE" smtClean="0"/>
              <a:t>‹N°›</a:t>
            </a:fld>
            <a:endParaRPr lang="fr-BE"/>
          </a:p>
        </p:txBody>
      </p:sp>
    </p:spTree>
    <p:extLst>
      <p:ext uri="{BB962C8B-B14F-4D97-AF65-F5344CB8AC3E}">
        <p14:creationId xmlns:p14="http://schemas.microsoft.com/office/powerpoint/2010/main" val="815007839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re et texte vertic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>
            <a:extLst>
              <a:ext uri="{FF2B5EF4-FFF2-40B4-BE49-F238E27FC236}">
                <a16:creationId xmlns:a16="http://schemas.microsoft.com/office/drawing/2014/main" id="{AC01799B-8C79-4C01-BD3A-E4C4AF8D939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/>
              <a:t>Modifiez le style du titre</a:t>
            </a:r>
            <a:endParaRPr lang="fr-BE"/>
          </a:p>
        </p:txBody>
      </p:sp>
      <p:sp>
        <p:nvSpPr>
          <p:cNvPr id="3" name="Espace réservé du texte vertical 2">
            <a:extLst>
              <a:ext uri="{FF2B5EF4-FFF2-40B4-BE49-F238E27FC236}">
                <a16:creationId xmlns:a16="http://schemas.microsoft.com/office/drawing/2014/main" id="{F63FFB7F-4D25-4247-B170-A08FFEC83817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fr-FR"/>
              <a:t>Cliquez pour modifier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  <a:endParaRPr lang="fr-BE"/>
          </a:p>
        </p:txBody>
      </p:sp>
      <p:sp>
        <p:nvSpPr>
          <p:cNvPr id="4" name="Espace réservé de la date 3">
            <a:extLst>
              <a:ext uri="{FF2B5EF4-FFF2-40B4-BE49-F238E27FC236}">
                <a16:creationId xmlns:a16="http://schemas.microsoft.com/office/drawing/2014/main" id="{90D12733-DD8F-48FF-956B-A16471F0B28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9917F1F-DBDE-4CB7-8342-76AC7786FD88}" type="datetimeFigureOut">
              <a:rPr lang="fr-BE" smtClean="0"/>
              <a:t>12/01/22</a:t>
            </a:fld>
            <a:endParaRPr lang="fr-BE"/>
          </a:p>
        </p:txBody>
      </p:sp>
      <p:sp>
        <p:nvSpPr>
          <p:cNvPr id="5" name="Espace réservé du pied de page 4">
            <a:extLst>
              <a:ext uri="{FF2B5EF4-FFF2-40B4-BE49-F238E27FC236}">
                <a16:creationId xmlns:a16="http://schemas.microsoft.com/office/drawing/2014/main" id="{DCC31528-5634-42F8-B5C2-0405CCC470E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BE"/>
          </a:p>
        </p:txBody>
      </p:sp>
      <p:sp>
        <p:nvSpPr>
          <p:cNvPr id="6" name="Espace réservé du numéro de diapositive 5">
            <a:extLst>
              <a:ext uri="{FF2B5EF4-FFF2-40B4-BE49-F238E27FC236}">
                <a16:creationId xmlns:a16="http://schemas.microsoft.com/office/drawing/2014/main" id="{C311EE3E-0E95-4E0D-A6F9-080EF0FE65A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5449801-0A36-43A8-8BF5-02ED24E57C84}" type="slidenum">
              <a:rPr lang="fr-BE" smtClean="0"/>
              <a:t>‹N°›</a:t>
            </a:fld>
            <a:endParaRPr lang="fr-BE"/>
          </a:p>
        </p:txBody>
      </p:sp>
    </p:spTree>
    <p:extLst>
      <p:ext uri="{BB962C8B-B14F-4D97-AF65-F5344CB8AC3E}">
        <p14:creationId xmlns:p14="http://schemas.microsoft.com/office/powerpoint/2010/main" val="655726961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itre vertical et tex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vertical 1">
            <a:extLst>
              <a:ext uri="{FF2B5EF4-FFF2-40B4-BE49-F238E27FC236}">
                <a16:creationId xmlns:a16="http://schemas.microsoft.com/office/drawing/2014/main" id="{9C6DDD95-B769-4EBE-B864-0945DE79E08B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fr-FR"/>
              <a:t>Modifiez le style du titre</a:t>
            </a:r>
            <a:endParaRPr lang="fr-BE"/>
          </a:p>
        </p:txBody>
      </p:sp>
      <p:sp>
        <p:nvSpPr>
          <p:cNvPr id="3" name="Espace réservé du texte vertical 2">
            <a:extLst>
              <a:ext uri="{FF2B5EF4-FFF2-40B4-BE49-F238E27FC236}">
                <a16:creationId xmlns:a16="http://schemas.microsoft.com/office/drawing/2014/main" id="{60FBBF35-2112-4AA3-80F8-21C971740F20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fr-FR"/>
              <a:t>Cliquez pour modifier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  <a:endParaRPr lang="fr-BE"/>
          </a:p>
        </p:txBody>
      </p:sp>
      <p:sp>
        <p:nvSpPr>
          <p:cNvPr id="4" name="Espace réservé de la date 3">
            <a:extLst>
              <a:ext uri="{FF2B5EF4-FFF2-40B4-BE49-F238E27FC236}">
                <a16:creationId xmlns:a16="http://schemas.microsoft.com/office/drawing/2014/main" id="{7E925D3E-F0B4-4BD1-883C-9CC434D93A31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9917F1F-DBDE-4CB7-8342-76AC7786FD88}" type="datetimeFigureOut">
              <a:rPr lang="fr-BE" smtClean="0"/>
              <a:t>12/01/22</a:t>
            </a:fld>
            <a:endParaRPr lang="fr-BE"/>
          </a:p>
        </p:txBody>
      </p:sp>
      <p:sp>
        <p:nvSpPr>
          <p:cNvPr id="5" name="Espace réservé du pied de page 4">
            <a:extLst>
              <a:ext uri="{FF2B5EF4-FFF2-40B4-BE49-F238E27FC236}">
                <a16:creationId xmlns:a16="http://schemas.microsoft.com/office/drawing/2014/main" id="{658091C2-A25D-481A-A554-DEB8EA2BC26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BE"/>
          </a:p>
        </p:txBody>
      </p:sp>
      <p:sp>
        <p:nvSpPr>
          <p:cNvPr id="6" name="Espace réservé du numéro de diapositive 5">
            <a:extLst>
              <a:ext uri="{FF2B5EF4-FFF2-40B4-BE49-F238E27FC236}">
                <a16:creationId xmlns:a16="http://schemas.microsoft.com/office/drawing/2014/main" id="{9DB99704-1165-462A-B1F9-3016F51F823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5449801-0A36-43A8-8BF5-02ED24E57C84}" type="slidenum">
              <a:rPr lang="fr-BE" smtClean="0"/>
              <a:t>‹N°›</a:t>
            </a:fld>
            <a:endParaRPr lang="fr-BE"/>
          </a:p>
        </p:txBody>
      </p:sp>
    </p:spTree>
    <p:extLst>
      <p:ext uri="{BB962C8B-B14F-4D97-AF65-F5344CB8AC3E}">
        <p14:creationId xmlns:p14="http://schemas.microsoft.com/office/powerpoint/2010/main" val="951392555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re et contenu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>
            <a:extLst>
              <a:ext uri="{FF2B5EF4-FFF2-40B4-BE49-F238E27FC236}">
                <a16:creationId xmlns:a16="http://schemas.microsoft.com/office/drawing/2014/main" id="{FD7FEB15-71AB-4A5E-8853-66189E9B470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/>
              <a:t>Modifiez le style du titre</a:t>
            </a:r>
            <a:endParaRPr lang="fr-BE"/>
          </a:p>
        </p:txBody>
      </p:sp>
      <p:sp>
        <p:nvSpPr>
          <p:cNvPr id="3" name="Espace réservé du contenu 2">
            <a:extLst>
              <a:ext uri="{FF2B5EF4-FFF2-40B4-BE49-F238E27FC236}">
                <a16:creationId xmlns:a16="http://schemas.microsoft.com/office/drawing/2014/main" id="{FF8C699B-9781-4799-B7C1-4B0F5ECA9B74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fr-FR"/>
              <a:t>Cliquez pour modifier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  <a:endParaRPr lang="fr-BE"/>
          </a:p>
        </p:txBody>
      </p:sp>
      <p:sp>
        <p:nvSpPr>
          <p:cNvPr id="4" name="Espace réservé de la date 3">
            <a:extLst>
              <a:ext uri="{FF2B5EF4-FFF2-40B4-BE49-F238E27FC236}">
                <a16:creationId xmlns:a16="http://schemas.microsoft.com/office/drawing/2014/main" id="{2D450936-461B-45CA-BED1-AA6FC2B3E0C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9917F1F-DBDE-4CB7-8342-76AC7786FD88}" type="datetimeFigureOut">
              <a:rPr lang="fr-BE" smtClean="0"/>
              <a:t>12/01/22</a:t>
            </a:fld>
            <a:endParaRPr lang="fr-BE"/>
          </a:p>
        </p:txBody>
      </p:sp>
      <p:sp>
        <p:nvSpPr>
          <p:cNvPr id="5" name="Espace réservé du pied de page 4">
            <a:extLst>
              <a:ext uri="{FF2B5EF4-FFF2-40B4-BE49-F238E27FC236}">
                <a16:creationId xmlns:a16="http://schemas.microsoft.com/office/drawing/2014/main" id="{DD130E1E-787C-406E-B80A-337F92A6749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BE"/>
          </a:p>
        </p:txBody>
      </p:sp>
      <p:sp>
        <p:nvSpPr>
          <p:cNvPr id="6" name="Espace réservé du numéro de diapositive 5">
            <a:extLst>
              <a:ext uri="{FF2B5EF4-FFF2-40B4-BE49-F238E27FC236}">
                <a16:creationId xmlns:a16="http://schemas.microsoft.com/office/drawing/2014/main" id="{8E7273E3-FA69-4FA5-97B8-8747C7299EA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5449801-0A36-43A8-8BF5-02ED24E57C84}" type="slidenum">
              <a:rPr lang="fr-BE" smtClean="0"/>
              <a:t>‹N°›</a:t>
            </a:fld>
            <a:endParaRPr lang="fr-BE"/>
          </a:p>
        </p:txBody>
      </p:sp>
    </p:spTree>
    <p:extLst>
      <p:ext uri="{BB962C8B-B14F-4D97-AF65-F5344CB8AC3E}">
        <p14:creationId xmlns:p14="http://schemas.microsoft.com/office/powerpoint/2010/main" val="3381327758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Titre de sec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>
            <a:extLst>
              <a:ext uri="{FF2B5EF4-FFF2-40B4-BE49-F238E27FC236}">
                <a16:creationId xmlns:a16="http://schemas.microsoft.com/office/drawing/2014/main" id="{8E8982EE-42C4-4FF3-9B83-EBC891791F8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fr-FR"/>
              <a:t>Modifiez le style du titre</a:t>
            </a:r>
            <a:endParaRPr lang="fr-BE"/>
          </a:p>
        </p:txBody>
      </p:sp>
      <p:sp>
        <p:nvSpPr>
          <p:cNvPr id="3" name="Espace réservé du texte 2">
            <a:extLst>
              <a:ext uri="{FF2B5EF4-FFF2-40B4-BE49-F238E27FC236}">
                <a16:creationId xmlns:a16="http://schemas.microsoft.com/office/drawing/2014/main" id="{23D16373-78BD-40FD-8421-B5442BC34E77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fr-FR"/>
              <a:t>Cliquez pour modifier les styles du texte du masque</a:t>
            </a:r>
          </a:p>
        </p:txBody>
      </p:sp>
      <p:sp>
        <p:nvSpPr>
          <p:cNvPr id="4" name="Espace réservé de la date 3">
            <a:extLst>
              <a:ext uri="{FF2B5EF4-FFF2-40B4-BE49-F238E27FC236}">
                <a16:creationId xmlns:a16="http://schemas.microsoft.com/office/drawing/2014/main" id="{F39B295E-DD69-4B9F-8EF0-FB1C300BF56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9917F1F-DBDE-4CB7-8342-76AC7786FD88}" type="datetimeFigureOut">
              <a:rPr lang="fr-BE" smtClean="0"/>
              <a:t>12/01/22</a:t>
            </a:fld>
            <a:endParaRPr lang="fr-BE"/>
          </a:p>
        </p:txBody>
      </p:sp>
      <p:sp>
        <p:nvSpPr>
          <p:cNvPr id="5" name="Espace réservé du pied de page 4">
            <a:extLst>
              <a:ext uri="{FF2B5EF4-FFF2-40B4-BE49-F238E27FC236}">
                <a16:creationId xmlns:a16="http://schemas.microsoft.com/office/drawing/2014/main" id="{88BB9578-4919-4B22-8EB7-BEA8899146A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BE"/>
          </a:p>
        </p:txBody>
      </p:sp>
      <p:sp>
        <p:nvSpPr>
          <p:cNvPr id="6" name="Espace réservé du numéro de diapositive 5">
            <a:extLst>
              <a:ext uri="{FF2B5EF4-FFF2-40B4-BE49-F238E27FC236}">
                <a16:creationId xmlns:a16="http://schemas.microsoft.com/office/drawing/2014/main" id="{4B635BC6-3E42-4E6C-98D0-326F3F7C0BC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5449801-0A36-43A8-8BF5-02ED24E57C84}" type="slidenum">
              <a:rPr lang="fr-BE" smtClean="0"/>
              <a:t>‹N°›</a:t>
            </a:fld>
            <a:endParaRPr lang="fr-BE"/>
          </a:p>
        </p:txBody>
      </p:sp>
    </p:spTree>
    <p:extLst>
      <p:ext uri="{BB962C8B-B14F-4D97-AF65-F5344CB8AC3E}">
        <p14:creationId xmlns:p14="http://schemas.microsoft.com/office/powerpoint/2010/main" val="1559719002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eux contenu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>
            <a:extLst>
              <a:ext uri="{FF2B5EF4-FFF2-40B4-BE49-F238E27FC236}">
                <a16:creationId xmlns:a16="http://schemas.microsoft.com/office/drawing/2014/main" id="{76287691-AA7A-4FBF-9C78-AB68978527E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/>
              <a:t>Modifiez le style du titre</a:t>
            </a:r>
            <a:endParaRPr lang="fr-BE"/>
          </a:p>
        </p:txBody>
      </p:sp>
      <p:sp>
        <p:nvSpPr>
          <p:cNvPr id="3" name="Espace réservé du contenu 2">
            <a:extLst>
              <a:ext uri="{FF2B5EF4-FFF2-40B4-BE49-F238E27FC236}">
                <a16:creationId xmlns:a16="http://schemas.microsoft.com/office/drawing/2014/main" id="{28BC0889-4892-4C54-9BFF-B3D0C450ED49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fr-FR"/>
              <a:t>Cliquez pour modifier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  <a:endParaRPr lang="fr-BE"/>
          </a:p>
        </p:txBody>
      </p:sp>
      <p:sp>
        <p:nvSpPr>
          <p:cNvPr id="4" name="Espace réservé du contenu 3">
            <a:extLst>
              <a:ext uri="{FF2B5EF4-FFF2-40B4-BE49-F238E27FC236}">
                <a16:creationId xmlns:a16="http://schemas.microsoft.com/office/drawing/2014/main" id="{F3AADF11-CA69-4376-BE20-48FF06708A7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fr-FR"/>
              <a:t>Cliquez pour modifier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  <a:endParaRPr lang="fr-BE"/>
          </a:p>
        </p:txBody>
      </p:sp>
      <p:sp>
        <p:nvSpPr>
          <p:cNvPr id="5" name="Espace réservé de la date 4">
            <a:extLst>
              <a:ext uri="{FF2B5EF4-FFF2-40B4-BE49-F238E27FC236}">
                <a16:creationId xmlns:a16="http://schemas.microsoft.com/office/drawing/2014/main" id="{CFD0C1B5-7F3A-4DDD-B678-58E8020ABDF2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9917F1F-DBDE-4CB7-8342-76AC7786FD88}" type="datetimeFigureOut">
              <a:rPr lang="fr-BE" smtClean="0"/>
              <a:t>12/01/22</a:t>
            </a:fld>
            <a:endParaRPr lang="fr-BE"/>
          </a:p>
        </p:txBody>
      </p:sp>
      <p:sp>
        <p:nvSpPr>
          <p:cNvPr id="6" name="Espace réservé du pied de page 5">
            <a:extLst>
              <a:ext uri="{FF2B5EF4-FFF2-40B4-BE49-F238E27FC236}">
                <a16:creationId xmlns:a16="http://schemas.microsoft.com/office/drawing/2014/main" id="{CB7EE180-C0BD-41A7-8271-5285B8CBB5F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BE"/>
          </a:p>
        </p:txBody>
      </p:sp>
      <p:sp>
        <p:nvSpPr>
          <p:cNvPr id="7" name="Espace réservé du numéro de diapositive 6">
            <a:extLst>
              <a:ext uri="{FF2B5EF4-FFF2-40B4-BE49-F238E27FC236}">
                <a16:creationId xmlns:a16="http://schemas.microsoft.com/office/drawing/2014/main" id="{7CF50C73-169F-46CB-ADB1-9960E31B92B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5449801-0A36-43A8-8BF5-02ED24E57C84}" type="slidenum">
              <a:rPr lang="fr-BE" smtClean="0"/>
              <a:t>‹N°›</a:t>
            </a:fld>
            <a:endParaRPr lang="fr-BE"/>
          </a:p>
        </p:txBody>
      </p:sp>
    </p:spTree>
    <p:extLst>
      <p:ext uri="{BB962C8B-B14F-4D97-AF65-F5344CB8AC3E}">
        <p14:creationId xmlns:p14="http://schemas.microsoft.com/office/powerpoint/2010/main" val="2244535726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a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>
            <a:extLst>
              <a:ext uri="{FF2B5EF4-FFF2-40B4-BE49-F238E27FC236}">
                <a16:creationId xmlns:a16="http://schemas.microsoft.com/office/drawing/2014/main" id="{CD56A24C-F77F-4C5A-834D-6221D777E76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fr-FR"/>
              <a:t>Modifiez le style du titre</a:t>
            </a:r>
            <a:endParaRPr lang="fr-BE"/>
          </a:p>
        </p:txBody>
      </p:sp>
      <p:sp>
        <p:nvSpPr>
          <p:cNvPr id="3" name="Espace réservé du texte 2">
            <a:extLst>
              <a:ext uri="{FF2B5EF4-FFF2-40B4-BE49-F238E27FC236}">
                <a16:creationId xmlns:a16="http://schemas.microsoft.com/office/drawing/2014/main" id="{AC1E8CA8-3060-40AF-8249-D7B399D670DE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fr-FR"/>
              <a:t>Cliquez pour modifier les styles du texte du masque</a:t>
            </a:r>
          </a:p>
        </p:txBody>
      </p:sp>
      <p:sp>
        <p:nvSpPr>
          <p:cNvPr id="4" name="Espace réservé du contenu 3">
            <a:extLst>
              <a:ext uri="{FF2B5EF4-FFF2-40B4-BE49-F238E27FC236}">
                <a16:creationId xmlns:a16="http://schemas.microsoft.com/office/drawing/2014/main" id="{AC37942C-7B1C-4377-A347-82E5D7388B1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fr-FR"/>
              <a:t>Cliquez pour modifier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  <a:endParaRPr lang="fr-BE"/>
          </a:p>
        </p:txBody>
      </p:sp>
      <p:sp>
        <p:nvSpPr>
          <p:cNvPr id="5" name="Espace réservé du texte 4">
            <a:extLst>
              <a:ext uri="{FF2B5EF4-FFF2-40B4-BE49-F238E27FC236}">
                <a16:creationId xmlns:a16="http://schemas.microsoft.com/office/drawing/2014/main" id="{98E2D608-F43F-41CD-813F-C64B2033E96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fr-FR"/>
              <a:t>Cliquez pour modifier les styles du texte du masque</a:t>
            </a:r>
          </a:p>
        </p:txBody>
      </p:sp>
      <p:sp>
        <p:nvSpPr>
          <p:cNvPr id="6" name="Espace réservé du contenu 5">
            <a:extLst>
              <a:ext uri="{FF2B5EF4-FFF2-40B4-BE49-F238E27FC236}">
                <a16:creationId xmlns:a16="http://schemas.microsoft.com/office/drawing/2014/main" id="{97C50899-E9B2-410A-AF79-7FE20932A62E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fr-FR"/>
              <a:t>Cliquez pour modifier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  <a:endParaRPr lang="fr-BE"/>
          </a:p>
        </p:txBody>
      </p:sp>
      <p:sp>
        <p:nvSpPr>
          <p:cNvPr id="7" name="Espace réservé de la date 6">
            <a:extLst>
              <a:ext uri="{FF2B5EF4-FFF2-40B4-BE49-F238E27FC236}">
                <a16:creationId xmlns:a16="http://schemas.microsoft.com/office/drawing/2014/main" id="{3D8DCC32-A954-45F9-A4DA-6B438A6CCE9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9917F1F-DBDE-4CB7-8342-76AC7786FD88}" type="datetimeFigureOut">
              <a:rPr lang="fr-BE" smtClean="0"/>
              <a:t>12/01/22</a:t>
            </a:fld>
            <a:endParaRPr lang="fr-BE"/>
          </a:p>
        </p:txBody>
      </p:sp>
      <p:sp>
        <p:nvSpPr>
          <p:cNvPr id="8" name="Espace réservé du pied de page 7">
            <a:extLst>
              <a:ext uri="{FF2B5EF4-FFF2-40B4-BE49-F238E27FC236}">
                <a16:creationId xmlns:a16="http://schemas.microsoft.com/office/drawing/2014/main" id="{1A0F584B-B1B3-46C2-98F4-41E537E5D7E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BE"/>
          </a:p>
        </p:txBody>
      </p:sp>
      <p:sp>
        <p:nvSpPr>
          <p:cNvPr id="9" name="Espace réservé du numéro de diapositive 8">
            <a:extLst>
              <a:ext uri="{FF2B5EF4-FFF2-40B4-BE49-F238E27FC236}">
                <a16:creationId xmlns:a16="http://schemas.microsoft.com/office/drawing/2014/main" id="{C11F7013-E606-4615-BE13-460CA32CCD8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5449801-0A36-43A8-8BF5-02ED24E57C84}" type="slidenum">
              <a:rPr lang="fr-BE" smtClean="0"/>
              <a:t>‹N°›</a:t>
            </a:fld>
            <a:endParaRPr lang="fr-BE"/>
          </a:p>
        </p:txBody>
      </p:sp>
    </p:spTree>
    <p:extLst>
      <p:ext uri="{BB962C8B-B14F-4D97-AF65-F5344CB8AC3E}">
        <p14:creationId xmlns:p14="http://schemas.microsoft.com/office/powerpoint/2010/main" val="1728105497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re seu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>
            <a:extLst>
              <a:ext uri="{FF2B5EF4-FFF2-40B4-BE49-F238E27FC236}">
                <a16:creationId xmlns:a16="http://schemas.microsoft.com/office/drawing/2014/main" id="{4E561C53-CE48-491D-BBEB-7B08A132E84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/>
              <a:t>Modifiez le style du titre</a:t>
            </a:r>
            <a:endParaRPr lang="fr-BE"/>
          </a:p>
        </p:txBody>
      </p:sp>
      <p:sp>
        <p:nvSpPr>
          <p:cNvPr id="3" name="Espace réservé de la date 2">
            <a:extLst>
              <a:ext uri="{FF2B5EF4-FFF2-40B4-BE49-F238E27FC236}">
                <a16:creationId xmlns:a16="http://schemas.microsoft.com/office/drawing/2014/main" id="{DE5C4A1B-A2C7-4AF5-AE72-280880194551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9917F1F-DBDE-4CB7-8342-76AC7786FD88}" type="datetimeFigureOut">
              <a:rPr lang="fr-BE" smtClean="0"/>
              <a:t>12/01/22</a:t>
            </a:fld>
            <a:endParaRPr lang="fr-BE"/>
          </a:p>
        </p:txBody>
      </p:sp>
      <p:sp>
        <p:nvSpPr>
          <p:cNvPr id="4" name="Espace réservé du pied de page 3">
            <a:extLst>
              <a:ext uri="{FF2B5EF4-FFF2-40B4-BE49-F238E27FC236}">
                <a16:creationId xmlns:a16="http://schemas.microsoft.com/office/drawing/2014/main" id="{AD93BBEA-33B0-42CC-9712-38076622AAB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BE"/>
          </a:p>
        </p:txBody>
      </p:sp>
      <p:sp>
        <p:nvSpPr>
          <p:cNvPr id="5" name="Espace réservé du numéro de diapositive 4">
            <a:extLst>
              <a:ext uri="{FF2B5EF4-FFF2-40B4-BE49-F238E27FC236}">
                <a16:creationId xmlns:a16="http://schemas.microsoft.com/office/drawing/2014/main" id="{2980613D-C92D-42B8-B980-B22BCB551FA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5449801-0A36-43A8-8BF5-02ED24E57C84}" type="slidenum">
              <a:rPr lang="fr-BE" smtClean="0"/>
              <a:t>‹N°›</a:t>
            </a:fld>
            <a:endParaRPr lang="fr-BE"/>
          </a:p>
        </p:txBody>
      </p:sp>
    </p:spTree>
    <p:extLst>
      <p:ext uri="{BB962C8B-B14F-4D97-AF65-F5344CB8AC3E}">
        <p14:creationId xmlns:p14="http://schemas.microsoft.com/office/powerpoint/2010/main" val="1245914171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V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a date 1">
            <a:extLst>
              <a:ext uri="{FF2B5EF4-FFF2-40B4-BE49-F238E27FC236}">
                <a16:creationId xmlns:a16="http://schemas.microsoft.com/office/drawing/2014/main" id="{4410A68C-6AEB-4812-AC37-C25822F4817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9917F1F-DBDE-4CB7-8342-76AC7786FD88}" type="datetimeFigureOut">
              <a:rPr lang="fr-BE" smtClean="0"/>
              <a:t>12/01/22</a:t>
            </a:fld>
            <a:endParaRPr lang="fr-BE"/>
          </a:p>
        </p:txBody>
      </p:sp>
      <p:sp>
        <p:nvSpPr>
          <p:cNvPr id="3" name="Espace réservé du pied de page 2">
            <a:extLst>
              <a:ext uri="{FF2B5EF4-FFF2-40B4-BE49-F238E27FC236}">
                <a16:creationId xmlns:a16="http://schemas.microsoft.com/office/drawing/2014/main" id="{38EA45A2-5599-4379-B3D0-2C6747968EC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BE"/>
          </a:p>
        </p:txBody>
      </p:sp>
      <p:sp>
        <p:nvSpPr>
          <p:cNvPr id="4" name="Espace réservé du numéro de diapositive 3">
            <a:extLst>
              <a:ext uri="{FF2B5EF4-FFF2-40B4-BE49-F238E27FC236}">
                <a16:creationId xmlns:a16="http://schemas.microsoft.com/office/drawing/2014/main" id="{BA450079-0950-401C-9355-9AD2AC6F645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5449801-0A36-43A8-8BF5-02ED24E57C84}" type="slidenum">
              <a:rPr lang="fr-BE" smtClean="0"/>
              <a:t>‹N°›</a:t>
            </a:fld>
            <a:endParaRPr lang="fr-BE"/>
          </a:p>
        </p:txBody>
      </p:sp>
    </p:spTree>
    <p:extLst>
      <p:ext uri="{BB962C8B-B14F-4D97-AF65-F5344CB8AC3E}">
        <p14:creationId xmlns:p14="http://schemas.microsoft.com/office/powerpoint/2010/main" val="3572918007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u avec légen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>
            <a:extLst>
              <a:ext uri="{FF2B5EF4-FFF2-40B4-BE49-F238E27FC236}">
                <a16:creationId xmlns:a16="http://schemas.microsoft.com/office/drawing/2014/main" id="{F2141BA5-5D66-44F7-A1C7-D2E9B7433C7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fr-FR"/>
              <a:t>Modifiez le style du titre</a:t>
            </a:r>
            <a:endParaRPr lang="fr-BE"/>
          </a:p>
        </p:txBody>
      </p:sp>
      <p:sp>
        <p:nvSpPr>
          <p:cNvPr id="3" name="Espace réservé du contenu 2">
            <a:extLst>
              <a:ext uri="{FF2B5EF4-FFF2-40B4-BE49-F238E27FC236}">
                <a16:creationId xmlns:a16="http://schemas.microsoft.com/office/drawing/2014/main" id="{C3A2469C-8E2F-4DAD-9AA7-50394D2636A7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fr-FR"/>
              <a:t>Cliquez pour modifier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  <a:endParaRPr lang="fr-BE"/>
          </a:p>
        </p:txBody>
      </p:sp>
      <p:sp>
        <p:nvSpPr>
          <p:cNvPr id="4" name="Espace réservé du texte 3">
            <a:extLst>
              <a:ext uri="{FF2B5EF4-FFF2-40B4-BE49-F238E27FC236}">
                <a16:creationId xmlns:a16="http://schemas.microsoft.com/office/drawing/2014/main" id="{455F38E7-4C20-44D4-9695-0AC1113B9A95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fr-FR"/>
              <a:t>Cliquez pour modifier les styles du texte du masque</a:t>
            </a:r>
          </a:p>
        </p:txBody>
      </p:sp>
      <p:sp>
        <p:nvSpPr>
          <p:cNvPr id="5" name="Espace réservé de la date 4">
            <a:extLst>
              <a:ext uri="{FF2B5EF4-FFF2-40B4-BE49-F238E27FC236}">
                <a16:creationId xmlns:a16="http://schemas.microsoft.com/office/drawing/2014/main" id="{5F0BB0DC-95C4-4EAE-96F3-E294B66CB87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9917F1F-DBDE-4CB7-8342-76AC7786FD88}" type="datetimeFigureOut">
              <a:rPr lang="fr-BE" smtClean="0"/>
              <a:t>12/01/22</a:t>
            </a:fld>
            <a:endParaRPr lang="fr-BE"/>
          </a:p>
        </p:txBody>
      </p:sp>
      <p:sp>
        <p:nvSpPr>
          <p:cNvPr id="6" name="Espace réservé du pied de page 5">
            <a:extLst>
              <a:ext uri="{FF2B5EF4-FFF2-40B4-BE49-F238E27FC236}">
                <a16:creationId xmlns:a16="http://schemas.microsoft.com/office/drawing/2014/main" id="{45AA3617-3B20-43FB-8250-2EC2F21148C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BE"/>
          </a:p>
        </p:txBody>
      </p:sp>
      <p:sp>
        <p:nvSpPr>
          <p:cNvPr id="7" name="Espace réservé du numéro de diapositive 6">
            <a:extLst>
              <a:ext uri="{FF2B5EF4-FFF2-40B4-BE49-F238E27FC236}">
                <a16:creationId xmlns:a16="http://schemas.microsoft.com/office/drawing/2014/main" id="{FE16021E-1A6F-4E82-A87C-FD27C3B9D2E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5449801-0A36-43A8-8BF5-02ED24E57C84}" type="slidenum">
              <a:rPr lang="fr-BE" smtClean="0"/>
              <a:t>‹N°›</a:t>
            </a:fld>
            <a:endParaRPr lang="fr-BE"/>
          </a:p>
        </p:txBody>
      </p:sp>
    </p:spTree>
    <p:extLst>
      <p:ext uri="{BB962C8B-B14F-4D97-AF65-F5344CB8AC3E}">
        <p14:creationId xmlns:p14="http://schemas.microsoft.com/office/powerpoint/2010/main" val="3204532600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age avec légen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>
            <a:extLst>
              <a:ext uri="{FF2B5EF4-FFF2-40B4-BE49-F238E27FC236}">
                <a16:creationId xmlns:a16="http://schemas.microsoft.com/office/drawing/2014/main" id="{9BAA5BA8-36D5-4116-BFF6-8253C0504C2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fr-FR"/>
              <a:t>Modifiez le style du titre</a:t>
            </a:r>
            <a:endParaRPr lang="fr-BE"/>
          </a:p>
        </p:txBody>
      </p:sp>
      <p:sp>
        <p:nvSpPr>
          <p:cNvPr id="3" name="Espace réservé pour une image  2">
            <a:extLst>
              <a:ext uri="{FF2B5EF4-FFF2-40B4-BE49-F238E27FC236}">
                <a16:creationId xmlns:a16="http://schemas.microsoft.com/office/drawing/2014/main" id="{FBBD3666-F7B0-4BBD-8B24-B1799D293A4D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fr-BE"/>
          </a:p>
        </p:txBody>
      </p:sp>
      <p:sp>
        <p:nvSpPr>
          <p:cNvPr id="4" name="Espace réservé du texte 3">
            <a:extLst>
              <a:ext uri="{FF2B5EF4-FFF2-40B4-BE49-F238E27FC236}">
                <a16:creationId xmlns:a16="http://schemas.microsoft.com/office/drawing/2014/main" id="{0FF1685B-7D5B-4A6F-8FB2-5D2B371FBE4D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fr-FR"/>
              <a:t>Cliquez pour modifier les styles du texte du masque</a:t>
            </a:r>
          </a:p>
        </p:txBody>
      </p:sp>
      <p:sp>
        <p:nvSpPr>
          <p:cNvPr id="5" name="Espace réservé de la date 4">
            <a:extLst>
              <a:ext uri="{FF2B5EF4-FFF2-40B4-BE49-F238E27FC236}">
                <a16:creationId xmlns:a16="http://schemas.microsoft.com/office/drawing/2014/main" id="{C3FC0CA6-01E9-40C5-B53B-67C735D0B3E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9917F1F-DBDE-4CB7-8342-76AC7786FD88}" type="datetimeFigureOut">
              <a:rPr lang="fr-BE" smtClean="0"/>
              <a:t>12/01/22</a:t>
            </a:fld>
            <a:endParaRPr lang="fr-BE"/>
          </a:p>
        </p:txBody>
      </p:sp>
      <p:sp>
        <p:nvSpPr>
          <p:cNvPr id="6" name="Espace réservé du pied de page 5">
            <a:extLst>
              <a:ext uri="{FF2B5EF4-FFF2-40B4-BE49-F238E27FC236}">
                <a16:creationId xmlns:a16="http://schemas.microsoft.com/office/drawing/2014/main" id="{93B7A6D6-C86A-42D8-A3E0-FEE3251DB6E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BE"/>
          </a:p>
        </p:txBody>
      </p:sp>
      <p:sp>
        <p:nvSpPr>
          <p:cNvPr id="7" name="Espace réservé du numéro de diapositive 6">
            <a:extLst>
              <a:ext uri="{FF2B5EF4-FFF2-40B4-BE49-F238E27FC236}">
                <a16:creationId xmlns:a16="http://schemas.microsoft.com/office/drawing/2014/main" id="{0F0C51FC-2F83-4BB4-8725-125D5D48A24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5449801-0A36-43A8-8BF5-02ED24E57C84}" type="slidenum">
              <a:rPr lang="fr-BE" smtClean="0"/>
              <a:t>‹N°›</a:t>
            </a:fld>
            <a:endParaRPr lang="fr-BE"/>
          </a:p>
        </p:txBody>
      </p:sp>
    </p:spTree>
    <p:extLst>
      <p:ext uri="{BB962C8B-B14F-4D97-AF65-F5344CB8AC3E}">
        <p14:creationId xmlns:p14="http://schemas.microsoft.com/office/powerpoint/2010/main" val="3241675351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u titre 1">
            <a:extLst>
              <a:ext uri="{FF2B5EF4-FFF2-40B4-BE49-F238E27FC236}">
                <a16:creationId xmlns:a16="http://schemas.microsoft.com/office/drawing/2014/main" id="{684D528D-2139-4CC8-B69D-279E23CD31F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fr-FR"/>
              <a:t>Modifiez le style du titre</a:t>
            </a:r>
            <a:endParaRPr lang="fr-BE"/>
          </a:p>
        </p:txBody>
      </p:sp>
      <p:sp>
        <p:nvSpPr>
          <p:cNvPr id="3" name="Espace réservé du texte 2">
            <a:extLst>
              <a:ext uri="{FF2B5EF4-FFF2-40B4-BE49-F238E27FC236}">
                <a16:creationId xmlns:a16="http://schemas.microsoft.com/office/drawing/2014/main" id="{B59C1583-5E37-46F4-8EE3-3041F8775A15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fr-FR"/>
              <a:t>Cliquez pour modifier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  <a:endParaRPr lang="fr-BE"/>
          </a:p>
        </p:txBody>
      </p:sp>
      <p:sp>
        <p:nvSpPr>
          <p:cNvPr id="4" name="Espace réservé de la date 3">
            <a:extLst>
              <a:ext uri="{FF2B5EF4-FFF2-40B4-BE49-F238E27FC236}">
                <a16:creationId xmlns:a16="http://schemas.microsoft.com/office/drawing/2014/main" id="{3AAD575F-4388-414B-BF83-156F909FD935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59917F1F-DBDE-4CB7-8342-76AC7786FD88}" type="datetimeFigureOut">
              <a:rPr lang="fr-BE" smtClean="0"/>
              <a:t>12/01/22</a:t>
            </a:fld>
            <a:endParaRPr lang="fr-BE"/>
          </a:p>
        </p:txBody>
      </p:sp>
      <p:sp>
        <p:nvSpPr>
          <p:cNvPr id="5" name="Espace réservé du pied de page 4">
            <a:extLst>
              <a:ext uri="{FF2B5EF4-FFF2-40B4-BE49-F238E27FC236}">
                <a16:creationId xmlns:a16="http://schemas.microsoft.com/office/drawing/2014/main" id="{8585D2F0-3CBC-4BFB-9005-75C0D2296CD1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fr-BE"/>
          </a:p>
        </p:txBody>
      </p:sp>
      <p:sp>
        <p:nvSpPr>
          <p:cNvPr id="6" name="Espace réservé du numéro de diapositive 5">
            <a:extLst>
              <a:ext uri="{FF2B5EF4-FFF2-40B4-BE49-F238E27FC236}">
                <a16:creationId xmlns:a16="http://schemas.microsoft.com/office/drawing/2014/main" id="{F1B4B059-39D8-496A-B255-EE85D9762545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5449801-0A36-43A8-8BF5-02ED24E57C84}" type="slidenum">
              <a:rPr lang="fr-BE" smtClean="0"/>
              <a:t>‹N°›</a:t>
            </a:fld>
            <a:endParaRPr lang="fr-BE"/>
          </a:p>
        </p:txBody>
      </p:sp>
    </p:spTree>
    <p:extLst>
      <p:ext uri="{BB962C8B-B14F-4D97-AF65-F5344CB8AC3E}">
        <p14:creationId xmlns:p14="http://schemas.microsoft.com/office/powerpoint/2010/main" val="23208432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r-F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8" Type="http://schemas.openxmlformats.org/officeDocument/2006/relationships/image" Target="../media/image6.png"/><Relationship Id="rId3" Type="http://schemas.openxmlformats.org/officeDocument/2006/relationships/image" Target="../media/image1.jpeg"/><Relationship Id="rId7" Type="http://schemas.openxmlformats.org/officeDocument/2006/relationships/image" Target="../media/image5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4.png"/><Relationship Id="rId5" Type="http://schemas.openxmlformats.org/officeDocument/2006/relationships/image" Target="../media/image3.png"/><Relationship Id="rId4" Type="http://schemas.openxmlformats.org/officeDocument/2006/relationships/image" Target="../media/image2.png"/><Relationship Id="rId9" Type="http://schemas.openxmlformats.org/officeDocument/2006/relationships/image" Target="../media/image7.jpeg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53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54.png"/></Relationships>
</file>

<file path=ppt/slides/_rels/slide13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53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54.png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55.png"/><Relationship Id="rId1" Type="http://schemas.openxmlformats.org/officeDocument/2006/relationships/slideLayout" Target="../slideLayouts/slideLayout2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7.svg"/><Relationship Id="rId2" Type="http://schemas.openxmlformats.org/officeDocument/2006/relationships/image" Target="../media/image56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55.png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7.svg"/><Relationship Id="rId2" Type="http://schemas.openxmlformats.org/officeDocument/2006/relationships/image" Target="../media/image56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55.png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7.svg"/><Relationship Id="rId2" Type="http://schemas.openxmlformats.org/officeDocument/2006/relationships/image" Target="../media/image56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55.png"/><Relationship Id="rId5" Type="http://schemas.openxmlformats.org/officeDocument/2006/relationships/image" Target="../media/image59.svg"/><Relationship Id="rId4" Type="http://schemas.openxmlformats.org/officeDocument/2006/relationships/image" Target="../media/image58.png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9.svg"/><Relationship Id="rId2" Type="http://schemas.openxmlformats.org/officeDocument/2006/relationships/image" Target="../media/image58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55.png"/><Relationship Id="rId5" Type="http://schemas.openxmlformats.org/officeDocument/2006/relationships/image" Target="../media/image57.svg"/><Relationship Id="rId4" Type="http://schemas.openxmlformats.org/officeDocument/2006/relationships/image" Target="../media/image56.png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jpeg"/><Relationship Id="rId2" Type="http://schemas.openxmlformats.org/officeDocument/2006/relationships/image" Target="../media/image8.jpe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6.png"/><Relationship Id="rId4" Type="http://schemas.openxmlformats.org/officeDocument/2006/relationships/image" Target="../media/image10.png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.svg"/><Relationship Id="rId2" Type="http://schemas.openxmlformats.org/officeDocument/2006/relationships/image" Target="../media/image60.png"/><Relationship Id="rId1" Type="http://schemas.openxmlformats.org/officeDocument/2006/relationships/slideLayout" Target="../slideLayouts/slideLayout2.xml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.svg"/><Relationship Id="rId2" Type="http://schemas.openxmlformats.org/officeDocument/2006/relationships/image" Target="../media/image60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62.png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.svg"/><Relationship Id="rId2" Type="http://schemas.openxmlformats.org/officeDocument/2006/relationships/image" Target="../media/image60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62.png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.svg"/><Relationship Id="rId2" Type="http://schemas.openxmlformats.org/officeDocument/2006/relationships/image" Target="../media/image60.png"/><Relationship Id="rId1" Type="http://schemas.openxmlformats.org/officeDocument/2006/relationships/slideLayout" Target="../slideLayouts/slideLayout2.xml"/><Relationship Id="rId6" Type="http://schemas.microsoft.com/office/2007/relationships/hdphoto" Target="../media/hdphoto1.wdp"/><Relationship Id="rId5" Type="http://schemas.openxmlformats.org/officeDocument/2006/relationships/image" Target="../media/image63.png"/><Relationship Id="rId4" Type="http://schemas.openxmlformats.org/officeDocument/2006/relationships/image" Target="../media/image62.png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.svg"/><Relationship Id="rId2" Type="http://schemas.openxmlformats.org/officeDocument/2006/relationships/image" Target="../media/image60.png"/><Relationship Id="rId1" Type="http://schemas.openxmlformats.org/officeDocument/2006/relationships/slideLayout" Target="../slideLayouts/slideLayout2.xml"/><Relationship Id="rId6" Type="http://schemas.microsoft.com/office/2007/relationships/hdphoto" Target="../media/hdphoto1.wdp"/><Relationship Id="rId5" Type="http://schemas.openxmlformats.org/officeDocument/2006/relationships/image" Target="../media/image63.png"/><Relationship Id="rId4" Type="http://schemas.openxmlformats.org/officeDocument/2006/relationships/image" Target="../media/image62.png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.svg"/><Relationship Id="rId2" Type="http://schemas.openxmlformats.org/officeDocument/2006/relationships/image" Target="../media/image60.png"/><Relationship Id="rId1" Type="http://schemas.openxmlformats.org/officeDocument/2006/relationships/slideLayout" Target="../slideLayouts/slideLayout2.xml"/><Relationship Id="rId6" Type="http://schemas.microsoft.com/office/2007/relationships/hdphoto" Target="../media/hdphoto1.wdp"/><Relationship Id="rId5" Type="http://schemas.openxmlformats.org/officeDocument/2006/relationships/image" Target="../media/image63.png"/><Relationship Id="rId4" Type="http://schemas.openxmlformats.org/officeDocument/2006/relationships/image" Target="../media/image62.png"/></Relationships>
</file>

<file path=ppt/slides/_rels/slide27.xml.rels><?xml version="1.0" encoding="UTF-8" standalone="yes"?>
<Relationships xmlns="http://schemas.openxmlformats.org/package/2006/relationships"><Relationship Id="rId8" Type="http://schemas.openxmlformats.org/officeDocument/2006/relationships/image" Target="../media/image9.jpeg"/><Relationship Id="rId3" Type="http://schemas.openxmlformats.org/officeDocument/2006/relationships/image" Target="../media/image64.png"/><Relationship Id="rId7" Type="http://schemas.openxmlformats.org/officeDocument/2006/relationships/image" Target="../media/image8.jpe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67.png"/><Relationship Id="rId5" Type="http://schemas.openxmlformats.org/officeDocument/2006/relationships/image" Target="../media/image66.png"/><Relationship Id="rId10" Type="http://schemas.openxmlformats.org/officeDocument/2006/relationships/image" Target="../media/image6.png"/><Relationship Id="rId4" Type="http://schemas.openxmlformats.org/officeDocument/2006/relationships/image" Target="../media/image65.png"/><Relationship Id="rId9" Type="http://schemas.openxmlformats.org/officeDocument/2006/relationships/image" Target="../media/image10.png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9.xml.rels><?xml version="1.0" encoding="UTF-8" standalone="yes"?>
<Relationships xmlns="http://schemas.openxmlformats.org/package/2006/relationships"><Relationship Id="rId8" Type="http://schemas.openxmlformats.org/officeDocument/2006/relationships/image" Target="../media/image74.svg"/><Relationship Id="rId3" Type="http://schemas.openxmlformats.org/officeDocument/2006/relationships/image" Target="../media/image69.png"/><Relationship Id="rId7" Type="http://schemas.openxmlformats.org/officeDocument/2006/relationships/image" Target="../media/image73.png"/><Relationship Id="rId2" Type="http://schemas.openxmlformats.org/officeDocument/2006/relationships/image" Target="../media/image68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2.svg"/><Relationship Id="rId5" Type="http://schemas.openxmlformats.org/officeDocument/2006/relationships/image" Target="../media/image71.png"/><Relationship Id="rId4" Type="http://schemas.openxmlformats.org/officeDocument/2006/relationships/image" Target="../media/image70.png"/></Relationships>
</file>

<file path=ppt/slides/_rels/slide3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png"/><Relationship Id="rId3" Type="http://schemas.openxmlformats.org/officeDocument/2006/relationships/image" Target="../media/image12.png"/><Relationship Id="rId7" Type="http://schemas.openxmlformats.org/officeDocument/2006/relationships/image" Target="../media/image9.jpeg"/><Relationship Id="rId2" Type="http://schemas.openxmlformats.org/officeDocument/2006/relationships/image" Target="../media/image11.jp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8.jpeg"/><Relationship Id="rId5" Type="http://schemas.openxmlformats.org/officeDocument/2006/relationships/image" Target="../media/image13.png"/><Relationship Id="rId4" Type="http://schemas.openxmlformats.org/officeDocument/2006/relationships/image" Target="../media/image3.png"/><Relationship Id="rId9" Type="http://schemas.openxmlformats.org/officeDocument/2006/relationships/image" Target="../media/image6.png"/></Relationships>
</file>

<file path=ppt/slides/_rels/slide30.xml.rels><?xml version="1.0" encoding="UTF-8" standalone="yes"?>
<Relationships xmlns="http://schemas.openxmlformats.org/package/2006/relationships"><Relationship Id="rId8" Type="http://schemas.openxmlformats.org/officeDocument/2006/relationships/image" Target="../media/image73.png"/><Relationship Id="rId13" Type="http://schemas.openxmlformats.org/officeDocument/2006/relationships/hyperlink" Target="https://pixabay.com/ko/%EC%BD%A9-%EC%94%A8-%EB%B8%8C%EB%9D%BC%EC%9A%B4-%EC%A0%A4%EB%A6%AC-%EB%AA%A8%EC%96%91-%EC%95%84%EC%9D%B4%EC%BD%98-%EC%84%B1%EB%B6%84-%EB%A0%8C%EC%A6%88%EC%BD%A9-%EC%95%BC%EC%B1%84-37809/" TargetMode="External"/><Relationship Id="rId3" Type="http://schemas.openxmlformats.org/officeDocument/2006/relationships/image" Target="../media/image76.png"/><Relationship Id="rId7" Type="http://schemas.openxmlformats.org/officeDocument/2006/relationships/image" Target="../media/image72.svg"/><Relationship Id="rId12" Type="http://schemas.openxmlformats.org/officeDocument/2006/relationships/image" Target="../media/image80.png"/><Relationship Id="rId2" Type="http://schemas.openxmlformats.org/officeDocument/2006/relationships/image" Target="../media/image75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1.png"/><Relationship Id="rId11" Type="http://schemas.openxmlformats.org/officeDocument/2006/relationships/hyperlink" Target="https://pixabay.com/en/development-germinating-germination-1300176/" TargetMode="External"/><Relationship Id="rId5" Type="http://schemas.openxmlformats.org/officeDocument/2006/relationships/image" Target="../media/image78.svg"/><Relationship Id="rId10" Type="http://schemas.openxmlformats.org/officeDocument/2006/relationships/image" Target="../media/image79.png"/><Relationship Id="rId4" Type="http://schemas.openxmlformats.org/officeDocument/2006/relationships/image" Target="../media/image77.png"/><Relationship Id="rId9" Type="http://schemas.openxmlformats.org/officeDocument/2006/relationships/image" Target="../media/image74.svg"/></Relationships>
</file>

<file path=ppt/slides/_rels/slide31.xml.rels><?xml version="1.0" encoding="UTF-8" standalone="yes"?>
<Relationships xmlns="http://schemas.openxmlformats.org/package/2006/relationships"><Relationship Id="rId8" Type="http://schemas.openxmlformats.org/officeDocument/2006/relationships/image" Target="../media/image71.png"/><Relationship Id="rId13" Type="http://schemas.openxmlformats.org/officeDocument/2006/relationships/hyperlink" Target="https://pixabay.com/en/development-germinating-germination-1300176/" TargetMode="External"/><Relationship Id="rId3" Type="http://schemas.openxmlformats.org/officeDocument/2006/relationships/image" Target="../media/image76.png"/><Relationship Id="rId7" Type="http://schemas.openxmlformats.org/officeDocument/2006/relationships/image" Target="../media/image78.svg"/><Relationship Id="rId12" Type="http://schemas.openxmlformats.org/officeDocument/2006/relationships/image" Target="../media/image79.png"/><Relationship Id="rId2" Type="http://schemas.openxmlformats.org/officeDocument/2006/relationships/image" Target="../media/image75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7.png"/><Relationship Id="rId11" Type="http://schemas.openxmlformats.org/officeDocument/2006/relationships/image" Target="../media/image74.svg"/><Relationship Id="rId5" Type="http://schemas.openxmlformats.org/officeDocument/2006/relationships/image" Target="../media/image82.svg"/><Relationship Id="rId10" Type="http://schemas.openxmlformats.org/officeDocument/2006/relationships/image" Target="../media/image73.png"/><Relationship Id="rId4" Type="http://schemas.openxmlformats.org/officeDocument/2006/relationships/image" Target="../media/image81.png"/><Relationship Id="rId9" Type="http://schemas.openxmlformats.org/officeDocument/2006/relationships/image" Target="../media/image72.svg"/></Relationships>
</file>

<file path=ppt/slides/_rels/slide32.xml.rels><?xml version="1.0" encoding="UTF-8" standalone="yes"?>
<Relationships xmlns="http://schemas.openxmlformats.org/package/2006/relationships"><Relationship Id="rId8" Type="http://schemas.openxmlformats.org/officeDocument/2006/relationships/image" Target="../media/image71.png"/><Relationship Id="rId13" Type="http://schemas.openxmlformats.org/officeDocument/2006/relationships/image" Target="../media/image84.svg"/><Relationship Id="rId18" Type="http://schemas.openxmlformats.org/officeDocument/2006/relationships/image" Target="../media/image87.png"/><Relationship Id="rId3" Type="http://schemas.openxmlformats.org/officeDocument/2006/relationships/image" Target="../media/image76.png"/><Relationship Id="rId7" Type="http://schemas.openxmlformats.org/officeDocument/2006/relationships/image" Target="../media/image78.svg"/><Relationship Id="rId12" Type="http://schemas.openxmlformats.org/officeDocument/2006/relationships/image" Target="../media/image83.png"/><Relationship Id="rId17" Type="http://schemas.openxmlformats.org/officeDocument/2006/relationships/hyperlink" Target="https://pixabay.com/en/development-germinating-germination-1300176/" TargetMode="External"/><Relationship Id="rId2" Type="http://schemas.openxmlformats.org/officeDocument/2006/relationships/image" Target="../media/image75.png"/><Relationship Id="rId16" Type="http://schemas.openxmlformats.org/officeDocument/2006/relationships/image" Target="../media/image79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7.png"/><Relationship Id="rId11" Type="http://schemas.openxmlformats.org/officeDocument/2006/relationships/image" Target="../media/image74.svg"/><Relationship Id="rId5" Type="http://schemas.openxmlformats.org/officeDocument/2006/relationships/image" Target="../media/image82.svg"/><Relationship Id="rId15" Type="http://schemas.openxmlformats.org/officeDocument/2006/relationships/image" Target="../media/image86.svg"/><Relationship Id="rId10" Type="http://schemas.openxmlformats.org/officeDocument/2006/relationships/image" Target="../media/image73.png"/><Relationship Id="rId4" Type="http://schemas.openxmlformats.org/officeDocument/2006/relationships/image" Target="../media/image81.png"/><Relationship Id="rId9" Type="http://schemas.openxmlformats.org/officeDocument/2006/relationships/image" Target="../media/image72.svg"/><Relationship Id="rId14" Type="http://schemas.openxmlformats.org/officeDocument/2006/relationships/image" Target="../media/image85.png"/></Relationships>
</file>

<file path=ppt/slides/_rels/slide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89.svg"/><Relationship Id="rId2" Type="http://schemas.openxmlformats.org/officeDocument/2006/relationships/image" Target="../media/image88.png"/><Relationship Id="rId1" Type="http://schemas.openxmlformats.org/officeDocument/2006/relationships/slideLayout" Target="../slideLayouts/slideLayout2.xml"/></Relationships>
</file>

<file path=ppt/slides/_rels/slide35.xml.rels><?xml version="1.0" encoding="UTF-8" standalone="yes"?>
<Relationships xmlns="http://schemas.openxmlformats.org/package/2006/relationships"><Relationship Id="rId8" Type="http://schemas.openxmlformats.org/officeDocument/2006/relationships/image" Target="../media/image73.png"/><Relationship Id="rId13" Type="http://schemas.openxmlformats.org/officeDocument/2006/relationships/image" Target="../media/image86.svg"/><Relationship Id="rId18" Type="http://schemas.openxmlformats.org/officeDocument/2006/relationships/image" Target="../media/image87.png"/><Relationship Id="rId3" Type="http://schemas.openxmlformats.org/officeDocument/2006/relationships/image" Target="../media/image82.svg"/><Relationship Id="rId7" Type="http://schemas.openxmlformats.org/officeDocument/2006/relationships/image" Target="../media/image72.svg"/><Relationship Id="rId12" Type="http://schemas.openxmlformats.org/officeDocument/2006/relationships/image" Target="../media/image85.png"/><Relationship Id="rId17" Type="http://schemas.openxmlformats.org/officeDocument/2006/relationships/hyperlink" Target="https://pixabay.com/en/development-germinating-germination-1300176/" TargetMode="External"/><Relationship Id="rId2" Type="http://schemas.openxmlformats.org/officeDocument/2006/relationships/image" Target="../media/image81.png"/><Relationship Id="rId16" Type="http://schemas.openxmlformats.org/officeDocument/2006/relationships/image" Target="../media/image79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1.png"/><Relationship Id="rId11" Type="http://schemas.openxmlformats.org/officeDocument/2006/relationships/image" Target="../media/image84.svg"/><Relationship Id="rId5" Type="http://schemas.openxmlformats.org/officeDocument/2006/relationships/image" Target="../media/image78.svg"/><Relationship Id="rId15" Type="http://schemas.openxmlformats.org/officeDocument/2006/relationships/image" Target="../media/image89.svg"/><Relationship Id="rId10" Type="http://schemas.openxmlformats.org/officeDocument/2006/relationships/image" Target="../media/image83.png"/><Relationship Id="rId4" Type="http://schemas.openxmlformats.org/officeDocument/2006/relationships/image" Target="../media/image77.png"/><Relationship Id="rId9" Type="http://schemas.openxmlformats.org/officeDocument/2006/relationships/image" Target="../media/image74.svg"/><Relationship Id="rId14" Type="http://schemas.openxmlformats.org/officeDocument/2006/relationships/image" Target="../media/image88.png"/></Relationships>
</file>

<file path=ppt/slides/_rels/slide36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png"/><Relationship Id="rId3" Type="http://schemas.openxmlformats.org/officeDocument/2006/relationships/image" Target="../media/image91.png"/><Relationship Id="rId7" Type="http://schemas.openxmlformats.org/officeDocument/2006/relationships/image" Target="../media/image9.jpeg"/><Relationship Id="rId2" Type="http://schemas.openxmlformats.org/officeDocument/2006/relationships/image" Target="../media/image90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8.jpeg"/><Relationship Id="rId5" Type="http://schemas.openxmlformats.org/officeDocument/2006/relationships/image" Target="../media/image93.png"/><Relationship Id="rId4" Type="http://schemas.openxmlformats.org/officeDocument/2006/relationships/image" Target="../media/image92.png"/><Relationship Id="rId9" Type="http://schemas.openxmlformats.org/officeDocument/2006/relationships/image" Target="../media/image6.png"/></Relationships>
</file>

<file path=ppt/slides/_rels/slide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94.png"/><Relationship Id="rId1" Type="http://schemas.openxmlformats.org/officeDocument/2006/relationships/slideLayout" Target="../slideLayouts/slideLayout2.xml"/></Relationships>
</file>

<file path=ppt/slides/_rels/slide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96.svg"/><Relationship Id="rId7" Type="http://schemas.openxmlformats.org/officeDocument/2006/relationships/image" Target="../media/image99.svg"/><Relationship Id="rId2" Type="http://schemas.openxmlformats.org/officeDocument/2006/relationships/image" Target="../media/image95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98.svg"/><Relationship Id="rId5" Type="http://schemas.openxmlformats.org/officeDocument/2006/relationships/image" Target="../media/image97.png"/><Relationship Id="rId4" Type="http://schemas.openxmlformats.org/officeDocument/2006/relationships/image" Target="../media/image94.png"/></Relationships>
</file>

<file path=ppt/slides/_rels/slide39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1.svg"/><Relationship Id="rId3" Type="http://schemas.openxmlformats.org/officeDocument/2006/relationships/image" Target="../media/image95.png"/><Relationship Id="rId7" Type="http://schemas.openxmlformats.org/officeDocument/2006/relationships/image" Target="../media/image100.png"/><Relationship Id="rId2" Type="http://schemas.openxmlformats.org/officeDocument/2006/relationships/image" Target="../media/image94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98.svg"/><Relationship Id="rId5" Type="http://schemas.openxmlformats.org/officeDocument/2006/relationships/image" Target="../media/image97.png"/><Relationship Id="rId4" Type="http://schemas.openxmlformats.org/officeDocument/2006/relationships/image" Target="../media/image96.svg"/><Relationship Id="rId9" Type="http://schemas.openxmlformats.org/officeDocument/2006/relationships/image" Target="../media/image99.svg"/></Relationships>
</file>

<file path=ppt/slides/_rels/slide4.xml.rels><?xml version="1.0" encoding="UTF-8" standalone="yes"?>
<Relationships xmlns="http://schemas.openxmlformats.org/package/2006/relationships"><Relationship Id="rId8" Type="http://schemas.openxmlformats.org/officeDocument/2006/relationships/image" Target="../media/image8.jpeg"/><Relationship Id="rId3" Type="http://schemas.openxmlformats.org/officeDocument/2006/relationships/image" Target="../media/image10.png"/><Relationship Id="rId7" Type="http://schemas.openxmlformats.org/officeDocument/2006/relationships/image" Target="../media/image17.sv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6.png"/><Relationship Id="rId5" Type="http://schemas.openxmlformats.org/officeDocument/2006/relationships/image" Target="../media/image15.svg"/><Relationship Id="rId4" Type="http://schemas.openxmlformats.org/officeDocument/2006/relationships/image" Target="../media/image14.png"/><Relationship Id="rId9" Type="http://schemas.openxmlformats.org/officeDocument/2006/relationships/image" Target="../media/image9.jpeg"/></Relationships>
</file>

<file path=ppt/slides/_rels/slide40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1.svg"/><Relationship Id="rId3" Type="http://schemas.openxmlformats.org/officeDocument/2006/relationships/image" Target="../media/image96.svg"/><Relationship Id="rId7" Type="http://schemas.openxmlformats.org/officeDocument/2006/relationships/image" Target="../media/image100.png"/><Relationship Id="rId2" Type="http://schemas.openxmlformats.org/officeDocument/2006/relationships/image" Target="../media/image95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98.svg"/><Relationship Id="rId11" Type="http://schemas.openxmlformats.org/officeDocument/2006/relationships/image" Target="../media/image99.svg"/><Relationship Id="rId5" Type="http://schemas.openxmlformats.org/officeDocument/2006/relationships/image" Target="../media/image97.png"/><Relationship Id="rId10" Type="http://schemas.openxmlformats.org/officeDocument/2006/relationships/image" Target="../media/image103.svg"/><Relationship Id="rId4" Type="http://schemas.openxmlformats.org/officeDocument/2006/relationships/image" Target="../media/image94.png"/><Relationship Id="rId9" Type="http://schemas.openxmlformats.org/officeDocument/2006/relationships/image" Target="../media/image102.png"/></Relationships>
</file>

<file path=ppt/slides/_rels/slide41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1.svg"/><Relationship Id="rId3" Type="http://schemas.openxmlformats.org/officeDocument/2006/relationships/image" Target="../media/image96.svg"/><Relationship Id="rId7" Type="http://schemas.openxmlformats.org/officeDocument/2006/relationships/image" Target="../media/image100.png"/><Relationship Id="rId2" Type="http://schemas.openxmlformats.org/officeDocument/2006/relationships/image" Target="../media/image95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98.svg"/><Relationship Id="rId11" Type="http://schemas.openxmlformats.org/officeDocument/2006/relationships/image" Target="../media/image99.svg"/><Relationship Id="rId5" Type="http://schemas.openxmlformats.org/officeDocument/2006/relationships/image" Target="../media/image97.png"/><Relationship Id="rId10" Type="http://schemas.openxmlformats.org/officeDocument/2006/relationships/image" Target="../media/image103.svg"/><Relationship Id="rId4" Type="http://schemas.openxmlformats.org/officeDocument/2006/relationships/image" Target="../media/image94.png"/><Relationship Id="rId9" Type="http://schemas.openxmlformats.org/officeDocument/2006/relationships/image" Target="../media/image102.png"/></Relationships>
</file>

<file path=ppt/slides/_rels/slide42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png"/><Relationship Id="rId3" Type="http://schemas.openxmlformats.org/officeDocument/2006/relationships/image" Target="../media/image105.png"/><Relationship Id="rId7" Type="http://schemas.openxmlformats.org/officeDocument/2006/relationships/image" Target="../media/image9.jpeg"/><Relationship Id="rId2" Type="http://schemas.openxmlformats.org/officeDocument/2006/relationships/image" Target="../media/image104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8.jpeg"/><Relationship Id="rId5" Type="http://schemas.openxmlformats.org/officeDocument/2006/relationships/image" Target="../media/image107.png"/><Relationship Id="rId4" Type="http://schemas.openxmlformats.org/officeDocument/2006/relationships/image" Target="../media/image106.png"/><Relationship Id="rId9" Type="http://schemas.openxmlformats.org/officeDocument/2006/relationships/image" Target="../media/image6.png"/></Relationships>
</file>

<file path=ppt/slides/_rels/slide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8.png"/><Relationship Id="rId1" Type="http://schemas.openxmlformats.org/officeDocument/2006/relationships/slideLayout" Target="../slideLayouts/slideLayout2.xml"/></Relationships>
</file>

<file path=ppt/slides/_rels/slide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8.png"/><Relationship Id="rId7" Type="http://schemas.openxmlformats.org/officeDocument/2006/relationships/image" Target="../media/image112.sv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11.png"/><Relationship Id="rId5" Type="http://schemas.openxmlformats.org/officeDocument/2006/relationships/image" Target="../media/image110.png"/><Relationship Id="rId4" Type="http://schemas.openxmlformats.org/officeDocument/2006/relationships/image" Target="../media/image109.png"/></Relationships>
</file>

<file path=ppt/slides/_rels/slide47.xml.rels><?xml version="1.0" encoding="UTF-8" standalone="yes"?>
<Relationships xmlns="http://schemas.openxmlformats.org/package/2006/relationships"><Relationship Id="rId8" Type="http://schemas.openxmlformats.org/officeDocument/2006/relationships/image" Target="../media/image114.svg"/><Relationship Id="rId3" Type="http://schemas.openxmlformats.org/officeDocument/2006/relationships/image" Target="../media/image109.png"/><Relationship Id="rId7" Type="http://schemas.openxmlformats.org/officeDocument/2006/relationships/image" Target="../media/image113.png"/><Relationship Id="rId2" Type="http://schemas.openxmlformats.org/officeDocument/2006/relationships/image" Target="../media/image108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12.svg"/><Relationship Id="rId5" Type="http://schemas.openxmlformats.org/officeDocument/2006/relationships/image" Target="../media/image111.png"/><Relationship Id="rId4" Type="http://schemas.openxmlformats.org/officeDocument/2006/relationships/image" Target="../media/image110.png"/></Relationships>
</file>

<file path=ppt/slides/_rels/slide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6.svg"/><Relationship Id="rId2" Type="http://schemas.openxmlformats.org/officeDocument/2006/relationships/image" Target="../media/image115.png"/><Relationship Id="rId1" Type="http://schemas.openxmlformats.org/officeDocument/2006/relationships/slideLayout" Target="../slideLayouts/slideLayout2.xml"/></Relationships>
</file>

<file path=ppt/slides/_rels/slide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6.svg"/><Relationship Id="rId2" Type="http://schemas.openxmlformats.org/officeDocument/2006/relationships/image" Target="../media/image115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118.svg"/><Relationship Id="rId4" Type="http://schemas.openxmlformats.org/officeDocument/2006/relationships/image" Target="../media/image117.png"/></Relationships>
</file>

<file path=ppt/slides/_rels/slide5.xml.rels><?xml version="1.0" encoding="UTF-8" standalone="yes"?>
<Relationships xmlns="http://schemas.openxmlformats.org/package/2006/relationships"><Relationship Id="rId8" Type="http://schemas.openxmlformats.org/officeDocument/2006/relationships/image" Target="../media/image8.jpeg"/><Relationship Id="rId3" Type="http://schemas.openxmlformats.org/officeDocument/2006/relationships/image" Target="../media/image10.png"/><Relationship Id="rId7" Type="http://schemas.openxmlformats.org/officeDocument/2006/relationships/image" Target="../media/image17.sv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6.png"/><Relationship Id="rId5" Type="http://schemas.openxmlformats.org/officeDocument/2006/relationships/image" Target="../media/image15.svg"/><Relationship Id="rId4" Type="http://schemas.openxmlformats.org/officeDocument/2006/relationships/image" Target="../media/image14.png"/><Relationship Id="rId9" Type="http://schemas.openxmlformats.org/officeDocument/2006/relationships/image" Target="../media/image9.jpeg"/></Relationships>
</file>

<file path=ppt/slides/_rels/slide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6.svg"/><Relationship Id="rId2" Type="http://schemas.openxmlformats.org/officeDocument/2006/relationships/image" Target="../media/image115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19.png"/><Relationship Id="rId5" Type="http://schemas.openxmlformats.org/officeDocument/2006/relationships/image" Target="../media/image118.svg"/><Relationship Id="rId4" Type="http://schemas.openxmlformats.org/officeDocument/2006/relationships/image" Target="../media/image117.png"/></Relationships>
</file>

<file path=ppt/slides/_rels/slide51.xml.rels><?xml version="1.0" encoding="UTF-8" standalone="yes"?>
<Relationships xmlns="http://schemas.openxmlformats.org/package/2006/relationships"><Relationship Id="rId8" Type="http://schemas.openxmlformats.org/officeDocument/2006/relationships/image" Target="../media/image114.svg"/><Relationship Id="rId13" Type="http://schemas.openxmlformats.org/officeDocument/2006/relationships/image" Target="../media/image110.png"/><Relationship Id="rId3" Type="http://schemas.openxmlformats.org/officeDocument/2006/relationships/image" Target="../media/image116.svg"/><Relationship Id="rId7" Type="http://schemas.openxmlformats.org/officeDocument/2006/relationships/image" Target="../media/image113.png"/><Relationship Id="rId12" Type="http://schemas.openxmlformats.org/officeDocument/2006/relationships/image" Target="../media/image109.png"/><Relationship Id="rId2" Type="http://schemas.openxmlformats.org/officeDocument/2006/relationships/image" Target="../media/image115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19.png"/><Relationship Id="rId11" Type="http://schemas.openxmlformats.org/officeDocument/2006/relationships/image" Target="../media/image108.png"/><Relationship Id="rId5" Type="http://schemas.openxmlformats.org/officeDocument/2006/relationships/image" Target="../media/image118.svg"/><Relationship Id="rId10" Type="http://schemas.openxmlformats.org/officeDocument/2006/relationships/image" Target="../media/image112.svg"/><Relationship Id="rId4" Type="http://schemas.openxmlformats.org/officeDocument/2006/relationships/image" Target="../media/image117.png"/><Relationship Id="rId9" Type="http://schemas.openxmlformats.org/officeDocument/2006/relationships/image" Target="../media/image111.png"/></Relationships>
</file>

<file path=ppt/slides/_rels/slide52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png"/><Relationship Id="rId3" Type="http://schemas.openxmlformats.org/officeDocument/2006/relationships/image" Target="../media/image121.png"/><Relationship Id="rId7" Type="http://schemas.openxmlformats.org/officeDocument/2006/relationships/image" Target="../media/image9.jpeg"/><Relationship Id="rId2" Type="http://schemas.openxmlformats.org/officeDocument/2006/relationships/image" Target="../media/image120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8.jpeg"/><Relationship Id="rId5" Type="http://schemas.openxmlformats.org/officeDocument/2006/relationships/image" Target="../media/image123.png"/><Relationship Id="rId4" Type="http://schemas.openxmlformats.org/officeDocument/2006/relationships/image" Target="../media/image122.png"/><Relationship Id="rId9" Type="http://schemas.openxmlformats.org/officeDocument/2006/relationships/image" Target="../media/image6.png"/></Relationships>
</file>

<file path=ppt/slides/_rels/slide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5.svg"/><Relationship Id="rId2" Type="http://schemas.openxmlformats.org/officeDocument/2006/relationships/image" Target="../media/image124.png"/><Relationship Id="rId1" Type="http://schemas.openxmlformats.org/officeDocument/2006/relationships/slideLayout" Target="../slideLayouts/slideLayout2.xml"/></Relationships>
</file>

<file path=ppt/slides/_rels/slide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4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25.svg"/></Relationships>
</file>

<file path=ppt/slides/_rels/slide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4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25.svg"/></Relationships>
</file>

<file path=ppt/slides/_rels/slide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4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126.png"/><Relationship Id="rId4" Type="http://schemas.openxmlformats.org/officeDocument/2006/relationships/image" Target="../media/image125.svg"/></Relationships>
</file>

<file path=ppt/slides/_rels/slide57.xml.rels><?xml version="1.0" encoding="UTF-8" standalone="yes"?>
<Relationships xmlns="http://schemas.openxmlformats.org/package/2006/relationships"><Relationship Id="rId8" Type="http://schemas.openxmlformats.org/officeDocument/2006/relationships/image" Target="../media/image126.png"/><Relationship Id="rId3" Type="http://schemas.openxmlformats.org/officeDocument/2006/relationships/image" Target="../media/image124.png"/><Relationship Id="rId7" Type="http://schemas.openxmlformats.org/officeDocument/2006/relationships/image" Target="../media/image129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28.svg"/><Relationship Id="rId5" Type="http://schemas.openxmlformats.org/officeDocument/2006/relationships/image" Target="../media/image127.png"/><Relationship Id="rId4" Type="http://schemas.openxmlformats.org/officeDocument/2006/relationships/image" Target="../media/image125.svg"/></Relationships>
</file>

<file path=ppt/slides/_rels/slide58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0.png"/><Relationship Id="rId3" Type="http://schemas.openxmlformats.org/officeDocument/2006/relationships/image" Target="../media/image124.png"/><Relationship Id="rId7" Type="http://schemas.openxmlformats.org/officeDocument/2006/relationships/image" Target="../media/image128.sv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27.png"/><Relationship Id="rId5" Type="http://schemas.openxmlformats.org/officeDocument/2006/relationships/image" Target="../media/image126.png"/><Relationship Id="rId10" Type="http://schemas.openxmlformats.org/officeDocument/2006/relationships/image" Target="../media/image129.png"/><Relationship Id="rId4" Type="http://schemas.openxmlformats.org/officeDocument/2006/relationships/image" Target="../media/image125.svg"/><Relationship Id="rId9" Type="http://schemas.openxmlformats.org/officeDocument/2006/relationships/image" Target="../media/image131.svg"/></Relationships>
</file>

<file path=ppt/slides/_rels/slide59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0.png"/><Relationship Id="rId3" Type="http://schemas.openxmlformats.org/officeDocument/2006/relationships/image" Target="../media/image124.png"/><Relationship Id="rId7" Type="http://schemas.openxmlformats.org/officeDocument/2006/relationships/image" Target="../media/image128.sv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27.png"/><Relationship Id="rId5" Type="http://schemas.openxmlformats.org/officeDocument/2006/relationships/image" Target="../media/image126.png"/><Relationship Id="rId10" Type="http://schemas.openxmlformats.org/officeDocument/2006/relationships/image" Target="../media/image129.png"/><Relationship Id="rId4" Type="http://schemas.openxmlformats.org/officeDocument/2006/relationships/image" Target="../media/image125.svg"/><Relationship Id="rId9" Type="http://schemas.openxmlformats.org/officeDocument/2006/relationships/image" Target="../media/image131.svg"/></Relationships>
</file>

<file path=ppt/slides/_rels/slide6.xml.rels><?xml version="1.0" encoding="UTF-8" standalone="yes"?>
<Relationships xmlns="http://schemas.openxmlformats.org/package/2006/relationships"><Relationship Id="rId8" Type="http://schemas.openxmlformats.org/officeDocument/2006/relationships/image" Target="../media/image23.png"/><Relationship Id="rId13" Type="http://schemas.openxmlformats.org/officeDocument/2006/relationships/image" Target="../media/image28.png"/><Relationship Id="rId3" Type="http://schemas.openxmlformats.org/officeDocument/2006/relationships/image" Target="../media/image18.png"/><Relationship Id="rId7" Type="http://schemas.openxmlformats.org/officeDocument/2006/relationships/image" Target="../media/image22.png"/><Relationship Id="rId12" Type="http://schemas.openxmlformats.org/officeDocument/2006/relationships/image" Target="../media/image27.png"/><Relationship Id="rId2" Type="http://schemas.openxmlformats.org/officeDocument/2006/relationships/image" Target="../media/image10.png"/><Relationship Id="rId16" Type="http://schemas.openxmlformats.org/officeDocument/2006/relationships/image" Target="../media/image29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1.png"/><Relationship Id="rId11" Type="http://schemas.openxmlformats.org/officeDocument/2006/relationships/image" Target="../media/image26.png"/><Relationship Id="rId5" Type="http://schemas.openxmlformats.org/officeDocument/2006/relationships/image" Target="../media/image20.png"/><Relationship Id="rId15" Type="http://schemas.openxmlformats.org/officeDocument/2006/relationships/image" Target="../media/image9.jpeg"/><Relationship Id="rId10" Type="http://schemas.openxmlformats.org/officeDocument/2006/relationships/image" Target="../media/image25.png"/><Relationship Id="rId4" Type="http://schemas.openxmlformats.org/officeDocument/2006/relationships/image" Target="../media/image19.png"/><Relationship Id="rId9" Type="http://schemas.openxmlformats.org/officeDocument/2006/relationships/image" Target="../media/image24.png"/><Relationship Id="rId14" Type="http://schemas.openxmlformats.org/officeDocument/2006/relationships/image" Target="../media/image8.jpeg"/></Relationships>
</file>

<file path=ppt/slides/_rels/slide60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7.svg"/><Relationship Id="rId3" Type="http://schemas.openxmlformats.org/officeDocument/2006/relationships/image" Target="../media/image132.png"/><Relationship Id="rId7" Type="http://schemas.openxmlformats.org/officeDocument/2006/relationships/image" Target="../media/image136.pn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35.svg"/><Relationship Id="rId5" Type="http://schemas.openxmlformats.org/officeDocument/2006/relationships/image" Target="../media/image134.png"/><Relationship Id="rId4" Type="http://schemas.openxmlformats.org/officeDocument/2006/relationships/image" Target="../media/image133.svg"/></Relationships>
</file>

<file path=ppt/slides/_rels/slide61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7.svg"/><Relationship Id="rId3" Type="http://schemas.openxmlformats.org/officeDocument/2006/relationships/image" Target="../media/image132.png"/><Relationship Id="rId7" Type="http://schemas.openxmlformats.org/officeDocument/2006/relationships/image" Target="../media/image136.pn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35.svg"/><Relationship Id="rId5" Type="http://schemas.openxmlformats.org/officeDocument/2006/relationships/image" Target="../media/image134.png"/><Relationship Id="rId4" Type="http://schemas.openxmlformats.org/officeDocument/2006/relationships/image" Target="../media/image133.svg"/></Relationships>
</file>

<file path=ppt/slides/_rels/slide62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3.svg"/><Relationship Id="rId3" Type="http://schemas.openxmlformats.org/officeDocument/2006/relationships/image" Target="../media/image134.png"/><Relationship Id="rId7" Type="http://schemas.openxmlformats.org/officeDocument/2006/relationships/image" Target="../media/image132.png"/><Relationship Id="rId2" Type="http://schemas.openxmlformats.org/officeDocument/2006/relationships/image" Target="../media/image138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37.svg"/><Relationship Id="rId5" Type="http://schemas.openxmlformats.org/officeDocument/2006/relationships/image" Target="../media/image136.png"/><Relationship Id="rId4" Type="http://schemas.openxmlformats.org/officeDocument/2006/relationships/image" Target="../media/image135.svg"/></Relationships>
</file>

<file path=ppt/slides/_rels/slide63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7.svg"/><Relationship Id="rId3" Type="http://schemas.openxmlformats.org/officeDocument/2006/relationships/image" Target="../media/image132.png"/><Relationship Id="rId7" Type="http://schemas.openxmlformats.org/officeDocument/2006/relationships/image" Target="../media/image136.png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35.svg"/><Relationship Id="rId5" Type="http://schemas.openxmlformats.org/officeDocument/2006/relationships/image" Target="../media/image134.png"/><Relationship Id="rId4" Type="http://schemas.openxmlformats.org/officeDocument/2006/relationships/image" Target="../media/image133.svg"/><Relationship Id="rId9" Type="http://schemas.openxmlformats.org/officeDocument/2006/relationships/image" Target="../media/image138.png"/></Relationships>
</file>

<file path=ppt/slides/_rels/slide64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7.svg"/><Relationship Id="rId3" Type="http://schemas.openxmlformats.org/officeDocument/2006/relationships/image" Target="../media/image132.png"/><Relationship Id="rId7" Type="http://schemas.openxmlformats.org/officeDocument/2006/relationships/image" Target="../media/image136.png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35.svg"/><Relationship Id="rId5" Type="http://schemas.openxmlformats.org/officeDocument/2006/relationships/image" Target="../media/image134.png"/><Relationship Id="rId4" Type="http://schemas.openxmlformats.org/officeDocument/2006/relationships/image" Target="../media/image133.svg"/><Relationship Id="rId9" Type="http://schemas.openxmlformats.org/officeDocument/2006/relationships/image" Target="../media/image138.png"/></Relationships>
</file>

<file path=ppt/slides/_rels/slide65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3.svg"/><Relationship Id="rId3" Type="http://schemas.openxmlformats.org/officeDocument/2006/relationships/image" Target="../media/image134.png"/><Relationship Id="rId7" Type="http://schemas.openxmlformats.org/officeDocument/2006/relationships/image" Target="../media/image132.png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37.svg"/><Relationship Id="rId5" Type="http://schemas.openxmlformats.org/officeDocument/2006/relationships/image" Target="../media/image136.png"/><Relationship Id="rId4" Type="http://schemas.openxmlformats.org/officeDocument/2006/relationships/image" Target="../media/image135.svg"/><Relationship Id="rId9" Type="http://schemas.openxmlformats.org/officeDocument/2006/relationships/image" Target="../media/image138.png"/></Relationships>
</file>

<file path=ppt/slides/_rels/slide66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6.png"/><Relationship Id="rId3" Type="http://schemas.openxmlformats.org/officeDocument/2006/relationships/image" Target="../media/image138.png"/><Relationship Id="rId7" Type="http://schemas.openxmlformats.org/officeDocument/2006/relationships/image" Target="../media/image135.svg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34.png"/><Relationship Id="rId5" Type="http://schemas.openxmlformats.org/officeDocument/2006/relationships/image" Target="../media/image133.svg"/><Relationship Id="rId4" Type="http://schemas.openxmlformats.org/officeDocument/2006/relationships/image" Target="../media/image132.png"/><Relationship Id="rId9" Type="http://schemas.openxmlformats.org/officeDocument/2006/relationships/image" Target="../media/image137.svg"/></Relationships>
</file>

<file path=ppt/slides/_rels/slide67.xml.rels><?xml version="1.0" encoding="UTF-8" standalone="yes"?>
<Relationships xmlns="http://schemas.openxmlformats.org/package/2006/relationships"><Relationship Id="rId8" Type="http://schemas.openxmlformats.org/officeDocument/2006/relationships/image" Target="../media/image9.jpeg"/><Relationship Id="rId3" Type="http://schemas.openxmlformats.org/officeDocument/2006/relationships/image" Target="../media/image139.png"/><Relationship Id="rId7" Type="http://schemas.openxmlformats.org/officeDocument/2006/relationships/image" Target="../media/image8.jpeg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142.png"/><Relationship Id="rId5" Type="http://schemas.openxmlformats.org/officeDocument/2006/relationships/image" Target="../media/image141.png"/><Relationship Id="rId10" Type="http://schemas.openxmlformats.org/officeDocument/2006/relationships/image" Target="../media/image6.png"/><Relationship Id="rId4" Type="http://schemas.openxmlformats.org/officeDocument/2006/relationships/image" Target="../media/image140.png"/><Relationship Id="rId9" Type="http://schemas.openxmlformats.org/officeDocument/2006/relationships/image" Target="../media/image10.png"/></Relationships>
</file>

<file path=ppt/slides/_rels/slide6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4.svg"/><Relationship Id="rId2" Type="http://schemas.openxmlformats.org/officeDocument/2006/relationships/image" Target="../media/image143.png"/><Relationship Id="rId1" Type="http://schemas.openxmlformats.org/officeDocument/2006/relationships/slideLayout" Target="../slideLayouts/slideLayout2.xml"/></Relationships>
</file>

<file path=ppt/slides/_rels/slide6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6.svg"/><Relationship Id="rId2" Type="http://schemas.openxmlformats.org/officeDocument/2006/relationships/image" Target="../media/image145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144.svg"/><Relationship Id="rId4" Type="http://schemas.openxmlformats.org/officeDocument/2006/relationships/image" Target="../media/image143.png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image" Target="../media/image36.png"/><Relationship Id="rId13" Type="http://schemas.openxmlformats.org/officeDocument/2006/relationships/image" Target="../media/image41.jpeg"/><Relationship Id="rId18" Type="http://schemas.openxmlformats.org/officeDocument/2006/relationships/image" Target="../media/image43.png"/><Relationship Id="rId3" Type="http://schemas.openxmlformats.org/officeDocument/2006/relationships/image" Target="../media/image31.png"/><Relationship Id="rId21" Type="http://schemas.openxmlformats.org/officeDocument/2006/relationships/image" Target="../media/image24.png"/><Relationship Id="rId7" Type="http://schemas.openxmlformats.org/officeDocument/2006/relationships/image" Target="../media/image35.png"/><Relationship Id="rId12" Type="http://schemas.openxmlformats.org/officeDocument/2006/relationships/image" Target="../media/image40.png"/><Relationship Id="rId17" Type="http://schemas.openxmlformats.org/officeDocument/2006/relationships/image" Target="../media/image42.png"/><Relationship Id="rId2" Type="http://schemas.openxmlformats.org/officeDocument/2006/relationships/image" Target="../media/image30.png"/><Relationship Id="rId16" Type="http://schemas.openxmlformats.org/officeDocument/2006/relationships/image" Target="../media/image10.png"/><Relationship Id="rId20" Type="http://schemas.openxmlformats.org/officeDocument/2006/relationships/image" Target="../media/image45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4.png"/><Relationship Id="rId11" Type="http://schemas.openxmlformats.org/officeDocument/2006/relationships/image" Target="../media/image39.png"/><Relationship Id="rId24" Type="http://schemas.openxmlformats.org/officeDocument/2006/relationships/image" Target="../media/image48.png"/><Relationship Id="rId5" Type="http://schemas.openxmlformats.org/officeDocument/2006/relationships/image" Target="../media/image33.png"/><Relationship Id="rId15" Type="http://schemas.openxmlformats.org/officeDocument/2006/relationships/image" Target="../media/image9.jpeg"/><Relationship Id="rId23" Type="http://schemas.openxmlformats.org/officeDocument/2006/relationships/image" Target="../media/image47.png"/><Relationship Id="rId10" Type="http://schemas.openxmlformats.org/officeDocument/2006/relationships/image" Target="../media/image38.png"/><Relationship Id="rId19" Type="http://schemas.openxmlformats.org/officeDocument/2006/relationships/image" Target="../media/image44.png"/><Relationship Id="rId4" Type="http://schemas.openxmlformats.org/officeDocument/2006/relationships/image" Target="../media/image32.png"/><Relationship Id="rId9" Type="http://schemas.openxmlformats.org/officeDocument/2006/relationships/image" Target="../media/image37.png"/><Relationship Id="rId14" Type="http://schemas.openxmlformats.org/officeDocument/2006/relationships/image" Target="../media/image8.jpeg"/><Relationship Id="rId22" Type="http://schemas.openxmlformats.org/officeDocument/2006/relationships/image" Target="../media/image46.png"/></Relationships>
</file>

<file path=ppt/slides/_rels/slide7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5.png"/><Relationship Id="rId2" Type="http://schemas.openxmlformats.org/officeDocument/2006/relationships/image" Target="../media/image147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44.svg"/><Relationship Id="rId5" Type="http://schemas.openxmlformats.org/officeDocument/2006/relationships/image" Target="../media/image143.png"/><Relationship Id="rId4" Type="http://schemas.openxmlformats.org/officeDocument/2006/relationships/image" Target="../media/image146.svg"/></Relationships>
</file>

<file path=ppt/slides/_rels/slide71.xml.rels><?xml version="1.0" encoding="UTF-8" standalone="yes"?>
<Relationships xmlns="http://schemas.openxmlformats.org/package/2006/relationships"><Relationship Id="rId8" Type="http://schemas.openxmlformats.org/officeDocument/2006/relationships/image" Target="../media/image149.svg"/><Relationship Id="rId3" Type="http://schemas.openxmlformats.org/officeDocument/2006/relationships/image" Target="../media/image145.png"/><Relationship Id="rId7" Type="http://schemas.openxmlformats.org/officeDocument/2006/relationships/image" Target="../media/image148.png"/><Relationship Id="rId2" Type="http://schemas.openxmlformats.org/officeDocument/2006/relationships/image" Target="../media/image147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44.svg"/><Relationship Id="rId5" Type="http://schemas.openxmlformats.org/officeDocument/2006/relationships/image" Target="../media/image143.png"/><Relationship Id="rId10" Type="http://schemas.openxmlformats.org/officeDocument/2006/relationships/hyperlink" Target="https://pixabay.com/fr/h%C3%B4pital-signes-route-m%C3%A9dicaux-39398/" TargetMode="External"/><Relationship Id="rId4" Type="http://schemas.openxmlformats.org/officeDocument/2006/relationships/image" Target="../media/image146.svg"/><Relationship Id="rId9" Type="http://schemas.openxmlformats.org/officeDocument/2006/relationships/image" Target="../media/image150.png"/></Relationships>
</file>

<file path=ppt/slides/_rels/slide7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2.svg"/><Relationship Id="rId2" Type="http://schemas.openxmlformats.org/officeDocument/2006/relationships/image" Target="../media/image151.png"/><Relationship Id="rId1" Type="http://schemas.openxmlformats.org/officeDocument/2006/relationships/slideLayout" Target="../slideLayouts/slideLayout2.xml"/></Relationships>
</file>

<file path=ppt/slides/_rels/slide7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1.png"/><Relationship Id="rId2" Type="http://schemas.openxmlformats.org/officeDocument/2006/relationships/image" Target="../media/image153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154.jpeg"/><Relationship Id="rId4" Type="http://schemas.openxmlformats.org/officeDocument/2006/relationships/image" Target="../media/image152.svg"/></Relationships>
</file>

<file path=ppt/slides/_rels/slide7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5.png"/><Relationship Id="rId7" Type="http://schemas.openxmlformats.org/officeDocument/2006/relationships/image" Target="../media/image154.jpeg"/><Relationship Id="rId2" Type="http://schemas.openxmlformats.org/officeDocument/2006/relationships/image" Target="../media/image153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52.svg"/><Relationship Id="rId5" Type="http://schemas.openxmlformats.org/officeDocument/2006/relationships/image" Target="../media/image151.png"/><Relationship Id="rId4" Type="http://schemas.openxmlformats.org/officeDocument/2006/relationships/image" Target="../media/image156.svg"/></Relationships>
</file>

<file path=ppt/slides/_rels/slide7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5.svg"/><Relationship Id="rId2" Type="http://schemas.openxmlformats.org/officeDocument/2006/relationships/image" Target="../media/image134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158.svg"/><Relationship Id="rId4" Type="http://schemas.openxmlformats.org/officeDocument/2006/relationships/image" Target="../media/image157.png"/></Relationships>
</file>

<file path=ppt/slides/_rels/slide7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4.png"/><Relationship Id="rId2" Type="http://schemas.openxmlformats.org/officeDocument/2006/relationships/image" Target="../media/image159.png"/><Relationship Id="rId1" Type="http://schemas.openxmlformats.org/officeDocument/2006/relationships/slideLayout" Target="../slideLayouts/slideLayout2.xml"/></Relationships>
</file>

<file path=ppt/slides/_rels/slide7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4.png"/><Relationship Id="rId2" Type="http://schemas.openxmlformats.org/officeDocument/2006/relationships/image" Target="../media/image159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161.png"/><Relationship Id="rId4" Type="http://schemas.openxmlformats.org/officeDocument/2006/relationships/image" Target="../media/image160.png"/></Relationships>
</file>

<file path=ppt/slides/_rels/slide7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2.png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164.png"/><Relationship Id="rId4" Type="http://schemas.openxmlformats.org/officeDocument/2006/relationships/image" Target="../media/image163.png"/></Relationships>
</file>

<file path=ppt/slides/_rels/slide79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5.svg"/><Relationship Id="rId13" Type="http://schemas.openxmlformats.org/officeDocument/2006/relationships/image" Target="../media/image151.png"/><Relationship Id="rId18" Type="http://schemas.openxmlformats.org/officeDocument/2006/relationships/image" Target="../media/image146.svg"/><Relationship Id="rId26" Type="http://schemas.openxmlformats.org/officeDocument/2006/relationships/hyperlink" Target="https://pixabay.com/fr/h%C3%B4pital-signes-route-m%C3%A9dicaux-39398/" TargetMode="External"/><Relationship Id="rId3" Type="http://schemas.openxmlformats.org/officeDocument/2006/relationships/image" Target="../media/image147.png"/><Relationship Id="rId21" Type="http://schemas.openxmlformats.org/officeDocument/2006/relationships/image" Target="../media/image148.png"/><Relationship Id="rId7" Type="http://schemas.openxmlformats.org/officeDocument/2006/relationships/image" Target="../media/image134.png"/><Relationship Id="rId12" Type="http://schemas.openxmlformats.org/officeDocument/2006/relationships/image" Target="../media/image156.svg"/><Relationship Id="rId17" Type="http://schemas.openxmlformats.org/officeDocument/2006/relationships/image" Target="../media/image145.png"/><Relationship Id="rId25" Type="http://schemas.openxmlformats.org/officeDocument/2006/relationships/image" Target="../media/image150.png"/><Relationship Id="rId2" Type="http://schemas.openxmlformats.org/officeDocument/2006/relationships/notesSlide" Target="../notesSlides/notesSlide20.xml"/><Relationship Id="rId16" Type="http://schemas.openxmlformats.org/officeDocument/2006/relationships/image" Target="../media/image154.jpeg"/><Relationship Id="rId20" Type="http://schemas.openxmlformats.org/officeDocument/2006/relationships/image" Target="../media/image144.sv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62.png"/><Relationship Id="rId11" Type="http://schemas.openxmlformats.org/officeDocument/2006/relationships/image" Target="../media/image155.png"/><Relationship Id="rId24" Type="http://schemas.openxmlformats.org/officeDocument/2006/relationships/image" Target="../media/image160.png"/><Relationship Id="rId5" Type="http://schemas.openxmlformats.org/officeDocument/2006/relationships/image" Target="../media/image163.png"/><Relationship Id="rId15" Type="http://schemas.openxmlformats.org/officeDocument/2006/relationships/image" Target="../media/image153.png"/><Relationship Id="rId23" Type="http://schemas.openxmlformats.org/officeDocument/2006/relationships/image" Target="../media/image161.png"/><Relationship Id="rId10" Type="http://schemas.openxmlformats.org/officeDocument/2006/relationships/image" Target="../media/image158.svg"/><Relationship Id="rId19" Type="http://schemas.openxmlformats.org/officeDocument/2006/relationships/image" Target="../media/image143.png"/><Relationship Id="rId4" Type="http://schemas.openxmlformats.org/officeDocument/2006/relationships/image" Target="../media/image164.png"/><Relationship Id="rId9" Type="http://schemas.openxmlformats.org/officeDocument/2006/relationships/image" Target="../media/image157.png"/><Relationship Id="rId14" Type="http://schemas.openxmlformats.org/officeDocument/2006/relationships/image" Target="../media/image152.svg"/><Relationship Id="rId22" Type="http://schemas.openxmlformats.org/officeDocument/2006/relationships/image" Target="../media/image149.svg"/></Relationships>
</file>

<file path=ppt/slides/_rels/slide8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png"/><Relationship Id="rId3" Type="http://schemas.openxmlformats.org/officeDocument/2006/relationships/image" Target="../media/image50.png"/><Relationship Id="rId7" Type="http://schemas.openxmlformats.org/officeDocument/2006/relationships/image" Target="../media/image9.jpeg"/><Relationship Id="rId2" Type="http://schemas.openxmlformats.org/officeDocument/2006/relationships/image" Target="../media/image49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8.jpeg"/><Relationship Id="rId5" Type="http://schemas.openxmlformats.org/officeDocument/2006/relationships/image" Target="../media/image52.png"/><Relationship Id="rId4" Type="http://schemas.openxmlformats.org/officeDocument/2006/relationships/image" Target="../media/image51.png"/><Relationship Id="rId9" Type="http://schemas.openxmlformats.org/officeDocument/2006/relationships/image" Target="../media/image6.png"/></Relationships>
</file>

<file path=ppt/slides/_rels/slide80.xml.rels><?xml version="1.0" encoding="UTF-8" standalone="yes"?>
<Relationships xmlns="http://schemas.openxmlformats.org/package/2006/relationships"><Relationship Id="rId8" Type="http://schemas.openxmlformats.org/officeDocument/2006/relationships/image" Target="../media/image6.png"/><Relationship Id="rId3" Type="http://schemas.openxmlformats.org/officeDocument/2006/relationships/image" Target="../media/image1.jpeg"/><Relationship Id="rId7" Type="http://schemas.openxmlformats.org/officeDocument/2006/relationships/image" Target="../media/image5.png"/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4.png"/><Relationship Id="rId5" Type="http://schemas.openxmlformats.org/officeDocument/2006/relationships/image" Target="../media/image3.png"/><Relationship Id="rId4" Type="http://schemas.openxmlformats.org/officeDocument/2006/relationships/image" Target="../media/image2.png"/><Relationship Id="rId9" Type="http://schemas.openxmlformats.org/officeDocument/2006/relationships/image" Target="../media/image7.jpeg"/></Relationships>
</file>

<file path=ppt/slides/_rels/slide81.xml.rels><?xml version="1.0" encoding="UTF-8" standalone="yes"?>
<Relationships xmlns="http://schemas.openxmlformats.org/package/2006/relationships"><Relationship Id="rId8" Type="http://schemas.openxmlformats.org/officeDocument/2006/relationships/image" Target="../media/image6.png"/><Relationship Id="rId3" Type="http://schemas.openxmlformats.org/officeDocument/2006/relationships/image" Target="../media/image1.jpeg"/><Relationship Id="rId7" Type="http://schemas.openxmlformats.org/officeDocument/2006/relationships/image" Target="../media/image5.png"/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4.png"/><Relationship Id="rId5" Type="http://schemas.openxmlformats.org/officeDocument/2006/relationships/image" Target="../media/image3.png"/><Relationship Id="rId4" Type="http://schemas.openxmlformats.org/officeDocument/2006/relationships/image" Target="../media/image2.png"/><Relationship Id="rId9" Type="http://schemas.openxmlformats.org/officeDocument/2006/relationships/image" Target="../media/image7.jpeg"/></Relationships>
</file>

<file path=ppt/slides/_rels/slide8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6.png"/><Relationship Id="rId2" Type="http://schemas.openxmlformats.org/officeDocument/2006/relationships/image" Target="../media/image165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6.png"/></Relationships>
</file>

<file path=ppt/slides/_rels/slide8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6.png"/><Relationship Id="rId2" Type="http://schemas.openxmlformats.org/officeDocument/2006/relationships/image" Target="../media/image165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6.png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Picture 2">
            <a:extLst>
              <a:ext uri="{FF2B5EF4-FFF2-40B4-BE49-F238E27FC236}">
                <a16:creationId xmlns:a16="http://schemas.microsoft.com/office/drawing/2014/main" id="{97D7299A-6467-4404-8D11-D870A2A4073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069" r="1069"/>
          <a:stretch/>
        </p:blipFill>
        <p:spPr bwMode="auto">
          <a:xfrm>
            <a:off x="6373797" y="0"/>
            <a:ext cx="3292807" cy="2576766"/>
          </a:xfrm>
          <a:prstGeom prst="parallelogram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30" name="Picture 6">
            <a:extLst>
              <a:ext uri="{FF2B5EF4-FFF2-40B4-BE49-F238E27FC236}">
                <a16:creationId xmlns:a16="http://schemas.microsoft.com/office/drawing/2014/main" id="{A4CC4255-277D-404C-9CAF-8F9E314EBBA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0746" b="10746"/>
          <a:stretch/>
        </p:blipFill>
        <p:spPr bwMode="auto">
          <a:xfrm>
            <a:off x="9170410" y="1"/>
            <a:ext cx="3662272" cy="2576766"/>
          </a:xfrm>
          <a:prstGeom prst="parallelogram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34" name="Picture 10">
            <a:extLst>
              <a:ext uri="{FF2B5EF4-FFF2-40B4-BE49-F238E27FC236}">
                <a16:creationId xmlns:a16="http://schemas.microsoft.com/office/drawing/2014/main" id="{F56304E7-48F0-42B3-BDD6-75FFAAFE44B6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9071" r="2" b="2"/>
          <a:stretch/>
        </p:blipFill>
        <p:spPr bwMode="auto">
          <a:xfrm>
            <a:off x="-1053553" y="2644202"/>
            <a:ext cx="5452033" cy="4197911"/>
          </a:xfrm>
          <a:prstGeom prst="parallelogram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052" name="Freeform 43">
            <a:extLst>
              <a:ext uri="{FF2B5EF4-FFF2-40B4-BE49-F238E27FC236}">
                <a16:creationId xmlns:a16="http://schemas.microsoft.com/office/drawing/2014/main" id="{AAD8F19F-4A55-467B-BED0-8837659A90A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 flipH="1">
            <a:off x="5353050" y="2660089"/>
            <a:ext cx="6838950" cy="4197911"/>
          </a:xfrm>
          <a:custGeom>
            <a:avLst/>
            <a:gdLst>
              <a:gd name="connsiteX0" fmla="*/ 4893809 w 6838950"/>
              <a:gd name="connsiteY0" fmla="*/ 0 h 4197911"/>
              <a:gd name="connsiteX1" fmla="*/ 4887586 w 6838950"/>
              <a:gd name="connsiteY1" fmla="*/ 0 h 4197911"/>
              <a:gd name="connsiteX2" fmla="*/ 3697795 w 6838950"/>
              <a:gd name="connsiteY2" fmla="*/ 0 h 4197911"/>
              <a:gd name="connsiteX3" fmla="*/ 2047750 w 6838950"/>
              <a:gd name="connsiteY3" fmla="*/ 0 h 4197911"/>
              <a:gd name="connsiteX4" fmla="*/ 0 w 6838950"/>
              <a:gd name="connsiteY4" fmla="*/ 0 h 4197911"/>
              <a:gd name="connsiteX5" fmla="*/ 0 w 6838950"/>
              <a:gd name="connsiteY5" fmla="*/ 4197911 h 4197911"/>
              <a:gd name="connsiteX6" fmla="*/ 6838950 w 6838950"/>
              <a:gd name="connsiteY6" fmla="*/ 4197911 h 41979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838950" h="4197911">
                <a:moveTo>
                  <a:pt x="4893809" y="0"/>
                </a:moveTo>
                <a:lnTo>
                  <a:pt x="4887586" y="0"/>
                </a:lnTo>
                <a:lnTo>
                  <a:pt x="3697795" y="0"/>
                </a:lnTo>
                <a:lnTo>
                  <a:pt x="2047750" y="0"/>
                </a:lnTo>
                <a:lnTo>
                  <a:pt x="0" y="0"/>
                </a:lnTo>
                <a:lnTo>
                  <a:pt x="0" y="4197911"/>
                </a:lnTo>
                <a:lnTo>
                  <a:pt x="6838950" y="4197911"/>
                </a:lnTo>
                <a:close/>
              </a:path>
            </a:pathLst>
          </a:custGeom>
          <a:solidFill>
            <a:srgbClr val="5A723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" name="ZoneTexte 8">
            <a:extLst>
              <a:ext uri="{FF2B5EF4-FFF2-40B4-BE49-F238E27FC236}">
                <a16:creationId xmlns:a16="http://schemas.microsoft.com/office/drawing/2014/main" id="{F3A645A0-D1EB-4326-9F4F-925D065D69DA}"/>
              </a:ext>
            </a:extLst>
          </p:cNvPr>
          <p:cNvSpPr txBox="1"/>
          <p:nvPr/>
        </p:nvSpPr>
        <p:spPr>
          <a:xfrm>
            <a:off x="6747263" y="3046959"/>
            <a:ext cx="5444737" cy="3538293"/>
          </a:xfrm>
          <a:prstGeom prst="rect">
            <a:avLst/>
          </a:prstGeom>
        </p:spPr>
        <p:txBody>
          <a:bodyPr vert="horz" lIns="91440" tIns="45720" rIns="91440" bIns="45720" rtlCol="0" anchor="t">
            <a:normAutofit lnSpcReduction="10000"/>
          </a:bodyPr>
          <a:lstStyle/>
          <a:p>
            <a:pPr algn="ctr">
              <a:lnSpc>
                <a:spcPct val="90000"/>
              </a:lnSpc>
              <a:spcBef>
                <a:spcPct val="0"/>
              </a:spcBef>
              <a:spcAft>
                <a:spcPts val="600"/>
              </a:spcAft>
            </a:pPr>
            <a:r>
              <a:rPr lang="en-US" sz="4000" kern="1200" dirty="0">
                <a:solidFill>
                  <a:srgbClr val="FFFFFF"/>
                </a:solidFill>
                <a:latin typeface="+mj-lt"/>
                <a:ea typeface="+mj-ea"/>
                <a:cs typeface="+mj-cs"/>
              </a:rPr>
              <a:t>Soirée </a:t>
            </a:r>
            <a:r>
              <a:rPr lang="en-US" sz="4000" kern="1200" dirty="0" err="1">
                <a:solidFill>
                  <a:srgbClr val="FFFFFF"/>
                </a:solidFill>
                <a:latin typeface="+mj-lt"/>
                <a:ea typeface="+mj-ea"/>
                <a:cs typeface="+mj-cs"/>
              </a:rPr>
              <a:t>d’information</a:t>
            </a:r>
            <a:endParaRPr lang="en-US" sz="4000" kern="1200" dirty="0">
              <a:solidFill>
                <a:srgbClr val="FFFFFF"/>
              </a:solidFill>
              <a:latin typeface="+mj-lt"/>
              <a:ea typeface="+mj-ea"/>
              <a:cs typeface="+mj-cs"/>
            </a:endParaRPr>
          </a:p>
          <a:p>
            <a:pPr algn="ctr">
              <a:lnSpc>
                <a:spcPct val="90000"/>
              </a:lnSpc>
              <a:spcBef>
                <a:spcPct val="0"/>
              </a:spcBef>
              <a:spcAft>
                <a:spcPts val="600"/>
              </a:spcAft>
            </a:pPr>
            <a:endParaRPr lang="en-US" sz="4000" kern="1200" dirty="0">
              <a:solidFill>
                <a:srgbClr val="FFFFFF"/>
              </a:solidFill>
              <a:latin typeface="+mj-lt"/>
              <a:ea typeface="+mj-ea"/>
              <a:cs typeface="+mj-cs"/>
            </a:endParaRPr>
          </a:p>
          <a:p>
            <a:pPr algn="ctr">
              <a:lnSpc>
                <a:spcPct val="90000"/>
              </a:lnSpc>
              <a:spcBef>
                <a:spcPct val="0"/>
              </a:spcBef>
              <a:spcAft>
                <a:spcPts val="600"/>
              </a:spcAft>
            </a:pPr>
            <a:r>
              <a:rPr lang="en-US" sz="4000" dirty="0" err="1">
                <a:solidFill>
                  <a:srgbClr val="FFFFFF"/>
                </a:solidFill>
                <a:latin typeface="+mj-lt"/>
                <a:ea typeface="+mj-ea"/>
                <a:cs typeface="+mj-cs"/>
              </a:rPr>
              <a:t>Création</a:t>
            </a:r>
            <a:r>
              <a:rPr lang="en-US" sz="4000" dirty="0">
                <a:solidFill>
                  <a:srgbClr val="FFFFFF"/>
                </a:solidFill>
                <a:latin typeface="+mj-lt"/>
                <a:ea typeface="+mj-ea"/>
                <a:cs typeface="+mj-cs"/>
              </a:rPr>
              <a:t> du Parc naturel Coeur du </a:t>
            </a:r>
            <a:r>
              <a:rPr lang="en-US" sz="4000" dirty="0" err="1">
                <a:solidFill>
                  <a:srgbClr val="FFFFFF"/>
                </a:solidFill>
                <a:latin typeface="+mj-lt"/>
                <a:ea typeface="+mj-ea"/>
                <a:cs typeface="+mj-cs"/>
              </a:rPr>
              <a:t>Condroz</a:t>
            </a:r>
            <a:r>
              <a:rPr lang="en-US" sz="4000" dirty="0">
                <a:solidFill>
                  <a:srgbClr val="FFFFFF"/>
                </a:solidFill>
                <a:latin typeface="+mj-lt"/>
                <a:ea typeface="+mj-ea"/>
                <a:cs typeface="+mj-cs"/>
              </a:rPr>
              <a:t> </a:t>
            </a:r>
          </a:p>
          <a:p>
            <a:pPr algn="ctr">
              <a:lnSpc>
                <a:spcPct val="90000"/>
              </a:lnSpc>
              <a:spcBef>
                <a:spcPct val="0"/>
              </a:spcBef>
              <a:spcAft>
                <a:spcPts val="600"/>
              </a:spcAft>
            </a:pPr>
            <a:endParaRPr lang="en-US" sz="4000" kern="1200" dirty="0">
              <a:solidFill>
                <a:srgbClr val="FFFFFF"/>
              </a:solidFill>
              <a:latin typeface="+mj-lt"/>
              <a:ea typeface="+mj-ea"/>
              <a:cs typeface="+mj-cs"/>
            </a:endParaRPr>
          </a:p>
          <a:p>
            <a:pPr algn="ctr">
              <a:lnSpc>
                <a:spcPct val="90000"/>
              </a:lnSpc>
              <a:spcBef>
                <a:spcPct val="0"/>
              </a:spcBef>
              <a:spcAft>
                <a:spcPts val="600"/>
              </a:spcAft>
            </a:pPr>
            <a:r>
              <a:rPr lang="en-US" sz="4000" kern="1200" dirty="0">
                <a:solidFill>
                  <a:srgbClr val="FFFFFF"/>
                </a:solidFill>
                <a:latin typeface="+mj-lt"/>
                <a:ea typeface="+mj-ea"/>
                <a:cs typeface="+mj-cs"/>
              </a:rPr>
              <a:t>12 Janvier 2022</a:t>
            </a:r>
          </a:p>
        </p:txBody>
      </p:sp>
      <p:pic>
        <p:nvPicPr>
          <p:cNvPr id="1028" name="Picture 4">
            <a:extLst>
              <a:ext uri="{FF2B5EF4-FFF2-40B4-BE49-F238E27FC236}">
                <a16:creationId xmlns:a16="http://schemas.microsoft.com/office/drawing/2014/main" id="{19FAED8E-86DD-4C4D-A7FD-29BA09E73B5C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2451" t="-813" r="11274" b="815"/>
          <a:stretch/>
        </p:blipFill>
        <p:spPr bwMode="auto">
          <a:xfrm>
            <a:off x="3418755" y="-17700"/>
            <a:ext cx="3515445" cy="2600202"/>
          </a:xfrm>
          <a:prstGeom prst="parallelogram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" name="Image 3">
            <a:extLst>
              <a:ext uri="{FF2B5EF4-FFF2-40B4-BE49-F238E27FC236}">
                <a16:creationId xmlns:a16="http://schemas.microsoft.com/office/drawing/2014/main" id="{614E7BDE-3B64-45F4-8AD8-81D753BCB8A2}"/>
              </a:ext>
            </a:extLst>
          </p:cNvPr>
          <p:cNvPicPr>
            <a:picLocks noChangeAspect="1"/>
          </p:cNvPicPr>
          <p:nvPr/>
        </p:nvPicPr>
        <p:blipFill rotWithShape="1"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1973" t="-27" r="20688" b="1713"/>
          <a:stretch/>
        </p:blipFill>
        <p:spPr>
          <a:xfrm>
            <a:off x="3418755" y="2660089"/>
            <a:ext cx="3925019" cy="4199724"/>
          </a:xfrm>
          <a:prstGeom prst="parallelogram">
            <a:avLst>
              <a:gd name="adj" fmla="val 27526"/>
            </a:avLst>
          </a:prstGeom>
        </p:spPr>
      </p:pic>
      <p:pic>
        <p:nvPicPr>
          <p:cNvPr id="15" name="Image 14">
            <a:extLst>
              <a:ext uri="{FF2B5EF4-FFF2-40B4-BE49-F238E27FC236}">
                <a16:creationId xmlns:a16="http://schemas.microsoft.com/office/drawing/2014/main" id="{A325C2C5-343E-654E-9102-26D71A8A0405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83530" y="2232519"/>
            <a:ext cx="2899681" cy="411683"/>
          </a:xfrm>
          <a:prstGeom prst="rect">
            <a:avLst/>
          </a:prstGeom>
        </p:spPr>
      </p:pic>
      <p:pic>
        <p:nvPicPr>
          <p:cNvPr id="16" name="Image 15">
            <a:extLst>
              <a:ext uri="{FF2B5EF4-FFF2-40B4-BE49-F238E27FC236}">
                <a16:creationId xmlns:a16="http://schemas.microsoft.com/office/drawing/2014/main" id="{62BC2891-8E22-6C44-93BB-907EBC930342}"/>
              </a:ext>
            </a:extLst>
          </p:cNvPr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84801" y="9955"/>
            <a:ext cx="2204864" cy="220486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0907573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" name="Forme libre : forme 41">
            <a:extLst>
              <a:ext uri="{FF2B5EF4-FFF2-40B4-BE49-F238E27FC236}">
                <a16:creationId xmlns:a16="http://schemas.microsoft.com/office/drawing/2014/main" id="{DE3783B9-19BA-4CF0-9C00-EC89CED6E4FD}"/>
              </a:ext>
            </a:extLst>
          </p:cNvPr>
          <p:cNvSpPr/>
          <p:nvPr/>
        </p:nvSpPr>
        <p:spPr>
          <a:xfrm>
            <a:off x="2379518" y="1018309"/>
            <a:ext cx="881045" cy="5309755"/>
          </a:xfrm>
          <a:custGeom>
            <a:avLst/>
            <a:gdLst>
              <a:gd name="connsiteX0" fmla="*/ 0 w 881045"/>
              <a:gd name="connsiteY0" fmla="*/ 0 h 5309755"/>
              <a:gd name="connsiteX1" fmla="*/ 280555 w 881045"/>
              <a:gd name="connsiteY1" fmla="*/ 737755 h 5309755"/>
              <a:gd name="connsiteX2" fmla="*/ 135082 w 881045"/>
              <a:gd name="connsiteY2" fmla="*/ 1735282 h 5309755"/>
              <a:gd name="connsiteX3" fmla="*/ 197427 w 881045"/>
              <a:gd name="connsiteY3" fmla="*/ 3065318 h 5309755"/>
              <a:gd name="connsiteX4" fmla="*/ 477982 w 881045"/>
              <a:gd name="connsiteY4" fmla="*/ 3543300 h 5309755"/>
              <a:gd name="connsiteX5" fmla="*/ 872837 w 881045"/>
              <a:gd name="connsiteY5" fmla="*/ 4509655 h 5309755"/>
              <a:gd name="connsiteX6" fmla="*/ 83127 w 881045"/>
              <a:gd name="connsiteY6" fmla="*/ 5309755 h 53097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881045" h="5309755">
                <a:moveTo>
                  <a:pt x="0" y="0"/>
                </a:moveTo>
                <a:cubicBezTo>
                  <a:pt x="129020" y="224270"/>
                  <a:pt x="258041" y="448541"/>
                  <a:pt x="280555" y="737755"/>
                </a:cubicBezTo>
                <a:cubicBezTo>
                  <a:pt x="303069" y="1026969"/>
                  <a:pt x="148937" y="1347355"/>
                  <a:pt x="135082" y="1735282"/>
                </a:cubicBezTo>
                <a:cubicBezTo>
                  <a:pt x="121227" y="2123209"/>
                  <a:pt x="140277" y="2763982"/>
                  <a:pt x="197427" y="3065318"/>
                </a:cubicBezTo>
                <a:cubicBezTo>
                  <a:pt x="254577" y="3366654"/>
                  <a:pt x="365414" y="3302577"/>
                  <a:pt x="477982" y="3543300"/>
                </a:cubicBezTo>
                <a:cubicBezTo>
                  <a:pt x="590550" y="3784023"/>
                  <a:pt x="938646" y="4215246"/>
                  <a:pt x="872837" y="4509655"/>
                </a:cubicBezTo>
                <a:cubicBezTo>
                  <a:pt x="807028" y="4804064"/>
                  <a:pt x="445077" y="5056909"/>
                  <a:pt x="83127" y="5309755"/>
                </a:cubicBezTo>
              </a:path>
            </a:pathLst>
          </a:custGeom>
          <a:noFill/>
          <a:ln w="31750">
            <a:solidFill>
              <a:schemeClr val="accent2"/>
            </a:solidFill>
            <a:prstDash val="sysDot"/>
            <a:headEnd type="arrow"/>
            <a:tailEnd type="arrow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85" name="Forme libre : forme 84">
            <a:extLst>
              <a:ext uri="{FF2B5EF4-FFF2-40B4-BE49-F238E27FC236}">
                <a16:creationId xmlns:a16="http://schemas.microsoft.com/office/drawing/2014/main" id="{AEEEB4CE-A170-44F1-869C-3D93EA7FF0E3}"/>
              </a:ext>
            </a:extLst>
          </p:cNvPr>
          <p:cNvSpPr/>
          <p:nvPr/>
        </p:nvSpPr>
        <p:spPr>
          <a:xfrm>
            <a:off x="2251511" y="1015586"/>
            <a:ext cx="881045" cy="5309755"/>
          </a:xfrm>
          <a:custGeom>
            <a:avLst/>
            <a:gdLst>
              <a:gd name="connsiteX0" fmla="*/ 0 w 881045"/>
              <a:gd name="connsiteY0" fmla="*/ 0 h 5309755"/>
              <a:gd name="connsiteX1" fmla="*/ 280555 w 881045"/>
              <a:gd name="connsiteY1" fmla="*/ 737755 h 5309755"/>
              <a:gd name="connsiteX2" fmla="*/ 135082 w 881045"/>
              <a:gd name="connsiteY2" fmla="*/ 1735282 h 5309755"/>
              <a:gd name="connsiteX3" fmla="*/ 197427 w 881045"/>
              <a:gd name="connsiteY3" fmla="*/ 3065318 h 5309755"/>
              <a:gd name="connsiteX4" fmla="*/ 477982 w 881045"/>
              <a:gd name="connsiteY4" fmla="*/ 3543300 h 5309755"/>
              <a:gd name="connsiteX5" fmla="*/ 872837 w 881045"/>
              <a:gd name="connsiteY5" fmla="*/ 4509655 h 5309755"/>
              <a:gd name="connsiteX6" fmla="*/ 83127 w 881045"/>
              <a:gd name="connsiteY6" fmla="*/ 5309755 h 53097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881045" h="5309755">
                <a:moveTo>
                  <a:pt x="0" y="0"/>
                </a:moveTo>
                <a:cubicBezTo>
                  <a:pt x="129020" y="224270"/>
                  <a:pt x="258041" y="448541"/>
                  <a:pt x="280555" y="737755"/>
                </a:cubicBezTo>
                <a:cubicBezTo>
                  <a:pt x="303069" y="1026969"/>
                  <a:pt x="148937" y="1347355"/>
                  <a:pt x="135082" y="1735282"/>
                </a:cubicBezTo>
                <a:cubicBezTo>
                  <a:pt x="121227" y="2123209"/>
                  <a:pt x="140277" y="2763982"/>
                  <a:pt x="197427" y="3065318"/>
                </a:cubicBezTo>
                <a:cubicBezTo>
                  <a:pt x="254577" y="3366654"/>
                  <a:pt x="365414" y="3302577"/>
                  <a:pt x="477982" y="3543300"/>
                </a:cubicBezTo>
                <a:cubicBezTo>
                  <a:pt x="590550" y="3784023"/>
                  <a:pt x="938646" y="4215246"/>
                  <a:pt x="872837" y="4509655"/>
                </a:cubicBezTo>
                <a:cubicBezTo>
                  <a:pt x="807028" y="4804064"/>
                  <a:pt x="445077" y="5056909"/>
                  <a:pt x="83127" y="5309755"/>
                </a:cubicBezTo>
              </a:path>
            </a:pathLst>
          </a:custGeom>
          <a:noFill/>
          <a:ln w="31750">
            <a:solidFill>
              <a:schemeClr val="accent1"/>
            </a:solidFill>
            <a:prstDash val="sysDot"/>
            <a:headEnd type="arrow"/>
            <a:tailEnd type="arrow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89" name="Forme libre : forme 88">
            <a:extLst>
              <a:ext uri="{FF2B5EF4-FFF2-40B4-BE49-F238E27FC236}">
                <a16:creationId xmlns:a16="http://schemas.microsoft.com/office/drawing/2014/main" id="{97098023-2FC7-468B-8240-B2B1050ABCEE}"/>
              </a:ext>
            </a:extLst>
          </p:cNvPr>
          <p:cNvSpPr/>
          <p:nvPr/>
        </p:nvSpPr>
        <p:spPr>
          <a:xfrm>
            <a:off x="2887535" y="691911"/>
            <a:ext cx="4261544" cy="2080931"/>
          </a:xfrm>
          <a:custGeom>
            <a:avLst/>
            <a:gdLst>
              <a:gd name="connsiteX0" fmla="*/ 722440 w 4312153"/>
              <a:gd name="connsiteY0" fmla="*/ 1438313 h 1963256"/>
              <a:gd name="connsiteX1" fmla="*/ 122365 w 4312153"/>
              <a:gd name="connsiteY1" fmla="*/ 1362113 h 1963256"/>
              <a:gd name="connsiteX2" fmla="*/ 65215 w 4312153"/>
              <a:gd name="connsiteY2" fmla="*/ 1828838 h 1963256"/>
              <a:gd name="connsiteX3" fmla="*/ 865315 w 4312153"/>
              <a:gd name="connsiteY3" fmla="*/ 1952663 h 1963256"/>
              <a:gd name="connsiteX4" fmla="*/ 2055940 w 4312153"/>
              <a:gd name="connsiteY4" fmla="*/ 1609763 h 1963256"/>
              <a:gd name="connsiteX5" fmla="*/ 3303715 w 4312153"/>
              <a:gd name="connsiteY5" fmla="*/ 1466888 h 1963256"/>
              <a:gd name="connsiteX6" fmla="*/ 4094290 w 4312153"/>
              <a:gd name="connsiteY6" fmla="*/ 771563 h 1963256"/>
              <a:gd name="connsiteX7" fmla="*/ 4227640 w 4312153"/>
              <a:gd name="connsiteY7" fmla="*/ 238163 h 1963256"/>
              <a:gd name="connsiteX8" fmla="*/ 2951290 w 4312153"/>
              <a:gd name="connsiteY8" fmla="*/ 609638 h 1963256"/>
              <a:gd name="connsiteX9" fmla="*/ 2294065 w 4312153"/>
              <a:gd name="connsiteY9" fmla="*/ 447713 h 1963256"/>
              <a:gd name="connsiteX10" fmla="*/ 2322640 w 4312153"/>
              <a:gd name="connsiteY10" fmla="*/ 104813 h 1963256"/>
              <a:gd name="connsiteX11" fmla="*/ 2208340 w 4312153"/>
              <a:gd name="connsiteY11" fmla="*/ 19088 h 1963256"/>
              <a:gd name="connsiteX12" fmla="*/ 1951165 w 4312153"/>
              <a:gd name="connsiteY12" fmla="*/ 9563 h 1963256"/>
              <a:gd name="connsiteX13" fmla="*/ 1779715 w 4312153"/>
              <a:gd name="connsiteY13" fmla="*/ 133388 h 1963256"/>
              <a:gd name="connsiteX14" fmla="*/ 1598740 w 4312153"/>
              <a:gd name="connsiteY14" fmla="*/ 38138 h 1963256"/>
              <a:gd name="connsiteX15" fmla="*/ 1408240 w 4312153"/>
              <a:gd name="connsiteY15" fmla="*/ 38138 h 1963256"/>
              <a:gd name="connsiteX16" fmla="*/ 1417765 w 4312153"/>
              <a:gd name="connsiteY16" fmla="*/ 123863 h 1963256"/>
              <a:gd name="connsiteX17" fmla="*/ 1322515 w 4312153"/>
              <a:gd name="connsiteY17" fmla="*/ 104813 h 1963256"/>
              <a:gd name="connsiteX18" fmla="*/ 1112965 w 4312153"/>
              <a:gd name="connsiteY18" fmla="*/ 47663 h 1963256"/>
              <a:gd name="connsiteX19" fmla="*/ 1084390 w 4312153"/>
              <a:gd name="connsiteY19" fmla="*/ 133388 h 1963256"/>
              <a:gd name="connsiteX20" fmla="*/ 1122490 w 4312153"/>
              <a:gd name="connsiteY20" fmla="*/ 209588 h 1963256"/>
              <a:gd name="connsiteX21" fmla="*/ 1084390 w 4312153"/>
              <a:gd name="connsiteY21" fmla="*/ 371513 h 1963256"/>
              <a:gd name="connsiteX22" fmla="*/ 951040 w 4312153"/>
              <a:gd name="connsiteY22" fmla="*/ 371513 h 1963256"/>
              <a:gd name="connsiteX23" fmla="*/ 1046290 w 4312153"/>
              <a:gd name="connsiteY23" fmla="*/ 400088 h 1963256"/>
              <a:gd name="connsiteX24" fmla="*/ 1198690 w 4312153"/>
              <a:gd name="connsiteY24" fmla="*/ 542963 h 1963256"/>
              <a:gd name="connsiteX25" fmla="*/ 1217740 w 4312153"/>
              <a:gd name="connsiteY25" fmla="*/ 657263 h 1963256"/>
              <a:gd name="connsiteX26" fmla="*/ 1141540 w 4312153"/>
              <a:gd name="connsiteY26" fmla="*/ 733463 h 1963256"/>
              <a:gd name="connsiteX27" fmla="*/ 1198690 w 4312153"/>
              <a:gd name="connsiteY27" fmla="*/ 885863 h 1963256"/>
              <a:gd name="connsiteX28" fmla="*/ 1008190 w 4312153"/>
              <a:gd name="connsiteY28" fmla="*/ 981113 h 1963256"/>
              <a:gd name="connsiteX29" fmla="*/ 903415 w 4312153"/>
              <a:gd name="connsiteY29" fmla="*/ 1066838 h 1963256"/>
              <a:gd name="connsiteX30" fmla="*/ 760540 w 4312153"/>
              <a:gd name="connsiteY30" fmla="*/ 971588 h 1963256"/>
              <a:gd name="connsiteX31" fmla="*/ 741490 w 4312153"/>
              <a:gd name="connsiteY31" fmla="*/ 1057313 h 1963256"/>
              <a:gd name="connsiteX32" fmla="*/ 684340 w 4312153"/>
              <a:gd name="connsiteY32" fmla="*/ 1123988 h 1963256"/>
              <a:gd name="connsiteX33" fmla="*/ 789115 w 4312153"/>
              <a:gd name="connsiteY33" fmla="*/ 1371638 h 1963256"/>
              <a:gd name="connsiteX34" fmla="*/ 722440 w 4312153"/>
              <a:gd name="connsiteY34" fmla="*/ 1438313 h 1963256"/>
              <a:gd name="connsiteX0" fmla="*/ 722440 w 4267150"/>
              <a:gd name="connsiteY0" fmla="*/ 1669407 h 2194350"/>
              <a:gd name="connsiteX1" fmla="*/ 122365 w 4267150"/>
              <a:gd name="connsiteY1" fmla="*/ 1593207 h 2194350"/>
              <a:gd name="connsiteX2" fmla="*/ 65215 w 4267150"/>
              <a:gd name="connsiteY2" fmla="*/ 2059932 h 2194350"/>
              <a:gd name="connsiteX3" fmla="*/ 865315 w 4267150"/>
              <a:gd name="connsiteY3" fmla="*/ 2183757 h 2194350"/>
              <a:gd name="connsiteX4" fmla="*/ 2055940 w 4267150"/>
              <a:gd name="connsiteY4" fmla="*/ 1840857 h 2194350"/>
              <a:gd name="connsiteX5" fmla="*/ 3303715 w 4267150"/>
              <a:gd name="connsiteY5" fmla="*/ 1697982 h 2194350"/>
              <a:gd name="connsiteX6" fmla="*/ 4094290 w 4267150"/>
              <a:gd name="connsiteY6" fmla="*/ 1002657 h 2194350"/>
              <a:gd name="connsiteX7" fmla="*/ 4227640 w 4267150"/>
              <a:gd name="connsiteY7" fmla="*/ 469257 h 2194350"/>
              <a:gd name="connsiteX8" fmla="*/ 3560890 w 4267150"/>
              <a:gd name="connsiteY8" fmla="*/ 2532 h 2194350"/>
              <a:gd name="connsiteX9" fmla="*/ 2294065 w 4267150"/>
              <a:gd name="connsiteY9" fmla="*/ 678807 h 2194350"/>
              <a:gd name="connsiteX10" fmla="*/ 2322640 w 4267150"/>
              <a:gd name="connsiteY10" fmla="*/ 335907 h 2194350"/>
              <a:gd name="connsiteX11" fmla="*/ 2208340 w 4267150"/>
              <a:gd name="connsiteY11" fmla="*/ 250182 h 2194350"/>
              <a:gd name="connsiteX12" fmla="*/ 1951165 w 4267150"/>
              <a:gd name="connsiteY12" fmla="*/ 240657 h 2194350"/>
              <a:gd name="connsiteX13" fmla="*/ 1779715 w 4267150"/>
              <a:gd name="connsiteY13" fmla="*/ 364482 h 2194350"/>
              <a:gd name="connsiteX14" fmla="*/ 1598740 w 4267150"/>
              <a:gd name="connsiteY14" fmla="*/ 269232 h 2194350"/>
              <a:gd name="connsiteX15" fmla="*/ 1408240 w 4267150"/>
              <a:gd name="connsiteY15" fmla="*/ 269232 h 2194350"/>
              <a:gd name="connsiteX16" fmla="*/ 1417765 w 4267150"/>
              <a:gd name="connsiteY16" fmla="*/ 354957 h 2194350"/>
              <a:gd name="connsiteX17" fmla="*/ 1322515 w 4267150"/>
              <a:gd name="connsiteY17" fmla="*/ 335907 h 2194350"/>
              <a:gd name="connsiteX18" fmla="*/ 1112965 w 4267150"/>
              <a:gd name="connsiteY18" fmla="*/ 278757 h 2194350"/>
              <a:gd name="connsiteX19" fmla="*/ 1084390 w 4267150"/>
              <a:gd name="connsiteY19" fmla="*/ 364482 h 2194350"/>
              <a:gd name="connsiteX20" fmla="*/ 1122490 w 4267150"/>
              <a:gd name="connsiteY20" fmla="*/ 440682 h 2194350"/>
              <a:gd name="connsiteX21" fmla="*/ 1084390 w 4267150"/>
              <a:gd name="connsiteY21" fmla="*/ 602607 h 2194350"/>
              <a:gd name="connsiteX22" fmla="*/ 951040 w 4267150"/>
              <a:gd name="connsiteY22" fmla="*/ 602607 h 2194350"/>
              <a:gd name="connsiteX23" fmla="*/ 1046290 w 4267150"/>
              <a:gd name="connsiteY23" fmla="*/ 631182 h 2194350"/>
              <a:gd name="connsiteX24" fmla="*/ 1198690 w 4267150"/>
              <a:gd name="connsiteY24" fmla="*/ 774057 h 2194350"/>
              <a:gd name="connsiteX25" fmla="*/ 1217740 w 4267150"/>
              <a:gd name="connsiteY25" fmla="*/ 888357 h 2194350"/>
              <a:gd name="connsiteX26" fmla="*/ 1141540 w 4267150"/>
              <a:gd name="connsiteY26" fmla="*/ 964557 h 2194350"/>
              <a:gd name="connsiteX27" fmla="*/ 1198690 w 4267150"/>
              <a:gd name="connsiteY27" fmla="*/ 1116957 h 2194350"/>
              <a:gd name="connsiteX28" fmla="*/ 1008190 w 4267150"/>
              <a:gd name="connsiteY28" fmla="*/ 1212207 h 2194350"/>
              <a:gd name="connsiteX29" fmla="*/ 903415 w 4267150"/>
              <a:gd name="connsiteY29" fmla="*/ 1297932 h 2194350"/>
              <a:gd name="connsiteX30" fmla="*/ 760540 w 4267150"/>
              <a:gd name="connsiteY30" fmla="*/ 1202682 h 2194350"/>
              <a:gd name="connsiteX31" fmla="*/ 741490 w 4267150"/>
              <a:gd name="connsiteY31" fmla="*/ 1288407 h 2194350"/>
              <a:gd name="connsiteX32" fmla="*/ 684340 w 4267150"/>
              <a:gd name="connsiteY32" fmla="*/ 1355082 h 2194350"/>
              <a:gd name="connsiteX33" fmla="*/ 789115 w 4267150"/>
              <a:gd name="connsiteY33" fmla="*/ 1602732 h 2194350"/>
              <a:gd name="connsiteX34" fmla="*/ 722440 w 4267150"/>
              <a:gd name="connsiteY34" fmla="*/ 1669407 h 2194350"/>
              <a:gd name="connsiteX0" fmla="*/ 722440 w 4267150"/>
              <a:gd name="connsiteY0" fmla="*/ 1667001 h 2191944"/>
              <a:gd name="connsiteX1" fmla="*/ 122365 w 4267150"/>
              <a:gd name="connsiteY1" fmla="*/ 1590801 h 2191944"/>
              <a:gd name="connsiteX2" fmla="*/ 65215 w 4267150"/>
              <a:gd name="connsiteY2" fmla="*/ 2057526 h 2191944"/>
              <a:gd name="connsiteX3" fmla="*/ 865315 w 4267150"/>
              <a:gd name="connsiteY3" fmla="*/ 2181351 h 2191944"/>
              <a:gd name="connsiteX4" fmla="*/ 2055940 w 4267150"/>
              <a:gd name="connsiteY4" fmla="*/ 1838451 h 2191944"/>
              <a:gd name="connsiteX5" fmla="*/ 3303715 w 4267150"/>
              <a:gd name="connsiteY5" fmla="*/ 1695576 h 2191944"/>
              <a:gd name="connsiteX6" fmla="*/ 4094290 w 4267150"/>
              <a:gd name="connsiteY6" fmla="*/ 1000251 h 2191944"/>
              <a:gd name="connsiteX7" fmla="*/ 4227640 w 4267150"/>
              <a:gd name="connsiteY7" fmla="*/ 466851 h 2191944"/>
              <a:gd name="connsiteX8" fmla="*/ 3560890 w 4267150"/>
              <a:gd name="connsiteY8" fmla="*/ 126 h 2191944"/>
              <a:gd name="connsiteX9" fmla="*/ 3056065 w 4267150"/>
              <a:gd name="connsiteY9" fmla="*/ 419226 h 2191944"/>
              <a:gd name="connsiteX10" fmla="*/ 2322640 w 4267150"/>
              <a:gd name="connsiteY10" fmla="*/ 333501 h 2191944"/>
              <a:gd name="connsiteX11" fmla="*/ 2208340 w 4267150"/>
              <a:gd name="connsiteY11" fmla="*/ 247776 h 2191944"/>
              <a:gd name="connsiteX12" fmla="*/ 1951165 w 4267150"/>
              <a:gd name="connsiteY12" fmla="*/ 238251 h 2191944"/>
              <a:gd name="connsiteX13" fmla="*/ 1779715 w 4267150"/>
              <a:gd name="connsiteY13" fmla="*/ 362076 h 2191944"/>
              <a:gd name="connsiteX14" fmla="*/ 1598740 w 4267150"/>
              <a:gd name="connsiteY14" fmla="*/ 266826 h 2191944"/>
              <a:gd name="connsiteX15" fmla="*/ 1408240 w 4267150"/>
              <a:gd name="connsiteY15" fmla="*/ 266826 h 2191944"/>
              <a:gd name="connsiteX16" fmla="*/ 1417765 w 4267150"/>
              <a:gd name="connsiteY16" fmla="*/ 352551 h 2191944"/>
              <a:gd name="connsiteX17" fmla="*/ 1322515 w 4267150"/>
              <a:gd name="connsiteY17" fmla="*/ 333501 h 2191944"/>
              <a:gd name="connsiteX18" fmla="*/ 1112965 w 4267150"/>
              <a:gd name="connsiteY18" fmla="*/ 276351 h 2191944"/>
              <a:gd name="connsiteX19" fmla="*/ 1084390 w 4267150"/>
              <a:gd name="connsiteY19" fmla="*/ 362076 h 2191944"/>
              <a:gd name="connsiteX20" fmla="*/ 1122490 w 4267150"/>
              <a:gd name="connsiteY20" fmla="*/ 438276 h 2191944"/>
              <a:gd name="connsiteX21" fmla="*/ 1084390 w 4267150"/>
              <a:gd name="connsiteY21" fmla="*/ 600201 h 2191944"/>
              <a:gd name="connsiteX22" fmla="*/ 951040 w 4267150"/>
              <a:gd name="connsiteY22" fmla="*/ 600201 h 2191944"/>
              <a:gd name="connsiteX23" fmla="*/ 1046290 w 4267150"/>
              <a:gd name="connsiteY23" fmla="*/ 628776 h 2191944"/>
              <a:gd name="connsiteX24" fmla="*/ 1198690 w 4267150"/>
              <a:gd name="connsiteY24" fmla="*/ 771651 h 2191944"/>
              <a:gd name="connsiteX25" fmla="*/ 1217740 w 4267150"/>
              <a:gd name="connsiteY25" fmla="*/ 885951 h 2191944"/>
              <a:gd name="connsiteX26" fmla="*/ 1141540 w 4267150"/>
              <a:gd name="connsiteY26" fmla="*/ 962151 h 2191944"/>
              <a:gd name="connsiteX27" fmla="*/ 1198690 w 4267150"/>
              <a:gd name="connsiteY27" fmla="*/ 1114551 h 2191944"/>
              <a:gd name="connsiteX28" fmla="*/ 1008190 w 4267150"/>
              <a:gd name="connsiteY28" fmla="*/ 1209801 h 2191944"/>
              <a:gd name="connsiteX29" fmla="*/ 903415 w 4267150"/>
              <a:gd name="connsiteY29" fmla="*/ 1295526 h 2191944"/>
              <a:gd name="connsiteX30" fmla="*/ 760540 w 4267150"/>
              <a:gd name="connsiteY30" fmla="*/ 1200276 h 2191944"/>
              <a:gd name="connsiteX31" fmla="*/ 741490 w 4267150"/>
              <a:gd name="connsiteY31" fmla="*/ 1286001 h 2191944"/>
              <a:gd name="connsiteX32" fmla="*/ 684340 w 4267150"/>
              <a:gd name="connsiteY32" fmla="*/ 1352676 h 2191944"/>
              <a:gd name="connsiteX33" fmla="*/ 789115 w 4267150"/>
              <a:gd name="connsiteY33" fmla="*/ 1600326 h 2191944"/>
              <a:gd name="connsiteX34" fmla="*/ 722440 w 4267150"/>
              <a:gd name="connsiteY34" fmla="*/ 1667001 h 2191944"/>
              <a:gd name="connsiteX0" fmla="*/ 722440 w 4261544"/>
              <a:gd name="connsiteY0" fmla="*/ 1552743 h 2077686"/>
              <a:gd name="connsiteX1" fmla="*/ 122365 w 4261544"/>
              <a:gd name="connsiteY1" fmla="*/ 1476543 h 2077686"/>
              <a:gd name="connsiteX2" fmla="*/ 65215 w 4261544"/>
              <a:gd name="connsiteY2" fmla="*/ 1943268 h 2077686"/>
              <a:gd name="connsiteX3" fmla="*/ 865315 w 4261544"/>
              <a:gd name="connsiteY3" fmla="*/ 2067093 h 2077686"/>
              <a:gd name="connsiteX4" fmla="*/ 2055940 w 4261544"/>
              <a:gd name="connsiteY4" fmla="*/ 1724193 h 2077686"/>
              <a:gd name="connsiteX5" fmla="*/ 3303715 w 4261544"/>
              <a:gd name="connsiteY5" fmla="*/ 1581318 h 2077686"/>
              <a:gd name="connsiteX6" fmla="*/ 4094290 w 4261544"/>
              <a:gd name="connsiteY6" fmla="*/ 885993 h 2077686"/>
              <a:gd name="connsiteX7" fmla="*/ 4227640 w 4261544"/>
              <a:gd name="connsiteY7" fmla="*/ 352593 h 2077686"/>
              <a:gd name="connsiteX8" fmla="*/ 3637090 w 4261544"/>
              <a:gd name="connsiteY8" fmla="*/ 168 h 2077686"/>
              <a:gd name="connsiteX9" fmla="*/ 3056065 w 4261544"/>
              <a:gd name="connsiteY9" fmla="*/ 304968 h 2077686"/>
              <a:gd name="connsiteX10" fmla="*/ 2322640 w 4261544"/>
              <a:gd name="connsiteY10" fmla="*/ 219243 h 2077686"/>
              <a:gd name="connsiteX11" fmla="*/ 2208340 w 4261544"/>
              <a:gd name="connsiteY11" fmla="*/ 133518 h 2077686"/>
              <a:gd name="connsiteX12" fmla="*/ 1951165 w 4261544"/>
              <a:gd name="connsiteY12" fmla="*/ 123993 h 2077686"/>
              <a:gd name="connsiteX13" fmla="*/ 1779715 w 4261544"/>
              <a:gd name="connsiteY13" fmla="*/ 247818 h 2077686"/>
              <a:gd name="connsiteX14" fmla="*/ 1598740 w 4261544"/>
              <a:gd name="connsiteY14" fmla="*/ 152568 h 2077686"/>
              <a:gd name="connsiteX15" fmla="*/ 1408240 w 4261544"/>
              <a:gd name="connsiteY15" fmla="*/ 152568 h 2077686"/>
              <a:gd name="connsiteX16" fmla="*/ 1417765 w 4261544"/>
              <a:gd name="connsiteY16" fmla="*/ 238293 h 2077686"/>
              <a:gd name="connsiteX17" fmla="*/ 1322515 w 4261544"/>
              <a:gd name="connsiteY17" fmla="*/ 219243 h 2077686"/>
              <a:gd name="connsiteX18" fmla="*/ 1112965 w 4261544"/>
              <a:gd name="connsiteY18" fmla="*/ 162093 h 2077686"/>
              <a:gd name="connsiteX19" fmla="*/ 1084390 w 4261544"/>
              <a:gd name="connsiteY19" fmla="*/ 247818 h 2077686"/>
              <a:gd name="connsiteX20" fmla="*/ 1122490 w 4261544"/>
              <a:gd name="connsiteY20" fmla="*/ 324018 h 2077686"/>
              <a:gd name="connsiteX21" fmla="*/ 1084390 w 4261544"/>
              <a:gd name="connsiteY21" fmla="*/ 485943 h 2077686"/>
              <a:gd name="connsiteX22" fmla="*/ 951040 w 4261544"/>
              <a:gd name="connsiteY22" fmla="*/ 485943 h 2077686"/>
              <a:gd name="connsiteX23" fmla="*/ 1046290 w 4261544"/>
              <a:gd name="connsiteY23" fmla="*/ 514518 h 2077686"/>
              <a:gd name="connsiteX24" fmla="*/ 1198690 w 4261544"/>
              <a:gd name="connsiteY24" fmla="*/ 657393 h 2077686"/>
              <a:gd name="connsiteX25" fmla="*/ 1217740 w 4261544"/>
              <a:gd name="connsiteY25" fmla="*/ 771693 h 2077686"/>
              <a:gd name="connsiteX26" fmla="*/ 1141540 w 4261544"/>
              <a:gd name="connsiteY26" fmla="*/ 847893 h 2077686"/>
              <a:gd name="connsiteX27" fmla="*/ 1198690 w 4261544"/>
              <a:gd name="connsiteY27" fmla="*/ 1000293 h 2077686"/>
              <a:gd name="connsiteX28" fmla="*/ 1008190 w 4261544"/>
              <a:gd name="connsiteY28" fmla="*/ 1095543 h 2077686"/>
              <a:gd name="connsiteX29" fmla="*/ 903415 w 4261544"/>
              <a:gd name="connsiteY29" fmla="*/ 1181268 h 2077686"/>
              <a:gd name="connsiteX30" fmla="*/ 760540 w 4261544"/>
              <a:gd name="connsiteY30" fmla="*/ 1086018 h 2077686"/>
              <a:gd name="connsiteX31" fmla="*/ 741490 w 4261544"/>
              <a:gd name="connsiteY31" fmla="*/ 1171743 h 2077686"/>
              <a:gd name="connsiteX32" fmla="*/ 684340 w 4261544"/>
              <a:gd name="connsiteY32" fmla="*/ 1238418 h 2077686"/>
              <a:gd name="connsiteX33" fmla="*/ 789115 w 4261544"/>
              <a:gd name="connsiteY33" fmla="*/ 1486068 h 2077686"/>
              <a:gd name="connsiteX34" fmla="*/ 722440 w 4261544"/>
              <a:gd name="connsiteY34" fmla="*/ 1552743 h 2077686"/>
              <a:gd name="connsiteX0" fmla="*/ 722440 w 4261544"/>
              <a:gd name="connsiteY0" fmla="*/ 1552725 h 2077668"/>
              <a:gd name="connsiteX1" fmla="*/ 122365 w 4261544"/>
              <a:gd name="connsiteY1" fmla="*/ 1476525 h 2077668"/>
              <a:gd name="connsiteX2" fmla="*/ 65215 w 4261544"/>
              <a:gd name="connsiteY2" fmla="*/ 1943250 h 2077668"/>
              <a:gd name="connsiteX3" fmla="*/ 865315 w 4261544"/>
              <a:gd name="connsiteY3" fmla="*/ 2067075 h 2077668"/>
              <a:gd name="connsiteX4" fmla="*/ 2055940 w 4261544"/>
              <a:gd name="connsiteY4" fmla="*/ 1724175 h 2077668"/>
              <a:gd name="connsiteX5" fmla="*/ 3303715 w 4261544"/>
              <a:gd name="connsiteY5" fmla="*/ 1581300 h 2077668"/>
              <a:gd name="connsiteX6" fmla="*/ 4094290 w 4261544"/>
              <a:gd name="connsiteY6" fmla="*/ 885975 h 2077668"/>
              <a:gd name="connsiteX7" fmla="*/ 4227640 w 4261544"/>
              <a:gd name="connsiteY7" fmla="*/ 352575 h 2077668"/>
              <a:gd name="connsiteX8" fmla="*/ 3637090 w 4261544"/>
              <a:gd name="connsiteY8" fmla="*/ 150 h 2077668"/>
              <a:gd name="connsiteX9" fmla="*/ 3056065 w 4261544"/>
              <a:gd name="connsiteY9" fmla="*/ 304950 h 2077668"/>
              <a:gd name="connsiteX10" fmla="*/ 2703640 w 4261544"/>
              <a:gd name="connsiteY10" fmla="*/ 9675 h 2077668"/>
              <a:gd name="connsiteX11" fmla="*/ 2208340 w 4261544"/>
              <a:gd name="connsiteY11" fmla="*/ 133500 h 2077668"/>
              <a:gd name="connsiteX12" fmla="*/ 1951165 w 4261544"/>
              <a:gd name="connsiteY12" fmla="*/ 123975 h 2077668"/>
              <a:gd name="connsiteX13" fmla="*/ 1779715 w 4261544"/>
              <a:gd name="connsiteY13" fmla="*/ 247800 h 2077668"/>
              <a:gd name="connsiteX14" fmla="*/ 1598740 w 4261544"/>
              <a:gd name="connsiteY14" fmla="*/ 152550 h 2077668"/>
              <a:gd name="connsiteX15" fmla="*/ 1408240 w 4261544"/>
              <a:gd name="connsiteY15" fmla="*/ 152550 h 2077668"/>
              <a:gd name="connsiteX16" fmla="*/ 1417765 w 4261544"/>
              <a:gd name="connsiteY16" fmla="*/ 238275 h 2077668"/>
              <a:gd name="connsiteX17" fmla="*/ 1322515 w 4261544"/>
              <a:gd name="connsiteY17" fmla="*/ 219225 h 2077668"/>
              <a:gd name="connsiteX18" fmla="*/ 1112965 w 4261544"/>
              <a:gd name="connsiteY18" fmla="*/ 162075 h 2077668"/>
              <a:gd name="connsiteX19" fmla="*/ 1084390 w 4261544"/>
              <a:gd name="connsiteY19" fmla="*/ 247800 h 2077668"/>
              <a:gd name="connsiteX20" fmla="*/ 1122490 w 4261544"/>
              <a:gd name="connsiteY20" fmla="*/ 324000 h 2077668"/>
              <a:gd name="connsiteX21" fmla="*/ 1084390 w 4261544"/>
              <a:gd name="connsiteY21" fmla="*/ 485925 h 2077668"/>
              <a:gd name="connsiteX22" fmla="*/ 951040 w 4261544"/>
              <a:gd name="connsiteY22" fmla="*/ 485925 h 2077668"/>
              <a:gd name="connsiteX23" fmla="*/ 1046290 w 4261544"/>
              <a:gd name="connsiteY23" fmla="*/ 514500 h 2077668"/>
              <a:gd name="connsiteX24" fmla="*/ 1198690 w 4261544"/>
              <a:gd name="connsiteY24" fmla="*/ 657375 h 2077668"/>
              <a:gd name="connsiteX25" fmla="*/ 1217740 w 4261544"/>
              <a:gd name="connsiteY25" fmla="*/ 771675 h 2077668"/>
              <a:gd name="connsiteX26" fmla="*/ 1141540 w 4261544"/>
              <a:gd name="connsiteY26" fmla="*/ 847875 h 2077668"/>
              <a:gd name="connsiteX27" fmla="*/ 1198690 w 4261544"/>
              <a:gd name="connsiteY27" fmla="*/ 1000275 h 2077668"/>
              <a:gd name="connsiteX28" fmla="*/ 1008190 w 4261544"/>
              <a:gd name="connsiteY28" fmla="*/ 1095525 h 2077668"/>
              <a:gd name="connsiteX29" fmla="*/ 903415 w 4261544"/>
              <a:gd name="connsiteY29" fmla="*/ 1181250 h 2077668"/>
              <a:gd name="connsiteX30" fmla="*/ 760540 w 4261544"/>
              <a:gd name="connsiteY30" fmla="*/ 1086000 h 2077668"/>
              <a:gd name="connsiteX31" fmla="*/ 741490 w 4261544"/>
              <a:gd name="connsiteY31" fmla="*/ 1171725 h 2077668"/>
              <a:gd name="connsiteX32" fmla="*/ 684340 w 4261544"/>
              <a:gd name="connsiteY32" fmla="*/ 1238400 h 2077668"/>
              <a:gd name="connsiteX33" fmla="*/ 789115 w 4261544"/>
              <a:gd name="connsiteY33" fmla="*/ 1486050 h 2077668"/>
              <a:gd name="connsiteX34" fmla="*/ 722440 w 4261544"/>
              <a:gd name="connsiteY34" fmla="*/ 1552725 h 2077668"/>
              <a:gd name="connsiteX0" fmla="*/ 722440 w 4261544"/>
              <a:gd name="connsiteY0" fmla="*/ 1552725 h 2077668"/>
              <a:gd name="connsiteX1" fmla="*/ 122365 w 4261544"/>
              <a:gd name="connsiteY1" fmla="*/ 1476525 h 2077668"/>
              <a:gd name="connsiteX2" fmla="*/ 65215 w 4261544"/>
              <a:gd name="connsiteY2" fmla="*/ 1943250 h 2077668"/>
              <a:gd name="connsiteX3" fmla="*/ 865315 w 4261544"/>
              <a:gd name="connsiteY3" fmla="*/ 2067075 h 2077668"/>
              <a:gd name="connsiteX4" fmla="*/ 2055940 w 4261544"/>
              <a:gd name="connsiteY4" fmla="*/ 1724175 h 2077668"/>
              <a:gd name="connsiteX5" fmla="*/ 3303715 w 4261544"/>
              <a:gd name="connsiteY5" fmla="*/ 1581300 h 2077668"/>
              <a:gd name="connsiteX6" fmla="*/ 4094290 w 4261544"/>
              <a:gd name="connsiteY6" fmla="*/ 885975 h 2077668"/>
              <a:gd name="connsiteX7" fmla="*/ 4227640 w 4261544"/>
              <a:gd name="connsiteY7" fmla="*/ 352575 h 2077668"/>
              <a:gd name="connsiteX8" fmla="*/ 3637090 w 4261544"/>
              <a:gd name="connsiteY8" fmla="*/ 150 h 2077668"/>
              <a:gd name="connsiteX9" fmla="*/ 3056065 w 4261544"/>
              <a:gd name="connsiteY9" fmla="*/ 304950 h 2077668"/>
              <a:gd name="connsiteX10" fmla="*/ 2703640 w 4261544"/>
              <a:gd name="connsiteY10" fmla="*/ 9675 h 2077668"/>
              <a:gd name="connsiteX11" fmla="*/ 2455990 w 4261544"/>
              <a:gd name="connsiteY11" fmla="*/ 85875 h 2077668"/>
              <a:gd name="connsiteX12" fmla="*/ 2208340 w 4261544"/>
              <a:gd name="connsiteY12" fmla="*/ 133500 h 2077668"/>
              <a:gd name="connsiteX13" fmla="*/ 1951165 w 4261544"/>
              <a:gd name="connsiteY13" fmla="*/ 123975 h 2077668"/>
              <a:gd name="connsiteX14" fmla="*/ 1779715 w 4261544"/>
              <a:gd name="connsiteY14" fmla="*/ 247800 h 2077668"/>
              <a:gd name="connsiteX15" fmla="*/ 1598740 w 4261544"/>
              <a:gd name="connsiteY15" fmla="*/ 152550 h 2077668"/>
              <a:gd name="connsiteX16" fmla="*/ 1408240 w 4261544"/>
              <a:gd name="connsiteY16" fmla="*/ 152550 h 2077668"/>
              <a:gd name="connsiteX17" fmla="*/ 1417765 w 4261544"/>
              <a:gd name="connsiteY17" fmla="*/ 238275 h 2077668"/>
              <a:gd name="connsiteX18" fmla="*/ 1322515 w 4261544"/>
              <a:gd name="connsiteY18" fmla="*/ 219225 h 2077668"/>
              <a:gd name="connsiteX19" fmla="*/ 1112965 w 4261544"/>
              <a:gd name="connsiteY19" fmla="*/ 162075 h 2077668"/>
              <a:gd name="connsiteX20" fmla="*/ 1084390 w 4261544"/>
              <a:gd name="connsiteY20" fmla="*/ 247800 h 2077668"/>
              <a:gd name="connsiteX21" fmla="*/ 1122490 w 4261544"/>
              <a:gd name="connsiteY21" fmla="*/ 324000 h 2077668"/>
              <a:gd name="connsiteX22" fmla="*/ 1084390 w 4261544"/>
              <a:gd name="connsiteY22" fmla="*/ 485925 h 2077668"/>
              <a:gd name="connsiteX23" fmla="*/ 951040 w 4261544"/>
              <a:gd name="connsiteY23" fmla="*/ 485925 h 2077668"/>
              <a:gd name="connsiteX24" fmla="*/ 1046290 w 4261544"/>
              <a:gd name="connsiteY24" fmla="*/ 514500 h 2077668"/>
              <a:gd name="connsiteX25" fmla="*/ 1198690 w 4261544"/>
              <a:gd name="connsiteY25" fmla="*/ 657375 h 2077668"/>
              <a:gd name="connsiteX26" fmla="*/ 1217740 w 4261544"/>
              <a:gd name="connsiteY26" fmla="*/ 771675 h 2077668"/>
              <a:gd name="connsiteX27" fmla="*/ 1141540 w 4261544"/>
              <a:gd name="connsiteY27" fmla="*/ 847875 h 2077668"/>
              <a:gd name="connsiteX28" fmla="*/ 1198690 w 4261544"/>
              <a:gd name="connsiteY28" fmla="*/ 1000275 h 2077668"/>
              <a:gd name="connsiteX29" fmla="*/ 1008190 w 4261544"/>
              <a:gd name="connsiteY29" fmla="*/ 1095525 h 2077668"/>
              <a:gd name="connsiteX30" fmla="*/ 903415 w 4261544"/>
              <a:gd name="connsiteY30" fmla="*/ 1181250 h 2077668"/>
              <a:gd name="connsiteX31" fmla="*/ 760540 w 4261544"/>
              <a:gd name="connsiteY31" fmla="*/ 1086000 h 2077668"/>
              <a:gd name="connsiteX32" fmla="*/ 741490 w 4261544"/>
              <a:gd name="connsiteY32" fmla="*/ 1171725 h 2077668"/>
              <a:gd name="connsiteX33" fmla="*/ 684340 w 4261544"/>
              <a:gd name="connsiteY33" fmla="*/ 1238400 h 2077668"/>
              <a:gd name="connsiteX34" fmla="*/ 789115 w 4261544"/>
              <a:gd name="connsiteY34" fmla="*/ 1486050 h 2077668"/>
              <a:gd name="connsiteX35" fmla="*/ 722440 w 4261544"/>
              <a:gd name="connsiteY35" fmla="*/ 1552725 h 2077668"/>
              <a:gd name="connsiteX0" fmla="*/ 722440 w 4261544"/>
              <a:gd name="connsiteY0" fmla="*/ 1552725 h 2077668"/>
              <a:gd name="connsiteX1" fmla="*/ 122365 w 4261544"/>
              <a:gd name="connsiteY1" fmla="*/ 1476525 h 2077668"/>
              <a:gd name="connsiteX2" fmla="*/ 65215 w 4261544"/>
              <a:gd name="connsiteY2" fmla="*/ 1943250 h 2077668"/>
              <a:gd name="connsiteX3" fmla="*/ 865315 w 4261544"/>
              <a:gd name="connsiteY3" fmla="*/ 2067075 h 2077668"/>
              <a:gd name="connsiteX4" fmla="*/ 2055940 w 4261544"/>
              <a:gd name="connsiteY4" fmla="*/ 1724175 h 2077668"/>
              <a:gd name="connsiteX5" fmla="*/ 3303715 w 4261544"/>
              <a:gd name="connsiteY5" fmla="*/ 1581300 h 2077668"/>
              <a:gd name="connsiteX6" fmla="*/ 4094290 w 4261544"/>
              <a:gd name="connsiteY6" fmla="*/ 885975 h 2077668"/>
              <a:gd name="connsiteX7" fmla="*/ 4227640 w 4261544"/>
              <a:gd name="connsiteY7" fmla="*/ 352575 h 2077668"/>
              <a:gd name="connsiteX8" fmla="*/ 3637090 w 4261544"/>
              <a:gd name="connsiteY8" fmla="*/ 150 h 2077668"/>
              <a:gd name="connsiteX9" fmla="*/ 3056065 w 4261544"/>
              <a:gd name="connsiteY9" fmla="*/ 304950 h 2077668"/>
              <a:gd name="connsiteX10" fmla="*/ 2703640 w 4261544"/>
              <a:gd name="connsiteY10" fmla="*/ 9675 h 2077668"/>
              <a:gd name="connsiteX11" fmla="*/ 2455990 w 4261544"/>
              <a:gd name="connsiteY11" fmla="*/ 85875 h 2077668"/>
              <a:gd name="connsiteX12" fmla="*/ 2227390 w 4261544"/>
              <a:gd name="connsiteY12" fmla="*/ 85875 h 2077668"/>
              <a:gd name="connsiteX13" fmla="*/ 1951165 w 4261544"/>
              <a:gd name="connsiteY13" fmla="*/ 123975 h 2077668"/>
              <a:gd name="connsiteX14" fmla="*/ 1779715 w 4261544"/>
              <a:gd name="connsiteY14" fmla="*/ 247800 h 2077668"/>
              <a:gd name="connsiteX15" fmla="*/ 1598740 w 4261544"/>
              <a:gd name="connsiteY15" fmla="*/ 152550 h 2077668"/>
              <a:gd name="connsiteX16" fmla="*/ 1408240 w 4261544"/>
              <a:gd name="connsiteY16" fmla="*/ 152550 h 2077668"/>
              <a:gd name="connsiteX17" fmla="*/ 1417765 w 4261544"/>
              <a:gd name="connsiteY17" fmla="*/ 238275 h 2077668"/>
              <a:gd name="connsiteX18" fmla="*/ 1322515 w 4261544"/>
              <a:gd name="connsiteY18" fmla="*/ 219225 h 2077668"/>
              <a:gd name="connsiteX19" fmla="*/ 1112965 w 4261544"/>
              <a:gd name="connsiteY19" fmla="*/ 162075 h 2077668"/>
              <a:gd name="connsiteX20" fmla="*/ 1084390 w 4261544"/>
              <a:gd name="connsiteY20" fmla="*/ 247800 h 2077668"/>
              <a:gd name="connsiteX21" fmla="*/ 1122490 w 4261544"/>
              <a:gd name="connsiteY21" fmla="*/ 324000 h 2077668"/>
              <a:gd name="connsiteX22" fmla="*/ 1084390 w 4261544"/>
              <a:gd name="connsiteY22" fmla="*/ 485925 h 2077668"/>
              <a:gd name="connsiteX23" fmla="*/ 951040 w 4261544"/>
              <a:gd name="connsiteY23" fmla="*/ 485925 h 2077668"/>
              <a:gd name="connsiteX24" fmla="*/ 1046290 w 4261544"/>
              <a:gd name="connsiteY24" fmla="*/ 514500 h 2077668"/>
              <a:gd name="connsiteX25" fmla="*/ 1198690 w 4261544"/>
              <a:gd name="connsiteY25" fmla="*/ 657375 h 2077668"/>
              <a:gd name="connsiteX26" fmla="*/ 1217740 w 4261544"/>
              <a:gd name="connsiteY26" fmla="*/ 771675 h 2077668"/>
              <a:gd name="connsiteX27" fmla="*/ 1141540 w 4261544"/>
              <a:gd name="connsiteY27" fmla="*/ 847875 h 2077668"/>
              <a:gd name="connsiteX28" fmla="*/ 1198690 w 4261544"/>
              <a:gd name="connsiteY28" fmla="*/ 1000275 h 2077668"/>
              <a:gd name="connsiteX29" fmla="*/ 1008190 w 4261544"/>
              <a:gd name="connsiteY29" fmla="*/ 1095525 h 2077668"/>
              <a:gd name="connsiteX30" fmla="*/ 903415 w 4261544"/>
              <a:gd name="connsiteY30" fmla="*/ 1181250 h 2077668"/>
              <a:gd name="connsiteX31" fmla="*/ 760540 w 4261544"/>
              <a:gd name="connsiteY31" fmla="*/ 1086000 h 2077668"/>
              <a:gd name="connsiteX32" fmla="*/ 741490 w 4261544"/>
              <a:gd name="connsiteY32" fmla="*/ 1171725 h 2077668"/>
              <a:gd name="connsiteX33" fmla="*/ 684340 w 4261544"/>
              <a:gd name="connsiteY33" fmla="*/ 1238400 h 2077668"/>
              <a:gd name="connsiteX34" fmla="*/ 789115 w 4261544"/>
              <a:gd name="connsiteY34" fmla="*/ 1486050 h 2077668"/>
              <a:gd name="connsiteX35" fmla="*/ 722440 w 4261544"/>
              <a:gd name="connsiteY35" fmla="*/ 1552725 h 2077668"/>
              <a:gd name="connsiteX0" fmla="*/ 722440 w 4261544"/>
              <a:gd name="connsiteY0" fmla="*/ 1552734 h 2077677"/>
              <a:gd name="connsiteX1" fmla="*/ 122365 w 4261544"/>
              <a:gd name="connsiteY1" fmla="*/ 1476534 h 2077677"/>
              <a:gd name="connsiteX2" fmla="*/ 65215 w 4261544"/>
              <a:gd name="connsiteY2" fmla="*/ 1943259 h 2077677"/>
              <a:gd name="connsiteX3" fmla="*/ 865315 w 4261544"/>
              <a:gd name="connsiteY3" fmla="*/ 2067084 h 2077677"/>
              <a:gd name="connsiteX4" fmla="*/ 2055940 w 4261544"/>
              <a:gd name="connsiteY4" fmla="*/ 1724184 h 2077677"/>
              <a:gd name="connsiteX5" fmla="*/ 3303715 w 4261544"/>
              <a:gd name="connsiteY5" fmla="*/ 1581309 h 2077677"/>
              <a:gd name="connsiteX6" fmla="*/ 4094290 w 4261544"/>
              <a:gd name="connsiteY6" fmla="*/ 885984 h 2077677"/>
              <a:gd name="connsiteX7" fmla="*/ 4227640 w 4261544"/>
              <a:gd name="connsiteY7" fmla="*/ 352584 h 2077677"/>
              <a:gd name="connsiteX8" fmla="*/ 3637090 w 4261544"/>
              <a:gd name="connsiteY8" fmla="*/ 159 h 2077677"/>
              <a:gd name="connsiteX9" fmla="*/ 3056065 w 4261544"/>
              <a:gd name="connsiteY9" fmla="*/ 304959 h 2077677"/>
              <a:gd name="connsiteX10" fmla="*/ 2903665 w 4261544"/>
              <a:gd name="connsiteY10" fmla="*/ 133509 h 2077677"/>
              <a:gd name="connsiteX11" fmla="*/ 2703640 w 4261544"/>
              <a:gd name="connsiteY11" fmla="*/ 9684 h 2077677"/>
              <a:gd name="connsiteX12" fmla="*/ 2455990 w 4261544"/>
              <a:gd name="connsiteY12" fmla="*/ 85884 h 2077677"/>
              <a:gd name="connsiteX13" fmla="*/ 2227390 w 4261544"/>
              <a:gd name="connsiteY13" fmla="*/ 85884 h 2077677"/>
              <a:gd name="connsiteX14" fmla="*/ 1951165 w 4261544"/>
              <a:gd name="connsiteY14" fmla="*/ 123984 h 2077677"/>
              <a:gd name="connsiteX15" fmla="*/ 1779715 w 4261544"/>
              <a:gd name="connsiteY15" fmla="*/ 247809 h 2077677"/>
              <a:gd name="connsiteX16" fmla="*/ 1598740 w 4261544"/>
              <a:gd name="connsiteY16" fmla="*/ 152559 h 2077677"/>
              <a:gd name="connsiteX17" fmla="*/ 1408240 w 4261544"/>
              <a:gd name="connsiteY17" fmla="*/ 152559 h 2077677"/>
              <a:gd name="connsiteX18" fmla="*/ 1417765 w 4261544"/>
              <a:gd name="connsiteY18" fmla="*/ 238284 h 2077677"/>
              <a:gd name="connsiteX19" fmla="*/ 1322515 w 4261544"/>
              <a:gd name="connsiteY19" fmla="*/ 219234 h 2077677"/>
              <a:gd name="connsiteX20" fmla="*/ 1112965 w 4261544"/>
              <a:gd name="connsiteY20" fmla="*/ 162084 h 2077677"/>
              <a:gd name="connsiteX21" fmla="*/ 1084390 w 4261544"/>
              <a:gd name="connsiteY21" fmla="*/ 247809 h 2077677"/>
              <a:gd name="connsiteX22" fmla="*/ 1122490 w 4261544"/>
              <a:gd name="connsiteY22" fmla="*/ 324009 h 2077677"/>
              <a:gd name="connsiteX23" fmla="*/ 1084390 w 4261544"/>
              <a:gd name="connsiteY23" fmla="*/ 485934 h 2077677"/>
              <a:gd name="connsiteX24" fmla="*/ 951040 w 4261544"/>
              <a:gd name="connsiteY24" fmla="*/ 485934 h 2077677"/>
              <a:gd name="connsiteX25" fmla="*/ 1046290 w 4261544"/>
              <a:gd name="connsiteY25" fmla="*/ 514509 h 2077677"/>
              <a:gd name="connsiteX26" fmla="*/ 1198690 w 4261544"/>
              <a:gd name="connsiteY26" fmla="*/ 657384 h 2077677"/>
              <a:gd name="connsiteX27" fmla="*/ 1217740 w 4261544"/>
              <a:gd name="connsiteY27" fmla="*/ 771684 h 2077677"/>
              <a:gd name="connsiteX28" fmla="*/ 1141540 w 4261544"/>
              <a:gd name="connsiteY28" fmla="*/ 847884 h 2077677"/>
              <a:gd name="connsiteX29" fmla="*/ 1198690 w 4261544"/>
              <a:gd name="connsiteY29" fmla="*/ 1000284 h 2077677"/>
              <a:gd name="connsiteX30" fmla="*/ 1008190 w 4261544"/>
              <a:gd name="connsiteY30" fmla="*/ 1095534 h 2077677"/>
              <a:gd name="connsiteX31" fmla="*/ 903415 w 4261544"/>
              <a:gd name="connsiteY31" fmla="*/ 1181259 h 2077677"/>
              <a:gd name="connsiteX32" fmla="*/ 760540 w 4261544"/>
              <a:gd name="connsiteY32" fmla="*/ 1086009 h 2077677"/>
              <a:gd name="connsiteX33" fmla="*/ 741490 w 4261544"/>
              <a:gd name="connsiteY33" fmla="*/ 1171734 h 2077677"/>
              <a:gd name="connsiteX34" fmla="*/ 684340 w 4261544"/>
              <a:gd name="connsiteY34" fmla="*/ 1238409 h 2077677"/>
              <a:gd name="connsiteX35" fmla="*/ 789115 w 4261544"/>
              <a:gd name="connsiteY35" fmla="*/ 1486059 h 2077677"/>
              <a:gd name="connsiteX36" fmla="*/ 722440 w 4261544"/>
              <a:gd name="connsiteY36" fmla="*/ 1552734 h 2077677"/>
              <a:gd name="connsiteX0" fmla="*/ 722440 w 4261544"/>
              <a:gd name="connsiteY0" fmla="*/ 1555988 h 2080931"/>
              <a:gd name="connsiteX1" fmla="*/ 122365 w 4261544"/>
              <a:gd name="connsiteY1" fmla="*/ 1479788 h 2080931"/>
              <a:gd name="connsiteX2" fmla="*/ 65215 w 4261544"/>
              <a:gd name="connsiteY2" fmla="*/ 1946513 h 2080931"/>
              <a:gd name="connsiteX3" fmla="*/ 865315 w 4261544"/>
              <a:gd name="connsiteY3" fmla="*/ 2070338 h 2080931"/>
              <a:gd name="connsiteX4" fmla="*/ 2055940 w 4261544"/>
              <a:gd name="connsiteY4" fmla="*/ 1727438 h 2080931"/>
              <a:gd name="connsiteX5" fmla="*/ 3303715 w 4261544"/>
              <a:gd name="connsiteY5" fmla="*/ 1584563 h 2080931"/>
              <a:gd name="connsiteX6" fmla="*/ 4094290 w 4261544"/>
              <a:gd name="connsiteY6" fmla="*/ 889238 h 2080931"/>
              <a:gd name="connsiteX7" fmla="*/ 4227640 w 4261544"/>
              <a:gd name="connsiteY7" fmla="*/ 355838 h 2080931"/>
              <a:gd name="connsiteX8" fmla="*/ 3637090 w 4261544"/>
              <a:gd name="connsiteY8" fmla="*/ 3413 h 2080931"/>
              <a:gd name="connsiteX9" fmla="*/ 3332290 w 4261544"/>
              <a:gd name="connsiteY9" fmla="*/ 184389 h 2080931"/>
              <a:gd name="connsiteX10" fmla="*/ 3056065 w 4261544"/>
              <a:gd name="connsiteY10" fmla="*/ 308213 h 2080931"/>
              <a:gd name="connsiteX11" fmla="*/ 2903665 w 4261544"/>
              <a:gd name="connsiteY11" fmla="*/ 136763 h 2080931"/>
              <a:gd name="connsiteX12" fmla="*/ 2703640 w 4261544"/>
              <a:gd name="connsiteY12" fmla="*/ 12938 h 2080931"/>
              <a:gd name="connsiteX13" fmla="*/ 2455990 w 4261544"/>
              <a:gd name="connsiteY13" fmla="*/ 89138 h 2080931"/>
              <a:gd name="connsiteX14" fmla="*/ 2227390 w 4261544"/>
              <a:gd name="connsiteY14" fmla="*/ 89138 h 2080931"/>
              <a:gd name="connsiteX15" fmla="*/ 1951165 w 4261544"/>
              <a:gd name="connsiteY15" fmla="*/ 127238 h 2080931"/>
              <a:gd name="connsiteX16" fmla="*/ 1779715 w 4261544"/>
              <a:gd name="connsiteY16" fmla="*/ 251063 h 2080931"/>
              <a:gd name="connsiteX17" fmla="*/ 1598740 w 4261544"/>
              <a:gd name="connsiteY17" fmla="*/ 155813 h 2080931"/>
              <a:gd name="connsiteX18" fmla="*/ 1408240 w 4261544"/>
              <a:gd name="connsiteY18" fmla="*/ 155813 h 2080931"/>
              <a:gd name="connsiteX19" fmla="*/ 1417765 w 4261544"/>
              <a:gd name="connsiteY19" fmla="*/ 241538 h 2080931"/>
              <a:gd name="connsiteX20" fmla="*/ 1322515 w 4261544"/>
              <a:gd name="connsiteY20" fmla="*/ 222488 h 2080931"/>
              <a:gd name="connsiteX21" fmla="*/ 1112965 w 4261544"/>
              <a:gd name="connsiteY21" fmla="*/ 165338 h 2080931"/>
              <a:gd name="connsiteX22" fmla="*/ 1084390 w 4261544"/>
              <a:gd name="connsiteY22" fmla="*/ 251063 h 2080931"/>
              <a:gd name="connsiteX23" fmla="*/ 1122490 w 4261544"/>
              <a:gd name="connsiteY23" fmla="*/ 327263 h 2080931"/>
              <a:gd name="connsiteX24" fmla="*/ 1084390 w 4261544"/>
              <a:gd name="connsiteY24" fmla="*/ 489188 h 2080931"/>
              <a:gd name="connsiteX25" fmla="*/ 951040 w 4261544"/>
              <a:gd name="connsiteY25" fmla="*/ 489188 h 2080931"/>
              <a:gd name="connsiteX26" fmla="*/ 1046290 w 4261544"/>
              <a:gd name="connsiteY26" fmla="*/ 517763 h 2080931"/>
              <a:gd name="connsiteX27" fmla="*/ 1198690 w 4261544"/>
              <a:gd name="connsiteY27" fmla="*/ 660638 h 2080931"/>
              <a:gd name="connsiteX28" fmla="*/ 1217740 w 4261544"/>
              <a:gd name="connsiteY28" fmla="*/ 774938 h 2080931"/>
              <a:gd name="connsiteX29" fmla="*/ 1141540 w 4261544"/>
              <a:gd name="connsiteY29" fmla="*/ 851138 h 2080931"/>
              <a:gd name="connsiteX30" fmla="*/ 1198690 w 4261544"/>
              <a:gd name="connsiteY30" fmla="*/ 1003538 h 2080931"/>
              <a:gd name="connsiteX31" fmla="*/ 1008190 w 4261544"/>
              <a:gd name="connsiteY31" fmla="*/ 1098788 h 2080931"/>
              <a:gd name="connsiteX32" fmla="*/ 903415 w 4261544"/>
              <a:gd name="connsiteY32" fmla="*/ 1184513 h 2080931"/>
              <a:gd name="connsiteX33" fmla="*/ 760540 w 4261544"/>
              <a:gd name="connsiteY33" fmla="*/ 1089263 h 2080931"/>
              <a:gd name="connsiteX34" fmla="*/ 741490 w 4261544"/>
              <a:gd name="connsiteY34" fmla="*/ 1174988 h 2080931"/>
              <a:gd name="connsiteX35" fmla="*/ 684340 w 4261544"/>
              <a:gd name="connsiteY35" fmla="*/ 1241663 h 2080931"/>
              <a:gd name="connsiteX36" fmla="*/ 789115 w 4261544"/>
              <a:gd name="connsiteY36" fmla="*/ 1489313 h 2080931"/>
              <a:gd name="connsiteX37" fmla="*/ 722440 w 4261544"/>
              <a:gd name="connsiteY37" fmla="*/ 1555988 h 20809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4261544" h="2080931">
                <a:moveTo>
                  <a:pt x="722440" y="1555988"/>
                </a:moveTo>
                <a:cubicBezTo>
                  <a:pt x="611315" y="1554400"/>
                  <a:pt x="231902" y="1414701"/>
                  <a:pt x="122365" y="1479788"/>
                </a:cubicBezTo>
                <a:cubicBezTo>
                  <a:pt x="12828" y="1544875"/>
                  <a:pt x="-58610" y="1848088"/>
                  <a:pt x="65215" y="1946513"/>
                </a:cubicBezTo>
                <a:cubicBezTo>
                  <a:pt x="189040" y="2044938"/>
                  <a:pt x="533527" y="2106851"/>
                  <a:pt x="865315" y="2070338"/>
                </a:cubicBezTo>
                <a:cubicBezTo>
                  <a:pt x="1197103" y="2033825"/>
                  <a:pt x="1649540" y="1808400"/>
                  <a:pt x="2055940" y="1727438"/>
                </a:cubicBezTo>
                <a:cubicBezTo>
                  <a:pt x="2462340" y="1646476"/>
                  <a:pt x="2963990" y="1724263"/>
                  <a:pt x="3303715" y="1584563"/>
                </a:cubicBezTo>
                <a:cubicBezTo>
                  <a:pt x="3643440" y="1444863"/>
                  <a:pt x="3940303" y="1094025"/>
                  <a:pt x="4094290" y="889238"/>
                </a:cubicBezTo>
                <a:cubicBezTo>
                  <a:pt x="4248277" y="684451"/>
                  <a:pt x="4303840" y="503475"/>
                  <a:pt x="4227640" y="355838"/>
                </a:cubicBezTo>
                <a:cubicBezTo>
                  <a:pt x="4151440" y="208201"/>
                  <a:pt x="3786315" y="31988"/>
                  <a:pt x="3637090" y="3413"/>
                </a:cubicBezTo>
                <a:cubicBezTo>
                  <a:pt x="3487865" y="-25162"/>
                  <a:pt x="3429127" y="133589"/>
                  <a:pt x="3332290" y="184389"/>
                </a:cubicBezTo>
                <a:cubicBezTo>
                  <a:pt x="3235453" y="235189"/>
                  <a:pt x="3127502" y="316151"/>
                  <a:pt x="3056065" y="308213"/>
                </a:cubicBezTo>
                <a:cubicBezTo>
                  <a:pt x="2984628" y="300275"/>
                  <a:pt x="2962403" y="185976"/>
                  <a:pt x="2903665" y="136763"/>
                </a:cubicBezTo>
                <a:cubicBezTo>
                  <a:pt x="2844928" y="87551"/>
                  <a:pt x="2778252" y="20875"/>
                  <a:pt x="2703640" y="12938"/>
                </a:cubicBezTo>
                <a:cubicBezTo>
                  <a:pt x="2629028" y="5001"/>
                  <a:pt x="2538540" y="68501"/>
                  <a:pt x="2455990" y="89138"/>
                </a:cubicBezTo>
                <a:cubicBezTo>
                  <a:pt x="2373440" y="109775"/>
                  <a:pt x="2311527" y="82788"/>
                  <a:pt x="2227390" y="89138"/>
                </a:cubicBezTo>
                <a:cubicBezTo>
                  <a:pt x="2143253" y="95488"/>
                  <a:pt x="2025778" y="100251"/>
                  <a:pt x="1951165" y="127238"/>
                </a:cubicBezTo>
                <a:cubicBezTo>
                  <a:pt x="1876553" y="154226"/>
                  <a:pt x="1838453" y="246300"/>
                  <a:pt x="1779715" y="251063"/>
                </a:cubicBezTo>
                <a:cubicBezTo>
                  <a:pt x="1720978" y="255825"/>
                  <a:pt x="1660653" y="171688"/>
                  <a:pt x="1598740" y="155813"/>
                </a:cubicBezTo>
                <a:cubicBezTo>
                  <a:pt x="1536828" y="139938"/>
                  <a:pt x="1438402" y="141526"/>
                  <a:pt x="1408240" y="155813"/>
                </a:cubicBezTo>
                <a:cubicBezTo>
                  <a:pt x="1378078" y="170100"/>
                  <a:pt x="1432053" y="230425"/>
                  <a:pt x="1417765" y="241538"/>
                </a:cubicBezTo>
                <a:cubicBezTo>
                  <a:pt x="1403478" y="252650"/>
                  <a:pt x="1373315" y="235188"/>
                  <a:pt x="1322515" y="222488"/>
                </a:cubicBezTo>
                <a:cubicBezTo>
                  <a:pt x="1271715" y="209788"/>
                  <a:pt x="1152653" y="160575"/>
                  <a:pt x="1112965" y="165338"/>
                </a:cubicBezTo>
                <a:cubicBezTo>
                  <a:pt x="1073278" y="170100"/>
                  <a:pt x="1082803" y="224076"/>
                  <a:pt x="1084390" y="251063"/>
                </a:cubicBezTo>
                <a:cubicBezTo>
                  <a:pt x="1085977" y="278050"/>
                  <a:pt x="1122490" y="287576"/>
                  <a:pt x="1122490" y="327263"/>
                </a:cubicBezTo>
                <a:cubicBezTo>
                  <a:pt x="1122490" y="366950"/>
                  <a:pt x="1112965" y="462200"/>
                  <a:pt x="1084390" y="489188"/>
                </a:cubicBezTo>
                <a:cubicBezTo>
                  <a:pt x="1055815" y="516175"/>
                  <a:pt x="957390" y="484426"/>
                  <a:pt x="951040" y="489188"/>
                </a:cubicBezTo>
                <a:cubicBezTo>
                  <a:pt x="944690" y="493950"/>
                  <a:pt x="1005015" y="489188"/>
                  <a:pt x="1046290" y="517763"/>
                </a:cubicBezTo>
                <a:cubicBezTo>
                  <a:pt x="1087565" y="546338"/>
                  <a:pt x="1170115" y="617776"/>
                  <a:pt x="1198690" y="660638"/>
                </a:cubicBezTo>
                <a:cubicBezTo>
                  <a:pt x="1227265" y="703500"/>
                  <a:pt x="1227265" y="743188"/>
                  <a:pt x="1217740" y="774938"/>
                </a:cubicBezTo>
                <a:cubicBezTo>
                  <a:pt x="1208215" y="806688"/>
                  <a:pt x="1144715" y="813038"/>
                  <a:pt x="1141540" y="851138"/>
                </a:cubicBezTo>
                <a:cubicBezTo>
                  <a:pt x="1138365" y="889238"/>
                  <a:pt x="1220915" y="962263"/>
                  <a:pt x="1198690" y="1003538"/>
                </a:cubicBezTo>
                <a:cubicBezTo>
                  <a:pt x="1176465" y="1044813"/>
                  <a:pt x="1057402" y="1068626"/>
                  <a:pt x="1008190" y="1098788"/>
                </a:cubicBezTo>
                <a:cubicBezTo>
                  <a:pt x="958978" y="1128950"/>
                  <a:pt x="944690" y="1186100"/>
                  <a:pt x="903415" y="1184513"/>
                </a:cubicBezTo>
                <a:cubicBezTo>
                  <a:pt x="862140" y="1182926"/>
                  <a:pt x="787527" y="1090850"/>
                  <a:pt x="760540" y="1089263"/>
                </a:cubicBezTo>
                <a:cubicBezTo>
                  <a:pt x="733553" y="1087676"/>
                  <a:pt x="754190" y="1149588"/>
                  <a:pt x="741490" y="1174988"/>
                </a:cubicBezTo>
                <a:cubicBezTo>
                  <a:pt x="728790" y="1200388"/>
                  <a:pt x="676403" y="1189276"/>
                  <a:pt x="684340" y="1241663"/>
                </a:cubicBezTo>
                <a:cubicBezTo>
                  <a:pt x="692277" y="1294050"/>
                  <a:pt x="778003" y="1436926"/>
                  <a:pt x="789115" y="1489313"/>
                </a:cubicBezTo>
                <a:cubicBezTo>
                  <a:pt x="800227" y="1541700"/>
                  <a:pt x="833565" y="1557576"/>
                  <a:pt x="722440" y="1555988"/>
                </a:cubicBezTo>
                <a:close/>
              </a:path>
            </a:pathLst>
          </a:custGeom>
          <a:pattFill prst="wdUpDiag">
            <a:fgClr>
              <a:schemeClr val="accent6">
                <a:lumMod val="40000"/>
                <a:lumOff val="60000"/>
              </a:schemeClr>
            </a:fgClr>
            <a:bgClr>
              <a:schemeClr val="bg1"/>
            </a:bgClr>
          </a:pattFill>
          <a:ln w="19050">
            <a:solidFill>
              <a:srgbClr val="00B050"/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68" name="Forme libre : forme 67">
            <a:extLst>
              <a:ext uri="{FF2B5EF4-FFF2-40B4-BE49-F238E27FC236}">
                <a16:creationId xmlns:a16="http://schemas.microsoft.com/office/drawing/2014/main" id="{7FAF1BF5-6E05-4940-84E8-D9AADD0ADE45}"/>
              </a:ext>
            </a:extLst>
          </p:cNvPr>
          <p:cNvSpPr/>
          <p:nvPr/>
        </p:nvSpPr>
        <p:spPr>
          <a:xfrm>
            <a:off x="6000750" y="5937250"/>
            <a:ext cx="1225550" cy="736600"/>
          </a:xfrm>
          <a:custGeom>
            <a:avLst/>
            <a:gdLst>
              <a:gd name="connsiteX0" fmla="*/ 1225550 w 1225550"/>
              <a:gd name="connsiteY0" fmla="*/ 0 h 736600"/>
              <a:gd name="connsiteX1" fmla="*/ 1168400 w 1225550"/>
              <a:gd name="connsiteY1" fmla="*/ 139700 h 736600"/>
              <a:gd name="connsiteX2" fmla="*/ 895350 w 1225550"/>
              <a:gd name="connsiteY2" fmla="*/ 304800 h 736600"/>
              <a:gd name="connsiteX3" fmla="*/ 698500 w 1225550"/>
              <a:gd name="connsiteY3" fmla="*/ 431800 h 736600"/>
              <a:gd name="connsiteX4" fmla="*/ 558800 w 1225550"/>
              <a:gd name="connsiteY4" fmla="*/ 514350 h 736600"/>
              <a:gd name="connsiteX5" fmla="*/ 203200 w 1225550"/>
              <a:gd name="connsiteY5" fmla="*/ 603250 h 736600"/>
              <a:gd name="connsiteX6" fmla="*/ 0 w 1225550"/>
              <a:gd name="connsiteY6" fmla="*/ 736600 h 736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25550" h="736600">
                <a:moveTo>
                  <a:pt x="1225550" y="0"/>
                </a:moveTo>
                <a:cubicBezTo>
                  <a:pt x="1224491" y="44450"/>
                  <a:pt x="1223433" y="88900"/>
                  <a:pt x="1168400" y="139700"/>
                </a:cubicBezTo>
                <a:cubicBezTo>
                  <a:pt x="1113367" y="190500"/>
                  <a:pt x="973667" y="256117"/>
                  <a:pt x="895350" y="304800"/>
                </a:cubicBezTo>
                <a:cubicBezTo>
                  <a:pt x="817033" y="353483"/>
                  <a:pt x="754592" y="396875"/>
                  <a:pt x="698500" y="431800"/>
                </a:cubicBezTo>
                <a:cubicBezTo>
                  <a:pt x="642408" y="466725"/>
                  <a:pt x="641350" y="485775"/>
                  <a:pt x="558800" y="514350"/>
                </a:cubicBezTo>
                <a:cubicBezTo>
                  <a:pt x="476250" y="542925"/>
                  <a:pt x="296333" y="566208"/>
                  <a:pt x="203200" y="603250"/>
                </a:cubicBezTo>
                <a:cubicBezTo>
                  <a:pt x="110067" y="640292"/>
                  <a:pt x="55033" y="688446"/>
                  <a:pt x="0" y="73660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01" name="Forme libre : forme 100">
            <a:extLst>
              <a:ext uri="{FF2B5EF4-FFF2-40B4-BE49-F238E27FC236}">
                <a16:creationId xmlns:a16="http://schemas.microsoft.com/office/drawing/2014/main" id="{34B8AFA0-6F98-48E0-93A6-64C1B0491879}"/>
              </a:ext>
            </a:extLst>
          </p:cNvPr>
          <p:cNvSpPr/>
          <p:nvPr/>
        </p:nvSpPr>
        <p:spPr>
          <a:xfrm>
            <a:off x="4674683" y="3069491"/>
            <a:ext cx="685800" cy="736600"/>
          </a:xfrm>
          <a:custGeom>
            <a:avLst/>
            <a:gdLst>
              <a:gd name="connsiteX0" fmla="*/ 685800 w 685800"/>
              <a:gd name="connsiteY0" fmla="*/ 0 h 736600"/>
              <a:gd name="connsiteX1" fmla="*/ 568325 w 685800"/>
              <a:gd name="connsiteY1" fmla="*/ 82550 h 736600"/>
              <a:gd name="connsiteX2" fmla="*/ 454025 w 685800"/>
              <a:gd name="connsiteY2" fmla="*/ 206375 h 736600"/>
              <a:gd name="connsiteX3" fmla="*/ 314325 w 685800"/>
              <a:gd name="connsiteY3" fmla="*/ 342900 h 736600"/>
              <a:gd name="connsiteX4" fmla="*/ 0 w 685800"/>
              <a:gd name="connsiteY4" fmla="*/ 736600 h 736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85800" h="736600">
                <a:moveTo>
                  <a:pt x="685800" y="0"/>
                </a:moveTo>
                <a:cubicBezTo>
                  <a:pt x="646377" y="24077"/>
                  <a:pt x="606954" y="48154"/>
                  <a:pt x="568325" y="82550"/>
                </a:cubicBezTo>
                <a:cubicBezTo>
                  <a:pt x="529696" y="116946"/>
                  <a:pt x="496358" y="162983"/>
                  <a:pt x="454025" y="206375"/>
                </a:cubicBezTo>
                <a:cubicBezTo>
                  <a:pt x="411692" y="249767"/>
                  <a:pt x="389996" y="254529"/>
                  <a:pt x="314325" y="342900"/>
                </a:cubicBezTo>
                <a:cubicBezTo>
                  <a:pt x="238654" y="431271"/>
                  <a:pt x="119327" y="583935"/>
                  <a:pt x="0" y="73660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3" name="Forme libre : forme 22">
            <a:extLst>
              <a:ext uri="{FF2B5EF4-FFF2-40B4-BE49-F238E27FC236}">
                <a16:creationId xmlns:a16="http://schemas.microsoft.com/office/drawing/2014/main" id="{BE29AF4F-A639-4285-A35D-CAB5EA08D5F0}"/>
              </a:ext>
            </a:extLst>
          </p:cNvPr>
          <p:cNvSpPr/>
          <p:nvPr/>
        </p:nvSpPr>
        <p:spPr>
          <a:xfrm>
            <a:off x="5880100" y="508000"/>
            <a:ext cx="425269" cy="4140200"/>
          </a:xfrm>
          <a:custGeom>
            <a:avLst/>
            <a:gdLst>
              <a:gd name="connsiteX0" fmla="*/ 0 w 425269"/>
              <a:gd name="connsiteY0" fmla="*/ 0 h 4140200"/>
              <a:gd name="connsiteX1" fmla="*/ 76200 w 425269"/>
              <a:gd name="connsiteY1" fmla="*/ 222250 h 4140200"/>
              <a:gd name="connsiteX2" fmla="*/ 254000 w 425269"/>
              <a:gd name="connsiteY2" fmla="*/ 412750 h 4140200"/>
              <a:gd name="connsiteX3" fmla="*/ 412750 w 425269"/>
              <a:gd name="connsiteY3" fmla="*/ 869950 h 4140200"/>
              <a:gd name="connsiteX4" fmla="*/ 406400 w 425269"/>
              <a:gd name="connsiteY4" fmla="*/ 1104900 h 4140200"/>
              <a:gd name="connsiteX5" fmla="*/ 336550 w 425269"/>
              <a:gd name="connsiteY5" fmla="*/ 1822450 h 4140200"/>
              <a:gd name="connsiteX6" fmla="*/ 177800 w 425269"/>
              <a:gd name="connsiteY6" fmla="*/ 2457450 h 4140200"/>
              <a:gd name="connsiteX7" fmla="*/ 146050 w 425269"/>
              <a:gd name="connsiteY7" fmla="*/ 2870200 h 4140200"/>
              <a:gd name="connsiteX8" fmla="*/ 95250 w 425269"/>
              <a:gd name="connsiteY8" fmla="*/ 3441700 h 4140200"/>
              <a:gd name="connsiteX9" fmla="*/ 44450 w 425269"/>
              <a:gd name="connsiteY9" fmla="*/ 3752850 h 4140200"/>
              <a:gd name="connsiteX10" fmla="*/ 107950 w 425269"/>
              <a:gd name="connsiteY10" fmla="*/ 4006850 h 4140200"/>
              <a:gd name="connsiteX11" fmla="*/ 279400 w 425269"/>
              <a:gd name="connsiteY11" fmla="*/ 4140200 h 4140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425269" h="4140200">
                <a:moveTo>
                  <a:pt x="0" y="0"/>
                </a:moveTo>
                <a:cubicBezTo>
                  <a:pt x="16933" y="76729"/>
                  <a:pt x="33867" y="153458"/>
                  <a:pt x="76200" y="222250"/>
                </a:cubicBezTo>
                <a:cubicBezTo>
                  <a:pt x="118533" y="291042"/>
                  <a:pt x="197908" y="304800"/>
                  <a:pt x="254000" y="412750"/>
                </a:cubicBezTo>
                <a:cubicBezTo>
                  <a:pt x="310092" y="520700"/>
                  <a:pt x="387350" y="754592"/>
                  <a:pt x="412750" y="869950"/>
                </a:cubicBezTo>
                <a:cubicBezTo>
                  <a:pt x="438150" y="985308"/>
                  <a:pt x="419100" y="946150"/>
                  <a:pt x="406400" y="1104900"/>
                </a:cubicBezTo>
                <a:cubicBezTo>
                  <a:pt x="393700" y="1263650"/>
                  <a:pt x="374650" y="1597025"/>
                  <a:pt x="336550" y="1822450"/>
                </a:cubicBezTo>
                <a:cubicBezTo>
                  <a:pt x="298450" y="2047875"/>
                  <a:pt x="209550" y="2282825"/>
                  <a:pt x="177800" y="2457450"/>
                </a:cubicBezTo>
                <a:cubicBezTo>
                  <a:pt x="146050" y="2632075"/>
                  <a:pt x="159808" y="2706158"/>
                  <a:pt x="146050" y="2870200"/>
                </a:cubicBezTo>
                <a:cubicBezTo>
                  <a:pt x="132292" y="3034242"/>
                  <a:pt x="112183" y="3294592"/>
                  <a:pt x="95250" y="3441700"/>
                </a:cubicBezTo>
                <a:cubicBezTo>
                  <a:pt x="78317" y="3588808"/>
                  <a:pt x="42333" y="3658658"/>
                  <a:pt x="44450" y="3752850"/>
                </a:cubicBezTo>
                <a:cubicBezTo>
                  <a:pt x="46567" y="3847042"/>
                  <a:pt x="68792" y="3942292"/>
                  <a:pt x="107950" y="4006850"/>
                </a:cubicBezTo>
                <a:cubicBezTo>
                  <a:pt x="147108" y="4071408"/>
                  <a:pt x="213254" y="4105804"/>
                  <a:pt x="279400" y="414020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7" name="Forme libre : forme 26">
            <a:extLst>
              <a:ext uri="{FF2B5EF4-FFF2-40B4-BE49-F238E27FC236}">
                <a16:creationId xmlns:a16="http://schemas.microsoft.com/office/drawing/2014/main" id="{70578F58-BED1-43CB-8B6A-FE860FD8A450}"/>
              </a:ext>
            </a:extLst>
          </p:cNvPr>
          <p:cNvSpPr/>
          <p:nvPr/>
        </p:nvSpPr>
        <p:spPr>
          <a:xfrm>
            <a:off x="3594100" y="1279024"/>
            <a:ext cx="2565400" cy="1323241"/>
          </a:xfrm>
          <a:custGeom>
            <a:avLst/>
            <a:gdLst>
              <a:gd name="connsiteX0" fmla="*/ 0 w 2565400"/>
              <a:gd name="connsiteY0" fmla="*/ 346576 h 1323241"/>
              <a:gd name="connsiteX1" fmla="*/ 476250 w 2565400"/>
              <a:gd name="connsiteY1" fmla="*/ 54476 h 1323241"/>
              <a:gd name="connsiteX2" fmla="*/ 933450 w 2565400"/>
              <a:gd name="connsiteY2" fmla="*/ 3676 h 1323241"/>
              <a:gd name="connsiteX3" fmla="*/ 838200 w 2565400"/>
              <a:gd name="connsiteY3" fmla="*/ 105276 h 1323241"/>
              <a:gd name="connsiteX4" fmla="*/ 901700 w 2565400"/>
              <a:gd name="connsiteY4" fmla="*/ 238626 h 1323241"/>
              <a:gd name="connsiteX5" fmla="*/ 1079500 w 2565400"/>
              <a:gd name="connsiteY5" fmla="*/ 454526 h 1323241"/>
              <a:gd name="connsiteX6" fmla="*/ 1193800 w 2565400"/>
              <a:gd name="connsiteY6" fmla="*/ 606926 h 1323241"/>
              <a:gd name="connsiteX7" fmla="*/ 1282700 w 2565400"/>
              <a:gd name="connsiteY7" fmla="*/ 670426 h 1323241"/>
              <a:gd name="connsiteX8" fmla="*/ 1397000 w 2565400"/>
              <a:gd name="connsiteY8" fmla="*/ 886326 h 1323241"/>
              <a:gd name="connsiteX9" fmla="*/ 1638300 w 2565400"/>
              <a:gd name="connsiteY9" fmla="*/ 759326 h 1323241"/>
              <a:gd name="connsiteX10" fmla="*/ 1974850 w 2565400"/>
              <a:gd name="connsiteY10" fmla="*/ 695826 h 1323241"/>
              <a:gd name="connsiteX11" fmla="*/ 1974850 w 2565400"/>
              <a:gd name="connsiteY11" fmla="*/ 829176 h 1323241"/>
              <a:gd name="connsiteX12" fmla="*/ 2000250 w 2565400"/>
              <a:gd name="connsiteY12" fmla="*/ 892676 h 1323241"/>
              <a:gd name="connsiteX13" fmla="*/ 2190750 w 2565400"/>
              <a:gd name="connsiteY13" fmla="*/ 1019676 h 1323241"/>
              <a:gd name="connsiteX14" fmla="*/ 2311400 w 2565400"/>
              <a:gd name="connsiteY14" fmla="*/ 1203826 h 1323241"/>
              <a:gd name="connsiteX15" fmla="*/ 2482850 w 2565400"/>
              <a:gd name="connsiteY15" fmla="*/ 1318126 h 1323241"/>
              <a:gd name="connsiteX16" fmla="*/ 2565400 w 2565400"/>
              <a:gd name="connsiteY16" fmla="*/ 1292726 h 13232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2565400" h="1323241">
                <a:moveTo>
                  <a:pt x="0" y="346576"/>
                </a:moveTo>
                <a:cubicBezTo>
                  <a:pt x="160337" y="229101"/>
                  <a:pt x="320675" y="111626"/>
                  <a:pt x="476250" y="54476"/>
                </a:cubicBezTo>
                <a:cubicBezTo>
                  <a:pt x="631825" y="-2674"/>
                  <a:pt x="873125" y="-4791"/>
                  <a:pt x="933450" y="3676"/>
                </a:cubicBezTo>
                <a:cubicBezTo>
                  <a:pt x="993775" y="12143"/>
                  <a:pt x="843492" y="66118"/>
                  <a:pt x="838200" y="105276"/>
                </a:cubicBezTo>
                <a:cubicBezTo>
                  <a:pt x="832908" y="144434"/>
                  <a:pt x="861483" y="180418"/>
                  <a:pt x="901700" y="238626"/>
                </a:cubicBezTo>
                <a:cubicBezTo>
                  <a:pt x="941917" y="296834"/>
                  <a:pt x="1030817" y="393143"/>
                  <a:pt x="1079500" y="454526"/>
                </a:cubicBezTo>
                <a:cubicBezTo>
                  <a:pt x="1128183" y="515909"/>
                  <a:pt x="1159933" y="570943"/>
                  <a:pt x="1193800" y="606926"/>
                </a:cubicBezTo>
                <a:cubicBezTo>
                  <a:pt x="1227667" y="642909"/>
                  <a:pt x="1248833" y="623860"/>
                  <a:pt x="1282700" y="670426"/>
                </a:cubicBezTo>
                <a:cubicBezTo>
                  <a:pt x="1316567" y="716992"/>
                  <a:pt x="1337733" y="871509"/>
                  <a:pt x="1397000" y="886326"/>
                </a:cubicBezTo>
                <a:cubicBezTo>
                  <a:pt x="1456267" y="901143"/>
                  <a:pt x="1541992" y="791076"/>
                  <a:pt x="1638300" y="759326"/>
                </a:cubicBezTo>
                <a:cubicBezTo>
                  <a:pt x="1734608" y="727576"/>
                  <a:pt x="1918758" y="684184"/>
                  <a:pt x="1974850" y="695826"/>
                </a:cubicBezTo>
                <a:cubicBezTo>
                  <a:pt x="2030942" y="707468"/>
                  <a:pt x="1970617" y="796368"/>
                  <a:pt x="1974850" y="829176"/>
                </a:cubicBezTo>
                <a:cubicBezTo>
                  <a:pt x="1979083" y="861984"/>
                  <a:pt x="1964267" y="860926"/>
                  <a:pt x="2000250" y="892676"/>
                </a:cubicBezTo>
                <a:cubicBezTo>
                  <a:pt x="2036233" y="924426"/>
                  <a:pt x="2138892" y="967818"/>
                  <a:pt x="2190750" y="1019676"/>
                </a:cubicBezTo>
                <a:cubicBezTo>
                  <a:pt x="2242608" y="1071534"/>
                  <a:pt x="2262717" y="1154084"/>
                  <a:pt x="2311400" y="1203826"/>
                </a:cubicBezTo>
                <a:cubicBezTo>
                  <a:pt x="2360083" y="1253568"/>
                  <a:pt x="2440517" y="1303309"/>
                  <a:pt x="2482850" y="1318126"/>
                </a:cubicBezTo>
                <a:cubicBezTo>
                  <a:pt x="2525183" y="1332943"/>
                  <a:pt x="2545291" y="1312834"/>
                  <a:pt x="2565400" y="1292726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9" name="Forme libre : forme 28">
            <a:extLst>
              <a:ext uri="{FF2B5EF4-FFF2-40B4-BE49-F238E27FC236}">
                <a16:creationId xmlns:a16="http://schemas.microsoft.com/office/drawing/2014/main" id="{F48755D4-E52D-451E-A862-7FE36C952EA0}"/>
              </a:ext>
            </a:extLst>
          </p:cNvPr>
          <p:cNvSpPr/>
          <p:nvPr/>
        </p:nvSpPr>
        <p:spPr>
          <a:xfrm>
            <a:off x="4527550" y="1098550"/>
            <a:ext cx="101600" cy="171450"/>
          </a:xfrm>
          <a:custGeom>
            <a:avLst/>
            <a:gdLst>
              <a:gd name="connsiteX0" fmla="*/ 101600 w 101600"/>
              <a:gd name="connsiteY0" fmla="*/ 0 h 171450"/>
              <a:gd name="connsiteX1" fmla="*/ 50800 w 101600"/>
              <a:gd name="connsiteY1" fmla="*/ 127000 h 171450"/>
              <a:gd name="connsiteX2" fmla="*/ 0 w 101600"/>
              <a:gd name="connsiteY2" fmla="*/ 171450 h 171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1600" h="171450">
                <a:moveTo>
                  <a:pt x="101600" y="0"/>
                </a:moveTo>
                <a:cubicBezTo>
                  <a:pt x="84666" y="49212"/>
                  <a:pt x="67733" y="98425"/>
                  <a:pt x="50800" y="127000"/>
                </a:cubicBezTo>
                <a:cubicBezTo>
                  <a:pt x="33867" y="155575"/>
                  <a:pt x="16933" y="163512"/>
                  <a:pt x="0" y="17145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0" name="Forme libre : forme 29">
            <a:extLst>
              <a:ext uri="{FF2B5EF4-FFF2-40B4-BE49-F238E27FC236}">
                <a16:creationId xmlns:a16="http://schemas.microsoft.com/office/drawing/2014/main" id="{DDA203F8-C9E1-4AFD-B1A6-58AF2240B747}"/>
              </a:ext>
            </a:extLst>
          </p:cNvPr>
          <p:cNvSpPr/>
          <p:nvPr/>
        </p:nvSpPr>
        <p:spPr>
          <a:xfrm>
            <a:off x="3016250" y="2482850"/>
            <a:ext cx="1377950" cy="711200"/>
          </a:xfrm>
          <a:custGeom>
            <a:avLst/>
            <a:gdLst>
              <a:gd name="connsiteX0" fmla="*/ 1377950 w 1377950"/>
              <a:gd name="connsiteY0" fmla="*/ 0 h 711200"/>
              <a:gd name="connsiteX1" fmla="*/ 1295400 w 1377950"/>
              <a:gd name="connsiteY1" fmla="*/ 101600 h 711200"/>
              <a:gd name="connsiteX2" fmla="*/ 996950 w 1377950"/>
              <a:gd name="connsiteY2" fmla="*/ 209550 h 711200"/>
              <a:gd name="connsiteX3" fmla="*/ 730250 w 1377950"/>
              <a:gd name="connsiteY3" fmla="*/ 508000 h 711200"/>
              <a:gd name="connsiteX4" fmla="*/ 469900 w 1377950"/>
              <a:gd name="connsiteY4" fmla="*/ 577850 h 711200"/>
              <a:gd name="connsiteX5" fmla="*/ 247650 w 1377950"/>
              <a:gd name="connsiteY5" fmla="*/ 679450 h 711200"/>
              <a:gd name="connsiteX6" fmla="*/ 0 w 1377950"/>
              <a:gd name="connsiteY6" fmla="*/ 711200 h 711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377950" h="711200">
                <a:moveTo>
                  <a:pt x="1377950" y="0"/>
                </a:moveTo>
                <a:cubicBezTo>
                  <a:pt x="1368425" y="33337"/>
                  <a:pt x="1358900" y="66675"/>
                  <a:pt x="1295400" y="101600"/>
                </a:cubicBezTo>
                <a:cubicBezTo>
                  <a:pt x="1231900" y="136525"/>
                  <a:pt x="1091142" y="141817"/>
                  <a:pt x="996950" y="209550"/>
                </a:cubicBezTo>
                <a:cubicBezTo>
                  <a:pt x="902758" y="277283"/>
                  <a:pt x="818092" y="446617"/>
                  <a:pt x="730250" y="508000"/>
                </a:cubicBezTo>
                <a:cubicBezTo>
                  <a:pt x="642408" y="569383"/>
                  <a:pt x="550333" y="549275"/>
                  <a:pt x="469900" y="577850"/>
                </a:cubicBezTo>
                <a:cubicBezTo>
                  <a:pt x="389467" y="606425"/>
                  <a:pt x="325967" y="657225"/>
                  <a:pt x="247650" y="679450"/>
                </a:cubicBezTo>
                <a:cubicBezTo>
                  <a:pt x="169333" y="701675"/>
                  <a:pt x="84666" y="706437"/>
                  <a:pt x="0" y="71120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3" name="Forme libre : forme 32">
            <a:extLst>
              <a:ext uri="{FF2B5EF4-FFF2-40B4-BE49-F238E27FC236}">
                <a16:creationId xmlns:a16="http://schemas.microsoft.com/office/drawing/2014/main" id="{FF0BF8AA-3094-4C50-B547-95E6ECEA66B7}"/>
              </a:ext>
            </a:extLst>
          </p:cNvPr>
          <p:cNvSpPr/>
          <p:nvPr/>
        </p:nvSpPr>
        <p:spPr>
          <a:xfrm>
            <a:off x="5092700" y="5222875"/>
            <a:ext cx="949325" cy="958850"/>
          </a:xfrm>
          <a:custGeom>
            <a:avLst/>
            <a:gdLst>
              <a:gd name="connsiteX0" fmla="*/ 733425 w 733425"/>
              <a:gd name="connsiteY0" fmla="*/ 0 h 841375"/>
              <a:gd name="connsiteX1" fmla="*/ 695325 w 733425"/>
              <a:gd name="connsiteY1" fmla="*/ 111125 h 841375"/>
              <a:gd name="connsiteX2" fmla="*/ 619125 w 733425"/>
              <a:gd name="connsiteY2" fmla="*/ 231775 h 841375"/>
              <a:gd name="connsiteX3" fmla="*/ 377825 w 733425"/>
              <a:gd name="connsiteY3" fmla="*/ 323850 h 841375"/>
              <a:gd name="connsiteX4" fmla="*/ 190500 w 733425"/>
              <a:gd name="connsiteY4" fmla="*/ 571500 h 841375"/>
              <a:gd name="connsiteX5" fmla="*/ 222250 w 733425"/>
              <a:gd name="connsiteY5" fmla="*/ 603250 h 841375"/>
              <a:gd name="connsiteX6" fmla="*/ 196850 w 733425"/>
              <a:gd name="connsiteY6" fmla="*/ 654050 h 841375"/>
              <a:gd name="connsiteX7" fmla="*/ 212725 w 733425"/>
              <a:gd name="connsiteY7" fmla="*/ 708025 h 841375"/>
              <a:gd name="connsiteX8" fmla="*/ 123825 w 733425"/>
              <a:gd name="connsiteY8" fmla="*/ 771525 h 841375"/>
              <a:gd name="connsiteX9" fmla="*/ 0 w 733425"/>
              <a:gd name="connsiteY9" fmla="*/ 841375 h 841375"/>
              <a:gd name="connsiteX0" fmla="*/ 939800 w 939800"/>
              <a:gd name="connsiteY0" fmla="*/ 0 h 949325"/>
              <a:gd name="connsiteX1" fmla="*/ 901700 w 939800"/>
              <a:gd name="connsiteY1" fmla="*/ 111125 h 949325"/>
              <a:gd name="connsiteX2" fmla="*/ 825500 w 939800"/>
              <a:gd name="connsiteY2" fmla="*/ 231775 h 949325"/>
              <a:gd name="connsiteX3" fmla="*/ 584200 w 939800"/>
              <a:gd name="connsiteY3" fmla="*/ 323850 h 949325"/>
              <a:gd name="connsiteX4" fmla="*/ 396875 w 939800"/>
              <a:gd name="connsiteY4" fmla="*/ 571500 h 949325"/>
              <a:gd name="connsiteX5" fmla="*/ 428625 w 939800"/>
              <a:gd name="connsiteY5" fmla="*/ 603250 h 949325"/>
              <a:gd name="connsiteX6" fmla="*/ 403225 w 939800"/>
              <a:gd name="connsiteY6" fmla="*/ 654050 h 949325"/>
              <a:gd name="connsiteX7" fmla="*/ 419100 w 939800"/>
              <a:gd name="connsiteY7" fmla="*/ 708025 h 949325"/>
              <a:gd name="connsiteX8" fmla="*/ 330200 w 939800"/>
              <a:gd name="connsiteY8" fmla="*/ 771525 h 949325"/>
              <a:gd name="connsiteX9" fmla="*/ 0 w 939800"/>
              <a:gd name="connsiteY9" fmla="*/ 949325 h 949325"/>
              <a:gd name="connsiteX0" fmla="*/ 949325 w 949325"/>
              <a:gd name="connsiteY0" fmla="*/ 0 h 958850"/>
              <a:gd name="connsiteX1" fmla="*/ 901700 w 949325"/>
              <a:gd name="connsiteY1" fmla="*/ 120650 h 958850"/>
              <a:gd name="connsiteX2" fmla="*/ 825500 w 949325"/>
              <a:gd name="connsiteY2" fmla="*/ 241300 h 958850"/>
              <a:gd name="connsiteX3" fmla="*/ 584200 w 949325"/>
              <a:gd name="connsiteY3" fmla="*/ 333375 h 958850"/>
              <a:gd name="connsiteX4" fmla="*/ 396875 w 949325"/>
              <a:gd name="connsiteY4" fmla="*/ 581025 h 958850"/>
              <a:gd name="connsiteX5" fmla="*/ 428625 w 949325"/>
              <a:gd name="connsiteY5" fmla="*/ 612775 h 958850"/>
              <a:gd name="connsiteX6" fmla="*/ 403225 w 949325"/>
              <a:gd name="connsiteY6" fmla="*/ 663575 h 958850"/>
              <a:gd name="connsiteX7" fmla="*/ 419100 w 949325"/>
              <a:gd name="connsiteY7" fmla="*/ 717550 h 958850"/>
              <a:gd name="connsiteX8" fmla="*/ 330200 w 949325"/>
              <a:gd name="connsiteY8" fmla="*/ 781050 h 958850"/>
              <a:gd name="connsiteX9" fmla="*/ 0 w 949325"/>
              <a:gd name="connsiteY9" fmla="*/ 958850 h 958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949325" h="958850">
                <a:moveTo>
                  <a:pt x="949325" y="0"/>
                </a:moveTo>
                <a:cubicBezTo>
                  <a:pt x="939800" y="36248"/>
                  <a:pt x="922337" y="80434"/>
                  <a:pt x="901700" y="120650"/>
                </a:cubicBezTo>
                <a:cubicBezTo>
                  <a:pt x="881063" y="160866"/>
                  <a:pt x="878417" y="205846"/>
                  <a:pt x="825500" y="241300"/>
                </a:cubicBezTo>
                <a:cubicBezTo>
                  <a:pt x="772583" y="276754"/>
                  <a:pt x="655637" y="276754"/>
                  <a:pt x="584200" y="333375"/>
                </a:cubicBezTo>
                <a:cubicBezTo>
                  <a:pt x="512762" y="389996"/>
                  <a:pt x="422804" y="534458"/>
                  <a:pt x="396875" y="581025"/>
                </a:cubicBezTo>
                <a:cubicBezTo>
                  <a:pt x="370946" y="627592"/>
                  <a:pt x="427567" y="599017"/>
                  <a:pt x="428625" y="612775"/>
                </a:cubicBezTo>
                <a:cubicBezTo>
                  <a:pt x="429683" y="626533"/>
                  <a:pt x="404812" y="646113"/>
                  <a:pt x="403225" y="663575"/>
                </a:cubicBezTo>
                <a:cubicBezTo>
                  <a:pt x="401638" y="681037"/>
                  <a:pt x="431271" y="697971"/>
                  <a:pt x="419100" y="717550"/>
                </a:cubicBezTo>
                <a:cubicBezTo>
                  <a:pt x="406929" y="737129"/>
                  <a:pt x="365654" y="758825"/>
                  <a:pt x="330200" y="781050"/>
                </a:cubicBezTo>
                <a:cubicBezTo>
                  <a:pt x="294746" y="803275"/>
                  <a:pt x="44185" y="935037"/>
                  <a:pt x="0" y="95885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4" name="Forme libre : forme 3">
            <a:extLst>
              <a:ext uri="{FF2B5EF4-FFF2-40B4-BE49-F238E27FC236}">
                <a16:creationId xmlns:a16="http://schemas.microsoft.com/office/drawing/2014/main" id="{9785E986-7D90-49DA-8C7B-6E217AE16429}"/>
              </a:ext>
            </a:extLst>
          </p:cNvPr>
          <p:cNvSpPr/>
          <p:nvPr/>
        </p:nvSpPr>
        <p:spPr>
          <a:xfrm>
            <a:off x="9458297" y="1866900"/>
            <a:ext cx="218196" cy="3594735"/>
          </a:xfrm>
          <a:custGeom>
            <a:avLst/>
            <a:gdLst>
              <a:gd name="connsiteX0" fmla="*/ 57178 w 214952"/>
              <a:gd name="connsiteY0" fmla="*/ 0 h 3152775"/>
              <a:gd name="connsiteX1" fmla="*/ 19078 w 214952"/>
              <a:gd name="connsiteY1" fmla="*/ 762000 h 3152775"/>
              <a:gd name="connsiteX2" fmla="*/ 19078 w 214952"/>
              <a:gd name="connsiteY2" fmla="*/ 1000125 h 3152775"/>
              <a:gd name="connsiteX3" fmla="*/ 76228 w 214952"/>
              <a:gd name="connsiteY3" fmla="*/ 1285875 h 3152775"/>
              <a:gd name="connsiteX4" fmla="*/ 76228 w 214952"/>
              <a:gd name="connsiteY4" fmla="*/ 1647825 h 3152775"/>
              <a:gd name="connsiteX5" fmla="*/ 28 w 214952"/>
              <a:gd name="connsiteY5" fmla="*/ 2057400 h 3152775"/>
              <a:gd name="connsiteX6" fmla="*/ 85753 w 214952"/>
              <a:gd name="connsiteY6" fmla="*/ 2314575 h 3152775"/>
              <a:gd name="connsiteX7" fmla="*/ 209578 w 214952"/>
              <a:gd name="connsiteY7" fmla="*/ 2505075 h 3152775"/>
              <a:gd name="connsiteX8" fmla="*/ 181003 w 214952"/>
              <a:gd name="connsiteY8" fmla="*/ 3152775 h 3152775"/>
              <a:gd name="connsiteX0" fmla="*/ 57178 w 218196"/>
              <a:gd name="connsiteY0" fmla="*/ 0 h 3541395"/>
              <a:gd name="connsiteX1" fmla="*/ 19078 w 218196"/>
              <a:gd name="connsiteY1" fmla="*/ 762000 h 3541395"/>
              <a:gd name="connsiteX2" fmla="*/ 19078 w 218196"/>
              <a:gd name="connsiteY2" fmla="*/ 1000125 h 3541395"/>
              <a:gd name="connsiteX3" fmla="*/ 76228 w 218196"/>
              <a:gd name="connsiteY3" fmla="*/ 1285875 h 3541395"/>
              <a:gd name="connsiteX4" fmla="*/ 76228 w 218196"/>
              <a:gd name="connsiteY4" fmla="*/ 1647825 h 3541395"/>
              <a:gd name="connsiteX5" fmla="*/ 28 w 218196"/>
              <a:gd name="connsiteY5" fmla="*/ 2057400 h 3541395"/>
              <a:gd name="connsiteX6" fmla="*/ 85753 w 218196"/>
              <a:gd name="connsiteY6" fmla="*/ 2314575 h 3541395"/>
              <a:gd name="connsiteX7" fmla="*/ 209578 w 218196"/>
              <a:gd name="connsiteY7" fmla="*/ 2505075 h 3541395"/>
              <a:gd name="connsiteX8" fmla="*/ 196243 w 218196"/>
              <a:gd name="connsiteY8" fmla="*/ 3541395 h 3541395"/>
              <a:gd name="connsiteX0" fmla="*/ 57178 w 218196"/>
              <a:gd name="connsiteY0" fmla="*/ 0 h 3594735"/>
              <a:gd name="connsiteX1" fmla="*/ 19078 w 218196"/>
              <a:gd name="connsiteY1" fmla="*/ 762000 h 3594735"/>
              <a:gd name="connsiteX2" fmla="*/ 19078 w 218196"/>
              <a:gd name="connsiteY2" fmla="*/ 1000125 h 3594735"/>
              <a:gd name="connsiteX3" fmla="*/ 76228 w 218196"/>
              <a:gd name="connsiteY3" fmla="*/ 1285875 h 3594735"/>
              <a:gd name="connsiteX4" fmla="*/ 76228 w 218196"/>
              <a:gd name="connsiteY4" fmla="*/ 1647825 h 3594735"/>
              <a:gd name="connsiteX5" fmla="*/ 28 w 218196"/>
              <a:gd name="connsiteY5" fmla="*/ 2057400 h 3594735"/>
              <a:gd name="connsiteX6" fmla="*/ 85753 w 218196"/>
              <a:gd name="connsiteY6" fmla="*/ 2314575 h 3594735"/>
              <a:gd name="connsiteX7" fmla="*/ 209578 w 218196"/>
              <a:gd name="connsiteY7" fmla="*/ 2505075 h 3594735"/>
              <a:gd name="connsiteX8" fmla="*/ 196243 w 218196"/>
              <a:gd name="connsiteY8" fmla="*/ 3594735 h 35947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18196" h="3594735">
                <a:moveTo>
                  <a:pt x="57178" y="0"/>
                </a:moveTo>
                <a:cubicBezTo>
                  <a:pt x="41303" y="297656"/>
                  <a:pt x="25428" y="595313"/>
                  <a:pt x="19078" y="762000"/>
                </a:cubicBezTo>
                <a:cubicBezTo>
                  <a:pt x="12728" y="928688"/>
                  <a:pt x="9553" y="912813"/>
                  <a:pt x="19078" y="1000125"/>
                </a:cubicBezTo>
                <a:cubicBezTo>
                  <a:pt x="28603" y="1087437"/>
                  <a:pt x="66703" y="1177925"/>
                  <a:pt x="76228" y="1285875"/>
                </a:cubicBezTo>
                <a:cubicBezTo>
                  <a:pt x="85753" y="1393825"/>
                  <a:pt x="88928" y="1519238"/>
                  <a:pt x="76228" y="1647825"/>
                </a:cubicBezTo>
                <a:cubicBezTo>
                  <a:pt x="63528" y="1776412"/>
                  <a:pt x="-1560" y="1946275"/>
                  <a:pt x="28" y="2057400"/>
                </a:cubicBezTo>
                <a:cubicBezTo>
                  <a:pt x="1615" y="2168525"/>
                  <a:pt x="50828" y="2239963"/>
                  <a:pt x="85753" y="2314575"/>
                </a:cubicBezTo>
                <a:cubicBezTo>
                  <a:pt x="120678" y="2389187"/>
                  <a:pt x="193703" y="2365375"/>
                  <a:pt x="209578" y="2505075"/>
                </a:cubicBezTo>
                <a:cubicBezTo>
                  <a:pt x="225453" y="2644775"/>
                  <a:pt x="218468" y="3340735"/>
                  <a:pt x="196243" y="3594735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7" name="Forme libre : forme 6">
            <a:extLst>
              <a:ext uri="{FF2B5EF4-FFF2-40B4-BE49-F238E27FC236}">
                <a16:creationId xmlns:a16="http://schemas.microsoft.com/office/drawing/2014/main" id="{DE2091A2-893D-4FD9-B5DC-08FAAC12AD69}"/>
              </a:ext>
            </a:extLst>
          </p:cNvPr>
          <p:cNvSpPr/>
          <p:nvPr/>
        </p:nvSpPr>
        <p:spPr>
          <a:xfrm>
            <a:off x="4667250" y="1800225"/>
            <a:ext cx="3514743" cy="3819524"/>
          </a:xfrm>
          <a:custGeom>
            <a:avLst/>
            <a:gdLst>
              <a:gd name="connsiteX0" fmla="*/ 0 w 4103757"/>
              <a:gd name="connsiteY0" fmla="*/ 3510562 h 3510562"/>
              <a:gd name="connsiteX1" fmla="*/ 228600 w 4103757"/>
              <a:gd name="connsiteY1" fmla="*/ 3215287 h 3510562"/>
              <a:gd name="connsiteX2" fmla="*/ 400050 w 4103757"/>
              <a:gd name="connsiteY2" fmla="*/ 3053362 h 3510562"/>
              <a:gd name="connsiteX3" fmla="*/ 923925 w 4103757"/>
              <a:gd name="connsiteY3" fmla="*/ 2748562 h 3510562"/>
              <a:gd name="connsiteX4" fmla="*/ 1162050 w 4103757"/>
              <a:gd name="connsiteY4" fmla="*/ 2691412 h 3510562"/>
              <a:gd name="connsiteX5" fmla="*/ 1533525 w 4103757"/>
              <a:gd name="connsiteY5" fmla="*/ 2500912 h 3510562"/>
              <a:gd name="connsiteX6" fmla="*/ 1638300 w 4103757"/>
              <a:gd name="connsiteY6" fmla="*/ 2110387 h 3510562"/>
              <a:gd name="connsiteX7" fmla="*/ 1838325 w 4103757"/>
              <a:gd name="connsiteY7" fmla="*/ 1719862 h 3510562"/>
              <a:gd name="connsiteX8" fmla="*/ 2190750 w 4103757"/>
              <a:gd name="connsiteY8" fmla="*/ 1291237 h 3510562"/>
              <a:gd name="connsiteX9" fmla="*/ 2381250 w 4103757"/>
              <a:gd name="connsiteY9" fmla="*/ 976912 h 3510562"/>
              <a:gd name="connsiteX10" fmla="*/ 2705100 w 4103757"/>
              <a:gd name="connsiteY10" fmla="*/ 795937 h 3510562"/>
              <a:gd name="connsiteX11" fmla="*/ 3181350 w 4103757"/>
              <a:gd name="connsiteY11" fmla="*/ 405412 h 3510562"/>
              <a:gd name="connsiteX12" fmla="*/ 3371850 w 4103757"/>
              <a:gd name="connsiteY12" fmla="*/ 110137 h 3510562"/>
              <a:gd name="connsiteX0" fmla="*/ 0 w 3181350"/>
              <a:gd name="connsiteY0" fmla="*/ 3105150 h 3105150"/>
              <a:gd name="connsiteX1" fmla="*/ 228600 w 3181350"/>
              <a:gd name="connsiteY1" fmla="*/ 2809875 h 3105150"/>
              <a:gd name="connsiteX2" fmla="*/ 400050 w 3181350"/>
              <a:gd name="connsiteY2" fmla="*/ 2647950 h 3105150"/>
              <a:gd name="connsiteX3" fmla="*/ 923925 w 3181350"/>
              <a:gd name="connsiteY3" fmla="*/ 2343150 h 3105150"/>
              <a:gd name="connsiteX4" fmla="*/ 1162050 w 3181350"/>
              <a:gd name="connsiteY4" fmla="*/ 2286000 h 3105150"/>
              <a:gd name="connsiteX5" fmla="*/ 1533525 w 3181350"/>
              <a:gd name="connsiteY5" fmla="*/ 2095500 h 3105150"/>
              <a:gd name="connsiteX6" fmla="*/ 1638300 w 3181350"/>
              <a:gd name="connsiteY6" fmla="*/ 1704975 h 3105150"/>
              <a:gd name="connsiteX7" fmla="*/ 1838325 w 3181350"/>
              <a:gd name="connsiteY7" fmla="*/ 1314450 h 3105150"/>
              <a:gd name="connsiteX8" fmla="*/ 2190750 w 3181350"/>
              <a:gd name="connsiteY8" fmla="*/ 885825 h 3105150"/>
              <a:gd name="connsiteX9" fmla="*/ 2381250 w 3181350"/>
              <a:gd name="connsiteY9" fmla="*/ 571500 h 3105150"/>
              <a:gd name="connsiteX10" fmla="*/ 2705100 w 3181350"/>
              <a:gd name="connsiteY10" fmla="*/ 390525 h 3105150"/>
              <a:gd name="connsiteX11" fmla="*/ 3181350 w 3181350"/>
              <a:gd name="connsiteY11" fmla="*/ 0 h 3105150"/>
              <a:gd name="connsiteX0" fmla="*/ 0 w 3181350"/>
              <a:gd name="connsiteY0" fmla="*/ 3105150 h 3105150"/>
              <a:gd name="connsiteX1" fmla="*/ 228600 w 3181350"/>
              <a:gd name="connsiteY1" fmla="*/ 2809875 h 3105150"/>
              <a:gd name="connsiteX2" fmla="*/ 400050 w 3181350"/>
              <a:gd name="connsiteY2" fmla="*/ 2647950 h 3105150"/>
              <a:gd name="connsiteX3" fmla="*/ 923925 w 3181350"/>
              <a:gd name="connsiteY3" fmla="*/ 2343150 h 3105150"/>
              <a:gd name="connsiteX4" fmla="*/ 1162050 w 3181350"/>
              <a:gd name="connsiteY4" fmla="*/ 2286000 h 3105150"/>
              <a:gd name="connsiteX5" fmla="*/ 1533525 w 3181350"/>
              <a:gd name="connsiteY5" fmla="*/ 2095500 h 3105150"/>
              <a:gd name="connsiteX6" fmla="*/ 1638300 w 3181350"/>
              <a:gd name="connsiteY6" fmla="*/ 1704975 h 3105150"/>
              <a:gd name="connsiteX7" fmla="*/ 1838325 w 3181350"/>
              <a:gd name="connsiteY7" fmla="*/ 1314450 h 3105150"/>
              <a:gd name="connsiteX8" fmla="*/ 2190750 w 3181350"/>
              <a:gd name="connsiteY8" fmla="*/ 885825 h 3105150"/>
              <a:gd name="connsiteX9" fmla="*/ 2381250 w 3181350"/>
              <a:gd name="connsiteY9" fmla="*/ 571500 h 3105150"/>
              <a:gd name="connsiteX10" fmla="*/ 2705100 w 3181350"/>
              <a:gd name="connsiteY10" fmla="*/ 390525 h 3105150"/>
              <a:gd name="connsiteX11" fmla="*/ 3181350 w 3181350"/>
              <a:gd name="connsiteY11" fmla="*/ 0 h 3105150"/>
              <a:gd name="connsiteX12" fmla="*/ 3181350 w 3181350"/>
              <a:gd name="connsiteY12" fmla="*/ 0 h 3105150"/>
              <a:gd name="connsiteX0" fmla="*/ 0 w 3333750"/>
              <a:gd name="connsiteY0" fmla="*/ 3305175 h 3305175"/>
              <a:gd name="connsiteX1" fmla="*/ 228600 w 3333750"/>
              <a:gd name="connsiteY1" fmla="*/ 3009900 h 3305175"/>
              <a:gd name="connsiteX2" fmla="*/ 400050 w 3333750"/>
              <a:gd name="connsiteY2" fmla="*/ 2847975 h 3305175"/>
              <a:gd name="connsiteX3" fmla="*/ 923925 w 3333750"/>
              <a:gd name="connsiteY3" fmla="*/ 2543175 h 3305175"/>
              <a:gd name="connsiteX4" fmla="*/ 1162050 w 3333750"/>
              <a:gd name="connsiteY4" fmla="*/ 2486025 h 3305175"/>
              <a:gd name="connsiteX5" fmla="*/ 1533525 w 3333750"/>
              <a:gd name="connsiteY5" fmla="*/ 2295525 h 3305175"/>
              <a:gd name="connsiteX6" fmla="*/ 1638300 w 3333750"/>
              <a:gd name="connsiteY6" fmla="*/ 1905000 h 3305175"/>
              <a:gd name="connsiteX7" fmla="*/ 1838325 w 3333750"/>
              <a:gd name="connsiteY7" fmla="*/ 1514475 h 3305175"/>
              <a:gd name="connsiteX8" fmla="*/ 2190750 w 3333750"/>
              <a:gd name="connsiteY8" fmla="*/ 1085850 h 3305175"/>
              <a:gd name="connsiteX9" fmla="*/ 2381250 w 3333750"/>
              <a:gd name="connsiteY9" fmla="*/ 771525 h 3305175"/>
              <a:gd name="connsiteX10" fmla="*/ 2705100 w 3333750"/>
              <a:gd name="connsiteY10" fmla="*/ 590550 h 3305175"/>
              <a:gd name="connsiteX11" fmla="*/ 3181350 w 3333750"/>
              <a:gd name="connsiteY11" fmla="*/ 200025 h 3305175"/>
              <a:gd name="connsiteX12" fmla="*/ 3333750 w 3333750"/>
              <a:gd name="connsiteY12" fmla="*/ 0 h 3305175"/>
              <a:gd name="connsiteX0" fmla="*/ 0 w 3342637"/>
              <a:gd name="connsiteY0" fmla="*/ 3323045 h 3323045"/>
              <a:gd name="connsiteX1" fmla="*/ 228600 w 3342637"/>
              <a:gd name="connsiteY1" fmla="*/ 3027770 h 3323045"/>
              <a:gd name="connsiteX2" fmla="*/ 400050 w 3342637"/>
              <a:gd name="connsiteY2" fmla="*/ 2865845 h 3323045"/>
              <a:gd name="connsiteX3" fmla="*/ 923925 w 3342637"/>
              <a:gd name="connsiteY3" fmla="*/ 2561045 h 3323045"/>
              <a:gd name="connsiteX4" fmla="*/ 1162050 w 3342637"/>
              <a:gd name="connsiteY4" fmla="*/ 2503895 h 3323045"/>
              <a:gd name="connsiteX5" fmla="*/ 1533525 w 3342637"/>
              <a:gd name="connsiteY5" fmla="*/ 2313395 h 3323045"/>
              <a:gd name="connsiteX6" fmla="*/ 1638300 w 3342637"/>
              <a:gd name="connsiteY6" fmla="*/ 1922870 h 3323045"/>
              <a:gd name="connsiteX7" fmla="*/ 1838325 w 3342637"/>
              <a:gd name="connsiteY7" fmla="*/ 1532345 h 3323045"/>
              <a:gd name="connsiteX8" fmla="*/ 2190750 w 3342637"/>
              <a:gd name="connsiteY8" fmla="*/ 1103720 h 3323045"/>
              <a:gd name="connsiteX9" fmla="*/ 2381250 w 3342637"/>
              <a:gd name="connsiteY9" fmla="*/ 789395 h 3323045"/>
              <a:gd name="connsiteX10" fmla="*/ 2705100 w 3342637"/>
              <a:gd name="connsiteY10" fmla="*/ 608420 h 3323045"/>
              <a:gd name="connsiteX11" fmla="*/ 3181350 w 3342637"/>
              <a:gd name="connsiteY11" fmla="*/ 217895 h 3323045"/>
              <a:gd name="connsiteX12" fmla="*/ 3333750 w 3342637"/>
              <a:gd name="connsiteY12" fmla="*/ 17870 h 3323045"/>
              <a:gd name="connsiteX13" fmla="*/ 3324225 w 3342637"/>
              <a:gd name="connsiteY13" fmla="*/ 8346 h 3323045"/>
              <a:gd name="connsiteX0" fmla="*/ 0 w 3514743"/>
              <a:gd name="connsiteY0" fmla="*/ 3819524 h 3819524"/>
              <a:gd name="connsiteX1" fmla="*/ 228600 w 3514743"/>
              <a:gd name="connsiteY1" fmla="*/ 3524249 h 3819524"/>
              <a:gd name="connsiteX2" fmla="*/ 400050 w 3514743"/>
              <a:gd name="connsiteY2" fmla="*/ 3362324 h 3819524"/>
              <a:gd name="connsiteX3" fmla="*/ 923925 w 3514743"/>
              <a:gd name="connsiteY3" fmla="*/ 3057524 h 3819524"/>
              <a:gd name="connsiteX4" fmla="*/ 1162050 w 3514743"/>
              <a:gd name="connsiteY4" fmla="*/ 3000374 h 3819524"/>
              <a:gd name="connsiteX5" fmla="*/ 1533525 w 3514743"/>
              <a:gd name="connsiteY5" fmla="*/ 2809874 h 3819524"/>
              <a:gd name="connsiteX6" fmla="*/ 1638300 w 3514743"/>
              <a:gd name="connsiteY6" fmla="*/ 2419349 h 3819524"/>
              <a:gd name="connsiteX7" fmla="*/ 1838325 w 3514743"/>
              <a:gd name="connsiteY7" fmla="*/ 2028824 h 3819524"/>
              <a:gd name="connsiteX8" fmla="*/ 2190750 w 3514743"/>
              <a:gd name="connsiteY8" fmla="*/ 1600199 h 3819524"/>
              <a:gd name="connsiteX9" fmla="*/ 2381250 w 3514743"/>
              <a:gd name="connsiteY9" fmla="*/ 1285874 h 3819524"/>
              <a:gd name="connsiteX10" fmla="*/ 2705100 w 3514743"/>
              <a:gd name="connsiteY10" fmla="*/ 1104899 h 3819524"/>
              <a:gd name="connsiteX11" fmla="*/ 3181350 w 3514743"/>
              <a:gd name="connsiteY11" fmla="*/ 714374 h 3819524"/>
              <a:gd name="connsiteX12" fmla="*/ 3333750 w 3514743"/>
              <a:gd name="connsiteY12" fmla="*/ 514349 h 3819524"/>
              <a:gd name="connsiteX13" fmla="*/ 3514725 w 3514743"/>
              <a:gd name="connsiteY13" fmla="*/ 0 h 38195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3514743" h="3819524">
                <a:moveTo>
                  <a:pt x="0" y="3819524"/>
                </a:moveTo>
                <a:cubicBezTo>
                  <a:pt x="80962" y="3709986"/>
                  <a:pt x="161925" y="3600449"/>
                  <a:pt x="228600" y="3524249"/>
                </a:cubicBezTo>
                <a:cubicBezTo>
                  <a:pt x="295275" y="3448049"/>
                  <a:pt x="284163" y="3440111"/>
                  <a:pt x="400050" y="3362324"/>
                </a:cubicBezTo>
                <a:cubicBezTo>
                  <a:pt x="515937" y="3284537"/>
                  <a:pt x="796925" y="3117849"/>
                  <a:pt x="923925" y="3057524"/>
                </a:cubicBezTo>
                <a:cubicBezTo>
                  <a:pt x="1050925" y="2997199"/>
                  <a:pt x="1060450" y="3041649"/>
                  <a:pt x="1162050" y="3000374"/>
                </a:cubicBezTo>
                <a:cubicBezTo>
                  <a:pt x="1263650" y="2959099"/>
                  <a:pt x="1454150" y="2906712"/>
                  <a:pt x="1533525" y="2809874"/>
                </a:cubicBezTo>
                <a:cubicBezTo>
                  <a:pt x="1612900" y="2713036"/>
                  <a:pt x="1587500" y="2549524"/>
                  <a:pt x="1638300" y="2419349"/>
                </a:cubicBezTo>
                <a:cubicBezTo>
                  <a:pt x="1689100" y="2289174"/>
                  <a:pt x="1746250" y="2165349"/>
                  <a:pt x="1838325" y="2028824"/>
                </a:cubicBezTo>
                <a:cubicBezTo>
                  <a:pt x="1930400" y="1892299"/>
                  <a:pt x="2100262" y="1724024"/>
                  <a:pt x="2190750" y="1600199"/>
                </a:cubicBezTo>
                <a:cubicBezTo>
                  <a:pt x="2281238" y="1476374"/>
                  <a:pt x="2295525" y="1368424"/>
                  <a:pt x="2381250" y="1285874"/>
                </a:cubicBezTo>
                <a:cubicBezTo>
                  <a:pt x="2466975" y="1203324"/>
                  <a:pt x="2571750" y="1200149"/>
                  <a:pt x="2705100" y="1104899"/>
                </a:cubicBezTo>
                <a:cubicBezTo>
                  <a:pt x="2838450" y="1009649"/>
                  <a:pt x="3070225" y="828674"/>
                  <a:pt x="3181350" y="714374"/>
                </a:cubicBezTo>
                <a:lnTo>
                  <a:pt x="3333750" y="514349"/>
                </a:lnTo>
                <a:cubicBezTo>
                  <a:pt x="3357562" y="479424"/>
                  <a:pt x="3516709" y="1984"/>
                  <a:pt x="3514725" y="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0" name="Forme libre : forme 9">
            <a:extLst>
              <a:ext uri="{FF2B5EF4-FFF2-40B4-BE49-F238E27FC236}">
                <a16:creationId xmlns:a16="http://schemas.microsoft.com/office/drawing/2014/main" id="{A3F9438B-574A-41ED-A02A-B92F4E8208B1}"/>
              </a:ext>
            </a:extLst>
          </p:cNvPr>
          <p:cNvSpPr/>
          <p:nvPr/>
        </p:nvSpPr>
        <p:spPr>
          <a:xfrm>
            <a:off x="5052060" y="2735580"/>
            <a:ext cx="4960620" cy="2552831"/>
          </a:xfrm>
          <a:custGeom>
            <a:avLst/>
            <a:gdLst>
              <a:gd name="connsiteX0" fmla="*/ 4960620 w 4960620"/>
              <a:gd name="connsiteY0" fmla="*/ 0 h 2552831"/>
              <a:gd name="connsiteX1" fmla="*/ 4472940 w 4960620"/>
              <a:gd name="connsiteY1" fmla="*/ 190500 h 2552831"/>
              <a:gd name="connsiteX2" fmla="*/ 4267200 w 4960620"/>
              <a:gd name="connsiteY2" fmla="*/ 266700 h 2552831"/>
              <a:gd name="connsiteX3" fmla="*/ 3985260 w 4960620"/>
              <a:gd name="connsiteY3" fmla="*/ 419100 h 2552831"/>
              <a:gd name="connsiteX4" fmla="*/ 3810000 w 4960620"/>
              <a:gd name="connsiteY4" fmla="*/ 609600 h 2552831"/>
              <a:gd name="connsiteX5" fmla="*/ 3810000 w 4960620"/>
              <a:gd name="connsiteY5" fmla="*/ 693420 h 2552831"/>
              <a:gd name="connsiteX6" fmla="*/ 3672840 w 4960620"/>
              <a:gd name="connsiteY6" fmla="*/ 838200 h 2552831"/>
              <a:gd name="connsiteX7" fmla="*/ 3489960 w 4960620"/>
              <a:gd name="connsiteY7" fmla="*/ 944880 h 2552831"/>
              <a:gd name="connsiteX8" fmla="*/ 3345180 w 4960620"/>
              <a:gd name="connsiteY8" fmla="*/ 967740 h 2552831"/>
              <a:gd name="connsiteX9" fmla="*/ 3070860 w 4960620"/>
              <a:gd name="connsiteY9" fmla="*/ 1135380 h 2552831"/>
              <a:gd name="connsiteX10" fmla="*/ 2903220 w 4960620"/>
              <a:gd name="connsiteY10" fmla="*/ 1379220 h 2552831"/>
              <a:gd name="connsiteX11" fmla="*/ 2636520 w 4960620"/>
              <a:gd name="connsiteY11" fmla="*/ 1653540 h 2552831"/>
              <a:gd name="connsiteX12" fmla="*/ 2506980 w 4960620"/>
              <a:gd name="connsiteY12" fmla="*/ 1836420 h 2552831"/>
              <a:gd name="connsiteX13" fmla="*/ 2133600 w 4960620"/>
              <a:gd name="connsiteY13" fmla="*/ 2049780 h 2552831"/>
              <a:gd name="connsiteX14" fmla="*/ 1783080 w 4960620"/>
              <a:gd name="connsiteY14" fmla="*/ 2278380 h 2552831"/>
              <a:gd name="connsiteX15" fmla="*/ 1249680 w 4960620"/>
              <a:gd name="connsiteY15" fmla="*/ 2506980 h 2552831"/>
              <a:gd name="connsiteX16" fmla="*/ 830580 w 4960620"/>
              <a:gd name="connsiteY16" fmla="*/ 2453640 h 2552831"/>
              <a:gd name="connsiteX17" fmla="*/ 571500 w 4960620"/>
              <a:gd name="connsiteY17" fmla="*/ 2545080 h 2552831"/>
              <a:gd name="connsiteX18" fmla="*/ 342900 w 4960620"/>
              <a:gd name="connsiteY18" fmla="*/ 2537460 h 2552831"/>
              <a:gd name="connsiteX19" fmla="*/ 236220 w 4960620"/>
              <a:gd name="connsiteY19" fmla="*/ 2453640 h 2552831"/>
              <a:gd name="connsiteX20" fmla="*/ 0 w 4960620"/>
              <a:gd name="connsiteY20" fmla="*/ 2529840 h 25528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4960620" h="2552831">
                <a:moveTo>
                  <a:pt x="4960620" y="0"/>
                </a:moveTo>
                <a:lnTo>
                  <a:pt x="4472940" y="190500"/>
                </a:lnTo>
                <a:cubicBezTo>
                  <a:pt x="4357370" y="234950"/>
                  <a:pt x="4348480" y="228600"/>
                  <a:pt x="4267200" y="266700"/>
                </a:cubicBezTo>
                <a:cubicBezTo>
                  <a:pt x="4185920" y="304800"/>
                  <a:pt x="4061460" y="361950"/>
                  <a:pt x="3985260" y="419100"/>
                </a:cubicBezTo>
                <a:cubicBezTo>
                  <a:pt x="3909060" y="476250"/>
                  <a:pt x="3839210" y="563880"/>
                  <a:pt x="3810000" y="609600"/>
                </a:cubicBezTo>
                <a:cubicBezTo>
                  <a:pt x="3780790" y="655320"/>
                  <a:pt x="3832860" y="655320"/>
                  <a:pt x="3810000" y="693420"/>
                </a:cubicBezTo>
                <a:cubicBezTo>
                  <a:pt x="3787140" y="731520"/>
                  <a:pt x="3726180" y="796290"/>
                  <a:pt x="3672840" y="838200"/>
                </a:cubicBezTo>
                <a:cubicBezTo>
                  <a:pt x="3619500" y="880110"/>
                  <a:pt x="3544570" y="923290"/>
                  <a:pt x="3489960" y="944880"/>
                </a:cubicBezTo>
                <a:cubicBezTo>
                  <a:pt x="3435350" y="966470"/>
                  <a:pt x="3415030" y="935990"/>
                  <a:pt x="3345180" y="967740"/>
                </a:cubicBezTo>
                <a:cubicBezTo>
                  <a:pt x="3275330" y="999490"/>
                  <a:pt x="3144520" y="1066800"/>
                  <a:pt x="3070860" y="1135380"/>
                </a:cubicBezTo>
                <a:cubicBezTo>
                  <a:pt x="2997200" y="1203960"/>
                  <a:pt x="2975610" y="1292860"/>
                  <a:pt x="2903220" y="1379220"/>
                </a:cubicBezTo>
                <a:cubicBezTo>
                  <a:pt x="2830830" y="1465580"/>
                  <a:pt x="2702560" y="1577340"/>
                  <a:pt x="2636520" y="1653540"/>
                </a:cubicBezTo>
                <a:cubicBezTo>
                  <a:pt x="2570480" y="1729740"/>
                  <a:pt x="2590800" y="1770380"/>
                  <a:pt x="2506980" y="1836420"/>
                </a:cubicBezTo>
                <a:cubicBezTo>
                  <a:pt x="2423160" y="1902460"/>
                  <a:pt x="2254250" y="1976120"/>
                  <a:pt x="2133600" y="2049780"/>
                </a:cubicBezTo>
                <a:cubicBezTo>
                  <a:pt x="2012950" y="2123440"/>
                  <a:pt x="1930400" y="2202180"/>
                  <a:pt x="1783080" y="2278380"/>
                </a:cubicBezTo>
                <a:cubicBezTo>
                  <a:pt x="1635760" y="2354580"/>
                  <a:pt x="1408430" y="2477770"/>
                  <a:pt x="1249680" y="2506980"/>
                </a:cubicBezTo>
                <a:cubicBezTo>
                  <a:pt x="1090930" y="2536190"/>
                  <a:pt x="943610" y="2447290"/>
                  <a:pt x="830580" y="2453640"/>
                </a:cubicBezTo>
                <a:cubicBezTo>
                  <a:pt x="717550" y="2459990"/>
                  <a:pt x="652780" y="2531110"/>
                  <a:pt x="571500" y="2545080"/>
                </a:cubicBezTo>
                <a:cubicBezTo>
                  <a:pt x="490220" y="2559050"/>
                  <a:pt x="398780" y="2552700"/>
                  <a:pt x="342900" y="2537460"/>
                </a:cubicBezTo>
                <a:cubicBezTo>
                  <a:pt x="287020" y="2522220"/>
                  <a:pt x="293370" y="2454910"/>
                  <a:pt x="236220" y="2453640"/>
                </a:cubicBezTo>
                <a:cubicBezTo>
                  <a:pt x="179070" y="2452370"/>
                  <a:pt x="89535" y="2491105"/>
                  <a:pt x="0" y="252984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2" name="Forme libre : forme 11">
            <a:extLst>
              <a:ext uri="{FF2B5EF4-FFF2-40B4-BE49-F238E27FC236}">
                <a16:creationId xmlns:a16="http://schemas.microsoft.com/office/drawing/2014/main" id="{944CCB70-F3D6-4557-9C2F-76D3681E987B}"/>
              </a:ext>
            </a:extLst>
          </p:cNvPr>
          <p:cNvSpPr/>
          <p:nvPr/>
        </p:nvSpPr>
        <p:spPr>
          <a:xfrm>
            <a:off x="4076700" y="2202180"/>
            <a:ext cx="4556760" cy="3308828"/>
          </a:xfrm>
          <a:custGeom>
            <a:avLst/>
            <a:gdLst>
              <a:gd name="connsiteX0" fmla="*/ 0 w 4556760"/>
              <a:gd name="connsiteY0" fmla="*/ 0 h 3308828"/>
              <a:gd name="connsiteX1" fmla="*/ 266700 w 4556760"/>
              <a:gd name="connsiteY1" fmla="*/ 243840 h 3308828"/>
              <a:gd name="connsiteX2" fmla="*/ 670560 w 4556760"/>
              <a:gd name="connsiteY2" fmla="*/ 457200 h 3308828"/>
              <a:gd name="connsiteX3" fmla="*/ 1219200 w 4556760"/>
              <a:gd name="connsiteY3" fmla="*/ 807720 h 3308828"/>
              <a:gd name="connsiteX4" fmla="*/ 1341120 w 4556760"/>
              <a:gd name="connsiteY4" fmla="*/ 967740 h 3308828"/>
              <a:gd name="connsiteX5" fmla="*/ 1661160 w 4556760"/>
              <a:gd name="connsiteY5" fmla="*/ 1333500 h 3308828"/>
              <a:gd name="connsiteX6" fmla="*/ 2080260 w 4556760"/>
              <a:gd name="connsiteY6" fmla="*/ 1661160 h 3308828"/>
              <a:gd name="connsiteX7" fmla="*/ 2484120 w 4556760"/>
              <a:gd name="connsiteY7" fmla="*/ 1927860 h 3308828"/>
              <a:gd name="connsiteX8" fmla="*/ 2865120 w 4556760"/>
              <a:gd name="connsiteY8" fmla="*/ 2171700 h 3308828"/>
              <a:gd name="connsiteX9" fmla="*/ 3055620 w 4556760"/>
              <a:gd name="connsiteY9" fmla="*/ 2514600 h 3308828"/>
              <a:gd name="connsiteX10" fmla="*/ 3322320 w 4556760"/>
              <a:gd name="connsiteY10" fmla="*/ 2674620 h 3308828"/>
              <a:gd name="connsiteX11" fmla="*/ 3825240 w 4556760"/>
              <a:gd name="connsiteY11" fmla="*/ 2743200 h 3308828"/>
              <a:gd name="connsiteX12" fmla="*/ 4008120 w 4556760"/>
              <a:gd name="connsiteY12" fmla="*/ 2895600 h 3308828"/>
              <a:gd name="connsiteX13" fmla="*/ 4465320 w 4556760"/>
              <a:gd name="connsiteY13" fmla="*/ 3246120 h 3308828"/>
              <a:gd name="connsiteX14" fmla="*/ 4556760 w 4556760"/>
              <a:gd name="connsiteY14" fmla="*/ 3307080 h 33088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4556760" h="3308828">
                <a:moveTo>
                  <a:pt x="0" y="0"/>
                </a:moveTo>
                <a:cubicBezTo>
                  <a:pt x="77470" y="83820"/>
                  <a:pt x="154940" y="167640"/>
                  <a:pt x="266700" y="243840"/>
                </a:cubicBezTo>
                <a:cubicBezTo>
                  <a:pt x="378460" y="320040"/>
                  <a:pt x="511810" y="363220"/>
                  <a:pt x="670560" y="457200"/>
                </a:cubicBezTo>
                <a:cubicBezTo>
                  <a:pt x="829310" y="551180"/>
                  <a:pt x="1107440" y="722630"/>
                  <a:pt x="1219200" y="807720"/>
                </a:cubicBezTo>
                <a:cubicBezTo>
                  <a:pt x="1330960" y="892810"/>
                  <a:pt x="1267460" y="880110"/>
                  <a:pt x="1341120" y="967740"/>
                </a:cubicBezTo>
                <a:cubicBezTo>
                  <a:pt x="1414780" y="1055370"/>
                  <a:pt x="1537970" y="1217930"/>
                  <a:pt x="1661160" y="1333500"/>
                </a:cubicBezTo>
                <a:cubicBezTo>
                  <a:pt x="1784350" y="1449070"/>
                  <a:pt x="1943100" y="1562100"/>
                  <a:pt x="2080260" y="1661160"/>
                </a:cubicBezTo>
                <a:cubicBezTo>
                  <a:pt x="2217420" y="1760220"/>
                  <a:pt x="2353310" y="1842770"/>
                  <a:pt x="2484120" y="1927860"/>
                </a:cubicBezTo>
                <a:cubicBezTo>
                  <a:pt x="2614930" y="2012950"/>
                  <a:pt x="2769870" y="2073910"/>
                  <a:pt x="2865120" y="2171700"/>
                </a:cubicBezTo>
                <a:cubicBezTo>
                  <a:pt x="2960370" y="2269490"/>
                  <a:pt x="2979420" y="2430780"/>
                  <a:pt x="3055620" y="2514600"/>
                </a:cubicBezTo>
                <a:cubicBezTo>
                  <a:pt x="3131820" y="2598420"/>
                  <a:pt x="3194050" y="2636520"/>
                  <a:pt x="3322320" y="2674620"/>
                </a:cubicBezTo>
                <a:cubicBezTo>
                  <a:pt x="3450590" y="2712720"/>
                  <a:pt x="3710940" y="2706370"/>
                  <a:pt x="3825240" y="2743200"/>
                </a:cubicBezTo>
                <a:cubicBezTo>
                  <a:pt x="3939540" y="2780030"/>
                  <a:pt x="3901440" y="2811780"/>
                  <a:pt x="4008120" y="2895600"/>
                </a:cubicBezTo>
                <a:cubicBezTo>
                  <a:pt x="4114800" y="2979420"/>
                  <a:pt x="4373880" y="3177540"/>
                  <a:pt x="4465320" y="3246120"/>
                </a:cubicBezTo>
                <a:cubicBezTo>
                  <a:pt x="4556760" y="3314700"/>
                  <a:pt x="4556760" y="3310890"/>
                  <a:pt x="4556760" y="330708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4" name="Forme libre : forme 23">
            <a:extLst>
              <a:ext uri="{FF2B5EF4-FFF2-40B4-BE49-F238E27FC236}">
                <a16:creationId xmlns:a16="http://schemas.microsoft.com/office/drawing/2014/main" id="{95D7BB21-081F-4A5B-968A-0D05182EA29B}"/>
              </a:ext>
            </a:extLst>
          </p:cNvPr>
          <p:cNvSpPr/>
          <p:nvPr/>
        </p:nvSpPr>
        <p:spPr>
          <a:xfrm>
            <a:off x="6172200" y="4654550"/>
            <a:ext cx="647700" cy="374650"/>
          </a:xfrm>
          <a:custGeom>
            <a:avLst/>
            <a:gdLst>
              <a:gd name="connsiteX0" fmla="*/ 0 w 647700"/>
              <a:gd name="connsiteY0" fmla="*/ 0 h 374650"/>
              <a:gd name="connsiteX1" fmla="*/ 260350 w 647700"/>
              <a:gd name="connsiteY1" fmla="*/ 127000 h 374650"/>
              <a:gd name="connsiteX2" fmla="*/ 514350 w 647700"/>
              <a:gd name="connsiteY2" fmla="*/ 222250 h 374650"/>
              <a:gd name="connsiteX3" fmla="*/ 647700 w 647700"/>
              <a:gd name="connsiteY3" fmla="*/ 374650 h 374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47700" h="374650">
                <a:moveTo>
                  <a:pt x="0" y="0"/>
                </a:moveTo>
                <a:cubicBezTo>
                  <a:pt x="87312" y="44979"/>
                  <a:pt x="174625" y="89958"/>
                  <a:pt x="260350" y="127000"/>
                </a:cubicBezTo>
                <a:cubicBezTo>
                  <a:pt x="346075" y="164042"/>
                  <a:pt x="449792" y="180975"/>
                  <a:pt x="514350" y="222250"/>
                </a:cubicBezTo>
                <a:cubicBezTo>
                  <a:pt x="578908" y="263525"/>
                  <a:pt x="613304" y="319087"/>
                  <a:pt x="647700" y="37465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1" name="Forme libre : forme 30">
            <a:extLst>
              <a:ext uri="{FF2B5EF4-FFF2-40B4-BE49-F238E27FC236}">
                <a16:creationId xmlns:a16="http://schemas.microsoft.com/office/drawing/2014/main" id="{9B914AB4-097F-4566-ACFF-8B65D8AD4BA5}"/>
              </a:ext>
            </a:extLst>
          </p:cNvPr>
          <p:cNvSpPr/>
          <p:nvPr/>
        </p:nvSpPr>
        <p:spPr>
          <a:xfrm>
            <a:off x="4794250" y="3968750"/>
            <a:ext cx="1099770" cy="1276350"/>
          </a:xfrm>
          <a:custGeom>
            <a:avLst/>
            <a:gdLst>
              <a:gd name="connsiteX0" fmla="*/ 0 w 1099770"/>
              <a:gd name="connsiteY0" fmla="*/ 0 h 1276350"/>
              <a:gd name="connsiteX1" fmla="*/ 38100 w 1099770"/>
              <a:gd name="connsiteY1" fmla="*/ 63500 h 1276350"/>
              <a:gd name="connsiteX2" fmla="*/ 22225 w 1099770"/>
              <a:gd name="connsiteY2" fmla="*/ 130175 h 1276350"/>
              <a:gd name="connsiteX3" fmla="*/ 171450 w 1099770"/>
              <a:gd name="connsiteY3" fmla="*/ 139700 h 1276350"/>
              <a:gd name="connsiteX4" fmla="*/ 352425 w 1099770"/>
              <a:gd name="connsiteY4" fmla="*/ 203200 h 1276350"/>
              <a:gd name="connsiteX5" fmla="*/ 419100 w 1099770"/>
              <a:gd name="connsiteY5" fmla="*/ 193675 h 1276350"/>
              <a:gd name="connsiteX6" fmla="*/ 584200 w 1099770"/>
              <a:gd name="connsiteY6" fmla="*/ 177800 h 1276350"/>
              <a:gd name="connsiteX7" fmla="*/ 685800 w 1099770"/>
              <a:gd name="connsiteY7" fmla="*/ 244475 h 1276350"/>
              <a:gd name="connsiteX8" fmla="*/ 844550 w 1099770"/>
              <a:gd name="connsiteY8" fmla="*/ 320675 h 1276350"/>
              <a:gd name="connsiteX9" fmla="*/ 955675 w 1099770"/>
              <a:gd name="connsiteY9" fmla="*/ 450850 h 1276350"/>
              <a:gd name="connsiteX10" fmla="*/ 1022350 w 1099770"/>
              <a:gd name="connsiteY10" fmla="*/ 619125 h 1276350"/>
              <a:gd name="connsiteX11" fmla="*/ 1069975 w 1099770"/>
              <a:gd name="connsiteY11" fmla="*/ 736600 h 1276350"/>
              <a:gd name="connsiteX12" fmla="*/ 1054100 w 1099770"/>
              <a:gd name="connsiteY12" fmla="*/ 920750 h 1276350"/>
              <a:gd name="connsiteX13" fmla="*/ 1098550 w 1099770"/>
              <a:gd name="connsiteY13" fmla="*/ 1003300 h 1276350"/>
              <a:gd name="connsiteX14" fmla="*/ 996950 w 1099770"/>
              <a:gd name="connsiteY14" fmla="*/ 1130300 h 1276350"/>
              <a:gd name="connsiteX15" fmla="*/ 923925 w 1099770"/>
              <a:gd name="connsiteY15" fmla="*/ 1276350 h 1276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099770" h="1276350">
                <a:moveTo>
                  <a:pt x="0" y="0"/>
                </a:moveTo>
                <a:cubicBezTo>
                  <a:pt x="17198" y="20902"/>
                  <a:pt x="34396" y="41804"/>
                  <a:pt x="38100" y="63500"/>
                </a:cubicBezTo>
                <a:cubicBezTo>
                  <a:pt x="41804" y="85196"/>
                  <a:pt x="0" y="117475"/>
                  <a:pt x="22225" y="130175"/>
                </a:cubicBezTo>
                <a:cubicBezTo>
                  <a:pt x="44450" y="142875"/>
                  <a:pt x="116417" y="127529"/>
                  <a:pt x="171450" y="139700"/>
                </a:cubicBezTo>
                <a:cubicBezTo>
                  <a:pt x="226483" y="151871"/>
                  <a:pt x="311150" y="194204"/>
                  <a:pt x="352425" y="203200"/>
                </a:cubicBezTo>
                <a:cubicBezTo>
                  <a:pt x="393700" y="212196"/>
                  <a:pt x="380471" y="197908"/>
                  <a:pt x="419100" y="193675"/>
                </a:cubicBezTo>
                <a:cubicBezTo>
                  <a:pt x="457729" y="189442"/>
                  <a:pt x="539750" y="169333"/>
                  <a:pt x="584200" y="177800"/>
                </a:cubicBezTo>
                <a:cubicBezTo>
                  <a:pt x="628650" y="186267"/>
                  <a:pt x="642408" y="220662"/>
                  <a:pt x="685800" y="244475"/>
                </a:cubicBezTo>
                <a:cubicBezTo>
                  <a:pt x="729192" y="268288"/>
                  <a:pt x="799571" y="286279"/>
                  <a:pt x="844550" y="320675"/>
                </a:cubicBezTo>
                <a:cubicBezTo>
                  <a:pt x="889529" y="355071"/>
                  <a:pt x="926042" y="401108"/>
                  <a:pt x="955675" y="450850"/>
                </a:cubicBezTo>
                <a:cubicBezTo>
                  <a:pt x="985308" y="500592"/>
                  <a:pt x="1003300" y="571500"/>
                  <a:pt x="1022350" y="619125"/>
                </a:cubicBezTo>
                <a:cubicBezTo>
                  <a:pt x="1041400" y="666750"/>
                  <a:pt x="1064683" y="686329"/>
                  <a:pt x="1069975" y="736600"/>
                </a:cubicBezTo>
                <a:cubicBezTo>
                  <a:pt x="1075267" y="786871"/>
                  <a:pt x="1049338" y="876300"/>
                  <a:pt x="1054100" y="920750"/>
                </a:cubicBezTo>
                <a:cubicBezTo>
                  <a:pt x="1058863" y="965200"/>
                  <a:pt x="1108075" y="968375"/>
                  <a:pt x="1098550" y="1003300"/>
                </a:cubicBezTo>
                <a:cubicBezTo>
                  <a:pt x="1089025" y="1038225"/>
                  <a:pt x="1026054" y="1084792"/>
                  <a:pt x="996950" y="1130300"/>
                </a:cubicBezTo>
                <a:cubicBezTo>
                  <a:pt x="967846" y="1175808"/>
                  <a:pt x="945885" y="1226079"/>
                  <a:pt x="923925" y="127635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655" name="Forme libre : forme 654">
            <a:extLst>
              <a:ext uri="{FF2B5EF4-FFF2-40B4-BE49-F238E27FC236}">
                <a16:creationId xmlns:a16="http://schemas.microsoft.com/office/drawing/2014/main" id="{5367C33C-896D-4D34-8011-EBF3489A115F}"/>
              </a:ext>
            </a:extLst>
          </p:cNvPr>
          <p:cNvSpPr/>
          <p:nvPr/>
        </p:nvSpPr>
        <p:spPr>
          <a:xfrm>
            <a:off x="7935731" y="1651890"/>
            <a:ext cx="3176932" cy="349215"/>
          </a:xfrm>
          <a:custGeom>
            <a:avLst/>
            <a:gdLst>
              <a:gd name="connsiteX0" fmla="*/ 0 w 3167407"/>
              <a:gd name="connsiteY0" fmla="*/ 240351 h 349099"/>
              <a:gd name="connsiteX1" fmla="*/ 160256 w 3167407"/>
              <a:gd name="connsiteY1" fmla="*/ 334620 h 349099"/>
              <a:gd name="connsiteX2" fmla="*/ 480767 w 3167407"/>
              <a:gd name="connsiteY2" fmla="*/ 344046 h 349099"/>
              <a:gd name="connsiteX3" fmla="*/ 838986 w 3167407"/>
              <a:gd name="connsiteY3" fmla="*/ 287485 h 349099"/>
              <a:gd name="connsiteX4" fmla="*/ 1093510 w 3167407"/>
              <a:gd name="connsiteY4" fmla="*/ 193217 h 349099"/>
              <a:gd name="connsiteX5" fmla="*/ 1263192 w 3167407"/>
              <a:gd name="connsiteY5" fmla="*/ 127230 h 349099"/>
              <a:gd name="connsiteX6" fmla="*/ 1527143 w 3167407"/>
              <a:gd name="connsiteY6" fmla="*/ 4681 h 349099"/>
              <a:gd name="connsiteX7" fmla="*/ 1998483 w 3167407"/>
              <a:gd name="connsiteY7" fmla="*/ 23535 h 349099"/>
              <a:gd name="connsiteX8" fmla="*/ 3167407 w 3167407"/>
              <a:gd name="connsiteY8" fmla="*/ 32962 h 349099"/>
              <a:gd name="connsiteX0" fmla="*/ 0 w 3176932"/>
              <a:gd name="connsiteY0" fmla="*/ 237970 h 349215"/>
              <a:gd name="connsiteX1" fmla="*/ 169781 w 3176932"/>
              <a:gd name="connsiteY1" fmla="*/ 334620 h 349215"/>
              <a:gd name="connsiteX2" fmla="*/ 490292 w 3176932"/>
              <a:gd name="connsiteY2" fmla="*/ 344046 h 349215"/>
              <a:gd name="connsiteX3" fmla="*/ 848511 w 3176932"/>
              <a:gd name="connsiteY3" fmla="*/ 287485 h 349215"/>
              <a:gd name="connsiteX4" fmla="*/ 1103035 w 3176932"/>
              <a:gd name="connsiteY4" fmla="*/ 193217 h 349215"/>
              <a:gd name="connsiteX5" fmla="*/ 1272717 w 3176932"/>
              <a:gd name="connsiteY5" fmla="*/ 127230 h 349215"/>
              <a:gd name="connsiteX6" fmla="*/ 1536668 w 3176932"/>
              <a:gd name="connsiteY6" fmla="*/ 4681 h 349215"/>
              <a:gd name="connsiteX7" fmla="*/ 2008008 w 3176932"/>
              <a:gd name="connsiteY7" fmla="*/ 23535 h 349215"/>
              <a:gd name="connsiteX8" fmla="*/ 3176932 w 3176932"/>
              <a:gd name="connsiteY8" fmla="*/ 32962 h 3492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76932" h="349215">
                <a:moveTo>
                  <a:pt x="0" y="237970"/>
                </a:moveTo>
                <a:cubicBezTo>
                  <a:pt x="40064" y="276463"/>
                  <a:pt x="88066" y="316941"/>
                  <a:pt x="169781" y="334620"/>
                </a:cubicBezTo>
                <a:cubicBezTo>
                  <a:pt x="251496" y="352299"/>
                  <a:pt x="377170" y="351902"/>
                  <a:pt x="490292" y="344046"/>
                </a:cubicBezTo>
                <a:cubicBezTo>
                  <a:pt x="603414" y="336190"/>
                  <a:pt x="746387" y="312623"/>
                  <a:pt x="848511" y="287485"/>
                </a:cubicBezTo>
                <a:cubicBezTo>
                  <a:pt x="950635" y="262347"/>
                  <a:pt x="1032334" y="219926"/>
                  <a:pt x="1103035" y="193217"/>
                </a:cubicBezTo>
                <a:cubicBezTo>
                  <a:pt x="1173736" y="166508"/>
                  <a:pt x="1200445" y="158653"/>
                  <a:pt x="1272717" y="127230"/>
                </a:cubicBezTo>
                <a:cubicBezTo>
                  <a:pt x="1344989" y="95807"/>
                  <a:pt x="1414119" y="21964"/>
                  <a:pt x="1536668" y="4681"/>
                </a:cubicBezTo>
                <a:cubicBezTo>
                  <a:pt x="1659217" y="-12602"/>
                  <a:pt x="2008008" y="23535"/>
                  <a:pt x="2008008" y="23535"/>
                </a:cubicBezTo>
                <a:lnTo>
                  <a:pt x="3176932" y="32962"/>
                </a:lnTo>
              </a:path>
            </a:pathLst>
          </a:custGeom>
          <a:noFill/>
          <a:ln w="25400">
            <a:solidFill>
              <a:schemeClr val="bg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65" name="Forme libre : forme 64">
            <a:extLst>
              <a:ext uri="{FF2B5EF4-FFF2-40B4-BE49-F238E27FC236}">
                <a16:creationId xmlns:a16="http://schemas.microsoft.com/office/drawing/2014/main" id="{E9D5A3E5-AD50-4EEC-8597-72ED31D03BAE}"/>
              </a:ext>
            </a:extLst>
          </p:cNvPr>
          <p:cNvSpPr/>
          <p:nvPr/>
        </p:nvSpPr>
        <p:spPr>
          <a:xfrm>
            <a:off x="119502" y="738807"/>
            <a:ext cx="222344" cy="269732"/>
          </a:xfrm>
          <a:custGeom>
            <a:avLst/>
            <a:gdLst>
              <a:gd name="connsiteX0" fmla="*/ 0 w 219075"/>
              <a:gd name="connsiteY0" fmla="*/ 0 h 333375"/>
              <a:gd name="connsiteX1" fmla="*/ 142875 w 219075"/>
              <a:gd name="connsiteY1" fmla="*/ 104775 h 333375"/>
              <a:gd name="connsiteX2" fmla="*/ 28575 w 219075"/>
              <a:gd name="connsiteY2" fmla="*/ 228600 h 333375"/>
              <a:gd name="connsiteX3" fmla="*/ 219075 w 219075"/>
              <a:gd name="connsiteY3" fmla="*/ 333375 h 333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9075" h="333375">
                <a:moveTo>
                  <a:pt x="0" y="0"/>
                </a:moveTo>
                <a:cubicBezTo>
                  <a:pt x="69056" y="33337"/>
                  <a:pt x="138113" y="66675"/>
                  <a:pt x="142875" y="104775"/>
                </a:cubicBezTo>
                <a:cubicBezTo>
                  <a:pt x="147638" y="142875"/>
                  <a:pt x="15875" y="190500"/>
                  <a:pt x="28575" y="228600"/>
                </a:cubicBezTo>
                <a:cubicBezTo>
                  <a:pt x="41275" y="266700"/>
                  <a:pt x="130175" y="300037"/>
                  <a:pt x="219075" y="333375"/>
                </a:cubicBezTo>
              </a:path>
            </a:pathLst>
          </a:custGeom>
          <a:noFill/>
          <a:ln w="19050" cmpd="dbl">
            <a:solidFill>
              <a:srgbClr val="7030A0"/>
            </a:solidFill>
            <a:headEnd type="stealth" w="lg" len="lg"/>
            <a:tailEnd type="stealth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70" name="ZoneTexte 69">
            <a:extLst>
              <a:ext uri="{FF2B5EF4-FFF2-40B4-BE49-F238E27FC236}">
                <a16:creationId xmlns:a16="http://schemas.microsoft.com/office/drawing/2014/main" id="{315A8E70-2BC1-4E13-AC01-966151702F07}"/>
              </a:ext>
            </a:extLst>
          </p:cNvPr>
          <p:cNvSpPr txBox="1"/>
          <p:nvPr/>
        </p:nvSpPr>
        <p:spPr>
          <a:xfrm>
            <a:off x="372469" y="739891"/>
            <a:ext cx="232031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Axe autoroutier (E411)</a:t>
            </a:r>
            <a:endParaRPr lang="fr-BE" sz="1100" dirty="0"/>
          </a:p>
        </p:txBody>
      </p:sp>
      <p:sp>
        <p:nvSpPr>
          <p:cNvPr id="72" name="ZoneTexte 71">
            <a:extLst>
              <a:ext uri="{FF2B5EF4-FFF2-40B4-BE49-F238E27FC236}">
                <a16:creationId xmlns:a16="http://schemas.microsoft.com/office/drawing/2014/main" id="{CD546C32-B5BB-478F-A054-281AF16F3FD6}"/>
              </a:ext>
            </a:extLst>
          </p:cNvPr>
          <p:cNvSpPr txBox="1"/>
          <p:nvPr/>
        </p:nvSpPr>
        <p:spPr>
          <a:xfrm>
            <a:off x="368515" y="1129615"/>
            <a:ext cx="232031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Réseau routier régional</a:t>
            </a:r>
            <a:endParaRPr lang="fr-BE" sz="1100" dirty="0"/>
          </a:p>
        </p:txBody>
      </p:sp>
      <p:sp>
        <p:nvSpPr>
          <p:cNvPr id="75" name="ZoneTexte 74">
            <a:extLst>
              <a:ext uri="{FF2B5EF4-FFF2-40B4-BE49-F238E27FC236}">
                <a16:creationId xmlns:a16="http://schemas.microsoft.com/office/drawing/2014/main" id="{A63126DA-CE96-4F57-BDFA-36734724A8EF}"/>
              </a:ext>
            </a:extLst>
          </p:cNvPr>
          <p:cNvSpPr txBox="1"/>
          <p:nvPr/>
        </p:nvSpPr>
        <p:spPr>
          <a:xfrm>
            <a:off x="334208" y="253470"/>
            <a:ext cx="1712217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Pôles de développement et d’appui touristique</a:t>
            </a:r>
            <a:endParaRPr lang="fr-BE" sz="1100" dirty="0"/>
          </a:p>
        </p:txBody>
      </p:sp>
      <p:sp>
        <p:nvSpPr>
          <p:cNvPr id="79" name="Forme libre : forme 78">
            <a:extLst>
              <a:ext uri="{FF2B5EF4-FFF2-40B4-BE49-F238E27FC236}">
                <a16:creationId xmlns:a16="http://schemas.microsoft.com/office/drawing/2014/main" id="{70D37981-2D87-40ED-BAFC-FFC8C63CE60C}"/>
              </a:ext>
            </a:extLst>
          </p:cNvPr>
          <p:cNvSpPr/>
          <p:nvPr/>
        </p:nvSpPr>
        <p:spPr>
          <a:xfrm>
            <a:off x="112109" y="1132204"/>
            <a:ext cx="222344" cy="269732"/>
          </a:xfrm>
          <a:custGeom>
            <a:avLst/>
            <a:gdLst>
              <a:gd name="connsiteX0" fmla="*/ 0 w 219075"/>
              <a:gd name="connsiteY0" fmla="*/ 0 h 333375"/>
              <a:gd name="connsiteX1" fmla="*/ 142875 w 219075"/>
              <a:gd name="connsiteY1" fmla="*/ 104775 h 333375"/>
              <a:gd name="connsiteX2" fmla="*/ 28575 w 219075"/>
              <a:gd name="connsiteY2" fmla="*/ 228600 h 333375"/>
              <a:gd name="connsiteX3" fmla="*/ 219075 w 219075"/>
              <a:gd name="connsiteY3" fmla="*/ 333375 h 333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9075" h="333375">
                <a:moveTo>
                  <a:pt x="0" y="0"/>
                </a:moveTo>
                <a:cubicBezTo>
                  <a:pt x="69056" y="33337"/>
                  <a:pt x="138113" y="66675"/>
                  <a:pt x="142875" y="104775"/>
                </a:cubicBezTo>
                <a:cubicBezTo>
                  <a:pt x="147638" y="142875"/>
                  <a:pt x="15875" y="190500"/>
                  <a:pt x="28575" y="228600"/>
                </a:cubicBezTo>
                <a:cubicBezTo>
                  <a:pt x="41275" y="266700"/>
                  <a:pt x="130175" y="300037"/>
                  <a:pt x="219075" y="333375"/>
                </a:cubicBezTo>
              </a:path>
            </a:pathLst>
          </a:custGeom>
          <a:noFill/>
          <a:ln w="12700" cmpd="sng">
            <a:solidFill>
              <a:schemeClr val="bg1">
                <a:lumMod val="75000"/>
              </a:schemeClr>
            </a:solidFill>
            <a:headEnd type="none" w="lg" len="lg"/>
            <a:tailEnd type="none" w="lg" len="lg"/>
            <a:extLst>
              <a:ext uri="{C807C97D-BFC1-408E-A445-0C87EB9F89A2}">
                <ask:lineSketchStyleProps xmlns:ask="http://schemas.microsoft.com/office/drawing/2018/sketchyshapes">
                  <ask:type>
                    <ask:lineSketchNone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80" name="Forme libre : forme 79">
            <a:extLst>
              <a:ext uri="{FF2B5EF4-FFF2-40B4-BE49-F238E27FC236}">
                <a16:creationId xmlns:a16="http://schemas.microsoft.com/office/drawing/2014/main" id="{51586F8B-F076-4975-89E8-64CD98B2DE98}"/>
              </a:ext>
            </a:extLst>
          </p:cNvPr>
          <p:cNvSpPr/>
          <p:nvPr/>
        </p:nvSpPr>
        <p:spPr>
          <a:xfrm>
            <a:off x="98416" y="349764"/>
            <a:ext cx="235086" cy="196167"/>
          </a:xfrm>
          <a:custGeom>
            <a:avLst/>
            <a:gdLst>
              <a:gd name="connsiteX0" fmla="*/ 204899 w 424322"/>
              <a:gd name="connsiteY0" fmla="*/ 139009 h 387565"/>
              <a:gd name="connsiteX1" fmla="*/ 309674 w 424322"/>
              <a:gd name="connsiteY1" fmla="*/ 5659 h 387565"/>
              <a:gd name="connsiteX2" fmla="*/ 423974 w 424322"/>
              <a:gd name="connsiteY2" fmla="*/ 43759 h 387565"/>
              <a:gd name="connsiteX3" fmla="*/ 347774 w 424322"/>
              <a:gd name="connsiteY3" fmla="*/ 215209 h 387565"/>
              <a:gd name="connsiteX4" fmla="*/ 423974 w 424322"/>
              <a:gd name="connsiteY4" fmla="*/ 319984 h 387565"/>
              <a:gd name="connsiteX5" fmla="*/ 338249 w 424322"/>
              <a:gd name="connsiteY5" fmla="*/ 386659 h 387565"/>
              <a:gd name="connsiteX6" fmla="*/ 233474 w 424322"/>
              <a:gd name="connsiteY6" fmla="*/ 272359 h 387565"/>
              <a:gd name="connsiteX7" fmla="*/ 71549 w 424322"/>
              <a:gd name="connsiteY7" fmla="*/ 291409 h 387565"/>
              <a:gd name="connsiteX8" fmla="*/ 4874 w 424322"/>
              <a:gd name="connsiteY8" fmla="*/ 110434 h 387565"/>
              <a:gd name="connsiteX9" fmla="*/ 204899 w 424322"/>
              <a:gd name="connsiteY9" fmla="*/ 139009 h 3875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24322" h="387565">
                <a:moveTo>
                  <a:pt x="204899" y="139009"/>
                </a:moveTo>
                <a:cubicBezTo>
                  <a:pt x="255699" y="121547"/>
                  <a:pt x="273162" y="21534"/>
                  <a:pt x="309674" y="5659"/>
                </a:cubicBezTo>
                <a:cubicBezTo>
                  <a:pt x="346187" y="-10216"/>
                  <a:pt x="417624" y="8834"/>
                  <a:pt x="423974" y="43759"/>
                </a:cubicBezTo>
                <a:cubicBezTo>
                  <a:pt x="430324" y="78684"/>
                  <a:pt x="347774" y="169172"/>
                  <a:pt x="347774" y="215209"/>
                </a:cubicBezTo>
                <a:cubicBezTo>
                  <a:pt x="347774" y="261246"/>
                  <a:pt x="425562" y="291409"/>
                  <a:pt x="423974" y="319984"/>
                </a:cubicBezTo>
                <a:cubicBezTo>
                  <a:pt x="422387" y="348559"/>
                  <a:pt x="369999" y="394596"/>
                  <a:pt x="338249" y="386659"/>
                </a:cubicBezTo>
                <a:cubicBezTo>
                  <a:pt x="306499" y="378722"/>
                  <a:pt x="277924" y="288234"/>
                  <a:pt x="233474" y="272359"/>
                </a:cubicBezTo>
                <a:cubicBezTo>
                  <a:pt x="189024" y="256484"/>
                  <a:pt x="109649" y="318396"/>
                  <a:pt x="71549" y="291409"/>
                </a:cubicBezTo>
                <a:cubicBezTo>
                  <a:pt x="33449" y="264422"/>
                  <a:pt x="-15763" y="139009"/>
                  <a:pt x="4874" y="110434"/>
                </a:cubicBezTo>
                <a:cubicBezTo>
                  <a:pt x="25511" y="81859"/>
                  <a:pt x="154099" y="156471"/>
                  <a:pt x="204899" y="139009"/>
                </a:cubicBezTo>
                <a:close/>
              </a:path>
            </a:pathLst>
          </a:custGeom>
          <a:solidFill>
            <a:schemeClr val="accent2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83" name="ZoneTexte 82">
            <a:extLst>
              <a:ext uri="{FF2B5EF4-FFF2-40B4-BE49-F238E27FC236}">
                <a16:creationId xmlns:a16="http://schemas.microsoft.com/office/drawing/2014/main" id="{E3833D92-8182-40AF-8428-129CFF1A20B8}"/>
              </a:ext>
            </a:extLst>
          </p:cNvPr>
          <p:cNvSpPr txBox="1"/>
          <p:nvPr/>
        </p:nvSpPr>
        <p:spPr>
          <a:xfrm>
            <a:off x="361106" y="1512331"/>
            <a:ext cx="232031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Ligne ferroviaire</a:t>
            </a:r>
            <a:endParaRPr lang="fr-BE" sz="1100" dirty="0"/>
          </a:p>
        </p:txBody>
      </p:sp>
      <p:sp>
        <p:nvSpPr>
          <p:cNvPr id="84" name="Forme libre : forme 83">
            <a:extLst>
              <a:ext uri="{FF2B5EF4-FFF2-40B4-BE49-F238E27FC236}">
                <a16:creationId xmlns:a16="http://schemas.microsoft.com/office/drawing/2014/main" id="{6CC23C3C-748F-42A1-A5B5-88C95C8EA2E3}"/>
              </a:ext>
            </a:extLst>
          </p:cNvPr>
          <p:cNvSpPr/>
          <p:nvPr/>
        </p:nvSpPr>
        <p:spPr>
          <a:xfrm>
            <a:off x="147027" y="1529186"/>
            <a:ext cx="222344" cy="269732"/>
          </a:xfrm>
          <a:custGeom>
            <a:avLst/>
            <a:gdLst>
              <a:gd name="connsiteX0" fmla="*/ 0 w 219075"/>
              <a:gd name="connsiteY0" fmla="*/ 0 h 333375"/>
              <a:gd name="connsiteX1" fmla="*/ 142875 w 219075"/>
              <a:gd name="connsiteY1" fmla="*/ 104775 h 333375"/>
              <a:gd name="connsiteX2" fmla="*/ 28575 w 219075"/>
              <a:gd name="connsiteY2" fmla="*/ 228600 h 333375"/>
              <a:gd name="connsiteX3" fmla="*/ 219075 w 219075"/>
              <a:gd name="connsiteY3" fmla="*/ 333375 h 333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9075" h="333375">
                <a:moveTo>
                  <a:pt x="0" y="0"/>
                </a:moveTo>
                <a:cubicBezTo>
                  <a:pt x="69056" y="33337"/>
                  <a:pt x="138113" y="66675"/>
                  <a:pt x="142875" y="104775"/>
                </a:cubicBezTo>
                <a:cubicBezTo>
                  <a:pt x="147638" y="142875"/>
                  <a:pt x="15875" y="190500"/>
                  <a:pt x="28575" y="228600"/>
                </a:cubicBezTo>
                <a:cubicBezTo>
                  <a:pt x="41275" y="266700"/>
                  <a:pt x="130175" y="300037"/>
                  <a:pt x="219075" y="333375"/>
                </a:cubicBezTo>
              </a:path>
            </a:pathLst>
          </a:custGeom>
          <a:noFill/>
          <a:ln w="19050" cmpd="sng">
            <a:solidFill>
              <a:schemeClr val="tx1"/>
            </a:solidFill>
            <a:prstDash val="dash"/>
            <a:headEnd type="none" w="lg" len="lg"/>
            <a:tailEnd type="none" w="lg" len="lg"/>
            <a:extLst>
              <a:ext uri="{C807C97D-BFC1-408E-A445-0C87EB9F89A2}">
                <ask:lineSketchStyleProps xmlns:ask="http://schemas.microsoft.com/office/drawing/2018/sketchyshapes">
                  <ask:type>
                    <ask:lineSketchNone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grpSp>
        <p:nvGrpSpPr>
          <p:cNvPr id="15" name="Groupe 14">
            <a:extLst>
              <a:ext uri="{FF2B5EF4-FFF2-40B4-BE49-F238E27FC236}">
                <a16:creationId xmlns:a16="http://schemas.microsoft.com/office/drawing/2014/main" id="{C1F64FC7-4133-4040-83D3-8B66C2046446}"/>
              </a:ext>
            </a:extLst>
          </p:cNvPr>
          <p:cNvGrpSpPr>
            <a:grpSpLocks noChangeAspect="1"/>
          </p:cNvGrpSpPr>
          <p:nvPr/>
        </p:nvGrpSpPr>
        <p:grpSpPr>
          <a:xfrm>
            <a:off x="2908829" y="279355"/>
            <a:ext cx="6944048" cy="6267685"/>
            <a:chOff x="2908829" y="279355"/>
            <a:chExt cx="6944048" cy="6267685"/>
          </a:xfrm>
        </p:grpSpPr>
        <p:sp>
          <p:nvSpPr>
            <p:cNvPr id="5" name="Forme libre : forme 4">
              <a:extLst>
                <a:ext uri="{FF2B5EF4-FFF2-40B4-BE49-F238E27FC236}">
                  <a16:creationId xmlns:a16="http://schemas.microsoft.com/office/drawing/2014/main" id="{FA4E5A16-E8D1-47A8-9A71-9E217CB4E4BA}"/>
                </a:ext>
              </a:extLst>
            </p:cNvPr>
            <p:cNvSpPr/>
            <p:nvPr/>
          </p:nvSpPr>
          <p:spPr>
            <a:xfrm>
              <a:off x="5518150" y="279355"/>
              <a:ext cx="2241550" cy="819195"/>
            </a:xfrm>
            <a:custGeom>
              <a:avLst/>
              <a:gdLst>
                <a:gd name="connsiteX0" fmla="*/ 0 w 2241550"/>
                <a:gd name="connsiteY0" fmla="*/ 400095 h 819195"/>
                <a:gd name="connsiteX1" fmla="*/ 209550 w 2241550"/>
                <a:gd name="connsiteY1" fmla="*/ 495345 h 819195"/>
                <a:gd name="connsiteX2" fmla="*/ 374650 w 2241550"/>
                <a:gd name="connsiteY2" fmla="*/ 717595 h 819195"/>
                <a:gd name="connsiteX3" fmla="*/ 514350 w 2241550"/>
                <a:gd name="connsiteY3" fmla="*/ 685845 h 819195"/>
                <a:gd name="connsiteX4" fmla="*/ 692150 w 2241550"/>
                <a:gd name="connsiteY4" fmla="*/ 615995 h 819195"/>
                <a:gd name="connsiteX5" fmla="*/ 736600 w 2241550"/>
                <a:gd name="connsiteY5" fmla="*/ 552495 h 819195"/>
                <a:gd name="connsiteX6" fmla="*/ 838200 w 2241550"/>
                <a:gd name="connsiteY6" fmla="*/ 450895 h 819195"/>
                <a:gd name="connsiteX7" fmla="*/ 1009650 w 2241550"/>
                <a:gd name="connsiteY7" fmla="*/ 431845 h 819195"/>
                <a:gd name="connsiteX8" fmla="*/ 1358900 w 2241550"/>
                <a:gd name="connsiteY8" fmla="*/ 273095 h 819195"/>
                <a:gd name="connsiteX9" fmla="*/ 1441450 w 2241550"/>
                <a:gd name="connsiteY9" fmla="*/ 241345 h 819195"/>
                <a:gd name="connsiteX10" fmla="*/ 1549400 w 2241550"/>
                <a:gd name="connsiteY10" fmla="*/ 69895 h 819195"/>
                <a:gd name="connsiteX11" fmla="*/ 1714500 w 2241550"/>
                <a:gd name="connsiteY11" fmla="*/ 82595 h 819195"/>
                <a:gd name="connsiteX12" fmla="*/ 1835150 w 2241550"/>
                <a:gd name="connsiteY12" fmla="*/ 45 h 819195"/>
                <a:gd name="connsiteX13" fmla="*/ 1885950 w 2241550"/>
                <a:gd name="connsiteY13" fmla="*/ 95295 h 819195"/>
                <a:gd name="connsiteX14" fmla="*/ 1974850 w 2241550"/>
                <a:gd name="connsiteY14" fmla="*/ 228645 h 819195"/>
                <a:gd name="connsiteX15" fmla="*/ 2032000 w 2241550"/>
                <a:gd name="connsiteY15" fmla="*/ 476295 h 819195"/>
                <a:gd name="connsiteX16" fmla="*/ 2241550 w 2241550"/>
                <a:gd name="connsiteY16" fmla="*/ 819195 h 819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41550" h="819195">
                  <a:moveTo>
                    <a:pt x="0" y="400095"/>
                  </a:moveTo>
                  <a:cubicBezTo>
                    <a:pt x="73554" y="421261"/>
                    <a:pt x="147108" y="442428"/>
                    <a:pt x="209550" y="495345"/>
                  </a:cubicBezTo>
                  <a:cubicBezTo>
                    <a:pt x="271992" y="548262"/>
                    <a:pt x="323850" y="685845"/>
                    <a:pt x="374650" y="717595"/>
                  </a:cubicBezTo>
                  <a:cubicBezTo>
                    <a:pt x="425450" y="749345"/>
                    <a:pt x="461433" y="702778"/>
                    <a:pt x="514350" y="685845"/>
                  </a:cubicBezTo>
                  <a:cubicBezTo>
                    <a:pt x="567267" y="668912"/>
                    <a:pt x="655109" y="638220"/>
                    <a:pt x="692150" y="615995"/>
                  </a:cubicBezTo>
                  <a:cubicBezTo>
                    <a:pt x="729191" y="593770"/>
                    <a:pt x="712258" y="580012"/>
                    <a:pt x="736600" y="552495"/>
                  </a:cubicBezTo>
                  <a:cubicBezTo>
                    <a:pt x="760942" y="524978"/>
                    <a:pt x="792692" y="471003"/>
                    <a:pt x="838200" y="450895"/>
                  </a:cubicBezTo>
                  <a:cubicBezTo>
                    <a:pt x="883708" y="430787"/>
                    <a:pt x="922867" y="461478"/>
                    <a:pt x="1009650" y="431845"/>
                  </a:cubicBezTo>
                  <a:cubicBezTo>
                    <a:pt x="1096433" y="402212"/>
                    <a:pt x="1286933" y="304845"/>
                    <a:pt x="1358900" y="273095"/>
                  </a:cubicBezTo>
                  <a:cubicBezTo>
                    <a:pt x="1430867" y="241345"/>
                    <a:pt x="1409700" y="275212"/>
                    <a:pt x="1441450" y="241345"/>
                  </a:cubicBezTo>
                  <a:cubicBezTo>
                    <a:pt x="1473200" y="207478"/>
                    <a:pt x="1503892" y="96353"/>
                    <a:pt x="1549400" y="69895"/>
                  </a:cubicBezTo>
                  <a:cubicBezTo>
                    <a:pt x="1594908" y="43437"/>
                    <a:pt x="1666875" y="94237"/>
                    <a:pt x="1714500" y="82595"/>
                  </a:cubicBezTo>
                  <a:cubicBezTo>
                    <a:pt x="1762125" y="70953"/>
                    <a:pt x="1806575" y="-2072"/>
                    <a:pt x="1835150" y="45"/>
                  </a:cubicBezTo>
                  <a:cubicBezTo>
                    <a:pt x="1863725" y="2162"/>
                    <a:pt x="1862667" y="57195"/>
                    <a:pt x="1885950" y="95295"/>
                  </a:cubicBezTo>
                  <a:cubicBezTo>
                    <a:pt x="1909233" y="133395"/>
                    <a:pt x="1950508" y="165145"/>
                    <a:pt x="1974850" y="228645"/>
                  </a:cubicBezTo>
                  <a:cubicBezTo>
                    <a:pt x="1999192" y="292145"/>
                    <a:pt x="1987550" y="377870"/>
                    <a:pt x="2032000" y="476295"/>
                  </a:cubicBezTo>
                  <a:cubicBezTo>
                    <a:pt x="2076450" y="574720"/>
                    <a:pt x="2159000" y="696957"/>
                    <a:pt x="2241550" y="819195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  <p:sp>
          <p:nvSpPr>
            <p:cNvPr id="6" name="Forme libre : forme 5">
              <a:extLst>
                <a:ext uri="{FF2B5EF4-FFF2-40B4-BE49-F238E27FC236}">
                  <a16:creationId xmlns:a16="http://schemas.microsoft.com/office/drawing/2014/main" id="{BDAE27D0-184D-4197-9EDA-2D4D9321C12F}"/>
                </a:ext>
              </a:extLst>
            </p:cNvPr>
            <p:cNvSpPr/>
            <p:nvPr/>
          </p:nvSpPr>
          <p:spPr>
            <a:xfrm>
              <a:off x="7701801" y="1064836"/>
              <a:ext cx="2151076" cy="2593308"/>
            </a:xfrm>
            <a:custGeom>
              <a:avLst/>
              <a:gdLst>
                <a:gd name="connsiteX0" fmla="*/ 57899 w 2151076"/>
                <a:gd name="connsiteY0" fmla="*/ 14664 h 2593308"/>
                <a:gd name="connsiteX1" fmla="*/ 134099 w 2151076"/>
                <a:gd name="connsiteY1" fmla="*/ 14664 h 2593308"/>
                <a:gd name="connsiteX2" fmla="*/ 229349 w 2151076"/>
                <a:gd name="connsiteY2" fmla="*/ 167064 h 2593308"/>
                <a:gd name="connsiteX3" fmla="*/ 197599 w 2151076"/>
                <a:gd name="connsiteY3" fmla="*/ 306764 h 2593308"/>
                <a:gd name="connsiteX4" fmla="*/ 254749 w 2151076"/>
                <a:gd name="connsiteY4" fmla="*/ 408364 h 2593308"/>
                <a:gd name="connsiteX5" fmla="*/ 749 w 2151076"/>
                <a:gd name="connsiteY5" fmla="*/ 636964 h 2593308"/>
                <a:gd name="connsiteX6" fmla="*/ 178549 w 2151076"/>
                <a:gd name="connsiteY6" fmla="*/ 878264 h 2593308"/>
                <a:gd name="connsiteX7" fmla="*/ 229349 w 2151076"/>
                <a:gd name="connsiteY7" fmla="*/ 979864 h 2593308"/>
                <a:gd name="connsiteX8" fmla="*/ 496049 w 2151076"/>
                <a:gd name="connsiteY8" fmla="*/ 1011614 h 2593308"/>
                <a:gd name="connsiteX9" fmla="*/ 584949 w 2151076"/>
                <a:gd name="connsiteY9" fmla="*/ 948114 h 2593308"/>
                <a:gd name="connsiteX10" fmla="*/ 807199 w 2151076"/>
                <a:gd name="connsiteY10" fmla="*/ 1068764 h 2593308"/>
                <a:gd name="connsiteX11" fmla="*/ 832599 w 2151076"/>
                <a:gd name="connsiteY11" fmla="*/ 1132264 h 2593308"/>
                <a:gd name="connsiteX12" fmla="*/ 959599 w 2151076"/>
                <a:gd name="connsiteY12" fmla="*/ 1106864 h 2593308"/>
                <a:gd name="connsiteX13" fmla="*/ 984999 w 2151076"/>
                <a:gd name="connsiteY13" fmla="*/ 1183064 h 2593308"/>
                <a:gd name="connsiteX14" fmla="*/ 896099 w 2151076"/>
                <a:gd name="connsiteY14" fmla="*/ 1291014 h 2593308"/>
                <a:gd name="connsiteX15" fmla="*/ 921499 w 2151076"/>
                <a:gd name="connsiteY15" fmla="*/ 1570414 h 2593308"/>
                <a:gd name="connsiteX16" fmla="*/ 991349 w 2151076"/>
                <a:gd name="connsiteY16" fmla="*/ 1583114 h 2593308"/>
                <a:gd name="connsiteX17" fmla="*/ 1137399 w 2151076"/>
                <a:gd name="connsiteY17" fmla="*/ 1811714 h 2593308"/>
                <a:gd name="connsiteX18" fmla="*/ 1365999 w 2151076"/>
                <a:gd name="connsiteY18" fmla="*/ 1678364 h 2593308"/>
                <a:gd name="connsiteX19" fmla="*/ 1772399 w 2151076"/>
                <a:gd name="connsiteY19" fmla="*/ 1462464 h 2593308"/>
                <a:gd name="connsiteX20" fmla="*/ 1848599 w 2151076"/>
                <a:gd name="connsiteY20" fmla="*/ 1341814 h 2593308"/>
                <a:gd name="connsiteX21" fmla="*/ 1905749 w 2151076"/>
                <a:gd name="connsiteY21" fmla="*/ 1430714 h 2593308"/>
                <a:gd name="connsiteX22" fmla="*/ 1943849 w 2151076"/>
                <a:gd name="connsiteY22" fmla="*/ 1792664 h 2593308"/>
                <a:gd name="connsiteX23" fmla="*/ 2147049 w 2151076"/>
                <a:gd name="connsiteY23" fmla="*/ 2180014 h 2593308"/>
                <a:gd name="connsiteX24" fmla="*/ 2070849 w 2151076"/>
                <a:gd name="connsiteY24" fmla="*/ 2249864 h 2593308"/>
                <a:gd name="connsiteX25" fmla="*/ 1969249 w 2151076"/>
                <a:gd name="connsiteY25" fmla="*/ 2364164 h 2593308"/>
                <a:gd name="connsiteX26" fmla="*/ 1975599 w 2151076"/>
                <a:gd name="connsiteY26" fmla="*/ 2459414 h 2593308"/>
                <a:gd name="connsiteX27" fmla="*/ 1854949 w 2151076"/>
                <a:gd name="connsiteY27" fmla="*/ 2453064 h 2593308"/>
                <a:gd name="connsiteX28" fmla="*/ 1778749 w 2151076"/>
                <a:gd name="connsiteY28" fmla="*/ 2529264 h 2593308"/>
                <a:gd name="connsiteX29" fmla="*/ 1677149 w 2151076"/>
                <a:gd name="connsiteY29" fmla="*/ 2592764 h 2593308"/>
                <a:gd name="connsiteX30" fmla="*/ 1607299 w 2151076"/>
                <a:gd name="connsiteY30" fmla="*/ 2554664 h 2593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2151076" h="2593308">
                  <a:moveTo>
                    <a:pt x="57899" y="14664"/>
                  </a:moveTo>
                  <a:cubicBezTo>
                    <a:pt x="81711" y="1964"/>
                    <a:pt x="105524" y="-10736"/>
                    <a:pt x="134099" y="14664"/>
                  </a:cubicBezTo>
                  <a:cubicBezTo>
                    <a:pt x="162674" y="40064"/>
                    <a:pt x="218766" y="118381"/>
                    <a:pt x="229349" y="167064"/>
                  </a:cubicBezTo>
                  <a:cubicBezTo>
                    <a:pt x="239932" y="215747"/>
                    <a:pt x="193366" y="266547"/>
                    <a:pt x="197599" y="306764"/>
                  </a:cubicBezTo>
                  <a:cubicBezTo>
                    <a:pt x="201832" y="346981"/>
                    <a:pt x="287557" y="353331"/>
                    <a:pt x="254749" y="408364"/>
                  </a:cubicBezTo>
                  <a:cubicBezTo>
                    <a:pt x="221941" y="463397"/>
                    <a:pt x="13449" y="558647"/>
                    <a:pt x="749" y="636964"/>
                  </a:cubicBezTo>
                  <a:cubicBezTo>
                    <a:pt x="-11951" y="715281"/>
                    <a:pt x="140449" y="821114"/>
                    <a:pt x="178549" y="878264"/>
                  </a:cubicBezTo>
                  <a:cubicBezTo>
                    <a:pt x="216649" y="935414"/>
                    <a:pt x="176432" y="957639"/>
                    <a:pt x="229349" y="979864"/>
                  </a:cubicBezTo>
                  <a:cubicBezTo>
                    <a:pt x="282266" y="1002089"/>
                    <a:pt x="436782" y="1016906"/>
                    <a:pt x="496049" y="1011614"/>
                  </a:cubicBezTo>
                  <a:cubicBezTo>
                    <a:pt x="555316" y="1006322"/>
                    <a:pt x="533091" y="938589"/>
                    <a:pt x="584949" y="948114"/>
                  </a:cubicBezTo>
                  <a:cubicBezTo>
                    <a:pt x="636807" y="957639"/>
                    <a:pt x="765924" y="1038072"/>
                    <a:pt x="807199" y="1068764"/>
                  </a:cubicBezTo>
                  <a:cubicBezTo>
                    <a:pt x="848474" y="1099456"/>
                    <a:pt x="807199" y="1125914"/>
                    <a:pt x="832599" y="1132264"/>
                  </a:cubicBezTo>
                  <a:cubicBezTo>
                    <a:pt x="857999" y="1138614"/>
                    <a:pt x="934199" y="1098397"/>
                    <a:pt x="959599" y="1106864"/>
                  </a:cubicBezTo>
                  <a:cubicBezTo>
                    <a:pt x="984999" y="1115331"/>
                    <a:pt x="995582" y="1152372"/>
                    <a:pt x="984999" y="1183064"/>
                  </a:cubicBezTo>
                  <a:cubicBezTo>
                    <a:pt x="974416" y="1213756"/>
                    <a:pt x="906682" y="1226456"/>
                    <a:pt x="896099" y="1291014"/>
                  </a:cubicBezTo>
                  <a:cubicBezTo>
                    <a:pt x="885516" y="1355572"/>
                    <a:pt x="905624" y="1521731"/>
                    <a:pt x="921499" y="1570414"/>
                  </a:cubicBezTo>
                  <a:cubicBezTo>
                    <a:pt x="937374" y="1619097"/>
                    <a:pt x="955366" y="1542897"/>
                    <a:pt x="991349" y="1583114"/>
                  </a:cubicBezTo>
                  <a:cubicBezTo>
                    <a:pt x="1027332" y="1623331"/>
                    <a:pt x="1074957" y="1795839"/>
                    <a:pt x="1137399" y="1811714"/>
                  </a:cubicBezTo>
                  <a:cubicBezTo>
                    <a:pt x="1199841" y="1827589"/>
                    <a:pt x="1260166" y="1736572"/>
                    <a:pt x="1365999" y="1678364"/>
                  </a:cubicBezTo>
                  <a:cubicBezTo>
                    <a:pt x="1471832" y="1620156"/>
                    <a:pt x="1691966" y="1518556"/>
                    <a:pt x="1772399" y="1462464"/>
                  </a:cubicBezTo>
                  <a:cubicBezTo>
                    <a:pt x="1852832" y="1406372"/>
                    <a:pt x="1826374" y="1347106"/>
                    <a:pt x="1848599" y="1341814"/>
                  </a:cubicBezTo>
                  <a:cubicBezTo>
                    <a:pt x="1870824" y="1336522"/>
                    <a:pt x="1889874" y="1355572"/>
                    <a:pt x="1905749" y="1430714"/>
                  </a:cubicBezTo>
                  <a:cubicBezTo>
                    <a:pt x="1921624" y="1505856"/>
                    <a:pt x="1903632" y="1667781"/>
                    <a:pt x="1943849" y="1792664"/>
                  </a:cubicBezTo>
                  <a:cubicBezTo>
                    <a:pt x="1984066" y="1917547"/>
                    <a:pt x="2125882" y="2103814"/>
                    <a:pt x="2147049" y="2180014"/>
                  </a:cubicBezTo>
                  <a:cubicBezTo>
                    <a:pt x="2168216" y="2256214"/>
                    <a:pt x="2100482" y="2219172"/>
                    <a:pt x="2070849" y="2249864"/>
                  </a:cubicBezTo>
                  <a:cubicBezTo>
                    <a:pt x="2041216" y="2280556"/>
                    <a:pt x="1985124" y="2329239"/>
                    <a:pt x="1969249" y="2364164"/>
                  </a:cubicBezTo>
                  <a:cubicBezTo>
                    <a:pt x="1953374" y="2399089"/>
                    <a:pt x="1994649" y="2444597"/>
                    <a:pt x="1975599" y="2459414"/>
                  </a:cubicBezTo>
                  <a:cubicBezTo>
                    <a:pt x="1956549" y="2474231"/>
                    <a:pt x="1887757" y="2441422"/>
                    <a:pt x="1854949" y="2453064"/>
                  </a:cubicBezTo>
                  <a:cubicBezTo>
                    <a:pt x="1822141" y="2464706"/>
                    <a:pt x="1808382" y="2505981"/>
                    <a:pt x="1778749" y="2529264"/>
                  </a:cubicBezTo>
                  <a:cubicBezTo>
                    <a:pt x="1749116" y="2552547"/>
                    <a:pt x="1705724" y="2588531"/>
                    <a:pt x="1677149" y="2592764"/>
                  </a:cubicBezTo>
                  <a:cubicBezTo>
                    <a:pt x="1648574" y="2596997"/>
                    <a:pt x="1627936" y="2575830"/>
                    <a:pt x="1607299" y="2554664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  <p:sp>
          <p:nvSpPr>
            <p:cNvPr id="9" name="Forme libre : forme 8">
              <a:extLst>
                <a:ext uri="{FF2B5EF4-FFF2-40B4-BE49-F238E27FC236}">
                  <a16:creationId xmlns:a16="http://schemas.microsoft.com/office/drawing/2014/main" id="{ACE898E1-7BDE-49B0-8EBE-D13D00606527}"/>
                </a:ext>
              </a:extLst>
            </p:cNvPr>
            <p:cNvSpPr/>
            <p:nvPr/>
          </p:nvSpPr>
          <p:spPr>
            <a:xfrm>
              <a:off x="7672120" y="3459906"/>
              <a:ext cx="1660678" cy="1639144"/>
            </a:xfrm>
            <a:custGeom>
              <a:avLst/>
              <a:gdLst>
                <a:gd name="connsiteX0" fmla="*/ 1649680 w 1660678"/>
                <a:gd name="connsiteY0" fmla="*/ 159594 h 1639144"/>
                <a:gd name="connsiteX1" fmla="*/ 1649680 w 1660678"/>
                <a:gd name="connsiteY1" fmla="*/ 51644 h 1639144"/>
                <a:gd name="connsiteX2" fmla="*/ 1535380 w 1660678"/>
                <a:gd name="connsiteY2" fmla="*/ 844 h 1639144"/>
                <a:gd name="connsiteX3" fmla="*/ 1395680 w 1660678"/>
                <a:gd name="connsiteY3" fmla="*/ 89744 h 1639144"/>
                <a:gd name="connsiteX4" fmla="*/ 1395680 w 1660678"/>
                <a:gd name="connsiteY4" fmla="*/ 362794 h 1639144"/>
                <a:gd name="connsiteX5" fmla="*/ 1465530 w 1660678"/>
                <a:gd name="connsiteY5" fmla="*/ 426294 h 1639144"/>
                <a:gd name="connsiteX6" fmla="*/ 1414730 w 1660678"/>
                <a:gd name="connsiteY6" fmla="*/ 496144 h 1639144"/>
                <a:gd name="connsiteX7" fmla="*/ 1281380 w 1660678"/>
                <a:gd name="connsiteY7" fmla="*/ 585044 h 1639144"/>
                <a:gd name="connsiteX8" fmla="*/ 1224230 w 1660678"/>
                <a:gd name="connsiteY8" fmla="*/ 737444 h 1639144"/>
                <a:gd name="connsiteX9" fmla="*/ 1008330 w 1660678"/>
                <a:gd name="connsiteY9" fmla="*/ 775544 h 1639144"/>
                <a:gd name="connsiteX10" fmla="*/ 919430 w 1660678"/>
                <a:gd name="connsiteY10" fmla="*/ 712044 h 1639144"/>
                <a:gd name="connsiteX11" fmla="*/ 874980 w 1660678"/>
                <a:gd name="connsiteY11" fmla="*/ 680294 h 1639144"/>
                <a:gd name="connsiteX12" fmla="*/ 773380 w 1660678"/>
                <a:gd name="connsiteY12" fmla="*/ 667594 h 1639144"/>
                <a:gd name="connsiteX13" fmla="*/ 728930 w 1660678"/>
                <a:gd name="connsiteY13" fmla="*/ 750144 h 1639144"/>
                <a:gd name="connsiteX14" fmla="*/ 665430 w 1660678"/>
                <a:gd name="connsiteY14" fmla="*/ 832694 h 1639144"/>
                <a:gd name="connsiteX15" fmla="*/ 481280 w 1660678"/>
                <a:gd name="connsiteY15" fmla="*/ 985094 h 1639144"/>
                <a:gd name="connsiteX16" fmla="*/ 373330 w 1660678"/>
                <a:gd name="connsiteY16" fmla="*/ 1010494 h 1639144"/>
                <a:gd name="connsiteX17" fmla="*/ 271730 w 1660678"/>
                <a:gd name="connsiteY17" fmla="*/ 1112094 h 1639144"/>
                <a:gd name="connsiteX18" fmla="*/ 144730 w 1660678"/>
                <a:gd name="connsiteY18" fmla="*/ 1099394 h 1639144"/>
                <a:gd name="connsiteX19" fmla="*/ 5030 w 1660678"/>
                <a:gd name="connsiteY19" fmla="*/ 1181944 h 1639144"/>
                <a:gd name="connsiteX20" fmla="*/ 36780 w 1660678"/>
                <a:gd name="connsiteY20" fmla="*/ 1321644 h 1639144"/>
                <a:gd name="connsiteX21" fmla="*/ 93930 w 1660678"/>
                <a:gd name="connsiteY21" fmla="*/ 1366094 h 1639144"/>
                <a:gd name="connsiteX22" fmla="*/ 214580 w 1660678"/>
                <a:gd name="connsiteY22" fmla="*/ 1378794 h 1639144"/>
                <a:gd name="connsiteX23" fmla="*/ 119330 w 1660678"/>
                <a:gd name="connsiteY23" fmla="*/ 1575644 h 1639144"/>
                <a:gd name="connsiteX24" fmla="*/ 74880 w 1660678"/>
                <a:gd name="connsiteY24" fmla="*/ 1639144 h 1639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660678" h="1639144">
                  <a:moveTo>
                    <a:pt x="1649680" y="159594"/>
                  </a:moveTo>
                  <a:cubicBezTo>
                    <a:pt x="1659205" y="118848"/>
                    <a:pt x="1668730" y="78102"/>
                    <a:pt x="1649680" y="51644"/>
                  </a:cubicBezTo>
                  <a:cubicBezTo>
                    <a:pt x="1630630" y="25186"/>
                    <a:pt x="1577713" y="-5506"/>
                    <a:pt x="1535380" y="844"/>
                  </a:cubicBezTo>
                  <a:cubicBezTo>
                    <a:pt x="1493047" y="7194"/>
                    <a:pt x="1418963" y="29419"/>
                    <a:pt x="1395680" y="89744"/>
                  </a:cubicBezTo>
                  <a:cubicBezTo>
                    <a:pt x="1372397" y="150069"/>
                    <a:pt x="1384038" y="306702"/>
                    <a:pt x="1395680" y="362794"/>
                  </a:cubicBezTo>
                  <a:cubicBezTo>
                    <a:pt x="1407322" y="418886"/>
                    <a:pt x="1462355" y="404069"/>
                    <a:pt x="1465530" y="426294"/>
                  </a:cubicBezTo>
                  <a:cubicBezTo>
                    <a:pt x="1468705" y="448519"/>
                    <a:pt x="1445422" y="469686"/>
                    <a:pt x="1414730" y="496144"/>
                  </a:cubicBezTo>
                  <a:cubicBezTo>
                    <a:pt x="1384038" y="522602"/>
                    <a:pt x="1313130" y="544827"/>
                    <a:pt x="1281380" y="585044"/>
                  </a:cubicBezTo>
                  <a:cubicBezTo>
                    <a:pt x="1249630" y="625261"/>
                    <a:pt x="1269738" y="705694"/>
                    <a:pt x="1224230" y="737444"/>
                  </a:cubicBezTo>
                  <a:cubicBezTo>
                    <a:pt x="1178722" y="769194"/>
                    <a:pt x="1059130" y="779777"/>
                    <a:pt x="1008330" y="775544"/>
                  </a:cubicBezTo>
                  <a:cubicBezTo>
                    <a:pt x="957530" y="771311"/>
                    <a:pt x="919430" y="712044"/>
                    <a:pt x="919430" y="712044"/>
                  </a:cubicBezTo>
                  <a:cubicBezTo>
                    <a:pt x="897205" y="696169"/>
                    <a:pt x="899322" y="687702"/>
                    <a:pt x="874980" y="680294"/>
                  </a:cubicBezTo>
                  <a:cubicBezTo>
                    <a:pt x="850638" y="672886"/>
                    <a:pt x="797722" y="655952"/>
                    <a:pt x="773380" y="667594"/>
                  </a:cubicBezTo>
                  <a:cubicBezTo>
                    <a:pt x="749038" y="679236"/>
                    <a:pt x="746922" y="722627"/>
                    <a:pt x="728930" y="750144"/>
                  </a:cubicBezTo>
                  <a:cubicBezTo>
                    <a:pt x="710938" y="777661"/>
                    <a:pt x="706705" y="793536"/>
                    <a:pt x="665430" y="832694"/>
                  </a:cubicBezTo>
                  <a:cubicBezTo>
                    <a:pt x="624155" y="871852"/>
                    <a:pt x="529963" y="955461"/>
                    <a:pt x="481280" y="985094"/>
                  </a:cubicBezTo>
                  <a:cubicBezTo>
                    <a:pt x="432597" y="1014727"/>
                    <a:pt x="408255" y="989327"/>
                    <a:pt x="373330" y="1010494"/>
                  </a:cubicBezTo>
                  <a:cubicBezTo>
                    <a:pt x="338405" y="1031661"/>
                    <a:pt x="309830" y="1097277"/>
                    <a:pt x="271730" y="1112094"/>
                  </a:cubicBezTo>
                  <a:cubicBezTo>
                    <a:pt x="233630" y="1126911"/>
                    <a:pt x="189180" y="1087752"/>
                    <a:pt x="144730" y="1099394"/>
                  </a:cubicBezTo>
                  <a:cubicBezTo>
                    <a:pt x="100280" y="1111036"/>
                    <a:pt x="23022" y="1144902"/>
                    <a:pt x="5030" y="1181944"/>
                  </a:cubicBezTo>
                  <a:cubicBezTo>
                    <a:pt x="-12962" y="1218986"/>
                    <a:pt x="21963" y="1290952"/>
                    <a:pt x="36780" y="1321644"/>
                  </a:cubicBezTo>
                  <a:cubicBezTo>
                    <a:pt x="51597" y="1352336"/>
                    <a:pt x="64297" y="1356569"/>
                    <a:pt x="93930" y="1366094"/>
                  </a:cubicBezTo>
                  <a:cubicBezTo>
                    <a:pt x="123563" y="1375619"/>
                    <a:pt x="210347" y="1343869"/>
                    <a:pt x="214580" y="1378794"/>
                  </a:cubicBezTo>
                  <a:cubicBezTo>
                    <a:pt x="218813" y="1413719"/>
                    <a:pt x="142613" y="1532252"/>
                    <a:pt x="119330" y="1575644"/>
                  </a:cubicBezTo>
                  <a:cubicBezTo>
                    <a:pt x="96047" y="1619036"/>
                    <a:pt x="85463" y="1629090"/>
                    <a:pt x="74880" y="1639144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  <p:sp>
          <p:nvSpPr>
            <p:cNvPr id="13" name="Forme libre : forme 12">
              <a:extLst>
                <a:ext uri="{FF2B5EF4-FFF2-40B4-BE49-F238E27FC236}">
                  <a16:creationId xmlns:a16="http://schemas.microsoft.com/office/drawing/2014/main" id="{529D98ED-C248-4E49-83CA-039AD5E1BA55}"/>
                </a:ext>
              </a:extLst>
            </p:cNvPr>
            <p:cNvSpPr/>
            <p:nvPr/>
          </p:nvSpPr>
          <p:spPr>
            <a:xfrm>
              <a:off x="2908829" y="2114550"/>
              <a:ext cx="5463008" cy="4432490"/>
            </a:xfrm>
            <a:custGeom>
              <a:avLst/>
              <a:gdLst>
                <a:gd name="connsiteX0" fmla="*/ 4850871 w 5463008"/>
                <a:gd name="connsiteY0" fmla="*/ 2965450 h 4432490"/>
                <a:gd name="connsiteX1" fmla="*/ 4787371 w 5463008"/>
                <a:gd name="connsiteY1" fmla="*/ 3124200 h 4432490"/>
                <a:gd name="connsiteX2" fmla="*/ 4825471 w 5463008"/>
                <a:gd name="connsiteY2" fmla="*/ 3194050 h 4432490"/>
                <a:gd name="connsiteX3" fmla="*/ 5054071 w 5463008"/>
                <a:gd name="connsiteY3" fmla="*/ 3124200 h 4432490"/>
                <a:gd name="connsiteX4" fmla="*/ 5181071 w 5463008"/>
                <a:gd name="connsiteY4" fmla="*/ 3308350 h 4432490"/>
                <a:gd name="connsiteX5" fmla="*/ 5384271 w 5463008"/>
                <a:gd name="connsiteY5" fmla="*/ 3371850 h 4432490"/>
                <a:gd name="connsiteX6" fmla="*/ 5371571 w 5463008"/>
                <a:gd name="connsiteY6" fmla="*/ 3511550 h 4432490"/>
                <a:gd name="connsiteX7" fmla="*/ 5447771 w 5463008"/>
                <a:gd name="connsiteY7" fmla="*/ 3644900 h 4432490"/>
                <a:gd name="connsiteX8" fmla="*/ 5308071 w 5463008"/>
                <a:gd name="connsiteY8" fmla="*/ 3714750 h 4432490"/>
                <a:gd name="connsiteX9" fmla="*/ 5460471 w 5463008"/>
                <a:gd name="connsiteY9" fmla="*/ 3873500 h 4432490"/>
                <a:gd name="connsiteX10" fmla="*/ 5377921 w 5463008"/>
                <a:gd name="connsiteY10" fmla="*/ 3987800 h 4432490"/>
                <a:gd name="connsiteX11" fmla="*/ 5066771 w 5463008"/>
                <a:gd name="connsiteY11" fmla="*/ 4108450 h 4432490"/>
                <a:gd name="connsiteX12" fmla="*/ 4977871 w 5463008"/>
                <a:gd name="connsiteY12" fmla="*/ 3987800 h 4432490"/>
                <a:gd name="connsiteX13" fmla="*/ 4838171 w 5463008"/>
                <a:gd name="connsiteY13" fmla="*/ 4070350 h 4432490"/>
                <a:gd name="connsiteX14" fmla="*/ 4723871 w 5463008"/>
                <a:gd name="connsiteY14" fmla="*/ 3848100 h 4432490"/>
                <a:gd name="connsiteX15" fmla="*/ 4596871 w 5463008"/>
                <a:gd name="connsiteY15" fmla="*/ 3810000 h 4432490"/>
                <a:gd name="connsiteX16" fmla="*/ 4336521 w 5463008"/>
                <a:gd name="connsiteY16" fmla="*/ 3829050 h 4432490"/>
                <a:gd name="connsiteX17" fmla="*/ 4190471 w 5463008"/>
                <a:gd name="connsiteY17" fmla="*/ 3740150 h 4432490"/>
                <a:gd name="connsiteX18" fmla="*/ 4082521 w 5463008"/>
                <a:gd name="connsiteY18" fmla="*/ 3892550 h 4432490"/>
                <a:gd name="connsiteX19" fmla="*/ 3892021 w 5463008"/>
                <a:gd name="connsiteY19" fmla="*/ 4013200 h 4432490"/>
                <a:gd name="connsiteX20" fmla="*/ 3872971 w 5463008"/>
                <a:gd name="connsiteY20" fmla="*/ 4102100 h 4432490"/>
                <a:gd name="connsiteX21" fmla="*/ 3745971 w 5463008"/>
                <a:gd name="connsiteY21" fmla="*/ 4273550 h 4432490"/>
                <a:gd name="connsiteX22" fmla="*/ 3555471 w 5463008"/>
                <a:gd name="connsiteY22" fmla="*/ 4356100 h 4432490"/>
                <a:gd name="connsiteX23" fmla="*/ 3295121 w 5463008"/>
                <a:gd name="connsiteY23" fmla="*/ 4356100 h 4432490"/>
                <a:gd name="connsiteX24" fmla="*/ 3085571 w 5463008"/>
                <a:gd name="connsiteY24" fmla="*/ 4432300 h 4432490"/>
                <a:gd name="connsiteX25" fmla="*/ 2958571 w 5463008"/>
                <a:gd name="connsiteY25" fmla="*/ 4330700 h 4432490"/>
                <a:gd name="connsiteX26" fmla="*/ 2831571 w 5463008"/>
                <a:gd name="connsiteY26" fmla="*/ 4267200 h 4432490"/>
                <a:gd name="connsiteX27" fmla="*/ 2729971 w 5463008"/>
                <a:gd name="connsiteY27" fmla="*/ 4076700 h 4432490"/>
                <a:gd name="connsiteX28" fmla="*/ 2583921 w 5463008"/>
                <a:gd name="connsiteY28" fmla="*/ 3987800 h 4432490"/>
                <a:gd name="connsiteX29" fmla="*/ 2387071 w 5463008"/>
                <a:gd name="connsiteY29" fmla="*/ 4064000 h 4432490"/>
                <a:gd name="connsiteX30" fmla="*/ 2183871 w 5463008"/>
                <a:gd name="connsiteY30" fmla="*/ 3835400 h 4432490"/>
                <a:gd name="connsiteX31" fmla="*/ 2126721 w 5463008"/>
                <a:gd name="connsiteY31" fmla="*/ 3803650 h 4432490"/>
                <a:gd name="connsiteX32" fmla="*/ 2260071 w 5463008"/>
                <a:gd name="connsiteY32" fmla="*/ 3365500 h 4432490"/>
                <a:gd name="connsiteX33" fmla="*/ 2069571 w 5463008"/>
                <a:gd name="connsiteY33" fmla="*/ 3060700 h 4432490"/>
                <a:gd name="connsiteX34" fmla="*/ 1828271 w 5463008"/>
                <a:gd name="connsiteY34" fmla="*/ 2673350 h 4432490"/>
                <a:gd name="connsiteX35" fmla="*/ 1783821 w 5463008"/>
                <a:gd name="connsiteY35" fmla="*/ 2584450 h 4432490"/>
                <a:gd name="connsiteX36" fmla="*/ 1612371 w 5463008"/>
                <a:gd name="connsiteY36" fmla="*/ 2343150 h 4432490"/>
                <a:gd name="connsiteX37" fmla="*/ 1910821 w 5463008"/>
                <a:gd name="connsiteY37" fmla="*/ 2044700 h 4432490"/>
                <a:gd name="connsiteX38" fmla="*/ 1783821 w 5463008"/>
                <a:gd name="connsiteY38" fmla="*/ 2025650 h 4432490"/>
                <a:gd name="connsiteX39" fmla="*/ 1853671 w 5463008"/>
                <a:gd name="connsiteY39" fmla="*/ 1866900 h 4432490"/>
                <a:gd name="connsiteX40" fmla="*/ 1910821 w 5463008"/>
                <a:gd name="connsiteY40" fmla="*/ 1746250 h 4432490"/>
                <a:gd name="connsiteX41" fmla="*/ 1853671 w 5463008"/>
                <a:gd name="connsiteY41" fmla="*/ 1365250 h 4432490"/>
                <a:gd name="connsiteX42" fmla="*/ 1752071 w 5463008"/>
                <a:gd name="connsiteY42" fmla="*/ 1187450 h 4432490"/>
                <a:gd name="connsiteX43" fmla="*/ 1555221 w 5463008"/>
                <a:gd name="connsiteY43" fmla="*/ 1187450 h 4432490"/>
                <a:gd name="connsiteX44" fmla="*/ 1491721 w 5463008"/>
                <a:gd name="connsiteY44" fmla="*/ 1168400 h 4432490"/>
                <a:gd name="connsiteX45" fmla="*/ 1434571 w 5463008"/>
                <a:gd name="connsiteY45" fmla="*/ 1289050 h 4432490"/>
                <a:gd name="connsiteX46" fmla="*/ 869421 w 5463008"/>
                <a:gd name="connsiteY46" fmla="*/ 1403350 h 4432490"/>
                <a:gd name="connsiteX47" fmla="*/ 748771 w 5463008"/>
                <a:gd name="connsiteY47" fmla="*/ 1365250 h 4432490"/>
                <a:gd name="connsiteX48" fmla="*/ 501121 w 5463008"/>
                <a:gd name="connsiteY48" fmla="*/ 1454150 h 4432490"/>
                <a:gd name="connsiteX49" fmla="*/ 323321 w 5463008"/>
                <a:gd name="connsiteY49" fmla="*/ 1473200 h 4432490"/>
                <a:gd name="connsiteX50" fmla="*/ 132821 w 5463008"/>
                <a:gd name="connsiteY50" fmla="*/ 1428750 h 4432490"/>
                <a:gd name="connsiteX51" fmla="*/ 285221 w 5463008"/>
                <a:gd name="connsiteY51" fmla="*/ 1384300 h 4432490"/>
                <a:gd name="connsiteX52" fmla="*/ 329671 w 5463008"/>
                <a:gd name="connsiteY52" fmla="*/ 1270000 h 4432490"/>
                <a:gd name="connsiteX53" fmla="*/ 266171 w 5463008"/>
                <a:gd name="connsiteY53" fmla="*/ 1003300 h 4432490"/>
                <a:gd name="connsiteX54" fmla="*/ 82021 w 5463008"/>
                <a:gd name="connsiteY54" fmla="*/ 1022350 h 4432490"/>
                <a:gd name="connsiteX55" fmla="*/ 5821 w 5463008"/>
                <a:gd name="connsiteY55" fmla="*/ 825500 h 4432490"/>
                <a:gd name="connsiteX56" fmla="*/ 228071 w 5463008"/>
                <a:gd name="connsiteY56" fmla="*/ 768350 h 4432490"/>
                <a:gd name="connsiteX57" fmla="*/ 285221 w 5463008"/>
                <a:gd name="connsiteY57" fmla="*/ 666750 h 4432490"/>
                <a:gd name="connsiteX58" fmla="*/ 348721 w 5463008"/>
                <a:gd name="connsiteY58" fmla="*/ 704850 h 4432490"/>
                <a:gd name="connsiteX59" fmla="*/ 285221 w 5463008"/>
                <a:gd name="connsiteY59" fmla="*/ 565150 h 4432490"/>
                <a:gd name="connsiteX60" fmla="*/ 355071 w 5463008"/>
                <a:gd name="connsiteY60" fmla="*/ 336550 h 4432490"/>
                <a:gd name="connsiteX61" fmla="*/ 418571 w 5463008"/>
                <a:gd name="connsiteY61" fmla="*/ 120650 h 4432490"/>
                <a:gd name="connsiteX62" fmla="*/ 577321 w 5463008"/>
                <a:gd name="connsiteY62" fmla="*/ 88900 h 4432490"/>
                <a:gd name="connsiteX63" fmla="*/ 653521 w 5463008"/>
                <a:gd name="connsiteY63" fmla="*/ 0 h 4432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5463008" h="4432490">
                  <a:moveTo>
                    <a:pt x="4850871" y="2965450"/>
                  </a:moveTo>
                  <a:cubicBezTo>
                    <a:pt x="4821237" y="3025775"/>
                    <a:pt x="4791604" y="3086100"/>
                    <a:pt x="4787371" y="3124200"/>
                  </a:cubicBezTo>
                  <a:cubicBezTo>
                    <a:pt x="4783138" y="3162300"/>
                    <a:pt x="4781021" y="3194050"/>
                    <a:pt x="4825471" y="3194050"/>
                  </a:cubicBezTo>
                  <a:cubicBezTo>
                    <a:pt x="4869921" y="3194050"/>
                    <a:pt x="4994804" y="3105150"/>
                    <a:pt x="5054071" y="3124200"/>
                  </a:cubicBezTo>
                  <a:cubicBezTo>
                    <a:pt x="5113338" y="3143250"/>
                    <a:pt x="5126038" y="3267075"/>
                    <a:pt x="5181071" y="3308350"/>
                  </a:cubicBezTo>
                  <a:cubicBezTo>
                    <a:pt x="5236104" y="3349625"/>
                    <a:pt x="5352521" y="3337983"/>
                    <a:pt x="5384271" y="3371850"/>
                  </a:cubicBezTo>
                  <a:cubicBezTo>
                    <a:pt x="5416021" y="3405717"/>
                    <a:pt x="5360988" y="3466042"/>
                    <a:pt x="5371571" y="3511550"/>
                  </a:cubicBezTo>
                  <a:cubicBezTo>
                    <a:pt x="5382154" y="3557058"/>
                    <a:pt x="5458354" y="3611033"/>
                    <a:pt x="5447771" y="3644900"/>
                  </a:cubicBezTo>
                  <a:cubicBezTo>
                    <a:pt x="5437188" y="3678767"/>
                    <a:pt x="5305954" y="3676650"/>
                    <a:pt x="5308071" y="3714750"/>
                  </a:cubicBezTo>
                  <a:cubicBezTo>
                    <a:pt x="5310188" y="3752850"/>
                    <a:pt x="5448829" y="3827992"/>
                    <a:pt x="5460471" y="3873500"/>
                  </a:cubicBezTo>
                  <a:cubicBezTo>
                    <a:pt x="5472113" y="3919008"/>
                    <a:pt x="5443538" y="3948642"/>
                    <a:pt x="5377921" y="3987800"/>
                  </a:cubicBezTo>
                  <a:cubicBezTo>
                    <a:pt x="5312304" y="4026958"/>
                    <a:pt x="5133446" y="4108450"/>
                    <a:pt x="5066771" y="4108450"/>
                  </a:cubicBezTo>
                  <a:cubicBezTo>
                    <a:pt x="5000096" y="4108450"/>
                    <a:pt x="5015971" y="3994150"/>
                    <a:pt x="4977871" y="3987800"/>
                  </a:cubicBezTo>
                  <a:cubicBezTo>
                    <a:pt x="4939771" y="3981450"/>
                    <a:pt x="4880504" y="4093633"/>
                    <a:pt x="4838171" y="4070350"/>
                  </a:cubicBezTo>
                  <a:cubicBezTo>
                    <a:pt x="4795838" y="4047067"/>
                    <a:pt x="4764088" y="3891492"/>
                    <a:pt x="4723871" y="3848100"/>
                  </a:cubicBezTo>
                  <a:cubicBezTo>
                    <a:pt x="4683654" y="3804708"/>
                    <a:pt x="4661429" y="3813175"/>
                    <a:pt x="4596871" y="3810000"/>
                  </a:cubicBezTo>
                  <a:cubicBezTo>
                    <a:pt x="4532313" y="3806825"/>
                    <a:pt x="4404254" y="3840692"/>
                    <a:pt x="4336521" y="3829050"/>
                  </a:cubicBezTo>
                  <a:cubicBezTo>
                    <a:pt x="4268788" y="3817408"/>
                    <a:pt x="4232804" y="3729567"/>
                    <a:pt x="4190471" y="3740150"/>
                  </a:cubicBezTo>
                  <a:cubicBezTo>
                    <a:pt x="4148138" y="3750733"/>
                    <a:pt x="4132263" y="3847042"/>
                    <a:pt x="4082521" y="3892550"/>
                  </a:cubicBezTo>
                  <a:cubicBezTo>
                    <a:pt x="4032779" y="3938058"/>
                    <a:pt x="3926946" y="3978275"/>
                    <a:pt x="3892021" y="4013200"/>
                  </a:cubicBezTo>
                  <a:cubicBezTo>
                    <a:pt x="3857096" y="4048125"/>
                    <a:pt x="3897313" y="4058708"/>
                    <a:pt x="3872971" y="4102100"/>
                  </a:cubicBezTo>
                  <a:cubicBezTo>
                    <a:pt x="3848629" y="4145492"/>
                    <a:pt x="3798888" y="4231217"/>
                    <a:pt x="3745971" y="4273550"/>
                  </a:cubicBezTo>
                  <a:cubicBezTo>
                    <a:pt x="3693054" y="4315883"/>
                    <a:pt x="3630613" y="4342342"/>
                    <a:pt x="3555471" y="4356100"/>
                  </a:cubicBezTo>
                  <a:cubicBezTo>
                    <a:pt x="3480329" y="4369858"/>
                    <a:pt x="3373438" y="4343400"/>
                    <a:pt x="3295121" y="4356100"/>
                  </a:cubicBezTo>
                  <a:cubicBezTo>
                    <a:pt x="3216804" y="4368800"/>
                    <a:pt x="3141663" y="4436533"/>
                    <a:pt x="3085571" y="4432300"/>
                  </a:cubicBezTo>
                  <a:cubicBezTo>
                    <a:pt x="3029479" y="4428067"/>
                    <a:pt x="3000904" y="4358217"/>
                    <a:pt x="2958571" y="4330700"/>
                  </a:cubicBezTo>
                  <a:cubicBezTo>
                    <a:pt x="2916238" y="4303183"/>
                    <a:pt x="2869671" y="4309533"/>
                    <a:pt x="2831571" y="4267200"/>
                  </a:cubicBezTo>
                  <a:cubicBezTo>
                    <a:pt x="2793471" y="4224867"/>
                    <a:pt x="2771246" y="4123267"/>
                    <a:pt x="2729971" y="4076700"/>
                  </a:cubicBezTo>
                  <a:cubicBezTo>
                    <a:pt x="2688696" y="4030133"/>
                    <a:pt x="2641071" y="3989917"/>
                    <a:pt x="2583921" y="3987800"/>
                  </a:cubicBezTo>
                  <a:cubicBezTo>
                    <a:pt x="2526771" y="3985683"/>
                    <a:pt x="2453746" y="4089400"/>
                    <a:pt x="2387071" y="4064000"/>
                  </a:cubicBezTo>
                  <a:cubicBezTo>
                    <a:pt x="2320396" y="4038600"/>
                    <a:pt x="2227263" y="3878792"/>
                    <a:pt x="2183871" y="3835400"/>
                  </a:cubicBezTo>
                  <a:cubicBezTo>
                    <a:pt x="2140479" y="3792008"/>
                    <a:pt x="2114021" y="3881967"/>
                    <a:pt x="2126721" y="3803650"/>
                  </a:cubicBezTo>
                  <a:cubicBezTo>
                    <a:pt x="2139421" y="3725333"/>
                    <a:pt x="2269596" y="3489325"/>
                    <a:pt x="2260071" y="3365500"/>
                  </a:cubicBezTo>
                  <a:cubicBezTo>
                    <a:pt x="2250546" y="3241675"/>
                    <a:pt x="2141538" y="3176058"/>
                    <a:pt x="2069571" y="3060700"/>
                  </a:cubicBezTo>
                  <a:cubicBezTo>
                    <a:pt x="1997604" y="2945342"/>
                    <a:pt x="1875896" y="2752725"/>
                    <a:pt x="1828271" y="2673350"/>
                  </a:cubicBezTo>
                  <a:cubicBezTo>
                    <a:pt x="1780646" y="2593975"/>
                    <a:pt x="1819804" y="2639483"/>
                    <a:pt x="1783821" y="2584450"/>
                  </a:cubicBezTo>
                  <a:cubicBezTo>
                    <a:pt x="1747838" y="2529417"/>
                    <a:pt x="1591204" y="2433108"/>
                    <a:pt x="1612371" y="2343150"/>
                  </a:cubicBezTo>
                  <a:cubicBezTo>
                    <a:pt x="1633538" y="2253192"/>
                    <a:pt x="1882246" y="2097617"/>
                    <a:pt x="1910821" y="2044700"/>
                  </a:cubicBezTo>
                  <a:cubicBezTo>
                    <a:pt x="1939396" y="1991783"/>
                    <a:pt x="1793346" y="2055283"/>
                    <a:pt x="1783821" y="2025650"/>
                  </a:cubicBezTo>
                  <a:cubicBezTo>
                    <a:pt x="1774296" y="1996017"/>
                    <a:pt x="1832504" y="1913467"/>
                    <a:pt x="1853671" y="1866900"/>
                  </a:cubicBezTo>
                  <a:cubicBezTo>
                    <a:pt x="1874838" y="1820333"/>
                    <a:pt x="1910821" y="1829858"/>
                    <a:pt x="1910821" y="1746250"/>
                  </a:cubicBezTo>
                  <a:cubicBezTo>
                    <a:pt x="1910821" y="1662642"/>
                    <a:pt x="1880129" y="1458383"/>
                    <a:pt x="1853671" y="1365250"/>
                  </a:cubicBezTo>
                  <a:cubicBezTo>
                    <a:pt x="1827213" y="1272117"/>
                    <a:pt x="1801813" y="1217083"/>
                    <a:pt x="1752071" y="1187450"/>
                  </a:cubicBezTo>
                  <a:cubicBezTo>
                    <a:pt x="1702329" y="1157817"/>
                    <a:pt x="1598613" y="1190625"/>
                    <a:pt x="1555221" y="1187450"/>
                  </a:cubicBezTo>
                  <a:cubicBezTo>
                    <a:pt x="1511829" y="1184275"/>
                    <a:pt x="1511829" y="1151467"/>
                    <a:pt x="1491721" y="1168400"/>
                  </a:cubicBezTo>
                  <a:cubicBezTo>
                    <a:pt x="1471613" y="1185333"/>
                    <a:pt x="1538288" y="1249892"/>
                    <a:pt x="1434571" y="1289050"/>
                  </a:cubicBezTo>
                  <a:cubicBezTo>
                    <a:pt x="1330854" y="1328208"/>
                    <a:pt x="983721" y="1390650"/>
                    <a:pt x="869421" y="1403350"/>
                  </a:cubicBezTo>
                  <a:cubicBezTo>
                    <a:pt x="755121" y="1416050"/>
                    <a:pt x="810154" y="1356783"/>
                    <a:pt x="748771" y="1365250"/>
                  </a:cubicBezTo>
                  <a:cubicBezTo>
                    <a:pt x="687388" y="1373717"/>
                    <a:pt x="572029" y="1436158"/>
                    <a:pt x="501121" y="1454150"/>
                  </a:cubicBezTo>
                  <a:cubicBezTo>
                    <a:pt x="430213" y="1472142"/>
                    <a:pt x="384704" y="1477433"/>
                    <a:pt x="323321" y="1473200"/>
                  </a:cubicBezTo>
                  <a:cubicBezTo>
                    <a:pt x="261938" y="1468967"/>
                    <a:pt x="139171" y="1443567"/>
                    <a:pt x="132821" y="1428750"/>
                  </a:cubicBezTo>
                  <a:cubicBezTo>
                    <a:pt x="126471" y="1413933"/>
                    <a:pt x="252413" y="1410758"/>
                    <a:pt x="285221" y="1384300"/>
                  </a:cubicBezTo>
                  <a:cubicBezTo>
                    <a:pt x="318029" y="1357842"/>
                    <a:pt x="332846" y="1333500"/>
                    <a:pt x="329671" y="1270000"/>
                  </a:cubicBezTo>
                  <a:cubicBezTo>
                    <a:pt x="326496" y="1206500"/>
                    <a:pt x="307446" y="1044575"/>
                    <a:pt x="266171" y="1003300"/>
                  </a:cubicBezTo>
                  <a:cubicBezTo>
                    <a:pt x="224896" y="962025"/>
                    <a:pt x="125413" y="1051983"/>
                    <a:pt x="82021" y="1022350"/>
                  </a:cubicBezTo>
                  <a:cubicBezTo>
                    <a:pt x="38629" y="992717"/>
                    <a:pt x="-18521" y="867833"/>
                    <a:pt x="5821" y="825500"/>
                  </a:cubicBezTo>
                  <a:cubicBezTo>
                    <a:pt x="30163" y="783167"/>
                    <a:pt x="181504" y="794808"/>
                    <a:pt x="228071" y="768350"/>
                  </a:cubicBezTo>
                  <a:cubicBezTo>
                    <a:pt x="274638" y="741892"/>
                    <a:pt x="265113" y="677333"/>
                    <a:pt x="285221" y="666750"/>
                  </a:cubicBezTo>
                  <a:cubicBezTo>
                    <a:pt x="305329" y="656167"/>
                    <a:pt x="348721" y="721783"/>
                    <a:pt x="348721" y="704850"/>
                  </a:cubicBezTo>
                  <a:cubicBezTo>
                    <a:pt x="348721" y="687917"/>
                    <a:pt x="284163" y="626533"/>
                    <a:pt x="285221" y="565150"/>
                  </a:cubicBezTo>
                  <a:cubicBezTo>
                    <a:pt x="286279" y="503767"/>
                    <a:pt x="332846" y="410633"/>
                    <a:pt x="355071" y="336550"/>
                  </a:cubicBezTo>
                  <a:cubicBezTo>
                    <a:pt x="377296" y="262467"/>
                    <a:pt x="381529" y="161925"/>
                    <a:pt x="418571" y="120650"/>
                  </a:cubicBezTo>
                  <a:cubicBezTo>
                    <a:pt x="455613" y="79375"/>
                    <a:pt x="538163" y="109008"/>
                    <a:pt x="577321" y="88900"/>
                  </a:cubicBezTo>
                  <a:cubicBezTo>
                    <a:pt x="616479" y="68792"/>
                    <a:pt x="635000" y="34396"/>
                    <a:pt x="653521" y="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  <p:sp>
          <p:nvSpPr>
            <p:cNvPr id="14" name="Forme libre : forme 13">
              <a:extLst>
                <a:ext uri="{FF2B5EF4-FFF2-40B4-BE49-F238E27FC236}">
                  <a16:creationId xmlns:a16="http://schemas.microsoft.com/office/drawing/2014/main" id="{4BEAE9BB-B4E2-4D9D-A0E1-3456242A1240}"/>
                </a:ext>
              </a:extLst>
            </p:cNvPr>
            <p:cNvSpPr/>
            <p:nvPr/>
          </p:nvSpPr>
          <p:spPr>
            <a:xfrm>
              <a:off x="3549650" y="692150"/>
              <a:ext cx="1968500" cy="1435100"/>
            </a:xfrm>
            <a:custGeom>
              <a:avLst/>
              <a:gdLst>
                <a:gd name="connsiteX0" fmla="*/ 0 w 1968500"/>
                <a:gd name="connsiteY0" fmla="*/ 1435100 h 1435100"/>
                <a:gd name="connsiteX1" fmla="*/ 57150 w 1968500"/>
                <a:gd name="connsiteY1" fmla="*/ 1314450 h 1435100"/>
                <a:gd name="connsiteX2" fmla="*/ 12700 w 1968500"/>
                <a:gd name="connsiteY2" fmla="*/ 1257300 h 1435100"/>
                <a:gd name="connsiteX3" fmla="*/ 76200 w 1968500"/>
                <a:gd name="connsiteY3" fmla="*/ 1149350 h 1435100"/>
                <a:gd name="connsiteX4" fmla="*/ 57150 w 1968500"/>
                <a:gd name="connsiteY4" fmla="*/ 1060450 h 1435100"/>
                <a:gd name="connsiteX5" fmla="*/ 234950 w 1968500"/>
                <a:gd name="connsiteY5" fmla="*/ 1206500 h 1435100"/>
                <a:gd name="connsiteX6" fmla="*/ 368300 w 1968500"/>
                <a:gd name="connsiteY6" fmla="*/ 1092200 h 1435100"/>
                <a:gd name="connsiteX7" fmla="*/ 514350 w 1968500"/>
                <a:gd name="connsiteY7" fmla="*/ 1035050 h 1435100"/>
                <a:gd name="connsiteX8" fmla="*/ 444500 w 1968500"/>
                <a:gd name="connsiteY8" fmla="*/ 863600 h 1435100"/>
                <a:gd name="connsiteX9" fmla="*/ 552450 w 1968500"/>
                <a:gd name="connsiteY9" fmla="*/ 749300 h 1435100"/>
                <a:gd name="connsiteX10" fmla="*/ 457200 w 1968500"/>
                <a:gd name="connsiteY10" fmla="*/ 596900 h 1435100"/>
                <a:gd name="connsiteX11" fmla="*/ 247650 w 1968500"/>
                <a:gd name="connsiteY11" fmla="*/ 482600 h 1435100"/>
                <a:gd name="connsiteX12" fmla="*/ 419100 w 1968500"/>
                <a:gd name="connsiteY12" fmla="*/ 457200 h 1435100"/>
                <a:gd name="connsiteX13" fmla="*/ 444500 w 1968500"/>
                <a:gd name="connsiteY13" fmla="*/ 298450 h 1435100"/>
                <a:gd name="connsiteX14" fmla="*/ 400050 w 1968500"/>
                <a:gd name="connsiteY14" fmla="*/ 203200 h 1435100"/>
                <a:gd name="connsiteX15" fmla="*/ 520700 w 1968500"/>
                <a:gd name="connsiteY15" fmla="*/ 196850 h 1435100"/>
                <a:gd name="connsiteX16" fmla="*/ 692150 w 1968500"/>
                <a:gd name="connsiteY16" fmla="*/ 247650 h 1435100"/>
                <a:gd name="connsiteX17" fmla="*/ 749300 w 1968500"/>
                <a:gd name="connsiteY17" fmla="*/ 234950 h 1435100"/>
                <a:gd name="connsiteX18" fmla="*/ 723900 w 1968500"/>
                <a:gd name="connsiteY18" fmla="*/ 177800 h 1435100"/>
                <a:gd name="connsiteX19" fmla="*/ 901700 w 1968500"/>
                <a:gd name="connsiteY19" fmla="*/ 152400 h 1435100"/>
                <a:gd name="connsiteX20" fmla="*/ 1028700 w 1968500"/>
                <a:gd name="connsiteY20" fmla="*/ 241300 h 1435100"/>
                <a:gd name="connsiteX21" fmla="*/ 1149350 w 1968500"/>
                <a:gd name="connsiteY21" fmla="*/ 241300 h 1435100"/>
                <a:gd name="connsiteX22" fmla="*/ 1371600 w 1968500"/>
                <a:gd name="connsiteY22" fmla="*/ 114300 h 1435100"/>
                <a:gd name="connsiteX23" fmla="*/ 1771650 w 1968500"/>
                <a:gd name="connsiteY23" fmla="*/ 101600 h 1435100"/>
                <a:gd name="connsiteX24" fmla="*/ 1968500 w 1968500"/>
                <a:gd name="connsiteY24" fmla="*/ 0 h 1435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968500" h="1435100">
                  <a:moveTo>
                    <a:pt x="0" y="1435100"/>
                  </a:moveTo>
                  <a:cubicBezTo>
                    <a:pt x="27516" y="1389591"/>
                    <a:pt x="55033" y="1344083"/>
                    <a:pt x="57150" y="1314450"/>
                  </a:cubicBezTo>
                  <a:cubicBezTo>
                    <a:pt x="59267" y="1284817"/>
                    <a:pt x="9525" y="1284817"/>
                    <a:pt x="12700" y="1257300"/>
                  </a:cubicBezTo>
                  <a:cubicBezTo>
                    <a:pt x="15875" y="1229783"/>
                    <a:pt x="68792" y="1182158"/>
                    <a:pt x="76200" y="1149350"/>
                  </a:cubicBezTo>
                  <a:cubicBezTo>
                    <a:pt x="83608" y="1116542"/>
                    <a:pt x="30692" y="1050925"/>
                    <a:pt x="57150" y="1060450"/>
                  </a:cubicBezTo>
                  <a:cubicBezTo>
                    <a:pt x="83608" y="1069975"/>
                    <a:pt x="183092" y="1201208"/>
                    <a:pt x="234950" y="1206500"/>
                  </a:cubicBezTo>
                  <a:cubicBezTo>
                    <a:pt x="286808" y="1211792"/>
                    <a:pt x="321733" y="1120775"/>
                    <a:pt x="368300" y="1092200"/>
                  </a:cubicBezTo>
                  <a:cubicBezTo>
                    <a:pt x="414867" y="1063625"/>
                    <a:pt x="501650" y="1073150"/>
                    <a:pt x="514350" y="1035050"/>
                  </a:cubicBezTo>
                  <a:cubicBezTo>
                    <a:pt x="527050" y="996950"/>
                    <a:pt x="438150" y="911225"/>
                    <a:pt x="444500" y="863600"/>
                  </a:cubicBezTo>
                  <a:cubicBezTo>
                    <a:pt x="450850" y="815975"/>
                    <a:pt x="550333" y="793750"/>
                    <a:pt x="552450" y="749300"/>
                  </a:cubicBezTo>
                  <a:cubicBezTo>
                    <a:pt x="554567" y="704850"/>
                    <a:pt x="508000" y="641350"/>
                    <a:pt x="457200" y="596900"/>
                  </a:cubicBezTo>
                  <a:cubicBezTo>
                    <a:pt x="406400" y="552450"/>
                    <a:pt x="254000" y="505883"/>
                    <a:pt x="247650" y="482600"/>
                  </a:cubicBezTo>
                  <a:cubicBezTo>
                    <a:pt x="241300" y="459317"/>
                    <a:pt x="386292" y="487892"/>
                    <a:pt x="419100" y="457200"/>
                  </a:cubicBezTo>
                  <a:cubicBezTo>
                    <a:pt x="451908" y="426508"/>
                    <a:pt x="447675" y="340783"/>
                    <a:pt x="444500" y="298450"/>
                  </a:cubicBezTo>
                  <a:cubicBezTo>
                    <a:pt x="441325" y="256117"/>
                    <a:pt x="387350" y="220133"/>
                    <a:pt x="400050" y="203200"/>
                  </a:cubicBezTo>
                  <a:cubicBezTo>
                    <a:pt x="412750" y="186267"/>
                    <a:pt x="472017" y="189442"/>
                    <a:pt x="520700" y="196850"/>
                  </a:cubicBezTo>
                  <a:cubicBezTo>
                    <a:pt x="569383" y="204258"/>
                    <a:pt x="654050" y="241300"/>
                    <a:pt x="692150" y="247650"/>
                  </a:cubicBezTo>
                  <a:cubicBezTo>
                    <a:pt x="730250" y="254000"/>
                    <a:pt x="744008" y="246592"/>
                    <a:pt x="749300" y="234950"/>
                  </a:cubicBezTo>
                  <a:cubicBezTo>
                    <a:pt x="754592" y="223308"/>
                    <a:pt x="698500" y="191558"/>
                    <a:pt x="723900" y="177800"/>
                  </a:cubicBezTo>
                  <a:cubicBezTo>
                    <a:pt x="749300" y="164042"/>
                    <a:pt x="850900" y="141817"/>
                    <a:pt x="901700" y="152400"/>
                  </a:cubicBezTo>
                  <a:cubicBezTo>
                    <a:pt x="952500" y="162983"/>
                    <a:pt x="987425" y="226483"/>
                    <a:pt x="1028700" y="241300"/>
                  </a:cubicBezTo>
                  <a:cubicBezTo>
                    <a:pt x="1069975" y="256117"/>
                    <a:pt x="1092200" y="262467"/>
                    <a:pt x="1149350" y="241300"/>
                  </a:cubicBezTo>
                  <a:cubicBezTo>
                    <a:pt x="1206500" y="220133"/>
                    <a:pt x="1267883" y="137583"/>
                    <a:pt x="1371600" y="114300"/>
                  </a:cubicBezTo>
                  <a:cubicBezTo>
                    <a:pt x="1475317" y="91017"/>
                    <a:pt x="1672167" y="120650"/>
                    <a:pt x="1771650" y="101600"/>
                  </a:cubicBezTo>
                  <a:cubicBezTo>
                    <a:pt x="1871133" y="82550"/>
                    <a:pt x="1919816" y="41275"/>
                    <a:pt x="1968500" y="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</p:grpSp>
      <p:sp>
        <p:nvSpPr>
          <p:cNvPr id="16" name="Forme libre : forme 15">
            <a:extLst>
              <a:ext uri="{FF2B5EF4-FFF2-40B4-BE49-F238E27FC236}">
                <a16:creationId xmlns:a16="http://schemas.microsoft.com/office/drawing/2014/main" id="{EEB2F3E0-154F-4066-8E25-50B79DF581A1}"/>
              </a:ext>
            </a:extLst>
          </p:cNvPr>
          <p:cNvSpPr/>
          <p:nvPr/>
        </p:nvSpPr>
        <p:spPr>
          <a:xfrm>
            <a:off x="6386513" y="1743075"/>
            <a:ext cx="1609792" cy="2833688"/>
          </a:xfrm>
          <a:custGeom>
            <a:avLst/>
            <a:gdLst>
              <a:gd name="connsiteX0" fmla="*/ 1314450 w 1609792"/>
              <a:gd name="connsiteY0" fmla="*/ 0 h 2833688"/>
              <a:gd name="connsiteX1" fmla="*/ 1223962 w 1609792"/>
              <a:gd name="connsiteY1" fmla="*/ 114300 h 2833688"/>
              <a:gd name="connsiteX2" fmla="*/ 1095375 w 1609792"/>
              <a:gd name="connsiteY2" fmla="*/ 52388 h 2833688"/>
              <a:gd name="connsiteX3" fmla="*/ 1028700 w 1609792"/>
              <a:gd name="connsiteY3" fmla="*/ 128588 h 2833688"/>
              <a:gd name="connsiteX4" fmla="*/ 1071562 w 1609792"/>
              <a:gd name="connsiteY4" fmla="*/ 400050 h 2833688"/>
              <a:gd name="connsiteX5" fmla="*/ 923925 w 1609792"/>
              <a:gd name="connsiteY5" fmla="*/ 328613 h 2833688"/>
              <a:gd name="connsiteX6" fmla="*/ 800100 w 1609792"/>
              <a:gd name="connsiteY6" fmla="*/ 328613 h 2833688"/>
              <a:gd name="connsiteX7" fmla="*/ 804862 w 1609792"/>
              <a:gd name="connsiteY7" fmla="*/ 266700 h 2833688"/>
              <a:gd name="connsiteX8" fmla="*/ 742950 w 1609792"/>
              <a:gd name="connsiteY8" fmla="*/ 252413 h 2833688"/>
              <a:gd name="connsiteX9" fmla="*/ 566737 w 1609792"/>
              <a:gd name="connsiteY9" fmla="*/ 381000 h 2833688"/>
              <a:gd name="connsiteX10" fmla="*/ 385762 w 1609792"/>
              <a:gd name="connsiteY10" fmla="*/ 219075 h 2833688"/>
              <a:gd name="connsiteX11" fmla="*/ 280987 w 1609792"/>
              <a:gd name="connsiteY11" fmla="*/ 219075 h 2833688"/>
              <a:gd name="connsiteX12" fmla="*/ 95250 w 1609792"/>
              <a:gd name="connsiteY12" fmla="*/ 342900 h 2833688"/>
              <a:gd name="connsiteX13" fmla="*/ 19050 w 1609792"/>
              <a:gd name="connsiteY13" fmla="*/ 490538 h 2833688"/>
              <a:gd name="connsiteX14" fmla="*/ 85725 w 1609792"/>
              <a:gd name="connsiteY14" fmla="*/ 609600 h 2833688"/>
              <a:gd name="connsiteX15" fmla="*/ 0 w 1609792"/>
              <a:gd name="connsiteY15" fmla="*/ 771525 h 2833688"/>
              <a:gd name="connsiteX16" fmla="*/ 85725 w 1609792"/>
              <a:gd name="connsiteY16" fmla="*/ 857250 h 2833688"/>
              <a:gd name="connsiteX17" fmla="*/ 52387 w 1609792"/>
              <a:gd name="connsiteY17" fmla="*/ 962025 h 2833688"/>
              <a:gd name="connsiteX18" fmla="*/ 185737 w 1609792"/>
              <a:gd name="connsiteY18" fmla="*/ 1047750 h 2833688"/>
              <a:gd name="connsiteX19" fmla="*/ 314325 w 1609792"/>
              <a:gd name="connsiteY19" fmla="*/ 1014413 h 2833688"/>
              <a:gd name="connsiteX20" fmla="*/ 423862 w 1609792"/>
              <a:gd name="connsiteY20" fmla="*/ 1114425 h 2833688"/>
              <a:gd name="connsiteX21" fmla="*/ 557212 w 1609792"/>
              <a:gd name="connsiteY21" fmla="*/ 1119188 h 2833688"/>
              <a:gd name="connsiteX22" fmla="*/ 714375 w 1609792"/>
              <a:gd name="connsiteY22" fmla="*/ 1243013 h 2833688"/>
              <a:gd name="connsiteX23" fmla="*/ 790575 w 1609792"/>
              <a:gd name="connsiteY23" fmla="*/ 1357313 h 2833688"/>
              <a:gd name="connsiteX24" fmla="*/ 938212 w 1609792"/>
              <a:gd name="connsiteY24" fmla="*/ 1362075 h 2833688"/>
              <a:gd name="connsiteX25" fmla="*/ 1062037 w 1609792"/>
              <a:gd name="connsiteY25" fmla="*/ 1471613 h 2833688"/>
              <a:gd name="connsiteX26" fmla="*/ 1162050 w 1609792"/>
              <a:gd name="connsiteY26" fmla="*/ 1419225 h 2833688"/>
              <a:gd name="connsiteX27" fmla="*/ 1171575 w 1609792"/>
              <a:gd name="connsiteY27" fmla="*/ 1524000 h 2833688"/>
              <a:gd name="connsiteX28" fmla="*/ 1257300 w 1609792"/>
              <a:gd name="connsiteY28" fmla="*/ 1695450 h 2833688"/>
              <a:gd name="connsiteX29" fmla="*/ 1195387 w 1609792"/>
              <a:gd name="connsiteY29" fmla="*/ 1757363 h 2833688"/>
              <a:gd name="connsiteX30" fmla="*/ 1281112 w 1609792"/>
              <a:gd name="connsiteY30" fmla="*/ 1981200 h 2833688"/>
              <a:gd name="connsiteX31" fmla="*/ 1343025 w 1609792"/>
              <a:gd name="connsiteY31" fmla="*/ 2038350 h 2833688"/>
              <a:gd name="connsiteX32" fmla="*/ 1228725 w 1609792"/>
              <a:gd name="connsiteY32" fmla="*/ 2214563 h 2833688"/>
              <a:gd name="connsiteX33" fmla="*/ 1347787 w 1609792"/>
              <a:gd name="connsiteY33" fmla="*/ 2252663 h 2833688"/>
              <a:gd name="connsiteX34" fmla="*/ 1438275 w 1609792"/>
              <a:gd name="connsiteY34" fmla="*/ 2176463 h 2833688"/>
              <a:gd name="connsiteX35" fmla="*/ 1576387 w 1609792"/>
              <a:gd name="connsiteY35" fmla="*/ 2390775 h 2833688"/>
              <a:gd name="connsiteX36" fmla="*/ 1524000 w 1609792"/>
              <a:gd name="connsiteY36" fmla="*/ 2452688 h 2833688"/>
              <a:gd name="connsiteX37" fmla="*/ 1609725 w 1609792"/>
              <a:gd name="connsiteY37" fmla="*/ 2619375 h 2833688"/>
              <a:gd name="connsiteX38" fmla="*/ 1538287 w 1609792"/>
              <a:gd name="connsiteY38" fmla="*/ 2728913 h 2833688"/>
              <a:gd name="connsiteX39" fmla="*/ 1533525 w 1609792"/>
              <a:gd name="connsiteY39" fmla="*/ 2833688 h 28336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1609792" h="2833688">
                <a:moveTo>
                  <a:pt x="1314450" y="0"/>
                </a:moveTo>
                <a:cubicBezTo>
                  <a:pt x="1287462" y="52784"/>
                  <a:pt x="1260474" y="105569"/>
                  <a:pt x="1223962" y="114300"/>
                </a:cubicBezTo>
                <a:cubicBezTo>
                  <a:pt x="1187449" y="123031"/>
                  <a:pt x="1127919" y="50007"/>
                  <a:pt x="1095375" y="52388"/>
                </a:cubicBezTo>
                <a:cubicBezTo>
                  <a:pt x="1062831" y="54769"/>
                  <a:pt x="1032669" y="70644"/>
                  <a:pt x="1028700" y="128588"/>
                </a:cubicBezTo>
                <a:cubicBezTo>
                  <a:pt x="1024731" y="186532"/>
                  <a:pt x="1089024" y="366713"/>
                  <a:pt x="1071562" y="400050"/>
                </a:cubicBezTo>
                <a:cubicBezTo>
                  <a:pt x="1054100" y="433387"/>
                  <a:pt x="969169" y="340519"/>
                  <a:pt x="923925" y="328613"/>
                </a:cubicBezTo>
                <a:cubicBezTo>
                  <a:pt x="878681" y="316707"/>
                  <a:pt x="819944" y="338932"/>
                  <a:pt x="800100" y="328613"/>
                </a:cubicBezTo>
                <a:cubicBezTo>
                  <a:pt x="780256" y="318294"/>
                  <a:pt x="814387" y="279400"/>
                  <a:pt x="804862" y="266700"/>
                </a:cubicBezTo>
                <a:cubicBezTo>
                  <a:pt x="795337" y="254000"/>
                  <a:pt x="782638" y="233363"/>
                  <a:pt x="742950" y="252413"/>
                </a:cubicBezTo>
                <a:cubicBezTo>
                  <a:pt x="703262" y="271463"/>
                  <a:pt x="626268" y="386556"/>
                  <a:pt x="566737" y="381000"/>
                </a:cubicBezTo>
                <a:cubicBezTo>
                  <a:pt x="507206" y="375444"/>
                  <a:pt x="433387" y="246062"/>
                  <a:pt x="385762" y="219075"/>
                </a:cubicBezTo>
                <a:cubicBezTo>
                  <a:pt x="338137" y="192088"/>
                  <a:pt x="329406" y="198438"/>
                  <a:pt x="280987" y="219075"/>
                </a:cubicBezTo>
                <a:cubicBezTo>
                  <a:pt x="232568" y="239712"/>
                  <a:pt x="138906" y="297656"/>
                  <a:pt x="95250" y="342900"/>
                </a:cubicBezTo>
                <a:cubicBezTo>
                  <a:pt x="51594" y="388144"/>
                  <a:pt x="20637" y="446088"/>
                  <a:pt x="19050" y="490538"/>
                </a:cubicBezTo>
                <a:cubicBezTo>
                  <a:pt x="17462" y="534988"/>
                  <a:pt x="88900" y="562769"/>
                  <a:pt x="85725" y="609600"/>
                </a:cubicBezTo>
                <a:cubicBezTo>
                  <a:pt x="82550" y="656431"/>
                  <a:pt x="0" y="730250"/>
                  <a:pt x="0" y="771525"/>
                </a:cubicBezTo>
                <a:cubicBezTo>
                  <a:pt x="0" y="812800"/>
                  <a:pt x="76994" y="825500"/>
                  <a:pt x="85725" y="857250"/>
                </a:cubicBezTo>
                <a:cubicBezTo>
                  <a:pt x="94456" y="889000"/>
                  <a:pt x="35718" y="930275"/>
                  <a:pt x="52387" y="962025"/>
                </a:cubicBezTo>
                <a:cubicBezTo>
                  <a:pt x="69056" y="993775"/>
                  <a:pt x="142081" y="1039019"/>
                  <a:pt x="185737" y="1047750"/>
                </a:cubicBezTo>
                <a:cubicBezTo>
                  <a:pt x="229393" y="1056481"/>
                  <a:pt x="274637" y="1003301"/>
                  <a:pt x="314325" y="1014413"/>
                </a:cubicBezTo>
                <a:cubicBezTo>
                  <a:pt x="354012" y="1025526"/>
                  <a:pt x="383381" y="1096963"/>
                  <a:pt x="423862" y="1114425"/>
                </a:cubicBezTo>
                <a:cubicBezTo>
                  <a:pt x="464343" y="1131887"/>
                  <a:pt x="508793" y="1097757"/>
                  <a:pt x="557212" y="1119188"/>
                </a:cubicBezTo>
                <a:cubicBezTo>
                  <a:pt x="605631" y="1140619"/>
                  <a:pt x="675481" y="1203325"/>
                  <a:pt x="714375" y="1243013"/>
                </a:cubicBezTo>
                <a:cubicBezTo>
                  <a:pt x="753269" y="1282701"/>
                  <a:pt x="753269" y="1337469"/>
                  <a:pt x="790575" y="1357313"/>
                </a:cubicBezTo>
                <a:cubicBezTo>
                  <a:pt x="827881" y="1377157"/>
                  <a:pt x="892968" y="1343025"/>
                  <a:pt x="938212" y="1362075"/>
                </a:cubicBezTo>
                <a:cubicBezTo>
                  <a:pt x="983456" y="1381125"/>
                  <a:pt x="1024731" y="1462088"/>
                  <a:pt x="1062037" y="1471613"/>
                </a:cubicBezTo>
                <a:cubicBezTo>
                  <a:pt x="1099343" y="1481138"/>
                  <a:pt x="1143794" y="1410494"/>
                  <a:pt x="1162050" y="1419225"/>
                </a:cubicBezTo>
                <a:cubicBezTo>
                  <a:pt x="1180306" y="1427956"/>
                  <a:pt x="1155700" y="1477963"/>
                  <a:pt x="1171575" y="1524000"/>
                </a:cubicBezTo>
                <a:cubicBezTo>
                  <a:pt x="1187450" y="1570038"/>
                  <a:pt x="1253331" y="1656556"/>
                  <a:pt x="1257300" y="1695450"/>
                </a:cubicBezTo>
                <a:cubicBezTo>
                  <a:pt x="1261269" y="1734344"/>
                  <a:pt x="1191418" y="1709738"/>
                  <a:pt x="1195387" y="1757363"/>
                </a:cubicBezTo>
                <a:cubicBezTo>
                  <a:pt x="1199356" y="1804988"/>
                  <a:pt x="1256506" y="1934369"/>
                  <a:pt x="1281112" y="1981200"/>
                </a:cubicBezTo>
                <a:cubicBezTo>
                  <a:pt x="1305718" y="2028031"/>
                  <a:pt x="1351756" y="1999456"/>
                  <a:pt x="1343025" y="2038350"/>
                </a:cubicBezTo>
                <a:cubicBezTo>
                  <a:pt x="1334294" y="2077244"/>
                  <a:pt x="1227931" y="2178844"/>
                  <a:pt x="1228725" y="2214563"/>
                </a:cubicBezTo>
                <a:cubicBezTo>
                  <a:pt x="1229519" y="2250282"/>
                  <a:pt x="1312862" y="2259013"/>
                  <a:pt x="1347787" y="2252663"/>
                </a:cubicBezTo>
                <a:cubicBezTo>
                  <a:pt x="1382712" y="2246313"/>
                  <a:pt x="1400175" y="2153444"/>
                  <a:pt x="1438275" y="2176463"/>
                </a:cubicBezTo>
                <a:cubicBezTo>
                  <a:pt x="1476375" y="2199482"/>
                  <a:pt x="1562100" y="2344738"/>
                  <a:pt x="1576387" y="2390775"/>
                </a:cubicBezTo>
                <a:cubicBezTo>
                  <a:pt x="1590674" y="2436812"/>
                  <a:pt x="1518444" y="2414588"/>
                  <a:pt x="1524000" y="2452688"/>
                </a:cubicBezTo>
                <a:cubicBezTo>
                  <a:pt x="1529556" y="2490788"/>
                  <a:pt x="1607344" y="2573338"/>
                  <a:pt x="1609725" y="2619375"/>
                </a:cubicBezTo>
                <a:cubicBezTo>
                  <a:pt x="1612106" y="2665412"/>
                  <a:pt x="1550987" y="2693194"/>
                  <a:pt x="1538287" y="2728913"/>
                </a:cubicBezTo>
                <a:cubicBezTo>
                  <a:pt x="1525587" y="2764632"/>
                  <a:pt x="1529556" y="2799160"/>
                  <a:pt x="1533525" y="2833688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7" name="Forme libre : forme 16">
            <a:extLst>
              <a:ext uri="{FF2B5EF4-FFF2-40B4-BE49-F238E27FC236}">
                <a16:creationId xmlns:a16="http://schemas.microsoft.com/office/drawing/2014/main" id="{6B897376-6770-4E5A-9E1D-3002D87E2B1B}"/>
              </a:ext>
            </a:extLst>
          </p:cNvPr>
          <p:cNvSpPr/>
          <p:nvPr/>
        </p:nvSpPr>
        <p:spPr>
          <a:xfrm>
            <a:off x="5562410" y="1019175"/>
            <a:ext cx="1024052" cy="981075"/>
          </a:xfrm>
          <a:custGeom>
            <a:avLst/>
            <a:gdLst>
              <a:gd name="connsiteX0" fmla="*/ 352615 w 1024052"/>
              <a:gd name="connsiteY0" fmla="*/ 0 h 981075"/>
              <a:gd name="connsiteX1" fmla="*/ 385953 w 1024052"/>
              <a:gd name="connsiteY1" fmla="*/ 147638 h 981075"/>
              <a:gd name="connsiteX2" fmla="*/ 433578 w 1024052"/>
              <a:gd name="connsiteY2" fmla="*/ 223838 h 981075"/>
              <a:gd name="connsiteX3" fmla="*/ 14478 w 1024052"/>
              <a:gd name="connsiteY3" fmla="*/ 481013 h 981075"/>
              <a:gd name="connsiteX4" fmla="*/ 128778 w 1024052"/>
              <a:gd name="connsiteY4" fmla="*/ 547688 h 981075"/>
              <a:gd name="connsiteX5" fmla="*/ 443103 w 1024052"/>
              <a:gd name="connsiteY5" fmla="*/ 623888 h 981075"/>
              <a:gd name="connsiteX6" fmla="*/ 666940 w 1024052"/>
              <a:gd name="connsiteY6" fmla="*/ 923925 h 981075"/>
              <a:gd name="connsiteX7" fmla="*/ 814578 w 1024052"/>
              <a:gd name="connsiteY7" fmla="*/ 790575 h 981075"/>
              <a:gd name="connsiteX8" fmla="*/ 900303 w 1024052"/>
              <a:gd name="connsiteY8" fmla="*/ 900113 h 981075"/>
              <a:gd name="connsiteX9" fmla="*/ 1009840 w 1024052"/>
              <a:gd name="connsiteY9" fmla="*/ 857250 h 981075"/>
              <a:gd name="connsiteX10" fmla="*/ 1019365 w 1024052"/>
              <a:gd name="connsiteY10" fmla="*/ 981075 h 981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024052" h="981075">
                <a:moveTo>
                  <a:pt x="352615" y="0"/>
                </a:moveTo>
                <a:cubicBezTo>
                  <a:pt x="362537" y="55166"/>
                  <a:pt x="372459" y="110332"/>
                  <a:pt x="385953" y="147638"/>
                </a:cubicBezTo>
                <a:cubicBezTo>
                  <a:pt x="399447" y="184944"/>
                  <a:pt x="495491" y="168276"/>
                  <a:pt x="433578" y="223838"/>
                </a:cubicBezTo>
                <a:cubicBezTo>
                  <a:pt x="371666" y="279401"/>
                  <a:pt x="65278" y="427038"/>
                  <a:pt x="14478" y="481013"/>
                </a:cubicBezTo>
                <a:cubicBezTo>
                  <a:pt x="-36322" y="534988"/>
                  <a:pt x="57341" y="523876"/>
                  <a:pt x="128778" y="547688"/>
                </a:cubicBezTo>
                <a:cubicBezTo>
                  <a:pt x="200215" y="571500"/>
                  <a:pt x="353409" y="561182"/>
                  <a:pt x="443103" y="623888"/>
                </a:cubicBezTo>
                <a:cubicBezTo>
                  <a:pt x="532797" y="686594"/>
                  <a:pt x="605028" y="896144"/>
                  <a:pt x="666940" y="923925"/>
                </a:cubicBezTo>
                <a:cubicBezTo>
                  <a:pt x="728852" y="951706"/>
                  <a:pt x="775684" y="794544"/>
                  <a:pt x="814578" y="790575"/>
                </a:cubicBezTo>
                <a:cubicBezTo>
                  <a:pt x="853472" y="786606"/>
                  <a:pt x="867759" y="889001"/>
                  <a:pt x="900303" y="900113"/>
                </a:cubicBezTo>
                <a:cubicBezTo>
                  <a:pt x="932847" y="911225"/>
                  <a:pt x="989996" y="843756"/>
                  <a:pt x="1009840" y="857250"/>
                </a:cubicBezTo>
                <a:cubicBezTo>
                  <a:pt x="1029684" y="870744"/>
                  <a:pt x="1024524" y="925909"/>
                  <a:pt x="1019365" y="981075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8" name="Forme libre : forme 17">
            <a:extLst>
              <a:ext uri="{FF2B5EF4-FFF2-40B4-BE49-F238E27FC236}">
                <a16:creationId xmlns:a16="http://schemas.microsoft.com/office/drawing/2014/main" id="{20498A84-F3E1-452B-9923-BAD59EE2CD91}"/>
              </a:ext>
            </a:extLst>
          </p:cNvPr>
          <p:cNvSpPr/>
          <p:nvPr/>
        </p:nvSpPr>
        <p:spPr>
          <a:xfrm>
            <a:off x="4067175" y="1719263"/>
            <a:ext cx="2319338" cy="1011041"/>
          </a:xfrm>
          <a:custGeom>
            <a:avLst/>
            <a:gdLst>
              <a:gd name="connsiteX0" fmla="*/ 0 w 2319338"/>
              <a:gd name="connsiteY0" fmla="*/ 0 h 1011041"/>
              <a:gd name="connsiteX1" fmla="*/ 119063 w 2319338"/>
              <a:gd name="connsiteY1" fmla="*/ 80962 h 1011041"/>
              <a:gd name="connsiteX2" fmla="*/ 157163 w 2319338"/>
              <a:gd name="connsiteY2" fmla="*/ 228600 h 1011041"/>
              <a:gd name="connsiteX3" fmla="*/ 247650 w 2319338"/>
              <a:gd name="connsiteY3" fmla="*/ 214312 h 1011041"/>
              <a:gd name="connsiteX4" fmla="*/ 271463 w 2319338"/>
              <a:gd name="connsiteY4" fmla="*/ 123825 h 1011041"/>
              <a:gd name="connsiteX5" fmla="*/ 319088 w 2319338"/>
              <a:gd name="connsiteY5" fmla="*/ 223837 h 1011041"/>
              <a:gd name="connsiteX6" fmla="*/ 442913 w 2319338"/>
              <a:gd name="connsiteY6" fmla="*/ 247650 h 1011041"/>
              <a:gd name="connsiteX7" fmla="*/ 490538 w 2319338"/>
              <a:gd name="connsiteY7" fmla="*/ 104775 h 1011041"/>
              <a:gd name="connsiteX8" fmla="*/ 619125 w 2319338"/>
              <a:gd name="connsiteY8" fmla="*/ 28575 h 1011041"/>
              <a:gd name="connsiteX9" fmla="*/ 681038 w 2319338"/>
              <a:gd name="connsiteY9" fmla="*/ 133350 h 1011041"/>
              <a:gd name="connsiteX10" fmla="*/ 795338 w 2319338"/>
              <a:gd name="connsiteY10" fmla="*/ 223837 h 1011041"/>
              <a:gd name="connsiteX11" fmla="*/ 909638 w 2319338"/>
              <a:gd name="connsiteY11" fmla="*/ 419100 h 1011041"/>
              <a:gd name="connsiteX12" fmla="*/ 1100138 w 2319338"/>
              <a:gd name="connsiteY12" fmla="*/ 690562 h 1011041"/>
              <a:gd name="connsiteX13" fmla="*/ 1404938 w 2319338"/>
              <a:gd name="connsiteY13" fmla="*/ 576262 h 1011041"/>
              <a:gd name="connsiteX14" fmla="*/ 1528763 w 2319338"/>
              <a:gd name="connsiteY14" fmla="*/ 733425 h 1011041"/>
              <a:gd name="connsiteX15" fmla="*/ 1733550 w 2319338"/>
              <a:gd name="connsiteY15" fmla="*/ 619125 h 1011041"/>
              <a:gd name="connsiteX16" fmla="*/ 1819275 w 2319338"/>
              <a:gd name="connsiteY16" fmla="*/ 771525 h 1011041"/>
              <a:gd name="connsiteX17" fmla="*/ 1776413 w 2319338"/>
              <a:gd name="connsiteY17" fmla="*/ 957262 h 1011041"/>
              <a:gd name="connsiteX18" fmla="*/ 1828800 w 2319338"/>
              <a:gd name="connsiteY18" fmla="*/ 1004887 h 1011041"/>
              <a:gd name="connsiteX19" fmla="*/ 2095500 w 2319338"/>
              <a:gd name="connsiteY19" fmla="*/ 842962 h 1011041"/>
              <a:gd name="connsiteX20" fmla="*/ 2176463 w 2319338"/>
              <a:gd name="connsiteY20" fmla="*/ 900112 h 1011041"/>
              <a:gd name="connsiteX21" fmla="*/ 2295525 w 2319338"/>
              <a:gd name="connsiteY21" fmla="*/ 862012 h 1011041"/>
              <a:gd name="connsiteX22" fmla="*/ 2319338 w 2319338"/>
              <a:gd name="connsiteY22" fmla="*/ 795337 h 10110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2319338" h="1011041">
                <a:moveTo>
                  <a:pt x="0" y="0"/>
                </a:moveTo>
                <a:cubicBezTo>
                  <a:pt x="46434" y="21431"/>
                  <a:pt x="92869" y="42862"/>
                  <a:pt x="119063" y="80962"/>
                </a:cubicBezTo>
                <a:cubicBezTo>
                  <a:pt x="145257" y="119062"/>
                  <a:pt x="135732" y="206375"/>
                  <a:pt x="157163" y="228600"/>
                </a:cubicBezTo>
                <a:cubicBezTo>
                  <a:pt x="178594" y="250825"/>
                  <a:pt x="228600" y="231774"/>
                  <a:pt x="247650" y="214312"/>
                </a:cubicBezTo>
                <a:cubicBezTo>
                  <a:pt x="266700" y="196850"/>
                  <a:pt x="259557" y="122238"/>
                  <a:pt x="271463" y="123825"/>
                </a:cubicBezTo>
                <a:cubicBezTo>
                  <a:pt x="283369" y="125412"/>
                  <a:pt x="290513" y="203200"/>
                  <a:pt x="319088" y="223837"/>
                </a:cubicBezTo>
                <a:cubicBezTo>
                  <a:pt x="347663" y="244474"/>
                  <a:pt x="414338" y="267494"/>
                  <a:pt x="442913" y="247650"/>
                </a:cubicBezTo>
                <a:cubicBezTo>
                  <a:pt x="471488" y="227806"/>
                  <a:pt x="461169" y="141287"/>
                  <a:pt x="490538" y="104775"/>
                </a:cubicBezTo>
                <a:cubicBezTo>
                  <a:pt x="519907" y="68263"/>
                  <a:pt x="587375" y="23813"/>
                  <a:pt x="619125" y="28575"/>
                </a:cubicBezTo>
                <a:cubicBezTo>
                  <a:pt x="650875" y="33337"/>
                  <a:pt x="651669" y="100806"/>
                  <a:pt x="681038" y="133350"/>
                </a:cubicBezTo>
                <a:cubicBezTo>
                  <a:pt x="710407" y="165894"/>
                  <a:pt x="757238" y="176212"/>
                  <a:pt x="795338" y="223837"/>
                </a:cubicBezTo>
                <a:cubicBezTo>
                  <a:pt x="833438" y="271462"/>
                  <a:pt x="858838" y="341313"/>
                  <a:pt x="909638" y="419100"/>
                </a:cubicBezTo>
                <a:cubicBezTo>
                  <a:pt x="960438" y="496888"/>
                  <a:pt x="1017588" y="664368"/>
                  <a:pt x="1100138" y="690562"/>
                </a:cubicBezTo>
                <a:cubicBezTo>
                  <a:pt x="1182688" y="716756"/>
                  <a:pt x="1333501" y="569118"/>
                  <a:pt x="1404938" y="576262"/>
                </a:cubicBezTo>
                <a:cubicBezTo>
                  <a:pt x="1476375" y="583406"/>
                  <a:pt x="1473994" y="726281"/>
                  <a:pt x="1528763" y="733425"/>
                </a:cubicBezTo>
                <a:cubicBezTo>
                  <a:pt x="1583532" y="740569"/>
                  <a:pt x="1685131" y="612775"/>
                  <a:pt x="1733550" y="619125"/>
                </a:cubicBezTo>
                <a:cubicBezTo>
                  <a:pt x="1781969" y="625475"/>
                  <a:pt x="1812131" y="715169"/>
                  <a:pt x="1819275" y="771525"/>
                </a:cubicBezTo>
                <a:cubicBezTo>
                  <a:pt x="1826419" y="827881"/>
                  <a:pt x="1774825" y="918368"/>
                  <a:pt x="1776413" y="957262"/>
                </a:cubicBezTo>
                <a:cubicBezTo>
                  <a:pt x="1778001" y="996156"/>
                  <a:pt x="1775619" y="1023937"/>
                  <a:pt x="1828800" y="1004887"/>
                </a:cubicBezTo>
                <a:cubicBezTo>
                  <a:pt x="1881981" y="985837"/>
                  <a:pt x="2037556" y="860425"/>
                  <a:pt x="2095500" y="842962"/>
                </a:cubicBezTo>
                <a:cubicBezTo>
                  <a:pt x="2153444" y="825500"/>
                  <a:pt x="2143126" y="896937"/>
                  <a:pt x="2176463" y="900112"/>
                </a:cubicBezTo>
                <a:cubicBezTo>
                  <a:pt x="2209800" y="903287"/>
                  <a:pt x="2271713" y="879474"/>
                  <a:pt x="2295525" y="862012"/>
                </a:cubicBezTo>
                <a:cubicBezTo>
                  <a:pt x="2319337" y="844550"/>
                  <a:pt x="2319337" y="819943"/>
                  <a:pt x="2319338" y="795337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9" name="Forme libre : forme 18">
            <a:extLst>
              <a:ext uri="{FF2B5EF4-FFF2-40B4-BE49-F238E27FC236}">
                <a16:creationId xmlns:a16="http://schemas.microsoft.com/office/drawing/2014/main" id="{8FBAC746-697B-4F02-AFF8-DF8C4C25D370}"/>
              </a:ext>
            </a:extLst>
          </p:cNvPr>
          <p:cNvSpPr/>
          <p:nvPr/>
        </p:nvSpPr>
        <p:spPr>
          <a:xfrm>
            <a:off x="4846088" y="2724150"/>
            <a:ext cx="2826300" cy="1924050"/>
          </a:xfrm>
          <a:custGeom>
            <a:avLst/>
            <a:gdLst>
              <a:gd name="connsiteX0" fmla="*/ 1049887 w 2826300"/>
              <a:gd name="connsiteY0" fmla="*/ 0 h 1924050"/>
              <a:gd name="connsiteX1" fmla="*/ 983212 w 2826300"/>
              <a:gd name="connsiteY1" fmla="*/ 95250 h 1924050"/>
              <a:gd name="connsiteX2" fmla="*/ 1087987 w 2826300"/>
              <a:gd name="connsiteY2" fmla="*/ 219075 h 1924050"/>
              <a:gd name="connsiteX3" fmla="*/ 916537 w 2826300"/>
              <a:gd name="connsiteY3" fmla="*/ 342900 h 1924050"/>
              <a:gd name="connsiteX4" fmla="*/ 654600 w 2826300"/>
              <a:gd name="connsiteY4" fmla="*/ 528638 h 1924050"/>
              <a:gd name="connsiteX5" fmla="*/ 530775 w 2826300"/>
              <a:gd name="connsiteY5" fmla="*/ 423863 h 1924050"/>
              <a:gd name="connsiteX6" fmla="*/ 364087 w 2826300"/>
              <a:gd name="connsiteY6" fmla="*/ 257175 h 1924050"/>
              <a:gd name="connsiteX7" fmla="*/ 178350 w 2826300"/>
              <a:gd name="connsiteY7" fmla="*/ 400050 h 1924050"/>
              <a:gd name="connsiteX8" fmla="*/ 6900 w 2826300"/>
              <a:gd name="connsiteY8" fmla="*/ 490538 h 1924050"/>
              <a:gd name="connsiteX9" fmla="*/ 45000 w 2826300"/>
              <a:gd name="connsiteY9" fmla="*/ 661988 h 1924050"/>
              <a:gd name="connsiteX10" fmla="*/ 149775 w 2826300"/>
              <a:gd name="connsiteY10" fmla="*/ 647700 h 1924050"/>
              <a:gd name="connsiteX11" fmla="*/ 206925 w 2826300"/>
              <a:gd name="connsiteY11" fmla="*/ 723900 h 1924050"/>
              <a:gd name="connsiteX12" fmla="*/ 106912 w 2826300"/>
              <a:gd name="connsiteY12" fmla="*/ 766763 h 1924050"/>
              <a:gd name="connsiteX13" fmla="*/ 178350 w 2826300"/>
              <a:gd name="connsiteY13" fmla="*/ 981075 h 1924050"/>
              <a:gd name="connsiteX14" fmla="*/ 159300 w 2826300"/>
              <a:gd name="connsiteY14" fmla="*/ 1042988 h 1924050"/>
              <a:gd name="connsiteX15" fmla="*/ 316462 w 2826300"/>
              <a:gd name="connsiteY15" fmla="*/ 1333500 h 1924050"/>
              <a:gd name="connsiteX16" fmla="*/ 449812 w 2826300"/>
              <a:gd name="connsiteY16" fmla="*/ 1271588 h 1924050"/>
              <a:gd name="connsiteX17" fmla="*/ 416475 w 2826300"/>
              <a:gd name="connsiteY17" fmla="*/ 1176338 h 1924050"/>
              <a:gd name="connsiteX18" fmla="*/ 530775 w 2826300"/>
              <a:gd name="connsiteY18" fmla="*/ 1066800 h 1924050"/>
              <a:gd name="connsiteX19" fmla="*/ 740325 w 2826300"/>
              <a:gd name="connsiteY19" fmla="*/ 985838 h 1924050"/>
              <a:gd name="connsiteX20" fmla="*/ 807000 w 2826300"/>
              <a:gd name="connsiteY20" fmla="*/ 885825 h 1924050"/>
              <a:gd name="connsiteX21" fmla="*/ 949875 w 2826300"/>
              <a:gd name="connsiteY21" fmla="*/ 1138238 h 1924050"/>
              <a:gd name="connsiteX22" fmla="*/ 1007025 w 2826300"/>
              <a:gd name="connsiteY22" fmla="*/ 1095375 h 1924050"/>
              <a:gd name="connsiteX23" fmla="*/ 1126087 w 2826300"/>
              <a:gd name="connsiteY23" fmla="*/ 1362075 h 1924050"/>
              <a:gd name="connsiteX24" fmla="*/ 1164187 w 2826300"/>
              <a:gd name="connsiteY24" fmla="*/ 1214438 h 1924050"/>
              <a:gd name="connsiteX25" fmla="*/ 1297537 w 2826300"/>
              <a:gd name="connsiteY25" fmla="*/ 1347788 h 1924050"/>
              <a:gd name="connsiteX26" fmla="*/ 1468987 w 2826300"/>
              <a:gd name="connsiteY26" fmla="*/ 1414463 h 1924050"/>
              <a:gd name="connsiteX27" fmla="*/ 1669012 w 2826300"/>
              <a:gd name="connsiteY27" fmla="*/ 1400175 h 1924050"/>
              <a:gd name="connsiteX28" fmla="*/ 1921425 w 2826300"/>
              <a:gd name="connsiteY28" fmla="*/ 1485900 h 1924050"/>
              <a:gd name="connsiteX29" fmla="*/ 2030962 w 2826300"/>
              <a:gd name="connsiteY29" fmla="*/ 1485900 h 1924050"/>
              <a:gd name="connsiteX30" fmla="*/ 2292900 w 2826300"/>
              <a:gd name="connsiteY30" fmla="*/ 1714500 h 1924050"/>
              <a:gd name="connsiteX31" fmla="*/ 2373862 w 2826300"/>
              <a:gd name="connsiteY31" fmla="*/ 1733550 h 1924050"/>
              <a:gd name="connsiteX32" fmla="*/ 2445300 w 2826300"/>
              <a:gd name="connsiteY32" fmla="*/ 1728788 h 1924050"/>
              <a:gd name="connsiteX33" fmla="*/ 2702475 w 2826300"/>
              <a:gd name="connsiteY33" fmla="*/ 1871663 h 1924050"/>
              <a:gd name="connsiteX34" fmla="*/ 2826300 w 2826300"/>
              <a:gd name="connsiteY34" fmla="*/ 1924050 h 1924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2826300" h="1924050">
                <a:moveTo>
                  <a:pt x="1049887" y="0"/>
                </a:moveTo>
                <a:cubicBezTo>
                  <a:pt x="1013374" y="29369"/>
                  <a:pt x="976862" y="58738"/>
                  <a:pt x="983212" y="95250"/>
                </a:cubicBezTo>
                <a:cubicBezTo>
                  <a:pt x="989562" y="131762"/>
                  <a:pt x="1099099" y="177800"/>
                  <a:pt x="1087987" y="219075"/>
                </a:cubicBezTo>
                <a:cubicBezTo>
                  <a:pt x="1076875" y="260350"/>
                  <a:pt x="916537" y="342900"/>
                  <a:pt x="916537" y="342900"/>
                </a:cubicBezTo>
                <a:cubicBezTo>
                  <a:pt x="844306" y="394494"/>
                  <a:pt x="718894" y="515144"/>
                  <a:pt x="654600" y="528638"/>
                </a:cubicBezTo>
                <a:cubicBezTo>
                  <a:pt x="590306" y="542132"/>
                  <a:pt x="579194" y="469107"/>
                  <a:pt x="530775" y="423863"/>
                </a:cubicBezTo>
                <a:cubicBezTo>
                  <a:pt x="482356" y="378619"/>
                  <a:pt x="422824" y="261144"/>
                  <a:pt x="364087" y="257175"/>
                </a:cubicBezTo>
                <a:cubicBezTo>
                  <a:pt x="305349" y="253206"/>
                  <a:pt x="237881" y="361156"/>
                  <a:pt x="178350" y="400050"/>
                </a:cubicBezTo>
                <a:cubicBezTo>
                  <a:pt x="118819" y="438944"/>
                  <a:pt x="29125" y="446882"/>
                  <a:pt x="6900" y="490538"/>
                </a:cubicBezTo>
                <a:cubicBezTo>
                  <a:pt x="-15325" y="534194"/>
                  <a:pt x="21188" y="635794"/>
                  <a:pt x="45000" y="661988"/>
                </a:cubicBezTo>
                <a:cubicBezTo>
                  <a:pt x="68812" y="688182"/>
                  <a:pt x="122787" y="637381"/>
                  <a:pt x="149775" y="647700"/>
                </a:cubicBezTo>
                <a:cubicBezTo>
                  <a:pt x="176763" y="658019"/>
                  <a:pt x="214069" y="704056"/>
                  <a:pt x="206925" y="723900"/>
                </a:cubicBezTo>
                <a:cubicBezTo>
                  <a:pt x="199781" y="743744"/>
                  <a:pt x="111674" y="723901"/>
                  <a:pt x="106912" y="766763"/>
                </a:cubicBezTo>
                <a:cubicBezTo>
                  <a:pt x="102149" y="809626"/>
                  <a:pt x="169619" y="935038"/>
                  <a:pt x="178350" y="981075"/>
                </a:cubicBezTo>
                <a:cubicBezTo>
                  <a:pt x="187081" y="1027113"/>
                  <a:pt x="136281" y="984251"/>
                  <a:pt x="159300" y="1042988"/>
                </a:cubicBezTo>
                <a:cubicBezTo>
                  <a:pt x="182319" y="1101726"/>
                  <a:pt x="268043" y="1295400"/>
                  <a:pt x="316462" y="1333500"/>
                </a:cubicBezTo>
                <a:cubicBezTo>
                  <a:pt x="364881" y="1371600"/>
                  <a:pt x="433143" y="1297782"/>
                  <a:pt x="449812" y="1271588"/>
                </a:cubicBezTo>
                <a:cubicBezTo>
                  <a:pt x="466481" y="1245394"/>
                  <a:pt x="402981" y="1210469"/>
                  <a:pt x="416475" y="1176338"/>
                </a:cubicBezTo>
                <a:cubicBezTo>
                  <a:pt x="429969" y="1142207"/>
                  <a:pt x="476800" y="1098550"/>
                  <a:pt x="530775" y="1066800"/>
                </a:cubicBezTo>
                <a:cubicBezTo>
                  <a:pt x="584750" y="1035050"/>
                  <a:pt x="694288" y="1016000"/>
                  <a:pt x="740325" y="985838"/>
                </a:cubicBezTo>
                <a:cubicBezTo>
                  <a:pt x="786362" y="955676"/>
                  <a:pt x="772075" y="860425"/>
                  <a:pt x="807000" y="885825"/>
                </a:cubicBezTo>
                <a:cubicBezTo>
                  <a:pt x="841925" y="911225"/>
                  <a:pt x="916537" y="1103313"/>
                  <a:pt x="949875" y="1138238"/>
                </a:cubicBezTo>
                <a:cubicBezTo>
                  <a:pt x="983212" y="1173163"/>
                  <a:pt x="977656" y="1058069"/>
                  <a:pt x="1007025" y="1095375"/>
                </a:cubicBezTo>
                <a:cubicBezTo>
                  <a:pt x="1036394" y="1132681"/>
                  <a:pt x="1099893" y="1342231"/>
                  <a:pt x="1126087" y="1362075"/>
                </a:cubicBezTo>
                <a:cubicBezTo>
                  <a:pt x="1152281" y="1381919"/>
                  <a:pt x="1135612" y="1216819"/>
                  <a:pt x="1164187" y="1214438"/>
                </a:cubicBezTo>
                <a:cubicBezTo>
                  <a:pt x="1192762" y="1212057"/>
                  <a:pt x="1246737" y="1314451"/>
                  <a:pt x="1297537" y="1347788"/>
                </a:cubicBezTo>
                <a:cubicBezTo>
                  <a:pt x="1348337" y="1381125"/>
                  <a:pt x="1407075" y="1405732"/>
                  <a:pt x="1468987" y="1414463"/>
                </a:cubicBezTo>
                <a:cubicBezTo>
                  <a:pt x="1530899" y="1423194"/>
                  <a:pt x="1593606" y="1388269"/>
                  <a:pt x="1669012" y="1400175"/>
                </a:cubicBezTo>
                <a:cubicBezTo>
                  <a:pt x="1744418" y="1412081"/>
                  <a:pt x="1861100" y="1471613"/>
                  <a:pt x="1921425" y="1485900"/>
                </a:cubicBezTo>
                <a:cubicBezTo>
                  <a:pt x="1981750" y="1500187"/>
                  <a:pt x="1969049" y="1447800"/>
                  <a:pt x="2030962" y="1485900"/>
                </a:cubicBezTo>
                <a:cubicBezTo>
                  <a:pt x="2092875" y="1524000"/>
                  <a:pt x="2235750" y="1673225"/>
                  <a:pt x="2292900" y="1714500"/>
                </a:cubicBezTo>
                <a:cubicBezTo>
                  <a:pt x="2350050" y="1755775"/>
                  <a:pt x="2348462" y="1731169"/>
                  <a:pt x="2373862" y="1733550"/>
                </a:cubicBezTo>
                <a:cubicBezTo>
                  <a:pt x="2399262" y="1735931"/>
                  <a:pt x="2390531" y="1705769"/>
                  <a:pt x="2445300" y="1728788"/>
                </a:cubicBezTo>
                <a:cubicBezTo>
                  <a:pt x="2500069" y="1751807"/>
                  <a:pt x="2638975" y="1839119"/>
                  <a:pt x="2702475" y="1871663"/>
                </a:cubicBezTo>
                <a:cubicBezTo>
                  <a:pt x="2765975" y="1904207"/>
                  <a:pt x="2796137" y="1914128"/>
                  <a:pt x="2826300" y="1924050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0" name="Forme libre : forme 19">
            <a:extLst>
              <a:ext uri="{FF2B5EF4-FFF2-40B4-BE49-F238E27FC236}">
                <a16:creationId xmlns:a16="http://schemas.microsoft.com/office/drawing/2014/main" id="{9C419867-01DA-4A07-90F3-8C56C004BAEE}"/>
              </a:ext>
            </a:extLst>
          </p:cNvPr>
          <p:cNvSpPr/>
          <p:nvPr/>
        </p:nvSpPr>
        <p:spPr>
          <a:xfrm>
            <a:off x="4797425" y="3530600"/>
            <a:ext cx="158750" cy="104775"/>
          </a:xfrm>
          <a:custGeom>
            <a:avLst/>
            <a:gdLst>
              <a:gd name="connsiteX0" fmla="*/ 158750 w 158750"/>
              <a:gd name="connsiteY0" fmla="*/ 0 h 104775"/>
              <a:gd name="connsiteX1" fmla="*/ 60325 w 158750"/>
              <a:gd name="connsiteY1" fmla="*/ 34925 h 104775"/>
              <a:gd name="connsiteX2" fmla="*/ 0 w 158750"/>
              <a:gd name="connsiteY2" fmla="*/ 104775 h 104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8750" h="104775">
                <a:moveTo>
                  <a:pt x="158750" y="0"/>
                </a:moveTo>
                <a:cubicBezTo>
                  <a:pt x="122766" y="8731"/>
                  <a:pt x="86783" y="17462"/>
                  <a:pt x="60325" y="34925"/>
                </a:cubicBezTo>
                <a:cubicBezTo>
                  <a:pt x="33867" y="52388"/>
                  <a:pt x="16933" y="78581"/>
                  <a:pt x="0" y="104775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" name="Forme libre : forme 1">
            <a:extLst>
              <a:ext uri="{FF2B5EF4-FFF2-40B4-BE49-F238E27FC236}">
                <a16:creationId xmlns:a16="http://schemas.microsoft.com/office/drawing/2014/main" id="{B7DAACF1-E6F7-44BB-AB7F-4826964ED36A}"/>
              </a:ext>
            </a:extLst>
          </p:cNvPr>
          <p:cNvSpPr/>
          <p:nvPr/>
        </p:nvSpPr>
        <p:spPr>
          <a:xfrm>
            <a:off x="3064213" y="311284"/>
            <a:ext cx="2412461" cy="6293797"/>
          </a:xfrm>
          <a:custGeom>
            <a:avLst/>
            <a:gdLst>
              <a:gd name="connsiteX0" fmla="*/ 0 w 2558374"/>
              <a:gd name="connsiteY0" fmla="*/ 0 h 6799634"/>
              <a:gd name="connsiteX1" fmla="*/ 369651 w 2558374"/>
              <a:gd name="connsiteY1" fmla="*/ 817123 h 6799634"/>
              <a:gd name="connsiteX2" fmla="*/ 573931 w 2558374"/>
              <a:gd name="connsiteY2" fmla="*/ 1225685 h 6799634"/>
              <a:gd name="connsiteX3" fmla="*/ 700391 w 2558374"/>
              <a:gd name="connsiteY3" fmla="*/ 1702340 h 6799634"/>
              <a:gd name="connsiteX4" fmla="*/ 1060314 w 2558374"/>
              <a:gd name="connsiteY4" fmla="*/ 2013625 h 6799634"/>
              <a:gd name="connsiteX5" fmla="*/ 1605063 w 2558374"/>
              <a:gd name="connsiteY5" fmla="*/ 2986391 h 6799634"/>
              <a:gd name="connsiteX6" fmla="*/ 1760706 w 2558374"/>
              <a:gd name="connsiteY6" fmla="*/ 3550595 h 6799634"/>
              <a:gd name="connsiteX7" fmla="*/ 1857983 w 2558374"/>
              <a:gd name="connsiteY7" fmla="*/ 4036978 h 6799634"/>
              <a:gd name="connsiteX8" fmla="*/ 1770434 w 2558374"/>
              <a:gd name="connsiteY8" fmla="*/ 4435812 h 6799634"/>
              <a:gd name="connsiteX9" fmla="*/ 1809344 w 2558374"/>
              <a:gd name="connsiteY9" fmla="*/ 4669276 h 6799634"/>
              <a:gd name="connsiteX10" fmla="*/ 2091446 w 2558374"/>
              <a:gd name="connsiteY10" fmla="*/ 5175115 h 6799634"/>
              <a:gd name="connsiteX11" fmla="*/ 2286000 w 2558374"/>
              <a:gd name="connsiteY11" fmla="*/ 5515583 h 6799634"/>
              <a:gd name="connsiteX12" fmla="*/ 2305455 w 2558374"/>
              <a:gd name="connsiteY12" fmla="*/ 5914417 h 6799634"/>
              <a:gd name="connsiteX13" fmla="*/ 2441642 w 2558374"/>
              <a:gd name="connsiteY13" fmla="*/ 6147880 h 6799634"/>
              <a:gd name="connsiteX14" fmla="*/ 2538919 w 2558374"/>
              <a:gd name="connsiteY14" fmla="*/ 6556442 h 6799634"/>
              <a:gd name="connsiteX15" fmla="*/ 2558374 w 2558374"/>
              <a:gd name="connsiteY15" fmla="*/ 6799634 h 6799634"/>
              <a:gd name="connsiteX0" fmla="*/ 0 w 2558374"/>
              <a:gd name="connsiteY0" fmla="*/ 0 h 6799634"/>
              <a:gd name="connsiteX1" fmla="*/ 369651 w 2558374"/>
              <a:gd name="connsiteY1" fmla="*/ 817123 h 6799634"/>
              <a:gd name="connsiteX2" fmla="*/ 573931 w 2558374"/>
              <a:gd name="connsiteY2" fmla="*/ 1225685 h 6799634"/>
              <a:gd name="connsiteX3" fmla="*/ 700391 w 2558374"/>
              <a:gd name="connsiteY3" fmla="*/ 1702340 h 6799634"/>
              <a:gd name="connsiteX4" fmla="*/ 1060314 w 2558374"/>
              <a:gd name="connsiteY4" fmla="*/ 2013625 h 6799634"/>
              <a:gd name="connsiteX5" fmla="*/ 1322961 w 2558374"/>
              <a:gd name="connsiteY5" fmla="*/ 2509736 h 6799634"/>
              <a:gd name="connsiteX6" fmla="*/ 1605063 w 2558374"/>
              <a:gd name="connsiteY6" fmla="*/ 2986391 h 6799634"/>
              <a:gd name="connsiteX7" fmla="*/ 1760706 w 2558374"/>
              <a:gd name="connsiteY7" fmla="*/ 3550595 h 6799634"/>
              <a:gd name="connsiteX8" fmla="*/ 1857983 w 2558374"/>
              <a:gd name="connsiteY8" fmla="*/ 4036978 h 6799634"/>
              <a:gd name="connsiteX9" fmla="*/ 1770434 w 2558374"/>
              <a:gd name="connsiteY9" fmla="*/ 4435812 h 6799634"/>
              <a:gd name="connsiteX10" fmla="*/ 1809344 w 2558374"/>
              <a:gd name="connsiteY10" fmla="*/ 4669276 h 6799634"/>
              <a:gd name="connsiteX11" fmla="*/ 2091446 w 2558374"/>
              <a:gd name="connsiteY11" fmla="*/ 5175115 h 6799634"/>
              <a:gd name="connsiteX12" fmla="*/ 2286000 w 2558374"/>
              <a:gd name="connsiteY12" fmla="*/ 5515583 h 6799634"/>
              <a:gd name="connsiteX13" fmla="*/ 2305455 w 2558374"/>
              <a:gd name="connsiteY13" fmla="*/ 5914417 h 6799634"/>
              <a:gd name="connsiteX14" fmla="*/ 2441642 w 2558374"/>
              <a:gd name="connsiteY14" fmla="*/ 6147880 h 6799634"/>
              <a:gd name="connsiteX15" fmla="*/ 2538919 w 2558374"/>
              <a:gd name="connsiteY15" fmla="*/ 6556442 h 6799634"/>
              <a:gd name="connsiteX16" fmla="*/ 2558374 w 2558374"/>
              <a:gd name="connsiteY16" fmla="*/ 6799634 h 6799634"/>
              <a:gd name="connsiteX0" fmla="*/ 0 w 2422187"/>
              <a:gd name="connsiteY0" fmla="*/ 0 h 6527260"/>
              <a:gd name="connsiteX1" fmla="*/ 233464 w 2422187"/>
              <a:gd name="connsiteY1" fmla="*/ 544749 h 6527260"/>
              <a:gd name="connsiteX2" fmla="*/ 437744 w 2422187"/>
              <a:gd name="connsiteY2" fmla="*/ 953311 h 6527260"/>
              <a:gd name="connsiteX3" fmla="*/ 564204 w 2422187"/>
              <a:gd name="connsiteY3" fmla="*/ 1429966 h 6527260"/>
              <a:gd name="connsiteX4" fmla="*/ 924127 w 2422187"/>
              <a:gd name="connsiteY4" fmla="*/ 1741251 h 6527260"/>
              <a:gd name="connsiteX5" fmla="*/ 1186774 w 2422187"/>
              <a:gd name="connsiteY5" fmla="*/ 2237362 h 6527260"/>
              <a:gd name="connsiteX6" fmla="*/ 1468876 w 2422187"/>
              <a:gd name="connsiteY6" fmla="*/ 2714017 h 6527260"/>
              <a:gd name="connsiteX7" fmla="*/ 1624519 w 2422187"/>
              <a:gd name="connsiteY7" fmla="*/ 3278221 h 6527260"/>
              <a:gd name="connsiteX8" fmla="*/ 1721796 w 2422187"/>
              <a:gd name="connsiteY8" fmla="*/ 3764604 h 6527260"/>
              <a:gd name="connsiteX9" fmla="*/ 1634247 w 2422187"/>
              <a:gd name="connsiteY9" fmla="*/ 4163438 h 6527260"/>
              <a:gd name="connsiteX10" fmla="*/ 1673157 w 2422187"/>
              <a:gd name="connsiteY10" fmla="*/ 4396902 h 6527260"/>
              <a:gd name="connsiteX11" fmla="*/ 1955259 w 2422187"/>
              <a:gd name="connsiteY11" fmla="*/ 4902741 h 6527260"/>
              <a:gd name="connsiteX12" fmla="*/ 2149813 w 2422187"/>
              <a:gd name="connsiteY12" fmla="*/ 5243209 h 6527260"/>
              <a:gd name="connsiteX13" fmla="*/ 2169268 w 2422187"/>
              <a:gd name="connsiteY13" fmla="*/ 5642043 h 6527260"/>
              <a:gd name="connsiteX14" fmla="*/ 2305455 w 2422187"/>
              <a:gd name="connsiteY14" fmla="*/ 5875506 h 6527260"/>
              <a:gd name="connsiteX15" fmla="*/ 2402732 w 2422187"/>
              <a:gd name="connsiteY15" fmla="*/ 6284068 h 6527260"/>
              <a:gd name="connsiteX16" fmla="*/ 2422187 w 2422187"/>
              <a:gd name="connsiteY16" fmla="*/ 6527260 h 6527260"/>
              <a:gd name="connsiteX0" fmla="*/ 0 w 2414891"/>
              <a:gd name="connsiteY0" fmla="*/ 0 h 6320435"/>
              <a:gd name="connsiteX1" fmla="*/ 233464 w 2414891"/>
              <a:gd name="connsiteY1" fmla="*/ 544749 h 6320435"/>
              <a:gd name="connsiteX2" fmla="*/ 437744 w 2414891"/>
              <a:gd name="connsiteY2" fmla="*/ 953311 h 6320435"/>
              <a:gd name="connsiteX3" fmla="*/ 564204 w 2414891"/>
              <a:gd name="connsiteY3" fmla="*/ 1429966 h 6320435"/>
              <a:gd name="connsiteX4" fmla="*/ 924127 w 2414891"/>
              <a:gd name="connsiteY4" fmla="*/ 1741251 h 6320435"/>
              <a:gd name="connsiteX5" fmla="*/ 1186774 w 2414891"/>
              <a:gd name="connsiteY5" fmla="*/ 2237362 h 6320435"/>
              <a:gd name="connsiteX6" fmla="*/ 1468876 w 2414891"/>
              <a:gd name="connsiteY6" fmla="*/ 2714017 h 6320435"/>
              <a:gd name="connsiteX7" fmla="*/ 1624519 w 2414891"/>
              <a:gd name="connsiteY7" fmla="*/ 3278221 h 6320435"/>
              <a:gd name="connsiteX8" fmla="*/ 1721796 w 2414891"/>
              <a:gd name="connsiteY8" fmla="*/ 3764604 h 6320435"/>
              <a:gd name="connsiteX9" fmla="*/ 1634247 w 2414891"/>
              <a:gd name="connsiteY9" fmla="*/ 4163438 h 6320435"/>
              <a:gd name="connsiteX10" fmla="*/ 1673157 w 2414891"/>
              <a:gd name="connsiteY10" fmla="*/ 4396902 h 6320435"/>
              <a:gd name="connsiteX11" fmla="*/ 1955259 w 2414891"/>
              <a:gd name="connsiteY11" fmla="*/ 4902741 h 6320435"/>
              <a:gd name="connsiteX12" fmla="*/ 2149813 w 2414891"/>
              <a:gd name="connsiteY12" fmla="*/ 5243209 h 6320435"/>
              <a:gd name="connsiteX13" fmla="*/ 2169268 w 2414891"/>
              <a:gd name="connsiteY13" fmla="*/ 5642043 h 6320435"/>
              <a:gd name="connsiteX14" fmla="*/ 2305455 w 2414891"/>
              <a:gd name="connsiteY14" fmla="*/ 5875506 h 6320435"/>
              <a:gd name="connsiteX15" fmla="*/ 2402732 w 2414891"/>
              <a:gd name="connsiteY15" fmla="*/ 6284068 h 6320435"/>
              <a:gd name="connsiteX16" fmla="*/ 2412460 w 2414891"/>
              <a:gd name="connsiteY16" fmla="*/ 6284069 h 6320435"/>
              <a:gd name="connsiteX0" fmla="*/ 0 w 2408179"/>
              <a:gd name="connsiteY0" fmla="*/ 0 h 6304157"/>
              <a:gd name="connsiteX1" fmla="*/ 233464 w 2408179"/>
              <a:gd name="connsiteY1" fmla="*/ 544749 h 6304157"/>
              <a:gd name="connsiteX2" fmla="*/ 437744 w 2408179"/>
              <a:gd name="connsiteY2" fmla="*/ 953311 h 6304157"/>
              <a:gd name="connsiteX3" fmla="*/ 564204 w 2408179"/>
              <a:gd name="connsiteY3" fmla="*/ 1429966 h 6304157"/>
              <a:gd name="connsiteX4" fmla="*/ 924127 w 2408179"/>
              <a:gd name="connsiteY4" fmla="*/ 1741251 h 6304157"/>
              <a:gd name="connsiteX5" fmla="*/ 1186774 w 2408179"/>
              <a:gd name="connsiteY5" fmla="*/ 2237362 h 6304157"/>
              <a:gd name="connsiteX6" fmla="*/ 1468876 w 2408179"/>
              <a:gd name="connsiteY6" fmla="*/ 2714017 h 6304157"/>
              <a:gd name="connsiteX7" fmla="*/ 1624519 w 2408179"/>
              <a:gd name="connsiteY7" fmla="*/ 3278221 h 6304157"/>
              <a:gd name="connsiteX8" fmla="*/ 1721796 w 2408179"/>
              <a:gd name="connsiteY8" fmla="*/ 3764604 h 6304157"/>
              <a:gd name="connsiteX9" fmla="*/ 1634247 w 2408179"/>
              <a:gd name="connsiteY9" fmla="*/ 4163438 h 6304157"/>
              <a:gd name="connsiteX10" fmla="*/ 1673157 w 2408179"/>
              <a:gd name="connsiteY10" fmla="*/ 4396902 h 6304157"/>
              <a:gd name="connsiteX11" fmla="*/ 1955259 w 2408179"/>
              <a:gd name="connsiteY11" fmla="*/ 4902741 h 6304157"/>
              <a:gd name="connsiteX12" fmla="*/ 2149813 w 2408179"/>
              <a:gd name="connsiteY12" fmla="*/ 5243209 h 6304157"/>
              <a:gd name="connsiteX13" fmla="*/ 2169268 w 2408179"/>
              <a:gd name="connsiteY13" fmla="*/ 5642043 h 6304157"/>
              <a:gd name="connsiteX14" fmla="*/ 2305455 w 2408179"/>
              <a:gd name="connsiteY14" fmla="*/ 5875506 h 6304157"/>
              <a:gd name="connsiteX15" fmla="*/ 2402732 w 2408179"/>
              <a:gd name="connsiteY15" fmla="*/ 6284068 h 6304157"/>
              <a:gd name="connsiteX16" fmla="*/ 2383277 w 2408179"/>
              <a:gd name="connsiteY16" fmla="*/ 6089516 h 6304157"/>
              <a:gd name="connsiteX0" fmla="*/ 0 w 2490282"/>
              <a:gd name="connsiteY0" fmla="*/ 0 h 6439712"/>
              <a:gd name="connsiteX1" fmla="*/ 233464 w 2490282"/>
              <a:gd name="connsiteY1" fmla="*/ 544749 h 6439712"/>
              <a:gd name="connsiteX2" fmla="*/ 437744 w 2490282"/>
              <a:gd name="connsiteY2" fmla="*/ 953311 h 6439712"/>
              <a:gd name="connsiteX3" fmla="*/ 564204 w 2490282"/>
              <a:gd name="connsiteY3" fmla="*/ 1429966 h 6439712"/>
              <a:gd name="connsiteX4" fmla="*/ 924127 w 2490282"/>
              <a:gd name="connsiteY4" fmla="*/ 1741251 h 6439712"/>
              <a:gd name="connsiteX5" fmla="*/ 1186774 w 2490282"/>
              <a:gd name="connsiteY5" fmla="*/ 2237362 h 6439712"/>
              <a:gd name="connsiteX6" fmla="*/ 1468876 w 2490282"/>
              <a:gd name="connsiteY6" fmla="*/ 2714017 h 6439712"/>
              <a:gd name="connsiteX7" fmla="*/ 1624519 w 2490282"/>
              <a:gd name="connsiteY7" fmla="*/ 3278221 h 6439712"/>
              <a:gd name="connsiteX8" fmla="*/ 1721796 w 2490282"/>
              <a:gd name="connsiteY8" fmla="*/ 3764604 h 6439712"/>
              <a:gd name="connsiteX9" fmla="*/ 1634247 w 2490282"/>
              <a:gd name="connsiteY9" fmla="*/ 4163438 h 6439712"/>
              <a:gd name="connsiteX10" fmla="*/ 1673157 w 2490282"/>
              <a:gd name="connsiteY10" fmla="*/ 4396902 h 6439712"/>
              <a:gd name="connsiteX11" fmla="*/ 1955259 w 2490282"/>
              <a:gd name="connsiteY11" fmla="*/ 4902741 h 6439712"/>
              <a:gd name="connsiteX12" fmla="*/ 2149813 w 2490282"/>
              <a:gd name="connsiteY12" fmla="*/ 5243209 h 6439712"/>
              <a:gd name="connsiteX13" fmla="*/ 2169268 w 2490282"/>
              <a:gd name="connsiteY13" fmla="*/ 5642043 h 6439712"/>
              <a:gd name="connsiteX14" fmla="*/ 2305455 w 2490282"/>
              <a:gd name="connsiteY14" fmla="*/ 5875506 h 6439712"/>
              <a:gd name="connsiteX15" fmla="*/ 2402732 w 2490282"/>
              <a:gd name="connsiteY15" fmla="*/ 6284068 h 6439712"/>
              <a:gd name="connsiteX16" fmla="*/ 2490282 w 2490282"/>
              <a:gd name="connsiteY16" fmla="*/ 6439712 h 6439712"/>
              <a:gd name="connsiteX0" fmla="*/ 0 w 2490282"/>
              <a:gd name="connsiteY0" fmla="*/ 0 h 6439712"/>
              <a:gd name="connsiteX1" fmla="*/ 233464 w 2490282"/>
              <a:gd name="connsiteY1" fmla="*/ 544749 h 6439712"/>
              <a:gd name="connsiteX2" fmla="*/ 437744 w 2490282"/>
              <a:gd name="connsiteY2" fmla="*/ 953311 h 6439712"/>
              <a:gd name="connsiteX3" fmla="*/ 564204 w 2490282"/>
              <a:gd name="connsiteY3" fmla="*/ 1429966 h 6439712"/>
              <a:gd name="connsiteX4" fmla="*/ 924127 w 2490282"/>
              <a:gd name="connsiteY4" fmla="*/ 1741251 h 6439712"/>
              <a:gd name="connsiteX5" fmla="*/ 1186774 w 2490282"/>
              <a:gd name="connsiteY5" fmla="*/ 2237362 h 6439712"/>
              <a:gd name="connsiteX6" fmla="*/ 1468876 w 2490282"/>
              <a:gd name="connsiteY6" fmla="*/ 2714017 h 6439712"/>
              <a:gd name="connsiteX7" fmla="*/ 1624519 w 2490282"/>
              <a:gd name="connsiteY7" fmla="*/ 3278221 h 6439712"/>
              <a:gd name="connsiteX8" fmla="*/ 1721796 w 2490282"/>
              <a:gd name="connsiteY8" fmla="*/ 3764604 h 6439712"/>
              <a:gd name="connsiteX9" fmla="*/ 1634247 w 2490282"/>
              <a:gd name="connsiteY9" fmla="*/ 4163438 h 6439712"/>
              <a:gd name="connsiteX10" fmla="*/ 1673157 w 2490282"/>
              <a:gd name="connsiteY10" fmla="*/ 4396902 h 6439712"/>
              <a:gd name="connsiteX11" fmla="*/ 1955259 w 2490282"/>
              <a:gd name="connsiteY11" fmla="*/ 4902741 h 6439712"/>
              <a:gd name="connsiteX12" fmla="*/ 2149813 w 2490282"/>
              <a:gd name="connsiteY12" fmla="*/ 5243209 h 6439712"/>
              <a:gd name="connsiteX13" fmla="*/ 2169268 w 2490282"/>
              <a:gd name="connsiteY13" fmla="*/ 5642043 h 6439712"/>
              <a:gd name="connsiteX14" fmla="*/ 2305455 w 2490282"/>
              <a:gd name="connsiteY14" fmla="*/ 5875506 h 6439712"/>
              <a:gd name="connsiteX15" fmla="*/ 2383276 w 2490282"/>
              <a:gd name="connsiteY15" fmla="*/ 6089514 h 6439712"/>
              <a:gd name="connsiteX16" fmla="*/ 2490282 w 2490282"/>
              <a:gd name="connsiteY16" fmla="*/ 6439712 h 6439712"/>
              <a:gd name="connsiteX0" fmla="*/ 0 w 2412461"/>
              <a:gd name="connsiteY0" fmla="*/ 0 h 6293797"/>
              <a:gd name="connsiteX1" fmla="*/ 233464 w 2412461"/>
              <a:gd name="connsiteY1" fmla="*/ 544749 h 6293797"/>
              <a:gd name="connsiteX2" fmla="*/ 437744 w 2412461"/>
              <a:gd name="connsiteY2" fmla="*/ 953311 h 6293797"/>
              <a:gd name="connsiteX3" fmla="*/ 564204 w 2412461"/>
              <a:gd name="connsiteY3" fmla="*/ 1429966 h 6293797"/>
              <a:gd name="connsiteX4" fmla="*/ 924127 w 2412461"/>
              <a:gd name="connsiteY4" fmla="*/ 1741251 h 6293797"/>
              <a:gd name="connsiteX5" fmla="*/ 1186774 w 2412461"/>
              <a:gd name="connsiteY5" fmla="*/ 2237362 h 6293797"/>
              <a:gd name="connsiteX6" fmla="*/ 1468876 w 2412461"/>
              <a:gd name="connsiteY6" fmla="*/ 2714017 h 6293797"/>
              <a:gd name="connsiteX7" fmla="*/ 1624519 w 2412461"/>
              <a:gd name="connsiteY7" fmla="*/ 3278221 h 6293797"/>
              <a:gd name="connsiteX8" fmla="*/ 1721796 w 2412461"/>
              <a:gd name="connsiteY8" fmla="*/ 3764604 h 6293797"/>
              <a:gd name="connsiteX9" fmla="*/ 1634247 w 2412461"/>
              <a:gd name="connsiteY9" fmla="*/ 4163438 h 6293797"/>
              <a:gd name="connsiteX10" fmla="*/ 1673157 w 2412461"/>
              <a:gd name="connsiteY10" fmla="*/ 4396902 h 6293797"/>
              <a:gd name="connsiteX11" fmla="*/ 1955259 w 2412461"/>
              <a:gd name="connsiteY11" fmla="*/ 4902741 h 6293797"/>
              <a:gd name="connsiteX12" fmla="*/ 2149813 w 2412461"/>
              <a:gd name="connsiteY12" fmla="*/ 5243209 h 6293797"/>
              <a:gd name="connsiteX13" fmla="*/ 2169268 w 2412461"/>
              <a:gd name="connsiteY13" fmla="*/ 5642043 h 6293797"/>
              <a:gd name="connsiteX14" fmla="*/ 2305455 w 2412461"/>
              <a:gd name="connsiteY14" fmla="*/ 5875506 h 6293797"/>
              <a:gd name="connsiteX15" fmla="*/ 2383276 w 2412461"/>
              <a:gd name="connsiteY15" fmla="*/ 6089514 h 6293797"/>
              <a:gd name="connsiteX16" fmla="*/ 2412461 w 2412461"/>
              <a:gd name="connsiteY16" fmla="*/ 6293797 h 62937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2412461" h="6293797">
                <a:moveTo>
                  <a:pt x="0" y="0"/>
                </a:moveTo>
                <a:cubicBezTo>
                  <a:pt x="136998" y="306421"/>
                  <a:pt x="160507" y="385864"/>
                  <a:pt x="233464" y="544749"/>
                </a:cubicBezTo>
                <a:cubicBezTo>
                  <a:pt x="306421" y="703634"/>
                  <a:pt x="382621" y="805775"/>
                  <a:pt x="437744" y="953311"/>
                </a:cubicBezTo>
                <a:cubicBezTo>
                  <a:pt x="492867" y="1100847"/>
                  <a:pt x="483140" y="1298643"/>
                  <a:pt x="564204" y="1429966"/>
                </a:cubicBezTo>
                <a:cubicBezTo>
                  <a:pt x="645268" y="1561289"/>
                  <a:pt x="820365" y="1606685"/>
                  <a:pt x="924127" y="1741251"/>
                </a:cubicBezTo>
                <a:cubicBezTo>
                  <a:pt x="1027889" y="1875817"/>
                  <a:pt x="1095983" y="2075234"/>
                  <a:pt x="1186774" y="2237362"/>
                </a:cubicBezTo>
                <a:cubicBezTo>
                  <a:pt x="1277566" y="2399490"/>
                  <a:pt x="1395919" y="2540541"/>
                  <a:pt x="1468876" y="2714017"/>
                </a:cubicBezTo>
                <a:cubicBezTo>
                  <a:pt x="1541833" y="2887493"/>
                  <a:pt x="1582366" y="3103123"/>
                  <a:pt x="1624519" y="3278221"/>
                </a:cubicBezTo>
                <a:cubicBezTo>
                  <a:pt x="1666672" y="3453319"/>
                  <a:pt x="1720175" y="3617068"/>
                  <a:pt x="1721796" y="3764604"/>
                </a:cubicBezTo>
                <a:cubicBezTo>
                  <a:pt x="1723417" y="3912140"/>
                  <a:pt x="1642353" y="4058055"/>
                  <a:pt x="1634247" y="4163438"/>
                </a:cubicBezTo>
                <a:cubicBezTo>
                  <a:pt x="1626141" y="4268821"/>
                  <a:pt x="1619655" y="4273685"/>
                  <a:pt x="1673157" y="4396902"/>
                </a:cubicBezTo>
                <a:cubicBezTo>
                  <a:pt x="1726659" y="4520119"/>
                  <a:pt x="1875816" y="4761690"/>
                  <a:pt x="1955259" y="4902741"/>
                </a:cubicBezTo>
                <a:cubicBezTo>
                  <a:pt x="2034702" y="5043792"/>
                  <a:pt x="2114145" y="5119992"/>
                  <a:pt x="2149813" y="5243209"/>
                </a:cubicBezTo>
                <a:cubicBezTo>
                  <a:pt x="2185481" y="5366426"/>
                  <a:pt x="2143328" y="5536660"/>
                  <a:pt x="2169268" y="5642043"/>
                </a:cubicBezTo>
                <a:cubicBezTo>
                  <a:pt x="2195208" y="5747426"/>
                  <a:pt x="2269787" y="5800927"/>
                  <a:pt x="2305455" y="5875506"/>
                </a:cubicBezTo>
                <a:cubicBezTo>
                  <a:pt x="2341123" y="5950085"/>
                  <a:pt x="2363821" y="5980888"/>
                  <a:pt x="2383276" y="6089514"/>
                </a:cubicBezTo>
                <a:cubicBezTo>
                  <a:pt x="2402731" y="6198140"/>
                  <a:pt x="2412461" y="6226514"/>
                  <a:pt x="2412461" y="6293797"/>
                </a:cubicBezTo>
              </a:path>
            </a:pathLst>
          </a:custGeom>
          <a:noFill/>
          <a:ln w="25400" cmpd="dbl">
            <a:solidFill>
              <a:srgbClr val="7030A0"/>
            </a:solidFill>
            <a:headEnd type="arrow"/>
            <a:tailEnd type="arrow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46" name="ZoneTexte 45">
            <a:extLst>
              <a:ext uri="{FF2B5EF4-FFF2-40B4-BE49-F238E27FC236}">
                <a16:creationId xmlns:a16="http://schemas.microsoft.com/office/drawing/2014/main" id="{DCB83926-2AD6-43F0-BE05-EF3CA8D891A0}"/>
              </a:ext>
            </a:extLst>
          </p:cNvPr>
          <p:cNvSpPr txBox="1"/>
          <p:nvPr/>
        </p:nvSpPr>
        <p:spPr>
          <a:xfrm rot="3535042">
            <a:off x="2954457" y="832204"/>
            <a:ext cx="1096433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400" b="1" dirty="0">
                <a:solidFill>
                  <a:srgbClr val="7030A0"/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E411</a:t>
            </a:r>
            <a:endParaRPr lang="fr-BE" sz="1400" b="1" dirty="0">
              <a:solidFill>
                <a:srgbClr val="7030A0"/>
              </a:solidFill>
              <a:latin typeface="Aharoni" panose="02010803020104030203" pitchFamily="2" charset="-79"/>
              <a:cs typeface="Aharoni" panose="02010803020104030203" pitchFamily="2" charset="-79"/>
            </a:endParaRPr>
          </a:p>
        </p:txBody>
      </p:sp>
      <p:sp>
        <p:nvSpPr>
          <p:cNvPr id="3" name="Forme libre : forme 2">
            <a:extLst>
              <a:ext uri="{FF2B5EF4-FFF2-40B4-BE49-F238E27FC236}">
                <a16:creationId xmlns:a16="http://schemas.microsoft.com/office/drawing/2014/main" id="{F601BC26-B3D5-45CC-8256-5C193BAC3AFF}"/>
              </a:ext>
            </a:extLst>
          </p:cNvPr>
          <p:cNvSpPr/>
          <p:nvPr/>
        </p:nvSpPr>
        <p:spPr>
          <a:xfrm>
            <a:off x="2636061" y="714375"/>
            <a:ext cx="6593664" cy="5867400"/>
          </a:xfrm>
          <a:custGeom>
            <a:avLst/>
            <a:gdLst>
              <a:gd name="connsiteX0" fmla="*/ 6593664 w 6593664"/>
              <a:gd name="connsiteY0" fmla="*/ 5867400 h 5867400"/>
              <a:gd name="connsiteX1" fmla="*/ 6222189 w 6593664"/>
              <a:gd name="connsiteY1" fmla="*/ 5324475 h 5867400"/>
              <a:gd name="connsiteX2" fmla="*/ 5784039 w 6593664"/>
              <a:gd name="connsiteY2" fmla="*/ 4895850 h 5867400"/>
              <a:gd name="connsiteX3" fmla="*/ 5460189 w 6593664"/>
              <a:gd name="connsiteY3" fmla="*/ 4914900 h 5867400"/>
              <a:gd name="connsiteX4" fmla="*/ 5126814 w 6593664"/>
              <a:gd name="connsiteY4" fmla="*/ 4972050 h 5867400"/>
              <a:gd name="connsiteX5" fmla="*/ 4993464 w 6593664"/>
              <a:gd name="connsiteY5" fmla="*/ 5067300 h 5867400"/>
              <a:gd name="connsiteX6" fmla="*/ 4764864 w 6593664"/>
              <a:gd name="connsiteY6" fmla="*/ 4924425 h 5867400"/>
              <a:gd name="connsiteX7" fmla="*/ 4450539 w 6593664"/>
              <a:gd name="connsiteY7" fmla="*/ 4514850 h 5867400"/>
              <a:gd name="connsiteX8" fmla="*/ 4079064 w 6593664"/>
              <a:gd name="connsiteY8" fmla="*/ 4562475 h 5867400"/>
              <a:gd name="connsiteX9" fmla="*/ 3869514 w 6593664"/>
              <a:gd name="connsiteY9" fmla="*/ 4657725 h 5867400"/>
              <a:gd name="connsiteX10" fmla="*/ 3478989 w 6593664"/>
              <a:gd name="connsiteY10" fmla="*/ 4486275 h 5867400"/>
              <a:gd name="connsiteX11" fmla="*/ 3288489 w 6593664"/>
              <a:gd name="connsiteY11" fmla="*/ 4371975 h 5867400"/>
              <a:gd name="connsiteX12" fmla="*/ 3212289 w 6593664"/>
              <a:gd name="connsiteY12" fmla="*/ 4000500 h 5867400"/>
              <a:gd name="connsiteX13" fmla="*/ 3155139 w 6593664"/>
              <a:gd name="connsiteY13" fmla="*/ 3886200 h 5867400"/>
              <a:gd name="connsiteX14" fmla="*/ 3097989 w 6593664"/>
              <a:gd name="connsiteY14" fmla="*/ 3695700 h 5867400"/>
              <a:gd name="connsiteX15" fmla="*/ 2897964 w 6593664"/>
              <a:gd name="connsiteY15" fmla="*/ 3495675 h 5867400"/>
              <a:gd name="connsiteX16" fmla="*/ 2783664 w 6593664"/>
              <a:gd name="connsiteY16" fmla="*/ 3152775 h 5867400"/>
              <a:gd name="connsiteX17" fmla="*/ 2716989 w 6593664"/>
              <a:gd name="connsiteY17" fmla="*/ 2638425 h 5867400"/>
              <a:gd name="connsiteX18" fmla="*/ 2631264 w 6593664"/>
              <a:gd name="connsiteY18" fmla="*/ 2324100 h 5867400"/>
              <a:gd name="connsiteX19" fmla="*/ 2355039 w 6593664"/>
              <a:gd name="connsiteY19" fmla="*/ 2228850 h 5867400"/>
              <a:gd name="connsiteX20" fmla="*/ 2126439 w 6593664"/>
              <a:gd name="connsiteY20" fmla="*/ 2143125 h 5867400"/>
              <a:gd name="connsiteX21" fmla="*/ 2002614 w 6593664"/>
              <a:gd name="connsiteY21" fmla="*/ 1990725 h 5867400"/>
              <a:gd name="connsiteX22" fmla="*/ 1850214 w 6593664"/>
              <a:gd name="connsiteY22" fmla="*/ 1895475 h 5867400"/>
              <a:gd name="connsiteX23" fmla="*/ 1621614 w 6593664"/>
              <a:gd name="connsiteY23" fmla="*/ 1371600 h 5867400"/>
              <a:gd name="connsiteX24" fmla="*/ 1335864 w 6593664"/>
              <a:gd name="connsiteY24" fmla="*/ 1333500 h 5867400"/>
              <a:gd name="connsiteX25" fmla="*/ 1012014 w 6593664"/>
              <a:gd name="connsiteY25" fmla="*/ 1257300 h 5867400"/>
              <a:gd name="connsiteX26" fmla="*/ 716739 w 6593664"/>
              <a:gd name="connsiteY26" fmla="*/ 904875 h 5867400"/>
              <a:gd name="connsiteX27" fmla="*/ 354789 w 6593664"/>
              <a:gd name="connsiteY27" fmla="*/ 838200 h 5867400"/>
              <a:gd name="connsiteX28" fmla="*/ 69039 w 6593664"/>
              <a:gd name="connsiteY28" fmla="*/ 762000 h 5867400"/>
              <a:gd name="connsiteX29" fmla="*/ 2364 w 6593664"/>
              <a:gd name="connsiteY29" fmla="*/ 542925 h 5867400"/>
              <a:gd name="connsiteX30" fmla="*/ 21414 w 6593664"/>
              <a:gd name="connsiteY30" fmla="*/ 0 h 5867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6593664" h="5867400">
                <a:moveTo>
                  <a:pt x="6593664" y="5867400"/>
                </a:moveTo>
                <a:cubicBezTo>
                  <a:pt x="6475395" y="5676900"/>
                  <a:pt x="6357126" y="5486400"/>
                  <a:pt x="6222189" y="5324475"/>
                </a:cubicBezTo>
                <a:cubicBezTo>
                  <a:pt x="6087251" y="5162550"/>
                  <a:pt x="5911039" y="4964112"/>
                  <a:pt x="5784039" y="4895850"/>
                </a:cubicBezTo>
                <a:cubicBezTo>
                  <a:pt x="5657039" y="4827587"/>
                  <a:pt x="5569726" y="4902200"/>
                  <a:pt x="5460189" y="4914900"/>
                </a:cubicBezTo>
                <a:cubicBezTo>
                  <a:pt x="5350652" y="4927600"/>
                  <a:pt x="5204601" y="4946650"/>
                  <a:pt x="5126814" y="4972050"/>
                </a:cubicBezTo>
                <a:cubicBezTo>
                  <a:pt x="5049027" y="4997450"/>
                  <a:pt x="5053789" y="5075237"/>
                  <a:pt x="4993464" y="5067300"/>
                </a:cubicBezTo>
                <a:cubicBezTo>
                  <a:pt x="4933139" y="5059363"/>
                  <a:pt x="4855351" y="5016500"/>
                  <a:pt x="4764864" y="4924425"/>
                </a:cubicBezTo>
                <a:cubicBezTo>
                  <a:pt x="4674376" y="4832350"/>
                  <a:pt x="4564839" y="4575175"/>
                  <a:pt x="4450539" y="4514850"/>
                </a:cubicBezTo>
                <a:cubicBezTo>
                  <a:pt x="4336239" y="4454525"/>
                  <a:pt x="4175901" y="4538663"/>
                  <a:pt x="4079064" y="4562475"/>
                </a:cubicBezTo>
                <a:cubicBezTo>
                  <a:pt x="3982227" y="4586287"/>
                  <a:pt x="3969526" y="4670425"/>
                  <a:pt x="3869514" y="4657725"/>
                </a:cubicBezTo>
                <a:cubicBezTo>
                  <a:pt x="3769502" y="4645025"/>
                  <a:pt x="3575826" y="4533900"/>
                  <a:pt x="3478989" y="4486275"/>
                </a:cubicBezTo>
                <a:cubicBezTo>
                  <a:pt x="3382152" y="4438650"/>
                  <a:pt x="3332939" y="4452937"/>
                  <a:pt x="3288489" y="4371975"/>
                </a:cubicBezTo>
                <a:cubicBezTo>
                  <a:pt x="3244039" y="4291012"/>
                  <a:pt x="3234514" y="4081462"/>
                  <a:pt x="3212289" y="4000500"/>
                </a:cubicBezTo>
                <a:cubicBezTo>
                  <a:pt x="3190064" y="3919537"/>
                  <a:pt x="3174189" y="3937000"/>
                  <a:pt x="3155139" y="3886200"/>
                </a:cubicBezTo>
                <a:cubicBezTo>
                  <a:pt x="3136089" y="3835400"/>
                  <a:pt x="3140851" y="3760787"/>
                  <a:pt x="3097989" y="3695700"/>
                </a:cubicBezTo>
                <a:cubicBezTo>
                  <a:pt x="3055127" y="3630613"/>
                  <a:pt x="2950351" y="3586162"/>
                  <a:pt x="2897964" y="3495675"/>
                </a:cubicBezTo>
                <a:cubicBezTo>
                  <a:pt x="2845576" y="3405187"/>
                  <a:pt x="2813826" y="3295650"/>
                  <a:pt x="2783664" y="3152775"/>
                </a:cubicBezTo>
                <a:cubicBezTo>
                  <a:pt x="2753502" y="3009900"/>
                  <a:pt x="2742389" y="2776538"/>
                  <a:pt x="2716989" y="2638425"/>
                </a:cubicBezTo>
                <a:cubicBezTo>
                  <a:pt x="2691589" y="2500312"/>
                  <a:pt x="2691589" y="2392362"/>
                  <a:pt x="2631264" y="2324100"/>
                </a:cubicBezTo>
                <a:cubicBezTo>
                  <a:pt x="2570939" y="2255838"/>
                  <a:pt x="2439176" y="2259012"/>
                  <a:pt x="2355039" y="2228850"/>
                </a:cubicBezTo>
                <a:cubicBezTo>
                  <a:pt x="2270902" y="2198688"/>
                  <a:pt x="2185176" y="2182812"/>
                  <a:pt x="2126439" y="2143125"/>
                </a:cubicBezTo>
                <a:cubicBezTo>
                  <a:pt x="2067702" y="2103438"/>
                  <a:pt x="2048651" y="2032000"/>
                  <a:pt x="2002614" y="1990725"/>
                </a:cubicBezTo>
                <a:cubicBezTo>
                  <a:pt x="1956577" y="1949450"/>
                  <a:pt x="1913714" y="1998662"/>
                  <a:pt x="1850214" y="1895475"/>
                </a:cubicBezTo>
                <a:cubicBezTo>
                  <a:pt x="1786714" y="1792288"/>
                  <a:pt x="1707339" y="1465263"/>
                  <a:pt x="1621614" y="1371600"/>
                </a:cubicBezTo>
                <a:cubicBezTo>
                  <a:pt x="1535889" y="1277937"/>
                  <a:pt x="1437464" y="1352550"/>
                  <a:pt x="1335864" y="1333500"/>
                </a:cubicBezTo>
                <a:cubicBezTo>
                  <a:pt x="1234264" y="1314450"/>
                  <a:pt x="1115202" y="1328738"/>
                  <a:pt x="1012014" y="1257300"/>
                </a:cubicBezTo>
                <a:cubicBezTo>
                  <a:pt x="908826" y="1185862"/>
                  <a:pt x="826276" y="974725"/>
                  <a:pt x="716739" y="904875"/>
                </a:cubicBezTo>
                <a:cubicBezTo>
                  <a:pt x="607201" y="835025"/>
                  <a:pt x="462739" y="862012"/>
                  <a:pt x="354789" y="838200"/>
                </a:cubicBezTo>
                <a:cubicBezTo>
                  <a:pt x="246839" y="814387"/>
                  <a:pt x="127776" y="811212"/>
                  <a:pt x="69039" y="762000"/>
                </a:cubicBezTo>
                <a:cubicBezTo>
                  <a:pt x="10301" y="712787"/>
                  <a:pt x="10301" y="669925"/>
                  <a:pt x="2364" y="542925"/>
                </a:cubicBezTo>
                <a:cubicBezTo>
                  <a:pt x="-5573" y="415925"/>
                  <a:pt x="7920" y="207962"/>
                  <a:pt x="21414" y="0"/>
                </a:cubicBezTo>
              </a:path>
            </a:pathLst>
          </a:cu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47" name="Forme libre : forme 46">
            <a:extLst>
              <a:ext uri="{FF2B5EF4-FFF2-40B4-BE49-F238E27FC236}">
                <a16:creationId xmlns:a16="http://schemas.microsoft.com/office/drawing/2014/main" id="{24165ECA-D9A2-4EA1-8748-ED208921E5FD}"/>
              </a:ext>
            </a:extLst>
          </p:cNvPr>
          <p:cNvSpPr/>
          <p:nvPr/>
        </p:nvSpPr>
        <p:spPr>
          <a:xfrm>
            <a:off x="2636061" y="711943"/>
            <a:ext cx="6593664" cy="5867400"/>
          </a:xfrm>
          <a:custGeom>
            <a:avLst/>
            <a:gdLst>
              <a:gd name="connsiteX0" fmla="*/ 6593664 w 6593664"/>
              <a:gd name="connsiteY0" fmla="*/ 5867400 h 5867400"/>
              <a:gd name="connsiteX1" fmla="*/ 6222189 w 6593664"/>
              <a:gd name="connsiteY1" fmla="*/ 5324475 h 5867400"/>
              <a:gd name="connsiteX2" fmla="*/ 5784039 w 6593664"/>
              <a:gd name="connsiteY2" fmla="*/ 4895850 h 5867400"/>
              <a:gd name="connsiteX3" fmla="*/ 5460189 w 6593664"/>
              <a:gd name="connsiteY3" fmla="*/ 4914900 h 5867400"/>
              <a:gd name="connsiteX4" fmla="*/ 5126814 w 6593664"/>
              <a:gd name="connsiteY4" fmla="*/ 4972050 h 5867400"/>
              <a:gd name="connsiteX5" fmla="*/ 4993464 w 6593664"/>
              <a:gd name="connsiteY5" fmla="*/ 5067300 h 5867400"/>
              <a:gd name="connsiteX6" fmla="*/ 4764864 w 6593664"/>
              <a:gd name="connsiteY6" fmla="*/ 4924425 h 5867400"/>
              <a:gd name="connsiteX7" fmla="*/ 4450539 w 6593664"/>
              <a:gd name="connsiteY7" fmla="*/ 4514850 h 5867400"/>
              <a:gd name="connsiteX8" fmla="*/ 4079064 w 6593664"/>
              <a:gd name="connsiteY8" fmla="*/ 4562475 h 5867400"/>
              <a:gd name="connsiteX9" fmla="*/ 3869514 w 6593664"/>
              <a:gd name="connsiteY9" fmla="*/ 4657725 h 5867400"/>
              <a:gd name="connsiteX10" fmla="*/ 3478989 w 6593664"/>
              <a:gd name="connsiteY10" fmla="*/ 4486275 h 5867400"/>
              <a:gd name="connsiteX11" fmla="*/ 3288489 w 6593664"/>
              <a:gd name="connsiteY11" fmla="*/ 4371975 h 5867400"/>
              <a:gd name="connsiteX12" fmla="*/ 3212289 w 6593664"/>
              <a:gd name="connsiteY12" fmla="*/ 4000500 h 5867400"/>
              <a:gd name="connsiteX13" fmla="*/ 3155139 w 6593664"/>
              <a:gd name="connsiteY13" fmla="*/ 3886200 h 5867400"/>
              <a:gd name="connsiteX14" fmla="*/ 3097989 w 6593664"/>
              <a:gd name="connsiteY14" fmla="*/ 3695700 h 5867400"/>
              <a:gd name="connsiteX15" fmla="*/ 2897964 w 6593664"/>
              <a:gd name="connsiteY15" fmla="*/ 3495675 h 5867400"/>
              <a:gd name="connsiteX16" fmla="*/ 2783664 w 6593664"/>
              <a:gd name="connsiteY16" fmla="*/ 3152775 h 5867400"/>
              <a:gd name="connsiteX17" fmla="*/ 2716989 w 6593664"/>
              <a:gd name="connsiteY17" fmla="*/ 2638425 h 5867400"/>
              <a:gd name="connsiteX18" fmla="*/ 2631264 w 6593664"/>
              <a:gd name="connsiteY18" fmla="*/ 2324100 h 5867400"/>
              <a:gd name="connsiteX19" fmla="*/ 2355039 w 6593664"/>
              <a:gd name="connsiteY19" fmla="*/ 2228850 h 5867400"/>
              <a:gd name="connsiteX20" fmla="*/ 2126439 w 6593664"/>
              <a:gd name="connsiteY20" fmla="*/ 2143125 h 5867400"/>
              <a:gd name="connsiteX21" fmla="*/ 2002614 w 6593664"/>
              <a:gd name="connsiteY21" fmla="*/ 1990725 h 5867400"/>
              <a:gd name="connsiteX22" fmla="*/ 1850214 w 6593664"/>
              <a:gd name="connsiteY22" fmla="*/ 1895475 h 5867400"/>
              <a:gd name="connsiteX23" fmla="*/ 1621614 w 6593664"/>
              <a:gd name="connsiteY23" fmla="*/ 1371600 h 5867400"/>
              <a:gd name="connsiteX24" fmla="*/ 1335864 w 6593664"/>
              <a:gd name="connsiteY24" fmla="*/ 1333500 h 5867400"/>
              <a:gd name="connsiteX25" fmla="*/ 1012014 w 6593664"/>
              <a:gd name="connsiteY25" fmla="*/ 1257300 h 5867400"/>
              <a:gd name="connsiteX26" fmla="*/ 716739 w 6593664"/>
              <a:gd name="connsiteY26" fmla="*/ 904875 h 5867400"/>
              <a:gd name="connsiteX27" fmla="*/ 354789 w 6593664"/>
              <a:gd name="connsiteY27" fmla="*/ 838200 h 5867400"/>
              <a:gd name="connsiteX28" fmla="*/ 69039 w 6593664"/>
              <a:gd name="connsiteY28" fmla="*/ 762000 h 5867400"/>
              <a:gd name="connsiteX29" fmla="*/ 2364 w 6593664"/>
              <a:gd name="connsiteY29" fmla="*/ 542925 h 5867400"/>
              <a:gd name="connsiteX30" fmla="*/ 21414 w 6593664"/>
              <a:gd name="connsiteY30" fmla="*/ 0 h 5867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6593664" h="5867400">
                <a:moveTo>
                  <a:pt x="6593664" y="5867400"/>
                </a:moveTo>
                <a:cubicBezTo>
                  <a:pt x="6475395" y="5676900"/>
                  <a:pt x="6357126" y="5486400"/>
                  <a:pt x="6222189" y="5324475"/>
                </a:cubicBezTo>
                <a:cubicBezTo>
                  <a:pt x="6087251" y="5162550"/>
                  <a:pt x="5911039" y="4964112"/>
                  <a:pt x="5784039" y="4895850"/>
                </a:cubicBezTo>
                <a:cubicBezTo>
                  <a:pt x="5657039" y="4827587"/>
                  <a:pt x="5569726" y="4902200"/>
                  <a:pt x="5460189" y="4914900"/>
                </a:cubicBezTo>
                <a:cubicBezTo>
                  <a:pt x="5350652" y="4927600"/>
                  <a:pt x="5204601" y="4946650"/>
                  <a:pt x="5126814" y="4972050"/>
                </a:cubicBezTo>
                <a:cubicBezTo>
                  <a:pt x="5049027" y="4997450"/>
                  <a:pt x="5053789" y="5075237"/>
                  <a:pt x="4993464" y="5067300"/>
                </a:cubicBezTo>
                <a:cubicBezTo>
                  <a:pt x="4933139" y="5059363"/>
                  <a:pt x="4855351" y="5016500"/>
                  <a:pt x="4764864" y="4924425"/>
                </a:cubicBezTo>
                <a:cubicBezTo>
                  <a:pt x="4674376" y="4832350"/>
                  <a:pt x="4564839" y="4575175"/>
                  <a:pt x="4450539" y="4514850"/>
                </a:cubicBezTo>
                <a:cubicBezTo>
                  <a:pt x="4336239" y="4454525"/>
                  <a:pt x="4175901" y="4538663"/>
                  <a:pt x="4079064" y="4562475"/>
                </a:cubicBezTo>
                <a:cubicBezTo>
                  <a:pt x="3982227" y="4586287"/>
                  <a:pt x="3969526" y="4670425"/>
                  <a:pt x="3869514" y="4657725"/>
                </a:cubicBezTo>
                <a:cubicBezTo>
                  <a:pt x="3769502" y="4645025"/>
                  <a:pt x="3575826" y="4533900"/>
                  <a:pt x="3478989" y="4486275"/>
                </a:cubicBezTo>
                <a:cubicBezTo>
                  <a:pt x="3382152" y="4438650"/>
                  <a:pt x="3332939" y="4452937"/>
                  <a:pt x="3288489" y="4371975"/>
                </a:cubicBezTo>
                <a:cubicBezTo>
                  <a:pt x="3244039" y="4291012"/>
                  <a:pt x="3234514" y="4081462"/>
                  <a:pt x="3212289" y="4000500"/>
                </a:cubicBezTo>
                <a:cubicBezTo>
                  <a:pt x="3190064" y="3919537"/>
                  <a:pt x="3174189" y="3937000"/>
                  <a:pt x="3155139" y="3886200"/>
                </a:cubicBezTo>
                <a:cubicBezTo>
                  <a:pt x="3136089" y="3835400"/>
                  <a:pt x="3140851" y="3760787"/>
                  <a:pt x="3097989" y="3695700"/>
                </a:cubicBezTo>
                <a:cubicBezTo>
                  <a:pt x="3055127" y="3630613"/>
                  <a:pt x="2950351" y="3586162"/>
                  <a:pt x="2897964" y="3495675"/>
                </a:cubicBezTo>
                <a:cubicBezTo>
                  <a:pt x="2845576" y="3405187"/>
                  <a:pt x="2813826" y="3295650"/>
                  <a:pt x="2783664" y="3152775"/>
                </a:cubicBezTo>
                <a:cubicBezTo>
                  <a:pt x="2753502" y="3009900"/>
                  <a:pt x="2742389" y="2776538"/>
                  <a:pt x="2716989" y="2638425"/>
                </a:cubicBezTo>
                <a:cubicBezTo>
                  <a:pt x="2691589" y="2500312"/>
                  <a:pt x="2691589" y="2392362"/>
                  <a:pt x="2631264" y="2324100"/>
                </a:cubicBezTo>
                <a:cubicBezTo>
                  <a:pt x="2570939" y="2255838"/>
                  <a:pt x="2439176" y="2259012"/>
                  <a:pt x="2355039" y="2228850"/>
                </a:cubicBezTo>
                <a:cubicBezTo>
                  <a:pt x="2270902" y="2198688"/>
                  <a:pt x="2185176" y="2182812"/>
                  <a:pt x="2126439" y="2143125"/>
                </a:cubicBezTo>
                <a:cubicBezTo>
                  <a:pt x="2067702" y="2103438"/>
                  <a:pt x="2048651" y="2032000"/>
                  <a:pt x="2002614" y="1990725"/>
                </a:cubicBezTo>
                <a:cubicBezTo>
                  <a:pt x="1956577" y="1949450"/>
                  <a:pt x="1913714" y="1998662"/>
                  <a:pt x="1850214" y="1895475"/>
                </a:cubicBezTo>
                <a:cubicBezTo>
                  <a:pt x="1786714" y="1792288"/>
                  <a:pt x="1707339" y="1465263"/>
                  <a:pt x="1621614" y="1371600"/>
                </a:cubicBezTo>
                <a:cubicBezTo>
                  <a:pt x="1535889" y="1277937"/>
                  <a:pt x="1437464" y="1352550"/>
                  <a:pt x="1335864" y="1333500"/>
                </a:cubicBezTo>
                <a:cubicBezTo>
                  <a:pt x="1234264" y="1314450"/>
                  <a:pt x="1115202" y="1328738"/>
                  <a:pt x="1012014" y="1257300"/>
                </a:cubicBezTo>
                <a:cubicBezTo>
                  <a:pt x="908826" y="1185862"/>
                  <a:pt x="826276" y="974725"/>
                  <a:pt x="716739" y="904875"/>
                </a:cubicBezTo>
                <a:cubicBezTo>
                  <a:pt x="607201" y="835025"/>
                  <a:pt x="462739" y="862012"/>
                  <a:pt x="354789" y="838200"/>
                </a:cubicBezTo>
                <a:cubicBezTo>
                  <a:pt x="246839" y="814387"/>
                  <a:pt x="127776" y="811212"/>
                  <a:pt x="69039" y="762000"/>
                </a:cubicBezTo>
                <a:cubicBezTo>
                  <a:pt x="10301" y="712787"/>
                  <a:pt x="10301" y="669925"/>
                  <a:pt x="2364" y="542925"/>
                </a:cubicBezTo>
                <a:cubicBezTo>
                  <a:pt x="-5573" y="415925"/>
                  <a:pt x="7920" y="207962"/>
                  <a:pt x="21414" y="0"/>
                </a:cubicBezTo>
              </a:path>
            </a:pathLst>
          </a:custGeom>
          <a:noFill/>
          <a:ln w="22225">
            <a:solidFill>
              <a:schemeClr val="bg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61" name="Ellipse 60">
            <a:extLst>
              <a:ext uri="{FF2B5EF4-FFF2-40B4-BE49-F238E27FC236}">
                <a16:creationId xmlns:a16="http://schemas.microsoft.com/office/drawing/2014/main" id="{3E54D4FE-B1A3-406A-A4AE-21554E83A278}"/>
              </a:ext>
            </a:extLst>
          </p:cNvPr>
          <p:cNvSpPr/>
          <p:nvPr/>
        </p:nvSpPr>
        <p:spPr>
          <a:xfrm rot="16200000">
            <a:off x="1843102" y="-932431"/>
            <a:ext cx="1628297" cy="1778390"/>
          </a:xfrm>
          <a:prstGeom prst="ellipse">
            <a:avLst/>
          </a:prstGeom>
          <a:solidFill>
            <a:schemeClr val="accent2"/>
          </a:solidFill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62" name="ZoneTexte 61">
            <a:extLst>
              <a:ext uri="{FF2B5EF4-FFF2-40B4-BE49-F238E27FC236}">
                <a16:creationId xmlns:a16="http://schemas.microsoft.com/office/drawing/2014/main" id="{D425A52C-29A4-4BCE-AB1D-5067B603549C}"/>
              </a:ext>
            </a:extLst>
          </p:cNvPr>
          <p:cNvSpPr txBox="1"/>
          <p:nvPr/>
        </p:nvSpPr>
        <p:spPr>
          <a:xfrm>
            <a:off x="2133205" y="190793"/>
            <a:ext cx="1096433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200" b="1" dirty="0">
                <a:solidFill>
                  <a:schemeClr val="bg1"/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Namur</a:t>
            </a:r>
            <a:endParaRPr lang="fr-BE" sz="1200" b="1" dirty="0">
              <a:solidFill>
                <a:schemeClr val="bg1"/>
              </a:solidFill>
              <a:latin typeface="Aharoni" panose="02010803020104030203" pitchFamily="2" charset="-79"/>
              <a:cs typeface="Aharoni" panose="02010803020104030203" pitchFamily="2" charset="-79"/>
            </a:endParaRPr>
          </a:p>
        </p:txBody>
      </p:sp>
      <p:sp>
        <p:nvSpPr>
          <p:cNvPr id="63" name="Ellipse 62">
            <a:extLst>
              <a:ext uri="{FF2B5EF4-FFF2-40B4-BE49-F238E27FC236}">
                <a16:creationId xmlns:a16="http://schemas.microsoft.com/office/drawing/2014/main" id="{BA172A28-9FBE-4E6C-9531-55773D21B403}"/>
              </a:ext>
            </a:extLst>
          </p:cNvPr>
          <p:cNvSpPr/>
          <p:nvPr/>
        </p:nvSpPr>
        <p:spPr>
          <a:xfrm>
            <a:off x="7034255" y="-490138"/>
            <a:ext cx="742267" cy="695325"/>
          </a:xfrm>
          <a:prstGeom prst="ellipse">
            <a:avLst/>
          </a:prstGeom>
          <a:solidFill>
            <a:schemeClr val="accent2"/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 dirty="0"/>
          </a:p>
        </p:txBody>
      </p:sp>
      <p:sp>
        <p:nvSpPr>
          <p:cNvPr id="64" name="ZoneTexte 63">
            <a:extLst>
              <a:ext uri="{FF2B5EF4-FFF2-40B4-BE49-F238E27FC236}">
                <a16:creationId xmlns:a16="http://schemas.microsoft.com/office/drawing/2014/main" id="{5678D1FB-BAB8-4A85-83E4-3FD9B0D4E52D}"/>
              </a:ext>
            </a:extLst>
          </p:cNvPr>
          <p:cNvSpPr txBox="1"/>
          <p:nvPr/>
        </p:nvSpPr>
        <p:spPr>
          <a:xfrm>
            <a:off x="6857173" y="-54739"/>
            <a:ext cx="1096433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000" b="1" dirty="0">
                <a:solidFill>
                  <a:schemeClr val="bg1"/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Huy</a:t>
            </a:r>
            <a:endParaRPr lang="fr-BE" sz="1000" b="1" dirty="0">
              <a:solidFill>
                <a:schemeClr val="bg1"/>
              </a:solidFill>
              <a:latin typeface="Aharoni" panose="02010803020104030203" pitchFamily="2" charset="-79"/>
              <a:cs typeface="Aharoni" panose="02010803020104030203" pitchFamily="2" charset="-79"/>
            </a:endParaRPr>
          </a:p>
        </p:txBody>
      </p:sp>
      <p:sp>
        <p:nvSpPr>
          <p:cNvPr id="8" name="Forme libre : forme 7">
            <a:extLst>
              <a:ext uri="{FF2B5EF4-FFF2-40B4-BE49-F238E27FC236}">
                <a16:creationId xmlns:a16="http://schemas.microsoft.com/office/drawing/2014/main" id="{21EBB0C5-4721-412A-A397-E2B3972DE91F}"/>
              </a:ext>
            </a:extLst>
          </p:cNvPr>
          <p:cNvSpPr/>
          <p:nvPr/>
        </p:nvSpPr>
        <p:spPr>
          <a:xfrm>
            <a:off x="6287298" y="205740"/>
            <a:ext cx="3245322" cy="2948940"/>
          </a:xfrm>
          <a:custGeom>
            <a:avLst/>
            <a:gdLst>
              <a:gd name="connsiteX0" fmla="*/ 989802 w 3245322"/>
              <a:gd name="connsiteY0" fmla="*/ 0 h 2948940"/>
              <a:gd name="connsiteX1" fmla="*/ 921222 w 3245322"/>
              <a:gd name="connsiteY1" fmla="*/ 220980 h 2948940"/>
              <a:gd name="connsiteX2" fmla="*/ 768822 w 3245322"/>
              <a:gd name="connsiteY2" fmla="*/ 388620 h 2948940"/>
              <a:gd name="connsiteX3" fmla="*/ 715482 w 3245322"/>
              <a:gd name="connsiteY3" fmla="*/ 601980 h 2948940"/>
              <a:gd name="connsiteX4" fmla="*/ 608802 w 3245322"/>
              <a:gd name="connsiteY4" fmla="*/ 853440 h 2948940"/>
              <a:gd name="connsiteX5" fmla="*/ 425922 w 3245322"/>
              <a:gd name="connsiteY5" fmla="*/ 1043940 h 2948940"/>
              <a:gd name="connsiteX6" fmla="*/ 90642 w 3245322"/>
              <a:gd name="connsiteY6" fmla="*/ 1181100 h 2948940"/>
              <a:gd name="connsiteX7" fmla="*/ 22062 w 3245322"/>
              <a:gd name="connsiteY7" fmla="*/ 1295400 h 2948940"/>
              <a:gd name="connsiteX8" fmla="*/ 418302 w 3245322"/>
              <a:gd name="connsiteY8" fmla="*/ 1516380 h 2948940"/>
              <a:gd name="connsiteX9" fmla="*/ 616422 w 3245322"/>
              <a:gd name="connsiteY9" fmla="*/ 1584960 h 2948940"/>
              <a:gd name="connsiteX10" fmla="*/ 700242 w 3245322"/>
              <a:gd name="connsiteY10" fmla="*/ 1737360 h 2948940"/>
              <a:gd name="connsiteX11" fmla="*/ 791682 w 3245322"/>
              <a:gd name="connsiteY11" fmla="*/ 1729740 h 2948940"/>
              <a:gd name="connsiteX12" fmla="*/ 852642 w 3245322"/>
              <a:gd name="connsiteY12" fmla="*/ 1920240 h 2948940"/>
              <a:gd name="connsiteX13" fmla="*/ 1172682 w 3245322"/>
              <a:gd name="connsiteY13" fmla="*/ 2034540 h 2948940"/>
              <a:gd name="connsiteX14" fmla="*/ 1271742 w 3245322"/>
              <a:gd name="connsiteY14" fmla="*/ 2011680 h 2948940"/>
              <a:gd name="connsiteX15" fmla="*/ 1523202 w 3245322"/>
              <a:gd name="connsiteY15" fmla="*/ 2164080 h 2948940"/>
              <a:gd name="connsiteX16" fmla="*/ 1637502 w 3245322"/>
              <a:gd name="connsiteY16" fmla="*/ 2125980 h 2948940"/>
              <a:gd name="connsiteX17" fmla="*/ 1805142 w 3245322"/>
              <a:gd name="connsiteY17" fmla="*/ 2209800 h 2948940"/>
              <a:gd name="connsiteX18" fmla="*/ 2109942 w 3245322"/>
              <a:gd name="connsiteY18" fmla="*/ 2491740 h 2948940"/>
              <a:gd name="connsiteX19" fmla="*/ 2765262 w 3245322"/>
              <a:gd name="connsiteY19" fmla="*/ 2895600 h 2948940"/>
              <a:gd name="connsiteX20" fmla="*/ 3054822 w 3245322"/>
              <a:gd name="connsiteY20" fmla="*/ 2933700 h 2948940"/>
              <a:gd name="connsiteX21" fmla="*/ 3245322 w 3245322"/>
              <a:gd name="connsiteY21" fmla="*/ 2948940 h 29489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3245322" h="2948940">
                <a:moveTo>
                  <a:pt x="989802" y="0"/>
                </a:moveTo>
                <a:cubicBezTo>
                  <a:pt x="973927" y="78105"/>
                  <a:pt x="958052" y="156210"/>
                  <a:pt x="921222" y="220980"/>
                </a:cubicBezTo>
                <a:cubicBezTo>
                  <a:pt x="884392" y="285750"/>
                  <a:pt x="803112" y="325120"/>
                  <a:pt x="768822" y="388620"/>
                </a:cubicBezTo>
                <a:cubicBezTo>
                  <a:pt x="734532" y="452120"/>
                  <a:pt x="742152" y="524510"/>
                  <a:pt x="715482" y="601980"/>
                </a:cubicBezTo>
                <a:cubicBezTo>
                  <a:pt x="688812" y="679450"/>
                  <a:pt x="657062" y="779780"/>
                  <a:pt x="608802" y="853440"/>
                </a:cubicBezTo>
                <a:cubicBezTo>
                  <a:pt x="560542" y="927100"/>
                  <a:pt x="512282" y="989330"/>
                  <a:pt x="425922" y="1043940"/>
                </a:cubicBezTo>
                <a:cubicBezTo>
                  <a:pt x="339562" y="1098550"/>
                  <a:pt x="157952" y="1139190"/>
                  <a:pt x="90642" y="1181100"/>
                </a:cubicBezTo>
                <a:cubicBezTo>
                  <a:pt x="23332" y="1223010"/>
                  <a:pt x="-32548" y="1239520"/>
                  <a:pt x="22062" y="1295400"/>
                </a:cubicBezTo>
                <a:cubicBezTo>
                  <a:pt x="76672" y="1351280"/>
                  <a:pt x="319242" y="1468120"/>
                  <a:pt x="418302" y="1516380"/>
                </a:cubicBezTo>
                <a:cubicBezTo>
                  <a:pt x="517362" y="1564640"/>
                  <a:pt x="569432" y="1548130"/>
                  <a:pt x="616422" y="1584960"/>
                </a:cubicBezTo>
                <a:cubicBezTo>
                  <a:pt x="663412" y="1621790"/>
                  <a:pt x="671032" y="1713230"/>
                  <a:pt x="700242" y="1737360"/>
                </a:cubicBezTo>
                <a:cubicBezTo>
                  <a:pt x="729452" y="1761490"/>
                  <a:pt x="766282" y="1699260"/>
                  <a:pt x="791682" y="1729740"/>
                </a:cubicBezTo>
                <a:cubicBezTo>
                  <a:pt x="817082" y="1760220"/>
                  <a:pt x="789142" y="1869440"/>
                  <a:pt x="852642" y="1920240"/>
                </a:cubicBezTo>
                <a:cubicBezTo>
                  <a:pt x="916142" y="1971040"/>
                  <a:pt x="1102832" y="2019300"/>
                  <a:pt x="1172682" y="2034540"/>
                </a:cubicBezTo>
                <a:cubicBezTo>
                  <a:pt x="1242532" y="2049780"/>
                  <a:pt x="1213322" y="1990090"/>
                  <a:pt x="1271742" y="2011680"/>
                </a:cubicBezTo>
                <a:cubicBezTo>
                  <a:pt x="1330162" y="2033270"/>
                  <a:pt x="1462242" y="2145030"/>
                  <a:pt x="1523202" y="2164080"/>
                </a:cubicBezTo>
                <a:cubicBezTo>
                  <a:pt x="1584162" y="2183130"/>
                  <a:pt x="1590512" y="2118360"/>
                  <a:pt x="1637502" y="2125980"/>
                </a:cubicBezTo>
                <a:cubicBezTo>
                  <a:pt x="1684492" y="2133600"/>
                  <a:pt x="1726402" y="2148840"/>
                  <a:pt x="1805142" y="2209800"/>
                </a:cubicBezTo>
                <a:cubicBezTo>
                  <a:pt x="1883882" y="2270760"/>
                  <a:pt x="1949922" y="2377440"/>
                  <a:pt x="2109942" y="2491740"/>
                </a:cubicBezTo>
                <a:cubicBezTo>
                  <a:pt x="2269962" y="2606040"/>
                  <a:pt x="2607782" y="2821940"/>
                  <a:pt x="2765262" y="2895600"/>
                </a:cubicBezTo>
                <a:cubicBezTo>
                  <a:pt x="2922742" y="2969260"/>
                  <a:pt x="2974812" y="2924810"/>
                  <a:pt x="3054822" y="2933700"/>
                </a:cubicBezTo>
                <a:cubicBezTo>
                  <a:pt x="3134832" y="2942590"/>
                  <a:pt x="3190077" y="2945765"/>
                  <a:pt x="3245322" y="294894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1" name="Forme libre : forme 20">
            <a:extLst>
              <a:ext uri="{FF2B5EF4-FFF2-40B4-BE49-F238E27FC236}">
                <a16:creationId xmlns:a16="http://schemas.microsoft.com/office/drawing/2014/main" id="{83EA6DCE-DBED-4720-9531-7F2E8C0892A3}"/>
              </a:ext>
            </a:extLst>
          </p:cNvPr>
          <p:cNvSpPr/>
          <p:nvPr/>
        </p:nvSpPr>
        <p:spPr>
          <a:xfrm>
            <a:off x="8618220" y="5486400"/>
            <a:ext cx="731520" cy="525780"/>
          </a:xfrm>
          <a:custGeom>
            <a:avLst/>
            <a:gdLst>
              <a:gd name="connsiteX0" fmla="*/ 0 w 731520"/>
              <a:gd name="connsiteY0" fmla="*/ 0 h 525780"/>
              <a:gd name="connsiteX1" fmla="*/ 228600 w 731520"/>
              <a:gd name="connsiteY1" fmla="*/ 289560 h 525780"/>
              <a:gd name="connsiteX2" fmla="*/ 731520 w 731520"/>
              <a:gd name="connsiteY2" fmla="*/ 525780 h 5257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31520" h="525780">
                <a:moveTo>
                  <a:pt x="0" y="0"/>
                </a:moveTo>
                <a:cubicBezTo>
                  <a:pt x="53340" y="100965"/>
                  <a:pt x="106680" y="201930"/>
                  <a:pt x="228600" y="289560"/>
                </a:cubicBezTo>
                <a:cubicBezTo>
                  <a:pt x="350520" y="377190"/>
                  <a:pt x="541020" y="451485"/>
                  <a:pt x="731520" y="52578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2" name="Forme libre : forme 21">
            <a:extLst>
              <a:ext uri="{FF2B5EF4-FFF2-40B4-BE49-F238E27FC236}">
                <a16:creationId xmlns:a16="http://schemas.microsoft.com/office/drawing/2014/main" id="{9820F068-4E1E-4285-8A17-2897DEE7F837}"/>
              </a:ext>
            </a:extLst>
          </p:cNvPr>
          <p:cNvSpPr/>
          <p:nvPr/>
        </p:nvSpPr>
        <p:spPr>
          <a:xfrm>
            <a:off x="9548813" y="3146818"/>
            <a:ext cx="661987" cy="257902"/>
          </a:xfrm>
          <a:custGeom>
            <a:avLst/>
            <a:gdLst>
              <a:gd name="connsiteX0" fmla="*/ 0 w 661987"/>
              <a:gd name="connsiteY0" fmla="*/ 5957 h 257902"/>
              <a:gd name="connsiteX1" fmla="*/ 95250 w 661987"/>
              <a:gd name="connsiteY1" fmla="*/ 5957 h 257902"/>
              <a:gd name="connsiteX2" fmla="*/ 171450 w 661987"/>
              <a:gd name="connsiteY2" fmla="*/ 67870 h 257902"/>
              <a:gd name="connsiteX3" fmla="*/ 381000 w 661987"/>
              <a:gd name="connsiteY3" fmla="*/ 105970 h 257902"/>
              <a:gd name="connsiteX4" fmla="*/ 581025 w 661987"/>
              <a:gd name="connsiteY4" fmla="*/ 239320 h 257902"/>
              <a:gd name="connsiteX5" fmla="*/ 661987 w 661987"/>
              <a:gd name="connsiteY5" fmla="*/ 253607 h 2579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61987" h="257902">
                <a:moveTo>
                  <a:pt x="0" y="5957"/>
                </a:moveTo>
                <a:cubicBezTo>
                  <a:pt x="33337" y="797"/>
                  <a:pt x="66675" y="-4362"/>
                  <a:pt x="95250" y="5957"/>
                </a:cubicBezTo>
                <a:cubicBezTo>
                  <a:pt x="123825" y="16276"/>
                  <a:pt x="123825" y="51201"/>
                  <a:pt x="171450" y="67870"/>
                </a:cubicBezTo>
                <a:cubicBezTo>
                  <a:pt x="219075" y="84539"/>
                  <a:pt x="312738" y="77395"/>
                  <a:pt x="381000" y="105970"/>
                </a:cubicBezTo>
                <a:cubicBezTo>
                  <a:pt x="449262" y="134545"/>
                  <a:pt x="534194" y="214714"/>
                  <a:pt x="581025" y="239320"/>
                </a:cubicBezTo>
                <a:cubicBezTo>
                  <a:pt x="627856" y="263926"/>
                  <a:pt x="644921" y="258766"/>
                  <a:pt x="661987" y="253607"/>
                </a:cubicBezTo>
              </a:path>
            </a:pathLst>
          </a:custGeom>
          <a:noFill/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5" name="Forme libre : forme 24">
            <a:extLst>
              <a:ext uri="{FF2B5EF4-FFF2-40B4-BE49-F238E27FC236}">
                <a16:creationId xmlns:a16="http://schemas.microsoft.com/office/drawing/2014/main" id="{AD2E428A-8335-4384-A1B1-58C29B4ACBC7}"/>
              </a:ext>
            </a:extLst>
          </p:cNvPr>
          <p:cNvSpPr/>
          <p:nvPr/>
        </p:nvSpPr>
        <p:spPr>
          <a:xfrm>
            <a:off x="6197600" y="4984750"/>
            <a:ext cx="1778000" cy="942569"/>
          </a:xfrm>
          <a:custGeom>
            <a:avLst/>
            <a:gdLst>
              <a:gd name="connsiteX0" fmla="*/ 0 w 1778000"/>
              <a:gd name="connsiteY0" fmla="*/ 273050 h 942569"/>
              <a:gd name="connsiteX1" fmla="*/ 209550 w 1778000"/>
              <a:gd name="connsiteY1" fmla="*/ 374650 h 942569"/>
              <a:gd name="connsiteX2" fmla="*/ 311150 w 1778000"/>
              <a:gd name="connsiteY2" fmla="*/ 425450 h 942569"/>
              <a:gd name="connsiteX3" fmla="*/ 361950 w 1778000"/>
              <a:gd name="connsiteY3" fmla="*/ 482600 h 942569"/>
              <a:gd name="connsiteX4" fmla="*/ 850900 w 1778000"/>
              <a:gd name="connsiteY4" fmla="*/ 533400 h 942569"/>
              <a:gd name="connsiteX5" fmla="*/ 914400 w 1778000"/>
              <a:gd name="connsiteY5" fmla="*/ 825500 h 942569"/>
              <a:gd name="connsiteX6" fmla="*/ 1041400 w 1778000"/>
              <a:gd name="connsiteY6" fmla="*/ 939800 h 942569"/>
              <a:gd name="connsiteX7" fmla="*/ 1143000 w 1778000"/>
              <a:gd name="connsiteY7" fmla="*/ 723900 h 942569"/>
              <a:gd name="connsiteX8" fmla="*/ 1193800 w 1778000"/>
              <a:gd name="connsiteY8" fmla="*/ 609600 h 942569"/>
              <a:gd name="connsiteX9" fmla="*/ 1365250 w 1778000"/>
              <a:gd name="connsiteY9" fmla="*/ 552450 h 942569"/>
              <a:gd name="connsiteX10" fmla="*/ 1504950 w 1778000"/>
              <a:gd name="connsiteY10" fmla="*/ 406400 h 942569"/>
              <a:gd name="connsiteX11" fmla="*/ 1562100 w 1778000"/>
              <a:gd name="connsiteY11" fmla="*/ 304800 h 942569"/>
              <a:gd name="connsiteX12" fmla="*/ 1727200 w 1778000"/>
              <a:gd name="connsiteY12" fmla="*/ 50800 h 942569"/>
              <a:gd name="connsiteX13" fmla="*/ 1778000 w 1778000"/>
              <a:gd name="connsiteY13" fmla="*/ 0 h 9425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778000" h="942569">
                <a:moveTo>
                  <a:pt x="0" y="273050"/>
                </a:moveTo>
                <a:lnTo>
                  <a:pt x="209550" y="374650"/>
                </a:lnTo>
                <a:cubicBezTo>
                  <a:pt x="261408" y="400050"/>
                  <a:pt x="285750" y="407458"/>
                  <a:pt x="311150" y="425450"/>
                </a:cubicBezTo>
                <a:cubicBezTo>
                  <a:pt x="336550" y="443442"/>
                  <a:pt x="271992" y="464608"/>
                  <a:pt x="361950" y="482600"/>
                </a:cubicBezTo>
                <a:cubicBezTo>
                  <a:pt x="451908" y="500592"/>
                  <a:pt x="758825" y="476250"/>
                  <a:pt x="850900" y="533400"/>
                </a:cubicBezTo>
                <a:cubicBezTo>
                  <a:pt x="942975" y="590550"/>
                  <a:pt x="882650" y="757767"/>
                  <a:pt x="914400" y="825500"/>
                </a:cubicBezTo>
                <a:cubicBezTo>
                  <a:pt x="946150" y="893233"/>
                  <a:pt x="1003300" y="956733"/>
                  <a:pt x="1041400" y="939800"/>
                </a:cubicBezTo>
                <a:cubicBezTo>
                  <a:pt x="1079500" y="922867"/>
                  <a:pt x="1117600" y="778933"/>
                  <a:pt x="1143000" y="723900"/>
                </a:cubicBezTo>
                <a:cubicBezTo>
                  <a:pt x="1168400" y="668867"/>
                  <a:pt x="1156758" y="638175"/>
                  <a:pt x="1193800" y="609600"/>
                </a:cubicBezTo>
                <a:cubicBezTo>
                  <a:pt x="1230842" y="581025"/>
                  <a:pt x="1313392" y="586317"/>
                  <a:pt x="1365250" y="552450"/>
                </a:cubicBezTo>
                <a:cubicBezTo>
                  <a:pt x="1417108" y="518583"/>
                  <a:pt x="1472142" y="447675"/>
                  <a:pt x="1504950" y="406400"/>
                </a:cubicBezTo>
                <a:cubicBezTo>
                  <a:pt x="1537758" y="365125"/>
                  <a:pt x="1525058" y="364067"/>
                  <a:pt x="1562100" y="304800"/>
                </a:cubicBezTo>
                <a:cubicBezTo>
                  <a:pt x="1599142" y="245533"/>
                  <a:pt x="1691217" y="101600"/>
                  <a:pt x="1727200" y="50800"/>
                </a:cubicBezTo>
                <a:cubicBezTo>
                  <a:pt x="1763183" y="0"/>
                  <a:pt x="1770591" y="0"/>
                  <a:pt x="1778000" y="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6" name="Forme libre : forme 25">
            <a:extLst>
              <a:ext uri="{FF2B5EF4-FFF2-40B4-BE49-F238E27FC236}">
                <a16:creationId xmlns:a16="http://schemas.microsoft.com/office/drawing/2014/main" id="{7A9A74E1-9B0A-4C34-997F-C5190D90E1F4}"/>
              </a:ext>
            </a:extLst>
          </p:cNvPr>
          <p:cNvSpPr/>
          <p:nvPr/>
        </p:nvSpPr>
        <p:spPr>
          <a:xfrm>
            <a:off x="5359400" y="1949450"/>
            <a:ext cx="901700" cy="1136650"/>
          </a:xfrm>
          <a:custGeom>
            <a:avLst/>
            <a:gdLst>
              <a:gd name="connsiteX0" fmla="*/ 901700 w 901700"/>
              <a:gd name="connsiteY0" fmla="*/ 0 h 1136650"/>
              <a:gd name="connsiteX1" fmla="*/ 781050 w 901700"/>
              <a:gd name="connsiteY1" fmla="*/ 146050 h 1136650"/>
              <a:gd name="connsiteX2" fmla="*/ 469900 w 901700"/>
              <a:gd name="connsiteY2" fmla="*/ 355600 h 1136650"/>
              <a:gd name="connsiteX3" fmla="*/ 203200 w 901700"/>
              <a:gd name="connsiteY3" fmla="*/ 514350 h 1136650"/>
              <a:gd name="connsiteX4" fmla="*/ 139700 w 901700"/>
              <a:gd name="connsiteY4" fmla="*/ 685800 h 1136650"/>
              <a:gd name="connsiteX5" fmla="*/ 88900 w 901700"/>
              <a:gd name="connsiteY5" fmla="*/ 869950 h 1136650"/>
              <a:gd name="connsiteX6" fmla="*/ 0 w 901700"/>
              <a:gd name="connsiteY6" fmla="*/ 1136650 h 1136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01700" h="1136650">
                <a:moveTo>
                  <a:pt x="901700" y="0"/>
                </a:moveTo>
                <a:cubicBezTo>
                  <a:pt x="877358" y="43391"/>
                  <a:pt x="853017" y="86783"/>
                  <a:pt x="781050" y="146050"/>
                </a:cubicBezTo>
                <a:cubicBezTo>
                  <a:pt x="709083" y="205317"/>
                  <a:pt x="469900" y="355600"/>
                  <a:pt x="469900" y="355600"/>
                </a:cubicBezTo>
                <a:cubicBezTo>
                  <a:pt x="373592" y="416983"/>
                  <a:pt x="258233" y="459317"/>
                  <a:pt x="203200" y="514350"/>
                </a:cubicBezTo>
                <a:cubicBezTo>
                  <a:pt x="148167" y="569383"/>
                  <a:pt x="158750" y="626533"/>
                  <a:pt x="139700" y="685800"/>
                </a:cubicBezTo>
                <a:cubicBezTo>
                  <a:pt x="120650" y="745067"/>
                  <a:pt x="112183" y="794808"/>
                  <a:pt x="88900" y="869950"/>
                </a:cubicBezTo>
                <a:cubicBezTo>
                  <a:pt x="65617" y="945092"/>
                  <a:pt x="32808" y="1040871"/>
                  <a:pt x="0" y="113665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2" name="Forme libre : forme 31">
            <a:extLst>
              <a:ext uri="{FF2B5EF4-FFF2-40B4-BE49-F238E27FC236}">
                <a16:creationId xmlns:a16="http://schemas.microsoft.com/office/drawing/2014/main" id="{6ED083DC-0EC6-4148-8B33-6AEB634D54E8}"/>
              </a:ext>
            </a:extLst>
          </p:cNvPr>
          <p:cNvSpPr/>
          <p:nvPr/>
        </p:nvSpPr>
        <p:spPr>
          <a:xfrm>
            <a:off x="5286375" y="4826000"/>
            <a:ext cx="422275" cy="358775"/>
          </a:xfrm>
          <a:custGeom>
            <a:avLst/>
            <a:gdLst>
              <a:gd name="connsiteX0" fmla="*/ 0 w 422275"/>
              <a:gd name="connsiteY0" fmla="*/ 358775 h 358775"/>
              <a:gd name="connsiteX1" fmla="*/ 276225 w 422275"/>
              <a:gd name="connsiteY1" fmla="*/ 161925 h 358775"/>
              <a:gd name="connsiteX2" fmla="*/ 422275 w 422275"/>
              <a:gd name="connsiteY2" fmla="*/ 0 h 358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22275" h="358775">
                <a:moveTo>
                  <a:pt x="0" y="358775"/>
                </a:moveTo>
                <a:cubicBezTo>
                  <a:pt x="102923" y="290248"/>
                  <a:pt x="205846" y="221721"/>
                  <a:pt x="276225" y="161925"/>
                </a:cubicBezTo>
                <a:cubicBezTo>
                  <a:pt x="346604" y="102129"/>
                  <a:pt x="384439" y="51064"/>
                  <a:pt x="422275" y="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4" name="Forme libre : forme 33">
            <a:extLst>
              <a:ext uri="{FF2B5EF4-FFF2-40B4-BE49-F238E27FC236}">
                <a16:creationId xmlns:a16="http://schemas.microsoft.com/office/drawing/2014/main" id="{5762933B-4840-49D9-81F9-09DEB9F69A78}"/>
              </a:ext>
            </a:extLst>
          </p:cNvPr>
          <p:cNvSpPr/>
          <p:nvPr/>
        </p:nvSpPr>
        <p:spPr>
          <a:xfrm>
            <a:off x="5492750" y="5953125"/>
            <a:ext cx="12700" cy="257175"/>
          </a:xfrm>
          <a:custGeom>
            <a:avLst/>
            <a:gdLst>
              <a:gd name="connsiteX0" fmla="*/ 12700 w 12700"/>
              <a:gd name="connsiteY0" fmla="*/ 0 h 257175"/>
              <a:gd name="connsiteX1" fmla="*/ 0 w 12700"/>
              <a:gd name="connsiteY1" fmla="*/ 257175 h 257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2700" h="257175">
                <a:moveTo>
                  <a:pt x="12700" y="0"/>
                </a:moveTo>
                <a:lnTo>
                  <a:pt x="0" y="257175"/>
                </a:ln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5" name="Forme libre : forme 34">
            <a:extLst>
              <a:ext uri="{FF2B5EF4-FFF2-40B4-BE49-F238E27FC236}">
                <a16:creationId xmlns:a16="http://schemas.microsoft.com/office/drawing/2014/main" id="{043BC54E-1889-4104-91EC-461FB497001C}"/>
              </a:ext>
            </a:extLst>
          </p:cNvPr>
          <p:cNvSpPr/>
          <p:nvPr/>
        </p:nvSpPr>
        <p:spPr>
          <a:xfrm>
            <a:off x="5528250" y="5241926"/>
            <a:ext cx="183575" cy="330200"/>
          </a:xfrm>
          <a:custGeom>
            <a:avLst/>
            <a:gdLst>
              <a:gd name="connsiteX0" fmla="*/ 183575 w 183575"/>
              <a:gd name="connsiteY0" fmla="*/ 0 h 327025"/>
              <a:gd name="connsiteX1" fmla="*/ 34350 w 183575"/>
              <a:gd name="connsiteY1" fmla="*/ 234950 h 327025"/>
              <a:gd name="connsiteX2" fmla="*/ 5775 w 183575"/>
              <a:gd name="connsiteY2" fmla="*/ 298450 h 327025"/>
              <a:gd name="connsiteX3" fmla="*/ 120075 w 183575"/>
              <a:gd name="connsiteY3" fmla="*/ 327025 h 327025"/>
              <a:gd name="connsiteX0" fmla="*/ 183575 w 183575"/>
              <a:gd name="connsiteY0" fmla="*/ 0 h 330200"/>
              <a:gd name="connsiteX1" fmla="*/ 34350 w 183575"/>
              <a:gd name="connsiteY1" fmla="*/ 234950 h 330200"/>
              <a:gd name="connsiteX2" fmla="*/ 5775 w 183575"/>
              <a:gd name="connsiteY2" fmla="*/ 298450 h 330200"/>
              <a:gd name="connsiteX3" fmla="*/ 129600 w 183575"/>
              <a:gd name="connsiteY3" fmla="*/ 330200 h 330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3575" h="330200">
                <a:moveTo>
                  <a:pt x="183575" y="0"/>
                </a:moveTo>
                <a:cubicBezTo>
                  <a:pt x="123779" y="92604"/>
                  <a:pt x="63983" y="185208"/>
                  <a:pt x="34350" y="234950"/>
                </a:cubicBezTo>
                <a:cubicBezTo>
                  <a:pt x="4717" y="284692"/>
                  <a:pt x="-8513" y="283104"/>
                  <a:pt x="5775" y="298450"/>
                </a:cubicBezTo>
                <a:cubicBezTo>
                  <a:pt x="20062" y="313796"/>
                  <a:pt x="79593" y="323585"/>
                  <a:pt x="129600" y="33020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9" name="Forme libre : forme 38">
            <a:extLst>
              <a:ext uri="{FF2B5EF4-FFF2-40B4-BE49-F238E27FC236}">
                <a16:creationId xmlns:a16="http://schemas.microsoft.com/office/drawing/2014/main" id="{9F784947-8CBA-4DDF-A906-A82B90FD3C12}"/>
              </a:ext>
            </a:extLst>
          </p:cNvPr>
          <p:cNvSpPr/>
          <p:nvPr/>
        </p:nvSpPr>
        <p:spPr>
          <a:xfrm>
            <a:off x="9004300" y="5702300"/>
            <a:ext cx="1276350" cy="1162050"/>
          </a:xfrm>
          <a:custGeom>
            <a:avLst/>
            <a:gdLst>
              <a:gd name="connsiteX0" fmla="*/ 1276350 w 1276350"/>
              <a:gd name="connsiteY0" fmla="*/ 0 h 1162050"/>
              <a:gd name="connsiteX1" fmla="*/ 1028700 w 1276350"/>
              <a:gd name="connsiteY1" fmla="*/ 152400 h 1162050"/>
              <a:gd name="connsiteX2" fmla="*/ 406400 w 1276350"/>
              <a:gd name="connsiteY2" fmla="*/ 704850 h 1162050"/>
              <a:gd name="connsiteX3" fmla="*/ 82550 w 1276350"/>
              <a:gd name="connsiteY3" fmla="*/ 1041400 h 1162050"/>
              <a:gd name="connsiteX4" fmla="*/ 0 w 1276350"/>
              <a:gd name="connsiteY4" fmla="*/ 1162050 h 1162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76350" h="1162050">
                <a:moveTo>
                  <a:pt x="1276350" y="0"/>
                </a:moveTo>
                <a:cubicBezTo>
                  <a:pt x="1225021" y="17462"/>
                  <a:pt x="1173692" y="34925"/>
                  <a:pt x="1028700" y="152400"/>
                </a:cubicBezTo>
                <a:cubicBezTo>
                  <a:pt x="883708" y="269875"/>
                  <a:pt x="564092" y="556683"/>
                  <a:pt x="406400" y="704850"/>
                </a:cubicBezTo>
                <a:cubicBezTo>
                  <a:pt x="248708" y="853017"/>
                  <a:pt x="150283" y="965200"/>
                  <a:pt x="82550" y="1041400"/>
                </a:cubicBezTo>
                <a:cubicBezTo>
                  <a:pt x="14817" y="1117600"/>
                  <a:pt x="7408" y="1139825"/>
                  <a:pt x="0" y="1162050"/>
                </a:cubicBezTo>
              </a:path>
            </a:pathLst>
          </a:cu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86" name="Forme libre : forme 85">
            <a:extLst>
              <a:ext uri="{FF2B5EF4-FFF2-40B4-BE49-F238E27FC236}">
                <a16:creationId xmlns:a16="http://schemas.microsoft.com/office/drawing/2014/main" id="{9BC2CEB2-1135-4D39-B39A-9BA4BADD7946}"/>
              </a:ext>
            </a:extLst>
          </p:cNvPr>
          <p:cNvSpPr/>
          <p:nvPr/>
        </p:nvSpPr>
        <p:spPr>
          <a:xfrm>
            <a:off x="9016931" y="5695950"/>
            <a:ext cx="1276350" cy="1162050"/>
          </a:xfrm>
          <a:custGeom>
            <a:avLst/>
            <a:gdLst>
              <a:gd name="connsiteX0" fmla="*/ 1276350 w 1276350"/>
              <a:gd name="connsiteY0" fmla="*/ 0 h 1162050"/>
              <a:gd name="connsiteX1" fmla="*/ 1028700 w 1276350"/>
              <a:gd name="connsiteY1" fmla="*/ 152400 h 1162050"/>
              <a:gd name="connsiteX2" fmla="*/ 406400 w 1276350"/>
              <a:gd name="connsiteY2" fmla="*/ 704850 h 1162050"/>
              <a:gd name="connsiteX3" fmla="*/ 82550 w 1276350"/>
              <a:gd name="connsiteY3" fmla="*/ 1041400 h 1162050"/>
              <a:gd name="connsiteX4" fmla="*/ 0 w 1276350"/>
              <a:gd name="connsiteY4" fmla="*/ 1162050 h 1162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76350" h="1162050">
                <a:moveTo>
                  <a:pt x="1276350" y="0"/>
                </a:moveTo>
                <a:cubicBezTo>
                  <a:pt x="1225021" y="17462"/>
                  <a:pt x="1173692" y="34925"/>
                  <a:pt x="1028700" y="152400"/>
                </a:cubicBezTo>
                <a:cubicBezTo>
                  <a:pt x="883708" y="269875"/>
                  <a:pt x="564092" y="556683"/>
                  <a:pt x="406400" y="704850"/>
                </a:cubicBezTo>
                <a:cubicBezTo>
                  <a:pt x="248708" y="853017"/>
                  <a:pt x="150283" y="965200"/>
                  <a:pt x="82550" y="1041400"/>
                </a:cubicBezTo>
                <a:cubicBezTo>
                  <a:pt x="14817" y="1117600"/>
                  <a:pt x="7408" y="1139825"/>
                  <a:pt x="0" y="1162050"/>
                </a:cubicBezTo>
              </a:path>
            </a:pathLst>
          </a:custGeom>
          <a:noFill/>
          <a:ln w="22225">
            <a:solidFill>
              <a:schemeClr val="bg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55" name="Ellipse 54">
            <a:extLst>
              <a:ext uri="{FF2B5EF4-FFF2-40B4-BE49-F238E27FC236}">
                <a16:creationId xmlns:a16="http://schemas.microsoft.com/office/drawing/2014/main" id="{0613EE4E-1534-4E8B-A8A4-AC877E6843D5}"/>
              </a:ext>
            </a:extLst>
          </p:cNvPr>
          <p:cNvSpPr/>
          <p:nvPr/>
        </p:nvSpPr>
        <p:spPr>
          <a:xfrm>
            <a:off x="9292852" y="5487143"/>
            <a:ext cx="742267" cy="695325"/>
          </a:xfrm>
          <a:prstGeom prst="ellipse">
            <a:avLst/>
          </a:prstGeom>
          <a:solidFill>
            <a:schemeClr val="accent2"/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 dirty="0"/>
          </a:p>
        </p:txBody>
      </p:sp>
      <p:sp>
        <p:nvSpPr>
          <p:cNvPr id="59" name="ZoneTexte 58">
            <a:extLst>
              <a:ext uri="{FF2B5EF4-FFF2-40B4-BE49-F238E27FC236}">
                <a16:creationId xmlns:a16="http://schemas.microsoft.com/office/drawing/2014/main" id="{4630EB21-FD0B-452F-820D-CAB2EC8CABFB}"/>
              </a:ext>
            </a:extLst>
          </p:cNvPr>
          <p:cNvSpPr txBox="1"/>
          <p:nvPr/>
        </p:nvSpPr>
        <p:spPr>
          <a:xfrm>
            <a:off x="9134528" y="5650958"/>
            <a:ext cx="109643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000" b="1" dirty="0">
                <a:solidFill>
                  <a:schemeClr val="bg1"/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Marche-en-Famenne</a:t>
            </a:r>
            <a:endParaRPr lang="fr-BE" sz="1000" b="1" dirty="0">
              <a:solidFill>
                <a:schemeClr val="bg1"/>
              </a:solidFill>
              <a:latin typeface="Aharoni" panose="02010803020104030203" pitchFamily="2" charset="-79"/>
              <a:cs typeface="Aharoni" panose="02010803020104030203" pitchFamily="2" charset="-79"/>
            </a:endParaRPr>
          </a:p>
        </p:txBody>
      </p:sp>
      <p:sp>
        <p:nvSpPr>
          <p:cNvPr id="87" name="Forme libre : forme 86">
            <a:extLst>
              <a:ext uri="{FF2B5EF4-FFF2-40B4-BE49-F238E27FC236}">
                <a16:creationId xmlns:a16="http://schemas.microsoft.com/office/drawing/2014/main" id="{0BEA71B8-D286-4921-BEE9-40E4E94BA74D}"/>
              </a:ext>
            </a:extLst>
          </p:cNvPr>
          <p:cNvSpPr>
            <a:spLocks noChangeAspect="1"/>
          </p:cNvSpPr>
          <p:nvPr/>
        </p:nvSpPr>
        <p:spPr>
          <a:xfrm>
            <a:off x="2413136" y="870695"/>
            <a:ext cx="2232134" cy="6115251"/>
          </a:xfrm>
          <a:custGeom>
            <a:avLst/>
            <a:gdLst>
              <a:gd name="connsiteX0" fmla="*/ 67451 w 667823"/>
              <a:gd name="connsiteY0" fmla="*/ 0 h 1894400"/>
              <a:gd name="connsiteX1" fmla="*/ 16651 w 667823"/>
              <a:gd name="connsiteY1" fmla="*/ 111125 h 1894400"/>
              <a:gd name="connsiteX2" fmla="*/ 48401 w 667823"/>
              <a:gd name="connsiteY2" fmla="*/ 200025 h 1894400"/>
              <a:gd name="connsiteX3" fmla="*/ 111901 w 667823"/>
              <a:gd name="connsiteY3" fmla="*/ 279400 h 1894400"/>
              <a:gd name="connsiteX4" fmla="*/ 73801 w 667823"/>
              <a:gd name="connsiteY4" fmla="*/ 492125 h 1894400"/>
              <a:gd name="connsiteX5" fmla="*/ 86501 w 667823"/>
              <a:gd name="connsiteY5" fmla="*/ 581025 h 1894400"/>
              <a:gd name="connsiteX6" fmla="*/ 64276 w 667823"/>
              <a:gd name="connsiteY6" fmla="*/ 654050 h 1894400"/>
              <a:gd name="connsiteX7" fmla="*/ 76976 w 667823"/>
              <a:gd name="connsiteY7" fmla="*/ 736600 h 1894400"/>
              <a:gd name="connsiteX8" fmla="*/ 776 w 667823"/>
              <a:gd name="connsiteY8" fmla="*/ 781050 h 1894400"/>
              <a:gd name="connsiteX9" fmla="*/ 38876 w 667823"/>
              <a:gd name="connsiteY9" fmla="*/ 838200 h 1894400"/>
              <a:gd name="connsiteX10" fmla="*/ 61101 w 667823"/>
              <a:gd name="connsiteY10" fmla="*/ 914400 h 1894400"/>
              <a:gd name="connsiteX11" fmla="*/ 102376 w 667823"/>
              <a:gd name="connsiteY11" fmla="*/ 1019175 h 1894400"/>
              <a:gd name="connsiteX12" fmla="*/ 121426 w 667823"/>
              <a:gd name="connsiteY12" fmla="*/ 1041400 h 1894400"/>
              <a:gd name="connsiteX13" fmla="*/ 140476 w 667823"/>
              <a:gd name="connsiteY13" fmla="*/ 1139825 h 1894400"/>
              <a:gd name="connsiteX14" fmla="*/ 143651 w 667823"/>
              <a:gd name="connsiteY14" fmla="*/ 1219200 h 1894400"/>
              <a:gd name="connsiteX15" fmla="*/ 165876 w 667823"/>
              <a:gd name="connsiteY15" fmla="*/ 1308100 h 1894400"/>
              <a:gd name="connsiteX16" fmla="*/ 248426 w 667823"/>
              <a:gd name="connsiteY16" fmla="*/ 1504950 h 1894400"/>
              <a:gd name="connsiteX17" fmla="*/ 194451 w 667823"/>
              <a:gd name="connsiteY17" fmla="*/ 1552575 h 1894400"/>
              <a:gd name="connsiteX18" fmla="*/ 159526 w 667823"/>
              <a:gd name="connsiteY18" fmla="*/ 1606550 h 1894400"/>
              <a:gd name="connsiteX19" fmla="*/ 248426 w 667823"/>
              <a:gd name="connsiteY19" fmla="*/ 1704975 h 1894400"/>
              <a:gd name="connsiteX20" fmla="*/ 308751 w 667823"/>
              <a:gd name="connsiteY20" fmla="*/ 1704975 h 1894400"/>
              <a:gd name="connsiteX21" fmla="*/ 397651 w 667823"/>
              <a:gd name="connsiteY21" fmla="*/ 1682750 h 1894400"/>
              <a:gd name="connsiteX22" fmla="*/ 480201 w 667823"/>
              <a:gd name="connsiteY22" fmla="*/ 1752600 h 1894400"/>
              <a:gd name="connsiteX23" fmla="*/ 502426 w 667823"/>
              <a:gd name="connsiteY23" fmla="*/ 1838325 h 1894400"/>
              <a:gd name="connsiteX24" fmla="*/ 604026 w 667823"/>
              <a:gd name="connsiteY24" fmla="*/ 1809750 h 1894400"/>
              <a:gd name="connsiteX25" fmla="*/ 661176 w 667823"/>
              <a:gd name="connsiteY25" fmla="*/ 1885950 h 1894400"/>
              <a:gd name="connsiteX26" fmla="*/ 664351 w 667823"/>
              <a:gd name="connsiteY26" fmla="*/ 1889125 h 1894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667823" h="1894400">
                <a:moveTo>
                  <a:pt x="67451" y="0"/>
                </a:moveTo>
                <a:cubicBezTo>
                  <a:pt x="43638" y="38894"/>
                  <a:pt x="19826" y="77788"/>
                  <a:pt x="16651" y="111125"/>
                </a:cubicBezTo>
                <a:cubicBezTo>
                  <a:pt x="13476" y="144462"/>
                  <a:pt x="32526" y="171979"/>
                  <a:pt x="48401" y="200025"/>
                </a:cubicBezTo>
                <a:cubicBezTo>
                  <a:pt x="64276" y="228071"/>
                  <a:pt x="107668" y="230717"/>
                  <a:pt x="111901" y="279400"/>
                </a:cubicBezTo>
                <a:cubicBezTo>
                  <a:pt x="116134" y="328083"/>
                  <a:pt x="78034" y="441854"/>
                  <a:pt x="73801" y="492125"/>
                </a:cubicBezTo>
                <a:cubicBezTo>
                  <a:pt x="69568" y="542396"/>
                  <a:pt x="88088" y="554038"/>
                  <a:pt x="86501" y="581025"/>
                </a:cubicBezTo>
                <a:cubicBezTo>
                  <a:pt x="84914" y="608012"/>
                  <a:pt x="65863" y="628121"/>
                  <a:pt x="64276" y="654050"/>
                </a:cubicBezTo>
                <a:cubicBezTo>
                  <a:pt x="62688" y="679979"/>
                  <a:pt x="87559" y="715433"/>
                  <a:pt x="76976" y="736600"/>
                </a:cubicBezTo>
                <a:cubicBezTo>
                  <a:pt x="66393" y="757767"/>
                  <a:pt x="7126" y="764117"/>
                  <a:pt x="776" y="781050"/>
                </a:cubicBezTo>
                <a:cubicBezTo>
                  <a:pt x="-5574" y="797983"/>
                  <a:pt x="28822" y="815975"/>
                  <a:pt x="38876" y="838200"/>
                </a:cubicBezTo>
                <a:cubicBezTo>
                  <a:pt x="48930" y="860425"/>
                  <a:pt x="50518" y="884238"/>
                  <a:pt x="61101" y="914400"/>
                </a:cubicBezTo>
                <a:cubicBezTo>
                  <a:pt x="71684" y="944563"/>
                  <a:pt x="92322" y="998008"/>
                  <a:pt x="102376" y="1019175"/>
                </a:cubicBezTo>
                <a:cubicBezTo>
                  <a:pt x="112430" y="1040342"/>
                  <a:pt x="115076" y="1021292"/>
                  <a:pt x="121426" y="1041400"/>
                </a:cubicBezTo>
                <a:cubicBezTo>
                  <a:pt x="127776" y="1061508"/>
                  <a:pt x="136772" y="1110192"/>
                  <a:pt x="140476" y="1139825"/>
                </a:cubicBezTo>
                <a:cubicBezTo>
                  <a:pt x="144180" y="1169458"/>
                  <a:pt x="139418" y="1191154"/>
                  <a:pt x="143651" y="1219200"/>
                </a:cubicBezTo>
                <a:cubicBezTo>
                  <a:pt x="147884" y="1247246"/>
                  <a:pt x="148414" y="1260475"/>
                  <a:pt x="165876" y="1308100"/>
                </a:cubicBezTo>
                <a:cubicBezTo>
                  <a:pt x="183339" y="1355725"/>
                  <a:pt x="243664" y="1464204"/>
                  <a:pt x="248426" y="1504950"/>
                </a:cubicBezTo>
                <a:cubicBezTo>
                  <a:pt x="253188" y="1545696"/>
                  <a:pt x="209268" y="1535642"/>
                  <a:pt x="194451" y="1552575"/>
                </a:cubicBezTo>
                <a:cubicBezTo>
                  <a:pt x="179634" y="1569508"/>
                  <a:pt x="150530" y="1581150"/>
                  <a:pt x="159526" y="1606550"/>
                </a:cubicBezTo>
                <a:cubicBezTo>
                  <a:pt x="168522" y="1631950"/>
                  <a:pt x="223555" y="1688571"/>
                  <a:pt x="248426" y="1704975"/>
                </a:cubicBezTo>
                <a:cubicBezTo>
                  <a:pt x="273297" y="1721379"/>
                  <a:pt x="283880" y="1708679"/>
                  <a:pt x="308751" y="1704975"/>
                </a:cubicBezTo>
                <a:cubicBezTo>
                  <a:pt x="333622" y="1701271"/>
                  <a:pt x="369076" y="1674812"/>
                  <a:pt x="397651" y="1682750"/>
                </a:cubicBezTo>
                <a:cubicBezTo>
                  <a:pt x="426226" y="1690688"/>
                  <a:pt x="462739" y="1726671"/>
                  <a:pt x="480201" y="1752600"/>
                </a:cubicBezTo>
                <a:cubicBezTo>
                  <a:pt x="497663" y="1778529"/>
                  <a:pt x="481789" y="1828800"/>
                  <a:pt x="502426" y="1838325"/>
                </a:cubicBezTo>
                <a:cubicBezTo>
                  <a:pt x="523063" y="1847850"/>
                  <a:pt x="577568" y="1801812"/>
                  <a:pt x="604026" y="1809750"/>
                </a:cubicBezTo>
                <a:cubicBezTo>
                  <a:pt x="630484" y="1817688"/>
                  <a:pt x="661176" y="1885950"/>
                  <a:pt x="661176" y="1885950"/>
                </a:cubicBezTo>
                <a:cubicBezTo>
                  <a:pt x="671230" y="1899179"/>
                  <a:pt x="667790" y="1894152"/>
                  <a:pt x="664351" y="1889125"/>
                </a:cubicBezTo>
              </a:path>
            </a:pathLst>
          </a:custGeom>
          <a:noFill/>
          <a:ln w="25400">
            <a:solidFill>
              <a:schemeClr val="tx1"/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91" name="Forme libre : forme 90">
            <a:extLst>
              <a:ext uri="{FF2B5EF4-FFF2-40B4-BE49-F238E27FC236}">
                <a16:creationId xmlns:a16="http://schemas.microsoft.com/office/drawing/2014/main" id="{C5038E67-EDD3-465A-824D-481BD74D188B}"/>
              </a:ext>
            </a:extLst>
          </p:cNvPr>
          <p:cNvSpPr>
            <a:spLocks noChangeAspect="1"/>
          </p:cNvSpPr>
          <p:nvPr/>
        </p:nvSpPr>
        <p:spPr>
          <a:xfrm>
            <a:off x="2410326" y="879608"/>
            <a:ext cx="2232134" cy="6115251"/>
          </a:xfrm>
          <a:custGeom>
            <a:avLst/>
            <a:gdLst>
              <a:gd name="connsiteX0" fmla="*/ 67451 w 667823"/>
              <a:gd name="connsiteY0" fmla="*/ 0 h 1894400"/>
              <a:gd name="connsiteX1" fmla="*/ 16651 w 667823"/>
              <a:gd name="connsiteY1" fmla="*/ 111125 h 1894400"/>
              <a:gd name="connsiteX2" fmla="*/ 48401 w 667823"/>
              <a:gd name="connsiteY2" fmla="*/ 200025 h 1894400"/>
              <a:gd name="connsiteX3" fmla="*/ 111901 w 667823"/>
              <a:gd name="connsiteY3" fmla="*/ 279400 h 1894400"/>
              <a:gd name="connsiteX4" fmla="*/ 73801 w 667823"/>
              <a:gd name="connsiteY4" fmla="*/ 492125 h 1894400"/>
              <a:gd name="connsiteX5" fmla="*/ 86501 w 667823"/>
              <a:gd name="connsiteY5" fmla="*/ 581025 h 1894400"/>
              <a:gd name="connsiteX6" fmla="*/ 64276 w 667823"/>
              <a:gd name="connsiteY6" fmla="*/ 654050 h 1894400"/>
              <a:gd name="connsiteX7" fmla="*/ 76976 w 667823"/>
              <a:gd name="connsiteY7" fmla="*/ 736600 h 1894400"/>
              <a:gd name="connsiteX8" fmla="*/ 776 w 667823"/>
              <a:gd name="connsiteY8" fmla="*/ 781050 h 1894400"/>
              <a:gd name="connsiteX9" fmla="*/ 38876 w 667823"/>
              <a:gd name="connsiteY9" fmla="*/ 838200 h 1894400"/>
              <a:gd name="connsiteX10" fmla="*/ 61101 w 667823"/>
              <a:gd name="connsiteY10" fmla="*/ 914400 h 1894400"/>
              <a:gd name="connsiteX11" fmla="*/ 102376 w 667823"/>
              <a:gd name="connsiteY11" fmla="*/ 1019175 h 1894400"/>
              <a:gd name="connsiteX12" fmla="*/ 121426 w 667823"/>
              <a:gd name="connsiteY12" fmla="*/ 1041400 h 1894400"/>
              <a:gd name="connsiteX13" fmla="*/ 140476 w 667823"/>
              <a:gd name="connsiteY13" fmla="*/ 1139825 h 1894400"/>
              <a:gd name="connsiteX14" fmla="*/ 143651 w 667823"/>
              <a:gd name="connsiteY14" fmla="*/ 1219200 h 1894400"/>
              <a:gd name="connsiteX15" fmla="*/ 165876 w 667823"/>
              <a:gd name="connsiteY15" fmla="*/ 1308100 h 1894400"/>
              <a:gd name="connsiteX16" fmla="*/ 248426 w 667823"/>
              <a:gd name="connsiteY16" fmla="*/ 1504950 h 1894400"/>
              <a:gd name="connsiteX17" fmla="*/ 194451 w 667823"/>
              <a:gd name="connsiteY17" fmla="*/ 1552575 h 1894400"/>
              <a:gd name="connsiteX18" fmla="*/ 159526 w 667823"/>
              <a:gd name="connsiteY18" fmla="*/ 1606550 h 1894400"/>
              <a:gd name="connsiteX19" fmla="*/ 248426 w 667823"/>
              <a:gd name="connsiteY19" fmla="*/ 1704975 h 1894400"/>
              <a:gd name="connsiteX20" fmla="*/ 308751 w 667823"/>
              <a:gd name="connsiteY20" fmla="*/ 1704975 h 1894400"/>
              <a:gd name="connsiteX21" fmla="*/ 397651 w 667823"/>
              <a:gd name="connsiteY21" fmla="*/ 1682750 h 1894400"/>
              <a:gd name="connsiteX22" fmla="*/ 480201 w 667823"/>
              <a:gd name="connsiteY22" fmla="*/ 1752600 h 1894400"/>
              <a:gd name="connsiteX23" fmla="*/ 502426 w 667823"/>
              <a:gd name="connsiteY23" fmla="*/ 1838325 h 1894400"/>
              <a:gd name="connsiteX24" fmla="*/ 604026 w 667823"/>
              <a:gd name="connsiteY24" fmla="*/ 1809750 h 1894400"/>
              <a:gd name="connsiteX25" fmla="*/ 661176 w 667823"/>
              <a:gd name="connsiteY25" fmla="*/ 1885950 h 1894400"/>
              <a:gd name="connsiteX26" fmla="*/ 664351 w 667823"/>
              <a:gd name="connsiteY26" fmla="*/ 1889125 h 1894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667823" h="1894400">
                <a:moveTo>
                  <a:pt x="67451" y="0"/>
                </a:moveTo>
                <a:cubicBezTo>
                  <a:pt x="43638" y="38894"/>
                  <a:pt x="19826" y="77788"/>
                  <a:pt x="16651" y="111125"/>
                </a:cubicBezTo>
                <a:cubicBezTo>
                  <a:pt x="13476" y="144462"/>
                  <a:pt x="32526" y="171979"/>
                  <a:pt x="48401" y="200025"/>
                </a:cubicBezTo>
                <a:cubicBezTo>
                  <a:pt x="64276" y="228071"/>
                  <a:pt x="107668" y="230717"/>
                  <a:pt x="111901" y="279400"/>
                </a:cubicBezTo>
                <a:cubicBezTo>
                  <a:pt x="116134" y="328083"/>
                  <a:pt x="78034" y="441854"/>
                  <a:pt x="73801" y="492125"/>
                </a:cubicBezTo>
                <a:cubicBezTo>
                  <a:pt x="69568" y="542396"/>
                  <a:pt x="88088" y="554038"/>
                  <a:pt x="86501" y="581025"/>
                </a:cubicBezTo>
                <a:cubicBezTo>
                  <a:pt x="84914" y="608012"/>
                  <a:pt x="65863" y="628121"/>
                  <a:pt x="64276" y="654050"/>
                </a:cubicBezTo>
                <a:cubicBezTo>
                  <a:pt x="62688" y="679979"/>
                  <a:pt x="87559" y="715433"/>
                  <a:pt x="76976" y="736600"/>
                </a:cubicBezTo>
                <a:cubicBezTo>
                  <a:pt x="66393" y="757767"/>
                  <a:pt x="7126" y="764117"/>
                  <a:pt x="776" y="781050"/>
                </a:cubicBezTo>
                <a:cubicBezTo>
                  <a:pt x="-5574" y="797983"/>
                  <a:pt x="28822" y="815975"/>
                  <a:pt x="38876" y="838200"/>
                </a:cubicBezTo>
                <a:cubicBezTo>
                  <a:pt x="48930" y="860425"/>
                  <a:pt x="50518" y="884238"/>
                  <a:pt x="61101" y="914400"/>
                </a:cubicBezTo>
                <a:cubicBezTo>
                  <a:pt x="71684" y="944563"/>
                  <a:pt x="92322" y="998008"/>
                  <a:pt x="102376" y="1019175"/>
                </a:cubicBezTo>
                <a:cubicBezTo>
                  <a:pt x="112430" y="1040342"/>
                  <a:pt x="115076" y="1021292"/>
                  <a:pt x="121426" y="1041400"/>
                </a:cubicBezTo>
                <a:cubicBezTo>
                  <a:pt x="127776" y="1061508"/>
                  <a:pt x="136772" y="1110192"/>
                  <a:pt x="140476" y="1139825"/>
                </a:cubicBezTo>
                <a:cubicBezTo>
                  <a:pt x="144180" y="1169458"/>
                  <a:pt x="139418" y="1191154"/>
                  <a:pt x="143651" y="1219200"/>
                </a:cubicBezTo>
                <a:cubicBezTo>
                  <a:pt x="147884" y="1247246"/>
                  <a:pt x="148414" y="1260475"/>
                  <a:pt x="165876" y="1308100"/>
                </a:cubicBezTo>
                <a:cubicBezTo>
                  <a:pt x="183339" y="1355725"/>
                  <a:pt x="243664" y="1464204"/>
                  <a:pt x="248426" y="1504950"/>
                </a:cubicBezTo>
                <a:cubicBezTo>
                  <a:pt x="253188" y="1545696"/>
                  <a:pt x="209268" y="1535642"/>
                  <a:pt x="194451" y="1552575"/>
                </a:cubicBezTo>
                <a:cubicBezTo>
                  <a:pt x="179634" y="1569508"/>
                  <a:pt x="150530" y="1581150"/>
                  <a:pt x="159526" y="1606550"/>
                </a:cubicBezTo>
                <a:cubicBezTo>
                  <a:pt x="168522" y="1631950"/>
                  <a:pt x="223555" y="1688571"/>
                  <a:pt x="248426" y="1704975"/>
                </a:cubicBezTo>
                <a:cubicBezTo>
                  <a:pt x="273297" y="1721379"/>
                  <a:pt x="283880" y="1708679"/>
                  <a:pt x="308751" y="1704975"/>
                </a:cubicBezTo>
                <a:cubicBezTo>
                  <a:pt x="333622" y="1701271"/>
                  <a:pt x="369076" y="1674812"/>
                  <a:pt x="397651" y="1682750"/>
                </a:cubicBezTo>
                <a:cubicBezTo>
                  <a:pt x="426226" y="1690688"/>
                  <a:pt x="462739" y="1726671"/>
                  <a:pt x="480201" y="1752600"/>
                </a:cubicBezTo>
                <a:cubicBezTo>
                  <a:pt x="497663" y="1778529"/>
                  <a:pt x="481789" y="1828800"/>
                  <a:pt x="502426" y="1838325"/>
                </a:cubicBezTo>
                <a:cubicBezTo>
                  <a:pt x="523063" y="1847850"/>
                  <a:pt x="577568" y="1801812"/>
                  <a:pt x="604026" y="1809750"/>
                </a:cubicBezTo>
                <a:cubicBezTo>
                  <a:pt x="630484" y="1817688"/>
                  <a:pt x="661176" y="1885950"/>
                  <a:pt x="661176" y="1885950"/>
                </a:cubicBezTo>
                <a:cubicBezTo>
                  <a:pt x="671230" y="1899179"/>
                  <a:pt x="667790" y="1894152"/>
                  <a:pt x="664351" y="1889125"/>
                </a:cubicBezTo>
              </a:path>
            </a:pathLst>
          </a:custGeom>
          <a:noFill/>
          <a:ln w="22225">
            <a:solidFill>
              <a:schemeClr val="bg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66" name="Forme libre : forme 65">
            <a:extLst>
              <a:ext uri="{FF2B5EF4-FFF2-40B4-BE49-F238E27FC236}">
                <a16:creationId xmlns:a16="http://schemas.microsoft.com/office/drawing/2014/main" id="{D251F882-F729-4C48-A8B9-57607EFACB00}"/>
              </a:ext>
            </a:extLst>
          </p:cNvPr>
          <p:cNvSpPr/>
          <p:nvPr/>
        </p:nvSpPr>
        <p:spPr>
          <a:xfrm>
            <a:off x="4540250" y="762001"/>
            <a:ext cx="1460500" cy="380236"/>
          </a:xfrm>
          <a:custGeom>
            <a:avLst/>
            <a:gdLst>
              <a:gd name="connsiteX0" fmla="*/ 730250 w 730250"/>
              <a:gd name="connsiteY0" fmla="*/ 279400 h 374697"/>
              <a:gd name="connsiteX1" fmla="*/ 514350 w 730250"/>
              <a:gd name="connsiteY1" fmla="*/ 342900 h 374697"/>
              <a:gd name="connsiteX2" fmla="*/ 228600 w 730250"/>
              <a:gd name="connsiteY2" fmla="*/ 374650 h 374697"/>
              <a:gd name="connsiteX3" fmla="*/ 158750 w 730250"/>
              <a:gd name="connsiteY3" fmla="*/ 349250 h 374697"/>
              <a:gd name="connsiteX4" fmla="*/ 50800 w 730250"/>
              <a:gd name="connsiteY4" fmla="*/ 317500 h 374697"/>
              <a:gd name="connsiteX5" fmla="*/ 76200 w 730250"/>
              <a:gd name="connsiteY5" fmla="*/ 184150 h 374697"/>
              <a:gd name="connsiteX6" fmla="*/ 0 w 730250"/>
              <a:gd name="connsiteY6" fmla="*/ 0 h 374697"/>
              <a:gd name="connsiteX0" fmla="*/ 730250 w 730250"/>
              <a:gd name="connsiteY0" fmla="*/ 279400 h 374697"/>
              <a:gd name="connsiteX1" fmla="*/ 730250 w 730250"/>
              <a:gd name="connsiteY1" fmla="*/ 279400 h 374697"/>
              <a:gd name="connsiteX2" fmla="*/ 514350 w 730250"/>
              <a:gd name="connsiteY2" fmla="*/ 342900 h 374697"/>
              <a:gd name="connsiteX3" fmla="*/ 228600 w 730250"/>
              <a:gd name="connsiteY3" fmla="*/ 374650 h 374697"/>
              <a:gd name="connsiteX4" fmla="*/ 158750 w 730250"/>
              <a:gd name="connsiteY4" fmla="*/ 349250 h 374697"/>
              <a:gd name="connsiteX5" fmla="*/ 50800 w 730250"/>
              <a:gd name="connsiteY5" fmla="*/ 317500 h 374697"/>
              <a:gd name="connsiteX6" fmla="*/ 76200 w 730250"/>
              <a:gd name="connsiteY6" fmla="*/ 184150 h 374697"/>
              <a:gd name="connsiteX7" fmla="*/ 0 w 730250"/>
              <a:gd name="connsiteY7" fmla="*/ 0 h 374697"/>
              <a:gd name="connsiteX0" fmla="*/ 730250 w 1460500"/>
              <a:gd name="connsiteY0" fmla="*/ 279400 h 380236"/>
              <a:gd name="connsiteX1" fmla="*/ 1460500 w 1460500"/>
              <a:gd name="connsiteY1" fmla="*/ 25400 h 380236"/>
              <a:gd name="connsiteX2" fmla="*/ 514350 w 1460500"/>
              <a:gd name="connsiteY2" fmla="*/ 342900 h 380236"/>
              <a:gd name="connsiteX3" fmla="*/ 228600 w 1460500"/>
              <a:gd name="connsiteY3" fmla="*/ 374650 h 380236"/>
              <a:gd name="connsiteX4" fmla="*/ 158750 w 1460500"/>
              <a:gd name="connsiteY4" fmla="*/ 349250 h 380236"/>
              <a:gd name="connsiteX5" fmla="*/ 50800 w 1460500"/>
              <a:gd name="connsiteY5" fmla="*/ 317500 h 380236"/>
              <a:gd name="connsiteX6" fmla="*/ 76200 w 1460500"/>
              <a:gd name="connsiteY6" fmla="*/ 184150 h 380236"/>
              <a:gd name="connsiteX7" fmla="*/ 0 w 1460500"/>
              <a:gd name="connsiteY7" fmla="*/ 0 h 3802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460500" h="380236">
                <a:moveTo>
                  <a:pt x="730250" y="279400"/>
                </a:moveTo>
                <a:lnTo>
                  <a:pt x="1460500" y="25400"/>
                </a:lnTo>
                <a:cubicBezTo>
                  <a:pt x="1424517" y="35983"/>
                  <a:pt x="719667" y="284692"/>
                  <a:pt x="514350" y="342900"/>
                </a:cubicBezTo>
                <a:cubicBezTo>
                  <a:pt x="309033" y="401108"/>
                  <a:pt x="287867" y="373592"/>
                  <a:pt x="228600" y="374650"/>
                </a:cubicBezTo>
                <a:cubicBezTo>
                  <a:pt x="169333" y="375708"/>
                  <a:pt x="188383" y="358775"/>
                  <a:pt x="158750" y="349250"/>
                </a:cubicBezTo>
                <a:cubicBezTo>
                  <a:pt x="129117" y="339725"/>
                  <a:pt x="64558" y="345017"/>
                  <a:pt x="50800" y="317500"/>
                </a:cubicBezTo>
                <a:cubicBezTo>
                  <a:pt x="37042" y="289983"/>
                  <a:pt x="84667" y="237067"/>
                  <a:pt x="76200" y="184150"/>
                </a:cubicBezTo>
                <a:cubicBezTo>
                  <a:pt x="67733" y="131233"/>
                  <a:pt x="33866" y="65616"/>
                  <a:pt x="0" y="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69" name="Forme libre : forme 68">
            <a:extLst>
              <a:ext uri="{FF2B5EF4-FFF2-40B4-BE49-F238E27FC236}">
                <a16:creationId xmlns:a16="http://schemas.microsoft.com/office/drawing/2014/main" id="{166FC18E-940D-420C-A4B0-42D98637CC33}"/>
              </a:ext>
            </a:extLst>
          </p:cNvPr>
          <p:cNvSpPr/>
          <p:nvPr/>
        </p:nvSpPr>
        <p:spPr>
          <a:xfrm>
            <a:off x="2895600" y="1028700"/>
            <a:ext cx="714375" cy="695325"/>
          </a:xfrm>
          <a:custGeom>
            <a:avLst/>
            <a:gdLst>
              <a:gd name="connsiteX0" fmla="*/ 714375 w 714375"/>
              <a:gd name="connsiteY0" fmla="*/ 695325 h 695325"/>
              <a:gd name="connsiteX1" fmla="*/ 0 w 714375"/>
              <a:gd name="connsiteY1" fmla="*/ 0 h 695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714375" h="695325">
                <a:moveTo>
                  <a:pt x="714375" y="695325"/>
                </a:moveTo>
                <a:lnTo>
                  <a:pt x="0" y="0"/>
                </a:ln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71" name="Forme libre : forme 70">
            <a:extLst>
              <a:ext uri="{FF2B5EF4-FFF2-40B4-BE49-F238E27FC236}">
                <a16:creationId xmlns:a16="http://schemas.microsoft.com/office/drawing/2014/main" id="{582C994E-1EAA-463F-B742-4C8BA1997D98}"/>
              </a:ext>
            </a:extLst>
          </p:cNvPr>
          <p:cNvSpPr/>
          <p:nvPr/>
        </p:nvSpPr>
        <p:spPr>
          <a:xfrm>
            <a:off x="7981950" y="4393640"/>
            <a:ext cx="1685925" cy="578410"/>
          </a:xfrm>
          <a:custGeom>
            <a:avLst/>
            <a:gdLst>
              <a:gd name="connsiteX0" fmla="*/ 0 w 1685925"/>
              <a:gd name="connsiteY0" fmla="*/ 578410 h 578410"/>
              <a:gd name="connsiteX1" fmla="*/ 276225 w 1685925"/>
              <a:gd name="connsiteY1" fmla="*/ 378385 h 578410"/>
              <a:gd name="connsiteX2" fmla="*/ 1114425 w 1685925"/>
              <a:gd name="connsiteY2" fmla="*/ 6910 h 578410"/>
              <a:gd name="connsiteX3" fmla="*/ 1209675 w 1685925"/>
              <a:gd name="connsiteY3" fmla="*/ 140260 h 578410"/>
              <a:gd name="connsiteX4" fmla="*/ 1685925 w 1685925"/>
              <a:gd name="connsiteY4" fmla="*/ 187885 h 5784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85925" h="578410">
                <a:moveTo>
                  <a:pt x="0" y="578410"/>
                </a:moveTo>
                <a:cubicBezTo>
                  <a:pt x="45244" y="526022"/>
                  <a:pt x="90488" y="473635"/>
                  <a:pt x="276225" y="378385"/>
                </a:cubicBezTo>
                <a:cubicBezTo>
                  <a:pt x="461962" y="283135"/>
                  <a:pt x="958850" y="46597"/>
                  <a:pt x="1114425" y="6910"/>
                </a:cubicBezTo>
                <a:cubicBezTo>
                  <a:pt x="1270000" y="-32777"/>
                  <a:pt x="1114425" y="110097"/>
                  <a:pt x="1209675" y="140260"/>
                </a:cubicBezTo>
                <a:cubicBezTo>
                  <a:pt x="1304925" y="170423"/>
                  <a:pt x="1495425" y="179154"/>
                  <a:pt x="1685925" y="187885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73" name="ZoneTexte 72">
            <a:extLst>
              <a:ext uri="{FF2B5EF4-FFF2-40B4-BE49-F238E27FC236}">
                <a16:creationId xmlns:a16="http://schemas.microsoft.com/office/drawing/2014/main" id="{50AE98E2-43D7-4366-8A35-667ACACA0549}"/>
              </a:ext>
            </a:extLst>
          </p:cNvPr>
          <p:cNvSpPr txBox="1"/>
          <p:nvPr/>
        </p:nvSpPr>
        <p:spPr>
          <a:xfrm>
            <a:off x="383594" y="2093800"/>
            <a:ext cx="232031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Zones naturelles majoritaires</a:t>
            </a:r>
            <a:endParaRPr lang="fr-BE" sz="1100" dirty="0"/>
          </a:p>
        </p:txBody>
      </p:sp>
      <p:sp>
        <p:nvSpPr>
          <p:cNvPr id="90" name="Forme libre : forme 89">
            <a:extLst>
              <a:ext uri="{FF2B5EF4-FFF2-40B4-BE49-F238E27FC236}">
                <a16:creationId xmlns:a16="http://schemas.microsoft.com/office/drawing/2014/main" id="{FD233869-BCE8-43D2-9043-79CBEE109079}"/>
              </a:ext>
            </a:extLst>
          </p:cNvPr>
          <p:cNvSpPr/>
          <p:nvPr/>
        </p:nvSpPr>
        <p:spPr>
          <a:xfrm>
            <a:off x="103921" y="2132660"/>
            <a:ext cx="235086" cy="196167"/>
          </a:xfrm>
          <a:custGeom>
            <a:avLst/>
            <a:gdLst>
              <a:gd name="connsiteX0" fmla="*/ 204899 w 424322"/>
              <a:gd name="connsiteY0" fmla="*/ 139009 h 387565"/>
              <a:gd name="connsiteX1" fmla="*/ 309674 w 424322"/>
              <a:gd name="connsiteY1" fmla="*/ 5659 h 387565"/>
              <a:gd name="connsiteX2" fmla="*/ 423974 w 424322"/>
              <a:gd name="connsiteY2" fmla="*/ 43759 h 387565"/>
              <a:gd name="connsiteX3" fmla="*/ 347774 w 424322"/>
              <a:gd name="connsiteY3" fmla="*/ 215209 h 387565"/>
              <a:gd name="connsiteX4" fmla="*/ 423974 w 424322"/>
              <a:gd name="connsiteY4" fmla="*/ 319984 h 387565"/>
              <a:gd name="connsiteX5" fmla="*/ 338249 w 424322"/>
              <a:gd name="connsiteY5" fmla="*/ 386659 h 387565"/>
              <a:gd name="connsiteX6" fmla="*/ 233474 w 424322"/>
              <a:gd name="connsiteY6" fmla="*/ 272359 h 387565"/>
              <a:gd name="connsiteX7" fmla="*/ 71549 w 424322"/>
              <a:gd name="connsiteY7" fmla="*/ 291409 h 387565"/>
              <a:gd name="connsiteX8" fmla="*/ 4874 w 424322"/>
              <a:gd name="connsiteY8" fmla="*/ 110434 h 387565"/>
              <a:gd name="connsiteX9" fmla="*/ 204899 w 424322"/>
              <a:gd name="connsiteY9" fmla="*/ 139009 h 3875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24322" h="387565">
                <a:moveTo>
                  <a:pt x="204899" y="139009"/>
                </a:moveTo>
                <a:cubicBezTo>
                  <a:pt x="255699" y="121547"/>
                  <a:pt x="273162" y="21534"/>
                  <a:pt x="309674" y="5659"/>
                </a:cubicBezTo>
                <a:cubicBezTo>
                  <a:pt x="346187" y="-10216"/>
                  <a:pt x="417624" y="8834"/>
                  <a:pt x="423974" y="43759"/>
                </a:cubicBezTo>
                <a:cubicBezTo>
                  <a:pt x="430324" y="78684"/>
                  <a:pt x="347774" y="169172"/>
                  <a:pt x="347774" y="215209"/>
                </a:cubicBezTo>
                <a:cubicBezTo>
                  <a:pt x="347774" y="261246"/>
                  <a:pt x="425562" y="291409"/>
                  <a:pt x="423974" y="319984"/>
                </a:cubicBezTo>
                <a:cubicBezTo>
                  <a:pt x="422387" y="348559"/>
                  <a:pt x="369999" y="394596"/>
                  <a:pt x="338249" y="386659"/>
                </a:cubicBezTo>
                <a:cubicBezTo>
                  <a:pt x="306499" y="378722"/>
                  <a:pt x="277924" y="288234"/>
                  <a:pt x="233474" y="272359"/>
                </a:cubicBezTo>
                <a:cubicBezTo>
                  <a:pt x="189024" y="256484"/>
                  <a:pt x="109649" y="318396"/>
                  <a:pt x="71549" y="291409"/>
                </a:cubicBezTo>
                <a:cubicBezTo>
                  <a:pt x="33449" y="264422"/>
                  <a:pt x="-15763" y="139009"/>
                  <a:pt x="4874" y="110434"/>
                </a:cubicBezTo>
                <a:cubicBezTo>
                  <a:pt x="25511" y="81859"/>
                  <a:pt x="154099" y="156471"/>
                  <a:pt x="204899" y="139009"/>
                </a:cubicBezTo>
                <a:close/>
              </a:path>
            </a:pathLst>
          </a:custGeom>
          <a:pattFill prst="wdUpDiag">
            <a:fgClr>
              <a:schemeClr val="accent6">
                <a:lumMod val="40000"/>
                <a:lumOff val="60000"/>
              </a:schemeClr>
            </a:fgClr>
            <a:bgClr>
              <a:schemeClr val="bg1"/>
            </a:bgClr>
          </a:pattFill>
          <a:ln w="19050">
            <a:solidFill>
              <a:srgbClr val="00B050"/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6" name="Forme libre : forme 35">
            <a:extLst>
              <a:ext uri="{FF2B5EF4-FFF2-40B4-BE49-F238E27FC236}">
                <a16:creationId xmlns:a16="http://schemas.microsoft.com/office/drawing/2014/main" id="{034C2E1E-E28A-42B6-8CBA-F902260A5C99}"/>
              </a:ext>
            </a:extLst>
          </p:cNvPr>
          <p:cNvSpPr/>
          <p:nvPr/>
        </p:nvSpPr>
        <p:spPr>
          <a:xfrm>
            <a:off x="2705100" y="57150"/>
            <a:ext cx="4029075" cy="2281560"/>
          </a:xfrm>
          <a:custGeom>
            <a:avLst/>
            <a:gdLst>
              <a:gd name="connsiteX0" fmla="*/ 0 w 4029075"/>
              <a:gd name="connsiteY0" fmla="*/ 1476375 h 2281560"/>
              <a:gd name="connsiteX1" fmla="*/ 295275 w 4029075"/>
              <a:gd name="connsiteY1" fmla="*/ 2143125 h 2281560"/>
              <a:gd name="connsiteX2" fmla="*/ 1076325 w 4029075"/>
              <a:gd name="connsiteY2" fmla="*/ 2266950 h 2281560"/>
              <a:gd name="connsiteX3" fmla="*/ 1657350 w 4029075"/>
              <a:gd name="connsiteY3" fmla="*/ 1924050 h 2281560"/>
              <a:gd name="connsiteX4" fmla="*/ 2352675 w 4029075"/>
              <a:gd name="connsiteY4" fmla="*/ 1809750 h 2281560"/>
              <a:gd name="connsiteX5" fmla="*/ 2667000 w 4029075"/>
              <a:gd name="connsiteY5" fmla="*/ 1238250 h 2281560"/>
              <a:gd name="connsiteX6" fmla="*/ 3257550 w 4029075"/>
              <a:gd name="connsiteY6" fmla="*/ 828675 h 2281560"/>
              <a:gd name="connsiteX7" fmla="*/ 3638550 w 4029075"/>
              <a:gd name="connsiteY7" fmla="*/ 257175 h 2281560"/>
              <a:gd name="connsiteX8" fmla="*/ 4029075 w 4029075"/>
              <a:gd name="connsiteY8" fmla="*/ 0 h 22815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029075" h="2281560">
                <a:moveTo>
                  <a:pt x="0" y="1476375"/>
                </a:moveTo>
                <a:cubicBezTo>
                  <a:pt x="57944" y="1743869"/>
                  <a:pt x="115888" y="2011363"/>
                  <a:pt x="295275" y="2143125"/>
                </a:cubicBezTo>
                <a:cubicBezTo>
                  <a:pt x="474662" y="2274887"/>
                  <a:pt x="849313" y="2303462"/>
                  <a:pt x="1076325" y="2266950"/>
                </a:cubicBezTo>
                <a:cubicBezTo>
                  <a:pt x="1303337" y="2230438"/>
                  <a:pt x="1444625" y="2000250"/>
                  <a:pt x="1657350" y="1924050"/>
                </a:cubicBezTo>
                <a:cubicBezTo>
                  <a:pt x="1870075" y="1847850"/>
                  <a:pt x="2184400" y="1924050"/>
                  <a:pt x="2352675" y="1809750"/>
                </a:cubicBezTo>
                <a:cubicBezTo>
                  <a:pt x="2520950" y="1695450"/>
                  <a:pt x="2516188" y="1401762"/>
                  <a:pt x="2667000" y="1238250"/>
                </a:cubicBezTo>
                <a:cubicBezTo>
                  <a:pt x="2817813" y="1074737"/>
                  <a:pt x="3095625" y="992187"/>
                  <a:pt x="3257550" y="828675"/>
                </a:cubicBezTo>
                <a:cubicBezTo>
                  <a:pt x="3419475" y="665163"/>
                  <a:pt x="3509962" y="395288"/>
                  <a:pt x="3638550" y="257175"/>
                </a:cubicBezTo>
                <a:cubicBezTo>
                  <a:pt x="3767138" y="119062"/>
                  <a:pt x="3898106" y="59531"/>
                  <a:pt x="4029075" y="0"/>
                </a:cubicBezTo>
              </a:path>
            </a:pathLst>
          </a:custGeom>
          <a:noFill/>
          <a:ln w="31750">
            <a:solidFill>
              <a:srgbClr val="00B050"/>
            </a:solidFill>
            <a:prstDash val="sysDot"/>
            <a:headEnd type="arrow"/>
            <a:tailEnd type="arrow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7" name="Forme libre : forme 36">
            <a:extLst>
              <a:ext uri="{FF2B5EF4-FFF2-40B4-BE49-F238E27FC236}">
                <a16:creationId xmlns:a16="http://schemas.microsoft.com/office/drawing/2014/main" id="{EEF2B201-2BF7-4BC9-80AC-D5ABA2686C4A}"/>
              </a:ext>
            </a:extLst>
          </p:cNvPr>
          <p:cNvSpPr/>
          <p:nvPr/>
        </p:nvSpPr>
        <p:spPr>
          <a:xfrm>
            <a:off x="7658100" y="5008991"/>
            <a:ext cx="2533650" cy="1810909"/>
          </a:xfrm>
          <a:custGeom>
            <a:avLst/>
            <a:gdLst>
              <a:gd name="connsiteX0" fmla="*/ 0 w 2533650"/>
              <a:gd name="connsiteY0" fmla="*/ 1810909 h 1810909"/>
              <a:gd name="connsiteX1" fmla="*/ 762000 w 2533650"/>
              <a:gd name="connsiteY1" fmla="*/ 1106059 h 1810909"/>
              <a:gd name="connsiteX2" fmla="*/ 1485900 w 2533650"/>
              <a:gd name="connsiteY2" fmla="*/ 553609 h 1810909"/>
              <a:gd name="connsiteX3" fmla="*/ 1924050 w 2533650"/>
              <a:gd name="connsiteY3" fmla="*/ 86884 h 1810909"/>
              <a:gd name="connsiteX4" fmla="*/ 2533650 w 2533650"/>
              <a:gd name="connsiteY4" fmla="*/ 1159 h 18109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33650" h="1810909">
                <a:moveTo>
                  <a:pt x="0" y="1810909"/>
                </a:moveTo>
                <a:cubicBezTo>
                  <a:pt x="257175" y="1563259"/>
                  <a:pt x="514350" y="1315609"/>
                  <a:pt x="762000" y="1106059"/>
                </a:cubicBezTo>
                <a:cubicBezTo>
                  <a:pt x="1009650" y="896509"/>
                  <a:pt x="1292225" y="723471"/>
                  <a:pt x="1485900" y="553609"/>
                </a:cubicBezTo>
                <a:cubicBezTo>
                  <a:pt x="1679575" y="383747"/>
                  <a:pt x="1749425" y="178959"/>
                  <a:pt x="1924050" y="86884"/>
                </a:cubicBezTo>
                <a:cubicBezTo>
                  <a:pt x="2098675" y="-5191"/>
                  <a:pt x="2316162" y="-2016"/>
                  <a:pt x="2533650" y="1159"/>
                </a:cubicBezTo>
              </a:path>
            </a:pathLst>
          </a:custGeom>
          <a:noFill/>
          <a:ln w="31750">
            <a:solidFill>
              <a:srgbClr val="00B050"/>
            </a:solidFill>
            <a:prstDash val="sysDot"/>
            <a:headEnd type="arrow"/>
            <a:tailEnd type="arrow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74" name="Forme libre : forme 73">
            <a:extLst>
              <a:ext uri="{FF2B5EF4-FFF2-40B4-BE49-F238E27FC236}">
                <a16:creationId xmlns:a16="http://schemas.microsoft.com/office/drawing/2014/main" id="{E5504265-0143-4923-BF9A-366B53D77B25}"/>
              </a:ext>
            </a:extLst>
          </p:cNvPr>
          <p:cNvSpPr/>
          <p:nvPr/>
        </p:nvSpPr>
        <p:spPr>
          <a:xfrm>
            <a:off x="137892" y="2470949"/>
            <a:ext cx="222344" cy="269732"/>
          </a:xfrm>
          <a:custGeom>
            <a:avLst/>
            <a:gdLst>
              <a:gd name="connsiteX0" fmla="*/ 0 w 219075"/>
              <a:gd name="connsiteY0" fmla="*/ 0 h 333375"/>
              <a:gd name="connsiteX1" fmla="*/ 142875 w 219075"/>
              <a:gd name="connsiteY1" fmla="*/ 104775 h 333375"/>
              <a:gd name="connsiteX2" fmla="*/ 28575 w 219075"/>
              <a:gd name="connsiteY2" fmla="*/ 228600 h 333375"/>
              <a:gd name="connsiteX3" fmla="*/ 219075 w 219075"/>
              <a:gd name="connsiteY3" fmla="*/ 333375 h 333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9075" h="333375">
                <a:moveTo>
                  <a:pt x="0" y="0"/>
                </a:moveTo>
                <a:cubicBezTo>
                  <a:pt x="69056" y="33337"/>
                  <a:pt x="138113" y="66675"/>
                  <a:pt x="142875" y="104775"/>
                </a:cubicBezTo>
                <a:cubicBezTo>
                  <a:pt x="147638" y="142875"/>
                  <a:pt x="15875" y="190500"/>
                  <a:pt x="28575" y="228600"/>
                </a:cubicBezTo>
                <a:cubicBezTo>
                  <a:pt x="41275" y="266700"/>
                  <a:pt x="130175" y="300037"/>
                  <a:pt x="219075" y="333375"/>
                </a:cubicBezTo>
              </a:path>
            </a:pathLst>
          </a:custGeom>
          <a:noFill/>
          <a:ln w="19050" cmpd="dbl">
            <a:solidFill>
              <a:srgbClr val="00B050"/>
            </a:solidFill>
            <a:prstDash val="sysDot"/>
            <a:headEnd type="arrow" w="lg" len="sm"/>
            <a:tailEnd type="arrow" w="lg" len="sm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76" name="ZoneTexte 75">
            <a:extLst>
              <a:ext uri="{FF2B5EF4-FFF2-40B4-BE49-F238E27FC236}">
                <a16:creationId xmlns:a16="http://schemas.microsoft.com/office/drawing/2014/main" id="{ADC2BC0F-B59F-4699-9A43-398FB82A9DFD}"/>
              </a:ext>
            </a:extLst>
          </p:cNvPr>
          <p:cNvSpPr txBox="1"/>
          <p:nvPr/>
        </p:nvSpPr>
        <p:spPr>
          <a:xfrm>
            <a:off x="381530" y="2390371"/>
            <a:ext cx="1956512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Liaisons écologiques (Massif forestier)</a:t>
            </a:r>
            <a:endParaRPr lang="fr-BE" sz="1100" dirty="0"/>
          </a:p>
        </p:txBody>
      </p:sp>
      <p:sp>
        <p:nvSpPr>
          <p:cNvPr id="77" name="ZoneTexte 76">
            <a:extLst>
              <a:ext uri="{FF2B5EF4-FFF2-40B4-BE49-F238E27FC236}">
                <a16:creationId xmlns:a16="http://schemas.microsoft.com/office/drawing/2014/main" id="{61C25850-A6C1-42B5-8A73-00134EFC2A2A}"/>
              </a:ext>
            </a:extLst>
          </p:cNvPr>
          <p:cNvSpPr txBox="1"/>
          <p:nvPr/>
        </p:nvSpPr>
        <p:spPr>
          <a:xfrm>
            <a:off x="407751" y="2803194"/>
            <a:ext cx="2227656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Liaisons écologiques (Pelouses calcaires et milieux associés)</a:t>
            </a:r>
            <a:endParaRPr lang="fr-BE" sz="1100" dirty="0"/>
          </a:p>
        </p:txBody>
      </p:sp>
      <p:sp>
        <p:nvSpPr>
          <p:cNvPr id="78" name="Forme libre : forme 77">
            <a:extLst>
              <a:ext uri="{FF2B5EF4-FFF2-40B4-BE49-F238E27FC236}">
                <a16:creationId xmlns:a16="http://schemas.microsoft.com/office/drawing/2014/main" id="{2B9C140D-3B53-40E0-8E1B-BE9F5B9CD02C}"/>
              </a:ext>
            </a:extLst>
          </p:cNvPr>
          <p:cNvSpPr/>
          <p:nvPr/>
        </p:nvSpPr>
        <p:spPr>
          <a:xfrm>
            <a:off x="113630" y="2882803"/>
            <a:ext cx="222344" cy="269732"/>
          </a:xfrm>
          <a:custGeom>
            <a:avLst/>
            <a:gdLst>
              <a:gd name="connsiteX0" fmla="*/ 0 w 219075"/>
              <a:gd name="connsiteY0" fmla="*/ 0 h 333375"/>
              <a:gd name="connsiteX1" fmla="*/ 142875 w 219075"/>
              <a:gd name="connsiteY1" fmla="*/ 104775 h 333375"/>
              <a:gd name="connsiteX2" fmla="*/ 28575 w 219075"/>
              <a:gd name="connsiteY2" fmla="*/ 228600 h 333375"/>
              <a:gd name="connsiteX3" fmla="*/ 219075 w 219075"/>
              <a:gd name="connsiteY3" fmla="*/ 333375 h 333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9075" h="333375">
                <a:moveTo>
                  <a:pt x="0" y="0"/>
                </a:moveTo>
                <a:cubicBezTo>
                  <a:pt x="69056" y="33337"/>
                  <a:pt x="138113" y="66675"/>
                  <a:pt x="142875" y="104775"/>
                </a:cubicBezTo>
                <a:cubicBezTo>
                  <a:pt x="147638" y="142875"/>
                  <a:pt x="15875" y="190500"/>
                  <a:pt x="28575" y="228600"/>
                </a:cubicBezTo>
                <a:cubicBezTo>
                  <a:pt x="41275" y="266700"/>
                  <a:pt x="130175" y="300037"/>
                  <a:pt x="219075" y="333375"/>
                </a:cubicBezTo>
              </a:path>
            </a:pathLst>
          </a:custGeom>
          <a:noFill/>
          <a:ln w="19050" cmpd="dbl">
            <a:solidFill>
              <a:schemeClr val="accent2"/>
            </a:solidFill>
            <a:prstDash val="sysDot"/>
            <a:headEnd type="arrow" w="lg" len="sm"/>
            <a:tailEnd type="arrow" w="lg" len="sm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41" name="Forme libre : forme 40">
            <a:extLst>
              <a:ext uri="{FF2B5EF4-FFF2-40B4-BE49-F238E27FC236}">
                <a16:creationId xmlns:a16="http://schemas.microsoft.com/office/drawing/2014/main" id="{6661AC3B-2DCC-4321-88A3-E86429831584}"/>
              </a:ext>
            </a:extLst>
          </p:cNvPr>
          <p:cNvSpPr/>
          <p:nvPr/>
        </p:nvSpPr>
        <p:spPr>
          <a:xfrm>
            <a:off x="2524991" y="3609958"/>
            <a:ext cx="2057400" cy="382656"/>
          </a:xfrm>
          <a:custGeom>
            <a:avLst/>
            <a:gdLst>
              <a:gd name="connsiteX0" fmla="*/ 2057400 w 2057400"/>
              <a:gd name="connsiteY0" fmla="*/ 265851 h 382656"/>
              <a:gd name="connsiteX1" fmla="*/ 1215736 w 2057400"/>
              <a:gd name="connsiteY1" fmla="*/ 369760 h 382656"/>
              <a:gd name="connsiteX2" fmla="*/ 789709 w 2057400"/>
              <a:gd name="connsiteY2" fmla="*/ 6078 h 382656"/>
              <a:gd name="connsiteX3" fmla="*/ 498764 w 2057400"/>
              <a:gd name="connsiteY3" fmla="*/ 151551 h 382656"/>
              <a:gd name="connsiteX4" fmla="*/ 0 w 2057400"/>
              <a:gd name="connsiteY4" fmla="*/ 276242 h 3826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57400" h="382656">
                <a:moveTo>
                  <a:pt x="2057400" y="265851"/>
                </a:moveTo>
                <a:cubicBezTo>
                  <a:pt x="1742209" y="339453"/>
                  <a:pt x="1427018" y="413056"/>
                  <a:pt x="1215736" y="369760"/>
                </a:cubicBezTo>
                <a:cubicBezTo>
                  <a:pt x="1004454" y="326465"/>
                  <a:pt x="909204" y="42446"/>
                  <a:pt x="789709" y="6078"/>
                </a:cubicBezTo>
                <a:cubicBezTo>
                  <a:pt x="670214" y="-30290"/>
                  <a:pt x="630382" y="106524"/>
                  <a:pt x="498764" y="151551"/>
                </a:cubicBezTo>
                <a:cubicBezTo>
                  <a:pt x="367146" y="196578"/>
                  <a:pt x="183573" y="236410"/>
                  <a:pt x="0" y="276242"/>
                </a:cubicBezTo>
              </a:path>
            </a:pathLst>
          </a:custGeom>
          <a:noFill/>
          <a:ln w="31750">
            <a:solidFill>
              <a:schemeClr val="accent2"/>
            </a:solidFill>
            <a:prstDash val="sysDot"/>
            <a:headEnd type="arrow"/>
            <a:tailEnd type="none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81" name="ZoneTexte 80">
            <a:extLst>
              <a:ext uri="{FF2B5EF4-FFF2-40B4-BE49-F238E27FC236}">
                <a16:creationId xmlns:a16="http://schemas.microsoft.com/office/drawing/2014/main" id="{20664916-0B67-4A7B-A810-DFB065DBC8DF}"/>
              </a:ext>
            </a:extLst>
          </p:cNvPr>
          <p:cNvSpPr txBox="1"/>
          <p:nvPr/>
        </p:nvSpPr>
        <p:spPr>
          <a:xfrm>
            <a:off x="436716" y="3294901"/>
            <a:ext cx="2227656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Liaisons écologiques (Plaines alluviales)</a:t>
            </a:r>
            <a:endParaRPr lang="fr-BE" sz="1100" dirty="0"/>
          </a:p>
        </p:txBody>
      </p:sp>
      <p:sp>
        <p:nvSpPr>
          <p:cNvPr id="82" name="Forme libre : forme 81">
            <a:extLst>
              <a:ext uri="{FF2B5EF4-FFF2-40B4-BE49-F238E27FC236}">
                <a16:creationId xmlns:a16="http://schemas.microsoft.com/office/drawing/2014/main" id="{3CDD5F26-4F55-4609-A5C9-33C29DB41320}"/>
              </a:ext>
            </a:extLst>
          </p:cNvPr>
          <p:cNvSpPr/>
          <p:nvPr/>
        </p:nvSpPr>
        <p:spPr>
          <a:xfrm>
            <a:off x="119502" y="3323316"/>
            <a:ext cx="222344" cy="269732"/>
          </a:xfrm>
          <a:custGeom>
            <a:avLst/>
            <a:gdLst>
              <a:gd name="connsiteX0" fmla="*/ 0 w 219075"/>
              <a:gd name="connsiteY0" fmla="*/ 0 h 333375"/>
              <a:gd name="connsiteX1" fmla="*/ 142875 w 219075"/>
              <a:gd name="connsiteY1" fmla="*/ 104775 h 333375"/>
              <a:gd name="connsiteX2" fmla="*/ 28575 w 219075"/>
              <a:gd name="connsiteY2" fmla="*/ 228600 h 333375"/>
              <a:gd name="connsiteX3" fmla="*/ 219075 w 219075"/>
              <a:gd name="connsiteY3" fmla="*/ 333375 h 333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9075" h="333375">
                <a:moveTo>
                  <a:pt x="0" y="0"/>
                </a:moveTo>
                <a:cubicBezTo>
                  <a:pt x="69056" y="33337"/>
                  <a:pt x="138113" y="66675"/>
                  <a:pt x="142875" y="104775"/>
                </a:cubicBezTo>
                <a:cubicBezTo>
                  <a:pt x="147638" y="142875"/>
                  <a:pt x="15875" y="190500"/>
                  <a:pt x="28575" y="228600"/>
                </a:cubicBezTo>
                <a:cubicBezTo>
                  <a:pt x="41275" y="266700"/>
                  <a:pt x="130175" y="300037"/>
                  <a:pt x="219075" y="333375"/>
                </a:cubicBezTo>
              </a:path>
            </a:pathLst>
          </a:custGeom>
          <a:noFill/>
          <a:ln w="19050" cmpd="dbl">
            <a:solidFill>
              <a:schemeClr val="accent1"/>
            </a:solidFill>
            <a:prstDash val="sysDot"/>
            <a:headEnd type="arrow" w="lg" len="sm"/>
            <a:tailEnd type="arrow" w="lg" len="sm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43" name="Forme libre : forme 42">
            <a:extLst>
              <a:ext uri="{FF2B5EF4-FFF2-40B4-BE49-F238E27FC236}">
                <a16:creationId xmlns:a16="http://schemas.microsoft.com/office/drawing/2014/main" id="{EEB07643-4FEF-4817-BDBE-381839EE4CE9}"/>
              </a:ext>
            </a:extLst>
          </p:cNvPr>
          <p:cNvSpPr/>
          <p:nvPr/>
        </p:nvSpPr>
        <p:spPr>
          <a:xfrm>
            <a:off x="2857922" y="5953903"/>
            <a:ext cx="1350818" cy="706582"/>
          </a:xfrm>
          <a:custGeom>
            <a:avLst/>
            <a:gdLst>
              <a:gd name="connsiteX0" fmla="*/ 0 w 1350818"/>
              <a:gd name="connsiteY0" fmla="*/ 0 h 706582"/>
              <a:gd name="connsiteX1" fmla="*/ 1007918 w 1350818"/>
              <a:gd name="connsiteY1" fmla="*/ 529936 h 706582"/>
              <a:gd name="connsiteX2" fmla="*/ 1350818 w 1350818"/>
              <a:gd name="connsiteY2" fmla="*/ 706582 h 7065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350818" h="706582">
                <a:moveTo>
                  <a:pt x="0" y="0"/>
                </a:moveTo>
                <a:lnTo>
                  <a:pt x="1007918" y="529936"/>
                </a:lnTo>
                <a:lnTo>
                  <a:pt x="1350818" y="706582"/>
                </a:lnTo>
              </a:path>
            </a:pathLst>
          </a:custGeom>
          <a:noFill/>
          <a:ln w="31750">
            <a:solidFill>
              <a:schemeClr val="accent1"/>
            </a:solidFill>
            <a:prstDash val="sysDot"/>
            <a:tailEnd type="arrow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88" name="ZoneTexte 87">
            <a:extLst>
              <a:ext uri="{FF2B5EF4-FFF2-40B4-BE49-F238E27FC236}">
                <a16:creationId xmlns:a16="http://schemas.microsoft.com/office/drawing/2014/main" id="{F980985B-6A30-4D5E-B6FF-8D7C21BB3188}"/>
              </a:ext>
            </a:extLst>
          </p:cNvPr>
          <p:cNvSpPr txBox="1"/>
          <p:nvPr/>
        </p:nvSpPr>
        <p:spPr>
          <a:xfrm>
            <a:off x="-209925" y="1842329"/>
            <a:ext cx="3030671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400" b="1" dirty="0"/>
              <a:t>Environnement</a:t>
            </a:r>
            <a:endParaRPr lang="fr-BE" sz="1400" b="1" dirty="0"/>
          </a:p>
        </p:txBody>
      </p:sp>
      <p:sp>
        <p:nvSpPr>
          <p:cNvPr id="60" name="Ellipse 59">
            <a:extLst>
              <a:ext uri="{FF2B5EF4-FFF2-40B4-BE49-F238E27FC236}">
                <a16:creationId xmlns:a16="http://schemas.microsoft.com/office/drawing/2014/main" id="{BE6673E8-9187-4C3A-A9A1-79DE1E2BBD3C}"/>
              </a:ext>
            </a:extLst>
          </p:cNvPr>
          <p:cNvSpPr/>
          <p:nvPr/>
        </p:nvSpPr>
        <p:spPr>
          <a:xfrm>
            <a:off x="2701970" y="4522882"/>
            <a:ext cx="742267" cy="695325"/>
          </a:xfrm>
          <a:prstGeom prst="ellipse">
            <a:avLst/>
          </a:prstGeom>
          <a:solidFill>
            <a:schemeClr val="accent2"/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 dirty="0"/>
          </a:p>
        </p:txBody>
      </p:sp>
      <p:sp>
        <p:nvSpPr>
          <p:cNvPr id="346" name="ZoneTexte 345">
            <a:extLst>
              <a:ext uri="{FF2B5EF4-FFF2-40B4-BE49-F238E27FC236}">
                <a16:creationId xmlns:a16="http://schemas.microsoft.com/office/drawing/2014/main" id="{2961E3F6-EE32-4B73-94E3-FC0E75547547}"/>
              </a:ext>
            </a:extLst>
          </p:cNvPr>
          <p:cNvSpPr txBox="1"/>
          <p:nvPr/>
        </p:nvSpPr>
        <p:spPr>
          <a:xfrm>
            <a:off x="2535259" y="4763860"/>
            <a:ext cx="1096433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000" b="1" dirty="0">
                <a:solidFill>
                  <a:schemeClr val="bg1"/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Dinant</a:t>
            </a:r>
            <a:endParaRPr lang="fr-BE" sz="1000" b="1" dirty="0">
              <a:solidFill>
                <a:schemeClr val="bg1"/>
              </a:solidFill>
              <a:latin typeface="Aharoni" panose="02010803020104030203" pitchFamily="2" charset="-79"/>
              <a:cs typeface="Aharoni" panose="02010803020104030203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3979641817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" name="Forme libre : forme 108">
            <a:extLst>
              <a:ext uri="{FF2B5EF4-FFF2-40B4-BE49-F238E27FC236}">
                <a16:creationId xmlns:a16="http://schemas.microsoft.com/office/drawing/2014/main" id="{085BE29F-3951-4699-BE82-8AF996A34F59}"/>
              </a:ext>
            </a:extLst>
          </p:cNvPr>
          <p:cNvSpPr/>
          <p:nvPr/>
        </p:nvSpPr>
        <p:spPr>
          <a:xfrm>
            <a:off x="2524991" y="3609958"/>
            <a:ext cx="2057400" cy="382656"/>
          </a:xfrm>
          <a:custGeom>
            <a:avLst/>
            <a:gdLst>
              <a:gd name="connsiteX0" fmla="*/ 2057400 w 2057400"/>
              <a:gd name="connsiteY0" fmla="*/ 265851 h 382656"/>
              <a:gd name="connsiteX1" fmla="*/ 1215736 w 2057400"/>
              <a:gd name="connsiteY1" fmla="*/ 369760 h 382656"/>
              <a:gd name="connsiteX2" fmla="*/ 789709 w 2057400"/>
              <a:gd name="connsiteY2" fmla="*/ 6078 h 382656"/>
              <a:gd name="connsiteX3" fmla="*/ 498764 w 2057400"/>
              <a:gd name="connsiteY3" fmla="*/ 151551 h 382656"/>
              <a:gd name="connsiteX4" fmla="*/ 0 w 2057400"/>
              <a:gd name="connsiteY4" fmla="*/ 276242 h 3826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57400" h="382656">
                <a:moveTo>
                  <a:pt x="2057400" y="265851"/>
                </a:moveTo>
                <a:cubicBezTo>
                  <a:pt x="1742209" y="339453"/>
                  <a:pt x="1427018" y="413056"/>
                  <a:pt x="1215736" y="369760"/>
                </a:cubicBezTo>
                <a:cubicBezTo>
                  <a:pt x="1004454" y="326465"/>
                  <a:pt x="909204" y="42446"/>
                  <a:pt x="789709" y="6078"/>
                </a:cubicBezTo>
                <a:cubicBezTo>
                  <a:pt x="670214" y="-30290"/>
                  <a:pt x="630382" y="106524"/>
                  <a:pt x="498764" y="151551"/>
                </a:cubicBezTo>
                <a:cubicBezTo>
                  <a:pt x="367146" y="196578"/>
                  <a:pt x="183573" y="236410"/>
                  <a:pt x="0" y="276242"/>
                </a:cubicBezTo>
              </a:path>
            </a:pathLst>
          </a:custGeom>
          <a:noFill/>
          <a:ln w="31750">
            <a:solidFill>
              <a:schemeClr val="accent2"/>
            </a:solidFill>
            <a:prstDash val="sysDot"/>
            <a:headEnd type="arrow"/>
            <a:tailEnd type="none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11" name="Forme libre : forme 110">
            <a:extLst>
              <a:ext uri="{FF2B5EF4-FFF2-40B4-BE49-F238E27FC236}">
                <a16:creationId xmlns:a16="http://schemas.microsoft.com/office/drawing/2014/main" id="{DC331727-9BDB-4276-BDF8-1AEDFEBBEE0C}"/>
              </a:ext>
            </a:extLst>
          </p:cNvPr>
          <p:cNvSpPr/>
          <p:nvPr/>
        </p:nvSpPr>
        <p:spPr>
          <a:xfrm>
            <a:off x="5305002" y="3409621"/>
            <a:ext cx="6240713" cy="3552824"/>
          </a:xfrm>
          <a:custGeom>
            <a:avLst/>
            <a:gdLst>
              <a:gd name="connsiteX0" fmla="*/ 152823 w 6165402"/>
              <a:gd name="connsiteY0" fmla="*/ 3578193 h 3635012"/>
              <a:gd name="connsiteX1" fmla="*/ 448098 w 6165402"/>
              <a:gd name="connsiteY1" fmla="*/ 3416268 h 3635012"/>
              <a:gd name="connsiteX2" fmla="*/ 1543473 w 6165402"/>
              <a:gd name="connsiteY2" fmla="*/ 3006693 h 3635012"/>
              <a:gd name="connsiteX3" fmla="*/ 1838748 w 6165402"/>
              <a:gd name="connsiteY3" fmla="*/ 2778093 h 3635012"/>
              <a:gd name="connsiteX4" fmla="*/ 1924473 w 6165402"/>
              <a:gd name="connsiteY4" fmla="*/ 2606643 h 3635012"/>
              <a:gd name="connsiteX5" fmla="*/ 2581698 w 6165402"/>
              <a:gd name="connsiteY5" fmla="*/ 2311368 h 3635012"/>
              <a:gd name="connsiteX6" fmla="*/ 3134148 w 6165402"/>
              <a:gd name="connsiteY6" fmla="*/ 2063718 h 3635012"/>
              <a:gd name="connsiteX7" fmla="*/ 3191298 w 6165402"/>
              <a:gd name="connsiteY7" fmla="*/ 1844643 h 3635012"/>
              <a:gd name="connsiteX8" fmla="*/ 3305598 w 6165402"/>
              <a:gd name="connsiteY8" fmla="*/ 1616043 h 3635012"/>
              <a:gd name="connsiteX9" fmla="*/ 3553248 w 6165402"/>
              <a:gd name="connsiteY9" fmla="*/ 1368393 h 3635012"/>
              <a:gd name="connsiteX10" fmla="*/ 3705648 w 6165402"/>
              <a:gd name="connsiteY10" fmla="*/ 1377918 h 3635012"/>
              <a:gd name="connsiteX11" fmla="*/ 3705648 w 6165402"/>
              <a:gd name="connsiteY11" fmla="*/ 1215993 h 3635012"/>
              <a:gd name="connsiteX12" fmla="*/ 3915198 w 6165402"/>
              <a:gd name="connsiteY12" fmla="*/ 892143 h 3635012"/>
              <a:gd name="connsiteX13" fmla="*/ 4077123 w 6165402"/>
              <a:gd name="connsiteY13" fmla="*/ 663543 h 3635012"/>
              <a:gd name="connsiteX14" fmla="*/ 4296198 w 6165402"/>
              <a:gd name="connsiteY14" fmla="*/ 587343 h 3635012"/>
              <a:gd name="connsiteX15" fmla="*/ 4734348 w 6165402"/>
              <a:gd name="connsiteY15" fmla="*/ 501618 h 3635012"/>
              <a:gd name="connsiteX16" fmla="*/ 5077248 w 6165402"/>
              <a:gd name="connsiteY16" fmla="*/ 139668 h 3635012"/>
              <a:gd name="connsiteX17" fmla="*/ 5524923 w 6165402"/>
              <a:gd name="connsiteY17" fmla="*/ 139668 h 3635012"/>
              <a:gd name="connsiteX18" fmla="*/ 5934498 w 6165402"/>
              <a:gd name="connsiteY18" fmla="*/ 34893 h 3635012"/>
              <a:gd name="connsiteX19" fmla="*/ 6163098 w 6165402"/>
              <a:gd name="connsiteY19" fmla="*/ 825468 h 3635012"/>
              <a:gd name="connsiteX20" fmla="*/ 6039273 w 6165402"/>
              <a:gd name="connsiteY20" fmla="*/ 1949418 h 3635012"/>
              <a:gd name="connsiteX21" fmla="*/ 5829723 w 6165402"/>
              <a:gd name="connsiteY21" fmla="*/ 1892268 h 3635012"/>
              <a:gd name="connsiteX22" fmla="*/ 5096298 w 6165402"/>
              <a:gd name="connsiteY22" fmla="*/ 2282793 h 3635012"/>
              <a:gd name="connsiteX23" fmla="*/ 4953423 w 6165402"/>
              <a:gd name="connsiteY23" fmla="*/ 2492343 h 3635012"/>
              <a:gd name="connsiteX24" fmla="*/ 4724823 w 6165402"/>
              <a:gd name="connsiteY24" fmla="*/ 2492343 h 3635012"/>
              <a:gd name="connsiteX25" fmla="*/ 4620048 w 6165402"/>
              <a:gd name="connsiteY25" fmla="*/ 2968593 h 3635012"/>
              <a:gd name="connsiteX26" fmla="*/ 4467648 w 6165402"/>
              <a:gd name="connsiteY26" fmla="*/ 3216243 h 3635012"/>
              <a:gd name="connsiteX27" fmla="*/ 4077123 w 6165402"/>
              <a:gd name="connsiteY27" fmla="*/ 3282918 h 3635012"/>
              <a:gd name="connsiteX28" fmla="*/ 3924723 w 6165402"/>
              <a:gd name="connsiteY28" fmla="*/ 3549618 h 3635012"/>
              <a:gd name="connsiteX29" fmla="*/ 3724698 w 6165402"/>
              <a:gd name="connsiteY29" fmla="*/ 3397218 h 3635012"/>
              <a:gd name="connsiteX30" fmla="*/ 3810423 w 6165402"/>
              <a:gd name="connsiteY30" fmla="*/ 3120993 h 3635012"/>
              <a:gd name="connsiteX31" fmla="*/ 3305598 w 6165402"/>
              <a:gd name="connsiteY31" fmla="*/ 3120993 h 3635012"/>
              <a:gd name="connsiteX32" fmla="*/ 2791248 w 6165402"/>
              <a:gd name="connsiteY32" fmla="*/ 3597243 h 3635012"/>
              <a:gd name="connsiteX33" fmla="*/ 152823 w 6165402"/>
              <a:gd name="connsiteY33" fmla="*/ 3578193 h 3635012"/>
              <a:gd name="connsiteX0" fmla="*/ 152823 w 6165402"/>
              <a:gd name="connsiteY0" fmla="*/ 3578193 h 3635012"/>
              <a:gd name="connsiteX1" fmla="*/ 448098 w 6165402"/>
              <a:gd name="connsiteY1" fmla="*/ 3416268 h 3635012"/>
              <a:gd name="connsiteX2" fmla="*/ 1543473 w 6165402"/>
              <a:gd name="connsiteY2" fmla="*/ 3006693 h 3635012"/>
              <a:gd name="connsiteX3" fmla="*/ 1838748 w 6165402"/>
              <a:gd name="connsiteY3" fmla="*/ 2778093 h 3635012"/>
              <a:gd name="connsiteX4" fmla="*/ 1924473 w 6165402"/>
              <a:gd name="connsiteY4" fmla="*/ 2606643 h 3635012"/>
              <a:gd name="connsiteX5" fmla="*/ 2581698 w 6165402"/>
              <a:gd name="connsiteY5" fmla="*/ 2311368 h 3635012"/>
              <a:gd name="connsiteX6" fmla="*/ 3134148 w 6165402"/>
              <a:gd name="connsiteY6" fmla="*/ 2063718 h 3635012"/>
              <a:gd name="connsiteX7" fmla="*/ 3191298 w 6165402"/>
              <a:gd name="connsiteY7" fmla="*/ 1844643 h 3635012"/>
              <a:gd name="connsiteX8" fmla="*/ 3305598 w 6165402"/>
              <a:gd name="connsiteY8" fmla="*/ 1616043 h 3635012"/>
              <a:gd name="connsiteX9" fmla="*/ 3553248 w 6165402"/>
              <a:gd name="connsiteY9" fmla="*/ 1368393 h 3635012"/>
              <a:gd name="connsiteX10" fmla="*/ 3705648 w 6165402"/>
              <a:gd name="connsiteY10" fmla="*/ 1377918 h 3635012"/>
              <a:gd name="connsiteX11" fmla="*/ 3705648 w 6165402"/>
              <a:gd name="connsiteY11" fmla="*/ 1215993 h 3635012"/>
              <a:gd name="connsiteX12" fmla="*/ 3915198 w 6165402"/>
              <a:gd name="connsiteY12" fmla="*/ 892143 h 3635012"/>
              <a:gd name="connsiteX13" fmla="*/ 4077123 w 6165402"/>
              <a:gd name="connsiteY13" fmla="*/ 663543 h 3635012"/>
              <a:gd name="connsiteX14" fmla="*/ 4296198 w 6165402"/>
              <a:gd name="connsiteY14" fmla="*/ 587343 h 3635012"/>
              <a:gd name="connsiteX15" fmla="*/ 4734348 w 6165402"/>
              <a:gd name="connsiteY15" fmla="*/ 501618 h 3635012"/>
              <a:gd name="connsiteX16" fmla="*/ 5077248 w 6165402"/>
              <a:gd name="connsiteY16" fmla="*/ 139668 h 3635012"/>
              <a:gd name="connsiteX17" fmla="*/ 5515398 w 6165402"/>
              <a:gd name="connsiteY17" fmla="*/ 139668 h 3635012"/>
              <a:gd name="connsiteX18" fmla="*/ 5934498 w 6165402"/>
              <a:gd name="connsiteY18" fmla="*/ 34893 h 3635012"/>
              <a:gd name="connsiteX19" fmla="*/ 6163098 w 6165402"/>
              <a:gd name="connsiteY19" fmla="*/ 825468 h 3635012"/>
              <a:gd name="connsiteX20" fmla="*/ 6039273 w 6165402"/>
              <a:gd name="connsiteY20" fmla="*/ 1949418 h 3635012"/>
              <a:gd name="connsiteX21" fmla="*/ 5829723 w 6165402"/>
              <a:gd name="connsiteY21" fmla="*/ 1892268 h 3635012"/>
              <a:gd name="connsiteX22" fmla="*/ 5096298 w 6165402"/>
              <a:gd name="connsiteY22" fmla="*/ 2282793 h 3635012"/>
              <a:gd name="connsiteX23" fmla="*/ 4953423 w 6165402"/>
              <a:gd name="connsiteY23" fmla="*/ 2492343 h 3635012"/>
              <a:gd name="connsiteX24" fmla="*/ 4724823 w 6165402"/>
              <a:gd name="connsiteY24" fmla="*/ 2492343 h 3635012"/>
              <a:gd name="connsiteX25" fmla="*/ 4620048 w 6165402"/>
              <a:gd name="connsiteY25" fmla="*/ 2968593 h 3635012"/>
              <a:gd name="connsiteX26" fmla="*/ 4467648 w 6165402"/>
              <a:gd name="connsiteY26" fmla="*/ 3216243 h 3635012"/>
              <a:gd name="connsiteX27" fmla="*/ 4077123 w 6165402"/>
              <a:gd name="connsiteY27" fmla="*/ 3282918 h 3635012"/>
              <a:gd name="connsiteX28" fmla="*/ 3924723 w 6165402"/>
              <a:gd name="connsiteY28" fmla="*/ 3549618 h 3635012"/>
              <a:gd name="connsiteX29" fmla="*/ 3724698 w 6165402"/>
              <a:gd name="connsiteY29" fmla="*/ 3397218 h 3635012"/>
              <a:gd name="connsiteX30" fmla="*/ 3810423 w 6165402"/>
              <a:gd name="connsiteY30" fmla="*/ 3120993 h 3635012"/>
              <a:gd name="connsiteX31" fmla="*/ 3305598 w 6165402"/>
              <a:gd name="connsiteY31" fmla="*/ 3120993 h 3635012"/>
              <a:gd name="connsiteX32" fmla="*/ 2791248 w 6165402"/>
              <a:gd name="connsiteY32" fmla="*/ 3597243 h 3635012"/>
              <a:gd name="connsiteX33" fmla="*/ 152823 w 6165402"/>
              <a:gd name="connsiteY33" fmla="*/ 3578193 h 3635012"/>
              <a:gd name="connsiteX0" fmla="*/ 152823 w 6165402"/>
              <a:gd name="connsiteY0" fmla="*/ 3578193 h 3635012"/>
              <a:gd name="connsiteX1" fmla="*/ 448098 w 6165402"/>
              <a:gd name="connsiteY1" fmla="*/ 3416268 h 3635012"/>
              <a:gd name="connsiteX2" fmla="*/ 1543473 w 6165402"/>
              <a:gd name="connsiteY2" fmla="*/ 3006693 h 3635012"/>
              <a:gd name="connsiteX3" fmla="*/ 1838748 w 6165402"/>
              <a:gd name="connsiteY3" fmla="*/ 2778093 h 3635012"/>
              <a:gd name="connsiteX4" fmla="*/ 1924473 w 6165402"/>
              <a:gd name="connsiteY4" fmla="*/ 2606643 h 3635012"/>
              <a:gd name="connsiteX5" fmla="*/ 2581698 w 6165402"/>
              <a:gd name="connsiteY5" fmla="*/ 2311368 h 3635012"/>
              <a:gd name="connsiteX6" fmla="*/ 3134148 w 6165402"/>
              <a:gd name="connsiteY6" fmla="*/ 2063718 h 3635012"/>
              <a:gd name="connsiteX7" fmla="*/ 3191298 w 6165402"/>
              <a:gd name="connsiteY7" fmla="*/ 1844643 h 3635012"/>
              <a:gd name="connsiteX8" fmla="*/ 3305598 w 6165402"/>
              <a:gd name="connsiteY8" fmla="*/ 1616043 h 3635012"/>
              <a:gd name="connsiteX9" fmla="*/ 3553248 w 6165402"/>
              <a:gd name="connsiteY9" fmla="*/ 1368393 h 3635012"/>
              <a:gd name="connsiteX10" fmla="*/ 3705648 w 6165402"/>
              <a:gd name="connsiteY10" fmla="*/ 1377918 h 3635012"/>
              <a:gd name="connsiteX11" fmla="*/ 3705648 w 6165402"/>
              <a:gd name="connsiteY11" fmla="*/ 1215993 h 3635012"/>
              <a:gd name="connsiteX12" fmla="*/ 3915198 w 6165402"/>
              <a:gd name="connsiteY12" fmla="*/ 892143 h 3635012"/>
              <a:gd name="connsiteX13" fmla="*/ 4077123 w 6165402"/>
              <a:gd name="connsiteY13" fmla="*/ 663543 h 3635012"/>
              <a:gd name="connsiteX14" fmla="*/ 4296198 w 6165402"/>
              <a:gd name="connsiteY14" fmla="*/ 587343 h 3635012"/>
              <a:gd name="connsiteX15" fmla="*/ 4705773 w 6165402"/>
              <a:gd name="connsiteY15" fmla="*/ 511143 h 3635012"/>
              <a:gd name="connsiteX16" fmla="*/ 5077248 w 6165402"/>
              <a:gd name="connsiteY16" fmla="*/ 139668 h 3635012"/>
              <a:gd name="connsiteX17" fmla="*/ 5515398 w 6165402"/>
              <a:gd name="connsiteY17" fmla="*/ 139668 h 3635012"/>
              <a:gd name="connsiteX18" fmla="*/ 5934498 w 6165402"/>
              <a:gd name="connsiteY18" fmla="*/ 34893 h 3635012"/>
              <a:gd name="connsiteX19" fmla="*/ 6163098 w 6165402"/>
              <a:gd name="connsiteY19" fmla="*/ 825468 h 3635012"/>
              <a:gd name="connsiteX20" fmla="*/ 6039273 w 6165402"/>
              <a:gd name="connsiteY20" fmla="*/ 1949418 h 3635012"/>
              <a:gd name="connsiteX21" fmla="*/ 5829723 w 6165402"/>
              <a:gd name="connsiteY21" fmla="*/ 1892268 h 3635012"/>
              <a:gd name="connsiteX22" fmla="*/ 5096298 w 6165402"/>
              <a:gd name="connsiteY22" fmla="*/ 2282793 h 3635012"/>
              <a:gd name="connsiteX23" fmla="*/ 4953423 w 6165402"/>
              <a:gd name="connsiteY23" fmla="*/ 2492343 h 3635012"/>
              <a:gd name="connsiteX24" fmla="*/ 4724823 w 6165402"/>
              <a:gd name="connsiteY24" fmla="*/ 2492343 h 3635012"/>
              <a:gd name="connsiteX25" fmla="*/ 4620048 w 6165402"/>
              <a:gd name="connsiteY25" fmla="*/ 2968593 h 3635012"/>
              <a:gd name="connsiteX26" fmla="*/ 4467648 w 6165402"/>
              <a:gd name="connsiteY26" fmla="*/ 3216243 h 3635012"/>
              <a:gd name="connsiteX27" fmla="*/ 4077123 w 6165402"/>
              <a:gd name="connsiteY27" fmla="*/ 3282918 h 3635012"/>
              <a:gd name="connsiteX28" fmla="*/ 3924723 w 6165402"/>
              <a:gd name="connsiteY28" fmla="*/ 3549618 h 3635012"/>
              <a:gd name="connsiteX29" fmla="*/ 3724698 w 6165402"/>
              <a:gd name="connsiteY29" fmla="*/ 3397218 h 3635012"/>
              <a:gd name="connsiteX30" fmla="*/ 3810423 w 6165402"/>
              <a:gd name="connsiteY30" fmla="*/ 3120993 h 3635012"/>
              <a:gd name="connsiteX31" fmla="*/ 3305598 w 6165402"/>
              <a:gd name="connsiteY31" fmla="*/ 3120993 h 3635012"/>
              <a:gd name="connsiteX32" fmla="*/ 2791248 w 6165402"/>
              <a:gd name="connsiteY32" fmla="*/ 3597243 h 3635012"/>
              <a:gd name="connsiteX33" fmla="*/ 152823 w 6165402"/>
              <a:gd name="connsiteY33" fmla="*/ 3578193 h 3635012"/>
              <a:gd name="connsiteX0" fmla="*/ 152823 w 6164429"/>
              <a:gd name="connsiteY0" fmla="*/ 3500628 h 3557447"/>
              <a:gd name="connsiteX1" fmla="*/ 448098 w 6164429"/>
              <a:gd name="connsiteY1" fmla="*/ 3338703 h 3557447"/>
              <a:gd name="connsiteX2" fmla="*/ 1543473 w 6164429"/>
              <a:gd name="connsiteY2" fmla="*/ 2929128 h 3557447"/>
              <a:gd name="connsiteX3" fmla="*/ 1838748 w 6164429"/>
              <a:gd name="connsiteY3" fmla="*/ 2700528 h 3557447"/>
              <a:gd name="connsiteX4" fmla="*/ 1924473 w 6164429"/>
              <a:gd name="connsiteY4" fmla="*/ 2529078 h 3557447"/>
              <a:gd name="connsiteX5" fmla="*/ 2581698 w 6164429"/>
              <a:gd name="connsiteY5" fmla="*/ 2233803 h 3557447"/>
              <a:gd name="connsiteX6" fmla="*/ 3134148 w 6164429"/>
              <a:gd name="connsiteY6" fmla="*/ 1986153 h 3557447"/>
              <a:gd name="connsiteX7" fmla="*/ 3191298 w 6164429"/>
              <a:gd name="connsiteY7" fmla="*/ 1767078 h 3557447"/>
              <a:gd name="connsiteX8" fmla="*/ 3305598 w 6164429"/>
              <a:gd name="connsiteY8" fmla="*/ 1538478 h 3557447"/>
              <a:gd name="connsiteX9" fmla="*/ 3553248 w 6164429"/>
              <a:gd name="connsiteY9" fmla="*/ 1290828 h 3557447"/>
              <a:gd name="connsiteX10" fmla="*/ 3705648 w 6164429"/>
              <a:gd name="connsiteY10" fmla="*/ 1300353 h 3557447"/>
              <a:gd name="connsiteX11" fmla="*/ 3705648 w 6164429"/>
              <a:gd name="connsiteY11" fmla="*/ 1138428 h 3557447"/>
              <a:gd name="connsiteX12" fmla="*/ 3915198 w 6164429"/>
              <a:gd name="connsiteY12" fmla="*/ 814578 h 3557447"/>
              <a:gd name="connsiteX13" fmla="*/ 4077123 w 6164429"/>
              <a:gd name="connsiteY13" fmla="*/ 585978 h 3557447"/>
              <a:gd name="connsiteX14" fmla="*/ 4296198 w 6164429"/>
              <a:gd name="connsiteY14" fmla="*/ 509778 h 3557447"/>
              <a:gd name="connsiteX15" fmla="*/ 4705773 w 6164429"/>
              <a:gd name="connsiteY15" fmla="*/ 433578 h 3557447"/>
              <a:gd name="connsiteX16" fmla="*/ 5077248 w 6164429"/>
              <a:gd name="connsiteY16" fmla="*/ 62103 h 3557447"/>
              <a:gd name="connsiteX17" fmla="*/ 5515398 w 6164429"/>
              <a:gd name="connsiteY17" fmla="*/ 62103 h 3557447"/>
              <a:gd name="connsiteX18" fmla="*/ 5963073 w 6164429"/>
              <a:gd name="connsiteY18" fmla="*/ 47816 h 3557447"/>
              <a:gd name="connsiteX19" fmla="*/ 6163098 w 6164429"/>
              <a:gd name="connsiteY19" fmla="*/ 747903 h 3557447"/>
              <a:gd name="connsiteX20" fmla="*/ 6039273 w 6164429"/>
              <a:gd name="connsiteY20" fmla="*/ 1871853 h 3557447"/>
              <a:gd name="connsiteX21" fmla="*/ 5829723 w 6164429"/>
              <a:gd name="connsiteY21" fmla="*/ 1814703 h 3557447"/>
              <a:gd name="connsiteX22" fmla="*/ 5096298 w 6164429"/>
              <a:gd name="connsiteY22" fmla="*/ 2205228 h 3557447"/>
              <a:gd name="connsiteX23" fmla="*/ 4953423 w 6164429"/>
              <a:gd name="connsiteY23" fmla="*/ 2414778 h 3557447"/>
              <a:gd name="connsiteX24" fmla="*/ 4724823 w 6164429"/>
              <a:gd name="connsiteY24" fmla="*/ 2414778 h 3557447"/>
              <a:gd name="connsiteX25" fmla="*/ 4620048 w 6164429"/>
              <a:gd name="connsiteY25" fmla="*/ 2891028 h 3557447"/>
              <a:gd name="connsiteX26" fmla="*/ 4467648 w 6164429"/>
              <a:gd name="connsiteY26" fmla="*/ 3138678 h 3557447"/>
              <a:gd name="connsiteX27" fmla="*/ 4077123 w 6164429"/>
              <a:gd name="connsiteY27" fmla="*/ 3205353 h 3557447"/>
              <a:gd name="connsiteX28" fmla="*/ 3924723 w 6164429"/>
              <a:gd name="connsiteY28" fmla="*/ 3472053 h 3557447"/>
              <a:gd name="connsiteX29" fmla="*/ 3724698 w 6164429"/>
              <a:gd name="connsiteY29" fmla="*/ 3319653 h 3557447"/>
              <a:gd name="connsiteX30" fmla="*/ 3810423 w 6164429"/>
              <a:gd name="connsiteY30" fmla="*/ 3043428 h 3557447"/>
              <a:gd name="connsiteX31" fmla="*/ 3305598 w 6164429"/>
              <a:gd name="connsiteY31" fmla="*/ 3043428 h 3557447"/>
              <a:gd name="connsiteX32" fmla="*/ 2791248 w 6164429"/>
              <a:gd name="connsiteY32" fmla="*/ 3519678 h 3557447"/>
              <a:gd name="connsiteX33" fmla="*/ 152823 w 6164429"/>
              <a:gd name="connsiteY33" fmla="*/ 3500628 h 3557447"/>
              <a:gd name="connsiteX0" fmla="*/ 152823 w 6164429"/>
              <a:gd name="connsiteY0" fmla="*/ 3512139 h 3568958"/>
              <a:gd name="connsiteX1" fmla="*/ 448098 w 6164429"/>
              <a:gd name="connsiteY1" fmla="*/ 3350214 h 3568958"/>
              <a:gd name="connsiteX2" fmla="*/ 1543473 w 6164429"/>
              <a:gd name="connsiteY2" fmla="*/ 2940639 h 3568958"/>
              <a:gd name="connsiteX3" fmla="*/ 1838748 w 6164429"/>
              <a:gd name="connsiteY3" fmla="*/ 2712039 h 3568958"/>
              <a:gd name="connsiteX4" fmla="*/ 1924473 w 6164429"/>
              <a:gd name="connsiteY4" fmla="*/ 2540589 h 3568958"/>
              <a:gd name="connsiteX5" fmla="*/ 2581698 w 6164429"/>
              <a:gd name="connsiteY5" fmla="*/ 2245314 h 3568958"/>
              <a:gd name="connsiteX6" fmla="*/ 3134148 w 6164429"/>
              <a:gd name="connsiteY6" fmla="*/ 1997664 h 3568958"/>
              <a:gd name="connsiteX7" fmla="*/ 3191298 w 6164429"/>
              <a:gd name="connsiteY7" fmla="*/ 1778589 h 3568958"/>
              <a:gd name="connsiteX8" fmla="*/ 3305598 w 6164429"/>
              <a:gd name="connsiteY8" fmla="*/ 1549989 h 3568958"/>
              <a:gd name="connsiteX9" fmla="*/ 3553248 w 6164429"/>
              <a:gd name="connsiteY9" fmla="*/ 1302339 h 3568958"/>
              <a:gd name="connsiteX10" fmla="*/ 3705648 w 6164429"/>
              <a:gd name="connsiteY10" fmla="*/ 1311864 h 3568958"/>
              <a:gd name="connsiteX11" fmla="*/ 3705648 w 6164429"/>
              <a:gd name="connsiteY11" fmla="*/ 1149939 h 3568958"/>
              <a:gd name="connsiteX12" fmla="*/ 3915198 w 6164429"/>
              <a:gd name="connsiteY12" fmla="*/ 826089 h 3568958"/>
              <a:gd name="connsiteX13" fmla="*/ 4077123 w 6164429"/>
              <a:gd name="connsiteY13" fmla="*/ 597489 h 3568958"/>
              <a:gd name="connsiteX14" fmla="*/ 4296198 w 6164429"/>
              <a:gd name="connsiteY14" fmla="*/ 521289 h 3568958"/>
              <a:gd name="connsiteX15" fmla="*/ 4705773 w 6164429"/>
              <a:gd name="connsiteY15" fmla="*/ 445089 h 3568958"/>
              <a:gd name="connsiteX16" fmla="*/ 5077248 w 6164429"/>
              <a:gd name="connsiteY16" fmla="*/ 73614 h 3568958"/>
              <a:gd name="connsiteX17" fmla="*/ 5505873 w 6164429"/>
              <a:gd name="connsiteY17" fmla="*/ 40276 h 3568958"/>
              <a:gd name="connsiteX18" fmla="*/ 5963073 w 6164429"/>
              <a:gd name="connsiteY18" fmla="*/ 59327 h 3568958"/>
              <a:gd name="connsiteX19" fmla="*/ 6163098 w 6164429"/>
              <a:gd name="connsiteY19" fmla="*/ 759414 h 3568958"/>
              <a:gd name="connsiteX20" fmla="*/ 6039273 w 6164429"/>
              <a:gd name="connsiteY20" fmla="*/ 1883364 h 3568958"/>
              <a:gd name="connsiteX21" fmla="*/ 5829723 w 6164429"/>
              <a:gd name="connsiteY21" fmla="*/ 1826214 h 3568958"/>
              <a:gd name="connsiteX22" fmla="*/ 5096298 w 6164429"/>
              <a:gd name="connsiteY22" fmla="*/ 2216739 h 3568958"/>
              <a:gd name="connsiteX23" fmla="*/ 4953423 w 6164429"/>
              <a:gd name="connsiteY23" fmla="*/ 2426289 h 3568958"/>
              <a:gd name="connsiteX24" fmla="*/ 4724823 w 6164429"/>
              <a:gd name="connsiteY24" fmla="*/ 2426289 h 3568958"/>
              <a:gd name="connsiteX25" fmla="*/ 4620048 w 6164429"/>
              <a:gd name="connsiteY25" fmla="*/ 2902539 h 3568958"/>
              <a:gd name="connsiteX26" fmla="*/ 4467648 w 6164429"/>
              <a:gd name="connsiteY26" fmla="*/ 3150189 h 3568958"/>
              <a:gd name="connsiteX27" fmla="*/ 4077123 w 6164429"/>
              <a:gd name="connsiteY27" fmla="*/ 3216864 h 3568958"/>
              <a:gd name="connsiteX28" fmla="*/ 3924723 w 6164429"/>
              <a:gd name="connsiteY28" fmla="*/ 3483564 h 3568958"/>
              <a:gd name="connsiteX29" fmla="*/ 3724698 w 6164429"/>
              <a:gd name="connsiteY29" fmla="*/ 3331164 h 3568958"/>
              <a:gd name="connsiteX30" fmla="*/ 3810423 w 6164429"/>
              <a:gd name="connsiteY30" fmla="*/ 3054939 h 3568958"/>
              <a:gd name="connsiteX31" fmla="*/ 3305598 w 6164429"/>
              <a:gd name="connsiteY31" fmla="*/ 3054939 h 3568958"/>
              <a:gd name="connsiteX32" fmla="*/ 2791248 w 6164429"/>
              <a:gd name="connsiteY32" fmla="*/ 3531189 h 3568958"/>
              <a:gd name="connsiteX33" fmla="*/ 152823 w 6164429"/>
              <a:gd name="connsiteY33" fmla="*/ 3512139 h 3568958"/>
              <a:gd name="connsiteX0" fmla="*/ 152823 w 6164429"/>
              <a:gd name="connsiteY0" fmla="*/ 3520667 h 3577486"/>
              <a:gd name="connsiteX1" fmla="*/ 448098 w 6164429"/>
              <a:gd name="connsiteY1" fmla="*/ 3358742 h 3577486"/>
              <a:gd name="connsiteX2" fmla="*/ 1543473 w 6164429"/>
              <a:gd name="connsiteY2" fmla="*/ 2949167 h 3577486"/>
              <a:gd name="connsiteX3" fmla="*/ 1838748 w 6164429"/>
              <a:gd name="connsiteY3" fmla="*/ 2720567 h 3577486"/>
              <a:gd name="connsiteX4" fmla="*/ 1924473 w 6164429"/>
              <a:gd name="connsiteY4" fmla="*/ 2549117 h 3577486"/>
              <a:gd name="connsiteX5" fmla="*/ 2581698 w 6164429"/>
              <a:gd name="connsiteY5" fmla="*/ 2253842 h 3577486"/>
              <a:gd name="connsiteX6" fmla="*/ 3134148 w 6164429"/>
              <a:gd name="connsiteY6" fmla="*/ 2006192 h 3577486"/>
              <a:gd name="connsiteX7" fmla="*/ 3191298 w 6164429"/>
              <a:gd name="connsiteY7" fmla="*/ 1787117 h 3577486"/>
              <a:gd name="connsiteX8" fmla="*/ 3305598 w 6164429"/>
              <a:gd name="connsiteY8" fmla="*/ 1558517 h 3577486"/>
              <a:gd name="connsiteX9" fmla="*/ 3553248 w 6164429"/>
              <a:gd name="connsiteY9" fmla="*/ 1310867 h 3577486"/>
              <a:gd name="connsiteX10" fmla="*/ 3705648 w 6164429"/>
              <a:gd name="connsiteY10" fmla="*/ 1320392 h 3577486"/>
              <a:gd name="connsiteX11" fmla="*/ 3705648 w 6164429"/>
              <a:gd name="connsiteY11" fmla="*/ 1158467 h 3577486"/>
              <a:gd name="connsiteX12" fmla="*/ 3915198 w 6164429"/>
              <a:gd name="connsiteY12" fmla="*/ 834617 h 3577486"/>
              <a:gd name="connsiteX13" fmla="*/ 4077123 w 6164429"/>
              <a:gd name="connsiteY13" fmla="*/ 606017 h 3577486"/>
              <a:gd name="connsiteX14" fmla="*/ 4296198 w 6164429"/>
              <a:gd name="connsiteY14" fmla="*/ 529817 h 3577486"/>
              <a:gd name="connsiteX15" fmla="*/ 4705773 w 6164429"/>
              <a:gd name="connsiteY15" fmla="*/ 453617 h 3577486"/>
              <a:gd name="connsiteX16" fmla="*/ 5077248 w 6164429"/>
              <a:gd name="connsiteY16" fmla="*/ 82142 h 3577486"/>
              <a:gd name="connsiteX17" fmla="*/ 5505873 w 6164429"/>
              <a:gd name="connsiteY17" fmla="*/ 48804 h 3577486"/>
              <a:gd name="connsiteX18" fmla="*/ 5805912 w 6164429"/>
              <a:gd name="connsiteY18" fmla="*/ 24992 h 3577486"/>
              <a:gd name="connsiteX19" fmla="*/ 5963073 w 6164429"/>
              <a:gd name="connsiteY19" fmla="*/ 67855 h 3577486"/>
              <a:gd name="connsiteX20" fmla="*/ 6163098 w 6164429"/>
              <a:gd name="connsiteY20" fmla="*/ 767942 h 3577486"/>
              <a:gd name="connsiteX21" fmla="*/ 6039273 w 6164429"/>
              <a:gd name="connsiteY21" fmla="*/ 1891892 h 3577486"/>
              <a:gd name="connsiteX22" fmla="*/ 5829723 w 6164429"/>
              <a:gd name="connsiteY22" fmla="*/ 1834742 h 3577486"/>
              <a:gd name="connsiteX23" fmla="*/ 5096298 w 6164429"/>
              <a:gd name="connsiteY23" fmla="*/ 2225267 h 3577486"/>
              <a:gd name="connsiteX24" fmla="*/ 4953423 w 6164429"/>
              <a:gd name="connsiteY24" fmla="*/ 2434817 h 3577486"/>
              <a:gd name="connsiteX25" fmla="*/ 4724823 w 6164429"/>
              <a:gd name="connsiteY25" fmla="*/ 2434817 h 3577486"/>
              <a:gd name="connsiteX26" fmla="*/ 4620048 w 6164429"/>
              <a:gd name="connsiteY26" fmla="*/ 2911067 h 3577486"/>
              <a:gd name="connsiteX27" fmla="*/ 4467648 w 6164429"/>
              <a:gd name="connsiteY27" fmla="*/ 3158717 h 3577486"/>
              <a:gd name="connsiteX28" fmla="*/ 4077123 w 6164429"/>
              <a:gd name="connsiteY28" fmla="*/ 3225392 h 3577486"/>
              <a:gd name="connsiteX29" fmla="*/ 3924723 w 6164429"/>
              <a:gd name="connsiteY29" fmla="*/ 3492092 h 3577486"/>
              <a:gd name="connsiteX30" fmla="*/ 3724698 w 6164429"/>
              <a:gd name="connsiteY30" fmla="*/ 3339692 h 3577486"/>
              <a:gd name="connsiteX31" fmla="*/ 3810423 w 6164429"/>
              <a:gd name="connsiteY31" fmla="*/ 3063467 h 3577486"/>
              <a:gd name="connsiteX32" fmla="*/ 3305598 w 6164429"/>
              <a:gd name="connsiteY32" fmla="*/ 3063467 h 3577486"/>
              <a:gd name="connsiteX33" fmla="*/ 2791248 w 6164429"/>
              <a:gd name="connsiteY33" fmla="*/ 3539717 h 3577486"/>
              <a:gd name="connsiteX34" fmla="*/ 152823 w 6164429"/>
              <a:gd name="connsiteY34" fmla="*/ 3520667 h 3577486"/>
              <a:gd name="connsiteX0" fmla="*/ 152823 w 6164429"/>
              <a:gd name="connsiteY0" fmla="*/ 3520667 h 3577486"/>
              <a:gd name="connsiteX1" fmla="*/ 448098 w 6164429"/>
              <a:gd name="connsiteY1" fmla="*/ 3358742 h 3577486"/>
              <a:gd name="connsiteX2" fmla="*/ 1543473 w 6164429"/>
              <a:gd name="connsiteY2" fmla="*/ 2949167 h 3577486"/>
              <a:gd name="connsiteX3" fmla="*/ 1838748 w 6164429"/>
              <a:gd name="connsiteY3" fmla="*/ 2720567 h 3577486"/>
              <a:gd name="connsiteX4" fmla="*/ 1924473 w 6164429"/>
              <a:gd name="connsiteY4" fmla="*/ 2549117 h 3577486"/>
              <a:gd name="connsiteX5" fmla="*/ 2581698 w 6164429"/>
              <a:gd name="connsiteY5" fmla="*/ 2253842 h 3577486"/>
              <a:gd name="connsiteX6" fmla="*/ 3134148 w 6164429"/>
              <a:gd name="connsiteY6" fmla="*/ 2006192 h 3577486"/>
              <a:gd name="connsiteX7" fmla="*/ 3191298 w 6164429"/>
              <a:gd name="connsiteY7" fmla="*/ 1787117 h 3577486"/>
              <a:gd name="connsiteX8" fmla="*/ 3305598 w 6164429"/>
              <a:gd name="connsiteY8" fmla="*/ 1558517 h 3577486"/>
              <a:gd name="connsiteX9" fmla="*/ 3553248 w 6164429"/>
              <a:gd name="connsiteY9" fmla="*/ 1310867 h 3577486"/>
              <a:gd name="connsiteX10" fmla="*/ 3705648 w 6164429"/>
              <a:gd name="connsiteY10" fmla="*/ 1320392 h 3577486"/>
              <a:gd name="connsiteX11" fmla="*/ 3705648 w 6164429"/>
              <a:gd name="connsiteY11" fmla="*/ 1158467 h 3577486"/>
              <a:gd name="connsiteX12" fmla="*/ 3915198 w 6164429"/>
              <a:gd name="connsiteY12" fmla="*/ 834617 h 3577486"/>
              <a:gd name="connsiteX13" fmla="*/ 4077123 w 6164429"/>
              <a:gd name="connsiteY13" fmla="*/ 606017 h 3577486"/>
              <a:gd name="connsiteX14" fmla="*/ 4296198 w 6164429"/>
              <a:gd name="connsiteY14" fmla="*/ 529817 h 3577486"/>
              <a:gd name="connsiteX15" fmla="*/ 4696248 w 6164429"/>
              <a:gd name="connsiteY15" fmla="*/ 444092 h 3577486"/>
              <a:gd name="connsiteX16" fmla="*/ 5077248 w 6164429"/>
              <a:gd name="connsiteY16" fmla="*/ 82142 h 3577486"/>
              <a:gd name="connsiteX17" fmla="*/ 5505873 w 6164429"/>
              <a:gd name="connsiteY17" fmla="*/ 48804 h 3577486"/>
              <a:gd name="connsiteX18" fmla="*/ 5805912 w 6164429"/>
              <a:gd name="connsiteY18" fmla="*/ 24992 h 3577486"/>
              <a:gd name="connsiteX19" fmla="*/ 5963073 w 6164429"/>
              <a:gd name="connsiteY19" fmla="*/ 67855 h 3577486"/>
              <a:gd name="connsiteX20" fmla="*/ 6163098 w 6164429"/>
              <a:gd name="connsiteY20" fmla="*/ 767942 h 3577486"/>
              <a:gd name="connsiteX21" fmla="*/ 6039273 w 6164429"/>
              <a:gd name="connsiteY21" fmla="*/ 1891892 h 3577486"/>
              <a:gd name="connsiteX22" fmla="*/ 5829723 w 6164429"/>
              <a:gd name="connsiteY22" fmla="*/ 1834742 h 3577486"/>
              <a:gd name="connsiteX23" fmla="*/ 5096298 w 6164429"/>
              <a:gd name="connsiteY23" fmla="*/ 2225267 h 3577486"/>
              <a:gd name="connsiteX24" fmla="*/ 4953423 w 6164429"/>
              <a:gd name="connsiteY24" fmla="*/ 2434817 h 3577486"/>
              <a:gd name="connsiteX25" fmla="*/ 4724823 w 6164429"/>
              <a:gd name="connsiteY25" fmla="*/ 2434817 h 3577486"/>
              <a:gd name="connsiteX26" fmla="*/ 4620048 w 6164429"/>
              <a:gd name="connsiteY26" fmla="*/ 2911067 h 3577486"/>
              <a:gd name="connsiteX27" fmla="*/ 4467648 w 6164429"/>
              <a:gd name="connsiteY27" fmla="*/ 3158717 h 3577486"/>
              <a:gd name="connsiteX28" fmla="*/ 4077123 w 6164429"/>
              <a:gd name="connsiteY28" fmla="*/ 3225392 h 3577486"/>
              <a:gd name="connsiteX29" fmla="*/ 3924723 w 6164429"/>
              <a:gd name="connsiteY29" fmla="*/ 3492092 h 3577486"/>
              <a:gd name="connsiteX30" fmla="*/ 3724698 w 6164429"/>
              <a:gd name="connsiteY30" fmla="*/ 3339692 h 3577486"/>
              <a:gd name="connsiteX31" fmla="*/ 3810423 w 6164429"/>
              <a:gd name="connsiteY31" fmla="*/ 3063467 h 3577486"/>
              <a:gd name="connsiteX32" fmla="*/ 3305598 w 6164429"/>
              <a:gd name="connsiteY32" fmla="*/ 3063467 h 3577486"/>
              <a:gd name="connsiteX33" fmla="*/ 2791248 w 6164429"/>
              <a:gd name="connsiteY33" fmla="*/ 3539717 h 3577486"/>
              <a:gd name="connsiteX34" fmla="*/ 152823 w 6164429"/>
              <a:gd name="connsiteY34" fmla="*/ 3520667 h 3577486"/>
              <a:gd name="connsiteX0" fmla="*/ 152823 w 6164429"/>
              <a:gd name="connsiteY0" fmla="*/ 3520667 h 3577486"/>
              <a:gd name="connsiteX1" fmla="*/ 448098 w 6164429"/>
              <a:gd name="connsiteY1" fmla="*/ 3358742 h 3577486"/>
              <a:gd name="connsiteX2" fmla="*/ 1543473 w 6164429"/>
              <a:gd name="connsiteY2" fmla="*/ 2949167 h 3577486"/>
              <a:gd name="connsiteX3" fmla="*/ 1838748 w 6164429"/>
              <a:gd name="connsiteY3" fmla="*/ 2720567 h 3577486"/>
              <a:gd name="connsiteX4" fmla="*/ 1924473 w 6164429"/>
              <a:gd name="connsiteY4" fmla="*/ 2549117 h 3577486"/>
              <a:gd name="connsiteX5" fmla="*/ 2581698 w 6164429"/>
              <a:gd name="connsiteY5" fmla="*/ 2253842 h 3577486"/>
              <a:gd name="connsiteX6" fmla="*/ 3134148 w 6164429"/>
              <a:gd name="connsiteY6" fmla="*/ 2006192 h 3577486"/>
              <a:gd name="connsiteX7" fmla="*/ 3191298 w 6164429"/>
              <a:gd name="connsiteY7" fmla="*/ 1787117 h 3577486"/>
              <a:gd name="connsiteX8" fmla="*/ 3305598 w 6164429"/>
              <a:gd name="connsiteY8" fmla="*/ 1558517 h 3577486"/>
              <a:gd name="connsiteX9" fmla="*/ 3553248 w 6164429"/>
              <a:gd name="connsiteY9" fmla="*/ 1310867 h 3577486"/>
              <a:gd name="connsiteX10" fmla="*/ 3705648 w 6164429"/>
              <a:gd name="connsiteY10" fmla="*/ 1320392 h 3577486"/>
              <a:gd name="connsiteX11" fmla="*/ 3705648 w 6164429"/>
              <a:gd name="connsiteY11" fmla="*/ 1158467 h 3577486"/>
              <a:gd name="connsiteX12" fmla="*/ 3915198 w 6164429"/>
              <a:gd name="connsiteY12" fmla="*/ 834617 h 3577486"/>
              <a:gd name="connsiteX13" fmla="*/ 4077123 w 6164429"/>
              <a:gd name="connsiteY13" fmla="*/ 606017 h 3577486"/>
              <a:gd name="connsiteX14" fmla="*/ 4296198 w 6164429"/>
              <a:gd name="connsiteY14" fmla="*/ 529817 h 3577486"/>
              <a:gd name="connsiteX15" fmla="*/ 4291437 w 6164429"/>
              <a:gd name="connsiteY15" fmla="*/ 510767 h 3577486"/>
              <a:gd name="connsiteX16" fmla="*/ 4696248 w 6164429"/>
              <a:gd name="connsiteY16" fmla="*/ 444092 h 3577486"/>
              <a:gd name="connsiteX17" fmla="*/ 5077248 w 6164429"/>
              <a:gd name="connsiteY17" fmla="*/ 82142 h 3577486"/>
              <a:gd name="connsiteX18" fmla="*/ 5505873 w 6164429"/>
              <a:gd name="connsiteY18" fmla="*/ 48804 h 3577486"/>
              <a:gd name="connsiteX19" fmla="*/ 5805912 w 6164429"/>
              <a:gd name="connsiteY19" fmla="*/ 24992 h 3577486"/>
              <a:gd name="connsiteX20" fmla="*/ 5963073 w 6164429"/>
              <a:gd name="connsiteY20" fmla="*/ 67855 h 3577486"/>
              <a:gd name="connsiteX21" fmla="*/ 6163098 w 6164429"/>
              <a:gd name="connsiteY21" fmla="*/ 767942 h 3577486"/>
              <a:gd name="connsiteX22" fmla="*/ 6039273 w 6164429"/>
              <a:gd name="connsiteY22" fmla="*/ 1891892 h 3577486"/>
              <a:gd name="connsiteX23" fmla="*/ 5829723 w 6164429"/>
              <a:gd name="connsiteY23" fmla="*/ 1834742 h 3577486"/>
              <a:gd name="connsiteX24" fmla="*/ 5096298 w 6164429"/>
              <a:gd name="connsiteY24" fmla="*/ 2225267 h 3577486"/>
              <a:gd name="connsiteX25" fmla="*/ 4953423 w 6164429"/>
              <a:gd name="connsiteY25" fmla="*/ 2434817 h 3577486"/>
              <a:gd name="connsiteX26" fmla="*/ 4724823 w 6164429"/>
              <a:gd name="connsiteY26" fmla="*/ 2434817 h 3577486"/>
              <a:gd name="connsiteX27" fmla="*/ 4620048 w 6164429"/>
              <a:gd name="connsiteY27" fmla="*/ 2911067 h 3577486"/>
              <a:gd name="connsiteX28" fmla="*/ 4467648 w 6164429"/>
              <a:gd name="connsiteY28" fmla="*/ 3158717 h 3577486"/>
              <a:gd name="connsiteX29" fmla="*/ 4077123 w 6164429"/>
              <a:gd name="connsiteY29" fmla="*/ 3225392 h 3577486"/>
              <a:gd name="connsiteX30" fmla="*/ 3924723 w 6164429"/>
              <a:gd name="connsiteY30" fmla="*/ 3492092 h 3577486"/>
              <a:gd name="connsiteX31" fmla="*/ 3724698 w 6164429"/>
              <a:gd name="connsiteY31" fmla="*/ 3339692 h 3577486"/>
              <a:gd name="connsiteX32" fmla="*/ 3810423 w 6164429"/>
              <a:gd name="connsiteY32" fmla="*/ 3063467 h 3577486"/>
              <a:gd name="connsiteX33" fmla="*/ 3305598 w 6164429"/>
              <a:gd name="connsiteY33" fmla="*/ 3063467 h 3577486"/>
              <a:gd name="connsiteX34" fmla="*/ 2791248 w 6164429"/>
              <a:gd name="connsiteY34" fmla="*/ 3539717 h 3577486"/>
              <a:gd name="connsiteX35" fmla="*/ 152823 w 6164429"/>
              <a:gd name="connsiteY35" fmla="*/ 3520667 h 3577486"/>
              <a:gd name="connsiteX0" fmla="*/ 152823 w 6164429"/>
              <a:gd name="connsiteY0" fmla="*/ 3520667 h 3577486"/>
              <a:gd name="connsiteX1" fmla="*/ 448098 w 6164429"/>
              <a:gd name="connsiteY1" fmla="*/ 3358742 h 3577486"/>
              <a:gd name="connsiteX2" fmla="*/ 1543473 w 6164429"/>
              <a:gd name="connsiteY2" fmla="*/ 2949167 h 3577486"/>
              <a:gd name="connsiteX3" fmla="*/ 1838748 w 6164429"/>
              <a:gd name="connsiteY3" fmla="*/ 2720567 h 3577486"/>
              <a:gd name="connsiteX4" fmla="*/ 1924473 w 6164429"/>
              <a:gd name="connsiteY4" fmla="*/ 2549117 h 3577486"/>
              <a:gd name="connsiteX5" fmla="*/ 2581698 w 6164429"/>
              <a:gd name="connsiteY5" fmla="*/ 2253842 h 3577486"/>
              <a:gd name="connsiteX6" fmla="*/ 3134148 w 6164429"/>
              <a:gd name="connsiteY6" fmla="*/ 2006192 h 3577486"/>
              <a:gd name="connsiteX7" fmla="*/ 3191298 w 6164429"/>
              <a:gd name="connsiteY7" fmla="*/ 1787117 h 3577486"/>
              <a:gd name="connsiteX8" fmla="*/ 3305598 w 6164429"/>
              <a:gd name="connsiteY8" fmla="*/ 1558517 h 3577486"/>
              <a:gd name="connsiteX9" fmla="*/ 3553248 w 6164429"/>
              <a:gd name="connsiteY9" fmla="*/ 1310867 h 3577486"/>
              <a:gd name="connsiteX10" fmla="*/ 3705648 w 6164429"/>
              <a:gd name="connsiteY10" fmla="*/ 1320392 h 3577486"/>
              <a:gd name="connsiteX11" fmla="*/ 3705648 w 6164429"/>
              <a:gd name="connsiteY11" fmla="*/ 1158467 h 3577486"/>
              <a:gd name="connsiteX12" fmla="*/ 3915198 w 6164429"/>
              <a:gd name="connsiteY12" fmla="*/ 834617 h 3577486"/>
              <a:gd name="connsiteX13" fmla="*/ 4077123 w 6164429"/>
              <a:gd name="connsiteY13" fmla="*/ 606017 h 3577486"/>
              <a:gd name="connsiteX14" fmla="*/ 4296198 w 6164429"/>
              <a:gd name="connsiteY14" fmla="*/ 529817 h 3577486"/>
              <a:gd name="connsiteX15" fmla="*/ 4291437 w 6164429"/>
              <a:gd name="connsiteY15" fmla="*/ 510767 h 3577486"/>
              <a:gd name="connsiteX16" fmla="*/ 4639098 w 6164429"/>
              <a:gd name="connsiteY16" fmla="*/ 444092 h 3577486"/>
              <a:gd name="connsiteX17" fmla="*/ 5077248 w 6164429"/>
              <a:gd name="connsiteY17" fmla="*/ 82142 h 3577486"/>
              <a:gd name="connsiteX18" fmla="*/ 5505873 w 6164429"/>
              <a:gd name="connsiteY18" fmla="*/ 48804 h 3577486"/>
              <a:gd name="connsiteX19" fmla="*/ 5805912 w 6164429"/>
              <a:gd name="connsiteY19" fmla="*/ 24992 h 3577486"/>
              <a:gd name="connsiteX20" fmla="*/ 5963073 w 6164429"/>
              <a:gd name="connsiteY20" fmla="*/ 67855 h 3577486"/>
              <a:gd name="connsiteX21" fmla="*/ 6163098 w 6164429"/>
              <a:gd name="connsiteY21" fmla="*/ 767942 h 3577486"/>
              <a:gd name="connsiteX22" fmla="*/ 6039273 w 6164429"/>
              <a:gd name="connsiteY22" fmla="*/ 1891892 h 3577486"/>
              <a:gd name="connsiteX23" fmla="*/ 5829723 w 6164429"/>
              <a:gd name="connsiteY23" fmla="*/ 1834742 h 3577486"/>
              <a:gd name="connsiteX24" fmla="*/ 5096298 w 6164429"/>
              <a:gd name="connsiteY24" fmla="*/ 2225267 h 3577486"/>
              <a:gd name="connsiteX25" fmla="*/ 4953423 w 6164429"/>
              <a:gd name="connsiteY25" fmla="*/ 2434817 h 3577486"/>
              <a:gd name="connsiteX26" fmla="*/ 4724823 w 6164429"/>
              <a:gd name="connsiteY26" fmla="*/ 2434817 h 3577486"/>
              <a:gd name="connsiteX27" fmla="*/ 4620048 w 6164429"/>
              <a:gd name="connsiteY27" fmla="*/ 2911067 h 3577486"/>
              <a:gd name="connsiteX28" fmla="*/ 4467648 w 6164429"/>
              <a:gd name="connsiteY28" fmla="*/ 3158717 h 3577486"/>
              <a:gd name="connsiteX29" fmla="*/ 4077123 w 6164429"/>
              <a:gd name="connsiteY29" fmla="*/ 3225392 h 3577486"/>
              <a:gd name="connsiteX30" fmla="*/ 3924723 w 6164429"/>
              <a:gd name="connsiteY30" fmla="*/ 3492092 h 3577486"/>
              <a:gd name="connsiteX31" fmla="*/ 3724698 w 6164429"/>
              <a:gd name="connsiteY31" fmla="*/ 3339692 h 3577486"/>
              <a:gd name="connsiteX32" fmla="*/ 3810423 w 6164429"/>
              <a:gd name="connsiteY32" fmla="*/ 3063467 h 3577486"/>
              <a:gd name="connsiteX33" fmla="*/ 3305598 w 6164429"/>
              <a:gd name="connsiteY33" fmla="*/ 3063467 h 3577486"/>
              <a:gd name="connsiteX34" fmla="*/ 2791248 w 6164429"/>
              <a:gd name="connsiteY34" fmla="*/ 3539717 h 3577486"/>
              <a:gd name="connsiteX35" fmla="*/ 152823 w 6164429"/>
              <a:gd name="connsiteY35" fmla="*/ 3520667 h 3577486"/>
              <a:gd name="connsiteX0" fmla="*/ 152823 w 6164429"/>
              <a:gd name="connsiteY0" fmla="*/ 3520667 h 3577486"/>
              <a:gd name="connsiteX1" fmla="*/ 448098 w 6164429"/>
              <a:gd name="connsiteY1" fmla="*/ 3358742 h 3577486"/>
              <a:gd name="connsiteX2" fmla="*/ 1543473 w 6164429"/>
              <a:gd name="connsiteY2" fmla="*/ 2949167 h 3577486"/>
              <a:gd name="connsiteX3" fmla="*/ 1838748 w 6164429"/>
              <a:gd name="connsiteY3" fmla="*/ 2720567 h 3577486"/>
              <a:gd name="connsiteX4" fmla="*/ 1924473 w 6164429"/>
              <a:gd name="connsiteY4" fmla="*/ 2549117 h 3577486"/>
              <a:gd name="connsiteX5" fmla="*/ 2581698 w 6164429"/>
              <a:gd name="connsiteY5" fmla="*/ 2253842 h 3577486"/>
              <a:gd name="connsiteX6" fmla="*/ 3134148 w 6164429"/>
              <a:gd name="connsiteY6" fmla="*/ 2006192 h 3577486"/>
              <a:gd name="connsiteX7" fmla="*/ 3191298 w 6164429"/>
              <a:gd name="connsiteY7" fmla="*/ 1787117 h 3577486"/>
              <a:gd name="connsiteX8" fmla="*/ 3305598 w 6164429"/>
              <a:gd name="connsiteY8" fmla="*/ 1558517 h 3577486"/>
              <a:gd name="connsiteX9" fmla="*/ 3553248 w 6164429"/>
              <a:gd name="connsiteY9" fmla="*/ 1310867 h 3577486"/>
              <a:gd name="connsiteX10" fmla="*/ 3705648 w 6164429"/>
              <a:gd name="connsiteY10" fmla="*/ 1320392 h 3577486"/>
              <a:gd name="connsiteX11" fmla="*/ 3705648 w 6164429"/>
              <a:gd name="connsiteY11" fmla="*/ 1158467 h 3577486"/>
              <a:gd name="connsiteX12" fmla="*/ 3915198 w 6164429"/>
              <a:gd name="connsiteY12" fmla="*/ 834617 h 3577486"/>
              <a:gd name="connsiteX13" fmla="*/ 4077123 w 6164429"/>
              <a:gd name="connsiteY13" fmla="*/ 606017 h 3577486"/>
              <a:gd name="connsiteX14" fmla="*/ 4296198 w 6164429"/>
              <a:gd name="connsiteY14" fmla="*/ 529817 h 3577486"/>
              <a:gd name="connsiteX15" fmla="*/ 4291437 w 6164429"/>
              <a:gd name="connsiteY15" fmla="*/ 510767 h 3577486"/>
              <a:gd name="connsiteX16" fmla="*/ 4639098 w 6164429"/>
              <a:gd name="connsiteY16" fmla="*/ 444092 h 3577486"/>
              <a:gd name="connsiteX17" fmla="*/ 4858174 w 6164429"/>
              <a:gd name="connsiteY17" fmla="*/ 315505 h 3577486"/>
              <a:gd name="connsiteX18" fmla="*/ 5077248 w 6164429"/>
              <a:gd name="connsiteY18" fmla="*/ 82142 h 3577486"/>
              <a:gd name="connsiteX19" fmla="*/ 5505873 w 6164429"/>
              <a:gd name="connsiteY19" fmla="*/ 48804 h 3577486"/>
              <a:gd name="connsiteX20" fmla="*/ 5805912 w 6164429"/>
              <a:gd name="connsiteY20" fmla="*/ 24992 h 3577486"/>
              <a:gd name="connsiteX21" fmla="*/ 5963073 w 6164429"/>
              <a:gd name="connsiteY21" fmla="*/ 67855 h 3577486"/>
              <a:gd name="connsiteX22" fmla="*/ 6163098 w 6164429"/>
              <a:gd name="connsiteY22" fmla="*/ 767942 h 3577486"/>
              <a:gd name="connsiteX23" fmla="*/ 6039273 w 6164429"/>
              <a:gd name="connsiteY23" fmla="*/ 1891892 h 3577486"/>
              <a:gd name="connsiteX24" fmla="*/ 5829723 w 6164429"/>
              <a:gd name="connsiteY24" fmla="*/ 1834742 h 3577486"/>
              <a:gd name="connsiteX25" fmla="*/ 5096298 w 6164429"/>
              <a:gd name="connsiteY25" fmla="*/ 2225267 h 3577486"/>
              <a:gd name="connsiteX26" fmla="*/ 4953423 w 6164429"/>
              <a:gd name="connsiteY26" fmla="*/ 2434817 h 3577486"/>
              <a:gd name="connsiteX27" fmla="*/ 4724823 w 6164429"/>
              <a:gd name="connsiteY27" fmla="*/ 2434817 h 3577486"/>
              <a:gd name="connsiteX28" fmla="*/ 4620048 w 6164429"/>
              <a:gd name="connsiteY28" fmla="*/ 2911067 h 3577486"/>
              <a:gd name="connsiteX29" fmla="*/ 4467648 w 6164429"/>
              <a:gd name="connsiteY29" fmla="*/ 3158717 h 3577486"/>
              <a:gd name="connsiteX30" fmla="*/ 4077123 w 6164429"/>
              <a:gd name="connsiteY30" fmla="*/ 3225392 h 3577486"/>
              <a:gd name="connsiteX31" fmla="*/ 3924723 w 6164429"/>
              <a:gd name="connsiteY31" fmla="*/ 3492092 h 3577486"/>
              <a:gd name="connsiteX32" fmla="*/ 3724698 w 6164429"/>
              <a:gd name="connsiteY32" fmla="*/ 3339692 h 3577486"/>
              <a:gd name="connsiteX33" fmla="*/ 3810423 w 6164429"/>
              <a:gd name="connsiteY33" fmla="*/ 3063467 h 3577486"/>
              <a:gd name="connsiteX34" fmla="*/ 3305598 w 6164429"/>
              <a:gd name="connsiteY34" fmla="*/ 3063467 h 3577486"/>
              <a:gd name="connsiteX35" fmla="*/ 2791248 w 6164429"/>
              <a:gd name="connsiteY35" fmla="*/ 3539717 h 3577486"/>
              <a:gd name="connsiteX36" fmla="*/ 152823 w 6164429"/>
              <a:gd name="connsiteY36" fmla="*/ 3520667 h 3577486"/>
              <a:gd name="connsiteX0" fmla="*/ 152823 w 6164429"/>
              <a:gd name="connsiteY0" fmla="*/ 3520667 h 3577486"/>
              <a:gd name="connsiteX1" fmla="*/ 448098 w 6164429"/>
              <a:gd name="connsiteY1" fmla="*/ 3358742 h 3577486"/>
              <a:gd name="connsiteX2" fmla="*/ 1543473 w 6164429"/>
              <a:gd name="connsiteY2" fmla="*/ 2949167 h 3577486"/>
              <a:gd name="connsiteX3" fmla="*/ 1838748 w 6164429"/>
              <a:gd name="connsiteY3" fmla="*/ 2720567 h 3577486"/>
              <a:gd name="connsiteX4" fmla="*/ 1924473 w 6164429"/>
              <a:gd name="connsiteY4" fmla="*/ 2549117 h 3577486"/>
              <a:gd name="connsiteX5" fmla="*/ 2581698 w 6164429"/>
              <a:gd name="connsiteY5" fmla="*/ 2253842 h 3577486"/>
              <a:gd name="connsiteX6" fmla="*/ 3134148 w 6164429"/>
              <a:gd name="connsiteY6" fmla="*/ 2006192 h 3577486"/>
              <a:gd name="connsiteX7" fmla="*/ 3191298 w 6164429"/>
              <a:gd name="connsiteY7" fmla="*/ 1787117 h 3577486"/>
              <a:gd name="connsiteX8" fmla="*/ 3305598 w 6164429"/>
              <a:gd name="connsiteY8" fmla="*/ 1558517 h 3577486"/>
              <a:gd name="connsiteX9" fmla="*/ 3553248 w 6164429"/>
              <a:gd name="connsiteY9" fmla="*/ 1310867 h 3577486"/>
              <a:gd name="connsiteX10" fmla="*/ 3705648 w 6164429"/>
              <a:gd name="connsiteY10" fmla="*/ 1320392 h 3577486"/>
              <a:gd name="connsiteX11" fmla="*/ 3705648 w 6164429"/>
              <a:gd name="connsiteY11" fmla="*/ 1158467 h 3577486"/>
              <a:gd name="connsiteX12" fmla="*/ 3915198 w 6164429"/>
              <a:gd name="connsiteY12" fmla="*/ 834617 h 3577486"/>
              <a:gd name="connsiteX13" fmla="*/ 4077123 w 6164429"/>
              <a:gd name="connsiteY13" fmla="*/ 606017 h 3577486"/>
              <a:gd name="connsiteX14" fmla="*/ 4296198 w 6164429"/>
              <a:gd name="connsiteY14" fmla="*/ 529817 h 3577486"/>
              <a:gd name="connsiteX15" fmla="*/ 4291437 w 6164429"/>
              <a:gd name="connsiteY15" fmla="*/ 510767 h 3577486"/>
              <a:gd name="connsiteX16" fmla="*/ 4639098 w 6164429"/>
              <a:gd name="connsiteY16" fmla="*/ 444092 h 3577486"/>
              <a:gd name="connsiteX17" fmla="*/ 4858174 w 6164429"/>
              <a:gd name="connsiteY17" fmla="*/ 315505 h 3577486"/>
              <a:gd name="connsiteX18" fmla="*/ 5096298 w 6164429"/>
              <a:gd name="connsiteY18" fmla="*/ 63092 h 3577486"/>
              <a:gd name="connsiteX19" fmla="*/ 5505873 w 6164429"/>
              <a:gd name="connsiteY19" fmla="*/ 48804 h 3577486"/>
              <a:gd name="connsiteX20" fmla="*/ 5805912 w 6164429"/>
              <a:gd name="connsiteY20" fmla="*/ 24992 h 3577486"/>
              <a:gd name="connsiteX21" fmla="*/ 5963073 w 6164429"/>
              <a:gd name="connsiteY21" fmla="*/ 67855 h 3577486"/>
              <a:gd name="connsiteX22" fmla="*/ 6163098 w 6164429"/>
              <a:gd name="connsiteY22" fmla="*/ 767942 h 3577486"/>
              <a:gd name="connsiteX23" fmla="*/ 6039273 w 6164429"/>
              <a:gd name="connsiteY23" fmla="*/ 1891892 h 3577486"/>
              <a:gd name="connsiteX24" fmla="*/ 5829723 w 6164429"/>
              <a:gd name="connsiteY24" fmla="*/ 1834742 h 3577486"/>
              <a:gd name="connsiteX25" fmla="*/ 5096298 w 6164429"/>
              <a:gd name="connsiteY25" fmla="*/ 2225267 h 3577486"/>
              <a:gd name="connsiteX26" fmla="*/ 4953423 w 6164429"/>
              <a:gd name="connsiteY26" fmla="*/ 2434817 h 3577486"/>
              <a:gd name="connsiteX27" fmla="*/ 4724823 w 6164429"/>
              <a:gd name="connsiteY27" fmla="*/ 2434817 h 3577486"/>
              <a:gd name="connsiteX28" fmla="*/ 4620048 w 6164429"/>
              <a:gd name="connsiteY28" fmla="*/ 2911067 h 3577486"/>
              <a:gd name="connsiteX29" fmla="*/ 4467648 w 6164429"/>
              <a:gd name="connsiteY29" fmla="*/ 3158717 h 3577486"/>
              <a:gd name="connsiteX30" fmla="*/ 4077123 w 6164429"/>
              <a:gd name="connsiteY30" fmla="*/ 3225392 h 3577486"/>
              <a:gd name="connsiteX31" fmla="*/ 3924723 w 6164429"/>
              <a:gd name="connsiteY31" fmla="*/ 3492092 h 3577486"/>
              <a:gd name="connsiteX32" fmla="*/ 3724698 w 6164429"/>
              <a:gd name="connsiteY32" fmla="*/ 3339692 h 3577486"/>
              <a:gd name="connsiteX33" fmla="*/ 3810423 w 6164429"/>
              <a:gd name="connsiteY33" fmla="*/ 3063467 h 3577486"/>
              <a:gd name="connsiteX34" fmla="*/ 3305598 w 6164429"/>
              <a:gd name="connsiteY34" fmla="*/ 3063467 h 3577486"/>
              <a:gd name="connsiteX35" fmla="*/ 2791248 w 6164429"/>
              <a:gd name="connsiteY35" fmla="*/ 3539717 h 3577486"/>
              <a:gd name="connsiteX36" fmla="*/ 152823 w 6164429"/>
              <a:gd name="connsiteY36" fmla="*/ 3520667 h 3577486"/>
              <a:gd name="connsiteX0" fmla="*/ 152823 w 6164429"/>
              <a:gd name="connsiteY0" fmla="*/ 3520667 h 3577486"/>
              <a:gd name="connsiteX1" fmla="*/ 448098 w 6164429"/>
              <a:gd name="connsiteY1" fmla="*/ 3358742 h 3577486"/>
              <a:gd name="connsiteX2" fmla="*/ 1543473 w 6164429"/>
              <a:gd name="connsiteY2" fmla="*/ 2949167 h 3577486"/>
              <a:gd name="connsiteX3" fmla="*/ 1838748 w 6164429"/>
              <a:gd name="connsiteY3" fmla="*/ 2720567 h 3577486"/>
              <a:gd name="connsiteX4" fmla="*/ 1924473 w 6164429"/>
              <a:gd name="connsiteY4" fmla="*/ 2549117 h 3577486"/>
              <a:gd name="connsiteX5" fmla="*/ 2581698 w 6164429"/>
              <a:gd name="connsiteY5" fmla="*/ 2253842 h 3577486"/>
              <a:gd name="connsiteX6" fmla="*/ 3134148 w 6164429"/>
              <a:gd name="connsiteY6" fmla="*/ 2006192 h 3577486"/>
              <a:gd name="connsiteX7" fmla="*/ 3191298 w 6164429"/>
              <a:gd name="connsiteY7" fmla="*/ 1787117 h 3577486"/>
              <a:gd name="connsiteX8" fmla="*/ 3305598 w 6164429"/>
              <a:gd name="connsiteY8" fmla="*/ 1558517 h 3577486"/>
              <a:gd name="connsiteX9" fmla="*/ 3553248 w 6164429"/>
              <a:gd name="connsiteY9" fmla="*/ 1310867 h 3577486"/>
              <a:gd name="connsiteX10" fmla="*/ 3705648 w 6164429"/>
              <a:gd name="connsiteY10" fmla="*/ 1320392 h 3577486"/>
              <a:gd name="connsiteX11" fmla="*/ 3705648 w 6164429"/>
              <a:gd name="connsiteY11" fmla="*/ 1158467 h 3577486"/>
              <a:gd name="connsiteX12" fmla="*/ 3915198 w 6164429"/>
              <a:gd name="connsiteY12" fmla="*/ 834617 h 3577486"/>
              <a:gd name="connsiteX13" fmla="*/ 4034261 w 6164429"/>
              <a:gd name="connsiteY13" fmla="*/ 625067 h 3577486"/>
              <a:gd name="connsiteX14" fmla="*/ 4296198 w 6164429"/>
              <a:gd name="connsiteY14" fmla="*/ 529817 h 3577486"/>
              <a:gd name="connsiteX15" fmla="*/ 4291437 w 6164429"/>
              <a:gd name="connsiteY15" fmla="*/ 510767 h 3577486"/>
              <a:gd name="connsiteX16" fmla="*/ 4639098 w 6164429"/>
              <a:gd name="connsiteY16" fmla="*/ 444092 h 3577486"/>
              <a:gd name="connsiteX17" fmla="*/ 4858174 w 6164429"/>
              <a:gd name="connsiteY17" fmla="*/ 315505 h 3577486"/>
              <a:gd name="connsiteX18" fmla="*/ 5096298 w 6164429"/>
              <a:gd name="connsiteY18" fmla="*/ 63092 h 3577486"/>
              <a:gd name="connsiteX19" fmla="*/ 5505873 w 6164429"/>
              <a:gd name="connsiteY19" fmla="*/ 48804 h 3577486"/>
              <a:gd name="connsiteX20" fmla="*/ 5805912 w 6164429"/>
              <a:gd name="connsiteY20" fmla="*/ 24992 h 3577486"/>
              <a:gd name="connsiteX21" fmla="*/ 5963073 w 6164429"/>
              <a:gd name="connsiteY21" fmla="*/ 67855 h 3577486"/>
              <a:gd name="connsiteX22" fmla="*/ 6163098 w 6164429"/>
              <a:gd name="connsiteY22" fmla="*/ 767942 h 3577486"/>
              <a:gd name="connsiteX23" fmla="*/ 6039273 w 6164429"/>
              <a:gd name="connsiteY23" fmla="*/ 1891892 h 3577486"/>
              <a:gd name="connsiteX24" fmla="*/ 5829723 w 6164429"/>
              <a:gd name="connsiteY24" fmla="*/ 1834742 h 3577486"/>
              <a:gd name="connsiteX25" fmla="*/ 5096298 w 6164429"/>
              <a:gd name="connsiteY25" fmla="*/ 2225267 h 3577486"/>
              <a:gd name="connsiteX26" fmla="*/ 4953423 w 6164429"/>
              <a:gd name="connsiteY26" fmla="*/ 2434817 h 3577486"/>
              <a:gd name="connsiteX27" fmla="*/ 4724823 w 6164429"/>
              <a:gd name="connsiteY27" fmla="*/ 2434817 h 3577486"/>
              <a:gd name="connsiteX28" fmla="*/ 4620048 w 6164429"/>
              <a:gd name="connsiteY28" fmla="*/ 2911067 h 3577486"/>
              <a:gd name="connsiteX29" fmla="*/ 4467648 w 6164429"/>
              <a:gd name="connsiteY29" fmla="*/ 3158717 h 3577486"/>
              <a:gd name="connsiteX30" fmla="*/ 4077123 w 6164429"/>
              <a:gd name="connsiteY30" fmla="*/ 3225392 h 3577486"/>
              <a:gd name="connsiteX31" fmla="*/ 3924723 w 6164429"/>
              <a:gd name="connsiteY31" fmla="*/ 3492092 h 3577486"/>
              <a:gd name="connsiteX32" fmla="*/ 3724698 w 6164429"/>
              <a:gd name="connsiteY32" fmla="*/ 3339692 h 3577486"/>
              <a:gd name="connsiteX33" fmla="*/ 3810423 w 6164429"/>
              <a:gd name="connsiteY33" fmla="*/ 3063467 h 3577486"/>
              <a:gd name="connsiteX34" fmla="*/ 3305598 w 6164429"/>
              <a:gd name="connsiteY34" fmla="*/ 3063467 h 3577486"/>
              <a:gd name="connsiteX35" fmla="*/ 2791248 w 6164429"/>
              <a:gd name="connsiteY35" fmla="*/ 3539717 h 3577486"/>
              <a:gd name="connsiteX36" fmla="*/ 152823 w 6164429"/>
              <a:gd name="connsiteY36" fmla="*/ 3520667 h 3577486"/>
              <a:gd name="connsiteX0" fmla="*/ 152823 w 6164429"/>
              <a:gd name="connsiteY0" fmla="*/ 3520667 h 3577486"/>
              <a:gd name="connsiteX1" fmla="*/ 448098 w 6164429"/>
              <a:gd name="connsiteY1" fmla="*/ 3358742 h 3577486"/>
              <a:gd name="connsiteX2" fmla="*/ 1543473 w 6164429"/>
              <a:gd name="connsiteY2" fmla="*/ 2949167 h 3577486"/>
              <a:gd name="connsiteX3" fmla="*/ 1838748 w 6164429"/>
              <a:gd name="connsiteY3" fmla="*/ 2720567 h 3577486"/>
              <a:gd name="connsiteX4" fmla="*/ 1924473 w 6164429"/>
              <a:gd name="connsiteY4" fmla="*/ 2549117 h 3577486"/>
              <a:gd name="connsiteX5" fmla="*/ 2581698 w 6164429"/>
              <a:gd name="connsiteY5" fmla="*/ 2253842 h 3577486"/>
              <a:gd name="connsiteX6" fmla="*/ 3134148 w 6164429"/>
              <a:gd name="connsiteY6" fmla="*/ 2006192 h 3577486"/>
              <a:gd name="connsiteX7" fmla="*/ 3191298 w 6164429"/>
              <a:gd name="connsiteY7" fmla="*/ 1787117 h 3577486"/>
              <a:gd name="connsiteX8" fmla="*/ 3305598 w 6164429"/>
              <a:gd name="connsiteY8" fmla="*/ 1558517 h 3577486"/>
              <a:gd name="connsiteX9" fmla="*/ 3553248 w 6164429"/>
              <a:gd name="connsiteY9" fmla="*/ 1310867 h 3577486"/>
              <a:gd name="connsiteX10" fmla="*/ 3705648 w 6164429"/>
              <a:gd name="connsiteY10" fmla="*/ 1320392 h 3577486"/>
              <a:gd name="connsiteX11" fmla="*/ 3705648 w 6164429"/>
              <a:gd name="connsiteY11" fmla="*/ 1158467 h 3577486"/>
              <a:gd name="connsiteX12" fmla="*/ 3877098 w 6164429"/>
              <a:gd name="connsiteY12" fmla="*/ 848905 h 3577486"/>
              <a:gd name="connsiteX13" fmla="*/ 4034261 w 6164429"/>
              <a:gd name="connsiteY13" fmla="*/ 625067 h 3577486"/>
              <a:gd name="connsiteX14" fmla="*/ 4296198 w 6164429"/>
              <a:gd name="connsiteY14" fmla="*/ 529817 h 3577486"/>
              <a:gd name="connsiteX15" fmla="*/ 4291437 w 6164429"/>
              <a:gd name="connsiteY15" fmla="*/ 510767 h 3577486"/>
              <a:gd name="connsiteX16" fmla="*/ 4639098 w 6164429"/>
              <a:gd name="connsiteY16" fmla="*/ 444092 h 3577486"/>
              <a:gd name="connsiteX17" fmla="*/ 4858174 w 6164429"/>
              <a:gd name="connsiteY17" fmla="*/ 315505 h 3577486"/>
              <a:gd name="connsiteX18" fmla="*/ 5096298 w 6164429"/>
              <a:gd name="connsiteY18" fmla="*/ 63092 h 3577486"/>
              <a:gd name="connsiteX19" fmla="*/ 5505873 w 6164429"/>
              <a:gd name="connsiteY19" fmla="*/ 48804 h 3577486"/>
              <a:gd name="connsiteX20" fmla="*/ 5805912 w 6164429"/>
              <a:gd name="connsiteY20" fmla="*/ 24992 h 3577486"/>
              <a:gd name="connsiteX21" fmla="*/ 5963073 w 6164429"/>
              <a:gd name="connsiteY21" fmla="*/ 67855 h 3577486"/>
              <a:gd name="connsiteX22" fmla="*/ 6163098 w 6164429"/>
              <a:gd name="connsiteY22" fmla="*/ 767942 h 3577486"/>
              <a:gd name="connsiteX23" fmla="*/ 6039273 w 6164429"/>
              <a:gd name="connsiteY23" fmla="*/ 1891892 h 3577486"/>
              <a:gd name="connsiteX24" fmla="*/ 5829723 w 6164429"/>
              <a:gd name="connsiteY24" fmla="*/ 1834742 h 3577486"/>
              <a:gd name="connsiteX25" fmla="*/ 5096298 w 6164429"/>
              <a:gd name="connsiteY25" fmla="*/ 2225267 h 3577486"/>
              <a:gd name="connsiteX26" fmla="*/ 4953423 w 6164429"/>
              <a:gd name="connsiteY26" fmla="*/ 2434817 h 3577486"/>
              <a:gd name="connsiteX27" fmla="*/ 4724823 w 6164429"/>
              <a:gd name="connsiteY27" fmla="*/ 2434817 h 3577486"/>
              <a:gd name="connsiteX28" fmla="*/ 4620048 w 6164429"/>
              <a:gd name="connsiteY28" fmla="*/ 2911067 h 3577486"/>
              <a:gd name="connsiteX29" fmla="*/ 4467648 w 6164429"/>
              <a:gd name="connsiteY29" fmla="*/ 3158717 h 3577486"/>
              <a:gd name="connsiteX30" fmla="*/ 4077123 w 6164429"/>
              <a:gd name="connsiteY30" fmla="*/ 3225392 h 3577486"/>
              <a:gd name="connsiteX31" fmla="*/ 3924723 w 6164429"/>
              <a:gd name="connsiteY31" fmla="*/ 3492092 h 3577486"/>
              <a:gd name="connsiteX32" fmla="*/ 3724698 w 6164429"/>
              <a:gd name="connsiteY32" fmla="*/ 3339692 h 3577486"/>
              <a:gd name="connsiteX33" fmla="*/ 3810423 w 6164429"/>
              <a:gd name="connsiteY33" fmla="*/ 3063467 h 3577486"/>
              <a:gd name="connsiteX34" fmla="*/ 3305598 w 6164429"/>
              <a:gd name="connsiteY34" fmla="*/ 3063467 h 3577486"/>
              <a:gd name="connsiteX35" fmla="*/ 2791248 w 6164429"/>
              <a:gd name="connsiteY35" fmla="*/ 3539717 h 3577486"/>
              <a:gd name="connsiteX36" fmla="*/ 152823 w 6164429"/>
              <a:gd name="connsiteY36" fmla="*/ 3520667 h 3577486"/>
              <a:gd name="connsiteX0" fmla="*/ 152823 w 6164429"/>
              <a:gd name="connsiteY0" fmla="*/ 3520667 h 3577486"/>
              <a:gd name="connsiteX1" fmla="*/ 448098 w 6164429"/>
              <a:gd name="connsiteY1" fmla="*/ 3358742 h 3577486"/>
              <a:gd name="connsiteX2" fmla="*/ 1543473 w 6164429"/>
              <a:gd name="connsiteY2" fmla="*/ 2949167 h 3577486"/>
              <a:gd name="connsiteX3" fmla="*/ 1838748 w 6164429"/>
              <a:gd name="connsiteY3" fmla="*/ 2720567 h 3577486"/>
              <a:gd name="connsiteX4" fmla="*/ 1924473 w 6164429"/>
              <a:gd name="connsiteY4" fmla="*/ 2549117 h 3577486"/>
              <a:gd name="connsiteX5" fmla="*/ 2581698 w 6164429"/>
              <a:gd name="connsiteY5" fmla="*/ 2253842 h 3577486"/>
              <a:gd name="connsiteX6" fmla="*/ 3134148 w 6164429"/>
              <a:gd name="connsiteY6" fmla="*/ 2006192 h 3577486"/>
              <a:gd name="connsiteX7" fmla="*/ 3191298 w 6164429"/>
              <a:gd name="connsiteY7" fmla="*/ 1787117 h 3577486"/>
              <a:gd name="connsiteX8" fmla="*/ 3305598 w 6164429"/>
              <a:gd name="connsiteY8" fmla="*/ 1558517 h 3577486"/>
              <a:gd name="connsiteX9" fmla="*/ 3553248 w 6164429"/>
              <a:gd name="connsiteY9" fmla="*/ 1310867 h 3577486"/>
              <a:gd name="connsiteX10" fmla="*/ 3705648 w 6164429"/>
              <a:gd name="connsiteY10" fmla="*/ 1320392 h 3577486"/>
              <a:gd name="connsiteX11" fmla="*/ 3724698 w 6164429"/>
              <a:gd name="connsiteY11" fmla="*/ 1101317 h 3577486"/>
              <a:gd name="connsiteX12" fmla="*/ 3877098 w 6164429"/>
              <a:gd name="connsiteY12" fmla="*/ 848905 h 3577486"/>
              <a:gd name="connsiteX13" fmla="*/ 4034261 w 6164429"/>
              <a:gd name="connsiteY13" fmla="*/ 625067 h 3577486"/>
              <a:gd name="connsiteX14" fmla="*/ 4296198 w 6164429"/>
              <a:gd name="connsiteY14" fmla="*/ 529817 h 3577486"/>
              <a:gd name="connsiteX15" fmla="*/ 4291437 w 6164429"/>
              <a:gd name="connsiteY15" fmla="*/ 510767 h 3577486"/>
              <a:gd name="connsiteX16" fmla="*/ 4639098 w 6164429"/>
              <a:gd name="connsiteY16" fmla="*/ 444092 h 3577486"/>
              <a:gd name="connsiteX17" fmla="*/ 4858174 w 6164429"/>
              <a:gd name="connsiteY17" fmla="*/ 315505 h 3577486"/>
              <a:gd name="connsiteX18" fmla="*/ 5096298 w 6164429"/>
              <a:gd name="connsiteY18" fmla="*/ 63092 h 3577486"/>
              <a:gd name="connsiteX19" fmla="*/ 5505873 w 6164429"/>
              <a:gd name="connsiteY19" fmla="*/ 48804 h 3577486"/>
              <a:gd name="connsiteX20" fmla="*/ 5805912 w 6164429"/>
              <a:gd name="connsiteY20" fmla="*/ 24992 h 3577486"/>
              <a:gd name="connsiteX21" fmla="*/ 5963073 w 6164429"/>
              <a:gd name="connsiteY21" fmla="*/ 67855 h 3577486"/>
              <a:gd name="connsiteX22" fmla="*/ 6163098 w 6164429"/>
              <a:gd name="connsiteY22" fmla="*/ 767942 h 3577486"/>
              <a:gd name="connsiteX23" fmla="*/ 6039273 w 6164429"/>
              <a:gd name="connsiteY23" fmla="*/ 1891892 h 3577486"/>
              <a:gd name="connsiteX24" fmla="*/ 5829723 w 6164429"/>
              <a:gd name="connsiteY24" fmla="*/ 1834742 h 3577486"/>
              <a:gd name="connsiteX25" fmla="*/ 5096298 w 6164429"/>
              <a:gd name="connsiteY25" fmla="*/ 2225267 h 3577486"/>
              <a:gd name="connsiteX26" fmla="*/ 4953423 w 6164429"/>
              <a:gd name="connsiteY26" fmla="*/ 2434817 h 3577486"/>
              <a:gd name="connsiteX27" fmla="*/ 4724823 w 6164429"/>
              <a:gd name="connsiteY27" fmla="*/ 2434817 h 3577486"/>
              <a:gd name="connsiteX28" fmla="*/ 4620048 w 6164429"/>
              <a:gd name="connsiteY28" fmla="*/ 2911067 h 3577486"/>
              <a:gd name="connsiteX29" fmla="*/ 4467648 w 6164429"/>
              <a:gd name="connsiteY29" fmla="*/ 3158717 h 3577486"/>
              <a:gd name="connsiteX30" fmla="*/ 4077123 w 6164429"/>
              <a:gd name="connsiteY30" fmla="*/ 3225392 h 3577486"/>
              <a:gd name="connsiteX31" fmla="*/ 3924723 w 6164429"/>
              <a:gd name="connsiteY31" fmla="*/ 3492092 h 3577486"/>
              <a:gd name="connsiteX32" fmla="*/ 3724698 w 6164429"/>
              <a:gd name="connsiteY32" fmla="*/ 3339692 h 3577486"/>
              <a:gd name="connsiteX33" fmla="*/ 3810423 w 6164429"/>
              <a:gd name="connsiteY33" fmla="*/ 3063467 h 3577486"/>
              <a:gd name="connsiteX34" fmla="*/ 3305598 w 6164429"/>
              <a:gd name="connsiteY34" fmla="*/ 3063467 h 3577486"/>
              <a:gd name="connsiteX35" fmla="*/ 2791248 w 6164429"/>
              <a:gd name="connsiteY35" fmla="*/ 3539717 h 3577486"/>
              <a:gd name="connsiteX36" fmla="*/ 152823 w 6164429"/>
              <a:gd name="connsiteY36" fmla="*/ 3520667 h 3577486"/>
              <a:gd name="connsiteX0" fmla="*/ 152823 w 6164429"/>
              <a:gd name="connsiteY0" fmla="*/ 3520667 h 3577486"/>
              <a:gd name="connsiteX1" fmla="*/ 448098 w 6164429"/>
              <a:gd name="connsiteY1" fmla="*/ 3358742 h 3577486"/>
              <a:gd name="connsiteX2" fmla="*/ 1543473 w 6164429"/>
              <a:gd name="connsiteY2" fmla="*/ 2949167 h 3577486"/>
              <a:gd name="connsiteX3" fmla="*/ 1838748 w 6164429"/>
              <a:gd name="connsiteY3" fmla="*/ 2720567 h 3577486"/>
              <a:gd name="connsiteX4" fmla="*/ 1924473 w 6164429"/>
              <a:gd name="connsiteY4" fmla="*/ 2549117 h 3577486"/>
              <a:gd name="connsiteX5" fmla="*/ 2581698 w 6164429"/>
              <a:gd name="connsiteY5" fmla="*/ 2253842 h 3577486"/>
              <a:gd name="connsiteX6" fmla="*/ 3134148 w 6164429"/>
              <a:gd name="connsiteY6" fmla="*/ 2006192 h 3577486"/>
              <a:gd name="connsiteX7" fmla="*/ 3191298 w 6164429"/>
              <a:gd name="connsiteY7" fmla="*/ 1787117 h 3577486"/>
              <a:gd name="connsiteX8" fmla="*/ 3305598 w 6164429"/>
              <a:gd name="connsiteY8" fmla="*/ 1558517 h 3577486"/>
              <a:gd name="connsiteX9" fmla="*/ 3553248 w 6164429"/>
              <a:gd name="connsiteY9" fmla="*/ 1310867 h 3577486"/>
              <a:gd name="connsiteX10" fmla="*/ 3691361 w 6164429"/>
              <a:gd name="connsiteY10" fmla="*/ 1310867 h 3577486"/>
              <a:gd name="connsiteX11" fmla="*/ 3724698 w 6164429"/>
              <a:gd name="connsiteY11" fmla="*/ 1101317 h 3577486"/>
              <a:gd name="connsiteX12" fmla="*/ 3877098 w 6164429"/>
              <a:gd name="connsiteY12" fmla="*/ 848905 h 3577486"/>
              <a:gd name="connsiteX13" fmla="*/ 4034261 w 6164429"/>
              <a:gd name="connsiteY13" fmla="*/ 625067 h 3577486"/>
              <a:gd name="connsiteX14" fmla="*/ 4296198 w 6164429"/>
              <a:gd name="connsiteY14" fmla="*/ 529817 h 3577486"/>
              <a:gd name="connsiteX15" fmla="*/ 4291437 w 6164429"/>
              <a:gd name="connsiteY15" fmla="*/ 510767 h 3577486"/>
              <a:gd name="connsiteX16" fmla="*/ 4639098 w 6164429"/>
              <a:gd name="connsiteY16" fmla="*/ 444092 h 3577486"/>
              <a:gd name="connsiteX17" fmla="*/ 4858174 w 6164429"/>
              <a:gd name="connsiteY17" fmla="*/ 315505 h 3577486"/>
              <a:gd name="connsiteX18" fmla="*/ 5096298 w 6164429"/>
              <a:gd name="connsiteY18" fmla="*/ 63092 h 3577486"/>
              <a:gd name="connsiteX19" fmla="*/ 5505873 w 6164429"/>
              <a:gd name="connsiteY19" fmla="*/ 48804 h 3577486"/>
              <a:gd name="connsiteX20" fmla="*/ 5805912 w 6164429"/>
              <a:gd name="connsiteY20" fmla="*/ 24992 h 3577486"/>
              <a:gd name="connsiteX21" fmla="*/ 5963073 w 6164429"/>
              <a:gd name="connsiteY21" fmla="*/ 67855 h 3577486"/>
              <a:gd name="connsiteX22" fmla="*/ 6163098 w 6164429"/>
              <a:gd name="connsiteY22" fmla="*/ 767942 h 3577486"/>
              <a:gd name="connsiteX23" fmla="*/ 6039273 w 6164429"/>
              <a:gd name="connsiteY23" fmla="*/ 1891892 h 3577486"/>
              <a:gd name="connsiteX24" fmla="*/ 5829723 w 6164429"/>
              <a:gd name="connsiteY24" fmla="*/ 1834742 h 3577486"/>
              <a:gd name="connsiteX25" fmla="*/ 5096298 w 6164429"/>
              <a:gd name="connsiteY25" fmla="*/ 2225267 h 3577486"/>
              <a:gd name="connsiteX26" fmla="*/ 4953423 w 6164429"/>
              <a:gd name="connsiteY26" fmla="*/ 2434817 h 3577486"/>
              <a:gd name="connsiteX27" fmla="*/ 4724823 w 6164429"/>
              <a:gd name="connsiteY27" fmla="*/ 2434817 h 3577486"/>
              <a:gd name="connsiteX28" fmla="*/ 4620048 w 6164429"/>
              <a:gd name="connsiteY28" fmla="*/ 2911067 h 3577486"/>
              <a:gd name="connsiteX29" fmla="*/ 4467648 w 6164429"/>
              <a:gd name="connsiteY29" fmla="*/ 3158717 h 3577486"/>
              <a:gd name="connsiteX30" fmla="*/ 4077123 w 6164429"/>
              <a:gd name="connsiteY30" fmla="*/ 3225392 h 3577486"/>
              <a:gd name="connsiteX31" fmla="*/ 3924723 w 6164429"/>
              <a:gd name="connsiteY31" fmla="*/ 3492092 h 3577486"/>
              <a:gd name="connsiteX32" fmla="*/ 3724698 w 6164429"/>
              <a:gd name="connsiteY32" fmla="*/ 3339692 h 3577486"/>
              <a:gd name="connsiteX33" fmla="*/ 3810423 w 6164429"/>
              <a:gd name="connsiteY33" fmla="*/ 3063467 h 3577486"/>
              <a:gd name="connsiteX34" fmla="*/ 3305598 w 6164429"/>
              <a:gd name="connsiteY34" fmla="*/ 3063467 h 3577486"/>
              <a:gd name="connsiteX35" fmla="*/ 2791248 w 6164429"/>
              <a:gd name="connsiteY35" fmla="*/ 3539717 h 3577486"/>
              <a:gd name="connsiteX36" fmla="*/ 152823 w 6164429"/>
              <a:gd name="connsiteY36" fmla="*/ 3520667 h 3577486"/>
              <a:gd name="connsiteX0" fmla="*/ 152823 w 6164429"/>
              <a:gd name="connsiteY0" fmla="*/ 3520667 h 3577486"/>
              <a:gd name="connsiteX1" fmla="*/ 448098 w 6164429"/>
              <a:gd name="connsiteY1" fmla="*/ 3358742 h 3577486"/>
              <a:gd name="connsiteX2" fmla="*/ 1543473 w 6164429"/>
              <a:gd name="connsiteY2" fmla="*/ 2949167 h 3577486"/>
              <a:gd name="connsiteX3" fmla="*/ 1838748 w 6164429"/>
              <a:gd name="connsiteY3" fmla="*/ 2720567 h 3577486"/>
              <a:gd name="connsiteX4" fmla="*/ 1924473 w 6164429"/>
              <a:gd name="connsiteY4" fmla="*/ 2549117 h 3577486"/>
              <a:gd name="connsiteX5" fmla="*/ 2581698 w 6164429"/>
              <a:gd name="connsiteY5" fmla="*/ 2253842 h 3577486"/>
              <a:gd name="connsiteX6" fmla="*/ 3134148 w 6164429"/>
              <a:gd name="connsiteY6" fmla="*/ 2006192 h 3577486"/>
              <a:gd name="connsiteX7" fmla="*/ 3191298 w 6164429"/>
              <a:gd name="connsiteY7" fmla="*/ 1787117 h 3577486"/>
              <a:gd name="connsiteX8" fmla="*/ 3305598 w 6164429"/>
              <a:gd name="connsiteY8" fmla="*/ 1558517 h 3577486"/>
              <a:gd name="connsiteX9" fmla="*/ 3548486 w 6164429"/>
              <a:gd name="connsiteY9" fmla="*/ 1325155 h 3577486"/>
              <a:gd name="connsiteX10" fmla="*/ 3691361 w 6164429"/>
              <a:gd name="connsiteY10" fmla="*/ 1310867 h 3577486"/>
              <a:gd name="connsiteX11" fmla="*/ 3724698 w 6164429"/>
              <a:gd name="connsiteY11" fmla="*/ 1101317 h 3577486"/>
              <a:gd name="connsiteX12" fmla="*/ 3877098 w 6164429"/>
              <a:gd name="connsiteY12" fmla="*/ 848905 h 3577486"/>
              <a:gd name="connsiteX13" fmla="*/ 4034261 w 6164429"/>
              <a:gd name="connsiteY13" fmla="*/ 625067 h 3577486"/>
              <a:gd name="connsiteX14" fmla="*/ 4296198 w 6164429"/>
              <a:gd name="connsiteY14" fmla="*/ 529817 h 3577486"/>
              <a:gd name="connsiteX15" fmla="*/ 4291437 w 6164429"/>
              <a:gd name="connsiteY15" fmla="*/ 510767 h 3577486"/>
              <a:gd name="connsiteX16" fmla="*/ 4639098 w 6164429"/>
              <a:gd name="connsiteY16" fmla="*/ 444092 h 3577486"/>
              <a:gd name="connsiteX17" fmla="*/ 4858174 w 6164429"/>
              <a:gd name="connsiteY17" fmla="*/ 315505 h 3577486"/>
              <a:gd name="connsiteX18" fmla="*/ 5096298 w 6164429"/>
              <a:gd name="connsiteY18" fmla="*/ 63092 h 3577486"/>
              <a:gd name="connsiteX19" fmla="*/ 5505873 w 6164429"/>
              <a:gd name="connsiteY19" fmla="*/ 48804 h 3577486"/>
              <a:gd name="connsiteX20" fmla="*/ 5805912 w 6164429"/>
              <a:gd name="connsiteY20" fmla="*/ 24992 h 3577486"/>
              <a:gd name="connsiteX21" fmla="*/ 5963073 w 6164429"/>
              <a:gd name="connsiteY21" fmla="*/ 67855 h 3577486"/>
              <a:gd name="connsiteX22" fmla="*/ 6163098 w 6164429"/>
              <a:gd name="connsiteY22" fmla="*/ 767942 h 3577486"/>
              <a:gd name="connsiteX23" fmla="*/ 6039273 w 6164429"/>
              <a:gd name="connsiteY23" fmla="*/ 1891892 h 3577486"/>
              <a:gd name="connsiteX24" fmla="*/ 5829723 w 6164429"/>
              <a:gd name="connsiteY24" fmla="*/ 1834742 h 3577486"/>
              <a:gd name="connsiteX25" fmla="*/ 5096298 w 6164429"/>
              <a:gd name="connsiteY25" fmla="*/ 2225267 h 3577486"/>
              <a:gd name="connsiteX26" fmla="*/ 4953423 w 6164429"/>
              <a:gd name="connsiteY26" fmla="*/ 2434817 h 3577486"/>
              <a:gd name="connsiteX27" fmla="*/ 4724823 w 6164429"/>
              <a:gd name="connsiteY27" fmla="*/ 2434817 h 3577486"/>
              <a:gd name="connsiteX28" fmla="*/ 4620048 w 6164429"/>
              <a:gd name="connsiteY28" fmla="*/ 2911067 h 3577486"/>
              <a:gd name="connsiteX29" fmla="*/ 4467648 w 6164429"/>
              <a:gd name="connsiteY29" fmla="*/ 3158717 h 3577486"/>
              <a:gd name="connsiteX30" fmla="*/ 4077123 w 6164429"/>
              <a:gd name="connsiteY30" fmla="*/ 3225392 h 3577486"/>
              <a:gd name="connsiteX31" fmla="*/ 3924723 w 6164429"/>
              <a:gd name="connsiteY31" fmla="*/ 3492092 h 3577486"/>
              <a:gd name="connsiteX32" fmla="*/ 3724698 w 6164429"/>
              <a:gd name="connsiteY32" fmla="*/ 3339692 h 3577486"/>
              <a:gd name="connsiteX33" fmla="*/ 3810423 w 6164429"/>
              <a:gd name="connsiteY33" fmla="*/ 3063467 h 3577486"/>
              <a:gd name="connsiteX34" fmla="*/ 3305598 w 6164429"/>
              <a:gd name="connsiteY34" fmla="*/ 3063467 h 3577486"/>
              <a:gd name="connsiteX35" fmla="*/ 2791248 w 6164429"/>
              <a:gd name="connsiteY35" fmla="*/ 3539717 h 3577486"/>
              <a:gd name="connsiteX36" fmla="*/ 152823 w 6164429"/>
              <a:gd name="connsiteY36" fmla="*/ 3520667 h 3577486"/>
              <a:gd name="connsiteX0" fmla="*/ 152823 w 6164429"/>
              <a:gd name="connsiteY0" fmla="*/ 3520667 h 3577486"/>
              <a:gd name="connsiteX1" fmla="*/ 448098 w 6164429"/>
              <a:gd name="connsiteY1" fmla="*/ 3358742 h 3577486"/>
              <a:gd name="connsiteX2" fmla="*/ 1543473 w 6164429"/>
              <a:gd name="connsiteY2" fmla="*/ 2949167 h 3577486"/>
              <a:gd name="connsiteX3" fmla="*/ 1838748 w 6164429"/>
              <a:gd name="connsiteY3" fmla="*/ 2720567 h 3577486"/>
              <a:gd name="connsiteX4" fmla="*/ 1924473 w 6164429"/>
              <a:gd name="connsiteY4" fmla="*/ 2549117 h 3577486"/>
              <a:gd name="connsiteX5" fmla="*/ 2581698 w 6164429"/>
              <a:gd name="connsiteY5" fmla="*/ 2253842 h 3577486"/>
              <a:gd name="connsiteX6" fmla="*/ 3134148 w 6164429"/>
              <a:gd name="connsiteY6" fmla="*/ 2006192 h 3577486"/>
              <a:gd name="connsiteX7" fmla="*/ 3191298 w 6164429"/>
              <a:gd name="connsiteY7" fmla="*/ 1787117 h 3577486"/>
              <a:gd name="connsiteX8" fmla="*/ 3305598 w 6164429"/>
              <a:gd name="connsiteY8" fmla="*/ 1558517 h 3577486"/>
              <a:gd name="connsiteX9" fmla="*/ 3548486 w 6164429"/>
              <a:gd name="connsiteY9" fmla="*/ 1325155 h 3577486"/>
              <a:gd name="connsiteX10" fmla="*/ 3691361 w 6164429"/>
              <a:gd name="connsiteY10" fmla="*/ 1310867 h 3577486"/>
              <a:gd name="connsiteX11" fmla="*/ 3724698 w 6164429"/>
              <a:gd name="connsiteY11" fmla="*/ 1101317 h 3577486"/>
              <a:gd name="connsiteX12" fmla="*/ 3877098 w 6164429"/>
              <a:gd name="connsiteY12" fmla="*/ 848905 h 3577486"/>
              <a:gd name="connsiteX13" fmla="*/ 4034261 w 6164429"/>
              <a:gd name="connsiteY13" fmla="*/ 625067 h 3577486"/>
              <a:gd name="connsiteX14" fmla="*/ 4296198 w 6164429"/>
              <a:gd name="connsiteY14" fmla="*/ 529817 h 3577486"/>
              <a:gd name="connsiteX15" fmla="*/ 4348587 w 6164429"/>
              <a:gd name="connsiteY15" fmla="*/ 496480 h 3577486"/>
              <a:gd name="connsiteX16" fmla="*/ 4639098 w 6164429"/>
              <a:gd name="connsiteY16" fmla="*/ 444092 h 3577486"/>
              <a:gd name="connsiteX17" fmla="*/ 4858174 w 6164429"/>
              <a:gd name="connsiteY17" fmla="*/ 315505 h 3577486"/>
              <a:gd name="connsiteX18" fmla="*/ 5096298 w 6164429"/>
              <a:gd name="connsiteY18" fmla="*/ 63092 h 3577486"/>
              <a:gd name="connsiteX19" fmla="*/ 5505873 w 6164429"/>
              <a:gd name="connsiteY19" fmla="*/ 48804 h 3577486"/>
              <a:gd name="connsiteX20" fmla="*/ 5805912 w 6164429"/>
              <a:gd name="connsiteY20" fmla="*/ 24992 h 3577486"/>
              <a:gd name="connsiteX21" fmla="*/ 5963073 w 6164429"/>
              <a:gd name="connsiteY21" fmla="*/ 67855 h 3577486"/>
              <a:gd name="connsiteX22" fmla="*/ 6163098 w 6164429"/>
              <a:gd name="connsiteY22" fmla="*/ 767942 h 3577486"/>
              <a:gd name="connsiteX23" fmla="*/ 6039273 w 6164429"/>
              <a:gd name="connsiteY23" fmla="*/ 1891892 h 3577486"/>
              <a:gd name="connsiteX24" fmla="*/ 5829723 w 6164429"/>
              <a:gd name="connsiteY24" fmla="*/ 1834742 h 3577486"/>
              <a:gd name="connsiteX25" fmla="*/ 5096298 w 6164429"/>
              <a:gd name="connsiteY25" fmla="*/ 2225267 h 3577486"/>
              <a:gd name="connsiteX26" fmla="*/ 4953423 w 6164429"/>
              <a:gd name="connsiteY26" fmla="*/ 2434817 h 3577486"/>
              <a:gd name="connsiteX27" fmla="*/ 4724823 w 6164429"/>
              <a:gd name="connsiteY27" fmla="*/ 2434817 h 3577486"/>
              <a:gd name="connsiteX28" fmla="*/ 4620048 w 6164429"/>
              <a:gd name="connsiteY28" fmla="*/ 2911067 h 3577486"/>
              <a:gd name="connsiteX29" fmla="*/ 4467648 w 6164429"/>
              <a:gd name="connsiteY29" fmla="*/ 3158717 h 3577486"/>
              <a:gd name="connsiteX30" fmla="*/ 4077123 w 6164429"/>
              <a:gd name="connsiteY30" fmla="*/ 3225392 h 3577486"/>
              <a:gd name="connsiteX31" fmla="*/ 3924723 w 6164429"/>
              <a:gd name="connsiteY31" fmla="*/ 3492092 h 3577486"/>
              <a:gd name="connsiteX32" fmla="*/ 3724698 w 6164429"/>
              <a:gd name="connsiteY32" fmla="*/ 3339692 h 3577486"/>
              <a:gd name="connsiteX33" fmla="*/ 3810423 w 6164429"/>
              <a:gd name="connsiteY33" fmla="*/ 3063467 h 3577486"/>
              <a:gd name="connsiteX34" fmla="*/ 3305598 w 6164429"/>
              <a:gd name="connsiteY34" fmla="*/ 3063467 h 3577486"/>
              <a:gd name="connsiteX35" fmla="*/ 2791248 w 6164429"/>
              <a:gd name="connsiteY35" fmla="*/ 3539717 h 3577486"/>
              <a:gd name="connsiteX36" fmla="*/ 152823 w 6164429"/>
              <a:gd name="connsiteY36" fmla="*/ 3520667 h 3577486"/>
              <a:gd name="connsiteX0" fmla="*/ 152823 w 6164429"/>
              <a:gd name="connsiteY0" fmla="*/ 3520667 h 3577486"/>
              <a:gd name="connsiteX1" fmla="*/ 448098 w 6164429"/>
              <a:gd name="connsiteY1" fmla="*/ 3358742 h 3577486"/>
              <a:gd name="connsiteX2" fmla="*/ 1543473 w 6164429"/>
              <a:gd name="connsiteY2" fmla="*/ 2949167 h 3577486"/>
              <a:gd name="connsiteX3" fmla="*/ 1838748 w 6164429"/>
              <a:gd name="connsiteY3" fmla="*/ 2720567 h 3577486"/>
              <a:gd name="connsiteX4" fmla="*/ 1924473 w 6164429"/>
              <a:gd name="connsiteY4" fmla="*/ 2549117 h 3577486"/>
              <a:gd name="connsiteX5" fmla="*/ 2581698 w 6164429"/>
              <a:gd name="connsiteY5" fmla="*/ 2253842 h 3577486"/>
              <a:gd name="connsiteX6" fmla="*/ 3134148 w 6164429"/>
              <a:gd name="connsiteY6" fmla="*/ 2006192 h 3577486"/>
              <a:gd name="connsiteX7" fmla="*/ 3191298 w 6164429"/>
              <a:gd name="connsiteY7" fmla="*/ 1787117 h 3577486"/>
              <a:gd name="connsiteX8" fmla="*/ 3305598 w 6164429"/>
              <a:gd name="connsiteY8" fmla="*/ 1558517 h 3577486"/>
              <a:gd name="connsiteX9" fmla="*/ 3548486 w 6164429"/>
              <a:gd name="connsiteY9" fmla="*/ 1325155 h 3577486"/>
              <a:gd name="connsiteX10" fmla="*/ 3691361 w 6164429"/>
              <a:gd name="connsiteY10" fmla="*/ 1310867 h 3577486"/>
              <a:gd name="connsiteX11" fmla="*/ 3724698 w 6164429"/>
              <a:gd name="connsiteY11" fmla="*/ 1101317 h 3577486"/>
              <a:gd name="connsiteX12" fmla="*/ 3877098 w 6164429"/>
              <a:gd name="connsiteY12" fmla="*/ 848905 h 3577486"/>
              <a:gd name="connsiteX13" fmla="*/ 4034261 w 6164429"/>
              <a:gd name="connsiteY13" fmla="*/ 625067 h 3577486"/>
              <a:gd name="connsiteX14" fmla="*/ 4205710 w 6164429"/>
              <a:gd name="connsiteY14" fmla="*/ 534580 h 3577486"/>
              <a:gd name="connsiteX15" fmla="*/ 4348587 w 6164429"/>
              <a:gd name="connsiteY15" fmla="*/ 496480 h 3577486"/>
              <a:gd name="connsiteX16" fmla="*/ 4639098 w 6164429"/>
              <a:gd name="connsiteY16" fmla="*/ 444092 h 3577486"/>
              <a:gd name="connsiteX17" fmla="*/ 4858174 w 6164429"/>
              <a:gd name="connsiteY17" fmla="*/ 315505 h 3577486"/>
              <a:gd name="connsiteX18" fmla="*/ 5096298 w 6164429"/>
              <a:gd name="connsiteY18" fmla="*/ 63092 h 3577486"/>
              <a:gd name="connsiteX19" fmla="*/ 5505873 w 6164429"/>
              <a:gd name="connsiteY19" fmla="*/ 48804 h 3577486"/>
              <a:gd name="connsiteX20" fmla="*/ 5805912 w 6164429"/>
              <a:gd name="connsiteY20" fmla="*/ 24992 h 3577486"/>
              <a:gd name="connsiteX21" fmla="*/ 5963073 w 6164429"/>
              <a:gd name="connsiteY21" fmla="*/ 67855 h 3577486"/>
              <a:gd name="connsiteX22" fmla="*/ 6163098 w 6164429"/>
              <a:gd name="connsiteY22" fmla="*/ 767942 h 3577486"/>
              <a:gd name="connsiteX23" fmla="*/ 6039273 w 6164429"/>
              <a:gd name="connsiteY23" fmla="*/ 1891892 h 3577486"/>
              <a:gd name="connsiteX24" fmla="*/ 5829723 w 6164429"/>
              <a:gd name="connsiteY24" fmla="*/ 1834742 h 3577486"/>
              <a:gd name="connsiteX25" fmla="*/ 5096298 w 6164429"/>
              <a:gd name="connsiteY25" fmla="*/ 2225267 h 3577486"/>
              <a:gd name="connsiteX26" fmla="*/ 4953423 w 6164429"/>
              <a:gd name="connsiteY26" fmla="*/ 2434817 h 3577486"/>
              <a:gd name="connsiteX27" fmla="*/ 4724823 w 6164429"/>
              <a:gd name="connsiteY27" fmla="*/ 2434817 h 3577486"/>
              <a:gd name="connsiteX28" fmla="*/ 4620048 w 6164429"/>
              <a:gd name="connsiteY28" fmla="*/ 2911067 h 3577486"/>
              <a:gd name="connsiteX29" fmla="*/ 4467648 w 6164429"/>
              <a:gd name="connsiteY29" fmla="*/ 3158717 h 3577486"/>
              <a:gd name="connsiteX30" fmla="*/ 4077123 w 6164429"/>
              <a:gd name="connsiteY30" fmla="*/ 3225392 h 3577486"/>
              <a:gd name="connsiteX31" fmla="*/ 3924723 w 6164429"/>
              <a:gd name="connsiteY31" fmla="*/ 3492092 h 3577486"/>
              <a:gd name="connsiteX32" fmla="*/ 3724698 w 6164429"/>
              <a:gd name="connsiteY32" fmla="*/ 3339692 h 3577486"/>
              <a:gd name="connsiteX33" fmla="*/ 3810423 w 6164429"/>
              <a:gd name="connsiteY33" fmla="*/ 3063467 h 3577486"/>
              <a:gd name="connsiteX34" fmla="*/ 3305598 w 6164429"/>
              <a:gd name="connsiteY34" fmla="*/ 3063467 h 3577486"/>
              <a:gd name="connsiteX35" fmla="*/ 2791248 w 6164429"/>
              <a:gd name="connsiteY35" fmla="*/ 3539717 h 3577486"/>
              <a:gd name="connsiteX36" fmla="*/ 152823 w 6164429"/>
              <a:gd name="connsiteY36" fmla="*/ 3520667 h 3577486"/>
              <a:gd name="connsiteX0" fmla="*/ 152823 w 6164429"/>
              <a:gd name="connsiteY0" fmla="*/ 3520667 h 3577486"/>
              <a:gd name="connsiteX1" fmla="*/ 448098 w 6164429"/>
              <a:gd name="connsiteY1" fmla="*/ 3358742 h 3577486"/>
              <a:gd name="connsiteX2" fmla="*/ 1543473 w 6164429"/>
              <a:gd name="connsiteY2" fmla="*/ 2949167 h 3577486"/>
              <a:gd name="connsiteX3" fmla="*/ 1838748 w 6164429"/>
              <a:gd name="connsiteY3" fmla="*/ 2720567 h 3577486"/>
              <a:gd name="connsiteX4" fmla="*/ 1924473 w 6164429"/>
              <a:gd name="connsiteY4" fmla="*/ 2549117 h 3577486"/>
              <a:gd name="connsiteX5" fmla="*/ 2581698 w 6164429"/>
              <a:gd name="connsiteY5" fmla="*/ 2253842 h 3577486"/>
              <a:gd name="connsiteX6" fmla="*/ 3134148 w 6164429"/>
              <a:gd name="connsiteY6" fmla="*/ 2006192 h 3577486"/>
              <a:gd name="connsiteX7" fmla="*/ 3196061 w 6164429"/>
              <a:gd name="connsiteY7" fmla="*/ 1706154 h 3577486"/>
              <a:gd name="connsiteX8" fmla="*/ 3305598 w 6164429"/>
              <a:gd name="connsiteY8" fmla="*/ 1558517 h 3577486"/>
              <a:gd name="connsiteX9" fmla="*/ 3548486 w 6164429"/>
              <a:gd name="connsiteY9" fmla="*/ 1325155 h 3577486"/>
              <a:gd name="connsiteX10" fmla="*/ 3691361 w 6164429"/>
              <a:gd name="connsiteY10" fmla="*/ 1310867 h 3577486"/>
              <a:gd name="connsiteX11" fmla="*/ 3724698 w 6164429"/>
              <a:gd name="connsiteY11" fmla="*/ 1101317 h 3577486"/>
              <a:gd name="connsiteX12" fmla="*/ 3877098 w 6164429"/>
              <a:gd name="connsiteY12" fmla="*/ 848905 h 3577486"/>
              <a:gd name="connsiteX13" fmla="*/ 4034261 w 6164429"/>
              <a:gd name="connsiteY13" fmla="*/ 625067 h 3577486"/>
              <a:gd name="connsiteX14" fmla="*/ 4205710 w 6164429"/>
              <a:gd name="connsiteY14" fmla="*/ 534580 h 3577486"/>
              <a:gd name="connsiteX15" fmla="*/ 4348587 w 6164429"/>
              <a:gd name="connsiteY15" fmla="*/ 496480 h 3577486"/>
              <a:gd name="connsiteX16" fmla="*/ 4639098 w 6164429"/>
              <a:gd name="connsiteY16" fmla="*/ 444092 h 3577486"/>
              <a:gd name="connsiteX17" fmla="*/ 4858174 w 6164429"/>
              <a:gd name="connsiteY17" fmla="*/ 315505 h 3577486"/>
              <a:gd name="connsiteX18" fmla="*/ 5096298 w 6164429"/>
              <a:gd name="connsiteY18" fmla="*/ 63092 h 3577486"/>
              <a:gd name="connsiteX19" fmla="*/ 5505873 w 6164429"/>
              <a:gd name="connsiteY19" fmla="*/ 48804 h 3577486"/>
              <a:gd name="connsiteX20" fmla="*/ 5805912 w 6164429"/>
              <a:gd name="connsiteY20" fmla="*/ 24992 h 3577486"/>
              <a:gd name="connsiteX21" fmla="*/ 5963073 w 6164429"/>
              <a:gd name="connsiteY21" fmla="*/ 67855 h 3577486"/>
              <a:gd name="connsiteX22" fmla="*/ 6163098 w 6164429"/>
              <a:gd name="connsiteY22" fmla="*/ 767942 h 3577486"/>
              <a:gd name="connsiteX23" fmla="*/ 6039273 w 6164429"/>
              <a:gd name="connsiteY23" fmla="*/ 1891892 h 3577486"/>
              <a:gd name="connsiteX24" fmla="*/ 5829723 w 6164429"/>
              <a:gd name="connsiteY24" fmla="*/ 1834742 h 3577486"/>
              <a:gd name="connsiteX25" fmla="*/ 5096298 w 6164429"/>
              <a:gd name="connsiteY25" fmla="*/ 2225267 h 3577486"/>
              <a:gd name="connsiteX26" fmla="*/ 4953423 w 6164429"/>
              <a:gd name="connsiteY26" fmla="*/ 2434817 h 3577486"/>
              <a:gd name="connsiteX27" fmla="*/ 4724823 w 6164429"/>
              <a:gd name="connsiteY27" fmla="*/ 2434817 h 3577486"/>
              <a:gd name="connsiteX28" fmla="*/ 4620048 w 6164429"/>
              <a:gd name="connsiteY28" fmla="*/ 2911067 h 3577486"/>
              <a:gd name="connsiteX29" fmla="*/ 4467648 w 6164429"/>
              <a:gd name="connsiteY29" fmla="*/ 3158717 h 3577486"/>
              <a:gd name="connsiteX30" fmla="*/ 4077123 w 6164429"/>
              <a:gd name="connsiteY30" fmla="*/ 3225392 h 3577486"/>
              <a:gd name="connsiteX31" fmla="*/ 3924723 w 6164429"/>
              <a:gd name="connsiteY31" fmla="*/ 3492092 h 3577486"/>
              <a:gd name="connsiteX32" fmla="*/ 3724698 w 6164429"/>
              <a:gd name="connsiteY32" fmla="*/ 3339692 h 3577486"/>
              <a:gd name="connsiteX33" fmla="*/ 3810423 w 6164429"/>
              <a:gd name="connsiteY33" fmla="*/ 3063467 h 3577486"/>
              <a:gd name="connsiteX34" fmla="*/ 3305598 w 6164429"/>
              <a:gd name="connsiteY34" fmla="*/ 3063467 h 3577486"/>
              <a:gd name="connsiteX35" fmla="*/ 2791248 w 6164429"/>
              <a:gd name="connsiteY35" fmla="*/ 3539717 h 3577486"/>
              <a:gd name="connsiteX36" fmla="*/ 152823 w 6164429"/>
              <a:gd name="connsiteY36" fmla="*/ 3520667 h 3577486"/>
              <a:gd name="connsiteX0" fmla="*/ 152823 w 6164429"/>
              <a:gd name="connsiteY0" fmla="*/ 3520667 h 3577486"/>
              <a:gd name="connsiteX1" fmla="*/ 448098 w 6164429"/>
              <a:gd name="connsiteY1" fmla="*/ 3358742 h 3577486"/>
              <a:gd name="connsiteX2" fmla="*/ 1543473 w 6164429"/>
              <a:gd name="connsiteY2" fmla="*/ 2949167 h 3577486"/>
              <a:gd name="connsiteX3" fmla="*/ 1838748 w 6164429"/>
              <a:gd name="connsiteY3" fmla="*/ 2720567 h 3577486"/>
              <a:gd name="connsiteX4" fmla="*/ 1924473 w 6164429"/>
              <a:gd name="connsiteY4" fmla="*/ 2549117 h 3577486"/>
              <a:gd name="connsiteX5" fmla="*/ 2581698 w 6164429"/>
              <a:gd name="connsiteY5" fmla="*/ 2253842 h 3577486"/>
              <a:gd name="connsiteX6" fmla="*/ 3129386 w 6164429"/>
              <a:gd name="connsiteY6" fmla="*/ 1982379 h 3577486"/>
              <a:gd name="connsiteX7" fmla="*/ 3196061 w 6164429"/>
              <a:gd name="connsiteY7" fmla="*/ 1706154 h 3577486"/>
              <a:gd name="connsiteX8" fmla="*/ 3305598 w 6164429"/>
              <a:gd name="connsiteY8" fmla="*/ 1558517 h 3577486"/>
              <a:gd name="connsiteX9" fmla="*/ 3548486 w 6164429"/>
              <a:gd name="connsiteY9" fmla="*/ 1325155 h 3577486"/>
              <a:gd name="connsiteX10" fmla="*/ 3691361 w 6164429"/>
              <a:gd name="connsiteY10" fmla="*/ 1310867 h 3577486"/>
              <a:gd name="connsiteX11" fmla="*/ 3724698 w 6164429"/>
              <a:gd name="connsiteY11" fmla="*/ 1101317 h 3577486"/>
              <a:gd name="connsiteX12" fmla="*/ 3877098 w 6164429"/>
              <a:gd name="connsiteY12" fmla="*/ 848905 h 3577486"/>
              <a:gd name="connsiteX13" fmla="*/ 4034261 w 6164429"/>
              <a:gd name="connsiteY13" fmla="*/ 625067 h 3577486"/>
              <a:gd name="connsiteX14" fmla="*/ 4205710 w 6164429"/>
              <a:gd name="connsiteY14" fmla="*/ 534580 h 3577486"/>
              <a:gd name="connsiteX15" fmla="*/ 4348587 w 6164429"/>
              <a:gd name="connsiteY15" fmla="*/ 496480 h 3577486"/>
              <a:gd name="connsiteX16" fmla="*/ 4639098 w 6164429"/>
              <a:gd name="connsiteY16" fmla="*/ 444092 h 3577486"/>
              <a:gd name="connsiteX17" fmla="*/ 4858174 w 6164429"/>
              <a:gd name="connsiteY17" fmla="*/ 315505 h 3577486"/>
              <a:gd name="connsiteX18" fmla="*/ 5096298 w 6164429"/>
              <a:gd name="connsiteY18" fmla="*/ 63092 h 3577486"/>
              <a:gd name="connsiteX19" fmla="*/ 5505873 w 6164429"/>
              <a:gd name="connsiteY19" fmla="*/ 48804 h 3577486"/>
              <a:gd name="connsiteX20" fmla="*/ 5805912 w 6164429"/>
              <a:gd name="connsiteY20" fmla="*/ 24992 h 3577486"/>
              <a:gd name="connsiteX21" fmla="*/ 5963073 w 6164429"/>
              <a:gd name="connsiteY21" fmla="*/ 67855 h 3577486"/>
              <a:gd name="connsiteX22" fmla="*/ 6163098 w 6164429"/>
              <a:gd name="connsiteY22" fmla="*/ 767942 h 3577486"/>
              <a:gd name="connsiteX23" fmla="*/ 6039273 w 6164429"/>
              <a:gd name="connsiteY23" fmla="*/ 1891892 h 3577486"/>
              <a:gd name="connsiteX24" fmla="*/ 5829723 w 6164429"/>
              <a:gd name="connsiteY24" fmla="*/ 1834742 h 3577486"/>
              <a:gd name="connsiteX25" fmla="*/ 5096298 w 6164429"/>
              <a:gd name="connsiteY25" fmla="*/ 2225267 h 3577486"/>
              <a:gd name="connsiteX26" fmla="*/ 4953423 w 6164429"/>
              <a:gd name="connsiteY26" fmla="*/ 2434817 h 3577486"/>
              <a:gd name="connsiteX27" fmla="*/ 4724823 w 6164429"/>
              <a:gd name="connsiteY27" fmla="*/ 2434817 h 3577486"/>
              <a:gd name="connsiteX28" fmla="*/ 4620048 w 6164429"/>
              <a:gd name="connsiteY28" fmla="*/ 2911067 h 3577486"/>
              <a:gd name="connsiteX29" fmla="*/ 4467648 w 6164429"/>
              <a:gd name="connsiteY29" fmla="*/ 3158717 h 3577486"/>
              <a:gd name="connsiteX30" fmla="*/ 4077123 w 6164429"/>
              <a:gd name="connsiteY30" fmla="*/ 3225392 h 3577486"/>
              <a:gd name="connsiteX31" fmla="*/ 3924723 w 6164429"/>
              <a:gd name="connsiteY31" fmla="*/ 3492092 h 3577486"/>
              <a:gd name="connsiteX32" fmla="*/ 3724698 w 6164429"/>
              <a:gd name="connsiteY32" fmla="*/ 3339692 h 3577486"/>
              <a:gd name="connsiteX33" fmla="*/ 3810423 w 6164429"/>
              <a:gd name="connsiteY33" fmla="*/ 3063467 h 3577486"/>
              <a:gd name="connsiteX34" fmla="*/ 3305598 w 6164429"/>
              <a:gd name="connsiteY34" fmla="*/ 3063467 h 3577486"/>
              <a:gd name="connsiteX35" fmla="*/ 2791248 w 6164429"/>
              <a:gd name="connsiteY35" fmla="*/ 3539717 h 3577486"/>
              <a:gd name="connsiteX36" fmla="*/ 152823 w 6164429"/>
              <a:gd name="connsiteY36" fmla="*/ 3520667 h 3577486"/>
              <a:gd name="connsiteX0" fmla="*/ 152823 w 6164429"/>
              <a:gd name="connsiteY0" fmla="*/ 3520667 h 3577486"/>
              <a:gd name="connsiteX1" fmla="*/ 448098 w 6164429"/>
              <a:gd name="connsiteY1" fmla="*/ 3358742 h 3577486"/>
              <a:gd name="connsiteX2" fmla="*/ 1543473 w 6164429"/>
              <a:gd name="connsiteY2" fmla="*/ 2949167 h 3577486"/>
              <a:gd name="connsiteX3" fmla="*/ 1838748 w 6164429"/>
              <a:gd name="connsiteY3" fmla="*/ 2720567 h 3577486"/>
              <a:gd name="connsiteX4" fmla="*/ 1924473 w 6164429"/>
              <a:gd name="connsiteY4" fmla="*/ 2549117 h 3577486"/>
              <a:gd name="connsiteX5" fmla="*/ 2581698 w 6164429"/>
              <a:gd name="connsiteY5" fmla="*/ 2253842 h 3577486"/>
              <a:gd name="connsiteX6" fmla="*/ 3129386 w 6164429"/>
              <a:gd name="connsiteY6" fmla="*/ 1982379 h 3577486"/>
              <a:gd name="connsiteX7" fmla="*/ 3196061 w 6164429"/>
              <a:gd name="connsiteY7" fmla="*/ 1706154 h 3577486"/>
              <a:gd name="connsiteX8" fmla="*/ 3305598 w 6164429"/>
              <a:gd name="connsiteY8" fmla="*/ 1558517 h 3577486"/>
              <a:gd name="connsiteX9" fmla="*/ 3548486 w 6164429"/>
              <a:gd name="connsiteY9" fmla="*/ 1325155 h 3577486"/>
              <a:gd name="connsiteX10" fmla="*/ 3691361 w 6164429"/>
              <a:gd name="connsiteY10" fmla="*/ 1310867 h 3577486"/>
              <a:gd name="connsiteX11" fmla="*/ 3724698 w 6164429"/>
              <a:gd name="connsiteY11" fmla="*/ 1101317 h 3577486"/>
              <a:gd name="connsiteX12" fmla="*/ 3877098 w 6164429"/>
              <a:gd name="connsiteY12" fmla="*/ 848905 h 3577486"/>
              <a:gd name="connsiteX13" fmla="*/ 4034261 w 6164429"/>
              <a:gd name="connsiteY13" fmla="*/ 625067 h 3577486"/>
              <a:gd name="connsiteX14" fmla="*/ 4205710 w 6164429"/>
              <a:gd name="connsiteY14" fmla="*/ 534580 h 3577486"/>
              <a:gd name="connsiteX15" fmla="*/ 4354937 w 6164429"/>
              <a:gd name="connsiteY15" fmla="*/ 499655 h 3577486"/>
              <a:gd name="connsiteX16" fmla="*/ 4639098 w 6164429"/>
              <a:gd name="connsiteY16" fmla="*/ 444092 h 3577486"/>
              <a:gd name="connsiteX17" fmla="*/ 4858174 w 6164429"/>
              <a:gd name="connsiteY17" fmla="*/ 315505 h 3577486"/>
              <a:gd name="connsiteX18" fmla="*/ 5096298 w 6164429"/>
              <a:gd name="connsiteY18" fmla="*/ 63092 h 3577486"/>
              <a:gd name="connsiteX19" fmla="*/ 5505873 w 6164429"/>
              <a:gd name="connsiteY19" fmla="*/ 48804 h 3577486"/>
              <a:gd name="connsiteX20" fmla="*/ 5805912 w 6164429"/>
              <a:gd name="connsiteY20" fmla="*/ 24992 h 3577486"/>
              <a:gd name="connsiteX21" fmla="*/ 5963073 w 6164429"/>
              <a:gd name="connsiteY21" fmla="*/ 67855 h 3577486"/>
              <a:gd name="connsiteX22" fmla="*/ 6163098 w 6164429"/>
              <a:gd name="connsiteY22" fmla="*/ 767942 h 3577486"/>
              <a:gd name="connsiteX23" fmla="*/ 6039273 w 6164429"/>
              <a:gd name="connsiteY23" fmla="*/ 1891892 h 3577486"/>
              <a:gd name="connsiteX24" fmla="*/ 5829723 w 6164429"/>
              <a:gd name="connsiteY24" fmla="*/ 1834742 h 3577486"/>
              <a:gd name="connsiteX25" fmla="*/ 5096298 w 6164429"/>
              <a:gd name="connsiteY25" fmla="*/ 2225267 h 3577486"/>
              <a:gd name="connsiteX26" fmla="*/ 4953423 w 6164429"/>
              <a:gd name="connsiteY26" fmla="*/ 2434817 h 3577486"/>
              <a:gd name="connsiteX27" fmla="*/ 4724823 w 6164429"/>
              <a:gd name="connsiteY27" fmla="*/ 2434817 h 3577486"/>
              <a:gd name="connsiteX28" fmla="*/ 4620048 w 6164429"/>
              <a:gd name="connsiteY28" fmla="*/ 2911067 h 3577486"/>
              <a:gd name="connsiteX29" fmla="*/ 4467648 w 6164429"/>
              <a:gd name="connsiteY29" fmla="*/ 3158717 h 3577486"/>
              <a:gd name="connsiteX30" fmla="*/ 4077123 w 6164429"/>
              <a:gd name="connsiteY30" fmla="*/ 3225392 h 3577486"/>
              <a:gd name="connsiteX31" fmla="*/ 3924723 w 6164429"/>
              <a:gd name="connsiteY31" fmla="*/ 3492092 h 3577486"/>
              <a:gd name="connsiteX32" fmla="*/ 3724698 w 6164429"/>
              <a:gd name="connsiteY32" fmla="*/ 3339692 h 3577486"/>
              <a:gd name="connsiteX33" fmla="*/ 3810423 w 6164429"/>
              <a:gd name="connsiteY33" fmla="*/ 3063467 h 3577486"/>
              <a:gd name="connsiteX34" fmla="*/ 3305598 w 6164429"/>
              <a:gd name="connsiteY34" fmla="*/ 3063467 h 3577486"/>
              <a:gd name="connsiteX35" fmla="*/ 2791248 w 6164429"/>
              <a:gd name="connsiteY35" fmla="*/ 3539717 h 3577486"/>
              <a:gd name="connsiteX36" fmla="*/ 152823 w 6164429"/>
              <a:gd name="connsiteY36" fmla="*/ 3520667 h 3577486"/>
              <a:gd name="connsiteX0" fmla="*/ 152823 w 6164429"/>
              <a:gd name="connsiteY0" fmla="*/ 3520667 h 3577486"/>
              <a:gd name="connsiteX1" fmla="*/ 448098 w 6164429"/>
              <a:gd name="connsiteY1" fmla="*/ 3358742 h 3577486"/>
              <a:gd name="connsiteX2" fmla="*/ 1543473 w 6164429"/>
              <a:gd name="connsiteY2" fmla="*/ 2949167 h 3577486"/>
              <a:gd name="connsiteX3" fmla="*/ 1838748 w 6164429"/>
              <a:gd name="connsiteY3" fmla="*/ 2720567 h 3577486"/>
              <a:gd name="connsiteX4" fmla="*/ 1924473 w 6164429"/>
              <a:gd name="connsiteY4" fmla="*/ 2549117 h 3577486"/>
              <a:gd name="connsiteX5" fmla="*/ 2581698 w 6164429"/>
              <a:gd name="connsiteY5" fmla="*/ 2253842 h 3577486"/>
              <a:gd name="connsiteX6" fmla="*/ 3129386 w 6164429"/>
              <a:gd name="connsiteY6" fmla="*/ 1982379 h 3577486"/>
              <a:gd name="connsiteX7" fmla="*/ 3196061 w 6164429"/>
              <a:gd name="connsiteY7" fmla="*/ 1706154 h 3577486"/>
              <a:gd name="connsiteX8" fmla="*/ 3305598 w 6164429"/>
              <a:gd name="connsiteY8" fmla="*/ 1558517 h 3577486"/>
              <a:gd name="connsiteX9" fmla="*/ 3548486 w 6164429"/>
              <a:gd name="connsiteY9" fmla="*/ 1325155 h 3577486"/>
              <a:gd name="connsiteX10" fmla="*/ 3691361 w 6164429"/>
              <a:gd name="connsiteY10" fmla="*/ 1310867 h 3577486"/>
              <a:gd name="connsiteX11" fmla="*/ 3724698 w 6164429"/>
              <a:gd name="connsiteY11" fmla="*/ 1101317 h 3577486"/>
              <a:gd name="connsiteX12" fmla="*/ 3877098 w 6164429"/>
              <a:gd name="connsiteY12" fmla="*/ 848905 h 3577486"/>
              <a:gd name="connsiteX13" fmla="*/ 4034261 w 6164429"/>
              <a:gd name="connsiteY13" fmla="*/ 625067 h 3577486"/>
              <a:gd name="connsiteX14" fmla="*/ 4205710 w 6164429"/>
              <a:gd name="connsiteY14" fmla="*/ 534580 h 3577486"/>
              <a:gd name="connsiteX15" fmla="*/ 4354937 w 6164429"/>
              <a:gd name="connsiteY15" fmla="*/ 499655 h 3577486"/>
              <a:gd name="connsiteX16" fmla="*/ 4686723 w 6164429"/>
              <a:gd name="connsiteY16" fmla="*/ 437742 h 3577486"/>
              <a:gd name="connsiteX17" fmla="*/ 4858174 w 6164429"/>
              <a:gd name="connsiteY17" fmla="*/ 315505 h 3577486"/>
              <a:gd name="connsiteX18" fmla="*/ 5096298 w 6164429"/>
              <a:gd name="connsiteY18" fmla="*/ 63092 h 3577486"/>
              <a:gd name="connsiteX19" fmla="*/ 5505873 w 6164429"/>
              <a:gd name="connsiteY19" fmla="*/ 48804 h 3577486"/>
              <a:gd name="connsiteX20" fmla="*/ 5805912 w 6164429"/>
              <a:gd name="connsiteY20" fmla="*/ 24992 h 3577486"/>
              <a:gd name="connsiteX21" fmla="*/ 5963073 w 6164429"/>
              <a:gd name="connsiteY21" fmla="*/ 67855 h 3577486"/>
              <a:gd name="connsiteX22" fmla="*/ 6163098 w 6164429"/>
              <a:gd name="connsiteY22" fmla="*/ 767942 h 3577486"/>
              <a:gd name="connsiteX23" fmla="*/ 6039273 w 6164429"/>
              <a:gd name="connsiteY23" fmla="*/ 1891892 h 3577486"/>
              <a:gd name="connsiteX24" fmla="*/ 5829723 w 6164429"/>
              <a:gd name="connsiteY24" fmla="*/ 1834742 h 3577486"/>
              <a:gd name="connsiteX25" fmla="*/ 5096298 w 6164429"/>
              <a:gd name="connsiteY25" fmla="*/ 2225267 h 3577486"/>
              <a:gd name="connsiteX26" fmla="*/ 4953423 w 6164429"/>
              <a:gd name="connsiteY26" fmla="*/ 2434817 h 3577486"/>
              <a:gd name="connsiteX27" fmla="*/ 4724823 w 6164429"/>
              <a:gd name="connsiteY27" fmla="*/ 2434817 h 3577486"/>
              <a:gd name="connsiteX28" fmla="*/ 4620048 w 6164429"/>
              <a:gd name="connsiteY28" fmla="*/ 2911067 h 3577486"/>
              <a:gd name="connsiteX29" fmla="*/ 4467648 w 6164429"/>
              <a:gd name="connsiteY29" fmla="*/ 3158717 h 3577486"/>
              <a:gd name="connsiteX30" fmla="*/ 4077123 w 6164429"/>
              <a:gd name="connsiteY30" fmla="*/ 3225392 h 3577486"/>
              <a:gd name="connsiteX31" fmla="*/ 3924723 w 6164429"/>
              <a:gd name="connsiteY31" fmla="*/ 3492092 h 3577486"/>
              <a:gd name="connsiteX32" fmla="*/ 3724698 w 6164429"/>
              <a:gd name="connsiteY32" fmla="*/ 3339692 h 3577486"/>
              <a:gd name="connsiteX33" fmla="*/ 3810423 w 6164429"/>
              <a:gd name="connsiteY33" fmla="*/ 3063467 h 3577486"/>
              <a:gd name="connsiteX34" fmla="*/ 3305598 w 6164429"/>
              <a:gd name="connsiteY34" fmla="*/ 3063467 h 3577486"/>
              <a:gd name="connsiteX35" fmla="*/ 2791248 w 6164429"/>
              <a:gd name="connsiteY35" fmla="*/ 3539717 h 3577486"/>
              <a:gd name="connsiteX36" fmla="*/ 152823 w 6164429"/>
              <a:gd name="connsiteY36" fmla="*/ 3520667 h 3577486"/>
              <a:gd name="connsiteX0" fmla="*/ 152823 w 6164429"/>
              <a:gd name="connsiteY0" fmla="*/ 3520667 h 3577486"/>
              <a:gd name="connsiteX1" fmla="*/ 448098 w 6164429"/>
              <a:gd name="connsiteY1" fmla="*/ 3358742 h 3577486"/>
              <a:gd name="connsiteX2" fmla="*/ 1543473 w 6164429"/>
              <a:gd name="connsiteY2" fmla="*/ 2949167 h 3577486"/>
              <a:gd name="connsiteX3" fmla="*/ 1838748 w 6164429"/>
              <a:gd name="connsiteY3" fmla="*/ 2720567 h 3577486"/>
              <a:gd name="connsiteX4" fmla="*/ 1924473 w 6164429"/>
              <a:gd name="connsiteY4" fmla="*/ 2549117 h 3577486"/>
              <a:gd name="connsiteX5" fmla="*/ 2581698 w 6164429"/>
              <a:gd name="connsiteY5" fmla="*/ 2253842 h 3577486"/>
              <a:gd name="connsiteX6" fmla="*/ 3129386 w 6164429"/>
              <a:gd name="connsiteY6" fmla="*/ 1982379 h 3577486"/>
              <a:gd name="connsiteX7" fmla="*/ 3196061 w 6164429"/>
              <a:gd name="connsiteY7" fmla="*/ 1706154 h 3577486"/>
              <a:gd name="connsiteX8" fmla="*/ 3305598 w 6164429"/>
              <a:gd name="connsiteY8" fmla="*/ 1558517 h 3577486"/>
              <a:gd name="connsiteX9" fmla="*/ 3548486 w 6164429"/>
              <a:gd name="connsiteY9" fmla="*/ 1325155 h 3577486"/>
              <a:gd name="connsiteX10" fmla="*/ 3691361 w 6164429"/>
              <a:gd name="connsiteY10" fmla="*/ 1310867 h 3577486"/>
              <a:gd name="connsiteX11" fmla="*/ 3715173 w 6164429"/>
              <a:gd name="connsiteY11" fmla="*/ 1117192 h 3577486"/>
              <a:gd name="connsiteX12" fmla="*/ 3877098 w 6164429"/>
              <a:gd name="connsiteY12" fmla="*/ 848905 h 3577486"/>
              <a:gd name="connsiteX13" fmla="*/ 4034261 w 6164429"/>
              <a:gd name="connsiteY13" fmla="*/ 625067 h 3577486"/>
              <a:gd name="connsiteX14" fmla="*/ 4205710 w 6164429"/>
              <a:gd name="connsiteY14" fmla="*/ 534580 h 3577486"/>
              <a:gd name="connsiteX15" fmla="*/ 4354937 w 6164429"/>
              <a:gd name="connsiteY15" fmla="*/ 499655 h 3577486"/>
              <a:gd name="connsiteX16" fmla="*/ 4686723 w 6164429"/>
              <a:gd name="connsiteY16" fmla="*/ 437742 h 3577486"/>
              <a:gd name="connsiteX17" fmla="*/ 4858174 w 6164429"/>
              <a:gd name="connsiteY17" fmla="*/ 315505 h 3577486"/>
              <a:gd name="connsiteX18" fmla="*/ 5096298 w 6164429"/>
              <a:gd name="connsiteY18" fmla="*/ 63092 h 3577486"/>
              <a:gd name="connsiteX19" fmla="*/ 5505873 w 6164429"/>
              <a:gd name="connsiteY19" fmla="*/ 48804 h 3577486"/>
              <a:gd name="connsiteX20" fmla="*/ 5805912 w 6164429"/>
              <a:gd name="connsiteY20" fmla="*/ 24992 h 3577486"/>
              <a:gd name="connsiteX21" fmla="*/ 5963073 w 6164429"/>
              <a:gd name="connsiteY21" fmla="*/ 67855 h 3577486"/>
              <a:gd name="connsiteX22" fmla="*/ 6163098 w 6164429"/>
              <a:gd name="connsiteY22" fmla="*/ 767942 h 3577486"/>
              <a:gd name="connsiteX23" fmla="*/ 6039273 w 6164429"/>
              <a:gd name="connsiteY23" fmla="*/ 1891892 h 3577486"/>
              <a:gd name="connsiteX24" fmla="*/ 5829723 w 6164429"/>
              <a:gd name="connsiteY24" fmla="*/ 1834742 h 3577486"/>
              <a:gd name="connsiteX25" fmla="*/ 5096298 w 6164429"/>
              <a:gd name="connsiteY25" fmla="*/ 2225267 h 3577486"/>
              <a:gd name="connsiteX26" fmla="*/ 4953423 w 6164429"/>
              <a:gd name="connsiteY26" fmla="*/ 2434817 h 3577486"/>
              <a:gd name="connsiteX27" fmla="*/ 4724823 w 6164429"/>
              <a:gd name="connsiteY27" fmla="*/ 2434817 h 3577486"/>
              <a:gd name="connsiteX28" fmla="*/ 4620048 w 6164429"/>
              <a:gd name="connsiteY28" fmla="*/ 2911067 h 3577486"/>
              <a:gd name="connsiteX29" fmla="*/ 4467648 w 6164429"/>
              <a:gd name="connsiteY29" fmla="*/ 3158717 h 3577486"/>
              <a:gd name="connsiteX30" fmla="*/ 4077123 w 6164429"/>
              <a:gd name="connsiteY30" fmla="*/ 3225392 h 3577486"/>
              <a:gd name="connsiteX31" fmla="*/ 3924723 w 6164429"/>
              <a:gd name="connsiteY31" fmla="*/ 3492092 h 3577486"/>
              <a:gd name="connsiteX32" fmla="*/ 3724698 w 6164429"/>
              <a:gd name="connsiteY32" fmla="*/ 3339692 h 3577486"/>
              <a:gd name="connsiteX33" fmla="*/ 3810423 w 6164429"/>
              <a:gd name="connsiteY33" fmla="*/ 3063467 h 3577486"/>
              <a:gd name="connsiteX34" fmla="*/ 3305598 w 6164429"/>
              <a:gd name="connsiteY34" fmla="*/ 3063467 h 3577486"/>
              <a:gd name="connsiteX35" fmla="*/ 2791248 w 6164429"/>
              <a:gd name="connsiteY35" fmla="*/ 3539717 h 3577486"/>
              <a:gd name="connsiteX36" fmla="*/ 152823 w 6164429"/>
              <a:gd name="connsiteY36" fmla="*/ 3520667 h 3577486"/>
              <a:gd name="connsiteX0" fmla="*/ 152823 w 6164429"/>
              <a:gd name="connsiteY0" fmla="*/ 3520667 h 3577486"/>
              <a:gd name="connsiteX1" fmla="*/ 448098 w 6164429"/>
              <a:gd name="connsiteY1" fmla="*/ 3358742 h 3577486"/>
              <a:gd name="connsiteX2" fmla="*/ 1543473 w 6164429"/>
              <a:gd name="connsiteY2" fmla="*/ 2949167 h 3577486"/>
              <a:gd name="connsiteX3" fmla="*/ 1838748 w 6164429"/>
              <a:gd name="connsiteY3" fmla="*/ 2720567 h 3577486"/>
              <a:gd name="connsiteX4" fmla="*/ 1924473 w 6164429"/>
              <a:gd name="connsiteY4" fmla="*/ 2549117 h 3577486"/>
              <a:gd name="connsiteX5" fmla="*/ 2581698 w 6164429"/>
              <a:gd name="connsiteY5" fmla="*/ 2253842 h 3577486"/>
              <a:gd name="connsiteX6" fmla="*/ 3129386 w 6164429"/>
              <a:gd name="connsiteY6" fmla="*/ 1982379 h 3577486"/>
              <a:gd name="connsiteX7" fmla="*/ 3196061 w 6164429"/>
              <a:gd name="connsiteY7" fmla="*/ 1706154 h 3577486"/>
              <a:gd name="connsiteX8" fmla="*/ 3305598 w 6164429"/>
              <a:gd name="connsiteY8" fmla="*/ 1558517 h 3577486"/>
              <a:gd name="connsiteX9" fmla="*/ 3548486 w 6164429"/>
              <a:gd name="connsiteY9" fmla="*/ 1325155 h 3577486"/>
              <a:gd name="connsiteX10" fmla="*/ 3681836 w 6164429"/>
              <a:gd name="connsiteY10" fmla="*/ 1307692 h 3577486"/>
              <a:gd name="connsiteX11" fmla="*/ 3715173 w 6164429"/>
              <a:gd name="connsiteY11" fmla="*/ 1117192 h 3577486"/>
              <a:gd name="connsiteX12" fmla="*/ 3877098 w 6164429"/>
              <a:gd name="connsiteY12" fmla="*/ 848905 h 3577486"/>
              <a:gd name="connsiteX13" fmla="*/ 4034261 w 6164429"/>
              <a:gd name="connsiteY13" fmla="*/ 625067 h 3577486"/>
              <a:gd name="connsiteX14" fmla="*/ 4205710 w 6164429"/>
              <a:gd name="connsiteY14" fmla="*/ 534580 h 3577486"/>
              <a:gd name="connsiteX15" fmla="*/ 4354937 w 6164429"/>
              <a:gd name="connsiteY15" fmla="*/ 499655 h 3577486"/>
              <a:gd name="connsiteX16" fmla="*/ 4686723 w 6164429"/>
              <a:gd name="connsiteY16" fmla="*/ 437742 h 3577486"/>
              <a:gd name="connsiteX17" fmla="*/ 4858174 w 6164429"/>
              <a:gd name="connsiteY17" fmla="*/ 315505 h 3577486"/>
              <a:gd name="connsiteX18" fmla="*/ 5096298 w 6164429"/>
              <a:gd name="connsiteY18" fmla="*/ 63092 h 3577486"/>
              <a:gd name="connsiteX19" fmla="*/ 5505873 w 6164429"/>
              <a:gd name="connsiteY19" fmla="*/ 48804 h 3577486"/>
              <a:gd name="connsiteX20" fmla="*/ 5805912 w 6164429"/>
              <a:gd name="connsiteY20" fmla="*/ 24992 h 3577486"/>
              <a:gd name="connsiteX21" fmla="*/ 5963073 w 6164429"/>
              <a:gd name="connsiteY21" fmla="*/ 67855 h 3577486"/>
              <a:gd name="connsiteX22" fmla="*/ 6163098 w 6164429"/>
              <a:gd name="connsiteY22" fmla="*/ 767942 h 3577486"/>
              <a:gd name="connsiteX23" fmla="*/ 6039273 w 6164429"/>
              <a:gd name="connsiteY23" fmla="*/ 1891892 h 3577486"/>
              <a:gd name="connsiteX24" fmla="*/ 5829723 w 6164429"/>
              <a:gd name="connsiteY24" fmla="*/ 1834742 h 3577486"/>
              <a:gd name="connsiteX25" fmla="*/ 5096298 w 6164429"/>
              <a:gd name="connsiteY25" fmla="*/ 2225267 h 3577486"/>
              <a:gd name="connsiteX26" fmla="*/ 4953423 w 6164429"/>
              <a:gd name="connsiteY26" fmla="*/ 2434817 h 3577486"/>
              <a:gd name="connsiteX27" fmla="*/ 4724823 w 6164429"/>
              <a:gd name="connsiteY27" fmla="*/ 2434817 h 3577486"/>
              <a:gd name="connsiteX28" fmla="*/ 4620048 w 6164429"/>
              <a:gd name="connsiteY28" fmla="*/ 2911067 h 3577486"/>
              <a:gd name="connsiteX29" fmla="*/ 4467648 w 6164429"/>
              <a:gd name="connsiteY29" fmla="*/ 3158717 h 3577486"/>
              <a:gd name="connsiteX30" fmla="*/ 4077123 w 6164429"/>
              <a:gd name="connsiteY30" fmla="*/ 3225392 h 3577486"/>
              <a:gd name="connsiteX31" fmla="*/ 3924723 w 6164429"/>
              <a:gd name="connsiteY31" fmla="*/ 3492092 h 3577486"/>
              <a:gd name="connsiteX32" fmla="*/ 3724698 w 6164429"/>
              <a:gd name="connsiteY32" fmla="*/ 3339692 h 3577486"/>
              <a:gd name="connsiteX33" fmla="*/ 3810423 w 6164429"/>
              <a:gd name="connsiteY33" fmla="*/ 3063467 h 3577486"/>
              <a:gd name="connsiteX34" fmla="*/ 3305598 w 6164429"/>
              <a:gd name="connsiteY34" fmla="*/ 3063467 h 3577486"/>
              <a:gd name="connsiteX35" fmla="*/ 2791248 w 6164429"/>
              <a:gd name="connsiteY35" fmla="*/ 3539717 h 3577486"/>
              <a:gd name="connsiteX36" fmla="*/ 152823 w 6164429"/>
              <a:gd name="connsiteY36" fmla="*/ 3520667 h 3577486"/>
              <a:gd name="connsiteX0" fmla="*/ 152823 w 6164429"/>
              <a:gd name="connsiteY0" fmla="*/ 3520667 h 3577486"/>
              <a:gd name="connsiteX1" fmla="*/ 448098 w 6164429"/>
              <a:gd name="connsiteY1" fmla="*/ 3358742 h 3577486"/>
              <a:gd name="connsiteX2" fmla="*/ 1543473 w 6164429"/>
              <a:gd name="connsiteY2" fmla="*/ 2949167 h 3577486"/>
              <a:gd name="connsiteX3" fmla="*/ 1838748 w 6164429"/>
              <a:gd name="connsiteY3" fmla="*/ 2720567 h 3577486"/>
              <a:gd name="connsiteX4" fmla="*/ 1924473 w 6164429"/>
              <a:gd name="connsiteY4" fmla="*/ 2549117 h 3577486"/>
              <a:gd name="connsiteX5" fmla="*/ 2581698 w 6164429"/>
              <a:gd name="connsiteY5" fmla="*/ 2253842 h 3577486"/>
              <a:gd name="connsiteX6" fmla="*/ 3129386 w 6164429"/>
              <a:gd name="connsiteY6" fmla="*/ 1982379 h 3577486"/>
              <a:gd name="connsiteX7" fmla="*/ 3196061 w 6164429"/>
              <a:gd name="connsiteY7" fmla="*/ 1706154 h 3577486"/>
              <a:gd name="connsiteX8" fmla="*/ 3305598 w 6164429"/>
              <a:gd name="connsiteY8" fmla="*/ 1558517 h 3577486"/>
              <a:gd name="connsiteX9" fmla="*/ 3426249 w 6164429"/>
              <a:gd name="connsiteY9" fmla="*/ 1431517 h 3577486"/>
              <a:gd name="connsiteX10" fmla="*/ 3548486 w 6164429"/>
              <a:gd name="connsiteY10" fmla="*/ 1325155 h 3577486"/>
              <a:gd name="connsiteX11" fmla="*/ 3681836 w 6164429"/>
              <a:gd name="connsiteY11" fmla="*/ 1307692 h 3577486"/>
              <a:gd name="connsiteX12" fmla="*/ 3715173 w 6164429"/>
              <a:gd name="connsiteY12" fmla="*/ 1117192 h 3577486"/>
              <a:gd name="connsiteX13" fmla="*/ 3877098 w 6164429"/>
              <a:gd name="connsiteY13" fmla="*/ 848905 h 3577486"/>
              <a:gd name="connsiteX14" fmla="*/ 4034261 w 6164429"/>
              <a:gd name="connsiteY14" fmla="*/ 625067 h 3577486"/>
              <a:gd name="connsiteX15" fmla="*/ 4205710 w 6164429"/>
              <a:gd name="connsiteY15" fmla="*/ 534580 h 3577486"/>
              <a:gd name="connsiteX16" fmla="*/ 4354937 w 6164429"/>
              <a:gd name="connsiteY16" fmla="*/ 499655 h 3577486"/>
              <a:gd name="connsiteX17" fmla="*/ 4686723 w 6164429"/>
              <a:gd name="connsiteY17" fmla="*/ 437742 h 3577486"/>
              <a:gd name="connsiteX18" fmla="*/ 4858174 w 6164429"/>
              <a:gd name="connsiteY18" fmla="*/ 315505 h 3577486"/>
              <a:gd name="connsiteX19" fmla="*/ 5096298 w 6164429"/>
              <a:gd name="connsiteY19" fmla="*/ 63092 h 3577486"/>
              <a:gd name="connsiteX20" fmla="*/ 5505873 w 6164429"/>
              <a:gd name="connsiteY20" fmla="*/ 48804 h 3577486"/>
              <a:gd name="connsiteX21" fmla="*/ 5805912 w 6164429"/>
              <a:gd name="connsiteY21" fmla="*/ 24992 h 3577486"/>
              <a:gd name="connsiteX22" fmla="*/ 5963073 w 6164429"/>
              <a:gd name="connsiteY22" fmla="*/ 67855 h 3577486"/>
              <a:gd name="connsiteX23" fmla="*/ 6163098 w 6164429"/>
              <a:gd name="connsiteY23" fmla="*/ 767942 h 3577486"/>
              <a:gd name="connsiteX24" fmla="*/ 6039273 w 6164429"/>
              <a:gd name="connsiteY24" fmla="*/ 1891892 h 3577486"/>
              <a:gd name="connsiteX25" fmla="*/ 5829723 w 6164429"/>
              <a:gd name="connsiteY25" fmla="*/ 1834742 h 3577486"/>
              <a:gd name="connsiteX26" fmla="*/ 5096298 w 6164429"/>
              <a:gd name="connsiteY26" fmla="*/ 2225267 h 3577486"/>
              <a:gd name="connsiteX27" fmla="*/ 4953423 w 6164429"/>
              <a:gd name="connsiteY27" fmla="*/ 2434817 h 3577486"/>
              <a:gd name="connsiteX28" fmla="*/ 4724823 w 6164429"/>
              <a:gd name="connsiteY28" fmla="*/ 2434817 h 3577486"/>
              <a:gd name="connsiteX29" fmla="*/ 4620048 w 6164429"/>
              <a:gd name="connsiteY29" fmla="*/ 2911067 h 3577486"/>
              <a:gd name="connsiteX30" fmla="*/ 4467648 w 6164429"/>
              <a:gd name="connsiteY30" fmla="*/ 3158717 h 3577486"/>
              <a:gd name="connsiteX31" fmla="*/ 4077123 w 6164429"/>
              <a:gd name="connsiteY31" fmla="*/ 3225392 h 3577486"/>
              <a:gd name="connsiteX32" fmla="*/ 3924723 w 6164429"/>
              <a:gd name="connsiteY32" fmla="*/ 3492092 h 3577486"/>
              <a:gd name="connsiteX33" fmla="*/ 3724698 w 6164429"/>
              <a:gd name="connsiteY33" fmla="*/ 3339692 h 3577486"/>
              <a:gd name="connsiteX34" fmla="*/ 3810423 w 6164429"/>
              <a:gd name="connsiteY34" fmla="*/ 3063467 h 3577486"/>
              <a:gd name="connsiteX35" fmla="*/ 3305598 w 6164429"/>
              <a:gd name="connsiteY35" fmla="*/ 3063467 h 3577486"/>
              <a:gd name="connsiteX36" fmla="*/ 2791248 w 6164429"/>
              <a:gd name="connsiteY36" fmla="*/ 3539717 h 3577486"/>
              <a:gd name="connsiteX37" fmla="*/ 152823 w 6164429"/>
              <a:gd name="connsiteY37" fmla="*/ 3520667 h 3577486"/>
              <a:gd name="connsiteX0" fmla="*/ 152823 w 6164429"/>
              <a:gd name="connsiteY0" fmla="*/ 3520667 h 3577486"/>
              <a:gd name="connsiteX1" fmla="*/ 448098 w 6164429"/>
              <a:gd name="connsiteY1" fmla="*/ 3358742 h 3577486"/>
              <a:gd name="connsiteX2" fmla="*/ 1543473 w 6164429"/>
              <a:gd name="connsiteY2" fmla="*/ 2949167 h 3577486"/>
              <a:gd name="connsiteX3" fmla="*/ 1838748 w 6164429"/>
              <a:gd name="connsiteY3" fmla="*/ 2720567 h 3577486"/>
              <a:gd name="connsiteX4" fmla="*/ 1924473 w 6164429"/>
              <a:gd name="connsiteY4" fmla="*/ 2549117 h 3577486"/>
              <a:gd name="connsiteX5" fmla="*/ 2581698 w 6164429"/>
              <a:gd name="connsiteY5" fmla="*/ 2253842 h 3577486"/>
              <a:gd name="connsiteX6" fmla="*/ 3029374 w 6164429"/>
              <a:gd name="connsiteY6" fmla="*/ 2041117 h 3577486"/>
              <a:gd name="connsiteX7" fmla="*/ 3129386 w 6164429"/>
              <a:gd name="connsiteY7" fmla="*/ 1982379 h 3577486"/>
              <a:gd name="connsiteX8" fmla="*/ 3196061 w 6164429"/>
              <a:gd name="connsiteY8" fmla="*/ 1706154 h 3577486"/>
              <a:gd name="connsiteX9" fmla="*/ 3305598 w 6164429"/>
              <a:gd name="connsiteY9" fmla="*/ 1558517 h 3577486"/>
              <a:gd name="connsiteX10" fmla="*/ 3426249 w 6164429"/>
              <a:gd name="connsiteY10" fmla="*/ 1431517 h 3577486"/>
              <a:gd name="connsiteX11" fmla="*/ 3548486 w 6164429"/>
              <a:gd name="connsiteY11" fmla="*/ 1325155 h 3577486"/>
              <a:gd name="connsiteX12" fmla="*/ 3681836 w 6164429"/>
              <a:gd name="connsiteY12" fmla="*/ 1307692 h 3577486"/>
              <a:gd name="connsiteX13" fmla="*/ 3715173 w 6164429"/>
              <a:gd name="connsiteY13" fmla="*/ 1117192 h 3577486"/>
              <a:gd name="connsiteX14" fmla="*/ 3877098 w 6164429"/>
              <a:gd name="connsiteY14" fmla="*/ 848905 h 3577486"/>
              <a:gd name="connsiteX15" fmla="*/ 4034261 w 6164429"/>
              <a:gd name="connsiteY15" fmla="*/ 625067 h 3577486"/>
              <a:gd name="connsiteX16" fmla="*/ 4205710 w 6164429"/>
              <a:gd name="connsiteY16" fmla="*/ 534580 h 3577486"/>
              <a:gd name="connsiteX17" fmla="*/ 4354937 w 6164429"/>
              <a:gd name="connsiteY17" fmla="*/ 499655 h 3577486"/>
              <a:gd name="connsiteX18" fmla="*/ 4686723 w 6164429"/>
              <a:gd name="connsiteY18" fmla="*/ 437742 h 3577486"/>
              <a:gd name="connsiteX19" fmla="*/ 4858174 w 6164429"/>
              <a:gd name="connsiteY19" fmla="*/ 315505 h 3577486"/>
              <a:gd name="connsiteX20" fmla="*/ 5096298 w 6164429"/>
              <a:gd name="connsiteY20" fmla="*/ 63092 h 3577486"/>
              <a:gd name="connsiteX21" fmla="*/ 5505873 w 6164429"/>
              <a:gd name="connsiteY21" fmla="*/ 48804 h 3577486"/>
              <a:gd name="connsiteX22" fmla="*/ 5805912 w 6164429"/>
              <a:gd name="connsiteY22" fmla="*/ 24992 h 3577486"/>
              <a:gd name="connsiteX23" fmla="*/ 5963073 w 6164429"/>
              <a:gd name="connsiteY23" fmla="*/ 67855 h 3577486"/>
              <a:gd name="connsiteX24" fmla="*/ 6163098 w 6164429"/>
              <a:gd name="connsiteY24" fmla="*/ 767942 h 3577486"/>
              <a:gd name="connsiteX25" fmla="*/ 6039273 w 6164429"/>
              <a:gd name="connsiteY25" fmla="*/ 1891892 h 3577486"/>
              <a:gd name="connsiteX26" fmla="*/ 5829723 w 6164429"/>
              <a:gd name="connsiteY26" fmla="*/ 1834742 h 3577486"/>
              <a:gd name="connsiteX27" fmla="*/ 5096298 w 6164429"/>
              <a:gd name="connsiteY27" fmla="*/ 2225267 h 3577486"/>
              <a:gd name="connsiteX28" fmla="*/ 4953423 w 6164429"/>
              <a:gd name="connsiteY28" fmla="*/ 2434817 h 3577486"/>
              <a:gd name="connsiteX29" fmla="*/ 4724823 w 6164429"/>
              <a:gd name="connsiteY29" fmla="*/ 2434817 h 3577486"/>
              <a:gd name="connsiteX30" fmla="*/ 4620048 w 6164429"/>
              <a:gd name="connsiteY30" fmla="*/ 2911067 h 3577486"/>
              <a:gd name="connsiteX31" fmla="*/ 4467648 w 6164429"/>
              <a:gd name="connsiteY31" fmla="*/ 3158717 h 3577486"/>
              <a:gd name="connsiteX32" fmla="*/ 4077123 w 6164429"/>
              <a:gd name="connsiteY32" fmla="*/ 3225392 h 3577486"/>
              <a:gd name="connsiteX33" fmla="*/ 3924723 w 6164429"/>
              <a:gd name="connsiteY33" fmla="*/ 3492092 h 3577486"/>
              <a:gd name="connsiteX34" fmla="*/ 3724698 w 6164429"/>
              <a:gd name="connsiteY34" fmla="*/ 3339692 h 3577486"/>
              <a:gd name="connsiteX35" fmla="*/ 3810423 w 6164429"/>
              <a:gd name="connsiteY35" fmla="*/ 3063467 h 3577486"/>
              <a:gd name="connsiteX36" fmla="*/ 3305598 w 6164429"/>
              <a:gd name="connsiteY36" fmla="*/ 3063467 h 3577486"/>
              <a:gd name="connsiteX37" fmla="*/ 2791248 w 6164429"/>
              <a:gd name="connsiteY37" fmla="*/ 3539717 h 3577486"/>
              <a:gd name="connsiteX38" fmla="*/ 152823 w 6164429"/>
              <a:gd name="connsiteY38" fmla="*/ 3520667 h 3577486"/>
              <a:gd name="connsiteX0" fmla="*/ 152823 w 6164429"/>
              <a:gd name="connsiteY0" fmla="*/ 3520667 h 3577486"/>
              <a:gd name="connsiteX1" fmla="*/ 448098 w 6164429"/>
              <a:gd name="connsiteY1" fmla="*/ 3358742 h 3577486"/>
              <a:gd name="connsiteX2" fmla="*/ 1543473 w 6164429"/>
              <a:gd name="connsiteY2" fmla="*/ 2949167 h 3577486"/>
              <a:gd name="connsiteX3" fmla="*/ 1838748 w 6164429"/>
              <a:gd name="connsiteY3" fmla="*/ 2720567 h 3577486"/>
              <a:gd name="connsiteX4" fmla="*/ 1924473 w 6164429"/>
              <a:gd name="connsiteY4" fmla="*/ 2549117 h 3577486"/>
              <a:gd name="connsiteX5" fmla="*/ 2581698 w 6164429"/>
              <a:gd name="connsiteY5" fmla="*/ 2253842 h 3577486"/>
              <a:gd name="connsiteX6" fmla="*/ 3029374 w 6164429"/>
              <a:gd name="connsiteY6" fmla="*/ 2041117 h 3577486"/>
              <a:gd name="connsiteX7" fmla="*/ 3129386 w 6164429"/>
              <a:gd name="connsiteY7" fmla="*/ 1982379 h 3577486"/>
              <a:gd name="connsiteX8" fmla="*/ 3191299 w 6164429"/>
              <a:gd name="connsiteY8" fmla="*/ 1882367 h 3577486"/>
              <a:gd name="connsiteX9" fmla="*/ 3196061 w 6164429"/>
              <a:gd name="connsiteY9" fmla="*/ 1706154 h 3577486"/>
              <a:gd name="connsiteX10" fmla="*/ 3305598 w 6164429"/>
              <a:gd name="connsiteY10" fmla="*/ 1558517 h 3577486"/>
              <a:gd name="connsiteX11" fmla="*/ 3426249 w 6164429"/>
              <a:gd name="connsiteY11" fmla="*/ 1431517 h 3577486"/>
              <a:gd name="connsiteX12" fmla="*/ 3548486 w 6164429"/>
              <a:gd name="connsiteY12" fmla="*/ 1325155 h 3577486"/>
              <a:gd name="connsiteX13" fmla="*/ 3681836 w 6164429"/>
              <a:gd name="connsiteY13" fmla="*/ 1307692 h 3577486"/>
              <a:gd name="connsiteX14" fmla="*/ 3715173 w 6164429"/>
              <a:gd name="connsiteY14" fmla="*/ 1117192 h 3577486"/>
              <a:gd name="connsiteX15" fmla="*/ 3877098 w 6164429"/>
              <a:gd name="connsiteY15" fmla="*/ 848905 h 3577486"/>
              <a:gd name="connsiteX16" fmla="*/ 4034261 w 6164429"/>
              <a:gd name="connsiteY16" fmla="*/ 625067 h 3577486"/>
              <a:gd name="connsiteX17" fmla="*/ 4205710 w 6164429"/>
              <a:gd name="connsiteY17" fmla="*/ 534580 h 3577486"/>
              <a:gd name="connsiteX18" fmla="*/ 4354937 w 6164429"/>
              <a:gd name="connsiteY18" fmla="*/ 499655 h 3577486"/>
              <a:gd name="connsiteX19" fmla="*/ 4686723 w 6164429"/>
              <a:gd name="connsiteY19" fmla="*/ 437742 h 3577486"/>
              <a:gd name="connsiteX20" fmla="*/ 4858174 w 6164429"/>
              <a:gd name="connsiteY20" fmla="*/ 315505 h 3577486"/>
              <a:gd name="connsiteX21" fmla="*/ 5096298 w 6164429"/>
              <a:gd name="connsiteY21" fmla="*/ 63092 h 3577486"/>
              <a:gd name="connsiteX22" fmla="*/ 5505873 w 6164429"/>
              <a:gd name="connsiteY22" fmla="*/ 48804 h 3577486"/>
              <a:gd name="connsiteX23" fmla="*/ 5805912 w 6164429"/>
              <a:gd name="connsiteY23" fmla="*/ 24992 h 3577486"/>
              <a:gd name="connsiteX24" fmla="*/ 5963073 w 6164429"/>
              <a:gd name="connsiteY24" fmla="*/ 67855 h 3577486"/>
              <a:gd name="connsiteX25" fmla="*/ 6163098 w 6164429"/>
              <a:gd name="connsiteY25" fmla="*/ 767942 h 3577486"/>
              <a:gd name="connsiteX26" fmla="*/ 6039273 w 6164429"/>
              <a:gd name="connsiteY26" fmla="*/ 1891892 h 3577486"/>
              <a:gd name="connsiteX27" fmla="*/ 5829723 w 6164429"/>
              <a:gd name="connsiteY27" fmla="*/ 1834742 h 3577486"/>
              <a:gd name="connsiteX28" fmla="*/ 5096298 w 6164429"/>
              <a:gd name="connsiteY28" fmla="*/ 2225267 h 3577486"/>
              <a:gd name="connsiteX29" fmla="*/ 4953423 w 6164429"/>
              <a:gd name="connsiteY29" fmla="*/ 2434817 h 3577486"/>
              <a:gd name="connsiteX30" fmla="*/ 4724823 w 6164429"/>
              <a:gd name="connsiteY30" fmla="*/ 2434817 h 3577486"/>
              <a:gd name="connsiteX31" fmla="*/ 4620048 w 6164429"/>
              <a:gd name="connsiteY31" fmla="*/ 2911067 h 3577486"/>
              <a:gd name="connsiteX32" fmla="*/ 4467648 w 6164429"/>
              <a:gd name="connsiteY32" fmla="*/ 3158717 h 3577486"/>
              <a:gd name="connsiteX33" fmla="*/ 4077123 w 6164429"/>
              <a:gd name="connsiteY33" fmla="*/ 3225392 h 3577486"/>
              <a:gd name="connsiteX34" fmla="*/ 3924723 w 6164429"/>
              <a:gd name="connsiteY34" fmla="*/ 3492092 h 3577486"/>
              <a:gd name="connsiteX35" fmla="*/ 3724698 w 6164429"/>
              <a:gd name="connsiteY35" fmla="*/ 3339692 h 3577486"/>
              <a:gd name="connsiteX36" fmla="*/ 3810423 w 6164429"/>
              <a:gd name="connsiteY36" fmla="*/ 3063467 h 3577486"/>
              <a:gd name="connsiteX37" fmla="*/ 3305598 w 6164429"/>
              <a:gd name="connsiteY37" fmla="*/ 3063467 h 3577486"/>
              <a:gd name="connsiteX38" fmla="*/ 2791248 w 6164429"/>
              <a:gd name="connsiteY38" fmla="*/ 3539717 h 3577486"/>
              <a:gd name="connsiteX39" fmla="*/ 152823 w 6164429"/>
              <a:gd name="connsiteY39" fmla="*/ 3520667 h 3577486"/>
              <a:gd name="connsiteX0" fmla="*/ 152823 w 6164429"/>
              <a:gd name="connsiteY0" fmla="*/ 3520667 h 3577486"/>
              <a:gd name="connsiteX1" fmla="*/ 448098 w 6164429"/>
              <a:gd name="connsiteY1" fmla="*/ 3358742 h 3577486"/>
              <a:gd name="connsiteX2" fmla="*/ 1543473 w 6164429"/>
              <a:gd name="connsiteY2" fmla="*/ 2949167 h 3577486"/>
              <a:gd name="connsiteX3" fmla="*/ 1838748 w 6164429"/>
              <a:gd name="connsiteY3" fmla="*/ 2720567 h 3577486"/>
              <a:gd name="connsiteX4" fmla="*/ 1924473 w 6164429"/>
              <a:gd name="connsiteY4" fmla="*/ 2549117 h 3577486"/>
              <a:gd name="connsiteX5" fmla="*/ 2581698 w 6164429"/>
              <a:gd name="connsiteY5" fmla="*/ 2253842 h 3577486"/>
              <a:gd name="connsiteX6" fmla="*/ 3029374 w 6164429"/>
              <a:gd name="connsiteY6" fmla="*/ 2041117 h 3577486"/>
              <a:gd name="connsiteX7" fmla="*/ 3119861 w 6164429"/>
              <a:gd name="connsiteY7" fmla="*/ 1982379 h 3577486"/>
              <a:gd name="connsiteX8" fmla="*/ 3191299 w 6164429"/>
              <a:gd name="connsiteY8" fmla="*/ 1882367 h 3577486"/>
              <a:gd name="connsiteX9" fmla="*/ 3196061 w 6164429"/>
              <a:gd name="connsiteY9" fmla="*/ 1706154 h 3577486"/>
              <a:gd name="connsiteX10" fmla="*/ 3305598 w 6164429"/>
              <a:gd name="connsiteY10" fmla="*/ 1558517 h 3577486"/>
              <a:gd name="connsiteX11" fmla="*/ 3426249 w 6164429"/>
              <a:gd name="connsiteY11" fmla="*/ 1431517 h 3577486"/>
              <a:gd name="connsiteX12" fmla="*/ 3548486 w 6164429"/>
              <a:gd name="connsiteY12" fmla="*/ 1325155 h 3577486"/>
              <a:gd name="connsiteX13" fmla="*/ 3681836 w 6164429"/>
              <a:gd name="connsiteY13" fmla="*/ 1307692 h 3577486"/>
              <a:gd name="connsiteX14" fmla="*/ 3715173 w 6164429"/>
              <a:gd name="connsiteY14" fmla="*/ 1117192 h 3577486"/>
              <a:gd name="connsiteX15" fmla="*/ 3877098 w 6164429"/>
              <a:gd name="connsiteY15" fmla="*/ 848905 h 3577486"/>
              <a:gd name="connsiteX16" fmla="*/ 4034261 w 6164429"/>
              <a:gd name="connsiteY16" fmla="*/ 625067 h 3577486"/>
              <a:gd name="connsiteX17" fmla="*/ 4205710 w 6164429"/>
              <a:gd name="connsiteY17" fmla="*/ 534580 h 3577486"/>
              <a:gd name="connsiteX18" fmla="*/ 4354937 w 6164429"/>
              <a:gd name="connsiteY18" fmla="*/ 499655 h 3577486"/>
              <a:gd name="connsiteX19" fmla="*/ 4686723 w 6164429"/>
              <a:gd name="connsiteY19" fmla="*/ 437742 h 3577486"/>
              <a:gd name="connsiteX20" fmla="*/ 4858174 w 6164429"/>
              <a:gd name="connsiteY20" fmla="*/ 315505 h 3577486"/>
              <a:gd name="connsiteX21" fmla="*/ 5096298 w 6164429"/>
              <a:gd name="connsiteY21" fmla="*/ 63092 h 3577486"/>
              <a:gd name="connsiteX22" fmla="*/ 5505873 w 6164429"/>
              <a:gd name="connsiteY22" fmla="*/ 48804 h 3577486"/>
              <a:gd name="connsiteX23" fmla="*/ 5805912 w 6164429"/>
              <a:gd name="connsiteY23" fmla="*/ 24992 h 3577486"/>
              <a:gd name="connsiteX24" fmla="*/ 5963073 w 6164429"/>
              <a:gd name="connsiteY24" fmla="*/ 67855 h 3577486"/>
              <a:gd name="connsiteX25" fmla="*/ 6163098 w 6164429"/>
              <a:gd name="connsiteY25" fmla="*/ 767942 h 3577486"/>
              <a:gd name="connsiteX26" fmla="*/ 6039273 w 6164429"/>
              <a:gd name="connsiteY26" fmla="*/ 1891892 h 3577486"/>
              <a:gd name="connsiteX27" fmla="*/ 5829723 w 6164429"/>
              <a:gd name="connsiteY27" fmla="*/ 1834742 h 3577486"/>
              <a:gd name="connsiteX28" fmla="*/ 5096298 w 6164429"/>
              <a:gd name="connsiteY28" fmla="*/ 2225267 h 3577486"/>
              <a:gd name="connsiteX29" fmla="*/ 4953423 w 6164429"/>
              <a:gd name="connsiteY29" fmla="*/ 2434817 h 3577486"/>
              <a:gd name="connsiteX30" fmla="*/ 4724823 w 6164429"/>
              <a:gd name="connsiteY30" fmla="*/ 2434817 h 3577486"/>
              <a:gd name="connsiteX31" fmla="*/ 4620048 w 6164429"/>
              <a:gd name="connsiteY31" fmla="*/ 2911067 h 3577486"/>
              <a:gd name="connsiteX32" fmla="*/ 4467648 w 6164429"/>
              <a:gd name="connsiteY32" fmla="*/ 3158717 h 3577486"/>
              <a:gd name="connsiteX33" fmla="*/ 4077123 w 6164429"/>
              <a:gd name="connsiteY33" fmla="*/ 3225392 h 3577486"/>
              <a:gd name="connsiteX34" fmla="*/ 3924723 w 6164429"/>
              <a:gd name="connsiteY34" fmla="*/ 3492092 h 3577486"/>
              <a:gd name="connsiteX35" fmla="*/ 3724698 w 6164429"/>
              <a:gd name="connsiteY35" fmla="*/ 3339692 h 3577486"/>
              <a:gd name="connsiteX36" fmla="*/ 3810423 w 6164429"/>
              <a:gd name="connsiteY36" fmla="*/ 3063467 h 3577486"/>
              <a:gd name="connsiteX37" fmla="*/ 3305598 w 6164429"/>
              <a:gd name="connsiteY37" fmla="*/ 3063467 h 3577486"/>
              <a:gd name="connsiteX38" fmla="*/ 2791248 w 6164429"/>
              <a:gd name="connsiteY38" fmla="*/ 3539717 h 3577486"/>
              <a:gd name="connsiteX39" fmla="*/ 152823 w 6164429"/>
              <a:gd name="connsiteY39" fmla="*/ 3520667 h 3577486"/>
              <a:gd name="connsiteX0" fmla="*/ 152823 w 6164429"/>
              <a:gd name="connsiteY0" fmla="*/ 3520667 h 3577486"/>
              <a:gd name="connsiteX1" fmla="*/ 448098 w 6164429"/>
              <a:gd name="connsiteY1" fmla="*/ 3358742 h 3577486"/>
              <a:gd name="connsiteX2" fmla="*/ 1543473 w 6164429"/>
              <a:gd name="connsiteY2" fmla="*/ 2949167 h 3577486"/>
              <a:gd name="connsiteX3" fmla="*/ 1838748 w 6164429"/>
              <a:gd name="connsiteY3" fmla="*/ 2720567 h 3577486"/>
              <a:gd name="connsiteX4" fmla="*/ 1924473 w 6164429"/>
              <a:gd name="connsiteY4" fmla="*/ 2549117 h 3577486"/>
              <a:gd name="connsiteX5" fmla="*/ 2581698 w 6164429"/>
              <a:gd name="connsiteY5" fmla="*/ 2253842 h 3577486"/>
              <a:gd name="connsiteX6" fmla="*/ 3029374 w 6164429"/>
              <a:gd name="connsiteY6" fmla="*/ 2041117 h 3577486"/>
              <a:gd name="connsiteX7" fmla="*/ 3119861 w 6164429"/>
              <a:gd name="connsiteY7" fmla="*/ 1982379 h 3577486"/>
              <a:gd name="connsiteX8" fmla="*/ 3191299 w 6164429"/>
              <a:gd name="connsiteY8" fmla="*/ 1882367 h 3577486"/>
              <a:gd name="connsiteX9" fmla="*/ 3196061 w 6164429"/>
              <a:gd name="connsiteY9" fmla="*/ 1706154 h 3577486"/>
              <a:gd name="connsiteX10" fmla="*/ 3305598 w 6164429"/>
              <a:gd name="connsiteY10" fmla="*/ 1558517 h 3577486"/>
              <a:gd name="connsiteX11" fmla="*/ 3426249 w 6164429"/>
              <a:gd name="connsiteY11" fmla="*/ 1431517 h 3577486"/>
              <a:gd name="connsiteX12" fmla="*/ 3548486 w 6164429"/>
              <a:gd name="connsiteY12" fmla="*/ 1325155 h 3577486"/>
              <a:gd name="connsiteX13" fmla="*/ 3681836 w 6164429"/>
              <a:gd name="connsiteY13" fmla="*/ 1307692 h 3577486"/>
              <a:gd name="connsiteX14" fmla="*/ 3715173 w 6164429"/>
              <a:gd name="connsiteY14" fmla="*/ 1117192 h 3577486"/>
              <a:gd name="connsiteX15" fmla="*/ 3877098 w 6164429"/>
              <a:gd name="connsiteY15" fmla="*/ 848905 h 3577486"/>
              <a:gd name="connsiteX16" fmla="*/ 4034261 w 6164429"/>
              <a:gd name="connsiteY16" fmla="*/ 625067 h 3577486"/>
              <a:gd name="connsiteX17" fmla="*/ 4205710 w 6164429"/>
              <a:gd name="connsiteY17" fmla="*/ 534580 h 3577486"/>
              <a:gd name="connsiteX18" fmla="*/ 4354937 w 6164429"/>
              <a:gd name="connsiteY18" fmla="*/ 499655 h 3577486"/>
              <a:gd name="connsiteX19" fmla="*/ 4686723 w 6164429"/>
              <a:gd name="connsiteY19" fmla="*/ 437742 h 3577486"/>
              <a:gd name="connsiteX20" fmla="*/ 4858174 w 6164429"/>
              <a:gd name="connsiteY20" fmla="*/ 315505 h 3577486"/>
              <a:gd name="connsiteX21" fmla="*/ 5096298 w 6164429"/>
              <a:gd name="connsiteY21" fmla="*/ 63092 h 3577486"/>
              <a:gd name="connsiteX22" fmla="*/ 5505873 w 6164429"/>
              <a:gd name="connsiteY22" fmla="*/ 48804 h 3577486"/>
              <a:gd name="connsiteX23" fmla="*/ 5805912 w 6164429"/>
              <a:gd name="connsiteY23" fmla="*/ 24992 h 3577486"/>
              <a:gd name="connsiteX24" fmla="*/ 5963073 w 6164429"/>
              <a:gd name="connsiteY24" fmla="*/ 67855 h 3577486"/>
              <a:gd name="connsiteX25" fmla="*/ 6163098 w 6164429"/>
              <a:gd name="connsiteY25" fmla="*/ 767942 h 3577486"/>
              <a:gd name="connsiteX26" fmla="*/ 6039273 w 6164429"/>
              <a:gd name="connsiteY26" fmla="*/ 1891892 h 3577486"/>
              <a:gd name="connsiteX27" fmla="*/ 5829723 w 6164429"/>
              <a:gd name="connsiteY27" fmla="*/ 1834742 h 3577486"/>
              <a:gd name="connsiteX28" fmla="*/ 4931198 w 6164429"/>
              <a:gd name="connsiteY28" fmla="*/ 1526767 h 3577486"/>
              <a:gd name="connsiteX29" fmla="*/ 4953423 w 6164429"/>
              <a:gd name="connsiteY29" fmla="*/ 2434817 h 3577486"/>
              <a:gd name="connsiteX30" fmla="*/ 4724823 w 6164429"/>
              <a:gd name="connsiteY30" fmla="*/ 2434817 h 3577486"/>
              <a:gd name="connsiteX31" fmla="*/ 4620048 w 6164429"/>
              <a:gd name="connsiteY31" fmla="*/ 2911067 h 3577486"/>
              <a:gd name="connsiteX32" fmla="*/ 4467648 w 6164429"/>
              <a:gd name="connsiteY32" fmla="*/ 3158717 h 3577486"/>
              <a:gd name="connsiteX33" fmla="*/ 4077123 w 6164429"/>
              <a:gd name="connsiteY33" fmla="*/ 3225392 h 3577486"/>
              <a:gd name="connsiteX34" fmla="*/ 3924723 w 6164429"/>
              <a:gd name="connsiteY34" fmla="*/ 3492092 h 3577486"/>
              <a:gd name="connsiteX35" fmla="*/ 3724698 w 6164429"/>
              <a:gd name="connsiteY35" fmla="*/ 3339692 h 3577486"/>
              <a:gd name="connsiteX36" fmla="*/ 3810423 w 6164429"/>
              <a:gd name="connsiteY36" fmla="*/ 3063467 h 3577486"/>
              <a:gd name="connsiteX37" fmla="*/ 3305598 w 6164429"/>
              <a:gd name="connsiteY37" fmla="*/ 3063467 h 3577486"/>
              <a:gd name="connsiteX38" fmla="*/ 2791248 w 6164429"/>
              <a:gd name="connsiteY38" fmla="*/ 3539717 h 3577486"/>
              <a:gd name="connsiteX39" fmla="*/ 152823 w 6164429"/>
              <a:gd name="connsiteY39" fmla="*/ 3520667 h 3577486"/>
              <a:gd name="connsiteX0" fmla="*/ 152823 w 6180631"/>
              <a:gd name="connsiteY0" fmla="*/ 3520667 h 3577486"/>
              <a:gd name="connsiteX1" fmla="*/ 448098 w 6180631"/>
              <a:gd name="connsiteY1" fmla="*/ 3358742 h 3577486"/>
              <a:gd name="connsiteX2" fmla="*/ 1543473 w 6180631"/>
              <a:gd name="connsiteY2" fmla="*/ 2949167 h 3577486"/>
              <a:gd name="connsiteX3" fmla="*/ 1838748 w 6180631"/>
              <a:gd name="connsiteY3" fmla="*/ 2720567 h 3577486"/>
              <a:gd name="connsiteX4" fmla="*/ 1924473 w 6180631"/>
              <a:gd name="connsiteY4" fmla="*/ 2549117 h 3577486"/>
              <a:gd name="connsiteX5" fmla="*/ 2581698 w 6180631"/>
              <a:gd name="connsiteY5" fmla="*/ 2253842 h 3577486"/>
              <a:gd name="connsiteX6" fmla="*/ 3029374 w 6180631"/>
              <a:gd name="connsiteY6" fmla="*/ 2041117 h 3577486"/>
              <a:gd name="connsiteX7" fmla="*/ 3119861 w 6180631"/>
              <a:gd name="connsiteY7" fmla="*/ 1982379 h 3577486"/>
              <a:gd name="connsiteX8" fmla="*/ 3191299 w 6180631"/>
              <a:gd name="connsiteY8" fmla="*/ 1882367 h 3577486"/>
              <a:gd name="connsiteX9" fmla="*/ 3196061 w 6180631"/>
              <a:gd name="connsiteY9" fmla="*/ 1706154 h 3577486"/>
              <a:gd name="connsiteX10" fmla="*/ 3305598 w 6180631"/>
              <a:gd name="connsiteY10" fmla="*/ 1558517 h 3577486"/>
              <a:gd name="connsiteX11" fmla="*/ 3426249 w 6180631"/>
              <a:gd name="connsiteY11" fmla="*/ 1431517 h 3577486"/>
              <a:gd name="connsiteX12" fmla="*/ 3548486 w 6180631"/>
              <a:gd name="connsiteY12" fmla="*/ 1325155 h 3577486"/>
              <a:gd name="connsiteX13" fmla="*/ 3681836 w 6180631"/>
              <a:gd name="connsiteY13" fmla="*/ 1307692 h 3577486"/>
              <a:gd name="connsiteX14" fmla="*/ 3715173 w 6180631"/>
              <a:gd name="connsiteY14" fmla="*/ 1117192 h 3577486"/>
              <a:gd name="connsiteX15" fmla="*/ 3877098 w 6180631"/>
              <a:gd name="connsiteY15" fmla="*/ 848905 h 3577486"/>
              <a:gd name="connsiteX16" fmla="*/ 4034261 w 6180631"/>
              <a:gd name="connsiteY16" fmla="*/ 625067 h 3577486"/>
              <a:gd name="connsiteX17" fmla="*/ 4205710 w 6180631"/>
              <a:gd name="connsiteY17" fmla="*/ 534580 h 3577486"/>
              <a:gd name="connsiteX18" fmla="*/ 4354937 w 6180631"/>
              <a:gd name="connsiteY18" fmla="*/ 499655 h 3577486"/>
              <a:gd name="connsiteX19" fmla="*/ 4686723 w 6180631"/>
              <a:gd name="connsiteY19" fmla="*/ 437742 h 3577486"/>
              <a:gd name="connsiteX20" fmla="*/ 4858174 w 6180631"/>
              <a:gd name="connsiteY20" fmla="*/ 315505 h 3577486"/>
              <a:gd name="connsiteX21" fmla="*/ 5096298 w 6180631"/>
              <a:gd name="connsiteY21" fmla="*/ 63092 h 3577486"/>
              <a:gd name="connsiteX22" fmla="*/ 5505873 w 6180631"/>
              <a:gd name="connsiteY22" fmla="*/ 48804 h 3577486"/>
              <a:gd name="connsiteX23" fmla="*/ 5805912 w 6180631"/>
              <a:gd name="connsiteY23" fmla="*/ 24992 h 3577486"/>
              <a:gd name="connsiteX24" fmla="*/ 5963073 w 6180631"/>
              <a:gd name="connsiteY24" fmla="*/ 67855 h 3577486"/>
              <a:gd name="connsiteX25" fmla="*/ 6163098 w 6180631"/>
              <a:gd name="connsiteY25" fmla="*/ 767942 h 3577486"/>
              <a:gd name="connsiteX26" fmla="*/ 6039273 w 6180631"/>
              <a:gd name="connsiteY26" fmla="*/ 1891892 h 3577486"/>
              <a:gd name="connsiteX27" fmla="*/ 5004223 w 6180631"/>
              <a:gd name="connsiteY27" fmla="*/ 590142 h 3577486"/>
              <a:gd name="connsiteX28" fmla="*/ 4931198 w 6180631"/>
              <a:gd name="connsiteY28" fmla="*/ 1526767 h 3577486"/>
              <a:gd name="connsiteX29" fmla="*/ 4953423 w 6180631"/>
              <a:gd name="connsiteY29" fmla="*/ 2434817 h 3577486"/>
              <a:gd name="connsiteX30" fmla="*/ 4724823 w 6180631"/>
              <a:gd name="connsiteY30" fmla="*/ 2434817 h 3577486"/>
              <a:gd name="connsiteX31" fmla="*/ 4620048 w 6180631"/>
              <a:gd name="connsiteY31" fmla="*/ 2911067 h 3577486"/>
              <a:gd name="connsiteX32" fmla="*/ 4467648 w 6180631"/>
              <a:gd name="connsiteY32" fmla="*/ 3158717 h 3577486"/>
              <a:gd name="connsiteX33" fmla="*/ 4077123 w 6180631"/>
              <a:gd name="connsiteY33" fmla="*/ 3225392 h 3577486"/>
              <a:gd name="connsiteX34" fmla="*/ 3924723 w 6180631"/>
              <a:gd name="connsiteY34" fmla="*/ 3492092 h 3577486"/>
              <a:gd name="connsiteX35" fmla="*/ 3724698 w 6180631"/>
              <a:gd name="connsiteY35" fmla="*/ 3339692 h 3577486"/>
              <a:gd name="connsiteX36" fmla="*/ 3810423 w 6180631"/>
              <a:gd name="connsiteY36" fmla="*/ 3063467 h 3577486"/>
              <a:gd name="connsiteX37" fmla="*/ 3305598 w 6180631"/>
              <a:gd name="connsiteY37" fmla="*/ 3063467 h 3577486"/>
              <a:gd name="connsiteX38" fmla="*/ 2791248 w 6180631"/>
              <a:gd name="connsiteY38" fmla="*/ 3539717 h 3577486"/>
              <a:gd name="connsiteX39" fmla="*/ 152823 w 6180631"/>
              <a:gd name="connsiteY39" fmla="*/ 3520667 h 3577486"/>
              <a:gd name="connsiteX0" fmla="*/ 152823 w 6231858"/>
              <a:gd name="connsiteY0" fmla="*/ 3520667 h 3577486"/>
              <a:gd name="connsiteX1" fmla="*/ 448098 w 6231858"/>
              <a:gd name="connsiteY1" fmla="*/ 3358742 h 3577486"/>
              <a:gd name="connsiteX2" fmla="*/ 1543473 w 6231858"/>
              <a:gd name="connsiteY2" fmla="*/ 2949167 h 3577486"/>
              <a:gd name="connsiteX3" fmla="*/ 1838748 w 6231858"/>
              <a:gd name="connsiteY3" fmla="*/ 2720567 h 3577486"/>
              <a:gd name="connsiteX4" fmla="*/ 1924473 w 6231858"/>
              <a:gd name="connsiteY4" fmla="*/ 2549117 h 3577486"/>
              <a:gd name="connsiteX5" fmla="*/ 2581698 w 6231858"/>
              <a:gd name="connsiteY5" fmla="*/ 2253842 h 3577486"/>
              <a:gd name="connsiteX6" fmla="*/ 3029374 w 6231858"/>
              <a:gd name="connsiteY6" fmla="*/ 2041117 h 3577486"/>
              <a:gd name="connsiteX7" fmla="*/ 3119861 w 6231858"/>
              <a:gd name="connsiteY7" fmla="*/ 1982379 h 3577486"/>
              <a:gd name="connsiteX8" fmla="*/ 3191299 w 6231858"/>
              <a:gd name="connsiteY8" fmla="*/ 1882367 h 3577486"/>
              <a:gd name="connsiteX9" fmla="*/ 3196061 w 6231858"/>
              <a:gd name="connsiteY9" fmla="*/ 1706154 h 3577486"/>
              <a:gd name="connsiteX10" fmla="*/ 3305598 w 6231858"/>
              <a:gd name="connsiteY10" fmla="*/ 1558517 h 3577486"/>
              <a:gd name="connsiteX11" fmla="*/ 3426249 w 6231858"/>
              <a:gd name="connsiteY11" fmla="*/ 1431517 h 3577486"/>
              <a:gd name="connsiteX12" fmla="*/ 3548486 w 6231858"/>
              <a:gd name="connsiteY12" fmla="*/ 1325155 h 3577486"/>
              <a:gd name="connsiteX13" fmla="*/ 3681836 w 6231858"/>
              <a:gd name="connsiteY13" fmla="*/ 1307692 h 3577486"/>
              <a:gd name="connsiteX14" fmla="*/ 3715173 w 6231858"/>
              <a:gd name="connsiteY14" fmla="*/ 1117192 h 3577486"/>
              <a:gd name="connsiteX15" fmla="*/ 3877098 w 6231858"/>
              <a:gd name="connsiteY15" fmla="*/ 848905 h 3577486"/>
              <a:gd name="connsiteX16" fmla="*/ 4034261 w 6231858"/>
              <a:gd name="connsiteY16" fmla="*/ 625067 h 3577486"/>
              <a:gd name="connsiteX17" fmla="*/ 4205710 w 6231858"/>
              <a:gd name="connsiteY17" fmla="*/ 534580 h 3577486"/>
              <a:gd name="connsiteX18" fmla="*/ 4354937 w 6231858"/>
              <a:gd name="connsiteY18" fmla="*/ 499655 h 3577486"/>
              <a:gd name="connsiteX19" fmla="*/ 4686723 w 6231858"/>
              <a:gd name="connsiteY19" fmla="*/ 437742 h 3577486"/>
              <a:gd name="connsiteX20" fmla="*/ 4858174 w 6231858"/>
              <a:gd name="connsiteY20" fmla="*/ 315505 h 3577486"/>
              <a:gd name="connsiteX21" fmla="*/ 5096298 w 6231858"/>
              <a:gd name="connsiteY21" fmla="*/ 63092 h 3577486"/>
              <a:gd name="connsiteX22" fmla="*/ 5505873 w 6231858"/>
              <a:gd name="connsiteY22" fmla="*/ 48804 h 3577486"/>
              <a:gd name="connsiteX23" fmla="*/ 5805912 w 6231858"/>
              <a:gd name="connsiteY23" fmla="*/ 24992 h 3577486"/>
              <a:gd name="connsiteX24" fmla="*/ 5963073 w 6231858"/>
              <a:gd name="connsiteY24" fmla="*/ 67855 h 3577486"/>
              <a:gd name="connsiteX25" fmla="*/ 6163098 w 6231858"/>
              <a:gd name="connsiteY25" fmla="*/ 767942 h 3577486"/>
              <a:gd name="connsiteX26" fmla="*/ 6128173 w 6231858"/>
              <a:gd name="connsiteY26" fmla="*/ 672692 h 3577486"/>
              <a:gd name="connsiteX27" fmla="*/ 5004223 w 6231858"/>
              <a:gd name="connsiteY27" fmla="*/ 590142 h 3577486"/>
              <a:gd name="connsiteX28" fmla="*/ 4931198 w 6231858"/>
              <a:gd name="connsiteY28" fmla="*/ 1526767 h 3577486"/>
              <a:gd name="connsiteX29" fmla="*/ 4953423 w 6231858"/>
              <a:gd name="connsiteY29" fmla="*/ 2434817 h 3577486"/>
              <a:gd name="connsiteX30" fmla="*/ 4724823 w 6231858"/>
              <a:gd name="connsiteY30" fmla="*/ 2434817 h 3577486"/>
              <a:gd name="connsiteX31" fmla="*/ 4620048 w 6231858"/>
              <a:gd name="connsiteY31" fmla="*/ 2911067 h 3577486"/>
              <a:gd name="connsiteX32" fmla="*/ 4467648 w 6231858"/>
              <a:gd name="connsiteY32" fmla="*/ 3158717 h 3577486"/>
              <a:gd name="connsiteX33" fmla="*/ 4077123 w 6231858"/>
              <a:gd name="connsiteY33" fmla="*/ 3225392 h 3577486"/>
              <a:gd name="connsiteX34" fmla="*/ 3924723 w 6231858"/>
              <a:gd name="connsiteY34" fmla="*/ 3492092 h 3577486"/>
              <a:gd name="connsiteX35" fmla="*/ 3724698 w 6231858"/>
              <a:gd name="connsiteY35" fmla="*/ 3339692 h 3577486"/>
              <a:gd name="connsiteX36" fmla="*/ 3810423 w 6231858"/>
              <a:gd name="connsiteY36" fmla="*/ 3063467 h 3577486"/>
              <a:gd name="connsiteX37" fmla="*/ 3305598 w 6231858"/>
              <a:gd name="connsiteY37" fmla="*/ 3063467 h 3577486"/>
              <a:gd name="connsiteX38" fmla="*/ 2791248 w 6231858"/>
              <a:gd name="connsiteY38" fmla="*/ 3539717 h 3577486"/>
              <a:gd name="connsiteX39" fmla="*/ 152823 w 6231858"/>
              <a:gd name="connsiteY39" fmla="*/ 3520667 h 3577486"/>
              <a:gd name="connsiteX0" fmla="*/ 152823 w 6216730"/>
              <a:gd name="connsiteY0" fmla="*/ 3500566 h 3557385"/>
              <a:gd name="connsiteX1" fmla="*/ 448098 w 6216730"/>
              <a:gd name="connsiteY1" fmla="*/ 3338641 h 3557385"/>
              <a:gd name="connsiteX2" fmla="*/ 1543473 w 6216730"/>
              <a:gd name="connsiteY2" fmla="*/ 2929066 h 3557385"/>
              <a:gd name="connsiteX3" fmla="*/ 1838748 w 6216730"/>
              <a:gd name="connsiteY3" fmla="*/ 2700466 h 3557385"/>
              <a:gd name="connsiteX4" fmla="*/ 1924473 w 6216730"/>
              <a:gd name="connsiteY4" fmla="*/ 2529016 h 3557385"/>
              <a:gd name="connsiteX5" fmla="*/ 2581698 w 6216730"/>
              <a:gd name="connsiteY5" fmla="*/ 2233741 h 3557385"/>
              <a:gd name="connsiteX6" fmla="*/ 3029374 w 6216730"/>
              <a:gd name="connsiteY6" fmla="*/ 2021016 h 3557385"/>
              <a:gd name="connsiteX7" fmla="*/ 3119861 w 6216730"/>
              <a:gd name="connsiteY7" fmla="*/ 1962278 h 3557385"/>
              <a:gd name="connsiteX8" fmla="*/ 3191299 w 6216730"/>
              <a:gd name="connsiteY8" fmla="*/ 1862266 h 3557385"/>
              <a:gd name="connsiteX9" fmla="*/ 3196061 w 6216730"/>
              <a:gd name="connsiteY9" fmla="*/ 1686053 h 3557385"/>
              <a:gd name="connsiteX10" fmla="*/ 3305598 w 6216730"/>
              <a:gd name="connsiteY10" fmla="*/ 1538416 h 3557385"/>
              <a:gd name="connsiteX11" fmla="*/ 3426249 w 6216730"/>
              <a:gd name="connsiteY11" fmla="*/ 1411416 h 3557385"/>
              <a:gd name="connsiteX12" fmla="*/ 3548486 w 6216730"/>
              <a:gd name="connsiteY12" fmla="*/ 1305054 h 3557385"/>
              <a:gd name="connsiteX13" fmla="*/ 3681836 w 6216730"/>
              <a:gd name="connsiteY13" fmla="*/ 1287591 h 3557385"/>
              <a:gd name="connsiteX14" fmla="*/ 3715173 w 6216730"/>
              <a:gd name="connsiteY14" fmla="*/ 1097091 h 3557385"/>
              <a:gd name="connsiteX15" fmla="*/ 3877098 w 6216730"/>
              <a:gd name="connsiteY15" fmla="*/ 828804 h 3557385"/>
              <a:gd name="connsiteX16" fmla="*/ 4034261 w 6216730"/>
              <a:gd name="connsiteY16" fmla="*/ 604966 h 3557385"/>
              <a:gd name="connsiteX17" fmla="*/ 4205710 w 6216730"/>
              <a:gd name="connsiteY17" fmla="*/ 514479 h 3557385"/>
              <a:gd name="connsiteX18" fmla="*/ 4354937 w 6216730"/>
              <a:gd name="connsiteY18" fmla="*/ 479554 h 3557385"/>
              <a:gd name="connsiteX19" fmla="*/ 4686723 w 6216730"/>
              <a:gd name="connsiteY19" fmla="*/ 417641 h 3557385"/>
              <a:gd name="connsiteX20" fmla="*/ 4858174 w 6216730"/>
              <a:gd name="connsiteY20" fmla="*/ 295404 h 3557385"/>
              <a:gd name="connsiteX21" fmla="*/ 5096298 w 6216730"/>
              <a:gd name="connsiteY21" fmla="*/ 42991 h 3557385"/>
              <a:gd name="connsiteX22" fmla="*/ 5505873 w 6216730"/>
              <a:gd name="connsiteY22" fmla="*/ 28703 h 3557385"/>
              <a:gd name="connsiteX23" fmla="*/ 5805912 w 6216730"/>
              <a:gd name="connsiteY23" fmla="*/ 4891 h 3557385"/>
              <a:gd name="connsiteX24" fmla="*/ 5963073 w 6216730"/>
              <a:gd name="connsiteY24" fmla="*/ 47754 h 3557385"/>
              <a:gd name="connsiteX25" fmla="*/ 6124998 w 6216730"/>
              <a:gd name="connsiteY25" fmla="*/ 443041 h 3557385"/>
              <a:gd name="connsiteX26" fmla="*/ 6128173 w 6216730"/>
              <a:gd name="connsiteY26" fmla="*/ 652591 h 3557385"/>
              <a:gd name="connsiteX27" fmla="*/ 5004223 w 6216730"/>
              <a:gd name="connsiteY27" fmla="*/ 570041 h 3557385"/>
              <a:gd name="connsiteX28" fmla="*/ 4931198 w 6216730"/>
              <a:gd name="connsiteY28" fmla="*/ 1506666 h 3557385"/>
              <a:gd name="connsiteX29" fmla="*/ 4953423 w 6216730"/>
              <a:gd name="connsiteY29" fmla="*/ 2414716 h 3557385"/>
              <a:gd name="connsiteX30" fmla="*/ 4724823 w 6216730"/>
              <a:gd name="connsiteY30" fmla="*/ 2414716 h 3557385"/>
              <a:gd name="connsiteX31" fmla="*/ 4620048 w 6216730"/>
              <a:gd name="connsiteY31" fmla="*/ 2890966 h 3557385"/>
              <a:gd name="connsiteX32" fmla="*/ 4467648 w 6216730"/>
              <a:gd name="connsiteY32" fmla="*/ 3138616 h 3557385"/>
              <a:gd name="connsiteX33" fmla="*/ 4077123 w 6216730"/>
              <a:gd name="connsiteY33" fmla="*/ 3205291 h 3557385"/>
              <a:gd name="connsiteX34" fmla="*/ 3924723 w 6216730"/>
              <a:gd name="connsiteY34" fmla="*/ 3471991 h 3557385"/>
              <a:gd name="connsiteX35" fmla="*/ 3724698 w 6216730"/>
              <a:gd name="connsiteY35" fmla="*/ 3319591 h 3557385"/>
              <a:gd name="connsiteX36" fmla="*/ 3810423 w 6216730"/>
              <a:gd name="connsiteY36" fmla="*/ 3043366 h 3557385"/>
              <a:gd name="connsiteX37" fmla="*/ 3305598 w 6216730"/>
              <a:gd name="connsiteY37" fmla="*/ 3043366 h 3557385"/>
              <a:gd name="connsiteX38" fmla="*/ 2791248 w 6216730"/>
              <a:gd name="connsiteY38" fmla="*/ 3519616 h 3557385"/>
              <a:gd name="connsiteX39" fmla="*/ 152823 w 6216730"/>
              <a:gd name="connsiteY39" fmla="*/ 3500566 h 3557385"/>
              <a:gd name="connsiteX0" fmla="*/ 152823 w 6231858"/>
              <a:gd name="connsiteY0" fmla="*/ 3496005 h 3552824"/>
              <a:gd name="connsiteX1" fmla="*/ 448098 w 6231858"/>
              <a:gd name="connsiteY1" fmla="*/ 3334080 h 3552824"/>
              <a:gd name="connsiteX2" fmla="*/ 1543473 w 6231858"/>
              <a:gd name="connsiteY2" fmla="*/ 2924505 h 3552824"/>
              <a:gd name="connsiteX3" fmla="*/ 1838748 w 6231858"/>
              <a:gd name="connsiteY3" fmla="*/ 2695905 h 3552824"/>
              <a:gd name="connsiteX4" fmla="*/ 1924473 w 6231858"/>
              <a:gd name="connsiteY4" fmla="*/ 2524455 h 3552824"/>
              <a:gd name="connsiteX5" fmla="*/ 2581698 w 6231858"/>
              <a:gd name="connsiteY5" fmla="*/ 2229180 h 3552824"/>
              <a:gd name="connsiteX6" fmla="*/ 3029374 w 6231858"/>
              <a:gd name="connsiteY6" fmla="*/ 2016455 h 3552824"/>
              <a:gd name="connsiteX7" fmla="*/ 3119861 w 6231858"/>
              <a:gd name="connsiteY7" fmla="*/ 1957717 h 3552824"/>
              <a:gd name="connsiteX8" fmla="*/ 3191299 w 6231858"/>
              <a:gd name="connsiteY8" fmla="*/ 1857705 h 3552824"/>
              <a:gd name="connsiteX9" fmla="*/ 3196061 w 6231858"/>
              <a:gd name="connsiteY9" fmla="*/ 1681492 h 3552824"/>
              <a:gd name="connsiteX10" fmla="*/ 3305598 w 6231858"/>
              <a:gd name="connsiteY10" fmla="*/ 1533855 h 3552824"/>
              <a:gd name="connsiteX11" fmla="*/ 3426249 w 6231858"/>
              <a:gd name="connsiteY11" fmla="*/ 1406855 h 3552824"/>
              <a:gd name="connsiteX12" fmla="*/ 3548486 w 6231858"/>
              <a:gd name="connsiteY12" fmla="*/ 1300493 h 3552824"/>
              <a:gd name="connsiteX13" fmla="*/ 3681836 w 6231858"/>
              <a:gd name="connsiteY13" fmla="*/ 1283030 h 3552824"/>
              <a:gd name="connsiteX14" fmla="*/ 3715173 w 6231858"/>
              <a:gd name="connsiteY14" fmla="*/ 1092530 h 3552824"/>
              <a:gd name="connsiteX15" fmla="*/ 3877098 w 6231858"/>
              <a:gd name="connsiteY15" fmla="*/ 824243 h 3552824"/>
              <a:gd name="connsiteX16" fmla="*/ 4034261 w 6231858"/>
              <a:gd name="connsiteY16" fmla="*/ 600405 h 3552824"/>
              <a:gd name="connsiteX17" fmla="*/ 4205710 w 6231858"/>
              <a:gd name="connsiteY17" fmla="*/ 509918 h 3552824"/>
              <a:gd name="connsiteX18" fmla="*/ 4354937 w 6231858"/>
              <a:gd name="connsiteY18" fmla="*/ 474993 h 3552824"/>
              <a:gd name="connsiteX19" fmla="*/ 4686723 w 6231858"/>
              <a:gd name="connsiteY19" fmla="*/ 413080 h 3552824"/>
              <a:gd name="connsiteX20" fmla="*/ 4858174 w 6231858"/>
              <a:gd name="connsiteY20" fmla="*/ 290843 h 3552824"/>
              <a:gd name="connsiteX21" fmla="*/ 5096298 w 6231858"/>
              <a:gd name="connsiteY21" fmla="*/ 38430 h 3552824"/>
              <a:gd name="connsiteX22" fmla="*/ 5505873 w 6231858"/>
              <a:gd name="connsiteY22" fmla="*/ 24142 h 3552824"/>
              <a:gd name="connsiteX23" fmla="*/ 5805912 w 6231858"/>
              <a:gd name="connsiteY23" fmla="*/ 330 h 3552824"/>
              <a:gd name="connsiteX24" fmla="*/ 5963073 w 6231858"/>
              <a:gd name="connsiteY24" fmla="*/ 43193 h 3552824"/>
              <a:gd name="connsiteX25" fmla="*/ 6163098 w 6231858"/>
              <a:gd name="connsiteY25" fmla="*/ 260680 h 3552824"/>
              <a:gd name="connsiteX26" fmla="*/ 6128173 w 6231858"/>
              <a:gd name="connsiteY26" fmla="*/ 648030 h 3552824"/>
              <a:gd name="connsiteX27" fmla="*/ 5004223 w 6231858"/>
              <a:gd name="connsiteY27" fmla="*/ 565480 h 3552824"/>
              <a:gd name="connsiteX28" fmla="*/ 4931198 w 6231858"/>
              <a:gd name="connsiteY28" fmla="*/ 1502105 h 3552824"/>
              <a:gd name="connsiteX29" fmla="*/ 4953423 w 6231858"/>
              <a:gd name="connsiteY29" fmla="*/ 2410155 h 3552824"/>
              <a:gd name="connsiteX30" fmla="*/ 4724823 w 6231858"/>
              <a:gd name="connsiteY30" fmla="*/ 2410155 h 3552824"/>
              <a:gd name="connsiteX31" fmla="*/ 4620048 w 6231858"/>
              <a:gd name="connsiteY31" fmla="*/ 2886405 h 3552824"/>
              <a:gd name="connsiteX32" fmla="*/ 4467648 w 6231858"/>
              <a:gd name="connsiteY32" fmla="*/ 3134055 h 3552824"/>
              <a:gd name="connsiteX33" fmla="*/ 4077123 w 6231858"/>
              <a:gd name="connsiteY33" fmla="*/ 3200730 h 3552824"/>
              <a:gd name="connsiteX34" fmla="*/ 3924723 w 6231858"/>
              <a:gd name="connsiteY34" fmla="*/ 3467430 h 3552824"/>
              <a:gd name="connsiteX35" fmla="*/ 3724698 w 6231858"/>
              <a:gd name="connsiteY35" fmla="*/ 3315030 h 3552824"/>
              <a:gd name="connsiteX36" fmla="*/ 3810423 w 6231858"/>
              <a:gd name="connsiteY36" fmla="*/ 3038805 h 3552824"/>
              <a:gd name="connsiteX37" fmla="*/ 3305598 w 6231858"/>
              <a:gd name="connsiteY37" fmla="*/ 3038805 h 3552824"/>
              <a:gd name="connsiteX38" fmla="*/ 2791248 w 6231858"/>
              <a:gd name="connsiteY38" fmla="*/ 3515055 h 3552824"/>
              <a:gd name="connsiteX39" fmla="*/ 152823 w 6231858"/>
              <a:gd name="connsiteY39" fmla="*/ 3496005 h 3552824"/>
              <a:gd name="connsiteX0" fmla="*/ 152823 w 6240713"/>
              <a:gd name="connsiteY0" fmla="*/ 3496005 h 3552824"/>
              <a:gd name="connsiteX1" fmla="*/ 448098 w 6240713"/>
              <a:gd name="connsiteY1" fmla="*/ 3334080 h 3552824"/>
              <a:gd name="connsiteX2" fmla="*/ 1543473 w 6240713"/>
              <a:gd name="connsiteY2" fmla="*/ 2924505 h 3552824"/>
              <a:gd name="connsiteX3" fmla="*/ 1838748 w 6240713"/>
              <a:gd name="connsiteY3" fmla="*/ 2695905 h 3552824"/>
              <a:gd name="connsiteX4" fmla="*/ 1924473 w 6240713"/>
              <a:gd name="connsiteY4" fmla="*/ 2524455 h 3552824"/>
              <a:gd name="connsiteX5" fmla="*/ 2581698 w 6240713"/>
              <a:gd name="connsiteY5" fmla="*/ 2229180 h 3552824"/>
              <a:gd name="connsiteX6" fmla="*/ 3029374 w 6240713"/>
              <a:gd name="connsiteY6" fmla="*/ 2016455 h 3552824"/>
              <a:gd name="connsiteX7" fmla="*/ 3119861 w 6240713"/>
              <a:gd name="connsiteY7" fmla="*/ 1957717 h 3552824"/>
              <a:gd name="connsiteX8" fmla="*/ 3191299 w 6240713"/>
              <a:gd name="connsiteY8" fmla="*/ 1857705 h 3552824"/>
              <a:gd name="connsiteX9" fmla="*/ 3196061 w 6240713"/>
              <a:gd name="connsiteY9" fmla="*/ 1681492 h 3552824"/>
              <a:gd name="connsiteX10" fmla="*/ 3305598 w 6240713"/>
              <a:gd name="connsiteY10" fmla="*/ 1533855 h 3552824"/>
              <a:gd name="connsiteX11" fmla="*/ 3426249 w 6240713"/>
              <a:gd name="connsiteY11" fmla="*/ 1406855 h 3552824"/>
              <a:gd name="connsiteX12" fmla="*/ 3548486 w 6240713"/>
              <a:gd name="connsiteY12" fmla="*/ 1300493 h 3552824"/>
              <a:gd name="connsiteX13" fmla="*/ 3681836 w 6240713"/>
              <a:gd name="connsiteY13" fmla="*/ 1283030 h 3552824"/>
              <a:gd name="connsiteX14" fmla="*/ 3715173 w 6240713"/>
              <a:gd name="connsiteY14" fmla="*/ 1092530 h 3552824"/>
              <a:gd name="connsiteX15" fmla="*/ 3877098 w 6240713"/>
              <a:gd name="connsiteY15" fmla="*/ 824243 h 3552824"/>
              <a:gd name="connsiteX16" fmla="*/ 4034261 w 6240713"/>
              <a:gd name="connsiteY16" fmla="*/ 600405 h 3552824"/>
              <a:gd name="connsiteX17" fmla="*/ 4205710 w 6240713"/>
              <a:gd name="connsiteY17" fmla="*/ 509918 h 3552824"/>
              <a:gd name="connsiteX18" fmla="*/ 4354937 w 6240713"/>
              <a:gd name="connsiteY18" fmla="*/ 474993 h 3552824"/>
              <a:gd name="connsiteX19" fmla="*/ 4686723 w 6240713"/>
              <a:gd name="connsiteY19" fmla="*/ 413080 h 3552824"/>
              <a:gd name="connsiteX20" fmla="*/ 4858174 w 6240713"/>
              <a:gd name="connsiteY20" fmla="*/ 290843 h 3552824"/>
              <a:gd name="connsiteX21" fmla="*/ 5096298 w 6240713"/>
              <a:gd name="connsiteY21" fmla="*/ 38430 h 3552824"/>
              <a:gd name="connsiteX22" fmla="*/ 5505873 w 6240713"/>
              <a:gd name="connsiteY22" fmla="*/ 24142 h 3552824"/>
              <a:gd name="connsiteX23" fmla="*/ 5805912 w 6240713"/>
              <a:gd name="connsiteY23" fmla="*/ 330 h 3552824"/>
              <a:gd name="connsiteX24" fmla="*/ 5963073 w 6240713"/>
              <a:gd name="connsiteY24" fmla="*/ 43193 h 3552824"/>
              <a:gd name="connsiteX25" fmla="*/ 6163098 w 6240713"/>
              <a:gd name="connsiteY25" fmla="*/ 260680 h 3552824"/>
              <a:gd name="connsiteX26" fmla="*/ 6140873 w 6240713"/>
              <a:gd name="connsiteY26" fmla="*/ 521030 h 3552824"/>
              <a:gd name="connsiteX27" fmla="*/ 5004223 w 6240713"/>
              <a:gd name="connsiteY27" fmla="*/ 565480 h 3552824"/>
              <a:gd name="connsiteX28" fmla="*/ 4931198 w 6240713"/>
              <a:gd name="connsiteY28" fmla="*/ 1502105 h 3552824"/>
              <a:gd name="connsiteX29" fmla="*/ 4953423 w 6240713"/>
              <a:gd name="connsiteY29" fmla="*/ 2410155 h 3552824"/>
              <a:gd name="connsiteX30" fmla="*/ 4724823 w 6240713"/>
              <a:gd name="connsiteY30" fmla="*/ 2410155 h 3552824"/>
              <a:gd name="connsiteX31" fmla="*/ 4620048 w 6240713"/>
              <a:gd name="connsiteY31" fmla="*/ 2886405 h 3552824"/>
              <a:gd name="connsiteX32" fmla="*/ 4467648 w 6240713"/>
              <a:gd name="connsiteY32" fmla="*/ 3134055 h 3552824"/>
              <a:gd name="connsiteX33" fmla="*/ 4077123 w 6240713"/>
              <a:gd name="connsiteY33" fmla="*/ 3200730 h 3552824"/>
              <a:gd name="connsiteX34" fmla="*/ 3924723 w 6240713"/>
              <a:gd name="connsiteY34" fmla="*/ 3467430 h 3552824"/>
              <a:gd name="connsiteX35" fmla="*/ 3724698 w 6240713"/>
              <a:gd name="connsiteY35" fmla="*/ 3315030 h 3552824"/>
              <a:gd name="connsiteX36" fmla="*/ 3810423 w 6240713"/>
              <a:gd name="connsiteY36" fmla="*/ 3038805 h 3552824"/>
              <a:gd name="connsiteX37" fmla="*/ 3305598 w 6240713"/>
              <a:gd name="connsiteY37" fmla="*/ 3038805 h 3552824"/>
              <a:gd name="connsiteX38" fmla="*/ 2791248 w 6240713"/>
              <a:gd name="connsiteY38" fmla="*/ 3515055 h 3552824"/>
              <a:gd name="connsiteX39" fmla="*/ 152823 w 6240713"/>
              <a:gd name="connsiteY39" fmla="*/ 3496005 h 3552824"/>
              <a:gd name="connsiteX0" fmla="*/ 152823 w 6240713"/>
              <a:gd name="connsiteY0" fmla="*/ 3496005 h 3552824"/>
              <a:gd name="connsiteX1" fmla="*/ 448098 w 6240713"/>
              <a:gd name="connsiteY1" fmla="*/ 3334080 h 3552824"/>
              <a:gd name="connsiteX2" fmla="*/ 1543473 w 6240713"/>
              <a:gd name="connsiteY2" fmla="*/ 2924505 h 3552824"/>
              <a:gd name="connsiteX3" fmla="*/ 1838748 w 6240713"/>
              <a:gd name="connsiteY3" fmla="*/ 2695905 h 3552824"/>
              <a:gd name="connsiteX4" fmla="*/ 1924473 w 6240713"/>
              <a:gd name="connsiteY4" fmla="*/ 2524455 h 3552824"/>
              <a:gd name="connsiteX5" fmla="*/ 2581698 w 6240713"/>
              <a:gd name="connsiteY5" fmla="*/ 2229180 h 3552824"/>
              <a:gd name="connsiteX6" fmla="*/ 3029374 w 6240713"/>
              <a:gd name="connsiteY6" fmla="*/ 2016455 h 3552824"/>
              <a:gd name="connsiteX7" fmla="*/ 3119861 w 6240713"/>
              <a:gd name="connsiteY7" fmla="*/ 1957717 h 3552824"/>
              <a:gd name="connsiteX8" fmla="*/ 3191299 w 6240713"/>
              <a:gd name="connsiteY8" fmla="*/ 1857705 h 3552824"/>
              <a:gd name="connsiteX9" fmla="*/ 3196061 w 6240713"/>
              <a:gd name="connsiteY9" fmla="*/ 1681492 h 3552824"/>
              <a:gd name="connsiteX10" fmla="*/ 3305598 w 6240713"/>
              <a:gd name="connsiteY10" fmla="*/ 1533855 h 3552824"/>
              <a:gd name="connsiteX11" fmla="*/ 3426249 w 6240713"/>
              <a:gd name="connsiteY11" fmla="*/ 1406855 h 3552824"/>
              <a:gd name="connsiteX12" fmla="*/ 3548486 w 6240713"/>
              <a:gd name="connsiteY12" fmla="*/ 1300493 h 3552824"/>
              <a:gd name="connsiteX13" fmla="*/ 3681836 w 6240713"/>
              <a:gd name="connsiteY13" fmla="*/ 1283030 h 3552824"/>
              <a:gd name="connsiteX14" fmla="*/ 3715173 w 6240713"/>
              <a:gd name="connsiteY14" fmla="*/ 1092530 h 3552824"/>
              <a:gd name="connsiteX15" fmla="*/ 3877098 w 6240713"/>
              <a:gd name="connsiteY15" fmla="*/ 824243 h 3552824"/>
              <a:gd name="connsiteX16" fmla="*/ 4034261 w 6240713"/>
              <a:gd name="connsiteY16" fmla="*/ 600405 h 3552824"/>
              <a:gd name="connsiteX17" fmla="*/ 4205710 w 6240713"/>
              <a:gd name="connsiteY17" fmla="*/ 509918 h 3552824"/>
              <a:gd name="connsiteX18" fmla="*/ 4354937 w 6240713"/>
              <a:gd name="connsiteY18" fmla="*/ 474993 h 3552824"/>
              <a:gd name="connsiteX19" fmla="*/ 4686723 w 6240713"/>
              <a:gd name="connsiteY19" fmla="*/ 413080 h 3552824"/>
              <a:gd name="connsiteX20" fmla="*/ 4858174 w 6240713"/>
              <a:gd name="connsiteY20" fmla="*/ 290843 h 3552824"/>
              <a:gd name="connsiteX21" fmla="*/ 5096298 w 6240713"/>
              <a:gd name="connsiteY21" fmla="*/ 38430 h 3552824"/>
              <a:gd name="connsiteX22" fmla="*/ 5505873 w 6240713"/>
              <a:gd name="connsiteY22" fmla="*/ 24142 h 3552824"/>
              <a:gd name="connsiteX23" fmla="*/ 5805912 w 6240713"/>
              <a:gd name="connsiteY23" fmla="*/ 330 h 3552824"/>
              <a:gd name="connsiteX24" fmla="*/ 5963073 w 6240713"/>
              <a:gd name="connsiteY24" fmla="*/ 43193 h 3552824"/>
              <a:gd name="connsiteX25" fmla="*/ 6163098 w 6240713"/>
              <a:gd name="connsiteY25" fmla="*/ 260680 h 3552824"/>
              <a:gd name="connsiteX26" fmla="*/ 6140873 w 6240713"/>
              <a:gd name="connsiteY26" fmla="*/ 521030 h 3552824"/>
              <a:gd name="connsiteX27" fmla="*/ 5004223 w 6240713"/>
              <a:gd name="connsiteY27" fmla="*/ 616280 h 3552824"/>
              <a:gd name="connsiteX28" fmla="*/ 4931198 w 6240713"/>
              <a:gd name="connsiteY28" fmla="*/ 1502105 h 3552824"/>
              <a:gd name="connsiteX29" fmla="*/ 4953423 w 6240713"/>
              <a:gd name="connsiteY29" fmla="*/ 2410155 h 3552824"/>
              <a:gd name="connsiteX30" fmla="*/ 4724823 w 6240713"/>
              <a:gd name="connsiteY30" fmla="*/ 2410155 h 3552824"/>
              <a:gd name="connsiteX31" fmla="*/ 4620048 w 6240713"/>
              <a:gd name="connsiteY31" fmla="*/ 2886405 h 3552824"/>
              <a:gd name="connsiteX32" fmla="*/ 4467648 w 6240713"/>
              <a:gd name="connsiteY32" fmla="*/ 3134055 h 3552824"/>
              <a:gd name="connsiteX33" fmla="*/ 4077123 w 6240713"/>
              <a:gd name="connsiteY33" fmla="*/ 3200730 h 3552824"/>
              <a:gd name="connsiteX34" fmla="*/ 3924723 w 6240713"/>
              <a:gd name="connsiteY34" fmla="*/ 3467430 h 3552824"/>
              <a:gd name="connsiteX35" fmla="*/ 3724698 w 6240713"/>
              <a:gd name="connsiteY35" fmla="*/ 3315030 h 3552824"/>
              <a:gd name="connsiteX36" fmla="*/ 3810423 w 6240713"/>
              <a:gd name="connsiteY36" fmla="*/ 3038805 h 3552824"/>
              <a:gd name="connsiteX37" fmla="*/ 3305598 w 6240713"/>
              <a:gd name="connsiteY37" fmla="*/ 3038805 h 3552824"/>
              <a:gd name="connsiteX38" fmla="*/ 2791248 w 6240713"/>
              <a:gd name="connsiteY38" fmla="*/ 3515055 h 3552824"/>
              <a:gd name="connsiteX39" fmla="*/ 152823 w 6240713"/>
              <a:gd name="connsiteY39" fmla="*/ 3496005 h 35528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6240713" h="3552824">
                <a:moveTo>
                  <a:pt x="152823" y="3496005"/>
                </a:moveTo>
                <a:cubicBezTo>
                  <a:pt x="-237702" y="3465842"/>
                  <a:pt x="216323" y="3429330"/>
                  <a:pt x="448098" y="3334080"/>
                </a:cubicBezTo>
                <a:cubicBezTo>
                  <a:pt x="679873" y="3238830"/>
                  <a:pt x="1311698" y="3030868"/>
                  <a:pt x="1543473" y="2924505"/>
                </a:cubicBezTo>
                <a:cubicBezTo>
                  <a:pt x="1775248" y="2818142"/>
                  <a:pt x="1775248" y="2762580"/>
                  <a:pt x="1838748" y="2695905"/>
                </a:cubicBezTo>
                <a:cubicBezTo>
                  <a:pt x="1902248" y="2629230"/>
                  <a:pt x="1800648" y="2602242"/>
                  <a:pt x="1924473" y="2524455"/>
                </a:cubicBezTo>
                <a:cubicBezTo>
                  <a:pt x="2048298" y="2446668"/>
                  <a:pt x="2397548" y="2313847"/>
                  <a:pt x="2581698" y="2229180"/>
                </a:cubicBezTo>
                <a:cubicBezTo>
                  <a:pt x="2765848" y="2144513"/>
                  <a:pt x="2938093" y="2061699"/>
                  <a:pt x="3029374" y="2016455"/>
                </a:cubicBezTo>
                <a:cubicBezTo>
                  <a:pt x="3120655" y="1971211"/>
                  <a:pt x="3092873" y="1984175"/>
                  <a:pt x="3119861" y="1957717"/>
                </a:cubicBezTo>
                <a:cubicBezTo>
                  <a:pt x="3146849" y="1931259"/>
                  <a:pt x="3180187" y="1903742"/>
                  <a:pt x="3191299" y="1857705"/>
                </a:cubicBezTo>
                <a:cubicBezTo>
                  <a:pt x="3202411" y="1811668"/>
                  <a:pt x="3177011" y="1735467"/>
                  <a:pt x="3196061" y="1681492"/>
                </a:cubicBezTo>
                <a:cubicBezTo>
                  <a:pt x="3215111" y="1627517"/>
                  <a:pt x="3267233" y="1579628"/>
                  <a:pt x="3305598" y="1533855"/>
                </a:cubicBezTo>
                <a:cubicBezTo>
                  <a:pt x="3343963" y="1488082"/>
                  <a:pt x="3385768" y="1445749"/>
                  <a:pt x="3426249" y="1406855"/>
                </a:cubicBezTo>
                <a:cubicBezTo>
                  <a:pt x="3466730" y="1367961"/>
                  <a:pt x="3505888" y="1321130"/>
                  <a:pt x="3548486" y="1300493"/>
                </a:cubicBezTo>
                <a:cubicBezTo>
                  <a:pt x="3591084" y="1279856"/>
                  <a:pt x="3654055" y="1317690"/>
                  <a:pt x="3681836" y="1283030"/>
                </a:cubicBezTo>
                <a:cubicBezTo>
                  <a:pt x="3709617" y="1248370"/>
                  <a:pt x="3682629" y="1168994"/>
                  <a:pt x="3715173" y="1092530"/>
                </a:cubicBezTo>
                <a:cubicBezTo>
                  <a:pt x="3747717" y="1016066"/>
                  <a:pt x="3823917" y="906264"/>
                  <a:pt x="3877098" y="824243"/>
                </a:cubicBezTo>
                <a:cubicBezTo>
                  <a:pt x="3930279" y="742222"/>
                  <a:pt x="3979492" y="652793"/>
                  <a:pt x="4034261" y="600405"/>
                </a:cubicBezTo>
                <a:cubicBezTo>
                  <a:pt x="4089030" y="548018"/>
                  <a:pt x="4152264" y="530820"/>
                  <a:pt x="4205710" y="509918"/>
                </a:cubicBezTo>
                <a:cubicBezTo>
                  <a:pt x="4259156" y="489016"/>
                  <a:pt x="4288262" y="489280"/>
                  <a:pt x="4354937" y="474993"/>
                </a:cubicBezTo>
                <a:cubicBezTo>
                  <a:pt x="4421612" y="460706"/>
                  <a:pt x="4602850" y="443772"/>
                  <a:pt x="4686723" y="413080"/>
                </a:cubicBezTo>
                <a:cubicBezTo>
                  <a:pt x="4770596" y="382388"/>
                  <a:pt x="4785149" y="351168"/>
                  <a:pt x="4858174" y="290843"/>
                </a:cubicBezTo>
                <a:cubicBezTo>
                  <a:pt x="4931199" y="230518"/>
                  <a:pt x="4988348" y="82880"/>
                  <a:pt x="5096298" y="38430"/>
                </a:cubicBezTo>
                <a:cubicBezTo>
                  <a:pt x="5204248" y="-6020"/>
                  <a:pt x="5387604" y="30492"/>
                  <a:pt x="5505873" y="24142"/>
                </a:cubicBezTo>
                <a:cubicBezTo>
                  <a:pt x="5624142" y="17792"/>
                  <a:pt x="5729712" y="-2845"/>
                  <a:pt x="5805912" y="330"/>
                </a:cubicBezTo>
                <a:cubicBezTo>
                  <a:pt x="5882112" y="3505"/>
                  <a:pt x="5903542" y="-199"/>
                  <a:pt x="5963073" y="43193"/>
                </a:cubicBezTo>
                <a:cubicBezTo>
                  <a:pt x="6022604" y="86585"/>
                  <a:pt x="6133465" y="181041"/>
                  <a:pt x="6163098" y="260680"/>
                </a:cubicBezTo>
                <a:cubicBezTo>
                  <a:pt x="6192731" y="340319"/>
                  <a:pt x="6334019" y="461763"/>
                  <a:pt x="6140873" y="521030"/>
                </a:cubicBezTo>
                <a:cubicBezTo>
                  <a:pt x="5947727" y="580297"/>
                  <a:pt x="5205835" y="452768"/>
                  <a:pt x="5004223" y="616280"/>
                </a:cubicBezTo>
                <a:cubicBezTo>
                  <a:pt x="4802611" y="779792"/>
                  <a:pt x="4939665" y="1203126"/>
                  <a:pt x="4931198" y="1502105"/>
                </a:cubicBezTo>
                <a:cubicBezTo>
                  <a:pt x="4922731" y="1801084"/>
                  <a:pt x="4987819" y="2258813"/>
                  <a:pt x="4953423" y="2410155"/>
                </a:cubicBezTo>
                <a:cubicBezTo>
                  <a:pt x="4919027" y="2561497"/>
                  <a:pt x="4780385" y="2330780"/>
                  <a:pt x="4724823" y="2410155"/>
                </a:cubicBezTo>
                <a:cubicBezTo>
                  <a:pt x="4669261" y="2489530"/>
                  <a:pt x="4662911" y="2765755"/>
                  <a:pt x="4620048" y="2886405"/>
                </a:cubicBezTo>
                <a:cubicBezTo>
                  <a:pt x="4577186" y="3007055"/>
                  <a:pt x="4558136" y="3081667"/>
                  <a:pt x="4467648" y="3134055"/>
                </a:cubicBezTo>
                <a:cubicBezTo>
                  <a:pt x="4377161" y="3186442"/>
                  <a:pt x="4167610" y="3145168"/>
                  <a:pt x="4077123" y="3200730"/>
                </a:cubicBezTo>
                <a:cubicBezTo>
                  <a:pt x="3986636" y="3256292"/>
                  <a:pt x="3983460" y="3448380"/>
                  <a:pt x="3924723" y="3467430"/>
                </a:cubicBezTo>
                <a:cubicBezTo>
                  <a:pt x="3865986" y="3486480"/>
                  <a:pt x="3743748" y="3386467"/>
                  <a:pt x="3724698" y="3315030"/>
                </a:cubicBezTo>
                <a:cubicBezTo>
                  <a:pt x="3705648" y="3243592"/>
                  <a:pt x="3880273" y="3084842"/>
                  <a:pt x="3810423" y="3038805"/>
                </a:cubicBezTo>
                <a:cubicBezTo>
                  <a:pt x="3740573" y="2992768"/>
                  <a:pt x="3475460" y="2959430"/>
                  <a:pt x="3305598" y="3038805"/>
                </a:cubicBezTo>
                <a:cubicBezTo>
                  <a:pt x="3135736" y="3118180"/>
                  <a:pt x="3319886" y="3434092"/>
                  <a:pt x="2791248" y="3515055"/>
                </a:cubicBezTo>
                <a:cubicBezTo>
                  <a:pt x="2262611" y="3596018"/>
                  <a:pt x="543348" y="3526168"/>
                  <a:pt x="152823" y="3496005"/>
                </a:cubicBezTo>
                <a:close/>
              </a:path>
            </a:pathLst>
          </a:custGeom>
          <a:solidFill>
            <a:srgbClr val="00CC99">
              <a:alpha val="49804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12" name="ZoneTexte 111">
            <a:extLst>
              <a:ext uri="{FF2B5EF4-FFF2-40B4-BE49-F238E27FC236}">
                <a16:creationId xmlns:a16="http://schemas.microsoft.com/office/drawing/2014/main" id="{623BE27C-8156-476A-8542-26BFA8B46C91}"/>
              </a:ext>
            </a:extLst>
          </p:cNvPr>
          <p:cNvSpPr txBox="1"/>
          <p:nvPr/>
        </p:nvSpPr>
        <p:spPr>
          <a:xfrm>
            <a:off x="6613525" y="6263869"/>
            <a:ext cx="171426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200" b="1" dirty="0">
                <a:solidFill>
                  <a:schemeClr val="accent6">
                    <a:lumMod val="75000"/>
                  </a:schemeClr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Dépression Fagne-Famenne</a:t>
            </a:r>
            <a:endParaRPr lang="fr-BE" sz="1200" b="1" dirty="0">
              <a:solidFill>
                <a:schemeClr val="accent6">
                  <a:lumMod val="75000"/>
                </a:schemeClr>
              </a:solidFill>
              <a:latin typeface="Aharoni" panose="02010803020104030203" pitchFamily="2" charset="-79"/>
              <a:cs typeface="Aharoni" panose="02010803020104030203" pitchFamily="2" charset="-79"/>
            </a:endParaRPr>
          </a:p>
        </p:txBody>
      </p:sp>
      <p:sp>
        <p:nvSpPr>
          <p:cNvPr id="76" name="Forme libre : forme 75">
            <a:extLst>
              <a:ext uri="{FF2B5EF4-FFF2-40B4-BE49-F238E27FC236}">
                <a16:creationId xmlns:a16="http://schemas.microsoft.com/office/drawing/2014/main" id="{45C42C9A-7D6C-4E82-AD09-2D4D3E42FAAF}"/>
              </a:ext>
            </a:extLst>
          </p:cNvPr>
          <p:cNvSpPr/>
          <p:nvPr/>
        </p:nvSpPr>
        <p:spPr>
          <a:xfrm>
            <a:off x="2887535" y="691911"/>
            <a:ext cx="4261544" cy="2080931"/>
          </a:xfrm>
          <a:custGeom>
            <a:avLst/>
            <a:gdLst>
              <a:gd name="connsiteX0" fmla="*/ 722440 w 4312153"/>
              <a:gd name="connsiteY0" fmla="*/ 1438313 h 1963256"/>
              <a:gd name="connsiteX1" fmla="*/ 122365 w 4312153"/>
              <a:gd name="connsiteY1" fmla="*/ 1362113 h 1963256"/>
              <a:gd name="connsiteX2" fmla="*/ 65215 w 4312153"/>
              <a:gd name="connsiteY2" fmla="*/ 1828838 h 1963256"/>
              <a:gd name="connsiteX3" fmla="*/ 865315 w 4312153"/>
              <a:gd name="connsiteY3" fmla="*/ 1952663 h 1963256"/>
              <a:gd name="connsiteX4" fmla="*/ 2055940 w 4312153"/>
              <a:gd name="connsiteY4" fmla="*/ 1609763 h 1963256"/>
              <a:gd name="connsiteX5" fmla="*/ 3303715 w 4312153"/>
              <a:gd name="connsiteY5" fmla="*/ 1466888 h 1963256"/>
              <a:gd name="connsiteX6" fmla="*/ 4094290 w 4312153"/>
              <a:gd name="connsiteY6" fmla="*/ 771563 h 1963256"/>
              <a:gd name="connsiteX7" fmla="*/ 4227640 w 4312153"/>
              <a:gd name="connsiteY7" fmla="*/ 238163 h 1963256"/>
              <a:gd name="connsiteX8" fmla="*/ 2951290 w 4312153"/>
              <a:gd name="connsiteY8" fmla="*/ 609638 h 1963256"/>
              <a:gd name="connsiteX9" fmla="*/ 2294065 w 4312153"/>
              <a:gd name="connsiteY9" fmla="*/ 447713 h 1963256"/>
              <a:gd name="connsiteX10" fmla="*/ 2322640 w 4312153"/>
              <a:gd name="connsiteY10" fmla="*/ 104813 h 1963256"/>
              <a:gd name="connsiteX11" fmla="*/ 2208340 w 4312153"/>
              <a:gd name="connsiteY11" fmla="*/ 19088 h 1963256"/>
              <a:gd name="connsiteX12" fmla="*/ 1951165 w 4312153"/>
              <a:gd name="connsiteY12" fmla="*/ 9563 h 1963256"/>
              <a:gd name="connsiteX13" fmla="*/ 1779715 w 4312153"/>
              <a:gd name="connsiteY13" fmla="*/ 133388 h 1963256"/>
              <a:gd name="connsiteX14" fmla="*/ 1598740 w 4312153"/>
              <a:gd name="connsiteY14" fmla="*/ 38138 h 1963256"/>
              <a:gd name="connsiteX15" fmla="*/ 1408240 w 4312153"/>
              <a:gd name="connsiteY15" fmla="*/ 38138 h 1963256"/>
              <a:gd name="connsiteX16" fmla="*/ 1417765 w 4312153"/>
              <a:gd name="connsiteY16" fmla="*/ 123863 h 1963256"/>
              <a:gd name="connsiteX17" fmla="*/ 1322515 w 4312153"/>
              <a:gd name="connsiteY17" fmla="*/ 104813 h 1963256"/>
              <a:gd name="connsiteX18" fmla="*/ 1112965 w 4312153"/>
              <a:gd name="connsiteY18" fmla="*/ 47663 h 1963256"/>
              <a:gd name="connsiteX19" fmla="*/ 1084390 w 4312153"/>
              <a:gd name="connsiteY19" fmla="*/ 133388 h 1963256"/>
              <a:gd name="connsiteX20" fmla="*/ 1122490 w 4312153"/>
              <a:gd name="connsiteY20" fmla="*/ 209588 h 1963256"/>
              <a:gd name="connsiteX21" fmla="*/ 1084390 w 4312153"/>
              <a:gd name="connsiteY21" fmla="*/ 371513 h 1963256"/>
              <a:gd name="connsiteX22" fmla="*/ 951040 w 4312153"/>
              <a:gd name="connsiteY22" fmla="*/ 371513 h 1963256"/>
              <a:gd name="connsiteX23" fmla="*/ 1046290 w 4312153"/>
              <a:gd name="connsiteY23" fmla="*/ 400088 h 1963256"/>
              <a:gd name="connsiteX24" fmla="*/ 1198690 w 4312153"/>
              <a:gd name="connsiteY24" fmla="*/ 542963 h 1963256"/>
              <a:gd name="connsiteX25" fmla="*/ 1217740 w 4312153"/>
              <a:gd name="connsiteY25" fmla="*/ 657263 h 1963256"/>
              <a:gd name="connsiteX26" fmla="*/ 1141540 w 4312153"/>
              <a:gd name="connsiteY26" fmla="*/ 733463 h 1963256"/>
              <a:gd name="connsiteX27" fmla="*/ 1198690 w 4312153"/>
              <a:gd name="connsiteY27" fmla="*/ 885863 h 1963256"/>
              <a:gd name="connsiteX28" fmla="*/ 1008190 w 4312153"/>
              <a:gd name="connsiteY28" fmla="*/ 981113 h 1963256"/>
              <a:gd name="connsiteX29" fmla="*/ 903415 w 4312153"/>
              <a:gd name="connsiteY29" fmla="*/ 1066838 h 1963256"/>
              <a:gd name="connsiteX30" fmla="*/ 760540 w 4312153"/>
              <a:gd name="connsiteY30" fmla="*/ 971588 h 1963256"/>
              <a:gd name="connsiteX31" fmla="*/ 741490 w 4312153"/>
              <a:gd name="connsiteY31" fmla="*/ 1057313 h 1963256"/>
              <a:gd name="connsiteX32" fmla="*/ 684340 w 4312153"/>
              <a:gd name="connsiteY32" fmla="*/ 1123988 h 1963256"/>
              <a:gd name="connsiteX33" fmla="*/ 789115 w 4312153"/>
              <a:gd name="connsiteY33" fmla="*/ 1371638 h 1963256"/>
              <a:gd name="connsiteX34" fmla="*/ 722440 w 4312153"/>
              <a:gd name="connsiteY34" fmla="*/ 1438313 h 1963256"/>
              <a:gd name="connsiteX0" fmla="*/ 722440 w 4267150"/>
              <a:gd name="connsiteY0" fmla="*/ 1669407 h 2194350"/>
              <a:gd name="connsiteX1" fmla="*/ 122365 w 4267150"/>
              <a:gd name="connsiteY1" fmla="*/ 1593207 h 2194350"/>
              <a:gd name="connsiteX2" fmla="*/ 65215 w 4267150"/>
              <a:gd name="connsiteY2" fmla="*/ 2059932 h 2194350"/>
              <a:gd name="connsiteX3" fmla="*/ 865315 w 4267150"/>
              <a:gd name="connsiteY3" fmla="*/ 2183757 h 2194350"/>
              <a:gd name="connsiteX4" fmla="*/ 2055940 w 4267150"/>
              <a:gd name="connsiteY4" fmla="*/ 1840857 h 2194350"/>
              <a:gd name="connsiteX5" fmla="*/ 3303715 w 4267150"/>
              <a:gd name="connsiteY5" fmla="*/ 1697982 h 2194350"/>
              <a:gd name="connsiteX6" fmla="*/ 4094290 w 4267150"/>
              <a:gd name="connsiteY6" fmla="*/ 1002657 h 2194350"/>
              <a:gd name="connsiteX7" fmla="*/ 4227640 w 4267150"/>
              <a:gd name="connsiteY7" fmla="*/ 469257 h 2194350"/>
              <a:gd name="connsiteX8" fmla="*/ 3560890 w 4267150"/>
              <a:gd name="connsiteY8" fmla="*/ 2532 h 2194350"/>
              <a:gd name="connsiteX9" fmla="*/ 2294065 w 4267150"/>
              <a:gd name="connsiteY9" fmla="*/ 678807 h 2194350"/>
              <a:gd name="connsiteX10" fmla="*/ 2322640 w 4267150"/>
              <a:gd name="connsiteY10" fmla="*/ 335907 h 2194350"/>
              <a:gd name="connsiteX11" fmla="*/ 2208340 w 4267150"/>
              <a:gd name="connsiteY11" fmla="*/ 250182 h 2194350"/>
              <a:gd name="connsiteX12" fmla="*/ 1951165 w 4267150"/>
              <a:gd name="connsiteY12" fmla="*/ 240657 h 2194350"/>
              <a:gd name="connsiteX13" fmla="*/ 1779715 w 4267150"/>
              <a:gd name="connsiteY13" fmla="*/ 364482 h 2194350"/>
              <a:gd name="connsiteX14" fmla="*/ 1598740 w 4267150"/>
              <a:gd name="connsiteY14" fmla="*/ 269232 h 2194350"/>
              <a:gd name="connsiteX15" fmla="*/ 1408240 w 4267150"/>
              <a:gd name="connsiteY15" fmla="*/ 269232 h 2194350"/>
              <a:gd name="connsiteX16" fmla="*/ 1417765 w 4267150"/>
              <a:gd name="connsiteY16" fmla="*/ 354957 h 2194350"/>
              <a:gd name="connsiteX17" fmla="*/ 1322515 w 4267150"/>
              <a:gd name="connsiteY17" fmla="*/ 335907 h 2194350"/>
              <a:gd name="connsiteX18" fmla="*/ 1112965 w 4267150"/>
              <a:gd name="connsiteY18" fmla="*/ 278757 h 2194350"/>
              <a:gd name="connsiteX19" fmla="*/ 1084390 w 4267150"/>
              <a:gd name="connsiteY19" fmla="*/ 364482 h 2194350"/>
              <a:gd name="connsiteX20" fmla="*/ 1122490 w 4267150"/>
              <a:gd name="connsiteY20" fmla="*/ 440682 h 2194350"/>
              <a:gd name="connsiteX21" fmla="*/ 1084390 w 4267150"/>
              <a:gd name="connsiteY21" fmla="*/ 602607 h 2194350"/>
              <a:gd name="connsiteX22" fmla="*/ 951040 w 4267150"/>
              <a:gd name="connsiteY22" fmla="*/ 602607 h 2194350"/>
              <a:gd name="connsiteX23" fmla="*/ 1046290 w 4267150"/>
              <a:gd name="connsiteY23" fmla="*/ 631182 h 2194350"/>
              <a:gd name="connsiteX24" fmla="*/ 1198690 w 4267150"/>
              <a:gd name="connsiteY24" fmla="*/ 774057 h 2194350"/>
              <a:gd name="connsiteX25" fmla="*/ 1217740 w 4267150"/>
              <a:gd name="connsiteY25" fmla="*/ 888357 h 2194350"/>
              <a:gd name="connsiteX26" fmla="*/ 1141540 w 4267150"/>
              <a:gd name="connsiteY26" fmla="*/ 964557 h 2194350"/>
              <a:gd name="connsiteX27" fmla="*/ 1198690 w 4267150"/>
              <a:gd name="connsiteY27" fmla="*/ 1116957 h 2194350"/>
              <a:gd name="connsiteX28" fmla="*/ 1008190 w 4267150"/>
              <a:gd name="connsiteY28" fmla="*/ 1212207 h 2194350"/>
              <a:gd name="connsiteX29" fmla="*/ 903415 w 4267150"/>
              <a:gd name="connsiteY29" fmla="*/ 1297932 h 2194350"/>
              <a:gd name="connsiteX30" fmla="*/ 760540 w 4267150"/>
              <a:gd name="connsiteY30" fmla="*/ 1202682 h 2194350"/>
              <a:gd name="connsiteX31" fmla="*/ 741490 w 4267150"/>
              <a:gd name="connsiteY31" fmla="*/ 1288407 h 2194350"/>
              <a:gd name="connsiteX32" fmla="*/ 684340 w 4267150"/>
              <a:gd name="connsiteY32" fmla="*/ 1355082 h 2194350"/>
              <a:gd name="connsiteX33" fmla="*/ 789115 w 4267150"/>
              <a:gd name="connsiteY33" fmla="*/ 1602732 h 2194350"/>
              <a:gd name="connsiteX34" fmla="*/ 722440 w 4267150"/>
              <a:gd name="connsiteY34" fmla="*/ 1669407 h 2194350"/>
              <a:gd name="connsiteX0" fmla="*/ 722440 w 4267150"/>
              <a:gd name="connsiteY0" fmla="*/ 1667001 h 2191944"/>
              <a:gd name="connsiteX1" fmla="*/ 122365 w 4267150"/>
              <a:gd name="connsiteY1" fmla="*/ 1590801 h 2191944"/>
              <a:gd name="connsiteX2" fmla="*/ 65215 w 4267150"/>
              <a:gd name="connsiteY2" fmla="*/ 2057526 h 2191944"/>
              <a:gd name="connsiteX3" fmla="*/ 865315 w 4267150"/>
              <a:gd name="connsiteY3" fmla="*/ 2181351 h 2191944"/>
              <a:gd name="connsiteX4" fmla="*/ 2055940 w 4267150"/>
              <a:gd name="connsiteY4" fmla="*/ 1838451 h 2191944"/>
              <a:gd name="connsiteX5" fmla="*/ 3303715 w 4267150"/>
              <a:gd name="connsiteY5" fmla="*/ 1695576 h 2191944"/>
              <a:gd name="connsiteX6" fmla="*/ 4094290 w 4267150"/>
              <a:gd name="connsiteY6" fmla="*/ 1000251 h 2191944"/>
              <a:gd name="connsiteX7" fmla="*/ 4227640 w 4267150"/>
              <a:gd name="connsiteY7" fmla="*/ 466851 h 2191944"/>
              <a:gd name="connsiteX8" fmla="*/ 3560890 w 4267150"/>
              <a:gd name="connsiteY8" fmla="*/ 126 h 2191944"/>
              <a:gd name="connsiteX9" fmla="*/ 3056065 w 4267150"/>
              <a:gd name="connsiteY9" fmla="*/ 419226 h 2191944"/>
              <a:gd name="connsiteX10" fmla="*/ 2322640 w 4267150"/>
              <a:gd name="connsiteY10" fmla="*/ 333501 h 2191944"/>
              <a:gd name="connsiteX11" fmla="*/ 2208340 w 4267150"/>
              <a:gd name="connsiteY11" fmla="*/ 247776 h 2191944"/>
              <a:gd name="connsiteX12" fmla="*/ 1951165 w 4267150"/>
              <a:gd name="connsiteY12" fmla="*/ 238251 h 2191944"/>
              <a:gd name="connsiteX13" fmla="*/ 1779715 w 4267150"/>
              <a:gd name="connsiteY13" fmla="*/ 362076 h 2191944"/>
              <a:gd name="connsiteX14" fmla="*/ 1598740 w 4267150"/>
              <a:gd name="connsiteY14" fmla="*/ 266826 h 2191944"/>
              <a:gd name="connsiteX15" fmla="*/ 1408240 w 4267150"/>
              <a:gd name="connsiteY15" fmla="*/ 266826 h 2191944"/>
              <a:gd name="connsiteX16" fmla="*/ 1417765 w 4267150"/>
              <a:gd name="connsiteY16" fmla="*/ 352551 h 2191944"/>
              <a:gd name="connsiteX17" fmla="*/ 1322515 w 4267150"/>
              <a:gd name="connsiteY17" fmla="*/ 333501 h 2191944"/>
              <a:gd name="connsiteX18" fmla="*/ 1112965 w 4267150"/>
              <a:gd name="connsiteY18" fmla="*/ 276351 h 2191944"/>
              <a:gd name="connsiteX19" fmla="*/ 1084390 w 4267150"/>
              <a:gd name="connsiteY19" fmla="*/ 362076 h 2191944"/>
              <a:gd name="connsiteX20" fmla="*/ 1122490 w 4267150"/>
              <a:gd name="connsiteY20" fmla="*/ 438276 h 2191944"/>
              <a:gd name="connsiteX21" fmla="*/ 1084390 w 4267150"/>
              <a:gd name="connsiteY21" fmla="*/ 600201 h 2191944"/>
              <a:gd name="connsiteX22" fmla="*/ 951040 w 4267150"/>
              <a:gd name="connsiteY22" fmla="*/ 600201 h 2191944"/>
              <a:gd name="connsiteX23" fmla="*/ 1046290 w 4267150"/>
              <a:gd name="connsiteY23" fmla="*/ 628776 h 2191944"/>
              <a:gd name="connsiteX24" fmla="*/ 1198690 w 4267150"/>
              <a:gd name="connsiteY24" fmla="*/ 771651 h 2191944"/>
              <a:gd name="connsiteX25" fmla="*/ 1217740 w 4267150"/>
              <a:gd name="connsiteY25" fmla="*/ 885951 h 2191944"/>
              <a:gd name="connsiteX26" fmla="*/ 1141540 w 4267150"/>
              <a:gd name="connsiteY26" fmla="*/ 962151 h 2191944"/>
              <a:gd name="connsiteX27" fmla="*/ 1198690 w 4267150"/>
              <a:gd name="connsiteY27" fmla="*/ 1114551 h 2191944"/>
              <a:gd name="connsiteX28" fmla="*/ 1008190 w 4267150"/>
              <a:gd name="connsiteY28" fmla="*/ 1209801 h 2191944"/>
              <a:gd name="connsiteX29" fmla="*/ 903415 w 4267150"/>
              <a:gd name="connsiteY29" fmla="*/ 1295526 h 2191944"/>
              <a:gd name="connsiteX30" fmla="*/ 760540 w 4267150"/>
              <a:gd name="connsiteY30" fmla="*/ 1200276 h 2191944"/>
              <a:gd name="connsiteX31" fmla="*/ 741490 w 4267150"/>
              <a:gd name="connsiteY31" fmla="*/ 1286001 h 2191944"/>
              <a:gd name="connsiteX32" fmla="*/ 684340 w 4267150"/>
              <a:gd name="connsiteY32" fmla="*/ 1352676 h 2191944"/>
              <a:gd name="connsiteX33" fmla="*/ 789115 w 4267150"/>
              <a:gd name="connsiteY33" fmla="*/ 1600326 h 2191944"/>
              <a:gd name="connsiteX34" fmla="*/ 722440 w 4267150"/>
              <a:gd name="connsiteY34" fmla="*/ 1667001 h 2191944"/>
              <a:gd name="connsiteX0" fmla="*/ 722440 w 4261544"/>
              <a:gd name="connsiteY0" fmla="*/ 1552743 h 2077686"/>
              <a:gd name="connsiteX1" fmla="*/ 122365 w 4261544"/>
              <a:gd name="connsiteY1" fmla="*/ 1476543 h 2077686"/>
              <a:gd name="connsiteX2" fmla="*/ 65215 w 4261544"/>
              <a:gd name="connsiteY2" fmla="*/ 1943268 h 2077686"/>
              <a:gd name="connsiteX3" fmla="*/ 865315 w 4261544"/>
              <a:gd name="connsiteY3" fmla="*/ 2067093 h 2077686"/>
              <a:gd name="connsiteX4" fmla="*/ 2055940 w 4261544"/>
              <a:gd name="connsiteY4" fmla="*/ 1724193 h 2077686"/>
              <a:gd name="connsiteX5" fmla="*/ 3303715 w 4261544"/>
              <a:gd name="connsiteY5" fmla="*/ 1581318 h 2077686"/>
              <a:gd name="connsiteX6" fmla="*/ 4094290 w 4261544"/>
              <a:gd name="connsiteY6" fmla="*/ 885993 h 2077686"/>
              <a:gd name="connsiteX7" fmla="*/ 4227640 w 4261544"/>
              <a:gd name="connsiteY7" fmla="*/ 352593 h 2077686"/>
              <a:gd name="connsiteX8" fmla="*/ 3637090 w 4261544"/>
              <a:gd name="connsiteY8" fmla="*/ 168 h 2077686"/>
              <a:gd name="connsiteX9" fmla="*/ 3056065 w 4261544"/>
              <a:gd name="connsiteY9" fmla="*/ 304968 h 2077686"/>
              <a:gd name="connsiteX10" fmla="*/ 2322640 w 4261544"/>
              <a:gd name="connsiteY10" fmla="*/ 219243 h 2077686"/>
              <a:gd name="connsiteX11" fmla="*/ 2208340 w 4261544"/>
              <a:gd name="connsiteY11" fmla="*/ 133518 h 2077686"/>
              <a:gd name="connsiteX12" fmla="*/ 1951165 w 4261544"/>
              <a:gd name="connsiteY12" fmla="*/ 123993 h 2077686"/>
              <a:gd name="connsiteX13" fmla="*/ 1779715 w 4261544"/>
              <a:gd name="connsiteY13" fmla="*/ 247818 h 2077686"/>
              <a:gd name="connsiteX14" fmla="*/ 1598740 w 4261544"/>
              <a:gd name="connsiteY14" fmla="*/ 152568 h 2077686"/>
              <a:gd name="connsiteX15" fmla="*/ 1408240 w 4261544"/>
              <a:gd name="connsiteY15" fmla="*/ 152568 h 2077686"/>
              <a:gd name="connsiteX16" fmla="*/ 1417765 w 4261544"/>
              <a:gd name="connsiteY16" fmla="*/ 238293 h 2077686"/>
              <a:gd name="connsiteX17" fmla="*/ 1322515 w 4261544"/>
              <a:gd name="connsiteY17" fmla="*/ 219243 h 2077686"/>
              <a:gd name="connsiteX18" fmla="*/ 1112965 w 4261544"/>
              <a:gd name="connsiteY18" fmla="*/ 162093 h 2077686"/>
              <a:gd name="connsiteX19" fmla="*/ 1084390 w 4261544"/>
              <a:gd name="connsiteY19" fmla="*/ 247818 h 2077686"/>
              <a:gd name="connsiteX20" fmla="*/ 1122490 w 4261544"/>
              <a:gd name="connsiteY20" fmla="*/ 324018 h 2077686"/>
              <a:gd name="connsiteX21" fmla="*/ 1084390 w 4261544"/>
              <a:gd name="connsiteY21" fmla="*/ 485943 h 2077686"/>
              <a:gd name="connsiteX22" fmla="*/ 951040 w 4261544"/>
              <a:gd name="connsiteY22" fmla="*/ 485943 h 2077686"/>
              <a:gd name="connsiteX23" fmla="*/ 1046290 w 4261544"/>
              <a:gd name="connsiteY23" fmla="*/ 514518 h 2077686"/>
              <a:gd name="connsiteX24" fmla="*/ 1198690 w 4261544"/>
              <a:gd name="connsiteY24" fmla="*/ 657393 h 2077686"/>
              <a:gd name="connsiteX25" fmla="*/ 1217740 w 4261544"/>
              <a:gd name="connsiteY25" fmla="*/ 771693 h 2077686"/>
              <a:gd name="connsiteX26" fmla="*/ 1141540 w 4261544"/>
              <a:gd name="connsiteY26" fmla="*/ 847893 h 2077686"/>
              <a:gd name="connsiteX27" fmla="*/ 1198690 w 4261544"/>
              <a:gd name="connsiteY27" fmla="*/ 1000293 h 2077686"/>
              <a:gd name="connsiteX28" fmla="*/ 1008190 w 4261544"/>
              <a:gd name="connsiteY28" fmla="*/ 1095543 h 2077686"/>
              <a:gd name="connsiteX29" fmla="*/ 903415 w 4261544"/>
              <a:gd name="connsiteY29" fmla="*/ 1181268 h 2077686"/>
              <a:gd name="connsiteX30" fmla="*/ 760540 w 4261544"/>
              <a:gd name="connsiteY30" fmla="*/ 1086018 h 2077686"/>
              <a:gd name="connsiteX31" fmla="*/ 741490 w 4261544"/>
              <a:gd name="connsiteY31" fmla="*/ 1171743 h 2077686"/>
              <a:gd name="connsiteX32" fmla="*/ 684340 w 4261544"/>
              <a:gd name="connsiteY32" fmla="*/ 1238418 h 2077686"/>
              <a:gd name="connsiteX33" fmla="*/ 789115 w 4261544"/>
              <a:gd name="connsiteY33" fmla="*/ 1486068 h 2077686"/>
              <a:gd name="connsiteX34" fmla="*/ 722440 w 4261544"/>
              <a:gd name="connsiteY34" fmla="*/ 1552743 h 2077686"/>
              <a:gd name="connsiteX0" fmla="*/ 722440 w 4261544"/>
              <a:gd name="connsiteY0" fmla="*/ 1552725 h 2077668"/>
              <a:gd name="connsiteX1" fmla="*/ 122365 w 4261544"/>
              <a:gd name="connsiteY1" fmla="*/ 1476525 h 2077668"/>
              <a:gd name="connsiteX2" fmla="*/ 65215 w 4261544"/>
              <a:gd name="connsiteY2" fmla="*/ 1943250 h 2077668"/>
              <a:gd name="connsiteX3" fmla="*/ 865315 w 4261544"/>
              <a:gd name="connsiteY3" fmla="*/ 2067075 h 2077668"/>
              <a:gd name="connsiteX4" fmla="*/ 2055940 w 4261544"/>
              <a:gd name="connsiteY4" fmla="*/ 1724175 h 2077668"/>
              <a:gd name="connsiteX5" fmla="*/ 3303715 w 4261544"/>
              <a:gd name="connsiteY5" fmla="*/ 1581300 h 2077668"/>
              <a:gd name="connsiteX6" fmla="*/ 4094290 w 4261544"/>
              <a:gd name="connsiteY6" fmla="*/ 885975 h 2077668"/>
              <a:gd name="connsiteX7" fmla="*/ 4227640 w 4261544"/>
              <a:gd name="connsiteY7" fmla="*/ 352575 h 2077668"/>
              <a:gd name="connsiteX8" fmla="*/ 3637090 w 4261544"/>
              <a:gd name="connsiteY8" fmla="*/ 150 h 2077668"/>
              <a:gd name="connsiteX9" fmla="*/ 3056065 w 4261544"/>
              <a:gd name="connsiteY9" fmla="*/ 304950 h 2077668"/>
              <a:gd name="connsiteX10" fmla="*/ 2703640 w 4261544"/>
              <a:gd name="connsiteY10" fmla="*/ 9675 h 2077668"/>
              <a:gd name="connsiteX11" fmla="*/ 2208340 w 4261544"/>
              <a:gd name="connsiteY11" fmla="*/ 133500 h 2077668"/>
              <a:gd name="connsiteX12" fmla="*/ 1951165 w 4261544"/>
              <a:gd name="connsiteY12" fmla="*/ 123975 h 2077668"/>
              <a:gd name="connsiteX13" fmla="*/ 1779715 w 4261544"/>
              <a:gd name="connsiteY13" fmla="*/ 247800 h 2077668"/>
              <a:gd name="connsiteX14" fmla="*/ 1598740 w 4261544"/>
              <a:gd name="connsiteY14" fmla="*/ 152550 h 2077668"/>
              <a:gd name="connsiteX15" fmla="*/ 1408240 w 4261544"/>
              <a:gd name="connsiteY15" fmla="*/ 152550 h 2077668"/>
              <a:gd name="connsiteX16" fmla="*/ 1417765 w 4261544"/>
              <a:gd name="connsiteY16" fmla="*/ 238275 h 2077668"/>
              <a:gd name="connsiteX17" fmla="*/ 1322515 w 4261544"/>
              <a:gd name="connsiteY17" fmla="*/ 219225 h 2077668"/>
              <a:gd name="connsiteX18" fmla="*/ 1112965 w 4261544"/>
              <a:gd name="connsiteY18" fmla="*/ 162075 h 2077668"/>
              <a:gd name="connsiteX19" fmla="*/ 1084390 w 4261544"/>
              <a:gd name="connsiteY19" fmla="*/ 247800 h 2077668"/>
              <a:gd name="connsiteX20" fmla="*/ 1122490 w 4261544"/>
              <a:gd name="connsiteY20" fmla="*/ 324000 h 2077668"/>
              <a:gd name="connsiteX21" fmla="*/ 1084390 w 4261544"/>
              <a:gd name="connsiteY21" fmla="*/ 485925 h 2077668"/>
              <a:gd name="connsiteX22" fmla="*/ 951040 w 4261544"/>
              <a:gd name="connsiteY22" fmla="*/ 485925 h 2077668"/>
              <a:gd name="connsiteX23" fmla="*/ 1046290 w 4261544"/>
              <a:gd name="connsiteY23" fmla="*/ 514500 h 2077668"/>
              <a:gd name="connsiteX24" fmla="*/ 1198690 w 4261544"/>
              <a:gd name="connsiteY24" fmla="*/ 657375 h 2077668"/>
              <a:gd name="connsiteX25" fmla="*/ 1217740 w 4261544"/>
              <a:gd name="connsiteY25" fmla="*/ 771675 h 2077668"/>
              <a:gd name="connsiteX26" fmla="*/ 1141540 w 4261544"/>
              <a:gd name="connsiteY26" fmla="*/ 847875 h 2077668"/>
              <a:gd name="connsiteX27" fmla="*/ 1198690 w 4261544"/>
              <a:gd name="connsiteY27" fmla="*/ 1000275 h 2077668"/>
              <a:gd name="connsiteX28" fmla="*/ 1008190 w 4261544"/>
              <a:gd name="connsiteY28" fmla="*/ 1095525 h 2077668"/>
              <a:gd name="connsiteX29" fmla="*/ 903415 w 4261544"/>
              <a:gd name="connsiteY29" fmla="*/ 1181250 h 2077668"/>
              <a:gd name="connsiteX30" fmla="*/ 760540 w 4261544"/>
              <a:gd name="connsiteY30" fmla="*/ 1086000 h 2077668"/>
              <a:gd name="connsiteX31" fmla="*/ 741490 w 4261544"/>
              <a:gd name="connsiteY31" fmla="*/ 1171725 h 2077668"/>
              <a:gd name="connsiteX32" fmla="*/ 684340 w 4261544"/>
              <a:gd name="connsiteY32" fmla="*/ 1238400 h 2077668"/>
              <a:gd name="connsiteX33" fmla="*/ 789115 w 4261544"/>
              <a:gd name="connsiteY33" fmla="*/ 1486050 h 2077668"/>
              <a:gd name="connsiteX34" fmla="*/ 722440 w 4261544"/>
              <a:gd name="connsiteY34" fmla="*/ 1552725 h 2077668"/>
              <a:gd name="connsiteX0" fmla="*/ 722440 w 4261544"/>
              <a:gd name="connsiteY0" fmla="*/ 1552725 h 2077668"/>
              <a:gd name="connsiteX1" fmla="*/ 122365 w 4261544"/>
              <a:gd name="connsiteY1" fmla="*/ 1476525 h 2077668"/>
              <a:gd name="connsiteX2" fmla="*/ 65215 w 4261544"/>
              <a:gd name="connsiteY2" fmla="*/ 1943250 h 2077668"/>
              <a:gd name="connsiteX3" fmla="*/ 865315 w 4261544"/>
              <a:gd name="connsiteY3" fmla="*/ 2067075 h 2077668"/>
              <a:gd name="connsiteX4" fmla="*/ 2055940 w 4261544"/>
              <a:gd name="connsiteY4" fmla="*/ 1724175 h 2077668"/>
              <a:gd name="connsiteX5" fmla="*/ 3303715 w 4261544"/>
              <a:gd name="connsiteY5" fmla="*/ 1581300 h 2077668"/>
              <a:gd name="connsiteX6" fmla="*/ 4094290 w 4261544"/>
              <a:gd name="connsiteY6" fmla="*/ 885975 h 2077668"/>
              <a:gd name="connsiteX7" fmla="*/ 4227640 w 4261544"/>
              <a:gd name="connsiteY7" fmla="*/ 352575 h 2077668"/>
              <a:gd name="connsiteX8" fmla="*/ 3637090 w 4261544"/>
              <a:gd name="connsiteY8" fmla="*/ 150 h 2077668"/>
              <a:gd name="connsiteX9" fmla="*/ 3056065 w 4261544"/>
              <a:gd name="connsiteY9" fmla="*/ 304950 h 2077668"/>
              <a:gd name="connsiteX10" fmla="*/ 2703640 w 4261544"/>
              <a:gd name="connsiteY10" fmla="*/ 9675 h 2077668"/>
              <a:gd name="connsiteX11" fmla="*/ 2455990 w 4261544"/>
              <a:gd name="connsiteY11" fmla="*/ 85875 h 2077668"/>
              <a:gd name="connsiteX12" fmla="*/ 2208340 w 4261544"/>
              <a:gd name="connsiteY12" fmla="*/ 133500 h 2077668"/>
              <a:gd name="connsiteX13" fmla="*/ 1951165 w 4261544"/>
              <a:gd name="connsiteY13" fmla="*/ 123975 h 2077668"/>
              <a:gd name="connsiteX14" fmla="*/ 1779715 w 4261544"/>
              <a:gd name="connsiteY14" fmla="*/ 247800 h 2077668"/>
              <a:gd name="connsiteX15" fmla="*/ 1598740 w 4261544"/>
              <a:gd name="connsiteY15" fmla="*/ 152550 h 2077668"/>
              <a:gd name="connsiteX16" fmla="*/ 1408240 w 4261544"/>
              <a:gd name="connsiteY16" fmla="*/ 152550 h 2077668"/>
              <a:gd name="connsiteX17" fmla="*/ 1417765 w 4261544"/>
              <a:gd name="connsiteY17" fmla="*/ 238275 h 2077668"/>
              <a:gd name="connsiteX18" fmla="*/ 1322515 w 4261544"/>
              <a:gd name="connsiteY18" fmla="*/ 219225 h 2077668"/>
              <a:gd name="connsiteX19" fmla="*/ 1112965 w 4261544"/>
              <a:gd name="connsiteY19" fmla="*/ 162075 h 2077668"/>
              <a:gd name="connsiteX20" fmla="*/ 1084390 w 4261544"/>
              <a:gd name="connsiteY20" fmla="*/ 247800 h 2077668"/>
              <a:gd name="connsiteX21" fmla="*/ 1122490 w 4261544"/>
              <a:gd name="connsiteY21" fmla="*/ 324000 h 2077668"/>
              <a:gd name="connsiteX22" fmla="*/ 1084390 w 4261544"/>
              <a:gd name="connsiteY22" fmla="*/ 485925 h 2077668"/>
              <a:gd name="connsiteX23" fmla="*/ 951040 w 4261544"/>
              <a:gd name="connsiteY23" fmla="*/ 485925 h 2077668"/>
              <a:gd name="connsiteX24" fmla="*/ 1046290 w 4261544"/>
              <a:gd name="connsiteY24" fmla="*/ 514500 h 2077668"/>
              <a:gd name="connsiteX25" fmla="*/ 1198690 w 4261544"/>
              <a:gd name="connsiteY25" fmla="*/ 657375 h 2077668"/>
              <a:gd name="connsiteX26" fmla="*/ 1217740 w 4261544"/>
              <a:gd name="connsiteY26" fmla="*/ 771675 h 2077668"/>
              <a:gd name="connsiteX27" fmla="*/ 1141540 w 4261544"/>
              <a:gd name="connsiteY27" fmla="*/ 847875 h 2077668"/>
              <a:gd name="connsiteX28" fmla="*/ 1198690 w 4261544"/>
              <a:gd name="connsiteY28" fmla="*/ 1000275 h 2077668"/>
              <a:gd name="connsiteX29" fmla="*/ 1008190 w 4261544"/>
              <a:gd name="connsiteY29" fmla="*/ 1095525 h 2077668"/>
              <a:gd name="connsiteX30" fmla="*/ 903415 w 4261544"/>
              <a:gd name="connsiteY30" fmla="*/ 1181250 h 2077668"/>
              <a:gd name="connsiteX31" fmla="*/ 760540 w 4261544"/>
              <a:gd name="connsiteY31" fmla="*/ 1086000 h 2077668"/>
              <a:gd name="connsiteX32" fmla="*/ 741490 w 4261544"/>
              <a:gd name="connsiteY32" fmla="*/ 1171725 h 2077668"/>
              <a:gd name="connsiteX33" fmla="*/ 684340 w 4261544"/>
              <a:gd name="connsiteY33" fmla="*/ 1238400 h 2077668"/>
              <a:gd name="connsiteX34" fmla="*/ 789115 w 4261544"/>
              <a:gd name="connsiteY34" fmla="*/ 1486050 h 2077668"/>
              <a:gd name="connsiteX35" fmla="*/ 722440 w 4261544"/>
              <a:gd name="connsiteY35" fmla="*/ 1552725 h 2077668"/>
              <a:gd name="connsiteX0" fmla="*/ 722440 w 4261544"/>
              <a:gd name="connsiteY0" fmla="*/ 1552725 h 2077668"/>
              <a:gd name="connsiteX1" fmla="*/ 122365 w 4261544"/>
              <a:gd name="connsiteY1" fmla="*/ 1476525 h 2077668"/>
              <a:gd name="connsiteX2" fmla="*/ 65215 w 4261544"/>
              <a:gd name="connsiteY2" fmla="*/ 1943250 h 2077668"/>
              <a:gd name="connsiteX3" fmla="*/ 865315 w 4261544"/>
              <a:gd name="connsiteY3" fmla="*/ 2067075 h 2077668"/>
              <a:gd name="connsiteX4" fmla="*/ 2055940 w 4261544"/>
              <a:gd name="connsiteY4" fmla="*/ 1724175 h 2077668"/>
              <a:gd name="connsiteX5" fmla="*/ 3303715 w 4261544"/>
              <a:gd name="connsiteY5" fmla="*/ 1581300 h 2077668"/>
              <a:gd name="connsiteX6" fmla="*/ 4094290 w 4261544"/>
              <a:gd name="connsiteY6" fmla="*/ 885975 h 2077668"/>
              <a:gd name="connsiteX7" fmla="*/ 4227640 w 4261544"/>
              <a:gd name="connsiteY7" fmla="*/ 352575 h 2077668"/>
              <a:gd name="connsiteX8" fmla="*/ 3637090 w 4261544"/>
              <a:gd name="connsiteY8" fmla="*/ 150 h 2077668"/>
              <a:gd name="connsiteX9" fmla="*/ 3056065 w 4261544"/>
              <a:gd name="connsiteY9" fmla="*/ 304950 h 2077668"/>
              <a:gd name="connsiteX10" fmla="*/ 2703640 w 4261544"/>
              <a:gd name="connsiteY10" fmla="*/ 9675 h 2077668"/>
              <a:gd name="connsiteX11" fmla="*/ 2455990 w 4261544"/>
              <a:gd name="connsiteY11" fmla="*/ 85875 h 2077668"/>
              <a:gd name="connsiteX12" fmla="*/ 2227390 w 4261544"/>
              <a:gd name="connsiteY12" fmla="*/ 85875 h 2077668"/>
              <a:gd name="connsiteX13" fmla="*/ 1951165 w 4261544"/>
              <a:gd name="connsiteY13" fmla="*/ 123975 h 2077668"/>
              <a:gd name="connsiteX14" fmla="*/ 1779715 w 4261544"/>
              <a:gd name="connsiteY14" fmla="*/ 247800 h 2077668"/>
              <a:gd name="connsiteX15" fmla="*/ 1598740 w 4261544"/>
              <a:gd name="connsiteY15" fmla="*/ 152550 h 2077668"/>
              <a:gd name="connsiteX16" fmla="*/ 1408240 w 4261544"/>
              <a:gd name="connsiteY16" fmla="*/ 152550 h 2077668"/>
              <a:gd name="connsiteX17" fmla="*/ 1417765 w 4261544"/>
              <a:gd name="connsiteY17" fmla="*/ 238275 h 2077668"/>
              <a:gd name="connsiteX18" fmla="*/ 1322515 w 4261544"/>
              <a:gd name="connsiteY18" fmla="*/ 219225 h 2077668"/>
              <a:gd name="connsiteX19" fmla="*/ 1112965 w 4261544"/>
              <a:gd name="connsiteY19" fmla="*/ 162075 h 2077668"/>
              <a:gd name="connsiteX20" fmla="*/ 1084390 w 4261544"/>
              <a:gd name="connsiteY20" fmla="*/ 247800 h 2077668"/>
              <a:gd name="connsiteX21" fmla="*/ 1122490 w 4261544"/>
              <a:gd name="connsiteY21" fmla="*/ 324000 h 2077668"/>
              <a:gd name="connsiteX22" fmla="*/ 1084390 w 4261544"/>
              <a:gd name="connsiteY22" fmla="*/ 485925 h 2077668"/>
              <a:gd name="connsiteX23" fmla="*/ 951040 w 4261544"/>
              <a:gd name="connsiteY23" fmla="*/ 485925 h 2077668"/>
              <a:gd name="connsiteX24" fmla="*/ 1046290 w 4261544"/>
              <a:gd name="connsiteY24" fmla="*/ 514500 h 2077668"/>
              <a:gd name="connsiteX25" fmla="*/ 1198690 w 4261544"/>
              <a:gd name="connsiteY25" fmla="*/ 657375 h 2077668"/>
              <a:gd name="connsiteX26" fmla="*/ 1217740 w 4261544"/>
              <a:gd name="connsiteY26" fmla="*/ 771675 h 2077668"/>
              <a:gd name="connsiteX27" fmla="*/ 1141540 w 4261544"/>
              <a:gd name="connsiteY27" fmla="*/ 847875 h 2077668"/>
              <a:gd name="connsiteX28" fmla="*/ 1198690 w 4261544"/>
              <a:gd name="connsiteY28" fmla="*/ 1000275 h 2077668"/>
              <a:gd name="connsiteX29" fmla="*/ 1008190 w 4261544"/>
              <a:gd name="connsiteY29" fmla="*/ 1095525 h 2077668"/>
              <a:gd name="connsiteX30" fmla="*/ 903415 w 4261544"/>
              <a:gd name="connsiteY30" fmla="*/ 1181250 h 2077668"/>
              <a:gd name="connsiteX31" fmla="*/ 760540 w 4261544"/>
              <a:gd name="connsiteY31" fmla="*/ 1086000 h 2077668"/>
              <a:gd name="connsiteX32" fmla="*/ 741490 w 4261544"/>
              <a:gd name="connsiteY32" fmla="*/ 1171725 h 2077668"/>
              <a:gd name="connsiteX33" fmla="*/ 684340 w 4261544"/>
              <a:gd name="connsiteY33" fmla="*/ 1238400 h 2077668"/>
              <a:gd name="connsiteX34" fmla="*/ 789115 w 4261544"/>
              <a:gd name="connsiteY34" fmla="*/ 1486050 h 2077668"/>
              <a:gd name="connsiteX35" fmla="*/ 722440 w 4261544"/>
              <a:gd name="connsiteY35" fmla="*/ 1552725 h 2077668"/>
              <a:gd name="connsiteX0" fmla="*/ 722440 w 4261544"/>
              <a:gd name="connsiteY0" fmla="*/ 1552734 h 2077677"/>
              <a:gd name="connsiteX1" fmla="*/ 122365 w 4261544"/>
              <a:gd name="connsiteY1" fmla="*/ 1476534 h 2077677"/>
              <a:gd name="connsiteX2" fmla="*/ 65215 w 4261544"/>
              <a:gd name="connsiteY2" fmla="*/ 1943259 h 2077677"/>
              <a:gd name="connsiteX3" fmla="*/ 865315 w 4261544"/>
              <a:gd name="connsiteY3" fmla="*/ 2067084 h 2077677"/>
              <a:gd name="connsiteX4" fmla="*/ 2055940 w 4261544"/>
              <a:gd name="connsiteY4" fmla="*/ 1724184 h 2077677"/>
              <a:gd name="connsiteX5" fmla="*/ 3303715 w 4261544"/>
              <a:gd name="connsiteY5" fmla="*/ 1581309 h 2077677"/>
              <a:gd name="connsiteX6" fmla="*/ 4094290 w 4261544"/>
              <a:gd name="connsiteY6" fmla="*/ 885984 h 2077677"/>
              <a:gd name="connsiteX7" fmla="*/ 4227640 w 4261544"/>
              <a:gd name="connsiteY7" fmla="*/ 352584 h 2077677"/>
              <a:gd name="connsiteX8" fmla="*/ 3637090 w 4261544"/>
              <a:gd name="connsiteY8" fmla="*/ 159 h 2077677"/>
              <a:gd name="connsiteX9" fmla="*/ 3056065 w 4261544"/>
              <a:gd name="connsiteY9" fmla="*/ 304959 h 2077677"/>
              <a:gd name="connsiteX10" fmla="*/ 2903665 w 4261544"/>
              <a:gd name="connsiteY10" fmla="*/ 133509 h 2077677"/>
              <a:gd name="connsiteX11" fmla="*/ 2703640 w 4261544"/>
              <a:gd name="connsiteY11" fmla="*/ 9684 h 2077677"/>
              <a:gd name="connsiteX12" fmla="*/ 2455990 w 4261544"/>
              <a:gd name="connsiteY12" fmla="*/ 85884 h 2077677"/>
              <a:gd name="connsiteX13" fmla="*/ 2227390 w 4261544"/>
              <a:gd name="connsiteY13" fmla="*/ 85884 h 2077677"/>
              <a:gd name="connsiteX14" fmla="*/ 1951165 w 4261544"/>
              <a:gd name="connsiteY14" fmla="*/ 123984 h 2077677"/>
              <a:gd name="connsiteX15" fmla="*/ 1779715 w 4261544"/>
              <a:gd name="connsiteY15" fmla="*/ 247809 h 2077677"/>
              <a:gd name="connsiteX16" fmla="*/ 1598740 w 4261544"/>
              <a:gd name="connsiteY16" fmla="*/ 152559 h 2077677"/>
              <a:gd name="connsiteX17" fmla="*/ 1408240 w 4261544"/>
              <a:gd name="connsiteY17" fmla="*/ 152559 h 2077677"/>
              <a:gd name="connsiteX18" fmla="*/ 1417765 w 4261544"/>
              <a:gd name="connsiteY18" fmla="*/ 238284 h 2077677"/>
              <a:gd name="connsiteX19" fmla="*/ 1322515 w 4261544"/>
              <a:gd name="connsiteY19" fmla="*/ 219234 h 2077677"/>
              <a:gd name="connsiteX20" fmla="*/ 1112965 w 4261544"/>
              <a:gd name="connsiteY20" fmla="*/ 162084 h 2077677"/>
              <a:gd name="connsiteX21" fmla="*/ 1084390 w 4261544"/>
              <a:gd name="connsiteY21" fmla="*/ 247809 h 2077677"/>
              <a:gd name="connsiteX22" fmla="*/ 1122490 w 4261544"/>
              <a:gd name="connsiteY22" fmla="*/ 324009 h 2077677"/>
              <a:gd name="connsiteX23" fmla="*/ 1084390 w 4261544"/>
              <a:gd name="connsiteY23" fmla="*/ 485934 h 2077677"/>
              <a:gd name="connsiteX24" fmla="*/ 951040 w 4261544"/>
              <a:gd name="connsiteY24" fmla="*/ 485934 h 2077677"/>
              <a:gd name="connsiteX25" fmla="*/ 1046290 w 4261544"/>
              <a:gd name="connsiteY25" fmla="*/ 514509 h 2077677"/>
              <a:gd name="connsiteX26" fmla="*/ 1198690 w 4261544"/>
              <a:gd name="connsiteY26" fmla="*/ 657384 h 2077677"/>
              <a:gd name="connsiteX27" fmla="*/ 1217740 w 4261544"/>
              <a:gd name="connsiteY27" fmla="*/ 771684 h 2077677"/>
              <a:gd name="connsiteX28" fmla="*/ 1141540 w 4261544"/>
              <a:gd name="connsiteY28" fmla="*/ 847884 h 2077677"/>
              <a:gd name="connsiteX29" fmla="*/ 1198690 w 4261544"/>
              <a:gd name="connsiteY29" fmla="*/ 1000284 h 2077677"/>
              <a:gd name="connsiteX30" fmla="*/ 1008190 w 4261544"/>
              <a:gd name="connsiteY30" fmla="*/ 1095534 h 2077677"/>
              <a:gd name="connsiteX31" fmla="*/ 903415 w 4261544"/>
              <a:gd name="connsiteY31" fmla="*/ 1181259 h 2077677"/>
              <a:gd name="connsiteX32" fmla="*/ 760540 w 4261544"/>
              <a:gd name="connsiteY32" fmla="*/ 1086009 h 2077677"/>
              <a:gd name="connsiteX33" fmla="*/ 741490 w 4261544"/>
              <a:gd name="connsiteY33" fmla="*/ 1171734 h 2077677"/>
              <a:gd name="connsiteX34" fmla="*/ 684340 w 4261544"/>
              <a:gd name="connsiteY34" fmla="*/ 1238409 h 2077677"/>
              <a:gd name="connsiteX35" fmla="*/ 789115 w 4261544"/>
              <a:gd name="connsiteY35" fmla="*/ 1486059 h 2077677"/>
              <a:gd name="connsiteX36" fmla="*/ 722440 w 4261544"/>
              <a:gd name="connsiteY36" fmla="*/ 1552734 h 2077677"/>
              <a:gd name="connsiteX0" fmla="*/ 722440 w 4261544"/>
              <a:gd name="connsiteY0" fmla="*/ 1555988 h 2080931"/>
              <a:gd name="connsiteX1" fmla="*/ 122365 w 4261544"/>
              <a:gd name="connsiteY1" fmla="*/ 1479788 h 2080931"/>
              <a:gd name="connsiteX2" fmla="*/ 65215 w 4261544"/>
              <a:gd name="connsiteY2" fmla="*/ 1946513 h 2080931"/>
              <a:gd name="connsiteX3" fmla="*/ 865315 w 4261544"/>
              <a:gd name="connsiteY3" fmla="*/ 2070338 h 2080931"/>
              <a:gd name="connsiteX4" fmla="*/ 2055940 w 4261544"/>
              <a:gd name="connsiteY4" fmla="*/ 1727438 h 2080931"/>
              <a:gd name="connsiteX5" fmla="*/ 3303715 w 4261544"/>
              <a:gd name="connsiteY5" fmla="*/ 1584563 h 2080931"/>
              <a:gd name="connsiteX6" fmla="*/ 4094290 w 4261544"/>
              <a:gd name="connsiteY6" fmla="*/ 889238 h 2080931"/>
              <a:gd name="connsiteX7" fmla="*/ 4227640 w 4261544"/>
              <a:gd name="connsiteY7" fmla="*/ 355838 h 2080931"/>
              <a:gd name="connsiteX8" fmla="*/ 3637090 w 4261544"/>
              <a:gd name="connsiteY8" fmla="*/ 3413 h 2080931"/>
              <a:gd name="connsiteX9" fmla="*/ 3332290 w 4261544"/>
              <a:gd name="connsiteY9" fmla="*/ 184389 h 2080931"/>
              <a:gd name="connsiteX10" fmla="*/ 3056065 w 4261544"/>
              <a:gd name="connsiteY10" fmla="*/ 308213 h 2080931"/>
              <a:gd name="connsiteX11" fmla="*/ 2903665 w 4261544"/>
              <a:gd name="connsiteY11" fmla="*/ 136763 h 2080931"/>
              <a:gd name="connsiteX12" fmla="*/ 2703640 w 4261544"/>
              <a:gd name="connsiteY12" fmla="*/ 12938 h 2080931"/>
              <a:gd name="connsiteX13" fmla="*/ 2455990 w 4261544"/>
              <a:gd name="connsiteY13" fmla="*/ 89138 h 2080931"/>
              <a:gd name="connsiteX14" fmla="*/ 2227390 w 4261544"/>
              <a:gd name="connsiteY14" fmla="*/ 89138 h 2080931"/>
              <a:gd name="connsiteX15" fmla="*/ 1951165 w 4261544"/>
              <a:gd name="connsiteY15" fmla="*/ 127238 h 2080931"/>
              <a:gd name="connsiteX16" fmla="*/ 1779715 w 4261544"/>
              <a:gd name="connsiteY16" fmla="*/ 251063 h 2080931"/>
              <a:gd name="connsiteX17" fmla="*/ 1598740 w 4261544"/>
              <a:gd name="connsiteY17" fmla="*/ 155813 h 2080931"/>
              <a:gd name="connsiteX18" fmla="*/ 1408240 w 4261544"/>
              <a:gd name="connsiteY18" fmla="*/ 155813 h 2080931"/>
              <a:gd name="connsiteX19" fmla="*/ 1417765 w 4261544"/>
              <a:gd name="connsiteY19" fmla="*/ 241538 h 2080931"/>
              <a:gd name="connsiteX20" fmla="*/ 1322515 w 4261544"/>
              <a:gd name="connsiteY20" fmla="*/ 222488 h 2080931"/>
              <a:gd name="connsiteX21" fmla="*/ 1112965 w 4261544"/>
              <a:gd name="connsiteY21" fmla="*/ 165338 h 2080931"/>
              <a:gd name="connsiteX22" fmla="*/ 1084390 w 4261544"/>
              <a:gd name="connsiteY22" fmla="*/ 251063 h 2080931"/>
              <a:gd name="connsiteX23" fmla="*/ 1122490 w 4261544"/>
              <a:gd name="connsiteY23" fmla="*/ 327263 h 2080931"/>
              <a:gd name="connsiteX24" fmla="*/ 1084390 w 4261544"/>
              <a:gd name="connsiteY24" fmla="*/ 489188 h 2080931"/>
              <a:gd name="connsiteX25" fmla="*/ 951040 w 4261544"/>
              <a:gd name="connsiteY25" fmla="*/ 489188 h 2080931"/>
              <a:gd name="connsiteX26" fmla="*/ 1046290 w 4261544"/>
              <a:gd name="connsiteY26" fmla="*/ 517763 h 2080931"/>
              <a:gd name="connsiteX27" fmla="*/ 1198690 w 4261544"/>
              <a:gd name="connsiteY27" fmla="*/ 660638 h 2080931"/>
              <a:gd name="connsiteX28" fmla="*/ 1217740 w 4261544"/>
              <a:gd name="connsiteY28" fmla="*/ 774938 h 2080931"/>
              <a:gd name="connsiteX29" fmla="*/ 1141540 w 4261544"/>
              <a:gd name="connsiteY29" fmla="*/ 851138 h 2080931"/>
              <a:gd name="connsiteX30" fmla="*/ 1198690 w 4261544"/>
              <a:gd name="connsiteY30" fmla="*/ 1003538 h 2080931"/>
              <a:gd name="connsiteX31" fmla="*/ 1008190 w 4261544"/>
              <a:gd name="connsiteY31" fmla="*/ 1098788 h 2080931"/>
              <a:gd name="connsiteX32" fmla="*/ 903415 w 4261544"/>
              <a:gd name="connsiteY32" fmla="*/ 1184513 h 2080931"/>
              <a:gd name="connsiteX33" fmla="*/ 760540 w 4261544"/>
              <a:gd name="connsiteY33" fmla="*/ 1089263 h 2080931"/>
              <a:gd name="connsiteX34" fmla="*/ 741490 w 4261544"/>
              <a:gd name="connsiteY34" fmla="*/ 1174988 h 2080931"/>
              <a:gd name="connsiteX35" fmla="*/ 684340 w 4261544"/>
              <a:gd name="connsiteY35" fmla="*/ 1241663 h 2080931"/>
              <a:gd name="connsiteX36" fmla="*/ 789115 w 4261544"/>
              <a:gd name="connsiteY36" fmla="*/ 1489313 h 2080931"/>
              <a:gd name="connsiteX37" fmla="*/ 722440 w 4261544"/>
              <a:gd name="connsiteY37" fmla="*/ 1555988 h 20809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4261544" h="2080931">
                <a:moveTo>
                  <a:pt x="722440" y="1555988"/>
                </a:moveTo>
                <a:cubicBezTo>
                  <a:pt x="611315" y="1554400"/>
                  <a:pt x="231902" y="1414701"/>
                  <a:pt x="122365" y="1479788"/>
                </a:cubicBezTo>
                <a:cubicBezTo>
                  <a:pt x="12828" y="1544875"/>
                  <a:pt x="-58610" y="1848088"/>
                  <a:pt x="65215" y="1946513"/>
                </a:cubicBezTo>
                <a:cubicBezTo>
                  <a:pt x="189040" y="2044938"/>
                  <a:pt x="533527" y="2106851"/>
                  <a:pt x="865315" y="2070338"/>
                </a:cubicBezTo>
                <a:cubicBezTo>
                  <a:pt x="1197103" y="2033825"/>
                  <a:pt x="1649540" y="1808400"/>
                  <a:pt x="2055940" y="1727438"/>
                </a:cubicBezTo>
                <a:cubicBezTo>
                  <a:pt x="2462340" y="1646476"/>
                  <a:pt x="2963990" y="1724263"/>
                  <a:pt x="3303715" y="1584563"/>
                </a:cubicBezTo>
                <a:cubicBezTo>
                  <a:pt x="3643440" y="1444863"/>
                  <a:pt x="3940303" y="1094025"/>
                  <a:pt x="4094290" y="889238"/>
                </a:cubicBezTo>
                <a:cubicBezTo>
                  <a:pt x="4248277" y="684451"/>
                  <a:pt x="4303840" y="503475"/>
                  <a:pt x="4227640" y="355838"/>
                </a:cubicBezTo>
                <a:cubicBezTo>
                  <a:pt x="4151440" y="208201"/>
                  <a:pt x="3786315" y="31988"/>
                  <a:pt x="3637090" y="3413"/>
                </a:cubicBezTo>
                <a:cubicBezTo>
                  <a:pt x="3487865" y="-25162"/>
                  <a:pt x="3429127" y="133589"/>
                  <a:pt x="3332290" y="184389"/>
                </a:cubicBezTo>
                <a:cubicBezTo>
                  <a:pt x="3235453" y="235189"/>
                  <a:pt x="3127502" y="316151"/>
                  <a:pt x="3056065" y="308213"/>
                </a:cubicBezTo>
                <a:cubicBezTo>
                  <a:pt x="2984628" y="300275"/>
                  <a:pt x="2962403" y="185976"/>
                  <a:pt x="2903665" y="136763"/>
                </a:cubicBezTo>
                <a:cubicBezTo>
                  <a:pt x="2844928" y="87551"/>
                  <a:pt x="2778252" y="20875"/>
                  <a:pt x="2703640" y="12938"/>
                </a:cubicBezTo>
                <a:cubicBezTo>
                  <a:pt x="2629028" y="5001"/>
                  <a:pt x="2538540" y="68501"/>
                  <a:pt x="2455990" y="89138"/>
                </a:cubicBezTo>
                <a:cubicBezTo>
                  <a:pt x="2373440" y="109775"/>
                  <a:pt x="2311527" y="82788"/>
                  <a:pt x="2227390" y="89138"/>
                </a:cubicBezTo>
                <a:cubicBezTo>
                  <a:pt x="2143253" y="95488"/>
                  <a:pt x="2025778" y="100251"/>
                  <a:pt x="1951165" y="127238"/>
                </a:cubicBezTo>
                <a:cubicBezTo>
                  <a:pt x="1876553" y="154226"/>
                  <a:pt x="1838453" y="246300"/>
                  <a:pt x="1779715" y="251063"/>
                </a:cubicBezTo>
                <a:cubicBezTo>
                  <a:pt x="1720978" y="255825"/>
                  <a:pt x="1660653" y="171688"/>
                  <a:pt x="1598740" y="155813"/>
                </a:cubicBezTo>
                <a:cubicBezTo>
                  <a:pt x="1536828" y="139938"/>
                  <a:pt x="1438402" y="141526"/>
                  <a:pt x="1408240" y="155813"/>
                </a:cubicBezTo>
                <a:cubicBezTo>
                  <a:pt x="1378078" y="170100"/>
                  <a:pt x="1432053" y="230425"/>
                  <a:pt x="1417765" y="241538"/>
                </a:cubicBezTo>
                <a:cubicBezTo>
                  <a:pt x="1403478" y="252650"/>
                  <a:pt x="1373315" y="235188"/>
                  <a:pt x="1322515" y="222488"/>
                </a:cubicBezTo>
                <a:cubicBezTo>
                  <a:pt x="1271715" y="209788"/>
                  <a:pt x="1152653" y="160575"/>
                  <a:pt x="1112965" y="165338"/>
                </a:cubicBezTo>
                <a:cubicBezTo>
                  <a:pt x="1073278" y="170100"/>
                  <a:pt x="1082803" y="224076"/>
                  <a:pt x="1084390" y="251063"/>
                </a:cubicBezTo>
                <a:cubicBezTo>
                  <a:pt x="1085977" y="278050"/>
                  <a:pt x="1122490" y="287576"/>
                  <a:pt x="1122490" y="327263"/>
                </a:cubicBezTo>
                <a:cubicBezTo>
                  <a:pt x="1122490" y="366950"/>
                  <a:pt x="1112965" y="462200"/>
                  <a:pt x="1084390" y="489188"/>
                </a:cubicBezTo>
                <a:cubicBezTo>
                  <a:pt x="1055815" y="516175"/>
                  <a:pt x="957390" y="484426"/>
                  <a:pt x="951040" y="489188"/>
                </a:cubicBezTo>
                <a:cubicBezTo>
                  <a:pt x="944690" y="493950"/>
                  <a:pt x="1005015" y="489188"/>
                  <a:pt x="1046290" y="517763"/>
                </a:cubicBezTo>
                <a:cubicBezTo>
                  <a:pt x="1087565" y="546338"/>
                  <a:pt x="1170115" y="617776"/>
                  <a:pt x="1198690" y="660638"/>
                </a:cubicBezTo>
                <a:cubicBezTo>
                  <a:pt x="1227265" y="703500"/>
                  <a:pt x="1227265" y="743188"/>
                  <a:pt x="1217740" y="774938"/>
                </a:cubicBezTo>
                <a:cubicBezTo>
                  <a:pt x="1208215" y="806688"/>
                  <a:pt x="1144715" y="813038"/>
                  <a:pt x="1141540" y="851138"/>
                </a:cubicBezTo>
                <a:cubicBezTo>
                  <a:pt x="1138365" y="889238"/>
                  <a:pt x="1220915" y="962263"/>
                  <a:pt x="1198690" y="1003538"/>
                </a:cubicBezTo>
                <a:cubicBezTo>
                  <a:pt x="1176465" y="1044813"/>
                  <a:pt x="1057402" y="1068626"/>
                  <a:pt x="1008190" y="1098788"/>
                </a:cubicBezTo>
                <a:cubicBezTo>
                  <a:pt x="958978" y="1128950"/>
                  <a:pt x="944690" y="1186100"/>
                  <a:pt x="903415" y="1184513"/>
                </a:cubicBezTo>
                <a:cubicBezTo>
                  <a:pt x="862140" y="1182926"/>
                  <a:pt x="787527" y="1090850"/>
                  <a:pt x="760540" y="1089263"/>
                </a:cubicBezTo>
                <a:cubicBezTo>
                  <a:pt x="733553" y="1087676"/>
                  <a:pt x="754190" y="1149588"/>
                  <a:pt x="741490" y="1174988"/>
                </a:cubicBezTo>
                <a:cubicBezTo>
                  <a:pt x="728790" y="1200388"/>
                  <a:pt x="676403" y="1189276"/>
                  <a:pt x="684340" y="1241663"/>
                </a:cubicBezTo>
                <a:cubicBezTo>
                  <a:pt x="692277" y="1294050"/>
                  <a:pt x="778003" y="1436926"/>
                  <a:pt x="789115" y="1489313"/>
                </a:cubicBezTo>
                <a:cubicBezTo>
                  <a:pt x="800227" y="1541700"/>
                  <a:pt x="833565" y="1557576"/>
                  <a:pt x="722440" y="1555988"/>
                </a:cubicBezTo>
                <a:close/>
              </a:path>
            </a:pathLst>
          </a:custGeom>
          <a:pattFill prst="wdUpDiag">
            <a:fgClr>
              <a:schemeClr val="accent6">
                <a:lumMod val="40000"/>
                <a:lumOff val="60000"/>
              </a:schemeClr>
            </a:fgClr>
            <a:bgClr>
              <a:schemeClr val="bg1"/>
            </a:bgClr>
          </a:pattFill>
          <a:ln w="19050">
            <a:solidFill>
              <a:srgbClr val="00B050"/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48" name="Forme libre : forme 47">
            <a:extLst>
              <a:ext uri="{FF2B5EF4-FFF2-40B4-BE49-F238E27FC236}">
                <a16:creationId xmlns:a16="http://schemas.microsoft.com/office/drawing/2014/main" id="{2D8D145B-852E-4E6C-A348-6DCCF3F01120}"/>
              </a:ext>
            </a:extLst>
          </p:cNvPr>
          <p:cNvSpPr/>
          <p:nvPr/>
        </p:nvSpPr>
        <p:spPr>
          <a:xfrm>
            <a:off x="3215887" y="1843799"/>
            <a:ext cx="8028998" cy="5104805"/>
          </a:xfrm>
          <a:custGeom>
            <a:avLst/>
            <a:gdLst>
              <a:gd name="connsiteX0" fmla="*/ 327413 w 8028998"/>
              <a:gd name="connsiteY0" fmla="*/ 4376026 h 5104805"/>
              <a:gd name="connsiteX1" fmla="*/ 708413 w 8028998"/>
              <a:gd name="connsiteY1" fmla="*/ 4376026 h 5104805"/>
              <a:gd name="connsiteX2" fmla="*/ 1346588 w 8028998"/>
              <a:gd name="connsiteY2" fmla="*/ 4109326 h 5104805"/>
              <a:gd name="connsiteX3" fmla="*/ 1660913 w 8028998"/>
              <a:gd name="connsiteY3" fmla="*/ 3966451 h 5104805"/>
              <a:gd name="connsiteX4" fmla="*/ 1794263 w 8028998"/>
              <a:gd name="connsiteY4" fmla="*/ 4052176 h 5104805"/>
              <a:gd name="connsiteX5" fmla="*/ 2260988 w 8028998"/>
              <a:gd name="connsiteY5" fmla="*/ 3652126 h 5104805"/>
              <a:gd name="connsiteX6" fmla="*/ 2432438 w 8028998"/>
              <a:gd name="connsiteY6" fmla="*/ 3737851 h 5104805"/>
              <a:gd name="connsiteX7" fmla="*/ 2537213 w 8028998"/>
              <a:gd name="connsiteY7" fmla="*/ 3918826 h 5104805"/>
              <a:gd name="connsiteX8" fmla="*/ 2927738 w 8028998"/>
              <a:gd name="connsiteY8" fmla="*/ 3890251 h 5104805"/>
              <a:gd name="connsiteX9" fmla="*/ 3242063 w 8028998"/>
              <a:gd name="connsiteY9" fmla="*/ 3975976 h 5104805"/>
              <a:gd name="connsiteX10" fmla="*/ 3356363 w 8028998"/>
              <a:gd name="connsiteY10" fmla="*/ 3728326 h 5104805"/>
              <a:gd name="connsiteX11" fmla="*/ 3565913 w 8028998"/>
              <a:gd name="connsiteY11" fmla="*/ 3737851 h 5104805"/>
              <a:gd name="connsiteX12" fmla="*/ 3680213 w 8028998"/>
              <a:gd name="connsiteY12" fmla="*/ 3566401 h 5104805"/>
              <a:gd name="connsiteX13" fmla="*/ 3575438 w 8028998"/>
              <a:gd name="connsiteY13" fmla="*/ 3366376 h 5104805"/>
              <a:gd name="connsiteX14" fmla="*/ 3575438 w 8028998"/>
              <a:gd name="connsiteY14" fmla="*/ 3290176 h 5104805"/>
              <a:gd name="connsiteX15" fmla="*/ 3851663 w 8028998"/>
              <a:gd name="connsiteY15" fmla="*/ 3194926 h 5104805"/>
              <a:gd name="connsiteX16" fmla="*/ 4566038 w 8028998"/>
              <a:gd name="connsiteY16" fmla="*/ 2175751 h 5104805"/>
              <a:gd name="connsiteX17" fmla="*/ 5232788 w 8028998"/>
              <a:gd name="connsiteY17" fmla="*/ 2090026 h 5104805"/>
              <a:gd name="connsiteX18" fmla="*/ 5328038 w 8028998"/>
              <a:gd name="connsiteY18" fmla="*/ 1766176 h 5104805"/>
              <a:gd name="connsiteX19" fmla="*/ 5604263 w 8028998"/>
              <a:gd name="connsiteY19" fmla="*/ 1642351 h 5104805"/>
              <a:gd name="connsiteX20" fmla="*/ 6099563 w 8028998"/>
              <a:gd name="connsiteY20" fmla="*/ 1366126 h 5104805"/>
              <a:gd name="connsiteX21" fmla="*/ 6594863 w 8028998"/>
              <a:gd name="connsiteY21" fmla="*/ 1280401 h 5104805"/>
              <a:gd name="connsiteX22" fmla="*/ 7271138 w 8028998"/>
              <a:gd name="connsiteY22" fmla="*/ 985126 h 5104805"/>
              <a:gd name="connsiteX23" fmla="*/ 7442588 w 8028998"/>
              <a:gd name="connsiteY23" fmla="*/ 737476 h 5104805"/>
              <a:gd name="connsiteX24" fmla="*/ 7480688 w 8028998"/>
              <a:gd name="connsiteY24" fmla="*/ 527926 h 5104805"/>
              <a:gd name="connsiteX25" fmla="*/ 7242563 w 8028998"/>
              <a:gd name="connsiteY25" fmla="*/ 480301 h 5104805"/>
              <a:gd name="connsiteX26" fmla="*/ 7566413 w 8028998"/>
              <a:gd name="connsiteY26" fmla="*/ 118351 h 5104805"/>
              <a:gd name="connsiteX27" fmla="*/ 7756913 w 8028998"/>
              <a:gd name="connsiteY27" fmla="*/ 42151 h 5104805"/>
              <a:gd name="connsiteX28" fmla="*/ 7947413 w 8028998"/>
              <a:gd name="connsiteY28" fmla="*/ 727951 h 5104805"/>
              <a:gd name="connsiteX29" fmla="*/ 8004563 w 8028998"/>
              <a:gd name="connsiteY29" fmla="*/ 1480426 h 5104805"/>
              <a:gd name="connsiteX30" fmla="*/ 7556888 w 8028998"/>
              <a:gd name="connsiteY30" fmla="*/ 1585201 h 5104805"/>
              <a:gd name="connsiteX31" fmla="*/ 7175888 w 8028998"/>
              <a:gd name="connsiteY31" fmla="*/ 1613776 h 5104805"/>
              <a:gd name="connsiteX32" fmla="*/ 6842513 w 8028998"/>
              <a:gd name="connsiteY32" fmla="*/ 1947151 h 5104805"/>
              <a:gd name="connsiteX33" fmla="*/ 6366263 w 8028998"/>
              <a:gd name="connsiteY33" fmla="*/ 2061451 h 5104805"/>
              <a:gd name="connsiteX34" fmla="*/ 6147188 w 8028998"/>
              <a:gd name="connsiteY34" fmla="*/ 2147176 h 5104805"/>
              <a:gd name="connsiteX35" fmla="*/ 5975738 w 8028998"/>
              <a:gd name="connsiteY35" fmla="*/ 2375776 h 5104805"/>
              <a:gd name="connsiteX36" fmla="*/ 5804288 w 8028998"/>
              <a:gd name="connsiteY36" fmla="*/ 2642476 h 5104805"/>
              <a:gd name="connsiteX37" fmla="*/ 5775713 w 8028998"/>
              <a:gd name="connsiteY37" fmla="*/ 2842501 h 5104805"/>
              <a:gd name="connsiteX38" fmla="*/ 5594738 w 8028998"/>
              <a:gd name="connsiteY38" fmla="*/ 2890126 h 5104805"/>
              <a:gd name="connsiteX39" fmla="*/ 5289938 w 8028998"/>
              <a:gd name="connsiteY39" fmla="*/ 3233026 h 5104805"/>
              <a:gd name="connsiteX40" fmla="*/ 5223263 w 8028998"/>
              <a:gd name="connsiteY40" fmla="*/ 3509251 h 5104805"/>
              <a:gd name="connsiteX41" fmla="*/ 4480313 w 8028998"/>
              <a:gd name="connsiteY41" fmla="*/ 3880726 h 5104805"/>
              <a:gd name="connsiteX42" fmla="*/ 4042163 w 8028998"/>
              <a:gd name="connsiteY42" fmla="*/ 4052176 h 5104805"/>
              <a:gd name="connsiteX43" fmla="*/ 3946913 w 8028998"/>
              <a:gd name="connsiteY43" fmla="*/ 4223626 h 5104805"/>
              <a:gd name="connsiteX44" fmla="*/ 3661163 w 8028998"/>
              <a:gd name="connsiteY44" fmla="*/ 4461751 h 5104805"/>
              <a:gd name="connsiteX45" fmla="*/ 2470538 w 8028998"/>
              <a:gd name="connsiteY45" fmla="*/ 4918951 h 5104805"/>
              <a:gd name="connsiteX46" fmla="*/ 2222888 w 8028998"/>
              <a:gd name="connsiteY46" fmla="*/ 5014201 h 5104805"/>
              <a:gd name="connsiteX47" fmla="*/ 1432313 w 8028998"/>
              <a:gd name="connsiteY47" fmla="*/ 5080876 h 5104805"/>
              <a:gd name="connsiteX48" fmla="*/ 327413 w 8028998"/>
              <a:gd name="connsiteY48" fmla="*/ 5099926 h 5104805"/>
              <a:gd name="connsiteX49" fmla="*/ 3563 w 8028998"/>
              <a:gd name="connsiteY49" fmla="*/ 5052301 h 5104805"/>
              <a:gd name="connsiteX50" fmla="*/ 165488 w 8028998"/>
              <a:gd name="connsiteY50" fmla="*/ 4614151 h 5104805"/>
              <a:gd name="connsiteX51" fmla="*/ 327413 w 8028998"/>
              <a:gd name="connsiteY51" fmla="*/ 4376026 h 5104805"/>
              <a:gd name="connsiteX0" fmla="*/ 327413 w 8028998"/>
              <a:gd name="connsiteY0" fmla="*/ 4376026 h 5104805"/>
              <a:gd name="connsiteX1" fmla="*/ 708413 w 8028998"/>
              <a:gd name="connsiteY1" fmla="*/ 4376026 h 5104805"/>
              <a:gd name="connsiteX2" fmla="*/ 1346588 w 8028998"/>
              <a:gd name="connsiteY2" fmla="*/ 4109326 h 5104805"/>
              <a:gd name="connsiteX3" fmla="*/ 1660913 w 8028998"/>
              <a:gd name="connsiteY3" fmla="*/ 3966451 h 5104805"/>
              <a:gd name="connsiteX4" fmla="*/ 1794263 w 8028998"/>
              <a:gd name="connsiteY4" fmla="*/ 4052176 h 5104805"/>
              <a:gd name="connsiteX5" fmla="*/ 2260988 w 8028998"/>
              <a:gd name="connsiteY5" fmla="*/ 3652126 h 5104805"/>
              <a:gd name="connsiteX6" fmla="*/ 2432438 w 8028998"/>
              <a:gd name="connsiteY6" fmla="*/ 3737851 h 5104805"/>
              <a:gd name="connsiteX7" fmla="*/ 2537213 w 8028998"/>
              <a:gd name="connsiteY7" fmla="*/ 3918826 h 5104805"/>
              <a:gd name="connsiteX8" fmla="*/ 2927738 w 8028998"/>
              <a:gd name="connsiteY8" fmla="*/ 3890251 h 5104805"/>
              <a:gd name="connsiteX9" fmla="*/ 3242063 w 8028998"/>
              <a:gd name="connsiteY9" fmla="*/ 3975976 h 5104805"/>
              <a:gd name="connsiteX10" fmla="*/ 3356363 w 8028998"/>
              <a:gd name="connsiteY10" fmla="*/ 3728326 h 5104805"/>
              <a:gd name="connsiteX11" fmla="*/ 3565913 w 8028998"/>
              <a:gd name="connsiteY11" fmla="*/ 3737851 h 5104805"/>
              <a:gd name="connsiteX12" fmla="*/ 3680213 w 8028998"/>
              <a:gd name="connsiteY12" fmla="*/ 3566401 h 5104805"/>
              <a:gd name="connsiteX13" fmla="*/ 3575438 w 8028998"/>
              <a:gd name="connsiteY13" fmla="*/ 3366376 h 5104805"/>
              <a:gd name="connsiteX14" fmla="*/ 3575438 w 8028998"/>
              <a:gd name="connsiteY14" fmla="*/ 3290176 h 5104805"/>
              <a:gd name="connsiteX15" fmla="*/ 3737363 w 8028998"/>
              <a:gd name="connsiteY15" fmla="*/ 3233026 h 5104805"/>
              <a:gd name="connsiteX16" fmla="*/ 3851663 w 8028998"/>
              <a:gd name="connsiteY16" fmla="*/ 3194926 h 5104805"/>
              <a:gd name="connsiteX17" fmla="*/ 4566038 w 8028998"/>
              <a:gd name="connsiteY17" fmla="*/ 2175751 h 5104805"/>
              <a:gd name="connsiteX18" fmla="*/ 5232788 w 8028998"/>
              <a:gd name="connsiteY18" fmla="*/ 2090026 h 5104805"/>
              <a:gd name="connsiteX19" fmla="*/ 5328038 w 8028998"/>
              <a:gd name="connsiteY19" fmla="*/ 1766176 h 5104805"/>
              <a:gd name="connsiteX20" fmla="*/ 5604263 w 8028998"/>
              <a:gd name="connsiteY20" fmla="*/ 1642351 h 5104805"/>
              <a:gd name="connsiteX21" fmla="*/ 6099563 w 8028998"/>
              <a:gd name="connsiteY21" fmla="*/ 1366126 h 5104805"/>
              <a:gd name="connsiteX22" fmla="*/ 6594863 w 8028998"/>
              <a:gd name="connsiteY22" fmla="*/ 1280401 h 5104805"/>
              <a:gd name="connsiteX23" fmla="*/ 7271138 w 8028998"/>
              <a:gd name="connsiteY23" fmla="*/ 985126 h 5104805"/>
              <a:gd name="connsiteX24" fmla="*/ 7442588 w 8028998"/>
              <a:gd name="connsiteY24" fmla="*/ 737476 h 5104805"/>
              <a:gd name="connsiteX25" fmla="*/ 7480688 w 8028998"/>
              <a:gd name="connsiteY25" fmla="*/ 527926 h 5104805"/>
              <a:gd name="connsiteX26" fmla="*/ 7242563 w 8028998"/>
              <a:gd name="connsiteY26" fmla="*/ 480301 h 5104805"/>
              <a:gd name="connsiteX27" fmla="*/ 7566413 w 8028998"/>
              <a:gd name="connsiteY27" fmla="*/ 118351 h 5104805"/>
              <a:gd name="connsiteX28" fmla="*/ 7756913 w 8028998"/>
              <a:gd name="connsiteY28" fmla="*/ 42151 h 5104805"/>
              <a:gd name="connsiteX29" fmla="*/ 7947413 w 8028998"/>
              <a:gd name="connsiteY29" fmla="*/ 727951 h 5104805"/>
              <a:gd name="connsiteX30" fmla="*/ 8004563 w 8028998"/>
              <a:gd name="connsiteY30" fmla="*/ 1480426 h 5104805"/>
              <a:gd name="connsiteX31" fmla="*/ 7556888 w 8028998"/>
              <a:gd name="connsiteY31" fmla="*/ 1585201 h 5104805"/>
              <a:gd name="connsiteX32" fmla="*/ 7175888 w 8028998"/>
              <a:gd name="connsiteY32" fmla="*/ 1613776 h 5104805"/>
              <a:gd name="connsiteX33" fmla="*/ 6842513 w 8028998"/>
              <a:gd name="connsiteY33" fmla="*/ 1947151 h 5104805"/>
              <a:gd name="connsiteX34" fmla="*/ 6366263 w 8028998"/>
              <a:gd name="connsiteY34" fmla="*/ 2061451 h 5104805"/>
              <a:gd name="connsiteX35" fmla="*/ 6147188 w 8028998"/>
              <a:gd name="connsiteY35" fmla="*/ 2147176 h 5104805"/>
              <a:gd name="connsiteX36" fmla="*/ 5975738 w 8028998"/>
              <a:gd name="connsiteY36" fmla="*/ 2375776 h 5104805"/>
              <a:gd name="connsiteX37" fmla="*/ 5804288 w 8028998"/>
              <a:gd name="connsiteY37" fmla="*/ 2642476 h 5104805"/>
              <a:gd name="connsiteX38" fmla="*/ 5775713 w 8028998"/>
              <a:gd name="connsiteY38" fmla="*/ 2842501 h 5104805"/>
              <a:gd name="connsiteX39" fmla="*/ 5594738 w 8028998"/>
              <a:gd name="connsiteY39" fmla="*/ 2890126 h 5104805"/>
              <a:gd name="connsiteX40" fmla="*/ 5289938 w 8028998"/>
              <a:gd name="connsiteY40" fmla="*/ 3233026 h 5104805"/>
              <a:gd name="connsiteX41" fmla="*/ 5223263 w 8028998"/>
              <a:gd name="connsiteY41" fmla="*/ 3509251 h 5104805"/>
              <a:gd name="connsiteX42" fmla="*/ 4480313 w 8028998"/>
              <a:gd name="connsiteY42" fmla="*/ 3880726 h 5104805"/>
              <a:gd name="connsiteX43" fmla="*/ 4042163 w 8028998"/>
              <a:gd name="connsiteY43" fmla="*/ 4052176 h 5104805"/>
              <a:gd name="connsiteX44" fmla="*/ 3946913 w 8028998"/>
              <a:gd name="connsiteY44" fmla="*/ 4223626 h 5104805"/>
              <a:gd name="connsiteX45" fmla="*/ 3661163 w 8028998"/>
              <a:gd name="connsiteY45" fmla="*/ 4461751 h 5104805"/>
              <a:gd name="connsiteX46" fmla="*/ 2470538 w 8028998"/>
              <a:gd name="connsiteY46" fmla="*/ 4918951 h 5104805"/>
              <a:gd name="connsiteX47" fmla="*/ 2222888 w 8028998"/>
              <a:gd name="connsiteY47" fmla="*/ 5014201 h 5104805"/>
              <a:gd name="connsiteX48" fmla="*/ 1432313 w 8028998"/>
              <a:gd name="connsiteY48" fmla="*/ 5080876 h 5104805"/>
              <a:gd name="connsiteX49" fmla="*/ 327413 w 8028998"/>
              <a:gd name="connsiteY49" fmla="*/ 5099926 h 5104805"/>
              <a:gd name="connsiteX50" fmla="*/ 3563 w 8028998"/>
              <a:gd name="connsiteY50" fmla="*/ 5052301 h 5104805"/>
              <a:gd name="connsiteX51" fmla="*/ 165488 w 8028998"/>
              <a:gd name="connsiteY51" fmla="*/ 4614151 h 5104805"/>
              <a:gd name="connsiteX52" fmla="*/ 327413 w 8028998"/>
              <a:gd name="connsiteY52" fmla="*/ 4376026 h 5104805"/>
              <a:gd name="connsiteX0" fmla="*/ 327413 w 8028998"/>
              <a:gd name="connsiteY0" fmla="*/ 4376026 h 5104805"/>
              <a:gd name="connsiteX1" fmla="*/ 708413 w 8028998"/>
              <a:gd name="connsiteY1" fmla="*/ 4376026 h 5104805"/>
              <a:gd name="connsiteX2" fmla="*/ 1346588 w 8028998"/>
              <a:gd name="connsiteY2" fmla="*/ 4109326 h 5104805"/>
              <a:gd name="connsiteX3" fmla="*/ 1660913 w 8028998"/>
              <a:gd name="connsiteY3" fmla="*/ 3966451 h 5104805"/>
              <a:gd name="connsiteX4" fmla="*/ 1794263 w 8028998"/>
              <a:gd name="connsiteY4" fmla="*/ 4052176 h 5104805"/>
              <a:gd name="connsiteX5" fmla="*/ 2260988 w 8028998"/>
              <a:gd name="connsiteY5" fmla="*/ 3652126 h 5104805"/>
              <a:gd name="connsiteX6" fmla="*/ 2432438 w 8028998"/>
              <a:gd name="connsiteY6" fmla="*/ 3737851 h 5104805"/>
              <a:gd name="connsiteX7" fmla="*/ 2537213 w 8028998"/>
              <a:gd name="connsiteY7" fmla="*/ 3918826 h 5104805"/>
              <a:gd name="connsiteX8" fmla="*/ 2927738 w 8028998"/>
              <a:gd name="connsiteY8" fmla="*/ 3890251 h 5104805"/>
              <a:gd name="connsiteX9" fmla="*/ 3242063 w 8028998"/>
              <a:gd name="connsiteY9" fmla="*/ 3975976 h 5104805"/>
              <a:gd name="connsiteX10" fmla="*/ 3356363 w 8028998"/>
              <a:gd name="connsiteY10" fmla="*/ 3728326 h 5104805"/>
              <a:gd name="connsiteX11" fmla="*/ 3565913 w 8028998"/>
              <a:gd name="connsiteY11" fmla="*/ 3737851 h 5104805"/>
              <a:gd name="connsiteX12" fmla="*/ 3680213 w 8028998"/>
              <a:gd name="connsiteY12" fmla="*/ 3566401 h 5104805"/>
              <a:gd name="connsiteX13" fmla="*/ 3575438 w 8028998"/>
              <a:gd name="connsiteY13" fmla="*/ 3366376 h 5104805"/>
              <a:gd name="connsiteX14" fmla="*/ 3575438 w 8028998"/>
              <a:gd name="connsiteY14" fmla="*/ 3290176 h 5104805"/>
              <a:gd name="connsiteX15" fmla="*/ 3699263 w 8028998"/>
              <a:gd name="connsiteY15" fmla="*/ 3233026 h 5104805"/>
              <a:gd name="connsiteX16" fmla="*/ 3851663 w 8028998"/>
              <a:gd name="connsiteY16" fmla="*/ 3194926 h 5104805"/>
              <a:gd name="connsiteX17" fmla="*/ 4566038 w 8028998"/>
              <a:gd name="connsiteY17" fmla="*/ 2175751 h 5104805"/>
              <a:gd name="connsiteX18" fmla="*/ 5232788 w 8028998"/>
              <a:gd name="connsiteY18" fmla="*/ 2090026 h 5104805"/>
              <a:gd name="connsiteX19" fmla="*/ 5328038 w 8028998"/>
              <a:gd name="connsiteY19" fmla="*/ 1766176 h 5104805"/>
              <a:gd name="connsiteX20" fmla="*/ 5604263 w 8028998"/>
              <a:gd name="connsiteY20" fmla="*/ 1642351 h 5104805"/>
              <a:gd name="connsiteX21" fmla="*/ 6099563 w 8028998"/>
              <a:gd name="connsiteY21" fmla="*/ 1366126 h 5104805"/>
              <a:gd name="connsiteX22" fmla="*/ 6594863 w 8028998"/>
              <a:gd name="connsiteY22" fmla="*/ 1280401 h 5104805"/>
              <a:gd name="connsiteX23" fmla="*/ 7271138 w 8028998"/>
              <a:gd name="connsiteY23" fmla="*/ 985126 h 5104805"/>
              <a:gd name="connsiteX24" fmla="*/ 7442588 w 8028998"/>
              <a:gd name="connsiteY24" fmla="*/ 737476 h 5104805"/>
              <a:gd name="connsiteX25" fmla="*/ 7480688 w 8028998"/>
              <a:gd name="connsiteY25" fmla="*/ 527926 h 5104805"/>
              <a:gd name="connsiteX26" fmla="*/ 7242563 w 8028998"/>
              <a:gd name="connsiteY26" fmla="*/ 480301 h 5104805"/>
              <a:gd name="connsiteX27" fmla="*/ 7566413 w 8028998"/>
              <a:gd name="connsiteY27" fmla="*/ 118351 h 5104805"/>
              <a:gd name="connsiteX28" fmla="*/ 7756913 w 8028998"/>
              <a:gd name="connsiteY28" fmla="*/ 42151 h 5104805"/>
              <a:gd name="connsiteX29" fmla="*/ 7947413 w 8028998"/>
              <a:gd name="connsiteY29" fmla="*/ 727951 h 5104805"/>
              <a:gd name="connsiteX30" fmla="*/ 8004563 w 8028998"/>
              <a:gd name="connsiteY30" fmla="*/ 1480426 h 5104805"/>
              <a:gd name="connsiteX31" fmla="*/ 7556888 w 8028998"/>
              <a:gd name="connsiteY31" fmla="*/ 1585201 h 5104805"/>
              <a:gd name="connsiteX32" fmla="*/ 7175888 w 8028998"/>
              <a:gd name="connsiteY32" fmla="*/ 1613776 h 5104805"/>
              <a:gd name="connsiteX33" fmla="*/ 6842513 w 8028998"/>
              <a:gd name="connsiteY33" fmla="*/ 1947151 h 5104805"/>
              <a:gd name="connsiteX34" fmla="*/ 6366263 w 8028998"/>
              <a:gd name="connsiteY34" fmla="*/ 2061451 h 5104805"/>
              <a:gd name="connsiteX35" fmla="*/ 6147188 w 8028998"/>
              <a:gd name="connsiteY35" fmla="*/ 2147176 h 5104805"/>
              <a:gd name="connsiteX36" fmla="*/ 5975738 w 8028998"/>
              <a:gd name="connsiteY36" fmla="*/ 2375776 h 5104805"/>
              <a:gd name="connsiteX37" fmla="*/ 5804288 w 8028998"/>
              <a:gd name="connsiteY37" fmla="*/ 2642476 h 5104805"/>
              <a:gd name="connsiteX38" fmla="*/ 5775713 w 8028998"/>
              <a:gd name="connsiteY38" fmla="*/ 2842501 h 5104805"/>
              <a:gd name="connsiteX39" fmla="*/ 5594738 w 8028998"/>
              <a:gd name="connsiteY39" fmla="*/ 2890126 h 5104805"/>
              <a:gd name="connsiteX40" fmla="*/ 5289938 w 8028998"/>
              <a:gd name="connsiteY40" fmla="*/ 3233026 h 5104805"/>
              <a:gd name="connsiteX41" fmla="*/ 5223263 w 8028998"/>
              <a:gd name="connsiteY41" fmla="*/ 3509251 h 5104805"/>
              <a:gd name="connsiteX42" fmla="*/ 4480313 w 8028998"/>
              <a:gd name="connsiteY42" fmla="*/ 3880726 h 5104805"/>
              <a:gd name="connsiteX43" fmla="*/ 4042163 w 8028998"/>
              <a:gd name="connsiteY43" fmla="*/ 4052176 h 5104805"/>
              <a:gd name="connsiteX44" fmla="*/ 3946913 w 8028998"/>
              <a:gd name="connsiteY44" fmla="*/ 4223626 h 5104805"/>
              <a:gd name="connsiteX45" fmla="*/ 3661163 w 8028998"/>
              <a:gd name="connsiteY45" fmla="*/ 4461751 h 5104805"/>
              <a:gd name="connsiteX46" fmla="*/ 2470538 w 8028998"/>
              <a:gd name="connsiteY46" fmla="*/ 4918951 h 5104805"/>
              <a:gd name="connsiteX47" fmla="*/ 2222888 w 8028998"/>
              <a:gd name="connsiteY47" fmla="*/ 5014201 h 5104805"/>
              <a:gd name="connsiteX48" fmla="*/ 1432313 w 8028998"/>
              <a:gd name="connsiteY48" fmla="*/ 5080876 h 5104805"/>
              <a:gd name="connsiteX49" fmla="*/ 327413 w 8028998"/>
              <a:gd name="connsiteY49" fmla="*/ 5099926 h 5104805"/>
              <a:gd name="connsiteX50" fmla="*/ 3563 w 8028998"/>
              <a:gd name="connsiteY50" fmla="*/ 5052301 h 5104805"/>
              <a:gd name="connsiteX51" fmla="*/ 165488 w 8028998"/>
              <a:gd name="connsiteY51" fmla="*/ 4614151 h 5104805"/>
              <a:gd name="connsiteX52" fmla="*/ 327413 w 8028998"/>
              <a:gd name="connsiteY52" fmla="*/ 4376026 h 5104805"/>
              <a:gd name="connsiteX0" fmla="*/ 327413 w 8028998"/>
              <a:gd name="connsiteY0" fmla="*/ 4376026 h 5104805"/>
              <a:gd name="connsiteX1" fmla="*/ 708413 w 8028998"/>
              <a:gd name="connsiteY1" fmla="*/ 4376026 h 5104805"/>
              <a:gd name="connsiteX2" fmla="*/ 1346588 w 8028998"/>
              <a:gd name="connsiteY2" fmla="*/ 4109326 h 5104805"/>
              <a:gd name="connsiteX3" fmla="*/ 1660913 w 8028998"/>
              <a:gd name="connsiteY3" fmla="*/ 3966451 h 5104805"/>
              <a:gd name="connsiteX4" fmla="*/ 1794263 w 8028998"/>
              <a:gd name="connsiteY4" fmla="*/ 4052176 h 5104805"/>
              <a:gd name="connsiteX5" fmla="*/ 2260988 w 8028998"/>
              <a:gd name="connsiteY5" fmla="*/ 3652126 h 5104805"/>
              <a:gd name="connsiteX6" fmla="*/ 2432438 w 8028998"/>
              <a:gd name="connsiteY6" fmla="*/ 3737851 h 5104805"/>
              <a:gd name="connsiteX7" fmla="*/ 2537213 w 8028998"/>
              <a:gd name="connsiteY7" fmla="*/ 3918826 h 5104805"/>
              <a:gd name="connsiteX8" fmla="*/ 2927738 w 8028998"/>
              <a:gd name="connsiteY8" fmla="*/ 3890251 h 5104805"/>
              <a:gd name="connsiteX9" fmla="*/ 3242063 w 8028998"/>
              <a:gd name="connsiteY9" fmla="*/ 3975976 h 5104805"/>
              <a:gd name="connsiteX10" fmla="*/ 3356363 w 8028998"/>
              <a:gd name="connsiteY10" fmla="*/ 3728326 h 5104805"/>
              <a:gd name="connsiteX11" fmla="*/ 3565913 w 8028998"/>
              <a:gd name="connsiteY11" fmla="*/ 3737851 h 5104805"/>
              <a:gd name="connsiteX12" fmla="*/ 3680213 w 8028998"/>
              <a:gd name="connsiteY12" fmla="*/ 3566401 h 5104805"/>
              <a:gd name="connsiteX13" fmla="*/ 3575438 w 8028998"/>
              <a:gd name="connsiteY13" fmla="*/ 3366376 h 5104805"/>
              <a:gd name="connsiteX14" fmla="*/ 3556388 w 8028998"/>
              <a:gd name="connsiteY14" fmla="*/ 3309226 h 5104805"/>
              <a:gd name="connsiteX15" fmla="*/ 3699263 w 8028998"/>
              <a:gd name="connsiteY15" fmla="*/ 3233026 h 5104805"/>
              <a:gd name="connsiteX16" fmla="*/ 3851663 w 8028998"/>
              <a:gd name="connsiteY16" fmla="*/ 3194926 h 5104805"/>
              <a:gd name="connsiteX17" fmla="*/ 4566038 w 8028998"/>
              <a:gd name="connsiteY17" fmla="*/ 2175751 h 5104805"/>
              <a:gd name="connsiteX18" fmla="*/ 5232788 w 8028998"/>
              <a:gd name="connsiteY18" fmla="*/ 2090026 h 5104805"/>
              <a:gd name="connsiteX19" fmla="*/ 5328038 w 8028998"/>
              <a:gd name="connsiteY19" fmla="*/ 1766176 h 5104805"/>
              <a:gd name="connsiteX20" fmla="*/ 5604263 w 8028998"/>
              <a:gd name="connsiteY20" fmla="*/ 1642351 h 5104805"/>
              <a:gd name="connsiteX21" fmla="*/ 6099563 w 8028998"/>
              <a:gd name="connsiteY21" fmla="*/ 1366126 h 5104805"/>
              <a:gd name="connsiteX22" fmla="*/ 6594863 w 8028998"/>
              <a:gd name="connsiteY22" fmla="*/ 1280401 h 5104805"/>
              <a:gd name="connsiteX23" fmla="*/ 7271138 w 8028998"/>
              <a:gd name="connsiteY23" fmla="*/ 985126 h 5104805"/>
              <a:gd name="connsiteX24" fmla="*/ 7442588 w 8028998"/>
              <a:gd name="connsiteY24" fmla="*/ 737476 h 5104805"/>
              <a:gd name="connsiteX25" fmla="*/ 7480688 w 8028998"/>
              <a:gd name="connsiteY25" fmla="*/ 527926 h 5104805"/>
              <a:gd name="connsiteX26" fmla="*/ 7242563 w 8028998"/>
              <a:gd name="connsiteY26" fmla="*/ 480301 h 5104805"/>
              <a:gd name="connsiteX27" fmla="*/ 7566413 w 8028998"/>
              <a:gd name="connsiteY27" fmla="*/ 118351 h 5104805"/>
              <a:gd name="connsiteX28" fmla="*/ 7756913 w 8028998"/>
              <a:gd name="connsiteY28" fmla="*/ 42151 h 5104805"/>
              <a:gd name="connsiteX29" fmla="*/ 7947413 w 8028998"/>
              <a:gd name="connsiteY29" fmla="*/ 727951 h 5104805"/>
              <a:gd name="connsiteX30" fmla="*/ 8004563 w 8028998"/>
              <a:gd name="connsiteY30" fmla="*/ 1480426 h 5104805"/>
              <a:gd name="connsiteX31" fmla="*/ 7556888 w 8028998"/>
              <a:gd name="connsiteY31" fmla="*/ 1585201 h 5104805"/>
              <a:gd name="connsiteX32" fmla="*/ 7175888 w 8028998"/>
              <a:gd name="connsiteY32" fmla="*/ 1613776 h 5104805"/>
              <a:gd name="connsiteX33" fmla="*/ 6842513 w 8028998"/>
              <a:gd name="connsiteY33" fmla="*/ 1947151 h 5104805"/>
              <a:gd name="connsiteX34" fmla="*/ 6366263 w 8028998"/>
              <a:gd name="connsiteY34" fmla="*/ 2061451 h 5104805"/>
              <a:gd name="connsiteX35" fmla="*/ 6147188 w 8028998"/>
              <a:gd name="connsiteY35" fmla="*/ 2147176 h 5104805"/>
              <a:gd name="connsiteX36" fmla="*/ 5975738 w 8028998"/>
              <a:gd name="connsiteY36" fmla="*/ 2375776 h 5104805"/>
              <a:gd name="connsiteX37" fmla="*/ 5804288 w 8028998"/>
              <a:gd name="connsiteY37" fmla="*/ 2642476 h 5104805"/>
              <a:gd name="connsiteX38" fmla="*/ 5775713 w 8028998"/>
              <a:gd name="connsiteY38" fmla="*/ 2842501 h 5104805"/>
              <a:gd name="connsiteX39" fmla="*/ 5594738 w 8028998"/>
              <a:gd name="connsiteY39" fmla="*/ 2890126 h 5104805"/>
              <a:gd name="connsiteX40" fmla="*/ 5289938 w 8028998"/>
              <a:gd name="connsiteY40" fmla="*/ 3233026 h 5104805"/>
              <a:gd name="connsiteX41" fmla="*/ 5223263 w 8028998"/>
              <a:gd name="connsiteY41" fmla="*/ 3509251 h 5104805"/>
              <a:gd name="connsiteX42" fmla="*/ 4480313 w 8028998"/>
              <a:gd name="connsiteY42" fmla="*/ 3880726 h 5104805"/>
              <a:gd name="connsiteX43" fmla="*/ 4042163 w 8028998"/>
              <a:gd name="connsiteY43" fmla="*/ 4052176 h 5104805"/>
              <a:gd name="connsiteX44" fmla="*/ 3946913 w 8028998"/>
              <a:gd name="connsiteY44" fmla="*/ 4223626 h 5104805"/>
              <a:gd name="connsiteX45" fmla="*/ 3661163 w 8028998"/>
              <a:gd name="connsiteY45" fmla="*/ 4461751 h 5104805"/>
              <a:gd name="connsiteX46" fmla="*/ 2470538 w 8028998"/>
              <a:gd name="connsiteY46" fmla="*/ 4918951 h 5104805"/>
              <a:gd name="connsiteX47" fmla="*/ 2222888 w 8028998"/>
              <a:gd name="connsiteY47" fmla="*/ 5014201 h 5104805"/>
              <a:gd name="connsiteX48" fmla="*/ 1432313 w 8028998"/>
              <a:gd name="connsiteY48" fmla="*/ 5080876 h 5104805"/>
              <a:gd name="connsiteX49" fmla="*/ 327413 w 8028998"/>
              <a:gd name="connsiteY49" fmla="*/ 5099926 h 5104805"/>
              <a:gd name="connsiteX50" fmla="*/ 3563 w 8028998"/>
              <a:gd name="connsiteY50" fmla="*/ 5052301 h 5104805"/>
              <a:gd name="connsiteX51" fmla="*/ 165488 w 8028998"/>
              <a:gd name="connsiteY51" fmla="*/ 4614151 h 5104805"/>
              <a:gd name="connsiteX52" fmla="*/ 327413 w 8028998"/>
              <a:gd name="connsiteY52" fmla="*/ 4376026 h 5104805"/>
              <a:gd name="connsiteX0" fmla="*/ 327413 w 8028998"/>
              <a:gd name="connsiteY0" fmla="*/ 4376026 h 5104805"/>
              <a:gd name="connsiteX1" fmla="*/ 708413 w 8028998"/>
              <a:gd name="connsiteY1" fmla="*/ 4376026 h 5104805"/>
              <a:gd name="connsiteX2" fmla="*/ 1346588 w 8028998"/>
              <a:gd name="connsiteY2" fmla="*/ 4109326 h 5104805"/>
              <a:gd name="connsiteX3" fmla="*/ 1660913 w 8028998"/>
              <a:gd name="connsiteY3" fmla="*/ 3966451 h 5104805"/>
              <a:gd name="connsiteX4" fmla="*/ 1794263 w 8028998"/>
              <a:gd name="connsiteY4" fmla="*/ 4052176 h 5104805"/>
              <a:gd name="connsiteX5" fmla="*/ 2260988 w 8028998"/>
              <a:gd name="connsiteY5" fmla="*/ 3652126 h 5104805"/>
              <a:gd name="connsiteX6" fmla="*/ 2432438 w 8028998"/>
              <a:gd name="connsiteY6" fmla="*/ 3737851 h 5104805"/>
              <a:gd name="connsiteX7" fmla="*/ 2537213 w 8028998"/>
              <a:gd name="connsiteY7" fmla="*/ 3918826 h 5104805"/>
              <a:gd name="connsiteX8" fmla="*/ 2927738 w 8028998"/>
              <a:gd name="connsiteY8" fmla="*/ 3890251 h 5104805"/>
              <a:gd name="connsiteX9" fmla="*/ 3242063 w 8028998"/>
              <a:gd name="connsiteY9" fmla="*/ 3975976 h 5104805"/>
              <a:gd name="connsiteX10" fmla="*/ 3356363 w 8028998"/>
              <a:gd name="connsiteY10" fmla="*/ 3728326 h 5104805"/>
              <a:gd name="connsiteX11" fmla="*/ 3565913 w 8028998"/>
              <a:gd name="connsiteY11" fmla="*/ 3737851 h 5104805"/>
              <a:gd name="connsiteX12" fmla="*/ 3680213 w 8028998"/>
              <a:gd name="connsiteY12" fmla="*/ 3566401 h 5104805"/>
              <a:gd name="connsiteX13" fmla="*/ 3543688 w 8028998"/>
              <a:gd name="connsiteY13" fmla="*/ 3398126 h 5104805"/>
              <a:gd name="connsiteX14" fmla="*/ 3556388 w 8028998"/>
              <a:gd name="connsiteY14" fmla="*/ 3309226 h 5104805"/>
              <a:gd name="connsiteX15" fmla="*/ 3699263 w 8028998"/>
              <a:gd name="connsiteY15" fmla="*/ 3233026 h 5104805"/>
              <a:gd name="connsiteX16" fmla="*/ 3851663 w 8028998"/>
              <a:gd name="connsiteY16" fmla="*/ 3194926 h 5104805"/>
              <a:gd name="connsiteX17" fmla="*/ 4566038 w 8028998"/>
              <a:gd name="connsiteY17" fmla="*/ 2175751 h 5104805"/>
              <a:gd name="connsiteX18" fmla="*/ 5232788 w 8028998"/>
              <a:gd name="connsiteY18" fmla="*/ 2090026 h 5104805"/>
              <a:gd name="connsiteX19" fmla="*/ 5328038 w 8028998"/>
              <a:gd name="connsiteY19" fmla="*/ 1766176 h 5104805"/>
              <a:gd name="connsiteX20" fmla="*/ 5604263 w 8028998"/>
              <a:gd name="connsiteY20" fmla="*/ 1642351 h 5104805"/>
              <a:gd name="connsiteX21" fmla="*/ 6099563 w 8028998"/>
              <a:gd name="connsiteY21" fmla="*/ 1366126 h 5104805"/>
              <a:gd name="connsiteX22" fmla="*/ 6594863 w 8028998"/>
              <a:gd name="connsiteY22" fmla="*/ 1280401 h 5104805"/>
              <a:gd name="connsiteX23" fmla="*/ 7271138 w 8028998"/>
              <a:gd name="connsiteY23" fmla="*/ 985126 h 5104805"/>
              <a:gd name="connsiteX24" fmla="*/ 7442588 w 8028998"/>
              <a:gd name="connsiteY24" fmla="*/ 737476 h 5104805"/>
              <a:gd name="connsiteX25" fmla="*/ 7480688 w 8028998"/>
              <a:gd name="connsiteY25" fmla="*/ 527926 h 5104805"/>
              <a:gd name="connsiteX26" fmla="*/ 7242563 w 8028998"/>
              <a:gd name="connsiteY26" fmla="*/ 480301 h 5104805"/>
              <a:gd name="connsiteX27" fmla="*/ 7566413 w 8028998"/>
              <a:gd name="connsiteY27" fmla="*/ 118351 h 5104805"/>
              <a:gd name="connsiteX28" fmla="*/ 7756913 w 8028998"/>
              <a:gd name="connsiteY28" fmla="*/ 42151 h 5104805"/>
              <a:gd name="connsiteX29" fmla="*/ 7947413 w 8028998"/>
              <a:gd name="connsiteY29" fmla="*/ 727951 h 5104805"/>
              <a:gd name="connsiteX30" fmla="*/ 8004563 w 8028998"/>
              <a:gd name="connsiteY30" fmla="*/ 1480426 h 5104805"/>
              <a:gd name="connsiteX31" fmla="*/ 7556888 w 8028998"/>
              <a:gd name="connsiteY31" fmla="*/ 1585201 h 5104805"/>
              <a:gd name="connsiteX32" fmla="*/ 7175888 w 8028998"/>
              <a:gd name="connsiteY32" fmla="*/ 1613776 h 5104805"/>
              <a:gd name="connsiteX33" fmla="*/ 6842513 w 8028998"/>
              <a:gd name="connsiteY33" fmla="*/ 1947151 h 5104805"/>
              <a:gd name="connsiteX34" fmla="*/ 6366263 w 8028998"/>
              <a:gd name="connsiteY34" fmla="*/ 2061451 h 5104805"/>
              <a:gd name="connsiteX35" fmla="*/ 6147188 w 8028998"/>
              <a:gd name="connsiteY35" fmla="*/ 2147176 h 5104805"/>
              <a:gd name="connsiteX36" fmla="*/ 5975738 w 8028998"/>
              <a:gd name="connsiteY36" fmla="*/ 2375776 h 5104805"/>
              <a:gd name="connsiteX37" fmla="*/ 5804288 w 8028998"/>
              <a:gd name="connsiteY37" fmla="*/ 2642476 h 5104805"/>
              <a:gd name="connsiteX38" fmla="*/ 5775713 w 8028998"/>
              <a:gd name="connsiteY38" fmla="*/ 2842501 h 5104805"/>
              <a:gd name="connsiteX39" fmla="*/ 5594738 w 8028998"/>
              <a:gd name="connsiteY39" fmla="*/ 2890126 h 5104805"/>
              <a:gd name="connsiteX40" fmla="*/ 5289938 w 8028998"/>
              <a:gd name="connsiteY40" fmla="*/ 3233026 h 5104805"/>
              <a:gd name="connsiteX41" fmla="*/ 5223263 w 8028998"/>
              <a:gd name="connsiteY41" fmla="*/ 3509251 h 5104805"/>
              <a:gd name="connsiteX42" fmla="*/ 4480313 w 8028998"/>
              <a:gd name="connsiteY42" fmla="*/ 3880726 h 5104805"/>
              <a:gd name="connsiteX43" fmla="*/ 4042163 w 8028998"/>
              <a:gd name="connsiteY43" fmla="*/ 4052176 h 5104805"/>
              <a:gd name="connsiteX44" fmla="*/ 3946913 w 8028998"/>
              <a:gd name="connsiteY44" fmla="*/ 4223626 h 5104805"/>
              <a:gd name="connsiteX45" fmla="*/ 3661163 w 8028998"/>
              <a:gd name="connsiteY45" fmla="*/ 4461751 h 5104805"/>
              <a:gd name="connsiteX46" fmla="*/ 2470538 w 8028998"/>
              <a:gd name="connsiteY46" fmla="*/ 4918951 h 5104805"/>
              <a:gd name="connsiteX47" fmla="*/ 2222888 w 8028998"/>
              <a:gd name="connsiteY47" fmla="*/ 5014201 h 5104805"/>
              <a:gd name="connsiteX48" fmla="*/ 1432313 w 8028998"/>
              <a:gd name="connsiteY48" fmla="*/ 5080876 h 5104805"/>
              <a:gd name="connsiteX49" fmla="*/ 327413 w 8028998"/>
              <a:gd name="connsiteY49" fmla="*/ 5099926 h 5104805"/>
              <a:gd name="connsiteX50" fmla="*/ 3563 w 8028998"/>
              <a:gd name="connsiteY50" fmla="*/ 5052301 h 5104805"/>
              <a:gd name="connsiteX51" fmla="*/ 165488 w 8028998"/>
              <a:gd name="connsiteY51" fmla="*/ 4614151 h 5104805"/>
              <a:gd name="connsiteX52" fmla="*/ 327413 w 8028998"/>
              <a:gd name="connsiteY52" fmla="*/ 4376026 h 5104805"/>
              <a:gd name="connsiteX0" fmla="*/ 327413 w 8028998"/>
              <a:gd name="connsiteY0" fmla="*/ 4376026 h 5104805"/>
              <a:gd name="connsiteX1" fmla="*/ 708413 w 8028998"/>
              <a:gd name="connsiteY1" fmla="*/ 4376026 h 5104805"/>
              <a:gd name="connsiteX2" fmla="*/ 1346588 w 8028998"/>
              <a:gd name="connsiteY2" fmla="*/ 4109326 h 5104805"/>
              <a:gd name="connsiteX3" fmla="*/ 1660913 w 8028998"/>
              <a:gd name="connsiteY3" fmla="*/ 3966451 h 5104805"/>
              <a:gd name="connsiteX4" fmla="*/ 1794263 w 8028998"/>
              <a:gd name="connsiteY4" fmla="*/ 4052176 h 5104805"/>
              <a:gd name="connsiteX5" fmla="*/ 2260988 w 8028998"/>
              <a:gd name="connsiteY5" fmla="*/ 3652126 h 5104805"/>
              <a:gd name="connsiteX6" fmla="*/ 2432438 w 8028998"/>
              <a:gd name="connsiteY6" fmla="*/ 3737851 h 5104805"/>
              <a:gd name="connsiteX7" fmla="*/ 2537213 w 8028998"/>
              <a:gd name="connsiteY7" fmla="*/ 3918826 h 5104805"/>
              <a:gd name="connsiteX8" fmla="*/ 2927738 w 8028998"/>
              <a:gd name="connsiteY8" fmla="*/ 3890251 h 5104805"/>
              <a:gd name="connsiteX9" fmla="*/ 3242063 w 8028998"/>
              <a:gd name="connsiteY9" fmla="*/ 3975976 h 5104805"/>
              <a:gd name="connsiteX10" fmla="*/ 3356363 w 8028998"/>
              <a:gd name="connsiteY10" fmla="*/ 3728326 h 5104805"/>
              <a:gd name="connsiteX11" fmla="*/ 3565913 w 8028998"/>
              <a:gd name="connsiteY11" fmla="*/ 3737851 h 5104805"/>
              <a:gd name="connsiteX12" fmla="*/ 3680213 w 8028998"/>
              <a:gd name="connsiteY12" fmla="*/ 3566401 h 5104805"/>
              <a:gd name="connsiteX13" fmla="*/ 3543688 w 8028998"/>
              <a:gd name="connsiteY13" fmla="*/ 3398126 h 5104805"/>
              <a:gd name="connsiteX14" fmla="*/ 3556388 w 8028998"/>
              <a:gd name="connsiteY14" fmla="*/ 3309226 h 5104805"/>
              <a:gd name="connsiteX15" fmla="*/ 3699263 w 8028998"/>
              <a:gd name="connsiteY15" fmla="*/ 3233026 h 5104805"/>
              <a:gd name="connsiteX16" fmla="*/ 3921513 w 8028998"/>
              <a:gd name="connsiteY16" fmla="*/ 3067926 h 5104805"/>
              <a:gd name="connsiteX17" fmla="*/ 4566038 w 8028998"/>
              <a:gd name="connsiteY17" fmla="*/ 2175751 h 5104805"/>
              <a:gd name="connsiteX18" fmla="*/ 5232788 w 8028998"/>
              <a:gd name="connsiteY18" fmla="*/ 2090026 h 5104805"/>
              <a:gd name="connsiteX19" fmla="*/ 5328038 w 8028998"/>
              <a:gd name="connsiteY19" fmla="*/ 1766176 h 5104805"/>
              <a:gd name="connsiteX20" fmla="*/ 5604263 w 8028998"/>
              <a:gd name="connsiteY20" fmla="*/ 1642351 h 5104805"/>
              <a:gd name="connsiteX21" fmla="*/ 6099563 w 8028998"/>
              <a:gd name="connsiteY21" fmla="*/ 1366126 h 5104805"/>
              <a:gd name="connsiteX22" fmla="*/ 6594863 w 8028998"/>
              <a:gd name="connsiteY22" fmla="*/ 1280401 h 5104805"/>
              <a:gd name="connsiteX23" fmla="*/ 7271138 w 8028998"/>
              <a:gd name="connsiteY23" fmla="*/ 985126 h 5104805"/>
              <a:gd name="connsiteX24" fmla="*/ 7442588 w 8028998"/>
              <a:gd name="connsiteY24" fmla="*/ 737476 h 5104805"/>
              <a:gd name="connsiteX25" fmla="*/ 7480688 w 8028998"/>
              <a:gd name="connsiteY25" fmla="*/ 527926 h 5104805"/>
              <a:gd name="connsiteX26" fmla="*/ 7242563 w 8028998"/>
              <a:gd name="connsiteY26" fmla="*/ 480301 h 5104805"/>
              <a:gd name="connsiteX27" fmla="*/ 7566413 w 8028998"/>
              <a:gd name="connsiteY27" fmla="*/ 118351 h 5104805"/>
              <a:gd name="connsiteX28" fmla="*/ 7756913 w 8028998"/>
              <a:gd name="connsiteY28" fmla="*/ 42151 h 5104805"/>
              <a:gd name="connsiteX29" fmla="*/ 7947413 w 8028998"/>
              <a:gd name="connsiteY29" fmla="*/ 727951 h 5104805"/>
              <a:gd name="connsiteX30" fmla="*/ 8004563 w 8028998"/>
              <a:gd name="connsiteY30" fmla="*/ 1480426 h 5104805"/>
              <a:gd name="connsiteX31" fmla="*/ 7556888 w 8028998"/>
              <a:gd name="connsiteY31" fmla="*/ 1585201 h 5104805"/>
              <a:gd name="connsiteX32" fmla="*/ 7175888 w 8028998"/>
              <a:gd name="connsiteY32" fmla="*/ 1613776 h 5104805"/>
              <a:gd name="connsiteX33" fmla="*/ 6842513 w 8028998"/>
              <a:gd name="connsiteY33" fmla="*/ 1947151 h 5104805"/>
              <a:gd name="connsiteX34" fmla="*/ 6366263 w 8028998"/>
              <a:gd name="connsiteY34" fmla="*/ 2061451 h 5104805"/>
              <a:gd name="connsiteX35" fmla="*/ 6147188 w 8028998"/>
              <a:gd name="connsiteY35" fmla="*/ 2147176 h 5104805"/>
              <a:gd name="connsiteX36" fmla="*/ 5975738 w 8028998"/>
              <a:gd name="connsiteY36" fmla="*/ 2375776 h 5104805"/>
              <a:gd name="connsiteX37" fmla="*/ 5804288 w 8028998"/>
              <a:gd name="connsiteY37" fmla="*/ 2642476 h 5104805"/>
              <a:gd name="connsiteX38" fmla="*/ 5775713 w 8028998"/>
              <a:gd name="connsiteY38" fmla="*/ 2842501 h 5104805"/>
              <a:gd name="connsiteX39" fmla="*/ 5594738 w 8028998"/>
              <a:gd name="connsiteY39" fmla="*/ 2890126 h 5104805"/>
              <a:gd name="connsiteX40" fmla="*/ 5289938 w 8028998"/>
              <a:gd name="connsiteY40" fmla="*/ 3233026 h 5104805"/>
              <a:gd name="connsiteX41" fmla="*/ 5223263 w 8028998"/>
              <a:gd name="connsiteY41" fmla="*/ 3509251 h 5104805"/>
              <a:gd name="connsiteX42" fmla="*/ 4480313 w 8028998"/>
              <a:gd name="connsiteY42" fmla="*/ 3880726 h 5104805"/>
              <a:gd name="connsiteX43" fmla="*/ 4042163 w 8028998"/>
              <a:gd name="connsiteY43" fmla="*/ 4052176 h 5104805"/>
              <a:gd name="connsiteX44" fmla="*/ 3946913 w 8028998"/>
              <a:gd name="connsiteY44" fmla="*/ 4223626 h 5104805"/>
              <a:gd name="connsiteX45" fmla="*/ 3661163 w 8028998"/>
              <a:gd name="connsiteY45" fmla="*/ 4461751 h 5104805"/>
              <a:gd name="connsiteX46" fmla="*/ 2470538 w 8028998"/>
              <a:gd name="connsiteY46" fmla="*/ 4918951 h 5104805"/>
              <a:gd name="connsiteX47" fmla="*/ 2222888 w 8028998"/>
              <a:gd name="connsiteY47" fmla="*/ 5014201 h 5104805"/>
              <a:gd name="connsiteX48" fmla="*/ 1432313 w 8028998"/>
              <a:gd name="connsiteY48" fmla="*/ 5080876 h 5104805"/>
              <a:gd name="connsiteX49" fmla="*/ 327413 w 8028998"/>
              <a:gd name="connsiteY49" fmla="*/ 5099926 h 5104805"/>
              <a:gd name="connsiteX50" fmla="*/ 3563 w 8028998"/>
              <a:gd name="connsiteY50" fmla="*/ 5052301 h 5104805"/>
              <a:gd name="connsiteX51" fmla="*/ 165488 w 8028998"/>
              <a:gd name="connsiteY51" fmla="*/ 4614151 h 5104805"/>
              <a:gd name="connsiteX52" fmla="*/ 327413 w 8028998"/>
              <a:gd name="connsiteY52" fmla="*/ 4376026 h 5104805"/>
              <a:gd name="connsiteX0" fmla="*/ 327413 w 8028998"/>
              <a:gd name="connsiteY0" fmla="*/ 4376026 h 5104805"/>
              <a:gd name="connsiteX1" fmla="*/ 708413 w 8028998"/>
              <a:gd name="connsiteY1" fmla="*/ 4376026 h 5104805"/>
              <a:gd name="connsiteX2" fmla="*/ 1346588 w 8028998"/>
              <a:gd name="connsiteY2" fmla="*/ 4109326 h 5104805"/>
              <a:gd name="connsiteX3" fmla="*/ 1660913 w 8028998"/>
              <a:gd name="connsiteY3" fmla="*/ 3966451 h 5104805"/>
              <a:gd name="connsiteX4" fmla="*/ 1794263 w 8028998"/>
              <a:gd name="connsiteY4" fmla="*/ 4052176 h 5104805"/>
              <a:gd name="connsiteX5" fmla="*/ 2260988 w 8028998"/>
              <a:gd name="connsiteY5" fmla="*/ 3652126 h 5104805"/>
              <a:gd name="connsiteX6" fmla="*/ 2432438 w 8028998"/>
              <a:gd name="connsiteY6" fmla="*/ 3737851 h 5104805"/>
              <a:gd name="connsiteX7" fmla="*/ 2537213 w 8028998"/>
              <a:gd name="connsiteY7" fmla="*/ 3918826 h 5104805"/>
              <a:gd name="connsiteX8" fmla="*/ 2927738 w 8028998"/>
              <a:gd name="connsiteY8" fmla="*/ 3890251 h 5104805"/>
              <a:gd name="connsiteX9" fmla="*/ 3242063 w 8028998"/>
              <a:gd name="connsiteY9" fmla="*/ 3975976 h 5104805"/>
              <a:gd name="connsiteX10" fmla="*/ 3356363 w 8028998"/>
              <a:gd name="connsiteY10" fmla="*/ 3728326 h 5104805"/>
              <a:gd name="connsiteX11" fmla="*/ 3565913 w 8028998"/>
              <a:gd name="connsiteY11" fmla="*/ 3737851 h 5104805"/>
              <a:gd name="connsiteX12" fmla="*/ 3680213 w 8028998"/>
              <a:gd name="connsiteY12" fmla="*/ 3566401 h 5104805"/>
              <a:gd name="connsiteX13" fmla="*/ 3543688 w 8028998"/>
              <a:gd name="connsiteY13" fmla="*/ 3398126 h 5104805"/>
              <a:gd name="connsiteX14" fmla="*/ 3556388 w 8028998"/>
              <a:gd name="connsiteY14" fmla="*/ 3309226 h 5104805"/>
              <a:gd name="connsiteX15" fmla="*/ 3699263 w 8028998"/>
              <a:gd name="connsiteY15" fmla="*/ 3233026 h 5104805"/>
              <a:gd name="connsiteX16" fmla="*/ 3921513 w 8028998"/>
              <a:gd name="connsiteY16" fmla="*/ 3067926 h 5104805"/>
              <a:gd name="connsiteX17" fmla="*/ 4566038 w 8028998"/>
              <a:gd name="connsiteY17" fmla="*/ 2175751 h 5104805"/>
              <a:gd name="connsiteX18" fmla="*/ 5232788 w 8028998"/>
              <a:gd name="connsiteY18" fmla="*/ 2090026 h 5104805"/>
              <a:gd name="connsiteX19" fmla="*/ 5328038 w 8028998"/>
              <a:gd name="connsiteY19" fmla="*/ 1766176 h 5104805"/>
              <a:gd name="connsiteX20" fmla="*/ 5604263 w 8028998"/>
              <a:gd name="connsiteY20" fmla="*/ 1642351 h 5104805"/>
              <a:gd name="connsiteX21" fmla="*/ 6099563 w 8028998"/>
              <a:gd name="connsiteY21" fmla="*/ 1366126 h 5104805"/>
              <a:gd name="connsiteX22" fmla="*/ 6594863 w 8028998"/>
              <a:gd name="connsiteY22" fmla="*/ 1280401 h 5104805"/>
              <a:gd name="connsiteX23" fmla="*/ 7271138 w 8028998"/>
              <a:gd name="connsiteY23" fmla="*/ 985126 h 5104805"/>
              <a:gd name="connsiteX24" fmla="*/ 7442588 w 8028998"/>
              <a:gd name="connsiteY24" fmla="*/ 737476 h 5104805"/>
              <a:gd name="connsiteX25" fmla="*/ 7480688 w 8028998"/>
              <a:gd name="connsiteY25" fmla="*/ 527926 h 5104805"/>
              <a:gd name="connsiteX26" fmla="*/ 7242563 w 8028998"/>
              <a:gd name="connsiteY26" fmla="*/ 480301 h 5104805"/>
              <a:gd name="connsiteX27" fmla="*/ 7566413 w 8028998"/>
              <a:gd name="connsiteY27" fmla="*/ 118351 h 5104805"/>
              <a:gd name="connsiteX28" fmla="*/ 7756913 w 8028998"/>
              <a:gd name="connsiteY28" fmla="*/ 42151 h 5104805"/>
              <a:gd name="connsiteX29" fmla="*/ 7947413 w 8028998"/>
              <a:gd name="connsiteY29" fmla="*/ 727951 h 5104805"/>
              <a:gd name="connsiteX30" fmla="*/ 8004563 w 8028998"/>
              <a:gd name="connsiteY30" fmla="*/ 1480426 h 5104805"/>
              <a:gd name="connsiteX31" fmla="*/ 7556888 w 8028998"/>
              <a:gd name="connsiteY31" fmla="*/ 1585201 h 5104805"/>
              <a:gd name="connsiteX32" fmla="*/ 7175888 w 8028998"/>
              <a:gd name="connsiteY32" fmla="*/ 1613776 h 5104805"/>
              <a:gd name="connsiteX33" fmla="*/ 6842513 w 8028998"/>
              <a:gd name="connsiteY33" fmla="*/ 1947151 h 5104805"/>
              <a:gd name="connsiteX34" fmla="*/ 6366263 w 8028998"/>
              <a:gd name="connsiteY34" fmla="*/ 2061451 h 5104805"/>
              <a:gd name="connsiteX35" fmla="*/ 6147188 w 8028998"/>
              <a:gd name="connsiteY35" fmla="*/ 2147176 h 5104805"/>
              <a:gd name="connsiteX36" fmla="*/ 5975738 w 8028998"/>
              <a:gd name="connsiteY36" fmla="*/ 2375776 h 5104805"/>
              <a:gd name="connsiteX37" fmla="*/ 5804288 w 8028998"/>
              <a:gd name="connsiteY37" fmla="*/ 2642476 h 5104805"/>
              <a:gd name="connsiteX38" fmla="*/ 5775713 w 8028998"/>
              <a:gd name="connsiteY38" fmla="*/ 2842501 h 5104805"/>
              <a:gd name="connsiteX39" fmla="*/ 5594738 w 8028998"/>
              <a:gd name="connsiteY39" fmla="*/ 2890126 h 5104805"/>
              <a:gd name="connsiteX40" fmla="*/ 5289938 w 8028998"/>
              <a:gd name="connsiteY40" fmla="*/ 3233026 h 5104805"/>
              <a:gd name="connsiteX41" fmla="*/ 5223263 w 8028998"/>
              <a:gd name="connsiteY41" fmla="*/ 3509251 h 5104805"/>
              <a:gd name="connsiteX42" fmla="*/ 4480313 w 8028998"/>
              <a:gd name="connsiteY42" fmla="*/ 3880726 h 5104805"/>
              <a:gd name="connsiteX43" fmla="*/ 4042163 w 8028998"/>
              <a:gd name="connsiteY43" fmla="*/ 4052176 h 5104805"/>
              <a:gd name="connsiteX44" fmla="*/ 3946913 w 8028998"/>
              <a:gd name="connsiteY44" fmla="*/ 4223626 h 5104805"/>
              <a:gd name="connsiteX45" fmla="*/ 3661163 w 8028998"/>
              <a:gd name="connsiteY45" fmla="*/ 4461751 h 5104805"/>
              <a:gd name="connsiteX46" fmla="*/ 2470538 w 8028998"/>
              <a:gd name="connsiteY46" fmla="*/ 4918951 h 5104805"/>
              <a:gd name="connsiteX47" fmla="*/ 2222888 w 8028998"/>
              <a:gd name="connsiteY47" fmla="*/ 5014201 h 5104805"/>
              <a:gd name="connsiteX48" fmla="*/ 1432313 w 8028998"/>
              <a:gd name="connsiteY48" fmla="*/ 5080876 h 5104805"/>
              <a:gd name="connsiteX49" fmla="*/ 327413 w 8028998"/>
              <a:gd name="connsiteY49" fmla="*/ 5099926 h 5104805"/>
              <a:gd name="connsiteX50" fmla="*/ 3563 w 8028998"/>
              <a:gd name="connsiteY50" fmla="*/ 5052301 h 5104805"/>
              <a:gd name="connsiteX51" fmla="*/ 165488 w 8028998"/>
              <a:gd name="connsiteY51" fmla="*/ 4614151 h 5104805"/>
              <a:gd name="connsiteX52" fmla="*/ 327413 w 8028998"/>
              <a:gd name="connsiteY52" fmla="*/ 4376026 h 5104805"/>
              <a:gd name="connsiteX0" fmla="*/ 327413 w 8028998"/>
              <a:gd name="connsiteY0" fmla="*/ 4376026 h 5104805"/>
              <a:gd name="connsiteX1" fmla="*/ 708413 w 8028998"/>
              <a:gd name="connsiteY1" fmla="*/ 4376026 h 5104805"/>
              <a:gd name="connsiteX2" fmla="*/ 1346588 w 8028998"/>
              <a:gd name="connsiteY2" fmla="*/ 4109326 h 5104805"/>
              <a:gd name="connsiteX3" fmla="*/ 1660913 w 8028998"/>
              <a:gd name="connsiteY3" fmla="*/ 3966451 h 5104805"/>
              <a:gd name="connsiteX4" fmla="*/ 1794263 w 8028998"/>
              <a:gd name="connsiteY4" fmla="*/ 4052176 h 5104805"/>
              <a:gd name="connsiteX5" fmla="*/ 2260988 w 8028998"/>
              <a:gd name="connsiteY5" fmla="*/ 3652126 h 5104805"/>
              <a:gd name="connsiteX6" fmla="*/ 2432438 w 8028998"/>
              <a:gd name="connsiteY6" fmla="*/ 3737851 h 5104805"/>
              <a:gd name="connsiteX7" fmla="*/ 2537213 w 8028998"/>
              <a:gd name="connsiteY7" fmla="*/ 3918826 h 5104805"/>
              <a:gd name="connsiteX8" fmla="*/ 2927738 w 8028998"/>
              <a:gd name="connsiteY8" fmla="*/ 3890251 h 5104805"/>
              <a:gd name="connsiteX9" fmla="*/ 3242063 w 8028998"/>
              <a:gd name="connsiteY9" fmla="*/ 3975976 h 5104805"/>
              <a:gd name="connsiteX10" fmla="*/ 3356363 w 8028998"/>
              <a:gd name="connsiteY10" fmla="*/ 3728326 h 5104805"/>
              <a:gd name="connsiteX11" fmla="*/ 3565913 w 8028998"/>
              <a:gd name="connsiteY11" fmla="*/ 3737851 h 5104805"/>
              <a:gd name="connsiteX12" fmla="*/ 3680213 w 8028998"/>
              <a:gd name="connsiteY12" fmla="*/ 3566401 h 5104805"/>
              <a:gd name="connsiteX13" fmla="*/ 3543688 w 8028998"/>
              <a:gd name="connsiteY13" fmla="*/ 3398126 h 5104805"/>
              <a:gd name="connsiteX14" fmla="*/ 3556388 w 8028998"/>
              <a:gd name="connsiteY14" fmla="*/ 3309226 h 5104805"/>
              <a:gd name="connsiteX15" fmla="*/ 3699263 w 8028998"/>
              <a:gd name="connsiteY15" fmla="*/ 3213976 h 5104805"/>
              <a:gd name="connsiteX16" fmla="*/ 3921513 w 8028998"/>
              <a:gd name="connsiteY16" fmla="*/ 3067926 h 5104805"/>
              <a:gd name="connsiteX17" fmla="*/ 4566038 w 8028998"/>
              <a:gd name="connsiteY17" fmla="*/ 2175751 h 5104805"/>
              <a:gd name="connsiteX18" fmla="*/ 5232788 w 8028998"/>
              <a:gd name="connsiteY18" fmla="*/ 2090026 h 5104805"/>
              <a:gd name="connsiteX19" fmla="*/ 5328038 w 8028998"/>
              <a:gd name="connsiteY19" fmla="*/ 1766176 h 5104805"/>
              <a:gd name="connsiteX20" fmla="*/ 5604263 w 8028998"/>
              <a:gd name="connsiteY20" fmla="*/ 1642351 h 5104805"/>
              <a:gd name="connsiteX21" fmla="*/ 6099563 w 8028998"/>
              <a:gd name="connsiteY21" fmla="*/ 1366126 h 5104805"/>
              <a:gd name="connsiteX22" fmla="*/ 6594863 w 8028998"/>
              <a:gd name="connsiteY22" fmla="*/ 1280401 h 5104805"/>
              <a:gd name="connsiteX23" fmla="*/ 7271138 w 8028998"/>
              <a:gd name="connsiteY23" fmla="*/ 985126 h 5104805"/>
              <a:gd name="connsiteX24" fmla="*/ 7442588 w 8028998"/>
              <a:gd name="connsiteY24" fmla="*/ 737476 h 5104805"/>
              <a:gd name="connsiteX25" fmla="*/ 7480688 w 8028998"/>
              <a:gd name="connsiteY25" fmla="*/ 527926 h 5104805"/>
              <a:gd name="connsiteX26" fmla="*/ 7242563 w 8028998"/>
              <a:gd name="connsiteY26" fmla="*/ 480301 h 5104805"/>
              <a:gd name="connsiteX27" fmla="*/ 7566413 w 8028998"/>
              <a:gd name="connsiteY27" fmla="*/ 118351 h 5104805"/>
              <a:gd name="connsiteX28" fmla="*/ 7756913 w 8028998"/>
              <a:gd name="connsiteY28" fmla="*/ 42151 h 5104805"/>
              <a:gd name="connsiteX29" fmla="*/ 7947413 w 8028998"/>
              <a:gd name="connsiteY29" fmla="*/ 727951 h 5104805"/>
              <a:gd name="connsiteX30" fmla="*/ 8004563 w 8028998"/>
              <a:gd name="connsiteY30" fmla="*/ 1480426 h 5104805"/>
              <a:gd name="connsiteX31" fmla="*/ 7556888 w 8028998"/>
              <a:gd name="connsiteY31" fmla="*/ 1585201 h 5104805"/>
              <a:gd name="connsiteX32" fmla="*/ 7175888 w 8028998"/>
              <a:gd name="connsiteY32" fmla="*/ 1613776 h 5104805"/>
              <a:gd name="connsiteX33" fmla="*/ 6842513 w 8028998"/>
              <a:gd name="connsiteY33" fmla="*/ 1947151 h 5104805"/>
              <a:gd name="connsiteX34" fmla="*/ 6366263 w 8028998"/>
              <a:gd name="connsiteY34" fmla="*/ 2061451 h 5104805"/>
              <a:gd name="connsiteX35" fmla="*/ 6147188 w 8028998"/>
              <a:gd name="connsiteY35" fmla="*/ 2147176 h 5104805"/>
              <a:gd name="connsiteX36" fmla="*/ 5975738 w 8028998"/>
              <a:gd name="connsiteY36" fmla="*/ 2375776 h 5104805"/>
              <a:gd name="connsiteX37" fmla="*/ 5804288 w 8028998"/>
              <a:gd name="connsiteY37" fmla="*/ 2642476 h 5104805"/>
              <a:gd name="connsiteX38" fmla="*/ 5775713 w 8028998"/>
              <a:gd name="connsiteY38" fmla="*/ 2842501 h 5104805"/>
              <a:gd name="connsiteX39" fmla="*/ 5594738 w 8028998"/>
              <a:gd name="connsiteY39" fmla="*/ 2890126 h 5104805"/>
              <a:gd name="connsiteX40" fmla="*/ 5289938 w 8028998"/>
              <a:gd name="connsiteY40" fmla="*/ 3233026 h 5104805"/>
              <a:gd name="connsiteX41" fmla="*/ 5223263 w 8028998"/>
              <a:gd name="connsiteY41" fmla="*/ 3509251 h 5104805"/>
              <a:gd name="connsiteX42" fmla="*/ 4480313 w 8028998"/>
              <a:gd name="connsiteY42" fmla="*/ 3880726 h 5104805"/>
              <a:gd name="connsiteX43" fmla="*/ 4042163 w 8028998"/>
              <a:gd name="connsiteY43" fmla="*/ 4052176 h 5104805"/>
              <a:gd name="connsiteX44" fmla="*/ 3946913 w 8028998"/>
              <a:gd name="connsiteY44" fmla="*/ 4223626 h 5104805"/>
              <a:gd name="connsiteX45" fmla="*/ 3661163 w 8028998"/>
              <a:gd name="connsiteY45" fmla="*/ 4461751 h 5104805"/>
              <a:gd name="connsiteX46" fmla="*/ 2470538 w 8028998"/>
              <a:gd name="connsiteY46" fmla="*/ 4918951 h 5104805"/>
              <a:gd name="connsiteX47" fmla="*/ 2222888 w 8028998"/>
              <a:gd name="connsiteY47" fmla="*/ 5014201 h 5104805"/>
              <a:gd name="connsiteX48" fmla="*/ 1432313 w 8028998"/>
              <a:gd name="connsiteY48" fmla="*/ 5080876 h 5104805"/>
              <a:gd name="connsiteX49" fmla="*/ 327413 w 8028998"/>
              <a:gd name="connsiteY49" fmla="*/ 5099926 h 5104805"/>
              <a:gd name="connsiteX50" fmla="*/ 3563 w 8028998"/>
              <a:gd name="connsiteY50" fmla="*/ 5052301 h 5104805"/>
              <a:gd name="connsiteX51" fmla="*/ 165488 w 8028998"/>
              <a:gd name="connsiteY51" fmla="*/ 4614151 h 5104805"/>
              <a:gd name="connsiteX52" fmla="*/ 327413 w 8028998"/>
              <a:gd name="connsiteY52" fmla="*/ 4376026 h 5104805"/>
              <a:gd name="connsiteX0" fmla="*/ 327413 w 8028998"/>
              <a:gd name="connsiteY0" fmla="*/ 4376026 h 5104805"/>
              <a:gd name="connsiteX1" fmla="*/ 708413 w 8028998"/>
              <a:gd name="connsiteY1" fmla="*/ 4376026 h 5104805"/>
              <a:gd name="connsiteX2" fmla="*/ 1346588 w 8028998"/>
              <a:gd name="connsiteY2" fmla="*/ 4109326 h 5104805"/>
              <a:gd name="connsiteX3" fmla="*/ 1660913 w 8028998"/>
              <a:gd name="connsiteY3" fmla="*/ 3966451 h 5104805"/>
              <a:gd name="connsiteX4" fmla="*/ 1794263 w 8028998"/>
              <a:gd name="connsiteY4" fmla="*/ 4052176 h 5104805"/>
              <a:gd name="connsiteX5" fmla="*/ 2260988 w 8028998"/>
              <a:gd name="connsiteY5" fmla="*/ 3652126 h 5104805"/>
              <a:gd name="connsiteX6" fmla="*/ 2432438 w 8028998"/>
              <a:gd name="connsiteY6" fmla="*/ 3737851 h 5104805"/>
              <a:gd name="connsiteX7" fmla="*/ 2537213 w 8028998"/>
              <a:gd name="connsiteY7" fmla="*/ 3918826 h 5104805"/>
              <a:gd name="connsiteX8" fmla="*/ 2927738 w 8028998"/>
              <a:gd name="connsiteY8" fmla="*/ 3890251 h 5104805"/>
              <a:gd name="connsiteX9" fmla="*/ 3242063 w 8028998"/>
              <a:gd name="connsiteY9" fmla="*/ 3975976 h 5104805"/>
              <a:gd name="connsiteX10" fmla="*/ 3400813 w 8028998"/>
              <a:gd name="connsiteY10" fmla="*/ 3747376 h 5104805"/>
              <a:gd name="connsiteX11" fmla="*/ 3565913 w 8028998"/>
              <a:gd name="connsiteY11" fmla="*/ 3737851 h 5104805"/>
              <a:gd name="connsiteX12" fmla="*/ 3680213 w 8028998"/>
              <a:gd name="connsiteY12" fmla="*/ 3566401 h 5104805"/>
              <a:gd name="connsiteX13" fmla="*/ 3543688 w 8028998"/>
              <a:gd name="connsiteY13" fmla="*/ 3398126 h 5104805"/>
              <a:gd name="connsiteX14" fmla="*/ 3556388 w 8028998"/>
              <a:gd name="connsiteY14" fmla="*/ 3309226 h 5104805"/>
              <a:gd name="connsiteX15" fmla="*/ 3699263 w 8028998"/>
              <a:gd name="connsiteY15" fmla="*/ 3213976 h 5104805"/>
              <a:gd name="connsiteX16" fmla="*/ 3921513 w 8028998"/>
              <a:gd name="connsiteY16" fmla="*/ 3067926 h 5104805"/>
              <a:gd name="connsiteX17" fmla="*/ 4566038 w 8028998"/>
              <a:gd name="connsiteY17" fmla="*/ 2175751 h 5104805"/>
              <a:gd name="connsiteX18" fmla="*/ 5232788 w 8028998"/>
              <a:gd name="connsiteY18" fmla="*/ 2090026 h 5104805"/>
              <a:gd name="connsiteX19" fmla="*/ 5328038 w 8028998"/>
              <a:gd name="connsiteY19" fmla="*/ 1766176 h 5104805"/>
              <a:gd name="connsiteX20" fmla="*/ 5604263 w 8028998"/>
              <a:gd name="connsiteY20" fmla="*/ 1642351 h 5104805"/>
              <a:gd name="connsiteX21" fmla="*/ 6099563 w 8028998"/>
              <a:gd name="connsiteY21" fmla="*/ 1366126 h 5104805"/>
              <a:gd name="connsiteX22" fmla="*/ 6594863 w 8028998"/>
              <a:gd name="connsiteY22" fmla="*/ 1280401 h 5104805"/>
              <a:gd name="connsiteX23" fmla="*/ 7271138 w 8028998"/>
              <a:gd name="connsiteY23" fmla="*/ 985126 h 5104805"/>
              <a:gd name="connsiteX24" fmla="*/ 7442588 w 8028998"/>
              <a:gd name="connsiteY24" fmla="*/ 737476 h 5104805"/>
              <a:gd name="connsiteX25" fmla="*/ 7480688 w 8028998"/>
              <a:gd name="connsiteY25" fmla="*/ 527926 h 5104805"/>
              <a:gd name="connsiteX26" fmla="*/ 7242563 w 8028998"/>
              <a:gd name="connsiteY26" fmla="*/ 480301 h 5104805"/>
              <a:gd name="connsiteX27" fmla="*/ 7566413 w 8028998"/>
              <a:gd name="connsiteY27" fmla="*/ 118351 h 5104805"/>
              <a:gd name="connsiteX28" fmla="*/ 7756913 w 8028998"/>
              <a:gd name="connsiteY28" fmla="*/ 42151 h 5104805"/>
              <a:gd name="connsiteX29" fmla="*/ 7947413 w 8028998"/>
              <a:gd name="connsiteY29" fmla="*/ 727951 h 5104805"/>
              <a:gd name="connsiteX30" fmla="*/ 8004563 w 8028998"/>
              <a:gd name="connsiteY30" fmla="*/ 1480426 h 5104805"/>
              <a:gd name="connsiteX31" fmla="*/ 7556888 w 8028998"/>
              <a:gd name="connsiteY31" fmla="*/ 1585201 h 5104805"/>
              <a:gd name="connsiteX32" fmla="*/ 7175888 w 8028998"/>
              <a:gd name="connsiteY32" fmla="*/ 1613776 h 5104805"/>
              <a:gd name="connsiteX33" fmla="*/ 6842513 w 8028998"/>
              <a:gd name="connsiteY33" fmla="*/ 1947151 h 5104805"/>
              <a:gd name="connsiteX34" fmla="*/ 6366263 w 8028998"/>
              <a:gd name="connsiteY34" fmla="*/ 2061451 h 5104805"/>
              <a:gd name="connsiteX35" fmla="*/ 6147188 w 8028998"/>
              <a:gd name="connsiteY35" fmla="*/ 2147176 h 5104805"/>
              <a:gd name="connsiteX36" fmla="*/ 5975738 w 8028998"/>
              <a:gd name="connsiteY36" fmla="*/ 2375776 h 5104805"/>
              <a:gd name="connsiteX37" fmla="*/ 5804288 w 8028998"/>
              <a:gd name="connsiteY37" fmla="*/ 2642476 h 5104805"/>
              <a:gd name="connsiteX38" fmla="*/ 5775713 w 8028998"/>
              <a:gd name="connsiteY38" fmla="*/ 2842501 h 5104805"/>
              <a:gd name="connsiteX39" fmla="*/ 5594738 w 8028998"/>
              <a:gd name="connsiteY39" fmla="*/ 2890126 h 5104805"/>
              <a:gd name="connsiteX40" fmla="*/ 5289938 w 8028998"/>
              <a:gd name="connsiteY40" fmla="*/ 3233026 h 5104805"/>
              <a:gd name="connsiteX41" fmla="*/ 5223263 w 8028998"/>
              <a:gd name="connsiteY41" fmla="*/ 3509251 h 5104805"/>
              <a:gd name="connsiteX42" fmla="*/ 4480313 w 8028998"/>
              <a:gd name="connsiteY42" fmla="*/ 3880726 h 5104805"/>
              <a:gd name="connsiteX43" fmla="*/ 4042163 w 8028998"/>
              <a:gd name="connsiteY43" fmla="*/ 4052176 h 5104805"/>
              <a:gd name="connsiteX44" fmla="*/ 3946913 w 8028998"/>
              <a:gd name="connsiteY44" fmla="*/ 4223626 h 5104805"/>
              <a:gd name="connsiteX45" fmla="*/ 3661163 w 8028998"/>
              <a:gd name="connsiteY45" fmla="*/ 4461751 h 5104805"/>
              <a:gd name="connsiteX46" fmla="*/ 2470538 w 8028998"/>
              <a:gd name="connsiteY46" fmla="*/ 4918951 h 5104805"/>
              <a:gd name="connsiteX47" fmla="*/ 2222888 w 8028998"/>
              <a:gd name="connsiteY47" fmla="*/ 5014201 h 5104805"/>
              <a:gd name="connsiteX48" fmla="*/ 1432313 w 8028998"/>
              <a:gd name="connsiteY48" fmla="*/ 5080876 h 5104805"/>
              <a:gd name="connsiteX49" fmla="*/ 327413 w 8028998"/>
              <a:gd name="connsiteY49" fmla="*/ 5099926 h 5104805"/>
              <a:gd name="connsiteX50" fmla="*/ 3563 w 8028998"/>
              <a:gd name="connsiteY50" fmla="*/ 5052301 h 5104805"/>
              <a:gd name="connsiteX51" fmla="*/ 165488 w 8028998"/>
              <a:gd name="connsiteY51" fmla="*/ 4614151 h 5104805"/>
              <a:gd name="connsiteX52" fmla="*/ 327413 w 8028998"/>
              <a:gd name="connsiteY52" fmla="*/ 4376026 h 5104805"/>
              <a:gd name="connsiteX0" fmla="*/ 327413 w 8028998"/>
              <a:gd name="connsiteY0" fmla="*/ 4376026 h 5104805"/>
              <a:gd name="connsiteX1" fmla="*/ 708413 w 8028998"/>
              <a:gd name="connsiteY1" fmla="*/ 4376026 h 5104805"/>
              <a:gd name="connsiteX2" fmla="*/ 1346588 w 8028998"/>
              <a:gd name="connsiteY2" fmla="*/ 4109326 h 5104805"/>
              <a:gd name="connsiteX3" fmla="*/ 1660913 w 8028998"/>
              <a:gd name="connsiteY3" fmla="*/ 3966451 h 5104805"/>
              <a:gd name="connsiteX4" fmla="*/ 1794263 w 8028998"/>
              <a:gd name="connsiteY4" fmla="*/ 4052176 h 5104805"/>
              <a:gd name="connsiteX5" fmla="*/ 2260988 w 8028998"/>
              <a:gd name="connsiteY5" fmla="*/ 3652126 h 5104805"/>
              <a:gd name="connsiteX6" fmla="*/ 2432438 w 8028998"/>
              <a:gd name="connsiteY6" fmla="*/ 3737851 h 5104805"/>
              <a:gd name="connsiteX7" fmla="*/ 2537213 w 8028998"/>
              <a:gd name="connsiteY7" fmla="*/ 3855326 h 5104805"/>
              <a:gd name="connsiteX8" fmla="*/ 2927738 w 8028998"/>
              <a:gd name="connsiteY8" fmla="*/ 3890251 h 5104805"/>
              <a:gd name="connsiteX9" fmla="*/ 3242063 w 8028998"/>
              <a:gd name="connsiteY9" fmla="*/ 3975976 h 5104805"/>
              <a:gd name="connsiteX10" fmla="*/ 3400813 w 8028998"/>
              <a:gd name="connsiteY10" fmla="*/ 3747376 h 5104805"/>
              <a:gd name="connsiteX11" fmla="*/ 3565913 w 8028998"/>
              <a:gd name="connsiteY11" fmla="*/ 3737851 h 5104805"/>
              <a:gd name="connsiteX12" fmla="*/ 3680213 w 8028998"/>
              <a:gd name="connsiteY12" fmla="*/ 3566401 h 5104805"/>
              <a:gd name="connsiteX13" fmla="*/ 3543688 w 8028998"/>
              <a:gd name="connsiteY13" fmla="*/ 3398126 h 5104805"/>
              <a:gd name="connsiteX14" fmla="*/ 3556388 w 8028998"/>
              <a:gd name="connsiteY14" fmla="*/ 3309226 h 5104805"/>
              <a:gd name="connsiteX15" fmla="*/ 3699263 w 8028998"/>
              <a:gd name="connsiteY15" fmla="*/ 3213976 h 5104805"/>
              <a:gd name="connsiteX16" fmla="*/ 3921513 w 8028998"/>
              <a:gd name="connsiteY16" fmla="*/ 3067926 h 5104805"/>
              <a:gd name="connsiteX17" fmla="*/ 4566038 w 8028998"/>
              <a:gd name="connsiteY17" fmla="*/ 2175751 h 5104805"/>
              <a:gd name="connsiteX18" fmla="*/ 5232788 w 8028998"/>
              <a:gd name="connsiteY18" fmla="*/ 2090026 h 5104805"/>
              <a:gd name="connsiteX19" fmla="*/ 5328038 w 8028998"/>
              <a:gd name="connsiteY19" fmla="*/ 1766176 h 5104805"/>
              <a:gd name="connsiteX20" fmla="*/ 5604263 w 8028998"/>
              <a:gd name="connsiteY20" fmla="*/ 1642351 h 5104805"/>
              <a:gd name="connsiteX21" fmla="*/ 6099563 w 8028998"/>
              <a:gd name="connsiteY21" fmla="*/ 1366126 h 5104805"/>
              <a:gd name="connsiteX22" fmla="*/ 6594863 w 8028998"/>
              <a:gd name="connsiteY22" fmla="*/ 1280401 h 5104805"/>
              <a:gd name="connsiteX23" fmla="*/ 7271138 w 8028998"/>
              <a:gd name="connsiteY23" fmla="*/ 985126 h 5104805"/>
              <a:gd name="connsiteX24" fmla="*/ 7442588 w 8028998"/>
              <a:gd name="connsiteY24" fmla="*/ 737476 h 5104805"/>
              <a:gd name="connsiteX25" fmla="*/ 7480688 w 8028998"/>
              <a:gd name="connsiteY25" fmla="*/ 527926 h 5104805"/>
              <a:gd name="connsiteX26" fmla="*/ 7242563 w 8028998"/>
              <a:gd name="connsiteY26" fmla="*/ 480301 h 5104805"/>
              <a:gd name="connsiteX27" fmla="*/ 7566413 w 8028998"/>
              <a:gd name="connsiteY27" fmla="*/ 118351 h 5104805"/>
              <a:gd name="connsiteX28" fmla="*/ 7756913 w 8028998"/>
              <a:gd name="connsiteY28" fmla="*/ 42151 h 5104805"/>
              <a:gd name="connsiteX29" fmla="*/ 7947413 w 8028998"/>
              <a:gd name="connsiteY29" fmla="*/ 727951 h 5104805"/>
              <a:gd name="connsiteX30" fmla="*/ 8004563 w 8028998"/>
              <a:gd name="connsiteY30" fmla="*/ 1480426 h 5104805"/>
              <a:gd name="connsiteX31" fmla="*/ 7556888 w 8028998"/>
              <a:gd name="connsiteY31" fmla="*/ 1585201 h 5104805"/>
              <a:gd name="connsiteX32" fmla="*/ 7175888 w 8028998"/>
              <a:gd name="connsiteY32" fmla="*/ 1613776 h 5104805"/>
              <a:gd name="connsiteX33" fmla="*/ 6842513 w 8028998"/>
              <a:gd name="connsiteY33" fmla="*/ 1947151 h 5104805"/>
              <a:gd name="connsiteX34" fmla="*/ 6366263 w 8028998"/>
              <a:gd name="connsiteY34" fmla="*/ 2061451 h 5104805"/>
              <a:gd name="connsiteX35" fmla="*/ 6147188 w 8028998"/>
              <a:gd name="connsiteY35" fmla="*/ 2147176 h 5104805"/>
              <a:gd name="connsiteX36" fmla="*/ 5975738 w 8028998"/>
              <a:gd name="connsiteY36" fmla="*/ 2375776 h 5104805"/>
              <a:gd name="connsiteX37" fmla="*/ 5804288 w 8028998"/>
              <a:gd name="connsiteY37" fmla="*/ 2642476 h 5104805"/>
              <a:gd name="connsiteX38" fmla="*/ 5775713 w 8028998"/>
              <a:gd name="connsiteY38" fmla="*/ 2842501 h 5104805"/>
              <a:gd name="connsiteX39" fmla="*/ 5594738 w 8028998"/>
              <a:gd name="connsiteY39" fmla="*/ 2890126 h 5104805"/>
              <a:gd name="connsiteX40" fmla="*/ 5289938 w 8028998"/>
              <a:gd name="connsiteY40" fmla="*/ 3233026 h 5104805"/>
              <a:gd name="connsiteX41" fmla="*/ 5223263 w 8028998"/>
              <a:gd name="connsiteY41" fmla="*/ 3509251 h 5104805"/>
              <a:gd name="connsiteX42" fmla="*/ 4480313 w 8028998"/>
              <a:gd name="connsiteY42" fmla="*/ 3880726 h 5104805"/>
              <a:gd name="connsiteX43" fmla="*/ 4042163 w 8028998"/>
              <a:gd name="connsiteY43" fmla="*/ 4052176 h 5104805"/>
              <a:gd name="connsiteX44" fmla="*/ 3946913 w 8028998"/>
              <a:gd name="connsiteY44" fmla="*/ 4223626 h 5104805"/>
              <a:gd name="connsiteX45" fmla="*/ 3661163 w 8028998"/>
              <a:gd name="connsiteY45" fmla="*/ 4461751 h 5104805"/>
              <a:gd name="connsiteX46" fmla="*/ 2470538 w 8028998"/>
              <a:gd name="connsiteY46" fmla="*/ 4918951 h 5104805"/>
              <a:gd name="connsiteX47" fmla="*/ 2222888 w 8028998"/>
              <a:gd name="connsiteY47" fmla="*/ 5014201 h 5104805"/>
              <a:gd name="connsiteX48" fmla="*/ 1432313 w 8028998"/>
              <a:gd name="connsiteY48" fmla="*/ 5080876 h 5104805"/>
              <a:gd name="connsiteX49" fmla="*/ 327413 w 8028998"/>
              <a:gd name="connsiteY49" fmla="*/ 5099926 h 5104805"/>
              <a:gd name="connsiteX50" fmla="*/ 3563 w 8028998"/>
              <a:gd name="connsiteY50" fmla="*/ 5052301 h 5104805"/>
              <a:gd name="connsiteX51" fmla="*/ 165488 w 8028998"/>
              <a:gd name="connsiteY51" fmla="*/ 4614151 h 5104805"/>
              <a:gd name="connsiteX52" fmla="*/ 327413 w 8028998"/>
              <a:gd name="connsiteY52" fmla="*/ 4376026 h 5104805"/>
              <a:gd name="connsiteX0" fmla="*/ 327413 w 8028998"/>
              <a:gd name="connsiteY0" fmla="*/ 4376026 h 5104805"/>
              <a:gd name="connsiteX1" fmla="*/ 708413 w 8028998"/>
              <a:gd name="connsiteY1" fmla="*/ 4376026 h 5104805"/>
              <a:gd name="connsiteX2" fmla="*/ 1384688 w 8028998"/>
              <a:gd name="connsiteY2" fmla="*/ 4141076 h 5104805"/>
              <a:gd name="connsiteX3" fmla="*/ 1660913 w 8028998"/>
              <a:gd name="connsiteY3" fmla="*/ 3966451 h 5104805"/>
              <a:gd name="connsiteX4" fmla="*/ 1794263 w 8028998"/>
              <a:gd name="connsiteY4" fmla="*/ 4052176 h 5104805"/>
              <a:gd name="connsiteX5" fmla="*/ 2260988 w 8028998"/>
              <a:gd name="connsiteY5" fmla="*/ 3652126 h 5104805"/>
              <a:gd name="connsiteX6" fmla="*/ 2432438 w 8028998"/>
              <a:gd name="connsiteY6" fmla="*/ 3737851 h 5104805"/>
              <a:gd name="connsiteX7" fmla="*/ 2537213 w 8028998"/>
              <a:gd name="connsiteY7" fmla="*/ 3855326 h 5104805"/>
              <a:gd name="connsiteX8" fmla="*/ 2927738 w 8028998"/>
              <a:gd name="connsiteY8" fmla="*/ 3890251 h 5104805"/>
              <a:gd name="connsiteX9" fmla="*/ 3242063 w 8028998"/>
              <a:gd name="connsiteY9" fmla="*/ 3975976 h 5104805"/>
              <a:gd name="connsiteX10" fmla="*/ 3400813 w 8028998"/>
              <a:gd name="connsiteY10" fmla="*/ 3747376 h 5104805"/>
              <a:gd name="connsiteX11" fmla="*/ 3565913 w 8028998"/>
              <a:gd name="connsiteY11" fmla="*/ 3737851 h 5104805"/>
              <a:gd name="connsiteX12" fmla="*/ 3680213 w 8028998"/>
              <a:gd name="connsiteY12" fmla="*/ 3566401 h 5104805"/>
              <a:gd name="connsiteX13" fmla="*/ 3543688 w 8028998"/>
              <a:gd name="connsiteY13" fmla="*/ 3398126 h 5104805"/>
              <a:gd name="connsiteX14" fmla="*/ 3556388 w 8028998"/>
              <a:gd name="connsiteY14" fmla="*/ 3309226 h 5104805"/>
              <a:gd name="connsiteX15" fmla="*/ 3699263 w 8028998"/>
              <a:gd name="connsiteY15" fmla="*/ 3213976 h 5104805"/>
              <a:gd name="connsiteX16" fmla="*/ 3921513 w 8028998"/>
              <a:gd name="connsiteY16" fmla="*/ 3067926 h 5104805"/>
              <a:gd name="connsiteX17" fmla="*/ 4566038 w 8028998"/>
              <a:gd name="connsiteY17" fmla="*/ 2175751 h 5104805"/>
              <a:gd name="connsiteX18" fmla="*/ 5232788 w 8028998"/>
              <a:gd name="connsiteY18" fmla="*/ 2090026 h 5104805"/>
              <a:gd name="connsiteX19" fmla="*/ 5328038 w 8028998"/>
              <a:gd name="connsiteY19" fmla="*/ 1766176 h 5104805"/>
              <a:gd name="connsiteX20" fmla="*/ 5604263 w 8028998"/>
              <a:gd name="connsiteY20" fmla="*/ 1642351 h 5104805"/>
              <a:gd name="connsiteX21" fmla="*/ 6099563 w 8028998"/>
              <a:gd name="connsiteY21" fmla="*/ 1366126 h 5104805"/>
              <a:gd name="connsiteX22" fmla="*/ 6594863 w 8028998"/>
              <a:gd name="connsiteY22" fmla="*/ 1280401 h 5104805"/>
              <a:gd name="connsiteX23" fmla="*/ 7271138 w 8028998"/>
              <a:gd name="connsiteY23" fmla="*/ 985126 h 5104805"/>
              <a:gd name="connsiteX24" fmla="*/ 7442588 w 8028998"/>
              <a:gd name="connsiteY24" fmla="*/ 737476 h 5104805"/>
              <a:gd name="connsiteX25" fmla="*/ 7480688 w 8028998"/>
              <a:gd name="connsiteY25" fmla="*/ 527926 h 5104805"/>
              <a:gd name="connsiteX26" fmla="*/ 7242563 w 8028998"/>
              <a:gd name="connsiteY26" fmla="*/ 480301 h 5104805"/>
              <a:gd name="connsiteX27" fmla="*/ 7566413 w 8028998"/>
              <a:gd name="connsiteY27" fmla="*/ 118351 h 5104805"/>
              <a:gd name="connsiteX28" fmla="*/ 7756913 w 8028998"/>
              <a:gd name="connsiteY28" fmla="*/ 42151 h 5104805"/>
              <a:gd name="connsiteX29" fmla="*/ 7947413 w 8028998"/>
              <a:gd name="connsiteY29" fmla="*/ 727951 h 5104805"/>
              <a:gd name="connsiteX30" fmla="*/ 8004563 w 8028998"/>
              <a:gd name="connsiteY30" fmla="*/ 1480426 h 5104805"/>
              <a:gd name="connsiteX31" fmla="*/ 7556888 w 8028998"/>
              <a:gd name="connsiteY31" fmla="*/ 1585201 h 5104805"/>
              <a:gd name="connsiteX32" fmla="*/ 7175888 w 8028998"/>
              <a:gd name="connsiteY32" fmla="*/ 1613776 h 5104805"/>
              <a:gd name="connsiteX33" fmla="*/ 6842513 w 8028998"/>
              <a:gd name="connsiteY33" fmla="*/ 1947151 h 5104805"/>
              <a:gd name="connsiteX34" fmla="*/ 6366263 w 8028998"/>
              <a:gd name="connsiteY34" fmla="*/ 2061451 h 5104805"/>
              <a:gd name="connsiteX35" fmla="*/ 6147188 w 8028998"/>
              <a:gd name="connsiteY35" fmla="*/ 2147176 h 5104805"/>
              <a:gd name="connsiteX36" fmla="*/ 5975738 w 8028998"/>
              <a:gd name="connsiteY36" fmla="*/ 2375776 h 5104805"/>
              <a:gd name="connsiteX37" fmla="*/ 5804288 w 8028998"/>
              <a:gd name="connsiteY37" fmla="*/ 2642476 h 5104805"/>
              <a:gd name="connsiteX38" fmla="*/ 5775713 w 8028998"/>
              <a:gd name="connsiteY38" fmla="*/ 2842501 h 5104805"/>
              <a:gd name="connsiteX39" fmla="*/ 5594738 w 8028998"/>
              <a:gd name="connsiteY39" fmla="*/ 2890126 h 5104805"/>
              <a:gd name="connsiteX40" fmla="*/ 5289938 w 8028998"/>
              <a:gd name="connsiteY40" fmla="*/ 3233026 h 5104805"/>
              <a:gd name="connsiteX41" fmla="*/ 5223263 w 8028998"/>
              <a:gd name="connsiteY41" fmla="*/ 3509251 h 5104805"/>
              <a:gd name="connsiteX42" fmla="*/ 4480313 w 8028998"/>
              <a:gd name="connsiteY42" fmla="*/ 3880726 h 5104805"/>
              <a:gd name="connsiteX43" fmla="*/ 4042163 w 8028998"/>
              <a:gd name="connsiteY43" fmla="*/ 4052176 h 5104805"/>
              <a:gd name="connsiteX44" fmla="*/ 3946913 w 8028998"/>
              <a:gd name="connsiteY44" fmla="*/ 4223626 h 5104805"/>
              <a:gd name="connsiteX45" fmla="*/ 3661163 w 8028998"/>
              <a:gd name="connsiteY45" fmla="*/ 4461751 h 5104805"/>
              <a:gd name="connsiteX46" fmla="*/ 2470538 w 8028998"/>
              <a:gd name="connsiteY46" fmla="*/ 4918951 h 5104805"/>
              <a:gd name="connsiteX47" fmla="*/ 2222888 w 8028998"/>
              <a:gd name="connsiteY47" fmla="*/ 5014201 h 5104805"/>
              <a:gd name="connsiteX48" fmla="*/ 1432313 w 8028998"/>
              <a:gd name="connsiteY48" fmla="*/ 5080876 h 5104805"/>
              <a:gd name="connsiteX49" fmla="*/ 327413 w 8028998"/>
              <a:gd name="connsiteY49" fmla="*/ 5099926 h 5104805"/>
              <a:gd name="connsiteX50" fmla="*/ 3563 w 8028998"/>
              <a:gd name="connsiteY50" fmla="*/ 5052301 h 5104805"/>
              <a:gd name="connsiteX51" fmla="*/ 165488 w 8028998"/>
              <a:gd name="connsiteY51" fmla="*/ 4614151 h 5104805"/>
              <a:gd name="connsiteX52" fmla="*/ 327413 w 8028998"/>
              <a:gd name="connsiteY52" fmla="*/ 4376026 h 5104805"/>
              <a:gd name="connsiteX0" fmla="*/ 327413 w 8028998"/>
              <a:gd name="connsiteY0" fmla="*/ 4376026 h 5104805"/>
              <a:gd name="connsiteX1" fmla="*/ 708413 w 8028998"/>
              <a:gd name="connsiteY1" fmla="*/ 4376026 h 5104805"/>
              <a:gd name="connsiteX2" fmla="*/ 1019563 w 8028998"/>
              <a:gd name="connsiteY2" fmla="*/ 4296651 h 5104805"/>
              <a:gd name="connsiteX3" fmla="*/ 1384688 w 8028998"/>
              <a:gd name="connsiteY3" fmla="*/ 4141076 h 5104805"/>
              <a:gd name="connsiteX4" fmla="*/ 1660913 w 8028998"/>
              <a:gd name="connsiteY4" fmla="*/ 3966451 h 5104805"/>
              <a:gd name="connsiteX5" fmla="*/ 1794263 w 8028998"/>
              <a:gd name="connsiteY5" fmla="*/ 4052176 h 5104805"/>
              <a:gd name="connsiteX6" fmla="*/ 2260988 w 8028998"/>
              <a:gd name="connsiteY6" fmla="*/ 3652126 h 5104805"/>
              <a:gd name="connsiteX7" fmla="*/ 2432438 w 8028998"/>
              <a:gd name="connsiteY7" fmla="*/ 3737851 h 5104805"/>
              <a:gd name="connsiteX8" fmla="*/ 2537213 w 8028998"/>
              <a:gd name="connsiteY8" fmla="*/ 3855326 h 5104805"/>
              <a:gd name="connsiteX9" fmla="*/ 2927738 w 8028998"/>
              <a:gd name="connsiteY9" fmla="*/ 3890251 h 5104805"/>
              <a:gd name="connsiteX10" fmla="*/ 3242063 w 8028998"/>
              <a:gd name="connsiteY10" fmla="*/ 3975976 h 5104805"/>
              <a:gd name="connsiteX11" fmla="*/ 3400813 w 8028998"/>
              <a:gd name="connsiteY11" fmla="*/ 3747376 h 5104805"/>
              <a:gd name="connsiteX12" fmla="*/ 3565913 w 8028998"/>
              <a:gd name="connsiteY12" fmla="*/ 3737851 h 5104805"/>
              <a:gd name="connsiteX13" fmla="*/ 3680213 w 8028998"/>
              <a:gd name="connsiteY13" fmla="*/ 3566401 h 5104805"/>
              <a:gd name="connsiteX14" fmla="*/ 3543688 w 8028998"/>
              <a:gd name="connsiteY14" fmla="*/ 3398126 h 5104805"/>
              <a:gd name="connsiteX15" fmla="*/ 3556388 w 8028998"/>
              <a:gd name="connsiteY15" fmla="*/ 3309226 h 5104805"/>
              <a:gd name="connsiteX16" fmla="*/ 3699263 w 8028998"/>
              <a:gd name="connsiteY16" fmla="*/ 3213976 h 5104805"/>
              <a:gd name="connsiteX17" fmla="*/ 3921513 w 8028998"/>
              <a:gd name="connsiteY17" fmla="*/ 3067926 h 5104805"/>
              <a:gd name="connsiteX18" fmla="*/ 4566038 w 8028998"/>
              <a:gd name="connsiteY18" fmla="*/ 2175751 h 5104805"/>
              <a:gd name="connsiteX19" fmla="*/ 5232788 w 8028998"/>
              <a:gd name="connsiteY19" fmla="*/ 2090026 h 5104805"/>
              <a:gd name="connsiteX20" fmla="*/ 5328038 w 8028998"/>
              <a:gd name="connsiteY20" fmla="*/ 1766176 h 5104805"/>
              <a:gd name="connsiteX21" fmla="*/ 5604263 w 8028998"/>
              <a:gd name="connsiteY21" fmla="*/ 1642351 h 5104805"/>
              <a:gd name="connsiteX22" fmla="*/ 6099563 w 8028998"/>
              <a:gd name="connsiteY22" fmla="*/ 1366126 h 5104805"/>
              <a:gd name="connsiteX23" fmla="*/ 6594863 w 8028998"/>
              <a:gd name="connsiteY23" fmla="*/ 1280401 h 5104805"/>
              <a:gd name="connsiteX24" fmla="*/ 7271138 w 8028998"/>
              <a:gd name="connsiteY24" fmla="*/ 985126 h 5104805"/>
              <a:gd name="connsiteX25" fmla="*/ 7442588 w 8028998"/>
              <a:gd name="connsiteY25" fmla="*/ 737476 h 5104805"/>
              <a:gd name="connsiteX26" fmla="*/ 7480688 w 8028998"/>
              <a:gd name="connsiteY26" fmla="*/ 527926 h 5104805"/>
              <a:gd name="connsiteX27" fmla="*/ 7242563 w 8028998"/>
              <a:gd name="connsiteY27" fmla="*/ 480301 h 5104805"/>
              <a:gd name="connsiteX28" fmla="*/ 7566413 w 8028998"/>
              <a:gd name="connsiteY28" fmla="*/ 118351 h 5104805"/>
              <a:gd name="connsiteX29" fmla="*/ 7756913 w 8028998"/>
              <a:gd name="connsiteY29" fmla="*/ 42151 h 5104805"/>
              <a:gd name="connsiteX30" fmla="*/ 7947413 w 8028998"/>
              <a:gd name="connsiteY30" fmla="*/ 727951 h 5104805"/>
              <a:gd name="connsiteX31" fmla="*/ 8004563 w 8028998"/>
              <a:gd name="connsiteY31" fmla="*/ 1480426 h 5104805"/>
              <a:gd name="connsiteX32" fmla="*/ 7556888 w 8028998"/>
              <a:gd name="connsiteY32" fmla="*/ 1585201 h 5104805"/>
              <a:gd name="connsiteX33" fmla="*/ 7175888 w 8028998"/>
              <a:gd name="connsiteY33" fmla="*/ 1613776 h 5104805"/>
              <a:gd name="connsiteX34" fmla="*/ 6842513 w 8028998"/>
              <a:gd name="connsiteY34" fmla="*/ 1947151 h 5104805"/>
              <a:gd name="connsiteX35" fmla="*/ 6366263 w 8028998"/>
              <a:gd name="connsiteY35" fmla="*/ 2061451 h 5104805"/>
              <a:gd name="connsiteX36" fmla="*/ 6147188 w 8028998"/>
              <a:gd name="connsiteY36" fmla="*/ 2147176 h 5104805"/>
              <a:gd name="connsiteX37" fmla="*/ 5975738 w 8028998"/>
              <a:gd name="connsiteY37" fmla="*/ 2375776 h 5104805"/>
              <a:gd name="connsiteX38" fmla="*/ 5804288 w 8028998"/>
              <a:gd name="connsiteY38" fmla="*/ 2642476 h 5104805"/>
              <a:gd name="connsiteX39" fmla="*/ 5775713 w 8028998"/>
              <a:gd name="connsiteY39" fmla="*/ 2842501 h 5104805"/>
              <a:gd name="connsiteX40" fmla="*/ 5594738 w 8028998"/>
              <a:gd name="connsiteY40" fmla="*/ 2890126 h 5104805"/>
              <a:gd name="connsiteX41" fmla="*/ 5289938 w 8028998"/>
              <a:gd name="connsiteY41" fmla="*/ 3233026 h 5104805"/>
              <a:gd name="connsiteX42" fmla="*/ 5223263 w 8028998"/>
              <a:gd name="connsiteY42" fmla="*/ 3509251 h 5104805"/>
              <a:gd name="connsiteX43" fmla="*/ 4480313 w 8028998"/>
              <a:gd name="connsiteY43" fmla="*/ 3880726 h 5104805"/>
              <a:gd name="connsiteX44" fmla="*/ 4042163 w 8028998"/>
              <a:gd name="connsiteY44" fmla="*/ 4052176 h 5104805"/>
              <a:gd name="connsiteX45" fmla="*/ 3946913 w 8028998"/>
              <a:gd name="connsiteY45" fmla="*/ 4223626 h 5104805"/>
              <a:gd name="connsiteX46" fmla="*/ 3661163 w 8028998"/>
              <a:gd name="connsiteY46" fmla="*/ 4461751 h 5104805"/>
              <a:gd name="connsiteX47" fmla="*/ 2470538 w 8028998"/>
              <a:gd name="connsiteY47" fmla="*/ 4918951 h 5104805"/>
              <a:gd name="connsiteX48" fmla="*/ 2222888 w 8028998"/>
              <a:gd name="connsiteY48" fmla="*/ 5014201 h 5104805"/>
              <a:gd name="connsiteX49" fmla="*/ 1432313 w 8028998"/>
              <a:gd name="connsiteY49" fmla="*/ 5080876 h 5104805"/>
              <a:gd name="connsiteX50" fmla="*/ 327413 w 8028998"/>
              <a:gd name="connsiteY50" fmla="*/ 5099926 h 5104805"/>
              <a:gd name="connsiteX51" fmla="*/ 3563 w 8028998"/>
              <a:gd name="connsiteY51" fmla="*/ 5052301 h 5104805"/>
              <a:gd name="connsiteX52" fmla="*/ 165488 w 8028998"/>
              <a:gd name="connsiteY52" fmla="*/ 4614151 h 5104805"/>
              <a:gd name="connsiteX53" fmla="*/ 327413 w 8028998"/>
              <a:gd name="connsiteY53" fmla="*/ 4376026 h 5104805"/>
              <a:gd name="connsiteX0" fmla="*/ 327413 w 8028998"/>
              <a:gd name="connsiteY0" fmla="*/ 4376026 h 5104805"/>
              <a:gd name="connsiteX1" fmla="*/ 708413 w 8028998"/>
              <a:gd name="connsiteY1" fmla="*/ 4376026 h 5104805"/>
              <a:gd name="connsiteX2" fmla="*/ 1019563 w 8028998"/>
              <a:gd name="connsiteY2" fmla="*/ 4296651 h 5104805"/>
              <a:gd name="connsiteX3" fmla="*/ 1384688 w 8028998"/>
              <a:gd name="connsiteY3" fmla="*/ 4141076 h 5104805"/>
              <a:gd name="connsiteX4" fmla="*/ 1629163 w 8028998"/>
              <a:gd name="connsiteY4" fmla="*/ 3972801 h 5104805"/>
              <a:gd name="connsiteX5" fmla="*/ 1794263 w 8028998"/>
              <a:gd name="connsiteY5" fmla="*/ 4052176 h 5104805"/>
              <a:gd name="connsiteX6" fmla="*/ 2260988 w 8028998"/>
              <a:gd name="connsiteY6" fmla="*/ 3652126 h 5104805"/>
              <a:gd name="connsiteX7" fmla="*/ 2432438 w 8028998"/>
              <a:gd name="connsiteY7" fmla="*/ 3737851 h 5104805"/>
              <a:gd name="connsiteX8" fmla="*/ 2537213 w 8028998"/>
              <a:gd name="connsiteY8" fmla="*/ 3855326 h 5104805"/>
              <a:gd name="connsiteX9" fmla="*/ 2927738 w 8028998"/>
              <a:gd name="connsiteY9" fmla="*/ 3890251 h 5104805"/>
              <a:gd name="connsiteX10" fmla="*/ 3242063 w 8028998"/>
              <a:gd name="connsiteY10" fmla="*/ 3975976 h 5104805"/>
              <a:gd name="connsiteX11" fmla="*/ 3400813 w 8028998"/>
              <a:gd name="connsiteY11" fmla="*/ 3747376 h 5104805"/>
              <a:gd name="connsiteX12" fmla="*/ 3565913 w 8028998"/>
              <a:gd name="connsiteY12" fmla="*/ 3737851 h 5104805"/>
              <a:gd name="connsiteX13" fmla="*/ 3680213 w 8028998"/>
              <a:gd name="connsiteY13" fmla="*/ 3566401 h 5104805"/>
              <a:gd name="connsiteX14" fmla="*/ 3543688 w 8028998"/>
              <a:gd name="connsiteY14" fmla="*/ 3398126 h 5104805"/>
              <a:gd name="connsiteX15" fmla="*/ 3556388 w 8028998"/>
              <a:gd name="connsiteY15" fmla="*/ 3309226 h 5104805"/>
              <a:gd name="connsiteX16" fmla="*/ 3699263 w 8028998"/>
              <a:gd name="connsiteY16" fmla="*/ 3213976 h 5104805"/>
              <a:gd name="connsiteX17" fmla="*/ 3921513 w 8028998"/>
              <a:gd name="connsiteY17" fmla="*/ 3067926 h 5104805"/>
              <a:gd name="connsiteX18" fmla="*/ 4566038 w 8028998"/>
              <a:gd name="connsiteY18" fmla="*/ 2175751 h 5104805"/>
              <a:gd name="connsiteX19" fmla="*/ 5232788 w 8028998"/>
              <a:gd name="connsiteY19" fmla="*/ 2090026 h 5104805"/>
              <a:gd name="connsiteX20" fmla="*/ 5328038 w 8028998"/>
              <a:gd name="connsiteY20" fmla="*/ 1766176 h 5104805"/>
              <a:gd name="connsiteX21" fmla="*/ 5604263 w 8028998"/>
              <a:gd name="connsiteY21" fmla="*/ 1642351 h 5104805"/>
              <a:gd name="connsiteX22" fmla="*/ 6099563 w 8028998"/>
              <a:gd name="connsiteY22" fmla="*/ 1366126 h 5104805"/>
              <a:gd name="connsiteX23" fmla="*/ 6594863 w 8028998"/>
              <a:gd name="connsiteY23" fmla="*/ 1280401 h 5104805"/>
              <a:gd name="connsiteX24" fmla="*/ 7271138 w 8028998"/>
              <a:gd name="connsiteY24" fmla="*/ 985126 h 5104805"/>
              <a:gd name="connsiteX25" fmla="*/ 7442588 w 8028998"/>
              <a:gd name="connsiteY25" fmla="*/ 737476 h 5104805"/>
              <a:gd name="connsiteX26" fmla="*/ 7480688 w 8028998"/>
              <a:gd name="connsiteY26" fmla="*/ 527926 h 5104805"/>
              <a:gd name="connsiteX27" fmla="*/ 7242563 w 8028998"/>
              <a:gd name="connsiteY27" fmla="*/ 480301 h 5104805"/>
              <a:gd name="connsiteX28" fmla="*/ 7566413 w 8028998"/>
              <a:gd name="connsiteY28" fmla="*/ 118351 h 5104805"/>
              <a:gd name="connsiteX29" fmla="*/ 7756913 w 8028998"/>
              <a:gd name="connsiteY29" fmla="*/ 42151 h 5104805"/>
              <a:gd name="connsiteX30" fmla="*/ 7947413 w 8028998"/>
              <a:gd name="connsiteY30" fmla="*/ 727951 h 5104805"/>
              <a:gd name="connsiteX31" fmla="*/ 8004563 w 8028998"/>
              <a:gd name="connsiteY31" fmla="*/ 1480426 h 5104805"/>
              <a:gd name="connsiteX32" fmla="*/ 7556888 w 8028998"/>
              <a:gd name="connsiteY32" fmla="*/ 1585201 h 5104805"/>
              <a:gd name="connsiteX33" fmla="*/ 7175888 w 8028998"/>
              <a:gd name="connsiteY33" fmla="*/ 1613776 h 5104805"/>
              <a:gd name="connsiteX34" fmla="*/ 6842513 w 8028998"/>
              <a:gd name="connsiteY34" fmla="*/ 1947151 h 5104805"/>
              <a:gd name="connsiteX35" fmla="*/ 6366263 w 8028998"/>
              <a:gd name="connsiteY35" fmla="*/ 2061451 h 5104805"/>
              <a:gd name="connsiteX36" fmla="*/ 6147188 w 8028998"/>
              <a:gd name="connsiteY36" fmla="*/ 2147176 h 5104805"/>
              <a:gd name="connsiteX37" fmla="*/ 5975738 w 8028998"/>
              <a:gd name="connsiteY37" fmla="*/ 2375776 h 5104805"/>
              <a:gd name="connsiteX38" fmla="*/ 5804288 w 8028998"/>
              <a:gd name="connsiteY38" fmla="*/ 2642476 h 5104805"/>
              <a:gd name="connsiteX39" fmla="*/ 5775713 w 8028998"/>
              <a:gd name="connsiteY39" fmla="*/ 2842501 h 5104805"/>
              <a:gd name="connsiteX40" fmla="*/ 5594738 w 8028998"/>
              <a:gd name="connsiteY40" fmla="*/ 2890126 h 5104805"/>
              <a:gd name="connsiteX41" fmla="*/ 5289938 w 8028998"/>
              <a:gd name="connsiteY41" fmla="*/ 3233026 h 5104805"/>
              <a:gd name="connsiteX42" fmla="*/ 5223263 w 8028998"/>
              <a:gd name="connsiteY42" fmla="*/ 3509251 h 5104805"/>
              <a:gd name="connsiteX43" fmla="*/ 4480313 w 8028998"/>
              <a:gd name="connsiteY43" fmla="*/ 3880726 h 5104805"/>
              <a:gd name="connsiteX44" fmla="*/ 4042163 w 8028998"/>
              <a:gd name="connsiteY44" fmla="*/ 4052176 h 5104805"/>
              <a:gd name="connsiteX45" fmla="*/ 3946913 w 8028998"/>
              <a:gd name="connsiteY45" fmla="*/ 4223626 h 5104805"/>
              <a:gd name="connsiteX46" fmla="*/ 3661163 w 8028998"/>
              <a:gd name="connsiteY46" fmla="*/ 4461751 h 5104805"/>
              <a:gd name="connsiteX47" fmla="*/ 2470538 w 8028998"/>
              <a:gd name="connsiteY47" fmla="*/ 4918951 h 5104805"/>
              <a:gd name="connsiteX48" fmla="*/ 2222888 w 8028998"/>
              <a:gd name="connsiteY48" fmla="*/ 5014201 h 5104805"/>
              <a:gd name="connsiteX49" fmla="*/ 1432313 w 8028998"/>
              <a:gd name="connsiteY49" fmla="*/ 5080876 h 5104805"/>
              <a:gd name="connsiteX50" fmla="*/ 327413 w 8028998"/>
              <a:gd name="connsiteY50" fmla="*/ 5099926 h 5104805"/>
              <a:gd name="connsiteX51" fmla="*/ 3563 w 8028998"/>
              <a:gd name="connsiteY51" fmla="*/ 5052301 h 5104805"/>
              <a:gd name="connsiteX52" fmla="*/ 165488 w 8028998"/>
              <a:gd name="connsiteY52" fmla="*/ 4614151 h 5104805"/>
              <a:gd name="connsiteX53" fmla="*/ 327413 w 8028998"/>
              <a:gd name="connsiteY53" fmla="*/ 4376026 h 5104805"/>
              <a:gd name="connsiteX0" fmla="*/ 327413 w 8028998"/>
              <a:gd name="connsiteY0" fmla="*/ 4376026 h 5104805"/>
              <a:gd name="connsiteX1" fmla="*/ 708413 w 8028998"/>
              <a:gd name="connsiteY1" fmla="*/ 4376026 h 5104805"/>
              <a:gd name="connsiteX2" fmla="*/ 1019563 w 8028998"/>
              <a:gd name="connsiteY2" fmla="*/ 4296651 h 5104805"/>
              <a:gd name="connsiteX3" fmla="*/ 1384688 w 8028998"/>
              <a:gd name="connsiteY3" fmla="*/ 4141076 h 5104805"/>
              <a:gd name="connsiteX4" fmla="*/ 1629163 w 8028998"/>
              <a:gd name="connsiteY4" fmla="*/ 3972801 h 5104805"/>
              <a:gd name="connsiteX5" fmla="*/ 1794263 w 8028998"/>
              <a:gd name="connsiteY5" fmla="*/ 4052176 h 5104805"/>
              <a:gd name="connsiteX6" fmla="*/ 2260988 w 8028998"/>
              <a:gd name="connsiteY6" fmla="*/ 3652126 h 5104805"/>
              <a:gd name="connsiteX7" fmla="*/ 2432438 w 8028998"/>
              <a:gd name="connsiteY7" fmla="*/ 3737851 h 5104805"/>
              <a:gd name="connsiteX8" fmla="*/ 2537213 w 8028998"/>
              <a:gd name="connsiteY8" fmla="*/ 3855326 h 5104805"/>
              <a:gd name="connsiteX9" fmla="*/ 2927738 w 8028998"/>
              <a:gd name="connsiteY9" fmla="*/ 3890251 h 5104805"/>
              <a:gd name="connsiteX10" fmla="*/ 3242063 w 8028998"/>
              <a:gd name="connsiteY10" fmla="*/ 3975976 h 5104805"/>
              <a:gd name="connsiteX11" fmla="*/ 3400813 w 8028998"/>
              <a:gd name="connsiteY11" fmla="*/ 3747376 h 5104805"/>
              <a:gd name="connsiteX12" fmla="*/ 3565913 w 8028998"/>
              <a:gd name="connsiteY12" fmla="*/ 3737851 h 5104805"/>
              <a:gd name="connsiteX13" fmla="*/ 3680213 w 8028998"/>
              <a:gd name="connsiteY13" fmla="*/ 3566401 h 5104805"/>
              <a:gd name="connsiteX14" fmla="*/ 3543688 w 8028998"/>
              <a:gd name="connsiteY14" fmla="*/ 3398126 h 5104805"/>
              <a:gd name="connsiteX15" fmla="*/ 3556388 w 8028998"/>
              <a:gd name="connsiteY15" fmla="*/ 3309226 h 5104805"/>
              <a:gd name="connsiteX16" fmla="*/ 3699263 w 8028998"/>
              <a:gd name="connsiteY16" fmla="*/ 3213976 h 5104805"/>
              <a:gd name="connsiteX17" fmla="*/ 3921513 w 8028998"/>
              <a:gd name="connsiteY17" fmla="*/ 3067926 h 5104805"/>
              <a:gd name="connsiteX18" fmla="*/ 4566038 w 8028998"/>
              <a:gd name="connsiteY18" fmla="*/ 2175751 h 5104805"/>
              <a:gd name="connsiteX19" fmla="*/ 5232788 w 8028998"/>
              <a:gd name="connsiteY19" fmla="*/ 2090026 h 5104805"/>
              <a:gd name="connsiteX20" fmla="*/ 5370901 w 8028998"/>
              <a:gd name="connsiteY20" fmla="*/ 1713788 h 5104805"/>
              <a:gd name="connsiteX21" fmla="*/ 5604263 w 8028998"/>
              <a:gd name="connsiteY21" fmla="*/ 1642351 h 5104805"/>
              <a:gd name="connsiteX22" fmla="*/ 6099563 w 8028998"/>
              <a:gd name="connsiteY22" fmla="*/ 1366126 h 5104805"/>
              <a:gd name="connsiteX23" fmla="*/ 6594863 w 8028998"/>
              <a:gd name="connsiteY23" fmla="*/ 1280401 h 5104805"/>
              <a:gd name="connsiteX24" fmla="*/ 7271138 w 8028998"/>
              <a:gd name="connsiteY24" fmla="*/ 985126 h 5104805"/>
              <a:gd name="connsiteX25" fmla="*/ 7442588 w 8028998"/>
              <a:gd name="connsiteY25" fmla="*/ 737476 h 5104805"/>
              <a:gd name="connsiteX26" fmla="*/ 7480688 w 8028998"/>
              <a:gd name="connsiteY26" fmla="*/ 527926 h 5104805"/>
              <a:gd name="connsiteX27" fmla="*/ 7242563 w 8028998"/>
              <a:gd name="connsiteY27" fmla="*/ 480301 h 5104805"/>
              <a:gd name="connsiteX28" fmla="*/ 7566413 w 8028998"/>
              <a:gd name="connsiteY28" fmla="*/ 118351 h 5104805"/>
              <a:gd name="connsiteX29" fmla="*/ 7756913 w 8028998"/>
              <a:gd name="connsiteY29" fmla="*/ 42151 h 5104805"/>
              <a:gd name="connsiteX30" fmla="*/ 7947413 w 8028998"/>
              <a:gd name="connsiteY30" fmla="*/ 727951 h 5104805"/>
              <a:gd name="connsiteX31" fmla="*/ 8004563 w 8028998"/>
              <a:gd name="connsiteY31" fmla="*/ 1480426 h 5104805"/>
              <a:gd name="connsiteX32" fmla="*/ 7556888 w 8028998"/>
              <a:gd name="connsiteY32" fmla="*/ 1585201 h 5104805"/>
              <a:gd name="connsiteX33" fmla="*/ 7175888 w 8028998"/>
              <a:gd name="connsiteY33" fmla="*/ 1613776 h 5104805"/>
              <a:gd name="connsiteX34" fmla="*/ 6842513 w 8028998"/>
              <a:gd name="connsiteY34" fmla="*/ 1947151 h 5104805"/>
              <a:gd name="connsiteX35" fmla="*/ 6366263 w 8028998"/>
              <a:gd name="connsiteY35" fmla="*/ 2061451 h 5104805"/>
              <a:gd name="connsiteX36" fmla="*/ 6147188 w 8028998"/>
              <a:gd name="connsiteY36" fmla="*/ 2147176 h 5104805"/>
              <a:gd name="connsiteX37" fmla="*/ 5975738 w 8028998"/>
              <a:gd name="connsiteY37" fmla="*/ 2375776 h 5104805"/>
              <a:gd name="connsiteX38" fmla="*/ 5804288 w 8028998"/>
              <a:gd name="connsiteY38" fmla="*/ 2642476 h 5104805"/>
              <a:gd name="connsiteX39" fmla="*/ 5775713 w 8028998"/>
              <a:gd name="connsiteY39" fmla="*/ 2842501 h 5104805"/>
              <a:gd name="connsiteX40" fmla="*/ 5594738 w 8028998"/>
              <a:gd name="connsiteY40" fmla="*/ 2890126 h 5104805"/>
              <a:gd name="connsiteX41" fmla="*/ 5289938 w 8028998"/>
              <a:gd name="connsiteY41" fmla="*/ 3233026 h 5104805"/>
              <a:gd name="connsiteX42" fmla="*/ 5223263 w 8028998"/>
              <a:gd name="connsiteY42" fmla="*/ 3509251 h 5104805"/>
              <a:gd name="connsiteX43" fmla="*/ 4480313 w 8028998"/>
              <a:gd name="connsiteY43" fmla="*/ 3880726 h 5104805"/>
              <a:gd name="connsiteX44" fmla="*/ 4042163 w 8028998"/>
              <a:gd name="connsiteY44" fmla="*/ 4052176 h 5104805"/>
              <a:gd name="connsiteX45" fmla="*/ 3946913 w 8028998"/>
              <a:gd name="connsiteY45" fmla="*/ 4223626 h 5104805"/>
              <a:gd name="connsiteX46" fmla="*/ 3661163 w 8028998"/>
              <a:gd name="connsiteY46" fmla="*/ 4461751 h 5104805"/>
              <a:gd name="connsiteX47" fmla="*/ 2470538 w 8028998"/>
              <a:gd name="connsiteY47" fmla="*/ 4918951 h 5104805"/>
              <a:gd name="connsiteX48" fmla="*/ 2222888 w 8028998"/>
              <a:gd name="connsiteY48" fmla="*/ 5014201 h 5104805"/>
              <a:gd name="connsiteX49" fmla="*/ 1432313 w 8028998"/>
              <a:gd name="connsiteY49" fmla="*/ 5080876 h 5104805"/>
              <a:gd name="connsiteX50" fmla="*/ 327413 w 8028998"/>
              <a:gd name="connsiteY50" fmla="*/ 5099926 h 5104805"/>
              <a:gd name="connsiteX51" fmla="*/ 3563 w 8028998"/>
              <a:gd name="connsiteY51" fmla="*/ 5052301 h 5104805"/>
              <a:gd name="connsiteX52" fmla="*/ 165488 w 8028998"/>
              <a:gd name="connsiteY52" fmla="*/ 4614151 h 5104805"/>
              <a:gd name="connsiteX53" fmla="*/ 327413 w 8028998"/>
              <a:gd name="connsiteY53" fmla="*/ 4376026 h 5104805"/>
              <a:gd name="connsiteX0" fmla="*/ 327413 w 8028998"/>
              <a:gd name="connsiteY0" fmla="*/ 4376026 h 5104805"/>
              <a:gd name="connsiteX1" fmla="*/ 708413 w 8028998"/>
              <a:gd name="connsiteY1" fmla="*/ 4376026 h 5104805"/>
              <a:gd name="connsiteX2" fmla="*/ 1019563 w 8028998"/>
              <a:gd name="connsiteY2" fmla="*/ 4296651 h 5104805"/>
              <a:gd name="connsiteX3" fmla="*/ 1384688 w 8028998"/>
              <a:gd name="connsiteY3" fmla="*/ 4141076 h 5104805"/>
              <a:gd name="connsiteX4" fmla="*/ 1629163 w 8028998"/>
              <a:gd name="connsiteY4" fmla="*/ 3972801 h 5104805"/>
              <a:gd name="connsiteX5" fmla="*/ 1794263 w 8028998"/>
              <a:gd name="connsiteY5" fmla="*/ 4052176 h 5104805"/>
              <a:gd name="connsiteX6" fmla="*/ 2260988 w 8028998"/>
              <a:gd name="connsiteY6" fmla="*/ 3652126 h 5104805"/>
              <a:gd name="connsiteX7" fmla="*/ 2432438 w 8028998"/>
              <a:gd name="connsiteY7" fmla="*/ 3737851 h 5104805"/>
              <a:gd name="connsiteX8" fmla="*/ 2537213 w 8028998"/>
              <a:gd name="connsiteY8" fmla="*/ 3855326 h 5104805"/>
              <a:gd name="connsiteX9" fmla="*/ 2927738 w 8028998"/>
              <a:gd name="connsiteY9" fmla="*/ 3890251 h 5104805"/>
              <a:gd name="connsiteX10" fmla="*/ 3242063 w 8028998"/>
              <a:gd name="connsiteY10" fmla="*/ 3975976 h 5104805"/>
              <a:gd name="connsiteX11" fmla="*/ 3400813 w 8028998"/>
              <a:gd name="connsiteY11" fmla="*/ 3747376 h 5104805"/>
              <a:gd name="connsiteX12" fmla="*/ 3565913 w 8028998"/>
              <a:gd name="connsiteY12" fmla="*/ 3737851 h 5104805"/>
              <a:gd name="connsiteX13" fmla="*/ 3680213 w 8028998"/>
              <a:gd name="connsiteY13" fmla="*/ 3566401 h 5104805"/>
              <a:gd name="connsiteX14" fmla="*/ 3543688 w 8028998"/>
              <a:gd name="connsiteY14" fmla="*/ 3398126 h 5104805"/>
              <a:gd name="connsiteX15" fmla="*/ 3556388 w 8028998"/>
              <a:gd name="connsiteY15" fmla="*/ 3309226 h 5104805"/>
              <a:gd name="connsiteX16" fmla="*/ 3699263 w 8028998"/>
              <a:gd name="connsiteY16" fmla="*/ 3213976 h 5104805"/>
              <a:gd name="connsiteX17" fmla="*/ 3921513 w 8028998"/>
              <a:gd name="connsiteY17" fmla="*/ 3067926 h 5104805"/>
              <a:gd name="connsiteX18" fmla="*/ 4566038 w 8028998"/>
              <a:gd name="connsiteY18" fmla="*/ 2175751 h 5104805"/>
              <a:gd name="connsiteX19" fmla="*/ 5232788 w 8028998"/>
              <a:gd name="connsiteY19" fmla="*/ 2085263 h 5104805"/>
              <a:gd name="connsiteX20" fmla="*/ 5370901 w 8028998"/>
              <a:gd name="connsiteY20" fmla="*/ 1713788 h 5104805"/>
              <a:gd name="connsiteX21" fmla="*/ 5604263 w 8028998"/>
              <a:gd name="connsiteY21" fmla="*/ 1642351 h 5104805"/>
              <a:gd name="connsiteX22" fmla="*/ 6099563 w 8028998"/>
              <a:gd name="connsiteY22" fmla="*/ 1366126 h 5104805"/>
              <a:gd name="connsiteX23" fmla="*/ 6594863 w 8028998"/>
              <a:gd name="connsiteY23" fmla="*/ 1280401 h 5104805"/>
              <a:gd name="connsiteX24" fmla="*/ 7271138 w 8028998"/>
              <a:gd name="connsiteY24" fmla="*/ 985126 h 5104805"/>
              <a:gd name="connsiteX25" fmla="*/ 7442588 w 8028998"/>
              <a:gd name="connsiteY25" fmla="*/ 737476 h 5104805"/>
              <a:gd name="connsiteX26" fmla="*/ 7480688 w 8028998"/>
              <a:gd name="connsiteY26" fmla="*/ 527926 h 5104805"/>
              <a:gd name="connsiteX27" fmla="*/ 7242563 w 8028998"/>
              <a:gd name="connsiteY27" fmla="*/ 480301 h 5104805"/>
              <a:gd name="connsiteX28" fmla="*/ 7566413 w 8028998"/>
              <a:gd name="connsiteY28" fmla="*/ 118351 h 5104805"/>
              <a:gd name="connsiteX29" fmla="*/ 7756913 w 8028998"/>
              <a:gd name="connsiteY29" fmla="*/ 42151 h 5104805"/>
              <a:gd name="connsiteX30" fmla="*/ 7947413 w 8028998"/>
              <a:gd name="connsiteY30" fmla="*/ 727951 h 5104805"/>
              <a:gd name="connsiteX31" fmla="*/ 8004563 w 8028998"/>
              <a:gd name="connsiteY31" fmla="*/ 1480426 h 5104805"/>
              <a:gd name="connsiteX32" fmla="*/ 7556888 w 8028998"/>
              <a:gd name="connsiteY32" fmla="*/ 1585201 h 5104805"/>
              <a:gd name="connsiteX33" fmla="*/ 7175888 w 8028998"/>
              <a:gd name="connsiteY33" fmla="*/ 1613776 h 5104805"/>
              <a:gd name="connsiteX34" fmla="*/ 6842513 w 8028998"/>
              <a:gd name="connsiteY34" fmla="*/ 1947151 h 5104805"/>
              <a:gd name="connsiteX35" fmla="*/ 6366263 w 8028998"/>
              <a:gd name="connsiteY35" fmla="*/ 2061451 h 5104805"/>
              <a:gd name="connsiteX36" fmla="*/ 6147188 w 8028998"/>
              <a:gd name="connsiteY36" fmla="*/ 2147176 h 5104805"/>
              <a:gd name="connsiteX37" fmla="*/ 5975738 w 8028998"/>
              <a:gd name="connsiteY37" fmla="*/ 2375776 h 5104805"/>
              <a:gd name="connsiteX38" fmla="*/ 5804288 w 8028998"/>
              <a:gd name="connsiteY38" fmla="*/ 2642476 h 5104805"/>
              <a:gd name="connsiteX39" fmla="*/ 5775713 w 8028998"/>
              <a:gd name="connsiteY39" fmla="*/ 2842501 h 5104805"/>
              <a:gd name="connsiteX40" fmla="*/ 5594738 w 8028998"/>
              <a:gd name="connsiteY40" fmla="*/ 2890126 h 5104805"/>
              <a:gd name="connsiteX41" fmla="*/ 5289938 w 8028998"/>
              <a:gd name="connsiteY41" fmla="*/ 3233026 h 5104805"/>
              <a:gd name="connsiteX42" fmla="*/ 5223263 w 8028998"/>
              <a:gd name="connsiteY42" fmla="*/ 3509251 h 5104805"/>
              <a:gd name="connsiteX43" fmla="*/ 4480313 w 8028998"/>
              <a:gd name="connsiteY43" fmla="*/ 3880726 h 5104805"/>
              <a:gd name="connsiteX44" fmla="*/ 4042163 w 8028998"/>
              <a:gd name="connsiteY44" fmla="*/ 4052176 h 5104805"/>
              <a:gd name="connsiteX45" fmla="*/ 3946913 w 8028998"/>
              <a:gd name="connsiteY45" fmla="*/ 4223626 h 5104805"/>
              <a:gd name="connsiteX46" fmla="*/ 3661163 w 8028998"/>
              <a:gd name="connsiteY46" fmla="*/ 4461751 h 5104805"/>
              <a:gd name="connsiteX47" fmla="*/ 2470538 w 8028998"/>
              <a:gd name="connsiteY47" fmla="*/ 4918951 h 5104805"/>
              <a:gd name="connsiteX48" fmla="*/ 2222888 w 8028998"/>
              <a:gd name="connsiteY48" fmla="*/ 5014201 h 5104805"/>
              <a:gd name="connsiteX49" fmla="*/ 1432313 w 8028998"/>
              <a:gd name="connsiteY49" fmla="*/ 5080876 h 5104805"/>
              <a:gd name="connsiteX50" fmla="*/ 327413 w 8028998"/>
              <a:gd name="connsiteY50" fmla="*/ 5099926 h 5104805"/>
              <a:gd name="connsiteX51" fmla="*/ 3563 w 8028998"/>
              <a:gd name="connsiteY51" fmla="*/ 5052301 h 5104805"/>
              <a:gd name="connsiteX52" fmla="*/ 165488 w 8028998"/>
              <a:gd name="connsiteY52" fmla="*/ 4614151 h 5104805"/>
              <a:gd name="connsiteX53" fmla="*/ 327413 w 8028998"/>
              <a:gd name="connsiteY53" fmla="*/ 4376026 h 5104805"/>
              <a:gd name="connsiteX0" fmla="*/ 327413 w 8028998"/>
              <a:gd name="connsiteY0" fmla="*/ 4376026 h 5104805"/>
              <a:gd name="connsiteX1" fmla="*/ 708413 w 8028998"/>
              <a:gd name="connsiteY1" fmla="*/ 4376026 h 5104805"/>
              <a:gd name="connsiteX2" fmla="*/ 1019563 w 8028998"/>
              <a:gd name="connsiteY2" fmla="*/ 4296651 h 5104805"/>
              <a:gd name="connsiteX3" fmla="*/ 1384688 w 8028998"/>
              <a:gd name="connsiteY3" fmla="*/ 4141076 h 5104805"/>
              <a:gd name="connsiteX4" fmla="*/ 1629163 w 8028998"/>
              <a:gd name="connsiteY4" fmla="*/ 3972801 h 5104805"/>
              <a:gd name="connsiteX5" fmla="*/ 1794263 w 8028998"/>
              <a:gd name="connsiteY5" fmla="*/ 4052176 h 5104805"/>
              <a:gd name="connsiteX6" fmla="*/ 2260988 w 8028998"/>
              <a:gd name="connsiteY6" fmla="*/ 3652126 h 5104805"/>
              <a:gd name="connsiteX7" fmla="*/ 2432438 w 8028998"/>
              <a:gd name="connsiteY7" fmla="*/ 3737851 h 5104805"/>
              <a:gd name="connsiteX8" fmla="*/ 2537213 w 8028998"/>
              <a:gd name="connsiteY8" fmla="*/ 3855326 h 5104805"/>
              <a:gd name="connsiteX9" fmla="*/ 2927738 w 8028998"/>
              <a:gd name="connsiteY9" fmla="*/ 3890251 h 5104805"/>
              <a:gd name="connsiteX10" fmla="*/ 3242063 w 8028998"/>
              <a:gd name="connsiteY10" fmla="*/ 3975976 h 5104805"/>
              <a:gd name="connsiteX11" fmla="*/ 3400813 w 8028998"/>
              <a:gd name="connsiteY11" fmla="*/ 3747376 h 5104805"/>
              <a:gd name="connsiteX12" fmla="*/ 3565913 w 8028998"/>
              <a:gd name="connsiteY12" fmla="*/ 3737851 h 5104805"/>
              <a:gd name="connsiteX13" fmla="*/ 3680213 w 8028998"/>
              <a:gd name="connsiteY13" fmla="*/ 3566401 h 5104805"/>
              <a:gd name="connsiteX14" fmla="*/ 3543688 w 8028998"/>
              <a:gd name="connsiteY14" fmla="*/ 3398126 h 5104805"/>
              <a:gd name="connsiteX15" fmla="*/ 3556388 w 8028998"/>
              <a:gd name="connsiteY15" fmla="*/ 3309226 h 5104805"/>
              <a:gd name="connsiteX16" fmla="*/ 3699263 w 8028998"/>
              <a:gd name="connsiteY16" fmla="*/ 3213976 h 5104805"/>
              <a:gd name="connsiteX17" fmla="*/ 3921513 w 8028998"/>
              <a:gd name="connsiteY17" fmla="*/ 3067926 h 5104805"/>
              <a:gd name="connsiteX18" fmla="*/ 4566038 w 8028998"/>
              <a:gd name="connsiteY18" fmla="*/ 2175751 h 5104805"/>
              <a:gd name="connsiteX19" fmla="*/ 5232788 w 8028998"/>
              <a:gd name="connsiteY19" fmla="*/ 2085263 h 5104805"/>
              <a:gd name="connsiteX20" fmla="*/ 5342326 w 8028998"/>
              <a:gd name="connsiteY20" fmla="*/ 1751888 h 5104805"/>
              <a:gd name="connsiteX21" fmla="*/ 5604263 w 8028998"/>
              <a:gd name="connsiteY21" fmla="*/ 1642351 h 5104805"/>
              <a:gd name="connsiteX22" fmla="*/ 6099563 w 8028998"/>
              <a:gd name="connsiteY22" fmla="*/ 1366126 h 5104805"/>
              <a:gd name="connsiteX23" fmla="*/ 6594863 w 8028998"/>
              <a:gd name="connsiteY23" fmla="*/ 1280401 h 5104805"/>
              <a:gd name="connsiteX24" fmla="*/ 7271138 w 8028998"/>
              <a:gd name="connsiteY24" fmla="*/ 985126 h 5104805"/>
              <a:gd name="connsiteX25" fmla="*/ 7442588 w 8028998"/>
              <a:gd name="connsiteY25" fmla="*/ 737476 h 5104805"/>
              <a:gd name="connsiteX26" fmla="*/ 7480688 w 8028998"/>
              <a:gd name="connsiteY26" fmla="*/ 527926 h 5104805"/>
              <a:gd name="connsiteX27" fmla="*/ 7242563 w 8028998"/>
              <a:gd name="connsiteY27" fmla="*/ 480301 h 5104805"/>
              <a:gd name="connsiteX28" fmla="*/ 7566413 w 8028998"/>
              <a:gd name="connsiteY28" fmla="*/ 118351 h 5104805"/>
              <a:gd name="connsiteX29" fmla="*/ 7756913 w 8028998"/>
              <a:gd name="connsiteY29" fmla="*/ 42151 h 5104805"/>
              <a:gd name="connsiteX30" fmla="*/ 7947413 w 8028998"/>
              <a:gd name="connsiteY30" fmla="*/ 727951 h 5104805"/>
              <a:gd name="connsiteX31" fmla="*/ 8004563 w 8028998"/>
              <a:gd name="connsiteY31" fmla="*/ 1480426 h 5104805"/>
              <a:gd name="connsiteX32" fmla="*/ 7556888 w 8028998"/>
              <a:gd name="connsiteY32" fmla="*/ 1585201 h 5104805"/>
              <a:gd name="connsiteX33" fmla="*/ 7175888 w 8028998"/>
              <a:gd name="connsiteY33" fmla="*/ 1613776 h 5104805"/>
              <a:gd name="connsiteX34" fmla="*/ 6842513 w 8028998"/>
              <a:gd name="connsiteY34" fmla="*/ 1947151 h 5104805"/>
              <a:gd name="connsiteX35" fmla="*/ 6366263 w 8028998"/>
              <a:gd name="connsiteY35" fmla="*/ 2061451 h 5104805"/>
              <a:gd name="connsiteX36" fmla="*/ 6147188 w 8028998"/>
              <a:gd name="connsiteY36" fmla="*/ 2147176 h 5104805"/>
              <a:gd name="connsiteX37" fmla="*/ 5975738 w 8028998"/>
              <a:gd name="connsiteY37" fmla="*/ 2375776 h 5104805"/>
              <a:gd name="connsiteX38" fmla="*/ 5804288 w 8028998"/>
              <a:gd name="connsiteY38" fmla="*/ 2642476 h 5104805"/>
              <a:gd name="connsiteX39" fmla="*/ 5775713 w 8028998"/>
              <a:gd name="connsiteY39" fmla="*/ 2842501 h 5104805"/>
              <a:gd name="connsiteX40" fmla="*/ 5594738 w 8028998"/>
              <a:gd name="connsiteY40" fmla="*/ 2890126 h 5104805"/>
              <a:gd name="connsiteX41" fmla="*/ 5289938 w 8028998"/>
              <a:gd name="connsiteY41" fmla="*/ 3233026 h 5104805"/>
              <a:gd name="connsiteX42" fmla="*/ 5223263 w 8028998"/>
              <a:gd name="connsiteY42" fmla="*/ 3509251 h 5104805"/>
              <a:gd name="connsiteX43" fmla="*/ 4480313 w 8028998"/>
              <a:gd name="connsiteY43" fmla="*/ 3880726 h 5104805"/>
              <a:gd name="connsiteX44" fmla="*/ 4042163 w 8028998"/>
              <a:gd name="connsiteY44" fmla="*/ 4052176 h 5104805"/>
              <a:gd name="connsiteX45" fmla="*/ 3946913 w 8028998"/>
              <a:gd name="connsiteY45" fmla="*/ 4223626 h 5104805"/>
              <a:gd name="connsiteX46" fmla="*/ 3661163 w 8028998"/>
              <a:gd name="connsiteY46" fmla="*/ 4461751 h 5104805"/>
              <a:gd name="connsiteX47" fmla="*/ 2470538 w 8028998"/>
              <a:gd name="connsiteY47" fmla="*/ 4918951 h 5104805"/>
              <a:gd name="connsiteX48" fmla="*/ 2222888 w 8028998"/>
              <a:gd name="connsiteY48" fmla="*/ 5014201 h 5104805"/>
              <a:gd name="connsiteX49" fmla="*/ 1432313 w 8028998"/>
              <a:gd name="connsiteY49" fmla="*/ 5080876 h 5104805"/>
              <a:gd name="connsiteX50" fmla="*/ 327413 w 8028998"/>
              <a:gd name="connsiteY50" fmla="*/ 5099926 h 5104805"/>
              <a:gd name="connsiteX51" fmla="*/ 3563 w 8028998"/>
              <a:gd name="connsiteY51" fmla="*/ 5052301 h 5104805"/>
              <a:gd name="connsiteX52" fmla="*/ 165488 w 8028998"/>
              <a:gd name="connsiteY52" fmla="*/ 4614151 h 5104805"/>
              <a:gd name="connsiteX53" fmla="*/ 327413 w 8028998"/>
              <a:gd name="connsiteY53" fmla="*/ 4376026 h 5104805"/>
              <a:gd name="connsiteX0" fmla="*/ 327413 w 8028998"/>
              <a:gd name="connsiteY0" fmla="*/ 4376026 h 5104805"/>
              <a:gd name="connsiteX1" fmla="*/ 708413 w 8028998"/>
              <a:gd name="connsiteY1" fmla="*/ 4376026 h 5104805"/>
              <a:gd name="connsiteX2" fmla="*/ 1019563 w 8028998"/>
              <a:gd name="connsiteY2" fmla="*/ 4296651 h 5104805"/>
              <a:gd name="connsiteX3" fmla="*/ 1384688 w 8028998"/>
              <a:gd name="connsiteY3" fmla="*/ 4141076 h 5104805"/>
              <a:gd name="connsiteX4" fmla="*/ 1629163 w 8028998"/>
              <a:gd name="connsiteY4" fmla="*/ 3972801 h 5104805"/>
              <a:gd name="connsiteX5" fmla="*/ 1794263 w 8028998"/>
              <a:gd name="connsiteY5" fmla="*/ 4052176 h 5104805"/>
              <a:gd name="connsiteX6" fmla="*/ 2260988 w 8028998"/>
              <a:gd name="connsiteY6" fmla="*/ 3652126 h 5104805"/>
              <a:gd name="connsiteX7" fmla="*/ 2432438 w 8028998"/>
              <a:gd name="connsiteY7" fmla="*/ 3737851 h 5104805"/>
              <a:gd name="connsiteX8" fmla="*/ 2537213 w 8028998"/>
              <a:gd name="connsiteY8" fmla="*/ 3855326 h 5104805"/>
              <a:gd name="connsiteX9" fmla="*/ 2927738 w 8028998"/>
              <a:gd name="connsiteY9" fmla="*/ 3890251 h 5104805"/>
              <a:gd name="connsiteX10" fmla="*/ 3242063 w 8028998"/>
              <a:gd name="connsiteY10" fmla="*/ 3975976 h 5104805"/>
              <a:gd name="connsiteX11" fmla="*/ 3400813 w 8028998"/>
              <a:gd name="connsiteY11" fmla="*/ 3747376 h 5104805"/>
              <a:gd name="connsiteX12" fmla="*/ 3565913 w 8028998"/>
              <a:gd name="connsiteY12" fmla="*/ 3737851 h 5104805"/>
              <a:gd name="connsiteX13" fmla="*/ 3680213 w 8028998"/>
              <a:gd name="connsiteY13" fmla="*/ 3566401 h 5104805"/>
              <a:gd name="connsiteX14" fmla="*/ 3543688 w 8028998"/>
              <a:gd name="connsiteY14" fmla="*/ 3398126 h 5104805"/>
              <a:gd name="connsiteX15" fmla="*/ 3556388 w 8028998"/>
              <a:gd name="connsiteY15" fmla="*/ 3309226 h 5104805"/>
              <a:gd name="connsiteX16" fmla="*/ 3699263 w 8028998"/>
              <a:gd name="connsiteY16" fmla="*/ 3213976 h 5104805"/>
              <a:gd name="connsiteX17" fmla="*/ 3921513 w 8028998"/>
              <a:gd name="connsiteY17" fmla="*/ 3067926 h 5104805"/>
              <a:gd name="connsiteX18" fmla="*/ 4566038 w 8028998"/>
              <a:gd name="connsiteY18" fmla="*/ 2175751 h 5104805"/>
              <a:gd name="connsiteX19" fmla="*/ 5232788 w 8028998"/>
              <a:gd name="connsiteY19" fmla="*/ 2085263 h 5104805"/>
              <a:gd name="connsiteX20" fmla="*/ 5304226 w 8028998"/>
              <a:gd name="connsiteY20" fmla="*/ 1966201 h 5104805"/>
              <a:gd name="connsiteX21" fmla="*/ 5342326 w 8028998"/>
              <a:gd name="connsiteY21" fmla="*/ 1751888 h 5104805"/>
              <a:gd name="connsiteX22" fmla="*/ 5604263 w 8028998"/>
              <a:gd name="connsiteY22" fmla="*/ 1642351 h 5104805"/>
              <a:gd name="connsiteX23" fmla="*/ 6099563 w 8028998"/>
              <a:gd name="connsiteY23" fmla="*/ 1366126 h 5104805"/>
              <a:gd name="connsiteX24" fmla="*/ 6594863 w 8028998"/>
              <a:gd name="connsiteY24" fmla="*/ 1280401 h 5104805"/>
              <a:gd name="connsiteX25" fmla="*/ 7271138 w 8028998"/>
              <a:gd name="connsiteY25" fmla="*/ 985126 h 5104805"/>
              <a:gd name="connsiteX26" fmla="*/ 7442588 w 8028998"/>
              <a:gd name="connsiteY26" fmla="*/ 737476 h 5104805"/>
              <a:gd name="connsiteX27" fmla="*/ 7480688 w 8028998"/>
              <a:gd name="connsiteY27" fmla="*/ 527926 h 5104805"/>
              <a:gd name="connsiteX28" fmla="*/ 7242563 w 8028998"/>
              <a:gd name="connsiteY28" fmla="*/ 480301 h 5104805"/>
              <a:gd name="connsiteX29" fmla="*/ 7566413 w 8028998"/>
              <a:gd name="connsiteY29" fmla="*/ 118351 h 5104805"/>
              <a:gd name="connsiteX30" fmla="*/ 7756913 w 8028998"/>
              <a:gd name="connsiteY30" fmla="*/ 42151 h 5104805"/>
              <a:gd name="connsiteX31" fmla="*/ 7947413 w 8028998"/>
              <a:gd name="connsiteY31" fmla="*/ 727951 h 5104805"/>
              <a:gd name="connsiteX32" fmla="*/ 8004563 w 8028998"/>
              <a:gd name="connsiteY32" fmla="*/ 1480426 h 5104805"/>
              <a:gd name="connsiteX33" fmla="*/ 7556888 w 8028998"/>
              <a:gd name="connsiteY33" fmla="*/ 1585201 h 5104805"/>
              <a:gd name="connsiteX34" fmla="*/ 7175888 w 8028998"/>
              <a:gd name="connsiteY34" fmla="*/ 1613776 h 5104805"/>
              <a:gd name="connsiteX35" fmla="*/ 6842513 w 8028998"/>
              <a:gd name="connsiteY35" fmla="*/ 1947151 h 5104805"/>
              <a:gd name="connsiteX36" fmla="*/ 6366263 w 8028998"/>
              <a:gd name="connsiteY36" fmla="*/ 2061451 h 5104805"/>
              <a:gd name="connsiteX37" fmla="*/ 6147188 w 8028998"/>
              <a:gd name="connsiteY37" fmla="*/ 2147176 h 5104805"/>
              <a:gd name="connsiteX38" fmla="*/ 5975738 w 8028998"/>
              <a:gd name="connsiteY38" fmla="*/ 2375776 h 5104805"/>
              <a:gd name="connsiteX39" fmla="*/ 5804288 w 8028998"/>
              <a:gd name="connsiteY39" fmla="*/ 2642476 h 5104805"/>
              <a:gd name="connsiteX40" fmla="*/ 5775713 w 8028998"/>
              <a:gd name="connsiteY40" fmla="*/ 2842501 h 5104805"/>
              <a:gd name="connsiteX41" fmla="*/ 5594738 w 8028998"/>
              <a:gd name="connsiteY41" fmla="*/ 2890126 h 5104805"/>
              <a:gd name="connsiteX42" fmla="*/ 5289938 w 8028998"/>
              <a:gd name="connsiteY42" fmla="*/ 3233026 h 5104805"/>
              <a:gd name="connsiteX43" fmla="*/ 5223263 w 8028998"/>
              <a:gd name="connsiteY43" fmla="*/ 3509251 h 5104805"/>
              <a:gd name="connsiteX44" fmla="*/ 4480313 w 8028998"/>
              <a:gd name="connsiteY44" fmla="*/ 3880726 h 5104805"/>
              <a:gd name="connsiteX45" fmla="*/ 4042163 w 8028998"/>
              <a:gd name="connsiteY45" fmla="*/ 4052176 h 5104805"/>
              <a:gd name="connsiteX46" fmla="*/ 3946913 w 8028998"/>
              <a:gd name="connsiteY46" fmla="*/ 4223626 h 5104805"/>
              <a:gd name="connsiteX47" fmla="*/ 3661163 w 8028998"/>
              <a:gd name="connsiteY47" fmla="*/ 4461751 h 5104805"/>
              <a:gd name="connsiteX48" fmla="*/ 2470538 w 8028998"/>
              <a:gd name="connsiteY48" fmla="*/ 4918951 h 5104805"/>
              <a:gd name="connsiteX49" fmla="*/ 2222888 w 8028998"/>
              <a:gd name="connsiteY49" fmla="*/ 5014201 h 5104805"/>
              <a:gd name="connsiteX50" fmla="*/ 1432313 w 8028998"/>
              <a:gd name="connsiteY50" fmla="*/ 5080876 h 5104805"/>
              <a:gd name="connsiteX51" fmla="*/ 327413 w 8028998"/>
              <a:gd name="connsiteY51" fmla="*/ 5099926 h 5104805"/>
              <a:gd name="connsiteX52" fmla="*/ 3563 w 8028998"/>
              <a:gd name="connsiteY52" fmla="*/ 5052301 h 5104805"/>
              <a:gd name="connsiteX53" fmla="*/ 165488 w 8028998"/>
              <a:gd name="connsiteY53" fmla="*/ 4614151 h 5104805"/>
              <a:gd name="connsiteX54" fmla="*/ 327413 w 8028998"/>
              <a:gd name="connsiteY54" fmla="*/ 4376026 h 5104805"/>
              <a:gd name="connsiteX0" fmla="*/ 327413 w 8028998"/>
              <a:gd name="connsiteY0" fmla="*/ 4376026 h 5104805"/>
              <a:gd name="connsiteX1" fmla="*/ 708413 w 8028998"/>
              <a:gd name="connsiteY1" fmla="*/ 4376026 h 5104805"/>
              <a:gd name="connsiteX2" fmla="*/ 1019563 w 8028998"/>
              <a:gd name="connsiteY2" fmla="*/ 4296651 h 5104805"/>
              <a:gd name="connsiteX3" fmla="*/ 1384688 w 8028998"/>
              <a:gd name="connsiteY3" fmla="*/ 4141076 h 5104805"/>
              <a:gd name="connsiteX4" fmla="*/ 1629163 w 8028998"/>
              <a:gd name="connsiteY4" fmla="*/ 3972801 h 5104805"/>
              <a:gd name="connsiteX5" fmla="*/ 1794263 w 8028998"/>
              <a:gd name="connsiteY5" fmla="*/ 4052176 h 5104805"/>
              <a:gd name="connsiteX6" fmla="*/ 2260988 w 8028998"/>
              <a:gd name="connsiteY6" fmla="*/ 3652126 h 5104805"/>
              <a:gd name="connsiteX7" fmla="*/ 2432438 w 8028998"/>
              <a:gd name="connsiteY7" fmla="*/ 3737851 h 5104805"/>
              <a:gd name="connsiteX8" fmla="*/ 2537213 w 8028998"/>
              <a:gd name="connsiteY8" fmla="*/ 3855326 h 5104805"/>
              <a:gd name="connsiteX9" fmla="*/ 2927738 w 8028998"/>
              <a:gd name="connsiteY9" fmla="*/ 3890251 h 5104805"/>
              <a:gd name="connsiteX10" fmla="*/ 3242063 w 8028998"/>
              <a:gd name="connsiteY10" fmla="*/ 3975976 h 5104805"/>
              <a:gd name="connsiteX11" fmla="*/ 3400813 w 8028998"/>
              <a:gd name="connsiteY11" fmla="*/ 3747376 h 5104805"/>
              <a:gd name="connsiteX12" fmla="*/ 3565913 w 8028998"/>
              <a:gd name="connsiteY12" fmla="*/ 3737851 h 5104805"/>
              <a:gd name="connsiteX13" fmla="*/ 3680213 w 8028998"/>
              <a:gd name="connsiteY13" fmla="*/ 3566401 h 5104805"/>
              <a:gd name="connsiteX14" fmla="*/ 3543688 w 8028998"/>
              <a:gd name="connsiteY14" fmla="*/ 3398126 h 5104805"/>
              <a:gd name="connsiteX15" fmla="*/ 3556388 w 8028998"/>
              <a:gd name="connsiteY15" fmla="*/ 3309226 h 5104805"/>
              <a:gd name="connsiteX16" fmla="*/ 3699263 w 8028998"/>
              <a:gd name="connsiteY16" fmla="*/ 3213976 h 5104805"/>
              <a:gd name="connsiteX17" fmla="*/ 3921513 w 8028998"/>
              <a:gd name="connsiteY17" fmla="*/ 3067926 h 5104805"/>
              <a:gd name="connsiteX18" fmla="*/ 4566038 w 8028998"/>
              <a:gd name="connsiteY18" fmla="*/ 2175751 h 5104805"/>
              <a:gd name="connsiteX19" fmla="*/ 5104200 w 8028998"/>
              <a:gd name="connsiteY19" fmla="*/ 2109076 h 5104805"/>
              <a:gd name="connsiteX20" fmla="*/ 5304226 w 8028998"/>
              <a:gd name="connsiteY20" fmla="*/ 1966201 h 5104805"/>
              <a:gd name="connsiteX21" fmla="*/ 5342326 w 8028998"/>
              <a:gd name="connsiteY21" fmla="*/ 1751888 h 5104805"/>
              <a:gd name="connsiteX22" fmla="*/ 5604263 w 8028998"/>
              <a:gd name="connsiteY22" fmla="*/ 1642351 h 5104805"/>
              <a:gd name="connsiteX23" fmla="*/ 6099563 w 8028998"/>
              <a:gd name="connsiteY23" fmla="*/ 1366126 h 5104805"/>
              <a:gd name="connsiteX24" fmla="*/ 6594863 w 8028998"/>
              <a:gd name="connsiteY24" fmla="*/ 1280401 h 5104805"/>
              <a:gd name="connsiteX25" fmla="*/ 7271138 w 8028998"/>
              <a:gd name="connsiteY25" fmla="*/ 985126 h 5104805"/>
              <a:gd name="connsiteX26" fmla="*/ 7442588 w 8028998"/>
              <a:gd name="connsiteY26" fmla="*/ 737476 h 5104805"/>
              <a:gd name="connsiteX27" fmla="*/ 7480688 w 8028998"/>
              <a:gd name="connsiteY27" fmla="*/ 527926 h 5104805"/>
              <a:gd name="connsiteX28" fmla="*/ 7242563 w 8028998"/>
              <a:gd name="connsiteY28" fmla="*/ 480301 h 5104805"/>
              <a:gd name="connsiteX29" fmla="*/ 7566413 w 8028998"/>
              <a:gd name="connsiteY29" fmla="*/ 118351 h 5104805"/>
              <a:gd name="connsiteX30" fmla="*/ 7756913 w 8028998"/>
              <a:gd name="connsiteY30" fmla="*/ 42151 h 5104805"/>
              <a:gd name="connsiteX31" fmla="*/ 7947413 w 8028998"/>
              <a:gd name="connsiteY31" fmla="*/ 727951 h 5104805"/>
              <a:gd name="connsiteX32" fmla="*/ 8004563 w 8028998"/>
              <a:gd name="connsiteY32" fmla="*/ 1480426 h 5104805"/>
              <a:gd name="connsiteX33" fmla="*/ 7556888 w 8028998"/>
              <a:gd name="connsiteY33" fmla="*/ 1585201 h 5104805"/>
              <a:gd name="connsiteX34" fmla="*/ 7175888 w 8028998"/>
              <a:gd name="connsiteY34" fmla="*/ 1613776 h 5104805"/>
              <a:gd name="connsiteX35" fmla="*/ 6842513 w 8028998"/>
              <a:gd name="connsiteY35" fmla="*/ 1947151 h 5104805"/>
              <a:gd name="connsiteX36" fmla="*/ 6366263 w 8028998"/>
              <a:gd name="connsiteY36" fmla="*/ 2061451 h 5104805"/>
              <a:gd name="connsiteX37" fmla="*/ 6147188 w 8028998"/>
              <a:gd name="connsiteY37" fmla="*/ 2147176 h 5104805"/>
              <a:gd name="connsiteX38" fmla="*/ 5975738 w 8028998"/>
              <a:gd name="connsiteY38" fmla="*/ 2375776 h 5104805"/>
              <a:gd name="connsiteX39" fmla="*/ 5804288 w 8028998"/>
              <a:gd name="connsiteY39" fmla="*/ 2642476 h 5104805"/>
              <a:gd name="connsiteX40" fmla="*/ 5775713 w 8028998"/>
              <a:gd name="connsiteY40" fmla="*/ 2842501 h 5104805"/>
              <a:gd name="connsiteX41" fmla="*/ 5594738 w 8028998"/>
              <a:gd name="connsiteY41" fmla="*/ 2890126 h 5104805"/>
              <a:gd name="connsiteX42" fmla="*/ 5289938 w 8028998"/>
              <a:gd name="connsiteY42" fmla="*/ 3233026 h 5104805"/>
              <a:gd name="connsiteX43" fmla="*/ 5223263 w 8028998"/>
              <a:gd name="connsiteY43" fmla="*/ 3509251 h 5104805"/>
              <a:gd name="connsiteX44" fmla="*/ 4480313 w 8028998"/>
              <a:gd name="connsiteY44" fmla="*/ 3880726 h 5104805"/>
              <a:gd name="connsiteX45" fmla="*/ 4042163 w 8028998"/>
              <a:gd name="connsiteY45" fmla="*/ 4052176 h 5104805"/>
              <a:gd name="connsiteX46" fmla="*/ 3946913 w 8028998"/>
              <a:gd name="connsiteY46" fmla="*/ 4223626 h 5104805"/>
              <a:gd name="connsiteX47" fmla="*/ 3661163 w 8028998"/>
              <a:gd name="connsiteY47" fmla="*/ 4461751 h 5104805"/>
              <a:gd name="connsiteX48" fmla="*/ 2470538 w 8028998"/>
              <a:gd name="connsiteY48" fmla="*/ 4918951 h 5104805"/>
              <a:gd name="connsiteX49" fmla="*/ 2222888 w 8028998"/>
              <a:gd name="connsiteY49" fmla="*/ 5014201 h 5104805"/>
              <a:gd name="connsiteX50" fmla="*/ 1432313 w 8028998"/>
              <a:gd name="connsiteY50" fmla="*/ 5080876 h 5104805"/>
              <a:gd name="connsiteX51" fmla="*/ 327413 w 8028998"/>
              <a:gd name="connsiteY51" fmla="*/ 5099926 h 5104805"/>
              <a:gd name="connsiteX52" fmla="*/ 3563 w 8028998"/>
              <a:gd name="connsiteY52" fmla="*/ 5052301 h 5104805"/>
              <a:gd name="connsiteX53" fmla="*/ 165488 w 8028998"/>
              <a:gd name="connsiteY53" fmla="*/ 4614151 h 5104805"/>
              <a:gd name="connsiteX54" fmla="*/ 327413 w 8028998"/>
              <a:gd name="connsiteY54" fmla="*/ 4376026 h 5104805"/>
              <a:gd name="connsiteX0" fmla="*/ 327413 w 8028998"/>
              <a:gd name="connsiteY0" fmla="*/ 4376026 h 5104805"/>
              <a:gd name="connsiteX1" fmla="*/ 708413 w 8028998"/>
              <a:gd name="connsiteY1" fmla="*/ 4376026 h 5104805"/>
              <a:gd name="connsiteX2" fmla="*/ 1019563 w 8028998"/>
              <a:gd name="connsiteY2" fmla="*/ 4296651 h 5104805"/>
              <a:gd name="connsiteX3" fmla="*/ 1384688 w 8028998"/>
              <a:gd name="connsiteY3" fmla="*/ 4141076 h 5104805"/>
              <a:gd name="connsiteX4" fmla="*/ 1629163 w 8028998"/>
              <a:gd name="connsiteY4" fmla="*/ 3972801 h 5104805"/>
              <a:gd name="connsiteX5" fmla="*/ 1794263 w 8028998"/>
              <a:gd name="connsiteY5" fmla="*/ 4052176 h 5104805"/>
              <a:gd name="connsiteX6" fmla="*/ 2260988 w 8028998"/>
              <a:gd name="connsiteY6" fmla="*/ 3652126 h 5104805"/>
              <a:gd name="connsiteX7" fmla="*/ 2432438 w 8028998"/>
              <a:gd name="connsiteY7" fmla="*/ 3737851 h 5104805"/>
              <a:gd name="connsiteX8" fmla="*/ 2537213 w 8028998"/>
              <a:gd name="connsiteY8" fmla="*/ 3855326 h 5104805"/>
              <a:gd name="connsiteX9" fmla="*/ 2927738 w 8028998"/>
              <a:gd name="connsiteY9" fmla="*/ 3890251 h 5104805"/>
              <a:gd name="connsiteX10" fmla="*/ 3242063 w 8028998"/>
              <a:gd name="connsiteY10" fmla="*/ 3975976 h 5104805"/>
              <a:gd name="connsiteX11" fmla="*/ 3400813 w 8028998"/>
              <a:gd name="connsiteY11" fmla="*/ 3747376 h 5104805"/>
              <a:gd name="connsiteX12" fmla="*/ 3565913 w 8028998"/>
              <a:gd name="connsiteY12" fmla="*/ 3737851 h 5104805"/>
              <a:gd name="connsiteX13" fmla="*/ 3680213 w 8028998"/>
              <a:gd name="connsiteY13" fmla="*/ 3566401 h 5104805"/>
              <a:gd name="connsiteX14" fmla="*/ 3543688 w 8028998"/>
              <a:gd name="connsiteY14" fmla="*/ 3398126 h 5104805"/>
              <a:gd name="connsiteX15" fmla="*/ 3556388 w 8028998"/>
              <a:gd name="connsiteY15" fmla="*/ 3309226 h 5104805"/>
              <a:gd name="connsiteX16" fmla="*/ 3699263 w 8028998"/>
              <a:gd name="connsiteY16" fmla="*/ 3213976 h 5104805"/>
              <a:gd name="connsiteX17" fmla="*/ 3921513 w 8028998"/>
              <a:gd name="connsiteY17" fmla="*/ 3067926 h 5104805"/>
              <a:gd name="connsiteX18" fmla="*/ 4494601 w 8028998"/>
              <a:gd name="connsiteY18" fmla="*/ 2251951 h 5104805"/>
              <a:gd name="connsiteX19" fmla="*/ 5104200 w 8028998"/>
              <a:gd name="connsiteY19" fmla="*/ 2109076 h 5104805"/>
              <a:gd name="connsiteX20" fmla="*/ 5304226 w 8028998"/>
              <a:gd name="connsiteY20" fmla="*/ 1966201 h 5104805"/>
              <a:gd name="connsiteX21" fmla="*/ 5342326 w 8028998"/>
              <a:gd name="connsiteY21" fmla="*/ 1751888 h 5104805"/>
              <a:gd name="connsiteX22" fmla="*/ 5604263 w 8028998"/>
              <a:gd name="connsiteY22" fmla="*/ 1642351 h 5104805"/>
              <a:gd name="connsiteX23" fmla="*/ 6099563 w 8028998"/>
              <a:gd name="connsiteY23" fmla="*/ 1366126 h 5104805"/>
              <a:gd name="connsiteX24" fmla="*/ 6594863 w 8028998"/>
              <a:gd name="connsiteY24" fmla="*/ 1280401 h 5104805"/>
              <a:gd name="connsiteX25" fmla="*/ 7271138 w 8028998"/>
              <a:gd name="connsiteY25" fmla="*/ 985126 h 5104805"/>
              <a:gd name="connsiteX26" fmla="*/ 7442588 w 8028998"/>
              <a:gd name="connsiteY26" fmla="*/ 737476 h 5104805"/>
              <a:gd name="connsiteX27" fmla="*/ 7480688 w 8028998"/>
              <a:gd name="connsiteY27" fmla="*/ 527926 h 5104805"/>
              <a:gd name="connsiteX28" fmla="*/ 7242563 w 8028998"/>
              <a:gd name="connsiteY28" fmla="*/ 480301 h 5104805"/>
              <a:gd name="connsiteX29" fmla="*/ 7566413 w 8028998"/>
              <a:gd name="connsiteY29" fmla="*/ 118351 h 5104805"/>
              <a:gd name="connsiteX30" fmla="*/ 7756913 w 8028998"/>
              <a:gd name="connsiteY30" fmla="*/ 42151 h 5104805"/>
              <a:gd name="connsiteX31" fmla="*/ 7947413 w 8028998"/>
              <a:gd name="connsiteY31" fmla="*/ 727951 h 5104805"/>
              <a:gd name="connsiteX32" fmla="*/ 8004563 w 8028998"/>
              <a:gd name="connsiteY32" fmla="*/ 1480426 h 5104805"/>
              <a:gd name="connsiteX33" fmla="*/ 7556888 w 8028998"/>
              <a:gd name="connsiteY33" fmla="*/ 1585201 h 5104805"/>
              <a:gd name="connsiteX34" fmla="*/ 7175888 w 8028998"/>
              <a:gd name="connsiteY34" fmla="*/ 1613776 h 5104805"/>
              <a:gd name="connsiteX35" fmla="*/ 6842513 w 8028998"/>
              <a:gd name="connsiteY35" fmla="*/ 1947151 h 5104805"/>
              <a:gd name="connsiteX36" fmla="*/ 6366263 w 8028998"/>
              <a:gd name="connsiteY36" fmla="*/ 2061451 h 5104805"/>
              <a:gd name="connsiteX37" fmla="*/ 6147188 w 8028998"/>
              <a:gd name="connsiteY37" fmla="*/ 2147176 h 5104805"/>
              <a:gd name="connsiteX38" fmla="*/ 5975738 w 8028998"/>
              <a:gd name="connsiteY38" fmla="*/ 2375776 h 5104805"/>
              <a:gd name="connsiteX39" fmla="*/ 5804288 w 8028998"/>
              <a:gd name="connsiteY39" fmla="*/ 2642476 h 5104805"/>
              <a:gd name="connsiteX40" fmla="*/ 5775713 w 8028998"/>
              <a:gd name="connsiteY40" fmla="*/ 2842501 h 5104805"/>
              <a:gd name="connsiteX41" fmla="*/ 5594738 w 8028998"/>
              <a:gd name="connsiteY41" fmla="*/ 2890126 h 5104805"/>
              <a:gd name="connsiteX42" fmla="*/ 5289938 w 8028998"/>
              <a:gd name="connsiteY42" fmla="*/ 3233026 h 5104805"/>
              <a:gd name="connsiteX43" fmla="*/ 5223263 w 8028998"/>
              <a:gd name="connsiteY43" fmla="*/ 3509251 h 5104805"/>
              <a:gd name="connsiteX44" fmla="*/ 4480313 w 8028998"/>
              <a:gd name="connsiteY44" fmla="*/ 3880726 h 5104805"/>
              <a:gd name="connsiteX45" fmla="*/ 4042163 w 8028998"/>
              <a:gd name="connsiteY45" fmla="*/ 4052176 h 5104805"/>
              <a:gd name="connsiteX46" fmla="*/ 3946913 w 8028998"/>
              <a:gd name="connsiteY46" fmla="*/ 4223626 h 5104805"/>
              <a:gd name="connsiteX47" fmla="*/ 3661163 w 8028998"/>
              <a:gd name="connsiteY47" fmla="*/ 4461751 h 5104805"/>
              <a:gd name="connsiteX48" fmla="*/ 2470538 w 8028998"/>
              <a:gd name="connsiteY48" fmla="*/ 4918951 h 5104805"/>
              <a:gd name="connsiteX49" fmla="*/ 2222888 w 8028998"/>
              <a:gd name="connsiteY49" fmla="*/ 5014201 h 5104805"/>
              <a:gd name="connsiteX50" fmla="*/ 1432313 w 8028998"/>
              <a:gd name="connsiteY50" fmla="*/ 5080876 h 5104805"/>
              <a:gd name="connsiteX51" fmla="*/ 327413 w 8028998"/>
              <a:gd name="connsiteY51" fmla="*/ 5099926 h 5104805"/>
              <a:gd name="connsiteX52" fmla="*/ 3563 w 8028998"/>
              <a:gd name="connsiteY52" fmla="*/ 5052301 h 5104805"/>
              <a:gd name="connsiteX53" fmla="*/ 165488 w 8028998"/>
              <a:gd name="connsiteY53" fmla="*/ 4614151 h 5104805"/>
              <a:gd name="connsiteX54" fmla="*/ 327413 w 8028998"/>
              <a:gd name="connsiteY54" fmla="*/ 4376026 h 5104805"/>
              <a:gd name="connsiteX0" fmla="*/ 327413 w 8028998"/>
              <a:gd name="connsiteY0" fmla="*/ 4376026 h 5104805"/>
              <a:gd name="connsiteX1" fmla="*/ 708413 w 8028998"/>
              <a:gd name="connsiteY1" fmla="*/ 4376026 h 5104805"/>
              <a:gd name="connsiteX2" fmla="*/ 1019563 w 8028998"/>
              <a:gd name="connsiteY2" fmla="*/ 4296651 h 5104805"/>
              <a:gd name="connsiteX3" fmla="*/ 1384688 w 8028998"/>
              <a:gd name="connsiteY3" fmla="*/ 4141076 h 5104805"/>
              <a:gd name="connsiteX4" fmla="*/ 1629163 w 8028998"/>
              <a:gd name="connsiteY4" fmla="*/ 3972801 h 5104805"/>
              <a:gd name="connsiteX5" fmla="*/ 1794263 w 8028998"/>
              <a:gd name="connsiteY5" fmla="*/ 4052176 h 5104805"/>
              <a:gd name="connsiteX6" fmla="*/ 2260988 w 8028998"/>
              <a:gd name="connsiteY6" fmla="*/ 3652126 h 5104805"/>
              <a:gd name="connsiteX7" fmla="*/ 2432438 w 8028998"/>
              <a:gd name="connsiteY7" fmla="*/ 3737851 h 5104805"/>
              <a:gd name="connsiteX8" fmla="*/ 2537213 w 8028998"/>
              <a:gd name="connsiteY8" fmla="*/ 3855326 h 5104805"/>
              <a:gd name="connsiteX9" fmla="*/ 2927738 w 8028998"/>
              <a:gd name="connsiteY9" fmla="*/ 3890251 h 5104805"/>
              <a:gd name="connsiteX10" fmla="*/ 3242063 w 8028998"/>
              <a:gd name="connsiteY10" fmla="*/ 3975976 h 5104805"/>
              <a:gd name="connsiteX11" fmla="*/ 3400813 w 8028998"/>
              <a:gd name="connsiteY11" fmla="*/ 3747376 h 5104805"/>
              <a:gd name="connsiteX12" fmla="*/ 3565913 w 8028998"/>
              <a:gd name="connsiteY12" fmla="*/ 3737851 h 5104805"/>
              <a:gd name="connsiteX13" fmla="*/ 3680213 w 8028998"/>
              <a:gd name="connsiteY13" fmla="*/ 3566401 h 5104805"/>
              <a:gd name="connsiteX14" fmla="*/ 3543688 w 8028998"/>
              <a:gd name="connsiteY14" fmla="*/ 3398126 h 5104805"/>
              <a:gd name="connsiteX15" fmla="*/ 3556388 w 8028998"/>
              <a:gd name="connsiteY15" fmla="*/ 3309226 h 5104805"/>
              <a:gd name="connsiteX16" fmla="*/ 3699263 w 8028998"/>
              <a:gd name="connsiteY16" fmla="*/ 3213976 h 5104805"/>
              <a:gd name="connsiteX17" fmla="*/ 3921513 w 8028998"/>
              <a:gd name="connsiteY17" fmla="*/ 3067926 h 5104805"/>
              <a:gd name="connsiteX18" fmla="*/ 4494601 w 8028998"/>
              <a:gd name="connsiteY18" fmla="*/ 2251951 h 5104805"/>
              <a:gd name="connsiteX19" fmla="*/ 4785113 w 8028998"/>
              <a:gd name="connsiteY19" fmla="*/ 2113839 h 5104805"/>
              <a:gd name="connsiteX20" fmla="*/ 5104200 w 8028998"/>
              <a:gd name="connsiteY20" fmla="*/ 2109076 h 5104805"/>
              <a:gd name="connsiteX21" fmla="*/ 5304226 w 8028998"/>
              <a:gd name="connsiteY21" fmla="*/ 1966201 h 5104805"/>
              <a:gd name="connsiteX22" fmla="*/ 5342326 w 8028998"/>
              <a:gd name="connsiteY22" fmla="*/ 1751888 h 5104805"/>
              <a:gd name="connsiteX23" fmla="*/ 5604263 w 8028998"/>
              <a:gd name="connsiteY23" fmla="*/ 1642351 h 5104805"/>
              <a:gd name="connsiteX24" fmla="*/ 6099563 w 8028998"/>
              <a:gd name="connsiteY24" fmla="*/ 1366126 h 5104805"/>
              <a:gd name="connsiteX25" fmla="*/ 6594863 w 8028998"/>
              <a:gd name="connsiteY25" fmla="*/ 1280401 h 5104805"/>
              <a:gd name="connsiteX26" fmla="*/ 7271138 w 8028998"/>
              <a:gd name="connsiteY26" fmla="*/ 985126 h 5104805"/>
              <a:gd name="connsiteX27" fmla="*/ 7442588 w 8028998"/>
              <a:gd name="connsiteY27" fmla="*/ 737476 h 5104805"/>
              <a:gd name="connsiteX28" fmla="*/ 7480688 w 8028998"/>
              <a:gd name="connsiteY28" fmla="*/ 527926 h 5104805"/>
              <a:gd name="connsiteX29" fmla="*/ 7242563 w 8028998"/>
              <a:gd name="connsiteY29" fmla="*/ 480301 h 5104805"/>
              <a:gd name="connsiteX30" fmla="*/ 7566413 w 8028998"/>
              <a:gd name="connsiteY30" fmla="*/ 118351 h 5104805"/>
              <a:gd name="connsiteX31" fmla="*/ 7756913 w 8028998"/>
              <a:gd name="connsiteY31" fmla="*/ 42151 h 5104805"/>
              <a:gd name="connsiteX32" fmla="*/ 7947413 w 8028998"/>
              <a:gd name="connsiteY32" fmla="*/ 727951 h 5104805"/>
              <a:gd name="connsiteX33" fmla="*/ 8004563 w 8028998"/>
              <a:gd name="connsiteY33" fmla="*/ 1480426 h 5104805"/>
              <a:gd name="connsiteX34" fmla="*/ 7556888 w 8028998"/>
              <a:gd name="connsiteY34" fmla="*/ 1585201 h 5104805"/>
              <a:gd name="connsiteX35" fmla="*/ 7175888 w 8028998"/>
              <a:gd name="connsiteY35" fmla="*/ 1613776 h 5104805"/>
              <a:gd name="connsiteX36" fmla="*/ 6842513 w 8028998"/>
              <a:gd name="connsiteY36" fmla="*/ 1947151 h 5104805"/>
              <a:gd name="connsiteX37" fmla="*/ 6366263 w 8028998"/>
              <a:gd name="connsiteY37" fmla="*/ 2061451 h 5104805"/>
              <a:gd name="connsiteX38" fmla="*/ 6147188 w 8028998"/>
              <a:gd name="connsiteY38" fmla="*/ 2147176 h 5104805"/>
              <a:gd name="connsiteX39" fmla="*/ 5975738 w 8028998"/>
              <a:gd name="connsiteY39" fmla="*/ 2375776 h 5104805"/>
              <a:gd name="connsiteX40" fmla="*/ 5804288 w 8028998"/>
              <a:gd name="connsiteY40" fmla="*/ 2642476 h 5104805"/>
              <a:gd name="connsiteX41" fmla="*/ 5775713 w 8028998"/>
              <a:gd name="connsiteY41" fmla="*/ 2842501 h 5104805"/>
              <a:gd name="connsiteX42" fmla="*/ 5594738 w 8028998"/>
              <a:gd name="connsiteY42" fmla="*/ 2890126 h 5104805"/>
              <a:gd name="connsiteX43" fmla="*/ 5289938 w 8028998"/>
              <a:gd name="connsiteY43" fmla="*/ 3233026 h 5104805"/>
              <a:gd name="connsiteX44" fmla="*/ 5223263 w 8028998"/>
              <a:gd name="connsiteY44" fmla="*/ 3509251 h 5104805"/>
              <a:gd name="connsiteX45" fmla="*/ 4480313 w 8028998"/>
              <a:gd name="connsiteY45" fmla="*/ 3880726 h 5104805"/>
              <a:gd name="connsiteX46" fmla="*/ 4042163 w 8028998"/>
              <a:gd name="connsiteY46" fmla="*/ 4052176 h 5104805"/>
              <a:gd name="connsiteX47" fmla="*/ 3946913 w 8028998"/>
              <a:gd name="connsiteY47" fmla="*/ 4223626 h 5104805"/>
              <a:gd name="connsiteX48" fmla="*/ 3661163 w 8028998"/>
              <a:gd name="connsiteY48" fmla="*/ 4461751 h 5104805"/>
              <a:gd name="connsiteX49" fmla="*/ 2470538 w 8028998"/>
              <a:gd name="connsiteY49" fmla="*/ 4918951 h 5104805"/>
              <a:gd name="connsiteX50" fmla="*/ 2222888 w 8028998"/>
              <a:gd name="connsiteY50" fmla="*/ 5014201 h 5104805"/>
              <a:gd name="connsiteX51" fmla="*/ 1432313 w 8028998"/>
              <a:gd name="connsiteY51" fmla="*/ 5080876 h 5104805"/>
              <a:gd name="connsiteX52" fmla="*/ 327413 w 8028998"/>
              <a:gd name="connsiteY52" fmla="*/ 5099926 h 5104805"/>
              <a:gd name="connsiteX53" fmla="*/ 3563 w 8028998"/>
              <a:gd name="connsiteY53" fmla="*/ 5052301 h 5104805"/>
              <a:gd name="connsiteX54" fmla="*/ 165488 w 8028998"/>
              <a:gd name="connsiteY54" fmla="*/ 4614151 h 5104805"/>
              <a:gd name="connsiteX55" fmla="*/ 327413 w 8028998"/>
              <a:gd name="connsiteY55" fmla="*/ 4376026 h 5104805"/>
              <a:gd name="connsiteX0" fmla="*/ 327413 w 8028998"/>
              <a:gd name="connsiteY0" fmla="*/ 4376026 h 5104805"/>
              <a:gd name="connsiteX1" fmla="*/ 708413 w 8028998"/>
              <a:gd name="connsiteY1" fmla="*/ 4376026 h 5104805"/>
              <a:gd name="connsiteX2" fmla="*/ 1019563 w 8028998"/>
              <a:gd name="connsiteY2" fmla="*/ 4296651 h 5104805"/>
              <a:gd name="connsiteX3" fmla="*/ 1384688 w 8028998"/>
              <a:gd name="connsiteY3" fmla="*/ 4141076 h 5104805"/>
              <a:gd name="connsiteX4" fmla="*/ 1629163 w 8028998"/>
              <a:gd name="connsiteY4" fmla="*/ 3972801 h 5104805"/>
              <a:gd name="connsiteX5" fmla="*/ 1794263 w 8028998"/>
              <a:gd name="connsiteY5" fmla="*/ 4052176 h 5104805"/>
              <a:gd name="connsiteX6" fmla="*/ 2260988 w 8028998"/>
              <a:gd name="connsiteY6" fmla="*/ 3652126 h 5104805"/>
              <a:gd name="connsiteX7" fmla="*/ 2432438 w 8028998"/>
              <a:gd name="connsiteY7" fmla="*/ 3737851 h 5104805"/>
              <a:gd name="connsiteX8" fmla="*/ 2537213 w 8028998"/>
              <a:gd name="connsiteY8" fmla="*/ 3855326 h 5104805"/>
              <a:gd name="connsiteX9" fmla="*/ 2927738 w 8028998"/>
              <a:gd name="connsiteY9" fmla="*/ 3890251 h 5104805"/>
              <a:gd name="connsiteX10" fmla="*/ 3242063 w 8028998"/>
              <a:gd name="connsiteY10" fmla="*/ 3975976 h 5104805"/>
              <a:gd name="connsiteX11" fmla="*/ 3400813 w 8028998"/>
              <a:gd name="connsiteY11" fmla="*/ 3747376 h 5104805"/>
              <a:gd name="connsiteX12" fmla="*/ 3565913 w 8028998"/>
              <a:gd name="connsiteY12" fmla="*/ 3737851 h 5104805"/>
              <a:gd name="connsiteX13" fmla="*/ 3680213 w 8028998"/>
              <a:gd name="connsiteY13" fmla="*/ 3566401 h 5104805"/>
              <a:gd name="connsiteX14" fmla="*/ 3543688 w 8028998"/>
              <a:gd name="connsiteY14" fmla="*/ 3398126 h 5104805"/>
              <a:gd name="connsiteX15" fmla="*/ 3556388 w 8028998"/>
              <a:gd name="connsiteY15" fmla="*/ 3309226 h 5104805"/>
              <a:gd name="connsiteX16" fmla="*/ 3699263 w 8028998"/>
              <a:gd name="connsiteY16" fmla="*/ 3213976 h 5104805"/>
              <a:gd name="connsiteX17" fmla="*/ 3921513 w 8028998"/>
              <a:gd name="connsiteY17" fmla="*/ 3067926 h 5104805"/>
              <a:gd name="connsiteX18" fmla="*/ 4165988 w 8028998"/>
              <a:gd name="connsiteY18" fmla="*/ 2709151 h 5104805"/>
              <a:gd name="connsiteX19" fmla="*/ 4494601 w 8028998"/>
              <a:gd name="connsiteY19" fmla="*/ 2251951 h 5104805"/>
              <a:gd name="connsiteX20" fmla="*/ 4785113 w 8028998"/>
              <a:gd name="connsiteY20" fmla="*/ 2113839 h 5104805"/>
              <a:gd name="connsiteX21" fmla="*/ 5104200 w 8028998"/>
              <a:gd name="connsiteY21" fmla="*/ 2109076 h 5104805"/>
              <a:gd name="connsiteX22" fmla="*/ 5304226 w 8028998"/>
              <a:gd name="connsiteY22" fmla="*/ 1966201 h 5104805"/>
              <a:gd name="connsiteX23" fmla="*/ 5342326 w 8028998"/>
              <a:gd name="connsiteY23" fmla="*/ 1751888 h 5104805"/>
              <a:gd name="connsiteX24" fmla="*/ 5604263 w 8028998"/>
              <a:gd name="connsiteY24" fmla="*/ 1642351 h 5104805"/>
              <a:gd name="connsiteX25" fmla="*/ 6099563 w 8028998"/>
              <a:gd name="connsiteY25" fmla="*/ 1366126 h 5104805"/>
              <a:gd name="connsiteX26" fmla="*/ 6594863 w 8028998"/>
              <a:gd name="connsiteY26" fmla="*/ 1280401 h 5104805"/>
              <a:gd name="connsiteX27" fmla="*/ 7271138 w 8028998"/>
              <a:gd name="connsiteY27" fmla="*/ 985126 h 5104805"/>
              <a:gd name="connsiteX28" fmla="*/ 7442588 w 8028998"/>
              <a:gd name="connsiteY28" fmla="*/ 737476 h 5104805"/>
              <a:gd name="connsiteX29" fmla="*/ 7480688 w 8028998"/>
              <a:gd name="connsiteY29" fmla="*/ 527926 h 5104805"/>
              <a:gd name="connsiteX30" fmla="*/ 7242563 w 8028998"/>
              <a:gd name="connsiteY30" fmla="*/ 480301 h 5104805"/>
              <a:gd name="connsiteX31" fmla="*/ 7566413 w 8028998"/>
              <a:gd name="connsiteY31" fmla="*/ 118351 h 5104805"/>
              <a:gd name="connsiteX32" fmla="*/ 7756913 w 8028998"/>
              <a:gd name="connsiteY32" fmla="*/ 42151 h 5104805"/>
              <a:gd name="connsiteX33" fmla="*/ 7947413 w 8028998"/>
              <a:gd name="connsiteY33" fmla="*/ 727951 h 5104805"/>
              <a:gd name="connsiteX34" fmla="*/ 8004563 w 8028998"/>
              <a:gd name="connsiteY34" fmla="*/ 1480426 h 5104805"/>
              <a:gd name="connsiteX35" fmla="*/ 7556888 w 8028998"/>
              <a:gd name="connsiteY35" fmla="*/ 1585201 h 5104805"/>
              <a:gd name="connsiteX36" fmla="*/ 7175888 w 8028998"/>
              <a:gd name="connsiteY36" fmla="*/ 1613776 h 5104805"/>
              <a:gd name="connsiteX37" fmla="*/ 6842513 w 8028998"/>
              <a:gd name="connsiteY37" fmla="*/ 1947151 h 5104805"/>
              <a:gd name="connsiteX38" fmla="*/ 6366263 w 8028998"/>
              <a:gd name="connsiteY38" fmla="*/ 2061451 h 5104805"/>
              <a:gd name="connsiteX39" fmla="*/ 6147188 w 8028998"/>
              <a:gd name="connsiteY39" fmla="*/ 2147176 h 5104805"/>
              <a:gd name="connsiteX40" fmla="*/ 5975738 w 8028998"/>
              <a:gd name="connsiteY40" fmla="*/ 2375776 h 5104805"/>
              <a:gd name="connsiteX41" fmla="*/ 5804288 w 8028998"/>
              <a:gd name="connsiteY41" fmla="*/ 2642476 h 5104805"/>
              <a:gd name="connsiteX42" fmla="*/ 5775713 w 8028998"/>
              <a:gd name="connsiteY42" fmla="*/ 2842501 h 5104805"/>
              <a:gd name="connsiteX43" fmla="*/ 5594738 w 8028998"/>
              <a:gd name="connsiteY43" fmla="*/ 2890126 h 5104805"/>
              <a:gd name="connsiteX44" fmla="*/ 5289938 w 8028998"/>
              <a:gd name="connsiteY44" fmla="*/ 3233026 h 5104805"/>
              <a:gd name="connsiteX45" fmla="*/ 5223263 w 8028998"/>
              <a:gd name="connsiteY45" fmla="*/ 3509251 h 5104805"/>
              <a:gd name="connsiteX46" fmla="*/ 4480313 w 8028998"/>
              <a:gd name="connsiteY46" fmla="*/ 3880726 h 5104805"/>
              <a:gd name="connsiteX47" fmla="*/ 4042163 w 8028998"/>
              <a:gd name="connsiteY47" fmla="*/ 4052176 h 5104805"/>
              <a:gd name="connsiteX48" fmla="*/ 3946913 w 8028998"/>
              <a:gd name="connsiteY48" fmla="*/ 4223626 h 5104805"/>
              <a:gd name="connsiteX49" fmla="*/ 3661163 w 8028998"/>
              <a:gd name="connsiteY49" fmla="*/ 4461751 h 5104805"/>
              <a:gd name="connsiteX50" fmla="*/ 2470538 w 8028998"/>
              <a:gd name="connsiteY50" fmla="*/ 4918951 h 5104805"/>
              <a:gd name="connsiteX51" fmla="*/ 2222888 w 8028998"/>
              <a:gd name="connsiteY51" fmla="*/ 5014201 h 5104805"/>
              <a:gd name="connsiteX52" fmla="*/ 1432313 w 8028998"/>
              <a:gd name="connsiteY52" fmla="*/ 5080876 h 5104805"/>
              <a:gd name="connsiteX53" fmla="*/ 327413 w 8028998"/>
              <a:gd name="connsiteY53" fmla="*/ 5099926 h 5104805"/>
              <a:gd name="connsiteX54" fmla="*/ 3563 w 8028998"/>
              <a:gd name="connsiteY54" fmla="*/ 5052301 h 5104805"/>
              <a:gd name="connsiteX55" fmla="*/ 165488 w 8028998"/>
              <a:gd name="connsiteY55" fmla="*/ 4614151 h 5104805"/>
              <a:gd name="connsiteX56" fmla="*/ 327413 w 8028998"/>
              <a:gd name="connsiteY56" fmla="*/ 4376026 h 5104805"/>
              <a:gd name="connsiteX0" fmla="*/ 327413 w 8028998"/>
              <a:gd name="connsiteY0" fmla="*/ 4376026 h 5104805"/>
              <a:gd name="connsiteX1" fmla="*/ 708413 w 8028998"/>
              <a:gd name="connsiteY1" fmla="*/ 4376026 h 5104805"/>
              <a:gd name="connsiteX2" fmla="*/ 1019563 w 8028998"/>
              <a:gd name="connsiteY2" fmla="*/ 4296651 h 5104805"/>
              <a:gd name="connsiteX3" fmla="*/ 1384688 w 8028998"/>
              <a:gd name="connsiteY3" fmla="*/ 4141076 h 5104805"/>
              <a:gd name="connsiteX4" fmla="*/ 1629163 w 8028998"/>
              <a:gd name="connsiteY4" fmla="*/ 3972801 h 5104805"/>
              <a:gd name="connsiteX5" fmla="*/ 1794263 w 8028998"/>
              <a:gd name="connsiteY5" fmla="*/ 4052176 h 5104805"/>
              <a:gd name="connsiteX6" fmla="*/ 2260988 w 8028998"/>
              <a:gd name="connsiteY6" fmla="*/ 3652126 h 5104805"/>
              <a:gd name="connsiteX7" fmla="*/ 2432438 w 8028998"/>
              <a:gd name="connsiteY7" fmla="*/ 3737851 h 5104805"/>
              <a:gd name="connsiteX8" fmla="*/ 2537213 w 8028998"/>
              <a:gd name="connsiteY8" fmla="*/ 3855326 h 5104805"/>
              <a:gd name="connsiteX9" fmla="*/ 2927738 w 8028998"/>
              <a:gd name="connsiteY9" fmla="*/ 3890251 h 5104805"/>
              <a:gd name="connsiteX10" fmla="*/ 3242063 w 8028998"/>
              <a:gd name="connsiteY10" fmla="*/ 3975976 h 5104805"/>
              <a:gd name="connsiteX11" fmla="*/ 3400813 w 8028998"/>
              <a:gd name="connsiteY11" fmla="*/ 3747376 h 5104805"/>
              <a:gd name="connsiteX12" fmla="*/ 3565913 w 8028998"/>
              <a:gd name="connsiteY12" fmla="*/ 3737851 h 5104805"/>
              <a:gd name="connsiteX13" fmla="*/ 3680213 w 8028998"/>
              <a:gd name="connsiteY13" fmla="*/ 3566401 h 5104805"/>
              <a:gd name="connsiteX14" fmla="*/ 3543688 w 8028998"/>
              <a:gd name="connsiteY14" fmla="*/ 3398126 h 5104805"/>
              <a:gd name="connsiteX15" fmla="*/ 3556388 w 8028998"/>
              <a:gd name="connsiteY15" fmla="*/ 3309226 h 5104805"/>
              <a:gd name="connsiteX16" fmla="*/ 3699263 w 8028998"/>
              <a:gd name="connsiteY16" fmla="*/ 3213976 h 5104805"/>
              <a:gd name="connsiteX17" fmla="*/ 3921513 w 8028998"/>
              <a:gd name="connsiteY17" fmla="*/ 3067926 h 5104805"/>
              <a:gd name="connsiteX18" fmla="*/ 4151701 w 8028998"/>
              <a:gd name="connsiteY18" fmla="*/ 2694864 h 5104805"/>
              <a:gd name="connsiteX19" fmla="*/ 4494601 w 8028998"/>
              <a:gd name="connsiteY19" fmla="*/ 2251951 h 5104805"/>
              <a:gd name="connsiteX20" fmla="*/ 4785113 w 8028998"/>
              <a:gd name="connsiteY20" fmla="*/ 2113839 h 5104805"/>
              <a:gd name="connsiteX21" fmla="*/ 5104200 w 8028998"/>
              <a:gd name="connsiteY21" fmla="*/ 2109076 h 5104805"/>
              <a:gd name="connsiteX22" fmla="*/ 5304226 w 8028998"/>
              <a:gd name="connsiteY22" fmla="*/ 1966201 h 5104805"/>
              <a:gd name="connsiteX23" fmla="*/ 5342326 w 8028998"/>
              <a:gd name="connsiteY23" fmla="*/ 1751888 h 5104805"/>
              <a:gd name="connsiteX24" fmla="*/ 5604263 w 8028998"/>
              <a:gd name="connsiteY24" fmla="*/ 1642351 h 5104805"/>
              <a:gd name="connsiteX25" fmla="*/ 6099563 w 8028998"/>
              <a:gd name="connsiteY25" fmla="*/ 1366126 h 5104805"/>
              <a:gd name="connsiteX26" fmla="*/ 6594863 w 8028998"/>
              <a:gd name="connsiteY26" fmla="*/ 1280401 h 5104805"/>
              <a:gd name="connsiteX27" fmla="*/ 7271138 w 8028998"/>
              <a:gd name="connsiteY27" fmla="*/ 985126 h 5104805"/>
              <a:gd name="connsiteX28" fmla="*/ 7442588 w 8028998"/>
              <a:gd name="connsiteY28" fmla="*/ 737476 h 5104805"/>
              <a:gd name="connsiteX29" fmla="*/ 7480688 w 8028998"/>
              <a:gd name="connsiteY29" fmla="*/ 527926 h 5104805"/>
              <a:gd name="connsiteX30" fmla="*/ 7242563 w 8028998"/>
              <a:gd name="connsiteY30" fmla="*/ 480301 h 5104805"/>
              <a:gd name="connsiteX31" fmla="*/ 7566413 w 8028998"/>
              <a:gd name="connsiteY31" fmla="*/ 118351 h 5104805"/>
              <a:gd name="connsiteX32" fmla="*/ 7756913 w 8028998"/>
              <a:gd name="connsiteY32" fmla="*/ 42151 h 5104805"/>
              <a:gd name="connsiteX33" fmla="*/ 7947413 w 8028998"/>
              <a:gd name="connsiteY33" fmla="*/ 727951 h 5104805"/>
              <a:gd name="connsiteX34" fmla="*/ 8004563 w 8028998"/>
              <a:gd name="connsiteY34" fmla="*/ 1480426 h 5104805"/>
              <a:gd name="connsiteX35" fmla="*/ 7556888 w 8028998"/>
              <a:gd name="connsiteY35" fmla="*/ 1585201 h 5104805"/>
              <a:gd name="connsiteX36" fmla="*/ 7175888 w 8028998"/>
              <a:gd name="connsiteY36" fmla="*/ 1613776 h 5104805"/>
              <a:gd name="connsiteX37" fmla="*/ 6842513 w 8028998"/>
              <a:gd name="connsiteY37" fmla="*/ 1947151 h 5104805"/>
              <a:gd name="connsiteX38" fmla="*/ 6366263 w 8028998"/>
              <a:gd name="connsiteY38" fmla="*/ 2061451 h 5104805"/>
              <a:gd name="connsiteX39" fmla="*/ 6147188 w 8028998"/>
              <a:gd name="connsiteY39" fmla="*/ 2147176 h 5104805"/>
              <a:gd name="connsiteX40" fmla="*/ 5975738 w 8028998"/>
              <a:gd name="connsiteY40" fmla="*/ 2375776 h 5104805"/>
              <a:gd name="connsiteX41" fmla="*/ 5804288 w 8028998"/>
              <a:gd name="connsiteY41" fmla="*/ 2642476 h 5104805"/>
              <a:gd name="connsiteX42" fmla="*/ 5775713 w 8028998"/>
              <a:gd name="connsiteY42" fmla="*/ 2842501 h 5104805"/>
              <a:gd name="connsiteX43" fmla="*/ 5594738 w 8028998"/>
              <a:gd name="connsiteY43" fmla="*/ 2890126 h 5104805"/>
              <a:gd name="connsiteX44" fmla="*/ 5289938 w 8028998"/>
              <a:gd name="connsiteY44" fmla="*/ 3233026 h 5104805"/>
              <a:gd name="connsiteX45" fmla="*/ 5223263 w 8028998"/>
              <a:gd name="connsiteY45" fmla="*/ 3509251 h 5104805"/>
              <a:gd name="connsiteX46" fmla="*/ 4480313 w 8028998"/>
              <a:gd name="connsiteY46" fmla="*/ 3880726 h 5104805"/>
              <a:gd name="connsiteX47" fmla="*/ 4042163 w 8028998"/>
              <a:gd name="connsiteY47" fmla="*/ 4052176 h 5104805"/>
              <a:gd name="connsiteX48" fmla="*/ 3946913 w 8028998"/>
              <a:gd name="connsiteY48" fmla="*/ 4223626 h 5104805"/>
              <a:gd name="connsiteX49" fmla="*/ 3661163 w 8028998"/>
              <a:gd name="connsiteY49" fmla="*/ 4461751 h 5104805"/>
              <a:gd name="connsiteX50" fmla="*/ 2470538 w 8028998"/>
              <a:gd name="connsiteY50" fmla="*/ 4918951 h 5104805"/>
              <a:gd name="connsiteX51" fmla="*/ 2222888 w 8028998"/>
              <a:gd name="connsiteY51" fmla="*/ 5014201 h 5104805"/>
              <a:gd name="connsiteX52" fmla="*/ 1432313 w 8028998"/>
              <a:gd name="connsiteY52" fmla="*/ 5080876 h 5104805"/>
              <a:gd name="connsiteX53" fmla="*/ 327413 w 8028998"/>
              <a:gd name="connsiteY53" fmla="*/ 5099926 h 5104805"/>
              <a:gd name="connsiteX54" fmla="*/ 3563 w 8028998"/>
              <a:gd name="connsiteY54" fmla="*/ 5052301 h 5104805"/>
              <a:gd name="connsiteX55" fmla="*/ 165488 w 8028998"/>
              <a:gd name="connsiteY55" fmla="*/ 4614151 h 5104805"/>
              <a:gd name="connsiteX56" fmla="*/ 327413 w 8028998"/>
              <a:gd name="connsiteY56" fmla="*/ 4376026 h 5104805"/>
              <a:gd name="connsiteX0" fmla="*/ 327413 w 8028998"/>
              <a:gd name="connsiteY0" fmla="*/ 4376026 h 5104805"/>
              <a:gd name="connsiteX1" fmla="*/ 708413 w 8028998"/>
              <a:gd name="connsiteY1" fmla="*/ 4376026 h 5104805"/>
              <a:gd name="connsiteX2" fmla="*/ 1019563 w 8028998"/>
              <a:gd name="connsiteY2" fmla="*/ 4296651 h 5104805"/>
              <a:gd name="connsiteX3" fmla="*/ 1384688 w 8028998"/>
              <a:gd name="connsiteY3" fmla="*/ 4141076 h 5104805"/>
              <a:gd name="connsiteX4" fmla="*/ 1629163 w 8028998"/>
              <a:gd name="connsiteY4" fmla="*/ 3972801 h 5104805"/>
              <a:gd name="connsiteX5" fmla="*/ 1794263 w 8028998"/>
              <a:gd name="connsiteY5" fmla="*/ 4052176 h 5104805"/>
              <a:gd name="connsiteX6" fmla="*/ 2184788 w 8028998"/>
              <a:gd name="connsiteY6" fmla="*/ 3714038 h 5104805"/>
              <a:gd name="connsiteX7" fmla="*/ 2432438 w 8028998"/>
              <a:gd name="connsiteY7" fmla="*/ 3737851 h 5104805"/>
              <a:gd name="connsiteX8" fmla="*/ 2537213 w 8028998"/>
              <a:gd name="connsiteY8" fmla="*/ 3855326 h 5104805"/>
              <a:gd name="connsiteX9" fmla="*/ 2927738 w 8028998"/>
              <a:gd name="connsiteY9" fmla="*/ 3890251 h 5104805"/>
              <a:gd name="connsiteX10" fmla="*/ 3242063 w 8028998"/>
              <a:gd name="connsiteY10" fmla="*/ 3975976 h 5104805"/>
              <a:gd name="connsiteX11" fmla="*/ 3400813 w 8028998"/>
              <a:gd name="connsiteY11" fmla="*/ 3747376 h 5104805"/>
              <a:gd name="connsiteX12" fmla="*/ 3565913 w 8028998"/>
              <a:gd name="connsiteY12" fmla="*/ 3737851 h 5104805"/>
              <a:gd name="connsiteX13" fmla="*/ 3680213 w 8028998"/>
              <a:gd name="connsiteY13" fmla="*/ 3566401 h 5104805"/>
              <a:gd name="connsiteX14" fmla="*/ 3543688 w 8028998"/>
              <a:gd name="connsiteY14" fmla="*/ 3398126 h 5104805"/>
              <a:gd name="connsiteX15" fmla="*/ 3556388 w 8028998"/>
              <a:gd name="connsiteY15" fmla="*/ 3309226 h 5104805"/>
              <a:gd name="connsiteX16" fmla="*/ 3699263 w 8028998"/>
              <a:gd name="connsiteY16" fmla="*/ 3213976 h 5104805"/>
              <a:gd name="connsiteX17" fmla="*/ 3921513 w 8028998"/>
              <a:gd name="connsiteY17" fmla="*/ 3067926 h 5104805"/>
              <a:gd name="connsiteX18" fmla="*/ 4151701 w 8028998"/>
              <a:gd name="connsiteY18" fmla="*/ 2694864 h 5104805"/>
              <a:gd name="connsiteX19" fmla="*/ 4494601 w 8028998"/>
              <a:gd name="connsiteY19" fmla="*/ 2251951 h 5104805"/>
              <a:gd name="connsiteX20" fmla="*/ 4785113 w 8028998"/>
              <a:gd name="connsiteY20" fmla="*/ 2113839 h 5104805"/>
              <a:gd name="connsiteX21" fmla="*/ 5104200 w 8028998"/>
              <a:gd name="connsiteY21" fmla="*/ 2109076 h 5104805"/>
              <a:gd name="connsiteX22" fmla="*/ 5304226 w 8028998"/>
              <a:gd name="connsiteY22" fmla="*/ 1966201 h 5104805"/>
              <a:gd name="connsiteX23" fmla="*/ 5342326 w 8028998"/>
              <a:gd name="connsiteY23" fmla="*/ 1751888 h 5104805"/>
              <a:gd name="connsiteX24" fmla="*/ 5604263 w 8028998"/>
              <a:gd name="connsiteY24" fmla="*/ 1642351 h 5104805"/>
              <a:gd name="connsiteX25" fmla="*/ 6099563 w 8028998"/>
              <a:gd name="connsiteY25" fmla="*/ 1366126 h 5104805"/>
              <a:gd name="connsiteX26" fmla="*/ 6594863 w 8028998"/>
              <a:gd name="connsiteY26" fmla="*/ 1280401 h 5104805"/>
              <a:gd name="connsiteX27" fmla="*/ 7271138 w 8028998"/>
              <a:gd name="connsiteY27" fmla="*/ 985126 h 5104805"/>
              <a:gd name="connsiteX28" fmla="*/ 7442588 w 8028998"/>
              <a:gd name="connsiteY28" fmla="*/ 737476 h 5104805"/>
              <a:gd name="connsiteX29" fmla="*/ 7480688 w 8028998"/>
              <a:gd name="connsiteY29" fmla="*/ 527926 h 5104805"/>
              <a:gd name="connsiteX30" fmla="*/ 7242563 w 8028998"/>
              <a:gd name="connsiteY30" fmla="*/ 480301 h 5104805"/>
              <a:gd name="connsiteX31" fmla="*/ 7566413 w 8028998"/>
              <a:gd name="connsiteY31" fmla="*/ 118351 h 5104805"/>
              <a:gd name="connsiteX32" fmla="*/ 7756913 w 8028998"/>
              <a:gd name="connsiteY32" fmla="*/ 42151 h 5104805"/>
              <a:gd name="connsiteX33" fmla="*/ 7947413 w 8028998"/>
              <a:gd name="connsiteY33" fmla="*/ 727951 h 5104805"/>
              <a:gd name="connsiteX34" fmla="*/ 8004563 w 8028998"/>
              <a:gd name="connsiteY34" fmla="*/ 1480426 h 5104805"/>
              <a:gd name="connsiteX35" fmla="*/ 7556888 w 8028998"/>
              <a:gd name="connsiteY35" fmla="*/ 1585201 h 5104805"/>
              <a:gd name="connsiteX36" fmla="*/ 7175888 w 8028998"/>
              <a:gd name="connsiteY36" fmla="*/ 1613776 h 5104805"/>
              <a:gd name="connsiteX37" fmla="*/ 6842513 w 8028998"/>
              <a:gd name="connsiteY37" fmla="*/ 1947151 h 5104805"/>
              <a:gd name="connsiteX38" fmla="*/ 6366263 w 8028998"/>
              <a:gd name="connsiteY38" fmla="*/ 2061451 h 5104805"/>
              <a:gd name="connsiteX39" fmla="*/ 6147188 w 8028998"/>
              <a:gd name="connsiteY39" fmla="*/ 2147176 h 5104805"/>
              <a:gd name="connsiteX40" fmla="*/ 5975738 w 8028998"/>
              <a:gd name="connsiteY40" fmla="*/ 2375776 h 5104805"/>
              <a:gd name="connsiteX41" fmla="*/ 5804288 w 8028998"/>
              <a:gd name="connsiteY41" fmla="*/ 2642476 h 5104805"/>
              <a:gd name="connsiteX42" fmla="*/ 5775713 w 8028998"/>
              <a:gd name="connsiteY42" fmla="*/ 2842501 h 5104805"/>
              <a:gd name="connsiteX43" fmla="*/ 5594738 w 8028998"/>
              <a:gd name="connsiteY43" fmla="*/ 2890126 h 5104805"/>
              <a:gd name="connsiteX44" fmla="*/ 5289938 w 8028998"/>
              <a:gd name="connsiteY44" fmla="*/ 3233026 h 5104805"/>
              <a:gd name="connsiteX45" fmla="*/ 5223263 w 8028998"/>
              <a:gd name="connsiteY45" fmla="*/ 3509251 h 5104805"/>
              <a:gd name="connsiteX46" fmla="*/ 4480313 w 8028998"/>
              <a:gd name="connsiteY46" fmla="*/ 3880726 h 5104805"/>
              <a:gd name="connsiteX47" fmla="*/ 4042163 w 8028998"/>
              <a:gd name="connsiteY47" fmla="*/ 4052176 h 5104805"/>
              <a:gd name="connsiteX48" fmla="*/ 3946913 w 8028998"/>
              <a:gd name="connsiteY48" fmla="*/ 4223626 h 5104805"/>
              <a:gd name="connsiteX49" fmla="*/ 3661163 w 8028998"/>
              <a:gd name="connsiteY49" fmla="*/ 4461751 h 5104805"/>
              <a:gd name="connsiteX50" fmla="*/ 2470538 w 8028998"/>
              <a:gd name="connsiteY50" fmla="*/ 4918951 h 5104805"/>
              <a:gd name="connsiteX51" fmla="*/ 2222888 w 8028998"/>
              <a:gd name="connsiteY51" fmla="*/ 5014201 h 5104805"/>
              <a:gd name="connsiteX52" fmla="*/ 1432313 w 8028998"/>
              <a:gd name="connsiteY52" fmla="*/ 5080876 h 5104805"/>
              <a:gd name="connsiteX53" fmla="*/ 327413 w 8028998"/>
              <a:gd name="connsiteY53" fmla="*/ 5099926 h 5104805"/>
              <a:gd name="connsiteX54" fmla="*/ 3563 w 8028998"/>
              <a:gd name="connsiteY54" fmla="*/ 5052301 h 5104805"/>
              <a:gd name="connsiteX55" fmla="*/ 165488 w 8028998"/>
              <a:gd name="connsiteY55" fmla="*/ 4614151 h 5104805"/>
              <a:gd name="connsiteX56" fmla="*/ 327413 w 8028998"/>
              <a:gd name="connsiteY56" fmla="*/ 4376026 h 5104805"/>
              <a:gd name="connsiteX0" fmla="*/ 327413 w 8028998"/>
              <a:gd name="connsiteY0" fmla="*/ 4376026 h 5104805"/>
              <a:gd name="connsiteX1" fmla="*/ 708413 w 8028998"/>
              <a:gd name="connsiteY1" fmla="*/ 4376026 h 5104805"/>
              <a:gd name="connsiteX2" fmla="*/ 1019563 w 8028998"/>
              <a:gd name="connsiteY2" fmla="*/ 4296651 h 5104805"/>
              <a:gd name="connsiteX3" fmla="*/ 1384688 w 8028998"/>
              <a:gd name="connsiteY3" fmla="*/ 4141076 h 5104805"/>
              <a:gd name="connsiteX4" fmla="*/ 1629163 w 8028998"/>
              <a:gd name="connsiteY4" fmla="*/ 3972801 h 5104805"/>
              <a:gd name="connsiteX5" fmla="*/ 1794263 w 8028998"/>
              <a:gd name="connsiteY5" fmla="*/ 4052176 h 5104805"/>
              <a:gd name="connsiteX6" fmla="*/ 2184788 w 8028998"/>
              <a:gd name="connsiteY6" fmla="*/ 3714038 h 5104805"/>
              <a:gd name="connsiteX7" fmla="*/ 2327663 w 8028998"/>
              <a:gd name="connsiteY7" fmla="*/ 3623551 h 5104805"/>
              <a:gd name="connsiteX8" fmla="*/ 2537213 w 8028998"/>
              <a:gd name="connsiteY8" fmla="*/ 3855326 h 5104805"/>
              <a:gd name="connsiteX9" fmla="*/ 2927738 w 8028998"/>
              <a:gd name="connsiteY9" fmla="*/ 3890251 h 5104805"/>
              <a:gd name="connsiteX10" fmla="*/ 3242063 w 8028998"/>
              <a:gd name="connsiteY10" fmla="*/ 3975976 h 5104805"/>
              <a:gd name="connsiteX11" fmla="*/ 3400813 w 8028998"/>
              <a:gd name="connsiteY11" fmla="*/ 3747376 h 5104805"/>
              <a:gd name="connsiteX12" fmla="*/ 3565913 w 8028998"/>
              <a:gd name="connsiteY12" fmla="*/ 3737851 h 5104805"/>
              <a:gd name="connsiteX13" fmla="*/ 3680213 w 8028998"/>
              <a:gd name="connsiteY13" fmla="*/ 3566401 h 5104805"/>
              <a:gd name="connsiteX14" fmla="*/ 3543688 w 8028998"/>
              <a:gd name="connsiteY14" fmla="*/ 3398126 h 5104805"/>
              <a:gd name="connsiteX15" fmla="*/ 3556388 w 8028998"/>
              <a:gd name="connsiteY15" fmla="*/ 3309226 h 5104805"/>
              <a:gd name="connsiteX16" fmla="*/ 3699263 w 8028998"/>
              <a:gd name="connsiteY16" fmla="*/ 3213976 h 5104805"/>
              <a:gd name="connsiteX17" fmla="*/ 3921513 w 8028998"/>
              <a:gd name="connsiteY17" fmla="*/ 3067926 h 5104805"/>
              <a:gd name="connsiteX18" fmla="*/ 4151701 w 8028998"/>
              <a:gd name="connsiteY18" fmla="*/ 2694864 h 5104805"/>
              <a:gd name="connsiteX19" fmla="*/ 4494601 w 8028998"/>
              <a:gd name="connsiteY19" fmla="*/ 2251951 h 5104805"/>
              <a:gd name="connsiteX20" fmla="*/ 4785113 w 8028998"/>
              <a:gd name="connsiteY20" fmla="*/ 2113839 h 5104805"/>
              <a:gd name="connsiteX21" fmla="*/ 5104200 w 8028998"/>
              <a:gd name="connsiteY21" fmla="*/ 2109076 h 5104805"/>
              <a:gd name="connsiteX22" fmla="*/ 5304226 w 8028998"/>
              <a:gd name="connsiteY22" fmla="*/ 1966201 h 5104805"/>
              <a:gd name="connsiteX23" fmla="*/ 5342326 w 8028998"/>
              <a:gd name="connsiteY23" fmla="*/ 1751888 h 5104805"/>
              <a:gd name="connsiteX24" fmla="*/ 5604263 w 8028998"/>
              <a:gd name="connsiteY24" fmla="*/ 1642351 h 5104805"/>
              <a:gd name="connsiteX25" fmla="*/ 6099563 w 8028998"/>
              <a:gd name="connsiteY25" fmla="*/ 1366126 h 5104805"/>
              <a:gd name="connsiteX26" fmla="*/ 6594863 w 8028998"/>
              <a:gd name="connsiteY26" fmla="*/ 1280401 h 5104805"/>
              <a:gd name="connsiteX27" fmla="*/ 7271138 w 8028998"/>
              <a:gd name="connsiteY27" fmla="*/ 985126 h 5104805"/>
              <a:gd name="connsiteX28" fmla="*/ 7442588 w 8028998"/>
              <a:gd name="connsiteY28" fmla="*/ 737476 h 5104805"/>
              <a:gd name="connsiteX29" fmla="*/ 7480688 w 8028998"/>
              <a:gd name="connsiteY29" fmla="*/ 527926 h 5104805"/>
              <a:gd name="connsiteX30" fmla="*/ 7242563 w 8028998"/>
              <a:gd name="connsiteY30" fmla="*/ 480301 h 5104805"/>
              <a:gd name="connsiteX31" fmla="*/ 7566413 w 8028998"/>
              <a:gd name="connsiteY31" fmla="*/ 118351 h 5104805"/>
              <a:gd name="connsiteX32" fmla="*/ 7756913 w 8028998"/>
              <a:gd name="connsiteY32" fmla="*/ 42151 h 5104805"/>
              <a:gd name="connsiteX33" fmla="*/ 7947413 w 8028998"/>
              <a:gd name="connsiteY33" fmla="*/ 727951 h 5104805"/>
              <a:gd name="connsiteX34" fmla="*/ 8004563 w 8028998"/>
              <a:gd name="connsiteY34" fmla="*/ 1480426 h 5104805"/>
              <a:gd name="connsiteX35" fmla="*/ 7556888 w 8028998"/>
              <a:gd name="connsiteY35" fmla="*/ 1585201 h 5104805"/>
              <a:gd name="connsiteX36" fmla="*/ 7175888 w 8028998"/>
              <a:gd name="connsiteY36" fmla="*/ 1613776 h 5104805"/>
              <a:gd name="connsiteX37" fmla="*/ 6842513 w 8028998"/>
              <a:gd name="connsiteY37" fmla="*/ 1947151 h 5104805"/>
              <a:gd name="connsiteX38" fmla="*/ 6366263 w 8028998"/>
              <a:gd name="connsiteY38" fmla="*/ 2061451 h 5104805"/>
              <a:gd name="connsiteX39" fmla="*/ 6147188 w 8028998"/>
              <a:gd name="connsiteY39" fmla="*/ 2147176 h 5104805"/>
              <a:gd name="connsiteX40" fmla="*/ 5975738 w 8028998"/>
              <a:gd name="connsiteY40" fmla="*/ 2375776 h 5104805"/>
              <a:gd name="connsiteX41" fmla="*/ 5804288 w 8028998"/>
              <a:gd name="connsiteY41" fmla="*/ 2642476 h 5104805"/>
              <a:gd name="connsiteX42" fmla="*/ 5775713 w 8028998"/>
              <a:gd name="connsiteY42" fmla="*/ 2842501 h 5104805"/>
              <a:gd name="connsiteX43" fmla="*/ 5594738 w 8028998"/>
              <a:gd name="connsiteY43" fmla="*/ 2890126 h 5104805"/>
              <a:gd name="connsiteX44" fmla="*/ 5289938 w 8028998"/>
              <a:gd name="connsiteY44" fmla="*/ 3233026 h 5104805"/>
              <a:gd name="connsiteX45" fmla="*/ 5223263 w 8028998"/>
              <a:gd name="connsiteY45" fmla="*/ 3509251 h 5104805"/>
              <a:gd name="connsiteX46" fmla="*/ 4480313 w 8028998"/>
              <a:gd name="connsiteY46" fmla="*/ 3880726 h 5104805"/>
              <a:gd name="connsiteX47" fmla="*/ 4042163 w 8028998"/>
              <a:gd name="connsiteY47" fmla="*/ 4052176 h 5104805"/>
              <a:gd name="connsiteX48" fmla="*/ 3946913 w 8028998"/>
              <a:gd name="connsiteY48" fmla="*/ 4223626 h 5104805"/>
              <a:gd name="connsiteX49" fmla="*/ 3661163 w 8028998"/>
              <a:gd name="connsiteY49" fmla="*/ 4461751 h 5104805"/>
              <a:gd name="connsiteX50" fmla="*/ 2470538 w 8028998"/>
              <a:gd name="connsiteY50" fmla="*/ 4918951 h 5104805"/>
              <a:gd name="connsiteX51" fmla="*/ 2222888 w 8028998"/>
              <a:gd name="connsiteY51" fmla="*/ 5014201 h 5104805"/>
              <a:gd name="connsiteX52" fmla="*/ 1432313 w 8028998"/>
              <a:gd name="connsiteY52" fmla="*/ 5080876 h 5104805"/>
              <a:gd name="connsiteX53" fmla="*/ 327413 w 8028998"/>
              <a:gd name="connsiteY53" fmla="*/ 5099926 h 5104805"/>
              <a:gd name="connsiteX54" fmla="*/ 3563 w 8028998"/>
              <a:gd name="connsiteY54" fmla="*/ 5052301 h 5104805"/>
              <a:gd name="connsiteX55" fmla="*/ 165488 w 8028998"/>
              <a:gd name="connsiteY55" fmla="*/ 4614151 h 5104805"/>
              <a:gd name="connsiteX56" fmla="*/ 327413 w 8028998"/>
              <a:gd name="connsiteY56" fmla="*/ 4376026 h 5104805"/>
              <a:gd name="connsiteX0" fmla="*/ 327413 w 8028998"/>
              <a:gd name="connsiteY0" fmla="*/ 4376026 h 5104805"/>
              <a:gd name="connsiteX1" fmla="*/ 708413 w 8028998"/>
              <a:gd name="connsiteY1" fmla="*/ 4376026 h 5104805"/>
              <a:gd name="connsiteX2" fmla="*/ 1019563 w 8028998"/>
              <a:gd name="connsiteY2" fmla="*/ 4296651 h 5104805"/>
              <a:gd name="connsiteX3" fmla="*/ 1384688 w 8028998"/>
              <a:gd name="connsiteY3" fmla="*/ 4141076 h 5104805"/>
              <a:gd name="connsiteX4" fmla="*/ 1629163 w 8028998"/>
              <a:gd name="connsiteY4" fmla="*/ 3972801 h 5104805"/>
              <a:gd name="connsiteX5" fmla="*/ 1794263 w 8028998"/>
              <a:gd name="connsiteY5" fmla="*/ 4052176 h 5104805"/>
              <a:gd name="connsiteX6" fmla="*/ 2184788 w 8028998"/>
              <a:gd name="connsiteY6" fmla="*/ 3714038 h 5104805"/>
              <a:gd name="connsiteX7" fmla="*/ 2327663 w 8028998"/>
              <a:gd name="connsiteY7" fmla="*/ 3623551 h 5104805"/>
              <a:gd name="connsiteX8" fmla="*/ 2489588 w 8028998"/>
              <a:gd name="connsiteY8" fmla="*/ 3850564 h 5104805"/>
              <a:gd name="connsiteX9" fmla="*/ 2927738 w 8028998"/>
              <a:gd name="connsiteY9" fmla="*/ 3890251 h 5104805"/>
              <a:gd name="connsiteX10" fmla="*/ 3242063 w 8028998"/>
              <a:gd name="connsiteY10" fmla="*/ 3975976 h 5104805"/>
              <a:gd name="connsiteX11" fmla="*/ 3400813 w 8028998"/>
              <a:gd name="connsiteY11" fmla="*/ 3747376 h 5104805"/>
              <a:gd name="connsiteX12" fmla="*/ 3565913 w 8028998"/>
              <a:gd name="connsiteY12" fmla="*/ 3737851 h 5104805"/>
              <a:gd name="connsiteX13" fmla="*/ 3680213 w 8028998"/>
              <a:gd name="connsiteY13" fmla="*/ 3566401 h 5104805"/>
              <a:gd name="connsiteX14" fmla="*/ 3543688 w 8028998"/>
              <a:gd name="connsiteY14" fmla="*/ 3398126 h 5104805"/>
              <a:gd name="connsiteX15" fmla="*/ 3556388 w 8028998"/>
              <a:gd name="connsiteY15" fmla="*/ 3309226 h 5104805"/>
              <a:gd name="connsiteX16" fmla="*/ 3699263 w 8028998"/>
              <a:gd name="connsiteY16" fmla="*/ 3213976 h 5104805"/>
              <a:gd name="connsiteX17" fmla="*/ 3921513 w 8028998"/>
              <a:gd name="connsiteY17" fmla="*/ 3067926 h 5104805"/>
              <a:gd name="connsiteX18" fmla="*/ 4151701 w 8028998"/>
              <a:gd name="connsiteY18" fmla="*/ 2694864 h 5104805"/>
              <a:gd name="connsiteX19" fmla="*/ 4494601 w 8028998"/>
              <a:gd name="connsiteY19" fmla="*/ 2251951 h 5104805"/>
              <a:gd name="connsiteX20" fmla="*/ 4785113 w 8028998"/>
              <a:gd name="connsiteY20" fmla="*/ 2113839 h 5104805"/>
              <a:gd name="connsiteX21" fmla="*/ 5104200 w 8028998"/>
              <a:gd name="connsiteY21" fmla="*/ 2109076 h 5104805"/>
              <a:gd name="connsiteX22" fmla="*/ 5304226 w 8028998"/>
              <a:gd name="connsiteY22" fmla="*/ 1966201 h 5104805"/>
              <a:gd name="connsiteX23" fmla="*/ 5342326 w 8028998"/>
              <a:gd name="connsiteY23" fmla="*/ 1751888 h 5104805"/>
              <a:gd name="connsiteX24" fmla="*/ 5604263 w 8028998"/>
              <a:gd name="connsiteY24" fmla="*/ 1642351 h 5104805"/>
              <a:gd name="connsiteX25" fmla="*/ 6099563 w 8028998"/>
              <a:gd name="connsiteY25" fmla="*/ 1366126 h 5104805"/>
              <a:gd name="connsiteX26" fmla="*/ 6594863 w 8028998"/>
              <a:gd name="connsiteY26" fmla="*/ 1280401 h 5104805"/>
              <a:gd name="connsiteX27" fmla="*/ 7271138 w 8028998"/>
              <a:gd name="connsiteY27" fmla="*/ 985126 h 5104805"/>
              <a:gd name="connsiteX28" fmla="*/ 7442588 w 8028998"/>
              <a:gd name="connsiteY28" fmla="*/ 737476 h 5104805"/>
              <a:gd name="connsiteX29" fmla="*/ 7480688 w 8028998"/>
              <a:gd name="connsiteY29" fmla="*/ 527926 h 5104805"/>
              <a:gd name="connsiteX30" fmla="*/ 7242563 w 8028998"/>
              <a:gd name="connsiteY30" fmla="*/ 480301 h 5104805"/>
              <a:gd name="connsiteX31" fmla="*/ 7566413 w 8028998"/>
              <a:gd name="connsiteY31" fmla="*/ 118351 h 5104805"/>
              <a:gd name="connsiteX32" fmla="*/ 7756913 w 8028998"/>
              <a:gd name="connsiteY32" fmla="*/ 42151 h 5104805"/>
              <a:gd name="connsiteX33" fmla="*/ 7947413 w 8028998"/>
              <a:gd name="connsiteY33" fmla="*/ 727951 h 5104805"/>
              <a:gd name="connsiteX34" fmla="*/ 8004563 w 8028998"/>
              <a:gd name="connsiteY34" fmla="*/ 1480426 h 5104805"/>
              <a:gd name="connsiteX35" fmla="*/ 7556888 w 8028998"/>
              <a:gd name="connsiteY35" fmla="*/ 1585201 h 5104805"/>
              <a:gd name="connsiteX36" fmla="*/ 7175888 w 8028998"/>
              <a:gd name="connsiteY36" fmla="*/ 1613776 h 5104805"/>
              <a:gd name="connsiteX37" fmla="*/ 6842513 w 8028998"/>
              <a:gd name="connsiteY37" fmla="*/ 1947151 h 5104805"/>
              <a:gd name="connsiteX38" fmla="*/ 6366263 w 8028998"/>
              <a:gd name="connsiteY38" fmla="*/ 2061451 h 5104805"/>
              <a:gd name="connsiteX39" fmla="*/ 6147188 w 8028998"/>
              <a:gd name="connsiteY39" fmla="*/ 2147176 h 5104805"/>
              <a:gd name="connsiteX40" fmla="*/ 5975738 w 8028998"/>
              <a:gd name="connsiteY40" fmla="*/ 2375776 h 5104805"/>
              <a:gd name="connsiteX41" fmla="*/ 5804288 w 8028998"/>
              <a:gd name="connsiteY41" fmla="*/ 2642476 h 5104805"/>
              <a:gd name="connsiteX42" fmla="*/ 5775713 w 8028998"/>
              <a:gd name="connsiteY42" fmla="*/ 2842501 h 5104805"/>
              <a:gd name="connsiteX43" fmla="*/ 5594738 w 8028998"/>
              <a:gd name="connsiteY43" fmla="*/ 2890126 h 5104805"/>
              <a:gd name="connsiteX44" fmla="*/ 5289938 w 8028998"/>
              <a:gd name="connsiteY44" fmla="*/ 3233026 h 5104805"/>
              <a:gd name="connsiteX45" fmla="*/ 5223263 w 8028998"/>
              <a:gd name="connsiteY45" fmla="*/ 3509251 h 5104805"/>
              <a:gd name="connsiteX46" fmla="*/ 4480313 w 8028998"/>
              <a:gd name="connsiteY46" fmla="*/ 3880726 h 5104805"/>
              <a:gd name="connsiteX47" fmla="*/ 4042163 w 8028998"/>
              <a:gd name="connsiteY47" fmla="*/ 4052176 h 5104805"/>
              <a:gd name="connsiteX48" fmla="*/ 3946913 w 8028998"/>
              <a:gd name="connsiteY48" fmla="*/ 4223626 h 5104805"/>
              <a:gd name="connsiteX49" fmla="*/ 3661163 w 8028998"/>
              <a:gd name="connsiteY49" fmla="*/ 4461751 h 5104805"/>
              <a:gd name="connsiteX50" fmla="*/ 2470538 w 8028998"/>
              <a:gd name="connsiteY50" fmla="*/ 4918951 h 5104805"/>
              <a:gd name="connsiteX51" fmla="*/ 2222888 w 8028998"/>
              <a:gd name="connsiteY51" fmla="*/ 5014201 h 5104805"/>
              <a:gd name="connsiteX52" fmla="*/ 1432313 w 8028998"/>
              <a:gd name="connsiteY52" fmla="*/ 5080876 h 5104805"/>
              <a:gd name="connsiteX53" fmla="*/ 327413 w 8028998"/>
              <a:gd name="connsiteY53" fmla="*/ 5099926 h 5104805"/>
              <a:gd name="connsiteX54" fmla="*/ 3563 w 8028998"/>
              <a:gd name="connsiteY54" fmla="*/ 5052301 h 5104805"/>
              <a:gd name="connsiteX55" fmla="*/ 165488 w 8028998"/>
              <a:gd name="connsiteY55" fmla="*/ 4614151 h 5104805"/>
              <a:gd name="connsiteX56" fmla="*/ 327413 w 8028998"/>
              <a:gd name="connsiteY56" fmla="*/ 4376026 h 5104805"/>
              <a:gd name="connsiteX0" fmla="*/ 327413 w 8028998"/>
              <a:gd name="connsiteY0" fmla="*/ 4376026 h 5104805"/>
              <a:gd name="connsiteX1" fmla="*/ 708413 w 8028998"/>
              <a:gd name="connsiteY1" fmla="*/ 4376026 h 5104805"/>
              <a:gd name="connsiteX2" fmla="*/ 1019563 w 8028998"/>
              <a:gd name="connsiteY2" fmla="*/ 4296651 h 5104805"/>
              <a:gd name="connsiteX3" fmla="*/ 1384688 w 8028998"/>
              <a:gd name="connsiteY3" fmla="*/ 4141076 h 5104805"/>
              <a:gd name="connsiteX4" fmla="*/ 1629163 w 8028998"/>
              <a:gd name="connsiteY4" fmla="*/ 3972801 h 5104805"/>
              <a:gd name="connsiteX5" fmla="*/ 1794263 w 8028998"/>
              <a:gd name="connsiteY5" fmla="*/ 4052176 h 5104805"/>
              <a:gd name="connsiteX6" fmla="*/ 2156213 w 8028998"/>
              <a:gd name="connsiteY6" fmla="*/ 3718800 h 5104805"/>
              <a:gd name="connsiteX7" fmla="*/ 2327663 w 8028998"/>
              <a:gd name="connsiteY7" fmla="*/ 3623551 h 5104805"/>
              <a:gd name="connsiteX8" fmla="*/ 2489588 w 8028998"/>
              <a:gd name="connsiteY8" fmla="*/ 3850564 h 5104805"/>
              <a:gd name="connsiteX9" fmla="*/ 2927738 w 8028998"/>
              <a:gd name="connsiteY9" fmla="*/ 3890251 h 5104805"/>
              <a:gd name="connsiteX10" fmla="*/ 3242063 w 8028998"/>
              <a:gd name="connsiteY10" fmla="*/ 3975976 h 5104805"/>
              <a:gd name="connsiteX11" fmla="*/ 3400813 w 8028998"/>
              <a:gd name="connsiteY11" fmla="*/ 3747376 h 5104805"/>
              <a:gd name="connsiteX12" fmla="*/ 3565913 w 8028998"/>
              <a:gd name="connsiteY12" fmla="*/ 3737851 h 5104805"/>
              <a:gd name="connsiteX13" fmla="*/ 3680213 w 8028998"/>
              <a:gd name="connsiteY13" fmla="*/ 3566401 h 5104805"/>
              <a:gd name="connsiteX14" fmla="*/ 3543688 w 8028998"/>
              <a:gd name="connsiteY14" fmla="*/ 3398126 h 5104805"/>
              <a:gd name="connsiteX15" fmla="*/ 3556388 w 8028998"/>
              <a:gd name="connsiteY15" fmla="*/ 3309226 h 5104805"/>
              <a:gd name="connsiteX16" fmla="*/ 3699263 w 8028998"/>
              <a:gd name="connsiteY16" fmla="*/ 3213976 h 5104805"/>
              <a:gd name="connsiteX17" fmla="*/ 3921513 w 8028998"/>
              <a:gd name="connsiteY17" fmla="*/ 3067926 h 5104805"/>
              <a:gd name="connsiteX18" fmla="*/ 4151701 w 8028998"/>
              <a:gd name="connsiteY18" fmla="*/ 2694864 h 5104805"/>
              <a:gd name="connsiteX19" fmla="*/ 4494601 w 8028998"/>
              <a:gd name="connsiteY19" fmla="*/ 2251951 h 5104805"/>
              <a:gd name="connsiteX20" fmla="*/ 4785113 w 8028998"/>
              <a:gd name="connsiteY20" fmla="*/ 2113839 h 5104805"/>
              <a:gd name="connsiteX21" fmla="*/ 5104200 w 8028998"/>
              <a:gd name="connsiteY21" fmla="*/ 2109076 h 5104805"/>
              <a:gd name="connsiteX22" fmla="*/ 5304226 w 8028998"/>
              <a:gd name="connsiteY22" fmla="*/ 1966201 h 5104805"/>
              <a:gd name="connsiteX23" fmla="*/ 5342326 w 8028998"/>
              <a:gd name="connsiteY23" fmla="*/ 1751888 h 5104805"/>
              <a:gd name="connsiteX24" fmla="*/ 5604263 w 8028998"/>
              <a:gd name="connsiteY24" fmla="*/ 1642351 h 5104805"/>
              <a:gd name="connsiteX25" fmla="*/ 6099563 w 8028998"/>
              <a:gd name="connsiteY25" fmla="*/ 1366126 h 5104805"/>
              <a:gd name="connsiteX26" fmla="*/ 6594863 w 8028998"/>
              <a:gd name="connsiteY26" fmla="*/ 1280401 h 5104805"/>
              <a:gd name="connsiteX27" fmla="*/ 7271138 w 8028998"/>
              <a:gd name="connsiteY27" fmla="*/ 985126 h 5104805"/>
              <a:gd name="connsiteX28" fmla="*/ 7442588 w 8028998"/>
              <a:gd name="connsiteY28" fmla="*/ 737476 h 5104805"/>
              <a:gd name="connsiteX29" fmla="*/ 7480688 w 8028998"/>
              <a:gd name="connsiteY29" fmla="*/ 527926 h 5104805"/>
              <a:gd name="connsiteX30" fmla="*/ 7242563 w 8028998"/>
              <a:gd name="connsiteY30" fmla="*/ 480301 h 5104805"/>
              <a:gd name="connsiteX31" fmla="*/ 7566413 w 8028998"/>
              <a:gd name="connsiteY31" fmla="*/ 118351 h 5104805"/>
              <a:gd name="connsiteX32" fmla="*/ 7756913 w 8028998"/>
              <a:gd name="connsiteY32" fmla="*/ 42151 h 5104805"/>
              <a:gd name="connsiteX33" fmla="*/ 7947413 w 8028998"/>
              <a:gd name="connsiteY33" fmla="*/ 727951 h 5104805"/>
              <a:gd name="connsiteX34" fmla="*/ 8004563 w 8028998"/>
              <a:gd name="connsiteY34" fmla="*/ 1480426 h 5104805"/>
              <a:gd name="connsiteX35" fmla="*/ 7556888 w 8028998"/>
              <a:gd name="connsiteY35" fmla="*/ 1585201 h 5104805"/>
              <a:gd name="connsiteX36" fmla="*/ 7175888 w 8028998"/>
              <a:gd name="connsiteY36" fmla="*/ 1613776 h 5104805"/>
              <a:gd name="connsiteX37" fmla="*/ 6842513 w 8028998"/>
              <a:gd name="connsiteY37" fmla="*/ 1947151 h 5104805"/>
              <a:gd name="connsiteX38" fmla="*/ 6366263 w 8028998"/>
              <a:gd name="connsiteY38" fmla="*/ 2061451 h 5104805"/>
              <a:gd name="connsiteX39" fmla="*/ 6147188 w 8028998"/>
              <a:gd name="connsiteY39" fmla="*/ 2147176 h 5104805"/>
              <a:gd name="connsiteX40" fmla="*/ 5975738 w 8028998"/>
              <a:gd name="connsiteY40" fmla="*/ 2375776 h 5104805"/>
              <a:gd name="connsiteX41" fmla="*/ 5804288 w 8028998"/>
              <a:gd name="connsiteY41" fmla="*/ 2642476 h 5104805"/>
              <a:gd name="connsiteX42" fmla="*/ 5775713 w 8028998"/>
              <a:gd name="connsiteY42" fmla="*/ 2842501 h 5104805"/>
              <a:gd name="connsiteX43" fmla="*/ 5594738 w 8028998"/>
              <a:gd name="connsiteY43" fmla="*/ 2890126 h 5104805"/>
              <a:gd name="connsiteX44" fmla="*/ 5289938 w 8028998"/>
              <a:gd name="connsiteY44" fmla="*/ 3233026 h 5104805"/>
              <a:gd name="connsiteX45" fmla="*/ 5223263 w 8028998"/>
              <a:gd name="connsiteY45" fmla="*/ 3509251 h 5104805"/>
              <a:gd name="connsiteX46" fmla="*/ 4480313 w 8028998"/>
              <a:gd name="connsiteY46" fmla="*/ 3880726 h 5104805"/>
              <a:gd name="connsiteX47" fmla="*/ 4042163 w 8028998"/>
              <a:gd name="connsiteY47" fmla="*/ 4052176 h 5104805"/>
              <a:gd name="connsiteX48" fmla="*/ 3946913 w 8028998"/>
              <a:gd name="connsiteY48" fmla="*/ 4223626 h 5104805"/>
              <a:gd name="connsiteX49" fmla="*/ 3661163 w 8028998"/>
              <a:gd name="connsiteY49" fmla="*/ 4461751 h 5104805"/>
              <a:gd name="connsiteX50" fmla="*/ 2470538 w 8028998"/>
              <a:gd name="connsiteY50" fmla="*/ 4918951 h 5104805"/>
              <a:gd name="connsiteX51" fmla="*/ 2222888 w 8028998"/>
              <a:gd name="connsiteY51" fmla="*/ 5014201 h 5104805"/>
              <a:gd name="connsiteX52" fmla="*/ 1432313 w 8028998"/>
              <a:gd name="connsiteY52" fmla="*/ 5080876 h 5104805"/>
              <a:gd name="connsiteX53" fmla="*/ 327413 w 8028998"/>
              <a:gd name="connsiteY53" fmla="*/ 5099926 h 5104805"/>
              <a:gd name="connsiteX54" fmla="*/ 3563 w 8028998"/>
              <a:gd name="connsiteY54" fmla="*/ 5052301 h 5104805"/>
              <a:gd name="connsiteX55" fmla="*/ 165488 w 8028998"/>
              <a:gd name="connsiteY55" fmla="*/ 4614151 h 5104805"/>
              <a:gd name="connsiteX56" fmla="*/ 327413 w 8028998"/>
              <a:gd name="connsiteY56" fmla="*/ 4376026 h 5104805"/>
              <a:gd name="connsiteX0" fmla="*/ 327413 w 8028998"/>
              <a:gd name="connsiteY0" fmla="*/ 4376026 h 5104805"/>
              <a:gd name="connsiteX1" fmla="*/ 708413 w 8028998"/>
              <a:gd name="connsiteY1" fmla="*/ 4376026 h 5104805"/>
              <a:gd name="connsiteX2" fmla="*/ 1019563 w 8028998"/>
              <a:gd name="connsiteY2" fmla="*/ 4296651 h 5104805"/>
              <a:gd name="connsiteX3" fmla="*/ 1384688 w 8028998"/>
              <a:gd name="connsiteY3" fmla="*/ 4141076 h 5104805"/>
              <a:gd name="connsiteX4" fmla="*/ 1629163 w 8028998"/>
              <a:gd name="connsiteY4" fmla="*/ 3972801 h 5104805"/>
              <a:gd name="connsiteX5" fmla="*/ 1794263 w 8028998"/>
              <a:gd name="connsiteY5" fmla="*/ 4052176 h 5104805"/>
              <a:gd name="connsiteX6" fmla="*/ 2156213 w 8028998"/>
              <a:gd name="connsiteY6" fmla="*/ 3718800 h 5104805"/>
              <a:gd name="connsiteX7" fmla="*/ 2327663 w 8028998"/>
              <a:gd name="connsiteY7" fmla="*/ 3623551 h 5104805"/>
              <a:gd name="connsiteX8" fmla="*/ 2489588 w 8028998"/>
              <a:gd name="connsiteY8" fmla="*/ 3850564 h 5104805"/>
              <a:gd name="connsiteX9" fmla="*/ 2942026 w 8028998"/>
              <a:gd name="connsiteY9" fmla="*/ 3880726 h 5104805"/>
              <a:gd name="connsiteX10" fmla="*/ 3242063 w 8028998"/>
              <a:gd name="connsiteY10" fmla="*/ 3975976 h 5104805"/>
              <a:gd name="connsiteX11" fmla="*/ 3400813 w 8028998"/>
              <a:gd name="connsiteY11" fmla="*/ 3747376 h 5104805"/>
              <a:gd name="connsiteX12" fmla="*/ 3565913 w 8028998"/>
              <a:gd name="connsiteY12" fmla="*/ 3737851 h 5104805"/>
              <a:gd name="connsiteX13" fmla="*/ 3680213 w 8028998"/>
              <a:gd name="connsiteY13" fmla="*/ 3566401 h 5104805"/>
              <a:gd name="connsiteX14" fmla="*/ 3543688 w 8028998"/>
              <a:gd name="connsiteY14" fmla="*/ 3398126 h 5104805"/>
              <a:gd name="connsiteX15" fmla="*/ 3556388 w 8028998"/>
              <a:gd name="connsiteY15" fmla="*/ 3309226 h 5104805"/>
              <a:gd name="connsiteX16" fmla="*/ 3699263 w 8028998"/>
              <a:gd name="connsiteY16" fmla="*/ 3213976 h 5104805"/>
              <a:gd name="connsiteX17" fmla="*/ 3921513 w 8028998"/>
              <a:gd name="connsiteY17" fmla="*/ 3067926 h 5104805"/>
              <a:gd name="connsiteX18" fmla="*/ 4151701 w 8028998"/>
              <a:gd name="connsiteY18" fmla="*/ 2694864 h 5104805"/>
              <a:gd name="connsiteX19" fmla="*/ 4494601 w 8028998"/>
              <a:gd name="connsiteY19" fmla="*/ 2251951 h 5104805"/>
              <a:gd name="connsiteX20" fmla="*/ 4785113 w 8028998"/>
              <a:gd name="connsiteY20" fmla="*/ 2113839 h 5104805"/>
              <a:gd name="connsiteX21" fmla="*/ 5104200 w 8028998"/>
              <a:gd name="connsiteY21" fmla="*/ 2109076 h 5104805"/>
              <a:gd name="connsiteX22" fmla="*/ 5304226 w 8028998"/>
              <a:gd name="connsiteY22" fmla="*/ 1966201 h 5104805"/>
              <a:gd name="connsiteX23" fmla="*/ 5342326 w 8028998"/>
              <a:gd name="connsiteY23" fmla="*/ 1751888 h 5104805"/>
              <a:gd name="connsiteX24" fmla="*/ 5604263 w 8028998"/>
              <a:gd name="connsiteY24" fmla="*/ 1642351 h 5104805"/>
              <a:gd name="connsiteX25" fmla="*/ 6099563 w 8028998"/>
              <a:gd name="connsiteY25" fmla="*/ 1366126 h 5104805"/>
              <a:gd name="connsiteX26" fmla="*/ 6594863 w 8028998"/>
              <a:gd name="connsiteY26" fmla="*/ 1280401 h 5104805"/>
              <a:gd name="connsiteX27" fmla="*/ 7271138 w 8028998"/>
              <a:gd name="connsiteY27" fmla="*/ 985126 h 5104805"/>
              <a:gd name="connsiteX28" fmla="*/ 7442588 w 8028998"/>
              <a:gd name="connsiteY28" fmla="*/ 737476 h 5104805"/>
              <a:gd name="connsiteX29" fmla="*/ 7480688 w 8028998"/>
              <a:gd name="connsiteY29" fmla="*/ 527926 h 5104805"/>
              <a:gd name="connsiteX30" fmla="*/ 7242563 w 8028998"/>
              <a:gd name="connsiteY30" fmla="*/ 480301 h 5104805"/>
              <a:gd name="connsiteX31" fmla="*/ 7566413 w 8028998"/>
              <a:gd name="connsiteY31" fmla="*/ 118351 h 5104805"/>
              <a:gd name="connsiteX32" fmla="*/ 7756913 w 8028998"/>
              <a:gd name="connsiteY32" fmla="*/ 42151 h 5104805"/>
              <a:gd name="connsiteX33" fmla="*/ 7947413 w 8028998"/>
              <a:gd name="connsiteY33" fmla="*/ 727951 h 5104805"/>
              <a:gd name="connsiteX34" fmla="*/ 8004563 w 8028998"/>
              <a:gd name="connsiteY34" fmla="*/ 1480426 h 5104805"/>
              <a:gd name="connsiteX35" fmla="*/ 7556888 w 8028998"/>
              <a:gd name="connsiteY35" fmla="*/ 1585201 h 5104805"/>
              <a:gd name="connsiteX36" fmla="*/ 7175888 w 8028998"/>
              <a:gd name="connsiteY36" fmla="*/ 1613776 h 5104805"/>
              <a:gd name="connsiteX37" fmla="*/ 6842513 w 8028998"/>
              <a:gd name="connsiteY37" fmla="*/ 1947151 h 5104805"/>
              <a:gd name="connsiteX38" fmla="*/ 6366263 w 8028998"/>
              <a:gd name="connsiteY38" fmla="*/ 2061451 h 5104805"/>
              <a:gd name="connsiteX39" fmla="*/ 6147188 w 8028998"/>
              <a:gd name="connsiteY39" fmla="*/ 2147176 h 5104805"/>
              <a:gd name="connsiteX40" fmla="*/ 5975738 w 8028998"/>
              <a:gd name="connsiteY40" fmla="*/ 2375776 h 5104805"/>
              <a:gd name="connsiteX41" fmla="*/ 5804288 w 8028998"/>
              <a:gd name="connsiteY41" fmla="*/ 2642476 h 5104805"/>
              <a:gd name="connsiteX42" fmla="*/ 5775713 w 8028998"/>
              <a:gd name="connsiteY42" fmla="*/ 2842501 h 5104805"/>
              <a:gd name="connsiteX43" fmla="*/ 5594738 w 8028998"/>
              <a:gd name="connsiteY43" fmla="*/ 2890126 h 5104805"/>
              <a:gd name="connsiteX44" fmla="*/ 5289938 w 8028998"/>
              <a:gd name="connsiteY44" fmla="*/ 3233026 h 5104805"/>
              <a:gd name="connsiteX45" fmla="*/ 5223263 w 8028998"/>
              <a:gd name="connsiteY45" fmla="*/ 3509251 h 5104805"/>
              <a:gd name="connsiteX46" fmla="*/ 4480313 w 8028998"/>
              <a:gd name="connsiteY46" fmla="*/ 3880726 h 5104805"/>
              <a:gd name="connsiteX47" fmla="*/ 4042163 w 8028998"/>
              <a:gd name="connsiteY47" fmla="*/ 4052176 h 5104805"/>
              <a:gd name="connsiteX48" fmla="*/ 3946913 w 8028998"/>
              <a:gd name="connsiteY48" fmla="*/ 4223626 h 5104805"/>
              <a:gd name="connsiteX49" fmla="*/ 3661163 w 8028998"/>
              <a:gd name="connsiteY49" fmla="*/ 4461751 h 5104805"/>
              <a:gd name="connsiteX50" fmla="*/ 2470538 w 8028998"/>
              <a:gd name="connsiteY50" fmla="*/ 4918951 h 5104805"/>
              <a:gd name="connsiteX51" fmla="*/ 2222888 w 8028998"/>
              <a:gd name="connsiteY51" fmla="*/ 5014201 h 5104805"/>
              <a:gd name="connsiteX52" fmla="*/ 1432313 w 8028998"/>
              <a:gd name="connsiteY52" fmla="*/ 5080876 h 5104805"/>
              <a:gd name="connsiteX53" fmla="*/ 327413 w 8028998"/>
              <a:gd name="connsiteY53" fmla="*/ 5099926 h 5104805"/>
              <a:gd name="connsiteX54" fmla="*/ 3563 w 8028998"/>
              <a:gd name="connsiteY54" fmla="*/ 5052301 h 5104805"/>
              <a:gd name="connsiteX55" fmla="*/ 165488 w 8028998"/>
              <a:gd name="connsiteY55" fmla="*/ 4614151 h 5104805"/>
              <a:gd name="connsiteX56" fmla="*/ 327413 w 8028998"/>
              <a:gd name="connsiteY56" fmla="*/ 4376026 h 5104805"/>
              <a:gd name="connsiteX0" fmla="*/ 327413 w 8028998"/>
              <a:gd name="connsiteY0" fmla="*/ 4376026 h 5104805"/>
              <a:gd name="connsiteX1" fmla="*/ 708413 w 8028998"/>
              <a:gd name="connsiteY1" fmla="*/ 4376026 h 5104805"/>
              <a:gd name="connsiteX2" fmla="*/ 1019563 w 8028998"/>
              <a:gd name="connsiteY2" fmla="*/ 4296651 h 5104805"/>
              <a:gd name="connsiteX3" fmla="*/ 1384688 w 8028998"/>
              <a:gd name="connsiteY3" fmla="*/ 4141076 h 5104805"/>
              <a:gd name="connsiteX4" fmla="*/ 1629163 w 8028998"/>
              <a:gd name="connsiteY4" fmla="*/ 3972801 h 5104805"/>
              <a:gd name="connsiteX5" fmla="*/ 1794263 w 8028998"/>
              <a:gd name="connsiteY5" fmla="*/ 4052176 h 5104805"/>
              <a:gd name="connsiteX6" fmla="*/ 2156213 w 8028998"/>
              <a:gd name="connsiteY6" fmla="*/ 3718800 h 5104805"/>
              <a:gd name="connsiteX7" fmla="*/ 2327663 w 8028998"/>
              <a:gd name="connsiteY7" fmla="*/ 3623551 h 5104805"/>
              <a:gd name="connsiteX8" fmla="*/ 2489588 w 8028998"/>
              <a:gd name="connsiteY8" fmla="*/ 3850564 h 5104805"/>
              <a:gd name="connsiteX9" fmla="*/ 2942026 w 8028998"/>
              <a:gd name="connsiteY9" fmla="*/ 3880726 h 5104805"/>
              <a:gd name="connsiteX10" fmla="*/ 3232538 w 8028998"/>
              <a:gd name="connsiteY10" fmla="*/ 3975976 h 5104805"/>
              <a:gd name="connsiteX11" fmla="*/ 3400813 w 8028998"/>
              <a:gd name="connsiteY11" fmla="*/ 3747376 h 5104805"/>
              <a:gd name="connsiteX12" fmla="*/ 3565913 w 8028998"/>
              <a:gd name="connsiteY12" fmla="*/ 3737851 h 5104805"/>
              <a:gd name="connsiteX13" fmla="*/ 3680213 w 8028998"/>
              <a:gd name="connsiteY13" fmla="*/ 3566401 h 5104805"/>
              <a:gd name="connsiteX14" fmla="*/ 3543688 w 8028998"/>
              <a:gd name="connsiteY14" fmla="*/ 3398126 h 5104805"/>
              <a:gd name="connsiteX15" fmla="*/ 3556388 w 8028998"/>
              <a:gd name="connsiteY15" fmla="*/ 3309226 h 5104805"/>
              <a:gd name="connsiteX16" fmla="*/ 3699263 w 8028998"/>
              <a:gd name="connsiteY16" fmla="*/ 3213976 h 5104805"/>
              <a:gd name="connsiteX17" fmla="*/ 3921513 w 8028998"/>
              <a:gd name="connsiteY17" fmla="*/ 3067926 h 5104805"/>
              <a:gd name="connsiteX18" fmla="*/ 4151701 w 8028998"/>
              <a:gd name="connsiteY18" fmla="*/ 2694864 h 5104805"/>
              <a:gd name="connsiteX19" fmla="*/ 4494601 w 8028998"/>
              <a:gd name="connsiteY19" fmla="*/ 2251951 h 5104805"/>
              <a:gd name="connsiteX20" fmla="*/ 4785113 w 8028998"/>
              <a:gd name="connsiteY20" fmla="*/ 2113839 h 5104805"/>
              <a:gd name="connsiteX21" fmla="*/ 5104200 w 8028998"/>
              <a:gd name="connsiteY21" fmla="*/ 2109076 h 5104805"/>
              <a:gd name="connsiteX22" fmla="*/ 5304226 w 8028998"/>
              <a:gd name="connsiteY22" fmla="*/ 1966201 h 5104805"/>
              <a:gd name="connsiteX23" fmla="*/ 5342326 w 8028998"/>
              <a:gd name="connsiteY23" fmla="*/ 1751888 h 5104805"/>
              <a:gd name="connsiteX24" fmla="*/ 5604263 w 8028998"/>
              <a:gd name="connsiteY24" fmla="*/ 1642351 h 5104805"/>
              <a:gd name="connsiteX25" fmla="*/ 6099563 w 8028998"/>
              <a:gd name="connsiteY25" fmla="*/ 1366126 h 5104805"/>
              <a:gd name="connsiteX26" fmla="*/ 6594863 w 8028998"/>
              <a:gd name="connsiteY26" fmla="*/ 1280401 h 5104805"/>
              <a:gd name="connsiteX27" fmla="*/ 7271138 w 8028998"/>
              <a:gd name="connsiteY27" fmla="*/ 985126 h 5104805"/>
              <a:gd name="connsiteX28" fmla="*/ 7442588 w 8028998"/>
              <a:gd name="connsiteY28" fmla="*/ 737476 h 5104805"/>
              <a:gd name="connsiteX29" fmla="*/ 7480688 w 8028998"/>
              <a:gd name="connsiteY29" fmla="*/ 527926 h 5104805"/>
              <a:gd name="connsiteX30" fmla="*/ 7242563 w 8028998"/>
              <a:gd name="connsiteY30" fmla="*/ 480301 h 5104805"/>
              <a:gd name="connsiteX31" fmla="*/ 7566413 w 8028998"/>
              <a:gd name="connsiteY31" fmla="*/ 118351 h 5104805"/>
              <a:gd name="connsiteX32" fmla="*/ 7756913 w 8028998"/>
              <a:gd name="connsiteY32" fmla="*/ 42151 h 5104805"/>
              <a:gd name="connsiteX33" fmla="*/ 7947413 w 8028998"/>
              <a:gd name="connsiteY33" fmla="*/ 727951 h 5104805"/>
              <a:gd name="connsiteX34" fmla="*/ 8004563 w 8028998"/>
              <a:gd name="connsiteY34" fmla="*/ 1480426 h 5104805"/>
              <a:gd name="connsiteX35" fmla="*/ 7556888 w 8028998"/>
              <a:gd name="connsiteY35" fmla="*/ 1585201 h 5104805"/>
              <a:gd name="connsiteX36" fmla="*/ 7175888 w 8028998"/>
              <a:gd name="connsiteY36" fmla="*/ 1613776 h 5104805"/>
              <a:gd name="connsiteX37" fmla="*/ 6842513 w 8028998"/>
              <a:gd name="connsiteY37" fmla="*/ 1947151 h 5104805"/>
              <a:gd name="connsiteX38" fmla="*/ 6366263 w 8028998"/>
              <a:gd name="connsiteY38" fmla="*/ 2061451 h 5104805"/>
              <a:gd name="connsiteX39" fmla="*/ 6147188 w 8028998"/>
              <a:gd name="connsiteY39" fmla="*/ 2147176 h 5104805"/>
              <a:gd name="connsiteX40" fmla="*/ 5975738 w 8028998"/>
              <a:gd name="connsiteY40" fmla="*/ 2375776 h 5104805"/>
              <a:gd name="connsiteX41" fmla="*/ 5804288 w 8028998"/>
              <a:gd name="connsiteY41" fmla="*/ 2642476 h 5104805"/>
              <a:gd name="connsiteX42" fmla="*/ 5775713 w 8028998"/>
              <a:gd name="connsiteY42" fmla="*/ 2842501 h 5104805"/>
              <a:gd name="connsiteX43" fmla="*/ 5594738 w 8028998"/>
              <a:gd name="connsiteY43" fmla="*/ 2890126 h 5104805"/>
              <a:gd name="connsiteX44" fmla="*/ 5289938 w 8028998"/>
              <a:gd name="connsiteY44" fmla="*/ 3233026 h 5104805"/>
              <a:gd name="connsiteX45" fmla="*/ 5223263 w 8028998"/>
              <a:gd name="connsiteY45" fmla="*/ 3509251 h 5104805"/>
              <a:gd name="connsiteX46" fmla="*/ 4480313 w 8028998"/>
              <a:gd name="connsiteY46" fmla="*/ 3880726 h 5104805"/>
              <a:gd name="connsiteX47" fmla="*/ 4042163 w 8028998"/>
              <a:gd name="connsiteY47" fmla="*/ 4052176 h 5104805"/>
              <a:gd name="connsiteX48" fmla="*/ 3946913 w 8028998"/>
              <a:gd name="connsiteY48" fmla="*/ 4223626 h 5104805"/>
              <a:gd name="connsiteX49" fmla="*/ 3661163 w 8028998"/>
              <a:gd name="connsiteY49" fmla="*/ 4461751 h 5104805"/>
              <a:gd name="connsiteX50" fmla="*/ 2470538 w 8028998"/>
              <a:gd name="connsiteY50" fmla="*/ 4918951 h 5104805"/>
              <a:gd name="connsiteX51" fmla="*/ 2222888 w 8028998"/>
              <a:gd name="connsiteY51" fmla="*/ 5014201 h 5104805"/>
              <a:gd name="connsiteX52" fmla="*/ 1432313 w 8028998"/>
              <a:gd name="connsiteY52" fmla="*/ 5080876 h 5104805"/>
              <a:gd name="connsiteX53" fmla="*/ 327413 w 8028998"/>
              <a:gd name="connsiteY53" fmla="*/ 5099926 h 5104805"/>
              <a:gd name="connsiteX54" fmla="*/ 3563 w 8028998"/>
              <a:gd name="connsiteY54" fmla="*/ 5052301 h 5104805"/>
              <a:gd name="connsiteX55" fmla="*/ 165488 w 8028998"/>
              <a:gd name="connsiteY55" fmla="*/ 4614151 h 5104805"/>
              <a:gd name="connsiteX56" fmla="*/ 327413 w 8028998"/>
              <a:gd name="connsiteY56" fmla="*/ 4376026 h 5104805"/>
              <a:gd name="connsiteX0" fmla="*/ 327413 w 8028998"/>
              <a:gd name="connsiteY0" fmla="*/ 4376026 h 5104805"/>
              <a:gd name="connsiteX1" fmla="*/ 708413 w 8028998"/>
              <a:gd name="connsiteY1" fmla="*/ 4376026 h 5104805"/>
              <a:gd name="connsiteX2" fmla="*/ 1019563 w 8028998"/>
              <a:gd name="connsiteY2" fmla="*/ 4296651 h 5104805"/>
              <a:gd name="connsiteX3" fmla="*/ 1384688 w 8028998"/>
              <a:gd name="connsiteY3" fmla="*/ 4141076 h 5104805"/>
              <a:gd name="connsiteX4" fmla="*/ 1629163 w 8028998"/>
              <a:gd name="connsiteY4" fmla="*/ 3972801 h 5104805"/>
              <a:gd name="connsiteX5" fmla="*/ 1794263 w 8028998"/>
              <a:gd name="connsiteY5" fmla="*/ 4052176 h 5104805"/>
              <a:gd name="connsiteX6" fmla="*/ 2156213 w 8028998"/>
              <a:gd name="connsiteY6" fmla="*/ 3718800 h 5104805"/>
              <a:gd name="connsiteX7" fmla="*/ 2327663 w 8028998"/>
              <a:gd name="connsiteY7" fmla="*/ 3623551 h 5104805"/>
              <a:gd name="connsiteX8" fmla="*/ 2489588 w 8028998"/>
              <a:gd name="connsiteY8" fmla="*/ 3850564 h 5104805"/>
              <a:gd name="connsiteX9" fmla="*/ 2942026 w 8028998"/>
              <a:gd name="connsiteY9" fmla="*/ 3880726 h 5104805"/>
              <a:gd name="connsiteX10" fmla="*/ 3232538 w 8028998"/>
              <a:gd name="connsiteY10" fmla="*/ 3975976 h 5104805"/>
              <a:gd name="connsiteX11" fmla="*/ 3400813 w 8028998"/>
              <a:gd name="connsiteY11" fmla="*/ 3747376 h 5104805"/>
              <a:gd name="connsiteX12" fmla="*/ 3527813 w 8028998"/>
              <a:gd name="connsiteY12" fmla="*/ 3771189 h 5104805"/>
              <a:gd name="connsiteX13" fmla="*/ 3680213 w 8028998"/>
              <a:gd name="connsiteY13" fmla="*/ 3566401 h 5104805"/>
              <a:gd name="connsiteX14" fmla="*/ 3543688 w 8028998"/>
              <a:gd name="connsiteY14" fmla="*/ 3398126 h 5104805"/>
              <a:gd name="connsiteX15" fmla="*/ 3556388 w 8028998"/>
              <a:gd name="connsiteY15" fmla="*/ 3309226 h 5104805"/>
              <a:gd name="connsiteX16" fmla="*/ 3699263 w 8028998"/>
              <a:gd name="connsiteY16" fmla="*/ 3213976 h 5104805"/>
              <a:gd name="connsiteX17" fmla="*/ 3921513 w 8028998"/>
              <a:gd name="connsiteY17" fmla="*/ 3067926 h 5104805"/>
              <a:gd name="connsiteX18" fmla="*/ 4151701 w 8028998"/>
              <a:gd name="connsiteY18" fmla="*/ 2694864 h 5104805"/>
              <a:gd name="connsiteX19" fmla="*/ 4494601 w 8028998"/>
              <a:gd name="connsiteY19" fmla="*/ 2251951 h 5104805"/>
              <a:gd name="connsiteX20" fmla="*/ 4785113 w 8028998"/>
              <a:gd name="connsiteY20" fmla="*/ 2113839 h 5104805"/>
              <a:gd name="connsiteX21" fmla="*/ 5104200 w 8028998"/>
              <a:gd name="connsiteY21" fmla="*/ 2109076 h 5104805"/>
              <a:gd name="connsiteX22" fmla="*/ 5304226 w 8028998"/>
              <a:gd name="connsiteY22" fmla="*/ 1966201 h 5104805"/>
              <a:gd name="connsiteX23" fmla="*/ 5342326 w 8028998"/>
              <a:gd name="connsiteY23" fmla="*/ 1751888 h 5104805"/>
              <a:gd name="connsiteX24" fmla="*/ 5604263 w 8028998"/>
              <a:gd name="connsiteY24" fmla="*/ 1642351 h 5104805"/>
              <a:gd name="connsiteX25" fmla="*/ 6099563 w 8028998"/>
              <a:gd name="connsiteY25" fmla="*/ 1366126 h 5104805"/>
              <a:gd name="connsiteX26" fmla="*/ 6594863 w 8028998"/>
              <a:gd name="connsiteY26" fmla="*/ 1280401 h 5104805"/>
              <a:gd name="connsiteX27" fmla="*/ 7271138 w 8028998"/>
              <a:gd name="connsiteY27" fmla="*/ 985126 h 5104805"/>
              <a:gd name="connsiteX28" fmla="*/ 7442588 w 8028998"/>
              <a:gd name="connsiteY28" fmla="*/ 737476 h 5104805"/>
              <a:gd name="connsiteX29" fmla="*/ 7480688 w 8028998"/>
              <a:gd name="connsiteY29" fmla="*/ 527926 h 5104805"/>
              <a:gd name="connsiteX30" fmla="*/ 7242563 w 8028998"/>
              <a:gd name="connsiteY30" fmla="*/ 480301 h 5104805"/>
              <a:gd name="connsiteX31" fmla="*/ 7566413 w 8028998"/>
              <a:gd name="connsiteY31" fmla="*/ 118351 h 5104805"/>
              <a:gd name="connsiteX32" fmla="*/ 7756913 w 8028998"/>
              <a:gd name="connsiteY32" fmla="*/ 42151 h 5104805"/>
              <a:gd name="connsiteX33" fmla="*/ 7947413 w 8028998"/>
              <a:gd name="connsiteY33" fmla="*/ 727951 h 5104805"/>
              <a:gd name="connsiteX34" fmla="*/ 8004563 w 8028998"/>
              <a:gd name="connsiteY34" fmla="*/ 1480426 h 5104805"/>
              <a:gd name="connsiteX35" fmla="*/ 7556888 w 8028998"/>
              <a:gd name="connsiteY35" fmla="*/ 1585201 h 5104805"/>
              <a:gd name="connsiteX36" fmla="*/ 7175888 w 8028998"/>
              <a:gd name="connsiteY36" fmla="*/ 1613776 h 5104805"/>
              <a:gd name="connsiteX37" fmla="*/ 6842513 w 8028998"/>
              <a:gd name="connsiteY37" fmla="*/ 1947151 h 5104805"/>
              <a:gd name="connsiteX38" fmla="*/ 6366263 w 8028998"/>
              <a:gd name="connsiteY38" fmla="*/ 2061451 h 5104805"/>
              <a:gd name="connsiteX39" fmla="*/ 6147188 w 8028998"/>
              <a:gd name="connsiteY39" fmla="*/ 2147176 h 5104805"/>
              <a:gd name="connsiteX40" fmla="*/ 5975738 w 8028998"/>
              <a:gd name="connsiteY40" fmla="*/ 2375776 h 5104805"/>
              <a:gd name="connsiteX41" fmla="*/ 5804288 w 8028998"/>
              <a:gd name="connsiteY41" fmla="*/ 2642476 h 5104805"/>
              <a:gd name="connsiteX42" fmla="*/ 5775713 w 8028998"/>
              <a:gd name="connsiteY42" fmla="*/ 2842501 h 5104805"/>
              <a:gd name="connsiteX43" fmla="*/ 5594738 w 8028998"/>
              <a:gd name="connsiteY43" fmla="*/ 2890126 h 5104805"/>
              <a:gd name="connsiteX44" fmla="*/ 5289938 w 8028998"/>
              <a:gd name="connsiteY44" fmla="*/ 3233026 h 5104805"/>
              <a:gd name="connsiteX45" fmla="*/ 5223263 w 8028998"/>
              <a:gd name="connsiteY45" fmla="*/ 3509251 h 5104805"/>
              <a:gd name="connsiteX46" fmla="*/ 4480313 w 8028998"/>
              <a:gd name="connsiteY46" fmla="*/ 3880726 h 5104805"/>
              <a:gd name="connsiteX47" fmla="*/ 4042163 w 8028998"/>
              <a:gd name="connsiteY47" fmla="*/ 4052176 h 5104805"/>
              <a:gd name="connsiteX48" fmla="*/ 3946913 w 8028998"/>
              <a:gd name="connsiteY48" fmla="*/ 4223626 h 5104805"/>
              <a:gd name="connsiteX49" fmla="*/ 3661163 w 8028998"/>
              <a:gd name="connsiteY49" fmla="*/ 4461751 h 5104805"/>
              <a:gd name="connsiteX50" fmla="*/ 2470538 w 8028998"/>
              <a:gd name="connsiteY50" fmla="*/ 4918951 h 5104805"/>
              <a:gd name="connsiteX51" fmla="*/ 2222888 w 8028998"/>
              <a:gd name="connsiteY51" fmla="*/ 5014201 h 5104805"/>
              <a:gd name="connsiteX52" fmla="*/ 1432313 w 8028998"/>
              <a:gd name="connsiteY52" fmla="*/ 5080876 h 5104805"/>
              <a:gd name="connsiteX53" fmla="*/ 327413 w 8028998"/>
              <a:gd name="connsiteY53" fmla="*/ 5099926 h 5104805"/>
              <a:gd name="connsiteX54" fmla="*/ 3563 w 8028998"/>
              <a:gd name="connsiteY54" fmla="*/ 5052301 h 5104805"/>
              <a:gd name="connsiteX55" fmla="*/ 165488 w 8028998"/>
              <a:gd name="connsiteY55" fmla="*/ 4614151 h 5104805"/>
              <a:gd name="connsiteX56" fmla="*/ 327413 w 8028998"/>
              <a:gd name="connsiteY56" fmla="*/ 4376026 h 5104805"/>
              <a:gd name="connsiteX0" fmla="*/ 327413 w 8028998"/>
              <a:gd name="connsiteY0" fmla="*/ 4376026 h 5104805"/>
              <a:gd name="connsiteX1" fmla="*/ 708413 w 8028998"/>
              <a:gd name="connsiteY1" fmla="*/ 4376026 h 5104805"/>
              <a:gd name="connsiteX2" fmla="*/ 1019563 w 8028998"/>
              <a:gd name="connsiteY2" fmla="*/ 4296651 h 5104805"/>
              <a:gd name="connsiteX3" fmla="*/ 1384688 w 8028998"/>
              <a:gd name="connsiteY3" fmla="*/ 4141076 h 5104805"/>
              <a:gd name="connsiteX4" fmla="*/ 1629163 w 8028998"/>
              <a:gd name="connsiteY4" fmla="*/ 3972801 h 5104805"/>
              <a:gd name="connsiteX5" fmla="*/ 1794263 w 8028998"/>
              <a:gd name="connsiteY5" fmla="*/ 4052176 h 5104805"/>
              <a:gd name="connsiteX6" fmla="*/ 2156213 w 8028998"/>
              <a:gd name="connsiteY6" fmla="*/ 3718800 h 5104805"/>
              <a:gd name="connsiteX7" fmla="*/ 2327663 w 8028998"/>
              <a:gd name="connsiteY7" fmla="*/ 3623551 h 5104805"/>
              <a:gd name="connsiteX8" fmla="*/ 2489588 w 8028998"/>
              <a:gd name="connsiteY8" fmla="*/ 3850564 h 5104805"/>
              <a:gd name="connsiteX9" fmla="*/ 2942026 w 8028998"/>
              <a:gd name="connsiteY9" fmla="*/ 3880726 h 5104805"/>
              <a:gd name="connsiteX10" fmla="*/ 3232538 w 8028998"/>
              <a:gd name="connsiteY10" fmla="*/ 3975976 h 5104805"/>
              <a:gd name="connsiteX11" fmla="*/ 3400813 w 8028998"/>
              <a:gd name="connsiteY11" fmla="*/ 3747376 h 5104805"/>
              <a:gd name="connsiteX12" fmla="*/ 3504000 w 8028998"/>
              <a:gd name="connsiteY12" fmla="*/ 3756901 h 5104805"/>
              <a:gd name="connsiteX13" fmla="*/ 3680213 w 8028998"/>
              <a:gd name="connsiteY13" fmla="*/ 3566401 h 5104805"/>
              <a:gd name="connsiteX14" fmla="*/ 3543688 w 8028998"/>
              <a:gd name="connsiteY14" fmla="*/ 3398126 h 5104805"/>
              <a:gd name="connsiteX15" fmla="*/ 3556388 w 8028998"/>
              <a:gd name="connsiteY15" fmla="*/ 3309226 h 5104805"/>
              <a:gd name="connsiteX16" fmla="*/ 3699263 w 8028998"/>
              <a:gd name="connsiteY16" fmla="*/ 3213976 h 5104805"/>
              <a:gd name="connsiteX17" fmla="*/ 3921513 w 8028998"/>
              <a:gd name="connsiteY17" fmla="*/ 3067926 h 5104805"/>
              <a:gd name="connsiteX18" fmla="*/ 4151701 w 8028998"/>
              <a:gd name="connsiteY18" fmla="*/ 2694864 h 5104805"/>
              <a:gd name="connsiteX19" fmla="*/ 4494601 w 8028998"/>
              <a:gd name="connsiteY19" fmla="*/ 2251951 h 5104805"/>
              <a:gd name="connsiteX20" fmla="*/ 4785113 w 8028998"/>
              <a:gd name="connsiteY20" fmla="*/ 2113839 h 5104805"/>
              <a:gd name="connsiteX21" fmla="*/ 5104200 w 8028998"/>
              <a:gd name="connsiteY21" fmla="*/ 2109076 h 5104805"/>
              <a:gd name="connsiteX22" fmla="*/ 5304226 w 8028998"/>
              <a:gd name="connsiteY22" fmla="*/ 1966201 h 5104805"/>
              <a:gd name="connsiteX23" fmla="*/ 5342326 w 8028998"/>
              <a:gd name="connsiteY23" fmla="*/ 1751888 h 5104805"/>
              <a:gd name="connsiteX24" fmla="*/ 5604263 w 8028998"/>
              <a:gd name="connsiteY24" fmla="*/ 1642351 h 5104805"/>
              <a:gd name="connsiteX25" fmla="*/ 6099563 w 8028998"/>
              <a:gd name="connsiteY25" fmla="*/ 1366126 h 5104805"/>
              <a:gd name="connsiteX26" fmla="*/ 6594863 w 8028998"/>
              <a:gd name="connsiteY26" fmla="*/ 1280401 h 5104805"/>
              <a:gd name="connsiteX27" fmla="*/ 7271138 w 8028998"/>
              <a:gd name="connsiteY27" fmla="*/ 985126 h 5104805"/>
              <a:gd name="connsiteX28" fmla="*/ 7442588 w 8028998"/>
              <a:gd name="connsiteY28" fmla="*/ 737476 h 5104805"/>
              <a:gd name="connsiteX29" fmla="*/ 7480688 w 8028998"/>
              <a:gd name="connsiteY29" fmla="*/ 527926 h 5104805"/>
              <a:gd name="connsiteX30" fmla="*/ 7242563 w 8028998"/>
              <a:gd name="connsiteY30" fmla="*/ 480301 h 5104805"/>
              <a:gd name="connsiteX31" fmla="*/ 7566413 w 8028998"/>
              <a:gd name="connsiteY31" fmla="*/ 118351 h 5104805"/>
              <a:gd name="connsiteX32" fmla="*/ 7756913 w 8028998"/>
              <a:gd name="connsiteY32" fmla="*/ 42151 h 5104805"/>
              <a:gd name="connsiteX33" fmla="*/ 7947413 w 8028998"/>
              <a:gd name="connsiteY33" fmla="*/ 727951 h 5104805"/>
              <a:gd name="connsiteX34" fmla="*/ 8004563 w 8028998"/>
              <a:gd name="connsiteY34" fmla="*/ 1480426 h 5104805"/>
              <a:gd name="connsiteX35" fmla="*/ 7556888 w 8028998"/>
              <a:gd name="connsiteY35" fmla="*/ 1585201 h 5104805"/>
              <a:gd name="connsiteX36" fmla="*/ 7175888 w 8028998"/>
              <a:gd name="connsiteY36" fmla="*/ 1613776 h 5104805"/>
              <a:gd name="connsiteX37" fmla="*/ 6842513 w 8028998"/>
              <a:gd name="connsiteY37" fmla="*/ 1947151 h 5104805"/>
              <a:gd name="connsiteX38" fmla="*/ 6366263 w 8028998"/>
              <a:gd name="connsiteY38" fmla="*/ 2061451 h 5104805"/>
              <a:gd name="connsiteX39" fmla="*/ 6147188 w 8028998"/>
              <a:gd name="connsiteY39" fmla="*/ 2147176 h 5104805"/>
              <a:gd name="connsiteX40" fmla="*/ 5975738 w 8028998"/>
              <a:gd name="connsiteY40" fmla="*/ 2375776 h 5104805"/>
              <a:gd name="connsiteX41" fmla="*/ 5804288 w 8028998"/>
              <a:gd name="connsiteY41" fmla="*/ 2642476 h 5104805"/>
              <a:gd name="connsiteX42" fmla="*/ 5775713 w 8028998"/>
              <a:gd name="connsiteY42" fmla="*/ 2842501 h 5104805"/>
              <a:gd name="connsiteX43" fmla="*/ 5594738 w 8028998"/>
              <a:gd name="connsiteY43" fmla="*/ 2890126 h 5104805"/>
              <a:gd name="connsiteX44" fmla="*/ 5289938 w 8028998"/>
              <a:gd name="connsiteY44" fmla="*/ 3233026 h 5104805"/>
              <a:gd name="connsiteX45" fmla="*/ 5223263 w 8028998"/>
              <a:gd name="connsiteY45" fmla="*/ 3509251 h 5104805"/>
              <a:gd name="connsiteX46" fmla="*/ 4480313 w 8028998"/>
              <a:gd name="connsiteY46" fmla="*/ 3880726 h 5104805"/>
              <a:gd name="connsiteX47" fmla="*/ 4042163 w 8028998"/>
              <a:gd name="connsiteY47" fmla="*/ 4052176 h 5104805"/>
              <a:gd name="connsiteX48" fmla="*/ 3946913 w 8028998"/>
              <a:gd name="connsiteY48" fmla="*/ 4223626 h 5104805"/>
              <a:gd name="connsiteX49" fmla="*/ 3661163 w 8028998"/>
              <a:gd name="connsiteY49" fmla="*/ 4461751 h 5104805"/>
              <a:gd name="connsiteX50" fmla="*/ 2470538 w 8028998"/>
              <a:gd name="connsiteY50" fmla="*/ 4918951 h 5104805"/>
              <a:gd name="connsiteX51" fmla="*/ 2222888 w 8028998"/>
              <a:gd name="connsiteY51" fmla="*/ 5014201 h 5104805"/>
              <a:gd name="connsiteX52" fmla="*/ 1432313 w 8028998"/>
              <a:gd name="connsiteY52" fmla="*/ 5080876 h 5104805"/>
              <a:gd name="connsiteX53" fmla="*/ 327413 w 8028998"/>
              <a:gd name="connsiteY53" fmla="*/ 5099926 h 5104805"/>
              <a:gd name="connsiteX54" fmla="*/ 3563 w 8028998"/>
              <a:gd name="connsiteY54" fmla="*/ 5052301 h 5104805"/>
              <a:gd name="connsiteX55" fmla="*/ 165488 w 8028998"/>
              <a:gd name="connsiteY55" fmla="*/ 4614151 h 5104805"/>
              <a:gd name="connsiteX56" fmla="*/ 327413 w 8028998"/>
              <a:gd name="connsiteY56" fmla="*/ 4376026 h 5104805"/>
              <a:gd name="connsiteX0" fmla="*/ 327413 w 8028998"/>
              <a:gd name="connsiteY0" fmla="*/ 4376026 h 5104805"/>
              <a:gd name="connsiteX1" fmla="*/ 708413 w 8028998"/>
              <a:gd name="connsiteY1" fmla="*/ 4376026 h 5104805"/>
              <a:gd name="connsiteX2" fmla="*/ 1019563 w 8028998"/>
              <a:gd name="connsiteY2" fmla="*/ 4296651 h 5104805"/>
              <a:gd name="connsiteX3" fmla="*/ 1384688 w 8028998"/>
              <a:gd name="connsiteY3" fmla="*/ 4141076 h 5104805"/>
              <a:gd name="connsiteX4" fmla="*/ 1629163 w 8028998"/>
              <a:gd name="connsiteY4" fmla="*/ 3972801 h 5104805"/>
              <a:gd name="connsiteX5" fmla="*/ 1794263 w 8028998"/>
              <a:gd name="connsiteY5" fmla="*/ 4052176 h 5104805"/>
              <a:gd name="connsiteX6" fmla="*/ 2156213 w 8028998"/>
              <a:gd name="connsiteY6" fmla="*/ 3718800 h 5104805"/>
              <a:gd name="connsiteX7" fmla="*/ 2327663 w 8028998"/>
              <a:gd name="connsiteY7" fmla="*/ 3623551 h 5104805"/>
              <a:gd name="connsiteX8" fmla="*/ 2489588 w 8028998"/>
              <a:gd name="connsiteY8" fmla="*/ 3850564 h 5104805"/>
              <a:gd name="connsiteX9" fmla="*/ 2942026 w 8028998"/>
              <a:gd name="connsiteY9" fmla="*/ 3880726 h 5104805"/>
              <a:gd name="connsiteX10" fmla="*/ 3232538 w 8028998"/>
              <a:gd name="connsiteY10" fmla="*/ 3975976 h 5104805"/>
              <a:gd name="connsiteX11" fmla="*/ 3400813 w 8028998"/>
              <a:gd name="connsiteY11" fmla="*/ 3747376 h 5104805"/>
              <a:gd name="connsiteX12" fmla="*/ 3504000 w 8028998"/>
              <a:gd name="connsiteY12" fmla="*/ 3756901 h 5104805"/>
              <a:gd name="connsiteX13" fmla="*/ 3680213 w 8028998"/>
              <a:gd name="connsiteY13" fmla="*/ 3566401 h 5104805"/>
              <a:gd name="connsiteX14" fmla="*/ 3670688 w 8028998"/>
              <a:gd name="connsiteY14" fmla="*/ 3485439 h 5104805"/>
              <a:gd name="connsiteX15" fmla="*/ 3543688 w 8028998"/>
              <a:gd name="connsiteY15" fmla="*/ 3398126 h 5104805"/>
              <a:gd name="connsiteX16" fmla="*/ 3556388 w 8028998"/>
              <a:gd name="connsiteY16" fmla="*/ 3309226 h 5104805"/>
              <a:gd name="connsiteX17" fmla="*/ 3699263 w 8028998"/>
              <a:gd name="connsiteY17" fmla="*/ 3213976 h 5104805"/>
              <a:gd name="connsiteX18" fmla="*/ 3921513 w 8028998"/>
              <a:gd name="connsiteY18" fmla="*/ 3067926 h 5104805"/>
              <a:gd name="connsiteX19" fmla="*/ 4151701 w 8028998"/>
              <a:gd name="connsiteY19" fmla="*/ 2694864 h 5104805"/>
              <a:gd name="connsiteX20" fmla="*/ 4494601 w 8028998"/>
              <a:gd name="connsiteY20" fmla="*/ 2251951 h 5104805"/>
              <a:gd name="connsiteX21" fmla="*/ 4785113 w 8028998"/>
              <a:gd name="connsiteY21" fmla="*/ 2113839 h 5104805"/>
              <a:gd name="connsiteX22" fmla="*/ 5104200 w 8028998"/>
              <a:gd name="connsiteY22" fmla="*/ 2109076 h 5104805"/>
              <a:gd name="connsiteX23" fmla="*/ 5304226 w 8028998"/>
              <a:gd name="connsiteY23" fmla="*/ 1966201 h 5104805"/>
              <a:gd name="connsiteX24" fmla="*/ 5342326 w 8028998"/>
              <a:gd name="connsiteY24" fmla="*/ 1751888 h 5104805"/>
              <a:gd name="connsiteX25" fmla="*/ 5604263 w 8028998"/>
              <a:gd name="connsiteY25" fmla="*/ 1642351 h 5104805"/>
              <a:gd name="connsiteX26" fmla="*/ 6099563 w 8028998"/>
              <a:gd name="connsiteY26" fmla="*/ 1366126 h 5104805"/>
              <a:gd name="connsiteX27" fmla="*/ 6594863 w 8028998"/>
              <a:gd name="connsiteY27" fmla="*/ 1280401 h 5104805"/>
              <a:gd name="connsiteX28" fmla="*/ 7271138 w 8028998"/>
              <a:gd name="connsiteY28" fmla="*/ 985126 h 5104805"/>
              <a:gd name="connsiteX29" fmla="*/ 7442588 w 8028998"/>
              <a:gd name="connsiteY29" fmla="*/ 737476 h 5104805"/>
              <a:gd name="connsiteX30" fmla="*/ 7480688 w 8028998"/>
              <a:gd name="connsiteY30" fmla="*/ 527926 h 5104805"/>
              <a:gd name="connsiteX31" fmla="*/ 7242563 w 8028998"/>
              <a:gd name="connsiteY31" fmla="*/ 480301 h 5104805"/>
              <a:gd name="connsiteX32" fmla="*/ 7566413 w 8028998"/>
              <a:gd name="connsiteY32" fmla="*/ 118351 h 5104805"/>
              <a:gd name="connsiteX33" fmla="*/ 7756913 w 8028998"/>
              <a:gd name="connsiteY33" fmla="*/ 42151 h 5104805"/>
              <a:gd name="connsiteX34" fmla="*/ 7947413 w 8028998"/>
              <a:gd name="connsiteY34" fmla="*/ 727951 h 5104805"/>
              <a:gd name="connsiteX35" fmla="*/ 8004563 w 8028998"/>
              <a:gd name="connsiteY35" fmla="*/ 1480426 h 5104805"/>
              <a:gd name="connsiteX36" fmla="*/ 7556888 w 8028998"/>
              <a:gd name="connsiteY36" fmla="*/ 1585201 h 5104805"/>
              <a:gd name="connsiteX37" fmla="*/ 7175888 w 8028998"/>
              <a:gd name="connsiteY37" fmla="*/ 1613776 h 5104805"/>
              <a:gd name="connsiteX38" fmla="*/ 6842513 w 8028998"/>
              <a:gd name="connsiteY38" fmla="*/ 1947151 h 5104805"/>
              <a:gd name="connsiteX39" fmla="*/ 6366263 w 8028998"/>
              <a:gd name="connsiteY39" fmla="*/ 2061451 h 5104805"/>
              <a:gd name="connsiteX40" fmla="*/ 6147188 w 8028998"/>
              <a:gd name="connsiteY40" fmla="*/ 2147176 h 5104805"/>
              <a:gd name="connsiteX41" fmla="*/ 5975738 w 8028998"/>
              <a:gd name="connsiteY41" fmla="*/ 2375776 h 5104805"/>
              <a:gd name="connsiteX42" fmla="*/ 5804288 w 8028998"/>
              <a:gd name="connsiteY42" fmla="*/ 2642476 h 5104805"/>
              <a:gd name="connsiteX43" fmla="*/ 5775713 w 8028998"/>
              <a:gd name="connsiteY43" fmla="*/ 2842501 h 5104805"/>
              <a:gd name="connsiteX44" fmla="*/ 5594738 w 8028998"/>
              <a:gd name="connsiteY44" fmla="*/ 2890126 h 5104805"/>
              <a:gd name="connsiteX45" fmla="*/ 5289938 w 8028998"/>
              <a:gd name="connsiteY45" fmla="*/ 3233026 h 5104805"/>
              <a:gd name="connsiteX46" fmla="*/ 5223263 w 8028998"/>
              <a:gd name="connsiteY46" fmla="*/ 3509251 h 5104805"/>
              <a:gd name="connsiteX47" fmla="*/ 4480313 w 8028998"/>
              <a:gd name="connsiteY47" fmla="*/ 3880726 h 5104805"/>
              <a:gd name="connsiteX48" fmla="*/ 4042163 w 8028998"/>
              <a:gd name="connsiteY48" fmla="*/ 4052176 h 5104805"/>
              <a:gd name="connsiteX49" fmla="*/ 3946913 w 8028998"/>
              <a:gd name="connsiteY49" fmla="*/ 4223626 h 5104805"/>
              <a:gd name="connsiteX50" fmla="*/ 3661163 w 8028998"/>
              <a:gd name="connsiteY50" fmla="*/ 4461751 h 5104805"/>
              <a:gd name="connsiteX51" fmla="*/ 2470538 w 8028998"/>
              <a:gd name="connsiteY51" fmla="*/ 4918951 h 5104805"/>
              <a:gd name="connsiteX52" fmla="*/ 2222888 w 8028998"/>
              <a:gd name="connsiteY52" fmla="*/ 5014201 h 5104805"/>
              <a:gd name="connsiteX53" fmla="*/ 1432313 w 8028998"/>
              <a:gd name="connsiteY53" fmla="*/ 5080876 h 5104805"/>
              <a:gd name="connsiteX54" fmla="*/ 327413 w 8028998"/>
              <a:gd name="connsiteY54" fmla="*/ 5099926 h 5104805"/>
              <a:gd name="connsiteX55" fmla="*/ 3563 w 8028998"/>
              <a:gd name="connsiteY55" fmla="*/ 5052301 h 5104805"/>
              <a:gd name="connsiteX56" fmla="*/ 165488 w 8028998"/>
              <a:gd name="connsiteY56" fmla="*/ 4614151 h 5104805"/>
              <a:gd name="connsiteX57" fmla="*/ 327413 w 8028998"/>
              <a:gd name="connsiteY57" fmla="*/ 4376026 h 5104805"/>
              <a:gd name="connsiteX0" fmla="*/ 327413 w 8028998"/>
              <a:gd name="connsiteY0" fmla="*/ 4376026 h 5104805"/>
              <a:gd name="connsiteX1" fmla="*/ 708413 w 8028998"/>
              <a:gd name="connsiteY1" fmla="*/ 4376026 h 5104805"/>
              <a:gd name="connsiteX2" fmla="*/ 1019563 w 8028998"/>
              <a:gd name="connsiteY2" fmla="*/ 4296651 h 5104805"/>
              <a:gd name="connsiteX3" fmla="*/ 1384688 w 8028998"/>
              <a:gd name="connsiteY3" fmla="*/ 4141076 h 5104805"/>
              <a:gd name="connsiteX4" fmla="*/ 1629163 w 8028998"/>
              <a:gd name="connsiteY4" fmla="*/ 3972801 h 5104805"/>
              <a:gd name="connsiteX5" fmla="*/ 1794263 w 8028998"/>
              <a:gd name="connsiteY5" fmla="*/ 4052176 h 5104805"/>
              <a:gd name="connsiteX6" fmla="*/ 2156213 w 8028998"/>
              <a:gd name="connsiteY6" fmla="*/ 3718800 h 5104805"/>
              <a:gd name="connsiteX7" fmla="*/ 2327663 w 8028998"/>
              <a:gd name="connsiteY7" fmla="*/ 3623551 h 5104805"/>
              <a:gd name="connsiteX8" fmla="*/ 2489588 w 8028998"/>
              <a:gd name="connsiteY8" fmla="*/ 3850564 h 5104805"/>
              <a:gd name="connsiteX9" fmla="*/ 2942026 w 8028998"/>
              <a:gd name="connsiteY9" fmla="*/ 3880726 h 5104805"/>
              <a:gd name="connsiteX10" fmla="*/ 3232538 w 8028998"/>
              <a:gd name="connsiteY10" fmla="*/ 3975976 h 5104805"/>
              <a:gd name="connsiteX11" fmla="*/ 3400813 w 8028998"/>
              <a:gd name="connsiteY11" fmla="*/ 3747376 h 5104805"/>
              <a:gd name="connsiteX12" fmla="*/ 3504000 w 8028998"/>
              <a:gd name="connsiteY12" fmla="*/ 3756901 h 5104805"/>
              <a:gd name="connsiteX13" fmla="*/ 3680213 w 8028998"/>
              <a:gd name="connsiteY13" fmla="*/ 3566401 h 5104805"/>
              <a:gd name="connsiteX14" fmla="*/ 3670688 w 8028998"/>
              <a:gd name="connsiteY14" fmla="*/ 3485439 h 5104805"/>
              <a:gd name="connsiteX15" fmla="*/ 3543688 w 8028998"/>
              <a:gd name="connsiteY15" fmla="*/ 3398126 h 5104805"/>
              <a:gd name="connsiteX16" fmla="*/ 3542101 w 8028998"/>
              <a:gd name="connsiteY16" fmla="*/ 3323513 h 5104805"/>
              <a:gd name="connsiteX17" fmla="*/ 3699263 w 8028998"/>
              <a:gd name="connsiteY17" fmla="*/ 3213976 h 5104805"/>
              <a:gd name="connsiteX18" fmla="*/ 3921513 w 8028998"/>
              <a:gd name="connsiteY18" fmla="*/ 3067926 h 5104805"/>
              <a:gd name="connsiteX19" fmla="*/ 4151701 w 8028998"/>
              <a:gd name="connsiteY19" fmla="*/ 2694864 h 5104805"/>
              <a:gd name="connsiteX20" fmla="*/ 4494601 w 8028998"/>
              <a:gd name="connsiteY20" fmla="*/ 2251951 h 5104805"/>
              <a:gd name="connsiteX21" fmla="*/ 4785113 w 8028998"/>
              <a:gd name="connsiteY21" fmla="*/ 2113839 h 5104805"/>
              <a:gd name="connsiteX22" fmla="*/ 5104200 w 8028998"/>
              <a:gd name="connsiteY22" fmla="*/ 2109076 h 5104805"/>
              <a:gd name="connsiteX23" fmla="*/ 5304226 w 8028998"/>
              <a:gd name="connsiteY23" fmla="*/ 1966201 h 5104805"/>
              <a:gd name="connsiteX24" fmla="*/ 5342326 w 8028998"/>
              <a:gd name="connsiteY24" fmla="*/ 1751888 h 5104805"/>
              <a:gd name="connsiteX25" fmla="*/ 5604263 w 8028998"/>
              <a:gd name="connsiteY25" fmla="*/ 1642351 h 5104805"/>
              <a:gd name="connsiteX26" fmla="*/ 6099563 w 8028998"/>
              <a:gd name="connsiteY26" fmla="*/ 1366126 h 5104805"/>
              <a:gd name="connsiteX27" fmla="*/ 6594863 w 8028998"/>
              <a:gd name="connsiteY27" fmla="*/ 1280401 h 5104805"/>
              <a:gd name="connsiteX28" fmla="*/ 7271138 w 8028998"/>
              <a:gd name="connsiteY28" fmla="*/ 985126 h 5104805"/>
              <a:gd name="connsiteX29" fmla="*/ 7442588 w 8028998"/>
              <a:gd name="connsiteY29" fmla="*/ 737476 h 5104805"/>
              <a:gd name="connsiteX30" fmla="*/ 7480688 w 8028998"/>
              <a:gd name="connsiteY30" fmla="*/ 527926 h 5104805"/>
              <a:gd name="connsiteX31" fmla="*/ 7242563 w 8028998"/>
              <a:gd name="connsiteY31" fmla="*/ 480301 h 5104805"/>
              <a:gd name="connsiteX32" fmla="*/ 7566413 w 8028998"/>
              <a:gd name="connsiteY32" fmla="*/ 118351 h 5104805"/>
              <a:gd name="connsiteX33" fmla="*/ 7756913 w 8028998"/>
              <a:gd name="connsiteY33" fmla="*/ 42151 h 5104805"/>
              <a:gd name="connsiteX34" fmla="*/ 7947413 w 8028998"/>
              <a:gd name="connsiteY34" fmla="*/ 727951 h 5104805"/>
              <a:gd name="connsiteX35" fmla="*/ 8004563 w 8028998"/>
              <a:gd name="connsiteY35" fmla="*/ 1480426 h 5104805"/>
              <a:gd name="connsiteX36" fmla="*/ 7556888 w 8028998"/>
              <a:gd name="connsiteY36" fmla="*/ 1585201 h 5104805"/>
              <a:gd name="connsiteX37" fmla="*/ 7175888 w 8028998"/>
              <a:gd name="connsiteY37" fmla="*/ 1613776 h 5104805"/>
              <a:gd name="connsiteX38" fmla="*/ 6842513 w 8028998"/>
              <a:gd name="connsiteY38" fmla="*/ 1947151 h 5104805"/>
              <a:gd name="connsiteX39" fmla="*/ 6366263 w 8028998"/>
              <a:gd name="connsiteY39" fmla="*/ 2061451 h 5104805"/>
              <a:gd name="connsiteX40" fmla="*/ 6147188 w 8028998"/>
              <a:gd name="connsiteY40" fmla="*/ 2147176 h 5104805"/>
              <a:gd name="connsiteX41" fmla="*/ 5975738 w 8028998"/>
              <a:gd name="connsiteY41" fmla="*/ 2375776 h 5104805"/>
              <a:gd name="connsiteX42" fmla="*/ 5804288 w 8028998"/>
              <a:gd name="connsiteY42" fmla="*/ 2642476 h 5104805"/>
              <a:gd name="connsiteX43" fmla="*/ 5775713 w 8028998"/>
              <a:gd name="connsiteY43" fmla="*/ 2842501 h 5104805"/>
              <a:gd name="connsiteX44" fmla="*/ 5594738 w 8028998"/>
              <a:gd name="connsiteY44" fmla="*/ 2890126 h 5104805"/>
              <a:gd name="connsiteX45" fmla="*/ 5289938 w 8028998"/>
              <a:gd name="connsiteY45" fmla="*/ 3233026 h 5104805"/>
              <a:gd name="connsiteX46" fmla="*/ 5223263 w 8028998"/>
              <a:gd name="connsiteY46" fmla="*/ 3509251 h 5104805"/>
              <a:gd name="connsiteX47" fmla="*/ 4480313 w 8028998"/>
              <a:gd name="connsiteY47" fmla="*/ 3880726 h 5104805"/>
              <a:gd name="connsiteX48" fmla="*/ 4042163 w 8028998"/>
              <a:gd name="connsiteY48" fmla="*/ 4052176 h 5104805"/>
              <a:gd name="connsiteX49" fmla="*/ 3946913 w 8028998"/>
              <a:gd name="connsiteY49" fmla="*/ 4223626 h 5104805"/>
              <a:gd name="connsiteX50" fmla="*/ 3661163 w 8028998"/>
              <a:gd name="connsiteY50" fmla="*/ 4461751 h 5104805"/>
              <a:gd name="connsiteX51" fmla="*/ 2470538 w 8028998"/>
              <a:gd name="connsiteY51" fmla="*/ 4918951 h 5104805"/>
              <a:gd name="connsiteX52" fmla="*/ 2222888 w 8028998"/>
              <a:gd name="connsiteY52" fmla="*/ 5014201 h 5104805"/>
              <a:gd name="connsiteX53" fmla="*/ 1432313 w 8028998"/>
              <a:gd name="connsiteY53" fmla="*/ 5080876 h 5104805"/>
              <a:gd name="connsiteX54" fmla="*/ 327413 w 8028998"/>
              <a:gd name="connsiteY54" fmla="*/ 5099926 h 5104805"/>
              <a:gd name="connsiteX55" fmla="*/ 3563 w 8028998"/>
              <a:gd name="connsiteY55" fmla="*/ 5052301 h 5104805"/>
              <a:gd name="connsiteX56" fmla="*/ 165488 w 8028998"/>
              <a:gd name="connsiteY56" fmla="*/ 4614151 h 5104805"/>
              <a:gd name="connsiteX57" fmla="*/ 327413 w 8028998"/>
              <a:gd name="connsiteY57" fmla="*/ 4376026 h 5104805"/>
              <a:gd name="connsiteX0" fmla="*/ 327413 w 8028998"/>
              <a:gd name="connsiteY0" fmla="*/ 4376026 h 5104805"/>
              <a:gd name="connsiteX1" fmla="*/ 708413 w 8028998"/>
              <a:gd name="connsiteY1" fmla="*/ 4376026 h 5104805"/>
              <a:gd name="connsiteX2" fmla="*/ 1019563 w 8028998"/>
              <a:gd name="connsiteY2" fmla="*/ 4296651 h 5104805"/>
              <a:gd name="connsiteX3" fmla="*/ 1384688 w 8028998"/>
              <a:gd name="connsiteY3" fmla="*/ 4141076 h 5104805"/>
              <a:gd name="connsiteX4" fmla="*/ 1629163 w 8028998"/>
              <a:gd name="connsiteY4" fmla="*/ 3972801 h 5104805"/>
              <a:gd name="connsiteX5" fmla="*/ 1794263 w 8028998"/>
              <a:gd name="connsiteY5" fmla="*/ 4052176 h 5104805"/>
              <a:gd name="connsiteX6" fmla="*/ 2156213 w 8028998"/>
              <a:gd name="connsiteY6" fmla="*/ 3718800 h 5104805"/>
              <a:gd name="connsiteX7" fmla="*/ 2327663 w 8028998"/>
              <a:gd name="connsiteY7" fmla="*/ 3623551 h 5104805"/>
              <a:gd name="connsiteX8" fmla="*/ 2489588 w 8028998"/>
              <a:gd name="connsiteY8" fmla="*/ 3850564 h 5104805"/>
              <a:gd name="connsiteX9" fmla="*/ 2942026 w 8028998"/>
              <a:gd name="connsiteY9" fmla="*/ 3880726 h 5104805"/>
              <a:gd name="connsiteX10" fmla="*/ 3232538 w 8028998"/>
              <a:gd name="connsiteY10" fmla="*/ 3975976 h 5104805"/>
              <a:gd name="connsiteX11" fmla="*/ 3400813 w 8028998"/>
              <a:gd name="connsiteY11" fmla="*/ 3747376 h 5104805"/>
              <a:gd name="connsiteX12" fmla="*/ 3504000 w 8028998"/>
              <a:gd name="connsiteY12" fmla="*/ 3756901 h 5104805"/>
              <a:gd name="connsiteX13" fmla="*/ 3680213 w 8028998"/>
              <a:gd name="connsiteY13" fmla="*/ 3566401 h 5104805"/>
              <a:gd name="connsiteX14" fmla="*/ 3670688 w 8028998"/>
              <a:gd name="connsiteY14" fmla="*/ 3485439 h 5104805"/>
              <a:gd name="connsiteX15" fmla="*/ 3543688 w 8028998"/>
              <a:gd name="connsiteY15" fmla="*/ 3398126 h 5104805"/>
              <a:gd name="connsiteX16" fmla="*/ 3542101 w 8028998"/>
              <a:gd name="connsiteY16" fmla="*/ 3323513 h 5104805"/>
              <a:gd name="connsiteX17" fmla="*/ 3699263 w 8028998"/>
              <a:gd name="connsiteY17" fmla="*/ 3213976 h 5104805"/>
              <a:gd name="connsiteX18" fmla="*/ 3784988 w 8028998"/>
              <a:gd name="connsiteY18" fmla="*/ 3194926 h 5104805"/>
              <a:gd name="connsiteX19" fmla="*/ 3921513 w 8028998"/>
              <a:gd name="connsiteY19" fmla="*/ 3067926 h 5104805"/>
              <a:gd name="connsiteX20" fmla="*/ 4151701 w 8028998"/>
              <a:gd name="connsiteY20" fmla="*/ 2694864 h 5104805"/>
              <a:gd name="connsiteX21" fmla="*/ 4494601 w 8028998"/>
              <a:gd name="connsiteY21" fmla="*/ 2251951 h 5104805"/>
              <a:gd name="connsiteX22" fmla="*/ 4785113 w 8028998"/>
              <a:gd name="connsiteY22" fmla="*/ 2113839 h 5104805"/>
              <a:gd name="connsiteX23" fmla="*/ 5104200 w 8028998"/>
              <a:gd name="connsiteY23" fmla="*/ 2109076 h 5104805"/>
              <a:gd name="connsiteX24" fmla="*/ 5304226 w 8028998"/>
              <a:gd name="connsiteY24" fmla="*/ 1966201 h 5104805"/>
              <a:gd name="connsiteX25" fmla="*/ 5342326 w 8028998"/>
              <a:gd name="connsiteY25" fmla="*/ 1751888 h 5104805"/>
              <a:gd name="connsiteX26" fmla="*/ 5604263 w 8028998"/>
              <a:gd name="connsiteY26" fmla="*/ 1642351 h 5104805"/>
              <a:gd name="connsiteX27" fmla="*/ 6099563 w 8028998"/>
              <a:gd name="connsiteY27" fmla="*/ 1366126 h 5104805"/>
              <a:gd name="connsiteX28" fmla="*/ 6594863 w 8028998"/>
              <a:gd name="connsiteY28" fmla="*/ 1280401 h 5104805"/>
              <a:gd name="connsiteX29" fmla="*/ 7271138 w 8028998"/>
              <a:gd name="connsiteY29" fmla="*/ 985126 h 5104805"/>
              <a:gd name="connsiteX30" fmla="*/ 7442588 w 8028998"/>
              <a:gd name="connsiteY30" fmla="*/ 737476 h 5104805"/>
              <a:gd name="connsiteX31" fmla="*/ 7480688 w 8028998"/>
              <a:gd name="connsiteY31" fmla="*/ 527926 h 5104805"/>
              <a:gd name="connsiteX32" fmla="*/ 7242563 w 8028998"/>
              <a:gd name="connsiteY32" fmla="*/ 480301 h 5104805"/>
              <a:gd name="connsiteX33" fmla="*/ 7566413 w 8028998"/>
              <a:gd name="connsiteY33" fmla="*/ 118351 h 5104805"/>
              <a:gd name="connsiteX34" fmla="*/ 7756913 w 8028998"/>
              <a:gd name="connsiteY34" fmla="*/ 42151 h 5104805"/>
              <a:gd name="connsiteX35" fmla="*/ 7947413 w 8028998"/>
              <a:gd name="connsiteY35" fmla="*/ 727951 h 5104805"/>
              <a:gd name="connsiteX36" fmla="*/ 8004563 w 8028998"/>
              <a:gd name="connsiteY36" fmla="*/ 1480426 h 5104805"/>
              <a:gd name="connsiteX37" fmla="*/ 7556888 w 8028998"/>
              <a:gd name="connsiteY37" fmla="*/ 1585201 h 5104805"/>
              <a:gd name="connsiteX38" fmla="*/ 7175888 w 8028998"/>
              <a:gd name="connsiteY38" fmla="*/ 1613776 h 5104805"/>
              <a:gd name="connsiteX39" fmla="*/ 6842513 w 8028998"/>
              <a:gd name="connsiteY39" fmla="*/ 1947151 h 5104805"/>
              <a:gd name="connsiteX40" fmla="*/ 6366263 w 8028998"/>
              <a:gd name="connsiteY40" fmla="*/ 2061451 h 5104805"/>
              <a:gd name="connsiteX41" fmla="*/ 6147188 w 8028998"/>
              <a:gd name="connsiteY41" fmla="*/ 2147176 h 5104805"/>
              <a:gd name="connsiteX42" fmla="*/ 5975738 w 8028998"/>
              <a:gd name="connsiteY42" fmla="*/ 2375776 h 5104805"/>
              <a:gd name="connsiteX43" fmla="*/ 5804288 w 8028998"/>
              <a:gd name="connsiteY43" fmla="*/ 2642476 h 5104805"/>
              <a:gd name="connsiteX44" fmla="*/ 5775713 w 8028998"/>
              <a:gd name="connsiteY44" fmla="*/ 2842501 h 5104805"/>
              <a:gd name="connsiteX45" fmla="*/ 5594738 w 8028998"/>
              <a:gd name="connsiteY45" fmla="*/ 2890126 h 5104805"/>
              <a:gd name="connsiteX46" fmla="*/ 5289938 w 8028998"/>
              <a:gd name="connsiteY46" fmla="*/ 3233026 h 5104805"/>
              <a:gd name="connsiteX47" fmla="*/ 5223263 w 8028998"/>
              <a:gd name="connsiteY47" fmla="*/ 3509251 h 5104805"/>
              <a:gd name="connsiteX48" fmla="*/ 4480313 w 8028998"/>
              <a:gd name="connsiteY48" fmla="*/ 3880726 h 5104805"/>
              <a:gd name="connsiteX49" fmla="*/ 4042163 w 8028998"/>
              <a:gd name="connsiteY49" fmla="*/ 4052176 h 5104805"/>
              <a:gd name="connsiteX50" fmla="*/ 3946913 w 8028998"/>
              <a:gd name="connsiteY50" fmla="*/ 4223626 h 5104805"/>
              <a:gd name="connsiteX51" fmla="*/ 3661163 w 8028998"/>
              <a:gd name="connsiteY51" fmla="*/ 4461751 h 5104805"/>
              <a:gd name="connsiteX52" fmla="*/ 2470538 w 8028998"/>
              <a:gd name="connsiteY52" fmla="*/ 4918951 h 5104805"/>
              <a:gd name="connsiteX53" fmla="*/ 2222888 w 8028998"/>
              <a:gd name="connsiteY53" fmla="*/ 5014201 h 5104805"/>
              <a:gd name="connsiteX54" fmla="*/ 1432313 w 8028998"/>
              <a:gd name="connsiteY54" fmla="*/ 5080876 h 5104805"/>
              <a:gd name="connsiteX55" fmla="*/ 327413 w 8028998"/>
              <a:gd name="connsiteY55" fmla="*/ 5099926 h 5104805"/>
              <a:gd name="connsiteX56" fmla="*/ 3563 w 8028998"/>
              <a:gd name="connsiteY56" fmla="*/ 5052301 h 5104805"/>
              <a:gd name="connsiteX57" fmla="*/ 165488 w 8028998"/>
              <a:gd name="connsiteY57" fmla="*/ 4614151 h 5104805"/>
              <a:gd name="connsiteX58" fmla="*/ 327413 w 8028998"/>
              <a:gd name="connsiteY58" fmla="*/ 4376026 h 51048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</a:cxnLst>
            <a:rect l="l" t="t" r="r" b="b"/>
            <a:pathLst>
              <a:path w="8028998" h="5104805">
                <a:moveTo>
                  <a:pt x="327413" y="4376026"/>
                </a:moveTo>
                <a:cubicBezTo>
                  <a:pt x="417901" y="4336338"/>
                  <a:pt x="593055" y="4389255"/>
                  <a:pt x="708413" y="4376026"/>
                </a:cubicBezTo>
                <a:cubicBezTo>
                  <a:pt x="823771" y="4362797"/>
                  <a:pt x="906851" y="4335809"/>
                  <a:pt x="1019563" y="4296651"/>
                </a:cubicBezTo>
                <a:cubicBezTo>
                  <a:pt x="1132275" y="4257493"/>
                  <a:pt x="1283088" y="4195051"/>
                  <a:pt x="1384688" y="4141076"/>
                </a:cubicBezTo>
                <a:cubicBezTo>
                  <a:pt x="1486288" y="4087101"/>
                  <a:pt x="1560901" y="3987618"/>
                  <a:pt x="1629163" y="3972801"/>
                </a:cubicBezTo>
                <a:cubicBezTo>
                  <a:pt x="1697426" y="3957984"/>
                  <a:pt x="1706421" y="4094509"/>
                  <a:pt x="1794263" y="4052176"/>
                </a:cubicBezTo>
                <a:cubicBezTo>
                  <a:pt x="1882105" y="4009843"/>
                  <a:pt x="2067313" y="3790238"/>
                  <a:pt x="2156213" y="3718800"/>
                </a:cubicBezTo>
                <a:cubicBezTo>
                  <a:pt x="2245113" y="3647363"/>
                  <a:pt x="2272101" y="3601590"/>
                  <a:pt x="2327663" y="3623551"/>
                </a:cubicBezTo>
                <a:cubicBezTo>
                  <a:pt x="2383225" y="3645512"/>
                  <a:pt x="2387194" y="3807702"/>
                  <a:pt x="2489588" y="3850564"/>
                </a:cubicBezTo>
                <a:cubicBezTo>
                  <a:pt x="2591982" y="3893426"/>
                  <a:pt x="2818201" y="3859824"/>
                  <a:pt x="2942026" y="3880726"/>
                </a:cubicBezTo>
                <a:cubicBezTo>
                  <a:pt x="3065851" y="3901628"/>
                  <a:pt x="3156074" y="3998201"/>
                  <a:pt x="3232538" y="3975976"/>
                </a:cubicBezTo>
                <a:cubicBezTo>
                  <a:pt x="3309002" y="3953751"/>
                  <a:pt x="3355569" y="3783889"/>
                  <a:pt x="3400813" y="3747376"/>
                </a:cubicBezTo>
                <a:cubicBezTo>
                  <a:pt x="3446057" y="3710864"/>
                  <a:pt x="3457433" y="3787063"/>
                  <a:pt x="3504000" y="3756901"/>
                </a:cubicBezTo>
                <a:cubicBezTo>
                  <a:pt x="3550567" y="3726739"/>
                  <a:pt x="3652432" y="3611645"/>
                  <a:pt x="3680213" y="3566401"/>
                </a:cubicBezTo>
                <a:cubicBezTo>
                  <a:pt x="3707994" y="3521157"/>
                  <a:pt x="3693442" y="3513485"/>
                  <a:pt x="3670688" y="3485439"/>
                </a:cubicBezTo>
                <a:cubicBezTo>
                  <a:pt x="3647934" y="3457393"/>
                  <a:pt x="3565119" y="3425114"/>
                  <a:pt x="3543688" y="3398126"/>
                </a:cubicBezTo>
                <a:cubicBezTo>
                  <a:pt x="3522257" y="3371138"/>
                  <a:pt x="3516172" y="3354205"/>
                  <a:pt x="3542101" y="3323513"/>
                </a:cubicBezTo>
                <a:cubicBezTo>
                  <a:pt x="3568030" y="3292821"/>
                  <a:pt x="3658782" y="3238582"/>
                  <a:pt x="3699263" y="3213976"/>
                </a:cubicBezTo>
                <a:cubicBezTo>
                  <a:pt x="3739744" y="3189370"/>
                  <a:pt x="3747946" y="3219268"/>
                  <a:pt x="3784988" y="3194926"/>
                </a:cubicBezTo>
                <a:cubicBezTo>
                  <a:pt x="3822030" y="3170584"/>
                  <a:pt x="3860394" y="3151270"/>
                  <a:pt x="3921513" y="3067926"/>
                </a:cubicBezTo>
                <a:cubicBezTo>
                  <a:pt x="3982632" y="2984582"/>
                  <a:pt x="4056186" y="2830860"/>
                  <a:pt x="4151701" y="2694864"/>
                </a:cubicBezTo>
                <a:cubicBezTo>
                  <a:pt x="4247216" y="2558868"/>
                  <a:pt x="4389033" y="2348788"/>
                  <a:pt x="4494601" y="2251951"/>
                </a:cubicBezTo>
                <a:cubicBezTo>
                  <a:pt x="4600169" y="2155114"/>
                  <a:pt x="4683513" y="2137651"/>
                  <a:pt x="4785113" y="2113839"/>
                </a:cubicBezTo>
                <a:cubicBezTo>
                  <a:pt x="4886713" y="2090027"/>
                  <a:pt x="5017681" y="2133682"/>
                  <a:pt x="5104200" y="2109076"/>
                </a:cubicBezTo>
                <a:cubicBezTo>
                  <a:pt x="5190719" y="2084470"/>
                  <a:pt x="5285970" y="2021763"/>
                  <a:pt x="5304226" y="1966201"/>
                </a:cubicBezTo>
                <a:cubicBezTo>
                  <a:pt x="5322482" y="1910639"/>
                  <a:pt x="5292320" y="1805863"/>
                  <a:pt x="5342326" y="1751888"/>
                </a:cubicBezTo>
                <a:cubicBezTo>
                  <a:pt x="5392332" y="1697913"/>
                  <a:pt x="5478057" y="1706645"/>
                  <a:pt x="5604263" y="1642351"/>
                </a:cubicBezTo>
                <a:cubicBezTo>
                  <a:pt x="5730469" y="1578057"/>
                  <a:pt x="5934463" y="1426451"/>
                  <a:pt x="6099563" y="1366126"/>
                </a:cubicBezTo>
                <a:cubicBezTo>
                  <a:pt x="6264663" y="1305801"/>
                  <a:pt x="6399601" y="1343901"/>
                  <a:pt x="6594863" y="1280401"/>
                </a:cubicBezTo>
                <a:cubicBezTo>
                  <a:pt x="6790126" y="1216901"/>
                  <a:pt x="7129851" y="1075613"/>
                  <a:pt x="7271138" y="985126"/>
                </a:cubicBezTo>
                <a:cubicBezTo>
                  <a:pt x="7412426" y="894638"/>
                  <a:pt x="7407663" y="813676"/>
                  <a:pt x="7442588" y="737476"/>
                </a:cubicBezTo>
                <a:cubicBezTo>
                  <a:pt x="7477513" y="661276"/>
                  <a:pt x="7514025" y="570788"/>
                  <a:pt x="7480688" y="527926"/>
                </a:cubicBezTo>
                <a:cubicBezTo>
                  <a:pt x="7447351" y="485064"/>
                  <a:pt x="7228276" y="548563"/>
                  <a:pt x="7242563" y="480301"/>
                </a:cubicBezTo>
                <a:cubicBezTo>
                  <a:pt x="7256850" y="412039"/>
                  <a:pt x="7480688" y="191376"/>
                  <a:pt x="7566413" y="118351"/>
                </a:cubicBezTo>
                <a:cubicBezTo>
                  <a:pt x="7652138" y="45326"/>
                  <a:pt x="7693413" y="-59449"/>
                  <a:pt x="7756913" y="42151"/>
                </a:cubicBezTo>
                <a:cubicBezTo>
                  <a:pt x="7820413" y="143751"/>
                  <a:pt x="7906138" y="488239"/>
                  <a:pt x="7947413" y="727951"/>
                </a:cubicBezTo>
                <a:cubicBezTo>
                  <a:pt x="7988688" y="967663"/>
                  <a:pt x="8069650" y="1337551"/>
                  <a:pt x="8004563" y="1480426"/>
                </a:cubicBezTo>
                <a:cubicBezTo>
                  <a:pt x="7939476" y="1623301"/>
                  <a:pt x="7695000" y="1562976"/>
                  <a:pt x="7556888" y="1585201"/>
                </a:cubicBezTo>
                <a:cubicBezTo>
                  <a:pt x="7418776" y="1607426"/>
                  <a:pt x="7294950" y="1553451"/>
                  <a:pt x="7175888" y="1613776"/>
                </a:cubicBezTo>
                <a:cubicBezTo>
                  <a:pt x="7056826" y="1674101"/>
                  <a:pt x="6977450" y="1872539"/>
                  <a:pt x="6842513" y="1947151"/>
                </a:cubicBezTo>
                <a:cubicBezTo>
                  <a:pt x="6707576" y="2021763"/>
                  <a:pt x="6482150" y="2028114"/>
                  <a:pt x="6366263" y="2061451"/>
                </a:cubicBezTo>
                <a:cubicBezTo>
                  <a:pt x="6250376" y="2094788"/>
                  <a:pt x="6212276" y="2094788"/>
                  <a:pt x="6147188" y="2147176"/>
                </a:cubicBezTo>
                <a:cubicBezTo>
                  <a:pt x="6082100" y="2199564"/>
                  <a:pt x="6032888" y="2293226"/>
                  <a:pt x="5975738" y="2375776"/>
                </a:cubicBezTo>
                <a:cubicBezTo>
                  <a:pt x="5918588" y="2458326"/>
                  <a:pt x="5837625" y="2564689"/>
                  <a:pt x="5804288" y="2642476"/>
                </a:cubicBezTo>
                <a:cubicBezTo>
                  <a:pt x="5770951" y="2720263"/>
                  <a:pt x="5810638" y="2801226"/>
                  <a:pt x="5775713" y="2842501"/>
                </a:cubicBezTo>
                <a:cubicBezTo>
                  <a:pt x="5740788" y="2883776"/>
                  <a:pt x="5675700" y="2825039"/>
                  <a:pt x="5594738" y="2890126"/>
                </a:cubicBezTo>
                <a:cubicBezTo>
                  <a:pt x="5513776" y="2955213"/>
                  <a:pt x="5351851" y="3129838"/>
                  <a:pt x="5289938" y="3233026"/>
                </a:cubicBezTo>
                <a:cubicBezTo>
                  <a:pt x="5228026" y="3336213"/>
                  <a:pt x="5358201" y="3401301"/>
                  <a:pt x="5223263" y="3509251"/>
                </a:cubicBezTo>
                <a:cubicBezTo>
                  <a:pt x="5088326" y="3617201"/>
                  <a:pt x="4677163" y="3790239"/>
                  <a:pt x="4480313" y="3880726"/>
                </a:cubicBezTo>
                <a:cubicBezTo>
                  <a:pt x="4283463" y="3971213"/>
                  <a:pt x="4131063" y="3995026"/>
                  <a:pt x="4042163" y="4052176"/>
                </a:cubicBezTo>
                <a:cubicBezTo>
                  <a:pt x="3953263" y="4109326"/>
                  <a:pt x="4010413" y="4155364"/>
                  <a:pt x="3946913" y="4223626"/>
                </a:cubicBezTo>
                <a:cubicBezTo>
                  <a:pt x="3883413" y="4291888"/>
                  <a:pt x="3907226" y="4345863"/>
                  <a:pt x="3661163" y="4461751"/>
                </a:cubicBezTo>
                <a:cubicBezTo>
                  <a:pt x="3415101" y="4577639"/>
                  <a:pt x="2710250" y="4826876"/>
                  <a:pt x="2470538" y="4918951"/>
                </a:cubicBezTo>
                <a:cubicBezTo>
                  <a:pt x="2230826" y="5011026"/>
                  <a:pt x="2395925" y="4987214"/>
                  <a:pt x="2222888" y="5014201"/>
                </a:cubicBezTo>
                <a:cubicBezTo>
                  <a:pt x="2049851" y="5041188"/>
                  <a:pt x="1748226" y="5066589"/>
                  <a:pt x="1432313" y="5080876"/>
                </a:cubicBezTo>
                <a:cubicBezTo>
                  <a:pt x="1116401" y="5095164"/>
                  <a:pt x="565538" y="5104689"/>
                  <a:pt x="327413" y="5099926"/>
                </a:cubicBezTo>
                <a:cubicBezTo>
                  <a:pt x="89288" y="5095164"/>
                  <a:pt x="30550" y="5133263"/>
                  <a:pt x="3563" y="5052301"/>
                </a:cubicBezTo>
                <a:cubicBezTo>
                  <a:pt x="-23424" y="4971339"/>
                  <a:pt x="109925" y="4728451"/>
                  <a:pt x="165488" y="4614151"/>
                </a:cubicBezTo>
                <a:cubicBezTo>
                  <a:pt x="221050" y="4499851"/>
                  <a:pt x="236925" y="4415714"/>
                  <a:pt x="327413" y="4376026"/>
                </a:cubicBezTo>
                <a:close/>
              </a:path>
            </a:pathLst>
          </a:custGeom>
          <a:solidFill>
            <a:srgbClr val="C00000">
              <a:alpha val="2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45" name="Forme libre : forme 44">
            <a:extLst>
              <a:ext uri="{FF2B5EF4-FFF2-40B4-BE49-F238E27FC236}">
                <a16:creationId xmlns:a16="http://schemas.microsoft.com/office/drawing/2014/main" id="{384CF32B-A351-4A13-BD18-F94686856AEE}"/>
              </a:ext>
            </a:extLst>
          </p:cNvPr>
          <p:cNvSpPr/>
          <p:nvPr/>
        </p:nvSpPr>
        <p:spPr>
          <a:xfrm>
            <a:off x="2675831" y="-36246"/>
            <a:ext cx="4343572" cy="2524433"/>
          </a:xfrm>
          <a:custGeom>
            <a:avLst/>
            <a:gdLst>
              <a:gd name="connsiteX0" fmla="*/ 286613 w 4294598"/>
              <a:gd name="connsiteY0" fmla="*/ 1364599 h 2512959"/>
              <a:gd name="connsiteX1" fmla="*/ 863 w 4294598"/>
              <a:gd name="connsiteY1" fmla="*/ 1459849 h 2512959"/>
              <a:gd name="connsiteX2" fmla="*/ 210413 w 4294598"/>
              <a:gd name="connsiteY2" fmla="*/ 1669399 h 2512959"/>
              <a:gd name="connsiteX3" fmla="*/ 553313 w 4294598"/>
              <a:gd name="connsiteY3" fmla="*/ 1707499 h 2512959"/>
              <a:gd name="connsiteX4" fmla="*/ 781913 w 4294598"/>
              <a:gd name="connsiteY4" fmla="*/ 1840849 h 2512959"/>
              <a:gd name="connsiteX5" fmla="*/ 800963 w 4294598"/>
              <a:gd name="connsiteY5" fmla="*/ 2212324 h 2512959"/>
              <a:gd name="connsiteX6" fmla="*/ 1143863 w 4294598"/>
              <a:gd name="connsiteY6" fmla="*/ 2383774 h 2512959"/>
              <a:gd name="connsiteX7" fmla="*/ 1343888 w 4294598"/>
              <a:gd name="connsiteY7" fmla="*/ 2507599 h 2512959"/>
              <a:gd name="connsiteX8" fmla="*/ 1429613 w 4294598"/>
              <a:gd name="connsiteY8" fmla="*/ 2202799 h 2512959"/>
              <a:gd name="connsiteX9" fmla="*/ 1648688 w 4294598"/>
              <a:gd name="connsiteY9" fmla="*/ 2098024 h 2512959"/>
              <a:gd name="connsiteX10" fmla="*/ 1791563 w 4294598"/>
              <a:gd name="connsiteY10" fmla="*/ 2155174 h 2512959"/>
              <a:gd name="connsiteX11" fmla="*/ 1943963 w 4294598"/>
              <a:gd name="connsiteY11" fmla="*/ 2050399 h 2512959"/>
              <a:gd name="connsiteX12" fmla="*/ 2001113 w 4294598"/>
              <a:gd name="connsiteY12" fmla="*/ 2193274 h 2512959"/>
              <a:gd name="connsiteX13" fmla="*/ 2582138 w 4294598"/>
              <a:gd name="connsiteY13" fmla="*/ 1812274 h 2512959"/>
              <a:gd name="connsiteX14" fmla="*/ 2648813 w 4294598"/>
              <a:gd name="connsiteY14" fmla="*/ 1659874 h 2512959"/>
              <a:gd name="connsiteX15" fmla="*/ 2639288 w 4294598"/>
              <a:gd name="connsiteY15" fmla="*/ 1497949 h 2512959"/>
              <a:gd name="connsiteX16" fmla="*/ 2915513 w 4294598"/>
              <a:gd name="connsiteY16" fmla="*/ 1250299 h 2512959"/>
              <a:gd name="connsiteX17" fmla="*/ 3229838 w 4294598"/>
              <a:gd name="connsiteY17" fmla="*/ 1183624 h 2512959"/>
              <a:gd name="connsiteX18" fmla="*/ 3410813 w 4294598"/>
              <a:gd name="connsiteY18" fmla="*/ 1202674 h 2512959"/>
              <a:gd name="connsiteX19" fmla="*/ 3687038 w 4294598"/>
              <a:gd name="connsiteY19" fmla="*/ 802624 h 2512959"/>
              <a:gd name="connsiteX20" fmla="*/ 3877538 w 4294598"/>
              <a:gd name="connsiteY20" fmla="*/ 364474 h 2512959"/>
              <a:gd name="connsiteX21" fmla="*/ 4229963 w 4294598"/>
              <a:gd name="connsiteY21" fmla="*/ 373999 h 2512959"/>
              <a:gd name="connsiteX22" fmla="*/ 4229963 w 4294598"/>
              <a:gd name="connsiteY22" fmla="*/ 183499 h 2512959"/>
              <a:gd name="connsiteX23" fmla="*/ 4239488 w 4294598"/>
              <a:gd name="connsiteY23" fmla="*/ 31099 h 2512959"/>
              <a:gd name="connsiteX24" fmla="*/ 3458438 w 4294598"/>
              <a:gd name="connsiteY24" fmla="*/ 21574 h 2512959"/>
              <a:gd name="connsiteX25" fmla="*/ 3325088 w 4294598"/>
              <a:gd name="connsiteY25" fmla="*/ 269224 h 2512959"/>
              <a:gd name="connsiteX26" fmla="*/ 3048863 w 4294598"/>
              <a:gd name="connsiteY26" fmla="*/ 288274 h 2512959"/>
              <a:gd name="connsiteX27" fmla="*/ 2620238 w 4294598"/>
              <a:gd name="connsiteY27" fmla="*/ 78724 h 2512959"/>
              <a:gd name="connsiteX28" fmla="*/ 2420213 w 4294598"/>
              <a:gd name="connsiteY28" fmla="*/ 145399 h 2512959"/>
              <a:gd name="connsiteX29" fmla="*/ 2077313 w 4294598"/>
              <a:gd name="connsiteY29" fmla="*/ 393049 h 2512959"/>
              <a:gd name="connsiteX30" fmla="*/ 2029688 w 4294598"/>
              <a:gd name="connsiteY30" fmla="*/ 497824 h 2512959"/>
              <a:gd name="connsiteX31" fmla="*/ 1848713 w 4294598"/>
              <a:gd name="connsiteY31" fmla="*/ 612124 h 2512959"/>
              <a:gd name="connsiteX32" fmla="*/ 1582013 w 4294598"/>
              <a:gd name="connsiteY32" fmla="*/ 631174 h 2512959"/>
              <a:gd name="connsiteX33" fmla="*/ 1210538 w 4294598"/>
              <a:gd name="connsiteY33" fmla="*/ 421624 h 2512959"/>
              <a:gd name="connsiteX34" fmla="*/ 896213 w 4294598"/>
              <a:gd name="connsiteY34" fmla="*/ 526399 h 2512959"/>
              <a:gd name="connsiteX35" fmla="*/ 715238 w 4294598"/>
              <a:gd name="connsiteY35" fmla="*/ 726424 h 2512959"/>
              <a:gd name="connsiteX36" fmla="*/ 400913 w 4294598"/>
              <a:gd name="connsiteY36" fmla="*/ 812149 h 2512959"/>
              <a:gd name="connsiteX37" fmla="*/ 486638 w 4294598"/>
              <a:gd name="connsiteY37" fmla="*/ 1126474 h 2512959"/>
              <a:gd name="connsiteX38" fmla="*/ 486638 w 4294598"/>
              <a:gd name="connsiteY38" fmla="*/ 1402699 h 2512959"/>
              <a:gd name="connsiteX39" fmla="*/ 286613 w 4294598"/>
              <a:gd name="connsiteY39" fmla="*/ 1364599 h 2512959"/>
              <a:gd name="connsiteX0" fmla="*/ 286616 w 4294601"/>
              <a:gd name="connsiteY0" fmla="*/ 1364599 h 2512959"/>
              <a:gd name="connsiteX1" fmla="*/ 866 w 4294601"/>
              <a:gd name="connsiteY1" fmla="*/ 1459849 h 2512959"/>
              <a:gd name="connsiteX2" fmla="*/ 210416 w 4294601"/>
              <a:gd name="connsiteY2" fmla="*/ 1669399 h 2512959"/>
              <a:gd name="connsiteX3" fmla="*/ 556491 w 4294601"/>
              <a:gd name="connsiteY3" fmla="*/ 1729724 h 2512959"/>
              <a:gd name="connsiteX4" fmla="*/ 781916 w 4294601"/>
              <a:gd name="connsiteY4" fmla="*/ 1840849 h 2512959"/>
              <a:gd name="connsiteX5" fmla="*/ 800966 w 4294601"/>
              <a:gd name="connsiteY5" fmla="*/ 2212324 h 2512959"/>
              <a:gd name="connsiteX6" fmla="*/ 1143866 w 4294601"/>
              <a:gd name="connsiteY6" fmla="*/ 2383774 h 2512959"/>
              <a:gd name="connsiteX7" fmla="*/ 1343891 w 4294601"/>
              <a:gd name="connsiteY7" fmla="*/ 2507599 h 2512959"/>
              <a:gd name="connsiteX8" fmla="*/ 1429616 w 4294601"/>
              <a:gd name="connsiteY8" fmla="*/ 2202799 h 2512959"/>
              <a:gd name="connsiteX9" fmla="*/ 1648691 w 4294601"/>
              <a:gd name="connsiteY9" fmla="*/ 2098024 h 2512959"/>
              <a:gd name="connsiteX10" fmla="*/ 1791566 w 4294601"/>
              <a:gd name="connsiteY10" fmla="*/ 2155174 h 2512959"/>
              <a:gd name="connsiteX11" fmla="*/ 1943966 w 4294601"/>
              <a:gd name="connsiteY11" fmla="*/ 2050399 h 2512959"/>
              <a:gd name="connsiteX12" fmla="*/ 2001116 w 4294601"/>
              <a:gd name="connsiteY12" fmla="*/ 2193274 h 2512959"/>
              <a:gd name="connsiteX13" fmla="*/ 2582141 w 4294601"/>
              <a:gd name="connsiteY13" fmla="*/ 1812274 h 2512959"/>
              <a:gd name="connsiteX14" fmla="*/ 2648816 w 4294601"/>
              <a:gd name="connsiteY14" fmla="*/ 1659874 h 2512959"/>
              <a:gd name="connsiteX15" fmla="*/ 2639291 w 4294601"/>
              <a:gd name="connsiteY15" fmla="*/ 1497949 h 2512959"/>
              <a:gd name="connsiteX16" fmla="*/ 2915516 w 4294601"/>
              <a:gd name="connsiteY16" fmla="*/ 1250299 h 2512959"/>
              <a:gd name="connsiteX17" fmla="*/ 3229841 w 4294601"/>
              <a:gd name="connsiteY17" fmla="*/ 1183624 h 2512959"/>
              <a:gd name="connsiteX18" fmla="*/ 3410816 w 4294601"/>
              <a:gd name="connsiteY18" fmla="*/ 1202674 h 2512959"/>
              <a:gd name="connsiteX19" fmla="*/ 3687041 w 4294601"/>
              <a:gd name="connsiteY19" fmla="*/ 802624 h 2512959"/>
              <a:gd name="connsiteX20" fmla="*/ 3877541 w 4294601"/>
              <a:gd name="connsiteY20" fmla="*/ 364474 h 2512959"/>
              <a:gd name="connsiteX21" fmla="*/ 4229966 w 4294601"/>
              <a:gd name="connsiteY21" fmla="*/ 373999 h 2512959"/>
              <a:gd name="connsiteX22" fmla="*/ 4229966 w 4294601"/>
              <a:gd name="connsiteY22" fmla="*/ 183499 h 2512959"/>
              <a:gd name="connsiteX23" fmla="*/ 4239491 w 4294601"/>
              <a:gd name="connsiteY23" fmla="*/ 31099 h 2512959"/>
              <a:gd name="connsiteX24" fmla="*/ 3458441 w 4294601"/>
              <a:gd name="connsiteY24" fmla="*/ 21574 h 2512959"/>
              <a:gd name="connsiteX25" fmla="*/ 3325091 w 4294601"/>
              <a:gd name="connsiteY25" fmla="*/ 269224 h 2512959"/>
              <a:gd name="connsiteX26" fmla="*/ 3048866 w 4294601"/>
              <a:gd name="connsiteY26" fmla="*/ 288274 h 2512959"/>
              <a:gd name="connsiteX27" fmla="*/ 2620241 w 4294601"/>
              <a:gd name="connsiteY27" fmla="*/ 78724 h 2512959"/>
              <a:gd name="connsiteX28" fmla="*/ 2420216 w 4294601"/>
              <a:gd name="connsiteY28" fmla="*/ 145399 h 2512959"/>
              <a:gd name="connsiteX29" fmla="*/ 2077316 w 4294601"/>
              <a:gd name="connsiteY29" fmla="*/ 393049 h 2512959"/>
              <a:gd name="connsiteX30" fmla="*/ 2029691 w 4294601"/>
              <a:gd name="connsiteY30" fmla="*/ 497824 h 2512959"/>
              <a:gd name="connsiteX31" fmla="*/ 1848716 w 4294601"/>
              <a:gd name="connsiteY31" fmla="*/ 612124 h 2512959"/>
              <a:gd name="connsiteX32" fmla="*/ 1582016 w 4294601"/>
              <a:gd name="connsiteY32" fmla="*/ 631174 h 2512959"/>
              <a:gd name="connsiteX33" fmla="*/ 1210541 w 4294601"/>
              <a:gd name="connsiteY33" fmla="*/ 421624 h 2512959"/>
              <a:gd name="connsiteX34" fmla="*/ 896216 w 4294601"/>
              <a:gd name="connsiteY34" fmla="*/ 526399 h 2512959"/>
              <a:gd name="connsiteX35" fmla="*/ 715241 w 4294601"/>
              <a:gd name="connsiteY35" fmla="*/ 726424 h 2512959"/>
              <a:gd name="connsiteX36" fmla="*/ 400916 w 4294601"/>
              <a:gd name="connsiteY36" fmla="*/ 812149 h 2512959"/>
              <a:gd name="connsiteX37" fmla="*/ 486641 w 4294601"/>
              <a:gd name="connsiteY37" fmla="*/ 1126474 h 2512959"/>
              <a:gd name="connsiteX38" fmla="*/ 486641 w 4294601"/>
              <a:gd name="connsiteY38" fmla="*/ 1402699 h 2512959"/>
              <a:gd name="connsiteX39" fmla="*/ 286616 w 4294601"/>
              <a:gd name="connsiteY39" fmla="*/ 1364599 h 2512959"/>
              <a:gd name="connsiteX0" fmla="*/ 286444 w 4294429"/>
              <a:gd name="connsiteY0" fmla="*/ 1364599 h 2512959"/>
              <a:gd name="connsiteX1" fmla="*/ 694 w 4294429"/>
              <a:gd name="connsiteY1" fmla="*/ 1459849 h 2512959"/>
              <a:gd name="connsiteX2" fmla="*/ 210244 w 4294429"/>
              <a:gd name="connsiteY2" fmla="*/ 1669399 h 2512959"/>
              <a:gd name="connsiteX3" fmla="*/ 343595 w 4294429"/>
              <a:gd name="connsiteY3" fmla="*/ 1682099 h 2512959"/>
              <a:gd name="connsiteX4" fmla="*/ 556319 w 4294429"/>
              <a:gd name="connsiteY4" fmla="*/ 1729724 h 2512959"/>
              <a:gd name="connsiteX5" fmla="*/ 781744 w 4294429"/>
              <a:gd name="connsiteY5" fmla="*/ 1840849 h 2512959"/>
              <a:gd name="connsiteX6" fmla="*/ 800794 w 4294429"/>
              <a:gd name="connsiteY6" fmla="*/ 2212324 h 2512959"/>
              <a:gd name="connsiteX7" fmla="*/ 1143694 w 4294429"/>
              <a:gd name="connsiteY7" fmla="*/ 2383774 h 2512959"/>
              <a:gd name="connsiteX8" fmla="*/ 1343719 w 4294429"/>
              <a:gd name="connsiteY8" fmla="*/ 2507599 h 2512959"/>
              <a:gd name="connsiteX9" fmla="*/ 1429444 w 4294429"/>
              <a:gd name="connsiteY9" fmla="*/ 2202799 h 2512959"/>
              <a:gd name="connsiteX10" fmla="*/ 1648519 w 4294429"/>
              <a:gd name="connsiteY10" fmla="*/ 2098024 h 2512959"/>
              <a:gd name="connsiteX11" fmla="*/ 1791394 w 4294429"/>
              <a:gd name="connsiteY11" fmla="*/ 2155174 h 2512959"/>
              <a:gd name="connsiteX12" fmla="*/ 1943794 w 4294429"/>
              <a:gd name="connsiteY12" fmla="*/ 2050399 h 2512959"/>
              <a:gd name="connsiteX13" fmla="*/ 2000944 w 4294429"/>
              <a:gd name="connsiteY13" fmla="*/ 2193274 h 2512959"/>
              <a:gd name="connsiteX14" fmla="*/ 2581969 w 4294429"/>
              <a:gd name="connsiteY14" fmla="*/ 1812274 h 2512959"/>
              <a:gd name="connsiteX15" fmla="*/ 2648644 w 4294429"/>
              <a:gd name="connsiteY15" fmla="*/ 1659874 h 2512959"/>
              <a:gd name="connsiteX16" fmla="*/ 2639119 w 4294429"/>
              <a:gd name="connsiteY16" fmla="*/ 1497949 h 2512959"/>
              <a:gd name="connsiteX17" fmla="*/ 2915344 w 4294429"/>
              <a:gd name="connsiteY17" fmla="*/ 1250299 h 2512959"/>
              <a:gd name="connsiteX18" fmla="*/ 3229669 w 4294429"/>
              <a:gd name="connsiteY18" fmla="*/ 1183624 h 2512959"/>
              <a:gd name="connsiteX19" fmla="*/ 3410644 w 4294429"/>
              <a:gd name="connsiteY19" fmla="*/ 1202674 h 2512959"/>
              <a:gd name="connsiteX20" fmla="*/ 3686869 w 4294429"/>
              <a:gd name="connsiteY20" fmla="*/ 802624 h 2512959"/>
              <a:gd name="connsiteX21" fmla="*/ 3877369 w 4294429"/>
              <a:gd name="connsiteY21" fmla="*/ 364474 h 2512959"/>
              <a:gd name="connsiteX22" fmla="*/ 4229794 w 4294429"/>
              <a:gd name="connsiteY22" fmla="*/ 373999 h 2512959"/>
              <a:gd name="connsiteX23" fmla="*/ 4229794 w 4294429"/>
              <a:gd name="connsiteY23" fmla="*/ 183499 h 2512959"/>
              <a:gd name="connsiteX24" fmla="*/ 4239319 w 4294429"/>
              <a:gd name="connsiteY24" fmla="*/ 31099 h 2512959"/>
              <a:gd name="connsiteX25" fmla="*/ 3458269 w 4294429"/>
              <a:gd name="connsiteY25" fmla="*/ 21574 h 2512959"/>
              <a:gd name="connsiteX26" fmla="*/ 3324919 w 4294429"/>
              <a:gd name="connsiteY26" fmla="*/ 269224 h 2512959"/>
              <a:gd name="connsiteX27" fmla="*/ 3048694 w 4294429"/>
              <a:gd name="connsiteY27" fmla="*/ 288274 h 2512959"/>
              <a:gd name="connsiteX28" fmla="*/ 2620069 w 4294429"/>
              <a:gd name="connsiteY28" fmla="*/ 78724 h 2512959"/>
              <a:gd name="connsiteX29" fmla="*/ 2420044 w 4294429"/>
              <a:gd name="connsiteY29" fmla="*/ 145399 h 2512959"/>
              <a:gd name="connsiteX30" fmla="*/ 2077144 w 4294429"/>
              <a:gd name="connsiteY30" fmla="*/ 393049 h 2512959"/>
              <a:gd name="connsiteX31" fmla="*/ 2029519 w 4294429"/>
              <a:gd name="connsiteY31" fmla="*/ 497824 h 2512959"/>
              <a:gd name="connsiteX32" fmla="*/ 1848544 w 4294429"/>
              <a:gd name="connsiteY32" fmla="*/ 612124 h 2512959"/>
              <a:gd name="connsiteX33" fmla="*/ 1581844 w 4294429"/>
              <a:gd name="connsiteY33" fmla="*/ 631174 h 2512959"/>
              <a:gd name="connsiteX34" fmla="*/ 1210369 w 4294429"/>
              <a:gd name="connsiteY34" fmla="*/ 421624 h 2512959"/>
              <a:gd name="connsiteX35" fmla="*/ 896044 w 4294429"/>
              <a:gd name="connsiteY35" fmla="*/ 526399 h 2512959"/>
              <a:gd name="connsiteX36" fmla="*/ 715069 w 4294429"/>
              <a:gd name="connsiteY36" fmla="*/ 726424 h 2512959"/>
              <a:gd name="connsiteX37" fmla="*/ 400744 w 4294429"/>
              <a:gd name="connsiteY37" fmla="*/ 812149 h 2512959"/>
              <a:gd name="connsiteX38" fmla="*/ 486469 w 4294429"/>
              <a:gd name="connsiteY38" fmla="*/ 1126474 h 2512959"/>
              <a:gd name="connsiteX39" fmla="*/ 486469 w 4294429"/>
              <a:gd name="connsiteY39" fmla="*/ 1402699 h 2512959"/>
              <a:gd name="connsiteX40" fmla="*/ 286444 w 4294429"/>
              <a:gd name="connsiteY40" fmla="*/ 1364599 h 2512959"/>
              <a:gd name="connsiteX0" fmla="*/ 286444 w 4294429"/>
              <a:gd name="connsiteY0" fmla="*/ 1364599 h 2512959"/>
              <a:gd name="connsiteX1" fmla="*/ 694 w 4294429"/>
              <a:gd name="connsiteY1" fmla="*/ 1459849 h 2512959"/>
              <a:gd name="connsiteX2" fmla="*/ 210244 w 4294429"/>
              <a:gd name="connsiteY2" fmla="*/ 1669399 h 2512959"/>
              <a:gd name="connsiteX3" fmla="*/ 343595 w 4294429"/>
              <a:gd name="connsiteY3" fmla="*/ 1682099 h 2512959"/>
              <a:gd name="connsiteX4" fmla="*/ 556319 w 4294429"/>
              <a:gd name="connsiteY4" fmla="*/ 1729724 h 2512959"/>
              <a:gd name="connsiteX5" fmla="*/ 746819 w 4294429"/>
              <a:gd name="connsiteY5" fmla="*/ 1850374 h 2512959"/>
              <a:gd name="connsiteX6" fmla="*/ 800794 w 4294429"/>
              <a:gd name="connsiteY6" fmla="*/ 2212324 h 2512959"/>
              <a:gd name="connsiteX7" fmla="*/ 1143694 w 4294429"/>
              <a:gd name="connsiteY7" fmla="*/ 2383774 h 2512959"/>
              <a:gd name="connsiteX8" fmla="*/ 1343719 w 4294429"/>
              <a:gd name="connsiteY8" fmla="*/ 2507599 h 2512959"/>
              <a:gd name="connsiteX9" fmla="*/ 1429444 w 4294429"/>
              <a:gd name="connsiteY9" fmla="*/ 2202799 h 2512959"/>
              <a:gd name="connsiteX10" fmla="*/ 1648519 w 4294429"/>
              <a:gd name="connsiteY10" fmla="*/ 2098024 h 2512959"/>
              <a:gd name="connsiteX11" fmla="*/ 1791394 w 4294429"/>
              <a:gd name="connsiteY11" fmla="*/ 2155174 h 2512959"/>
              <a:gd name="connsiteX12" fmla="*/ 1943794 w 4294429"/>
              <a:gd name="connsiteY12" fmla="*/ 2050399 h 2512959"/>
              <a:gd name="connsiteX13" fmla="*/ 2000944 w 4294429"/>
              <a:gd name="connsiteY13" fmla="*/ 2193274 h 2512959"/>
              <a:gd name="connsiteX14" fmla="*/ 2581969 w 4294429"/>
              <a:gd name="connsiteY14" fmla="*/ 1812274 h 2512959"/>
              <a:gd name="connsiteX15" fmla="*/ 2648644 w 4294429"/>
              <a:gd name="connsiteY15" fmla="*/ 1659874 h 2512959"/>
              <a:gd name="connsiteX16" fmla="*/ 2639119 w 4294429"/>
              <a:gd name="connsiteY16" fmla="*/ 1497949 h 2512959"/>
              <a:gd name="connsiteX17" fmla="*/ 2915344 w 4294429"/>
              <a:gd name="connsiteY17" fmla="*/ 1250299 h 2512959"/>
              <a:gd name="connsiteX18" fmla="*/ 3229669 w 4294429"/>
              <a:gd name="connsiteY18" fmla="*/ 1183624 h 2512959"/>
              <a:gd name="connsiteX19" fmla="*/ 3410644 w 4294429"/>
              <a:gd name="connsiteY19" fmla="*/ 1202674 h 2512959"/>
              <a:gd name="connsiteX20" fmla="*/ 3686869 w 4294429"/>
              <a:gd name="connsiteY20" fmla="*/ 802624 h 2512959"/>
              <a:gd name="connsiteX21" fmla="*/ 3877369 w 4294429"/>
              <a:gd name="connsiteY21" fmla="*/ 364474 h 2512959"/>
              <a:gd name="connsiteX22" fmla="*/ 4229794 w 4294429"/>
              <a:gd name="connsiteY22" fmla="*/ 373999 h 2512959"/>
              <a:gd name="connsiteX23" fmla="*/ 4229794 w 4294429"/>
              <a:gd name="connsiteY23" fmla="*/ 183499 h 2512959"/>
              <a:gd name="connsiteX24" fmla="*/ 4239319 w 4294429"/>
              <a:gd name="connsiteY24" fmla="*/ 31099 h 2512959"/>
              <a:gd name="connsiteX25" fmla="*/ 3458269 w 4294429"/>
              <a:gd name="connsiteY25" fmla="*/ 21574 h 2512959"/>
              <a:gd name="connsiteX26" fmla="*/ 3324919 w 4294429"/>
              <a:gd name="connsiteY26" fmla="*/ 269224 h 2512959"/>
              <a:gd name="connsiteX27" fmla="*/ 3048694 w 4294429"/>
              <a:gd name="connsiteY27" fmla="*/ 288274 h 2512959"/>
              <a:gd name="connsiteX28" fmla="*/ 2620069 w 4294429"/>
              <a:gd name="connsiteY28" fmla="*/ 78724 h 2512959"/>
              <a:gd name="connsiteX29" fmla="*/ 2420044 w 4294429"/>
              <a:gd name="connsiteY29" fmla="*/ 145399 h 2512959"/>
              <a:gd name="connsiteX30" fmla="*/ 2077144 w 4294429"/>
              <a:gd name="connsiteY30" fmla="*/ 393049 h 2512959"/>
              <a:gd name="connsiteX31" fmla="*/ 2029519 w 4294429"/>
              <a:gd name="connsiteY31" fmla="*/ 497824 h 2512959"/>
              <a:gd name="connsiteX32" fmla="*/ 1848544 w 4294429"/>
              <a:gd name="connsiteY32" fmla="*/ 612124 h 2512959"/>
              <a:gd name="connsiteX33" fmla="*/ 1581844 w 4294429"/>
              <a:gd name="connsiteY33" fmla="*/ 631174 h 2512959"/>
              <a:gd name="connsiteX34" fmla="*/ 1210369 w 4294429"/>
              <a:gd name="connsiteY34" fmla="*/ 421624 h 2512959"/>
              <a:gd name="connsiteX35" fmla="*/ 896044 w 4294429"/>
              <a:gd name="connsiteY35" fmla="*/ 526399 h 2512959"/>
              <a:gd name="connsiteX36" fmla="*/ 715069 w 4294429"/>
              <a:gd name="connsiteY36" fmla="*/ 726424 h 2512959"/>
              <a:gd name="connsiteX37" fmla="*/ 400744 w 4294429"/>
              <a:gd name="connsiteY37" fmla="*/ 812149 h 2512959"/>
              <a:gd name="connsiteX38" fmla="*/ 486469 w 4294429"/>
              <a:gd name="connsiteY38" fmla="*/ 1126474 h 2512959"/>
              <a:gd name="connsiteX39" fmla="*/ 486469 w 4294429"/>
              <a:gd name="connsiteY39" fmla="*/ 1402699 h 2512959"/>
              <a:gd name="connsiteX40" fmla="*/ 286444 w 4294429"/>
              <a:gd name="connsiteY40" fmla="*/ 1364599 h 2512959"/>
              <a:gd name="connsiteX0" fmla="*/ 286444 w 4294429"/>
              <a:gd name="connsiteY0" fmla="*/ 1364599 h 2512959"/>
              <a:gd name="connsiteX1" fmla="*/ 694 w 4294429"/>
              <a:gd name="connsiteY1" fmla="*/ 1459849 h 2512959"/>
              <a:gd name="connsiteX2" fmla="*/ 210244 w 4294429"/>
              <a:gd name="connsiteY2" fmla="*/ 1669399 h 2512959"/>
              <a:gd name="connsiteX3" fmla="*/ 343595 w 4294429"/>
              <a:gd name="connsiteY3" fmla="*/ 1682099 h 2512959"/>
              <a:gd name="connsiteX4" fmla="*/ 556319 w 4294429"/>
              <a:gd name="connsiteY4" fmla="*/ 1729724 h 2512959"/>
              <a:gd name="connsiteX5" fmla="*/ 746819 w 4294429"/>
              <a:gd name="connsiteY5" fmla="*/ 1850374 h 2512959"/>
              <a:gd name="connsiteX6" fmla="*/ 816670 w 4294429"/>
              <a:gd name="connsiteY6" fmla="*/ 1964674 h 2512959"/>
              <a:gd name="connsiteX7" fmla="*/ 800794 w 4294429"/>
              <a:gd name="connsiteY7" fmla="*/ 2212324 h 2512959"/>
              <a:gd name="connsiteX8" fmla="*/ 1143694 w 4294429"/>
              <a:gd name="connsiteY8" fmla="*/ 2383774 h 2512959"/>
              <a:gd name="connsiteX9" fmla="*/ 1343719 w 4294429"/>
              <a:gd name="connsiteY9" fmla="*/ 2507599 h 2512959"/>
              <a:gd name="connsiteX10" fmla="*/ 1429444 w 4294429"/>
              <a:gd name="connsiteY10" fmla="*/ 2202799 h 2512959"/>
              <a:gd name="connsiteX11" fmla="*/ 1648519 w 4294429"/>
              <a:gd name="connsiteY11" fmla="*/ 2098024 h 2512959"/>
              <a:gd name="connsiteX12" fmla="*/ 1791394 w 4294429"/>
              <a:gd name="connsiteY12" fmla="*/ 2155174 h 2512959"/>
              <a:gd name="connsiteX13" fmla="*/ 1943794 w 4294429"/>
              <a:gd name="connsiteY13" fmla="*/ 2050399 h 2512959"/>
              <a:gd name="connsiteX14" fmla="*/ 2000944 w 4294429"/>
              <a:gd name="connsiteY14" fmla="*/ 2193274 h 2512959"/>
              <a:gd name="connsiteX15" fmla="*/ 2581969 w 4294429"/>
              <a:gd name="connsiteY15" fmla="*/ 1812274 h 2512959"/>
              <a:gd name="connsiteX16" fmla="*/ 2648644 w 4294429"/>
              <a:gd name="connsiteY16" fmla="*/ 1659874 h 2512959"/>
              <a:gd name="connsiteX17" fmla="*/ 2639119 w 4294429"/>
              <a:gd name="connsiteY17" fmla="*/ 1497949 h 2512959"/>
              <a:gd name="connsiteX18" fmla="*/ 2915344 w 4294429"/>
              <a:gd name="connsiteY18" fmla="*/ 1250299 h 2512959"/>
              <a:gd name="connsiteX19" fmla="*/ 3229669 w 4294429"/>
              <a:gd name="connsiteY19" fmla="*/ 1183624 h 2512959"/>
              <a:gd name="connsiteX20" fmla="*/ 3410644 w 4294429"/>
              <a:gd name="connsiteY20" fmla="*/ 1202674 h 2512959"/>
              <a:gd name="connsiteX21" fmla="*/ 3686869 w 4294429"/>
              <a:gd name="connsiteY21" fmla="*/ 802624 h 2512959"/>
              <a:gd name="connsiteX22" fmla="*/ 3877369 w 4294429"/>
              <a:gd name="connsiteY22" fmla="*/ 364474 h 2512959"/>
              <a:gd name="connsiteX23" fmla="*/ 4229794 w 4294429"/>
              <a:gd name="connsiteY23" fmla="*/ 373999 h 2512959"/>
              <a:gd name="connsiteX24" fmla="*/ 4229794 w 4294429"/>
              <a:gd name="connsiteY24" fmla="*/ 183499 h 2512959"/>
              <a:gd name="connsiteX25" fmla="*/ 4239319 w 4294429"/>
              <a:gd name="connsiteY25" fmla="*/ 31099 h 2512959"/>
              <a:gd name="connsiteX26" fmla="*/ 3458269 w 4294429"/>
              <a:gd name="connsiteY26" fmla="*/ 21574 h 2512959"/>
              <a:gd name="connsiteX27" fmla="*/ 3324919 w 4294429"/>
              <a:gd name="connsiteY27" fmla="*/ 269224 h 2512959"/>
              <a:gd name="connsiteX28" fmla="*/ 3048694 w 4294429"/>
              <a:gd name="connsiteY28" fmla="*/ 288274 h 2512959"/>
              <a:gd name="connsiteX29" fmla="*/ 2620069 w 4294429"/>
              <a:gd name="connsiteY29" fmla="*/ 78724 h 2512959"/>
              <a:gd name="connsiteX30" fmla="*/ 2420044 w 4294429"/>
              <a:gd name="connsiteY30" fmla="*/ 145399 h 2512959"/>
              <a:gd name="connsiteX31" fmla="*/ 2077144 w 4294429"/>
              <a:gd name="connsiteY31" fmla="*/ 393049 h 2512959"/>
              <a:gd name="connsiteX32" fmla="*/ 2029519 w 4294429"/>
              <a:gd name="connsiteY32" fmla="*/ 497824 h 2512959"/>
              <a:gd name="connsiteX33" fmla="*/ 1848544 w 4294429"/>
              <a:gd name="connsiteY33" fmla="*/ 612124 h 2512959"/>
              <a:gd name="connsiteX34" fmla="*/ 1581844 w 4294429"/>
              <a:gd name="connsiteY34" fmla="*/ 631174 h 2512959"/>
              <a:gd name="connsiteX35" fmla="*/ 1210369 w 4294429"/>
              <a:gd name="connsiteY35" fmla="*/ 421624 h 2512959"/>
              <a:gd name="connsiteX36" fmla="*/ 896044 w 4294429"/>
              <a:gd name="connsiteY36" fmla="*/ 526399 h 2512959"/>
              <a:gd name="connsiteX37" fmla="*/ 715069 w 4294429"/>
              <a:gd name="connsiteY37" fmla="*/ 726424 h 2512959"/>
              <a:gd name="connsiteX38" fmla="*/ 400744 w 4294429"/>
              <a:gd name="connsiteY38" fmla="*/ 812149 h 2512959"/>
              <a:gd name="connsiteX39" fmla="*/ 486469 w 4294429"/>
              <a:gd name="connsiteY39" fmla="*/ 1126474 h 2512959"/>
              <a:gd name="connsiteX40" fmla="*/ 486469 w 4294429"/>
              <a:gd name="connsiteY40" fmla="*/ 1402699 h 2512959"/>
              <a:gd name="connsiteX41" fmla="*/ 286444 w 4294429"/>
              <a:gd name="connsiteY41" fmla="*/ 1364599 h 2512959"/>
              <a:gd name="connsiteX0" fmla="*/ 286444 w 4294429"/>
              <a:gd name="connsiteY0" fmla="*/ 1364599 h 2512959"/>
              <a:gd name="connsiteX1" fmla="*/ 694 w 4294429"/>
              <a:gd name="connsiteY1" fmla="*/ 1459849 h 2512959"/>
              <a:gd name="connsiteX2" fmla="*/ 210244 w 4294429"/>
              <a:gd name="connsiteY2" fmla="*/ 1669399 h 2512959"/>
              <a:gd name="connsiteX3" fmla="*/ 343595 w 4294429"/>
              <a:gd name="connsiteY3" fmla="*/ 1682099 h 2512959"/>
              <a:gd name="connsiteX4" fmla="*/ 556319 w 4294429"/>
              <a:gd name="connsiteY4" fmla="*/ 1729724 h 2512959"/>
              <a:gd name="connsiteX5" fmla="*/ 746819 w 4294429"/>
              <a:gd name="connsiteY5" fmla="*/ 1850374 h 2512959"/>
              <a:gd name="connsiteX6" fmla="*/ 816670 w 4294429"/>
              <a:gd name="connsiteY6" fmla="*/ 1964674 h 2512959"/>
              <a:gd name="connsiteX7" fmla="*/ 810320 w 4294429"/>
              <a:gd name="connsiteY7" fmla="*/ 2142474 h 2512959"/>
              <a:gd name="connsiteX8" fmla="*/ 800794 w 4294429"/>
              <a:gd name="connsiteY8" fmla="*/ 2212324 h 2512959"/>
              <a:gd name="connsiteX9" fmla="*/ 1143694 w 4294429"/>
              <a:gd name="connsiteY9" fmla="*/ 2383774 h 2512959"/>
              <a:gd name="connsiteX10" fmla="*/ 1343719 w 4294429"/>
              <a:gd name="connsiteY10" fmla="*/ 2507599 h 2512959"/>
              <a:gd name="connsiteX11" fmla="*/ 1429444 w 4294429"/>
              <a:gd name="connsiteY11" fmla="*/ 2202799 h 2512959"/>
              <a:gd name="connsiteX12" fmla="*/ 1648519 w 4294429"/>
              <a:gd name="connsiteY12" fmla="*/ 2098024 h 2512959"/>
              <a:gd name="connsiteX13" fmla="*/ 1791394 w 4294429"/>
              <a:gd name="connsiteY13" fmla="*/ 2155174 h 2512959"/>
              <a:gd name="connsiteX14" fmla="*/ 1943794 w 4294429"/>
              <a:gd name="connsiteY14" fmla="*/ 2050399 h 2512959"/>
              <a:gd name="connsiteX15" fmla="*/ 2000944 w 4294429"/>
              <a:gd name="connsiteY15" fmla="*/ 2193274 h 2512959"/>
              <a:gd name="connsiteX16" fmla="*/ 2581969 w 4294429"/>
              <a:gd name="connsiteY16" fmla="*/ 1812274 h 2512959"/>
              <a:gd name="connsiteX17" fmla="*/ 2648644 w 4294429"/>
              <a:gd name="connsiteY17" fmla="*/ 1659874 h 2512959"/>
              <a:gd name="connsiteX18" fmla="*/ 2639119 w 4294429"/>
              <a:gd name="connsiteY18" fmla="*/ 1497949 h 2512959"/>
              <a:gd name="connsiteX19" fmla="*/ 2915344 w 4294429"/>
              <a:gd name="connsiteY19" fmla="*/ 1250299 h 2512959"/>
              <a:gd name="connsiteX20" fmla="*/ 3229669 w 4294429"/>
              <a:gd name="connsiteY20" fmla="*/ 1183624 h 2512959"/>
              <a:gd name="connsiteX21" fmla="*/ 3410644 w 4294429"/>
              <a:gd name="connsiteY21" fmla="*/ 1202674 h 2512959"/>
              <a:gd name="connsiteX22" fmla="*/ 3686869 w 4294429"/>
              <a:gd name="connsiteY22" fmla="*/ 802624 h 2512959"/>
              <a:gd name="connsiteX23" fmla="*/ 3877369 w 4294429"/>
              <a:gd name="connsiteY23" fmla="*/ 364474 h 2512959"/>
              <a:gd name="connsiteX24" fmla="*/ 4229794 w 4294429"/>
              <a:gd name="connsiteY24" fmla="*/ 373999 h 2512959"/>
              <a:gd name="connsiteX25" fmla="*/ 4229794 w 4294429"/>
              <a:gd name="connsiteY25" fmla="*/ 183499 h 2512959"/>
              <a:gd name="connsiteX26" fmla="*/ 4239319 w 4294429"/>
              <a:gd name="connsiteY26" fmla="*/ 31099 h 2512959"/>
              <a:gd name="connsiteX27" fmla="*/ 3458269 w 4294429"/>
              <a:gd name="connsiteY27" fmla="*/ 21574 h 2512959"/>
              <a:gd name="connsiteX28" fmla="*/ 3324919 w 4294429"/>
              <a:gd name="connsiteY28" fmla="*/ 269224 h 2512959"/>
              <a:gd name="connsiteX29" fmla="*/ 3048694 w 4294429"/>
              <a:gd name="connsiteY29" fmla="*/ 288274 h 2512959"/>
              <a:gd name="connsiteX30" fmla="*/ 2620069 w 4294429"/>
              <a:gd name="connsiteY30" fmla="*/ 78724 h 2512959"/>
              <a:gd name="connsiteX31" fmla="*/ 2420044 w 4294429"/>
              <a:gd name="connsiteY31" fmla="*/ 145399 h 2512959"/>
              <a:gd name="connsiteX32" fmla="*/ 2077144 w 4294429"/>
              <a:gd name="connsiteY32" fmla="*/ 393049 h 2512959"/>
              <a:gd name="connsiteX33" fmla="*/ 2029519 w 4294429"/>
              <a:gd name="connsiteY33" fmla="*/ 497824 h 2512959"/>
              <a:gd name="connsiteX34" fmla="*/ 1848544 w 4294429"/>
              <a:gd name="connsiteY34" fmla="*/ 612124 h 2512959"/>
              <a:gd name="connsiteX35" fmla="*/ 1581844 w 4294429"/>
              <a:gd name="connsiteY35" fmla="*/ 631174 h 2512959"/>
              <a:gd name="connsiteX36" fmla="*/ 1210369 w 4294429"/>
              <a:gd name="connsiteY36" fmla="*/ 421624 h 2512959"/>
              <a:gd name="connsiteX37" fmla="*/ 896044 w 4294429"/>
              <a:gd name="connsiteY37" fmla="*/ 526399 h 2512959"/>
              <a:gd name="connsiteX38" fmla="*/ 715069 w 4294429"/>
              <a:gd name="connsiteY38" fmla="*/ 726424 h 2512959"/>
              <a:gd name="connsiteX39" fmla="*/ 400744 w 4294429"/>
              <a:gd name="connsiteY39" fmla="*/ 812149 h 2512959"/>
              <a:gd name="connsiteX40" fmla="*/ 486469 w 4294429"/>
              <a:gd name="connsiteY40" fmla="*/ 1126474 h 2512959"/>
              <a:gd name="connsiteX41" fmla="*/ 486469 w 4294429"/>
              <a:gd name="connsiteY41" fmla="*/ 1402699 h 2512959"/>
              <a:gd name="connsiteX42" fmla="*/ 286444 w 4294429"/>
              <a:gd name="connsiteY42" fmla="*/ 1364599 h 2512959"/>
              <a:gd name="connsiteX0" fmla="*/ 286444 w 4294429"/>
              <a:gd name="connsiteY0" fmla="*/ 1364599 h 2512552"/>
              <a:gd name="connsiteX1" fmla="*/ 694 w 4294429"/>
              <a:gd name="connsiteY1" fmla="*/ 1459849 h 2512552"/>
              <a:gd name="connsiteX2" fmla="*/ 210244 w 4294429"/>
              <a:gd name="connsiteY2" fmla="*/ 1669399 h 2512552"/>
              <a:gd name="connsiteX3" fmla="*/ 343595 w 4294429"/>
              <a:gd name="connsiteY3" fmla="*/ 1682099 h 2512552"/>
              <a:gd name="connsiteX4" fmla="*/ 556319 w 4294429"/>
              <a:gd name="connsiteY4" fmla="*/ 1729724 h 2512552"/>
              <a:gd name="connsiteX5" fmla="*/ 746819 w 4294429"/>
              <a:gd name="connsiteY5" fmla="*/ 1850374 h 2512552"/>
              <a:gd name="connsiteX6" fmla="*/ 816670 w 4294429"/>
              <a:gd name="connsiteY6" fmla="*/ 1964674 h 2512552"/>
              <a:gd name="connsiteX7" fmla="*/ 810320 w 4294429"/>
              <a:gd name="connsiteY7" fmla="*/ 2142474 h 2512552"/>
              <a:gd name="connsiteX8" fmla="*/ 829369 w 4294429"/>
              <a:gd name="connsiteY8" fmla="*/ 2278999 h 2512552"/>
              <a:gd name="connsiteX9" fmla="*/ 1143694 w 4294429"/>
              <a:gd name="connsiteY9" fmla="*/ 2383774 h 2512552"/>
              <a:gd name="connsiteX10" fmla="*/ 1343719 w 4294429"/>
              <a:gd name="connsiteY10" fmla="*/ 2507599 h 2512552"/>
              <a:gd name="connsiteX11" fmla="*/ 1429444 w 4294429"/>
              <a:gd name="connsiteY11" fmla="*/ 2202799 h 2512552"/>
              <a:gd name="connsiteX12" fmla="*/ 1648519 w 4294429"/>
              <a:gd name="connsiteY12" fmla="*/ 2098024 h 2512552"/>
              <a:gd name="connsiteX13" fmla="*/ 1791394 w 4294429"/>
              <a:gd name="connsiteY13" fmla="*/ 2155174 h 2512552"/>
              <a:gd name="connsiteX14" fmla="*/ 1943794 w 4294429"/>
              <a:gd name="connsiteY14" fmla="*/ 2050399 h 2512552"/>
              <a:gd name="connsiteX15" fmla="*/ 2000944 w 4294429"/>
              <a:gd name="connsiteY15" fmla="*/ 2193274 h 2512552"/>
              <a:gd name="connsiteX16" fmla="*/ 2581969 w 4294429"/>
              <a:gd name="connsiteY16" fmla="*/ 1812274 h 2512552"/>
              <a:gd name="connsiteX17" fmla="*/ 2648644 w 4294429"/>
              <a:gd name="connsiteY17" fmla="*/ 1659874 h 2512552"/>
              <a:gd name="connsiteX18" fmla="*/ 2639119 w 4294429"/>
              <a:gd name="connsiteY18" fmla="*/ 1497949 h 2512552"/>
              <a:gd name="connsiteX19" fmla="*/ 2915344 w 4294429"/>
              <a:gd name="connsiteY19" fmla="*/ 1250299 h 2512552"/>
              <a:gd name="connsiteX20" fmla="*/ 3229669 w 4294429"/>
              <a:gd name="connsiteY20" fmla="*/ 1183624 h 2512552"/>
              <a:gd name="connsiteX21" fmla="*/ 3410644 w 4294429"/>
              <a:gd name="connsiteY21" fmla="*/ 1202674 h 2512552"/>
              <a:gd name="connsiteX22" fmla="*/ 3686869 w 4294429"/>
              <a:gd name="connsiteY22" fmla="*/ 802624 h 2512552"/>
              <a:gd name="connsiteX23" fmla="*/ 3877369 w 4294429"/>
              <a:gd name="connsiteY23" fmla="*/ 364474 h 2512552"/>
              <a:gd name="connsiteX24" fmla="*/ 4229794 w 4294429"/>
              <a:gd name="connsiteY24" fmla="*/ 373999 h 2512552"/>
              <a:gd name="connsiteX25" fmla="*/ 4229794 w 4294429"/>
              <a:gd name="connsiteY25" fmla="*/ 183499 h 2512552"/>
              <a:gd name="connsiteX26" fmla="*/ 4239319 w 4294429"/>
              <a:gd name="connsiteY26" fmla="*/ 31099 h 2512552"/>
              <a:gd name="connsiteX27" fmla="*/ 3458269 w 4294429"/>
              <a:gd name="connsiteY27" fmla="*/ 21574 h 2512552"/>
              <a:gd name="connsiteX28" fmla="*/ 3324919 w 4294429"/>
              <a:gd name="connsiteY28" fmla="*/ 269224 h 2512552"/>
              <a:gd name="connsiteX29" fmla="*/ 3048694 w 4294429"/>
              <a:gd name="connsiteY29" fmla="*/ 288274 h 2512552"/>
              <a:gd name="connsiteX30" fmla="*/ 2620069 w 4294429"/>
              <a:gd name="connsiteY30" fmla="*/ 78724 h 2512552"/>
              <a:gd name="connsiteX31" fmla="*/ 2420044 w 4294429"/>
              <a:gd name="connsiteY31" fmla="*/ 145399 h 2512552"/>
              <a:gd name="connsiteX32" fmla="*/ 2077144 w 4294429"/>
              <a:gd name="connsiteY32" fmla="*/ 393049 h 2512552"/>
              <a:gd name="connsiteX33" fmla="*/ 2029519 w 4294429"/>
              <a:gd name="connsiteY33" fmla="*/ 497824 h 2512552"/>
              <a:gd name="connsiteX34" fmla="*/ 1848544 w 4294429"/>
              <a:gd name="connsiteY34" fmla="*/ 612124 h 2512552"/>
              <a:gd name="connsiteX35" fmla="*/ 1581844 w 4294429"/>
              <a:gd name="connsiteY35" fmla="*/ 631174 h 2512552"/>
              <a:gd name="connsiteX36" fmla="*/ 1210369 w 4294429"/>
              <a:gd name="connsiteY36" fmla="*/ 421624 h 2512552"/>
              <a:gd name="connsiteX37" fmla="*/ 896044 w 4294429"/>
              <a:gd name="connsiteY37" fmla="*/ 526399 h 2512552"/>
              <a:gd name="connsiteX38" fmla="*/ 715069 w 4294429"/>
              <a:gd name="connsiteY38" fmla="*/ 726424 h 2512552"/>
              <a:gd name="connsiteX39" fmla="*/ 400744 w 4294429"/>
              <a:gd name="connsiteY39" fmla="*/ 812149 h 2512552"/>
              <a:gd name="connsiteX40" fmla="*/ 486469 w 4294429"/>
              <a:gd name="connsiteY40" fmla="*/ 1126474 h 2512552"/>
              <a:gd name="connsiteX41" fmla="*/ 486469 w 4294429"/>
              <a:gd name="connsiteY41" fmla="*/ 1402699 h 2512552"/>
              <a:gd name="connsiteX42" fmla="*/ 286444 w 4294429"/>
              <a:gd name="connsiteY42" fmla="*/ 1364599 h 2512552"/>
              <a:gd name="connsiteX0" fmla="*/ 286444 w 4294429"/>
              <a:gd name="connsiteY0" fmla="*/ 1364599 h 2512552"/>
              <a:gd name="connsiteX1" fmla="*/ 694 w 4294429"/>
              <a:gd name="connsiteY1" fmla="*/ 1459849 h 2512552"/>
              <a:gd name="connsiteX2" fmla="*/ 210244 w 4294429"/>
              <a:gd name="connsiteY2" fmla="*/ 1669399 h 2512552"/>
              <a:gd name="connsiteX3" fmla="*/ 343595 w 4294429"/>
              <a:gd name="connsiteY3" fmla="*/ 1682099 h 2512552"/>
              <a:gd name="connsiteX4" fmla="*/ 556319 w 4294429"/>
              <a:gd name="connsiteY4" fmla="*/ 1729724 h 2512552"/>
              <a:gd name="connsiteX5" fmla="*/ 746819 w 4294429"/>
              <a:gd name="connsiteY5" fmla="*/ 1850374 h 2512552"/>
              <a:gd name="connsiteX6" fmla="*/ 816670 w 4294429"/>
              <a:gd name="connsiteY6" fmla="*/ 1964674 h 2512552"/>
              <a:gd name="connsiteX7" fmla="*/ 810320 w 4294429"/>
              <a:gd name="connsiteY7" fmla="*/ 2142474 h 2512552"/>
              <a:gd name="connsiteX8" fmla="*/ 775395 w 4294429"/>
              <a:gd name="connsiteY8" fmla="*/ 2215499 h 2512552"/>
              <a:gd name="connsiteX9" fmla="*/ 829369 w 4294429"/>
              <a:gd name="connsiteY9" fmla="*/ 2278999 h 2512552"/>
              <a:gd name="connsiteX10" fmla="*/ 1143694 w 4294429"/>
              <a:gd name="connsiteY10" fmla="*/ 2383774 h 2512552"/>
              <a:gd name="connsiteX11" fmla="*/ 1343719 w 4294429"/>
              <a:gd name="connsiteY11" fmla="*/ 2507599 h 2512552"/>
              <a:gd name="connsiteX12" fmla="*/ 1429444 w 4294429"/>
              <a:gd name="connsiteY12" fmla="*/ 2202799 h 2512552"/>
              <a:gd name="connsiteX13" fmla="*/ 1648519 w 4294429"/>
              <a:gd name="connsiteY13" fmla="*/ 2098024 h 2512552"/>
              <a:gd name="connsiteX14" fmla="*/ 1791394 w 4294429"/>
              <a:gd name="connsiteY14" fmla="*/ 2155174 h 2512552"/>
              <a:gd name="connsiteX15" fmla="*/ 1943794 w 4294429"/>
              <a:gd name="connsiteY15" fmla="*/ 2050399 h 2512552"/>
              <a:gd name="connsiteX16" fmla="*/ 2000944 w 4294429"/>
              <a:gd name="connsiteY16" fmla="*/ 2193274 h 2512552"/>
              <a:gd name="connsiteX17" fmla="*/ 2581969 w 4294429"/>
              <a:gd name="connsiteY17" fmla="*/ 1812274 h 2512552"/>
              <a:gd name="connsiteX18" fmla="*/ 2648644 w 4294429"/>
              <a:gd name="connsiteY18" fmla="*/ 1659874 h 2512552"/>
              <a:gd name="connsiteX19" fmla="*/ 2639119 w 4294429"/>
              <a:gd name="connsiteY19" fmla="*/ 1497949 h 2512552"/>
              <a:gd name="connsiteX20" fmla="*/ 2915344 w 4294429"/>
              <a:gd name="connsiteY20" fmla="*/ 1250299 h 2512552"/>
              <a:gd name="connsiteX21" fmla="*/ 3229669 w 4294429"/>
              <a:gd name="connsiteY21" fmla="*/ 1183624 h 2512552"/>
              <a:gd name="connsiteX22" fmla="*/ 3410644 w 4294429"/>
              <a:gd name="connsiteY22" fmla="*/ 1202674 h 2512552"/>
              <a:gd name="connsiteX23" fmla="*/ 3686869 w 4294429"/>
              <a:gd name="connsiteY23" fmla="*/ 802624 h 2512552"/>
              <a:gd name="connsiteX24" fmla="*/ 3877369 w 4294429"/>
              <a:gd name="connsiteY24" fmla="*/ 364474 h 2512552"/>
              <a:gd name="connsiteX25" fmla="*/ 4229794 w 4294429"/>
              <a:gd name="connsiteY25" fmla="*/ 373999 h 2512552"/>
              <a:gd name="connsiteX26" fmla="*/ 4229794 w 4294429"/>
              <a:gd name="connsiteY26" fmla="*/ 183499 h 2512552"/>
              <a:gd name="connsiteX27" fmla="*/ 4239319 w 4294429"/>
              <a:gd name="connsiteY27" fmla="*/ 31099 h 2512552"/>
              <a:gd name="connsiteX28" fmla="*/ 3458269 w 4294429"/>
              <a:gd name="connsiteY28" fmla="*/ 21574 h 2512552"/>
              <a:gd name="connsiteX29" fmla="*/ 3324919 w 4294429"/>
              <a:gd name="connsiteY29" fmla="*/ 269224 h 2512552"/>
              <a:gd name="connsiteX30" fmla="*/ 3048694 w 4294429"/>
              <a:gd name="connsiteY30" fmla="*/ 288274 h 2512552"/>
              <a:gd name="connsiteX31" fmla="*/ 2620069 w 4294429"/>
              <a:gd name="connsiteY31" fmla="*/ 78724 h 2512552"/>
              <a:gd name="connsiteX32" fmla="*/ 2420044 w 4294429"/>
              <a:gd name="connsiteY32" fmla="*/ 145399 h 2512552"/>
              <a:gd name="connsiteX33" fmla="*/ 2077144 w 4294429"/>
              <a:gd name="connsiteY33" fmla="*/ 393049 h 2512552"/>
              <a:gd name="connsiteX34" fmla="*/ 2029519 w 4294429"/>
              <a:gd name="connsiteY34" fmla="*/ 497824 h 2512552"/>
              <a:gd name="connsiteX35" fmla="*/ 1848544 w 4294429"/>
              <a:gd name="connsiteY35" fmla="*/ 612124 h 2512552"/>
              <a:gd name="connsiteX36" fmla="*/ 1581844 w 4294429"/>
              <a:gd name="connsiteY36" fmla="*/ 631174 h 2512552"/>
              <a:gd name="connsiteX37" fmla="*/ 1210369 w 4294429"/>
              <a:gd name="connsiteY37" fmla="*/ 421624 h 2512552"/>
              <a:gd name="connsiteX38" fmla="*/ 896044 w 4294429"/>
              <a:gd name="connsiteY38" fmla="*/ 526399 h 2512552"/>
              <a:gd name="connsiteX39" fmla="*/ 715069 w 4294429"/>
              <a:gd name="connsiteY39" fmla="*/ 726424 h 2512552"/>
              <a:gd name="connsiteX40" fmla="*/ 400744 w 4294429"/>
              <a:gd name="connsiteY40" fmla="*/ 812149 h 2512552"/>
              <a:gd name="connsiteX41" fmla="*/ 486469 w 4294429"/>
              <a:gd name="connsiteY41" fmla="*/ 1126474 h 2512552"/>
              <a:gd name="connsiteX42" fmla="*/ 486469 w 4294429"/>
              <a:gd name="connsiteY42" fmla="*/ 1402699 h 2512552"/>
              <a:gd name="connsiteX43" fmla="*/ 286444 w 4294429"/>
              <a:gd name="connsiteY43" fmla="*/ 1364599 h 2512552"/>
              <a:gd name="connsiteX0" fmla="*/ 286444 w 4294429"/>
              <a:gd name="connsiteY0" fmla="*/ 1364599 h 2512552"/>
              <a:gd name="connsiteX1" fmla="*/ 694 w 4294429"/>
              <a:gd name="connsiteY1" fmla="*/ 1459849 h 2512552"/>
              <a:gd name="connsiteX2" fmla="*/ 210244 w 4294429"/>
              <a:gd name="connsiteY2" fmla="*/ 1669399 h 2512552"/>
              <a:gd name="connsiteX3" fmla="*/ 343595 w 4294429"/>
              <a:gd name="connsiteY3" fmla="*/ 1682099 h 2512552"/>
              <a:gd name="connsiteX4" fmla="*/ 556319 w 4294429"/>
              <a:gd name="connsiteY4" fmla="*/ 1729724 h 2512552"/>
              <a:gd name="connsiteX5" fmla="*/ 746819 w 4294429"/>
              <a:gd name="connsiteY5" fmla="*/ 1850374 h 2512552"/>
              <a:gd name="connsiteX6" fmla="*/ 816670 w 4294429"/>
              <a:gd name="connsiteY6" fmla="*/ 1964674 h 2512552"/>
              <a:gd name="connsiteX7" fmla="*/ 819845 w 4294429"/>
              <a:gd name="connsiteY7" fmla="*/ 2145649 h 2512552"/>
              <a:gd name="connsiteX8" fmla="*/ 775395 w 4294429"/>
              <a:gd name="connsiteY8" fmla="*/ 2215499 h 2512552"/>
              <a:gd name="connsiteX9" fmla="*/ 829369 w 4294429"/>
              <a:gd name="connsiteY9" fmla="*/ 2278999 h 2512552"/>
              <a:gd name="connsiteX10" fmla="*/ 1143694 w 4294429"/>
              <a:gd name="connsiteY10" fmla="*/ 2383774 h 2512552"/>
              <a:gd name="connsiteX11" fmla="*/ 1343719 w 4294429"/>
              <a:gd name="connsiteY11" fmla="*/ 2507599 h 2512552"/>
              <a:gd name="connsiteX12" fmla="*/ 1429444 w 4294429"/>
              <a:gd name="connsiteY12" fmla="*/ 2202799 h 2512552"/>
              <a:gd name="connsiteX13" fmla="*/ 1648519 w 4294429"/>
              <a:gd name="connsiteY13" fmla="*/ 2098024 h 2512552"/>
              <a:gd name="connsiteX14" fmla="*/ 1791394 w 4294429"/>
              <a:gd name="connsiteY14" fmla="*/ 2155174 h 2512552"/>
              <a:gd name="connsiteX15" fmla="*/ 1943794 w 4294429"/>
              <a:gd name="connsiteY15" fmla="*/ 2050399 h 2512552"/>
              <a:gd name="connsiteX16" fmla="*/ 2000944 w 4294429"/>
              <a:gd name="connsiteY16" fmla="*/ 2193274 h 2512552"/>
              <a:gd name="connsiteX17" fmla="*/ 2581969 w 4294429"/>
              <a:gd name="connsiteY17" fmla="*/ 1812274 h 2512552"/>
              <a:gd name="connsiteX18" fmla="*/ 2648644 w 4294429"/>
              <a:gd name="connsiteY18" fmla="*/ 1659874 h 2512552"/>
              <a:gd name="connsiteX19" fmla="*/ 2639119 w 4294429"/>
              <a:gd name="connsiteY19" fmla="*/ 1497949 h 2512552"/>
              <a:gd name="connsiteX20" fmla="*/ 2915344 w 4294429"/>
              <a:gd name="connsiteY20" fmla="*/ 1250299 h 2512552"/>
              <a:gd name="connsiteX21" fmla="*/ 3229669 w 4294429"/>
              <a:gd name="connsiteY21" fmla="*/ 1183624 h 2512552"/>
              <a:gd name="connsiteX22" fmla="*/ 3410644 w 4294429"/>
              <a:gd name="connsiteY22" fmla="*/ 1202674 h 2512552"/>
              <a:gd name="connsiteX23" fmla="*/ 3686869 w 4294429"/>
              <a:gd name="connsiteY23" fmla="*/ 802624 h 2512552"/>
              <a:gd name="connsiteX24" fmla="*/ 3877369 w 4294429"/>
              <a:gd name="connsiteY24" fmla="*/ 364474 h 2512552"/>
              <a:gd name="connsiteX25" fmla="*/ 4229794 w 4294429"/>
              <a:gd name="connsiteY25" fmla="*/ 373999 h 2512552"/>
              <a:gd name="connsiteX26" fmla="*/ 4229794 w 4294429"/>
              <a:gd name="connsiteY26" fmla="*/ 183499 h 2512552"/>
              <a:gd name="connsiteX27" fmla="*/ 4239319 w 4294429"/>
              <a:gd name="connsiteY27" fmla="*/ 31099 h 2512552"/>
              <a:gd name="connsiteX28" fmla="*/ 3458269 w 4294429"/>
              <a:gd name="connsiteY28" fmla="*/ 21574 h 2512552"/>
              <a:gd name="connsiteX29" fmla="*/ 3324919 w 4294429"/>
              <a:gd name="connsiteY29" fmla="*/ 269224 h 2512552"/>
              <a:gd name="connsiteX30" fmla="*/ 3048694 w 4294429"/>
              <a:gd name="connsiteY30" fmla="*/ 288274 h 2512552"/>
              <a:gd name="connsiteX31" fmla="*/ 2620069 w 4294429"/>
              <a:gd name="connsiteY31" fmla="*/ 78724 h 2512552"/>
              <a:gd name="connsiteX32" fmla="*/ 2420044 w 4294429"/>
              <a:gd name="connsiteY32" fmla="*/ 145399 h 2512552"/>
              <a:gd name="connsiteX33" fmla="*/ 2077144 w 4294429"/>
              <a:gd name="connsiteY33" fmla="*/ 393049 h 2512552"/>
              <a:gd name="connsiteX34" fmla="*/ 2029519 w 4294429"/>
              <a:gd name="connsiteY34" fmla="*/ 497824 h 2512552"/>
              <a:gd name="connsiteX35" fmla="*/ 1848544 w 4294429"/>
              <a:gd name="connsiteY35" fmla="*/ 612124 h 2512552"/>
              <a:gd name="connsiteX36" fmla="*/ 1581844 w 4294429"/>
              <a:gd name="connsiteY36" fmla="*/ 631174 h 2512552"/>
              <a:gd name="connsiteX37" fmla="*/ 1210369 w 4294429"/>
              <a:gd name="connsiteY37" fmla="*/ 421624 h 2512552"/>
              <a:gd name="connsiteX38" fmla="*/ 896044 w 4294429"/>
              <a:gd name="connsiteY38" fmla="*/ 526399 h 2512552"/>
              <a:gd name="connsiteX39" fmla="*/ 715069 w 4294429"/>
              <a:gd name="connsiteY39" fmla="*/ 726424 h 2512552"/>
              <a:gd name="connsiteX40" fmla="*/ 400744 w 4294429"/>
              <a:gd name="connsiteY40" fmla="*/ 812149 h 2512552"/>
              <a:gd name="connsiteX41" fmla="*/ 486469 w 4294429"/>
              <a:gd name="connsiteY41" fmla="*/ 1126474 h 2512552"/>
              <a:gd name="connsiteX42" fmla="*/ 486469 w 4294429"/>
              <a:gd name="connsiteY42" fmla="*/ 1402699 h 2512552"/>
              <a:gd name="connsiteX43" fmla="*/ 286444 w 4294429"/>
              <a:gd name="connsiteY43" fmla="*/ 1364599 h 2512552"/>
              <a:gd name="connsiteX0" fmla="*/ 286444 w 4294429"/>
              <a:gd name="connsiteY0" fmla="*/ 1364599 h 2515747"/>
              <a:gd name="connsiteX1" fmla="*/ 694 w 4294429"/>
              <a:gd name="connsiteY1" fmla="*/ 1459849 h 2515747"/>
              <a:gd name="connsiteX2" fmla="*/ 210244 w 4294429"/>
              <a:gd name="connsiteY2" fmla="*/ 1669399 h 2515747"/>
              <a:gd name="connsiteX3" fmla="*/ 343595 w 4294429"/>
              <a:gd name="connsiteY3" fmla="*/ 1682099 h 2515747"/>
              <a:gd name="connsiteX4" fmla="*/ 556319 w 4294429"/>
              <a:gd name="connsiteY4" fmla="*/ 1729724 h 2515747"/>
              <a:gd name="connsiteX5" fmla="*/ 746819 w 4294429"/>
              <a:gd name="connsiteY5" fmla="*/ 1850374 h 2515747"/>
              <a:gd name="connsiteX6" fmla="*/ 816670 w 4294429"/>
              <a:gd name="connsiteY6" fmla="*/ 1964674 h 2515747"/>
              <a:gd name="connsiteX7" fmla="*/ 819845 w 4294429"/>
              <a:gd name="connsiteY7" fmla="*/ 2145649 h 2515747"/>
              <a:gd name="connsiteX8" fmla="*/ 775395 w 4294429"/>
              <a:gd name="connsiteY8" fmla="*/ 2215499 h 2515747"/>
              <a:gd name="connsiteX9" fmla="*/ 829369 w 4294429"/>
              <a:gd name="connsiteY9" fmla="*/ 2278999 h 2515747"/>
              <a:gd name="connsiteX10" fmla="*/ 1115119 w 4294429"/>
              <a:gd name="connsiteY10" fmla="*/ 2415524 h 2515747"/>
              <a:gd name="connsiteX11" fmla="*/ 1343719 w 4294429"/>
              <a:gd name="connsiteY11" fmla="*/ 2507599 h 2515747"/>
              <a:gd name="connsiteX12" fmla="*/ 1429444 w 4294429"/>
              <a:gd name="connsiteY12" fmla="*/ 2202799 h 2515747"/>
              <a:gd name="connsiteX13" fmla="*/ 1648519 w 4294429"/>
              <a:gd name="connsiteY13" fmla="*/ 2098024 h 2515747"/>
              <a:gd name="connsiteX14" fmla="*/ 1791394 w 4294429"/>
              <a:gd name="connsiteY14" fmla="*/ 2155174 h 2515747"/>
              <a:gd name="connsiteX15" fmla="*/ 1943794 w 4294429"/>
              <a:gd name="connsiteY15" fmla="*/ 2050399 h 2515747"/>
              <a:gd name="connsiteX16" fmla="*/ 2000944 w 4294429"/>
              <a:gd name="connsiteY16" fmla="*/ 2193274 h 2515747"/>
              <a:gd name="connsiteX17" fmla="*/ 2581969 w 4294429"/>
              <a:gd name="connsiteY17" fmla="*/ 1812274 h 2515747"/>
              <a:gd name="connsiteX18" fmla="*/ 2648644 w 4294429"/>
              <a:gd name="connsiteY18" fmla="*/ 1659874 h 2515747"/>
              <a:gd name="connsiteX19" fmla="*/ 2639119 w 4294429"/>
              <a:gd name="connsiteY19" fmla="*/ 1497949 h 2515747"/>
              <a:gd name="connsiteX20" fmla="*/ 2915344 w 4294429"/>
              <a:gd name="connsiteY20" fmla="*/ 1250299 h 2515747"/>
              <a:gd name="connsiteX21" fmla="*/ 3229669 w 4294429"/>
              <a:gd name="connsiteY21" fmla="*/ 1183624 h 2515747"/>
              <a:gd name="connsiteX22" fmla="*/ 3410644 w 4294429"/>
              <a:gd name="connsiteY22" fmla="*/ 1202674 h 2515747"/>
              <a:gd name="connsiteX23" fmla="*/ 3686869 w 4294429"/>
              <a:gd name="connsiteY23" fmla="*/ 802624 h 2515747"/>
              <a:gd name="connsiteX24" fmla="*/ 3877369 w 4294429"/>
              <a:gd name="connsiteY24" fmla="*/ 364474 h 2515747"/>
              <a:gd name="connsiteX25" fmla="*/ 4229794 w 4294429"/>
              <a:gd name="connsiteY25" fmla="*/ 373999 h 2515747"/>
              <a:gd name="connsiteX26" fmla="*/ 4229794 w 4294429"/>
              <a:gd name="connsiteY26" fmla="*/ 183499 h 2515747"/>
              <a:gd name="connsiteX27" fmla="*/ 4239319 w 4294429"/>
              <a:gd name="connsiteY27" fmla="*/ 31099 h 2515747"/>
              <a:gd name="connsiteX28" fmla="*/ 3458269 w 4294429"/>
              <a:gd name="connsiteY28" fmla="*/ 21574 h 2515747"/>
              <a:gd name="connsiteX29" fmla="*/ 3324919 w 4294429"/>
              <a:gd name="connsiteY29" fmla="*/ 269224 h 2515747"/>
              <a:gd name="connsiteX30" fmla="*/ 3048694 w 4294429"/>
              <a:gd name="connsiteY30" fmla="*/ 288274 h 2515747"/>
              <a:gd name="connsiteX31" fmla="*/ 2620069 w 4294429"/>
              <a:gd name="connsiteY31" fmla="*/ 78724 h 2515747"/>
              <a:gd name="connsiteX32" fmla="*/ 2420044 w 4294429"/>
              <a:gd name="connsiteY32" fmla="*/ 145399 h 2515747"/>
              <a:gd name="connsiteX33" fmla="*/ 2077144 w 4294429"/>
              <a:gd name="connsiteY33" fmla="*/ 393049 h 2515747"/>
              <a:gd name="connsiteX34" fmla="*/ 2029519 w 4294429"/>
              <a:gd name="connsiteY34" fmla="*/ 497824 h 2515747"/>
              <a:gd name="connsiteX35" fmla="*/ 1848544 w 4294429"/>
              <a:gd name="connsiteY35" fmla="*/ 612124 h 2515747"/>
              <a:gd name="connsiteX36" fmla="*/ 1581844 w 4294429"/>
              <a:gd name="connsiteY36" fmla="*/ 631174 h 2515747"/>
              <a:gd name="connsiteX37" fmla="*/ 1210369 w 4294429"/>
              <a:gd name="connsiteY37" fmla="*/ 421624 h 2515747"/>
              <a:gd name="connsiteX38" fmla="*/ 896044 w 4294429"/>
              <a:gd name="connsiteY38" fmla="*/ 526399 h 2515747"/>
              <a:gd name="connsiteX39" fmla="*/ 715069 w 4294429"/>
              <a:gd name="connsiteY39" fmla="*/ 726424 h 2515747"/>
              <a:gd name="connsiteX40" fmla="*/ 400744 w 4294429"/>
              <a:gd name="connsiteY40" fmla="*/ 812149 h 2515747"/>
              <a:gd name="connsiteX41" fmla="*/ 486469 w 4294429"/>
              <a:gd name="connsiteY41" fmla="*/ 1126474 h 2515747"/>
              <a:gd name="connsiteX42" fmla="*/ 486469 w 4294429"/>
              <a:gd name="connsiteY42" fmla="*/ 1402699 h 2515747"/>
              <a:gd name="connsiteX43" fmla="*/ 286444 w 4294429"/>
              <a:gd name="connsiteY43" fmla="*/ 1364599 h 2515747"/>
              <a:gd name="connsiteX0" fmla="*/ 286444 w 4294429"/>
              <a:gd name="connsiteY0" fmla="*/ 1364599 h 2527772"/>
              <a:gd name="connsiteX1" fmla="*/ 694 w 4294429"/>
              <a:gd name="connsiteY1" fmla="*/ 1459849 h 2527772"/>
              <a:gd name="connsiteX2" fmla="*/ 210244 w 4294429"/>
              <a:gd name="connsiteY2" fmla="*/ 1669399 h 2527772"/>
              <a:gd name="connsiteX3" fmla="*/ 343595 w 4294429"/>
              <a:gd name="connsiteY3" fmla="*/ 1682099 h 2527772"/>
              <a:gd name="connsiteX4" fmla="*/ 556319 w 4294429"/>
              <a:gd name="connsiteY4" fmla="*/ 1729724 h 2527772"/>
              <a:gd name="connsiteX5" fmla="*/ 746819 w 4294429"/>
              <a:gd name="connsiteY5" fmla="*/ 1850374 h 2527772"/>
              <a:gd name="connsiteX6" fmla="*/ 816670 w 4294429"/>
              <a:gd name="connsiteY6" fmla="*/ 1964674 h 2527772"/>
              <a:gd name="connsiteX7" fmla="*/ 819845 w 4294429"/>
              <a:gd name="connsiteY7" fmla="*/ 2145649 h 2527772"/>
              <a:gd name="connsiteX8" fmla="*/ 775395 w 4294429"/>
              <a:gd name="connsiteY8" fmla="*/ 2215499 h 2527772"/>
              <a:gd name="connsiteX9" fmla="*/ 829369 w 4294429"/>
              <a:gd name="connsiteY9" fmla="*/ 2278999 h 2527772"/>
              <a:gd name="connsiteX10" fmla="*/ 1115119 w 4294429"/>
              <a:gd name="connsiteY10" fmla="*/ 2415524 h 2527772"/>
              <a:gd name="connsiteX11" fmla="*/ 1435794 w 4294429"/>
              <a:gd name="connsiteY11" fmla="*/ 2520299 h 2527772"/>
              <a:gd name="connsiteX12" fmla="*/ 1429444 w 4294429"/>
              <a:gd name="connsiteY12" fmla="*/ 2202799 h 2527772"/>
              <a:gd name="connsiteX13" fmla="*/ 1648519 w 4294429"/>
              <a:gd name="connsiteY13" fmla="*/ 2098024 h 2527772"/>
              <a:gd name="connsiteX14" fmla="*/ 1791394 w 4294429"/>
              <a:gd name="connsiteY14" fmla="*/ 2155174 h 2527772"/>
              <a:gd name="connsiteX15" fmla="*/ 1943794 w 4294429"/>
              <a:gd name="connsiteY15" fmla="*/ 2050399 h 2527772"/>
              <a:gd name="connsiteX16" fmla="*/ 2000944 w 4294429"/>
              <a:gd name="connsiteY16" fmla="*/ 2193274 h 2527772"/>
              <a:gd name="connsiteX17" fmla="*/ 2581969 w 4294429"/>
              <a:gd name="connsiteY17" fmla="*/ 1812274 h 2527772"/>
              <a:gd name="connsiteX18" fmla="*/ 2648644 w 4294429"/>
              <a:gd name="connsiteY18" fmla="*/ 1659874 h 2527772"/>
              <a:gd name="connsiteX19" fmla="*/ 2639119 w 4294429"/>
              <a:gd name="connsiteY19" fmla="*/ 1497949 h 2527772"/>
              <a:gd name="connsiteX20" fmla="*/ 2915344 w 4294429"/>
              <a:gd name="connsiteY20" fmla="*/ 1250299 h 2527772"/>
              <a:gd name="connsiteX21" fmla="*/ 3229669 w 4294429"/>
              <a:gd name="connsiteY21" fmla="*/ 1183624 h 2527772"/>
              <a:gd name="connsiteX22" fmla="*/ 3410644 w 4294429"/>
              <a:gd name="connsiteY22" fmla="*/ 1202674 h 2527772"/>
              <a:gd name="connsiteX23" fmla="*/ 3686869 w 4294429"/>
              <a:gd name="connsiteY23" fmla="*/ 802624 h 2527772"/>
              <a:gd name="connsiteX24" fmla="*/ 3877369 w 4294429"/>
              <a:gd name="connsiteY24" fmla="*/ 364474 h 2527772"/>
              <a:gd name="connsiteX25" fmla="*/ 4229794 w 4294429"/>
              <a:gd name="connsiteY25" fmla="*/ 373999 h 2527772"/>
              <a:gd name="connsiteX26" fmla="*/ 4229794 w 4294429"/>
              <a:gd name="connsiteY26" fmla="*/ 183499 h 2527772"/>
              <a:gd name="connsiteX27" fmla="*/ 4239319 w 4294429"/>
              <a:gd name="connsiteY27" fmla="*/ 31099 h 2527772"/>
              <a:gd name="connsiteX28" fmla="*/ 3458269 w 4294429"/>
              <a:gd name="connsiteY28" fmla="*/ 21574 h 2527772"/>
              <a:gd name="connsiteX29" fmla="*/ 3324919 w 4294429"/>
              <a:gd name="connsiteY29" fmla="*/ 269224 h 2527772"/>
              <a:gd name="connsiteX30" fmla="*/ 3048694 w 4294429"/>
              <a:gd name="connsiteY30" fmla="*/ 288274 h 2527772"/>
              <a:gd name="connsiteX31" fmla="*/ 2620069 w 4294429"/>
              <a:gd name="connsiteY31" fmla="*/ 78724 h 2527772"/>
              <a:gd name="connsiteX32" fmla="*/ 2420044 w 4294429"/>
              <a:gd name="connsiteY32" fmla="*/ 145399 h 2527772"/>
              <a:gd name="connsiteX33" fmla="*/ 2077144 w 4294429"/>
              <a:gd name="connsiteY33" fmla="*/ 393049 h 2527772"/>
              <a:gd name="connsiteX34" fmla="*/ 2029519 w 4294429"/>
              <a:gd name="connsiteY34" fmla="*/ 497824 h 2527772"/>
              <a:gd name="connsiteX35" fmla="*/ 1848544 w 4294429"/>
              <a:gd name="connsiteY35" fmla="*/ 612124 h 2527772"/>
              <a:gd name="connsiteX36" fmla="*/ 1581844 w 4294429"/>
              <a:gd name="connsiteY36" fmla="*/ 631174 h 2527772"/>
              <a:gd name="connsiteX37" fmla="*/ 1210369 w 4294429"/>
              <a:gd name="connsiteY37" fmla="*/ 421624 h 2527772"/>
              <a:gd name="connsiteX38" fmla="*/ 896044 w 4294429"/>
              <a:gd name="connsiteY38" fmla="*/ 526399 h 2527772"/>
              <a:gd name="connsiteX39" fmla="*/ 715069 w 4294429"/>
              <a:gd name="connsiteY39" fmla="*/ 726424 h 2527772"/>
              <a:gd name="connsiteX40" fmla="*/ 400744 w 4294429"/>
              <a:gd name="connsiteY40" fmla="*/ 812149 h 2527772"/>
              <a:gd name="connsiteX41" fmla="*/ 486469 w 4294429"/>
              <a:gd name="connsiteY41" fmla="*/ 1126474 h 2527772"/>
              <a:gd name="connsiteX42" fmla="*/ 486469 w 4294429"/>
              <a:gd name="connsiteY42" fmla="*/ 1402699 h 2527772"/>
              <a:gd name="connsiteX43" fmla="*/ 286444 w 4294429"/>
              <a:gd name="connsiteY43" fmla="*/ 1364599 h 2527772"/>
              <a:gd name="connsiteX0" fmla="*/ 286444 w 4294429"/>
              <a:gd name="connsiteY0" fmla="*/ 1364599 h 2522703"/>
              <a:gd name="connsiteX1" fmla="*/ 694 w 4294429"/>
              <a:gd name="connsiteY1" fmla="*/ 1459849 h 2522703"/>
              <a:gd name="connsiteX2" fmla="*/ 210244 w 4294429"/>
              <a:gd name="connsiteY2" fmla="*/ 1669399 h 2522703"/>
              <a:gd name="connsiteX3" fmla="*/ 343595 w 4294429"/>
              <a:gd name="connsiteY3" fmla="*/ 1682099 h 2522703"/>
              <a:gd name="connsiteX4" fmla="*/ 556319 w 4294429"/>
              <a:gd name="connsiteY4" fmla="*/ 1729724 h 2522703"/>
              <a:gd name="connsiteX5" fmla="*/ 746819 w 4294429"/>
              <a:gd name="connsiteY5" fmla="*/ 1850374 h 2522703"/>
              <a:gd name="connsiteX6" fmla="*/ 816670 w 4294429"/>
              <a:gd name="connsiteY6" fmla="*/ 1964674 h 2522703"/>
              <a:gd name="connsiteX7" fmla="*/ 819845 w 4294429"/>
              <a:gd name="connsiteY7" fmla="*/ 2145649 h 2522703"/>
              <a:gd name="connsiteX8" fmla="*/ 775395 w 4294429"/>
              <a:gd name="connsiteY8" fmla="*/ 2215499 h 2522703"/>
              <a:gd name="connsiteX9" fmla="*/ 829369 w 4294429"/>
              <a:gd name="connsiteY9" fmla="*/ 2278999 h 2522703"/>
              <a:gd name="connsiteX10" fmla="*/ 1115119 w 4294429"/>
              <a:gd name="connsiteY10" fmla="*/ 2415524 h 2522703"/>
              <a:gd name="connsiteX11" fmla="*/ 1435794 w 4294429"/>
              <a:gd name="connsiteY11" fmla="*/ 2520299 h 2522703"/>
              <a:gd name="connsiteX12" fmla="*/ 1492944 w 4294429"/>
              <a:gd name="connsiteY12" fmla="*/ 2310749 h 2522703"/>
              <a:gd name="connsiteX13" fmla="*/ 1648519 w 4294429"/>
              <a:gd name="connsiteY13" fmla="*/ 2098024 h 2522703"/>
              <a:gd name="connsiteX14" fmla="*/ 1791394 w 4294429"/>
              <a:gd name="connsiteY14" fmla="*/ 2155174 h 2522703"/>
              <a:gd name="connsiteX15" fmla="*/ 1943794 w 4294429"/>
              <a:gd name="connsiteY15" fmla="*/ 2050399 h 2522703"/>
              <a:gd name="connsiteX16" fmla="*/ 2000944 w 4294429"/>
              <a:gd name="connsiteY16" fmla="*/ 2193274 h 2522703"/>
              <a:gd name="connsiteX17" fmla="*/ 2581969 w 4294429"/>
              <a:gd name="connsiteY17" fmla="*/ 1812274 h 2522703"/>
              <a:gd name="connsiteX18" fmla="*/ 2648644 w 4294429"/>
              <a:gd name="connsiteY18" fmla="*/ 1659874 h 2522703"/>
              <a:gd name="connsiteX19" fmla="*/ 2639119 w 4294429"/>
              <a:gd name="connsiteY19" fmla="*/ 1497949 h 2522703"/>
              <a:gd name="connsiteX20" fmla="*/ 2915344 w 4294429"/>
              <a:gd name="connsiteY20" fmla="*/ 1250299 h 2522703"/>
              <a:gd name="connsiteX21" fmla="*/ 3229669 w 4294429"/>
              <a:gd name="connsiteY21" fmla="*/ 1183624 h 2522703"/>
              <a:gd name="connsiteX22" fmla="*/ 3410644 w 4294429"/>
              <a:gd name="connsiteY22" fmla="*/ 1202674 h 2522703"/>
              <a:gd name="connsiteX23" fmla="*/ 3686869 w 4294429"/>
              <a:gd name="connsiteY23" fmla="*/ 802624 h 2522703"/>
              <a:gd name="connsiteX24" fmla="*/ 3877369 w 4294429"/>
              <a:gd name="connsiteY24" fmla="*/ 364474 h 2522703"/>
              <a:gd name="connsiteX25" fmla="*/ 4229794 w 4294429"/>
              <a:gd name="connsiteY25" fmla="*/ 373999 h 2522703"/>
              <a:gd name="connsiteX26" fmla="*/ 4229794 w 4294429"/>
              <a:gd name="connsiteY26" fmla="*/ 183499 h 2522703"/>
              <a:gd name="connsiteX27" fmla="*/ 4239319 w 4294429"/>
              <a:gd name="connsiteY27" fmla="*/ 31099 h 2522703"/>
              <a:gd name="connsiteX28" fmla="*/ 3458269 w 4294429"/>
              <a:gd name="connsiteY28" fmla="*/ 21574 h 2522703"/>
              <a:gd name="connsiteX29" fmla="*/ 3324919 w 4294429"/>
              <a:gd name="connsiteY29" fmla="*/ 269224 h 2522703"/>
              <a:gd name="connsiteX30" fmla="*/ 3048694 w 4294429"/>
              <a:gd name="connsiteY30" fmla="*/ 288274 h 2522703"/>
              <a:gd name="connsiteX31" fmla="*/ 2620069 w 4294429"/>
              <a:gd name="connsiteY31" fmla="*/ 78724 h 2522703"/>
              <a:gd name="connsiteX32" fmla="*/ 2420044 w 4294429"/>
              <a:gd name="connsiteY32" fmla="*/ 145399 h 2522703"/>
              <a:gd name="connsiteX33" fmla="*/ 2077144 w 4294429"/>
              <a:gd name="connsiteY33" fmla="*/ 393049 h 2522703"/>
              <a:gd name="connsiteX34" fmla="*/ 2029519 w 4294429"/>
              <a:gd name="connsiteY34" fmla="*/ 497824 h 2522703"/>
              <a:gd name="connsiteX35" fmla="*/ 1848544 w 4294429"/>
              <a:gd name="connsiteY35" fmla="*/ 612124 h 2522703"/>
              <a:gd name="connsiteX36" fmla="*/ 1581844 w 4294429"/>
              <a:gd name="connsiteY36" fmla="*/ 631174 h 2522703"/>
              <a:gd name="connsiteX37" fmla="*/ 1210369 w 4294429"/>
              <a:gd name="connsiteY37" fmla="*/ 421624 h 2522703"/>
              <a:gd name="connsiteX38" fmla="*/ 896044 w 4294429"/>
              <a:gd name="connsiteY38" fmla="*/ 526399 h 2522703"/>
              <a:gd name="connsiteX39" fmla="*/ 715069 w 4294429"/>
              <a:gd name="connsiteY39" fmla="*/ 726424 h 2522703"/>
              <a:gd name="connsiteX40" fmla="*/ 400744 w 4294429"/>
              <a:gd name="connsiteY40" fmla="*/ 812149 h 2522703"/>
              <a:gd name="connsiteX41" fmla="*/ 486469 w 4294429"/>
              <a:gd name="connsiteY41" fmla="*/ 1126474 h 2522703"/>
              <a:gd name="connsiteX42" fmla="*/ 486469 w 4294429"/>
              <a:gd name="connsiteY42" fmla="*/ 1402699 h 2522703"/>
              <a:gd name="connsiteX43" fmla="*/ 286444 w 4294429"/>
              <a:gd name="connsiteY43" fmla="*/ 1364599 h 2522703"/>
              <a:gd name="connsiteX0" fmla="*/ 286444 w 4294429"/>
              <a:gd name="connsiteY0" fmla="*/ 1364599 h 2522703"/>
              <a:gd name="connsiteX1" fmla="*/ 694 w 4294429"/>
              <a:gd name="connsiteY1" fmla="*/ 1459849 h 2522703"/>
              <a:gd name="connsiteX2" fmla="*/ 210244 w 4294429"/>
              <a:gd name="connsiteY2" fmla="*/ 1669399 h 2522703"/>
              <a:gd name="connsiteX3" fmla="*/ 343595 w 4294429"/>
              <a:gd name="connsiteY3" fmla="*/ 1682099 h 2522703"/>
              <a:gd name="connsiteX4" fmla="*/ 556319 w 4294429"/>
              <a:gd name="connsiteY4" fmla="*/ 1729724 h 2522703"/>
              <a:gd name="connsiteX5" fmla="*/ 746819 w 4294429"/>
              <a:gd name="connsiteY5" fmla="*/ 1850374 h 2522703"/>
              <a:gd name="connsiteX6" fmla="*/ 816670 w 4294429"/>
              <a:gd name="connsiteY6" fmla="*/ 1964674 h 2522703"/>
              <a:gd name="connsiteX7" fmla="*/ 819845 w 4294429"/>
              <a:gd name="connsiteY7" fmla="*/ 2145649 h 2522703"/>
              <a:gd name="connsiteX8" fmla="*/ 775395 w 4294429"/>
              <a:gd name="connsiteY8" fmla="*/ 2215499 h 2522703"/>
              <a:gd name="connsiteX9" fmla="*/ 829369 w 4294429"/>
              <a:gd name="connsiteY9" fmla="*/ 2278999 h 2522703"/>
              <a:gd name="connsiteX10" fmla="*/ 1115119 w 4294429"/>
              <a:gd name="connsiteY10" fmla="*/ 2415524 h 2522703"/>
              <a:gd name="connsiteX11" fmla="*/ 1435794 w 4294429"/>
              <a:gd name="connsiteY11" fmla="*/ 2520299 h 2522703"/>
              <a:gd name="connsiteX12" fmla="*/ 1492944 w 4294429"/>
              <a:gd name="connsiteY12" fmla="*/ 2310749 h 2522703"/>
              <a:gd name="connsiteX13" fmla="*/ 1648519 w 4294429"/>
              <a:gd name="connsiteY13" fmla="*/ 2098024 h 2522703"/>
              <a:gd name="connsiteX14" fmla="*/ 1791394 w 4294429"/>
              <a:gd name="connsiteY14" fmla="*/ 2155174 h 2522703"/>
              <a:gd name="connsiteX15" fmla="*/ 1943794 w 4294429"/>
              <a:gd name="connsiteY15" fmla="*/ 2050399 h 2522703"/>
              <a:gd name="connsiteX16" fmla="*/ 2000944 w 4294429"/>
              <a:gd name="connsiteY16" fmla="*/ 2193274 h 2522703"/>
              <a:gd name="connsiteX17" fmla="*/ 2581969 w 4294429"/>
              <a:gd name="connsiteY17" fmla="*/ 1812274 h 2522703"/>
              <a:gd name="connsiteX18" fmla="*/ 2648644 w 4294429"/>
              <a:gd name="connsiteY18" fmla="*/ 1659874 h 2522703"/>
              <a:gd name="connsiteX19" fmla="*/ 2639119 w 4294429"/>
              <a:gd name="connsiteY19" fmla="*/ 1497949 h 2522703"/>
              <a:gd name="connsiteX20" fmla="*/ 2915344 w 4294429"/>
              <a:gd name="connsiteY20" fmla="*/ 1250299 h 2522703"/>
              <a:gd name="connsiteX21" fmla="*/ 3229669 w 4294429"/>
              <a:gd name="connsiteY21" fmla="*/ 1183624 h 2522703"/>
              <a:gd name="connsiteX22" fmla="*/ 3410644 w 4294429"/>
              <a:gd name="connsiteY22" fmla="*/ 1202674 h 2522703"/>
              <a:gd name="connsiteX23" fmla="*/ 3686869 w 4294429"/>
              <a:gd name="connsiteY23" fmla="*/ 802624 h 2522703"/>
              <a:gd name="connsiteX24" fmla="*/ 3877369 w 4294429"/>
              <a:gd name="connsiteY24" fmla="*/ 364474 h 2522703"/>
              <a:gd name="connsiteX25" fmla="*/ 4229794 w 4294429"/>
              <a:gd name="connsiteY25" fmla="*/ 373999 h 2522703"/>
              <a:gd name="connsiteX26" fmla="*/ 4229794 w 4294429"/>
              <a:gd name="connsiteY26" fmla="*/ 183499 h 2522703"/>
              <a:gd name="connsiteX27" fmla="*/ 4239319 w 4294429"/>
              <a:gd name="connsiteY27" fmla="*/ 31099 h 2522703"/>
              <a:gd name="connsiteX28" fmla="*/ 3458269 w 4294429"/>
              <a:gd name="connsiteY28" fmla="*/ 21574 h 2522703"/>
              <a:gd name="connsiteX29" fmla="*/ 3324919 w 4294429"/>
              <a:gd name="connsiteY29" fmla="*/ 269224 h 2522703"/>
              <a:gd name="connsiteX30" fmla="*/ 3048694 w 4294429"/>
              <a:gd name="connsiteY30" fmla="*/ 288274 h 2522703"/>
              <a:gd name="connsiteX31" fmla="*/ 2620069 w 4294429"/>
              <a:gd name="connsiteY31" fmla="*/ 78724 h 2522703"/>
              <a:gd name="connsiteX32" fmla="*/ 2420044 w 4294429"/>
              <a:gd name="connsiteY32" fmla="*/ 145399 h 2522703"/>
              <a:gd name="connsiteX33" fmla="*/ 2077144 w 4294429"/>
              <a:gd name="connsiteY33" fmla="*/ 393049 h 2522703"/>
              <a:gd name="connsiteX34" fmla="*/ 2029519 w 4294429"/>
              <a:gd name="connsiteY34" fmla="*/ 497824 h 2522703"/>
              <a:gd name="connsiteX35" fmla="*/ 1848544 w 4294429"/>
              <a:gd name="connsiteY35" fmla="*/ 612124 h 2522703"/>
              <a:gd name="connsiteX36" fmla="*/ 1581844 w 4294429"/>
              <a:gd name="connsiteY36" fmla="*/ 631174 h 2522703"/>
              <a:gd name="connsiteX37" fmla="*/ 1210369 w 4294429"/>
              <a:gd name="connsiteY37" fmla="*/ 421624 h 2522703"/>
              <a:gd name="connsiteX38" fmla="*/ 896044 w 4294429"/>
              <a:gd name="connsiteY38" fmla="*/ 526399 h 2522703"/>
              <a:gd name="connsiteX39" fmla="*/ 715069 w 4294429"/>
              <a:gd name="connsiteY39" fmla="*/ 726424 h 2522703"/>
              <a:gd name="connsiteX40" fmla="*/ 400744 w 4294429"/>
              <a:gd name="connsiteY40" fmla="*/ 812149 h 2522703"/>
              <a:gd name="connsiteX41" fmla="*/ 486469 w 4294429"/>
              <a:gd name="connsiteY41" fmla="*/ 1126474 h 2522703"/>
              <a:gd name="connsiteX42" fmla="*/ 486469 w 4294429"/>
              <a:gd name="connsiteY42" fmla="*/ 1402699 h 2522703"/>
              <a:gd name="connsiteX43" fmla="*/ 286444 w 4294429"/>
              <a:gd name="connsiteY43" fmla="*/ 1364599 h 2522703"/>
              <a:gd name="connsiteX0" fmla="*/ 286444 w 4294429"/>
              <a:gd name="connsiteY0" fmla="*/ 1364599 h 2522703"/>
              <a:gd name="connsiteX1" fmla="*/ 694 w 4294429"/>
              <a:gd name="connsiteY1" fmla="*/ 1459849 h 2522703"/>
              <a:gd name="connsiteX2" fmla="*/ 210244 w 4294429"/>
              <a:gd name="connsiteY2" fmla="*/ 1669399 h 2522703"/>
              <a:gd name="connsiteX3" fmla="*/ 343595 w 4294429"/>
              <a:gd name="connsiteY3" fmla="*/ 1682099 h 2522703"/>
              <a:gd name="connsiteX4" fmla="*/ 556319 w 4294429"/>
              <a:gd name="connsiteY4" fmla="*/ 1729724 h 2522703"/>
              <a:gd name="connsiteX5" fmla="*/ 746819 w 4294429"/>
              <a:gd name="connsiteY5" fmla="*/ 1850374 h 2522703"/>
              <a:gd name="connsiteX6" fmla="*/ 816670 w 4294429"/>
              <a:gd name="connsiteY6" fmla="*/ 1964674 h 2522703"/>
              <a:gd name="connsiteX7" fmla="*/ 819845 w 4294429"/>
              <a:gd name="connsiteY7" fmla="*/ 2145649 h 2522703"/>
              <a:gd name="connsiteX8" fmla="*/ 775395 w 4294429"/>
              <a:gd name="connsiteY8" fmla="*/ 2215499 h 2522703"/>
              <a:gd name="connsiteX9" fmla="*/ 829369 w 4294429"/>
              <a:gd name="connsiteY9" fmla="*/ 2278999 h 2522703"/>
              <a:gd name="connsiteX10" fmla="*/ 1115119 w 4294429"/>
              <a:gd name="connsiteY10" fmla="*/ 2415524 h 2522703"/>
              <a:gd name="connsiteX11" fmla="*/ 1435794 w 4294429"/>
              <a:gd name="connsiteY11" fmla="*/ 2520299 h 2522703"/>
              <a:gd name="connsiteX12" fmla="*/ 1492944 w 4294429"/>
              <a:gd name="connsiteY12" fmla="*/ 2310749 h 2522703"/>
              <a:gd name="connsiteX13" fmla="*/ 1677094 w 4294429"/>
              <a:gd name="connsiteY13" fmla="*/ 2098024 h 2522703"/>
              <a:gd name="connsiteX14" fmla="*/ 1791394 w 4294429"/>
              <a:gd name="connsiteY14" fmla="*/ 2155174 h 2522703"/>
              <a:gd name="connsiteX15" fmla="*/ 1943794 w 4294429"/>
              <a:gd name="connsiteY15" fmla="*/ 2050399 h 2522703"/>
              <a:gd name="connsiteX16" fmla="*/ 2000944 w 4294429"/>
              <a:gd name="connsiteY16" fmla="*/ 2193274 h 2522703"/>
              <a:gd name="connsiteX17" fmla="*/ 2581969 w 4294429"/>
              <a:gd name="connsiteY17" fmla="*/ 1812274 h 2522703"/>
              <a:gd name="connsiteX18" fmla="*/ 2648644 w 4294429"/>
              <a:gd name="connsiteY18" fmla="*/ 1659874 h 2522703"/>
              <a:gd name="connsiteX19" fmla="*/ 2639119 w 4294429"/>
              <a:gd name="connsiteY19" fmla="*/ 1497949 h 2522703"/>
              <a:gd name="connsiteX20" fmla="*/ 2915344 w 4294429"/>
              <a:gd name="connsiteY20" fmla="*/ 1250299 h 2522703"/>
              <a:gd name="connsiteX21" fmla="*/ 3229669 w 4294429"/>
              <a:gd name="connsiteY21" fmla="*/ 1183624 h 2522703"/>
              <a:gd name="connsiteX22" fmla="*/ 3410644 w 4294429"/>
              <a:gd name="connsiteY22" fmla="*/ 1202674 h 2522703"/>
              <a:gd name="connsiteX23" fmla="*/ 3686869 w 4294429"/>
              <a:gd name="connsiteY23" fmla="*/ 802624 h 2522703"/>
              <a:gd name="connsiteX24" fmla="*/ 3877369 w 4294429"/>
              <a:gd name="connsiteY24" fmla="*/ 364474 h 2522703"/>
              <a:gd name="connsiteX25" fmla="*/ 4229794 w 4294429"/>
              <a:gd name="connsiteY25" fmla="*/ 373999 h 2522703"/>
              <a:gd name="connsiteX26" fmla="*/ 4229794 w 4294429"/>
              <a:gd name="connsiteY26" fmla="*/ 183499 h 2522703"/>
              <a:gd name="connsiteX27" fmla="*/ 4239319 w 4294429"/>
              <a:gd name="connsiteY27" fmla="*/ 31099 h 2522703"/>
              <a:gd name="connsiteX28" fmla="*/ 3458269 w 4294429"/>
              <a:gd name="connsiteY28" fmla="*/ 21574 h 2522703"/>
              <a:gd name="connsiteX29" fmla="*/ 3324919 w 4294429"/>
              <a:gd name="connsiteY29" fmla="*/ 269224 h 2522703"/>
              <a:gd name="connsiteX30" fmla="*/ 3048694 w 4294429"/>
              <a:gd name="connsiteY30" fmla="*/ 288274 h 2522703"/>
              <a:gd name="connsiteX31" fmla="*/ 2620069 w 4294429"/>
              <a:gd name="connsiteY31" fmla="*/ 78724 h 2522703"/>
              <a:gd name="connsiteX32" fmla="*/ 2420044 w 4294429"/>
              <a:gd name="connsiteY32" fmla="*/ 145399 h 2522703"/>
              <a:gd name="connsiteX33" fmla="*/ 2077144 w 4294429"/>
              <a:gd name="connsiteY33" fmla="*/ 393049 h 2522703"/>
              <a:gd name="connsiteX34" fmla="*/ 2029519 w 4294429"/>
              <a:gd name="connsiteY34" fmla="*/ 497824 h 2522703"/>
              <a:gd name="connsiteX35" fmla="*/ 1848544 w 4294429"/>
              <a:gd name="connsiteY35" fmla="*/ 612124 h 2522703"/>
              <a:gd name="connsiteX36" fmla="*/ 1581844 w 4294429"/>
              <a:gd name="connsiteY36" fmla="*/ 631174 h 2522703"/>
              <a:gd name="connsiteX37" fmla="*/ 1210369 w 4294429"/>
              <a:gd name="connsiteY37" fmla="*/ 421624 h 2522703"/>
              <a:gd name="connsiteX38" fmla="*/ 896044 w 4294429"/>
              <a:gd name="connsiteY38" fmla="*/ 526399 h 2522703"/>
              <a:gd name="connsiteX39" fmla="*/ 715069 w 4294429"/>
              <a:gd name="connsiteY39" fmla="*/ 726424 h 2522703"/>
              <a:gd name="connsiteX40" fmla="*/ 400744 w 4294429"/>
              <a:gd name="connsiteY40" fmla="*/ 812149 h 2522703"/>
              <a:gd name="connsiteX41" fmla="*/ 486469 w 4294429"/>
              <a:gd name="connsiteY41" fmla="*/ 1126474 h 2522703"/>
              <a:gd name="connsiteX42" fmla="*/ 486469 w 4294429"/>
              <a:gd name="connsiteY42" fmla="*/ 1402699 h 2522703"/>
              <a:gd name="connsiteX43" fmla="*/ 286444 w 4294429"/>
              <a:gd name="connsiteY43" fmla="*/ 1364599 h 2522703"/>
              <a:gd name="connsiteX0" fmla="*/ 286444 w 4294429"/>
              <a:gd name="connsiteY0" fmla="*/ 1364599 h 2528928"/>
              <a:gd name="connsiteX1" fmla="*/ 694 w 4294429"/>
              <a:gd name="connsiteY1" fmla="*/ 1459849 h 2528928"/>
              <a:gd name="connsiteX2" fmla="*/ 210244 w 4294429"/>
              <a:gd name="connsiteY2" fmla="*/ 1669399 h 2528928"/>
              <a:gd name="connsiteX3" fmla="*/ 343595 w 4294429"/>
              <a:gd name="connsiteY3" fmla="*/ 1682099 h 2528928"/>
              <a:gd name="connsiteX4" fmla="*/ 556319 w 4294429"/>
              <a:gd name="connsiteY4" fmla="*/ 1729724 h 2528928"/>
              <a:gd name="connsiteX5" fmla="*/ 746819 w 4294429"/>
              <a:gd name="connsiteY5" fmla="*/ 1850374 h 2528928"/>
              <a:gd name="connsiteX6" fmla="*/ 816670 w 4294429"/>
              <a:gd name="connsiteY6" fmla="*/ 1964674 h 2528928"/>
              <a:gd name="connsiteX7" fmla="*/ 819845 w 4294429"/>
              <a:gd name="connsiteY7" fmla="*/ 2145649 h 2528928"/>
              <a:gd name="connsiteX8" fmla="*/ 775395 w 4294429"/>
              <a:gd name="connsiteY8" fmla="*/ 2215499 h 2528928"/>
              <a:gd name="connsiteX9" fmla="*/ 829369 w 4294429"/>
              <a:gd name="connsiteY9" fmla="*/ 2278999 h 2528928"/>
              <a:gd name="connsiteX10" fmla="*/ 1115119 w 4294429"/>
              <a:gd name="connsiteY10" fmla="*/ 2415524 h 2528928"/>
              <a:gd name="connsiteX11" fmla="*/ 1423094 w 4294429"/>
              <a:gd name="connsiteY11" fmla="*/ 2526649 h 2528928"/>
              <a:gd name="connsiteX12" fmla="*/ 1492944 w 4294429"/>
              <a:gd name="connsiteY12" fmla="*/ 2310749 h 2528928"/>
              <a:gd name="connsiteX13" fmla="*/ 1677094 w 4294429"/>
              <a:gd name="connsiteY13" fmla="*/ 2098024 h 2528928"/>
              <a:gd name="connsiteX14" fmla="*/ 1791394 w 4294429"/>
              <a:gd name="connsiteY14" fmla="*/ 2155174 h 2528928"/>
              <a:gd name="connsiteX15" fmla="*/ 1943794 w 4294429"/>
              <a:gd name="connsiteY15" fmla="*/ 2050399 h 2528928"/>
              <a:gd name="connsiteX16" fmla="*/ 2000944 w 4294429"/>
              <a:gd name="connsiteY16" fmla="*/ 2193274 h 2528928"/>
              <a:gd name="connsiteX17" fmla="*/ 2581969 w 4294429"/>
              <a:gd name="connsiteY17" fmla="*/ 1812274 h 2528928"/>
              <a:gd name="connsiteX18" fmla="*/ 2648644 w 4294429"/>
              <a:gd name="connsiteY18" fmla="*/ 1659874 h 2528928"/>
              <a:gd name="connsiteX19" fmla="*/ 2639119 w 4294429"/>
              <a:gd name="connsiteY19" fmla="*/ 1497949 h 2528928"/>
              <a:gd name="connsiteX20" fmla="*/ 2915344 w 4294429"/>
              <a:gd name="connsiteY20" fmla="*/ 1250299 h 2528928"/>
              <a:gd name="connsiteX21" fmla="*/ 3229669 w 4294429"/>
              <a:gd name="connsiteY21" fmla="*/ 1183624 h 2528928"/>
              <a:gd name="connsiteX22" fmla="*/ 3410644 w 4294429"/>
              <a:gd name="connsiteY22" fmla="*/ 1202674 h 2528928"/>
              <a:gd name="connsiteX23" fmla="*/ 3686869 w 4294429"/>
              <a:gd name="connsiteY23" fmla="*/ 802624 h 2528928"/>
              <a:gd name="connsiteX24" fmla="*/ 3877369 w 4294429"/>
              <a:gd name="connsiteY24" fmla="*/ 364474 h 2528928"/>
              <a:gd name="connsiteX25" fmla="*/ 4229794 w 4294429"/>
              <a:gd name="connsiteY25" fmla="*/ 373999 h 2528928"/>
              <a:gd name="connsiteX26" fmla="*/ 4229794 w 4294429"/>
              <a:gd name="connsiteY26" fmla="*/ 183499 h 2528928"/>
              <a:gd name="connsiteX27" fmla="*/ 4239319 w 4294429"/>
              <a:gd name="connsiteY27" fmla="*/ 31099 h 2528928"/>
              <a:gd name="connsiteX28" fmla="*/ 3458269 w 4294429"/>
              <a:gd name="connsiteY28" fmla="*/ 21574 h 2528928"/>
              <a:gd name="connsiteX29" fmla="*/ 3324919 w 4294429"/>
              <a:gd name="connsiteY29" fmla="*/ 269224 h 2528928"/>
              <a:gd name="connsiteX30" fmla="*/ 3048694 w 4294429"/>
              <a:gd name="connsiteY30" fmla="*/ 288274 h 2528928"/>
              <a:gd name="connsiteX31" fmla="*/ 2620069 w 4294429"/>
              <a:gd name="connsiteY31" fmla="*/ 78724 h 2528928"/>
              <a:gd name="connsiteX32" fmla="*/ 2420044 w 4294429"/>
              <a:gd name="connsiteY32" fmla="*/ 145399 h 2528928"/>
              <a:gd name="connsiteX33" fmla="*/ 2077144 w 4294429"/>
              <a:gd name="connsiteY33" fmla="*/ 393049 h 2528928"/>
              <a:gd name="connsiteX34" fmla="*/ 2029519 w 4294429"/>
              <a:gd name="connsiteY34" fmla="*/ 497824 h 2528928"/>
              <a:gd name="connsiteX35" fmla="*/ 1848544 w 4294429"/>
              <a:gd name="connsiteY35" fmla="*/ 612124 h 2528928"/>
              <a:gd name="connsiteX36" fmla="*/ 1581844 w 4294429"/>
              <a:gd name="connsiteY36" fmla="*/ 631174 h 2528928"/>
              <a:gd name="connsiteX37" fmla="*/ 1210369 w 4294429"/>
              <a:gd name="connsiteY37" fmla="*/ 421624 h 2528928"/>
              <a:gd name="connsiteX38" fmla="*/ 896044 w 4294429"/>
              <a:gd name="connsiteY38" fmla="*/ 526399 h 2528928"/>
              <a:gd name="connsiteX39" fmla="*/ 715069 w 4294429"/>
              <a:gd name="connsiteY39" fmla="*/ 726424 h 2528928"/>
              <a:gd name="connsiteX40" fmla="*/ 400744 w 4294429"/>
              <a:gd name="connsiteY40" fmla="*/ 812149 h 2528928"/>
              <a:gd name="connsiteX41" fmla="*/ 486469 w 4294429"/>
              <a:gd name="connsiteY41" fmla="*/ 1126474 h 2528928"/>
              <a:gd name="connsiteX42" fmla="*/ 486469 w 4294429"/>
              <a:gd name="connsiteY42" fmla="*/ 1402699 h 2528928"/>
              <a:gd name="connsiteX43" fmla="*/ 286444 w 4294429"/>
              <a:gd name="connsiteY43" fmla="*/ 1364599 h 2528928"/>
              <a:gd name="connsiteX0" fmla="*/ 286444 w 4294429"/>
              <a:gd name="connsiteY0" fmla="*/ 1364599 h 2528928"/>
              <a:gd name="connsiteX1" fmla="*/ 694 w 4294429"/>
              <a:gd name="connsiteY1" fmla="*/ 1459849 h 2528928"/>
              <a:gd name="connsiteX2" fmla="*/ 210244 w 4294429"/>
              <a:gd name="connsiteY2" fmla="*/ 1669399 h 2528928"/>
              <a:gd name="connsiteX3" fmla="*/ 343595 w 4294429"/>
              <a:gd name="connsiteY3" fmla="*/ 1682099 h 2528928"/>
              <a:gd name="connsiteX4" fmla="*/ 556319 w 4294429"/>
              <a:gd name="connsiteY4" fmla="*/ 1729724 h 2528928"/>
              <a:gd name="connsiteX5" fmla="*/ 746819 w 4294429"/>
              <a:gd name="connsiteY5" fmla="*/ 1850374 h 2528928"/>
              <a:gd name="connsiteX6" fmla="*/ 816670 w 4294429"/>
              <a:gd name="connsiteY6" fmla="*/ 1964674 h 2528928"/>
              <a:gd name="connsiteX7" fmla="*/ 819845 w 4294429"/>
              <a:gd name="connsiteY7" fmla="*/ 2145649 h 2528928"/>
              <a:gd name="connsiteX8" fmla="*/ 775395 w 4294429"/>
              <a:gd name="connsiteY8" fmla="*/ 2215499 h 2528928"/>
              <a:gd name="connsiteX9" fmla="*/ 829369 w 4294429"/>
              <a:gd name="connsiteY9" fmla="*/ 2278999 h 2528928"/>
              <a:gd name="connsiteX10" fmla="*/ 1115119 w 4294429"/>
              <a:gd name="connsiteY10" fmla="*/ 2415524 h 2528928"/>
              <a:gd name="connsiteX11" fmla="*/ 1423094 w 4294429"/>
              <a:gd name="connsiteY11" fmla="*/ 2526649 h 2528928"/>
              <a:gd name="connsiteX12" fmla="*/ 1492944 w 4294429"/>
              <a:gd name="connsiteY12" fmla="*/ 2310749 h 2528928"/>
              <a:gd name="connsiteX13" fmla="*/ 1677094 w 4294429"/>
              <a:gd name="connsiteY13" fmla="*/ 2098024 h 2528928"/>
              <a:gd name="connsiteX14" fmla="*/ 1791394 w 4294429"/>
              <a:gd name="connsiteY14" fmla="*/ 2155174 h 2528928"/>
              <a:gd name="connsiteX15" fmla="*/ 1959669 w 4294429"/>
              <a:gd name="connsiteY15" fmla="*/ 2094849 h 2528928"/>
              <a:gd name="connsiteX16" fmla="*/ 2000944 w 4294429"/>
              <a:gd name="connsiteY16" fmla="*/ 2193274 h 2528928"/>
              <a:gd name="connsiteX17" fmla="*/ 2581969 w 4294429"/>
              <a:gd name="connsiteY17" fmla="*/ 1812274 h 2528928"/>
              <a:gd name="connsiteX18" fmla="*/ 2648644 w 4294429"/>
              <a:gd name="connsiteY18" fmla="*/ 1659874 h 2528928"/>
              <a:gd name="connsiteX19" fmla="*/ 2639119 w 4294429"/>
              <a:gd name="connsiteY19" fmla="*/ 1497949 h 2528928"/>
              <a:gd name="connsiteX20" fmla="*/ 2915344 w 4294429"/>
              <a:gd name="connsiteY20" fmla="*/ 1250299 h 2528928"/>
              <a:gd name="connsiteX21" fmla="*/ 3229669 w 4294429"/>
              <a:gd name="connsiteY21" fmla="*/ 1183624 h 2528928"/>
              <a:gd name="connsiteX22" fmla="*/ 3410644 w 4294429"/>
              <a:gd name="connsiteY22" fmla="*/ 1202674 h 2528928"/>
              <a:gd name="connsiteX23" fmla="*/ 3686869 w 4294429"/>
              <a:gd name="connsiteY23" fmla="*/ 802624 h 2528928"/>
              <a:gd name="connsiteX24" fmla="*/ 3877369 w 4294429"/>
              <a:gd name="connsiteY24" fmla="*/ 364474 h 2528928"/>
              <a:gd name="connsiteX25" fmla="*/ 4229794 w 4294429"/>
              <a:gd name="connsiteY25" fmla="*/ 373999 h 2528928"/>
              <a:gd name="connsiteX26" fmla="*/ 4229794 w 4294429"/>
              <a:gd name="connsiteY26" fmla="*/ 183499 h 2528928"/>
              <a:gd name="connsiteX27" fmla="*/ 4239319 w 4294429"/>
              <a:gd name="connsiteY27" fmla="*/ 31099 h 2528928"/>
              <a:gd name="connsiteX28" fmla="*/ 3458269 w 4294429"/>
              <a:gd name="connsiteY28" fmla="*/ 21574 h 2528928"/>
              <a:gd name="connsiteX29" fmla="*/ 3324919 w 4294429"/>
              <a:gd name="connsiteY29" fmla="*/ 269224 h 2528928"/>
              <a:gd name="connsiteX30" fmla="*/ 3048694 w 4294429"/>
              <a:gd name="connsiteY30" fmla="*/ 288274 h 2528928"/>
              <a:gd name="connsiteX31" fmla="*/ 2620069 w 4294429"/>
              <a:gd name="connsiteY31" fmla="*/ 78724 h 2528928"/>
              <a:gd name="connsiteX32" fmla="*/ 2420044 w 4294429"/>
              <a:gd name="connsiteY32" fmla="*/ 145399 h 2528928"/>
              <a:gd name="connsiteX33" fmla="*/ 2077144 w 4294429"/>
              <a:gd name="connsiteY33" fmla="*/ 393049 h 2528928"/>
              <a:gd name="connsiteX34" fmla="*/ 2029519 w 4294429"/>
              <a:gd name="connsiteY34" fmla="*/ 497824 h 2528928"/>
              <a:gd name="connsiteX35" fmla="*/ 1848544 w 4294429"/>
              <a:gd name="connsiteY35" fmla="*/ 612124 h 2528928"/>
              <a:gd name="connsiteX36" fmla="*/ 1581844 w 4294429"/>
              <a:gd name="connsiteY36" fmla="*/ 631174 h 2528928"/>
              <a:gd name="connsiteX37" fmla="*/ 1210369 w 4294429"/>
              <a:gd name="connsiteY37" fmla="*/ 421624 h 2528928"/>
              <a:gd name="connsiteX38" fmla="*/ 896044 w 4294429"/>
              <a:gd name="connsiteY38" fmla="*/ 526399 h 2528928"/>
              <a:gd name="connsiteX39" fmla="*/ 715069 w 4294429"/>
              <a:gd name="connsiteY39" fmla="*/ 726424 h 2528928"/>
              <a:gd name="connsiteX40" fmla="*/ 400744 w 4294429"/>
              <a:gd name="connsiteY40" fmla="*/ 812149 h 2528928"/>
              <a:gd name="connsiteX41" fmla="*/ 486469 w 4294429"/>
              <a:gd name="connsiteY41" fmla="*/ 1126474 h 2528928"/>
              <a:gd name="connsiteX42" fmla="*/ 486469 w 4294429"/>
              <a:gd name="connsiteY42" fmla="*/ 1402699 h 2528928"/>
              <a:gd name="connsiteX43" fmla="*/ 286444 w 4294429"/>
              <a:gd name="connsiteY43" fmla="*/ 1364599 h 2528928"/>
              <a:gd name="connsiteX0" fmla="*/ 286444 w 4294429"/>
              <a:gd name="connsiteY0" fmla="*/ 1364599 h 2528928"/>
              <a:gd name="connsiteX1" fmla="*/ 694 w 4294429"/>
              <a:gd name="connsiteY1" fmla="*/ 1459849 h 2528928"/>
              <a:gd name="connsiteX2" fmla="*/ 210244 w 4294429"/>
              <a:gd name="connsiteY2" fmla="*/ 1669399 h 2528928"/>
              <a:gd name="connsiteX3" fmla="*/ 343595 w 4294429"/>
              <a:gd name="connsiteY3" fmla="*/ 1682099 h 2528928"/>
              <a:gd name="connsiteX4" fmla="*/ 556319 w 4294429"/>
              <a:gd name="connsiteY4" fmla="*/ 1729724 h 2528928"/>
              <a:gd name="connsiteX5" fmla="*/ 746819 w 4294429"/>
              <a:gd name="connsiteY5" fmla="*/ 1850374 h 2528928"/>
              <a:gd name="connsiteX6" fmla="*/ 816670 w 4294429"/>
              <a:gd name="connsiteY6" fmla="*/ 1964674 h 2528928"/>
              <a:gd name="connsiteX7" fmla="*/ 819845 w 4294429"/>
              <a:gd name="connsiteY7" fmla="*/ 2145649 h 2528928"/>
              <a:gd name="connsiteX8" fmla="*/ 775395 w 4294429"/>
              <a:gd name="connsiteY8" fmla="*/ 2215499 h 2528928"/>
              <a:gd name="connsiteX9" fmla="*/ 829369 w 4294429"/>
              <a:gd name="connsiteY9" fmla="*/ 2278999 h 2528928"/>
              <a:gd name="connsiteX10" fmla="*/ 1115119 w 4294429"/>
              <a:gd name="connsiteY10" fmla="*/ 2415524 h 2528928"/>
              <a:gd name="connsiteX11" fmla="*/ 1423094 w 4294429"/>
              <a:gd name="connsiteY11" fmla="*/ 2526649 h 2528928"/>
              <a:gd name="connsiteX12" fmla="*/ 1492944 w 4294429"/>
              <a:gd name="connsiteY12" fmla="*/ 2310749 h 2528928"/>
              <a:gd name="connsiteX13" fmla="*/ 1677094 w 4294429"/>
              <a:gd name="connsiteY13" fmla="*/ 2098024 h 2528928"/>
              <a:gd name="connsiteX14" fmla="*/ 1791394 w 4294429"/>
              <a:gd name="connsiteY14" fmla="*/ 2155174 h 2528928"/>
              <a:gd name="connsiteX15" fmla="*/ 1959669 w 4294429"/>
              <a:gd name="connsiteY15" fmla="*/ 2094849 h 2528928"/>
              <a:gd name="connsiteX16" fmla="*/ 2007294 w 4294429"/>
              <a:gd name="connsiteY16" fmla="*/ 2218674 h 2528928"/>
              <a:gd name="connsiteX17" fmla="*/ 2581969 w 4294429"/>
              <a:gd name="connsiteY17" fmla="*/ 1812274 h 2528928"/>
              <a:gd name="connsiteX18" fmla="*/ 2648644 w 4294429"/>
              <a:gd name="connsiteY18" fmla="*/ 1659874 h 2528928"/>
              <a:gd name="connsiteX19" fmla="*/ 2639119 w 4294429"/>
              <a:gd name="connsiteY19" fmla="*/ 1497949 h 2528928"/>
              <a:gd name="connsiteX20" fmla="*/ 2915344 w 4294429"/>
              <a:gd name="connsiteY20" fmla="*/ 1250299 h 2528928"/>
              <a:gd name="connsiteX21" fmla="*/ 3229669 w 4294429"/>
              <a:gd name="connsiteY21" fmla="*/ 1183624 h 2528928"/>
              <a:gd name="connsiteX22" fmla="*/ 3410644 w 4294429"/>
              <a:gd name="connsiteY22" fmla="*/ 1202674 h 2528928"/>
              <a:gd name="connsiteX23" fmla="*/ 3686869 w 4294429"/>
              <a:gd name="connsiteY23" fmla="*/ 802624 h 2528928"/>
              <a:gd name="connsiteX24" fmla="*/ 3877369 w 4294429"/>
              <a:gd name="connsiteY24" fmla="*/ 364474 h 2528928"/>
              <a:gd name="connsiteX25" fmla="*/ 4229794 w 4294429"/>
              <a:gd name="connsiteY25" fmla="*/ 373999 h 2528928"/>
              <a:gd name="connsiteX26" fmla="*/ 4229794 w 4294429"/>
              <a:gd name="connsiteY26" fmla="*/ 183499 h 2528928"/>
              <a:gd name="connsiteX27" fmla="*/ 4239319 w 4294429"/>
              <a:gd name="connsiteY27" fmla="*/ 31099 h 2528928"/>
              <a:gd name="connsiteX28" fmla="*/ 3458269 w 4294429"/>
              <a:gd name="connsiteY28" fmla="*/ 21574 h 2528928"/>
              <a:gd name="connsiteX29" fmla="*/ 3324919 w 4294429"/>
              <a:gd name="connsiteY29" fmla="*/ 269224 h 2528928"/>
              <a:gd name="connsiteX30" fmla="*/ 3048694 w 4294429"/>
              <a:gd name="connsiteY30" fmla="*/ 288274 h 2528928"/>
              <a:gd name="connsiteX31" fmla="*/ 2620069 w 4294429"/>
              <a:gd name="connsiteY31" fmla="*/ 78724 h 2528928"/>
              <a:gd name="connsiteX32" fmla="*/ 2420044 w 4294429"/>
              <a:gd name="connsiteY32" fmla="*/ 145399 h 2528928"/>
              <a:gd name="connsiteX33" fmla="*/ 2077144 w 4294429"/>
              <a:gd name="connsiteY33" fmla="*/ 393049 h 2528928"/>
              <a:gd name="connsiteX34" fmla="*/ 2029519 w 4294429"/>
              <a:gd name="connsiteY34" fmla="*/ 497824 h 2528928"/>
              <a:gd name="connsiteX35" fmla="*/ 1848544 w 4294429"/>
              <a:gd name="connsiteY35" fmla="*/ 612124 h 2528928"/>
              <a:gd name="connsiteX36" fmla="*/ 1581844 w 4294429"/>
              <a:gd name="connsiteY36" fmla="*/ 631174 h 2528928"/>
              <a:gd name="connsiteX37" fmla="*/ 1210369 w 4294429"/>
              <a:gd name="connsiteY37" fmla="*/ 421624 h 2528928"/>
              <a:gd name="connsiteX38" fmla="*/ 896044 w 4294429"/>
              <a:gd name="connsiteY38" fmla="*/ 526399 h 2528928"/>
              <a:gd name="connsiteX39" fmla="*/ 715069 w 4294429"/>
              <a:gd name="connsiteY39" fmla="*/ 726424 h 2528928"/>
              <a:gd name="connsiteX40" fmla="*/ 400744 w 4294429"/>
              <a:gd name="connsiteY40" fmla="*/ 812149 h 2528928"/>
              <a:gd name="connsiteX41" fmla="*/ 486469 w 4294429"/>
              <a:gd name="connsiteY41" fmla="*/ 1126474 h 2528928"/>
              <a:gd name="connsiteX42" fmla="*/ 486469 w 4294429"/>
              <a:gd name="connsiteY42" fmla="*/ 1402699 h 2528928"/>
              <a:gd name="connsiteX43" fmla="*/ 286444 w 4294429"/>
              <a:gd name="connsiteY43" fmla="*/ 1364599 h 2528928"/>
              <a:gd name="connsiteX0" fmla="*/ 286444 w 4294429"/>
              <a:gd name="connsiteY0" fmla="*/ 1364599 h 2528928"/>
              <a:gd name="connsiteX1" fmla="*/ 694 w 4294429"/>
              <a:gd name="connsiteY1" fmla="*/ 1459849 h 2528928"/>
              <a:gd name="connsiteX2" fmla="*/ 210244 w 4294429"/>
              <a:gd name="connsiteY2" fmla="*/ 1669399 h 2528928"/>
              <a:gd name="connsiteX3" fmla="*/ 343595 w 4294429"/>
              <a:gd name="connsiteY3" fmla="*/ 1682099 h 2528928"/>
              <a:gd name="connsiteX4" fmla="*/ 556319 w 4294429"/>
              <a:gd name="connsiteY4" fmla="*/ 1729724 h 2528928"/>
              <a:gd name="connsiteX5" fmla="*/ 746819 w 4294429"/>
              <a:gd name="connsiteY5" fmla="*/ 1850374 h 2528928"/>
              <a:gd name="connsiteX6" fmla="*/ 816670 w 4294429"/>
              <a:gd name="connsiteY6" fmla="*/ 1964674 h 2528928"/>
              <a:gd name="connsiteX7" fmla="*/ 819845 w 4294429"/>
              <a:gd name="connsiteY7" fmla="*/ 2145649 h 2528928"/>
              <a:gd name="connsiteX8" fmla="*/ 775395 w 4294429"/>
              <a:gd name="connsiteY8" fmla="*/ 2215499 h 2528928"/>
              <a:gd name="connsiteX9" fmla="*/ 829369 w 4294429"/>
              <a:gd name="connsiteY9" fmla="*/ 2278999 h 2528928"/>
              <a:gd name="connsiteX10" fmla="*/ 1115119 w 4294429"/>
              <a:gd name="connsiteY10" fmla="*/ 2415524 h 2528928"/>
              <a:gd name="connsiteX11" fmla="*/ 1423094 w 4294429"/>
              <a:gd name="connsiteY11" fmla="*/ 2526649 h 2528928"/>
              <a:gd name="connsiteX12" fmla="*/ 1492944 w 4294429"/>
              <a:gd name="connsiteY12" fmla="*/ 2310749 h 2528928"/>
              <a:gd name="connsiteX13" fmla="*/ 1677094 w 4294429"/>
              <a:gd name="connsiteY13" fmla="*/ 2098024 h 2528928"/>
              <a:gd name="connsiteX14" fmla="*/ 1788219 w 4294429"/>
              <a:gd name="connsiteY14" fmla="*/ 2164699 h 2528928"/>
              <a:gd name="connsiteX15" fmla="*/ 1959669 w 4294429"/>
              <a:gd name="connsiteY15" fmla="*/ 2094849 h 2528928"/>
              <a:gd name="connsiteX16" fmla="*/ 2007294 w 4294429"/>
              <a:gd name="connsiteY16" fmla="*/ 2218674 h 2528928"/>
              <a:gd name="connsiteX17" fmla="*/ 2581969 w 4294429"/>
              <a:gd name="connsiteY17" fmla="*/ 1812274 h 2528928"/>
              <a:gd name="connsiteX18" fmla="*/ 2648644 w 4294429"/>
              <a:gd name="connsiteY18" fmla="*/ 1659874 h 2528928"/>
              <a:gd name="connsiteX19" fmla="*/ 2639119 w 4294429"/>
              <a:gd name="connsiteY19" fmla="*/ 1497949 h 2528928"/>
              <a:gd name="connsiteX20" fmla="*/ 2915344 w 4294429"/>
              <a:gd name="connsiteY20" fmla="*/ 1250299 h 2528928"/>
              <a:gd name="connsiteX21" fmla="*/ 3229669 w 4294429"/>
              <a:gd name="connsiteY21" fmla="*/ 1183624 h 2528928"/>
              <a:gd name="connsiteX22" fmla="*/ 3410644 w 4294429"/>
              <a:gd name="connsiteY22" fmla="*/ 1202674 h 2528928"/>
              <a:gd name="connsiteX23" fmla="*/ 3686869 w 4294429"/>
              <a:gd name="connsiteY23" fmla="*/ 802624 h 2528928"/>
              <a:gd name="connsiteX24" fmla="*/ 3877369 w 4294429"/>
              <a:gd name="connsiteY24" fmla="*/ 364474 h 2528928"/>
              <a:gd name="connsiteX25" fmla="*/ 4229794 w 4294429"/>
              <a:gd name="connsiteY25" fmla="*/ 373999 h 2528928"/>
              <a:gd name="connsiteX26" fmla="*/ 4229794 w 4294429"/>
              <a:gd name="connsiteY26" fmla="*/ 183499 h 2528928"/>
              <a:gd name="connsiteX27" fmla="*/ 4239319 w 4294429"/>
              <a:gd name="connsiteY27" fmla="*/ 31099 h 2528928"/>
              <a:gd name="connsiteX28" fmla="*/ 3458269 w 4294429"/>
              <a:gd name="connsiteY28" fmla="*/ 21574 h 2528928"/>
              <a:gd name="connsiteX29" fmla="*/ 3324919 w 4294429"/>
              <a:gd name="connsiteY29" fmla="*/ 269224 h 2528928"/>
              <a:gd name="connsiteX30" fmla="*/ 3048694 w 4294429"/>
              <a:gd name="connsiteY30" fmla="*/ 288274 h 2528928"/>
              <a:gd name="connsiteX31" fmla="*/ 2620069 w 4294429"/>
              <a:gd name="connsiteY31" fmla="*/ 78724 h 2528928"/>
              <a:gd name="connsiteX32" fmla="*/ 2420044 w 4294429"/>
              <a:gd name="connsiteY32" fmla="*/ 145399 h 2528928"/>
              <a:gd name="connsiteX33" fmla="*/ 2077144 w 4294429"/>
              <a:gd name="connsiteY33" fmla="*/ 393049 h 2528928"/>
              <a:gd name="connsiteX34" fmla="*/ 2029519 w 4294429"/>
              <a:gd name="connsiteY34" fmla="*/ 497824 h 2528928"/>
              <a:gd name="connsiteX35" fmla="*/ 1848544 w 4294429"/>
              <a:gd name="connsiteY35" fmla="*/ 612124 h 2528928"/>
              <a:gd name="connsiteX36" fmla="*/ 1581844 w 4294429"/>
              <a:gd name="connsiteY36" fmla="*/ 631174 h 2528928"/>
              <a:gd name="connsiteX37" fmla="*/ 1210369 w 4294429"/>
              <a:gd name="connsiteY37" fmla="*/ 421624 h 2528928"/>
              <a:gd name="connsiteX38" fmla="*/ 896044 w 4294429"/>
              <a:gd name="connsiteY38" fmla="*/ 526399 h 2528928"/>
              <a:gd name="connsiteX39" fmla="*/ 715069 w 4294429"/>
              <a:gd name="connsiteY39" fmla="*/ 726424 h 2528928"/>
              <a:gd name="connsiteX40" fmla="*/ 400744 w 4294429"/>
              <a:gd name="connsiteY40" fmla="*/ 812149 h 2528928"/>
              <a:gd name="connsiteX41" fmla="*/ 486469 w 4294429"/>
              <a:gd name="connsiteY41" fmla="*/ 1126474 h 2528928"/>
              <a:gd name="connsiteX42" fmla="*/ 486469 w 4294429"/>
              <a:gd name="connsiteY42" fmla="*/ 1402699 h 2528928"/>
              <a:gd name="connsiteX43" fmla="*/ 286444 w 4294429"/>
              <a:gd name="connsiteY43" fmla="*/ 1364599 h 2528928"/>
              <a:gd name="connsiteX0" fmla="*/ 286444 w 4294429"/>
              <a:gd name="connsiteY0" fmla="*/ 1364599 h 2528928"/>
              <a:gd name="connsiteX1" fmla="*/ 694 w 4294429"/>
              <a:gd name="connsiteY1" fmla="*/ 1459849 h 2528928"/>
              <a:gd name="connsiteX2" fmla="*/ 210244 w 4294429"/>
              <a:gd name="connsiteY2" fmla="*/ 1669399 h 2528928"/>
              <a:gd name="connsiteX3" fmla="*/ 343595 w 4294429"/>
              <a:gd name="connsiteY3" fmla="*/ 1682099 h 2528928"/>
              <a:gd name="connsiteX4" fmla="*/ 556319 w 4294429"/>
              <a:gd name="connsiteY4" fmla="*/ 1729724 h 2528928"/>
              <a:gd name="connsiteX5" fmla="*/ 746819 w 4294429"/>
              <a:gd name="connsiteY5" fmla="*/ 1850374 h 2528928"/>
              <a:gd name="connsiteX6" fmla="*/ 816670 w 4294429"/>
              <a:gd name="connsiteY6" fmla="*/ 1964674 h 2528928"/>
              <a:gd name="connsiteX7" fmla="*/ 819845 w 4294429"/>
              <a:gd name="connsiteY7" fmla="*/ 2145649 h 2528928"/>
              <a:gd name="connsiteX8" fmla="*/ 775395 w 4294429"/>
              <a:gd name="connsiteY8" fmla="*/ 2215499 h 2528928"/>
              <a:gd name="connsiteX9" fmla="*/ 829369 w 4294429"/>
              <a:gd name="connsiteY9" fmla="*/ 2278999 h 2528928"/>
              <a:gd name="connsiteX10" fmla="*/ 1115119 w 4294429"/>
              <a:gd name="connsiteY10" fmla="*/ 2415524 h 2528928"/>
              <a:gd name="connsiteX11" fmla="*/ 1423094 w 4294429"/>
              <a:gd name="connsiteY11" fmla="*/ 2526649 h 2528928"/>
              <a:gd name="connsiteX12" fmla="*/ 1492944 w 4294429"/>
              <a:gd name="connsiteY12" fmla="*/ 2310749 h 2528928"/>
              <a:gd name="connsiteX13" fmla="*/ 1677094 w 4294429"/>
              <a:gd name="connsiteY13" fmla="*/ 2098024 h 2528928"/>
              <a:gd name="connsiteX14" fmla="*/ 1788219 w 4294429"/>
              <a:gd name="connsiteY14" fmla="*/ 2164699 h 2528928"/>
              <a:gd name="connsiteX15" fmla="*/ 1950144 w 4294429"/>
              <a:gd name="connsiteY15" fmla="*/ 2094849 h 2528928"/>
              <a:gd name="connsiteX16" fmla="*/ 2007294 w 4294429"/>
              <a:gd name="connsiteY16" fmla="*/ 2218674 h 2528928"/>
              <a:gd name="connsiteX17" fmla="*/ 2581969 w 4294429"/>
              <a:gd name="connsiteY17" fmla="*/ 1812274 h 2528928"/>
              <a:gd name="connsiteX18" fmla="*/ 2648644 w 4294429"/>
              <a:gd name="connsiteY18" fmla="*/ 1659874 h 2528928"/>
              <a:gd name="connsiteX19" fmla="*/ 2639119 w 4294429"/>
              <a:gd name="connsiteY19" fmla="*/ 1497949 h 2528928"/>
              <a:gd name="connsiteX20" fmla="*/ 2915344 w 4294429"/>
              <a:gd name="connsiteY20" fmla="*/ 1250299 h 2528928"/>
              <a:gd name="connsiteX21" fmla="*/ 3229669 w 4294429"/>
              <a:gd name="connsiteY21" fmla="*/ 1183624 h 2528928"/>
              <a:gd name="connsiteX22" fmla="*/ 3410644 w 4294429"/>
              <a:gd name="connsiteY22" fmla="*/ 1202674 h 2528928"/>
              <a:gd name="connsiteX23" fmla="*/ 3686869 w 4294429"/>
              <a:gd name="connsiteY23" fmla="*/ 802624 h 2528928"/>
              <a:gd name="connsiteX24" fmla="*/ 3877369 w 4294429"/>
              <a:gd name="connsiteY24" fmla="*/ 364474 h 2528928"/>
              <a:gd name="connsiteX25" fmla="*/ 4229794 w 4294429"/>
              <a:gd name="connsiteY25" fmla="*/ 373999 h 2528928"/>
              <a:gd name="connsiteX26" fmla="*/ 4229794 w 4294429"/>
              <a:gd name="connsiteY26" fmla="*/ 183499 h 2528928"/>
              <a:gd name="connsiteX27" fmla="*/ 4239319 w 4294429"/>
              <a:gd name="connsiteY27" fmla="*/ 31099 h 2528928"/>
              <a:gd name="connsiteX28" fmla="*/ 3458269 w 4294429"/>
              <a:gd name="connsiteY28" fmla="*/ 21574 h 2528928"/>
              <a:gd name="connsiteX29" fmla="*/ 3324919 w 4294429"/>
              <a:gd name="connsiteY29" fmla="*/ 269224 h 2528928"/>
              <a:gd name="connsiteX30" fmla="*/ 3048694 w 4294429"/>
              <a:gd name="connsiteY30" fmla="*/ 288274 h 2528928"/>
              <a:gd name="connsiteX31" fmla="*/ 2620069 w 4294429"/>
              <a:gd name="connsiteY31" fmla="*/ 78724 h 2528928"/>
              <a:gd name="connsiteX32" fmla="*/ 2420044 w 4294429"/>
              <a:gd name="connsiteY32" fmla="*/ 145399 h 2528928"/>
              <a:gd name="connsiteX33" fmla="*/ 2077144 w 4294429"/>
              <a:gd name="connsiteY33" fmla="*/ 393049 h 2528928"/>
              <a:gd name="connsiteX34" fmla="*/ 2029519 w 4294429"/>
              <a:gd name="connsiteY34" fmla="*/ 497824 h 2528928"/>
              <a:gd name="connsiteX35" fmla="*/ 1848544 w 4294429"/>
              <a:gd name="connsiteY35" fmla="*/ 612124 h 2528928"/>
              <a:gd name="connsiteX36" fmla="*/ 1581844 w 4294429"/>
              <a:gd name="connsiteY36" fmla="*/ 631174 h 2528928"/>
              <a:gd name="connsiteX37" fmla="*/ 1210369 w 4294429"/>
              <a:gd name="connsiteY37" fmla="*/ 421624 h 2528928"/>
              <a:gd name="connsiteX38" fmla="*/ 896044 w 4294429"/>
              <a:gd name="connsiteY38" fmla="*/ 526399 h 2528928"/>
              <a:gd name="connsiteX39" fmla="*/ 715069 w 4294429"/>
              <a:gd name="connsiteY39" fmla="*/ 726424 h 2528928"/>
              <a:gd name="connsiteX40" fmla="*/ 400744 w 4294429"/>
              <a:gd name="connsiteY40" fmla="*/ 812149 h 2528928"/>
              <a:gd name="connsiteX41" fmla="*/ 486469 w 4294429"/>
              <a:gd name="connsiteY41" fmla="*/ 1126474 h 2528928"/>
              <a:gd name="connsiteX42" fmla="*/ 486469 w 4294429"/>
              <a:gd name="connsiteY42" fmla="*/ 1402699 h 2528928"/>
              <a:gd name="connsiteX43" fmla="*/ 286444 w 4294429"/>
              <a:gd name="connsiteY43" fmla="*/ 1364599 h 2528928"/>
              <a:gd name="connsiteX0" fmla="*/ 286444 w 4294429"/>
              <a:gd name="connsiteY0" fmla="*/ 1364599 h 2528811"/>
              <a:gd name="connsiteX1" fmla="*/ 694 w 4294429"/>
              <a:gd name="connsiteY1" fmla="*/ 1459849 h 2528811"/>
              <a:gd name="connsiteX2" fmla="*/ 210244 w 4294429"/>
              <a:gd name="connsiteY2" fmla="*/ 1669399 h 2528811"/>
              <a:gd name="connsiteX3" fmla="*/ 343595 w 4294429"/>
              <a:gd name="connsiteY3" fmla="*/ 1682099 h 2528811"/>
              <a:gd name="connsiteX4" fmla="*/ 556319 w 4294429"/>
              <a:gd name="connsiteY4" fmla="*/ 1729724 h 2528811"/>
              <a:gd name="connsiteX5" fmla="*/ 746819 w 4294429"/>
              <a:gd name="connsiteY5" fmla="*/ 1850374 h 2528811"/>
              <a:gd name="connsiteX6" fmla="*/ 816670 w 4294429"/>
              <a:gd name="connsiteY6" fmla="*/ 1964674 h 2528811"/>
              <a:gd name="connsiteX7" fmla="*/ 819845 w 4294429"/>
              <a:gd name="connsiteY7" fmla="*/ 2145649 h 2528811"/>
              <a:gd name="connsiteX8" fmla="*/ 775395 w 4294429"/>
              <a:gd name="connsiteY8" fmla="*/ 2215499 h 2528811"/>
              <a:gd name="connsiteX9" fmla="*/ 829369 w 4294429"/>
              <a:gd name="connsiteY9" fmla="*/ 2278999 h 2528811"/>
              <a:gd name="connsiteX10" fmla="*/ 1115119 w 4294429"/>
              <a:gd name="connsiteY10" fmla="*/ 2415524 h 2528811"/>
              <a:gd name="connsiteX11" fmla="*/ 1423094 w 4294429"/>
              <a:gd name="connsiteY11" fmla="*/ 2526649 h 2528811"/>
              <a:gd name="connsiteX12" fmla="*/ 1508819 w 4294429"/>
              <a:gd name="connsiteY12" fmla="*/ 2313924 h 2528811"/>
              <a:gd name="connsiteX13" fmla="*/ 1677094 w 4294429"/>
              <a:gd name="connsiteY13" fmla="*/ 2098024 h 2528811"/>
              <a:gd name="connsiteX14" fmla="*/ 1788219 w 4294429"/>
              <a:gd name="connsiteY14" fmla="*/ 2164699 h 2528811"/>
              <a:gd name="connsiteX15" fmla="*/ 1950144 w 4294429"/>
              <a:gd name="connsiteY15" fmla="*/ 2094849 h 2528811"/>
              <a:gd name="connsiteX16" fmla="*/ 2007294 w 4294429"/>
              <a:gd name="connsiteY16" fmla="*/ 2218674 h 2528811"/>
              <a:gd name="connsiteX17" fmla="*/ 2581969 w 4294429"/>
              <a:gd name="connsiteY17" fmla="*/ 1812274 h 2528811"/>
              <a:gd name="connsiteX18" fmla="*/ 2648644 w 4294429"/>
              <a:gd name="connsiteY18" fmla="*/ 1659874 h 2528811"/>
              <a:gd name="connsiteX19" fmla="*/ 2639119 w 4294429"/>
              <a:gd name="connsiteY19" fmla="*/ 1497949 h 2528811"/>
              <a:gd name="connsiteX20" fmla="*/ 2915344 w 4294429"/>
              <a:gd name="connsiteY20" fmla="*/ 1250299 h 2528811"/>
              <a:gd name="connsiteX21" fmla="*/ 3229669 w 4294429"/>
              <a:gd name="connsiteY21" fmla="*/ 1183624 h 2528811"/>
              <a:gd name="connsiteX22" fmla="*/ 3410644 w 4294429"/>
              <a:gd name="connsiteY22" fmla="*/ 1202674 h 2528811"/>
              <a:gd name="connsiteX23" fmla="*/ 3686869 w 4294429"/>
              <a:gd name="connsiteY23" fmla="*/ 802624 h 2528811"/>
              <a:gd name="connsiteX24" fmla="*/ 3877369 w 4294429"/>
              <a:gd name="connsiteY24" fmla="*/ 364474 h 2528811"/>
              <a:gd name="connsiteX25" fmla="*/ 4229794 w 4294429"/>
              <a:gd name="connsiteY25" fmla="*/ 373999 h 2528811"/>
              <a:gd name="connsiteX26" fmla="*/ 4229794 w 4294429"/>
              <a:gd name="connsiteY26" fmla="*/ 183499 h 2528811"/>
              <a:gd name="connsiteX27" fmla="*/ 4239319 w 4294429"/>
              <a:gd name="connsiteY27" fmla="*/ 31099 h 2528811"/>
              <a:gd name="connsiteX28" fmla="*/ 3458269 w 4294429"/>
              <a:gd name="connsiteY28" fmla="*/ 21574 h 2528811"/>
              <a:gd name="connsiteX29" fmla="*/ 3324919 w 4294429"/>
              <a:gd name="connsiteY29" fmla="*/ 269224 h 2528811"/>
              <a:gd name="connsiteX30" fmla="*/ 3048694 w 4294429"/>
              <a:gd name="connsiteY30" fmla="*/ 288274 h 2528811"/>
              <a:gd name="connsiteX31" fmla="*/ 2620069 w 4294429"/>
              <a:gd name="connsiteY31" fmla="*/ 78724 h 2528811"/>
              <a:gd name="connsiteX32" fmla="*/ 2420044 w 4294429"/>
              <a:gd name="connsiteY32" fmla="*/ 145399 h 2528811"/>
              <a:gd name="connsiteX33" fmla="*/ 2077144 w 4294429"/>
              <a:gd name="connsiteY33" fmla="*/ 393049 h 2528811"/>
              <a:gd name="connsiteX34" fmla="*/ 2029519 w 4294429"/>
              <a:gd name="connsiteY34" fmla="*/ 497824 h 2528811"/>
              <a:gd name="connsiteX35" fmla="*/ 1848544 w 4294429"/>
              <a:gd name="connsiteY35" fmla="*/ 612124 h 2528811"/>
              <a:gd name="connsiteX36" fmla="*/ 1581844 w 4294429"/>
              <a:gd name="connsiteY36" fmla="*/ 631174 h 2528811"/>
              <a:gd name="connsiteX37" fmla="*/ 1210369 w 4294429"/>
              <a:gd name="connsiteY37" fmla="*/ 421624 h 2528811"/>
              <a:gd name="connsiteX38" fmla="*/ 896044 w 4294429"/>
              <a:gd name="connsiteY38" fmla="*/ 526399 h 2528811"/>
              <a:gd name="connsiteX39" fmla="*/ 715069 w 4294429"/>
              <a:gd name="connsiteY39" fmla="*/ 726424 h 2528811"/>
              <a:gd name="connsiteX40" fmla="*/ 400744 w 4294429"/>
              <a:gd name="connsiteY40" fmla="*/ 812149 h 2528811"/>
              <a:gd name="connsiteX41" fmla="*/ 486469 w 4294429"/>
              <a:gd name="connsiteY41" fmla="*/ 1126474 h 2528811"/>
              <a:gd name="connsiteX42" fmla="*/ 486469 w 4294429"/>
              <a:gd name="connsiteY42" fmla="*/ 1402699 h 2528811"/>
              <a:gd name="connsiteX43" fmla="*/ 286444 w 4294429"/>
              <a:gd name="connsiteY43" fmla="*/ 1364599 h 2528811"/>
              <a:gd name="connsiteX0" fmla="*/ 286444 w 4294429"/>
              <a:gd name="connsiteY0" fmla="*/ 1364599 h 2528811"/>
              <a:gd name="connsiteX1" fmla="*/ 694 w 4294429"/>
              <a:gd name="connsiteY1" fmla="*/ 1459849 h 2528811"/>
              <a:gd name="connsiteX2" fmla="*/ 210244 w 4294429"/>
              <a:gd name="connsiteY2" fmla="*/ 1669399 h 2528811"/>
              <a:gd name="connsiteX3" fmla="*/ 343595 w 4294429"/>
              <a:gd name="connsiteY3" fmla="*/ 1682099 h 2528811"/>
              <a:gd name="connsiteX4" fmla="*/ 556319 w 4294429"/>
              <a:gd name="connsiteY4" fmla="*/ 1729724 h 2528811"/>
              <a:gd name="connsiteX5" fmla="*/ 746819 w 4294429"/>
              <a:gd name="connsiteY5" fmla="*/ 1850374 h 2528811"/>
              <a:gd name="connsiteX6" fmla="*/ 816670 w 4294429"/>
              <a:gd name="connsiteY6" fmla="*/ 1964674 h 2528811"/>
              <a:gd name="connsiteX7" fmla="*/ 819845 w 4294429"/>
              <a:gd name="connsiteY7" fmla="*/ 2145649 h 2528811"/>
              <a:gd name="connsiteX8" fmla="*/ 775395 w 4294429"/>
              <a:gd name="connsiteY8" fmla="*/ 2215499 h 2528811"/>
              <a:gd name="connsiteX9" fmla="*/ 829369 w 4294429"/>
              <a:gd name="connsiteY9" fmla="*/ 2278999 h 2528811"/>
              <a:gd name="connsiteX10" fmla="*/ 1115119 w 4294429"/>
              <a:gd name="connsiteY10" fmla="*/ 2415524 h 2528811"/>
              <a:gd name="connsiteX11" fmla="*/ 1423094 w 4294429"/>
              <a:gd name="connsiteY11" fmla="*/ 2526649 h 2528811"/>
              <a:gd name="connsiteX12" fmla="*/ 1508819 w 4294429"/>
              <a:gd name="connsiteY12" fmla="*/ 2313924 h 2528811"/>
              <a:gd name="connsiteX13" fmla="*/ 1677094 w 4294429"/>
              <a:gd name="connsiteY13" fmla="*/ 2098024 h 2528811"/>
              <a:gd name="connsiteX14" fmla="*/ 1788219 w 4294429"/>
              <a:gd name="connsiteY14" fmla="*/ 2164699 h 2528811"/>
              <a:gd name="connsiteX15" fmla="*/ 1950144 w 4294429"/>
              <a:gd name="connsiteY15" fmla="*/ 2094849 h 2528811"/>
              <a:gd name="connsiteX16" fmla="*/ 2007294 w 4294429"/>
              <a:gd name="connsiteY16" fmla="*/ 2218674 h 2528811"/>
              <a:gd name="connsiteX17" fmla="*/ 2566094 w 4294429"/>
              <a:gd name="connsiteY17" fmla="*/ 1755124 h 2528811"/>
              <a:gd name="connsiteX18" fmla="*/ 2648644 w 4294429"/>
              <a:gd name="connsiteY18" fmla="*/ 1659874 h 2528811"/>
              <a:gd name="connsiteX19" fmla="*/ 2639119 w 4294429"/>
              <a:gd name="connsiteY19" fmla="*/ 1497949 h 2528811"/>
              <a:gd name="connsiteX20" fmla="*/ 2915344 w 4294429"/>
              <a:gd name="connsiteY20" fmla="*/ 1250299 h 2528811"/>
              <a:gd name="connsiteX21" fmla="*/ 3229669 w 4294429"/>
              <a:gd name="connsiteY21" fmla="*/ 1183624 h 2528811"/>
              <a:gd name="connsiteX22" fmla="*/ 3410644 w 4294429"/>
              <a:gd name="connsiteY22" fmla="*/ 1202674 h 2528811"/>
              <a:gd name="connsiteX23" fmla="*/ 3686869 w 4294429"/>
              <a:gd name="connsiteY23" fmla="*/ 802624 h 2528811"/>
              <a:gd name="connsiteX24" fmla="*/ 3877369 w 4294429"/>
              <a:gd name="connsiteY24" fmla="*/ 364474 h 2528811"/>
              <a:gd name="connsiteX25" fmla="*/ 4229794 w 4294429"/>
              <a:gd name="connsiteY25" fmla="*/ 373999 h 2528811"/>
              <a:gd name="connsiteX26" fmla="*/ 4229794 w 4294429"/>
              <a:gd name="connsiteY26" fmla="*/ 183499 h 2528811"/>
              <a:gd name="connsiteX27" fmla="*/ 4239319 w 4294429"/>
              <a:gd name="connsiteY27" fmla="*/ 31099 h 2528811"/>
              <a:gd name="connsiteX28" fmla="*/ 3458269 w 4294429"/>
              <a:gd name="connsiteY28" fmla="*/ 21574 h 2528811"/>
              <a:gd name="connsiteX29" fmla="*/ 3324919 w 4294429"/>
              <a:gd name="connsiteY29" fmla="*/ 269224 h 2528811"/>
              <a:gd name="connsiteX30" fmla="*/ 3048694 w 4294429"/>
              <a:gd name="connsiteY30" fmla="*/ 288274 h 2528811"/>
              <a:gd name="connsiteX31" fmla="*/ 2620069 w 4294429"/>
              <a:gd name="connsiteY31" fmla="*/ 78724 h 2528811"/>
              <a:gd name="connsiteX32" fmla="*/ 2420044 w 4294429"/>
              <a:gd name="connsiteY32" fmla="*/ 145399 h 2528811"/>
              <a:gd name="connsiteX33" fmla="*/ 2077144 w 4294429"/>
              <a:gd name="connsiteY33" fmla="*/ 393049 h 2528811"/>
              <a:gd name="connsiteX34" fmla="*/ 2029519 w 4294429"/>
              <a:gd name="connsiteY34" fmla="*/ 497824 h 2528811"/>
              <a:gd name="connsiteX35" fmla="*/ 1848544 w 4294429"/>
              <a:gd name="connsiteY35" fmla="*/ 612124 h 2528811"/>
              <a:gd name="connsiteX36" fmla="*/ 1581844 w 4294429"/>
              <a:gd name="connsiteY36" fmla="*/ 631174 h 2528811"/>
              <a:gd name="connsiteX37" fmla="*/ 1210369 w 4294429"/>
              <a:gd name="connsiteY37" fmla="*/ 421624 h 2528811"/>
              <a:gd name="connsiteX38" fmla="*/ 896044 w 4294429"/>
              <a:gd name="connsiteY38" fmla="*/ 526399 h 2528811"/>
              <a:gd name="connsiteX39" fmla="*/ 715069 w 4294429"/>
              <a:gd name="connsiteY39" fmla="*/ 726424 h 2528811"/>
              <a:gd name="connsiteX40" fmla="*/ 400744 w 4294429"/>
              <a:gd name="connsiteY40" fmla="*/ 812149 h 2528811"/>
              <a:gd name="connsiteX41" fmla="*/ 486469 w 4294429"/>
              <a:gd name="connsiteY41" fmla="*/ 1126474 h 2528811"/>
              <a:gd name="connsiteX42" fmla="*/ 486469 w 4294429"/>
              <a:gd name="connsiteY42" fmla="*/ 1402699 h 2528811"/>
              <a:gd name="connsiteX43" fmla="*/ 286444 w 4294429"/>
              <a:gd name="connsiteY43" fmla="*/ 1364599 h 2528811"/>
              <a:gd name="connsiteX0" fmla="*/ 286444 w 4294429"/>
              <a:gd name="connsiteY0" fmla="*/ 1364599 h 2528811"/>
              <a:gd name="connsiteX1" fmla="*/ 694 w 4294429"/>
              <a:gd name="connsiteY1" fmla="*/ 1459849 h 2528811"/>
              <a:gd name="connsiteX2" fmla="*/ 210244 w 4294429"/>
              <a:gd name="connsiteY2" fmla="*/ 1669399 h 2528811"/>
              <a:gd name="connsiteX3" fmla="*/ 343595 w 4294429"/>
              <a:gd name="connsiteY3" fmla="*/ 1682099 h 2528811"/>
              <a:gd name="connsiteX4" fmla="*/ 556319 w 4294429"/>
              <a:gd name="connsiteY4" fmla="*/ 1729724 h 2528811"/>
              <a:gd name="connsiteX5" fmla="*/ 746819 w 4294429"/>
              <a:gd name="connsiteY5" fmla="*/ 1850374 h 2528811"/>
              <a:gd name="connsiteX6" fmla="*/ 816670 w 4294429"/>
              <a:gd name="connsiteY6" fmla="*/ 1964674 h 2528811"/>
              <a:gd name="connsiteX7" fmla="*/ 819845 w 4294429"/>
              <a:gd name="connsiteY7" fmla="*/ 2145649 h 2528811"/>
              <a:gd name="connsiteX8" fmla="*/ 775395 w 4294429"/>
              <a:gd name="connsiteY8" fmla="*/ 2215499 h 2528811"/>
              <a:gd name="connsiteX9" fmla="*/ 829369 w 4294429"/>
              <a:gd name="connsiteY9" fmla="*/ 2278999 h 2528811"/>
              <a:gd name="connsiteX10" fmla="*/ 1115119 w 4294429"/>
              <a:gd name="connsiteY10" fmla="*/ 2415524 h 2528811"/>
              <a:gd name="connsiteX11" fmla="*/ 1423094 w 4294429"/>
              <a:gd name="connsiteY11" fmla="*/ 2526649 h 2528811"/>
              <a:gd name="connsiteX12" fmla="*/ 1508819 w 4294429"/>
              <a:gd name="connsiteY12" fmla="*/ 2313924 h 2528811"/>
              <a:gd name="connsiteX13" fmla="*/ 1677094 w 4294429"/>
              <a:gd name="connsiteY13" fmla="*/ 2098024 h 2528811"/>
              <a:gd name="connsiteX14" fmla="*/ 1788219 w 4294429"/>
              <a:gd name="connsiteY14" fmla="*/ 2164699 h 2528811"/>
              <a:gd name="connsiteX15" fmla="*/ 1950144 w 4294429"/>
              <a:gd name="connsiteY15" fmla="*/ 2094849 h 2528811"/>
              <a:gd name="connsiteX16" fmla="*/ 2007294 w 4294429"/>
              <a:gd name="connsiteY16" fmla="*/ 2218674 h 2528811"/>
              <a:gd name="connsiteX17" fmla="*/ 2566094 w 4294429"/>
              <a:gd name="connsiteY17" fmla="*/ 1755124 h 2528811"/>
              <a:gd name="connsiteX18" fmla="*/ 2680394 w 4294429"/>
              <a:gd name="connsiteY18" fmla="*/ 1618599 h 2528811"/>
              <a:gd name="connsiteX19" fmla="*/ 2639119 w 4294429"/>
              <a:gd name="connsiteY19" fmla="*/ 1497949 h 2528811"/>
              <a:gd name="connsiteX20" fmla="*/ 2915344 w 4294429"/>
              <a:gd name="connsiteY20" fmla="*/ 1250299 h 2528811"/>
              <a:gd name="connsiteX21" fmla="*/ 3229669 w 4294429"/>
              <a:gd name="connsiteY21" fmla="*/ 1183624 h 2528811"/>
              <a:gd name="connsiteX22" fmla="*/ 3410644 w 4294429"/>
              <a:gd name="connsiteY22" fmla="*/ 1202674 h 2528811"/>
              <a:gd name="connsiteX23" fmla="*/ 3686869 w 4294429"/>
              <a:gd name="connsiteY23" fmla="*/ 802624 h 2528811"/>
              <a:gd name="connsiteX24" fmla="*/ 3877369 w 4294429"/>
              <a:gd name="connsiteY24" fmla="*/ 364474 h 2528811"/>
              <a:gd name="connsiteX25" fmla="*/ 4229794 w 4294429"/>
              <a:gd name="connsiteY25" fmla="*/ 373999 h 2528811"/>
              <a:gd name="connsiteX26" fmla="*/ 4229794 w 4294429"/>
              <a:gd name="connsiteY26" fmla="*/ 183499 h 2528811"/>
              <a:gd name="connsiteX27" fmla="*/ 4239319 w 4294429"/>
              <a:gd name="connsiteY27" fmla="*/ 31099 h 2528811"/>
              <a:gd name="connsiteX28" fmla="*/ 3458269 w 4294429"/>
              <a:gd name="connsiteY28" fmla="*/ 21574 h 2528811"/>
              <a:gd name="connsiteX29" fmla="*/ 3324919 w 4294429"/>
              <a:gd name="connsiteY29" fmla="*/ 269224 h 2528811"/>
              <a:gd name="connsiteX30" fmla="*/ 3048694 w 4294429"/>
              <a:gd name="connsiteY30" fmla="*/ 288274 h 2528811"/>
              <a:gd name="connsiteX31" fmla="*/ 2620069 w 4294429"/>
              <a:gd name="connsiteY31" fmla="*/ 78724 h 2528811"/>
              <a:gd name="connsiteX32" fmla="*/ 2420044 w 4294429"/>
              <a:gd name="connsiteY32" fmla="*/ 145399 h 2528811"/>
              <a:gd name="connsiteX33" fmla="*/ 2077144 w 4294429"/>
              <a:gd name="connsiteY33" fmla="*/ 393049 h 2528811"/>
              <a:gd name="connsiteX34" fmla="*/ 2029519 w 4294429"/>
              <a:gd name="connsiteY34" fmla="*/ 497824 h 2528811"/>
              <a:gd name="connsiteX35" fmla="*/ 1848544 w 4294429"/>
              <a:gd name="connsiteY35" fmla="*/ 612124 h 2528811"/>
              <a:gd name="connsiteX36" fmla="*/ 1581844 w 4294429"/>
              <a:gd name="connsiteY36" fmla="*/ 631174 h 2528811"/>
              <a:gd name="connsiteX37" fmla="*/ 1210369 w 4294429"/>
              <a:gd name="connsiteY37" fmla="*/ 421624 h 2528811"/>
              <a:gd name="connsiteX38" fmla="*/ 896044 w 4294429"/>
              <a:gd name="connsiteY38" fmla="*/ 526399 h 2528811"/>
              <a:gd name="connsiteX39" fmla="*/ 715069 w 4294429"/>
              <a:gd name="connsiteY39" fmla="*/ 726424 h 2528811"/>
              <a:gd name="connsiteX40" fmla="*/ 400744 w 4294429"/>
              <a:gd name="connsiteY40" fmla="*/ 812149 h 2528811"/>
              <a:gd name="connsiteX41" fmla="*/ 486469 w 4294429"/>
              <a:gd name="connsiteY41" fmla="*/ 1126474 h 2528811"/>
              <a:gd name="connsiteX42" fmla="*/ 486469 w 4294429"/>
              <a:gd name="connsiteY42" fmla="*/ 1402699 h 2528811"/>
              <a:gd name="connsiteX43" fmla="*/ 286444 w 4294429"/>
              <a:gd name="connsiteY43" fmla="*/ 1364599 h 2528811"/>
              <a:gd name="connsiteX0" fmla="*/ 286444 w 4294429"/>
              <a:gd name="connsiteY0" fmla="*/ 1364599 h 2528811"/>
              <a:gd name="connsiteX1" fmla="*/ 694 w 4294429"/>
              <a:gd name="connsiteY1" fmla="*/ 1459849 h 2528811"/>
              <a:gd name="connsiteX2" fmla="*/ 210244 w 4294429"/>
              <a:gd name="connsiteY2" fmla="*/ 1669399 h 2528811"/>
              <a:gd name="connsiteX3" fmla="*/ 343595 w 4294429"/>
              <a:gd name="connsiteY3" fmla="*/ 1682099 h 2528811"/>
              <a:gd name="connsiteX4" fmla="*/ 556319 w 4294429"/>
              <a:gd name="connsiteY4" fmla="*/ 1729724 h 2528811"/>
              <a:gd name="connsiteX5" fmla="*/ 746819 w 4294429"/>
              <a:gd name="connsiteY5" fmla="*/ 1850374 h 2528811"/>
              <a:gd name="connsiteX6" fmla="*/ 816670 w 4294429"/>
              <a:gd name="connsiteY6" fmla="*/ 1964674 h 2528811"/>
              <a:gd name="connsiteX7" fmla="*/ 819845 w 4294429"/>
              <a:gd name="connsiteY7" fmla="*/ 2145649 h 2528811"/>
              <a:gd name="connsiteX8" fmla="*/ 775395 w 4294429"/>
              <a:gd name="connsiteY8" fmla="*/ 2215499 h 2528811"/>
              <a:gd name="connsiteX9" fmla="*/ 829369 w 4294429"/>
              <a:gd name="connsiteY9" fmla="*/ 2278999 h 2528811"/>
              <a:gd name="connsiteX10" fmla="*/ 1115119 w 4294429"/>
              <a:gd name="connsiteY10" fmla="*/ 2415524 h 2528811"/>
              <a:gd name="connsiteX11" fmla="*/ 1423094 w 4294429"/>
              <a:gd name="connsiteY11" fmla="*/ 2526649 h 2528811"/>
              <a:gd name="connsiteX12" fmla="*/ 1508819 w 4294429"/>
              <a:gd name="connsiteY12" fmla="*/ 2313924 h 2528811"/>
              <a:gd name="connsiteX13" fmla="*/ 1677094 w 4294429"/>
              <a:gd name="connsiteY13" fmla="*/ 2098024 h 2528811"/>
              <a:gd name="connsiteX14" fmla="*/ 1788219 w 4294429"/>
              <a:gd name="connsiteY14" fmla="*/ 2164699 h 2528811"/>
              <a:gd name="connsiteX15" fmla="*/ 1950144 w 4294429"/>
              <a:gd name="connsiteY15" fmla="*/ 2094849 h 2528811"/>
              <a:gd name="connsiteX16" fmla="*/ 2007294 w 4294429"/>
              <a:gd name="connsiteY16" fmla="*/ 2218674 h 2528811"/>
              <a:gd name="connsiteX17" fmla="*/ 2566094 w 4294429"/>
              <a:gd name="connsiteY17" fmla="*/ 1755124 h 2528811"/>
              <a:gd name="connsiteX18" fmla="*/ 2680394 w 4294429"/>
              <a:gd name="connsiteY18" fmla="*/ 1618599 h 2528811"/>
              <a:gd name="connsiteX19" fmla="*/ 2715319 w 4294429"/>
              <a:gd name="connsiteY19" fmla="*/ 1434449 h 2528811"/>
              <a:gd name="connsiteX20" fmla="*/ 2915344 w 4294429"/>
              <a:gd name="connsiteY20" fmla="*/ 1250299 h 2528811"/>
              <a:gd name="connsiteX21" fmla="*/ 3229669 w 4294429"/>
              <a:gd name="connsiteY21" fmla="*/ 1183624 h 2528811"/>
              <a:gd name="connsiteX22" fmla="*/ 3410644 w 4294429"/>
              <a:gd name="connsiteY22" fmla="*/ 1202674 h 2528811"/>
              <a:gd name="connsiteX23" fmla="*/ 3686869 w 4294429"/>
              <a:gd name="connsiteY23" fmla="*/ 802624 h 2528811"/>
              <a:gd name="connsiteX24" fmla="*/ 3877369 w 4294429"/>
              <a:gd name="connsiteY24" fmla="*/ 364474 h 2528811"/>
              <a:gd name="connsiteX25" fmla="*/ 4229794 w 4294429"/>
              <a:gd name="connsiteY25" fmla="*/ 373999 h 2528811"/>
              <a:gd name="connsiteX26" fmla="*/ 4229794 w 4294429"/>
              <a:gd name="connsiteY26" fmla="*/ 183499 h 2528811"/>
              <a:gd name="connsiteX27" fmla="*/ 4239319 w 4294429"/>
              <a:gd name="connsiteY27" fmla="*/ 31099 h 2528811"/>
              <a:gd name="connsiteX28" fmla="*/ 3458269 w 4294429"/>
              <a:gd name="connsiteY28" fmla="*/ 21574 h 2528811"/>
              <a:gd name="connsiteX29" fmla="*/ 3324919 w 4294429"/>
              <a:gd name="connsiteY29" fmla="*/ 269224 h 2528811"/>
              <a:gd name="connsiteX30" fmla="*/ 3048694 w 4294429"/>
              <a:gd name="connsiteY30" fmla="*/ 288274 h 2528811"/>
              <a:gd name="connsiteX31" fmla="*/ 2620069 w 4294429"/>
              <a:gd name="connsiteY31" fmla="*/ 78724 h 2528811"/>
              <a:gd name="connsiteX32" fmla="*/ 2420044 w 4294429"/>
              <a:gd name="connsiteY32" fmla="*/ 145399 h 2528811"/>
              <a:gd name="connsiteX33" fmla="*/ 2077144 w 4294429"/>
              <a:gd name="connsiteY33" fmla="*/ 393049 h 2528811"/>
              <a:gd name="connsiteX34" fmla="*/ 2029519 w 4294429"/>
              <a:gd name="connsiteY34" fmla="*/ 497824 h 2528811"/>
              <a:gd name="connsiteX35" fmla="*/ 1848544 w 4294429"/>
              <a:gd name="connsiteY35" fmla="*/ 612124 h 2528811"/>
              <a:gd name="connsiteX36" fmla="*/ 1581844 w 4294429"/>
              <a:gd name="connsiteY36" fmla="*/ 631174 h 2528811"/>
              <a:gd name="connsiteX37" fmla="*/ 1210369 w 4294429"/>
              <a:gd name="connsiteY37" fmla="*/ 421624 h 2528811"/>
              <a:gd name="connsiteX38" fmla="*/ 896044 w 4294429"/>
              <a:gd name="connsiteY38" fmla="*/ 526399 h 2528811"/>
              <a:gd name="connsiteX39" fmla="*/ 715069 w 4294429"/>
              <a:gd name="connsiteY39" fmla="*/ 726424 h 2528811"/>
              <a:gd name="connsiteX40" fmla="*/ 400744 w 4294429"/>
              <a:gd name="connsiteY40" fmla="*/ 812149 h 2528811"/>
              <a:gd name="connsiteX41" fmla="*/ 486469 w 4294429"/>
              <a:gd name="connsiteY41" fmla="*/ 1126474 h 2528811"/>
              <a:gd name="connsiteX42" fmla="*/ 486469 w 4294429"/>
              <a:gd name="connsiteY42" fmla="*/ 1402699 h 2528811"/>
              <a:gd name="connsiteX43" fmla="*/ 286444 w 4294429"/>
              <a:gd name="connsiteY43" fmla="*/ 1364599 h 2528811"/>
              <a:gd name="connsiteX0" fmla="*/ 286444 w 4294429"/>
              <a:gd name="connsiteY0" fmla="*/ 1364599 h 2528811"/>
              <a:gd name="connsiteX1" fmla="*/ 694 w 4294429"/>
              <a:gd name="connsiteY1" fmla="*/ 1459849 h 2528811"/>
              <a:gd name="connsiteX2" fmla="*/ 210244 w 4294429"/>
              <a:gd name="connsiteY2" fmla="*/ 1669399 h 2528811"/>
              <a:gd name="connsiteX3" fmla="*/ 343595 w 4294429"/>
              <a:gd name="connsiteY3" fmla="*/ 1682099 h 2528811"/>
              <a:gd name="connsiteX4" fmla="*/ 556319 w 4294429"/>
              <a:gd name="connsiteY4" fmla="*/ 1729724 h 2528811"/>
              <a:gd name="connsiteX5" fmla="*/ 746819 w 4294429"/>
              <a:gd name="connsiteY5" fmla="*/ 1850374 h 2528811"/>
              <a:gd name="connsiteX6" fmla="*/ 816670 w 4294429"/>
              <a:gd name="connsiteY6" fmla="*/ 1964674 h 2528811"/>
              <a:gd name="connsiteX7" fmla="*/ 819845 w 4294429"/>
              <a:gd name="connsiteY7" fmla="*/ 2145649 h 2528811"/>
              <a:gd name="connsiteX8" fmla="*/ 775395 w 4294429"/>
              <a:gd name="connsiteY8" fmla="*/ 2215499 h 2528811"/>
              <a:gd name="connsiteX9" fmla="*/ 829369 w 4294429"/>
              <a:gd name="connsiteY9" fmla="*/ 2278999 h 2528811"/>
              <a:gd name="connsiteX10" fmla="*/ 1115119 w 4294429"/>
              <a:gd name="connsiteY10" fmla="*/ 2415524 h 2528811"/>
              <a:gd name="connsiteX11" fmla="*/ 1423094 w 4294429"/>
              <a:gd name="connsiteY11" fmla="*/ 2526649 h 2528811"/>
              <a:gd name="connsiteX12" fmla="*/ 1508819 w 4294429"/>
              <a:gd name="connsiteY12" fmla="*/ 2313924 h 2528811"/>
              <a:gd name="connsiteX13" fmla="*/ 1677094 w 4294429"/>
              <a:gd name="connsiteY13" fmla="*/ 2098024 h 2528811"/>
              <a:gd name="connsiteX14" fmla="*/ 1788219 w 4294429"/>
              <a:gd name="connsiteY14" fmla="*/ 2164699 h 2528811"/>
              <a:gd name="connsiteX15" fmla="*/ 1950144 w 4294429"/>
              <a:gd name="connsiteY15" fmla="*/ 2094849 h 2528811"/>
              <a:gd name="connsiteX16" fmla="*/ 2007294 w 4294429"/>
              <a:gd name="connsiteY16" fmla="*/ 2218674 h 2528811"/>
              <a:gd name="connsiteX17" fmla="*/ 2566094 w 4294429"/>
              <a:gd name="connsiteY17" fmla="*/ 1755124 h 2528811"/>
              <a:gd name="connsiteX18" fmla="*/ 2680394 w 4294429"/>
              <a:gd name="connsiteY18" fmla="*/ 1618599 h 2528811"/>
              <a:gd name="connsiteX19" fmla="*/ 2715319 w 4294429"/>
              <a:gd name="connsiteY19" fmla="*/ 1434449 h 2528811"/>
              <a:gd name="connsiteX20" fmla="*/ 2950269 w 4294429"/>
              <a:gd name="connsiteY20" fmla="*/ 1285224 h 2528811"/>
              <a:gd name="connsiteX21" fmla="*/ 3229669 w 4294429"/>
              <a:gd name="connsiteY21" fmla="*/ 1183624 h 2528811"/>
              <a:gd name="connsiteX22" fmla="*/ 3410644 w 4294429"/>
              <a:gd name="connsiteY22" fmla="*/ 1202674 h 2528811"/>
              <a:gd name="connsiteX23" fmla="*/ 3686869 w 4294429"/>
              <a:gd name="connsiteY23" fmla="*/ 802624 h 2528811"/>
              <a:gd name="connsiteX24" fmla="*/ 3877369 w 4294429"/>
              <a:gd name="connsiteY24" fmla="*/ 364474 h 2528811"/>
              <a:gd name="connsiteX25" fmla="*/ 4229794 w 4294429"/>
              <a:gd name="connsiteY25" fmla="*/ 373999 h 2528811"/>
              <a:gd name="connsiteX26" fmla="*/ 4229794 w 4294429"/>
              <a:gd name="connsiteY26" fmla="*/ 183499 h 2528811"/>
              <a:gd name="connsiteX27" fmla="*/ 4239319 w 4294429"/>
              <a:gd name="connsiteY27" fmla="*/ 31099 h 2528811"/>
              <a:gd name="connsiteX28" fmla="*/ 3458269 w 4294429"/>
              <a:gd name="connsiteY28" fmla="*/ 21574 h 2528811"/>
              <a:gd name="connsiteX29" fmla="*/ 3324919 w 4294429"/>
              <a:gd name="connsiteY29" fmla="*/ 269224 h 2528811"/>
              <a:gd name="connsiteX30" fmla="*/ 3048694 w 4294429"/>
              <a:gd name="connsiteY30" fmla="*/ 288274 h 2528811"/>
              <a:gd name="connsiteX31" fmla="*/ 2620069 w 4294429"/>
              <a:gd name="connsiteY31" fmla="*/ 78724 h 2528811"/>
              <a:gd name="connsiteX32" fmla="*/ 2420044 w 4294429"/>
              <a:gd name="connsiteY32" fmla="*/ 145399 h 2528811"/>
              <a:gd name="connsiteX33" fmla="*/ 2077144 w 4294429"/>
              <a:gd name="connsiteY33" fmla="*/ 393049 h 2528811"/>
              <a:gd name="connsiteX34" fmla="*/ 2029519 w 4294429"/>
              <a:gd name="connsiteY34" fmla="*/ 497824 h 2528811"/>
              <a:gd name="connsiteX35" fmla="*/ 1848544 w 4294429"/>
              <a:gd name="connsiteY35" fmla="*/ 612124 h 2528811"/>
              <a:gd name="connsiteX36" fmla="*/ 1581844 w 4294429"/>
              <a:gd name="connsiteY36" fmla="*/ 631174 h 2528811"/>
              <a:gd name="connsiteX37" fmla="*/ 1210369 w 4294429"/>
              <a:gd name="connsiteY37" fmla="*/ 421624 h 2528811"/>
              <a:gd name="connsiteX38" fmla="*/ 896044 w 4294429"/>
              <a:gd name="connsiteY38" fmla="*/ 526399 h 2528811"/>
              <a:gd name="connsiteX39" fmla="*/ 715069 w 4294429"/>
              <a:gd name="connsiteY39" fmla="*/ 726424 h 2528811"/>
              <a:gd name="connsiteX40" fmla="*/ 400744 w 4294429"/>
              <a:gd name="connsiteY40" fmla="*/ 812149 h 2528811"/>
              <a:gd name="connsiteX41" fmla="*/ 486469 w 4294429"/>
              <a:gd name="connsiteY41" fmla="*/ 1126474 h 2528811"/>
              <a:gd name="connsiteX42" fmla="*/ 486469 w 4294429"/>
              <a:gd name="connsiteY42" fmla="*/ 1402699 h 2528811"/>
              <a:gd name="connsiteX43" fmla="*/ 286444 w 4294429"/>
              <a:gd name="connsiteY43" fmla="*/ 1364599 h 2528811"/>
              <a:gd name="connsiteX0" fmla="*/ 286444 w 4294429"/>
              <a:gd name="connsiteY0" fmla="*/ 1364599 h 2528811"/>
              <a:gd name="connsiteX1" fmla="*/ 694 w 4294429"/>
              <a:gd name="connsiteY1" fmla="*/ 1459849 h 2528811"/>
              <a:gd name="connsiteX2" fmla="*/ 210244 w 4294429"/>
              <a:gd name="connsiteY2" fmla="*/ 1669399 h 2528811"/>
              <a:gd name="connsiteX3" fmla="*/ 343595 w 4294429"/>
              <a:gd name="connsiteY3" fmla="*/ 1682099 h 2528811"/>
              <a:gd name="connsiteX4" fmla="*/ 556319 w 4294429"/>
              <a:gd name="connsiteY4" fmla="*/ 1729724 h 2528811"/>
              <a:gd name="connsiteX5" fmla="*/ 699195 w 4294429"/>
              <a:gd name="connsiteY5" fmla="*/ 1793224 h 2528811"/>
              <a:gd name="connsiteX6" fmla="*/ 746819 w 4294429"/>
              <a:gd name="connsiteY6" fmla="*/ 1850374 h 2528811"/>
              <a:gd name="connsiteX7" fmla="*/ 816670 w 4294429"/>
              <a:gd name="connsiteY7" fmla="*/ 1964674 h 2528811"/>
              <a:gd name="connsiteX8" fmla="*/ 819845 w 4294429"/>
              <a:gd name="connsiteY8" fmla="*/ 2145649 h 2528811"/>
              <a:gd name="connsiteX9" fmla="*/ 775395 w 4294429"/>
              <a:gd name="connsiteY9" fmla="*/ 2215499 h 2528811"/>
              <a:gd name="connsiteX10" fmla="*/ 829369 w 4294429"/>
              <a:gd name="connsiteY10" fmla="*/ 2278999 h 2528811"/>
              <a:gd name="connsiteX11" fmla="*/ 1115119 w 4294429"/>
              <a:gd name="connsiteY11" fmla="*/ 2415524 h 2528811"/>
              <a:gd name="connsiteX12" fmla="*/ 1423094 w 4294429"/>
              <a:gd name="connsiteY12" fmla="*/ 2526649 h 2528811"/>
              <a:gd name="connsiteX13" fmla="*/ 1508819 w 4294429"/>
              <a:gd name="connsiteY13" fmla="*/ 2313924 h 2528811"/>
              <a:gd name="connsiteX14" fmla="*/ 1677094 w 4294429"/>
              <a:gd name="connsiteY14" fmla="*/ 2098024 h 2528811"/>
              <a:gd name="connsiteX15" fmla="*/ 1788219 w 4294429"/>
              <a:gd name="connsiteY15" fmla="*/ 2164699 h 2528811"/>
              <a:gd name="connsiteX16" fmla="*/ 1950144 w 4294429"/>
              <a:gd name="connsiteY16" fmla="*/ 2094849 h 2528811"/>
              <a:gd name="connsiteX17" fmla="*/ 2007294 w 4294429"/>
              <a:gd name="connsiteY17" fmla="*/ 2218674 h 2528811"/>
              <a:gd name="connsiteX18" fmla="*/ 2566094 w 4294429"/>
              <a:gd name="connsiteY18" fmla="*/ 1755124 h 2528811"/>
              <a:gd name="connsiteX19" fmla="*/ 2680394 w 4294429"/>
              <a:gd name="connsiteY19" fmla="*/ 1618599 h 2528811"/>
              <a:gd name="connsiteX20" fmla="*/ 2715319 w 4294429"/>
              <a:gd name="connsiteY20" fmla="*/ 1434449 h 2528811"/>
              <a:gd name="connsiteX21" fmla="*/ 2950269 w 4294429"/>
              <a:gd name="connsiteY21" fmla="*/ 1285224 h 2528811"/>
              <a:gd name="connsiteX22" fmla="*/ 3229669 w 4294429"/>
              <a:gd name="connsiteY22" fmla="*/ 1183624 h 2528811"/>
              <a:gd name="connsiteX23" fmla="*/ 3410644 w 4294429"/>
              <a:gd name="connsiteY23" fmla="*/ 1202674 h 2528811"/>
              <a:gd name="connsiteX24" fmla="*/ 3686869 w 4294429"/>
              <a:gd name="connsiteY24" fmla="*/ 802624 h 2528811"/>
              <a:gd name="connsiteX25" fmla="*/ 3877369 w 4294429"/>
              <a:gd name="connsiteY25" fmla="*/ 364474 h 2528811"/>
              <a:gd name="connsiteX26" fmla="*/ 4229794 w 4294429"/>
              <a:gd name="connsiteY26" fmla="*/ 373999 h 2528811"/>
              <a:gd name="connsiteX27" fmla="*/ 4229794 w 4294429"/>
              <a:gd name="connsiteY27" fmla="*/ 183499 h 2528811"/>
              <a:gd name="connsiteX28" fmla="*/ 4239319 w 4294429"/>
              <a:gd name="connsiteY28" fmla="*/ 31099 h 2528811"/>
              <a:gd name="connsiteX29" fmla="*/ 3458269 w 4294429"/>
              <a:gd name="connsiteY29" fmla="*/ 21574 h 2528811"/>
              <a:gd name="connsiteX30" fmla="*/ 3324919 w 4294429"/>
              <a:gd name="connsiteY30" fmla="*/ 269224 h 2528811"/>
              <a:gd name="connsiteX31" fmla="*/ 3048694 w 4294429"/>
              <a:gd name="connsiteY31" fmla="*/ 288274 h 2528811"/>
              <a:gd name="connsiteX32" fmla="*/ 2620069 w 4294429"/>
              <a:gd name="connsiteY32" fmla="*/ 78724 h 2528811"/>
              <a:gd name="connsiteX33" fmla="*/ 2420044 w 4294429"/>
              <a:gd name="connsiteY33" fmla="*/ 145399 h 2528811"/>
              <a:gd name="connsiteX34" fmla="*/ 2077144 w 4294429"/>
              <a:gd name="connsiteY34" fmla="*/ 393049 h 2528811"/>
              <a:gd name="connsiteX35" fmla="*/ 2029519 w 4294429"/>
              <a:gd name="connsiteY35" fmla="*/ 497824 h 2528811"/>
              <a:gd name="connsiteX36" fmla="*/ 1848544 w 4294429"/>
              <a:gd name="connsiteY36" fmla="*/ 612124 h 2528811"/>
              <a:gd name="connsiteX37" fmla="*/ 1581844 w 4294429"/>
              <a:gd name="connsiteY37" fmla="*/ 631174 h 2528811"/>
              <a:gd name="connsiteX38" fmla="*/ 1210369 w 4294429"/>
              <a:gd name="connsiteY38" fmla="*/ 421624 h 2528811"/>
              <a:gd name="connsiteX39" fmla="*/ 896044 w 4294429"/>
              <a:gd name="connsiteY39" fmla="*/ 526399 h 2528811"/>
              <a:gd name="connsiteX40" fmla="*/ 715069 w 4294429"/>
              <a:gd name="connsiteY40" fmla="*/ 726424 h 2528811"/>
              <a:gd name="connsiteX41" fmla="*/ 400744 w 4294429"/>
              <a:gd name="connsiteY41" fmla="*/ 812149 h 2528811"/>
              <a:gd name="connsiteX42" fmla="*/ 486469 w 4294429"/>
              <a:gd name="connsiteY42" fmla="*/ 1126474 h 2528811"/>
              <a:gd name="connsiteX43" fmla="*/ 486469 w 4294429"/>
              <a:gd name="connsiteY43" fmla="*/ 1402699 h 2528811"/>
              <a:gd name="connsiteX44" fmla="*/ 286444 w 4294429"/>
              <a:gd name="connsiteY44" fmla="*/ 1364599 h 2528811"/>
              <a:gd name="connsiteX0" fmla="*/ 286444 w 4294429"/>
              <a:gd name="connsiteY0" fmla="*/ 1364599 h 2528811"/>
              <a:gd name="connsiteX1" fmla="*/ 694 w 4294429"/>
              <a:gd name="connsiteY1" fmla="*/ 1459849 h 2528811"/>
              <a:gd name="connsiteX2" fmla="*/ 210244 w 4294429"/>
              <a:gd name="connsiteY2" fmla="*/ 1669399 h 2528811"/>
              <a:gd name="connsiteX3" fmla="*/ 343595 w 4294429"/>
              <a:gd name="connsiteY3" fmla="*/ 1682099 h 2528811"/>
              <a:gd name="connsiteX4" fmla="*/ 556319 w 4294429"/>
              <a:gd name="connsiteY4" fmla="*/ 1729724 h 2528811"/>
              <a:gd name="connsiteX5" fmla="*/ 699195 w 4294429"/>
              <a:gd name="connsiteY5" fmla="*/ 1793224 h 2528811"/>
              <a:gd name="connsiteX6" fmla="*/ 746819 w 4294429"/>
              <a:gd name="connsiteY6" fmla="*/ 1850374 h 2528811"/>
              <a:gd name="connsiteX7" fmla="*/ 816670 w 4294429"/>
              <a:gd name="connsiteY7" fmla="*/ 1964674 h 2528811"/>
              <a:gd name="connsiteX8" fmla="*/ 819845 w 4294429"/>
              <a:gd name="connsiteY8" fmla="*/ 2145649 h 2528811"/>
              <a:gd name="connsiteX9" fmla="*/ 775395 w 4294429"/>
              <a:gd name="connsiteY9" fmla="*/ 2215499 h 2528811"/>
              <a:gd name="connsiteX10" fmla="*/ 829369 w 4294429"/>
              <a:gd name="connsiteY10" fmla="*/ 2278999 h 2528811"/>
              <a:gd name="connsiteX11" fmla="*/ 1115119 w 4294429"/>
              <a:gd name="connsiteY11" fmla="*/ 2415524 h 2528811"/>
              <a:gd name="connsiteX12" fmla="*/ 1423094 w 4294429"/>
              <a:gd name="connsiteY12" fmla="*/ 2526649 h 2528811"/>
              <a:gd name="connsiteX13" fmla="*/ 1508819 w 4294429"/>
              <a:gd name="connsiteY13" fmla="*/ 2313924 h 2528811"/>
              <a:gd name="connsiteX14" fmla="*/ 1677094 w 4294429"/>
              <a:gd name="connsiteY14" fmla="*/ 2098024 h 2528811"/>
              <a:gd name="connsiteX15" fmla="*/ 1788219 w 4294429"/>
              <a:gd name="connsiteY15" fmla="*/ 2164699 h 2528811"/>
              <a:gd name="connsiteX16" fmla="*/ 1950144 w 4294429"/>
              <a:gd name="connsiteY16" fmla="*/ 2094849 h 2528811"/>
              <a:gd name="connsiteX17" fmla="*/ 2007294 w 4294429"/>
              <a:gd name="connsiteY17" fmla="*/ 2218674 h 2528811"/>
              <a:gd name="connsiteX18" fmla="*/ 2566094 w 4294429"/>
              <a:gd name="connsiteY18" fmla="*/ 1755124 h 2528811"/>
              <a:gd name="connsiteX19" fmla="*/ 2680394 w 4294429"/>
              <a:gd name="connsiteY19" fmla="*/ 1618599 h 2528811"/>
              <a:gd name="connsiteX20" fmla="*/ 2715319 w 4294429"/>
              <a:gd name="connsiteY20" fmla="*/ 1434449 h 2528811"/>
              <a:gd name="connsiteX21" fmla="*/ 2950269 w 4294429"/>
              <a:gd name="connsiteY21" fmla="*/ 1285224 h 2528811"/>
              <a:gd name="connsiteX22" fmla="*/ 3229669 w 4294429"/>
              <a:gd name="connsiteY22" fmla="*/ 1183624 h 2528811"/>
              <a:gd name="connsiteX23" fmla="*/ 3410644 w 4294429"/>
              <a:gd name="connsiteY23" fmla="*/ 1202674 h 2528811"/>
              <a:gd name="connsiteX24" fmla="*/ 3532089 w 4294429"/>
              <a:gd name="connsiteY24" fmla="*/ 1116949 h 2528811"/>
              <a:gd name="connsiteX25" fmla="*/ 3686869 w 4294429"/>
              <a:gd name="connsiteY25" fmla="*/ 802624 h 2528811"/>
              <a:gd name="connsiteX26" fmla="*/ 3877369 w 4294429"/>
              <a:gd name="connsiteY26" fmla="*/ 364474 h 2528811"/>
              <a:gd name="connsiteX27" fmla="*/ 4229794 w 4294429"/>
              <a:gd name="connsiteY27" fmla="*/ 373999 h 2528811"/>
              <a:gd name="connsiteX28" fmla="*/ 4229794 w 4294429"/>
              <a:gd name="connsiteY28" fmla="*/ 183499 h 2528811"/>
              <a:gd name="connsiteX29" fmla="*/ 4239319 w 4294429"/>
              <a:gd name="connsiteY29" fmla="*/ 31099 h 2528811"/>
              <a:gd name="connsiteX30" fmla="*/ 3458269 w 4294429"/>
              <a:gd name="connsiteY30" fmla="*/ 21574 h 2528811"/>
              <a:gd name="connsiteX31" fmla="*/ 3324919 w 4294429"/>
              <a:gd name="connsiteY31" fmla="*/ 269224 h 2528811"/>
              <a:gd name="connsiteX32" fmla="*/ 3048694 w 4294429"/>
              <a:gd name="connsiteY32" fmla="*/ 288274 h 2528811"/>
              <a:gd name="connsiteX33" fmla="*/ 2620069 w 4294429"/>
              <a:gd name="connsiteY33" fmla="*/ 78724 h 2528811"/>
              <a:gd name="connsiteX34" fmla="*/ 2420044 w 4294429"/>
              <a:gd name="connsiteY34" fmla="*/ 145399 h 2528811"/>
              <a:gd name="connsiteX35" fmla="*/ 2077144 w 4294429"/>
              <a:gd name="connsiteY35" fmla="*/ 393049 h 2528811"/>
              <a:gd name="connsiteX36" fmla="*/ 2029519 w 4294429"/>
              <a:gd name="connsiteY36" fmla="*/ 497824 h 2528811"/>
              <a:gd name="connsiteX37" fmla="*/ 1848544 w 4294429"/>
              <a:gd name="connsiteY37" fmla="*/ 612124 h 2528811"/>
              <a:gd name="connsiteX38" fmla="*/ 1581844 w 4294429"/>
              <a:gd name="connsiteY38" fmla="*/ 631174 h 2528811"/>
              <a:gd name="connsiteX39" fmla="*/ 1210369 w 4294429"/>
              <a:gd name="connsiteY39" fmla="*/ 421624 h 2528811"/>
              <a:gd name="connsiteX40" fmla="*/ 896044 w 4294429"/>
              <a:gd name="connsiteY40" fmla="*/ 526399 h 2528811"/>
              <a:gd name="connsiteX41" fmla="*/ 715069 w 4294429"/>
              <a:gd name="connsiteY41" fmla="*/ 726424 h 2528811"/>
              <a:gd name="connsiteX42" fmla="*/ 400744 w 4294429"/>
              <a:gd name="connsiteY42" fmla="*/ 812149 h 2528811"/>
              <a:gd name="connsiteX43" fmla="*/ 486469 w 4294429"/>
              <a:gd name="connsiteY43" fmla="*/ 1126474 h 2528811"/>
              <a:gd name="connsiteX44" fmla="*/ 486469 w 4294429"/>
              <a:gd name="connsiteY44" fmla="*/ 1402699 h 2528811"/>
              <a:gd name="connsiteX45" fmla="*/ 286444 w 4294429"/>
              <a:gd name="connsiteY45" fmla="*/ 1364599 h 2528811"/>
              <a:gd name="connsiteX0" fmla="*/ 286444 w 4294429"/>
              <a:gd name="connsiteY0" fmla="*/ 1364599 h 2528811"/>
              <a:gd name="connsiteX1" fmla="*/ 694 w 4294429"/>
              <a:gd name="connsiteY1" fmla="*/ 1459849 h 2528811"/>
              <a:gd name="connsiteX2" fmla="*/ 210244 w 4294429"/>
              <a:gd name="connsiteY2" fmla="*/ 1669399 h 2528811"/>
              <a:gd name="connsiteX3" fmla="*/ 343595 w 4294429"/>
              <a:gd name="connsiteY3" fmla="*/ 1682099 h 2528811"/>
              <a:gd name="connsiteX4" fmla="*/ 556319 w 4294429"/>
              <a:gd name="connsiteY4" fmla="*/ 1729724 h 2528811"/>
              <a:gd name="connsiteX5" fmla="*/ 699195 w 4294429"/>
              <a:gd name="connsiteY5" fmla="*/ 1793224 h 2528811"/>
              <a:gd name="connsiteX6" fmla="*/ 746819 w 4294429"/>
              <a:gd name="connsiteY6" fmla="*/ 1850374 h 2528811"/>
              <a:gd name="connsiteX7" fmla="*/ 816670 w 4294429"/>
              <a:gd name="connsiteY7" fmla="*/ 1964674 h 2528811"/>
              <a:gd name="connsiteX8" fmla="*/ 819845 w 4294429"/>
              <a:gd name="connsiteY8" fmla="*/ 2145649 h 2528811"/>
              <a:gd name="connsiteX9" fmla="*/ 775395 w 4294429"/>
              <a:gd name="connsiteY9" fmla="*/ 2215499 h 2528811"/>
              <a:gd name="connsiteX10" fmla="*/ 829369 w 4294429"/>
              <a:gd name="connsiteY10" fmla="*/ 2278999 h 2528811"/>
              <a:gd name="connsiteX11" fmla="*/ 1115119 w 4294429"/>
              <a:gd name="connsiteY11" fmla="*/ 2415524 h 2528811"/>
              <a:gd name="connsiteX12" fmla="*/ 1423094 w 4294429"/>
              <a:gd name="connsiteY12" fmla="*/ 2526649 h 2528811"/>
              <a:gd name="connsiteX13" fmla="*/ 1508819 w 4294429"/>
              <a:gd name="connsiteY13" fmla="*/ 2313924 h 2528811"/>
              <a:gd name="connsiteX14" fmla="*/ 1677094 w 4294429"/>
              <a:gd name="connsiteY14" fmla="*/ 2098024 h 2528811"/>
              <a:gd name="connsiteX15" fmla="*/ 1788219 w 4294429"/>
              <a:gd name="connsiteY15" fmla="*/ 2164699 h 2528811"/>
              <a:gd name="connsiteX16" fmla="*/ 1950144 w 4294429"/>
              <a:gd name="connsiteY16" fmla="*/ 2094849 h 2528811"/>
              <a:gd name="connsiteX17" fmla="*/ 2007294 w 4294429"/>
              <a:gd name="connsiteY17" fmla="*/ 2218674 h 2528811"/>
              <a:gd name="connsiteX18" fmla="*/ 2566094 w 4294429"/>
              <a:gd name="connsiteY18" fmla="*/ 1755124 h 2528811"/>
              <a:gd name="connsiteX19" fmla="*/ 2680394 w 4294429"/>
              <a:gd name="connsiteY19" fmla="*/ 1618599 h 2528811"/>
              <a:gd name="connsiteX20" fmla="*/ 2715319 w 4294429"/>
              <a:gd name="connsiteY20" fmla="*/ 1434449 h 2528811"/>
              <a:gd name="connsiteX21" fmla="*/ 2950269 w 4294429"/>
              <a:gd name="connsiteY21" fmla="*/ 1285224 h 2528811"/>
              <a:gd name="connsiteX22" fmla="*/ 3229669 w 4294429"/>
              <a:gd name="connsiteY22" fmla="*/ 1183624 h 2528811"/>
              <a:gd name="connsiteX23" fmla="*/ 3415407 w 4294429"/>
              <a:gd name="connsiteY23" fmla="*/ 1209818 h 2528811"/>
              <a:gd name="connsiteX24" fmla="*/ 3532089 w 4294429"/>
              <a:gd name="connsiteY24" fmla="*/ 1116949 h 2528811"/>
              <a:gd name="connsiteX25" fmla="*/ 3686869 w 4294429"/>
              <a:gd name="connsiteY25" fmla="*/ 802624 h 2528811"/>
              <a:gd name="connsiteX26" fmla="*/ 3877369 w 4294429"/>
              <a:gd name="connsiteY26" fmla="*/ 364474 h 2528811"/>
              <a:gd name="connsiteX27" fmla="*/ 4229794 w 4294429"/>
              <a:gd name="connsiteY27" fmla="*/ 373999 h 2528811"/>
              <a:gd name="connsiteX28" fmla="*/ 4229794 w 4294429"/>
              <a:gd name="connsiteY28" fmla="*/ 183499 h 2528811"/>
              <a:gd name="connsiteX29" fmla="*/ 4239319 w 4294429"/>
              <a:gd name="connsiteY29" fmla="*/ 31099 h 2528811"/>
              <a:gd name="connsiteX30" fmla="*/ 3458269 w 4294429"/>
              <a:gd name="connsiteY30" fmla="*/ 21574 h 2528811"/>
              <a:gd name="connsiteX31" fmla="*/ 3324919 w 4294429"/>
              <a:gd name="connsiteY31" fmla="*/ 269224 h 2528811"/>
              <a:gd name="connsiteX32" fmla="*/ 3048694 w 4294429"/>
              <a:gd name="connsiteY32" fmla="*/ 288274 h 2528811"/>
              <a:gd name="connsiteX33" fmla="*/ 2620069 w 4294429"/>
              <a:gd name="connsiteY33" fmla="*/ 78724 h 2528811"/>
              <a:gd name="connsiteX34" fmla="*/ 2420044 w 4294429"/>
              <a:gd name="connsiteY34" fmla="*/ 145399 h 2528811"/>
              <a:gd name="connsiteX35" fmla="*/ 2077144 w 4294429"/>
              <a:gd name="connsiteY35" fmla="*/ 393049 h 2528811"/>
              <a:gd name="connsiteX36" fmla="*/ 2029519 w 4294429"/>
              <a:gd name="connsiteY36" fmla="*/ 497824 h 2528811"/>
              <a:gd name="connsiteX37" fmla="*/ 1848544 w 4294429"/>
              <a:gd name="connsiteY37" fmla="*/ 612124 h 2528811"/>
              <a:gd name="connsiteX38" fmla="*/ 1581844 w 4294429"/>
              <a:gd name="connsiteY38" fmla="*/ 631174 h 2528811"/>
              <a:gd name="connsiteX39" fmla="*/ 1210369 w 4294429"/>
              <a:gd name="connsiteY39" fmla="*/ 421624 h 2528811"/>
              <a:gd name="connsiteX40" fmla="*/ 896044 w 4294429"/>
              <a:gd name="connsiteY40" fmla="*/ 526399 h 2528811"/>
              <a:gd name="connsiteX41" fmla="*/ 715069 w 4294429"/>
              <a:gd name="connsiteY41" fmla="*/ 726424 h 2528811"/>
              <a:gd name="connsiteX42" fmla="*/ 400744 w 4294429"/>
              <a:gd name="connsiteY42" fmla="*/ 812149 h 2528811"/>
              <a:gd name="connsiteX43" fmla="*/ 486469 w 4294429"/>
              <a:gd name="connsiteY43" fmla="*/ 1126474 h 2528811"/>
              <a:gd name="connsiteX44" fmla="*/ 486469 w 4294429"/>
              <a:gd name="connsiteY44" fmla="*/ 1402699 h 2528811"/>
              <a:gd name="connsiteX45" fmla="*/ 286444 w 4294429"/>
              <a:gd name="connsiteY45" fmla="*/ 1364599 h 2528811"/>
              <a:gd name="connsiteX0" fmla="*/ 286444 w 4294429"/>
              <a:gd name="connsiteY0" fmla="*/ 1364599 h 2528811"/>
              <a:gd name="connsiteX1" fmla="*/ 694 w 4294429"/>
              <a:gd name="connsiteY1" fmla="*/ 1459849 h 2528811"/>
              <a:gd name="connsiteX2" fmla="*/ 210244 w 4294429"/>
              <a:gd name="connsiteY2" fmla="*/ 1669399 h 2528811"/>
              <a:gd name="connsiteX3" fmla="*/ 343595 w 4294429"/>
              <a:gd name="connsiteY3" fmla="*/ 1682099 h 2528811"/>
              <a:gd name="connsiteX4" fmla="*/ 556319 w 4294429"/>
              <a:gd name="connsiteY4" fmla="*/ 1729724 h 2528811"/>
              <a:gd name="connsiteX5" fmla="*/ 699195 w 4294429"/>
              <a:gd name="connsiteY5" fmla="*/ 1793224 h 2528811"/>
              <a:gd name="connsiteX6" fmla="*/ 746819 w 4294429"/>
              <a:gd name="connsiteY6" fmla="*/ 1850374 h 2528811"/>
              <a:gd name="connsiteX7" fmla="*/ 816670 w 4294429"/>
              <a:gd name="connsiteY7" fmla="*/ 1964674 h 2528811"/>
              <a:gd name="connsiteX8" fmla="*/ 819845 w 4294429"/>
              <a:gd name="connsiteY8" fmla="*/ 2145649 h 2528811"/>
              <a:gd name="connsiteX9" fmla="*/ 775395 w 4294429"/>
              <a:gd name="connsiteY9" fmla="*/ 2215499 h 2528811"/>
              <a:gd name="connsiteX10" fmla="*/ 829369 w 4294429"/>
              <a:gd name="connsiteY10" fmla="*/ 2278999 h 2528811"/>
              <a:gd name="connsiteX11" fmla="*/ 1115119 w 4294429"/>
              <a:gd name="connsiteY11" fmla="*/ 2415524 h 2528811"/>
              <a:gd name="connsiteX12" fmla="*/ 1423094 w 4294429"/>
              <a:gd name="connsiteY12" fmla="*/ 2526649 h 2528811"/>
              <a:gd name="connsiteX13" fmla="*/ 1508819 w 4294429"/>
              <a:gd name="connsiteY13" fmla="*/ 2313924 h 2528811"/>
              <a:gd name="connsiteX14" fmla="*/ 1677094 w 4294429"/>
              <a:gd name="connsiteY14" fmla="*/ 2098024 h 2528811"/>
              <a:gd name="connsiteX15" fmla="*/ 1788219 w 4294429"/>
              <a:gd name="connsiteY15" fmla="*/ 2164699 h 2528811"/>
              <a:gd name="connsiteX16" fmla="*/ 1950144 w 4294429"/>
              <a:gd name="connsiteY16" fmla="*/ 2094849 h 2528811"/>
              <a:gd name="connsiteX17" fmla="*/ 2007294 w 4294429"/>
              <a:gd name="connsiteY17" fmla="*/ 2218674 h 2528811"/>
              <a:gd name="connsiteX18" fmla="*/ 2566094 w 4294429"/>
              <a:gd name="connsiteY18" fmla="*/ 1755124 h 2528811"/>
              <a:gd name="connsiteX19" fmla="*/ 2680394 w 4294429"/>
              <a:gd name="connsiteY19" fmla="*/ 1618599 h 2528811"/>
              <a:gd name="connsiteX20" fmla="*/ 2715319 w 4294429"/>
              <a:gd name="connsiteY20" fmla="*/ 1434449 h 2528811"/>
              <a:gd name="connsiteX21" fmla="*/ 2950269 w 4294429"/>
              <a:gd name="connsiteY21" fmla="*/ 1285224 h 2528811"/>
              <a:gd name="connsiteX22" fmla="*/ 3229669 w 4294429"/>
              <a:gd name="connsiteY22" fmla="*/ 1183624 h 2528811"/>
              <a:gd name="connsiteX23" fmla="*/ 3415407 w 4294429"/>
              <a:gd name="connsiteY23" fmla="*/ 1209818 h 2528811"/>
              <a:gd name="connsiteX24" fmla="*/ 3532089 w 4294429"/>
              <a:gd name="connsiteY24" fmla="*/ 1116949 h 2528811"/>
              <a:gd name="connsiteX25" fmla="*/ 3667819 w 4294429"/>
              <a:gd name="connsiteY25" fmla="*/ 788336 h 2528811"/>
              <a:gd name="connsiteX26" fmla="*/ 3877369 w 4294429"/>
              <a:gd name="connsiteY26" fmla="*/ 364474 h 2528811"/>
              <a:gd name="connsiteX27" fmla="*/ 4229794 w 4294429"/>
              <a:gd name="connsiteY27" fmla="*/ 373999 h 2528811"/>
              <a:gd name="connsiteX28" fmla="*/ 4229794 w 4294429"/>
              <a:gd name="connsiteY28" fmla="*/ 183499 h 2528811"/>
              <a:gd name="connsiteX29" fmla="*/ 4239319 w 4294429"/>
              <a:gd name="connsiteY29" fmla="*/ 31099 h 2528811"/>
              <a:gd name="connsiteX30" fmla="*/ 3458269 w 4294429"/>
              <a:gd name="connsiteY30" fmla="*/ 21574 h 2528811"/>
              <a:gd name="connsiteX31" fmla="*/ 3324919 w 4294429"/>
              <a:gd name="connsiteY31" fmla="*/ 269224 h 2528811"/>
              <a:gd name="connsiteX32" fmla="*/ 3048694 w 4294429"/>
              <a:gd name="connsiteY32" fmla="*/ 288274 h 2528811"/>
              <a:gd name="connsiteX33" fmla="*/ 2620069 w 4294429"/>
              <a:gd name="connsiteY33" fmla="*/ 78724 h 2528811"/>
              <a:gd name="connsiteX34" fmla="*/ 2420044 w 4294429"/>
              <a:gd name="connsiteY34" fmla="*/ 145399 h 2528811"/>
              <a:gd name="connsiteX35" fmla="*/ 2077144 w 4294429"/>
              <a:gd name="connsiteY35" fmla="*/ 393049 h 2528811"/>
              <a:gd name="connsiteX36" fmla="*/ 2029519 w 4294429"/>
              <a:gd name="connsiteY36" fmla="*/ 497824 h 2528811"/>
              <a:gd name="connsiteX37" fmla="*/ 1848544 w 4294429"/>
              <a:gd name="connsiteY37" fmla="*/ 612124 h 2528811"/>
              <a:gd name="connsiteX38" fmla="*/ 1581844 w 4294429"/>
              <a:gd name="connsiteY38" fmla="*/ 631174 h 2528811"/>
              <a:gd name="connsiteX39" fmla="*/ 1210369 w 4294429"/>
              <a:gd name="connsiteY39" fmla="*/ 421624 h 2528811"/>
              <a:gd name="connsiteX40" fmla="*/ 896044 w 4294429"/>
              <a:gd name="connsiteY40" fmla="*/ 526399 h 2528811"/>
              <a:gd name="connsiteX41" fmla="*/ 715069 w 4294429"/>
              <a:gd name="connsiteY41" fmla="*/ 726424 h 2528811"/>
              <a:gd name="connsiteX42" fmla="*/ 400744 w 4294429"/>
              <a:gd name="connsiteY42" fmla="*/ 812149 h 2528811"/>
              <a:gd name="connsiteX43" fmla="*/ 486469 w 4294429"/>
              <a:gd name="connsiteY43" fmla="*/ 1126474 h 2528811"/>
              <a:gd name="connsiteX44" fmla="*/ 486469 w 4294429"/>
              <a:gd name="connsiteY44" fmla="*/ 1402699 h 2528811"/>
              <a:gd name="connsiteX45" fmla="*/ 286444 w 4294429"/>
              <a:gd name="connsiteY45" fmla="*/ 1364599 h 2528811"/>
              <a:gd name="connsiteX0" fmla="*/ 286444 w 4294429"/>
              <a:gd name="connsiteY0" fmla="*/ 1364599 h 2528811"/>
              <a:gd name="connsiteX1" fmla="*/ 694 w 4294429"/>
              <a:gd name="connsiteY1" fmla="*/ 1459849 h 2528811"/>
              <a:gd name="connsiteX2" fmla="*/ 210244 w 4294429"/>
              <a:gd name="connsiteY2" fmla="*/ 1669399 h 2528811"/>
              <a:gd name="connsiteX3" fmla="*/ 343595 w 4294429"/>
              <a:gd name="connsiteY3" fmla="*/ 1682099 h 2528811"/>
              <a:gd name="connsiteX4" fmla="*/ 556319 w 4294429"/>
              <a:gd name="connsiteY4" fmla="*/ 1729724 h 2528811"/>
              <a:gd name="connsiteX5" fmla="*/ 699195 w 4294429"/>
              <a:gd name="connsiteY5" fmla="*/ 1793224 h 2528811"/>
              <a:gd name="connsiteX6" fmla="*/ 746819 w 4294429"/>
              <a:gd name="connsiteY6" fmla="*/ 1850374 h 2528811"/>
              <a:gd name="connsiteX7" fmla="*/ 816670 w 4294429"/>
              <a:gd name="connsiteY7" fmla="*/ 1964674 h 2528811"/>
              <a:gd name="connsiteX8" fmla="*/ 819845 w 4294429"/>
              <a:gd name="connsiteY8" fmla="*/ 2145649 h 2528811"/>
              <a:gd name="connsiteX9" fmla="*/ 775395 w 4294429"/>
              <a:gd name="connsiteY9" fmla="*/ 2215499 h 2528811"/>
              <a:gd name="connsiteX10" fmla="*/ 829369 w 4294429"/>
              <a:gd name="connsiteY10" fmla="*/ 2278999 h 2528811"/>
              <a:gd name="connsiteX11" fmla="*/ 1115119 w 4294429"/>
              <a:gd name="connsiteY11" fmla="*/ 2415524 h 2528811"/>
              <a:gd name="connsiteX12" fmla="*/ 1423094 w 4294429"/>
              <a:gd name="connsiteY12" fmla="*/ 2526649 h 2528811"/>
              <a:gd name="connsiteX13" fmla="*/ 1508819 w 4294429"/>
              <a:gd name="connsiteY13" fmla="*/ 2313924 h 2528811"/>
              <a:gd name="connsiteX14" fmla="*/ 1677094 w 4294429"/>
              <a:gd name="connsiteY14" fmla="*/ 2098024 h 2528811"/>
              <a:gd name="connsiteX15" fmla="*/ 1788219 w 4294429"/>
              <a:gd name="connsiteY15" fmla="*/ 2164699 h 2528811"/>
              <a:gd name="connsiteX16" fmla="*/ 1950144 w 4294429"/>
              <a:gd name="connsiteY16" fmla="*/ 2094849 h 2528811"/>
              <a:gd name="connsiteX17" fmla="*/ 2007294 w 4294429"/>
              <a:gd name="connsiteY17" fmla="*/ 2218674 h 2528811"/>
              <a:gd name="connsiteX18" fmla="*/ 2566094 w 4294429"/>
              <a:gd name="connsiteY18" fmla="*/ 1755124 h 2528811"/>
              <a:gd name="connsiteX19" fmla="*/ 2680394 w 4294429"/>
              <a:gd name="connsiteY19" fmla="*/ 1618599 h 2528811"/>
              <a:gd name="connsiteX20" fmla="*/ 2715319 w 4294429"/>
              <a:gd name="connsiteY20" fmla="*/ 1434449 h 2528811"/>
              <a:gd name="connsiteX21" fmla="*/ 2950269 w 4294429"/>
              <a:gd name="connsiteY21" fmla="*/ 1285224 h 2528811"/>
              <a:gd name="connsiteX22" fmla="*/ 3229669 w 4294429"/>
              <a:gd name="connsiteY22" fmla="*/ 1183624 h 2528811"/>
              <a:gd name="connsiteX23" fmla="*/ 3415407 w 4294429"/>
              <a:gd name="connsiteY23" fmla="*/ 1209818 h 2528811"/>
              <a:gd name="connsiteX24" fmla="*/ 3532089 w 4294429"/>
              <a:gd name="connsiteY24" fmla="*/ 1116949 h 2528811"/>
              <a:gd name="connsiteX25" fmla="*/ 3667819 w 4294429"/>
              <a:gd name="connsiteY25" fmla="*/ 788336 h 2528811"/>
              <a:gd name="connsiteX26" fmla="*/ 3832126 w 4294429"/>
              <a:gd name="connsiteY26" fmla="*/ 445437 h 2528811"/>
              <a:gd name="connsiteX27" fmla="*/ 3877369 w 4294429"/>
              <a:gd name="connsiteY27" fmla="*/ 364474 h 2528811"/>
              <a:gd name="connsiteX28" fmla="*/ 4229794 w 4294429"/>
              <a:gd name="connsiteY28" fmla="*/ 373999 h 2528811"/>
              <a:gd name="connsiteX29" fmla="*/ 4229794 w 4294429"/>
              <a:gd name="connsiteY29" fmla="*/ 183499 h 2528811"/>
              <a:gd name="connsiteX30" fmla="*/ 4239319 w 4294429"/>
              <a:gd name="connsiteY30" fmla="*/ 31099 h 2528811"/>
              <a:gd name="connsiteX31" fmla="*/ 3458269 w 4294429"/>
              <a:gd name="connsiteY31" fmla="*/ 21574 h 2528811"/>
              <a:gd name="connsiteX32" fmla="*/ 3324919 w 4294429"/>
              <a:gd name="connsiteY32" fmla="*/ 269224 h 2528811"/>
              <a:gd name="connsiteX33" fmla="*/ 3048694 w 4294429"/>
              <a:gd name="connsiteY33" fmla="*/ 288274 h 2528811"/>
              <a:gd name="connsiteX34" fmla="*/ 2620069 w 4294429"/>
              <a:gd name="connsiteY34" fmla="*/ 78724 h 2528811"/>
              <a:gd name="connsiteX35" fmla="*/ 2420044 w 4294429"/>
              <a:gd name="connsiteY35" fmla="*/ 145399 h 2528811"/>
              <a:gd name="connsiteX36" fmla="*/ 2077144 w 4294429"/>
              <a:gd name="connsiteY36" fmla="*/ 393049 h 2528811"/>
              <a:gd name="connsiteX37" fmla="*/ 2029519 w 4294429"/>
              <a:gd name="connsiteY37" fmla="*/ 497824 h 2528811"/>
              <a:gd name="connsiteX38" fmla="*/ 1848544 w 4294429"/>
              <a:gd name="connsiteY38" fmla="*/ 612124 h 2528811"/>
              <a:gd name="connsiteX39" fmla="*/ 1581844 w 4294429"/>
              <a:gd name="connsiteY39" fmla="*/ 631174 h 2528811"/>
              <a:gd name="connsiteX40" fmla="*/ 1210369 w 4294429"/>
              <a:gd name="connsiteY40" fmla="*/ 421624 h 2528811"/>
              <a:gd name="connsiteX41" fmla="*/ 896044 w 4294429"/>
              <a:gd name="connsiteY41" fmla="*/ 526399 h 2528811"/>
              <a:gd name="connsiteX42" fmla="*/ 715069 w 4294429"/>
              <a:gd name="connsiteY42" fmla="*/ 726424 h 2528811"/>
              <a:gd name="connsiteX43" fmla="*/ 400744 w 4294429"/>
              <a:gd name="connsiteY43" fmla="*/ 812149 h 2528811"/>
              <a:gd name="connsiteX44" fmla="*/ 486469 w 4294429"/>
              <a:gd name="connsiteY44" fmla="*/ 1126474 h 2528811"/>
              <a:gd name="connsiteX45" fmla="*/ 486469 w 4294429"/>
              <a:gd name="connsiteY45" fmla="*/ 1402699 h 2528811"/>
              <a:gd name="connsiteX46" fmla="*/ 286444 w 4294429"/>
              <a:gd name="connsiteY46" fmla="*/ 1364599 h 2528811"/>
              <a:gd name="connsiteX0" fmla="*/ 286444 w 4294429"/>
              <a:gd name="connsiteY0" fmla="*/ 1364599 h 2528811"/>
              <a:gd name="connsiteX1" fmla="*/ 694 w 4294429"/>
              <a:gd name="connsiteY1" fmla="*/ 1459849 h 2528811"/>
              <a:gd name="connsiteX2" fmla="*/ 210244 w 4294429"/>
              <a:gd name="connsiteY2" fmla="*/ 1669399 h 2528811"/>
              <a:gd name="connsiteX3" fmla="*/ 343595 w 4294429"/>
              <a:gd name="connsiteY3" fmla="*/ 1682099 h 2528811"/>
              <a:gd name="connsiteX4" fmla="*/ 556319 w 4294429"/>
              <a:gd name="connsiteY4" fmla="*/ 1729724 h 2528811"/>
              <a:gd name="connsiteX5" fmla="*/ 699195 w 4294429"/>
              <a:gd name="connsiteY5" fmla="*/ 1793224 h 2528811"/>
              <a:gd name="connsiteX6" fmla="*/ 746819 w 4294429"/>
              <a:gd name="connsiteY6" fmla="*/ 1850374 h 2528811"/>
              <a:gd name="connsiteX7" fmla="*/ 816670 w 4294429"/>
              <a:gd name="connsiteY7" fmla="*/ 1964674 h 2528811"/>
              <a:gd name="connsiteX8" fmla="*/ 819845 w 4294429"/>
              <a:gd name="connsiteY8" fmla="*/ 2145649 h 2528811"/>
              <a:gd name="connsiteX9" fmla="*/ 775395 w 4294429"/>
              <a:gd name="connsiteY9" fmla="*/ 2215499 h 2528811"/>
              <a:gd name="connsiteX10" fmla="*/ 829369 w 4294429"/>
              <a:gd name="connsiteY10" fmla="*/ 2278999 h 2528811"/>
              <a:gd name="connsiteX11" fmla="*/ 1115119 w 4294429"/>
              <a:gd name="connsiteY11" fmla="*/ 2415524 h 2528811"/>
              <a:gd name="connsiteX12" fmla="*/ 1423094 w 4294429"/>
              <a:gd name="connsiteY12" fmla="*/ 2526649 h 2528811"/>
              <a:gd name="connsiteX13" fmla="*/ 1508819 w 4294429"/>
              <a:gd name="connsiteY13" fmla="*/ 2313924 h 2528811"/>
              <a:gd name="connsiteX14" fmla="*/ 1677094 w 4294429"/>
              <a:gd name="connsiteY14" fmla="*/ 2098024 h 2528811"/>
              <a:gd name="connsiteX15" fmla="*/ 1788219 w 4294429"/>
              <a:gd name="connsiteY15" fmla="*/ 2164699 h 2528811"/>
              <a:gd name="connsiteX16" fmla="*/ 1950144 w 4294429"/>
              <a:gd name="connsiteY16" fmla="*/ 2094849 h 2528811"/>
              <a:gd name="connsiteX17" fmla="*/ 2007294 w 4294429"/>
              <a:gd name="connsiteY17" fmla="*/ 2218674 h 2528811"/>
              <a:gd name="connsiteX18" fmla="*/ 2566094 w 4294429"/>
              <a:gd name="connsiteY18" fmla="*/ 1755124 h 2528811"/>
              <a:gd name="connsiteX19" fmla="*/ 2680394 w 4294429"/>
              <a:gd name="connsiteY19" fmla="*/ 1618599 h 2528811"/>
              <a:gd name="connsiteX20" fmla="*/ 2715319 w 4294429"/>
              <a:gd name="connsiteY20" fmla="*/ 1434449 h 2528811"/>
              <a:gd name="connsiteX21" fmla="*/ 2950269 w 4294429"/>
              <a:gd name="connsiteY21" fmla="*/ 1285224 h 2528811"/>
              <a:gd name="connsiteX22" fmla="*/ 3229669 w 4294429"/>
              <a:gd name="connsiteY22" fmla="*/ 1183624 h 2528811"/>
              <a:gd name="connsiteX23" fmla="*/ 3415407 w 4294429"/>
              <a:gd name="connsiteY23" fmla="*/ 1209818 h 2528811"/>
              <a:gd name="connsiteX24" fmla="*/ 3532089 w 4294429"/>
              <a:gd name="connsiteY24" fmla="*/ 1116949 h 2528811"/>
              <a:gd name="connsiteX25" fmla="*/ 3667819 w 4294429"/>
              <a:gd name="connsiteY25" fmla="*/ 788336 h 2528811"/>
              <a:gd name="connsiteX26" fmla="*/ 3832126 w 4294429"/>
              <a:gd name="connsiteY26" fmla="*/ 445437 h 2528811"/>
              <a:gd name="connsiteX27" fmla="*/ 3959919 w 4294429"/>
              <a:gd name="connsiteY27" fmla="*/ 332724 h 2528811"/>
              <a:gd name="connsiteX28" fmla="*/ 4229794 w 4294429"/>
              <a:gd name="connsiteY28" fmla="*/ 373999 h 2528811"/>
              <a:gd name="connsiteX29" fmla="*/ 4229794 w 4294429"/>
              <a:gd name="connsiteY29" fmla="*/ 183499 h 2528811"/>
              <a:gd name="connsiteX30" fmla="*/ 4239319 w 4294429"/>
              <a:gd name="connsiteY30" fmla="*/ 31099 h 2528811"/>
              <a:gd name="connsiteX31" fmla="*/ 3458269 w 4294429"/>
              <a:gd name="connsiteY31" fmla="*/ 21574 h 2528811"/>
              <a:gd name="connsiteX32" fmla="*/ 3324919 w 4294429"/>
              <a:gd name="connsiteY32" fmla="*/ 269224 h 2528811"/>
              <a:gd name="connsiteX33" fmla="*/ 3048694 w 4294429"/>
              <a:gd name="connsiteY33" fmla="*/ 288274 h 2528811"/>
              <a:gd name="connsiteX34" fmla="*/ 2620069 w 4294429"/>
              <a:gd name="connsiteY34" fmla="*/ 78724 h 2528811"/>
              <a:gd name="connsiteX35" fmla="*/ 2420044 w 4294429"/>
              <a:gd name="connsiteY35" fmla="*/ 145399 h 2528811"/>
              <a:gd name="connsiteX36" fmla="*/ 2077144 w 4294429"/>
              <a:gd name="connsiteY36" fmla="*/ 393049 h 2528811"/>
              <a:gd name="connsiteX37" fmla="*/ 2029519 w 4294429"/>
              <a:gd name="connsiteY37" fmla="*/ 497824 h 2528811"/>
              <a:gd name="connsiteX38" fmla="*/ 1848544 w 4294429"/>
              <a:gd name="connsiteY38" fmla="*/ 612124 h 2528811"/>
              <a:gd name="connsiteX39" fmla="*/ 1581844 w 4294429"/>
              <a:gd name="connsiteY39" fmla="*/ 631174 h 2528811"/>
              <a:gd name="connsiteX40" fmla="*/ 1210369 w 4294429"/>
              <a:gd name="connsiteY40" fmla="*/ 421624 h 2528811"/>
              <a:gd name="connsiteX41" fmla="*/ 896044 w 4294429"/>
              <a:gd name="connsiteY41" fmla="*/ 526399 h 2528811"/>
              <a:gd name="connsiteX42" fmla="*/ 715069 w 4294429"/>
              <a:gd name="connsiteY42" fmla="*/ 726424 h 2528811"/>
              <a:gd name="connsiteX43" fmla="*/ 400744 w 4294429"/>
              <a:gd name="connsiteY43" fmla="*/ 812149 h 2528811"/>
              <a:gd name="connsiteX44" fmla="*/ 486469 w 4294429"/>
              <a:gd name="connsiteY44" fmla="*/ 1126474 h 2528811"/>
              <a:gd name="connsiteX45" fmla="*/ 486469 w 4294429"/>
              <a:gd name="connsiteY45" fmla="*/ 1402699 h 2528811"/>
              <a:gd name="connsiteX46" fmla="*/ 286444 w 4294429"/>
              <a:gd name="connsiteY46" fmla="*/ 1364599 h 2528811"/>
              <a:gd name="connsiteX0" fmla="*/ 286444 w 4293991"/>
              <a:gd name="connsiteY0" fmla="*/ 1364599 h 2528811"/>
              <a:gd name="connsiteX1" fmla="*/ 694 w 4293991"/>
              <a:gd name="connsiteY1" fmla="*/ 1459849 h 2528811"/>
              <a:gd name="connsiteX2" fmla="*/ 210244 w 4293991"/>
              <a:gd name="connsiteY2" fmla="*/ 1669399 h 2528811"/>
              <a:gd name="connsiteX3" fmla="*/ 343595 w 4293991"/>
              <a:gd name="connsiteY3" fmla="*/ 1682099 h 2528811"/>
              <a:gd name="connsiteX4" fmla="*/ 556319 w 4293991"/>
              <a:gd name="connsiteY4" fmla="*/ 1729724 h 2528811"/>
              <a:gd name="connsiteX5" fmla="*/ 699195 w 4293991"/>
              <a:gd name="connsiteY5" fmla="*/ 1793224 h 2528811"/>
              <a:gd name="connsiteX6" fmla="*/ 746819 w 4293991"/>
              <a:gd name="connsiteY6" fmla="*/ 1850374 h 2528811"/>
              <a:gd name="connsiteX7" fmla="*/ 816670 w 4293991"/>
              <a:gd name="connsiteY7" fmla="*/ 1964674 h 2528811"/>
              <a:gd name="connsiteX8" fmla="*/ 819845 w 4293991"/>
              <a:gd name="connsiteY8" fmla="*/ 2145649 h 2528811"/>
              <a:gd name="connsiteX9" fmla="*/ 775395 w 4293991"/>
              <a:gd name="connsiteY9" fmla="*/ 2215499 h 2528811"/>
              <a:gd name="connsiteX10" fmla="*/ 829369 w 4293991"/>
              <a:gd name="connsiteY10" fmla="*/ 2278999 h 2528811"/>
              <a:gd name="connsiteX11" fmla="*/ 1115119 w 4293991"/>
              <a:gd name="connsiteY11" fmla="*/ 2415524 h 2528811"/>
              <a:gd name="connsiteX12" fmla="*/ 1423094 w 4293991"/>
              <a:gd name="connsiteY12" fmla="*/ 2526649 h 2528811"/>
              <a:gd name="connsiteX13" fmla="*/ 1508819 w 4293991"/>
              <a:gd name="connsiteY13" fmla="*/ 2313924 h 2528811"/>
              <a:gd name="connsiteX14" fmla="*/ 1677094 w 4293991"/>
              <a:gd name="connsiteY14" fmla="*/ 2098024 h 2528811"/>
              <a:gd name="connsiteX15" fmla="*/ 1788219 w 4293991"/>
              <a:gd name="connsiteY15" fmla="*/ 2164699 h 2528811"/>
              <a:gd name="connsiteX16" fmla="*/ 1950144 w 4293991"/>
              <a:gd name="connsiteY16" fmla="*/ 2094849 h 2528811"/>
              <a:gd name="connsiteX17" fmla="*/ 2007294 w 4293991"/>
              <a:gd name="connsiteY17" fmla="*/ 2218674 h 2528811"/>
              <a:gd name="connsiteX18" fmla="*/ 2566094 w 4293991"/>
              <a:gd name="connsiteY18" fmla="*/ 1755124 h 2528811"/>
              <a:gd name="connsiteX19" fmla="*/ 2680394 w 4293991"/>
              <a:gd name="connsiteY19" fmla="*/ 1618599 h 2528811"/>
              <a:gd name="connsiteX20" fmla="*/ 2715319 w 4293991"/>
              <a:gd name="connsiteY20" fmla="*/ 1434449 h 2528811"/>
              <a:gd name="connsiteX21" fmla="*/ 2950269 w 4293991"/>
              <a:gd name="connsiteY21" fmla="*/ 1285224 h 2528811"/>
              <a:gd name="connsiteX22" fmla="*/ 3229669 w 4293991"/>
              <a:gd name="connsiteY22" fmla="*/ 1183624 h 2528811"/>
              <a:gd name="connsiteX23" fmla="*/ 3415407 w 4293991"/>
              <a:gd name="connsiteY23" fmla="*/ 1209818 h 2528811"/>
              <a:gd name="connsiteX24" fmla="*/ 3532089 w 4293991"/>
              <a:gd name="connsiteY24" fmla="*/ 1116949 h 2528811"/>
              <a:gd name="connsiteX25" fmla="*/ 3667819 w 4293991"/>
              <a:gd name="connsiteY25" fmla="*/ 788336 h 2528811"/>
              <a:gd name="connsiteX26" fmla="*/ 3832126 w 4293991"/>
              <a:gd name="connsiteY26" fmla="*/ 445437 h 2528811"/>
              <a:gd name="connsiteX27" fmla="*/ 3959919 w 4293991"/>
              <a:gd name="connsiteY27" fmla="*/ 332724 h 2528811"/>
              <a:gd name="connsiteX28" fmla="*/ 4242494 w 4293991"/>
              <a:gd name="connsiteY28" fmla="*/ 373999 h 2528811"/>
              <a:gd name="connsiteX29" fmla="*/ 4229794 w 4293991"/>
              <a:gd name="connsiteY29" fmla="*/ 183499 h 2528811"/>
              <a:gd name="connsiteX30" fmla="*/ 4239319 w 4293991"/>
              <a:gd name="connsiteY30" fmla="*/ 31099 h 2528811"/>
              <a:gd name="connsiteX31" fmla="*/ 3458269 w 4293991"/>
              <a:gd name="connsiteY31" fmla="*/ 21574 h 2528811"/>
              <a:gd name="connsiteX32" fmla="*/ 3324919 w 4293991"/>
              <a:gd name="connsiteY32" fmla="*/ 269224 h 2528811"/>
              <a:gd name="connsiteX33" fmla="*/ 3048694 w 4293991"/>
              <a:gd name="connsiteY33" fmla="*/ 288274 h 2528811"/>
              <a:gd name="connsiteX34" fmla="*/ 2620069 w 4293991"/>
              <a:gd name="connsiteY34" fmla="*/ 78724 h 2528811"/>
              <a:gd name="connsiteX35" fmla="*/ 2420044 w 4293991"/>
              <a:gd name="connsiteY35" fmla="*/ 145399 h 2528811"/>
              <a:gd name="connsiteX36" fmla="*/ 2077144 w 4293991"/>
              <a:gd name="connsiteY36" fmla="*/ 393049 h 2528811"/>
              <a:gd name="connsiteX37" fmla="*/ 2029519 w 4293991"/>
              <a:gd name="connsiteY37" fmla="*/ 497824 h 2528811"/>
              <a:gd name="connsiteX38" fmla="*/ 1848544 w 4293991"/>
              <a:gd name="connsiteY38" fmla="*/ 612124 h 2528811"/>
              <a:gd name="connsiteX39" fmla="*/ 1581844 w 4293991"/>
              <a:gd name="connsiteY39" fmla="*/ 631174 h 2528811"/>
              <a:gd name="connsiteX40" fmla="*/ 1210369 w 4293991"/>
              <a:gd name="connsiteY40" fmla="*/ 421624 h 2528811"/>
              <a:gd name="connsiteX41" fmla="*/ 896044 w 4293991"/>
              <a:gd name="connsiteY41" fmla="*/ 526399 h 2528811"/>
              <a:gd name="connsiteX42" fmla="*/ 715069 w 4293991"/>
              <a:gd name="connsiteY42" fmla="*/ 726424 h 2528811"/>
              <a:gd name="connsiteX43" fmla="*/ 400744 w 4293991"/>
              <a:gd name="connsiteY43" fmla="*/ 812149 h 2528811"/>
              <a:gd name="connsiteX44" fmla="*/ 486469 w 4293991"/>
              <a:gd name="connsiteY44" fmla="*/ 1126474 h 2528811"/>
              <a:gd name="connsiteX45" fmla="*/ 486469 w 4293991"/>
              <a:gd name="connsiteY45" fmla="*/ 1402699 h 2528811"/>
              <a:gd name="connsiteX46" fmla="*/ 286444 w 4293991"/>
              <a:gd name="connsiteY46" fmla="*/ 1364599 h 2528811"/>
              <a:gd name="connsiteX0" fmla="*/ 286444 w 4291113"/>
              <a:gd name="connsiteY0" fmla="*/ 1364747 h 2528959"/>
              <a:gd name="connsiteX1" fmla="*/ 694 w 4291113"/>
              <a:gd name="connsiteY1" fmla="*/ 1459997 h 2528959"/>
              <a:gd name="connsiteX2" fmla="*/ 210244 w 4291113"/>
              <a:gd name="connsiteY2" fmla="*/ 1669547 h 2528959"/>
              <a:gd name="connsiteX3" fmla="*/ 343595 w 4291113"/>
              <a:gd name="connsiteY3" fmla="*/ 1682247 h 2528959"/>
              <a:gd name="connsiteX4" fmla="*/ 556319 w 4291113"/>
              <a:gd name="connsiteY4" fmla="*/ 1729872 h 2528959"/>
              <a:gd name="connsiteX5" fmla="*/ 699195 w 4291113"/>
              <a:gd name="connsiteY5" fmla="*/ 1793372 h 2528959"/>
              <a:gd name="connsiteX6" fmla="*/ 746819 w 4291113"/>
              <a:gd name="connsiteY6" fmla="*/ 1850522 h 2528959"/>
              <a:gd name="connsiteX7" fmla="*/ 816670 w 4291113"/>
              <a:gd name="connsiteY7" fmla="*/ 1964822 h 2528959"/>
              <a:gd name="connsiteX8" fmla="*/ 819845 w 4291113"/>
              <a:gd name="connsiteY8" fmla="*/ 2145797 h 2528959"/>
              <a:gd name="connsiteX9" fmla="*/ 775395 w 4291113"/>
              <a:gd name="connsiteY9" fmla="*/ 2215647 h 2528959"/>
              <a:gd name="connsiteX10" fmla="*/ 829369 w 4291113"/>
              <a:gd name="connsiteY10" fmla="*/ 2279147 h 2528959"/>
              <a:gd name="connsiteX11" fmla="*/ 1115119 w 4291113"/>
              <a:gd name="connsiteY11" fmla="*/ 2415672 h 2528959"/>
              <a:gd name="connsiteX12" fmla="*/ 1423094 w 4291113"/>
              <a:gd name="connsiteY12" fmla="*/ 2526797 h 2528959"/>
              <a:gd name="connsiteX13" fmla="*/ 1508819 w 4291113"/>
              <a:gd name="connsiteY13" fmla="*/ 2314072 h 2528959"/>
              <a:gd name="connsiteX14" fmla="*/ 1677094 w 4291113"/>
              <a:gd name="connsiteY14" fmla="*/ 2098172 h 2528959"/>
              <a:gd name="connsiteX15" fmla="*/ 1788219 w 4291113"/>
              <a:gd name="connsiteY15" fmla="*/ 2164847 h 2528959"/>
              <a:gd name="connsiteX16" fmla="*/ 1950144 w 4291113"/>
              <a:gd name="connsiteY16" fmla="*/ 2094997 h 2528959"/>
              <a:gd name="connsiteX17" fmla="*/ 2007294 w 4291113"/>
              <a:gd name="connsiteY17" fmla="*/ 2218822 h 2528959"/>
              <a:gd name="connsiteX18" fmla="*/ 2566094 w 4291113"/>
              <a:gd name="connsiteY18" fmla="*/ 1755272 h 2528959"/>
              <a:gd name="connsiteX19" fmla="*/ 2680394 w 4291113"/>
              <a:gd name="connsiteY19" fmla="*/ 1618747 h 2528959"/>
              <a:gd name="connsiteX20" fmla="*/ 2715319 w 4291113"/>
              <a:gd name="connsiteY20" fmla="*/ 1434597 h 2528959"/>
              <a:gd name="connsiteX21" fmla="*/ 2950269 w 4291113"/>
              <a:gd name="connsiteY21" fmla="*/ 1285372 h 2528959"/>
              <a:gd name="connsiteX22" fmla="*/ 3229669 w 4291113"/>
              <a:gd name="connsiteY22" fmla="*/ 1183772 h 2528959"/>
              <a:gd name="connsiteX23" fmla="*/ 3415407 w 4291113"/>
              <a:gd name="connsiteY23" fmla="*/ 1209966 h 2528959"/>
              <a:gd name="connsiteX24" fmla="*/ 3532089 w 4291113"/>
              <a:gd name="connsiteY24" fmla="*/ 1117097 h 2528959"/>
              <a:gd name="connsiteX25" fmla="*/ 3667819 w 4291113"/>
              <a:gd name="connsiteY25" fmla="*/ 788484 h 2528959"/>
              <a:gd name="connsiteX26" fmla="*/ 3832126 w 4291113"/>
              <a:gd name="connsiteY26" fmla="*/ 445585 h 2528959"/>
              <a:gd name="connsiteX27" fmla="*/ 3959919 w 4291113"/>
              <a:gd name="connsiteY27" fmla="*/ 332872 h 2528959"/>
              <a:gd name="connsiteX28" fmla="*/ 4242494 w 4291113"/>
              <a:gd name="connsiteY28" fmla="*/ 374147 h 2528959"/>
              <a:gd name="connsiteX29" fmla="*/ 4220269 w 4291113"/>
              <a:gd name="connsiteY29" fmla="*/ 186822 h 2528959"/>
              <a:gd name="connsiteX30" fmla="*/ 4239319 w 4291113"/>
              <a:gd name="connsiteY30" fmla="*/ 31247 h 2528959"/>
              <a:gd name="connsiteX31" fmla="*/ 3458269 w 4291113"/>
              <a:gd name="connsiteY31" fmla="*/ 21722 h 2528959"/>
              <a:gd name="connsiteX32" fmla="*/ 3324919 w 4291113"/>
              <a:gd name="connsiteY32" fmla="*/ 269372 h 2528959"/>
              <a:gd name="connsiteX33" fmla="*/ 3048694 w 4291113"/>
              <a:gd name="connsiteY33" fmla="*/ 288422 h 2528959"/>
              <a:gd name="connsiteX34" fmla="*/ 2620069 w 4291113"/>
              <a:gd name="connsiteY34" fmla="*/ 78872 h 2528959"/>
              <a:gd name="connsiteX35" fmla="*/ 2420044 w 4291113"/>
              <a:gd name="connsiteY35" fmla="*/ 145547 h 2528959"/>
              <a:gd name="connsiteX36" fmla="*/ 2077144 w 4291113"/>
              <a:gd name="connsiteY36" fmla="*/ 393197 h 2528959"/>
              <a:gd name="connsiteX37" fmla="*/ 2029519 w 4291113"/>
              <a:gd name="connsiteY37" fmla="*/ 497972 h 2528959"/>
              <a:gd name="connsiteX38" fmla="*/ 1848544 w 4291113"/>
              <a:gd name="connsiteY38" fmla="*/ 612272 h 2528959"/>
              <a:gd name="connsiteX39" fmla="*/ 1581844 w 4291113"/>
              <a:gd name="connsiteY39" fmla="*/ 631322 h 2528959"/>
              <a:gd name="connsiteX40" fmla="*/ 1210369 w 4291113"/>
              <a:gd name="connsiteY40" fmla="*/ 421772 h 2528959"/>
              <a:gd name="connsiteX41" fmla="*/ 896044 w 4291113"/>
              <a:gd name="connsiteY41" fmla="*/ 526547 h 2528959"/>
              <a:gd name="connsiteX42" fmla="*/ 715069 w 4291113"/>
              <a:gd name="connsiteY42" fmla="*/ 726572 h 2528959"/>
              <a:gd name="connsiteX43" fmla="*/ 400744 w 4291113"/>
              <a:gd name="connsiteY43" fmla="*/ 812297 h 2528959"/>
              <a:gd name="connsiteX44" fmla="*/ 486469 w 4291113"/>
              <a:gd name="connsiteY44" fmla="*/ 1126622 h 2528959"/>
              <a:gd name="connsiteX45" fmla="*/ 486469 w 4291113"/>
              <a:gd name="connsiteY45" fmla="*/ 1402847 h 2528959"/>
              <a:gd name="connsiteX46" fmla="*/ 286444 w 4291113"/>
              <a:gd name="connsiteY46" fmla="*/ 1364747 h 2528959"/>
              <a:gd name="connsiteX0" fmla="*/ 286444 w 4295781"/>
              <a:gd name="connsiteY0" fmla="*/ 1361619 h 2525831"/>
              <a:gd name="connsiteX1" fmla="*/ 694 w 4295781"/>
              <a:gd name="connsiteY1" fmla="*/ 1456869 h 2525831"/>
              <a:gd name="connsiteX2" fmla="*/ 210244 w 4295781"/>
              <a:gd name="connsiteY2" fmla="*/ 1666419 h 2525831"/>
              <a:gd name="connsiteX3" fmla="*/ 343595 w 4295781"/>
              <a:gd name="connsiteY3" fmla="*/ 1679119 h 2525831"/>
              <a:gd name="connsiteX4" fmla="*/ 556319 w 4295781"/>
              <a:gd name="connsiteY4" fmla="*/ 1726744 h 2525831"/>
              <a:gd name="connsiteX5" fmla="*/ 699195 w 4295781"/>
              <a:gd name="connsiteY5" fmla="*/ 1790244 h 2525831"/>
              <a:gd name="connsiteX6" fmla="*/ 746819 w 4295781"/>
              <a:gd name="connsiteY6" fmla="*/ 1847394 h 2525831"/>
              <a:gd name="connsiteX7" fmla="*/ 816670 w 4295781"/>
              <a:gd name="connsiteY7" fmla="*/ 1961694 h 2525831"/>
              <a:gd name="connsiteX8" fmla="*/ 819845 w 4295781"/>
              <a:gd name="connsiteY8" fmla="*/ 2142669 h 2525831"/>
              <a:gd name="connsiteX9" fmla="*/ 775395 w 4295781"/>
              <a:gd name="connsiteY9" fmla="*/ 2212519 h 2525831"/>
              <a:gd name="connsiteX10" fmla="*/ 829369 w 4295781"/>
              <a:gd name="connsiteY10" fmla="*/ 2276019 h 2525831"/>
              <a:gd name="connsiteX11" fmla="*/ 1115119 w 4295781"/>
              <a:gd name="connsiteY11" fmla="*/ 2412544 h 2525831"/>
              <a:gd name="connsiteX12" fmla="*/ 1423094 w 4295781"/>
              <a:gd name="connsiteY12" fmla="*/ 2523669 h 2525831"/>
              <a:gd name="connsiteX13" fmla="*/ 1508819 w 4295781"/>
              <a:gd name="connsiteY13" fmla="*/ 2310944 h 2525831"/>
              <a:gd name="connsiteX14" fmla="*/ 1677094 w 4295781"/>
              <a:gd name="connsiteY14" fmla="*/ 2095044 h 2525831"/>
              <a:gd name="connsiteX15" fmla="*/ 1788219 w 4295781"/>
              <a:gd name="connsiteY15" fmla="*/ 2161719 h 2525831"/>
              <a:gd name="connsiteX16" fmla="*/ 1950144 w 4295781"/>
              <a:gd name="connsiteY16" fmla="*/ 2091869 h 2525831"/>
              <a:gd name="connsiteX17" fmla="*/ 2007294 w 4295781"/>
              <a:gd name="connsiteY17" fmla="*/ 2215694 h 2525831"/>
              <a:gd name="connsiteX18" fmla="*/ 2566094 w 4295781"/>
              <a:gd name="connsiteY18" fmla="*/ 1752144 h 2525831"/>
              <a:gd name="connsiteX19" fmla="*/ 2680394 w 4295781"/>
              <a:gd name="connsiteY19" fmla="*/ 1615619 h 2525831"/>
              <a:gd name="connsiteX20" fmla="*/ 2715319 w 4295781"/>
              <a:gd name="connsiteY20" fmla="*/ 1431469 h 2525831"/>
              <a:gd name="connsiteX21" fmla="*/ 2950269 w 4295781"/>
              <a:gd name="connsiteY21" fmla="*/ 1282244 h 2525831"/>
              <a:gd name="connsiteX22" fmla="*/ 3229669 w 4295781"/>
              <a:gd name="connsiteY22" fmla="*/ 1180644 h 2525831"/>
              <a:gd name="connsiteX23" fmla="*/ 3415407 w 4295781"/>
              <a:gd name="connsiteY23" fmla="*/ 1206838 h 2525831"/>
              <a:gd name="connsiteX24" fmla="*/ 3532089 w 4295781"/>
              <a:gd name="connsiteY24" fmla="*/ 1113969 h 2525831"/>
              <a:gd name="connsiteX25" fmla="*/ 3667819 w 4295781"/>
              <a:gd name="connsiteY25" fmla="*/ 785356 h 2525831"/>
              <a:gd name="connsiteX26" fmla="*/ 3832126 w 4295781"/>
              <a:gd name="connsiteY26" fmla="*/ 442457 h 2525831"/>
              <a:gd name="connsiteX27" fmla="*/ 3959919 w 4295781"/>
              <a:gd name="connsiteY27" fmla="*/ 329744 h 2525831"/>
              <a:gd name="connsiteX28" fmla="*/ 4242494 w 4295781"/>
              <a:gd name="connsiteY28" fmla="*/ 371019 h 2525831"/>
              <a:gd name="connsiteX29" fmla="*/ 4220269 w 4295781"/>
              <a:gd name="connsiteY29" fmla="*/ 183694 h 2525831"/>
              <a:gd name="connsiteX30" fmla="*/ 4232970 w 4295781"/>
              <a:gd name="connsiteY30" fmla="*/ 110669 h 2525831"/>
              <a:gd name="connsiteX31" fmla="*/ 4239319 w 4295781"/>
              <a:gd name="connsiteY31" fmla="*/ 28119 h 2525831"/>
              <a:gd name="connsiteX32" fmla="*/ 3458269 w 4295781"/>
              <a:gd name="connsiteY32" fmla="*/ 18594 h 2525831"/>
              <a:gd name="connsiteX33" fmla="*/ 3324919 w 4295781"/>
              <a:gd name="connsiteY33" fmla="*/ 266244 h 2525831"/>
              <a:gd name="connsiteX34" fmla="*/ 3048694 w 4295781"/>
              <a:gd name="connsiteY34" fmla="*/ 285294 h 2525831"/>
              <a:gd name="connsiteX35" fmla="*/ 2620069 w 4295781"/>
              <a:gd name="connsiteY35" fmla="*/ 75744 h 2525831"/>
              <a:gd name="connsiteX36" fmla="*/ 2420044 w 4295781"/>
              <a:gd name="connsiteY36" fmla="*/ 142419 h 2525831"/>
              <a:gd name="connsiteX37" fmla="*/ 2077144 w 4295781"/>
              <a:gd name="connsiteY37" fmla="*/ 390069 h 2525831"/>
              <a:gd name="connsiteX38" fmla="*/ 2029519 w 4295781"/>
              <a:gd name="connsiteY38" fmla="*/ 494844 h 2525831"/>
              <a:gd name="connsiteX39" fmla="*/ 1848544 w 4295781"/>
              <a:gd name="connsiteY39" fmla="*/ 609144 h 2525831"/>
              <a:gd name="connsiteX40" fmla="*/ 1581844 w 4295781"/>
              <a:gd name="connsiteY40" fmla="*/ 628194 h 2525831"/>
              <a:gd name="connsiteX41" fmla="*/ 1210369 w 4295781"/>
              <a:gd name="connsiteY41" fmla="*/ 418644 h 2525831"/>
              <a:gd name="connsiteX42" fmla="*/ 896044 w 4295781"/>
              <a:gd name="connsiteY42" fmla="*/ 523419 h 2525831"/>
              <a:gd name="connsiteX43" fmla="*/ 715069 w 4295781"/>
              <a:gd name="connsiteY43" fmla="*/ 723444 h 2525831"/>
              <a:gd name="connsiteX44" fmla="*/ 400744 w 4295781"/>
              <a:gd name="connsiteY44" fmla="*/ 809169 h 2525831"/>
              <a:gd name="connsiteX45" fmla="*/ 486469 w 4295781"/>
              <a:gd name="connsiteY45" fmla="*/ 1123494 h 2525831"/>
              <a:gd name="connsiteX46" fmla="*/ 486469 w 4295781"/>
              <a:gd name="connsiteY46" fmla="*/ 1399719 h 2525831"/>
              <a:gd name="connsiteX47" fmla="*/ 286444 w 4295781"/>
              <a:gd name="connsiteY47" fmla="*/ 1361619 h 2525831"/>
              <a:gd name="connsiteX0" fmla="*/ 286444 w 4343572"/>
              <a:gd name="connsiteY0" fmla="*/ 1360221 h 2524433"/>
              <a:gd name="connsiteX1" fmla="*/ 694 w 4343572"/>
              <a:gd name="connsiteY1" fmla="*/ 1455471 h 2524433"/>
              <a:gd name="connsiteX2" fmla="*/ 210244 w 4343572"/>
              <a:gd name="connsiteY2" fmla="*/ 1665021 h 2524433"/>
              <a:gd name="connsiteX3" fmla="*/ 343595 w 4343572"/>
              <a:gd name="connsiteY3" fmla="*/ 1677721 h 2524433"/>
              <a:gd name="connsiteX4" fmla="*/ 556319 w 4343572"/>
              <a:gd name="connsiteY4" fmla="*/ 1725346 h 2524433"/>
              <a:gd name="connsiteX5" fmla="*/ 699195 w 4343572"/>
              <a:gd name="connsiteY5" fmla="*/ 1788846 h 2524433"/>
              <a:gd name="connsiteX6" fmla="*/ 746819 w 4343572"/>
              <a:gd name="connsiteY6" fmla="*/ 1845996 h 2524433"/>
              <a:gd name="connsiteX7" fmla="*/ 816670 w 4343572"/>
              <a:gd name="connsiteY7" fmla="*/ 1960296 h 2524433"/>
              <a:gd name="connsiteX8" fmla="*/ 819845 w 4343572"/>
              <a:gd name="connsiteY8" fmla="*/ 2141271 h 2524433"/>
              <a:gd name="connsiteX9" fmla="*/ 775395 w 4343572"/>
              <a:gd name="connsiteY9" fmla="*/ 2211121 h 2524433"/>
              <a:gd name="connsiteX10" fmla="*/ 829369 w 4343572"/>
              <a:gd name="connsiteY10" fmla="*/ 2274621 h 2524433"/>
              <a:gd name="connsiteX11" fmla="*/ 1115119 w 4343572"/>
              <a:gd name="connsiteY11" fmla="*/ 2411146 h 2524433"/>
              <a:gd name="connsiteX12" fmla="*/ 1423094 w 4343572"/>
              <a:gd name="connsiteY12" fmla="*/ 2522271 h 2524433"/>
              <a:gd name="connsiteX13" fmla="*/ 1508819 w 4343572"/>
              <a:gd name="connsiteY13" fmla="*/ 2309546 h 2524433"/>
              <a:gd name="connsiteX14" fmla="*/ 1677094 w 4343572"/>
              <a:gd name="connsiteY14" fmla="*/ 2093646 h 2524433"/>
              <a:gd name="connsiteX15" fmla="*/ 1788219 w 4343572"/>
              <a:gd name="connsiteY15" fmla="*/ 2160321 h 2524433"/>
              <a:gd name="connsiteX16" fmla="*/ 1950144 w 4343572"/>
              <a:gd name="connsiteY16" fmla="*/ 2090471 h 2524433"/>
              <a:gd name="connsiteX17" fmla="*/ 2007294 w 4343572"/>
              <a:gd name="connsiteY17" fmla="*/ 2214296 h 2524433"/>
              <a:gd name="connsiteX18" fmla="*/ 2566094 w 4343572"/>
              <a:gd name="connsiteY18" fmla="*/ 1750746 h 2524433"/>
              <a:gd name="connsiteX19" fmla="*/ 2680394 w 4343572"/>
              <a:gd name="connsiteY19" fmla="*/ 1614221 h 2524433"/>
              <a:gd name="connsiteX20" fmla="*/ 2715319 w 4343572"/>
              <a:gd name="connsiteY20" fmla="*/ 1430071 h 2524433"/>
              <a:gd name="connsiteX21" fmla="*/ 2950269 w 4343572"/>
              <a:gd name="connsiteY21" fmla="*/ 1280846 h 2524433"/>
              <a:gd name="connsiteX22" fmla="*/ 3229669 w 4343572"/>
              <a:gd name="connsiteY22" fmla="*/ 1179246 h 2524433"/>
              <a:gd name="connsiteX23" fmla="*/ 3415407 w 4343572"/>
              <a:gd name="connsiteY23" fmla="*/ 1205440 h 2524433"/>
              <a:gd name="connsiteX24" fmla="*/ 3532089 w 4343572"/>
              <a:gd name="connsiteY24" fmla="*/ 1112571 h 2524433"/>
              <a:gd name="connsiteX25" fmla="*/ 3667819 w 4343572"/>
              <a:gd name="connsiteY25" fmla="*/ 783958 h 2524433"/>
              <a:gd name="connsiteX26" fmla="*/ 3832126 w 4343572"/>
              <a:gd name="connsiteY26" fmla="*/ 441059 h 2524433"/>
              <a:gd name="connsiteX27" fmla="*/ 3959919 w 4343572"/>
              <a:gd name="connsiteY27" fmla="*/ 328346 h 2524433"/>
              <a:gd name="connsiteX28" fmla="*/ 4242494 w 4343572"/>
              <a:gd name="connsiteY28" fmla="*/ 369621 h 2524433"/>
              <a:gd name="connsiteX29" fmla="*/ 4220269 w 4343572"/>
              <a:gd name="connsiteY29" fmla="*/ 182296 h 2524433"/>
              <a:gd name="connsiteX30" fmla="*/ 4232970 w 4343572"/>
              <a:gd name="connsiteY30" fmla="*/ 109271 h 2524433"/>
              <a:gd name="connsiteX31" fmla="*/ 4334570 w 4343572"/>
              <a:gd name="connsiteY31" fmla="*/ 71171 h 2524433"/>
              <a:gd name="connsiteX32" fmla="*/ 4239319 w 4343572"/>
              <a:gd name="connsiteY32" fmla="*/ 26721 h 2524433"/>
              <a:gd name="connsiteX33" fmla="*/ 3458269 w 4343572"/>
              <a:gd name="connsiteY33" fmla="*/ 17196 h 2524433"/>
              <a:gd name="connsiteX34" fmla="*/ 3324919 w 4343572"/>
              <a:gd name="connsiteY34" fmla="*/ 264846 h 2524433"/>
              <a:gd name="connsiteX35" fmla="*/ 3048694 w 4343572"/>
              <a:gd name="connsiteY35" fmla="*/ 283896 h 2524433"/>
              <a:gd name="connsiteX36" fmla="*/ 2620069 w 4343572"/>
              <a:gd name="connsiteY36" fmla="*/ 74346 h 2524433"/>
              <a:gd name="connsiteX37" fmla="*/ 2420044 w 4343572"/>
              <a:gd name="connsiteY37" fmla="*/ 141021 h 2524433"/>
              <a:gd name="connsiteX38" fmla="*/ 2077144 w 4343572"/>
              <a:gd name="connsiteY38" fmla="*/ 388671 h 2524433"/>
              <a:gd name="connsiteX39" fmla="*/ 2029519 w 4343572"/>
              <a:gd name="connsiteY39" fmla="*/ 493446 h 2524433"/>
              <a:gd name="connsiteX40" fmla="*/ 1848544 w 4343572"/>
              <a:gd name="connsiteY40" fmla="*/ 607746 h 2524433"/>
              <a:gd name="connsiteX41" fmla="*/ 1581844 w 4343572"/>
              <a:gd name="connsiteY41" fmla="*/ 626796 h 2524433"/>
              <a:gd name="connsiteX42" fmla="*/ 1210369 w 4343572"/>
              <a:gd name="connsiteY42" fmla="*/ 417246 h 2524433"/>
              <a:gd name="connsiteX43" fmla="*/ 896044 w 4343572"/>
              <a:gd name="connsiteY43" fmla="*/ 522021 h 2524433"/>
              <a:gd name="connsiteX44" fmla="*/ 715069 w 4343572"/>
              <a:gd name="connsiteY44" fmla="*/ 722046 h 2524433"/>
              <a:gd name="connsiteX45" fmla="*/ 400744 w 4343572"/>
              <a:gd name="connsiteY45" fmla="*/ 807771 h 2524433"/>
              <a:gd name="connsiteX46" fmla="*/ 486469 w 4343572"/>
              <a:gd name="connsiteY46" fmla="*/ 1122096 h 2524433"/>
              <a:gd name="connsiteX47" fmla="*/ 486469 w 4343572"/>
              <a:gd name="connsiteY47" fmla="*/ 1398321 h 2524433"/>
              <a:gd name="connsiteX48" fmla="*/ 286444 w 4343572"/>
              <a:gd name="connsiteY48" fmla="*/ 1360221 h 2524433"/>
              <a:gd name="connsiteX0" fmla="*/ 286444 w 4343572"/>
              <a:gd name="connsiteY0" fmla="*/ 1360221 h 2524433"/>
              <a:gd name="connsiteX1" fmla="*/ 694 w 4343572"/>
              <a:gd name="connsiteY1" fmla="*/ 1455471 h 2524433"/>
              <a:gd name="connsiteX2" fmla="*/ 210244 w 4343572"/>
              <a:gd name="connsiteY2" fmla="*/ 1665021 h 2524433"/>
              <a:gd name="connsiteX3" fmla="*/ 343595 w 4343572"/>
              <a:gd name="connsiteY3" fmla="*/ 1677721 h 2524433"/>
              <a:gd name="connsiteX4" fmla="*/ 556319 w 4343572"/>
              <a:gd name="connsiteY4" fmla="*/ 1725346 h 2524433"/>
              <a:gd name="connsiteX5" fmla="*/ 699195 w 4343572"/>
              <a:gd name="connsiteY5" fmla="*/ 1788846 h 2524433"/>
              <a:gd name="connsiteX6" fmla="*/ 746819 w 4343572"/>
              <a:gd name="connsiteY6" fmla="*/ 1845996 h 2524433"/>
              <a:gd name="connsiteX7" fmla="*/ 816670 w 4343572"/>
              <a:gd name="connsiteY7" fmla="*/ 1960296 h 2524433"/>
              <a:gd name="connsiteX8" fmla="*/ 819845 w 4343572"/>
              <a:gd name="connsiteY8" fmla="*/ 2141271 h 2524433"/>
              <a:gd name="connsiteX9" fmla="*/ 775395 w 4343572"/>
              <a:gd name="connsiteY9" fmla="*/ 2211121 h 2524433"/>
              <a:gd name="connsiteX10" fmla="*/ 829369 w 4343572"/>
              <a:gd name="connsiteY10" fmla="*/ 2274621 h 2524433"/>
              <a:gd name="connsiteX11" fmla="*/ 1115119 w 4343572"/>
              <a:gd name="connsiteY11" fmla="*/ 2411146 h 2524433"/>
              <a:gd name="connsiteX12" fmla="*/ 1423094 w 4343572"/>
              <a:gd name="connsiteY12" fmla="*/ 2522271 h 2524433"/>
              <a:gd name="connsiteX13" fmla="*/ 1508819 w 4343572"/>
              <a:gd name="connsiteY13" fmla="*/ 2309546 h 2524433"/>
              <a:gd name="connsiteX14" fmla="*/ 1677094 w 4343572"/>
              <a:gd name="connsiteY14" fmla="*/ 2093646 h 2524433"/>
              <a:gd name="connsiteX15" fmla="*/ 1788219 w 4343572"/>
              <a:gd name="connsiteY15" fmla="*/ 2160321 h 2524433"/>
              <a:gd name="connsiteX16" fmla="*/ 1950144 w 4343572"/>
              <a:gd name="connsiteY16" fmla="*/ 2090471 h 2524433"/>
              <a:gd name="connsiteX17" fmla="*/ 2007294 w 4343572"/>
              <a:gd name="connsiteY17" fmla="*/ 2214296 h 2524433"/>
              <a:gd name="connsiteX18" fmla="*/ 2566094 w 4343572"/>
              <a:gd name="connsiteY18" fmla="*/ 1750746 h 2524433"/>
              <a:gd name="connsiteX19" fmla="*/ 2680394 w 4343572"/>
              <a:gd name="connsiteY19" fmla="*/ 1614221 h 2524433"/>
              <a:gd name="connsiteX20" fmla="*/ 2715319 w 4343572"/>
              <a:gd name="connsiteY20" fmla="*/ 1430071 h 2524433"/>
              <a:gd name="connsiteX21" fmla="*/ 2950269 w 4343572"/>
              <a:gd name="connsiteY21" fmla="*/ 1280846 h 2524433"/>
              <a:gd name="connsiteX22" fmla="*/ 3229669 w 4343572"/>
              <a:gd name="connsiteY22" fmla="*/ 1179246 h 2524433"/>
              <a:gd name="connsiteX23" fmla="*/ 3415407 w 4343572"/>
              <a:gd name="connsiteY23" fmla="*/ 1205440 h 2524433"/>
              <a:gd name="connsiteX24" fmla="*/ 3532089 w 4343572"/>
              <a:gd name="connsiteY24" fmla="*/ 1112571 h 2524433"/>
              <a:gd name="connsiteX25" fmla="*/ 3667819 w 4343572"/>
              <a:gd name="connsiteY25" fmla="*/ 783958 h 2524433"/>
              <a:gd name="connsiteX26" fmla="*/ 3832126 w 4343572"/>
              <a:gd name="connsiteY26" fmla="*/ 441059 h 2524433"/>
              <a:gd name="connsiteX27" fmla="*/ 3959919 w 4343572"/>
              <a:gd name="connsiteY27" fmla="*/ 328346 h 2524433"/>
              <a:gd name="connsiteX28" fmla="*/ 4242494 w 4343572"/>
              <a:gd name="connsiteY28" fmla="*/ 369621 h 2524433"/>
              <a:gd name="connsiteX29" fmla="*/ 4220269 w 4343572"/>
              <a:gd name="connsiteY29" fmla="*/ 182296 h 2524433"/>
              <a:gd name="connsiteX30" fmla="*/ 4239320 w 4343572"/>
              <a:gd name="connsiteY30" fmla="*/ 112446 h 2524433"/>
              <a:gd name="connsiteX31" fmla="*/ 4334570 w 4343572"/>
              <a:gd name="connsiteY31" fmla="*/ 71171 h 2524433"/>
              <a:gd name="connsiteX32" fmla="*/ 4239319 w 4343572"/>
              <a:gd name="connsiteY32" fmla="*/ 26721 h 2524433"/>
              <a:gd name="connsiteX33" fmla="*/ 3458269 w 4343572"/>
              <a:gd name="connsiteY33" fmla="*/ 17196 h 2524433"/>
              <a:gd name="connsiteX34" fmla="*/ 3324919 w 4343572"/>
              <a:gd name="connsiteY34" fmla="*/ 264846 h 2524433"/>
              <a:gd name="connsiteX35" fmla="*/ 3048694 w 4343572"/>
              <a:gd name="connsiteY35" fmla="*/ 283896 h 2524433"/>
              <a:gd name="connsiteX36" fmla="*/ 2620069 w 4343572"/>
              <a:gd name="connsiteY36" fmla="*/ 74346 h 2524433"/>
              <a:gd name="connsiteX37" fmla="*/ 2420044 w 4343572"/>
              <a:gd name="connsiteY37" fmla="*/ 141021 h 2524433"/>
              <a:gd name="connsiteX38" fmla="*/ 2077144 w 4343572"/>
              <a:gd name="connsiteY38" fmla="*/ 388671 h 2524433"/>
              <a:gd name="connsiteX39" fmla="*/ 2029519 w 4343572"/>
              <a:gd name="connsiteY39" fmla="*/ 493446 h 2524433"/>
              <a:gd name="connsiteX40" fmla="*/ 1848544 w 4343572"/>
              <a:gd name="connsiteY40" fmla="*/ 607746 h 2524433"/>
              <a:gd name="connsiteX41" fmla="*/ 1581844 w 4343572"/>
              <a:gd name="connsiteY41" fmla="*/ 626796 h 2524433"/>
              <a:gd name="connsiteX42" fmla="*/ 1210369 w 4343572"/>
              <a:gd name="connsiteY42" fmla="*/ 417246 h 2524433"/>
              <a:gd name="connsiteX43" fmla="*/ 896044 w 4343572"/>
              <a:gd name="connsiteY43" fmla="*/ 522021 h 2524433"/>
              <a:gd name="connsiteX44" fmla="*/ 715069 w 4343572"/>
              <a:gd name="connsiteY44" fmla="*/ 722046 h 2524433"/>
              <a:gd name="connsiteX45" fmla="*/ 400744 w 4343572"/>
              <a:gd name="connsiteY45" fmla="*/ 807771 h 2524433"/>
              <a:gd name="connsiteX46" fmla="*/ 486469 w 4343572"/>
              <a:gd name="connsiteY46" fmla="*/ 1122096 h 2524433"/>
              <a:gd name="connsiteX47" fmla="*/ 486469 w 4343572"/>
              <a:gd name="connsiteY47" fmla="*/ 1398321 h 2524433"/>
              <a:gd name="connsiteX48" fmla="*/ 286444 w 4343572"/>
              <a:gd name="connsiteY48" fmla="*/ 1360221 h 25244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4343572" h="2524433">
                <a:moveTo>
                  <a:pt x="286444" y="1360221"/>
                </a:moveTo>
                <a:cubicBezTo>
                  <a:pt x="205482" y="1369746"/>
                  <a:pt x="13394" y="1404671"/>
                  <a:pt x="694" y="1455471"/>
                </a:cubicBezTo>
                <a:cubicBezTo>
                  <a:pt x="-12006" y="1506271"/>
                  <a:pt x="153094" y="1627979"/>
                  <a:pt x="210244" y="1665021"/>
                </a:cubicBezTo>
                <a:cubicBezTo>
                  <a:pt x="267394" y="1702063"/>
                  <a:pt x="285916" y="1667667"/>
                  <a:pt x="343595" y="1677721"/>
                </a:cubicBezTo>
                <a:cubicBezTo>
                  <a:pt x="401274" y="1687775"/>
                  <a:pt x="497052" y="1706825"/>
                  <a:pt x="556319" y="1725346"/>
                </a:cubicBezTo>
                <a:cubicBezTo>
                  <a:pt x="615586" y="1743867"/>
                  <a:pt x="667445" y="1768738"/>
                  <a:pt x="699195" y="1788846"/>
                </a:cubicBezTo>
                <a:cubicBezTo>
                  <a:pt x="730945" y="1808954"/>
                  <a:pt x="727240" y="1817421"/>
                  <a:pt x="746819" y="1845996"/>
                </a:cubicBezTo>
                <a:cubicBezTo>
                  <a:pt x="766398" y="1874571"/>
                  <a:pt x="810849" y="1911613"/>
                  <a:pt x="816670" y="1960296"/>
                </a:cubicBezTo>
                <a:cubicBezTo>
                  <a:pt x="822491" y="2008979"/>
                  <a:pt x="823020" y="2099467"/>
                  <a:pt x="819845" y="2141271"/>
                </a:cubicBezTo>
                <a:cubicBezTo>
                  <a:pt x="816670" y="2183075"/>
                  <a:pt x="772220" y="2188367"/>
                  <a:pt x="775395" y="2211121"/>
                </a:cubicBezTo>
                <a:cubicBezTo>
                  <a:pt x="778570" y="2233875"/>
                  <a:pt x="772748" y="2241284"/>
                  <a:pt x="829369" y="2274621"/>
                </a:cubicBezTo>
                <a:cubicBezTo>
                  <a:pt x="885990" y="2307958"/>
                  <a:pt x="1016165" y="2369871"/>
                  <a:pt x="1115119" y="2411146"/>
                </a:cubicBezTo>
                <a:cubicBezTo>
                  <a:pt x="1214073" y="2452421"/>
                  <a:pt x="1357477" y="2539204"/>
                  <a:pt x="1423094" y="2522271"/>
                </a:cubicBezTo>
                <a:cubicBezTo>
                  <a:pt x="1488711" y="2505338"/>
                  <a:pt x="1466486" y="2380983"/>
                  <a:pt x="1508819" y="2309546"/>
                </a:cubicBezTo>
                <a:cubicBezTo>
                  <a:pt x="1551152" y="2238109"/>
                  <a:pt x="1630527" y="2118517"/>
                  <a:pt x="1677094" y="2093646"/>
                </a:cubicBezTo>
                <a:cubicBezTo>
                  <a:pt x="1723661" y="2068775"/>
                  <a:pt x="1742711" y="2160850"/>
                  <a:pt x="1788219" y="2160321"/>
                </a:cubicBezTo>
                <a:cubicBezTo>
                  <a:pt x="1833727" y="2159792"/>
                  <a:pt x="1913632" y="2081475"/>
                  <a:pt x="1950144" y="2090471"/>
                </a:cubicBezTo>
                <a:cubicBezTo>
                  <a:pt x="1986656" y="2099467"/>
                  <a:pt x="1904636" y="2270917"/>
                  <a:pt x="2007294" y="2214296"/>
                </a:cubicBezTo>
                <a:cubicBezTo>
                  <a:pt x="2109952" y="2157675"/>
                  <a:pt x="2453911" y="1850759"/>
                  <a:pt x="2566094" y="1750746"/>
                </a:cubicBezTo>
                <a:cubicBezTo>
                  <a:pt x="2678277" y="1650734"/>
                  <a:pt x="2655523" y="1667667"/>
                  <a:pt x="2680394" y="1614221"/>
                </a:cubicBezTo>
                <a:cubicBezTo>
                  <a:pt x="2705265" y="1560775"/>
                  <a:pt x="2670340" y="1485633"/>
                  <a:pt x="2715319" y="1430071"/>
                </a:cubicBezTo>
                <a:cubicBezTo>
                  <a:pt x="2760298" y="1374509"/>
                  <a:pt x="2864544" y="1322650"/>
                  <a:pt x="2950269" y="1280846"/>
                </a:cubicBezTo>
                <a:cubicBezTo>
                  <a:pt x="3035994" y="1239042"/>
                  <a:pt x="3152146" y="1191814"/>
                  <a:pt x="3229669" y="1179246"/>
                </a:cubicBezTo>
                <a:cubicBezTo>
                  <a:pt x="3307192" y="1166678"/>
                  <a:pt x="3365004" y="1216552"/>
                  <a:pt x="3415407" y="1205440"/>
                </a:cubicBezTo>
                <a:cubicBezTo>
                  <a:pt x="3465810" y="1194328"/>
                  <a:pt x="3486052" y="1179246"/>
                  <a:pt x="3532089" y="1112571"/>
                </a:cubicBezTo>
                <a:cubicBezTo>
                  <a:pt x="3578126" y="1045896"/>
                  <a:pt x="3617813" y="895877"/>
                  <a:pt x="3667819" y="783958"/>
                </a:cubicBezTo>
                <a:cubicBezTo>
                  <a:pt x="3717825" y="672039"/>
                  <a:pt x="3797201" y="511703"/>
                  <a:pt x="3832126" y="441059"/>
                </a:cubicBezTo>
                <a:cubicBezTo>
                  <a:pt x="3867051" y="370415"/>
                  <a:pt x="3891524" y="340252"/>
                  <a:pt x="3959919" y="328346"/>
                </a:cubicBezTo>
                <a:cubicBezTo>
                  <a:pt x="4028314" y="316440"/>
                  <a:pt x="4199102" y="393963"/>
                  <a:pt x="4242494" y="369621"/>
                </a:cubicBezTo>
                <a:cubicBezTo>
                  <a:pt x="4285886" y="345279"/>
                  <a:pt x="4220798" y="225158"/>
                  <a:pt x="4220269" y="182296"/>
                </a:cubicBezTo>
                <a:cubicBezTo>
                  <a:pt x="4219740" y="139434"/>
                  <a:pt x="4229795" y="132025"/>
                  <a:pt x="4239320" y="112446"/>
                </a:cubicBezTo>
                <a:cubicBezTo>
                  <a:pt x="4248845" y="92867"/>
                  <a:pt x="4333512" y="84929"/>
                  <a:pt x="4334570" y="71171"/>
                </a:cubicBezTo>
                <a:cubicBezTo>
                  <a:pt x="4335628" y="57413"/>
                  <a:pt x="4385369" y="35717"/>
                  <a:pt x="4239319" y="26721"/>
                </a:cubicBezTo>
                <a:cubicBezTo>
                  <a:pt x="4093269" y="17725"/>
                  <a:pt x="3610669" y="-22492"/>
                  <a:pt x="3458269" y="17196"/>
                </a:cubicBezTo>
                <a:cubicBezTo>
                  <a:pt x="3305869" y="56883"/>
                  <a:pt x="3393182" y="220396"/>
                  <a:pt x="3324919" y="264846"/>
                </a:cubicBezTo>
                <a:cubicBezTo>
                  <a:pt x="3256656" y="309296"/>
                  <a:pt x="3166169" y="315646"/>
                  <a:pt x="3048694" y="283896"/>
                </a:cubicBezTo>
                <a:cubicBezTo>
                  <a:pt x="2931219" y="252146"/>
                  <a:pt x="2724844" y="98158"/>
                  <a:pt x="2620069" y="74346"/>
                </a:cubicBezTo>
                <a:cubicBezTo>
                  <a:pt x="2515294" y="50533"/>
                  <a:pt x="2510532" y="88633"/>
                  <a:pt x="2420044" y="141021"/>
                </a:cubicBezTo>
                <a:cubicBezTo>
                  <a:pt x="2329557" y="193408"/>
                  <a:pt x="2142231" y="329934"/>
                  <a:pt x="2077144" y="388671"/>
                </a:cubicBezTo>
                <a:cubicBezTo>
                  <a:pt x="2012057" y="447408"/>
                  <a:pt x="2067619" y="456934"/>
                  <a:pt x="2029519" y="493446"/>
                </a:cubicBezTo>
                <a:cubicBezTo>
                  <a:pt x="1991419" y="529958"/>
                  <a:pt x="1923157" y="585521"/>
                  <a:pt x="1848544" y="607746"/>
                </a:cubicBezTo>
                <a:cubicBezTo>
                  <a:pt x="1773931" y="629971"/>
                  <a:pt x="1688207" y="658546"/>
                  <a:pt x="1581844" y="626796"/>
                </a:cubicBezTo>
                <a:cubicBezTo>
                  <a:pt x="1475482" y="595046"/>
                  <a:pt x="1324669" y="434708"/>
                  <a:pt x="1210369" y="417246"/>
                </a:cubicBezTo>
                <a:cubicBezTo>
                  <a:pt x="1096069" y="399784"/>
                  <a:pt x="978594" y="471221"/>
                  <a:pt x="896044" y="522021"/>
                </a:cubicBezTo>
                <a:cubicBezTo>
                  <a:pt x="813494" y="572821"/>
                  <a:pt x="797619" y="674421"/>
                  <a:pt x="715069" y="722046"/>
                </a:cubicBezTo>
                <a:cubicBezTo>
                  <a:pt x="632519" y="769671"/>
                  <a:pt x="438844" y="741096"/>
                  <a:pt x="400744" y="807771"/>
                </a:cubicBezTo>
                <a:cubicBezTo>
                  <a:pt x="362644" y="874446"/>
                  <a:pt x="472182" y="1023671"/>
                  <a:pt x="486469" y="1122096"/>
                </a:cubicBezTo>
                <a:cubicBezTo>
                  <a:pt x="500756" y="1220521"/>
                  <a:pt x="518219" y="1358633"/>
                  <a:pt x="486469" y="1398321"/>
                </a:cubicBezTo>
                <a:cubicBezTo>
                  <a:pt x="454719" y="1438009"/>
                  <a:pt x="367406" y="1350696"/>
                  <a:pt x="286444" y="1360221"/>
                </a:cubicBezTo>
                <a:close/>
              </a:path>
            </a:pathLst>
          </a:custGeom>
          <a:solidFill>
            <a:schemeClr val="accent4">
              <a:lumMod val="40000"/>
              <a:lumOff val="60000"/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44" name="Forme libre : forme 43">
            <a:extLst>
              <a:ext uri="{FF2B5EF4-FFF2-40B4-BE49-F238E27FC236}">
                <a16:creationId xmlns:a16="http://schemas.microsoft.com/office/drawing/2014/main" id="{55BD8A2E-BF58-485B-86B2-6D79E0145128}"/>
              </a:ext>
            </a:extLst>
          </p:cNvPr>
          <p:cNvSpPr/>
          <p:nvPr/>
        </p:nvSpPr>
        <p:spPr>
          <a:xfrm>
            <a:off x="2725107" y="-48587"/>
            <a:ext cx="7983707" cy="6256180"/>
          </a:xfrm>
          <a:custGeom>
            <a:avLst/>
            <a:gdLst>
              <a:gd name="connsiteX0" fmla="*/ 615 w 8031552"/>
              <a:gd name="connsiteY0" fmla="*/ 2639387 h 6256180"/>
              <a:gd name="connsiteX1" fmla="*/ 219690 w 8031552"/>
              <a:gd name="connsiteY1" fmla="*/ 2725112 h 6256180"/>
              <a:gd name="connsiteX2" fmla="*/ 248265 w 8031552"/>
              <a:gd name="connsiteY2" fmla="*/ 2906087 h 6256180"/>
              <a:gd name="connsiteX3" fmla="*/ 467340 w 8031552"/>
              <a:gd name="connsiteY3" fmla="*/ 2877512 h 6256180"/>
              <a:gd name="connsiteX4" fmla="*/ 600690 w 8031552"/>
              <a:gd name="connsiteY4" fmla="*/ 2877512 h 6256180"/>
              <a:gd name="connsiteX5" fmla="*/ 619740 w 8031552"/>
              <a:gd name="connsiteY5" fmla="*/ 3134687 h 6256180"/>
              <a:gd name="connsiteX6" fmla="*/ 762615 w 8031552"/>
              <a:gd name="connsiteY6" fmla="*/ 3220412 h 6256180"/>
              <a:gd name="connsiteX7" fmla="*/ 1438890 w 8031552"/>
              <a:gd name="connsiteY7" fmla="*/ 3334712 h 6256180"/>
              <a:gd name="connsiteX8" fmla="*/ 1762740 w 8031552"/>
              <a:gd name="connsiteY8" fmla="*/ 3210887 h 6256180"/>
              <a:gd name="connsiteX9" fmla="*/ 2067540 w 8031552"/>
              <a:gd name="connsiteY9" fmla="*/ 3258512 h 6256180"/>
              <a:gd name="connsiteX10" fmla="*/ 2191365 w 8031552"/>
              <a:gd name="connsiteY10" fmla="*/ 3487112 h 6256180"/>
              <a:gd name="connsiteX11" fmla="*/ 2000865 w 8031552"/>
              <a:gd name="connsiteY11" fmla="*/ 3753812 h 6256180"/>
              <a:gd name="connsiteX12" fmla="*/ 1943715 w 8031552"/>
              <a:gd name="connsiteY12" fmla="*/ 4001462 h 6256180"/>
              <a:gd name="connsiteX13" fmla="*/ 2019915 w 8031552"/>
              <a:gd name="connsiteY13" fmla="*/ 4125287 h 6256180"/>
              <a:gd name="connsiteX14" fmla="*/ 1819890 w 8031552"/>
              <a:gd name="connsiteY14" fmla="*/ 4211012 h 6256180"/>
              <a:gd name="connsiteX15" fmla="*/ 1677015 w 8031552"/>
              <a:gd name="connsiteY15" fmla="*/ 3963362 h 6256180"/>
              <a:gd name="connsiteX16" fmla="*/ 1553190 w 8031552"/>
              <a:gd name="connsiteY16" fmla="*/ 3915737 h 6256180"/>
              <a:gd name="connsiteX17" fmla="*/ 1334115 w 8031552"/>
              <a:gd name="connsiteY17" fmla="*/ 4030037 h 6256180"/>
              <a:gd name="connsiteX18" fmla="*/ 1267440 w 8031552"/>
              <a:gd name="connsiteY18" fmla="*/ 4115762 h 6256180"/>
              <a:gd name="connsiteX19" fmla="*/ 1038840 w 8031552"/>
              <a:gd name="connsiteY19" fmla="*/ 4096712 h 6256180"/>
              <a:gd name="connsiteX20" fmla="*/ 848340 w 8031552"/>
              <a:gd name="connsiteY20" fmla="*/ 4163387 h 6256180"/>
              <a:gd name="connsiteX21" fmla="*/ 648315 w 8031552"/>
              <a:gd name="connsiteY21" fmla="*/ 3991937 h 6256180"/>
              <a:gd name="connsiteX22" fmla="*/ 267315 w 8031552"/>
              <a:gd name="connsiteY22" fmla="*/ 4020512 h 6256180"/>
              <a:gd name="connsiteX23" fmla="*/ 143490 w 8031552"/>
              <a:gd name="connsiteY23" fmla="*/ 4087187 h 6256180"/>
              <a:gd name="connsiteX24" fmla="*/ 333990 w 8031552"/>
              <a:gd name="connsiteY24" fmla="*/ 4163387 h 6256180"/>
              <a:gd name="connsiteX25" fmla="*/ 486390 w 8031552"/>
              <a:gd name="connsiteY25" fmla="*/ 4211012 h 6256180"/>
              <a:gd name="connsiteX26" fmla="*/ 524490 w 8031552"/>
              <a:gd name="connsiteY26" fmla="*/ 4401512 h 6256180"/>
              <a:gd name="connsiteX27" fmla="*/ 486390 w 8031552"/>
              <a:gd name="connsiteY27" fmla="*/ 4468187 h 6256180"/>
              <a:gd name="connsiteX28" fmla="*/ 553065 w 8031552"/>
              <a:gd name="connsiteY28" fmla="*/ 4525337 h 6256180"/>
              <a:gd name="connsiteX29" fmla="*/ 534015 w 8031552"/>
              <a:gd name="connsiteY29" fmla="*/ 4687262 h 6256180"/>
              <a:gd name="connsiteX30" fmla="*/ 333990 w 8031552"/>
              <a:gd name="connsiteY30" fmla="*/ 4782512 h 6256180"/>
              <a:gd name="connsiteX31" fmla="*/ 419715 w 8031552"/>
              <a:gd name="connsiteY31" fmla="*/ 5344487 h 6256180"/>
              <a:gd name="connsiteX32" fmla="*/ 172065 w 8031552"/>
              <a:gd name="connsiteY32" fmla="*/ 5820737 h 6256180"/>
              <a:gd name="connsiteX33" fmla="*/ 476865 w 8031552"/>
              <a:gd name="connsiteY33" fmla="*/ 6201737 h 6256180"/>
              <a:gd name="connsiteX34" fmla="*/ 1305540 w 8031552"/>
              <a:gd name="connsiteY34" fmla="*/ 6239837 h 6256180"/>
              <a:gd name="connsiteX35" fmla="*/ 1781790 w 8031552"/>
              <a:gd name="connsiteY35" fmla="*/ 6068387 h 6256180"/>
              <a:gd name="connsiteX36" fmla="*/ 2105640 w 8031552"/>
              <a:gd name="connsiteY36" fmla="*/ 5868362 h 6256180"/>
              <a:gd name="connsiteX37" fmla="*/ 2286615 w 8031552"/>
              <a:gd name="connsiteY37" fmla="*/ 5935037 h 6256180"/>
              <a:gd name="connsiteX38" fmla="*/ 2772390 w 8031552"/>
              <a:gd name="connsiteY38" fmla="*/ 5515937 h 6256180"/>
              <a:gd name="connsiteX39" fmla="*/ 2981940 w 8031552"/>
              <a:gd name="connsiteY39" fmla="*/ 5754062 h 6256180"/>
              <a:gd name="connsiteX40" fmla="*/ 3429615 w 8031552"/>
              <a:gd name="connsiteY40" fmla="*/ 5773112 h 6256180"/>
              <a:gd name="connsiteX41" fmla="*/ 3724890 w 8031552"/>
              <a:gd name="connsiteY41" fmla="*/ 5858837 h 6256180"/>
              <a:gd name="connsiteX42" fmla="*/ 3877290 w 8031552"/>
              <a:gd name="connsiteY42" fmla="*/ 5639762 h 6256180"/>
              <a:gd name="connsiteX43" fmla="*/ 4001115 w 8031552"/>
              <a:gd name="connsiteY43" fmla="*/ 5649287 h 6256180"/>
              <a:gd name="connsiteX44" fmla="*/ 4182090 w 8031552"/>
              <a:gd name="connsiteY44" fmla="*/ 5430212 h 6256180"/>
              <a:gd name="connsiteX45" fmla="*/ 4001115 w 8031552"/>
              <a:gd name="connsiteY45" fmla="*/ 5249237 h 6256180"/>
              <a:gd name="connsiteX46" fmla="*/ 4143990 w 8031552"/>
              <a:gd name="connsiteY46" fmla="*/ 5115887 h 6256180"/>
              <a:gd name="connsiteX47" fmla="*/ 4334490 w 8031552"/>
              <a:gd name="connsiteY47" fmla="*/ 5039687 h 6256180"/>
              <a:gd name="connsiteX48" fmla="*/ 4715490 w 8031552"/>
              <a:gd name="connsiteY48" fmla="*/ 4468187 h 6256180"/>
              <a:gd name="connsiteX49" fmla="*/ 5086965 w 8031552"/>
              <a:gd name="connsiteY49" fmla="*/ 4058612 h 6256180"/>
              <a:gd name="connsiteX50" fmla="*/ 5648940 w 8031552"/>
              <a:gd name="connsiteY50" fmla="*/ 3991937 h 6256180"/>
              <a:gd name="connsiteX51" fmla="*/ 5772765 w 8031552"/>
              <a:gd name="connsiteY51" fmla="*/ 3868112 h 6256180"/>
              <a:gd name="connsiteX52" fmla="*/ 5839440 w 8031552"/>
              <a:gd name="connsiteY52" fmla="*/ 3610937 h 6256180"/>
              <a:gd name="connsiteX53" fmla="*/ 6144240 w 8031552"/>
              <a:gd name="connsiteY53" fmla="*/ 3496637 h 6256180"/>
              <a:gd name="connsiteX54" fmla="*/ 6572865 w 8031552"/>
              <a:gd name="connsiteY54" fmla="*/ 3239462 h 6256180"/>
              <a:gd name="connsiteX55" fmla="*/ 7020540 w 8031552"/>
              <a:gd name="connsiteY55" fmla="*/ 3210887 h 6256180"/>
              <a:gd name="connsiteX56" fmla="*/ 7706340 w 8031552"/>
              <a:gd name="connsiteY56" fmla="*/ 2906087 h 6256180"/>
              <a:gd name="connsiteX57" fmla="*/ 7830165 w 8031552"/>
              <a:gd name="connsiteY57" fmla="*/ 2791787 h 6256180"/>
              <a:gd name="connsiteX58" fmla="*/ 7925415 w 8031552"/>
              <a:gd name="connsiteY58" fmla="*/ 2601287 h 6256180"/>
              <a:gd name="connsiteX59" fmla="*/ 7963515 w 8031552"/>
              <a:gd name="connsiteY59" fmla="*/ 2429837 h 6256180"/>
              <a:gd name="connsiteX60" fmla="*/ 7696815 w 8031552"/>
              <a:gd name="connsiteY60" fmla="*/ 2344112 h 6256180"/>
              <a:gd name="connsiteX61" fmla="*/ 8001615 w 8031552"/>
              <a:gd name="connsiteY61" fmla="*/ 2134562 h 6256180"/>
              <a:gd name="connsiteX62" fmla="*/ 6810990 w 8031552"/>
              <a:gd name="connsiteY62" fmla="*/ 982037 h 6256180"/>
              <a:gd name="connsiteX63" fmla="*/ 6144240 w 8031552"/>
              <a:gd name="connsiteY63" fmla="*/ 1039187 h 6256180"/>
              <a:gd name="connsiteX64" fmla="*/ 6229965 w 8031552"/>
              <a:gd name="connsiteY64" fmla="*/ 1372562 h 6256180"/>
              <a:gd name="connsiteX65" fmla="*/ 5953740 w 8031552"/>
              <a:gd name="connsiteY65" fmla="*/ 1572587 h 6256180"/>
              <a:gd name="connsiteX66" fmla="*/ 5487015 w 8031552"/>
              <a:gd name="connsiteY66" fmla="*/ 1610687 h 6256180"/>
              <a:gd name="connsiteX67" fmla="*/ 5763240 w 8031552"/>
              <a:gd name="connsiteY67" fmla="*/ 1343987 h 6256180"/>
              <a:gd name="connsiteX68" fmla="*/ 5401290 w 8031552"/>
              <a:gd name="connsiteY68" fmla="*/ 1296362 h 6256180"/>
              <a:gd name="connsiteX69" fmla="*/ 5753715 w 8031552"/>
              <a:gd name="connsiteY69" fmla="*/ 962987 h 6256180"/>
              <a:gd name="connsiteX70" fmla="*/ 5782290 w 8031552"/>
              <a:gd name="connsiteY70" fmla="*/ 743912 h 6256180"/>
              <a:gd name="connsiteX71" fmla="*/ 5506065 w 8031552"/>
              <a:gd name="connsiteY71" fmla="*/ 677237 h 6256180"/>
              <a:gd name="connsiteX72" fmla="*/ 5191740 w 8031552"/>
              <a:gd name="connsiteY72" fmla="*/ 753437 h 6256180"/>
              <a:gd name="connsiteX73" fmla="*/ 5458440 w 8031552"/>
              <a:gd name="connsiteY73" fmla="*/ 524837 h 6256180"/>
              <a:gd name="connsiteX74" fmla="*/ 5448915 w 8031552"/>
              <a:gd name="connsiteY74" fmla="*/ 353387 h 6256180"/>
              <a:gd name="connsiteX75" fmla="*/ 5086965 w 8031552"/>
              <a:gd name="connsiteY75" fmla="*/ 286712 h 6256180"/>
              <a:gd name="connsiteX76" fmla="*/ 5086965 w 8031552"/>
              <a:gd name="connsiteY76" fmla="*/ 67637 h 6256180"/>
              <a:gd name="connsiteX77" fmla="*/ 4991715 w 8031552"/>
              <a:gd name="connsiteY77" fmla="*/ 962 h 6256180"/>
              <a:gd name="connsiteX78" fmla="*/ 4220190 w 8031552"/>
              <a:gd name="connsiteY78" fmla="*/ 105737 h 6256180"/>
              <a:gd name="connsiteX79" fmla="*/ 4201140 w 8031552"/>
              <a:gd name="connsiteY79" fmla="*/ 315287 h 6256180"/>
              <a:gd name="connsiteX80" fmla="*/ 4153515 w 8031552"/>
              <a:gd name="connsiteY80" fmla="*/ 391487 h 6256180"/>
              <a:gd name="connsiteX81" fmla="*/ 3848715 w 8031552"/>
              <a:gd name="connsiteY81" fmla="*/ 362912 h 6256180"/>
              <a:gd name="connsiteX82" fmla="*/ 3610590 w 8031552"/>
              <a:gd name="connsiteY82" fmla="*/ 801062 h 6256180"/>
              <a:gd name="connsiteX83" fmla="*/ 3420090 w 8031552"/>
              <a:gd name="connsiteY83" fmla="*/ 1191587 h 6256180"/>
              <a:gd name="connsiteX84" fmla="*/ 3115290 w 8031552"/>
              <a:gd name="connsiteY84" fmla="*/ 1201112 h 6256180"/>
              <a:gd name="connsiteX85" fmla="*/ 2667615 w 8031552"/>
              <a:gd name="connsiteY85" fmla="*/ 1420187 h 6256180"/>
              <a:gd name="connsiteX86" fmla="*/ 2591415 w 8031552"/>
              <a:gd name="connsiteY86" fmla="*/ 1667837 h 6256180"/>
              <a:gd name="connsiteX87" fmla="*/ 1972290 w 8031552"/>
              <a:gd name="connsiteY87" fmla="*/ 2220287 h 6256180"/>
              <a:gd name="connsiteX88" fmla="*/ 1886565 w 8031552"/>
              <a:gd name="connsiteY88" fmla="*/ 2096462 h 6256180"/>
              <a:gd name="connsiteX89" fmla="*/ 1734165 w 8031552"/>
              <a:gd name="connsiteY89" fmla="*/ 2172662 h 6256180"/>
              <a:gd name="connsiteX90" fmla="*/ 1610340 w 8031552"/>
              <a:gd name="connsiteY90" fmla="*/ 2105987 h 6256180"/>
              <a:gd name="connsiteX91" fmla="*/ 1429365 w 8031552"/>
              <a:gd name="connsiteY91" fmla="*/ 2363162 h 6256180"/>
              <a:gd name="connsiteX92" fmla="*/ 1324590 w 8031552"/>
              <a:gd name="connsiteY92" fmla="*/ 2534612 h 6256180"/>
              <a:gd name="connsiteX93" fmla="*/ 753090 w 8031552"/>
              <a:gd name="connsiteY93" fmla="*/ 2258387 h 6256180"/>
              <a:gd name="connsiteX94" fmla="*/ 762615 w 8031552"/>
              <a:gd name="connsiteY94" fmla="*/ 2153612 h 6256180"/>
              <a:gd name="connsiteX95" fmla="*/ 734040 w 8031552"/>
              <a:gd name="connsiteY95" fmla="*/ 1905962 h 6256180"/>
              <a:gd name="connsiteX96" fmla="*/ 553065 w 8031552"/>
              <a:gd name="connsiteY96" fmla="*/ 1753562 h 6256180"/>
              <a:gd name="connsiteX97" fmla="*/ 219690 w 8031552"/>
              <a:gd name="connsiteY97" fmla="*/ 1696412 h 6256180"/>
              <a:gd name="connsiteX98" fmla="*/ 162540 w 8031552"/>
              <a:gd name="connsiteY98" fmla="*/ 1877387 h 6256180"/>
              <a:gd name="connsiteX99" fmla="*/ 153015 w 8031552"/>
              <a:gd name="connsiteY99" fmla="*/ 2182187 h 6256180"/>
              <a:gd name="connsiteX100" fmla="*/ 153015 w 8031552"/>
              <a:gd name="connsiteY100" fmla="*/ 2420312 h 6256180"/>
              <a:gd name="connsiteX101" fmla="*/ 615 w 8031552"/>
              <a:gd name="connsiteY101" fmla="*/ 2639387 h 6256180"/>
              <a:gd name="connsiteX0" fmla="*/ 615 w 8031552"/>
              <a:gd name="connsiteY0" fmla="*/ 2639387 h 6256180"/>
              <a:gd name="connsiteX1" fmla="*/ 219690 w 8031552"/>
              <a:gd name="connsiteY1" fmla="*/ 2725112 h 6256180"/>
              <a:gd name="connsiteX2" fmla="*/ 248265 w 8031552"/>
              <a:gd name="connsiteY2" fmla="*/ 2906087 h 6256180"/>
              <a:gd name="connsiteX3" fmla="*/ 467340 w 8031552"/>
              <a:gd name="connsiteY3" fmla="*/ 2877512 h 6256180"/>
              <a:gd name="connsiteX4" fmla="*/ 600690 w 8031552"/>
              <a:gd name="connsiteY4" fmla="*/ 2877512 h 6256180"/>
              <a:gd name="connsiteX5" fmla="*/ 619740 w 8031552"/>
              <a:gd name="connsiteY5" fmla="*/ 3134687 h 6256180"/>
              <a:gd name="connsiteX6" fmla="*/ 762615 w 8031552"/>
              <a:gd name="connsiteY6" fmla="*/ 3220412 h 6256180"/>
              <a:gd name="connsiteX7" fmla="*/ 1438890 w 8031552"/>
              <a:gd name="connsiteY7" fmla="*/ 3334712 h 6256180"/>
              <a:gd name="connsiteX8" fmla="*/ 1762740 w 8031552"/>
              <a:gd name="connsiteY8" fmla="*/ 3210887 h 6256180"/>
              <a:gd name="connsiteX9" fmla="*/ 2067540 w 8031552"/>
              <a:gd name="connsiteY9" fmla="*/ 3258512 h 6256180"/>
              <a:gd name="connsiteX10" fmla="*/ 2191365 w 8031552"/>
              <a:gd name="connsiteY10" fmla="*/ 3487112 h 6256180"/>
              <a:gd name="connsiteX11" fmla="*/ 2000865 w 8031552"/>
              <a:gd name="connsiteY11" fmla="*/ 3753812 h 6256180"/>
              <a:gd name="connsiteX12" fmla="*/ 1943715 w 8031552"/>
              <a:gd name="connsiteY12" fmla="*/ 4001462 h 6256180"/>
              <a:gd name="connsiteX13" fmla="*/ 2019915 w 8031552"/>
              <a:gd name="connsiteY13" fmla="*/ 4125287 h 6256180"/>
              <a:gd name="connsiteX14" fmla="*/ 1819890 w 8031552"/>
              <a:gd name="connsiteY14" fmla="*/ 4211012 h 6256180"/>
              <a:gd name="connsiteX15" fmla="*/ 1677015 w 8031552"/>
              <a:gd name="connsiteY15" fmla="*/ 3963362 h 6256180"/>
              <a:gd name="connsiteX16" fmla="*/ 1553190 w 8031552"/>
              <a:gd name="connsiteY16" fmla="*/ 3915737 h 6256180"/>
              <a:gd name="connsiteX17" fmla="*/ 1334115 w 8031552"/>
              <a:gd name="connsiteY17" fmla="*/ 4030037 h 6256180"/>
              <a:gd name="connsiteX18" fmla="*/ 1267440 w 8031552"/>
              <a:gd name="connsiteY18" fmla="*/ 4115762 h 6256180"/>
              <a:gd name="connsiteX19" fmla="*/ 1038840 w 8031552"/>
              <a:gd name="connsiteY19" fmla="*/ 4096712 h 6256180"/>
              <a:gd name="connsiteX20" fmla="*/ 848340 w 8031552"/>
              <a:gd name="connsiteY20" fmla="*/ 4163387 h 6256180"/>
              <a:gd name="connsiteX21" fmla="*/ 648315 w 8031552"/>
              <a:gd name="connsiteY21" fmla="*/ 3991937 h 6256180"/>
              <a:gd name="connsiteX22" fmla="*/ 267315 w 8031552"/>
              <a:gd name="connsiteY22" fmla="*/ 4020512 h 6256180"/>
              <a:gd name="connsiteX23" fmla="*/ 143490 w 8031552"/>
              <a:gd name="connsiteY23" fmla="*/ 4087187 h 6256180"/>
              <a:gd name="connsiteX24" fmla="*/ 333990 w 8031552"/>
              <a:gd name="connsiteY24" fmla="*/ 4163387 h 6256180"/>
              <a:gd name="connsiteX25" fmla="*/ 486390 w 8031552"/>
              <a:gd name="connsiteY25" fmla="*/ 4211012 h 6256180"/>
              <a:gd name="connsiteX26" fmla="*/ 524490 w 8031552"/>
              <a:gd name="connsiteY26" fmla="*/ 4401512 h 6256180"/>
              <a:gd name="connsiteX27" fmla="*/ 486390 w 8031552"/>
              <a:gd name="connsiteY27" fmla="*/ 4468187 h 6256180"/>
              <a:gd name="connsiteX28" fmla="*/ 553065 w 8031552"/>
              <a:gd name="connsiteY28" fmla="*/ 4525337 h 6256180"/>
              <a:gd name="connsiteX29" fmla="*/ 534015 w 8031552"/>
              <a:gd name="connsiteY29" fmla="*/ 4687262 h 6256180"/>
              <a:gd name="connsiteX30" fmla="*/ 333990 w 8031552"/>
              <a:gd name="connsiteY30" fmla="*/ 4782512 h 6256180"/>
              <a:gd name="connsiteX31" fmla="*/ 419715 w 8031552"/>
              <a:gd name="connsiteY31" fmla="*/ 5344487 h 6256180"/>
              <a:gd name="connsiteX32" fmla="*/ 172065 w 8031552"/>
              <a:gd name="connsiteY32" fmla="*/ 5820737 h 6256180"/>
              <a:gd name="connsiteX33" fmla="*/ 476865 w 8031552"/>
              <a:gd name="connsiteY33" fmla="*/ 6201737 h 6256180"/>
              <a:gd name="connsiteX34" fmla="*/ 1305540 w 8031552"/>
              <a:gd name="connsiteY34" fmla="*/ 6239837 h 6256180"/>
              <a:gd name="connsiteX35" fmla="*/ 1781790 w 8031552"/>
              <a:gd name="connsiteY35" fmla="*/ 6068387 h 6256180"/>
              <a:gd name="connsiteX36" fmla="*/ 2105640 w 8031552"/>
              <a:gd name="connsiteY36" fmla="*/ 5868362 h 6256180"/>
              <a:gd name="connsiteX37" fmla="*/ 2286615 w 8031552"/>
              <a:gd name="connsiteY37" fmla="*/ 5935037 h 6256180"/>
              <a:gd name="connsiteX38" fmla="*/ 2772390 w 8031552"/>
              <a:gd name="connsiteY38" fmla="*/ 5515937 h 6256180"/>
              <a:gd name="connsiteX39" fmla="*/ 2981940 w 8031552"/>
              <a:gd name="connsiteY39" fmla="*/ 5754062 h 6256180"/>
              <a:gd name="connsiteX40" fmla="*/ 3429615 w 8031552"/>
              <a:gd name="connsiteY40" fmla="*/ 5773112 h 6256180"/>
              <a:gd name="connsiteX41" fmla="*/ 3724890 w 8031552"/>
              <a:gd name="connsiteY41" fmla="*/ 5858837 h 6256180"/>
              <a:gd name="connsiteX42" fmla="*/ 3877290 w 8031552"/>
              <a:gd name="connsiteY42" fmla="*/ 5639762 h 6256180"/>
              <a:gd name="connsiteX43" fmla="*/ 4001115 w 8031552"/>
              <a:gd name="connsiteY43" fmla="*/ 5649287 h 6256180"/>
              <a:gd name="connsiteX44" fmla="*/ 4182090 w 8031552"/>
              <a:gd name="connsiteY44" fmla="*/ 5430212 h 6256180"/>
              <a:gd name="connsiteX45" fmla="*/ 4001115 w 8031552"/>
              <a:gd name="connsiteY45" fmla="*/ 5249237 h 6256180"/>
              <a:gd name="connsiteX46" fmla="*/ 4143990 w 8031552"/>
              <a:gd name="connsiteY46" fmla="*/ 5115887 h 6256180"/>
              <a:gd name="connsiteX47" fmla="*/ 4334490 w 8031552"/>
              <a:gd name="connsiteY47" fmla="*/ 5039687 h 6256180"/>
              <a:gd name="connsiteX48" fmla="*/ 4715490 w 8031552"/>
              <a:gd name="connsiteY48" fmla="*/ 4468187 h 6256180"/>
              <a:gd name="connsiteX49" fmla="*/ 5086965 w 8031552"/>
              <a:gd name="connsiteY49" fmla="*/ 4058612 h 6256180"/>
              <a:gd name="connsiteX50" fmla="*/ 5648940 w 8031552"/>
              <a:gd name="connsiteY50" fmla="*/ 3991937 h 6256180"/>
              <a:gd name="connsiteX51" fmla="*/ 5772765 w 8031552"/>
              <a:gd name="connsiteY51" fmla="*/ 3868112 h 6256180"/>
              <a:gd name="connsiteX52" fmla="*/ 5822772 w 8031552"/>
              <a:gd name="connsiteY52" fmla="*/ 3639512 h 6256180"/>
              <a:gd name="connsiteX53" fmla="*/ 6144240 w 8031552"/>
              <a:gd name="connsiteY53" fmla="*/ 3496637 h 6256180"/>
              <a:gd name="connsiteX54" fmla="*/ 6572865 w 8031552"/>
              <a:gd name="connsiteY54" fmla="*/ 3239462 h 6256180"/>
              <a:gd name="connsiteX55" fmla="*/ 7020540 w 8031552"/>
              <a:gd name="connsiteY55" fmla="*/ 3210887 h 6256180"/>
              <a:gd name="connsiteX56" fmla="*/ 7706340 w 8031552"/>
              <a:gd name="connsiteY56" fmla="*/ 2906087 h 6256180"/>
              <a:gd name="connsiteX57" fmla="*/ 7830165 w 8031552"/>
              <a:gd name="connsiteY57" fmla="*/ 2791787 h 6256180"/>
              <a:gd name="connsiteX58" fmla="*/ 7925415 w 8031552"/>
              <a:gd name="connsiteY58" fmla="*/ 2601287 h 6256180"/>
              <a:gd name="connsiteX59" fmla="*/ 7963515 w 8031552"/>
              <a:gd name="connsiteY59" fmla="*/ 2429837 h 6256180"/>
              <a:gd name="connsiteX60" fmla="*/ 7696815 w 8031552"/>
              <a:gd name="connsiteY60" fmla="*/ 2344112 h 6256180"/>
              <a:gd name="connsiteX61" fmla="*/ 8001615 w 8031552"/>
              <a:gd name="connsiteY61" fmla="*/ 2134562 h 6256180"/>
              <a:gd name="connsiteX62" fmla="*/ 6810990 w 8031552"/>
              <a:gd name="connsiteY62" fmla="*/ 982037 h 6256180"/>
              <a:gd name="connsiteX63" fmla="*/ 6144240 w 8031552"/>
              <a:gd name="connsiteY63" fmla="*/ 1039187 h 6256180"/>
              <a:gd name="connsiteX64" fmla="*/ 6229965 w 8031552"/>
              <a:gd name="connsiteY64" fmla="*/ 1372562 h 6256180"/>
              <a:gd name="connsiteX65" fmla="*/ 5953740 w 8031552"/>
              <a:gd name="connsiteY65" fmla="*/ 1572587 h 6256180"/>
              <a:gd name="connsiteX66" fmla="*/ 5487015 w 8031552"/>
              <a:gd name="connsiteY66" fmla="*/ 1610687 h 6256180"/>
              <a:gd name="connsiteX67" fmla="*/ 5763240 w 8031552"/>
              <a:gd name="connsiteY67" fmla="*/ 1343987 h 6256180"/>
              <a:gd name="connsiteX68" fmla="*/ 5401290 w 8031552"/>
              <a:gd name="connsiteY68" fmla="*/ 1296362 h 6256180"/>
              <a:gd name="connsiteX69" fmla="*/ 5753715 w 8031552"/>
              <a:gd name="connsiteY69" fmla="*/ 962987 h 6256180"/>
              <a:gd name="connsiteX70" fmla="*/ 5782290 w 8031552"/>
              <a:gd name="connsiteY70" fmla="*/ 743912 h 6256180"/>
              <a:gd name="connsiteX71" fmla="*/ 5506065 w 8031552"/>
              <a:gd name="connsiteY71" fmla="*/ 677237 h 6256180"/>
              <a:gd name="connsiteX72" fmla="*/ 5191740 w 8031552"/>
              <a:gd name="connsiteY72" fmla="*/ 753437 h 6256180"/>
              <a:gd name="connsiteX73" fmla="*/ 5458440 w 8031552"/>
              <a:gd name="connsiteY73" fmla="*/ 524837 h 6256180"/>
              <a:gd name="connsiteX74" fmla="*/ 5448915 w 8031552"/>
              <a:gd name="connsiteY74" fmla="*/ 353387 h 6256180"/>
              <a:gd name="connsiteX75" fmla="*/ 5086965 w 8031552"/>
              <a:gd name="connsiteY75" fmla="*/ 286712 h 6256180"/>
              <a:gd name="connsiteX76" fmla="*/ 5086965 w 8031552"/>
              <a:gd name="connsiteY76" fmla="*/ 67637 h 6256180"/>
              <a:gd name="connsiteX77" fmla="*/ 4991715 w 8031552"/>
              <a:gd name="connsiteY77" fmla="*/ 962 h 6256180"/>
              <a:gd name="connsiteX78" fmla="*/ 4220190 w 8031552"/>
              <a:gd name="connsiteY78" fmla="*/ 105737 h 6256180"/>
              <a:gd name="connsiteX79" fmla="*/ 4201140 w 8031552"/>
              <a:gd name="connsiteY79" fmla="*/ 315287 h 6256180"/>
              <a:gd name="connsiteX80" fmla="*/ 4153515 w 8031552"/>
              <a:gd name="connsiteY80" fmla="*/ 391487 h 6256180"/>
              <a:gd name="connsiteX81" fmla="*/ 3848715 w 8031552"/>
              <a:gd name="connsiteY81" fmla="*/ 362912 h 6256180"/>
              <a:gd name="connsiteX82" fmla="*/ 3610590 w 8031552"/>
              <a:gd name="connsiteY82" fmla="*/ 801062 h 6256180"/>
              <a:gd name="connsiteX83" fmla="*/ 3420090 w 8031552"/>
              <a:gd name="connsiteY83" fmla="*/ 1191587 h 6256180"/>
              <a:gd name="connsiteX84" fmla="*/ 3115290 w 8031552"/>
              <a:gd name="connsiteY84" fmla="*/ 1201112 h 6256180"/>
              <a:gd name="connsiteX85" fmla="*/ 2667615 w 8031552"/>
              <a:gd name="connsiteY85" fmla="*/ 1420187 h 6256180"/>
              <a:gd name="connsiteX86" fmla="*/ 2591415 w 8031552"/>
              <a:gd name="connsiteY86" fmla="*/ 1667837 h 6256180"/>
              <a:gd name="connsiteX87" fmla="*/ 1972290 w 8031552"/>
              <a:gd name="connsiteY87" fmla="*/ 2220287 h 6256180"/>
              <a:gd name="connsiteX88" fmla="*/ 1886565 w 8031552"/>
              <a:gd name="connsiteY88" fmla="*/ 2096462 h 6256180"/>
              <a:gd name="connsiteX89" fmla="*/ 1734165 w 8031552"/>
              <a:gd name="connsiteY89" fmla="*/ 2172662 h 6256180"/>
              <a:gd name="connsiteX90" fmla="*/ 1610340 w 8031552"/>
              <a:gd name="connsiteY90" fmla="*/ 2105987 h 6256180"/>
              <a:gd name="connsiteX91" fmla="*/ 1429365 w 8031552"/>
              <a:gd name="connsiteY91" fmla="*/ 2363162 h 6256180"/>
              <a:gd name="connsiteX92" fmla="*/ 1324590 w 8031552"/>
              <a:gd name="connsiteY92" fmla="*/ 2534612 h 6256180"/>
              <a:gd name="connsiteX93" fmla="*/ 753090 w 8031552"/>
              <a:gd name="connsiteY93" fmla="*/ 2258387 h 6256180"/>
              <a:gd name="connsiteX94" fmla="*/ 762615 w 8031552"/>
              <a:gd name="connsiteY94" fmla="*/ 2153612 h 6256180"/>
              <a:gd name="connsiteX95" fmla="*/ 734040 w 8031552"/>
              <a:gd name="connsiteY95" fmla="*/ 1905962 h 6256180"/>
              <a:gd name="connsiteX96" fmla="*/ 553065 w 8031552"/>
              <a:gd name="connsiteY96" fmla="*/ 1753562 h 6256180"/>
              <a:gd name="connsiteX97" fmla="*/ 219690 w 8031552"/>
              <a:gd name="connsiteY97" fmla="*/ 1696412 h 6256180"/>
              <a:gd name="connsiteX98" fmla="*/ 162540 w 8031552"/>
              <a:gd name="connsiteY98" fmla="*/ 1877387 h 6256180"/>
              <a:gd name="connsiteX99" fmla="*/ 153015 w 8031552"/>
              <a:gd name="connsiteY99" fmla="*/ 2182187 h 6256180"/>
              <a:gd name="connsiteX100" fmla="*/ 153015 w 8031552"/>
              <a:gd name="connsiteY100" fmla="*/ 2420312 h 6256180"/>
              <a:gd name="connsiteX101" fmla="*/ 615 w 8031552"/>
              <a:gd name="connsiteY101" fmla="*/ 2639387 h 6256180"/>
              <a:gd name="connsiteX0" fmla="*/ 615 w 8031552"/>
              <a:gd name="connsiteY0" fmla="*/ 2639387 h 6256180"/>
              <a:gd name="connsiteX1" fmla="*/ 219690 w 8031552"/>
              <a:gd name="connsiteY1" fmla="*/ 2725112 h 6256180"/>
              <a:gd name="connsiteX2" fmla="*/ 248265 w 8031552"/>
              <a:gd name="connsiteY2" fmla="*/ 2906087 h 6256180"/>
              <a:gd name="connsiteX3" fmla="*/ 467340 w 8031552"/>
              <a:gd name="connsiteY3" fmla="*/ 2877512 h 6256180"/>
              <a:gd name="connsiteX4" fmla="*/ 600690 w 8031552"/>
              <a:gd name="connsiteY4" fmla="*/ 2877512 h 6256180"/>
              <a:gd name="connsiteX5" fmla="*/ 619740 w 8031552"/>
              <a:gd name="connsiteY5" fmla="*/ 3134687 h 6256180"/>
              <a:gd name="connsiteX6" fmla="*/ 762615 w 8031552"/>
              <a:gd name="connsiteY6" fmla="*/ 3220412 h 6256180"/>
              <a:gd name="connsiteX7" fmla="*/ 1438890 w 8031552"/>
              <a:gd name="connsiteY7" fmla="*/ 3334712 h 6256180"/>
              <a:gd name="connsiteX8" fmla="*/ 1762740 w 8031552"/>
              <a:gd name="connsiteY8" fmla="*/ 3210887 h 6256180"/>
              <a:gd name="connsiteX9" fmla="*/ 2067540 w 8031552"/>
              <a:gd name="connsiteY9" fmla="*/ 3258512 h 6256180"/>
              <a:gd name="connsiteX10" fmla="*/ 2191365 w 8031552"/>
              <a:gd name="connsiteY10" fmla="*/ 3487112 h 6256180"/>
              <a:gd name="connsiteX11" fmla="*/ 2000865 w 8031552"/>
              <a:gd name="connsiteY11" fmla="*/ 3753812 h 6256180"/>
              <a:gd name="connsiteX12" fmla="*/ 1943715 w 8031552"/>
              <a:gd name="connsiteY12" fmla="*/ 4001462 h 6256180"/>
              <a:gd name="connsiteX13" fmla="*/ 2019915 w 8031552"/>
              <a:gd name="connsiteY13" fmla="*/ 4125287 h 6256180"/>
              <a:gd name="connsiteX14" fmla="*/ 1819890 w 8031552"/>
              <a:gd name="connsiteY14" fmla="*/ 4211012 h 6256180"/>
              <a:gd name="connsiteX15" fmla="*/ 1677015 w 8031552"/>
              <a:gd name="connsiteY15" fmla="*/ 3963362 h 6256180"/>
              <a:gd name="connsiteX16" fmla="*/ 1553190 w 8031552"/>
              <a:gd name="connsiteY16" fmla="*/ 3915737 h 6256180"/>
              <a:gd name="connsiteX17" fmla="*/ 1334115 w 8031552"/>
              <a:gd name="connsiteY17" fmla="*/ 4030037 h 6256180"/>
              <a:gd name="connsiteX18" fmla="*/ 1267440 w 8031552"/>
              <a:gd name="connsiteY18" fmla="*/ 4115762 h 6256180"/>
              <a:gd name="connsiteX19" fmla="*/ 1038840 w 8031552"/>
              <a:gd name="connsiteY19" fmla="*/ 4096712 h 6256180"/>
              <a:gd name="connsiteX20" fmla="*/ 848340 w 8031552"/>
              <a:gd name="connsiteY20" fmla="*/ 4163387 h 6256180"/>
              <a:gd name="connsiteX21" fmla="*/ 648315 w 8031552"/>
              <a:gd name="connsiteY21" fmla="*/ 3991937 h 6256180"/>
              <a:gd name="connsiteX22" fmla="*/ 267315 w 8031552"/>
              <a:gd name="connsiteY22" fmla="*/ 4020512 h 6256180"/>
              <a:gd name="connsiteX23" fmla="*/ 143490 w 8031552"/>
              <a:gd name="connsiteY23" fmla="*/ 4087187 h 6256180"/>
              <a:gd name="connsiteX24" fmla="*/ 333990 w 8031552"/>
              <a:gd name="connsiteY24" fmla="*/ 4163387 h 6256180"/>
              <a:gd name="connsiteX25" fmla="*/ 486390 w 8031552"/>
              <a:gd name="connsiteY25" fmla="*/ 4211012 h 6256180"/>
              <a:gd name="connsiteX26" fmla="*/ 524490 w 8031552"/>
              <a:gd name="connsiteY26" fmla="*/ 4401512 h 6256180"/>
              <a:gd name="connsiteX27" fmla="*/ 486390 w 8031552"/>
              <a:gd name="connsiteY27" fmla="*/ 4468187 h 6256180"/>
              <a:gd name="connsiteX28" fmla="*/ 553065 w 8031552"/>
              <a:gd name="connsiteY28" fmla="*/ 4525337 h 6256180"/>
              <a:gd name="connsiteX29" fmla="*/ 534015 w 8031552"/>
              <a:gd name="connsiteY29" fmla="*/ 4687262 h 6256180"/>
              <a:gd name="connsiteX30" fmla="*/ 333990 w 8031552"/>
              <a:gd name="connsiteY30" fmla="*/ 4782512 h 6256180"/>
              <a:gd name="connsiteX31" fmla="*/ 419715 w 8031552"/>
              <a:gd name="connsiteY31" fmla="*/ 5344487 h 6256180"/>
              <a:gd name="connsiteX32" fmla="*/ 172065 w 8031552"/>
              <a:gd name="connsiteY32" fmla="*/ 5820737 h 6256180"/>
              <a:gd name="connsiteX33" fmla="*/ 476865 w 8031552"/>
              <a:gd name="connsiteY33" fmla="*/ 6201737 h 6256180"/>
              <a:gd name="connsiteX34" fmla="*/ 1305540 w 8031552"/>
              <a:gd name="connsiteY34" fmla="*/ 6239837 h 6256180"/>
              <a:gd name="connsiteX35" fmla="*/ 1781790 w 8031552"/>
              <a:gd name="connsiteY35" fmla="*/ 6068387 h 6256180"/>
              <a:gd name="connsiteX36" fmla="*/ 2105640 w 8031552"/>
              <a:gd name="connsiteY36" fmla="*/ 5868362 h 6256180"/>
              <a:gd name="connsiteX37" fmla="*/ 2286615 w 8031552"/>
              <a:gd name="connsiteY37" fmla="*/ 5935037 h 6256180"/>
              <a:gd name="connsiteX38" fmla="*/ 2772390 w 8031552"/>
              <a:gd name="connsiteY38" fmla="*/ 5515937 h 6256180"/>
              <a:gd name="connsiteX39" fmla="*/ 2981940 w 8031552"/>
              <a:gd name="connsiteY39" fmla="*/ 5754062 h 6256180"/>
              <a:gd name="connsiteX40" fmla="*/ 3429615 w 8031552"/>
              <a:gd name="connsiteY40" fmla="*/ 5773112 h 6256180"/>
              <a:gd name="connsiteX41" fmla="*/ 3724890 w 8031552"/>
              <a:gd name="connsiteY41" fmla="*/ 5858837 h 6256180"/>
              <a:gd name="connsiteX42" fmla="*/ 3877290 w 8031552"/>
              <a:gd name="connsiteY42" fmla="*/ 5639762 h 6256180"/>
              <a:gd name="connsiteX43" fmla="*/ 4001115 w 8031552"/>
              <a:gd name="connsiteY43" fmla="*/ 5649287 h 6256180"/>
              <a:gd name="connsiteX44" fmla="*/ 4182090 w 8031552"/>
              <a:gd name="connsiteY44" fmla="*/ 5430212 h 6256180"/>
              <a:gd name="connsiteX45" fmla="*/ 4001115 w 8031552"/>
              <a:gd name="connsiteY45" fmla="*/ 5249237 h 6256180"/>
              <a:gd name="connsiteX46" fmla="*/ 4143990 w 8031552"/>
              <a:gd name="connsiteY46" fmla="*/ 5115887 h 6256180"/>
              <a:gd name="connsiteX47" fmla="*/ 4334490 w 8031552"/>
              <a:gd name="connsiteY47" fmla="*/ 5039687 h 6256180"/>
              <a:gd name="connsiteX48" fmla="*/ 4715490 w 8031552"/>
              <a:gd name="connsiteY48" fmla="*/ 4468187 h 6256180"/>
              <a:gd name="connsiteX49" fmla="*/ 5086965 w 8031552"/>
              <a:gd name="connsiteY49" fmla="*/ 4058612 h 6256180"/>
              <a:gd name="connsiteX50" fmla="*/ 5648940 w 8031552"/>
              <a:gd name="connsiteY50" fmla="*/ 3991937 h 6256180"/>
              <a:gd name="connsiteX51" fmla="*/ 5772765 w 8031552"/>
              <a:gd name="connsiteY51" fmla="*/ 3868112 h 6256180"/>
              <a:gd name="connsiteX52" fmla="*/ 5822772 w 8031552"/>
              <a:gd name="connsiteY52" fmla="*/ 3639512 h 6256180"/>
              <a:gd name="connsiteX53" fmla="*/ 6068040 w 8031552"/>
              <a:gd name="connsiteY53" fmla="*/ 3546643 h 6256180"/>
              <a:gd name="connsiteX54" fmla="*/ 6572865 w 8031552"/>
              <a:gd name="connsiteY54" fmla="*/ 3239462 h 6256180"/>
              <a:gd name="connsiteX55" fmla="*/ 7020540 w 8031552"/>
              <a:gd name="connsiteY55" fmla="*/ 3210887 h 6256180"/>
              <a:gd name="connsiteX56" fmla="*/ 7706340 w 8031552"/>
              <a:gd name="connsiteY56" fmla="*/ 2906087 h 6256180"/>
              <a:gd name="connsiteX57" fmla="*/ 7830165 w 8031552"/>
              <a:gd name="connsiteY57" fmla="*/ 2791787 h 6256180"/>
              <a:gd name="connsiteX58" fmla="*/ 7925415 w 8031552"/>
              <a:gd name="connsiteY58" fmla="*/ 2601287 h 6256180"/>
              <a:gd name="connsiteX59" fmla="*/ 7963515 w 8031552"/>
              <a:gd name="connsiteY59" fmla="*/ 2429837 h 6256180"/>
              <a:gd name="connsiteX60" fmla="*/ 7696815 w 8031552"/>
              <a:gd name="connsiteY60" fmla="*/ 2344112 h 6256180"/>
              <a:gd name="connsiteX61" fmla="*/ 8001615 w 8031552"/>
              <a:gd name="connsiteY61" fmla="*/ 2134562 h 6256180"/>
              <a:gd name="connsiteX62" fmla="*/ 6810990 w 8031552"/>
              <a:gd name="connsiteY62" fmla="*/ 982037 h 6256180"/>
              <a:gd name="connsiteX63" fmla="*/ 6144240 w 8031552"/>
              <a:gd name="connsiteY63" fmla="*/ 1039187 h 6256180"/>
              <a:gd name="connsiteX64" fmla="*/ 6229965 w 8031552"/>
              <a:gd name="connsiteY64" fmla="*/ 1372562 h 6256180"/>
              <a:gd name="connsiteX65" fmla="*/ 5953740 w 8031552"/>
              <a:gd name="connsiteY65" fmla="*/ 1572587 h 6256180"/>
              <a:gd name="connsiteX66" fmla="*/ 5487015 w 8031552"/>
              <a:gd name="connsiteY66" fmla="*/ 1610687 h 6256180"/>
              <a:gd name="connsiteX67" fmla="*/ 5763240 w 8031552"/>
              <a:gd name="connsiteY67" fmla="*/ 1343987 h 6256180"/>
              <a:gd name="connsiteX68" fmla="*/ 5401290 w 8031552"/>
              <a:gd name="connsiteY68" fmla="*/ 1296362 h 6256180"/>
              <a:gd name="connsiteX69" fmla="*/ 5753715 w 8031552"/>
              <a:gd name="connsiteY69" fmla="*/ 962987 h 6256180"/>
              <a:gd name="connsiteX70" fmla="*/ 5782290 w 8031552"/>
              <a:gd name="connsiteY70" fmla="*/ 743912 h 6256180"/>
              <a:gd name="connsiteX71" fmla="*/ 5506065 w 8031552"/>
              <a:gd name="connsiteY71" fmla="*/ 677237 h 6256180"/>
              <a:gd name="connsiteX72" fmla="*/ 5191740 w 8031552"/>
              <a:gd name="connsiteY72" fmla="*/ 753437 h 6256180"/>
              <a:gd name="connsiteX73" fmla="*/ 5458440 w 8031552"/>
              <a:gd name="connsiteY73" fmla="*/ 524837 h 6256180"/>
              <a:gd name="connsiteX74" fmla="*/ 5448915 w 8031552"/>
              <a:gd name="connsiteY74" fmla="*/ 353387 h 6256180"/>
              <a:gd name="connsiteX75" fmla="*/ 5086965 w 8031552"/>
              <a:gd name="connsiteY75" fmla="*/ 286712 h 6256180"/>
              <a:gd name="connsiteX76" fmla="*/ 5086965 w 8031552"/>
              <a:gd name="connsiteY76" fmla="*/ 67637 h 6256180"/>
              <a:gd name="connsiteX77" fmla="*/ 4991715 w 8031552"/>
              <a:gd name="connsiteY77" fmla="*/ 962 h 6256180"/>
              <a:gd name="connsiteX78" fmla="*/ 4220190 w 8031552"/>
              <a:gd name="connsiteY78" fmla="*/ 105737 h 6256180"/>
              <a:gd name="connsiteX79" fmla="*/ 4201140 w 8031552"/>
              <a:gd name="connsiteY79" fmla="*/ 315287 h 6256180"/>
              <a:gd name="connsiteX80" fmla="*/ 4153515 w 8031552"/>
              <a:gd name="connsiteY80" fmla="*/ 391487 h 6256180"/>
              <a:gd name="connsiteX81" fmla="*/ 3848715 w 8031552"/>
              <a:gd name="connsiteY81" fmla="*/ 362912 h 6256180"/>
              <a:gd name="connsiteX82" fmla="*/ 3610590 w 8031552"/>
              <a:gd name="connsiteY82" fmla="*/ 801062 h 6256180"/>
              <a:gd name="connsiteX83" fmla="*/ 3420090 w 8031552"/>
              <a:gd name="connsiteY83" fmla="*/ 1191587 h 6256180"/>
              <a:gd name="connsiteX84" fmla="*/ 3115290 w 8031552"/>
              <a:gd name="connsiteY84" fmla="*/ 1201112 h 6256180"/>
              <a:gd name="connsiteX85" fmla="*/ 2667615 w 8031552"/>
              <a:gd name="connsiteY85" fmla="*/ 1420187 h 6256180"/>
              <a:gd name="connsiteX86" fmla="*/ 2591415 w 8031552"/>
              <a:gd name="connsiteY86" fmla="*/ 1667837 h 6256180"/>
              <a:gd name="connsiteX87" fmla="*/ 1972290 w 8031552"/>
              <a:gd name="connsiteY87" fmla="*/ 2220287 h 6256180"/>
              <a:gd name="connsiteX88" fmla="*/ 1886565 w 8031552"/>
              <a:gd name="connsiteY88" fmla="*/ 2096462 h 6256180"/>
              <a:gd name="connsiteX89" fmla="*/ 1734165 w 8031552"/>
              <a:gd name="connsiteY89" fmla="*/ 2172662 h 6256180"/>
              <a:gd name="connsiteX90" fmla="*/ 1610340 w 8031552"/>
              <a:gd name="connsiteY90" fmla="*/ 2105987 h 6256180"/>
              <a:gd name="connsiteX91" fmla="*/ 1429365 w 8031552"/>
              <a:gd name="connsiteY91" fmla="*/ 2363162 h 6256180"/>
              <a:gd name="connsiteX92" fmla="*/ 1324590 w 8031552"/>
              <a:gd name="connsiteY92" fmla="*/ 2534612 h 6256180"/>
              <a:gd name="connsiteX93" fmla="*/ 753090 w 8031552"/>
              <a:gd name="connsiteY93" fmla="*/ 2258387 h 6256180"/>
              <a:gd name="connsiteX94" fmla="*/ 762615 w 8031552"/>
              <a:gd name="connsiteY94" fmla="*/ 2153612 h 6256180"/>
              <a:gd name="connsiteX95" fmla="*/ 734040 w 8031552"/>
              <a:gd name="connsiteY95" fmla="*/ 1905962 h 6256180"/>
              <a:gd name="connsiteX96" fmla="*/ 553065 w 8031552"/>
              <a:gd name="connsiteY96" fmla="*/ 1753562 h 6256180"/>
              <a:gd name="connsiteX97" fmla="*/ 219690 w 8031552"/>
              <a:gd name="connsiteY97" fmla="*/ 1696412 h 6256180"/>
              <a:gd name="connsiteX98" fmla="*/ 162540 w 8031552"/>
              <a:gd name="connsiteY98" fmla="*/ 1877387 h 6256180"/>
              <a:gd name="connsiteX99" fmla="*/ 153015 w 8031552"/>
              <a:gd name="connsiteY99" fmla="*/ 2182187 h 6256180"/>
              <a:gd name="connsiteX100" fmla="*/ 153015 w 8031552"/>
              <a:gd name="connsiteY100" fmla="*/ 2420312 h 6256180"/>
              <a:gd name="connsiteX101" fmla="*/ 615 w 8031552"/>
              <a:gd name="connsiteY101" fmla="*/ 2639387 h 6256180"/>
              <a:gd name="connsiteX0" fmla="*/ 615 w 8031552"/>
              <a:gd name="connsiteY0" fmla="*/ 2639387 h 6256180"/>
              <a:gd name="connsiteX1" fmla="*/ 219690 w 8031552"/>
              <a:gd name="connsiteY1" fmla="*/ 2725112 h 6256180"/>
              <a:gd name="connsiteX2" fmla="*/ 248265 w 8031552"/>
              <a:gd name="connsiteY2" fmla="*/ 2906087 h 6256180"/>
              <a:gd name="connsiteX3" fmla="*/ 467340 w 8031552"/>
              <a:gd name="connsiteY3" fmla="*/ 2877512 h 6256180"/>
              <a:gd name="connsiteX4" fmla="*/ 600690 w 8031552"/>
              <a:gd name="connsiteY4" fmla="*/ 2877512 h 6256180"/>
              <a:gd name="connsiteX5" fmla="*/ 619740 w 8031552"/>
              <a:gd name="connsiteY5" fmla="*/ 3134687 h 6256180"/>
              <a:gd name="connsiteX6" fmla="*/ 762615 w 8031552"/>
              <a:gd name="connsiteY6" fmla="*/ 3220412 h 6256180"/>
              <a:gd name="connsiteX7" fmla="*/ 1438890 w 8031552"/>
              <a:gd name="connsiteY7" fmla="*/ 3334712 h 6256180"/>
              <a:gd name="connsiteX8" fmla="*/ 1762740 w 8031552"/>
              <a:gd name="connsiteY8" fmla="*/ 3210887 h 6256180"/>
              <a:gd name="connsiteX9" fmla="*/ 2067540 w 8031552"/>
              <a:gd name="connsiteY9" fmla="*/ 3258512 h 6256180"/>
              <a:gd name="connsiteX10" fmla="*/ 2191365 w 8031552"/>
              <a:gd name="connsiteY10" fmla="*/ 3487112 h 6256180"/>
              <a:gd name="connsiteX11" fmla="*/ 2000865 w 8031552"/>
              <a:gd name="connsiteY11" fmla="*/ 3753812 h 6256180"/>
              <a:gd name="connsiteX12" fmla="*/ 1943715 w 8031552"/>
              <a:gd name="connsiteY12" fmla="*/ 4001462 h 6256180"/>
              <a:gd name="connsiteX13" fmla="*/ 2019915 w 8031552"/>
              <a:gd name="connsiteY13" fmla="*/ 4125287 h 6256180"/>
              <a:gd name="connsiteX14" fmla="*/ 1819890 w 8031552"/>
              <a:gd name="connsiteY14" fmla="*/ 4211012 h 6256180"/>
              <a:gd name="connsiteX15" fmla="*/ 1677015 w 8031552"/>
              <a:gd name="connsiteY15" fmla="*/ 3963362 h 6256180"/>
              <a:gd name="connsiteX16" fmla="*/ 1553190 w 8031552"/>
              <a:gd name="connsiteY16" fmla="*/ 3915737 h 6256180"/>
              <a:gd name="connsiteX17" fmla="*/ 1334115 w 8031552"/>
              <a:gd name="connsiteY17" fmla="*/ 4030037 h 6256180"/>
              <a:gd name="connsiteX18" fmla="*/ 1267440 w 8031552"/>
              <a:gd name="connsiteY18" fmla="*/ 4115762 h 6256180"/>
              <a:gd name="connsiteX19" fmla="*/ 1038840 w 8031552"/>
              <a:gd name="connsiteY19" fmla="*/ 4096712 h 6256180"/>
              <a:gd name="connsiteX20" fmla="*/ 848340 w 8031552"/>
              <a:gd name="connsiteY20" fmla="*/ 4163387 h 6256180"/>
              <a:gd name="connsiteX21" fmla="*/ 648315 w 8031552"/>
              <a:gd name="connsiteY21" fmla="*/ 3991937 h 6256180"/>
              <a:gd name="connsiteX22" fmla="*/ 267315 w 8031552"/>
              <a:gd name="connsiteY22" fmla="*/ 4020512 h 6256180"/>
              <a:gd name="connsiteX23" fmla="*/ 143490 w 8031552"/>
              <a:gd name="connsiteY23" fmla="*/ 4087187 h 6256180"/>
              <a:gd name="connsiteX24" fmla="*/ 333990 w 8031552"/>
              <a:gd name="connsiteY24" fmla="*/ 4163387 h 6256180"/>
              <a:gd name="connsiteX25" fmla="*/ 486390 w 8031552"/>
              <a:gd name="connsiteY25" fmla="*/ 4211012 h 6256180"/>
              <a:gd name="connsiteX26" fmla="*/ 524490 w 8031552"/>
              <a:gd name="connsiteY26" fmla="*/ 4401512 h 6256180"/>
              <a:gd name="connsiteX27" fmla="*/ 486390 w 8031552"/>
              <a:gd name="connsiteY27" fmla="*/ 4468187 h 6256180"/>
              <a:gd name="connsiteX28" fmla="*/ 553065 w 8031552"/>
              <a:gd name="connsiteY28" fmla="*/ 4525337 h 6256180"/>
              <a:gd name="connsiteX29" fmla="*/ 534015 w 8031552"/>
              <a:gd name="connsiteY29" fmla="*/ 4687262 h 6256180"/>
              <a:gd name="connsiteX30" fmla="*/ 333990 w 8031552"/>
              <a:gd name="connsiteY30" fmla="*/ 4782512 h 6256180"/>
              <a:gd name="connsiteX31" fmla="*/ 419715 w 8031552"/>
              <a:gd name="connsiteY31" fmla="*/ 5344487 h 6256180"/>
              <a:gd name="connsiteX32" fmla="*/ 172065 w 8031552"/>
              <a:gd name="connsiteY32" fmla="*/ 5820737 h 6256180"/>
              <a:gd name="connsiteX33" fmla="*/ 476865 w 8031552"/>
              <a:gd name="connsiteY33" fmla="*/ 6201737 h 6256180"/>
              <a:gd name="connsiteX34" fmla="*/ 1305540 w 8031552"/>
              <a:gd name="connsiteY34" fmla="*/ 6239837 h 6256180"/>
              <a:gd name="connsiteX35" fmla="*/ 1781790 w 8031552"/>
              <a:gd name="connsiteY35" fmla="*/ 6068387 h 6256180"/>
              <a:gd name="connsiteX36" fmla="*/ 2105640 w 8031552"/>
              <a:gd name="connsiteY36" fmla="*/ 5868362 h 6256180"/>
              <a:gd name="connsiteX37" fmla="*/ 2286615 w 8031552"/>
              <a:gd name="connsiteY37" fmla="*/ 5935037 h 6256180"/>
              <a:gd name="connsiteX38" fmla="*/ 2772390 w 8031552"/>
              <a:gd name="connsiteY38" fmla="*/ 5515937 h 6256180"/>
              <a:gd name="connsiteX39" fmla="*/ 2981940 w 8031552"/>
              <a:gd name="connsiteY39" fmla="*/ 5754062 h 6256180"/>
              <a:gd name="connsiteX40" fmla="*/ 3429615 w 8031552"/>
              <a:gd name="connsiteY40" fmla="*/ 5773112 h 6256180"/>
              <a:gd name="connsiteX41" fmla="*/ 3724890 w 8031552"/>
              <a:gd name="connsiteY41" fmla="*/ 5858837 h 6256180"/>
              <a:gd name="connsiteX42" fmla="*/ 3877290 w 8031552"/>
              <a:gd name="connsiteY42" fmla="*/ 5639762 h 6256180"/>
              <a:gd name="connsiteX43" fmla="*/ 4001115 w 8031552"/>
              <a:gd name="connsiteY43" fmla="*/ 5649287 h 6256180"/>
              <a:gd name="connsiteX44" fmla="*/ 4182090 w 8031552"/>
              <a:gd name="connsiteY44" fmla="*/ 5430212 h 6256180"/>
              <a:gd name="connsiteX45" fmla="*/ 4001115 w 8031552"/>
              <a:gd name="connsiteY45" fmla="*/ 5249237 h 6256180"/>
              <a:gd name="connsiteX46" fmla="*/ 4143990 w 8031552"/>
              <a:gd name="connsiteY46" fmla="*/ 5115887 h 6256180"/>
              <a:gd name="connsiteX47" fmla="*/ 4334490 w 8031552"/>
              <a:gd name="connsiteY47" fmla="*/ 5039687 h 6256180"/>
              <a:gd name="connsiteX48" fmla="*/ 4715490 w 8031552"/>
              <a:gd name="connsiteY48" fmla="*/ 4468187 h 6256180"/>
              <a:gd name="connsiteX49" fmla="*/ 5086965 w 8031552"/>
              <a:gd name="connsiteY49" fmla="*/ 4058612 h 6256180"/>
              <a:gd name="connsiteX50" fmla="*/ 5648940 w 8031552"/>
              <a:gd name="connsiteY50" fmla="*/ 3991937 h 6256180"/>
              <a:gd name="connsiteX51" fmla="*/ 5772765 w 8031552"/>
              <a:gd name="connsiteY51" fmla="*/ 3868112 h 6256180"/>
              <a:gd name="connsiteX52" fmla="*/ 5822772 w 8031552"/>
              <a:gd name="connsiteY52" fmla="*/ 3639512 h 6256180"/>
              <a:gd name="connsiteX53" fmla="*/ 6068040 w 8031552"/>
              <a:gd name="connsiteY53" fmla="*/ 3546643 h 6256180"/>
              <a:gd name="connsiteX54" fmla="*/ 6565721 w 8031552"/>
              <a:gd name="connsiteY54" fmla="*/ 3268037 h 6256180"/>
              <a:gd name="connsiteX55" fmla="*/ 7020540 w 8031552"/>
              <a:gd name="connsiteY55" fmla="*/ 3210887 h 6256180"/>
              <a:gd name="connsiteX56" fmla="*/ 7706340 w 8031552"/>
              <a:gd name="connsiteY56" fmla="*/ 2906087 h 6256180"/>
              <a:gd name="connsiteX57" fmla="*/ 7830165 w 8031552"/>
              <a:gd name="connsiteY57" fmla="*/ 2791787 h 6256180"/>
              <a:gd name="connsiteX58" fmla="*/ 7925415 w 8031552"/>
              <a:gd name="connsiteY58" fmla="*/ 2601287 h 6256180"/>
              <a:gd name="connsiteX59" fmla="*/ 7963515 w 8031552"/>
              <a:gd name="connsiteY59" fmla="*/ 2429837 h 6256180"/>
              <a:gd name="connsiteX60" fmla="*/ 7696815 w 8031552"/>
              <a:gd name="connsiteY60" fmla="*/ 2344112 h 6256180"/>
              <a:gd name="connsiteX61" fmla="*/ 8001615 w 8031552"/>
              <a:gd name="connsiteY61" fmla="*/ 2134562 h 6256180"/>
              <a:gd name="connsiteX62" fmla="*/ 6810990 w 8031552"/>
              <a:gd name="connsiteY62" fmla="*/ 982037 h 6256180"/>
              <a:gd name="connsiteX63" fmla="*/ 6144240 w 8031552"/>
              <a:gd name="connsiteY63" fmla="*/ 1039187 h 6256180"/>
              <a:gd name="connsiteX64" fmla="*/ 6229965 w 8031552"/>
              <a:gd name="connsiteY64" fmla="*/ 1372562 h 6256180"/>
              <a:gd name="connsiteX65" fmla="*/ 5953740 w 8031552"/>
              <a:gd name="connsiteY65" fmla="*/ 1572587 h 6256180"/>
              <a:gd name="connsiteX66" fmla="*/ 5487015 w 8031552"/>
              <a:gd name="connsiteY66" fmla="*/ 1610687 h 6256180"/>
              <a:gd name="connsiteX67" fmla="*/ 5763240 w 8031552"/>
              <a:gd name="connsiteY67" fmla="*/ 1343987 h 6256180"/>
              <a:gd name="connsiteX68" fmla="*/ 5401290 w 8031552"/>
              <a:gd name="connsiteY68" fmla="*/ 1296362 h 6256180"/>
              <a:gd name="connsiteX69" fmla="*/ 5753715 w 8031552"/>
              <a:gd name="connsiteY69" fmla="*/ 962987 h 6256180"/>
              <a:gd name="connsiteX70" fmla="*/ 5782290 w 8031552"/>
              <a:gd name="connsiteY70" fmla="*/ 743912 h 6256180"/>
              <a:gd name="connsiteX71" fmla="*/ 5506065 w 8031552"/>
              <a:gd name="connsiteY71" fmla="*/ 677237 h 6256180"/>
              <a:gd name="connsiteX72" fmla="*/ 5191740 w 8031552"/>
              <a:gd name="connsiteY72" fmla="*/ 753437 h 6256180"/>
              <a:gd name="connsiteX73" fmla="*/ 5458440 w 8031552"/>
              <a:gd name="connsiteY73" fmla="*/ 524837 h 6256180"/>
              <a:gd name="connsiteX74" fmla="*/ 5448915 w 8031552"/>
              <a:gd name="connsiteY74" fmla="*/ 353387 h 6256180"/>
              <a:gd name="connsiteX75" fmla="*/ 5086965 w 8031552"/>
              <a:gd name="connsiteY75" fmla="*/ 286712 h 6256180"/>
              <a:gd name="connsiteX76" fmla="*/ 5086965 w 8031552"/>
              <a:gd name="connsiteY76" fmla="*/ 67637 h 6256180"/>
              <a:gd name="connsiteX77" fmla="*/ 4991715 w 8031552"/>
              <a:gd name="connsiteY77" fmla="*/ 962 h 6256180"/>
              <a:gd name="connsiteX78" fmla="*/ 4220190 w 8031552"/>
              <a:gd name="connsiteY78" fmla="*/ 105737 h 6256180"/>
              <a:gd name="connsiteX79" fmla="*/ 4201140 w 8031552"/>
              <a:gd name="connsiteY79" fmla="*/ 315287 h 6256180"/>
              <a:gd name="connsiteX80" fmla="*/ 4153515 w 8031552"/>
              <a:gd name="connsiteY80" fmla="*/ 391487 h 6256180"/>
              <a:gd name="connsiteX81" fmla="*/ 3848715 w 8031552"/>
              <a:gd name="connsiteY81" fmla="*/ 362912 h 6256180"/>
              <a:gd name="connsiteX82" fmla="*/ 3610590 w 8031552"/>
              <a:gd name="connsiteY82" fmla="*/ 801062 h 6256180"/>
              <a:gd name="connsiteX83" fmla="*/ 3420090 w 8031552"/>
              <a:gd name="connsiteY83" fmla="*/ 1191587 h 6256180"/>
              <a:gd name="connsiteX84" fmla="*/ 3115290 w 8031552"/>
              <a:gd name="connsiteY84" fmla="*/ 1201112 h 6256180"/>
              <a:gd name="connsiteX85" fmla="*/ 2667615 w 8031552"/>
              <a:gd name="connsiteY85" fmla="*/ 1420187 h 6256180"/>
              <a:gd name="connsiteX86" fmla="*/ 2591415 w 8031552"/>
              <a:gd name="connsiteY86" fmla="*/ 1667837 h 6256180"/>
              <a:gd name="connsiteX87" fmla="*/ 1972290 w 8031552"/>
              <a:gd name="connsiteY87" fmla="*/ 2220287 h 6256180"/>
              <a:gd name="connsiteX88" fmla="*/ 1886565 w 8031552"/>
              <a:gd name="connsiteY88" fmla="*/ 2096462 h 6256180"/>
              <a:gd name="connsiteX89" fmla="*/ 1734165 w 8031552"/>
              <a:gd name="connsiteY89" fmla="*/ 2172662 h 6256180"/>
              <a:gd name="connsiteX90" fmla="*/ 1610340 w 8031552"/>
              <a:gd name="connsiteY90" fmla="*/ 2105987 h 6256180"/>
              <a:gd name="connsiteX91" fmla="*/ 1429365 w 8031552"/>
              <a:gd name="connsiteY91" fmla="*/ 2363162 h 6256180"/>
              <a:gd name="connsiteX92" fmla="*/ 1324590 w 8031552"/>
              <a:gd name="connsiteY92" fmla="*/ 2534612 h 6256180"/>
              <a:gd name="connsiteX93" fmla="*/ 753090 w 8031552"/>
              <a:gd name="connsiteY93" fmla="*/ 2258387 h 6256180"/>
              <a:gd name="connsiteX94" fmla="*/ 762615 w 8031552"/>
              <a:gd name="connsiteY94" fmla="*/ 2153612 h 6256180"/>
              <a:gd name="connsiteX95" fmla="*/ 734040 w 8031552"/>
              <a:gd name="connsiteY95" fmla="*/ 1905962 h 6256180"/>
              <a:gd name="connsiteX96" fmla="*/ 553065 w 8031552"/>
              <a:gd name="connsiteY96" fmla="*/ 1753562 h 6256180"/>
              <a:gd name="connsiteX97" fmla="*/ 219690 w 8031552"/>
              <a:gd name="connsiteY97" fmla="*/ 1696412 h 6256180"/>
              <a:gd name="connsiteX98" fmla="*/ 162540 w 8031552"/>
              <a:gd name="connsiteY98" fmla="*/ 1877387 h 6256180"/>
              <a:gd name="connsiteX99" fmla="*/ 153015 w 8031552"/>
              <a:gd name="connsiteY99" fmla="*/ 2182187 h 6256180"/>
              <a:gd name="connsiteX100" fmla="*/ 153015 w 8031552"/>
              <a:gd name="connsiteY100" fmla="*/ 2420312 h 6256180"/>
              <a:gd name="connsiteX101" fmla="*/ 615 w 8031552"/>
              <a:gd name="connsiteY101" fmla="*/ 2639387 h 6256180"/>
              <a:gd name="connsiteX0" fmla="*/ 615 w 8031552"/>
              <a:gd name="connsiteY0" fmla="*/ 2639387 h 6256180"/>
              <a:gd name="connsiteX1" fmla="*/ 219690 w 8031552"/>
              <a:gd name="connsiteY1" fmla="*/ 2725112 h 6256180"/>
              <a:gd name="connsiteX2" fmla="*/ 248265 w 8031552"/>
              <a:gd name="connsiteY2" fmla="*/ 2906087 h 6256180"/>
              <a:gd name="connsiteX3" fmla="*/ 467340 w 8031552"/>
              <a:gd name="connsiteY3" fmla="*/ 2877512 h 6256180"/>
              <a:gd name="connsiteX4" fmla="*/ 600690 w 8031552"/>
              <a:gd name="connsiteY4" fmla="*/ 2877512 h 6256180"/>
              <a:gd name="connsiteX5" fmla="*/ 619740 w 8031552"/>
              <a:gd name="connsiteY5" fmla="*/ 3134687 h 6256180"/>
              <a:gd name="connsiteX6" fmla="*/ 762615 w 8031552"/>
              <a:gd name="connsiteY6" fmla="*/ 3220412 h 6256180"/>
              <a:gd name="connsiteX7" fmla="*/ 1438890 w 8031552"/>
              <a:gd name="connsiteY7" fmla="*/ 3334712 h 6256180"/>
              <a:gd name="connsiteX8" fmla="*/ 1762740 w 8031552"/>
              <a:gd name="connsiteY8" fmla="*/ 3210887 h 6256180"/>
              <a:gd name="connsiteX9" fmla="*/ 2067540 w 8031552"/>
              <a:gd name="connsiteY9" fmla="*/ 3258512 h 6256180"/>
              <a:gd name="connsiteX10" fmla="*/ 2191365 w 8031552"/>
              <a:gd name="connsiteY10" fmla="*/ 3487112 h 6256180"/>
              <a:gd name="connsiteX11" fmla="*/ 2000865 w 8031552"/>
              <a:gd name="connsiteY11" fmla="*/ 3753812 h 6256180"/>
              <a:gd name="connsiteX12" fmla="*/ 1943715 w 8031552"/>
              <a:gd name="connsiteY12" fmla="*/ 4001462 h 6256180"/>
              <a:gd name="connsiteX13" fmla="*/ 2019915 w 8031552"/>
              <a:gd name="connsiteY13" fmla="*/ 4125287 h 6256180"/>
              <a:gd name="connsiteX14" fmla="*/ 1819890 w 8031552"/>
              <a:gd name="connsiteY14" fmla="*/ 4211012 h 6256180"/>
              <a:gd name="connsiteX15" fmla="*/ 1677015 w 8031552"/>
              <a:gd name="connsiteY15" fmla="*/ 3963362 h 6256180"/>
              <a:gd name="connsiteX16" fmla="*/ 1553190 w 8031552"/>
              <a:gd name="connsiteY16" fmla="*/ 3915737 h 6256180"/>
              <a:gd name="connsiteX17" fmla="*/ 1334115 w 8031552"/>
              <a:gd name="connsiteY17" fmla="*/ 4030037 h 6256180"/>
              <a:gd name="connsiteX18" fmla="*/ 1267440 w 8031552"/>
              <a:gd name="connsiteY18" fmla="*/ 4115762 h 6256180"/>
              <a:gd name="connsiteX19" fmla="*/ 1038840 w 8031552"/>
              <a:gd name="connsiteY19" fmla="*/ 4096712 h 6256180"/>
              <a:gd name="connsiteX20" fmla="*/ 848340 w 8031552"/>
              <a:gd name="connsiteY20" fmla="*/ 4163387 h 6256180"/>
              <a:gd name="connsiteX21" fmla="*/ 648315 w 8031552"/>
              <a:gd name="connsiteY21" fmla="*/ 3991937 h 6256180"/>
              <a:gd name="connsiteX22" fmla="*/ 267315 w 8031552"/>
              <a:gd name="connsiteY22" fmla="*/ 4020512 h 6256180"/>
              <a:gd name="connsiteX23" fmla="*/ 143490 w 8031552"/>
              <a:gd name="connsiteY23" fmla="*/ 4087187 h 6256180"/>
              <a:gd name="connsiteX24" fmla="*/ 333990 w 8031552"/>
              <a:gd name="connsiteY24" fmla="*/ 4163387 h 6256180"/>
              <a:gd name="connsiteX25" fmla="*/ 486390 w 8031552"/>
              <a:gd name="connsiteY25" fmla="*/ 4211012 h 6256180"/>
              <a:gd name="connsiteX26" fmla="*/ 524490 w 8031552"/>
              <a:gd name="connsiteY26" fmla="*/ 4401512 h 6256180"/>
              <a:gd name="connsiteX27" fmla="*/ 486390 w 8031552"/>
              <a:gd name="connsiteY27" fmla="*/ 4468187 h 6256180"/>
              <a:gd name="connsiteX28" fmla="*/ 553065 w 8031552"/>
              <a:gd name="connsiteY28" fmla="*/ 4525337 h 6256180"/>
              <a:gd name="connsiteX29" fmla="*/ 534015 w 8031552"/>
              <a:gd name="connsiteY29" fmla="*/ 4687262 h 6256180"/>
              <a:gd name="connsiteX30" fmla="*/ 333990 w 8031552"/>
              <a:gd name="connsiteY30" fmla="*/ 4782512 h 6256180"/>
              <a:gd name="connsiteX31" fmla="*/ 419715 w 8031552"/>
              <a:gd name="connsiteY31" fmla="*/ 5344487 h 6256180"/>
              <a:gd name="connsiteX32" fmla="*/ 172065 w 8031552"/>
              <a:gd name="connsiteY32" fmla="*/ 5820737 h 6256180"/>
              <a:gd name="connsiteX33" fmla="*/ 476865 w 8031552"/>
              <a:gd name="connsiteY33" fmla="*/ 6201737 h 6256180"/>
              <a:gd name="connsiteX34" fmla="*/ 1305540 w 8031552"/>
              <a:gd name="connsiteY34" fmla="*/ 6239837 h 6256180"/>
              <a:gd name="connsiteX35" fmla="*/ 1781790 w 8031552"/>
              <a:gd name="connsiteY35" fmla="*/ 6068387 h 6256180"/>
              <a:gd name="connsiteX36" fmla="*/ 2105640 w 8031552"/>
              <a:gd name="connsiteY36" fmla="*/ 5868362 h 6256180"/>
              <a:gd name="connsiteX37" fmla="*/ 2286615 w 8031552"/>
              <a:gd name="connsiteY37" fmla="*/ 5935037 h 6256180"/>
              <a:gd name="connsiteX38" fmla="*/ 2772390 w 8031552"/>
              <a:gd name="connsiteY38" fmla="*/ 5515937 h 6256180"/>
              <a:gd name="connsiteX39" fmla="*/ 2981940 w 8031552"/>
              <a:gd name="connsiteY39" fmla="*/ 5754062 h 6256180"/>
              <a:gd name="connsiteX40" fmla="*/ 3429615 w 8031552"/>
              <a:gd name="connsiteY40" fmla="*/ 5773112 h 6256180"/>
              <a:gd name="connsiteX41" fmla="*/ 3724890 w 8031552"/>
              <a:gd name="connsiteY41" fmla="*/ 5858837 h 6256180"/>
              <a:gd name="connsiteX42" fmla="*/ 3877290 w 8031552"/>
              <a:gd name="connsiteY42" fmla="*/ 5639762 h 6256180"/>
              <a:gd name="connsiteX43" fmla="*/ 4001115 w 8031552"/>
              <a:gd name="connsiteY43" fmla="*/ 5649287 h 6256180"/>
              <a:gd name="connsiteX44" fmla="*/ 4182090 w 8031552"/>
              <a:gd name="connsiteY44" fmla="*/ 5430212 h 6256180"/>
              <a:gd name="connsiteX45" fmla="*/ 4001115 w 8031552"/>
              <a:gd name="connsiteY45" fmla="*/ 5249237 h 6256180"/>
              <a:gd name="connsiteX46" fmla="*/ 4143990 w 8031552"/>
              <a:gd name="connsiteY46" fmla="*/ 5115887 h 6256180"/>
              <a:gd name="connsiteX47" fmla="*/ 4334490 w 8031552"/>
              <a:gd name="connsiteY47" fmla="*/ 5039687 h 6256180"/>
              <a:gd name="connsiteX48" fmla="*/ 4715490 w 8031552"/>
              <a:gd name="connsiteY48" fmla="*/ 4468187 h 6256180"/>
              <a:gd name="connsiteX49" fmla="*/ 5086965 w 8031552"/>
              <a:gd name="connsiteY49" fmla="*/ 4058612 h 6256180"/>
              <a:gd name="connsiteX50" fmla="*/ 5577502 w 8031552"/>
              <a:gd name="connsiteY50" fmla="*/ 3991937 h 6256180"/>
              <a:gd name="connsiteX51" fmla="*/ 5772765 w 8031552"/>
              <a:gd name="connsiteY51" fmla="*/ 3868112 h 6256180"/>
              <a:gd name="connsiteX52" fmla="*/ 5822772 w 8031552"/>
              <a:gd name="connsiteY52" fmla="*/ 3639512 h 6256180"/>
              <a:gd name="connsiteX53" fmla="*/ 6068040 w 8031552"/>
              <a:gd name="connsiteY53" fmla="*/ 3546643 h 6256180"/>
              <a:gd name="connsiteX54" fmla="*/ 6565721 w 8031552"/>
              <a:gd name="connsiteY54" fmla="*/ 3268037 h 6256180"/>
              <a:gd name="connsiteX55" fmla="*/ 7020540 w 8031552"/>
              <a:gd name="connsiteY55" fmla="*/ 3210887 h 6256180"/>
              <a:gd name="connsiteX56" fmla="*/ 7706340 w 8031552"/>
              <a:gd name="connsiteY56" fmla="*/ 2906087 h 6256180"/>
              <a:gd name="connsiteX57" fmla="*/ 7830165 w 8031552"/>
              <a:gd name="connsiteY57" fmla="*/ 2791787 h 6256180"/>
              <a:gd name="connsiteX58" fmla="*/ 7925415 w 8031552"/>
              <a:gd name="connsiteY58" fmla="*/ 2601287 h 6256180"/>
              <a:gd name="connsiteX59" fmla="*/ 7963515 w 8031552"/>
              <a:gd name="connsiteY59" fmla="*/ 2429837 h 6256180"/>
              <a:gd name="connsiteX60" fmla="*/ 7696815 w 8031552"/>
              <a:gd name="connsiteY60" fmla="*/ 2344112 h 6256180"/>
              <a:gd name="connsiteX61" fmla="*/ 8001615 w 8031552"/>
              <a:gd name="connsiteY61" fmla="*/ 2134562 h 6256180"/>
              <a:gd name="connsiteX62" fmla="*/ 6810990 w 8031552"/>
              <a:gd name="connsiteY62" fmla="*/ 982037 h 6256180"/>
              <a:gd name="connsiteX63" fmla="*/ 6144240 w 8031552"/>
              <a:gd name="connsiteY63" fmla="*/ 1039187 h 6256180"/>
              <a:gd name="connsiteX64" fmla="*/ 6229965 w 8031552"/>
              <a:gd name="connsiteY64" fmla="*/ 1372562 h 6256180"/>
              <a:gd name="connsiteX65" fmla="*/ 5953740 w 8031552"/>
              <a:gd name="connsiteY65" fmla="*/ 1572587 h 6256180"/>
              <a:gd name="connsiteX66" fmla="*/ 5487015 w 8031552"/>
              <a:gd name="connsiteY66" fmla="*/ 1610687 h 6256180"/>
              <a:gd name="connsiteX67" fmla="*/ 5763240 w 8031552"/>
              <a:gd name="connsiteY67" fmla="*/ 1343987 h 6256180"/>
              <a:gd name="connsiteX68" fmla="*/ 5401290 w 8031552"/>
              <a:gd name="connsiteY68" fmla="*/ 1296362 h 6256180"/>
              <a:gd name="connsiteX69" fmla="*/ 5753715 w 8031552"/>
              <a:gd name="connsiteY69" fmla="*/ 962987 h 6256180"/>
              <a:gd name="connsiteX70" fmla="*/ 5782290 w 8031552"/>
              <a:gd name="connsiteY70" fmla="*/ 743912 h 6256180"/>
              <a:gd name="connsiteX71" fmla="*/ 5506065 w 8031552"/>
              <a:gd name="connsiteY71" fmla="*/ 677237 h 6256180"/>
              <a:gd name="connsiteX72" fmla="*/ 5191740 w 8031552"/>
              <a:gd name="connsiteY72" fmla="*/ 753437 h 6256180"/>
              <a:gd name="connsiteX73" fmla="*/ 5458440 w 8031552"/>
              <a:gd name="connsiteY73" fmla="*/ 524837 h 6256180"/>
              <a:gd name="connsiteX74" fmla="*/ 5448915 w 8031552"/>
              <a:gd name="connsiteY74" fmla="*/ 353387 h 6256180"/>
              <a:gd name="connsiteX75" fmla="*/ 5086965 w 8031552"/>
              <a:gd name="connsiteY75" fmla="*/ 286712 h 6256180"/>
              <a:gd name="connsiteX76" fmla="*/ 5086965 w 8031552"/>
              <a:gd name="connsiteY76" fmla="*/ 67637 h 6256180"/>
              <a:gd name="connsiteX77" fmla="*/ 4991715 w 8031552"/>
              <a:gd name="connsiteY77" fmla="*/ 962 h 6256180"/>
              <a:gd name="connsiteX78" fmla="*/ 4220190 w 8031552"/>
              <a:gd name="connsiteY78" fmla="*/ 105737 h 6256180"/>
              <a:gd name="connsiteX79" fmla="*/ 4201140 w 8031552"/>
              <a:gd name="connsiteY79" fmla="*/ 315287 h 6256180"/>
              <a:gd name="connsiteX80" fmla="*/ 4153515 w 8031552"/>
              <a:gd name="connsiteY80" fmla="*/ 391487 h 6256180"/>
              <a:gd name="connsiteX81" fmla="*/ 3848715 w 8031552"/>
              <a:gd name="connsiteY81" fmla="*/ 362912 h 6256180"/>
              <a:gd name="connsiteX82" fmla="*/ 3610590 w 8031552"/>
              <a:gd name="connsiteY82" fmla="*/ 801062 h 6256180"/>
              <a:gd name="connsiteX83" fmla="*/ 3420090 w 8031552"/>
              <a:gd name="connsiteY83" fmla="*/ 1191587 h 6256180"/>
              <a:gd name="connsiteX84" fmla="*/ 3115290 w 8031552"/>
              <a:gd name="connsiteY84" fmla="*/ 1201112 h 6256180"/>
              <a:gd name="connsiteX85" fmla="*/ 2667615 w 8031552"/>
              <a:gd name="connsiteY85" fmla="*/ 1420187 h 6256180"/>
              <a:gd name="connsiteX86" fmla="*/ 2591415 w 8031552"/>
              <a:gd name="connsiteY86" fmla="*/ 1667837 h 6256180"/>
              <a:gd name="connsiteX87" fmla="*/ 1972290 w 8031552"/>
              <a:gd name="connsiteY87" fmla="*/ 2220287 h 6256180"/>
              <a:gd name="connsiteX88" fmla="*/ 1886565 w 8031552"/>
              <a:gd name="connsiteY88" fmla="*/ 2096462 h 6256180"/>
              <a:gd name="connsiteX89" fmla="*/ 1734165 w 8031552"/>
              <a:gd name="connsiteY89" fmla="*/ 2172662 h 6256180"/>
              <a:gd name="connsiteX90" fmla="*/ 1610340 w 8031552"/>
              <a:gd name="connsiteY90" fmla="*/ 2105987 h 6256180"/>
              <a:gd name="connsiteX91" fmla="*/ 1429365 w 8031552"/>
              <a:gd name="connsiteY91" fmla="*/ 2363162 h 6256180"/>
              <a:gd name="connsiteX92" fmla="*/ 1324590 w 8031552"/>
              <a:gd name="connsiteY92" fmla="*/ 2534612 h 6256180"/>
              <a:gd name="connsiteX93" fmla="*/ 753090 w 8031552"/>
              <a:gd name="connsiteY93" fmla="*/ 2258387 h 6256180"/>
              <a:gd name="connsiteX94" fmla="*/ 762615 w 8031552"/>
              <a:gd name="connsiteY94" fmla="*/ 2153612 h 6256180"/>
              <a:gd name="connsiteX95" fmla="*/ 734040 w 8031552"/>
              <a:gd name="connsiteY95" fmla="*/ 1905962 h 6256180"/>
              <a:gd name="connsiteX96" fmla="*/ 553065 w 8031552"/>
              <a:gd name="connsiteY96" fmla="*/ 1753562 h 6256180"/>
              <a:gd name="connsiteX97" fmla="*/ 219690 w 8031552"/>
              <a:gd name="connsiteY97" fmla="*/ 1696412 h 6256180"/>
              <a:gd name="connsiteX98" fmla="*/ 162540 w 8031552"/>
              <a:gd name="connsiteY98" fmla="*/ 1877387 h 6256180"/>
              <a:gd name="connsiteX99" fmla="*/ 153015 w 8031552"/>
              <a:gd name="connsiteY99" fmla="*/ 2182187 h 6256180"/>
              <a:gd name="connsiteX100" fmla="*/ 153015 w 8031552"/>
              <a:gd name="connsiteY100" fmla="*/ 2420312 h 6256180"/>
              <a:gd name="connsiteX101" fmla="*/ 615 w 8031552"/>
              <a:gd name="connsiteY101" fmla="*/ 2639387 h 6256180"/>
              <a:gd name="connsiteX0" fmla="*/ 615 w 8031552"/>
              <a:gd name="connsiteY0" fmla="*/ 2639387 h 6256180"/>
              <a:gd name="connsiteX1" fmla="*/ 219690 w 8031552"/>
              <a:gd name="connsiteY1" fmla="*/ 2725112 h 6256180"/>
              <a:gd name="connsiteX2" fmla="*/ 248265 w 8031552"/>
              <a:gd name="connsiteY2" fmla="*/ 2906087 h 6256180"/>
              <a:gd name="connsiteX3" fmla="*/ 467340 w 8031552"/>
              <a:gd name="connsiteY3" fmla="*/ 2877512 h 6256180"/>
              <a:gd name="connsiteX4" fmla="*/ 600690 w 8031552"/>
              <a:gd name="connsiteY4" fmla="*/ 2877512 h 6256180"/>
              <a:gd name="connsiteX5" fmla="*/ 619740 w 8031552"/>
              <a:gd name="connsiteY5" fmla="*/ 3134687 h 6256180"/>
              <a:gd name="connsiteX6" fmla="*/ 762615 w 8031552"/>
              <a:gd name="connsiteY6" fmla="*/ 3220412 h 6256180"/>
              <a:gd name="connsiteX7" fmla="*/ 1438890 w 8031552"/>
              <a:gd name="connsiteY7" fmla="*/ 3334712 h 6256180"/>
              <a:gd name="connsiteX8" fmla="*/ 1762740 w 8031552"/>
              <a:gd name="connsiteY8" fmla="*/ 3210887 h 6256180"/>
              <a:gd name="connsiteX9" fmla="*/ 2067540 w 8031552"/>
              <a:gd name="connsiteY9" fmla="*/ 3258512 h 6256180"/>
              <a:gd name="connsiteX10" fmla="*/ 2191365 w 8031552"/>
              <a:gd name="connsiteY10" fmla="*/ 3487112 h 6256180"/>
              <a:gd name="connsiteX11" fmla="*/ 2000865 w 8031552"/>
              <a:gd name="connsiteY11" fmla="*/ 3753812 h 6256180"/>
              <a:gd name="connsiteX12" fmla="*/ 1943715 w 8031552"/>
              <a:gd name="connsiteY12" fmla="*/ 4001462 h 6256180"/>
              <a:gd name="connsiteX13" fmla="*/ 2019915 w 8031552"/>
              <a:gd name="connsiteY13" fmla="*/ 4125287 h 6256180"/>
              <a:gd name="connsiteX14" fmla="*/ 1819890 w 8031552"/>
              <a:gd name="connsiteY14" fmla="*/ 4211012 h 6256180"/>
              <a:gd name="connsiteX15" fmla="*/ 1677015 w 8031552"/>
              <a:gd name="connsiteY15" fmla="*/ 3963362 h 6256180"/>
              <a:gd name="connsiteX16" fmla="*/ 1553190 w 8031552"/>
              <a:gd name="connsiteY16" fmla="*/ 3915737 h 6256180"/>
              <a:gd name="connsiteX17" fmla="*/ 1334115 w 8031552"/>
              <a:gd name="connsiteY17" fmla="*/ 4030037 h 6256180"/>
              <a:gd name="connsiteX18" fmla="*/ 1267440 w 8031552"/>
              <a:gd name="connsiteY18" fmla="*/ 4115762 h 6256180"/>
              <a:gd name="connsiteX19" fmla="*/ 1038840 w 8031552"/>
              <a:gd name="connsiteY19" fmla="*/ 4096712 h 6256180"/>
              <a:gd name="connsiteX20" fmla="*/ 848340 w 8031552"/>
              <a:gd name="connsiteY20" fmla="*/ 4163387 h 6256180"/>
              <a:gd name="connsiteX21" fmla="*/ 648315 w 8031552"/>
              <a:gd name="connsiteY21" fmla="*/ 3991937 h 6256180"/>
              <a:gd name="connsiteX22" fmla="*/ 267315 w 8031552"/>
              <a:gd name="connsiteY22" fmla="*/ 4020512 h 6256180"/>
              <a:gd name="connsiteX23" fmla="*/ 143490 w 8031552"/>
              <a:gd name="connsiteY23" fmla="*/ 4087187 h 6256180"/>
              <a:gd name="connsiteX24" fmla="*/ 333990 w 8031552"/>
              <a:gd name="connsiteY24" fmla="*/ 4163387 h 6256180"/>
              <a:gd name="connsiteX25" fmla="*/ 486390 w 8031552"/>
              <a:gd name="connsiteY25" fmla="*/ 4211012 h 6256180"/>
              <a:gd name="connsiteX26" fmla="*/ 524490 w 8031552"/>
              <a:gd name="connsiteY26" fmla="*/ 4401512 h 6256180"/>
              <a:gd name="connsiteX27" fmla="*/ 486390 w 8031552"/>
              <a:gd name="connsiteY27" fmla="*/ 4468187 h 6256180"/>
              <a:gd name="connsiteX28" fmla="*/ 553065 w 8031552"/>
              <a:gd name="connsiteY28" fmla="*/ 4525337 h 6256180"/>
              <a:gd name="connsiteX29" fmla="*/ 534015 w 8031552"/>
              <a:gd name="connsiteY29" fmla="*/ 4687262 h 6256180"/>
              <a:gd name="connsiteX30" fmla="*/ 333990 w 8031552"/>
              <a:gd name="connsiteY30" fmla="*/ 4782512 h 6256180"/>
              <a:gd name="connsiteX31" fmla="*/ 419715 w 8031552"/>
              <a:gd name="connsiteY31" fmla="*/ 5344487 h 6256180"/>
              <a:gd name="connsiteX32" fmla="*/ 172065 w 8031552"/>
              <a:gd name="connsiteY32" fmla="*/ 5820737 h 6256180"/>
              <a:gd name="connsiteX33" fmla="*/ 476865 w 8031552"/>
              <a:gd name="connsiteY33" fmla="*/ 6201737 h 6256180"/>
              <a:gd name="connsiteX34" fmla="*/ 1305540 w 8031552"/>
              <a:gd name="connsiteY34" fmla="*/ 6239837 h 6256180"/>
              <a:gd name="connsiteX35" fmla="*/ 1781790 w 8031552"/>
              <a:gd name="connsiteY35" fmla="*/ 6068387 h 6256180"/>
              <a:gd name="connsiteX36" fmla="*/ 2105640 w 8031552"/>
              <a:gd name="connsiteY36" fmla="*/ 5868362 h 6256180"/>
              <a:gd name="connsiteX37" fmla="*/ 2286615 w 8031552"/>
              <a:gd name="connsiteY37" fmla="*/ 5935037 h 6256180"/>
              <a:gd name="connsiteX38" fmla="*/ 2772390 w 8031552"/>
              <a:gd name="connsiteY38" fmla="*/ 5515937 h 6256180"/>
              <a:gd name="connsiteX39" fmla="*/ 2981940 w 8031552"/>
              <a:gd name="connsiteY39" fmla="*/ 5754062 h 6256180"/>
              <a:gd name="connsiteX40" fmla="*/ 3429615 w 8031552"/>
              <a:gd name="connsiteY40" fmla="*/ 5773112 h 6256180"/>
              <a:gd name="connsiteX41" fmla="*/ 3724890 w 8031552"/>
              <a:gd name="connsiteY41" fmla="*/ 5858837 h 6256180"/>
              <a:gd name="connsiteX42" fmla="*/ 3877290 w 8031552"/>
              <a:gd name="connsiteY42" fmla="*/ 5639762 h 6256180"/>
              <a:gd name="connsiteX43" fmla="*/ 4001115 w 8031552"/>
              <a:gd name="connsiteY43" fmla="*/ 5649287 h 6256180"/>
              <a:gd name="connsiteX44" fmla="*/ 4182090 w 8031552"/>
              <a:gd name="connsiteY44" fmla="*/ 5430212 h 6256180"/>
              <a:gd name="connsiteX45" fmla="*/ 4001115 w 8031552"/>
              <a:gd name="connsiteY45" fmla="*/ 5249237 h 6256180"/>
              <a:gd name="connsiteX46" fmla="*/ 4143990 w 8031552"/>
              <a:gd name="connsiteY46" fmla="*/ 5115887 h 6256180"/>
              <a:gd name="connsiteX47" fmla="*/ 4334490 w 8031552"/>
              <a:gd name="connsiteY47" fmla="*/ 5039687 h 6256180"/>
              <a:gd name="connsiteX48" fmla="*/ 4715490 w 8031552"/>
              <a:gd name="connsiteY48" fmla="*/ 4468187 h 6256180"/>
              <a:gd name="connsiteX49" fmla="*/ 5086965 w 8031552"/>
              <a:gd name="connsiteY49" fmla="*/ 4058612 h 6256180"/>
              <a:gd name="connsiteX50" fmla="*/ 5570358 w 8031552"/>
              <a:gd name="connsiteY50" fmla="*/ 4003843 h 6256180"/>
              <a:gd name="connsiteX51" fmla="*/ 5772765 w 8031552"/>
              <a:gd name="connsiteY51" fmla="*/ 3868112 h 6256180"/>
              <a:gd name="connsiteX52" fmla="*/ 5822772 w 8031552"/>
              <a:gd name="connsiteY52" fmla="*/ 3639512 h 6256180"/>
              <a:gd name="connsiteX53" fmla="*/ 6068040 w 8031552"/>
              <a:gd name="connsiteY53" fmla="*/ 3546643 h 6256180"/>
              <a:gd name="connsiteX54" fmla="*/ 6565721 w 8031552"/>
              <a:gd name="connsiteY54" fmla="*/ 3268037 h 6256180"/>
              <a:gd name="connsiteX55" fmla="*/ 7020540 w 8031552"/>
              <a:gd name="connsiteY55" fmla="*/ 3210887 h 6256180"/>
              <a:gd name="connsiteX56" fmla="*/ 7706340 w 8031552"/>
              <a:gd name="connsiteY56" fmla="*/ 2906087 h 6256180"/>
              <a:gd name="connsiteX57" fmla="*/ 7830165 w 8031552"/>
              <a:gd name="connsiteY57" fmla="*/ 2791787 h 6256180"/>
              <a:gd name="connsiteX58" fmla="*/ 7925415 w 8031552"/>
              <a:gd name="connsiteY58" fmla="*/ 2601287 h 6256180"/>
              <a:gd name="connsiteX59" fmla="*/ 7963515 w 8031552"/>
              <a:gd name="connsiteY59" fmla="*/ 2429837 h 6256180"/>
              <a:gd name="connsiteX60" fmla="*/ 7696815 w 8031552"/>
              <a:gd name="connsiteY60" fmla="*/ 2344112 h 6256180"/>
              <a:gd name="connsiteX61" fmla="*/ 8001615 w 8031552"/>
              <a:gd name="connsiteY61" fmla="*/ 2134562 h 6256180"/>
              <a:gd name="connsiteX62" fmla="*/ 6810990 w 8031552"/>
              <a:gd name="connsiteY62" fmla="*/ 982037 h 6256180"/>
              <a:gd name="connsiteX63" fmla="*/ 6144240 w 8031552"/>
              <a:gd name="connsiteY63" fmla="*/ 1039187 h 6256180"/>
              <a:gd name="connsiteX64" fmla="*/ 6229965 w 8031552"/>
              <a:gd name="connsiteY64" fmla="*/ 1372562 h 6256180"/>
              <a:gd name="connsiteX65" fmla="*/ 5953740 w 8031552"/>
              <a:gd name="connsiteY65" fmla="*/ 1572587 h 6256180"/>
              <a:gd name="connsiteX66" fmla="*/ 5487015 w 8031552"/>
              <a:gd name="connsiteY66" fmla="*/ 1610687 h 6256180"/>
              <a:gd name="connsiteX67" fmla="*/ 5763240 w 8031552"/>
              <a:gd name="connsiteY67" fmla="*/ 1343987 h 6256180"/>
              <a:gd name="connsiteX68" fmla="*/ 5401290 w 8031552"/>
              <a:gd name="connsiteY68" fmla="*/ 1296362 h 6256180"/>
              <a:gd name="connsiteX69" fmla="*/ 5753715 w 8031552"/>
              <a:gd name="connsiteY69" fmla="*/ 962987 h 6256180"/>
              <a:gd name="connsiteX70" fmla="*/ 5782290 w 8031552"/>
              <a:gd name="connsiteY70" fmla="*/ 743912 h 6256180"/>
              <a:gd name="connsiteX71" fmla="*/ 5506065 w 8031552"/>
              <a:gd name="connsiteY71" fmla="*/ 677237 h 6256180"/>
              <a:gd name="connsiteX72" fmla="*/ 5191740 w 8031552"/>
              <a:gd name="connsiteY72" fmla="*/ 753437 h 6256180"/>
              <a:gd name="connsiteX73" fmla="*/ 5458440 w 8031552"/>
              <a:gd name="connsiteY73" fmla="*/ 524837 h 6256180"/>
              <a:gd name="connsiteX74" fmla="*/ 5448915 w 8031552"/>
              <a:gd name="connsiteY74" fmla="*/ 353387 h 6256180"/>
              <a:gd name="connsiteX75" fmla="*/ 5086965 w 8031552"/>
              <a:gd name="connsiteY75" fmla="*/ 286712 h 6256180"/>
              <a:gd name="connsiteX76" fmla="*/ 5086965 w 8031552"/>
              <a:gd name="connsiteY76" fmla="*/ 67637 h 6256180"/>
              <a:gd name="connsiteX77" fmla="*/ 4991715 w 8031552"/>
              <a:gd name="connsiteY77" fmla="*/ 962 h 6256180"/>
              <a:gd name="connsiteX78" fmla="*/ 4220190 w 8031552"/>
              <a:gd name="connsiteY78" fmla="*/ 105737 h 6256180"/>
              <a:gd name="connsiteX79" fmla="*/ 4201140 w 8031552"/>
              <a:gd name="connsiteY79" fmla="*/ 315287 h 6256180"/>
              <a:gd name="connsiteX80" fmla="*/ 4153515 w 8031552"/>
              <a:gd name="connsiteY80" fmla="*/ 391487 h 6256180"/>
              <a:gd name="connsiteX81" fmla="*/ 3848715 w 8031552"/>
              <a:gd name="connsiteY81" fmla="*/ 362912 h 6256180"/>
              <a:gd name="connsiteX82" fmla="*/ 3610590 w 8031552"/>
              <a:gd name="connsiteY82" fmla="*/ 801062 h 6256180"/>
              <a:gd name="connsiteX83" fmla="*/ 3420090 w 8031552"/>
              <a:gd name="connsiteY83" fmla="*/ 1191587 h 6256180"/>
              <a:gd name="connsiteX84" fmla="*/ 3115290 w 8031552"/>
              <a:gd name="connsiteY84" fmla="*/ 1201112 h 6256180"/>
              <a:gd name="connsiteX85" fmla="*/ 2667615 w 8031552"/>
              <a:gd name="connsiteY85" fmla="*/ 1420187 h 6256180"/>
              <a:gd name="connsiteX86" fmla="*/ 2591415 w 8031552"/>
              <a:gd name="connsiteY86" fmla="*/ 1667837 h 6256180"/>
              <a:gd name="connsiteX87" fmla="*/ 1972290 w 8031552"/>
              <a:gd name="connsiteY87" fmla="*/ 2220287 h 6256180"/>
              <a:gd name="connsiteX88" fmla="*/ 1886565 w 8031552"/>
              <a:gd name="connsiteY88" fmla="*/ 2096462 h 6256180"/>
              <a:gd name="connsiteX89" fmla="*/ 1734165 w 8031552"/>
              <a:gd name="connsiteY89" fmla="*/ 2172662 h 6256180"/>
              <a:gd name="connsiteX90" fmla="*/ 1610340 w 8031552"/>
              <a:gd name="connsiteY90" fmla="*/ 2105987 h 6256180"/>
              <a:gd name="connsiteX91" fmla="*/ 1429365 w 8031552"/>
              <a:gd name="connsiteY91" fmla="*/ 2363162 h 6256180"/>
              <a:gd name="connsiteX92" fmla="*/ 1324590 w 8031552"/>
              <a:gd name="connsiteY92" fmla="*/ 2534612 h 6256180"/>
              <a:gd name="connsiteX93" fmla="*/ 753090 w 8031552"/>
              <a:gd name="connsiteY93" fmla="*/ 2258387 h 6256180"/>
              <a:gd name="connsiteX94" fmla="*/ 762615 w 8031552"/>
              <a:gd name="connsiteY94" fmla="*/ 2153612 h 6256180"/>
              <a:gd name="connsiteX95" fmla="*/ 734040 w 8031552"/>
              <a:gd name="connsiteY95" fmla="*/ 1905962 h 6256180"/>
              <a:gd name="connsiteX96" fmla="*/ 553065 w 8031552"/>
              <a:gd name="connsiteY96" fmla="*/ 1753562 h 6256180"/>
              <a:gd name="connsiteX97" fmla="*/ 219690 w 8031552"/>
              <a:gd name="connsiteY97" fmla="*/ 1696412 h 6256180"/>
              <a:gd name="connsiteX98" fmla="*/ 162540 w 8031552"/>
              <a:gd name="connsiteY98" fmla="*/ 1877387 h 6256180"/>
              <a:gd name="connsiteX99" fmla="*/ 153015 w 8031552"/>
              <a:gd name="connsiteY99" fmla="*/ 2182187 h 6256180"/>
              <a:gd name="connsiteX100" fmla="*/ 153015 w 8031552"/>
              <a:gd name="connsiteY100" fmla="*/ 2420312 h 6256180"/>
              <a:gd name="connsiteX101" fmla="*/ 615 w 8031552"/>
              <a:gd name="connsiteY101" fmla="*/ 2639387 h 6256180"/>
              <a:gd name="connsiteX0" fmla="*/ 615 w 8031552"/>
              <a:gd name="connsiteY0" fmla="*/ 2639387 h 6256180"/>
              <a:gd name="connsiteX1" fmla="*/ 219690 w 8031552"/>
              <a:gd name="connsiteY1" fmla="*/ 2725112 h 6256180"/>
              <a:gd name="connsiteX2" fmla="*/ 248265 w 8031552"/>
              <a:gd name="connsiteY2" fmla="*/ 2906087 h 6256180"/>
              <a:gd name="connsiteX3" fmla="*/ 467340 w 8031552"/>
              <a:gd name="connsiteY3" fmla="*/ 2877512 h 6256180"/>
              <a:gd name="connsiteX4" fmla="*/ 600690 w 8031552"/>
              <a:gd name="connsiteY4" fmla="*/ 2877512 h 6256180"/>
              <a:gd name="connsiteX5" fmla="*/ 619740 w 8031552"/>
              <a:gd name="connsiteY5" fmla="*/ 3134687 h 6256180"/>
              <a:gd name="connsiteX6" fmla="*/ 762615 w 8031552"/>
              <a:gd name="connsiteY6" fmla="*/ 3220412 h 6256180"/>
              <a:gd name="connsiteX7" fmla="*/ 1438890 w 8031552"/>
              <a:gd name="connsiteY7" fmla="*/ 3334712 h 6256180"/>
              <a:gd name="connsiteX8" fmla="*/ 1762740 w 8031552"/>
              <a:gd name="connsiteY8" fmla="*/ 3210887 h 6256180"/>
              <a:gd name="connsiteX9" fmla="*/ 2067540 w 8031552"/>
              <a:gd name="connsiteY9" fmla="*/ 3258512 h 6256180"/>
              <a:gd name="connsiteX10" fmla="*/ 2191365 w 8031552"/>
              <a:gd name="connsiteY10" fmla="*/ 3487112 h 6256180"/>
              <a:gd name="connsiteX11" fmla="*/ 2000865 w 8031552"/>
              <a:gd name="connsiteY11" fmla="*/ 3753812 h 6256180"/>
              <a:gd name="connsiteX12" fmla="*/ 1943715 w 8031552"/>
              <a:gd name="connsiteY12" fmla="*/ 4001462 h 6256180"/>
              <a:gd name="connsiteX13" fmla="*/ 2019915 w 8031552"/>
              <a:gd name="connsiteY13" fmla="*/ 4125287 h 6256180"/>
              <a:gd name="connsiteX14" fmla="*/ 1819890 w 8031552"/>
              <a:gd name="connsiteY14" fmla="*/ 4211012 h 6256180"/>
              <a:gd name="connsiteX15" fmla="*/ 1677015 w 8031552"/>
              <a:gd name="connsiteY15" fmla="*/ 3963362 h 6256180"/>
              <a:gd name="connsiteX16" fmla="*/ 1553190 w 8031552"/>
              <a:gd name="connsiteY16" fmla="*/ 3915737 h 6256180"/>
              <a:gd name="connsiteX17" fmla="*/ 1334115 w 8031552"/>
              <a:gd name="connsiteY17" fmla="*/ 4030037 h 6256180"/>
              <a:gd name="connsiteX18" fmla="*/ 1267440 w 8031552"/>
              <a:gd name="connsiteY18" fmla="*/ 4115762 h 6256180"/>
              <a:gd name="connsiteX19" fmla="*/ 1038840 w 8031552"/>
              <a:gd name="connsiteY19" fmla="*/ 4096712 h 6256180"/>
              <a:gd name="connsiteX20" fmla="*/ 848340 w 8031552"/>
              <a:gd name="connsiteY20" fmla="*/ 4163387 h 6256180"/>
              <a:gd name="connsiteX21" fmla="*/ 648315 w 8031552"/>
              <a:gd name="connsiteY21" fmla="*/ 3991937 h 6256180"/>
              <a:gd name="connsiteX22" fmla="*/ 267315 w 8031552"/>
              <a:gd name="connsiteY22" fmla="*/ 4020512 h 6256180"/>
              <a:gd name="connsiteX23" fmla="*/ 143490 w 8031552"/>
              <a:gd name="connsiteY23" fmla="*/ 4087187 h 6256180"/>
              <a:gd name="connsiteX24" fmla="*/ 333990 w 8031552"/>
              <a:gd name="connsiteY24" fmla="*/ 4163387 h 6256180"/>
              <a:gd name="connsiteX25" fmla="*/ 486390 w 8031552"/>
              <a:gd name="connsiteY25" fmla="*/ 4211012 h 6256180"/>
              <a:gd name="connsiteX26" fmla="*/ 524490 w 8031552"/>
              <a:gd name="connsiteY26" fmla="*/ 4401512 h 6256180"/>
              <a:gd name="connsiteX27" fmla="*/ 486390 w 8031552"/>
              <a:gd name="connsiteY27" fmla="*/ 4468187 h 6256180"/>
              <a:gd name="connsiteX28" fmla="*/ 553065 w 8031552"/>
              <a:gd name="connsiteY28" fmla="*/ 4525337 h 6256180"/>
              <a:gd name="connsiteX29" fmla="*/ 534015 w 8031552"/>
              <a:gd name="connsiteY29" fmla="*/ 4687262 h 6256180"/>
              <a:gd name="connsiteX30" fmla="*/ 333990 w 8031552"/>
              <a:gd name="connsiteY30" fmla="*/ 4782512 h 6256180"/>
              <a:gd name="connsiteX31" fmla="*/ 419715 w 8031552"/>
              <a:gd name="connsiteY31" fmla="*/ 5344487 h 6256180"/>
              <a:gd name="connsiteX32" fmla="*/ 172065 w 8031552"/>
              <a:gd name="connsiteY32" fmla="*/ 5820737 h 6256180"/>
              <a:gd name="connsiteX33" fmla="*/ 476865 w 8031552"/>
              <a:gd name="connsiteY33" fmla="*/ 6201737 h 6256180"/>
              <a:gd name="connsiteX34" fmla="*/ 1305540 w 8031552"/>
              <a:gd name="connsiteY34" fmla="*/ 6239837 h 6256180"/>
              <a:gd name="connsiteX35" fmla="*/ 1781790 w 8031552"/>
              <a:gd name="connsiteY35" fmla="*/ 6068387 h 6256180"/>
              <a:gd name="connsiteX36" fmla="*/ 2105640 w 8031552"/>
              <a:gd name="connsiteY36" fmla="*/ 5868362 h 6256180"/>
              <a:gd name="connsiteX37" fmla="*/ 2286615 w 8031552"/>
              <a:gd name="connsiteY37" fmla="*/ 5935037 h 6256180"/>
              <a:gd name="connsiteX38" fmla="*/ 2772390 w 8031552"/>
              <a:gd name="connsiteY38" fmla="*/ 5515937 h 6256180"/>
              <a:gd name="connsiteX39" fmla="*/ 2981940 w 8031552"/>
              <a:gd name="connsiteY39" fmla="*/ 5754062 h 6256180"/>
              <a:gd name="connsiteX40" fmla="*/ 3429615 w 8031552"/>
              <a:gd name="connsiteY40" fmla="*/ 5773112 h 6256180"/>
              <a:gd name="connsiteX41" fmla="*/ 3724890 w 8031552"/>
              <a:gd name="connsiteY41" fmla="*/ 5858837 h 6256180"/>
              <a:gd name="connsiteX42" fmla="*/ 3877290 w 8031552"/>
              <a:gd name="connsiteY42" fmla="*/ 5639762 h 6256180"/>
              <a:gd name="connsiteX43" fmla="*/ 4001115 w 8031552"/>
              <a:gd name="connsiteY43" fmla="*/ 5649287 h 6256180"/>
              <a:gd name="connsiteX44" fmla="*/ 4182090 w 8031552"/>
              <a:gd name="connsiteY44" fmla="*/ 5430212 h 6256180"/>
              <a:gd name="connsiteX45" fmla="*/ 4001115 w 8031552"/>
              <a:gd name="connsiteY45" fmla="*/ 5249237 h 6256180"/>
              <a:gd name="connsiteX46" fmla="*/ 4143990 w 8031552"/>
              <a:gd name="connsiteY46" fmla="*/ 5115887 h 6256180"/>
              <a:gd name="connsiteX47" fmla="*/ 4334490 w 8031552"/>
              <a:gd name="connsiteY47" fmla="*/ 5039687 h 6256180"/>
              <a:gd name="connsiteX48" fmla="*/ 4715490 w 8031552"/>
              <a:gd name="connsiteY48" fmla="*/ 4468187 h 6256180"/>
              <a:gd name="connsiteX49" fmla="*/ 5086965 w 8031552"/>
              <a:gd name="connsiteY49" fmla="*/ 4058612 h 6256180"/>
              <a:gd name="connsiteX50" fmla="*/ 5570358 w 8031552"/>
              <a:gd name="connsiteY50" fmla="*/ 4003843 h 6256180"/>
              <a:gd name="connsiteX51" fmla="*/ 5779909 w 8031552"/>
              <a:gd name="connsiteY51" fmla="*/ 3868112 h 6256180"/>
              <a:gd name="connsiteX52" fmla="*/ 5822772 w 8031552"/>
              <a:gd name="connsiteY52" fmla="*/ 3639512 h 6256180"/>
              <a:gd name="connsiteX53" fmla="*/ 6068040 w 8031552"/>
              <a:gd name="connsiteY53" fmla="*/ 3546643 h 6256180"/>
              <a:gd name="connsiteX54" fmla="*/ 6565721 w 8031552"/>
              <a:gd name="connsiteY54" fmla="*/ 3268037 h 6256180"/>
              <a:gd name="connsiteX55" fmla="*/ 7020540 w 8031552"/>
              <a:gd name="connsiteY55" fmla="*/ 3210887 h 6256180"/>
              <a:gd name="connsiteX56" fmla="*/ 7706340 w 8031552"/>
              <a:gd name="connsiteY56" fmla="*/ 2906087 h 6256180"/>
              <a:gd name="connsiteX57" fmla="*/ 7830165 w 8031552"/>
              <a:gd name="connsiteY57" fmla="*/ 2791787 h 6256180"/>
              <a:gd name="connsiteX58" fmla="*/ 7925415 w 8031552"/>
              <a:gd name="connsiteY58" fmla="*/ 2601287 h 6256180"/>
              <a:gd name="connsiteX59" fmla="*/ 7963515 w 8031552"/>
              <a:gd name="connsiteY59" fmla="*/ 2429837 h 6256180"/>
              <a:gd name="connsiteX60" fmla="*/ 7696815 w 8031552"/>
              <a:gd name="connsiteY60" fmla="*/ 2344112 h 6256180"/>
              <a:gd name="connsiteX61" fmla="*/ 8001615 w 8031552"/>
              <a:gd name="connsiteY61" fmla="*/ 2134562 h 6256180"/>
              <a:gd name="connsiteX62" fmla="*/ 6810990 w 8031552"/>
              <a:gd name="connsiteY62" fmla="*/ 982037 h 6256180"/>
              <a:gd name="connsiteX63" fmla="*/ 6144240 w 8031552"/>
              <a:gd name="connsiteY63" fmla="*/ 1039187 h 6256180"/>
              <a:gd name="connsiteX64" fmla="*/ 6229965 w 8031552"/>
              <a:gd name="connsiteY64" fmla="*/ 1372562 h 6256180"/>
              <a:gd name="connsiteX65" fmla="*/ 5953740 w 8031552"/>
              <a:gd name="connsiteY65" fmla="*/ 1572587 h 6256180"/>
              <a:gd name="connsiteX66" fmla="*/ 5487015 w 8031552"/>
              <a:gd name="connsiteY66" fmla="*/ 1610687 h 6256180"/>
              <a:gd name="connsiteX67" fmla="*/ 5763240 w 8031552"/>
              <a:gd name="connsiteY67" fmla="*/ 1343987 h 6256180"/>
              <a:gd name="connsiteX68" fmla="*/ 5401290 w 8031552"/>
              <a:gd name="connsiteY68" fmla="*/ 1296362 h 6256180"/>
              <a:gd name="connsiteX69" fmla="*/ 5753715 w 8031552"/>
              <a:gd name="connsiteY69" fmla="*/ 962987 h 6256180"/>
              <a:gd name="connsiteX70" fmla="*/ 5782290 w 8031552"/>
              <a:gd name="connsiteY70" fmla="*/ 743912 h 6256180"/>
              <a:gd name="connsiteX71" fmla="*/ 5506065 w 8031552"/>
              <a:gd name="connsiteY71" fmla="*/ 677237 h 6256180"/>
              <a:gd name="connsiteX72" fmla="*/ 5191740 w 8031552"/>
              <a:gd name="connsiteY72" fmla="*/ 753437 h 6256180"/>
              <a:gd name="connsiteX73" fmla="*/ 5458440 w 8031552"/>
              <a:gd name="connsiteY73" fmla="*/ 524837 h 6256180"/>
              <a:gd name="connsiteX74" fmla="*/ 5448915 w 8031552"/>
              <a:gd name="connsiteY74" fmla="*/ 353387 h 6256180"/>
              <a:gd name="connsiteX75" fmla="*/ 5086965 w 8031552"/>
              <a:gd name="connsiteY75" fmla="*/ 286712 h 6256180"/>
              <a:gd name="connsiteX76" fmla="*/ 5086965 w 8031552"/>
              <a:gd name="connsiteY76" fmla="*/ 67637 h 6256180"/>
              <a:gd name="connsiteX77" fmla="*/ 4991715 w 8031552"/>
              <a:gd name="connsiteY77" fmla="*/ 962 h 6256180"/>
              <a:gd name="connsiteX78" fmla="*/ 4220190 w 8031552"/>
              <a:gd name="connsiteY78" fmla="*/ 105737 h 6256180"/>
              <a:gd name="connsiteX79" fmla="*/ 4201140 w 8031552"/>
              <a:gd name="connsiteY79" fmla="*/ 315287 h 6256180"/>
              <a:gd name="connsiteX80" fmla="*/ 4153515 w 8031552"/>
              <a:gd name="connsiteY80" fmla="*/ 391487 h 6256180"/>
              <a:gd name="connsiteX81" fmla="*/ 3848715 w 8031552"/>
              <a:gd name="connsiteY81" fmla="*/ 362912 h 6256180"/>
              <a:gd name="connsiteX82" fmla="*/ 3610590 w 8031552"/>
              <a:gd name="connsiteY82" fmla="*/ 801062 h 6256180"/>
              <a:gd name="connsiteX83" fmla="*/ 3420090 w 8031552"/>
              <a:gd name="connsiteY83" fmla="*/ 1191587 h 6256180"/>
              <a:gd name="connsiteX84" fmla="*/ 3115290 w 8031552"/>
              <a:gd name="connsiteY84" fmla="*/ 1201112 h 6256180"/>
              <a:gd name="connsiteX85" fmla="*/ 2667615 w 8031552"/>
              <a:gd name="connsiteY85" fmla="*/ 1420187 h 6256180"/>
              <a:gd name="connsiteX86" fmla="*/ 2591415 w 8031552"/>
              <a:gd name="connsiteY86" fmla="*/ 1667837 h 6256180"/>
              <a:gd name="connsiteX87" fmla="*/ 1972290 w 8031552"/>
              <a:gd name="connsiteY87" fmla="*/ 2220287 h 6256180"/>
              <a:gd name="connsiteX88" fmla="*/ 1886565 w 8031552"/>
              <a:gd name="connsiteY88" fmla="*/ 2096462 h 6256180"/>
              <a:gd name="connsiteX89" fmla="*/ 1734165 w 8031552"/>
              <a:gd name="connsiteY89" fmla="*/ 2172662 h 6256180"/>
              <a:gd name="connsiteX90" fmla="*/ 1610340 w 8031552"/>
              <a:gd name="connsiteY90" fmla="*/ 2105987 h 6256180"/>
              <a:gd name="connsiteX91" fmla="*/ 1429365 w 8031552"/>
              <a:gd name="connsiteY91" fmla="*/ 2363162 h 6256180"/>
              <a:gd name="connsiteX92" fmla="*/ 1324590 w 8031552"/>
              <a:gd name="connsiteY92" fmla="*/ 2534612 h 6256180"/>
              <a:gd name="connsiteX93" fmla="*/ 753090 w 8031552"/>
              <a:gd name="connsiteY93" fmla="*/ 2258387 h 6256180"/>
              <a:gd name="connsiteX94" fmla="*/ 762615 w 8031552"/>
              <a:gd name="connsiteY94" fmla="*/ 2153612 h 6256180"/>
              <a:gd name="connsiteX95" fmla="*/ 734040 w 8031552"/>
              <a:gd name="connsiteY95" fmla="*/ 1905962 h 6256180"/>
              <a:gd name="connsiteX96" fmla="*/ 553065 w 8031552"/>
              <a:gd name="connsiteY96" fmla="*/ 1753562 h 6256180"/>
              <a:gd name="connsiteX97" fmla="*/ 219690 w 8031552"/>
              <a:gd name="connsiteY97" fmla="*/ 1696412 h 6256180"/>
              <a:gd name="connsiteX98" fmla="*/ 162540 w 8031552"/>
              <a:gd name="connsiteY98" fmla="*/ 1877387 h 6256180"/>
              <a:gd name="connsiteX99" fmla="*/ 153015 w 8031552"/>
              <a:gd name="connsiteY99" fmla="*/ 2182187 h 6256180"/>
              <a:gd name="connsiteX100" fmla="*/ 153015 w 8031552"/>
              <a:gd name="connsiteY100" fmla="*/ 2420312 h 6256180"/>
              <a:gd name="connsiteX101" fmla="*/ 615 w 8031552"/>
              <a:gd name="connsiteY101" fmla="*/ 2639387 h 6256180"/>
              <a:gd name="connsiteX0" fmla="*/ 615 w 8031552"/>
              <a:gd name="connsiteY0" fmla="*/ 2639387 h 6256180"/>
              <a:gd name="connsiteX1" fmla="*/ 219690 w 8031552"/>
              <a:gd name="connsiteY1" fmla="*/ 2725112 h 6256180"/>
              <a:gd name="connsiteX2" fmla="*/ 248265 w 8031552"/>
              <a:gd name="connsiteY2" fmla="*/ 2906087 h 6256180"/>
              <a:gd name="connsiteX3" fmla="*/ 467340 w 8031552"/>
              <a:gd name="connsiteY3" fmla="*/ 2877512 h 6256180"/>
              <a:gd name="connsiteX4" fmla="*/ 600690 w 8031552"/>
              <a:gd name="connsiteY4" fmla="*/ 2877512 h 6256180"/>
              <a:gd name="connsiteX5" fmla="*/ 619740 w 8031552"/>
              <a:gd name="connsiteY5" fmla="*/ 3134687 h 6256180"/>
              <a:gd name="connsiteX6" fmla="*/ 762615 w 8031552"/>
              <a:gd name="connsiteY6" fmla="*/ 3220412 h 6256180"/>
              <a:gd name="connsiteX7" fmla="*/ 1438890 w 8031552"/>
              <a:gd name="connsiteY7" fmla="*/ 3334712 h 6256180"/>
              <a:gd name="connsiteX8" fmla="*/ 1762740 w 8031552"/>
              <a:gd name="connsiteY8" fmla="*/ 3210887 h 6256180"/>
              <a:gd name="connsiteX9" fmla="*/ 2067540 w 8031552"/>
              <a:gd name="connsiteY9" fmla="*/ 3258512 h 6256180"/>
              <a:gd name="connsiteX10" fmla="*/ 2191365 w 8031552"/>
              <a:gd name="connsiteY10" fmla="*/ 3487112 h 6256180"/>
              <a:gd name="connsiteX11" fmla="*/ 2000865 w 8031552"/>
              <a:gd name="connsiteY11" fmla="*/ 3753812 h 6256180"/>
              <a:gd name="connsiteX12" fmla="*/ 1943715 w 8031552"/>
              <a:gd name="connsiteY12" fmla="*/ 4001462 h 6256180"/>
              <a:gd name="connsiteX13" fmla="*/ 2019915 w 8031552"/>
              <a:gd name="connsiteY13" fmla="*/ 4125287 h 6256180"/>
              <a:gd name="connsiteX14" fmla="*/ 1819890 w 8031552"/>
              <a:gd name="connsiteY14" fmla="*/ 4211012 h 6256180"/>
              <a:gd name="connsiteX15" fmla="*/ 1677015 w 8031552"/>
              <a:gd name="connsiteY15" fmla="*/ 3963362 h 6256180"/>
              <a:gd name="connsiteX16" fmla="*/ 1553190 w 8031552"/>
              <a:gd name="connsiteY16" fmla="*/ 3915737 h 6256180"/>
              <a:gd name="connsiteX17" fmla="*/ 1334115 w 8031552"/>
              <a:gd name="connsiteY17" fmla="*/ 4030037 h 6256180"/>
              <a:gd name="connsiteX18" fmla="*/ 1267440 w 8031552"/>
              <a:gd name="connsiteY18" fmla="*/ 4115762 h 6256180"/>
              <a:gd name="connsiteX19" fmla="*/ 1038840 w 8031552"/>
              <a:gd name="connsiteY19" fmla="*/ 4096712 h 6256180"/>
              <a:gd name="connsiteX20" fmla="*/ 848340 w 8031552"/>
              <a:gd name="connsiteY20" fmla="*/ 4163387 h 6256180"/>
              <a:gd name="connsiteX21" fmla="*/ 648315 w 8031552"/>
              <a:gd name="connsiteY21" fmla="*/ 3991937 h 6256180"/>
              <a:gd name="connsiteX22" fmla="*/ 267315 w 8031552"/>
              <a:gd name="connsiteY22" fmla="*/ 4020512 h 6256180"/>
              <a:gd name="connsiteX23" fmla="*/ 143490 w 8031552"/>
              <a:gd name="connsiteY23" fmla="*/ 4087187 h 6256180"/>
              <a:gd name="connsiteX24" fmla="*/ 333990 w 8031552"/>
              <a:gd name="connsiteY24" fmla="*/ 4163387 h 6256180"/>
              <a:gd name="connsiteX25" fmla="*/ 486390 w 8031552"/>
              <a:gd name="connsiteY25" fmla="*/ 4211012 h 6256180"/>
              <a:gd name="connsiteX26" fmla="*/ 524490 w 8031552"/>
              <a:gd name="connsiteY26" fmla="*/ 4401512 h 6256180"/>
              <a:gd name="connsiteX27" fmla="*/ 486390 w 8031552"/>
              <a:gd name="connsiteY27" fmla="*/ 4468187 h 6256180"/>
              <a:gd name="connsiteX28" fmla="*/ 553065 w 8031552"/>
              <a:gd name="connsiteY28" fmla="*/ 4525337 h 6256180"/>
              <a:gd name="connsiteX29" fmla="*/ 534015 w 8031552"/>
              <a:gd name="connsiteY29" fmla="*/ 4687262 h 6256180"/>
              <a:gd name="connsiteX30" fmla="*/ 333990 w 8031552"/>
              <a:gd name="connsiteY30" fmla="*/ 4782512 h 6256180"/>
              <a:gd name="connsiteX31" fmla="*/ 419715 w 8031552"/>
              <a:gd name="connsiteY31" fmla="*/ 5344487 h 6256180"/>
              <a:gd name="connsiteX32" fmla="*/ 172065 w 8031552"/>
              <a:gd name="connsiteY32" fmla="*/ 5820737 h 6256180"/>
              <a:gd name="connsiteX33" fmla="*/ 476865 w 8031552"/>
              <a:gd name="connsiteY33" fmla="*/ 6201737 h 6256180"/>
              <a:gd name="connsiteX34" fmla="*/ 1305540 w 8031552"/>
              <a:gd name="connsiteY34" fmla="*/ 6239837 h 6256180"/>
              <a:gd name="connsiteX35" fmla="*/ 1781790 w 8031552"/>
              <a:gd name="connsiteY35" fmla="*/ 6068387 h 6256180"/>
              <a:gd name="connsiteX36" fmla="*/ 2105640 w 8031552"/>
              <a:gd name="connsiteY36" fmla="*/ 5868362 h 6256180"/>
              <a:gd name="connsiteX37" fmla="*/ 2286615 w 8031552"/>
              <a:gd name="connsiteY37" fmla="*/ 5935037 h 6256180"/>
              <a:gd name="connsiteX38" fmla="*/ 2772390 w 8031552"/>
              <a:gd name="connsiteY38" fmla="*/ 5515937 h 6256180"/>
              <a:gd name="connsiteX39" fmla="*/ 2981940 w 8031552"/>
              <a:gd name="connsiteY39" fmla="*/ 5754062 h 6256180"/>
              <a:gd name="connsiteX40" fmla="*/ 3429615 w 8031552"/>
              <a:gd name="connsiteY40" fmla="*/ 5773112 h 6256180"/>
              <a:gd name="connsiteX41" fmla="*/ 3724890 w 8031552"/>
              <a:gd name="connsiteY41" fmla="*/ 5858837 h 6256180"/>
              <a:gd name="connsiteX42" fmla="*/ 3877290 w 8031552"/>
              <a:gd name="connsiteY42" fmla="*/ 5639762 h 6256180"/>
              <a:gd name="connsiteX43" fmla="*/ 4001115 w 8031552"/>
              <a:gd name="connsiteY43" fmla="*/ 5649287 h 6256180"/>
              <a:gd name="connsiteX44" fmla="*/ 4182090 w 8031552"/>
              <a:gd name="connsiteY44" fmla="*/ 5430212 h 6256180"/>
              <a:gd name="connsiteX45" fmla="*/ 4001115 w 8031552"/>
              <a:gd name="connsiteY45" fmla="*/ 5249237 h 6256180"/>
              <a:gd name="connsiteX46" fmla="*/ 4143990 w 8031552"/>
              <a:gd name="connsiteY46" fmla="*/ 5115887 h 6256180"/>
              <a:gd name="connsiteX47" fmla="*/ 4334490 w 8031552"/>
              <a:gd name="connsiteY47" fmla="*/ 5039687 h 6256180"/>
              <a:gd name="connsiteX48" fmla="*/ 4715490 w 8031552"/>
              <a:gd name="connsiteY48" fmla="*/ 4468187 h 6256180"/>
              <a:gd name="connsiteX49" fmla="*/ 5086965 w 8031552"/>
              <a:gd name="connsiteY49" fmla="*/ 4058612 h 6256180"/>
              <a:gd name="connsiteX50" fmla="*/ 5325090 w 8031552"/>
              <a:gd name="connsiteY50" fmla="*/ 4006225 h 6256180"/>
              <a:gd name="connsiteX51" fmla="*/ 5570358 w 8031552"/>
              <a:gd name="connsiteY51" fmla="*/ 4003843 h 6256180"/>
              <a:gd name="connsiteX52" fmla="*/ 5779909 w 8031552"/>
              <a:gd name="connsiteY52" fmla="*/ 3868112 h 6256180"/>
              <a:gd name="connsiteX53" fmla="*/ 5822772 w 8031552"/>
              <a:gd name="connsiteY53" fmla="*/ 3639512 h 6256180"/>
              <a:gd name="connsiteX54" fmla="*/ 6068040 w 8031552"/>
              <a:gd name="connsiteY54" fmla="*/ 3546643 h 6256180"/>
              <a:gd name="connsiteX55" fmla="*/ 6565721 w 8031552"/>
              <a:gd name="connsiteY55" fmla="*/ 3268037 h 6256180"/>
              <a:gd name="connsiteX56" fmla="*/ 7020540 w 8031552"/>
              <a:gd name="connsiteY56" fmla="*/ 3210887 h 6256180"/>
              <a:gd name="connsiteX57" fmla="*/ 7706340 w 8031552"/>
              <a:gd name="connsiteY57" fmla="*/ 2906087 h 6256180"/>
              <a:gd name="connsiteX58" fmla="*/ 7830165 w 8031552"/>
              <a:gd name="connsiteY58" fmla="*/ 2791787 h 6256180"/>
              <a:gd name="connsiteX59" fmla="*/ 7925415 w 8031552"/>
              <a:gd name="connsiteY59" fmla="*/ 2601287 h 6256180"/>
              <a:gd name="connsiteX60" fmla="*/ 7963515 w 8031552"/>
              <a:gd name="connsiteY60" fmla="*/ 2429837 h 6256180"/>
              <a:gd name="connsiteX61" fmla="*/ 7696815 w 8031552"/>
              <a:gd name="connsiteY61" fmla="*/ 2344112 h 6256180"/>
              <a:gd name="connsiteX62" fmla="*/ 8001615 w 8031552"/>
              <a:gd name="connsiteY62" fmla="*/ 2134562 h 6256180"/>
              <a:gd name="connsiteX63" fmla="*/ 6810990 w 8031552"/>
              <a:gd name="connsiteY63" fmla="*/ 982037 h 6256180"/>
              <a:gd name="connsiteX64" fmla="*/ 6144240 w 8031552"/>
              <a:gd name="connsiteY64" fmla="*/ 1039187 h 6256180"/>
              <a:gd name="connsiteX65" fmla="*/ 6229965 w 8031552"/>
              <a:gd name="connsiteY65" fmla="*/ 1372562 h 6256180"/>
              <a:gd name="connsiteX66" fmla="*/ 5953740 w 8031552"/>
              <a:gd name="connsiteY66" fmla="*/ 1572587 h 6256180"/>
              <a:gd name="connsiteX67" fmla="*/ 5487015 w 8031552"/>
              <a:gd name="connsiteY67" fmla="*/ 1610687 h 6256180"/>
              <a:gd name="connsiteX68" fmla="*/ 5763240 w 8031552"/>
              <a:gd name="connsiteY68" fmla="*/ 1343987 h 6256180"/>
              <a:gd name="connsiteX69" fmla="*/ 5401290 w 8031552"/>
              <a:gd name="connsiteY69" fmla="*/ 1296362 h 6256180"/>
              <a:gd name="connsiteX70" fmla="*/ 5753715 w 8031552"/>
              <a:gd name="connsiteY70" fmla="*/ 962987 h 6256180"/>
              <a:gd name="connsiteX71" fmla="*/ 5782290 w 8031552"/>
              <a:gd name="connsiteY71" fmla="*/ 743912 h 6256180"/>
              <a:gd name="connsiteX72" fmla="*/ 5506065 w 8031552"/>
              <a:gd name="connsiteY72" fmla="*/ 677237 h 6256180"/>
              <a:gd name="connsiteX73" fmla="*/ 5191740 w 8031552"/>
              <a:gd name="connsiteY73" fmla="*/ 753437 h 6256180"/>
              <a:gd name="connsiteX74" fmla="*/ 5458440 w 8031552"/>
              <a:gd name="connsiteY74" fmla="*/ 524837 h 6256180"/>
              <a:gd name="connsiteX75" fmla="*/ 5448915 w 8031552"/>
              <a:gd name="connsiteY75" fmla="*/ 353387 h 6256180"/>
              <a:gd name="connsiteX76" fmla="*/ 5086965 w 8031552"/>
              <a:gd name="connsiteY76" fmla="*/ 286712 h 6256180"/>
              <a:gd name="connsiteX77" fmla="*/ 5086965 w 8031552"/>
              <a:gd name="connsiteY77" fmla="*/ 67637 h 6256180"/>
              <a:gd name="connsiteX78" fmla="*/ 4991715 w 8031552"/>
              <a:gd name="connsiteY78" fmla="*/ 962 h 6256180"/>
              <a:gd name="connsiteX79" fmla="*/ 4220190 w 8031552"/>
              <a:gd name="connsiteY79" fmla="*/ 105737 h 6256180"/>
              <a:gd name="connsiteX80" fmla="*/ 4201140 w 8031552"/>
              <a:gd name="connsiteY80" fmla="*/ 315287 h 6256180"/>
              <a:gd name="connsiteX81" fmla="*/ 4153515 w 8031552"/>
              <a:gd name="connsiteY81" fmla="*/ 391487 h 6256180"/>
              <a:gd name="connsiteX82" fmla="*/ 3848715 w 8031552"/>
              <a:gd name="connsiteY82" fmla="*/ 362912 h 6256180"/>
              <a:gd name="connsiteX83" fmla="*/ 3610590 w 8031552"/>
              <a:gd name="connsiteY83" fmla="*/ 801062 h 6256180"/>
              <a:gd name="connsiteX84" fmla="*/ 3420090 w 8031552"/>
              <a:gd name="connsiteY84" fmla="*/ 1191587 h 6256180"/>
              <a:gd name="connsiteX85" fmla="*/ 3115290 w 8031552"/>
              <a:gd name="connsiteY85" fmla="*/ 1201112 h 6256180"/>
              <a:gd name="connsiteX86" fmla="*/ 2667615 w 8031552"/>
              <a:gd name="connsiteY86" fmla="*/ 1420187 h 6256180"/>
              <a:gd name="connsiteX87" fmla="*/ 2591415 w 8031552"/>
              <a:gd name="connsiteY87" fmla="*/ 1667837 h 6256180"/>
              <a:gd name="connsiteX88" fmla="*/ 1972290 w 8031552"/>
              <a:gd name="connsiteY88" fmla="*/ 2220287 h 6256180"/>
              <a:gd name="connsiteX89" fmla="*/ 1886565 w 8031552"/>
              <a:gd name="connsiteY89" fmla="*/ 2096462 h 6256180"/>
              <a:gd name="connsiteX90" fmla="*/ 1734165 w 8031552"/>
              <a:gd name="connsiteY90" fmla="*/ 2172662 h 6256180"/>
              <a:gd name="connsiteX91" fmla="*/ 1610340 w 8031552"/>
              <a:gd name="connsiteY91" fmla="*/ 2105987 h 6256180"/>
              <a:gd name="connsiteX92" fmla="*/ 1429365 w 8031552"/>
              <a:gd name="connsiteY92" fmla="*/ 2363162 h 6256180"/>
              <a:gd name="connsiteX93" fmla="*/ 1324590 w 8031552"/>
              <a:gd name="connsiteY93" fmla="*/ 2534612 h 6256180"/>
              <a:gd name="connsiteX94" fmla="*/ 753090 w 8031552"/>
              <a:gd name="connsiteY94" fmla="*/ 2258387 h 6256180"/>
              <a:gd name="connsiteX95" fmla="*/ 762615 w 8031552"/>
              <a:gd name="connsiteY95" fmla="*/ 2153612 h 6256180"/>
              <a:gd name="connsiteX96" fmla="*/ 734040 w 8031552"/>
              <a:gd name="connsiteY96" fmla="*/ 1905962 h 6256180"/>
              <a:gd name="connsiteX97" fmla="*/ 553065 w 8031552"/>
              <a:gd name="connsiteY97" fmla="*/ 1753562 h 6256180"/>
              <a:gd name="connsiteX98" fmla="*/ 219690 w 8031552"/>
              <a:gd name="connsiteY98" fmla="*/ 1696412 h 6256180"/>
              <a:gd name="connsiteX99" fmla="*/ 162540 w 8031552"/>
              <a:gd name="connsiteY99" fmla="*/ 1877387 h 6256180"/>
              <a:gd name="connsiteX100" fmla="*/ 153015 w 8031552"/>
              <a:gd name="connsiteY100" fmla="*/ 2182187 h 6256180"/>
              <a:gd name="connsiteX101" fmla="*/ 153015 w 8031552"/>
              <a:gd name="connsiteY101" fmla="*/ 2420312 h 6256180"/>
              <a:gd name="connsiteX102" fmla="*/ 615 w 8031552"/>
              <a:gd name="connsiteY102" fmla="*/ 2639387 h 6256180"/>
              <a:gd name="connsiteX0" fmla="*/ 615 w 8031552"/>
              <a:gd name="connsiteY0" fmla="*/ 2639387 h 6256180"/>
              <a:gd name="connsiteX1" fmla="*/ 219690 w 8031552"/>
              <a:gd name="connsiteY1" fmla="*/ 2725112 h 6256180"/>
              <a:gd name="connsiteX2" fmla="*/ 248265 w 8031552"/>
              <a:gd name="connsiteY2" fmla="*/ 2906087 h 6256180"/>
              <a:gd name="connsiteX3" fmla="*/ 467340 w 8031552"/>
              <a:gd name="connsiteY3" fmla="*/ 2877512 h 6256180"/>
              <a:gd name="connsiteX4" fmla="*/ 600690 w 8031552"/>
              <a:gd name="connsiteY4" fmla="*/ 2877512 h 6256180"/>
              <a:gd name="connsiteX5" fmla="*/ 619740 w 8031552"/>
              <a:gd name="connsiteY5" fmla="*/ 3134687 h 6256180"/>
              <a:gd name="connsiteX6" fmla="*/ 762615 w 8031552"/>
              <a:gd name="connsiteY6" fmla="*/ 3220412 h 6256180"/>
              <a:gd name="connsiteX7" fmla="*/ 1438890 w 8031552"/>
              <a:gd name="connsiteY7" fmla="*/ 3334712 h 6256180"/>
              <a:gd name="connsiteX8" fmla="*/ 1762740 w 8031552"/>
              <a:gd name="connsiteY8" fmla="*/ 3210887 h 6256180"/>
              <a:gd name="connsiteX9" fmla="*/ 2067540 w 8031552"/>
              <a:gd name="connsiteY9" fmla="*/ 3258512 h 6256180"/>
              <a:gd name="connsiteX10" fmla="*/ 2191365 w 8031552"/>
              <a:gd name="connsiteY10" fmla="*/ 3487112 h 6256180"/>
              <a:gd name="connsiteX11" fmla="*/ 2000865 w 8031552"/>
              <a:gd name="connsiteY11" fmla="*/ 3753812 h 6256180"/>
              <a:gd name="connsiteX12" fmla="*/ 1943715 w 8031552"/>
              <a:gd name="connsiteY12" fmla="*/ 4001462 h 6256180"/>
              <a:gd name="connsiteX13" fmla="*/ 2019915 w 8031552"/>
              <a:gd name="connsiteY13" fmla="*/ 4125287 h 6256180"/>
              <a:gd name="connsiteX14" fmla="*/ 1819890 w 8031552"/>
              <a:gd name="connsiteY14" fmla="*/ 4211012 h 6256180"/>
              <a:gd name="connsiteX15" fmla="*/ 1677015 w 8031552"/>
              <a:gd name="connsiteY15" fmla="*/ 3963362 h 6256180"/>
              <a:gd name="connsiteX16" fmla="*/ 1553190 w 8031552"/>
              <a:gd name="connsiteY16" fmla="*/ 3915737 h 6256180"/>
              <a:gd name="connsiteX17" fmla="*/ 1334115 w 8031552"/>
              <a:gd name="connsiteY17" fmla="*/ 4030037 h 6256180"/>
              <a:gd name="connsiteX18" fmla="*/ 1267440 w 8031552"/>
              <a:gd name="connsiteY18" fmla="*/ 4115762 h 6256180"/>
              <a:gd name="connsiteX19" fmla="*/ 1038840 w 8031552"/>
              <a:gd name="connsiteY19" fmla="*/ 4096712 h 6256180"/>
              <a:gd name="connsiteX20" fmla="*/ 848340 w 8031552"/>
              <a:gd name="connsiteY20" fmla="*/ 4163387 h 6256180"/>
              <a:gd name="connsiteX21" fmla="*/ 648315 w 8031552"/>
              <a:gd name="connsiteY21" fmla="*/ 3991937 h 6256180"/>
              <a:gd name="connsiteX22" fmla="*/ 267315 w 8031552"/>
              <a:gd name="connsiteY22" fmla="*/ 4020512 h 6256180"/>
              <a:gd name="connsiteX23" fmla="*/ 143490 w 8031552"/>
              <a:gd name="connsiteY23" fmla="*/ 4087187 h 6256180"/>
              <a:gd name="connsiteX24" fmla="*/ 333990 w 8031552"/>
              <a:gd name="connsiteY24" fmla="*/ 4163387 h 6256180"/>
              <a:gd name="connsiteX25" fmla="*/ 486390 w 8031552"/>
              <a:gd name="connsiteY25" fmla="*/ 4211012 h 6256180"/>
              <a:gd name="connsiteX26" fmla="*/ 524490 w 8031552"/>
              <a:gd name="connsiteY26" fmla="*/ 4401512 h 6256180"/>
              <a:gd name="connsiteX27" fmla="*/ 486390 w 8031552"/>
              <a:gd name="connsiteY27" fmla="*/ 4468187 h 6256180"/>
              <a:gd name="connsiteX28" fmla="*/ 553065 w 8031552"/>
              <a:gd name="connsiteY28" fmla="*/ 4525337 h 6256180"/>
              <a:gd name="connsiteX29" fmla="*/ 534015 w 8031552"/>
              <a:gd name="connsiteY29" fmla="*/ 4687262 h 6256180"/>
              <a:gd name="connsiteX30" fmla="*/ 333990 w 8031552"/>
              <a:gd name="connsiteY30" fmla="*/ 4782512 h 6256180"/>
              <a:gd name="connsiteX31" fmla="*/ 419715 w 8031552"/>
              <a:gd name="connsiteY31" fmla="*/ 5344487 h 6256180"/>
              <a:gd name="connsiteX32" fmla="*/ 172065 w 8031552"/>
              <a:gd name="connsiteY32" fmla="*/ 5820737 h 6256180"/>
              <a:gd name="connsiteX33" fmla="*/ 476865 w 8031552"/>
              <a:gd name="connsiteY33" fmla="*/ 6201737 h 6256180"/>
              <a:gd name="connsiteX34" fmla="*/ 1305540 w 8031552"/>
              <a:gd name="connsiteY34" fmla="*/ 6239837 h 6256180"/>
              <a:gd name="connsiteX35" fmla="*/ 1781790 w 8031552"/>
              <a:gd name="connsiteY35" fmla="*/ 6068387 h 6256180"/>
              <a:gd name="connsiteX36" fmla="*/ 2105640 w 8031552"/>
              <a:gd name="connsiteY36" fmla="*/ 5868362 h 6256180"/>
              <a:gd name="connsiteX37" fmla="*/ 2286615 w 8031552"/>
              <a:gd name="connsiteY37" fmla="*/ 5935037 h 6256180"/>
              <a:gd name="connsiteX38" fmla="*/ 2772390 w 8031552"/>
              <a:gd name="connsiteY38" fmla="*/ 5515937 h 6256180"/>
              <a:gd name="connsiteX39" fmla="*/ 2981940 w 8031552"/>
              <a:gd name="connsiteY39" fmla="*/ 5754062 h 6256180"/>
              <a:gd name="connsiteX40" fmla="*/ 3429615 w 8031552"/>
              <a:gd name="connsiteY40" fmla="*/ 5773112 h 6256180"/>
              <a:gd name="connsiteX41" fmla="*/ 3724890 w 8031552"/>
              <a:gd name="connsiteY41" fmla="*/ 5858837 h 6256180"/>
              <a:gd name="connsiteX42" fmla="*/ 3877290 w 8031552"/>
              <a:gd name="connsiteY42" fmla="*/ 5639762 h 6256180"/>
              <a:gd name="connsiteX43" fmla="*/ 4001115 w 8031552"/>
              <a:gd name="connsiteY43" fmla="*/ 5649287 h 6256180"/>
              <a:gd name="connsiteX44" fmla="*/ 4182090 w 8031552"/>
              <a:gd name="connsiteY44" fmla="*/ 5430212 h 6256180"/>
              <a:gd name="connsiteX45" fmla="*/ 4001115 w 8031552"/>
              <a:gd name="connsiteY45" fmla="*/ 5249237 h 6256180"/>
              <a:gd name="connsiteX46" fmla="*/ 4143990 w 8031552"/>
              <a:gd name="connsiteY46" fmla="*/ 5115887 h 6256180"/>
              <a:gd name="connsiteX47" fmla="*/ 4334490 w 8031552"/>
              <a:gd name="connsiteY47" fmla="*/ 5039687 h 6256180"/>
              <a:gd name="connsiteX48" fmla="*/ 4715490 w 8031552"/>
              <a:gd name="connsiteY48" fmla="*/ 4468187 h 6256180"/>
              <a:gd name="connsiteX49" fmla="*/ 4996478 w 8031552"/>
              <a:gd name="connsiteY49" fmla="*/ 4132431 h 6256180"/>
              <a:gd name="connsiteX50" fmla="*/ 5325090 w 8031552"/>
              <a:gd name="connsiteY50" fmla="*/ 4006225 h 6256180"/>
              <a:gd name="connsiteX51" fmla="*/ 5570358 w 8031552"/>
              <a:gd name="connsiteY51" fmla="*/ 4003843 h 6256180"/>
              <a:gd name="connsiteX52" fmla="*/ 5779909 w 8031552"/>
              <a:gd name="connsiteY52" fmla="*/ 3868112 h 6256180"/>
              <a:gd name="connsiteX53" fmla="*/ 5822772 w 8031552"/>
              <a:gd name="connsiteY53" fmla="*/ 3639512 h 6256180"/>
              <a:gd name="connsiteX54" fmla="*/ 6068040 w 8031552"/>
              <a:gd name="connsiteY54" fmla="*/ 3546643 h 6256180"/>
              <a:gd name="connsiteX55" fmla="*/ 6565721 w 8031552"/>
              <a:gd name="connsiteY55" fmla="*/ 3268037 h 6256180"/>
              <a:gd name="connsiteX56" fmla="*/ 7020540 w 8031552"/>
              <a:gd name="connsiteY56" fmla="*/ 3210887 h 6256180"/>
              <a:gd name="connsiteX57" fmla="*/ 7706340 w 8031552"/>
              <a:gd name="connsiteY57" fmla="*/ 2906087 h 6256180"/>
              <a:gd name="connsiteX58" fmla="*/ 7830165 w 8031552"/>
              <a:gd name="connsiteY58" fmla="*/ 2791787 h 6256180"/>
              <a:gd name="connsiteX59" fmla="*/ 7925415 w 8031552"/>
              <a:gd name="connsiteY59" fmla="*/ 2601287 h 6256180"/>
              <a:gd name="connsiteX60" fmla="*/ 7963515 w 8031552"/>
              <a:gd name="connsiteY60" fmla="*/ 2429837 h 6256180"/>
              <a:gd name="connsiteX61" fmla="*/ 7696815 w 8031552"/>
              <a:gd name="connsiteY61" fmla="*/ 2344112 h 6256180"/>
              <a:gd name="connsiteX62" fmla="*/ 8001615 w 8031552"/>
              <a:gd name="connsiteY62" fmla="*/ 2134562 h 6256180"/>
              <a:gd name="connsiteX63" fmla="*/ 6810990 w 8031552"/>
              <a:gd name="connsiteY63" fmla="*/ 982037 h 6256180"/>
              <a:gd name="connsiteX64" fmla="*/ 6144240 w 8031552"/>
              <a:gd name="connsiteY64" fmla="*/ 1039187 h 6256180"/>
              <a:gd name="connsiteX65" fmla="*/ 6229965 w 8031552"/>
              <a:gd name="connsiteY65" fmla="*/ 1372562 h 6256180"/>
              <a:gd name="connsiteX66" fmla="*/ 5953740 w 8031552"/>
              <a:gd name="connsiteY66" fmla="*/ 1572587 h 6256180"/>
              <a:gd name="connsiteX67" fmla="*/ 5487015 w 8031552"/>
              <a:gd name="connsiteY67" fmla="*/ 1610687 h 6256180"/>
              <a:gd name="connsiteX68" fmla="*/ 5763240 w 8031552"/>
              <a:gd name="connsiteY68" fmla="*/ 1343987 h 6256180"/>
              <a:gd name="connsiteX69" fmla="*/ 5401290 w 8031552"/>
              <a:gd name="connsiteY69" fmla="*/ 1296362 h 6256180"/>
              <a:gd name="connsiteX70" fmla="*/ 5753715 w 8031552"/>
              <a:gd name="connsiteY70" fmla="*/ 962987 h 6256180"/>
              <a:gd name="connsiteX71" fmla="*/ 5782290 w 8031552"/>
              <a:gd name="connsiteY71" fmla="*/ 743912 h 6256180"/>
              <a:gd name="connsiteX72" fmla="*/ 5506065 w 8031552"/>
              <a:gd name="connsiteY72" fmla="*/ 677237 h 6256180"/>
              <a:gd name="connsiteX73" fmla="*/ 5191740 w 8031552"/>
              <a:gd name="connsiteY73" fmla="*/ 753437 h 6256180"/>
              <a:gd name="connsiteX74" fmla="*/ 5458440 w 8031552"/>
              <a:gd name="connsiteY74" fmla="*/ 524837 h 6256180"/>
              <a:gd name="connsiteX75" fmla="*/ 5448915 w 8031552"/>
              <a:gd name="connsiteY75" fmla="*/ 353387 h 6256180"/>
              <a:gd name="connsiteX76" fmla="*/ 5086965 w 8031552"/>
              <a:gd name="connsiteY76" fmla="*/ 286712 h 6256180"/>
              <a:gd name="connsiteX77" fmla="*/ 5086965 w 8031552"/>
              <a:gd name="connsiteY77" fmla="*/ 67637 h 6256180"/>
              <a:gd name="connsiteX78" fmla="*/ 4991715 w 8031552"/>
              <a:gd name="connsiteY78" fmla="*/ 962 h 6256180"/>
              <a:gd name="connsiteX79" fmla="*/ 4220190 w 8031552"/>
              <a:gd name="connsiteY79" fmla="*/ 105737 h 6256180"/>
              <a:gd name="connsiteX80" fmla="*/ 4201140 w 8031552"/>
              <a:gd name="connsiteY80" fmla="*/ 315287 h 6256180"/>
              <a:gd name="connsiteX81" fmla="*/ 4153515 w 8031552"/>
              <a:gd name="connsiteY81" fmla="*/ 391487 h 6256180"/>
              <a:gd name="connsiteX82" fmla="*/ 3848715 w 8031552"/>
              <a:gd name="connsiteY82" fmla="*/ 362912 h 6256180"/>
              <a:gd name="connsiteX83" fmla="*/ 3610590 w 8031552"/>
              <a:gd name="connsiteY83" fmla="*/ 801062 h 6256180"/>
              <a:gd name="connsiteX84" fmla="*/ 3420090 w 8031552"/>
              <a:gd name="connsiteY84" fmla="*/ 1191587 h 6256180"/>
              <a:gd name="connsiteX85" fmla="*/ 3115290 w 8031552"/>
              <a:gd name="connsiteY85" fmla="*/ 1201112 h 6256180"/>
              <a:gd name="connsiteX86" fmla="*/ 2667615 w 8031552"/>
              <a:gd name="connsiteY86" fmla="*/ 1420187 h 6256180"/>
              <a:gd name="connsiteX87" fmla="*/ 2591415 w 8031552"/>
              <a:gd name="connsiteY87" fmla="*/ 1667837 h 6256180"/>
              <a:gd name="connsiteX88" fmla="*/ 1972290 w 8031552"/>
              <a:gd name="connsiteY88" fmla="*/ 2220287 h 6256180"/>
              <a:gd name="connsiteX89" fmla="*/ 1886565 w 8031552"/>
              <a:gd name="connsiteY89" fmla="*/ 2096462 h 6256180"/>
              <a:gd name="connsiteX90" fmla="*/ 1734165 w 8031552"/>
              <a:gd name="connsiteY90" fmla="*/ 2172662 h 6256180"/>
              <a:gd name="connsiteX91" fmla="*/ 1610340 w 8031552"/>
              <a:gd name="connsiteY91" fmla="*/ 2105987 h 6256180"/>
              <a:gd name="connsiteX92" fmla="*/ 1429365 w 8031552"/>
              <a:gd name="connsiteY92" fmla="*/ 2363162 h 6256180"/>
              <a:gd name="connsiteX93" fmla="*/ 1324590 w 8031552"/>
              <a:gd name="connsiteY93" fmla="*/ 2534612 h 6256180"/>
              <a:gd name="connsiteX94" fmla="*/ 753090 w 8031552"/>
              <a:gd name="connsiteY94" fmla="*/ 2258387 h 6256180"/>
              <a:gd name="connsiteX95" fmla="*/ 762615 w 8031552"/>
              <a:gd name="connsiteY95" fmla="*/ 2153612 h 6256180"/>
              <a:gd name="connsiteX96" fmla="*/ 734040 w 8031552"/>
              <a:gd name="connsiteY96" fmla="*/ 1905962 h 6256180"/>
              <a:gd name="connsiteX97" fmla="*/ 553065 w 8031552"/>
              <a:gd name="connsiteY97" fmla="*/ 1753562 h 6256180"/>
              <a:gd name="connsiteX98" fmla="*/ 219690 w 8031552"/>
              <a:gd name="connsiteY98" fmla="*/ 1696412 h 6256180"/>
              <a:gd name="connsiteX99" fmla="*/ 162540 w 8031552"/>
              <a:gd name="connsiteY99" fmla="*/ 1877387 h 6256180"/>
              <a:gd name="connsiteX100" fmla="*/ 153015 w 8031552"/>
              <a:gd name="connsiteY100" fmla="*/ 2182187 h 6256180"/>
              <a:gd name="connsiteX101" fmla="*/ 153015 w 8031552"/>
              <a:gd name="connsiteY101" fmla="*/ 2420312 h 6256180"/>
              <a:gd name="connsiteX102" fmla="*/ 615 w 8031552"/>
              <a:gd name="connsiteY102" fmla="*/ 2639387 h 6256180"/>
              <a:gd name="connsiteX0" fmla="*/ 615 w 8031552"/>
              <a:gd name="connsiteY0" fmla="*/ 2639387 h 6256180"/>
              <a:gd name="connsiteX1" fmla="*/ 219690 w 8031552"/>
              <a:gd name="connsiteY1" fmla="*/ 2725112 h 6256180"/>
              <a:gd name="connsiteX2" fmla="*/ 248265 w 8031552"/>
              <a:gd name="connsiteY2" fmla="*/ 2906087 h 6256180"/>
              <a:gd name="connsiteX3" fmla="*/ 467340 w 8031552"/>
              <a:gd name="connsiteY3" fmla="*/ 2877512 h 6256180"/>
              <a:gd name="connsiteX4" fmla="*/ 600690 w 8031552"/>
              <a:gd name="connsiteY4" fmla="*/ 2877512 h 6256180"/>
              <a:gd name="connsiteX5" fmla="*/ 619740 w 8031552"/>
              <a:gd name="connsiteY5" fmla="*/ 3134687 h 6256180"/>
              <a:gd name="connsiteX6" fmla="*/ 762615 w 8031552"/>
              <a:gd name="connsiteY6" fmla="*/ 3220412 h 6256180"/>
              <a:gd name="connsiteX7" fmla="*/ 1315065 w 8031552"/>
              <a:gd name="connsiteY7" fmla="*/ 3320425 h 6256180"/>
              <a:gd name="connsiteX8" fmla="*/ 1438890 w 8031552"/>
              <a:gd name="connsiteY8" fmla="*/ 3334712 h 6256180"/>
              <a:gd name="connsiteX9" fmla="*/ 1762740 w 8031552"/>
              <a:gd name="connsiteY9" fmla="*/ 3210887 h 6256180"/>
              <a:gd name="connsiteX10" fmla="*/ 2067540 w 8031552"/>
              <a:gd name="connsiteY10" fmla="*/ 3258512 h 6256180"/>
              <a:gd name="connsiteX11" fmla="*/ 2191365 w 8031552"/>
              <a:gd name="connsiteY11" fmla="*/ 3487112 h 6256180"/>
              <a:gd name="connsiteX12" fmla="*/ 2000865 w 8031552"/>
              <a:gd name="connsiteY12" fmla="*/ 3753812 h 6256180"/>
              <a:gd name="connsiteX13" fmla="*/ 1943715 w 8031552"/>
              <a:gd name="connsiteY13" fmla="*/ 4001462 h 6256180"/>
              <a:gd name="connsiteX14" fmla="*/ 2019915 w 8031552"/>
              <a:gd name="connsiteY14" fmla="*/ 4125287 h 6256180"/>
              <a:gd name="connsiteX15" fmla="*/ 1819890 w 8031552"/>
              <a:gd name="connsiteY15" fmla="*/ 4211012 h 6256180"/>
              <a:gd name="connsiteX16" fmla="*/ 1677015 w 8031552"/>
              <a:gd name="connsiteY16" fmla="*/ 3963362 h 6256180"/>
              <a:gd name="connsiteX17" fmla="*/ 1553190 w 8031552"/>
              <a:gd name="connsiteY17" fmla="*/ 3915737 h 6256180"/>
              <a:gd name="connsiteX18" fmla="*/ 1334115 w 8031552"/>
              <a:gd name="connsiteY18" fmla="*/ 4030037 h 6256180"/>
              <a:gd name="connsiteX19" fmla="*/ 1267440 w 8031552"/>
              <a:gd name="connsiteY19" fmla="*/ 4115762 h 6256180"/>
              <a:gd name="connsiteX20" fmla="*/ 1038840 w 8031552"/>
              <a:gd name="connsiteY20" fmla="*/ 4096712 h 6256180"/>
              <a:gd name="connsiteX21" fmla="*/ 848340 w 8031552"/>
              <a:gd name="connsiteY21" fmla="*/ 4163387 h 6256180"/>
              <a:gd name="connsiteX22" fmla="*/ 648315 w 8031552"/>
              <a:gd name="connsiteY22" fmla="*/ 3991937 h 6256180"/>
              <a:gd name="connsiteX23" fmla="*/ 267315 w 8031552"/>
              <a:gd name="connsiteY23" fmla="*/ 4020512 h 6256180"/>
              <a:gd name="connsiteX24" fmla="*/ 143490 w 8031552"/>
              <a:gd name="connsiteY24" fmla="*/ 4087187 h 6256180"/>
              <a:gd name="connsiteX25" fmla="*/ 333990 w 8031552"/>
              <a:gd name="connsiteY25" fmla="*/ 4163387 h 6256180"/>
              <a:gd name="connsiteX26" fmla="*/ 486390 w 8031552"/>
              <a:gd name="connsiteY26" fmla="*/ 4211012 h 6256180"/>
              <a:gd name="connsiteX27" fmla="*/ 524490 w 8031552"/>
              <a:gd name="connsiteY27" fmla="*/ 4401512 h 6256180"/>
              <a:gd name="connsiteX28" fmla="*/ 486390 w 8031552"/>
              <a:gd name="connsiteY28" fmla="*/ 4468187 h 6256180"/>
              <a:gd name="connsiteX29" fmla="*/ 553065 w 8031552"/>
              <a:gd name="connsiteY29" fmla="*/ 4525337 h 6256180"/>
              <a:gd name="connsiteX30" fmla="*/ 534015 w 8031552"/>
              <a:gd name="connsiteY30" fmla="*/ 4687262 h 6256180"/>
              <a:gd name="connsiteX31" fmla="*/ 333990 w 8031552"/>
              <a:gd name="connsiteY31" fmla="*/ 4782512 h 6256180"/>
              <a:gd name="connsiteX32" fmla="*/ 419715 w 8031552"/>
              <a:gd name="connsiteY32" fmla="*/ 5344487 h 6256180"/>
              <a:gd name="connsiteX33" fmla="*/ 172065 w 8031552"/>
              <a:gd name="connsiteY33" fmla="*/ 5820737 h 6256180"/>
              <a:gd name="connsiteX34" fmla="*/ 476865 w 8031552"/>
              <a:gd name="connsiteY34" fmla="*/ 6201737 h 6256180"/>
              <a:gd name="connsiteX35" fmla="*/ 1305540 w 8031552"/>
              <a:gd name="connsiteY35" fmla="*/ 6239837 h 6256180"/>
              <a:gd name="connsiteX36" fmla="*/ 1781790 w 8031552"/>
              <a:gd name="connsiteY36" fmla="*/ 6068387 h 6256180"/>
              <a:gd name="connsiteX37" fmla="*/ 2105640 w 8031552"/>
              <a:gd name="connsiteY37" fmla="*/ 5868362 h 6256180"/>
              <a:gd name="connsiteX38" fmla="*/ 2286615 w 8031552"/>
              <a:gd name="connsiteY38" fmla="*/ 5935037 h 6256180"/>
              <a:gd name="connsiteX39" fmla="*/ 2772390 w 8031552"/>
              <a:gd name="connsiteY39" fmla="*/ 5515937 h 6256180"/>
              <a:gd name="connsiteX40" fmla="*/ 2981940 w 8031552"/>
              <a:gd name="connsiteY40" fmla="*/ 5754062 h 6256180"/>
              <a:gd name="connsiteX41" fmla="*/ 3429615 w 8031552"/>
              <a:gd name="connsiteY41" fmla="*/ 5773112 h 6256180"/>
              <a:gd name="connsiteX42" fmla="*/ 3724890 w 8031552"/>
              <a:gd name="connsiteY42" fmla="*/ 5858837 h 6256180"/>
              <a:gd name="connsiteX43" fmla="*/ 3877290 w 8031552"/>
              <a:gd name="connsiteY43" fmla="*/ 5639762 h 6256180"/>
              <a:gd name="connsiteX44" fmla="*/ 4001115 w 8031552"/>
              <a:gd name="connsiteY44" fmla="*/ 5649287 h 6256180"/>
              <a:gd name="connsiteX45" fmla="*/ 4182090 w 8031552"/>
              <a:gd name="connsiteY45" fmla="*/ 5430212 h 6256180"/>
              <a:gd name="connsiteX46" fmla="*/ 4001115 w 8031552"/>
              <a:gd name="connsiteY46" fmla="*/ 5249237 h 6256180"/>
              <a:gd name="connsiteX47" fmla="*/ 4143990 w 8031552"/>
              <a:gd name="connsiteY47" fmla="*/ 5115887 h 6256180"/>
              <a:gd name="connsiteX48" fmla="*/ 4334490 w 8031552"/>
              <a:gd name="connsiteY48" fmla="*/ 5039687 h 6256180"/>
              <a:gd name="connsiteX49" fmla="*/ 4715490 w 8031552"/>
              <a:gd name="connsiteY49" fmla="*/ 4468187 h 6256180"/>
              <a:gd name="connsiteX50" fmla="*/ 4996478 w 8031552"/>
              <a:gd name="connsiteY50" fmla="*/ 4132431 h 6256180"/>
              <a:gd name="connsiteX51" fmla="*/ 5325090 w 8031552"/>
              <a:gd name="connsiteY51" fmla="*/ 4006225 h 6256180"/>
              <a:gd name="connsiteX52" fmla="*/ 5570358 w 8031552"/>
              <a:gd name="connsiteY52" fmla="*/ 4003843 h 6256180"/>
              <a:gd name="connsiteX53" fmla="*/ 5779909 w 8031552"/>
              <a:gd name="connsiteY53" fmla="*/ 3868112 h 6256180"/>
              <a:gd name="connsiteX54" fmla="*/ 5822772 w 8031552"/>
              <a:gd name="connsiteY54" fmla="*/ 3639512 h 6256180"/>
              <a:gd name="connsiteX55" fmla="*/ 6068040 w 8031552"/>
              <a:gd name="connsiteY55" fmla="*/ 3546643 h 6256180"/>
              <a:gd name="connsiteX56" fmla="*/ 6565721 w 8031552"/>
              <a:gd name="connsiteY56" fmla="*/ 3268037 h 6256180"/>
              <a:gd name="connsiteX57" fmla="*/ 7020540 w 8031552"/>
              <a:gd name="connsiteY57" fmla="*/ 3210887 h 6256180"/>
              <a:gd name="connsiteX58" fmla="*/ 7706340 w 8031552"/>
              <a:gd name="connsiteY58" fmla="*/ 2906087 h 6256180"/>
              <a:gd name="connsiteX59" fmla="*/ 7830165 w 8031552"/>
              <a:gd name="connsiteY59" fmla="*/ 2791787 h 6256180"/>
              <a:gd name="connsiteX60" fmla="*/ 7925415 w 8031552"/>
              <a:gd name="connsiteY60" fmla="*/ 2601287 h 6256180"/>
              <a:gd name="connsiteX61" fmla="*/ 7963515 w 8031552"/>
              <a:gd name="connsiteY61" fmla="*/ 2429837 h 6256180"/>
              <a:gd name="connsiteX62" fmla="*/ 7696815 w 8031552"/>
              <a:gd name="connsiteY62" fmla="*/ 2344112 h 6256180"/>
              <a:gd name="connsiteX63" fmla="*/ 8001615 w 8031552"/>
              <a:gd name="connsiteY63" fmla="*/ 2134562 h 6256180"/>
              <a:gd name="connsiteX64" fmla="*/ 6810990 w 8031552"/>
              <a:gd name="connsiteY64" fmla="*/ 982037 h 6256180"/>
              <a:gd name="connsiteX65" fmla="*/ 6144240 w 8031552"/>
              <a:gd name="connsiteY65" fmla="*/ 1039187 h 6256180"/>
              <a:gd name="connsiteX66" fmla="*/ 6229965 w 8031552"/>
              <a:gd name="connsiteY66" fmla="*/ 1372562 h 6256180"/>
              <a:gd name="connsiteX67" fmla="*/ 5953740 w 8031552"/>
              <a:gd name="connsiteY67" fmla="*/ 1572587 h 6256180"/>
              <a:gd name="connsiteX68" fmla="*/ 5487015 w 8031552"/>
              <a:gd name="connsiteY68" fmla="*/ 1610687 h 6256180"/>
              <a:gd name="connsiteX69" fmla="*/ 5763240 w 8031552"/>
              <a:gd name="connsiteY69" fmla="*/ 1343987 h 6256180"/>
              <a:gd name="connsiteX70" fmla="*/ 5401290 w 8031552"/>
              <a:gd name="connsiteY70" fmla="*/ 1296362 h 6256180"/>
              <a:gd name="connsiteX71" fmla="*/ 5753715 w 8031552"/>
              <a:gd name="connsiteY71" fmla="*/ 962987 h 6256180"/>
              <a:gd name="connsiteX72" fmla="*/ 5782290 w 8031552"/>
              <a:gd name="connsiteY72" fmla="*/ 743912 h 6256180"/>
              <a:gd name="connsiteX73" fmla="*/ 5506065 w 8031552"/>
              <a:gd name="connsiteY73" fmla="*/ 677237 h 6256180"/>
              <a:gd name="connsiteX74" fmla="*/ 5191740 w 8031552"/>
              <a:gd name="connsiteY74" fmla="*/ 753437 h 6256180"/>
              <a:gd name="connsiteX75" fmla="*/ 5458440 w 8031552"/>
              <a:gd name="connsiteY75" fmla="*/ 524837 h 6256180"/>
              <a:gd name="connsiteX76" fmla="*/ 5448915 w 8031552"/>
              <a:gd name="connsiteY76" fmla="*/ 353387 h 6256180"/>
              <a:gd name="connsiteX77" fmla="*/ 5086965 w 8031552"/>
              <a:gd name="connsiteY77" fmla="*/ 286712 h 6256180"/>
              <a:gd name="connsiteX78" fmla="*/ 5086965 w 8031552"/>
              <a:gd name="connsiteY78" fmla="*/ 67637 h 6256180"/>
              <a:gd name="connsiteX79" fmla="*/ 4991715 w 8031552"/>
              <a:gd name="connsiteY79" fmla="*/ 962 h 6256180"/>
              <a:gd name="connsiteX80" fmla="*/ 4220190 w 8031552"/>
              <a:gd name="connsiteY80" fmla="*/ 105737 h 6256180"/>
              <a:gd name="connsiteX81" fmla="*/ 4201140 w 8031552"/>
              <a:gd name="connsiteY81" fmla="*/ 315287 h 6256180"/>
              <a:gd name="connsiteX82" fmla="*/ 4153515 w 8031552"/>
              <a:gd name="connsiteY82" fmla="*/ 391487 h 6256180"/>
              <a:gd name="connsiteX83" fmla="*/ 3848715 w 8031552"/>
              <a:gd name="connsiteY83" fmla="*/ 362912 h 6256180"/>
              <a:gd name="connsiteX84" fmla="*/ 3610590 w 8031552"/>
              <a:gd name="connsiteY84" fmla="*/ 801062 h 6256180"/>
              <a:gd name="connsiteX85" fmla="*/ 3420090 w 8031552"/>
              <a:gd name="connsiteY85" fmla="*/ 1191587 h 6256180"/>
              <a:gd name="connsiteX86" fmla="*/ 3115290 w 8031552"/>
              <a:gd name="connsiteY86" fmla="*/ 1201112 h 6256180"/>
              <a:gd name="connsiteX87" fmla="*/ 2667615 w 8031552"/>
              <a:gd name="connsiteY87" fmla="*/ 1420187 h 6256180"/>
              <a:gd name="connsiteX88" fmla="*/ 2591415 w 8031552"/>
              <a:gd name="connsiteY88" fmla="*/ 1667837 h 6256180"/>
              <a:gd name="connsiteX89" fmla="*/ 1972290 w 8031552"/>
              <a:gd name="connsiteY89" fmla="*/ 2220287 h 6256180"/>
              <a:gd name="connsiteX90" fmla="*/ 1886565 w 8031552"/>
              <a:gd name="connsiteY90" fmla="*/ 2096462 h 6256180"/>
              <a:gd name="connsiteX91" fmla="*/ 1734165 w 8031552"/>
              <a:gd name="connsiteY91" fmla="*/ 2172662 h 6256180"/>
              <a:gd name="connsiteX92" fmla="*/ 1610340 w 8031552"/>
              <a:gd name="connsiteY92" fmla="*/ 2105987 h 6256180"/>
              <a:gd name="connsiteX93" fmla="*/ 1429365 w 8031552"/>
              <a:gd name="connsiteY93" fmla="*/ 2363162 h 6256180"/>
              <a:gd name="connsiteX94" fmla="*/ 1324590 w 8031552"/>
              <a:gd name="connsiteY94" fmla="*/ 2534612 h 6256180"/>
              <a:gd name="connsiteX95" fmla="*/ 753090 w 8031552"/>
              <a:gd name="connsiteY95" fmla="*/ 2258387 h 6256180"/>
              <a:gd name="connsiteX96" fmla="*/ 762615 w 8031552"/>
              <a:gd name="connsiteY96" fmla="*/ 2153612 h 6256180"/>
              <a:gd name="connsiteX97" fmla="*/ 734040 w 8031552"/>
              <a:gd name="connsiteY97" fmla="*/ 1905962 h 6256180"/>
              <a:gd name="connsiteX98" fmla="*/ 553065 w 8031552"/>
              <a:gd name="connsiteY98" fmla="*/ 1753562 h 6256180"/>
              <a:gd name="connsiteX99" fmla="*/ 219690 w 8031552"/>
              <a:gd name="connsiteY99" fmla="*/ 1696412 h 6256180"/>
              <a:gd name="connsiteX100" fmla="*/ 162540 w 8031552"/>
              <a:gd name="connsiteY100" fmla="*/ 1877387 h 6256180"/>
              <a:gd name="connsiteX101" fmla="*/ 153015 w 8031552"/>
              <a:gd name="connsiteY101" fmla="*/ 2182187 h 6256180"/>
              <a:gd name="connsiteX102" fmla="*/ 153015 w 8031552"/>
              <a:gd name="connsiteY102" fmla="*/ 2420312 h 6256180"/>
              <a:gd name="connsiteX103" fmla="*/ 615 w 8031552"/>
              <a:gd name="connsiteY103" fmla="*/ 2639387 h 6256180"/>
              <a:gd name="connsiteX0" fmla="*/ 615 w 8031552"/>
              <a:gd name="connsiteY0" fmla="*/ 2639387 h 6256180"/>
              <a:gd name="connsiteX1" fmla="*/ 219690 w 8031552"/>
              <a:gd name="connsiteY1" fmla="*/ 2725112 h 6256180"/>
              <a:gd name="connsiteX2" fmla="*/ 248265 w 8031552"/>
              <a:gd name="connsiteY2" fmla="*/ 2906087 h 6256180"/>
              <a:gd name="connsiteX3" fmla="*/ 467340 w 8031552"/>
              <a:gd name="connsiteY3" fmla="*/ 2877512 h 6256180"/>
              <a:gd name="connsiteX4" fmla="*/ 600690 w 8031552"/>
              <a:gd name="connsiteY4" fmla="*/ 2877512 h 6256180"/>
              <a:gd name="connsiteX5" fmla="*/ 619740 w 8031552"/>
              <a:gd name="connsiteY5" fmla="*/ 3134687 h 6256180"/>
              <a:gd name="connsiteX6" fmla="*/ 762615 w 8031552"/>
              <a:gd name="connsiteY6" fmla="*/ 3220412 h 6256180"/>
              <a:gd name="connsiteX7" fmla="*/ 1315065 w 8031552"/>
              <a:gd name="connsiteY7" fmla="*/ 3320425 h 6256180"/>
              <a:gd name="connsiteX8" fmla="*/ 1438890 w 8031552"/>
              <a:gd name="connsiteY8" fmla="*/ 3334712 h 6256180"/>
              <a:gd name="connsiteX9" fmla="*/ 1581765 w 8031552"/>
              <a:gd name="connsiteY9" fmla="*/ 3298993 h 6256180"/>
              <a:gd name="connsiteX10" fmla="*/ 1762740 w 8031552"/>
              <a:gd name="connsiteY10" fmla="*/ 3210887 h 6256180"/>
              <a:gd name="connsiteX11" fmla="*/ 2067540 w 8031552"/>
              <a:gd name="connsiteY11" fmla="*/ 3258512 h 6256180"/>
              <a:gd name="connsiteX12" fmla="*/ 2191365 w 8031552"/>
              <a:gd name="connsiteY12" fmla="*/ 3487112 h 6256180"/>
              <a:gd name="connsiteX13" fmla="*/ 2000865 w 8031552"/>
              <a:gd name="connsiteY13" fmla="*/ 3753812 h 6256180"/>
              <a:gd name="connsiteX14" fmla="*/ 1943715 w 8031552"/>
              <a:gd name="connsiteY14" fmla="*/ 4001462 h 6256180"/>
              <a:gd name="connsiteX15" fmla="*/ 2019915 w 8031552"/>
              <a:gd name="connsiteY15" fmla="*/ 4125287 h 6256180"/>
              <a:gd name="connsiteX16" fmla="*/ 1819890 w 8031552"/>
              <a:gd name="connsiteY16" fmla="*/ 4211012 h 6256180"/>
              <a:gd name="connsiteX17" fmla="*/ 1677015 w 8031552"/>
              <a:gd name="connsiteY17" fmla="*/ 3963362 h 6256180"/>
              <a:gd name="connsiteX18" fmla="*/ 1553190 w 8031552"/>
              <a:gd name="connsiteY18" fmla="*/ 3915737 h 6256180"/>
              <a:gd name="connsiteX19" fmla="*/ 1334115 w 8031552"/>
              <a:gd name="connsiteY19" fmla="*/ 4030037 h 6256180"/>
              <a:gd name="connsiteX20" fmla="*/ 1267440 w 8031552"/>
              <a:gd name="connsiteY20" fmla="*/ 4115762 h 6256180"/>
              <a:gd name="connsiteX21" fmla="*/ 1038840 w 8031552"/>
              <a:gd name="connsiteY21" fmla="*/ 4096712 h 6256180"/>
              <a:gd name="connsiteX22" fmla="*/ 848340 w 8031552"/>
              <a:gd name="connsiteY22" fmla="*/ 4163387 h 6256180"/>
              <a:gd name="connsiteX23" fmla="*/ 648315 w 8031552"/>
              <a:gd name="connsiteY23" fmla="*/ 3991937 h 6256180"/>
              <a:gd name="connsiteX24" fmla="*/ 267315 w 8031552"/>
              <a:gd name="connsiteY24" fmla="*/ 4020512 h 6256180"/>
              <a:gd name="connsiteX25" fmla="*/ 143490 w 8031552"/>
              <a:gd name="connsiteY25" fmla="*/ 4087187 h 6256180"/>
              <a:gd name="connsiteX26" fmla="*/ 333990 w 8031552"/>
              <a:gd name="connsiteY26" fmla="*/ 4163387 h 6256180"/>
              <a:gd name="connsiteX27" fmla="*/ 486390 w 8031552"/>
              <a:gd name="connsiteY27" fmla="*/ 4211012 h 6256180"/>
              <a:gd name="connsiteX28" fmla="*/ 524490 w 8031552"/>
              <a:gd name="connsiteY28" fmla="*/ 4401512 h 6256180"/>
              <a:gd name="connsiteX29" fmla="*/ 486390 w 8031552"/>
              <a:gd name="connsiteY29" fmla="*/ 4468187 h 6256180"/>
              <a:gd name="connsiteX30" fmla="*/ 553065 w 8031552"/>
              <a:gd name="connsiteY30" fmla="*/ 4525337 h 6256180"/>
              <a:gd name="connsiteX31" fmla="*/ 534015 w 8031552"/>
              <a:gd name="connsiteY31" fmla="*/ 4687262 h 6256180"/>
              <a:gd name="connsiteX32" fmla="*/ 333990 w 8031552"/>
              <a:gd name="connsiteY32" fmla="*/ 4782512 h 6256180"/>
              <a:gd name="connsiteX33" fmla="*/ 419715 w 8031552"/>
              <a:gd name="connsiteY33" fmla="*/ 5344487 h 6256180"/>
              <a:gd name="connsiteX34" fmla="*/ 172065 w 8031552"/>
              <a:gd name="connsiteY34" fmla="*/ 5820737 h 6256180"/>
              <a:gd name="connsiteX35" fmla="*/ 476865 w 8031552"/>
              <a:gd name="connsiteY35" fmla="*/ 6201737 h 6256180"/>
              <a:gd name="connsiteX36" fmla="*/ 1305540 w 8031552"/>
              <a:gd name="connsiteY36" fmla="*/ 6239837 h 6256180"/>
              <a:gd name="connsiteX37" fmla="*/ 1781790 w 8031552"/>
              <a:gd name="connsiteY37" fmla="*/ 6068387 h 6256180"/>
              <a:gd name="connsiteX38" fmla="*/ 2105640 w 8031552"/>
              <a:gd name="connsiteY38" fmla="*/ 5868362 h 6256180"/>
              <a:gd name="connsiteX39" fmla="*/ 2286615 w 8031552"/>
              <a:gd name="connsiteY39" fmla="*/ 5935037 h 6256180"/>
              <a:gd name="connsiteX40" fmla="*/ 2772390 w 8031552"/>
              <a:gd name="connsiteY40" fmla="*/ 5515937 h 6256180"/>
              <a:gd name="connsiteX41" fmla="*/ 2981940 w 8031552"/>
              <a:gd name="connsiteY41" fmla="*/ 5754062 h 6256180"/>
              <a:gd name="connsiteX42" fmla="*/ 3429615 w 8031552"/>
              <a:gd name="connsiteY42" fmla="*/ 5773112 h 6256180"/>
              <a:gd name="connsiteX43" fmla="*/ 3724890 w 8031552"/>
              <a:gd name="connsiteY43" fmla="*/ 5858837 h 6256180"/>
              <a:gd name="connsiteX44" fmla="*/ 3877290 w 8031552"/>
              <a:gd name="connsiteY44" fmla="*/ 5639762 h 6256180"/>
              <a:gd name="connsiteX45" fmla="*/ 4001115 w 8031552"/>
              <a:gd name="connsiteY45" fmla="*/ 5649287 h 6256180"/>
              <a:gd name="connsiteX46" fmla="*/ 4182090 w 8031552"/>
              <a:gd name="connsiteY46" fmla="*/ 5430212 h 6256180"/>
              <a:gd name="connsiteX47" fmla="*/ 4001115 w 8031552"/>
              <a:gd name="connsiteY47" fmla="*/ 5249237 h 6256180"/>
              <a:gd name="connsiteX48" fmla="*/ 4143990 w 8031552"/>
              <a:gd name="connsiteY48" fmla="*/ 5115887 h 6256180"/>
              <a:gd name="connsiteX49" fmla="*/ 4334490 w 8031552"/>
              <a:gd name="connsiteY49" fmla="*/ 5039687 h 6256180"/>
              <a:gd name="connsiteX50" fmla="*/ 4715490 w 8031552"/>
              <a:gd name="connsiteY50" fmla="*/ 4468187 h 6256180"/>
              <a:gd name="connsiteX51" fmla="*/ 4996478 w 8031552"/>
              <a:gd name="connsiteY51" fmla="*/ 4132431 h 6256180"/>
              <a:gd name="connsiteX52" fmla="*/ 5325090 w 8031552"/>
              <a:gd name="connsiteY52" fmla="*/ 4006225 h 6256180"/>
              <a:gd name="connsiteX53" fmla="*/ 5570358 w 8031552"/>
              <a:gd name="connsiteY53" fmla="*/ 4003843 h 6256180"/>
              <a:gd name="connsiteX54" fmla="*/ 5779909 w 8031552"/>
              <a:gd name="connsiteY54" fmla="*/ 3868112 h 6256180"/>
              <a:gd name="connsiteX55" fmla="*/ 5822772 w 8031552"/>
              <a:gd name="connsiteY55" fmla="*/ 3639512 h 6256180"/>
              <a:gd name="connsiteX56" fmla="*/ 6068040 w 8031552"/>
              <a:gd name="connsiteY56" fmla="*/ 3546643 h 6256180"/>
              <a:gd name="connsiteX57" fmla="*/ 6565721 w 8031552"/>
              <a:gd name="connsiteY57" fmla="*/ 3268037 h 6256180"/>
              <a:gd name="connsiteX58" fmla="*/ 7020540 w 8031552"/>
              <a:gd name="connsiteY58" fmla="*/ 3210887 h 6256180"/>
              <a:gd name="connsiteX59" fmla="*/ 7706340 w 8031552"/>
              <a:gd name="connsiteY59" fmla="*/ 2906087 h 6256180"/>
              <a:gd name="connsiteX60" fmla="*/ 7830165 w 8031552"/>
              <a:gd name="connsiteY60" fmla="*/ 2791787 h 6256180"/>
              <a:gd name="connsiteX61" fmla="*/ 7925415 w 8031552"/>
              <a:gd name="connsiteY61" fmla="*/ 2601287 h 6256180"/>
              <a:gd name="connsiteX62" fmla="*/ 7963515 w 8031552"/>
              <a:gd name="connsiteY62" fmla="*/ 2429837 h 6256180"/>
              <a:gd name="connsiteX63" fmla="*/ 7696815 w 8031552"/>
              <a:gd name="connsiteY63" fmla="*/ 2344112 h 6256180"/>
              <a:gd name="connsiteX64" fmla="*/ 8001615 w 8031552"/>
              <a:gd name="connsiteY64" fmla="*/ 2134562 h 6256180"/>
              <a:gd name="connsiteX65" fmla="*/ 6810990 w 8031552"/>
              <a:gd name="connsiteY65" fmla="*/ 982037 h 6256180"/>
              <a:gd name="connsiteX66" fmla="*/ 6144240 w 8031552"/>
              <a:gd name="connsiteY66" fmla="*/ 1039187 h 6256180"/>
              <a:gd name="connsiteX67" fmla="*/ 6229965 w 8031552"/>
              <a:gd name="connsiteY67" fmla="*/ 1372562 h 6256180"/>
              <a:gd name="connsiteX68" fmla="*/ 5953740 w 8031552"/>
              <a:gd name="connsiteY68" fmla="*/ 1572587 h 6256180"/>
              <a:gd name="connsiteX69" fmla="*/ 5487015 w 8031552"/>
              <a:gd name="connsiteY69" fmla="*/ 1610687 h 6256180"/>
              <a:gd name="connsiteX70" fmla="*/ 5763240 w 8031552"/>
              <a:gd name="connsiteY70" fmla="*/ 1343987 h 6256180"/>
              <a:gd name="connsiteX71" fmla="*/ 5401290 w 8031552"/>
              <a:gd name="connsiteY71" fmla="*/ 1296362 h 6256180"/>
              <a:gd name="connsiteX72" fmla="*/ 5753715 w 8031552"/>
              <a:gd name="connsiteY72" fmla="*/ 962987 h 6256180"/>
              <a:gd name="connsiteX73" fmla="*/ 5782290 w 8031552"/>
              <a:gd name="connsiteY73" fmla="*/ 743912 h 6256180"/>
              <a:gd name="connsiteX74" fmla="*/ 5506065 w 8031552"/>
              <a:gd name="connsiteY74" fmla="*/ 677237 h 6256180"/>
              <a:gd name="connsiteX75" fmla="*/ 5191740 w 8031552"/>
              <a:gd name="connsiteY75" fmla="*/ 753437 h 6256180"/>
              <a:gd name="connsiteX76" fmla="*/ 5458440 w 8031552"/>
              <a:gd name="connsiteY76" fmla="*/ 524837 h 6256180"/>
              <a:gd name="connsiteX77" fmla="*/ 5448915 w 8031552"/>
              <a:gd name="connsiteY77" fmla="*/ 353387 h 6256180"/>
              <a:gd name="connsiteX78" fmla="*/ 5086965 w 8031552"/>
              <a:gd name="connsiteY78" fmla="*/ 286712 h 6256180"/>
              <a:gd name="connsiteX79" fmla="*/ 5086965 w 8031552"/>
              <a:gd name="connsiteY79" fmla="*/ 67637 h 6256180"/>
              <a:gd name="connsiteX80" fmla="*/ 4991715 w 8031552"/>
              <a:gd name="connsiteY80" fmla="*/ 962 h 6256180"/>
              <a:gd name="connsiteX81" fmla="*/ 4220190 w 8031552"/>
              <a:gd name="connsiteY81" fmla="*/ 105737 h 6256180"/>
              <a:gd name="connsiteX82" fmla="*/ 4201140 w 8031552"/>
              <a:gd name="connsiteY82" fmla="*/ 315287 h 6256180"/>
              <a:gd name="connsiteX83" fmla="*/ 4153515 w 8031552"/>
              <a:gd name="connsiteY83" fmla="*/ 391487 h 6256180"/>
              <a:gd name="connsiteX84" fmla="*/ 3848715 w 8031552"/>
              <a:gd name="connsiteY84" fmla="*/ 362912 h 6256180"/>
              <a:gd name="connsiteX85" fmla="*/ 3610590 w 8031552"/>
              <a:gd name="connsiteY85" fmla="*/ 801062 h 6256180"/>
              <a:gd name="connsiteX86" fmla="*/ 3420090 w 8031552"/>
              <a:gd name="connsiteY86" fmla="*/ 1191587 h 6256180"/>
              <a:gd name="connsiteX87" fmla="*/ 3115290 w 8031552"/>
              <a:gd name="connsiteY87" fmla="*/ 1201112 h 6256180"/>
              <a:gd name="connsiteX88" fmla="*/ 2667615 w 8031552"/>
              <a:gd name="connsiteY88" fmla="*/ 1420187 h 6256180"/>
              <a:gd name="connsiteX89" fmla="*/ 2591415 w 8031552"/>
              <a:gd name="connsiteY89" fmla="*/ 1667837 h 6256180"/>
              <a:gd name="connsiteX90" fmla="*/ 1972290 w 8031552"/>
              <a:gd name="connsiteY90" fmla="*/ 2220287 h 6256180"/>
              <a:gd name="connsiteX91" fmla="*/ 1886565 w 8031552"/>
              <a:gd name="connsiteY91" fmla="*/ 2096462 h 6256180"/>
              <a:gd name="connsiteX92" fmla="*/ 1734165 w 8031552"/>
              <a:gd name="connsiteY92" fmla="*/ 2172662 h 6256180"/>
              <a:gd name="connsiteX93" fmla="*/ 1610340 w 8031552"/>
              <a:gd name="connsiteY93" fmla="*/ 2105987 h 6256180"/>
              <a:gd name="connsiteX94" fmla="*/ 1429365 w 8031552"/>
              <a:gd name="connsiteY94" fmla="*/ 2363162 h 6256180"/>
              <a:gd name="connsiteX95" fmla="*/ 1324590 w 8031552"/>
              <a:gd name="connsiteY95" fmla="*/ 2534612 h 6256180"/>
              <a:gd name="connsiteX96" fmla="*/ 753090 w 8031552"/>
              <a:gd name="connsiteY96" fmla="*/ 2258387 h 6256180"/>
              <a:gd name="connsiteX97" fmla="*/ 762615 w 8031552"/>
              <a:gd name="connsiteY97" fmla="*/ 2153612 h 6256180"/>
              <a:gd name="connsiteX98" fmla="*/ 734040 w 8031552"/>
              <a:gd name="connsiteY98" fmla="*/ 1905962 h 6256180"/>
              <a:gd name="connsiteX99" fmla="*/ 553065 w 8031552"/>
              <a:gd name="connsiteY99" fmla="*/ 1753562 h 6256180"/>
              <a:gd name="connsiteX100" fmla="*/ 219690 w 8031552"/>
              <a:gd name="connsiteY100" fmla="*/ 1696412 h 6256180"/>
              <a:gd name="connsiteX101" fmla="*/ 162540 w 8031552"/>
              <a:gd name="connsiteY101" fmla="*/ 1877387 h 6256180"/>
              <a:gd name="connsiteX102" fmla="*/ 153015 w 8031552"/>
              <a:gd name="connsiteY102" fmla="*/ 2182187 h 6256180"/>
              <a:gd name="connsiteX103" fmla="*/ 153015 w 8031552"/>
              <a:gd name="connsiteY103" fmla="*/ 2420312 h 6256180"/>
              <a:gd name="connsiteX104" fmla="*/ 615 w 8031552"/>
              <a:gd name="connsiteY104" fmla="*/ 2639387 h 6256180"/>
              <a:gd name="connsiteX0" fmla="*/ 615 w 8031552"/>
              <a:gd name="connsiteY0" fmla="*/ 2639387 h 6256180"/>
              <a:gd name="connsiteX1" fmla="*/ 219690 w 8031552"/>
              <a:gd name="connsiteY1" fmla="*/ 2725112 h 6256180"/>
              <a:gd name="connsiteX2" fmla="*/ 248265 w 8031552"/>
              <a:gd name="connsiteY2" fmla="*/ 2906087 h 6256180"/>
              <a:gd name="connsiteX3" fmla="*/ 467340 w 8031552"/>
              <a:gd name="connsiteY3" fmla="*/ 2877512 h 6256180"/>
              <a:gd name="connsiteX4" fmla="*/ 600690 w 8031552"/>
              <a:gd name="connsiteY4" fmla="*/ 2877512 h 6256180"/>
              <a:gd name="connsiteX5" fmla="*/ 619740 w 8031552"/>
              <a:gd name="connsiteY5" fmla="*/ 3134687 h 6256180"/>
              <a:gd name="connsiteX6" fmla="*/ 762615 w 8031552"/>
              <a:gd name="connsiteY6" fmla="*/ 3220412 h 6256180"/>
              <a:gd name="connsiteX7" fmla="*/ 1315065 w 8031552"/>
              <a:gd name="connsiteY7" fmla="*/ 3320425 h 6256180"/>
              <a:gd name="connsiteX8" fmla="*/ 1403171 w 8031552"/>
              <a:gd name="connsiteY8" fmla="*/ 3327568 h 6256180"/>
              <a:gd name="connsiteX9" fmla="*/ 1438890 w 8031552"/>
              <a:gd name="connsiteY9" fmla="*/ 3334712 h 6256180"/>
              <a:gd name="connsiteX10" fmla="*/ 1581765 w 8031552"/>
              <a:gd name="connsiteY10" fmla="*/ 3298993 h 6256180"/>
              <a:gd name="connsiteX11" fmla="*/ 1762740 w 8031552"/>
              <a:gd name="connsiteY11" fmla="*/ 3210887 h 6256180"/>
              <a:gd name="connsiteX12" fmla="*/ 2067540 w 8031552"/>
              <a:gd name="connsiteY12" fmla="*/ 3258512 h 6256180"/>
              <a:gd name="connsiteX13" fmla="*/ 2191365 w 8031552"/>
              <a:gd name="connsiteY13" fmla="*/ 3487112 h 6256180"/>
              <a:gd name="connsiteX14" fmla="*/ 2000865 w 8031552"/>
              <a:gd name="connsiteY14" fmla="*/ 3753812 h 6256180"/>
              <a:gd name="connsiteX15" fmla="*/ 1943715 w 8031552"/>
              <a:gd name="connsiteY15" fmla="*/ 4001462 h 6256180"/>
              <a:gd name="connsiteX16" fmla="*/ 2019915 w 8031552"/>
              <a:gd name="connsiteY16" fmla="*/ 4125287 h 6256180"/>
              <a:gd name="connsiteX17" fmla="*/ 1819890 w 8031552"/>
              <a:gd name="connsiteY17" fmla="*/ 4211012 h 6256180"/>
              <a:gd name="connsiteX18" fmla="*/ 1677015 w 8031552"/>
              <a:gd name="connsiteY18" fmla="*/ 3963362 h 6256180"/>
              <a:gd name="connsiteX19" fmla="*/ 1553190 w 8031552"/>
              <a:gd name="connsiteY19" fmla="*/ 3915737 h 6256180"/>
              <a:gd name="connsiteX20" fmla="*/ 1334115 w 8031552"/>
              <a:gd name="connsiteY20" fmla="*/ 4030037 h 6256180"/>
              <a:gd name="connsiteX21" fmla="*/ 1267440 w 8031552"/>
              <a:gd name="connsiteY21" fmla="*/ 4115762 h 6256180"/>
              <a:gd name="connsiteX22" fmla="*/ 1038840 w 8031552"/>
              <a:gd name="connsiteY22" fmla="*/ 4096712 h 6256180"/>
              <a:gd name="connsiteX23" fmla="*/ 848340 w 8031552"/>
              <a:gd name="connsiteY23" fmla="*/ 4163387 h 6256180"/>
              <a:gd name="connsiteX24" fmla="*/ 648315 w 8031552"/>
              <a:gd name="connsiteY24" fmla="*/ 3991937 h 6256180"/>
              <a:gd name="connsiteX25" fmla="*/ 267315 w 8031552"/>
              <a:gd name="connsiteY25" fmla="*/ 4020512 h 6256180"/>
              <a:gd name="connsiteX26" fmla="*/ 143490 w 8031552"/>
              <a:gd name="connsiteY26" fmla="*/ 4087187 h 6256180"/>
              <a:gd name="connsiteX27" fmla="*/ 333990 w 8031552"/>
              <a:gd name="connsiteY27" fmla="*/ 4163387 h 6256180"/>
              <a:gd name="connsiteX28" fmla="*/ 486390 w 8031552"/>
              <a:gd name="connsiteY28" fmla="*/ 4211012 h 6256180"/>
              <a:gd name="connsiteX29" fmla="*/ 524490 w 8031552"/>
              <a:gd name="connsiteY29" fmla="*/ 4401512 h 6256180"/>
              <a:gd name="connsiteX30" fmla="*/ 486390 w 8031552"/>
              <a:gd name="connsiteY30" fmla="*/ 4468187 h 6256180"/>
              <a:gd name="connsiteX31" fmla="*/ 553065 w 8031552"/>
              <a:gd name="connsiteY31" fmla="*/ 4525337 h 6256180"/>
              <a:gd name="connsiteX32" fmla="*/ 534015 w 8031552"/>
              <a:gd name="connsiteY32" fmla="*/ 4687262 h 6256180"/>
              <a:gd name="connsiteX33" fmla="*/ 333990 w 8031552"/>
              <a:gd name="connsiteY33" fmla="*/ 4782512 h 6256180"/>
              <a:gd name="connsiteX34" fmla="*/ 419715 w 8031552"/>
              <a:gd name="connsiteY34" fmla="*/ 5344487 h 6256180"/>
              <a:gd name="connsiteX35" fmla="*/ 172065 w 8031552"/>
              <a:gd name="connsiteY35" fmla="*/ 5820737 h 6256180"/>
              <a:gd name="connsiteX36" fmla="*/ 476865 w 8031552"/>
              <a:gd name="connsiteY36" fmla="*/ 6201737 h 6256180"/>
              <a:gd name="connsiteX37" fmla="*/ 1305540 w 8031552"/>
              <a:gd name="connsiteY37" fmla="*/ 6239837 h 6256180"/>
              <a:gd name="connsiteX38" fmla="*/ 1781790 w 8031552"/>
              <a:gd name="connsiteY38" fmla="*/ 6068387 h 6256180"/>
              <a:gd name="connsiteX39" fmla="*/ 2105640 w 8031552"/>
              <a:gd name="connsiteY39" fmla="*/ 5868362 h 6256180"/>
              <a:gd name="connsiteX40" fmla="*/ 2286615 w 8031552"/>
              <a:gd name="connsiteY40" fmla="*/ 5935037 h 6256180"/>
              <a:gd name="connsiteX41" fmla="*/ 2772390 w 8031552"/>
              <a:gd name="connsiteY41" fmla="*/ 5515937 h 6256180"/>
              <a:gd name="connsiteX42" fmla="*/ 2981940 w 8031552"/>
              <a:gd name="connsiteY42" fmla="*/ 5754062 h 6256180"/>
              <a:gd name="connsiteX43" fmla="*/ 3429615 w 8031552"/>
              <a:gd name="connsiteY43" fmla="*/ 5773112 h 6256180"/>
              <a:gd name="connsiteX44" fmla="*/ 3724890 w 8031552"/>
              <a:gd name="connsiteY44" fmla="*/ 5858837 h 6256180"/>
              <a:gd name="connsiteX45" fmla="*/ 3877290 w 8031552"/>
              <a:gd name="connsiteY45" fmla="*/ 5639762 h 6256180"/>
              <a:gd name="connsiteX46" fmla="*/ 4001115 w 8031552"/>
              <a:gd name="connsiteY46" fmla="*/ 5649287 h 6256180"/>
              <a:gd name="connsiteX47" fmla="*/ 4182090 w 8031552"/>
              <a:gd name="connsiteY47" fmla="*/ 5430212 h 6256180"/>
              <a:gd name="connsiteX48" fmla="*/ 4001115 w 8031552"/>
              <a:gd name="connsiteY48" fmla="*/ 5249237 h 6256180"/>
              <a:gd name="connsiteX49" fmla="*/ 4143990 w 8031552"/>
              <a:gd name="connsiteY49" fmla="*/ 5115887 h 6256180"/>
              <a:gd name="connsiteX50" fmla="*/ 4334490 w 8031552"/>
              <a:gd name="connsiteY50" fmla="*/ 5039687 h 6256180"/>
              <a:gd name="connsiteX51" fmla="*/ 4715490 w 8031552"/>
              <a:gd name="connsiteY51" fmla="*/ 4468187 h 6256180"/>
              <a:gd name="connsiteX52" fmla="*/ 4996478 w 8031552"/>
              <a:gd name="connsiteY52" fmla="*/ 4132431 h 6256180"/>
              <a:gd name="connsiteX53" fmla="*/ 5325090 w 8031552"/>
              <a:gd name="connsiteY53" fmla="*/ 4006225 h 6256180"/>
              <a:gd name="connsiteX54" fmla="*/ 5570358 w 8031552"/>
              <a:gd name="connsiteY54" fmla="*/ 4003843 h 6256180"/>
              <a:gd name="connsiteX55" fmla="*/ 5779909 w 8031552"/>
              <a:gd name="connsiteY55" fmla="*/ 3868112 h 6256180"/>
              <a:gd name="connsiteX56" fmla="*/ 5822772 w 8031552"/>
              <a:gd name="connsiteY56" fmla="*/ 3639512 h 6256180"/>
              <a:gd name="connsiteX57" fmla="*/ 6068040 w 8031552"/>
              <a:gd name="connsiteY57" fmla="*/ 3546643 h 6256180"/>
              <a:gd name="connsiteX58" fmla="*/ 6565721 w 8031552"/>
              <a:gd name="connsiteY58" fmla="*/ 3268037 h 6256180"/>
              <a:gd name="connsiteX59" fmla="*/ 7020540 w 8031552"/>
              <a:gd name="connsiteY59" fmla="*/ 3210887 h 6256180"/>
              <a:gd name="connsiteX60" fmla="*/ 7706340 w 8031552"/>
              <a:gd name="connsiteY60" fmla="*/ 2906087 h 6256180"/>
              <a:gd name="connsiteX61" fmla="*/ 7830165 w 8031552"/>
              <a:gd name="connsiteY61" fmla="*/ 2791787 h 6256180"/>
              <a:gd name="connsiteX62" fmla="*/ 7925415 w 8031552"/>
              <a:gd name="connsiteY62" fmla="*/ 2601287 h 6256180"/>
              <a:gd name="connsiteX63" fmla="*/ 7963515 w 8031552"/>
              <a:gd name="connsiteY63" fmla="*/ 2429837 h 6256180"/>
              <a:gd name="connsiteX64" fmla="*/ 7696815 w 8031552"/>
              <a:gd name="connsiteY64" fmla="*/ 2344112 h 6256180"/>
              <a:gd name="connsiteX65" fmla="*/ 8001615 w 8031552"/>
              <a:gd name="connsiteY65" fmla="*/ 2134562 h 6256180"/>
              <a:gd name="connsiteX66" fmla="*/ 6810990 w 8031552"/>
              <a:gd name="connsiteY66" fmla="*/ 982037 h 6256180"/>
              <a:gd name="connsiteX67" fmla="*/ 6144240 w 8031552"/>
              <a:gd name="connsiteY67" fmla="*/ 1039187 h 6256180"/>
              <a:gd name="connsiteX68" fmla="*/ 6229965 w 8031552"/>
              <a:gd name="connsiteY68" fmla="*/ 1372562 h 6256180"/>
              <a:gd name="connsiteX69" fmla="*/ 5953740 w 8031552"/>
              <a:gd name="connsiteY69" fmla="*/ 1572587 h 6256180"/>
              <a:gd name="connsiteX70" fmla="*/ 5487015 w 8031552"/>
              <a:gd name="connsiteY70" fmla="*/ 1610687 h 6256180"/>
              <a:gd name="connsiteX71" fmla="*/ 5763240 w 8031552"/>
              <a:gd name="connsiteY71" fmla="*/ 1343987 h 6256180"/>
              <a:gd name="connsiteX72" fmla="*/ 5401290 w 8031552"/>
              <a:gd name="connsiteY72" fmla="*/ 1296362 h 6256180"/>
              <a:gd name="connsiteX73" fmla="*/ 5753715 w 8031552"/>
              <a:gd name="connsiteY73" fmla="*/ 962987 h 6256180"/>
              <a:gd name="connsiteX74" fmla="*/ 5782290 w 8031552"/>
              <a:gd name="connsiteY74" fmla="*/ 743912 h 6256180"/>
              <a:gd name="connsiteX75" fmla="*/ 5506065 w 8031552"/>
              <a:gd name="connsiteY75" fmla="*/ 677237 h 6256180"/>
              <a:gd name="connsiteX76" fmla="*/ 5191740 w 8031552"/>
              <a:gd name="connsiteY76" fmla="*/ 753437 h 6256180"/>
              <a:gd name="connsiteX77" fmla="*/ 5458440 w 8031552"/>
              <a:gd name="connsiteY77" fmla="*/ 524837 h 6256180"/>
              <a:gd name="connsiteX78" fmla="*/ 5448915 w 8031552"/>
              <a:gd name="connsiteY78" fmla="*/ 353387 h 6256180"/>
              <a:gd name="connsiteX79" fmla="*/ 5086965 w 8031552"/>
              <a:gd name="connsiteY79" fmla="*/ 286712 h 6256180"/>
              <a:gd name="connsiteX80" fmla="*/ 5086965 w 8031552"/>
              <a:gd name="connsiteY80" fmla="*/ 67637 h 6256180"/>
              <a:gd name="connsiteX81" fmla="*/ 4991715 w 8031552"/>
              <a:gd name="connsiteY81" fmla="*/ 962 h 6256180"/>
              <a:gd name="connsiteX82" fmla="*/ 4220190 w 8031552"/>
              <a:gd name="connsiteY82" fmla="*/ 105737 h 6256180"/>
              <a:gd name="connsiteX83" fmla="*/ 4201140 w 8031552"/>
              <a:gd name="connsiteY83" fmla="*/ 315287 h 6256180"/>
              <a:gd name="connsiteX84" fmla="*/ 4153515 w 8031552"/>
              <a:gd name="connsiteY84" fmla="*/ 391487 h 6256180"/>
              <a:gd name="connsiteX85" fmla="*/ 3848715 w 8031552"/>
              <a:gd name="connsiteY85" fmla="*/ 362912 h 6256180"/>
              <a:gd name="connsiteX86" fmla="*/ 3610590 w 8031552"/>
              <a:gd name="connsiteY86" fmla="*/ 801062 h 6256180"/>
              <a:gd name="connsiteX87" fmla="*/ 3420090 w 8031552"/>
              <a:gd name="connsiteY87" fmla="*/ 1191587 h 6256180"/>
              <a:gd name="connsiteX88" fmla="*/ 3115290 w 8031552"/>
              <a:gd name="connsiteY88" fmla="*/ 1201112 h 6256180"/>
              <a:gd name="connsiteX89" fmla="*/ 2667615 w 8031552"/>
              <a:gd name="connsiteY89" fmla="*/ 1420187 h 6256180"/>
              <a:gd name="connsiteX90" fmla="*/ 2591415 w 8031552"/>
              <a:gd name="connsiteY90" fmla="*/ 1667837 h 6256180"/>
              <a:gd name="connsiteX91" fmla="*/ 1972290 w 8031552"/>
              <a:gd name="connsiteY91" fmla="*/ 2220287 h 6256180"/>
              <a:gd name="connsiteX92" fmla="*/ 1886565 w 8031552"/>
              <a:gd name="connsiteY92" fmla="*/ 2096462 h 6256180"/>
              <a:gd name="connsiteX93" fmla="*/ 1734165 w 8031552"/>
              <a:gd name="connsiteY93" fmla="*/ 2172662 h 6256180"/>
              <a:gd name="connsiteX94" fmla="*/ 1610340 w 8031552"/>
              <a:gd name="connsiteY94" fmla="*/ 2105987 h 6256180"/>
              <a:gd name="connsiteX95" fmla="*/ 1429365 w 8031552"/>
              <a:gd name="connsiteY95" fmla="*/ 2363162 h 6256180"/>
              <a:gd name="connsiteX96" fmla="*/ 1324590 w 8031552"/>
              <a:gd name="connsiteY96" fmla="*/ 2534612 h 6256180"/>
              <a:gd name="connsiteX97" fmla="*/ 753090 w 8031552"/>
              <a:gd name="connsiteY97" fmla="*/ 2258387 h 6256180"/>
              <a:gd name="connsiteX98" fmla="*/ 762615 w 8031552"/>
              <a:gd name="connsiteY98" fmla="*/ 2153612 h 6256180"/>
              <a:gd name="connsiteX99" fmla="*/ 734040 w 8031552"/>
              <a:gd name="connsiteY99" fmla="*/ 1905962 h 6256180"/>
              <a:gd name="connsiteX100" fmla="*/ 553065 w 8031552"/>
              <a:gd name="connsiteY100" fmla="*/ 1753562 h 6256180"/>
              <a:gd name="connsiteX101" fmla="*/ 219690 w 8031552"/>
              <a:gd name="connsiteY101" fmla="*/ 1696412 h 6256180"/>
              <a:gd name="connsiteX102" fmla="*/ 162540 w 8031552"/>
              <a:gd name="connsiteY102" fmla="*/ 1877387 h 6256180"/>
              <a:gd name="connsiteX103" fmla="*/ 153015 w 8031552"/>
              <a:gd name="connsiteY103" fmla="*/ 2182187 h 6256180"/>
              <a:gd name="connsiteX104" fmla="*/ 153015 w 8031552"/>
              <a:gd name="connsiteY104" fmla="*/ 2420312 h 6256180"/>
              <a:gd name="connsiteX105" fmla="*/ 615 w 8031552"/>
              <a:gd name="connsiteY105" fmla="*/ 2639387 h 6256180"/>
              <a:gd name="connsiteX0" fmla="*/ 615 w 8031552"/>
              <a:gd name="connsiteY0" fmla="*/ 2639387 h 6256180"/>
              <a:gd name="connsiteX1" fmla="*/ 219690 w 8031552"/>
              <a:gd name="connsiteY1" fmla="*/ 2725112 h 6256180"/>
              <a:gd name="connsiteX2" fmla="*/ 248265 w 8031552"/>
              <a:gd name="connsiteY2" fmla="*/ 2906087 h 6256180"/>
              <a:gd name="connsiteX3" fmla="*/ 467340 w 8031552"/>
              <a:gd name="connsiteY3" fmla="*/ 2877512 h 6256180"/>
              <a:gd name="connsiteX4" fmla="*/ 600690 w 8031552"/>
              <a:gd name="connsiteY4" fmla="*/ 2877512 h 6256180"/>
              <a:gd name="connsiteX5" fmla="*/ 619740 w 8031552"/>
              <a:gd name="connsiteY5" fmla="*/ 3134687 h 6256180"/>
              <a:gd name="connsiteX6" fmla="*/ 762615 w 8031552"/>
              <a:gd name="connsiteY6" fmla="*/ 3220412 h 6256180"/>
              <a:gd name="connsiteX7" fmla="*/ 1315065 w 8031552"/>
              <a:gd name="connsiteY7" fmla="*/ 3320425 h 6256180"/>
              <a:gd name="connsiteX8" fmla="*/ 1403171 w 8031552"/>
              <a:gd name="connsiteY8" fmla="*/ 3327568 h 6256180"/>
              <a:gd name="connsiteX9" fmla="*/ 1438890 w 8031552"/>
              <a:gd name="connsiteY9" fmla="*/ 3334712 h 6256180"/>
              <a:gd name="connsiteX10" fmla="*/ 1581765 w 8031552"/>
              <a:gd name="connsiteY10" fmla="*/ 3298993 h 6256180"/>
              <a:gd name="connsiteX11" fmla="*/ 1762740 w 8031552"/>
              <a:gd name="connsiteY11" fmla="*/ 3210887 h 6256180"/>
              <a:gd name="connsiteX12" fmla="*/ 2067540 w 8031552"/>
              <a:gd name="connsiteY12" fmla="*/ 3258512 h 6256180"/>
              <a:gd name="connsiteX13" fmla="*/ 2191365 w 8031552"/>
              <a:gd name="connsiteY13" fmla="*/ 3487112 h 6256180"/>
              <a:gd name="connsiteX14" fmla="*/ 2000865 w 8031552"/>
              <a:gd name="connsiteY14" fmla="*/ 3753812 h 6256180"/>
              <a:gd name="connsiteX15" fmla="*/ 1943715 w 8031552"/>
              <a:gd name="connsiteY15" fmla="*/ 4001462 h 6256180"/>
              <a:gd name="connsiteX16" fmla="*/ 2019915 w 8031552"/>
              <a:gd name="connsiteY16" fmla="*/ 4125287 h 6256180"/>
              <a:gd name="connsiteX17" fmla="*/ 1819890 w 8031552"/>
              <a:gd name="connsiteY17" fmla="*/ 4211012 h 6256180"/>
              <a:gd name="connsiteX18" fmla="*/ 1677015 w 8031552"/>
              <a:gd name="connsiteY18" fmla="*/ 3963362 h 6256180"/>
              <a:gd name="connsiteX19" fmla="*/ 1553190 w 8031552"/>
              <a:gd name="connsiteY19" fmla="*/ 3915737 h 6256180"/>
              <a:gd name="connsiteX20" fmla="*/ 1334115 w 8031552"/>
              <a:gd name="connsiteY20" fmla="*/ 4030037 h 6256180"/>
              <a:gd name="connsiteX21" fmla="*/ 1267440 w 8031552"/>
              <a:gd name="connsiteY21" fmla="*/ 4115762 h 6256180"/>
              <a:gd name="connsiteX22" fmla="*/ 1038840 w 8031552"/>
              <a:gd name="connsiteY22" fmla="*/ 4096712 h 6256180"/>
              <a:gd name="connsiteX23" fmla="*/ 848340 w 8031552"/>
              <a:gd name="connsiteY23" fmla="*/ 4163387 h 6256180"/>
              <a:gd name="connsiteX24" fmla="*/ 648315 w 8031552"/>
              <a:gd name="connsiteY24" fmla="*/ 3991937 h 6256180"/>
              <a:gd name="connsiteX25" fmla="*/ 267315 w 8031552"/>
              <a:gd name="connsiteY25" fmla="*/ 4020512 h 6256180"/>
              <a:gd name="connsiteX26" fmla="*/ 143490 w 8031552"/>
              <a:gd name="connsiteY26" fmla="*/ 4087187 h 6256180"/>
              <a:gd name="connsiteX27" fmla="*/ 333990 w 8031552"/>
              <a:gd name="connsiteY27" fmla="*/ 4163387 h 6256180"/>
              <a:gd name="connsiteX28" fmla="*/ 486390 w 8031552"/>
              <a:gd name="connsiteY28" fmla="*/ 4211012 h 6256180"/>
              <a:gd name="connsiteX29" fmla="*/ 524490 w 8031552"/>
              <a:gd name="connsiteY29" fmla="*/ 4401512 h 6256180"/>
              <a:gd name="connsiteX30" fmla="*/ 486390 w 8031552"/>
              <a:gd name="connsiteY30" fmla="*/ 4468187 h 6256180"/>
              <a:gd name="connsiteX31" fmla="*/ 553065 w 8031552"/>
              <a:gd name="connsiteY31" fmla="*/ 4525337 h 6256180"/>
              <a:gd name="connsiteX32" fmla="*/ 534015 w 8031552"/>
              <a:gd name="connsiteY32" fmla="*/ 4687262 h 6256180"/>
              <a:gd name="connsiteX33" fmla="*/ 333990 w 8031552"/>
              <a:gd name="connsiteY33" fmla="*/ 4782512 h 6256180"/>
              <a:gd name="connsiteX34" fmla="*/ 419715 w 8031552"/>
              <a:gd name="connsiteY34" fmla="*/ 5344487 h 6256180"/>
              <a:gd name="connsiteX35" fmla="*/ 172065 w 8031552"/>
              <a:gd name="connsiteY35" fmla="*/ 5820737 h 6256180"/>
              <a:gd name="connsiteX36" fmla="*/ 476865 w 8031552"/>
              <a:gd name="connsiteY36" fmla="*/ 6201737 h 6256180"/>
              <a:gd name="connsiteX37" fmla="*/ 1305540 w 8031552"/>
              <a:gd name="connsiteY37" fmla="*/ 6239837 h 6256180"/>
              <a:gd name="connsiteX38" fmla="*/ 1781790 w 8031552"/>
              <a:gd name="connsiteY38" fmla="*/ 6068387 h 6256180"/>
              <a:gd name="connsiteX39" fmla="*/ 2105640 w 8031552"/>
              <a:gd name="connsiteY39" fmla="*/ 5868362 h 6256180"/>
              <a:gd name="connsiteX40" fmla="*/ 2286615 w 8031552"/>
              <a:gd name="connsiteY40" fmla="*/ 5935037 h 6256180"/>
              <a:gd name="connsiteX41" fmla="*/ 2772390 w 8031552"/>
              <a:gd name="connsiteY41" fmla="*/ 5515937 h 6256180"/>
              <a:gd name="connsiteX42" fmla="*/ 2981940 w 8031552"/>
              <a:gd name="connsiteY42" fmla="*/ 5754062 h 6256180"/>
              <a:gd name="connsiteX43" fmla="*/ 3429615 w 8031552"/>
              <a:gd name="connsiteY43" fmla="*/ 5773112 h 6256180"/>
              <a:gd name="connsiteX44" fmla="*/ 3724890 w 8031552"/>
              <a:gd name="connsiteY44" fmla="*/ 5858837 h 6256180"/>
              <a:gd name="connsiteX45" fmla="*/ 3877290 w 8031552"/>
              <a:gd name="connsiteY45" fmla="*/ 5639762 h 6256180"/>
              <a:gd name="connsiteX46" fmla="*/ 4001115 w 8031552"/>
              <a:gd name="connsiteY46" fmla="*/ 5649287 h 6256180"/>
              <a:gd name="connsiteX47" fmla="*/ 4182090 w 8031552"/>
              <a:gd name="connsiteY47" fmla="*/ 5430212 h 6256180"/>
              <a:gd name="connsiteX48" fmla="*/ 4001115 w 8031552"/>
              <a:gd name="connsiteY48" fmla="*/ 5249237 h 6256180"/>
              <a:gd name="connsiteX49" fmla="*/ 4143990 w 8031552"/>
              <a:gd name="connsiteY49" fmla="*/ 5115887 h 6256180"/>
              <a:gd name="connsiteX50" fmla="*/ 4334490 w 8031552"/>
              <a:gd name="connsiteY50" fmla="*/ 5039687 h 6256180"/>
              <a:gd name="connsiteX51" fmla="*/ 4715490 w 8031552"/>
              <a:gd name="connsiteY51" fmla="*/ 4468187 h 6256180"/>
              <a:gd name="connsiteX52" fmla="*/ 4996478 w 8031552"/>
              <a:gd name="connsiteY52" fmla="*/ 4132431 h 6256180"/>
              <a:gd name="connsiteX53" fmla="*/ 5325090 w 8031552"/>
              <a:gd name="connsiteY53" fmla="*/ 4006225 h 6256180"/>
              <a:gd name="connsiteX54" fmla="*/ 5570358 w 8031552"/>
              <a:gd name="connsiteY54" fmla="*/ 4003843 h 6256180"/>
              <a:gd name="connsiteX55" fmla="*/ 5779909 w 8031552"/>
              <a:gd name="connsiteY55" fmla="*/ 3868112 h 6256180"/>
              <a:gd name="connsiteX56" fmla="*/ 5822772 w 8031552"/>
              <a:gd name="connsiteY56" fmla="*/ 3639512 h 6256180"/>
              <a:gd name="connsiteX57" fmla="*/ 6068040 w 8031552"/>
              <a:gd name="connsiteY57" fmla="*/ 3546643 h 6256180"/>
              <a:gd name="connsiteX58" fmla="*/ 6565721 w 8031552"/>
              <a:gd name="connsiteY58" fmla="*/ 3268037 h 6256180"/>
              <a:gd name="connsiteX59" fmla="*/ 7020540 w 8031552"/>
              <a:gd name="connsiteY59" fmla="*/ 3210887 h 6256180"/>
              <a:gd name="connsiteX60" fmla="*/ 7706340 w 8031552"/>
              <a:gd name="connsiteY60" fmla="*/ 2906087 h 6256180"/>
              <a:gd name="connsiteX61" fmla="*/ 7846040 w 8031552"/>
              <a:gd name="connsiteY61" fmla="*/ 2798137 h 6256180"/>
              <a:gd name="connsiteX62" fmla="*/ 7925415 w 8031552"/>
              <a:gd name="connsiteY62" fmla="*/ 2601287 h 6256180"/>
              <a:gd name="connsiteX63" fmla="*/ 7963515 w 8031552"/>
              <a:gd name="connsiteY63" fmla="*/ 2429837 h 6256180"/>
              <a:gd name="connsiteX64" fmla="*/ 7696815 w 8031552"/>
              <a:gd name="connsiteY64" fmla="*/ 2344112 h 6256180"/>
              <a:gd name="connsiteX65" fmla="*/ 8001615 w 8031552"/>
              <a:gd name="connsiteY65" fmla="*/ 2134562 h 6256180"/>
              <a:gd name="connsiteX66" fmla="*/ 6810990 w 8031552"/>
              <a:gd name="connsiteY66" fmla="*/ 982037 h 6256180"/>
              <a:gd name="connsiteX67" fmla="*/ 6144240 w 8031552"/>
              <a:gd name="connsiteY67" fmla="*/ 1039187 h 6256180"/>
              <a:gd name="connsiteX68" fmla="*/ 6229965 w 8031552"/>
              <a:gd name="connsiteY68" fmla="*/ 1372562 h 6256180"/>
              <a:gd name="connsiteX69" fmla="*/ 5953740 w 8031552"/>
              <a:gd name="connsiteY69" fmla="*/ 1572587 h 6256180"/>
              <a:gd name="connsiteX70" fmla="*/ 5487015 w 8031552"/>
              <a:gd name="connsiteY70" fmla="*/ 1610687 h 6256180"/>
              <a:gd name="connsiteX71" fmla="*/ 5763240 w 8031552"/>
              <a:gd name="connsiteY71" fmla="*/ 1343987 h 6256180"/>
              <a:gd name="connsiteX72" fmla="*/ 5401290 w 8031552"/>
              <a:gd name="connsiteY72" fmla="*/ 1296362 h 6256180"/>
              <a:gd name="connsiteX73" fmla="*/ 5753715 w 8031552"/>
              <a:gd name="connsiteY73" fmla="*/ 962987 h 6256180"/>
              <a:gd name="connsiteX74" fmla="*/ 5782290 w 8031552"/>
              <a:gd name="connsiteY74" fmla="*/ 743912 h 6256180"/>
              <a:gd name="connsiteX75" fmla="*/ 5506065 w 8031552"/>
              <a:gd name="connsiteY75" fmla="*/ 677237 h 6256180"/>
              <a:gd name="connsiteX76" fmla="*/ 5191740 w 8031552"/>
              <a:gd name="connsiteY76" fmla="*/ 753437 h 6256180"/>
              <a:gd name="connsiteX77" fmla="*/ 5458440 w 8031552"/>
              <a:gd name="connsiteY77" fmla="*/ 524837 h 6256180"/>
              <a:gd name="connsiteX78" fmla="*/ 5448915 w 8031552"/>
              <a:gd name="connsiteY78" fmla="*/ 353387 h 6256180"/>
              <a:gd name="connsiteX79" fmla="*/ 5086965 w 8031552"/>
              <a:gd name="connsiteY79" fmla="*/ 286712 h 6256180"/>
              <a:gd name="connsiteX80" fmla="*/ 5086965 w 8031552"/>
              <a:gd name="connsiteY80" fmla="*/ 67637 h 6256180"/>
              <a:gd name="connsiteX81" fmla="*/ 4991715 w 8031552"/>
              <a:gd name="connsiteY81" fmla="*/ 962 h 6256180"/>
              <a:gd name="connsiteX82" fmla="*/ 4220190 w 8031552"/>
              <a:gd name="connsiteY82" fmla="*/ 105737 h 6256180"/>
              <a:gd name="connsiteX83" fmla="*/ 4201140 w 8031552"/>
              <a:gd name="connsiteY83" fmla="*/ 315287 h 6256180"/>
              <a:gd name="connsiteX84" fmla="*/ 4153515 w 8031552"/>
              <a:gd name="connsiteY84" fmla="*/ 391487 h 6256180"/>
              <a:gd name="connsiteX85" fmla="*/ 3848715 w 8031552"/>
              <a:gd name="connsiteY85" fmla="*/ 362912 h 6256180"/>
              <a:gd name="connsiteX86" fmla="*/ 3610590 w 8031552"/>
              <a:gd name="connsiteY86" fmla="*/ 801062 h 6256180"/>
              <a:gd name="connsiteX87" fmla="*/ 3420090 w 8031552"/>
              <a:gd name="connsiteY87" fmla="*/ 1191587 h 6256180"/>
              <a:gd name="connsiteX88" fmla="*/ 3115290 w 8031552"/>
              <a:gd name="connsiteY88" fmla="*/ 1201112 h 6256180"/>
              <a:gd name="connsiteX89" fmla="*/ 2667615 w 8031552"/>
              <a:gd name="connsiteY89" fmla="*/ 1420187 h 6256180"/>
              <a:gd name="connsiteX90" fmla="*/ 2591415 w 8031552"/>
              <a:gd name="connsiteY90" fmla="*/ 1667837 h 6256180"/>
              <a:gd name="connsiteX91" fmla="*/ 1972290 w 8031552"/>
              <a:gd name="connsiteY91" fmla="*/ 2220287 h 6256180"/>
              <a:gd name="connsiteX92" fmla="*/ 1886565 w 8031552"/>
              <a:gd name="connsiteY92" fmla="*/ 2096462 h 6256180"/>
              <a:gd name="connsiteX93" fmla="*/ 1734165 w 8031552"/>
              <a:gd name="connsiteY93" fmla="*/ 2172662 h 6256180"/>
              <a:gd name="connsiteX94" fmla="*/ 1610340 w 8031552"/>
              <a:gd name="connsiteY94" fmla="*/ 2105987 h 6256180"/>
              <a:gd name="connsiteX95" fmla="*/ 1429365 w 8031552"/>
              <a:gd name="connsiteY95" fmla="*/ 2363162 h 6256180"/>
              <a:gd name="connsiteX96" fmla="*/ 1324590 w 8031552"/>
              <a:gd name="connsiteY96" fmla="*/ 2534612 h 6256180"/>
              <a:gd name="connsiteX97" fmla="*/ 753090 w 8031552"/>
              <a:gd name="connsiteY97" fmla="*/ 2258387 h 6256180"/>
              <a:gd name="connsiteX98" fmla="*/ 762615 w 8031552"/>
              <a:gd name="connsiteY98" fmla="*/ 2153612 h 6256180"/>
              <a:gd name="connsiteX99" fmla="*/ 734040 w 8031552"/>
              <a:gd name="connsiteY99" fmla="*/ 1905962 h 6256180"/>
              <a:gd name="connsiteX100" fmla="*/ 553065 w 8031552"/>
              <a:gd name="connsiteY100" fmla="*/ 1753562 h 6256180"/>
              <a:gd name="connsiteX101" fmla="*/ 219690 w 8031552"/>
              <a:gd name="connsiteY101" fmla="*/ 1696412 h 6256180"/>
              <a:gd name="connsiteX102" fmla="*/ 162540 w 8031552"/>
              <a:gd name="connsiteY102" fmla="*/ 1877387 h 6256180"/>
              <a:gd name="connsiteX103" fmla="*/ 153015 w 8031552"/>
              <a:gd name="connsiteY103" fmla="*/ 2182187 h 6256180"/>
              <a:gd name="connsiteX104" fmla="*/ 153015 w 8031552"/>
              <a:gd name="connsiteY104" fmla="*/ 2420312 h 6256180"/>
              <a:gd name="connsiteX105" fmla="*/ 615 w 8031552"/>
              <a:gd name="connsiteY105" fmla="*/ 2639387 h 6256180"/>
              <a:gd name="connsiteX0" fmla="*/ 615 w 8031552"/>
              <a:gd name="connsiteY0" fmla="*/ 2639387 h 6256180"/>
              <a:gd name="connsiteX1" fmla="*/ 219690 w 8031552"/>
              <a:gd name="connsiteY1" fmla="*/ 2725112 h 6256180"/>
              <a:gd name="connsiteX2" fmla="*/ 248265 w 8031552"/>
              <a:gd name="connsiteY2" fmla="*/ 2906087 h 6256180"/>
              <a:gd name="connsiteX3" fmla="*/ 467340 w 8031552"/>
              <a:gd name="connsiteY3" fmla="*/ 2877512 h 6256180"/>
              <a:gd name="connsiteX4" fmla="*/ 600690 w 8031552"/>
              <a:gd name="connsiteY4" fmla="*/ 2877512 h 6256180"/>
              <a:gd name="connsiteX5" fmla="*/ 619740 w 8031552"/>
              <a:gd name="connsiteY5" fmla="*/ 3134687 h 6256180"/>
              <a:gd name="connsiteX6" fmla="*/ 762615 w 8031552"/>
              <a:gd name="connsiteY6" fmla="*/ 3220412 h 6256180"/>
              <a:gd name="connsiteX7" fmla="*/ 1315065 w 8031552"/>
              <a:gd name="connsiteY7" fmla="*/ 3320425 h 6256180"/>
              <a:gd name="connsiteX8" fmla="*/ 1403171 w 8031552"/>
              <a:gd name="connsiteY8" fmla="*/ 3327568 h 6256180"/>
              <a:gd name="connsiteX9" fmla="*/ 1438890 w 8031552"/>
              <a:gd name="connsiteY9" fmla="*/ 3334712 h 6256180"/>
              <a:gd name="connsiteX10" fmla="*/ 1581765 w 8031552"/>
              <a:gd name="connsiteY10" fmla="*/ 3298993 h 6256180"/>
              <a:gd name="connsiteX11" fmla="*/ 1762740 w 8031552"/>
              <a:gd name="connsiteY11" fmla="*/ 3210887 h 6256180"/>
              <a:gd name="connsiteX12" fmla="*/ 2067540 w 8031552"/>
              <a:gd name="connsiteY12" fmla="*/ 3258512 h 6256180"/>
              <a:gd name="connsiteX13" fmla="*/ 2191365 w 8031552"/>
              <a:gd name="connsiteY13" fmla="*/ 3487112 h 6256180"/>
              <a:gd name="connsiteX14" fmla="*/ 2000865 w 8031552"/>
              <a:gd name="connsiteY14" fmla="*/ 3753812 h 6256180"/>
              <a:gd name="connsiteX15" fmla="*/ 1943715 w 8031552"/>
              <a:gd name="connsiteY15" fmla="*/ 4001462 h 6256180"/>
              <a:gd name="connsiteX16" fmla="*/ 2019915 w 8031552"/>
              <a:gd name="connsiteY16" fmla="*/ 4125287 h 6256180"/>
              <a:gd name="connsiteX17" fmla="*/ 1819890 w 8031552"/>
              <a:gd name="connsiteY17" fmla="*/ 4211012 h 6256180"/>
              <a:gd name="connsiteX18" fmla="*/ 1677015 w 8031552"/>
              <a:gd name="connsiteY18" fmla="*/ 3963362 h 6256180"/>
              <a:gd name="connsiteX19" fmla="*/ 1553190 w 8031552"/>
              <a:gd name="connsiteY19" fmla="*/ 3915737 h 6256180"/>
              <a:gd name="connsiteX20" fmla="*/ 1334115 w 8031552"/>
              <a:gd name="connsiteY20" fmla="*/ 4030037 h 6256180"/>
              <a:gd name="connsiteX21" fmla="*/ 1267440 w 8031552"/>
              <a:gd name="connsiteY21" fmla="*/ 4115762 h 6256180"/>
              <a:gd name="connsiteX22" fmla="*/ 1038840 w 8031552"/>
              <a:gd name="connsiteY22" fmla="*/ 4096712 h 6256180"/>
              <a:gd name="connsiteX23" fmla="*/ 848340 w 8031552"/>
              <a:gd name="connsiteY23" fmla="*/ 4163387 h 6256180"/>
              <a:gd name="connsiteX24" fmla="*/ 648315 w 8031552"/>
              <a:gd name="connsiteY24" fmla="*/ 3991937 h 6256180"/>
              <a:gd name="connsiteX25" fmla="*/ 267315 w 8031552"/>
              <a:gd name="connsiteY25" fmla="*/ 4020512 h 6256180"/>
              <a:gd name="connsiteX26" fmla="*/ 143490 w 8031552"/>
              <a:gd name="connsiteY26" fmla="*/ 4087187 h 6256180"/>
              <a:gd name="connsiteX27" fmla="*/ 333990 w 8031552"/>
              <a:gd name="connsiteY27" fmla="*/ 4163387 h 6256180"/>
              <a:gd name="connsiteX28" fmla="*/ 486390 w 8031552"/>
              <a:gd name="connsiteY28" fmla="*/ 4211012 h 6256180"/>
              <a:gd name="connsiteX29" fmla="*/ 524490 w 8031552"/>
              <a:gd name="connsiteY29" fmla="*/ 4401512 h 6256180"/>
              <a:gd name="connsiteX30" fmla="*/ 486390 w 8031552"/>
              <a:gd name="connsiteY30" fmla="*/ 4468187 h 6256180"/>
              <a:gd name="connsiteX31" fmla="*/ 553065 w 8031552"/>
              <a:gd name="connsiteY31" fmla="*/ 4525337 h 6256180"/>
              <a:gd name="connsiteX32" fmla="*/ 534015 w 8031552"/>
              <a:gd name="connsiteY32" fmla="*/ 4687262 h 6256180"/>
              <a:gd name="connsiteX33" fmla="*/ 333990 w 8031552"/>
              <a:gd name="connsiteY33" fmla="*/ 4782512 h 6256180"/>
              <a:gd name="connsiteX34" fmla="*/ 419715 w 8031552"/>
              <a:gd name="connsiteY34" fmla="*/ 5344487 h 6256180"/>
              <a:gd name="connsiteX35" fmla="*/ 172065 w 8031552"/>
              <a:gd name="connsiteY35" fmla="*/ 5820737 h 6256180"/>
              <a:gd name="connsiteX36" fmla="*/ 476865 w 8031552"/>
              <a:gd name="connsiteY36" fmla="*/ 6201737 h 6256180"/>
              <a:gd name="connsiteX37" fmla="*/ 1305540 w 8031552"/>
              <a:gd name="connsiteY37" fmla="*/ 6239837 h 6256180"/>
              <a:gd name="connsiteX38" fmla="*/ 1781790 w 8031552"/>
              <a:gd name="connsiteY38" fmla="*/ 6068387 h 6256180"/>
              <a:gd name="connsiteX39" fmla="*/ 2105640 w 8031552"/>
              <a:gd name="connsiteY39" fmla="*/ 5868362 h 6256180"/>
              <a:gd name="connsiteX40" fmla="*/ 2286615 w 8031552"/>
              <a:gd name="connsiteY40" fmla="*/ 5935037 h 6256180"/>
              <a:gd name="connsiteX41" fmla="*/ 2772390 w 8031552"/>
              <a:gd name="connsiteY41" fmla="*/ 5515937 h 6256180"/>
              <a:gd name="connsiteX42" fmla="*/ 2981940 w 8031552"/>
              <a:gd name="connsiteY42" fmla="*/ 5754062 h 6256180"/>
              <a:gd name="connsiteX43" fmla="*/ 3429615 w 8031552"/>
              <a:gd name="connsiteY43" fmla="*/ 5773112 h 6256180"/>
              <a:gd name="connsiteX44" fmla="*/ 3724890 w 8031552"/>
              <a:gd name="connsiteY44" fmla="*/ 5858837 h 6256180"/>
              <a:gd name="connsiteX45" fmla="*/ 3877290 w 8031552"/>
              <a:gd name="connsiteY45" fmla="*/ 5639762 h 6256180"/>
              <a:gd name="connsiteX46" fmla="*/ 4001115 w 8031552"/>
              <a:gd name="connsiteY46" fmla="*/ 5649287 h 6256180"/>
              <a:gd name="connsiteX47" fmla="*/ 4182090 w 8031552"/>
              <a:gd name="connsiteY47" fmla="*/ 5430212 h 6256180"/>
              <a:gd name="connsiteX48" fmla="*/ 4001115 w 8031552"/>
              <a:gd name="connsiteY48" fmla="*/ 5249237 h 6256180"/>
              <a:gd name="connsiteX49" fmla="*/ 4143990 w 8031552"/>
              <a:gd name="connsiteY49" fmla="*/ 5115887 h 6256180"/>
              <a:gd name="connsiteX50" fmla="*/ 4334490 w 8031552"/>
              <a:gd name="connsiteY50" fmla="*/ 5039687 h 6256180"/>
              <a:gd name="connsiteX51" fmla="*/ 4715490 w 8031552"/>
              <a:gd name="connsiteY51" fmla="*/ 4468187 h 6256180"/>
              <a:gd name="connsiteX52" fmla="*/ 4996478 w 8031552"/>
              <a:gd name="connsiteY52" fmla="*/ 4132431 h 6256180"/>
              <a:gd name="connsiteX53" fmla="*/ 5325090 w 8031552"/>
              <a:gd name="connsiteY53" fmla="*/ 4006225 h 6256180"/>
              <a:gd name="connsiteX54" fmla="*/ 5570358 w 8031552"/>
              <a:gd name="connsiteY54" fmla="*/ 4003843 h 6256180"/>
              <a:gd name="connsiteX55" fmla="*/ 5779909 w 8031552"/>
              <a:gd name="connsiteY55" fmla="*/ 3868112 h 6256180"/>
              <a:gd name="connsiteX56" fmla="*/ 5822772 w 8031552"/>
              <a:gd name="connsiteY56" fmla="*/ 3639512 h 6256180"/>
              <a:gd name="connsiteX57" fmla="*/ 6068040 w 8031552"/>
              <a:gd name="connsiteY57" fmla="*/ 3546643 h 6256180"/>
              <a:gd name="connsiteX58" fmla="*/ 6565721 w 8031552"/>
              <a:gd name="connsiteY58" fmla="*/ 3268037 h 6256180"/>
              <a:gd name="connsiteX59" fmla="*/ 7020540 w 8031552"/>
              <a:gd name="connsiteY59" fmla="*/ 3210887 h 6256180"/>
              <a:gd name="connsiteX60" fmla="*/ 7706340 w 8031552"/>
              <a:gd name="connsiteY60" fmla="*/ 2906087 h 6256180"/>
              <a:gd name="connsiteX61" fmla="*/ 7846040 w 8031552"/>
              <a:gd name="connsiteY61" fmla="*/ 2798137 h 6256180"/>
              <a:gd name="connsiteX62" fmla="*/ 7944465 w 8031552"/>
              <a:gd name="connsiteY62" fmla="*/ 2604462 h 6256180"/>
              <a:gd name="connsiteX63" fmla="*/ 7963515 w 8031552"/>
              <a:gd name="connsiteY63" fmla="*/ 2429837 h 6256180"/>
              <a:gd name="connsiteX64" fmla="*/ 7696815 w 8031552"/>
              <a:gd name="connsiteY64" fmla="*/ 2344112 h 6256180"/>
              <a:gd name="connsiteX65" fmla="*/ 8001615 w 8031552"/>
              <a:gd name="connsiteY65" fmla="*/ 2134562 h 6256180"/>
              <a:gd name="connsiteX66" fmla="*/ 6810990 w 8031552"/>
              <a:gd name="connsiteY66" fmla="*/ 982037 h 6256180"/>
              <a:gd name="connsiteX67" fmla="*/ 6144240 w 8031552"/>
              <a:gd name="connsiteY67" fmla="*/ 1039187 h 6256180"/>
              <a:gd name="connsiteX68" fmla="*/ 6229965 w 8031552"/>
              <a:gd name="connsiteY68" fmla="*/ 1372562 h 6256180"/>
              <a:gd name="connsiteX69" fmla="*/ 5953740 w 8031552"/>
              <a:gd name="connsiteY69" fmla="*/ 1572587 h 6256180"/>
              <a:gd name="connsiteX70" fmla="*/ 5487015 w 8031552"/>
              <a:gd name="connsiteY70" fmla="*/ 1610687 h 6256180"/>
              <a:gd name="connsiteX71" fmla="*/ 5763240 w 8031552"/>
              <a:gd name="connsiteY71" fmla="*/ 1343987 h 6256180"/>
              <a:gd name="connsiteX72" fmla="*/ 5401290 w 8031552"/>
              <a:gd name="connsiteY72" fmla="*/ 1296362 h 6256180"/>
              <a:gd name="connsiteX73" fmla="*/ 5753715 w 8031552"/>
              <a:gd name="connsiteY73" fmla="*/ 962987 h 6256180"/>
              <a:gd name="connsiteX74" fmla="*/ 5782290 w 8031552"/>
              <a:gd name="connsiteY74" fmla="*/ 743912 h 6256180"/>
              <a:gd name="connsiteX75" fmla="*/ 5506065 w 8031552"/>
              <a:gd name="connsiteY75" fmla="*/ 677237 h 6256180"/>
              <a:gd name="connsiteX76" fmla="*/ 5191740 w 8031552"/>
              <a:gd name="connsiteY76" fmla="*/ 753437 h 6256180"/>
              <a:gd name="connsiteX77" fmla="*/ 5458440 w 8031552"/>
              <a:gd name="connsiteY77" fmla="*/ 524837 h 6256180"/>
              <a:gd name="connsiteX78" fmla="*/ 5448915 w 8031552"/>
              <a:gd name="connsiteY78" fmla="*/ 353387 h 6256180"/>
              <a:gd name="connsiteX79" fmla="*/ 5086965 w 8031552"/>
              <a:gd name="connsiteY79" fmla="*/ 286712 h 6256180"/>
              <a:gd name="connsiteX80" fmla="*/ 5086965 w 8031552"/>
              <a:gd name="connsiteY80" fmla="*/ 67637 h 6256180"/>
              <a:gd name="connsiteX81" fmla="*/ 4991715 w 8031552"/>
              <a:gd name="connsiteY81" fmla="*/ 962 h 6256180"/>
              <a:gd name="connsiteX82" fmla="*/ 4220190 w 8031552"/>
              <a:gd name="connsiteY82" fmla="*/ 105737 h 6256180"/>
              <a:gd name="connsiteX83" fmla="*/ 4201140 w 8031552"/>
              <a:gd name="connsiteY83" fmla="*/ 315287 h 6256180"/>
              <a:gd name="connsiteX84" fmla="*/ 4153515 w 8031552"/>
              <a:gd name="connsiteY84" fmla="*/ 391487 h 6256180"/>
              <a:gd name="connsiteX85" fmla="*/ 3848715 w 8031552"/>
              <a:gd name="connsiteY85" fmla="*/ 362912 h 6256180"/>
              <a:gd name="connsiteX86" fmla="*/ 3610590 w 8031552"/>
              <a:gd name="connsiteY86" fmla="*/ 801062 h 6256180"/>
              <a:gd name="connsiteX87" fmla="*/ 3420090 w 8031552"/>
              <a:gd name="connsiteY87" fmla="*/ 1191587 h 6256180"/>
              <a:gd name="connsiteX88" fmla="*/ 3115290 w 8031552"/>
              <a:gd name="connsiteY88" fmla="*/ 1201112 h 6256180"/>
              <a:gd name="connsiteX89" fmla="*/ 2667615 w 8031552"/>
              <a:gd name="connsiteY89" fmla="*/ 1420187 h 6256180"/>
              <a:gd name="connsiteX90" fmla="*/ 2591415 w 8031552"/>
              <a:gd name="connsiteY90" fmla="*/ 1667837 h 6256180"/>
              <a:gd name="connsiteX91" fmla="*/ 1972290 w 8031552"/>
              <a:gd name="connsiteY91" fmla="*/ 2220287 h 6256180"/>
              <a:gd name="connsiteX92" fmla="*/ 1886565 w 8031552"/>
              <a:gd name="connsiteY92" fmla="*/ 2096462 h 6256180"/>
              <a:gd name="connsiteX93" fmla="*/ 1734165 w 8031552"/>
              <a:gd name="connsiteY93" fmla="*/ 2172662 h 6256180"/>
              <a:gd name="connsiteX94" fmla="*/ 1610340 w 8031552"/>
              <a:gd name="connsiteY94" fmla="*/ 2105987 h 6256180"/>
              <a:gd name="connsiteX95" fmla="*/ 1429365 w 8031552"/>
              <a:gd name="connsiteY95" fmla="*/ 2363162 h 6256180"/>
              <a:gd name="connsiteX96" fmla="*/ 1324590 w 8031552"/>
              <a:gd name="connsiteY96" fmla="*/ 2534612 h 6256180"/>
              <a:gd name="connsiteX97" fmla="*/ 753090 w 8031552"/>
              <a:gd name="connsiteY97" fmla="*/ 2258387 h 6256180"/>
              <a:gd name="connsiteX98" fmla="*/ 762615 w 8031552"/>
              <a:gd name="connsiteY98" fmla="*/ 2153612 h 6256180"/>
              <a:gd name="connsiteX99" fmla="*/ 734040 w 8031552"/>
              <a:gd name="connsiteY99" fmla="*/ 1905962 h 6256180"/>
              <a:gd name="connsiteX100" fmla="*/ 553065 w 8031552"/>
              <a:gd name="connsiteY100" fmla="*/ 1753562 h 6256180"/>
              <a:gd name="connsiteX101" fmla="*/ 219690 w 8031552"/>
              <a:gd name="connsiteY101" fmla="*/ 1696412 h 6256180"/>
              <a:gd name="connsiteX102" fmla="*/ 162540 w 8031552"/>
              <a:gd name="connsiteY102" fmla="*/ 1877387 h 6256180"/>
              <a:gd name="connsiteX103" fmla="*/ 153015 w 8031552"/>
              <a:gd name="connsiteY103" fmla="*/ 2182187 h 6256180"/>
              <a:gd name="connsiteX104" fmla="*/ 153015 w 8031552"/>
              <a:gd name="connsiteY104" fmla="*/ 2420312 h 6256180"/>
              <a:gd name="connsiteX105" fmla="*/ 615 w 8031552"/>
              <a:gd name="connsiteY105" fmla="*/ 2639387 h 6256180"/>
              <a:gd name="connsiteX0" fmla="*/ 615 w 8036283"/>
              <a:gd name="connsiteY0" fmla="*/ 2639387 h 6256180"/>
              <a:gd name="connsiteX1" fmla="*/ 219690 w 8036283"/>
              <a:gd name="connsiteY1" fmla="*/ 2725112 h 6256180"/>
              <a:gd name="connsiteX2" fmla="*/ 248265 w 8036283"/>
              <a:gd name="connsiteY2" fmla="*/ 2906087 h 6256180"/>
              <a:gd name="connsiteX3" fmla="*/ 467340 w 8036283"/>
              <a:gd name="connsiteY3" fmla="*/ 2877512 h 6256180"/>
              <a:gd name="connsiteX4" fmla="*/ 600690 w 8036283"/>
              <a:gd name="connsiteY4" fmla="*/ 2877512 h 6256180"/>
              <a:gd name="connsiteX5" fmla="*/ 619740 w 8036283"/>
              <a:gd name="connsiteY5" fmla="*/ 3134687 h 6256180"/>
              <a:gd name="connsiteX6" fmla="*/ 762615 w 8036283"/>
              <a:gd name="connsiteY6" fmla="*/ 3220412 h 6256180"/>
              <a:gd name="connsiteX7" fmla="*/ 1315065 w 8036283"/>
              <a:gd name="connsiteY7" fmla="*/ 3320425 h 6256180"/>
              <a:gd name="connsiteX8" fmla="*/ 1403171 w 8036283"/>
              <a:gd name="connsiteY8" fmla="*/ 3327568 h 6256180"/>
              <a:gd name="connsiteX9" fmla="*/ 1438890 w 8036283"/>
              <a:gd name="connsiteY9" fmla="*/ 3334712 h 6256180"/>
              <a:gd name="connsiteX10" fmla="*/ 1581765 w 8036283"/>
              <a:gd name="connsiteY10" fmla="*/ 3298993 h 6256180"/>
              <a:gd name="connsiteX11" fmla="*/ 1762740 w 8036283"/>
              <a:gd name="connsiteY11" fmla="*/ 3210887 h 6256180"/>
              <a:gd name="connsiteX12" fmla="*/ 2067540 w 8036283"/>
              <a:gd name="connsiteY12" fmla="*/ 3258512 h 6256180"/>
              <a:gd name="connsiteX13" fmla="*/ 2191365 w 8036283"/>
              <a:gd name="connsiteY13" fmla="*/ 3487112 h 6256180"/>
              <a:gd name="connsiteX14" fmla="*/ 2000865 w 8036283"/>
              <a:gd name="connsiteY14" fmla="*/ 3753812 h 6256180"/>
              <a:gd name="connsiteX15" fmla="*/ 1943715 w 8036283"/>
              <a:gd name="connsiteY15" fmla="*/ 4001462 h 6256180"/>
              <a:gd name="connsiteX16" fmla="*/ 2019915 w 8036283"/>
              <a:gd name="connsiteY16" fmla="*/ 4125287 h 6256180"/>
              <a:gd name="connsiteX17" fmla="*/ 1819890 w 8036283"/>
              <a:gd name="connsiteY17" fmla="*/ 4211012 h 6256180"/>
              <a:gd name="connsiteX18" fmla="*/ 1677015 w 8036283"/>
              <a:gd name="connsiteY18" fmla="*/ 3963362 h 6256180"/>
              <a:gd name="connsiteX19" fmla="*/ 1553190 w 8036283"/>
              <a:gd name="connsiteY19" fmla="*/ 3915737 h 6256180"/>
              <a:gd name="connsiteX20" fmla="*/ 1334115 w 8036283"/>
              <a:gd name="connsiteY20" fmla="*/ 4030037 h 6256180"/>
              <a:gd name="connsiteX21" fmla="*/ 1267440 w 8036283"/>
              <a:gd name="connsiteY21" fmla="*/ 4115762 h 6256180"/>
              <a:gd name="connsiteX22" fmla="*/ 1038840 w 8036283"/>
              <a:gd name="connsiteY22" fmla="*/ 4096712 h 6256180"/>
              <a:gd name="connsiteX23" fmla="*/ 848340 w 8036283"/>
              <a:gd name="connsiteY23" fmla="*/ 4163387 h 6256180"/>
              <a:gd name="connsiteX24" fmla="*/ 648315 w 8036283"/>
              <a:gd name="connsiteY24" fmla="*/ 3991937 h 6256180"/>
              <a:gd name="connsiteX25" fmla="*/ 267315 w 8036283"/>
              <a:gd name="connsiteY25" fmla="*/ 4020512 h 6256180"/>
              <a:gd name="connsiteX26" fmla="*/ 143490 w 8036283"/>
              <a:gd name="connsiteY26" fmla="*/ 4087187 h 6256180"/>
              <a:gd name="connsiteX27" fmla="*/ 333990 w 8036283"/>
              <a:gd name="connsiteY27" fmla="*/ 4163387 h 6256180"/>
              <a:gd name="connsiteX28" fmla="*/ 486390 w 8036283"/>
              <a:gd name="connsiteY28" fmla="*/ 4211012 h 6256180"/>
              <a:gd name="connsiteX29" fmla="*/ 524490 w 8036283"/>
              <a:gd name="connsiteY29" fmla="*/ 4401512 h 6256180"/>
              <a:gd name="connsiteX30" fmla="*/ 486390 w 8036283"/>
              <a:gd name="connsiteY30" fmla="*/ 4468187 h 6256180"/>
              <a:gd name="connsiteX31" fmla="*/ 553065 w 8036283"/>
              <a:gd name="connsiteY31" fmla="*/ 4525337 h 6256180"/>
              <a:gd name="connsiteX32" fmla="*/ 534015 w 8036283"/>
              <a:gd name="connsiteY32" fmla="*/ 4687262 h 6256180"/>
              <a:gd name="connsiteX33" fmla="*/ 333990 w 8036283"/>
              <a:gd name="connsiteY33" fmla="*/ 4782512 h 6256180"/>
              <a:gd name="connsiteX34" fmla="*/ 419715 w 8036283"/>
              <a:gd name="connsiteY34" fmla="*/ 5344487 h 6256180"/>
              <a:gd name="connsiteX35" fmla="*/ 172065 w 8036283"/>
              <a:gd name="connsiteY35" fmla="*/ 5820737 h 6256180"/>
              <a:gd name="connsiteX36" fmla="*/ 476865 w 8036283"/>
              <a:gd name="connsiteY36" fmla="*/ 6201737 h 6256180"/>
              <a:gd name="connsiteX37" fmla="*/ 1305540 w 8036283"/>
              <a:gd name="connsiteY37" fmla="*/ 6239837 h 6256180"/>
              <a:gd name="connsiteX38" fmla="*/ 1781790 w 8036283"/>
              <a:gd name="connsiteY38" fmla="*/ 6068387 h 6256180"/>
              <a:gd name="connsiteX39" fmla="*/ 2105640 w 8036283"/>
              <a:gd name="connsiteY39" fmla="*/ 5868362 h 6256180"/>
              <a:gd name="connsiteX40" fmla="*/ 2286615 w 8036283"/>
              <a:gd name="connsiteY40" fmla="*/ 5935037 h 6256180"/>
              <a:gd name="connsiteX41" fmla="*/ 2772390 w 8036283"/>
              <a:gd name="connsiteY41" fmla="*/ 5515937 h 6256180"/>
              <a:gd name="connsiteX42" fmla="*/ 2981940 w 8036283"/>
              <a:gd name="connsiteY42" fmla="*/ 5754062 h 6256180"/>
              <a:gd name="connsiteX43" fmla="*/ 3429615 w 8036283"/>
              <a:gd name="connsiteY43" fmla="*/ 5773112 h 6256180"/>
              <a:gd name="connsiteX44" fmla="*/ 3724890 w 8036283"/>
              <a:gd name="connsiteY44" fmla="*/ 5858837 h 6256180"/>
              <a:gd name="connsiteX45" fmla="*/ 3877290 w 8036283"/>
              <a:gd name="connsiteY45" fmla="*/ 5639762 h 6256180"/>
              <a:gd name="connsiteX46" fmla="*/ 4001115 w 8036283"/>
              <a:gd name="connsiteY46" fmla="*/ 5649287 h 6256180"/>
              <a:gd name="connsiteX47" fmla="*/ 4182090 w 8036283"/>
              <a:gd name="connsiteY47" fmla="*/ 5430212 h 6256180"/>
              <a:gd name="connsiteX48" fmla="*/ 4001115 w 8036283"/>
              <a:gd name="connsiteY48" fmla="*/ 5249237 h 6256180"/>
              <a:gd name="connsiteX49" fmla="*/ 4143990 w 8036283"/>
              <a:gd name="connsiteY49" fmla="*/ 5115887 h 6256180"/>
              <a:gd name="connsiteX50" fmla="*/ 4334490 w 8036283"/>
              <a:gd name="connsiteY50" fmla="*/ 5039687 h 6256180"/>
              <a:gd name="connsiteX51" fmla="*/ 4715490 w 8036283"/>
              <a:gd name="connsiteY51" fmla="*/ 4468187 h 6256180"/>
              <a:gd name="connsiteX52" fmla="*/ 4996478 w 8036283"/>
              <a:gd name="connsiteY52" fmla="*/ 4132431 h 6256180"/>
              <a:gd name="connsiteX53" fmla="*/ 5325090 w 8036283"/>
              <a:gd name="connsiteY53" fmla="*/ 4006225 h 6256180"/>
              <a:gd name="connsiteX54" fmla="*/ 5570358 w 8036283"/>
              <a:gd name="connsiteY54" fmla="*/ 4003843 h 6256180"/>
              <a:gd name="connsiteX55" fmla="*/ 5779909 w 8036283"/>
              <a:gd name="connsiteY55" fmla="*/ 3868112 h 6256180"/>
              <a:gd name="connsiteX56" fmla="*/ 5822772 w 8036283"/>
              <a:gd name="connsiteY56" fmla="*/ 3639512 h 6256180"/>
              <a:gd name="connsiteX57" fmla="*/ 6068040 w 8036283"/>
              <a:gd name="connsiteY57" fmla="*/ 3546643 h 6256180"/>
              <a:gd name="connsiteX58" fmla="*/ 6565721 w 8036283"/>
              <a:gd name="connsiteY58" fmla="*/ 3268037 h 6256180"/>
              <a:gd name="connsiteX59" fmla="*/ 7020540 w 8036283"/>
              <a:gd name="connsiteY59" fmla="*/ 3210887 h 6256180"/>
              <a:gd name="connsiteX60" fmla="*/ 7706340 w 8036283"/>
              <a:gd name="connsiteY60" fmla="*/ 2906087 h 6256180"/>
              <a:gd name="connsiteX61" fmla="*/ 7846040 w 8036283"/>
              <a:gd name="connsiteY61" fmla="*/ 2798137 h 6256180"/>
              <a:gd name="connsiteX62" fmla="*/ 7944465 w 8036283"/>
              <a:gd name="connsiteY62" fmla="*/ 2604462 h 6256180"/>
              <a:gd name="connsiteX63" fmla="*/ 7963515 w 8036283"/>
              <a:gd name="connsiteY63" fmla="*/ 2429837 h 6256180"/>
              <a:gd name="connsiteX64" fmla="*/ 7738090 w 8036283"/>
              <a:gd name="connsiteY64" fmla="*/ 2388562 h 6256180"/>
              <a:gd name="connsiteX65" fmla="*/ 8001615 w 8036283"/>
              <a:gd name="connsiteY65" fmla="*/ 2134562 h 6256180"/>
              <a:gd name="connsiteX66" fmla="*/ 6810990 w 8036283"/>
              <a:gd name="connsiteY66" fmla="*/ 982037 h 6256180"/>
              <a:gd name="connsiteX67" fmla="*/ 6144240 w 8036283"/>
              <a:gd name="connsiteY67" fmla="*/ 1039187 h 6256180"/>
              <a:gd name="connsiteX68" fmla="*/ 6229965 w 8036283"/>
              <a:gd name="connsiteY68" fmla="*/ 1372562 h 6256180"/>
              <a:gd name="connsiteX69" fmla="*/ 5953740 w 8036283"/>
              <a:gd name="connsiteY69" fmla="*/ 1572587 h 6256180"/>
              <a:gd name="connsiteX70" fmla="*/ 5487015 w 8036283"/>
              <a:gd name="connsiteY70" fmla="*/ 1610687 h 6256180"/>
              <a:gd name="connsiteX71" fmla="*/ 5763240 w 8036283"/>
              <a:gd name="connsiteY71" fmla="*/ 1343987 h 6256180"/>
              <a:gd name="connsiteX72" fmla="*/ 5401290 w 8036283"/>
              <a:gd name="connsiteY72" fmla="*/ 1296362 h 6256180"/>
              <a:gd name="connsiteX73" fmla="*/ 5753715 w 8036283"/>
              <a:gd name="connsiteY73" fmla="*/ 962987 h 6256180"/>
              <a:gd name="connsiteX74" fmla="*/ 5782290 w 8036283"/>
              <a:gd name="connsiteY74" fmla="*/ 743912 h 6256180"/>
              <a:gd name="connsiteX75" fmla="*/ 5506065 w 8036283"/>
              <a:gd name="connsiteY75" fmla="*/ 677237 h 6256180"/>
              <a:gd name="connsiteX76" fmla="*/ 5191740 w 8036283"/>
              <a:gd name="connsiteY76" fmla="*/ 753437 h 6256180"/>
              <a:gd name="connsiteX77" fmla="*/ 5458440 w 8036283"/>
              <a:gd name="connsiteY77" fmla="*/ 524837 h 6256180"/>
              <a:gd name="connsiteX78" fmla="*/ 5448915 w 8036283"/>
              <a:gd name="connsiteY78" fmla="*/ 353387 h 6256180"/>
              <a:gd name="connsiteX79" fmla="*/ 5086965 w 8036283"/>
              <a:gd name="connsiteY79" fmla="*/ 286712 h 6256180"/>
              <a:gd name="connsiteX80" fmla="*/ 5086965 w 8036283"/>
              <a:gd name="connsiteY80" fmla="*/ 67637 h 6256180"/>
              <a:gd name="connsiteX81" fmla="*/ 4991715 w 8036283"/>
              <a:gd name="connsiteY81" fmla="*/ 962 h 6256180"/>
              <a:gd name="connsiteX82" fmla="*/ 4220190 w 8036283"/>
              <a:gd name="connsiteY82" fmla="*/ 105737 h 6256180"/>
              <a:gd name="connsiteX83" fmla="*/ 4201140 w 8036283"/>
              <a:gd name="connsiteY83" fmla="*/ 315287 h 6256180"/>
              <a:gd name="connsiteX84" fmla="*/ 4153515 w 8036283"/>
              <a:gd name="connsiteY84" fmla="*/ 391487 h 6256180"/>
              <a:gd name="connsiteX85" fmla="*/ 3848715 w 8036283"/>
              <a:gd name="connsiteY85" fmla="*/ 362912 h 6256180"/>
              <a:gd name="connsiteX86" fmla="*/ 3610590 w 8036283"/>
              <a:gd name="connsiteY86" fmla="*/ 801062 h 6256180"/>
              <a:gd name="connsiteX87" fmla="*/ 3420090 w 8036283"/>
              <a:gd name="connsiteY87" fmla="*/ 1191587 h 6256180"/>
              <a:gd name="connsiteX88" fmla="*/ 3115290 w 8036283"/>
              <a:gd name="connsiteY88" fmla="*/ 1201112 h 6256180"/>
              <a:gd name="connsiteX89" fmla="*/ 2667615 w 8036283"/>
              <a:gd name="connsiteY89" fmla="*/ 1420187 h 6256180"/>
              <a:gd name="connsiteX90" fmla="*/ 2591415 w 8036283"/>
              <a:gd name="connsiteY90" fmla="*/ 1667837 h 6256180"/>
              <a:gd name="connsiteX91" fmla="*/ 1972290 w 8036283"/>
              <a:gd name="connsiteY91" fmla="*/ 2220287 h 6256180"/>
              <a:gd name="connsiteX92" fmla="*/ 1886565 w 8036283"/>
              <a:gd name="connsiteY92" fmla="*/ 2096462 h 6256180"/>
              <a:gd name="connsiteX93" fmla="*/ 1734165 w 8036283"/>
              <a:gd name="connsiteY93" fmla="*/ 2172662 h 6256180"/>
              <a:gd name="connsiteX94" fmla="*/ 1610340 w 8036283"/>
              <a:gd name="connsiteY94" fmla="*/ 2105987 h 6256180"/>
              <a:gd name="connsiteX95" fmla="*/ 1429365 w 8036283"/>
              <a:gd name="connsiteY95" fmla="*/ 2363162 h 6256180"/>
              <a:gd name="connsiteX96" fmla="*/ 1324590 w 8036283"/>
              <a:gd name="connsiteY96" fmla="*/ 2534612 h 6256180"/>
              <a:gd name="connsiteX97" fmla="*/ 753090 w 8036283"/>
              <a:gd name="connsiteY97" fmla="*/ 2258387 h 6256180"/>
              <a:gd name="connsiteX98" fmla="*/ 762615 w 8036283"/>
              <a:gd name="connsiteY98" fmla="*/ 2153612 h 6256180"/>
              <a:gd name="connsiteX99" fmla="*/ 734040 w 8036283"/>
              <a:gd name="connsiteY99" fmla="*/ 1905962 h 6256180"/>
              <a:gd name="connsiteX100" fmla="*/ 553065 w 8036283"/>
              <a:gd name="connsiteY100" fmla="*/ 1753562 h 6256180"/>
              <a:gd name="connsiteX101" fmla="*/ 219690 w 8036283"/>
              <a:gd name="connsiteY101" fmla="*/ 1696412 h 6256180"/>
              <a:gd name="connsiteX102" fmla="*/ 162540 w 8036283"/>
              <a:gd name="connsiteY102" fmla="*/ 1877387 h 6256180"/>
              <a:gd name="connsiteX103" fmla="*/ 153015 w 8036283"/>
              <a:gd name="connsiteY103" fmla="*/ 2182187 h 6256180"/>
              <a:gd name="connsiteX104" fmla="*/ 153015 w 8036283"/>
              <a:gd name="connsiteY104" fmla="*/ 2420312 h 6256180"/>
              <a:gd name="connsiteX105" fmla="*/ 615 w 8036283"/>
              <a:gd name="connsiteY105" fmla="*/ 2639387 h 6256180"/>
              <a:gd name="connsiteX0" fmla="*/ 615 w 8036316"/>
              <a:gd name="connsiteY0" fmla="*/ 2639387 h 6256180"/>
              <a:gd name="connsiteX1" fmla="*/ 219690 w 8036316"/>
              <a:gd name="connsiteY1" fmla="*/ 2725112 h 6256180"/>
              <a:gd name="connsiteX2" fmla="*/ 248265 w 8036316"/>
              <a:gd name="connsiteY2" fmla="*/ 2906087 h 6256180"/>
              <a:gd name="connsiteX3" fmla="*/ 467340 w 8036316"/>
              <a:gd name="connsiteY3" fmla="*/ 2877512 h 6256180"/>
              <a:gd name="connsiteX4" fmla="*/ 600690 w 8036316"/>
              <a:gd name="connsiteY4" fmla="*/ 2877512 h 6256180"/>
              <a:gd name="connsiteX5" fmla="*/ 619740 w 8036316"/>
              <a:gd name="connsiteY5" fmla="*/ 3134687 h 6256180"/>
              <a:gd name="connsiteX6" fmla="*/ 762615 w 8036316"/>
              <a:gd name="connsiteY6" fmla="*/ 3220412 h 6256180"/>
              <a:gd name="connsiteX7" fmla="*/ 1315065 w 8036316"/>
              <a:gd name="connsiteY7" fmla="*/ 3320425 h 6256180"/>
              <a:gd name="connsiteX8" fmla="*/ 1403171 w 8036316"/>
              <a:gd name="connsiteY8" fmla="*/ 3327568 h 6256180"/>
              <a:gd name="connsiteX9" fmla="*/ 1438890 w 8036316"/>
              <a:gd name="connsiteY9" fmla="*/ 3334712 h 6256180"/>
              <a:gd name="connsiteX10" fmla="*/ 1581765 w 8036316"/>
              <a:gd name="connsiteY10" fmla="*/ 3298993 h 6256180"/>
              <a:gd name="connsiteX11" fmla="*/ 1762740 w 8036316"/>
              <a:gd name="connsiteY11" fmla="*/ 3210887 h 6256180"/>
              <a:gd name="connsiteX12" fmla="*/ 2067540 w 8036316"/>
              <a:gd name="connsiteY12" fmla="*/ 3258512 h 6256180"/>
              <a:gd name="connsiteX13" fmla="*/ 2191365 w 8036316"/>
              <a:gd name="connsiteY13" fmla="*/ 3487112 h 6256180"/>
              <a:gd name="connsiteX14" fmla="*/ 2000865 w 8036316"/>
              <a:gd name="connsiteY14" fmla="*/ 3753812 h 6256180"/>
              <a:gd name="connsiteX15" fmla="*/ 1943715 w 8036316"/>
              <a:gd name="connsiteY15" fmla="*/ 4001462 h 6256180"/>
              <a:gd name="connsiteX16" fmla="*/ 2019915 w 8036316"/>
              <a:gd name="connsiteY16" fmla="*/ 4125287 h 6256180"/>
              <a:gd name="connsiteX17" fmla="*/ 1819890 w 8036316"/>
              <a:gd name="connsiteY17" fmla="*/ 4211012 h 6256180"/>
              <a:gd name="connsiteX18" fmla="*/ 1677015 w 8036316"/>
              <a:gd name="connsiteY18" fmla="*/ 3963362 h 6256180"/>
              <a:gd name="connsiteX19" fmla="*/ 1553190 w 8036316"/>
              <a:gd name="connsiteY19" fmla="*/ 3915737 h 6256180"/>
              <a:gd name="connsiteX20" fmla="*/ 1334115 w 8036316"/>
              <a:gd name="connsiteY20" fmla="*/ 4030037 h 6256180"/>
              <a:gd name="connsiteX21" fmla="*/ 1267440 w 8036316"/>
              <a:gd name="connsiteY21" fmla="*/ 4115762 h 6256180"/>
              <a:gd name="connsiteX22" fmla="*/ 1038840 w 8036316"/>
              <a:gd name="connsiteY22" fmla="*/ 4096712 h 6256180"/>
              <a:gd name="connsiteX23" fmla="*/ 848340 w 8036316"/>
              <a:gd name="connsiteY23" fmla="*/ 4163387 h 6256180"/>
              <a:gd name="connsiteX24" fmla="*/ 648315 w 8036316"/>
              <a:gd name="connsiteY24" fmla="*/ 3991937 h 6256180"/>
              <a:gd name="connsiteX25" fmla="*/ 267315 w 8036316"/>
              <a:gd name="connsiteY25" fmla="*/ 4020512 h 6256180"/>
              <a:gd name="connsiteX26" fmla="*/ 143490 w 8036316"/>
              <a:gd name="connsiteY26" fmla="*/ 4087187 h 6256180"/>
              <a:gd name="connsiteX27" fmla="*/ 333990 w 8036316"/>
              <a:gd name="connsiteY27" fmla="*/ 4163387 h 6256180"/>
              <a:gd name="connsiteX28" fmla="*/ 486390 w 8036316"/>
              <a:gd name="connsiteY28" fmla="*/ 4211012 h 6256180"/>
              <a:gd name="connsiteX29" fmla="*/ 524490 w 8036316"/>
              <a:gd name="connsiteY29" fmla="*/ 4401512 h 6256180"/>
              <a:gd name="connsiteX30" fmla="*/ 486390 w 8036316"/>
              <a:gd name="connsiteY30" fmla="*/ 4468187 h 6256180"/>
              <a:gd name="connsiteX31" fmla="*/ 553065 w 8036316"/>
              <a:gd name="connsiteY31" fmla="*/ 4525337 h 6256180"/>
              <a:gd name="connsiteX32" fmla="*/ 534015 w 8036316"/>
              <a:gd name="connsiteY32" fmla="*/ 4687262 h 6256180"/>
              <a:gd name="connsiteX33" fmla="*/ 333990 w 8036316"/>
              <a:gd name="connsiteY33" fmla="*/ 4782512 h 6256180"/>
              <a:gd name="connsiteX34" fmla="*/ 419715 w 8036316"/>
              <a:gd name="connsiteY34" fmla="*/ 5344487 h 6256180"/>
              <a:gd name="connsiteX35" fmla="*/ 172065 w 8036316"/>
              <a:gd name="connsiteY35" fmla="*/ 5820737 h 6256180"/>
              <a:gd name="connsiteX36" fmla="*/ 476865 w 8036316"/>
              <a:gd name="connsiteY36" fmla="*/ 6201737 h 6256180"/>
              <a:gd name="connsiteX37" fmla="*/ 1305540 w 8036316"/>
              <a:gd name="connsiteY37" fmla="*/ 6239837 h 6256180"/>
              <a:gd name="connsiteX38" fmla="*/ 1781790 w 8036316"/>
              <a:gd name="connsiteY38" fmla="*/ 6068387 h 6256180"/>
              <a:gd name="connsiteX39" fmla="*/ 2105640 w 8036316"/>
              <a:gd name="connsiteY39" fmla="*/ 5868362 h 6256180"/>
              <a:gd name="connsiteX40" fmla="*/ 2286615 w 8036316"/>
              <a:gd name="connsiteY40" fmla="*/ 5935037 h 6256180"/>
              <a:gd name="connsiteX41" fmla="*/ 2772390 w 8036316"/>
              <a:gd name="connsiteY41" fmla="*/ 5515937 h 6256180"/>
              <a:gd name="connsiteX42" fmla="*/ 2981940 w 8036316"/>
              <a:gd name="connsiteY42" fmla="*/ 5754062 h 6256180"/>
              <a:gd name="connsiteX43" fmla="*/ 3429615 w 8036316"/>
              <a:gd name="connsiteY43" fmla="*/ 5773112 h 6256180"/>
              <a:gd name="connsiteX44" fmla="*/ 3724890 w 8036316"/>
              <a:gd name="connsiteY44" fmla="*/ 5858837 h 6256180"/>
              <a:gd name="connsiteX45" fmla="*/ 3877290 w 8036316"/>
              <a:gd name="connsiteY45" fmla="*/ 5639762 h 6256180"/>
              <a:gd name="connsiteX46" fmla="*/ 4001115 w 8036316"/>
              <a:gd name="connsiteY46" fmla="*/ 5649287 h 6256180"/>
              <a:gd name="connsiteX47" fmla="*/ 4182090 w 8036316"/>
              <a:gd name="connsiteY47" fmla="*/ 5430212 h 6256180"/>
              <a:gd name="connsiteX48" fmla="*/ 4001115 w 8036316"/>
              <a:gd name="connsiteY48" fmla="*/ 5249237 h 6256180"/>
              <a:gd name="connsiteX49" fmla="*/ 4143990 w 8036316"/>
              <a:gd name="connsiteY49" fmla="*/ 5115887 h 6256180"/>
              <a:gd name="connsiteX50" fmla="*/ 4334490 w 8036316"/>
              <a:gd name="connsiteY50" fmla="*/ 5039687 h 6256180"/>
              <a:gd name="connsiteX51" fmla="*/ 4715490 w 8036316"/>
              <a:gd name="connsiteY51" fmla="*/ 4468187 h 6256180"/>
              <a:gd name="connsiteX52" fmla="*/ 4996478 w 8036316"/>
              <a:gd name="connsiteY52" fmla="*/ 4132431 h 6256180"/>
              <a:gd name="connsiteX53" fmla="*/ 5325090 w 8036316"/>
              <a:gd name="connsiteY53" fmla="*/ 4006225 h 6256180"/>
              <a:gd name="connsiteX54" fmla="*/ 5570358 w 8036316"/>
              <a:gd name="connsiteY54" fmla="*/ 4003843 h 6256180"/>
              <a:gd name="connsiteX55" fmla="*/ 5779909 w 8036316"/>
              <a:gd name="connsiteY55" fmla="*/ 3868112 h 6256180"/>
              <a:gd name="connsiteX56" fmla="*/ 5822772 w 8036316"/>
              <a:gd name="connsiteY56" fmla="*/ 3639512 h 6256180"/>
              <a:gd name="connsiteX57" fmla="*/ 6068040 w 8036316"/>
              <a:gd name="connsiteY57" fmla="*/ 3546643 h 6256180"/>
              <a:gd name="connsiteX58" fmla="*/ 6565721 w 8036316"/>
              <a:gd name="connsiteY58" fmla="*/ 3268037 h 6256180"/>
              <a:gd name="connsiteX59" fmla="*/ 7020540 w 8036316"/>
              <a:gd name="connsiteY59" fmla="*/ 3210887 h 6256180"/>
              <a:gd name="connsiteX60" fmla="*/ 7706340 w 8036316"/>
              <a:gd name="connsiteY60" fmla="*/ 2906087 h 6256180"/>
              <a:gd name="connsiteX61" fmla="*/ 7846040 w 8036316"/>
              <a:gd name="connsiteY61" fmla="*/ 2798137 h 6256180"/>
              <a:gd name="connsiteX62" fmla="*/ 7944465 w 8036316"/>
              <a:gd name="connsiteY62" fmla="*/ 2604462 h 6256180"/>
              <a:gd name="connsiteX63" fmla="*/ 7960340 w 8036316"/>
              <a:gd name="connsiteY63" fmla="*/ 2423487 h 6256180"/>
              <a:gd name="connsiteX64" fmla="*/ 7738090 w 8036316"/>
              <a:gd name="connsiteY64" fmla="*/ 2388562 h 6256180"/>
              <a:gd name="connsiteX65" fmla="*/ 8001615 w 8036316"/>
              <a:gd name="connsiteY65" fmla="*/ 2134562 h 6256180"/>
              <a:gd name="connsiteX66" fmla="*/ 6810990 w 8036316"/>
              <a:gd name="connsiteY66" fmla="*/ 982037 h 6256180"/>
              <a:gd name="connsiteX67" fmla="*/ 6144240 w 8036316"/>
              <a:gd name="connsiteY67" fmla="*/ 1039187 h 6256180"/>
              <a:gd name="connsiteX68" fmla="*/ 6229965 w 8036316"/>
              <a:gd name="connsiteY68" fmla="*/ 1372562 h 6256180"/>
              <a:gd name="connsiteX69" fmla="*/ 5953740 w 8036316"/>
              <a:gd name="connsiteY69" fmla="*/ 1572587 h 6256180"/>
              <a:gd name="connsiteX70" fmla="*/ 5487015 w 8036316"/>
              <a:gd name="connsiteY70" fmla="*/ 1610687 h 6256180"/>
              <a:gd name="connsiteX71" fmla="*/ 5763240 w 8036316"/>
              <a:gd name="connsiteY71" fmla="*/ 1343987 h 6256180"/>
              <a:gd name="connsiteX72" fmla="*/ 5401290 w 8036316"/>
              <a:gd name="connsiteY72" fmla="*/ 1296362 h 6256180"/>
              <a:gd name="connsiteX73" fmla="*/ 5753715 w 8036316"/>
              <a:gd name="connsiteY73" fmla="*/ 962987 h 6256180"/>
              <a:gd name="connsiteX74" fmla="*/ 5782290 w 8036316"/>
              <a:gd name="connsiteY74" fmla="*/ 743912 h 6256180"/>
              <a:gd name="connsiteX75" fmla="*/ 5506065 w 8036316"/>
              <a:gd name="connsiteY75" fmla="*/ 677237 h 6256180"/>
              <a:gd name="connsiteX76" fmla="*/ 5191740 w 8036316"/>
              <a:gd name="connsiteY76" fmla="*/ 753437 h 6256180"/>
              <a:gd name="connsiteX77" fmla="*/ 5458440 w 8036316"/>
              <a:gd name="connsiteY77" fmla="*/ 524837 h 6256180"/>
              <a:gd name="connsiteX78" fmla="*/ 5448915 w 8036316"/>
              <a:gd name="connsiteY78" fmla="*/ 353387 h 6256180"/>
              <a:gd name="connsiteX79" fmla="*/ 5086965 w 8036316"/>
              <a:gd name="connsiteY79" fmla="*/ 286712 h 6256180"/>
              <a:gd name="connsiteX80" fmla="*/ 5086965 w 8036316"/>
              <a:gd name="connsiteY80" fmla="*/ 67637 h 6256180"/>
              <a:gd name="connsiteX81" fmla="*/ 4991715 w 8036316"/>
              <a:gd name="connsiteY81" fmla="*/ 962 h 6256180"/>
              <a:gd name="connsiteX82" fmla="*/ 4220190 w 8036316"/>
              <a:gd name="connsiteY82" fmla="*/ 105737 h 6256180"/>
              <a:gd name="connsiteX83" fmla="*/ 4201140 w 8036316"/>
              <a:gd name="connsiteY83" fmla="*/ 315287 h 6256180"/>
              <a:gd name="connsiteX84" fmla="*/ 4153515 w 8036316"/>
              <a:gd name="connsiteY84" fmla="*/ 391487 h 6256180"/>
              <a:gd name="connsiteX85" fmla="*/ 3848715 w 8036316"/>
              <a:gd name="connsiteY85" fmla="*/ 362912 h 6256180"/>
              <a:gd name="connsiteX86" fmla="*/ 3610590 w 8036316"/>
              <a:gd name="connsiteY86" fmla="*/ 801062 h 6256180"/>
              <a:gd name="connsiteX87" fmla="*/ 3420090 w 8036316"/>
              <a:gd name="connsiteY87" fmla="*/ 1191587 h 6256180"/>
              <a:gd name="connsiteX88" fmla="*/ 3115290 w 8036316"/>
              <a:gd name="connsiteY88" fmla="*/ 1201112 h 6256180"/>
              <a:gd name="connsiteX89" fmla="*/ 2667615 w 8036316"/>
              <a:gd name="connsiteY89" fmla="*/ 1420187 h 6256180"/>
              <a:gd name="connsiteX90" fmla="*/ 2591415 w 8036316"/>
              <a:gd name="connsiteY90" fmla="*/ 1667837 h 6256180"/>
              <a:gd name="connsiteX91" fmla="*/ 1972290 w 8036316"/>
              <a:gd name="connsiteY91" fmla="*/ 2220287 h 6256180"/>
              <a:gd name="connsiteX92" fmla="*/ 1886565 w 8036316"/>
              <a:gd name="connsiteY92" fmla="*/ 2096462 h 6256180"/>
              <a:gd name="connsiteX93" fmla="*/ 1734165 w 8036316"/>
              <a:gd name="connsiteY93" fmla="*/ 2172662 h 6256180"/>
              <a:gd name="connsiteX94" fmla="*/ 1610340 w 8036316"/>
              <a:gd name="connsiteY94" fmla="*/ 2105987 h 6256180"/>
              <a:gd name="connsiteX95" fmla="*/ 1429365 w 8036316"/>
              <a:gd name="connsiteY95" fmla="*/ 2363162 h 6256180"/>
              <a:gd name="connsiteX96" fmla="*/ 1324590 w 8036316"/>
              <a:gd name="connsiteY96" fmla="*/ 2534612 h 6256180"/>
              <a:gd name="connsiteX97" fmla="*/ 753090 w 8036316"/>
              <a:gd name="connsiteY97" fmla="*/ 2258387 h 6256180"/>
              <a:gd name="connsiteX98" fmla="*/ 762615 w 8036316"/>
              <a:gd name="connsiteY98" fmla="*/ 2153612 h 6256180"/>
              <a:gd name="connsiteX99" fmla="*/ 734040 w 8036316"/>
              <a:gd name="connsiteY99" fmla="*/ 1905962 h 6256180"/>
              <a:gd name="connsiteX100" fmla="*/ 553065 w 8036316"/>
              <a:gd name="connsiteY100" fmla="*/ 1753562 h 6256180"/>
              <a:gd name="connsiteX101" fmla="*/ 219690 w 8036316"/>
              <a:gd name="connsiteY101" fmla="*/ 1696412 h 6256180"/>
              <a:gd name="connsiteX102" fmla="*/ 162540 w 8036316"/>
              <a:gd name="connsiteY102" fmla="*/ 1877387 h 6256180"/>
              <a:gd name="connsiteX103" fmla="*/ 153015 w 8036316"/>
              <a:gd name="connsiteY103" fmla="*/ 2182187 h 6256180"/>
              <a:gd name="connsiteX104" fmla="*/ 153015 w 8036316"/>
              <a:gd name="connsiteY104" fmla="*/ 2420312 h 6256180"/>
              <a:gd name="connsiteX105" fmla="*/ 615 w 8036316"/>
              <a:gd name="connsiteY105" fmla="*/ 2639387 h 6256180"/>
              <a:gd name="connsiteX0" fmla="*/ 615 w 7975754"/>
              <a:gd name="connsiteY0" fmla="*/ 2639387 h 6256180"/>
              <a:gd name="connsiteX1" fmla="*/ 219690 w 7975754"/>
              <a:gd name="connsiteY1" fmla="*/ 2725112 h 6256180"/>
              <a:gd name="connsiteX2" fmla="*/ 248265 w 7975754"/>
              <a:gd name="connsiteY2" fmla="*/ 2906087 h 6256180"/>
              <a:gd name="connsiteX3" fmla="*/ 467340 w 7975754"/>
              <a:gd name="connsiteY3" fmla="*/ 2877512 h 6256180"/>
              <a:gd name="connsiteX4" fmla="*/ 600690 w 7975754"/>
              <a:gd name="connsiteY4" fmla="*/ 2877512 h 6256180"/>
              <a:gd name="connsiteX5" fmla="*/ 619740 w 7975754"/>
              <a:gd name="connsiteY5" fmla="*/ 3134687 h 6256180"/>
              <a:gd name="connsiteX6" fmla="*/ 762615 w 7975754"/>
              <a:gd name="connsiteY6" fmla="*/ 3220412 h 6256180"/>
              <a:gd name="connsiteX7" fmla="*/ 1315065 w 7975754"/>
              <a:gd name="connsiteY7" fmla="*/ 3320425 h 6256180"/>
              <a:gd name="connsiteX8" fmla="*/ 1403171 w 7975754"/>
              <a:gd name="connsiteY8" fmla="*/ 3327568 h 6256180"/>
              <a:gd name="connsiteX9" fmla="*/ 1438890 w 7975754"/>
              <a:gd name="connsiteY9" fmla="*/ 3334712 h 6256180"/>
              <a:gd name="connsiteX10" fmla="*/ 1581765 w 7975754"/>
              <a:gd name="connsiteY10" fmla="*/ 3298993 h 6256180"/>
              <a:gd name="connsiteX11" fmla="*/ 1762740 w 7975754"/>
              <a:gd name="connsiteY11" fmla="*/ 3210887 h 6256180"/>
              <a:gd name="connsiteX12" fmla="*/ 2067540 w 7975754"/>
              <a:gd name="connsiteY12" fmla="*/ 3258512 h 6256180"/>
              <a:gd name="connsiteX13" fmla="*/ 2191365 w 7975754"/>
              <a:gd name="connsiteY13" fmla="*/ 3487112 h 6256180"/>
              <a:gd name="connsiteX14" fmla="*/ 2000865 w 7975754"/>
              <a:gd name="connsiteY14" fmla="*/ 3753812 h 6256180"/>
              <a:gd name="connsiteX15" fmla="*/ 1943715 w 7975754"/>
              <a:gd name="connsiteY15" fmla="*/ 4001462 h 6256180"/>
              <a:gd name="connsiteX16" fmla="*/ 2019915 w 7975754"/>
              <a:gd name="connsiteY16" fmla="*/ 4125287 h 6256180"/>
              <a:gd name="connsiteX17" fmla="*/ 1819890 w 7975754"/>
              <a:gd name="connsiteY17" fmla="*/ 4211012 h 6256180"/>
              <a:gd name="connsiteX18" fmla="*/ 1677015 w 7975754"/>
              <a:gd name="connsiteY18" fmla="*/ 3963362 h 6256180"/>
              <a:gd name="connsiteX19" fmla="*/ 1553190 w 7975754"/>
              <a:gd name="connsiteY19" fmla="*/ 3915737 h 6256180"/>
              <a:gd name="connsiteX20" fmla="*/ 1334115 w 7975754"/>
              <a:gd name="connsiteY20" fmla="*/ 4030037 h 6256180"/>
              <a:gd name="connsiteX21" fmla="*/ 1267440 w 7975754"/>
              <a:gd name="connsiteY21" fmla="*/ 4115762 h 6256180"/>
              <a:gd name="connsiteX22" fmla="*/ 1038840 w 7975754"/>
              <a:gd name="connsiteY22" fmla="*/ 4096712 h 6256180"/>
              <a:gd name="connsiteX23" fmla="*/ 848340 w 7975754"/>
              <a:gd name="connsiteY23" fmla="*/ 4163387 h 6256180"/>
              <a:gd name="connsiteX24" fmla="*/ 648315 w 7975754"/>
              <a:gd name="connsiteY24" fmla="*/ 3991937 h 6256180"/>
              <a:gd name="connsiteX25" fmla="*/ 267315 w 7975754"/>
              <a:gd name="connsiteY25" fmla="*/ 4020512 h 6256180"/>
              <a:gd name="connsiteX26" fmla="*/ 143490 w 7975754"/>
              <a:gd name="connsiteY26" fmla="*/ 4087187 h 6256180"/>
              <a:gd name="connsiteX27" fmla="*/ 333990 w 7975754"/>
              <a:gd name="connsiteY27" fmla="*/ 4163387 h 6256180"/>
              <a:gd name="connsiteX28" fmla="*/ 486390 w 7975754"/>
              <a:gd name="connsiteY28" fmla="*/ 4211012 h 6256180"/>
              <a:gd name="connsiteX29" fmla="*/ 524490 w 7975754"/>
              <a:gd name="connsiteY29" fmla="*/ 4401512 h 6256180"/>
              <a:gd name="connsiteX30" fmla="*/ 486390 w 7975754"/>
              <a:gd name="connsiteY30" fmla="*/ 4468187 h 6256180"/>
              <a:gd name="connsiteX31" fmla="*/ 553065 w 7975754"/>
              <a:gd name="connsiteY31" fmla="*/ 4525337 h 6256180"/>
              <a:gd name="connsiteX32" fmla="*/ 534015 w 7975754"/>
              <a:gd name="connsiteY32" fmla="*/ 4687262 h 6256180"/>
              <a:gd name="connsiteX33" fmla="*/ 333990 w 7975754"/>
              <a:gd name="connsiteY33" fmla="*/ 4782512 h 6256180"/>
              <a:gd name="connsiteX34" fmla="*/ 419715 w 7975754"/>
              <a:gd name="connsiteY34" fmla="*/ 5344487 h 6256180"/>
              <a:gd name="connsiteX35" fmla="*/ 172065 w 7975754"/>
              <a:gd name="connsiteY35" fmla="*/ 5820737 h 6256180"/>
              <a:gd name="connsiteX36" fmla="*/ 476865 w 7975754"/>
              <a:gd name="connsiteY36" fmla="*/ 6201737 h 6256180"/>
              <a:gd name="connsiteX37" fmla="*/ 1305540 w 7975754"/>
              <a:gd name="connsiteY37" fmla="*/ 6239837 h 6256180"/>
              <a:gd name="connsiteX38" fmla="*/ 1781790 w 7975754"/>
              <a:gd name="connsiteY38" fmla="*/ 6068387 h 6256180"/>
              <a:gd name="connsiteX39" fmla="*/ 2105640 w 7975754"/>
              <a:gd name="connsiteY39" fmla="*/ 5868362 h 6256180"/>
              <a:gd name="connsiteX40" fmla="*/ 2286615 w 7975754"/>
              <a:gd name="connsiteY40" fmla="*/ 5935037 h 6256180"/>
              <a:gd name="connsiteX41" fmla="*/ 2772390 w 7975754"/>
              <a:gd name="connsiteY41" fmla="*/ 5515937 h 6256180"/>
              <a:gd name="connsiteX42" fmla="*/ 2981940 w 7975754"/>
              <a:gd name="connsiteY42" fmla="*/ 5754062 h 6256180"/>
              <a:gd name="connsiteX43" fmla="*/ 3429615 w 7975754"/>
              <a:gd name="connsiteY43" fmla="*/ 5773112 h 6256180"/>
              <a:gd name="connsiteX44" fmla="*/ 3724890 w 7975754"/>
              <a:gd name="connsiteY44" fmla="*/ 5858837 h 6256180"/>
              <a:gd name="connsiteX45" fmla="*/ 3877290 w 7975754"/>
              <a:gd name="connsiteY45" fmla="*/ 5639762 h 6256180"/>
              <a:gd name="connsiteX46" fmla="*/ 4001115 w 7975754"/>
              <a:gd name="connsiteY46" fmla="*/ 5649287 h 6256180"/>
              <a:gd name="connsiteX47" fmla="*/ 4182090 w 7975754"/>
              <a:gd name="connsiteY47" fmla="*/ 5430212 h 6256180"/>
              <a:gd name="connsiteX48" fmla="*/ 4001115 w 7975754"/>
              <a:gd name="connsiteY48" fmla="*/ 5249237 h 6256180"/>
              <a:gd name="connsiteX49" fmla="*/ 4143990 w 7975754"/>
              <a:gd name="connsiteY49" fmla="*/ 5115887 h 6256180"/>
              <a:gd name="connsiteX50" fmla="*/ 4334490 w 7975754"/>
              <a:gd name="connsiteY50" fmla="*/ 5039687 h 6256180"/>
              <a:gd name="connsiteX51" fmla="*/ 4715490 w 7975754"/>
              <a:gd name="connsiteY51" fmla="*/ 4468187 h 6256180"/>
              <a:gd name="connsiteX52" fmla="*/ 4996478 w 7975754"/>
              <a:gd name="connsiteY52" fmla="*/ 4132431 h 6256180"/>
              <a:gd name="connsiteX53" fmla="*/ 5325090 w 7975754"/>
              <a:gd name="connsiteY53" fmla="*/ 4006225 h 6256180"/>
              <a:gd name="connsiteX54" fmla="*/ 5570358 w 7975754"/>
              <a:gd name="connsiteY54" fmla="*/ 4003843 h 6256180"/>
              <a:gd name="connsiteX55" fmla="*/ 5779909 w 7975754"/>
              <a:gd name="connsiteY55" fmla="*/ 3868112 h 6256180"/>
              <a:gd name="connsiteX56" fmla="*/ 5822772 w 7975754"/>
              <a:gd name="connsiteY56" fmla="*/ 3639512 h 6256180"/>
              <a:gd name="connsiteX57" fmla="*/ 6068040 w 7975754"/>
              <a:gd name="connsiteY57" fmla="*/ 3546643 h 6256180"/>
              <a:gd name="connsiteX58" fmla="*/ 6565721 w 7975754"/>
              <a:gd name="connsiteY58" fmla="*/ 3268037 h 6256180"/>
              <a:gd name="connsiteX59" fmla="*/ 7020540 w 7975754"/>
              <a:gd name="connsiteY59" fmla="*/ 3210887 h 6256180"/>
              <a:gd name="connsiteX60" fmla="*/ 7706340 w 7975754"/>
              <a:gd name="connsiteY60" fmla="*/ 2906087 h 6256180"/>
              <a:gd name="connsiteX61" fmla="*/ 7846040 w 7975754"/>
              <a:gd name="connsiteY61" fmla="*/ 2798137 h 6256180"/>
              <a:gd name="connsiteX62" fmla="*/ 7944465 w 7975754"/>
              <a:gd name="connsiteY62" fmla="*/ 2604462 h 6256180"/>
              <a:gd name="connsiteX63" fmla="*/ 7960340 w 7975754"/>
              <a:gd name="connsiteY63" fmla="*/ 2423487 h 6256180"/>
              <a:gd name="connsiteX64" fmla="*/ 7738090 w 7975754"/>
              <a:gd name="connsiteY64" fmla="*/ 2388562 h 6256180"/>
              <a:gd name="connsiteX65" fmla="*/ 7900015 w 7975754"/>
              <a:gd name="connsiteY65" fmla="*/ 1934537 h 6256180"/>
              <a:gd name="connsiteX66" fmla="*/ 6810990 w 7975754"/>
              <a:gd name="connsiteY66" fmla="*/ 982037 h 6256180"/>
              <a:gd name="connsiteX67" fmla="*/ 6144240 w 7975754"/>
              <a:gd name="connsiteY67" fmla="*/ 1039187 h 6256180"/>
              <a:gd name="connsiteX68" fmla="*/ 6229965 w 7975754"/>
              <a:gd name="connsiteY68" fmla="*/ 1372562 h 6256180"/>
              <a:gd name="connsiteX69" fmla="*/ 5953740 w 7975754"/>
              <a:gd name="connsiteY69" fmla="*/ 1572587 h 6256180"/>
              <a:gd name="connsiteX70" fmla="*/ 5487015 w 7975754"/>
              <a:gd name="connsiteY70" fmla="*/ 1610687 h 6256180"/>
              <a:gd name="connsiteX71" fmla="*/ 5763240 w 7975754"/>
              <a:gd name="connsiteY71" fmla="*/ 1343987 h 6256180"/>
              <a:gd name="connsiteX72" fmla="*/ 5401290 w 7975754"/>
              <a:gd name="connsiteY72" fmla="*/ 1296362 h 6256180"/>
              <a:gd name="connsiteX73" fmla="*/ 5753715 w 7975754"/>
              <a:gd name="connsiteY73" fmla="*/ 962987 h 6256180"/>
              <a:gd name="connsiteX74" fmla="*/ 5782290 w 7975754"/>
              <a:gd name="connsiteY74" fmla="*/ 743912 h 6256180"/>
              <a:gd name="connsiteX75" fmla="*/ 5506065 w 7975754"/>
              <a:gd name="connsiteY75" fmla="*/ 677237 h 6256180"/>
              <a:gd name="connsiteX76" fmla="*/ 5191740 w 7975754"/>
              <a:gd name="connsiteY76" fmla="*/ 753437 h 6256180"/>
              <a:gd name="connsiteX77" fmla="*/ 5458440 w 7975754"/>
              <a:gd name="connsiteY77" fmla="*/ 524837 h 6256180"/>
              <a:gd name="connsiteX78" fmla="*/ 5448915 w 7975754"/>
              <a:gd name="connsiteY78" fmla="*/ 353387 h 6256180"/>
              <a:gd name="connsiteX79" fmla="*/ 5086965 w 7975754"/>
              <a:gd name="connsiteY79" fmla="*/ 286712 h 6256180"/>
              <a:gd name="connsiteX80" fmla="*/ 5086965 w 7975754"/>
              <a:gd name="connsiteY80" fmla="*/ 67637 h 6256180"/>
              <a:gd name="connsiteX81" fmla="*/ 4991715 w 7975754"/>
              <a:gd name="connsiteY81" fmla="*/ 962 h 6256180"/>
              <a:gd name="connsiteX82" fmla="*/ 4220190 w 7975754"/>
              <a:gd name="connsiteY82" fmla="*/ 105737 h 6256180"/>
              <a:gd name="connsiteX83" fmla="*/ 4201140 w 7975754"/>
              <a:gd name="connsiteY83" fmla="*/ 315287 h 6256180"/>
              <a:gd name="connsiteX84" fmla="*/ 4153515 w 7975754"/>
              <a:gd name="connsiteY84" fmla="*/ 391487 h 6256180"/>
              <a:gd name="connsiteX85" fmla="*/ 3848715 w 7975754"/>
              <a:gd name="connsiteY85" fmla="*/ 362912 h 6256180"/>
              <a:gd name="connsiteX86" fmla="*/ 3610590 w 7975754"/>
              <a:gd name="connsiteY86" fmla="*/ 801062 h 6256180"/>
              <a:gd name="connsiteX87" fmla="*/ 3420090 w 7975754"/>
              <a:gd name="connsiteY87" fmla="*/ 1191587 h 6256180"/>
              <a:gd name="connsiteX88" fmla="*/ 3115290 w 7975754"/>
              <a:gd name="connsiteY88" fmla="*/ 1201112 h 6256180"/>
              <a:gd name="connsiteX89" fmla="*/ 2667615 w 7975754"/>
              <a:gd name="connsiteY89" fmla="*/ 1420187 h 6256180"/>
              <a:gd name="connsiteX90" fmla="*/ 2591415 w 7975754"/>
              <a:gd name="connsiteY90" fmla="*/ 1667837 h 6256180"/>
              <a:gd name="connsiteX91" fmla="*/ 1972290 w 7975754"/>
              <a:gd name="connsiteY91" fmla="*/ 2220287 h 6256180"/>
              <a:gd name="connsiteX92" fmla="*/ 1886565 w 7975754"/>
              <a:gd name="connsiteY92" fmla="*/ 2096462 h 6256180"/>
              <a:gd name="connsiteX93" fmla="*/ 1734165 w 7975754"/>
              <a:gd name="connsiteY93" fmla="*/ 2172662 h 6256180"/>
              <a:gd name="connsiteX94" fmla="*/ 1610340 w 7975754"/>
              <a:gd name="connsiteY94" fmla="*/ 2105987 h 6256180"/>
              <a:gd name="connsiteX95" fmla="*/ 1429365 w 7975754"/>
              <a:gd name="connsiteY95" fmla="*/ 2363162 h 6256180"/>
              <a:gd name="connsiteX96" fmla="*/ 1324590 w 7975754"/>
              <a:gd name="connsiteY96" fmla="*/ 2534612 h 6256180"/>
              <a:gd name="connsiteX97" fmla="*/ 753090 w 7975754"/>
              <a:gd name="connsiteY97" fmla="*/ 2258387 h 6256180"/>
              <a:gd name="connsiteX98" fmla="*/ 762615 w 7975754"/>
              <a:gd name="connsiteY98" fmla="*/ 2153612 h 6256180"/>
              <a:gd name="connsiteX99" fmla="*/ 734040 w 7975754"/>
              <a:gd name="connsiteY99" fmla="*/ 1905962 h 6256180"/>
              <a:gd name="connsiteX100" fmla="*/ 553065 w 7975754"/>
              <a:gd name="connsiteY100" fmla="*/ 1753562 h 6256180"/>
              <a:gd name="connsiteX101" fmla="*/ 219690 w 7975754"/>
              <a:gd name="connsiteY101" fmla="*/ 1696412 h 6256180"/>
              <a:gd name="connsiteX102" fmla="*/ 162540 w 7975754"/>
              <a:gd name="connsiteY102" fmla="*/ 1877387 h 6256180"/>
              <a:gd name="connsiteX103" fmla="*/ 153015 w 7975754"/>
              <a:gd name="connsiteY103" fmla="*/ 2182187 h 6256180"/>
              <a:gd name="connsiteX104" fmla="*/ 153015 w 7975754"/>
              <a:gd name="connsiteY104" fmla="*/ 2420312 h 6256180"/>
              <a:gd name="connsiteX105" fmla="*/ 615 w 7975754"/>
              <a:gd name="connsiteY105" fmla="*/ 2639387 h 6256180"/>
              <a:gd name="connsiteX0" fmla="*/ 615 w 7975754"/>
              <a:gd name="connsiteY0" fmla="*/ 2639387 h 6256180"/>
              <a:gd name="connsiteX1" fmla="*/ 219690 w 7975754"/>
              <a:gd name="connsiteY1" fmla="*/ 2725112 h 6256180"/>
              <a:gd name="connsiteX2" fmla="*/ 248265 w 7975754"/>
              <a:gd name="connsiteY2" fmla="*/ 2906087 h 6256180"/>
              <a:gd name="connsiteX3" fmla="*/ 467340 w 7975754"/>
              <a:gd name="connsiteY3" fmla="*/ 2877512 h 6256180"/>
              <a:gd name="connsiteX4" fmla="*/ 600690 w 7975754"/>
              <a:gd name="connsiteY4" fmla="*/ 2877512 h 6256180"/>
              <a:gd name="connsiteX5" fmla="*/ 619740 w 7975754"/>
              <a:gd name="connsiteY5" fmla="*/ 3134687 h 6256180"/>
              <a:gd name="connsiteX6" fmla="*/ 762615 w 7975754"/>
              <a:gd name="connsiteY6" fmla="*/ 3220412 h 6256180"/>
              <a:gd name="connsiteX7" fmla="*/ 1315065 w 7975754"/>
              <a:gd name="connsiteY7" fmla="*/ 3320425 h 6256180"/>
              <a:gd name="connsiteX8" fmla="*/ 1403171 w 7975754"/>
              <a:gd name="connsiteY8" fmla="*/ 3327568 h 6256180"/>
              <a:gd name="connsiteX9" fmla="*/ 1438890 w 7975754"/>
              <a:gd name="connsiteY9" fmla="*/ 3334712 h 6256180"/>
              <a:gd name="connsiteX10" fmla="*/ 1581765 w 7975754"/>
              <a:gd name="connsiteY10" fmla="*/ 3298993 h 6256180"/>
              <a:gd name="connsiteX11" fmla="*/ 1762740 w 7975754"/>
              <a:gd name="connsiteY11" fmla="*/ 3210887 h 6256180"/>
              <a:gd name="connsiteX12" fmla="*/ 2067540 w 7975754"/>
              <a:gd name="connsiteY12" fmla="*/ 3258512 h 6256180"/>
              <a:gd name="connsiteX13" fmla="*/ 2191365 w 7975754"/>
              <a:gd name="connsiteY13" fmla="*/ 3487112 h 6256180"/>
              <a:gd name="connsiteX14" fmla="*/ 2000865 w 7975754"/>
              <a:gd name="connsiteY14" fmla="*/ 3753812 h 6256180"/>
              <a:gd name="connsiteX15" fmla="*/ 1943715 w 7975754"/>
              <a:gd name="connsiteY15" fmla="*/ 4001462 h 6256180"/>
              <a:gd name="connsiteX16" fmla="*/ 2019915 w 7975754"/>
              <a:gd name="connsiteY16" fmla="*/ 4125287 h 6256180"/>
              <a:gd name="connsiteX17" fmla="*/ 1819890 w 7975754"/>
              <a:gd name="connsiteY17" fmla="*/ 4211012 h 6256180"/>
              <a:gd name="connsiteX18" fmla="*/ 1677015 w 7975754"/>
              <a:gd name="connsiteY18" fmla="*/ 3963362 h 6256180"/>
              <a:gd name="connsiteX19" fmla="*/ 1553190 w 7975754"/>
              <a:gd name="connsiteY19" fmla="*/ 3915737 h 6256180"/>
              <a:gd name="connsiteX20" fmla="*/ 1334115 w 7975754"/>
              <a:gd name="connsiteY20" fmla="*/ 4030037 h 6256180"/>
              <a:gd name="connsiteX21" fmla="*/ 1267440 w 7975754"/>
              <a:gd name="connsiteY21" fmla="*/ 4115762 h 6256180"/>
              <a:gd name="connsiteX22" fmla="*/ 1038840 w 7975754"/>
              <a:gd name="connsiteY22" fmla="*/ 4096712 h 6256180"/>
              <a:gd name="connsiteX23" fmla="*/ 848340 w 7975754"/>
              <a:gd name="connsiteY23" fmla="*/ 4163387 h 6256180"/>
              <a:gd name="connsiteX24" fmla="*/ 648315 w 7975754"/>
              <a:gd name="connsiteY24" fmla="*/ 3991937 h 6256180"/>
              <a:gd name="connsiteX25" fmla="*/ 267315 w 7975754"/>
              <a:gd name="connsiteY25" fmla="*/ 4020512 h 6256180"/>
              <a:gd name="connsiteX26" fmla="*/ 143490 w 7975754"/>
              <a:gd name="connsiteY26" fmla="*/ 4087187 h 6256180"/>
              <a:gd name="connsiteX27" fmla="*/ 333990 w 7975754"/>
              <a:gd name="connsiteY27" fmla="*/ 4163387 h 6256180"/>
              <a:gd name="connsiteX28" fmla="*/ 486390 w 7975754"/>
              <a:gd name="connsiteY28" fmla="*/ 4211012 h 6256180"/>
              <a:gd name="connsiteX29" fmla="*/ 524490 w 7975754"/>
              <a:gd name="connsiteY29" fmla="*/ 4401512 h 6256180"/>
              <a:gd name="connsiteX30" fmla="*/ 486390 w 7975754"/>
              <a:gd name="connsiteY30" fmla="*/ 4468187 h 6256180"/>
              <a:gd name="connsiteX31" fmla="*/ 553065 w 7975754"/>
              <a:gd name="connsiteY31" fmla="*/ 4525337 h 6256180"/>
              <a:gd name="connsiteX32" fmla="*/ 534015 w 7975754"/>
              <a:gd name="connsiteY32" fmla="*/ 4687262 h 6256180"/>
              <a:gd name="connsiteX33" fmla="*/ 333990 w 7975754"/>
              <a:gd name="connsiteY33" fmla="*/ 4782512 h 6256180"/>
              <a:gd name="connsiteX34" fmla="*/ 419715 w 7975754"/>
              <a:gd name="connsiteY34" fmla="*/ 5344487 h 6256180"/>
              <a:gd name="connsiteX35" fmla="*/ 172065 w 7975754"/>
              <a:gd name="connsiteY35" fmla="*/ 5820737 h 6256180"/>
              <a:gd name="connsiteX36" fmla="*/ 476865 w 7975754"/>
              <a:gd name="connsiteY36" fmla="*/ 6201737 h 6256180"/>
              <a:gd name="connsiteX37" fmla="*/ 1305540 w 7975754"/>
              <a:gd name="connsiteY37" fmla="*/ 6239837 h 6256180"/>
              <a:gd name="connsiteX38" fmla="*/ 1781790 w 7975754"/>
              <a:gd name="connsiteY38" fmla="*/ 6068387 h 6256180"/>
              <a:gd name="connsiteX39" fmla="*/ 2105640 w 7975754"/>
              <a:gd name="connsiteY39" fmla="*/ 5868362 h 6256180"/>
              <a:gd name="connsiteX40" fmla="*/ 2286615 w 7975754"/>
              <a:gd name="connsiteY40" fmla="*/ 5935037 h 6256180"/>
              <a:gd name="connsiteX41" fmla="*/ 2772390 w 7975754"/>
              <a:gd name="connsiteY41" fmla="*/ 5515937 h 6256180"/>
              <a:gd name="connsiteX42" fmla="*/ 2981940 w 7975754"/>
              <a:gd name="connsiteY42" fmla="*/ 5754062 h 6256180"/>
              <a:gd name="connsiteX43" fmla="*/ 3429615 w 7975754"/>
              <a:gd name="connsiteY43" fmla="*/ 5773112 h 6256180"/>
              <a:gd name="connsiteX44" fmla="*/ 3724890 w 7975754"/>
              <a:gd name="connsiteY44" fmla="*/ 5858837 h 6256180"/>
              <a:gd name="connsiteX45" fmla="*/ 3877290 w 7975754"/>
              <a:gd name="connsiteY45" fmla="*/ 5639762 h 6256180"/>
              <a:gd name="connsiteX46" fmla="*/ 4001115 w 7975754"/>
              <a:gd name="connsiteY46" fmla="*/ 5649287 h 6256180"/>
              <a:gd name="connsiteX47" fmla="*/ 4182090 w 7975754"/>
              <a:gd name="connsiteY47" fmla="*/ 5430212 h 6256180"/>
              <a:gd name="connsiteX48" fmla="*/ 4001115 w 7975754"/>
              <a:gd name="connsiteY48" fmla="*/ 5249237 h 6256180"/>
              <a:gd name="connsiteX49" fmla="*/ 4143990 w 7975754"/>
              <a:gd name="connsiteY49" fmla="*/ 5115887 h 6256180"/>
              <a:gd name="connsiteX50" fmla="*/ 4334490 w 7975754"/>
              <a:gd name="connsiteY50" fmla="*/ 5039687 h 6256180"/>
              <a:gd name="connsiteX51" fmla="*/ 4715490 w 7975754"/>
              <a:gd name="connsiteY51" fmla="*/ 4468187 h 6256180"/>
              <a:gd name="connsiteX52" fmla="*/ 4996478 w 7975754"/>
              <a:gd name="connsiteY52" fmla="*/ 4132431 h 6256180"/>
              <a:gd name="connsiteX53" fmla="*/ 5325090 w 7975754"/>
              <a:gd name="connsiteY53" fmla="*/ 4006225 h 6256180"/>
              <a:gd name="connsiteX54" fmla="*/ 5570358 w 7975754"/>
              <a:gd name="connsiteY54" fmla="*/ 4003843 h 6256180"/>
              <a:gd name="connsiteX55" fmla="*/ 5779909 w 7975754"/>
              <a:gd name="connsiteY55" fmla="*/ 3868112 h 6256180"/>
              <a:gd name="connsiteX56" fmla="*/ 5822772 w 7975754"/>
              <a:gd name="connsiteY56" fmla="*/ 3639512 h 6256180"/>
              <a:gd name="connsiteX57" fmla="*/ 6068040 w 7975754"/>
              <a:gd name="connsiteY57" fmla="*/ 3546643 h 6256180"/>
              <a:gd name="connsiteX58" fmla="*/ 6565721 w 7975754"/>
              <a:gd name="connsiteY58" fmla="*/ 3268037 h 6256180"/>
              <a:gd name="connsiteX59" fmla="*/ 7020540 w 7975754"/>
              <a:gd name="connsiteY59" fmla="*/ 3210887 h 6256180"/>
              <a:gd name="connsiteX60" fmla="*/ 7706340 w 7975754"/>
              <a:gd name="connsiteY60" fmla="*/ 2906087 h 6256180"/>
              <a:gd name="connsiteX61" fmla="*/ 7846040 w 7975754"/>
              <a:gd name="connsiteY61" fmla="*/ 2798137 h 6256180"/>
              <a:gd name="connsiteX62" fmla="*/ 7944465 w 7975754"/>
              <a:gd name="connsiteY62" fmla="*/ 2604462 h 6256180"/>
              <a:gd name="connsiteX63" fmla="*/ 7960340 w 7975754"/>
              <a:gd name="connsiteY63" fmla="*/ 2423487 h 6256180"/>
              <a:gd name="connsiteX64" fmla="*/ 7738090 w 7975754"/>
              <a:gd name="connsiteY64" fmla="*/ 2388562 h 6256180"/>
              <a:gd name="connsiteX65" fmla="*/ 7833339 w 7975754"/>
              <a:gd name="connsiteY65" fmla="*/ 2217112 h 6256180"/>
              <a:gd name="connsiteX66" fmla="*/ 7900015 w 7975754"/>
              <a:gd name="connsiteY66" fmla="*/ 1934537 h 6256180"/>
              <a:gd name="connsiteX67" fmla="*/ 6810990 w 7975754"/>
              <a:gd name="connsiteY67" fmla="*/ 982037 h 6256180"/>
              <a:gd name="connsiteX68" fmla="*/ 6144240 w 7975754"/>
              <a:gd name="connsiteY68" fmla="*/ 1039187 h 6256180"/>
              <a:gd name="connsiteX69" fmla="*/ 6229965 w 7975754"/>
              <a:gd name="connsiteY69" fmla="*/ 1372562 h 6256180"/>
              <a:gd name="connsiteX70" fmla="*/ 5953740 w 7975754"/>
              <a:gd name="connsiteY70" fmla="*/ 1572587 h 6256180"/>
              <a:gd name="connsiteX71" fmla="*/ 5487015 w 7975754"/>
              <a:gd name="connsiteY71" fmla="*/ 1610687 h 6256180"/>
              <a:gd name="connsiteX72" fmla="*/ 5763240 w 7975754"/>
              <a:gd name="connsiteY72" fmla="*/ 1343987 h 6256180"/>
              <a:gd name="connsiteX73" fmla="*/ 5401290 w 7975754"/>
              <a:gd name="connsiteY73" fmla="*/ 1296362 h 6256180"/>
              <a:gd name="connsiteX74" fmla="*/ 5753715 w 7975754"/>
              <a:gd name="connsiteY74" fmla="*/ 962987 h 6256180"/>
              <a:gd name="connsiteX75" fmla="*/ 5782290 w 7975754"/>
              <a:gd name="connsiteY75" fmla="*/ 743912 h 6256180"/>
              <a:gd name="connsiteX76" fmla="*/ 5506065 w 7975754"/>
              <a:gd name="connsiteY76" fmla="*/ 677237 h 6256180"/>
              <a:gd name="connsiteX77" fmla="*/ 5191740 w 7975754"/>
              <a:gd name="connsiteY77" fmla="*/ 753437 h 6256180"/>
              <a:gd name="connsiteX78" fmla="*/ 5458440 w 7975754"/>
              <a:gd name="connsiteY78" fmla="*/ 524837 h 6256180"/>
              <a:gd name="connsiteX79" fmla="*/ 5448915 w 7975754"/>
              <a:gd name="connsiteY79" fmla="*/ 353387 h 6256180"/>
              <a:gd name="connsiteX80" fmla="*/ 5086965 w 7975754"/>
              <a:gd name="connsiteY80" fmla="*/ 286712 h 6256180"/>
              <a:gd name="connsiteX81" fmla="*/ 5086965 w 7975754"/>
              <a:gd name="connsiteY81" fmla="*/ 67637 h 6256180"/>
              <a:gd name="connsiteX82" fmla="*/ 4991715 w 7975754"/>
              <a:gd name="connsiteY82" fmla="*/ 962 h 6256180"/>
              <a:gd name="connsiteX83" fmla="*/ 4220190 w 7975754"/>
              <a:gd name="connsiteY83" fmla="*/ 105737 h 6256180"/>
              <a:gd name="connsiteX84" fmla="*/ 4201140 w 7975754"/>
              <a:gd name="connsiteY84" fmla="*/ 315287 h 6256180"/>
              <a:gd name="connsiteX85" fmla="*/ 4153515 w 7975754"/>
              <a:gd name="connsiteY85" fmla="*/ 391487 h 6256180"/>
              <a:gd name="connsiteX86" fmla="*/ 3848715 w 7975754"/>
              <a:gd name="connsiteY86" fmla="*/ 362912 h 6256180"/>
              <a:gd name="connsiteX87" fmla="*/ 3610590 w 7975754"/>
              <a:gd name="connsiteY87" fmla="*/ 801062 h 6256180"/>
              <a:gd name="connsiteX88" fmla="*/ 3420090 w 7975754"/>
              <a:gd name="connsiteY88" fmla="*/ 1191587 h 6256180"/>
              <a:gd name="connsiteX89" fmla="*/ 3115290 w 7975754"/>
              <a:gd name="connsiteY89" fmla="*/ 1201112 h 6256180"/>
              <a:gd name="connsiteX90" fmla="*/ 2667615 w 7975754"/>
              <a:gd name="connsiteY90" fmla="*/ 1420187 h 6256180"/>
              <a:gd name="connsiteX91" fmla="*/ 2591415 w 7975754"/>
              <a:gd name="connsiteY91" fmla="*/ 1667837 h 6256180"/>
              <a:gd name="connsiteX92" fmla="*/ 1972290 w 7975754"/>
              <a:gd name="connsiteY92" fmla="*/ 2220287 h 6256180"/>
              <a:gd name="connsiteX93" fmla="*/ 1886565 w 7975754"/>
              <a:gd name="connsiteY93" fmla="*/ 2096462 h 6256180"/>
              <a:gd name="connsiteX94" fmla="*/ 1734165 w 7975754"/>
              <a:gd name="connsiteY94" fmla="*/ 2172662 h 6256180"/>
              <a:gd name="connsiteX95" fmla="*/ 1610340 w 7975754"/>
              <a:gd name="connsiteY95" fmla="*/ 2105987 h 6256180"/>
              <a:gd name="connsiteX96" fmla="*/ 1429365 w 7975754"/>
              <a:gd name="connsiteY96" fmla="*/ 2363162 h 6256180"/>
              <a:gd name="connsiteX97" fmla="*/ 1324590 w 7975754"/>
              <a:gd name="connsiteY97" fmla="*/ 2534612 h 6256180"/>
              <a:gd name="connsiteX98" fmla="*/ 753090 w 7975754"/>
              <a:gd name="connsiteY98" fmla="*/ 2258387 h 6256180"/>
              <a:gd name="connsiteX99" fmla="*/ 762615 w 7975754"/>
              <a:gd name="connsiteY99" fmla="*/ 2153612 h 6256180"/>
              <a:gd name="connsiteX100" fmla="*/ 734040 w 7975754"/>
              <a:gd name="connsiteY100" fmla="*/ 1905962 h 6256180"/>
              <a:gd name="connsiteX101" fmla="*/ 553065 w 7975754"/>
              <a:gd name="connsiteY101" fmla="*/ 1753562 h 6256180"/>
              <a:gd name="connsiteX102" fmla="*/ 219690 w 7975754"/>
              <a:gd name="connsiteY102" fmla="*/ 1696412 h 6256180"/>
              <a:gd name="connsiteX103" fmla="*/ 162540 w 7975754"/>
              <a:gd name="connsiteY103" fmla="*/ 1877387 h 6256180"/>
              <a:gd name="connsiteX104" fmla="*/ 153015 w 7975754"/>
              <a:gd name="connsiteY104" fmla="*/ 2182187 h 6256180"/>
              <a:gd name="connsiteX105" fmla="*/ 153015 w 7975754"/>
              <a:gd name="connsiteY105" fmla="*/ 2420312 h 6256180"/>
              <a:gd name="connsiteX106" fmla="*/ 615 w 7975754"/>
              <a:gd name="connsiteY106" fmla="*/ 2639387 h 6256180"/>
              <a:gd name="connsiteX0" fmla="*/ 615 w 7975754"/>
              <a:gd name="connsiteY0" fmla="*/ 2639387 h 6256180"/>
              <a:gd name="connsiteX1" fmla="*/ 219690 w 7975754"/>
              <a:gd name="connsiteY1" fmla="*/ 2725112 h 6256180"/>
              <a:gd name="connsiteX2" fmla="*/ 248265 w 7975754"/>
              <a:gd name="connsiteY2" fmla="*/ 2906087 h 6256180"/>
              <a:gd name="connsiteX3" fmla="*/ 467340 w 7975754"/>
              <a:gd name="connsiteY3" fmla="*/ 2877512 h 6256180"/>
              <a:gd name="connsiteX4" fmla="*/ 600690 w 7975754"/>
              <a:gd name="connsiteY4" fmla="*/ 2877512 h 6256180"/>
              <a:gd name="connsiteX5" fmla="*/ 619740 w 7975754"/>
              <a:gd name="connsiteY5" fmla="*/ 3134687 h 6256180"/>
              <a:gd name="connsiteX6" fmla="*/ 762615 w 7975754"/>
              <a:gd name="connsiteY6" fmla="*/ 3220412 h 6256180"/>
              <a:gd name="connsiteX7" fmla="*/ 1315065 w 7975754"/>
              <a:gd name="connsiteY7" fmla="*/ 3320425 h 6256180"/>
              <a:gd name="connsiteX8" fmla="*/ 1403171 w 7975754"/>
              <a:gd name="connsiteY8" fmla="*/ 3327568 h 6256180"/>
              <a:gd name="connsiteX9" fmla="*/ 1438890 w 7975754"/>
              <a:gd name="connsiteY9" fmla="*/ 3334712 h 6256180"/>
              <a:gd name="connsiteX10" fmla="*/ 1581765 w 7975754"/>
              <a:gd name="connsiteY10" fmla="*/ 3298993 h 6256180"/>
              <a:gd name="connsiteX11" fmla="*/ 1762740 w 7975754"/>
              <a:gd name="connsiteY11" fmla="*/ 3210887 h 6256180"/>
              <a:gd name="connsiteX12" fmla="*/ 2067540 w 7975754"/>
              <a:gd name="connsiteY12" fmla="*/ 3258512 h 6256180"/>
              <a:gd name="connsiteX13" fmla="*/ 2191365 w 7975754"/>
              <a:gd name="connsiteY13" fmla="*/ 3487112 h 6256180"/>
              <a:gd name="connsiteX14" fmla="*/ 2000865 w 7975754"/>
              <a:gd name="connsiteY14" fmla="*/ 3753812 h 6256180"/>
              <a:gd name="connsiteX15" fmla="*/ 1943715 w 7975754"/>
              <a:gd name="connsiteY15" fmla="*/ 4001462 h 6256180"/>
              <a:gd name="connsiteX16" fmla="*/ 2019915 w 7975754"/>
              <a:gd name="connsiteY16" fmla="*/ 4125287 h 6256180"/>
              <a:gd name="connsiteX17" fmla="*/ 1819890 w 7975754"/>
              <a:gd name="connsiteY17" fmla="*/ 4211012 h 6256180"/>
              <a:gd name="connsiteX18" fmla="*/ 1677015 w 7975754"/>
              <a:gd name="connsiteY18" fmla="*/ 3963362 h 6256180"/>
              <a:gd name="connsiteX19" fmla="*/ 1553190 w 7975754"/>
              <a:gd name="connsiteY19" fmla="*/ 3915737 h 6256180"/>
              <a:gd name="connsiteX20" fmla="*/ 1334115 w 7975754"/>
              <a:gd name="connsiteY20" fmla="*/ 4030037 h 6256180"/>
              <a:gd name="connsiteX21" fmla="*/ 1267440 w 7975754"/>
              <a:gd name="connsiteY21" fmla="*/ 4115762 h 6256180"/>
              <a:gd name="connsiteX22" fmla="*/ 1038840 w 7975754"/>
              <a:gd name="connsiteY22" fmla="*/ 4096712 h 6256180"/>
              <a:gd name="connsiteX23" fmla="*/ 848340 w 7975754"/>
              <a:gd name="connsiteY23" fmla="*/ 4163387 h 6256180"/>
              <a:gd name="connsiteX24" fmla="*/ 648315 w 7975754"/>
              <a:gd name="connsiteY24" fmla="*/ 3991937 h 6256180"/>
              <a:gd name="connsiteX25" fmla="*/ 267315 w 7975754"/>
              <a:gd name="connsiteY25" fmla="*/ 4020512 h 6256180"/>
              <a:gd name="connsiteX26" fmla="*/ 143490 w 7975754"/>
              <a:gd name="connsiteY26" fmla="*/ 4087187 h 6256180"/>
              <a:gd name="connsiteX27" fmla="*/ 333990 w 7975754"/>
              <a:gd name="connsiteY27" fmla="*/ 4163387 h 6256180"/>
              <a:gd name="connsiteX28" fmla="*/ 486390 w 7975754"/>
              <a:gd name="connsiteY28" fmla="*/ 4211012 h 6256180"/>
              <a:gd name="connsiteX29" fmla="*/ 524490 w 7975754"/>
              <a:gd name="connsiteY29" fmla="*/ 4401512 h 6256180"/>
              <a:gd name="connsiteX30" fmla="*/ 486390 w 7975754"/>
              <a:gd name="connsiteY30" fmla="*/ 4468187 h 6256180"/>
              <a:gd name="connsiteX31" fmla="*/ 553065 w 7975754"/>
              <a:gd name="connsiteY31" fmla="*/ 4525337 h 6256180"/>
              <a:gd name="connsiteX32" fmla="*/ 534015 w 7975754"/>
              <a:gd name="connsiteY32" fmla="*/ 4687262 h 6256180"/>
              <a:gd name="connsiteX33" fmla="*/ 333990 w 7975754"/>
              <a:gd name="connsiteY33" fmla="*/ 4782512 h 6256180"/>
              <a:gd name="connsiteX34" fmla="*/ 419715 w 7975754"/>
              <a:gd name="connsiteY34" fmla="*/ 5344487 h 6256180"/>
              <a:gd name="connsiteX35" fmla="*/ 172065 w 7975754"/>
              <a:gd name="connsiteY35" fmla="*/ 5820737 h 6256180"/>
              <a:gd name="connsiteX36" fmla="*/ 476865 w 7975754"/>
              <a:gd name="connsiteY36" fmla="*/ 6201737 h 6256180"/>
              <a:gd name="connsiteX37" fmla="*/ 1305540 w 7975754"/>
              <a:gd name="connsiteY37" fmla="*/ 6239837 h 6256180"/>
              <a:gd name="connsiteX38" fmla="*/ 1781790 w 7975754"/>
              <a:gd name="connsiteY38" fmla="*/ 6068387 h 6256180"/>
              <a:gd name="connsiteX39" fmla="*/ 2105640 w 7975754"/>
              <a:gd name="connsiteY39" fmla="*/ 5868362 h 6256180"/>
              <a:gd name="connsiteX40" fmla="*/ 2286615 w 7975754"/>
              <a:gd name="connsiteY40" fmla="*/ 5935037 h 6256180"/>
              <a:gd name="connsiteX41" fmla="*/ 2772390 w 7975754"/>
              <a:gd name="connsiteY41" fmla="*/ 5515937 h 6256180"/>
              <a:gd name="connsiteX42" fmla="*/ 2981940 w 7975754"/>
              <a:gd name="connsiteY42" fmla="*/ 5754062 h 6256180"/>
              <a:gd name="connsiteX43" fmla="*/ 3429615 w 7975754"/>
              <a:gd name="connsiteY43" fmla="*/ 5773112 h 6256180"/>
              <a:gd name="connsiteX44" fmla="*/ 3724890 w 7975754"/>
              <a:gd name="connsiteY44" fmla="*/ 5858837 h 6256180"/>
              <a:gd name="connsiteX45" fmla="*/ 3877290 w 7975754"/>
              <a:gd name="connsiteY45" fmla="*/ 5639762 h 6256180"/>
              <a:gd name="connsiteX46" fmla="*/ 4001115 w 7975754"/>
              <a:gd name="connsiteY46" fmla="*/ 5649287 h 6256180"/>
              <a:gd name="connsiteX47" fmla="*/ 4182090 w 7975754"/>
              <a:gd name="connsiteY47" fmla="*/ 5430212 h 6256180"/>
              <a:gd name="connsiteX48" fmla="*/ 4001115 w 7975754"/>
              <a:gd name="connsiteY48" fmla="*/ 5249237 h 6256180"/>
              <a:gd name="connsiteX49" fmla="*/ 4143990 w 7975754"/>
              <a:gd name="connsiteY49" fmla="*/ 5115887 h 6256180"/>
              <a:gd name="connsiteX50" fmla="*/ 4334490 w 7975754"/>
              <a:gd name="connsiteY50" fmla="*/ 5039687 h 6256180"/>
              <a:gd name="connsiteX51" fmla="*/ 4715490 w 7975754"/>
              <a:gd name="connsiteY51" fmla="*/ 4468187 h 6256180"/>
              <a:gd name="connsiteX52" fmla="*/ 4996478 w 7975754"/>
              <a:gd name="connsiteY52" fmla="*/ 4132431 h 6256180"/>
              <a:gd name="connsiteX53" fmla="*/ 5325090 w 7975754"/>
              <a:gd name="connsiteY53" fmla="*/ 4006225 h 6256180"/>
              <a:gd name="connsiteX54" fmla="*/ 5570358 w 7975754"/>
              <a:gd name="connsiteY54" fmla="*/ 4003843 h 6256180"/>
              <a:gd name="connsiteX55" fmla="*/ 5779909 w 7975754"/>
              <a:gd name="connsiteY55" fmla="*/ 3868112 h 6256180"/>
              <a:gd name="connsiteX56" fmla="*/ 5822772 w 7975754"/>
              <a:gd name="connsiteY56" fmla="*/ 3639512 h 6256180"/>
              <a:gd name="connsiteX57" fmla="*/ 6068040 w 7975754"/>
              <a:gd name="connsiteY57" fmla="*/ 3546643 h 6256180"/>
              <a:gd name="connsiteX58" fmla="*/ 6565721 w 7975754"/>
              <a:gd name="connsiteY58" fmla="*/ 3268037 h 6256180"/>
              <a:gd name="connsiteX59" fmla="*/ 6906239 w 7975754"/>
              <a:gd name="connsiteY59" fmla="*/ 3214062 h 6256180"/>
              <a:gd name="connsiteX60" fmla="*/ 7020540 w 7975754"/>
              <a:gd name="connsiteY60" fmla="*/ 3210887 h 6256180"/>
              <a:gd name="connsiteX61" fmla="*/ 7706340 w 7975754"/>
              <a:gd name="connsiteY61" fmla="*/ 2906087 h 6256180"/>
              <a:gd name="connsiteX62" fmla="*/ 7846040 w 7975754"/>
              <a:gd name="connsiteY62" fmla="*/ 2798137 h 6256180"/>
              <a:gd name="connsiteX63" fmla="*/ 7944465 w 7975754"/>
              <a:gd name="connsiteY63" fmla="*/ 2604462 h 6256180"/>
              <a:gd name="connsiteX64" fmla="*/ 7960340 w 7975754"/>
              <a:gd name="connsiteY64" fmla="*/ 2423487 h 6256180"/>
              <a:gd name="connsiteX65" fmla="*/ 7738090 w 7975754"/>
              <a:gd name="connsiteY65" fmla="*/ 2388562 h 6256180"/>
              <a:gd name="connsiteX66" fmla="*/ 7833339 w 7975754"/>
              <a:gd name="connsiteY66" fmla="*/ 2217112 h 6256180"/>
              <a:gd name="connsiteX67" fmla="*/ 7900015 w 7975754"/>
              <a:gd name="connsiteY67" fmla="*/ 1934537 h 6256180"/>
              <a:gd name="connsiteX68" fmla="*/ 6810990 w 7975754"/>
              <a:gd name="connsiteY68" fmla="*/ 982037 h 6256180"/>
              <a:gd name="connsiteX69" fmla="*/ 6144240 w 7975754"/>
              <a:gd name="connsiteY69" fmla="*/ 1039187 h 6256180"/>
              <a:gd name="connsiteX70" fmla="*/ 6229965 w 7975754"/>
              <a:gd name="connsiteY70" fmla="*/ 1372562 h 6256180"/>
              <a:gd name="connsiteX71" fmla="*/ 5953740 w 7975754"/>
              <a:gd name="connsiteY71" fmla="*/ 1572587 h 6256180"/>
              <a:gd name="connsiteX72" fmla="*/ 5487015 w 7975754"/>
              <a:gd name="connsiteY72" fmla="*/ 1610687 h 6256180"/>
              <a:gd name="connsiteX73" fmla="*/ 5763240 w 7975754"/>
              <a:gd name="connsiteY73" fmla="*/ 1343987 h 6256180"/>
              <a:gd name="connsiteX74" fmla="*/ 5401290 w 7975754"/>
              <a:gd name="connsiteY74" fmla="*/ 1296362 h 6256180"/>
              <a:gd name="connsiteX75" fmla="*/ 5753715 w 7975754"/>
              <a:gd name="connsiteY75" fmla="*/ 962987 h 6256180"/>
              <a:gd name="connsiteX76" fmla="*/ 5782290 w 7975754"/>
              <a:gd name="connsiteY76" fmla="*/ 743912 h 6256180"/>
              <a:gd name="connsiteX77" fmla="*/ 5506065 w 7975754"/>
              <a:gd name="connsiteY77" fmla="*/ 677237 h 6256180"/>
              <a:gd name="connsiteX78" fmla="*/ 5191740 w 7975754"/>
              <a:gd name="connsiteY78" fmla="*/ 753437 h 6256180"/>
              <a:gd name="connsiteX79" fmla="*/ 5458440 w 7975754"/>
              <a:gd name="connsiteY79" fmla="*/ 524837 h 6256180"/>
              <a:gd name="connsiteX80" fmla="*/ 5448915 w 7975754"/>
              <a:gd name="connsiteY80" fmla="*/ 353387 h 6256180"/>
              <a:gd name="connsiteX81" fmla="*/ 5086965 w 7975754"/>
              <a:gd name="connsiteY81" fmla="*/ 286712 h 6256180"/>
              <a:gd name="connsiteX82" fmla="*/ 5086965 w 7975754"/>
              <a:gd name="connsiteY82" fmla="*/ 67637 h 6256180"/>
              <a:gd name="connsiteX83" fmla="*/ 4991715 w 7975754"/>
              <a:gd name="connsiteY83" fmla="*/ 962 h 6256180"/>
              <a:gd name="connsiteX84" fmla="*/ 4220190 w 7975754"/>
              <a:gd name="connsiteY84" fmla="*/ 105737 h 6256180"/>
              <a:gd name="connsiteX85" fmla="*/ 4201140 w 7975754"/>
              <a:gd name="connsiteY85" fmla="*/ 315287 h 6256180"/>
              <a:gd name="connsiteX86" fmla="*/ 4153515 w 7975754"/>
              <a:gd name="connsiteY86" fmla="*/ 391487 h 6256180"/>
              <a:gd name="connsiteX87" fmla="*/ 3848715 w 7975754"/>
              <a:gd name="connsiteY87" fmla="*/ 362912 h 6256180"/>
              <a:gd name="connsiteX88" fmla="*/ 3610590 w 7975754"/>
              <a:gd name="connsiteY88" fmla="*/ 801062 h 6256180"/>
              <a:gd name="connsiteX89" fmla="*/ 3420090 w 7975754"/>
              <a:gd name="connsiteY89" fmla="*/ 1191587 h 6256180"/>
              <a:gd name="connsiteX90" fmla="*/ 3115290 w 7975754"/>
              <a:gd name="connsiteY90" fmla="*/ 1201112 h 6256180"/>
              <a:gd name="connsiteX91" fmla="*/ 2667615 w 7975754"/>
              <a:gd name="connsiteY91" fmla="*/ 1420187 h 6256180"/>
              <a:gd name="connsiteX92" fmla="*/ 2591415 w 7975754"/>
              <a:gd name="connsiteY92" fmla="*/ 1667837 h 6256180"/>
              <a:gd name="connsiteX93" fmla="*/ 1972290 w 7975754"/>
              <a:gd name="connsiteY93" fmla="*/ 2220287 h 6256180"/>
              <a:gd name="connsiteX94" fmla="*/ 1886565 w 7975754"/>
              <a:gd name="connsiteY94" fmla="*/ 2096462 h 6256180"/>
              <a:gd name="connsiteX95" fmla="*/ 1734165 w 7975754"/>
              <a:gd name="connsiteY95" fmla="*/ 2172662 h 6256180"/>
              <a:gd name="connsiteX96" fmla="*/ 1610340 w 7975754"/>
              <a:gd name="connsiteY96" fmla="*/ 2105987 h 6256180"/>
              <a:gd name="connsiteX97" fmla="*/ 1429365 w 7975754"/>
              <a:gd name="connsiteY97" fmla="*/ 2363162 h 6256180"/>
              <a:gd name="connsiteX98" fmla="*/ 1324590 w 7975754"/>
              <a:gd name="connsiteY98" fmla="*/ 2534612 h 6256180"/>
              <a:gd name="connsiteX99" fmla="*/ 753090 w 7975754"/>
              <a:gd name="connsiteY99" fmla="*/ 2258387 h 6256180"/>
              <a:gd name="connsiteX100" fmla="*/ 762615 w 7975754"/>
              <a:gd name="connsiteY100" fmla="*/ 2153612 h 6256180"/>
              <a:gd name="connsiteX101" fmla="*/ 734040 w 7975754"/>
              <a:gd name="connsiteY101" fmla="*/ 1905962 h 6256180"/>
              <a:gd name="connsiteX102" fmla="*/ 553065 w 7975754"/>
              <a:gd name="connsiteY102" fmla="*/ 1753562 h 6256180"/>
              <a:gd name="connsiteX103" fmla="*/ 219690 w 7975754"/>
              <a:gd name="connsiteY103" fmla="*/ 1696412 h 6256180"/>
              <a:gd name="connsiteX104" fmla="*/ 162540 w 7975754"/>
              <a:gd name="connsiteY104" fmla="*/ 1877387 h 6256180"/>
              <a:gd name="connsiteX105" fmla="*/ 153015 w 7975754"/>
              <a:gd name="connsiteY105" fmla="*/ 2182187 h 6256180"/>
              <a:gd name="connsiteX106" fmla="*/ 153015 w 7975754"/>
              <a:gd name="connsiteY106" fmla="*/ 2420312 h 6256180"/>
              <a:gd name="connsiteX107" fmla="*/ 615 w 7975754"/>
              <a:gd name="connsiteY107" fmla="*/ 2639387 h 6256180"/>
              <a:gd name="connsiteX0" fmla="*/ 7494 w 7982633"/>
              <a:gd name="connsiteY0" fmla="*/ 2639387 h 6256180"/>
              <a:gd name="connsiteX1" fmla="*/ 226569 w 7982633"/>
              <a:gd name="connsiteY1" fmla="*/ 2725112 h 6256180"/>
              <a:gd name="connsiteX2" fmla="*/ 255144 w 7982633"/>
              <a:gd name="connsiteY2" fmla="*/ 2906087 h 6256180"/>
              <a:gd name="connsiteX3" fmla="*/ 474219 w 7982633"/>
              <a:gd name="connsiteY3" fmla="*/ 2877512 h 6256180"/>
              <a:gd name="connsiteX4" fmla="*/ 607569 w 7982633"/>
              <a:gd name="connsiteY4" fmla="*/ 2877512 h 6256180"/>
              <a:gd name="connsiteX5" fmla="*/ 626619 w 7982633"/>
              <a:gd name="connsiteY5" fmla="*/ 3134687 h 6256180"/>
              <a:gd name="connsiteX6" fmla="*/ 769494 w 7982633"/>
              <a:gd name="connsiteY6" fmla="*/ 3220412 h 6256180"/>
              <a:gd name="connsiteX7" fmla="*/ 1321944 w 7982633"/>
              <a:gd name="connsiteY7" fmla="*/ 3320425 h 6256180"/>
              <a:gd name="connsiteX8" fmla="*/ 1410050 w 7982633"/>
              <a:gd name="connsiteY8" fmla="*/ 3327568 h 6256180"/>
              <a:gd name="connsiteX9" fmla="*/ 1445769 w 7982633"/>
              <a:gd name="connsiteY9" fmla="*/ 3334712 h 6256180"/>
              <a:gd name="connsiteX10" fmla="*/ 1588644 w 7982633"/>
              <a:gd name="connsiteY10" fmla="*/ 3298993 h 6256180"/>
              <a:gd name="connsiteX11" fmla="*/ 1769619 w 7982633"/>
              <a:gd name="connsiteY11" fmla="*/ 3210887 h 6256180"/>
              <a:gd name="connsiteX12" fmla="*/ 2074419 w 7982633"/>
              <a:gd name="connsiteY12" fmla="*/ 3258512 h 6256180"/>
              <a:gd name="connsiteX13" fmla="*/ 2198244 w 7982633"/>
              <a:gd name="connsiteY13" fmla="*/ 3487112 h 6256180"/>
              <a:gd name="connsiteX14" fmla="*/ 2007744 w 7982633"/>
              <a:gd name="connsiteY14" fmla="*/ 3753812 h 6256180"/>
              <a:gd name="connsiteX15" fmla="*/ 1950594 w 7982633"/>
              <a:gd name="connsiteY15" fmla="*/ 4001462 h 6256180"/>
              <a:gd name="connsiteX16" fmla="*/ 2026794 w 7982633"/>
              <a:gd name="connsiteY16" fmla="*/ 4125287 h 6256180"/>
              <a:gd name="connsiteX17" fmla="*/ 1826769 w 7982633"/>
              <a:gd name="connsiteY17" fmla="*/ 4211012 h 6256180"/>
              <a:gd name="connsiteX18" fmla="*/ 1683894 w 7982633"/>
              <a:gd name="connsiteY18" fmla="*/ 3963362 h 6256180"/>
              <a:gd name="connsiteX19" fmla="*/ 1560069 w 7982633"/>
              <a:gd name="connsiteY19" fmla="*/ 3915737 h 6256180"/>
              <a:gd name="connsiteX20" fmla="*/ 1340994 w 7982633"/>
              <a:gd name="connsiteY20" fmla="*/ 4030037 h 6256180"/>
              <a:gd name="connsiteX21" fmla="*/ 1274319 w 7982633"/>
              <a:gd name="connsiteY21" fmla="*/ 4115762 h 6256180"/>
              <a:gd name="connsiteX22" fmla="*/ 1045719 w 7982633"/>
              <a:gd name="connsiteY22" fmla="*/ 4096712 h 6256180"/>
              <a:gd name="connsiteX23" fmla="*/ 855219 w 7982633"/>
              <a:gd name="connsiteY23" fmla="*/ 4163387 h 6256180"/>
              <a:gd name="connsiteX24" fmla="*/ 655194 w 7982633"/>
              <a:gd name="connsiteY24" fmla="*/ 3991937 h 6256180"/>
              <a:gd name="connsiteX25" fmla="*/ 274194 w 7982633"/>
              <a:gd name="connsiteY25" fmla="*/ 4020512 h 6256180"/>
              <a:gd name="connsiteX26" fmla="*/ 150369 w 7982633"/>
              <a:gd name="connsiteY26" fmla="*/ 4087187 h 6256180"/>
              <a:gd name="connsiteX27" fmla="*/ 340869 w 7982633"/>
              <a:gd name="connsiteY27" fmla="*/ 4163387 h 6256180"/>
              <a:gd name="connsiteX28" fmla="*/ 493269 w 7982633"/>
              <a:gd name="connsiteY28" fmla="*/ 4211012 h 6256180"/>
              <a:gd name="connsiteX29" fmla="*/ 531369 w 7982633"/>
              <a:gd name="connsiteY29" fmla="*/ 4401512 h 6256180"/>
              <a:gd name="connsiteX30" fmla="*/ 493269 w 7982633"/>
              <a:gd name="connsiteY30" fmla="*/ 4468187 h 6256180"/>
              <a:gd name="connsiteX31" fmla="*/ 559944 w 7982633"/>
              <a:gd name="connsiteY31" fmla="*/ 4525337 h 6256180"/>
              <a:gd name="connsiteX32" fmla="*/ 540894 w 7982633"/>
              <a:gd name="connsiteY32" fmla="*/ 4687262 h 6256180"/>
              <a:gd name="connsiteX33" fmla="*/ 340869 w 7982633"/>
              <a:gd name="connsiteY33" fmla="*/ 4782512 h 6256180"/>
              <a:gd name="connsiteX34" fmla="*/ 426594 w 7982633"/>
              <a:gd name="connsiteY34" fmla="*/ 5344487 h 6256180"/>
              <a:gd name="connsiteX35" fmla="*/ 178944 w 7982633"/>
              <a:gd name="connsiteY35" fmla="*/ 5820737 h 6256180"/>
              <a:gd name="connsiteX36" fmla="*/ 483744 w 7982633"/>
              <a:gd name="connsiteY36" fmla="*/ 6201737 h 6256180"/>
              <a:gd name="connsiteX37" fmla="*/ 1312419 w 7982633"/>
              <a:gd name="connsiteY37" fmla="*/ 6239837 h 6256180"/>
              <a:gd name="connsiteX38" fmla="*/ 1788669 w 7982633"/>
              <a:gd name="connsiteY38" fmla="*/ 6068387 h 6256180"/>
              <a:gd name="connsiteX39" fmla="*/ 2112519 w 7982633"/>
              <a:gd name="connsiteY39" fmla="*/ 5868362 h 6256180"/>
              <a:gd name="connsiteX40" fmla="*/ 2293494 w 7982633"/>
              <a:gd name="connsiteY40" fmla="*/ 5935037 h 6256180"/>
              <a:gd name="connsiteX41" fmla="*/ 2779269 w 7982633"/>
              <a:gd name="connsiteY41" fmla="*/ 5515937 h 6256180"/>
              <a:gd name="connsiteX42" fmla="*/ 2988819 w 7982633"/>
              <a:gd name="connsiteY42" fmla="*/ 5754062 h 6256180"/>
              <a:gd name="connsiteX43" fmla="*/ 3436494 w 7982633"/>
              <a:gd name="connsiteY43" fmla="*/ 5773112 h 6256180"/>
              <a:gd name="connsiteX44" fmla="*/ 3731769 w 7982633"/>
              <a:gd name="connsiteY44" fmla="*/ 5858837 h 6256180"/>
              <a:gd name="connsiteX45" fmla="*/ 3884169 w 7982633"/>
              <a:gd name="connsiteY45" fmla="*/ 5639762 h 6256180"/>
              <a:gd name="connsiteX46" fmla="*/ 4007994 w 7982633"/>
              <a:gd name="connsiteY46" fmla="*/ 5649287 h 6256180"/>
              <a:gd name="connsiteX47" fmla="*/ 4188969 w 7982633"/>
              <a:gd name="connsiteY47" fmla="*/ 5430212 h 6256180"/>
              <a:gd name="connsiteX48" fmla="*/ 4007994 w 7982633"/>
              <a:gd name="connsiteY48" fmla="*/ 5249237 h 6256180"/>
              <a:gd name="connsiteX49" fmla="*/ 4150869 w 7982633"/>
              <a:gd name="connsiteY49" fmla="*/ 5115887 h 6256180"/>
              <a:gd name="connsiteX50" fmla="*/ 4341369 w 7982633"/>
              <a:gd name="connsiteY50" fmla="*/ 5039687 h 6256180"/>
              <a:gd name="connsiteX51" fmla="*/ 4722369 w 7982633"/>
              <a:gd name="connsiteY51" fmla="*/ 4468187 h 6256180"/>
              <a:gd name="connsiteX52" fmla="*/ 5003357 w 7982633"/>
              <a:gd name="connsiteY52" fmla="*/ 4132431 h 6256180"/>
              <a:gd name="connsiteX53" fmla="*/ 5331969 w 7982633"/>
              <a:gd name="connsiteY53" fmla="*/ 4006225 h 6256180"/>
              <a:gd name="connsiteX54" fmla="*/ 5577237 w 7982633"/>
              <a:gd name="connsiteY54" fmla="*/ 4003843 h 6256180"/>
              <a:gd name="connsiteX55" fmla="*/ 5786788 w 7982633"/>
              <a:gd name="connsiteY55" fmla="*/ 3868112 h 6256180"/>
              <a:gd name="connsiteX56" fmla="*/ 5829651 w 7982633"/>
              <a:gd name="connsiteY56" fmla="*/ 3639512 h 6256180"/>
              <a:gd name="connsiteX57" fmla="*/ 6074919 w 7982633"/>
              <a:gd name="connsiteY57" fmla="*/ 3546643 h 6256180"/>
              <a:gd name="connsiteX58" fmla="*/ 6572600 w 7982633"/>
              <a:gd name="connsiteY58" fmla="*/ 3268037 h 6256180"/>
              <a:gd name="connsiteX59" fmla="*/ 6913118 w 7982633"/>
              <a:gd name="connsiteY59" fmla="*/ 3214062 h 6256180"/>
              <a:gd name="connsiteX60" fmla="*/ 7027419 w 7982633"/>
              <a:gd name="connsiteY60" fmla="*/ 3210887 h 6256180"/>
              <a:gd name="connsiteX61" fmla="*/ 7713219 w 7982633"/>
              <a:gd name="connsiteY61" fmla="*/ 2906087 h 6256180"/>
              <a:gd name="connsiteX62" fmla="*/ 7852919 w 7982633"/>
              <a:gd name="connsiteY62" fmla="*/ 2798137 h 6256180"/>
              <a:gd name="connsiteX63" fmla="*/ 7951344 w 7982633"/>
              <a:gd name="connsiteY63" fmla="*/ 2604462 h 6256180"/>
              <a:gd name="connsiteX64" fmla="*/ 7967219 w 7982633"/>
              <a:gd name="connsiteY64" fmla="*/ 2423487 h 6256180"/>
              <a:gd name="connsiteX65" fmla="*/ 7744969 w 7982633"/>
              <a:gd name="connsiteY65" fmla="*/ 2388562 h 6256180"/>
              <a:gd name="connsiteX66" fmla="*/ 7840218 w 7982633"/>
              <a:gd name="connsiteY66" fmla="*/ 2217112 h 6256180"/>
              <a:gd name="connsiteX67" fmla="*/ 7906894 w 7982633"/>
              <a:gd name="connsiteY67" fmla="*/ 1934537 h 6256180"/>
              <a:gd name="connsiteX68" fmla="*/ 6817869 w 7982633"/>
              <a:gd name="connsiteY68" fmla="*/ 982037 h 6256180"/>
              <a:gd name="connsiteX69" fmla="*/ 6151119 w 7982633"/>
              <a:gd name="connsiteY69" fmla="*/ 1039187 h 6256180"/>
              <a:gd name="connsiteX70" fmla="*/ 6236844 w 7982633"/>
              <a:gd name="connsiteY70" fmla="*/ 1372562 h 6256180"/>
              <a:gd name="connsiteX71" fmla="*/ 5960619 w 7982633"/>
              <a:gd name="connsiteY71" fmla="*/ 1572587 h 6256180"/>
              <a:gd name="connsiteX72" fmla="*/ 5493894 w 7982633"/>
              <a:gd name="connsiteY72" fmla="*/ 1610687 h 6256180"/>
              <a:gd name="connsiteX73" fmla="*/ 5770119 w 7982633"/>
              <a:gd name="connsiteY73" fmla="*/ 1343987 h 6256180"/>
              <a:gd name="connsiteX74" fmla="*/ 5408169 w 7982633"/>
              <a:gd name="connsiteY74" fmla="*/ 1296362 h 6256180"/>
              <a:gd name="connsiteX75" fmla="*/ 5760594 w 7982633"/>
              <a:gd name="connsiteY75" fmla="*/ 962987 h 6256180"/>
              <a:gd name="connsiteX76" fmla="*/ 5789169 w 7982633"/>
              <a:gd name="connsiteY76" fmla="*/ 743912 h 6256180"/>
              <a:gd name="connsiteX77" fmla="*/ 5512944 w 7982633"/>
              <a:gd name="connsiteY77" fmla="*/ 677237 h 6256180"/>
              <a:gd name="connsiteX78" fmla="*/ 5198619 w 7982633"/>
              <a:gd name="connsiteY78" fmla="*/ 753437 h 6256180"/>
              <a:gd name="connsiteX79" fmla="*/ 5465319 w 7982633"/>
              <a:gd name="connsiteY79" fmla="*/ 524837 h 6256180"/>
              <a:gd name="connsiteX80" fmla="*/ 5455794 w 7982633"/>
              <a:gd name="connsiteY80" fmla="*/ 353387 h 6256180"/>
              <a:gd name="connsiteX81" fmla="*/ 5093844 w 7982633"/>
              <a:gd name="connsiteY81" fmla="*/ 286712 h 6256180"/>
              <a:gd name="connsiteX82" fmla="*/ 5093844 w 7982633"/>
              <a:gd name="connsiteY82" fmla="*/ 67637 h 6256180"/>
              <a:gd name="connsiteX83" fmla="*/ 4998594 w 7982633"/>
              <a:gd name="connsiteY83" fmla="*/ 962 h 6256180"/>
              <a:gd name="connsiteX84" fmla="*/ 4227069 w 7982633"/>
              <a:gd name="connsiteY84" fmla="*/ 105737 h 6256180"/>
              <a:gd name="connsiteX85" fmla="*/ 4208019 w 7982633"/>
              <a:gd name="connsiteY85" fmla="*/ 315287 h 6256180"/>
              <a:gd name="connsiteX86" fmla="*/ 4160394 w 7982633"/>
              <a:gd name="connsiteY86" fmla="*/ 391487 h 6256180"/>
              <a:gd name="connsiteX87" fmla="*/ 3855594 w 7982633"/>
              <a:gd name="connsiteY87" fmla="*/ 362912 h 6256180"/>
              <a:gd name="connsiteX88" fmla="*/ 3617469 w 7982633"/>
              <a:gd name="connsiteY88" fmla="*/ 801062 h 6256180"/>
              <a:gd name="connsiteX89" fmla="*/ 3426969 w 7982633"/>
              <a:gd name="connsiteY89" fmla="*/ 1191587 h 6256180"/>
              <a:gd name="connsiteX90" fmla="*/ 3122169 w 7982633"/>
              <a:gd name="connsiteY90" fmla="*/ 1201112 h 6256180"/>
              <a:gd name="connsiteX91" fmla="*/ 2674494 w 7982633"/>
              <a:gd name="connsiteY91" fmla="*/ 1420187 h 6256180"/>
              <a:gd name="connsiteX92" fmla="*/ 2598294 w 7982633"/>
              <a:gd name="connsiteY92" fmla="*/ 1667837 h 6256180"/>
              <a:gd name="connsiteX93" fmla="*/ 1979169 w 7982633"/>
              <a:gd name="connsiteY93" fmla="*/ 2220287 h 6256180"/>
              <a:gd name="connsiteX94" fmla="*/ 1893444 w 7982633"/>
              <a:gd name="connsiteY94" fmla="*/ 2096462 h 6256180"/>
              <a:gd name="connsiteX95" fmla="*/ 1741044 w 7982633"/>
              <a:gd name="connsiteY95" fmla="*/ 2172662 h 6256180"/>
              <a:gd name="connsiteX96" fmla="*/ 1617219 w 7982633"/>
              <a:gd name="connsiteY96" fmla="*/ 2105987 h 6256180"/>
              <a:gd name="connsiteX97" fmla="*/ 1436244 w 7982633"/>
              <a:gd name="connsiteY97" fmla="*/ 2363162 h 6256180"/>
              <a:gd name="connsiteX98" fmla="*/ 1331469 w 7982633"/>
              <a:gd name="connsiteY98" fmla="*/ 2534612 h 6256180"/>
              <a:gd name="connsiteX99" fmla="*/ 759969 w 7982633"/>
              <a:gd name="connsiteY99" fmla="*/ 2258387 h 6256180"/>
              <a:gd name="connsiteX100" fmla="*/ 769494 w 7982633"/>
              <a:gd name="connsiteY100" fmla="*/ 2153612 h 6256180"/>
              <a:gd name="connsiteX101" fmla="*/ 740919 w 7982633"/>
              <a:gd name="connsiteY101" fmla="*/ 1905962 h 6256180"/>
              <a:gd name="connsiteX102" fmla="*/ 559944 w 7982633"/>
              <a:gd name="connsiteY102" fmla="*/ 1753562 h 6256180"/>
              <a:gd name="connsiteX103" fmla="*/ 226569 w 7982633"/>
              <a:gd name="connsiteY103" fmla="*/ 1696412 h 6256180"/>
              <a:gd name="connsiteX104" fmla="*/ 169419 w 7982633"/>
              <a:gd name="connsiteY104" fmla="*/ 1877387 h 6256180"/>
              <a:gd name="connsiteX105" fmla="*/ 159894 w 7982633"/>
              <a:gd name="connsiteY105" fmla="*/ 2182187 h 6256180"/>
              <a:gd name="connsiteX106" fmla="*/ 58294 w 7982633"/>
              <a:gd name="connsiteY106" fmla="*/ 2566362 h 6256180"/>
              <a:gd name="connsiteX107" fmla="*/ 7494 w 7982633"/>
              <a:gd name="connsiteY107" fmla="*/ 2639387 h 6256180"/>
              <a:gd name="connsiteX0" fmla="*/ 8568 w 7983707"/>
              <a:gd name="connsiteY0" fmla="*/ 2639387 h 6256180"/>
              <a:gd name="connsiteX1" fmla="*/ 227643 w 7983707"/>
              <a:gd name="connsiteY1" fmla="*/ 2725112 h 6256180"/>
              <a:gd name="connsiteX2" fmla="*/ 256218 w 7983707"/>
              <a:gd name="connsiteY2" fmla="*/ 2906087 h 6256180"/>
              <a:gd name="connsiteX3" fmla="*/ 475293 w 7983707"/>
              <a:gd name="connsiteY3" fmla="*/ 2877512 h 6256180"/>
              <a:gd name="connsiteX4" fmla="*/ 608643 w 7983707"/>
              <a:gd name="connsiteY4" fmla="*/ 2877512 h 6256180"/>
              <a:gd name="connsiteX5" fmla="*/ 627693 w 7983707"/>
              <a:gd name="connsiteY5" fmla="*/ 3134687 h 6256180"/>
              <a:gd name="connsiteX6" fmla="*/ 770568 w 7983707"/>
              <a:gd name="connsiteY6" fmla="*/ 3220412 h 6256180"/>
              <a:gd name="connsiteX7" fmla="*/ 1323018 w 7983707"/>
              <a:gd name="connsiteY7" fmla="*/ 3320425 h 6256180"/>
              <a:gd name="connsiteX8" fmla="*/ 1411124 w 7983707"/>
              <a:gd name="connsiteY8" fmla="*/ 3327568 h 6256180"/>
              <a:gd name="connsiteX9" fmla="*/ 1446843 w 7983707"/>
              <a:gd name="connsiteY9" fmla="*/ 3334712 h 6256180"/>
              <a:gd name="connsiteX10" fmla="*/ 1589718 w 7983707"/>
              <a:gd name="connsiteY10" fmla="*/ 3298993 h 6256180"/>
              <a:gd name="connsiteX11" fmla="*/ 1770693 w 7983707"/>
              <a:gd name="connsiteY11" fmla="*/ 3210887 h 6256180"/>
              <a:gd name="connsiteX12" fmla="*/ 2075493 w 7983707"/>
              <a:gd name="connsiteY12" fmla="*/ 3258512 h 6256180"/>
              <a:gd name="connsiteX13" fmla="*/ 2199318 w 7983707"/>
              <a:gd name="connsiteY13" fmla="*/ 3487112 h 6256180"/>
              <a:gd name="connsiteX14" fmla="*/ 2008818 w 7983707"/>
              <a:gd name="connsiteY14" fmla="*/ 3753812 h 6256180"/>
              <a:gd name="connsiteX15" fmla="*/ 1951668 w 7983707"/>
              <a:gd name="connsiteY15" fmla="*/ 4001462 h 6256180"/>
              <a:gd name="connsiteX16" fmla="*/ 2027868 w 7983707"/>
              <a:gd name="connsiteY16" fmla="*/ 4125287 h 6256180"/>
              <a:gd name="connsiteX17" fmla="*/ 1827843 w 7983707"/>
              <a:gd name="connsiteY17" fmla="*/ 4211012 h 6256180"/>
              <a:gd name="connsiteX18" fmla="*/ 1684968 w 7983707"/>
              <a:gd name="connsiteY18" fmla="*/ 3963362 h 6256180"/>
              <a:gd name="connsiteX19" fmla="*/ 1561143 w 7983707"/>
              <a:gd name="connsiteY19" fmla="*/ 3915737 h 6256180"/>
              <a:gd name="connsiteX20" fmla="*/ 1342068 w 7983707"/>
              <a:gd name="connsiteY20" fmla="*/ 4030037 h 6256180"/>
              <a:gd name="connsiteX21" fmla="*/ 1275393 w 7983707"/>
              <a:gd name="connsiteY21" fmla="*/ 4115762 h 6256180"/>
              <a:gd name="connsiteX22" fmla="*/ 1046793 w 7983707"/>
              <a:gd name="connsiteY22" fmla="*/ 4096712 h 6256180"/>
              <a:gd name="connsiteX23" fmla="*/ 856293 w 7983707"/>
              <a:gd name="connsiteY23" fmla="*/ 4163387 h 6256180"/>
              <a:gd name="connsiteX24" fmla="*/ 656268 w 7983707"/>
              <a:gd name="connsiteY24" fmla="*/ 3991937 h 6256180"/>
              <a:gd name="connsiteX25" fmla="*/ 275268 w 7983707"/>
              <a:gd name="connsiteY25" fmla="*/ 4020512 h 6256180"/>
              <a:gd name="connsiteX26" fmla="*/ 151443 w 7983707"/>
              <a:gd name="connsiteY26" fmla="*/ 4087187 h 6256180"/>
              <a:gd name="connsiteX27" fmla="*/ 341943 w 7983707"/>
              <a:gd name="connsiteY27" fmla="*/ 4163387 h 6256180"/>
              <a:gd name="connsiteX28" fmla="*/ 494343 w 7983707"/>
              <a:gd name="connsiteY28" fmla="*/ 4211012 h 6256180"/>
              <a:gd name="connsiteX29" fmla="*/ 532443 w 7983707"/>
              <a:gd name="connsiteY29" fmla="*/ 4401512 h 6256180"/>
              <a:gd name="connsiteX30" fmla="*/ 494343 w 7983707"/>
              <a:gd name="connsiteY30" fmla="*/ 4468187 h 6256180"/>
              <a:gd name="connsiteX31" fmla="*/ 561018 w 7983707"/>
              <a:gd name="connsiteY31" fmla="*/ 4525337 h 6256180"/>
              <a:gd name="connsiteX32" fmla="*/ 541968 w 7983707"/>
              <a:gd name="connsiteY32" fmla="*/ 4687262 h 6256180"/>
              <a:gd name="connsiteX33" fmla="*/ 341943 w 7983707"/>
              <a:gd name="connsiteY33" fmla="*/ 4782512 h 6256180"/>
              <a:gd name="connsiteX34" fmla="*/ 427668 w 7983707"/>
              <a:gd name="connsiteY34" fmla="*/ 5344487 h 6256180"/>
              <a:gd name="connsiteX35" fmla="*/ 180018 w 7983707"/>
              <a:gd name="connsiteY35" fmla="*/ 5820737 h 6256180"/>
              <a:gd name="connsiteX36" fmla="*/ 484818 w 7983707"/>
              <a:gd name="connsiteY36" fmla="*/ 6201737 h 6256180"/>
              <a:gd name="connsiteX37" fmla="*/ 1313493 w 7983707"/>
              <a:gd name="connsiteY37" fmla="*/ 6239837 h 6256180"/>
              <a:gd name="connsiteX38" fmla="*/ 1789743 w 7983707"/>
              <a:gd name="connsiteY38" fmla="*/ 6068387 h 6256180"/>
              <a:gd name="connsiteX39" fmla="*/ 2113593 w 7983707"/>
              <a:gd name="connsiteY39" fmla="*/ 5868362 h 6256180"/>
              <a:gd name="connsiteX40" fmla="*/ 2294568 w 7983707"/>
              <a:gd name="connsiteY40" fmla="*/ 5935037 h 6256180"/>
              <a:gd name="connsiteX41" fmla="*/ 2780343 w 7983707"/>
              <a:gd name="connsiteY41" fmla="*/ 5515937 h 6256180"/>
              <a:gd name="connsiteX42" fmla="*/ 2989893 w 7983707"/>
              <a:gd name="connsiteY42" fmla="*/ 5754062 h 6256180"/>
              <a:gd name="connsiteX43" fmla="*/ 3437568 w 7983707"/>
              <a:gd name="connsiteY43" fmla="*/ 5773112 h 6256180"/>
              <a:gd name="connsiteX44" fmla="*/ 3732843 w 7983707"/>
              <a:gd name="connsiteY44" fmla="*/ 5858837 h 6256180"/>
              <a:gd name="connsiteX45" fmla="*/ 3885243 w 7983707"/>
              <a:gd name="connsiteY45" fmla="*/ 5639762 h 6256180"/>
              <a:gd name="connsiteX46" fmla="*/ 4009068 w 7983707"/>
              <a:gd name="connsiteY46" fmla="*/ 5649287 h 6256180"/>
              <a:gd name="connsiteX47" fmla="*/ 4190043 w 7983707"/>
              <a:gd name="connsiteY47" fmla="*/ 5430212 h 6256180"/>
              <a:gd name="connsiteX48" fmla="*/ 4009068 w 7983707"/>
              <a:gd name="connsiteY48" fmla="*/ 5249237 h 6256180"/>
              <a:gd name="connsiteX49" fmla="*/ 4151943 w 7983707"/>
              <a:gd name="connsiteY49" fmla="*/ 5115887 h 6256180"/>
              <a:gd name="connsiteX50" fmla="*/ 4342443 w 7983707"/>
              <a:gd name="connsiteY50" fmla="*/ 5039687 h 6256180"/>
              <a:gd name="connsiteX51" fmla="*/ 4723443 w 7983707"/>
              <a:gd name="connsiteY51" fmla="*/ 4468187 h 6256180"/>
              <a:gd name="connsiteX52" fmla="*/ 5004431 w 7983707"/>
              <a:gd name="connsiteY52" fmla="*/ 4132431 h 6256180"/>
              <a:gd name="connsiteX53" fmla="*/ 5333043 w 7983707"/>
              <a:gd name="connsiteY53" fmla="*/ 4006225 h 6256180"/>
              <a:gd name="connsiteX54" fmla="*/ 5578311 w 7983707"/>
              <a:gd name="connsiteY54" fmla="*/ 4003843 h 6256180"/>
              <a:gd name="connsiteX55" fmla="*/ 5787862 w 7983707"/>
              <a:gd name="connsiteY55" fmla="*/ 3868112 h 6256180"/>
              <a:gd name="connsiteX56" fmla="*/ 5830725 w 7983707"/>
              <a:gd name="connsiteY56" fmla="*/ 3639512 h 6256180"/>
              <a:gd name="connsiteX57" fmla="*/ 6075993 w 7983707"/>
              <a:gd name="connsiteY57" fmla="*/ 3546643 h 6256180"/>
              <a:gd name="connsiteX58" fmla="*/ 6573674 w 7983707"/>
              <a:gd name="connsiteY58" fmla="*/ 3268037 h 6256180"/>
              <a:gd name="connsiteX59" fmla="*/ 6914192 w 7983707"/>
              <a:gd name="connsiteY59" fmla="*/ 3214062 h 6256180"/>
              <a:gd name="connsiteX60" fmla="*/ 7028493 w 7983707"/>
              <a:gd name="connsiteY60" fmla="*/ 3210887 h 6256180"/>
              <a:gd name="connsiteX61" fmla="*/ 7714293 w 7983707"/>
              <a:gd name="connsiteY61" fmla="*/ 2906087 h 6256180"/>
              <a:gd name="connsiteX62" fmla="*/ 7853993 w 7983707"/>
              <a:gd name="connsiteY62" fmla="*/ 2798137 h 6256180"/>
              <a:gd name="connsiteX63" fmla="*/ 7952418 w 7983707"/>
              <a:gd name="connsiteY63" fmla="*/ 2604462 h 6256180"/>
              <a:gd name="connsiteX64" fmla="*/ 7968293 w 7983707"/>
              <a:gd name="connsiteY64" fmla="*/ 2423487 h 6256180"/>
              <a:gd name="connsiteX65" fmla="*/ 7746043 w 7983707"/>
              <a:gd name="connsiteY65" fmla="*/ 2388562 h 6256180"/>
              <a:gd name="connsiteX66" fmla="*/ 7841292 w 7983707"/>
              <a:gd name="connsiteY66" fmla="*/ 2217112 h 6256180"/>
              <a:gd name="connsiteX67" fmla="*/ 7907968 w 7983707"/>
              <a:gd name="connsiteY67" fmla="*/ 1934537 h 6256180"/>
              <a:gd name="connsiteX68" fmla="*/ 6818943 w 7983707"/>
              <a:gd name="connsiteY68" fmla="*/ 982037 h 6256180"/>
              <a:gd name="connsiteX69" fmla="*/ 6152193 w 7983707"/>
              <a:gd name="connsiteY69" fmla="*/ 1039187 h 6256180"/>
              <a:gd name="connsiteX70" fmla="*/ 6237918 w 7983707"/>
              <a:gd name="connsiteY70" fmla="*/ 1372562 h 6256180"/>
              <a:gd name="connsiteX71" fmla="*/ 5961693 w 7983707"/>
              <a:gd name="connsiteY71" fmla="*/ 1572587 h 6256180"/>
              <a:gd name="connsiteX72" fmla="*/ 5494968 w 7983707"/>
              <a:gd name="connsiteY72" fmla="*/ 1610687 h 6256180"/>
              <a:gd name="connsiteX73" fmla="*/ 5771193 w 7983707"/>
              <a:gd name="connsiteY73" fmla="*/ 1343987 h 6256180"/>
              <a:gd name="connsiteX74" fmla="*/ 5409243 w 7983707"/>
              <a:gd name="connsiteY74" fmla="*/ 1296362 h 6256180"/>
              <a:gd name="connsiteX75" fmla="*/ 5761668 w 7983707"/>
              <a:gd name="connsiteY75" fmla="*/ 962987 h 6256180"/>
              <a:gd name="connsiteX76" fmla="*/ 5790243 w 7983707"/>
              <a:gd name="connsiteY76" fmla="*/ 743912 h 6256180"/>
              <a:gd name="connsiteX77" fmla="*/ 5514018 w 7983707"/>
              <a:gd name="connsiteY77" fmla="*/ 677237 h 6256180"/>
              <a:gd name="connsiteX78" fmla="*/ 5199693 w 7983707"/>
              <a:gd name="connsiteY78" fmla="*/ 753437 h 6256180"/>
              <a:gd name="connsiteX79" fmla="*/ 5466393 w 7983707"/>
              <a:gd name="connsiteY79" fmla="*/ 524837 h 6256180"/>
              <a:gd name="connsiteX80" fmla="*/ 5456868 w 7983707"/>
              <a:gd name="connsiteY80" fmla="*/ 353387 h 6256180"/>
              <a:gd name="connsiteX81" fmla="*/ 5094918 w 7983707"/>
              <a:gd name="connsiteY81" fmla="*/ 286712 h 6256180"/>
              <a:gd name="connsiteX82" fmla="*/ 5094918 w 7983707"/>
              <a:gd name="connsiteY82" fmla="*/ 67637 h 6256180"/>
              <a:gd name="connsiteX83" fmla="*/ 4999668 w 7983707"/>
              <a:gd name="connsiteY83" fmla="*/ 962 h 6256180"/>
              <a:gd name="connsiteX84" fmla="*/ 4228143 w 7983707"/>
              <a:gd name="connsiteY84" fmla="*/ 105737 h 6256180"/>
              <a:gd name="connsiteX85" fmla="*/ 4209093 w 7983707"/>
              <a:gd name="connsiteY85" fmla="*/ 315287 h 6256180"/>
              <a:gd name="connsiteX86" fmla="*/ 4161468 w 7983707"/>
              <a:gd name="connsiteY86" fmla="*/ 391487 h 6256180"/>
              <a:gd name="connsiteX87" fmla="*/ 3856668 w 7983707"/>
              <a:gd name="connsiteY87" fmla="*/ 362912 h 6256180"/>
              <a:gd name="connsiteX88" fmla="*/ 3618543 w 7983707"/>
              <a:gd name="connsiteY88" fmla="*/ 801062 h 6256180"/>
              <a:gd name="connsiteX89" fmla="*/ 3428043 w 7983707"/>
              <a:gd name="connsiteY89" fmla="*/ 1191587 h 6256180"/>
              <a:gd name="connsiteX90" fmla="*/ 3123243 w 7983707"/>
              <a:gd name="connsiteY90" fmla="*/ 1201112 h 6256180"/>
              <a:gd name="connsiteX91" fmla="*/ 2675568 w 7983707"/>
              <a:gd name="connsiteY91" fmla="*/ 1420187 h 6256180"/>
              <a:gd name="connsiteX92" fmla="*/ 2599368 w 7983707"/>
              <a:gd name="connsiteY92" fmla="*/ 1667837 h 6256180"/>
              <a:gd name="connsiteX93" fmla="*/ 1980243 w 7983707"/>
              <a:gd name="connsiteY93" fmla="*/ 2220287 h 6256180"/>
              <a:gd name="connsiteX94" fmla="*/ 1894518 w 7983707"/>
              <a:gd name="connsiteY94" fmla="*/ 2096462 h 6256180"/>
              <a:gd name="connsiteX95" fmla="*/ 1742118 w 7983707"/>
              <a:gd name="connsiteY95" fmla="*/ 2172662 h 6256180"/>
              <a:gd name="connsiteX96" fmla="*/ 1618293 w 7983707"/>
              <a:gd name="connsiteY96" fmla="*/ 2105987 h 6256180"/>
              <a:gd name="connsiteX97" fmla="*/ 1437318 w 7983707"/>
              <a:gd name="connsiteY97" fmla="*/ 2363162 h 6256180"/>
              <a:gd name="connsiteX98" fmla="*/ 1332543 w 7983707"/>
              <a:gd name="connsiteY98" fmla="*/ 2534612 h 6256180"/>
              <a:gd name="connsiteX99" fmla="*/ 761043 w 7983707"/>
              <a:gd name="connsiteY99" fmla="*/ 2258387 h 6256180"/>
              <a:gd name="connsiteX100" fmla="*/ 770568 w 7983707"/>
              <a:gd name="connsiteY100" fmla="*/ 2153612 h 6256180"/>
              <a:gd name="connsiteX101" fmla="*/ 741993 w 7983707"/>
              <a:gd name="connsiteY101" fmla="*/ 1905962 h 6256180"/>
              <a:gd name="connsiteX102" fmla="*/ 561018 w 7983707"/>
              <a:gd name="connsiteY102" fmla="*/ 1753562 h 6256180"/>
              <a:gd name="connsiteX103" fmla="*/ 227643 w 7983707"/>
              <a:gd name="connsiteY103" fmla="*/ 1696412 h 6256180"/>
              <a:gd name="connsiteX104" fmla="*/ 170493 w 7983707"/>
              <a:gd name="connsiteY104" fmla="*/ 1877387 h 6256180"/>
              <a:gd name="connsiteX105" fmla="*/ 199068 w 7983707"/>
              <a:gd name="connsiteY105" fmla="*/ 2531437 h 6256180"/>
              <a:gd name="connsiteX106" fmla="*/ 59368 w 7983707"/>
              <a:gd name="connsiteY106" fmla="*/ 2566362 h 6256180"/>
              <a:gd name="connsiteX107" fmla="*/ 8568 w 7983707"/>
              <a:gd name="connsiteY107" fmla="*/ 2639387 h 6256180"/>
              <a:gd name="connsiteX0" fmla="*/ 8568 w 7983707"/>
              <a:gd name="connsiteY0" fmla="*/ 2639387 h 6256180"/>
              <a:gd name="connsiteX1" fmla="*/ 227643 w 7983707"/>
              <a:gd name="connsiteY1" fmla="*/ 2725112 h 6256180"/>
              <a:gd name="connsiteX2" fmla="*/ 256218 w 7983707"/>
              <a:gd name="connsiteY2" fmla="*/ 2906087 h 6256180"/>
              <a:gd name="connsiteX3" fmla="*/ 475293 w 7983707"/>
              <a:gd name="connsiteY3" fmla="*/ 2877512 h 6256180"/>
              <a:gd name="connsiteX4" fmla="*/ 608643 w 7983707"/>
              <a:gd name="connsiteY4" fmla="*/ 2877512 h 6256180"/>
              <a:gd name="connsiteX5" fmla="*/ 627693 w 7983707"/>
              <a:gd name="connsiteY5" fmla="*/ 3134687 h 6256180"/>
              <a:gd name="connsiteX6" fmla="*/ 770568 w 7983707"/>
              <a:gd name="connsiteY6" fmla="*/ 3220412 h 6256180"/>
              <a:gd name="connsiteX7" fmla="*/ 1323018 w 7983707"/>
              <a:gd name="connsiteY7" fmla="*/ 3320425 h 6256180"/>
              <a:gd name="connsiteX8" fmla="*/ 1411124 w 7983707"/>
              <a:gd name="connsiteY8" fmla="*/ 3327568 h 6256180"/>
              <a:gd name="connsiteX9" fmla="*/ 1446843 w 7983707"/>
              <a:gd name="connsiteY9" fmla="*/ 3334712 h 6256180"/>
              <a:gd name="connsiteX10" fmla="*/ 1589718 w 7983707"/>
              <a:gd name="connsiteY10" fmla="*/ 3298993 h 6256180"/>
              <a:gd name="connsiteX11" fmla="*/ 1770693 w 7983707"/>
              <a:gd name="connsiteY11" fmla="*/ 3210887 h 6256180"/>
              <a:gd name="connsiteX12" fmla="*/ 2075493 w 7983707"/>
              <a:gd name="connsiteY12" fmla="*/ 3258512 h 6256180"/>
              <a:gd name="connsiteX13" fmla="*/ 2199318 w 7983707"/>
              <a:gd name="connsiteY13" fmla="*/ 3487112 h 6256180"/>
              <a:gd name="connsiteX14" fmla="*/ 2008818 w 7983707"/>
              <a:gd name="connsiteY14" fmla="*/ 3753812 h 6256180"/>
              <a:gd name="connsiteX15" fmla="*/ 1951668 w 7983707"/>
              <a:gd name="connsiteY15" fmla="*/ 4001462 h 6256180"/>
              <a:gd name="connsiteX16" fmla="*/ 2027868 w 7983707"/>
              <a:gd name="connsiteY16" fmla="*/ 4125287 h 6256180"/>
              <a:gd name="connsiteX17" fmla="*/ 1827843 w 7983707"/>
              <a:gd name="connsiteY17" fmla="*/ 4211012 h 6256180"/>
              <a:gd name="connsiteX18" fmla="*/ 1684968 w 7983707"/>
              <a:gd name="connsiteY18" fmla="*/ 3963362 h 6256180"/>
              <a:gd name="connsiteX19" fmla="*/ 1561143 w 7983707"/>
              <a:gd name="connsiteY19" fmla="*/ 3915737 h 6256180"/>
              <a:gd name="connsiteX20" fmla="*/ 1342068 w 7983707"/>
              <a:gd name="connsiteY20" fmla="*/ 4030037 h 6256180"/>
              <a:gd name="connsiteX21" fmla="*/ 1275393 w 7983707"/>
              <a:gd name="connsiteY21" fmla="*/ 4115762 h 6256180"/>
              <a:gd name="connsiteX22" fmla="*/ 1046793 w 7983707"/>
              <a:gd name="connsiteY22" fmla="*/ 4096712 h 6256180"/>
              <a:gd name="connsiteX23" fmla="*/ 856293 w 7983707"/>
              <a:gd name="connsiteY23" fmla="*/ 4163387 h 6256180"/>
              <a:gd name="connsiteX24" fmla="*/ 656268 w 7983707"/>
              <a:gd name="connsiteY24" fmla="*/ 3991937 h 6256180"/>
              <a:gd name="connsiteX25" fmla="*/ 275268 w 7983707"/>
              <a:gd name="connsiteY25" fmla="*/ 4020512 h 6256180"/>
              <a:gd name="connsiteX26" fmla="*/ 151443 w 7983707"/>
              <a:gd name="connsiteY26" fmla="*/ 4087187 h 6256180"/>
              <a:gd name="connsiteX27" fmla="*/ 341943 w 7983707"/>
              <a:gd name="connsiteY27" fmla="*/ 4163387 h 6256180"/>
              <a:gd name="connsiteX28" fmla="*/ 494343 w 7983707"/>
              <a:gd name="connsiteY28" fmla="*/ 4211012 h 6256180"/>
              <a:gd name="connsiteX29" fmla="*/ 532443 w 7983707"/>
              <a:gd name="connsiteY29" fmla="*/ 4401512 h 6256180"/>
              <a:gd name="connsiteX30" fmla="*/ 494343 w 7983707"/>
              <a:gd name="connsiteY30" fmla="*/ 4468187 h 6256180"/>
              <a:gd name="connsiteX31" fmla="*/ 561018 w 7983707"/>
              <a:gd name="connsiteY31" fmla="*/ 4525337 h 6256180"/>
              <a:gd name="connsiteX32" fmla="*/ 541968 w 7983707"/>
              <a:gd name="connsiteY32" fmla="*/ 4687262 h 6256180"/>
              <a:gd name="connsiteX33" fmla="*/ 341943 w 7983707"/>
              <a:gd name="connsiteY33" fmla="*/ 4782512 h 6256180"/>
              <a:gd name="connsiteX34" fmla="*/ 427668 w 7983707"/>
              <a:gd name="connsiteY34" fmla="*/ 5344487 h 6256180"/>
              <a:gd name="connsiteX35" fmla="*/ 180018 w 7983707"/>
              <a:gd name="connsiteY35" fmla="*/ 5820737 h 6256180"/>
              <a:gd name="connsiteX36" fmla="*/ 484818 w 7983707"/>
              <a:gd name="connsiteY36" fmla="*/ 6201737 h 6256180"/>
              <a:gd name="connsiteX37" fmla="*/ 1313493 w 7983707"/>
              <a:gd name="connsiteY37" fmla="*/ 6239837 h 6256180"/>
              <a:gd name="connsiteX38" fmla="*/ 1789743 w 7983707"/>
              <a:gd name="connsiteY38" fmla="*/ 6068387 h 6256180"/>
              <a:gd name="connsiteX39" fmla="*/ 2113593 w 7983707"/>
              <a:gd name="connsiteY39" fmla="*/ 5868362 h 6256180"/>
              <a:gd name="connsiteX40" fmla="*/ 2294568 w 7983707"/>
              <a:gd name="connsiteY40" fmla="*/ 5935037 h 6256180"/>
              <a:gd name="connsiteX41" fmla="*/ 2780343 w 7983707"/>
              <a:gd name="connsiteY41" fmla="*/ 5515937 h 6256180"/>
              <a:gd name="connsiteX42" fmla="*/ 2989893 w 7983707"/>
              <a:gd name="connsiteY42" fmla="*/ 5754062 h 6256180"/>
              <a:gd name="connsiteX43" fmla="*/ 3437568 w 7983707"/>
              <a:gd name="connsiteY43" fmla="*/ 5773112 h 6256180"/>
              <a:gd name="connsiteX44" fmla="*/ 3732843 w 7983707"/>
              <a:gd name="connsiteY44" fmla="*/ 5858837 h 6256180"/>
              <a:gd name="connsiteX45" fmla="*/ 3885243 w 7983707"/>
              <a:gd name="connsiteY45" fmla="*/ 5639762 h 6256180"/>
              <a:gd name="connsiteX46" fmla="*/ 4009068 w 7983707"/>
              <a:gd name="connsiteY46" fmla="*/ 5649287 h 6256180"/>
              <a:gd name="connsiteX47" fmla="*/ 4190043 w 7983707"/>
              <a:gd name="connsiteY47" fmla="*/ 5430212 h 6256180"/>
              <a:gd name="connsiteX48" fmla="*/ 4009068 w 7983707"/>
              <a:gd name="connsiteY48" fmla="*/ 5249237 h 6256180"/>
              <a:gd name="connsiteX49" fmla="*/ 4151943 w 7983707"/>
              <a:gd name="connsiteY49" fmla="*/ 5115887 h 6256180"/>
              <a:gd name="connsiteX50" fmla="*/ 4342443 w 7983707"/>
              <a:gd name="connsiteY50" fmla="*/ 5039687 h 6256180"/>
              <a:gd name="connsiteX51" fmla="*/ 4723443 w 7983707"/>
              <a:gd name="connsiteY51" fmla="*/ 4468187 h 6256180"/>
              <a:gd name="connsiteX52" fmla="*/ 5004431 w 7983707"/>
              <a:gd name="connsiteY52" fmla="*/ 4132431 h 6256180"/>
              <a:gd name="connsiteX53" fmla="*/ 5333043 w 7983707"/>
              <a:gd name="connsiteY53" fmla="*/ 4006225 h 6256180"/>
              <a:gd name="connsiteX54" fmla="*/ 5578311 w 7983707"/>
              <a:gd name="connsiteY54" fmla="*/ 4003843 h 6256180"/>
              <a:gd name="connsiteX55" fmla="*/ 5787862 w 7983707"/>
              <a:gd name="connsiteY55" fmla="*/ 3868112 h 6256180"/>
              <a:gd name="connsiteX56" fmla="*/ 5830725 w 7983707"/>
              <a:gd name="connsiteY56" fmla="*/ 3639512 h 6256180"/>
              <a:gd name="connsiteX57" fmla="*/ 6075993 w 7983707"/>
              <a:gd name="connsiteY57" fmla="*/ 3546643 h 6256180"/>
              <a:gd name="connsiteX58" fmla="*/ 6573674 w 7983707"/>
              <a:gd name="connsiteY58" fmla="*/ 3268037 h 6256180"/>
              <a:gd name="connsiteX59" fmla="*/ 6914192 w 7983707"/>
              <a:gd name="connsiteY59" fmla="*/ 3214062 h 6256180"/>
              <a:gd name="connsiteX60" fmla="*/ 7028493 w 7983707"/>
              <a:gd name="connsiteY60" fmla="*/ 3210887 h 6256180"/>
              <a:gd name="connsiteX61" fmla="*/ 7714293 w 7983707"/>
              <a:gd name="connsiteY61" fmla="*/ 2906087 h 6256180"/>
              <a:gd name="connsiteX62" fmla="*/ 7853993 w 7983707"/>
              <a:gd name="connsiteY62" fmla="*/ 2798137 h 6256180"/>
              <a:gd name="connsiteX63" fmla="*/ 7952418 w 7983707"/>
              <a:gd name="connsiteY63" fmla="*/ 2604462 h 6256180"/>
              <a:gd name="connsiteX64" fmla="*/ 7968293 w 7983707"/>
              <a:gd name="connsiteY64" fmla="*/ 2423487 h 6256180"/>
              <a:gd name="connsiteX65" fmla="*/ 7746043 w 7983707"/>
              <a:gd name="connsiteY65" fmla="*/ 2388562 h 6256180"/>
              <a:gd name="connsiteX66" fmla="*/ 7841292 w 7983707"/>
              <a:gd name="connsiteY66" fmla="*/ 2217112 h 6256180"/>
              <a:gd name="connsiteX67" fmla="*/ 7907968 w 7983707"/>
              <a:gd name="connsiteY67" fmla="*/ 1934537 h 6256180"/>
              <a:gd name="connsiteX68" fmla="*/ 6818943 w 7983707"/>
              <a:gd name="connsiteY68" fmla="*/ 982037 h 6256180"/>
              <a:gd name="connsiteX69" fmla="*/ 6152193 w 7983707"/>
              <a:gd name="connsiteY69" fmla="*/ 1039187 h 6256180"/>
              <a:gd name="connsiteX70" fmla="*/ 6237918 w 7983707"/>
              <a:gd name="connsiteY70" fmla="*/ 1372562 h 6256180"/>
              <a:gd name="connsiteX71" fmla="*/ 5961693 w 7983707"/>
              <a:gd name="connsiteY71" fmla="*/ 1572587 h 6256180"/>
              <a:gd name="connsiteX72" fmla="*/ 5494968 w 7983707"/>
              <a:gd name="connsiteY72" fmla="*/ 1610687 h 6256180"/>
              <a:gd name="connsiteX73" fmla="*/ 5771193 w 7983707"/>
              <a:gd name="connsiteY73" fmla="*/ 1343987 h 6256180"/>
              <a:gd name="connsiteX74" fmla="*/ 5409243 w 7983707"/>
              <a:gd name="connsiteY74" fmla="*/ 1296362 h 6256180"/>
              <a:gd name="connsiteX75" fmla="*/ 5761668 w 7983707"/>
              <a:gd name="connsiteY75" fmla="*/ 962987 h 6256180"/>
              <a:gd name="connsiteX76" fmla="*/ 5790243 w 7983707"/>
              <a:gd name="connsiteY76" fmla="*/ 743912 h 6256180"/>
              <a:gd name="connsiteX77" fmla="*/ 5514018 w 7983707"/>
              <a:gd name="connsiteY77" fmla="*/ 677237 h 6256180"/>
              <a:gd name="connsiteX78" fmla="*/ 5199693 w 7983707"/>
              <a:gd name="connsiteY78" fmla="*/ 753437 h 6256180"/>
              <a:gd name="connsiteX79" fmla="*/ 5466393 w 7983707"/>
              <a:gd name="connsiteY79" fmla="*/ 524837 h 6256180"/>
              <a:gd name="connsiteX80" fmla="*/ 5456868 w 7983707"/>
              <a:gd name="connsiteY80" fmla="*/ 353387 h 6256180"/>
              <a:gd name="connsiteX81" fmla="*/ 5094918 w 7983707"/>
              <a:gd name="connsiteY81" fmla="*/ 286712 h 6256180"/>
              <a:gd name="connsiteX82" fmla="*/ 5094918 w 7983707"/>
              <a:gd name="connsiteY82" fmla="*/ 67637 h 6256180"/>
              <a:gd name="connsiteX83" fmla="*/ 4999668 w 7983707"/>
              <a:gd name="connsiteY83" fmla="*/ 962 h 6256180"/>
              <a:gd name="connsiteX84" fmla="*/ 4228143 w 7983707"/>
              <a:gd name="connsiteY84" fmla="*/ 105737 h 6256180"/>
              <a:gd name="connsiteX85" fmla="*/ 4209093 w 7983707"/>
              <a:gd name="connsiteY85" fmla="*/ 315287 h 6256180"/>
              <a:gd name="connsiteX86" fmla="*/ 4161468 w 7983707"/>
              <a:gd name="connsiteY86" fmla="*/ 391487 h 6256180"/>
              <a:gd name="connsiteX87" fmla="*/ 3856668 w 7983707"/>
              <a:gd name="connsiteY87" fmla="*/ 362912 h 6256180"/>
              <a:gd name="connsiteX88" fmla="*/ 3618543 w 7983707"/>
              <a:gd name="connsiteY88" fmla="*/ 801062 h 6256180"/>
              <a:gd name="connsiteX89" fmla="*/ 3428043 w 7983707"/>
              <a:gd name="connsiteY89" fmla="*/ 1191587 h 6256180"/>
              <a:gd name="connsiteX90" fmla="*/ 3123243 w 7983707"/>
              <a:gd name="connsiteY90" fmla="*/ 1201112 h 6256180"/>
              <a:gd name="connsiteX91" fmla="*/ 2675568 w 7983707"/>
              <a:gd name="connsiteY91" fmla="*/ 1420187 h 6256180"/>
              <a:gd name="connsiteX92" fmla="*/ 2599368 w 7983707"/>
              <a:gd name="connsiteY92" fmla="*/ 1667837 h 6256180"/>
              <a:gd name="connsiteX93" fmla="*/ 1980243 w 7983707"/>
              <a:gd name="connsiteY93" fmla="*/ 2220287 h 6256180"/>
              <a:gd name="connsiteX94" fmla="*/ 1894518 w 7983707"/>
              <a:gd name="connsiteY94" fmla="*/ 2096462 h 6256180"/>
              <a:gd name="connsiteX95" fmla="*/ 1742118 w 7983707"/>
              <a:gd name="connsiteY95" fmla="*/ 2172662 h 6256180"/>
              <a:gd name="connsiteX96" fmla="*/ 1618293 w 7983707"/>
              <a:gd name="connsiteY96" fmla="*/ 2105987 h 6256180"/>
              <a:gd name="connsiteX97" fmla="*/ 1437318 w 7983707"/>
              <a:gd name="connsiteY97" fmla="*/ 2363162 h 6256180"/>
              <a:gd name="connsiteX98" fmla="*/ 1332543 w 7983707"/>
              <a:gd name="connsiteY98" fmla="*/ 2534612 h 6256180"/>
              <a:gd name="connsiteX99" fmla="*/ 761043 w 7983707"/>
              <a:gd name="connsiteY99" fmla="*/ 2258387 h 6256180"/>
              <a:gd name="connsiteX100" fmla="*/ 770568 w 7983707"/>
              <a:gd name="connsiteY100" fmla="*/ 2153612 h 6256180"/>
              <a:gd name="connsiteX101" fmla="*/ 741993 w 7983707"/>
              <a:gd name="connsiteY101" fmla="*/ 1905962 h 6256180"/>
              <a:gd name="connsiteX102" fmla="*/ 561018 w 7983707"/>
              <a:gd name="connsiteY102" fmla="*/ 1753562 h 6256180"/>
              <a:gd name="connsiteX103" fmla="*/ 227643 w 7983707"/>
              <a:gd name="connsiteY103" fmla="*/ 1696412 h 6256180"/>
              <a:gd name="connsiteX104" fmla="*/ 367343 w 7983707"/>
              <a:gd name="connsiteY104" fmla="*/ 2461587 h 6256180"/>
              <a:gd name="connsiteX105" fmla="*/ 199068 w 7983707"/>
              <a:gd name="connsiteY105" fmla="*/ 2531437 h 6256180"/>
              <a:gd name="connsiteX106" fmla="*/ 59368 w 7983707"/>
              <a:gd name="connsiteY106" fmla="*/ 2566362 h 6256180"/>
              <a:gd name="connsiteX107" fmla="*/ 8568 w 7983707"/>
              <a:gd name="connsiteY107" fmla="*/ 2639387 h 6256180"/>
              <a:gd name="connsiteX0" fmla="*/ 8568 w 7983707"/>
              <a:gd name="connsiteY0" fmla="*/ 2639387 h 6256180"/>
              <a:gd name="connsiteX1" fmla="*/ 227643 w 7983707"/>
              <a:gd name="connsiteY1" fmla="*/ 2725112 h 6256180"/>
              <a:gd name="connsiteX2" fmla="*/ 256218 w 7983707"/>
              <a:gd name="connsiteY2" fmla="*/ 2906087 h 6256180"/>
              <a:gd name="connsiteX3" fmla="*/ 475293 w 7983707"/>
              <a:gd name="connsiteY3" fmla="*/ 2877512 h 6256180"/>
              <a:gd name="connsiteX4" fmla="*/ 608643 w 7983707"/>
              <a:gd name="connsiteY4" fmla="*/ 2877512 h 6256180"/>
              <a:gd name="connsiteX5" fmla="*/ 627693 w 7983707"/>
              <a:gd name="connsiteY5" fmla="*/ 3134687 h 6256180"/>
              <a:gd name="connsiteX6" fmla="*/ 770568 w 7983707"/>
              <a:gd name="connsiteY6" fmla="*/ 3220412 h 6256180"/>
              <a:gd name="connsiteX7" fmla="*/ 1323018 w 7983707"/>
              <a:gd name="connsiteY7" fmla="*/ 3320425 h 6256180"/>
              <a:gd name="connsiteX8" fmla="*/ 1411124 w 7983707"/>
              <a:gd name="connsiteY8" fmla="*/ 3327568 h 6256180"/>
              <a:gd name="connsiteX9" fmla="*/ 1446843 w 7983707"/>
              <a:gd name="connsiteY9" fmla="*/ 3334712 h 6256180"/>
              <a:gd name="connsiteX10" fmla="*/ 1589718 w 7983707"/>
              <a:gd name="connsiteY10" fmla="*/ 3298993 h 6256180"/>
              <a:gd name="connsiteX11" fmla="*/ 1770693 w 7983707"/>
              <a:gd name="connsiteY11" fmla="*/ 3210887 h 6256180"/>
              <a:gd name="connsiteX12" fmla="*/ 2075493 w 7983707"/>
              <a:gd name="connsiteY12" fmla="*/ 3258512 h 6256180"/>
              <a:gd name="connsiteX13" fmla="*/ 2199318 w 7983707"/>
              <a:gd name="connsiteY13" fmla="*/ 3487112 h 6256180"/>
              <a:gd name="connsiteX14" fmla="*/ 2008818 w 7983707"/>
              <a:gd name="connsiteY14" fmla="*/ 3753812 h 6256180"/>
              <a:gd name="connsiteX15" fmla="*/ 1951668 w 7983707"/>
              <a:gd name="connsiteY15" fmla="*/ 4001462 h 6256180"/>
              <a:gd name="connsiteX16" fmla="*/ 2027868 w 7983707"/>
              <a:gd name="connsiteY16" fmla="*/ 4125287 h 6256180"/>
              <a:gd name="connsiteX17" fmla="*/ 1827843 w 7983707"/>
              <a:gd name="connsiteY17" fmla="*/ 4211012 h 6256180"/>
              <a:gd name="connsiteX18" fmla="*/ 1684968 w 7983707"/>
              <a:gd name="connsiteY18" fmla="*/ 3963362 h 6256180"/>
              <a:gd name="connsiteX19" fmla="*/ 1561143 w 7983707"/>
              <a:gd name="connsiteY19" fmla="*/ 3915737 h 6256180"/>
              <a:gd name="connsiteX20" fmla="*/ 1342068 w 7983707"/>
              <a:gd name="connsiteY20" fmla="*/ 4030037 h 6256180"/>
              <a:gd name="connsiteX21" fmla="*/ 1275393 w 7983707"/>
              <a:gd name="connsiteY21" fmla="*/ 4115762 h 6256180"/>
              <a:gd name="connsiteX22" fmla="*/ 1046793 w 7983707"/>
              <a:gd name="connsiteY22" fmla="*/ 4096712 h 6256180"/>
              <a:gd name="connsiteX23" fmla="*/ 856293 w 7983707"/>
              <a:gd name="connsiteY23" fmla="*/ 4163387 h 6256180"/>
              <a:gd name="connsiteX24" fmla="*/ 656268 w 7983707"/>
              <a:gd name="connsiteY24" fmla="*/ 3991937 h 6256180"/>
              <a:gd name="connsiteX25" fmla="*/ 275268 w 7983707"/>
              <a:gd name="connsiteY25" fmla="*/ 4020512 h 6256180"/>
              <a:gd name="connsiteX26" fmla="*/ 151443 w 7983707"/>
              <a:gd name="connsiteY26" fmla="*/ 4087187 h 6256180"/>
              <a:gd name="connsiteX27" fmla="*/ 341943 w 7983707"/>
              <a:gd name="connsiteY27" fmla="*/ 4163387 h 6256180"/>
              <a:gd name="connsiteX28" fmla="*/ 494343 w 7983707"/>
              <a:gd name="connsiteY28" fmla="*/ 4211012 h 6256180"/>
              <a:gd name="connsiteX29" fmla="*/ 532443 w 7983707"/>
              <a:gd name="connsiteY29" fmla="*/ 4401512 h 6256180"/>
              <a:gd name="connsiteX30" fmla="*/ 494343 w 7983707"/>
              <a:gd name="connsiteY30" fmla="*/ 4468187 h 6256180"/>
              <a:gd name="connsiteX31" fmla="*/ 561018 w 7983707"/>
              <a:gd name="connsiteY31" fmla="*/ 4525337 h 6256180"/>
              <a:gd name="connsiteX32" fmla="*/ 541968 w 7983707"/>
              <a:gd name="connsiteY32" fmla="*/ 4687262 h 6256180"/>
              <a:gd name="connsiteX33" fmla="*/ 341943 w 7983707"/>
              <a:gd name="connsiteY33" fmla="*/ 4782512 h 6256180"/>
              <a:gd name="connsiteX34" fmla="*/ 427668 w 7983707"/>
              <a:gd name="connsiteY34" fmla="*/ 5344487 h 6256180"/>
              <a:gd name="connsiteX35" fmla="*/ 180018 w 7983707"/>
              <a:gd name="connsiteY35" fmla="*/ 5820737 h 6256180"/>
              <a:gd name="connsiteX36" fmla="*/ 484818 w 7983707"/>
              <a:gd name="connsiteY36" fmla="*/ 6201737 h 6256180"/>
              <a:gd name="connsiteX37" fmla="*/ 1313493 w 7983707"/>
              <a:gd name="connsiteY37" fmla="*/ 6239837 h 6256180"/>
              <a:gd name="connsiteX38" fmla="*/ 1789743 w 7983707"/>
              <a:gd name="connsiteY38" fmla="*/ 6068387 h 6256180"/>
              <a:gd name="connsiteX39" fmla="*/ 2113593 w 7983707"/>
              <a:gd name="connsiteY39" fmla="*/ 5868362 h 6256180"/>
              <a:gd name="connsiteX40" fmla="*/ 2294568 w 7983707"/>
              <a:gd name="connsiteY40" fmla="*/ 5935037 h 6256180"/>
              <a:gd name="connsiteX41" fmla="*/ 2780343 w 7983707"/>
              <a:gd name="connsiteY41" fmla="*/ 5515937 h 6256180"/>
              <a:gd name="connsiteX42" fmla="*/ 2989893 w 7983707"/>
              <a:gd name="connsiteY42" fmla="*/ 5754062 h 6256180"/>
              <a:gd name="connsiteX43" fmla="*/ 3437568 w 7983707"/>
              <a:gd name="connsiteY43" fmla="*/ 5773112 h 6256180"/>
              <a:gd name="connsiteX44" fmla="*/ 3732843 w 7983707"/>
              <a:gd name="connsiteY44" fmla="*/ 5858837 h 6256180"/>
              <a:gd name="connsiteX45" fmla="*/ 3885243 w 7983707"/>
              <a:gd name="connsiteY45" fmla="*/ 5639762 h 6256180"/>
              <a:gd name="connsiteX46" fmla="*/ 4009068 w 7983707"/>
              <a:gd name="connsiteY46" fmla="*/ 5649287 h 6256180"/>
              <a:gd name="connsiteX47" fmla="*/ 4190043 w 7983707"/>
              <a:gd name="connsiteY47" fmla="*/ 5430212 h 6256180"/>
              <a:gd name="connsiteX48" fmla="*/ 4009068 w 7983707"/>
              <a:gd name="connsiteY48" fmla="*/ 5249237 h 6256180"/>
              <a:gd name="connsiteX49" fmla="*/ 4151943 w 7983707"/>
              <a:gd name="connsiteY49" fmla="*/ 5115887 h 6256180"/>
              <a:gd name="connsiteX50" fmla="*/ 4342443 w 7983707"/>
              <a:gd name="connsiteY50" fmla="*/ 5039687 h 6256180"/>
              <a:gd name="connsiteX51" fmla="*/ 4723443 w 7983707"/>
              <a:gd name="connsiteY51" fmla="*/ 4468187 h 6256180"/>
              <a:gd name="connsiteX52" fmla="*/ 5004431 w 7983707"/>
              <a:gd name="connsiteY52" fmla="*/ 4132431 h 6256180"/>
              <a:gd name="connsiteX53" fmla="*/ 5333043 w 7983707"/>
              <a:gd name="connsiteY53" fmla="*/ 4006225 h 6256180"/>
              <a:gd name="connsiteX54" fmla="*/ 5578311 w 7983707"/>
              <a:gd name="connsiteY54" fmla="*/ 4003843 h 6256180"/>
              <a:gd name="connsiteX55" fmla="*/ 5787862 w 7983707"/>
              <a:gd name="connsiteY55" fmla="*/ 3868112 h 6256180"/>
              <a:gd name="connsiteX56" fmla="*/ 5830725 w 7983707"/>
              <a:gd name="connsiteY56" fmla="*/ 3639512 h 6256180"/>
              <a:gd name="connsiteX57" fmla="*/ 6075993 w 7983707"/>
              <a:gd name="connsiteY57" fmla="*/ 3546643 h 6256180"/>
              <a:gd name="connsiteX58" fmla="*/ 6573674 w 7983707"/>
              <a:gd name="connsiteY58" fmla="*/ 3268037 h 6256180"/>
              <a:gd name="connsiteX59" fmla="*/ 6914192 w 7983707"/>
              <a:gd name="connsiteY59" fmla="*/ 3214062 h 6256180"/>
              <a:gd name="connsiteX60" fmla="*/ 7028493 w 7983707"/>
              <a:gd name="connsiteY60" fmla="*/ 3210887 h 6256180"/>
              <a:gd name="connsiteX61" fmla="*/ 7714293 w 7983707"/>
              <a:gd name="connsiteY61" fmla="*/ 2906087 h 6256180"/>
              <a:gd name="connsiteX62" fmla="*/ 7853993 w 7983707"/>
              <a:gd name="connsiteY62" fmla="*/ 2798137 h 6256180"/>
              <a:gd name="connsiteX63" fmla="*/ 7952418 w 7983707"/>
              <a:gd name="connsiteY63" fmla="*/ 2604462 h 6256180"/>
              <a:gd name="connsiteX64" fmla="*/ 7968293 w 7983707"/>
              <a:gd name="connsiteY64" fmla="*/ 2423487 h 6256180"/>
              <a:gd name="connsiteX65" fmla="*/ 7746043 w 7983707"/>
              <a:gd name="connsiteY65" fmla="*/ 2388562 h 6256180"/>
              <a:gd name="connsiteX66" fmla="*/ 7841292 w 7983707"/>
              <a:gd name="connsiteY66" fmla="*/ 2217112 h 6256180"/>
              <a:gd name="connsiteX67" fmla="*/ 7907968 w 7983707"/>
              <a:gd name="connsiteY67" fmla="*/ 1934537 h 6256180"/>
              <a:gd name="connsiteX68" fmla="*/ 6818943 w 7983707"/>
              <a:gd name="connsiteY68" fmla="*/ 982037 h 6256180"/>
              <a:gd name="connsiteX69" fmla="*/ 6152193 w 7983707"/>
              <a:gd name="connsiteY69" fmla="*/ 1039187 h 6256180"/>
              <a:gd name="connsiteX70" fmla="*/ 6237918 w 7983707"/>
              <a:gd name="connsiteY70" fmla="*/ 1372562 h 6256180"/>
              <a:gd name="connsiteX71" fmla="*/ 5961693 w 7983707"/>
              <a:gd name="connsiteY71" fmla="*/ 1572587 h 6256180"/>
              <a:gd name="connsiteX72" fmla="*/ 5494968 w 7983707"/>
              <a:gd name="connsiteY72" fmla="*/ 1610687 h 6256180"/>
              <a:gd name="connsiteX73" fmla="*/ 5771193 w 7983707"/>
              <a:gd name="connsiteY73" fmla="*/ 1343987 h 6256180"/>
              <a:gd name="connsiteX74" fmla="*/ 5409243 w 7983707"/>
              <a:gd name="connsiteY74" fmla="*/ 1296362 h 6256180"/>
              <a:gd name="connsiteX75" fmla="*/ 5761668 w 7983707"/>
              <a:gd name="connsiteY75" fmla="*/ 962987 h 6256180"/>
              <a:gd name="connsiteX76" fmla="*/ 5790243 w 7983707"/>
              <a:gd name="connsiteY76" fmla="*/ 743912 h 6256180"/>
              <a:gd name="connsiteX77" fmla="*/ 5514018 w 7983707"/>
              <a:gd name="connsiteY77" fmla="*/ 677237 h 6256180"/>
              <a:gd name="connsiteX78" fmla="*/ 5199693 w 7983707"/>
              <a:gd name="connsiteY78" fmla="*/ 753437 h 6256180"/>
              <a:gd name="connsiteX79" fmla="*/ 5466393 w 7983707"/>
              <a:gd name="connsiteY79" fmla="*/ 524837 h 6256180"/>
              <a:gd name="connsiteX80" fmla="*/ 5456868 w 7983707"/>
              <a:gd name="connsiteY80" fmla="*/ 353387 h 6256180"/>
              <a:gd name="connsiteX81" fmla="*/ 5094918 w 7983707"/>
              <a:gd name="connsiteY81" fmla="*/ 286712 h 6256180"/>
              <a:gd name="connsiteX82" fmla="*/ 5094918 w 7983707"/>
              <a:gd name="connsiteY82" fmla="*/ 67637 h 6256180"/>
              <a:gd name="connsiteX83" fmla="*/ 4999668 w 7983707"/>
              <a:gd name="connsiteY83" fmla="*/ 962 h 6256180"/>
              <a:gd name="connsiteX84" fmla="*/ 4228143 w 7983707"/>
              <a:gd name="connsiteY84" fmla="*/ 105737 h 6256180"/>
              <a:gd name="connsiteX85" fmla="*/ 4209093 w 7983707"/>
              <a:gd name="connsiteY85" fmla="*/ 315287 h 6256180"/>
              <a:gd name="connsiteX86" fmla="*/ 4161468 w 7983707"/>
              <a:gd name="connsiteY86" fmla="*/ 391487 h 6256180"/>
              <a:gd name="connsiteX87" fmla="*/ 3856668 w 7983707"/>
              <a:gd name="connsiteY87" fmla="*/ 362912 h 6256180"/>
              <a:gd name="connsiteX88" fmla="*/ 3618543 w 7983707"/>
              <a:gd name="connsiteY88" fmla="*/ 801062 h 6256180"/>
              <a:gd name="connsiteX89" fmla="*/ 3428043 w 7983707"/>
              <a:gd name="connsiteY89" fmla="*/ 1191587 h 6256180"/>
              <a:gd name="connsiteX90" fmla="*/ 3123243 w 7983707"/>
              <a:gd name="connsiteY90" fmla="*/ 1201112 h 6256180"/>
              <a:gd name="connsiteX91" fmla="*/ 2675568 w 7983707"/>
              <a:gd name="connsiteY91" fmla="*/ 1420187 h 6256180"/>
              <a:gd name="connsiteX92" fmla="*/ 2599368 w 7983707"/>
              <a:gd name="connsiteY92" fmla="*/ 1667837 h 6256180"/>
              <a:gd name="connsiteX93" fmla="*/ 1980243 w 7983707"/>
              <a:gd name="connsiteY93" fmla="*/ 2220287 h 6256180"/>
              <a:gd name="connsiteX94" fmla="*/ 1894518 w 7983707"/>
              <a:gd name="connsiteY94" fmla="*/ 2096462 h 6256180"/>
              <a:gd name="connsiteX95" fmla="*/ 1742118 w 7983707"/>
              <a:gd name="connsiteY95" fmla="*/ 2172662 h 6256180"/>
              <a:gd name="connsiteX96" fmla="*/ 1618293 w 7983707"/>
              <a:gd name="connsiteY96" fmla="*/ 2105987 h 6256180"/>
              <a:gd name="connsiteX97" fmla="*/ 1437318 w 7983707"/>
              <a:gd name="connsiteY97" fmla="*/ 2363162 h 6256180"/>
              <a:gd name="connsiteX98" fmla="*/ 1332543 w 7983707"/>
              <a:gd name="connsiteY98" fmla="*/ 2534612 h 6256180"/>
              <a:gd name="connsiteX99" fmla="*/ 761043 w 7983707"/>
              <a:gd name="connsiteY99" fmla="*/ 2258387 h 6256180"/>
              <a:gd name="connsiteX100" fmla="*/ 770568 w 7983707"/>
              <a:gd name="connsiteY100" fmla="*/ 2153612 h 6256180"/>
              <a:gd name="connsiteX101" fmla="*/ 741993 w 7983707"/>
              <a:gd name="connsiteY101" fmla="*/ 1905962 h 6256180"/>
              <a:gd name="connsiteX102" fmla="*/ 561018 w 7983707"/>
              <a:gd name="connsiteY102" fmla="*/ 1753562 h 6256180"/>
              <a:gd name="connsiteX103" fmla="*/ 449893 w 7983707"/>
              <a:gd name="connsiteY103" fmla="*/ 2540962 h 6256180"/>
              <a:gd name="connsiteX104" fmla="*/ 367343 w 7983707"/>
              <a:gd name="connsiteY104" fmla="*/ 2461587 h 6256180"/>
              <a:gd name="connsiteX105" fmla="*/ 199068 w 7983707"/>
              <a:gd name="connsiteY105" fmla="*/ 2531437 h 6256180"/>
              <a:gd name="connsiteX106" fmla="*/ 59368 w 7983707"/>
              <a:gd name="connsiteY106" fmla="*/ 2566362 h 6256180"/>
              <a:gd name="connsiteX107" fmla="*/ 8568 w 7983707"/>
              <a:gd name="connsiteY107" fmla="*/ 2639387 h 6256180"/>
              <a:gd name="connsiteX0" fmla="*/ 8568 w 7983707"/>
              <a:gd name="connsiteY0" fmla="*/ 2639387 h 6256180"/>
              <a:gd name="connsiteX1" fmla="*/ 227643 w 7983707"/>
              <a:gd name="connsiteY1" fmla="*/ 2725112 h 6256180"/>
              <a:gd name="connsiteX2" fmla="*/ 256218 w 7983707"/>
              <a:gd name="connsiteY2" fmla="*/ 2906087 h 6256180"/>
              <a:gd name="connsiteX3" fmla="*/ 475293 w 7983707"/>
              <a:gd name="connsiteY3" fmla="*/ 2877512 h 6256180"/>
              <a:gd name="connsiteX4" fmla="*/ 608643 w 7983707"/>
              <a:gd name="connsiteY4" fmla="*/ 2877512 h 6256180"/>
              <a:gd name="connsiteX5" fmla="*/ 627693 w 7983707"/>
              <a:gd name="connsiteY5" fmla="*/ 3134687 h 6256180"/>
              <a:gd name="connsiteX6" fmla="*/ 770568 w 7983707"/>
              <a:gd name="connsiteY6" fmla="*/ 3220412 h 6256180"/>
              <a:gd name="connsiteX7" fmla="*/ 1323018 w 7983707"/>
              <a:gd name="connsiteY7" fmla="*/ 3320425 h 6256180"/>
              <a:gd name="connsiteX8" fmla="*/ 1411124 w 7983707"/>
              <a:gd name="connsiteY8" fmla="*/ 3327568 h 6256180"/>
              <a:gd name="connsiteX9" fmla="*/ 1446843 w 7983707"/>
              <a:gd name="connsiteY9" fmla="*/ 3334712 h 6256180"/>
              <a:gd name="connsiteX10" fmla="*/ 1589718 w 7983707"/>
              <a:gd name="connsiteY10" fmla="*/ 3298993 h 6256180"/>
              <a:gd name="connsiteX11" fmla="*/ 1770693 w 7983707"/>
              <a:gd name="connsiteY11" fmla="*/ 3210887 h 6256180"/>
              <a:gd name="connsiteX12" fmla="*/ 2075493 w 7983707"/>
              <a:gd name="connsiteY12" fmla="*/ 3258512 h 6256180"/>
              <a:gd name="connsiteX13" fmla="*/ 2199318 w 7983707"/>
              <a:gd name="connsiteY13" fmla="*/ 3487112 h 6256180"/>
              <a:gd name="connsiteX14" fmla="*/ 2008818 w 7983707"/>
              <a:gd name="connsiteY14" fmla="*/ 3753812 h 6256180"/>
              <a:gd name="connsiteX15" fmla="*/ 1951668 w 7983707"/>
              <a:gd name="connsiteY15" fmla="*/ 4001462 h 6256180"/>
              <a:gd name="connsiteX16" fmla="*/ 2027868 w 7983707"/>
              <a:gd name="connsiteY16" fmla="*/ 4125287 h 6256180"/>
              <a:gd name="connsiteX17" fmla="*/ 1827843 w 7983707"/>
              <a:gd name="connsiteY17" fmla="*/ 4211012 h 6256180"/>
              <a:gd name="connsiteX18" fmla="*/ 1684968 w 7983707"/>
              <a:gd name="connsiteY18" fmla="*/ 3963362 h 6256180"/>
              <a:gd name="connsiteX19" fmla="*/ 1561143 w 7983707"/>
              <a:gd name="connsiteY19" fmla="*/ 3915737 h 6256180"/>
              <a:gd name="connsiteX20" fmla="*/ 1342068 w 7983707"/>
              <a:gd name="connsiteY20" fmla="*/ 4030037 h 6256180"/>
              <a:gd name="connsiteX21" fmla="*/ 1275393 w 7983707"/>
              <a:gd name="connsiteY21" fmla="*/ 4115762 h 6256180"/>
              <a:gd name="connsiteX22" fmla="*/ 1046793 w 7983707"/>
              <a:gd name="connsiteY22" fmla="*/ 4096712 h 6256180"/>
              <a:gd name="connsiteX23" fmla="*/ 856293 w 7983707"/>
              <a:gd name="connsiteY23" fmla="*/ 4163387 h 6256180"/>
              <a:gd name="connsiteX24" fmla="*/ 656268 w 7983707"/>
              <a:gd name="connsiteY24" fmla="*/ 3991937 h 6256180"/>
              <a:gd name="connsiteX25" fmla="*/ 275268 w 7983707"/>
              <a:gd name="connsiteY25" fmla="*/ 4020512 h 6256180"/>
              <a:gd name="connsiteX26" fmla="*/ 151443 w 7983707"/>
              <a:gd name="connsiteY26" fmla="*/ 4087187 h 6256180"/>
              <a:gd name="connsiteX27" fmla="*/ 341943 w 7983707"/>
              <a:gd name="connsiteY27" fmla="*/ 4163387 h 6256180"/>
              <a:gd name="connsiteX28" fmla="*/ 494343 w 7983707"/>
              <a:gd name="connsiteY28" fmla="*/ 4211012 h 6256180"/>
              <a:gd name="connsiteX29" fmla="*/ 532443 w 7983707"/>
              <a:gd name="connsiteY29" fmla="*/ 4401512 h 6256180"/>
              <a:gd name="connsiteX30" fmla="*/ 494343 w 7983707"/>
              <a:gd name="connsiteY30" fmla="*/ 4468187 h 6256180"/>
              <a:gd name="connsiteX31" fmla="*/ 561018 w 7983707"/>
              <a:gd name="connsiteY31" fmla="*/ 4525337 h 6256180"/>
              <a:gd name="connsiteX32" fmla="*/ 541968 w 7983707"/>
              <a:gd name="connsiteY32" fmla="*/ 4687262 h 6256180"/>
              <a:gd name="connsiteX33" fmla="*/ 341943 w 7983707"/>
              <a:gd name="connsiteY33" fmla="*/ 4782512 h 6256180"/>
              <a:gd name="connsiteX34" fmla="*/ 427668 w 7983707"/>
              <a:gd name="connsiteY34" fmla="*/ 5344487 h 6256180"/>
              <a:gd name="connsiteX35" fmla="*/ 180018 w 7983707"/>
              <a:gd name="connsiteY35" fmla="*/ 5820737 h 6256180"/>
              <a:gd name="connsiteX36" fmla="*/ 484818 w 7983707"/>
              <a:gd name="connsiteY36" fmla="*/ 6201737 h 6256180"/>
              <a:gd name="connsiteX37" fmla="*/ 1313493 w 7983707"/>
              <a:gd name="connsiteY37" fmla="*/ 6239837 h 6256180"/>
              <a:gd name="connsiteX38" fmla="*/ 1789743 w 7983707"/>
              <a:gd name="connsiteY38" fmla="*/ 6068387 h 6256180"/>
              <a:gd name="connsiteX39" fmla="*/ 2113593 w 7983707"/>
              <a:gd name="connsiteY39" fmla="*/ 5868362 h 6256180"/>
              <a:gd name="connsiteX40" fmla="*/ 2294568 w 7983707"/>
              <a:gd name="connsiteY40" fmla="*/ 5935037 h 6256180"/>
              <a:gd name="connsiteX41" fmla="*/ 2780343 w 7983707"/>
              <a:gd name="connsiteY41" fmla="*/ 5515937 h 6256180"/>
              <a:gd name="connsiteX42" fmla="*/ 2989893 w 7983707"/>
              <a:gd name="connsiteY42" fmla="*/ 5754062 h 6256180"/>
              <a:gd name="connsiteX43" fmla="*/ 3437568 w 7983707"/>
              <a:gd name="connsiteY43" fmla="*/ 5773112 h 6256180"/>
              <a:gd name="connsiteX44" fmla="*/ 3732843 w 7983707"/>
              <a:gd name="connsiteY44" fmla="*/ 5858837 h 6256180"/>
              <a:gd name="connsiteX45" fmla="*/ 3885243 w 7983707"/>
              <a:gd name="connsiteY45" fmla="*/ 5639762 h 6256180"/>
              <a:gd name="connsiteX46" fmla="*/ 4009068 w 7983707"/>
              <a:gd name="connsiteY46" fmla="*/ 5649287 h 6256180"/>
              <a:gd name="connsiteX47" fmla="*/ 4190043 w 7983707"/>
              <a:gd name="connsiteY47" fmla="*/ 5430212 h 6256180"/>
              <a:gd name="connsiteX48" fmla="*/ 4009068 w 7983707"/>
              <a:gd name="connsiteY48" fmla="*/ 5249237 h 6256180"/>
              <a:gd name="connsiteX49" fmla="*/ 4151943 w 7983707"/>
              <a:gd name="connsiteY49" fmla="*/ 5115887 h 6256180"/>
              <a:gd name="connsiteX50" fmla="*/ 4342443 w 7983707"/>
              <a:gd name="connsiteY50" fmla="*/ 5039687 h 6256180"/>
              <a:gd name="connsiteX51" fmla="*/ 4723443 w 7983707"/>
              <a:gd name="connsiteY51" fmla="*/ 4468187 h 6256180"/>
              <a:gd name="connsiteX52" fmla="*/ 5004431 w 7983707"/>
              <a:gd name="connsiteY52" fmla="*/ 4132431 h 6256180"/>
              <a:gd name="connsiteX53" fmla="*/ 5333043 w 7983707"/>
              <a:gd name="connsiteY53" fmla="*/ 4006225 h 6256180"/>
              <a:gd name="connsiteX54" fmla="*/ 5578311 w 7983707"/>
              <a:gd name="connsiteY54" fmla="*/ 4003843 h 6256180"/>
              <a:gd name="connsiteX55" fmla="*/ 5787862 w 7983707"/>
              <a:gd name="connsiteY55" fmla="*/ 3868112 h 6256180"/>
              <a:gd name="connsiteX56" fmla="*/ 5830725 w 7983707"/>
              <a:gd name="connsiteY56" fmla="*/ 3639512 h 6256180"/>
              <a:gd name="connsiteX57" fmla="*/ 6075993 w 7983707"/>
              <a:gd name="connsiteY57" fmla="*/ 3546643 h 6256180"/>
              <a:gd name="connsiteX58" fmla="*/ 6573674 w 7983707"/>
              <a:gd name="connsiteY58" fmla="*/ 3268037 h 6256180"/>
              <a:gd name="connsiteX59" fmla="*/ 6914192 w 7983707"/>
              <a:gd name="connsiteY59" fmla="*/ 3214062 h 6256180"/>
              <a:gd name="connsiteX60" fmla="*/ 7028493 w 7983707"/>
              <a:gd name="connsiteY60" fmla="*/ 3210887 h 6256180"/>
              <a:gd name="connsiteX61" fmla="*/ 7714293 w 7983707"/>
              <a:gd name="connsiteY61" fmla="*/ 2906087 h 6256180"/>
              <a:gd name="connsiteX62" fmla="*/ 7853993 w 7983707"/>
              <a:gd name="connsiteY62" fmla="*/ 2798137 h 6256180"/>
              <a:gd name="connsiteX63" fmla="*/ 7952418 w 7983707"/>
              <a:gd name="connsiteY63" fmla="*/ 2604462 h 6256180"/>
              <a:gd name="connsiteX64" fmla="*/ 7968293 w 7983707"/>
              <a:gd name="connsiteY64" fmla="*/ 2423487 h 6256180"/>
              <a:gd name="connsiteX65" fmla="*/ 7746043 w 7983707"/>
              <a:gd name="connsiteY65" fmla="*/ 2388562 h 6256180"/>
              <a:gd name="connsiteX66" fmla="*/ 7841292 w 7983707"/>
              <a:gd name="connsiteY66" fmla="*/ 2217112 h 6256180"/>
              <a:gd name="connsiteX67" fmla="*/ 7907968 w 7983707"/>
              <a:gd name="connsiteY67" fmla="*/ 1934537 h 6256180"/>
              <a:gd name="connsiteX68" fmla="*/ 6818943 w 7983707"/>
              <a:gd name="connsiteY68" fmla="*/ 982037 h 6256180"/>
              <a:gd name="connsiteX69" fmla="*/ 6152193 w 7983707"/>
              <a:gd name="connsiteY69" fmla="*/ 1039187 h 6256180"/>
              <a:gd name="connsiteX70" fmla="*/ 6237918 w 7983707"/>
              <a:gd name="connsiteY70" fmla="*/ 1372562 h 6256180"/>
              <a:gd name="connsiteX71" fmla="*/ 5961693 w 7983707"/>
              <a:gd name="connsiteY71" fmla="*/ 1572587 h 6256180"/>
              <a:gd name="connsiteX72" fmla="*/ 5494968 w 7983707"/>
              <a:gd name="connsiteY72" fmla="*/ 1610687 h 6256180"/>
              <a:gd name="connsiteX73" fmla="*/ 5771193 w 7983707"/>
              <a:gd name="connsiteY73" fmla="*/ 1343987 h 6256180"/>
              <a:gd name="connsiteX74" fmla="*/ 5409243 w 7983707"/>
              <a:gd name="connsiteY74" fmla="*/ 1296362 h 6256180"/>
              <a:gd name="connsiteX75" fmla="*/ 5761668 w 7983707"/>
              <a:gd name="connsiteY75" fmla="*/ 962987 h 6256180"/>
              <a:gd name="connsiteX76" fmla="*/ 5790243 w 7983707"/>
              <a:gd name="connsiteY76" fmla="*/ 743912 h 6256180"/>
              <a:gd name="connsiteX77" fmla="*/ 5514018 w 7983707"/>
              <a:gd name="connsiteY77" fmla="*/ 677237 h 6256180"/>
              <a:gd name="connsiteX78" fmla="*/ 5199693 w 7983707"/>
              <a:gd name="connsiteY78" fmla="*/ 753437 h 6256180"/>
              <a:gd name="connsiteX79" fmla="*/ 5466393 w 7983707"/>
              <a:gd name="connsiteY79" fmla="*/ 524837 h 6256180"/>
              <a:gd name="connsiteX80" fmla="*/ 5456868 w 7983707"/>
              <a:gd name="connsiteY80" fmla="*/ 353387 h 6256180"/>
              <a:gd name="connsiteX81" fmla="*/ 5094918 w 7983707"/>
              <a:gd name="connsiteY81" fmla="*/ 286712 h 6256180"/>
              <a:gd name="connsiteX82" fmla="*/ 5094918 w 7983707"/>
              <a:gd name="connsiteY82" fmla="*/ 67637 h 6256180"/>
              <a:gd name="connsiteX83" fmla="*/ 4999668 w 7983707"/>
              <a:gd name="connsiteY83" fmla="*/ 962 h 6256180"/>
              <a:gd name="connsiteX84" fmla="*/ 4228143 w 7983707"/>
              <a:gd name="connsiteY84" fmla="*/ 105737 h 6256180"/>
              <a:gd name="connsiteX85" fmla="*/ 4209093 w 7983707"/>
              <a:gd name="connsiteY85" fmla="*/ 315287 h 6256180"/>
              <a:gd name="connsiteX86" fmla="*/ 4161468 w 7983707"/>
              <a:gd name="connsiteY86" fmla="*/ 391487 h 6256180"/>
              <a:gd name="connsiteX87" fmla="*/ 3856668 w 7983707"/>
              <a:gd name="connsiteY87" fmla="*/ 362912 h 6256180"/>
              <a:gd name="connsiteX88" fmla="*/ 3618543 w 7983707"/>
              <a:gd name="connsiteY88" fmla="*/ 801062 h 6256180"/>
              <a:gd name="connsiteX89" fmla="*/ 3428043 w 7983707"/>
              <a:gd name="connsiteY89" fmla="*/ 1191587 h 6256180"/>
              <a:gd name="connsiteX90" fmla="*/ 3123243 w 7983707"/>
              <a:gd name="connsiteY90" fmla="*/ 1201112 h 6256180"/>
              <a:gd name="connsiteX91" fmla="*/ 2675568 w 7983707"/>
              <a:gd name="connsiteY91" fmla="*/ 1420187 h 6256180"/>
              <a:gd name="connsiteX92" fmla="*/ 2599368 w 7983707"/>
              <a:gd name="connsiteY92" fmla="*/ 1667837 h 6256180"/>
              <a:gd name="connsiteX93" fmla="*/ 1980243 w 7983707"/>
              <a:gd name="connsiteY93" fmla="*/ 2220287 h 6256180"/>
              <a:gd name="connsiteX94" fmla="*/ 1894518 w 7983707"/>
              <a:gd name="connsiteY94" fmla="*/ 2096462 h 6256180"/>
              <a:gd name="connsiteX95" fmla="*/ 1742118 w 7983707"/>
              <a:gd name="connsiteY95" fmla="*/ 2172662 h 6256180"/>
              <a:gd name="connsiteX96" fmla="*/ 1618293 w 7983707"/>
              <a:gd name="connsiteY96" fmla="*/ 2105987 h 6256180"/>
              <a:gd name="connsiteX97" fmla="*/ 1437318 w 7983707"/>
              <a:gd name="connsiteY97" fmla="*/ 2363162 h 6256180"/>
              <a:gd name="connsiteX98" fmla="*/ 1332543 w 7983707"/>
              <a:gd name="connsiteY98" fmla="*/ 2534612 h 6256180"/>
              <a:gd name="connsiteX99" fmla="*/ 761043 w 7983707"/>
              <a:gd name="connsiteY99" fmla="*/ 2258387 h 6256180"/>
              <a:gd name="connsiteX100" fmla="*/ 770568 w 7983707"/>
              <a:gd name="connsiteY100" fmla="*/ 2153612 h 6256180"/>
              <a:gd name="connsiteX101" fmla="*/ 741993 w 7983707"/>
              <a:gd name="connsiteY101" fmla="*/ 1905962 h 6256180"/>
              <a:gd name="connsiteX102" fmla="*/ 561018 w 7983707"/>
              <a:gd name="connsiteY102" fmla="*/ 1753562 h 6256180"/>
              <a:gd name="connsiteX103" fmla="*/ 449893 w 7983707"/>
              <a:gd name="connsiteY103" fmla="*/ 2540962 h 6256180"/>
              <a:gd name="connsiteX104" fmla="*/ 367343 w 7983707"/>
              <a:gd name="connsiteY104" fmla="*/ 2499687 h 6256180"/>
              <a:gd name="connsiteX105" fmla="*/ 199068 w 7983707"/>
              <a:gd name="connsiteY105" fmla="*/ 2531437 h 6256180"/>
              <a:gd name="connsiteX106" fmla="*/ 59368 w 7983707"/>
              <a:gd name="connsiteY106" fmla="*/ 2566362 h 6256180"/>
              <a:gd name="connsiteX107" fmla="*/ 8568 w 7983707"/>
              <a:gd name="connsiteY107" fmla="*/ 2639387 h 6256180"/>
              <a:gd name="connsiteX0" fmla="*/ 8568 w 7983707"/>
              <a:gd name="connsiteY0" fmla="*/ 2639387 h 6256180"/>
              <a:gd name="connsiteX1" fmla="*/ 227643 w 7983707"/>
              <a:gd name="connsiteY1" fmla="*/ 2725112 h 6256180"/>
              <a:gd name="connsiteX2" fmla="*/ 256218 w 7983707"/>
              <a:gd name="connsiteY2" fmla="*/ 2906087 h 6256180"/>
              <a:gd name="connsiteX3" fmla="*/ 475293 w 7983707"/>
              <a:gd name="connsiteY3" fmla="*/ 2877512 h 6256180"/>
              <a:gd name="connsiteX4" fmla="*/ 608643 w 7983707"/>
              <a:gd name="connsiteY4" fmla="*/ 2877512 h 6256180"/>
              <a:gd name="connsiteX5" fmla="*/ 627693 w 7983707"/>
              <a:gd name="connsiteY5" fmla="*/ 3134687 h 6256180"/>
              <a:gd name="connsiteX6" fmla="*/ 770568 w 7983707"/>
              <a:gd name="connsiteY6" fmla="*/ 3220412 h 6256180"/>
              <a:gd name="connsiteX7" fmla="*/ 1323018 w 7983707"/>
              <a:gd name="connsiteY7" fmla="*/ 3320425 h 6256180"/>
              <a:gd name="connsiteX8" fmla="*/ 1411124 w 7983707"/>
              <a:gd name="connsiteY8" fmla="*/ 3327568 h 6256180"/>
              <a:gd name="connsiteX9" fmla="*/ 1446843 w 7983707"/>
              <a:gd name="connsiteY9" fmla="*/ 3334712 h 6256180"/>
              <a:gd name="connsiteX10" fmla="*/ 1589718 w 7983707"/>
              <a:gd name="connsiteY10" fmla="*/ 3298993 h 6256180"/>
              <a:gd name="connsiteX11" fmla="*/ 1770693 w 7983707"/>
              <a:gd name="connsiteY11" fmla="*/ 3210887 h 6256180"/>
              <a:gd name="connsiteX12" fmla="*/ 2075493 w 7983707"/>
              <a:gd name="connsiteY12" fmla="*/ 3258512 h 6256180"/>
              <a:gd name="connsiteX13" fmla="*/ 2199318 w 7983707"/>
              <a:gd name="connsiteY13" fmla="*/ 3487112 h 6256180"/>
              <a:gd name="connsiteX14" fmla="*/ 2008818 w 7983707"/>
              <a:gd name="connsiteY14" fmla="*/ 3753812 h 6256180"/>
              <a:gd name="connsiteX15" fmla="*/ 1951668 w 7983707"/>
              <a:gd name="connsiteY15" fmla="*/ 4001462 h 6256180"/>
              <a:gd name="connsiteX16" fmla="*/ 2027868 w 7983707"/>
              <a:gd name="connsiteY16" fmla="*/ 4125287 h 6256180"/>
              <a:gd name="connsiteX17" fmla="*/ 1827843 w 7983707"/>
              <a:gd name="connsiteY17" fmla="*/ 4211012 h 6256180"/>
              <a:gd name="connsiteX18" fmla="*/ 1684968 w 7983707"/>
              <a:gd name="connsiteY18" fmla="*/ 3963362 h 6256180"/>
              <a:gd name="connsiteX19" fmla="*/ 1561143 w 7983707"/>
              <a:gd name="connsiteY19" fmla="*/ 3915737 h 6256180"/>
              <a:gd name="connsiteX20" fmla="*/ 1342068 w 7983707"/>
              <a:gd name="connsiteY20" fmla="*/ 4030037 h 6256180"/>
              <a:gd name="connsiteX21" fmla="*/ 1275393 w 7983707"/>
              <a:gd name="connsiteY21" fmla="*/ 4115762 h 6256180"/>
              <a:gd name="connsiteX22" fmla="*/ 1046793 w 7983707"/>
              <a:gd name="connsiteY22" fmla="*/ 4096712 h 6256180"/>
              <a:gd name="connsiteX23" fmla="*/ 856293 w 7983707"/>
              <a:gd name="connsiteY23" fmla="*/ 4163387 h 6256180"/>
              <a:gd name="connsiteX24" fmla="*/ 656268 w 7983707"/>
              <a:gd name="connsiteY24" fmla="*/ 3991937 h 6256180"/>
              <a:gd name="connsiteX25" fmla="*/ 275268 w 7983707"/>
              <a:gd name="connsiteY25" fmla="*/ 4020512 h 6256180"/>
              <a:gd name="connsiteX26" fmla="*/ 151443 w 7983707"/>
              <a:gd name="connsiteY26" fmla="*/ 4087187 h 6256180"/>
              <a:gd name="connsiteX27" fmla="*/ 341943 w 7983707"/>
              <a:gd name="connsiteY27" fmla="*/ 4163387 h 6256180"/>
              <a:gd name="connsiteX28" fmla="*/ 494343 w 7983707"/>
              <a:gd name="connsiteY28" fmla="*/ 4211012 h 6256180"/>
              <a:gd name="connsiteX29" fmla="*/ 532443 w 7983707"/>
              <a:gd name="connsiteY29" fmla="*/ 4401512 h 6256180"/>
              <a:gd name="connsiteX30" fmla="*/ 494343 w 7983707"/>
              <a:gd name="connsiteY30" fmla="*/ 4468187 h 6256180"/>
              <a:gd name="connsiteX31" fmla="*/ 561018 w 7983707"/>
              <a:gd name="connsiteY31" fmla="*/ 4525337 h 6256180"/>
              <a:gd name="connsiteX32" fmla="*/ 541968 w 7983707"/>
              <a:gd name="connsiteY32" fmla="*/ 4687262 h 6256180"/>
              <a:gd name="connsiteX33" fmla="*/ 341943 w 7983707"/>
              <a:gd name="connsiteY33" fmla="*/ 4782512 h 6256180"/>
              <a:gd name="connsiteX34" fmla="*/ 427668 w 7983707"/>
              <a:gd name="connsiteY34" fmla="*/ 5344487 h 6256180"/>
              <a:gd name="connsiteX35" fmla="*/ 180018 w 7983707"/>
              <a:gd name="connsiteY35" fmla="*/ 5820737 h 6256180"/>
              <a:gd name="connsiteX36" fmla="*/ 484818 w 7983707"/>
              <a:gd name="connsiteY36" fmla="*/ 6201737 h 6256180"/>
              <a:gd name="connsiteX37" fmla="*/ 1313493 w 7983707"/>
              <a:gd name="connsiteY37" fmla="*/ 6239837 h 6256180"/>
              <a:gd name="connsiteX38" fmla="*/ 1789743 w 7983707"/>
              <a:gd name="connsiteY38" fmla="*/ 6068387 h 6256180"/>
              <a:gd name="connsiteX39" fmla="*/ 2113593 w 7983707"/>
              <a:gd name="connsiteY39" fmla="*/ 5868362 h 6256180"/>
              <a:gd name="connsiteX40" fmla="*/ 2294568 w 7983707"/>
              <a:gd name="connsiteY40" fmla="*/ 5935037 h 6256180"/>
              <a:gd name="connsiteX41" fmla="*/ 2780343 w 7983707"/>
              <a:gd name="connsiteY41" fmla="*/ 5515937 h 6256180"/>
              <a:gd name="connsiteX42" fmla="*/ 2989893 w 7983707"/>
              <a:gd name="connsiteY42" fmla="*/ 5754062 h 6256180"/>
              <a:gd name="connsiteX43" fmla="*/ 3437568 w 7983707"/>
              <a:gd name="connsiteY43" fmla="*/ 5773112 h 6256180"/>
              <a:gd name="connsiteX44" fmla="*/ 3732843 w 7983707"/>
              <a:gd name="connsiteY44" fmla="*/ 5858837 h 6256180"/>
              <a:gd name="connsiteX45" fmla="*/ 3885243 w 7983707"/>
              <a:gd name="connsiteY45" fmla="*/ 5639762 h 6256180"/>
              <a:gd name="connsiteX46" fmla="*/ 4009068 w 7983707"/>
              <a:gd name="connsiteY46" fmla="*/ 5649287 h 6256180"/>
              <a:gd name="connsiteX47" fmla="*/ 4190043 w 7983707"/>
              <a:gd name="connsiteY47" fmla="*/ 5430212 h 6256180"/>
              <a:gd name="connsiteX48" fmla="*/ 4009068 w 7983707"/>
              <a:gd name="connsiteY48" fmla="*/ 5249237 h 6256180"/>
              <a:gd name="connsiteX49" fmla="*/ 4151943 w 7983707"/>
              <a:gd name="connsiteY49" fmla="*/ 5115887 h 6256180"/>
              <a:gd name="connsiteX50" fmla="*/ 4342443 w 7983707"/>
              <a:gd name="connsiteY50" fmla="*/ 5039687 h 6256180"/>
              <a:gd name="connsiteX51" fmla="*/ 4723443 w 7983707"/>
              <a:gd name="connsiteY51" fmla="*/ 4468187 h 6256180"/>
              <a:gd name="connsiteX52" fmla="*/ 5004431 w 7983707"/>
              <a:gd name="connsiteY52" fmla="*/ 4132431 h 6256180"/>
              <a:gd name="connsiteX53" fmla="*/ 5333043 w 7983707"/>
              <a:gd name="connsiteY53" fmla="*/ 4006225 h 6256180"/>
              <a:gd name="connsiteX54" fmla="*/ 5578311 w 7983707"/>
              <a:gd name="connsiteY54" fmla="*/ 4003843 h 6256180"/>
              <a:gd name="connsiteX55" fmla="*/ 5787862 w 7983707"/>
              <a:gd name="connsiteY55" fmla="*/ 3868112 h 6256180"/>
              <a:gd name="connsiteX56" fmla="*/ 5830725 w 7983707"/>
              <a:gd name="connsiteY56" fmla="*/ 3639512 h 6256180"/>
              <a:gd name="connsiteX57" fmla="*/ 6075993 w 7983707"/>
              <a:gd name="connsiteY57" fmla="*/ 3546643 h 6256180"/>
              <a:gd name="connsiteX58" fmla="*/ 6573674 w 7983707"/>
              <a:gd name="connsiteY58" fmla="*/ 3268037 h 6256180"/>
              <a:gd name="connsiteX59" fmla="*/ 6914192 w 7983707"/>
              <a:gd name="connsiteY59" fmla="*/ 3214062 h 6256180"/>
              <a:gd name="connsiteX60" fmla="*/ 7028493 w 7983707"/>
              <a:gd name="connsiteY60" fmla="*/ 3210887 h 6256180"/>
              <a:gd name="connsiteX61" fmla="*/ 7714293 w 7983707"/>
              <a:gd name="connsiteY61" fmla="*/ 2906087 h 6256180"/>
              <a:gd name="connsiteX62" fmla="*/ 7853993 w 7983707"/>
              <a:gd name="connsiteY62" fmla="*/ 2798137 h 6256180"/>
              <a:gd name="connsiteX63" fmla="*/ 7952418 w 7983707"/>
              <a:gd name="connsiteY63" fmla="*/ 2604462 h 6256180"/>
              <a:gd name="connsiteX64" fmla="*/ 7968293 w 7983707"/>
              <a:gd name="connsiteY64" fmla="*/ 2423487 h 6256180"/>
              <a:gd name="connsiteX65" fmla="*/ 7746043 w 7983707"/>
              <a:gd name="connsiteY65" fmla="*/ 2388562 h 6256180"/>
              <a:gd name="connsiteX66" fmla="*/ 7841292 w 7983707"/>
              <a:gd name="connsiteY66" fmla="*/ 2217112 h 6256180"/>
              <a:gd name="connsiteX67" fmla="*/ 7907968 w 7983707"/>
              <a:gd name="connsiteY67" fmla="*/ 1934537 h 6256180"/>
              <a:gd name="connsiteX68" fmla="*/ 6818943 w 7983707"/>
              <a:gd name="connsiteY68" fmla="*/ 982037 h 6256180"/>
              <a:gd name="connsiteX69" fmla="*/ 6152193 w 7983707"/>
              <a:gd name="connsiteY69" fmla="*/ 1039187 h 6256180"/>
              <a:gd name="connsiteX70" fmla="*/ 6237918 w 7983707"/>
              <a:gd name="connsiteY70" fmla="*/ 1372562 h 6256180"/>
              <a:gd name="connsiteX71" fmla="*/ 5961693 w 7983707"/>
              <a:gd name="connsiteY71" fmla="*/ 1572587 h 6256180"/>
              <a:gd name="connsiteX72" fmla="*/ 5494968 w 7983707"/>
              <a:gd name="connsiteY72" fmla="*/ 1610687 h 6256180"/>
              <a:gd name="connsiteX73" fmla="*/ 5771193 w 7983707"/>
              <a:gd name="connsiteY73" fmla="*/ 1343987 h 6256180"/>
              <a:gd name="connsiteX74" fmla="*/ 5409243 w 7983707"/>
              <a:gd name="connsiteY74" fmla="*/ 1296362 h 6256180"/>
              <a:gd name="connsiteX75" fmla="*/ 5761668 w 7983707"/>
              <a:gd name="connsiteY75" fmla="*/ 962987 h 6256180"/>
              <a:gd name="connsiteX76" fmla="*/ 5790243 w 7983707"/>
              <a:gd name="connsiteY76" fmla="*/ 743912 h 6256180"/>
              <a:gd name="connsiteX77" fmla="*/ 5514018 w 7983707"/>
              <a:gd name="connsiteY77" fmla="*/ 677237 h 6256180"/>
              <a:gd name="connsiteX78" fmla="*/ 5199693 w 7983707"/>
              <a:gd name="connsiteY78" fmla="*/ 753437 h 6256180"/>
              <a:gd name="connsiteX79" fmla="*/ 5466393 w 7983707"/>
              <a:gd name="connsiteY79" fmla="*/ 524837 h 6256180"/>
              <a:gd name="connsiteX80" fmla="*/ 5456868 w 7983707"/>
              <a:gd name="connsiteY80" fmla="*/ 353387 h 6256180"/>
              <a:gd name="connsiteX81" fmla="*/ 5094918 w 7983707"/>
              <a:gd name="connsiteY81" fmla="*/ 286712 h 6256180"/>
              <a:gd name="connsiteX82" fmla="*/ 5094918 w 7983707"/>
              <a:gd name="connsiteY82" fmla="*/ 67637 h 6256180"/>
              <a:gd name="connsiteX83" fmla="*/ 4999668 w 7983707"/>
              <a:gd name="connsiteY83" fmla="*/ 962 h 6256180"/>
              <a:gd name="connsiteX84" fmla="*/ 4228143 w 7983707"/>
              <a:gd name="connsiteY84" fmla="*/ 105737 h 6256180"/>
              <a:gd name="connsiteX85" fmla="*/ 4209093 w 7983707"/>
              <a:gd name="connsiteY85" fmla="*/ 315287 h 6256180"/>
              <a:gd name="connsiteX86" fmla="*/ 4161468 w 7983707"/>
              <a:gd name="connsiteY86" fmla="*/ 391487 h 6256180"/>
              <a:gd name="connsiteX87" fmla="*/ 3856668 w 7983707"/>
              <a:gd name="connsiteY87" fmla="*/ 362912 h 6256180"/>
              <a:gd name="connsiteX88" fmla="*/ 3618543 w 7983707"/>
              <a:gd name="connsiteY88" fmla="*/ 801062 h 6256180"/>
              <a:gd name="connsiteX89" fmla="*/ 3428043 w 7983707"/>
              <a:gd name="connsiteY89" fmla="*/ 1191587 h 6256180"/>
              <a:gd name="connsiteX90" fmla="*/ 3123243 w 7983707"/>
              <a:gd name="connsiteY90" fmla="*/ 1201112 h 6256180"/>
              <a:gd name="connsiteX91" fmla="*/ 2675568 w 7983707"/>
              <a:gd name="connsiteY91" fmla="*/ 1420187 h 6256180"/>
              <a:gd name="connsiteX92" fmla="*/ 2599368 w 7983707"/>
              <a:gd name="connsiteY92" fmla="*/ 1667837 h 6256180"/>
              <a:gd name="connsiteX93" fmla="*/ 1980243 w 7983707"/>
              <a:gd name="connsiteY93" fmla="*/ 2220287 h 6256180"/>
              <a:gd name="connsiteX94" fmla="*/ 1894518 w 7983707"/>
              <a:gd name="connsiteY94" fmla="*/ 2096462 h 6256180"/>
              <a:gd name="connsiteX95" fmla="*/ 1742118 w 7983707"/>
              <a:gd name="connsiteY95" fmla="*/ 2172662 h 6256180"/>
              <a:gd name="connsiteX96" fmla="*/ 1618293 w 7983707"/>
              <a:gd name="connsiteY96" fmla="*/ 2105987 h 6256180"/>
              <a:gd name="connsiteX97" fmla="*/ 1437318 w 7983707"/>
              <a:gd name="connsiteY97" fmla="*/ 2363162 h 6256180"/>
              <a:gd name="connsiteX98" fmla="*/ 1332543 w 7983707"/>
              <a:gd name="connsiteY98" fmla="*/ 2534612 h 6256180"/>
              <a:gd name="connsiteX99" fmla="*/ 761043 w 7983707"/>
              <a:gd name="connsiteY99" fmla="*/ 2258387 h 6256180"/>
              <a:gd name="connsiteX100" fmla="*/ 770568 w 7983707"/>
              <a:gd name="connsiteY100" fmla="*/ 2153612 h 6256180"/>
              <a:gd name="connsiteX101" fmla="*/ 741993 w 7983707"/>
              <a:gd name="connsiteY101" fmla="*/ 1905962 h 6256180"/>
              <a:gd name="connsiteX102" fmla="*/ 535618 w 7983707"/>
              <a:gd name="connsiteY102" fmla="*/ 2661612 h 6256180"/>
              <a:gd name="connsiteX103" fmla="*/ 449893 w 7983707"/>
              <a:gd name="connsiteY103" fmla="*/ 2540962 h 6256180"/>
              <a:gd name="connsiteX104" fmla="*/ 367343 w 7983707"/>
              <a:gd name="connsiteY104" fmla="*/ 2499687 h 6256180"/>
              <a:gd name="connsiteX105" fmla="*/ 199068 w 7983707"/>
              <a:gd name="connsiteY105" fmla="*/ 2531437 h 6256180"/>
              <a:gd name="connsiteX106" fmla="*/ 59368 w 7983707"/>
              <a:gd name="connsiteY106" fmla="*/ 2566362 h 6256180"/>
              <a:gd name="connsiteX107" fmla="*/ 8568 w 7983707"/>
              <a:gd name="connsiteY107" fmla="*/ 2639387 h 6256180"/>
              <a:gd name="connsiteX0" fmla="*/ 8568 w 7983707"/>
              <a:gd name="connsiteY0" fmla="*/ 2639387 h 6256180"/>
              <a:gd name="connsiteX1" fmla="*/ 227643 w 7983707"/>
              <a:gd name="connsiteY1" fmla="*/ 2725112 h 6256180"/>
              <a:gd name="connsiteX2" fmla="*/ 256218 w 7983707"/>
              <a:gd name="connsiteY2" fmla="*/ 2906087 h 6256180"/>
              <a:gd name="connsiteX3" fmla="*/ 475293 w 7983707"/>
              <a:gd name="connsiteY3" fmla="*/ 2877512 h 6256180"/>
              <a:gd name="connsiteX4" fmla="*/ 608643 w 7983707"/>
              <a:gd name="connsiteY4" fmla="*/ 2877512 h 6256180"/>
              <a:gd name="connsiteX5" fmla="*/ 627693 w 7983707"/>
              <a:gd name="connsiteY5" fmla="*/ 3134687 h 6256180"/>
              <a:gd name="connsiteX6" fmla="*/ 770568 w 7983707"/>
              <a:gd name="connsiteY6" fmla="*/ 3220412 h 6256180"/>
              <a:gd name="connsiteX7" fmla="*/ 1323018 w 7983707"/>
              <a:gd name="connsiteY7" fmla="*/ 3320425 h 6256180"/>
              <a:gd name="connsiteX8" fmla="*/ 1411124 w 7983707"/>
              <a:gd name="connsiteY8" fmla="*/ 3327568 h 6256180"/>
              <a:gd name="connsiteX9" fmla="*/ 1446843 w 7983707"/>
              <a:gd name="connsiteY9" fmla="*/ 3334712 h 6256180"/>
              <a:gd name="connsiteX10" fmla="*/ 1589718 w 7983707"/>
              <a:gd name="connsiteY10" fmla="*/ 3298993 h 6256180"/>
              <a:gd name="connsiteX11" fmla="*/ 1770693 w 7983707"/>
              <a:gd name="connsiteY11" fmla="*/ 3210887 h 6256180"/>
              <a:gd name="connsiteX12" fmla="*/ 2075493 w 7983707"/>
              <a:gd name="connsiteY12" fmla="*/ 3258512 h 6256180"/>
              <a:gd name="connsiteX13" fmla="*/ 2199318 w 7983707"/>
              <a:gd name="connsiteY13" fmla="*/ 3487112 h 6256180"/>
              <a:gd name="connsiteX14" fmla="*/ 2008818 w 7983707"/>
              <a:gd name="connsiteY14" fmla="*/ 3753812 h 6256180"/>
              <a:gd name="connsiteX15" fmla="*/ 1951668 w 7983707"/>
              <a:gd name="connsiteY15" fmla="*/ 4001462 h 6256180"/>
              <a:gd name="connsiteX16" fmla="*/ 2027868 w 7983707"/>
              <a:gd name="connsiteY16" fmla="*/ 4125287 h 6256180"/>
              <a:gd name="connsiteX17" fmla="*/ 1827843 w 7983707"/>
              <a:gd name="connsiteY17" fmla="*/ 4211012 h 6256180"/>
              <a:gd name="connsiteX18" fmla="*/ 1684968 w 7983707"/>
              <a:gd name="connsiteY18" fmla="*/ 3963362 h 6256180"/>
              <a:gd name="connsiteX19" fmla="*/ 1561143 w 7983707"/>
              <a:gd name="connsiteY19" fmla="*/ 3915737 h 6256180"/>
              <a:gd name="connsiteX20" fmla="*/ 1342068 w 7983707"/>
              <a:gd name="connsiteY20" fmla="*/ 4030037 h 6256180"/>
              <a:gd name="connsiteX21" fmla="*/ 1275393 w 7983707"/>
              <a:gd name="connsiteY21" fmla="*/ 4115762 h 6256180"/>
              <a:gd name="connsiteX22" fmla="*/ 1046793 w 7983707"/>
              <a:gd name="connsiteY22" fmla="*/ 4096712 h 6256180"/>
              <a:gd name="connsiteX23" fmla="*/ 856293 w 7983707"/>
              <a:gd name="connsiteY23" fmla="*/ 4163387 h 6256180"/>
              <a:gd name="connsiteX24" fmla="*/ 656268 w 7983707"/>
              <a:gd name="connsiteY24" fmla="*/ 3991937 h 6256180"/>
              <a:gd name="connsiteX25" fmla="*/ 275268 w 7983707"/>
              <a:gd name="connsiteY25" fmla="*/ 4020512 h 6256180"/>
              <a:gd name="connsiteX26" fmla="*/ 151443 w 7983707"/>
              <a:gd name="connsiteY26" fmla="*/ 4087187 h 6256180"/>
              <a:gd name="connsiteX27" fmla="*/ 341943 w 7983707"/>
              <a:gd name="connsiteY27" fmla="*/ 4163387 h 6256180"/>
              <a:gd name="connsiteX28" fmla="*/ 494343 w 7983707"/>
              <a:gd name="connsiteY28" fmla="*/ 4211012 h 6256180"/>
              <a:gd name="connsiteX29" fmla="*/ 532443 w 7983707"/>
              <a:gd name="connsiteY29" fmla="*/ 4401512 h 6256180"/>
              <a:gd name="connsiteX30" fmla="*/ 494343 w 7983707"/>
              <a:gd name="connsiteY30" fmla="*/ 4468187 h 6256180"/>
              <a:gd name="connsiteX31" fmla="*/ 561018 w 7983707"/>
              <a:gd name="connsiteY31" fmla="*/ 4525337 h 6256180"/>
              <a:gd name="connsiteX32" fmla="*/ 541968 w 7983707"/>
              <a:gd name="connsiteY32" fmla="*/ 4687262 h 6256180"/>
              <a:gd name="connsiteX33" fmla="*/ 341943 w 7983707"/>
              <a:gd name="connsiteY33" fmla="*/ 4782512 h 6256180"/>
              <a:gd name="connsiteX34" fmla="*/ 427668 w 7983707"/>
              <a:gd name="connsiteY34" fmla="*/ 5344487 h 6256180"/>
              <a:gd name="connsiteX35" fmla="*/ 180018 w 7983707"/>
              <a:gd name="connsiteY35" fmla="*/ 5820737 h 6256180"/>
              <a:gd name="connsiteX36" fmla="*/ 484818 w 7983707"/>
              <a:gd name="connsiteY36" fmla="*/ 6201737 h 6256180"/>
              <a:gd name="connsiteX37" fmla="*/ 1313493 w 7983707"/>
              <a:gd name="connsiteY37" fmla="*/ 6239837 h 6256180"/>
              <a:gd name="connsiteX38" fmla="*/ 1789743 w 7983707"/>
              <a:gd name="connsiteY38" fmla="*/ 6068387 h 6256180"/>
              <a:gd name="connsiteX39" fmla="*/ 2113593 w 7983707"/>
              <a:gd name="connsiteY39" fmla="*/ 5868362 h 6256180"/>
              <a:gd name="connsiteX40" fmla="*/ 2294568 w 7983707"/>
              <a:gd name="connsiteY40" fmla="*/ 5935037 h 6256180"/>
              <a:gd name="connsiteX41" fmla="*/ 2780343 w 7983707"/>
              <a:gd name="connsiteY41" fmla="*/ 5515937 h 6256180"/>
              <a:gd name="connsiteX42" fmla="*/ 2989893 w 7983707"/>
              <a:gd name="connsiteY42" fmla="*/ 5754062 h 6256180"/>
              <a:gd name="connsiteX43" fmla="*/ 3437568 w 7983707"/>
              <a:gd name="connsiteY43" fmla="*/ 5773112 h 6256180"/>
              <a:gd name="connsiteX44" fmla="*/ 3732843 w 7983707"/>
              <a:gd name="connsiteY44" fmla="*/ 5858837 h 6256180"/>
              <a:gd name="connsiteX45" fmla="*/ 3885243 w 7983707"/>
              <a:gd name="connsiteY45" fmla="*/ 5639762 h 6256180"/>
              <a:gd name="connsiteX46" fmla="*/ 4009068 w 7983707"/>
              <a:gd name="connsiteY46" fmla="*/ 5649287 h 6256180"/>
              <a:gd name="connsiteX47" fmla="*/ 4190043 w 7983707"/>
              <a:gd name="connsiteY47" fmla="*/ 5430212 h 6256180"/>
              <a:gd name="connsiteX48" fmla="*/ 4009068 w 7983707"/>
              <a:gd name="connsiteY48" fmla="*/ 5249237 h 6256180"/>
              <a:gd name="connsiteX49" fmla="*/ 4151943 w 7983707"/>
              <a:gd name="connsiteY49" fmla="*/ 5115887 h 6256180"/>
              <a:gd name="connsiteX50" fmla="*/ 4342443 w 7983707"/>
              <a:gd name="connsiteY50" fmla="*/ 5039687 h 6256180"/>
              <a:gd name="connsiteX51" fmla="*/ 4723443 w 7983707"/>
              <a:gd name="connsiteY51" fmla="*/ 4468187 h 6256180"/>
              <a:gd name="connsiteX52" fmla="*/ 5004431 w 7983707"/>
              <a:gd name="connsiteY52" fmla="*/ 4132431 h 6256180"/>
              <a:gd name="connsiteX53" fmla="*/ 5333043 w 7983707"/>
              <a:gd name="connsiteY53" fmla="*/ 4006225 h 6256180"/>
              <a:gd name="connsiteX54" fmla="*/ 5578311 w 7983707"/>
              <a:gd name="connsiteY54" fmla="*/ 4003843 h 6256180"/>
              <a:gd name="connsiteX55" fmla="*/ 5787862 w 7983707"/>
              <a:gd name="connsiteY55" fmla="*/ 3868112 h 6256180"/>
              <a:gd name="connsiteX56" fmla="*/ 5830725 w 7983707"/>
              <a:gd name="connsiteY56" fmla="*/ 3639512 h 6256180"/>
              <a:gd name="connsiteX57" fmla="*/ 6075993 w 7983707"/>
              <a:gd name="connsiteY57" fmla="*/ 3546643 h 6256180"/>
              <a:gd name="connsiteX58" fmla="*/ 6573674 w 7983707"/>
              <a:gd name="connsiteY58" fmla="*/ 3268037 h 6256180"/>
              <a:gd name="connsiteX59" fmla="*/ 6914192 w 7983707"/>
              <a:gd name="connsiteY59" fmla="*/ 3214062 h 6256180"/>
              <a:gd name="connsiteX60" fmla="*/ 7028493 w 7983707"/>
              <a:gd name="connsiteY60" fmla="*/ 3210887 h 6256180"/>
              <a:gd name="connsiteX61" fmla="*/ 7714293 w 7983707"/>
              <a:gd name="connsiteY61" fmla="*/ 2906087 h 6256180"/>
              <a:gd name="connsiteX62" fmla="*/ 7853993 w 7983707"/>
              <a:gd name="connsiteY62" fmla="*/ 2798137 h 6256180"/>
              <a:gd name="connsiteX63" fmla="*/ 7952418 w 7983707"/>
              <a:gd name="connsiteY63" fmla="*/ 2604462 h 6256180"/>
              <a:gd name="connsiteX64" fmla="*/ 7968293 w 7983707"/>
              <a:gd name="connsiteY64" fmla="*/ 2423487 h 6256180"/>
              <a:gd name="connsiteX65" fmla="*/ 7746043 w 7983707"/>
              <a:gd name="connsiteY65" fmla="*/ 2388562 h 6256180"/>
              <a:gd name="connsiteX66" fmla="*/ 7841292 w 7983707"/>
              <a:gd name="connsiteY66" fmla="*/ 2217112 h 6256180"/>
              <a:gd name="connsiteX67" fmla="*/ 7907968 w 7983707"/>
              <a:gd name="connsiteY67" fmla="*/ 1934537 h 6256180"/>
              <a:gd name="connsiteX68" fmla="*/ 6818943 w 7983707"/>
              <a:gd name="connsiteY68" fmla="*/ 982037 h 6256180"/>
              <a:gd name="connsiteX69" fmla="*/ 6152193 w 7983707"/>
              <a:gd name="connsiteY69" fmla="*/ 1039187 h 6256180"/>
              <a:gd name="connsiteX70" fmla="*/ 6237918 w 7983707"/>
              <a:gd name="connsiteY70" fmla="*/ 1372562 h 6256180"/>
              <a:gd name="connsiteX71" fmla="*/ 5961693 w 7983707"/>
              <a:gd name="connsiteY71" fmla="*/ 1572587 h 6256180"/>
              <a:gd name="connsiteX72" fmla="*/ 5494968 w 7983707"/>
              <a:gd name="connsiteY72" fmla="*/ 1610687 h 6256180"/>
              <a:gd name="connsiteX73" fmla="*/ 5771193 w 7983707"/>
              <a:gd name="connsiteY73" fmla="*/ 1343987 h 6256180"/>
              <a:gd name="connsiteX74" fmla="*/ 5409243 w 7983707"/>
              <a:gd name="connsiteY74" fmla="*/ 1296362 h 6256180"/>
              <a:gd name="connsiteX75" fmla="*/ 5761668 w 7983707"/>
              <a:gd name="connsiteY75" fmla="*/ 962987 h 6256180"/>
              <a:gd name="connsiteX76" fmla="*/ 5790243 w 7983707"/>
              <a:gd name="connsiteY76" fmla="*/ 743912 h 6256180"/>
              <a:gd name="connsiteX77" fmla="*/ 5514018 w 7983707"/>
              <a:gd name="connsiteY77" fmla="*/ 677237 h 6256180"/>
              <a:gd name="connsiteX78" fmla="*/ 5199693 w 7983707"/>
              <a:gd name="connsiteY78" fmla="*/ 753437 h 6256180"/>
              <a:gd name="connsiteX79" fmla="*/ 5466393 w 7983707"/>
              <a:gd name="connsiteY79" fmla="*/ 524837 h 6256180"/>
              <a:gd name="connsiteX80" fmla="*/ 5456868 w 7983707"/>
              <a:gd name="connsiteY80" fmla="*/ 353387 h 6256180"/>
              <a:gd name="connsiteX81" fmla="*/ 5094918 w 7983707"/>
              <a:gd name="connsiteY81" fmla="*/ 286712 h 6256180"/>
              <a:gd name="connsiteX82" fmla="*/ 5094918 w 7983707"/>
              <a:gd name="connsiteY82" fmla="*/ 67637 h 6256180"/>
              <a:gd name="connsiteX83" fmla="*/ 4999668 w 7983707"/>
              <a:gd name="connsiteY83" fmla="*/ 962 h 6256180"/>
              <a:gd name="connsiteX84" fmla="*/ 4228143 w 7983707"/>
              <a:gd name="connsiteY84" fmla="*/ 105737 h 6256180"/>
              <a:gd name="connsiteX85" fmla="*/ 4209093 w 7983707"/>
              <a:gd name="connsiteY85" fmla="*/ 315287 h 6256180"/>
              <a:gd name="connsiteX86" fmla="*/ 4161468 w 7983707"/>
              <a:gd name="connsiteY86" fmla="*/ 391487 h 6256180"/>
              <a:gd name="connsiteX87" fmla="*/ 3856668 w 7983707"/>
              <a:gd name="connsiteY87" fmla="*/ 362912 h 6256180"/>
              <a:gd name="connsiteX88" fmla="*/ 3618543 w 7983707"/>
              <a:gd name="connsiteY88" fmla="*/ 801062 h 6256180"/>
              <a:gd name="connsiteX89" fmla="*/ 3428043 w 7983707"/>
              <a:gd name="connsiteY89" fmla="*/ 1191587 h 6256180"/>
              <a:gd name="connsiteX90" fmla="*/ 3123243 w 7983707"/>
              <a:gd name="connsiteY90" fmla="*/ 1201112 h 6256180"/>
              <a:gd name="connsiteX91" fmla="*/ 2675568 w 7983707"/>
              <a:gd name="connsiteY91" fmla="*/ 1420187 h 6256180"/>
              <a:gd name="connsiteX92" fmla="*/ 2599368 w 7983707"/>
              <a:gd name="connsiteY92" fmla="*/ 1667837 h 6256180"/>
              <a:gd name="connsiteX93" fmla="*/ 1980243 w 7983707"/>
              <a:gd name="connsiteY93" fmla="*/ 2220287 h 6256180"/>
              <a:gd name="connsiteX94" fmla="*/ 1894518 w 7983707"/>
              <a:gd name="connsiteY94" fmla="*/ 2096462 h 6256180"/>
              <a:gd name="connsiteX95" fmla="*/ 1742118 w 7983707"/>
              <a:gd name="connsiteY95" fmla="*/ 2172662 h 6256180"/>
              <a:gd name="connsiteX96" fmla="*/ 1618293 w 7983707"/>
              <a:gd name="connsiteY96" fmla="*/ 2105987 h 6256180"/>
              <a:gd name="connsiteX97" fmla="*/ 1437318 w 7983707"/>
              <a:gd name="connsiteY97" fmla="*/ 2363162 h 6256180"/>
              <a:gd name="connsiteX98" fmla="*/ 1332543 w 7983707"/>
              <a:gd name="connsiteY98" fmla="*/ 2534612 h 6256180"/>
              <a:gd name="connsiteX99" fmla="*/ 761043 w 7983707"/>
              <a:gd name="connsiteY99" fmla="*/ 2258387 h 6256180"/>
              <a:gd name="connsiteX100" fmla="*/ 770568 w 7983707"/>
              <a:gd name="connsiteY100" fmla="*/ 2153612 h 6256180"/>
              <a:gd name="connsiteX101" fmla="*/ 754693 w 7983707"/>
              <a:gd name="connsiteY101" fmla="*/ 2648912 h 6256180"/>
              <a:gd name="connsiteX102" fmla="*/ 535618 w 7983707"/>
              <a:gd name="connsiteY102" fmla="*/ 2661612 h 6256180"/>
              <a:gd name="connsiteX103" fmla="*/ 449893 w 7983707"/>
              <a:gd name="connsiteY103" fmla="*/ 2540962 h 6256180"/>
              <a:gd name="connsiteX104" fmla="*/ 367343 w 7983707"/>
              <a:gd name="connsiteY104" fmla="*/ 2499687 h 6256180"/>
              <a:gd name="connsiteX105" fmla="*/ 199068 w 7983707"/>
              <a:gd name="connsiteY105" fmla="*/ 2531437 h 6256180"/>
              <a:gd name="connsiteX106" fmla="*/ 59368 w 7983707"/>
              <a:gd name="connsiteY106" fmla="*/ 2566362 h 6256180"/>
              <a:gd name="connsiteX107" fmla="*/ 8568 w 7983707"/>
              <a:gd name="connsiteY107" fmla="*/ 2639387 h 6256180"/>
              <a:gd name="connsiteX0" fmla="*/ 8568 w 7983707"/>
              <a:gd name="connsiteY0" fmla="*/ 2639387 h 6256180"/>
              <a:gd name="connsiteX1" fmla="*/ 227643 w 7983707"/>
              <a:gd name="connsiteY1" fmla="*/ 2725112 h 6256180"/>
              <a:gd name="connsiteX2" fmla="*/ 256218 w 7983707"/>
              <a:gd name="connsiteY2" fmla="*/ 2906087 h 6256180"/>
              <a:gd name="connsiteX3" fmla="*/ 475293 w 7983707"/>
              <a:gd name="connsiteY3" fmla="*/ 2877512 h 6256180"/>
              <a:gd name="connsiteX4" fmla="*/ 608643 w 7983707"/>
              <a:gd name="connsiteY4" fmla="*/ 2877512 h 6256180"/>
              <a:gd name="connsiteX5" fmla="*/ 627693 w 7983707"/>
              <a:gd name="connsiteY5" fmla="*/ 3134687 h 6256180"/>
              <a:gd name="connsiteX6" fmla="*/ 770568 w 7983707"/>
              <a:gd name="connsiteY6" fmla="*/ 3220412 h 6256180"/>
              <a:gd name="connsiteX7" fmla="*/ 1323018 w 7983707"/>
              <a:gd name="connsiteY7" fmla="*/ 3320425 h 6256180"/>
              <a:gd name="connsiteX8" fmla="*/ 1411124 w 7983707"/>
              <a:gd name="connsiteY8" fmla="*/ 3327568 h 6256180"/>
              <a:gd name="connsiteX9" fmla="*/ 1446843 w 7983707"/>
              <a:gd name="connsiteY9" fmla="*/ 3334712 h 6256180"/>
              <a:gd name="connsiteX10" fmla="*/ 1589718 w 7983707"/>
              <a:gd name="connsiteY10" fmla="*/ 3298993 h 6256180"/>
              <a:gd name="connsiteX11" fmla="*/ 1770693 w 7983707"/>
              <a:gd name="connsiteY11" fmla="*/ 3210887 h 6256180"/>
              <a:gd name="connsiteX12" fmla="*/ 2075493 w 7983707"/>
              <a:gd name="connsiteY12" fmla="*/ 3258512 h 6256180"/>
              <a:gd name="connsiteX13" fmla="*/ 2199318 w 7983707"/>
              <a:gd name="connsiteY13" fmla="*/ 3487112 h 6256180"/>
              <a:gd name="connsiteX14" fmla="*/ 2008818 w 7983707"/>
              <a:gd name="connsiteY14" fmla="*/ 3753812 h 6256180"/>
              <a:gd name="connsiteX15" fmla="*/ 1951668 w 7983707"/>
              <a:gd name="connsiteY15" fmla="*/ 4001462 h 6256180"/>
              <a:gd name="connsiteX16" fmla="*/ 2027868 w 7983707"/>
              <a:gd name="connsiteY16" fmla="*/ 4125287 h 6256180"/>
              <a:gd name="connsiteX17" fmla="*/ 1827843 w 7983707"/>
              <a:gd name="connsiteY17" fmla="*/ 4211012 h 6256180"/>
              <a:gd name="connsiteX18" fmla="*/ 1684968 w 7983707"/>
              <a:gd name="connsiteY18" fmla="*/ 3963362 h 6256180"/>
              <a:gd name="connsiteX19" fmla="*/ 1561143 w 7983707"/>
              <a:gd name="connsiteY19" fmla="*/ 3915737 h 6256180"/>
              <a:gd name="connsiteX20" fmla="*/ 1342068 w 7983707"/>
              <a:gd name="connsiteY20" fmla="*/ 4030037 h 6256180"/>
              <a:gd name="connsiteX21" fmla="*/ 1275393 w 7983707"/>
              <a:gd name="connsiteY21" fmla="*/ 4115762 h 6256180"/>
              <a:gd name="connsiteX22" fmla="*/ 1046793 w 7983707"/>
              <a:gd name="connsiteY22" fmla="*/ 4096712 h 6256180"/>
              <a:gd name="connsiteX23" fmla="*/ 856293 w 7983707"/>
              <a:gd name="connsiteY23" fmla="*/ 4163387 h 6256180"/>
              <a:gd name="connsiteX24" fmla="*/ 656268 w 7983707"/>
              <a:gd name="connsiteY24" fmla="*/ 3991937 h 6256180"/>
              <a:gd name="connsiteX25" fmla="*/ 275268 w 7983707"/>
              <a:gd name="connsiteY25" fmla="*/ 4020512 h 6256180"/>
              <a:gd name="connsiteX26" fmla="*/ 151443 w 7983707"/>
              <a:gd name="connsiteY26" fmla="*/ 4087187 h 6256180"/>
              <a:gd name="connsiteX27" fmla="*/ 341943 w 7983707"/>
              <a:gd name="connsiteY27" fmla="*/ 4163387 h 6256180"/>
              <a:gd name="connsiteX28" fmla="*/ 494343 w 7983707"/>
              <a:gd name="connsiteY28" fmla="*/ 4211012 h 6256180"/>
              <a:gd name="connsiteX29" fmla="*/ 532443 w 7983707"/>
              <a:gd name="connsiteY29" fmla="*/ 4401512 h 6256180"/>
              <a:gd name="connsiteX30" fmla="*/ 494343 w 7983707"/>
              <a:gd name="connsiteY30" fmla="*/ 4468187 h 6256180"/>
              <a:gd name="connsiteX31" fmla="*/ 561018 w 7983707"/>
              <a:gd name="connsiteY31" fmla="*/ 4525337 h 6256180"/>
              <a:gd name="connsiteX32" fmla="*/ 541968 w 7983707"/>
              <a:gd name="connsiteY32" fmla="*/ 4687262 h 6256180"/>
              <a:gd name="connsiteX33" fmla="*/ 341943 w 7983707"/>
              <a:gd name="connsiteY33" fmla="*/ 4782512 h 6256180"/>
              <a:gd name="connsiteX34" fmla="*/ 427668 w 7983707"/>
              <a:gd name="connsiteY34" fmla="*/ 5344487 h 6256180"/>
              <a:gd name="connsiteX35" fmla="*/ 180018 w 7983707"/>
              <a:gd name="connsiteY35" fmla="*/ 5820737 h 6256180"/>
              <a:gd name="connsiteX36" fmla="*/ 484818 w 7983707"/>
              <a:gd name="connsiteY36" fmla="*/ 6201737 h 6256180"/>
              <a:gd name="connsiteX37" fmla="*/ 1313493 w 7983707"/>
              <a:gd name="connsiteY37" fmla="*/ 6239837 h 6256180"/>
              <a:gd name="connsiteX38" fmla="*/ 1789743 w 7983707"/>
              <a:gd name="connsiteY38" fmla="*/ 6068387 h 6256180"/>
              <a:gd name="connsiteX39" fmla="*/ 2113593 w 7983707"/>
              <a:gd name="connsiteY39" fmla="*/ 5868362 h 6256180"/>
              <a:gd name="connsiteX40" fmla="*/ 2294568 w 7983707"/>
              <a:gd name="connsiteY40" fmla="*/ 5935037 h 6256180"/>
              <a:gd name="connsiteX41" fmla="*/ 2780343 w 7983707"/>
              <a:gd name="connsiteY41" fmla="*/ 5515937 h 6256180"/>
              <a:gd name="connsiteX42" fmla="*/ 2989893 w 7983707"/>
              <a:gd name="connsiteY42" fmla="*/ 5754062 h 6256180"/>
              <a:gd name="connsiteX43" fmla="*/ 3437568 w 7983707"/>
              <a:gd name="connsiteY43" fmla="*/ 5773112 h 6256180"/>
              <a:gd name="connsiteX44" fmla="*/ 3732843 w 7983707"/>
              <a:gd name="connsiteY44" fmla="*/ 5858837 h 6256180"/>
              <a:gd name="connsiteX45" fmla="*/ 3885243 w 7983707"/>
              <a:gd name="connsiteY45" fmla="*/ 5639762 h 6256180"/>
              <a:gd name="connsiteX46" fmla="*/ 4009068 w 7983707"/>
              <a:gd name="connsiteY46" fmla="*/ 5649287 h 6256180"/>
              <a:gd name="connsiteX47" fmla="*/ 4190043 w 7983707"/>
              <a:gd name="connsiteY47" fmla="*/ 5430212 h 6256180"/>
              <a:gd name="connsiteX48" fmla="*/ 4009068 w 7983707"/>
              <a:gd name="connsiteY48" fmla="*/ 5249237 h 6256180"/>
              <a:gd name="connsiteX49" fmla="*/ 4151943 w 7983707"/>
              <a:gd name="connsiteY49" fmla="*/ 5115887 h 6256180"/>
              <a:gd name="connsiteX50" fmla="*/ 4342443 w 7983707"/>
              <a:gd name="connsiteY50" fmla="*/ 5039687 h 6256180"/>
              <a:gd name="connsiteX51" fmla="*/ 4723443 w 7983707"/>
              <a:gd name="connsiteY51" fmla="*/ 4468187 h 6256180"/>
              <a:gd name="connsiteX52" fmla="*/ 5004431 w 7983707"/>
              <a:gd name="connsiteY52" fmla="*/ 4132431 h 6256180"/>
              <a:gd name="connsiteX53" fmla="*/ 5333043 w 7983707"/>
              <a:gd name="connsiteY53" fmla="*/ 4006225 h 6256180"/>
              <a:gd name="connsiteX54" fmla="*/ 5578311 w 7983707"/>
              <a:gd name="connsiteY54" fmla="*/ 4003843 h 6256180"/>
              <a:gd name="connsiteX55" fmla="*/ 5787862 w 7983707"/>
              <a:gd name="connsiteY55" fmla="*/ 3868112 h 6256180"/>
              <a:gd name="connsiteX56" fmla="*/ 5830725 w 7983707"/>
              <a:gd name="connsiteY56" fmla="*/ 3639512 h 6256180"/>
              <a:gd name="connsiteX57" fmla="*/ 6075993 w 7983707"/>
              <a:gd name="connsiteY57" fmla="*/ 3546643 h 6256180"/>
              <a:gd name="connsiteX58" fmla="*/ 6573674 w 7983707"/>
              <a:gd name="connsiteY58" fmla="*/ 3268037 h 6256180"/>
              <a:gd name="connsiteX59" fmla="*/ 6914192 w 7983707"/>
              <a:gd name="connsiteY59" fmla="*/ 3214062 h 6256180"/>
              <a:gd name="connsiteX60" fmla="*/ 7028493 w 7983707"/>
              <a:gd name="connsiteY60" fmla="*/ 3210887 h 6256180"/>
              <a:gd name="connsiteX61" fmla="*/ 7714293 w 7983707"/>
              <a:gd name="connsiteY61" fmla="*/ 2906087 h 6256180"/>
              <a:gd name="connsiteX62" fmla="*/ 7853993 w 7983707"/>
              <a:gd name="connsiteY62" fmla="*/ 2798137 h 6256180"/>
              <a:gd name="connsiteX63" fmla="*/ 7952418 w 7983707"/>
              <a:gd name="connsiteY63" fmla="*/ 2604462 h 6256180"/>
              <a:gd name="connsiteX64" fmla="*/ 7968293 w 7983707"/>
              <a:gd name="connsiteY64" fmla="*/ 2423487 h 6256180"/>
              <a:gd name="connsiteX65" fmla="*/ 7746043 w 7983707"/>
              <a:gd name="connsiteY65" fmla="*/ 2388562 h 6256180"/>
              <a:gd name="connsiteX66" fmla="*/ 7841292 w 7983707"/>
              <a:gd name="connsiteY66" fmla="*/ 2217112 h 6256180"/>
              <a:gd name="connsiteX67" fmla="*/ 7907968 w 7983707"/>
              <a:gd name="connsiteY67" fmla="*/ 1934537 h 6256180"/>
              <a:gd name="connsiteX68" fmla="*/ 6818943 w 7983707"/>
              <a:gd name="connsiteY68" fmla="*/ 982037 h 6256180"/>
              <a:gd name="connsiteX69" fmla="*/ 6152193 w 7983707"/>
              <a:gd name="connsiteY69" fmla="*/ 1039187 h 6256180"/>
              <a:gd name="connsiteX70" fmla="*/ 6237918 w 7983707"/>
              <a:gd name="connsiteY70" fmla="*/ 1372562 h 6256180"/>
              <a:gd name="connsiteX71" fmla="*/ 5961693 w 7983707"/>
              <a:gd name="connsiteY71" fmla="*/ 1572587 h 6256180"/>
              <a:gd name="connsiteX72" fmla="*/ 5494968 w 7983707"/>
              <a:gd name="connsiteY72" fmla="*/ 1610687 h 6256180"/>
              <a:gd name="connsiteX73" fmla="*/ 5771193 w 7983707"/>
              <a:gd name="connsiteY73" fmla="*/ 1343987 h 6256180"/>
              <a:gd name="connsiteX74" fmla="*/ 5409243 w 7983707"/>
              <a:gd name="connsiteY74" fmla="*/ 1296362 h 6256180"/>
              <a:gd name="connsiteX75" fmla="*/ 5761668 w 7983707"/>
              <a:gd name="connsiteY75" fmla="*/ 962987 h 6256180"/>
              <a:gd name="connsiteX76" fmla="*/ 5790243 w 7983707"/>
              <a:gd name="connsiteY76" fmla="*/ 743912 h 6256180"/>
              <a:gd name="connsiteX77" fmla="*/ 5514018 w 7983707"/>
              <a:gd name="connsiteY77" fmla="*/ 677237 h 6256180"/>
              <a:gd name="connsiteX78" fmla="*/ 5199693 w 7983707"/>
              <a:gd name="connsiteY78" fmla="*/ 753437 h 6256180"/>
              <a:gd name="connsiteX79" fmla="*/ 5466393 w 7983707"/>
              <a:gd name="connsiteY79" fmla="*/ 524837 h 6256180"/>
              <a:gd name="connsiteX80" fmla="*/ 5456868 w 7983707"/>
              <a:gd name="connsiteY80" fmla="*/ 353387 h 6256180"/>
              <a:gd name="connsiteX81" fmla="*/ 5094918 w 7983707"/>
              <a:gd name="connsiteY81" fmla="*/ 286712 h 6256180"/>
              <a:gd name="connsiteX82" fmla="*/ 5094918 w 7983707"/>
              <a:gd name="connsiteY82" fmla="*/ 67637 h 6256180"/>
              <a:gd name="connsiteX83" fmla="*/ 4999668 w 7983707"/>
              <a:gd name="connsiteY83" fmla="*/ 962 h 6256180"/>
              <a:gd name="connsiteX84" fmla="*/ 4228143 w 7983707"/>
              <a:gd name="connsiteY84" fmla="*/ 105737 h 6256180"/>
              <a:gd name="connsiteX85" fmla="*/ 4209093 w 7983707"/>
              <a:gd name="connsiteY85" fmla="*/ 315287 h 6256180"/>
              <a:gd name="connsiteX86" fmla="*/ 4161468 w 7983707"/>
              <a:gd name="connsiteY86" fmla="*/ 391487 h 6256180"/>
              <a:gd name="connsiteX87" fmla="*/ 3856668 w 7983707"/>
              <a:gd name="connsiteY87" fmla="*/ 362912 h 6256180"/>
              <a:gd name="connsiteX88" fmla="*/ 3618543 w 7983707"/>
              <a:gd name="connsiteY88" fmla="*/ 801062 h 6256180"/>
              <a:gd name="connsiteX89" fmla="*/ 3428043 w 7983707"/>
              <a:gd name="connsiteY89" fmla="*/ 1191587 h 6256180"/>
              <a:gd name="connsiteX90" fmla="*/ 3123243 w 7983707"/>
              <a:gd name="connsiteY90" fmla="*/ 1201112 h 6256180"/>
              <a:gd name="connsiteX91" fmla="*/ 2675568 w 7983707"/>
              <a:gd name="connsiteY91" fmla="*/ 1420187 h 6256180"/>
              <a:gd name="connsiteX92" fmla="*/ 2599368 w 7983707"/>
              <a:gd name="connsiteY92" fmla="*/ 1667837 h 6256180"/>
              <a:gd name="connsiteX93" fmla="*/ 1980243 w 7983707"/>
              <a:gd name="connsiteY93" fmla="*/ 2220287 h 6256180"/>
              <a:gd name="connsiteX94" fmla="*/ 1894518 w 7983707"/>
              <a:gd name="connsiteY94" fmla="*/ 2096462 h 6256180"/>
              <a:gd name="connsiteX95" fmla="*/ 1742118 w 7983707"/>
              <a:gd name="connsiteY95" fmla="*/ 2172662 h 6256180"/>
              <a:gd name="connsiteX96" fmla="*/ 1618293 w 7983707"/>
              <a:gd name="connsiteY96" fmla="*/ 2105987 h 6256180"/>
              <a:gd name="connsiteX97" fmla="*/ 1437318 w 7983707"/>
              <a:gd name="connsiteY97" fmla="*/ 2363162 h 6256180"/>
              <a:gd name="connsiteX98" fmla="*/ 1332543 w 7983707"/>
              <a:gd name="connsiteY98" fmla="*/ 2534612 h 6256180"/>
              <a:gd name="connsiteX99" fmla="*/ 761043 w 7983707"/>
              <a:gd name="connsiteY99" fmla="*/ 2258387 h 6256180"/>
              <a:gd name="connsiteX100" fmla="*/ 954718 w 7983707"/>
              <a:gd name="connsiteY100" fmla="*/ 2655262 h 6256180"/>
              <a:gd name="connsiteX101" fmla="*/ 754693 w 7983707"/>
              <a:gd name="connsiteY101" fmla="*/ 2648912 h 6256180"/>
              <a:gd name="connsiteX102" fmla="*/ 535618 w 7983707"/>
              <a:gd name="connsiteY102" fmla="*/ 2661612 h 6256180"/>
              <a:gd name="connsiteX103" fmla="*/ 449893 w 7983707"/>
              <a:gd name="connsiteY103" fmla="*/ 2540962 h 6256180"/>
              <a:gd name="connsiteX104" fmla="*/ 367343 w 7983707"/>
              <a:gd name="connsiteY104" fmla="*/ 2499687 h 6256180"/>
              <a:gd name="connsiteX105" fmla="*/ 199068 w 7983707"/>
              <a:gd name="connsiteY105" fmla="*/ 2531437 h 6256180"/>
              <a:gd name="connsiteX106" fmla="*/ 59368 w 7983707"/>
              <a:gd name="connsiteY106" fmla="*/ 2566362 h 6256180"/>
              <a:gd name="connsiteX107" fmla="*/ 8568 w 7983707"/>
              <a:gd name="connsiteY107" fmla="*/ 2639387 h 6256180"/>
              <a:gd name="connsiteX0" fmla="*/ 8568 w 7983707"/>
              <a:gd name="connsiteY0" fmla="*/ 2639387 h 6256180"/>
              <a:gd name="connsiteX1" fmla="*/ 227643 w 7983707"/>
              <a:gd name="connsiteY1" fmla="*/ 2725112 h 6256180"/>
              <a:gd name="connsiteX2" fmla="*/ 256218 w 7983707"/>
              <a:gd name="connsiteY2" fmla="*/ 2906087 h 6256180"/>
              <a:gd name="connsiteX3" fmla="*/ 475293 w 7983707"/>
              <a:gd name="connsiteY3" fmla="*/ 2877512 h 6256180"/>
              <a:gd name="connsiteX4" fmla="*/ 608643 w 7983707"/>
              <a:gd name="connsiteY4" fmla="*/ 2877512 h 6256180"/>
              <a:gd name="connsiteX5" fmla="*/ 627693 w 7983707"/>
              <a:gd name="connsiteY5" fmla="*/ 3134687 h 6256180"/>
              <a:gd name="connsiteX6" fmla="*/ 770568 w 7983707"/>
              <a:gd name="connsiteY6" fmla="*/ 3220412 h 6256180"/>
              <a:gd name="connsiteX7" fmla="*/ 1323018 w 7983707"/>
              <a:gd name="connsiteY7" fmla="*/ 3320425 h 6256180"/>
              <a:gd name="connsiteX8" fmla="*/ 1411124 w 7983707"/>
              <a:gd name="connsiteY8" fmla="*/ 3327568 h 6256180"/>
              <a:gd name="connsiteX9" fmla="*/ 1446843 w 7983707"/>
              <a:gd name="connsiteY9" fmla="*/ 3334712 h 6256180"/>
              <a:gd name="connsiteX10" fmla="*/ 1589718 w 7983707"/>
              <a:gd name="connsiteY10" fmla="*/ 3298993 h 6256180"/>
              <a:gd name="connsiteX11" fmla="*/ 1770693 w 7983707"/>
              <a:gd name="connsiteY11" fmla="*/ 3210887 h 6256180"/>
              <a:gd name="connsiteX12" fmla="*/ 2075493 w 7983707"/>
              <a:gd name="connsiteY12" fmla="*/ 3258512 h 6256180"/>
              <a:gd name="connsiteX13" fmla="*/ 2199318 w 7983707"/>
              <a:gd name="connsiteY13" fmla="*/ 3487112 h 6256180"/>
              <a:gd name="connsiteX14" fmla="*/ 2008818 w 7983707"/>
              <a:gd name="connsiteY14" fmla="*/ 3753812 h 6256180"/>
              <a:gd name="connsiteX15" fmla="*/ 1951668 w 7983707"/>
              <a:gd name="connsiteY15" fmla="*/ 4001462 h 6256180"/>
              <a:gd name="connsiteX16" fmla="*/ 2027868 w 7983707"/>
              <a:gd name="connsiteY16" fmla="*/ 4125287 h 6256180"/>
              <a:gd name="connsiteX17" fmla="*/ 1827843 w 7983707"/>
              <a:gd name="connsiteY17" fmla="*/ 4211012 h 6256180"/>
              <a:gd name="connsiteX18" fmla="*/ 1684968 w 7983707"/>
              <a:gd name="connsiteY18" fmla="*/ 3963362 h 6256180"/>
              <a:gd name="connsiteX19" fmla="*/ 1561143 w 7983707"/>
              <a:gd name="connsiteY19" fmla="*/ 3915737 h 6256180"/>
              <a:gd name="connsiteX20" fmla="*/ 1342068 w 7983707"/>
              <a:gd name="connsiteY20" fmla="*/ 4030037 h 6256180"/>
              <a:gd name="connsiteX21" fmla="*/ 1275393 w 7983707"/>
              <a:gd name="connsiteY21" fmla="*/ 4115762 h 6256180"/>
              <a:gd name="connsiteX22" fmla="*/ 1046793 w 7983707"/>
              <a:gd name="connsiteY22" fmla="*/ 4096712 h 6256180"/>
              <a:gd name="connsiteX23" fmla="*/ 856293 w 7983707"/>
              <a:gd name="connsiteY23" fmla="*/ 4163387 h 6256180"/>
              <a:gd name="connsiteX24" fmla="*/ 656268 w 7983707"/>
              <a:gd name="connsiteY24" fmla="*/ 3991937 h 6256180"/>
              <a:gd name="connsiteX25" fmla="*/ 275268 w 7983707"/>
              <a:gd name="connsiteY25" fmla="*/ 4020512 h 6256180"/>
              <a:gd name="connsiteX26" fmla="*/ 151443 w 7983707"/>
              <a:gd name="connsiteY26" fmla="*/ 4087187 h 6256180"/>
              <a:gd name="connsiteX27" fmla="*/ 341943 w 7983707"/>
              <a:gd name="connsiteY27" fmla="*/ 4163387 h 6256180"/>
              <a:gd name="connsiteX28" fmla="*/ 494343 w 7983707"/>
              <a:gd name="connsiteY28" fmla="*/ 4211012 h 6256180"/>
              <a:gd name="connsiteX29" fmla="*/ 532443 w 7983707"/>
              <a:gd name="connsiteY29" fmla="*/ 4401512 h 6256180"/>
              <a:gd name="connsiteX30" fmla="*/ 494343 w 7983707"/>
              <a:gd name="connsiteY30" fmla="*/ 4468187 h 6256180"/>
              <a:gd name="connsiteX31" fmla="*/ 561018 w 7983707"/>
              <a:gd name="connsiteY31" fmla="*/ 4525337 h 6256180"/>
              <a:gd name="connsiteX32" fmla="*/ 541968 w 7983707"/>
              <a:gd name="connsiteY32" fmla="*/ 4687262 h 6256180"/>
              <a:gd name="connsiteX33" fmla="*/ 341943 w 7983707"/>
              <a:gd name="connsiteY33" fmla="*/ 4782512 h 6256180"/>
              <a:gd name="connsiteX34" fmla="*/ 427668 w 7983707"/>
              <a:gd name="connsiteY34" fmla="*/ 5344487 h 6256180"/>
              <a:gd name="connsiteX35" fmla="*/ 180018 w 7983707"/>
              <a:gd name="connsiteY35" fmla="*/ 5820737 h 6256180"/>
              <a:gd name="connsiteX36" fmla="*/ 484818 w 7983707"/>
              <a:gd name="connsiteY36" fmla="*/ 6201737 h 6256180"/>
              <a:gd name="connsiteX37" fmla="*/ 1313493 w 7983707"/>
              <a:gd name="connsiteY37" fmla="*/ 6239837 h 6256180"/>
              <a:gd name="connsiteX38" fmla="*/ 1789743 w 7983707"/>
              <a:gd name="connsiteY38" fmla="*/ 6068387 h 6256180"/>
              <a:gd name="connsiteX39" fmla="*/ 2113593 w 7983707"/>
              <a:gd name="connsiteY39" fmla="*/ 5868362 h 6256180"/>
              <a:gd name="connsiteX40" fmla="*/ 2294568 w 7983707"/>
              <a:gd name="connsiteY40" fmla="*/ 5935037 h 6256180"/>
              <a:gd name="connsiteX41" fmla="*/ 2780343 w 7983707"/>
              <a:gd name="connsiteY41" fmla="*/ 5515937 h 6256180"/>
              <a:gd name="connsiteX42" fmla="*/ 2989893 w 7983707"/>
              <a:gd name="connsiteY42" fmla="*/ 5754062 h 6256180"/>
              <a:gd name="connsiteX43" fmla="*/ 3437568 w 7983707"/>
              <a:gd name="connsiteY43" fmla="*/ 5773112 h 6256180"/>
              <a:gd name="connsiteX44" fmla="*/ 3732843 w 7983707"/>
              <a:gd name="connsiteY44" fmla="*/ 5858837 h 6256180"/>
              <a:gd name="connsiteX45" fmla="*/ 3885243 w 7983707"/>
              <a:gd name="connsiteY45" fmla="*/ 5639762 h 6256180"/>
              <a:gd name="connsiteX46" fmla="*/ 4009068 w 7983707"/>
              <a:gd name="connsiteY46" fmla="*/ 5649287 h 6256180"/>
              <a:gd name="connsiteX47" fmla="*/ 4190043 w 7983707"/>
              <a:gd name="connsiteY47" fmla="*/ 5430212 h 6256180"/>
              <a:gd name="connsiteX48" fmla="*/ 4009068 w 7983707"/>
              <a:gd name="connsiteY48" fmla="*/ 5249237 h 6256180"/>
              <a:gd name="connsiteX49" fmla="*/ 4151943 w 7983707"/>
              <a:gd name="connsiteY49" fmla="*/ 5115887 h 6256180"/>
              <a:gd name="connsiteX50" fmla="*/ 4342443 w 7983707"/>
              <a:gd name="connsiteY50" fmla="*/ 5039687 h 6256180"/>
              <a:gd name="connsiteX51" fmla="*/ 4723443 w 7983707"/>
              <a:gd name="connsiteY51" fmla="*/ 4468187 h 6256180"/>
              <a:gd name="connsiteX52" fmla="*/ 5004431 w 7983707"/>
              <a:gd name="connsiteY52" fmla="*/ 4132431 h 6256180"/>
              <a:gd name="connsiteX53" fmla="*/ 5333043 w 7983707"/>
              <a:gd name="connsiteY53" fmla="*/ 4006225 h 6256180"/>
              <a:gd name="connsiteX54" fmla="*/ 5578311 w 7983707"/>
              <a:gd name="connsiteY54" fmla="*/ 4003843 h 6256180"/>
              <a:gd name="connsiteX55" fmla="*/ 5787862 w 7983707"/>
              <a:gd name="connsiteY55" fmla="*/ 3868112 h 6256180"/>
              <a:gd name="connsiteX56" fmla="*/ 5830725 w 7983707"/>
              <a:gd name="connsiteY56" fmla="*/ 3639512 h 6256180"/>
              <a:gd name="connsiteX57" fmla="*/ 6075993 w 7983707"/>
              <a:gd name="connsiteY57" fmla="*/ 3546643 h 6256180"/>
              <a:gd name="connsiteX58" fmla="*/ 6573674 w 7983707"/>
              <a:gd name="connsiteY58" fmla="*/ 3268037 h 6256180"/>
              <a:gd name="connsiteX59" fmla="*/ 6914192 w 7983707"/>
              <a:gd name="connsiteY59" fmla="*/ 3214062 h 6256180"/>
              <a:gd name="connsiteX60" fmla="*/ 7028493 w 7983707"/>
              <a:gd name="connsiteY60" fmla="*/ 3210887 h 6256180"/>
              <a:gd name="connsiteX61" fmla="*/ 7714293 w 7983707"/>
              <a:gd name="connsiteY61" fmla="*/ 2906087 h 6256180"/>
              <a:gd name="connsiteX62" fmla="*/ 7853993 w 7983707"/>
              <a:gd name="connsiteY62" fmla="*/ 2798137 h 6256180"/>
              <a:gd name="connsiteX63" fmla="*/ 7952418 w 7983707"/>
              <a:gd name="connsiteY63" fmla="*/ 2604462 h 6256180"/>
              <a:gd name="connsiteX64" fmla="*/ 7968293 w 7983707"/>
              <a:gd name="connsiteY64" fmla="*/ 2423487 h 6256180"/>
              <a:gd name="connsiteX65" fmla="*/ 7746043 w 7983707"/>
              <a:gd name="connsiteY65" fmla="*/ 2388562 h 6256180"/>
              <a:gd name="connsiteX66" fmla="*/ 7841292 w 7983707"/>
              <a:gd name="connsiteY66" fmla="*/ 2217112 h 6256180"/>
              <a:gd name="connsiteX67" fmla="*/ 7907968 w 7983707"/>
              <a:gd name="connsiteY67" fmla="*/ 1934537 h 6256180"/>
              <a:gd name="connsiteX68" fmla="*/ 6818943 w 7983707"/>
              <a:gd name="connsiteY68" fmla="*/ 982037 h 6256180"/>
              <a:gd name="connsiteX69" fmla="*/ 6152193 w 7983707"/>
              <a:gd name="connsiteY69" fmla="*/ 1039187 h 6256180"/>
              <a:gd name="connsiteX70" fmla="*/ 6237918 w 7983707"/>
              <a:gd name="connsiteY70" fmla="*/ 1372562 h 6256180"/>
              <a:gd name="connsiteX71" fmla="*/ 5961693 w 7983707"/>
              <a:gd name="connsiteY71" fmla="*/ 1572587 h 6256180"/>
              <a:gd name="connsiteX72" fmla="*/ 5494968 w 7983707"/>
              <a:gd name="connsiteY72" fmla="*/ 1610687 h 6256180"/>
              <a:gd name="connsiteX73" fmla="*/ 5771193 w 7983707"/>
              <a:gd name="connsiteY73" fmla="*/ 1343987 h 6256180"/>
              <a:gd name="connsiteX74" fmla="*/ 5409243 w 7983707"/>
              <a:gd name="connsiteY74" fmla="*/ 1296362 h 6256180"/>
              <a:gd name="connsiteX75" fmla="*/ 5761668 w 7983707"/>
              <a:gd name="connsiteY75" fmla="*/ 962987 h 6256180"/>
              <a:gd name="connsiteX76" fmla="*/ 5790243 w 7983707"/>
              <a:gd name="connsiteY76" fmla="*/ 743912 h 6256180"/>
              <a:gd name="connsiteX77" fmla="*/ 5514018 w 7983707"/>
              <a:gd name="connsiteY77" fmla="*/ 677237 h 6256180"/>
              <a:gd name="connsiteX78" fmla="*/ 5199693 w 7983707"/>
              <a:gd name="connsiteY78" fmla="*/ 753437 h 6256180"/>
              <a:gd name="connsiteX79" fmla="*/ 5466393 w 7983707"/>
              <a:gd name="connsiteY79" fmla="*/ 524837 h 6256180"/>
              <a:gd name="connsiteX80" fmla="*/ 5456868 w 7983707"/>
              <a:gd name="connsiteY80" fmla="*/ 353387 h 6256180"/>
              <a:gd name="connsiteX81" fmla="*/ 5094918 w 7983707"/>
              <a:gd name="connsiteY81" fmla="*/ 286712 h 6256180"/>
              <a:gd name="connsiteX82" fmla="*/ 5094918 w 7983707"/>
              <a:gd name="connsiteY82" fmla="*/ 67637 h 6256180"/>
              <a:gd name="connsiteX83" fmla="*/ 4999668 w 7983707"/>
              <a:gd name="connsiteY83" fmla="*/ 962 h 6256180"/>
              <a:gd name="connsiteX84" fmla="*/ 4228143 w 7983707"/>
              <a:gd name="connsiteY84" fmla="*/ 105737 h 6256180"/>
              <a:gd name="connsiteX85" fmla="*/ 4209093 w 7983707"/>
              <a:gd name="connsiteY85" fmla="*/ 315287 h 6256180"/>
              <a:gd name="connsiteX86" fmla="*/ 4161468 w 7983707"/>
              <a:gd name="connsiteY86" fmla="*/ 391487 h 6256180"/>
              <a:gd name="connsiteX87" fmla="*/ 3856668 w 7983707"/>
              <a:gd name="connsiteY87" fmla="*/ 362912 h 6256180"/>
              <a:gd name="connsiteX88" fmla="*/ 3618543 w 7983707"/>
              <a:gd name="connsiteY88" fmla="*/ 801062 h 6256180"/>
              <a:gd name="connsiteX89" fmla="*/ 3428043 w 7983707"/>
              <a:gd name="connsiteY89" fmla="*/ 1191587 h 6256180"/>
              <a:gd name="connsiteX90" fmla="*/ 3123243 w 7983707"/>
              <a:gd name="connsiteY90" fmla="*/ 1201112 h 6256180"/>
              <a:gd name="connsiteX91" fmla="*/ 2675568 w 7983707"/>
              <a:gd name="connsiteY91" fmla="*/ 1420187 h 6256180"/>
              <a:gd name="connsiteX92" fmla="*/ 2599368 w 7983707"/>
              <a:gd name="connsiteY92" fmla="*/ 1667837 h 6256180"/>
              <a:gd name="connsiteX93" fmla="*/ 1980243 w 7983707"/>
              <a:gd name="connsiteY93" fmla="*/ 2220287 h 6256180"/>
              <a:gd name="connsiteX94" fmla="*/ 1894518 w 7983707"/>
              <a:gd name="connsiteY94" fmla="*/ 2096462 h 6256180"/>
              <a:gd name="connsiteX95" fmla="*/ 1742118 w 7983707"/>
              <a:gd name="connsiteY95" fmla="*/ 2172662 h 6256180"/>
              <a:gd name="connsiteX96" fmla="*/ 1618293 w 7983707"/>
              <a:gd name="connsiteY96" fmla="*/ 2105987 h 6256180"/>
              <a:gd name="connsiteX97" fmla="*/ 1437318 w 7983707"/>
              <a:gd name="connsiteY97" fmla="*/ 2363162 h 6256180"/>
              <a:gd name="connsiteX98" fmla="*/ 1332543 w 7983707"/>
              <a:gd name="connsiteY98" fmla="*/ 2534612 h 6256180"/>
              <a:gd name="connsiteX99" fmla="*/ 761043 w 7983707"/>
              <a:gd name="connsiteY99" fmla="*/ 2258387 h 6256180"/>
              <a:gd name="connsiteX100" fmla="*/ 954718 w 7983707"/>
              <a:gd name="connsiteY100" fmla="*/ 2655262 h 6256180"/>
              <a:gd name="connsiteX101" fmla="*/ 735643 w 7983707"/>
              <a:gd name="connsiteY101" fmla="*/ 2699712 h 6256180"/>
              <a:gd name="connsiteX102" fmla="*/ 535618 w 7983707"/>
              <a:gd name="connsiteY102" fmla="*/ 2661612 h 6256180"/>
              <a:gd name="connsiteX103" fmla="*/ 449893 w 7983707"/>
              <a:gd name="connsiteY103" fmla="*/ 2540962 h 6256180"/>
              <a:gd name="connsiteX104" fmla="*/ 367343 w 7983707"/>
              <a:gd name="connsiteY104" fmla="*/ 2499687 h 6256180"/>
              <a:gd name="connsiteX105" fmla="*/ 199068 w 7983707"/>
              <a:gd name="connsiteY105" fmla="*/ 2531437 h 6256180"/>
              <a:gd name="connsiteX106" fmla="*/ 59368 w 7983707"/>
              <a:gd name="connsiteY106" fmla="*/ 2566362 h 6256180"/>
              <a:gd name="connsiteX107" fmla="*/ 8568 w 7983707"/>
              <a:gd name="connsiteY107" fmla="*/ 2639387 h 6256180"/>
              <a:gd name="connsiteX0" fmla="*/ 8568 w 7983707"/>
              <a:gd name="connsiteY0" fmla="*/ 2639387 h 6256180"/>
              <a:gd name="connsiteX1" fmla="*/ 227643 w 7983707"/>
              <a:gd name="connsiteY1" fmla="*/ 2725112 h 6256180"/>
              <a:gd name="connsiteX2" fmla="*/ 256218 w 7983707"/>
              <a:gd name="connsiteY2" fmla="*/ 2906087 h 6256180"/>
              <a:gd name="connsiteX3" fmla="*/ 475293 w 7983707"/>
              <a:gd name="connsiteY3" fmla="*/ 2877512 h 6256180"/>
              <a:gd name="connsiteX4" fmla="*/ 608643 w 7983707"/>
              <a:gd name="connsiteY4" fmla="*/ 2877512 h 6256180"/>
              <a:gd name="connsiteX5" fmla="*/ 627693 w 7983707"/>
              <a:gd name="connsiteY5" fmla="*/ 3134687 h 6256180"/>
              <a:gd name="connsiteX6" fmla="*/ 770568 w 7983707"/>
              <a:gd name="connsiteY6" fmla="*/ 3220412 h 6256180"/>
              <a:gd name="connsiteX7" fmla="*/ 1323018 w 7983707"/>
              <a:gd name="connsiteY7" fmla="*/ 3320425 h 6256180"/>
              <a:gd name="connsiteX8" fmla="*/ 1411124 w 7983707"/>
              <a:gd name="connsiteY8" fmla="*/ 3327568 h 6256180"/>
              <a:gd name="connsiteX9" fmla="*/ 1446843 w 7983707"/>
              <a:gd name="connsiteY9" fmla="*/ 3334712 h 6256180"/>
              <a:gd name="connsiteX10" fmla="*/ 1589718 w 7983707"/>
              <a:gd name="connsiteY10" fmla="*/ 3298993 h 6256180"/>
              <a:gd name="connsiteX11" fmla="*/ 1770693 w 7983707"/>
              <a:gd name="connsiteY11" fmla="*/ 3210887 h 6256180"/>
              <a:gd name="connsiteX12" fmla="*/ 2075493 w 7983707"/>
              <a:gd name="connsiteY12" fmla="*/ 3258512 h 6256180"/>
              <a:gd name="connsiteX13" fmla="*/ 2199318 w 7983707"/>
              <a:gd name="connsiteY13" fmla="*/ 3487112 h 6256180"/>
              <a:gd name="connsiteX14" fmla="*/ 2008818 w 7983707"/>
              <a:gd name="connsiteY14" fmla="*/ 3753812 h 6256180"/>
              <a:gd name="connsiteX15" fmla="*/ 1951668 w 7983707"/>
              <a:gd name="connsiteY15" fmla="*/ 4001462 h 6256180"/>
              <a:gd name="connsiteX16" fmla="*/ 2027868 w 7983707"/>
              <a:gd name="connsiteY16" fmla="*/ 4125287 h 6256180"/>
              <a:gd name="connsiteX17" fmla="*/ 1827843 w 7983707"/>
              <a:gd name="connsiteY17" fmla="*/ 4211012 h 6256180"/>
              <a:gd name="connsiteX18" fmla="*/ 1684968 w 7983707"/>
              <a:gd name="connsiteY18" fmla="*/ 3963362 h 6256180"/>
              <a:gd name="connsiteX19" fmla="*/ 1561143 w 7983707"/>
              <a:gd name="connsiteY19" fmla="*/ 3915737 h 6256180"/>
              <a:gd name="connsiteX20" fmla="*/ 1342068 w 7983707"/>
              <a:gd name="connsiteY20" fmla="*/ 4030037 h 6256180"/>
              <a:gd name="connsiteX21" fmla="*/ 1275393 w 7983707"/>
              <a:gd name="connsiteY21" fmla="*/ 4115762 h 6256180"/>
              <a:gd name="connsiteX22" fmla="*/ 1046793 w 7983707"/>
              <a:gd name="connsiteY22" fmla="*/ 4096712 h 6256180"/>
              <a:gd name="connsiteX23" fmla="*/ 856293 w 7983707"/>
              <a:gd name="connsiteY23" fmla="*/ 4163387 h 6256180"/>
              <a:gd name="connsiteX24" fmla="*/ 656268 w 7983707"/>
              <a:gd name="connsiteY24" fmla="*/ 3991937 h 6256180"/>
              <a:gd name="connsiteX25" fmla="*/ 275268 w 7983707"/>
              <a:gd name="connsiteY25" fmla="*/ 4020512 h 6256180"/>
              <a:gd name="connsiteX26" fmla="*/ 151443 w 7983707"/>
              <a:gd name="connsiteY26" fmla="*/ 4087187 h 6256180"/>
              <a:gd name="connsiteX27" fmla="*/ 341943 w 7983707"/>
              <a:gd name="connsiteY27" fmla="*/ 4163387 h 6256180"/>
              <a:gd name="connsiteX28" fmla="*/ 494343 w 7983707"/>
              <a:gd name="connsiteY28" fmla="*/ 4211012 h 6256180"/>
              <a:gd name="connsiteX29" fmla="*/ 532443 w 7983707"/>
              <a:gd name="connsiteY29" fmla="*/ 4401512 h 6256180"/>
              <a:gd name="connsiteX30" fmla="*/ 494343 w 7983707"/>
              <a:gd name="connsiteY30" fmla="*/ 4468187 h 6256180"/>
              <a:gd name="connsiteX31" fmla="*/ 561018 w 7983707"/>
              <a:gd name="connsiteY31" fmla="*/ 4525337 h 6256180"/>
              <a:gd name="connsiteX32" fmla="*/ 541968 w 7983707"/>
              <a:gd name="connsiteY32" fmla="*/ 4687262 h 6256180"/>
              <a:gd name="connsiteX33" fmla="*/ 341943 w 7983707"/>
              <a:gd name="connsiteY33" fmla="*/ 4782512 h 6256180"/>
              <a:gd name="connsiteX34" fmla="*/ 427668 w 7983707"/>
              <a:gd name="connsiteY34" fmla="*/ 5344487 h 6256180"/>
              <a:gd name="connsiteX35" fmla="*/ 180018 w 7983707"/>
              <a:gd name="connsiteY35" fmla="*/ 5820737 h 6256180"/>
              <a:gd name="connsiteX36" fmla="*/ 484818 w 7983707"/>
              <a:gd name="connsiteY36" fmla="*/ 6201737 h 6256180"/>
              <a:gd name="connsiteX37" fmla="*/ 1313493 w 7983707"/>
              <a:gd name="connsiteY37" fmla="*/ 6239837 h 6256180"/>
              <a:gd name="connsiteX38" fmla="*/ 1789743 w 7983707"/>
              <a:gd name="connsiteY38" fmla="*/ 6068387 h 6256180"/>
              <a:gd name="connsiteX39" fmla="*/ 2113593 w 7983707"/>
              <a:gd name="connsiteY39" fmla="*/ 5868362 h 6256180"/>
              <a:gd name="connsiteX40" fmla="*/ 2294568 w 7983707"/>
              <a:gd name="connsiteY40" fmla="*/ 5935037 h 6256180"/>
              <a:gd name="connsiteX41" fmla="*/ 2780343 w 7983707"/>
              <a:gd name="connsiteY41" fmla="*/ 5515937 h 6256180"/>
              <a:gd name="connsiteX42" fmla="*/ 2989893 w 7983707"/>
              <a:gd name="connsiteY42" fmla="*/ 5754062 h 6256180"/>
              <a:gd name="connsiteX43" fmla="*/ 3437568 w 7983707"/>
              <a:gd name="connsiteY43" fmla="*/ 5773112 h 6256180"/>
              <a:gd name="connsiteX44" fmla="*/ 3732843 w 7983707"/>
              <a:gd name="connsiteY44" fmla="*/ 5858837 h 6256180"/>
              <a:gd name="connsiteX45" fmla="*/ 3885243 w 7983707"/>
              <a:gd name="connsiteY45" fmla="*/ 5639762 h 6256180"/>
              <a:gd name="connsiteX46" fmla="*/ 4009068 w 7983707"/>
              <a:gd name="connsiteY46" fmla="*/ 5649287 h 6256180"/>
              <a:gd name="connsiteX47" fmla="*/ 4190043 w 7983707"/>
              <a:gd name="connsiteY47" fmla="*/ 5430212 h 6256180"/>
              <a:gd name="connsiteX48" fmla="*/ 4009068 w 7983707"/>
              <a:gd name="connsiteY48" fmla="*/ 5249237 h 6256180"/>
              <a:gd name="connsiteX49" fmla="*/ 4151943 w 7983707"/>
              <a:gd name="connsiteY49" fmla="*/ 5115887 h 6256180"/>
              <a:gd name="connsiteX50" fmla="*/ 4342443 w 7983707"/>
              <a:gd name="connsiteY50" fmla="*/ 5039687 h 6256180"/>
              <a:gd name="connsiteX51" fmla="*/ 4723443 w 7983707"/>
              <a:gd name="connsiteY51" fmla="*/ 4468187 h 6256180"/>
              <a:gd name="connsiteX52" fmla="*/ 5004431 w 7983707"/>
              <a:gd name="connsiteY52" fmla="*/ 4132431 h 6256180"/>
              <a:gd name="connsiteX53" fmla="*/ 5333043 w 7983707"/>
              <a:gd name="connsiteY53" fmla="*/ 4006225 h 6256180"/>
              <a:gd name="connsiteX54" fmla="*/ 5578311 w 7983707"/>
              <a:gd name="connsiteY54" fmla="*/ 4003843 h 6256180"/>
              <a:gd name="connsiteX55" fmla="*/ 5787862 w 7983707"/>
              <a:gd name="connsiteY55" fmla="*/ 3868112 h 6256180"/>
              <a:gd name="connsiteX56" fmla="*/ 5830725 w 7983707"/>
              <a:gd name="connsiteY56" fmla="*/ 3639512 h 6256180"/>
              <a:gd name="connsiteX57" fmla="*/ 6075993 w 7983707"/>
              <a:gd name="connsiteY57" fmla="*/ 3546643 h 6256180"/>
              <a:gd name="connsiteX58" fmla="*/ 6573674 w 7983707"/>
              <a:gd name="connsiteY58" fmla="*/ 3268037 h 6256180"/>
              <a:gd name="connsiteX59" fmla="*/ 6914192 w 7983707"/>
              <a:gd name="connsiteY59" fmla="*/ 3214062 h 6256180"/>
              <a:gd name="connsiteX60" fmla="*/ 7028493 w 7983707"/>
              <a:gd name="connsiteY60" fmla="*/ 3210887 h 6256180"/>
              <a:gd name="connsiteX61" fmla="*/ 7714293 w 7983707"/>
              <a:gd name="connsiteY61" fmla="*/ 2906087 h 6256180"/>
              <a:gd name="connsiteX62" fmla="*/ 7853993 w 7983707"/>
              <a:gd name="connsiteY62" fmla="*/ 2798137 h 6256180"/>
              <a:gd name="connsiteX63" fmla="*/ 7952418 w 7983707"/>
              <a:gd name="connsiteY63" fmla="*/ 2604462 h 6256180"/>
              <a:gd name="connsiteX64" fmla="*/ 7968293 w 7983707"/>
              <a:gd name="connsiteY64" fmla="*/ 2423487 h 6256180"/>
              <a:gd name="connsiteX65" fmla="*/ 7746043 w 7983707"/>
              <a:gd name="connsiteY65" fmla="*/ 2388562 h 6256180"/>
              <a:gd name="connsiteX66" fmla="*/ 7841292 w 7983707"/>
              <a:gd name="connsiteY66" fmla="*/ 2217112 h 6256180"/>
              <a:gd name="connsiteX67" fmla="*/ 7907968 w 7983707"/>
              <a:gd name="connsiteY67" fmla="*/ 1934537 h 6256180"/>
              <a:gd name="connsiteX68" fmla="*/ 6818943 w 7983707"/>
              <a:gd name="connsiteY68" fmla="*/ 982037 h 6256180"/>
              <a:gd name="connsiteX69" fmla="*/ 6152193 w 7983707"/>
              <a:gd name="connsiteY69" fmla="*/ 1039187 h 6256180"/>
              <a:gd name="connsiteX70" fmla="*/ 6237918 w 7983707"/>
              <a:gd name="connsiteY70" fmla="*/ 1372562 h 6256180"/>
              <a:gd name="connsiteX71" fmla="*/ 5961693 w 7983707"/>
              <a:gd name="connsiteY71" fmla="*/ 1572587 h 6256180"/>
              <a:gd name="connsiteX72" fmla="*/ 5494968 w 7983707"/>
              <a:gd name="connsiteY72" fmla="*/ 1610687 h 6256180"/>
              <a:gd name="connsiteX73" fmla="*/ 5771193 w 7983707"/>
              <a:gd name="connsiteY73" fmla="*/ 1343987 h 6256180"/>
              <a:gd name="connsiteX74" fmla="*/ 5409243 w 7983707"/>
              <a:gd name="connsiteY74" fmla="*/ 1296362 h 6256180"/>
              <a:gd name="connsiteX75" fmla="*/ 5761668 w 7983707"/>
              <a:gd name="connsiteY75" fmla="*/ 962987 h 6256180"/>
              <a:gd name="connsiteX76" fmla="*/ 5790243 w 7983707"/>
              <a:gd name="connsiteY76" fmla="*/ 743912 h 6256180"/>
              <a:gd name="connsiteX77" fmla="*/ 5514018 w 7983707"/>
              <a:gd name="connsiteY77" fmla="*/ 677237 h 6256180"/>
              <a:gd name="connsiteX78" fmla="*/ 5199693 w 7983707"/>
              <a:gd name="connsiteY78" fmla="*/ 753437 h 6256180"/>
              <a:gd name="connsiteX79" fmla="*/ 5466393 w 7983707"/>
              <a:gd name="connsiteY79" fmla="*/ 524837 h 6256180"/>
              <a:gd name="connsiteX80" fmla="*/ 5456868 w 7983707"/>
              <a:gd name="connsiteY80" fmla="*/ 353387 h 6256180"/>
              <a:gd name="connsiteX81" fmla="*/ 5094918 w 7983707"/>
              <a:gd name="connsiteY81" fmla="*/ 286712 h 6256180"/>
              <a:gd name="connsiteX82" fmla="*/ 5094918 w 7983707"/>
              <a:gd name="connsiteY82" fmla="*/ 67637 h 6256180"/>
              <a:gd name="connsiteX83" fmla="*/ 4999668 w 7983707"/>
              <a:gd name="connsiteY83" fmla="*/ 962 h 6256180"/>
              <a:gd name="connsiteX84" fmla="*/ 4228143 w 7983707"/>
              <a:gd name="connsiteY84" fmla="*/ 105737 h 6256180"/>
              <a:gd name="connsiteX85" fmla="*/ 4209093 w 7983707"/>
              <a:gd name="connsiteY85" fmla="*/ 315287 h 6256180"/>
              <a:gd name="connsiteX86" fmla="*/ 4161468 w 7983707"/>
              <a:gd name="connsiteY86" fmla="*/ 391487 h 6256180"/>
              <a:gd name="connsiteX87" fmla="*/ 3856668 w 7983707"/>
              <a:gd name="connsiteY87" fmla="*/ 362912 h 6256180"/>
              <a:gd name="connsiteX88" fmla="*/ 3618543 w 7983707"/>
              <a:gd name="connsiteY88" fmla="*/ 801062 h 6256180"/>
              <a:gd name="connsiteX89" fmla="*/ 3428043 w 7983707"/>
              <a:gd name="connsiteY89" fmla="*/ 1191587 h 6256180"/>
              <a:gd name="connsiteX90" fmla="*/ 3123243 w 7983707"/>
              <a:gd name="connsiteY90" fmla="*/ 1201112 h 6256180"/>
              <a:gd name="connsiteX91" fmla="*/ 2675568 w 7983707"/>
              <a:gd name="connsiteY91" fmla="*/ 1420187 h 6256180"/>
              <a:gd name="connsiteX92" fmla="*/ 2599368 w 7983707"/>
              <a:gd name="connsiteY92" fmla="*/ 1667837 h 6256180"/>
              <a:gd name="connsiteX93" fmla="*/ 1980243 w 7983707"/>
              <a:gd name="connsiteY93" fmla="*/ 2220287 h 6256180"/>
              <a:gd name="connsiteX94" fmla="*/ 1894518 w 7983707"/>
              <a:gd name="connsiteY94" fmla="*/ 2096462 h 6256180"/>
              <a:gd name="connsiteX95" fmla="*/ 1742118 w 7983707"/>
              <a:gd name="connsiteY95" fmla="*/ 2172662 h 6256180"/>
              <a:gd name="connsiteX96" fmla="*/ 1618293 w 7983707"/>
              <a:gd name="connsiteY96" fmla="*/ 2105987 h 6256180"/>
              <a:gd name="connsiteX97" fmla="*/ 1437318 w 7983707"/>
              <a:gd name="connsiteY97" fmla="*/ 2363162 h 6256180"/>
              <a:gd name="connsiteX98" fmla="*/ 1332543 w 7983707"/>
              <a:gd name="connsiteY98" fmla="*/ 2534612 h 6256180"/>
              <a:gd name="connsiteX99" fmla="*/ 1091243 w 7983707"/>
              <a:gd name="connsiteY99" fmla="*/ 2506037 h 6256180"/>
              <a:gd name="connsiteX100" fmla="*/ 954718 w 7983707"/>
              <a:gd name="connsiteY100" fmla="*/ 2655262 h 6256180"/>
              <a:gd name="connsiteX101" fmla="*/ 735643 w 7983707"/>
              <a:gd name="connsiteY101" fmla="*/ 2699712 h 6256180"/>
              <a:gd name="connsiteX102" fmla="*/ 535618 w 7983707"/>
              <a:gd name="connsiteY102" fmla="*/ 2661612 h 6256180"/>
              <a:gd name="connsiteX103" fmla="*/ 449893 w 7983707"/>
              <a:gd name="connsiteY103" fmla="*/ 2540962 h 6256180"/>
              <a:gd name="connsiteX104" fmla="*/ 367343 w 7983707"/>
              <a:gd name="connsiteY104" fmla="*/ 2499687 h 6256180"/>
              <a:gd name="connsiteX105" fmla="*/ 199068 w 7983707"/>
              <a:gd name="connsiteY105" fmla="*/ 2531437 h 6256180"/>
              <a:gd name="connsiteX106" fmla="*/ 59368 w 7983707"/>
              <a:gd name="connsiteY106" fmla="*/ 2566362 h 6256180"/>
              <a:gd name="connsiteX107" fmla="*/ 8568 w 7983707"/>
              <a:gd name="connsiteY107" fmla="*/ 2639387 h 6256180"/>
              <a:gd name="connsiteX0" fmla="*/ 8568 w 7983707"/>
              <a:gd name="connsiteY0" fmla="*/ 2639387 h 6256180"/>
              <a:gd name="connsiteX1" fmla="*/ 227643 w 7983707"/>
              <a:gd name="connsiteY1" fmla="*/ 2725112 h 6256180"/>
              <a:gd name="connsiteX2" fmla="*/ 256218 w 7983707"/>
              <a:gd name="connsiteY2" fmla="*/ 2906087 h 6256180"/>
              <a:gd name="connsiteX3" fmla="*/ 475293 w 7983707"/>
              <a:gd name="connsiteY3" fmla="*/ 2877512 h 6256180"/>
              <a:gd name="connsiteX4" fmla="*/ 608643 w 7983707"/>
              <a:gd name="connsiteY4" fmla="*/ 2877512 h 6256180"/>
              <a:gd name="connsiteX5" fmla="*/ 627693 w 7983707"/>
              <a:gd name="connsiteY5" fmla="*/ 3134687 h 6256180"/>
              <a:gd name="connsiteX6" fmla="*/ 770568 w 7983707"/>
              <a:gd name="connsiteY6" fmla="*/ 3220412 h 6256180"/>
              <a:gd name="connsiteX7" fmla="*/ 1323018 w 7983707"/>
              <a:gd name="connsiteY7" fmla="*/ 3320425 h 6256180"/>
              <a:gd name="connsiteX8" fmla="*/ 1411124 w 7983707"/>
              <a:gd name="connsiteY8" fmla="*/ 3327568 h 6256180"/>
              <a:gd name="connsiteX9" fmla="*/ 1446843 w 7983707"/>
              <a:gd name="connsiteY9" fmla="*/ 3334712 h 6256180"/>
              <a:gd name="connsiteX10" fmla="*/ 1589718 w 7983707"/>
              <a:gd name="connsiteY10" fmla="*/ 3298993 h 6256180"/>
              <a:gd name="connsiteX11" fmla="*/ 1770693 w 7983707"/>
              <a:gd name="connsiteY11" fmla="*/ 3210887 h 6256180"/>
              <a:gd name="connsiteX12" fmla="*/ 2075493 w 7983707"/>
              <a:gd name="connsiteY12" fmla="*/ 3258512 h 6256180"/>
              <a:gd name="connsiteX13" fmla="*/ 2199318 w 7983707"/>
              <a:gd name="connsiteY13" fmla="*/ 3487112 h 6256180"/>
              <a:gd name="connsiteX14" fmla="*/ 2008818 w 7983707"/>
              <a:gd name="connsiteY14" fmla="*/ 3753812 h 6256180"/>
              <a:gd name="connsiteX15" fmla="*/ 1951668 w 7983707"/>
              <a:gd name="connsiteY15" fmla="*/ 4001462 h 6256180"/>
              <a:gd name="connsiteX16" fmla="*/ 2027868 w 7983707"/>
              <a:gd name="connsiteY16" fmla="*/ 4125287 h 6256180"/>
              <a:gd name="connsiteX17" fmla="*/ 1827843 w 7983707"/>
              <a:gd name="connsiteY17" fmla="*/ 4211012 h 6256180"/>
              <a:gd name="connsiteX18" fmla="*/ 1684968 w 7983707"/>
              <a:gd name="connsiteY18" fmla="*/ 3963362 h 6256180"/>
              <a:gd name="connsiteX19" fmla="*/ 1561143 w 7983707"/>
              <a:gd name="connsiteY19" fmla="*/ 3915737 h 6256180"/>
              <a:gd name="connsiteX20" fmla="*/ 1342068 w 7983707"/>
              <a:gd name="connsiteY20" fmla="*/ 4030037 h 6256180"/>
              <a:gd name="connsiteX21" fmla="*/ 1275393 w 7983707"/>
              <a:gd name="connsiteY21" fmla="*/ 4115762 h 6256180"/>
              <a:gd name="connsiteX22" fmla="*/ 1046793 w 7983707"/>
              <a:gd name="connsiteY22" fmla="*/ 4096712 h 6256180"/>
              <a:gd name="connsiteX23" fmla="*/ 856293 w 7983707"/>
              <a:gd name="connsiteY23" fmla="*/ 4163387 h 6256180"/>
              <a:gd name="connsiteX24" fmla="*/ 656268 w 7983707"/>
              <a:gd name="connsiteY24" fmla="*/ 3991937 h 6256180"/>
              <a:gd name="connsiteX25" fmla="*/ 275268 w 7983707"/>
              <a:gd name="connsiteY25" fmla="*/ 4020512 h 6256180"/>
              <a:gd name="connsiteX26" fmla="*/ 151443 w 7983707"/>
              <a:gd name="connsiteY26" fmla="*/ 4087187 h 6256180"/>
              <a:gd name="connsiteX27" fmla="*/ 341943 w 7983707"/>
              <a:gd name="connsiteY27" fmla="*/ 4163387 h 6256180"/>
              <a:gd name="connsiteX28" fmla="*/ 494343 w 7983707"/>
              <a:gd name="connsiteY28" fmla="*/ 4211012 h 6256180"/>
              <a:gd name="connsiteX29" fmla="*/ 532443 w 7983707"/>
              <a:gd name="connsiteY29" fmla="*/ 4401512 h 6256180"/>
              <a:gd name="connsiteX30" fmla="*/ 494343 w 7983707"/>
              <a:gd name="connsiteY30" fmla="*/ 4468187 h 6256180"/>
              <a:gd name="connsiteX31" fmla="*/ 561018 w 7983707"/>
              <a:gd name="connsiteY31" fmla="*/ 4525337 h 6256180"/>
              <a:gd name="connsiteX32" fmla="*/ 541968 w 7983707"/>
              <a:gd name="connsiteY32" fmla="*/ 4687262 h 6256180"/>
              <a:gd name="connsiteX33" fmla="*/ 341943 w 7983707"/>
              <a:gd name="connsiteY33" fmla="*/ 4782512 h 6256180"/>
              <a:gd name="connsiteX34" fmla="*/ 427668 w 7983707"/>
              <a:gd name="connsiteY34" fmla="*/ 5344487 h 6256180"/>
              <a:gd name="connsiteX35" fmla="*/ 180018 w 7983707"/>
              <a:gd name="connsiteY35" fmla="*/ 5820737 h 6256180"/>
              <a:gd name="connsiteX36" fmla="*/ 484818 w 7983707"/>
              <a:gd name="connsiteY36" fmla="*/ 6201737 h 6256180"/>
              <a:gd name="connsiteX37" fmla="*/ 1313493 w 7983707"/>
              <a:gd name="connsiteY37" fmla="*/ 6239837 h 6256180"/>
              <a:gd name="connsiteX38" fmla="*/ 1789743 w 7983707"/>
              <a:gd name="connsiteY38" fmla="*/ 6068387 h 6256180"/>
              <a:gd name="connsiteX39" fmla="*/ 2113593 w 7983707"/>
              <a:gd name="connsiteY39" fmla="*/ 5868362 h 6256180"/>
              <a:gd name="connsiteX40" fmla="*/ 2294568 w 7983707"/>
              <a:gd name="connsiteY40" fmla="*/ 5935037 h 6256180"/>
              <a:gd name="connsiteX41" fmla="*/ 2780343 w 7983707"/>
              <a:gd name="connsiteY41" fmla="*/ 5515937 h 6256180"/>
              <a:gd name="connsiteX42" fmla="*/ 2989893 w 7983707"/>
              <a:gd name="connsiteY42" fmla="*/ 5754062 h 6256180"/>
              <a:gd name="connsiteX43" fmla="*/ 3437568 w 7983707"/>
              <a:gd name="connsiteY43" fmla="*/ 5773112 h 6256180"/>
              <a:gd name="connsiteX44" fmla="*/ 3732843 w 7983707"/>
              <a:gd name="connsiteY44" fmla="*/ 5858837 h 6256180"/>
              <a:gd name="connsiteX45" fmla="*/ 3885243 w 7983707"/>
              <a:gd name="connsiteY45" fmla="*/ 5639762 h 6256180"/>
              <a:gd name="connsiteX46" fmla="*/ 4009068 w 7983707"/>
              <a:gd name="connsiteY46" fmla="*/ 5649287 h 6256180"/>
              <a:gd name="connsiteX47" fmla="*/ 4190043 w 7983707"/>
              <a:gd name="connsiteY47" fmla="*/ 5430212 h 6256180"/>
              <a:gd name="connsiteX48" fmla="*/ 4009068 w 7983707"/>
              <a:gd name="connsiteY48" fmla="*/ 5249237 h 6256180"/>
              <a:gd name="connsiteX49" fmla="*/ 4151943 w 7983707"/>
              <a:gd name="connsiteY49" fmla="*/ 5115887 h 6256180"/>
              <a:gd name="connsiteX50" fmla="*/ 4342443 w 7983707"/>
              <a:gd name="connsiteY50" fmla="*/ 5039687 h 6256180"/>
              <a:gd name="connsiteX51" fmla="*/ 4723443 w 7983707"/>
              <a:gd name="connsiteY51" fmla="*/ 4468187 h 6256180"/>
              <a:gd name="connsiteX52" fmla="*/ 5004431 w 7983707"/>
              <a:gd name="connsiteY52" fmla="*/ 4132431 h 6256180"/>
              <a:gd name="connsiteX53" fmla="*/ 5333043 w 7983707"/>
              <a:gd name="connsiteY53" fmla="*/ 4006225 h 6256180"/>
              <a:gd name="connsiteX54" fmla="*/ 5578311 w 7983707"/>
              <a:gd name="connsiteY54" fmla="*/ 4003843 h 6256180"/>
              <a:gd name="connsiteX55" fmla="*/ 5787862 w 7983707"/>
              <a:gd name="connsiteY55" fmla="*/ 3868112 h 6256180"/>
              <a:gd name="connsiteX56" fmla="*/ 5830725 w 7983707"/>
              <a:gd name="connsiteY56" fmla="*/ 3639512 h 6256180"/>
              <a:gd name="connsiteX57" fmla="*/ 6075993 w 7983707"/>
              <a:gd name="connsiteY57" fmla="*/ 3546643 h 6256180"/>
              <a:gd name="connsiteX58" fmla="*/ 6573674 w 7983707"/>
              <a:gd name="connsiteY58" fmla="*/ 3268037 h 6256180"/>
              <a:gd name="connsiteX59" fmla="*/ 6914192 w 7983707"/>
              <a:gd name="connsiteY59" fmla="*/ 3214062 h 6256180"/>
              <a:gd name="connsiteX60" fmla="*/ 7028493 w 7983707"/>
              <a:gd name="connsiteY60" fmla="*/ 3210887 h 6256180"/>
              <a:gd name="connsiteX61" fmla="*/ 7714293 w 7983707"/>
              <a:gd name="connsiteY61" fmla="*/ 2906087 h 6256180"/>
              <a:gd name="connsiteX62" fmla="*/ 7853993 w 7983707"/>
              <a:gd name="connsiteY62" fmla="*/ 2798137 h 6256180"/>
              <a:gd name="connsiteX63" fmla="*/ 7952418 w 7983707"/>
              <a:gd name="connsiteY63" fmla="*/ 2604462 h 6256180"/>
              <a:gd name="connsiteX64" fmla="*/ 7968293 w 7983707"/>
              <a:gd name="connsiteY64" fmla="*/ 2423487 h 6256180"/>
              <a:gd name="connsiteX65" fmla="*/ 7746043 w 7983707"/>
              <a:gd name="connsiteY65" fmla="*/ 2388562 h 6256180"/>
              <a:gd name="connsiteX66" fmla="*/ 7841292 w 7983707"/>
              <a:gd name="connsiteY66" fmla="*/ 2217112 h 6256180"/>
              <a:gd name="connsiteX67" fmla="*/ 7907968 w 7983707"/>
              <a:gd name="connsiteY67" fmla="*/ 1934537 h 6256180"/>
              <a:gd name="connsiteX68" fmla="*/ 6818943 w 7983707"/>
              <a:gd name="connsiteY68" fmla="*/ 982037 h 6256180"/>
              <a:gd name="connsiteX69" fmla="*/ 6152193 w 7983707"/>
              <a:gd name="connsiteY69" fmla="*/ 1039187 h 6256180"/>
              <a:gd name="connsiteX70" fmla="*/ 6237918 w 7983707"/>
              <a:gd name="connsiteY70" fmla="*/ 1372562 h 6256180"/>
              <a:gd name="connsiteX71" fmla="*/ 5961693 w 7983707"/>
              <a:gd name="connsiteY71" fmla="*/ 1572587 h 6256180"/>
              <a:gd name="connsiteX72" fmla="*/ 5494968 w 7983707"/>
              <a:gd name="connsiteY72" fmla="*/ 1610687 h 6256180"/>
              <a:gd name="connsiteX73" fmla="*/ 5771193 w 7983707"/>
              <a:gd name="connsiteY73" fmla="*/ 1343987 h 6256180"/>
              <a:gd name="connsiteX74" fmla="*/ 5409243 w 7983707"/>
              <a:gd name="connsiteY74" fmla="*/ 1296362 h 6256180"/>
              <a:gd name="connsiteX75" fmla="*/ 5761668 w 7983707"/>
              <a:gd name="connsiteY75" fmla="*/ 962987 h 6256180"/>
              <a:gd name="connsiteX76" fmla="*/ 5790243 w 7983707"/>
              <a:gd name="connsiteY76" fmla="*/ 743912 h 6256180"/>
              <a:gd name="connsiteX77" fmla="*/ 5514018 w 7983707"/>
              <a:gd name="connsiteY77" fmla="*/ 677237 h 6256180"/>
              <a:gd name="connsiteX78" fmla="*/ 5199693 w 7983707"/>
              <a:gd name="connsiteY78" fmla="*/ 753437 h 6256180"/>
              <a:gd name="connsiteX79" fmla="*/ 5466393 w 7983707"/>
              <a:gd name="connsiteY79" fmla="*/ 524837 h 6256180"/>
              <a:gd name="connsiteX80" fmla="*/ 5456868 w 7983707"/>
              <a:gd name="connsiteY80" fmla="*/ 353387 h 6256180"/>
              <a:gd name="connsiteX81" fmla="*/ 5094918 w 7983707"/>
              <a:gd name="connsiteY81" fmla="*/ 286712 h 6256180"/>
              <a:gd name="connsiteX82" fmla="*/ 5094918 w 7983707"/>
              <a:gd name="connsiteY82" fmla="*/ 67637 h 6256180"/>
              <a:gd name="connsiteX83" fmla="*/ 4999668 w 7983707"/>
              <a:gd name="connsiteY83" fmla="*/ 962 h 6256180"/>
              <a:gd name="connsiteX84" fmla="*/ 4228143 w 7983707"/>
              <a:gd name="connsiteY84" fmla="*/ 105737 h 6256180"/>
              <a:gd name="connsiteX85" fmla="*/ 4209093 w 7983707"/>
              <a:gd name="connsiteY85" fmla="*/ 315287 h 6256180"/>
              <a:gd name="connsiteX86" fmla="*/ 4161468 w 7983707"/>
              <a:gd name="connsiteY86" fmla="*/ 391487 h 6256180"/>
              <a:gd name="connsiteX87" fmla="*/ 3856668 w 7983707"/>
              <a:gd name="connsiteY87" fmla="*/ 362912 h 6256180"/>
              <a:gd name="connsiteX88" fmla="*/ 3618543 w 7983707"/>
              <a:gd name="connsiteY88" fmla="*/ 801062 h 6256180"/>
              <a:gd name="connsiteX89" fmla="*/ 3428043 w 7983707"/>
              <a:gd name="connsiteY89" fmla="*/ 1191587 h 6256180"/>
              <a:gd name="connsiteX90" fmla="*/ 3123243 w 7983707"/>
              <a:gd name="connsiteY90" fmla="*/ 1201112 h 6256180"/>
              <a:gd name="connsiteX91" fmla="*/ 2675568 w 7983707"/>
              <a:gd name="connsiteY91" fmla="*/ 1420187 h 6256180"/>
              <a:gd name="connsiteX92" fmla="*/ 2599368 w 7983707"/>
              <a:gd name="connsiteY92" fmla="*/ 1667837 h 6256180"/>
              <a:gd name="connsiteX93" fmla="*/ 1980243 w 7983707"/>
              <a:gd name="connsiteY93" fmla="*/ 2220287 h 6256180"/>
              <a:gd name="connsiteX94" fmla="*/ 1894518 w 7983707"/>
              <a:gd name="connsiteY94" fmla="*/ 2096462 h 6256180"/>
              <a:gd name="connsiteX95" fmla="*/ 1742118 w 7983707"/>
              <a:gd name="connsiteY95" fmla="*/ 2172662 h 6256180"/>
              <a:gd name="connsiteX96" fmla="*/ 1618293 w 7983707"/>
              <a:gd name="connsiteY96" fmla="*/ 2105987 h 6256180"/>
              <a:gd name="connsiteX97" fmla="*/ 1437318 w 7983707"/>
              <a:gd name="connsiteY97" fmla="*/ 2363162 h 6256180"/>
              <a:gd name="connsiteX98" fmla="*/ 1332543 w 7983707"/>
              <a:gd name="connsiteY98" fmla="*/ 2534612 h 6256180"/>
              <a:gd name="connsiteX99" fmla="*/ 1091243 w 7983707"/>
              <a:gd name="connsiteY99" fmla="*/ 2506037 h 6256180"/>
              <a:gd name="connsiteX100" fmla="*/ 954718 w 7983707"/>
              <a:gd name="connsiteY100" fmla="*/ 2655262 h 6256180"/>
              <a:gd name="connsiteX101" fmla="*/ 735643 w 7983707"/>
              <a:gd name="connsiteY101" fmla="*/ 2699712 h 6256180"/>
              <a:gd name="connsiteX102" fmla="*/ 535618 w 7983707"/>
              <a:gd name="connsiteY102" fmla="*/ 2661612 h 6256180"/>
              <a:gd name="connsiteX103" fmla="*/ 449893 w 7983707"/>
              <a:gd name="connsiteY103" fmla="*/ 2540962 h 6256180"/>
              <a:gd name="connsiteX104" fmla="*/ 367343 w 7983707"/>
              <a:gd name="connsiteY104" fmla="*/ 2499687 h 6256180"/>
              <a:gd name="connsiteX105" fmla="*/ 199068 w 7983707"/>
              <a:gd name="connsiteY105" fmla="*/ 2531437 h 6256180"/>
              <a:gd name="connsiteX106" fmla="*/ 59368 w 7983707"/>
              <a:gd name="connsiteY106" fmla="*/ 2566362 h 6256180"/>
              <a:gd name="connsiteX107" fmla="*/ 8568 w 7983707"/>
              <a:gd name="connsiteY107" fmla="*/ 2639387 h 62561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</a:cxnLst>
            <a:rect l="l" t="t" r="r" b="b"/>
            <a:pathLst>
              <a:path w="7983707" h="6256180">
                <a:moveTo>
                  <a:pt x="8568" y="2639387"/>
                </a:moveTo>
                <a:cubicBezTo>
                  <a:pt x="36614" y="2665845"/>
                  <a:pt x="186368" y="2680662"/>
                  <a:pt x="227643" y="2725112"/>
                </a:cubicBezTo>
                <a:cubicBezTo>
                  <a:pt x="268918" y="2769562"/>
                  <a:pt x="214943" y="2880687"/>
                  <a:pt x="256218" y="2906087"/>
                </a:cubicBezTo>
                <a:cubicBezTo>
                  <a:pt x="297493" y="2931487"/>
                  <a:pt x="416556" y="2882275"/>
                  <a:pt x="475293" y="2877512"/>
                </a:cubicBezTo>
                <a:cubicBezTo>
                  <a:pt x="534031" y="2872750"/>
                  <a:pt x="583243" y="2834650"/>
                  <a:pt x="608643" y="2877512"/>
                </a:cubicBezTo>
                <a:cubicBezTo>
                  <a:pt x="634043" y="2920374"/>
                  <a:pt x="600706" y="3077537"/>
                  <a:pt x="627693" y="3134687"/>
                </a:cubicBezTo>
                <a:cubicBezTo>
                  <a:pt x="654680" y="3191837"/>
                  <a:pt x="654681" y="3189456"/>
                  <a:pt x="770568" y="3220412"/>
                </a:cubicBezTo>
                <a:cubicBezTo>
                  <a:pt x="886455" y="3251368"/>
                  <a:pt x="1216259" y="3301375"/>
                  <a:pt x="1323018" y="3320425"/>
                </a:cubicBezTo>
                <a:cubicBezTo>
                  <a:pt x="1429777" y="3339475"/>
                  <a:pt x="1390487" y="3325187"/>
                  <a:pt x="1411124" y="3327568"/>
                </a:cubicBezTo>
                <a:cubicBezTo>
                  <a:pt x="1431762" y="3329949"/>
                  <a:pt x="1417077" y="3339474"/>
                  <a:pt x="1446843" y="3334712"/>
                </a:cubicBezTo>
                <a:cubicBezTo>
                  <a:pt x="1476609" y="3329950"/>
                  <a:pt x="1535743" y="3319631"/>
                  <a:pt x="1589718" y="3298993"/>
                </a:cubicBezTo>
                <a:cubicBezTo>
                  <a:pt x="1643693" y="3278356"/>
                  <a:pt x="1689730" y="3217634"/>
                  <a:pt x="1770693" y="3210887"/>
                </a:cubicBezTo>
                <a:cubicBezTo>
                  <a:pt x="1851656" y="3204140"/>
                  <a:pt x="2004056" y="3212475"/>
                  <a:pt x="2075493" y="3258512"/>
                </a:cubicBezTo>
                <a:cubicBezTo>
                  <a:pt x="2146930" y="3304549"/>
                  <a:pt x="2210430" y="3404562"/>
                  <a:pt x="2199318" y="3487112"/>
                </a:cubicBezTo>
                <a:cubicBezTo>
                  <a:pt x="2188206" y="3569662"/>
                  <a:pt x="2050093" y="3668087"/>
                  <a:pt x="2008818" y="3753812"/>
                </a:cubicBezTo>
                <a:cubicBezTo>
                  <a:pt x="1967543" y="3839537"/>
                  <a:pt x="1948493" y="3939549"/>
                  <a:pt x="1951668" y="4001462"/>
                </a:cubicBezTo>
                <a:cubicBezTo>
                  <a:pt x="1954843" y="4063375"/>
                  <a:pt x="2048506" y="4090362"/>
                  <a:pt x="2027868" y="4125287"/>
                </a:cubicBezTo>
                <a:cubicBezTo>
                  <a:pt x="2007230" y="4160212"/>
                  <a:pt x="1884993" y="4237999"/>
                  <a:pt x="1827843" y="4211012"/>
                </a:cubicBezTo>
                <a:cubicBezTo>
                  <a:pt x="1770693" y="4184025"/>
                  <a:pt x="1729418" y="4012574"/>
                  <a:pt x="1684968" y="3963362"/>
                </a:cubicBezTo>
                <a:cubicBezTo>
                  <a:pt x="1640518" y="3914150"/>
                  <a:pt x="1618293" y="3904625"/>
                  <a:pt x="1561143" y="3915737"/>
                </a:cubicBezTo>
                <a:cubicBezTo>
                  <a:pt x="1503993" y="3926850"/>
                  <a:pt x="1389693" y="3996700"/>
                  <a:pt x="1342068" y="4030037"/>
                </a:cubicBezTo>
                <a:cubicBezTo>
                  <a:pt x="1294443" y="4063375"/>
                  <a:pt x="1324605" y="4104650"/>
                  <a:pt x="1275393" y="4115762"/>
                </a:cubicBezTo>
                <a:cubicBezTo>
                  <a:pt x="1226181" y="4126874"/>
                  <a:pt x="1116643" y="4088775"/>
                  <a:pt x="1046793" y="4096712"/>
                </a:cubicBezTo>
                <a:cubicBezTo>
                  <a:pt x="976943" y="4104649"/>
                  <a:pt x="921380" y="4180849"/>
                  <a:pt x="856293" y="4163387"/>
                </a:cubicBezTo>
                <a:cubicBezTo>
                  <a:pt x="791206" y="4145925"/>
                  <a:pt x="753105" y="4015749"/>
                  <a:pt x="656268" y="3991937"/>
                </a:cubicBezTo>
                <a:cubicBezTo>
                  <a:pt x="559431" y="3968125"/>
                  <a:pt x="359405" y="4004637"/>
                  <a:pt x="275268" y="4020512"/>
                </a:cubicBezTo>
                <a:cubicBezTo>
                  <a:pt x="191131" y="4036387"/>
                  <a:pt x="140331" y="4063375"/>
                  <a:pt x="151443" y="4087187"/>
                </a:cubicBezTo>
                <a:cubicBezTo>
                  <a:pt x="162556" y="4111000"/>
                  <a:pt x="284793" y="4142750"/>
                  <a:pt x="341943" y="4163387"/>
                </a:cubicBezTo>
                <a:cubicBezTo>
                  <a:pt x="399093" y="4184024"/>
                  <a:pt x="462593" y="4171325"/>
                  <a:pt x="494343" y="4211012"/>
                </a:cubicBezTo>
                <a:cubicBezTo>
                  <a:pt x="526093" y="4250700"/>
                  <a:pt x="532443" y="4358650"/>
                  <a:pt x="532443" y="4401512"/>
                </a:cubicBezTo>
                <a:cubicBezTo>
                  <a:pt x="532443" y="4444374"/>
                  <a:pt x="489581" y="4447550"/>
                  <a:pt x="494343" y="4468187"/>
                </a:cubicBezTo>
                <a:cubicBezTo>
                  <a:pt x="499105" y="4488824"/>
                  <a:pt x="553081" y="4488825"/>
                  <a:pt x="561018" y="4525337"/>
                </a:cubicBezTo>
                <a:cubicBezTo>
                  <a:pt x="568955" y="4561849"/>
                  <a:pt x="578481" y="4644400"/>
                  <a:pt x="541968" y="4687262"/>
                </a:cubicBezTo>
                <a:cubicBezTo>
                  <a:pt x="505456" y="4730125"/>
                  <a:pt x="360993" y="4672975"/>
                  <a:pt x="341943" y="4782512"/>
                </a:cubicBezTo>
                <a:cubicBezTo>
                  <a:pt x="322893" y="4892049"/>
                  <a:pt x="454655" y="5171450"/>
                  <a:pt x="427668" y="5344487"/>
                </a:cubicBezTo>
                <a:cubicBezTo>
                  <a:pt x="400681" y="5517524"/>
                  <a:pt x="170493" y="5677862"/>
                  <a:pt x="180018" y="5820737"/>
                </a:cubicBezTo>
                <a:cubicBezTo>
                  <a:pt x="189543" y="5963612"/>
                  <a:pt x="295906" y="6131887"/>
                  <a:pt x="484818" y="6201737"/>
                </a:cubicBezTo>
                <a:cubicBezTo>
                  <a:pt x="673730" y="6271587"/>
                  <a:pt x="1096006" y="6262062"/>
                  <a:pt x="1313493" y="6239837"/>
                </a:cubicBezTo>
                <a:cubicBezTo>
                  <a:pt x="1530980" y="6217612"/>
                  <a:pt x="1656393" y="6130299"/>
                  <a:pt x="1789743" y="6068387"/>
                </a:cubicBezTo>
                <a:cubicBezTo>
                  <a:pt x="1923093" y="6006475"/>
                  <a:pt x="2029456" y="5890587"/>
                  <a:pt x="2113593" y="5868362"/>
                </a:cubicBezTo>
                <a:cubicBezTo>
                  <a:pt x="2197731" y="5846137"/>
                  <a:pt x="2183443" y="5993774"/>
                  <a:pt x="2294568" y="5935037"/>
                </a:cubicBezTo>
                <a:cubicBezTo>
                  <a:pt x="2405693" y="5876300"/>
                  <a:pt x="2664456" y="5546099"/>
                  <a:pt x="2780343" y="5515937"/>
                </a:cubicBezTo>
                <a:cubicBezTo>
                  <a:pt x="2896230" y="5485775"/>
                  <a:pt x="2880356" y="5711200"/>
                  <a:pt x="2989893" y="5754062"/>
                </a:cubicBezTo>
                <a:cubicBezTo>
                  <a:pt x="3099430" y="5796924"/>
                  <a:pt x="3313743" y="5755650"/>
                  <a:pt x="3437568" y="5773112"/>
                </a:cubicBezTo>
                <a:cubicBezTo>
                  <a:pt x="3561393" y="5790575"/>
                  <a:pt x="3658230" y="5881062"/>
                  <a:pt x="3732843" y="5858837"/>
                </a:cubicBezTo>
                <a:cubicBezTo>
                  <a:pt x="3807456" y="5836612"/>
                  <a:pt x="3839206" y="5674687"/>
                  <a:pt x="3885243" y="5639762"/>
                </a:cubicBezTo>
                <a:cubicBezTo>
                  <a:pt x="3931280" y="5604837"/>
                  <a:pt x="3958268" y="5684212"/>
                  <a:pt x="4009068" y="5649287"/>
                </a:cubicBezTo>
                <a:cubicBezTo>
                  <a:pt x="4059868" y="5614362"/>
                  <a:pt x="4190043" y="5496887"/>
                  <a:pt x="4190043" y="5430212"/>
                </a:cubicBezTo>
                <a:cubicBezTo>
                  <a:pt x="4190043" y="5363537"/>
                  <a:pt x="4015418" y="5301624"/>
                  <a:pt x="4009068" y="5249237"/>
                </a:cubicBezTo>
                <a:cubicBezTo>
                  <a:pt x="4002718" y="5196850"/>
                  <a:pt x="4096381" y="5150812"/>
                  <a:pt x="4151943" y="5115887"/>
                </a:cubicBezTo>
                <a:cubicBezTo>
                  <a:pt x="4207506" y="5080962"/>
                  <a:pt x="4247193" y="5147637"/>
                  <a:pt x="4342443" y="5039687"/>
                </a:cubicBezTo>
                <a:cubicBezTo>
                  <a:pt x="4437693" y="4931737"/>
                  <a:pt x="4613112" y="4619396"/>
                  <a:pt x="4723443" y="4468187"/>
                </a:cubicBezTo>
                <a:cubicBezTo>
                  <a:pt x="4833774" y="4316978"/>
                  <a:pt x="4902831" y="4209425"/>
                  <a:pt x="5004431" y="4132431"/>
                </a:cubicBezTo>
                <a:cubicBezTo>
                  <a:pt x="5106031" y="4055437"/>
                  <a:pt x="5252477" y="4015353"/>
                  <a:pt x="5333043" y="4006225"/>
                </a:cubicBezTo>
                <a:cubicBezTo>
                  <a:pt x="5413609" y="3997097"/>
                  <a:pt x="5502508" y="4026862"/>
                  <a:pt x="5578311" y="4003843"/>
                </a:cubicBezTo>
                <a:cubicBezTo>
                  <a:pt x="5654114" y="3980824"/>
                  <a:pt x="5745793" y="3928834"/>
                  <a:pt x="5787862" y="3868112"/>
                </a:cubicBezTo>
                <a:cubicBezTo>
                  <a:pt x="5829931" y="3807390"/>
                  <a:pt x="5782703" y="3693090"/>
                  <a:pt x="5830725" y="3639512"/>
                </a:cubicBezTo>
                <a:cubicBezTo>
                  <a:pt x="5878747" y="3585934"/>
                  <a:pt x="5952168" y="3608555"/>
                  <a:pt x="6075993" y="3546643"/>
                </a:cubicBezTo>
                <a:cubicBezTo>
                  <a:pt x="6199818" y="3484731"/>
                  <a:pt x="6433974" y="3323467"/>
                  <a:pt x="6573674" y="3268037"/>
                </a:cubicBezTo>
                <a:cubicBezTo>
                  <a:pt x="6713374" y="3212607"/>
                  <a:pt x="6838389" y="3223587"/>
                  <a:pt x="6914192" y="3214062"/>
                </a:cubicBezTo>
                <a:cubicBezTo>
                  <a:pt x="6989995" y="3204537"/>
                  <a:pt x="6895143" y="3262216"/>
                  <a:pt x="7028493" y="3210887"/>
                </a:cubicBezTo>
                <a:cubicBezTo>
                  <a:pt x="7161843" y="3159558"/>
                  <a:pt x="7576710" y="2974879"/>
                  <a:pt x="7714293" y="2906087"/>
                </a:cubicBezTo>
                <a:cubicBezTo>
                  <a:pt x="7851876" y="2837295"/>
                  <a:pt x="7814305" y="2848408"/>
                  <a:pt x="7853993" y="2798137"/>
                </a:cubicBezTo>
                <a:cubicBezTo>
                  <a:pt x="7893681" y="2747866"/>
                  <a:pt x="7933368" y="2666904"/>
                  <a:pt x="7952418" y="2604462"/>
                </a:cubicBezTo>
                <a:cubicBezTo>
                  <a:pt x="7971468" y="2542020"/>
                  <a:pt x="8002689" y="2459470"/>
                  <a:pt x="7968293" y="2423487"/>
                </a:cubicBezTo>
                <a:cubicBezTo>
                  <a:pt x="7933897" y="2387504"/>
                  <a:pt x="7767210" y="2422958"/>
                  <a:pt x="7746043" y="2388562"/>
                </a:cubicBezTo>
                <a:cubicBezTo>
                  <a:pt x="7724876" y="2354166"/>
                  <a:pt x="7814305" y="2292783"/>
                  <a:pt x="7841292" y="2217112"/>
                </a:cubicBezTo>
                <a:cubicBezTo>
                  <a:pt x="7868280" y="2141441"/>
                  <a:pt x="8078359" y="2140383"/>
                  <a:pt x="7907968" y="1934537"/>
                </a:cubicBezTo>
                <a:cubicBezTo>
                  <a:pt x="7737577" y="1728691"/>
                  <a:pt x="7111572" y="1131262"/>
                  <a:pt x="6818943" y="982037"/>
                </a:cubicBezTo>
                <a:cubicBezTo>
                  <a:pt x="6526314" y="832812"/>
                  <a:pt x="6249030" y="974100"/>
                  <a:pt x="6152193" y="1039187"/>
                </a:cubicBezTo>
                <a:cubicBezTo>
                  <a:pt x="6055356" y="1104274"/>
                  <a:pt x="6269668" y="1283662"/>
                  <a:pt x="6237918" y="1372562"/>
                </a:cubicBezTo>
                <a:cubicBezTo>
                  <a:pt x="6206168" y="1461462"/>
                  <a:pt x="6085518" y="1532900"/>
                  <a:pt x="5961693" y="1572587"/>
                </a:cubicBezTo>
                <a:cubicBezTo>
                  <a:pt x="5837868" y="1612274"/>
                  <a:pt x="5526718" y="1648787"/>
                  <a:pt x="5494968" y="1610687"/>
                </a:cubicBezTo>
                <a:cubicBezTo>
                  <a:pt x="5463218" y="1572587"/>
                  <a:pt x="5785480" y="1396374"/>
                  <a:pt x="5771193" y="1343987"/>
                </a:cubicBezTo>
                <a:cubicBezTo>
                  <a:pt x="5756906" y="1291600"/>
                  <a:pt x="5410830" y="1359862"/>
                  <a:pt x="5409243" y="1296362"/>
                </a:cubicBezTo>
                <a:cubicBezTo>
                  <a:pt x="5407656" y="1232862"/>
                  <a:pt x="5698168" y="1055062"/>
                  <a:pt x="5761668" y="962987"/>
                </a:cubicBezTo>
                <a:cubicBezTo>
                  <a:pt x="5825168" y="870912"/>
                  <a:pt x="5831518" y="791537"/>
                  <a:pt x="5790243" y="743912"/>
                </a:cubicBezTo>
                <a:cubicBezTo>
                  <a:pt x="5748968" y="696287"/>
                  <a:pt x="5612443" y="675649"/>
                  <a:pt x="5514018" y="677237"/>
                </a:cubicBezTo>
                <a:cubicBezTo>
                  <a:pt x="5415593" y="678824"/>
                  <a:pt x="5207630" y="778837"/>
                  <a:pt x="5199693" y="753437"/>
                </a:cubicBezTo>
                <a:cubicBezTo>
                  <a:pt x="5191756" y="728037"/>
                  <a:pt x="5423531" y="591512"/>
                  <a:pt x="5466393" y="524837"/>
                </a:cubicBezTo>
                <a:cubicBezTo>
                  <a:pt x="5509255" y="458162"/>
                  <a:pt x="5518781" y="393075"/>
                  <a:pt x="5456868" y="353387"/>
                </a:cubicBezTo>
                <a:cubicBezTo>
                  <a:pt x="5394955" y="313699"/>
                  <a:pt x="5155243" y="334337"/>
                  <a:pt x="5094918" y="286712"/>
                </a:cubicBezTo>
                <a:cubicBezTo>
                  <a:pt x="5034593" y="239087"/>
                  <a:pt x="5110793" y="115262"/>
                  <a:pt x="5094918" y="67637"/>
                </a:cubicBezTo>
                <a:cubicBezTo>
                  <a:pt x="5079043" y="20012"/>
                  <a:pt x="5144130" y="-5388"/>
                  <a:pt x="4999668" y="962"/>
                </a:cubicBezTo>
                <a:cubicBezTo>
                  <a:pt x="4855206" y="7312"/>
                  <a:pt x="4359905" y="53350"/>
                  <a:pt x="4228143" y="105737"/>
                </a:cubicBezTo>
                <a:cubicBezTo>
                  <a:pt x="4096381" y="158124"/>
                  <a:pt x="4220205" y="267662"/>
                  <a:pt x="4209093" y="315287"/>
                </a:cubicBezTo>
                <a:cubicBezTo>
                  <a:pt x="4197981" y="362912"/>
                  <a:pt x="4220206" y="383549"/>
                  <a:pt x="4161468" y="391487"/>
                </a:cubicBezTo>
                <a:cubicBezTo>
                  <a:pt x="4102731" y="399424"/>
                  <a:pt x="3947155" y="294650"/>
                  <a:pt x="3856668" y="362912"/>
                </a:cubicBezTo>
                <a:cubicBezTo>
                  <a:pt x="3766181" y="431174"/>
                  <a:pt x="3689980" y="662950"/>
                  <a:pt x="3618543" y="801062"/>
                </a:cubicBezTo>
                <a:cubicBezTo>
                  <a:pt x="3547106" y="939174"/>
                  <a:pt x="3510593" y="1124912"/>
                  <a:pt x="3428043" y="1191587"/>
                </a:cubicBezTo>
                <a:cubicBezTo>
                  <a:pt x="3345493" y="1258262"/>
                  <a:pt x="3248656" y="1163012"/>
                  <a:pt x="3123243" y="1201112"/>
                </a:cubicBezTo>
                <a:cubicBezTo>
                  <a:pt x="2997830" y="1239212"/>
                  <a:pt x="2762880" y="1342400"/>
                  <a:pt x="2675568" y="1420187"/>
                </a:cubicBezTo>
                <a:cubicBezTo>
                  <a:pt x="2588256" y="1497974"/>
                  <a:pt x="2715255" y="1534487"/>
                  <a:pt x="2599368" y="1667837"/>
                </a:cubicBezTo>
                <a:cubicBezTo>
                  <a:pt x="2483481" y="1801187"/>
                  <a:pt x="2097718" y="2148850"/>
                  <a:pt x="1980243" y="2220287"/>
                </a:cubicBezTo>
                <a:cubicBezTo>
                  <a:pt x="1862768" y="2291724"/>
                  <a:pt x="1934205" y="2104399"/>
                  <a:pt x="1894518" y="2096462"/>
                </a:cubicBezTo>
                <a:cubicBezTo>
                  <a:pt x="1854831" y="2088525"/>
                  <a:pt x="1788155" y="2171075"/>
                  <a:pt x="1742118" y="2172662"/>
                </a:cubicBezTo>
                <a:cubicBezTo>
                  <a:pt x="1696081" y="2174249"/>
                  <a:pt x="1669093" y="2074237"/>
                  <a:pt x="1618293" y="2105987"/>
                </a:cubicBezTo>
                <a:cubicBezTo>
                  <a:pt x="1567493" y="2137737"/>
                  <a:pt x="1484943" y="2291724"/>
                  <a:pt x="1437318" y="2363162"/>
                </a:cubicBezTo>
                <a:cubicBezTo>
                  <a:pt x="1389693" y="2434600"/>
                  <a:pt x="1390222" y="2510800"/>
                  <a:pt x="1332543" y="2534612"/>
                </a:cubicBezTo>
                <a:cubicBezTo>
                  <a:pt x="1274864" y="2558425"/>
                  <a:pt x="1154214" y="2485929"/>
                  <a:pt x="1091243" y="2506037"/>
                </a:cubicBezTo>
                <a:cubicBezTo>
                  <a:pt x="1028272" y="2526145"/>
                  <a:pt x="1013985" y="2622983"/>
                  <a:pt x="954718" y="2655262"/>
                </a:cubicBezTo>
                <a:cubicBezTo>
                  <a:pt x="895451" y="2687541"/>
                  <a:pt x="805493" y="2698654"/>
                  <a:pt x="735643" y="2699712"/>
                </a:cubicBezTo>
                <a:cubicBezTo>
                  <a:pt x="665793" y="2700770"/>
                  <a:pt x="583243" y="2688070"/>
                  <a:pt x="535618" y="2661612"/>
                </a:cubicBezTo>
                <a:cubicBezTo>
                  <a:pt x="487993" y="2635154"/>
                  <a:pt x="477939" y="2567949"/>
                  <a:pt x="449893" y="2540962"/>
                </a:cubicBezTo>
                <a:cubicBezTo>
                  <a:pt x="421847" y="2513975"/>
                  <a:pt x="409147" y="2501274"/>
                  <a:pt x="367343" y="2499687"/>
                </a:cubicBezTo>
                <a:cubicBezTo>
                  <a:pt x="325539" y="2498100"/>
                  <a:pt x="200655" y="2440950"/>
                  <a:pt x="199068" y="2531437"/>
                </a:cubicBezTo>
                <a:cubicBezTo>
                  <a:pt x="197481" y="2621924"/>
                  <a:pt x="91118" y="2548370"/>
                  <a:pt x="59368" y="2566362"/>
                </a:cubicBezTo>
                <a:cubicBezTo>
                  <a:pt x="27618" y="2584354"/>
                  <a:pt x="-19478" y="2612929"/>
                  <a:pt x="8568" y="2639387"/>
                </a:cubicBezTo>
                <a:close/>
              </a:path>
            </a:pathLst>
          </a:custGeom>
          <a:solidFill>
            <a:srgbClr val="CC99FF">
              <a:alpha val="5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43" name="Forme libre : forme 42">
            <a:extLst>
              <a:ext uri="{FF2B5EF4-FFF2-40B4-BE49-F238E27FC236}">
                <a16:creationId xmlns:a16="http://schemas.microsoft.com/office/drawing/2014/main" id="{FB1D06D5-A1EC-47AA-9E98-115F85BD4DC1}"/>
              </a:ext>
            </a:extLst>
          </p:cNvPr>
          <p:cNvSpPr/>
          <p:nvPr/>
        </p:nvSpPr>
        <p:spPr>
          <a:xfrm>
            <a:off x="2731865" y="2621015"/>
            <a:ext cx="2195270" cy="1541891"/>
          </a:xfrm>
          <a:custGeom>
            <a:avLst/>
            <a:gdLst>
              <a:gd name="connsiteX0" fmla="*/ 38125 w 2190775"/>
              <a:gd name="connsiteY0" fmla="*/ 11406 h 1550098"/>
              <a:gd name="connsiteX1" fmla="*/ 228625 w 2190775"/>
              <a:gd name="connsiteY1" fmla="*/ 97131 h 1550098"/>
              <a:gd name="connsiteX2" fmla="*/ 228625 w 2190775"/>
              <a:gd name="connsiteY2" fmla="*/ 249531 h 1550098"/>
              <a:gd name="connsiteX3" fmla="*/ 571525 w 2190775"/>
              <a:gd name="connsiteY3" fmla="*/ 220956 h 1550098"/>
              <a:gd name="connsiteX4" fmla="*/ 600100 w 2190775"/>
              <a:gd name="connsiteY4" fmla="*/ 516231 h 1550098"/>
              <a:gd name="connsiteX5" fmla="*/ 1104925 w 2190775"/>
              <a:gd name="connsiteY5" fmla="*/ 630531 h 1550098"/>
              <a:gd name="connsiteX6" fmla="*/ 1419250 w 2190775"/>
              <a:gd name="connsiteY6" fmla="*/ 659106 h 1550098"/>
              <a:gd name="connsiteX7" fmla="*/ 2009800 w 2190775"/>
              <a:gd name="connsiteY7" fmla="*/ 573381 h 1550098"/>
              <a:gd name="connsiteX8" fmla="*/ 2190775 w 2190775"/>
              <a:gd name="connsiteY8" fmla="*/ 916281 h 1550098"/>
              <a:gd name="connsiteX9" fmla="*/ 2009800 w 2190775"/>
              <a:gd name="connsiteY9" fmla="*/ 1078206 h 1550098"/>
              <a:gd name="connsiteX10" fmla="*/ 1924075 w 2190775"/>
              <a:gd name="connsiteY10" fmla="*/ 1325856 h 1550098"/>
              <a:gd name="connsiteX11" fmla="*/ 1962175 w 2190775"/>
              <a:gd name="connsiteY11" fmla="*/ 1449681 h 1550098"/>
              <a:gd name="connsiteX12" fmla="*/ 1790725 w 2190775"/>
              <a:gd name="connsiteY12" fmla="*/ 1544931 h 1550098"/>
              <a:gd name="connsiteX13" fmla="*/ 1666900 w 2190775"/>
              <a:gd name="connsiteY13" fmla="*/ 1287756 h 1550098"/>
              <a:gd name="connsiteX14" fmla="*/ 1409725 w 2190775"/>
              <a:gd name="connsiteY14" fmla="*/ 1306806 h 1550098"/>
              <a:gd name="connsiteX15" fmla="*/ 1219225 w 2190775"/>
              <a:gd name="connsiteY15" fmla="*/ 1449681 h 1550098"/>
              <a:gd name="connsiteX16" fmla="*/ 981100 w 2190775"/>
              <a:gd name="connsiteY16" fmla="*/ 1449681 h 1550098"/>
              <a:gd name="connsiteX17" fmla="*/ 790600 w 2190775"/>
              <a:gd name="connsiteY17" fmla="*/ 1487781 h 1550098"/>
              <a:gd name="connsiteX18" fmla="*/ 609625 w 2190775"/>
              <a:gd name="connsiteY18" fmla="*/ 1335381 h 1550098"/>
              <a:gd name="connsiteX19" fmla="*/ 266725 w 2190775"/>
              <a:gd name="connsiteY19" fmla="*/ 1344906 h 1550098"/>
              <a:gd name="connsiteX20" fmla="*/ 161950 w 2190775"/>
              <a:gd name="connsiteY20" fmla="*/ 1411581 h 1550098"/>
              <a:gd name="connsiteX21" fmla="*/ 38125 w 2190775"/>
              <a:gd name="connsiteY21" fmla="*/ 1363956 h 1550098"/>
              <a:gd name="connsiteX22" fmla="*/ 85750 w 2190775"/>
              <a:gd name="connsiteY22" fmla="*/ 725781 h 1550098"/>
              <a:gd name="connsiteX23" fmla="*/ 25 w 2190775"/>
              <a:gd name="connsiteY23" fmla="*/ 535281 h 1550098"/>
              <a:gd name="connsiteX24" fmla="*/ 76225 w 2190775"/>
              <a:gd name="connsiteY24" fmla="*/ 354306 h 1550098"/>
              <a:gd name="connsiteX25" fmla="*/ 38125 w 2190775"/>
              <a:gd name="connsiteY25" fmla="*/ 11406 h 1550098"/>
              <a:gd name="connsiteX0" fmla="*/ 9550 w 2190775"/>
              <a:gd name="connsiteY0" fmla="*/ 12478 h 1538470"/>
              <a:gd name="connsiteX1" fmla="*/ 228625 w 2190775"/>
              <a:gd name="connsiteY1" fmla="*/ 85503 h 1538470"/>
              <a:gd name="connsiteX2" fmla="*/ 228625 w 2190775"/>
              <a:gd name="connsiteY2" fmla="*/ 237903 h 1538470"/>
              <a:gd name="connsiteX3" fmla="*/ 571525 w 2190775"/>
              <a:gd name="connsiteY3" fmla="*/ 209328 h 1538470"/>
              <a:gd name="connsiteX4" fmla="*/ 600100 w 2190775"/>
              <a:gd name="connsiteY4" fmla="*/ 504603 h 1538470"/>
              <a:gd name="connsiteX5" fmla="*/ 1104925 w 2190775"/>
              <a:gd name="connsiteY5" fmla="*/ 618903 h 1538470"/>
              <a:gd name="connsiteX6" fmla="*/ 1419250 w 2190775"/>
              <a:gd name="connsiteY6" fmla="*/ 647478 h 1538470"/>
              <a:gd name="connsiteX7" fmla="*/ 2009800 w 2190775"/>
              <a:gd name="connsiteY7" fmla="*/ 561753 h 1538470"/>
              <a:gd name="connsiteX8" fmla="*/ 2190775 w 2190775"/>
              <a:gd name="connsiteY8" fmla="*/ 904653 h 1538470"/>
              <a:gd name="connsiteX9" fmla="*/ 2009800 w 2190775"/>
              <a:gd name="connsiteY9" fmla="*/ 1066578 h 1538470"/>
              <a:gd name="connsiteX10" fmla="*/ 1924075 w 2190775"/>
              <a:gd name="connsiteY10" fmla="*/ 1314228 h 1538470"/>
              <a:gd name="connsiteX11" fmla="*/ 1962175 w 2190775"/>
              <a:gd name="connsiteY11" fmla="*/ 1438053 h 1538470"/>
              <a:gd name="connsiteX12" fmla="*/ 1790725 w 2190775"/>
              <a:gd name="connsiteY12" fmla="*/ 1533303 h 1538470"/>
              <a:gd name="connsiteX13" fmla="*/ 1666900 w 2190775"/>
              <a:gd name="connsiteY13" fmla="*/ 1276128 h 1538470"/>
              <a:gd name="connsiteX14" fmla="*/ 1409725 w 2190775"/>
              <a:gd name="connsiteY14" fmla="*/ 1295178 h 1538470"/>
              <a:gd name="connsiteX15" fmla="*/ 1219225 w 2190775"/>
              <a:gd name="connsiteY15" fmla="*/ 1438053 h 1538470"/>
              <a:gd name="connsiteX16" fmla="*/ 981100 w 2190775"/>
              <a:gd name="connsiteY16" fmla="*/ 1438053 h 1538470"/>
              <a:gd name="connsiteX17" fmla="*/ 790600 w 2190775"/>
              <a:gd name="connsiteY17" fmla="*/ 1476153 h 1538470"/>
              <a:gd name="connsiteX18" fmla="*/ 609625 w 2190775"/>
              <a:gd name="connsiteY18" fmla="*/ 1323753 h 1538470"/>
              <a:gd name="connsiteX19" fmla="*/ 266725 w 2190775"/>
              <a:gd name="connsiteY19" fmla="*/ 1333278 h 1538470"/>
              <a:gd name="connsiteX20" fmla="*/ 161950 w 2190775"/>
              <a:gd name="connsiteY20" fmla="*/ 1399953 h 1538470"/>
              <a:gd name="connsiteX21" fmla="*/ 38125 w 2190775"/>
              <a:gd name="connsiteY21" fmla="*/ 1352328 h 1538470"/>
              <a:gd name="connsiteX22" fmla="*/ 85750 w 2190775"/>
              <a:gd name="connsiteY22" fmla="*/ 714153 h 1538470"/>
              <a:gd name="connsiteX23" fmla="*/ 25 w 2190775"/>
              <a:gd name="connsiteY23" fmla="*/ 523653 h 1538470"/>
              <a:gd name="connsiteX24" fmla="*/ 76225 w 2190775"/>
              <a:gd name="connsiteY24" fmla="*/ 342678 h 1538470"/>
              <a:gd name="connsiteX25" fmla="*/ 9550 w 2190775"/>
              <a:gd name="connsiteY25" fmla="*/ 12478 h 1538470"/>
              <a:gd name="connsiteX0" fmla="*/ 9550 w 2190775"/>
              <a:gd name="connsiteY0" fmla="*/ 12478 h 1538470"/>
              <a:gd name="connsiteX1" fmla="*/ 206400 w 2190775"/>
              <a:gd name="connsiteY1" fmla="*/ 85503 h 1538470"/>
              <a:gd name="connsiteX2" fmla="*/ 228625 w 2190775"/>
              <a:gd name="connsiteY2" fmla="*/ 237903 h 1538470"/>
              <a:gd name="connsiteX3" fmla="*/ 571525 w 2190775"/>
              <a:gd name="connsiteY3" fmla="*/ 209328 h 1538470"/>
              <a:gd name="connsiteX4" fmla="*/ 600100 w 2190775"/>
              <a:gd name="connsiteY4" fmla="*/ 504603 h 1538470"/>
              <a:gd name="connsiteX5" fmla="*/ 1104925 w 2190775"/>
              <a:gd name="connsiteY5" fmla="*/ 618903 h 1538470"/>
              <a:gd name="connsiteX6" fmla="*/ 1419250 w 2190775"/>
              <a:gd name="connsiteY6" fmla="*/ 647478 h 1538470"/>
              <a:gd name="connsiteX7" fmla="*/ 2009800 w 2190775"/>
              <a:gd name="connsiteY7" fmla="*/ 561753 h 1538470"/>
              <a:gd name="connsiteX8" fmla="*/ 2190775 w 2190775"/>
              <a:gd name="connsiteY8" fmla="*/ 904653 h 1538470"/>
              <a:gd name="connsiteX9" fmla="*/ 2009800 w 2190775"/>
              <a:gd name="connsiteY9" fmla="*/ 1066578 h 1538470"/>
              <a:gd name="connsiteX10" fmla="*/ 1924075 w 2190775"/>
              <a:gd name="connsiteY10" fmla="*/ 1314228 h 1538470"/>
              <a:gd name="connsiteX11" fmla="*/ 1962175 w 2190775"/>
              <a:gd name="connsiteY11" fmla="*/ 1438053 h 1538470"/>
              <a:gd name="connsiteX12" fmla="*/ 1790725 w 2190775"/>
              <a:gd name="connsiteY12" fmla="*/ 1533303 h 1538470"/>
              <a:gd name="connsiteX13" fmla="*/ 1666900 w 2190775"/>
              <a:gd name="connsiteY13" fmla="*/ 1276128 h 1538470"/>
              <a:gd name="connsiteX14" fmla="*/ 1409725 w 2190775"/>
              <a:gd name="connsiteY14" fmla="*/ 1295178 h 1538470"/>
              <a:gd name="connsiteX15" fmla="*/ 1219225 w 2190775"/>
              <a:gd name="connsiteY15" fmla="*/ 1438053 h 1538470"/>
              <a:gd name="connsiteX16" fmla="*/ 981100 w 2190775"/>
              <a:gd name="connsiteY16" fmla="*/ 1438053 h 1538470"/>
              <a:gd name="connsiteX17" fmla="*/ 790600 w 2190775"/>
              <a:gd name="connsiteY17" fmla="*/ 1476153 h 1538470"/>
              <a:gd name="connsiteX18" fmla="*/ 609625 w 2190775"/>
              <a:gd name="connsiteY18" fmla="*/ 1323753 h 1538470"/>
              <a:gd name="connsiteX19" fmla="*/ 266725 w 2190775"/>
              <a:gd name="connsiteY19" fmla="*/ 1333278 h 1538470"/>
              <a:gd name="connsiteX20" fmla="*/ 161950 w 2190775"/>
              <a:gd name="connsiteY20" fmla="*/ 1399953 h 1538470"/>
              <a:gd name="connsiteX21" fmla="*/ 38125 w 2190775"/>
              <a:gd name="connsiteY21" fmla="*/ 1352328 h 1538470"/>
              <a:gd name="connsiteX22" fmla="*/ 85750 w 2190775"/>
              <a:gd name="connsiteY22" fmla="*/ 714153 h 1538470"/>
              <a:gd name="connsiteX23" fmla="*/ 25 w 2190775"/>
              <a:gd name="connsiteY23" fmla="*/ 523653 h 1538470"/>
              <a:gd name="connsiteX24" fmla="*/ 76225 w 2190775"/>
              <a:gd name="connsiteY24" fmla="*/ 342678 h 1538470"/>
              <a:gd name="connsiteX25" fmla="*/ 9550 w 2190775"/>
              <a:gd name="connsiteY25" fmla="*/ 12478 h 1538470"/>
              <a:gd name="connsiteX0" fmla="*/ 9550 w 2190775"/>
              <a:gd name="connsiteY0" fmla="*/ 12478 h 1538470"/>
              <a:gd name="connsiteX1" fmla="*/ 206400 w 2190775"/>
              <a:gd name="connsiteY1" fmla="*/ 85503 h 1538470"/>
              <a:gd name="connsiteX2" fmla="*/ 228625 w 2190775"/>
              <a:gd name="connsiteY2" fmla="*/ 237903 h 1538470"/>
              <a:gd name="connsiteX3" fmla="*/ 571525 w 2190775"/>
              <a:gd name="connsiteY3" fmla="*/ 209328 h 1538470"/>
              <a:gd name="connsiteX4" fmla="*/ 635025 w 2190775"/>
              <a:gd name="connsiteY4" fmla="*/ 517303 h 1538470"/>
              <a:gd name="connsiteX5" fmla="*/ 1104925 w 2190775"/>
              <a:gd name="connsiteY5" fmla="*/ 618903 h 1538470"/>
              <a:gd name="connsiteX6" fmla="*/ 1419250 w 2190775"/>
              <a:gd name="connsiteY6" fmla="*/ 647478 h 1538470"/>
              <a:gd name="connsiteX7" fmla="*/ 2009800 w 2190775"/>
              <a:gd name="connsiteY7" fmla="*/ 561753 h 1538470"/>
              <a:gd name="connsiteX8" fmla="*/ 2190775 w 2190775"/>
              <a:gd name="connsiteY8" fmla="*/ 904653 h 1538470"/>
              <a:gd name="connsiteX9" fmla="*/ 2009800 w 2190775"/>
              <a:gd name="connsiteY9" fmla="*/ 1066578 h 1538470"/>
              <a:gd name="connsiteX10" fmla="*/ 1924075 w 2190775"/>
              <a:gd name="connsiteY10" fmla="*/ 1314228 h 1538470"/>
              <a:gd name="connsiteX11" fmla="*/ 1962175 w 2190775"/>
              <a:gd name="connsiteY11" fmla="*/ 1438053 h 1538470"/>
              <a:gd name="connsiteX12" fmla="*/ 1790725 w 2190775"/>
              <a:gd name="connsiteY12" fmla="*/ 1533303 h 1538470"/>
              <a:gd name="connsiteX13" fmla="*/ 1666900 w 2190775"/>
              <a:gd name="connsiteY13" fmla="*/ 1276128 h 1538470"/>
              <a:gd name="connsiteX14" fmla="*/ 1409725 w 2190775"/>
              <a:gd name="connsiteY14" fmla="*/ 1295178 h 1538470"/>
              <a:gd name="connsiteX15" fmla="*/ 1219225 w 2190775"/>
              <a:gd name="connsiteY15" fmla="*/ 1438053 h 1538470"/>
              <a:gd name="connsiteX16" fmla="*/ 981100 w 2190775"/>
              <a:gd name="connsiteY16" fmla="*/ 1438053 h 1538470"/>
              <a:gd name="connsiteX17" fmla="*/ 790600 w 2190775"/>
              <a:gd name="connsiteY17" fmla="*/ 1476153 h 1538470"/>
              <a:gd name="connsiteX18" fmla="*/ 609625 w 2190775"/>
              <a:gd name="connsiteY18" fmla="*/ 1323753 h 1538470"/>
              <a:gd name="connsiteX19" fmla="*/ 266725 w 2190775"/>
              <a:gd name="connsiteY19" fmla="*/ 1333278 h 1538470"/>
              <a:gd name="connsiteX20" fmla="*/ 161950 w 2190775"/>
              <a:gd name="connsiteY20" fmla="*/ 1399953 h 1538470"/>
              <a:gd name="connsiteX21" fmla="*/ 38125 w 2190775"/>
              <a:gd name="connsiteY21" fmla="*/ 1352328 h 1538470"/>
              <a:gd name="connsiteX22" fmla="*/ 85750 w 2190775"/>
              <a:gd name="connsiteY22" fmla="*/ 714153 h 1538470"/>
              <a:gd name="connsiteX23" fmla="*/ 25 w 2190775"/>
              <a:gd name="connsiteY23" fmla="*/ 523653 h 1538470"/>
              <a:gd name="connsiteX24" fmla="*/ 76225 w 2190775"/>
              <a:gd name="connsiteY24" fmla="*/ 342678 h 1538470"/>
              <a:gd name="connsiteX25" fmla="*/ 9550 w 2190775"/>
              <a:gd name="connsiteY25" fmla="*/ 12478 h 1538470"/>
              <a:gd name="connsiteX0" fmla="*/ 9550 w 2190775"/>
              <a:gd name="connsiteY0" fmla="*/ 12478 h 1538470"/>
              <a:gd name="connsiteX1" fmla="*/ 206400 w 2190775"/>
              <a:gd name="connsiteY1" fmla="*/ 85503 h 1538470"/>
              <a:gd name="connsiteX2" fmla="*/ 228625 w 2190775"/>
              <a:gd name="connsiteY2" fmla="*/ 237903 h 1538470"/>
              <a:gd name="connsiteX3" fmla="*/ 571525 w 2190775"/>
              <a:gd name="connsiteY3" fmla="*/ 209328 h 1538470"/>
              <a:gd name="connsiteX4" fmla="*/ 635025 w 2190775"/>
              <a:gd name="connsiteY4" fmla="*/ 517303 h 1538470"/>
              <a:gd name="connsiteX5" fmla="*/ 1104925 w 2190775"/>
              <a:gd name="connsiteY5" fmla="*/ 618903 h 1538470"/>
              <a:gd name="connsiteX6" fmla="*/ 1425600 w 2190775"/>
              <a:gd name="connsiteY6" fmla="*/ 657003 h 1538470"/>
              <a:gd name="connsiteX7" fmla="*/ 2009800 w 2190775"/>
              <a:gd name="connsiteY7" fmla="*/ 561753 h 1538470"/>
              <a:gd name="connsiteX8" fmla="*/ 2190775 w 2190775"/>
              <a:gd name="connsiteY8" fmla="*/ 904653 h 1538470"/>
              <a:gd name="connsiteX9" fmla="*/ 2009800 w 2190775"/>
              <a:gd name="connsiteY9" fmla="*/ 1066578 h 1538470"/>
              <a:gd name="connsiteX10" fmla="*/ 1924075 w 2190775"/>
              <a:gd name="connsiteY10" fmla="*/ 1314228 h 1538470"/>
              <a:gd name="connsiteX11" fmla="*/ 1962175 w 2190775"/>
              <a:gd name="connsiteY11" fmla="*/ 1438053 h 1538470"/>
              <a:gd name="connsiteX12" fmla="*/ 1790725 w 2190775"/>
              <a:gd name="connsiteY12" fmla="*/ 1533303 h 1538470"/>
              <a:gd name="connsiteX13" fmla="*/ 1666900 w 2190775"/>
              <a:gd name="connsiteY13" fmla="*/ 1276128 h 1538470"/>
              <a:gd name="connsiteX14" fmla="*/ 1409725 w 2190775"/>
              <a:gd name="connsiteY14" fmla="*/ 1295178 h 1538470"/>
              <a:gd name="connsiteX15" fmla="*/ 1219225 w 2190775"/>
              <a:gd name="connsiteY15" fmla="*/ 1438053 h 1538470"/>
              <a:gd name="connsiteX16" fmla="*/ 981100 w 2190775"/>
              <a:gd name="connsiteY16" fmla="*/ 1438053 h 1538470"/>
              <a:gd name="connsiteX17" fmla="*/ 790600 w 2190775"/>
              <a:gd name="connsiteY17" fmla="*/ 1476153 h 1538470"/>
              <a:gd name="connsiteX18" fmla="*/ 609625 w 2190775"/>
              <a:gd name="connsiteY18" fmla="*/ 1323753 h 1538470"/>
              <a:gd name="connsiteX19" fmla="*/ 266725 w 2190775"/>
              <a:gd name="connsiteY19" fmla="*/ 1333278 h 1538470"/>
              <a:gd name="connsiteX20" fmla="*/ 161950 w 2190775"/>
              <a:gd name="connsiteY20" fmla="*/ 1399953 h 1538470"/>
              <a:gd name="connsiteX21" fmla="*/ 38125 w 2190775"/>
              <a:gd name="connsiteY21" fmla="*/ 1352328 h 1538470"/>
              <a:gd name="connsiteX22" fmla="*/ 85750 w 2190775"/>
              <a:gd name="connsiteY22" fmla="*/ 714153 h 1538470"/>
              <a:gd name="connsiteX23" fmla="*/ 25 w 2190775"/>
              <a:gd name="connsiteY23" fmla="*/ 523653 h 1538470"/>
              <a:gd name="connsiteX24" fmla="*/ 76225 w 2190775"/>
              <a:gd name="connsiteY24" fmla="*/ 342678 h 1538470"/>
              <a:gd name="connsiteX25" fmla="*/ 9550 w 2190775"/>
              <a:gd name="connsiteY25" fmla="*/ 12478 h 1538470"/>
              <a:gd name="connsiteX0" fmla="*/ 9550 w 2190980"/>
              <a:gd name="connsiteY0" fmla="*/ 12478 h 1538470"/>
              <a:gd name="connsiteX1" fmla="*/ 206400 w 2190980"/>
              <a:gd name="connsiteY1" fmla="*/ 85503 h 1538470"/>
              <a:gd name="connsiteX2" fmla="*/ 228625 w 2190980"/>
              <a:gd name="connsiteY2" fmla="*/ 237903 h 1538470"/>
              <a:gd name="connsiteX3" fmla="*/ 571525 w 2190980"/>
              <a:gd name="connsiteY3" fmla="*/ 209328 h 1538470"/>
              <a:gd name="connsiteX4" fmla="*/ 635025 w 2190980"/>
              <a:gd name="connsiteY4" fmla="*/ 517303 h 1538470"/>
              <a:gd name="connsiteX5" fmla="*/ 1104925 w 2190980"/>
              <a:gd name="connsiteY5" fmla="*/ 618903 h 1538470"/>
              <a:gd name="connsiteX6" fmla="*/ 1425600 w 2190980"/>
              <a:gd name="connsiteY6" fmla="*/ 657003 h 1538470"/>
              <a:gd name="connsiteX7" fmla="*/ 1971700 w 2190980"/>
              <a:gd name="connsiteY7" fmla="*/ 555403 h 1538470"/>
              <a:gd name="connsiteX8" fmla="*/ 2190775 w 2190980"/>
              <a:gd name="connsiteY8" fmla="*/ 904653 h 1538470"/>
              <a:gd name="connsiteX9" fmla="*/ 2009800 w 2190980"/>
              <a:gd name="connsiteY9" fmla="*/ 1066578 h 1538470"/>
              <a:gd name="connsiteX10" fmla="*/ 1924075 w 2190980"/>
              <a:gd name="connsiteY10" fmla="*/ 1314228 h 1538470"/>
              <a:gd name="connsiteX11" fmla="*/ 1962175 w 2190980"/>
              <a:gd name="connsiteY11" fmla="*/ 1438053 h 1538470"/>
              <a:gd name="connsiteX12" fmla="*/ 1790725 w 2190980"/>
              <a:gd name="connsiteY12" fmla="*/ 1533303 h 1538470"/>
              <a:gd name="connsiteX13" fmla="*/ 1666900 w 2190980"/>
              <a:gd name="connsiteY13" fmla="*/ 1276128 h 1538470"/>
              <a:gd name="connsiteX14" fmla="*/ 1409725 w 2190980"/>
              <a:gd name="connsiteY14" fmla="*/ 1295178 h 1538470"/>
              <a:gd name="connsiteX15" fmla="*/ 1219225 w 2190980"/>
              <a:gd name="connsiteY15" fmla="*/ 1438053 h 1538470"/>
              <a:gd name="connsiteX16" fmla="*/ 981100 w 2190980"/>
              <a:gd name="connsiteY16" fmla="*/ 1438053 h 1538470"/>
              <a:gd name="connsiteX17" fmla="*/ 790600 w 2190980"/>
              <a:gd name="connsiteY17" fmla="*/ 1476153 h 1538470"/>
              <a:gd name="connsiteX18" fmla="*/ 609625 w 2190980"/>
              <a:gd name="connsiteY18" fmla="*/ 1323753 h 1538470"/>
              <a:gd name="connsiteX19" fmla="*/ 266725 w 2190980"/>
              <a:gd name="connsiteY19" fmla="*/ 1333278 h 1538470"/>
              <a:gd name="connsiteX20" fmla="*/ 161950 w 2190980"/>
              <a:gd name="connsiteY20" fmla="*/ 1399953 h 1538470"/>
              <a:gd name="connsiteX21" fmla="*/ 38125 w 2190980"/>
              <a:gd name="connsiteY21" fmla="*/ 1352328 h 1538470"/>
              <a:gd name="connsiteX22" fmla="*/ 85750 w 2190980"/>
              <a:gd name="connsiteY22" fmla="*/ 714153 h 1538470"/>
              <a:gd name="connsiteX23" fmla="*/ 25 w 2190980"/>
              <a:gd name="connsiteY23" fmla="*/ 523653 h 1538470"/>
              <a:gd name="connsiteX24" fmla="*/ 76225 w 2190980"/>
              <a:gd name="connsiteY24" fmla="*/ 342678 h 1538470"/>
              <a:gd name="connsiteX25" fmla="*/ 9550 w 2190980"/>
              <a:gd name="connsiteY25" fmla="*/ 12478 h 1538470"/>
              <a:gd name="connsiteX0" fmla="*/ 9550 w 2190980"/>
              <a:gd name="connsiteY0" fmla="*/ 12478 h 1538470"/>
              <a:gd name="connsiteX1" fmla="*/ 206400 w 2190980"/>
              <a:gd name="connsiteY1" fmla="*/ 85503 h 1538470"/>
              <a:gd name="connsiteX2" fmla="*/ 228625 w 2190980"/>
              <a:gd name="connsiteY2" fmla="*/ 237903 h 1538470"/>
              <a:gd name="connsiteX3" fmla="*/ 571525 w 2190980"/>
              <a:gd name="connsiteY3" fmla="*/ 209328 h 1538470"/>
              <a:gd name="connsiteX4" fmla="*/ 635025 w 2190980"/>
              <a:gd name="connsiteY4" fmla="*/ 517303 h 1538470"/>
              <a:gd name="connsiteX5" fmla="*/ 1104925 w 2190980"/>
              <a:gd name="connsiteY5" fmla="*/ 618903 h 1538470"/>
              <a:gd name="connsiteX6" fmla="*/ 1425600 w 2190980"/>
              <a:gd name="connsiteY6" fmla="*/ 657003 h 1538470"/>
              <a:gd name="connsiteX7" fmla="*/ 1717699 w 2190980"/>
              <a:gd name="connsiteY7" fmla="*/ 555403 h 1538470"/>
              <a:gd name="connsiteX8" fmla="*/ 1971700 w 2190980"/>
              <a:gd name="connsiteY8" fmla="*/ 555403 h 1538470"/>
              <a:gd name="connsiteX9" fmla="*/ 2190775 w 2190980"/>
              <a:gd name="connsiteY9" fmla="*/ 904653 h 1538470"/>
              <a:gd name="connsiteX10" fmla="*/ 2009800 w 2190980"/>
              <a:gd name="connsiteY10" fmla="*/ 1066578 h 1538470"/>
              <a:gd name="connsiteX11" fmla="*/ 1924075 w 2190980"/>
              <a:gd name="connsiteY11" fmla="*/ 1314228 h 1538470"/>
              <a:gd name="connsiteX12" fmla="*/ 1962175 w 2190980"/>
              <a:gd name="connsiteY12" fmla="*/ 1438053 h 1538470"/>
              <a:gd name="connsiteX13" fmla="*/ 1790725 w 2190980"/>
              <a:gd name="connsiteY13" fmla="*/ 1533303 h 1538470"/>
              <a:gd name="connsiteX14" fmla="*/ 1666900 w 2190980"/>
              <a:gd name="connsiteY14" fmla="*/ 1276128 h 1538470"/>
              <a:gd name="connsiteX15" fmla="*/ 1409725 w 2190980"/>
              <a:gd name="connsiteY15" fmla="*/ 1295178 h 1538470"/>
              <a:gd name="connsiteX16" fmla="*/ 1219225 w 2190980"/>
              <a:gd name="connsiteY16" fmla="*/ 1438053 h 1538470"/>
              <a:gd name="connsiteX17" fmla="*/ 981100 w 2190980"/>
              <a:gd name="connsiteY17" fmla="*/ 1438053 h 1538470"/>
              <a:gd name="connsiteX18" fmla="*/ 790600 w 2190980"/>
              <a:gd name="connsiteY18" fmla="*/ 1476153 h 1538470"/>
              <a:gd name="connsiteX19" fmla="*/ 609625 w 2190980"/>
              <a:gd name="connsiteY19" fmla="*/ 1323753 h 1538470"/>
              <a:gd name="connsiteX20" fmla="*/ 266725 w 2190980"/>
              <a:gd name="connsiteY20" fmla="*/ 1333278 h 1538470"/>
              <a:gd name="connsiteX21" fmla="*/ 161950 w 2190980"/>
              <a:gd name="connsiteY21" fmla="*/ 1399953 h 1538470"/>
              <a:gd name="connsiteX22" fmla="*/ 38125 w 2190980"/>
              <a:gd name="connsiteY22" fmla="*/ 1352328 h 1538470"/>
              <a:gd name="connsiteX23" fmla="*/ 85750 w 2190980"/>
              <a:gd name="connsiteY23" fmla="*/ 714153 h 1538470"/>
              <a:gd name="connsiteX24" fmla="*/ 25 w 2190980"/>
              <a:gd name="connsiteY24" fmla="*/ 523653 h 1538470"/>
              <a:gd name="connsiteX25" fmla="*/ 76225 w 2190980"/>
              <a:gd name="connsiteY25" fmla="*/ 342678 h 1538470"/>
              <a:gd name="connsiteX26" fmla="*/ 9550 w 2190980"/>
              <a:gd name="connsiteY26" fmla="*/ 12478 h 1538470"/>
              <a:gd name="connsiteX0" fmla="*/ 9550 w 2190811"/>
              <a:gd name="connsiteY0" fmla="*/ 12478 h 1538470"/>
              <a:gd name="connsiteX1" fmla="*/ 206400 w 2190811"/>
              <a:gd name="connsiteY1" fmla="*/ 85503 h 1538470"/>
              <a:gd name="connsiteX2" fmla="*/ 228625 w 2190811"/>
              <a:gd name="connsiteY2" fmla="*/ 237903 h 1538470"/>
              <a:gd name="connsiteX3" fmla="*/ 571525 w 2190811"/>
              <a:gd name="connsiteY3" fmla="*/ 209328 h 1538470"/>
              <a:gd name="connsiteX4" fmla="*/ 635025 w 2190811"/>
              <a:gd name="connsiteY4" fmla="*/ 517303 h 1538470"/>
              <a:gd name="connsiteX5" fmla="*/ 1104925 w 2190811"/>
              <a:gd name="connsiteY5" fmla="*/ 618903 h 1538470"/>
              <a:gd name="connsiteX6" fmla="*/ 1425600 w 2190811"/>
              <a:gd name="connsiteY6" fmla="*/ 657003 h 1538470"/>
              <a:gd name="connsiteX7" fmla="*/ 1717699 w 2190811"/>
              <a:gd name="connsiteY7" fmla="*/ 555403 h 1538470"/>
              <a:gd name="connsiteX8" fmla="*/ 2022500 w 2190811"/>
              <a:gd name="connsiteY8" fmla="*/ 580803 h 1538470"/>
              <a:gd name="connsiteX9" fmla="*/ 2190775 w 2190811"/>
              <a:gd name="connsiteY9" fmla="*/ 904653 h 1538470"/>
              <a:gd name="connsiteX10" fmla="*/ 2009800 w 2190811"/>
              <a:gd name="connsiteY10" fmla="*/ 1066578 h 1538470"/>
              <a:gd name="connsiteX11" fmla="*/ 1924075 w 2190811"/>
              <a:gd name="connsiteY11" fmla="*/ 1314228 h 1538470"/>
              <a:gd name="connsiteX12" fmla="*/ 1962175 w 2190811"/>
              <a:gd name="connsiteY12" fmla="*/ 1438053 h 1538470"/>
              <a:gd name="connsiteX13" fmla="*/ 1790725 w 2190811"/>
              <a:gd name="connsiteY13" fmla="*/ 1533303 h 1538470"/>
              <a:gd name="connsiteX14" fmla="*/ 1666900 w 2190811"/>
              <a:gd name="connsiteY14" fmla="*/ 1276128 h 1538470"/>
              <a:gd name="connsiteX15" fmla="*/ 1409725 w 2190811"/>
              <a:gd name="connsiteY15" fmla="*/ 1295178 h 1538470"/>
              <a:gd name="connsiteX16" fmla="*/ 1219225 w 2190811"/>
              <a:gd name="connsiteY16" fmla="*/ 1438053 h 1538470"/>
              <a:gd name="connsiteX17" fmla="*/ 981100 w 2190811"/>
              <a:gd name="connsiteY17" fmla="*/ 1438053 h 1538470"/>
              <a:gd name="connsiteX18" fmla="*/ 790600 w 2190811"/>
              <a:gd name="connsiteY18" fmla="*/ 1476153 h 1538470"/>
              <a:gd name="connsiteX19" fmla="*/ 609625 w 2190811"/>
              <a:gd name="connsiteY19" fmla="*/ 1323753 h 1538470"/>
              <a:gd name="connsiteX20" fmla="*/ 266725 w 2190811"/>
              <a:gd name="connsiteY20" fmla="*/ 1333278 h 1538470"/>
              <a:gd name="connsiteX21" fmla="*/ 161950 w 2190811"/>
              <a:gd name="connsiteY21" fmla="*/ 1399953 h 1538470"/>
              <a:gd name="connsiteX22" fmla="*/ 38125 w 2190811"/>
              <a:gd name="connsiteY22" fmla="*/ 1352328 h 1538470"/>
              <a:gd name="connsiteX23" fmla="*/ 85750 w 2190811"/>
              <a:gd name="connsiteY23" fmla="*/ 714153 h 1538470"/>
              <a:gd name="connsiteX24" fmla="*/ 25 w 2190811"/>
              <a:gd name="connsiteY24" fmla="*/ 523653 h 1538470"/>
              <a:gd name="connsiteX25" fmla="*/ 76225 w 2190811"/>
              <a:gd name="connsiteY25" fmla="*/ 342678 h 1538470"/>
              <a:gd name="connsiteX26" fmla="*/ 9550 w 2190811"/>
              <a:gd name="connsiteY26" fmla="*/ 12478 h 1538470"/>
              <a:gd name="connsiteX0" fmla="*/ 9550 w 2194244"/>
              <a:gd name="connsiteY0" fmla="*/ 12478 h 1538470"/>
              <a:gd name="connsiteX1" fmla="*/ 206400 w 2194244"/>
              <a:gd name="connsiteY1" fmla="*/ 85503 h 1538470"/>
              <a:gd name="connsiteX2" fmla="*/ 228625 w 2194244"/>
              <a:gd name="connsiteY2" fmla="*/ 237903 h 1538470"/>
              <a:gd name="connsiteX3" fmla="*/ 571525 w 2194244"/>
              <a:gd name="connsiteY3" fmla="*/ 209328 h 1538470"/>
              <a:gd name="connsiteX4" fmla="*/ 635025 w 2194244"/>
              <a:gd name="connsiteY4" fmla="*/ 517303 h 1538470"/>
              <a:gd name="connsiteX5" fmla="*/ 1104925 w 2194244"/>
              <a:gd name="connsiteY5" fmla="*/ 618903 h 1538470"/>
              <a:gd name="connsiteX6" fmla="*/ 1425600 w 2194244"/>
              <a:gd name="connsiteY6" fmla="*/ 657003 h 1538470"/>
              <a:gd name="connsiteX7" fmla="*/ 1717699 w 2194244"/>
              <a:gd name="connsiteY7" fmla="*/ 555403 h 1538470"/>
              <a:gd name="connsiteX8" fmla="*/ 2022500 w 2194244"/>
              <a:gd name="connsiteY8" fmla="*/ 580803 h 1538470"/>
              <a:gd name="connsiteX9" fmla="*/ 2120925 w 2194244"/>
              <a:gd name="connsiteY9" fmla="*/ 672878 h 1538470"/>
              <a:gd name="connsiteX10" fmla="*/ 2190775 w 2194244"/>
              <a:gd name="connsiteY10" fmla="*/ 904653 h 1538470"/>
              <a:gd name="connsiteX11" fmla="*/ 2009800 w 2194244"/>
              <a:gd name="connsiteY11" fmla="*/ 1066578 h 1538470"/>
              <a:gd name="connsiteX12" fmla="*/ 1924075 w 2194244"/>
              <a:gd name="connsiteY12" fmla="*/ 1314228 h 1538470"/>
              <a:gd name="connsiteX13" fmla="*/ 1962175 w 2194244"/>
              <a:gd name="connsiteY13" fmla="*/ 1438053 h 1538470"/>
              <a:gd name="connsiteX14" fmla="*/ 1790725 w 2194244"/>
              <a:gd name="connsiteY14" fmla="*/ 1533303 h 1538470"/>
              <a:gd name="connsiteX15" fmla="*/ 1666900 w 2194244"/>
              <a:gd name="connsiteY15" fmla="*/ 1276128 h 1538470"/>
              <a:gd name="connsiteX16" fmla="*/ 1409725 w 2194244"/>
              <a:gd name="connsiteY16" fmla="*/ 1295178 h 1538470"/>
              <a:gd name="connsiteX17" fmla="*/ 1219225 w 2194244"/>
              <a:gd name="connsiteY17" fmla="*/ 1438053 h 1538470"/>
              <a:gd name="connsiteX18" fmla="*/ 981100 w 2194244"/>
              <a:gd name="connsiteY18" fmla="*/ 1438053 h 1538470"/>
              <a:gd name="connsiteX19" fmla="*/ 790600 w 2194244"/>
              <a:gd name="connsiteY19" fmla="*/ 1476153 h 1538470"/>
              <a:gd name="connsiteX20" fmla="*/ 609625 w 2194244"/>
              <a:gd name="connsiteY20" fmla="*/ 1323753 h 1538470"/>
              <a:gd name="connsiteX21" fmla="*/ 266725 w 2194244"/>
              <a:gd name="connsiteY21" fmla="*/ 1333278 h 1538470"/>
              <a:gd name="connsiteX22" fmla="*/ 161950 w 2194244"/>
              <a:gd name="connsiteY22" fmla="*/ 1399953 h 1538470"/>
              <a:gd name="connsiteX23" fmla="*/ 38125 w 2194244"/>
              <a:gd name="connsiteY23" fmla="*/ 1352328 h 1538470"/>
              <a:gd name="connsiteX24" fmla="*/ 85750 w 2194244"/>
              <a:gd name="connsiteY24" fmla="*/ 714153 h 1538470"/>
              <a:gd name="connsiteX25" fmla="*/ 25 w 2194244"/>
              <a:gd name="connsiteY25" fmla="*/ 523653 h 1538470"/>
              <a:gd name="connsiteX26" fmla="*/ 76225 w 2194244"/>
              <a:gd name="connsiteY26" fmla="*/ 342678 h 1538470"/>
              <a:gd name="connsiteX27" fmla="*/ 9550 w 2194244"/>
              <a:gd name="connsiteY27" fmla="*/ 12478 h 1538470"/>
              <a:gd name="connsiteX0" fmla="*/ 9550 w 2194244"/>
              <a:gd name="connsiteY0" fmla="*/ 12478 h 1538470"/>
              <a:gd name="connsiteX1" fmla="*/ 206400 w 2194244"/>
              <a:gd name="connsiteY1" fmla="*/ 85503 h 1538470"/>
              <a:gd name="connsiteX2" fmla="*/ 228625 w 2194244"/>
              <a:gd name="connsiteY2" fmla="*/ 237903 h 1538470"/>
              <a:gd name="connsiteX3" fmla="*/ 571525 w 2194244"/>
              <a:gd name="connsiteY3" fmla="*/ 209328 h 1538470"/>
              <a:gd name="connsiteX4" fmla="*/ 635025 w 2194244"/>
              <a:gd name="connsiteY4" fmla="*/ 517303 h 1538470"/>
              <a:gd name="connsiteX5" fmla="*/ 1104925 w 2194244"/>
              <a:gd name="connsiteY5" fmla="*/ 618903 h 1538470"/>
              <a:gd name="connsiteX6" fmla="*/ 1425600 w 2194244"/>
              <a:gd name="connsiteY6" fmla="*/ 657003 h 1538470"/>
              <a:gd name="connsiteX7" fmla="*/ 1717699 w 2194244"/>
              <a:gd name="connsiteY7" fmla="*/ 555403 h 1538470"/>
              <a:gd name="connsiteX8" fmla="*/ 1882799 w 2194244"/>
              <a:gd name="connsiteY8" fmla="*/ 536353 h 1538470"/>
              <a:gd name="connsiteX9" fmla="*/ 2022500 w 2194244"/>
              <a:gd name="connsiteY9" fmla="*/ 580803 h 1538470"/>
              <a:gd name="connsiteX10" fmla="*/ 2120925 w 2194244"/>
              <a:gd name="connsiteY10" fmla="*/ 672878 h 1538470"/>
              <a:gd name="connsiteX11" fmla="*/ 2190775 w 2194244"/>
              <a:gd name="connsiteY11" fmla="*/ 904653 h 1538470"/>
              <a:gd name="connsiteX12" fmla="*/ 2009800 w 2194244"/>
              <a:gd name="connsiteY12" fmla="*/ 1066578 h 1538470"/>
              <a:gd name="connsiteX13" fmla="*/ 1924075 w 2194244"/>
              <a:gd name="connsiteY13" fmla="*/ 1314228 h 1538470"/>
              <a:gd name="connsiteX14" fmla="*/ 1962175 w 2194244"/>
              <a:gd name="connsiteY14" fmla="*/ 1438053 h 1538470"/>
              <a:gd name="connsiteX15" fmla="*/ 1790725 w 2194244"/>
              <a:gd name="connsiteY15" fmla="*/ 1533303 h 1538470"/>
              <a:gd name="connsiteX16" fmla="*/ 1666900 w 2194244"/>
              <a:gd name="connsiteY16" fmla="*/ 1276128 h 1538470"/>
              <a:gd name="connsiteX17" fmla="*/ 1409725 w 2194244"/>
              <a:gd name="connsiteY17" fmla="*/ 1295178 h 1538470"/>
              <a:gd name="connsiteX18" fmla="*/ 1219225 w 2194244"/>
              <a:gd name="connsiteY18" fmla="*/ 1438053 h 1538470"/>
              <a:gd name="connsiteX19" fmla="*/ 981100 w 2194244"/>
              <a:gd name="connsiteY19" fmla="*/ 1438053 h 1538470"/>
              <a:gd name="connsiteX20" fmla="*/ 790600 w 2194244"/>
              <a:gd name="connsiteY20" fmla="*/ 1476153 h 1538470"/>
              <a:gd name="connsiteX21" fmla="*/ 609625 w 2194244"/>
              <a:gd name="connsiteY21" fmla="*/ 1323753 h 1538470"/>
              <a:gd name="connsiteX22" fmla="*/ 266725 w 2194244"/>
              <a:gd name="connsiteY22" fmla="*/ 1333278 h 1538470"/>
              <a:gd name="connsiteX23" fmla="*/ 161950 w 2194244"/>
              <a:gd name="connsiteY23" fmla="*/ 1399953 h 1538470"/>
              <a:gd name="connsiteX24" fmla="*/ 38125 w 2194244"/>
              <a:gd name="connsiteY24" fmla="*/ 1352328 h 1538470"/>
              <a:gd name="connsiteX25" fmla="*/ 85750 w 2194244"/>
              <a:gd name="connsiteY25" fmla="*/ 714153 h 1538470"/>
              <a:gd name="connsiteX26" fmla="*/ 25 w 2194244"/>
              <a:gd name="connsiteY26" fmla="*/ 523653 h 1538470"/>
              <a:gd name="connsiteX27" fmla="*/ 76225 w 2194244"/>
              <a:gd name="connsiteY27" fmla="*/ 342678 h 1538470"/>
              <a:gd name="connsiteX28" fmla="*/ 9550 w 2194244"/>
              <a:gd name="connsiteY28" fmla="*/ 12478 h 1538470"/>
              <a:gd name="connsiteX0" fmla="*/ 9550 w 2194244"/>
              <a:gd name="connsiteY0" fmla="*/ 12478 h 1539112"/>
              <a:gd name="connsiteX1" fmla="*/ 206400 w 2194244"/>
              <a:gd name="connsiteY1" fmla="*/ 85503 h 1539112"/>
              <a:gd name="connsiteX2" fmla="*/ 228625 w 2194244"/>
              <a:gd name="connsiteY2" fmla="*/ 237903 h 1539112"/>
              <a:gd name="connsiteX3" fmla="*/ 571525 w 2194244"/>
              <a:gd name="connsiteY3" fmla="*/ 209328 h 1539112"/>
              <a:gd name="connsiteX4" fmla="*/ 635025 w 2194244"/>
              <a:gd name="connsiteY4" fmla="*/ 517303 h 1539112"/>
              <a:gd name="connsiteX5" fmla="*/ 1104925 w 2194244"/>
              <a:gd name="connsiteY5" fmla="*/ 618903 h 1539112"/>
              <a:gd name="connsiteX6" fmla="*/ 1425600 w 2194244"/>
              <a:gd name="connsiteY6" fmla="*/ 657003 h 1539112"/>
              <a:gd name="connsiteX7" fmla="*/ 1717699 w 2194244"/>
              <a:gd name="connsiteY7" fmla="*/ 555403 h 1539112"/>
              <a:gd name="connsiteX8" fmla="*/ 1882799 w 2194244"/>
              <a:gd name="connsiteY8" fmla="*/ 536353 h 1539112"/>
              <a:gd name="connsiteX9" fmla="*/ 2022500 w 2194244"/>
              <a:gd name="connsiteY9" fmla="*/ 580803 h 1539112"/>
              <a:gd name="connsiteX10" fmla="*/ 2120925 w 2194244"/>
              <a:gd name="connsiteY10" fmla="*/ 672878 h 1539112"/>
              <a:gd name="connsiteX11" fmla="*/ 2190775 w 2194244"/>
              <a:gd name="connsiteY11" fmla="*/ 904653 h 1539112"/>
              <a:gd name="connsiteX12" fmla="*/ 2009800 w 2194244"/>
              <a:gd name="connsiteY12" fmla="*/ 1066578 h 1539112"/>
              <a:gd name="connsiteX13" fmla="*/ 1924075 w 2194244"/>
              <a:gd name="connsiteY13" fmla="*/ 1314228 h 1539112"/>
              <a:gd name="connsiteX14" fmla="*/ 1962175 w 2194244"/>
              <a:gd name="connsiteY14" fmla="*/ 1438053 h 1539112"/>
              <a:gd name="connsiteX15" fmla="*/ 1790725 w 2194244"/>
              <a:gd name="connsiteY15" fmla="*/ 1533303 h 1539112"/>
              <a:gd name="connsiteX16" fmla="*/ 1631975 w 2194244"/>
              <a:gd name="connsiteY16" fmla="*/ 1263428 h 1539112"/>
              <a:gd name="connsiteX17" fmla="*/ 1409725 w 2194244"/>
              <a:gd name="connsiteY17" fmla="*/ 1295178 h 1539112"/>
              <a:gd name="connsiteX18" fmla="*/ 1219225 w 2194244"/>
              <a:gd name="connsiteY18" fmla="*/ 1438053 h 1539112"/>
              <a:gd name="connsiteX19" fmla="*/ 981100 w 2194244"/>
              <a:gd name="connsiteY19" fmla="*/ 1438053 h 1539112"/>
              <a:gd name="connsiteX20" fmla="*/ 790600 w 2194244"/>
              <a:gd name="connsiteY20" fmla="*/ 1476153 h 1539112"/>
              <a:gd name="connsiteX21" fmla="*/ 609625 w 2194244"/>
              <a:gd name="connsiteY21" fmla="*/ 1323753 h 1539112"/>
              <a:gd name="connsiteX22" fmla="*/ 266725 w 2194244"/>
              <a:gd name="connsiteY22" fmla="*/ 1333278 h 1539112"/>
              <a:gd name="connsiteX23" fmla="*/ 161950 w 2194244"/>
              <a:gd name="connsiteY23" fmla="*/ 1399953 h 1539112"/>
              <a:gd name="connsiteX24" fmla="*/ 38125 w 2194244"/>
              <a:gd name="connsiteY24" fmla="*/ 1352328 h 1539112"/>
              <a:gd name="connsiteX25" fmla="*/ 85750 w 2194244"/>
              <a:gd name="connsiteY25" fmla="*/ 714153 h 1539112"/>
              <a:gd name="connsiteX26" fmla="*/ 25 w 2194244"/>
              <a:gd name="connsiteY26" fmla="*/ 523653 h 1539112"/>
              <a:gd name="connsiteX27" fmla="*/ 76225 w 2194244"/>
              <a:gd name="connsiteY27" fmla="*/ 342678 h 1539112"/>
              <a:gd name="connsiteX28" fmla="*/ 9550 w 2194244"/>
              <a:gd name="connsiteY28" fmla="*/ 12478 h 1539112"/>
              <a:gd name="connsiteX0" fmla="*/ 9550 w 2194244"/>
              <a:gd name="connsiteY0" fmla="*/ 12478 h 1541420"/>
              <a:gd name="connsiteX1" fmla="*/ 206400 w 2194244"/>
              <a:gd name="connsiteY1" fmla="*/ 85503 h 1541420"/>
              <a:gd name="connsiteX2" fmla="*/ 228625 w 2194244"/>
              <a:gd name="connsiteY2" fmla="*/ 237903 h 1541420"/>
              <a:gd name="connsiteX3" fmla="*/ 571525 w 2194244"/>
              <a:gd name="connsiteY3" fmla="*/ 209328 h 1541420"/>
              <a:gd name="connsiteX4" fmla="*/ 635025 w 2194244"/>
              <a:gd name="connsiteY4" fmla="*/ 517303 h 1541420"/>
              <a:gd name="connsiteX5" fmla="*/ 1104925 w 2194244"/>
              <a:gd name="connsiteY5" fmla="*/ 618903 h 1541420"/>
              <a:gd name="connsiteX6" fmla="*/ 1425600 w 2194244"/>
              <a:gd name="connsiteY6" fmla="*/ 657003 h 1541420"/>
              <a:gd name="connsiteX7" fmla="*/ 1717699 w 2194244"/>
              <a:gd name="connsiteY7" fmla="*/ 555403 h 1541420"/>
              <a:gd name="connsiteX8" fmla="*/ 1882799 w 2194244"/>
              <a:gd name="connsiteY8" fmla="*/ 536353 h 1541420"/>
              <a:gd name="connsiteX9" fmla="*/ 2022500 w 2194244"/>
              <a:gd name="connsiteY9" fmla="*/ 580803 h 1541420"/>
              <a:gd name="connsiteX10" fmla="*/ 2120925 w 2194244"/>
              <a:gd name="connsiteY10" fmla="*/ 672878 h 1541420"/>
              <a:gd name="connsiteX11" fmla="*/ 2190775 w 2194244"/>
              <a:gd name="connsiteY11" fmla="*/ 904653 h 1541420"/>
              <a:gd name="connsiteX12" fmla="*/ 2009800 w 2194244"/>
              <a:gd name="connsiteY12" fmla="*/ 1066578 h 1541420"/>
              <a:gd name="connsiteX13" fmla="*/ 1924075 w 2194244"/>
              <a:gd name="connsiteY13" fmla="*/ 1314228 h 1541420"/>
              <a:gd name="connsiteX14" fmla="*/ 2000275 w 2194244"/>
              <a:gd name="connsiteY14" fmla="*/ 1457103 h 1541420"/>
              <a:gd name="connsiteX15" fmla="*/ 1790725 w 2194244"/>
              <a:gd name="connsiteY15" fmla="*/ 1533303 h 1541420"/>
              <a:gd name="connsiteX16" fmla="*/ 1631975 w 2194244"/>
              <a:gd name="connsiteY16" fmla="*/ 1263428 h 1541420"/>
              <a:gd name="connsiteX17" fmla="*/ 1409725 w 2194244"/>
              <a:gd name="connsiteY17" fmla="*/ 1295178 h 1541420"/>
              <a:gd name="connsiteX18" fmla="*/ 1219225 w 2194244"/>
              <a:gd name="connsiteY18" fmla="*/ 1438053 h 1541420"/>
              <a:gd name="connsiteX19" fmla="*/ 981100 w 2194244"/>
              <a:gd name="connsiteY19" fmla="*/ 1438053 h 1541420"/>
              <a:gd name="connsiteX20" fmla="*/ 790600 w 2194244"/>
              <a:gd name="connsiteY20" fmla="*/ 1476153 h 1541420"/>
              <a:gd name="connsiteX21" fmla="*/ 609625 w 2194244"/>
              <a:gd name="connsiteY21" fmla="*/ 1323753 h 1541420"/>
              <a:gd name="connsiteX22" fmla="*/ 266725 w 2194244"/>
              <a:gd name="connsiteY22" fmla="*/ 1333278 h 1541420"/>
              <a:gd name="connsiteX23" fmla="*/ 161950 w 2194244"/>
              <a:gd name="connsiteY23" fmla="*/ 1399953 h 1541420"/>
              <a:gd name="connsiteX24" fmla="*/ 38125 w 2194244"/>
              <a:gd name="connsiteY24" fmla="*/ 1352328 h 1541420"/>
              <a:gd name="connsiteX25" fmla="*/ 85750 w 2194244"/>
              <a:gd name="connsiteY25" fmla="*/ 714153 h 1541420"/>
              <a:gd name="connsiteX26" fmla="*/ 25 w 2194244"/>
              <a:gd name="connsiteY26" fmla="*/ 523653 h 1541420"/>
              <a:gd name="connsiteX27" fmla="*/ 76225 w 2194244"/>
              <a:gd name="connsiteY27" fmla="*/ 342678 h 1541420"/>
              <a:gd name="connsiteX28" fmla="*/ 9550 w 2194244"/>
              <a:gd name="connsiteY28" fmla="*/ 12478 h 1541420"/>
              <a:gd name="connsiteX0" fmla="*/ 9550 w 2164917"/>
              <a:gd name="connsiteY0" fmla="*/ 12478 h 1541420"/>
              <a:gd name="connsiteX1" fmla="*/ 206400 w 2164917"/>
              <a:gd name="connsiteY1" fmla="*/ 85503 h 1541420"/>
              <a:gd name="connsiteX2" fmla="*/ 228625 w 2164917"/>
              <a:gd name="connsiteY2" fmla="*/ 237903 h 1541420"/>
              <a:gd name="connsiteX3" fmla="*/ 571525 w 2164917"/>
              <a:gd name="connsiteY3" fmla="*/ 209328 h 1541420"/>
              <a:gd name="connsiteX4" fmla="*/ 635025 w 2164917"/>
              <a:gd name="connsiteY4" fmla="*/ 517303 h 1541420"/>
              <a:gd name="connsiteX5" fmla="*/ 1104925 w 2164917"/>
              <a:gd name="connsiteY5" fmla="*/ 618903 h 1541420"/>
              <a:gd name="connsiteX6" fmla="*/ 1425600 w 2164917"/>
              <a:gd name="connsiteY6" fmla="*/ 657003 h 1541420"/>
              <a:gd name="connsiteX7" fmla="*/ 1717699 w 2164917"/>
              <a:gd name="connsiteY7" fmla="*/ 555403 h 1541420"/>
              <a:gd name="connsiteX8" fmla="*/ 1882799 w 2164917"/>
              <a:gd name="connsiteY8" fmla="*/ 536353 h 1541420"/>
              <a:gd name="connsiteX9" fmla="*/ 2022500 w 2164917"/>
              <a:gd name="connsiteY9" fmla="*/ 580803 h 1541420"/>
              <a:gd name="connsiteX10" fmla="*/ 2120925 w 2164917"/>
              <a:gd name="connsiteY10" fmla="*/ 672878 h 1541420"/>
              <a:gd name="connsiteX11" fmla="*/ 2159025 w 2164917"/>
              <a:gd name="connsiteY11" fmla="*/ 901478 h 1541420"/>
              <a:gd name="connsiteX12" fmla="*/ 2009800 w 2164917"/>
              <a:gd name="connsiteY12" fmla="*/ 1066578 h 1541420"/>
              <a:gd name="connsiteX13" fmla="*/ 1924075 w 2164917"/>
              <a:gd name="connsiteY13" fmla="*/ 1314228 h 1541420"/>
              <a:gd name="connsiteX14" fmla="*/ 2000275 w 2164917"/>
              <a:gd name="connsiteY14" fmla="*/ 1457103 h 1541420"/>
              <a:gd name="connsiteX15" fmla="*/ 1790725 w 2164917"/>
              <a:gd name="connsiteY15" fmla="*/ 1533303 h 1541420"/>
              <a:gd name="connsiteX16" fmla="*/ 1631975 w 2164917"/>
              <a:gd name="connsiteY16" fmla="*/ 1263428 h 1541420"/>
              <a:gd name="connsiteX17" fmla="*/ 1409725 w 2164917"/>
              <a:gd name="connsiteY17" fmla="*/ 1295178 h 1541420"/>
              <a:gd name="connsiteX18" fmla="*/ 1219225 w 2164917"/>
              <a:gd name="connsiteY18" fmla="*/ 1438053 h 1541420"/>
              <a:gd name="connsiteX19" fmla="*/ 981100 w 2164917"/>
              <a:gd name="connsiteY19" fmla="*/ 1438053 h 1541420"/>
              <a:gd name="connsiteX20" fmla="*/ 790600 w 2164917"/>
              <a:gd name="connsiteY20" fmla="*/ 1476153 h 1541420"/>
              <a:gd name="connsiteX21" fmla="*/ 609625 w 2164917"/>
              <a:gd name="connsiteY21" fmla="*/ 1323753 h 1541420"/>
              <a:gd name="connsiteX22" fmla="*/ 266725 w 2164917"/>
              <a:gd name="connsiteY22" fmla="*/ 1333278 h 1541420"/>
              <a:gd name="connsiteX23" fmla="*/ 161950 w 2164917"/>
              <a:gd name="connsiteY23" fmla="*/ 1399953 h 1541420"/>
              <a:gd name="connsiteX24" fmla="*/ 38125 w 2164917"/>
              <a:gd name="connsiteY24" fmla="*/ 1352328 h 1541420"/>
              <a:gd name="connsiteX25" fmla="*/ 85750 w 2164917"/>
              <a:gd name="connsiteY25" fmla="*/ 714153 h 1541420"/>
              <a:gd name="connsiteX26" fmla="*/ 25 w 2164917"/>
              <a:gd name="connsiteY26" fmla="*/ 523653 h 1541420"/>
              <a:gd name="connsiteX27" fmla="*/ 76225 w 2164917"/>
              <a:gd name="connsiteY27" fmla="*/ 342678 h 1541420"/>
              <a:gd name="connsiteX28" fmla="*/ 9550 w 2164917"/>
              <a:gd name="connsiteY28" fmla="*/ 12478 h 1541420"/>
              <a:gd name="connsiteX0" fmla="*/ 9550 w 2174435"/>
              <a:gd name="connsiteY0" fmla="*/ 12478 h 1541420"/>
              <a:gd name="connsiteX1" fmla="*/ 206400 w 2174435"/>
              <a:gd name="connsiteY1" fmla="*/ 85503 h 1541420"/>
              <a:gd name="connsiteX2" fmla="*/ 228625 w 2174435"/>
              <a:gd name="connsiteY2" fmla="*/ 237903 h 1541420"/>
              <a:gd name="connsiteX3" fmla="*/ 571525 w 2174435"/>
              <a:gd name="connsiteY3" fmla="*/ 209328 h 1541420"/>
              <a:gd name="connsiteX4" fmla="*/ 635025 w 2174435"/>
              <a:gd name="connsiteY4" fmla="*/ 517303 h 1541420"/>
              <a:gd name="connsiteX5" fmla="*/ 1104925 w 2174435"/>
              <a:gd name="connsiteY5" fmla="*/ 618903 h 1541420"/>
              <a:gd name="connsiteX6" fmla="*/ 1425600 w 2174435"/>
              <a:gd name="connsiteY6" fmla="*/ 657003 h 1541420"/>
              <a:gd name="connsiteX7" fmla="*/ 1717699 w 2174435"/>
              <a:gd name="connsiteY7" fmla="*/ 555403 h 1541420"/>
              <a:gd name="connsiteX8" fmla="*/ 1882799 w 2174435"/>
              <a:gd name="connsiteY8" fmla="*/ 536353 h 1541420"/>
              <a:gd name="connsiteX9" fmla="*/ 2022500 w 2174435"/>
              <a:gd name="connsiteY9" fmla="*/ 580803 h 1541420"/>
              <a:gd name="connsiteX10" fmla="*/ 2120925 w 2174435"/>
              <a:gd name="connsiteY10" fmla="*/ 672878 h 1541420"/>
              <a:gd name="connsiteX11" fmla="*/ 2165375 w 2174435"/>
              <a:gd name="connsiteY11" fmla="*/ 758603 h 1541420"/>
              <a:gd name="connsiteX12" fmla="*/ 2159025 w 2174435"/>
              <a:gd name="connsiteY12" fmla="*/ 901478 h 1541420"/>
              <a:gd name="connsiteX13" fmla="*/ 2009800 w 2174435"/>
              <a:gd name="connsiteY13" fmla="*/ 1066578 h 1541420"/>
              <a:gd name="connsiteX14" fmla="*/ 1924075 w 2174435"/>
              <a:gd name="connsiteY14" fmla="*/ 1314228 h 1541420"/>
              <a:gd name="connsiteX15" fmla="*/ 2000275 w 2174435"/>
              <a:gd name="connsiteY15" fmla="*/ 1457103 h 1541420"/>
              <a:gd name="connsiteX16" fmla="*/ 1790725 w 2174435"/>
              <a:gd name="connsiteY16" fmla="*/ 1533303 h 1541420"/>
              <a:gd name="connsiteX17" fmla="*/ 1631975 w 2174435"/>
              <a:gd name="connsiteY17" fmla="*/ 1263428 h 1541420"/>
              <a:gd name="connsiteX18" fmla="*/ 1409725 w 2174435"/>
              <a:gd name="connsiteY18" fmla="*/ 1295178 h 1541420"/>
              <a:gd name="connsiteX19" fmla="*/ 1219225 w 2174435"/>
              <a:gd name="connsiteY19" fmla="*/ 1438053 h 1541420"/>
              <a:gd name="connsiteX20" fmla="*/ 981100 w 2174435"/>
              <a:gd name="connsiteY20" fmla="*/ 1438053 h 1541420"/>
              <a:gd name="connsiteX21" fmla="*/ 790600 w 2174435"/>
              <a:gd name="connsiteY21" fmla="*/ 1476153 h 1541420"/>
              <a:gd name="connsiteX22" fmla="*/ 609625 w 2174435"/>
              <a:gd name="connsiteY22" fmla="*/ 1323753 h 1541420"/>
              <a:gd name="connsiteX23" fmla="*/ 266725 w 2174435"/>
              <a:gd name="connsiteY23" fmla="*/ 1333278 h 1541420"/>
              <a:gd name="connsiteX24" fmla="*/ 161950 w 2174435"/>
              <a:gd name="connsiteY24" fmla="*/ 1399953 h 1541420"/>
              <a:gd name="connsiteX25" fmla="*/ 38125 w 2174435"/>
              <a:gd name="connsiteY25" fmla="*/ 1352328 h 1541420"/>
              <a:gd name="connsiteX26" fmla="*/ 85750 w 2174435"/>
              <a:gd name="connsiteY26" fmla="*/ 714153 h 1541420"/>
              <a:gd name="connsiteX27" fmla="*/ 25 w 2174435"/>
              <a:gd name="connsiteY27" fmla="*/ 523653 h 1541420"/>
              <a:gd name="connsiteX28" fmla="*/ 76225 w 2174435"/>
              <a:gd name="connsiteY28" fmla="*/ 342678 h 1541420"/>
              <a:gd name="connsiteX29" fmla="*/ 9550 w 2174435"/>
              <a:gd name="connsiteY29" fmla="*/ 12478 h 1541420"/>
              <a:gd name="connsiteX0" fmla="*/ 9550 w 2174435"/>
              <a:gd name="connsiteY0" fmla="*/ 12478 h 1541420"/>
              <a:gd name="connsiteX1" fmla="*/ 206400 w 2174435"/>
              <a:gd name="connsiteY1" fmla="*/ 85503 h 1541420"/>
              <a:gd name="connsiteX2" fmla="*/ 228625 w 2174435"/>
              <a:gd name="connsiteY2" fmla="*/ 237903 h 1541420"/>
              <a:gd name="connsiteX3" fmla="*/ 571525 w 2174435"/>
              <a:gd name="connsiteY3" fmla="*/ 209328 h 1541420"/>
              <a:gd name="connsiteX4" fmla="*/ 635025 w 2174435"/>
              <a:gd name="connsiteY4" fmla="*/ 517303 h 1541420"/>
              <a:gd name="connsiteX5" fmla="*/ 1104925 w 2174435"/>
              <a:gd name="connsiteY5" fmla="*/ 618903 h 1541420"/>
              <a:gd name="connsiteX6" fmla="*/ 1425600 w 2174435"/>
              <a:gd name="connsiteY6" fmla="*/ 657003 h 1541420"/>
              <a:gd name="connsiteX7" fmla="*/ 1717699 w 2174435"/>
              <a:gd name="connsiteY7" fmla="*/ 555403 h 1541420"/>
              <a:gd name="connsiteX8" fmla="*/ 1882799 w 2174435"/>
              <a:gd name="connsiteY8" fmla="*/ 536353 h 1541420"/>
              <a:gd name="connsiteX9" fmla="*/ 2022500 w 2174435"/>
              <a:gd name="connsiteY9" fmla="*/ 580803 h 1541420"/>
              <a:gd name="connsiteX10" fmla="*/ 2120925 w 2174435"/>
              <a:gd name="connsiteY10" fmla="*/ 672878 h 1541420"/>
              <a:gd name="connsiteX11" fmla="*/ 2165375 w 2174435"/>
              <a:gd name="connsiteY11" fmla="*/ 758603 h 1541420"/>
              <a:gd name="connsiteX12" fmla="*/ 2159025 w 2174435"/>
              <a:gd name="connsiteY12" fmla="*/ 901478 h 1541420"/>
              <a:gd name="connsiteX13" fmla="*/ 2009800 w 2174435"/>
              <a:gd name="connsiteY13" fmla="*/ 1066578 h 1541420"/>
              <a:gd name="connsiteX14" fmla="*/ 1924075 w 2174435"/>
              <a:gd name="connsiteY14" fmla="*/ 1314228 h 1541420"/>
              <a:gd name="connsiteX15" fmla="*/ 2000275 w 2174435"/>
              <a:gd name="connsiteY15" fmla="*/ 1457103 h 1541420"/>
              <a:gd name="connsiteX16" fmla="*/ 1790725 w 2174435"/>
              <a:gd name="connsiteY16" fmla="*/ 1533303 h 1541420"/>
              <a:gd name="connsiteX17" fmla="*/ 1631975 w 2174435"/>
              <a:gd name="connsiteY17" fmla="*/ 1263428 h 1541420"/>
              <a:gd name="connsiteX18" fmla="*/ 1409725 w 2174435"/>
              <a:gd name="connsiteY18" fmla="*/ 1295178 h 1541420"/>
              <a:gd name="connsiteX19" fmla="*/ 1219225 w 2174435"/>
              <a:gd name="connsiteY19" fmla="*/ 1438053 h 1541420"/>
              <a:gd name="connsiteX20" fmla="*/ 981100 w 2174435"/>
              <a:gd name="connsiteY20" fmla="*/ 1438053 h 1541420"/>
              <a:gd name="connsiteX21" fmla="*/ 831875 w 2174435"/>
              <a:gd name="connsiteY21" fmla="*/ 1492028 h 1541420"/>
              <a:gd name="connsiteX22" fmla="*/ 609625 w 2174435"/>
              <a:gd name="connsiteY22" fmla="*/ 1323753 h 1541420"/>
              <a:gd name="connsiteX23" fmla="*/ 266725 w 2174435"/>
              <a:gd name="connsiteY23" fmla="*/ 1333278 h 1541420"/>
              <a:gd name="connsiteX24" fmla="*/ 161950 w 2174435"/>
              <a:gd name="connsiteY24" fmla="*/ 1399953 h 1541420"/>
              <a:gd name="connsiteX25" fmla="*/ 38125 w 2174435"/>
              <a:gd name="connsiteY25" fmla="*/ 1352328 h 1541420"/>
              <a:gd name="connsiteX26" fmla="*/ 85750 w 2174435"/>
              <a:gd name="connsiteY26" fmla="*/ 714153 h 1541420"/>
              <a:gd name="connsiteX27" fmla="*/ 25 w 2174435"/>
              <a:gd name="connsiteY27" fmla="*/ 523653 h 1541420"/>
              <a:gd name="connsiteX28" fmla="*/ 76225 w 2174435"/>
              <a:gd name="connsiteY28" fmla="*/ 342678 h 1541420"/>
              <a:gd name="connsiteX29" fmla="*/ 9550 w 2174435"/>
              <a:gd name="connsiteY29" fmla="*/ 12478 h 1541420"/>
              <a:gd name="connsiteX0" fmla="*/ 9550 w 2174435"/>
              <a:gd name="connsiteY0" fmla="*/ 12478 h 1541420"/>
              <a:gd name="connsiteX1" fmla="*/ 206400 w 2174435"/>
              <a:gd name="connsiteY1" fmla="*/ 85503 h 1541420"/>
              <a:gd name="connsiteX2" fmla="*/ 228625 w 2174435"/>
              <a:gd name="connsiteY2" fmla="*/ 237903 h 1541420"/>
              <a:gd name="connsiteX3" fmla="*/ 571525 w 2174435"/>
              <a:gd name="connsiteY3" fmla="*/ 209328 h 1541420"/>
              <a:gd name="connsiteX4" fmla="*/ 635025 w 2174435"/>
              <a:gd name="connsiteY4" fmla="*/ 517303 h 1541420"/>
              <a:gd name="connsiteX5" fmla="*/ 1104925 w 2174435"/>
              <a:gd name="connsiteY5" fmla="*/ 618903 h 1541420"/>
              <a:gd name="connsiteX6" fmla="*/ 1425600 w 2174435"/>
              <a:gd name="connsiteY6" fmla="*/ 657003 h 1541420"/>
              <a:gd name="connsiteX7" fmla="*/ 1717699 w 2174435"/>
              <a:gd name="connsiteY7" fmla="*/ 555403 h 1541420"/>
              <a:gd name="connsiteX8" fmla="*/ 1882799 w 2174435"/>
              <a:gd name="connsiteY8" fmla="*/ 536353 h 1541420"/>
              <a:gd name="connsiteX9" fmla="*/ 2022500 w 2174435"/>
              <a:gd name="connsiteY9" fmla="*/ 580803 h 1541420"/>
              <a:gd name="connsiteX10" fmla="*/ 2120925 w 2174435"/>
              <a:gd name="connsiteY10" fmla="*/ 672878 h 1541420"/>
              <a:gd name="connsiteX11" fmla="*/ 2165375 w 2174435"/>
              <a:gd name="connsiteY11" fmla="*/ 758603 h 1541420"/>
              <a:gd name="connsiteX12" fmla="*/ 2159025 w 2174435"/>
              <a:gd name="connsiteY12" fmla="*/ 901478 h 1541420"/>
              <a:gd name="connsiteX13" fmla="*/ 2009800 w 2174435"/>
              <a:gd name="connsiteY13" fmla="*/ 1066578 h 1541420"/>
              <a:gd name="connsiteX14" fmla="*/ 1924075 w 2174435"/>
              <a:gd name="connsiteY14" fmla="*/ 1314228 h 1541420"/>
              <a:gd name="connsiteX15" fmla="*/ 2000275 w 2174435"/>
              <a:gd name="connsiteY15" fmla="*/ 1457103 h 1541420"/>
              <a:gd name="connsiteX16" fmla="*/ 1790725 w 2174435"/>
              <a:gd name="connsiteY16" fmla="*/ 1533303 h 1541420"/>
              <a:gd name="connsiteX17" fmla="*/ 1631975 w 2174435"/>
              <a:gd name="connsiteY17" fmla="*/ 1263428 h 1541420"/>
              <a:gd name="connsiteX18" fmla="*/ 1409725 w 2174435"/>
              <a:gd name="connsiteY18" fmla="*/ 1295178 h 1541420"/>
              <a:gd name="connsiteX19" fmla="*/ 1247800 w 2174435"/>
              <a:gd name="connsiteY19" fmla="*/ 1441228 h 1541420"/>
              <a:gd name="connsiteX20" fmla="*/ 981100 w 2174435"/>
              <a:gd name="connsiteY20" fmla="*/ 1438053 h 1541420"/>
              <a:gd name="connsiteX21" fmla="*/ 831875 w 2174435"/>
              <a:gd name="connsiteY21" fmla="*/ 1492028 h 1541420"/>
              <a:gd name="connsiteX22" fmla="*/ 609625 w 2174435"/>
              <a:gd name="connsiteY22" fmla="*/ 1323753 h 1541420"/>
              <a:gd name="connsiteX23" fmla="*/ 266725 w 2174435"/>
              <a:gd name="connsiteY23" fmla="*/ 1333278 h 1541420"/>
              <a:gd name="connsiteX24" fmla="*/ 161950 w 2174435"/>
              <a:gd name="connsiteY24" fmla="*/ 1399953 h 1541420"/>
              <a:gd name="connsiteX25" fmla="*/ 38125 w 2174435"/>
              <a:gd name="connsiteY25" fmla="*/ 1352328 h 1541420"/>
              <a:gd name="connsiteX26" fmla="*/ 85750 w 2174435"/>
              <a:gd name="connsiteY26" fmla="*/ 714153 h 1541420"/>
              <a:gd name="connsiteX27" fmla="*/ 25 w 2174435"/>
              <a:gd name="connsiteY27" fmla="*/ 523653 h 1541420"/>
              <a:gd name="connsiteX28" fmla="*/ 76225 w 2174435"/>
              <a:gd name="connsiteY28" fmla="*/ 342678 h 1541420"/>
              <a:gd name="connsiteX29" fmla="*/ 9550 w 2174435"/>
              <a:gd name="connsiteY29" fmla="*/ 12478 h 1541420"/>
              <a:gd name="connsiteX0" fmla="*/ 9550 w 2174435"/>
              <a:gd name="connsiteY0" fmla="*/ 12478 h 1541420"/>
              <a:gd name="connsiteX1" fmla="*/ 206400 w 2174435"/>
              <a:gd name="connsiteY1" fmla="*/ 85503 h 1541420"/>
              <a:gd name="connsiteX2" fmla="*/ 228625 w 2174435"/>
              <a:gd name="connsiteY2" fmla="*/ 237903 h 1541420"/>
              <a:gd name="connsiteX3" fmla="*/ 571525 w 2174435"/>
              <a:gd name="connsiteY3" fmla="*/ 209328 h 1541420"/>
              <a:gd name="connsiteX4" fmla="*/ 635025 w 2174435"/>
              <a:gd name="connsiteY4" fmla="*/ 517303 h 1541420"/>
              <a:gd name="connsiteX5" fmla="*/ 1104925 w 2174435"/>
              <a:gd name="connsiteY5" fmla="*/ 618903 h 1541420"/>
              <a:gd name="connsiteX6" fmla="*/ 1425600 w 2174435"/>
              <a:gd name="connsiteY6" fmla="*/ 657003 h 1541420"/>
              <a:gd name="connsiteX7" fmla="*/ 1717699 w 2174435"/>
              <a:gd name="connsiteY7" fmla="*/ 555403 h 1541420"/>
              <a:gd name="connsiteX8" fmla="*/ 1882799 w 2174435"/>
              <a:gd name="connsiteY8" fmla="*/ 536353 h 1541420"/>
              <a:gd name="connsiteX9" fmla="*/ 2022500 w 2174435"/>
              <a:gd name="connsiteY9" fmla="*/ 580803 h 1541420"/>
              <a:gd name="connsiteX10" fmla="*/ 2120925 w 2174435"/>
              <a:gd name="connsiteY10" fmla="*/ 672878 h 1541420"/>
              <a:gd name="connsiteX11" fmla="*/ 2165375 w 2174435"/>
              <a:gd name="connsiteY11" fmla="*/ 758603 h 1541420"/>
              <a:gd name="connsiteX12" fmla="*/ 2159025 w 2174435"/>
              <a:gd name="connsiteY12" fmla="*/ 901478 h 1541420"/>
              <a:gd name="connsiteX13" fmla="*/ 2009800 w 2174435"/>
              <a:gd name="connsiteY13" fmla="*/ 1066578 h 1541420"/>
              <a:gd name="connsiteX14" fmla="*/ 1924075 w 2174435"/>
              <a:gd name="connsiteY14" fmla="*/ 1314228 h 1541420"/>
              <a:gd name="connsiteX15" fmla="*/ 2000275 w 2174435"/>
              <a:gd name="connsiteY15" fmla="*/ 1457103 h 1541420"/>
              <a:gd name="connsiteX16" fmla="*/ 1790725 w 2174435"/>
              <a:gd name="connsiteY16" fmla="*/ 1533303 h 1541420"/>
              <a:gd name="connsiteX17" fmla="*/ 1631975 w 2174435"/>
              <a:gd name="connsiteY17" fmla="*/ 1263428 h 1541420"/>
              <a:gd name="connsiteX18" fmla="*/ 1409725 w 2174435"/>
              <a:gd name="connsiteY18" fmla="*/ 1295178 h 1541420"/>
              <a:gd name="connsiteX19" fmla="*/ 1304950 w 2174435"/>
              <a:gd name="connsiteY19" fmla="*/ 1368203 h 1541420"/>
              <a:gd name="connsiteX20" fmla="*/ 1247800 w 2174435"/>
              <a:gd name="connsiteY20" fmla="*/ 1441228 h 1541420"/>
              <a:gd name="connsiteX21" fmla="*/ 981100 w 2174435"/>
              <a:gd name="connsiteY21" fmla="*/ 1438053 h 1541420"/>
              <a:gd name="connsiteX22" fmla="*/ 831875 w 2174435"/>
              <a:gd name="connsiteY22" fmla="*/ 1492028 h 1541420"/>
              <a:gd name="connsiteX23" fmla="*/ 609625 w 2174435"/>
              <a:gd name="connsiteY23" fmla="*/ 1323753 h 1541420"/>
              <a:gd name="connsiteX24" fmla="*/ 266725 w 2174435"/>
              <a:gd name="connsiteY24" fmla="*/ 1333278 h 1541420"/>
              <a:gd name="connsiteX25" fmla="*/ 161950 w 2174435"/>
              <a:gd name="connsiteY25" fmla="*/ 1399953 h 1541420"/>
              <a:gd name="connsiteX26" fmla="*/ 38125 w 2174435"/>
              <a:gd name="connsiteY26" fmla="*/ 1352328 h 1541420"/>
              <a:gd name="connsiteX27" fmla="*/ 85750 w 2174435"/>
              <a:gd name="connsiteY27" fmla="*/ 714153 h 1541420"/>
              <a:gd name="connsiteX28" fmla="*/ 25 w 2174435"/>
              <a:gd name="connsiteY28" fmla="*/ 523653 h 1541420"/>
              <a:gd name="connsiteX29" fmla="*/ 76225 w 2174435"/>
              <a:gd name="connsiteY29" fmla="*/ 342678 h 1541420"/>
              <a:gd name="connsiteX30" fmla="*/ 9550 w 2174435"/>
              <a:gd name="connsiteY30" fmla="*/ 12478 h 1541420"/>
              <a:gd name="connsiteX0" fmla="*/ 9550 w 2174435"/>
              <a:gd name="connsiteY0" fmla="*/ 12478 h 1541420"/>
              <a:gd name="connsiteX1" fmla="*/ 206400 w 2174435"/>
              <a:gd name="connsiteY1" fmla="*/ 85503 h 1541420"/>
              <a:gd name="connsiteX2" fmla="*/ 228625 w 2174435"/>
              <a:gd name="connsiteY2" fmla="*/ 237903 h 1541420"/>
              <a:gd name="connsiteX3" fmla="*/ 571525 w 2174435"/>
              <a:gd name="connsiteY3" fmla="*/ 209328 h 1541420"/>
              <a:gd name="connsiteX4" fmla="*/ 635025 w 2174435"/>
              <a:gd name="connsiteY4" fmla="*/ 517303 h 1541420"/>
              <a:gd name="connsiteX5" fmla="*/ 1104925 w 2174435"/>
              <a:gd name="connsiteY5" fmla="*/ 618903 h 1541420"/>
              <a:gd name="connsiteX6" fmla="*/ 1425600 w 2174435"/>
              <a:gd name="connsiteY6" fmla="*/ 657003 h 1541420"/>
              <a:gd name="connsiteX7" fmla="*/ 1717699 w 2174435"/>
              <a:gd name="connsiteY7" fmla="*/ 555403 h 1541420"/>
              <a:gd name="connsiteX8" fmla="*/ 1882799 w 2174435"/>
              <a:gd name="connsiteY8" fmla="*/ 536353 h 1541420"/>
              <a:gd name="connsiteX9" fmla="*/ 2022500 w 2174435"/>
              <a:gd name="connsiteY9" fmla="*/ 580803 h 1541420"/>
              <a:gd name="connsiteX10" fmla="*/ 2120925 w 2174435"/>
              <a:gd name="connsiteY10" fmla="*/ 672878 h 1541420"/>
              <a:gd name="connsiteX11" fmla="*/ 2165375 w 2174435"/>
              <a:gd name="connsiteY11" fmla="*/ 758603 h 1541420"/>
              <a:gd name="connsiteX12" fmla="*/ 2159025 w 2174435"/>
              <a:gd name="connsiteY12" fmla="*/ 901478 h 1541420"/>
              <a:gd name="connsiteX13" fmla="*/ 2009800 w 2174435"/>
              <a:gd name="connsiteY13" fmla="*/ 1066578 h 1541420"/>
              <a:gd name="connsiteX14" fmla="*/ 1924075 w 2174435"/>
              <a:gd name="connsiteY14" fmla="*/ 1314228 h 1541420"/>
              <a:gd name="connsiteX15" fmla="*/ 2000275 w 2174435"/>
              <a:gd name="connsiteY15" fmla="*/ 1457103 h 1541420"/>
              <a:gd name="connsiteX16" fmla="*/ 1790725 w 2174435"/>
              <a:gd name="connsiteY16" fmla="*/ 1533303 h 1541420"/>
              <a:gd name="connsiteX17" fmla="*/ 1631975 w 2174435"/>
              <a:gd name="connsiteY17" fmla="*/ 1263428 h 1541420"/>
              <a:gd name="connsiteX18" fmla="*/ 1409725 w 2174435"/>
              <a:gd name="connsiteY18" fmla="*/ 1295178 h 1541420"/>
              <a:gd name="connsiteX19" fmla="*/ 1304950 w 2174435"/>
              <a:gd name="connsiteY19" fmla="*/ 1368203 h 1541420"/>
              <a:gd name="connsiteX20" fmla="*/ 1247800 w 2174435"/>
              <a:gd name="connsiteY20" fmla="*/ 1441228 h 1541420"/>
              <a:gd name="connsiteX21" fmla="*/ 981100 w 2174435"/>
              <a:gd name="connsiteY21" fmla="*/ 1438053 h 1541420"/>
              <a:gd name="connsiteX22" fmla="*/ 831875 w 2174435"/>
              <a:gd name="connsiteY22" fmla="*/ 1492028 h 1541420"/>
              <a:gd name="connsiteX23" fmla="*/ 609625 w 2174435"/>
              <a:gd name="connsiteY23" fmla="*/ 1323753 h 1541420"/>
              <a:gd name="connsiteX24" fmla="*/ 276250 w 2174435"/>
              <a:gd name="connsiteY24" fmla="*/ 1342803 h 1541420"/>
              <a:gd name="connsiteX25" fmla="*/ 161950 w 2174435"/>
              <a:gd name="connsiteY25" fmla="*/ 1399953 h 1541420"/>
              <a:gd name="connsiteX26" fmla="*/ 38125 w 2174435"/>
              <a:gd name="connsiteY26" fmla="*/ 1352328 h 1541420"/>
              <a:gd name="connsiteX27" fmla="*/ 85750 w 2174435"/>
              <a:gd name="connsiteY27" fmla="*/ 714153 h 1541420"/>
              <a:gd name="connsiteX28" fmla="*/ 25 w 2174435"/>
              <a:gd name="connsiteY28" fmla="*/ 523653 h 1541420"/>
              <a:gd name="connsiteX29" fmla="*/ 76225 w 2174435"/>
              <a:gd name="connsiteY29" fmla="*/ 342678 h 1541420"/>
              <a:gd name="connsiteX30" fmla="*/ 9550 w 2174435"/>
              <a:gd name="connsiteY30" fmla="*/ 12478 h 1541420"/>
              <a:gd name="connsiteX0" fmla="*/ 9550 w 2174435"/>
              <a:gd name="connsiteY0" fmla="*/ 12478 h 1541420"/>
              <a:gd name="connsiteX1" fmla="*/ 206400 w 2174435"/>
              <a:gd name="connsiteY1" fmla="*/ 85503 h 1541420"/>
              <a:gd name="connsiteX2" fmla="*/ 228625 w 2174435"/>
              <a:gd name="connsiteY2" fmla="*/ 237903 h 1541420"/>
              <a:gd name="connsiteX3" fmla="*/ 571525 w 2174435"/>
              <a:gd name="connsiteY3" fmla="*/ 209328 h 1541420"/>
              <a:gd name="connsiteX4" fmla="*/ 635025 w 2174435"/>
              <a:gd name="connsiteY4" fmla="*/ 517303 h 1541420"/>
              <a:gd name="connsiteX5" fmla="*/ 1104925 w 2174435"/>
              <a:gd name="connsiteY5" fmla="*/ 618903 h 1541420"/>
              <a:gd name="connsiteX6" fmla="*/ 1425600 w 2174435"/>
              <a:gd name="connsiteY6" fmla="*/ 657003 h 1541420"/>
              <a:gd name="connsiteX7" fmla="*/ 1717699 w 2174435"/>
              <a:gd name="connsiteY7" fmla="*/ 555403 h 1541420"/>
              <a:gd name="connsiteX8" fmla="*/ 1882799 w 2174435"/>
              <a:gd name="connsiteY8" fmla="*/ 536353 h 1541420"/>
              <a:gd name="connsiteX9" fmla="*/ 2022500 w 2174435"/>
              <a:gd name="connsiteY9" fmla="*/ 580803 h 1541420"/>
              <a:gd name="connsiteX10" fmla="*/ 2120925 w 2174435"/>
              <a:gd name="connsiteY10" fmla="*/ 672878 h 1541420"/>
              <a:gd name="connsiteX11" fmla="*/ 2165375 w 2174435"/>
              <a:gd name="connsiteY11" fmla="*/ 758603 h 1541420"/>
              <a:gd name="connsiteX12" fmla="*/ 2159025 w 2174435"/>
              <a:gd name="connsiteY12" fmla="*/ 901478 h 1541420"/>
              <a:gd name="connsiteX13" fmla="*/ 2009800 w 2174435"/>
              <a:gd name="connsiteY13" fmla="*/ 1066578 h 1541420"/>
              <a:gd name="connsiteX14" fmla="*/ 1924075 w 2174435"/>
              <a:gd name="connsiteY14" fmla="*/ 1314228 h 1541420"/>
              <a:gd name="connsiteX15" fmla="*/ 2000275 w 2174435"/>
              <a:gd name="connsiteY15" fmla="*/ 1457103 h 1541420"/>
              <a:gd name="connsiteX16" fmla="*/ 1790725 w 2174435"/>
              <a:gd name="connsiteY16" fmla="*/ 1533303 h 1541420"/>
              <a:gd name="connsiteX17" fmla="*/ 1631975 w 2174435"/>
              <a:gd name="connsiteY17" fmla="*/ 1263428 h 1541420"/>
              <a:gd name="connsiteX18" fmla="*/ 1409725 w 2174435"/>
              <a:gd name="connsiteY18" fmla="*/ 1295178 h 1541420"/>
              <a:gd name="connsiteX19" fmla="*/ 1304950 w 2174435"/>
              <a:gd name="connsiteY19" fmla="*/ 1368203 h 1541420"/>
              <a:gd name="connsiteX20" fmla="*/ 1247800 w 2174435"/>
              <a:gd name="connsiteY20" fmla="*/ 1441228 h 1541420"/>
              <a:gd name="connsiteX21" fmla="*/ 981100 w 2174435"/>
              <a:gd name="connsiteY21" fmla="*/ 1438053 h 1541420"/>
              <a:gd name="connsiteX22" fmla="*/ 831875 w 2174435"/>
              <a:gd name="connsiteY22" fmla="*/ 1492028 h 1541420"/>
              <a:gd name="connsiteX23" fmla="*/ 609625 w 2174435"/>
              <a:gd name="connsiteY23" fmla="*/ 1323753 h 1541420"/>
              <a:gd name="connsiteX24" fmla="*/ 276250 w 2174435"/>
              <a:gd name="connsiteY24" fmla="*/ 1342803 h 1541420"/>
              <a:gd name="connsiteX25" fmla="*/ 161950 w 2174435"/>
              <a:gd name="connsiteY25" fmla="*/ 1371378 h 1541420"/>
              <a:gd name="connsiteX26" fmla="*/ 38125 w 2174435"/>
              <a:gd name="connsiteY26" fmla="*/ 1352328 h 1541420"/>
              <a:gd name="connsiteX27" fmla="*/ 85750 w 2174435"/>
              <a:gd name="connsiteY27" fmla="*/ 714153 h 1541420"/>
              <a:gd name="connsiteX28" fmla="*/ 25 w 2174435"/>
              <a:gd name="connsiteY28" fmla="*/ 523653 h 1541420"/>
              <a:gd name="connsiteX29" fmla="*/ 76225 w 2174435"/>
              <a:gd name="connsiteY29" fmla="*/ 342678 h 1541420"/>
              <a:gd name="connsiteX30" fmla="*/ 9550 w 2174435"/>
              <a:gd name="connsiteY30" fmla="*/ 12478 h 1541420"/>
              <a:gd name="connsiteX0" fmla="*/ 9550 w 2174435"/>
              <a:gd name="connsiteY0" fmla="*/ 12478 h 1541420"/>
              <a:gd name="connsiteX1" fmla="*/ 206400 w 2174435"/>
              <a:gd name="connsiteY1" fmla="*/ 85503 h 1541420"/>
              <a:gd name="connsiteX2" fmla="*/ 228625 w 2174435"/>
              <a:gd name="connsiteY2" fmla="*/ 237903 h 1541420"/>
              <a:gd name="connsiteX3" fmla="*/ 571525 w 2174435"/>
              <a:gd name="connsiteY3" fmla="*/ 209328 h 1541420"/>
              <a:gd name="connsiteX4" fmla="*/ 635025 w 2174435"/>
              <a:gd name="connsiteY4" fmla="*/ 517303 h 1541420"/>
              <a:gd name="connsiteX5" fmla="*/ 1104925 w 2174435"/>
              <a:gd name="connsiteY5" fmla="*/ 618903 h 1541420"/>
              <a:gd name="connsiteX6" fmla="*/ 1425600 w 2174435"/>
              <a:gd name="connsiteY6" fmla="*/ 657003 h 1541420"/>
              <a:gd name="connsiteX7" fmla="*/ 1717699 w 2174435"/>
              <a:gd name="connsiteY7" fmla="*/ 555403 h 1541420"/>
              <a:gd name="connsiteX8" fmla="*/ 1882799 w 2174435"/>
              <a:gd name="connsiteY8" fmla="*/ 536353 h 1541420"/>
              <a:gd name="connsiteX9" fmla="*/ 2022500 w 2174435"/>
              <a:gd name="connsiteY9" fmla="*/ 580803 h 1541420"/>
              <a:gd name="connsiteX10" fmla="*/ 2120925 w 2174435"/>
              <a:gd name="connsiteY10" fmla="*/ 672878 h 1541420"/>
              <a:gd name="connsiteX11" fmla="*/ 2165375 w 2174435"/>
              <a:gd name="connsiteY11" fmla="*/ 758603 h 1541420"/>
              <a:gd name="connsiteX12" fmla="*/ 2159025 w 2174435"/>
              <a:gd name="connsiteY12" fmla="*/ 901478 h 1541420"/>
              <a:gd name="connsiteX13" fmla="*/ 2009800 w 2174435"/>
              <a:gd name="connsiteY13" fmla="*/ 1066578 h 1541420"/>
              <a:gd name="connsiteX14" fmla="*/ 1924075 w 2174435"/>
              <a:gd name="connsiteY14" fmla="*/ 1314228 h 1541420"/>
              <a:gd name="connsiteX15" fmla="*/ 2000275 w 2174435"/>
              <a:gd name="connsiteY15" fmla="*/ 1457103 h 1541420"/>
              <a:gd name="connsiteX16" fmla="*/ 1790725 w 2174435"/>
              <a:gd name="connsiteY16" fmla="*/ 1533303 h 1541420"/>
              <a:gd name="connsiteX17" fmla="*/ 1631975 w 2174435"/>
              <a:gd name="connsiteY17" fmla="*/ 1263428 h 1541420"/>
              <a:gd name="connsiteX18" fmla="*/ 1409725 w 2174435"/>
              <a:gd name="connsiteY18" fmla="*/ 1295178 h 1541420"/>
              <a:gd name="connsiteX19" fmla="*/ 1304950 w 2174435"/>
              <a:gd name="connsiteY19" fmla="*/ 1368203 h 1541420"/>
              <a:gd name="connsiteX20" fmla="*/ 1247800 w 2174435"/>
              <a:gd name="connsiteY20" fmla="*/ 1441228 h 1541420"/>
              <a:gd name="connsiteX21" fmla="*/ 981100 w 2174435"/>
              <a:gd name="connsiteY21" fmla="*/ 1438053 h 1541420"/>
              <a:gd name="connsiteX22" fmla="*/ 831875 w 2174435"/>
              <a:gd name="connsiteY22" fmla="*/ 1492028 h 1541420"/>
              <a:gd name="connsiteX23" fmla="*/ 609625 w 2174435"/>
              <a:gd name="connsiteY23" fmla="*/ 1323753 h 1541420"/>
              <a:gd name="connsiteX24" fmla="*/ 276250 w 2174435"/>
              <a:gd name="connsiteY24" fmla="*/ 1342803 h 1541420"/>
              <a:gd name="connsiteX25" fmla="*/ 171475 w 2174435"/>
              <a:gd name="connsiteY25" fmla="*/ 1387253 h 1541420"/>
              <a:gd name="connsiteX26" fmla="*/ 38125 w 2174435"/>
              <a:gd name="connsiteY26" fmla="*/ 1352328 h 1541420"/>
              <a:gd name="connsiteX27" fmla="*/ 85750 w 2174435"/>
              <a:gd name="connsiteY27" fmla="*/ 714153 h 1541420"/>
              <a:gd name="connsiteX28" fmla="*/ 25 w 2174435"/>
              <a:gd name="connsiteY28" fmla="*/ 523653 h 1541420"/>
              <a:gd name="connsiteX29" fmla="*/ 76225 w 2174435"/>
              <a:gd name="connsiteY29" fmla="*/ 342678 h 1541420"/>
              <a:gd name="connsiteX30" fmla="*/ 9550 w 2174435"/>
              <a:gd name="connsiteY30" fmla="*/ 12478 h 1541420"/>
              <a:gd name="connsiteX0" fmla="*/ 9550 w 2174435"/>
              <a:gd name="connsiteY0" fmla="*/ 12478 h 1541420"/>
              <a:gd name="connsiteX1" fmla="*/ 206400 w 2174435"/>
              <a:gd name="connsiteY1" fmla="*/ 85503 h 1541420"/>
              <a:gd name="connsiteX2" fmla="*/ 228625 w 2174435"/>
              <a:gd name="connsiteY2" fmla="*/ 237903 h 1541420"/>
              <a:gd name="connsiteX3" fmla="*/ 571525 w 2174435"/>
              <a:gd name="connsiteY3" fmla="*/ 209328 h 1541420"/>
              <a:gd name="connsiteX4" fmla="*/ 635025 w 2174435"/>
              <a:gd name="connsiteY4" fmla="*/ 517303 h 1541420"/>
              <a:gd name="connsiteX5" fmla="*/ 1104925 w 2174435"/>
              <a:gd name="connsiteY5" fmla="*/ 618903 h 1541420"/>
              <a:gd name="connsiteX6" fmla="*/ 1425600 w 2174435"/>
              <a:gd name="connsiteY6" fmla="*/ 657003 h 1541420"/>
              <a:gd name="connsiteX7" fmla="*/ 1717699 w 2174435"/>
              <a:gd name="connsiteY7" fmla="*/ 555403 h 1541420"/>
              <a:gd name="connsiteX8" fmla="*/ 1882799 w 2174435"/>
              <a:gd name="connsiteY8" fmla="*/ 536353 h 1541420"/>
              <a:gd name="connsiteX9" fmla="*/ 2022500 w 2174435"/>
              <a:gd name="connsiteY9" fmla="*/ 580803 h 1541420"/>
              <a:gd name="connsiteX10" fmla="*/ 2120925 w 2174435"/>
              <a:gd name="connsiteY10" fmla="*/ 672878 h 1541420"/>
              <a:gd name="connsiteX11" fmla="*/ 2165375 w 2174435"/>
              <a:gd name="connsiteY11" fmla="*/ 758603 h 1541420"/>
              <a:gd name="connsiteX12" fmla="*/ 2159025 w 2174435"/>
              <a:gd name="connsiteY12" fmla="*/ 901478 h 1541420"/>
              <a:gd name="connsiteX13" fmla="*/ 2009800 w 2174435"/>
              <a:gd name="connsiteY13" fmla="*/ 1066578 h 1541420"/>
              <a:gd name="connsiteX14" fmla="*/ 1924075 w 2174435"/>
              <a:gd name="connsiteY14" fmla="*/ 1314228 h 1541420"/>
              <a:gd name="connsiteX15" fmla="*/ 2000275 w 2174435"/>
              <a:gd name="connsiteY15" fmla="*/ 1457103 h 1541420"/>
              <a:gd name="connsiteX16" fmla="*/ 1790725 w 2174435"/>
              <a:gd name="connsiteY16" fmla="*/ 1533303 h 1541420"/>
              <a:gd name="connsiteX17" fmla="*/ 1631975 w 2174435"/>
              <a:gd name="connsiteY17" fmla="*/ 1263428 h 1541420"/>
              <a:gd name="connsiteX18" fmla="*/ 1409725 w 2174435"/>
              <a:gd name="connsiteY18" fmla="*/ 1295178 h 1541420"/>
              <a:gd name="connsiteX19" fmla="*/ 1304950 w 2174435"/>
              <a:gd name="connsiteY19" fmla="*/ 1368203 h 1541420"/>
              <a:gd name="connsiteX20" fmla="*/ 1247800 w 2174435"/>
              <a:gd name="connsiteY20" fmla="*/ 1441228 h 1541420"/>
              <a:gd name="connsiteX21" fmla="*/ 968400 w 2174435"/>
              <a:gd name="connsiteY21" fmla="*/ 1447578 h 1541420"/>
              <a:gd name="connsiteX22" fmla="*/ 831875 w 2174435"/>
              <a:gd name="connsiteY22" fmla="*/ 1492028 h 1541420"/>
              <a:gd name="connsiteX23" fmla="*/ 609625 w 2174435"/>
              <a:gd name="connsiteY23" fmla="*/ 1323753 h 1541420"/>
              <a:gd name="connsiteX24" fmla="*/ 276250 w 2174435"/>
              <a:gd name="connsiteY24" fmla="*/ 1342803 h 1541420"/>
              <a:gd name="connsiteX25" fmla="*/ 171475 w 2174435"/>
              <a:gd name="connsiteY25" fmla="*/ 1387253 h 1541420"/>
              <a:gd name="connsiteX26" fmla="*/ 38125 w 2174435"/>
              <a:gd name="connsiteY26" fmla="*/ 1352328 h 1541420"/>
              <a:gd name="connsiteX27" fmla="*/ 85750 w 2174435"/>
              <a:gd name="connsiteY27" fmla="*/ 714153 h 1541420"/>
              <a:gd name="connsiteX28" fmla="*/ 25 w 2174435"/>
              <a:gd name="connsiteY28" fmla="*/ 523653 h 1541420"/>
              <a:gd name="connsiteX29" fmla="*/ 76225 w 2174435"/>
              <a:gd name="connsiteY29" fmla="*/ 342678 h 1541420"/>
              <a:gd name="connsiteX30" fmla="*/ 9550 w 2174435"/>
              <a:gd name="connsiteY30" fmla="*/ 12478 h 1541420"/>
              <a:gd name="connsiteX0" fmla="*/ 9550 w 2174435"/>
              <a:gd name="connsiteY0" fmla="*/ 12478 h 1541420"/>
              <a:gd name="connsiteX1" fmla="*/ 206400 w 2174435"/>
              <a:gd name="connsiteY1" fmla="*/ 85503 h 1541420"/>
              <a:gd name="connsiteX2" fmla="*/ 228625 w 2174435"/>
              <a:gd name="connsiteY2" fmla="*/ 237903 h 1541420"/>
              <a:gd name="connsiteX3" fmla="*/ 571525 w 2174435"/>
              <a:gd name="connsiteY3" fmla="*/ 209328 h 1541420"/>
              <a:gd name="connsiteX4" fmla="*/ 635025 w 2174435"/>
              <a:gd name="connsiteY4" fmla="*/ 517303 h 1541420"/>
              <a:gd name="connsiteX5" fmla="*/ 1104925 w 2174435"/>
              <a:gd name="connsiteY5" fmla="*/ 618903 h 1541420"/>
              <a:gd name="connsiteX6" fmla="*/ 1425600 w 2174435"/>
              <a:gd name="connsiteY6" fmla="*/ 657003 h 1541420"/>
              <a:gd name="connsiteX7" fmla="*/ 1717699 w 2174435"/>
              <a:gd name="connsiteY7" fmla="*/ 555403 h 1541420"/>
              <a:gd name="connsiteX8" fmla="*/ 1882799 w 2174435"/>
              <a:gd name="connsiteY8" fmla="*/ 536353 h 1541420"/>
              <a:gd name="connsiteX9" fmla="*/ 2022500 w 2174435"/>
              <a:gd name="connsiteY9" fmla="*/ 580803 h 1541420"/>
              <a:gd name="connsiteX10" fmla="*/ 2120925 w 2174435"/>
              <a:gd name="connsiteY10" fmla="*/ 672878 h 1541420"/>
              <a:gd name="connsiteX11" fmla="*/ 2165375 w 2174435"/>
              <a:gd name="connsiteY11" fmla="*/ 758603 h 1541420"/>
              <a:gd name="connsiteX12" fmla="*/ 2159025 w 2174435"/>
              <a:gd name="connsiteY12" fmla="*/ 901478 h 1541420"/>
              <a:gd name="connsiteX13" fmla="*/ 2009800 w 2174435"/>
              <a:gd name="connsiteY13" fmla="*/ 1066578 h 1541420"/>
              <a:gd name="connsiteX14" fmla="*/ 1924075 w 2174435"/>
              <a:gd name="connsiteY14" fmla="*/ 1314228 h 1541420"/>
              <a:gd name="connsiteX15" fmla="*/ 2000275 w 2174435"/>
              <a:gd name="connsiteY15" fmla="*/ 1457103 h 1541420"/>
              <a:gd name="connsiteX16" fmla="*/ 1790725 w 2174435"/>
              <a:gd name="connsiteY16" fmla="*/ 1533303 h 1541420"/>
              <a:gd name="connsiteX17" fmla="*/ 1631975 w 2174435"/>
              <a:gd name="connsiteY17" fmla="*/ 1263428 h 1541420"/>
              <a:gd name="connsiteX18" fmla="*/ 1409725 w 2174435"/>
              <a:gd name="connsiteY18" fmla="*/ 1295178 h 1541420"/>
              <a:gd name="connsiteX19" fmla="*/ 1304950 w 2174435"/>
              <a:gd name="connsiteY19" fmla="*/ 1368203 h 1541420"/>
              <a:gd name="connsiteX20" fmla="*/ 1247800 w 2174435"/>
              <a:gd name="connsiteY20" fmla="*/ 1441228 h 1541420"/>
              <a:gd name="connsiteX21" fmla="*/ 968400 w 2174435"/>
              <a:gd name="connsiteY21" fmla="*/ 1447578 h 1541420"/>
              <a:gd name="connsiteX22" fmla="*/ 831875 w 2174435"/>
              <a:gd name="connsiteY22" fmla="*/ 1492028 h 1541420"/>
              <a:gd name="connsiteX23" fmla="*/ 609625 w 2174435"/>
              <a:gd name="connsiteY23" fmla="*/ 1323753 h 1541420"/>
              <a:gd name="connsiteX24" fmla="*/ 276250 w 2174435"/>
              <a:gd name="connsiteY24" fmla="*/ 1342803 h 1541420"/>
              <a:gd name="connsiteX25" fmla="*/ 171475 w 2174435"/>
              <a:gd name="connsiteY25" fmla="*/ 1380903 h 1541420"/>
              <a:gd name="connsiteX26" fmla="*/ 38125 w 2174435"/>
              <a:gd name="connsiteY26" fmla="*/ 1352328 h 1541420"/>
              <a:gd name="connsiteX27" fmla="*/ 85750 w 2174435"/>
              <a:gd name="connsiteY27" fmla="*/ 714153 h 1541420"/>
              <a:gd name="connsiteX28" fmla="*/ 25 w 2174435"/>
              <a:gd name="connsiteY28" fmla="*/ 523653 h 1541420"/>
              <a:gd name="connsiteX29" fmla="*/ 76225 w 2174435"/>
              <a:gd name="connsiteY29" fmla="*/ 342678 h 1541420"/>
              <a:gd name="connsiteX30" fmla="*/ 9550 w 2174435"/>
              <a:gd name="connsiteY30" fmla="*/ 12478 h 1541420"/>
              <a:gd name="connsiteX0" fmla="*/ 9550 w 2174435"/>
              <a:gd name="connsiteY0" fmla="*/ 12478 h 1541420"/>
              <a:gd name="connsiteX1" fmla="*/ 206400 w 2174435"/>
              <a:gd name="connsiteY1" fmla="*/ 85503 h 1541420"/>
              <a:gd name="connsiteX2" fmla="*/ 228625 w 2174435"/>
              <a:gd name="connsiteY2" fmla="*/ 237903 h 1541420"/>
              <a:gd name="connsiteX3" fmla="*/ 571525 w 2174435"/>
              <a:gd name="connsiteY3" fmla="*/ 209328 h 1541420"/>
              <a:gd name="connsiteX4" fmla="*/ 635025 w 2174435"/>
              <a:gd name="connsiteY4" fmla="*/ 517303 h 1541420"/>
              <a:gd name="connsiteX5" fmla="*/ 1104925 w 2174435"/>
              <a:gd name="connsiteY5" fmla="*/ 618903 h 1541420"/>
              <a:gd name="connsiteX6" fmla="*/ 1425600 w 2174435"/>
              <a:gd name="connsiteY6" fmla="*/ 657003 h 1541420"/>
              <a:gd name="connsiteX7" fmla="*/ 1717699 w 2174435"/>
              <a:gd name="connsiteY7" fmla="*/ 555403 h 1541420"/>
              <a:gd name="connsiteX8" fmla="*/ 1882799 w 2174435"/>
              <a:gd name="connsiteY8" fmla="*/ 536353 h 1541420"/>
              <a:gd name="connsiteX9" fmla="*/ 2022500 w 2174435"/>
              <a:gd name="connsiteY9" fmla="*/ 580803 h 1541420"/>
              <a:gd name="connsiteX10" fmla="*/ 2120925 w 2174435"/>
              <a:gd name="connsiteY10" fmla="*/ 672878 h 1541420"/>
              <a:gd name="connsiteX11" fmla="*/ 2165375 w 2174435"/>
              <a:gd name="connsiteY11" fmla="*/ 758603 h 1541420"/>
              <a:gd name="connsiteX12" fmla="*/ 2159025 w 2174435"/>
              <a:gd name="connsiteY12" fmla="*/ 901478 h 1541420"/>
              <a:gd name="connsiteX13" fmla="*/ 2009800 w 2174435"/>
              <a:gd name="connsiteY13" fmla="*/ 1066578 h 1541420"/>
              <a:gd name="connsiteX14" fmla="*/ 1924075 w 2174435"/>
              <a:gd name="connsiteY14" fmla="*/ 1314228 h 1541420"/>
              <a:gd name="connsiteX15" fmla="*/ 2000275 w 2174435"/>
              <a:gd name="connsiteY15" fmla="*/ 1457103 h 1541420"/>
              <a:gd name="connsiteX16" fmla="*/ 1790725 w 2174435"/>
              <a:gd name="connsiteY16" fmla="*/ 1533303 h 1541420"/>
              <a:gd name="connsiteX17" fmla="*/ 1631975 w 2174435"/>
              <a:gd name="connsiteY17" fmla="*/ 1263428 h 1541420"/>
              <a:gd name="connsiteX18" fmla="*/ 1409725 w 2174435"/>
              <a:gd name="connsiteY18" fmla="*/ 1295178 h 1541420"/>
              <a:gd name="connsiteX19" fmla="*/ 1304950 w 2174435"/>
              <a:gd name="connsiteY19" fmla="*/ 1368203 h 1541420"/>
              <a:gd name="connsiteX20" fmla="*/ 1247800 w 2174435"/>
              <a:gd name="connsiteY20" fmla="*/ 1441228 h 1541420"/>
              <a:gd name="connsiteX21" fmla="*/ 1047775 w 2174435"/>
              <a:gd name="connsiteY21" fmla="*/ 1428528 h 1541420"/>
              <a:gd name="connsiteX22" fmla="*/ 968400 w 2174435"/>
              <a:gd name="connsiteY22" fmla="*/ 1447578 h 1541420"/>
              <a:gd name="connsiteX23" fmla="*/ 831875 w 2174435"/>
              <a:gd name="connsiteY23" fmla="*/ 1492028 h 1541420"/>
              <a:gd name="connsiteX24" fmla="*/ 609625 w 2174435"/>
              <a:gd name="connsiteY24" fmla="*/ 1323753 h 1541420"/>
              <a:gd name="connsiteX25" fmla="*/ 276250 w 2174435"/>
              <a:gd name="connsiteY25" fmla="*/ 1342803 h 1541420"/>
              <a:gd name="connsiteX26" fmla="*/ 171475 w 2174435"/>
              <a:gd name="connsiteY26" fmla="*/ 1380903 h 1541420"/>
              <a:gd name="connsiteX27" fmla="*/ 38125 w 2174435"/>
              <a:gd name="connsiteY27" fmla="*/ 1352328 h 1541420"/>
              <a:gd name="connsiteX28" fmla="*/ 85750 w 2174435"/>
              <a:gd name="connsiteY28" fmla="*/ 714153 h 1541420"/>
              <a:gd name="connsiteX29" fmla="*/ 25 w 2174435"/>
              <a:gd name="connsiteY29" fmla="*/ 523653 h 1541420"/>
              <a:gd name="connsiteX30" fmla="*/ 76225 w 2174435"/>
              <a:gd name="connsiteY30" fmla="*/ 342678 h 1541420"/>
              <a:gd name="connsiteX31" fmla="*/ 9550 w 2174435"/>
              <a:gd name="connsiteY31" fmla="*/ 12478 h 1541420"/>
              <a:gd name="connsiteX0" fmla="*/ 9550 w 2174435"/>
              <a:gd name="connsiteY0" fmla="*/ 12478 h 1541420"/>
              <a:gd name="connsiteX1" fmla="*/ 206400 w 2174435"/>
              <a:gd name="connsiteY1" fmla="*/ 85503 h 1541420"/>
              <a:gd name="connsiteX2" fmla="*/ 228625 w 2174435"/>
              <a:gd name="connsiteY2" fmla="*/ 237903 h 1541420"/>
              <a:gd name="connsiteX3" fmla="*/ 571525 w 2174435"/>
              <a:gd name="connsiteY3" fmla="*/ 209328 h 1541420"/>
              <a:gd name="connsiteX4" fmla="*/ 635025 w 2174435"/>
              <a:gd name="connsiteY4" fmla="*/ 517303 h 1541420"/>
              <a:gd name="connsiteX5" fmla="*/ 1104925 w 2174435"/>
              <a:gd name="connsiteY5" fmla="*/ 618903 h 1541420"/>
              <a:gd name="connsiteX6" fmla="*/ 1425600 w 2174435"/>
              <a:gd name="connsiteY6" fmla="*/ 657003 h 1541420"/>
              <a:gd name="connsiteX7" fmla="*/ 1717699 w 2174435"/>
              <a:gd name="connsiteY7" fmla="*/ 555403 h 1541420"/>
              <a:gd name="connsiteX8" fmla="*/ 1882799 w 2174435"/>
              <a:gd name="connsiteY8" fmla="*/ 536353 h 1541420"/>
              <a:gd name="connsiteX9" fmla="*/ 2022500 w 2174435"/>
              <a:gd name="connsiteY9" fmla="*/ 580803 h 1541420"/>
              <a:gd name="connsiteX10" fmla="*/ 2120925 w 2174435"/>
              <a:gd name="connsiteY10" fmla="*/ 672878 h 1541420"/>
              <a:gd name="connsiteX11" fmla="*/ 2165375 w 2174435"/>
              <a:gd name="connsiteY11" fmla="*/ 758603 h 1541420"/>
              <a:gd name="connsiteX12" fmla="*/ 2159025 w 2174435"/>
              <a:gd name="connsiteY12" fmla="*/ 901478 h 1541420"/>
              <a:gd name="connsiteX13" fmla="*/ 2009800 w 2174435"/>
              <a:gd name="connsiteY13" fmla="*/ 1066578 h 1541420"/>
              <a:gd name="connsiteX14" fmla="*/ 1924075 w 2174435"/>
              <a:gd name="connsiteY14" fmla="*/ 1314228 h 1541420"/>
              <a:gd name="connsiteX15" fmla="*/ 2000275 w 2174435"/>
              <a:gd name="connsiteY15" fmla="*/ 1457103 h 1541420"/>
              <a:gd name="connsiteX16" fmla="*/ 1790725 w 2174435"/>
              <a:gd name="connsiteY16" fmla="*/ 1533303 h 1541420"/>
              <a:gd name="connsiteX17" fmla="*/ 1631975 w 2174435"/>
              <a:gd name="connsiteY17" fmla="*/ 1263428 h 1541420"/>
              <a:gd name="connsiteX18" fmla="*/ 1409725 w 2174435"/>
              <a:gd name="connsiteY18" fmla="*/ 1295178 h 1541420"/>
              <a:gd name="connsiteX19" fmla="*/ 1358925 w 2174435"/>
              <a:gd name="connsiteY19" fmla="*/ 1330103 h 1541420"/>
              <a:gd name="connsiteX20" fmla="*/ 1304950 w 2174435"/>
              <a:gd name="connsiteY20" fmla="*/ 1368203 h 1541420"/>
              <a:gd name="connsiteX21" fmla="*/ 1247800 w 2174435"/>
              <a:gd name="connsiteY21" fmla="*/ 1441228 h 1541420"/>
              <a:gd name="connsiteX22" fmla="*/ 1047775 w 2174435"/>
              <a:gd name="connsiteY22" fmla="*/ 1428528 h 1541420"/>
              <a:gd name="connsiteX23" fmla="*/ 968400 w 2174435"/>
              <a:gd name="connsiteY23" fmla="*/ 1447578 h 1541420"/>
              <a:gd name="connsiteX24" fmla="*/ 831875 w 2174435"/>
              <a:gd name="connsiteY24" fmla="*/ 1492028 h 1541420"/>
              <a:gd name="connsiteX25" fmla="*/ 609625 w 2174435"/>
              <a:gd name="connsiteY25" fmla="*/ 1323753 h 1541420"/>
              <a:gd name="connsiteX26" fmla="*/ 276250 w 2174435"/>
              <a:gd name="connsiteY26" fmla="*/ 1342803 h 1541420"/>
              <a:gd name="connsiteX27" fmla="*/ 171475 w 2174435"/>
              <a:gd name="connsiteY27" fmla="*/ 1380903 h 1541420"/>
              <a:gd name="connsiteX28" fmla="*/ 38125 w 2174435"/>
              <a:gd name="connsiteY28" fmla="*/ 1352328 h 1541420"/>
              <a:gd name="connsiteX29" fmla="*/ 85750 w 2174435"/>
              <a:gd name="connsiteY29" fmla="*/ 714153 h 1541420"/>
              <a:gd name="connsiteX30" fmla="*/ 25 w 2174435"/>
              <a:gd name="connsiteY30" fmla="*/ 523653 h 1541420"/>
              <a:gd name="connsiteX31" fmla="*/ 76225 w 2174435"/>
              <a:gd name="connsiteY31" fmla="*/ 342678 h 1541420"/>
              <a:gd name="connsiteX32" fmla="*/ 9550 w 2174435"/>
              <a:gd name="connsiteY32" fmla="*/ 12478 h 1541420"/>
              <a:gd name="connsiteX0" fmla="*/ 9550 w 2174435"/>
              <a:gd name="connsiteY0" fmla="*/ 12478 h 1547355"/>
              <a:gd name="connsiteX1" fmla="*/ 206400 w 2174435"/>
              <a:gd name="connsiteY1" fmla="*/ 85503 h 1547355"/>
              <a:gd name="connsiteX2" fmla="*/ 228625 w 2174435"/>
              <a:gd name="connsiteY2" fmla="*/ 237903 h 1547355"/>
              <a:gd name="connsiteX3" fmla="*/ 571525 w 2174435"/>
              <a:gd name="connsiteY3" fmla="*/ 209328 h 1547355"/>
              <a:gd name="connsiteX4" fmla="*/ 635025 w 2174435"/>
              <a:gd name="connsiteY4" fmla="*/ 517303 h 1547355"/>
              <a:gd name="connsiteX5" fmla="*/ 1104925 w 2174435"/>
              <a:gd name="connsiteY5" fmla="*/ 618903 h 1547355"/>
              <a:gd name="connsiteX6" fmla="*/ 1425600 w 2174435"/>
              <a:gd name="connsiteY6" fmla="*/ 657003 h 1547355"/>
              <a:gd name="connsiteX7" fmla="*/ 1717699 w 2174435"/>
              <a:gd name="connsiteY7" fmla="*/ 555403 h 1547355"/>
              <a:gd name="connsiteX8" fmla="*/ 1882799 w 2174435"/>
              <a:gd name="connsiteY8" fmla="*/ 536353 h 1547355"/>
              <a:gd name="connsiteX9" fmla="*/ 2022500 w 2174435"/>
              <a:gd name="connsiteY9" fmla="*/ 580803 h 1547355"/>
              <a:gd name="connsiteX10" fmla="*/ 2120925 w 2174435"/>
              <a:gd name="connsiteY10" fmla="*/ 672878 h 1547355"/>
              <a:gd name="connsiteX11" fmla="*/ 2165375 w 2174435"/>
              <a:gd name="connsiteY11" fmla="*/ 758603 h 1547355"/>
              <a:gd name="connsiteX12" fmla="*/ 2159025 w 2174435"/>
              <a:gd name="connsiteY12" fmla="*/ 901478 h 1547355"/>
              <a:gd name="connsiteX13" fmla="*/ 2009800 w 2174435"/>
              <a:gd name="connsiteY13" fmla="*/ 1066578 h 1547355"/>
              <a:gd name="connsiteX14" fmla="*/ 1924075 w 2174435"/>
              <a:gd name="connsiteY14" fmla="*/ 1314228 h 1547355"/>
              <a:gd name="connsiteX15" fmla="*/ 2000275 w 2174435"/>
              <a:gd name="connsiteY15" fmla="*/ 1457103 h 1547355"/>
              <a:gd name="connsiteX16" fmla="*/ 1809775 w 2174435"/>
              <a:gd name="connsiteY16" fmla="*/ 1539653 h 1547355"/>
              <a:gd name="connsiteX17" fmla="*/ 1631975 w 2174435"/>
              <a:gd name="connsiteY17" fmla="*/ 1263428 h 1547355"/>
              <a:gd name="connsiteX18" fmla="*/ 1409725 w 2174435"/>
              <a:gd name="connsiteY18" fmla="*/ 1295178 h 1547355"/>
              <a:gd name="connsiteX19" fmla="*/ 1358925 w 2174435"/>
              <a:gd name="connsiteY19" fmla="*/ 1330103 h 1547355"/>
              <a:gd name="connsiteX20" fmla="*/ 1304950 w 2174435"/>
              <a:gd name="connsiteY20" fmla="*/ 1368203 h 1547355"/>
              <a:gd name="connsiteX21" fmla="*/ 1247800 w 2174435"/>
              <a:gd name="connsiteY21" fmla="*/ 1441228 h 1547355"/>
              <a:gd name="connsiteX22" fmla="*/ 1047775 w 2174435"/>
              <a:gd name="connsiteY22" fmla="*/ 1428528 h 1547355"/>
              <a:gd name="connsiteX23" fmla="*/ 968400 w 2174435"/>
              <a:gd name="connsiteY23" fmla="*/ 1447578 h 1547355"/>
              <a:gd name="connsiteX24" fmla="*/ 831875 w 2174435"/>
              <a:gd name="connsiteY24" fmla="*/ 1492028 h 1547355"/>
              <a:gd name="connsiteX25" fmla="*/ 609625 w 2174435"/>
              <a:gd name="connsiteY25" fmla="*/ 1323753 h 1547355"/>
              <a:gd name="connsiteX26" fmla="*/ 276250 w 2174435"/>
              <a:gd name="connsiteY26" fmla="*/ 1342803 h 1547355"/>
              <a:gd name="connsiteX27" fmla="*/ 171475 w 2174435"/>
              <a:gd name="connsiteY27" fmla="*/ 1380903 h 1547355"/>
              <a:gd name="connsiteX28" fmla="*/ 38125 w 2174435"/>
              <a:gd name="connsiteY28" fmla="*/ 1352328 h 1547355"/>
              <a:gd name="connsiteX29" fmla="*/ 85750 w 2174435"/>
              <a:gd name="connsiteY29" fmla="*/ 714153 h 1547355"/>
              <a:gd name="connsiteX30" fmla="*/ 25 w 2174435"/>
              <a:gd name="connsiteY30" fmla="*/ 523653 h 1547355"/>
              <a:gd name="connsiteX31" fmla="*/ 76225 w 2174435"/>
              <a:gd name="connsiteY31" fmla="*/ 342678 h 1547355"/>
              <a:gd name="connsiteX32" fmla="*/ 9550 w 2174435"/>
              <a:gd name="connsiteY32" fmla="*/ 12478 h 1547355"/>
              <a:gd name="connsiteX0" fmla="*/ 9550 w 2174435"/>
              <a:gd name="connsiteY0" fmla="*/ 12478 h 1547355"/>
              <a:gd name="connsiteX1" fmla="*/ 206400 w 2174435"/>
              <a:gd name="connsiteY1" fmla="*/ 85503 h 1547355"/>
              <a:gd name="connsiteX2" fmla="*/ 228625 w 2174435"/>
              <a:gd name="connsiteY2" fmla="*/ 237903 h 1547355"/>
              <a:gd name="connsiteX3" fmla="*/ 571525 w 2174435"/>
              <a:gd name="connsiteY3" fmla="*/ 209328 h 1547355"/>
              <a:gd name="connsiteX4" fmla="*/ 635025 w 2174435"/>
              <a:gd name="connsiteY4" fmla="*/ 517303 h 1547355"/>
              <a:gd name="connsiteX5" fmla="*/ 792981 w 2174435"/>
              <a:gd name="connsiteY5" fmla="*/ 566516 h 1547355"/>
              <a:gd name="connsiteX6" fmla="*/ 1104925 w 2174435"/>
              <a:gd name="connsiteY6" fmla="*/ 618903 h 1547355"/>
              <a:gd name="connsiteX7" fmla="*/ 1425600 w 2174435"/>
              <a:gd name="connsiteY7" fmla="*/ 657003 h 1547355"/>
              <a:gd name="connsiteX8" fmla="*/ 1717699 w 2174435"/>
              <a:gd name="connsiteY8" fmla="*/ 555403 h 1547355"/>
              <a:gd name="connsiteX9" fmla="*/ 1882799 w 2174435"/>
              <a:gd name="connsiteY9" fmla="*/ 536353 h 1547355"/>
              <a:gd name="connsiteX10" fmla="*/ 2022500 w 2174435"/>
              <a:gd name="connsiteY10" fmla="*/ 580803 h 1547355"/>
              <a:gd name="connsiteX11" fmla="*/ 2120925 w 2174435"/>
              <a:gd name="connsiteY11" fmla="*/ 672878 h 1547355"/>
              <a:gd name="connsiteX12" fmla="*/ 2165375 w 2174435"/>
              <a:gd name="connsiteY12" fmla="*/ 758603 h 1547355"/>
              <a:gd name="connsiteX13" fmla="*/ 2159025 w 2174435"/>
              <a:gd name="connsiteY13" fmla="*/ 901478 h 1547355"/>
              <a:gd name="connsiteX14" fmla="*/ 2009800 w 2174435"/>
              <a:gd name="connsiteY14" fmla="*/ 1066578 h 1547355"/>
              <a:gd name="connsiteX15" fmla="*/ 1924075 w 2174435"/>
              <a:gd name="connsiteY15" fmla="*/ 1314228 h 1547355"/>
              <a:gd name="connsiteX16" fmla="*/ 2000275 w 2174435"/>
              <a:gd name="connsiteY16" fmla="*/ 1457103 h 1547355"/>
              <a:gd name="connsiteX17" fmla="*/ 1809775 w 2174435"/>
              <a:gd name="connsiteY17" fmla="*/ 1539653 h 1547355"/>
              <a:gd name="connsiteX18" fmla="*/ 1631975 w 2174435"/>
              <a:gd name="connsiteY18" fmla="*/ 1263428 h 1547355"/>
              <a:gd name="connsiteX19" fmla="*/ 1409725 w 2174435"/>
              <a:gd name="connsiteY19" fmla="*/ 1295178 h 1547355"/>
              <a:gd name="connsiteX20" fmla="*/ 1358925 w 2174435"/>
              <a:gd name="connsiteY20" fmla="*/ 1330103 h 1547355"/>
              <a:gd name="connsiteX21" fmla="*/ 1304950 w 2174435"/>
              <a:gd name="connsiteY21" fmla="*/ 1368203 h 1547355"/>
              <a:gd name="connsiteX22" fmla="*/ 1247800 w 2174435"/>
              <a:gd name="connsiteY22" fmla="*/ 1441228 h 1547355"/>
              <a:gd name="connsiteX23" fmla="*/ 1047775 w 2174435"/>
              <a:gd name="connsiteY23" fmla="*/ 1428528 h 1547355"/>
              <a:gd name="connsiteX24" fmla="*/ 968400 w 2174435"/>
              <a:gd name="connsiteY24" fmla="*/ 1447578 h 1547355"/>
              <a:gd name="connsiteX25" fmla="*/ 831875 w 2174435"/>
              <a:gd name="connsiteY25" fmla="*/ 1492028 h 1547355"/>
              <a:gd name="connsiteX26" fmla="*/ 609625 w 2174435"/>
              <a:gd name="connsiteY26" fmla="*/ 1323753 h 1547355"/>
              <a:gd name="connsiteX27" fmla="*/ 276250 w 2174435"/>
              <a:gd name="connsiteY27" fmla="*/ 1342803 h 1547355"/>
              <a:gd name="connsiteX28" fmla="*/ 171475 w 2174435"/>
              <a:gd name="connsiteY28" fmla="*/ 1380903 h 1547355"/>
              <a:gd name="connsiteX29" fmla="*/ 38125 w 2174435"/>
              <a:gd name="connsiteY29" fmla="*/ 1352328 h 1547355"/>
              <a:gd name="connsiteX30" fmla="*/ 85750 w 2174435"/>
              <a:gd name="connsiteY30" fmla="*/ 714153 h 1547355"/>
              <a:gd name="connsiteX31" fmla="*/ 25 w 2174435"/>
              <a:gd name="connsiteY31" fmla="*/ 523653 h 1547355"/>
              <a:gd name="connsiteX32" fmla="*/ 76225 w 2174435"/>
              <a:gd name="connsiteY32" fmla="*/ 342678 h 1547355"/>
              <a:gd name="connsiteX33" fmla="*/ 9550 w 2174435"/>
              <a:gd name="connsiteY33" fmla="*/ 12478 h 1547355"/>
              <a:gd name="connsiteX0" fmla="*/ 9550 w 2174435"/>
              <a:gd name="connsiteY0" fmla="*/ 12478 h 1547355"/>
              <a:gd name="connsiteX1" fmla="*/ 206400 w 2174435"/>
              <a:gd name="connsiteY1" fmla="*/ 85503 h 1547355"/>
              <a:gd name="connsiteX2" fmla="*/ 228625 w 2174435"/>
              <a:gd name="connsiteY2" fmla="*/ 237903 h 1547355"/>
              <a:gd name="connsiteX3" fmla="*/ 571525 w 2174435"/>
              <a:gd name="connsiteY3" fmla="*/ 209328 h 1547355"/>
              <a:gd name="connsiteX4" fmla="*/ 601687 w 2174435"/>
              <a:gd name="connsiteY4" fmla="*/ 469678 h 1547355"/>
              <a:gd name="connsiteX5" fmla="*/ 792981 w 2174435"/>
              <a:gd name="connsiteY5" fmla="*/ 566516 h 1547355"/>
              <a:gd name="connsiteX6" fmla="*/ 1104925 w 2174435"/>
              <a:gd name="connsiteY6" fmla="*/ 618903 h 1547355"/>
              <a:gd name="connsiteX7" fmla="*/ 1425600 w 2174435"/>
              <a:gd name="connsiteY7" fmla="*/ 657003 h 1547355"/>
              <a:gd name="connsiteX8" fmla="*/ 1717699 w 2174435"/>
              <a:gd name="connsiteY8" fmla="*/ 555403 h 1547355"/>
              <a:gd name="connsiteX9" fmla="*/ 1882799 w 2174435"/>
              <a:gd name="connsiteY9" fmla="*/ 536353 h 1547355"/>
              <a:gd name="connsiteX10" fmla="*/ 2022500 w 2174435"/>
              <a:gd name="connsiteY10" fmla="*/ 580803 h 1547355"/>
              <a:gd name="connsiteX11" fmla="*/ 2120925 w 2174435"/>
              <a:gd name="connsiteY11" fmla="*/ 672878 h 1547355"/>
              <a:gd name="connsiteX12" fmla="*/ 2165375 w 2174435"/>
              <a:gd name="connsiteY12" fmla="*/ 758603 h 1547355"/>
              <a:gd name="connsiteX13" fmla="*/ 2159025 w 2174435"/>
              <a:gd name="connsiteY13" fmla="*/ 901478 h 1547355"/>
              <a:gd name="connsiteX14" fmla="*/ 2009800 w 2174435"/>
              <a:gd name="connsiteY14" fmla="*/ 1066578 h 1547355"/>
              <a:gd name="connsiteX15" fmla="*/ 1924075 w 2174435"/>
              <a:gd name="connsiteY15" fmla="*/ 1314228 h 1547355"/>
              <a:gd name="connsiteX16" fmla="*/ 2000275 w 2174435"/>
              <a:gd name="connsiteY16" fmla="*/ 1457103 h 1547355"/>
              <a:gd name="connsiteX17" fmla="*/ 1809775 w 2174435"/>
              <a:gd name="connsiteY17" fmla="*/ 1539653 h 1547355"/>
              <a:gd name="connsiteX18" fmla="*/ 1631975 w 2174435"/>
              <a:gd name="connsiteY18" fmla="*/ 1263428 h 1547355"/>
              <a:gd name="connsiteX19" fmla="*/ 1409725 w 2174435"/>
              <a:gd name="connsiteY19" fmla="*/ 1295178 h 1547355"/>
              <a:gd name="connsiteX20" fmla="*/ 1358925 w 2174435"/>
              <a:gd name="connsiteY20" fmla="*/ 1330103 h 1547355"/>
              <a:gd name="connsiteX21" fmla="*/ 1304950 w 2174435"/>
              <a:gd name="connsiteY21" fmla="*/ 1368203 h 1547355"/>
              <a:gd name="connsiteX22" fmla="*/ 1247800 w 2174435"/>
              <a:gd name="connsiteY22" fmla="*/ 1441228 h 1547355"/>
              <a:gd name="connsiteX23" fmla="*/ 1047775 w 2174435"/>
              <a:gd name="connsiteY23" fmla="*/ 1428528 h 1547355"/>
              <a:gd name="connsiteX24" fmla="*/ 968400 w 2174435"/>
              <a:gd name="connsiteY24" fmla="*/ 1447578 h 1547355"/>
              <a:gd name="connsiteX25" fmla="*/ 831875 w 2174435"/>
              <a:gd name="connsiteY25" fmla="*/ 1492028 h 1547355"/>
              <a:gd name="connsiteX26" fmla="*/ 609625 w 2174435"/>
              <a:gd name="connsiteY26" fmla="*/ 1323753 h 1547355"/>
              <a:gd name="connsiteX27" fmla="*/ 276250 w 2174435"/>
              <a:gd name="connsiteY27" fmla="*/ 1342803 h 1547355"/>
              <a:gd name="connsiteX28" fmla="*/ 171475 w 2174435"/>
              <a:gd name="connsiteY28" fmla="*/ 1380903 h 1547355"/>
              <a:gd name="connsiteX29" fmla="*/ 38125 w 2174435"/>
              <a:gd name="connsiteY29" fmla="*/ 1352328 h 1547355"/>
              <a:gd name="connsiteX30" fmla="*/ 85750 w 2174435"/>
              <a:gd name="connsiteY30" fmla="*/ 714153 h 1547355"/>
              <a:gd name="connsiteX31" fmla="*/ 25 w 2174435"/>
              <a:gd name="connsiteY31" fmla="*/ 523653 h 1547355"/>
              <a:gd name="connsiteX32" fmla="*/ 76225 w 2174435"/>
              <a:gd name="connsiteY32" fmla="*/ 342678 h 1547355"/>
              <a:gd name="connsiteX33" fmla="*/ 9550 w 2174435"/>
              <a:gd name="connsiteY33" fmla="*/ 12478 h 1547355"/>
              <a:gd name="connsiteX0" fmla="*/ 9550 w 2174435"/>
              <a:gd name="connsiteY0" fmla="*/ 12478 h 1547355"/>
              <a:gd name="connsiteX1" fmla="*/ 206400 w 2174435"/>
              <a:gd name="connsiteY1" fmla="*/ 85503 h 1547355"/>
              <a:gd name="connsiteX2" fmla="*/ 228625 w 2174435"/>
              <a:gd name="connsiteY2" fmla="*/ 237903 h 1547355"/>
              <a:gd name="connsiteX3" fmla="*/ 571525 w 2174435"/>
              <a:gd name="connsiteY3" fmla="*/ 209328 h 1547355"/>
              <a:gd name="connsiteX4" fmla="*/ 601687 w 2174435"/>
              <a:gd name="connsiteY4" fmla="*/ 469678 h 1547355"/>
              <a:gd name="connsiteX5" fmla="*/ 792981 w 2174435"/>
              <a:gd name="connsiteY5" fmla="*/ 566516 h 1547355"/>
              <a:gd name="connsiteX6" fmla="*/ 1104925 w 2174435"/>
              <a:gd name="connsiteY6" fmla="*/ 618903 h 1547355"/>
              <a:gd name="connsiteX7" fmla="*/ 1425600 w 2174435"/>
              <a:gd name="connsiteY7" fmla="*/ 657003 h 1547355"/>
              <a:gd name="connsiteX8" fmla="*/ 1717699 w 2174435"/>
              <a:gd name="connsiteY8" fmla="*/ 555403 h 1547355"/>
              <a:gd name="connsiteX9" fmla="*/ 1882799 w 2174435"/>
              <a:gd name="connsiteY9" fmla="*/ 536353 h 1547355"/>
              <a:gd name="connsiteX10" fmla="*/ 2022500 w 2174435"/>
              <a:gd name="connsiteY10" fmla="*/ 580803 h 1547355"/>
              <a:gd name="connsiteX11" fmla="*/ 2120925 w 2174435"/>
              <a:gd name="connsiteY11" fmla="*/ 672878 h 1547355"/>
              <a:gd name="connsiteX12" fmla="*/ 2165375 w 2174435"/>
              <a:gd name="connsiteY12" fmla="*/ 758603 h 1547355"/>
              <a:gd name="connsiteX13" fmla="*/ 2159025 w 2174435"/>
              <a:gd name="connsiteY13" fmla="*/ 901478 h 1547355"/>
              <a:gd name="connsiteX14" fmla="*/ 2009800 w 2174435"/>
              <a:gd name="connsiteY14" fmla="*/ 1066578 h 1547355"/>
              <a:gd name="connsiteX15" fmla="*/ 1924075 w 2174435"/>
              <a:gd name="connsiteY15" fmla="*/ 1314228 h 1547355"/>
              <a:gd name="connsiteX16" fmla="*/ 2000275 w 2174435"/>
              <a:gd name="connsiteY16" fmla="*/ 1457103 h 1547355"/>
              <a:gd name="connsiteX17" fmla="*/ 1809775 w 2174435"/>
              <a:gd name="connsiteY17" fmla="*/ 1539653 h 1547355"/>
              <a:gd name="connsiteX18" fmla="*/ 1631975 w 2174435"/>
              <a:gd name="connsiteY18" fmla="*/ 1263428 h 1547355"/>
              <a:gd name="connsiteX19" fmla="*/ 1409725 w 2174435"/>
              <a:gd name="connsiteY19" fmla="*/ 1295178 h 1547355"/>
              <a:gd name="connsiteX20" fmla="*/ 1358925 w 2174435"/>
              <a:gd name="connsiteY20" fmla="*/ 1330103 h 1547355"/>
              <a:gd name="connsiteX21" fmla="*/ 1304950 w 2174435"/>
              <a:gd name="connsiteY21" fmla="*/ 1368203 h 1547355"/>
              <a:gd name="connsiteX22" fmla="*/ 1247800 w 2174435"/>
              <a:gd name="connsiteY22" fmla="*/ 1441228 h 1547355"/>
              <a:gd name="connsiteX23" fmla="*/ 1047775 w 2174435"/>
              <a:gd name="connsiteY23" fmla="*/ 1428528 h 1547355"/>
              <a:gd name="connsiteX24" fmla="*/ 968400 w 2174435"/>
              <a:gd name="connsiteY24" fmla="*/ 1447578 h 1547355"/>
              <a:gd name="connsiteX25" fmla="*/ 831875 w 2174435"/>
              <a:gd name="connsiteY25" fmla="*/ 1492028 h 1547355"/>
              <a:gd name="connsiteX26" fmla="*/ 609625 w 2174435"/>
              <a:gd name="connsiteY26" fmla="*/ 1323753 h 1547355"/>
              <a:gd name="connsiteX27" fmla="*/ 276250 w 2174435"/>
              <a:gd name="connsiteY27" fmla="*/ 1342803 h 1547355"/>
              <a:gd name="connsiteX28" fmla="*/ 171475 w 2174435"/>
              <a:gd name="connsiteY28" fmla="*/ 1380903 h 1547355"/>
              <a:gd name="connsiteX29" fmla="*/ 38125 w 2174435"/>
              <a:gd name="connsiteY29" fmla="*/ 1352328 h 1547355"/>
              <a:gd name="connsiteX30" fmla="*/ 85750 w 2174435"/>
              <a:gd name="connsiteY30" fmla="*/ 714153 h 1547355"/>
              <a:gd name="connsiteX31" fmla="*/ 25 w 2174435"/>
              <a:gd name="connsiteY31" fmla="*/ 523653 h 1547355"/>
              <a:gd name="connsiteX32" fmla="*/ 76225 w 2174435"/>
              <a:gd name="connsiteY32" fmla="*/ 342678 h 1547355"/>
              <a:gd name="connsiteX33" fmla="*/ 9550 w 2174435"/>
              <a:gd name="connsiteY33" fmla="*/ 12478 h 1547355"/>
              <a:gd name="connsiteX0" fmla="*/ 9550 w 2174435"/>
              <a:gd name="connsiteY0" fmla="*/ 12478 h 1547355"/>
              <a:gd name="connsiteX1" fmla="*/ 206400 w 2174435"/>
              <a:gd name="connsiteY1" fmla="*/ 85503 h 1547355"/>
              <a:gd name="connsiteX2" fmla="*/ 228625 w 2174435"/>
              <a:gd name="connsiteY2" fmla="*/ 237903 h 1547355"/>
              <a:gd name="connsiteX3" fmla="*/ 573906 w 2174435"/>
              <a:gd name="connsiteY3" fmla="*/ 202184 h 1547355"/>
              <a:gd name="connsiteX4" fmla="*/ 601687 w 2174435"/>
              <a:gd name="connsiteY4" fmla="*/ 469678 h 1547355"/>
              <a:gd name="connsiteX5" fmla="*/ 792981 w 2174435"/>
              <a:gd name="connsiteY5" fmla="*/ 566516 h 1547355"/>
              <a:gd name="connsiteX6" fmla="*/ 1104925 w 2174435"/>
              <a:gd name="connsiteY6" fmla="*/ 618903 h 1547355"/>
              <a:gd name="connsiteX7" fmla="*/ 1425600 w 2174435"/>
              <a:gd name="connsiteY7" fmla="*/ 657003 h 1547355"/>
              <a:gd name="connsiteX8" fmla="*/ 1717699 w 2174435"/>
              <a:gd name="connsiteY8" fmla="*/ 555403 h 1547355"/>
              <a:gd name="connsiteX9" fmla="*/ 1882799 w 2174435"/>
              <a:gd name="connsiteY9" fmla="*/ 536353 h 1547355"/>
              <a:gd name="connsiteX10" fmla="*/ 2022500 w 2174435"/>
              <a:gd name="connsiteY10" fmla="*/ 580803 h 1547355"/>
              <a:gd name="connsiteX11" fmla="*/ 2120925 w 2174435"/>
              <a:gd name="connsiteY11" fmla="*/ 672878 h 1547355"/>
              <a:gd name="connsiteX12" fmla="*/ 2165375 w 2174435"/>
              <a:gd name="connsiteY12" fmla="*/ 758603 h 1547355"/>
              <a:gd name="connsiteX13" fmla="*/ 2159025 w 2174435"/>
              <a:gd name="connsiteY13" fmla="*/ 901478 h 1547355"/>
              <a:gd name="connsiteX14" fmla="*/ 2009800 w 2174435"/>
              <a:gd name="connsiteY14" fmla="*/ 1066578 h 1547355"/>
              <a:gd name="connsiteX15" fmla="*/ 1924075 w 2174435"/>
              <a:gd name="connsiteY15" fmla="*/ 1314228 h 1547355"/>
              <a:gd name="connsiteX16" fmla="*/ 2000275 w 2174435"/>
              <a:gd name="connsiteY16" fmla="*/ 1457103 h 1547355"/>
              <a:gd name="connsiteX17" fmla="*/ 1809775 w 2174435"/>
              <a:gd name="connsiteY17" fmla="*/ 1539653 h 1547355"/>
              <a:gd name="connsiteX18" fmla="*/ 1631975 w 2174435"/>
              <a:gd name="connsiteY18" fmla="*/ 1263428 h 1547355"/>
              <a:gd name="connsiteX19" fmla="*/ 1409725 w 2174435"/>
              <a:gd name="connsiteY19" fmla="*/ 1295178 h 1547355"/>
              <a:gd name="connsiteX20" fmla="*/ 1358925 w 2174435"/>
              <a:gd name="connsiteY20" fmla="*/ 1330103 h 1547355"/>
              <a:gd name="connsiteX21" fmla="*/ 1304950 w 2174435"/>
              <a:gd name="connsiteY21" fmla="*/ 1368203 h 1547355"/>
              <a:gd name="connsiteX22" fmla="*/ 1247800 w 2174435"/>
              <a:gd name="connsiteY22" fmla="*/ 1441228 h 1547355"/>
              <a:gd name="connsiteX23" fmla="*/ 1047775 w 2174435"/>
              <a:gd name="connsiteY23" fmla="*/ 1428528 h 1547355"/>
              <a:gd name="connsiteX24" fmla="*/ 968400 w 2174435"/>
              <a:gd name="connsiteY24" fmla="*/ 1447578 h 1547355"/>
              <a:gd name="connsiteX25" fmla="*/ 831875 w 2174435"/>
              <a:gd name="connsiteY25" fmla="*/ 1492028 h 1547355"/>
              <a:gd name="connsiteX26" fmla="*/ 609625 w 2174435"/>
              <a:gd name="connsiteY26" fmla="*/ 1323753 h 1547355"/>
              <a:gd name="connsiteX27" fmla="*/ 276250 w 2174435"/>
              <a:gd name="connsiteY27" fmla="*/ 1342803 h 1547355"/>
              <a:gd name="connsiteX28" fmla="*/ 171475 w 2174435"/>
              <a:gd name="connsiteY28" fmla="*/ 1380903 h 1547355"/>
              <a:gd name="connsiteX29" fmla="*/ 38125 w 2174435"/>
              <a:gd name="connsiteY29" fmla="*/ 1352328 h 1547355"/>
              <a:gd name="connsiteX30" fmla="*/ 85750 w 2174435"/>
              <a:gd name="connsiteY30" fmla="*/ 714153 h 1547355"/>
              <a:gd name="connsiteX31" fmla="*/ 25 w 2174435"/>
              <a:gd name="connsiteY31" fmla="*/ 523653 h 1547355"/>
              <a:gd name="connsiteX32" fmla="*/ 76225 w 2174435"/>
              <a:gd name="connsiteY32" fmla="*/ 342678 h 1547355"/>
              <a:gd name="connsiteX33" fmla="*/ 9550 w 2174435"/>
              <a:gd name="connsiteY33" fmla="*/ 12478 h 1547355"/>
              <a:gd name="connsiteX0" fmla="*/ 9550 w 2174435"/>
              <a:gd name="connsiteY0" fmla="*/ 12478 h 1547355"/>
              <a:gd name="connsiteX1" fmla="*/ 206400 w 2174435"/>
              <a:gd name="connsiteY1" fmla="*/ 85503 h 1547355"/>
              <a:gd name="connsiteX2" fmla="*/ 228625 w 2174435"/>
              <a:gd name="connsiteY2" fmla="*/ 237903 h 1547355"/>
              <a:gd name="connsiteX3" fmla="*/ 564381 w 2174435"/>
              <a:gd name="connsiteY3" fmla="*/ 199803 h 1547355"/>
              <a:gd name="connsiteX4" fmla="*/ 601687 w 2174435"/>
              <a:gd name="connsiteY4" fmla="*/ 469678 h 1547355"/>
              <a:gd name="connsiteX5" fmla="*/ 792981 w 2174435"/>
              <a:gd name="connsiteY5" fmla="*/ 566516 h 1547355"/>
              <a:gd name="connsiteX6" fmla="*/ 1104925 w 2174435"/>
              <a:gd name="connsiteY6" fmla="*/ 618903 h 1547355"/>
              <a:gd name="connsiteX7" fmla="*/ 1425600 w 2174435"/>
              <a:gd name="connsiteY7" fmla="*/ 657003 h 1547355"/>
              <a:gd name="connsiteX8" fmla="*/ 1717699 w 2174435"/>
              <a:gd name="connsiteY8" fmla="*/ 555403 h 1547355"/>
              <a:gd name="connsiteX9" fmla="*/ 1882799 w 2174435"/>
              <a:gd name="connsiteY9" fmla="*/ 536353 h 1547355"/>
              <a:gd name="connsiteX10" fmla="*/ 2022500 w 2174435"/>
              <a:gd name="connsiteY10" fmla="*/ 580803 h 1547355"/>
              <a:gd name="connsiteX11" fmla="*/ 2120925 w 2174435"/>
              <a:gd name="connsiteY11" fmla="*/ 672878 h 1547355"/>
              <a:gd name="connsiteX12" fmla="*/ 2165375 w 2174435"/>
              <a:gd name="connsiteY12" fmla="*/ 758603 h 1547355"/>
              <a:gd name="connsiteX13" fmla="*/ 2159025 w 2174435"/>
              <a:gd name="connsiteY13" fmla="*/ 901478 h 1547355"/>
              <a:gd name="connsiteX14" fmla="*/ 2009800 w 2174435"/>
              <a:gd name="connsiteY14" fmla="*/ 1066578 h 1547355"/>
              <a:gd name="connsiteX15" fmla="*/ 1924075 w 2174435"/>
              <a:gd name="connsiteY15" fmla="*/ 1314228 h 1547355"/>
              <a:gd name="connsiteX16" fmla="*/ 2000275 w 2174435"/>
              <a:gd name="connsiteY16" fmla="*/ 1457103 h 1547355"/>
              <a:gd name="connsiteX17" fmla="*/ 1809775 w 2174435"/>
              <a:gd name="connsiteY17" fmla="*/ 1539653 h 1547355"/>
              <a:gd name="connsiteX18" fmla="*/ 1631975 w 2174435"/>
              <a:gd name="connsiteY18" fmla="*/ 1263428 h 1547355"/>
              <a:gd name="connsiteX19" fmla="*/ 1409725 w 2174435"/>
              <a:gd name="connsiteY19" fmla="*/ 1295178 h 1547355"/>
              <a:gd name="connsiteX20" fmla="*/ 1358925 w 2174435"/>
              <a:gd name="connsiteY20" fmla="*/ 1330103 h 1547355"/>
              <a:gd name="connsiteX21" fmla="*/ 1304950 w 2174435"/>
              <a:gd name="connsiteY21" fmla="*/ 1368203 h 1547355"/>
              <a:gd name="connsiteX22" fmla="*/ 1247800 w 2174435"/>
              <a:gd name="connsiteY22" fmla="*/ 1441228 h 1547355"/>
              <a:gd name="connsiteX23" fmla="*/ 1047775 w 2174435"/>
              <a:gd name="connsiteY23" fmla="*/ 1428528 h 1547355"/>
              <a:gd name="connsiteX24" fmla="*/ 968400 w 2174435"/>
              <a:gd name="connsiteY24" fmla="*/ 1447578 h 1547355"/>
              <a:gd name="connsiteX25" fmla="*/ 831875 w 2174435"/>
              <a:gd name="connsiteY25" fmla="*/ 1492028 h 1547355"/>
              <a:gd name="connsiteX26" fmla="*/ 609625 w 2174435"/>
              <a:gd name="connsiteY26" fmla="*/ 1323753 h 1547355"/>
              <a:gd name="connsiteX27" fmla="*/ 276250 w 2174435"/>
              <a:gd name="connsiteY27" fmla="*/ 1342803 h 1547355"/>
              <a:gd name="connsiteX28" fmla="*/ 171475 w 2174435"/>
              <a:gd name="connsiteY28" fmla="*/ 1380903 h 1547355"/>
              <a:gd name="connsiteX29" fmla="*/ 38125 w 2174435"/>
              <a:gd name="connsiteY29" fmla="*/ 1352328 h 1547355"/>
              <a:gd name="connsiteX30" fmla="*/ 85750 w 2174435"/>
              <a:gd name="connsiteY30" fmla="*/ 714153 h 1547355"/>
              <a:gd name="connsiteX31" fmla="*/ 25 w 2174435"/>
              <a:gd name="connsiteY31" fmla="*/ 523653 h 1547355"/>
              <a:gd name="connsiteX32" fmla="*/ 76225 w 2174435"/>
              <a:gd name="connsiteY32" fmla="*/ 342678 h 1547355"/>
              <a:gd name="connsiteX33" fmla="*/ 9550 w 2174435"/>
              <a:gd name="connsiteY33" fmla="*/ 12478 h 1547355"/>
              <a:gd name="connsiteX0" fmla="*/ 9550 w 2174435"/>
              <a:gd name="connsiteY0" fmla="*/ 12478 h 1547355"/>
              <a:gd name="connsiteX1" fmla="*/ 206400 w 2174435"/>
              <a:gd name="connsiteY1" fmla="*/ 85503 h 1547355"/>
              <a:gd name="connsiteX2" fmla="*/ 228625 w 2174435"/>
              <a:gd name="connsiteY2" fmla="*/ 237903 h 1547355"/>
              <a:gd name="connsiteX3" fmla="*/ 450081 w 2174435"/>
              <a:gd name="connsiteY3" fmla="*/ 206947 h 1547355"/>
              <a:gd name="connsiteX4" fmla="*/ 564381 w 2174435"/>
              <a:gd name="connsiteY4" fmla="*/ 199803 h 1547355"/>
              <a:gd name="connsiteX5" fmla="*/ 601687 w 2174435"/>
              <a:gd name="connsiteY5" fmla="*/ 469678 h 1547355"/>
              <a:gd name="connsiteX6" fmla="*/ 792981 w 2174435"/>
              <a:gd name="connsiteY6" fmla="*/ 566516 h 1547355"/>
              <a:gd name="connsiteX7" fmla="*/ 1104925 w 2174435"/>
              <a:gd name="connsiteY7" fmla="*/ 618903 h 1547355"/>
              <a:gd name="connsiteX8" fmla="*/ 1425600 w 2174435"/>
              <a:gd name="connsiteY8" fmla="*/ 657003 h 1547355"/>
              <a:gd name="connsiteX9" fmla="*/ 1717699 w 2174435"/>
              <a:gd name="connsiteY9" fmla="*/ 555403 h 1547355"/>
              <a:gd name="connsiteX10" fmla="*/ 1882799 w 2174435"/>
              <a:gd name="connsiteY10" fmla="*/ 536353 h 1547355"/>
              <a:gd name="connsiteX11" fmla="*/ 2022500 w 2174435"/>
              <a:gd name="connsiteY11" fmla="*/ 580803 h 1547355"/>
              <a:gd name="connsiteX12" fmla="*/ 2120925 w 2174435"/>
              <a:gd name="connsiteY12" fmla="*/ 672878 h 1547355"/>
              <a:gd name="connsiteX13" fmla="*/ 2165375 w 2174435"/>
              <a:gd name="connsiteY13" fmla="*/ 758603 h 1547355"/>
              <a:gd name="connsiteX14" fmla="*/ 2159025 w 2174435"/>
              <a:gd name="connsiteY14" fmla="*/ 901478 h 1547355"/>
              <a:gd name="connsiteX15" fmla="*/ 2009800 w 2174435"/>
              <a:gd name="connsiteY15" fmla="*/ 1066578 h 1547355"/>
              <a:gd name="connsiteX16" fmla="*/ 1924075 w 2174435"/>
              <a:gd name="connsiteY16" fmla="*/ 1314228 h 1547355"/>
              <a:gd name="connsiteX17" fmla="*/ 2000275 w 2174435"/>
              <a:gd name="connsiteY17" fmla="*/ 1457103 h 1547355"/>
              <a:gd name="connsiteX18" fmla="*/ 1809775 w 2174435"/>
              <a:gd name="connsiteY18" fmla="*/ 1539653 h 1547355"/>
              <a:gd name="connsiteX19" fmla="*/ 1631975 w 2174435"/>
              <a:gd name="connsiteY19" fmla="*/ 1263428 h 1547355"/>
              <a:gd name="connsiteX20" fmla="*/ 1409725 w 2174435"/>
              <a:gd name="connsiteY20" fmla="*/ 1295178 h 1547355"/>
              <a:gd name="connsiteX21" fmla="*/ 1358925 w 2174435"/>
              <a:gd name="connsiteY21" fmla="*/ 1330103 h 1547355"/>
              <a:gd name="connsiteX22" fmla="*/ 1304950 w 2174435"/>
              <a:gd name="connsiteY22" fmla="*/ 1368203 h 1547355"/>
              <a:gd name="connsiteX23" fmla="*/ 1247800 w 2174435"/>
              <a:gd name="connsiteY23" fmla="*/ 1441228 h 1547355"/>
              <a:gd name="connsiteX24" fmla="*/ 1047775 w 2174435"/>
              <a:gd name="connsiteY24" fmla="*/ 1428528 h 1547355"/>
              <a:gd name="connsiteX25" fmla="*/ 968400 w 2174435"/>
              <a:gd name="connsiteY25" fmla="*/ 1447578 h 1547355"/>
              <a:gd name="connsiteX26" fmla="*/ 831875 w 2174435"/>
              <a:gd name="connsiteY26" fmla="*/ 1492028 h 1547355"/>
              <a:gd name="connsiteX27" fmla="*/ 609625 w 2174435"/>
              <a:gd name="connsiteY27" fmla="*/ 1323753 h 1547355"/>
              <a:gd name="connsiteX28" fmla="*/ 276250 w 2174435"/>
              <a:gd name="connsiteY28" fmla="*/ 1342803 h 1547355"/>
              <a:gd name="connsiteX29" fmla="*/ 171475 w 2174435"/>
              <a:gd name="connsiteY29" fmla="*/ 1380903 h 1547355"/>
              <a:gd name="connsiteX30" fmla="*/ 38125 w 2174435"/>
              <a:gd name="connsiteY30" fmla="*/ 1352328 h 1547355"/>
              <a:gd name="connsiteX31" fmla="*/ 85750 w 2174435"/>
              <a:gd name="connsiteY31" fmla="*/ 714153 h 1547355"/>
              <a:gd name="connsiteX32" fmla="*/ 25 w 2174435"/>
              <a:gd name="connsiteY32" fmla="*/ 523653 h 1547355"/>
              <a:gd name="connsiteX33" fmla="*/ 76225 w 2174435"/>
              <a:gd name="connsiteY33" fmla="*/ 342678 h 1547355"/>
              <a:gd name="connsiteX34" fmla="*/ 9550 w 2174435"/>
              <a:gd name="connsiteY34" fmla="*/ 12478 h 1547355"/>
              <a:gd name="connsiteX0" fmla="*/ 9550 w 2174435"/>
              <a:gd name="connsiteY0" fmla="*/ 12478 h 1547355"/>
              <a:gd name="connsiteX1" fmla="*/ 206400 w 2174435"/>
              <a:gd name="connsiteY1" fmla="*/ 85503 h 1547355"/>
              <a:gd name="connsiteX2" fmla="*/ 228625 w 2174435"/>
              <a:gd name="connsiteY2" fmla="*/ 237903 h 1547355"/>
              <a:gd name="connsiteX3" fmla="*/ 450081 w 2174435"/>
              <a:gd name="connsiteY3" fmla="*/ 206947 h 1547355"/>
              <a:gd name="connsiteX4" fmla="*/ 564381 w 2174435"/>
              <a:gd name="connsiteY4" fmla="*/ 199803 h 1547355"/>
              <a:gd name="connsiteX5" fmla="*/ 590575 w 2174435"/>
              <a:gd name="connsiteY5" fmla="*/ 240284 h 1547355"/>
              <a:gd name="connsiteX6" fmla="*/ 601687 w 2174435"/>
              <a:gd name="connsiteY6" fmla="*/ 469678 h 1547355"/>
              <a:gd name="connsiteX7" fmla="*/ 792981 w 2174435"/>
              <a:gd name="connsiteY7" fmla="*/ 566516 h 1547355"/>
              <a:gd name="connsiteX8" fmla="*/ 1104925 w 2174435"/>
              <a:gd name="connsiteY8" fmla="*/ 618903 h 1547355"/>
              <a:gd name="connsiteX9" fmla="*/ 1425600 w 2174435"/>
              <a:gd name="connsiteY9" fmla="*/ 657003 h 1547355"/>
              <a:gd name="connsiteX10" fmla="*/ 1717699 w 2174435"/>
              <a:gd name="connsiteY10" fmla="*/ 555403 h 1547355"/>
              <a:gd name="connsiteX11" fmla="*/ 1882799 w 2174435"/>
              <a:gd name="connsiteY11" fmla="*/ 536353 h 1547355"/>
              <a:gd name="connsiteX12" fmla="*/ 2022500 w 2174435"/>
              <a:gd name="connsiteY12" fmla="*/ 580803 h 1547355"/>
              <a:gd name="connsiteX13" fmla="*/ 2120925 w 2174435"/>
              <a:gd name="connsiteY13" fmla="*/ 672878 h 1547355"/>
              <a:gd name="connsiteX14" fmla="*/ 2165375 w 2174435"/>
              <a:gd name="connsiteY14" fmla="*/ 758603 h 1547355"/>
              <a:gd name="connsiteX15" fmla="*/ 2159025 w 2174435"/>
              <a:gd name="connsiteY15" fmla="*/ 901478 h 1547355"/>
              <a:gd name="connsiteX16" fmla="*/ 2009800 w 2174435"/>
              <a:gd name="connsiteY16" fmla="*/ 1066578 h 1547355"/>
              <a:gd name="connsiteX17" fmla="*/ 1924075 w 2174435"/>
              <a:gd name="connsiteY17" fmla="*/ 1314228 h 1547355"/>
              <a:gd name="connsiteX18" fmla="*/ 2000275 w 2174435"/>
              <a:gd name="connsiteY18" fmla="*/ 1457103 h 1547355"/>
              <a:gd name="connsiteX19" fmla="*/ 1809775 w 2174435"/>
              <a:gd name="connsiteY19" fmla="*/ 1539653 h 1547355"/>
              <a:gd name="connsiteX20" fmla="*/ 1631975 w 2174435"/>
              <a:gd name="connsiteY20" fmla="*/ 1263428 h 1547355"/>
              <a:gd name="connsiteX21" fmla="*/ 1409725 w 2174435"/>
              <a:gd name="connsiteY21" fmla="*/ 1295178 h 1547355"/>
              <a:gd name="connsiteX22" fmla="*/ 1358925 w 2174435"/>
              <a:gd name="connsiteY22" fmla="*/ 1330103 h 1547355"/>
              <a:gd name="connsiteX23" fmla="*/ 1304950 w 2174435"/>
              <a:gd name="connsiteY23" fmla="*/ 1368203 h 1547355"/>
              <a:gd name="connsiteX24" fmla="*/ 1247800 w 2174435"/>
              <a:gd name="connsiteY24" fmla="*/ 1441228 h 1547355"/>
              <a:gd name="connsiteX25" fmla="*/ 1047775 w 2174435"/>
              <a:gd name="connsiteY25" fmla="*/ 1428528 h 1547355"/>
              <a:gd name="connsiteX26" fmla="*/ 968400 w 2174435"/>
              <a:gd name="connsiteY26" fmla="*/ 1447578 h 1547355"/>
              <a:gd name="connsiteX27" fmla="*/ 831875 w 2174435"/>
              <a:gd name="connsiteY27" fmla="*/ 1492028 h 1547355"/>
              <a:gd name="connsiteX28" fmla="*/ 609625 w 2174435"/>
              <a:gd name="connsiteY28" fmla="*/ 1323753 h 1547355"/>
              <a:gd name="connsiteX29" fmla="*/ 276250 w 2174435"/>
              <a:gd name="connsiteY29" fmla="*/ 1342803 h 1547355"/>
              <a:gd name="connsiteX30" fmla="*/ 171475 w 2174435"/>
              <a:gd name="connsiteY30" fmla="*/ 1380903 h 1547355"/>
              <a:gd name="connsiteX31" fmla="*/ 38125 w 2174435"/>
              <a:gd name="connsiteY31" fmla="*/ 1352328 h 1547355"/>
              <a:gd name="connsiteX32" fmla="*/ 85750 w 2174435"/>
              <a:gd name="connsiteY32" fmla="*/ 714153 h 1547355"/>
              <a:gd name="connsiteX33" fmla="*/ 25 w 2174435"/>
              <a:gd name="connsiteY33" fmla="*/ 523653 h 1547355"/>
              <a:gd name="connsiteX34" fmla="*/ 76225 w 2174435"/>
              <a:gd name="connsiteY34" fmla="*/ 342678 h 1547355"/>
              <a:gd name="connsiteX35" fmla="*/ 9550 w 2174435"/>
              <a:gd name="connsiteY35" fmla="*/ 12478 h 1547355"/>
              <a:gd name="connsiteX0" fmla="*/ 9550 w 2174435"/>
              <a:gd name="connsiteY0" fmla="*/ 12478 h 1547355"/>
              <a:gd name="connsiteX1" fmla="*/ 206400 w 2174435"/>
              <a:gd name="connsiteY1" fmla="*/ 85503 h 1547355"/>
              <a:gd name="connsiteX2" fmla="*/ 228625 w 2174435"/>
              <a:gd name="connsiteY2" fmla="*/ 237903 h 1547355"/>
              <a:gd name="connsiteX3" fmla="*/ 450081 w 2174435"/>
              <a:gd name="connsiteY3" fmla="*/ 206947 h 1547355"/>
              <a:gd name="connsiteX4" fmla="*/ 564381 w 2174435"/>
              <a:gd name="connsiteY4" fmla="*/ 199803 h 1547355"/>
              <a:gd name="connsiteX5" fmla="*/ 590575 w 2174435"/>
              <a:gd name="connsiteY5" fmla="*/ 240284 h 1547355"/>
              <a:gd name="connsiteX6" fmla="*/ 585813 w 2174435"/>
              <a:gd name="connsiteY6" fmla="*/ 361728 h 1547355"/>
              <a:gd name="connsiteX7" fmla="*/ 601687 w 2174435"/>
              <a:gd name="connsiteY7" fmla="*/ 469678 h 1547355"/>
              <a:gd name="connsiteX8" fmla="*/ 792981 w 2174435"/>
              <a:gd name="connsiteY8" fmla="*/ 566516 h 1547355"/>
              <a:gd name="connsiteX9" fmla="*/ 1104925 w 2174435"/>
              <a:gd name="connsiteY9" fmla="*/ 618903 h 1547355"/>
              <a:gd name="connsiteX10" fmla="*/ 1425600 w 2174435"/>
              <a:gd name="connsiteY10" fmla="*/ 657003 h 1547355"/>
              <a:gd name="connsiteX11" fmla="*/ 1717699 w 2174435"/>
              <a:gd name="connsiteY11" fmla="*/ 555403 h 1547355"/>
              <a:gd name="connsiteX12" fmla="*/ 1882799 w 2174435"/>
              <a:gd name="connsiteY12" fmla="*/ 536353 h 1547355"/>
              <a:gd name="connsiteX13" fmla="*/ 2022500 w 2174435"/>
              <a:gd name="connsiteY13" fmla="*/ 580803 h 1547355"/>
              <a:gd name="connsiteX14" fmla="*/ 2120925 w 2174435"/>
              <a:gd name="connsiteY14" fmla="*/ 672878 h 1547355"/>
              <a:gd name="connsiteX15" fmla="*/ 2165375 w 2174435"/>
              <a:gd name="connsiteY15" fmla="*/ 758603 h 1547355"/>
              <a:gd name="connsiteX16" fmla="*/ 2159025 w 2174435"/>
              <a:gd name="connsiteY16" fmla="*/ 901478 h 1547355"/>
              <a:gd name="connsiteX17" fmla="*/ 2009800 w 2174435"/>
              <a:gd name="connsiteY17" fmla="*/ 1066578 h 1547355"/>
              <a:gd name="connsiteX18" fmla="*/ 1924075 w 2174435"/>
              <a:gd name="connsiteY18" fmla="*/ 1314228 h 1547355"/>
              <a:gd name="connsiteX19" fmla="*/ 2000275 w 2174435"/>
              <a:gd name="connsiteY19" fmla="*/ 1457103 h 1547355"/>
              <a:gd name="connsiteX20" fmla="*/ 1809775 w 2174435"/>
              <a:gd name="connsiteY20" fmla="*/ 1539653 h 1547355"/>
              <a:gd name="connsiteX21" fmla="*/ 1631975 w 2174435"/>
              <a:gd name="connsiteY21" fmla="*/ 1263428 h 1547355"/>
              <a:gd name="connsiteX22" fmla="*/ 1409725 w 2174435"/>
              <a:gd name="connsiteY22" fmla="*/ 1295178 h 1547355"/>
              <a:gd name="connsiteX23" fmla="*/ 1358925 w 2174435"/>
              <a:gd name="connsiteY23" fmla="*/ 1330103 h 1547355"/>
              <a:gd name="connsiteX24" fmla="*/ 1304950 w 2174435"/>
              <a:gd name="connsiteY24" fmla="*/ 1368203 h 1547355"/>
              <a:gd name="connsiteX25" fmla="*/ 1247800 w 2174435"/>
              <a:gd name="connsiteY25" fmla="*/ 1441228 h 1547355"/>
              <a:gd name="connsiteX26" fmla="*/ 1047775 w 2174435"/>
              <a:gd name="connsiteY26" fmla="*/ 1428528 h 1547355"/>
              <a:gd name="connsiteX27" fmla="*/ 968400 w 2174435"/>
              <a:gd name="connsiteY27" fmla="*/ 1447578 h 1547355"/>
              <a:gd name="connsiteX28" fmla="*/ 831875 w 2174435"/>
              <a:gd name="connsiteY28" fmla="*/ 1492028 h 1547355"/>
              <a:gd name="connsiteX29" fmla="*/ 609625 w 2174435"/>
              <a:gd name="connsiteY29" fmla="*/ 1323753 h 1547355"/>
              <a:gd name="connsiteX30" fmla="*/ 276250 w 2174435"/>
              <a:gd name="connsiteY30" fmla="*/ 1342803 h 1547355"/>
              <a:gd name="connsiteX31" fmla="*/ 171475 w 2174435"/>
              <a:gd name="connsiteY31" fmla="*/ 1380903 h 1547355"/>
              <a:gd name="connsiteX32" fmla="*/ 38125 w 2174435"/>
              <a:gd name="connsiteY32" fmla="*/ 1352328 h 1547355"/>
              <a:gd name="connsiteX33" fmla="*/ 85750 w 2174435"/>
              <a:gd name="connsiteY33" fmla="*/ 714153 h 1547355"/>
              <a:gd name="connsiteX34" fmla="*/ 25 w 2174435"/>
              <a:gd name="connsiteY34" fmla="*/ 523653 h 1547355"/>
              <a:gd name="connsiteX35" fmla="*/ 76225 w 2174435"/>
              <a:gd name="connsiteY35" fmla="*/ 342678 h 1547355"/>
              <a:gd name="connsiteX36" fmla="*/ 9550 w 2174435"/>
              <a:gd name="connsiteY36" fmla="*/ 12478 h 1547355"/>
              <a:gd name="connsiteX0" fmla="*/ 9550 w 2174435"/>
              <a:gd name="connsiteY0" fmla="*/ 12478 h 1547355"/>
              <a:gd name="connsiteX1" fmla="*/ 206400 w 2174435"/>
              <a:gd name="connsiteY1" fmla="*/ 85503 h 1547355"/>
              <a:gd name="connsiteX2" fmla="*/ 228625 w 2174435"/>
              <a:gd name="connsiteY2" fmla="*/ 237903 h 1547355"/>
              <a:gd name="connsiteX3" fmla="*/ 450081 w 2174435"/>
              <a:gd name="connsiteY3" fmla="*/ 206947 h 1547355"/>
              <a:gd name="connsiteX4" fmla="*/ 564381 w 2174435"/>
              <a:gd name="connsiteY4" fmla="*/ 199803 h 1547355"/>
              <a:gd name="connsiteX5" fmla="*/ 590575 w 2174435"/>
              <a:gd name="connsiteY5" fmla="*/ 240284 h 1547355"/>
              <a:gd name="connsiteX6" fmla="*/ 585813 w 2174435"/>
              <a:gd name="connsiteY6" fmla="*/ 361728 h 1547355"/>
              <a:gd name="connsiteX7" fmla="*/ 590575 w 2174435"/>
              <a:gd name="connsiteY7" fmla="*/ 442691 h 1547355"/>
              <a:gd name="connsiteX8" fmla="*/ 601687 w 2174435"/>
              <a:gd name="connsiteY8" fmla="*/ 469678 h 1547355"/>
              <a:gd name="connsiteX9" fmla="*/ 792981 w 2174435"/>
              <a:gd name="connsiteY9" fmla="*/ 566516 h 1547355"/>
              <a:gd name="connsiteX10" fmla="*/ 1104925 w 2174435"/>
              <a:gd name="connsiteY10" fmla="*/ 618903 h 1547355"/>
              <a:gd name="connsiteX11" fmla="*/ 1425600 w 2174435"/>
              <a:gd name="connsiteY11" fmla="*/ 657003 h 1547355"/>
              <a:gd name="connsiteX12" fmla="*/ 1717699 w 2174435"/>
              <a:gd name="connsiteY12" fmla="*/ 555403 h 1547355"/>
              <a:gd name="connsiteX13" fmla="*/ 1882799 w 2174435"/>
              <a:gd name="connsiteY13" fmla="*/ 536353 h 1547355"/>
              <a:gd name="connsiteX14" fmla="*/ 2022500 w 2174435"/>
              <a:gd name="connsiteY14" fmla="*/ 580803 h 1547355"/>
              <a:gd name="connsiteX15" fmla="*/ 2120925 w 2174435"/>
              <a:gd name="connsiteY15" fmla="*/ 672878 h 1547355"/>
              <a:gd name="connsiteX16" fmla="*/ 2165375 w 2174435"/>
              <a:gd name="connsiteY16" fmla="*/ 758603 h 1547355"/>
              <a:gd name="connsiteX17" fmla="*/ 2159025 w 2174435"/>
              <a:gd name="connsiteY17" fmla="*/ 901478 h 1547355"/>
              <a:gd name="connsiteX18" fmla="*/ 2009800 w 2174435"/>
              <a:gd name="connsiteY18" fmla="*/ 1066578 h 1547355"/>
              <a:gd name="connsiteX19" fmla="*/ 1924075 w 2174435"/>
              <a:gd name="connsiteY19" fmla="*/ 1314228 h 1547355"/>
              <a:gd name="connsiteX20" fmla="*/ 2000275 w 2174435"/>
              <a:gd name="connsiteY20" fmla="*/ 1457103 h 1547355"/>
              <a:gd name="connsiteX21" fmla="*/ 1809775 w 2174435"/>
              <a:gd name="connsiteY21" fmla="*/ 1539653 h 1547355"/>
              <a:gd name="connsiteX22" fmla="*/ 1631975 w 2174435"/>
              <a:gd name="connsiteY22" fmla="*/ 1263428 h 1547355"/>
              <a:gd name="connsiteX23" fmla="*/ 1409725 w 2174435"/>
              <a:gd name="connsiteY23" fmla="*/ 1295178 h 1547355"/>
              <a:gd name="connsiteX24" fmla="*/ 1358925 w 2174435"/>
              <a:gd name="connsiteY24" fmla="*/ 1330103 h 1547355"/>
              <a:gd name="connsiteX25" fmla="*/ 1304950 w 2174435"/>
              <a:gd name="connsiteY25" fmla="*/ 1368203 h 1547355"/>
              <a:gd name="connsiteX26" fmla="*/ 1247800 w 2174435"/>
              <a:gd name="connsiteY26" fmla="*/ 1441228 h 1547355"/>
              <a:gd name="connsiteX27" fmla="*/ 1047775 w 2174435"/>
              <a:gd name="connsiteY27" fmla="*/ 1428528 h 1547355"/>
              <a:gd name="connsiteX28" fmla="*/ 968400 w 2174435"/>
              <a:gd name="connsiteY28" fmla="*/ 1447578 h 1547355"/>
              <a:gd name="connsiteX29" fmla="*/ 831875 w 2174435"/>
              <a:gd name="connsiteY29" fmla="*/ 1492028 h 1547355"/>
              <a:gd name="connsiteX30" fmla="*/ 609625 w 2174435"/>
              <a:gd name="connsiteY30" fmla="*/ 1323753 h 1547355"/>
              <a:gd name="connsiteX31" fmla="*/ 276250 w 2174435"/>
              <a:gd name="connsiteY31" fmla="*/ 1342803 h 1547355"/>
              <a:gd name="connsiteX32" fmla="*/ 171475 w 2174435"/>
              <a:gd name="connsiteY32" fmla="*/ 1380903 h 1547355"/>
              <a:gd name="connsiteX33" fmla="*/ 38125 w 2174435"/>
              <a:gd name="connsiteY33" fmla="*/ 1352328 h 1547355"/>
              <a:gd name="connsiteX34" fmla="*/ 85750 w 2174435"/>
              <a:gd name="connsiteY34" fmla="*/ 714153 h 1547355"/>
              <a:gd name="connsiteX35" fmla="*/ 25 w 2174435"/>
              <a:gd name="connsiteY35" fmla="*/ 523653 h 1547355"/>
              <a:gd name="connsiteX36" fmla="*/ 76225 w 2174435"/>
              <a:gd name="connsiteY36" fmla="*/ 342678 h 1547355"/>
              <a:gd name="connsiteX37" fmla="*/ 9550 w 2174435"/>
              <a:gd name="connsiteY37" fmla="*/ 12478 h 1547355"/>
              <a:gd name="connsiteX0" fmla="*/ 9550 w 2174435"/>
              <a:gd name="connsiteY0" fmla="*/ 12478 h 1547355"/>
              <a:gd name="connsiteX1" fmla="*/ 206400 w 2174435"/>
              <a:gd name="connsiteY1" fmla="*/ 85503 h 1547355"/>
              <a:gd name="connsiteX2" fmla="*/ 228625 w 2174435"/>
              <a:gd name="connsiteY2" fmla="*/ 237903 h 1547355"/>
              <a:gd name="connsiteX3" fmla="*/ 450081 w 2174435"/>
              <a:gd name="connsiteY3" fmla="*/ 206947 h 1547355"/>
              <a:gd name="connsiteX4" fmla="*/ 564381 w 2174435"/>
              <a:gd name="connsiteY4" fmla="*/ 192659 h 1547355"/>
              <a:gd name="connsiteX5" fmla="*/ 590575 w 2174435"/>
              <a:gd name="connsiteY5" fmla="*/ 240284 h 1547355"/>
              <a:gd name="connsiteX6" fmla="*/ 585813 w 2174435"/>
              <a:gd name="connsiteY6" fmla="*/ 361728 h 1547355"/>
              <a:gd name="connsiteX7" fmla="*/ 590575 w 2174435"/>
              <a:gd name="connsiteY7" fmla="*/ 442691 h 1547355"/>
              <a:gd name="connsiteX8" fmla="*/ 601687 w 2174435"/>
              <a:gd name="connsiteY8" fmla="*/ 469678 h 1547355"/>
              <a:gd name="connsiteX9" fmla="*/ 792981 w 2174435"/>
              <a:gd name="connsiteY9" fmla="*/ 566516 h 1547355"/>
              <a:gd name="connsiteX10" fmla="*/ 1104925 w 2174435"/>
              <a:gd name="connsiteY10" fmla="*/ 618903 h 1547355"/>
              <a:gd name="connsiteX11" fmla="*/ 1425600 w 2174435"/>
              <a:gd name="connsiteY11" fmla="*/ 657003 h 1547355"/>
              <a:gd name="connsiteX12" fmla="*/ 1717699 w 2174435"/>
              <a:gd name="connsiteY12" fmla="*/ 555403 h 1547355"/>
              <a:gd name="connsiteX13" fmla="*/ 1882799 w 2174435"/>
              <a:gd name="connsiteY13" fmla="*/ 536353 h 1547355"/>
              <a:gd name="connsiteX14" fmla="*/ 2022500 w 2174435"/>
              <a:gd name="connsiteY14" fmla="*/ 580803 h 1547355"/>
              <a:gd name="connsiteX15" fmla="*/ 2120925 w 2174435"/>
              <a:gd name="connsiteY15" fmla="*/ 672878 h 1547355"/>
              <a:gd name="connsiteX16" fmla="*/ 2165375 w 2174435"/>
              <a:gd name="connsiteY16" fmla="*/ 758603 h 1547355"/>
              <a:gd name="connsiteX17" fmla="*/ 2159025 w 2174435"/>
              <a:gd name="connsiteY17" fmla="*/ 901478 h 1547355"/>
              <a:gd name="connsiteX18" fmla="*/ 2009800 w 2174435"/>
              <a:gd name="connsiteY18" fmla="*/ 1066578 h 1547355"/>
              <a:gd name="connsiteX19" fmla="*/ 1924075 w 2174435"/>
              <a:gd name="connsiteY19" fmla="*/ 1314228 h 1547355"/>
              <a:gd name="connsiteX20" fmla="*/ 2000275 w 2174435"/>
              <a:gd name="connsiteY20" fmla="*/ 1457103 h 1547355"/>
              <a:gd name="connsiteX21" fmla="*/ 1809775 w 2174435"/>
              <a:gd name="connsiteY21" fmla="*/ 1539653 h 1547355"/>
              <a:gd name="connsiteX22" fmla="*/ 1631975 w 2174435"/>
              <a:gd name="connsiteY22" fmla="*/ 1263428 h 1547355"/>
              <a:gd name="connsiteX23" fmla="*/ 1409725 w 2174435"/>
              <a:gd name="connsiteY23" fmla="*/ 1295178 h 1547355"/>
              <a:gd name="connsiteX24" fmla="*/ 1358925 w 2174435"/>
              <a:gd name="connsiteY24" fmla="*/ 1330103 h 1547355"/>
              <a:gd name="connsiteX25" fmla="*/ 1304950 w 2174435"/>
              <a:gd name="connsiteY25" fmla="*/ 1368203 h 1547355"/>
              <a:gd name="connsiteX26" fmla="*/ 1247800 w 2174435"/>
              <a:gd name="connsiteY26" fmla="*/ 1441228 h 1547355"/>
              <a:gd name="connsiteX27" fmla="*/ 1047775 w 2174435"/>
              <a:gd name="connsiteY27" fmla="*/ 1428528 h 1547355"/>
              <a:gd name="connsiteX28" fmla="*/ 968400 w 2174435"/>
              <a:gd name="connsiteY28" fmla="*/ 1447578 h 1547355"/>
              <a:gd name="connsiteX29" fmla="*/ 831875 w 2174435"/>
              <a:gd name="connsiteY29" fmla="*/ 1492028 h 1547355"/>
              <a:gd name="connsiteX30" fmla="*/ 609625 w 2174435"/>
              <a:gd name="connsiteY30" fmla="*/ 1323753 h 1547355"/>
              <a:gd name="connsiteX31" fmla="*/ 276250 w 2174435"/>
              <a:gd name="connsiteY31" fmla="*/ 1342803 h 1547355"/>
              <a:gd name="connsiteX32" fmla="*/ 171475 w 2174435"/>
              <a:gd name="connsiteY32" fmla="*/ 1380903 h 1547355"/>
              <a:gd name="connsiteX33" fmla="*/ 38125 w 2174435"/>
              <a:gd name="connsiteY33" fmla="*/ 1352328 h 1547355"/>
              <a:gd name="connsiteX34" fmla="*/ 85750 w 2174435"/>
              <a:gd name="connsiteY34" fmla="*/ 714153 h 1547355"/>
              <a:gd name="connsiteX35" fmla="*/ 25 w 2174435"/>
              <a:gd name="connsiteY35" fmla="*/ 523653 h 1547355"/>
              <a:gd name="connsiteX36" fmla="*/ 76225 w 2174435"/>
              <a:gd name="connsiteY36" fmla="*/ 342678 h 1547355"/>
              <a:gd name="connsiteX37" fmla="*/ 9550 w 2174435"/>
              <a:gd name="connsiteY37" fmla="*/ 12478 h 1547355"/>
              <a:gd name="connsiteX0" fmla="*/ 9550 w 2174435"/>
              <a:gd name="connsiteY0" fmla="*/ 17016 h 1551893"/>
              <a:gd name="connsiteX1" fmla="*/ 178619 w 2174435"/>
              <a:gd name="connsiteY1" fmla="*/ 51941 h 1551893"/>
              <a:gd name="connsiteX2" fmla="*/ 206400 w 2174435"/>
              <a:gd name="connsiteY2" fmla="*/ 90041 h 1551893"/>
              <a:gd name="connsiteX3" fmla="*/ 228625 w 2174435"/>
              <a:gd name="connsiteY3" fmla="*/ 242441 h 1551893"/>
              <a:gd name="connsiteX4" fmla="*/ 450081 w 2174435"/>
              <a:gd name="connsiteY4" fmla="*/ 211485 h 1551893"/>
              <a:gd name="connsiteX5" fmla="*/ 564381 w 2174435"/>
              <a:gd name="connsiteY5" fmla="*/ 197197 h 1551893"/>
              <a:gd name="connsiteX6" fmla="*/ 590575 w 2174435"/>
              <a:gd name="connsiteY6" fmla="*/ 244822 h 1551893"/>
              <a:gd name="connsiteX7" fmla="*/ 585813 w 2174435"/>
              <a:gd name="connsiteY7" fmla="*/ 366266 h 1551893"/>
              <a:gd name="connsiteX8" fmla="*/ 590575 w 2174435"/>
              <a:gd name="connsiteY8" fmla="*/ 447229 h 1551893"/>
              <a:gd name="connsiteX9" fmla="*/ 601687 w 2174435"/>
              <a:gd name="connsiteY9" fmla="*/ 474216 h 1551893"/>
              <a:gd name="connsiteX10" fmla="*/ 792981 w 2174435"/>
              <a:gd name="connsiteY10" fmla="*/ 571054 h 1551893"/>
              <a:gd name="connsiteX11" fmla="*/ 1104925 w 2174435"/>
              <a:gd name="connsiteY11" fmla="*/ 623441 h 1551893"/>
              <a:gd name="connsiteX12" fmla="*/ 1425600 w 2174435"/>
              <a:gd name="connsiteY12" fmla="*/ 661541 h 1551893"/>
              <a:gd name="connsiteX13" fmla="*/ 1717699 w 2174435"/>
              <a:gd name="connsiteY13" fmla="*/ 559941 h 1551893"/>
              <a:gd name="connsiteX14" fmla="*/ 1882799 w 2174435"/>
              <a:gd name="connsiteY14" fmla="*/ 540891 h 1551893"/>
              <a:gd name="connsiteX15" fmla="*/ 2022500 w 2174435"/>
              <a:gd name="connsiteY15" fmla="*/ 585341 h 1551893"/>
              <a:gd name="connsiteX16" fmla="*/ 2120925 w 2174435"/>
              <a:gd name="connsiteY16" fmla="*/ 677416 h 1551893"/>
              <a:gd name="connsiteX17" fmla="*/ 2165375 w 2174435"/>
              <a:gd name="connsiteY17" fmla="*/ 763141 h 1551893"/>
              <a:gd name="connsiteX18" fmla="*/ 2159025 w 2174435"/>
              <a:gd name="connsiteY18" fmla="*/ 906016 h 1551893"/>
              <a:gd name="connsiteX19" fmla="*/ 2009800 w 2174435"/>
              <a:gd name="connsiteY19" fmla="*/ 1071116 h 1551893"/>
              <a:gd name="connsiteX20" fmla="*/ 1924075 w 2174435"/>
              <a:gd name="connsiteY20" fmla="*/ 1318766 h 1551893"/>
              <a:gd name="connsiteX21" fmla="*/ 2000275 w 2174435"/>
              <a:gd name="connsiteY21" fmla="*/ 1461641 h 1551893"/>
              <a:gd name="connsiteX22" fmla="*/ 1809775 w 2174435"/>
              <a:gd name="connsiteY22" fmla="*/ 1544191 h 1551893"/>
              <a:gd name="connsiteX23" fmla="*/ 1631975 w 2174435"/>
              <a:gd name="connsiteY23" fmla="*/ 1267966 h 1551893"/>
              <a:gd name="connsiteX24" fmla="*/ 1409725 w 2174435"/>
              <a:gd name="connsiteY24" fmla="*/ 1299716 h 1551893"/>
              <a:gd name="connsiteX25" fmla="*/ 1358925 w 2174435"/>
              <a:gd name="connsiteY25" fmla="*/ 1334641 h 1551893"/>
              <a:gd name="connsiteX26" fmla="*/ 1304950 w 2174435"/>
              <a:gd name="connsiteY26" fmla="*/ 1372741 h 1551893"/>
              <a:gd name="connsiteX27" fmla="*/ 1247800 w 2174435"/>
              <a:gd name="connsiteY27" fmla="*/ 1445766 h 1551893"/>
              <a:gd name="connsiteX28" fmla="*/ 1047775 w 2174435"/>
              <a:gd name="connsiteY28" fmla="*/ 1433066 h 1551893"/>
              <a:gd name="connsiteX29" fmla="*/ 968400 w 2174435"/>
              <a:gd name="connsiteY29" fmla="*/ 1452116 h 1551893"/>
              <a:gd name="connsiteX30" fmla="*/ 831875 w 2174435"/>
              <a:gd name="connsiteY30" fmla="*/ 1496566 h 1551893"/>
              <a:gd name="connsiteX31" fmla="*/ 609625 w 2174435"/>
              <a:gd name="connsiteY31" fmla="*/ 1328291 h 1551893"/>
              <a:gd name="connsiteX32" fmla="*/ 276250 w 2174435"/>
              <a:gd name="connsiteY32" fmla="*/ 1347341 h 1551893"/>
              <a:gd name="connsiteX33" fmla="*/ 171475 w 2174435"/>
              <a:gd name="connsiteY33" fmla="*/ 1385441 h 1551893"/>
              <a:gd name="connsiteX34" fmla="*/ 38125 w 2174435"/>
              <a:gd name="connsiteY34" fmla="*/ 1356866 h 1551893"/>
              <a:gd name="connsiteX35" fmla="*/ 85750 w 2174435"/>
              <a:gd name="connsiteY35" fmla="*/ 718691 h 1551893"/>
              <a:gd name="connsiteX36" fmla="*/ 25 w 2174435"/>
              <a:gd name="connsiteY36" fmla="*/ 528191 h 1551893"/>
              <a:gd name="connsiteX37" fmla="*/ 76225 w 2174435"/>
              <a:gd name="connsiteY37" fmla="*/ 347216 h 1551893"/>
              <a:gd name="connsiteX38" fmla="*/ 9550 w 2174435"/>
              <a:gd name="connsiteY38" fmla="*/ 17016 h 1551893"/>
              <a:gd name="connsiteX0" fmla="*/ 1810 w 2195270"/>
              <a:gd name="connsiteY0" fmla="*/ 18205 h 1545938"/>
              <a:gd name="connsiteX1" fmla="*/ 199454 w 2195270"/>
              <a:gd name="connsiteY1" fmla="*/ 45986 h 1545938"/>
              <a:gd name="connsiteX2" fmla="*/ 227235 w 2195270"/>
              <a:gd name="connsiteY2" fmla="*/ 84086 h 1545938"/>
              <a:gd name="connsiteX3" fmla="*/ 249460 w 2195270"/>
              <a:gd name="connsiteY3" fmla="*/ 236486 h 1545938"/>
              <a:gd name="connsiteX4" fmla="*/ 470916 w 2195270"/>
              <a:gd name="connsiteY4" fmla="*/ 205530 h 1545938"/>
              <a:gd name="connsiteX5" fmla="*/ 585216 w 2195270"/>
              <a:gd name="connsiteY5" fmla="*/ 191242 h 1545938"/>
              <a:gd name="connsiteX6" fmla="*/ 611410 w 2195270"/>
              <a:gd name="connsiteY6" fmla="*/ 238867 h 1545938"/>
              <a:gd name="connsiteX7" fmla="*/ 606648 w 2195270"/>
              <a:gd name="connsiteY7" fmla="*/ 360311 h 1545938"/>
              <a:gd name="connsiteX8" fmla="*/ 611410 w 2195270"/>
              <a:gd name="connsiteY8" fmla="*/ 441274 h 1545938"/>
              <a:gd name="connsiteX9" fmla="*/ 622522 w 2195270"/>
              <a:gd name="connsiteY9" fmla="*/ 468261 h 1545938"/>
              <a:gd name="connsiteX10" fmla="*/ 813816 w 2195270"/>
              <a:gd name="connsiteY10" fmla="*/ 565099 h 1545938"/>
              <a:gd name="connsiteX11" fmla="*/ 1125760 w 2195270"/>
              <a:gd name="connsiteY11" fmla="*/ 617486 h 1545938"/>
              <a:gd name="connsiteX12" fmla="*/ 1446435 w 2195270"/>
              <a:gd name="connsiteY12" fmla="*/ 655586 h 1545938"/>
              <a:gd name="connsiteX13" fmla="*/ 1738534 w 2195270"/>
              <a:gd name="connsiteY13" fmla="*/ 553986 h 1545938"/>
              <a:gd name="connsiteX14" fmla="*/ 1903634 w 2195270"/>
              <a:gd name="connsiteY14" fmla="*/ 534936 h 1545938"/>
              <a:gd name="connsiteX15" fmla="*/ 2043335 w 2195270"/>
              <a:gd name="connsiteY15" fmla="*/ 579386 h 1545938"/>
              <a:gd name="connsiteX16" fmla="*/ 2141760 w 2195270"/>
              <a:gd name="connsiteY16" fmla="*/ 671461 h 1545938"/>
              <a:gd name="connsiteX17" fmla="*/ 2186210 w 2195270"/>
              <a:gd name="connsiteY17" fmla="*/ 757186 h 1545938"/>
              <a:gd name="connsiteX18" fmla="*/ 2179860 w 2195270"/>
              <a:gd name="connsiteY18" fmla="*/ 900061 h 1545938"/>
              <a:gd name="connsiteX19" fmla="*/ 2030635 w 2195270"/>
              <a:gd name="connsiteY19" fmla="*/ 1065161 h 1545938"/>
              <a:gd name="connsiteX20" fmla="*/ 1944910 w 2195270"/>
              <a:gd name="connsiteY20" fmla="*/ 1312811 h 1545938"/>
              <a:gd name="connsiteX21" fmla="*/ 2021110 w 2195270"/>
              <a:gd name="connsiteY21" fmla="*/ 1455686 h 1545938"/>
              <a:gd name="connsiteX22" fmla="*/ 1830610 w 2195270"/>
              <a:gd name="connsiteY22" fmla="*/ 1538236 h 1545938"/>
              <a:gd name="connsiteX23" fmla="*/ 1652810 w 2195270"/>
              <a:gd name="connsiteY23" fmla="*/ 1262011 h 1545938"/>
              <a:gd name="connsiteX24" fmla="*/ 1430560 w 2195270"/>
              <a:gd name="connsiteY24" fmla="*/ 1293761 h 1545938"/>
              <a:gd name="connsiteX25" fmla="*/ 1379760 w 2195270"/>
              <a:gd name="connsiteY25" fmla="*/ 1328686 h 1545938"/>
              <a:gd name="connsiteX26" fmla="*/ 1325785 w 2195270"/>
              <a:gd name="connsiteY26" fmla="*/ 1366786 h 1545938"/>
              <a:gd name="connsiteX27" fmla="*/ 1268635 w 2195270"/>
              <a:gd name="connsiteY27" fmla="*/ 1439811 h 1545938"/>
              <a:gd name="connsiteX28" fmla="*/ 1068610 w 2195270"/>
              <a:gd name="connsiteY28" fmla="*/ 1427111 h 1545938"/>
              <a:gd name="connsiteX29" fmla="*/ 989235 w 2195270"/>
              <a:gd name="connsiteY29" fmla="*/ 1446161 h 1545938"/>
              <a:gd name="connsiteX30" fmla="*/ 852710 w 2195270"/>
              <a:gd name="connsiteY30" fmla="*/ 1490611 h 1545938"/>
              <a:gd name="connsiteX31" fmla="*/ 630460 w 2195270"/>
              <a:gd name="connsiteY31" fmla="*/ 1322336 h 1545938"/>
              <a:gd name="connsiteX32" fmla="*/ 297085 w 2195270"/>
              <a:gd name="connsiteY32" fmla="*/ 1341386 h 1545938"/>
              <a:gd name="connsiteX33" fmla="*/ 192310 w 2195270"/>
              <a:gd name="connsiteY33" fmla="*/ 1379486 h 1545938"/>
              <a:gd name="connsiteX34" fmla="*/ 58960 w 2195270"/>
              <a:gd name="connsiteY34" fmla="*/ 1350911 h 1545938"/>
              <a:gd name="connsiteX35" fmla="*/ 106585 w 2195270"/>
              <a:gd name="connsiteY35" fmla="*/ 712736 h 1545938"/>
              <a:gd name="connsiteX36" fmla="*/ 20860 w 2195270"/>
              <a:gd name="connsiteY36" fmla="*/ 522236 h 1545938"/>
              <a:gd name="connsiteX37" fmla="*/ 97060 w 2195270"/>
              <a:gd name="connsiteY37" fmla="*/ 341261 h 1545938"/>
              <a:gd name="connsiteX38" fmla="*/ 1810 w 2195270"/>
              <a:gd name="connsiteY38" fmla="*/ 18205 h 1545938"/>
              <a:gd name="connsiteX0" fmla="*/ 1810 w 2195270"/>
              <a:gd name="connsiteY0" fmla="*/ 18205 h 1545938"/>
              <a:gd name="connsiteX1" fmla="*/ 199454 w 2195270"/>
              <a:gd name="connsiteY1" fmla="*/ 45986 h 1545938"/>
              <a:gd name="connsiteX2" fmla="*/ 239141 w 2195270"/>
              <a:gd name="connsiteY2" fmla="*/ 88849 h 1545938"/>
              <a:gd name="connsiteX3" fmla="*/ 249460 w 2195270"/>
              <a:gd name="connsiteY3" fmla="*/ 236486 h 1545938"/>
              <a:gd name="connsiteX4" fmla="*/ 470916 w 2195270"/>
              <a:gd name="connsiteY4" fmla="*/ 205530 h 1545938"/>
              <a:gd name="connsiteX5" fmla="*/ 585216 w 2195270"/>
              <a:gd name="connsiteY5" fmla="*/ 191242 h 1545938"/>
              <a:gd name="connsiteX6" fmla="*/ 611410 w 2195270"/>
              <a:gd name="connsiteY6" fmla="*/ 238867 h 1545938"/>
              <a:gd name="connsiteX7" fmla="*/ 606648 w 2195270"/>
              <a:gd name="connsiteY7" fmla="*/ 360311 h 1545938"/>
              <a:gd name="connsiteX8" fmla="*/ 611410 w 2195270"/>
              <a:gd name="connsiteY8" fmla="*/ 441274 h 1545938"/>
              <a:gd name="connsiteX9" fmla="*/ 622522 w 2195270"/>
              <a:gd name="connsiteY9" fmla="*/ 468261 h 1545938"/>
              <a:gd name="connsiteX10" fmla="*/ 813816 w 2195270"/>
              <a:gd name="connsiteY10" fmla="*/ 565099 h 1545938"/>
              <a:gd name="connsiteX11" fmla="*/ 1125760 w 2195270"/>
              <a:gd name="connsiteY11" fmla="*/ 617486 h 1545938"/>
              <a:gd name="connsiteX12" fmla="*/ 1446435 w 2195270"/>
              <a:gd name="connsiteY12" fmla="*/ 655586 h 1545938"/>
              <a:gd name="connsiteX13" fmla="*/ 1738534 w 2195270"/>
              <a:gd name="connsiteY13" fmla="*/ 553986 h 1545938"/>
              <a:gd name="connsiteX14" fmla="*/ 1903634 w 2195270"/>
              <a:gd name="connsiteY14" fmla="*/ 534936 h 1545938"/>
              <a:gd name="connsiteX15" fmla="*/ 2043335 w 2195270"/>
              <a:gd name="connsiteY15" fmla="*/ 579386 h 1545938"/>
              <a:gd name="connsiteX16" fmla="*/ 2141760 w 2195270"/>
              <a:gd name="connsiteY16" fmla="*/ 671461 h 1545938"/>
              <a:gd name="connsiteX17" fmla="*/ 2186210 w 2195270"/>
              <a:gd name="connsiteY17" fmla="*/ 757186 h 1545938"/>
              <a:gd name="connsiteX18" fmla="*/ 2179860 w 2195270"/>
              <a:gd name="connsiteY18" fmla="*/ 900061 h 1545938"/>
              <a:gd name="connsiteX19" fmla="*/ 2030635 w 2195270"/>
              <a:gd name="connsiteY19" fmla="*/ 1065161 h 1545938"/>
              <a:gd name="connsiteX20" fmla="*/ 1944910 w 2195270"/>
              <a:gd name="connsiteY20" fmla="*/ 1312811 h 1545938"/>
              <a:gd name="connsiteX21" fmla="*/ 2021110 w 2195270"/>
              <a:gd name="connsiteY21" fmla="*/ 1455686 h 1545938"/>
              <a:gd name="connsiteX22" fmla="*/ 1830610 w 2195270"/>
              <a:gd name="connsiteY22" fmla="*/ 1538236 h 1545938"/>
              <a:gd name="connsiteX23" fmla="*/ 1652810 w 2195270"/>
              <a:gd name="connsiteY23" fmla="*/ 1262011 h 1545938"/>
              <a:gd name="connsiteX24" fmla="*/ 1430560 w 2195270"/>
              <a:gd name="connsiteY24" fmla="*/ 1293761 h 1545938"/>
              <a:gd name="connsiteX25" fmla="*/ 1379760 w 2195270"/>
              <a:gd name="connsiteY25" fmla="*/ 1328686 h 1545938"/>
              <a:gd name="connsiteX26" fmla="*/ 1325785 w 2195270"/>
              <a:gd name="connsiteY26" fmla="*/ 1366786 h 1545938"/>
              <a:gd name="connsiteX27" fmla="*/ 1268635 w 2195270"/>
              <a:gd name="connsiteY27" fmla="*/ 1439811 h 1545938"/>
              <a:gd name="connsiteX28" fmla="*/ 1068610 w 2195270"/>
              <a:gd name="connsiteY28" fmla="*/ 1427111 h 1545938"/>
              <a:gd name="connsiteX29" fmla="*/ 989235 w 2195270"/>
              <a:gd name="connsiteY29" fmla="*/ 1446161 h 1545938"/>
              <a:gd name="connsiteX30" fmla="*/ 852710 w 2195270"/>
              <a:gd name="connsiteY30" fmla="*/ 1490611 h 1545938"/>
              <a:gd name="connsiteX31" fmla="*/ 630460 w 2195270"/>
              <a:gd name="connsiteY31" fmla="*/ 1322336 h 1545938"/>
              <a:gd name="connsiteX32" fmla="*/ 297085 w 2195270"/>
              <a:gd name="connsiteY32" fmla="*/ 1341386 h 1545938"/>
              <a:gd name="connsiteX33" fmla="*/ 192310 w 2195270"/>
              <a:gd name="connsiteY33" fmla="*/ 1379486 h 1545938"/>
              <a:gd name="connsiteX34" fmla="*/ 58960 w 2195270"/>
              <a:gd name="connsiteY34" fmla="*/ 1350911 h 1545938"/>
              <a:gd name="connsiteX35" fmla="*/ 106585 w 2195270"/>
              <a:gd name="connsiteY35" fmla="*/ 712736 h 1545938"/>
              <a:gd name="connsiteX36" fmla="*/ 20860 w 2195270"/>
              <a:gd name="connsiteY36" fmla="*/ 522236 h 1545938"/>
              <a:gd name="connsiteX37" fmla="*/ 97060 w 2195270"/>
              <a:gd name="connsiteY37" fmla="*/ 341261 h 1545938"/>
              <a:gd name="connsiteX38" fmla="*/ 1810 w 2195270"/>
              <a:gd name="connsiteY38" fmla="*/ 18205 h 1545938"/>
              <a:gd name="connsiteX0" fmla="*/ 1810 w 2195270"/>
              <a:gd name="connsiteY0" fmla="*/ 18205 h 1545938"/>
              <a:gd name="connsiteX1" fmla="*/ 199454 w 2195270"/>
              <a:gd name="connsiteY1" fmla="*/ 45986 h 1545938"/>
              <a:gd name="connsiteX2" fmla="*/ 239141 w 2195270"/>
              <a:gd name="connsiteY2" fmla="*/ 88849 h 1545938"/>
              <a:gd name="connsiteX3" fmla="*/ 249460 w 2195270"/>
              <a:gd name="connsiteY3" fmla="*/ 236486 h 1545938"/>
              <a:gd name="connsiteX4" fmla="*/ 470916 w 2195270"/>
              <a:gd name="connsiteY4" fmla="*/ 205530 h 1545938"/>
              <a:gd name="connsiteX5" fmla="*/ 585216 w 2195270"/>
              <a:gd name="connsiteY5" fmla="*/ 191242 h 1545938"/>
              <a:gd name="connsiteX6" fmla="*/ 611410 w 2195270"/>
              <a:gd name="connsiteY6" fmla="*/ 238867 h 1545938"/>
              <a:gd name="connsiteX7" fmla="*/ 606648 w 2195270"/>
              <a:gd name="connsiteY7" fmla="*/ 360311 h 1545938"/>
              <a:gd name="connsiteX8" fmla="*/ 611410 w 2195270"/>
              <a:gd name="connsiteY8" fmla="*/ 441274 h 1545938"/>
              <a:gd name="connsiteX9" fmla="*/ 622522 w 2195270"/>
              <a:gd name="connsiteY9" fmla="*/ 468261 h 1545938"/>
              <a:gd name="connsiteX10" fmla="*/ 651891 w 2195270"/>
              <a:gd name="connsiteY10" fmla="*/ 512710 h 1545938"/>
              <a:gd name="connsiteX11" fmla="*/ 813816 w 2195270"/>
              <a:gd name="connsiteY11" fmla="*/ 565099 h 1545938"/>
              <a:gd name="connsiteX12" fmla="*/ 1125760 w 2195270"/>
              <a:gd name="connsiteY12" fmla="*/ 617486 h 1545938"/>
              <a:gd name="connsiteX13" fmla="*/ 1446435 w 2195270"/>
              <a:gd name="connsiteY13" fmla="*/ 655586 h 1545938"/>
              <a:gd name="connsiteX14" fmla="*/ 1738534 w 2195270"/>
              <a:gd name="connsiteY14" fmla="*/ 553986 h 1545938"/>
              <a:gd name="connsiteX15" fmla="*/ 1903634 w 2195270"/>
              <a:gd name="connsiteY15" fmla="*/ 534936 h 1545938"/>
              <a:gd name="connsiteX16" fmla="*/ 2043335 w 2195270"/>
              <a:gd name="connsiteY16" fmla="*/ 579386 h 1545938"/>
              <a:gd name="connsiteX17" fmla="*/ 2141760 w 2195270"/>
              <a:gd name="connsiteY17" fmla="*/ 671461 h 1545938"/>
              <a:gd name="connsiteX18" fmla="*/ 2186210 w 2195270"/>
              <a:gd name="connsiteY18" fmla="*/ 757186 h 1545938"/>
              <a:gd name="connsiteX19" fmla="*/ 2179860 w 2195270"/>
              <a:gd name="connsiteY19" fmla="*/ 900061 h 1545938"/>
              <a:gd name="connsiteX20" fmla="*/ 2030635 w 2195270"/>
              <a:gd name="connsiteY20" fmla="*/ 1065161 h 1545938"/>
              <a:gd name="connsiteX21" fmla="*/ 1944910 w 2195270"/>
              <a:gd name="connsiteY21" fmla="*/ 1312811 h 1545938"/>
              <a:gd name="connsiteX22" fmla="*/ 2021110 w 2195270"/>
              <a:gd name="connsiteY22" fmla="*/ 1455686 h 1545938"/>
              <a:gd name="connsiteX23" fmla="*/ 1830610 w 2195270"/>
              <a:gd name="connsiteY23" fmla="*/ 1538236 h 1545938"/>
              <a:gd name="connsiteX24" fmla="*/ 1652810 w 2195270"/>
              <a:gd name="connsiteY24" fmla="*/ 1262011 h 1545938"/>
              <a:gd name="connsiteX25" fmla="*/ 1430560 w 2195270"/>
              <a:gd name="connsiteY25" fmla="*/ 1293761 h 1545938"/>
              <a:gd name="connsiteX26" fmla="*/ 1379760 w 2195270"/>
              <a:gd name="connsiteY26" fmla="*/ 1328686 h 1545938"/>
              <a:gd name="connsiteX27" fmla="*/ 1325785 w 2195270"/>
              <a:gd name="connsiteY27" fmla="*/ 1366786 h 1545938"/>
              <a:gd name="connsiteX28" fmla="*/ 1268635 w 2195270"/>
              <a:gd name="connsiteY28" fmla="*/ 1439811 h 1545938"/>
              <a:gd name="connsiteX29" fmla="*/ 1068610 w 2195270"/>
              <a:gd name="connsiteY29" fmla="*/ 1427111 h 1545938"/>
              <a:gd name="connsiteX30" fmla="*/ 989235 w 2195270"/>
              <a:gd name="connsiteY30" fmla="*/ 1446161 h 1545938"/>
              <a:gd name="connsiteX31" fmla="*/ 852710 w 2195270"/>
              <a:gd name="connsiteY31" fmla="*/ 1490611 h 1545938"/>
              <a:gd name="connsiteX32" fmla="*/ 630460 w 2195270"/>
              <a:gd name="connsiteY32" fmla="*/ 1322336 h 1545938"/>
              <a:gd name="connsiteX33" fmla="*/ 297085 w 2195270"/>
              <a:gd name="connsiteY33" fmla="*/ 1341386 h 1545938"/>
              <a:gd name="connsiteX34" fmla="*/ 192310 w 2195270"/>
              <a:gd name="connsiteY34" fmla="*/ 1379486 h 1545938"/>
              <a:gd name="connsiteX35" fmla="*/ 58960 w 2195270"/>
              <a:gd name="connsiteY35" fmla="*/ 1350911 h 1545938"/>
              <a:gd name="connsiteX36" fmla="*/ 106585 w 2195270"/>
              <a:gd name="connsiteY36" fmla="*/ 712736 h 1545938"/>
              <a:gd name="connsiteX37" fmla="*/ 20860 w 2195270"/>
              <a:gd name="connsiteY37" fmla="*/ 522236 h 1545938"/>
              <a:gd name="connsiteX38" fmla="*/ 97060 w 2195270"/>
              <a:gd name="connsiteY38" fmla="*/ 341261 h 1545938"/>
              <a:gd name="connsiteX39" fmla="*/ 1810 w 2195270"/>
              <a:gd name="connsiteY39" fmla="*/ 18205 h 1545938"/>
              <a:gd name="connsiteX0" fmla="*/ 1810 w 2195270"/>
              <a:gd name="connsiteY0" fmla="*/ 18205 h 1545938"/>
              <a:gd name="connsiteX1" fmla="*/ 199454 w 2195270"/>
              <a:gd name="connsiteY1" fmla="*/ 45986 h 1545938"/>
              <a:gd name="connsiteX2" fmla="*/ 239141 w 2195270"/>
              <a:gd name="connsiteY2" fmla="*/ 88849 h 1545938"/>
              <a:gd name="connsiteX3" fmla="*/ 249460 w 2195270"/>
              <a:gd name="connsiteY3" fmla="*/ 236486 h 1545938"/>
              <a:gd name="connsiteX4" fmla="*/ 470916 w 2195270"/>
              <a:gd name="connsiteY4" fmla="*/ 205530 h 1545938"/>
              <a:gd name="connsiteX5" fmla="*/ 585216 w 2195270"/>
              <a:gd name="connsiteY5" fmla="*/ 191242 h 1545938"/>
              <a:gd name="connsiteX6" fmla="*/ 611410 w 2195270"/>
              <a:gd name="connsiteY6" fmla="*/ 238867 h 1545938"/>
              <a:gd name="connsiteX7" fmla="*/ 606648 w 2195270"/>
              <a:gd name="connsiteY7" fmla="*/ 360311 h 1545938"/>
              <a:gd name="connsiteX8" fmla="*/ 611410 w 2195270"/>
              <a:gd name="connsiteY8" fmla="*/ 441274 h 1545938"/>
              <a:gd name="connsiteX9" fmla="*/ 622522 w 2195270"/>
              <a:gd name="connsiteY9" fmla="*/ 468261 h 1545938"/>
              <a:gd name="connsiteX10" fmla="*/ 651891 w 2195270"/>
              <a:gd name="connsiteY10" fmla="*/ 512710 h 1545938"/>
              <a:gd name="connsiteX11" fmla="*/ 813816 w 2195270"/>
              <a:gd name="connsiteY11" fmla="*/ 565099 h 1545938"/>
              <a:gd name="connsiteX12" fmla="*/ 1125760 w 2195270"/>
              <a:gd name="connsiteY12" fmla="*/ 617486 h 1545938"/>
              <a:gd name="connsiteX13" fmla="*/ 1446435 w 2195270"/>
              <a:gd name="connsiteY13" fmla="*/ 655586 h 1545938"/>
              <a:gd name="connsiteX14" fmla="*/ 1549623 w 2195270"/>
              <a:gd name="connsiteY14" fmla="*/ 641298 h 1545938"/>
              <a:gd name="connsiteX15" fmla="*/ 1738534 w 2195270"/>
              <a:gd name="connsiteY15" fmla="*/ 553986 h 1545938"/>
              <a:gd name="connsiteX16" fmla="*/ 1903634 w 2195270"/>
              <a:gd name="connsiteY16" fmla="*/ 534936 h 1545938"/>
              <a:gd name="connsiteX17" fmla="*/ 2043335 w 2195270"/>
              <a:gd name="connsiteY17" fmla="*/ 579386 h 1545938"/>
              <a:gd name="connsiteX18" fmla="*/ 2141760 w 2195270"/>
              <a:gd name="connsiteY18" fmla="*/ 671461 h 1545938"/>
              <a:gd name="connsiteX19" fmla="*/ 2186210 w 2195270"/>
              <a:gd name="connsiteY19" fmla="*/ 757186 h 1545938"/>
              <a:gd name="connsiteX20" fmla="*/ 2179860 w 2195270"/>
              <a:gd name="connsiteY20" fmla="*/ 900061 h 1545938"/>
              <a:gd name="connsiteX21" fmla="*/ 2030635 w 2195270"/>
              <a:gd name="connsiteY21" fmla="*/ 1065161 h 1545938"/>
              <a:gd name="connsiteX22" fmla="*/ 1944910 w 2195270"/>
              <a:gd name="connsiteY22" fmla="*/ 1312811 h 1545938"/>
              <a:gd name="connsiteX23" fmla="*/ 2021110 w 2195270"/>
              <a:gd name="connsiteY23" fmla="*/ 1455686 h 1545938"/>
              <a:gd name="connsiteX24" fmla="*/ 1830610 w 2195270"/>
              <a:gd name="connsiteY24" fmla="*/ 1538236 h 1545938"/>
              <a:gd name="connsiteX25" fmla="*/ 1652810 w 2195270"/>
              <a:gd name="connsiteY25" fmla="*/ 1262011 h 1545938"/>
              <a:gd name="connsiteX26" fmla="*/ 1430560 w 2195270"/>
              <a:gd name="connsiteY26" fmla="*/ 1293761 h 1545938"/>
              <a:gd name="connsiteX27" fmla="*/ 1379760 w 2195270"/>
              <a:gd name="connsiteY27" fmla="*/ 1328686 h 1545938"/>
              <a:gd name="connsiteX28" fmla="*/ 1325785 w 2195270"/>
              <a:gd name="connsiteY28" fmla="*/ 1366786 h 1545938"/>
              <a:gd name="connsiteX29" fmla="*/ 1268635 w 2195270"/>
              <a:gd name="connsiteY29" fmla="*/ 1439811 h 1545938"/>
              <a:gd name="connsiteX30" fmla="*/ 1068610 w 2195270"/>
              <a:gd name="connsiteY30" fmla="*/ 1427111 h 1545938"/>
              <a:gd name="connsiteX31" fmla="*/ 989235 w 2195270"/>
              <a:gd name="connsiteY31" fmla="*/ 1446161 h 1545938"/>
              <a:gd name="connsiteX32" fmla="*/ 852710 w 2195270"/>
              <a:gd name="connsiteY32" fmla="*/ 1490611 h 1545938"/>
              <a:gd name="connsiteX33" fmla="*/ 630460 w 2195270"/>
              <a:gd name="connsiteY33" fmla="*/ 1322336 h 1545938"/>
              <a:gd name="connsiteX34" fmla="*/ 297085 w 2195270"/>
              <a:gd name="connsiteY34" fmla="*/ 1341386 h 1545938"/>
              <a:gd name="connsiteX35" fmla="*/ 192310 w 2195270"/>
              <a:gd name="connsiteY35" fmla="*/ 1379486 h 1545938"/>
              <a:gd name="connsiteX36" fmla="*/ 58960 w 2195270"/>
              <a:gd name="connsiteY36" fmla="*/ 1350911 h 1545938"/>
              <a:gd name="connsiteX37" fmla="*/ 106585 w 2195270"/>
              <a:gd name="connsiteY37" fmla="*/ 712736 h 1545938"/>
              <a:gd name="connsiteX38" fmla="*/ 20860 w 2195270"/>
              <a:gd name="connsiteY38" fmla="*/ 522236 h 1545938"/>
              <a:gd name="connsiteX39" fmla="*/ 97060 w 2195270"/>
              <a:gd name="connsiteY39" fmla="*/ 341261 h 1545938"/>
              <a:gd name="connsiteX40" fmla="*/ 1810 w 2195270"/>
              <a:gd name="connsiteY40" fmla="*/ 18205 h 1545938"/>
              <a:gd name="connsiteX0" fmla="*/ 1810 w 2195270"/>
              <a:gd name="connsiteY0" fmla="*/ 18205 h 1545938"/>
              <a:gd name="connsiteX1" fmla="*/ 199454 w 2195270"/>
              <a:gd name="connsiteY1" fmla="*/ 45986 h 1545938"/>
              <a:gd name="connsiteX2" fmla="*/ 239141 w 2195270"/>
              <a:gd name="connsiteY2" fmla="*/ 88849 h 1545938"/>
              <a:gd name="connsiteX3" fmla="*/ 249460 w 2195270"/>
              <a:gd name="connsiteY3" fmla="*/ 236486 h 1545938"/>
              <a:gd name="connsiteX4" fmla="*/ 470916 w 2195270"/>
              <a:gd name="connsiteY4" fmla="*/ 205530 h 1545938"/>
              <a:gd name="connsiteX5" fmla="*/ 585216 w 2195270"/>
              <a:gd name="connsiteY5" fmla="*/ 191242 h 1545938"/>
              <a:gd name="connsiteX6" fmla="*/ 611410 w 2195270"/>
              <a:gd name="connsiteY6" fmla="*/ 238867 h 1545938"/>
              <a:gd name="connsiteX7" fmla="*/ 606648 w 2195270"/>
              <a:gd name="connsiteY7" fmla="*/ 360311 h 1545938"/>
              <a:gd name="connsiteX8" fmla="*/ 611410 w 2195270"/>
              <a:gd name="connsiteY8" fmla="*/ 441274 h 1545938"/>
              <a:gd name="connsiteX9" fmla="*/ 622522 w 2195270"/>
              <a:gd name="connsiteY9" fmla="*/ 468261 h 1545938"/>
              <a:gd name="connsiteX10" fmla="*/ 651891 w 2195270"/>
              <a:gd name="connsiteY10" fmla="*/ 512710 h 1545938"/>
              <a:gd name="connsiteX11" fmla="*/ 813816 w 2195270"/>
              <a:gd name="connsiteY11" fmla="*/ 565099 h 1545938"/>
              <a:gd name="connsiteX12" fmla="*/ 1125760 w 2195270"/>
              <a:gd name="connsiteY12" fmla="*/ 617486 h 1545938"/>
              <a:gd name="connsiteX13" fmla="*/ 1446435 w 2195270"/>
              <a:gd name="connsiteY13" fmla="*/ 655586 h 1545938"/>
              <a:gd name="connsiteX14" fmla="*/ 1549623 w 2195270"/>
              <a:gd name="connsiteY14" fmla="*/ 641298 h 1545938"/>
              <a:gd name="connsiteX15" fmla="*/ 1733772 w 2195270"/>
              <a:gd name="connsiteY15" fmla="*/ 551604 h 1545938"/>
              <a:gd name="connsiteX16" fmla="*/ 1903634 w 2195270"/>
              <a:gd name="connsiteY16" fmla="*/ 534936 h 1545938"/>
              <a:gd name="connsiteX17" fmla="*/ 2043335 w 2195270"/>
              <a:gd name="connsiteY17" fmla="*/ 579386 h 1545938"/>
              <a:gd name="connsiteX18" fmla="*/ 2141760 w 2195270"/>
              <a:gd name="connsiteY18" fmla="*/ 671461 h 1545938"/>
              <a:gd name="connsiteX19" fmla="*/ 2186210 w 2195270"/>
              <a:gd name="connsiteY19" fmla="*/ 757186 h 1545938"/>
              <a:gd name="connsiteX20" fmla="*/ 2179860 w 2195270"/>
              <a:gd name="connsiteY20" fmla="*/ 900061 h 1545938"/>
              <a:gd name="connsiteX21" fmla="*/ 2030635 w 2195270"/>
              <a:gd name="connsiteY21" fmla="*/ 1065161 h 1545938"/>
              <a:gd name="connsiteX22" fmla="*/ 1944910 w 2195270"/>
              <a:gd name="connsiteY22" fmla="*/ 1312811 h 1545938"/>
              <a:gd name="connsiteX23" fmla="*/ 2021110 w 2195270"/>
              <a:gd name="connsiteY23" fmla="*/ 1455686 h 1545938"/>
              <a:gd name="connsiteX24" fmla="*/ 1830610 w 2195270"/>
              <a:gd name="connsiteY24" fmla="*/ 1538236 h 1545938"/>
              <a:gd name="connsiteX25" fmla="*/ 1652810 w 2195270"/>
              <a:gd name="connsiteY25" fmla="*/ 1262011 h 1545938"/>
              <a:gd name="connsiteX26" fmla="*/ 1430560 w 2195270"/>
              <a:gd name="connsiteY26" fmla="*/ 1293761 h 1545938"/>
              <a:gd name="connsiteX27" fmla="*/ 1379760 w 2195270"/>
              <a:gd name="connsiteY27" fmla="*/ 1328686 h 1545938"/>
              <a:gd name="connsiteX28" fmla="*/ 1325785 w 2195270"/>
              <a:gd name="connsiteY28" fmla="*/ 1366786 h 1545938"/>
              <a:gd name="connsiteX29" fmla="*/ 1268635 w 2195270"/>
              <a:gd name="connsiteY29" fmla="*/ 1439811 h 1545938"/>
              <a:gd name="connsiteX30" fmla="*/ 1068610 w 2195270"/>
              <a:gd name="connsiteY30" fmla="*/ 1427111 h 1545938"/>
              <a:gd name="connsiteX31" fmla="*/ 989235 w 2195270"/>
              <a:gd name="connsiteY31" fmla="*/ 1446161 h 1545938"/>
              <a:gd name="connsiteX32" fmla="*/ 852710 w 2195270"/>
              <a:gd name="connsiteY32" fmla="*/ 1490611 h 1545938"/>
              <a:gd name="connsiteX33" fmla="*/ 630460 w 2195270"/>
              <a:gd name="connsiteY33" fmla="*/ 1322336 h 1545938"/>
              <a:gd name="connsiteX34" fmla="*/ 297085 w 2195270"/>
              <a:gd name="connsiteY34" fmla="*/ 1341386 h 1545938"/>
              <a:gd name="connsiteX35" fmla="*/ 192310 w 2195270"/>
              <a:gd name="connsiteY35" fmla="*/ 1379486 h 1545938"/>
              <a:gd name="connsiteX36" fmla="*/ 58960 w 2195270"/>
              <a:gd name="connsiteY36" fmla="*/ 1350911 h 1545938"/>
              <a:gd name="connsiteX37" fmla="*/ 106585 w 2195270"/>
              <a:gd name="connsiteY37" fmla="*/ 712736 h 1545938"/>
              <a:gd name="connsiteX38" fmla="*/ 20860 w 2195270"/>
              <a:gd name="connsiteY38" fmla="*/ 522236 h 1545938"/>
              <a:gd name="connsiteX39" fmla="*/ 97060 w 2195270"/>
              <a:gd name="connsiteY39" fmla="*/ 341261 h 1545938"/>
              <a:gd name="connsiteX40" fmla="*/ 1810 w 2195270"/>
              <a:gd name="connsiteY40" fmla="*/ 18205 h 1545938"/>
              <a:gd name="connsiteX0" fmla="*/ 1810 w 2195270"/>
              <a:gd name="connsiteY0" fmla="*/ 18205 h 1545938"/>
              <a:gd name="connsiteX1" fmla="*/ 199454 w 2195270"/>
              <a:gd name="connsiteY1" fmla="*/ 45986 h 1545938"/>
              <a:gd name="connsiteX2" fmla="*/ 239141 w 2195270"/>
              <a:gd name="connsiteY2" fmla="*/ 88849 h 1545938"/>
              <a:gd name="connsiteX3" fmla="*/ 249460 w 2195270"/>
              <a:gd name="connsiteY3" fmla="*/ 236486 h 1545938"/>
              <a:gd name="connsiteX4" fmla="*/ 470916 w 2195270"/>
              <a:gd name="connsiteY4" fmla="*/ 205530 h 1545938"/>
              <a:gd name="connsiteX5" fmla="*/ 585216 w 2195270"/>
              <a:gd name="connsiteY5" fmla="*/ 191242 h 1545938"/>
              <a:gd name="connsiteX6" fmla="*/ 611410 w 2195270"/>
              <a:gd name="connsiteY6" fmla="*/ 238867 h 1545938"/>
              <a:gd name="connsiteX7" fmla="*/ 606648 w 2195270"/>
              <a:gd name="connsiteY7" fmla="*/ 360311 h 1545938"/>
              <a:gd name="connsiteX8" fmla="*/ 611410 w 2195270"/>
              <a:gd name="connsiteY8" fmla="*/ 441274 h 1545938"/>
              <a:gd name="connsiteX9" fmla="*/ 622522 w 2195270"/>
              <a:gd name="connsiteY9" fmla="*/ 468261 h 1545938"/>
              <a:gd name="connsiteX10" fmla="*/ 651891 w 2195270"/>
              <a:gd name="connsiteY10" fmla="*/ 512710 h 1545938"/>
              <a:gd name="connsiteX11" fmla="*/ 813816 w 2195270"/>
              <a:gd name="connsiteY11" fmla="*/ 565099 h 1545938"/>
              <a:gd name="connsiteX12" fmla="*/ 1125760 w 2195270"/>
              <a:gd name="connsiteY12" fmla="*/ 617486 h 1545938"/>
              <a:gd name="connsiteX13" fmla="*/ 1446435 w 2195270"/>
              <a:gd name="connsiteY13" fmla="*/ 655586 h 1545938"/>
              <a:gd name="connsiteX14" fmla="*/ 1549623 w 2195270"/>
              <a:gd name="connsiteY14" fmla="*/ 641298 h 1545938"/>
              <a:gd name="connsiteX15" fmla="*/ 1733772 w 2195270"/>
              <a:gd name="connsiteY15" fmla="*/ 551604 h 1545938"/>
              <a:gd name="connsiteX16" fmla="*/ 1903634 w 2195270"/>
              <a:gd name="connsiteY16" fmla="*/ 534936 h 1545938"/>
              <a:gd name="connsiteX17" fmla="*/ 2043335 w 2195270"/>
              <a:gd name="connsiteY17" fmla="*/ 579386 h 1545938"/>
              <a:gd name="connsiteX18" fmla="*/ 2141760 w 2195270"/>
              <a:gd name="connsiteY18" fmla="*/ 661936 h 1545938"/>
              <a:gd name="connsiteX19" fmla="*/ 2186210 w 2195270"/>
              <a:gd name="connsiteY19" fmla="*/ 757186 h 1545938"/>
              <a:gd name="connsiteX20" fmla="*/ 2179860 w 2195270"/>
              <a:gd name="connsiteY20" fmla="*/ 900061 h 1545938"/>
              <a:gd name="connsiteX21" fmla="*/ 2030635 w 2195270"/>
              <a:gd name="connsiteY21" fmla="*/ 1065161 h 1545938"/>
              <a:gd name="connsiteX22" fmla="*/ 1944910 w 2195270"/>
              <a:gd name="connsiteY22" fmla="*/ 1312811 h 1545938"/>
              <a:gd name="connsiteX23" fmla="*/ 2021110 w 2195270"/>
              <a:gd name="connsiteY23" fmla="*/ 1455686 h 1545938"/>
              <a:gd name="connsiteX24" fmla="*/ 1830610 w 2195270"/>
              <a:gd name="connsiteY24" fmla="*/ 1538236 h 1545938"/>
              <a:gd name="connsiteX25" fmla="*/ 1652810 w 2195270"/>
              <a:gd name="connsiteY25" fmla="*/ 1262011 h 1545938"/>
              <a:gd name="connsiteX26" fmla="*/ 1430560 w 2195270"/>
              <a:gd name="connsiteY26" fmla="*/ 1293761 h 1545938"/>
              <a:gd name="connsiteX27" fmla="*/ 1379760 w 2195270"/>
              <a:gd name="connsiteY27" fmla="*/ 1328686 h 1545938"/>
              <a:gd name="connsiteX28" fmla="*/ 1325785 w 2195270"/>
              <a:gd name="connsiteY28" fmla="*/ 1366786 h 1545938"/>
              <a:gd name="connsiteX29" fmla="*/ 1268635 w 2195270"/>
              <a:gd name="connsiteY29" fmla="*/ 1439811 h 1545938"/>
              <a:gd name="connsiteX30" fmla="*/ 1068610 w 2195270"/>
              <a:gd name="connsiteY30" fmla="*/ 1427111 h 1545938"/>
              <a:gd name="connsiteX31" fmla="*/ 989235 w 2195270"/>
              <a:gd name="connsiteY31" fmla="*/ 1446161 h 1545938"/>
              <a:gd name="connsiteX32" fmla="*/ 852710 w 2195270"/>
              <a:gd name="connsiteY32" fmla="*/ 1490611 h 1545938"/>
              <a:gd name="connsiteX33" fmla="*/ 630460 w 2195270"/>
              <a:gd name="connsiteY33" fmla="*/ 1322336 h 1545938"/>
              <a:gd name="connsiteX34" fmla="*/ 297085 w 2195270"/>
              <a:gd name="connsiteY34" fmla="*/ 1341386 h 1545938"/>
              <a:gd name="connsiteX35" fmla="*/ 192310 w 2195270"/>
              <a:gd name="connsiteY35" fmla="*/ 1379486 h 1545938"/>
              <a:gd name="connsiteX36" fmla="*/ 58960 w 2195270"/>
              <a:gd name="connsiteY36" fmla="*/ 1350911 h 1545938"/>
              <a:gd name="connsiteX37" fmla="*/ 106585 w 2195270"/>
              <a:gd name="connsiteY37" fmla="*/ 712736 h 1545938"/>
              <a:gd name="connsiteX38" fmla="*/ 20860 w 2195270"/>
              <a:gd name="connsiteY38" fmla="*/ 522236 h 1545938"/>
              <a:gd name="connsiteX39" fmla="*/ 97060 w 2195270"/>
              <a:gd name="connsiteY39" fmla="*/ 341261 h 1545938"/>
              <a:gd name="connsiteX40" fmla="*/ 1810 w 2195270"/>
              <a:gd name="connsiteY40" fmla="*/ 18205 h 1545938"/>
              <a:gd name="connsiteX0" fmla="*/ 1810 w 2195270"/>
              <a:gd name="connsiteY0" fmla="*/ 18205 h 1540072"/>
              <a:gd name="connsiteX1" fmla="*/ 199454 w 2195270"/>
              <a:gd name="connsiteY1" fmla="*/ 45986 h 1540072"/>
              <a:gd name="connsiteX2" fmla="*/ 239141 w 2195270"/>
              <a:gd name="connsiteY2" fmla="*/ 88849 h 1540072"/>
              <a:gd name="connsiteX3" fmla="*/ 249460 w 2195270"/>
              <a:gd name="connsiteY3" fmla="*/ 236486 h 1540072"/>
              <a:gd name="connsiteX4" fmla="*/ 470916 w 2195270"/>
              <a:gd name="connsiteY4" fmla="*/ 205530 h 1540072"/>
              <a:gd name="connsiteX5" fmla="*/ 585216 w 2195270"/>
              <a:gd name="connsiteY5" fmla="*/ 191242 h 1540072"/>
              <a:gd name="connsiteX6" fmla="*/ 611410 w 2195270"/>
              <a:gd name="connsiteY6" fmla="*/ 238867 h 1540072"/>
              <a:gd name="connsiteX7" fmla="*/ 606648 w 2195270"/>
              <a:gd name="connsiteY7" fmla="*/ 360311 h 1540072"/>
              <a:gd name="connsiteX8" fmla="*/ 611410 w 2195270"/>
              <a:gd name="connsiteY8" fmla="*/ 441274 h 1540072"/>
              <a:gd name="connsiteX9" fmla="*/ 622522 w 2195270"/>
              <a:gd name="connsiteY9" fmla="*/ 468261 h 1540072"/>
              <a:gd name="connsiteX10" fmla="*/ 651891 w 2195270"/>
              <a:gd name="connsiteY10" fmla="*/ 512710 h 1540072"/>
              <a:gd name="connsiteX11" fmla="*/ 813816 w 2195270"/>
              <a:gd name="connsiteY11" fmla="*/ 565099 h 1540072"/>
              <a:gd name="connsiteX12" fmla="*/ 1125760 w 2195270"/>
              <a:gd name="connsiteY12" fmla="*/ 617486 h 1540072"/>
              <a:gd name="connsiteX13" fmla="*/ 1446435 w 2195270"/>
              <a:gd name="connsiteY13" fmla="*/ 655586 h 1540072"/>
              <a:gd name="connsiteX14" fmla="*/ 1549623 w 2195270"/>
              <a:gd name="connsiteY14" fmla="*/ 641298 h 1540072"/>
              <a:gd name="connsiteX15" fmla="*/ 1733772 w 2195270"/>
              <a:gd name="connsiteY15" fmla="*/ 551604 h 1540072"/>
              <a:gd name="connsiteX16" fmla="*/ 1903634 w 2195270"/>
              <a:gd name="connsiteY16" fmla="*/ 534936 h 1540072"/>
              <a:gd name="connsiteX17" fmla="*/ 2043335 w 2195270"/>
              <a:gd name="connsiteY17" fmla="*/ 579386 h 1540072"/>
              <a:gd name="connsiteX18" fmla="*/ 2141760 w 2195270"/>
              <a:gd name="connsiteY18" fmla="*/ 661936 h 1540072"/>
              <a:gd name="connsiteX19" fmla="*/ 2186210 w 2195270"/>
              <a:gd name="connsiteY19" fmla="*/ 757186 h 1540072"/>
              <a:gd name="connsiteX20" fmla="*/ 2179860 w 2195270"/>
              <a:gd name="connsiteY20" fmla="*/ 900061 h 1540072"/>
              <a:gd name="connsiteX21" fmla="*/ 2030635 w 2195270"/>
              <a:gd name="connsiteY21" fmla="*/ 1065161 h 1540072"/>
              <a:gd name="connsiteX22" fmla="*/ 1944910 w 2195270"/>
              <a:gd name="connsiteY22" fmla="*/ 1312811 h 1540072"/>
              <a:gd name="connsiteX23" fmla="*/ 2021110 w 2195270"/>
              <a:gd name="connsiteY23" fmla="*/ 1455686 h 1540072"/>
              <a:gd name="connsiteX24" fmla="*/ 1830610 w 2195270"/>
              <a:gd name="connsiteY24" fmla="*/ 1538236 h 1540072"/>
              <a:gd name="connsiteX25" fmla="*/ 1778223 w 2195270"/>
              <a:gd name="connsiteY25" fmla="*/ 1491404 h 1540072"/>
              <a:gd name="connsiteX26" fmla="*/ 1652810 w 2195270"/>
              <a:gd name="connsiteY26" fmla="*/ 1262011 h 1540072"/>
              <a:gd name="connsiteX27" fmla="*/ 1430560 w 2195270"/>
              <a:gd name="connsiteY27" fmla="*/ 1293761 h 1540072"/>
              <a:gd name="connsiteX28" fmla="*/ 1379760 w 2195270"/>
              <a:gd name="connsiteY28" fmla="*/ 1328686 h 1540072"/>
              <a:gd name="connsiteX29" fmla="*/ 1325785 w 2195270"/>
              <a:gd name="connsiteY29" fmla="*/ 1366786 h 1540072"/>
              <a:gd name="connsiteX30" fmla="*/ 1268635 w 2195270"/>
              <a:gd name="connsiteY30" fmla="*/ 1439811 h 1540072"/>
              <a:gd name="connsiteX31" fmla="*/ 1068610 w 2195270"/>
              <a:gd name="connsiteY31" fmla="*/ 1427111 h 1540072"/>
              <a:gd name="connsiteX32" fmla="*/ 989235 w 2195270"/>
              <a:gd name="connsiteY32" fmla="*/ 1446161 h 1540072"/>
              <a:gd name="connsiteX33" fmla="*/ 852710 w 2195270"/>
              <a:gd name="connsiteY33" fmla="*/ 1490611 h 1540072"/>
              <a:gd name="connsiteX34" fmla="*/ 630460 w 2195270"/>
              <a:gd name="connsiteY34" fmla="*/ 1322336 h 1540072"/>
              <a:gd name="connsiteX35" fmla="*/ 297085 w 2195270"/>
              <a:gd name="connsiteY35" fmla="*/ 1341386 h 1540072"/>
              <a:gd name="connsiteX36" fmla="*/ 192310 w 2195270"/>
              <a:gd name="connsiteY36" fmla="*/ 1379486 h 1540072"/>
              <a:gd name="connsiteX37" fmla="*/ 58960 w 2195270"/>
              <a:gd name="connsiteY37" fmla="*/ 1350911 h 1540072"/>
              <a:gd name="connsiteX38" fmla="*/ 106585 w 2195270"/>
              <a:gd name="connsiteY38" fmla="*/ 712736 h 1540072"/>
              <a:gd name="connsiteX39" fmla="*/ 20860 w 2195270"/>
              <a:gd name="connsiteY39" fmla="*/ 522236 h 1540072"/>
              <a:gd name="connsiteX40" fmla="*/ 97060 w 2195270"/>
              <a:gd name="connsiteY40" fmla="*/ 341261 h 1540072"/>
              <a:gd name="connsiteX41" fmla="*/ 1810 w 2195270"/>
              <a:gd name="connsiteY41" fmla="*/ 18205 h 1540072"/>
              <a:gd name="connsiteX0" fmla="*/ 1810 w 2195270"/>
              <a:gd name="connsiteY0" fmla="*/ 18205 h 1541891"/>
              <a:gd name="connsiteX1" fmla="*/ 199454 w 2195270"/>
              <a:gd name="connsiteY1" fmla="*/ 45986 h 1541891"/>
              <a:gd name="connsiteX2" fmla="*/ 239141 w 2195270"/>
              <a:gd name="connsiteY2" fmla="*/ 88849 h 1541891"/>
              <a:gd name="connsiteX3" fmla="*/ 249460 w 2195270"/>
              <a:gd name="connsiteY3" fmla="*/ 236486 h 1541891"/>
              <a:gd name="connsiteX4" fmla="*/ 470916 w 2195270"/>
              <a:gd name="connsiteY4" fmla="*/ 205530 h 1541891"/>
              <a:gd name="connsiteX5" fmla="*/ 585216 w 2195270"/>
              <a:gd name="connsiteY5" fmla="*/ 191242 h 1541891"/>
              <a:gd name="connsiteX6" fmla="*/ 611410 w 2195270"/>
              <a:gd name="connsiteY6" fmla="*/ 238867 h 1541891"/>
              <a:gd name="connsiteX7" fmla="*/ 606648 w 2195270"/>
              <a:gd name="connsiteY7" fmla="*/ 360311 h 1541891"/>
              <a:gd name="connsiteX8" fmla="*/ 611410 w 2195270"/>
              <a:gd name="connsiteY8" fmla="*/ 441274 h 1541891"/>
              <a:gd name="connsiteX9" fmla="*/ 622522 w 2195270"/>
              <a:gd name="connsiteY9" fmla="*/ 468261 h 1541891"/>
              <a:gd name="connsiteX10" fmla="*/ 651891 w 2195270"/>
              <a:gd name="connsiteY10" fmla="*/ 512710 h 1541891"/>
              <a:gd name="connsiteX11" fmla="*/ 813816 w 2195270"/>
              <a:gd name="connsiteY11" fmla="*/ 565099 h 1541891"/>
              <a:gd name="connsiteX12" fmla="*/ 1125760 w 2195270"/>
              <a:gd name="connsiteY12" fmla="*/ 617486 h 1541891"/>
              <a:gd name="connsiteX13" fmla="*/ 1446435 w 2195270"/>
              <a:gd name="connsiteY13" fmla="*/ 655586 h 1541891"/>
              <a:gd name="connsiteX14" fmla="*/ 1549623 w 2195270"/>
              <a:gd name="connsiteY14" fmla="*/ 641298 h 1541891"/>
              <a:gd name="connsiteX15" fmla="*/ 1733772 w 2195270"/>
              <a:gd name="connsiteY15" fmla="*/ 551604 h 1541891"/>
              <a:gd name="connsiteX16" fmla="*/ 1903634 w 2195270"/>
              <a:gd name="connsiteY16" fmla="*/ 534936 h 1541891"/>
              <a:gd name="connsiteX17" fmla="*/ 2043335 w 2195270"/>
              <a:gd name="connsiteY17" fmla="*/ 579386 h 1541891"/>
              <a:gd name="connsiteX18" fmla="*/ 2141760 w 2195270"/>
              <a:gd name="connsiteY18" fmla="*/ 661936 h 1541891"/>
              <a:gd name="connsiteX19" fmla="*/ 2186210 w 2195270"/>
              <a:gd name="connsiteY19" fmla="*/ 757186 h 1541891"/>
              <a:gd name="connsiteX20" fmla="*/ 2179860 w 2195270"/>
              <a:gd name="connsiteY20" fmla="*/ 900061 h 1541891"/>
              <a:gd name="connsiteX21" fmla="*/ 2030635 w 2195270"/>
              <a:gd name="connsiteY21" fmla="*/ 1065161 h 1541891"/>
              <a:gd name="connsiteX22" fmla="*/ 1944910 w 2195270"/>
              <a:gd name="connsiteY22" fmla="*/ 1312811 h 1541891"/>
              <a:gd name="connsiteX23" fmla="*/ 2021110 w 2195270"/>
              <a:gd name="connsiteY23" fmla="*/ 1455686 h 1541891"/>
              <a:gd name="connsiteX24" fmla="*/ 1913954 w 2195270"/>
              <a:gd name="connsiteY24" fmla="*/ 1529504 h 1541891"/>
              <a:gd name="connsiteX25" fmla="*/ 1830610 w 2195270"/>
              <a:gd name="connsiteY25" fmla="*/ 1538236 h 1541891"/>
              <a:gd name="connsiteX26" fmla="*/ 1778223 w 2195270"/>
              <a:gd name="connsiteY26" fmla="*/ 1491404 h 1541891"/>
              <a:gd name="connsiteX27" fmla="*/ 1652810 w 2195270"/>
              <a:gd name="connsiteY27" fmla="*/ 1262011 h 1541891"/>
              <a:gd name="connsiteX28" fmla="*/ 1430560 w 2195270"/>
              <a:gd name="connsiteY28" fmla="*/ 1293761 h 1541891"/>
              <a:gd name="connsiteX29" fmla="*/ 1379760 w 2195270"/>
              <a:gd name="connsiteY29" fmla="*/ 1328686 h 1541891"/>
              <a:gd name="connsiteX30" fmla="*/ 1325785 w 2195270"/>
              <a:gd name="connsiteY30" fmla="*/ 1366786 h 1541891"/>
              <a:gd name="connsiteX31" fmla="*/ 1268635 w 2195270"/>
              <a:gd name="connsiteY31" fmla="*/ 1439811 h 1541891"/>
              <a:gd name="connsiteX32" fmla="*/ 1068610 w 2195270"/>
              <a:gd name="connsiteY32" fmla="*/ 1427111 h 1541891"/>
              <a:gd name="connsiteX33" fmla="*/ 989235 w 2195270"/>
              <a:gd name="connsiteY33" fmla="*/ 1446161 h 1541891"/>
              <a:gd name="connsiteX34" fmla="*/ 852710 w 2195270"/>
              <a:gd name="connsiteY34" fmla="*/ 1490611 h 1541891"/>
              <a:gd name="connsiteX35" fmla="*/ 630460 w 2195270"/>
              <a:gd name="connsiteY35" fmla="*/ 1322336 h 1541891"/>
              <a:gd name="connsiteX36" fmla="*/ 297085 w 2195270"/>
              <a:gd name="connsiteY36" fmla="*/ 1341386 h 1541891"/>
              <a:gd name="connsiteX37" fmla="*/ 192310 w 2195270"/>
              <a:gd name="connsiteY37" fmla="*/ 1379486 h 1541891"/>
              <a:gd name="connsiteX38" fmla="*/ 58960 w 2195270"/>
              <a:gd name="connsiteY38" fmla="*/ 1350911 h 1541891"/>
              <a:gd name="connsiteX39" fmla="*/ 106585 w 2195270"/>
              <a:gd name="connsiteY39" fmla="*/ 712736 h 1541891"/>
              <a:gd name="connsiteX40" fmla="*/ 20860 w 2195270"/>
              <a:gd name="connsiteY40" fmla="*/ 522236 h 1541891"/>
              <a:gd name="connsiteX41" fmla="*/ 97060 w 2195270"/>
              <a:gd name="connsiteY41" fmla="*/ 341261 h 1541891"/>
              <a:gd name="connsiteX42" fmla="*/ 1810 w 2195270"/>
              <a:gd name="connsiteY42" fmla="*/ 18205 h 15418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2195270" h="1541891">
                <a:moveTo>
                  <a:pt x="1810" y="18205"/>
                </a:moveTo>
                <a:cubicBezTo>
                  <a:pt x="18876" y="-31008"/>
                  <a:pt x="166646" y="33815"/>
                  <a:pt x="199454" y="45986"/>
                </a:cubicBezTo>
                <a:cubicBezTo>
                  <a:pt x="232262" y="58157"/>
                  <a:pt x="230807" y="57099"/>
                  <a:pt x="239141" y="88849"/>
                </a:cubicBezTo>
                <a:cubicBezTo>
                  <a:pt x="247475" y="120599"/>
                  <a:pt x="210831" y="217039"/>
                  <a:pt x="249460" y="236486"/>
                </a:cubicBezTo>
                <a:cubicBezTo>
                  <a:pt x="288089" y="255933"/>
                  <a:pt x="414957" y="211880"/>
                  <a:pt x="470916" y="205530"/>
                </a:cubicBezTo>
                <a:cubicBezTo>
                  <a:pt x="526875" y="199180"/>
                  <a:pt x="561800" y="185686"/>
                  <a:pt x="585216" y="191242"/>
                </a:cubicBezTo>
                <a:cubicBezTo>
                  <a:pt x="608632" y="196798"/>
                  <a:pt x="607838" y="211880"/>
                  <a:pt x="611410" y="238867"/>
                </a:cubicBezTo>
                <a:cubicBezTo>
                  <a:pt x="614982" y="265855"/>
                  <a:pt x="607839" y="326577"/>
                  <a:pt x="606648" y="360311"/>
                </a:cubicBezTo>
                <a:cubicBezTo>
                  <a:pt x="605457" y="394045"/>
                  <a:pt x="608764" y="423283"/>
                  <a:pt x="611410" y="441274"/>
                </a:cubicBezTo>
                <a:cubicBezTo>
                  <a:pt x="614056" y="459265"/>
                  <a:pt x="615775" y="456355"/>
                  <a:pt x="622522" y="468261"/>
                </a:cubicBezTo>
                <a:cubicBezTo>
                  <a:pt x="629269" y="480167"/>
                  <a:pt x="620009" y="496570"/>
                  <a:pt x="651891" y="512710"/>
                </a:cubicBezTo>
                <a:cubicBezTo>
                  <a:pt x="683773" y="528850"/>
                  <a:pt x="739997" y="546049"/>
                  <a:pt x="813816" y="565099"/>
                </a:cubicBezTo>
                <a:cubicBezTo>
                  <a:pt x="887635" y="584149"/>
                  <a:pt x="1020324" y="602405"/>
                  <a:pt x="1125760" y="617486"/>
                </a:cubicBezTo>
                <a:cubicBezTo>
                  <a:pt x="1231196" y="632567"/>
                  <a:pt x="1375791" y="651617"/>
                  <a:pt x="1446435" y="655586"/>
                </a:cubicBezTo>
                <a:cubicBezTo>
                  <a:pt x="1517079" y="659555"/>
                  <a:pt x="1500940" y="658231"/>
                  <a:pt x="1549623" y="641298"/>
                </a:cubicBezTo>
                <a:cubicBezTo>
                  <a:pt x="1598306" y="624365"/>
                  <a:pt x="1673580" y="566553"/>
                  <a:pt x="1733772" y="551604"/>
                </a:cubicBezTo>
                <a:cubicBezTo>
                  <a:pt x="1793964" y="536655"/>
                  <a:pt x="1852834" y="530703"/>
                  <a:pt x="1903634" y="534936"/>
                </a:cubicBezTo>
                <a:cubicBezTo>
                  <a:pt x="1954434" y="539169"/>
                  <a:pt x="2003647" y="558219"/>
                  <a:pt x="2043335" y="579386"/>
                </a:cubicBezTo>
                <a:cubicBezTo>
                  <a:pt x="2083023" y="600553"/>
                  <a:pt x="2120064" y="631774"/>
                  <a:pt x="2141760" y="661936"/>
                </a:cubicBezTo>
                <a:cubicBezTo>
                  <a:pt x="2163456" y="692098"/>
                  <a:pt x="2179860" y="719086"/>
                  <a:pt x="2186210" y="757186"/>
                </a:cubicBezTo>
                <a:cubicBezTo>
                  <a:pt x="2192560" y="795286"/>
                  <a:pt x="2205789" y="848732"/>
                  <a:pt x="2179860" y="900061"/>
                </a:cubicBezTo>
                <a:cubicBezTo>
                  <a:pt x="2153931" y="951390"/>
                  <a:pt x="2069793" y="996369"/>
                  <a:pt x="2030635" y="1065161"/>
                </a:cubicBezTo>
                <a:cubicBezTo>
                  <a:pt x="1991477" y="1133953"/>
                  <a:pt x="1946497" y="1247724"/>
                  <a:pt x="1944910" y="1312811"/>
                </a:cubicBezTo>
                <a:cubicBezTo>
                  <a:pt x="1943323" y="1377898"/>
                  <a:pt x="2026269" y="1419571"/>
                  <a:pt x="2021110" y="1455686"/>
                </a:cubicBezTo>
                <a:cubicBezTo>
                  <a:pt x="2015951" y="1491801"/>
                  <a:pt x="1945704" y="1515746"/>
                  <a:pt x="1913954" y="1529504"/>
                </a:cubicBezTo>
                <a:cubicBezTo>
                  <a:pt x="1882204" y="1543262"/>
                  <a:pt x="1853232" y="1544586"/>
                  <a:pt x="1830610" y="1538236"/>
                </a:cubicBezTo>
                <a:cubicBezTo>
                  <a:pt x="1807988" y="1531886"/>
                  <a:pt x="1807856" y="1537441"/>
                  <a:pt x="1778223" y="1491404"/>
                </a:cubicBezTo>
                <a:cubicBezTo>
                  <a:pt x="1748590" y="1445367"/>
                  <a:pt x="1710754" y="1294951"/>
                  <a:pt x="1652810" y="1262011"/>
                </a:cubicBezTo>
                <a:cubicBezTo>
                  <a:pt x="1594866" y="1229071"/>
                  <a:pt x="1476068" y="1282648"/>
                  <a:pt x="1430560" y="1293761"/>
                </a:cubicBezTo>
                <a:cubicBezTo>
                  <a:pt x="1385052" y="1304874"/>
                  <a:pt x="1397222" y="1316515"/>
                  <a:pt x="1379760" y="1328686"/>
                </a:cubicBezTo>
                <a:cubicBezTo>
                  <a:pt x="1362298" y="1340857"/>
                  <a:pt x="1344306" y="1346149"/>
                  <a:pt x="1325785" y="1366786"/>
                </a:cubicBezTo>
                <a:cubicBezTo>
                  <a:pt x="1307264" y="1387423"/>
                  <a:pt x="1311498" y="1429757"/>
                  <a:pt x="1268635" y="1439811"/>
                </a:cubicBezTo>
                <a:cubicBezTo>
                  <a:pt x="1225773" y="1449865"/>
                  <a:pt x="1115177" y="1426053"/>
                  <a:pt x="1068610" y="1427111"/>
                </a:cubicBezTo>
                <a:cubicBezTo>
                  <a:pt x="1022043" y="1428169"/>
                  <a:pt x="1025218" y="1435578"/>
                  <a:pt x="989235" y="1446161"/>
                </a:cubicBezTo>
                <a:cubicBezTo>
                  <a:pt x="953252" y="1456744"/>
                  <a:pt x="912506" y="1511248"/>
                  <a:pt x="852710" y="1490611"/>
                </a:cubicBezTo>
                <a:cubicBezTo>
                  <a:pt x="792914" y="1469974"/>
                  <a:pt x="723064" y="1347207"/>
                  <a:pt x="630460" y="1322336"/>
                </a:cubicBezTo>
                <a:cubicBezTo>
                  <a:pt x="537856" y="1297465"/>
                  <a:pt x="370110" y="1331861"/>
                  <a:pt x="297085" y="1341386"/>
                </a:cubicBezTo>
                <a:cubicBezTo>
                  <a:pt x="224060" y="1350911"/>
                  <a:pt x="231997" y="1377899"/>
                  <a:pt x="192310" y="1379486"/>
                </a:cubicBezTo>
                <a:cubicBezTo>
                  <a:pt x="152623" y="1381073"/>
                  <a:pt x="73247" y="1462036"/>
                  <a:pt x="58960" y="1350911"/>
                </a:cubicBezTo>
                <a:cubicBezTo>
                  <a:pt x="44673" y="1239786"/>
                  <a:pt x="112935" y="850849"/>
                  <a:pt x="106585" y="712736"/>
                </a:cubicBezTo>
                <a:cubicBezTo>
                  <a:pt x="100235" y="574624"/>
                  <a:pt x="22447" y="584148"/>
                  <a:pt x="20860" y="522236"/>
                </a:cubicBezTo>
                <a:cubicBezTo>
                  <a:pt x="19273" y="460324"/>
                  <a:pt x="100235" y="425266"/>
                  <a:pt x="97060" y="341261"/>
                </a:cubicBezTo>
                <a:cubicBezTo>
                  <a:pt x="93885" y="257256"/>
                  <a:pt x="-15256" y="67418"/>
                  <a:pt x="1810" y="18205"/>
                </a:cubicBezTo>
                <a:close/>
              </a:path>
            </a:pathLst>
          </a:custGeom>
          <a:solidFill>
            <a:schemeClr val="accent1">
              <a:lumMod val="40000"/>
              <a:lumOff val="60000"/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68" name="Forme libre : forme 67">
            <a:extLst>
              <a:ext uri="{FF2B5EF4-FFF2-40B4-BE49-F238E27FC236}">
                <a16:creationId xmlns:a16="http://schemas.microsoft.com/office/drawing/2014/main" id="{7FAF1BF5-6E05-4940-84E8-D9AADD0ADE45}"/>
              </a:ext>
            </a:extLst>
          </p:cNvPr>
          <p:cNvSpPr/>
          <p:nvPr/>
        </p:nvSpPr>
        <p:spPr>
          <a:xfrm>
            <a:off x="6000750" y="5937250"/>
            <a:ext cx="1225550" cy="736600"/>
          </a:xfrm>
          <a:custGeom>
            <a:avLst/>
            <a:gdLst>
              <a:gd name="connsiteX0" fmla="*/ 1225550 w 1225550"/>
              <a:gd name="connsiteY0" fmla="*/ 0 h 736600"/>
              <a:gd name="connsiteX1" fmla="*/ 1168400 w 1225550"/>
              <a:gd name="connsiteY1" fmla="*/ 139700 h 736600"/>
              <a:gd name="connsiteX2" fmla="*/ 895350 w 1225550"/>
              <a:gd name="connsiteY2" fmla="*/ 304800 h 736600"/>
              <a:gd name="connsiteX3" fmla="*/ 698500 w 1225550"/>
              <a:gd name="connsiteY3" fmla="*/ 431800 h 736600"/>
              <a:gd name="connsiteX4" fmla="*/ 558800 w 1225550"/>
              <a:gd name="connsiteY4" fmla="*/ 514350 h 736600"/>
              <a:gd name="connsiteX5" fmla="*/ 203200 w 1225550"/>
              <a:gd name="connsiteY5" fmla="*/ 603250 h 736600"/>
              <a:gd name="connsiteX6" fmla="*/ 0 w 1225550"/>
              <a:gd name="connsiteY6" fmla="*/ 736600 h 736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25550" h="736600">
                <a:moveTo>
                  <a:pt x="1225550" y="0"/>
                </a:moveTo>
                <a:cubicBezTo>
                  <a:pt x="1224491" y="44450"/>
                  <a:pt x="1223433" y="88900"/>
                  <a:pt x="1168400" y="139700"/>
                </a:cubicBezTo>
                <a:cubicBezTo>
                  <a:pt x="1113367" y="190500"/>
                  <a:pt x="973667" y="256117"/>
                  <a:pt x="895350" y="304800"/>
                </a:cubicBezTo>
                <a:cubicBezTo>
                  <a:pt x="817033" y="353483"/>
                  <a:pt x="754592" y="396875"/>
                  <a:pt x="698500" y="431800"/>
                </a:cubicBezTo>
                <a:cubicBezTo>
                  <a:pt x="642408" y="466725"/>
                  <a:pt x="641350" y="485775"/>
                  <a:pt x="558800" y="514350"/>
                </a:cubicBezTo>
                <a:cubicBezTo>
                  <a:pt x="476250" y="542925"/>
                  <a:pt x="296333" y="566208"/>
                  <a:pt x="203200" y="603250"/>
                </a:cubicBezTo>
                <a:cubicBezTo>
                  <a:pt x="110067" y="640292"/>
                  <a:pt x="55033" y="688446"/>
                  <a:pt x="0" y="73660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01" name="Forme libre : forme 100">
            <a:extLst>
              <a:ext uri="{FF2B5EF4-FFF2-40B4-BE49-F238E27FC236}">
                <a16:creationId xmlns:a16="http://schemas.microsoft.com/office/drawing/2014/main" id="{34B8AFA0-6F98-48E0-93A6-64C1B0491879}"/>
              </a:ext>
            </a:extLst>
          </p:cNvPr>
          <p:cNvSpPr/>
          <p:nvPr/>
        </p:nvSpPr>
        <p:spPr>
          <a:xfrm>
            <a:off x="4674683" y="3069491"/>
            <a:ext cx="685800" cy="736600"/>
          </a:xfrm>
          <a:custGeom>
            <a:avLst/>
            <a:gdLst>
              <a:gd name="connsiteX0" fmla="*/ 685800 w 685800"/>
              <a:gd name="connsiteY0" fmla="*/ 0 h 736600"/>
              <a:gd name="connsiteX1" fmla="*/ 568325 w 685800"/>
              <a:gd name="connsiteY1" fmla="*/ 82550 h 736600"/>
              <a:gd name="connsiteX2" fmla="*/ 454025 w 685800"/>
              <a:gd name="connsiteY2" fmla="*/ 206375 h 736600"/>
              <a:gd name="connsiteX3" fmla="*/ 314325 w 685800"/>
              <a:gd name="connsiteY3" fmla="*/ 342900 h 736600"/>
              <a:gd name="connsiteX4" fmla="*/ 0 w 685800"/>
              <a:gd name="connsiteY4" fmla="*/ 736600 h 736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85800" h="736600">
                <a:moveTo>
                  <a:pt x="685800" y="0"/>
                </a:moveTo>
                <a:cubicBezTo>
                  <a:pt x="646377" y="24077"/>
                  <a:pt x="606954" y="48154"/>
                  <a:pt x="568325" y="82550"/>
                </a:cubicBezTo>
                <a:cubicBezTo>
                  <a:pt x="529696" y="116946"/>
                  <a:pt x="496358" y="162983"/>
                  <a:pt x="454025" y="206375"/>
                </a:cubicBezTo>
                <a:cubicBezTo>
                  <a:pt x="411692" y="249767"/>
                  <a:pt x="389996" y="254529"/>
                  <a:pt x="314325" y="342900"/>
                </a:cubicBezTo>
                <a:cubicBezTo>
                  <a:pt x="238654" y="431271"/>
                  <a:pt x="119327" y="583935"/>
                  <a:pt x="0" y="73660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3" name="Forme libre : forme 22">
            <a:extLst>
              <a:ext uri="{FF2B5EF4-FFF2-40B4-BE49-F238E27FC236}">
                <a16:creationId xmlns:a16="http://schemas.microsoft.com/office/drawing/2014/main" id="{BE29AF4F-A639-4285-A35D-CAB5EA08D5F0}"/>
              </a:ext>
            </a:extLst>
          </p:cNvPr>
          <p:cNvSpPr/>
          <p:nvPr/>
        </p:nvSpPr>
        <p:spPr>
          <a:xfrm>
            <a:off x="5880100" y="508000"/>
            <a:ext cx="425269" cy="4140200"/>
          </a:xfrm>
          <a:custGeom>
            <a:avLst/>
            <a:gdLst>
              <a:gd name="connsiteX0" fmla="*/ 0 w 425269"/>
              <a:gd name="connsiteY0" fmla="*/ 0 h 4140200"/>
              <a:gd name="connsiteX1" fmla="*/ 76200 w 425269"/>
              <a:gd name="connsiteY1" fmla="*/ 222250 h 4140200"/>
              <a:gd name="connsiteX2" fmla="*/ 254000 w 425269"/>
              <a:gd name="connsiteY2" fmla="*/ 412750 h 4140200"/>
              <a:gd name="connsiteX3" fmla="*/ 412750 w 425269"/>
              <a:gd name="connsiteY3" fmla="*/ 869950 h 4140200"/>
              <a:gd name="connsiteX4" fmla="*/ 406400 w 425269"/>
              <a:gd name="connsiteY4" fmla="*/ 1104900 h 4140200"/>
              <a:gd name="connsiteX5" fmla="*/ 336550 w 425269"/>
              <a:gd name="connsiteY5" fmla="*/ 1822450 h 4140200"/>
              <a:gd name="connsiteX6" fmla="*/ 177800 w 425269"/>
              <a:gd name="connsiteY6" fmla="*/ 2457450 h 4140200"/>
              <a:gd name="connsiteX7" fmla="*/ 146050 w 425269"/>
              <a:gd name="connsiteY7" fmla="*/ 2870200 h 4140200"/>
              <a:gd name="connsiteX8" fmla="*/ 95250 w 425269"/>
              <a:gd name="connsiteY8" fmla="*/ 3441700 h 4140200"/>
              <a:gd name="connsiteX9" fmla="*/ 44450 w 425269"/>
              <a:gd name="connsiteY9" fmla="*/ 3752850 h 4140200"/>
              <a:gd name="connsiteX10" fmla="*/ 107950 w 425269"/>
              <a:gd name="connsiteY10" fmla="*/ 4006850 h 4140200"/>
              <a:gd name="connsiteX11" fmla="*/ 279400 w 425269"/>
              <a:gd name="connsiteY11" fmla="*/ 4140200 h 4140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425269" h="4140200">
                <a:moveTo>
                  <a:pt x="0" y="0"/>
                </a:moveTo>
                <a:cubicBezTo>
                  <a:pt x="16933" y="76729"/>
                  <a:pt x="33867" y="153458"/>
                  <a:pt x="76200" y="222250"/>
                </a:cubicBezTo>
                <a:cubicBezTo>
                  <a:pt x="118533" y="291042"/>
                  <a:pt x="197908" y="304800"/>
                  <a:pt x="254000" y="412750"/>
                </a:cubicBezTo>
                <a:cubicBezTo>
                  <a:pt x="310092" y="520700"/>
                  <a:pt x="387350" y="754592"/>
                  <a:pt x="412750" y="869950"/>
                </a:cubicBezTo>
                <a:cubicBezTo>
                  <a:pt x="438150" y="985308"/>
                  <a:pt x="419100" y="946150"/>
                  <a:pt x="406400" y="1104900"/>
                </a:cubicBezTo>
                <a:cubicBezTo>
                  <a:pt x="393700" y="1263650"/>
                  <a:pt x="374650" y="1597025"/>
                  <a:pt x="336550" y="1822450"/>
                </a:cubicBezTo>
                <a:cubicBezTo>
                  <a:pt x="298450" y="2047875"/>
                  <a:pt x="209550" y="2282825"/>
                  <a:pt x="177800" y="2457450"/>
                </a:cubicBezTo>
                <a:cubicBezTo>
                  <a:pt x="146050" y="2632075"/>
                  <a:pt x="159808" y="2706158"/>
                  <a:pt x="146050" y="2870200"/>
                </a:cubicBezTo>
                <a:cubicBezTo>
                  <a:pt x="132292" y="3034242"/>
                  <a:pt x="112183" y="3294592"/>
                  <a:pt x="95250" y="3441700"/>
                </a:cubicBezTo>
                <a:cubicBezTo>
                  <a:pt x="78317" y="3588808"/>
                  <a:pt x="42333" y="3658658"/>
                  <a:pt x="44450" y="3752850"/>
                </a:cubicBezTo>
                <a:cubicBezTo>
                  <a:pt x="46567" y="3847042"/>
                  <a:pt x="68792" y="3942292"/>
                  <a:pt x="107950" y="4006850"/>
                </a:cubicBezTo>
                <a:cubicBezTo>
                  <a:pt x="147108" y="4071408"/>
                  <a:pt x="213254" y="4105804"/>
                  <a:pt x="279400" y="414020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7" name="Forme libre : forme 26">
            <a:extLst>
              <a:ext uri="{FF2B5EF4-FFF2-40B4-BE49-F238E27FC236}">
                <a16:creationId xmlns:a16="http://schemas.microsoft.com/office/drawing/2014/main" id="{70578F58-BED1-43CB-8B6A-FE860FD8A450}"/>
              </a:ext>
            </a:extLst>
          </p:cNvPr>
          <p:cNvSpPr/>
          <p:nvPr/>
        </p:nvSpPr>
        <p:spPr>
          <a:xfrm>
            <a:off x="3594100" y="1279024"/>
            <a:ext cx="2565400" cy="1323241"/>
          </a:xfrm>
          <a:custGeom>
            <a:avLst/>
            <a:gdLst>
              <a:gd name="connsiteX0" fmla="*/ 0 w 2565400"/>
              <a:gd name="connsiteY0" fmla="*/ 346576 h 1323241"/>
              <a:gd name="connsiteX1" fmla="*/ 476250 w 2565400"/>
              <a:gd name="connsiteY1" fmla="*/ 54476 h 1323241"/>
              <a:gd name="connsiteX2" fmla="*/ 933450 w 2565400"/>
              <a:gd name="connsiteY2" fmla="*/ 3676 h 1323241"/>
              <a:gd name="connsiteX3" fmla="*/ 838200 w 2565400"/>
              <a:gd name="connsiteY3" fmla="*/ 105276 h 1323241"/>
              <a:gd name="connsiteX4" fmla="*/ 901700 w 2565400"/>
              <a:gd name="connsiteY4" fmla="*/ 238626 h 1323241"/>
              <a:gd name="connsiteX5" fmla="*/ 1079500 w 2565400"/>
              <a:gd name="connsiteY5" fmla="*/ 454526 h 1323241"/>
              <a:gd name="connsiteX6" fmla="*/ 1193800 w 2565400"/>
              <a:gd name="connsiteY6" fmla="*/ 606926 h 1323241"/>
              <a:gd name="connsiteX7" fmla="*/ 1282700 w 2565400"/>
              <a:gd name="connsiteY7" fmla="*/ 670426 h 1323241"/>
              <a:gd name="connsiteX8" fmla="*/ 1397000 w 2565400"/>
              <a:gd name="connsiteY8" fmla="*/ 886326 h 1323241"/>
              <a:gd name="connsiteX9" fmla="*/ 1638300 w 2565400"/>
              <a:gd name="connsiteY9" fmla="*/ 759326 h 1323241"/>
              <a:gd name="connsiteX10" fmla="*/ 1974850 w 2565400"/>
              <a:gd name="connsiteY10" fmla="*/ 695826 h 1323241"/>
              <a:gd name="connsiteX11" fmla="*/ 1974850 w 2565400"/>
              <a:gd name="connsiteY11" fmla="*/ 829176 h 1323241"/>
              <a:gd name="connsiteX12" fmla="*/ 2000250 w 2565400"/>
              <a:gd name="connsiteY12" fmla="*/ 892676 h 1323241"/>
              <a:gd name="connsiteX13" fmla="*/ 2190750 w 2565400"/>
              <a:gd name="connsiteY13" fmla="*/ 1019676 h 1323241"/>
              <a:gd name="connsiteX14" fmla="*/ 2311400 w 2565400"/>
              <a:gd name="connsiteY14" fmla="*/ 1203826 h 1323241"/>
              <a:gd name="connsiteX15" fmla="*/ 2482850 w 2565400"/>
              <a:gd name="connsiteY15" fmla="*/ 1318126 h 1323241"/>
              <a:gd name="connsiteX16" fmla="*/ 2565400 w 2565400"/>
              <a:gd name="connsiteY16" fmla="*/ 1292726 h 13232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2565400" h="1323241">
                <a:moveTo>
                  <a:pt x="0" y="346576"/>
                </a:moveTo>
                <a:cubicBezTo>
                  <a:pt x="160337" y="229101"/>
                  <a:pt x="320675" y="111626"/>
                  <a:pt x="476250" y="54476"/>
                </a:cubicBezTo>
                <a:cubicBezTo>
                  <a:pt x="631825" y="-2674"/>
                  <a:pt x="873125" y="-4791"/>
                  <a:pt x="933450" y="3676"/>
                </a:cubicBezTo>
                <a:cubicBezTo>
                  <a:pt x="993775" y="12143"/>
                  <a:pt x="843492" y="66118"/>
                  <a:pt x="838200" y="105276"/>
                </a:cubicBezTo>
                <a:cubicBezTo>
                  <a:pt x="832908" y="144434"/>
                  <a:pt x="861483" y="180418"/>
                  <a:pt x="901700" y="238626"/>
                </a:cubicBezTo>
                <a:cubicBezTo>
                  <a:pt x="941917" y="296834"/>
                  <a:pt x="1030817" y="393143"/>
                  <a:pt x="1079500" y="454526"/>
                </a:cubicBezTo>
                <a:cubicBezTo>
                  <a:pt x="1128183" y="515909"/>
                  <a:pt x="1159933" y="570943"/>
                  <a:pt x="1193800" y="606926"/>
                </a:cubicBezTo>
                <a:cubicBezTo>
                  <a:pt x="1227667" y="642909"/>
                  <a:pt x="1248833" y="623860"/>
                  <a:pt x="1282700" y="670426"/>
                </a:cubicBezTo>
                <a:cubicBezTo>
                  <a:pt x="1316567" y="716992"/>
                  <a:pt x="1337733" y="871509"/>
                  <a:pt x="1397000" y="886326"/>
                </a:cubicBezTo>
                <a:cubicBezTo>
                  <a:pt x="1456267" y="901143"/>
                  <a:pt x="1541992" y="791076"/>
                  <a:pt x="1638300" y="759326"/>
                </a:cubicBezTo>
                <a:cubicBezTo>
                  <a:pt x="1734608" y="727576"/>
                  <a:pt x="1918758" y="684184"/>
                  <a:pt x="1974850" y="695826"/>
                </a:cubicBezTo>
                <a:cubicBezTo>
                  <a:pt x="2030942" y="707468"/>
                  <a:pt x="1970617" y="796368"/>
                  <a:pt x="1974850" y="829176"/>
                </a:cubicBezTo>
                <a:cubicBezTo>
                  <a:pt x="1979083" y="861984"/>
                  <a:pt x="1964267" y="860926"/>
                  <a:pt x="2000250" y="892676"/>
                </a:cubicBezTo>
                <a:cubicBezTo>
                  <a:pt x="2036233" y="924426"/>
                  <a:pt x="2138892" y="967818"/>
                  <a:pt x="2190750" y="1019676"/>
                </a:cubicBezTo>
                <a:cubicBezTo>
                  <a:pt x="2242608" y="1071534"/>
                  <a:pt x="2262717" y="1154084"/>
                  <a:pt x="2311400" y="1203826"/>
                </a:cubicBezTo>
                <a:cubicBezTo>
                  <a:pt x="2360083" y="1253568"/>
                  <a:pt x="2440517" y="1303309"/>
                  <a:pt x="2482850" y="1318126"/>
                </a:cubicBezTo>
                <a:cubicBezTo>
                  <a:pt x="2525183" y="1332943"/>
                  <a:pt x="2545291" y="1312834"/>
                  <a:pt x="2565400" y="1292726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9" name="Forme libre : forme 28">
            <a:extLst>
              <a:ext uri="{FF2B5EF4-FFF2-40B4-BE49-F238E27FC236}">
                <a16:creationId xmlns:a16="http://schemas.microsoft.com/office/drawing/2014/main" id="{F48755D4-E52D-451E-A862-7FE36C952EA0}"/>
              </a:ext>
            </a:extLst>
          </p:cNvPr>
          <p:cNvSpPr/>
          <p:nvPr/>
        </p:nvSpPr>
        <p:spPr>
          <a:xfrm>
            <a:off x="4527550" y="1098550"/>
            <a:ext cx="101600" cy="171450"/>
          </a:xfrm>
          <a:custGeom>
            <a:avLst/>
            <a:gdLst>
              <a:gd name="connsiteX0" fmla="*/ 101600 w 101600"/>
              <a:gd name="connsiteY0" fmla="*/ 0 h 171450"/>
              <a:gd name="connsiteX1" fmla="*/ 50800 w 101600"/>
              <a:gd name="connsiteY1" fmla="*/ 127000 h 171450"/>
              <a:gd name="connsiteX2" fmla="*/ 0 w 101600"/>
              <a:gd name="connsiteY2" fmla="*/ 171450 h 171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1600" h="171450">
                <a:moveTo>
                  <a:pt x="101600" y="0"/>
                </a:moveTo>
                <a:cubicBezTo>
                  <a:pt x="84666" y="49212"/>
                  <a:pt x="67733" y="98425"/>
                  <a:pt x="50800" y="127000"/>
                </a:cubicBezTo>
                <a:cubicBezTo>
                  <a:pt x="33867" y="155575"/>
                  <a:pt x="16933" y="163512"/>
                  <a:pt x="0" y="17145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0" name="Forme libre : forme 29">
            <a:extLst>
              <a:ext uri="{FF2B5EF4-FFF2-40B4-BE49-F238E27FC236}">
                <a16:creationId xmlns:a16="http://schemas.microsoft.com/office/drawing/2014/main" id="{DDA203F8-C9E1-4AFD-B1A6-58AF2240B747}"/>
              </a:ext>
            </a:extLst>
          </p:cNvPr>
          <p:cNvSpPr/>
          <p:nvPr/>
        </p:nvSpPr>
        <p:spPr>
          <a:xfrm>
            <a:off x="3016250" y="2482850"/>
            <a:ext cx="1377950" cy="711200"/>
          </a:xfrm>
          <a:custGeom>
            <a:avLst/>
            <a:gdLst>
              <a:gd name="connsiteX0" fmla="*/ 1377950 w 1377950"/>
              <a:gd name="connsiteY0" fmla="*/ 0 h 711200"/>
              <a:gd name="connsiteX1" fmla="*/ 1295400 w 1377950"/>
              <a:gd name="connsiteY1" fmla="*/ 101600 h 711200"/>
              <a:gd name="connsiteX2" fmla="*/ 996950 w 1377950"/>
              <a:gd name="connsiteY2" fmla="*/ 209550 h 711200"/>
              <a:gd name="connsiteX3" fmla="*/ 730250 w 1377950"/>
              <a:gd name="connsiteY3" fmla="*/ 508000 h 711200"/>
              <a:gd name="connsiteX4" fmla="*/ 469900 w 1377950"/>
              <a:gd name="connsiteY4" fmla="*/ 577850 h 711200"/>
              <a:gd name="connsiteX5" fmla="*/ 247650 w 1377950"/>
              <a:gd name="connsiteY5" fmla="*/ 679450 h 711200"/>
              <a:gd name="connsiteX6" fmla="*/ 0 w 1377950"/>
              <a:gd name="connsiteY6" fmla="*/ 711200 h 711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377950" h="711200">
                <a:moveTo>
                  <a:pt x="1377950" y="0"/>
                </a:moveTo>
                <a:cubicBezTo>
                  <a:pt x="1368425" y="33337"/>
                  <a:pt x="1358900" y="66675"/>
                  <a:pt x="1295400" y="101600"/>
                </a:cubicBezTo>
                <a:cubicBezTo>
                  <a:pt x="1231900" y="136525"/>
                  <a:pt x="1091142" y="141817"/>
                  <a:pt x="996950" y="209550"/>
                </a:cubicBezTo>
                <a:cubicBezTo>
                  <a:pt x="902758" y="277283"/>
                  <a:pt x="818092" y="446617"/>
                  <a:pt x="730250" y="508000"/>
                </a:cubicBezTo>
                <a:cubicBezTo>
                  <a:pt x="642408" y="569383"/>
                  <a:pt x="550333" y="549275"/>
                  <a:pt x="469900" y="577850"/>
                </a:cubicBezTo>
                <a:cubicBezTo>
                  <a:pt x="389467" y="606425"/>
                  <a:pt x="325967" y="657225"/>
                  <a:pt x="247650" y="679450"/>
                </a:cubicBezTo>
                <a:cubicBezTo>
                  <a:pt x="169333" y="701675"/>
                  <a:pt x="84666" y="706437"/>
                  <a:pt x="0" y="71120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3" name="Forme libre : forme 32">
            <a:extLst>
              <a:ext uri="{FF2B5EF4-FFF2-40B4-BE49-F238E27FC236}">
                <a16:creationId xmlns:a16="http://schemas.microsoft.com/office/drawing/2014/main" id="{FF0BF8AA-3094-4C50-B547-95E6ECEA66B7}"/>
              </a:ext>
            </a:extLst>
          </p:cNvPr>
          <p:cNvSpPr/>
          <p:nvPr/>
        </p:nvSpPr>
        <p:spPr>
          <a:xfrm>
            <a:off x="5092700" y="5222875"/>
            <a:ext cx="949325" cy="958850"/>
          </a:xfrm>
          <a:custGeom>
            <a:avLst/>
            <a:gdLst>
              <a:gd name="connsiteX0" fmla="*/ 733425 w 733425"/>
              <a:gd name="connsiteY0" fmla="*/ 0 h 841375"/>
              <a:gd name="connsiteX1" fmla="*/ 695325 w 733425"/>
              <a:gd name="connsiteY1" fmla="*/ 111125 h 841375"/>
              <a:gd name="connsiteX2" fmla="*/ 619125 w 733425"/>
              <a:gd name="connsiteY2" fmla="*/ 231775 h 841375"/>
              <a:gd name="connsiteX3" fmla="*/ 377825 w 733425"/>
              <a:gd name="connsiteY3" fmla="*/ 323850 h 841375"/>
              <a:gd name="connsiteX4" fmla="*/ 190500 w 733425"/>
              <a:gd name="connsiteY4" fmla="*/ 571500 h 841375"/>
              <a:gd name="connsiteX5" fmla="*/ 222250 w 733425"/>
              <a:gd name="connsiteY5" fmla="*/ 603250 h 841375"/>
              <a:gd name="connsiteX6" fmla="*/ 196850 w 733425"/>
              <a:gd name="connsiteY6" fmla="*/ 654050 h 841375"/>
              <a:gd name="connsiteX7" fmla="*/ 212725 w 733425"/>
              <a:gd name="connsiteY7" fmla="*/ 708025 h 841375"/>
              <a:gd name="connsiteX8" fmla="*/ 123825 w 733425"/>
              <a:gd name="connsiteY8" fmla="*/ 771525 h 841375"/>
              <a:gd name="connsiteX9" fmla="*/ 0 w 733425"/>
              <a:gd name="connsiteY9" fmla="*/ 841375 h 841375"/>
              <a:gd name="connsiteX0" fmla="*/ 939800 w 939800"/>
              <a:gd name="connsiteY0" fmla="*/ 0 h 949325"/>
              <a:gd name="connsiteX1" fmla="*/ 901700 w 939800"/>
              <a:gd name="connsiteY1" fmla="*/ 111125 h 949325"/>
              <a:gd name="connsiteX2" fmla="*/ 825500 w 939800"/>
              <a:gd name="connsiteY2" fmla="*/ 231775 h 949325"/>
              <a:gd name="connsiteX3" fmla="*/ 584200 w 939800"/>
              <a:gd name="connsiteY3" fmla="*/ 323850 h 949325"/>
              <a:gd name="connsiteX4" fmla="*/ 396875 w 939800"/>
              <a:gd name="connsiteY4" fmla="*/ 571500 h 949325"/>
              <a:gd name="connsiteX5" fmla="*/ 428625 w 939800"/>
              <a:gd name="connsiteY5" fmla="*/ 603250 h 949325"/>
              <a:gd name="connsiteX6" fmla="*/ 403225 w 939800"/>
              <a:gd name="connsiteY6" fmla="*/ 654050 h 949325"/>
              <a:gd name="connsiteX7" fmla="*/ 419100 w 939800"/>
              <a:gd name="connsiteY7" fmla="*/ 708025 h 949325"/>
              <a:gd name="connsiteX8" fmla="*/ 330200 w 939800"/>
              <a:gd name="connsiteY8" fmla="*/ 771525 h 949325"/>
              <a:gd name="connsiteX9" fmla="*/ 0 w 939800"/>
              <a:gd name="connsiteY9" fmla="*/ 949325 h 949325"/>
              <a:gd name="connsiteX0" fmla="*/ 949325 w 949325"/>
              <a:gd name="connsiteY0" fmla="*/ 0 h 958850"/>
              <a:gd name="connsiteX1" fmla="*/ 901700 w 949325"/>
              <a:gd name="connsiteY1" fmla="*/ 120650 h 958850"/>
              <a:gd name="connsiteX2" fmla="*/ 825500 w 949325"/>
              <a:gd name="connsiteY2" fmla="*/ 241300 h 958850"/>
              <a:gd name="connsiteX3" fmla="*/ 584200 w 949325"/>
              <a:gd name="connsiteY3" fmla="*/ 333375 h 958850"/>
              <a:gd name="connsiteX4" fmla="*/ 396875 w 949325"/>
              <a:gd name="connsiteY4" fmla="*/ 581025 h 958850"/>
              <a:gd name="connsiteX5" fmla="*/ 428625 w 949325"/>
              <a:gd name="connsiteY5" fmla="*/ 612775 h 958850"/>
              <a:gd name="connsiteX6" fmla="*/ 403225 w 949325"/>
              <a:gd name="connsiteY6" fmla="*/ 663575 h 958850"/>
              <a:gd name="connsiteX7" fmla="*/ 419100 w 949325"/>
              <a:gd name="connsiteY7" fmla="*/ 717550 h 958850"/>
              <a:gd name="connsiteX8" fmla="*/ 330200 w 949325"/>
              <a:gd name="connsiteY8" fmla="*/ 781050 h 958850"/>
              <a:gd name="connsiteX9" fmla="*/ 0 w 949325"/>
              <a:gd name="connsiteY9" fmla="*/ 958850 h 958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949325" h="958850">
                <a:moveTo>
                  <a:pt x="949325" y="0"/>
                </a:moveTo>
                <a:cubicBezTo>
                  <a:pt x="939800" y="36248"/>
                  <a:pt x="922337" y="80434"/>
                  <a:pt x="901700" y="120650"/>
                </a:cubicBezTo>
                <a:cubicBezTo>
                  <a:pt x="881063" y="160866"/>
                  <a:pt x="878417" y="205846"/>
                  <a:pt x="825500" y="241300"/>
                </a:cubicBezTo>
                <a:cubicBezTo>
                  <a:pt x="772583" y="276754"/>
                  <a:pt x="655637" y="276754"/>
                  <a:pt x="584200" y="333375"/>
                </a:cubicBezTo>
                <a:cubicBezTo>
                  <a:pt x="512762" y="389996"/>
                  <a:pt x="422804" y="534458"/>
                  <a:pt x="396875" y="581025"/>
                </a:cubicBezTo>
                <a:cubicBezTo>
                  <a:pt x="370946" y="627592"/>
                  <a:pt x="427567" y="599017"/>
                  <a:pt x="428625" y="612775"/>
                </a:cubicBezTo>
                <a:cubicBezTo>
                  <a:pt x="429683" y="626533"/>
                  <a:pt x="404812" y="646113"/>
                  <a:pt x="403225" y="663575"/>
                </a:cubicBezTo>
                <a:cubicBezTo>
                  <a:pt x="401638" y="681037"/>
                  <a:pt x="431271" y="697971"/>
                  <a:pt x="419100" y="717550"/>
                </a:cubicBezTo>
                <a:cubicBezTo>
                  <a:pt x="406929" y="737129"/>
                  <a:pt x="365654" y="758825"/>
                  <a:pt x="330200" y="781050"/>
                </a:cubicBezTo>
                <a:cubicBezTo>
                  <a:pt x="294746" y="803275"/>
                  <a:pt x="44185" y="935037"/>
                  <a:pt x="0" y="95885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4" name="Forme libre : forme 3">
            <a:extLst>
              <a:ext uri="{FF2B5EF4-FFF2-40B4-BE49-F238E27FC236}">
                <a16:creationId xmlns:a16="http://schemas.microsoft.com/office/drawing/2014/main" id="{9785E986-7D90-49DA-8C7B-6E217AE16429}"/>
              </a:ext>
            </a:extLst>
          </p:cNvPr>
          <p:cNvSpPr/>
          <p:nvPr/>
        </p:nvSpPr>
        <p:spPr>
          <a:xfrm>
            <a:off x="9458297" y="1866900"/>
            <a:ext cx="218196" cy="3594735"/>
          </a:xfrm>
          <a:custGeom>
            <a:avLst/>
            <a:gdLst>
              <a:gd name="connsiteX0" fmla="*/ 57178 w 214952"/>
              <a:gd name="connsiteY0" fmla="*/ 0 h 3152775"/>
              <a:gd name="connsiteX1" fmla="*/ 19078 w 214952"/>
              <a:gd name="connsiteY1" fmla="*/ 762000 h 3152775"/>
              <a:gd name="connsiteX2" fmla="*/ 19078 w 214952"/>
              <a:gd name="connsiteY2" fmla="*/ 1000125 h 3152775"/>
              <a:gd name="connsiteX3" fmla="*/ 76228 w 214952"/>
              <a:gd name="connsiteY3" fmla="*/ 1285875 h 3152775"/>
              <a:gd name="connsiteX4" fmla="*/ 76228 w 214952"/>
              <a:gd name="connsiteY4" fmla="*/ 1647825 h 3152775"/>
              <a:gd name="connsiteX5" fmla="*/ 28 w 214952"/>
              <a:gd name="connsiteY5" fmla="*/ 2057400 h 3152775"/>
              <a:gd name="connsiteX6" fmla="*/ 85753 w 214952"/>
              <a:gd name="connsiteY6" fmla="*/ 2314575 h 3152775"/>
              <a:gd name="connsiteX7" fmla="*/ 209578 w 214952"/>
              <a:gd name="connsiteY7" fmla="*/ 2505075 h 3152775"/>
              <a:gd name="connsiteX8" fmla="*/ 181003 w 214952"/>
              <a:gd name="connsiteY8" fmla="*/ 3152775 h 3152775"/>
              <a:gd name="connsiteX0" fmla="*/ 57178 w 218196"/>
              <a:gd name="connsiteY0" fmla="*/ 0 h 3541395"/>
              <a:gd name="connsiteX1" fmla="*/ 19078 w 218196"/>
              <a:gd name="connsiteY1" fmla="*/ 762000 h 3541395"/>
              <a:gd name="connsiteX2" fmla="*/ 19078 w 218196"/>
              <a:gd name="connsiteY2" fmla="*/ 1000125 h 3541395"/>
              <a:gd name="connsiteX3" fmla="*/ 76228 w 218196"/>
              <a:gd name="connsiteY3" fmla="*/ 1285875 h 3541395"/>
              <a:gd name="connsiteX4" fmla="*/ 76228 w 218196"/>
              <a:gd name="connsiteY4" fmla="*/ 1647825 h 3541395"/>
              <a:gd name="connsiteX5" fmla="*/ 28 w 218196"/>
              <a:gd name="connsiteY5" fmla="*/ 2057400 h 3541395"/>
              <a:gd name="connsiteX6" fmla="*/ 85753 w 218196"/>
              <a:gd name="connsiteY6" fmla="*/ 2314575 h 3541395"/>
              <a:gd name="connsiteX7" fmla="*/ 209578 w 218196"/>
              <a:gd name="connsiteY7" fmla="*/ 2505075 h 3541395"/>
              <a:gd name="connsiteX8" fmla="*/ 196243 w 218196"/>
              <a:gd name="connsiteY8" fmla="*/ 3541395 h 3541395"/>
              <a:gd name="connsiteX0" fmla="*/ 57178 w 218196"/>
              <a:gd name="connsiteY0" fmla="*/ 0 h 3594735"/>
              <a:gd name="connsiteX1" fmla="*/ 19078 w 218196"/>
              <a:gd name="connsiteY1" fmla="*/ 762000 h 3594735"/>
              <a:gd name="connsiteX2" fmla="*/ 19078 w 218196"/>
              <a:gd name="connsiteY2" fmla="*/ 1000125 h 3594735"/>
              <a:gd name="connsiteX3" fmla="*/ 76228 w 218196"/>
              <a:gd name="connsiteY3" fmla="*/ 1285875 h 3594735"/>
              <a:gd name="connsiteX4" fmla="*/ 76228 w 218196"/>
              <a:gd name="connsiteY4" fmla="*/ 1647825 h 3594735"/>
              <a:gd name="connsiteX5" fmla="*/ 28 w 218196"/>
              <a:gd name="connsiteY5" fmla="*/ 2057400 h 3594735"/>
              <a:gd name="connsiteX6" fmla="*/ 85753 w 218196"/>
              <a:gd name="connsiteY6" fmla="*/ 2314575 h 3594735"/>
              <a:gd name="connsiteX7" fmla="*/ 209578 w 218196"/>
              <a:gd name="connsiteY7" fmla="*/ 2505075 h 3594735"/>
              <a:gd name="connsiteX8" fmla="*/ 196243 w 218196"/>
              <a:gd name="connsiteY8" fmla="*/ 3594735 h 35947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18196" h="3594735">
                <a:moveTo>
                  <a:pt x="57178" y="0"/>
                </a:moveTo>
                <a:cubicBezTo>
                  <a:pt x="41303" y="297656"/>
                  <a:pt x="25428" y="595313"/>
                  <a:pt x="19078" y="762000"/>
                </a:cubicBezTo>
                <a:cubicBezTo>
                  <a:pt x="12728" y="928688"/>
                  <a:pt x="9553" y="912813"/>
                  <a:pt x="19078" y="1000125"/>
                </a:cubicBezTo>
                <a:cubicBezTo>
                  <a:pt x="28603" y="1087437"/>
                  <a:pt x="66703" y="1177925"/>
                  <a:pt x="76228" y="1285875"/>
                </a:cubicBezTo>
                <a:cubicBezTo>
                  <a:pt x="85753" y="1393825"/>
                  <a:pt x="88928" y="1519238"/>
                  <a:pt x="76228" y="1647825"/>
                </a:cubicBezTo>
                <a:cubicBezTo>
                  <a:pt x="63528" y="1776412"/>
                  <a:pt x="-1560" y="1946275"/>
                  <a:pt x="28" y="2057400"/>
                </a:cubicBezTo>
                <a:cubicBezTo>
                  <a:pt x="1615" y="2168525"/>
                  <a:pt x="50828" y="2239963"/>
                  <a:pt x="85753" y="2314575"/>
                </a:cubicBezTo>
                <a:cubicBezTo>
                  <a:pt x="120678" y="2389187"/>
                  <a:pt x="193703" y="2365375"/>
                  <a:pt x="209578" y="2505075"/>
                </a:cubicBezTo>
                <a:cubicBezTo>
                  <a:pt x="225453" y="2644775"/>
                  <a:pt x="218468" y="3340735"/>
                  <a:pt x="196243" y="3594735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7" name="Forme libre : forme 6">
            <a:extLst>
              <a:ext uri="{FF2B5EF4-FFF2-40B4-BE49-F238E27FC236}">
                <a16:creationId xmlns:a16="http://schemas.microsoft.com/office/drawing/2014/main" id="{DE2091A2-893D-4FD9-B5DC-08FAAC12AD69}"/>
              </a:ext>
            </a:extLst>
          </p:cNvPr>
          <p:cNvSpPr/>
          <p:nvPr/>
        </p:nvSpPr>
        <p:spPr>
          <a:xfrm>
            <a:off x="4667250" y="1800225"/>
            <a:ext cx="3514743" cy="3819524"/>
          </a:xfrm>
          <a:custGeom>
            <a:avLst/>
            <a:gdLst>
              <a:gd name="connsiteX0" fmla="*/ 0 w 4103757"/>
              <a:gd name="connsiteY0" fmla="*/ 3510562 h 3510562"/>
              <a:gd name="connsiteX1" fmla="*/ 228600 w 4103757"/>
              <a:gd name="connsiteY1" fmla="*/ 3215287 h 3510562"/>
              <a:gd name="connsiteX2" fmla="*/ 400050 w 4103757"/>
              <a:gd name="connsiteY2" fmla="*/ 3053362 h 3510562"/>
              <a:gd name="connsiteX3" fmla="*/ 923925 w 4103757"/>
              <a:gd name="connsiteY3" fmla="*/ 2748562 h 3510562"/>
              <a:gd name="connsiteX4" fmla="*/ 1162050 w 4103757"/>
              <a:gd name="connsiteY4" fmla="*/ 2691412 h 3510562"/>
              <a:gd name="connsiteX5" fmla="*/ 1533525 w 4103757"/>
              <a:gd name="connsiteY5" fmla="*/ 2500912 h 3510562"/>
              <a:gd name="connsiteX6" fmla="*/ 1638300 w 4103757"/>
              <a:gd name="connsiteY6" fmla="*/ 2110387 h 3510562"/>
              <a:gd name="connsiteX7" fmla="*/ 1838325 w 4103757"/>
              <a:gd name="connsiteY7" fmla="*/ 1719862 h 3510562"/>
              <a:gd name="connsiteX8" fmla="*/ 2190750 w 4103757"/>
              <a:gd name="connsiteY8" fmla="*/ 1291237 h 3510562"/>
              <a:gd name="connsiteX9" fmla="*/ 2381250 w 4103757"/>
              <a:gd name="connsiteY9" fmla="*/ 976912 h 3510562"/>
              <a:gd name="connsiteX10" fmla="*/ 2705100 w 4103757"/>
              <a:gd name="connsiteY10" fmla="*/ 795937 h 3510562"/>
              <a:gd name="connsiteX11" fmla="*/ 3181350 w 4103757"/>
              <a:gd name="connsiteY11" fmla="*/ 405412 h 3510562"/>
              <a:gd name="connsiteX12" fmla="*/ 3371850 w 4103757"/>
              <a:gd name="connsiteY12" fmla="*/ 110137 h 3510562"/>
              <a:gd name="connsiteX0" fmla="*/ 0 w 3181350"/>
              <a:gd name="connsiteY0" fmla="*/ 3105150 h 3105150"/>
              <a:gd name="connsiteX1" fmla="*/ 228600 w 3181350"/>
              <a:gd name="connsiteY1" fmla="*/ 2809875 h 3105150"/>
              <a:gd name="connsiteX2" fmla="*/ 400050 w 3181350"/>
              <a:gd name="connsiteY2" fmla="*/ 2647950 h 3105150"/>
              <a:gd name="connsiteX3" fmla="*/ 923925 w 3181350"/>
              <a:gd name="connsiteY3" fmla="*/ 2343150 h 3105150"/>
              <a:gd name="connsiteX4" fmla="*/ 1162050 w 3181350"/>
              <a:gd name="connsiteY4" fmla="*/ 2286000 h 3105150"/>
              <a:gd name="connsiteX5" fmla="*/ 1533525 w 3181350"/>
              <a:gd name="connsiteY5" fmla="*/ 2095500 h 3105150"/>
              <a:gd name="connsiteX6" fmla="*/ 1638300 w 3181350"/>
              <a:gd name="connsiteY6" fmla="*/ 1704975 h 3105150"/>
              <a:gd name="connsiteX7" fmla="*/ 1838325 w 3181350"/>
              <a:gd name="connsiteY7" fmla="*/ 1314450 h 3105150"/>
              <a:gd name="connsiteX8" fmla="*/ 2190750 w 3181350"/>
              <a:gd name="connsiteY8" fmla="*/ 885825 h 3105150"/>
              <a:gd name="connsiteX9" fmla="*/ 2381250 w 3181350"/>
              <a:gd name="connsiteY9" fmla="*/ 571500 h 3105150"/>
              <a:gd name="connsiteX10" fmla="*/ 2705100 w 3181350"/>
              <a:gd name="connsiteY10" fmla="*/ 390525 h 3105150"/>
              <a:gd name="connsiteX11" fmla="*/ 3181350 w 3181350"/>
              <a:gd name="connsiteY11" fmla="*/ 0 h 3105150"/>
              <a:gd name="connsiteX0" fmla="*/ 0 w 3181350"/>
              <a:gd name="connsiteY0" fmla="*/ 3105150 h 3105150"/>
              <a:gd name="connsiteX1" fmla="*/ 228600 w 3181350"/>
              <a:gd name="connsiteY1" fmla="*/ 2809875 h 3105150"/>
              <a:gd name="connsiteX2" fmla="*/ 400050 w 3181350"/>
              <a:gd name="connsiteY2" fmla="*/ 2647950 h 3105150"/>
              <a:gd name="connsiteX3" fmla="*/ 923925 w 3181350"/>
              <a:gd name="connsiteY3" fmla="*/ 2343150 h 3105150"/>
              <a:gd name="connsiteX4" fmla="*/ 1162050 w 3181350"/>
              <a:gd name="connsiteY4" fmla="*/ 2286000 h 3105150"/>
              <a:gd name="connsiteX5" fmla="*/ 1533525 w 3181350"/>
              <a:gd name="connsiteY5" fmla="*/ 2095500 h 3105150"/>
              <a:gd name="connsiteX6" fmla="*/ 1638300 w 3181350"/>
              <a:gd name="connsiteY6" fmla="*/ 1704975 h 3105150"/>
              <a:gd name="connsiteX7" fmla="*/ 1838325 w 3181350"/>
              <a:gd name="connsiteY7" fmla="*/ 1314450 h 3105150"/>
              <a:gd name="connsiteX8" fmla="*/ 2190750 w 3181350"/>
              <a:gd name="connsiteY8" fmla="*/ 885825 h 3105150"/>
              <a:gd name="connsiteX9" fmla="*/ 2381250 w 3181350"/>
              <a:gd name="connsiteY9" fmla="*/ 571500 h 3105150"/>
              <a:gd name="connsiteX10" fmla="*/ 2705100 w 3181350"/>
              <a:gd name="connsiteY10" fmla="*/ 390525 h 3105150"/>
              <a:gd name="connsiteX11" fmla="*/ 3181350 w 3181350"/>
              <a:gd name="connsiteY11" fmla="*/ 0 h 3105150"/>
              <a:gd name="connsiteX12" fmla="*/ 3181350 w 3181350"/>
              <a:gd name="connsiteY12" fmla="*/ 0 h 3105150"/>
              <a:gd name="connsiteX0" fmla="*/ 0 w 3333750"/>
              <a:gd name="connsiteY0" fmla="*/ 3305175 h 3305175"/>
              <a:gd name="connsiteX1" fmla="*/ 228600 w 3333750"/>
              <a:gd name="connsiteY1" fmla="*/ 3009900 h 3305175"/>
              <a:gd name="connsiteX2" fmla="*/ 400050 w 3333750"/>
              <a:gd name="connsiteY2" fmla="*/ 2847975 h 3305175"/>
              <a:gd name="connsiteX3" fmla="*/ 923925 w 3333750"/>
              <a:gd name="connsiteY3" fmla="*/ 2543175 h 3305175"/>
              <a:gd name="connsiteX4" fmla="*/ 1162050 w 3333750"/>
              <a:gd name="connsiteY4" fmla="*/ 2486025 h 3305175"/>
              <a:gd name="connsiteX5" fmla="*/ 1533525 w 3333750"/>
              <a:gd name="connsiteY5" fmla="*/ 2295525 h 3305175"/>
              <a:gd name="connsiteX6" fmla="*/ 1638300 w 3333750"/>
              <a:gd name="connsiteY6" fmla="*/ 1905000 h 3305175"/>
              <a:gd name="connsiteX7" fmla="*/ 1838325 w 3333750"/>
              <a:gd name="connsiteY7" fmla="*/ 1514475 h 3305175"/>
              <a:gd name="connsiteX8" fmla="*/ 2190750 w 3333750"/>
              <a:gd name="connsiteY8" fmla="*/ 1085850 h 3305175"/>
              <a:gd name="connsiteX9" fmla="*/ 2381250 w 3333750"/>
              <a:gd name="connsiteY9" fmla="*/ 771525 h 3305175"/>
              <a:gd name="connsiteX10" fmla="*/ 2705100 w 3333750"/>
              <a:gd name="connsiteY10" fmla="*/ 590550 h 3305175"/>
              <a:gd name="connsiteX11" fmla="*/ 3181350 w 3333750"/>
              <a:gd name="connsiteY11" fmla="*/ 200025 h 3305175"/>
              <a:gd name="connsiteX12" fmla="*/ 3333750 w 3333750"/>
              <a:gd name="connsiteY12" fmla="*/ 0 h 3305175"/>
              <a:gd name="connsiteX0" fmla="*/ 0 w 3342637"/>
              <a:gd name="connsiteY0" fmla="*/ 3323045 h 3323045"/>
              <a:gd name="connsiteX1" fmla="*/ 228600 w 3342637"/>
              <a:gd name="connsiteY1" fmla="*/ 3027770 h 3323045"/>
              <a:gd name="connsiteX2" fmla="*/ 400050 w 3342637"/>
              <a:gd name="connsiteY2" fmla="*/ 2865845 h 3323045"/>
              <a:gd name="connsiteX3" fmla="*/ 923925 w 3342637"/>
              <a:gd name="connsiteY3" fmla="*/ 2561045 h 3323045"/>
              <a:gd name="connsiteX4" fmla="*/ 1162050 w 3342637"/>
              <a:gd name="connsiteY4" fmla="*/ 2503895 h 3323045"/>
              <a:gd name="connsiteX5" fmla="*/ 1533525 w 3342637"/>
              <a:gd name="connsiteY5" fmla="*/ 2313395 h 3323045"/>
              <a:gd name="connsiteX6" fmla="*/ 1638300 w 3342637"/>
              <a:gd name="connsiteY6" fmla="*/ 1922870 h 3323045"/>
              <a:gd name="connsiteX7" fmla="*/ 1838325 w 3342637"/>
              <a:gd name="connsiteY7" fmla="*/ 1532345 h 3323045"/>
              <a:gd name="connsiteX8" fmla="*/ 2190750 w 3342637"/>
              <a:gd name="connsiteY8" fmla="*/ 1103720 h 3323045"/>
              <a:gd name="connsiteX9" fmla="*/ 2381250 w 3342637"/>
              <a:gd name="connsiteY9" fmla="*/ 789395 h 3323045"/>
              <a:gd name="connsiteX10" fmla="*/ 2705100 w 3342637"/>
              <a:gd name="connsiteY10" fmla="*/ 608420 h 3323045"/>
              <a:gd name="connsiteX11" fmla="*/ 3181350 w 3342637"/>
              <a:gd name="connsiteY11" fmla="*/ 217895 h 3323045"/>
              <a:gd name="connsiteX12" fmla="*/ 3333750 w 3342637"/>
              <a:gd name="connsiteY12" fmla="*/ 17870 h 3323045"/>
              <a:gd name="connsiteX13" fmla="*/ 3324225 w 3342637"/>
              <a:gd name="connsiteY13" fmla="*/ 8346 h 3323045"/>
              <a:gd name="connsiteX0" fmla="*/ 0 w 3514743"/>
              <a:gd name="connsiteY0" fmla="*/ 3819524 h 3819524"/>
              <a:gd name="connsiteX1" fmla="*/ 228600 w 3514743"/>
              <a:gd name="connsiteY1" fmla="*/ 3524249 h 3819524"/>
              <a:gd name="connsiteX2" fmla="*/ 400050 w 3514743"/>
              <a:gd name="connsiteY2" fmla="*/ 3362324 h 3819524"/>
              <a:gd name="connsiteX3" fmla="*/ 923925 w 3514743"/>
              <a:gd name="connsiteY3" fmla="*/ 3057524 h 3819524"/>
              <a:gd name="connsiteX4" fmla="*/ 1162050 w 3514743"/>
              <a:gd name="connsiteY4" fmla="*/ 3000374 h 3819524"/>
              <a:gd name="connsiteX5" fmla="*/ 1533525 w 3514743"/>
              <a:gd name="connsiteY5" fmla="*/ 2809874 h 3819524"/>
              <a:gd name="connsiteX6" fmla="*/ 1638300 w 3514743"/>
              <a:gd name="connsiteY6" fmla="*/ 2419349 h 3819524"/>
              <a:gd name="connsiteX7" fmla="*/ 1838325 w 3514743"/>
              <a:gd name="connsiteY7" fmla="*/ 2028824 h 3819524"/>
              <a:gd name="connsiteX8" fmla="*/ 2190750 w 3514743"/>
              <a:gd name="connsiteY8" fmla="*/ 1600199 h 3819524"/>
              <a:gd name="connsiteX9" fmla="*/ 2381250 w 3514743"/>
              <a:gd name="connsiteY9" fmla="*/ 1285874 h 3819524"/>
              <a:gd name="connsiteX10" fmla="*/ 2705100 w 3514743"/>
              <a:gd name="connsiteY10" fmla="*/ 1104899 h 3819524"/>
              <a:gd name="connsiteX11" fmla="*/ 3181350 w 3514743"/>
              <a:gd name="connsiteY11" fmla="*/ 714374 h 3819524"/>
              <a:gd name="connsiteX12" fmla="*/ 3333750 w 3514743"/>
              <a:gd name="connsiteY12" fmla="*/ 514349 h 3819524"/>
              <a:gd name="connsiteX13" fmla="*/ 3514725 w 3514743"/>
              <a:gd name="connsiteY13" fmla="*/ 0 h 38195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3514743" h="3819524">
                <a:moveTo>
                  <a:pt x="0" y="3819524"/>
                </a:moveTo>
                <a:cubicBezTo>
                  <a:pt x="80962" y="3709986"/>
                  <a:pt x="161925" y="3600449"/>
                  <a:pt x="228600" y="3524249"/>
                </a:cubicBezTo>
                <a:cubicBezTo>
                  <a:pt x="295275" y="3448049"/>
                  <a:pt x="284163" y="3440111"/>
                  <a:pt x="400050" y="3362324"/>
                </a:cubicBezTo>
                <a:cubicBezTo>
                  <a:pt x="515937" y="3284537"/>
                  <a:pt x="796925" y="3117849"/>
                  <a:pt x="923925" y="3057524"/>
                </a:cubicBezTo>
                <a:cubicBezTo>
                  <a:pt x="1050925" y="2997199"/>
                  <a:pt x="1060450" y="3041649"/>
                  <a:pt x="1162050" y="3000374"/>
                </a:cubicBezTo>
                <a:cubicBezTo>
                  <a:pt x="1263650" y="2959099"/>
                  <a:pt x="1454150" y="2906712"/>
                  <a:pt x="1533525" y="2809874"/>
                </a:cubicBezTo>
                <a:cubicBezTo>
                  <a:pt x="1612900" y="2713036"/>
                  <a:pt x="1587500" y="2549524"/>
                  <a:pt x="1638300" y="2419349"/>
                </a:cubicBezTo>
                <a:cubicBezTo>
                  <a:pt x="1689100" y="2289174"/>
                  <a:pt x="1746250" y="2165349"/>
                  <a:pt x="1838325" y="2028824"/>
                </a:cubicBezTo>
                <a:cubicBezTo>
                  <a:pt x="1930400" y="1892299"/>
                  <a:pt x="2100262" y="1724024"/>
                  <a:pt x="2190750" y="1600199"/>
                </a:cubicBezTo>
                <a:cubicBezTo>
                  <a:pt x="2281238" y="1476374"/>
                  <a:pt x="2295525" y="1368424"/>
                  <a:pt x="2381250" y="1285874"/>
                </a:cubicBezTo>
                <a:cubicBezTo>
                  <a:pt x="2466975" y="1203324"/>
                  <a:pt x="2571750" y="1200149"/>
                  <a:pt x="2705100" y="1104899"/>
                </a:cubicBezTo>
                <a:cubicBezTo>
                  <a:pt x="2838450" y="1009649"/>
                  <a:pt x="3070225" y="828674"/>
                  <a:pt x="3181350" y="714374"/>
                </a:cubicBezTo>
                <a:lnTo>
                  <a:pt x="3333750" y="514349"/>
                </a:lnTo>
                <a:cubicBezTo>
                  <a:pt x="3357562" y="479424"/>
                  <a:pt x="3516709" y="1984"/>
                  <a:pt x="3514725" y="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0" name="Forme libre : forme 9">
            <a:extLst>
              <a:ext uri="{FF2B5EF4-FFF2-40B4-BE49-F238E27FC236}">
                <a16:creationId xmlns:a16="http://schemas.microsoft.com/office/drawing/2014/main" id="{A3F9438B-574A-41ED-A02A-B92F4E8208B1}"/>
              </a:ext>
            </a:extLst>
          </p:cNvPr>
          <p:cNvSpPr/>
          <p:nvPr/>
        </p:nvSpPr>
        <p:spPr>
          <a:xfrm>
            <a:off x="5052060" y="2735580"/>
            <a:ext cx="4960620" cy="2552831"/>
          </a:xfrm>
          <a:custGeom>
            <a:avLst/>
            <a:gdLst>
              <a:gd name="connsiteX0" fmla="*/ 4960620 w 4960620"/>
              <a:gd name="connsiteY0" fmla="*/ 0 h 2552831"/>
              <a:gd name="connsiteX1" fmla="*/ 4472940 w 4960620"/>
              <a:gd name="connsiteY1" fmla="*/ 190500 h 2552831"/>
              <a:gd name="connsiteX2" fmla="*/ 4267200 w 4960620"/>
              <a:gd name="connsiteY2" fmla="*/ 266700 h 2552831"/>
              <a:gd name="connsiteX3" fmla="*/ 3985260 w 4960620"/>
              <a:gd name="connsiteY3" fmla="*/ 419100 h 2552831"/>
              <a:gd name="connsiteX4" fmla="*/ 3810000 w 4960620"/>
              <a:gd name="connsiteY4" fmla="*/ 609600 h 2552831"/>
              <a:gd name="connsiteX5" fmla="*/ 3810000 w 4960620"/>
              <a:gd name="connsiteY5" fmla="*/ 693420 h 2552831"/>
              <a:gd name="connsiteX6" fmla="*/ 3672840 w 4960620"/>
              <a:gd name="connsiteY6" fmla="*/ 838200 h 2552831"/>
              <a:gd name="connsiteX7" fmla="*/ 3489960 w 4960620"/>
              <a:gd name="connsiteY7" fmla="*/ 944880 h 2552831"/>
              <a:gd name="connsiteX8" fmla="*/ 3345180 w 4960620"/>
              <a:gd name="connsiteY8" fmla="*/ 967740 h 2552831"/>
              <a:gd name="connsiteX9" fmla="*/ 3070860 w 4960620"/>
              <a:gd name="connsiteY9" fmla="*/ 1135380 h 2552831"/>
              <a:gd name="connsiteX10" fmla="*/ 2903220 w 4960620"/>
              <a:gd name="connsiteY10" fmla="*/ 1379220 h 2552831"/>
              <a:gd name="connsiteX11" fmla="*/ 2636520 w 4960620"/>
              <a:gd name="connsiteY11" fmla="*/ 1653540 h 2552831"/>
              <a:gd name="connsiteX12" fmla="*/ 2506980 w 4960620"/>
              <a:gd name="connsiteY12" fmla="*/ 1836420 h 2552831"/>
              <a:gd name="connsiteX13" fmla="*/ 2133600 w 4960620"/>
              <a:gd name="connsiteY13" fmla="*/ 2049780 h 2552831"/>
              <a:gd name="connsiteX14" fmla="*/ 1783080 w 4960620"/>
              <a:gd name="connsiteY14" fmla="*/ 2278380 h 2552831"/>
              <a:gd name="connsiteX15" fmla="*/ 1249680 w 4960620"/>
              <a:gd name="connsiteY15" fmla="*/ 2506980 h 2552831"/>
              <a:gd name="connsiteX16" fmla="*/ 830580 w 4960620"/>
              <a:gd name="connsiteY16" fmla="*/ 2453640 h 2552831"/>
              <a:gd name="connsiteX17" fmla="*/ 571500 w 4960620"/>
              <a:gd name="connsiteY17" fmla="*/ 2545080 h 2552831"/>
              <a:gd name="connsiteX18" fmla="*/ 342900 w 4960620"/>
              <a:gd name="connsiteY18" fmla="*/ 2537460 h 2552831"/>
              <a:gd name="connsiteX19" fmla="*/ 236220 w 4960620"/>
              <a:gd name="connsiteY19" fmla="*/ 2453640 h 2552831"/>
              <a:gd name="connsiteX20" fmla="*/ 0 w 4960620"/>
              <a:gd name="connsiteY20" fmla="*/ 2529840 h 25528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4960620" h="2552831">
                <a:moveTo>
                  <a:pt x="4960620" y="0"/>
                </a:moveTo>
                <a:lnTo>
                  <a:pt x="4472940" y="190500"/>
                </a:lnTo>
                <a:cubicBezTo>
                  <a:pt x="4357370" y="234950"/>
                  <a:pt x="4348480" y="228600"/>
                  <a:pt x="4267200" y="266700"/>
                </a:cubicBezTo>
                <a:cubicBezTo>
                  <a:pt x="4185920" y="304800"/>
                  <a:pt x="4061460" y="361950"/>
                  <a:pt x="3985260" y="419100"/>
                </a:cubicBezTo>
                <a:cubicBezTo>
                  <a:pt x="3909060" y="476250"/>
                  <a:pt x="3839210" y="563880"/>
                  <a:pt x="3810000" y="609600"/>
                </a:cubicBezTo>
                <a:cubicBezTo>
                  <a:pt x="3780790" y="655320"/>
                  <a:pt x="3832860" y="655320"/>
                  <a:pt x="3810000" y="693420"/>
                </a:cubicBezTo>
                <a:cubicBezTo>
                  <a:pt x="3787140" y="731520"/>
                  <a:pt x="3726180" y="796290"/>
                  <a:pt x="3672840" y="838200"/>
                </a:cubicBezTo>
                <a:cubicBezTo>
                  <a:pt x="3619500" y="880110"/>
                  <a:pt x="3544570" y="923290"/>
                  <a:pt x="3489960" y="944880"/>
                </a:cubicBezTo>
                <a:cubicBezTo>
                  <a:pt x="3435350" y="966470"/>
                  <a:pt x="3415030" y="935990"/>
                  <a:pt x="3345180" y="967740"/>
                </a:cubicBezTo>
                <a:cubicBezTo>
                  <a:pt x="3275330" y="999490"/>
                  <a:pt x="3144520" y="1066800"/>
                  <a:pt x="3070860" y="1135380"/>
                </a:cubicBezTo>
                <a:cubicBezTo>
                  <a:pt x="2997200" y="1203960"/>
                  <a:pt x="2975610" y="1292860"/>
                  <a:pt x="2903220" y="1379220"/>
                </a:cubicBezTo>
                <a:cubicBezTo>
                  <a:pt x="2830830" y="1465580"/>
                  <a:pt x="2702560" y="1577340"/>
                  <a:pt x="2636520" y="1653540"/>
                </a:cubicBezTo>
                <a:cubicBezTo>
                  <a:pt x="2570480" y="1729740"/>
                  <a:pt x="2590800" y="1770380"/>
                  <a:pt x="2506980" y="1836420"/>
                </a:cubicBezTo>
                <a:cubicBezTo>
                  <a:pt x="2423160" y="1902460"/>
                  <a:pt x="2254250" y="1976120"/>
                  <a:pt x="2133600" y="2049780"/>
                </a:cubicBezTo>
                <a:cubicBezTo>
                  <a:pt x="2012950" y="2123440"/>
                  <a:pt x="1930400" y="2202180"/>
                  <a:pt x="1783080" y="2278380"/>
                </a:cubicBezTo>
                <a:cubicBezTo>
                  <a:pt x="1635760" y="2354580"/>
                  <a:pt x="1408430" y="2477770"/>
                  <a:pt x="1249680" y="2506980"/>
                </a:cubicBezTo>
                <a:cubicBezTo>
                  <a:pt x="1090930" y="2536190"/>
                  <a:pt x="943610" y="2447290"/>
                  <a:pt x="830580" y="2453640"/>
                </a:cubicBezTo>
                <a:cubicBezTo>
                  <a:pt x="717550" y="2459990"/>
                  <a:pt x="652780" y="2531110"/>
                  <a:pt x="571500" y="2545080"/>
                </a:cubicBezTo>
                <a:cubicBezTo>
                  <a:pt x="490220" y="2559050"/>
                  <a:pt x="398780" y="2552700"/>
                  <a:pt x="342900" y="2537460"/>
                </a:cubicBezTo>
                <a:cubicBezTo>
                  <a:pt x="287020" y="2522220"/>
                  <a:pt x="293370" y="2454910"/>
                  <a:pt x="236220" y="2453640"/>
                </a:cubicBezTo>
                <a:cubicBezTo>
                  <a:pt x="179070" y="2452370"/>
                  <a:pt x="89535" y="2491105"/>
                  <a:pt x="0" y="252984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2" name="Forme libre : forme 11">
            <a:extLst>
              <a:ext uri="{FF2B5EF4-FFF2-40B4-BE49-F238E27FC236}">
                <a16:creationId xmlns:a16="http://schemas.microsoft.com/office/drawing/2014/main" id="{944CCB70-F3D6-4557-9C2F-76D3681E987B}"/>
              </a:ext>
            </a:extLst>
          </p:cNvPr>
          <p:cNvSpPr/>
          <p:nvPr/>
        </p:nvSpPr>
        <p:spPr>
          <a:xfrm>
            <a:off x="4076700" y="2202180"/>
            <a:ext cx="4556760" cy="3308828"/>
          </a:xfrm>
          <a:custGeom>
            <a:avLst/>
            <a:gdLst>
              <a:gd name="connsiteX0" fmla="*/ 0 w 4556760"/>
              <a:gd name="connsiteY0" fmla="*/ 0 h 3308828"/>
              <a:gd name="connsiteX1" fmla="*/ 266700 w 4556760"/>
              <a:gd name="connsiteY1" fmla="*/ 243840 h 3308828"/>
              <a:gd name="connsiteX2" fmla="*/ 670560 w 4556760"/>
              <a:gd name="connsiteY2" fmla="*/ 457200 h 3308828"/>
              <a:gd name="connsiteX3" fmla="*/ 1219200 w 4556760"/>
              <a:gd name="connsiteY3" fmla="*/ 807720 h 3308828"/>
              <a:gd name="connsiteX4" fmla="*/ 1341120 w 4556760"/>
              <a:gd name="connsiteY4" fmla="*/ 967740 h 3308828"/>
              <a:gd name="connsiteX5" fmla="*/ 1661160 w 4556760"/>
              <a:gd name="connsiteY5" fmla="*/ 1333500 h 3308828"/>
              <a:gd name="connsiteX6" fmla="*/ 2080260 w 4556760"/>
              <a:gd name="connsiteY6" fmla="*/ 1661160 h 3308828"/>
              <a:gd name="connsiteX7" fmla="*/ 2484120 w 4556760"/>
              <a:gd name="connsiteY7" fmla="*/ 1927860 h 3308828"/>
              <a:gd name="connsiteX8" fmla="*/ 2865120 w 4556760"/>
              <a:gd name="connsiteY8" fmla="*/ 2171700 h 3308828"/>
              <a:gd name="connsiteX9" fmla="*/ 3055620 w 4556760"/>
              <a:gd name="connsiteY9" fmla="*/ 2514600 h 3308828"/>
              <a:gd name="connsiteX10" fmla="*/ 3322320 w 4556760"/>
              <a:gd name="connsiteY10" fmla="*/ 2674620 h 3308828"/>
              <a:gd name="connsiteX11" fmla="*/ 3825240 w 4556760"/>
              <a:gd name="connsiteY11" fmla="*/ 2743200 h 3308828"/>
              <a:gd name="connsiteX12" fmla="*/ 4008120 w 4556760"/>
              <a:gd name="connsiteY12" fmla="*/ 2895600 h 3308828"/>
              <a:gd name="connsiteX13" fmla="*/ 4465320 w 4556760"/>
              <a:gd name="connsiteY13" fmla="*/ 3246120 h 3308828"/>
              <a:gd name="connsiteX14" fmla="*/ 4556760 w 4556760"/>
              <a:gd name="connsiteY14" fmla="*/ 3307080 h 33088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4556760" h="3308828">
                <a:moveTo>
                  <a:pt x="0" y="0"/>
                </a:moveTo>
                <a:cubicBezTo>
                  <a:pt x="77470" y="83820"/>
                  <a:pt x="154940" y="167640"/>
                  <a:pt x="266700" y="243840"/>
                </a:cubicBezTo>
                <a:cubicBezTo>
                  <a:pt x="378460" y="320040"/>
                  <a:pt x="511810" y="363220"/>
                  <a:pt x="670560" y="457200"/>
                </a:cubicBezTo>
                <a:cubicBezTo>
                  <a:pt x="829310" y="551180"/>
                  <a:pt x="1107440" y="722630"/>
                  <a:pt x="1219200" y="807720"/>
                </a:cubicBezTo>
                <a:cubicBezTo>
                  <a:pt x="1330960" y="892810"/>
                  <a:pt x="1267460" y="880110"/>
                  <a:pt x="1341120" y="967740"/>
                </a:cubicBezTo>
                <a:cubicBezTo>
                  <a:pt x="1414780" y="1055370"/>
                  <a:pt x="1537970" y="1217930"/>
                  <a:pt x="1661160" y="1333500"/>
                </a:cubicBezTo>
                <a:cubicBezTo>
                  <a:pt x="1784350" y="1449070"/>
                  <a:pt x="1943100" y="1562100"/>
                  <a:pt x="2080260" y="1661160"/>
                </a:cubicBezTo>
                <a:cubicBezTo>
                  <a:pt x="2217420" y="1760220"/>
                  <a:pt x="2353310" y="1842770"/>
                  <a:pt x="2484120" y="1927860"/>
                </a:cubicBezTo>
                <a:cubicBezTo>
                  <a:pt x="2614930" y="2012950"/>
                  <a:pt x="2769870" y="2073910"/>
                  <a:pt x="2865120" y="2171700"/>
                </a:cubicBezTo>
                <a:cubicBezTo>
                  <a:pt x="2960370" y="2269490"/>
                  <a:pt x="2979420" y="2430780"/>
                  <a:pt x="3055620" y="2514600"/>
                </a:cubicBezTo>
                <a:cubicBezTo>
                  <a:pt x="3131820" y="2598420"/>
                  <a:pt x="3194050" y="2636520"/>
                  <a:pt x="3322320" y="2674620"/>
                </a:cubicBezTo>
                <a:cubicBezTo>
                  <a:pt x="3450590" y="2712720"/>
                  <a:pt x="3710940" y="2706370"/>
                  <a:pt x="3825240" y="2743200"/>
                </a:cubicBezTo>
                <a:cubicBezTo>
                  <a:pt x="3939540" y="2780030"/>
                  <a:pt x="3901440" y="2811780"/>
                  <a:pt x="4008120" y="2895600"/>
                </a:cubicBezTo>
                <a:cubicBezTo>
                  <a:pt x="4114800" y="2979420"/>
                  <a:pt x="4373880" y="3177540"/>
                  <a:pt x="4465320" y="3246120"/>
                </a:cubicBezTo>
                <a:cubicBezTo>
                  <a:pt x="4556760" y="3314700"/>
                  <a:pt x="4556760" y="3310890"/>
                  <a:pt x="4556760" y="330708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4" name="Forme libre : forme 23">
            <a:extLst>
              <a:ext uri="{FF2B5EF4-FFF2-40B4-BE49-F238E27FC236}">
                <a16:creationId xmlns:a16="http://schemas.microsoft.com/office/drawing/2014/main" id="{95D7BB21-081F-4A5B-968A-0D05182EA29B}"/>
              </a:ext>
            </a:extLst>
          </p:cNvPr>
          <p:cNvSpPr/>
          <p:nvPr/>
        </p:nvSpPr>
        <p:spPr>
          <a:xfrm>
            <a:off x="6172200" y="4654550"/>
            <a:ext cx="647700" cy="374650"/>
          </a:xfrm>
          <a:custGeom>
            <a:avLst/>
            <a:gdLst>
              <a:gd name="connsiteX0" fmla="*/ 0 w 647700"/>
              <a:gd name="connsiteY0" fmla="*/ 0 h 374650"/>
              <a:gd name="connsiteX1" fmla="*/ 260350 w 647700"/>
              <a:gd name="connsiteY1" fmla="*/ 127000 h 374650"/>
              <a:gd name="connsiteX2" fmla="*/ 514350 w 647700"/>
              <a:gd name="connsiteY2" fmla="*/ 222250 h 374650"/>
              <a:gd name="connsiteX3" fmla="*/ 647700 w 647700"/>
              <a:gd name="connsiteY3" fmla="*/ 374650 h 374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47700" h="374650">
                <a:moveTo>
                  <a:pt x="0" y="0"/>
                </a:moveTo>
                <a:cubicBezTo>
                  <a:pt x="87312" y="44979"/>
                  <a:pt x="174625" y="89958"/>
                  <a:pt x="260350" y="127000"/>
                </a:cubicBezTo>
                <a:cubicBezTo>
                  <a:pt x="346075" y="164042"/>
                  <a:pt x="449792" y="180975"/>
                  <a:pt x="514350" y="222250"/>
                </a:cubicBezTo>
                <a:cubicBezTo>
                  <a:pt x="578908" y="263525"/>
                  <a:pt x="613304" y="319087"/>
                  <a:pt x="647700" y="37465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1" name="Forme libre : forme 30">
            <a:extLst>
              <a:ext uri="{FF2B5EF4-FFF2-40B4-BE49-F238E27FC236}">
                <a16:creationId xmlns:a16="http://schemas.microsoft.com/office/drawing/2014/main" id="{9B914AB4-097F-4566-ACFF-8B65D8AD4BA5}"/>
              </a:ext>
            </a:extLst>
          </p:cNvPr>
          <p:cNvSpPr/>
          <p:nvPr/>
        </p:nvSpPr>
        <p:spPr>
          <a:xfrm>
            <a:off x="4794250" y="3968750"/>
            <a:ext cx="1099770" cy="1276350"/>
          </a:xfrm>
          <a:custGeom>
            <a:avLst/>
            <a:gdLst>
              <a:gd name="connsiteX0" fmla="*/ 0 w 1099770"/>
              <a:gd name="connsiteY0" fmla="*/ 0 h 1276350"/>
              <a:gd name="connsiteX1" fmla="*/ 38100 w 1099770"/>
              <a:gd name="connsiteY1" fmla="*/ 63500 h 1276350"/>
              <a:gd name="connsiteX2" fmla="*/ 22225 w 1099770"/>
              <a:gd name="connsiteY2" fmla="*/ 130175 h 1276350"/>
              <a:gd name="connsiteX3" fmla="*/ 171450 w 1099770"/>
              <a:gd name="connsiteY3" fmla="*/ 139700 h 1276350"/>
              <a:gd name="connsiteX4" fmla="*/ 352425 w 1099770"/>
              <a:gd name="connsiteY4" fmla="*/ 203200 h 1276350"/>
              <a:gd name="connsiteX5" fmla="*/ 419100 w 1099770"/>
              <a:gd name="connsiteY5" fmla="*/ 193675 h 1276350"/>
              <a:gd name="connsiteX6" fmla="*/ 584200 w 1099770"/>
              <a:gd name="connsiteY6" fmla="*/ 177800 h 1276350"/>
              <a:gd name="connsiteX7" fmla="*/ 685800 w 1099770"/>
              <a:gd name="connsiteY7" fmla="*/ 244475 h 1276350"/>
              <a:gd name="connsiteX8" fmla="*/ 844550 w 1099770"/>
              <a:gd name="connsiteY8" fmla="*/ 320675 h 1276350"/>
              <a:gd name="connsiteX9" fmla="*/ 955675 w 1099770"/>
              <a:gd name="connsiteY9" fmla="*/ 450850 h 1276350"/>
              <a:gd name="connsiteX10" fmla="*/ 1022350 w 1099770"/>
              <a:gd name="connsiteY10" fmla="*/ 619125 h 1276350"/>
              <a:gd name="connsiteX11" fmla="*/ 1069975 w 1099770"/>
              <a:gd name="connsiteY11" fmla="*/ 736600 h 1276350"/>
              <a:gd name="connsiteX12" fmla="*/ 1054100 w 1099770"/>
              <a:gd name="connsiteY12" fmla="*/ 920750 h 1276350"/>
              <a:gd name="connsiteX13" fmla="*/ 1098550 w 1099770"/>
              <a:gd name="connsiteY13" fmla="*/ 1003300 h 1276350"/>
              <a:gd name="connsiteX14" fmla="*/ 996950 w 1099770"/>
              <a:gd name="connsiteY14" fmla="*/ 1130300 h 1276350"/>
              <a:gd name="connsiteX15" fmla="*/ 923925 w 1099770"/>
              <a:gd name="connsiteY15" fmla="*/ 1276350 h 1276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099770" h="1276350">
                <a:moveTo>
                  <a:pt x="0" y="0"/>
                </a:moveTo>
                <a:cubicBezTo>
                  <a:pt x="17198" y="20902"/>
                  <a:pt x="34396" y="41804"/>
                  <a:pt x="38100" y="63500"/>
                </a:cubicBezTo>
                <a:cubicBezTo>
                  <a:pt x="41804" y="85196"/>
                  <a:pt x="0" y="117475"/>
                  <a:pt x="22225" y="130175"/>
                </a:cubicBezTo>
                <a:cubicBezTo>
                  <a:pt x="44450" y="142875"/>
                  <a:pt x="116417" y="127529"/>
                  <a:pt x="171450" y="139700"/>
                </a:cubicBezTo>
                <a:cubicBezTo>
                  <a:pt x="226483" y="151871"/>
                  <a:pt x="311150" y="194204"/>
                  <a:pt x="352425" y="203200"/>
                </a:cubicBezTo>
                <a:cubicBezTo>
                  <a:pt x="393700" y="212196"/>
                  <a:pt x="380471" y="197908"/>
                  <a:pt x="419100" y="193675"/>
                </a:cubicBezTo>
                <a:cubicBezTo>
                  <a:pt x="457729" y="189442"/>
                  <a:pt x="539750" y="169333"/>
                  <a:pt x="584200" y="177800"/>
                </a:cubicBezTo>
                <a:cubicBezTo>
                  <a:pt x="628650" y="186267"/>
                  <a:pt x="642408" y="220662"/>
                  <a:pt x="685800" y="244475"/>
                </a:cubicBezTo>
                <a:cubicBezTo>
                  <a:pt x="729192" y="268288"/>
                  <a:pt x="799571" y="286279"/>
                  <a:pt x="844550" y="320675"/>
                </a:cubicBezTo>
                <a:cubicBezTo>
                  <a:pt x="889529" y="355071"/>
                  <a:pt x="926042" y="401108"/>
                  <a:pt x="955675" y="450850"/>
                </a:cubicBezTo>
                <a:cubicBezTo>
                  <a:pt x="985308" y="500592"/>
                  <a:pt x="1003300" y="571500"/>
                  <a:pt x="1022350" y="619125"/>
                </a:cubicBezTo>
                <a:cubicBezTo>
                  <a:pt x="1041400" y="666750"/>
                  <a:pt x="1064683" y="686329"/>
                  <a:pt x="1069975" y="736600"/>
                </a:cubicBezTo>
                <a:cubicBezTo>
                  <a:pt x="1075267" y="786871"/>
                  <a:pt x="1049338" y="876300"/>
                  <a:pt x="1054100" y="920750"/>
                </a:cubicBezTo>
                <a:cubicBezTo>
                  <a:pt x="1058863" y="965200"/>
                  <a:pt x="1108075" y="968375"/>
                  <a:pt x="1098550" y="1003300"/>
                </a:cubicBezTo>
                <a:cubicBezTo>
                  <a:pt x="1089025" y="1038225"/>
                  <a:pt x="1026054" y="1084792"/>
                  <a:pt x="996950" y="1130300"/>
                </a:cubicBezTo>
                <a:cubicBezTo>
                  <a:pt x="967846" y="1175808"/>
                  <a:pt x="945885" y="1226079"/>
                  <a:pt x="923925" y="127635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630" name="Rectangle 629">
            <a:extLst>
              <a:ext uri="{FF2B5EF4-FFF2-40B4-BE49-F238E27FC236}">
                <a16:creationId xmlns:a16="http://schemas.microsoft.com/office/drawing/2014/main" id="{B534E08F-1B77-430C-A4BB-7DD856958AEA}"/>
              </a:ext>
            </a:extLst>
          </p:cNvPr>
          <p:cNvSpPr/>
          <p:nvPr/>
        </p:nvSpPr>
        <p:spPr>
          <a:xfrm rot="762525">
            <a:off x="2520144" y="492388"/>
            <a:ext cx="176556" cy="2034079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65" name="Forme libre : forme 64">
            <a:extLst>
              <a:ext uri="{FF2B5EF4-FFF2-40B4-BE49-F238E27FC236}">
                <a16:creationId xmlns:a16="http://schemas.microsoft.com/office/drawing/2014/main" id="{E9D5A3E5-AD50-4EEC-8597-72ED31D03BAE}"/>
              </a:ext>
            </a:extLst>
          </p:cNvPr>
          <p:cNvSpPr/>
          <p:nvPr/>
        </p:nvSpPr>
        <p:spPr>
          <a:xfrm>
            <a:off x="119502" y="738807"/>
            <a:ext cx="222344" cy="269732"/>
          </a:xfrm>
          <a:custGeom>
            <a:avLst/>
            <a:gdLst>
              <a:gd name="connsiteX0" fmla="*/ 0 w 219075"/>
              <a:gd name="connsiteY0" fmla="*/ 0 h 333375"/>
              <a:gd name="connsiteX1" fmla="*/ 142875 w 219075"/>
              <a:gd name="connsiteY1" fmla="*/ 104775 h 333375"/>
              <a:gd name="connsiteX2" fmla="*/ 28575 w 219075"/>
              <a:gd name="connsiteY2" fmla="*/ 228600 h 333375"/>
              <a:gd name="connsiteX3" fmla="*/ 219075 w 219075"/>
              <a:gd name="connsiteY3" fmla="*/ 333375 h 333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9075" h="333375">
                <a:moveTo>
                  <a:pt x="0" y="0"/>
                </a:moveTo>
                <a:cubicBezTo>
                  <a:pt x="69056" y="33337"/>
                  <a:pt x="138113" y="66675"/>
                  <a:pt x="142875" y="104775"/>
                </a:cubicBezTo>
                <a:cubicBezTo>
                  <a:pt x="147638" y="142875"/>
                  <a:pt x="15875" y="190500"/>
                  <a:pt x="28575" y="228600"/>
                </a:cubicBezTo>
                <a:cubicBezTo>
                  <a:pt x="41275" y="266700"/>
                  <a:pt x="130175" y="300037"/>
                  <a:pt x="219075" y="333375"/>
                </a:cubicBezTo>
              </a:path>
            </a:pathLst>
          </a:custGeom>
          <a:noFill/>
          <a:ln w="19050" cmpd="dbl">
            <a:solidFill>
              <a:srgbClr val="7030A0"/>
            </a:solidFill>
            <a:headEnd type="stealth" w="lg" len="lg"/>
            <a:tailEnd type="stealth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70" name="ZoneTexte 69">
            <a:extLst>
              <a:ext uri="{FF2B5EF4-FFF2-40B4-BE49-F238E27FC236}">
                <a16:creationId xmlns:a16="http://schemas.microsoft.com/office/drawing/2014/main" id="{315A8E70-2BC1-4E13-AC01-966151702F07}"/>
              </a:ext>
            </a:extLst>
          </p:cNvPr>
          <p:cNvSpPr txBox="1"/>
          <p:nvPr/>
        </p:nvSpPr>
        <p:spPr>
          <a:xfrm>
            <a:off x="372469" y="739891"/>
            <a:ext cx="232031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Axe autoroutier (E411)</a:t>
            </a:r>
            <a:endParaRPr lang="fr-BE" sz="1100" dirty="0"/>
          </a:p>
        </p:txBody>
      </p:sp>
      <p:sp>
        <p:nvSpPr>
          <p:cNvPr id="72" name="ZoneTexte 71">
            <a:extLst>
              <a:ext uri="{FF2B5EF4-FFF2-40B4-BE49-F238E27FC236}">
                <a16:creationId xmlns:a16="http://schemas.microsoft.com/office/drawing/2014/main" id="{CD546C32-B5BB-478F-A054-281AF16F3FD6}"/>
              </a:ext>
            </a:extLst>
          </p:cNvPr>
          <p:cNvSpPr txBox="1"/>
          <p:nvPr/>
        </p:nvSpPr>
        <p:spPr>
          <a:xfrm>
            <a:off x="368515" y="1129615"/>
            <a:ext cx="232031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Réseau routier régional</a:t>
            </a:r>
            <a:endParaRPr lang="fr-BE" sz="1100" dirty="0"/>
          </a:p>
        </p:txBody>
      </p:sp>
      <p:sp>
        <p:nvSpPr>
          <p:cNvPr id="75" name="ZoneTexte 74">
            <a:extLst>
              <a:ext uri="{FF2B5EF4-FFF2-40B4-BE49-F238E27FC236}">
                <a16:creationId xmlns:a16="http://schemas.microsoft.com/office/drawing/2014/main" id="{A63126DA-CE96-4F57-BDFA-36734724A8EF}"/>
              </a:ext>
            </a:extLst>
          </p:cNvPr>
          <p:cNvSpPr txBox="1"/>
          <p:nvPr/>
        </p:nvSpPr>
        <p:spPr>
          <a:xfrm>
            <a:off x="334208" y="253470"/>
            <a:ext cx="1712217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Pôles de développement et d’appui touristique</a:t>
            </a:r>
            <a:endParaRPr lang="fr-BE" sz="1100" dirty="0"/>
          </a:p>
        </p:txBody>
      </p:sp>
      <p:sp>
        <p:nvSpPr>
          <p:cNvPr id="79" name="Forme libre : forme 78">
            <a:extLst>
              <a:ext uri="{FF2B5EF4-FFF2-40B4-BE49-F238E27FC236}">
                <a16:creationId xmlns:a16="http://schemas.microsoft.com/office/drawing/2014/main" id="{70D37981-2D87-40ED-BAFC-FFC8C63CE60C}"/>
              </a:ext>
            </a:extLst>
          </p:cNvPr>
          <p:cNvSpPr/>
          <p:nvPr/>
        </p:nvSpPr>
        <p:spPr>
          <a:xfrm>
            <a:off x="112109" y="1132204"/>
            <a:ext cx="222344" cy="269732"/>
          </a:xfrm>
          <a:custGeom>
            <a:avLst/>
            <a:gdLst>
              <a:gd name="connsiteX0" fmla="*/ 0 w 219075"/>
              <a:gd name="connsiteY0" fmla="*/ 0 h 333375"/>
              <a:gd name="connsiteX1" fmla="*/ 142875 w 219075"/>
              <a:gd name="connsiteY1" fmla="*/ 104775 h 333375"/>
              <a:gd name="connsiteX2" fmla="*/ 28575 w 219075"/>
              <a:gd name="connsiteY2" fmla="*/ 228600 h 333375"/>
              <a:gd name="connsiteX3" fmla="*/ 219075 w 219075"/>
              <a:gd name="connsiteY3" fmla="*/ 333375 h 333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9075" h="333375">
                <a:moveTo>
                  <a:pt x="0" y="0"/>
                </a:moveTo>
                <a:cubicBezTo>
                  <a:pt x="69056" y="33337"/>
                  <a:pt x="138113" y="66675"/>
                  <a:pt x="142875" y="104775"/>
                </a:cubicBezTo>
                <a:cubicBezTo>
                  <a:pt x="147638" y="142875"/>
                  <a:pt x="15875" y="190500"/>
                  <a:pt x="28575" y="228600"/>
                </a:cubicBezTo>
                <a:cubicBezTo>
                  <a:pt x="41275" y="266700"/>
                  <a:pt x="130175" y="300037"/>
                  <a:pt x="219075" y="333375"/>
                </a:cubicBezTo>
              </a:path>
            </a:pathLst>
          </a:custGeom>
          <a:noFill/>
          <a:ln w="12700" cmpd="sng">
            <a:solidFill>
              <a:schemeClr val="bg1">
                <a:lumMod val="75000"/>
              </a:schemeClr>
            </a:solidFill>
            <a:headEnd type="none" w="lg" len="lg"/>
            <a:tailEnd type="none" w="lg" len="lg"/>
            <a:extLst>
              <a:ext uri="{C807C97D-BFC1-408E-A445-0C87EB9F89A2}">
                <ask:lineSketchStyleProps xmlns:ask="http://schemas.microsoft.com/office/drawing/2018/sketchyshapes">
                  <ask:type>
                    <ask:lineSketchNone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80" name="Forme libre : forme 79">
            <a:extLst>
              <a:ext uri="{FF2B5EF4-FFF2-40B4-BE49-F238E27FC236}">
                <a16:creationId xmlns:a16="http://schemas.microsoft.com/office/drawing/2014/main" id="{51586F8B-F076-4975-89E8-64CD98B2DE98}"/>
              </a:ext>
            </a:extLst>
          </p:cNvPr>
          <p:cNvSpPr/>
          <p:nvPr/>
        </p:nvSpPr>
        <p:spPr>
          <a:xfrm>
            <a:off x="98416" y="349764"/>
            <a:ext cx="235086" cy="196167"/>
          </a:xfrm>
          <a:custGeom>
            <a:avLst/>
            <a:gdLst>
              <a:gd name="connsiteX0" fmla="*/ 204899 w 424322"/>
              <a:gd name="connsiteY0" fmla="*/ 139009 h 387565"/>
              <a:gd name="connsiteX1" fmla="*/ 309674 w 424322"/>
              <a:gd name="connsiteY1" fmla="*/ 5659 h 387565"/>
              <a:gd name="connsiteX2" fmla="*/ 423974 w 424322"/>
              <a:gd name="connsiteY2" fmla="*/ 43759 h 387565"/>
              <a:gd name="connsiteX3" fmla="*/ 347774 w 424322"/>
              <a:gd name="connsiteY3" fmla="*/ 215209 h 387565"/>
              <a:gd name="connsiteX4" fmla="*/ 423974 w 424322"/>
              <a:gd name="connsiteY4" fmla="*/ 319984 h 387565"/>
              <a:gd name="connsiteX5" fmla="*/ 338249 w 424322"/>
              <a:gd name="connsiteY5" fmla="*/ 386659 h 387565"/>
              <a:gd name="connsiteX6" fmla="*/ 233474 w 424322"/>
              <a:gd name="connsiteY6" fmla="*/ 272359 h 387565"/>
              <a:gd name="connsiteX7" fmla="*/ 71549 w 424322"/>
              <a:gd name="connsiteY7" fmla="*/ 291409 h 387565"/>
              <a:gd name="connsiteX8" fmla="*/ 4874 w 424322"/>
              <a:gd name="connsiteY8" fmla="*/ 110434 h 387565"/>
              <a:gd name="connsiteX9" fmla="*/ 204899 w 424322"/>
              <a:gd name="connsiteY9" fmla="*/ 139009 h 3875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24322" h="387565">
                <a:moveTo>
                  <a:pt x="204899" y="139009"/>
                </a:moveTo>
                <a:cubicBezTo>
                  <a:pt x="255699" y="121547"/>
                  <a:pt x="273162" y="21534"/>
                  <a:pt x="309674" y="5659"/>
                </a:cubicBezTo>
                <a:cubicBezTo>
                  <a:pt x="346187" y="-10216"/>
                  <a:pt x="417624" y="8834"/>
                  <a:pt x="423974" y="43759"/>
                </a:cubicBezTo>
                <a:cubicBezTo>
                  <a:pt x="430324" y="78684"/>
                  <a:pt x="347774" y="169172"/>
                  <a:pt x="347774" y="215209"/>
                </a:cubicBezTo>
                <a:cubicBezTo>
                  <a:pt x="347774" y="261246"/>
                  <a:pt x="425562" y="291409"/>
                  <a:pt x="423974" y="319984"/>
                </a:cubicBezTo>
                <a:cubicBezTo>
                  <a:pt x="422387" y="348559"/>
                  <a:pt x="369999" y="394596"/>
                  <a:pt x="338249" y="386659"/>
                </a:cubicBezTo>
                <a:cubicBezTo>
                  <a:pt x="306499" y="378722"/>
                  <a:pt x="277924" y="288234"/>
                  <a:pt x="233474" y="272359"/>
                </a:cubicBezTo>
                <a:cubicBezTo>
                  <a:pt x="189024" y="256484"/>
                  <a:pt x="109649" y="318396"/>
                  <a:pt x="71549" y="291409"/>
                </a:cubicBezTo>
                <a:cubicBezTo>
                  <a:pt x="33449" y="264422"/>
                  <a:pt x="-15763" y="139009"/>
                  <a:pt x="4874" y="110434"/>
                </a:cubicBezTo>
                <a:cubicBezTo>
                  <a:pt x="25511" y="81859"/>
                  <a:pt x="154099" y="156471"/>
                  <a:pt x="204899" y="139009"/>
                </a:cubicBezTo>
                <a:close/>
              </a:path>
            </a:pathLst>
          </a:custGeom>
          <a:solidFill>
            <a:schemeClr val="accent2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83" name="ZoneTexte 82">
            <a:extLst>
              <a:ext uri="{FF2B5EF4-FFF2-40B4-BE49-F238E27FC236}">
                <a16:creationId xmlns:a16="http://schemas.microsoft.com/office/drawing/2014/main" id="{E3833D92-8182-40AF-8428-129CFF1A20B8}"/>
              </a:ext>
            </a:extLst>
          </p:cNvPr>
          <p:cNvSpPr txBox="1"/>
          <p:nvPr/>
        </p:nvSpPr>
        <p:spPr>
          <a:xfrm>
            <a:off x="361106" y="1512331"/>
            <a:ext cx="232031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Ligne ferroviaire</a:t>
            </a:r>
            <a:endParaRPr lang="fr-BE" sz="1100" dirty="0"/>
          </a:p>
        </p:txBody>
      </p:sp>
      <p:sp>
        <p:nvSpPr>
          <p:cNvPr id="84" name="Forme libre : forme 83">
            <a:extLst>
              <a:ext uri="{FF2B5EF4-FFF2-40B4-BE49-F238E27FC236}">
                <a16:creationId xmlns:a16="http://schemas.microsoft.com/office/drawing/2014/main" id="{6CC23C3C-748F-42A1-A5B5-88C95C8EA2E3}"/>
              </a:ext>
            </a:extLst>
          </p:cNvPr>
          <p:cNvSpPr/>
          <p:nvPr/>
        </p:nvSpPr>
        <p:spPr>
          <a:xfrm>
            <a:off x="147027" y="1529186"/>
            <a:ext cx="222344" cy="269732"/>
          </a:xfrm>
          <a:custGeom>
            <a:avLst/>
            <a:gdLst>
              <a:gd name="connsiteX0" fmla="*/ 0 w 219075"/>
              <a:gd name="connsiteY0" fmla="*/ 0 h 333375"/>
              <a:gd name="connsiteX1" fmla="*/ 142875 w 219075"/>
              <a:gd name="connsiteY1" fmla="*/ 104775 h 333375"/>
              <a:gd name="connsiteX2" fmla="*/ 28575 w 219075"/>
              <a:gd name="connsiteY2" fmla="*/ 228600 h 333375"/>
              <a:gd name="connsiteX3" fmla="*/ 219075 w 219075"/>
              <a:gd name="connsiteY3" fmla="*/ 333375 h 333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9075" h="333375">
                <a:moveTo>
                  <a:pt x="0" y="0"/>
                </a:moveTo>
                <a:cubicBezTo>
                  <a:pt x="69056" y="33337"/>
                  <a:pt x="138113" y="66675"/>
                  <a:pt x="142875" y="104775"/>
                </a:cubicBezTo>
                <a:cubicBezTo>
                  <a:pt x="147638" y="142875"/>
                  <a:pt x="15875" y="190500"/>
                  <a:pt x="28575" y="228600"/>
                </a:cubicBezTo>
                <a:cubicBezTo>
                  <a:pt x="41275" y="266700"/>
                  <a:pt x="130175" y="300037"/>
                  <a:pt x="219075" y="333375"/>
                </a:cubicBezTo>
              </a:path>
            </a:pathLst>
          </a:custGeom>
          <a:noFill/>
          <a:ln w="19050" cmpd="sng">
            <a:solidFill>
              <a:schemeClr val="tx1"/>
            </a:solidFill>
            <a:prstDash val="dash"/>
            <a:headEnd type="none" w="lg" len="lg"/>
            <a:tailEnd type="none" w="lg" len="lg"/>
            <a:extLst>
              <a:ext uri="{C807C97D-BFC1-408E-A445-0C87EB9F89A2}">
                <ask:lineSketchStyleProps xmlns:ask="http://schemas.microsoft.com/office/drawing/2018/sketchyshapes">
                  <ask:type>
                    <ask:lineSketchNone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grpSp>
        <p:nvGrpSpPr>
          <p:cNvPr id="15" name="Groupe 14">
            <a:extLst>
              <a:ext uri="{FF2B5EF4-FFF2-40B4-BE49-F238E27FC236}">
                <a16:creationId xmlns:a16="http://schemas.microsoft.com/office/drawing/2014/main" id="{C1F64FC7-4133-4040-83D3-8B66C2046446}"/>
              </a:ext>
            </a:extLst>
          </p:cNvPr>
          <p:cNvGrpSpPr>
            <a:grpSpLocks noChangeAspect="1"/>
          </p:cNvGrpSpPr>
          <p:nvPr/>
        </p:nvGrpSpPr>
        <p:grpSpPr>
          <a:xfrm>
            <a:off x="2908829" y="279355"/>
            <a:ext cx="6944048" cy="6267685"/>
            <a:chOff x="2908829" y="279355"/>
            <a:chExt cx="6944048" cy="6267685"/>
          </a:xfrm>
        </p:grpSpPr>
        <p:sp>
          <p:nvSpPr>
            <p:cNvPr id="5" name="Forme libre : forme 4">
              <a:extLst>
                <a:ext uri="{FF2B5EF4-FFF2-40B4-BE49-F238E27FC236}">
                  <a16:creationId xmlns:a16="http://schemas.microsoft.com/office/drawing/2014/main" id="{FA4E5A16-E8D1-47A8-9A71-9E217CB4E4BA}"/>
                </a:ext>
              </a:extLst>
            </p:cNvPr>
            <p:cNvSpPr/>
            <p:nvPr/>
          </p:nvSpPr>
          <p:spPr>
            <a:xfrm>
              <a:off x="5518150" y="279355"/>
              <a:ext cx="2241550" cy="819195"/>
            </a:xfrm>
            <a:custGeom>
              <a:avLst/>
              <a:gdLst>
                <a:gd name="connsiteX0" fmla="*/ 0 w 2241550"/>
                <a:gd name="connsiteY0" fmla="*/ 400095 h 819195"/>
                <a:gd name="connsiteX1" fmla="*/ 209550 w 2241550"/>
                <a:gd name="connsiteY1" fmla="*/ 495345 h 819195"/>
                <a:gd name="connsiteX2" fmla="*/ 374650 w 2241550"/>
                <a:gd name="connsiteY2" fmla="*/ 717595 h 819195"/>
                <a:gd name="connsiteX3" fmla="*/ 514350 w 2241550"/>
                <a:gd name="connsiteY3" fmla="*/ 685845 h 819195"/>
                <a:gd name="connsiteX4" fmla="*/ 692150 w 2241550"/>
                <a:gd name="connsiteY4" fmla="*/ 615995 h 819195"/>
                <a:gd name="connsiteX5" fmla="*/ 736600 w 2241550"/>
                <a:gd name="connsiteY5" fmla="*/ 552495 h 819195"/>
                <a:gd name="connsiteX6" fmla="*/ 838200 w 2241550"/>
                <a:gd name="connsiteY6" fmla="*/ 450895 h 819195"/>
                <a:gd name="connsiteX7" fmla="*/ 1009650 w 2241550"/>
                <a:gd name="connsiteY7" fmla="*/ 431845 h 819195"/>
                <a:gd name="connsiteX8" fmla="*/ 1358900 w 2241550"/>
                <a:gd name="connsiteY8" fmla="*/ 273095 h 819195"/>
                <a:gd name="connsiteX9" fmla="*/ 1441450 w 2241550"/>
                <a:gd name="connsiteY9" fmla="*/ 241345 h 819195"/>
                <a:gd name="connsiteX10" fmla="*/ 1549400 w 2241550"/>
                <a:gd name="connsiteY10" fmla="*/ 69895 h 819195"/>
                <a:gd name="connsiteX11" fmla="*/ 1714500 w 2241550"/>
                <a:gd name="connsiteY11" fmla="*/ 82595 h 819195"/>
                <a:gd name="connsiteX12" fmla="*/ 1835150 w 2241550"/>
                <a:gd name="connsiteY12" fmla="*/ 45 h 819195"/>
                <a:gd name="connsiteX13" fmla="*/ 1885950 w 2241550"/>
                <a:gd name="connsiteY13" fmla="*/ 95295 h 819195"/>
                <a:gd name="connsiteX14" fmla="*/ 1974850 w 2241550"/>
                <a:gd name="connsiteY14" fmla="*/ 228645 h 819195"/>
                <a:gd name="connsiteX15" fmla="*/ 2032000 w 2241550"/>
                <a:gd name="connsiteY15" fmla="*/ 476295 h 819195"/>
                <a:gd name="connsiteX16" fmla="*/ 2241550 w 2241550"/>
                <a:gd name="connsiteY16" fmla="*/ 819195 h 819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41550" h="819195">
                  <a:moveTo>
                    <a:pt x="0" y="400095"/>
                  </a:moveTo>
                  <a:cubicBezTo>
                    <a:pt x="73554" y="421261"/>
                    <a:pt x="147108" y="442428"/>
                    <a:pt x="209550" y="495345"/>
                  </a:cubicBezTo>
                  <a:cubicBezTo>
                    <a:pt x="271992" y="548262"/>
                    <a:pt x="323850" y="685845"/>
                    <a:pt x="374650" y="717595"/>
                  </a:cubicBezTo>
                  <a:cubicBezTo>
                    <a:pt x="425450" y="749345"/>
                    <a:pt x="461433" y="702778"/>
                    <a:pt x="514350" y="685845"/>
                  </a:cubicBezTo>
                  <a:cubicBezTo>
                    <a:pt x="567267" y="668912"/>
                    <a:pt x="655109" y="638220"/>
                    <a:pt x="692150" y="615995"/>
                  </a:cubicBezTo>
                  <a:cubicBezTo>
                    <a:pt x="729191" y="593770"/>
                    <a:pt x="712258" y="580012"/>
                    <a:pt x="736600" y="552495"/>
                  </a:cubicBezTo>
                  <a:cubicBezTo>
                    <a:pt x="760942" y="524978"/>
                    <a:pt x="792692" y="471003"/>
                    <a:pt x="838200" y="450895"/>
                  </a:cubicBezTo>
                  <a:cubicBezTo>
                    <a:pt x="883708" y="430787"/>
                    <a:pt x="922867" y="461478"/>
                    <a:pt x="1009650" y="431845"/>
                  </a:cubicBezTo>
                  <a:cubicBezTo>
                    <a:pt x="1096433" y="402212"/>
                    <a:pt x="1286933" y="304845"/>
                    <a:pt x="1358900" y="273095"/>
                  </a:cubicBezTo>
                  <a:cubicBezTo>
                    <a:pt x="1430867" y="241345"/>
                    <a:pt x="1409700" y="275212"/>
                    <a:pt x="1441450" y="241345"/>
                  </a:cubicBezTo>
                  <a:cubicBezTo>
                    <a:pt x="1473200" y="207478"/>
                    <a:pt x="1503892" y="96353"/>
                    <a:pt x="1549400" y="69895"/>
                  </a:cubicBezTo>
                  <a:cubicBezTo>
                    <a:pt x="1594908" y="43437"/>
                    <a:pt x="1666875" y="94237"/>
                    <a:pt x="1714500" y="82595"/>
                  </a:cubicBezTo>
                  <a:cubicBezTo>
                    <a:pt x="1762125" y="70953"/>
                    <a:pt x="1806575" y="-2072"/>
                    <a:pt x="1835150" y="45"/>
                  </a:cubicBezTo>
                  <a:cubicBezTo>
                    <a:pt x="1863725" y="2162"/>
                    <a:pt x="1862667" y="57195"/>
                    <a:pt x="1885950" y="95295"/>
                  </a:cubicBezTo>
                  <a:cubicBezTo>
                    <a:pt x="1909233" y="133395"/>
                    <a:pt x="1950508" y="165145"/>
                    <a:pt x="1974850" y="228645"/>
                  </a:cubicBezTo>
                  <a:cubicBezTo>
                    <a:pt x="1999192" y="292145"/>
                    <a:pt x="1987550" y="377870"/>
                    <a:pt x="2032000" y="476295"/>
                  </a:cubicBezTo>
                  <a:cubicBezTo>
                    <a:pt x="2076450" y="574720"/>
                    <a:pt x="2159000" y="696957"/>
                    <a:pt x="2241550" y="819195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  <p:sp>
          <p:nvSpPr>
            <p:cNvPr id="6" name="Forme libre : forme 5">
              <a:extLst>
                <a:ext uri="{FF2B5EF4-FFF2-40B4-BE49-F238E27FC236}">
                  <a16:creationId xmlns:a16="http://schemas.microsoft.com/office/drawing/2014/main" id="{BDAE27D0-184D-4197-9EDA-2D4D9321C12F}"/>
                </a:ext>
              </a:extLst>
            </p:cNvPr>
            <p:cNvSpPr/>
            <p:nvPr/>
          </p:nvSpPr>
          <p:spPr>
            <a:xfrm>
              <a:off x="7701801" y="1064836"/>
              <a:ext cx="2151076" cy="2593308"/>
            </a:xfrm>
            <a:custGeom>
              <a:avLst/>
              <a:gdLst>
                <a:gd name="connsiteX0" fmla="*/ 57899 w 2151076"/>
                <a:gd name="connsiteY0" fmla="*/ 14664 h 2593308"/>
                <a:gd name="connsiteX1" fmla="*/ 134099 w 2151076"/>
                <a:gd name="connsiteY1" fmla="*/ 14664 h 2593308"/>
                <a:gd name="connsiteX2" fmla="*/ 229349 w 2151076"/>
                <a:gd name="connsiteY2" fmla="*/ 167064 h 2593308"/>
                <a:gd name="connsiteX3" fmla="*/ 197599 w 2151076"/>
                <a:gd name="connsiteY3" fmla="*/ 306764 h 2593308"/>
                <a:gd name="connsiteX4" fmla="*/ 254749 w 2151076"/>
                <a:gd name="connsiteY4" fmla="*/ 408364 h 2593308"/>
                <a:gd name="connsiteX5" fmla="*/ 749 w 2151076"/>
                <a:gd name="connsiteY5" fmla="*/ 636964 h 2593308"/>
                <a:gd name="connsiteX6" fmla="*/ 178549 w 2151076"/>
                <a:gd name="connsiteY6" fmla="*/ 878264 h 2593308"/>
                <a:gd name="connsiteX7" fmla="*/ 229349 w 2151076"/>
                <a:gd name="connsiteY7" fmla="*/ 979864 h 2593308"/>
                <a:gd name="connsiteX8" fmla="*/ 496049 w 2151076"/>
                <a:gd name="connsiteY8" fmla="*/ 1011614 h 2593308"/>
                <a:gd name="connsiteX9" fmla="*/ 584949 w 2151076"/>
                <a:gd name="connsiteY9" fmla="*/ 948114 h 2593308"/>
                <a:gd name="connsiteX10" fmla="*/ 807199 w 2151076"/>
                <a:gd name="connsiteY10" fmla="*/ 1068764 h 2593308"/>
                <a:gd name="connsiteX11" fmla="*/ 832599 w 2151076"/>
                <a:gd name="connsiteY11" fmla="*/ 1132264 h 2593308"/>
                <a:gd name="connsiteX12" fmla="*/ 959599 w 2151076"/>
                <a:gd name="connsiteY12" fmla="*/ 1106864 h 2593308"/>
                <a:gd name="connsiteX13" fmla="*/ 984999 w 2151076"/>
                <a:gd name="connsiteY13" fmla="*/ 1183064 h 2593308"/>
                <a:gd name="connsiteX14" fmla="*/ 896099 w 2151076"/>
                <a:gd name="connsiteY14" fmla="*/ 1291014 h 2593308"/>
                <a:gd name="connsiteX15" fmla="*/ 921499 w 2151076"/>
                <a:gd name="connsiteY15" fmla="*/ 1570414 h 2593308"/>
                <a:gd name="connsiteX16" fmla="*/ 991349 w 2151076"/>
                <a:gd name="connsiteY16" fmla="*/ 1583114 h 2593308"/>
                <a:gd name="connsiteX17" fmla="*/ 1137399 w 2151076"/>
                <a:gd name="connsiteY17" fmla="*/ 1811714 h 2593308"/>
                <a:gd name="connsiteX18" fmla="*/ 1365999 w 2151076"/>
                <a:gd name="connsiteY18" fmla="*/ 1678364 h 2593308"/>
                <a:gd name="connsiteX19" fmla="*/ 1772399 w 2151076"/>
                <a:gd name="connsiteY19" fmla="*/ 1462464 h 2593308"/>
                <a:gd name="connsiteX20" fmla="*/ 1848599 w 2151076"/>
                <a:gd name="connsiteY20" fmla="*/ 1341814 h 2593308"/>
                <a:gd name="connsiteX21" fmla="*/ 1905749 w 2151076"/>
                <a:gd name="connsiteY21" fmla="*/ 1430714 h 2593308"/>
                <a:gd name="connsiteX22" fmla="*/ 1943849 w 2151076"/>
                <a:gd name="connsiteY22" fmla="*/ 1792664 h 2593308"/>
                <a:gd name="connsiteX23" fmla="*/ 2147049 w 2151076"/>
                <a:gd name="connsiteY23" fmla="*/ 2180014 h 2593308"/>
                <a:gd name="connsiteX24" fmla="*/ 2070849 w 2151076"/>
                <a:gd name="connsiteY24" fmla="*/ 2249864 h 2593308"/>
                <a:gd name="connsiteX25" fmla="*/ 1969249 w 2151076"/>
                <a:gd name="connsiteY25" fmla="*/ 2364164 h 2593308"/>
                <a:gd name="connsiteX26" fmla="*/ 1975599 w 2151076"/>
                <a:gd name="connsiteY26" fmla="*/ 2459414 h 2593308"/>
                <a:gd name="connsiteX27" fmla="*/ 1854949 w 2151076"/>
                <a:gd name="connsiteY27" fmla="*/ 2453064 h 2593308"/>
                <a:gd name="connsiteX28" fmla="*/ 1778749 w 2151076"/>
                <a:gd name="connsiteY28" fmla="*/ 2529264 h 2593308"/>
                <a:gd name="connsiteX29" fmla="*/ 1677149 w 2151076"/>
                <a:gd name="connsiteY29" fmla="*/ 2592764 h 2593308"/>
                <a:gd name="connsiteX30" fmla="*/ 1607299 w 2151076"/>
                <a:gd name="connsiteY30" fmla="*/ 2554664 h 2593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2151076" h="2593308">
                  <a:moveTo>
                    <a:pt x="57899" y="14664"/>
                  </a:moveTo>
                  <a:cubicBezTo>
                    <a:pt x="81711" y="1964"/>
                    <a:pt x="105524" y="-10736"/>
                    <a:pt x="134099" y="14664"/>
                  </a:cubicBezTo>
                  <a:cubicBezTo>
                    <a:pt x="162674" y="40064"/>
                    <a:pt x="218766" y="118381"/>
                    <a:pt x="229349" y="167064"/>
                  </a:cubicBezTo>
                  <a:cubicBezTo>
                    <a:pt x="239932" y="215747"/>
                    <a:pt x="193366" y="266547"/>
                    <a:pt x="197599" y="306764"/>
                  </a:cubicBezTo>
                  <a:cubicBezTo>
                    <a:pt x="201832" y="346981"/>
                    <a:pt x="287557" y="353331"/>
                    <a:pt x="254749" y="408364"/>
                  </a:cubicBezTo>
                  <a:cubicBezTo>
                    <a:pt x="221941" y="463397"/>
                    <a:pt x="13449" y="558647"/>
                    <a:pt x="749" y="636964"/>
                  </a:cubicBezTo>
                  <a:cubicBezTo>
                    <a:pt x="-11951" y="715281"/>
                    <a:pt x="140449" y="821114"/>
                    <a:pt x="178549" y="878264"/>
                  </a:cubicBezTo>
                  <a:cubicBezTo>
                    <a:pt x="216649" y="935414"/>
                    <a:pt x="176432" y="957639"/>
                    <a:pt x="229349" y="979864"/>
                  </a:cubicBezTo>
                  <a:cubicBezTo>
                    <a:pt x="282266" y="1002089"/>
                    <a:pt x="436782" y="1016906"/>
                    <a:pt x="496049" y="1011614"/>
                  </a:cubicBezTo>
                  <a:cubicBezTo>
                    <a:pt x="555316" y="1006322"/>
                    <a:pt x="533091" y="938589"/>
                    <a:pt x="584949" y="948114"/>
                  </a:cubicBezTo>
                  <a:cubicBezTo>
                    <a:pt x="636807" y="957639"/>
                    <a:pt x="765924" y="1038072"/>
                    <a:pt x="807199" y="1068764"/>
                  </a:cubicBezTo>
                  <a:cubicBezTo>
                    <a:pt x="848474" y="1099456"/>
                    <a:pt x="807199" y="1125914"/>
                    <a:pt x="832599" y="1132264"/>
                  </a:cubicBezTo>
                  <a:cubicBezTo>
                    <a:pt x="857999" y="1138614"/>
                    <a:pt x="934199" y="1098397"/>
                    <a:pt x="959599" y="1106864"/>
                  </a:cubicBezTo>
                  <a:cubicBezTo>
                    <a:pt x="984999" y="1115331"/>
                    <a:pt x="995582" y="1152372"/>
                    <a:pt x="984999" y="1183064"/>
                  </a:cubicBezTo>
                  <a:cubicBezTo>
                    <a:pt x="974416" y="1213756"/>
                    <a:pt x="906682" y="1226456"/>
                    <a:pt x="896099" y="1291014"/>
                  </a:cubicBezTo>
                  <a:cubicBezTo>
                    <a:pt x="885516" y="1355572"/>
                    <a:pt x="905624" y="1521731"/>
                    <a:pt x="921499" y="1570414"/>
                  </a:cubicBezTo>
                  <a:cubicBezTo>
                    <a:pt x="937374" y="1619097"/>
                    <a:pt x="955366" y="1542897"/>
                    <a:pt x="991349" y="1583114"/>
                  </a:cubicBezTo>
                  <a:cubicBezTo>
                    <a:pt x="1027332" y="1623331"/>
                    <a:pt x="1074957" y="1795839"/>
                    <a:pt x="1137399" y="1811714"/>
                  </a:cubicBezTo>
                  <a:cubicBezTo>
                    <a:pt x="1199841" y="1827589"/>
                    <a:pt x="1260166" y="1736572"/>
                    <a:pt x="1365999" y="1678364"/>
                  </a:cubicBezTo>
                  <a:cubicBezTo>
                    <a:pt x="1471832" y="1620156"/>
                    <a:pt x="1691966" y="1518556"/>
                    <a:pt x="1772399" y="1462464"/>
                  </a:cubicBezTo>
                  <a:cubicBezTo>
                    <a:pt x="1852832" y="1406372"/>
                    <a:pt x="1826374" y="1347106"/>
                    <a:pt x="1848599" y="1341814"/>
                  </a:cubicBezTo>
                  <a:cubicBezTo>
                    <a:pt x="1870824" y="1336522"/>
                    <a:pt x="1889874" y="1355572"/>
                    <a:pt x="1905749" y="1430714"/>
                  </a:cubicBezTo>
                  <a:cubicBezTo>
                    <a:pt x="1921624" y="1505856"/>
                    <a:pt x="1903632" y="1667781"/>
                    <a:pt x="1943849" y="1792664"/>
                  </a:cubicBezTo>
                  <a:cubicBezTo>
                    <a:pt x="1984066" y="1917547"/>
                    <a:pt x="2125882" y="2103814"/>
                    <a:pt x="2147049" y="2180014"/>
                  </a:cubicBezTo>
                  <a:cubicBezTo>
                    <a:pt x="2168216" y="2256214"/>
                    <a:pt x="2100482" y="2219172"/>
                    <a:pt x="2070849" y="2249864"/>
                  </a:cubicBezTo>
                  <a:cubicBezTo>
                    <a:pt x="2041216" y="2280556"/>
                    <a:pt x="1985124" y="2329239"/>
                    <a:pt x="1969249" y="2364164"/>
                  </a:cubicBezTo>
                  <a:cubicBezTo>
                    <a:pt x="1953374" y="2399089"/>
                    <a:pt x="1994649" y="2444597"/>
                    <a:pt x="1975599" y="2459414"/>
                  </a:cubicBezTo>
                  <a:cubicBezTo>
                    <a:pt x="1956549" y="2474231"/>
                    <a:pt x="1887757" y="2441422"/>
                    <a:pt x="1854949" y="2453064"/>
                  </a:cubicBezTo>
                  <a:cubicBezTo>
                    <a:pt x="1822141" y="2464706"/>
                    <a:pt x="1808382" y="2505981"/>
                    <a:pt x="1778749" y="2529264"/>
                  </a:cubicBezTo>
                  <a:cubicBezTo>
                    <a:pt x="1749116" y="2552547"/>
                    <a:pt x="1705724" y="2588531"/>
                    <a:pt x="1677149" y="2592764"/>
                  </a:cubicBezTo>
                  <a:cubicBezTo>
                    <a:pt x="1648574" y="2596997"/>
                    <a:pt x="1627936" y="2575830"/>
                    <a:pt x="1607299" y="2554664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  <p:sp>
          <p:nvSpPr>
            <p:cNvPr id="9" name="Forme libre : forme 8">
              <a:extLst>
                <a:ext uri="{FF2B5EF4-FFF2-40B4-BE49-F238E27FC236}">
                  <a16:creationId xmlns:a16="http://schemas.microsoft.com/office/drawing/2014/main" id="{ACE898E1-7BDE-49B0-8EBE-D13D00606527}"/>
                </a:ext>
              </a:extLst>
            </p:cNvPr>
            <p:cNvSpPr/>
            <p:nvPr/>
          </p:nvSpPr>
          <p:spPr>
            <a:xfrm>
              <a:off x="7672120" y="3459906"/>
              <a:ext cx="1660678" cy="1639144"/>
            </a:xfrm>
            <a:custGeom>
              <a:avLst/>
              <a:gdLst>
                <a:gd name="connsiteX0" fmla="*/ 1649680 w 1660678"/>
                <a:gd name="connsiteY0" fmla="*/ 159594 h 1639144"/>
                <a:gd name="connsiteX1" fmla="*/ 1649680 w 1660678"/>
                <a:gd name="connsiteY1" fmla="*/ 51644 h 1639144"/>
                <a:gd name="connsiteX2" fmla="*/ 1535380 w 1660678"/>
                <a:gd name="connsiteY2" fmla="*/ 844 h 1639144"/>
                <a:gd name="connsiteX3" fmla="*/ 1395680 w 1660678"/>
                <a:gd name="connsiteY3" fmla="*/ 89744 h 1639144"/>
                <a:gd name="connsiteX4" fmla="*/ 1395680 w 1660678"/>
                <a:gd name="connsiteY4" fmla="*/ 362794 h 1639144"/>
                <a:gd name="connsiteX5" fmla="*/ 1465530 w 1660678"/>
                <a:gd name="connsiteY5" fmla="*/ 426294 h 1639144"/>
                <a:gd name="connsiteX6" fmla="*/ 1414730 w 1660678"/>
                <a:gd name="connsiteY6" fmla="*/ 496144 h 1639144"/>
                <a:gd name="connsiteX7" fmla="*/ 1281380 w 1660678"/>
                <a:gd name="connsiteY7" fmla="*/ 585044 h 1639144"/>
                <a:gd name="connsiteX8" fmla="*/ 1224230 w 1660678"/>
                <a:gd name="connsiteY8" fmla="*/ 737444 h 1639144"/>
                <a:gd name="connsiteX9" fmla="*/ 1008330 w 1660678"/>
                <a:gd name="connsiteY9" fmla="*/ 775544 h 1639144"/>
                <a:gd name="connsiteX10" fmla="*/ 919430 w 1660678"/>
                <a:gd name="connsiteY10" fmla="*/ 712044 h 1639144"/>
                <a:gd name="connsiteX11" fmla="*/ 874980 w 1660678"/>
                <a:gd name="connsiteY11" fmla="*/ 680294 h 1639144"/>
                <a:gd name="connsiteX12" fmla="*/ 773380 w 1660678"/>
                <a:gd name="connsiteY12" fmla="*/ 667594 h 1639144"/>
                <a:gd name="connsiteX13" fmla="*/ 728930 w 1660678"/>
                <a:gd name="connsiteY13" fmla="*/ 750144 h 1639144"/>
                <a:gd name="connsiteX14" fmla="*/ 665430 w 1660678"/>
                <a:gd name="connsiteY14" fmla="*/ 832694 h 1639144"/>
                <a:gd name="connsiteX15" fmla="*/ 481280 w 1660678"/>
                <a:gd name="connsiteY15" fmla="*/ 985094 h 1639144"/>
                <a:gd name="connsiteX16" fmla="*/ 373330 w 1660678"/>
                <a:gd name="connsiteY16" fmla="*/ 1010494 h 1639144"/>
                <a:gd name="connsiteX17" fmla="*/ 271730 w 1660678"/>
                <a:gd name="connsiteY17" fmla="*/ 1112094 h 1639144"/>
                <a:gd name="connsiteX18" fmla="*/ 144730 w 1660678"/>
                <a:gd name="connsiteY18" fmla="*/ 1099394 h 1639144"/>
                <a:gd name="connsiteX19" fmla="*/ 5030 w 1660678"/>
                <a:gd name="connsiteY19" fmla="*/ 1181944 h 1639144"/>
                <a:gd name="connsiteX20" fmla="*/ 36780 w 1660678"/>
                <a:gd name="connsiteY20" fmla="*/ 1321644 h 1639144"/>
                <a:gd name="connsiteX21" fmla="*/ 93930 w 1660678"/>
                <a:gd name="connsiteY21" fmla="*/ 1366094 h 1639144"/>
                <a:gd name="connsiteX22" fmla="*/ 214580 w 1660678"/>
                <a:gd name="connsiteY22" fmla="*/ 1378794 h 1639144"/>
                <a:gd name="connsiteX23" fmla="*/ 119330 w 1660678"/>
                <a:gd name="connsiteY23" fmla="*/ 1575644 h 1639144"/>
                <a:gd name="connsiteX24" fmla="*/ 74880 w 1660678"/>
                <a:gd name="connsiteY24" fmla="*/ 1639144 h 1639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660678" h="1639144">
                  <a:moveTo>
                    <a:pt x="1649680" y="159594"/>
                  </a:moveTo>
                  <a:cubicBezTo>
                    <a:pt x="1659205" y="118848"/>
                    <a:pt x="1668730" y="78102"/>
                    <a:pt x="1649680" y="51644"/>
                  </a:cubicBezTo>
                  <a:cubicBezTo>
                    <a:pt x="1630630" y="25186"/>
                    <a:pt x="1577713" y="-5506"/>
                    <a:pt x="1535380" y="844"/>
                  </a:cubicBezTo>
                  <a:cubicBezTo>
                    <a:pt x="1493047" y="7194"/>
                    <a:pt x="1418963" y="29419"/>
                    <a:pt x="1395680" y="89744"/>
                  </a:cubicBezTo>
                  <a:cubicBezTo>
                    <a:pt x="1372397" y="150069"/>
                    <a:pt x="1384038" y="306702"/>
                    <a:pt x="1395680" y="362794"/>
                  </a:cubicBezTo>
                  <a:cubicBezTo>
                    <a:pt x="1407322" y="418886"/>
                    <a:pt x="1462355" y="404069"/>
                    <a:pt x="1465530" y="426294"/>
                  </a:cubicBezTo>
                  <a:cubicBezTo>
                    <a:pt x="1468705" y="448519"/>
                    <a:pt x="1445422" y="469686"/>
                    <a:pt x="1414730" y="496144"/>
                  </a:cubicBezTo>
                  <a:cubicBezTo>
                    <a:pt x="1384038" y="522602"/>
                    <a:pt x="1313130" y="544827"/>
                    <a:pt x="1281380" y="585044"/>
                  </a:cubicBezTo>
                  <a:cubicBezTo>
                    <a:pt x="1249630" y="625261"/>
                    <a:pt x="1269738" y="705694"/>
                    <a:pt x="1224230" y="737444"/>
                  </a:cubicBezTo>
                  <a:cubicBezTo>
                    <a:pt x="1178722" y="769194"/>
                    <a:pt x="1059130" y="779777"/>
                    <a:pt x="1008330" y="775544"/>
                  </a:cubicBezTo>
                  <a:cubicBezTo>
                    <a:pt x="957530" y="771311"/>
                    <a:pt x="919430" y="712044"/>
                    <a:pt x="919430" y="712044"/>
                  </a:cubicBezTo>
                  <a:cubicBezTo>
                    <a:pt x="897205" y="696169"/>
                    <a:pt x="899322" y="687702"/>
                    <a:pt x="874980" y="680294"/>
                  </a:cubicBezTo>
                  <a:cubicBezTo>
                    <a:pt x="850638" y="672886"/>
                    <a:pt x="797722" y="655952"/>
                    <a:pt x="773380" y="667594"/>
                  </a:cubicBezTo>
                  <a:cubicBezTo>
                    <a:pt x="749038" y="679236"/>
                    <a:pt x="746922" y="722627"/>
                    <a:pt x="728930" y="750144"/>
                  </a:cubicBezTo>
                  <a:cubicBezTo>
                    <a:pt x="710938" y="777661"/>
                    <a:pt x="706705" y="793536"/>
                    <a:pt x="665430" y="832694"/>
                  </a:cubicBezTo>
                  <a:cubicBezTo>
                    <a:pt x="624155" y="871852"/>
                    <a:pt x="529963" y="955461"/>
                    <a:pt x="481280" y="985094"/>
                  </a:cubicBezTo>
                  <a:cubicBezTo>
                    <a:pt x="432597" y="1014727"/>
                    <a:pt x="408255" y="989327"/>
                    <a:pt x="373330" y="1010494"/>
                  </a:cubicBezTo>
                  <a:cubicBezTo>
                    <a:pt x="338405" y="1031661"/>
                    <a:pt x="309830" y="1097277"/>
                    <a:pt x="271730" y="1112094"/>
                  </a:cubicBezTo>
                  <a:cubicBezTo>
                    <a:pt x="233630" y="1126911"/>
                    <a:pt x="189180" y="1087752"/>
                    <a:pt x="144730" y="1099394"/>
                  </a:cubicBezTo>
                  <a:cubicBezTo>
                    <a:pt x="100280" y="1111036"/>
                    <a:pt x="23022" y="1144902"/>
                    <a:pt x="5030" y="1181944"/>
                  </a:cubicBezTo>
                  <a:cubicBezTo>
                    <a:pt x="-12962" y="1218986"/>
                    <a:pt x="21963" y="1290952"/>
                    <a:pt x="36780" y="1321644"/>
                  </a:cubicBezTo>
                  <a:cubicBezTo>
                    <a:pt x="51597" y="1352336"/>
                    <a:pt x="64297" y="1356569"/>
                    <a:pt x="93930" y="1366094"/>
                  </a:cubicBezTo>
                  <a:cubicBezTo>
                    <a:pt x="123563" y="1375619"/>
                    <a:pt x="210347" y="1343869"/>
                    <a:pt x="214580" y="1378794"/>
                  </a:cubicBezTo>
                  <a:cubicBezTo>
                    <a:pt x="218813" y="1413719"/>
                    <a:pt x="142613" y="1532252"/>
                    <a:pt x="119330" y="1575644"/>
                  </a:cubicBezTo>
                  <a:cubicBezTo>
                    <a:pt x="96047" y="1619036"/>
                    <a:pt x="85463" y="1629090"/>
                    <a:pt x="74880" y="1639144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  <p:sp>
          <p:nvSpPr>
            <p:cNvPr id="13" name="Forme libre : forme 12">
              <a:extLst>
                <a:ext uri="{FF2B5EF4-FFF2-40B4-BE49-F238E27FC236}">
                  <a16:creationId xmlns:a16="http://schemas.microsoft.com/office/drawing/2014/main" id="{529D98ED-C248-4E49-83CA-039AD5E1BA55}"/>
                </a:ext>
              </a:extLst>
            </p:cNvPr>
            <p:cNvSpPr/>
            <p:nvPr/>
          </p:nvSpPr>
          <p:spPr>
            <a:xfrm>
              <a:off x="2908829" y="2114550"/>
              <a:ext cx="5463008" cy="4432490"/>
            </a:xfrm>
            <a:custGeom>
              <a:avLst/>
              <a:gdLst>
                <a:gd name="connsiteX0" fmla="*/ 4850871 w 5463008"/>
                <a:gd name="connsiteY0" fmla="*/ 2965450 h 4432490"/>
                <a:gd name="connsiteX1" fmla="*/ 4787371 w 5463008"/>
                <a:gd name="connsiteY1" fmla="*/ 3124200 h 4432490"/>
                <a:gd name="connsiteX2" fmla="*/ 4825471 w 5463008"/>
                <a:gd name="connsiteY2" fmla="*/ 3194050 h 4432490"/>
                <a:gd name="connsiteX3" fmla="*/ 5054071 w 5463008"/>
                <a:gd name="connsiteY3" fmla="*/ 3124200 h 4432490"/>
                <a:gd name="connsiteX4" fmla="*/ 5181071 w 5463008"/>
                <a:gd name="connsiteY4" fmla="*/ 3308350 h 4432490"/>
                <a:gd name="connsiteX5" fmla="*/ 5384271 w 5463008"/>
                <a:gd name="connsiteY5" fmla="*/ 3371850 h 4432490"/>
                <a:gd name="connsiteX6" fmla="*/ 5371571 w 5463008"/>
                <a:gd name="connsiteY6" fmla="*/ 3511550 h 4432490"/>
                <a:gd name="connsiteX7" fmla="*/ 5447771 w 5463008"/>
                <a:gd name="connsiteY7" fmla="*/ 3644900 h 4432490"/>
                <a:gd name="connsiteX8" fmla="*/ 5308071 w 5463008"/>
                <a:gd name="connsiteY8" fmla="*/ 3714750 h 4432490"/>
                <a:gd name="connsiteX9" fmla="*/ 5460471 w 5463008"/>
                <a:gd name="connsiteY9" fmla="*/ 3873500 h 4432490"/>
                <a:gd name="connsiteX10" fmla="*/ 5377921 w 5463008"/>
                <a:gd name="connsiteY10" fmla="*/ 3987800 h 4432490"/>
                <a:gd name="connsiteX11" fmla="*/ 5066771 w 5463008"/>
                <a:gd name="connsiteY11" fmla="*/ 4108450 h 4432490"/>
                <a:gd name="connsiteX12" fmla="*/ 4977871 w 5463008"/>
                <a:gd name="connsiteY12" fmla="*/ 3987800 h 4432490"/>
                <a:gd name="connsiteX13" fmla="*/ 4838171 w 5463008"/>
                <a:gd name="connsiteY13" fmla="*/ 4070350 h 4432490"/>
                <a:gd name="connsiteX14" fmla="*/ 4723871 w 5463008"/>
                <a:gd name="connsiteY14" fmla="*/ 3848100 h 4432490"/>
                <a:gd name="connsiteX15" fmla="*/ 4596871 w 5463008"/>
                <a:gd name="connsiteY15" fmla="*/ 3810000 h 4432490"/>
                <a:gd name="connsiteX16" fmla="*/ 4336521 w 5463008"/>
                <a:gd name="connsiteY16" fmla="*/ 3829050 h 4432490"/>
                <a:gd name="connsiteX17" fmla="*/ 4190471 w 5463008"/>
                <a:gd name="connsiteY17" fmla="*/ 3740150 h 4432490"/>
                <a:gd name="connsiteX18" fmla="*/ 4082521 w 5463008"/>
                <a:gd name="connsiteY18" fmla="*/ 3892550 h 4432490"/>
                <a:gd name="connsiteX19" fmla="*/ 3892021 w 5463008"/>
                <a:gd name="connsiteY19" fmla="*/ 4013200 h 4432490"/>
                <a:gd name="connsiteX20" fmla="*/ 3872971 w 5463008"/>
                <a:gd name="connsiteY20" fmla="*/ 4102100 h 4432490"/>
                <a:gd name="connsiteX21" fmla="*/ 3745971 w 5463008"/>
                <a:gd name="connsiteY21" fmla="*/ 4273550 h 4432490"/>
                <a:gd name="connsiteX22" fmla="*/ 3555471 w 5463008"/>
                <a:gd name="connsiteY22" fmla="*/ 4356100 h 4432490"/>
                <a:gd name="connsiteX23" fmla="*/ 3295121 w 5463008"/>
                <a:gd name="connsiteY23" fmla="*/ 4356100 h 4432490"/>
                <a:gd name="connsiteX24" fmla="*/ 3085571 w 5463008"/>
                <a:gd name="connsiteY24" fmla="*/ 4432300 h 4432490"/>
                <a:gd name="connsiteX25" fmla="*/ 2958571 w 5463008"/>
                <a:gd name="connsiteY25" fmla="*/ 4330700 h 4432490"/>
                <a:gd name="connsiteX26" fmla="*/ 2831571 w 5463008"/>
                <a:gd name="connsiteY26" fmla="*/ 4267200 h 4432490"/>
                <a:gd name="connsiteX27" fmla="*/ 2729971 w 5463008"/>
                <a:gd name="connsiteY27" fmla="*/ 4076700 h 4432490"/>
                <a:gd name="connsiteX28" fmla="*/ 2583921 w 5463008"/>
                <a:gd name="connsiteY28" fmla="*/ 3987800 h 4432490"/>
                <a:gd name="connsiteX29" fmla="*/ 2387071 w 5463008"/>
                <a:gd name="connsiteY29" fmla="*/ 4064000 h 4432490"/>
                <a:gd name="connsiteX30" fmla="*/ 2183871 w 5463008"/>
                <a:gd name="connsiteY30" fmla="*/ 3835400 h 4432490"/>
                <a:gd name="connsiteX31" fmla="*/ 2126721 w 5463008"/>
                <a:gd name="connsiteY31" fmla="*/ 3803650 h 4432490"/>
                <a:gd name="connsiteX32" fmla="*/ 2260071 w 5463008"/>
                <a:gd name="connsiteY32" fmla="*/ 3365500 h 4432490"/>
                <a:gd name="connsiteX33" fmla="*/ 2069571 w 5463008"/>
                <a:gd name="connsiteY33" fmla="*/ 3060700 h 4432490"/>
                <a:gd name="connsiteX34" fmla="*/ 1828271 w 5463008"/>
                <a:gd name="connsiteY34" fmla="*/ 2673350 h 4432490"/>
                <a:gd name="connsiteX35" fmla="*/ 1783821 w 5463008"/>
                <a:gd name="connsiteY35" fmla="*/ 2584450 h 4432490"/>
                <a:gd name="connsiteX36" fmla="*/ 1612371 w 5463008"/>
                <a:gd name="connsiteY36" fmla="*/ 2343150 h 4432490"/>
                <a:gd name="connsiteX37" fmla="*/ 1910821 w 5463008"/>
                <a:gd name="connsiteY37" fmla="*/ 2044700 h 4432490"/>
                <a:gd name="connsiteX38" fmla="*/ 1783821 w 5463008"/>
                <a:gd name="connsiteY38" fmla="*/ 2025650 h 4432490"/>
                <a:gd name="connsiteX39" fmla="*/ 1853671 w 5463008"/>
                <a:gd name="connsiteY39" fmla="*/ 1866900 h 4432490"/>
                <a:gd name="connsiteX40" fmla="*/ 1910821 w 5463008"/>
                <a:gd name="connsiteY40" fmla="*/ 1746250 h 4432490"/>
                <a:gd name="connsiteX41" fmla="*/ 1853671 w 5463008"/>
                <a:gd name="connsiteY41" fmla="*/ 1365250 h 4432490"/>
                <a:gd name="connsiteX42" fmla="*/ 1752071 w 5463008"/>
                <a:gd name="connsiteY42" fmla="*/ 1187450 h 4432490"/>
                <a:gd name="connsiteX43" fmla="*/ 1555221 w 5463008"/>
                <a:gd name="connsiteY43" fmla="*/ 1187450 h 4432490"/>
                <a:gd name="connsiteX44" fmla="*/ 1491721 w 5463008"/>
                <a:gd name="connsiteY44" fmla="*/ 1168400 h 4432490"/>
                <a:gd name="connsiteX45" fmla="*/ 1434571 w 5463008"/>
                <a:gd name="connsiteY45" fmla="*/ 1289050 h 4432490"/>
                <a:gd name="connsiteX46" fmla="*/ 869421 w 5463008"/>
                <a:gd name="connsiteY46" fmla="*/ 1403350 h 4432490"/>
                <a:gd name="connsiteX47" fmla="*/ 748771 w 5463008"/>
                <a:gd name="connsiteY47" fmla="*/ 1365250 h 4432490"/>
                <a:gd name="connsiteX48" fmla="*/ 501121 w 5463008"/>
                <a:gd name="connsiteY48" fmla="*/ 1454150 h 4432490"/>
                <a:gd name="connsiteX49" fmla="*/ 323321 w 5463008"/>
                <a:gd name="connsiteY49" fmla="*/ 1473200 h 4432490"/>
                <a:gd name="connsiteX50" fmla="*/ 132821 w 5463008"/>
                <a:gd name="connsiteY50" fmla="*/ 1428750 h 4432490"/>
                <a:gd name="connsiteX51" fmla="*/ 285221 w 5463008"/>
                <a:gd name="connsiteY51" fmla="*/ 1384300 h 4432490"/>
                <a:gd name="connsiteX52" fmla="*/ 329671 w 5463008"/>
                <a:gd name="connsiteY52" fmla="*/ 1270000 h 4432490"/>
                <a:gd name="connsiteX53" fmla="*/ 266171 w 5463008"/>
                <a:gd name="connsiteY53" fmla="*/ 1003300 h 4432490"/>
                <a:gd name="connsiteX54" fmla="*/ 82021 w 5463008"/>
                <a:gd name="connsiteY54" fmla="*/ 1022350 h 4432490"/>
                <a:gd name="connsiteX55" fmla="*/ 5821 w 5463008"/>
                <a:gd name="connsiteY55" fmla="*/ 825500 h 4432490"/>
                <a:gd name="connsiteX56" fmla="*/ 228071 w 5463008"/>
                <a:gd name="connsiteY56" fmla="*/ 768350 h 4432490"/>
                <a:gd name="connsiteX57" fmla="*/ 285221 w 5463008"/>
                <a:gd name="connsiteY57" fmla="*/ 666750 h 4432490"/>
                <a:gd name="connsiteX58" fmla="*/ 348721 w 5463008"/>
                <a:gd name="connsiteY58" fmla="*/ 704850 h 4432490"/>
                <a:gd name="connsiteX59" fmla="*/ 285221 w 5463008"/>
                <a:gd name="connsiteY59" fmla="*/ 565150 h 4432490"/>
                <a:gd name="connsiteX60" fmla="*/ 355071 w 5463008"/>
                <a:gd name="connsiteY60" fmla="*/ 336550 h 4432490"/>
                <a:gd name="connsiteX61" fmla="*/ 418571 w 5463008"/>
                <a:gd name="connsiteY61" fmla="*/ 120650 h 4432490"/>
                <a:gd name="connsiteX62" fmla="*/ 577321 w 5463008"/>
                <a:gd name="connsiteY62" fmla="*/ 88900 h 4432490"/>
                <a:gd name="connsiteX63" fmla="*/ 653521 w 5463008"/>
                <a:gd name="connsiteY63" fmla="*/ 0 h 4432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5463008" h="4432490">
                  <a:moveTo>
                    <a:pt x="4850871" y="2965450"/>
                  </a:moveTo>
                  <a:cubicBezTo>
                    <a:pt x="4821237" y="3025775"/>
                    <a:pt x="4791604" y="3086100"/>
                    <a:pt x="4787371" y="3124200"/>
                  </a:cubicBezTo>
                  <a:cubicBezTo>
                    <a:pt x="4783138" y="3162300"/>
                    <a:pt x="4781021" y="3194050"/>
                    <a:pt x="4825471" y="3194050"/>
                  </a:cubicBezTo>
                  <a:cubicBezTo>
                    <a:pt x="4869921" y="3194050"/>
                    <a:pt x="4994804" y="3105150"/>
                    <a:pt x="5054071" y="3124200"/>
                  </a:cubicBezTo>
                  <a:cubicBezTo>
                    <a:pt x="5113338" y="3143250"/>
                    <a:pt x="5126038" y="3267075"/>
                    <a:pt x="5181071" y="3308350"/>
                  </a:cubicBezTo>
                  <a:cubicBezTo>
                    <a:pt x="5236104" y="3349625"/>
                    <a:pt x="5352521" y="3337983"/>
                    <a:pt x="5384271" y="3371850"/>
                  </a:cubicBezTo>
                  <a:cubicBezTo>
                    <a:pt x="5416021" y="3405717"/>
                    <a:pt x="5360988" y="3466042"/>
                    <a:pt x="5371571" y="3511550"/>
                  </a:cubicBezTo>
                  <a:cubicBezTo>
                    <a:pt x="5382154" y="3557058"/>
                    <a:pt x="5458354" y="3611033"/>
                    <a:pt x="5447771" y="3644900"/>
                  </a:cubicBezTo>
                  <a:cubicBezTo>
                    <a:pt x="5437188" y="3678767"/>
                    <a:pt x="5305954" y="3676650"/>
                    <a:pt x="5308071" y="3714750"/>
                  </a:cubicBezTo>
                  <a:cubicBezTo>
                    <a:pt x="5310188" y="3752850"/>
                    <a:pt x="5448829" y="3827992"/>
                    <a:pt x="5460471" y="3873500"/>
                  </a:cubicBezTo>
                  <a:cubicBezTo>
                    <a:pt x="5472113" y="3919008"/>
                    <a:pt x="5443538" y="3948642"/>
                    <a:pt x="5377921" y="3987800"/>
                  </a:cubicBezTo>
                  <a:cubicBezTo>
                    <a:pt x="5312304" y="4026958"/>
                    <a:pt x="5133446" y="4108450"/>
                    <a:pt x="5066771" y="4108450"/>
                  </a:cubicBezTo>
                  <a:cubicBezTo>
                    <a:pt x="5000096" y="4108450"/>
                    <a:pt x="5015971" y="3994150"/>
                    <a:pt x="4977871" y="3987800"/>
                  </a:cubicBezTo>
                  <a:cubicBezTo>
                    <a:pt x="4939771" y="3981450"/>
                    <a:pt x="4880504" y="4093633"/>
                    <a:pt x="4838171" y="4070350"/>
                  </a:cubicBezTo>
                  <a:cubicBezTo>
                    <a:pt x="4795838" y="4047067"/>
                    <a:pt x="4764088" y="3891492"/>
                    <a:pt x="4723871" y="3848100"/>
                  </a:cubicBezTo>
                  <a:cubicBezTo>
                    <a:pt x="4683654" y="3804708"/>
                    <a:pt x="4661429" y="3813175"/>
                    <a:pt x="4596871" y="3810000"/>
                  </a:cubicBezTo>
                  <a:cubicBezTo>
                    <a:pt x="4532313" y="3806825"/>
                    <a:pt x="4404254" y="3840692"/>
                    <a:pt x="4336521" y="3829050"/>
                  </a:cubicBezTo>
                  <a:cubicBezTo>
                    <a:pt x="4268788" y="3817408"/>
                    <a:pt x="4232804" y="3729567"/>
                    <a:pt x="4190471" y="3740150"/>
                  </a:cubicBezTo>
                  <a:cubicBezTo>
                    <a:pt x="4148138" y="3750733"/>
                    <a:pt x="4132263" y="3847042"/>
                    <a:pt x="4082521" y="3892550"/>
                  </a:cubicBezTo>
                  <a:cubicBezTo>
                    <a:pt x="4032779" y="3938058"/>
                    <a:pt x="3926946" y="3978275"/>
                    <a:pt x="3892021" y="4013200"/>
                  </a:cubicBezTo>
                  <a:cubicBezTo>
                    <a:pt x="3857096" y="4048125"/>
                    <a:pt x="3897313" y="4058708"/>
                    <a:pt x="3872971" y="4102100"/>
                  </a:cubicBezTo>
                  <a:cubicBezTo>
                    <a:pt x="3848629" y="4145492"/>
                    <a:pt x="3798888" y="4231217"/>
                    <a:pt x="3745971" y="4273550"/>
                  </a:cubicBezTo>
                  <a:cubicBezTo>
                    <a:pt x="3693054" y="4315883"/>
                    <a:pt x="3630613" y="4342342"/>
                    <a:pt x="3555471" y="4356100"/>
                  </a:cubicBezTo>
                  <a:cubicBezTo>
                    <a:pt x="3480329" y="4369858"/>
                    <a:pt x="3373438" y="4343400"/>
                    <a:pt x="3295121" y="4356100"/>
                  </a:cubicBezTo>
                  <a:cubicBezTo>
                    <a:pt x="3216804" y="4368800"/>
                    <a:pt x="3141663" y="4436533"/>
                    <a:pt x="3085571" y="4432300"/>
                  </a:cubicBezTo>
                  <a:cubicBezTo>
                    <a:pt x="3029479" y="4428067"/>
                    <a:pt x="3000904" y="4358217"/>
                    <a:pt x="2958571" y="4330700"/>
                  </a:cubicBezTo>
                  <a:cubicBezTo>
                    <a:pt x="2916238" y="4303183"/>
                    <a:pt x="2869671" y="4309533"/>
                    <a:pt x="2831571" y="4267200"/>
                  </a:cubicBezTo>
                  <a:cubicBezTo>
                    <a:pt x="2793471" y="4224867"/>
                    <a:pt x="2771246" y="4123267"/>
                    <a:pt x="2729971" y="4076700"/>
                  </a:cubicBezTo>
                  <a:cubicBezTo>
                    <a:pt x="2688696" y="4030133"/>
                    <a:pt x="2641071" y="3989917"/>
                    <a:pt x="2583921" y="3987800"/>
                  </a:cubicBezTo>
                  <a:cubicBezTo>
                    <a:pt x="2526771" y="3985683"/>
                    <a:pt x="2453746" y="4089400"/>
                    <a:pt x="2387071" y="4064000"/>
                  </a:cubicBezTo>
                  <a:cubicBezTo>
                    <a:pt x="2320396" y="4038600"/>
                    <a:pt x="2227263" y="3878792"/>
                    <a:pt x="2183871" y="3835400"/>
                  </a:cubicBezTo>
                  <a:cubicBezTo>
                    <a:pt x="2140479" y="3792008"/>
                    <a:pt x="2114021" y="3881967"/>
                    <a:pt x="2126721" y="3803650"/>
                  </a:cubicBezTo>
                  <a:cubicBezTo>
                    <a:pt x="2139421" y="3725333"/>
                    <a:pt x="2269596" y="3489325"/>
                    <a:pt x="2260071" y="3365500"/>
                  </a:cubicBezTo>
                  <a:cubicBezTo>
                    <a:pt x="2250546" y="3241675"/>
                    <a:pt x="2141538" y="3176058"/>
                    <a:pt x="2069571" y="3060700"/>
                  </a:cubicBezTo>
                  <a:cubicBezTo>
                    <a:pt x="1997604" y="2945342"/>
                    <a:pt x="1875896" y="2752725"/>
                    <a:pt x="1828271" y="2673350"/>
                  </a:cubicBezTo>
                  <a:cubicBezTo>
                    <a:pt x="1780646" y="2593975"/>
                    <a:pt x="1819804" y="2639483"/>
                    <a:pt x="1783821" y="2584450"/>
                  </a:cubicBezTo>
                  <a:cubicBezTo>
                    <a:pt x="1747838" y="2529417"/>
                    <a:pt x="1591204" y="2433108"/>
                    <a:pt x="1612371" y="2343150"/>
                  </a:cubicBezTo>
                  <a:cubicBezTo>
                    <a:pt x="1633538" y="2253192"/>
                    <a:pt x="1882246" y="2097617"/>
                    <a:pt x="1910821" y="2044700"/>
                  </a:cubicBezTo>
                  <a:cubicBezTo>
                    <a:pt x="1939396" y="1991783"/>
                    <a:pt x="1793346" y="2055283"/>
                    <a:pt x="1783821" y="2025650"/>
                  </a:cubicBezTo>
                  <a:cubicBezTo>
                    <a:pt x="1774296" y="1996017"/>
                    <a:pt x="1832504" y="1913467"/>
                    <a:pt x="1853671" y="1866900"/>
                  </a:cubicBezTo>
                  <a:cubicBezTo>
                    <a:pt x="1874838" y="1820333"/>
                    <a:pt x="1910821" y="1829858"/>
                    <a:pt x="1910821" y="1746250"/>
                  </a:cubicBezTo>
                  <a:cubicBezTo>
                    <a:pt x="1910821" y="1662642"/>
                    <a:pt x="1880129" y="1458383"/>
                    <a:pt x="1853671" y="1365250"/>
                  </a:cubicBezTo>
                  <a:cubicBezTo>
                    <a:pt x="1827213" y="1272117"/>
                    <a:pt x="1801813" y="1217083"/>
                    <a:pt x="1752071" y="1187450"/>
                  </a:cubicBezTo>
                  <a:cubicBezTo>
                    <a:pt x="1702329" y="1157817"/>
                    <a:pt x="1598613" y="1190625"/>
                    <a:pt x="1555221" y="1187450"/>
                  </a:cubicBezTo>
                  <a:cubicBezTo>
                    <a:pt x="1511829" y="1184275"/>
                    <a:pt x="1511829" y="1151467"/>
                    <a:pt x="1491721" y="1168400"/>
                  </a:cubicBezTo>
                  <a:cubicBezTo>
                    <a:pt x="1471613" y="1185333"/>
                    <a:pt x="1538288" y="1249892"/>
                    <a:pt x="1434571" y="1289050"/>
                  </a:cubicBezTo>
                  <a:cubicBezTo>
                    <a:pt x="1330854" y="1328208"/>
                    <a:pt x="983721" y="1390650"/>
                    <a:pt x="869421" y="1403350"/>
                  </a:cubicBezTo>
                  <a:cubicBezTo>
                    <a:pt x="755121" y="1416050"/>
                    <a:pt x="810154" y="1356783"/>
                    <a:pt x="748771" y="1365250"/>
                  </a:cubicBezTo>
                  <a:cubicBezTo>
                    <a:pt x="687388" y="1373717"/>
                    <a:pt x="572029" y="1436158"/>
                    <a:pt x="501121" y="1454150"/>
                  </a:cubicBezTo>
                  <a:cubicBezTo>
                    <a:pt x="430213" y="1472142"/>
                    <a:pt x="384704" y="1477433"/>
                    <a:pt x="323321" y="1473200"/>
                  </a:cubicBezTo>
                  <a:cubicBezTo>
                    <a:pt x="261938" y="1468967"/>
                    <a:pt x="139171" y="1443567"/>
                    <a:pt x="132821" y="1428750"/>
                  </a:cubicBezTo>
                  <a:cubicBezTo>
                    <a:pt x="126471" y="1413933"/>
                    <a:pt x="252413" y="1410758"/>
                    <a:pt x="285221" y="1384300"/>
                  </a:cubicBezTo>
                  <a:cubicBezTo>
                    <a:pt x="318029" y="1357842"/>
                    <a:pt x="332846" y="1333500"/>
                    <a:pt x="329671" y="1270000"/>
                  </a:cubicBezTo>
                  <a:cubicBezTo>
                    <a:pt x="326496" y="1206500"/>
                    <a:pt x="307446" y="1044575"/>
                    <a:pt x="266171" y="1003300"/>
                  </a:cubicBezTo>
                  <a:cubicBezTo>
                    <a:pt x="224896" y="962025"/>
                    <a:pt x="125413" y="1051983"/>
                    <a:pt x="82021" y="1022350"/>
                  </a:cubicBezTo>
                  <a:cubicBezTo>
                    <a:pt x="38629" y="992717"/>
                    <a:pt x="-18521" y="867833"/>
                    <a:pt x="5821" y="825500"/>
                  </a:cubicBezTo>
                  <a:cubicBezTo>
                    <a:pt x="30163" y="783167"/>
                    <a:pt x="181504" y="794808"/>
                    <a:pt x="228071" y="768350"/>
                  </a:cubicBezTo>
                  <a:cubicBezTo>
                    <a:pt x="274638" y="741892"/>
                    <a:pt x="265113" y="677333"/>
                    <a:pt x="285221" y="666750"/>
                  </a:cubicBezTo>
                  <a:cubicBezTo>
                    <a:pt x="305329" y="656167"/>
                    <a:pt x="348721" y="721783"/>
                    <a:pt x="348721" y="704850"/>
                  </a:cubicBezTo>
                  <a:cubicBezTo>
                    <a:pt x="348721" y="687917"/>
                    <a:pt x="284163" y="626533"/>
                    <a:pt x="285221" y="565150"/>
                  </a:cubicBezTo>
                  <a:cubicBezTo>
                    <a:pt x="286279" y="503767"/>
                    <a:pt x="332846" y="410633"/>
                    <a:pt x="355071" y="336550"/>
                  </a:cubicBezTo>
                  <a:cubicBezTo>
                    <a:pt x="377296" y="262467"/>
                    <a:pt x="381529" y="161925"/>
                    <a:pt x="418571" y="120650"/>
                  </a:cubicBezTo>
                  <a:cubicBezTo>
                    <a:pt x="455613" y="79375"/>
                    <a:pt x="538163" y="109008"/>
                    <a:pt x="577321" y="88900"/>
                  </a:cubicBezTo>
                  <a:cubicBezTo>
                    <a:pt x="616479" y="68792"/>
                    <a:pt x="635000" y="34396"/>
                    <a:pt x="653521" y="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  <p:sp>
          <p:nvSpPr>
            <p:cNvPr id="14" name="Forme libre : forme 13">
              <a:extLst>
                <a:ext uri="{FF2B5EF4-FFF2-40B4-BE49-F238E27FC236}">
                  <a16:creationId xmlns:a16="http://schemas.microsoft.com/office/drawing/2014/main" id="{4BEAE9BB-B4E2-4D9D-A0E1-3456242A1240}"/>
                </a:ext>
              </a:extLst>
            </p:cNvPr>
            <p:cNvSpPr/>
            <p:nvPr/>
          </p:nvSpPr>
          <p:spPr>
            <a:xfrm>
              <a:off x="3549650" y="692150"/>
              <a:ext cx="1968500" cy="1435100"/>
            </a:xfrm>
            <a:custGeom>
              <a:avLst/>
              <a:gdLst>
                <a:gd name="connsiteX0" fmla="*/ 0 w 1968500"/>
                <a:gd name="connsiteY0" fmla="*/ 1435100 h 1435100"/>
                <a:gd name="connsiteX1" fmla="*/ 57150 w 1968500"/>
                <a:gd name="connsiteY1" fmla="*/ 1314450 h 1435100"/>
                <a:gd name="connsiteX2" fmla="*/ 12700 w 1968500"/>
                <a:gd name="connsiteY2" fmla="*/ 1257300 h 1435100"/>
                <a:gd name="connsiteX3" fmla="*/ 76200 w 1968500"/>
                <a:gd name="connsiteY3" fmla="*/ 1149350 h 1435100"/>
                <a:gd name="connsiteX4" fmla="*/ 57150 w 1968500"/>
                <a:gd name="connsiteY4" fmla="*/ 1060450 h 1435100"/>
                <a:gd name="connsiteX5" fmla="*/ 234950 w 1968500"/>
                <a:gd name="connsiteY5" fmla="*/ 1206500 h 1435100"/>
                <a:gd name="connsiteX6" fmla="*/ 368300 w 1968500"/>
                <a:gd name="connsiteY6" fmla="*/ 1092200 h 1435100"/>
                <a:gd name="connsiteX7" fmla="*/ 514350 w 1968500"/>
                <a:gd name="connsiteY7" fmla="*/ 1035050 h 1435100"/>
                <a:gd name="connsiteX8" fmla="*/ 444500 w 1968500"/>
                <a:gd name="connsiteY8" fmla="*/ 863600 h 1435100"/>
                <a:gd name="connsiteX9" fmla="*/ 552450 w 1968500"/>
                <a:gd name="connsiteY9" fmla="*/ 749300 h 1435100"/>
                <a:gd name="connsiteX10" fmla="*/ 457200 w 1968500"/>
                <a:gd name="connsiteY10" fmla="*/ 596900 h 1435100"/>
                <a:gd name="connsiteX11" fmla="*/ 247650 w 1968500"/>
                <a:gd name="connsiteY11" fmla="*/ 482600 h 1435100"/>
                <a:gd name="connsiteX12" fmla="*/ 419100 w 1968500"/>
                <a:gd name="connsiteY12" fmla="*/ 457200 h 1435100"/>
                <a:gd name="connsiteX13" fmla="*/ 444500 w 1968500"/>
                <a:gd name="connsiteY13" fmla="*/ 298450 h 1435100"/>
                <a:gd name="connsiteX14" fmla="*/ 400050 w 1968500"/>
                <a:gd name="connsiteY14" fmla="*/ 203200 h 1435100"/>
                <a:gd name="connsiteX15" fmla="*/ 520700 w 1968500"/>
                <a:gd name="connsiteY15" fmla="*/ 196850 h 1435100"/>
                <a:gd name="connsiteX16" fmla="*/ 692150 w 1968500"/>
                <a:gd name="connsiteY16" fmla="*/ 247650 h 1435100"/>
                <a:gd name="connsiteX17" fmla="*/ 749300 w 1968500"/>
                <a:gd name="connsiteY17" fmla="*/ 234950 h 1435100"/>
                <a:gd name="connsiteX18" fmla="*/ 723900 w 1968500"/>
                <a:gd name="connsiteY18" fmla="*/ 177800 h 1435100"/>
                <a:gd name="connsiteX19" fmla="*/ 901700 w 1968500"/>
                <a:gd name="connsiteY19" fmla="*/ 152400 h 1435100"/>
                <a:gd name="connsiteX20" fmla="*/ 1028700 w 1968500"/>
                <a:gd name="connsiteY20" fmla="*/ 241300 h 1435100"/>
                <a:gd name="connsiteX21" fmla="*/ 1149350 w 1968500"/>
                <a:gd name="connsiteY21" fmla="*/ 241300 h 1435100"/>
                <a:gd name="connsiteX22" fmla="*/ 1371600 w 1968500"/>
                <a:gd name="connsiteY22" fmla="*/ 114300 h 1435100"/>
                <a:gd name="connsiteX23" fmla="*/ 1771650 w 1968500"/>
                <a:gd name="connsiteY23" fmla="*/ 101600 h 1435100"/>
                <a:gd name="connsiteX24" fmla="*/ 1968500 w 1968500"/>
                <a:gd name="connsiteY24" fmla="*/ 0 h 1435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968500" h="1435100">
                  <a:moveTo>
                    <a:pt x="0" y="1435100"/>
                  </a:moveTo>
                  <a:cubicBezTo>
                    <a:pt x="27516" y="1389591"/>
                    <a:pt x="55033" y="1344083"/>
                    <a:pt x="57150" y="1314450"/>
                  </a:cubicBezTo>
                  <a:cubicBezTo>
                    <a:pt x="59267" y="1284817"/>
                    <a:pt x="9525" y="1284817"/>
                    <a:pt x="12700" y="1257300"/>
                  </a:cubicBezTo>
                  <a:cubicBezTo>
                    <a:pt x="15875" y="1229783"/>
                    <a:pt x="68792" y="1182158"/>
                    <a:pt x="76200" y="1149350"/>
                  </a:cubicBezTo>
                  <a:cubicBezTo>
                    <a:pt x="83608" y="1116542"/>
                    <a:pt x="30692" y="1050925"/>
                    <a:pt x="57150" y="1060450"/>
                  </a:cubicBezTo>
                  <a:cubicBezTo>
                    <a:pt x="83608" y="1069975"/>
                    <a:pt x="183092" y="1201208"/>
                    <a:pt x="234950" y="1206500"/>
                  </a:cubicBezTo>
                  <a:cubicBezTo>
                    <a:pt x="286808" y="1211792"/>
                    <a:pt x="321733" y="1120775"/>
                    <a:pt x="368300" y="1092200"/>
                  </a:cubicBezTo>
                  <a:cubicBezTo>
                    <a:pt x="414867" y="1063625"/>
                    <a:pt x="501650" y="1073150"/>
                    <a:pt x="514350" y="1035050"/>
                  </a:cubicBezTo>
                  <a:cubicBezTo>
                    <a:pt x="527050" y="996950"/>
                    <a:pt x="438150" y="911225"/>
                    <a:pt x="444500" y="863600"/>
                  </a:cubicBezTo>
                  <a:cubicBezTo>
                    <a:pt x="450850" y="815975"/>
                    <a:pt x="550333" y="793750"/>
                    <a:pt x="552450" y="749300"/>
                  </a:cubicBezTo>
                  <a:cubicBezTo>
                    <a:pt x="554567" y="704850"/>
                    <a:pt x="508000" y="641350"/>
                    <a:pt x="457200" y="596900"/>
                  </a:cubicBezTo>
                  <a:cubicBezTo>
                    <a:pt x="406400" y="552450"/>
                    <a:pt x="254000" y="505883"/>
                    <a:pt x="247650" y="482600"/>
                  </a:cubicBezTo>
                  <a:cubicBezTo>
                    <a:pt x="241300" y="459317"/>
                    <a:pt x="386292" y="487892"/>
                    <a:pt x="419100" y="457200"/>
                  </a:cubicBezTo>
                  <a:cubicBezTo>
                    <a:pt x="451908" y="426508"/>
                    <a:pt x="447675" y="340783"/>
                    <a:pt x="444500" y="298450"/>
                  </a:cubicBezTo>
                  <a:cubicBezTo>
                    <a:pt x="441325" y="256117"/>
                    <a:pt x="387350" y="220133"/>
                    <a:pt x="400050" y="203200"/>
                  </a:cubicBezTo>
                  <a:cubicBezTo>
                    <a:pt x="412750" y="186267"/>
                    <a:pt x="472017" y="189442"/>
                    <a:pt x="520700" y="196850"/>
                  </a:cubicBezTo>
                  <a:cubicBezTo>
                    <a:pt x="569383" y="204258"/>
                    <a:pt x="654050" y="241300"/>
                    <a:pt x="692150" y="247650"/>
                  </a:cubicBezTo>
                  <a:cubicBezTo>
                    <a:pt x="730250" y="254000"/>
                    <a:pt x="744008" y="246592"/>
                    <a:pt x="749300" y="234950"/>
                  </a:cubicBezTo>
                  <a:cubicBezTo>
                    <a:pt x="754592" y="223308"/>
                    <a:pt x="698500" y="191558"/>
                    <a:pt x="723900" y="177800"/>
                  </a:cubicBezTo>
                  <a:cubicBezTo>
                    <a:pt x="749300" y="164042"/>
                    <a:pt x="850900" y="141817"/>
                    <a:pt x="901700" y="152400"/>
                  </a:cubicBezTo>
                  <a:cubicBezTo>
                    <a:pt x="952500" y="162983"/>
                    <a:pt x="987425" y="226483"/>
                    <a:pt x="1028700" y="241300"/>
                  </a:cubicBezTo>
                  <a:cubicBezTo>
                    <a:pt x="1069975" y="256117"/>
                    <a:pt x="1092200" y="262467"/>
                    <a:pt x="1149350" y="241300"/>
                  </a:cubicBezTo>
                  <a:cubicBezTo>
                    <a:pt x="1206500" y="220133"/>
                    <a:pt x="1267883" y="137583"/>
                    <a:pt x="1371600" y="114300"/>
                  </a:cubicBezTo>
                  <a:cubicBezTo>
                    <a:pt x="1475317" y="91017"/>
                    <a:pt x="1672167" y="120650"/>
                    <a:pt x="1771650" y="101600"/>
                  </a:cubicBezTo>
                  <a:cubicBezTo>
                    <a:pt x="1871133" y="82550"/>
                    <a:pt x="1919816" y="41275"/>
                    <a:pt x="1968500" y="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</p:grpSp>
      <p:sp>
        <p:nvSpPr>
          <p:cNvPr id="16" name="Forme libre : forme 15">
            <a:extLst>
              <a:ext uri="{FF2B5EF4-FFF2-40B4-BE49-F238E27FC236}">
                <a16:creationId xmlns:a16="http://schemas.microsoft.com/office/drawing/2014/main" id="{EEB2F3E0-154F-4066-8E25-50B79DF581A1}"/>
              </a:ext>
            </a:extLst>
          </p:cNvPr>
          <p:cNvSpPr/>
          <p:nvPr/>
        </p:nvSpPr>
        <p:spPr>
          <a:xfrm>
            <a:off x="6386513" y="1743075"/>
            <a:ext cx="1609792" cy="2833688"/>
          </a:xfrm>
          <a:custGeom>
            <a:avLst/>
            <a:gdLst>
              <a:gd name="connsiteX0" fmla="*/ 1314450 w 1609792"/>
              <a:gd name="connsiteY0" fmla="*/ 0 h 2833688"/>
              <a:gd name="connsiteX1" fmla="*/ 1223962 w 1609792"/>
              <a:gd name="connsiteY1" fmla="*/ 114300 h 2833688"/>
              <a:gd name="connsiteX2" fmla="*/ 1095375 w 1609792"/>
              <a:gd name="connsiteY2" fmla="*/ 52388 h 2833688"/>
              <a:gd name="connsiteX3" fmla="*/ 1028700 w 1609792"/>
              <a:gd name="connsiteY3" fmla="*/ 128588 h 2833688"/>
              <a:gd name="connsiteX4" fmla="*/ 1071562 w 1609792"/>
              <a:gd name="connsiteY4" fmla="*/ 400050 h 2833688"/>
              <a:gd name="connsiteX5" fmla="*/ 923925 w 1609792"/>
              <a:gd name="connsiteY5" fmla="*/ 328613 h 2833688"/>
              <a:gd name="connsiteX6" fmla="*/ 800100 w 1609792"/>
              <a:gd name="connsiteY6" fmla="*/ 328613 h 2833688"/>
              <a:gd name="connsiteX7" fmla="*/ 804862 w 1609792"/>
              <a:gd name="connsiteY7" fmla="*/ 266700 h 2833688"/>
              <a:gd name="connsiteX8" fmla="*/ 742950 w 1609792"/>
              <a:gd name="connsiteY8" fmla="*/ 252413 h 2833688"/>
              <a:gd name="connsiteX9" fmla="*/ 566737 w 1609792"/>
              <a:gd name="connsiteY9" fmla="*/ 381000 h 2833688"/>
              <a:gd name="connsiteX10" fmla="*/ 385762 w 1609792"/>
              <a:gd name="connsiteY10" fmla="*/ 219075 h 2833688"/>
              <a:gd name="connsiteX11" fmla="*/ 280987 w 1609792"/>
              <a:gd name="connsiteY11" fmla="*/ 219075 h 2833688"/>
              <a:gd name="connsiteX12" fmla="*/ 95250 w 1609792"/>
              <a:gd name="connsiteY12" fmla="*/ 342900 h 2833688"/>
              <a:gd name="connsiteX13" fmla="*/ 19050 w 1609792"/>
              <a:gd name="connsiteY13" fmla="*/ 490538 h 2833688"/>
              <a:gd name="connsiteX14" fmla="*/ 85725 w 1609792"/>
              <a:gd name="connsiteY14" fmla="*/ 609600 h 2833688"/>
              <a:gd name="connsiteX15" fmla="*/ 0 w 1609792"/>
              <a:gd name="connsiteY15" fmla="*/ 771525 h 2833688"/>
              <a:gd name="connsiteX16" fmla="*/ 85725 w 1609792"/>
              <a:gd name="connsiteY16" fmla="*/ 857250 h 2833688"/>
              <a:gd name="connsiteX17" fmla="*/ 52387 w 1609792"/>
              <a:gd name="connsiteY17" fmla="*/ 962025 h 2833688"/>
              <a:gd name="connsiteX18" fmla="*/ 185737 w 1609792"/>
              <a:gd name="connsiteY18" fmla="*/ 1047750 h 2833688"/>
              <a:gd name="connsiteX19" fmla="*/ 314325 w 1609792"/>
              <a:gd name="connsiteY19" fmla="*/ 1014413 h 2833688"/>
              <a:gd name="connsiteX20" fmla="*/ 423862 w 1609792"/>
              <a:gd name="connsiteY20" fmla="*/ 1114425 h 2833688"/>
              <a:gd name="connsiteX21" fmla="*/ 557212 w 1609792"/>
              <a:gd name="connsiteY21" fmla="*/ 1119188 h 2833688"/>
              <a:gd name="connsiteX22" fmla="*/ 714375 w 1609792"/>
              <a:gd name="connsiteY22" fmla="*/ 1243013 h 2833688"/>
              <a:gd name="connsiteX23" fmla="*/ 790575 w 1609792"/>
              <a:gd name="connsiteY23" fmla="*/ 1357313 h 2833688"/>
              <a:gd name="connsiteX24" fmla="*/ 938212 w 1609792"/>
              <a:gd name="connsiteY24" fmla="*/ 1362075 h 2833688"/>
              <a:gd name="connsiteX25" fmla="*/ 1062037 w 1609792"/>
              <a:gd name="connsiteY25" fmla="*/ 1471613 h 2833688"/>
              <a:gd name="connsiteX26" fmla="*/ 1162050 w 1609792"/>
              <a:gd name="connsiteY26" fmla="*/ 1419225 h 2833688"/>
              <a:gd name="connsiteX27" fmla="*/ 1171575 w 1609792"/>
              <a:gd name="connsiteY27" fmla="*/ 1524000 h 2833688"/>
              <a:gd name="connsiteX28" fmla="*/ 1257300 w 1609792"/>
              <a:gd name="connsiteY28" fmla="*/ 1695450 h 2833688"/>
              <a:gd name="connsiteX29" fmla="*/ 1195387 w 1609792"/>
              <a:gd name="connsiteY29" fmla="*/ 1757363 h 2833688"/>
              <a:gd name="connsiteX30" fmla="*/ 1281112 w 1609792"/>
              <a:gd name="connsiteY30" fmla="*/ 1981200 h 2833688"/>
              <a:gd name="connsiteX31" fmla="*/ 1343025 w 1609792"/>
              <a:gd name="connsiteY31" fmla="*/ 2038350 h 2833688"/>
              <a:gd name="connsiteX32" fmla="*/ 1228725 w 1609792"/>
              <a:gd name="connsiteY32" fmla="*/ 2214563 h 2833688"/>
              <a:gd name="connsiteX33" fmla="*/ 1347787 w 1609792"/>
              <a:gd name="connsiteY33" fmla="*/ 2252663 h 2833688"/>
              <a:gd name="connsiteX34" fmla="*/ 1438275 w 1609792"/>
              <a:gd name="connsiteY34" fmla="*/ 2176463 h 2833688"/>
              <a:gd name="connsiteX35" fmla="*/ 1576387 w 1609792"/>
              <a:gd name="connsiteY35" fmla="*/ 2390775 h 2833688"/>
              <a:gd name="connsiteX36" fmla="*/ 1524000 w 1609792"/>
              <a:gd name="connsiteY36" fmla="*/ 2452688 h 2833688"/>
              <a:gd name="connsiteX37" fmla="*/ 1609725 w 1609792"/>
              <a:gd name="connsiteY37" fmla="*/ 2619375 h 2833688"/>
              <a:gd name="connsiteX38" fmla="*/ 1538287 w 1609792"/>
              <a:gd name="connsiteY38" fmla="*/ 2728913 h 2833688"/>
              <a:gd name="connsiteX39" fmla="*/ 1533525 w 1609792"/>
              <a:gd name="connsiteY39" fmla="*/ 2833688 h 28336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1609792" h="2833688">
                <a:moveTo>
                  <a:pt x="1314450" y="0"/>
                </a:moveTo>
                <a:cubicBezTo>
                  <a:pt x="1287462" y="52784"/>
                  <a:pt x="1260474" y="105569"/>
                  <a:pt x="1223962" y="114300"/>
                </a:cubicBezTo>
                <a:cubicBezTo>
                  <a:pt x="1187449" y="123031"/>
                  <a:pt x="1127919" y="50007"/>
                  <a:pt x="1095375" y="52388"/>
                </a:cubicBezTo>
                <a:cubicBezTo>
                  <a:pt x="1062831" y="54769"/>
                  <a:pt x="1032669" y="70644"/>
                  <a:pt x="1028700" y="128588"/>
                </a:cubicBezTo>
                <a:cubicBezTo>
                  <a:pt x="1024731" y="186532"/>
                  <a:pt x="1089024" y="366713"/>
                  <a:pt x="1071562" y="400050"/>
                </a:cubicBezTo>
                <a:cubicBezTo>
                  <a:pt x="1054100" y="433387"/>
                  <a:pt x="969169" y="340519"/>
                  <a:pt x="923925" y="328613"/>
                </a:cubicBezTo>
                <a:cubicBezTo>
                  <a:pt x="878681" y="316707"/>
                  <a:pt x="819944" y="338932"/>
                  <a:pt x="800100" y="328613"/>
                </a:cubicBezTo>
                <a:cubicBezTo>
                  <a:pt x="780256" y="318294"/>
                  <a:pt x="814387" y="279400"/>
                  <a:pt x="804862" y="266700"/>
                </a:cubicBezTo>
                <a:cubicBezTo>
                  <a:pt x="795337" y="254000"/>
                  <a:pt x="782638" y="233363"/>
                  <a:pt x="742950" y="252413"/>
                </a:cubicBezTo>
                <a:cubicBezTo>
                  <a:pt x="703262" y="271463"/>
                  <a:pt x="626268" y="386556"/>
                  <a:pt x="566737" y="381000"/>
                </a:cubicBezTo>
                <a:cubicBezTo>
                  <a:pt x="507206" y="375444"/>
                  <a:pt x="433387" y="246062"/>
                  <a:pt x="385762" y="219075"/>
                </a:cubicBezTo>
                <a:cubicBezTo>
                  <a:pt x="338137" y="192088"/>
                  <a:pt x="329406" y="198438"/>
                  <a:pt x="280987" y="219075"/>
                </a:cubicBezTo>
                <a:cubicBezTo>
                  <a:pt x="232568" y="239712"/>
                  <a:pt x="138906" y="297656"/>
                  <a:pt x="95250" y="342900"/>
                </a:cubicBezTo>
                <a:cubicBezTo>
                  <a:pt x="51594" y="388144"/>
                  <a:pt x="20637" y="446088"/>
                  <a:pt x="19050" y="490538"/>
                </a:cubicBezTo>
                <a:cubicBezTo>
                  <a:pt x="17462" y="534988"/>
                  <a:pt x="88900" y="562769"/>
                  <a:pt x="85725" y="609600"/>
                </a:cubicBezTo>
                <a:cubicBezTo>
                  <a:pt x="82550" y="656431"/>
                  <a:pt x="0" y="730250"/>
                  <a:pt x="0" y="771525"/>
                </a:cubicBezTo>
                <a:cubicBezTo>
                  <a:pt x="0" y="812800"/>
                  <a:pt x="76994" y="825500"/>
                  <a:pt x="85725" y="857250"/>
                </a:cubicBezTo>
                <a:cubicBezTo>
                  <a:pt x="94456" y="889000"/>
                  <a:pt x="35718" y="930275"/>
                  <a:pt x="52387" y="962025"/>
                </a:cubicBezTo>
                <a:cubicBezTo>
                  <a:pt x="69056" y="993775"/>
                  <a:pt x="142081" y="1039019"/>
                  <a:pt x="185737" y="1047750"/>
                </a:cubicBezTo>
                <a:cubicBezTo>
                  <a:pt x="229393" y="1056481"/>
                  <a:pt x="274637" y="1003301"/>
                  <a:pt x="314325" y="1014413"/>
                </a:cubicBezTo>
                <a:cubicBezTo>
                  <a:pt x="354012" y="1025526"/>
                  <a:pt x="383381" y="1096963"/>
                  <a:pt x="423862" y="1114425"/>
                </a:cubicBezTo>
                <a:cubicBezTo>
                  <a:pt x="464343" y="1131887"/>
                  <a:pt x="508793" y="1097757"/>
                  <a:pt x="557212" y="1119188"/>
                </a:cubicBezTo>
                <a:cubicBezTo>
                  <a:pt x="605631" y="1140619"/>
                  <a:pt x="675481" y="1203325"/>
                  <a:pt x="714375" y="1243013"/>
                </a:cubicBezTo>
                <a:cubicBezTo>
                  <a:pt x="753269" y="1282701"/>
                  <a:pt x="753269" y="1337469"/>
                  <a:pt x="790575" y="1357313"/>
                </a:cubicBezTo>
                <a:cubicBezTo>
                  <a:pt x="827881" y="1377157"/>
                  <a:pt x="892968" y="1343025"/>
                  <a:pt x="938212" y="1362075"/>
                </a:cubicBezTo>
                <a:cubicBezTo>
                  <a:pt x="983456" y="1381125"/>
                  <a:pt x="1024731" y="1462088"/>
                  <a:pt x="1062037" y="1471613"/>
                </a:cubicBezTo>
                <a:cubicBezTo>
                  <a:pt x="1099343" y="1481138"/>
                  <a:pt x="1143794" y="1410494"/>
                  <a:pt x="1162050" y="1419225"/>
                </a:cubicBezTo>
                <a:cubicBezTo>
                  <a:pt x="1180306" y="1427956"/>
                  <a:pt x="1155700" y="1477963"/>
                  <a:pt x="1171575" y="1524000"/>
                </a:cubicBezTo>
                <a:cubicBezTo>
                  <a:pt x="1187450" y="1570038"/>
                  <a:pt x="1253331" y="1656556"/>
                  <a:pt x="1257300" y="1695450"/>
                </a:cubicBezTo>
                <a:cubicBezTo>
                  <a:pt x="1261269" y="1734344"/>
                  <a:pt x="1191418" y="1709738"/>
                  <a:pt x="1195387" y="1757363"/>
                </a:cubicBezTo>
                <a:cubicBezTo>
                  <a:pt x="1199356" y="1804988"/>
                  <a:pt x="1256506" y="1934369"/>
                  <a:pt x="1281112" y="1981200"/>
                </a:cubicBezTo>
                <a:cubicBezTo>
                  <a:pt x="1305718" y="2028031"/>
                  <a:pt x="1351756" y="1999456"/>
                  <a:pt x="1343025" y="2038350"/>
                </a:cubicBezTo>
                <a:cubicBezTo>
                  <a:pt x="1334294" y="2077244"/>
                  <a:pt x="1227931" y="2178844"/>
                  <a:pt x="1228725" y="2214563"/>
                </a:cubicBezTo>
                <a:cubicBezTo>
                  <a:pt x="1229519" y="2250282"/>
                  <a:pt x="1312862" y="2259013"/>
                  <a:pt x="1347787" y="2252663"/>
                </a:cubicBezTo>
                <a:cubicBezTo>
                  <a:pt x="1382712" y="2246313"/>
                  <a:pt x="1400175" y="2153444"/>
                  <a:pt x="1438275" y="2176463"/>
                </a:cubicBezTo>
                <a:cubicBezTo>
                  <a:pt x="1476375" y="2199482"/>
                  <a:pt x="1562100" y="2344738"/>
                  <a:pt x="1576387" y="2390775"/>
                </a:cubicBezTo>
                <a:cubicBezTo>
                  <a:pt x="1590674" y="2436812"/>
                  <a:pt x="1518444" y="2414588"/>
                  <a:pt x="1524000" y="2452688"/>
                </a:cubicBezTo>
                <a:cubicBezTo>
                  <a:pt x="1529556" y="2490788"/>
                  <a:pt x="1607344" y="2573338"/>
                  <a:pt x="1609725" y="2619375"/>
                </a:cubicBezTo>
                <a:cubicBezTo>
                  <a:pt x="1612106" y="2665412"/>
                  <a:pt x="1550987" y="2693194"/>
                  <a:pt x="1538287" y="2728913"/>
                </a:cubicBezTo>
                <a:cubicBezTo>
                  <a:pt x="1525587" y="2764632"/>
                  <a:pt x="1529556" y="2799160"/>
                  <a:pt x="1533525" y="2833688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7" name="Forme libre : forme 16">
            <a:extLst>
              <a:ext uri="{FF2B5EF4-FFF2-40B4-BE49-F238E27FC236}">
                <a16:creationId xmlns:a16="http://schemas.microsoft.com/office/drawing/2014/main" id="{6B897376-6770-4E5A-9E1D-3002D87E2B1B}"/>
              </a:ext>
            </a:extLst>
          </p:cNvPr>
          <p:cNvSpPr/>
          <p:nvPr/>
        </p:nvSpPr>
        <p:spPr>
          <a:xfrm>
            <a:off x="5562410" y="1019175"/>
            <a:ext cx="1024052" cy="981075"/>
          </a:xfrm>
          <a:custGeom>
            <a:avLst/>
            <a:gdLst>
              <a:gd name="connsiteX0" fmla="*/ 352615 w 1024052"/>
              <a:gd name="connsiteY0" fmla="*/ 0 h 981075"/>
              <a:gd name="connsiteX1" fmla="*/ 385953 w 1024052"/>
              <a:gd name="connsiteY1" fmla="*/ 147638 h 981075"/>
              <a:gd name="connsiteX2" fmla="*/ 433578 w 1024052"/>
              <a:gd name="connsiteY2" fmla="*/ 223838 h 981075"/>
              <a:gd name="connsiteX3" fmla="*/ 14478 w 1024052"/>
              <a:gd name="connsiteY3" fmla="*/ 481013 h 981075"/>
              <a:gd name="connsiteX4" fmla="*/ 128778 w 1024052"/>
              <a:gd name="connsiteY4" fmla="*/ 547688 h 981075"/>
              <a:gd name="connsiteX5" fmla="*/ 443103 w 1024052"/>
              <a:gd name="connsiteY5" fmla="*/ 623888 h 981075"/>
              <a:gd name="connsiteX6" fmla="*/ 666940 w 1024052"/>
              <a:gd name="connsiteY6" fmla="*/ 923925 h 981075"/>
              <a:gd name="connsiteX7" fmla="*/ 814578 w 1024052"/>
              <a:gd name="connsiteY7" fmla="*/ 790575 h 981075"/>
              <a:gd name="connsiteX8" fmla="*/ 900303 w 1024052"/>
              <a:gd name="connsiteY8" fmla="*/ 900113 h 981075"/>
              <a:gd name="connsiteX9" fmla="*/ 1009840 w 1024052"/>
              <a:gd name="connsiteY9" fmla="*/ 857250 h 981075"/>
              <a:gd name="connsiteX10" fmla="*/ 1019365 w 1024052"/>
              <a:gd name="connsiteY10" fmla="*/ 981075 h 981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024052" h="981075">
                <a:moveTo>
                  <a:pt x="352615" y="0"/>
                </a:moveTo>
                <a:cubicBezTo>
                  <a:pt x="362537" y="55166"/>
                  <a:pt x="372459" y="110332"/>
                  <a:pt x="385953" y="147638"/>
                </a:cubicBezTo>
                <a:cubicBezTo>
                  <a:pt x="399447" y="184944"/>
                  <a:pt x="495491" y="168276"/>
                  <a:pt x="433578" y="223838"/>
                </a:cubicBezTo>
                <a:cubicBezTo>
                  <a:pt x="371666" y="279401"/>
                  <a:pt x="65278" y="427038"/>
                  <a:pt x="14478" y="481013"/>
                </a:cubicBezTo>
                <a:cubicBezTo>
                  <a:pt x="-36322" y="534988"/>
                  <a:pt x="57341" y="523876"/>
                  <a:pt x="128778" y="547688"/>
                </a:cubicBezTo>
                <a:cubicBezTo>
                  <a:pt x="200215" y="571500"/>
                  <a:pt x="353409" y="561182"/>
                  <a:pt x="443103" y="623888"/>
                </a:cubicBezTo>
                <a:cubicBezTo>
                  <a:pt x="532797" y="686594"/>
                  <a:pt x="605028" y="896144"/>
                  <a:pt x="666940" y="923925"/>
                </a:cubicBezTo>
                <a:cubicBezTo>
                  <a:pt x="728852" y="951706"/>
                  <a:pt x="775684" y="794544"/>
                  <a:pt x="814578" y="790575"/>
                </a:cubicBezTo>
                <a:cubicBezTo>
                  <a:pt x="853472" y="786606"/>
                  <a:pt x="867759" y="889001"/>
                  <a:pt x="900303" y="900113"/>
                </a:cubicBezTo>
                <a:cubicBezTo>
                  <a:pt x="932847" y="911225"/>
                  <a:pt x="989996" y="843756"/>
                  <a:pt x="1009840" y="857250"/>
                </a:cubicBezTo>
                <a:cubicBezTo>
                  <a:pt x="1029684" y="870744"/>
                  <a:pt x="1024524" y="925909"/>
                  <a:pt x="1019365" y="981075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8" name="Forme libre : forme 17">
            <a:extLst>
              <a:ext uri="{FF2B5EF4-FFF2-40B4-BE49-F238E27FC236}">
                <a16:creationId xmlns:a16="http://schemas.microsoft.com/office/drawing/2014/main" id="{20498A84-F3E1-452B-9923-BAD59EE2CD91}"/>
              </a:ext>
            </a:extLst>
          </p:cNvPr>
          <p:cNvSpPr/>
          <p:nvPr/>
        </p:nvSpPr>
        <p:spPr>
          <a:xfrm>
            <a:off x="4067175" y="1719263"/>
            <a:ext cx="2319338" cy="1011041"/>
          </a:xfrm>
          <a:custGeom>
            <a:avLst/>
            <a:gdLst>
              <a:gd name="connsiteX0" fmla="*/ 0 w 2319338"/>
              <a:gd name="connsiteY0" fmla="*/ 0 h 1011041"/>
              <a:gd name="connsiteX1" fmla="*/ 119063 w 2319338"/>
              <a:gd name="connsiteY1" fmla="*/ 80962 h 1011041"/>
              <a:gd name="connsiteX2" fmla="*/ 157163 w 2319338"/>
              <a:gd name="connsiteY2" fmla="*/ 228600 h 1011041"/>
              <a:gd name="connsiteX3" fmla="*/ 247650 w 2319338"/>
              <a:gd name="connsiteY3" fmla="*/ 214312 h 1011041"/>
              <a:gd name="connsiteX4" fmla="*/ 271463 w 2319338"/>
              <a:gd name="connsiteY4" fmla="*/ 123825 h 1011041"/>
              <a:gd name="connsiteX5" fmla="*/ 319088 w 2319338"/>
              <a:gd name="connsiteY5" fmla="*/ 223837 h 1011041"/>
              <a:gd name="connsiteX6" fmla="*/ 442913 w 2319338"/>
              <a:gd name="connsiteY6" fmla="*/ 247650 h 1011041"/>
              <a:gd name="connsiteX7" fmla="*/ 490538 w 2319338"/>
              <a:gd name="connsiteY7" fmla="*/ 104775 h 1011041"/>
              <a:gd name="connsiteX8" fmla="*/ 619125 w 2319338"/>
              <a:gd name="connsiteY8" fmla="*/ 28575 h 1011041"/>
              <a:gd name="connsiteX9" fmla="*/ 681038 w 2319338"/>
              <a:gd name="connsiteY9" fmla="*/ 133350 h 1011041"/>
              <a:gd name="connsiteX10" fmla="*/ 795338 w 2319338"/>
              <a:gd name="connsiteY10" fmla="*/ 223837 h 1011041"/>
              <a:gd name="connsiteX11" fmla="*/ 909638 w 2319338"/>
              <a:gd name="connsiteY11" fmla="*/ 419100 h 1011041"/>
              <a:gd name="connsiteX12" fmla="*/ 1100138 w 2319338"/>
              <a:gd name="connsiteY12" fmla="*/ 690562 h 1011041"/>
              <a:gd name="connsiteX13" fmla="*/ 1404938 w 2319338"/>
              <a:gd name="connsiteY13" fmla="*/ 576262 h 1011041"/>
              <a:gd name="connsiteX14" fmla="*/ 1528763 w 2319338"/>
              <a:gd name="connsiteY14" fmla="*/ 733425 h 1011041"/>
              <a:gd name="connsiteX15" fmla="*/ 1733550 w 2319338"/>
              <a:gd name="connsiteY15" fmla="*/ 619125 h 1011041"/>
              <a:gd name="connsiteX16" fmla="*/ 1819275 w 2319338"/>
              <a:gd name="connsiteY16" fmla="*/ 771525 h 1011041"/>
              <a:gd name="connsiteX17" fmla="*/ 1776413 w 2319338"/>
              <a:gd name="connsiteY17" fmla="*/ 957262 h 1011041"/>
              <a:gd name="connsiteX18" fmla="*/ 1828800 w 2319338"/>
              <a:gd name="connsiteY18" fmla="*/ 1004887 h 1011041"/>
              <a:gd name="connsiteX19" fmla="*/ 2095500 w 2319338"/>
              <a:gd name="connsiteY19" fmla="*/ 842962 h 1011041"/>
              <a:gd name="connsiteX20" fmla="*/ 2176463 w 2319338"/>
              <a:gd name="connsiteY20" fmla="*/ 900112 h 1011041"/>
              <a:gd name="connsiteX21" fmla="*/ 2295525 w 2319338"/>
              <a:gd name="connsiteY21" fmla="*/ 862012 h 1011041"/>
              <a:gd name="connsiteX22" fmla="*/ 2319338 w 2319338"/>
              <a:gd name="connsiteY22" fmla="*/ 795337 h 10110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2319338" h="1011041">
                <a:moveTo>
                  <a:pt x="0" y="0"/>
                </a:moveTo>
                <a:cubicBezTo>
                  <a:pt x="46434" y="21431"/>
                  <a:pt x="92869" y="42862"/>
                  <a:pt x="119063" y="80962"/>
                </a:cubicBezTo>
                <a:cubicBezTo>
                  <a:pt x="145257" y="119062"/>
                  <a:pt x="135732" y="206375"/>
                  <a:pt x="157163" y="228600"/>
                </a:cubicBezTo>
                <a:cubicBezTo>
                  <a:pt x="178594" y="250825"/>
                  <a:pt x="228600" y="231774"/>
                  <a:pt x="247650" y="214312"/>
                </a:cubicBezTo>
                <a:cubicBezTo>
                  <a:pt x="266700" y="196850"/>
                  <a:pt x="259557" y="122238"/>
                  <a:pt x="271463" y="123825"/>
                </a:cubicBezTo>
                <a:cubicBezTo>
                  <a:pt x="283369" y="125412"/>
                  <a:pt x="290513" y="203200"/>
                  <a:pt x="319088" y="223837"/>
                </a:cubicBezTo>
                <a:cubicBezTo>
                  <a:pt x="347663" y="244474"/>
                  <a:pt x="414338" y="267494"/>
                  <a:pt x="442913" y="247650"/>
                </a:cubicBezTo>
                <a:cubicBezTo>
                  <a:pt x="471488" y="227806"/>
                  <a:pt x="461169" y="141287"/>
                  <a:pt x="490538" y="104775"/>
                </a:cubicBezTo>
                <a:cubicBezTo>
                  <a:pt x="519907" y="68263"/>
                  <a:pt x="587375" y="23813"/>
                  <a:pt x="619125" y="28575"/>
                </a:cubicBezTo>
                <a:cubicBezTo>
                  <a:pt x="650875" y="33337"/>
                  <a:pt x="651669" y="100806"/>
                  <a:pt x="681038" y="133350"/>
                </a:cubicBezTo>
                <a:cubicBezTo>
                  <a:pt x="710407" y="165894"/>
                  <a:pt x="757238" y="176212"/>
                  <a:pt x="795338" y="223837"/>
                </a:cubicBezTo>
                <a:cubicBezTo>
                  <a:pt x="833438" y="271462"/>
                  <a:pt x="858838" y="341313"/>
                  <a:pt x="909638" y="419100"/>
                </a:cubicBezTo>
                <a:cubicBezTo>
                  <a:pt x="960438" y="496888"/>
                  <a:pt x="1017588" y="664368"/>
                  <a:pt x="1100138" y="690562"/>
                </a:cubicBezTo>
                <a:cubicBezTo>
                  <a:pt x="1182688" y="716756"/>
                  <a:pt x="1333501" y="569118"/>
                  <a:pt x="1404938" y="576262"/>
                </a:cubicBezTo>
                <a:cubicBezTo>
                  <a:pt x="1476375" y="583406"/>
                  <a:pt x="1473994" y="726281"/>
                  <a:pt x="1528763" y="733425"/>
                </a:cubicBezTo>
                <a:cubicBezTo>
                  <a:pt x="1583532" y="740569"/>
                  <a:pt x="1685131" y="612775"/>
                  <a:pt x="1733550" y="619125"/>
                </a:cubicBezTo>
                <a:cubicBezTo>
                  <a:pt x="1781969" y="625475"/>
                  <a:pt x="1812131" y="715169"/>
                  <a:pt x="1819275" y="771525"/>
                </a:cubicBezTo>
                <a:cubicBezTo>
                  <a:pt x="1826419" y="827881"/>
                  <a:pt x="1774825" y="918368"/>
                  <a:pt x="1776413" y="957262"/>
                </a:cubicBezTo>
                <a:cubicBezTo>
                  <a:pt x="1778001" y="996156"/>
                  <a:pt x="1775619" y="1023937"/>
                  <a:pt x="1828800" y="1004887"/>
                </a:cubicBezTo>
                <a:cubicBezTo>
                  <a:pt x="1881981" y="985837"/>
                  <a:pt x="2037556" y="860425"/>
                  <a:pt x="2095500" y="842962"/>
                </a:cubicBezTo>
                <a:cubicBezTo>
                  <a:pt x="2153444" y="825500"/>
                  <a:pt x="2143126" y="896937"/>
                  <a:pt x="2176463" y="900112"/>
                </a:cubicBezTo>
                <a:cubicBezTo>
                  <a:pt x="2209800" y="903287"/>
                  <a:pt x="2271713" y="879474"/>
                  <a:pt x="2295525" y="862012"/>
                </a:cubicBezTo>
                <a:cubicBezTo>
                  <a:pt x="2319337" y="844550"/>
                  <a:pt x="2319337" y="819943"/>
                  <a:pt x="2319338" y="795337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9" name="Forme libre : forme 18">
            <a:extLst>
              <a:ext uri="{FF2B5EF4-FFF2-40B4-BE49-F238E27FC236}">
                <a16:creationId xmlns:a16="http://schemas.microsoft.com/office/drawing/2014/main" id="{8FBAC746-697B-4F02-AFF8-DF8C4C25D370}"/>
              </a:ext>
            </a:extLst>
          </p:cNvPr>
          <p:cNvSpPr/>
          <p:nvPr/>
        </p:nvSpPr>
        <p:spPr>
          <a:xfrm>
            <a:off x="4846088" y="2724150"/>
            <a:ext cx="2826300" cy="1924050"/>
          </a:xfrm>
          <a:custGeom>
            <a:avLst/>
            <a:gdLst>
              <a:gd name="connsiteX0" fmla="*/ 1049887 w 2826300"/>
              <a:gd name="connsiteY0" fmla="*/ 0 h 1924050"/>
              <a:gd name="connsiteX1" fmla="*/ 983212 w 2826300"/>
              <a:gd name="connsiteY1" fmla="*/ 95250 h 1924050"/>
              <a:gd name="connsiteX2" fmla="*/ 1087987 w 2826300"/>
              <a:gd name="connsiteY2" fmla="*/ 219075 h 1924050"/>
              <a:gd name="connsiteX3" fmla="*/ 916537 w 2826300"/>
              <a:gd name="connsiteY3" fmla="*/ 342900 h 1924050"/>
              <a:gd name="connsiteX4" fmla="*/ 654600 w 2826300"/>
              <a:gd name="connsiteY4" fmla="*/ 528638 h 1924050"/>
              <a:gd name="connsiteX5" fmla="*/ 530775 w 2826300"/>
              <a:gd name="connsiteY5" fmla="*/ 423863 h 1924050"/>
              <a:gd name="connsiteX6" fmla="*/ 364087 w 2826300"/>
              <a:gd name="connsiteY6" fmla="*/ 257175 h 1924050"/>
              <a:gd name="connsiteX7" fmla="*/ 178350 w 2826300"/>
              <a:gd name="connsiteY7" fmla="*/ 400050 h 1924050"/>
              <a:gd name="connsiteX8" fmla="*/ 6900 w 2826300"/>
              <a:gd name="connsiteY8" fmla="*/ 490538 h 1924050"/>
              <a:gd name="connsiteX9" fmla="*/ 45000 w 2826300"/>
              <a:gd name="connsiteY9" fmla="*/ 661988 h 1924050"/>
              <a:gd name="connsiteX10" fmla="*/ 149775 w 2826300"/>
              <a:gd name="connsiteY10" fmla="*/ 647700 h 1924050"/>
              <a:gd name="connsiteX11" fmla="*/ 206925 w 2826300"/>
              <a:gd name="connsiteY11" fmla="*/ 723900 h 1924050"/>
              <a:gd name="connsiteX12" fmla="*/ 106912 w 2826300"/>
              <a:gd name="connsiteY12" fmla="*/ 766763 h 1924050"/>
              <a:gd name="connsiteX13" fmla="*/ 178350 w 2826300"/>
              <a:gd name="connsiteY13" fmla="*/ 981075 h 1924050"/>
              <a:gd name="connsiteX14" fmla="*/ 159300 w 2826300"/>
              <a:gd name="connsiteY14" fmla="*/ 1042988 h 1924050"/>
              <a:gd name="connsiteX15" fmla="*/ 316462 w 2826300"/>
              <a:gd name="connsiteY15" fmla="*/ 1333500 h 1924050"/>
              <a:gd name="connsiteX16" fmla="*/ 449812 w 2826300"/>
              <a:gd name="connsiteY16" fmla="*/ 1271588 h 1924050"/>
              <a:gd name="connsiteX17" fmla="*/ 416475 w 2826300"/>
              <a:gd name="connsiteY17" fmla="*/ 1176338 h 1924050"/>
              <a:gd name="connsiteX18" fmla="*/ 530775 w 2826300"/>
              <a:gd name="connsiteY18" fmla="*/ 1066800 h 1924050"/>
              <a:gd name="connsiteX19" fmla="*/ 740325 w 2826300"/>
              <a:gd name="connsiteY19" fmla="*/ 985838 h 1924050"/>
              <a:gd name="connsiteX20" fmla="*/ 807000 w 2826300"/>
              <a:gd name="connsiteY20" fmla="*/ 885825 h 1924050"/>
              <a:gd name="connsiteX21" fmla="*/ 949875 w 2826300"/>
              <a:gd name="connsiteY21" fmla="*/ 1138238 h 1924050"/>
              <a:gd name="connsiteX22" fmla="*/ 1007025 w 2826300"/>
              <a:gd name="connsiteY22" fmla="*/ 1095375 h 1924050"/>
              <a:gd name="connsiteX23" fmla="*/ 1126087 w 2826300"/>
              <a:gd name="connsiteY23" fmla="*/ 1362075 h 1924050"/>
              <a:gd name="connsiteX24" fmla="*/ 1164187 w 2826300"/>
              <a:gd name="connsiteY24" fmla="*/ 1214438 h 1924050"/>
              <a:gd name="connsiteX25" fmla="*/ 1297537 w 2826300"/>
              <a:gd name="connsiteY25" fmla="*/ 1347788 h 1924050"/>
              <a:gd name="connsiteX26" fmla="*/ 1468987 w 2826300"/>
              <a:gd name="connsiteY26" fmla="*/ 1414463 h 1924050"/>
              <a:gd name="connsiteX27" fmla="*/ 1669012 w 2826300"/>
              <a:gd name="connsiteY27" fmla="*/ 1400175 h 1924050"/>
              <a:gd name="connsiteX28" fmla="*/ 1921425 w 2826300"/>
              <a:gd name="connsiteY28" fmla="*/ 1485900 h 1924050"/>
              <a:gd name="connsiteX29" fmla="*/ 2030962 w 2826300"/>
              <a:gd name="connsiteY29" fmla="*/ 1485900 h 1924050"/>
              <a:gd name="connsiteX30" fmla="*/ 2292900 w 2826300"/>
              <a:gd name="connsiteY30" fmla="*/ 1714500 h 1924050"/>
              <a:gd name="connsiteX31" fmla="*/ 2373862 w 2826300"/>
              <a:gd name="connsiteY31" fmla="*/ 1733550 h 1924050"/>
              <a:gd name="connsiteX32" fmla="*/ 2445300 w 2826300"/>
              <a:gd name="connsiteY32" fmla="*/ 1728788 h 1924050"/>
              <a:gd name="connsiteX33" fmla="*/ 2702475 w 2826300"/>
              <a:gd name="connsiteY33" fmla="*/ 1871663 h 1924050"/>
              <a:gd name="connsiteX34" fmla="*/ 2826300 w 2826300"/>
              <a:gd name="connsiteY34" fmla="*/ 1924050 h 1924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2826300" h="1924050">
                <a:moveTo>
                  <a:pt x="1049887" y="0"/>
                </a:moveTo>
                <a:cubicBezTo>
                  <a:pt x="1013374" y="29369"/>
                  <a:pt x="976862" y="58738"/>
                  <a:pt x="983212" y="95250"/>
                </a:cubicBezTo>
                <a:cubicBezTo>
                  <a:pt x="989562" y="131762"/>
                  <a:pt x="1099099" y="177800"/>
                  <a:pt x="1087987" y="219075"/>
                </a:cubicBezTo>
                <a:cubicBezTo>
                  <a:pt x="1076875" y="260350"/>
                  <a:pt x="916537" y="342900"/>
                  <a:pt x="916537" y="342900"/>
                </a:cubicBezTo>
                <a:cubicBezTo>
                  <a:pt x="844306" y="394494"/>
                  <a:pt x="718894" y="515144"/>
                  <a:pt x="654600" y="528638"/>
                </a:cubicBezTo>
                <a:cubicBezTo>
                  <a:pt x="590306" y="542132"/>
                  <a:pt x="579194" y="469107"/>
                  <a:pt x="530775" y="423863"/>
                </a:cubicBezTo>
                <a:cubicBezTo>
                  <a:pt x="482356" y="378619"/>
                  <a:pt x="422824" y="261144"/>
                  <a:pt x="364087" y="257175"/>
                </a:cubicBezTo>
                <a:cubicBezTo>
                  <a:pt x="305349" y="253206"/>
                  <a:pt x="237881" y="361156"/>
                  <a:pt x="178350" y="400050"/>
                </a:cubicBezTo>
                <a:cubicBezTo>
                  <a:pt x="118819" y="438944"/>
                  <a:pt x="29125" y="446882"/>
                  <a:pt x="6900" y="490538"/>
                </a:cubicBezTo>
                <a:cubicBezTo>
                  <a:pt x="-15325" y="534194"/>
                  <a:pt x="21188" y="635794"/>
                  <a:pt x="45000" y="661988"/>
                </a:cubicBezTo>
                <a:cubicBezTo>
                  <a:pt x="68812" y="688182"/>
                  <a:pt x="122787" y="637381"/>
                  <a:pt x="149775" y="647700"/>
                </a:cubicBezTo>
                <a:cubicBezTo>
                  <a:pt x="176763" y="658019"/>
                  <a:pt x="214069" y="704056"/>
                  <a:pt x="206925" y="723900"/>
                </a:cubicBezTo>
                <a:cubicBezTo>
                  <a:pt x="199781" y="743744"/>
                  <a:pt x="111674" y="723901"/>
                  <a:pt x="106912" y="766763"/>
                </a:cubicBezTo>
                <a:cubicBezTo>
                  <a:pt x="102149" y="809626"/>
                  <a:pt x="169619" y="935038"/>
                  <a:pt x="178350" y="981075"/>
                </a:cubicBezTo>
                <a:cubicBezTo>
                  <a:pt x="187081" y="1027113"/>
                  <a:pt x="136281" y="984251"/>
                  <a:pt x="159300" y="1042988"/>
                </a:cubicBezTo>
                <a:cubicBezTo>
                  <a:pt x="182319" y="1101726"/>
                  <a:pt x="268043" y="1295400"/>
                  <a:pt x="316462" y="1333500"/>
                </a:cubicBezTo>
                <a:cubicBezTo>
                  <a:pt x="364881" y="1371600"/>
                  <a:pt x="433143" y="1297782"/>
                  <a:pt x="449812" y="1271588"/>
                </a:cubicBezTo>
                <a:cubicBezTo>
                  <a:pt x="466481" y="1245394"/>
                  <a:pt x="402981" y="1210469"/>
                  <a:pt x="416475" y="1176338"/>
                </a:cubicBezTo>
                <a:cubicBezTo>
                  <a:pt x="429969" y="1142207"/>
                  <a:pt x="476800" y="1098550"/>
                  <a:pt x="530775" y="1066800"/>
                </a:cubicBezTo>
                <a:cubicBezTo>
                  <a:pt x="584750" y="1035050"/>
                  <a:pt x="694288" y="1016000"/>
                  <a:pt x="740325" y="985838"/>
                </a:cubicBezTo>
                <a:cubicBezTo>
                  <a:pt x="786362" y="955676"/>
                  <a:pt x="772075" y="860425"/>
                  <a:pt x="807000" y="885825"/>
                </a:cubicBezTo>
                <a:cubicBezTo>
                  <a:pt x="841925" y="911225"/>
                  <a:pt x="916537" y="1103313"/>
                  <a:pt x="949875" y="1138238"/>
                </a:cubicBezTo>
                <a:cubicBezTo>
                  <a:pt x="983212" y="1173163"/>
                  <a:pt x="977656" y="1058069"/>
                  <a:pt x="1007025" y="1095375"/>
                </a:cubicBezTo>
                <a:cubicBezTo>
                  <a:pt x="1036394" y="1132681"/>
                  <a:pt x="1099893" y="1342231"/>
                  <a:pt x="1126087" y="1362075"/>
                </a:cubicBezTo>
                <a:cubicBezTo>
                  <a:pt x="1152281" y="1381919"/>
                  <a:pt x="1135612" y="1216819"/>
                  <a:pt x="1164187" y="1214438"/>
                </a:cubicBezTo>
                <a:cubicBezTo>
                  <a:pt x="1192762" y="1212057"/>
                  <a:pt x="1246737" y="1314451"/>
                  <a:pt x="1297537" y="1347788"/>
                </a:cubicBezTo>
                <a:cubicBezTo>
                  <a:pt x="1348337" y="1381125"/>
                  <a:pt x="1407075" y="1405732"/>
                  <a:pt x="1468987" y="1414463"/>
                </a:cubicBezTo>
                <a:cubicBezTo>
                  <a:pt x="1530899" y="1423194"/>
                  <a:pt x="1593606" y="1388269"/>
                  <a:pt x="1669012" y="1400175"/>
                </a:cubicBezTo>
                <a:cubicBezTo>
                  <a:pt x="1744418" y="1412081"/>
                  <a:pt x="1861100" y="1471613"/>
                  <a:pt x="1921425" y="1485900"/>
                </a:cubicBezTo>
                <a:cubicBezTo>
                  <a:pt x="1981750" y="1500187"/>
                  <a:pt x="1969049" y="1447800"/>
                  <a:pt x="2030962" y="1485900"/>
                </a:cubicBezTo>
                <a:cubicBezTo>
                  <a:pt x="2092875" y="1524000"/>
                  <a:pt x="2235750" y="1673225"/>
                  <a:pt x="2292900" y="1714500"/>
                </a:cubicBezTo>
                <a:cubicBezTo>
                  <a:pt x="2350050" y="1755775"/>
                  <a:pt x="2348462" y="1731169"/>
                  <a:pt x="2373862" y="1733550"/>
                </a:cubicBezTo>
                <a:cubicBezTo>
                  <a:pt x="2399262" y="1735931"/>
                  <a:pt x="2390531" y="1705769"/>
                  <a:pt x="2445300" y="1728788"/>
                </a:cubicBezTo>
                <a:cubicBezTo>
                  <a:pt x="2500069" y="1751807"/>
                  <a:pt x="2638975" y="1839119"/>
                  <a:pt x="2702475" y="1871663"/>
                </a:cubicBezTo>
                <a:cubicBezTo>
                  <a:pt x="2765975" y="1904207"/>
                  <a:pt x="2796137" y="1914128"/>
                  <a:pt x="2826300" y="1924050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0" name="Forme libre : forme 19">
            <a:extLst>
              <a:ext uri="{FF2B5EF4-FFF2-40B4-BE49-F238E27FC236}">
                <a16:creationId xmlns:a16="http://schemas.microsoft.com/office/drawing/2014/main" id="{9C419867-01DA-4A07-90F3-8C56C004BAEE}"/>
              </a:ext>
            </a:extLst>
          </p:cNvPr>
          <p:cNvSpPr/>
          <p:nvPr/>
        </p:nvSpPr>
        <p:spPr>
          <a:xfrm>
            <a:off x="4797425" y="3530600"/>
            <a:ext cx="158750" cy="104775"/>
          </a:xfrm>
          <a:custGeom>
            <a:avLst/>
            <a:gdLst>
              <a:gd name="connsiteX0" fmla="*/ 158750 w 158750"/>
              <a:gd name="connsiteY0" fmla="*/ 0 h 104775"/>
              <a:gd name="connsiteX1" fmla="*/ 60325 w 158750"/>
              <a:gd name="connsiteY1" fmla="*/ 34925 h 104775"/>
              <a:gd name="connsiteX2" fmla="*/ 0 w 158750"/>
              <a:gd name="connsiteY2" fmla="*/ 104775 h 104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8750" h="104775">
                <a:moveTo>
                  <a:pt x="158750" y="0"/>
                </a:moveTo>
                <a:cubicBezTo>
                  <a:pt x="122766" y="8731"/>
                  <a:pt x="86783" y="17462"/>
                  <a:pt x="60325" y="34925"/>
                </a:cubicBezTo>
                <a:cubicBezTo>
                  <a:pt x="33867" y="52388"/>
                  <a:pt x="16933" y="78581"/>
                  <a:pt x="0" y="104775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" name="Forme libre : forme 1">
            <a:extLst>
              <a:ext uri="{FF2B5EF4-FFF2-40B4-BE49-F238E27FC236}">
                <a16:creationId xmlns:a16="http://schemas.microsoft.com/office/drawing/2014/main" id="{B7DAACF1-E6F7-44BB-AB7F-4826964ED36A}"/>
              </a:ext>
            </a:extLst>
          </p:cNvPr>
          <p:cNvSpPr/>
          <p:nvPr/>
        </p:nvSpPr>
        <p:spPr>
          <a:xfrm>
            <a:off x="3064213" y="311284"/>
            <a:ext cx="2412461" cy="6293797"/>
          </a:xfrm>
          <a:custGeom>
            <a:avLst/>
            <a:gdLst>
              <a:gd name="connsiteX0" fmla="*/ 0 w 2558374"/>
              <a:gd name="connsiteY0" fmla="*/ 0 h 6799634"/>
              <a:gd name="connsiteX1" fmla="*/ 369651 w 2558374"/>
              <a:gd name="connsiteY1" fmla="*/ 817123 h 6799634"/>
              <a:gd name="connsiteX2" fmla="*/ 573931 w 2558374"/>
              <a:gd name="connsiteY2" fmla="*/ 1225685 h 6799634"/>
              <a:gd name="connsiteX3" fmla="*/ 700391 w 2558374"/>
              <a:gd name="connsiteY3" fmla="*/ 1702340 h 6799634"/>
              <a:gd name="connsiteX4" fmla="*/ 1060314 w 2558374"/>
              <a:gd name="connsiteY4" fmla="*/ 2013625 h 6799634"/>
              <a:gd name="connsiteX5" fmla="*/ 1605063 w 2558374"/>
              <a:gd name="connsiteY5" fmla="*/ 2986391 h 6799634"/>
              <a:gd name="connsiteX6" fmla="*/ 1760706 w 2558374"/>
              <a:gd name="connsiteY6" fmla="*/ 3550595 h 6799634"/>
              <a:gd name="connsiteX7" fmla="*/ 1857983 w 2558374"/>
              <a:gd name="connsiteY7" fmla="*/ 4036978 h 6799634"/>
              <a:gd name="connsiteX8" fmla="*/ 1770434 w 2558374"/>
              <a:gd name="connsiteY8" fmla="*/ 4435812 h 6799634"/>
              <a:gd name="connsiteX9" fmla="*/ 1809344 w 2558374"/>
              <a:gd name="connsiteY9" fmla="*/ 4669276 h 6799634"/>
              <a:gd name="connsiteX10" fmla="*/ 2091446 w 2558374"/>
              <a:gd name="connsiteY10" fmla="*/ 5175115 h 6799634"/>
              <a:gd name="connsiteX11" fmla="*/ 2286000 w 2558374"/>
              <a:gd name="connsiteY11" fmla="*/ 5515583 h 6799634"/>
              <a:gd name="connsiteX12" fmla="*/ 2305455 w 2558374"/>
              <a:gd name="connsiteY12" fmla="*/ 5914417 h 6799634"/>
              <a:gd name="connsiteX13" fmla="*/ 2441642 w 2558374"/>
              <a:gd name="connsiteY13" fmla="*/ 6147880 h 6799634"/>
              <a:gd name="connsiteX14" fmla="*/ 2538919 w 2558374"/>
              <a:gd name="connsiteY14" fmla="*/ 6556442 h 6799634"/>
              <a:gd name="connsiteX15" fmla="*/ 2558374 w 2558374"/>
              <a:gd name="connsiteY15" fmla="*/ 6799634 h 6799634"/>
              <a:gd name="connsiteX0" fmla="*/ 0 w 2558374"/>
              <a:gd name="connsiteY0" fmla="*/ 0 h 6799634"/>
              <a:gd name="connsiteX1" fmla="*/ 369651 w 2558374"/>
              <a:gd name="connsiteY1" fmla="*/ 817123 h 6799634"/>
              <a:gd name="connsiteX2" fmla="*/ 573931 w 2558374"/>
              <a:gd name="connsiteY2" fmla="*/ 1225685 h 6799634"/>
              <a:gd name="connsiteX3" fmla="*/ 700391 w 2558374"/>
              <a:gd name="connsiteY3" fmla="*/ 1702340 h 6799634"/>
              <a:gd name="connsiteX4" fmla="*/ 1060314 w 2558374"/>
              <a:gd name="connsiteY4" fmla="*/ 2013625 h 6799634"/>
              <a:gd name="connsiteX5" fmla="*/ 1322961 w 2558374"/>
              <a:gd name="connsiteY5" fmla="*/ 2509736 h 6799634"/>
              <a:gd name="connsiteX6" fmla="*/ 1605063 w 2558374"/>
              <a:gd name="connsiteY6" fmla="*/ 2986391 h 6799634"/>
              <a:gd name="connsiteX7" fmla="*/ 1760706 w 2558374"/>
              <a:gd name="connsiteY7" fmla="*/ 3550595 h 6799634"/>
              <a:gd name="connsiteX8" fmla="*/ 1857983 w 2558374"/>
              <a:gd name="connsiteY8" fmla="*/ 4036978 h 6799634"/>
              <a:gd name="connsiteX9" fmla="*/ 1770434 w 2558374"/>
              <a:gd name="connsiteY9" fmla="*/ 4435812 h 6799634"/>
              <a:gd name="connsiteX10" fmla="*/ 1809344 w 2558374"/>
              <a:gd name="connsiteY10" fmla="*/ 4669276 h 6799634"/>
              <a:gd name="connsiteX11" fmla="*/ 2091446 w 2558374"/>
              <a:gd name="connsiteY11" fmla="*/ 5175115 h 6799634"/>
              <a:gd name="connsiteX12" fmla="*/ 2286000 w 2558374"/>
              <a:gd name="connsiteY12" fmla="*/ 5515583 h 6799634"/>
              <a:gd name="connsiteX13" fmla="*/ 2305455 w 2558374"/>
              <a:gd name="connsiteY13" fmla="*/ 5914417 h 6799634"/>
              <a:gd name="connsiteX14" fmla="*/ 2441642 w 2558374"/>
              <a:gd name="connsiteY14" fmla="*/ 6147880 h 6799634"/>
              <a:gd name="connsiteX15" fmla="*/ 2538919 w 2558374"/>
              <a:gd name="connsiteY15" fmla="*/ 6556442 h 6799634"/>
              <a:gd name="connsiteX16" fmla="*/ 2558374 w 2558374"/>
              <a:gd name="connsiteY16" fmla="*/ 6799634 h 6799634"/>
              <a:gd name="connsiteX0" fmla="*/ 0 w 2422187"/>
              <a:gd name="connsiteY0" fmla="*/ 0 h 6527260"/>
              <a:gd name="connsiteX1" fmla="*/ 233464 w 2422187"/>
              <a:gd name="connsiteY1" fmla="*/ 544749 h 6527260"/>
              <a:gd name="connsiteX2" fmla="*/ 437744 w 2422187"/>
              <a:gd name="connsiteY2" fmla="*/ 953311 h 6527260"/>
              <a:gd name="connsiteX3" fmla="*/ 564204 w 2422187"/>
              <a:gd name="connsiteY3" fmla="*/ 1429966 h 6527260"/>
              <a:gd name="connsiteX4" fmla="*/ 924127 w 2422187"/>
              <a:gd name="connsiteY4" fmla="*/ 1741251 h 6527260"/>
              <a:gd name="connsiteX5" fmla="*/ 1186774 w 2422187"/>
              <a:gd name="connsiteY5" fmla="*/ 2237362 h 6527260"/>
              <a:gd name="connsiteX6" fmla="*/ 1468876 w 2422187"/>
              <a:gd name="connsiteY6" fmla="*/ 2714017 h 6527260"/>
              <a:gd name="connsiteX7" fmla="*/ 1624519 w 2422187"/>
              <a:gd name="connsiteY7" fmla="*/ 3278221 h 6527260"/>
              <a:gd name="connsiteX8" fmla="*/ 1721796 w 2422187"/>
              <a:gd name="connsiteY8" fmla="*/ 3764604 h 6527260"/>
              <a:gd name="connsiteX9" fmla="*/ 1634247 w 2422187"/>
              <a:gd name="connsiteY9" fmla="*/ 4163438 h 6527260"/>
              <a:gd name="connsiteX10" fmla="*/ 1673157 w 2422187"/>
              <a:gd name="connsiteY10" fmla="*/ 4396902 h 6527260"/>
              <a:gd name="connsiteX11" fmla="*/ 1955259 w 2422187"/>
              <a:gd name="connsiteY11" fmla="*/ 4902741 h 6527260"/>
              <a:gd name="connsiteX12" fmla="*/ 2149813 w 2422187"/>
              <a:gd name="connsiteY12" fmla="*/ 5243209 h 6527260"/>
              <a:gd name="connsiteX13" fmla="*/ 2169268 w 2422187"/>
              <a:gd name="connsiteY13" fmla="*/ 5642043 h 6527260"/>
              <a:gd name="connsiteX14" fmla="*/ 2305455 w 2422187"/>
              <a:gd name="connsiteY14" fmla="*/ 5875506 h 6527260"/>
              <a:gd name="connsiteX15" fmla="*/ 2402732 w 2422187"/>
              <a:gd name="connsiteY15" fmla="*/ 6284068 h 6527260"/>
              <a:gd name="connsiteX16" fmla="*/ 2422187 w 2422187"/>
              <a:gd name="connsiteY16" fmla="*/ 6527260 h 6527260"/>
              <a:gd name="connsiteX0" fmla="*/ 0 w 2414891"/>
              <a:gd name="connsiteY0" fmla="*/ 0 h 6320435"/>
              <a:gd name="connsiteX1" fmla="*/ 233464 w 2414891"/>
              <a:gd name="connsiteY1" fmla="*/ 544749 h 6320435"/>
              <a:gd name="connsiteX2" fmla="*/ 437744 w 2414891"/>
              <a:gd name="connsiteY2" fmla="*/ 953311 h 6320435"/>
              <a:gd name="connsiteX3" fmla="*/ 564204 w 2414891"/>
              <a:gd name="connsiteY3" fmla="*/ 1429966 h 6320435"/>
              <a:gd name="connsiteX4" fmla="*/ 924127 w 2414891"/>
              <a:gd name="connsiteY4" fmla="*/ 1741251 h 6320435"/>
              <a:gd name="connsiteX5" fmla="*/ 1186774 w 2414891"/>
              <a:gd name="connsiteY5" fmla="*/ 2237362 h 6320435"/>
              <a:gd name="connsiteX6" fmla="*/ 1468876 w 2414891"/>
              <a:gd name="connsiteY6" fmla="*/ 2714017 h 6320435"/>
              <a:gd name="connsiteX7" fmla="*/ 1624519 w 2414891"/>
              <a:gd name="connsiteY7" fmla="*/ 3278221 h 6320435"/>
              <a:gd name="connsiteX8" fmla="*/ 1721796 w 2414891"/>
              <a:gd name="connsiteY8" fmla="*/ 3764604 h 6320435"/>
              <a:gd name="connsiteX9" fmla="*/ 1634247 w 2414891"/>
              <a:gd name="connsiteY9" fmla="*/ 4163438 h 6320435"/>
              <a:gd name="connsiteX10" fmla="*/ 1673157 w 2414891"/>
              <a:gd name="connsiteY10" fmla="*/ 4396902 h 6320435"/>
              <a:gd name="connsiteX11" fmla="*/ 1955259 w 2414891"/>
              <a:gd name="connsiteY11" fmla="*/ 4902741 h 6320435"/>
              <a:gd name="connsiteX12" fmla="*/ 2149813 w 2414891"/>
              <a:gd name="connsiteY12" fmla="*/ 5243209 h 6320435"/>
              <a:gd name="connsiteX13" fmla="*/ 2169268 w 2414891"/>
              <a:gd name="connsiteY13" fmla="*/ 5642043 h 6320435"/>
              <a:gd name="connsiteX14" fmla="*/ 2305455 w 2414891"/>
              <a:gd name="connsiteY14" fmla="*/ 5875506 h 6320435"/>
              <a:gd name="connsiteX15" fmla="*/ 2402732 w 2414891"/>
              <a:gd name="connsiteY15" fmla="*/ 6284068 h 6320435"/>
              <a:gd name="connsiteX16" fmla="*/ 2412460 w 2414891"/>
              <a:gd name="connsiteY16" fmla="*/ 6284069 h 6320435"/>
              <a:gd name="connsiteX0" fmla="*/ 0 w 2408179"/>
              <a:gd name="connsiteY0" fmla="*/ 0 h 6304157"/>
              <a:gd name="connsiteX1" fmla="*/ 233464 w 2408179"/>
              <a:gd name="connsiteY1" fmla="*/ 544749 h 6304157"/>
              <a:gd name="connsiteX2" fmla="*/ 437744 w 2408179"/>
              <a:gd name="connsiteY2" fmla="*/ 953311 h 6304157"/>
              <a:gd name="connsiteX3" fmla="*/ 564204 w 2408179"/>
              <a:gd name="connsiteY3" fmla="*/ 1429966 h 6304157"/>
              <a:gd name="connsiteX4" fmla="*/ 924127 w 2408179"/>
              <a:gd name="connsiteY4" fmla="*/ 1741251 h 6304157"/>
              <a:gd name="connsiteX5" fmla="*/ 1186774 w 2408179"/>
              <a:gd name="connsiteY5" fmla="*/ 2237362 h 6304157"/>
              <a:gd name="connsiteX6" fmla="*/ 1468876 w 2408179"/>
              <a:gd name="connsiteY6" fmla="*/ 2714017 h 6304157"/>
              <a:gd name="connsiteX7" fmla="*/ 1624519 w 2408179"/>
              <a:gd name="connsiteY7" fmla="*/ 3278221 h 6304157"/>
              <a:gd name="connsiteX8" fmla="*/ 1721796 w 2408179"/>
              <a:gd name="connsiteY8" fmla="*/ 3764604 h 6304157"/>
              <a:gd name="connsiteX9" fmla="*/ 1634247 w 2408179"/>
              <a:gd name="connsiteY9" fmla="*/ 4163438 h 6304157"/>
              <a:gd name="connsiteX10" fmla="*/ 1673157 w 2408179"/>
              <a:gd name="connsiteY10" fmla="*/ 4396902 h 6304157"/>
              <a:gd name="connsiteX11" fmla="*/ 1955259 w 2408179"/>
              <a:gd name="connsiteY11" fmla="*/ 4902741 h 6304157"/>
              <a:gd name="connsiteX12" fmla="*/ 2149813 w 2408179"/>
              <a:gd name="connsiteY12" fmla="*/ 5243209 h 6304157"/>
              <a:gd name="connsiteX13" fmla="*/ 2169268 w 2408179"/>
              <a:gd name="connsiteY13" fmla="*/ 5642043 h 6304157"/>
              <a:gd name="connsiteX14" fmla="*/ 2305455 w 2408179"/>
              <a:gd name="connsiteY14" fmla="*/ 5875506 h 6304157"/>
              <a:gd name="connsiteX15" fmla="*/ 2402732 w 2408179"/>
              <a:gd name="connsiteY15" fmla="*/ 6284068 h 6304157"/>
              <a:gd name="connsiteX16" fmla="*/ 2383277 w 2408179"/>
              <a:gd name="connsiteY16" fmla="*/ 6089516 h 6304157"/>
              <a:gd name="connsiteX0" fmla="*/ 0 w 2490282"/>
              <a:gd name="connsiteY0" fmla="*/ 0 h 6439712"/>
              <a:gd name="connsiteX1" fmla="*/ 233464 w 2490282"/>
              <a:gd name="connsiteY1" fmla="*/ 544749 h 6439712"/>
              <a:gd name="connsiteX2" fmla="*/ 437744 w 2490282"/>
              <a:gd name="connsiteY2" fmla="*/ 953311 h 6439712"/>
              <a:gd name="connsiteX3" fmla="*/ 564204 w 2490282"/>
              <a:gd name="connsiteY3" fmla="*/ 1429966 h 6439712"/>
              <a:gd name="connsiteX4" fmla="*/ 924127 w 2490282"/>
              <a:gd name="connsiteY4" fmla="*/ 1741251 h 6439712"/>
              <a:gd name="connsiteX5" fmla="*/ 1186774 w 2490282"/>
              <a:gd name="connsiteY5" fmla="*/ 2237362 h 6439712"/>
              <a:gd name="connsiteX6" fmla="*/ 1468876 w 2490282"/>
              <a:gd name="connsiteY6" fmla="*/ 2714017 h 6439712"/>
              <a:gd name="connsiteX7" fmla="*/ 1624519 w 2490282"/>
              <a:gd name="connsiteY7" fmla="*/ 3278221 h 6439712"/>
              <a:gd name="connsiteX8" fmla="*/ 1721796 w 2490282"/>
              <a:gd name="connsiteY8" fmla="*/ 3764604 h 6439712"/>
              <a:gd name="connsiteX9" fmla="*/ 1634247 w 2490282"/>
              <a:gd name="connsiteY9" fmla="*/ 4163438 h 6439712"/>
              <a:gd name="connsiteX10" fmla="*/ 1673157 w 2490282"/>
              <a:gd name="connsiteY10" fmla="*/ 4396902 h 6439712"/>
              <a:gd name="connsiteX11" fmla="*/ 1955259 w 2490282"/>
              <a:gd name="connsiteY11" fmla="*/ 4902741 h 6439712"/>
              <a:gd name="connsiteX12" fmla="*/ 2149813 w 2490282"/>
              <a:gd name="connsiteY12" fmla="*/ 5243209 h 6439712"/>
              <a:gd name="connsiteX13" fmla="*/ 2169268 w 2490282"/>
              <a:gd name="connsiteY13" fmla="*/ 5642043 h 6439712"/>
              <a:gd name="connsiteX14" fmla="*/ 2305455 w 2490282"/>
              <a:gd name="connsiteY14" fmla="*/ 5875506 h 6439712"/>
              <a:gd name="connsiteX15" fmla="*/ 2402732 w 2490282"/>
              <a:gd name="connsiteY15" fmla="*/ 6284068 h 6439712"/>
              <a:gd name="connsiteX16" fmla="*/ 2490282 w 2490282"/>
              <a:gd name="connsiteY16" fmla="*/ 6439712 h 6439712"/>
              <a:gd name="connsiteX0" fmla="*/ 0 w 2490282"/>
              <a:gd name="connsiteY0" fmla="*/ 0 h 6439712"/>
              <a:gd name="connsiteX1" fmla="*/ 233464 w 2490282"/>
              <a:gd name="connsiteY1" fmla="*/ 544749 h 6439712"/>
              <a:gd name="connsiteX2" fmla="*/ 437744 w 2490282"/>
              <a:gd name="connsiteY2" fmla="*/ 953311 h 6439712"/>
              <a:gd name="connsiteX3" fmla="*/ 564204 w 2490282"/>
              <a:gd name="connsiteY3" fmla="*/ 1429966 h 6439712"/>
              <a:gd name="connsiteX4" fmla="*/ 924127 w 2490282"/>
              <a:gd name="connsiteY4" fmla="*/ 1741251 h 6439712"/>
              <a:gd name="connsiteX5" fmla="*/ 1186774 w 2490282"/>
              <a:gd name="connsiteY5" fmla="*/ 2237362 h 6439712"/>
              <a:gd name="connsiteX6" fmla="*/ 1468876 w 2490282"/>
              <a:gd name="connsiteY6" fmla="*/ 2714017 h 6439712"/>
              <a:gd name="connsiteX7" fmla="*/ 1624519 w 2490282"/>
              <a:gd name="connsiteY7" fmla="*/ 3278221 h 6439712"/>
              <a:gd name="connsiteX8" fmla="*/ 1721796 w 2490282"/>
              <a:gd name="connsiteY8" fmla="*/ 3764604 h 6439712"/>
              <a:gd name="connsiteX9" fmla="*/ 1634247 w 2490282"/>
              <a:gd name="connsiteY9" fmla="*/ 4163438 h 6439712"/>
              <a:gd name="connsiteX10" fmla="*/ 1673157 w 2490282"/>
              <a:gd name="connsiteY10" fmla="*/ 4396902 h 6439712"/>
              <a:gd name="connsiteX11" fmla="*/ 1955259 w 2490282"/>
              <a:gd name="connsiteY11" fmla="*/ 4902741 h 6439712"/>
              <a:gd name="connsiteX12" fmla="*/ 2149813 w 2490282"/>
              <a:gd name="connsiteY12" fmla="*/ 5243209 h 6439712"/>
              <a:gd name="connsiteX13" fmla="*/ 2169268 w 2490282"/>
              <a:gd name="connsiteY13" fmla="*/ 5642043 h 6439712"/>
              <a:gd name="connsiteX14" fmla="*/ 2305455 w 2490282"/>
              <a:gd name="connsiteY14" fmla="*/ 5875506 h 6439712"/>
              <a:gd name="connsiteX15" fmla="*/ 2383276 w 2490282"/>
              <a:gd name="connsiteY15" fmla="*/ 6089514 h 6439712"/>
              <a:gd name="connsiteX16" fmla="*/ 2490282 w 2490282"/>
              <a:gd name="connsiteY16" fmla="*/ 6439712 h 6439712"/>
              <a:gd name="connsiteX0" fmla="*/ 0 w 2412461"/>
              <a:gd name="connsiteY0" fmla="*/ 0 h 6293797"/>
              <a:gd name="connsiteX1" fmla="*/ 233464 w 2412461"/>
              <a:gd name="connsiteY1" fmla="*/ 544749 h 6293797"/>
              <a:gd name="connsiteX2" fmla="*/ 437744 w 2412461"/>
              <a:gd name="connsiteY2" fmla="*/ 953311 h 6293797"/>
              <a:gd name="connsiteX3" fmla="*/ 564204 w 2412461"/>
              <a:gd name="connsiteY3" fmla="*/ 1429966 h 6293797"/>
              <a:gd name="connsiteX4" fmla="*/ 924127 w 2412461"/>
              <a:gd name="connsiteY4" fmla="*/ 1741251 h 6293797"/>
              <a:gd name="connsiteX5" fmla="*/ 1186774 w 2412461"/>
              <a:gd name="connsiteY5" fmla="*/ 2237362 h 6293797"/>
              <a:gd name="connsiteX6" fmla="*/ 1468876 w 2412461"/>
              <a:gd name="connsiteY6" fmla="*/ 2714017 h 6293797"/>
              <a:gd name="connsiteX7" fmla="*/ 1624519 w 2412461"/>
              <a:gd name="connsiteY7" fmla="*/ 3278221 h 6293797"/>
              <a:gd name="connsiteX8" fmla="*/ 1721796 w 2412461"/>
              <a:gd name="connsiteY8" fmla="*/ 3764604 h 6293797"/>
              <a:gd name="connsiteX9" fmla="*/ 1634247 w 2412461"/>
              <a:gd name="connsiteY9" fmla="*/ 4163438 h 6293797"/>
              <a:gd name="connsiteX10" fmla="*/ 1673157 w 2412461"/>
              <a:gd name="connsiteY10" fmla="*/ 4396902 h 6293797"/>
              <a:gd name="connsiteX11" fmla="*/ 1955259 w 2412461"/>
              <a:gd name="connsiteY11" fmla="*/ 4902741 h 6293797"/>
              <a:gd name="connsiteX12" fmla="*/ 2149813 w 2412461"/>
              <a:gd name="connsiteY12" fmla="*/ 5243209 h 6293797"/>
              <a:gd name="connsiteX13" fmla="*/ 2169268 w 2412461"/>
              <a:gd name="connsiteY13" fmla="*/ 5642043 h 6293797"/>
              <a:gd name="connsiteX14" fmla="*/ 2305455 w 2412461"/>
              <a:gd name="connsiteY14" fmla="*/ 5875506 h 6293797"/>
              <a:gd name="connsiteX15" fmla="*/ 2383276 w 2412461"/>
              <a:gd name="connsiteY15" fmla="*/ 6089514 h 6293797"/>
              <a:gd name="connsiteX16" fmla="*/ 2412461 w 2412461"/>
              <a:gd name="connsiteY16" fmla="*/ 6293797 h 62937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2412461" h="6293797">
                <a:moveTo>
                  <a:pt x="0" y="0"/>
                </a:moveTo>
                <a:cubicBezTo>
                  <a:pt x="136998" y="306421"/>
                  <a:pt x="160507" y="385864"/>
                  <a:pt x="233464" y="544749"/>
                </a:cubicBezTo>
                <a:cubicBezTo>
                  <a:pt x="306421" y="703634"/>
                  <a:pt x="382621" y="805775"/>
                  <a:pt x="437744" y="953311"/>
                </a:cubicBezTo>
                <a:cubicBezTo>
                  <a:pt x="492867" y="1100847"/>
                  <a:pt x="483140" y="1298643"/>
                  <a:pt x="564204" y="1429966"/>
                </a:cubicBezTo>
                <a:cubicBezTo>
                  <a:pt x="645268" y="1561289"/>
                  <a:pt x="820365" y="1606685"/>
                  <a:pt x="924127" y="1741251"/>
                </a:cubicBezTo>
                <a:cubicBezTo>
                  <a:pt x="1027889" y="1875817"/>
                  <a:pt x="1095983" y="2075234"/>
                  <a:pt x="1186774" y="2237362"/>
                </a:cubicBezTo>
                <a:cubicBezTo>
                  <a:pt x="1277566" y="2399490"/>
                  <a:pt x="1395919" y="2540541"/>
                  <a:pt x="1468876" y="2714017"/>
                </a:cubicBezTo>
                <a:cubicBezTo>
                  <a:pt x="1541833" y="2887493"/>
                  <a:pt x="1582366" y="3103123"/>
                  <a:pt x="1624519" y="3278221"/>
                </a:cubicBezTo>
                <a:cubicBezTo>
                  <a:pt x="1666672" y="3453319"/>
                  <a:pt x="1720175" y="3617068"/>
                  <a:pt x="1721796" y="3764604"/>
                </a:cubicBezTo>
                <a:cubicBezTo>
                  <a:pt x="1723417" y="3912140"/>
                  <a:pt x="1642353" y="4058055"/>
                  <a:pt x="1634247" y="4163438"/>
                </a:cubicBezTo>
                <a:cubicBezTo>
                  <a:pt x="1626141" y="4268821"/>
                  <a:pt x="1619655" y="4273685"/>
                  <a:pt x="1673157" y="4396902"/>
                </a:cubicBezTo>
                <a:cubicBezTo>
                  <a:pt x="1726659" y="4520119"/>
                  <a:pt x="1875816" y="4761690"/>
                  <a:pt x="1955259" y="4902741"/>
                </a:cubicBezTo>
                <a:cubicBezTo>
                  <a:pt x="2034702" y="5043792"/>
                  <a:pt x="2114145" y="5119992"/>
                  <a:pt x="2149813" y="5243209"/>
                </a:cubicBezTo>
                <a:cubicBezTo>
                  <a:pt x="2185481" y="5366426"/>
                  <a:pt x="2143328" y="5536660"/>
                  <a:pt x="2169268" y="5642043"/>
                </a:cubicBezTo>
                <a:cubicBezTo>
                  <a:pt x="2195208" y="5747426"/>
                  <a:pt x="2269787" y="5800927"/>
                  <a:pt x="2305455" y="5875506"/>
                </a:cubicBezTo>
                <a:cubicBezTo>
                  <a:pt x="2341123" y="5950085"/>
                  <a:pt x="2363821" y="5980888"/>
                  <a:pt x="2383276" y="6089514"/>
                </a:cubicBezTo>
                <a:cubicBezTo>
                  <a:pt x="2402731" y="6198140"/>
                  <a:pt x="2412461" y="6226514"/>
                  <a:pt x="2412461" y="6293797"/>
                </a:cubicBezTo>
              </a:path>
            </a:pathLst>
          </a:custGeom>
          <a:noFill/>
          <a:ln w="25400" cmpd="dbl">
            <a:solidFill>
              <a:srgbClr val="7030A0"/>
            </a:solidFill>
            <a:headEnd type="arrow"/>
            <a:tailEnd type="arrow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46" name="ZoneTexte 45">
            <a:extLst>
              <a:ext uri="{FF2B5EF4-FFF2-40B4-BE49-F238E27FC236}">
                <a16:creationId xmlns:a16="http://schemas.microsoft.com/office/drawing/2014/main" id="{DCB83926-2AD6-43F0-BE05-EF3CA8D891A0}"/>
              </a:ext>
            </a:extLst>
          </p:cNvPr>
          <p:cNvSpPr txBox="1"/>
          <p:nvPr/>
        </p:nvSpPr>
        <p:spPr>
          <a:xfrm rot="3535042">
            <a:off x="2954457" y="832204"/>
            <a:ext cx="1096433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400" b="1" dirty="0">
                <a:solidFill>
                  <a:srgbClr val="7030A0"/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E411</a:t>
            </a:r>
            <a:endParaRPr lang="fr-BE" sz="1400" b="1" dirty="0">
              <a:solidFill>
                <a:srgbClr val="7030A0"/>
              </a:solidFill>
              <a:latin typeface="Aharoni" panose="02010803020104030203" pitchFamily="2" charset="-79"/>
              <a:cs typeface="Aharoni" panose="02010803020104030203" pitchFamily="2" charset="-79"/>
            </a:endParaRPr>
          </a:p>
        </p:txBody>
      </p:sp>
      <p:sp>
        <p:nvSpPr>
          <p:cNvPr id="3" name="Forme libre : forme 2">
            <a:extLst>
              <a:ext uri="{FF2B5EF4-FFF2-40B4-BE49-F238E27FC236}">
                <a16:creationId xmlns:a16="http://schemas.microsoft.com/office/drawing/2014/main" id="{F601BC26-B3D5-45CC-8256-5C193BAC3AFF}"/>
              </a:ext>
            </a:extLst>
          </p:cNvPr>
          <p:cNvSpPr/>
          <p:nvPr/>
        </p:nvSpPr>
        <p:spPr>
          <a:xfrm>
            <a:off x="2636061" y="714375"/>
            <a:ext cx="6593664" cy="5867400"/>
          </a:xfrm>
          <a:custGeom>
            <a:avLst/>
            <a:gdLst>
              <a:gd name="connsiteX0" fmla="*/ 6593664 w 6593664"/>
              <a:gd name="connsiteY0" fmla="*/ 5867400 h 5867400"/>
              <a:gd name="connsiteX1" fmla="*/ 6222189 w 6593664"/>
              <a:gd name="connsiteY1" fmla="*/ 5324475 h 5867400"/>
              <a:gd name="connsiteX2" fmla="*/ 5784039 w 6593664"/>
              <a:gd name="connsiteY2" fmla="*/ 4895850 h 5867400"/>
              <a:gd name="connsiteX3" fmla="*/ 5460189 w 6593664"/>
              <a:gd name="connsiteY3" fmla="*/ 4914900 h 5867400"/>
              <a:gd name="connsiteX4" fmla="*/ 5126814 w 6593664"/>
              <a:gd name="connsiteY4" fmla="*/ 4972050 h 5867400"/>
              <a:gd name="connsiteX5" fmla="*/ 4993464 w 6593664"/>
              <a:gd name="connsiteY5" fmla="*/ 5067300 h 5867400"/>
              <a:gd name="connsiteX6" fmla="*/ 4764864 w 6593664"/>
              <a:gd name="connsiteY6" fmla="*/ 4924425 h 5867400"/>
              <a:gd name="connsiteX7" fmla="*/ 4450539 w 6593664"/>
              <a:gd name="connsiteY7" fmla="*/ 4514850 h 5867400"/>
              <a:gd name="connsiteX8" fmla="*/ 4079064 w 6593664"/>
              <a:gd name="connsiteY8" fmla="*/ 4562475 h 5867400"/>
              <a:gd name="connsiteX9" fmla="*/ 3869514 w 6593664"/>
              <a:gd name="connsiteY9" fmla="*/ 4657725 h 5867400"/>
              <a:gd name="connsiteX10" fmla="*/ 3478989 w 6593664"/>
              <a:gd name="connsiteY10" fmla="*/ 4486275 h 5867400"/>
              <a:gd name="connsiteX11" fmla="*/ 3288489 w 6593664"/>
              <a:gd name="connsiteY11" fmla="*/ 4371975 h 5867400"/>
              <a:gd name="connsiteX12" fmla="*/ 3212289 w 6593664"/>
              <a:gd name="connsiteY12" fmla="*/ 4000500 h 5867400"/>
              <a:gd name="connsiteX13" fmla="*/ 3155139 w 6593664"/>
              <a:gd name="connsiteY13" fmla="*/ 3886200 h 5867400"/>
              <a:gd name="connsiteX14" fmla="*/ 3097989 w 6593664"/>
              <a:gd name="connsiteY14" fmla="*/ 3695700 h 5867400"/>
              <a:gd name="connsiteX15" fmla="*/ 2897964 w 6593664"/>
              <a:gd name="connsiteY15" fmla="*/ 3495675 h 5867400"/>
              <a:gd name="connsiteX16" fmla="*/ 2783664 w 6593664"/>
              <a:gd name="connsiteY16" fmla="*/ 3152775 h 5867400"/>
              <a:gd name="connsiteX17" fmla="*/ 2716989 w 6593664"/>
              <a:gd name="connsiteY17" fmla="*/ 2638425 h 5867400"/>
              <a:gd name="connsiteX18" fmla="*/ 2631264 w 6593664"/>
              <a:gd name="connsiteY18" fmla="*/ 2324100 h 5867400"/>
              <a:gd name="connsiteX19" fmla="*/ 2355039 w 6593664"/>
              <a:gd name="connsiteY19" fmla="*/ 2228850 h 5867400"/>
              <a:gd name="connsiteX20" fmla="*/ 2126439 w 6593664"/>
              <a:gd name="connsiteY20" fmla="*/ 2143125 h 5867400"/>
              <a:gd name="connsiteX21" fmla="*/ 2002614 w 6593664"/>
              <a:gd name="connsiteY21" fmla="*/ 1990725 h 5867400"/>
              <a:gd name="connsiteX22" fmla="*/ 1850214 w 6593664"/>
              <a:gd name="connsiteY22" fmla="*/ 1895475 h 5867400"/>
              <a:gd name="connsiteX23" fmla="*/ 1621614 w 6593664"/>
              <a:gd name="connsiteY23" fmla="*/ 1371600 h 5867400"/>
              <a:gd name="connsiteX24" fmla="*/ 1335864 w 6593664"/>
              <a:gd name="connsiteY24" fmla="*/ 1333500 h 5867400"/>
              <a:gd name="connsiteX25" fmla="*/ 1012014 w 6593664"/>
              <a:gd name="connsiteY25" fmla="*/ 1257300 h 5867400"/>
              <a:gd name="connsiteX26" fmla="*/ 716739 w 6593664"/>
              <a:gd name="connsiteY26" fmla="*/ 904875 h 5867400"/>
              <a:gd name="connsiteX27" fmla="*/ 354789 w 6593664"/>
              <a:gd name="connsiteY27" fmla="*/ 838200 h 5867400"/>
              <a:gd name="connsiteX28" fmla="*/ 69039 w 6593664"/>
              <a:gd name="connsiteY28" fmla="*/ 762000 h 5867400"/>
              <a:gd name="connsiteX29" fmla="*/ 2364 w 6593664"/>
              <a:gd name="connsiteY29" fmla="*/ 542925 h 5867400"/>
              <a:gd name="connsiteX30" fmla="*/ 21414 w 6593664"/>
              <a:gd name="connsiteY30" fmla="*/ 0 h 5867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6593664" h="5867400">
                <a:moveTo>
                  <a:pt x="6593664" y="5867400"/>
                </a:moveTo>
                <a:cubicBezTo>
                  <a:pt x="6475395" y="5676900"/>
                  <a:pt x="6357126" y="5486400"/>
                  <a:pt x="6222189" y="5324475"/>
                </a:cubicBezTo>
                <a:cubicBezTo>
                  <a:pt x="6087251" y="5162550"/>
                  <a:pt x="5911039" y="4964112"/>
                  <a:pt x="5784039" y="4895850"/>
                </a:cubicBezTo>
                <a:cubicBezTo>
                  <a:pt x="5657039" y="4827587"/>
                  <a:pt x="5569726" y="4902200"/>
                  <a:pt x="5460189" y="4914900"/>
                </a:cubicBezTo>
                <a:cubicBezTo>
                  <a:pt x="5350652" y="4927600"/>
                  <a:pt x="5204601" y="4946650"/>
                  <a:pt x="5126814" y="4972050"/>
                </a:cubicBezTo>
                <a:cubicBezTo>
                  <a:pt x="5049027" y="4997450"/>
                  <a:pt x="5053789" y="5075237"/>
                  <a:pt x="4993464" y="5067300"/>
                </a:cubicBezTo>
                <a:cubicBezTo>
                  <a:pt x="4933139" y="5059363"/>
                  <a:pt x="4855351" y="5016500"/>
                  <a:pt x="4764864" y="4924425"/>
                </a:cubicBezTo>
                <a:cubicBezTo>
                  <a:pt x="4674376" y="4832350"/>
                  <a:pt x="4564839" y="4575175"/>
                  <a:pt x="4450539" y="4514850"/>
                </a:cubicBezTo>
                <a:cubicBezTo>
                  <a:pt x="4336239" y="4454525"/>
                  <a:pt x="4175901" y="4538663"/>
                  <a:pt x="4079064" y="4562475"/>
                </a:cubicBezTo>
                <a:cubicBezTo>
                  <a:pt x="3982227" y="4586287"/>
                  <a:pt x="3969526" y="4670425"/>
                  <a:pt x="3869514" y="4657725"/>
                </a:cubicBezTo>
                <a:cubicBezTo>
                  <a:pt x="3769502" y="4645025"/>
                  <a:pt x="3575826" y="4533900"/>
                  <a:pt x="3478989" y="4486275"/>
                </a:cubicBezTo>
                <a:cubicBezTo>
                  <a:pt x="3382152" y="4438650"/>
                  <a:pt x="3332939" y="4452937"/>
                  <a:pt x="3288489" y="4371975"/>
                </a:cubicBezTo>
                <a:cubicBezTo>
                  <a:pt x="3244039" y="4291012"/>
                  <a:pt x="3234514" y="4081462"/>
                  <a:pt x="3212289" y="4000500"/>
                </a:cubicBezTo>
                <a:cubicBezTo>
                  <a:pt x="3190064" y="3919537"/>
                  <a:pt x="3174189" y="3937000"/>
                  <a:pt x="3155139" y="3886200"/>
                </a:cubicBezTo>
                <a:cubicBezTo>
                  <a:pt x="3136089" y="3835400"/>
                  <a:pt x="3140851" y="3760787"/>
                  <a:pt x="3097989" y="3695700"/>
                </a:cubicBezTo>
                <a:cubicBezTo>
                  <a:pt x="3055127" y="3630613"/>
                  <a:pt x="2950351" y="3586162"/>
                  <a:pt x="2897964" y="3495675"/>
                </a:cubicBezTo>
                <a:cubicBezTo>
                  <a:pt x="2845576" y="3405187"/>
                  <a:pt x="2813826" y="3295650"/>
                  <a:pt x="2783664" y="3152775"/>
                </a:cubicBezTo>
                <a:cubicBezTo>
                  <a:pt x="2753502" y="3009900"/>
                  <a:pt x="2742389" y="2776538"/>
                  <a:pt x="2716989" y="2638425"/>
                </a:cubicBezTo>
                <a:cubicBezTo>
                  <a:pt x="2691589" y="2500312"/>
                  <a:pt x="2691589" y="2392362"/>
                  <a:pt x="2631264" y="2324100"/>
                </a:cubicBezTo>
                <a:cubicBezTo>
                  <a:pt x="2570939" y="2255838"/>
                  <a:pt x="2439176" y="2259012"/>
                  <a:pt x="2355039" y="2228850"/>
                </a:cubicBezTo>
                <a:cubicBezTo>
                  <a:pt x="2270902" y="2198688"/>
                  <a:pt x="2185176" y="2182812"/>
                  <a:pt x="2126439" y="2143125"/>
                </a:cubicBezTo>
                <a:cubicBezTo>
                  <a:pt x="2067702" y="2103438"/>
                  <a:pt x="2048651" y="2032000"/>
                  <a:pt x="2002614" y="1990725"/>
                </a:cubicBezTo>
                <a:cubicBezTo>
                  <a:pt x="1956577" y="1949450"/>
                  <a:pt x="1913714" y="1998662"/>
                  <a:pt x="1850214" y="1895475"/>
                </a:cubicBezTo>
                <a:cubicBezTo>
                  <a:pt x="1786714" y="1792288"/>
                  <a:pt x="1707339" y="1465263"/>
                  <a:pt x="1621614" y="1371600"/>
                </a:cubicBezTo>
                <a:cubicBezTo>
                  <a:pt x="1535889" y="1277937"/>
                  <a:pt x="1437464" y="1352550"/>
                  <a:pt x="1335864" y="1333500"/>
                </a:cubicBezTo>
                <a:cubicBezTo>
                  <a:pt x="1234264" y="1314450"/>
                  <a:pt x="1115202" y="1328738"/>
                  <a:pt x="1012014" y="1257300"/>
                </a:cubicBezTo>
                <a:cubicBezTo>
                  <a:pt x="908826" y="1185862"/>
                  <a:pt x="826276" y="974725"/>
                  <a:pt x="716739" y="904875"/>
                </a:cubicBezTo>
                <a:cubicBezTo>
                  <a:pt x="607201" y="835025"/>
                  <a:pt x="462739" y="862012"/>
                  <a:pt x="354789" y="838200"/>
                </a:cubicBezTo>
                <a:cubicBezTo>
                  <a:pt x="246839" y="814387"/>
                  <a:pt x="127776" y="811212"/>
                  <a:pt x="69039" y="762000"/>
                </a:cubicBezTo>
                <a:cubicBezTo>
                  <a:pt x="10301" y="712787"/>
                  <a:pt x="10301" y="669925"/>
                  <a:pt x="2364" y="542925"/>
                </a:cubicBezTo>
                <a:cubicBezTo>
                  <a:pt x="-5573" y="415925"/>
                  <a:pt x="7920" y="207962"/>
                  <a:pt x="21414" y="0"/>
                </a:cubicBezTo>
              </a:path>
            </a:pathLst>
          </a:cu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47" name="Forme libre : forme 46">
            <a:extLst>
              <a:ext uri="{FF2B5EF4-FFF2-40B4-BE49-F238E27FC236}">
                <a16:creationId xmlns:a16="http://schemas.microsoft.com/office/drawing/2014/main" id="{24165ECA-D9A2-4EA1-8748-ED208921E5FD}"/>
              </a:ext>
            </a:extLst>
          </p:cNvPr>
          <p:cNvSpPr/>
          <p:nvPr/>
        </p:nvSpPr>
        <p:spPr>
          <a:xfrm>
            <a:off x="2636061" y="711943"/>
            <a:ext cx="6593664" cy="5867400"/>
          </a:xfrm>
          <a:custGeom>
            <a:avLst/>
            <a:gdLst>
              <a:gd name="connsiteX0" fmla="*/ 6593664 w 6593664"/>
              <a:gd name="connsiteY0" fmla="*/ 5867400 h 5867400"/>
              <a:gd name="connsiteX1" fmla="*/ 6222189 w 6593664"/>
              <a:gd name="connsiteY1" fmla="*/ 5324475 h 5867400"/>
              <a:gd name="connsiteX2" fmla="*/ 5784039 w 6593664"/>
              <a:gd name="connsiteY2" fmla="*/ 4895850 h 5867400"/>
              <a:gd name="connsiteX3" fmla="*/ 5460189 w 6593664"/>
              <a:gd name="connsiteY3" fmla="*/ 4914900 h 5867400"/>
              <a:gd name="connsiteX4" fmla="*/ 5126814 w 6593664"/>
              <a:gd name="connsiteY4" fmla="*/ 4972050 h 5867400"/>
              <a:gd name="connsiteX5" fmla="*/ 4993464 w 6593664"/>
              <a:gd name="connsiteY5" fmla="*/ 5067300 h 5867400"/>
              <a:gd name="connsiteX6" fmla="*/ 4764864 w 6593664"/>
              <a:gd name="connsiteY6" fmla="*/ 4924425 h 5867400"/>
              <a:gd name="connsiteX7" fmla="*/ 4450539 w 6593664"/>
              <a:gd name="connsiteY7" fmla="*/ 4514850 h 5867400"/>
              <a:gd name="connsiteX8" fmla="*/ 4079064 w 6593664"/>
              <a:gd name="connsiteY8" fmla="*/ 4562475 h 5867400"/>
              <a:gd name="connsiteX9" fmla="*/ 3869514 w 6593664"/>
              <a:gd name="connsiteY9" fmla="*/ 4657725 h 5867400"/>
              <a:gd name="connsiteX10" fmla="*/ 3478989 w 6593664"/>
              <a:gd name="connsiteY10" fmla="*/ 4486275 h 5867400"/>
              <a:gd name="connsiteX11" fmla="*/ 3288489 w 6593664"/>
              <a:gd name="connsiteY11" fmla="*/ 4371975 h 5867400"/>
              <a:gd name="connsiteX12" fmla="*/ 3212289 w 6593664"/>
              <a:gd name="connsiteY12" fmla="*/ 4000500 h 5867400"/>
              <a:gd name="connsiteX13" fmla="*/ 3155139 w 6593664"/>
              <a:gd name="connsiteY13" fmla="*/ 3886200 h 5867400"/>
              <a:gd name="connsiteX14" fmla="*/ 3097989 w 6593664"/>
              <a:gd name="connsiteY14" fmla="*/ 3695700 h 5867400"/>
              <a:gd name="connsiteX15" fmla="*/ 2897964 w 6593664"/>
              <a:gd name="connsiteY15" fmla="*/ 3495675 h 5867400"/>
              <a:gd name="connsiteX16" fmla="*/ 2783664 w 6593664"/>
              <a:gd name="connsiteY16" fmla="*/ 3152775 h 5867400"/>
              <a:gd name="connsiteX17" fmla="*/ 2716989 w 6593664"/>
              <a:gd name="connsiteY17" fmla="*/ 2638425 h 5867400"/>
              <a:gd name="connsiteX18" fmla="*/ 2631264 w 6593664"/>
              <a:gd name="connsiteY18" fmla="*/ 2324100 h 5867400"/>
              <a:gd name="connsiteX19" fmla="*/ 2355039 w 6593664"/>
              <a:gd name="connsiteY19" fmla="*/ 2228850 h 5867400"/>
              <a:gd name="connsiteX20" fmla="*/ 2126439 w 6593664"/>
              <a:gd name="connsiteY20" fmla="*/ 2143125 h 5867400"/>
              <a:gd name="connsiteX21" fmla="*/ 2002614 w 6593664"/>
              <a:gd name="connsiteY21" fmla="*/ 1990725 h 5867400"/>
              <a:gd name="connsiteX22" fmla="*/ 1850214 w 6593664"/>
              <a:gd name="connsiteY22" fmla="*/ 1895475 h 5867400"/>
              <a:gd name="connsiteX23" fmla="*/ 1621614 w 6593664"/>
              <a:gd name="connsiteY23" fmla="*/ 1371600 h 5867400"/>
              <a:gd name="connsiteX24" fmla="*/ 1335864 w 6593664"/>
              <a:gd name="connsiteY24" fmla="*/ 1333500 h 5867400"/>
              <a:gd name="connsiteX25" fmla="*/ 1012014 w 6593664"/>
              <a:gd name="connsiteY25" fmla="*/ 1257300 h 5867400"/>
              <a:gd name="connsiteX26" fmla="*/ 716739 w 6593664"/>
              <a:gd name="connsiteY26" fmla="*/ 904875 h 5867400"/>
              <a:gd name="connsiteX27" fmla="*/ 354789 w 6593664"/>
              <a:gd name="connsiteY27" fmla="*/ 838200 h 5867400"/>
              <a:gd name="connsiteX28" fmla="*/ 69039 w 6593664"/>
              <a:gd name="connsiteY28" fmla="*/ 762000 h 5867400"/>
              <a:gd name="connsiteX29" fmla="*/ 2364 w 6593664"/>
              <a:gd name="connsiteY29" fmla="*/ 542925 h 5867400"/>
              <a:gd name="connsiteX30" fmla="*/ 21414 w 6593664"/>
              <a:gd name="connsiteY30" fmla="*/ 0 h 5867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6593664" h="5867400">
                <a:moveTo>
                  <a:pt x="6593664" y="5867400"/>
                </a:moveTo>
                <a:cubicBezTo>
                  <a:pt x="6475395" y="5676900"/>
                  <a:pt x="6357126" y="5486400"/>
                  <a:pt x="6222189" y="5324475"/>
                </a:cubicBezTo>
                <a:cubicBezTo>
                  <a:pt x="6087251" y="5162550"/>
                  <a:pt x="5911039" y="4964112"/>
                  <a:pt x="5784039" y="4895850"/>
                </a:cubicBezTo>
                <a:cubicBezTo>
                  <a:pt x="5657039" y="4827587"/>
                  <a:pt x="5569726" y="4902200"/>
                  <a:pt x="5460189" y="4914900"/>
                </a:cubicBezTo>
                <a:cubicBezTo>
                  <a:pt x="5350652" y="4927600"/>
                  <a:pt x="5204601" y="4946650"/>
                  <a:pt x="5126814" y="4972050"/>
                </a:cubicBezTo>
                <a:cubicBezTo>
                  <a:pt x="5049027" y="4997450"/>
                  <a:pt x="5053789" y="5075237"/>
                  <a:pt x="4993464" y="5067300"/>
                </a:cubicBezTo>
                <a:cubicBezTo>
                  <a:pt x="4933139" y="5059363"/>
                  <a:pt x="4855351" y="5016500"/>
                  <a:pt x="4764864" y="4924425"/>
                </a:cubicBezTo>
                <a:cubicBezTo>
                  <a:pt x="4674376" y="4832350"/>
                  <a:pt x="4564839" y="4575175"/>
                  <a:pt x="4450539" y="4514850"/>
                </a:cubicBezTo>
                <a:cubicBezTo>
                  <a:pt x="4336239" y="4454525"/>
                  <a:pt x="4175901" y="4538663"/>
                  <a:pt x="4079064" y="4562475"/>
                </a:cubicBezTo>
                <a:cubicBezTo>
                  <a:pt x="3982227" y="4586287"/>
                  <a:pt x="3969526" y="4670425"/>
                  <a:pt x="3869514" y="4657725"/>
                </a:cubicBezTo>
                <a:cubicBezTo>
                  <a:pt x="3769502" y="4645025"/>
                  <a:pt x="3575826" y="4533900"/>
                  <a:pt x="3478989" y="4486275"/>
                </a:cubicBezTo>
                <a:cubicBezTo>
                  <a:pt x="3382152" y="4438650"/>
                  <a:pt x="3332939" y="4452937"/>
                  <a:pt x="3288489" y="4371975"/>
                </a:cubicBezTo>
                <a:cubicBezTo>
                  <a:pt x="3244039" y="4291012"/>
                  <a:pt x="3234514" y="4081462"/>
                  <a:pt x="3212289" y="4000500"/>
                </a:cubicBezTo>
                <a:cubicBezTo>
                  <a:pt x="3190064" y="3919537"/>
                  <a:pt x="3174189" y="3937000"/>
                  <a:pt x="3155139" y="3886200"/>
                </a:cubicBezTo>
                <a:cubicBezTo>
                  <a:pt x="3136089" y="3835400"/>
                  <a:pt x="3140851" y="3760787"/>
                  <a:pt x="3097989" y="3695700"/>
                </a:cubicBezTo>
                <a:cubicBezTo>
                  <a:pt x="3055127" y="3630613"/>
                  <a:pt x="2950351" y="3586162"/>
                  <a:pt x="2897964" y="3495675"/>
                </a:cubicBezTo>
                <a:cubicBezTo>
                  <a:pt x="2845576" y="3405187"/>
                  <a:pt x="2813826" y="3295650"/>
                  <a:pt x="2783664" y="3152775"/>
                </a:cubicBezTo>
                <a:cubicBezTo>
                  <a:pt x="2753502" y="3009900"/>
                  <a:pt x="2742389" y="2776538"/>
                  <a:pt x="2716989" y="2638425"/>
                </a:cubicBezTo>
                <a:cubicBezTo>
                  <a:pt x="2691589" y="2500312"/>
                  <a:pt x="2691589" y="2392362"/>
                  <a:pt x="2631264" y="2324100"/>
                </a:cubicBezTo>
                <a:cubicBezTo>
                  <a:pt x="2570939" y="2255838"/>
                  <a:pt x="2439176" y="2259012"/>
                  <a:pt x="2355039" y="2228850"/>
                </a:cubicBezTo>
                <a:cubicBezTo>
                  <a:pt x="2270902" y="2198688"/>
                  <a:pt x="2185176" y="2182812"/>
                  <a:pt x="2126439" y="2143125"/>
                </a:cubicBezTo>
                <a:cubicBezTo>
                  <a:pt x="2067702" y="2103438"/>
                  <a:pt x="2048651" y="2032000"/>
                  <a:pt x="2002614" y="1990725"/>
                </a:cubicBezTo>
                <a:cubicBezTo>
                  <a:pt x="1956577" y="1949450"/>
                  <a:pt x="1913714" y="1998662"/>
                  <a:pt x="1850214" y="1895475"/>
                </a:cubicBezTo>
                <a:cubicBezTo>
                  <a:pt x="1786714" y="1792288"/>
                  <a:pt x="1707339" y="1465263"/>
                  <a:pt x="1621614" y="1371600"/>
                </a:cubicBezTo>
                <a:cubicBezTo>
                  <a:pt x="1535889" y="1277937"/>
                  <a:pt x="1437464" y="1352550"/>
                  <a:pt x="1335864" y="1333500"/>
                </a:cubicBezTo>
                <a:cubicBezTo>
                  <a:pt x="1234264" y="1314450"/>
                  <a:pt x="1115202" y="1328738"/>
                  <a:pt x="1012014" y="1257300"/>
                </a:cubicBezTo>
                <a:cubicBezTo>
                  <a:pt x="908826" y="1185862"/>
                  <a:pt x="826276" y="974725"/>
                  <a:pt x="716739" y="904875"/>
                </a:cubicBezTo>
                <a:cubicBezTo>
                  <a:pt x="607201" y="835025"/>
                  <a:pt x="462739" y="862012"/>
                  <a:pt x="354789" y="838200"/>
                </a:cubicBezTo>
                <a:cubicBezTo>
                  <a:pt x="246839" y="814387"/>
                  <a:pt x="127776" y="811212"/>
                  <a:pt x="69039" y="762000"/>
                </a:cubicBezTo>
                <a:cubicBezTo>
                  <a:pt x="10301" y="712787"/>
                  <a:pt x="10301" y="669925"/>
                  <a:pt x="2364" y="542925"/>
                </a:cubicBezTo>
                <a:cubicBezTo>
                  <a:pt x="-5573" y="415925"/>
                  <a:pt x="7920" y="207962"/>
                  <a:pt x="21414" y="0"/>
                </a:cubicBezTo>
              </a:path>
            </a:pathLst>
          </a:custGeom>
          <a:noFill/>
          <a:ln w="22225">
            <a:solidFill>
              <a:schemeClr val="bg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61" name="Ellipse 60">
            <a:extLst>
              <a:ext uri="{FF2B5EF4-FFF2-40B4-BE49-F238E27FC236}">
                <a16:creationId xmlns:a16="http://schemas.microsoft.com/office/drawing/2014/main" id="{3E54D4FE-B1A3-406A-A4AE-21554E83A278}"/>
              </a:ext>
            </a:extLst>
          </p:cNvPr>
          <p:cNvSpPr/>
          <p:nvPr/>
        </p:nvSpPr>
        <p:spPr>
          <a:xfrm rot="16200000">
            <a:off x="1843102" y="-932431"/>
            <a:ext cx="1628297" cy="1778390"/>
          </a:xfrm>
          <a:prstGeom prst="ellipse">
            <a:avLst/>
          </a:prstGeom>
          <a:solidFill>
            <a:schemeClr val="accent2"/>
          </a:solidFill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62" name="ZoneTexte 61">
            <a:extLst>
              <a:ext uri="{FF2B5EF4-FFF2-40B4-BE49-F238E27FC236}">
                <a16:creationId xmlns:a16="http://schemas.microsoft.com/office/drawing/2014/main" id="{D425A52C-29A4-4BCE-AB1D-5067B603549C}"/>
              </a:ext>
            </a:extLst>
          </p:cNvPr>
          <p:cNvSpPr txBox="1"/>
          <p:nvPr/>
        </p:nvSpPr>
        <p:spPr>
          <a:xfrm>
            <a:off x="2133205" y="190793"/>
            <a:ext cx="1096433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200" b="1" dirty="0">
                <a:solidFill>
                  <a:schemeClr val="bg1"/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Namur</a:t>
            </a:r>
            <a:endParaRPr lang="fr-BE" sz="1200" b="1" dirty="0">
              <a:solidFill>
                <a:schemeClr val="bg1"/>
              </a:solidFill>
              <a:latin typeface="Aharoni" panose="02010803020104030203" pitchFamily="2" charset="-79"/>
              <a:cs typeface="Aharoni" panose="02010803020104030203" pitchFamily="2" charset="-79"/>
            </a:endParaRPr>
          </a:p>
        </p:txBody>
      </p:sp>
      <p:sp>
        <p:nvSpPr>
          <p:cNvPr id="63" name="Ellipse 62">
            <a:extLst>
              <a:ext uri="{FF2B5EF4-FFF2-40B4-BE49-F238E27FC236}">
                <a16:creationId xmlns:a16="http://schemas.microsoft.com/office/drawing/2014/main" id="{BA172A28-9FBE-4E6C-9531-55773D21B403}"/>
              </a:ext>
            </a:extLst>
          </p:cNvPr>
          <p:cNvSpPr/>
          <p:nvPr/>
        </p:nvSpPr>
        <p:spPr>
          <a:xfrm>
            <a:off x="7034255" y="-490138"/>
            <a:ext cx="742267" cy="695325"/>
          </a:xfrm>
          <a:prstGeom prst="ellipse">
            <a:avLst/>
          </a:prstGeom>
          <a:solidFill>
            <a:schemeClr val="accent2"/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 dirty="0"/>
          </a:p>
        </p:txBody>
      </p:sp>
      <p:sp>
        <p:nvSpPr>
          <p:cNvPr id="64" name="ZoneTexte 63">
            <a:extLst>
              <a:ext uri="{FF2B5EF4-FFF2-40B4-BE49-F238E27FC236}">
                <a16:creationId xmlns:a16="http://schemas.microsoft.com/office/drawing/2014/main" id="{5678D1FB-BAB8-4A85-83E4-3FD9B0D4E52D}"/>
              </a:ext>
            </a:extLst>
          </p:cNvPr>
          <p:cNvSpPr txBox="1"/>
          <p:nvPr/>
        </p:nvSpPr>
        <p:spPr>
          <a:xfrm>
            <a:off x="6857173" y="-54739"/>
            <a:ext cx="1096433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000" b="1" dirty="0">
                <a:solidFill>
                  <a:schemeClr val="bg1"/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Huy</a:t>
            </a:r>
            <a:endParaRPr lang="fr-BE" sz="1000" b="1" dirty="0">
              <a:solidFill>
                <a:schemeClr val="bg1"/>
              </a:solidFill>
              <a:latin typeface="Aharoni" panose="02010803020104030203" pitchFamily="2" charset="-79"/>
              <a:cs typeface="Aharoni" panose="02010803020104030203" pitchFamily="2" charset="-79"/>
            </a:endParaRPr>
          </a:p>
        </p:txBody>
      </p:sp>
      <p:sp>
        <p:nvSpPr>
          <p:cNvPr id="8" name="Forme libre : forme 7">
            <a:extLst>
              <a:ext uri="{FF2B5EF4-FFF2-40B4-BE49-F238E27FC236}">
                <a16:creationId xmlns:a16="http://schemas.microsoft.com/office/drawing/2014/main" id="{21EBB0C5-4721-412A-A397-E2B3972DE91F}"/>
              </a:ext>
            </a:extLst>
          </p:cNvPr>
          <p:cNvSpPr/>
          <p:nvPr/>
        </p:nvSpPr>
        <p:spPr>
          <a:xfrm>
            <a:off x="6287298" y="205740"/>
            <a:ext cx="3245322" cy="2948940"/>
          </a:xfrm>
          <a:custGeom>
            <a:avLst/>
            <a:gdLst>
              <a:gd name="connsiteX0" fmla="*/ 989802 w 3245322"/>
              <a:gd name="connsiteY0" fmla="*/ 0 h 2948940"/>
              <a:gd name="connsiteX1" fmla="*/ 921222 w 3245322"/>
              <a:gd name="connsiteY1" fmla="*/ 220980 h 2948940"/>
              <a:gd name="connsiteX2" fmla="*/ 768822 w 3245322"/>
              <a:gd name="connsiteY2" fmla="*/ 388620 h 2948940"/>
              <a:gd name="connsiteX3" fmla="*/ 715482 w 3245322"/>
              <a:gd name="connsiteY3" fmla="*/ 601980 h 2948940"/>
              <a:gd name="connsiteX4" fmla="*/ 608802 w 3245322"/>
              <a:gd name="connsiteY4" fmla="*/ 853440 h 2948940"/>
              <a:gd name="connsiteX5" fmla="*/ 425922 w 3245322"/>
              <a:gd name="connsiteY5" fmla="*/ 1043940 h 2948940"/>
              <a:gd name="connsiteX6" fmla="*/ 90642 w 3245322"/>
              <a:gd name="connsiteY6" fmla="*/ 1181100 h 2948940"/>
              <a:gd name="connsiteX7" fmla="*/ 22062 w 3245322"/>
              <a:gd name="connsiteY7" fmla="*/ 1295400 h 2948940"/>
              <a:gd name="connsiteX8" fmla="*/ 418302 w 3245322"/>
              <a:gd name="connsiteY8" fmla="*/ 1516380 h 2948940"/>
              <a:gd name="connsiteX9" fmla="*/ 616422 w 3245322"/>
              <a:gd name="connsiteY9" fmla="*/ 1584960 h 2948940"/>
              <a:gd name="connsiteX10" fmla="*/ 700242 w 3245322"/>
              <a:gd name="connsiteY10" fmla="*/ 1737360 h 2948940"/>
              <a:gd name="connsiteX11" fmla="*/ 791682 w 3245322"/>
              <a:gd name="connsiteY11" fmla="*/ 1729740 h 2948940"/>
              <a:gd name="connsiteX12" fmla="*/ 852642 w 3245322"/>
              <a:gd name="connsiteY12" fmla="*/ 1920240 h 2948940"/>
              <a:gd name="connsiteX13" fmla="*/ 1172682 w 3245322"/>
              <a:gd name="connsiteY13" fmla="*/ 2034540 h 2948940"/>
              <a:gd name="connsiteX14" fmla="*/ 1271742 w 3245322"/>
              <a:gd name="connsiteY14" fmla="*/ 2011680 h 2948940"/>
              <a:gd name="connsiteX15" fmla="*/ 1523202 w 3245322"/>
              <a:gd name="connsiteY15" fmla="*/ 2164080 h 2948940"/>
              <a:gd name="connsiteX16" fmla="*/ 1637502 w 3245322"/>
              <a:gd name="connsiteY16" fmla="*/ 2125980 h 2948940"/>
              <a:gd name="connsiteX17" fmla="*/ 1805142 w 3245322"/>
              <a:gd name="connsiteY17" fmla="*/ 2209800 h 2948940"/>
              <a:gd name="connsiteX18" fmla="*/ 2109942 w 3245322"/>
              <a:gd name="connsiteY18" fmla="*/ 2491740 h 2948940"/>
              <a:gd name="connsiteX19" fmla="*/ 2765262 w 3245322"/>
              <a:gd name="connsiteY19" fmla="*/ 2895600 h 2948940"/>
              <a:gd name="connsiteX20" fmla="*/ 3054822 w 3245322"/>
              <a:gd name="connsiteY20" fmla="*/ 2933700 h 2948940"/>
              <a:gd name="connsiteX21" fmla="*/ 3245322 w 3245322"/>
              <a:gd name="connsiteY21" fmla="*/ 2948940 h 29489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3245322" h="2948940">
                <a:moveTo>
                  <a:pt x="989802" y="0"/>
                </a:moveTo>
                <a:cubicBezTo>
                  <a:pt x="973927" y="78105"/>
                  <a:pt x="958052" y="156210"/>
                  <a:pt x="921222" y="220980"/>
                </a:cubicBezTo>
                <a:cubicBezTo>
                  <a:pt x="884392" y="285750"/>
                  <a:pt x="803112" y="325120"/>
                  <a:pt x="768822" y="388620"/>
                </a:cubicBezTo>
                <a:cubicBezTo>
                  <a:pt x="734532" y="452120"/>
                  <a:pt x="742152" y="524510"/>
                  <a:pt x="715482" y="601980"/>
                </a:cubicBezTo>
                <a:cubicBezTo>
                  <a:pt x="688812" y="679450"/>
                  <a:pt x="657062" y="779780"/>
                  <a:pt x="608802" y="853440"/>
                </a:cubicBezTo>
                <a:cubicBezTo>
                  <a:pt x="560542" y="927100"/>
                  <a:pt x="512282" y="989330"/>
                  <a:pt x="425922" y="1043940"/>
                </a:cubicBezTo>
                <a:cubicBezTo>
                  <a:pt x="339562" y="1098550"/>
                  <a:pt x="157952" y="1139190"/>
                  <a:pt x="90642" y="1181100"/>
                </a:cubicBezTo>
                <a:cubicBezTo>
                  <a:pt x="23332" y="1223010"/>
                  <a:pt x="-32548" y="1239520"/>
                  <a:pt x="22062" y="1295400"/>
                </a:cubicBezTo>
                <a:cubicBezTo>
                  <a:pt x="76672" y="1351280"/>
                  <a:pt x="319242" y="1468120"/>
                  <a:pt x="418302" y="1516380"/>
                </a:cubicBezTo>
                <a:cubicBezTo>
                  <a:pt x="517362" y="1564640"/>
                  <a:pt x="569432" y="1548130"/>
                  <a:pt x="616422" y="1584960"/>
                </a:cubicBezTo>
                <a:cubicBezTo>
                  <a:pt x="663412" y="1621790"/>
                  <a:pt x="671032" y="1713230"/>
                  <a:pt x="700242" y="1737360"/>
                </a:cubicBezTo>
                <a:cubicBezTo>
                  <a:pt x="729452" y="1761490"/>
                  <a:pt x="766282" y="1699260"/>
                  <a:pt x="791682" y="1729740"/>
                </a:cubicBezTo>
                <a:cubicBezTo>
                  <a:pt x="817082" y="1760220"/>
                  <a:pt x="789142" y="1869440"/>
                  <a:pt x="852642" y="1920240"/>
                </a:cubicBezTo>
                <a:cubicBezTo>
                  <a:pt x="916142" y="1971040"/>
                  <a:pt x="1102832" y="2019300"/>
                  <a:pt x="1172682" y="2034540"/>
                </a:cubicBezTo>
                <a:cubicBezTo>
                  <a:pt x="1242532" y="2049780"/>
                  <a:pt x="1213322" y="1990090"/>
                  <a:pt x="1271742" y="2011680"/>
                </a:cubicBezTo>
                <a:cubicBezTo>
                  <a:pt x="1330162" y="2033270"/>
                  <a:pt x="1462242" y="2145030"/>
                  <a:pt x="1523202" y="2164080"/>
                </a:cubicBezTo>
                <a:cubicBezTo>
                  <a:pt x="1584162" y="2183130"/>
                  <a:pt x="1590512" y="2118360"/>
                  <a:pt x="1637502" y="2125980"/>
                </a:cubicBezTo>
                <a:cubicBezTo>
                  <a:pt x="1684492" y="2133600"/>
                  <a:pt x="1726402" y="2148840"/>
                  <a:pt x="1805142" y="2209800"/>
                </a:cubicBezTo>
                <a:cubicBezTo>
                  <a:pt x="1883882" y="2270760"/>
                  <a:pt x="1949922" y="2377440"/>
                  <a:pt x="2109942" y="2491740"/>
                </a:cubicBezTo>
                <a:cubicBezTo>
                  <a:pt x="2269962" y="2606040"/>
                  <a:pt x="2607782" y="2821940"/>
                  <a:pt x="2765262" y="2895600"/>
                </a:cubicBezTo>
                <a:cubicBezTo>
                  <a:pt x="2922742" y="2969260"/>
                  <a:pt x="2974812" y="2924810"/>
                  <a:pt x="3054822" y="2933700"/>
                </a:cubicBezTo>
                <a:cubicBezTo>
                  <a:pt x="3134832" y="2942590"/>
                  <a:pt x="3190077" y="2945765"/>
                  <a:pt x="3245322" y="294894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1" name="Forme libre : forme 20">
            <a:extLst>
              <a:ext uri="{FF2B5EF4-FFF2-40B4-BE49-F238E27FC236}">
                <a16:creationId xmlns:a16="http://schemas.microsoft.com/office/drawing/2014/main" id="{83EA6DCE-DBED-4720-9531-7F2E8C0892A3}"/>
              </a:ext>
            </a:extLst>
          </p:cNvPr>
          <p:cNvSpPr/>
          <p:nvPr/>
        </p:nvSpPr>
        <p:spPr>
          <a:xfrm>
            <a:off x="8618220" y="5486400"/>
            <a:ext cx="731520" cy="525780"/>
          </a:xfrm>
          <a:custGeom>
            <a:avLst/>
            <a:gdLst>
              <a:gd name="connsiteX0" fmla="*/ 0 w 731520"/>
              <a:gd name="connsiteY0" fmla="*/ 0 h 525780"/>
              <a:gd name="connsiteX1" fmla="*/ 228600 w 731520"/>
              <a:gd name="connsiteY1" fmla="*/ 289560 h 525780"/>
              <a:gd name="connsiteX2" fmla="*/ 731520 w 731520"/>
              <a:gd name="connsiteY2" fmla="*/ 525780 h 5257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31520" h="525780">
                <a:moveTo>
                  <a:pt x="0" y="0"/>
                </a:moveTo>
                <a:cubicBezTo>
                  <a:pt x="53340" y="100965"/>
                  <a:pt x="106680" y="201930"/>
                  <a:pt x="228600" y="289560"/>
                </a:cubicBezTo>
                <a:cubicBezTo>
                  <a:pt x="350520" y="377190"/>
                  <a:pt x="541020" y="451485"/>
                  <a:pt x="731520" y="52578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2" name="Forme libre : forme 21">
            <a:extLst>
              <a:ext uri="{FF2B5EF4-FFF2-40B4-BE49-F238E27FC236}">
                <a16:creationId xmlns:a16="http://schemas.microsoft.com/office/drawing/2014/main" id="{9820F068-4E1E-4285-8A17-2897DEE7F837}"/>
              </a:ext>
            </a:extLst>
          </p:cNvPr>
          <p:cNvSpPr/>
          <p:nvPr/>
        </p:nvSpPr>
        <p:spPr>
          <a:xfrm>
            <a:off x="9548813" y="3146818"/>
            <a:ext cx="661987" cy="257902"/>
          </a:xfrm>
          <a:custGeom>
            <a:avLst/>
            <a:gdLst>
              <a:gd name="connsiteX0" fmla="*/ 0 w 661987"/>
              <a:gd name="connsiteY0" fmla="*/ 5957 h 257902"/>
              <a:gd name="connsiteX1" fmla="*/ 95250 w 661987"/>
              <a:gd name="connsiteY1" fmla="*/ 5957 h 257902"/>
              <a:gd name="connsiteX2" fmla="*/ 171450 w 661987"/>
              <a:gd name="connsiteY2" fmla="*/ 67870 h 257902"/>
              <a:gd name="connsiteX3" fmla="*/ 381000 w 661987"/>
              <a:gd name="connsiteY3" fmla="*/ 105970 h 257902"/>
              <a:gd name="connsiteX4" fmla="*/ 581025 w 661987"/>
              <a:gd name="connsiteY4" fmla="*/ 239320 h 257902"/>
              <a:gd name="connsiteX5" fmla="*/ 661987 w 661987"/>
              <a:gd name="connsiteY5" fmla="*/ 253607 h 2579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61987" h="257902">
                <a:moveTo>
                  <a:pt x="0" y="5957"/>
                </a:moveTo>
                <a:cubicBezTo>
                  <a:pt x="33337" y="797"/>
                  <a:pt x="66675" y="-4362"/>
                  <a:pt x="95250" y="5957"/>
                </a:cubicBezTo>
                <a:cubicBezTo>
                  <a:pt x="123825" y="16276"/>
                  <a:pt x="123825" y="51201"/>
                  <a:pt x="171450" y="67870"/>
                </a:cubicBezTo>
                <a:cubicBezTo>
                  <a:pt x="219075" y="84539"/>
                  <a:pt x="312738" y="77395"/>
                  <a:pt x="381000" y="105970"/>
                </a:cubicBezTo>
                <a:cubicBezTo>
                  <a:pt x="449262" y="134545"/>
                  <a:pt x="534194" y="214714"/>
                  <a:pt x="581025" y="239320"/>
                </a:cubicBezTo>
                <a:cubicBezTo>
                  <a:pt x="627856" y="263926"/>
                  <a:pt x="644921" y="258766"/>
                  <a:pt x="661987" y="253607"/>
                </a:cubicBezTo>
              </a:path>
            </a:pathLst>
          </a:custGeom>
          <a:noFill/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5" name="Forme libre : forme 24">
            <a:extLst>
              <a:ext uri="{FF2B5EF4-FFF2-40B4-BE49-F238E27FC236}">
                <a16:creationId xmlns:a16="http://schemas.microsoft.com/office/drawing/2014/main" id="{AD2E428A-8335-4384-A1B1-58C29B4ACBC7}"/>
              </a:ext>
            </a:extLst>
          </p:cNvPr>
          <p:cNvSpPr/>
          <p:nvPr/>
        </p:nvSpPr>
        <p:spPr>
          <a:xfrm>
            <a:off x="6197600" y="4984750"/>
            <a:ext cx="1778000" cy="942569"/>
          </a:xfrm>
          <a:custGeom>
            <a:avLst/>
            <a:gdLst>
              <a:gd name="connsiteX0" fmla="*/ 0 w 1778000"/>
              <a:gd name="connsiteY0" fmla="*/ 273050 h 942569"/>
              <a:gd name="connsiteX1" fmla="*/ 209550 w 1778000"/>
              <a:gd name="connsiteY1" fmla="*/ 374650 h 942569"/>
              <a:gd name="connsiteX2" fmla="*/ 311150 w 1778000"/>
              <a:gd name="connsiteY2" fmla="*/ 425450 h 942569"/>
              <a:gd name="connsiteX3" fmla="*/ 361950 w 1778000"/>
              <a:gd name="connsiteY3" fmla="*/ 482600 h 942569"/>
              <a:gd name="connsiteX4" fmla="*/ 850900 w 1778000"/>
              <a:gd name="connsiteY4" fmla="*/ 533400 h 942569"/>
              <a:gd name="connsiteX5" fmla="*/ 914400 w 1778000"/>
              <a:gd name="connsiteY5" fmla="*/ 825500 h 942569"/>
              <a:gd name="connsiteX6" fmla="*/ 1041400 w 1778000"/>
              <a:gd name="connsiteY6" fmla="*/ 939800 h 942569"/>
              <a:gd name="connsiteX7" fmla="*/ 1143000 w 1778000"/>
              <a:gd name="connsiteY7" fmla="*/ 723900 h 942569"/>
              <a:gd name="connsiteX8" fmla="*/ 1193800 w 1778000"/>
              <a:gd name="connsiteY8" fmla="*/ 609600 h 942569"/>
              <a:gd name="connsiteX9" fmla="*/ 1365250 w 1778000"/>
              <a:gd name="connsiteY9" fmla="*/ 552450 h 942569"/>
              <a:gd name="connsiteX10" fmla="*/ 1504950 w 1778000"/>
              <a:gd name="connsiteY10" fmla="*/ 406400 h 942569"/>
              <a:gd name="connsiteX11" fmla="*/ 1562100 w 1778000"/>
              <a:gd name="connsiteY11" fmla="*/ 304800 h 942569"/>
              <a:gd name="connsiteX12" fmla="*/ 1727200 w 1778000"/>
              <a:gd name="connsiteY12" fmla="*/ 50800 h 942569"/>
              <a:gd name="connsiteX13" fmla="*/ 1778000 w 1778000"/>
              <a:gd name="connsiteY13" fmla="*/ 0 h 9425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778000" h="942569">
                <a:moveTo>
                  <a:pt x="0" y="273050"/>
                </a:moveTo>
                <a:lnTo>
                  <a:pt x="209550" y="374650"/>
                </a:lnTo>
                <a:cubicBezTo>
                  <a:pt x="261408" y="400050"/>
                  <a:pt x="285750" y="407458"/>
                  <a:pt x="311150" y="425450"/>
                </a:cubicBezTo>
                <a:cubicBezTo>
                  <a:pt x="336550" y="443442"/>
                  <a:pt x="271992" y="464608"/>
                  <a:pt x="361950" y="482600"/>
                </a:cubicBezTo>
                <a:cubicBezTo>
                  <a:pt x="451908" y="500592"/>
                  <a:pt x="758825" y="476250"/>
                  <a:pt x="850900" y="533400"/>
                </a:cubicBezTo>
                <a:cubicBezTo>
                  <a:pt x="942975" y="590550"/>
                  <a:pt x="882650" y="757767"/>
                  <a:pt x="914400" y="825500"/>
                </a:cubicBezTo>
                <a:cubicBezTo>
                  <a:pt x="946150" y="893233"/>
                  <a:pt x="1003300" y="956733"/>
                  <a:pt x="1041400" y="939800"/>
                </a:cubicBezTo>
                <a:cubicBezTo>
                  <a:pt x="1079500" y="922867"/>
                  <a:pt x="1117600" y="778933"/>
                  <a:pt x="1143000" y="723900"/>
                </a:cubicBezTo>
                <a:cubicBezTo>
                  <a:pt x="1168400" y="668867"/>
                  <a:pt x="1156758" y="638175"/>
                  <a:pt x="1193800" y="609600"/>
                </a:cubicBezTo>
                <a:cubicBezTo>
                  <a:pt x="1230842" y="581025"/>
                  <a:pt x="1313392" y="586317"/>
                  <a:pt x="1365250" y="552450"/>
                </a:cubicBezTo>
                <a:cubicBezTo>
                  <a:pt x="1417108" y="518583"/>
                  <a:pt x="1472142" y="447675"/>
                  <a:pt x="1504950" y="406400"/>
                </a:cubicBezTo>
                <a:cubicBezTo>
                  <a:pt x="1537758" y="365125"/>
                  <a:pt x="1525058" y="364067"/>
                  <a:pt x="1562100" y="304800"/>
                </a:cubicBezTo>
                <a:cubicBezTo>
                  <a:pt x="1599142" y="245533"/>
                  <a:pt x="1691217" y="101600"/>
                  <a:pt x="1727200" y="50800"/>
                </a:cubicBezTo>
                <a:cubicBezTo>
                  <a:pt x="1763183" y="0"/>
                  <a:pt x="1770591" y="0"/>
                  <a:pt x="1778000" y="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6" name="Forme libre : forme 25">
            <a:extLst>
              <a:ext uri="{FF2B5EF4-FFF2-40B4-BE49-F238E27FC236}">
                <a16:creationId xmlns:a16="http://schemas.microsoft.com/office/drawing/2014/main" id="{7A9A74E1-9B0A-4C34-997F-C5190D90E1F4}"/>
              </a:ext>
            </a:extLst>
          </p:cNvPr>
          <p:cNvSpPr/>
          <p:nvPr/>
        </p:nvSpPr>
        <p:spPr>
          <a:xfrm>
            <a:off x="5359400" y="1949450"/>
            <a:ext cx="901700" cy="1136650"/>
          </a:xfrm>
          <a:custGeom>
            <a:avLst/>
            <a:gdLst>
              <a:gd name="connsiteX0" fmla="*/ 901700 w 901700"/>
              <a:gd name="connsiteY0" fmla="*/ 0 h 1136650"/>
              <a:gd name="connsiteX1" fmla="*/ 781050 w 901700"/>
              <a:gd name="connsiteY1" fmla="*/ 146050 h 1136650"/>
              <a:gd name="connsiteX2" fmla="*/ 469900 w 901700"/>
              <a:gd name="connsiteY2" fmla="*/ 355600 h 1136650"/>
              <a:gd name="connsiteX3" fmla="*/ 203200 w 901700"/>
              <a:gd name="connsiteY3" fmla="*/ 514350 h 1136650"/>
              <a:gd name="connsiteX4" fmla="*/ 139700 w 901700"/>
              <a:gd name="connsiteY4" fmla="*/ 685800 h 1136650"/>
              <a:gd name="connsiteX5" fmla="*/ 88900 w 901700"/>
              <a:gd name="connsiteY5" fmla="*/ 869950 h 1136650"/>
              <a:gd name="connsiteX6" fmla="*/ 0 w 901700"/>
              <a:gd name="connsiteY6" fmla="*/ 1136650 h 1136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01700" h="1136650">
                <a:moveTo>
                  <a:pt x="901700" y="0"/>
                </a:moveTo>
                <a:cubicBezTo>
                  <a:pt x="877358" y="43391"/>
                  <a:pt x="853017" y="86783"/>
                  <a:pt x="781050" y="146050"/>
                </a:cubicBezTo>
                <a:cubicBezTo>
                  <a:pt x="709083" y="205317"/>
                  <a:pt x="469900" y="355600"/>
                  <a:pt x="469900" y="355600"/>
                </a:cubicBezTo>
                <a:cubicBezTo>
                  <a:pt x="373592" y="416983"/>
                  <a:pt x="258233" y="459317"/>
                  <a:pt x="203200" y="514350"/>
                </a:cubicBezTo>
                <a:cubicBezTo>
                  <a:pt x="148167" y="569383"/>
                  <a:pt x="158750" y="626533"/>
                  <a:pt x="139700" y="685800"/>
                </a:cubicBezTo>
                <a:cubicBezTo>
                  <a:pt x="120650" y="745067"/>
                  <a:pt x="112183" y="794808"/>
                  <a:pt x="88900" y="869950"/>
                </a:cubicBezTo>
                <a:cubicBezTo>
                  <a:pt x="65617" y="945092"/>
                  <a:pt x="32808" y="1040871"/>
                  <a:pt x="0" y="113665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2" name="Forme libre : forme 31">
            <a:extLst>
              <a:ext uri="{FF2B5EF4-FFF2-40B4-BE49-F238E27FC236}">
                <a16:creationId xmlns:a16="http://schemas.microsoft.com/office/drawing/2014/main" id="{6ED083DC-0EC6-4148-8B33-6AEB634D54E8}"/>
              </a:ext>
            </a:extLst>
          </p:cNvPr>
          <p:cNvSpPr/>
          <p:nvPr/>
        </p:nvSpPr>
        <p:spPr>
          <a:xfrm>
            <a:off x="5286375" y="4826000"/>
            <a:ext cx="422275" cy="358775"/>
          </a:xfrm>
          <a:custGeom>
            <a:avLst/>
            <a:gdLst>
              <a:gd name="connsiteX0" fmla="*/ 0 w 422275"/>
              <a:gd name="connsiteY0" fmla="*/ 358775 h 358775"/>
              <a:gd name="connsiteX1" fmla="*/ 276225 w 422275"/>
              <a:gd name="connsiteY1" fmla="*/ 161925 h 358775"/>
              <a:gd name="connsiteX2" fmla="*/ 422275 w 422275"/>
              <a:gd name="connsiteY2" fmla="*/ 0 h 358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22275" h="358775">
                <a:moveTo>
                  <a:pt x="0" y="358775"/>
                </a:moveTo>
                <a:cubicBezTo>
                  <a:pt x="102923" y="290248"/>
                  <a:pt x="205846" y="221721"/>
                  <a:pt x="276225" y="161925"/>
                </a:cubicBezTo>
                <a:cubicBezTo>
                  <a:pt x="346604" y="102129"/>
                  <a:pt x="384439" y="51064"/>
                  <a:pt x="422275" y="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4" name="Forme libre : forme 33">
            <a:extLst>
              <a:ext uri="{FF2B5EF4-FFF2-40B4-BE49-F238E27FC236}">
                <a16:creationId xmlns:a16="http://schemas.microsoft.com/office/drawing/2014/main" id="{5762933B-4840-49D9-81F9-09DEB9F69A78}"/>
              </a:ext>
            </a:extLst>
          </p:cNvPr>
          <p:cNvSpPr/>
          <p:nvPr/>
        </p:nvSpPr>
        <p:spPr>
          <a:xfrm>
            <a:off x="5492750" y="5953125"/>
            <a:ext cx="12700" cy="257175"/>
          </a:xfrm>
          <a:custGeom>
            <a:avLst/>
            <a:gdLst>
              <a:gd name="connsiteX0" fmla="*/ 12700 w 12700"/>
              <a:gd name="connsiteY0" fmla="*/ 0 h 257175"/>
              <a:gd name="connsiteX1" fmla="*/ 0 w 12700"/>
              <a:gd name="connsiteY1" fmla="*/ 257175 h 257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2700" h="257175">
                <a:moveTo>
                  <a:pt x="12700" y="0"/>
                </a:moveTo>
                <a:lnTo>
                  <a:pt x="0" y="257175"/>
                </a:ln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5" name="Forme libre : forme 34">
            <a:extLst>
              <a:ext uri="{FF2B5EF4-FFF2-40B4-BE49-F238E27FC236}">
                <a16:creationId xmlns:a16="http://schemas.microsoft.com/office/drawing/2014/main" id="{043BC54E-1889-4104-91EC-461FB497001C}"/>
              </a:ext>
            </a:extLst>
          </p:cNvPr>
          <p:cNvSpPr/>
          <p:nvPr/>
        </p:nvSpPr>
        <p:spPr>
          <a:xfrm>
            <a:off x="5528250" y="5241926"/>
            <a:ext cx="183575" cy="330200"/>
          </a:xfrm>
          <a:custGeom>
            <a:avLst/>
            <a:gdLst>
              <a:gd name="connsiteX0" fmla="*/ 183575 w 183575"/>
              <a:gd name="connsiteY0" fmla="*/ 0 h 327025"/>
              <a:gd name="connsiteX1" fmla="*/ 34350 w 183575"/>
              <a:gd name="connsiteY1" fmla="*/ 234950 h 327025"/>
              <a:gd name="connsiteX2" fmla="*/ 5775 w 183575"/>
              <a:gd name="connsiteY2" fmla="*/ 298450 h 327025"/>
              <a:gd name="connsiteX3" fmla="*/ 120075 w 183575"/>
              <a:gd name="connsiteY3" fmla="*/ 327025 h 327025"/>
              <a:gd name="connsiteX0" fmla="*/ 183575 w 183575"/>
              <a:gd name="connsiteY0" fmla="*/ 0 h 330200"/>
              <a:gd name="connsiteX1" fmla="*/ 34350 w 183575"/>
              <a:gd name="connsiteY1" fmla="*/ 234950 h 330200"/>
              <a:gd name="connsiteX2" fmla="*/ 5775 w 183575"/>
              <a:gd name="connsiteY2" fmla="*/ 298450 h 330200"/>
              <a:gd name="connsiteX3" fmla="*/ 129600 w 183575"/>
              <a:gd name="connsiteY3" fmla="*/ 330200 h 330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3575" h="330200">
                <a:moveTo>
                  <a:pt x="183575" y="0"/>
                </a:moveTo>
                <a:cubicBezTo>
                  <a:pt x="123779" y="92604"/>
                  <a:pt x="63983" y="185208"/>
                  <a:pt x="34350" y="234950"/>
                </a:cubicBezTo>
                <a:cubicBezTo>
                  <a:pt x="4717" y="284692"/>
                  <a:pt x="-8513" y="283104"/>
                  <a:pt x="5775" y="298450"/>
                </a:cubicBezTo>
                <a:cubicBezTo>
                  <a:pt x="20062" y="313796"/>
                  <a:pt x="79593" y="323585"/>
                  <a:pt x="129600" y="33020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9" name="Forme libre : forme 38">
            <a:extLst>
              <a:ext uri="{FF2B5EF4-FFF2-40B4-BE49-F238E27FC236}">
                <a16:creationId xmlns:a16="http://schemas.microsoft.com/office/drawing/2014/main" id="{9F784947-8CBA-4DDF-A906-A82B90FD3C12}"/>
              </a:ext>
            </a:extLst>
          </p:cNvPr>
          <p:cNvSpPr/>
          <p:nvPr/>
        </p:nvSpPr>
        <p:spPr>
          <a:xfrm>
            <a:off x="9004300" y="5702300"/>
            <a:ext cx="1276350" cy="1162050"/>
          </a:xfrm>
          <a:custGeom>
            <a:avLst/>
            <a:gdLst>
              <a:gd name="connsiteX0" fmla="*/ 1276350 w 1276350"/>
              <a:gd name="connsiteY0" fmla="*/ 0 h 1162050"/>
              <a:gd name="connsiteX1" fmla="*/ 1028700 w 1276350"/>
              <a:gd name="connsiteY1" fmla="*/ 152400 h 1162050"/>
              <a:gd name="connsiteX2" fmla="*/ 406400 w 1276350"/>
              <a:gd name="connsiteY2" fmla="*/ 704850 h 1162050"/>
              <a:gd name="connsiteX3" fmla="*/ 82550 w 1276350"/>
              <a:gd name="connsiteY3" fmla="*/ 1041400 h 1162050"/>
              <a:gd name="connsiteX4" fmla="*/ 0 w 1276350"/>
              <a:gd name="connsiteY4" fmla="*/ 1162050 h 1162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76350" h="1162050">
                <a:moveTo>
                  <a:pt x="1276350" y="0"/>
                </a:moveTo>
                <a:cubicBezTo>
                  <a:pt x="1225021" y="17462"/>
                  <a:pt x="1173692" y="34925"/>
                  <a:pt x="1028700" y="152400"/>
                </a:cubicBezTo>
                <a:cubicBezTo>
                  <a:pt x="883708" y="269875"/>
                  <a:pt x="564092" y="556683"/>
                  <a:pt x="406400" y="704850"/>
                </a:cubicBezTo>
                <a:cubicBezTo>
                  <a:pt x="248708" y="853017"/>
                  <a:pt x="150283" y="965200"/>
                  <a:pt x="82550" y="1041400"/>
                </a:cubicBezTo>
                <a:cubicBezTo>
                  <a:pt x="14817" y="1117600"/>
                  <a:pt x="7408" y="1139825"/>
                  <a:pt x="0" y="1162050"/>
                </a:cubicBezTo>
              </a:path>
            </a:pathLst>
          </a:cu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86" name="Forme libre : forme 85">
            <a:extLst>
              <a:ext uri="{FF2B5EF4-FFF2-40B4-BE49-F238E27FC236}">
                <a16:creationId xmlns:a16="http://schemas.microsoft.com/office/drawing/2014/main" id="{9BC2CEB2-1135-4D39-B39A-9BA4BADD7946}"/>
              </a:ext>
            </a:extLst>
          </p:cNvPr>
          <p:cNvSpPr/>
          <p:nvPr/>
        </p:nvSpPr>
        <p:spPr>
          <a:xfrm>
            <a:off x="9016931" y="5695950"/>
            <a:ext cx="1276350" cy="1162050"/>
          </a:xfrm>
          <a:custGeom>
            <a:avLst/>
            <a:gdLst>
              <a:gd name="connsiteX0" fmla="*/ 1276350 w 1276350"/>
              <a:gd name="connsiteY0" fmla="*/ 0 h 1162050"/>
              <a:gd name="connsiteX1" fmla="*/ 1028700 w 1276350"/>
              <a:gd name="connsiteY1" fmla="*/ 152400 h 1162050"/>
              <a:gd name="connsiteX2" fmla="*/ 406400 w 1276350"/>
              <a:gd name="connsiteY2" fmla="*/ 704850 h 1162050"/>
              <a:gd name="connsiteX3" fmla="*/ 82550 w 1276350"/>
              <a:gd name="connsiteY3" fmla="*/ 1041400 h 1162050"/>
              <a:gd name="connsiteX4" fmla="*/ 0 w 1276350"/>
              <a:gd name="connsiteY4" fmla="*/ 1162050 h 1162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76350" h="1162050">
                <a:moveTo>
                  <a:pt x="1276350" y="0"/>
                </a:moveTo>
                <a:cubicBezTo>
                  <a:pt x="1225021" y="17462"/>
                  <a:pt x="1173692" y="34925"/>
                  <a:pt x="1028700" y="152400"/>
                </a:cubicBezTo>
                <a:cubicBezTo>
                  <a:pt x="883708" y="269875"/>
                  <a:pt x="564092" y="556683"/>
                  <a:pt x="406400" y="704850"/>
                </a:cubicBezTo>
                <a:cubicBezTo>
                  <a:pt x="248708" y="853017"/>
                  <a:pt x="150283" y="965200"/>
                  <a:pt x="82550" y="1041400"/>
                </a:cubicBezTo>
                <a:cubicBezTo>
                  <a:pt x="14817" y="1117600"/>
                  <a:pt x="7408" y="1139825"/>
                  <a:pt x="0" y="1162050"/>
                </a:cubicBezTo>
              </a:path>
            </a:pathLst>
          </a:custGeom>
          <a:noFill/>
          <a:ln w="22225">
            <a:solidFill>
              <a:schemeClr val="bg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55" name="Ellipse 54">
            <a:extLst>
              <a:ext uri="{FF2B5EF4-FFF2-40B4-BE49-F238E27FC236}">
                <a16:creationId xmlns:a16="http://schemas.microsoft.com/office/drawing/2014/main" id="{0613EE4E-1534-4E8B-A8A4-AC877E6843D5}"/>
              </a:ext>
            </a:extLst>
          </p:cNvPr>
          <p:cNvSpPr/>
          <p:nvPr/>
        </p:nvSpPr>
        <p:spPr>
          <a:xfrm>
            <a:off x="9292852" y="5487143"/>
            <a:ext cx="742267" cy="695325"/>
          </a:xfrm>
          <a:prstGeom prst="ellipse">
            <a:avLst/>
          </a:prstGeom>
          <a:solidFill>
            <a:schemeClr val="accent2"/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 dirty="0"/>
          </a:p>
        </p:txBody>
      </p:sp>
      <p:sp>
        <p:nvSpPr>
          <p:cNvPr id="59" name="ZoneTexte 58">
            <a:extLst>
              <a:ext uri="{FF2B5EF4-FFF2-40B4-BE49-F238E27FC236}">
                <a16:creationId xmlns:a16="http://schemas.microsoft.com/office/drawing/2014/main" id="{4630EB21-FD0B-452F-820D-CAB2EC8CABFB}"/>
              </a:ext>
            </a:extLst>
          </p:cNvPr>
          <p:cNvSpPr txBox="1"/>
          <p:nvPr/>
        </p:nvSpPr>
        <p:spPr>
          <a:xfrm>
            <a:off x="9134528" y="5650958"/>
            <a:ext cx="109643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000" b="1" dirty="0">
                <a:solidFill>
                  <a:schemeClr val="bg1"/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Marche-en-Famenne</a:t>
            </a:r>
            <a:endParaRPr lang="fr-BE" sz="1000" b="1" dirty="0">
              <a:solidFill>
                <a:schemeClr val="bg1"/>
              </a:solidFill>
              <a:latin typeface="Aharoni" panose="02010803020104030203" pitchFamily="2" charset="-79"/>
              <a:cs typeface="Aharoni" panose="02010803020104030203" pitchFamily="2" charset="-79"/>
            </a:endParaRPr>
          </a:p>
        </p:txBody>
      </p:sp>
      <p:sp>
        <p:nvSpPr>
          <p:cNvPr id="87" name="Forme libre : forme 86">
            <a:extLst>
              <a:ext uri="{FF2B5EF4-FFF2-40B4-BE49-F238E27FC236}">
                <a16:creationId xmlns:a16="http://schemas.microsoft.com/office/drawing/2014/main" id="{0BEA71B8-D286-4921-BEE9-40E4E94BA74D}"/>
              </a:ext>
            </a:extLst>
          </p:cNvPr>
          <p:cNvSpPr>
            <a:spLocks noChangeAspect="1"/>
          </p:cNvSpPr>
          <p:nvPr/>
        </p:nvSpPr>
        <p:spPr>
          <a:xfrm>
            <a:off x="2413136" y="870695"/>
            <a:ext cx="2232134" cy="6115251"/>
          </a:xfrm>
          <a:custGeom>
            <a:avLst/>
            <a:gdLst>
              <a:gd name="connsiteX0" fmla="*/ 67451 w 667823"/>
              <a:gd name="connsiteY0" fmla="*/ 0 h 1894400"/>
              <a:gd name="connsiteX1" fmla="*/ 16651 w 667823"/>
              <a:gd name="connsiteY1" fmla="*/ 111125 h 1894400"/>
              <a:gd name="connsiteX2" fmla="*/ 48401 w 667823"/>
              <a:gd name="connsiteY2" fmla="*/ 200025 h 1894400"/>
              <a:gd name="connsiteX3" fmla="*/ 111901 w 667823"/>
              <a:gd name="connsiteY3" fmla="*/ 279400 h 1894400"/>
              <a:gd name="connsiteX4" fmla="*/ 73801 w 667823"/>
              <a:gd name="connsiteY4" fmla="*/ 492125 h 1894400"/>
              <a:gd name="connsiteX5" fmla="*/ 86501 w 667823"/>
              <a:gd name="connsiteY5" fmla="*/ 581025 h 1894400"/>
              <a:gd name="connsiteX6" fmla="*/ 64276 w 667823"/>
              <a:gd name="connsiteY6" fmla="*/ 654050 h 1894400"/>
              <a:gd name="connsiteX7" fmla="*/ 76976 w 667823"/>
              <a:gd name="connsiteY7" fmla="*/ 736600 h 1894400"/>
              <a:gd name="connsiteX8" fmla="*/ 776 w 667823"/>
              <a:gd name="connsiteY8" fmla="*/ 781050 h 1894400"/>
              <a:gd name="connsiteX9" fmla="*/ 38876 w 667823"/>
              <a:gd name="connsiteY9" fmla="*/ 838200 h 1894400"/>
              <a:gd name="connsiteX10" fmla="*/ 61101 w 667823"/>
              <a:gd name="connsiteY10" fmla="*/ 914400 h 1894400"/>
              <a:gd name="connsiteX11" fmla="*/ 102376 w 667823"/>
              <a:gd name="connsiteY11" fmla="*/ 1019175 h 1894400"/>
              <a:gd name="connsiteX12" fmla="*/ 121426 w 667823"/>
              <a:gd name="connsiteY12" fmla="*/ 1041400 h 1894400"/>
              <a:gd name="connsiteX13" fmla="*/ 140476 w 667823"/>
              <a:gd name="connsiteY13" fmla="*/ 1139825 h 1894400"/>
              <a:gd name="connsiteX14" fmla="*/ 143651 w 667823"/>
              <a:gd name="connsiteY14" fmla="*/ 1219200 h 1894400"/>
              <a:gd name="connsiteX15" fmla="*/ 165876 w 667823"/>
              <a:gd name="connsiteY15" fmla="*/ 1308100 h 1894400"/>
              <a:gd name="connsiteX16" fmla="*/ 248426 w 667823"/>
              <a:gd name="connsiteY16" fmla="*/ 1504950 h 1894400"/>
              <a:gd name="connsiteX17" fmla="*/ 194451 w 667823"/>
              <a:gd name="connsiteY17" fmla="*/ 1552575 h 1894400"/>
              <a:gd name="connsiteX18" fmla="*/ 159526 w 667823"/>
              <a:gd name="connsiteY18" fmla="*/ 1606550 h 1894400"/>
              <a:gd name="connsiteX19" fmla="*/ 248426 w 667823"/>
              <a:gd name="connsiteY19" fmla="*/ 1704975 h 1894400"/>
              <a:gd name="connsiteX20" fmla="*/ 308751 w 667823"/>
              <a:gd name="connsiteY20" fmla="*/ 1704975 h 1894400"/>
              <a:gd name="connsiteX21" fmla="*/ 397651 w 667823"/>
              <a:gd name="connsiteY21" fmla="*/ 1682750 h 1894400"/>
              <a:gd name="connsiteX22" fmla="*/ 480201 w 667823"/>
              <a:gd name="connsiteY22" fmla="*/ 1752600 h 1894400"/>
              <a:gd name="connsiteX23" fmla="*/ 502426 w 667823"/>
              <a:gd name="connsiteY23" fmla="*/ 1838325 h 1894400"/>
              <a:gd name="connsiteX24" fmla="*/ 604026 w 667823"/>
              <a:gd name="connsiteY24" fmla="*/ 1809750 h 1894400"/>
              <a:gd name="connsiteX25" fmla="*/ 661176 w 667823"/>
              <a:gd name="connsiteY25" fmla="*/ 1885950 h 1894400"/>
              <a:gd name="connsiteX26" fmla="*/ 664351 w 667823"/>
              <a:gd name="connsiteY26" fmla="*/ 1889125 h 1894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667823" h="1894400">
                <a:moveTo>
                  <a:pt x="67451" y="0"/>
                </a:moveTo>
                <a:cubicBezTo>
                  <a:pt x="43638" y="38894"/>
                  <a:pt x="19826" y="77788"/>
                  <a:pt x="16651" y="111125"/>
                </a:cubicBezTo>
                <a:cubicBezTo>
                  <a:pt x="13476" y="144462"/>
                  <a:pt x="32526" y="171979"/>
                  <a:pt x="48401" y="200025"/>
                </a:cubicBezTo>
                <a:cubicBezTo>
                  <a:pt x="64276" y="228071"/>
                  <a:pt x="107668" y="230717"/>
                  <a:pt x="111901" y="279400"/>
                </a:cubicBezTo>
                <a:cubicBezTo>
                  <a:pt x="116134" y="328083"/>
                  <a:pt x="78034" y="441854"/>
                  <a:pt x="73801" y="492125"/>
                </a:cubicBezTo>
                <a:cubicBezTo>
                  <a:pt x="69568" y="542396"/>
                  <a:pt x="88088" y="554038"/>
                  <a:pt x="86501" y="581025"/>
                </a:cubicBezTo>
                <a:cubicBezTo>
                  <a:pt x="84914" y="608012"/>
                  <a:pt x="65863" y="628121"/>
                  <a:pt x="64276" y="654050"/>
                </a:cubicBezTo>
                <a:cubicBezTo>
                  <a:pt x="62688" y="679979"/>
                  <a:pt x="87559" y="715433"/>
                  <a:pt x="76976" y="736600"/>
                </a:cubicBezTo>
                <a:cubicBezTo>
                  <a:pt x="66393" y="757767"/>
                  <a:pt x="7126" y="764117"/>
                  <a:pt x="776" y="781050"/>
                </a:cubicBezTo>
                <a:cubicBezTo>
                  <a:pt x="-5574" y="797983"/>
                  <a:pt x="28822" y="815975"/>
                  <a:pt x="38876" y="838200"/>
                </a:cubicBezTo>
                <a:cubicBezTo>
                  <a:pt x="48930" y="860425"/>
                  <a:pt x="50518" y="884238"/>
                  <a:pt x="61101" y="914400"/>
                </a:cubicBezTo>
                <a:cubicBezTo>
                  <a:pt x="71684" y="944563"/>
                  <a:pt x="92322" y="998008"/>
                  <a:pt x="102376" y="1019175"/>
                </a:cubicBezTo>
                <a:cubicBezTo>
                  <a:pt x="112430" y="1040342"/>
                  <a:pt x="115076" y="1021292"/>
                  <a:pt x="121426" y="1041400"/>
                </a:cubicBezTo>
                <a:cubicBezTo>
                  <a:pt x="127776" y="1061508"/>
                  <a:pt x="136772" y="1110192"/>
                  <a:pt x="140476" y="1139825"/>
                </a:cubicBezTo>
                <a:cubicBezTo>
                  <a:pt x="144180" y="1169458"/>
                  <a:pt x="139418" y="1191154"/>
                  <a:pt x="143651" y="1219200"/>
                </a:cubicBezTo>
                <a:cubicBezTo>
                  <a:pt x="147884" y="1247246"/>
                  <a:pt x="148414" y="1260475"/>
                  <a:pt x="165876" y="1308100"/>
                </a:cubicBezTo>
                <a:cubicBezTo>
                  <a:pt x="183339" y="1355725"/>
                  <a:pt x="243664" y="1464204"/>
                  <a:pt x="248426" y="1504950"/>
                </a:cubicBezTo>
                <a:cubicBezTo>
                  <a:pt x="253188" y="1545696"/>
                  <a:pt x="209268" y="1535642"/>
                  <a:pt x="194451" y="1552575"/>
                </a:cubicBezTo>
                <a:cubicBezTo>
                  <a:pt x="179634" y="1569508"/>
                  <a:pt x="150530" y="1581150"/>
                  <a:pt x="159526" y="1606550"/>
                </a:cubicBezTo>
                <a:cubicBezTo>
                  <a:pt x="168522" y="1631950"/>
                  <a:pt x="223555" y="1688571"/>
                  <a:pt x="248426" y="1704975"/>
                </a:cubicBezTo>
                <a:cubicBezTo>
                  <a:pt x="273297" y="1721379"/>
                  <a:pt x="283880" y="1708679"/>
                  <a:pt x="308751" y="1704975"/>
                </a:cubicBezTo>
                <a:cubicBezTo>
                  <a:pt x="333622" y="1701271"/>
                  <a:pt x="369076" y="1674812"/>
                  <a:pt x="397651" y="1682750"/>
                </a:cubicBezTo>
                <a:cubicBezTo>
                  <a:pt x="426226" y="1690688"/>
                  <a:pt x="462739" y="1726671"/>
                  <a:pt x="480201" y="1752600"/>
                </a:cubicBezTo>
                <a:cubicBezTo>
                  <a:pt x="497663" y="1778529"/>
                  <a:pt x="481789" y="1828800"/>
                  <a:pt x="502426" y="1838325"/>
                </a:cubicBezTo>
                <a:cubicBezTo>
                  <a:pt x="523063" y="1847850"/>
                  <a:pt x="577568" y="1801812"/>
                  <a:pt x="604026" y="1809750"/>
                </a:cubicBezTo>
                <a:cubicBezTo>
                  <a:pt x="630484" y="1817688"/>
                  <a:pt x="661176" y="1885950"/>
                  <a:pt x="661176" y="1885950"/>
                </a:cubicBezTo>
                <a:cubicBezTo>
                  <a:pt x="671230" y="1899179"/>
                  <a:pt x="667790" y="1894152"/>
                  <a:pt x="664351" y="1889125"/>
                </a:cubicBezTo>
              </a:path>
            </a:pathLst>
          </a:custGeom>
          <a:noFill/>
          <a:ln w="25400">
            <a:solidFill>
              <a:schemeClr val="tx1"/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91" name="Forme libre : forme 90">
            <a:extLst>
              <a:ext uri="{FF2B5EF4-FFF2-40B4-BE49-F238E27FC236}">
                <a16:creationId xmlns:a16="http://schemas.microsoft.com/office/drawing/2014/main" id="{C5038E67-EDD3-465A-824D-481BD74D188B}"/>
              </a:ext>
            </a:extLst>
          </p:cNvPr>
          <p:cNvSpPr>
            <a:spLocks noChangeAspect="1"/>
          </p:cNvSpPr>
          <p:nvPr/>
        </p:nvSpPr>
        <p:spPr>
          <a:xfrm>
            <a:off x="2410326" y="879608"/>
            <a:ext cx="2232134" cy="6115251"/>
          </a:xfrm>
          <a:custGeom>
            <a:avLst/>
            <a:gdLst>
              <a:gd name="connsiteX0" fmla="*/ 67451 w 667823"/>
              <a:gd name="connsiteY0" fmla="*/ 0 h 1894400"/>
              <a:gd name="connsiteX1" fmla="*/ 16651 w 667823"/>
              <a:gd name="connsiteY1" fmla="*/ 111125 h 1894400"/>
              <a:gd name="connsiteX2" fmla="*/ 48401 w 667823"/>
              <a:gd name="connsiteY2" fmla="*/ 200025 h 1894400"/>
              <a:gd name="connsiteX3" fmla="*/ 111901 w 667823"/>
              <a:gd name="connsiteY3" fmla="*/ 279400 h 1894400"/>
              <a:gd name="connsiteX4" fmla="*/ 73801 w 667823"/>
              <a:gd name="connsiteY4" fmla="*/ 492125 h 1894400"/>
              <a:gd name="connsiteX5" fmla="*/ 86501 w 667823"/>
              <a:gd name="connsiteY5" fmla="*/ 581025 h 1894400"/>
              <a:gd name="connsiteX6" fmla="*/ 64276 w 667823"/>
              <a:gd name="connsiteY6" fmla="*/ 654050 h 1894400"/>
              <a:gd name="connsiteX7" fmla="*/ 76976 w 667823"/>
              <a:gd name="connsiteY7" fmla="*/ 736600 h 1894400"/>
              <a:gd name="connsiteX8" fmla="*/ 776 w 667823"/>
              <a:gd name="connsiteY8" fmla="*/ 781050 h 1894400"/>
              <a:gd name="connsiteX9" fmla="*/ 38876 w 667823"/>
              <a:gd name="connsiteY9" fmla="*/ 838200 h 1894400"/>
              <a:gd name="connsiteX10" fmla="*/ 61101 w 667823"/>
              <a:gd name="connsiteY10" fmla="*/ 914400 h 1894400"/>
              <a:gd name="connsiteX11" fmla="*/ 102376 w 667823"/>
              <a:gd name="connsiteY11" fmla="*/ 1019175 h 1894400"/>
              <a:gd name="connsiteX12" fmla="*/ 121426 w 667823"/>
              <a:gd name="connsiteY12" fmla="*/ 1041400 h 1894400"/>
              <a:gd name="connsiteX13" fmla="*/ 140476 w 667823"/>
              <a:gd name="connsiteY13" fmla="*/ 1139825 h 1894400"/>
              <a:gd name="connsiteX14" fmla="*/ 143651 w 667823"/>
              <a:gd name="connsiteY14" fmla="*/ 1219200 h 1894400"/>
              <a:gd name="connsiteX15" fmla="*/ 165876 w 667823"/>
              <a:gd name="connsiteY15" fmla="*/ 1308100 h 1894400"/>
              <a:gd name="connsiteX16" fmla="*/ 248426 w 667823"/>
              <a:gd name="connsiteY16" fmla="*/ 1504950 h 1894400"/>
              <a:gd name="connsiteX17" fmla="*/ 194451 w 667823"/>
              <a:gd name="connsiteY17" fmla="*/ 1552575 h 1894400"/>
              <a:gd name="connsiteX18" fmla="*/ 159526 w 667823"/>
              <a:gd name="connsiteY18" fmla="*/ 1606550 h 1894400"/>
              <a:gd name="connsiteX19" fmla="*/ 248426 w 667823"/>
              <a:gd name="connsiteY19" fmla="*/ 1704975 h 1894400"/>
              <a:gd name="connsiteX20" fmla="*/ 308751 w 667823"/>
              <a:gd name="connsiteY20" fmla="*/ 1704975 h 1894400"/>
              <a:gd name="connsiteX21" fmla="*/ 397651 w 667823"/>
              <a:gd name="connsiteY21" fmla="*/ 1682750 h 1894400"/>
              <a:gd name="connsiteX22" fmla="*/ 480201 w 667823"/>
              <a:gd name="connsiteY22" fmla="*/ 1752600 h 1894400"/>
              <a:gd name="connsiteX23" fmla="*/ 502426 w 667823"/>
              <a:gd name="connsiteY23" fmla="*/ 1838325 h 1894400"/>
              <a:gd name="connsiteX24" fmla="*/ 604026 w 667823"/>
              <a:gd name="connsiteY24" fmla="*/ 1809750 h 1894400"/>
              <a:gd name="connsiteX25" fmla="*/ 661176 w 667823"/>
              <a:gd name="connsiteY25" fmla="*/ 1885950 h 1894400"/>
              <a:gd name="connsiteX26" fmla="*/ 664351 w 667823"/>
              <a:gd name="connsiteY26" fmla="*/ 1889125 h 1894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667823" h="1894400">
                <a:moveTo>
                  <a:pt x="67451" y="0"/>
                </a:moveTo>
                <a:cubicBezTo>
                  <a:pt x="43638" y="38894"/>
                  <a:pt x="19826" y="77788"/>
                  <a:pt x="16651" y="111125"/>
                </a:cubicBezTo>
                <a:cubicBezTo>
                  <a:pt x="13476" y="144462"/>
                  <a:pt x="32526" y="171979"/>
                  <a:pt x="48401" y="200025"/>
                </a:cubicBezTo>
                <a:cubicBezTo>
                  <a:pt x="64276" y="228071"/>
                  <a:pt x="107668" y="230717"/>
                  <a:pt x="111901" y="279400"/>
                </a:cubicBezTo>
                <a:cubicBezTo>
                  <a:pt x="116134" y="328083"/>
                  <a:pt x="78034" y="441854"/>
                  <a:pt x="73801" y="492125"/>
                </a:cubicBezTo>
                <a:cubicBezTo>
                  <a:pt x="69568" y="542396"/>
                  <a:pt x="88088" y="554038"/>
                  <a:pt x="86501" y="581025"/>
                </a:cubicBezTo>
                <a:cubicBezTo>
                  <a:pt x="84914" y="608012"/>
                  <a:pt x="65863" y="628121"/>
                  <a:pt x="64276" y="654050"/>
                </a:cubicBezTo>
                <a:cubicBezTo>
                  <a:pt x="62688" y="679979"/>
                  <a:pt x="87559" y="715433"/>
                  <a:pt x="76976" y="736600"/>
                </a:cubicBezTo>
                <a:cubicBezTo>
                  <a:pt x="66393" y="757767"/>
                  <a:pt x="7126" y="764117"/>
                  <a:pt x="776" y="781050"/>
                </a:cubicBezTo>
                <a:cubicBezTo>
                  <a:pt x="-5574" y="797983"/>
                  <a:pt x="28822" y="815975"/>
                  <a:pt x="38876" y="838200"/>
                </a:cubicBezTo>
                <a:cubicBezTo>
                  <a:pt x="48930" y="860425"/>
                  <a:pt x="50518" y="884238"/>
                  <a:pt x="61101" y="914400"/>
                </a:cubicBezTo>
                <a:cubicBezTo>
                  <a:pt x="71684" y="944563"/>
                  <a:pt x="92322" y="998008"/>
                  <a:pt x="102376" y="1019175"/>
                </a:cubicBezTo>
                <a:cubicBezTo>
                  <a:pt x="112430" y="1040342"/>
                  <a:pt x="115076" y="1021292"/>
                  <a:pt x="121426" y="1041400"/>
                </a:cubicBezTo>
                <a:cubicBezTo>
                  <a:pt x="127776" y="1061508"/>
                  <a:pt x="136772" y="1110192"/>
                  <a:pt x="140476" y="1139825"/>
                </a:cubicBezTo>
                <a:cubicBezTo>
                  <a:pt x="144180" y="1169458"/>
                  <a:pt x="139418" y="1191154"/>
                  <a:pt x="143651" y="1219200"/>
                </a:cubicBezTo>
                <a:cubicBezTo>
                  <a:pt x="147884" y="1247246"/>
                  <a:pt x="148414" y="1260475"/>
                  <a:pt x="165876" y="1308100"/>
                </a:cubicBezTo>
                <a:cubicBezTo>
                  <a:pt x="183339" y="1355725"/>
                  <a:pt x="243664" y="1464204"/>
                  <a:pt x="248426" y="1504950"/>
                </a:cubicBezTo>
                <a:cubicBezTo>
                  <a:pt x="253188" y="1545696"/>
                  <a:pt x="209268" y="1535642"/>
                  <a:pt x="194451" y="1552575"/>
                </a:cubicBezTo>
                <a:cubicBezTo>
                  <a:pt x="179634" y="1569508"/>
                  <a:pt x="150530" y="1581150"/>
                  <a:pt x="159526" y="1606550"/>
                </a:cubicBezTo>
                <a:cubicBezTo>
                  <a:pt x="168522" y="1631950"/>
                  <a:pt x="223555" y="1688571"/>
                  <a:pt x="248426" y="1704975"/>
                </a:cubicBezTo>
                <a:cubicBezTo>
                  <a:pt x="273297" y="1721379"/>
                  <a:pt x="283880" y="1708679"/>
                  <a:pt x="308751" y="1704975"/>
                </a:cubicBezTo>
                <a:cubicBezTo>
                  <a:pt x="333622" y="1701271"/>
                  <a:pt x="369076" y="1674812"/>
                  <a:pt x="397651" y="1682750"/>
                </a:cubicBezTo>
                <a:cubicBezTo>
                  <a:pt x="426226" y="1690688"/>
                  <a:pt x="462739" y="1726671"/>
                  <a:pt x="480201" y="1752600"/>
                </a:cubicBezTo>
                <a:cubicBezTo>
                  <a:pt x="497663" y="1778529"/>
                  <a:pt x="481789" y="1828800"/>
                  <a:pt x="502426" y="1838325"/>
                </a:cubicBezTo>
                <a:cubicBezTo>
                  <a:pt x="523063" y="1847850"/>
                  <a:pt x="577568" y="1801812"/>
                  <a:pt x="604026" y="1809750"/>
                </a:cubicBezTo>
                <a:cubicBezTo>
                  <a:pt x="630484" y="1817688"/>
                  <a:pt x="661176" y="1885950"/>
                  <a:pt x="661176" y="1885950"/>
                </a:cubicBezTo>
                <a:cubicBezTo>
                  <a:pt x="671230" y="1899179"/>
                  <a:pt x="667790" y="1894152"/>
                  <a:pt x="664351" y="1889125"/>
                </a:cubicBezTo>
              </a:path>
            </a:pathLst>
          </a:custGeom>
          <a:noFill/>
          <a:ln w="22225">
            <a:solidFill>
              <a:schemeClr val="bg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66" name="Forme libre : forme 65">
            <a:extLst>
              <a:ext uri="{FF2B5EF4-FFF2-40B4-BE49-F238E27FC236}">
                <a16:creationId xmlns:a16="http://schemas.microsoft.com/office/drawing/2014/main" id="{D251F882-F729-4C48-A8B9-57607EFACB00}"/>
              </a:ext>
            </a:extLst>
          </p:cNvPr>
          <p:cNvSpPr/>
          <p:nvPr/>
        </p:nvSpPr>
        <p:spPr>
          <a:xfrm>
            <a:off x="4540250" y="762001"/>
            <a:ext cx="1460500" cy="380236"/>
          </a:xfrm>
          <a:custGeom>
            <a:avLst/>
            <a:gdLst>
              <a:gd name="connsiteX0" fmla="*/ 730250 w 730250"/>
              <a:gd name="connsiteY0" fmla="*/ 279400 h 374697"/>
              <a:gd name="connsiteX1" fmla="*/ 514350 w 730250"/>
              <a:gd name="connsiteY1" fmla="*/ 342900 h 374697"/>
              <a:gd name="connsiteX2" fmla="*/ 228600 w 730250"/>
              <a:gd name="connsiteY2" fmla="*/ 374650 h 374697"/>
              <a:gd name="connsiteX3" fmla="*/ 158750 w 730250"/>
              <a:gd name="connsiteY3" fmla="*/ 349250 h 374697"/>
              <a:gd name="connsiteX4" fmla="*/ 50800 w 730250"/>
              <a:gd name="connsiteY4" fmla="*/ 317500 h 374697"/>
              <a:gd name="connsiteX5" fmla="*/ 76200 w 730250"/>
              <a:gd name="connsiteY5" fmla="*/ 184150 h 374697"/>
              <a:gd name="connsiteX6" fmla="*/ 0 w 730250"/>
              <a:gd name="connsiteY6" fmla="*/ 0 h 374697"/>
              <a:gd name="connsiteX0" fmla="*/ 730250 w 730250"/>
              <a:gd name="connsiteY0" fmla="*/ 279400 h 374697"/>
              <a:gd name="connsiteX1" fmla="*/ 730250 w 730250"/>
              <a:gd name="connsiteY1" fmla="*/ 279400 h 374697"/>
              <a:gd name="connsiteX2" fmla="*/ 514350 w 730250"/>
              <a:gd name="connsiteY2" fmla="*/ 342900 h 374697"/>
              <a:gd name="connsiteX3" fmla="*/ 228600 w 730250"/>
              <a:gd name="connsiteY3" fmla="*/ 374650 h 374697"/>
              <a:gd name="connsiteX4" fmla="*/ 158750 w 730250"/>
              <a:gd name="connsiteY4" fmla="*/ 349250 h 374697"/>
              <a:gd name="connsiteX5" fmla="*/ 50800 w 730250"/>
              <a:gd name="connsiteY5" fmla="*/ 317500 h 374697"/>
              <a:gd name="connsiteX6" fmla="*/ 76200 w 730250"/>
              <a:gd name="connsiteY6" fmla="*/ 184150 h 374697"/>
              <a:gd name="connsiteX7" fmla="*/ 0 w 730250"/>
              <a:gd name="connsiteY7" fmla="*/ 0 h 374697"/>
              <a:gd name="connsiteX0" fmla="*/ 730250 w 1460500"/>
              <a:gd name="connsiteY0" fmla="*/ 279400 h 380236"/>
              <a:gd name="connsiteX1" fmla="*/ 1460500 w 1460500"/>
              <a:gd name="connsiteY1" fmla="*/ 25400 h 380236"/>
              <a:gd name="connsiteX2" fmla="*/ 514350 w 1460500"/>
              <a:gd name="connsiteY2" fmla="*/ 342900 h 380236"/>
              <a:gd name="connsiteX3" fmla="*/ 228600 w 1460500"/>
              <a:gd name="connsiteY3" fmla="*/ 374650 h 380236"/>
              <a:gd name="connsiteX4" fmla="*/ 158750 w 1460500"/>
              <a:gd name="connsiteY4" fmla="*/ 349250 h 380236"/>
              <a:gd name="connsiteX5" fmla="*/ 50800 w 1460500"/>
              <a:gd name="connsiteY5" fmla="*/ 317500 h 380236"/>
              <a:gd name="connsiteX6" fmla="*/ 76200 w 1460500"/>
              <a:gd name="connsiteY6" fmla="*/ 184150 h 380236"/>
              <a:gd name="connsiteX7" fmla="*/ 0 w 1460500"/>
              <a:gd name="connsiteY7" fmla="*/ 0 h 3802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460500" h="380236">
                <a:moveTo>
                  <a:pt x="730250" y="279400"/>
                </a:moveTo>
                <a:lnTo>
                  <a:pt x="1460500" y="25400"/>
                </a:lnTo>
                <a:cubicBezTo>
                  <a:pt x="1424517" y="35983"/>
                  <a:pt x="719667" y="284692"/>
                  <a:pt x="514350" y="342900"/>
                </a:cubicBezTo>
                <a:cubicBezTo>
                  <a:pt x="309033" y="401108"/>
                  <a:pt x="287867" y="373592"/>
                  <a:pt x="228600" y="374650"/>
                </a:cubicBezTo>
                <a:cubicBezTo>
                  <a:pt x="169333" y="375708"/>
                  <a:pt x="188383" y="358775"/>
                  <a:pt x="158750" y="349250"/>
                </a:cubicBezTo>
                <a:cubicBezTo>
                  <a:pt x="129117" y="339725"/>
                  <a:pt x="64558" y="345017"/>
                  <a:pt x="50800" y="317500"/>
                </a:cubicBezTo>
                <a:cubicBezTo>
                  <a:pt x="37042" y="289983"/>
                  <a:pt x="84667" y="237067"/>
                  <a:pt x="76200" y="184150"/>
                </a:cubicBezTo>
                <a:cubicBezTo>
                  <a:pt x="67733" y="131233"/>
                  <a:pt x="33866" y="65616"/>
                  <a:pt x="0" y="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67" name="ZoneTexte 66">
            <a:extLst>
              <a:ext uri="{FF2B5EF4-FFF2-40B4-BE49-F238E27FC236}">
                <a16:creationId xmlns:a16="http://schemas.microsoft.com/office/drawing/2014/main" id="{90D0D322-5D32-4F9A-BF7F-563796B4EB47}"/>
              </a:ext>
            </a:extLst>
          </p:cNvPr>
          <p:cNvSpPr txBox="1"/>
          <p:nvPr/>
        </p:nvSpPr>
        <p:spPr>
          <a:xfrm>
            <a:off x="-209925" y="1842329"/>
            <a:ext cx="3030671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400" b="1" dirty="0"/>
              <a:t>Environnement</a:t>
            </a:r>
            <a:endParaRPr lang="fr-BE" sz="1400" b="1" dirty="0"/>
          </a:p>
        </p:txBody>
      </p:sp>
      <p:sp>
        <p:nvSpPr>
          <p:cNvPr id="69" name="Forme libre : forme 68">
            <a:extLst>
              <a:ext uri="{FF2B5EF4-FFF2-40B4-BE49-F238E27FC236}">
                <a16:creationId xmlns:a16="http://schemas.microsoft.com/office/drawing/2014/main" id="{166FC18E-940D-420C-A4B0-42D98637CC33}"/>
              </a:ext>
            </a:extLst>
          </p:cNvPr>
          <p:cNvSpPr/>
          <p:nvPr/>
        </p:nvSpPr>
        <p:spPr>
          <a:xfrm>
            <a:off x="2895600" y="1028700"/>
            <a:ext cx="714375" cy="695325"/>
          </a:xfrm>
          <a:custGeom>
            <a:avLst/>
            <a:gdLst>
              <a:gd name="connsiteX0" fmla="*/ 714375 w 714375"/>
              <a:gd name="connsiteY0" fmla="*/ 695325 h 695325"/>
              <a:gd name="connsiteX1" fmla="*/ 0 w 714375"/>
              <a:gd name="connsiteY1" fmla="*/ 0 h 695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714375" h="695325">
                <a:moveTo>
                  <a:pt x="714375" y="695325"/>
                </a:moveTo>
                <a:lnTo>
                  <a:pt x="0" y="0"/>
                </a:ln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71" name="Forme libre : forme 70">
            <a:extLst>
              <a:ext uri="{FF2B5EF4-FFF2-40B4-BE49-F238E27FC236}">
                <a16:creationId xmlns:a16="http://schemas.microsoft.com/office/drawing/2014/main" id="{582C994E-1EAA-463F-B742-4C8BA1997D98}"/>
              </a:ext>
            </a:extLst>
          </p:cNvPr>
          <p:cNvSpPr/>
          <p:nvPr/>
        </p:nvSpPr>
        <p:spPr>
          <a:xfrm>
            <a:off x="7981950" y="4393640"/>
            <a:ext cx="1685925" cy="578410"/>
          </a:xfrm>
          <a:custGeom>
            <a:avLst/>
            <a:gdLst>
              <a:gd name="connsiteX0" fmla="*/ 0 w 1685925"/>
              <a:gd name="connsiteY0" fmla="*/ 578410 h 578410"/>
              <a:gd name="connsiteX1" fmla="*/ 276225 w 1685925"/>
              <a:gd name="connsiteY1" fmla="*/ 378385 h 578410"/>
              <a:gd name="connsiteX2" fmla="*/ 1114425 w 1685925"/>
              <a:gd name="connsiteY2" fmla="*/ 6910 h 578410"/>
              <a:gd name="connsiteX3" fmla="*/ 1209675 w 1685925"/>
              <a:gd name="connsiteY3" fmla="*/ 140260 h 578410"/>
              <a:gd name="connsiteX4" fmla="*/ 1685925 w 1685925"/>
              <a:gd name="connsiteY4" fmla="*/ 187885 h 5784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85925" h="578410">
                <a:moveTo>
                  <a:pt x="0" y="578410"/>
                </a:moveTo>
                <a:cubicBezTo>
                  <a:pt x="45244" y="526022"/>
                  <a:pt x="90488" y="473635"/>
                  <a:pt x="276225" y="378385"/>
                </a:cubicBezTo>
                <a:cubicBezTo>
                  <a:pt x="461962" y="283135"/>
                  <a:pt x="958850" y="46597"/>
                  <a:pt x="1114425" y="6910"/>
                </a:cubicBezTo>
                <a:cubicBezTo>
                  <a:pt x="1270000" y="-32777"/>
                  <a:pt x="1114425" y="110097"/>
                  <a:pt x="1209675" y="140260"/>
                </a:cubicBezTo>
                <a:cubicBezTo>
                  <a:pt x="1304925" y="170423"/>
                  <a:pt x="1495425" y="179154"/>
                  <a:pt x="1685925" y="187885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73" name="ZoneTexte 72">
            <a:extLst>
              <a:ext uri="{FF2B5EF4-FFF2-40B4-BE49-F238E27FC236}">
                <a16:creationId xmlns:a16="http://schemas.microsoft.com/office/drawing/2014/main" id="{50AE98E2-43D7-4366-8A35-667ACACA0549}"/>
              </a:ext>
            </a:extLst>
          </p:cNvPr>
          <p:cNvSpPr txBox="1"/>
          <p:nvPr/>
        </p:nvSpPr>
        <p:spPr>
          <a:xfrm>
            <a:off x="383594" y="2093800"/>
            <a:ext cx="232031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Zones naturelles majoritaires</a:t>
            </a:r>
            <a:endParaRPr lang="fr-BE" sz="1100" dirty="0"/>
          </a:p>
        </p:txBody>
      </p:sp>
      <p:sp>
        <p:nvSpPr>
          <p:cNvPr id="74" name="Forme libre : forme 73">
            <a:extLst>
              <a:ext uri="{FF2B5EF4-FFF2-40B4-BE49-F238E27FC236}">
                <a16:creationId xmlns:a16="http://schemas.microsoft.com/office/drawing/2014/main" id="{0A246D4E-1EA4-41C5-A28C-9D14618A8BD6}"/>
              </a:ext>
            </a:extLst>
          </p:cNvPr>
          <p:cNvSpPr/>
          <p:nvPr/>
        </p:nvSpPr>
        <p:spPr>
          <a:xfrm>
            <a:off x="103921" y="2132660"/>
            <a:ext cx="235086" cy="196167"/>
          </a:xfrm>
          <a:custGeom>
            <a:avLst/>
            <a:gdLst>
              <a:gd name="connsiteX0" fmla="*/ 204899 w 424322"/>
              <a:gd name="connsiteY0" fmla="*/ 139009 h 387565"/>
              <a:gd name="connsiteX1" fmla="*/ 309674 w 424322"/>
              <a:gd name="connsiteY1" fmla="*/ 5659 h 387565"/>
              <a:gd name="connsiteX2" fmla="*/ 423974 w 424322"/>
              <a:gd name="connsiteY2" fmla="*/ 43759 h 387565"/>
              <a:gd name="connsiteX3" fmla="*/ 347774 w 424322"/>
              <a:gd name="connsiteY3" fmla="*/ 215209 h 387565"/>
              <a:gd name="connsiteX4" fmla="*/ 423974 w 424322"/>
              <a:gd name="connsiteY4" fmla="*/ 319984 h 387565"/>
              <a:gd name="connsiteX5" fmla="*/ 338249 w 424322"/>
              <a:gd name="connsiteY5" fmla="*/ 386659 h 387565"/>
              <a:gd name="connsiteX6" fmla="*/ 233474 w 424322"/>
              <a:gd name="connsiteY6" fmla="*/ 272359 h 387565"/>
              <a:gd name="connsiteX7" fmla="*/ 71549 w 424322"/>
              <a:gd name="connsiteY7" fmla="*/ 291409 h 387565"/>
              <a:gd name="connsiteX8" fmla="*/ 4874 w 424322"/>
              <a:gd name="connsiteY8" fmla="*/ 110434 h 387565"/>
              <a:gd name="connsiteX9" fmla="*/ 204899 w 424322"/>
              <a:gd name="connsiteY9" fmla="*/ 139009 h 3875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24322" h="387565">
                <a:moveTo>
                  <a:pt x="204899" y="139009"/>
                </a:moveTo>
                <a:cubicBezTo>
                  <a:pt x="255699" y="121547"/>
                  <a:pt x="273162" y="21534"/>
                  <a:pt x="309674" y="5659"/>
                </a:cubicBezTo>
                <a:cubicBezTo>
                  <a:pt x="346187" y="-10216"/>
                  <a:pt x="417624" y="8834"/>
                  <a:pt x="423974" y="43759"/>
                </a:cubicBezTo>
                <a:cubicBezTo>
                  <a:pt x="430324" y="78684"/>
                  <a:pt x="347774" y="169172"/>
                  <a:pt x="347774" y="215209"/>
                </a:cubicBezTo>
                <a:cubicBezTo>
                  <a:pt x="347774" y="261246"/>
                  <a:pt x="425562" y="291409"/>
                  <a:pt x="423974" y="319984"/>
                </a:cubicBezTo>
                <a:cubicBezTo>
                  <a:pt x="422387" y="348559"/>
                  <a:pt x="369999" y="394596"/>
                  <a:pt x="338249" y="386659"/>
                </a:cubicBezTo>
                <a:cubicBezTo>
                  <a:pt x="306499" y="378722"/>
                  <a:pt x="277924" y="288234"/>
                  <a:pt x="233474" y="272359"/>
                </a:cubicBezTo>
                <a:cubicBezTo>
                  <a:pt x="189024" y="256484"/>
                  <a:pt x="109649" y="318396"/>
                  <a:pt x="71549" y="291409"/>
                </a:cubicBezTo>
                <a:cubicBezTo>
                  <a:pt x="33449" y="264422"/>
                  <a:pt x="-15763" y="139009"/>
                  <a:pt x="4874" y="110434"/>
                </a:cubicBezTo>
                <a:cubicBezTo>
                  <a:pt x="25511" y="81859"/>
                  <a:pt x="154099" y="156471"/>
                  <a:pt x="204899" y="139009"/>
                </a:cubicBezTo>
                <a:close/>
              </a:path>
            </a:pathLst>
          </a:custGeom>
          <a:pattFill prst="wdUpDiag">
            <a:fgClr>
              <a:schemeClr val="accent6">
                <a:lumMod val="40000"/>
                <a:lumOff val="60000"/>
              </a:schemeClr>
            </a:fgClr>
            <a:bgClr>
              <a:schemeClr val="bg1"/>
            </a:bgClr>
          </a:pattFill>
          <a:ln w="19050">
            <a:solidFill>
              <a:srgbClr val="00B050"/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77" name="ZoneTexte 76">
            <a:extLst>
              <a:ext uri="{FF2B5EF4-FFF2-40B4-BE49-F238E27FC236}">
                <a16:creationId xmlns:a16="http://schemas.microsoft.com/office/drawing/2014/main" id="{FA859D07-1251-4B56-B7B1-4A7D48092D2F}"/>
              </a:ext>
            </a:extLst>
          </p:cNvPr>
          <p:cNvSpPr txBox="1"/>
          <p:nvPr/>
        </p:nvSpPr>
        <p:spPr>
          <a:xfrm>
            <a:off x="419322" y="4109502"/>
            <a:ext cx="232031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Paysages contrastés</a:t>
            </a:r>
            <a:endParaRPr lang="fr-BE" sz="1100" dirty="0"/>
          </a:p>
        </p:txBody>
      </p:sp>
      <p:sp>
        <p:nvSpPr>
          <p:cNvPr id="90" name="ZoneTexte 89">
            <a:extLst>
              <a:ext uri="{FF2B5EF4-FFF2-40B4-BE49-F238E27FC236}">
                <a16:creationId xmlns:a16="http://schemas.microsoft.com/office/drawing/2014/main" id="{9DF4C7E4-F67E-4503-B5F5-822B57EA57C7}"/>
              </a:ext>
            </a:extLst>
          </p:cNvPr>
          <p:cNvSpPr txBox="1"/>
          <p:nvPr/>
        </p:nvSpPr>
        <p:spPr>
          <a:xfrm>
            <a:off x="8612775" y="1703894"/>
            <a:ext cx="171426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200" b="1" dirty="0">
                <a:solidFill>
                  <a:srgbClr val="7030A0"/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Moyen plateau du vrai Condroz</a:t>
            </a:r>
            <a:endParaRPr lang="fr-BE" sz="1200" b="1" dirty="0">
              <a:solidFill>
                <a:srgbClr val="7030A0"/>
              </a:solidFill>
              <a:latin typeface="Aharoni" panose="02010803020104030203" pitchFamily="2" charset="-79"/>
              <a:cs typeface="Aharoni" panose="02010803020104030203" pitchFamily="2" charset="-79"/>
            </a:endParaRPr>
          </a:p>
        </p:txBody>
      </p:sp>
      <p:sp>
        <p:nvSpPr>
          <p:cNvPr id="93" name="ZoneTexte 92">
            <a:extLst>
              <a:ext uri="{FF2B5EF4-FFF2-40B4-BE49-F238E27FC236}">
                <a16:creationId xmlns:a16="http://schemas.microsoft.com/office/drawing/2014/main" id="{6F87ECF3-9258-4FF7-A020-A9CF234CF9A4}"/>
              </a:ext>
            </a:extLst>
          </p:cNvPr>
          <p:cNvSpPr txBox="1"/>
          <p:nvPr/>
        </p:nvSpPr>
        <p:spPr>
          <a:xfrm>
            <a:off x="3652698" y="6174183"/>
            <a:ext cx="212921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200" b="1" dirty="0">
                <a:solidFill>
                  <a:schemeClr val="accent2">
                    <a:lumMod val="75000"/>
                  </a:schemeClr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Bordure condrusienne méridionale</a:t>
            </a:r>
            <a:endParaRPr lang="fr-BE" sz="1200" b="1" dirty="0">
              <a:solidFill>
                <a:schemeClr val="accent2">
                  <a:lumMod val="75000"/>
                </a:schemeClr>
              </a:solidFill>
              <a:latin typeface="Aharoni" panose="02010803020104030203" pitchFamily="2" charset="-79"/>
              <a:cs typeface="Aharoni" panose="02010803020104030203" pitchFamily="2" charset="-79"/>
            </a:endParaRPr>
          </a:p>
        </p:txBody>
      </p:sp>
      <p:sp>
        <p:nvSpPr>
          <p:cNvPr id="52" name="Forme libre : forme 51">
            <a:extLst>
              <a:ext uri="{FF2B5EF4-FFF2-40B4-BE49-F238E27FC236}">
                <a16:creationId xmlns:a16="http://schemas.microsoft.com/office/drawing/2014/main" id="{2CA52A25-D0F7-4850-BD5D-3FA4319A0956}"/>
              </a:ext>
            </a:extLst>
          </p:cNvPr>
          <p:cNvSpPr/>
          <p:nvPr/>
        </p:nvSpPr>
        <p:spPr>
          <a:xfrm>
            <a:off x="2781398" y="1648418"/>
            <a:ext cx="1006448" cy="1017973"/>
          </a:xfrm>
          <a:custGeom>
            <a:avLst/>
            <a:gdLst>
              <a:gd name="connsiteX0" fmla="*/ 14190 w 1006448"/>
              <a:gd name="connsiteY0" fmla="*/ 866182 h 1017973"/>
              <a:gd name="connsiteX1" fmla="*/ 314227 w 1006448"/>
              <a:gd name="connsiteY1" fmla="*/ 823320 h 1017973"/>
              <a:gd name="connsiteX2" fmla="*/ 457102 w 1006448"/>
              <a:gd name="connsiteY2" fmla="*/ 951907 h 1017973"/>
              <a:gd name="connsiteX3" fmla="*/ 847627 w 1006448"/>
              <a:gd name="connsiteY3" fmla="*/ 1009057 h 1017973"/>
              <a:gd name="connsiteX4" fmla="*/ 1004790 w 1006448"/>
              <a:gd name="connsiteY4" fmla="*/ 766170 h 1017973"/>
              <a:gd name="connsiteX5" fmla="*/ 761902 w 1006448"/>
              <a:gd name="connsiteY5" fmla="*/ 637582 h 1017973"/>
              <a:gd name="connsiteX6" fmla="*/ 666652 w 1006448"/>
              <a:gd name="connsiteY6" fmla="*/ 575670 h 1017973"/>
              <a:gd name="connsiteX7" fmla="*/ 699990 w 1006448"/>
              <a:gd name="connsiteY7" fmla="*/ 337545 h 1017973"/>
              <a:gd name="connsiteX8" fmla="*/ 652365 w 1006448"/>
              <a:gd name="connsiteY8" fmla="*/ 132757 h 1017973"/>
              <a:gd name="connsiteX9" fmla="*/ 419002 w 1006448"/>
              <a:gd name="connsiteY9" fmla="*/ 13695 h 1017973"/>
              <a:gd name="connsiteX10" fmla="*/ 147540 w 1006448"/>
              <a:gd name="connsiteY10" fmla="*/ 32745 h 1017973"/>
              <a:gd name="connsiteX11" fmla="*/ 66577 w 1006448"/>
              <a:gd name="connsiteY11" fmla="*/ 8932 h 1017973"/>
              <a:gd name="connsiteX12" fmla="*/ 52290 w 1006448"/>
              <a:gd name="connsiteY12" fmla="*/ 208957 h 1017973"/>
              <a:gd name="connsiteX13" fmla="*/ 47527 w 1006448"/>
              <a:gd name="connsiteY13" fmla="*/ 451845 h 1017973"/>
              <a:gd name="connsiteX14" fmla="*/ 14190 w 1006448"/>
              <a:gd name="connsiteY14" fmla="*/ 866182 h 10179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006448" h="1017973">
                <a:moveTo>
                  <a:pt x="14190" y="866182"/>
                </a:moveTo>
                <a:cubicBezTo>
                  <a:pt x="58640" y="928095"/>
                  <a:pt x="240408" y="809033"/>
                  <a:pt x="314227" y="823320"/>
                </a:cubicBezTo>
                <a:cubicBezTo>
                  <a:pt x="388046" y="837607"/>
                  <a:pt x="368202" y="920951"/>
                  <a:pt x="457102" y="951907"/>
                </a:cubicBezTo>
                <a:cubicBezTo>
                  <a:pt x="546002" y="982863"/>
                  <a:pt x="756346" y="1040013"/>
                  <a:pt x="847627" y="1009057"/>
                </a:cubicBezTo>
                <a:cubicBezTo>
                  <a:pt x="938908" y="978101"/>
                  <a:pt x="1019077" y="828082"/>
                  <a:pt x="1004790" y="766170"/>
                </a:cubicBezTo>
                <a:cubicBezTo>
                  <a:pt x="990503" y="704258"/>
                  <a:pt x="818258" y="669332"/>
                  <a:pt x="761902" y="637582"/>
                </a:cubicBezTo>
                <a:cubicBezTo>
                  <a:pt x="705546" y="605832"/>
                  <a:pt x="676971" y="625676"/>
                  <a:pt x="666652" y="575670"/>
                </a:cubicBezTo>
                <a:cubicBezTo>
                  <a:pt x="656333" y="525664"/>
                  <a:pt x="702371" y="411364"/>
                  <a:pt x="699990" y="337545"/>
                </a:cubicBezTo>
                <a:cubicBezTo>
                  <a:pt x="697609" y="263726"/>
                  <a:pt x="699196" y="186732"/>
                  <a:pt x="652365" y="132757"/>
                </a:cubicBezTo>
                <a:cubicBezTo>
                  <a:pt x="605534" y="78782"/>
                  <a:pt x="503140" y="30364"/>
                  <a:pt x="419002" y="13695"/>
                </a:cubicBezTo>
                <a:cubicBezTo>
                  <a:pt x="334865" y="-2974"/>
                  <a:pt x="206277" y="33539"/>
                  <a:pt x="147540" y="32745"/>
                </a:cubicBezTo>
                <a:cubicBezTo>
                  <a:pt x="88803" y="31951"/>
                  <a:pt x="82452" y="-20437"/>
                  <a:pt x="66577" y="8932"/>
                </a:cubicBezTo>
                <a:cubicBezTo>
                  <a:pt x="50702" y="38301"/>
                  <a:pt x="55465" y="135138"/>
                  <a:pt x="52290" y="208957"/>
                </a:cubicBezTo>
                <a:cubicBezTo>
                  <a:pt x="49115" y="282776"/>
                  <a:pt x="51496" y="345483"/>
                  <a:pt x="47527" y="451845"/>
                </a:cubicBezTo>
                <a:cubicBezTo>
                  <a:pt x="43558" y="558207"/>
                  <a:pt x="-30260" y="804269"/>
                  <a:pt x="14190" y="866182"/>
                </a:cubicBezTo>
                <a:close/>
              </a:path>
            </a:pathLst>
          </a:custGeom>
          <a:solidFill>
            <a:schemeClr val="accent1">
              <a:lumMod val="40000"/>
              <a:lumOff val="60000"/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94" name="ZoneTexte 93">
            <a:extLst>
              <a:ext uri="{FF2B5EF4-FFF2-40B4-BE49-F238E27FC236}">
                <a16:creationId xmlns:a16="http://schemas.microsoft.com/office/drawing/2014/main" id="{63EF45FF-38C3-4FE6-A6C6-C918B56E9C2C}"/>
              </a:ext>
            </a:extLst>
          </p:cNvPr>
          <p:cNvSpPr txBox="1"/>
          <p:nvPr/>
        </p:nvSpPr>
        <p:spPr>
          <a:xfrm>
            <a:off x="2676379" y="3160390"/>
            <a:ext cx="1956088" cy="90024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fr-FR" sz="1200" b="1" dirty="0">
                <a:solidFill>
                  <a:schemeClr val="accent1">
                    <a:lumMod val="50000"/>
                  </a:schemeClr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Creusements des affluents de la Haute Meuse</a:t>
            </a:r>
            <a:endParaRPr lang="fr-BE" sz="1200" b="1" dirty="0">
              <a:solidFill>
                <a:schemeClr val="accent1">
                  <a:lumMod val="50000"/>
                </a:schemeClr>
              </a:solidFill>
              <a:latin typeface="Aharoni" panose="02010803020104030203" pitchFamily="2" charset="-79"/>
              <a:cs typeface="Aharoni" panose="02010803020104030203" pitchFamily="2" charset="-79"/>
            </a:endParaRPr>
          </a:p>
        </p:txBody>
      </p:sp>
      <p:sp>
        <p:nvSpPr>
          <p:cNvPr id="96" name="ZoneTexte 95">
            <a:extLst>
              <a:ext uri="{FF2B5EF4-FFF2-40B4-BE49-F238E27FC236}">
                <a16:creationId xmlns:a16="http://schemas.microsoft.com/office/drawing/2014/main" id="{160DC6F5-F71E-4E38-9CA5-449878DD0420}"/>
              </a:ext>
            </a:extLst>
          </p:cNvPr>
          <p:cNvSpPr txBox="1"/>
          <p:nvPr/>
        </p:nvSpPr>
        <p:spPr>
          <a:xfrm>
            <a:off x="4540250" y="268586"/>
            <a:ext cx="194040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200" b="1" dirty="0">
                <a:solidFill>
                  <a:schemeClr val="accent4">
                    <a:lumMod val="75000"/>
                  </a:schemeClr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Collines de la bordure nord du vrai Condroz</a:t>
            </a:r>
            <a:endParaRPr lang="fr-BE" sz="1200" b="1" dirty="0">
              <a:solidFill>
                <a:schemeClr val="accent4">
                  <a:lumMod val="75000"/>
                </a:schemeClr>
              </a:solidFill>
              <a:latin typeface="Aharoni" panose="02010803020104030203" pitchFamily="2" charset="-79"/>
              <a:cs typeface="Aharoni" panose="02010803020104030203" pitchFamily="2" charset="-79"/>
            </a:endParaRPr>
          </a:p>
        </p:txBody>
      </p:sp>
      <p:sp>
        <p:nvSpPr>
          <p:cNvPr id="97" name="Forme libre : forme 96">
            <a:extLst>
              <a:ext uri="{FF2B5EF4-FFF2-40B4-BE49-F238E27FC236}">
                <a16:creationId xmlns:a16="http://schemas.microsoft.com/office/drawing/2014/main" id="{254DD833-46B9-46E1-8A30-6DAFBC4A6069}"/>
              </a:ext>
            </a:extLst>
          </p:cNvPr>
          <p:cNvSpPr/>
          <p:nvPr/>
        </p:nvSpPr>
        <p:spPr>
          <a:xfrm>
            <a:off x="117349" y="4155212"/>
            <a:ext cx="235086" cy="196167"/>
          </a:xfrm>
          <a:custGeom>
            <a:avLst/>
            <a:gdLst>
              <a:gd name="connsiteX0" fmla="*/ 204899 w 424322"/>
              <a:gd name="connsiteY0" fmla="*/ 139009 h 387565"/>
              <a:gd name="connsiteX1" fmla="*/ 309674 w 424322"/>
              <a:gd name="connsiteY1" fmla="*/ 5659 h 387565"/>
              <a:gd name="connsiteX2" fmla="*/ 423974 w 424322"/>
              <a:gd name="connsiteY2" fmla="*/ 43759 h 387565"/>
              <a:gd name="connsiteX3" fmla="*/ 347774 w 424322"/>
              <a:gd name="connsiteY3" fmla="*/ 215209 h 387565"/>
              <a:gd name="connsiteX4" fmla="*/ 423974 w 424322"/>
              <a:gd name="connsiteY4" fmla="*/ 319984 h 387565"/>
              <a:gd name="connsiteX5" fmla="*/ 338249 w 424322"/>
              <a:gd name="connsiteY5" fmla="*/ 386659 h 387565"/>
              <a:gd name="connsiteX6" fmla="*/ 233474 w 424322"/>
              <a:gd name="connsiteY6" fmla="*/ 272359 h 387565"/>
              <a:gd name="connsiteX7" fmla="*/ 71549 w 424322"/>
              <a:gd name="connsiteY7" fmla="*/ 291409 h 387565"/>
              <a:gd name="connsiteX8" fmla="*/ 4874 w 424322"/>
              <a:gd name="connsiteY8" fmla="*/ 110434 h 387565"/>
              <a:gd name="connsiteX9" fmla="*/ 204899 w 424322"/>
              <a:gd name="connsiteY9" fmla="*/ 139009 h 3875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24322" h="387565">
                <a:moveTo>
                  <a:pt x="204899" y="139009"/>
                </a:moveTo>
                <a:cubicBezTo>
                  <a:pt x="255699" y="121547"/>
                  <a:pt x="273162" y="21534"/>
                  <a:pt x="309674" y="5659"/>
                </a:cubicBezTo>
                <a:cubicBezTo>
                  <a:pt x="346187" y="-10216"/>
                  <a:pt x="417624" y="8834"/>
                  <a:pt x="423974" y="43759"/>
                </a:cubicBezTo>
                <a:cubicBezTo>
                  <a:pt x="430324" y="78684"/>
                  <a:pt x="347774" y="169172"/>
                  <a:pt x="347774" y="215209"/>
                </a:cubicBezTo>
                <a:cubicBezTo>
                  <a:pt x="347774" y="261246"/>
                  <a:pt x="425562" y="291409"/>
                  <a:pt x="423974" y="319984"/>
                </a:cubicBezTo>
                <a:cubicBezTo>
                  <a:pt x="422387" y="348559"/>
                  <a:pt x="369999" y="394596"/>
                  <a:pt x="338249" y="386659"/>
                </a:cubicBezTo>
                <a:cubicBezTo>
                  <a:pt x="306499" y="378722"/>
                  <a:pt x="277924" y="288234"/>
                  <a:pt x="233474" y="272359"/>
                </a:cubicBezTo>
                <a:cubicBezTo>
                  <a:pt x="189024" y="256484"/>
                  <a:pt x="109649" y="318396"/>
                  <a:pt x="71549" y="291409"/>
                </a:cubicBezTo>
                <a:cubicBezTo>
                  <a:pt x="33449" y="264422"/>
                  <a:pt x="-15763" y="139009"/>
                  <a:pt x="4874" y="110434"/>
                </a:cubicBezTo>
                <a:cubicBezTo>
                  <a:pt x="25511" y="81859"/>
                  <a:pt x="154099" y="156471"/>
                  <a:pt x="204899" y="139009"/>
                </a:cubicBezTo>
                <a:close/>
              </a:path>
            </a:pathLst>
          </a:custGeom>
          <a:solidFill>
            <a:srgbClr val="CC99FF">
              <a:alpha val="50000"/>
            </a:srgbClr>
          </a:solidFill>
          <a:ln w="19050">
            <a:noFill/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98" name="Forme libre : forme 97">
            <a:extLst>
              <a:ext uri="{FF2B5EF4-FFF2-40B4-BE49-F238E27FC236}">
                <a16:creationId xmlns:a16="http://schemas.microsoft.com/office/drawing/2014/main" id="{90ACA0CE-48E9-40DD-951D-4B32F6AB8F92}"/>
              </a:ext>
            </a:extLst>
          </p:cNvPr>
          <p:cNvSpPr/>
          <p:nvPr/>
        </p:nvSpPr>
        <p:spPr>
          <a:xfrm>
            <a:off x="137892" y="2470949"/>
            <a:ext cx="222344" cy="269732"/>
          </a:xfrm>
          <a:custGeom>
            <a:avLst/>
            <a:gdLst>
              <a:gd name="connsiteX0" fmla="*/ 0 w 219075"/>
              <a:gd name="connsiteY0" fmla="*/ 0 h 333375"/>
              <a:gd name="connsiteX1" fmla="*/ 142875 w 219075"/>
              <a:gd name="connsiteY1" fmla="*/ 104775 h 333375"/>
              <a:gd name="connsiteX2" fmla="*/ 28575 w 219075"/>
              <a:gd name="connsiteY2" fmla="*/ 228600 h 333375"/>
              <a:gd name="connsiteX3" fmla="*/ 219075 w 219075"/>
              <a:gd name="connsiteY3" fmla="*/ 333375 h 333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9075" h="333375">
                <a:moveTo>
                  <a:pt x="0" y="0"/>
                </a:moveTo>
                <a:cubicBezTo>
                  <a:pt x="69056" y="33337"/>
                  <a:pt x="138113" y="66675"/>
                  <a:pt x="142875" y="104775"/>
                </a:cubicBezTo>
                <a:cubicBezTo>
                  <a:pt x="147638" y="142875"/>
                  <a:pt x="15875" y="190500"/>
                  <a:pt x="28575" y="228600"/>
                </a:cubicBezTo>
                <a:cubicBezTo>
                  <a:pt x="41275" y="266700"/>
                  <a:pt x="130175" y="300037"/>
                  <a:pt x="219075" y="333375"/>
                </a:cubicBezTo>
              </a:path>
            </a:pathLst>
          </a:custGeom>
          <a:noFill/>
          <a:ln w="19050" cmpd="dbl">
            <a:solidFill>
              <a:srgbClr val="00B050"/>
            </a:solidFill>
            <a:prstDash val="sysDot"/>
            <a:headEnd type="arrow" w="lg" len="sm"/>
            <a:tailEnd type="arrow" w="lg" len="sm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99" name="ZoneTexte 98">
            <a:extLst>
              <a:ext uri="{FF2B5EF4-FFF2-40B4-BE49-F238E27FC236}">
                <a16:creationId xmlns:a16="http://schemas.microsoft.com/office/drawing/2014/main" id="{BB339AED-7A81-4A76-9D81-AF3BC2D44AD9}"/>
              </a:ext>
            </a:extLst>
          </p:cNvPr>
          <p:cNvSpPr txBox="1"/>
          <p:nvPr/>
        </p:nvSpPr>
        <p:spPr>
          <a:xfrm>
            <a:off x="381530" y="2390371"/>
            <a:ext cx="1956512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Liaisons écologiques (Massif forestier)</a:t>
            </a:r>
            <a:endParaRPr lang="fr-BE" sz="1100" dirty="0"/>
          </a:p>
        </p:txBody>
      </p:sp>
      <p:sp>
        <p:nvSpPr>
          <p:cNvPr id="100" name="ZoneTexte 99">
            <a:extLst>
              <a:ext uri="{FF2B5EF4-FFF2-40B4-BE49-F238E27FC236}">
                <a16:creationId xmlns:a16="http://schemas.microsoft.com/office/drawing/2014/main" id="{73BAB931-A526-431D-B1F1-6733D9376A61}"/>
              </a:ext>
            </a:extLst>
          </p:cNvPr>
          <p:cNvSpPr txBox="1"/>
          <p:nvPr/>
        </p:nvSpPr>
        <p:spPr>
          <a:xfrm>
            <a:off x="407751" y="2803194"/>
            <a:ext cx="2227656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Liaisons écologiques (Pelouses calcaires et milieux associés)</a:t>
            </a:r>
            <a:endParaRPr lang="fr-BE" sz="1100" dirty="0"/>
          </a:p>
        </p:txBody>
      </p:sp>
      <p:sp>
        <p:nvSpPr>
          <p:cNvPr id="102" name="Forme libre : forme 101">
            <a:extLst>
              <a:ext uri="{FF2B5EF4-FFF2-40B4-BE49-F238E27FC236}">
                <a16:creationId xmlns:a16="http://schemas.microsoft.com/office/drawing/2014/main" id="{E0CA42C9-ACE6-45C7-8035-116C61173ABA}"/>
              </a:ext>
            </a:extLst>
          </p:cNvPr>
          <p:cNvSpPr/>
          <p:nvPr/>
        </p:nvSpPr>
        <p:spPr>
          <a:xfrm>
            <a:off x="113630" y="2882803"/>
            <a:ext cx="222344" cy="269732"/>
          </a:xfrm>
          <a:custGeom>
            <a:avLst/>
            <a:gdLst>
              <a:gd name="connsiteX0" fmla="*/ 0 w 219075"/>
              <a:gd name="connsiteY0" fmla="*/ 0 h 333375"/>
              <a:gd name="connsiteX1" fmla="*/ 142875 w 219075"/>
              <a:gd name="connsiteY1" fmla="*/ 104775 h 333375"/>
              <a:gd name="connsiteX2" fmla="*/ 28575 w 219075"/>
              <a:gd name="connsiteY2" fmla="*/ 228600 h 333375"/>
              <a:gd name="connsiteX3" fmla="*/ 219075 w 219075"/>
              <a:gd name="connsiteY3" fmla="*/ 333375 h 333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9075" h="333375">
                <a:moveTo>
                  <a:pt x="0" y="0"/>
                </a:moveTo>
                <a:cubicBezTo>
                  <a:pt x="69056" y="33337"/>
                  <a:pt x="138113" y="66675"/>
                  <a:pt x="142875" y="104775"/>
                </a:cubicBezTo>
                <a:cubicBezTo>
                  <a:pt x="147638" y="142875"/>
                  <a:pt x="15875" y="190500"/>
                  <a:pt x="28575" y="228600"/>
                </a:cubicBezTo>
                <a:cubicBezTo>
                  <a:pt x="41275" y="266700"/>
                  <a:pt x="130175" y="300037"/>
                  <a:pt x="219075" y="333375"/>
                </a:cubicBezTo>
              </a:path>
            </a:pathLst>
          </a:custGeom>
          <a:noFill/>
          <a:ln w="19050" cmpd="dbl">
            <a:solidFill>
              <a:schemeClr val="accent2"/>
            </a:solidFill>
            <a:prstDash val="sysDot"/>
            <a:headEnd type="arrow" w="lg" len="sm"/>
            <a:tailEnd type="arrow" w="lg" len="sm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03" name="ZoneTexte 102">
            <a:extLst>
              <a:ext uri="{FF2B5EF4-FFF2-40B4-BE49-F238E27FC236}">
                <a16:creationId xmlns:a16="http://schemas.microsoft.com/office/drawing/2014/main" id="{31E21014-FCA2-457C-9CE0-DC303374FEE3}"/>
              </a:ext>
            </a:extLst>
          </p:cNvPr>
          <p:cNvSpPr txBox="1"/>
          <p:nvPr/>
        </p:nvSpPr>
        <p:spPr>
          <a:xfrm>
            <a:off x="436716" y="3294901"/>
            <a:ext cx="2227656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Liaisons écologiques (Plaines alluviales)</a:t>
            </a:r>
            <a:endParaRPr lang="fr-BE" sz="1100" dirty="0"/>
          </a:p>
        </p:txBody>
      </p:sp>
      <p:sp>
        <p:nvSpPr>
          <p:cNvPr id="104" name="Forme libre : forme 103">
            <a:extLst>
              <a:ext uri="{FF2B5EF4-FFF2-40B4-BE49-F238E27FC236}">
                <a16:creationId xmlns:a16="http://schemas.microsoft.com/office/drawing/2014/main" id="{AFE3AFCC-C4BF-4AD1-87B1-8B463B2CC61D}"/>
              </a:ext>
            </a:extLst>
          </p:cNvPr>
          <p:cNvSpPr/>
          <p:nvPr/>
        </p:nvSpPr>
        <p:spPr>
          <a:xfrm>
            <a:off x="119502" y="3323316"/>
            <a:ext cx="222344" cy="269732"/>
          </a:xfrm>
          <a:custGeom>
            <a:avLst/>
            <a:gdLst>
              <a:gd name="connsiteX0" fmla="*/ 0 w 219075"/>
              <a:gd name="connsiteY0" fmla="*/ 0 h 333375"/>
              <a:gd name="connsiteX1" fmla="*/ 142875 w 219075"/>
              <a:gd name="connsiteY1" fmla="*/ 104775 h 333375"/>
              <a:gd name="connsiteX2" fmla="*/ 28575 w 219075"/>
              <a:gd name="connsiteY2" fmla="*/ 228600 h 333375"/>
              <a:gd name="connsiteX3" fmla="*/ 219075 w 219075"/>
              <a:gd name="connsiteY3" fmla="*/ 333375 h 333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9075" h="333375">
                <a:moveTo>
                  <a:pt x="0" y="0"/>
                </a:moveTo>
                <a:cubicBezTo>
                  <a:pt x="69056" y="33337"/>
                  <a:pt x="138113" y="66675"/>
                  <a:pt x="142875" y="104775"/>
                </a:cubicBezTo>
                <a:cubicBezTo>
                  <a:pt x="147638" y="142875"/>
                  <a:pt x="15875" y="190500"/>
                  <a:pt x="28575" y="228600"/>
                </a:cubicBezTo>
                <a:cubicBezTo>
                  <a:pt x="41275" y="266700"/>
                  <a:pt x="130175" y="300037"/>
                  <a:pt x="219075" y="333375"/>
                </a:cubicBezTo>
              </a:path>
            </a:pathLst>
          </a:custGeom>
          <a:noFill/>
          <a:ln w="19050" cmpd="dbl">
            <a:solidFill>
              <a:schemeClr val="accent1"/>
            </a:solidFill>
            <a:prstDash val="sysDot"/>
            <a:headEnd type="arrow" w="lg" len="sm"/>
            <a:tailEnd type="arrow" w="lg" len="sm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05" name="Forme libre : forme 104">
            <a:extLst>
              <a:ext uri="{FF2B5EF4-FFF2-40B4-BE49-F238E27FC236}">
                <a16:creationId xmlns:a16="http://schemas.microsoft.com/office/drawing/2014/main" id="{4B99BDA2-479D-489D-B3C1-4CAC0D10BF8B}"/>
              </a:ext>
            </a:extLst>
          </p:cNvPr>
          <p:cNvSpPr/>
          <p:nvPr/>
        </p:nvSpPr>
        <p:spPr>
          <a:xfrm>
            <a:off x="2379518" y="1018309"/>
            <a:ext cx="881045" cy="5309755"/>
          </a:xfrm>
          <a:custGeom>
            <a:avLst/>
            <a:gdLst>
              <a:gd name="connsiteX0" fmla="*/ 0 w 881045"/>
              <a:gd name="connsiteY0" fmla="*/ 0 h 5309755"/>
              <a:gd name="connsiteX1" fmla="*/ 280555 w 881045"/>
              <a:gd name="connsiteY1" fmla="*/ 737755 h 5309755"/>
              <a:gd name="connsiteX2" fmla="*/ 135082 w 881045"/>
              <a:gd name="connsiteY2" fmla="*/ 1735282 h 5309755"/>
              <a:gd name="connsiteX3" fmla="*/ 197427 w 881045"/>
              <a:gd name="connsiteY3" fmla="*/ 3065318 h 5309755"/>
              <a:gd name="connsiteX4" fmla="*/ 477982 w 881045"/>
              <a:gd name="connsiteY4" fmla="*/ 3543300 h 5309755"/>
              <a:gd name="connsiteX5" fmla="*/ 872837 w 881045"/>
              <a:gd name="connsiteY5" fmla="*/ 4509655 h 5309755"/>
              <a:gd name="connsiteX6" fmla="*/ 83127 w 881045"/>
              <a:gd name="connsiteY6" fmla="*/ 5309755 h 53097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881045" h="5309755">
                <a:moveTo>
                  <a:pt x="0" y="0"/>
                </a:moveTo>
                <a:cubicBezTo>
                  <a:pt x="129020" y="224270"/>
                  <a:pt x="258041" y="448541"/>
                  <a:pt x="280555" y="737755"/>
                </a:cubicBezTo>
                <a:cubicBezTo>
                  <a:pt x="303069" y="1026969"/>
                  <a:pt x="148937" y="1347355"/>
                  <a:pt x="135082" y="1735282"/>
                </a:cubicBezTo>
                <a:cubicBezTo>
                  <a:pt x="121227" y="2123209"/>
                  <a:pt x="140277" y="2763982"/>
                  <a:pt x="197427" y="3065318"/>
                </a:cubicBezTo>
                <a:cubicBezTo>
                  <a:pt x="254577" y="3366654"/>
                  <a:pt x="365414" y="3302577"/>
                  <a:pt x="477982" y="3543300"/>
                </a:cubicBezTo>
                <a:cubicBezTo>
                  <a:pt x="590550" y="3784023"/>
                  <a:pt x="938646" y="4215246"/>
                  <a:pt x="872837" y="4509655"/>
                </a:cubicBezTo>
                <a:cubicBezTo>
                  <a:pt x="807028" y="4804064"/>
                  <a:pt x="445077" y="5056909"/>
                  <a:pt x="83127" y="5309755"/>
                </a:cubicBezTo>
              </a:path>
            </a:pathLst>
          </a:custGeom>
          <a:noFill/>
          <a:ln w="31750">
            <a:solidFill>
              <a:schemeClr val="accent2"/>
            </a:solidFill>
            <a:prstDash val="sysDot"/>
            <a:headEnd type="arrow"/>
            <a:tailEnd type="arrow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06" name="Forme libre : forme 105">
            <a:extLst>
              <a:ext uri="{FF2B5EF4-FFF2-40B4-BE49-F238E27FC236}">
                <a16:creationId xmlns:a16="http://schemas.microsoft.com/office/drawing/2014/main" id="{C0E4FAFA-93EC-475B-88E0-3AFD6698C955}"/>
              </a:ext>
            </a:extLst>
          </p:cNvPr>
          <p:cNvSpPr/>
          <p:nvPr/>
        </p:nvSpPr>
        <p:spPr>
          <a:xfrm>
            <a:off x="2251511" y="1015586"/>
            <a:ext cx="881045" cy="5309755"/>
          </a:xfrm>
          <a:custGeom>
            <a:avLst/>
            <a:gdLst>
              <a:gd name="connsiteX0" fmla="*/ 0 w 881045"/>
              <a:gd name="connsiteY0" fmla="*/ 0 h 5309755"/>
              <a:gd name="connsiteX1" fmla="*/ 280555 w 881045"/>
              <a:gd name="connsiteY1" fmla="*/ 737755 h 5309755"/>
              <a:gd name="connsiteX2" fmla="*/ 135082 w 881045"/>
              <a:gd name="connsiteY2" fmla="*/ 1735282 h 5309755"/>
              <a:gd name="connsiteX3" fmla="*/ 197427 w 881045"/>
              <a:gd name="connsiteY3" fmla="*/ 3065318 h 5309755"/>
              <a:gd name="connsiteX4" fmla="*/ 477982 w 881045"/>
              <a:gd name="connsiteY4" fmla="*/ 3543300 h 5309755"/>
              <a:gd name="connsiteX5" fmla="*/ 872837 w 881045"/>
              <a:gd name="connsiteY5" fmla="*/ 4509655 h 5309755"/>
              <a:gd name="connsiteX6" fmla="*/ 83127 w 881045"/>
              <a:gd name="connsiteY6" fmla="*/ 5309755 h 53097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881045" h="5309755">
                <a:moveTo>
                  <a:pt x="0" y="0"/>
                </a:moveTo>
                <a:cubicBezTo>
                  <a:pt x="129020" y="224270"/>
                  <a:pt x="258041" y="448541"/>
                  <a:pt x="280555" y="737755"/>
                </a:cubicBezTo>
                <a:cubicBezTo>
                  <a:pt x="303069" y="1026969"/>
                  <a:pt x="148937" y="1347355"/>
                  <a:pt x="135082" y="1735282"/>
                </a:cubicBezTo>
                <a:cubicBezTo>
                  <a:pt x="121227" y="2123209"/>
                  <a:pt x="140277" y="2763982"/>
                  <a:pt x="197427" y="3065318"/>
                </a:cubicBezTo>
                <a:cubicBezTo>
                  <a:pt x="254577" y="3366654"/>
                  <a:pt x="365414" y="3302577"/>
                  <a:pt x="477982" y="3543300"/>
                </a:cubicBezTo>
                <a:cubicBezTo>
                  <a:pt x="590550" y="3784023"/>
                  <a:pt x="938646" y="4215246"/>
                  <a:pt x="872837" y="4509655"/>
                </a:cubicBezTo>
                <a:cubicBezTo>
                  <a:pt x="807028" y="4804064"/>
                  <a:pt x="445077" y="5056909"/>
                  <a:pt x="83127" y="5309755"/>
                </a:cubicBezTo>
              </a:path>
            </a:pathLst>
          </a:custGeom>
          <a:noFill/>
          <a:ln w="31750">
            <a:solidFill>
              <a:schemeClr val="accent1"/>
            </a:solidFill>
            <a:prstDash val="sysDot"/>
            <a:headEnd type="arrow"/>
            <a:tailEnd type="arrow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07" name="Forme libre : forme 106">
            <a:extLst>
              <a:ext uri="{FF2B5EF4-FFF2-40B4-BE49-F238E27FC236}">
                <a16:creationId xmlns:a16="http://schemas.microsoft.com/office/drawing/2014/main" id="{3EB7ACC5-8176-49E8-800A-679A7A23938C}"/>
              </a:ext>
            </a:extLst>
          </p:cNvPr>
          <p:cNvSpPr/>
          <p:nvPr/>
        </p:nvSpPr>
        <p:spPr>
          <a:xfrm>
            <a:off x="2705100" y="57150"/>
            <a:ext cx="4029075" cy="2281560"/>
          </a:xfrm>
          <a:custGeom>
            <a:avLst/>
            <a:gdLst>
              <a:gd name="connsiteX0" fmla="*/ 0 w 4029075"/>
              <a:gd name="connsiteY0" fmla="*/ 1476375 h 2281560"/>
              <a:gd name="connsiteX1" fmla="*/ 295275 w 4029075"/>
              <a:gd name="connsiteY1" fmla="*/ 2143125 h 2281560"/>
              <a:gd name="connsiteX2" fmla="*/ 1076325 w 4029075"/>
              <a:gd name="connsiteY2" fmla="*/ 2266950 h 2281560"/>
              <a:gd name="connsiteX3" fmla="*/ 1657350 w 4029075"/>
              <a:gd name="connsiteY3" fmla="*/ 1924050 h 2281560"/>
              <a:gd name="connsiteX4" fmla="*/ 2352675 w 4029075"/>
              <a:gd name="connsiteY4" fmla="*/ 1809750 h 2281560"/>
              <a:gd name="connsiteX5" fmla="*/ 2667000 w 4029075"/>
              <a:gd name="connsiteY5" fmla="*/ 1238250 h 2281560"/>
              <a:gd name="connsiteX6" fmla="*/ 3257550 w 4029075"/>
              <a:gd name="connsiteY6" fmla="*/ 828675 h 2281560"/>
              <a:gd name="connsiteX7" fmla="*/ 3638550 w 4029075"/>
              <a:gd name="connsiteY7" fmla="*/ 257175 h 2281560"/>
              <a:gd name="connsiteX8" fmla="*/ 4029075 w 4029075"/>
              <a:gd name="connsiteY8" fmla="*/ 0 h 22815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029075" h="2281560">
                <a:moveTo>
                  <a:pt x="0" y="1476375"/>
                </a:moveTo>
                <a:cubicBezTo>
                  <a:pt x="57944" y="1743869"/>
                  <a:pt x="115888" y="2011363"/>
                  <a:pt x="295275" y="2143125"/>
                </a:cubicBezTo>
                <a:cubicBezTo>
                  <a:pt x="474662" y="2274887"/>
                  <a:pt x="849313" y="2303462"/>
                  <a:pt x="1076325" y="2266950"/>
                </a:cubicBezTo>
                <a:cubicBezTo>
                  <a:pt x="1303337" y="2230438"/>
                  <a:pt x="1444625" y="2000250"/>
                  <a:pt x="1657350" y="1924050"/>
                </a:cubicBezTo>
                <a:cubicBezTo>
                  <a:pt x="1870075" y="1847850"/>
                  <a:pt x="2184400" y="1924050"/>
                  <a:pt x="2352675" y="1809750"/>
                </a:cubicBezTo>
                <a:cubicBezTo>
                  <a:pt x="2520950" y="1695450"/>
                  <a:pt x="2516188" y="1401762"/>
                  <a:pt x="2667000" y="1238250"/>
                </a:cubicBezTo>
                <a:cubicBezTo>
                  <a:pt x="2817813" y="1074737"/>
                  <a:pt x="3095625" y="992187"/>
                  <a:pt x="3257550" y="828675"/>
                </a:cubicBezTo>
                <a:cubicBezTo>
                  <a:pt x="3419475" y="665163"/>
                  <a:pt x="3509962" y="395288"/>
                  <a:pt x="3638550" y="257175"/>
                </a:cubicBezTo>
                <a:cubicBezTo>
                  <a:pt x="3767138" y="119062"/>
                  <a:pt x="3898106" y="59531"/>
                  <a:pt x="4029075" y="0"/>
                </a:cubicBezTo>
              </a:path>
            </a:pathLst>
          </a:custGeom>
          <a:noFill/>
          <a:ln w="31750">
            <a:solidFill>
              <a:srgbClr val="00B050"/>
            </a:solidFill>
            <a:prstDash val="sysDot"/>
            <a:headEnd type="arrow"/>
            <a:tailEnd type="arrow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08" name="Forme libre : forme 107">
            <a:extLst>
              <a:ext uri="{FF2B5EF4-FFF2-40B4-BE49-F238E27FC236}">
                <a16:creationId xmlns:a16="http://schemas.microsoft.com/office/drawing/2014/main" id="{32B138A6-13D5-455E-BA21-0218DCD7E1C8}"/>
              </a:ext>
            </a:extLst>
          </p:cNvPr>
          <p:cNvSpPr/>
          <p:nvPr/>
        </p:nvSpPr>
        <p:spPr>
          <a:xfrm>
            <a:off x="7658100" y="5008991"/>
            <a:ext cx="2533650" cy="1810909"/>
          </a:xfrm>
          <a:custGeom>
            <a:avLst/>
            <a:gdLst>
              <a:gd name="connsiteX0" fmla="*/ 0 w 2533650"/>
              <a:gd name="connsiteY0" fmla="*/ 1810909 h 1810909"/>
              <a:gd name="connsiteX1" fmla="*/ 762000 w 2533650"/>
              <a:gd name="connsiteY1" fmla="*/ 1106059 h 1810909"/>
              <a:gd name="connsiteX2" fmla="*/ 1485900 w 2533650"/>
              <a:gd name="connsiteY2" fmla="*/ 553609 h 1810909"/>
              <a:gd name="connsiteX3" fmla="*/ 1924050 w 2533650"/>
              <a:gd name="connsiteY3" fmla="*/ 86884 h 1810909"/>
              <a:gd name="connsiteX4" fmla="*/ 2533650 w 2533650"/>
              <a:gd name="connsiteY4" fmla="*/ 1159 h 18109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33650" h="1810909">
                <a:moveTo>
                  <a:pt x="0" y="1810909"/>
                </a:moveTo>
                <a:cubicBezTo>
                  <a:pt x="257175" y="1563259"/>
                  <a:pt x="514350" y="1315609"/>
                  <a:pt x="762000" y="1106059"/>
                </a:cubicBezTo>
                <a:cubicBezTo>
                  <a:pt x="1009650" y="896509"/>
                  <a:pt x="1292225" y="723471"/>
                  <a:pt x="1485900" y="553609"/>
                </a:cubicBezTo>
                <a:cubicBezTo>
                  <a:pt x="1679575" y="383747"/>
                  <a:pt x="1749425" y="178959"/>
                  <a:pt x="1924050" y="86884"/>
                </a:cubicBezTo>
                <a:cubicBezTo>
                  <a:pt x="2098675" y="-5191"/>
                  <a:pt x="2316162" y="-2016"/>
                  <a:pt x="2533650" y="1159"/>
                </a:cubicBezTo>
              </a:path>
            </a:pathLst>
          </a:custGeom>
          <a:noFill/>
          <a:ln w="31750">
            <a:solidFill>
              <a:srgbClr val="00B050"/>
            </a:solidFill>
            <a:prstDash val="sysDot"/>
            <a:headEnd type="arrow"/>
            <a:tailEnd type="arrow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10" name="Forme libre : forme 109">
            <a:extLst>
              <a:ext uri="{FF2B5EF4-FFF2-40B4-BE49-F238E27FC236}">
                <a16:creationId xmlns:a16="http://schemas.microsoft.com/office/drawing/2014/main" id="{BFAA89A8-515A-4FA2-9E8E-D0E8DB5EA044}"/>
              </a:ext>
            </a:extLst>
          </p:cNvPr>
          <p:cNvSpPr/>
          <p:nvPr/>
        </p:nvSpPr>
        <p:spPr>
          <a:xfrm>
            <a:off x="2857922" y="5953903"/>
            <a:ext cx="1350818" cy="706582"/>
          </a:xfrm>
          <a:custGeom>
            <a:avLst/>
            <a:gdLst>
              <a:gd name="connsiteX0" fmla="*/ 0 w 1350818"/>
              <a:gd name="connsiteY0" fmla="*/ 0 h 706582"/>
              <a:gd name="connsiteX1" fmla="*/ 1007918 w 1350818"/>
              <a:gd name="connsiteY1" fmla="*/ 529936 h 706582"/>
              <a:gd name="connsiteX2" fmla="*/ 1350818 w 1350818"/>
              <a:gd name="connsiteY2" fmla="*/ 706582 h 7065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350818" h="706582">
                <a:moveTo>
                  <a:pt x="0" y="0"/>
                </a:moveTo>
                <a:lnTo>
                  <a:pt x="1007918" y="529936"/>
                </a:lnTo>
                <a:lnTo>
                  <a:pt x="1350818" y="706582"/>
                </a:lnTo>
              </a:path>
            </a:pathLst>
          </a:custGeom>
          <a:noFill/>
          <a:ln w="31750">
            <a:solidFill>
              <a:schemeClr val="accent1"/>
            </a:solidFill>
            <a:prstDash val="sysDot"/>
            <a:tailEnd type="arrow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60" name="Ellipse 59">
            <a:extLst>
              <a:ext uri="{FF2B5EF4-FFF2-40B4-BE49-F238E27FC236}">
                <a16:creationId xmlns:a16="http://schemas.microsoft.com/office/drawing/2014/main" id="{BE6673E8-9187-4C3A-A9A1-79DE1E2BBD3C}"/>
              </a:ext>
            </a:extLst>
          </p:cNvPr>
          <p:cNvSpPr/>
          <p:nvPr/>
        </p:nvSpPr>
        <p:spPr>
          <a:xfrm>
            <a:off x="2701970" y="4522882"/>
            <a:ext cx="742267" cy="695325"/>
          </a:xfrm>
          <a:prstGeom prst="ellipse">
            <a:avLst/>
          </a:prstGeom>
          <a:solidFill>
            <a:schemeClr val="accent2"/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 dirty="0"/>
          </a:p>
        </p:txBody>
      </p:sp>
      <p:sp>
        <p:nvSpPr>
          <p:cNvPr id="346" name="ZoneTexte 345">
            <a:extLst>
              <a:ext uri="{FF2B5EF4-FFF2-40B4-BE49-F238E27FC236}">
                <a16:creationId xmlns:a16="http://schemas.microsoft.com/office/drawing/2014/main" id="{2961E3F6-EE32-4B73-94E3-FC0E75547547}"/>
              </a:ext>
            </a:extLst>
          </p:cNvPr>
          <p:cNvSpPr txBox="1"/>
          <p:nvPr/>
        </p:nvSpPr>
        <p:spPr>
          <a:xfrm>
            <a:off x="2535259" y="4763860"/>
            <a:ext cx="1096433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000" b="1" dirty="0">
                <a:solidFill>
                  <a:schemeClr val="bg1"/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Dinant</a:t>
            </a:r>
            <a:endParaRPr lang="fr-BE" sz="1000" b="1" dirty="0">
              <a:solidFill>
                <a:schemeClr val="bg1"/>
              </a:solidFill>
              <a:latin typeface="Aharoni" panose="02010803020104030203" pitchFamily="2" charset="-79"/>
              <a:cs typeface="Aharoni" panose="02010803020104030203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1497224718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" name="Forme libre : forme 119">
            <a:extLst>
              <a:ext uri="{FF2B5EF4-FFF2-40B4-BE49-F238E27FC236}">
                <a16:creationId xmlns:a16="http://schemas.microsoft.com/office/drawing/2014/main" id="{9654D30D-6C8F-42FE-827F-44B1E073CE0A}"/>
              </a:ext>
            </a:extLst>
          </p:cNvPr>
          <p:cNvSpPr/>
          <p:nvPr/>
        </p:nvSpPr>
        <p:spPr>
          <a:xfrm>
            <a:off x="2524991" y="3609958"/>
            <a:ext cx="2057400" cy="382656"/>
          </a:xfrm>
          <a:custGeom>
            <a:avLst/>
            <a:gdLst>
              <a:gd name="connsiteX0" fmla="*/ 2057400 w 2057400"/>
              <a:gd name="connsiteY0" fmla="*/ 265851 h 382656"/>
              <a:gd name="connsiteX1" fmla="*/ 1215736 w 2057400"/>
              <a:gd name="connsiteY1" fmla="*/ 369760 h 382656"/>
              <a:gd name="connsiteX2" fmla="*/ 789709 w 2057400"/>
              <a:gd name="connsiteY2" fmla="*/ 6078 h 382656"/>
              <a:gd name="connsiteX3" fmla="*/ 498764 w 2057400"/>
              <a:gd name="connsiteY3" fmla="*/ 151551 h 382656"/>
              <a:gd name="connsiteX4" fmla="*/ 0 w 2057400"/>
              <a:gd name="connsiteY4" fmla="*/ 276242 h 3826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57400" h="382656">
                <a:moveTo>
                  <a:pt x="2057400" y="265851"/>
                </a:moveTo>
                <a:cubicBezTo>
                  <a:pt x="1742209" y="339453"/>
                  <a:pt x="1427018" y="413056"/>
                  <a:pt x="1215736" y="369760"/>
                </a:cubicBezTo>
                <a:cubicBezTo>
                  <a:pt x="1004454" y="326465"/>
                  <a:pt x="909204" y="42446"/>
                  <a:pt x="789709" y="6078"/>
                </a:cubicBezTo>
                <a:cubicBezTo>
                  <a:pt x="670214" y="-30290"/>
                  <a:pt x="630382" y="106524"/>
                  <a:pt x="498764" y="151551"/>
                </a:cubicBezTo>
                <a:cubicBezTo>
                  <a:pt x="367146" y="196578"/>
                  <a:pt x="183573" y="236410"/>
                  <a:pt x="0" y="276242"/>
                </a:cubicBezTo>
              </a:path>
            </a:pathLst>
          </a:custGeom>
          <a:noFill/>
          <a:ln w="31750">
            <a:solidFill>
              <a:schemeClr val="accent2"/>
            </a:solidFill>
            <a:prstDash val="sysDot"/>
            <a:headEnd type="arrow"/>
            <a:tailEnd type="none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94" name="ZoneTexte 93">
            <a:extLst>
              <a:ext uri="{FF2B5EF4-FFF2-40B4-BE49-F238E27FC236}">
                <a16:creationId xmlns:a16="http://schemas.microsoft.com/office/drawing/2014/main" id="{63EF45FF-38C3-4FE6-A6C6-C918B56E9C2C}"/>
              </a:ext>
            </a:extLst>
          </p:cNvPr>
          <p:cNvSpPr txBox="1"/>
          <p:nvPr/>
        </p:nvSpPr>
        <p:spPr>
          <a:xfrm>
            <a:off x="2676379" y="3160390"/>
            <a:ext cx="1956088" cy="90024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fr-FR" sz="1200" b="1" dirty="0">
                <a:solidFill>
                  <a:schemeClr val="accent1">
                    <a:lumMod val="50000"/>
                  </a:schemeClr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Creusements des affluents de la Haute Meuse</a:t>
            </a:r>
            <a:endParaRPr lang="fr-BE" sz="1200" b="1" dirty="0">
              <a:solidFill>
                <a:schemeClr val="accent1">
                  <a:lumMod val="50000"/>
                </a:schemeClr>
              </a:solidFill>
              <a:latin typeface="Aharoni" panose="02010803020104030203" pitchFamily="2" charset="-79"/>
              <a:cs typeface="Aharoni" panose="02010803020104030203" pitchFamily="2" charset="-79"/>
            </a:endParaRPr>
          </a:p>
        </p:txBody>
      </p:sp>
      <p:sp>
        <p:nvSpPr>
          <p:cNvPr id="122" name="Forme libre : forme 121">
            <a:extLst>
              <a:ext uri="{FF2B5EF4-FFF2-40B4-BE49-F238E27FC236}">
                <a16:creationId xmlns:a16="http://schemas.microsoft.com/office/drawing/2014/main" id="{DB99C235-F261-432B-990B-C9AE30078B85}"/>
              </a:ext>
            </a:extLst>
          </p:cNvPr>
          <p:cNvSpPr/>
          <p:nvPr/>
        </p:nvSpPr>
        <p:spPr>
          <a:xfrm>
            <a:off x="5305002" y="3409621"/>
            <a:ext cx="6240713" cy="3552824"/>
          </a:xfrm>
          <a:custGeom>
            <a:avLst/>
            <a:gdLst>
              <a:gd name="connsiteX0" fmla="*/ 152823 w 6165402"/>
              <a:gd name="connsiteY0" fmla="*/ 3578193 h 3635012"/>
              <a:gd name="connsiteX1" fmla="*/ 448098 w 6165402"/>
              <a:gd name="connsiteY1" fmla="*/ 3416268 h 3635012"/>
              <a:gd name="connsiteX2" fmla="*/ 1543473 w 6165402"/>
              <a:gd name="connsiteY2" fmla="*/ 3006693 h 3635012"/>
              <a:gd name="connsiteX3" fmla="*/ 1838748 w 6165402"/>
              <a:gd name="connsiteY3" fmla="*/ 2778093 h 3635012"/>
              <a:gd name="connsiteX4" fmla="*/ 1924473 w 6165402"/>
              <a:gd name="connsiteY4" fmla="*/ 2606643 h 3635012"/>
              <a:gd name="connsiteX5" fmla="*/ 2581698 w 6165402"/>
              <a:gd name="connsiteY5" fmla="*/ 2311368 h 3635012"/>
              <a:gd name="connsiteX6" fmla="*/ 3134148 w 6165402"/>
              <a:gd name="connsiteY6" fmla="*/ 2063718 h 3635012"/>
              <a:gd name="connsiteX7" fmla="*/ 3191298 w 6165402"/>
              <a:gd name="connsiteY7" fmla="*/ 1844643 h 3635012"/>
              <a:gd name="connsiteX8" fmla="*/ 3305598 w 6165402"/>
              <a:gd name="connsiteY8" fmla="*/ 1616043 h 3635012"/>
              <a:gd name="connsiteX9" fmla="*/ 3553248 w 6165402"/>
              <a:gd name="connsiteY9" fmla="*/ 1368393 h 3635012"/>
              <a:gd name="connsiteX10" fmla="*/ 3705648 w 6165402"/>
              <a:gd name="connsiteY10" fmla="*/ 1377918 h 3635012"/>
              <a:gd name="connsiteX11" fmla="*/ 3705648 w 6165402"/>
              <a:gd name="connsiteY11" fmla="*/ 1215993 h 3635012"/>
              <a:gd name="connsiteX12" fmla="*/ 3915198 w 6165402"/>
              <a:gd name="connsiteY12" fmla="*/ 892143 h 3635012"/>
              <a:gd name="connsiteX13" fmla="*/ 4077123 w 6165402"/>
              <a:gd name="connsiteY13" fmla="*/ 663543 h 3635012"/>
              <a:gd name="connsiteX14" fmla="*/ 4296198 w 6165402"/>
              <a:gd name="connsiteY14" fmla="*/ 587343 h 3635012"/>
              <a:gd name="connsiteX15" fmla="*/ 4734348 w 6165402"/>
              <a:gd name="connsiteY15" fmla="*/ 501618 h 3635012"/>
              <a:gd name="connsiteX16" fmla="*/ 5077248 w 6165402"/>
              <a:gd name="connsiteY16" fmla="*/ 139668 h 3635012"/>
              <a:gd name="connsiteX17" fmla="*/ 5524923 w 6165402"/>
              <a:gd name="connsiteY17" fmla="*/ 139668 h 3635012"/>
              <a:gd name="connsiteX18" fmla="*/ 5934498 w 6165402"/>
              <a:gd name="connsiteY18" fmla="*/ 34893 h 3635012"/>
              <a:gd name="connsiteX19" fmla="*/ 6163098 w 6165402"/>
              <a:gd name="connsiteY19" fmla="*/ 825468 h 3635012"/>
              <a:gd name="connsiteX20" fmla="*/ 6039273 w 6165402"/>
              <a:gd name="connsiteY20" fmla="*/ 1949418 h 3635012"/>
              <a:gd name="connsiteX21" fmla="*/ 5829723 w 6165402"/>
              <a:gd name="connsiteY21" fmla="*/ 1892268 h 3635012"/>
              <a:gd name="connsiteX22" fmla="*/ 5096298 w 6165402"/>
              <a:gd name="connsiteY22" fmla="*/ 2282793 h 3635012"/>
              <a:gd name="connsiteX23" fmla="*/ 4953423 w 6165402"/>
              <a:gd name="connsiteY23" fmla="*/ 2492343 h 3635012"/>
              <a:gd name="connsiteX24" fmla="*/ 4724823 w 6165402"/>
              <a:gd name="connsiteY24" fmla="*/ 2492343 h 3635012"/>
              <a:gd name="connsiteX25" fmla="*/ 4620048 w 6165402"/>
              <a:gd name="connsiteY25" fmla="*/ 2968593 h 3635012"/>
              <a:gd name="connsiteX26" fmla="*/ 4467648 w 6165402"/>
              <a:gd name="connsiteY26" fmla="*/ 3216243 h 3635012"/>
              <a:gd name="connsiteX27" fmla="*/ 4077123 w 6165402"/>
              <a:gd name="connsiteY27" fmla="*/ 3282918 h 3635012"/>
              <a:gd name="connsiteX28" fmla="*/ 3924723 w 6165402"/>
              <a:gd name="connsiteY28" fmla="*/ 3549618 h 3635012"/>
              <a:gd name="connsiteX29" fmla="*/ 3724698 w 6165402"/>
              <a:gd name="connsiteY29" fmla="*/ 3397218 h 3635012"/>
              <a:gd name="connsiteX30" fmla="*/ 3810423 w 6165402"/>
              <a:gd name="connsiteY30" fmla="*/ 3120993 h 3635012"/>
              <a:gd name="connsiteX31" fmla="*/ 3305598 w 6165402"/>
              <a:gd name="connsiteY31" fmla="*/ 3120993 h 3635012"/>
              <a:gd name="connsiteX32" fmla="*/ 2791248 w 6165402"/>
              <a:gd name="connsiteY32" fmla="*/ 3597243 h 3635012"/>
              <a:gd name="connsiteX33" fmla="*/ 152823 w 6165402"/>
              <a:gd name="connsiteY33" fmla="*/ 3578193 h 3635012"/>
              <a:gd name="connsiteX0" fmla="*/ 152823 w 6165402"/>
              <a:gd name="connsiteY0" fmla="*/ 3578193 h 3635012"/>
              <a:gd name="connsiteX1" fmla="*/ 448098 w 6165402"/>
              <a:gd name="connsiteY1" fmla="*/ 3416268 h 3635012"/>
              <a:gd name="connsiteX2" fmla="*/ 1543473 w 6165402"/>
              <a:gd name="connsiteY2" fmla="*/ 3006693 h 3635012"/>
              <a:gd name="connsiteX3" fmla="*/ 1838748 w 6165402"/>
              <a:gd name="connsiteY3" fmla="*/ 2778093 h 3635012"/>
              <a:gd name="connsiteX4" fmla="*/ 1924473 w 6165402"/>
              <a:gd name="connsiteY4" fmla="*/ 2606643 h 3635012"/>
              <a:gd name="connsiteX5" fmla="*/ 2581698 w 6165402"/>
              <a:gd name="connsiteY5" fmla="*/ 2311368 h 3635012"/>
              <a:gd name="connsiteX6" fmla="*/ 3134148 w 6165402"/>
              <a:gd name="connsiteY6" fmla="*/ 2063718 h 3635012"/>
              <a:gd name="connsiteX7" fmla="*/ 3191298 w 6165402"/>
              <a:gd name="connsiteY7" fmla="*/ 1844643 h 3635012"/>
              <a:gd name="connsiteX8" fmla="*/ 3305598 w 6165402"/>
              <a:gd name="connsiteY8" fmla="*/ 1616043 h 3635012"/>
              <a:gd name="connsiteX9" fmla="*/ 3553248 w 6165402"/>
              <a:gd name="connsiteY9" fmla="*/ 1368393 h 3635012"/>
              <a:gd name="connsiteX10" fmla="*/ 3705648 w 6165402"/>
              <a:gd name="connsiteY10" fmla="*/ 1377918 h 3635012"/>
              <a:gd name="connsiteX11" fmla="*/ 3705648 w 6165402"/>
              <a:gd name="connsiteY11" fmla="*/ 1215993 h 3635012"/>
              <a:gd name="connsiteX12" fmla="*/ 3915198 w 6165402"/>
              <a:gd name="connsiteY12" fmla="*/ 892143 h 3635012"/>
              <a:gd name="connsiteX13" fmla="*/ 4077123 w 6165402"/>
              <a:gd name="connsiteY13" fmla="*/ 663543 h 3635012"/>
              <a:gd name="connsiteX14" fmla="*/ 4296198 w 6165402"/>
              <a:gd name="connsiteY14" fmla="*/ 587343 h 3635012"/>
              <a:gd name="connsiteX15" fmla="*/ 4734348 w 6165402"/>
              <a:gd name="connsiteY15" fmla="*/ 501618 h 3635012"/>
              <a:gd name="connsiteX16" fmla="*/ 5077248 w 6165402"/>
              <a:gd name="connsiteY16" fmla="*/ 139668 h 3635012"/>
              <a:gd name="connsiteX17" fmla="*/ 5515398 w 6165402"/>
              <a:gd name="connsiteY17" fmla="*/ 139668 h 3635012"/>
              <a:gd name="connsiteX18" fmla="*/ 5934498 w 6165402"/>
              <a:gd name="connsiteY18" fmla="*/ 34893 h 3635012"/>
              <a:gd name="connsiteX19" fmla="*/ 6163098 w 6165402"/>
              <a:gd name="connsiteY19" fmla="*/ 825468 h 3635012"/>
              <a:gd name="connsiteX20" fmla="*/ 6039273 w 6165402"/>
              <a:gd name="connsiteY20" fmla="*/ 1949418 h 3635012"/>
              <a:gd name="connsiteX21" fmla="*/ 5829723 w 6165402"/>
              <a:gd name="connsiteY21" fmla="*/ 1892268 h 3635012"/>
              <a:gd name="connsiteX22" fmla="*/ 5096298 w 6165402"/>
              <a:gd name="connsiteY22" fmla="*/ 2282793 h 3635012"/>
              <a:gd name="connsiteX23" fmla="*/ 4953423 w 6165402"/>
              <a:gd name="connsiteY23" fmla="*/ 2492343 h 3635012"/>
              <a:gd name="connsiteX24" fmla="*/ 4724823 w 6165402"/>
              <a:gd name="connsiteY24" fmla="*/ 2492343 h 3635012"/>
              <a:gd name="connsiteX25" fmla="*/ 4620048 w 6165402"/>
              <a:gd name="connsiteY25" fmla="*/ 2968593 h 3635012"/>
              <a:gd name="connsiteX26" fmla="*/ 4467648 w 6165402"/>
              <a:gd name="connsiteY26" fmla="*/ 3216243 h 3635012"/>
              <a:gd name="connsiteX27" fmla="*/ 4077123 w 6165402"/>
              <a:gd name="connsiteY27" fmla="*/ 3282918 h 3635012"/>
              <a:gd name="connsiteX28" fmla="*/ 3924723 w 6165402"/>
              <a:gd name="connsiteY28" fmla="*/ 3549618 h 3635012"/>
              <a:gd name="connsiteX29" fmla="*/ 3724698 w 6165402"/>
              <a:gd name="connsiteY29" fmla="*/ 3397218 h 3635012"/>
              <a:gd name="connsiteX30" fmla="*/ 3810423 w 6165402"/>
              <a:gd name="connsiteY30" fmla="*/ 3120993 h 3635012"/>
              <a:gd name="connsiteX31" fmla="*/ 3305598 w 6165402"/>
              <a:gd name="connsiteY31" fmla="*/ 3120993 h 3635012"/>
              <a:gd name="connsiteX32" fmla="*/ 2791248 w 6165402"/>
              <a:gd name="connsiteY32" fmla="*/ 3597243 h 3635012"/>
              <a:gd name="connsiteX33" fmla="*/ 152823 w 6165402"/>
              <a:gd name="connsiteY33" fmla="*/ 3578193 h 3635012"/>
              <a:gd name="connsiteX0" fmla="*/ 152823 w 6165402"/>
              <a:gd name="connsiteY0" fmla="*/ 3578193 h 3635012"/>
              <a:gd name="connsiteX1" fmla="*/ 448098 w 6165402"/>
              <a:gd name="connsiteY1" fmla="*/ 3416268 h 3635012"/>
              <a:gd name="connsiteX2" fmla="*/ 1543473 w 6165402"/>
              <a:gd name="connsiteY2" fmla="*/ 3006693 h 3635012"/>
              <a:gd name="connsiteX3" fmla="*/ 1838748 w 6165402"/>
              <a:gd name="connsiteY3" fmla="*/ 2778093 h 3635012"/>
              <a:gd name="connsiteX4" fmla="*/ 1924473 w 6165402"/>
              <a:gd name="connsiteY4" fmla="*/ 2606643 h 3635012"/>
              <a:gd name="connsiteX5" fmla="*/ 2581698 w 6165402"/>
              <a:gd name="connsiteY5" fmla="*/ 2311368 h 3635012"/>
              <a:gd name="connsiteX6" fmla="*/ 3134148 w 6165402"/>
              <a:gd name="connsiteY6" fmla="*/ 2063718 h 3635012"/>
              <a:gd name="connsiteX7" fmla="*/ 3191298 w 6165402"/>
              <a:gd name="connsiteY7" fmla="*/ 1844643 h 3635012"/>
              <a:gd name="connsiteX8" fmla="*/ 3305598 w 6165402"/>
              <a:gd name="connsiteY8" fmla="*/ 1616043 h 3635012"/>
              <a:gd name="connsiteX9" fmla="*/ 3553248 w 6165402"/>
              <a:gd name="connsiteY9" fmla="*/ 1368393 h 3635012"/>
              <a:gd name="connsiteX10" fmla="*/ 3705648 w 6165402"/>
              <a:gd name="connsiteY10" fmla="*/ 1377918 h 3635012"/>
              <a:gd name="connsiteX11" fmla="*/ 3705648 w 6165402"/>
              <a:gd name="connsiteY11" fmla="*/ 1215993 h 3635012"/>
              <a:gd name="connsiteX12" fmla="*/ 3915198 w 6165402"/>
              <a:gd name="connsiteY12" fmla="*/ 892143 h 3635012"/>
              <a:gd name="connsiteX13" fmla="*/ 4077123 w 6165402"/>
              <a:gd name="connsiteY13" fmla="*/ 663543 h 3635012"/>
              <a:gd name="connsiteX14" fmla="*/ 4296198 w 6165402"/>
              <a:gd name="connsiteY14" fmla="*/ 587343 h 3635012"/>
              <a:gd name="connsiteX15" fmla="*/ 4705773 w 6165402"/>
              <a:gd name="connsiteY15" fmla="*/ 511143 h 3635012"/>
              <a:gd name="connsiteX16" fmla="*/ 5077248 w 6165402"/>
              <a:gd name="connsiteY16" fmla="*/ 139668 h 3635012"/>
              <a:gd name="connsiteX17" fmla="*/ 5515398 w 6165402"/>
              <a:gd name="connsiteY17" fmla="*/ 139668 h 3635012"/>
              <a:gd name="connsiteX18" fmla="*/ 5934498 w 6165402"/>
              <a:gd name="connsiteY18" fmla="*/ 34893 h 3635012"/>
              <a:gd name="connsiteX19" fmla="*/ 6163098 w 6165402"/>
              <a:gd name="connsiteY19" fmla="*/ 825468 h 3635012"/>
              <a:gd name="connsiteX20" fmla="*/ 6039273 w 6165402"/>
              <a:gd name="connsiteY20" fmla="*/ 1949418 h 3635012"/>
              <a:gd name="connsiteX21" fmla="*/ 5829723 w 6165402"/>
              <a:gd name="connsiteY21" fmla="*/ 1892268 h 3635012"/>
              <a:gd name="connsiteX22" fmla="*/ 5096298 w 6165402"/>
              <a:gd name="connsiteY22" fmla="*/ 2282793 h 3635012"/>
              <a:gd name="connsiteX23" fmla="*/ 4953423 w 6165402"/>
              <a:gd name="connsiteY23" fmla="*/ 2492343 h 3635012"/>
              <a:gd name="connsiteX24" fmla="*/ 4724823 w 6165402"/>
              <a:gd name="connsiteY24" fmla="*/ 2492343 h 3635012"/>
              <a:gd name="connsiteX25" fmla="*/ 4620048 w 6165402"/>
              <a:gd name="connsiteY25" fmla="*/ 2968593 h 3635012"/>
              <a:gd name="connsiteX26" fmla="*/ 4467648 w 6165402"/>
              <a:gd name="connsiteY26" fmla="*/ 3216243 h 3635012"/>
              <a:gd name="connsiteX27" fmla="*/ 4077123 w 6165402"/>
              <a:gd name="connsiteY27" fmla="*/ 3282918 h 3635012"/>
              <a:gd name="connsiteX28" fmla="*/ 3924723 w 6165402"/>
              <a:gd name="connsiteY28" fmla="*/ 3549618 h 3635012"/>
              <a:gd name="connsiteX29" fmla="*/ 3724698 w 6165402"/>
              <a:gd name="connsiteY29" fmla="*/ 3397218 h 3635012"/>
              <a:gd name="connsiteX30" fmla="*/ 3810423 w 6165402"/>
              <a:gd name="connsiteY30" fmla="*/ 3120993 h 3635012"/>
              <a:gd name="connsiteX31" fmla="*/ 3305598 w 6165402"/>
              <a:gd name="connsiteY31" fmla="*/ 3120993 h 3635012"/>
              <a:gd name="connsiteX32" fmla="*/ 2791248 w 6165402"/>
              <a:gd name="connsiteY32" fmla="*/ 3597243 h 3635012"/>
              <a:gd name="connsiteX33" fmla="*/ 152823 w 6165402"/>
              <a:gd name="connsiteY33" fmla="*/ 3578193 h 3635012"/>
              <a:gd name="connsiteX0" fmla="*/ 152823 w 6164429"/>
              <a:gd name="connsiteY0" fmla="*/ 3500628 h 3557447"/>
              <a:gd name="connsiteX1" fmla="*/ 448098 w 6164429"/>
              <a:gd name="connsiteY1" fmla="*/ 3338703 h 3557447"/>
              <a:gd name="connsiteX2" fmla="*/ 1543473 w 6164429"/>
              <a:gd name="connsiteY2" fmla="*/ 2929128 h 3557447"/>
              <a:gd name="connsiteX3" fmla="*/ 1838748 w 6164429"/>
              <a:gd name="connsiteY3" fmla="*/ 2700528 h 3557447"/>
              <a:gd name="connsiteX4" fmla="*/ 1924473 w 6164429"/>
              <a:gd name="connsiteY4" fmla="*/ 2529078 h 3557447"/>
              <a:gd name="connsiteX5" fmla="*/ 2581698 w 6164429"/>
              <a:gd name="connsiteY5" fmla="*/ 2233803 h 3557447"/>
              <a:gd name="connsiteX6" fmla="*/ 3134148 w 6164429"/>
              <a:gd name="connsiteY6" fmla="*/ 1986153 h 3557447"/>
              <a:gd name="connsiteX7" fmla="*/ 3191298 w 6164429"/>
              <a:gd name="connsiteY7" fmla="*/ 1767078 h 3557447"/>
              <a:gd name="connsiteX8" fmla="*/ 3305598 w 6164429"/>
              <a:gd name="connsiteY8" fmla="*/ 1538478 h 3557447"/>
              <a:gd name="connsiteX9" fmla="*/ 3553248 w 6164429"/>
              <a:gd name="connsiteY9" fmla="*/ 1290828 h 3557447"/>
              <a:gd name="connsiteX10" fmla="*/ 3705648 w 6164429"/>
              <a:gd name="connsiteY10" fmla="*/ 1300353 h 3557447"/>
              <a:gd name="connsiteX11" fmla="*/ 3705648 w 6164429"/>
              <a:gd name="connsiteY11" fmla="*/ 1138428 h 3557447"/>
              <a:gd name="connsiteX12" fmla="*/ 3915198 w 6164429"/>
              <a:gd name="connsiteY12" fmla="*/ 814578 h 3557447"/>
              <a:gd name="connsiteX13" fmla="*/ 4077123 w 6164429"/>
              <a:gd name="connsiteY13" fmla="*/ 585978 h 3557447"/>
              <a:gd name="connsiteX14" fmla="*/ 4296198 w 6164429"/>
              <a:gd name="connsiteY14" fmla="*/ 509778 h 3557447"/>
              <a:gd name="connsiteX15" fmla="*/ 4705773 w 6164429"/>
              <a:gd name="connsiteY15" fmla="*/ 433578 h 3557447"/>
              <a:gd name="connsiteX16" fmla="*/ 5077248 w 6164429"/>
              <a:gd name="connsiteY16" fmla="*/ 62103 h 3557447"/>
              <a:gd name="connsiteX17" fmla="*/ 5515398 w 6164429"/>
              <a:gd name="connsiteY17" fmla="*/ 62103 h 3557447"/>
              <a:gd name="connsiteX18" fmla="*/ 5963073 w 6164429"/>
              <a:gd name="connsiteY18" fmla="*/ 47816 h 3557447"/>
              <a:gd name="connsiteX19" fmla="*/ 6163098 w 6164429"/>
              <a:gd name="connsiteY19" fmla="*/ 747903 h 3557447"/>
              <a:gd name="connsiteX20" fmla="*/ 6039273 w 6164429"/>
              <a:gd name="connsiteY20" fmla="*/ 1871853 h 3557447"/>
              <a:gd name="connsiteX21" fmla="*/ 5829723 w 6164429"/>
              <a:gd name="connsiteY21" fmla="*/ 1814703 h 3557447"/>
              <a:gd name="connsiteX22" fmla="*/ 5096298 w 6164429"/>
              <a:gd name="connsiteY22" fmla="*/ 2205228 h 3557447"/>
              <a:gd name="connsiteX23" fmla="*/ 4953423 w 6164429"/>
              <a:gd name="connsiteY23" fmla="*/ 2414778 h 3557447"/>
              <a:gd name="connsiteX24" fmla="*/ 4724823 w 6164429"/>
              <a:gd name="connsiteY24" fmla="*/ 2414778 h 3557447"/>
              <a:gd name="connsiteX25" fmla="*/ 4620048 w 6164429"/>
              <a:gd name="connsiteY25" fmla="*/ 2891028 h 3557447"/>
              <a:gd name="connsiteX26" fmla="*/ 4467648 w 6164429"/>
              <a:gd name="connsiteY26" fmla="*/ 3138678 h 3557447"/>
              <a:gd name="connsiteX27" fmla="*/ 4077123 w 6164429"/>
              <a:gd name="connsiteY27" fmla="*/ 3205353 h 3557447"/>
              <a:gd name="connsiteX28" fmla="*/ 3924723 w 6164429"/>
              <a:gd name="connsiteY28" fmla="*/ 3472053 h 3557447"/>
              <a:gd name="connsiteX29" fmla="*/ 3724698 w 6164429"/>
              <a:gd name="connsiteY29" fmla="*/ 3319653 h 3557447"/>
              <a:gd name="connsiteX30" fmla="*/ 3810423 w 6164429"/>
              <a:gd name="connsiteY30" fmla="*/ 3043428 h 3557447"/>
              <a:gd name="connsiteX31" fmla="*/ 3305598 w 6164429"/>
              <a:gd name="connsiteY31" fmla="*/ 3043428 h 3557447"/>
              <a:gd name="connsiteX32" fmla="*/ 2791248 w 6164429"/>
              <a:gd name="connsiteY32" fmla="*/ 3519678 h 3557447"/>
              <a:gd name="connsiteX33" fmla="*/ 152823 w 6164429"/>
              <a:gd name="connsiteY33" fmla="*/ 3500628 h 3557447"/>
              <a:gd name="connsiteX0" fmla="*/ 152823 w 6164429"/>
              <a:gd name="connsiteY0" fmla="*/ 3512139 h 3568958"/>
              <a:gd name="connsiteX1" fmla="*/ 448098 w 6164429"/>
              <a:gd name="connsiteY1" fmla="*/ 3350214 h 3568958"/>
              <a:gd name="connsiteX2" fmla="*/ 1543473 w 6164429"/>
              <a:gd name="connsiteY2" fmla="*/ 2940639 h 3568958"/>
              <a:gd name="connsiteX3" fmla="*/ 1838748 w 6164429"/>
              <a:gd name="connsiteY3" fmla="*/ 2712039 h 3568958"/>
              <a:gd name="connsiteX4" fmla="*/ 1924473 w 6164429"/>
              <a:gd name="connsiteY4" fmla="*/ 2540589 h 3568958"/>
              <a:gd name="connsiteX5" fmla="*/ 2581698 w 6164429"/>
              <a:gd name="connsiteY5" fmla="*/ 2245314 h 3568958"/>
              <a:gd name="connsiteX6" fmla="*/ 3134148 w 6164429"/>
              <a:gd name="connsiteY6" fmla="*/ 1997664 h 3568958"/>
              <a:gd name="connsiteX7" fmla="*/ 3191298 w 6164429"/>
              <a:gd name="connsiteY7" fmla="*/ 1778589 h 3568958"/>
              <a:gd name="connsiteX8" fmla="*/ 3305598 w 6164429"/>
              <a:gd name="connsiteY8" fmla="*/ 1549989 h 3568958"/>
              <a:gd name="connsiteX9" fmla="*/ 3553248 w 6164429"/>
              <a:gd name="connsiteY9" fmla="*/ 1302339 h 3568958"/>
              <a:gd name="connsiteX10" fmla="*/ 3705648 w 6164429"/>
              <a:gd name="connsiteY10" fmla="*/ 1311864 h 3568958"/>
              <a:gd name="connsiteX11" fmla="*/ 3705648 w 6164429"/>
              <a:gd name="connsiteY11" fmla="*/ 1149939 h 3568958"/>
              <a:gd name="connsiteX12" fmla="*/ 3915198 w 6164429"/>
              <a:gd name="connsiteY12" fmla="*/ 826089 h 3568958"/>
              <a:gd name="connsiteX13" fmla="*/ 4077123 w 6164429"/>
              <a:gd name="connsiteY13" fmla="*/ 597489 h 3568958"/>
              <a:gd name="connsiteX14" fmla="*/ 4296198 w 6164429"/>
              <a:gd name="connsiteY14" fmla="*/ 521289 h 3568958"/>
              <a:gd name="connsiteX15" fmla="*/ 4705773 w 6164429"/>
              <a:gd name="connsiteY15" fmla="*/ 445089 h 3568958"/>
              <a:gd name="connsiteX16" fmla="*/ 5077248 w 6164429"/>
              <a:gd name="connsiteY16" fmla="*/ 73614 h 3568958"/>
              <a:gd name="connsiteX17" fmla="*/ 5505873 w 6164429"/>
              <a:gd name="connsiteY17" fmla="*/ 40276 h 3568958"/>
              <a:gd name="connsiteX18" fmla="*/ 5963073 w 6164429"/>
              <a:gd name="connsiteY18" fmla="*/ 59327 h 3568958"/>
              <a:gd name="connsiteX19" fmla="*/ 6163098 w 6164429"/>
              <a:gd name="connsiteY19" fmla="*/ 759414 h 3568958"/>
              <a:gd name="connsiteX20" fmla="*/ 6039273 w 6164429"/>
              <a:gd name="connsiteY20" fmla="*/ 1883364 h 3568958"/>
              <a:gd name="connsiteX21" fmla="*/ 5829723 w 6164429"/>
              <a:gd name="connsiteY21" fmla="*/ 1826214 h 3568958"/>
              <a:gd name="connsiteX22" fmla="*/ 5096298 w 6164429"/>
              <a:gd name="connsiteY22" fmla="*/ 2216739 h 3568958"/>
              <a:gd name="connsiteX23" fmla="*/ 4953423 w 6164429"/>
              <a:gd name="connsiteY23" fmla="*/ 2426289 h 3568958"/>
              <a:gd name="connsiteX24" fmla="*/ 4724823 w 6164429"/>
              <a:gd name="connsiteY24" fmla="*/ 2426289 h 3568958"/>
              <a:gd name="connsiteX25" fmla="*/ 4620048 w 6164429"/>
              <a:gd name="connsiteY25" fmla="*/ 2902539 h 3568958"/>
              <a:gd name="connsiteX26" fmla="*/ 4467648 w 6164429"/>
              <a:gd name="connsiteY26" fmla="*/ 3150189 h 3568958"/>
              <a:gd name="connsiteX27" fmla="*/ 4077123 w 6164429"/>
              <a:gd name="connsiteY27" fmla="*/ 3216864 h 3568958"/>
              <a:gd name="connsiteX28" fmla="*/ 3924723 w 6164429"/>
              <a:gd name="connsiteY28" fmla="*/ 3483564 h 3568958"/>
              <a:gd name="connsiteX29" fmla="*/ 3724698 w 6164429"/>
              <a:gd name="connsiteY29" fmla="*/ 3331164 h 3568958"/>
              <a:gd name="connsiteX30" fmla="*/ 3810423 w 6164429"/>
              <a:gd name="connsiteY30" fmla="*/ 3054939 h 3568958"/>
              <a:gd name="connsiteX31" fmla="*/ 3305598 w 6164429"/>
              <a:gd name="connsiteY31" fmla="*/ 3054939 h 3568958"/>
              <a:gd name="connsiteX32" fmla="*/ 2791248 w 6164429"/>
              <a:gd name="connsiteY32" fmla="*/ 3531189 h 3568958"/>
              <a:gd name="connsiteX33" fmla="*/ 152823 w 6164429"/>
              <a:gd name="connsiteY33" fmla="*/ 3512139 h 3568958"/>
              <a:gd name="connsiteX0" fmla="*/ 152823 w 6164429"/>
              <a:gd name="connsiteY0" fmla="*/ 3520667 h 3577486"/>
              <a:gd name="connsiteX1" fmla="*/ 448098 w 6164429"/>
              <a:gd name="connsiteY1" fmla="*/ 3358742 h 3577486"/>
              <a:gd name="connsiteX2" fmla="*/ 1543473 w 6164429"/>
              <a:gd name="connsiteY2" fmla="*/ 2949167 h 3577486"/>
              <a:gd name="connsiteX3" fmla="*/ 1838748 w 6164429"/>
              <a:gd name="connsiteY3" fmla="*/ 2720567 h 3577486"/>
              <a:gd name="connsiteX4" fmla="*/ 1924473 w 6164429"/>
              <a:gd name="connsiteY4" fmla="*/ 2549117 h 3577486"/>
              <a:gd name="connsiteX5" fmla="*/ 2581698 w 6164429"/>
              <a:gd name="connsiteY5" fmla="*/ 2253842 h 3577486"/>
              <a:gd name="connsiteX6" fmla="*/ 3134148 w 6164429"/>
              <a:gd name="connsiteY6" fmla="*/ 2006192 h 3577486"/>
              <a:gd name="connsiteX7" fmla="*/ 3191298 w 6164429"/>
              <a:gd name="connsiteY7" fmla="*/ 1787117 h 3577486"/>
              <a:gd name="connsiteX8" fmla="*/ 3305598 w 6164429"/>
              <a:gd name="connsiteY8" fmla="*/ 1558517 h 3577486"/>
              <a:gd name="connsiteX9" fmla="*/ 3553248 w 6164429"/>
              <a:gd name="connsiteY9" fmla="*/ 1310867 h 3577486"/>
              <a:gd name="connsiteX10" fmla="*/ 3705648 w 6164429"/>
              <a:gd name="connsiteY10" fmla="*/ 1320392 h 3577486"/>
              <a:gd name="connsiteX11" fmla="*/ 3705648 w 6164429"/>
              <a:gd name="connsiteY11" fmla="*/ 1158467 h 3577486"/>
              <a:gd name="connsiteX12" fmla="*/ 3915198 w 6164429"/>
              <a:gd name="connsiteY12" fmla="*/ 834617 h 3577486"/>
              <a:gd name="connsiteX13" fmla="*/ 4077123 w 6164429"/>
              <a:gd name="connsiteY13" fmla="*/ 606017 h 3577486"/>
              <a:gd name="connsiteX14" fmla="*/ 4296198 w 6164429"/>
              <a:gd name="connsiteY14" fmla="*/ 529817 h 3577486"/>
              <a:gd name="connsiteX15" fmla="*/ 4705773 w 6164429"/>
              <a:gd name="connsiteY15" fmla="*/ 453617 h 3577486"/>
              <a:gd name="connsiteX16" fmla="*/ 5077248 w 6164429"/>
              <a:gd name="connsiteY16" fmla="*/ 82142 h 3577486"/>
              <a:gd name="connsiteX17" fmla="*/ 5505873 w 6164429"/>
              <a:gd name="connsiteY17" fmla="*/ 48804 h 3577486"/>
              <a:gd name="connsiteX18" fmla="*/ 5805912 w 6164429"/>
              <a:gd name="connsiteY18" fmla="*/ 24992 h 3577486"/>
              <a:gd name="connsiteX19" fmla="*/ 5963073 w 6164429"/>
              <a:gd name="connsiteY19" fmla="*/ 67855 h 3577486"/>
              <a:gd name="connsiteX20" fmla="*/ 6163098 w 6164429"/>
              <a:gd name="connsiteY20" fmla="*/ 767942 h 3577486"/>
              <a:gd name="connsiteX21" fmla="*/ 6039273 w 6164429"/>
              <a:gd name="connsiteY21" fmla="*/ 1891892 h 3577486"/>
              <a:gd name="connsiteX22" fmla="*/ 5829723 w 6164429"/>
              <a:gd name="connsiteY22" fmla="*/ 1834742 h 3577486"/>
              <a:gd name="connsiteX23" fmla="*/ 5096298 w 6164429"/>
              <a:gd name="connsiteY23" fmla="*/ 2225267 h 3577486"/>
              <a:gd name="connsiteX24" fmla="*/ 4953423 w 6164429"/>
              <a:gd name="connsiteY24" fmla="*/ 2434817 h 3577486"/>
              <a:gd name="connsiteX25" fmla="*/ 4724823 w 6164429"/>
              <a:gd name="connsiteY25" fmla="*/ 2434817 h 3577486"/>
              <a:gd name="connsiteX26" fmla="*/ 4620048 w 6164429"/>
              <a:gd name="connsiteY26" fmla="*/ 2911067 h 3577486"/>
              <a:gd name="connsiteX27" fmla="*/ 4467648 w 6164429"/>
              <a:gd name="connsiteY27" fmla="*/ 3158717 h 3577486"/>
              <a:gd name="connsiteX28" fmla="*/ 4077123 w 6164429"/>
              <a:gd name="connsiteY28" fmla="*/ 3225392 h 3577486"/>
              <a:gd name="connsiteX29" fmla="*/ 3924723 w 6164429"/>
              <a:gd name="connsiteY29" fmla="*/ 3492092 h 3577486"/>
              <a:gd name="connsiteX30" fmla="*/ 3724698 w 6164429"/>
              <a:gd name="connsiteY30" fmla="*/ 3339692 h 3577486"/>
              <a:gd name="connsiteX31" fmla="*/ 3810423 w 6164429"/>
              <a:gd name="connsiteY31" fmla="*/ 3063467 h 3577486"/>
              <a:gd name="connsiteX32" fmla="*/ 3305598 w 6164429"/>
              <a:gd name="connsiteY32" fmla="*/ 3063467 h 3577486"/>
              <a:gd name="connsiteX33" fmla="*/ 2791248 w 6164429"/>
              <a:gd name="connsiteY33" fmla="*/ 3539717 h 3577486"/>
              <a:gd name="connsiteX34" fmla="*/ 152823 w 6164429"/>
              <a:gd name="connsiteY34" fmla="*/ 3520667 h 3577486"/>
              <a:gd name="connsiteX0" fmla="*/ 152823 w 6164429"/>
              <a:gd name="connsiteY0" fmla="*/ 3520667 h 3577486"/>
              <a:gd name="connsiteX1" fmla="*/ 448098 w 6164429"/>
              <a:gd name="connsiteY1" fmla="*/ 3358742 h 3577486"/>
              <a:gd name="connsiteX2" fmla="*/ 1543473 w 6164429"/>
              <a:gd name="connsiteY2" fmla="*/ 2949167 h 3577486"/>
              <a:gd name="connsiteX3" fmla="*/ 1838748 w 6164429"/>
              <a:gd name="connsiteY3" fmla="*/ 2720567 h 3577486"/>
              <a:gd name="connsiteX4" fmla="*/ 1924473 w 6164429"/>
              <a:gd name="connsiteY4" fmla="*/ 2549117 h 3577486"/>
              <a:gd name="connsiteX5" fmla="*/ 2581698 w 6164429"/>
              <a:gd name="connsiteY5" fmla="*/ 2253842 h 3577486"/>
              <a:gd name="connsiteX6" fmla="*/ 3134148 w 6164429"/>
              <a:gd name="connsiteY6" fmla="*/ 2006192 h 3577486"/>
              <a:gd name="connsiteX7" fmla="*/ 3191298 w 6164429"/>
              <a:gd name="connsiteY7" fmla="*/ 1787117 h 3577486"/>
              <a:gd name="connsiteX8" fmla="*/ 3305598 w 6164429"/>
              <a:gd name="connsiteY8" fmla="*/ 1558517 h 3577486"/>
              <a:gd name="connsiteX9" fmla="*/ 3553248 w 6164429"/>
              <a:gd name="connsiteY9" fmla="*/ 1310867 h 3577486"/>
              <a:gd name="connsiteX10" fmla="*/ 3705648 w 6164429"/>
              <a:gd name="connsiteY10" fmla="*/ 1320392 h 3577486"/>
              <a:gd name="connsiteX11" fmla="*/ 3705648 w 6164429"/>
              <a:gd name="connsiteY11" fmla="*/ 1158467 h 3577486"/>
              <a:gd name="connsiteX12" fmla="*/ 3915198 w 6164429"/>
              <a:gd name="connsiteY12" fmla="*/ 834617 h 3577486"/>
              <a:gd name="connsiteX13" fmla="*/ 4077123 w 6164429"/>
              <a:gd name="connsiteY13" fmla="*/ 606017 h 3577486"/>
              <a:gd name="connsiteX14" fmla="*/ 4296198 w 6164429"/>
              <a:gd name="connsiteY14" fmla="*/ 529817 h 3577486"/>
              <a:gd name="connsiteX15" fmla="*/ 4696248 w 6164429"/>
              <a:gd name="connsiteY15" fmla="*/ 444092 h 3577486"/>
              <a:gd name="connsiteX16" fmla="*/ 5077248 w 6164429"/>
              <a:gd name="connsiteY16" fmla="*/ 82142 h 3577486"/>
              <a:gd name="connsiteX17" fmla="*/ 5505873 w 6164429"/>
              <a:gd name="connsiteY17" fmla="*/ 48804 h 3577486"/>
              <a:gd name="connsiteX18" fmla="*/ 5805912 w 6164429"/>
              <a:gd name="connsiteY18" fmla="*/ 24992 h 3577486"/>
              <a:gd name="connsiteX19" fmla="*/ 5963073 w 6164429"/>
              <a:gd name="connsiteY19" fmla="*/ 67855 h 3577486"/>
              <a:gd name="connsiteX20" fmla="*/ 6163098 w 6164429"/>
              <a:gd name="connsiteY20" fmla="*/ 767942 h 3577486"/>
              <a:gd name="connsiteX21" fmla="*/ 6039273 w 6164429"/>
              <a:gd name="connsiteY21" fmla="*/ 1891892 h 3577486"/>
              <a:gd name="connsiteX22" fmla="*/ 5829723 w 6164429"/>
              <a:gd name="connsiteY22" fmla="*/ 1834742 h 3577486"/>
              <a:gd name="connsiteX23" fmla="*/ 5096298 w 6164429"/>
              <a:gd name="connsiteY23" fmla="*/ 2225267 h 3577486"/>
              <a:gd name="connsiteX24" fmla="*/ 4953423 w 6164429"/>
              <a:gd name="connsiteY24" fmla="*/ 2434817 h 3577486"/>
              <a:gd name="connsiteX25" fmla="*/ 4724823 w 6164429"/>
              <a:gd name="connsiteY25" fmla="*/ 2434817 h 3577486"/>
              <a:gd name="connsiteX26" fmla="*/ 4620048 w 6164429"/>
              <a:gd name="connsiteY26" fmla="*/ 2911067 h 3577486"/>
              <a:gd name="connsiteX27" fmla="*/ 4467648 w 6164429"/>
              <a:gd name="connsiteY27" fmla="*/ 3158717 h 3577486"/>
              <a:gd name="connsiteX28" fmla="*/ 4077123 w 6164429"/>
              <a:gd name="connsiteY28" fmla="*/ 3225392 h 3577486"/>
              <a:gd name="connsiteX29" fmla="*/ 3924723 w 6164429"/>
              <a:gd name="connsiteY29" fmla="*/ 3492092 h 3577486"/>
              <a:gd name="connsiteX30" fmla="*/ 3724698 w 6164429"/>
              <a:gd name="connsiteY30" fmla="*/ 3339692 h 3577486"/>
              <a:gd name="connsiteX31" fmla="*/ 3810423 w 6164429"/>
              <a:gd name="connsiteY31" fmla="*/ 3063467 h 3577486"/>
              <a:gd name="connsiteX32" fmla="*/ 3305598 w 6164429"/>
              <a:gd name="connsiteY32" fmla="*/ 3063467 h 3577486"/>
              <a:gd name="connsiteX33" fmla="*/ 2791248 w 6164429"/>
              <a:gd name="connsiteY33" fmla="*/ 3539717 h 3577486"/>
              <a:gd name="connsiteX34" fmla="*/ 152823 w 6164429"/>
              <a:gd name="connsiteY34" fmla="*/ 3520667 h 3577486"/>
              <a:gd name="connsiteX0" fmla="*/ 152823 w 6164429"/>
              <a:gd name="connsiteY0" fmla="*/ 3520667 h 3577486"/>
              <a:gd name="connsiteX1" fmla="*/ 448098 w 6164429"/>
              <a:gd name="connsiteY1" fmla="*/ 3358742 h 3577486"/>
              <a:gd name="connsiteX2" fmla="*/ 1543473 w 6164429"/>
              <a:gd name="connsiteY2" fmla="*/ 2949167 h 3577486"/>
              <a:gd name="connsiteX3" fmla="*/ 1838748 w 6164429"/>
              <a:gd name="connsiteY3" fmla="*/ 2720567 h 3577486"/>
              <a:gd name="connsiteX4" fmla="*/ 1924473 w 6164429"/>
              <a:gd name="connsiteY4" fmla="*/ 2549117 h 3577486"/>
              <a:gd name="connsiteX5" fmla="*/ 2581698 w 6164429"/>
              <a:gd name="connsiteY5" fmla="*/ 2253842 h 3577486"/>
              <a:gd name="connsiteX6" fmla="*/ 3134148 w 6164429"/>
              <a:gd name="connsiteY6" fmla="*/ 2006192 h 3577486"/>
              <a:gd name="connsiteX7" fmla="*/ 3191298 w 6164429"/>
              <a:gd name="connsiteY7" fmla="*/ 1787117 h 3577486"/>
              <a:gd name="connsiteX8" fmla="*/ 3305598 w 6164429"/>
              <a:gd name="connsiteY8" fmla="*/ 1558517 h 3577486"/>
              <a:gd name="connsiteX9" fmla="*/ 3553248 w 6164429"/>
              <a:gd name="connsiteY9" fmla="*/ 1310867 h 3577486"/>
              <a:gd name="connsiteX10" fmla="*/ 3705648 w 6164429"/>
              <a:gd name="connsiteY10" fmla="*/ 1320392 h 3577486"/>
              <a:gd name="connsiteX11" fmla="*/ 3705648 w 6164429"/>
              <a:gd name="connsiteY11" fmla="*/ 1158467 h 3577486"/>
              <a:gd name="connsiteX12" fmla="*/ 3915198 w 6164429"/>
              <a:gd name="connsiteY12" fmla="*/ 834617 h 3577486"/>
              <a:gd name="connsiteX13" fmla="*/ 4077123 w 6164429"/>
              <a:gd name="connsiteY13" fmla="*/ 606017 h 3577486"/>
              <a:gd name="connsiteX14" fmla="*/ 4296198 w 6164429"/>
              <a:gd name="connsiteY14" fmla="*/ 529817 h 3577486"/>
              <a:gd name="connsiteX15" fmla="*/ 4291437 w 6164429"/>
              <a:gd name="connsiteY15" fmla="*/ 510767 h 3577486"/>
              <a:gd name="connsiteX16" fmla="*/ 4696248 w 6164429"/>
              <a:gd name="connsiteY16" fmla="*/ 444092 h 3577486"/>
              <a:gd name="connsiteX17" fmla="*/ 5077248 w 6164429"/>
              <a:gd name="connsiteY17" fmla="*/ 82142 h 3577486"/>
              <a:gd name="connsiteX18" fmla="*/ 5505873 w 6164429"/>
              <a:gd name="connsiteY18" fmla="*/ 48804 h 3577486"/>
              <a:gd name="connsiteX19" fmla="*/ 5805912 w 6164429"/>
              <a:gd name="connsiteY19" fmla="*/ 24992 h 3577486"/>
              <a:gd name="connsiteX20" fmla="*/ 5963073 w 6164429"/>
              <a:gd name="connsiteY20" fmla="*/ 67855 h 3577486"/>
              <a:gd name="connsiteX21" fmla="*/ 6163098 w 6164429"/>
              <a:gd name="connsiteY21" fmla="*/ 767942 h 3577486"/>
              <a:gd name="connsiteX22" fmla="*/ 6039273 w 6164429"/>
              <a:gd name="connsiteY22" fmla="*/ 1891892 h 3577486"/>
              <a:gd name="connsiteX23" fmla="*/ 5829723 w 6164429"/>
              <a:gd name="connsiteY23" fmla="*/ 1834742 h 3577486"/>
              <a:gd name="connsiteX24" fmla="*/ 5096298 w 6164429"/>
              <a:gd name="connsiteY24" fmla="*/ 2225267 h 3577486"/>
              <a:gd name="connsiteX25" fmla="*/ 4953423 w 6164429"/>
              <a:gd name="connsiteY25" fmla="*/ 2434817 h 3577486"/>
              <a:gd name="connsiteX26" fmla="*/ 4724823 w 6164429"/>
              <a:gd name="connsiteY26" fmla="*/ 2434817 h 3577486"/>
              <a:gd name="connsiteX27" fmla="*/ 4620048 w 6164429"/>
              <a:gd name="connsiteY27" fmla="*/ 2911067 h 3577486"/>
              <a:gd name="connsiteX28" fmla="*/ 4467648 w 6164429"/>
              <a:gd name="connsiteY28" fmla="*/ 3158717 h 3577486"/>
              <a:gd name="connsiteX29" fmla="*/ 4077123 w 6164429"/>
              <a:gd name="connsiteY29" fmla="*/ 3225392 h 3577486"/>
              <a:gd name="connsiteX30" fmla="*/ 3924723 w 6164429"/>
              <a:gd name="connsiteY30" fmla="*/ 3492092 h 3577486"/>
              <a:gd name="connsiteX31" fmla="*/ 3724698 w 6164429"/>
              <a:gd name="connsiteY31" fmla="*/ 3339692 h 3577486"/>
              <a:gd name="connsiteX32" fmla="*/ 3810423 w 6164429"/>
              <a:gd name="connsiteY32" fmla="*/ 3063467 h 3577486"/>
              <a:gd name="connsiteX33" fmla="*/ 3305598 w 6164429"/>
              <a:gd name="connsiteY33" fmla="*/ 3063467 h 3577486"/>
              <a:gd name="connsiteX34" fmla="*/ 2791248 w 6164429"/>
              <a:gd name="connsiteY34" fmla="*/ 3539717 h 3577486"/>
              <a:gd name="connsiteX35" fmla="*/ 152823 w 6164429"/>
              <a:gd name="connsiteY35" fmla="*/ 3520667 h 3577486"/>
              <a:gd name="connsiteX0" fmla="*/ 152823 w 6164429"/>
              <a:gd name="connsiteY0" fmla="*/ 3520667 h 3577486"/>
              <a:gd name="connsiteX1" fmla="*/ 448098 w 6164429"/>
              <a:gd name="connsiteY1" fmla="*/ 3358742 h 3577486"/>
              <a:gd name="connsiteX2" fmla="*/ 1543473 w 6164429"/>
              <a:gd name="connsiteY2" fmla="*/ 2949167 h 3577486"/>
              <a:gd name="connsiteX3" fmla="*/ 1838748 w 6164429"/>
              <a:gd name="connsiteY3" fmla="*/ 2720567 h 3577486"/>
              <a:gd name="connsiteX4" fmla="*/ 1924473 w 6164429"/>
              <a:gd name="connsiteY4" fmla="*/ 2549117 h 3577486"/>
              <a:gd name="connsiteX5" fmla="*/ 2581698 w 6164429"/>
              <a:gd name="connsiteY5" fmla="*/ 2253842 h 3577486"/>
              <a:gd name="connsiteX6" fmla="*/ 3134148 w 6164429"/>
              <a:gd name="connsiteY6" fmla="*/ 2006192 h 3577486"/>
              <a:gd name="connsiteX7" fmla="*/ 3191298 w 6164429"/>
              <a:gd name="connsiteY7" fmla="*/ 1787117 h 3577486"/>
              <a:gd name="connsiteX8" fmla="*/ 3305598 w 6164429"/>
              <a:gd name="connsiteY8" fmla="*/ 1558517 h 3577486"/>
              <a:gd name="connsiteX9" fmla="*/ 3553248 w 6164429"/>
              <a:gd name="connsiteY9" fmla="*/ 1310867 h 3577486"/>
              <a:gd name="connsiteX10" fmla="*/ 3705648 w 6164429"/>
              <a:gd name="connsiteY10" fmla="*/ 1320392 h 3577486"/>
              <a:gd name="connsiteX11" fmla="*/ 3705648 w 6164429"/>
              <a:gd name="connsiteY11" fmla="*/ 1158467 h 3577486"/>
              <a:gd name="connsiteX12" fmla="*/ 3915198 w 6164429"/>
              <a:gd name="connsiteY12" fmla="*/ 834617 h 3577486"/>
              <a:gd name="connsiteX13" fmla="*/ 4077123 w 6164429"/>
              <a:gd name="connsiteY13" fmla="*/ 606017 h 3577486"/>
              <a:gd name="connsiteX14" fmla="*/ 4296198 w 6164429"/>
              <a:gd name="connsiteY14" fmla="*/ 529817 h 3577486"/>
              <a:gd name="connsiteX15" fmla="*/ 4291437 w 6164429"/>
              <a:gd name="connsiteY15" fmla="*/ 510767 h 3577486"/>
              <a:gd name="connsiteX16" fmla="*/ 4639098 w 6164429"/>
              <a:gd name="connsiteY16" fmla="*/ 444092 h 3577486"/>
              <a:gd name="connsiteX17" fmla="*/ 5077248 w 6164429"/>
              <a:gd name="connsiteY17" fmla="*/ 82142 h 3577486"/>
              <a:gd name="connsiteX18" fmla="*/ 5505873 w 6164429"/>
              <a:gd name="connsiteY18" fmla="*/ 48804 h 3577486"/>
              <a:gd name="connsiteX19" fmla="*/ 5805912 w 6164429"/>
              <a:gd name="connsiteY19" fmla="*/ 24992 h 3577486"/>
              <a:gd name="connsiteX20" fmla="*/ 5963073 w 6164429"/>
              <a:gd name="connsiteY20" fmla="*/ 67855 h 3577486"/>
              <a:gd name="connsiteX21" fmla="*/ 6163098 w 6164429"/>
              <a:gd name="connsiteY21" fmla="*/ 767942 h 3577486"/>
              <a:gd name="connsiteX22" fmla="*/ 6039273 w 6164429"/>
              <a:gd name="connsiteY22" fmla="*/ 1891892 h 3577486"/>
              <a:gd name="connsiteX23" fmla="*/ 5829723 w 6164429"/>
              <a:gd name="connsiteY23" fmla="*/ 1834742 h 3577486"/>
              <a:gd name="connsiteX24" fmla="*/ 5096298 w 6164429"/>
              <a:gd name="connsiteY24" fmla="*/ 2225267 h 3577486"/>
              <a:gd name="connsiteX25" fmla="*/ 4953423 w 6164429"/>
              <a:gd name="connsiteY25" fmla="*/ 2434817 h 3577486"/>
              <a:gd name="connsiteX26" fmla="*/ 4724823 w 6164429"/>
              <a:gd name="connsiteY26" fmla="*/ 2434817 h 3577486"/>
              <a:gd name="connsiteX27" fmla="*/ 4620048 w 6164429"/>
              <a:gd name="connsiteY27" fmla="*/ 2911067 h 3577486"/>
              <a:gd name="connsiteX28" fmla="*/ 4467648 w 6164429"/>
              <a:gd name="connsiteY28" fmla="*/ 3158717 h 3577486"/>
              <a:gd name="connsiteX29" fmla="*/ 4077123 w 6164429"/>
              <a:gd name="connsiteY29" fmla="*/ 3225392 h 3577486"/>
              <a:gd name="connsiteX30" fmla="*/ 3924723 w 6164429"/>
              <a:gd name="connsiteY30" fmla="*/ 3492092 h 3577486"/>
              <a:gd name="connsiteX31" fmla="*/ 3724698 w 6164429"/>
              <a:gd name="connsiteY31" fmla="*/ 3339692 h 3577486"/>
              <a:gd name="connsiteX32" fmla="*/ 3810423 w 6164429"/>
              <a:gd name="connsiteY32" fmla="*/ 3063467 h 3577486"/>
              <a:gd name="connsiteX33" fmla="*/ 3305598 w 6164429"/>
              <a:gd name="connsiteY33" fmla="*/ 3063467 h 3577486"/>
              <a:gd name="connsiteX34" fmla="*/ 2791248 w 6164429"/>
              <a:gd name="connsiteY34" fmla="*/ 3539717 h 3577486"/>
              <a:gd name="connsiteX35" fmla="*/ 152823 w 6164429"/>
              <a:gd name="connsiteY35" fmla="*/ 3520667 h 3577486"/>
              <a:gd name="connsiteX0" fmla="*/ 152823 w 6164429"/>
              <a:gd name="connsiteY0" fmla="*/ 3520667 h 3577486"/>
              <a:gd name="connsiteX1" fmla="*/ 448098 w 6164429"/>
              <a:gd name="connsiteY1" fmla="*/ 3358742 h 3577486"/>
              <a:gd name="connsiteX2" fmla="*/ 1543473 w 6164429"/>
              <a:gd name="connsiteY2" fmla="*/ 2949167 h 3577486"/>
              <a:gd name="connsiteX3" fmla="*/ 1838748 w 6164429"/>
              <a:gd name="connsiteY3" fmla="*/ 2720567 h 3577486"/>
              <a:gd name="connsiteX4" fmla="*/ 1924473 w 6164429"/>
              <a:gd name="connsiteY4" fmla="*/ 2549117 h 3577486"/>
              <a:gd name="connsiteX5" fmla="*/ 2581698 w 6164429"/>
              <a:gd name="connsiteY5" fmla="*/ 2253842 h 3577486"/>
              <a:gd name="connsiteX6" fmla="*/ 3134148 w 6164429"/>
              <a:gd name="connsiteY6" fmla="*/ 2006192 h 3577486"/>
              <a:gd name="connsiteX7" fmla="*/ 3191298 w 6164429"/>
              <a:gd name="connsiteY7" fmla="*/ 1787117 h 3577486"/>
              <a:gd name="connsiteX8" fmla="*/ 3305598 w 6164429"/>
              <a:gd name="connsiteY8" fmla="*/ 1558517 h 3577486"/>
              <a:gd name="connsiteX9" fmla="*/ 3553248 w 6164429"/>
              <a:gd name="connsiteY9" fmla="*/ 1310867 h 3577486"/>
              <a:gd name="connsiteX10" fmla="*/ 3705648 w 6164429"/>
              <a:gd name="connsiteY10" fmla="*/ 1320392 h 3577486"/>
              <a:gd name="connsiteX11" fmla="*/ 3705648 w 6164429"/>
              <a:gd name="connsiteY11" fmla="*/ 1158467 h 3577486"/>
              <a:gd name="connsiteX12" fmla="*/ 3915198 w 6164429"/>
              <a:gd name="connsiteY12" fmla="*/ 834617 h 3577486"/>
              <a:gd name="connsiteX13" fmla="*/ 4077123 w 6164429"/>
              <a:gd name="connsiteY13" fmla="*/ 606017 h 3577486"/>
              <a:gd name="connsiteX14" fmla="*/ 4296198 w 6164429"/>
              <a:gd name="connsiteY14" fmla="*/ 529817 h 3577486"/>
              <a:gd name="connsiteX15" fmla="*/ 4291437 w 6164429"/>
              <a:gd name="connsiteY15" fmla="*/ 510767 h 3577486"/>
              <a:gd name="connsiteX16" fmla="*/ 4639098 w 6164429"/>
              <a:gd name="connsiteY16" fmla="*/ 444092 h 3577486"/>
              <a:gd name="connsiteX17" fmla="*/ 4858174 w 6164429"/>
              <a:gd name="connsiteY17" fmla="*/ 315505 h 3577486"/>
              <a:gd name="connsiteX18" fmla="*/ 5077248 w 6164429"/>
              <a:gd name="connsiteY18" fmla="*/ 82142 h 3577486"/>
              <a:gd name="connsiteX19" fmla="*/ 5505873 w 6164429"/>
              <a:gd name="connsiteY19" fmla="*/ 48804 h 3577486"/>
              <a:gd name="connsiteX20" fmla="*/ 5805912 w 6164429"/>
              <a:gd name="connsiteY20" fmla="*/ 24992 h 3577486"/>
              <a:gd name="connsiteX21" fmla="*/ 5963073 w 6164429"/>
              <a:gd name="connsiteY21" fmla="*/ 67855 h 3577486"/>
              <a:gd name="connsiteX22" fmla="*/ 6163098 w 6164429"/>
              <a:gd name="connsiteY22" fmla="*/ 767942 h 3577486"/>
              <a:gd name="connsiteX23" fmla="*/ 6039273 w 6164429"/>
              <a:gd name="connsiteY23" fmla="*/ 1891892 h 3577486"/>
              <a:gd name="connsiteX24" fmla="*/ 5829723 w 6164429"/>
              <a:gd name="connsiteY24" fmla="*/ 1834742 h 3577486"/>
              <a:gd name="connsiteX25" fmla="*/ 5096298 w 6164429"/>
              <a:gd name="connsiteY25" fmla="*/ 2225267 h 3577486"/>
              <a:gd name="connsiteX26" fmla="*/ 4953423 w 6164429"/>
              <a:gd name="connsiteY26" fmla="*/ 2434817 h 3577486"/>
              <a:gd name="connsiteX27" fmla="*/ 4724823 w 6164429"/>
              <a:gd name="connsiteY27" fmla="*/ 2434817 h 3577486"/>
              <a:gd name="connsiteX28" fmla="*/ 4620048 w 6164429"/>
              <a:gd name="connsiteY28" fmla="*/ 2911067 h 3577486"/>
              <a:gd name="connsiteX29" fmla="*/ 4467648 w 6164429"/>
              <a:gd name="connsiteY29" fmla="*/ 3158717 h 3577486"/>
              <a:gd name="connsiteX30" fmla="*/ 4077123 w 6164429"/>
              <a:gd name="connsiteY30" fmla="*/ 3225392 h 3577486"/>
              <a:gd name="connsiteX31" fmla="*/ 3924723 w 6164429"/>
              <a:gd name="connsiteY31" fmla="*/ 3492092 h 3577486"/>
              <a:gd name="connsiteX32" fmla="*/ 3724698 w 6164429"/>
              <a:gd name="connsiteY32" fmla="*/ 3339692 h 3577486"/>
              <a:gd name="connsiteX33" fmla="*/ 3810423 w 6164429"/>
              <a:gd name="connsiteY33" fmla="*/ 3063467 h 3577486"/>
              <a:gd name="connsiteX34" fmla="*/ 3305598 w 6164429"/>
              <a:gd name="connsiteY34" fmla="*/ 3063467 h 3577486"/>
              <a:gd name="connsiteX35" fmla="*/ 2791248 w 6164429"/>
              <a:gd name="connsiteY35" fmla="*/ 3539717 h 3577486"/>
              <a:gd name="connsiteX36" fmla="*/ 152823 w 6164429"/>
              <a:gd name="connsiteY36" fmla="*/ 3520667 h 3577486"/>
              <a:gd name="connsiteX0" fmla="*/ 152823 w 6164429"/>
              <a:gd name="connsiteY0" fmla="*/ 3520667 h 3577486"/>
              <a:gd name="connsiteX1" fmla="*/ 448098 w 6164429"/>
              <a:gd name="connsiteY1" fmla="*/ 3358742 h 3577486"/>
              <a:gd name="connsiteX2" fmla="*/ 1543473 w 6164429"/>
              <a:gd name="connsiteY2" fmla="*/ 2949167 h 3577486"/>
              <a:gd name="connsiteX3" fmla="*/ 1838748 w 6164429"/>
              <a:gd name="connsiteY3" fmla="*/ 2720567 h 3577486"/>
              <a:gd name="connsiteX4" fmla="*/ 1924473 w 6164429"/>
              <a:gd name="connsiteY4" fmla="*/ 2549117 h 3577486"/>
              <a:gd name="connsiteX5" fmla="*/ 2581698 w 6164429"/>
              <a:gd name="connsiteY5" fmla="*/ 2253842 h 3577486"/>
              <a:gd name="connsiteX6" fmla="*/ 3134148 w 6164429"/>
              <a:gd name="connsiteY6" fmla="*/ 2006192 h 3577486"/>
              <a:gd name="connsiteX7" fmla="*/ 3191298 w 6164429"/>
              <a:gd name="connsiteY7" fmla="*/ 1787117 h 3577486"/>
              <a:gd name="connsiteX8" fmla="*/ 3305598 w 6164429"/>
              <a:gd name="connsiteY8" fmla="*/ 1558517 h 3577486"/>
              <a:gd name="connsiteX9" fmla="*/ 3553248 w 6164429"/>
              <a:gd name="connsiteY9" fmla="*/ 1310867 h 3577486"/>
              <a:gd name="connsiteX10" fmla="*/ 3705648 w 6164429"/>
              <a:gd name="connsiteY10" fmla="*/ 1320392 h 3577486"/>
              <a:gd name="connsiteX11" fmla="*/ 3705648 w 6164429"/>
              <a:gd name="connsiteY11" fmla="*/ 1158467 h 3577486"/>
              <a:gd name="connsiteX12" fmla="*/ 3915198 w 6164429"/>
              <a:gd name="connsiteY12" fmla="*/ 834617 h 3577486"/>
              <a:gd name="connsiteX13" fmla="*/ 4077123 w 6164429"/>
              <a:gd name="connsiteY13" fmla="*/ 606017 h 3577486"/>
              <a:gd name="connsiteX14" fmla="*/ 4296198 w 6164429"/>
              <a:gd name="connsiteY14" fmla="*/ 529817 h 3577486"/>
              <a:gd name="connsiteX15" fmla="*/ 4291437 w 6164429"/>
              <a:gd name="connsiteY15" fmla="*/ 510767 h 3577486"/>
              <a:gd name="connsiteX16" fmla="*/ 4639098 w 6164429"/>
              <a:gd name="connsiteY16" fmla="*/ 444092 h 3577486"/>
              <a:gd name="connsiteX17" fmla="*/ 4858174 w 6164429"/>
              <a:gd name="connsiteY17" fmla="*/ 315505 h 3577486"/>
              <a:gd name="connsiteX18" fmla="*/ 5096298 w 6164429"/>
              <a:gd name="connsiteY18" fmla="*/ 63092 h 3577486"/>
              <a:gd name="connsiteX19" fmla="*/ 5505873 w 6164429"/>
              <a:gd name="connsiteY19" fmla="*/ 48804 h 3577486"/>
              <a:gd name="connsiteX20" fmla="*/ 5805912 w 6164429"/>
              <a:gd name="connsiteY20" fmla="*/ 24992 h 3577486"/>
              <a:gd name="connsiteX21" fmla="*/ 5963073 w 6164429"/>
              <a:gd name="connsiteY21" fmla="*/ 67855 h 3577486"/>
              <a:gd name="connsiteX22" fmla="*/ 6163098 w 6164429"/>
              <a:gd name="connsiteY22" fmla="*/ 767942 h 3577486"/>
              <a:gd name="connsiteX23" fmla="*/ 6039273 w 6164429"/>
              <a:gd name="connsiteY23" fmla="*/ 1891892 h 3577486"/>
              <a:gd name="connsiteX24" fmla="*/ 5829723 w 6164429"/>
              <a:gd name="connsiteY24" fmla="*/ 1834742 h 3577486"/>
              <a:gd name="connsiteX25" fmla="*/ 5096298 w 6164429"/>
              <a:gd name="connsiteY25" fmla="*/ 2225267 h 3577486"/>
              <a:gd name="connsiteX26" fmla="*/ 4953423 w 6164429"/>
              <a:gd name="connsiteY26" fmla="*/ 2434817 h 3577486"/>
              <a:gd name="connsiteX27" fmla="*/ 4724823 w 6164429"/>
              <a:gd name="connsiteY27" fmla="*/ 2434817 h 3577486"/>
              <a:gd name="connsiteX28" fmla="*/ 4620048 w 6164429"/>
              <a:gd name="connsiteY28" fmla="*/ 2911067 h 3577486"/>
              <a:gd name="connsiteX29" fmla="*/ 4467648 w 6164429"/>
              <a:gd name="connsiteY29" fmla="*/ 3158717 h 3577486"/>
              <a:gd name="connsiteX30" fmla="*/ 4077123 w 6164429"/>
              <a:gd name="connsiteY30" fmla="*/ 3225392 h 3577486"/>
              <a:gd name="connsiteX31" fmla="*/ 3924723 w 6164429"/>
              <a:gd name="connsiteY31" fmla="*/ 3492092 h 3577486"/>
              <a:gd name="connsiteX32" fmla="*/ 3724698 w 6164429"/>
              <a:gd name="connsiteY32" fmla="*/ 3339692 h 3577486"/>
              <a:gd name="connsiteX33" fmla="*/ 3810423 w 6164429"/>
              <a:gd name="connsiteY33" fmla="*/ 3063467 h 3577486"/>
              <a:gd name="connsiteX34" fmla="*/ 3305598 w 6164429"/>
              <a:gd name="connsiteY34" fmla="*/ 3063467 h 3577486"/>
              <a:gd name="connsiteX35" fmla="*/ 2791248 w 6164429"/>
              <a:gd name="connsiteY35" fmla="*/ 3539717 h 3577486"/>
              <a:gd name="connsiteX36" fmla="*/ 152823 w 6164429"/>
              <a:gd name="connsiteY36" fmla="*/ 3520667 h 3577486"/>
              <a:gd name="connsiteX0" fmla="*/ 152823 w 6164429"/>
              <a:gd name="connsiteY0" fmla="*/ 3520667 h 3577486"/>
              <a:gd name="connsiteX1" fmla="*/ 448098 w 6164429"/>
              <a:gd name="connsiteY1" fmla="*/ 3358742 h 3577486"/>
              <a:gd name="connsiteX2" fmla="*/ 1543473 w 6164429"/>
              <a:gd name="connsiteY2" fmla="*/ 2949167 h 3577486"/>
              <a:gd name="connsiteX3" fmla="*/ 1838748 w 6164429"/>
              <a:gd name="connsiteY3" fmla="*/ 2720567 h 3577486"/>
              <a:gd name="connsiteX4" fmla="*/ 1924473 w 6164429"/>
              <a:gd name="connsiteY4" fmla="*/ 2549117 h 3577486"/>
              <a:gd name="connsiteX5" fmla="*/ 2581698 w 6164429"/>
              <a:gd name="connsiteY5" fmla="*/ 2253842 h 3577486"/>
              <a:gd name="connsiteX6" fmla="*/ 3134148 w 6164429"/>
              <a:gd name="connsiteY6" fmla="*/ 2006192 h 3577486"/>
              <a:gd name="connsiteX7" fmla="*/ 3191298 w 6164429"/>
              <a:gd name="connsiteY7" fmla="*/ 1787117 h 3577486"/>
              <a:gd name="connsiteX8" fmla="*/ 3305598 w 6164429"/>
              <a:gd name="connsiteY8" fmla="*/ 1558517 h 3577486"/>
              <a:gd name="connsiteX9" fmla="*/ 3553248 w 6164429"/>
              <a:gd name="connsiteY9" fmla="*/ 1310867 h 3577486"/>
              <a:gd name="connsiteX10" fmla="*/ 3705648 w 6164429"/>
              <a:gd name="connsiteY10" fmla="*/ 1320392 h 3577486"/>
              <a:gd name="connsiteX11" fmla="*/ 3705648 w 6164429"/>
              <a:gd name="connsiteY11" fmla="*/ 1158467 h 3577486"/>
              <a:gd name="connsiteX12" fmla="*/ 3915198 w 6164429"/>
              <a:gd name="connsiteY12" fmla="*/ 834617 h 3577486"/>
              <a:gd name="connsiteX13" fmla="*/ 4034261 w 6164429"/>
              <a:gd name="connsiteY13" fmla="*/ 625067 h 3577486"/>
              <a:gd name="connsiteX14" fmla="*/ 4296198 w 6164429"/>
              <a:gd name="connsiteY14" fmla="*/ 529817 h 3577486"/>
              <a:gd name="connsiteX15" fmla="*/ 4291437 w 6164429"/>
              <a:gd name="connsiteY15" fmla="*/ 510767 h 3577486"/>
              <a:gd name="connsiteX16" fmla="*/ 4639098 w 6164429"/>
              <a:gd name="connsiteY16" fmla="*/ 444092 h 3577486"/>
              <a:gd name="connsiteX17" fmla="*/ 4858174 w 6164429"/>
              <a:gd name="connsiteY17" fmla="*/ 315505 h 3577486"/>
              <a:gd name="connsiteX18" fmla="*/ 5096298 w 6164429"/>
              <a:gd name="connsiteY18" fmla="*/ 63092 h 3577486"/>
              <a:gd name="connsiteX19" fmla="*/ 5505873 w 6164429"/>
              <a:gd name="connsiteY19" fmla="*/ 48804 h 3577486"/>
              <a:gd name="connsiteX20" fmla="*/ 5805912 w 6164429"/>
              <a:gd name="connsiteY20" fmla="*/ 24992 h 3577486"/>
              <a:gd name="connsiteX21" fmla="*/ 5963073 w 6164429"/>
              <a:gd name="connsiteY21" fmla="*/ 67855 h 3577486"/>
              <a:gd name="connsiteX22" fmla="*/ 6163098 w 6164429"/>
              <a:gd name="connsiteY22" fmla="*/ 767942 h 3577486"/>
              <a:gd name="connsiteX23" fmla="*/ 6039273 w 6164429"/>
              <a:gd name="connsiteY23" fmla="*/ 1891892 h 3577486"/>
              <a:gd name="connsiteX24" fmla="*/ 5829723 w 6164429"/>
              <a:gd name="connsiteY24" fmla="*/ 1834742 h 3577486"/>
              <a:gd name="connsiteX25" fmla="*/ 5096298 w 6164429"/>
              <a:gd name="connsiteY25" fmla="*/ 2225267 h 3577486"/>
              <a:gd name="connsiteX26" fmla="*/ 4953423 w 6164429"/>
              <a:gd name="connsiteY26" fmla="*/ 2434817 h 3577486"/>
              <a:gd name="connsiteX27" fmla="*/ 4724823 w 6164429"/>
              <a:gd name="connsiteY27" fmla="*/ 2434817 h 3577486"/>
              <a:gd name="connsiteX28" fmla="*/ 4620048 w 6164429"/>
              <a:gd name="connsiteY28" fmla="*/ 2911067 h 3577486"/>
              <a:gd name="connsiteX29" fmla="*/ 4467648 w 6164429"/>
              <a:gd name="connsiteY29" fmla="*/ 3158717 h 3577486"/>
              <a:gd name="connsiteX30" fmla="*/ 4077123 w 6164429"/>
              <a:gd name="connsiteY30" fmla="*/ 3225392 h 3577486"/>
              <a:gd name="connsiteX31" fmla="*/ 3924723 w 6164429"/>
              <a:gd name="connsiteY31" fmla="*/ 3492092 h 3577486"/>
              <a:gd name="connsiteX32" fmla="*/ 3724698 w 6164429"/>
              <a:gd name="connsiteY32" fmla="*/ 3339692 h 3577486"/>
              <a:gd name="connsiteX33" fmla="*/ 3810423 w 6164429"/>
              <a:gd name="connsiteY33" fmla="*/ 3063467 h 3577486"/>
              <a:gd name="connsiteX34" fmla="*/ 3305598 w 6164429"/>
              <a:gd name="connsiteY34" fmla="*/ 3063467 h 3577486"/>
              <a:gd name="connsiteX35" fmla="*/ 2791248 w 6164429"/>
              <a:gd name="connsiteY35" fmla="*/ 3539717 h 3577486"/>
              <a:gd name="connsiteX36" fmla="*/ 152823 w 6164429"/>
              <a:gd name="connsiteY36" fmla="*/ 3520667 h 3577486"/>
              <a:gd name="connsiteX0" fmla="*/ 152823 w 6164429"/>
              <a:gd name="connsiteY0" fmla="*/ 3520667 h 3577486"/>
              <a:gd name="connsiteX1" fmla="*/ 448098 w 6164429"/>
              <a:gd name="connsiteY1" fmla="*/ 3358742 h 3577486"/>
              <a:gd name="connsiteX2" fmla="*/ 1543473 w 6164429"/>
              <a:gd name="connsiteY2" fmla="*/ 2949167 h 3577486"/>
              <a:gd name="connsiteX3" fmla="*/ 1838748 w 6164429"/>
              <a:gd name="connsiteY3" fmla="*/ 2720567 h 3577486"/>
              <a:gd name="connsiteX4" fmla="*/ 1924473 w 6164429"/>
              <a:gd name="connsiteY4" fmla="*/ 2549117 h 3577486"/>
              <a:gd name="connsiteX5" fmla="*/ 2581698 w 6164429"/>
              <a:gd name="connsiteY5" fmla="*/ 2253842 h 3577486"/>
              <a:gd name="connsiteX6" fmla="*/ 3134148 w 6164429"/>
              <a:gd name="connsiteY6" fmla="*/ 2006192 h 3577486"/>
              <a:gd name="connsiteX7" fmla="*/ 3191298 w 6164429"/>
              <a:gd name="connsiteY7" fmla="*/ 1787117 h 3577486"/>
              <a:gd name="connsiteX8" fmla="*/ 3305598 w 6164429"/>
              <a:gd name="connsiteY8" fmla="*/ 1558517 h 3577486"/>
              <a:gd name="connsiteX9" fmla="*/ 3553248 w 6164429"/>
              <a:gd name="connsiteY9" fmla="*/ 1310867 h 3577486"/>
              <a:gd name="connsiteX10" fmla="*/ 3705648 w 6164429"/>
              <a:gd name="connsiteY10" fmla="*/ 1320392 h 3577486"/>
              <a:gd name="connsiteX11" fmla="*/ 3705648 w 6164429"/>
              <a:gd name="connsiteY11" fmla="*/ 1158467 h 3577486"/>
              <a:gd name="connsiteX12" fmla="*/ 3877098 w 6164429"/>
              <a:gd name="connsiteY12" fmla="*/ 848905 h 3577486"/>
              <a:gd name="connsiteX13" fmla="*/ 4034261 w 6164429"/>
              <a:gd name="connsiteY13" fmla="*/ 625067 h 3577486"/>
              <a:gd name="connsiteX14" fmla="*/ 4296198 w 6164429"/>
              <a:gd name="connsiteY14" fmla="*/ 529817 h 3577486"/>
              <a:gd name="connsiteX15" fmla="*/ 4291437 w 6164429"/>
              <a:gd name="connsiteY15" fmla="*/ 510767 h 3577486"/>
              <a:gd name="connsiteX16" fmla="*/ 4639098 w 6164429"/>
              <a:gd name="connsiteY16" fmla="*/ 444092 h 3577486"/>
              <a:gd name="connsiteX17" fmla="*/ 4858174 w 6164429"/>
              <a:gd name="connsiteY17" fmla="*/ 315505 h 3577486"/>
              <a:gd name="connsiteX18" fmla="*/ 5096298 w 6164429"/>
              <a:gd name="connsiteY18" fmla="*/ 63092 h 3577486"/>
              <a:gd name="connsiteX19" fmla="*/ 5505873 w 6164429"/>
              <a:gd name="connsiteY19" fmla="*/ 48804 h 3577486"/>
              <a:gd name="connsiteX20" fmla="*/ 5805912 w 6164429"/>
              <a:gd name="connsiteY20" fmla="*/ 24992 h 3577486"/>
              <a:gd name="connsiteX21" fmla="*/ 5963073 w 6164429"/>
              <a:gd name="connsiteY21" fmla="*/ 67855 h 3577486"/>
              <a:gd name="connsiteX22" fmla="*/ 6163098 w 6164429"/>
              <a:gd name="connsiteY22" fmla="*/ 767942 h 3577486"/>
              <a:gd name="connsiteX23" fmla="*/ 6039273 w 6164429"/>
              <a:gd name="connsiteY23" fmla="*/ 1891892 h 3577486"/>
              <a:gd name="connsiteX24" fmla="*/ 5829723 w 6164429"/>
              <a:gd name="connsiteY24" fmla="*/ 1834742 h 3577486"/>
              <a:gd name="connsiteX25" fmla="*/ 5096298 w 6164429"/>
              <a:gd name="connsiteY25" fmla="*/ 2225267 h 3577486"/>
              <a:gd name="connsiteX26" fmla="*/ 4953423 w 6164429"/>
              <a:gd name="connsiteY26" fmla="*/ 2434817 h 3577486"/>
              <a:gd name="connsiteX27" fmla="*/ 4724823 w 6164429"/>
              <a:gd name="connsiteY27" fmla="*/ 2434817 h 3577486"/>
              <a:gd name="connsiteX28" fmla="*/ 4620048 w 6164429"/>
              <a:gd name="connsiteY28" fmla="*/ 2911067 h 3577486"/>
              <a:gd name="connsiteX29" fmla="*/ 4467648 w 6164429"/>
              <a:gd name="connsiteY29" fmla="*/ 3158717 h 3577486"/>
              <a:gd name="connsiteX30" fmla="*/ 4077123 w 6164429"/>
              <a:gd name="connsiteY30" fmla="*/ 3225392 h 3577486"/>
              <a:gd name="connsiteX31" fmla="*/ 3924723 w 6164429"/>
              <a:gd name="connsiteY31" fmla="*/ 3492092 h 3577486"/>
              <a:gd name="connsiteX32" fmla="*/ 3724698 w 6164429"/>
              <a:gd name="connsiteY32" fmla="*/ 3339692 h 3577486"/>
              <a:gd name="connsiteX33" fmla="*/ 3810423 w 6164429"/>
              <a:gd name="connsiteY33" fmla="*/ 3063467 h 3577486"/>
              <a:gd name="connsiteX34" fmla="*/ 3305598 w 6164429"/>
              <a:gd name="connsiteY34" fmla="*/ 3063467 h 3577486"/>
              <a:gd name="connsiteX35" fmla="*/ 2791248 w 6164429"/>
              <a:gd name="connsiteY35" fmla="*/ 3539717 h 3577486"/>
              <a:gd name="connsiteX36" fmla="*/ 152823 w 6164429"/>
              <a:gd name="connsiteY36" fmla="*/ 3520667 h 3577486"/>
              <a:gd name="connsiteX0" fmla="*/ 152823 w 6164429"/>
              <a:gd name="connsiteY0" fmla="*/ 3520667 h 3577486"/>
              <a:gd name="connsiteX1" fmla="*/ 448098 w 6164429"/>
              <a:gd name="connsiteY1" fmla="*/ 3358742 h 3577486"/>
              <a:gd name="connsiteX2" fmla="*/ 1543473 w 6164429"/>
              <a:gd name="connsiteY2" fmla="*/ 2949167 h 3577486"/>
              <a:gd name="connsiteX3" fmla="*/ 1838748 w 6164429"/>
              <a:gd name="connsiteY3" fmla="*/ 2720567 h 3577486"/>
              <a:gd name="connsiteX4" fmla="*/ 1924473 w 6164429"/>
              <a:gd name="connsiteY4" fmla="*/ 2549117 h 3577486"/>
              <a:gd name="connsiteX5" fmla="*/ 2581698 w 6164429"/>
              <a:gd name="connsiteY5" fmla="*/ 2253842 h 3577486"/>
              <a:gd name="connsiteX6" fmla="*/ 3134148 w 6164429"/>
              <a:gd name="connsiteY6" fmla="*/ 2006192 h 3577486"/>
              <a:gd name="connsiteX7" fmla="*/ 3191298 w 6164429"/>
              <a:gd name="connsiteY7" fmla="*/ 1787117 h 3577486"/>
              <a:gd name="connsiteX8" fmla="*/ 3305598 w 6164429"/>
              <a:gd name="connsiteY8" fmla="*/ 1558517 h 3577486"/>
              <a:gd name="connsiteX9" fmla="*/ 3553248 w 6164429"/>
              <a:gd name="connsiteY9" fmla="*/ 1310867 h 3577486"/>
              <a:gd name="connsiteX10" fmla="*/ 3705648 w 6164429"/>
              <a:gd name="connsiteY10" fmla="*/ 1320392 h 3577486"/>
              <a:gd name="connsiteX11" fmla="*/ 3724698 w 6164429"/>
              <a:gd name="connsiteY11" fmla="*/ 1101317 h 3577486"/>
              <a:gd name="connsiteX12" fmla="*/ 3877098 w 6164429"/>
              <a:gd name="connsiteY12" fmla="*/ 848905 h 3577486"/>
              <a:gd name="connsiteX13" fmla="*/ 4034261 w 6164429"/>
              <a:gd name="connsiteY13" fmla="*/ 625067 h 3577486"/>
              <a:gd name="connsiteX14" fmla="*/ 4296198 w 6164429"/>
              <a:gd name="connsiteY14" fmla="*/ 529817 h 3577486"/>
              <a:gd name="connsiteX15" fmla="*/ 4291437 w 6164429"/>
              <a:gd name="connsiteY15" fmla="*/ 510767 h 3577486"/>
              <a:gd name="connsiteX16" fmla="*/ 4639098 w 6164429"/>
              <a:gd name="connsiteY16" fmla="*/ 444092 h 3577486"/>
              <a:gd name="connsiteX17" fmla="*/ 4858174 w 6164429"/>
              <a:gd name="connsiteY17" fmla="*/ 315505 h 3577486"/>
              <a:gd name="connsiteX18" fmla="*/ 5096298 w 6164429"/>
              <a:gd name="connsiteY18" fmla="*/ 63092 h 3577486"/>
              <a:gd name="connsiteX19" fmla="*/ 5505873 w 6164429"/>
              <a:gd name="connsiteY19" fmla="*/ 48804 h 3577486"/>
              <a:gd name="connsiteX20" fmla="*/ 5805912 w 6164429"/>
              <a:gd name="connsiteY20" fmla="*/ 24992 h 3577486"/>
              <a:gd name="connsiteX21" fmla="*/ 5963073 w 6164429"/>
              <a:gd name="connsiteY21" fmla="*/ 67855 h 3577486"/>
              <a:gd name="connsiteX22" fmla="*/ 6163098 w 6164429"/>
              <a:gd name="connsiteY22" fmla="*/ 767942 h 3577486"/>
              <a:gd name="connsiteX23" fmla="*/ 6039273 w 6164429"/>
              <a:gd name="connsiteY23" fmla="*/ 1891892 h 3577486"/>
              <a:gd name="connsiteX24" fmla="*/ 5829723 w 6164429"/>
              <a:gd name="connsiteY24" fmla="*/ 1834742 h 3577486"/>
              <a:gd name="connsiteX25" fmla="*/ 5096298 w 6164429"/>
              <a:gd name="connsiteY25" fmla="*/ 2225267 h 3577486"/>
              <a:gd name="connsiteX26" fmla="*/ 4953423 w 6164429"/>
              <a:gd name="connsiteY26" fmla="*/ 2434817 h 3577486"/>
              <a:gd name="connsiteX27" fmla="*/ 4724823 w 6164429"/>
              <a:gd name="connsiteY27" fmla="*/ 2434817 h 3577486"/>
              <a:gd name="connsiteX28" fmla="*/ 4620048 w 6164429"/>
              <a:gd name="connsiteY28" fmla="*/ 2911067 h 3577486"/>
              <a:gd name="connsiteX29" fmla="*/ 4467648 w 6164429"/>
              <a:gd name="connsiteY29" fmla="*/ 3158717 h 3577486"/>
              <a:gd name="connsiteX30" fmla="*/ 4077123 w 6164429"/>
              <a:gd name="connsiteY30" fmla="*/ 3225392 h 3577486"/>
              <a:gd name="connsiteX31" fmla="*/ 3924723 w 6164429"/>
              <a:gd name="connsiteY31" fmla="*/ 3492092 h 3577486"/>
              <a:gd name="connsiteX32" fmla="*/ 3724698 w 6164429"/>
              <a:gd name="connsiteY32" fmla="*/ 3339692 h 3577486"/>
              <a:gd name="connsiteX33" fmla="*/ 3810423 w 6164429"/>
              <a:gd name="connsiteY33" fmla="*/ 3063467 h 3577486"/>
              <a:gd name="connsiteX34" fmla="*/ 3305598 w 6164429"/>
              <a:gd name="connsiteY34" fmla="*/ 3063467 h 3577486"/>
              <a:gd name="connsiteX35" fmla="*/ 2791248 w 6164429"/>
              <a:gd name="connsiteY35" fmla="*/ 3539717 h 3577486"/>
              <a:gd name="connsiteX36" fmla="*/ 152823 w 6164429"/>
              <a:gd name="connsiteY36" fmla="*/ 3520667 h 3577486"/>
              <a:gd name="connsiteX0" fmla="*/ 152823 w 6164429"/>
              <a:gd name="connsiteY0" fmla="*/ 3520667 h 3577486"/>
              <a:gd name="connsiteX1" fmla="*/ 448098 w 6164429"/>
              <a:gd name="connsiteY1" fmla="*/ 3358742 h 3577486"/>
              <a:gd name="connsiteX2" fmla="*/ 1543473 w 6164429"/>
              <a:gd name="connsiteY2" fmla="*/ 2949167 h 3577486"/>
              <a:gd name="connsiteX3" fmla="*/ 1838748 w 6164429"/>
              <a:gd name="connsiteY3" fmla="*/ 2720567 h 3577486"/>
              <a:gd name="connsiteX4" fmla="*/ 1924473 w 6164429"/>
              <a:gd name="connsiteY4" fmla="*/ 2549117 h 3577486"/>
              <a:gd name="connsiteX5" fmla="*/ 2581698 w 6164429"/>
              <a:gd name="connsiteY5" fmla="*/ 2253842 h 3577486"/>
              <a:gd name="connsiteX6" fmla="*/ 3134148 w 6164429"/>
              <a:gd name="connsiteY6" fmla="*/ 2006192 h 3577486"/>
              <a:gd name="connsiteX7" fmla="*/ 3191298 w 6164429"/>
              <a:gd name="connsiteY7" fmla="*/ 1787117 h 3577486"/>
              <a:gd name="connsiteX8" fmla="*/ 3305598 w 6164429"/>
              <a:gd name="connsiteY8" fmla="*/ 1558517 h 3577486"/>
              <a:gd name="connsiteX9" fmla="*/ 3553248 w 6164429"/>
              <a:gd name="connsiteY9" fmla="*/ 1310867 h 3577486"/>
              <a:gd name="connsiteX10" fmla="*/ 3691361 w 6164429"/>
              <a:gd name="connsiteY10" fmla="*/ 1310867 h 3577486"/>
              <a:gd name="connsiteX11" fmla="*/ 3724698 w 6164429"/>
              <a:gd name="connsiteY11" fmla="*/ 1101317 h 3577486"/>
              <a:gd name="connsiteX12" fmla="*/ 3877098 w 6164429"/>
              <a:gd name="connsiteY12" fmla="*/ 848905 h 3577486"/>
              <a:gd name="connsiteX13" fmla="*/ 4034261 w 6164429"/>
              <a:gd name="connsiteY13" fmla="*/ 625067 h 3577486"/>
              <a:gd name="connsiteX14" fmla="*/ 4296198 w 6164429"/>
              <a:gd name="connsiteY14" fmla="*/ 529817 h 3577486"/>
              <a:gd name="connsiteX15" fmla="*/ 4291437 w 6164429"/>
              <a:gd name="connsiteY15" fmla="*/ 510767 h 3577486"/>
              <a:gd name="connsiteX16" fmla="*/ 4639098 w 6164429"/>
              <a:gd name="connsiteY16" fmla="*/ 444092 h 3577486"/>
              <a:gd name="connsiteX17" fmla="*/ 4858174 w 6164429"/>
              <a:gd name="connsiteY17" fmla="*/ 315505 h 3577486"/>
              <a:gd name="connsiteX18" fmla="*/ 5096298 w 6164429"/>
              <a:gd name="connsiteY18" fmla="*/ 63092 h 3577486"/>
              <a:gd name="connsiteX19" fmla="*/ 5505873 w 6164429"/>
              <a:gd name="connsiteY19" fmla="*/ 48804 h 3577486"/>
              <a:gd name="connsiteX20" fmla="*/ 5805912 w 6164429"/>
              <a:gd name="connsiteY20" fmla="*/ 24992 h 3577486"/>
              <a:gd name="connsiteX21" fmla="*/ 5963073 w 6164429"/>
              <a:gd name="connsiteY21" fmla="*/ 67855 h 3577486"/>
              <a:gd name="connsiteX22" fmla="*/ 6163098 w 6164429"/>
              <a:gd name="connsiteY22" fmla="*/ 767942 h 3577486"/>
              <a:gd name="connsiteX23" fmla="*/ 6039273 w 6164429"/>
              <a:gd name="connsiteY23" fmla="*/ 1891892 h 3577486"/>
              <a:gd name="connsiteX24" fmla="*/ 5829723 w 6164429"/>
              <a:gd name="connsiteY24" fmla="*/ 1834742 h 3577486"/>
              <a:gd name="connsiteX25" fmla="*/ 5096298 w 6164429"/>
              <a:gd name="connsiteY25" fmla="*/ 2225267 h 3577486"/>
              <a:gd name="connsiteX26" fmla="*/ 4953423 w 6164429"/>
              <a:gd name="connsiteY26" fmla="*/ 2434817 h 3577486"/>
              <a:gd name="connsiteX27" fmla="*/ 4724823 w 6164429"/>
              <a:gd name="connsiteY27" fmla="*/ 2434817 h 3577486"/>
              <a:gd name="connsiteX28" fmla="*/ 4620048 w 6164429"/>
              <a:gd name="connsiteY28" fmla="*/ 2911067 h 3577486"/>
              <a:gd name="connsiteX29" fmla="*/ 4467648 w 6164429"/>
              <a:gd name="connsiteY29" fmla="*/ 3158717 h 3577486"/>
              <a:gd name="connsiteX30" fmla="*/ 4077123 w 6164429"/>
              <a:gd name="connsiteY30" fmla="*/ 3225392 h 3577486"/>
              <a:gd name="connsiteX31" fmla="*/ 3924723 w 6164429"/>
              <a:gd name="connsiteY31" fmla="*/ 3492092 h 3577486"/>
              <a:gd name="connsiteX32" fmla="*/ 3724698 w 6164429"/>
              <a:gd name="connsiteY32" fmla="*/ 3339692 h 3577486"/>
              <a:gd name="connsiteX33" fmla="*/ 3810423 w 6164429"/>
              <a:gd name="connsiteY33" fmla="*/ 3063467 h 3577486"/>
              <a:gd name="connsiteX34" fmla="*/ 3305598 w 6164429"/>
              <a:gd name="connsiteY34" fmla="*/ 3063467 h 3577486"/>
              <a:gd name="connsiteX35" fmla="*/ 2791248 w 6164429"/>
              <a:gd name="connsiteY35" fmla="*/ 3539717 h 3577486"/>
              <a:gd name="connsiteX36" fmla="*/ 152823 w 6164429"/>
              <a:gd name="connsiteY36" fmla="*/ 3520667 h 3577486"/>
              <a:gd name="connsiteX0" fmla="*/ 152823 w 6164429"/>
              <a:gd name="connsiteY0" fmla="*/ 3520667 h 3577486"/>
              <a:gd name="connsiteX1" fmla="*/ 448098 w 6164429"/>
              <a:gd name="connsiteY1" fmla="*/ 3358742 h 3577486"/>
              <a:gd name="connsiteX2" fmla="*/ 1543473 w 6164429"/>
              <a:gd name="connsiteY2" fmla="*/ 2949167 h 3577486"/>
              <a:gd name="connsiteX3" fmla="*/ 1838748 w 6164429"/>
              <a:gd name="connsiteY3" fmla="*/ 2720567 h 3577486"/>
              <a:gd name="connsiteX4" fmla="*/ 1924473 w 6164429"/>
              <a:gd name="connsiteY4" fmla="*/ 2549117 h 3577486"/>
              <a:gd name="connsiteX5" fmla="*/ 2581698 w 6164429"/>
              <a:gd name="connsiteY5" fmla="*/ 2253842 h 3577486"/>
              <a:gd name="connsiteX6" fmla="*/ 3134148 w 6164429"/>
              <a:gd name="connsiteY6" fmla="*/ 2006192 h 3577486"/>
              <a:gd name="connsiteX7" fmla="*/ 3191298 w 6164429"/>
              <a:gd name="connsiteY7" fmla="*/ 1787117 h 3577486"/>
              <a:gd name="connsiteX8" fmla="*/ 3305598 w 6164429"/>
              <a:gd name="connsiteY8" fmla="*/ 1558517 h 3577486"/>
              <a:gd name="connsiteX9" fmla="*/ 3548486 w 6164429"/>
              <a:gd name="connsiteY9" fmla="*/ 1325155 h 3577486"/>
              <a:gd name="connsiteX10" fmla="*/ 3691361 w 6164429"/>
              <a:gd name="connsiteY10" fmla="*/ 1310867 h 3577486"/>
              <a:gd name="connsiteX11" fmla="*/ 3724698 w 6164429"/>
              <a:gd name="connsiteY11" fmla="*/ 1101317 h 3577486"/>
              <a:gd name="connsiteX12" fmla="*/ 3877098 w 6164429"/>
              <a:gd name="connsiteY12" fmla="*/ 848905 h 3577486"/>
              <a:gd name="connsiteX13" fmla="*/ 4034261 w 6164429"/>
              <a:gd name="connsiteY13" fmla="*/ 625067 h 3577486"/>
              <a:gd name="connsiteX14" fmla="*/ 4296198 w 6164429"/>
              <a:gd name="connsiteY14" fmla="*/ 529817 h 3577486"/>
              <a:gd name="connsiteX15" fmla="*/ 4291437 w 6164429"/>
              <a:gd name="connsiteY15" fmla="*/ 510767 h 3577486"/>
              <a:gd name="connsiteX16" fmla="*/ 4639098 w 6164429"/>
              <a:gd name="connsiteY16" fmla="*/ 444092 h 3577486"/>
              <a:gd name="connsiteX17" fmla="*/ 4858174 w 6164429"/>
              <a:gd name="connsiteY17" fmla="*/ 315505 h 3577486"/>
              <a:gd name="connsiteX18" fmla="*/ 5096298 w 6164429"/>
              <a:gd name="connsiteY18" fmla="*/ 63092 h 3577486"/>
              <a:gd name="connsiteX19" fmla="*/ 5505873 w 6164429"/>
              <a:gd name="connsiteY19" fmla="*/ 48804 h 3577486"/>
              <a:gd name="connsiteX20" fmla="*/ 5805912 w 6164429"/>
              <a:gd name="connsiteY20" fmla="*/ 24992 h 3577486"/>
              <a:gd name="connsiteX21" fmla="*/ 5963073 w 6164429"/>
              <a:gd name="connsiteY21" fmla="*/ 67855 h 3577486"/>
              <a:gd name="connsiteX22" fmla="*/ 6163098 w 6164429"/>
              <a:gd name="connsiteY22" fmla="*/ 767942 h 3577486"/>
              <a:gd name="connsiteX23" fmla="*/ 6039273 w 6164429"/>
              <a:gd name="connsiteY23" fmla="*/ 1891892 h 3577486"/>
              <a:gd name="connsiteX24" fmla="*/ 5829723 w 6164429"/>
              <a:gd name="connsiteY24" fmla="*/ 1834742 h 3577486"/>
              <a:gd name="connsiteX25" fmla="*/ 5096298 w 6164429"/>
              <a:gd name="connsiteY25" fmla="*/ 2225267 h 3577486"/>
              <a:gd name="connsiteX26" fmla="*/ 4953423 w 6164429"/>
              <a:gd name="connsiteY26" fmla="*/ 2434817 h 3577486"/>
              <a:gd name="connsiteX27" fmla="*/ 4724823 w 6164429"/>
              <a:gd name="connsiteY27" fmla="*/ 2434817 h 3577486"/>
              <a:gd name="connsiteX28" fmla="*/ 4620048 w 6164429"/>
              <a:gd name="connsiteY28" fmla="*/ 2911067 h 3577486"/>
              <a:gd name="connsiteX29" fmla="*/ 4467648 w 6164429"/>
              <a:gd name="connsiteY29" fmla="*/ 3158717 h 3577486"/>
              <a:gd name="connsiteX30" fmla="*/ 4077123 w 6164429"/>
              <a:gd name="connsiteY30" fmla="*/ 3225392 h 3577486"/>
              <a:gd name="connsiteX31" fmla="*/ 3924723 w 6164429"/>
              <a:gd name="connsiteY31" fmla="*/ 3492092 h 3577486"/>
              <a:gd name="connsiteX32" fmla="*/ 3724698 w 6164429"/>
              <a:gd name="connsiteY32" fmla="*/ 3339692 h 3577486"/>
              <a:gd name="connsiteX33" fmla="*/ 3810423 w 6164429"/>
              <a:gd name="connsiteY33" fmla="*/ 3063467 h 3577486"/>
              <a:gd name="connsiteX34" fmla="*/ 3305598 w 6164429"/>
              <a:gd name="connsiteY34" fmla="*/ 3063467 h 3577486"/>
              <a:gd name="connsiteX35" fmla="*/ 2791248 w 6164429"/>
              <a:gd name="connsiteY35" fmla="*/ 3539717 h 3577486"/>
              <a:gd name="connsiteX36" fmla="*/ 152823 w 6164429"/>
              <a:gd name="connsiteY36" fmla="*/ 3520667 h 3577486"/>
              <a:gd name="connsiteX0" fmla="*/ 152823 w 6164429"/>
              <a:gd name="connsiteY0" fmla="*/ 3520667 h 3577486"/>
              <a:gd name="connsiteX1" fmla="*/ 448098 w 6164429"/>
              <a:gd name="connsiteY1" fmla="*/ 3358742 h 3577486"/>
              <a:gd name="connsiteX2" fmla="*/ 1543473 w 6164429"/>
              <a:gd name="connsiteY2" fmla="*/ 2949167 h 3577486"/>
              <a:gd name="connsiteX3" fmla="*/ 1838748 w 6164429"/>
              <a:gd name="connsiteY3" fmla="*/ 2720567 h 3577486"/>
              <a:gd name="connsiteX4" fmla="*/ 1924473 w 6164429"/>
              <a:gd name="connsiteY4" fmla="*/ 2549117 h 3577486"/>
              <a:gd name="connsiteX5" fmla="*/ 2581698 w 6164429"/>
              <a:gd name="connsiteY5" fmla="*/ 2253842 h 3577486"/>
              <a:gd name="connsiteX6" fmla="*/ 3134148 w 6164429"/>
              <a:gd name="connsiteY6" fmla="*/ 2006192 h 3577486"/>
              <a:gd name="connsiteX7" fmla="*/ 3191298 w 6164429"/>
              <a:gd name="connsiteY7" fmla="*/ 1787117 h 3577486"/>
              <a:gd name="connsiteX8" fmla="*/ 3305598 w 6164429"/>
              <a:gd name="connsiteY8" fmla="*/ 1558517 h 3577486"/>
              <a:gd name="connsiteX9" fmla="*/ 3548486 w 6164429"/>
              <a:gd name="connsiteY9" fmla="*/ 1325155 h 3577486"/>
              <a:gd name="connsiteX10" fmla="*/ 3691361 w 6164429"/>
              <a:gd name="connsiteY10" fmla="*/ 1310867 h 3577486"/>
              <a:gd name="connsiteX11" fmla="*/ 3724698 w 6164429"/>
              <a:gd name="connsiteY11" fmla="*/ 1101317 h 3577486"/>
              <a:gd name="connsiteX12" fmla="*/ 3877098 w 6164429"/>
              <a:gd name="connsiteY12" fmla="*/ 848905 h 3577486"/>
              <a:gd name="connsiteX13" fmla="*/ 4034261 w 6164429"/>
              <a:gd name="connsiteY13" fmla="*/ 625067 h 3577486"/>
              <a:gd name="connsiteX14" fmla="*/ 4296198 w 6164429"/>
              <a:gd name="connsiteY14" fmla="*/ 529817 h 3577486"/>
              <a:gd name="connsiteX15" fmla="*/ 4348587 w 6164429"/>
              <a:gd name="connsiteY15" fmla="*/ 496480 h 3577486"/>
              <a:gd name="connsiteX16" fmla="*/ 4639098 w 6164429"/>
              <a:gd name="connsiteY16" fmla="*/ 444092 h 3577486"/>
              <a:gd name="connsiteX17" fmla="*/ 4858174 w 6164429"/>
              <a:gd name="connsiteY17" fmla="*/ 315505 h 3577486"/>
              <a:gd name="connsiteX18" fmla="*/ 5096298 w 6164429"/>
              <a:gd name="connsiteY18" fmla="*/ 63092 h 3577486"/>
              <a:gd name="connsiteX19" fmla="*/ 5505873 w 6164429"/>
              <a:gd name="connsiteY19" fmla="*/ 48804 h 3577486"/>
              <a:gd name="connsiteX20" fmla="*/ 5805912 w 6164429"/>
              <a:gd name="connsiteY20" fmla="*/ 24992 h 3577486"/>
              <a:gd name="connsiteX21" fmla="*/ 5963073 w 6164429"/>
              <a:gd name="connsiteY21" fmla="*/ 67855 h 3577486"/>
              <a:gd name="connsiteX22" fmla="*/ 6163098 w 6164429"/>
              <a:gd name="connsiteY22" fmla="*/ 767942 h 3577486"/>
              <a:gd name="connsiteX23" fmla="*/ 6039273 w 6164429"/>
              <a:gd name="connsiteY23" fmla="*/ 1891892 h 3577486"/>
              <a:gd name="connsiteX24" fmla="*/ 5829723 w 6164429"/>
              <a:gd name="connsiteY24" fmla="*/ 1834742 h 3577486"/>
              <a:gd name="connsiteX25" fmla="*/ 5096298 w 6164429"/>
              <a:gd name="connsiteY25" fmla="*/ 2225267 h 3577486"/>
              <a:gd name="connsiteX26" fmla="*/ 4953423 w 6164429"/>
              <a:gd name="connsiteY26" fmla="*/ 2434817 h 3577486"/>
              <a:gd name="connsiteX27" fmla="*/ 4724823 w 6164429"/>
              <a:gd name="connsiteY27" fmla="*/ 2434817 h 3577486"/>
              <a:gd name="connsiteX28" fmla="*/ 4620048 w 6164429"/>
              <a:gd name="connsiteY28" fmla="*/ 2911067 h 3577486"/>
              <a:gd name="connsiteX29" fmla="*/ 4467648 w 6164429"/>
              <a:gd name="connsiteY29" fmla="*/ 3158717 h 3577486"/>
              <a:gd name="connsiteX30" fmla="*/ 4077123 w 6164429"/>
              <a:gd name="connsiteY30" fmla="*/ 3225392 h 3577486"/>
              <a:gd name="connsiteX31" fmla="*/ 3924723 w 6164429"/>
              <a:gd name="connsiteY31" fmla="*/ 3492092 h 3577486"/>
              <a:gd name="connsiteX32" fmla="*/ 3724698 w 6164429"/>
              <a:gd name="connsiteY32" fmla="*/ 3339692 h 3577486"/>
              <a:gd name="connsiteX33" fmla="*/ 3810423 w 6164429"/>
              <a:gd name="connsiteY33" fmla="*/ 3063467 h 3577486"/>
              <a:gd name="connsiteX34" fmla="*/ 3305598 w 6164429"/>
              <a:gd name="connsiteY34" fmla="*/ 3063467 h 3577486"/>
              <a:gd name="connsiteX35" fmla="*/ 2791248 w 6164429"/>
              <a:gd name="connsiteY35" fmla="*/ 3539717 h 3577486"/>
              <a:gd name="connsiteX36" fmla="*/ 152823 w 6164429"/>
              <a:gd name="connsiteY36" fmla="*/ 3520667 h 3577486"/>
              <a:gd name="connsiteX0" fmla="*/ 152823 w 6164429"/>
              <a:gd name="connsiteY0" fmla="*/ 3520667 h 3577486"/>
              <a:gd name="connsiteX1" fmla="*/ 448098 w 6164429"/>
              <a:gd name="connsiteY1" fmla="*/ 3358742 h 3577486"/>
              <a:gd name="connsiteX2" fmla="*/ 1543473 w 6164429"/>
              <a:gd name="connsiteY2" fmla="*/ 2949167 h 3577486"/>
              <a:gd name="connsiteX3" fmla="*/ 1838748 w 6164429"/>
              <a:gd name="connsiteY3" fmla="*/ 2720567 h 3577486"/>
              <a:gd name="connsiteX4" fmla="*/ 1924473 w 6164429"/>
              <a:gd name="connsiteY4" fmla="*/ 2549117 h 3577486"/>
              <a:gd name="connsiteX5" fmla="*/ 2581698 w 6164429"/>
              <a:gd name="connsiteY5" fmla="*/ 2253842 h 3577486"/>
              <a:gd name="connsiteX6" fmla="*/ 3134148 w 6164429"/>
              <a:gd name="connsiteY6" fmla="*/ 2006192 h 3577486"/>
              <a:gd name="connsiteX7" fmla="*/ 3191298 w 6164429"/>
              <a:gd name="connsiteY7" fmla="*/ 1787117 h 3577486"/>
              <a:gd name="connsiteX8" fmla="*/ 3305598 w 6164429"/>
              <a:gd name="connsiteY8" fmla="*/ 1558517 h 3577486"/>
              <a:gd name="connsiteX9" fmla="*/ 3548486 w 6164429"/>
              <a:gd name="connsiteY9" fmla="*/ 1325155 h 3577486"/>
              <a:gd name="connsiteX10" fmla="*/ 3691361 w 6164429"/>
              <a:gd name="connsiteY10" fmla="*/ 1310867 h 3577486"/>
              <a:gd name="connsiteX11" fmla="*/ 3724698 w 6164429"/>
              <a:gd name="connsiteY11" fmla="*/ 1101317 h 3577486"/>
              <a:gd name="connsiteX12" fmla="*/ 3877098 w 6164429"/>
              <a:gd name="connsiteY12" fmla="*/ 848905 h 3577486"/>
              <a:gd name="connsiteX13" fmla="*/ 4034261 w 6164429"/>
              <a:gd name="connsiteY13" fmla="*/ 625067 h 3577486"/>
              <a:gd name="connsiteX14" fmla="*/ 4205710 w 6164429"/>
              <a:gd name="connsiteY14" fmla="*/ 534580 h 3577486"/>
              <a:gd name="connsiteX15" fmla="*/ 4348587 w 6164429"/>
              <a:gd name="connsiteY15" fmla="*/ 496480 h 3577486"/>
              <a:gd name="connsiteX16" fmla="*/ 4639098 w 6164429"/>
              <a:gd name="connsiteY16" fmla="*/ 444092 h 3577486"/>
              <a:gd name="connsiteX17" fmla="*/ 4858174 w 6164429"/>
              <a:gd name="connsiteY17" fmla="*/ 315505 h 3577486"/>
              <a:gd name="connsiteX18" fmla="*/ 5096298 w 6164429"/>
              <a:gd name="connsiteY18" fmla="*/ 63092 h 3577486"/>
              <a:gd name="connsiteX19" fmla="*/ 5505873 w 6164429"/>
              <a:gd name="connsiteY19" fmla="*/ 48804 h 3577486"/>
              <a:gd name="connsiteX20" fmla="*/ 5805912 w 6164429"/>
              <a:gd name="connsiteY20" fmla="*/ 24992 h 3577486"/>
              <a:gd name="connsiteX21" fmla="*/ 5963073 w 6164429"/>
              <a:gd name="connsiteY21" fmla="*/ 67855 h 3577486"/>
              <a:gd name="connsiteX22" fmla="*/ 6163098 w 6164429"/>
              <a:gd name="connsiteY22" fmla="*/ 767942 h 3577486"/>
              <a:gd name="connsiteX23" fmla="*/ 6039273 w 6164429"/>
              <a:gd name="connsiteY23" fmla="*/ 1891892 h 3577486"/>
              <a:gd name="connsiteX24" fmla="*/ 5829723 w 6164429"/>
              <a:gd name="connsiteY24" fmla="*/ 1834742 h 3577486"/>
              <a:gd name="connsiteX25" fmla="*/ 5096298 w 6164429"/>
              <a:gd name="connsiteY25" fmla="*/ 2225267 h 3577486"/>
              <a:gd name="connsiteX26" fmla="*/ 4953423 w 6164429"/>
              <a:gd name="connsiteY26" fmla="*/ 2434817 h 3577486"/>
              <a:gd name="connsiteX27" fmla="*/ 4724823 w 6164429"/>
              <a:gd name="connsiteY27" fmla="*/ 2434817 h 3577486"/>
              <a:gd name="connsiteX28" fmla="*/ 4620048 w 6164429"/>
              <a:gd name="connsiteY28" fmla="*/ 2911067 h 3577486"/>
              <a:gd name="connsiteX29" fmla="*/ 4467648 w 6164429"/>
              <a:gd name="connsiteY29" fmla="*/ 3158717 h 3577486"/>
              <a:gd name="connsiteX30" fmla="*/ 4077123 w 6164429"/>
              <a:gd name="connsiteY30" fmla="*/ 3225392 h 3577486"/>
              <a:gd name="connsiteX31" fmla="*/ 3924723 w 6164429"/>
              <a:gd name="connsiteY31" fmla="*/ 3492092 h 3577486"/>
              <a:gd name="connsiteX32" fmla="*/ 3724698 w 6164429"/>
              <a:gd name="connsiteY32" fmla="*/ 3339692 h 3577486"/>
              <a:gd name="connsiteX33" fmla="*/ 3810423 w 6164429"/>
              <a:gd name="connsiteY33" fmla="*/ 3063467 h 3577486"/>
              <a:gd name="connsiteX34" fmla="*/ 3305598 w 6164429"/>
              <a:gd name="connsiteY34" fmla="*/ 3063467 h 3577486"/>
              <a:gd name="connsiteX35" fmla="*/ 2791248 w 6164429"/>
              <a:gd name="connsiteY35" fmla="*/ 3539717 h 3577486"/>
              <a:gd name="connsiteX36" fmla="*/ 152823 w 6164429"/>
              <a:gd name="connsiteY36" fmla="*/ 3520667 h 3577486"/>
              <a:gd name="connsiteX0" fmla="*/ 152823 w 6164429"/>
              <a:gd name="connsiteY0" fmla="*/ 3520667 h 3577486"/>
              <a:gd name="connsiteX1" fmla="*/ 448098 w 6164429"/>
              <a:gd name="connsiteY1" fmla="*/ 3358742 h 3577486"/>
              <a:gd name="connsiteX2" fmla="*/ 1543473 w 6164429"/>
              <a:gd name="connsiteY2" fmla="*/ 2949167 h 3577486"/>
              <a:gd name="connsiteX3" fmla="*/ 1838748 w 6164429"/>
              <a:gd name="connsiteY3" fmla="*/ 2720567 h 3577486"/>
              <a:gd name="connsiteX4" fmla="*/ 1924473 w 6164429"/>
              <a:gd name="connsiteY4" fmla="*/ 2549117 h 3577486"/>
              <a:gd name="connsiteX5" fmla="*/ 2581698 w 6164429"/>
              <a:gd name="connsiteY5" fmla="*/ 2253842 h 3577486"/>
              <a:gd name="connsiteX6" fmla="*/ 3134148 w 6164429"/>
              <a:gd name="connsiteY6" fmla="*/ 2006192 h 3577486"/>
              <a:gd name="connsiteX7" fmla="*/ 3196061 w 6164429"/>
              <a:gd name="connsiteY7" fmla="*/ 1706154 h 3577486"/>
              <a:gd name="connsiteX8" fmla="*/ 3305598 w 6164429"/>
              <a:gd name="connsiteY8" fmla="*/ 1558517 h 3577486"/>
              <a:gd name="connsiteX9" fmla="*/ 3548486 w 6164429"/>
              <a:gd name="connsiteY9" fmla="*/ 1325155 h 3577486"/>
              <a:gd name="connsiteX10" fmla="*/ 3691361 w 6164429"/>
              <a:gd name="connsiteY10" fmla="*/ 1310867 h 3577486"/>
              <a:gd name="connsiteX11" fmla="*/ 3724698 w 6164429"/>
              <a:gd name="connsiteY11" fmla="*/ 1101317 h 3577486"/>
              <a:gd name="connsiteX12" fmla="*/ 3877098 w 6164429"/>
              <a:gd name="connsiteY12" fmla="*/ 848905 h 3577486"/>
              <a:gd name="connsiteX13" fmla="*/ 4034261 w 6164429"/>
              <a:gd name="connsiteY13" fmla="*/ 625067 h 3577486"/>
              <a:gd name="connsiteX14" fmla="*/ 4205710 w 6164429"/>
              <a:gd name="connsiteY14" fmla="*/ 534580 h 3577486"/>
              <a:gd name="connsiteX15" fmla="*/ 4348587 w 6164429"/>
              <a:gd name="connsiteY15" fmla="*/ 496480 h 3577486"/>
              <a:gd name="connsiteX16" fmla="*/ 4639098 w 6164429"/>
              <a:gd name="connsiteY16" fmla="*/ 444092 h 3577486"/>
              <a:gd name="connsiteX17" fmla="*/ 4858174 w 6164429"/>
              <a:gd name="connsiteY17" fmla="*/ 315505 h 3577486"/>
              <a:gd name="connsiteX18" fmla="*/ 5096298 w 6164429"/>
              <a:gd name="connsiteY18" fmla="*/ 63092 h 3577486"/>
              <a:gd name="connsiteX19" fmla="*/ 5505873 w 6164429"/>
              <a:gd name="connsiteY19" fmla="*/ 48804 h 3577486"/>
              <a:gd name="connsiteX20" fmla="*/ 5805912 w 6164429"/>
              <a:gd name="connsiteY20" fmla="*/ 24992 h 3577486"/>
              <a:gd name="connsiteX21" fmla="*/ 5963073 w 6164429"/>
              <a:gd name="connsiteY21" fmla="*/ 67855 h 3577486"/>
              <a:gd name="connsiteX22" fmla="*/ 6163098 w 6164429"/>
              <a:gd name="connsiteY22" fmla="*/ 767942 h 3577486"/>
              <a:gd name="connsiteX23" fmla="*/ 6039273 w 6164429"/>
              <a:gd name="connsiteY23" fmla="*/ 1891892 h 3577486"/>
              <a:gd name="connsiteX24" fmla="*/ 5829723 w 6164429"/>
              <a:gd name="connsiteY24" fmla="*/ 1834742 h 3577486"/>
              <a:gd name="connsiteX25" fmla="*/ 5096298 w 6164429"/>
              <a:gd name="connsiteY25" fmla="*/ 2225267 h 3577486"/>
              <a:gd name="connsiteX26" fmla="*/ 4953423 w 6164429"/>
              <a:gd name="connsiteY26" fmla="*/ 2434817 h 3577486"/>
              <a:gd name="connsiteX27" fmla="*/ 4724823 w 6164429"/>
              <a:gd name="connsiteY27" fmla="*/ 2434817 h 3577486"/>
              <a:gd name="connsiteX28" fmla="*/ 4620048 w 6164429"/>
              <a:gd name="connsiteY28" fmla="*/ 2911067 h 3577486"/>
              <a:gd name="connsiteX29" fmla="*/ 4467648 w 6164429"/>
              <a:gd name="connsiteY29" fmla="*/ 3158717 h 3577486"/>
              <a:gd name="connsiteX30" fmla="*/ 4077123 w 6164429"/>
              <a:gd name="connsiteY30" fmla="*/ 3225392 h 3577486"/>
              <a:gd name="connsiteX31" fmla="*/ 3924723 w 6164429"/>
              <a:gd name="connsiteY31" fmla="*/ 3492092 h 3577486"/>
              <a:gd name="connsiteX32" fmla="*/ 3724698 w 6164429"/>
              <a:gd name="connsiteY32" fmla="*/ 3339692 h 3577486"/>
              <a:gd name="connsiteX33" fmla="*/ 3810423 w 6164429"/>
              <a:gd name="connsiteY33" fmla="*/ 3063467 h 3577486"/>
              <a:gd name="connsiteX34" fmla="*/ 3305598 w 6164429"/>
              <a:gd name="connsiteY34" fmla="*/ 3063467 h 3577486"/>
              <a:gd name="connsiteX35" fmla="*/ 2791248 w 6164429"/>
              <a:gd name="connsiteY35" fmla="*/ 3539717 h 3577486"/>
              <a:gd name="connsiteX36" fmla="*/ 152823 w 6164429"/>
              <a:gd name="connsiteY36" fmla="*/ 3520667 h 3577486"/>
              <a:gd name="connsiteX0" fmla="*/ 152823 w 6164429"/>
              <a:gd name="connsiteY0" fmla="*/ 3520667 h 3577486"/>
              <a:gd name="connsiteX1" fmla="*/ 448098 w 6164429"/>
              <a:gd name="connsiteY1" fmla="*/ 3358742 h 3577486"/>
              <a:gd name="connsiteX2" fmla="*/ 1543473 w 6164429"/>
              <a:gd name="connsiteY2" fmla="*/ 2949167 h 3577486"/>
              <a:gd name="connsiteX3" fmla="*/ 1838748 w 6164429"/>
              <a:gd name="connsiteY3" fmla="*/ 2720567 h 3577486"/>
              <a:gd name="connsiteX4" fmla="*/ 1924473 w 6164429"/>
              <a:gd name="connsiteY4" fmla="*/ 2549117 h 3577486"/>
              <a:gd name="connsiteX5" fmla="*/ 2581698 w 6164429"/>
              <a:gd name="connsiteY5" fmla="*/ 2253842 h 3577486"/>
              <a:gd name="connsiteX6" fmla="*/ 3129386 w 6164429"/>
              <a:gd name="connsiteY6" fmla="*/ 1982379 h 3577486"/>
              <a:gd name="connsiteX7" fmla="*/ 3196061 w 6164429"/>
              <a:gd name="connsiteY7" fmla="*/ 1706154 h 3577486"/>
              <a:gd name="connsiteX8" fmla="*/ 3305598 w 6164429"/>
              <a:gd name="connsiteY8" fmla="*/ 1558517 h 3577486"/>
              <a:gd name="connsiteX9" fmla="*/ 3548486 w 6164429"/>
              <a:gd name="connsiteY9" fmla="*/ 1325155 h 3577486"/>
              <a:gd name="connsiteX10" fmla="*/ 3691361 w 6164429"/>
              <a:gd name="connsiteY10" fmla="*/ 1310867 h 3577486"/>
              <a:gd name="connsiteX11" fmla="*/ 3724698 w 6164429"/>
              <a:gd name="connsiteY11" fmla="*/ 1101317 h 3577486"/>
              <a:gd name="connsiteX12" fmla="*/ 3877098 w 6164429"/>
              <a:gd name="connsiteY12" fmla="*/ 848905 h 3577486"/>
              <a:gd name="connsiteX13" fmla="*/ 4034261 w 6164429"/>
              <a:gd name="connsiteY13" fmla="*/ 625067 h 3577486"/>
              <a:gd name="connsiteX14" fmla="*/ 4205710 w 6164429"/>
              <a:gd name="connsiteY14" fmla="*/ 534580 h 3577486"/>
              <a:gd name="connsiteX15" fmla="*/ 4348587 w 6164429"/>
              <a:gd name="connsiteY15" fmla="*/ 496480 h 3577486"/>
              <a:gd name="connsiteX16" fmla="*/ 4639098 w 6164429"/>
              <a:gd name="connsiteY16" fmla="*/ 444092 h 3577486"/>
              <a:gd name="connsiteX17" fmla="*/ 4858174 w 6164429"/>
              <a:gd name="connsiteY17" fmla="*/ 315505 h 3577486"/>
              <a:gd name="connsiteX18" fmla="*/ 5096298 w 6164429"/>
              <a:gd name="connsiteY18" fmla="*/ 63092 h 3577486"/>
              <a:gd name="connsiteX19" fmla="*/ 5505873 w 6164429"/>
              <a:gd name="connsiteY19" fmla="*/ 48804 h 3577486"/>
              <a:gd name="connsiteX20" fmla="*/ 5805912 w 6164429"/>
              <a:gd name="connsiteY20" fmla="*/ 24992 h 3577486"/>
              <a:gd name="connsiteX21" fmla="*/ 5963073 w 6164429"/>
              <a:gd name="connsiteY21" fmla="*/ 67855 h 3577486"/>
              <a:gd name="connsiteX22" fmla="*/ 6163098 w 6164429"/>
              <a:gd name="connsiteY22" fmla="*/ 767942 h 3577486"/>
              <a:gd name="connsiteX23" fmla="*/ 6039273 w 6164429"/>
              <a:gd name="connsiteY23" fmla="*/ 1891892 h 3577486"/>
              <a:gd name="connsiteX24" fmla="*/ 5829723 w 6164429"/>
              <a:gd name="connsiteY24" fmla="*/ 1834742 h 3577486"/>
              <a:gd name="connsiteX25" fmla="*/ 5096298 w 6164429"/>
              <a:gd name="connsiteY25" fmla="*/ 2225267 h 3577486"/>
              <a:gd name="connsiteX26" fmla="*/ 4953423 w 6164429"/>
              <a:gd name="connsiteY26" fmla="*/ 2434817 h 3577486"/>
              <a:gd name="connsiteX27" fmla="*/ 4724823 w 6164429"/>
              <a:gd name="connsiteY27" fmla="*/ 2434817 h 3577486"/>
              <a:gd name="connsiteX28" fmla="*/ 4620048 w 6164429"/>
              <a:gd name="connsiteY28" fmla="*/ 2911067 h 3577486"/>
              <a:gd name="connsiteX29" fmla="*/ 4467648 w 6164429"/>
              <a:gd name="connsiteY29" fmla="*/ 3158717 h 3577486"/>
              <a:gd name="connsiteX30" fmla="*/ 4077123 w 6164429"/>
              <a:gd name="connsiteY30" fmla="*/ 3225392 h 3577486"/>
              <a:gd name="connsiteX31" fmla="*/ 3924723 w 6164429"/>
              <a:gd name="connsiteY31" fmla="*/ 3492092 h 3577486"/>
              <a:gd name="connsiteX32" fmla="*/ 3724698 w 6164429"/>
              <a:gd name="connsiteY32" fmla="*/ 3339692 h 3577486"/>
              <a:gd name="connsiteX33" fmla="*/ 3810423 w 6164429"/>
              <a:gd name="connsiteY33" fmla="*/ 3063467 h 3577486"/>
              <a:gd name="connsiteX34" fmla="*/ 3305598 w 6164429"/>
              <a:gd name="connsiteY34" fmla="*/ 3063467 h 3577486"/>
              <a:gd name="connsiteX35" fmla="*/ 2791248 w 6164429"/>
              <a:gd name="connsiteY35" fmla="*/ 3539717 h 3577486"/>
              <a:gd name="connsiteX36" fmla="*/ 152823 w 6164429"/>
              <a:gd name="connsiteY36" fmla="*/ 3520667 h 3577486"/>
              <a:gd name="connsiteX0" fmla="*/ 152823 w 6164429"/>
              <a:gd name="connsiteY0" fmla="*/ 3520667 h 3577486"/>
              <a:gd name="connsiteX1" fmla="*/ 448098 w 6164429"/>
              <a:gd name="connsiteY1" fmla="*/ 3358742 h 3577486"/>
              <a:gd name="connsiteX2" fmla="*/ 1543473 w 6164429"/>
              <a:gd name="connsiteY2" fmla="*/ 2949167 h 3577486"/>
              <a:gd name="connsiteX3" fmla="*/ 1838748 w 6164429"/>
              <a:gd name="connsiteY3" fmla="*/ 2720567 h 3577486"/>
              <a:gd name="connsiteX4" fmla="*/ 1924473 w 6164429"/>
              <a:gd name="connsiteY4" fmla="*/ 2549117 h 3577486"/>
              <a:gd name="connsiteX5" fmla="*/ 2581698 w 6164429"/>
              <a:gd name="connsiteY5" fmla="*/ 2253842 h 3577486"/>
              <a:gd name="connsiteX6" fmla="*/ 3129386 w 6164429"/>
              <a:gd name="connsiteY6" fmla="*/ 1982379 h 3577486"/>
              <a:gd name="connsiteX7" fmla="*/ 3196061 w 6164429"/>
              <a:gd name="connsiteY7" fmla="*/ 1706154 h 3577486"/>
              <a:gd name="connsiteX8" fmla="*/ 3305598 w 6164429"/>
              <a:gd name="connsiteY8" fmla="*/ 1558517 h 3577486"/>
              <a:gd name="connsiteX9" fmla="*/ 3548486 w 6164429"/>
              <a:gd name="connsiteY9" fmla="*/ 1325155 h 3577486"/>
              <a:gd name="connsiteX10" fmla="*/ 3691361 w 6164429"/>
              <a:gd name="connsiteY10" fmla="*/ 1310867 h 3577486"/>
              <a:gd name="connsiteX11" fmla="*/ 3724698 w 6164429"/>
              <a:gd name="connsiteY11" fmla="*/ 1101317 h 3577486"/>
              <a:gd name="connsiteX12" fmla="*/ 3877098 w 6164429"/>
              <a:gd name="connsiteY12" fmla="*/ 848905 h 3577486"/>
              <a:gd name="connsiteX13" fmla="*/ 4034261 w 6164429"/>
              <a:gd name="connsiteY13" fmla="*/ 625067 h 3577486"/>
              <a:gd name="connsiteX14" fmla="*/ 4205710 w 6164429"/>
              <a:gd name="connsiteY14" fmla="*/ 534580 h 3577486"/>
              <a:gd name="connsiteX15" fmla="*/ 4354937 w 6164429"/>
              <a:gd name="connsiteY15" fmla="*/ 499655 h 3577486"/>
              <a:gd name="connsiteX16" fmla="*/ 4639098 w 6164429"/>
              <a:gd name="connsiteY16" fmla="*/ 444092 h 3577486"/>
              <a:gd name="connsiteX17" fmla="*/ 4858174 w 6164429"/>
              <a:gd name="connsiteY17" fmla="*/ 315505 h 3577486"/>
              <a:gd name="connsiteX18" fmla="*/ 5096298 w 6164429"/>
              <a:gd name="connsiteY18" fmla="*/ 63092 h 3577486"/>
              <a:gd name="connsiteX19" fmla="*/ 5505873 w 6164429"/>
              <a:gd name="connsiteY19" fmla="*/ 48804 h 3577486"/>
              <a:gd name="connsiteX20" fmla="*/ 5805912 w 6164429"/>
              <a:gd name="connsiteY20" fmla="*/ 24992 h 3577486"/>
              <a:gd name="connsiteX21" fmla="*/ 5963073 w 6164429"/>
              <a:gd name="connsiteY21" fmla="*/ 67855 h 3577486"/>
              <a:gd name="connsiteX22" fmla="*/ 6163098 w 6164429"/>
              <a:gd name="connsiteY22" fmla="*/ 767942 h 3577486"/>
              <a:gd name="connsiteX23" fmla="*/ 6039273 w 6164429"/>
              <a:gd name="connsiteY23" fmla="*/ 1891892 h 3577486"/>
              <a:gd name="connsiteX24" fmla="*/ 5829723 w 6164429"/>
              <a:gd name="connsiteY24" fmla="*/ 1834742 h 3577486"/>
              <a:gd name="connsiteX25" fmla="*/ 5096298 w 6164429"/>
              <a:gd name="connsiteY25" fmla="*/ 2225267 h 3577486"/>
              <a:gd name="connsiteX26" fmla="*/ 4953423 w 6164429"/>
              <a:gd name="connsiteY26" fmla="*/ 2434817 h 3577486"/>
              <a:gd name="connsiteX27" fmla="*/ 4724823 w 6164429"/>
              <a:gd name="connsiteY27" fmla="*/ 2434817 h 3577486"/>
              <a:gd name="connsiteX28" fmla="*/ 4620048 w 6164429"/>
              <a:gd name="connsiteY28" fmla="*/ 2911067 h 3577486"/>
              <a:gd name="connsiteX29" fmla="*/ 4467648 w 6164429"/>
              <a:gd name="connsiteY29" fmla="*/ 3158717 h 3577486"/>
              <a:gd name="connsiteX30" fmla="*/ 4077123 w 6164429"/>
              <a:gd name="connsiteY30" fmla="*/ 3225392 h 3577486"/>
              <a:gd name="connsiteX31" fmla="*/ 3924723 w 6164429"/>
              <a:gd name="connsiteY31" fmla="*/ 3492092 h 3577486"/>
              <a:gd name="connsiteX32" fmla="*/ 3724698 w 6164429"/>
              <a:gd name="connsiteY32" fmla="*/ 3339692 h 3577486"/>
              <a:gd name="connsiteX33" fmla="*/ 3810423 w 6164429"/>
              <a:gd name="connsiteY33" fmla="*/ 3063467 h 3577486"/>
              <a:gd name="connsiteX34" fmla="*/ 3305598 w 6164429"/>
              <a:gd name="connsiteY34" fmla="*/ 3063467 h 3577486"/>
              <a:gd name="connsiteX35" fmla="*/ 2791248 w 6164429"/>
              <a:gd name="connsiteY35" fmla="*/ 3539717 h 3577486"/>
              <a:gd name="connsiteX36" fmla="*/ 152823 w 6164429"/>
              <a:gd name="connsiteY36" fmla="*/ 3520667 h 3577486"/>
              <a:gd name="connsiteX0" fmla="*/ 152823 w 6164429"/>
              <a:gd name="connsiteY0" fmla="*/ 3520667 h 3577486"/>
              <a:gd name="connsiteX1" fmla="*/ 448098 w 6164429"/>
              <a:gd name="connsiteY1" fmla="*/ 3358742 h 3577486"/>
              <a:gd name="connsiteX2" fmla="*/ 1543473 w 6164429"/>
              <a:gd name="connsiteY2" fmla="*/ 2949167 h 3577486"/>
              <a:gd name="connsiteX3" fmla="*/ 1838748 w 6164429"/>
              <a:gd name="connsiteY3" fmla="*/ 2720567 h 3577486"/>
              <a:gd name="connsiteX4" fmla="*/ 1924473 w 6164429"/>
              <a:gd name="connsiteY4" fmla="*/ 2549117 h 3577486"/>
              <a:gd name="connsiteX5" fmla="*/ 2581698 w 6164429"/>
              <a:gd name="connsiteY5" fmla="*/ 2253842 h 3577486"/>
              <a:gd name="connsiteX6" fmla="*/ 3129386 w 6164429"/>
              <a:gd name="connsiteY6" fmla="*/ 1982379 h 3577486"/>
              <a:gd name="connsiteX7" fmla="*/ 3196061 w 6164429"/>
              <a:gd name="connsiteY7" fmla="*/ 1706154 h 3577486"/>
              <a:gd name="connsiteX8" fmla="*/ 3305598 w 6164429"/>
              <a:gd name="connsiteY8" fmla="*/ 1558517 h 3577486"/>
              <a:gd name="connsiteX9" fmla="*/ 3548486 w 6164429"/>
              <a:gd name="connsiteY9" fmla="*/ 1325155 h 3577486"/>
              <a:gd name="connsiteX10" fmla="*/ 3691361 w 6164429"/>
              <a:gd name="connsiteY10" fmla="*/ 1310867 h 3577486"/>
              <a:gd name="connsiteX11" fmla="*/ 3724698 w 6164429"/>
              <a:gd name="connsiteY11" fmla="*/ 1101317 h 3577486"/>
              <a:gd name="connsiteX12" fmla="*/ 3877098 w 6164429"/>
              <a:gd name="connsiteY12" fmla="*/ 848905 h 3577486"/>
              <a:gd name="connsiteX13" fmla="*/ 4034261 w 6164429"/>
              <a:gd name="connsiteY13" fmla="*/ 625067 h 3577486"/>
              <a:gd name="connsiteX14" fmla="*/ 4205710 w 6164429"/>
              <a:gd name="connsiteY14" fmla="*/ 534580 h 3577486"/>
              <a:gd name="connsiteX15" fmla="*/ 4354937 w 6164429"/>
              <a:gd name="connsiteY15" fmla="*/ 499655 h 3577486"/>
              <a:gd name="connsiteX16" fmla="*/ 4686723 w 6164429"/>
              <a:gd name="connsiteY16" fmla="*/ 437742 h 3577486"/>
              <a:gd name="connsiteX17" fmla="*/ 4858174 w 6164429"/>
              <a:gd name="connsiteY17" fmla="*/ 315505 h 3577486"/>
              <a:gd name="connsiteX18" fmla="*/ 5096298 w 6164429"/>
              <a:gd name="connsiteY18" fmla="*/ 63092 h 3577486"/>
              <a:gd name="connsiteX19" fmla="*/ 5505873 w 6164429"/>
              <a:gd name="connsiteY19" fmla="*/ 48804 h 3577486"/>
              <a:gd name="connsiteX20" fmla="*/ 5805912 w 6164429"/>
              <a:gd name="connsiteY20" fmla="*/ 24992 h 3577486"/>
              <a:gd name="connsiteX21" fmla="*/ 5963073 w 6164429"/>
              <a:gd name="connsiteY21" fmla="*/ 67855 h 3577486"/>
              <a:gd name="connsiteX22" fmla="*/ 6163098 w 6164429"/>
              <a:gd name="connsiteY22" fmla="*/ 767942 h 3577486"/>
              <a:gd name="connsiteX23" fmla="*/ 6039273 w 6164429"/>
              <a:gd name="connsiteY23" fmla="*/ 1891892 h 3577486"/>
              <a:gd name="connsiteX24" fmla="*/ 5829723 w 6164429"/>
              <a:gd name="connsiteY24" fmla="*/ 1834742 h 3577486"/>
              <a:gd name="connsiteX25" fmla="*/ 5096298 w 6164429"/>
              <a:gd name="connsiteY25" fmla="*/ 2225267 h 3577486"/>
              <a:gd name="connsiteX26" fmla="*/ 4953423 w 6164429"/>
              <a:gd name="connsiteY26" fmla="*/ 2434817 h 3577486"/>
              <a:gd name="connsiteX27" fmla="*/ 4724823 w 6164429"/>
              <a:gd name="connsiteY27" fmla="*/ 2434817 h 3577486"/>
              <a:gd name="connsiteX28" fmla="*/ 4620048 w 6164429"/>
              <a:gd name="connsiteY28" fmla="*/ 2911067 h 3577486"/>
              <a:gd name="connsiteX29" fmla="*/ 4467648 w 6164429"/>
              <a:gd name="connsiteY29" fmla="*/ 3158717 h 3577486"/>
              <a:gd name="connsiteX30" fmla="*/ 4077123 w 6164429"/>
              <a:gd name="connsiteY30" fmla="*/ 3225392 h 3577486"/>
              <a:gd name="connsiteX31" fmla="*/ 3924723 w 6164429"/>
              <a:gd name="connsiteY31" fmla="*/ 3492092 h 3577486"/>
              <a:gd name="connsiteX32" fmla="*/ 3724698 w 6164429"/>
              <a:gd name="connsiteY32" fmla="*/ 3339692 h 3577486"/>
              <a:gd name="connsiteX33" fmla="*/ 3810423 w 6164429"/>
              <a:gd name="connsiteY33" fmla="*/ 3063467 h 3577486"/>
              <a:gd name="connsiteX34" fmla="*/ 3305598 w 6164429"/>
              <a:gd name="connsiteY34" fmla="*/ 3063467 h 3577486"/>
              <a:gd name="connsiteX35" fmla="*/ 2791248 w 6164429"/>
              <a:gd name="connsiteY35" fmla="*/ 3539717 h 3577486"/>
              <a:gd name="connsiteX36" fmla="*/ 152823 w 6164429"/>
              <a:gd name="connsiteY36" fmla="*/ 3520667 h 3577486"/>
              <a:gd name="connsiteX0" fmla="*/ 152823 w 6164429"/>
              <a:gd name="connsiteY0" fmla="*/ 3520667 h 3577486"/>
              <a:gd name="connsiteX1" fmla="*/ 448098 w 6164429"/>
              <a:gd name="connsiteY1" fmla="*/ 3358742 h 3577486"/>
              <a:gd name="connsiteX2" fmla="*/ 1543473 w 6164429"/>
              <a:gd name="connsiteY2" fmla="*/ 2949167 h 3577486"/>
              <a:gd name="connsiteX3" fmla="*/ 1838748 w 6164429"/>
              <a:gd name="connsiteY3" fmla="*/ 2720567 h 3577486"/>
              <a:gd name="connsiteX4" fmla="*/ 1924473 w 6164429"/>
              <a:gd name="connsiteY4" fmla="*/ 2549117 h 3577486"/>
              <a:gd name="connsiteX5" fmla="*/ 2581698 w 6164429"/>
              <a:gd name="connsiteY5" fmla="*/ 2253842 h 3577486"/>
              <a:gd name="connsiteX6" fmla="*/ 3129386 w 6164429"/>
              <a:gd name="connsiteY6" fmla="*/ 1982379 h 3577486"/>
              <a:gd name="connsiteX7" fmla="*/ 3196061 w 6164429"/>
              <a:gd name="connsiteY7" fmla="*/ 1706154 h 3577486"/>
              <a:gd name="connsiteX8" fmla="*/ 3305598 w 6164429"/>
              <a:gd name="connsiteY8" fmla="*/ 1558517 h 3577486"/>
              <a:gd name="connsiteX9" fmla="*/ 3548486 w 6164429"/>
              <a:gd name="connsiteY9" fmla="*/ 1325155 h 3577486"/>
              <a:gd name="connsiteX10" fmla="*/ 3691361 w 6164429"/>
              <a:gd name="connsiteY10" fmla="*/ 1310867 h 3577486"/>
              <a:gd name="connsiteX11" fmla="*/ 3715173 w 6164429"/>
              <a:gd name="connsiteY11" fmla="*/ 1117192 h 3577486"/>
              <a:gd name="connsiteX12" fmla="*/ 3877098 w 6164429"/>
              <a:gd name="connsiteY12" fmla="*/ 848905 h 3577486"/>
              <a:gd name="connsiteX13" fmla="*/ 4034261 w 6164429"/>
              <a:gd name="connsiteY13" fmla="*/ 625067 h 3577486"/>
              <a:gd name="connsiteX14" fmla="*/ 4205710 w 6164429"/>
              <a:gd name="connsiteY14" fmla="*/ 534580 h 3577486"/>
              <a:gd name="connsiteX15" fmla="*/ 4354937 w 6164429"/>
              <a:gd name="connsiteY15" fmla="*/ 499655 h 3577486"/>
              <a:gd name="connsiteX16" fmla="*/ 4686723 w 6164429"/>
              <a:gd name="connsiteY16" fmla="*/ 437742 h 3577486"/>
              <a:gd name="connsiteX17" fmla="*/ 4858174 w 6164429"/>
              <a:gd name="connsiteY17" fmla="*/ 315505 h 3577486"/>
              <a:gd name="connsiteX18" fmla="*/ 5096298 w 6164429"/>
              <a:gd name="connsiteY18" fmla="*/ 63092 h 3577486"/>
              <a:gd name="connsiteX19" fmla="*/ 5505873 w 6164429"/>
              <a:gd name="connsiteY19" fmla="*/ 48804 h 3577486"/>
              <a:gd name="connsiteX20" fmla="*/ 5805912 w 6164429"/>
              <a:gd name="connsiteY20" fmla="*/ 24992 h 3577486"/>
              <a:gd name="connsiteX21" fmla="*/ 5963073 w 6164429"/>
              <a:gd name="connsiteY21" fmla="*/ 67855 h 3577486"/>
              <a:gd name="connsiteX22" fmla="*/ 6163098 w 6164429"/>
              <a:gd name="connsiteY22" fmla="*/ 767942 h 3577486"/>
              <a:gd name="connsiteX23" fmla="*/ 6039273 w 6164429"/>
              <a:gd name="connsiteY23" fmla="*/ 1891892 h 3577486"/>
              <a:gd name="connsiteX24" fmla="*/ 5829723 w 6164429"/>
              <a:gd name="connsiteY24" fmla="*/ 1834742 h 3577486"/>
              <a:gd name="connsiteX25" fmla="*/ 5096298 w 6164429"/>
              <a:gd name="connsiteY25" fmla="*/ 2225267 h 3577486"/>
              <a:gd name="connsiteX26" fmla="*/ 4953423 w 6164429"/>
              <a:gd name="connsiteY26" fmla="*/ 2434817 h 3577486"/>
              <a:gd name="connsiteX27" fmla="*/ 4724823 w 6164429"/>
              <a:gd name="connsiteY27" fmla="*/ 2434817 h 3577486"/>
              <a:gd name="connsiteX28" fmla="*/ 4620048 w 6164429"/>
              <a:gd name="connsiteY28" fmla="*/ 2911067 h 3577486"/>
              <a:gd name="connsiteX29" fmla="*/ 4467648 w 6164429"/>
              <a:gd name="connsiteY29" fmla="*/ 3158717 h 3577486"/>
              <a:gd name="connsiteX30" fmla="*/ 4077123 w 6164429"/>
              <a:gd name="connsiteY30" fmla="*/ 3225392 h 3577486"/>
              <a:gd name="connsiteX31" fmla="*/ 3924723 w 6164429"/>
              <a:gd name="connsiteY31" fmla="*/ 3492092 h 3577486"/>
              <a:gd name="connsiteX32" fmla="*/ 3724698 w 6164429"/>
              <a:gd name="connsiteY32" fmla="*/ 3339692 h 3577486"/>
              <a:gd name="connsiteX33" fmla="*/ 3810423 w 6164429"/>
              <a:gd name="connsiteY33" fmla="*/ 3063467 h 3577486"/>
              <a:gd name="connsiteX34" fmla="*/ 3305598 w 6164429"/>
              <a:gd name="connsiteY34" fmla="*/ 3063467 h 3577486"/>
              <a:gd name="connsiteX35" fmla="*/ 2791248 w 6164429"/>
              <a:gd name="connsiteY35" fmla="*/ 3539717 h 3577486"/>
              <a:gd name="connsiteX36" fmla="*/ 152823 w 6164429"/>
              <a:gd name="connsiteY36" fmla="*/ 3520667 h 3577486"/>
              <a:gd name="connsiteX0" fmla="*/ 152823 w 6164429"/>
              <a:gd name="connsiteY0" fmla="*/ 3520667 h 3577486"/>
              <a:gd name="connsiteX1" fmla="*/ 448098 w 6164429"/>
              <a:gd name="connsiteY1" fmla="*/ 3358742 h 3577486"/>
              <a:gd name="connsiteX2" fmla="*/ 1543473 w 6164429"/>
              <a:gd name="connsiteY2" fmla="*/ 2949167 h 3577486"/>
              <a:gd name="connsiteX3" fmla="*/ 1838748 w 6164429"/>
              <a:gd name="connsiteY3" fmla="*/ 2720567 h 3577486"/>
              <a:gd name="connsiteX4" fmla="*/ 1924473 w 6164429"/>
              <a:gd name="connsiteY4" fmla="*/ 2549117 h 3577486"/>
              <a:gd name="connsiteX5" fmla="*/ 2581698 w 6164429"/>
              <a:gd name="connsiteY5" fmla="*/ 2253842 h 3577486"/>
              <a:gd name="connsiteX6" fmla="*/ 3129386 w 6164429"/>
              <a:gd name="connsiteY6" fmla="*/ 1982379 h 3577486"/>
              <a:gd name="connsiteX7" fmla="*/ 3196061 w 6164429"/>
              <a:gd name="connsiteY7" fmla="*/ 1706154 h 3577486"/>
              <a:gd name="connsiteX8" fmla="*/ 3305598 w 6164429"/>
              <a:gd name="connsiteY8" fmla="*/ 1558517 h 3577486"/>
              <a:gd name="connsiteX9" fmla="*/ 3548486 w 6164429"/>
              <a:gd name="connsiteY9" fmla="*/ 1325155 h 3577486"/>
              <a:gd name="connsiteX10" fmla="*/ 3681836 w 6164429"/>
              <a:gd name="connsiteY10" fmla="*/ 1307692 h 3577486"/>
              <a:gd name="connsiteX11" fmla="*/ 3715173 w 6164429"/>
              <a:gd name="connsiteY11" fmla="*/ 1117192 h 3577486"/>
              <a:gd name="connsiteX12" fmla="*/ 3877098 w 6164429"/>
              <a:gd name="connsiteY12" fmla="*/ 848905 h 3577486"/>
              <a:gd name="connsiteX13" fmla="*/ 4034261 w 6164429"/>
              <a:gd name="connsiteY13" fmla="*/ 625067 h 3577486"/>
              <a:gd name="connsiteX14" fmla="*/ 4205710 w 6164429"/>
              <a:gd name="connsiteY14" fmla="*/ 534580 h 3577486"/>
              <a:gd name="connsiteX15" fmla="*/ 4354937 w 6164429"/>
              <a:gd name="connsiteY15" fmla="*/ 499655 h 3577486"/>
              <a:gd name="connsiteX16" fmla="*/ 4686723 w 6164429"/>
              <a:gd name="connsiteY16" fmla="*/ 437742 h 3577486"/>
              <a:gd name="connsiteX17" fmla="*/ 4858174 w 6164429"/>
              <a:gd name="connsiteY17" fmla="*/ 315505 h 3577486"/>
              <a:gd name="connsiteX18" fmla="*/ 5096298 w 6164429"/>
              <a:gd name="connsiteY18" fmla="*/ 63092 h 3577486"/>
              <a:gd name="connsiteX19" fmla="*/ 5505873 w 6164429"/>
              <a:gd name="connsiteY19" fmla="*/ 48804 h 3577486"/>
              <a:gd name="connsiteX20" fmla="*/ 5805912 w 6164429"/>
              <a:gd name="connsiteY20" fmla="*/ 24992 h 3577486"/>
              <a:gd name="connsiteX21" fmla="*/ 5963073 w 6164429"/>
              <a:gd name="connsiteY21" fmla="*/ 67855 h 3577486"/>
              <a:gd name="connsiteX22" fmla="*/ 6163098 w 6164429"/>
              <a:gd name="connsiteY22" fmla="*/ 767942 h 3577486"/>
              <a:gd name="connsiteX23" fmla="*/ 6039273 w 6164429"/>
              <a:gd name="connsiteY23" fmla="*/ 1891892 h 3577486"/>
              <a:gd name="connsiteX24" fmla="*/ 5829723 w 6164429"/>
              <a:gd name="connsiteY24" fmla="*/ 1834742 h 3577486"/>
              <a:gd name="connsiteX25" fmla="*/ 5096298 w 6164429"/>
              <a:gd name="connsiteY25" fmla="*/ 2225267 h 3577486"/>
              <a:gd name="connsiteX26" fmla="*/ 4953423 w 6164429"/>
              <a:gd name="connsiteY26" fmla="*/ 2434817 h 3577486"/>
              <a:gd name="connsiteX27" fmla="*/ 4724823 w 6164429"/>
              <a:gd name="connsiteY27" fmla="*/ 2434817 h 3577486"/>
              <a:gd name="connsiteX28" fmla="*/ 4620048 w 6164429"/>
              <a:gd name="connsiteY28" fmla="*/ 2911067 h 3577486"/>
              <a:gd name="connsiteX29" fmla="*/ 4467648 w 6164429"/>
              <a:gd name="connsiteY29" fmla="*/ 3158717 h 3577486"/>
              <a:gd name="connsiteX30" fmla="*/ 4077123 w 6164429"/>
              <a:gd name="connsiteY30" fmla="*/ 3225392 h 3577486"/>
              <a:gd name="connsiteX31" fmla="*/ 3924723 w 6164429"/>
              <a:gd name="connsiteY31" fmla="*/ 3492092 h 3577486"/>
              <a:gd name="connsiteX32" fmla="*/ 3724698 w 6164429"/>
              <a:gd name="connsiteY32" fmla="*/ 3339692 h 3577486"/>
              <a:gd name="connsiteX33" fmla="*/ 3810423 w 6164429"/>
              <a:gd name="connsiteY33" fmla="*/ 3063467 h 3577486"/>
              <a:gd name="connsiteX34" fmla="*/ 3305598 w 6164429"/>
              <a:gd name="connsiteY34" fmla="*/ 3063467 h 3577486"/>
              <a:gd name="connsiteX35" fmla="*/ 2791248 w 6164429"/>
              <a:gd name="connsiteY35" fmla="*/ 3539717 h 3577486"/>
              <a:gd name="connsiteX36" fmla="*/ 152823 w 6164429"/>
              <a:gd name="connsiteY36" fmla="*/ 3520667 h 3577486"/>
              <a:gd name="connsiteX0" fmla="*/ 152823 w 6164429"/>
              <a:gd name="connsiteY0" fmla="*/ 3520667 h 3577486"/>
              <a:gd name="connsiteX1" fmla="*/ 448098 w 6164429"/>
              <a:gd name="connsiteY1" fmla="*/ 3358742 h 3577486"/>
              <a:gd name="connsiteX2" fmla="*/ 1543473 w 6164429"/>
              <a:gd name="connsiteY2" fmla="*/ 2949167 h 3577486"/>
              <a:gd name="connsiteX3" fmla="*/ 1838748 w 6164429"/>
              <a:gd name="connsiteY3" fmla="*/ 2720567 h 3577486"/>
              <a:gd name="connsiteX4" fmla="*/ 1924473 w 6164429"/>
              <a:gd name="connsiteY4" fmla="*/ 2549117 h 3577486"/>
              <a:gd name="connsiteX5" fmla="*/ 2581698 w 6164429"/>
              <a:gd name="connsiteY5" fmla="*/ 2253842 h 3577486"/>
              <a:gd name="connsiteX6" fmla="*/ 3129386 w 6164429"/>
              <a:gd name="connsiteY6" fmla="*/ 1982379 h 3577486"/>
              <a:gd name="connsiteX7" fmla="*/ 3196061 w 6164429"/>
              <a:gd name="connsiteY7" fmla="*/ 1706154 h 3577486"/>
              <a:gd name="connsiteX8" fmla="*/ 3305598 w 6164429"/>
              <a:gd name="connsiteY8" fmla="*/ 1558517 h 3577486"/>
              <a:gd name="connsiteX9" fmla="*/ 3426249 w 6164429"/>
              <a:gd name="connsiteY9" fmla="*/ 1431517 h 3577486"/>
              <a:gd name="connsiteX10" fmla="*/ 3548486 w 6164429"/>
              <a:gd name="connsiteY10" fmla="*/ 1325155 h 3577486"/>
              <a:gd name="connsiteX11" fmla="*/ 3681836 w 6164429"/>
              <a:gd name="connsiteY11" fmla="*/ 1307692 h 3577486"/>
              <a:gd name="connsiteX12" fmla="*/ 3715173 w 6164429"/>
              <a:gd name="connsiteY12" fmla="*/ 1117192 h 3577486"/>
              <a:gd name="connsiteX13" fmla="*/ 3877098 w 6164429"/>
              <a:gd name="connsiteY13" fmla="*/ 848905 h 3577486"/>
              <a:gd name="connsiteX14" fmla="*/ 4034261 w 6164429"/>
              <a:gd name="connsiteY14" fmla="*/ 625067 h 3577486"/>
              <a:gd name="connsiteX15" fmla="*/ 4205710 w 6164429"/>
              <a:gd name="connsiteY15" fmla="*/ 534580 h 3577486"/>
              <a:gd name="connsiteX16" fmla="*/ 4354937 w 6164429"/>
              <a:gd name="connsiteY16" fmla="*/ 499655 h 3577486"/>
              <a:gd name="connsiteX17" fmla="*/ 4686723 w 6164429"/>
              <a:gd name="connsiteY17" fmla="*/ 437742 h 3577486"/>
              <a:gd name="connsiteX18" fmla="*/ 4858174 w 6164429"/>
              <a:gd name="connsiteY18" fmla="*/ 315505 h 3577486"/>
              <a:gd name="connsiteX19" fmla="*/ 5096298 w 6164429"/>
              <a:gd name="connsiteY19" fmla="*/ 63092 h 3577486"/>
              <a:gd name="connsiteX20" fmla="*/ 5505873 w 6164429"/>
              <a:gd name="connsiteY20" fmla="*/ 48804 h 3577486"/>
              <a:gd name="connsiteX21" fmla="*/ 5805912 w 6164429"/>
              <a:gd name="connsiteY21" fmla="*/ 24992 h 3577486"/>
              <a:gd name="connsiteX22" fmla="*/ 5963073 w 6164429"/>
              <a:gd name="connsiteY22" fmla="*/ 67855 h 3577486"/>
              <a:gd name="connsiteX23" fmla="*/ 6163098 w 6164429"/>
              <a:gd name="connsiteY23" fmla="*/ 767942 h 3577486"/>
              <a:gd name="connsiteX24" fmla="*/ 6039273 w 6164429"/>
              <a:gd name="connsiteY24" fmla="*/ 1891892 h 3577486"/>
              <a:gd name="connsiteX25" fmla="*/ 5829723 w 6164429"/>
              <a:gd name="connsiteY25" fmla="*/ 1834742 h 3577486"/>
              <a:gd name="connsiteX26" fmla="*/ 5096298 w 6164429"/>
              <a:gd name="connsiteY26" fmla="*/ 2225267 h 3577486"/>
              <a:gd name="connsiteX27" fmla="*/ 4953423 w 6164429"/>
              <a:gd name="connsiteY27" fmla="*/ 2434817 h 3577486"/>
              <a:gd name="connsiteX28" fmla="*/ 4724823 w 6164429"/>
              <a:gd name="connsiteY28" fmla="*/ 2434817 h 3577486"/>
              <a:gd name="connsiteX29" fmla="*/ 4620048 w 6164429"/>
              <a:gd name="connsiteY29" fmla="*/ 2911067 h 3577486"/>
              <a:gd name="connsiteX30" fmla="*/ 4467648 w 6164429"/>
              <a:gd name="connsiteY30" fmla="*/ 3158717 h 3577486"/>
              <a:gd name="connsiteX31" fmla="*/ 4077123 w 6164429"/>
              <a:gd name="connsiteY31" fmla="*/ 3225392 h 3577486"/>
              <a:gd name="connsiteX32" fmla="*/ 3924723 w 6164429"/>
              <a:gd name="connsiteY32" fmla="*/ 3492092 h 3577486"/>
              <a:gd name="connsiteX33" fmla="*/ 3724698 w 6164429"/>
              <a:gd name="connsiteY33" fmla="*/ 3339692 h 3577486"/>
              <a:gd name="connsiteX34" fmla="*/ 3810423 w 6164429"/>
              <a:gd name="connsiteY34" fmla="*/ 3063467 h 3577486"/>
              <a:gd name="connsiteX35" fmla="*/ 3305598 w 6164429"/>
              <a:gd name="connsiteY35" fmla="*/ 3063467 h 3577486"/>
              <a:gd name="connsiteX36" fmla="*/ 2791248 w 6164429"/>
              <a:gd name="connsiteY36" fmla="*/ 3539717 h 3577486"/>
              <a:gd name="connsiteX37" fmla="*/ 152823 w 6164429"/>
              <a:gd name="connsiteY37" fmla="*/ 3520667 h 3577486"/>
              <a:gd name="connsiteX0" fmla="*/ 152823 w 6164429"/>
              <a:gd name="connsiteY0" fmla="*/ 3520667 h 3577486"/>
              <a:gd name="connsiteX1" fmla="*/ 448098 w 6164429"/>
              <a:gd name="connsiteY1" fmla="*/ 3358742 h 3577486"/>
              <a:gd name="connsiteX2" fmla="*/ 1543473 w 6164429"/>
              <a:gd name="connsiteY2" fmla="*/ 2949167 h 3577486"/>
              <a:gd name="connsiteX3" fmla="*/ 1838748 w 6164429"/>
              <a:gd name="connsiteY3" fmla="*/ 2720567 h 3577486"/>
              <a:gd name="connsiteX4" fmla="*/ 1924473 w 6164429"/>
              <a:gd name="connsiteY4" fmla="*/ 2549117 h 3577486"/>
              <a:gd name="connsiteX5" fmla="*/ 2581698 w 6164429"/>
              <a:gd name="connsiteY5" fmla="*/ 2253842 h 3577486"/>
              <a:gd name="connsiteX6" fmla="*/ 3029374 w 6164429"/>
              <a:gd name="connsiteY6" fmla="*/ 2041117 h 3577486"/>
              <a:gd name="connsiteX7" fmla="*/ 3129386 w 6164429"/>
              <a:gd name="connsiteY7" fmla="*/ 1982379 h 3577486"/>
              <a:gd name="connsiteX8" fmla="*/ 3196061 w 6164429"/>
              <a:gd name="connsiteY8" fmla="*/ 1706154 h 3577486"/>
              <a:gd name="connsiteX9" fmla="*/ 3305598 w 6164429"/>
              <a:gd name="connsiteY9" fmla="*/ 1558517 h 3577486"/>
              <a:gd name="connsiteX10" fmla="*/ 3426249 w 6164429"/>
              <a:gd name="connsiteY10" fmla="*/ 1431517 h 3577486"/>
              <a:gd name="connsiteX11" fmla="*/ 3548486 w 6164429"/>
              <a:gd name="connsiteY11" fmla="*/ 1325155 h 3577486"/>
              <a:gd name="connsiteX12" fmla="*/ 3681836 w 6164429"/>
              <a:gd name="connsiteY12" fmla="*/ 1307692 h 3577486"/>
              <a:gd name="connsiteX13" fmla="*/ 3715173 w 6164429"/>
              <a:gd name="connsiteY13" fmla="*/ 1117192 h 3577486"/>
              <a:gd name="connsiteX14" fmla="*/ 3877098 w 6164429"/>
              <a:gd name="connsiteY14" fmla="*/ 848905 h 3577486"/>
              <a:gd name="connsiteX15" fmla="*/ 4034261 w 6164429"/>
              <a:gd name="connsiteY15" fmla="*/ 625067 h 3577486"/>
              <a:gd name="connsiteX16" fmla="*/ 4205710 w 6164429"/>
              <a:gd name="connsiteY16" fmla="*/ 534580 h 3577486"/>
              <a:gd name="connsiteX17" fmla="*/ 4354937 w 6164429"/>
              <a:gd name="connsiteY17" fmla="*/ 499655 h 3577486"/>
              <a:gd name="connsiteX18" fmla="*/ 4686723 w 6164429"/>
              <a:gd name="connsiteY18" fmla="*/ 437742 h 3577486"/>
              <a:gd name="connsiteX19" fmla="*/ 4858174 w 6164429"/>
              <a:gd name="connsiteY19" fmla="*/ 315505 h 3577486"/>
              <a:gd name="connsiteX20" fmla="*/ 5096298 w 6164429"/>
              <a:gd name="connsiteY20" fmla="*/ 63092 h 3577486"/>
              <a:gd name="connsiteX21" fmla="*/ 5505873 w 6164429"/>
              <a:gd name="connsiteY21" fmla="*/ 48804 h 3577486"/>
              <a:gd name="connsiteX22" fmla="*/ 5805912 w 6164429"/>
              <a:gd name="connsiteY22" fmla="*/ 24992 h 3577486"/>
              <a:gd name="connsiteX23" fmla="*/ 5963073 w 6164429"/>
              <a:gd name="connsiteY23" fmla="*/ 67855 h 3577486"/>
              <a:gd name="connsiteX24" fmla="*/ 6163098 w 6164429"/>
              <a:gd name="connsiteY24" fmla="*/ 767942 h 3577486"/>
              <a:gd name="connsiteX25" fmla="*/ 6039273 w 6164429"/>
              <a:gd name="connsiteY25" fmla="*/ 1891892 h 3577486"/>
              <a:gd name="connsiteX26" fmla="*/ 5829723 w 6164429"/>
              <a:gd name="connsiteY26" fmla="*/ 1834742 h 3577486"/>
              <a:gd name="connsiteX27" fmla="*/ 5096298 w 6164429"/>
              <a:gd name="connsiteY27" fmla="*/ 2225267 h 3577486"/>
              <a:gd name="connsiteX28" fmla="*/ 4953423 w 6164429"/>
              <a:gd name="connsiteY28" fmla="*/ 2434817 h 3577486"/>
              <a:gd name="connsiteX29" fmla="*/ 4724823 w 6164429"/>
              <a:gd name="connsiteY29" fmla="*/ 2434817 h 3577486"/>
              <a:gd name="connsiteX30" fmla="*/ 4620048 w 6164429"/>
              <a:gd name="connsiteY30" fmla="*/ 2911067 h 3577486"/>
              <a:gd name="connsiteX31" fmla="*/ 4467648 w 6164429"/>
              <a:gd name="connsiteY31" fmla="*/ 3158717 h 3577486"/>
              <a:gd name="connsiteX32" fmla="*/ 4077123 w 6164429"/>
              <a:gd name="connsiteY32" fmla="*/ 3225392 h 3577486"/>
              <a:gd name="connsiteX33" fmla="*/ 3924723 w 6164429"/>
              <a:gd name="connsiteY33" fmla="*/ 3492092 h 3577486"/>
              <a:gd name="connsiteX34" fmla="*/ 3724698 w 6164429"/>
              <a:gd name="connsiteY34" fmla="*/ 3339692 h 3577486"/>
              <a:gd name="connsiteX35" fmla="*/ 3810423 w 6164429"/>
              <a:gd name="connsiteY35" fmla="*/ 3063467 h 3577486"/>
              <a:gd name="connsiteX36" fmla="*/ 3305598 w 6164429"/>
              <a:gd name="connsiteY36" fmla="*/ 3063467 h 3577486"/>
              <a:gd name="connsiteX37" fmla="*/ 2791248 w 6164429"/>
              <a:gd name="connsiteY37" fmla="*/ 3539717 h 3577486"/>
              <a:gd name="connsiteX38" fmla="*/ 152823 w 6164429"/>
              <a:gd name="connsiteY38" fmla="*/ 3520667 h 3577486"/>
              <a:gd name="connsiteX0" fmla="*/ 152823 w 6164429"/>
              <a:gd name="connsiteY0" fmla="*/ 3520667 h 3577486"/>
              <a:gd name="connsiteX1" fmla="*/ 448098 w 6164429"/>
              <a:gd name="connsiteY1" fmla="*/ 3358742 h 3577486"/>
              <a:gd name="connsiteX2" fmla="*/ 1543473 w 6164429"/>
              <a:gd name="connsiteY2" fmla="*/ 2949167 h 3577486"/>
              <a:gd name="connsiteX3" fmla="*/ 1838748 w 6164429"/>
              <a:gd name="connsiteY3" fmla="*/ 2720567 h 3577486"/>
              <a:gd name="connsiteX4" fmla="*/ 1924473 w 6164429"/>
              <a:gd name="connsiteY4" fmla="*/ 2549117 h 3577486"/>
              <a:gd name="connsiteX5" fmla="*/ 2581698 w 6164429"/>
              <a:gd name="connsiteY5" fmla="*/ 2253842 h 3577486"/>
              <a:gd name="connsiteX6" fmla="*/ 3029374 w 6164429"/>
              <a:gd name="connsiteY6" fmla="*/ 2041117 h 3577486"/>
              <a:gd name="connsiteX7" fmla="*/ 3129386 w 6164429"/>
              <a:gd name="connsiteY7" fmla="*/ 1982379 h 3577486"/>
              <a:gd name="connsiteX8" fmla="*/ 3191299 w 6164429"/>
              <a:gd name="connsiteY8" fmla="*/ 1882367 h 3577486"/>
              <a:gd name="connsiteX9" fmla="*/ 3196061 w 6164429"/>
              <a:gd name="connsiteY9" fmla="*/ 1706154 h 3577486"/>
              <a:gd name="connsiteX10" fmla="*/ 3305598 w 6164429"/>
              <a:gd name="connsiteY10" fmla="*/ 1558517 h 3577486"/>
              <a:gd name="connsiteX11" fmla="*/ 3426249 w 6164429"/>
              <a:gd name="connsiteY11" fmla="*/ 1431517 h 3577486"/>
              <a:gd name="connsiteX12" fmla="*/ 3548486 w 6164429"/>
              <a:gd name="connsiteY12" fmla="*/ 1325155 h 3577486"/>
              <a:gd name="connsiteX13" fmla="*/ 3681836 w 6164429"/>
              <a:gd name="connsiteY13" fmla="*/ 1307692 h 3577486"/>
              <a:gd name="connsiteX14" fmla="*/ 3715173 w 6164429"/>
              <a:gd name="connsiteY14" fmla="*/ 1117192 h 3577486"/>
              <a:gd name="connsiteX15" fmla="*/ 3877098 w 6164429"/>
              <a:gd name="connsiteY15" fmla="*/ 848905 h 3577486"/>
              <a:gd name="connsiteX16" fmla="*/ 4034261 w 6164429"/>
              <a:gd name="connsiteY16" fmla="*/ 625067 h 3577486"/>
              <a:gd name="connsiteX17" fmla="*/ 4205710 w 6164429"/>
              <a:gd name="connsiteY17" fmla="*/ 534580 h 3577486"/>
              <a:gd name="connsiteX18" fmla="*/ 4354937 w 6164429"/>
              <a:gd name="connsiteY18" fmla="*/ 499655 h 3577486"/>
              <a:gd name="connsiteX19" fmla="*/ 4686723 w 6164429"/>
              <a:gd name="connsiteY19" fmla="*/ 437742 h 3577486"/>
              <a:gd name="connsiteX20" fmla="*/ 4858174 w 6164429"/>
              <a:gd name="connsiteY20" fmla="*/ 315505 h 3577486"/>
              <a:gd name="connsiteX21" fmla="*/ 5096298 w 6164429"/>
              <a:gd name="connsiteY21" fmla="*/ 63092 h 3577486"/>
              <a:gd name="connsiteX22" fmla="*/ 5505873 w 6164429"/>
              <a:gd name="connsiteY22" fmla="*/ 48804 h 3577486"/>
              <a:gd name="connsiteX23" fmla="*/ 5805912 w 6164429"/>
              <a:gd name="connsiteY23" fmla="*/ 24992 h 3577486"/>
              <a:gd name="connsiteX24" fmla="*/ 5963073 w 6164429"/>
              <a:gd name="connsiteY24" fmla="*/ 67855 h 3577486"/>
              <a:gd name="connsiteX25" fmla="*/ 6163098 w 6164429"/>
              <a:gd name="connsiteY25" fmla="*/ 767942 h 3577486"/>
              <a:gd name="connsiteX26" fmla="*/ 6039273 w 6164429"/>
              <a:gd name="connsiteY26" fmla="*/ 1891892 h 3577486"/>
              <a:gd name="connsiteX27" fmla="*/ 5829723 w 6164429"/>
              <a:gd name="connsiteY27" fmla="*/ 1834742 h 3577486"/>
              <a:gd name="connsiteX28" fmla="*/ 5096298 w 6164429"/>
              <a:gd name="connsiteY28" fmla="*/ 2225267 h 3577486"/>
              <a:gd name="connsiteX29" fmla="*/ 4953423 w 6164429"/>
              <a:gd name="connsiteY29" fmla="*/ 2434817 h 3577486"/>
              <a:gd name="connsiteX30" fmla="*/ 4724823 w 6164429"/>
              <a:gd name="connsiteY30" fmla="*/ 2434817 h 3577486"/>
              <a:gd name="connsiteX31" fmla="*/ 4620048 w 6164429"/>
              <a:gd name="connsiteY31" fmla="*/ 2911067 h 3577486"/>
              <a:gd name="connsiteX32" fmla="*/ 4467648 w 6164429"/>
              <a:gd name="connsiteY32" fmla="*/ 3158717 h 3577486"/>
              <a:gd name="connsiteX33" fmla="*/ 4077123 w 6164429"/>
              <a:gd name="connsiteY33" fmla="*/ 3225392 h 3577486"/>
              <a:gd name="connsiteX34" fmla="*/ 3924723 w 6164429"/>
              <a:gd name="connsiteY34" fmla="*/ 3492092 h 3577486"/>
              <a:gd name="connsiteX35" fmla="*/ 3724698 w 6164429"/>
              <a:gd name="connsiteY35" fmla="*/ 3339692 h 3577486"/>
              <a:gd name="connsiteX36" fmla="*/ 3810423 w 6164429"/>
              <a:gd name="connsiteY36" fmla="*/ 3063467 h 3577486"/>
              <a:gd name="connsiteX37" fmla="*/ 3305598 w 6164429"/>
              <a:gd name="connsiteY37" fmla="*/ 3063467 h 3577486"/>
              <a:gd name="connsiteX38" fmla="*/ 2791248 w 6164429"/>
              <a:gd name="connsiteY38" fmla="*/ 3539717 h 3577486"/>
              <a:gd name="connsiteX39" fmla="*/ 152823 w 6164429"/>
              <a:gd name="connsiteY39" fmla="*/ 3520667 h 3577486"/>
              <a:gd name="connsiteX0" fmla="*/ 152823 w 6164429"/>
              <a:gd name="connsiteY0" fmla="*/ 3520667 h 3577486"/>
              <a:gd name="connsiteX1" fmla="*/ 448098 w 6164429"/>
              <a:gd name="connsiteY1" fmla="*/ 3358742 h 3577486"/>
              <a:gd name="connsiteX2" fmla="*/ 1543473 w 6164429"/>
              <a:gd name="connsiteY2" fmla="*/ 2949167 h 3577486"/>
              <a:gd name="connsiteX3" fmla="*/ 1838748 w 6164429"/>
              <a:gd name="connsiteY3" fmla="*/ 2720567 h 3577486"/>
              <a:gd name="connsiteX4" fmla="*/ 1924473 w 6164429"/>
              <a:gd name="connsiteY4" fmla="*/ 2549117 h 3577486"/>
              <a:gd name="connsiteX5" fmla="*/ 2581698 w 6164429"/>
              <a:gd name="connsiteY5" fmla="*/ 2253842 h 3577486"/>
              <a:gd name="connsiteX6" fmla="*/ 3029374 w 6164429"/>
              <a:gd name="connsiteY6" fmla="*/ 2041117 h 3577486"/>
              <a:gd name="connsiteX7" fmla="*/ 3119861 w 6164429"/>
              <a:gd name="connsiteY7" fmla="*/ 1982379 h 3577486"/>
              <a:gd name="connsiteX8" fmla="*/ 3191299 w 6164429"/>
              <a:gd name="connsiteY8" fmla="*/ 1882367 h 3577486"/>
              <a:gd name="connsiteX9" fmla="*/ 3196061 w 6164429"/>
              <a:gd name="connsiteY9" fmla="*/ 1706154 h 3577486"/>
              <a:gd name="connsiteX10" fmla="*/ 3305598 w 6164429"/>
              <a:gd name="connsiteY10" fmla="*/ 1558517 h 3577486"/>
              <a:gd name="connsiteX11" fmla="*/ 3426249 w 6164429"/>
              <a:gd name="connsiteY11" fmla="*/ 1431517 h 3577486"/>
              <a:gd name="connsiteX12" fmla="*/ 3548486 w 6164429"/>
              <a:gd name="connsiteY12" fmla="*/ 1325155 h 3577486"/>
              <a:gd name="connsiteX13" fmla="*/ 3681836 w 6164429"/>
              <a:gd name="connsiteY13" fmla="*/ 1307692 h 3577486"/>
              <a:gd name="connsiteX14" fmla="*/ 3715173 w 6164429"/>
              <a:gd name="connsiteY14" fmla="*/ 1117192 h 3577486"/>
              <a:gd name="connsiteX15" fmla="*/ 3877098 w 6164429"/>
              <a:gd name="connsiteY15" fmla="*/ 848905 h 3577486"/>
              <a:gd name="connsiteX16" fmla="*/ 4034261 w 6164429"/>
              <a:gd name="connsiteY16" fmla="*/ 625067 h 3577486"/>
              <a:gd name="connsiteX17" fmla="*/ 4205710 w 6164429"/>
              <a:gd name="connsiteY17" fmla="*/ 534580 h 3577486"/>
              <a:gd name="connsiteX18" fmla="*/ 4354937 w 6164429"/>
              <a:gd name="connsiteY18" fmla="*/ 499655 h 3577486"/>
              <a:gd name="connsiteX19" fmla="*/ 4686723 w 6164429"/>
              <a:gd name="connsiteY19" fmla="*/ 437742 h 3577486"/>
              <a:gd name="connsiteX20" fmla="*/ 4858174 w 6164429"/>
              <a:gd name="connsiteY20" fmla="*/ 315505 h 3577486"/>
              <a:gd name="connsiteX21" fmla="*/ 5096298 w 6164429"/>
              <a:gd name="connsiteY21" fmla="*/ 63092 h 3577486"/>
              <a:gd name="connsiteX22" fmla="*/ 5505873 w 6164429"/>
              <a:gd name="connsiteY22" fmla="*/ 48804 h 3577486"/>
              <a:gd name="connsiteX23" fmla="*/ 5805912 w 6164429"/>
              <a:gd name="connsiteY23" fmla="*/ 24992 h 3577486"/>
              <a:gd name="connsiteX24" fmla="*/ 5963073 w 6164429"/>
              <a:gd name="connsiteY24" fmla="*/ 67855 h 3577486"/>
              <a:gd name="connsiteX25" fmla="*/ 6163098 w 6164429"/>
              <a:gd name="connsiteY25" fmla="*/ 767942 h 3577486"/>
              <a:gd name="connsiteX26" fmla="*/ 6039273 w 6164429"/>
              <a:gd name="connsiteY26" fmla="*/ 1891892 h 3577486"/>
              <a:gd name="connsiteX27" fmla="*/ 5829723 w 6164429"/>
              <a:gd name="connsiteY27" fmla="*/ 1834742 h 3577486"/>
              <a:gd name="connsiteX28" fmla="*/ 5096298 w 6164429"/>
              <a:gd name="connsiteY28" fmla="*/ 2225267 h 3577486"/>
              <a:gd name="connsiteX29" fmla="*/ 4953423 w 6164429"/>
              <a:gd name="connsiteY29" fmla="*/ 2434817 h 3577486"/>
              <a:gd name="connsiteX30" fmla="*/ 4724823 w 6164429"/>
              <a:gd name="connsiteY30" fmla="*/ 2434817 h 3577486"/>
              <a:gd name="connsiteX31" fmla="*/ 4620048 w 6164429"/>
              <a:gd name="connsiteY31" fmla="*/ 2911067 h 3577486"/>
              <a:gd name="connsiteX32" fmla="*/ 4467648 w 6164429"/>
              <a:gd name="connsiteY32" fmla="*/ 3158717 h 3577486"/>
              <a:gd name="connsiteX33" fmla="*/ 4077123 w 6164429"/>
              <a:gd name="connsiteY33" fmla="*/ 3225392 h 3577486"/>
              <a:gd name="connsiteX34" fmla="*/ 3924723 w 6164429"/>
              <a:gd name="connsiteY34" fmla="*/ 3492092 h 3577486"/>
              <a:gd name="connsiteX35" fmla="*/ 3724698 w 6164429"/>
              <a:gd name="connsiteY35" fmla="*/ 3339692 h 3577486"/>
              <a:gd name="connsiteX36" fmla="*/ 3810423 w 6164429"/>
              <a:gd name="connsiteY36" fmla="*/ 3063467 h 3577486"/>
              <a:gd name="connsiteX37" fmla="*/ 3305598 w 6164429"/>
              <a:gd name="connsiteY37" fmla="*/ 3063467 h 3577486"/>
              <a:gd name="connsiteX38" fmla="*/ 2791248 w 6164429"/>
              <a:gd name="connsiteY38" fmla="*/ 3539717 h 3577486"/>
              <a:gd name="connsiteX39" fmla="*/ 152823 w 6164429"/>
              <a:gd name="connsiteY39" fmla="*/ 3520667 h 3577486"/>
              <a:gd name="connsiteX0" fmla="*/ 152823 w 6164429"/>
              <a:gd name="connsiteY0" fmla="*/ 3520667 h 3577486"/>
              <a:gd name="connsiteX1" fmla="*/ 448098 w 6164429"/>
              <a:gd name="connsiteY1" fmla="*/ 3358742 h 3577486"/>
              <a:gd name="connsiteX2" fmla="*/ 1543473 w 6164429"/>
              <a:gd name="connsiteY2" fmla="*/ 2949167 h 3577486"/>
              <a:gd name="connsiteX3" fmla="*/ 1838748 w 6164429"/>
              <a:gd name="connsiteY3" fmla="*/ 2720567 h 3577486"/>
              <a:gd name="connsiteX4" fmla="*/ 1924473 w 6164429"/>
              <a:gd name="connsiteY4" fmla="*/ 2549117 h 3577486"/>
              <a:gd name="connsiteX5" fmla="*/ 2581698 w 6164429"/>
              <a:gd name="connsiteY5" fmla="*/ 2253842 h 3577486"/>
              <a:gd name="connsiteX6" fmla="*/ 3029374 w 6164429"/>
              <a:gd name="connsiteY6" fmla="*/ 2041117 h 3577486"/>
              <a:gd name="connsiteX7" fmla="*/ 3119861 w 6164429"/>
              <a:gd name="connsiteY7" fmla="*/ 1982379 h 3577486"/>
              <a:gd name="connsiteX8" fmla="*/ 3191299 w 6164429"/>
              <a:gd name="connsiteY8" fmla="*/ 1882367 h 3577486"/>
              <a:gd name="connsiteX9" fmla="*/ 3196061 w 6164429"/>
              <a:gd name="connsiteY9" fmla="*/ 1706154 h 3577486"/>
              <a:gd name="connsiteX10" fmla="*/ 3305598 w 6164429"/>
              <a:gd name="connsiteY10" fmla="*/ 1558517 h 3577486"/>
              <a:gd name="connsiteX11" fmla="*/ 3426249 w 6164429"/>
              <a:gd name="connsiteY11" fmla="*/ 1431517 h 3577486"/>
              <a:gd name="connsiteX12" fmla="*/ 3548486 w 6164429"/>
              <a:gd name="connsiteY12" fmla="*/ 1325155 h 3577486"/>
              <a:gd name="connsiteX13" fmla="*/ 3681836 w 6164429"/>
              <a:gd name="connsiteY13" fmla="*/ 1307692 h 3577486"/>
              <a:gd name="connsiteX14" fmla="*/ 3715173 w 6164429"/>
              <a:gd name="connsiteY14" fmla="*/ 1117192 h 3577486"/>
              <a:gd name="connsiteX15" fmla="*/ 3877098 w 6164429"/>
              <a:gd name="connsiteY15" fmla="*/ 848905 h 3577486"/>
              <a:gd name="connsiteX16" fmla="*/ 4034261 w 6164429"/>
              <a:gd name="connsiteY16" fmla="*/ 625067 h 3577486"/>
              <a:gd name="connsiteX17" fmla="*/ 4205710 w 6164429"/>
              <a:gd name="connsiteY17" fmla="*/ 534580 h 3577486"/>
              <a:gd name="connsiteX18" fmla="*/ 4354937 w 6164429"/>
              <a:gd name="connsiteY18" fmla="*/ 499655 h 3577486"/>
              <a:gd name="connsiteX19" fmla="*/ 4686723 w 6164429"/>
              <a:gd name="connsiteY19" fmla="*/ 437742 h 3577486"/>
              <a:gd name="connsiteX20" fmla="*/ 4858174 w 6164429"/>
              <a:gd name="connsiteY20" fmla="*/ 315505 h 3577486"/>
              <a:gd name="connsiteX21" fmla="*/ 5096298 w 6164429"/>
              <a:gd name="connsiteY21" fmla="*/ 63092 h 3577486"/>
              <a:gd name="connsiteX22" fmla="*/ 5505873 w 6164429"/>
              <a:gd name="connsiteY22" fmla="*/ 48804 h 3577486"/>
              <a:gd name="connsiteX23" fmla="*/ 5805912 w 6164429"/>
              <a:gd name="connsiteY23" fmla="*/ 24992 h 3577486"/>
              <a:gd name="connsiteX24" fmla="*/ 5963073 w 6164429"/>
              <a:gd name="connsiteY24" fmla="*/ 67855 h 3577486"/>
              <a:gd name="connsiteX25" fmla="*/ 6163098 w 6164429"/>
              <a:gd name="connsiteY25" fmla="*/ 767942 h 3577486"/>
              <a:gd name="connsiteX26" fmla="*/ 6039273 w 6164429"/>
              <a:gd name="connsiteY26" fmla="*/ 1891892 h 3577486"/>
              <a:gd name="connsiteX27" fmla="*/ 5829723 w 6164429"/>
              <a:gd name="connsiteY27" fmla="*/ 1834742 h 3577486"/>
              <a:gd name="connsiteX28" fmla="*/ 4931198 w 6164429"/>
              <a:gd name="connsiteY28" fmla="*/ 1526767 h 3577486"/>
              <a:gd name="connsiteX29" fmla="*/ 4953423 w 6164429"/>
              <a:gd name="connsiteY29" fmla="*/ 2434817 h 3577486"/>
              <a:gd name="connsiteX30" fmla="*/ 4724823 w 6164429"/>
              <a:gd name="connsiteY30" fmla="*/ 2434817 h 3577486"/>
              <a:gd name="connsiteX31" fmla="*/ 4620048 w 6164429"/>
              <a:gd name="connsiteY31" fmla="*/ 2911067 h 3577486"/>
              <a:gd name="connsiteX32" fmla="*/ 4467648 w 6164429"/>
              <a:gd name="connsiteY32" fmla="*/ 3158717 h 3577486"/>
              <a:gd name="connsiteX33" fmla="*/ 4077123 w 6164429"/>
              <a:gd name="connsiteY33" fmla="*/ 3225392 h 3577486"/>
              <a:gd name="connsiteX34" fmla="*/ 3924723 w 6164429"/>
              <a:gd name="connsiteY34" fmla="*/ 3492092 h 3577486"/>
              <a:gd name="connsiteX35" fmla="*/ 3724698 w 6164429"/>
              <a:gd name="connsiteY35" fmla="*/ 3339692 h 3577486"/>
              <a:gd name="connsiteX36" fmla="*/ 3810423 w 6164429"/>
              <a:gd name="connsiteY36" fmla="*/ 3063467 h 3577486"/>
              <a:gd name="connsiteX37" fmla="*/ 3305598 w 6164429"/>
              <a:gd name="connsiteY37" fmla="*/ 3063467 h 3577486"/>
              <a:gd name="connsiteX38" fmla="*/ 2791248 w 6164429"/>
              <a:gd name="connsiteY38" fmla="*/ 3539717 h 3577486"/>
              <a:gd name="connsiteX39" fmla="*/ 152823 w 6164429"/>
              <a:gd name="connsiteY39" fmla="*/ 3520667 h 3577486"/>
              <a:gd name="connsiteX0" fmla="*/ 152823 w 6180631"/>
              <a:gd name="connsiteY0" fmla="*/ 3520667 h 3577486"/>
              <a:gd name="connsiteX1" fmla="*/ 448098 w 6180631"/>
              <a:gd name="connsiteY1" fmla="*/ 3358742 h 3577486"/>
              <a:gd name="connsiteX2" fmla="*/ 1543473 w 6180631"/>
              <a:gd name="connsiteY2" fmla="*/ 2949167 h 3577486"/>
              <a:gd name="connsiteX3" fmla="*/ 1838748 w 6180631"/>
              <a:gd name="connsiteY3" fmla="*/ 2720567 h 3577486"/>
              <a:gd name="connsiteX4" fmla="*/ 1924473 w 6180631"/>
              <a:gd name="connsiteY4" fmla="*/ 2549117 h 3577486"/>
              <a:gd name="connsiteX5" fmla="*/ 2581698 w 6180631"/>
              <a:gd name="connsiteY5" fmla="*/ 2253842 h 3577486"/>
              <a:gd name="connsiteX6" fmla="*/ 3029374 w 6180631"/>
              <a:gd name="connsiteY6" fmla="*/ 2041117 h 3577486"/>
              <a:gd name="connsiteX7" fmla="*/ 3119861 w 6180631"/>
              <a:gd name="connsiteY7" fmla="*/ 1982379 h 3577486"/>
              <a:gd name="connsiteX8" fmla="*/ 3191299 w 6180631"/>
              <a:gd name="connsiteY8" fmla="*/ 1882367 h 3577486"/>
              <a:gd name="connsiteX9" fmla="*/ 3196061 w 6180631"/>
              <a:gd name="connsiteY9" fmla="*/ 1706154 h 3577486"/>
              <a:gd name="connsiteX10" fmla="*/ 3305598 w 6180631"/>
              <a:gd name="connsiteY10" fmla="*/ 1558517 h 3577486"/>
              <a:gd name="connsiteX11" fmla="*/ 3426249 w 6180631"/>
              <a:gd name="connsiteY11" fmla="*/ 1431517 h 3577486"/>
              <a:gd name="connsiteX12" fmla="*/ 3548486 w 6180631"/>
              <a:gd name="connsiteY12" fmla="*/ 1325155 h 3577486"/>
              <a:gd name="connsiteX13" fmla="*/ 3681836 w 6180631"/>
              <a:gd name="connsiteY13" fmla="*/ 1307692 h 3577486"/>
              <a:gd name="connsiteX14" fmla="*/ 3715173 w 6180631"/>
              <a:gd name="connsiteY14" fmla="*/ 1117192 h 3577486"/>
              <a:gd name="connsiteX15" fmla="*/ 3877098 w 6180631"/>
              <a:gd name="connsiteY15" fmla="*/ 848905 h 3577486"/>
              <a:gd name="connsiteX16" fmla="*/ 4034261 w 6180631"/>
              <a:gd name="connsiteY16" fmla="*/ 625067 h 3577486"/>
              <a:gd name="connsiteX17" fmla="*/ 4205710 w 6180631"/>
              <a:gd name="connsiteY17" fmla="*/ 534580 h 3577486"/>
              <a:gd name="connsiteX18" fmla="*/ 4354937 w 6180631"/>
              <a:gd name="connsiteY18" fmla="*/ 499655 h 3577486"/>
              <a:gd name="connsiteX19" fmla="*/ 4686723 w 6180631"/>
              <a:gd name="connsiteY19" fmla="*/ 437742 h 3577486"/>
              <a:gd name="connsiteX20" fmla="*/ 4858174 w 6180631"/>
              <a:gd name="connsiteY20" fmla="*/ 315505 h 3577486"/>
              <a:gd name="connsiteX21" fmla="*/ 5096298 w 6180631"/>
              <a:gd name="connsiteY21" fmla="*/ 63092 h 3577486"/>
              <a:gd name="connsiteX22" fmla="*/ 5505873 w 6180631"/>
              <a:gd name="connsiteY22" fmla="*/ 48804 h 3577486"/>
              <a:gd name="connsiteX23" fmla="*/ 5805912 w 6180631"/>
              <a:gd name="connsiteY23" fmla="*/ 24992 h 3577486"/>
              <a:gd name="connsiteX24" fmla="*/ 5963073 w 6180631"/>
              <a:gd name="connsiteY24" fmla="*/ 67855 h 3577486"/>
              <a:gd name="connsiteX25" fmla="*/ 6163098 w 6180631"/>
              <a:gd name="connsiteY25" fmla="*/ 767942 h 3577486"/>
              <a:gd name="connsiteX26" fmla="*/ 6039273 w 6180631"/>
              <a:gd name="connsiteY26" fmla="*/ 1891892 h 3577486"/>
              <a:gd name="connsiteX27" fmla="*/ 5004223 w 6180631"/>
              <a:gd name="connsiteY27" fmla="*/ 590142 h 3577486"/>
              <a:gd name="connsiteX28" fmla="*/ 4931198 w 6180631"/>
              <a:gd name="connsiteY28" fmla="*/ 1526767 h 3577486"/>
              <a:gd name="connsiteX29" fmla="*/ 4953423 w 6180631"/>
              <a:gd name="connsiteY29" fmla="*/ 2434817 h 3577486"/>
              <a:gd name="connsiteX30" fmla="*/ 4724823 w 6180631"/>
              <a:gd name="connsiteY30" fmla="*/ 2434817 h 3577486"/>
              <a:gd name="connsiteX31" fmla="*/ 4620048 w 6180631"/>
              <a:gd name="connsiteY31" fmla="*/ 2911067 h 3577486"/>
              <a:gd name="connsiteX32" fmla="*/ 4467648 w 6180631"/>
              <a:gd name="connsiteY32" fmla="*/ 3158717 h 3577486"/>
              <a:gd name="connsiteX33" fmla="*/ 4077123 w 6180631"/>
              <a:gd name="connsiteY33" fmla="*/ 3225392 h 3577486"/>
              <a:gd name="connsiteX34" fmla="*/ 3924723 w 6180631"/>
              <a:gd name="connsiteY34" fmla="*/ 3492092 h 3577486"/>
              <a:gd name="connsiteX35" fmla="*/ 3724698 w 6180631"/>
              <a:gd name="connsiteY35" fmla="*/ 3339692 h 3577486"/>
              <a:gd name="connsiteX36" fmla="*/ 3810423 w 6180631"/>
              <a:gd name="connsiteY36" fmla="*/ 3063467 h 3577486"/>
              <a:gd name="connsiteX37" fmla="*/ 3305598 w 6180631"/>
              <a:gd name="connsiteY37" fmla="*/ 3063467 h 3577486"/>
              <a:gd name="connsiteX38" fmla="*/ 2791248 w 6180631"/>
              <a:gd name="connsiteY38" fmla="*/ 3539717 h 3577486"/>
              <a:gd name="connsiteX39" fmla="*/ 152823 w 6180631"/>
              <a:gd name="connsiteY39" fmla="*/ 3520667 h 3577486"/>
              <a:gd name="connsiteX0" fmla="*/ 152823 w 6231858"/>
              <a:gd name="connsiteY0" fmla="*/ 3520667 h 3577486"/>
              <a:gd name="connsiteX1" fmla="*/ 448098 w 6231858"/>
              <a:gd name="connsiteY1" fmla="*/ 3358742 h 3577486"/>
              <a:gd name="connsiteX2" fmla="*/ 1543473 w 6231858"/>
              <a:gd name="connsiteY2" fmla="*/ 2949167 h 3577486"/>
              <a:gd name="connsiteX3" fmla="*/ 1838748 w 6231858"/>
              <a:gd name="connsiteY3" fmla="*/ 2720567 h 3577486"/>
              <a:gd name="connsiteX4" fmla="*/ 1924473 w 6231858"/>
              <a:gd name="connsiteY4" fmla="*/ 2549117 h 3577486"/>
              <a:gd name="connsiteX5" fmla="*/ 2581698 w 6231858"/>
              <a:gd name="connsiteY5" fmla="*/ 2253842 h 3577486"/>
              <a:gd name="connsiteX6" fmla="*/ 3029374 w 6231858"/>
              <a:gd name="connsiteY6" fmla="*/ 2041117 h 3577486"/>
              <a:gd name="connsiteX7" fmla="*/ 3119861 w 6231858"/>
              <a:gd name="connsiteY7" fmla="*/ 1982379 h 3577486"/>
              <a:gd name="connsiteX8" fmla="*/ 3191299 w 6231858"/>
              <a:gd name="connsiteY8" fmla="*/ 1882367 h 3577486"/>
              <a:gd name="connsiteX9" fmla="*/ 3196061 w 6231858"/>
              <a:gd name="connsiteY9" fmla="*/ 1706154 h 3577486"/>
              <a:gd name="connsiteX10" fmla="*/ 3305598 w 6231858"/>
              <a:gd name="connsiteY10" fmla="*/ 1558517 h 3577486"/>
              <a:gd name="connsiteX11" fmla="*/ 3426249 w 6231858"/>
              <a:gd name="connsiteY11" fmla="*/ 1431517 h 3577486"/>
              <a:gd name="connsiteX12" fmla="*/ 3548486 w 6231858"/>
              <a:gd name="connsiteY12" fmla="*/ 1325155 h 3577486"/>
              <a:gd name="connsiteX13" fmla="*/ 3681836 w 6231858"/>
              <a:gd name="connsiteY13" fmla="*/ 1307692 h 3577486"/>
              <a:gd name="connsiteX14" fmla="*/ 3715173 w 6231858"/>
              <a:gd name="connsiteY14" fmla="*/ 1117192 h 3577486"/>
              <a:gd name="connsiteX15" fmla="*/ 3877098 w 6231858"/>
              <a:gd name="connsiteY15" fmla="*/ 848905 h 3577486"/>
              <a:gd name="connsiteX16" fmla="*/ 4034261 w 6231858"/>
              <a:gd name="connsiteY16" fmla="*/ 625067 h 3577486"/>
              <a:gd name="connsiteX17" fmla="*/ 4205710 w 6231858"/>
              <a:gd name="connsiteY17" fmla="*/ 534580 h 3577486"/>
              <a:gd name="connsiteX18" fmla="*/ 4354937 w 6231858"/>
              <a:gd name="connsiteY18" fmla="*/ 499655 h 3577486"/>
              <a:gd name="connsiteX19" fmla="*/ 4686723 w 6231858"/>
              <a:gd name="connsiteY19" fmla="*/ 437742 h 3577486"/>
              <a:gd name="connsiteX20" fmla="*/ 4858174 w 6231858"/>
              <a:gd name="connsiteY20" fmla="*/ 315505 h 3577486"/>
              <a:gd name="connsiteX21" fmla="*/ 5096298 w 6231858"/>
              <a:gd name="connsiteY21" fmla="*/ 63092 h 3577486"/>
              <a:gd name="connsiteX22" fmla="*/ 5505873 w 6231858"/>
              <a:gd name="connsiteY22" fmla="*/ 48804 h 3577486"/>
              <a:gd name="connsiteX23" fmla="*/ 5805912 w 6231858"/>
              <a:gd name="connsiteY23" fmla="*/ 24992 h 3577486"/>
              <a:gd name="connsiteX24" fmla="*/ 5963073 w 6231858"/>
              <a:gd name="connsiteY24" fmla="*/ 67855 h 3577486"/>
              <a:gd name="connsiteX25" fmla="*/ 6163098 w 6231858"/>
              <a:gd name="connsiteY25" fmla="*/ 767942 h 3577486"/>
              <a:gd name="connsiteX26" fmla="*/ 6128173 w 6231858"/>
              <a:gd name="connsiteY26" fmla="*/ 672692 h 3577486"/>
              <a:gd name="connsiteX27" fmla="*/ 5004223 w 6231858"/>
              <a:gd name="connsiteY27" fmla="*/ 590142 h 3577486"/>
              <a:gd name="connsiteX28" fmla="*/ 4931198 w 6231858"/>
              <a:gd name="connsiteY28" fmla="*/ 1526767 h 3577486"/>
              <a:gd name="connsiteX29" fmla="*/ 4953423 w 6231858"/>
              <a:gd name="connsiteY29" fmla="*/ 2434817 h 3577486"/>
              <a:gd name="connsiteX30" fmla="*/ 4724823 w 6231858"/>
              <a:gd name="connsiteY30" fmla="*/ 2434817 h 3577486"/>
              <a:gd name="connsiteX31" fmla="*/ 4620048 w 6231858"/>
              <a:gd name="connsiteY31" fmla="*/ 2911067 h 3577486"/>
              <a:gd name="connsiteX32" fmla="*/ 4467648 w 6231858"/>
              <a:gd name="connsiteY32" fmla="*/ 3158717 h 3577486"/>
              <a:gd name="connsiteX33" fmla="*/ 4077123 w 6231858"/>
              <a:gd name="connsiteY33" fmla="*/ 3225392 h 3577486"/>
              <a:gd name="connsiteX34" fmla="*/ 3924723 w 6231858"/>
              <a:gd name="connsiteY34" fmla="*/ 3492092 h 3577486"/>
              <a:gd name="connsiteX35" fmla="*/ 3724698 w 6231858"/>
              <a:gd name="connsiteY35" fmla="*/ 3339692 h 3577486"/>
              <a:gd name="connsiteX36" fmla="*/ 3810423 w 6231858"/>
              <a:gd name="connsiteY36" fmla="*/ 3063467 h 3577486"/>
              <a:gd name="connsiteX37" fmla="*/ 3305598 w 6231858"/>
              <a:gd name="connsiteY37" fmla="*/ 3063467 h 3577486"/>
              <a:gd name="connsiteX38" fmla="*/ 2791248 w 6231858"/>
              <a:gd name="connsiteY38" fmla="*/ 3539717 h 3577486"/>
              <a:gd name="connsiteX39" fmla="*/ 152823 w 6231858"/>
              <a:gd name="connsiteY39" fmla="*/ 3520667 h 3577486"/>
              <a:gd name="connsiteX0" fmla="*/ 152823 w 6216730"/>
              <a:gd name="connsiteY0" fmla="*/ 3500566 h 3557385"/>
              <a:gd name="connsiteX1" fmla="*/ 448098 w 6216730"/>
              <a:gd name="connsiteY1" fmla="*/ 3338641 h 3557385"/>
              <a:gd name="connsiteX2" fmla="*/ 1543473 w 6216730"/>
              <a:gd name="connsiteY2" fmla="*/ 2929066 h 3557385"/>
              <a:gd name="connsiteX3" fmla="*/ 1838748 w 6216730"/>
              <a:gd name="connsiteY3" fmla="*/ 2700466 h 3557385"/>
              <a:gd name="connsiteX4" fmla="*/ 1924473 w 6216730"/>
              <a:gd name="connsiteY4" fmla="*/ 2529016 h 3557385"/>
              <a:gd name="connsiteX5" fmla="*/ 2581698 w 6216730"/>
              <a:gd name="connsiteY5" fmla="*/ 2233741 h 3557385"/>
              <a:gd name="connsiteX6" fmla="*/ 3029374 w 6216730"/>
              <a:gd name="connsiteY6" fmla="*/ 2021016 h 3557385"/>
              <a:gd name="connsiteX7" fmla="*/ 3119861 w 6216730"/>
              <a:gd name="connsiteY7" fmla="*/ 1962278 h 3557385"/>
              <a:gd name="connsiteX8" fmla="*/ 3191299 w 6216730"/>
              <a:gd name="connsiteY8" fmla="*/ 1862266 h 3557385"/>
              <a:gd name="connsiteX9" fmla="*/ 3196061 w 6216730"/>
              <a:gd name="connsiteY9" fmla="*/ 1686053 h 3557385"/>
              <a:gd name="connsiteX10" fmla="*/ 3305598 w 6216730"/>
              <a:gd name="connsiteY10" fmla="*/ 1538416 h 3557385"/>
              <a:gd name="connsiteX11" fmla="*/ 3426249 w 6216730"/>
              <a:gd name="connsiteY11" fmla="*/ 1411416 h 3557385"/>
              <a:gd name="connsiteX12" fmla="*/ 3548486 w 6216730"/>
              <a:gd name="connsiteY12" fmla="*/ 1305054 h 3557385"/>
              <a:gd name="connsiteX13" fmla="*/ 3681836 w 6216730"/>
              <a:gd name="connsiteY13" fmla="*/ 1287591 h 3557385"/>
              <a:gd name="connsiteX14" fmla="*/ 3715173 w 6216730"/>
              <a:gd name="connsiteY14" fmla="*/ 1097091 h 3557385"/>
              <a:gd name="connsiteX15" fmla="*/ 3877098 w 6216730"/>
              <a:gd name="connsiteY15" fmla="*/ 828804 h 3557385"/>
              <a:gd name="connsiteX16" fmla="*/ 4034261 w 6216730"/>
              <a:gd name="connsiteY16" fmla="*/ 604966 h 3557385"/>
              <a:gd name="connsiteX17" fmla="*/ 4205710 w 6216730"/>
              <a:gd name="connsiteY17" fmla="*/ 514479 h 3557385"/>
              <a:gd name="connsiteX18" fmla="*/ 4354937 w 6216730"/>
              <a:gd name="connsiteY18" fmla="*/ 479554 h 3557385"/>
              <a:gd name="connsiteX19" fmla="*/ 4686723 w 6216730"/>
              <a:gd name="connsiteY19" fmla="*/ 417641 h 3557385"/>
              <a:gd name="connsiteX20" fmla="*/ 4858174 w 6216730"/>
              <a:gd name="connsiteY20" fmla="*/ 295404 h 3557385"/>
              <a:gd name="connsiteX21" fmla="*/ 5096298 w 6216730"/>
              <a:gd name="connsiteY21" fmla="*/ 42991 h 3557385"/>
              <a:gd name="connsiteX22" fmla="*/ 5505873 w 6216730"/>
              <a:gd name="connsiteY22" fmla="*/ 28703 h 3557385"/>
              <a:gd name="connsiteX23" fmla="*/ 5805912 w 6216730"/>
              <a:gd name="connsiteY23" fmla="*/ 4891 h 3557385"/>
              <a:gd name="connsiteX24" fmla="*/ 5963073 w 6216730"/>
              <a:gd name="connsiteY24" fmla="*/ 47754 h 3557385"/>
              <a:gd name="connsiteX25" fmla="*/ 6124998 w 6216730"/>
              <a:gd name="connsiteY25" fmla="*/ 443041 h 3557385"/>
              <a:gd name="connsiteX26" fmla="*/ 6128173 w 6216730"/>
              <a:gd name="connsiteY26" fmla="*/ 652591 h 3557385"/>
              <a:gd name="connsiteX27" fmla="*/ 5004223 w 6216730"/>
              <a:gd name="connsiteY27" fmla="*/ 570041 h 3557385"/>
              <a:gd name="connsiteX28" fmla="*/ 4931198 w 6216730"/>
              <a:gd name="connsiteY28" fmla="*/ 1506666 h 3557385"/>
              <a:gd name="connsiteX29" fmla="*/ 4953423 w 6216730"/>
              <a:gd name="connsiteY29" fmla="*/ 2414716 h 3557385"/>
              <a:gd name="connsiteX30" fmla="*/ 4724823 w 6216730"/>
              <a:gd name="connsiteY30" fmla="*/ 2414716 h 3557385"/>
              <a:gd name="connsiteX31" fmla="*/ 4620048 w 6216730"/>
              <a:gd name="connsiteY31" fmla="*/ 2890966 h 3557385"/>
              <a:gd name="connsiteX32" fmla="*/ 4467648 w 6216730"/>
              <a:gd name="connsiteY32" fmla="*/ 3138616 h 3557385"/>
              <a:gd name="connsiteX33" fmla="*/ 4077123 w 6216730"/>
              <a:gd name="connsiteY33" fmla="*/ 3205291 h 3557385"/>
              <a:gd name="connsiteX34" fmla="*/ 3924723 w 6216730"/>
              <a:gd name="connsiteY34" fmla="*/ 3471991 h 3557385"/>
              <a:gd name="connsiteX35" fmla="*/ 3724698 w 6216730"/>
              <a:gd name="connsiteY35" fmla="*/ 3319591 h 3557385"/>
              <a:gd name="connsiteX36" fmla="*/ 3810423 w 6216730"/>
              <a:gd name="connsiteY36" fmla="*/ 3043366 h 3557385"/>
              <a:gd name="connsiteX37" fmla="*/ 3305598 w 6216730"/>
              <a:gd name="connsiteY37" fmla="*/ 3043366 h 3557385"/>
              <a:gd name="connsiteX38" fmla="*/ 2791248 w 6216730"/>
              <a:gd name="connsiteY38" fmla="*/ 3519616 h 3557385"/>
              <a:gd name="connsiteX39" fmla="*/ 152823 w 6216730"/>
              <a:gd name="connsiteY39" fmla="*/ 3500566 h 3557385"/>
              <a:gd name="connsiteX0" fmla="*/ 152823 w 6231858"/>
              <a:gd name="connsiteY0" fmla="*/ 3496005 h 3552824"/>
              <a:gd name="connsiteX1" fmla="*/ 448098 w 6231858"/>
              <a:gd name="connsiteY1" fmla="*/ 3334080 h 3552824"/>
              <a:gd name="connsiteX2" fmla="*/ 1543473 w 6231858"/>
              <a:gd name="connsiteY2" fmla="*/ 2924505 h 3552824"/>
              <a:gd name="connsiteX3" fmla="*/ 1838748 w 6231858"/>
              <a:gd name="connsiteY3" fmla="*/ 2695905 h 3552824"/>
              <a:gd name="connsiteX4" fmla="*/ 1924473 w 6231858"/>
              <a:gd name="connsiteY4" fmla="*/ 2524455 h 3552824"/>
              <a:gd name="connsiteX5" fmla="*/ 2581698 w 6231858"/>
              <a:gd name="connsiteY5" fmla="*/ 2229180 h 3552824"/>
              <a:gd name="connsiteX6" fmla="*/ 3029374 w 6231858"/>
              <a:gd name="connsiteY6" fmla="*/ 2016455 h 3552824"/>
              <a:gd name="connsiteX7" fmla="*/ 3119861 w 6231858"/>
              <a:gd name="connsiteY7" fmla="*/ 1957717 h 3552824"/>
              <a:gd name="connsiteX8" fmla="*/ 3191299 w 6231858"/>
              <a:gd name="connsiteY8" fmla="*/ 1857705 h 3552824"/>
              <a:gd name="connsiteX9" fmla="*/ 3196061 w 6231858"/>
              <a:gd name="connsiteY9" fmla="*/ 1681492 h 3552824"/>
              <a:gd name="connsiteX10" fmla="*/ 3305598 w 6231858"/>
              <a:gd name="connsiteY10" fmla="*/ 1533855 h 3552824"/>
              <a:gd name="connsiteX11" fmla="*/ 3426249 w 6231858"/>
              <a:gd name="connsiteY11" fmla="*/ 1406855 h 3552824"/>
              <a:gd name="connsiteX12" fmla="*/ 3548486 w 6231858"/>
              <a:gd name="connsiteY12" fmla="*/ 1300493 h 3552824"/>
              <a:gd name="connsiteX13" fmla="*/ 3681836 w 6231858"/>
              <a:gd name="connsiteY13" fmla="*/ 1283030 h 3552824"/>
              <a:gd name="connsiteX14" fmla="*/ 3715173 w 6231858"/>
              <a:gd name="connsiteY14" fmla="*/ 1092530 h 3552824"/>
              <a:gd name="connsiteX15" fmla="*/ 3877098 w 6231858"/>
              <a:gd name="connsiteY15" fmla="*/ 824243 h 3552824"/>
              <a:gd name="connsiteX16" fmla="*/ 4034261 w 6231858"/>
              <a:gd name="connsiteY16" fmla="*/ 600405 h 3552824"/>
              <a:gd name="connsiteX17" fmla="*/ 4205710 w 6231858"/>
              <a:gd name="connsiteY17" fmla="*/ 509918 h 3552824"/>
              <a:gd name="connsiteX18" fmla="*/ 4354937 w 6231858"/>
              <a:gd name="connsiteY18" fmla="*/ 474993 h 3552824"/>
              <a:gd name="connsiteX19" fmla="*/ 4686723 w 6231858"/>
              <a:gd name="connsiteY19" fmla="*/ 413080 h 3552824"/>
              <a:gd name="connsiteX20" fmla="*/ 4858174 w 6231858"/>
              <a:gd name="connsiteY20" fmla="*/ 290843 h 3552824"/>
              <a:gd name="connsiteX21" fmla="*/ 5096298 w 6231858"/>
              <a:gd name="connsiteY21" fmla="*/ 38430 h 3552824"/>
              <a:gd name="connsiteX22" fmla="*/ 5505873 w 6231858"/>
              <a:gd name="connsiteY22" fmla="*/ 24142 h 3552824"/>
              <a:gd name="connsiteX23" fmla="*/ 5805912 w 6231858"/>
              <a:gd name="connsiteY23" fmla="*/ 330 h 3552824"/>
              <a:gd name="connsiteX24" fmla="*/ 5963073 w 6231858"/>
              <a:gd name="connsiteY24" fmla="*/ 43193 h 3552824"/>
              <a:gd name="connsiteX25" fmla="*/ 6163098 w 6231858"/>
              <a:gd name="connsiteY25" fmla="*/ 260680 h 3552824"/>
              <a:gd name="connsiteX26" fmla="*/ 6128173 w 6231858"/>
              <a:gd name="connsiteY26" fmla="*/ 648030 h 3552824"/>
              <a:gd name="connsiteX27" fmla="*/ 5004223 w 6231858"/>
              <a:gd name="connsiteY27" fmla="*/ 565480 h 3552824"/>
              <a:gd name="connsiteX28" fmla="*/ 4931198 w 6231858"/>
              <a:gd name="connsiteY28" fmla="*/ 1502105 h 3552824"/>
              <a:gd name="connsiteX29" fmla="*/ 4953423 w 6231858"/>
              <a:gd name="connsiteY29" fmla="*/ 2410155 h 3552824"/>
              <a:gd name="connsiteX30" fmla="*/ 4724823 w 6231858"/>
              <a:gd name="connsiteY30" fmla="*/ 2410155 h 3552824"/>
              <a:gd name="connsiteX31" fmla="*/ 4620048 w 6231858"/>
              <a:gd name="connsiteY31" fmla="*/ 2886405 h 3552824"/>
              <a:gd name="connsiteX32" fmla="*/ 4467648 w 6231858"/>
              <a:gd name="connsiteY32" fmla="*/ 3134055 h 3552824"/>
              <a:gd name="connsiteX33" fmla="*/ 4077123 w 6231858"/>
              <a:gd name="connsiteY33" fmla="*/ 3200730 h 3552824"/>
              <a:gd name="connsiteX34" fmla="*/ 3924723 w 6231858"/>
              <a:gd name="connsiteY34" fmla="*/ 3467430 h 3552824"/>
              <a:gd name="connsiteX35" fmla="*/ 3724698 w 6231858"/>
              <a:gd name="connsiteY35" fmla="*/ 3315030 h 3552824"/>
              <a:gd name="connsiteX36" fmla="*/ 3810423 w 6231858"/>
              <a:gd name="connsiteY36" fmla="*/ 3038805 h 3552824"/>
              <a:gd name="connsiteX37" fmla="*/ 3305598 w 6231858"/>
              <a:gd name="connsiteY37" fmla="*/ 3038805 h 3552824"/>
              <a:gd name="connsiteX38" fmla="*/ 2791248 w 6231858"/>
              <a:gd name="connsiteY38" fmla="*/ 3515055 h 3552824"/>
              <a:gd name="connsiteX39" fmla="*/ 152823 w 6231858"/>
              <a:gd name="connsiteY39" fmla="*/ 3496005 h 3552824"/>
              <a:gd name="connsiteX0" fmla="*/ 152823 w 6240713"/>
              <a:gd name="connsiteY0" fmla="*/ 3496005 h 3552824"/>
              <a:gd name="connsiteX1" fmla="*/ 448098 w 6240713"/>
              <a:gd name="connsiteY1" fmla="*/ 3334080 h 3552824"/>
              <a:gd name="connsiteX2" fmla="*/ 1543473 w 6240713"/>
              <a:gd name="connsiteY2" fmla="*/ 2924505 h 3552824"/>
              <a:gd name="connsiteX3" fmla="*/ 1838748 w 6240713"/>
              <a:gd name="connsiteY3" fmla="*/ 2695905 h 3552824"/>
              <a:gd name="connsiteX4" fmla="*/ 1924473 w 6240713"/>
              <a:gd name="connsiteY4" fmla="*/ 2524455 h 3552824"/>
              <a:gd name="connsiteX5" fmla="*/ 2581698 w 6240713"/>
              <a:gd name="connsiteY5" fmla="*/ 2229180 h 3552824"/>
              <a:gd name="connsiteX6" fmla="*/ 3029374 w 6240713"/>
              <a:gd name="connsiteY6" fmla="*/ 2016455 h 3552824"/>
              <a:gd name="connsiteX7" fmla="*/ 3119861 w 6240713"/>
              <a:gd name="connsiteY7" fmla="*/ 1957717 h 3552824"/>
              <a:gd name="connsiteX8" fmla="*/ 3191299 w 6240713"/>
              <a:gd name="connsiteY8" fmla="*/ 1857705 h 3552824"/>
              <a:gd name="connsiteX9" fmla="*/ 3196061 w 6240713"/>
              <a:gd name="connsiteY9" fmla="*/ 1681492 h 3552824"/>
              <a:gd name="connsiteX10" fmla="*/ 3305598 w 6240713"/>
              <a:gd name="connsiteY10" fmla="*/ 1533855 h 3552824"/>
              <a:gd name="connsiteX11" fmla="*/ 3426249 w 6240713"/>
              <a:gd name="connsiteY11" fmla="*/ 1406855 h 3552824"/>
              <a:gd name="connsiteX12" fmla="*/ 3548486 w 6240713"/>
              <a:gd name="connsiteY12" fmla="*/ 1300493 h 3552824"/>
              <a:gd name="connsiteX13" fmla="*/ 3681836 w 6240713"/>
              <a:gd name="connsiteY13" fmla="*/ 1283030 h 3552824"/>
              <a:gd name="connsiteX14" fmla="*/ 3715173 w 6240713"/>
              <a:gd name="connsiteY14" fmla="*/ 1092530 h 3552824"/>
              <a:gd name="connsiteX15" fmla="*/ 3877098 w 6240713"/>
              <a:gd name="connsiteY15" fmla="*/ 824243 h 3552824"/>
              <a:gd name="connsiteX16" fmla="*/ 4034261 w 6240713"/>
              <a:gd name="connsiteY16" fmla="*/ 600405 h 3552824"/>
              <a:gd name="connsiteX17" fmla="*/ 4205710 w 6240713"/>
              <a:gd name="connsiteY17" fmla="*/ 509918 h 3552824"/>
              <a:gd name="connsiteX18" fmla="*/ 4354937 w 6240713"/>
              <a:gd name="connsiteY18" fmla="*/ 474993 h 3552824"/>
              <a:gd name="connsiteX19" fmla="*/ 4686723 w 6240713"/>
              <a:gd name="connsiteY19" fmla="*/ 413080 h 3552824"/>
              <a:gd name="connsiteX20" fmla="*/ 4858174 w 6240713"/>
              <a:gd name="connsiteY20" fmla="*/ 290843 h 3552824"/>
              <a:gd name="connsiteX21" fmla="*/ 5096298 w 6240713"/>
              <a:gd name="connsiteY21" fmla="*/ 38430 h 3552824"/>
              <a:gd name="connsiteX22" fmla="*/ 5505873 w 6240713"/>
              <a:gd name="connsiteY22" fmla="*/ 24142 h 3552824"/>
              <a:gd name="connsiteX23" fmla="*/ 5805912 w 6240713"/>
              <a:gd name="connsiteY23" fmla="*/ 330 h 3552824"/>
              <a:gd name="connsiteX24" fmla="*/ 5963073 w 6240713"/>
              <a:gd name="connsiteY24" fmla="*/ 43193 h 3552824"/>
              <a:gd name="connsiteX25" fmla="*/ 6163098 w 6240713"/>
              <a:gd name="connsiteY25" fmla="*/ 260680 h 3552824"/>
              <a:gd name="connsiteX26" fmla="*/ 6140873 w 6240713"/>
              <a:gd name="connsiteY26" fmla="*/ 521030 h 3552824"/>
              <a:gd name="connsiteX27" fmla="*/ 5004223 w 6240713"/>
              <a:gd name="connsiteY27" fmla="*/ 565480 h 3552824"/>
              <a:gd name="connsiteX28" fmla="*/ 4931198 w 6240713"/>
              <a:gd name="connsiteY28" fmla="*/ 1502105 h 3552824"/>
              <a:gd name="connsiteX29" fmla="*/ 4953423 w 6240713"/>
              <a:gd name="connsiteY29" fmla="*/ 2410155 h 3552824"/>
              <a:gd name="connsiteX30" fmla="*/ 4724823 w 6240713"/>
              <a:gd name="connsiteY30" fmla="*/ 2410155 h 3552824"/>
              <a:gd name="connsiteX31" fmla="*/ 4620048 w 6240713"/>
              <a:gd name="connsiteY31" fmla="*/ 2886405 h 3552824"/>
              <a:gd name="connsiteX32" fmla="*/ 4467648 w 6240713"/>
              <a:gd name="connsiteY32" fmla="*/ 3134055 h 3552824"/>
              <a:gd name="connsiteX33" fmla="*/ 4077123 w 6240713"/>
              <a:gd name="connsiteY33" fmla="*/ 3200730 h 3552824"/>
              <a:gd name="connsiteX34" fmla="*/ 3924723 w 6240713"/>
              <a:gd name="connsiteY34" fmla="*/ 3467430 h 3552824"/>
              <a:gd name="connsiteX35" fmla="*/ 3724698 w 6240713"/>
              <a:gd name="connsiteY35" fmla="*/ 3315030 h 3552824"/>
              <a:gd name="connsiteX36" fmla="*/ 3810423 w 6240713"/>
              <a:gd name="connsiteY36" fmla="*/ 3038805 h 3552824"/>
              <a:gd name="connsiteX37" fmla="*/ 3305598 w 6240713"/>
              <a:gd name="connsiteY37" fmla="*/ 3038805 h 3552824"/>
              <a:gd name="connsiteX38" fmla="*/ 2791248 w 6240713"/>
              <a:gd name="connsiteY38" fmla="*/ 3515055 h 3552824"/>
              <a:gd name="connsiteX39" fmla="*/ 152823 w 6240713"/>
              <a:gd name="connsiteY39" fmla="*/ 3496005 h 3552824"/>
              <a:gd name="connsiteX0" fmla="*/ 152823 w 6240713"/>
              <a:gd name="connsiteY0" fmla="*/ 3496005 h 3552824"/>
              <a:gd name="connsiteX1" fmla="*/ 448098 w 6240713"/>
              <a:gd name="connsiteY1" fmla="*/ 3334080 h 3552824"/>
              <a:gd name="connsiteX2" fmla="*/ 1543473 w 6240713"/>
              <a:gd name="connsiteY2" fmla="*/ 2924505 h 3552824"/>
              <a:gd name="connsiteX3" fmla="*/ 1838748 w 6240713"/>
              <a:gd name="connsiteY3" fmla="*/ 2695905 h 3552824"/>
              <a:gd name="connsiteX4" fmla="*/ 1924473 w 6240713"/>
              <a:gd name="connsiteY4" fmla="*/ 2524455 h 3552824"/>
              <a:gd name="connsiteX5" fmla="*/ 2581698 w 6240713"/>
              <a:gd name="connsiteY5" fmla="*/ 2229180 h 3552824"/>
              <a:gd name="connsiteX6" fmla="*/ 3029374 w 6240713"/>
              <a:gd name="connsiteY6" fmla="*/ 2016455 h 3552824"/>
              <a:gd name="connsiteX7" fmla="*/ 3119861 w 6240713"/>
              <a:gd name="connsiteY7" fmla="*/ 1957717 h 3552824"/>
              <a:gd name="connsiteX8" fmla="*/ 3191299 w 6240713"/>
              <a:gd name="connsiteY8" fmla="*/ 1857705 h 3552824"/>
              <a:gd name="connsiteX9" fmla="*/ 3196061 w 6240713"/>
              <a:gd name="connsiteY9" fmla="*/ 1681492 h 3552824"/>
              <a:gd name="connsiteX10" fmla="*/ 3305598 w 6240713"/>
              <a:gd name="connsiteY10" fmla="*/ 1533855 h 3552824"/>
              <a:gd name="connsiteX11" fmla="*/ 3426249 w 6240713"/>
              <a:gd name="connsiteY11" fmla="*/ 1406855 h 3552824"/>
              <a:gd name="connsiteX12" fmla="*/ 3548486 w 6240713"/>
              <a:gd name="connsiteY12" fmla="*/ 1300493 h 3552824"/>
              <a:gd name="connsiteX13" fmla="*/ 3681836 w 6240713"/>
              <a:gd name="connsiteY13" fmla="*/ 1283030 h 3552824"/>
              <a:gd name="connsiteX14" fmla="*/ 3715173 w 6240713"/>
              <a:gd name="connsiteY14" fmla="*/ 1092530 h 3552824"/>
              <a:gd name="connsiteX15" fmla="*/ 3877098 w 6240713"/>
              <a:gd name="connsiteY15" fmla="*/ 824243 h 3552824"/>
              <a:gd name="connsiteX16" fmla="*/ 4034261 w 6240713"/>
              <a:gd name="connsiteY16" fmla="*/ 600405 h 3552824"/>
              <a:gd name="connsiteX17" fmla="*/ 4205710 w 6240713"/>
              <a:gd name="connsiteY17" fmla="*/ 509918 h 3552824"/>
              <a:gd name="connsiteX18" fmla="*/ 4354937 w 6240713"/>
              <a:gd name="connsiteY18" fmla="*/ 474993 h 3552824"/>
              <a:gd name="connsiteX19" fmla="*/ 4686723 w 6240713"/>
              <a:gd name="connsiteY19" fmla="*/ 413080 h 3552824"/>
              <a:gd name="connsiteX20" fmla="*/ 4858174 w 6240713"/>
              <a:gd name="connsiteY20" fmla="*/ 290843 h 3552824"/>
              <a:gd name="connsiteX21" fmla="*/ 5096298 w 6240713"/>
              <a:gd name="connsiteY21" fmla="*/ 38430 h 3552824"/>
              <a:gd name="connsiteX22" fmla="*/ 5505873 w 6240713"/>
              <a:gd name="connsiteY22" fmla="*/ 24142 h 3552824"/>
              <a:gd name="connsiteX23" fmla="*/ 5805912 w 6240713"/>
              <a:gd name="connsiteY23" fmla="*/ 330 h 3552824"/>
              <a:gd name="connsiteX24" fmla="*/ 5963073 w 6240713"/>
              <a:gd name="connsiteY24" fmla="*/ 43193 h 3552824"/>
              <a:gd name="connsiteX25" fmla="*/ 6163098 w 6240713"/>
              <a:gd name="connsiteY25" fmla="*/ 260680 h 3552824"/>
              <a:gd name="connsiteX26" fmla="*/ 6140873 w 6240713"/>
              <a:gd name="connsiteY26" fmla="*/ 521030 h 3552824"/>
              <a:gd name="connsiteX27" fmla="*/ 5004223 w 6240713"/>
              <a:gd name="connsiteY27" fmla="*/ 616280 h 3552824"/>
              <a:gd name="connsiteX28" fmla="*/ 4931198 w 6240713"/>
              <a:gd name="connsiteY28" fmla="*/ 1502105 h 3552824"/>
              <a:gd name="connsiteX29" fmla="*/ 4953423 w 6240713"/>
              <a:gd name="connsiteY29" fmla="*/ 2410155 h 3552824"/>
              <a:gd name="connsiteX30" fmla="*/ 4724823 w 6240713"/>
              <a:gd name="connsiteY30" fmla="*/ 2410155 h 3552824"/>
              <a:gd name="connsiteX31" fmla="*/ 4620048 w 6240713"/>
              <a:gd name="connsiteY31" fmla="*/ 2886405 h 3552824"/>
              <a:gd name="connsiteX32" fmla="*/ 4467648 w 6240713"/>
              <a:gd name="connsiteY32" fmla="*/ 3134055 h 3552824"/>
              <a:gd name="connsiteX33" fmla="*/ 4077123 w 6240713"/>
              <a:gd name="connsiteY33" fmla="*/ 3200730 h 3552824"/>
              <a:gd name="connsiteX34" fmla="*/ 3924723 w 6240713"/>
              <a:gd name="connsiteY34" fmla="*/ 3467430 h 3552824"/>
              <a:gd name="connsiteX35" fmla="*/ 3724698 w 6240713"/>
              <a:gd name="connsiteY35" fmla="*/ 3315030 h 3552824"/>
              <a:gd name="connsiteX36" fmla="*/ 3810423 w 6240713"/>
              <a:gd name="connsiteY36" fmla="*/ 3038805 h 3552824"/>
              <a:gd name="connsiteX37" fmla="*/ 3305598 w 6240713"/>
              <a:gd name="connsiteY37" fmla="*/ 3038805 h 3552824"/>
              <a:gd name="connsiteX38" fmla="*/ 2791248 w 6240713"/>
              <a:gd name="connsiteY38" fmla="*/ 3515055 h 3552824"/>
              <a:gd name="connsiteX39" fmla="*/ 152823 w 6240713"/>
              <a:gd name="connsiteY39" fmla="*/ 3496005 h 35528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6240713" h="3552824">
                <a:moveTo>
                  <a:pt x="152823" y="3496005"/>
                </a:moveTo>
                <a:cubicBezTo>
                  <a:pt x="-237702" y="3465842"/>
                  <a:pt x="216323" y="3429330"/>
                  <a:pt x="448098" y="3334080"/>
                </a:cubicBezTo>
                <a:cubicBezTo>
                  <a:pt x="679873" y="3238830"/>
                  <a:pt x="1311698" y="3030868"/>
                  <a:pt x="1543473" y="2924505"/>
                </a:cubicBezTo>
                <a:cubicBezTo>
                  <a:pt x="1775248" y="2818142"/>
                  <a:pt x="1775248" y="2762580"/>
                  <a:pt x="1838748" y="2695905"/>
                </a:cubicBezTo>
                <a:cubicBezTo>
                  <a:pt x="1902248" y="2629230"/>
                  <a:pt x="1800648" y="2602242"/>
                  <a:pt x="1924473" y="2524455"/>
                </a:cubicBezTo>
                <a:cubicBezTo>
                  <a:pt x="2048298" y="2446668"/>
                  <a:pt x="2397548" y="2313847"/>
                  <a:pt x="2581698" y="2229180"/>
                </a:cubicBezTo>
                <a:cubicBezTo>
                  <a:pt x="2765848" y="2144513"/>
                  <a:pt x="2938093" y="2061699"/>
                  <a:pt x="3029374" y="2016455"/>
                </a:cubicBezTo>
                <a:cubicBezTo>
                  <a:pt x="3120655" y="1971211"/>
                  <a:pt x="3092873" y="1984175"/>
                  <a:pt x="3119861" y="1957717"/>
                </a:cubicBezTo>
                <a:cubicBezTo>
                  <a:pt x="3146849" y="1931259"/>
                  <a:pt x="3180187" y="1903742"/>
                  <a:pt x="3191299" y="1857705"/>
                </a:cubicBezTo>
                <a:cubicBezTo>
                  <a:pt x="3202411" y="1811668"/>
                  <a:pt x="3177011" y="1735467"/>
                  <a:pt x="3196061" y="1681492"/>
                </a:cubicBezTo>
                <a:cubicBezTo>
                  <a:pt x="3215111" y="1627517"/>
                  <a:pt x="3267233" y="1579628"/>
                  <a:pt x="3305598" y="1533855"/>
                </a:cubicBezTo>
                <a:cubicBezTo>
                  <a:pt x="3343963" y="1488082"/>
                  <a:pt x="3385768" y="1445749"/>
                  <a:pt x="3426249" y="1406855"/>
                </a:cubicBezTo>
                <a:cubicBezTo>
                  <a:pt x="3466730" y="1367961"/>
                  <a:pt x="3505888" y="1321130"/>
                  <a:pt x="3548486" y="1300493"/>
                </a:cubicBezTo>
                <a:cubicBezTo>
                  <a:pt x="3591084" y="1279856"/>
                  <a:pt x="3654055" y="1317690"/>
                  <a:pt x="3681836" y="1283030"/>
                </a:cubicBezTo>
                <a:cubicBezTo>
                  <a:pt x="3709617" y="1248370"/>
                  <a:pt x="3682629" y="1168994"/>
                  <a:pt x="3715173" y="1092530"/>
                </a:cubicBezTo>
                <a:cubicBezTo>
                  <a:pt x="3747717" y="1016066"/>
                  <a:pt x="3823917" y="906264"/>
                  <a:pt x="3877098" y="824243"/>
                </a:cubicBezTo>
                <a:cubicBezTo>
                  <a:pt x="3930279" y="742222"/>
                  <a:pt x="3979492" y="652793"/>
                  <a:pt x="4034261" y="600405"/>
                </a:cubicBezTo>
                <a:cubicBezTo>
                  <a:pt x="4089030" y="548018"/>
                  <a:pt x="4152264" y="530820"/>
                  <a:pt x="4205710" y="509918"/>
                </a:cubicBezTo>
                <a:cubicBezTo>
                  <a:pt x="4259156" y="489016"/>
                  <a:pt x="4288262" y="489280"/>
                  <a:pt x="4354937" y="474993"/>
                </a:cubicBezTo>
                <a:cubicBezTo>
                  <a:pt x="4421612" y="460706"/>
                  <a:pt x="4602850" y="443772"/>
                  <a:pt x="4686723" y="413080"/>
                </a:cubicBezTo>
                <a:cubicBezTo>
                  <a:pt x="4770596" y="382388"/>
                  <a:pt x="4785149" y="351168"/>
                  <a:pt x="4858174" y="290843"/>
                </a:cubicBezTo>
                <a:cubicBezTo>
                  <a:pt x="4931199" y="230518"/>
                  <a:pt x="4988348" y="82880"/>
                  <a:pt x="5096298" y="38430"/>
                </a:cubicBezTo>
                <a:cubicBezTo>
                  <a:pt x="5204248" y="-6020"/>
                  <a:pt x="5387604" y="30492"/>
                  <a:pt x="5505873" y="24142"/>
                </a:cubicBezTo>
                <a:cubicBezTo>
                  <a:pt x="5624142" y="17792"/>
                  <a:pt x="5729712" y="-2845"/>
                  <a:pt x="5805912" y="330"/>
                </a:cubicBezTo>
                <a:cubicBezTo>
                  <a:pt x="5882112" y="3505"/>
                  <a:pt x="5903542" y="-199"/>
                  <a:pt x="5963073" y="43193"/>
                </a:cubicBezTo>
                <a:cubicBezTo>
                  <a:pt x="6022604" y="86585"/>
                  <a:pt x="6133465" y="181041"/>
                  <a:pt x="6163098" y="260680"/>
                </a:cubicBezTo>
                <a:cubicBezTo>
                  <a:pt x="6192731" y="340319"/>
                  <a:pt x="6334019" y="461763"/>
                  <a:pt x="6140873" y="521030"/>
                </a:cubicBezTo>
                <a:cubicBezTo>
                  <a:pt x="5947727" y="580297"/>
                  <a:pt x="5205835" y="452768"/>
                  <a:pt x="5004223" y="616280"/>
                </a:cubicBezTo>
                <a:cubicBezTo>
                  <a:pt x="4802611" y="779792"/>
                  <a:pt x="4939665" y="1203126"/>
                  <a:pt x="4931198" y="1502105"/>
                </a:cubicBezTo>
                <a:cubicBezTo>
                  <a:pt x="4922731" y="1801084"/>
                  <a:pt x="4987819" y="2258813"/>
                  <a:pt x="4953423" y="2410155"/>
                </a:cubicBezTo>
                <a:cubicBezTo>
                  <a:pt x="4919027" y="2561497"/>
                  <a:pt x="4780385" y="2330780"/>
                  <a:pt x="4724823" y="2410155"/>
                </a:cubicBezTo>
                <a:cubicBezTo>
                  <a:pt x="4669261" y="2489530"/>
                  <a:pt x="4662911" y="2765755"/>
                  <a:pt x="4620048" y="2886405"/>
                </a:cubicBezTo>
                <a:cubicBezTo>
                  <a:pt x="4577186" y="3007055"/>
                  <a:pt x="4558136" y="3081667"/>
                  <a:pt x="4467648" y="3134055"/>
                </a:cubicBezTo>
                <a:cubicBezTo>
                  <a:pt x="4377161" y="3186442"/>
                  <a:pt x="4167610" y="3145168"/>
                  <a:pt x="4077123" y="3200730"/>
                </a:cubicBezTo>
                <a:cubicBezTo>
                  <a:pt x="3986636" y="3256292"/>
                  <a:pt x="3983460" y="3448380"/>
                  <a:pt x="3924723" y="3467430"/>
                </a:cubicBezTo>
                <a:cubicBezTo>
                  <a:pt x="3865986" y="3486480"/>
                  <a:pt x="3743748" y="3386467"/>
                  <a:pt x="3724698" y="3315030"/>
                </a:cubicBezTo>
                <a:cubicBezTo>
                  <a:pt x="3705648" y="3243592"/>
                  <a:pt x="3880273" y="3084842"/>
                  <a:pt x="3810423" y="3038805"/>
                </a:cubicBezTo>
                <a:cubicBezTo>
                  <a:pt x="3740573" y="2992768"/>
                  <a:pt x="3475460" y="2959430"/>
                  <a:pt x="3305598" y="3038805"/>
                </a:cubicBezTo>
                <a:cubicBezTo>
                  <a:pt x="3135736" y="3118180"/>
                  <a:pt x="3319886" y="3434092"/>
                  <a:pt x="2791248" y="3515055"/>
                </a:cubicBezTo>
                <a:cubicBezTo>
                  <a:pt x="2262611" y="3596018"/>
                  <a:pt x="543348" y="3526168"/>
                  <a:pt x="152823" y="3496005"/>
                </a:cubicBezTo>
                <a:close/>
              </a:path>
            </a:pathLst>
          </a:custGeom>
          <a:solidFill>
            <a:srgbClr val="00CC99">
              <a:alpha val="49804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23" name="ZoneTexte 122">
            <a:extLst>
              <a:ext uri="{FF2B5EF4-FFF2-40B4-BE49-F238E27FC236}">
                <a16:creationId xmlns:a16="http://schemas.microsoft.com/office/drawing/2014/main" id="{CFF7B559-60AA-44DB-BB97-F14F5C2DFD74}"/>
              </a:ext>
            </a:extLst>
          </p:cNvPr>
          <p:cNvSpPr txBox="1"/>
          <p:nvPr/>
        </p:nvSpPr>
        <p:spPr>
          <a:xfrm>
            <a:off x="6613525" y="6263869"/>
            <a:ext cx="171426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200" b="1" dirty="0">
                <a:solidFill>
                  <a:schemeClr val="accent6">
                    <a:lumMod val="75000"/>
                  </a:schemeClr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Dépression Fagne-Famenne</a:t>
            </a:r>
            <a:endParaRPr lang="fr-BE" sz="1200" b="1" dirty="0">
              <a:solidFill>
                <a:schemeClr val="accent6">
                  <a:lumMod val="75000"/>
                </a:schemeClr>
              </a:solidFill>
              <a:latin typeface="Aharoni" panose="02010803020104030203" pitchFamily="2" charset="-79"/>
              <a:cs typeface="Aharoni" panose="02010803020104030203" pitchFamily="2" charset="-79"/>
            </a:endParaRPr>
          </a:p>
        </p:txBody>
      </p:sp>
      <p:sp>
        <p:nvSpPr>
          <p:cNvPr id="76" name="Forme libre : forme 75">
            <a:extLst>
              <a:ext uri="{FF2B5EF4-FFF2-40B4-BE49-F238E27FC236}">
                <a16:creationId xmlns:a16="http://schemas.microsoft.com/office/drawing/2014/main" id="{45C42C9A-7D6C-4E82-AD09-2D4D3E42FAAF}"/>
              </a:ext>
            </a:extLst>
          </p:cNvPr>
          <p:cNvSpPr/>
          <p:nvPr/>
        </p:nvSpPr>
        <p:spPr>
          <a:xfrm>
            <a:off x="2887535" y="691911"/>
            <a:ext cx="4261544" cy="2080931"/>
          </a:xfrm>
          <a:custGeom>
            <a:avLst/>
            <a:gdLst>
              <a:gd name="connsiteX0" fmla="*/ 722440 w 4312153"/>
              <a:gd name="connsiteY0" fmla="*/ 1438313 h 1963256"/>
              <a:gd name="connsiteX1" fmla="*/ 122365 w 4312153"/>
              <a:gd name="connsiteY1" fmla="*/ 1362113 h 1963256"/>
              <a:gd name="connsiteX2" fmla="*/ 65215 w 4312153"/>
              <a:gd name="connsiteY2" fmla="*/ 1828838 h 1963256"/>
              <a:gd name="connsiteX3" fmla="*/ 865315 w 4312153"/>
              <a:gd name="connsiteY3" fmla="*/ 1952663 h 1963256"/>
              <a:gd name="connsiteX4" fmla="*/ 2055940 w 4312153"/>
              <a:gd name="connsiteY4" fmla="*/ 1609763 h 1963256"/>
              <a:gd name="connsiteX5" fmla="*/ 3303715 w 4312153"/>
              <a:gd name="connsiteY5" fmla="*/ 1466888 h 1963256"/>
              <a:gd name="connsiteX6" fmla="*/ 4094290 w 4312153"/>
              <a:gd name="connsiteY6" fmla="*/ 771563 h 1963256"/>
              <a:gd name="connsiteX7" fmla="*/ 4227640 w 4312153"/>
              <a:gd name="connsiteY7" fmla="*/ 238163 h 1963256"/>
              <a:gd name="connsiteX8" fmla="*/ 2951290 w 4312153"/>
              <a:gd name="connsiteY8" fmla="*/ 609638 h 1963256"/>
              <a:gd name="connsiteX9" fmla="*/ 2294065 w 4312153"/>
              <a:gd name="connsiteY9" fmla="*/ 447713 h 1963256"/>
              <a:gd name="connsiteX10" fmla="*/ 2322640 w 4312153"/>
              <a:gd name="connsiteY10" fmla="*/ 104813 h 1963256"/>
              <a:gd name="connsiteX11" fmla="*/ 2208340 w 4312153"/>
              <a:gd name="connsiteY11" fmla="*/ 19088 h 1963256"/>
              <a:gd name="connsiteX12" fmla="*/ 1951165 w 4312153"/>
              <a:gd name="connsiteY12" fmla="*/ 9563 h 1963256"/>
              <a:gd name="connsiteX13" fmla="*/ 1779715 w 4312153"/>
              <a:gd name="connsiteY13" fmla="*/ 133388 h 1963256"/>
              <a:gd name="connsiteX14" fmla="*/ 1598740 w 4312153"/>
              <a:gd name="connsiteY14" fmla="*/ 38138 h 1963256"/>
              <a:gd name="connsiteX15" fmla="*/ 1408240 w 4312153"/>
              <a:gd name="connsiteY15" fmla="*/ 38138 h 1963256"/>
              <a:gd name="connsiteX16" fmla="*/ 1417765 w 4312153"/>
              <a:gd name="connsiteY16" fmla="*/ 123863 h 1963256"/>
              <a:gd name="connsiteX17" fmla="*/ 1322515 w 4312153"/>
              <a:gd name="connsiteY17" fmla="*/ 104813 h 1963256"/>
              <a:gd name="connsiteX18" fmla="*/ 1112965 w 4312153"/>
              <a:gd name="connsiteY18" fmla="*/ 47663 h 1963256"/>
              <a:gd name="connsiteX19" fmla="*/ 1084390 w 4312153"/>
              <a:gd name="connsiteY19" fmla="*/ 133388 h 1963256"/>
              <a:gd name="connsiteX20" fmla="*/ 1122490 w 4312153"/>
              <a:gd name="connsiteY20" fmla="*/ 209588 h 1963256"/>
              <a:gd name="connsiteX21" fmla="*/ 1084390 w 4312153"/>
              <a:gd name="connsiteY21" fmla="*/ 371513 h 1963256"/>
              <a:gd name="connsiteX22" fmla="*/ 951040 w 4312153"/>
              <a:gd name="connsiteY22" fmla="*/ 371513 h 1963256"/>
              <a:gd name="connsiteX23" fmla="*/ 1046290 w 4312153"/>
              <a:gd name="connsiteY23" fmla="*/ 400088 h 1963256"/>
              <a:gd name="connsiteX24" fmla="*/ 1198690 w 4312153"/>
              <a:gd name="connsiteY24" fmla="*/ 542963 h 1963256"/>
              <a:gd name="connsiteX25" fmla="*/ 1217740 w 4312153"/>
              <a:gd name="connsiteY25" fmla="*/ 657263 h 1963256"/>
              <a:gd name="connsiteX26" fmla="*/ 1141540 w 4312153"/>
              <a:gd name="connsiteY26" fmla="*/ 733463 h 1963256"/>
              <a:gd name="connsiteX27" fmla="*/ 1198690 w 4312153"/>
              <a:gd name="connsiteY27" fmla="*/ 885863 h 1963256"/>
              <a:gd name="connsiteX28" fmla="*/ 1008190 w 4312153"/>
              <a:gd name="connsiteY28" fmla="*/ 981113 h 1963256"/>
              <a:gd name="connsiteX29" fmla="*/ 903415 w 4312153"/>
              <a:gd name="connsiteY29" fmla="*/ 1066838 h 1963256"/>
              <a:gd name="connsiteX30" fmla="*/ 760540 w 4312153"/>
              <a:gd name="connsiteY30" fmla="*/ 971588 h 1963256"/>
              <a:gd name="connsiteX31" fmla="*/ 741490 w 4312153"/>
              <a:gd name="connsiteY31" fmla="*/ 1057313 h 1963256"/>
              <a:gd name="connsiteX32" fmla="*/ 684340 w 4312153"/>
              <a:gd name="connsiteY32" fmla="*/ 1123988 h 1963256"/>
              <a:gd name="connsiteX33" fmla="*/ 789115 w 4312153"/>
              <a:gd name="connsiteY33" fmla="*/ 1371638 h 1963256"/>
              <a:gd name="connsiteX34" fmla="*/ 722440 w 4312153"/>
              <a:gd name="connsiteY34" fmla="*/ 1438313 h 1963256"/>
              <a:gd name="connsiteX0" fmla="*/ 722440 w 4267150"/>
              <a:gd name="connsiteY0" fmla="*/ 1669407 h 2194350"/>
              <a:gd name="connsiteX1" fmla="*/ 122365 w 4267150"/>
              <a:gd name="connsiteY1" fmla="*/ 1593207 h 2194350"/>
              <a:gd name="connsiteX2" fmla="*/ 65215 w 4267150"/>
              <a:gd name="connsiteY2" fmla="*/ 2059932 h 2194350"/>
              <a:gd name="connsiteX3" fmla="*/ 865315 w 4267150"/>
              <a:gd name="connsiteY3" fmla="*/ 2183757 h 2194350"/>
              <a:gd name="connsiteX4" fmla="*/ 2055940 w 4267150"/>
              <a:gd name="connsiteY4" fmla="*/ 1840857 h 2194350"/>
              <a:gd name="connsiteX5" fmla="*/ 3303715 w 4267150"/>
              <a:gd name="connsiteY5" fmla="*/ 1697982 h 2194350"/>
              <a:gd name="connsiteX6" fmla="*/ 4094290 w 4267150"/>
              <a:gd name="connsiteY6" fmla="*/ 1002657 h 2194350"/>
              <a:gd name="connsiteX7" fmla="*/ 4227640 w 4267150"/>
              <a:gd name="connsiteY7" fmla="*/ 469257 h 2194350"/>
              <a:gd name="connsiteX8" fmla="*/ 3560890 w 4267150"/>
              <a:gd name="connsiteY8" fmla="*/ 2532 h 2194350"/>
              <a:gd name="connsiteX9" fmla="*/ 2294065 w 4267150"/>
              <a:gd name="connsiteY9" fmla="*/ 678807 h 2194350"/>
              <a:gd name="connsiteX10" fmla="*/ 2322640 w 4267150"/>
              <a:gd name="connsiteY10" fmla="*/ 335907 h 2194350"/>
              <a:gd name="connsiteX11" fmla="*/ 2208340 w 4267150"/>
              <a:gd name="connsiteY11" fmla="*/ 250182 h 2194350"/>
              <a:gd name="connsiteX12" fmla="*/ 1951165 w 4267150"/>
              <a:gd name="connsiteY12" fmla="*/ 240657 h 2194350"/>
              <a:gd name="connsiteX13" fmla="*/ 1779715 w 4267150"/>
              <a:gd name="connsiteY13" fmla="*/ 364482 h 2194350"/>
              <a:gd name="connsiteX14" fmla="*/ 1598740 w 4267150"/>
              <a:gd name="connsiteY14" fmla="*/ 269232 h 2194350"/>
              <a:gd name="connsiteX15" fmla="*/ 1408240 w 4267150"/>
              <a:gd name="connsiteY15" fmla="*/ 269232 h 2194350"/>
              <a:gd name="connsiteX16" fmla="*/ 1417765 w 4267150"/>
              <a:gd name="connsiteY16" fmla="*/ 354957 h 2194350"/>
              <a:gd name="connsiteX17" fmla="*/ 1322515 w 4267150"/>
              <a:gd name="connsiteY17" fmla="*/ 335907 h 2194350"/>
              <a:gd name="connsiteX18" fmla="*/ 1112965 w 4267150"/>
              <a:gd name="connsiteY18" fmla="*/ 278757 h 2194350"/>
              <a:gd name="connsiteX19" fmla="*/ 1084390 w 4267150"/>
              <a:gd name="connsiteY19" fmla="*/ 364482 h 2194350"/>
              <a:gd name="connsiteX20" fmla="*/ 1122490 w 4267150"/>
              <a:gd name="connsiteY20" fmla="*/ 440682 h 2194350"/>
              <a:gd name="connsiteX21" fmla="*/ 1084390 w 4267150"/>
              <a:gd name="connsiteY21" fmla="*/ 602607 h 2194350"/>
              <a:gd name="connsiteX22" fmla="*/ 951040 w 4267150"/>
              <a:gd name="connsiteY22" fmla="*/ 602607 h 2194350"/>
              <a:gd name="connsiteX23" fmla="*/ 1046290 w 4267150"/>
              <a:gd name="connsiteY23" fmla="*/ 631182 h 2194350"/>
              <a:gd name="connsiteX24" fmla="*/ 1198690 w 4267150"/>
              <a:gd name="connsiteY24" fmla="*/ 774057 h 2194350"/>
              <a:gd name="connsiteX25" fmla="*/ 1217740 w 4267150"/>
              <a:gd name="connsiteY25" fmla="*/ 888357 h 2194350"/>
              <a:gd name="connsiteX26" fmla="*/ 1141540 w 4267150"/>
              <a:gd name="connsiteY26" fmla="*/ 964557 h 2194350"/>
              <a:gd name="connsiteX27" fmla="*/ 1198690 w 4267150"/>
              <a:gd name="connsiteY27" fmla="*/ 1116957 h 2194350"/>
              <a:gd name="connsiteX28" fmla="*/ 1008190 w 4267150"/>
              <a:gd name="connsiteY28" fmla="*/ 1212207 h 2194350"/>
              <a:gd name="connsiteX29" fmla="*/ 903415 w 4267150"/>
              <a:gd name="connsiteY29" fmla="*/ 1297932 h 2194350"/>
              <a:gd name="connsiteX30" fmla="*/ 760540 w 4267150"/>
              <a:gd name="connsiteY30" fmla="*/ 1202682 h 2194350"/>
              <a:gd name="connsiteX31" fmla="*/ 741490 w 4267150"/>
              <a:gd name="connsiteY31" fmla="*/ 1288407 h 2194350"/>
              <a:gd name="connsiteX32" fmla="*/ 684340 w 4267150"/>
              <a:gd name="connsiteY32" fmla="*/ 1355082 h 2194350"/>
              <a:gd name="connsiteX33" fmla="*/ 789115 w 4267150"/>
              <a:gd name="connsiteY33" fmla="*/ 1602732 h 2194350"/>
              <a:gd name="connsiteX34" fmla="*/ 722440 w 4267150"/>
              <a:gd name="connsiteY34" fmla="*/ 1669407 h 2194350"/>
              <a:gd name="connsiteX0" fmla="*/ 722440 w 4267150"/>
              <a:gd name="connsiteY0" fmla="*/ 1667001 h 2191944"/>
              <a:gd name="connsiteX1" fmla="*/ 122365 w 4267150"/>
              <a:gd name="connsiteY1" fmla="*/ 1590801 h 2191944"/>
              <a:gd name="connsiteX2" fmla="*/ 65215 w 4267150"/>
              <a:gd name="connsiteY2" fmla="*/ 2057526 h 2191944"/>
              <a:gd name="connsiteX3" fmla="*/ 865315 w 4267150"/>
              <a:gd name="connsiteY3" fmla="*/ 2181351 h 2191944"/>
              <a:gd name="connsiteX4" fmla="*/ 2055940 w 4267150"/>
              <a:gd name="connsiteY4" fmla="*/ 1838451 h 2191944"/>
              <a:gd name="connsiteX5" fmla="*/ 3303715 w 4267150"/>
              <a:gd name="connsiteY5" fmla="*/ 1695576 h 2191944"/>
              <a:gd name="connsiteX6" fmla="*/ 4094290 w 4267150"/>
              <a:gd name="connsiteY6" fmla="*/ 1000251 h 2191944"/>
              <a:gd name="connsiteX7" fmla="*/ 4227640 w 4267150"/>
              <a:gd name="connsiteY7" fmla="*/ 466851 h 2191944"/>
              <a:gd name="connsiteX8" fmla="*/ 3560890 w 4267150"/>
              <a:gd name="connsiteY8" fmla="*/ 126 h 2191944"/>
              <a:gd name="connsiteX9" fmla="*/ 3056065 w 4267150"/>
              <a:gd name="connsiteY9" fmla="*/ 419226 h 2191944"/>
              <a:gd name="connsiteX10" fmla="*/ 2322640 w 4267150"/>
              <a:gd name="connsiteY10" fmla="*/ 333501 h 2191944"/>
              <a:gd name="connsiteX11" fmla="*/ 2208340 w 4267150"/>
              <a:gd name="connsiteY11" fmla="*/ 247776 h 2191944"/>
              <a:gd name="connsiteX12" fmla="*/ 1951165 w 4267150"/>
              <a:gd name="connsiteY12" fmla="*/ 238251 h 2191944"/>
              <a:gd name="connsiteX13" fmla="*/ 1779715 w 4267150"/>
              <a:gd name="connsiteY13" fmla="*/ 362076 h 2191944"/>
              <a:gd name="connsiteX14" fmla="*/ 1598740 w 4267150"/>
              <a:gd name="connsiteY14" fmla="*/ 266826 h 2191944"/>
              <a:gd name="connsiteX15" fmla="*/ 1408240 w 4267150"/>
              <a:gd name="connsiteY15" fmla="*/ 266826 h 2191944"/>
              <a:gd name="connsiteX16" fmla="*/ 1417765 w 4267150"/>
              <a:gd name="connsiteY16" fmla="*/ 352551 h 2191944"/>
              <a:gd name="connsiteX17" fmla="*/ 1322515 w 4267150"/>
              <a:gd name="connsiteY17" fmla="*/ 333501 h 2191944"/>
              <a:gd name="connsiteX18" fmla="*/ 1112965 w 4267150"/>
              <a:gd name="connsiteY18" fmla="*/ 276351 h 2191944"/>
              <a:gd name="connsiteX19" fmla="*/ 1084390 w 4267150"/>
              <a:gd name="connsiteY19" fmla="*/ 362076 h 2191944"/>
              <a:gd name="connsiteX20" fmla="*/ 1122490 w 4267150"/>
              <a:gd name="connsiteY20" fmla="*/ 438276 h 2191944"/>
              <a:gd name="connsiteX21" fmla="*/ 1084390 w 4267150"/>
              <a:gd name="connsiteY21" fmla="*/ 600201 h 2191944"/>
              <a:gd name="connsiteX22" fmla="*/ 951040 w 4267150"/>
              <a:gd name="connsiteY22" fmla="*/ 600201 h 2191944"/>
              <a:gd name="connsiteX23" fmla="*/ 1046290 w 4267150"/>
              <a:gd name="connsiteY23" fmla="*/ 628776 h 2191944"/>
              <a:gd name="connsiteX24" fmla="*/ 1198690 w 4267150"/>
              <a:gd name="connsiteY24" fmla="*/ 771651 h 2191944"/>
              <a:gd name="connsiteX25" fmla="*/ 1217740 w 4267150"/>
              <a:gd name="connsiteY25" fmla="*/ 885951 h 2191944"/>
              <a:gd name="connsiteX26" fmla="*/ 1141540 w 4267150"/>
              <a:gd name="connsiteY26" fmla="*/ 962151 h 2191944"/>
              <a:gd name="connsiteX27" fmla="*/ 1198690 w 4267150"/>
              <a:gd name="connsiteY27" fmla="*/ 1114551 h 2191944"/>
              <a:gd name="connsiteX28" fmla="*/ 1008190 w 4267150"/>
              <a:gd name="connsiteY28" fmla="*/ 1209801 h 2191944"/>
              <a:gd name="connsiteX29" fmla="*/ 903415 w 4267150"/>
              <a:gd name="connsiteY29" fmla="*/ 1295526 h 2191944"/>
              <a:gd name="connsiteX30" fmla="*/ 760540 w 4267150"/>
              <a:gd name="connsiteY30" fmla="*/ 1200276 h 2191944"/>
              <a:gd name="connsiteX31" fmla="*/ 741490 w 4267150"/>
              <a:gd name="connsiteY31" fmla="*/ 1286001 h 2191944"/>
              <a:gd name="connsiteX32" fmla="*/ 684340 w 4267150"/>
              <a:gd name="connsiteY32" fmla="*/ 1352676 h 2191944"/>
              <a:gd name="connsiteX33" fmla="*/ 789115 w 4267150"/>
              <a:gd name="connsiteY33" fmla="*/ 1600326 h 2191944"/>
              <a:gd name="connsiteX34" fmla="*/ 722440 w 4267150"/>
              <a:gd name="connsiteY34" fmla="*/ 1667001 h 2191944"/>
              <a:gd name="connsiteX0" fmla="*/ 722440 w 4261544"/>
              <a:gd name="connsiteY0" fmla="*/ 1552743 h 2077686"/>
              <a:gd name="connsiteX1" fmla="*/ 122365 w 4261544"/>
              <a:gd name="connsiteY1" fmla="*/ 1476543 h 2077686"/>
              <a:gd name="connsiteX2" fmla="*/ 65215 w 4261544"/>
              <a:gd name="connsiteY2" fmla="*/ 1943268 h 2077686"/>
              <a:gd name="connsiteX3" fmla="*/ 865315 w 4261544"/>
              <a:gd name="connsiteY3" fmla="*/ 2067093 h 2077686"/>
              <a:gd name="connsiteX4" fmla="*/ 2055940 w 4261544"/>
              <a:gd name="connsiteY4" fmla="*/ 1724193 h 2077686"/>
              <a:gd name="connsiteX5" fmla="*/ 3303715 w 4261544"/>
              <a:gd name="connsiteY5" fmla="*/ 1581318 h 2077686"/>
              <a:gd name="connsiteX6" fmla="*/ 4094290 w 4261544"/>
              <a:gd name="connsiteY6" fmla="*/ 885993 h 2077686"/>
              <a:gd name="connsiteX7" fmla="*/ 4227640 w 4261544"/>
              <a:gd name="connsiteY7" fmla="*/ 352593 h 2077686"/>
              <a:gd name="connsiteX8" fmla="*/ 3637090 w 4261544"/>
              <a:gd name="connsiteY8" fmla="*/ 168 h 2077686"/>
              <a:gd name="connsiteX9" fmla="*/ 3056065 w 4261544"/>
              <a:gd name="connsiteY9" fmla="*/ 304968 h 2077686"/>
              <a:gd name="connsiteX10" fmla="*/ 2322640 w 4261544"/>
              <a:gd name="connsiteY10" fmla="*/ 219243 h 2077686"/>
              <a:gd name="connsiteX11" fmla="*/ 2208340 w 4261544"/>
              <a:gd name="connsiteY11" fmla="*/ 133518 h 2077686"/>
              <a:gd name="connsiteX12" fmla="*/ 1951165 w 4261544"/>
              <a:gd name="connsiteY12" fmla="*/ 123993 h 2077686"/>
              <a:gd name="connsiteX13" fmla="*/ 1779715 w 4261544"/>
              <a:gd name="connsiteY13" fmla="*/ 247818 h 2077686"/>
              <a:gd name="connsiteX14" fmla="*/ 1598740 w 4261544"/>
              <a:gd name="connsiteY14" fmla="*/ 152568 h 2077686"/>
              <a:gd name="connsiteX15" fmla="*/ 1408240 w 4261544"/>
              <a:gd name="connsiteY15" fmla="*/ 152568 h 2077686"/>
              <a:gd name="connsiteX16" fmla="*/ 1417765 w 4261544"/>
              <a:gd name="connsiteY16" fmla="*/ 238293 h 2077686"/>
              <a:gd name="connsiteX17" fmla="*/ 1322515 w 4261544"/>
              <a:gd name="connsiteY17" fmla="*/ 219243 h 2077686"/>
              <a:gd name="connsiteX18" fmla="*/ 1112965 w 4261544"/>
              <a:gd name="connsiteY18" fmla="*/ 162093 h 2077686"/>
              <a:gd name="connsiteX19" fmla="*/ 1084390 w 4261544"/>
              <a:gd name="connsiteY19" fmla="*/ 247818 h 2077686"/>
              <a:gd name="connsiteX20" fmla="*/ 1122490 w 4261544"/>
              <a:gd name="connsiteY20" fmla="*/ 324018 h 2077686"/>
              <a:gd name="connsiteX21" fmla="*/ 1084390 w 4261544"/>
              <a:gd name="connsiteY21" fmla="*/ 485943 h 2077686"/>
              <a:gd name="connsiteX22" fmla="*/ 951040 w 4261544"/>
              <a:gd name="connsiteY22" fmla="*/ 485943 h 2077686"/>
              <a:gd name="connsiteX23" fmla="*/ 1046290 w 4261544"/>
              <a:gd name="connsiteY23" fmla="*/ 514518 h 2077686"/>
              <a:gd name="connsiteX24" fmla="*/ 1198690 w 4261544"/>
              <a:gd name="connsiteY24" fmla="*/ 657393 h 2077686"/>
              <a:gd name="connsiteX25" fmla="*/ 1217740 w 4261544"/>
              <a:gd name="connsiteY25" fmla="*/ 771693 h 2077686"/>
              <a:gd name="connsiteX26" fmla="*/ 1141540 w 4261544"/>
              <a:gd name="connsiteY26" fmla="*/ 847893 h 2077686"/>
              <a:gd name="connsiteX27" fmla="*/ 1198690 w 4261544"/>
              <a:gd name="connsiteY27" fmla="*/ 1000293 h 2077686"/>
              <a:gd name="connsiteX28" fmla="*/ 1008190 w 4261544"/>
              <a:gd name="connsiteY28" fmla="*/ 1095543 h 2077686"/>
              <a:gd name="connsiteX29" fmla="*/ 903415 w 4261544"/>
              <a:gd name="connsiteY29" fmla="*/ 1181268 h 2077686"/>
              <a:gd name="connsiteX30" fmla="*/ 760540 w 4261544"/>
              <a:gd name="connsiteY30" fmla="*/ 1086018 h 2077686"/>
              <a:gd name="connsiteX31" fmla="*/ 741490 w 4261544"/>
              <a:gd name="connsiteY31" fmla="*/ 1171743 h 2077686"/>
              <a:gd name="connsiteX32" fmla="*/ 684340 w 4261544"/>
              <a:gd name="connsiteY32" fmla="*/ 1238418 h 2077686"/>
              <a:gd name="connsiteX33" fmla="*/ 789115 w 4261544"/>
              <a:gd name="connsiteY33" fmla="*/ 1486068 h 2077686"/>
              <a:gd name="connsiteX34" fmla="*/ 722440 w 4261544"/>
              <a:gd name="connsiteY34" fmla="*/ 1552743 h 2077686"/>
              <a:gd name="connsiteX0" fmla="*/ 722440 w 4261544"/>
              <a:gd name="connsiteY0" fmla="*/ 1552725 h 2077668"/>
              <a:gd name="connsiteX1" fmla="*/ 122365 w 4261544"/>
              <a:gd name="connsiteY1" fmla="*/ 1476525 h 2077668"/>
              <a:gd name="connsiteX2" fmla="*/ 65215 w 4261544"/>
              <a:gd name="connsiteY2" fmla="*/ 1943250 h 2077668"/>
              <a:gd name="connsiteX3" fmla="*/ 865315 w 4261544"/>
              <a:gd name="connsiteY3" fmla="*/ 2067075 h 2077668"/>
              <a:gd name="connsiteX4" fmla="*/ 2055940 w 4261544"/>
              <a:gd name="connsiteY4" fmla="*/ 1724175 h 2077668"/>
              <a:gd name="connsiteX5" fmla="*/ 3303715 w 4261544"/>
              <a:gd name="connsiteY5" fmla="*/ 1581300 h 2077668"/>
              <a:gd name="connsiteX6" fmla="*/ 4094290 w 4261544"/>
              <a:gd name="connsiteY6" fmla="*/ 885975 h 2077668"/>
              <a:gd name="connsiteX7" fmla="*/ 4227640 w 4261544"/>
              <a:gd name="connsiteY7" fmla="*/ 352575 h 2077668"/>
              <a:gd name="connsiteX8" fmla="*/ 3637090 w 4261544"/>
              <a:gd name="connsiteY8" fmla="*/ 150 h 2077668"/>
              <a:gd name="connsiteX9" fmla="*/ 3056065 w 4261544"/>
              <a:gd name="connsiteY9" fmla="*/ 304950 h 2077668"/>
              <a:gd name="connsiteX10" fmla="*/ 2703640 w 4261544"/>
              <a:gd name="connsiteY10" fmla="*/ 9675 h 2077668"/>
              <a:gd name="connsiteX11" fmla="*/ 2208340 w 4261544"/>
              <a:gd name="connsiteY11" fmla="*/ 133500 h 2077668"/>
              <a:gd name="connsiteX12" fmla="*/ 1951165 w 4261544"/>
              <a:gd name="connsiteY12" fmla="*/ 123975 h 2077668"/>
              <a:gd name="connsiteX13" fmla="*/ 1779715 w 4261544"/>
              <a:gd name="connsiteY13" fmla="*/ 247800 h 2077668"/>
              <a:gd name="connsiteX14" fmla="*/ 1598740 w 4261544"/>
              <a:gd name="connsiteY14" fmla="*/ 152550 h 2077668"/>
              <a:gd name="connsiteX15" fmla="*/ 1408240 w 4261544"/>
              <a:gd name="connsiteY15" fmla="*/ 152550 h 2077668"/>
              <a:gd name="connsiteX16" fmla="*/ 1417765 w 4261544"/>
              <a:gd name="connsiteY16" fmla="*/ 238275 h 2077668"/>
              <a:gd name="connsiteX17" fmla="*/ 1322515 w 4261544"/>
              <a:gd name="connsiteY17" fmla="*/ 219225 h 2077668"/>
              <a:gd name="connsiteX18" fmla="*/ 1112965 w 4261544"/>
              <a:gd name="connsiteY18" fmla="*/ 162075 h 2077668"/>
              <a:gd name="connsiteX19" fmla="*/ 1084390 w 4261544"/>
              <a:gd name="connsiteY19" fmla="*/ 247800 h 2077668"/>
              <a:gd name="connsiteX20" fmla="*/ 1122490 w 4261544"/>
              <a:gd name="connsiteY20" fmla="*/ 324000 h 2077668"/>
              <a:gd name="connsiteX21" fmla="*/ 1084390 w 4261544"/>
              <a:gd name="connsiteY21" fmla="*/ 485925 h 2077668"/>
              <a:gd name="connsiteX22" fmla="*/ 951040 w 4261544"/>
              <a:gd name="connsiteY22" fmla="*/ 485925 h 2077668"/>
              <a:gd name="connsiteX23" fmla="*/ 1046290 w 4261544"/>
              <a:gd name="connsiteY23" fmla="*/ 514500 h 2077668"/>
              <a:gd name="connsiteX24" fmla="*/ 1198690 w 4261544"/>
              <a:gd name="connsiteY24" fmla="*/ 657375 h 2077668"/>
              <a:gd name="connsiteX25" fmla="*/ 1217740 w 4261544"/>
              <a:gd name="connsiteY25" fmla="*/ 771675 h 2077668"/>
              <a:gd name="connsiteX26" fmla="*/ 1141540 w 4261544"/>
              <a:gd name="connsiteY26" fmla="*/ 847875 h 2077668"/>
              <a:gd name="connsiteX27" fmla="*/ 1198690 w 4261544"/>
              <a:gd name="connsiteY27" fmla="*/ 1000275 h 2077668"/>
              <a:gd name="connsiteX28" fmla="*/ 1008190 w 4261544"/>
              <a:gd name="connsiteY28" fmla="*/ 1095525 h 2077668"/>
              <a:gd name="connsiteX29" fmla="*/ 903415 w 4261544"/>
              <a:gd name="connsiteY29" fmla="*/ 1181250 h 2077668"/>
              <a:gd name="connsiteX30" fmla="*/ 760540 w 4261544"/>
              <a:gd name="connsiteY30" fmla="*/ 1086000 h 2077668"/>
              <a:gd name="connsiteX31" fmla="*/ 741490 w 4261544"/>
              <a:gd name="connsiteY31" fmla="*/ 1171725 h 2077668"/>
              <a:gd name="connsiteX32" fmla="*/ 684340 w 4261544"/>
              <a:gd name="connsiteY32" fmla="*/ 1238400 h 2077668"/>
              <a:gd name="connsiteX33" fmla="*/ 789115 w 4261544"/>
              <a:gd name="connsiteY33" fmla="*/ 1486050 h 2077668"/>
              <a:gd name="connsiteX34" fmla="*/ 722440 w 4261544"/>
              <a:gd name="connsiteY34" fmla="*/ 1552725 h 2077668"/>
              <a:gd name="connsiteX0" fmla="*/ 722440 w 4261544"/>
              <a:gd name="connsiteY0" fmla="*/ 1552725 h 2077668"/>
              <a:gd name="connsiteX1" fmla="*/ 122365 w 4261544"/>
              <a:gd name="connsiteY1" fmla="*/ 1476525 h 2077668"/>
              <a:gd name="connsiteX2" fmla="*/ 65215 w 4261544"/>
              <a:gd name="connsiteY2" fmla="*/ 1943250 h 2077668"/>
              <a:gd name="connsiteX3" fmla="*/ 865315 w 4261544"/>
              <a:gd name="connsiteY3" fmla="*/ 2067075 h 2077668"/>
              <a:gd name="connsiteX4" fmla="*/ 2055940 w 4261544"/>
              <a:gd name="connsiteY4" fmla="*/ 1724175 h 2077668"/>
              <a:gd name="connsiteX5" fmla="*/ 3303715 w 4261544"/>
              <a:gd name="connsiteY5" fmla="*/ 1581300 h 2077668"/>
              <a:gd name="connsiteX6" fmla="*/ 4094290 w 4261544"/>
              <a:gd name="connsiteY6" fmla="*/ 885975 h 2077668"/>
              <a:gd name="connsiteX7" fmla="*/ 4227640 w 4261544"/>
              <a:gd name="connsiteY7" fmla="*/ 352575 h 2077668"/>
              <a:gd name="connsiteX8" fmla="*/ 3637090 w 4261544"/>
              <a:gd name="connsiteY8" fmla="*/ 150 h 2077668"/>
              <a:gd name="connsiteX9" fmla="*/ 3056065 w 4261544"/>
              <a:gd name="connsiteY9" fmla="*/ 304950 h 2077668"/>
              <a:gd name="connsiteX10" fmla="*/ 2703640 w 4261544"/>
              <a:gd name="connsiteY10" fmla="*/ 9675 h 2077668"/>
              <a:gd name="connsiteX11" fmla="*/ 2455990 w 4261544"/>
              <a:gd name="connsiteY11" fmla="*/ 85875 h 2077668"/>
              <a:gd name="connsiteX12" fmla="*/ 2208340 w 4261544"/>
              <a:gd name="connsiteY12" fmla="*/ 133500 h 2077668"/>
              <a:gd name="connsiteX13" fmla="*/ 1951165 w 4261544"/>
              <a:gd name="connsiteY13" fmla="*/ 123975 h 2077668"/>
              <a:gd name="connsiteX14" fmla="*/ 1779715 w 4261544"/>
              <a:gd name="connsiteY14" fmla="*/ 247800 h 2077668"/>
              <a:gd name="connsiteX15" fmla="*/ 1598740 w 4261544"/>
              <a:gd name="connsiteY15" fmla="*/ 152550 h 2077668"/>
              <a:gd name="connsiteX16" fmla="*/ 1408240 w 4261544"/>
              <a:gd name="connsiteY16" fmla="*/ 152550 h 2077668"/>
              <a:gd name="connsiteX17" fmla="*/ 1417765 w 4261544"/>
              <a:gd name="connsiteY17" fmla="*/ 238275 h 2077668"/>
              <a:gd name="connsiteX18" fmla="*/ 1322515 w 4261544"/>
              <a:gd name="connsiteY18" fmla="*/ 219225 h 2077668"/>
              <a:gd name="connsiteX19" fmla="*/ 1112965 w 4261544"/>
              <a:gd name="connsiteY19" fmla="*/ 162075 h 2077668"/>
              <a:gd name="connsiteX20" fmla="*/ 1084390 w 4261544"/>
              <a:gd name="connsiteY20" fmla="*/ 247800 h 2077668"/>
              <a:gd name="connsiteX21" fmla="*/ 1122490 w 4261544"/>
              <a:gd name="connsiteY21" fmla="*/ 324000 h 2077668"/>
              <a:gd name="connsiteX22" fmla="*/ 1084390 w 4261544"/>
              <a:gd name="connsiteY22" fmla="*/ 485925 h 2077668"/>
              <a:gd name="connsiteX23" fmla="*/ 951040 w 4261544"/>
              <a:gd name="connsiteY23" fmla="*/ 485925 h 2077668"/>
              <a:gd name="connsiteX24" fmla="*/ 1046290 w 4261544"/>
              <a:gd name="connsiteY24" fmla="*/ 514500 h 2077668"/>
              <a:gd name="connsiteX25" fmla="*/ 1198690 w 4261544"/>
              <a:gd name="connsiteY25" fmla="*/ 657375 h 2077668"/>
              <a:gd name="connsiteX26" fmla="*/ 1217740 w 4261544"/>
              <a:gd name="connsiteY26" fmla="*/ 771675 h 2077668"/>
              <a:gd name="connsiteX27" fmla="*/ 1141540 w 4261544"/>
              <a:gd name="connsiteY27" fmla="*/ 847875 h 2077668"/>
              <a:gd name="connsiteX28" fmla="*/ 1198690 w 4261544"/>
              <a:gd name="connsiteY28" fmla="*/ 1000275 h 2077668"/>
              <a:gd name="connsiteX29" fmla="*/ 1008190 w 4261544"/>
              <a:gd name="connsiteY29" fmla="*/ 1095525 h 2077668"/>
              <a:gd name="connsiteX30" fmla="*/ 903415 w 4261544"/>
              <a:gd name="connsiteY30" fmla="*/ 1181250 h 2077668"/>
              <a:gd name="connsiteX31" fmla="*/ 760540 w 4261544"/>
              <a:gd name="connsiteY31" fmla="*/ 1086000 h 2077668"/>
              <a:gd name="connsiteX32" fmla="*/ 741490 w 4261544"/>
              <a:gd name="connsiteY32" fmla="*/ 1171725 h 2077668"/>
              <a:gd name="connsiteX33" fmla="*/ 684340 w 4261544"/>
              <a:gd name="connsiteY33" fmla="*/ 1238400 h 2077668"/>
              <a:gd name="connsiteX34" fmla="*/ 789115 w 4261544"/>
              <a:gd name="connsiteY34" fmla="*/ 1486050 h 2077668"/>
              <a:gd name="connsiteX35" fmla="*/ 722440 w 4261544"/>
              <a:gd name="connsiteY35" fmla="*/ 1552725 h 2077668"/>
              <a:gd name="connsiteX0" fmla="*/ 722440 w 4261544"/>
              <a:gd name="connsiteY0" fmla="*/ 1552725 h 2077668"/>
              <a:gd name="connsiteX1" fmla="*/ 122365 w 4261544"/>
              <a:gd name="connsiteY1" fmla="*/ 1476525 h 2077668"/>
              <a:gd name="connsiteX2" fmla="*/ 65215 w 4261544"/>
              <a:gd name="connsiteY2" fmla="*/ 1943250 h 2077668"/>
              <a:gd name="connsiteX3" fmla="*/ 865315 w 4261544"/>
              <a:gd name="connsiteY3" fmla="*/ 2067075 h 2077668"/>
              <a:gd name="connsiteX4" fmla="*/ 2055940 w 4261544"/>
              <a:gd name="connsiteY4" fmla="*/ 1724175 h 2077668"/>
              <a:gd name="connsiteX5" fmla="*/ 3303715 w 4261544"/>
              <a:gd name="connsiteY5" fmla="*/ 1581300 h 2077668"/>
              <a:gd name="connsiteX6" fmla="*/ 4094290 w 4261544"/>
              <a:gd name="connsiteY6" fmla="*/ 885975 h 2077668"/>
              <a:gd name="connsiteX7" fmla="*/ 4227640 w 4261544"/>
              <a:gd name="connsiteY7" fmla="*/ 352575 h 2077668"/>
              <a:gd name="connsiteX8" fmla="*/ 3637090 w 4261544"/>
              <a:gd name="connsiteY8" fmla="*/ 150 h 2077668"/>
              <a:gd name="connsiteX9" fmla="*/ 3056065 w 4261544"/>
              <a:gd name="connsiteY9" fmla="*/ 304950 h 2077668"/>
              <a:gd name="connsiteX10" fmla="*/ 2703640 w 4261544"/>
              <a:gd name="connsiteY10" fmla="*/ 9675 h 2077668"/>
              <a:gd name="connsiteX11" fmla="*/ 2455990 w 4261544"/>
              <a:gd name="connsiteY11" fmla="*/ 85875 h 2077668"/>
              <a:gd name="connsiteX12" fmla="*/ 2227390 w 4261544"/>
              <a:gd name="connsiteY12" fmla="*/ 85875 h 2077668"/>
              <a:gd name="connsiteX13" fmla="*/ 1951165 w 4261544"/>
              <a:gd name="connsiteY13" fmla="*/ 123975 h 2077668"/>
              <a:gd name="connsiteX14" fmla="*/ 1779715 w 4261544"/>
              <a:gd name="connsiteY14" fmla="*/ 247800 h 2077668"/>
              <a:gd name="connsiteX15" fmla="*/ 1598740 w 4261544"/>
              <a:gd name="connsiteY15" fmla="*/ 152550 h 2077668"/>
              <a:gd name="connsiteX16" fmla="*/ 1408240 w 4261544"/>
              <a:gd name="connsiteY16" fmla="*/ 152550 h 2077668"/>
              <a:gd name="connsiteX17" fmla="*/ 1417765 w 4261544"/>
              <a:gd name="connsiteY17" fmla="*/ 238275 h 2077668"/>
              <a:gd name="connsiteX18" fmla="*/ 1322515 w 4261544"/>
              <a:gd name="connsiteY18" fmla="*/ 219225 h 2077668"/>
              <a:gd name="connsiteX19" fmla="*/ 1112965 w 4261544"/>
              <a:gd name="connsiteY19" fmla="*/ 162075 h 2077668"/>
              <a:gd name="connsiteX20" fmla="*/ 1084390 w 4261544"/>
              <a:gd name="connsiteY20" fmla="*/ 247800 h 2077668"/>
              <a:gd name="connsiteX21" fmla="*/ 1122490 w 4261544"/>
              <a:gd name="connsiteY21" fmla="*/ 324000 h 2077668"/>
              <a:gd name="connsiteX22" fmla="*/ 1084390 w 4261544"/>
              <a:gd name="connsiteY22" fmla="*/ 485925 h 2077668"/>
              <a:gd name="connsiteX23" fmla="*/ 951040 w 4261544"/>
              <a:gd name="connsiteY23" fmla="*/ 485925 h 2077668"/>
              <a:gd name="connsiteX24" fmla="*/ 1046290 w 4261544"/>
              <a:gd name="connsiteY24" fmla="*/ 514500 h 2077668"/>
              <a:gd name="connsiteX25" fmla="*/ 1198690 w 4261544"/>
              <a:gd name="connsiteY25" fmla="*/ 657375 h 2077668"/>
              <a:gd name="connsiteX26" fmla="*/ 1217740 w 4261544"/>
              <a:gd name="connsiteY26" fmla="*/ 771675 h 2077668"/>
              <a:gd name="connsiteX27" fmla="*/ 1141540 w 4261544"/>
              <a:gd name="connsiteY27" fmla="*/ 847875 h 2077668"/>
              <a:gd name="connsiteX28" fmla="*/ 1198690 w 4261544"/>
              <a:gd name="connsiteY28" fmla="*/ 1000275 h 2077668"/>
              <a:gd name="connsiteX29" fmla="*/ 1008190 w 4261544"/>
              <a:gd name="connsiteY29" fmla="*/ 1095525 h 2077668"/>
              <a:gd name="connsiteX30" fmla="*/ 903415 w 4261544"/>
              <a:gd name="connsiteY30" fmla="*/ 1181250 h 2077668"/>
              <a:gd name="connsiteX31" fmla="*/ 760540 w 4261544"/>
              <a:gd name="connsiteY31" fmla="*/ 1086000 h 2077668"/>
              <a:gd name="connsiteX32" fmla="*/ 741490 w 4261544"/>
              <a:gd name="connsiteY32" fmla="*/ 1171725 h 2077668"/>
              <a:gd name="connsiteX33" fmla="*/ 684340 w 4261544"/>
              <a:gd name="connsiteY33" fmla="*/ 1238400 h 2077668"/>
              <a:gd name="connsiteX34" fmla="*/ 789115 w 4261544"/>
              <a:gd name="connsiteY34" fmla="*/ 1486050 h 2077668"/>
              <a:gd name="connsiteX35" fmla="*/ 722440 w 4261544"/>
              <a:gd name="connsiteY35" fmla="*/ 1552725 h 2077668"/>
              <a:gd name="connsiteX0" fmla="*/ 722440 w 4261544"/>
              <a:gd name="connsiteY0" fmla="*/ 1552734 h 2077677"/>
              <a:gd name="connsiteX1" fmla="*/ 122365 w 4261544"/>
              <a:gd name="connsiteY1" fmla="*/ 1476534 h 2077677"/>
              <a:gd name="connsiteX2" fmla="*/ 65215 w 4261544"/>
              <a:gd name="connsiteY2" fmla="*/ 1943259 h 2077677"/>
              <a:gd name="connsiteX3" fmla="*/ 865315 w 4261544"/>
              <a:gd name="connsiteY3" fmla="*/ 2067084 h 2077677"/>
              <a:gd name="connsiteX4" fmla="*/ 2055940 w 4261544"/>
              <a:gd name="connsiteY4" fmla="*/ 1724184 h 2077677"/>
              <a:gd name="connsiteX5" fmla="*/ 3303715 w 4261544"/>
              <a:gd name="connsiteY5" fmla="*/ 1581309 h 2077677"/>
              <a:gd name="connsiteX6" fmla="*/ 4094290 w 4261544"/>
              <a:gd name="connsiteY6" fmla="*/ 885984 h 2077677"/>
              <a:gd name="connsiteX7" fmla="*/ 4227640 w 4261544"/>
              <a:gd name="connsiteY7" fmla="*/ 352584 h 2077677"/>
              <a:gd name="connsiteX8" fmla="*/ 3637090 w 4261544"/>
              <a:gd name="connsiteY8" fmla="*/ 159 h 2077677"/>
              <a:gd name="connsiteX9" fmla="*/ 3056065 w 4261544"/>
              <a:gd name="connsiteY9" fmla="*/ 304959 h 2077677"/>
              <a:gd name="connsiteX10" fmla="*/ 2903665 w 4261544"/>
              <a:gd name="connsiteY10" fmla="*/ 133509 h 2077677"/>
              <a:gd name="connsiteX11" fmla="*/ 2703640 w 4261544"/>
              <a:gd name="connsiteY11" fmla="*/ 9684 h 2077677"/>
              <a:gd name="connsiteX12" fmla="*/ 2455990 w 4261544"/>
              <a:gd name="connsiteY12" fmla="*/ 85884 h 2077677"/>
              <a:gd name="connsiteX13" fmla="*/ 2227390 w 4261544"/>
              <a:gd name="connsiteY13" fmla="*/ 85884 h 2077677"/>
              <a:gd name="connsiteX14" fmla="*/ 1951165 w 4261544"/>
              <a:gd name="connsiteY14" fmla="*/ 123984 h 2077677"/>
              <a:gd name="connsiteX15" fmla="*/ 1779715 w 4261544"/>
              <a:gd name="connsiteY15" fmla="*/ 247809 h 2077677"/>
              <a:gd name="connsiteX16" fmla="*/ 1598740 w 4261544"/>
              <a:gd name="connsiteY16" fmla="*/ 152559 h 2077677"/>
              <a:gd name="connsiteX17" fmla="*/ 1408240 w 4261544"/>
              <a:gd name="connsiteY17" fmla="*/ 152559 h 2077677"/>
              <a:gd name="connsiteX18" fmla="*/ 1417765 w 4261544"/>
              <a:gd name="connsiteY18" fmla="*/ 238284 h 2077677"/>
              <a:gd name="connsiteX19" fmla="*/ 1322515 w 4261544"/>
              <a:gd name="connsiteY19" fmla="*/ 219234 h 2077677"/>
              <a:gd name="connsiteX20" fmla="*/ 1112965 w 4261544"/>
              <a:gd name="connsiteY20" fmla="*/ 162084 h 2077677"/>
              <a:gd name="connsiteX21" fmla="*/ 1084390 w 4261544"/>
              <a:gd name="connsiteY21" fmla="*/ 247809 h 2077677"/>
              <a:gd name="connsiteX22" fmla="*/ 1122490 w 4261544"/>
              <a:gd name="connsiteY22" fmla="*/ 324009 h 2077677"/>
              <a:gd name="connsiteX23" fmla="*/ 1084390 w 4261544"/>
              <a:gd name="connsiteY23" fmla="*/ 485934 h 2077677"/>
              <a:gd name="connsiteX24" fmla="*/ 951040 w 4261544"/>
              <a:gd name="connsiteY24" fmla="*/ 485934 h 2077677"/>
              <a:gd name="connsiteX25" fmla="*/ 1046290 w 4261544"/>
              <a:gd name="connsiteY25" fmla="*/ 514509 h 2077677"/>
              <a:gd name="connsiteX26" fmla="*/ 1198690 w 4261544"/>
              <a:gd name="connsiteY26" fmla="*/ 657384 h 2077677"/>
              <a:gd name="connsiteX27" fmla="*/ 1217740 w 4261544"/>
              <a:gd name="connsiteY27" fmla="*/ 771684 h 2077677"/>
              <a:gd name="connsiteX28" fmla="*/ 1141540 w 4261544"/>
              <a:gd name="connsiteY28" fmla="*/ 847884 h 2077677"/>
              <a:gd name="connsiteX29" fmla="*/ 1198690 w 4261544"/>
              <a:gd name="connsiteY29" fmla="*/ 1000284 h 2077677"/>
              <a:gd name="connsiteX30" fmla="*/ 1008190 w 4261544"/>
              <a:gd name="connsiteY30" fmla="*/ 1095534 h 2077677"/>
              <a:gd name="connsiteX31" fmla="*/ 903415 w 4261544"/>
              <a:gd name="connsiteY31" fmla="*/ 1181259 h 2077677"/>
              <a:gd name="connsiteX32" fmla="*/ 760540 w 4261544"/>
              <a:gd name="connsiteY32" fmla="*/ 1086009 h 2077677"/>
              <a:gd name="connsiteX33" fmla="*/ 741490 w 4261544"/>
              <a:gd name="connsiteY33" fmla="*/ 1171734 h 2077677"/>
              <a:gd name="connsiteX34" fmla="*/ 684340 w 4261544"/>
              <a:gd name="connsiteY34" fmla="*/ 1238409 h 2077677"/>
              <a:gd name="connsiteX35" fmla="*/ 789115 w 4261544"/>
              <a:gd name="connsiteY35" fmla="*/ 1486059 h 2077677"/>
              <a:gd name="connsiteX36" fmla="*/ 722440 w 4261544"/>
              <a:gd name="connsiteY36" fmla="*/ 1552734 h 2077677"/>
              <a:gd name="connsiteX0" fmla="*/ 722440 w 4261544"/>
              <a:gd name="connsiteY0" fmla="*/ 1555988 h 2080931"/>
              <a:gd name="connsiteX1" fmla="*/ 122365 w 4261544"/>
              <a:gd name="connsiteY1" fmla="*/ 1479788 h 2080931"/>
              <a:gd name="connsiteX2" fmla="*/ 65215 w 4261544"/>
              <a:gd name="connsiteY2" fmla="*/ 1946513 h 2080931"/>
              <a:gd name="connsiteX3" fmla="*/ 865315 w 4261544"/>
              <a:gd name="connsiteY3" fmla="*/ 2070338 h 2080931"/>
              <a:gd name="connsiteX4" fmla="*/ 2055940 w 4261544"/>
              <a:gd name="connsiteY4" fmla="*/ 1727438 h 2080931"/>
              <a:gd name="connsiteX5" fmla="*/ 3303715 w 4261544"/>
              <a:gd name="connsiteY5" fmla="*/ 1584563 h 2080931"/>
              <a:gd name="connsiteX6" fmla="*/ 4094290 w 4261544"/>
              <a:gd name="connsiteY6" fmla="*/ 889238 h 2080931"/>
              <a:gd name="connsiteX7" fmla="*/ 4227640 w 4261544"/>
              <a:gd name="connsiteY7" fmla="*/ 355838 h 2080931"/>
              <a:gd name="connsiteX8" fmla="*/ 3637090 w 4261544"/>
              <a:gd name="connsiteY8" fmla="*/ 3413 h 2080931"/>
              <a:gd name="connsiteX9" fmla="*/ 3332290 w 4261544"/>
              <a:gd name="connsiteY9" fmla="*/ 184389 h 2080931"/>
              <a:gd name="connsiteX10" fmla="*/ 3056065 w 4261544"/>
              <a:gd name="connsiteY10" fmla="*/ 308213 h 2080931"/>
              <a:gd name="connsiteX11" fmla="*/ 2903665 w 4261544"/>
              <a:gd name="connsiteY11" fmla="*/ 136763 h 2080931"/>
              <a:gd name="connsiteX12" fmla="*/ 2703640 w 4261544"/>
              <a:gd name="connsiteY12" fmla="*/ 12938 h 2080931"/>
              <a:gd name="connsiteX13" fmla="*/ 2455990 w 4261544"/>
              <a:gd name="connsiteY13" fmla="*/ 89138 h 2080931"/>
              <a:gd name="connsiteX14" fmla="*/ 2227390 w 4261544"/>
              <a:gd name="connsiteY14" fmla="*/ 89138 h 2080931"/>
              <a:gd name="connsiteX15" fmla="*/ 1951165 w 4261544"/>
              <a:gd name="connsiteY15" fmla="*/ 127238 h 2080931"/>
              <a:gd name="connsiteX16" fmla="*/ 1779715 w 4261544"/>
              <a:gd name="connsiteY16" fmla="*/ 251063 h 2080931"/>
              <a:gd name="connsiteX17" fmla="*/ 1598740 w 4261544"/>
              <a:gd name="connsiteY17" fmla="*/ 155813 h 2080931"/>
              <a:gd name="connsiteX18" fmla="*/ 1408240 w 4261544"/>
              <a:gd name="connsiteY18" fmla="*/ 155813 h 2080931"/>
              <a:gd name="connsiteX19" fmla="*/ 1417765 w 4261544"/>
              <a:gd name="connsiteY19" fmla="*/ 241538 h 2080931"/>
              <a:gd name="connsiteX20" fmla="*/ 1322515 w 4261544"/>
              <a:gd name="connsiteY20" fmla="*/ 222488 h 2080931"/>
              <a:gd name="connsiteX21" fmla="*/ 1112965 w 4261544"/>
              <a:gd name="connsiteY21" fmla="*/ 165338 h 2080931"/>
              <a:gd name="connsiteX22" fmla="*/ 1084390 w 4261544"/>
              <a:gd name="connsiteY22" fmla="*/ 251063 h 2080931"/>
              <a:gd name="connsiteX23" fmla="*/ 1122490 w 4261544"/>
              <a:gd name="connsiteY23" fmla="*/ 327263 h 2080931"/>
              <a:gd name="connsiteX24" fmla="*/ 1084390 w 4261544"/>
              <a:gd name="connsiteY24" fmla="*/ 489188 h 2080931"/>
              <a:gd name="connsiteX25" fmla="*/ 951040 w 4261544"/>
              <a:gd name="connsiteY25" fmla="*/ 489188 h 2080931"/>
              <a:gd name="connsiteX26" fmla="*/ 1046290 w 4261544"/>
              <a:gd name="connsiteY26" fmla="*/ 517763 h 2080931"/>
              <a:gd name="connsiteX27" fmla="*/ 1198690 w 4261544"/>
              <a:gd name="connsiteY27" fmla="*/ 660638 h 2080931"/>
              <a:gd name="connsiteX28" fmla="*/ 1217740 w 4261544"/>
              <a:gd name="connsiteY28" fmla="*/ 774938 h 2080931"/>
              <a:gd name="connsiteX29" fmla="*/ 1141540 w 4261544"/>
              <a:gd name="connsiteY29" fmla="*/ 851138 h 2080931"/>
              <a:gd name="connsiteX30" fmla="*/ 1198690 w 4261544"/>
              <a:gd name="connsiteY30" fmla="*/ 1003538 h 2080931"/>
              <a:gd name="connsiteX31" fmla="*/ 1008190 w 4261544"/>
              <a:gd name="connsiteY31" fmla="*/ 1098788 h 2080931"/>
              <a:gd name="connsiteX32" fmla="*/ 903415 w 4261544"/>
              <a:gd name="connsiteY32" fmla="*/ 1184513 h 2080931"/>
              <a:gd name="connsiteX33" fmla="*/ 760540 w 4261544"/>
              <a:gd name="connsiteY33" fmla="*/ 1089263 h 2080931"/>
              <a:gd name="connsiteX34" fmla="*/ 741490 w 4261544"/>
              <a:gd name="connsiteY34" fmla="*/ 1174988 h 2080931"/>
              <a:gd name="connsiteX35" fmla="*/ 684340 w 4261544"/>
              <a:gd name="connsiteY35" fmla="*/ 1241663 h 2080931"/>
              <a:gd name="connsiteX36" fmla="*/ 789115 w 4261544"/>
              <a:gd name="connsiteY36" fmla="*/ 1489313 h 2080931"/>
              <a:gd name="connsiteX37" fmla="*/ 722440 w 4261544"/>
              <a:gd name="connsiteY37" fmla="*/ 1555988 h 20809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4261544" h="2080931">
                <a:moveTo>
                  <a:pt x="722440" y="1555988"/>
                </a:moveTo>
                <a:cubicBezTo>
                  <a:pt x="611315" y="1554400"/>
                  <a:pt x="231902" y="1414701"/>
                  <a:pt x="122365" y="1479788"/>
                </a:cubicBezTo>
                <a:cubicBezTo>
                  <a:pt x="12828" y="1544875"/>
                  <a:pt x="-58610" y="1848088"/>
                  <a:pt x="65215" y="1946513"/>
                </a:cubicBezTo>
                <a:cubicBezTo>
                  <a:pt x="189040" y="2044938"/>
                  <a:pt x="533527" y="2106851"/>
                  <a:pt x="865315" y="2070338"/>
                </a:cubicBezTo>
                <a:cubicBezTo>
                  <a:pt x="1197103" y="2033825"/>
                  <a:pt x="1649540" y="1808400"/>
                  <a:pt x="2055940" y="1727438"/>
                </a:cubicBezTo>
                <a:cubicBezTo>
                  <a:pt x="2462340" y="1646476"/>
                  <a:pt x="2963990" y="1724263"/>
                  <a:pt x="3303715" y="1584563"/>
                </a:cubicBezTo>
                <a:cubicBezTo>
                  <a:pt x="3643440" y="1444863"/>
                  <a:pt x="3940303" y="1094025"/>
                  <a:pt x="4094290" y="889238"/>
                </a:cubicBezTo>
                <a:cubicBezTo>
                  <a:pt x="4248277" y="684451"/>
                  <a:pt x="4303840" y="503475"/>
                  <a:pt x="4227640" y="355838"/>
                </a:cubicBezTo>
                <a:cubicBezTo>
                  <a:pt x="4151440" y="208201"/>
                  <a:pt x="3786315" y="31988"/>
                  <a:pt x="3637090" y="3413"/>
                </a:cubicBezTo>
                <a:cubicBezTo>
                  <a:pt x="3487865" y="-25162"/>
                  <a:pt x="3429127" y="133589"/>
                  <a:pt x="3332290" y="184389"/>
                </a:cubicBezTo>
                <a:cubicBezTo>
                  <a:pt x="3235453" y="235189"/>
                  <a:pt x="3127502" y="316151"/>
                  <a:pt x="3056065" y="308213"/>
                </a:cubicBezTo>
                <a:cubicBezTo>
                  <a:pt x="2984628" y="300275"/>
                  <a:pt x="2962403" y="185976"/>
                  <a:pt x="2903665" y="136763"/>
                </a:cubicBezTo>
                <a:cubicBezTo>
                  <a:pt x="2844928" y="87551"/>
                  <a:pt x="2778252" y="20875"/>
                  <a:pt x="2703640" y="12938"/>
                </a:cubicBezTo>
                <a:cubicBezTo>
                  <a:pt x="2629028" y="5001"/>
                  <a:pt x="2538540" y="68501"/>
                  <a:pt x="2455990" y="89138"/>
                </a:cubicBezTo>
                <a:cubicBezTo>
                  <a:pt x="2373440" y="109775"/>
                  <a:pt x="2311527" y="82788"/>
                  <a:pt x="2227390" y="89138"/>
                </a:cubicBezTo>
                <a:cubicBezTo>
                  <a:pt x="2143253" y="95488"/>
                  <a:pt x="2025778" y="100251"/>
                  <a:pt x="1951165" y="127238"/>
                </a:cubicBezTo>
                <a:cubicBezTo>
                  <a:pt x="1876553" y="154226"/>
                  <a:pt x="1838453" y="246300"/>
                  <a:pt x="1779715" y="251063"/>
                </a:cubicBezTo>
                <a:cubicBezTo>
                  <a:pt x="1720978" y="255825"/>
                  <a:pt x="1660653" y="171688"/>
                  <a:pt x="1598740" y="155813"/>
                </a:cubicBezTo>
                <a:cubicBezTo>
                  <a:pt x="1536828" y="139938"/>
                  <a:pt x="1438402" y="141526"/>
                  <a:pt x="1408240" y="155813"/>
                </a:cubicBezTo>
                <a:cubicBezTo>
                  <a:pt x="1378078" y="170100"/>
                  <a:pt x="1432053" y="230425"/>
                  <a:pt x="1417765" y="241538"/>
                </a:cubicBezTo>
                <a:cubicBezTo>
                  <a:pt x="1403478" y="252650"/>
                  <a:pt x="1373315" y="235188"/>
                  <a:pt x="1322515" y="222488"/>
                </a:cubicBezTo>
                <a:cubicBezTo>
                  <a:pt x="1271715" y="209788"/>
                  <a:pt x="1152653" y="160575"/>
                  <a:pt x="1112965" y="165338"/>
                </a:cubicBezTo>
                <a:cubicBezTo>
                  <a:pt x="1073278" y="170100"/>
                  <a:pt x="1082803" y="224076"/>
                  <a:pt x="1084390" y="251063"/>
                </a:cubicBezTo>
                <a:cubicBezTo>
                  <a:pt x="1085977" y="278050"/>
                  <a:pt x="1122490" y="287576"/>
                  <a:pt x="1122490" y="327263"/>
                </a:cubicBezTo>
                <a:cubicBezTo>
                  <a:pt x="1122490" y="366950"/>
                  <a:pt x="1112965" y="462200"/>
                  <a:pt x="1084390" y="489188"/>
                </a:cubicBezTo>
                <a:cubicBezTo>
                  <a:pt x="1055815" y="516175"/>
                  <a:pt x="957390" y="484426"/>
                  <a:pt x="951040" y="489188"/>
                </a:cubicBezTo>
                <a:cubicBezTo>
                  <a:pt x="944690" y="493950"/>
                  <a:pt x="1005015" y="489188"/>
                  <a:pt x="1046290" y="517763"/>
                </a:cubicBezTo>
                <a:cubicBezTo>
                  <a:pt x="1087565" y="546338"/>
                  <a:pt x="1170115" y="617776"/>
                  <a:pt x="1198690" y="660638"/>
                </a:cubicBezTo>
                <a:cubicBezTo>
                  <a:pt x="1227265" y="703500"/>
                  <a:pt x="1227265" y="743188"/>
                  <a:pt x="1217740" y="774938"/>
                </a:cubicBezTo>
                <a:cubicBezTo>
                  <a:pt x="1208215" y="806688"/>
                  <a:pt x="1144715" y="813038"/>
                  <a:pt x="1141540" y="851138"/>
                </a:cubicBezTo>
                <a:cubicBezTo>
                  <a:pt x="1138365" y="889238"/>
                  <a:pt x="1220915" y="962263"/>
                  <a:pt x="1198690" y="1003538"/>
                </a:cubicBezTo>
                <a:cubicBezTo>
                  <a:pt x="1176465" y="1044813"/>
                  <a:pt x="1057402" y="1068626"/>
                  <a:pt x="1008190" y="1098788"/>
                </a:cubicBezTo>
                <a:cubicBezTo>
                  <a:pt x="958978" y="1128950"/>
                  <a:pt x="944690" y="1186100"/>
                  <a:pt x="903415" y="1184513"/>
                </a:cubicBezTo>
                <a:cubicBezTo>
                  <a:pt x="862140" y="1182926"/>
                  <a:pt x="787527" y="1090850"/>
                  <a:pt x="760540" y="1089263"/>
                </a:cubicBezTo>
                <a:cubicBezTo>
                  <a:pt x="733553" y="1087676"/>
                  <a:pt x="754190" y="1149588"/>
                  <a:pt x="741490" y="1174988"/>
                </a:cubicBezTo>
                <a:cubicBezTo>
                  <a:pt x="728790" y="1200388"/>
                  <a:pt x="676403" y="1189276"/>
                  <a:pt x="684340" y="1241663"/>
                </a:cubicBezTo>
                <a:cubicBezTo>
                  <a:pt x="692277" y="1294050"/>
                  <a:pt x="778003" y="1436926"/>
                  <a:pt x="789115" y="1489313"/>
                </a:cubicBezTo>
                <a:cubicBezTo>
                  <a:pt x="800227" y="1541700"/>
                  <a:pt x="833565" y="1557576"/>
                  <a:pt x="722440" y="1555988"/>
                </a:cubicBezTo>
                <a:close/>
              </a:path>
            </a:pathLst>
          </a:custGeom>
          <a:pattFill prst="wdUpDiag">
            <a:fgClr>
              <a:schemeClr val="accent6">
                <a:lumMod val="40000"/>
                <a:lumOff val="60000"/>
              </a:schemeClr>
            </a:fgClr>
            <a:bgClr>
              <a:schemeClr val="bg1"/>
            </a:bgClr>
          </a:pattFill>
          <a:ln w="19050">
            <a:solidFill>
              <a:srgbClr val="00B050"/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48" name="Forme libre : forme 47">
            <a:extLst>
              <a:ext uri="{FF2B5EF4-FFF2-40B4-BE49-F238E27FC236}">
                <a16:creationId xmlns:a16="http://schemas.microsoft.com/office/drawing/2014/main" id="{2D8D145B-852E-4E6C-A348-6DCCF3F01120}"/>
              </a:ext>
            </a:extLst>
          </p:cNvPr>
          <p:cNvSpPr/>
          <p:nvPr/>
        </p:nvSpPr>
        <p:spPr>
          <a:xfrm>
            <a:off x="3215887" y="1843799"/>
            <a:ext cx="8028998" cy="5104805"/>
          </a:xfrm>
          <a:custGeom>
            <a:avLst/>
            <a:gdLst>
              <a:gd name="connsiteX0" fmla="*/ 327413 w 8028998"/>
              <a:gd name="connsiteY0" fmla="*/ 4376026 h 5104805"/>
              <a:gd name="connsiteX1" fmla="*/ 708413 w 8028998"/>
              <a:gd name="connsiteY1" fmla="*/ 4376026 h 5104805"/>
              <a:gd name="connsiteX2" fmla="*/ 1346588 w 8028998"/>
              <a:gd name="connsiteY2" fmla="*/ 4109326 h 5104805"/>
              <a:gd name="connsiteX3" fmla="*/ 1660913 w 8028998"/>
              <a:gd name="connsiteY3" fmla="*/ 3966451 h 5104805"/>
              <a:gd name="connsiteX4" fmla="*/ 1794263 w 8028998"/>
              <a:gd name="connsiteY4" fmla="*/ 4052176 h 5104805"/>
              <a:gd name="connsiteX5" fmla="*/ 2260988 w 8028998"/>
              <a:gd name="connsiteY5" fmla="*/ 3652126 h 5104805"/>
              <a:gd name="connsiteX6" fmla="*/ 2432438 w 8028998"/>
              <a:gd name="connsiteY6" fmla="*/ 3737851 h 5104805"/>
              <a:gd name="connsiteX7" fmla="*/ 2537213 w 8028998"/>
              <a:gd name="connsiteY7" fmla="*/ 3918826 h 5104805"/>
              <a:gd name="connsiteX8" fmla="*/ 2927738 w 8028998"/>
              <a:gd name="connsiteY8" fmla="*/ 3890251 h 5104805"/>
              <a:gd name="connsiteX9" fmla="*/ 3242063 w 8028998"/>
              <a:gd name="connsiteY9" fmla="*/ 3975976 h 5104805"/>
              <a:gd name="connsiteX10" fmla="*/ 3356363 w 8028998"/>
              <a:gd name="connsiteY10" fmla="*/ 3728326 h 5104805"/>
              <a:gd name="connsiteX11" fmla="*/ 3565913 w 8028998"/>
              <a:gd name="connsiteY11" fmla="*/ 3737851 h 5104805"/>
              <a:gd name="connsiteX12" fmla="*/ 3680213 w 8028998"/>
              <a:gd name="connsiteY12" fmla="*/ 3566401 h 5104805"/>
              <a:gd name="connsiteX13" fmla="*/ 3575438 w 8028998"/>
              <a:gd name="connsiteY13" fmla="*/ 3366376 h 5104805"/>
              <a:gd name="connsiteX14" fmla="*/ 3575438 w 8028998"/>
              <a:gd name="connsiteY14" fmla="*/ 3290176 h 5104805"/>
              <a:gd name="connsiteX15" fmla="*/ 3851663 w 8028998"/>
              <a:gd name="connsiteY15" fmla="*/ 3194926 h 5104805"/>
              <a:gd name="connsiteX16" fmla="*/ 4566038 w 8028998"/>
              <a:gd name="connsiteY16" fmla="*/ 2175751 h 5104805"/>
              <a:gd name="connsiteX17" fmla="*/ 5232788 w 8028998"/>
              <a:gd name="connsiteY17" fmla="*/ 2090026 h 5104805"/>
              <a:gd name="connsiteX18" fmla="*/ 5328038 w 8028998"/>
              <a:gd name="connsiteY18" fmla="*/ 1766176 h 5104805"/>
              <a:gd name="connsiteX19" fmla="*/ 5604263 w 8028998"/>
              <a:gd name="connsiteY19" fmla="*/ 1642351 h 5104805"/>
              <a:gd name="connsiteX20" fmla="*/ 6099563 w 8028998"/>
              <a:gd name="connsiteY20" fmla="*/ 1366126 h 5104805"/>
              <a:gd name="connsiteX21" fmla="*/ 6594863 w 8028998"/>
              <a:gd name="connsiteY21" fmla="*/ 1280401 h 5104805"/>
              <a:gd name="connsiteX22" fmla="*/ 7271138 w 8028998"/>
              <a:gd name="connsiteY22" fmla="*/ 985126 h 5104805"/>
              <a:gd name="connsiteX23" fmla="*/ 7442588 w 8028998"/>
              <a:gd name="connsiteY23" fmla="*/ 737476 h 5104805"/>
              <a:gd name="connsiteX24" fmla="*/ 7480688 w 8028998"/>
              <a:gd name="connsiteY24" fmla="*/ 527926 h 5104805"/>
              <a:gd name="connsiteX25" fmla="*/ 7242563 w 8028998"/>
              <a:gd name="connsiteY25" fmla="*/ 480301 h 5104805"/>
              <a:gd name="connsiteX26" fmla="*/ 7566413 w 8028998"/>
              <a:gd name="connsiteY26" fmla="*/ 118351 h 5104805"/>
              <a:gd name="connsiteX27" fmla="*/ 7756913 w 8028998"/>
              <a:gd name="connsiteY27" fmla="*/ 42151 h 5104805"/>
              <a:gd name="connsiteX28" fmla="*/ 7947413 w 8028998"/>
              <a:gd name="connsiteY28" fmla="*/ 727951 h 5104805"/>
              <a:gd name="connsiteX29" fmla="*/ 8004563 w 8028998"/>
              <a:gd name="connsiteY29" fmla="*/ 1480426 h 5104805"/>
              <a:gd name="connsiteX30" fmla="*/ 7556888 w 8028998"/>
              <a:gd name="connsiteY30" fmla="*/ 1585201 h 5104805"/>
              <a:gd name="connsiteX31" fmla="*/ 7175888 w 8028998"/>
              <a:gd name="connsiteY31" fmla="*/ 1613776 h 5104805"/>
              <a:gd name="connsiteX32" fmla="*/ 6842513 w 8028998"/>
              <a:gd name="connsiteY32" fmla="*/ 1947151 h 5104805"/>
              <a:gd name="connsiteX33" fmla="*/ 6366263 w 8028998"/>
              <a:gd name="connsiteY33" fmla="*/ 2061451 h 5104805"/>
              <a:gd name="connsiteX34" fmla="*/ 6147188 w 8028998"/>
              <a:gd name="connsiteY34" fmla="*/ 2147176 h 5104805"/>
              <a:gd name="connsiteX35" fmla="*/ 5975738 w 8028998"/>
              <a:gd name="connsiteY35" fmla="*/ 2375776 h 5104805"/>
              <a:gd name="connsiteX36" fmla="*/ 5804288 w 8028998"/>
              <a:gd name="connsiteY36" fmla="*/ 2642476 h 5104805"/>
              <a:gd name="connsiteX37" fmla="*/ 5775713 w 8028998"/>
              <a:gd name="connsiteY37" fmla="*/ 2842501 h 5104805"/>
              <a:gd name="connsiteX38" fmla="*/ 5594738 w 8028998"/>
              <a:gd name="connsiteY38" fmla="*/ 2890126 h 5104805"/>
              <a:gd name="connsiteX39" fmla="*/ 5289938 w 8028998"/>
              <a:gd name="connsiteY39" fmla="*/ 3233026 h 5104805"/>
              <a:gd name="connsiteX40" fmla="*/ 5223263 w 8028998"/>
              <a:gd name="connsiteY40" fmla="*/ 3509251 h 5104805"/>
              <a:gd name="connsiteX41" fmla="*/ 4480313 w 8028998"/>
              <a:gd name="connsiteY41" fmla="*/ 3880726 h 5104805"/>
              <a:gd name="connsiteX42" fmla="*/ 4042163 w 8028998"/>
              <a:gd name="connsiteY42" fmla="*/ 4052176 h 5104805"/>
              <a:gd name="connsiteX43" fmla="*/ 3946913 w 8028998"/>
              <a:gd name="connsiteY43" fmla="*/ 4223626 h 5104805"/>
              <a:gd name="connsiteX44" fmla="*/ 3661163 w 8028998"/>
              <a:gd name="connsiteY44" fmla="*/ 4461751 h 5104805"/>
              <a:gd name="connsiteX45" fmla="*/ 2470538 w 8028998"/>
              <a:gd name="connsiteY45" fmla="*/ 4918951 h 5104805"/>
              <a:gd name="connsiteX46" fmla="*/ 2222888 w 8028998"/>
              <a:gd name="connsiteY46" fmla="*/ 5014201 h 5104805"/>
              <a:gd name="connsiteX47" fmla="*/ 1432313 w 8028998"/>
              <a:gd name="connsiteY47" fmla="*/ 5080876 h 5104805"/>
              <a:gd name="connsiteX48" fmla="*/ 327413 w 8028998"/>
              <a:gd name="connsiteY48" fmla="*/ 5099926 h 5104805"/>
              <a:gd name="connsiteX49" fmla="*/ 3563 w 8028998"/>
              <a:gd name="connsiteY49" fmla="*/ 5052301 h 5104805"/>
              <a:gd name="connsiteX50" fmla="*/ 165488 w 8028998"/>
              <a:gd name="connsiteY50" fmla="*/ 4614151 h 5104805"/>
              <a:gd name="connsiteX51" fmla="*/ 327413 w 8028998"/>
              <a:gd name="connsiteY51" fmla="*/ 4376026 h 5104805"/>
              <a:gd name="connsiteX0" fmla="*/ 327413 w 8028998"/>
              <a:gd name="connsiteY0" fmla="*/ 4376026 h 5104805"/>
              <a:gd name="connsiteX1" fmla="*/ 708413 w 8028998"/>
              <a:gd name="connsiteY1" fmla="*/ 4376026 h 5104805"/>
              <a:gd name="connsiteX2" fmla="*/ 1346588 w 8028998"/>
              <a:gd name="connsiteY2" fmla="*/ 4109326 h 5104805"/>
              <a:gd name="connsiteX3" fmla="*/ 1660913 w 8028998"/>
              <a:gd name="connsiteY3" fmla="*/ 3966451 h 5104805"/>
              <a:gd name="connsiteX4" fmla="*/ 1794263 w 8028998"/>
              <a:gd name="connsiteY4" fmla="*/ 4052176 h 5104805"/>
              <a:gd name="connsiteX5" fmla="*/ 2260988 w 8028998"/>
              <a:gd name="connsiteY5" fmla="*/ 3652126 h 5104805"/>
              <a:gd name="connsiteX6" fmla="*/ 2432438 w 8028998"/>
              <a:gd name="connsiteY6" fmla="*/ 3737851 h 5104805"/>
              <a:gd name="connsiteX7" fmla="*/ 2537213 w 8028998"/>
              <a:gd name="connsiteY7" fmla="*/ 3918826 h 5104805"/>
              <a:gd name="connsiteX8" fmla="*/ 2927738 w 8028998"/>
              <a:gd name="connsiteY8" fmla="*/ 3890251 h 5104805"/>
              <a:gd name="connsiteX9" fmla="*/ 3242063 w 8028998"/>
              <a:gd name="connsiteY9" fmla="*/ 3975976 h 5104805"/>
              <a:gd name="connsiteX10" fmla="*/ 3356363 w 8028998"/>
              <a:gd name="connsiteY10" fmla="*/ 3728326 h 5104805"/>
              <a:gd name="connsiteX11" fmla="*/ 3565913 w 8028998"/>
              <a:gd name="connsiteY11" fmla="*/ 3737851 h 5104805"/>
              <a:gd name="connsiteX12" fmla="*/ 3680213 w 8028998"/>
              <a:gd name="connsiteY12" fmla="*/ 3566401 h 5104805"/>
              <a:gd name="connsiteX13" fmla="*/ 3575438 w 8028998"/>
              <a:gd name="connsiteY13" fmla="*/ 3366376 h 5104805"/>
              <a:gd name="connsiteX14" fmla="*/ 3575438 w 8028998"/>
              <a:gd name="connsiteY14" fmla="*/ 3290176 h 5104805"/>
              <a:gd name="connsiteX15" fmla="*/ 3737363 w 8028998"/>
              <a:gd name="connsiteY15" fmla="*/ 3233026 h 5104805"/>
              <a:gd name="connsiteX16" fmla="*/ 3851663 w 8028998"/>
              <a:gd name="connsiteY16" fmla="*/ 3194926 h 5104805"/>
              <a:gd name="connsiteX17" fmla="*/ 4566038 w 8028998"/>
              <a:gd name="connsiteY17" fmla="*/ 2175751 h 5104805"/>
              <a:gd name="connsiteX18" fmla="*/ 5232788 w 8028998"/>
              <a:gd name="connsiteY18" fmla="*/ 2090026 h 5104805"/>
              <a:gd name="connsiteX19" fmla="*/ 5328038 w 8028998"/>
              <a:gd name="connsiteY19" fmla="*/ 1766176 h 5104805"/>
              <a:gd name="connsiteX20" fmla="*/ 5604263 w 8028998"/>
              <a:gd name="connsiteY20" fmla="*/ 1642351 h 5104805"/>
              <a:gd name="connsiteX21" fmla="*/ 6099563 w 8028998"/>
              <a:gd name="connsiteY21" fmla="*/ 1366126 h 5104805"/>
              <a:gd name="connsiteX22" fmla="*/ 6594863 w 8028998"/>
              <a:gd name="connsiteY22" fmla="*/ 1280401 h 5104805"/>
              <a:gd name="connsiteX23" fmla="*/ 7271138 w 8028998"/>
              <a:gd name="connsiteY23" fmla="*/ 985126 h 5104805"/>
              <a:gd name="connsiteX24" fmla="*/ 7442588 w 8028998"/>
              <a:gd name="connsiteY24" fmla="*/ 737476 h 5104805"/>
              <a:gd name="connsiteX25" fmla="*/ 7480688 w 8028998"/>
              <a:gd name="connsiteY25" fmla="*/ 527926 h 5104805"/>
              <a:gd name="connsiteX26" fmla="*/ 7242563 w 8028998"/>
              <a:gd name="connsiteY26" fmla="*/ 480301 h 5104805"/>
              <a:gd name="connsiteX27" fmla="*/ 7566413 w 8028998"/>
              <a:gd name="connsiteY27" fmla="*/ 118351 h 5104805"/>
              <a:gd name="connsiteX28" fmla="*/ 7756913 w 8028998"/>
              <a:gd name="connsiteY28" fmla="*/ 42151 h 5104805"/>
              <a:gd name="connsiteX29" fmla="*/ 7947413 w 8028998"/>
              <a:gd name="connsiteY29" fmla="*/ 727951 h 5104805"/>
              <a:gd name="connsiteX30" fmla="*/ 8004563 w 8028998"/>
              <a:gd name="connsiteY30" fmla="*/ 1480426 h 5104805"/>
              <a:gd name="connsiteX31" fmla="*/ 7556888 w 8028998"/>
              <a:gd name="connsiteY31" fmla="*/ 1585201 h 5104805"/>
              <a:gd name="connsiteX32" fmla="*/ 7175888 w 8028998"/>
              <a:gd name="connsiteY32" fmla="*/ 1613776 h 5104805"/>
              <a:gd name="connsiteX33" fmla="*/ 6842513 w 8028998"/>
              <a:gd name="connsiteY33" fmla="*/ 1947151 h 5104805"/>
              <a:gd name="connsiteX34" fmla="*/ 6366263 w 8028998"/>
              <a:gd name="connsiteY34" fmla="*/ 2061451 h 5104805"/>
              <a:gd name="connsiteX35" fmla="*/ 6147188 w 8028998"/>
              <a:gd name="connsiteY35" fmla="*/ 2147176 h 5104805"/>
              <a:gd name="connsiteX36" fmla="*/ 5975738 w 8028998"/>
              <a:gd name="connsiteY36" fmla="*/ 2375776 h 5104805"/>
              <a:gd name="connsiteX37" fmla="*/ 5804288 w 8028998"/>
              <a:gd name="connsiteY37" fmla="*/ 2642476 h 5104805"/>
              <a:gd name="connsiteX38" fmla="*/ 5775713 w 8028998"/>
              <a:gd name="connsiteY38" fmla="*/ 2842501 h 5104805"/>
              <a:gd name="connsiteX39" fmla="*/ 5594738 w 8028998"/>
              <a:gd name="connsiteY39" fmla="*/ 2890126 h 5104805"/>
              <a:gd name="connsiteX40" fmla="*/ 5289938 w 8028998"/>
              <a:gd name="connsiteY40" fmla="*/ 3233026 h 5104805"/>
              <a:gd name="connsiteX41" fmla="*/ 5223263 w 8028998"/>
              <a:gd name="connsiteY41" fmla="*/ 3509251 h 5104805"/>
              <a:gd name="connsiteX42" fmla="*/ 4480313 w 8028998"/>
              <a:gd name="connsiteY42" fmla="*/ 3880726 h 5104805"/>
              <a:gd name="connsiteX43" fmla="*/ 4042163 w 8028998"/>
              <a:gd name="connsiteY43" fmla="*/ 4052176 h 5104805"/>
              <a:gd name="connsiteX44" fmla="*/ 3946913 w 8028998"/>
              <a:gd name="connsiteY44" fmla="*/ 4223626 h 5104805"/>
              <a:gd name="connsiteX45" fmla="*/ 3661163 w 8028998"/>
              <a:gd name="connsiteY45" fmla="*/ 4461751 h 5104805"/>
              <a:gd name="connsiteX46" fmla="*/ 2470538 w 8028998"/>
              <a:gd name="connsiteY46" fmla="*/ 4918951 h 5104805"/>
              <a:gd name="connsiteX47" fmla="*/ 2222888 w 8028998"/>
              <a:gd name="connsiteY47" fmla="*/ 5014201 h 5104805"/>
              <a:gd name="connsiteX48" fmla="*/ 1432313 w 8028998"/>
              <a:gd name="connsiteY48" fmla="*/ 5080876 h 5104805"/>
              <a:gd name="connsiteX49" fmla="*/ 327413 w 8028998"/>
              <a:gd name="connsiteY49" fmla="*/ 5099926 h 5104805"/>
              <a:gd name="connsiteX50" fmla="*/ 3563 w 8028998"/>
              <a:gd name="connsiteY50" fmla="*/ 5052301 h 5104805"/>
              <a:gd name="connsiteX51" fmla="*/ 165488 w 8028998"/>
              <a:gd name="connsiteY51" fmla="*/ 4614151 h 5104805"/>
              <a:gd name="connsiteX52" fmla="*/ 327413 w 8028998"/>
              <a:gd name="connsiteY52" fmla="*/ 4376026 h 5104805"/>
              <a:gd name="connsiteX0" fmla="*/ 327413 w 8028998"/>
              <a:gd name="connsiteY0" fmla="*/ 4376026 h 5104805"/>
              <a:gd name="connsiteX1" fmla="*/ 708413 w 8028998"/>
              <a:gd name="connsiteY1" fmla="*/ 4376026 h 5104805"/>
              <a:gd name="connsiteX2" fmla="*/ 1346588 w 8028998"/>
              <a:gd name="connsiteY2" fmla="*/ 4109326 h 5104805"/>
              <a:gd name="connsiteX3" fmla="*/ 1660913 w 8028998"/>
              <a:gd name="connsiteY3" fmla="*/ 3966451 h 5104805"/>
              <a:gd name="connsiteX4" fmla="*/ 1794263 w 8028998"/>
              <a:gd name="connsiteY4" fmla="*/ 4052176 h 5104805"/>
              <a:gd name="connsiteX5" fmla="*/ 2260988 w 8028998"/>
              <a:gd name="connsiteY5" fmla="*/ 3652126 h 5104805"/>
              <a:gd name="connsiteX6" fmla="*/ 2432438 w 8028998"/>
              <a:gd name="connsiteY6" fmla="*/ 3737851 h 5104805"/>
              <a:gd name="connsiteX7" fmla="*/ 2537213 w 8028998"/>
              <a:gd name="connsiteY7" fmla="*/ 3918826 h 5104805"/>
              <a:gd name="connsiteX8" fmla="*/ 2927738 w 8028998"/>
              <a:gd name="connsiteY8" fmla="*/ 3890251 h 5104805"/>
              <a:gd name="connsiteX9" fmla="*/ 3242063 w 8028998"/>
              <a:gd name="connsiteY9" fmla="*/ 3975976 h 5104805"/>
              <a:gd name="connsiteX10" fmla="*/ 3356363 w 8028998"/>
              <a:gd name="connsiteY10" fmla="*/ 3728326 h 5104805"/>
              <a:gd name="connsiteX11" fmla="*/ 3565913 w 8028998"/>
              <a:gd name="connsiteY11" fmla="*/ 3737851 h 5104805"/>
              <a:gd name="connsiteX12" fmla="*/ 3680213 w 8028998"/>
              <a:gd name="connsiteY12" fmla="*/ 3566401 h 5104805"/>
              <a:gd name="connsiteX13" fmla="*/ 3575438 w 8028998"/>
              <a:gd name="connsiteY13" fmla="*/ 3366376 h 5104805"/>
              <a:gd name="connsiteX14" fmla="*/ 3575438 w 8028998"/>
              <a:gd name="connsiteY14" fmla="*/ 3290176 h 5104805"/>
              <a:gd name="connsiteX15" fmla="*/ 3699263 w 8028998"/>
              <a:gd name="connsiteY15" fmla="*/ 3233026 h 5104805"/>
              <a:gd name="connsiteX16" fmla="*/ 3851663 w 8028998"/>
              <a:gd name="connsiteY16" fmla="*/ 3194926 h 5104805"/>
              <a:gd name="connsiteX17" fmla="*/ 4566038 w 8028998"/>
              <a:gd name="connsiteY17" fmla="*/ 2175751 h 5104805"/>
              <a:gd name="connsiteX18" fmla="*/ 5232788 w 8028998"/>
              <a:gd name="connsiteY18" fmla="*/ 2090026 h 5104805"/>
              <a:gd name="connsiteX19" fmla="*/ 5328038 w 8028998"/>
              <a:gd name="connsiteY19" fmla="*/ 1766176 h 5104805"/>
              <a:gd name="connsiteX20" fmla="*/ 5604263 w 8028998"/>
              <a:gd name="connsiteY20" fmla="*/ 1642351 h 5104805"/>
              <a:gd name="connsiteX21" fmla="*/ 6099563 w 8028998"/>
              <a:gd name="connsiteY21" fmla="*/ 1366126 h 5104805"/>
              <a:gd name="connsiteX22" fmla="*/ 6594863 w 8028998"/>
              <a:gd name="connsiteY22" fmla="*/ 1280401 h 5104805"/>
              <a:gd name="connsiteX23" fmla="*/ 7271138 w 8028998"/>
              <a:gd name="connsiteY23" fmla="*/ 985126 h 5104805"/>
              <a:gd name="connsiteX24" fmla="*/ 7442588 w 8028998"/>
              <a:gd name="connsiteY24" fmla="*/ 737476 h 5104805"/>
              <a:gd name="connsiteX25" fmla="*/ 7480688 w 8028998"/>
              <a:gd name="connsiteY25" fmla="*/ 527926 h 5104805"/>
              <a:gd name="connsiteX26" fmla="*/ 7242563 w 8028998"/>
              <a:gd name="connsiteY26" fmla="*/ 480301 h 5104805"/>
              <a:gd name="connsiteX27" fmla="*/ 7566413 w 8028998"/>
              <a:gd name="connsiteY27" fmla="*/ 118351 h 5104805"/>
              <a:gd name="connsiteX28" fmla="*/ 7756913 w 8028998"/>
              <a:gd name="connsiteY28" fmla="*/ 42151 h 5104805"/>
              <a:gd name="connsiteX29" fmla="*/ 7947413 w 8028998"/>
              <a:gd name="connsiteY29" fmla="*/ 727951 h 5104805"/>
              <a:gd name="connsiteX30" fmla="*/ 8004563 w 8028998"/>
              <a:gd name="connsiteY30" fmla="*/ 1480426 h 5104805"/>
              <a:gd name="connsiteX31" fmla="*/ 7556888 w 8028998"/>
              <a:gd name="connsiteY31" fmla="*/ 1585201 h 5104805"/>
              <a:gd name="connsiteX32" fmla="*/ 7175888 w 8028998"/>
              <a:gd name="connsiteY32" fmla="*/ 1613776 h 5104805"/>
              <a:gd name="connsiteX33" fmla="*/ 6842513 w 8028998"/>
              <a:gd name="connsiteY33" fmla="*/ 1947151 h 5104805"/>
              <a:gd name="connsiteX34" fmla="*/ 6366263 w 8028998"/>
              <a:gd name="connsiteY34" fmla="*/ 2061451 h 5104805"/>
              <a:gd name="connsiteX35" fmla="*/ 6147188 w 8028998"/>
              <a:gd name="connsiteY35" fmla="*/ 2147176 h 5104805"/>
              <a:gd name="connsiteX36" fmla="*/ 5975738 w 8028998"/>
              <a:gd name="connsiteY36" fmla="*/ 2375776 h 5104805"/>
              <a:gd name="connsiteX37" fmla="*/ 5804288 w 8028998"/>
              <a:gd name="connsiteY37" fmla="*/ 2642476 h 5104805"/>
              <a:gd name="connsiteX38" fmla="*/ 5775713 w 8028998"/>
              <a:gd name="connsiteY38" fmla="*/ 2842501 h 5104805"/>
              <a:gd name="connsiteX39" fmla="*/ 5594738 w 8028998"/>
              <a:gd name="connsiteY39" fmla="*/ 2890126 h 5104805"/>
              <a:gd name="connsiteX40" fmla="*/ 5289938 w 8028998"/>
              <a:gd name="connsiteY40" fmla="*/ 3233026 h 5104805"/>
              <a:gd name="connsiteX41" fmla="*/ 5223263 w 8028998"/>
              <a:gd name="connsiteY41" fmla="*/ 3509251 h 5104805"/>
              <a:gd name="connsiteX42" fmla="*/ 4480313 w 8028998"/>
              <a:gd name="connsiteY42" fmla="*/ 3880726 h 5104805"/>
              <a:gd name="connsiteX43" fmla="*/ 4042163 w 8028998"/>
              <a:gd name="connsiteY43" fmla="*/ 4052176 h 5104805"/>
              <a:gd name="connsiteX44" fmla="*/ 3946913 w 8028998"/>
              <a:gd name="connsiteY44" fmla="*/ 4223626 h 5104805"/>
              <a:gd name="connsiteX45" fmla="*/ 3661163 w 8028998"/>
              <a:gd name="connsiteY45" fmla="*/ 4461751 h 5104805"/>
              <a:gd name="connsiteX46" fmla="*/ 2470538 w 8028998"/>
              <a:gd name="connsiteY46" fmla="*/ 4918951 h 5104805"/>
              <a:gd name="connsiteX47" fmla="*/ 2222888 w 8028998"/>
              <a:gd name="connsiteY47" fmla="*/ 5014201 h 5104805"/>
              <a:gd name="connsiteX48" fmla="*/ 1432313 w 8028998"/>
              <a:gd name="connsiteY48" fmla="*/ 5080876 h 5104805"/>
              <a:gd name="connsiteX49" fmla="*/ 327413 w 8028998"/>
              <a:gd name="connsiteY49" fmla="*/ 5099926 h 5104805"/>
              <a:gd name="connsiteX50" fmla="*/ 3563 w 8028998"/>
              <a:gd name="connsiteY50" fmla="*/ 5052301 h 5104805"/>
              <a:gd name="connsiteX51" fmla="*/ 165488 w 8028998"/>
              <a:gd name="connsiteY51" fmla="*/ 4614151 h 5104805"/>
              <a:gd name="connsiteX52" fmla="*/ 327413 w 8028998"/>
              <a:gd name="connsiteY52" fmla="*/ 4376026 h 5104805"/>
              <a:gd name="connsiteX0" fmla="*/ 327413 w 8028998"/>
              <a:gd name="connsiteY0" fmla="*/ 4376026 h 5104805"/>
              <a:gd name="connsiteX1" fmla="*/ 708413 w 8028998"/>
              <a:gd name="connsiteY1" fmla="*/ 4376026 h 5104805"/>
              <a:gd name="connsiteX2" fmla="*/ 1346588 w 8028998"/>
              <a:gd name="connsiteY2" fmla="*/ 4109326 h 5104805"/>
              <a:gd name="connsiteX3" fmla="*/ 1660913 w 8028998"/>
              <a:gd name="connsiteY3" fmla="*/ 3966451 h 5104805"/>
              <a:gd name="connsiteX4" fmla="*/ 1794263 w 8028998"/>
              <a:gd name="connsiteY4" fmla="*/ 4052176 h 5104805"/>
              <a:gd name="connsiteX5" fmla="*/ 2260988 w 8028998"/>
              <a:gd name="connsiteY5" fmla="*/ 3652126 h 5104805"/>
              <a:gd name="connsiteX6" fmla="*/ 2432438 w 8028998"/>
              <a:gd name="connsiteY6" fmla="*/ 3737851 h 5104805"/>
              <a:gd name="connsiteX7" fmla="*/ 2537213 w 8028998"/>
              <a:gd name="connsiteY7" fmla="*/ 3918826 h 5104805"/>
              <a:gd name="connsiteX8" fmla="*/ 2927738 w 8028998"/>
              <a:gd name="connsiteY8" fmla="*/ 3890251 h 5104805"/>
              <a:gd name="connsiteX9" fmla="*/ 3242063 w 8028998"/>
              <a:gd name="connsiteY9" fmla="*/ 3975976 h 5104805"/>
              <a:gd name="connsiteX10" fmla="*/ 3356363 w 8028998"/>
              <a:gd name="connsiteY10" fmla="*/ 3728326 h 5104805"/>
              <a:gd name="connsiteX11" fmla="*/ 3565913 w 8028998"/>
              <a:gd name="connsiteY11" fmla="*/ 3737851 h 5104805"/>
              <a:gd name="connsiteX12" fmla="*/ 3680213 w 8028998"/>
              <a:gd name="connsiteY12" fmla="*/ 3566401 h 5104805"/>
              <a:gd name="connsiteX13" fmla="*/ 3575438 w 8028998"/>
              <a:gd name="connsiteY13" fmla="*/ 3366376 h 5104805"/>
              <a:gd name="connsiteX14" fmla="*/ 3556388 w 8028998"/>
              <a:gd name="connsiteY14" fmla="*/ 3309226 h 5104805"/>
              <a:gd name="connsiteX15" fmla="*/ 3699263 w 8028998"/>
              <a:gd name="connsiteY15" fmla="*/ 3233026 h 5104805"/>
              <a:gd name="connsiteX16" fmla="*/ 3851663 w 8028998"/>
              <a:gd name="connsiteY16" fmla="*/ 3194926 h 5104805"/>
              <a:gd name="connsiteX17" fmla="*/ 4566038 w 8028998"/>
              <a:gd name="connsiteY17" fmla="*/ 2175751 h 5104805"/>
              <a:gd name="connsiteX18" fmla="*/ 5232788 w 8028998"/>
              <a:gd name="connsiteY18" fmla="*/ 2090026 h 5104805"/>
              <a:gd name="connsiteX19" fmla="*/ 5328038 w 8028998"/>
              <a:gd name="connsiteY19" fmla="*/ 1766176 h 5104805"/>
              <a:gd name="connsiteX20" fmla="*/ 5604263 w 8028998"/>
              <a:gd name="connsiteY20" fmla="*/ 1642351 h 5104805"/>
              <a:gd name="connsiteX21" fmla="*/ 6099563 w 8028998"/>
              <a:gd name="connsiteY21" fmla="*/ 1366126 h 5104805"/>
              <a:gd name="connsiteX22" fmla="*/ 6594863 w 8028998"/>
              <a:gd name="connsiteY22" fmla="*/ 1280401 h 5104805"/>
              <a:gd name="connsiteX23" fmla="*/ 7271138 w 8028998"/>
              <a:gd name="connsiteY23" fmla="*/ 985126 h 5104805"/>
              <a:gd name="connsiteX24" fmla="*/ 7442588 w 8028998"/>
              <a:gd name="connsiteY24" fmla="*/ 737476 h 5104805"/>
              <a:gd name="connsiteX25" fmla="*/ 7480688 w 8028998"/>
              <a:gd name="connsiteY25" fmla="*/ 527926 h 5104805"/>
              <a:gd name="connsiteX26" fmla="*/ 7242563 w 8028998"/>
              <a:gd name="connsiteY26" fmla="*/ 480301 h 5104805"/>
              <a:gd name="connsiteX27" fmla="*/ 7566413 w 8028998"/>
              <a:gd name="connsiteY27" fmla="*/ 118351 h 5104805"/>
              <a:gd name="connsiteX28" fmla="*/ 7756913 w 8028998"/>
              <a:gd name="connsiteY28" fmla="*/ 42151 h 5104805"/>
              <a:gd name="connsiteX29" fmla="*/ 7947413 w 8028998"/>
              <a:gd name="connsiteY29" fmla="*/ 727951 h 5104805"/>
              <a:gd name="connsiteX30" fmla="*/ 8004563 w 8028998"/>
              <a:gd name="connsiteY30" fmla="*/ 1480426 h 5104805"/>
              <a:gd name="connsiteX31" fmla="*/ 7556888 w 8028998"/>
              <a:gd name="connsiteY31" fmla="*/ 1585201 h 5104805"/>
              <a:gd name="connsiteX32" fmla="*/ 7175888 w 8028998"/>
              <a:gd name="connsiteY32" fmla="*/ 1613776 h 5104805"/>
              <a:gd name="connsiteX33" fmla="*/ 6842513 w 8028998"/>
              <a:gd name="connsiteY33" fmla="*/ 1947151 h 5104805"/>
              <a:gd name="connsiteX34" fmla="*/ 6366263 w 8028998"/>
              <a:gd name="connsiteY34" fmla="*/ 2061451 h 5104805"/>
              <a:gd name="connsiteX35" fmla="*/ 6147188 w 8028998"/>
              <a:gd name="connsiteY35" fmla="*/ 2147176 h 5104805"/>
              <a:gd name="connsiteX36" fmla="*/ 5975738 w 8028998"/>
              <a:gd name="connsiteY36" fmla="*/ 2375776 h 5104805"/>
              <a:gd name="connsiteX37" fmla="*/ 5804288 w 8028998"/>
              <a:gd name="connsiteY37" fmla="*/ 2642476 h 5104805"/>
              <a:gd name="connsiteX38" fmla="*/ 5775713 w 8028998"/>
              <a:gd name="connsiteY38" fmla="*/ 2842501 h 5104805"/>
              <a:gd name="connsiteX39" fmla="*/ 5594738 w 8028998"/>
              <a:gd name="connsiteY39" fmla="*/ 2890126 h 5104805"/>
              <a:gd name="connsiteX40" fmla="*/ 5289938 w 8028998"/>
              <a:gd name="connsiteY40" fmla="*/ 3233026 h 5104805"/>
              <a:gd name="connsiteX41" fmla="*/ 5223263 w 8028998"/>
              <a:gd name="connsiteY41" fmla="*/ 3509251 h 5104805"/>
              <a:gd name="connsiteX42" fmla="*/ 4480313 w 8028998"/>
              <a:gd name="connsiteY42" fmla="*/ 3880726 h 5104805"/>
              <a:gd name="connsiteX43" fmla="*/ 4042163 w 8028998"/>
              <a:gd name="connsiteY43" fmla="*/ 4052176 h 5104805"/>
              <a:gd name="connsiteX44" fmla="*/ 3946913 w 8028998"/>
              <a:gd name="connsiteY44" fmla="*/ 4223626 h 5104805"/>
              <a:gd name="connsiteX45" fmla="*/ 3661163 w 8028998"/>
              <a:gd name="connsiteY45" fmla="*/ 4461751 h 5104805"/>
              <a:gd name="connsiteX46" fmla="*/ 2470538 w 8028998"/>
              <a:gd name="connsiteY46" fmla="*/ 4918951 h 5104805"/>
              <a:gd name="connsiteX47" fmla="*/ 2222888 w 8028998"/>
              <a:gd name="connsiteY47" fmla="*/ 5014201 h 5104805"/>
              <a:gd name="connsiteX48" fmla="*/ 1432313 w 8028998"/>
              <a:gd name="connsiteY48" fmla="*/ 5080876 h 5104805"/>
              <a:gd name="connsiteX49" fmla="*/ 327413 w 8028998"/>
              <a:gd name="connsiteY49" fmla="*/ 5099926 h 5104805"/>
              <a:gd name="connsiteX50" fmla="*/ 3563 w 8028998"/>
              <a:gd name="connsiteY50" fmla="*/ 5052301 h 5104805"/>
              <a:gd name="connsiteX51" fmla="*/ 165488 w 8028998"/>
              <a:gd name="connsiteY51" fmla="*/ 4614151 h 5104805"/>
              <a:gd name="connsiteX52" fmla="*/ 327413 w 8028998"/>
              <a:gd name="connsiteY52" fmla="*/ 4376026 h 5104805"/>
              <a:gd name="connsiteX0" fmla="*/ 327413 w 8028998"/>
              <a:gd name="connsiteY0" fmla="*/ 4376026 h 5104805"/>
              <a:gd name="connsiteX1" fmla="*/ 708413 w 8028998"/>
              <a:gd name="connsiteY1" fmla="*/ 4376026 h 5104805"/>
              <a:gd name="connsiteX2" fmla="*/ 1346588 w 8028998"/>
              <a:gd name="connsiteY2" fmla="*/ 4109326 h 5104805"/>
              <a:gd name="connsiteX3" fmla="*/ 1660913 w 8028998"/>
              <a:gd name="connsiteY3" fmla="*/ 3966451 h 5104805"/>
              <a:gd name="connsiteX4" fmla="*/ 1794263 w 8028998"/>
              <a:gd name="connsiteY4" fmla="*/ 4052176 h 5104805"/>
              <a:gd name="connsiteX5" fmla="*/ 2260988 w 8028998"/>
              <a:gd name="connsiteY5" fmla="*/ 3652126 h 5104805"/>
              <a:gd name="connsiteX6" fmla="*/ 2432438 w 8028998"/>
              <a:gd name="connsiteY6" fmla="*/ 3737851 h 5104805"/>
              <a:gd name="connsiteX7" fmla="*/ 2537213 w 8028998"/>
              <a:gd name="connsiteY7" fmla="*/ 3918826 h 5104805"/>
              <a:gd name="connsiteX8" fmla="*/ 2927738 w 8028998"/>
              <a:gd name="connsiteY8" fmla="*/ 3890251 h 5104805"/>
              <a:gd name="connsiteX9" fmla="*/ 3242063 w 8028998"/>
              <a:gd name="connsiteY9" fmla="*/ 3975976 h 5104805"/>
              <a:gd name="connsiteX10" fmla="*/ 3356363 w 8028998"/>
              <a:gd name="connsiteY10" fmla="*/ 3728326 h 5104805"/>
              <a:gd name="connsiteX11" fmla="*/ 3565913 w 8028998"/>
              <a:gd name="connsiteY11" fmla="*/ 3737851 h 5104805"/>
              <a:gd name="connsiteX12" fmla="*/ 3680213 w 8028998"/>
              <a:gd name="connsiteY12" fmla="*/ 3566401 h 5104805"/>
              <a:gd name="connsiteX13" fmla="*/ 3543688 w 8028998"/>
              <a:gd name="connsiteY13" fmla="*/ 3398126 h 5104805"/>
              <a:gd name="connsiteX14" fmla="*/ 3556388 w 8028998"/>
              <a:gd name="connsiteY14" fmla="*/ 3309226 h 5104805"/>
              <a:gd name="connsiteX15" fmla="*/ 3699263 w 8028998"/>
              <a:gd name="connsiteY15" fmla="*/ 3233026 h 5104805"/>
              <a:gd name="connsiteX16" fmla="*/ 3851663 w 8028998"/>
              <a:gd name="connsiteY16" fmla="*/ 3194926 h 5104805"/>
              <a:gd name="connsiteX17" fmla="*/ 4566038 w 8028998"/>
              <a:gd name="connsiteY17" fmla="*/ 2175751 h 5104805"/>
              <a:gd name="connsiteX18" fmla="*/ 5232788 w 8028998"/>
              <a:gd name="connsiteY18" fmla="*/ 2090026 h 5104805"/>
              <a:gd name="connsiteX19" fmla="*/ 5328038 w 8028998"/>
              <a:gd name="connsiteY19" fmla="*/ 1766176 h 5104805"/>
              <a:gd name="connsiteX20" fmla="*/ 5604263 w 8028998"/>
              <a:gd name="connsiteY20" fmla="*/ 1642351 h 5104805"/>
              <a:gd name="connsiteX21" fmla="*/ 6099563 w 8028998"/>
              <a:gd name="connsiteY21" fmla="*/ 1366126 h 5104805"/>
              <a:gd name="connsiteX22" fmla="*/ 6594863 w 8028998"/>
              <a:gd name="connsiteY22" fmla="*/ 1280401 h 5104805"/>
              <a:gd name="connsiteX23" fmla="*/ 7271138 w 8028998"/>
              <a:gd name="connsiteY23" fmla="*/ 985126 h 5104805"/>
              <a:gd name="connsiteX24" fmla="*/ 7442588 w 8028998"/>
              <a:gd name="connsiteY24" fmla="*/ 737476 h 5104805"/>
              <a:gd name="connsiteX25" fmla="*/ 7480688 w 8028998"/>
              <a:gd name="connsiteY25" fmla="*/ 527926 h 5104805"/>
              <a:gd name="connsiteX26" fmla="*/ 7242563 w 8028998"/>
              <a:gd name="connsiteY26" fmla="*/ 480301 h 5104805"/>
              <a:gd name="connsiteX27" fmla="*/ 7566413 w 8028998"/>
              <a:gd name="connsiteY27" fmla="*/ 118351 h 5104805"/>
              <a:gd name="connsiteX28" fmla="*/ 7756913 w 8028998"/>
              <a:gd name="connsiteY28" fmla="*/ 42151 h 5104805"/>
              <a:gd name="connsiteX29" fmla="*/ 7947413 w 8028998"/>
              <a:gd name="connsiteY29" fmla="*/ 727951 h 5104805"/>
              <a:gd name="connsiteX30" fmla="*/ 8004563 w 8028998"/>
              <a:gd name="connsiteY30" fmla="*/ 1480426 h 5104805"/>
              <a:gd name="connsiteX31" fmla="*/ 7556888 w 8028998"/>
              <a:gd name="connsiteY31" fmla="*/ 1585201 h 5104805"/>
              <a:gd name="connsiteX32" fmla="*/ 7175888 w 8028998"/>
              <a:gd name="connsiteY32" fmla="*/ 1613776 h 5104805"/>
              <a:gd name="connsiteX33" fmla="*/ 6842513 w 8028998"/>
              <a:gd name="connsiteY33" fmla="*/ 1947151 h 5104805"/>
              <a:gd name="connsiteX34" fmla="*/ 6366263 w 8028998"/>
              <a:gd name="connsiteY34" fmla="*/ 2061451 h 5104805"/>
              <a:gd name="connsiteX35" fmla="*/ 6147188 w 8028998"/>
              <a:gd name="connsiteY35" fmla="*/ 2147176 h 5104805"/>
              <a:gd name="connsiteX36" fmla="*/ 5975738 w 8028998"/>
              <a:gd name="connsiteY36" fmla="*/ 2375776 h 5104805"/>
              <a:gd name="connsiteX37" fmla="*/ 5804288 w 8028998"/>
              <a:gd name="connsiteY37" fmla="*/ 2642476 h 5104805"/>
              <a:gd name="connsiteX38" fmla="*/ 5775713 w 8028998"/>
              <a:gd name="connsiteY38" fmla="*/ 2842501 h 5104805"/>
              <a:gd name="connsiteX39" fmla="*/ 5594738 w 8028998"/>
              <a:gd name="connsiteY39" fmla="*/ 2890126 h 5104805"/>
              <a:gd name="connsiteX40" fmla="*/ 5289938 w 8028998"/>
              <a:gd name="connsiteY40" fmla="*/ 3233026 h 5104805"/>
              <a:gd name="connsiteX41" fmla="*/ 5223263 w 8028998"/>
              <a:gd name="connsiteY41" fmla="*/ 3509251 h 5104805"/>
              <a:gd name="connsiteX42" fmla="*/ 4480313 w 8028998"/>
              <a:gd name="connsiteY42" fmla="*/ 3880726 h 5104805"/>
              <a:gd name="connsiteX43" fmla="*/ 4042163 w 8028998"/>
              <a:gd name="connsiteY43" fmla="*/ 4052176 h 5104805"/>
              <a:gd name="connsiteX44" fmla="*/ 3946913 w 8028998"/>
              <a:gd name="connsiteY44" fmla="*/ 4223626 h 5104805"/>
              <a:gd name="connsiteX45" fmla="*/ 3661163 w 8028998"/>
              <a:gd name="connsiteY45" fmla="*/ 4461751 h 5104805"/>
              <a:gd name="connsiteX46" fmla="*/ 2470538 w 8028998"/>
              <a:gd name="connsiteY46" fmla="*/ 4918951 h 5104805"/>
              <a:gd name="connsiteX47" fmla="*/ 2222888 w 8028998"/>
              <a:gd name="connsiteY47" fmla="*/ 5014201 h 5104805"/>
              <a:gd name="connsiteX48" fmla="*/ 1432313 w 8028998"/>
              <a:gd name="connsiteY48" fmla="*/ 5080876 h 5104805"/>
              <a:gd name="connsiteX49" fmla="*/ 327413 w 8028998"/>
              <a:gd name="connsiteY49" fmla="*/ 5099926 h 5104805"/>
              <a:gd name="connsiteX50" fmla="*/ 3563 w 8028998"/>
              <a:gd name="connsiteY50" fmla="*/ 5052301 h 5104805"/>
              <a:gd name="connsiteX51" fmla="*/ 165488 w 8028998"/>
              <a:gd name="connsiteY51" fmla="*/ 4614151 h 5104805"/>
              <a:gd name="connsiteX52" fmla="*/ 327413 w 8028998"/>
              <a:gd name="connsiteY52" fmla="*/ 4376026 h 5104805"/>
              <a:gd name="connsiteX0" fmla="*/ 327413 w 8028998"/>
              <a:gd name="connsiteY0" fmla="*/ 4376026 h 5104805"/>
              <a:gd name="connsiteX1" fmla="*/ 708413 w 8028998"/>
              <a:gd name="connsiteY1" fmla="*/ 4376026 h 5104805"/>
              <a:gd name="connsiteX2" fmla="*/ 1346588 w 8028998"/>
              <a:gd name="connsiteY2" fmla="*/ 4109326 h 5104805"/>
              <a:gd name="connsiteX3" fmla="*/ 1660913 w 8028998"/>
              <a:gd name="connsiteY3" fmla="*/ 3966451 h 5104805"/>
              <a:gd name="connsiteX4" fmla="*/ 1794263 w 8028998"/>
              <a:gd name="connsiteY4" fmla="*/ 4052176 h 5104805"/>
              <a:gd name="connsiteX5" fmla="*/ 2260988 w 8028998"/>
              <a:gd name="connsiteY5" fmla="*/ 3652126 h 5104805"/>
              <a:gd name="connsiteX6" fmla="*/ 2432438 w 8028998"/>
              <a:gd name="connsiteY6" fmla="*/ 3737851 h 5104805"/>
              <a:gd name="connsiteX7" fmla="*/ 2537213 w 8028998"/>
              <a:gd name="connsiteY7" fmla="*/ 3918826 h 5104805"/>
              <a:gd name="connsiteX8" fmla="*/ 2927738 w 8028998"/>
              <a:gd name="connsiteY8" fmla="*/ 3890251 h 5104805"/>
              <a:gd name="connsiteX9" fmla="*/ 3242063 w 8028998"/>
              <a:gd name="connsiteY9" fmla="*/ 3975976 h 5104805"/>
              <a:gd name="connsiteX10" fmla="*/ 3356363 w 8028998"/>
              <a:gd name="connsiteY10" fmla="*/ 3728326 h 5104805"/>
              <a:gd name="connsiteX11" fmla="*/ 3565913 w 8028998"/>
              <a:gd name="connsiteY11" fmla="*/ 3737851 h 5104805"/>
              <a:gd name="connsiteX12" fmla="*/ 3680213 w 8028998"/>
              <a:gd name="connsiteY12" fmla="*/ 3566401 h 5104805"/>
              <a:gd name="connsiteX13" fmla="*/ 3543688 w 8028998"/>
              <a:gd name="connsiteY13" fmla="*/ 3398126 h 5104805"/>
              <a:gd name="connsiteX14" fmla="*/ 3556388 w 8028998"/>
              <a:gd name="connsiteY14" fmla="*/ 3309226 h 5104805"/>
              <a:gd name="connsiteX15" fmla="*/ 3699263 w 8028998"/>
              <a:gd name="connsiteY15" fmla="*/ 3233026 h 5104805"/>
              <a:gd name="connsiteX16" fmla="*/ 3921513 w 8028998"/>
              <a:gd name="connsiteY16" fmla="*/ 3067926 h 5104805"/>
              <a:gd name="connsiteX17" fmla="*/ 4566038 w 8028998"/>
              <a:gd name="connsiteY17" fmla="*/ 2175751 h 5104805"/>
              <a:gd name="connsiteX18" fmla="*/ 5232788 w 8028998"/>
              <a:gd name="connsiteY18" fmla="*/ 2090026 h 5104805"/>
              <a:gd name="connsiteX19" fmla="*/ 5328038 w 8028998"/>
              <a:gd name="connsiteY19" fmla="*/ 1766176 h 5104805"/>
              <a:gd name="connsiteX20" fmla="*/ 5604263 w 8028998"/>
              <a:gd name="connsiteY20" fmla="*/ 1642351 h 5104805"/>
              <a:gd name="connsiteX21" fmla="*/ 6099563 w 8028998"/>
              <a:gd name="connsiteY21" fmla="*/ 1366126 h 5104805"/>
              <a:gd name="connsiteX22" fmla="*/ 6594863 w 8028998"/>
              <a:gd name="connsiteY22" fmla="*/ 1280401 h 5104805"/>
              <a:gd name="connsiteX23" fmla="*/ 7271138 w 8028998"/>
              <a:gd name="connsiteY23" fmla="*/ 985126 h 5104805"/>
              <a:gd name="connsiteX24" fmla="*/ 7442588 w 8028998"/>
              <a:gd name="connsiteY24" fmla="*/ 737476 h 5104805"/>
              <a:gd name="connsiteX25" fmla="*/ 7480688 w 8028998"/>
              <a:gd name="connsiteY25" fmla="*/ 527926 h 5104805"/>
              <a:gd name="connsiteX26" fmla="*/ 7242563 w 8028998"/>
              <a:gd name="connsiteY26" fmla="*/ 480301 h 5104805"/>
              <a:gd name="connsiteX27" fmla="*/ 7566413 w 8028998"/>
              <a:gd name="connsiteY27" fmla="*/ 118351 h 5104805"/>
              <a:gd name="connsiteX28" fmla="*/ 7756913 w 8028998"/>
              <a:gd name="connsiteY28" fmla="*/ 42151 h 5104805"/>
              <a:gd name="connsiteX29" fmla="*/ 7947413 w 8028998"/>
              <a:gd name="connsiteY29" fmla="*/ 727951 h 5104805"/>
              <a:gd name="connsiteX30" fmla="*/ 8004563 w 8028998"/>
              <a:gd name="connsiteY30" fmla="*/ 1480426 h 5104805"/>
              <a:gd name="connsiteX31" fmla="*/ 7556888 w 8028998"/>
              <a:gd name="connsiteY31" fmla="*/ 1585201 h 5104805"/>
              <a:gd name="connsiteX32" fmla="*/ 7175888 w 8028998"/>
              <a:gd name="connsiteY32" fmla="*/ 1613776 h 5104805"/>
              <a:gd name="connsiteX33" fmla="*/ 6842513 w 8028998"/>
              <a:gd name="connsiteY33" fmla="*/ 1947151 h 5104805"/>
              <a:gd name="connsiteX34" fmla="*/ 6366263 w 8028998"/>
              <a:gd name="connsiteY34" fmla="*/ 2061451 h 5104805"/>
              <a:gd name="connsiteX35" fmla="*/ 6147188 w 8028998"/>
              <a:gd name="connsiteY35" fmla="*/ 2147176 h 5104805"/>
              <a:gd name="connsiteX36" fmla="*/ 5975738 w 8028998"/>
              <a:gd name="connsiteY36" fmla="*/ 2375776 h 5104805"/>
              <a:gd name="connsiteX37" fmla="*/ 5804288 w 8028998"/>
              <a:gd name="connsiteY37" fmla="*/ 2642476 h 5104805"/>
              <a:gd name="connsiteX38" fmla="*/ 5775713 w 8028998"/>
              <a:gd name="connsiteY38" fmla="*/ 2842501 h 5104805"/>
              <a:gd name="connsiteX39" fmla="*/ 5594738 w 8028998"/>
              <a:gd name="connsiteY39" fmla="*/ 2890126 h 5104805"/>
              <a:gd name="connsiteX40" fmla="*/ 5289938 w 8028998"/>
              <a:gd name="connsiteY40" fmla="*/ 3233026 h 5104805"/>
              <a:gd name="connsiteX41" fmla="*/ 5223263 w 8028998"/>
              <a:gd name="connsiteY41" fmla="*/ 3509251 h 5104805"/>
              <a:gd name="connsiteX42" fmla="*/ 4480313 w 8028998"/>
              <a:gd name="connsiteY42" fmla="*/ 3880726 h 5104805"/>
              <a:gd name="connsiteX43" fmla="*/ 4042163 w 8028998"/>
              <a:gd name="connsiteY43" fmla="*/ 4052176 h 5104805"/>
              <a:gd name="connsiteX44" fmla="*/ 3946913 w 8028998"/>
              <a:gd name="connsiteY44" fmla="*/ 4223626 h 5104805"/>
              <a:gd name="connsiteX45" fmla="*/ 3661163 w 8028998"/>
              <a:gd name="connsiteY45" fmla="*/ 4461751 h 5104805"/>
              <a:gd name="connsiteX46" fmla="*/ 2470538 w 8028998"/>
              <a:gd name="connsiteY46" fmla="*/ 4918951 h 5104805"/>
              <a:gd name="connsiteX47" fmla="*/ 2222888 w 8028998"/>
              <a:gd name="connsiteY47" fmla="*/ 5014201 h 5104805"/>
              <a:gd name="connsiteX48" fmla="*/ 1432313 w 8028998"/>
              <a:gd name="connsiteY48" fmla="*/ 5080876 h 5104805"/>
              <a:gd name="connsiteX49" fmla="*/ 327413 w 8028998"/>
              <a:gd name="connsiteY49" fmla="*/ 5099926 h 5104805"/>
              <a:gd name="connsiteX50" fmla="*/ 3563 w 8028998"/>
              <a:gd name="connsiteY50" fmla="*/ 5052301 h 5104805"/>
              <a:gd name="connsiteX51" fmla="*/ 165488 w 8028998"/>
              <a:gd name="connsiteY51" fmla="*/ 4614151 h 5104805"/>
              <a:gd name="connsiteX52" fmla="*/ 327413 w 8028998"/>
              <a:gd name="connsiteY52" fmla="*/ 4376026 h 5104805"/>
              <a:gd name="connsiteX0" fmla="*/ 327413 w 8028998"/>
              <a:gd name="connsiteY0" fmla="*/ 4376026 h 5104805"/>
              <a:gd name="connsiteX1" fmla="*/ 708413 w 8028998"/>
              <a:gd name="connsiteY1" fmla="*/ 4376026 h 5104805"/>
              <a:gd name="connsiteX2" fmla="*/ 1346588 w 8028998"/>
              <a:gd name="connsiteY2" fmla="*/ 4109326 h 5104805"/>
              <a:gd name="connsiteX3" fmla="*/ 1660913 w 8028998"/>
              <a:gd name="connsiteY3" fmla="*/ 3966451 h 5104805"/>
              <a:gd name="connsiteX4" fmla="*/ 1794263 w 8028998"/>
              <a:gd name="connsiteY4" fmla="*/ 4052176 h 5104805"/>
              <a:gd name="connsiteX5" fmla="*/ 2260988 w 8028998"/>
              <a:gd name="connsiteY5" fmla="*/ 3652126 h 5104805"/>
              <a:gd name="connsiteX6" fmla="*/ 2432438 w 8028998"/>
              <a:gd name="connsiteY6" fmla="*/ 3737851 h 5104805"/>
              <a:gd name="connsiteX7" fmla="*/ 2537213 w 8028998"/>
              <a:gd name="connsiteY7" fmla="*/ 3918826 h 5104805"/>
              <a:gd name="connsiteX8" fmla="*/ 2927738 w 8028998"/>
              <a:gd name="connsiteY8" fmla="*/ 3890251 h 5104805"/>
              <a:gd name="connsiteX9" fmla="*/ 3242063 w 8028998"/>
              <a:gd name="connsiteY9" fmla="*/ 3975976 h 5104805"/>
              <a:gd name="connsiteX10" fmla="*/ 3356363 w 8028998"/>
              <a:gd name="connsiteY10" fmla="*/ 3728326 h 5104805"/>
              <a:gd name="connsiteX11" fmla="*/ 3565913 w 8028998"/>
              <a:gd name="connsiteY11" fmla="*/ 3737851 h 5104805"/>
              <a:gd name="connsiteX12" fmla="*/ 3680213 w 8028998"/>
              <a:gd name="connsiteY12" fmla="*/ 3566401 h 5104805"/>
              <a:gd name="connsiteX13" fmla="*/ 3543688 w 8028998"/>
              <a:gd name="connsiteY13" fmla="*/ 3398126 h 5104805"/>
              <a:gd name="connsiteX14" fmla="*/ 3556388 w 8028998"/>
              <a:gd name="connsiteY14" fmla="*/ 3309226 h 5104805"/>
              <a:gd name="connsiteX15" fmla="*/ 3699263 w 8028998"/>
              <a:gd name="connsiteY15" fmla="*/ 3233026 h 5104805"/>
              <a:gd name="connsiteX16" fmla="*/ 3921513 w 8028998"/>
              <a:gd name="connsiteY16" fmla="*/ 3067926 h 5104805"/>
              <a:gd name="connsiteX17" fmla="*/ 4566038 w 8028998"/>
              <a:gd name="connsiteY17" fmla="*/ 2175751 h 5104805"/>
              <a:gd name="connsiteX18" fmla="*/ 5232788 w 8028998"/>
              <a:gd name="connsiteY18" fmla="*/ 2090026 h 5104805"/>
              <a:gd name="connsiteX19" fmla="*/ 5328038 w 8028998"/>
              <a:gd name="connsiteY19" fmla="*/ 1766176 h 5104805"/>
              <a:gd name="connsiteX20" fmla="*/ 5604263 w 8028998"/>
              <a:gd name="connsiteY20" fmla="*/ 1642351 h 5104805"/>
              <a:gd name="connsiteX21" fmla="*/ 6099563 w 8028998"/>
              <a:gd name="connsiteY21" fmla="*/ 1366126 h 5104805"/>
              <a:gd name="connsiteX22" fmla="*/ 6594863 w 8028998"/>
              <a:gd name="connsiteY22" fmla="*/ 1280401 h 5104805"/>
              <a:gd name="connsiteX23" fmla="*/ 7271138 w 8028998"/>
              <a:gd name="connsiteY23" fmla="*/ 985126 h 5104805"/>
              <a:gd name="connsiteX24" fmla="*/ 7442588 w 8028998"/>
              <a:gd name="connsiteY24" fmla="*/ 737476 h 5104805"/>
              <a:gd name="connsiteX25" fmla="*/ 7480688 w 8028998"/>
              <a:gd name="connsiteY25" fmla="*/ 527926 h 5104805"/>
              <a:gd name="connsiteX26" fmla="*/ 7242563 w 8028998"/>
              <a:gd name="connsiteY26" fmla="*/ 480301 h 5104805"/>
              <a:gd name="connsiteX27" fmla="*/ 7566413 w 8028998"/>
              <a:gd name="connsiteY27" fmla="*/ 118351 h 5104805"/>
              <a:gd name="connsiteX28" fmla="*/ 7756913 w 8028998"/>
              <a:gd name="connsiteY28" fmla="*/ 42151 h 5104805"/>
              <a:gd name="connsiteX29" fmla="*/ 7947413 w 8028998"/>
              <a:gd name="connsiteY29" fmla="*/ 727951 h 5104805"/>
              <a:gd name="connsiteX30" fmla="*/ 8004563 w 8028998"/>
              <a:gd name="connsiteY30" fmla="*/ 1480426 h 5104805"/>
              <a:gd name="connsiteX31" fmla="*/ 7556888 w 8028998"/>
              <a:gd name="connsiteY31" fmla="*/ 1585201 h 5104805"/>
              <a:gd name="connsiteX32" fmla="*/ 7175888 w 8028998"/>
              <a:gd name="connsiteY32" fmla="*/ 1613776 h 5104805"/>
              <a:gd name="connsiteX33" fmla="*/ 6842513 w 8028998"/>
              <a:gd name="connsiteY33" fmla="*/ 1947151 h 5104805"/>
              <a:gd name="connsiteX34" fmla="*/ 6366263 w 8028998"/>
              <a:gd name="connsiteY34" fmla="*/ 2061451 h 5104805"/>
              <a:gd name="connsiteX35" fmla="*/ 6147188 w 8028998"/>
              <a:gd name="connsiteY35" fmla="*/ 2147176 h 5104805"/>
              <a:gd name="connsiteX36" fmla="*/ 5975738 w 8028998"/>
              <a:gd name="connsiteY36" fmla="*/ 2375776 h 5104805"/>
              <a:gd name="connsiteX37" fmla="*/ 5804288 w 8028998"/>
              <a:gd name="connsiteY37" fmla="*/ 2642476 h 5104805"/>
              <a:gd name="connsiteX38" fmla="*/ 5775713 w 8028998"/>
              <a:gd name="connsiteY38" fmla="*/ 2842501 h 5104805"/>
              <a:gd name="connsiteX39" fmla="*/ 5594738 w 8028998"/>
              <a:gd name="connsiteY39" fmla="*/ 2890126 h 5104805"/>
              <a:gd name="connsiteX40" fmla="*/ 5289938 w 8028998"/>
              <a:gd name="connsiteY40" fmla="*/ 3233026 h 5104805"/>
              <a:gd name="connsiteX41" fmla="*/ 5223263 w 8028998"/>
              <a:gd name="connsiteY41" fmla="*/ 3509251 h 5104805"/>
              <a:gd name="connsiteX42" fmla="*/ 4480313 w 8028998"/>
              <a:gd name="connsiteY42" fmla="*/ 3880726 h 5104805"/>
              <a:gd name="connsiteX43" fmla="*/ 4042163 w 8028998"/>
              <a:gd name="connsiteY43" fmla="*/ 4052176 h 5104805"/>
              <a:gd name="connsiteX44" fmla="*/ 3946913 w 8028998"/>
              <a:gd name="connsiteY44" fmla="*/ 4223626 h 5104805"/>
              <a:gd name="connsiteX45" fmla="*/ 3661163 w 8028998"/>
              <a:gd name="connsiteY45" fmla="*/ 4461751 h 5104805"/>
              <a:gd name="connsiteX46" fmla="*/ 2470538 w 8028998"/>
              <a:gd name="connsiteY46" fmla="*/ 4918951 h 5104805"/>
              <a:gd name="connsiteX47" fmla="*/ 2222888 w 8028998"/>
              <a:gd name="connsiteY47" fmla="*/ 5014201 h 5104805"/>
              <a:gd name="connsiteX48" fmla="*/ 1432313 w 8028998"/>
              <a:gd name="connsiteY48" fmla="*/ 5080876 h 5104805"/>
              <a:gd name="connsiteX49" fmla="*/ 327413 w 8028998"/>
              <a:gd name="connsiteY49" fmla="*/ 5099926 h 5104805"/>
              <a:gd name="connsiteX50" fmla="*/ 3563 w 8028998"/>
              <a:gd name="connsiteY50" fmla="*/ 5052301 h 5104805"/>
              <a:gd name="connsiteX51" fmla="*/ 165488 w 8028998"/>
              <a:gd name="connsiteY51" fmla="*/ 4614151 h 5104805"/>
              <a:gd name="connsiteX52" fmla="*/ 327413 w 8028998"/>
              <a:gd name="connsiteY52" fmla="*/ 4376026 h 5104805"/>
              <a:gd name="connsiteX0" fmla="*/ 327413 w 8028998"/>
              <a:gd name="connsiteY0" fmla="*/ 4376026 h 5104805"/>
              <a:gd name="connsiteX1" fmla="*/ 708413 w 8028998"/>
              <a:gd name="connsiteY1" fmla="*/ 4376026 h 5104805"/>
              <a:gd name="connsiteX2" fmla="*/ 1346588 w 8028998"/>
              <a:gd name="connsiteY2" fmla="*/ 4109326 h 5104805"/>
              <a:gd name="connsiteX3" fmla="*/ 1660913 w 8028998"/>
              <a:gd name="connsiteY3" fmla="*/ 3966451 h 5104805"/>
              <a:gd name="connsiteX4" fmla="*/ 1794263 w 8028998"/>
              <a:gd name="connsiteY4" fmla="*/ 4052176 h 5104805"/>
              <a:gd name="connsiteX5" fmla="*/ 2260988 w 8028998"/>
              <a:gd name="connsiteY5" fmla="*/ 3652126 h 5104805"/>
              <a:gd name="connsiteX6" fmla="*/ 2432438 w 8028998"/>
              <a:gd name="connsiteY6" fmla="*/ 3737851 h 5104805"/>
              <a:gd name="connsiteX7" fmla="*/ 2537213 w 8028998"/>
              <a:gd name="connsiteY7" fmla="*/ 3918826 h 5104805"/>
              <a:gd name="connsiteX8" fmla="*/ 2927738 w 8028998"/>
              <a:gd name="connsiteY8" fmla="*/ 3890251 h 5104805"/>
              <a:gd name="connsiteX9" fmla="*/ 3242063 w 8028998"/>
              <a:gd name="connsiteY9" fmla="*/ 3975976 h 5104805"/>
              <a:gd name="connsiteX10" fmla="*/ 3356363 w 8028998"/>
              <a:gd name="connsiteY10" fmla="*/ 3728326 h 5104805"/>
              <a:gd name="connsiteX11" fmla="*/ 3565913 w 8028998"/>
              <a:gd name="connsiteY11" fmla="*/ 3737851 h 5104805"/>
              <a:gd name="connsiteX12" fmla="*/ 3680213 w 8028998"/>
              <a:gd name="connsiteY12" fmla="*/ 3566401 h 5104805"/>
              <a:gd name="connsiteX13" fmla="*/ 3543688 w 8028998"/>
              <a:gd name="connsiteY13" fmla="*/ 3398126 h 5104805"/>
              <a:gd name="connsiteX14" fmla="*/ 3556388 w 8028998"/>
              <a:gd name="connsiteY14" fmla="*/ 3309226 h 5104805"/>
              <a:gd name="connsiteX15" fmla="*/ 3699263 w 8028998"/>
              <a:gd name="connsiteY15" fmla="*/ 3213976 h 5104805"/>
              <a:gd name="connsiteX16" fmla="*/ 3921513 w 8028998"/>
              <a:gd name="connsiteY16" fmla="*/ 3067926 h 5104805"/>
              <a:gd name="connsiteX17" fmla="*/ 4566038 w 8028998"/>
              <a:gd name="connsiteY17" fmla="*/ 2175751 h 5104805"/>
              <a:gd name="connsiteX18" fmla="*/ 5232788 w 8028998"/>
              <a:gd name="connsiteY18" fmla="*/ 2090026 h 5104805"/>
              <a:gd name="connsiteX19" fmla="*/ 5328038 w 8028998"/>
              <a:gd name="connsiteY19" fmla="*/ 1766176 h 5104805"/>
              <a:gd name="connsiteX20" fmla="*/ 5604263 w 8028998"/>
              <a:gd name="connsiteY20" fmla="*/ 1642351 h 5104805"/>
              <a:gd name="connsiteX21" fmla="*/ 6099563 w 8028998"/>
              <a:gd name="connsiteY21" fmla="*/ 1366126 h 5104805"/>
              <a:gd name="connsiteX22" fmla="*/ 6594863 w 8028998"/>
              <a:gd name="connsiteY22" fmla="*/ 1280401 h 5104805"/>
              <a:gd name="connsiteX23" fmla="*/ 7271138 w 8028998"/>
              <a:gd name="connsiteY23" fmla="*/ 985126 h 5104805"/>
              <a:gd name="connsiteX24" fmla="*/ 7442588 w 8028998"/>
              <a:gd name="connsiteY24" fmla="*/ 737476 h 5104805"/>
              <a:gd name="connsiteX25" fmla="*/ 7480688 w 8028998"/>
              <a:gd name="connsiteY25" fmla="*/ 527926 h 5104805"/>
              <a:gd name="connsiteX26" fmla="*/ 7242563 w 8028998"/>
              <a:gd name="connsiteY26" fmla="*/ 480301 h 5104805"/>
              <a:gd name="connsiteX27" fmla="*/ 7566413 w 8028998"/>
              <a:gd name="connsiteY27" fmla="*/ 118351 h 5104805"/>
              <a:gd name="connsiteX28" fmla="*/ 7756913 w 8028998"/>
              <a:gd name="connsiteY28" fmla="*/ 42151 h 5104805"/>
              <a:gd name="connsiteX29" fmla="*/ 7947413 w 8028998"/>
              <a:gd name="connsiteY29" fmla="*/ 727951 h 5104805"/>
              <a:gd name="connsiteX30" fmla="*/ 8004563 w 8028998"/>
              <a:gd name="connsiteY30" fmla="*/ 1480426 h 5104805"/>
              <a:gd name="connsiteX31" fmla="*/ 7556888 w 8028998"/>
              <a:gd name="connsiteY31" fmla="*/ 1585201 h 5104805"/>
              <a:gd name="connsiteX32" fmla="*/ 7175888 w 8028998"/>
              <a:gd name="connsiteY32" fmla="*/ 1613776 h 5104805"/>
              <a:gd name="connsiteX33" fmla="*/ 6842513 w 8028998"/>
              <a:gd name="connsiteY33" fmla="*/ 1947151 h 5104805"/>
              <a:gd name="connsiteX34" fmla="*/ 6366263 w 8028998"/>
              <a:gd name="connsiteY34" fmla="*/ 2061451 h 5104805"/>
              <a:gd name="connsiteX35" fmla="*/ 6147188 w 8028998"/>
              <a:gd name="connsiteY35" fmla="*/ 2147176 h 5104805"/>
              <a:gd name="connsiteX36" fmla="*/ 5975738 w 8028998"/>
              <a:gd name="connsiteY36" fmla="*/ 2375776 h 5104805"/>
              <a:gd name="connsiteX37" fmla="*/ 5804288 w 8028998"/>
              <a:gd name="connsiteY37" fmla="*/ 2642476 h 5104805"/>
              <a:gd name="connsiteX38" fmla="*/ 5775713 w 8028998"/>
              <a:gd name="connsiteY38" fmla="*/ 2842501 h 5104805"/>
              <a:gd name="connsiteX39" fmla="*/ 5594738 w 8028998"/>
              <a:gd name="connsiteY39" fmla="*/ 2890126 h 5104805"/>
              <a:gd name="connsiteX40" fmla="*/ 5289938 w 8028998"/>
              <a:gd name="connsiteY40" fmla="*/ 3233026 h 5104805"/>
              <a:gd name="connsiteX41" fmla="*/ 5223263 w 8028998"/>
              <a:gd name="connsiteY41" fmla="*/ 3509251 h 5104805"/>
              <a:gd name="connsiteX42" fmla="*/ 4480313 w 8028998"/>
              <a:gd name="connsiteY42" fmla="*/ 3880726 h 5104805"/>
              <a:gd name="connsiteX43" fmla="*/ 4042163 w 8028998"/>
              <a:gd name="connsiteY43" fmla="*/ 4052176 h 5104805"/>
              <a:gd name="connsiteX44" fmla="*/ 3946913 w 8028998"/>
              <a:gd name="connsiteY44" fmla="*/ 4223626 h 5104805"/>
              <a:gd name="connsiteX45" fmla="*/ 3661163 w 8028998"/>
              <a:gd name="connsiteY45" fmla="*/ 4461751 h 5104805"/>
              <a:gd name="connsiteX46" fmla="*/ 2470538 w 8028998"/>
              <a:gd name="connsiteY46" fmla="*/ 4918951 h 5104805"/>
              <a:gd name="connsiteX47" fmla="*/ 2222888 w 8028998"/>
              <a:gd name="connsiteY47" fmla="*/ 5014201 h 5104805"/>
              <a:gd name="connsiteX48" fmla="*/ 1432313 w 8028998"/>
              <a:gd name="connsiteY48" fmla="*/ 5080876 h 5104805"/>
              <a:gd name="connsiteX49" fmla="*/ 327413 w 8028998"/>
              <a:gd name="connsiteY49" fmla="*/ 5099926 h 5104805"/>
              <a:gd name="connsiteX50" fmla="*/ 3563 w 8028998"/>
              <a:gd name="connsiteY50" fmla="*/ 5052301 h 5104805"/>
              <a:gd name="connsiteX51" fmla="*/ 165488 w 8028998"/>
              <a:gd name="connsiteY51" fmla="*/ 4614151 h 5104805"/>
              <a:gd name="connsiteX52" fmla="*/ 327413 w 8028998"/>
              <a:gd name="connsiteY52" fmla="*/ 4376026 h 5104805"/>
              <a:gd name="connsiteX0" fmla="*/ 327413 w 8028998"/>
              <a:gd name="connsiteY0" fmla="*/ 4376026 h 5104805"/>
              <a:gd name="connsiteX1" fmla="*/ 708413 w 8028998"/>
              <a:gd name="connsiteY1" fmla="*/ 4376026 h 5104805"/>
              <a:gd name="connsiteX2" fmla="*/ 1346588 w 8028998"/>
              <a:gd name="connsiteY2" fmla="*/ 4109326 h 5104805"/>
              <a:gd name="connsiteX3" fmla="*/ 1660913 w 8028998"/>
              <a:gd name="connsiteY3" fmla="*/ 3966451 h 5104805"/>
              <a:gd name="connsiteX4" fmla="*/ 1794263 w 8028998"/>
              <a:gd name="connsiteY4" fmla="*/ 4052176 h 5104805"/>
              <a:gd name="connsiteX5" fmla="*/ 2260988 w 8028998"/>
              <a:gd name="connsiteY5" fmla="*/ 3652126 h 5104805"/>
              <a:gd name="connsiteX6" fmla="*/ 2432438 w 8028998"/>
              <a:gd name="connsiteY6" fmla="*/ 3737851 h 5104805"/>
              <a:gd name="connsiteX7" fmla="*/ 2537213 w 8028998"/>
              <a:gd name="connsiteY7" fmla="*/ 3918826 h 5104805"/>
              <a:gd name="connsiteX8" fmla="*/ 2927738 w 8028998"/>
              <a:gd name="connsiteY8" fmla="*/ 3890251 h 5104805"/>
              <a:gd name="connsiteX9" fmla="*/ 3242063 w 8028998"/>
              <a:gd name="connsiteY9" fmla="*/ 3975976 h 5104805"/>
              <a:gd name="connsiteX10" fmla="*/ 3400813 w 8028998"/>
              <a:gd name="connsiteY10" fmla="*/ 3747376 h 5104805"/>
              <a:gd name="connsiteX11" fmla="*/ 3565913 w 8028998"/>
              <a:gd name="connsiteY11" fmla="*/ 3737851 h 5104805"/>
              <a:gd name="connsiteX12" fmla="*/ 3680213 w 8028998"/>
              <a:gd name="connsiteY12" fmla="*/ 3566401 h 5104805"/>
              <a:gd name="connsiteX13" fmla="*/ 3543688 w 8028998"/>
              <a:gd name="connsiteY13" fmla="*/ 3398126 h 5104805"/>
              <a:gd name="connsiteX14" fmla="*/ 3556388 w 8028998"/>
              <a:gd name="connsiteY14" fmla="*/ 3309226 h 5104805"/>
              <a:gd name="connsiteX15" fmla="*/ 3699263 w 8028998"/>
              <a:gd name="connsiteY15" fmla="*/ 3213976 h 5104805"/>
              <a:gd name="connsiteX16" fmla="*/ 3921513 w 8028998"/>
              <a:gd name="connsiteY16" fmla="*/ 3067926 h 5104805"/>
              <a:gd name="connsiteX17" fmla="*/ 4566038 w 8028998"/>
              <a:gd name="connsiteY17" fmla="*/ 2175751 h 5104805"/>
              <a:gd name="connsiteX18" fmla="*/ 5232788 w 8028998"/>
              <a:gd name="connsiteY18" fmla="*/ 2090026 h 5104805"/>
              <a:gd name="connsiteX19" fmla="*/ 5328038 w 8028998"/>
              <a:gd name="connsiteY19" fmla="*/ 1766176 h 5104805"/>
              <a:gd name="connsiteX20" fmla="*/ 5604263 w 8028998"/>
              <a:gd name="connsiteY20" fmla="*/ 1642351 h 5104805"/>
              <a:gd name="connsiteX21" fmla="*/ 6099563 w 8028998"/>
              <a:gd name="connsiteY21" fmla="*/ 1366126 h 5104805"/>
              <a:gd name="connsiteX22" fmla="*/ 6594863 w 8028998"/>
              <a:gd name="connsiteY22" fmla="*/ 1280401 h 5104805"/>
              <a:gd name="connsiteX23" fmla="*/ 7271138 w 8028998"/>
              <a:gd name="connsiteY23" fmla="*/ 985126 h 5104805"/>
              <a:gd name="connsiteX24" fmla="*/ 7442588 w 8028998"/>
              <a:gd name="connsiteY24" fmla="*/ 737476 h 5104805"/>
              <a:gd name="connsiteX25" fmla="*/ 7480688 w 8028998"/>
              <a:gd name="connsiteY25" fmla="*/ 527926 h 5104805"/>
              <a:gd name="connsiteX26" fmla="*/ 7242563 w 8028998"/>
              <a:gd name="connsiteY26" fmla="*/ 480301 h 5104805"/>
              <a:gd name="connsiteX27" fmla="*/ 7566413 w 8028998"/>
              <a:gd name="connsiteY27" fmla="*/ 118351 h 5104805"/>
              <a:gd name="connsiteX28" fmla="*/ 7756913 w 8028998"/>
              <a:gd name="connsiteY28" fmla="*/ 42151 h 5104805"/>
              <a:gd name="connsiteX29" fmla="*/ 7947413 w 8028998"/>
              <a:gd name="connsiteY29" fmla="*/ 727951 h 5104805"/>
              <a:gd name="connsiteX30" fmla="*/ 8004563 w 8028998"/>
              <a:gd name="connsiteY30" fmla="*/ 1480426 h 5104805"/>
              <a:gd name="connsiteX31" fmla="*/ 7556888 w 8028998"/>
              <a:gd name="connsiteY31" fmla="*/ 1585201 h 5104805"/>
              <a:gd name="connsiteX32" fmla="*/ 7175888 w 8028998"/>
              <a:gd name="connsiteY32" fmla="*/ 1613776 h 5104805"/>
              <a:gd name="connsiteX33" fmla="*/ 6842513 w 8028998"/>
              <a:gd name="connsiteY33" fmla="*/ 1947151 h 5104805"/>
              <a:gd name="connsiteX34" fmla="*/ 6366263 w 8028998"/>
              <a:gd name="connsiteY34" fmla="*/ 2061451 h 5104805"/>
              <a:gd name="connsiteX35" fmla="*/ 6147188 w 8028998"/>
              <a:gd name="connsiteY35" fmla="*/ 2147176 h 5104805"/>
              <a:gd name="connsiteX36" fmla="*/ 5975738 w 8028998"/>
              <a:gd name="connsiteY36" fmla="*/ 2375776 h 5104805"/>
              <a:gd name="connsiteX37" fmla="*/ 5804288 w 8028998"/>
              <a:gd name="connsiteY37" fmla="*/ 2642476 h 5104805"/>
              <a:gd name="connsiteX38" fmla="*/ 5775713 w 8028998"/>
              <a:gd name="connsiteY38" fmla="*/ 2842501 h 5104805"/>
              <a:gd name="connsiteX39" fmla="*/ 5594738 w 8028998"/>
              <a:gd name="connsiteY39" fmla="*/ 2890126 h 5104805"/>
              <a:gd name="connsiteX40" fmla="*/ 5289938 w 8028998"/>
              <a:gd name="connsiteY40" fmla="*/ 3233026 h 5104805"/>
              <a:gd name="connsiteX41" fmla="*/ 5223263 w 8028998"/>
              <a:gd name="connsiteY41" fmla="*/ 3509251 h 5104805"/>
              <a:gd name="connsiteX42" fmla="*/ 4480313 w 8028998"/>
              <a:gd name="connsiteY42" fmla="*/ 3880726 h 5104805"/>
              <a:gd name="connsiteX43" fmla="*/ 4042163 w 8028998"/>
              <a:gd name="connsiteY43" fmla="*/ 4052176 h 5104805"/>
              <a:gd name="connsiteX44" fmla="*/ 3946913 w 8028998"/>
              <a:gd name="connsiteY44" fmla="*/ 4223626 h 5104805"/>
              <a:gd name="connsiteX45" fmla="*/ 3661163 w 8028998"/>
              <a:gd name="connsiteY45" fmla="*/ 4461751 h 5104805"/>
              <a:gd name="connsiteX46" fmla="*/ 2470538 w 8028998"/>
              <a:gd name="connsiteY46" fmla="*/ 4918951 h 5104805"/>
              <a:gd name="connsiteX47" fmla="*/ 2222888 w 8028998"/>
              <a:gd name="connsiteY47" fmla="*/ 5014201 h 5104805"/>
              <a:gd name="connsiteX48" fmla="*/ 1432313 w 8028998"/>
              <a:gd name="connsiteY48" fmla="*/ 5080876 h 5104805"/>
              <a:gd name="connsiteX49" fmla="*/ 327413 w 8028998"/>
              <a:gd name="connsiteY49" fmla="*/ 5099926 h 5104805"/>
              <a:gd name="connsiteX50" fmla="*/ 3563 w 8028998"/>
              <a:gd name="connsiteY50" fmla="*/ 5052301 h 5104805"/>
              <a:gd name="connsiteX51" fmla="*/ 165488 w 8028998"/>
              <a:gd name="connsiteY51" fmla="*/ 4614151 h 5104805"/>
              <a:gd name="connsiteX52" fmla="*/ 327413 w 8028998"/>
              <a:gd name="connsiteY52" fmla="*/ 4376026 h 5104805"/>
              <a:gd name="connsiteX0" fmla="*/ 327413 w 8028998"/>
              <a:gd name="connsiteY0" fmla="*/ 4376026 h 5104805"/>
              <a:gd name="connsiteX1" fmla="*/ 708413 w 8028998"/>
              <a:gd name="connsiteY1" fmla="*/ 4376026 h 5104805"/>
              <a:gd name="connsiteX2" fmla="*/ 1346588 w 8028998"/>
              <a:gd name="connsiteY2" fmla="*/ 4109326 h 5104805"/>
              <a:gd name="connsiteX3" fmla="*/ 1660913 w 8028998"/>
              <a:gd name="connsiteY3" fmla="*/ 3966451 h 5104805"/>
              <a:gd name="connsiteX4" fmla="*/ 1794263 w 8028998"/>
              <a:gd name="connsiteY4" fmla="*/ 4052176 h 5104805"/>
              <a:gd name="connsiteX5" fmla="*/ 2260988 w 8028998"/>
              <a:gd name="connsiteY5" fmla="*/ 3652126 h 5104805"/>
              <a:gd name="connsiteX6" fmla="*/ 2432438 w 8028998"/>
              <a:gd name="connsiteY6" fmla="*/ 3737851 h 5104805"/>
              <a:gd name="connsiteX7" fmla="*/ 2537213 w 8028998"/>
              <a:gd name="connsiteY7" fmla="*/ 3855326 h 5104805"/>
              <a:gd name="connsiteX8" fmla="*/ 2927738 w 8028998"/>
              <a:gd name="connsiteY8" fmla="*/ 3890251 h 5104805"/>
              <a:gd name="connsiteX9" fmla="*/ 3242063 w 8028998"/>
              <a:gd name="connsiteY9" fmla="*/ 3975976 h 5104805"/>
              <a:gd name="connsiteX10" fmla="*/ 3400813 w 8028998"/>
              <a:gd name="connsiteY10" fmla="*/ 3747376 h 5104805"/>
              <a:gd name="connsiteX11" fmla="*/ 3565913 w 8028998"/>
              <a:gd name="connsiteY11" fmla="*/ 3737851 h 5104805"/>
              <a:gd name="connsiteX12" fmla="*/ 3680213 w 8028998"/>
              <a:gd name="connsiteY12" fmla="*/ 3566401 h 5104805"/>
              <a:gd name="connsiteX13" fmla="*/ 3543688 w 8028998"/>
              <a:gd name="connsiteY13" fmla="*/ 3398126 h 5104805"/>
              <a:gd name="connsiteX14" fmla="*/ 3556388 w 8028998"/>
              <a:gd name="connsiteY14" fmla="*/ 3309226 h 5104805"/>
              <a:gd name="connsiteX15" fmla="*/ 3699263 w 8028998"/>
              <a:gd name="connsiteY15" fmla="*/ 3213976 h 5104805"/>
              <a:gd name="connsiteX16" fmla="*/ 3921513 w 8028998"/>
              <a:gd name="connsiteY16" fmla="*/ 3067926 h 5104805"/>
              <a:gd name="connsiteX17" fmla="*/ 4566038 w 8028998"/>
              <a:gd name="connsiteY17" fmla="*/ 2175751 h 5104805"/>
              <a:gd name="connsiteX18" fmla="*/ 5232788 w 8028998"/>
              <a:gd name="connsiteY18" fmla="*/ 2090026 h 5104805"/>
              <a:gd name="connsiteX19" fmla="*/ 5328038 w 8028998"/>
              <a:gd name="connsiteY19" fmla="*/ 1766176 h 5104805"/>
              <a:gd name="connsiteX20" fmla="*/ 5604263 w 8028998"/>
              <a:gd name="connsiteY20" fmla="*/ 1642351 h 5104805"/>
              <a:gd name="connsiteX21" fmla="*/ 6099563 w 8028998"/>
              <a:gd name="connsiteY21" fmla="*/ 1366126 h 5104805"/>
              <a:gd name="connsiteX22" fmla="*/ 6594863 w 8028998"/>
              <a:gd name="connsiteY22" fmla="*/ 1280401 h 5104805"/>
              <a:gd name="connsiteX23" fmla="*/ 7271138 w 8028998"/>
              <a:gd name="connsiteY23" fmla="*/ 985126 h 5104805"/>
              <a:gd name="connsiteX24" fmla="*/ 7442588 w 8028998"/>
              <a:gd name="connsiteY24" fmla="*/ 737476 h 5104805"/>
              <a:gd name="connsiteX25" fmla="*/ 7480688 w 8028998"/>
              <a:gd name="connsiteY25" fmla="*/ 527926 h 5104805"/>
              <a:gd name="connsiteX26" fmla="*/ 7242563 w 8028998"/>
              <a:gd name="connsiteY26" fmla="*/ 480301 h 5104805"/>
              <a:gd name="connsiteX27" fmla="*/ 7566413 w 8028998"/>
              <a:gd name="connsiteY27" fmla="*/ 118351 h 5104805"/>
              <a:gd name="connsiteX28" fmla="*/ 7756913 w 8028998"/>
              <a:gd name="connsiteY28" fmla="*/ 42151 h 5104805"/>
              <a:gd name="connsiteX29" fmla="*/ 7947413 w 8028998"/>
              <a:gd name="connsiteY29" fmla="*/ 727951 h 5104805"/>
              <a:gd name="connsiteX30" fmla="*/ 8004563 w 8028998"/>
              <a:gd name="connsiteY30" fmla="*/ 1480426 h 5104805"/>
              <a:gd name="connsiteX31" fmla="*/ 7556888 w 8028998"/>
              <a:gd name="connsiteY31" fmla="*/ 1585201 h 5104805"/>
              <a:gd name="connsiteX32" fmla="*/ 7175888 w 8028998"/>
              <a:gd name="connsiteY32" fmla="*/ 1613776 h 5104805"/>
              <a:gd name="connsiteX33" fmla="*/ 6842513 w 8028998"/>
              <a:gd name="connsiteY33" fmla="*/ 1947151 h 5104805"/>
              <a:gd name="connsiteX34" fmla="*/ 6366263 w 8028998"/>
              <a:gd name="connsiteY34" fmla="*/ 2061451 h 5104805"/>
              <a:gd name="connsiteX35" fmla="*/ 6147188 w 8028998"/>
              <a:gd name="connsiteY35" fmla="*/ 2147176 h 5104805"/>
              <a:gd name="connsiteX36" fmla="*/ 5975738 w 8028998"/>
              <a:gd name="connsiteY36" fmla="*/ 2375776 h 5104805"/>
              <a:gd name="connsiteX37" fmla="*/ 5804288 w 8028998"/>
              <a:gd name="connsiteY37" fmla="*/ 2642476 h 5104805"/>
              <a:gd name="connsiteX38" fmla="*/ 5775713 w 8028998"/>
              <a:gd name="connsiteY38" fmla="*/ 2842501 h 5104805"/>
              <a:gd name="connsiteX39" fmla="*/ 5594738 w 8028998"/>
              <a:gd name="connsiteY39" fmla="*/ 2890126 h 5104805"/>
              <a:gd name="connsiteX40" fmla="*/ 5289938 w 8028998"/>
              <a:gd name="connsiteY40" fmla="*/ 3233026 h 5104805"/>
              <a:gd name="connsiteX41" fmla="*/ 5223263 w 8028998"/>
              <a:gd name="connsiteY41" fmla="*/ 3509251 h 5104805"/>
              <a:gd name="connsiteX42" fmla="*/ 4480313 w 8028998"/>
              <a:gd name="connsiteY42" fmla="*/ 3880726 h 5104805"/>
              <a:gd name="connsiteX43" fmla="*/ 4042163 w 8028998"/>
              <a:gd name="connsiteY43" fmla="*/ 4052176 h 5104805"/>
              <a:gd name="connsiteX44" fmla="*/ 3946913 w 8028998"/>
              <a:gd name="connsiteY44" fmla="*/ 4223626 h 5104805"/>
              <a:gd name="connsiteX45" fmla="*/ 3661163 w 8028998"/>
              <a:gd name="connsiteY45" fmla="*/ 4461751 h 5104805"/>
              <a:gd name="connsiteX46" fmla="*/ 2470538 w 8028998"/>
              <a:gd name="connsiteY46" fmla="*/ 4918951 h 5104805"/>
              <a:gd name="connsiteX47" fmla="*/ 2222888 w 8028998"/>
              <a:gd name="connsiteY47" fmla="*/ 5014201 h 5104805"/>
              <a:gd name="connsiteX48" fmla="*/ 1432313 w 8028998"/>
              <a:gd name="connsiteY48" fmla="*/ 5080876 h 5104805"/>
              <a:gd name="connsiteX49" fmla="*/ 327413 w 8028998"/>
              <a:gd name="connsiteY49" fmla="*/ 5099926 h 5104805"/>
              <a:gd name="connsiteX50" fmla="*/ 3563 w 8028998"/>
              <a:gd name="connsiteY50" fmla="*/ 5052301 h 5104805"/>
              <a:gd name="connsiteX51" fmla="*/ 165488 w 8028998"/>
              <a:gd name="connsiteY51" fmla="*/ 4614151 h 5104805"/>
              <a:gd name="connsiteX52" fmla="*/ 327413 w 8028998"/>
              <a:gd name="connsiteY52" fmla="*/ 4376026 h 5104805"/>
              <a:gd name="connsiteX0" fmla="*/ 327413 w 8028998"/>
              <a:gd name="connsiteY0" fmla="*/ 4376026 h 5104805"/>
              <a:gd name="connsiteX1" fmla="*/ 708413 w 8028998"/>
              <a:gd name="connsiteY1" fmla="*/ 4376026 h 5104805"/>
              <a:gd name="connsiteX2" fmla="*/ 1384688 w 8028998"/>
              <a:gd name="connsiteY2" fmla="*/ 4141076 h 5104805"/>
              <a:gd name="connsiteX3" fmla="*/ 1660913 w 8028998"/>
              <a:gd name="connsiteY3" fmla="*/ 3966451 h 5104805"/>
              <a:gd name="connsiteX4" fmla="*/ 1794263 w 8028998"/>
              <a:gd name="connsiteY4" fmla="*/ 4052176 h 5104805"/>
              <a:gd name="connsiteX5" fmla="*/ 2260988 w 8028998"/>
              <a:gd name="connsiteY5" fmla="*/ 3652126 h 5104805"/>
              <a:gd name="connsiteX6" fmla="*/ 2432438 w 8028998"/>
              <a:gd name="connsiteY6" fmla="*/ 3737851 h 5104805"/>
              <a:gd name="connsiteX7" fmla="*/ 2537213 w 8028998"/>
              <a:gd name="connsiteY7" fmla="*/ 3855326 h 5104805"/>
              <a:gd name="connsiteX8" fmla="*/ 2927738 w 8028998"/>
              <a:gd name="connsiteY8" fmla="*/ 3890251 h 5104805"/>
              <a:gd name="connsiteX9" fmla="*/ 3242063 w 8028998"/>
              <a:gd name="connsiteY9" fmla="*/ 3975976 h 5104805"/>
              <a:gd name="connsiteX10" fmla="*/ 3400813 w 8028998"/>
              <a:gd name="connsiteY10" fmla="*/ 3747376 h 5104805"/>
              <a:gd name="connsiteX11" fmla="*/ 3565913 w 8028998"/>
              <a:gd name="connsiteY11" fmla="*/ 3737851 h 5104805"/>
              <a:gd name="connsiteX12" fmla="*/ 3680213 w 8028998"/>
              <a:gd name="connsiteY12" fmla="*/ 3566401 h 5104805"/>
              <a:gd name="connsiteX13" fmla="*/ 3543688 w 8028998"/>
              <a:gd name="connsiteY13" fmla="*/ 3398126 h 5104805"/>
              <a:gd name="connsiteX14" fmla="*/ 3556388 w 8028998"/>
              <a:gd name="connsiteY14" fmla="*/ 3309226 h 5104805"/>
              <a:gd name="connsiteX15" fmla="*/ 3699263 w 8028998"/>
              <a:gd name="connsiteY15" fmla="*/ 3213976 h 5104805"/>
              <a:gd name="connsiteX16" fmla="*/ 3921513 w 8028998"/>
              <a:gd name="connsiteY16" fmla="*/ 3067926 h 5104805"/>
              <a:gd name="connsiteX17" fmla="*/ 4566038 w 8028998"/>
              <a:gd name="connsiteY17" fmla="*/ 2175751 h 5104805"/>
              <a:gd name="connsiteX18" fmla="*/ 5232788 w 8028998"/>
              <a:gd name="connsiteY18" fmla="*/ 2090026 h 5104805"/>
              <a:gd name="connsiteX19" fmla="*/ 5328038 w 8028998"/>
              <a:gd name="connsiteY19" fmla="*/ 1766176 h 5104805"/>
              <a:gd name="connsiteX20" fmla="*/ 5604263 w 8028998"/>
              <a:gd name="connsiteY20" fmla="*/ 1642351 h 5104805"/>
              <a:gd name="connsiteX21" fmla="*/ 6099563 w 8028998"/>
              <a:gd name="connsiteY21" fmla="*/ 1366126 h 5104805"/>
              <a:gd name="connsiteX22" fmla="*/ 6594863 w 8028998"/>
              <a:gd name="connsiteY22" fmla="*/ 1280401 h 5104805"/>
              <a:gd name="connsiteX23" fmla="*/ 7271138 w 8028998"/>
              <a:gd name="connsiteY23" fmla="*/ 985126 h 5104805"/>
              <a:gd name="connsiteX24" fmla="*/ 7442588 w 8028998"/>
              <a:gd name="connsiteY24" fmla="*/ 737476 h 5104805"/>
              <a:gd name="connsiteX25" fmla="*/ 7480688 w 8028998"/>
              <a:gd name="connsiteY25" fmla="*/ 527926 h 5104805"/>
              <a:gd name="connsiteX26" fmla="*/ 7242563 w 8028998"/>
              <a:gd name="connsiteY26" fmla="*/ 480301 h 5104805"/>
              <a:gd name="connsiteX27" fmla="*/ 7566413 w 8028998"/>
              <a:gd name="connsiteY27" fmla="*/ 118351 h 5104805"/>
              <a:gd name="connsiteX28" fmla="*/ 7756913 w 8028998"/>
              <a:gd name="connsiteY28" fmla="*/ 42151 h 5104805"/>
              <a:gd name="connsiteX29" fmla="*/ 7947413 w 8028998"/>
              <a:gd name="connsiteY29" fmla="*/ 727951 h 5104805"/>
              <a:gd name="connsiteX30" fmla="*/ 8004563 w 8028998"/>
              <a:gd name="connsiteY30" fmla="*/ 1480426 h 5104805"/>
              <a:gd name="connsiteX31" fmla="*/ 7556888 w 8028998"/>
              <a:gd name="connsiteY31" fmla="*/ 1585201 h 5104805"/>
              <a:gd name="connsiteX32" fmla="*/ 7175888 w 8028998"/>
              <a:gd name="connsiteY32" fmla="*/ 1613776 h 5104805"/>
              <a:gd name="connsiteX33" fmla="*/ 6842513 w 8028998"/>
              <a:gd name="connsiteY33" fmla="*/ 1947151 h 5104805"/>
              <a:gd name="connsiteX34" fmla="*/ 6366263 w 8028998"/>
              <a:gd name="connsiteY34" fmla="*/ 2061451 h 5104805"/>
              <a:gd name="connsiteX35" fmla="*/ 6147188 w 8028998"/>
              <a:gd name="connsiteY35" fmla="*/ 2147176 h 5104805"/>
              <a:gd name="connsiteX36" fmla="*/ 5975738 w 8028998"/>
              <a:gd name="connsiteY36" fmla="*/ 2375776 h 5104805"/>
              <a:gd name="connsiteX37" fmla="*/ 5804288 w 8028998"/>
              <a:gd name="connsiteY37" fmla="*/ 2642476 h 5104805"/>
              <a:gd name="connsiteX38" fmla="*/ 5775713 w 8028998"/>
              <a:gd name="connsiteY38" fmla="*/ 2842501 h 5104805"/>
              <a:gd name="connsiteX39" fmla="*/ 5594738 w 8028998"/>
              <a:gd name="connsiteY39" fmla="*/ 2890126 h 5104805"/>
              <a:gd name="connsiteX40" fmla="*/ 5289938 w 8028998"/>
              <a:gd name="connsiteY40" fmla="*/ 3233026 h 5104805"/>
              <a:gd name="connsiteX41" fmla="*/ 5223263 w 8028998"/>
              <a:gd name="connsiteY41" fmla="*/ 3509251 h 5104805"/>
              <a:gd name="connsiteX42" fmla="*/ 4480313 w 8028998"/>
              <a:gd name="connsiteY42" fmla="*/ 3880726 h 5104805"/>
              <a:gd name="connsiteX43" fmla="*/ 4042163 w 8028998"/>
              <a:gd name="connsiteY43" fmla="*/ 4052176 h 5104805"/>
              <a:gd name="connsiteX44" fmla="*/ 3946913 w 8028998"/>
              <a:gd name="connsiteY44" fmla="*/ 4223626 h 5104805"/>
              <a:gd name="connsiteX45" fmla="*/ 3661163 w 8028998"/>
              <a:gd name="connsiteY45" fmla="*/ 4461751 h 5104805"/>
              <a:gd name="connsiteX46" fmla="*/ 2470538 w 8028998"/>
              <a:gd name="connsiteY46" fmla="*/ 4918951 h 5104805"/>
              <a:gd name="connsiteX47" fmla="*/ 2222888 w 8028998"/>
              <a:gd name="connsiteY47" fmla="*/ 5014201 h 5104805"/>
              <a:gd name="connsiteX48" fmla="*/ 1432313 w 8028998"/>
              <a:gd name="connsiteY48" fmla="*/ 5080876 h 5104805"/>
              <a:gd name="connsiteX49" fmla="*/ 327413 w 8028998"/>
              <a:gd name="connsiteY49" fmla="*/ 5099926 h 5104805"/>
              <a:gd name="connsiteX50" fmla="*/ 3563 w 8028998"/>
              <a:gd name="connsiteY50" fmla="*/ 5052301 h 5104805"/>
              <a:gd name="connsiteX51" fmla="*/ 165488 w 8028998"/>
              <a:gd name="connsiteY51" fmla="*/ 4614151 h 5104805"/>
              <a:gd name="connsiteX52" fmla="*/ 327413 w 8028998"/>
              <a:gd name="connsiteY52" fmla="*/ 4376026 h 5104805"/>
              <a:gd name="connsiteX0" fmla="*/ 327413 w 8028998"/>
              <a:gd name="connsiteY0" fmla="*/ 4376026 h 5104805"/>
              <a:gd name="connsiteX1" fmla="*/ 708413 w 8028998"/>
              <a:gd name="connsiteY1" fmla="*/ 4376026 h 5104805"/>
              <a:gd name="connsiteX2" fmla="*/ 1019563 w 8028998"/>
              <a:gd name="connsiteY2" fmla="*/ 4296651 h 5104805"/>
              <a:gd name="connsiteX3" fmla="*/ 1384688 w 8028998"/>
              <a:gd name="connsiteY3" fmla="*/ 4141076 h 5104805"/>
              <a:gd name="connsiteX4" fmla="*/ 1660913 w 8028998"/>
              <a:gd name="connsiteY4" fmla="*/ 3966451 h 5104805"/>
              <a:gd name="connsiteX5" fmla="*/ 1794263 w 8028998"/>
              <a:gd name="connsiteY5" fmla="*/ 4052176 h 5104805"/>
              <a:gd name="connsiteX6" fmla="*/ 2260988 w 8028998"/>
              <a:gd name="connsiteY6" fmla="*/ 3652126 h 5104805"/>
              <a:gd name="connsiteX7" fmla="*/ 2432438 w 8028998"/>
              <a:gd name="connsiteY7" fmla="*/ 3737851 h 5104805"/>
              <a:gd name="connsiteX8" fmla="*/ 2537213 w 8028998"/>
              <a:gd name="connsiteY8" fmla="*/ 3855326 h 5104805"/>
              <a:gd name="connsiteX9" fmla="*/ 2927738 w 8028998"/>
              <a:gd name="connsiteY9" fmla="*/ 3890251 h 5104805"/>
              <a:gd name="connsiteX10" fmla="*/ 3242063 w 8028998"/>
              <a:gd name="connsiteY10" fmla="*/ 3975976 h 5104805"/>
              <a:gd name="connsiteX11" fmla="*/ 3400813 w 8028998"/>
              <a:gd name="connsiteY11" fmla="*/ 3747376 h 5104805"/>
              <a:gd name="connsiteX12" fmla="*/ 3565913 w 8028998"/>
              <a:gd name="connsiteY12" fmla="*/ 3737851 h 5104805"/>
              <a:gd name="connsiteX13" fmla="*/ 3680213 w 8028998"/>
              <a:gd name="connsiteY13" fmla="*/ 3566401 h 5104805"/>
              <a:gd name="connsiteX14" fmla="*/ 3543688 w 8028998"/>
              <a:gd name="connsiteY14" fmla="*/ 3398126 h 5104805"/>
              <a:gd name="connsiteX15" fmla="*/ 3556388 w 8028998"/>
              <a:gd name="connsiteY15" fmla="*/ 3309226 h 5104805"/>
              <a:gd name="connsiteX16" fmla="*/ 3699263 w 8028998"/>
              <a:gd name="connsiteY16" fmla="*/ 3213976 h 5104805"/>
              <a:gd name="connsiteX17" fmla="*/ 3921513 w 8028998"/>
              <a:gd name="connsiteY17" fmla="*/ 3067926 h 5104805"/>
              <a:gd name="connsiteX18" fmla="*/ 4566038 w 8028998"/>
              <a:gd name="connsiteY18" fmla="*/ 2175751 h 5104805"/>
              <a:gd name="connsiteX19" fmla="*/ 5232788 w 8028998"/>
              <a:gd name="connsiteY19" fmla="*/ 2090026 h 5104805"/>
              <a:gd name="connsiteX20" fmla="*/ 5328038 w 8028998"/>
              <a:gd name="connsiteY20" fmla="*/ 1766176 h 5104805"/>
              <a:gd name="connsiteX21" fmla="*/ 5604263 w 8028998"/>
              <a:gd name="connsiteY21" fmla="*/ 1642351 h 5104805"/>
              <a:gd name="connsiteX22" fmla="*/ 6099563 w 8028998"/>
              <a:gd name="connsiteY22" fmla="*/ 1366126 h 5104805"/>
              <a:gd name="connsiteX23" fmla="*/ 6594863 w 8028998"/>
              <a:gd name="connsiteY23" fmla="*/ 1280401 h 5104805"/>
              <a:gd name="connsiteX24" fmla="*/ 7271138 w 8028998"/>
              <a:gd name="connsiteY24" fmla="*/ 985126 h 5104805"/>
              <a:gd name="connsiteX25" fmla="*/ 7442588 w 8028998"/>
              <a:gd name="connsiteY25" fmla="*/ 737476 h 5104805"/>
              <a:gd name="connsiteX26" fmla="*/ 7480688 w 8028998"/>
              <a:gd name="connsiteY26" fmla="*/ 527926 h 5104805"/>
              <a:gd name="connsiteX27" fmla="*/ 7242563 w 8028998"/>
              <a:gd name="connsiteY27" fmla="*/ 480301 h 5104805"/>
              <a:gd name="connsiteX28" fmla="*/ 7566413 w 8028998"/>
              <a:gd name="connsiteY28" fmla="*/ 118351 h 5104805"/>
              <a:gd name="connsiteX29" fmla="*/ 7756913 w 8028998"/>
              <a:gd name="connsiteY29" fmla="*/ 42151 h 5104805"/>
              <a:gd name="connsiteX30" fmla="*/ 7947413 w 8028998"/>
              <a:gd name="connsiteY30" fmla="*/ 727951 h 5104805"/>
              <a:gd name="connsiteX31" fmla="*/ 8004563 w 8028998"/>
              <a:gd name="connsiteY31" fmla="*/ 1480426 h 5104805"/>
              <a:gd name="connsiteX32" fmla="*/ 7556888 w 8028998"/>
              <a:gd name="connsiteY32" fmla="*/ 1585201 h 5104805"/>
              <a:gd name="connsiteX33" fmla="*/ 7175888 w 8028998"/>
              <a:gd name="connsiteY33" fmla="*/ 1613776 h 5104805"/>
              <a:gd name="connsiteX34" fmla="*/ 6842513 w 8028998"/>
              <a:gd name="connsiteY34" fmla="*/ 1947151 h 5104805"/>
              <a:gd name="connsiteX35" fmla="*/ 6366263 w 8028998"/>
              <a:gd name="connsiteY35" fmla="*/ 2061451 h 5104805"/>
              <a:gd name="connsiteX36" fmla="*/ 6147188 w 8028998"/>
              <a:gd name="connsiteY36" fmla="*/ 2147176 h 5104805"/>
              <a:gd name="connsiteX37" fmla="*/ 5975738 w 8028998"/>
              <a:gd name="connsiteY37" fmla="*/ 2375776 h 5104805"/>
              <a:gd name="connsiteX38" fmla="*/ 5804288 w 8028998"/>
              <a:gd name="connsiteY38" fmla="*/ 2642476 h 5104805"/>
              <a:gd name="connsiteX39" fmla="*/ 5775713 w 8028998"/>
              <a:gd name="connsiteY39" fmla="*/ 2842501 h 5104805"/>
              <a:gd name="connsiteX40" fmla="*/ 5594738 w 8028998"/>
              <a:gd name="connsiteY40" fmla="*/ 2890126 h 5104805"/>
              <a:gd name="connsiteX41" fmla="*/ 5289938 w 8028998"/>
              <a:gd name="connsiteY41" fmla="*/ 3233026 h 5104805"/>
              <a:gd name="connsiteX42" fmla="*/ 5223263 w 8028998"/>
              <a:gd name="connsiteY42" fmla="*/ 3509251 h 5104805"/>
              <a:gd name="connsiteX43" fmla="*/ 4480313 w 8028998"/>
              <a:gd name="connsiteY43" fmla="*/ 3880726 h 5104805"/>
              <a:gd name="connsiteX44" fmla="*/ 4042163 w 8028998"/>
              <a:gd name="connsiteY44" fmla="*/ 4052176 h 5104805"/>
              <a:gd name="connsiteX45" fmla="*/ 3946913 w 8028998"/>
              <a:gd name="connsiteY45" fmla="*/ 4223626 h 5104805"/>
              <a:gd name="connsiteX46" fmla="*/ 3661163 w 8028998"/>
              <a:gd name="connsiteY46" fmla="*/ 4461751 h 5104805"/>
              <a:gd name="connsiteX47" fmla="*/ 2470538 w 8028998"/>
              <a:gd name="connsiteY47" fmla="*/ 4918951 h 5104805"/>
              <a:gd name="connsiteX48" fmla="*/ 2222888 w 8028998"/>
              <a:gd name="connsiteY48" fmla="*/ 5014201 h 5104805"/>
              <a:gd name="connsiteX49" fmla="*/ 1432313 w 8028998"/>
              <a:gd name="connsiteY49" fmla="*/ 5080876 h 5104805"/>
              <a:gd name="connsiteX50" fmla="*/ 327413 w 8028998"/>
              <a:gd name="connsiteY50" fmla="*/ 5099926 h 5104805"/>
              <a:gd name="connsiteX51" fmla="*/ 3563 w 8028998"/>
              <a:gd name="connsiteY51" fmla="*/ 5052301 h 5104805"/>
              <a:gd name="connsiteX52" fmla="*/ 165488 w 8028998"/>
              <a:gd name="connsiteY52" fmla="*/ 4614151 h 5104805"/>
              <a:gd name="connsiteX53" fmla="*/ 327413 w 8028998"/>
              <a:gd name="connsiteY53" fmla="*/ 4376026 h 5104805"/>
              <a:gd name="connsiteX0" fmla="*/ 327413 w 8028998"/>
              <a:gd name="connsiteY0" fmla="*/ 4376026 h 5104805"/>
              <a:gd name="connsiteX1" fmla="*/ 708413 w 8028998"/>
              <a:gd name="connsiteY1" fmla="*/ 4376026 h 5104805"/>
              <a:gd name="connsiteX2" fmla="*/ 1019563 w 8028998"/>
              <a:gd name="connsiteY2" fmla="*/ 4296651 h 5104805"/>
              <a:gd name="connsiteX3" fmla="*/ 1384688 w 8028998"/>
              <a:gd name="connsiteY3" fmla="*/ 4141076 h 5104805"/>
              <a:gd name="connsiteX4" fmla="*/ 1629163 w 8028998"/>
              <a:gd name="connsiteY4" fmla="*/ 3972801 h 5104805"/>
              <a:gd name="connsiteX5" fmla="*/ 1794263 w 8028998"/>
              <a:gd name="connsiteY5" fmla="*/ 4052176 h 5104805"/>
              <a:gd name="connsiteX6" fmla="*/ 2260988 w 8028998"/>
              <a:gd name="connsiteY6" fmla="*/ 3652126 h 5104805"/>
              <a:gd name="connsiteX7" fmla="*/ 2432438 w 8028998"/>
              <a:gd name="connsiteY7" fmla="*/ 3737851 h 5104805"/>
              <a:gd name="connsiteX8" fmla="*/ 2537213 w 8028998"/>
              <a:gd name="connsiteY8" fmla="*/ 3855326 h 5104805"/>
              <a:gd name="connsiteX9" fmla="*/ 2927738 w 8028998"/>
              <a:gd name="connsiteY9" fmla="*/ 3890251 h 5104805"/>
              <a:gd name="connsiteX10" fmla="*/ 3242063 w 8028998"/>
              <a:gd name="connsiteY10" fmla="*/ 3975976 h 5104805"/>
              <a:gd name="connsiteX11" fmla="*/ 3400813 w 8028998"/>
              <a:gd name="connsiteY11" fmla="*/ 3747376 h 5104805"/>
              <a:gd name="connsiteX12" fmla="*/ 3565913 w 8028998"/>
              <a:gd name="connsiteY12" fmla="*/ 3737851 h 5104805"/>
              <a:gd name="connsiteX13" fmla="*/ 3680213 w 8028998"/>
              <a:gd name="connsiteY13" fmla="*/ 3566401 h 5104805"/>
              <a:gd name="connsiteX14" fmla="*/ 3543688 w 8028998"/>
              <a:gd name="connsiteY14" fmla="*/ 3398126 h 5104805"/>
              <a:gd name="connsiteX15" fmla="*/ 3556388 w 8028998"/>
              <a:gd name="connsiteY15" fmla="*/ 3309226 h 5104805"/>
              <a:gd name="connsiteX16" fmla="*/ 3699263 w 8028998"/>
              <a:gd name="connsiteY16" fmla="*/ 3213976 h 5104805"/>
              <a:gd name="connsiteX17" fmla="*/ 3921513 w 8028998"/>
              <a:gd name="connsiteY17" fmla="*/ 3067926 h 5104805"/>
              <a:gd name="connsiteX18" fmla="*/ 4566038 w 8028998"/>
              <a:gd name="connsiteY18" fmla="*/ 2175751 h 5104805"/>
              <a:gd name="connsiteX19" fmla="*/ 5232788 w 8028998"/>
              <a:gd name="connsiteY19" fmla="*/ 2090026 h 5104805"/>
              <a:gd name="connsiteX20" fmla="*/ 5328038 w 8028998"/>
              <a:gd name="connsiteY20" fmla="*/ 1766176 h 5104805"/>
              <a:gd name="connsiteX21" fmla="*/ 5604263 w 8028998"/>
              <a:gd name="connsiteY21" fmla="*/ 1642351 h 5104805"/>
              <a:gd name="connsiteX22" fmla="*/ 6099563 w 8028998"/>
              <a:gd name="connsiteY22" fmla="*/ 1366126 h 5104805"/>
              <a:gd name="connsiteX23" fmla="*/ 6594863 w 8028998"/>
              <a:gd name="connsiteY23" fmla="*/ 1280401 h 5104805"/>
              <a:gd name="connsiteX24" fmla="*/ 7271138 w 8028998"/>
              <a:gd name="connsiteY24" fmla="*/ 985126 h 5104805"/>
              <a:gd name="connsiteX25" fmla="*/ 7442588 w 8028998"/>
              <a:gd name="connsiteY25" fmla="*/ 737476 h 5104805"/>
              <a:gd name="connsiteX26" fmla="*/ 7480688 w 8028998"/>
              <a:gd name="connsiteY26" fmla="*/ 527926 h 5104805"/>
              <a:gd name="connsiteX27" fmla="*/ 7242563 w 8028998"/>
              <a:gd name="connsiteY27" fmla="*/ 480301 h 5104805"/>
              <a:gd name="connsiteX28" fmla="*/ 7566413 w 8028998"/>
              <a:gd name="connsiteY28" fmla="*/ 118351 h 5104805"/>
              <a:gd name="connsiteX29" fmla="*/ 7756913 w 8028998"/>
              <a:gd name="connsiteY29" fmla="*/ 42151 h 5104805"/>
              <a:gd name="connsiteX30" fmla="*/ 7947413 w 8028998"/>
              <a:gd name="connsiteY30" fmla="*/ 727951 h 5104805"/>
              <a:gd name="connsiteX31" fmla="*/ 8004563 w 8028998"/>
              <a:gd name="connsiteY31" fmla="*/ 1480426 h 5104805"/>
              <a:gd name="connsiteX32" fmla="*/ 7556888 w 8028998"/>
              <a:gd name="connsiteY32" fmla="*/ 1585201 h 5104805"/>
              <a:gd name="connsiteX33" fmla="*/ 7175888 w 8028998"/>
              <a:gd name="connsiteY33" fmla="*/ 1613776 h 5104805"/>
              <a:gd name="connsiteX34" fmla="*/ 6842513 w 8028998"/>
              <a:gd name="connsiteY34" fmla="*/ 1947151 h 5104805"/>
              <a:gd name="connsiteX35" fmla="*/ 6366263 w 8028998"/>
              <a:gd name="connsiteY35" fmla="*/ 2061451 h 5104805"/>
              <a:gd name="connsiteX36" fmla="*/ 6147188 w 8028998"/>
              <a:gd name="connsiteY36" fmla="*/ 2147176 h 5104805"/>
              <a:gd name="connsiteX37" fmla="*/ 5975738 w 8028998"/>
              <a:gd name="connsiteY37" fmla="*/ 2375776 h 5104805"/>
              <a:gd name="connsiteX38" fmla="*/ 5804288 w 8028998"/>
              <a:gd name="connsiteY38" fmla="*/ 2642476 h 5104805"/>
              <a:gd name="connsiteX39" fmla="*/ 5775713 w 8028998"/>
              <a:gd name="connsiteY39" fmla="*/ 2842501 h 5104805"/>
              <a:gd name="connsiteX40" fmla="*/ 5594738 w 8028998"/>
              <a:gd name="connsiteY40" fmla="*/ 2890126 h 5104805"/>
              <a:gd name="connsiteX41" fmla="*/ 5289938 w 8028998"/>
              <a:gd name="connsiteY41" fmla="*/ 3233026 h 5104805"/>
              <a:gd name="connsiteX42" fmla="*/ 5223263 w 8028998"/>
              <a:gd name="connsiteY42" fmla="*/ 3509251 h 5104805"/>
              <a:gd name="connsiteX43" fmla="*/ 4480313 w 8028998"/>
              <a:gd name="connsiteY43" fmla="*/ 3880726 h 5104805"/>
              <a:gd name="connsiteX44" fmla="*/ 4042163 w 8028998"/>
              <a:gd name="connsiteY44" fmla="*/ 4052176 h 5104805"/>
              <a:gd name="connsiteX45" fmla="*/ 3946913 w 8028998"/>
              <a:gd name="connsiteY45" fmla="*/ 4223626 h 5104805"/>
              <a:gd name="connsiteX46" fmla="*/ 3661163 w 8028998"/>
              <a:gd name="connsiteY46" fmla="*/ 4461751 h 5104805"/>
              <a:gd name="connsiteX47" fmla="*/ 2470538 w 8028998"/>
              <a:gd name="connsiteY47" fmla="*/ 4918951 h 5104805"/>
              <a:gd name="connsiteX48" fmla="*/ 2222888 w 8028998"/>
              <a:gd name="connsiteY48" fmla="*/ 5014201 h 5104805"/>
              <a:gd name="connsiteX49" fmla="*/ 1432313 w 8028998"/>
              <a:gd name="connsiteY49" fmla="*/ 5080876 h 5104805"/>
              <a:gd name="connsiteX50" fmla="*/ 327413 w 8028998"/>
              <a:gd name="connsiteY50" fmla="*/ 5099926 h 5104805"/>
              <a:gd name="connsiteX51" fmla="*/ 3563 w 8028998"/>
              <a:gd name="connsiteY51" fmla="*/ 5052301 h 5104805"/>
              <a:gd name="connsiteX52" fmla="*/ 165488 w 8028998"/>
              <a:gd name="connsiteY52" fmla="*/ 4614151 h 5104805"/>
              <a:gd name="connsiteX53" fmla="*/ 327413 w 8028998"/>
              <a:gd name="connsiteY53" fmla="*/ 4376026 h 5104805"/>
              <a:gd name="connsiteX0" fmla="*/ 327413 w 8028998"/>
              <a:gd name="connsiteY0" fmla="*/ 4376026 h 5104805"/>
              <a:gd name="connsiteX1" fmla="*/ 708413 w 8028998"/>
              <a:gd name="connsiteY1" fmla="*/ 4376026 h 5104805"/>
              <a:gd name="connsiteX2" fmla="*/ 1019563 w 8028998"/>
              <a:gd name="connsiteY2" fmla="*/ 4296651 h 5104805"/>
              <a:gd name="connsiteX3" fmla="*/ 1384688 w 8028998"/>
              <a:gd name="connsiteY3" fmla="*/ 4141076 h 5104805"/>
              <a:gd name="connsiteX4" fmla="*/ 1629163 w 8028998"/>
              <a:gd name="connsiteY4" fmla="*/ 3972801 h 5104805"/>
              <a:gd name="connsiteX5" fmla="*/ 1794263 w 8028998"/>
              <a:gd name="connsiteY5" fmla="*/ 4052176 h 5104805"/>
              <a:gd name="connsiteX6" fmla="*/ 2260988 w 8028998"/>
              <a:gd name="connsiteY6" fmla="*/ 3652126 h 5104805"/>
              <a:gd name="connsiteX7" fmla="*/ 2432438 w 8028998"/>
              <a:gd name="connsiteY7" fmla="*/ 3737851 h 5104805"/>
              <a:gd name="connsiteX8" fmla="*/ 2537213 w 8028998"/>
              <a:gd name="connsiteY8" fmla="*/ 3855326 h 5104805"/>
              <a:gd name="connsiteX9" fmla="*/ 2927738 w 8028998"/>
              <a:gd name="connsiteY9" fmla="*/ 3890251 h 5104805"/>
              <a:gd name="connsiteX10" fmla="*/ 3242063 w 8028998"/>
              <a:gd name="connsiteY10" fmla="*/ 3975976 h 5104805"/>
              <a:gd name="connsiteX11" fmla="*/ 3400813 w 8028998"/>
              <a:gd name="connsiteY11" fmla="*/ 3747376 h 5104805"/>
              <a:gd name="connsiteX12" fmla="*/ 3565913 w 8028998"/>
              <a:gd name="connsiteY12" fmla="*/ 3737851 h 5104805"/>
              <a:gd name="connsiteX13" fmla="*/ 3680213 w 8028998"/>
              <a:gd name="connsiteY13" fmla="*/ 3566401 h 5104805"/>
              <a:gd name="connsiteX14" fmla="*/ 3543688 w 8028998"/>
              <a:gd name="connsiteY14" fmla="*/ 3398126 h 5104805"/>
              <a:gd name="connsiteX15" fmla="*/ 3556388 w 8028998"/>
              <a:gd name="connsiteY15" fmla="*/ 3309226 h 5104805"/>
              <a:gd name="connsiteX16" fmla="*/ 3699263 w 8028998"/>
              <a:gd name="connsiteY16" fmla="*/ 3213976 h 5104805"/>
              <a:gd name="connsiteX17" fmla="*/ 3921513 w 8028998"/>
              <a:gd name="connsiteY17" fmla="*/ 3067926 h 5104805"/>
              <a:gd name="connsiteX18" fmla="*/ 4566038 w 8028998"/>
              <a:gd name="connsiteY18" fmla="*/ 2175751 h 5104805"/>
              <a:gd name="connsiteX19" fmla="*/ 5232788 w 8028998"/>
              <a:gd name="connsiteY19" fmla="*/ 2090026 h 5104805"/>
              <a:gd name="connsiteX20" fmla="*/ 5370901 w 8028998"/>
              <a:gd name="connsiteY20" fmla="*/ 1713788 h 5104805"/>
              <a:gd name="connsiteX21" fmla="*/ 5604263 w 8028998"/>
              <a:gd name="connsiteY21" fmla="*/ 1642351 h 5104805"/>
              <a:gd name="connsiteX22" fmla="*/ 6099563 w 8028998"/>
              <a:gd name="connsiteY22" fmla="*/ 1366126 h 5104805"/>
              <a:gd name="connsiteX23" fmla="*/ 6594863 w 8028998"/>
              <a:gd name="connsiteY23" fmla="*/ 1280401 h 5104805"/>
              <a:gd name="connsiteX24" fmla="*/ 7271138 w 8028998"/>
              <a:gd name="connsiteY24" fmla="*/ 985126 h 5104805"/>
              <a:gd name="connsiteX25" fmla="*/ 7442588 w 8028998"/>
              <a:gd name="connsiteY25" fmla="*/ 737476 h 5104805"/>
              <a:gd name="connsiteX26" fmla="*/ 7480688 w 8028998"/>
              <a:gd name="connsiteY26" fmla="*/ 527926 h 5104805"/>
              <a:gd name="connsiteX27" fmla="*/ 7242563 w 8028998"/>
              <a:gd name="connsiteY27" fmla="*/ 480301 h 5104805"/>
              <a:gd name="connsiteX28" fmla="*/ 7566413 w 8028998"/>
              <a:gd name="connsiteY28" fmla="*/ 118351 h 5104805"/>
              <a:gd name="connsiteX29" fmla="*/ 7756913 w 8028998"/>
              <a:gd name="connsiteY29" fmla="*/ 42151 h 5104805"/>
              <a:gd name="connsiteX30" fmla="*/ 7947413 w 8028998"/>
              <a:gd name="connsiteY30" fmla="*/ 727951 h 5104805"/>
              <a:gd name="connsiteX31" fmla="*/ 8004563 w 8028998"/>
              <a:gd name="connsiteY31" fmla="*/ 1480426 h 5104805"/>
              <a:gd name="connsiteX32" fmla="*/ 7556888 w 8028998"/>
              <a:gd name="connsiteY32" fmla="*/ 1585201 h 5104805"/>
              <a:gd name="connsiteX33" fmla="*/ 7175888 w 8028998"/>
              <a:gd name="connsiteY33" fmla="*/ 1613776 h 5104805"/>
              <a:gd name="connsiteX34" fmla="*/ 6842513 w 8028998"/>
              <a:gd name="connsiteY34" fmla="*/ 1947151 h 5104805"/>
              <a:gd name="connsiteX35" fmla="*/ 6366263 w 8028998"/>
              <a:gd name="connsiteY35" fmla="*/ 2061451 h 5104805"/>
              <a:gd name="connsiteX36" fmla="*/ 6147188 w 8028998"/>
              <a:gd name="connsiteY36" fmla="*/ 2147176 h 5104805"/>
              <a:gd name="connsiteX37" fmla="*/ 5975738 w 8028998"/>
              <a:gd name="connsiteY37" fmla="*/ 2375776 h 5104805"/>
              <a:gd name="connsiteX38" fmla="*/ 5804288 w 8028998"/>
              <a:gd name="connsiteY38" fmla="*/ 2642476 h 5104805"/>
              <a:gd name="connsiteX39" fmla="*/ 5775713 w 8028998"/>
              <a:gd name="connsiteY39" fmla="*/ 2842501 h 5104805"/>
              <a:gd name="connsiteX40" fmla="*/ 5594738 w 8028998"/>
              <a:gd name="connsiteY40" fmla="*/ 2890126 h 5104805"/>
              <a:gd name="connsiteX41" fmla="*/ 5289938 w 8028998"/>
              <a:gd name="connsiteY41" fmla="*/ 3233026 h 5104805"/>
              <a:gd name="connsiteX42" fmla="*/ 5223263 w 8028998"/>
              <a:gd name="connsiteY42" fmla="*/ 3509251 h 5104805"/>
              <a:gd name="connsiteX43" fmla="*/ 4480313 w 8028998"/>
              <a:gd name="connsiteY43" fmla="*/ 3880726 h 5104805"/>
              <a:gd name="connsiteX44" fmla="*/ 4042163 w 8028998"/>
              <a:gd name="connsiteY44" fmla="*/ 4052176 h 5104805"/>
              <a:gd name="connsiteX45" fmla="*/ 3946913 w 8028998"/>
              <a:gd name="connsiteY45" fmla="*/ 4223626 h 5104805"/>
              <a:gd name="connsiteX46" fmla="*/ 3661163 w 8028998"/>
              <a:gd name="connsiteY46" fmla="*/ 4461751 h 5104805"/>
              <a:gd name="connsiteX47" fmla="*/ 2470538 w 8028998"/>
              <a:gd name="connsiteY47" fmla="*/ 4918951 h 5104805"/>
              <a:gd name="connsiteX48" fmla="*/ 2222888 w 8028998"/>
              <a:gd name="connsiteY48" fmla="*/ 5014201 h 5104805"/>
              <a:gd name="connsiteX49" fmla="*/ 1432313 w 8028998"/>
              <a:gd name="connsiteY49" fmla="*/ 5080876 h 5104805"/>
              <a:gd name="connsiteX50" fmla="*/ 327413 w 8028998"/>
              <a:gd name="connsiteY50" fmla="*/ 5099926 h 5104805"/>
              <a:gd name="connsiteX51" fmla="*/ 3563 w 8028998"/>
              <a:gd name="connsiteY51" fmla="*/ 5052301 h 5104805"/>
              <a:gd name="connsiteX52" fmla="*/ 165488 w 8028998"/>
              <a:gd name="connsiteY52" fmla="*/ 4614151 h 5104805"/>
              <a:gd name="connsiteX53" fmla="*/ 327413 w 8028998"/>
              <a:gd name="connsiteY53" fmla="*/ 4376026 h 5104805"/>
              <a:gd name="connsiteX0" fmla="*/ 327413 w 8028998"/>
              <a:gd name="connsiteY0" fmla="*/ 4376026 h 5104805"/>
              <a:gd name="connsiteX1" fmla="*/ 708413 w 8028998"/>
              <a:gd name="connsiteY1" fmla="*/ 4376026 h 5104805"/>
              <a:gd name="connsiteX2" fmla="*/ 1019563 w 8028998"/>
              <a:gd name="connsiteY2" fmla="*/ 4296651 h 5104805"/>
              <a:gd name="connsiteX3" fmla="*/ 1384688 w 8028998"/>
              <a:gd name="connsiteY3" fmla="*/ 4141076 h 5104805"/>
              <a:gd name="connsiteX4" fmla="*/ 1629163 w 8028998"/>
              <a:gd name="connsiteY4" fmla="*/ 3972801 h 5104805"/>
              <a:gd name="connsiteX5" fmla="*/ 1794263 w 8028998"/>
              <a:gd name="connsiteY5" fmla="*/ 4052176 h 5104805"/>
              <a:gd name="connsiteX6" fmla="*/ 2260988 w 8028998"/>
              <a:gd name="connsiteY6" fmla="*/ 3652126 h 5104805"/>
              <a:gd name="connsiteX7" fmla="*/ 2432438 w 8028998"/>
              <a:gd name="connsiteY7" fmla="*/ 3737851 h 5104805"/>
              <a:gd name="connsiteX8" fmla="*/ 2537213 w 8028998"/>
              <a:gd name="connsiteY8" fmla="*/ 3855326 h 5104805"/>
              <a:gd name="connsiteX9" fmla="*/ 2927738 w 8028998"/>
              <a:gd name="connsiteY9" fmla="*/ 3890251 h 5104805"/>
              <a:gd name="connsiteX10" fmla="*/ 3242063 w 8028998"/>
              <a:gd name="connsiteY10" fmla="*/ 3975976 h 5104805"/>
              <a:gd name="connsiteX11" fmla="*/ 3400813 w 8028998"/>
              <a:gd name="connsiteY11" fmla="*/ 3747376 h 5104805"/>
              <a:gd name="connsiteX12" fmla="*/ 3565913 w 8028998"/>
              <a:gd name="connsiteY12" fmla="*/ 3737851 h 5104805"/>
              <a:gd name="connsiteX13" fmla="*/ 3680213 w 8028998"/>
              <a:gd name="connsiteY13" fmla="*/ 3566401 h 5104805"/>
              <a:gd name="connsiteX14" fmla="*/ 3543688 w 8028998"/>
              <a:gd name="connsiteY14" fmla="*/ 3398126 h 5104805"/>
              <a:gd name="connsiteX15" fmla="*/ 3556388 w 8028998"/>
              <a:gd name="connsiteY15" fmla="*/ 3309226 h 5104805"/>
              <a:gd name="connsiteX16" fmla="*/ 3699263 w 8028998"/>
              <a:gd name="connsiteY16" fmla="*/ 3213976 h 5104805"/>
              <a:gd name="connsiteX17" fmla="*/ 3921513 w 8028998"/>
              <a:gd name="connsiteY17" fmla="*/ 3067926 h 5104805"/>
              <a:gd name="connsiteX18" fmla="*/ 4566038 w 8028998"/>
              <a:gd name="connsiteY18" fmla="*/ 2175751 h 5104805"/>
              <a:gd name="connsiteX19" fmla="*/ 5232788 w 8028998"/>
              <a:gd name="connsiteY19" fmla="*/ 2085263 h 5104805"/>
              <a:gd name="connsiteX20" fmla="*/ 5370901 w 8028998"/>
              <a:gd name="connsiteY20" fmla="*/ 1713788 h 5104805"/>
              <a:gd name="connsiteX21" fmla="*/ 5604263 w 8028998"/>
              <a:gd name="connsiteY21" fmla="*/ 1642351 h 5104805"/>
              <a:gd name="connsiteX22" fmla="*/ 6099563 w 8028998"/>
              <a:gd name="connsiteY22" fmla="*/ 1366126 h 5104805"/>
              <a:gd name="connsiteX23" fmla="*/ 6594863 w 8028998"/>
              <a:gd name="connsiteY23" fmla="*/ 1280401 h 5104805"/>
              <a:gd name="connsiteX24" fmla="*/ 7271138 w 8028998"/>
              <a:gd name="connsiteY24" fmla="*/ 985126 h 5104805"/>
              <a:gd name="connsiteX25" fmla="*/ 7442588 w 8028998"/>
              <a:gd name="connsiteY25" fmla="*/ 737476 h 5104805"/>
              <a:gd name="connsiteX26" fmla="*/ 7480688 w 8028998"/>
              <a:gd name="connsiteY26" fmla="*/ 527926 h 5104805"/>
              <a:gd name="connsiteX27" fmla="*/ 7242563 w 8028998"/>
              <a:gd name="connsiteY27" fmla="*/ 480301 h 5104805"/>
              <a:gd name="connsiteX28" fmla="*/ 7566413 w 8028998"/>
              <a:gd name="connsiteY28" fmla="*/ 118351 h 5104805"/>
              <a:gd name="connsiteX29" fmla="*/ 7756913 w 8028998"/>
              <a:gd name="connsiteY29" fmla="*/ 42151 h 5104805"/>
              <a:gd name="connsiteX30" fmla="*/ 7947413 w 8028998"/>
              <a:gd name="connsiteY30" fmla="*/ 727951 h 5104805"/>
              <a:gd name="connsiteX31" fmla="*/ 8004563 w 8028998"/>
              <a:gd name="connsiteY31" fmla="*/ 1480426 h 5104805"/>
              <a:gd name="connsiteX32" fmla="*/ 7556888 w 8028998"/>
              <a:gd name="connsiteY32" fmla="*/ 1585201 h 5104805"/>
              <a:gd name="connsiteX33" fmla="*/ 7175888 w 8028998"/>
              <a:gd name="connsiteY33" fmla="*/ 1613776 h 5104805"/>
              <a:gd name="connsiteX34" fmla="*/ 6842513 w 8028998"/>
              <a:gd name="connsiteY34" fmla="*/ 1947151 h 5104805"/>
              <a:gd name="connsiteX35" fmla="*/ 6366263 w 8028998"/>
              <a:gd name="connsiteY35" fmla="*/ 2061451 h 5104805"/>
              <a:gd name="connsiteX36" fmla="*/ 6147188 w 8028998"/>
              <a:gd name="connsiteY36" fmla="*/ 2147176 h 5104805"/>
              <a:gd name="connsiteX37" fmla="*/ 5975738 w 8028998"/>
              <a:gd name="connsiteY37" fmla="*/ 2375776 h 5104805"/>
              <a:gd name="connsiteX38" fmla="*/ 5804288 w 8028998"/>
              <a:gd name="connsiteY38" fmla="*/ 2642476 h 5104805"/>
              <a:gd name="connsiteX39" fmla="*/ 5775713 w 8028998"/>
              <a:gd name="connsiteY39" fmla="*/ 2842501 h 5104805"/>
              <a:gd name="connsiteX40" fmla="*/ 5594738 w 8028998"/>
              <a:gd name="connsiteY40" fmla="*/ 2890126 h 5104805"/>
              <a:gd name="connsiteX41" fmla="*/ 5289938 w 8028998"/>
              <a:gd name="connsiteY41" fmla="*/ 3233026 h 5104805"/>
              <a:gd name="connsiteX42" fmla="*/ 5223263 w 8028998"/>
              <a:gd name="connsiteY42" fmla="*/ 3509251 h 5104805"/>
              <a:gd name="connsiteX43" fmla="*/ 4480313 w 8028998"/>
              <a:gd name="connsiteY43" fmla="*/ 3880726 h 5104805"/>
              <a:gd name="connsiteX44" fmla="*/ 4042163 w 8028998"/>
              <a:gd name="connsiteY44" fmla="*/ 4052176 h 5104805"/>
              <a:gd name="connsiteX45" fmla="*/ 3946913 w 8028998"/>
              <a:gd name="connsiteY45" fmla="*/ 4223626 h 5104805"/>
              <a:gd name="connsiteX46" fmla="*/ 3661163 w 8028998"/>
              <a:gd name="connsiteY46" fmla="*/ 4461751 h 5104805"/>
              <a:gd name="connsiteX47" fmla="*/ 2470538 w 8028998"/>
              <a:gd name="connsiteY47" fmla="*/ 4918951 h 5104805"/>
              <a:gd name="connsiteX48" fmla="*/ 2222888 w 8028998"/>
              <a:gd name="connsiteY48" fmla="*/ 5014201 h 5104805"/>
              <a:gd name="connsiteX49" fmla="*/ 1432313 w 8028998"/>
              <a:gd name="connsiteY49" fmla="*/ 5080876 h 5104805"/>
              <a:gd name="connsiteX50" fmla="*/ 327413 w 8028998"/>
              <a:gd name="connsiteY50" fmla="*/ 5099926 h 5104805"/>
              <a:gd name="connsiteX51" fmla="*/ 3563 w 8028998"/>
              <a:gd name="connsiteY51" fmla="*/ 5052301 h 5104805"/>
              <a:gd name="connsiteX52" fmla="*/ 165488 w 8028998"/>
              <a:gd name="connsiteY52" fmla="*/ 4614151 h 5104805"/>
              <a:gd name="connsiteX53" fmla="*/ 327413 w 8028998"/>
              <a:gd name="connsiteY53" fmla="*/ 4376026 h 5104805"/>
              <a:gd name="connsiteX0" fmla="*/ 327413 w 8028998"/>
              <a:gd name="connsiteY0" fmla="*/ 4376026 h 5104805"/>
              <a:gd name="connsiteX1" fmla="*/ 708413 w 8028998"/>
              <a:gd name="connsiteY1" fmla="*/ 4376026 h 5104805"/>
              <a:gd name="connsiteX2" fmla="*/ 1019563 w 8028998"/>
              <a:gd name="connsiteY2" fmla="*/ 4296651 h 5104805"/>
              <a:gd name="connsiteX3" fmla="*/ 1384688 w 8028998"/>
              <a:gd name="connsiteY3" fmla="*/ 4141076 h 5104805"/>
              <a:gd name="connsiteX4" fmla="*/ 1629163 w 8028998"/>
              <a:gd name="connsiteY4" fmla="*/ 3972801 h 5104805"/>
              <a:gd name="connsiteX5" fmla="*/ 1794263 w 8028998"/>
              <a:gd name="connsiteY5" fmla="*/ 4052176 h 5104805"/>
              <a:gd name="connsiteX6" fmla="*/ 2260988 w 8028998"/>
              <a:gd name="connsiteY6" fmla="*/ 3652126 h 5104805"/>
              <a:gd name="connsiteX7" fmla="*/ 2432438 w 8028998"/>
              <a:gd name="connsiteY7" fmla="*/ 3737851 h 5104805"/>
              <a:gd name="connsiteX8" fmla="*/ 2537213 w 8028998"/>
              <a:gd name="connsiteY8" fmla="*/ 3855326 h 5104805"/>
              <a:gd name="connsiteX9" fmla="*/ 2927738 w 8028998"/>
              <a:gd name="connsiteY9" fmla="*/ 3890251 h 5104805"/>
              <a:gd name="connsiteX10" fmla="*/ 3242063 w 8028998"/>
              <a:gd name="connsiteY10" fmla="*/ 3975976 h 5104805"/>
              <a:gd name="connsiteX11" fmla="*/ 3400813 w 8028998"/>
              <a:gd name="connsiteY11" fmla="*/ 3747376 h 5104805"/>
              <a:gd name="connsiteX12" fmla="*/ 3565913 w 8028998"/>
              <a:gd name="connsiteY12" fmla="*/ 3737851 h 5104805"/>
              <a:gd name="connsiteX13" fmla="*/ 3680213 w 8028998"/>
              <a:gd name="connsiteY13" fmla="*/ 3566401 h 5104805"/>
              <a:gd name="connsiteX14" fmla="*/ 3543688 w 8028998"/>
              <a:gd name="connsiteY14" fmla="*/ 3398126 h 5104805"/>
              <a:gd name="connsiteX15" fmla="*/ 3556388 w 8028998"/>
              <a:gd name="connsiteY15" fmla="*/ 3309226 h 5104805"/>
              <a:gd name="connsiteX16" fmla="*/ 3699263 w 8028998"/>
              <a:gd name="connsiteY16" fmla="*/ 3213976 h 5104805"/>
              <a:gd name="connsiteX17" fmla="*/ 3921513 w 8028998"/>
              <a:gd name="connsiteY17" fmla="*/ 3067926 h 5104805"/>
              <a:gd name="connsiteX18" fmla="*/ 4566038 w 8028998"/>
              <a:gd name="connsiteY18" fmla="*/ 2175751 h 5104805"/>
              <a:gd name="connsiteX19" fmla="*/ 5232788 w 8028998"/>
              <a:gd name="connsiteY19" fmla="*/ 2085263 h 5104805"/>
              <a:gd name="connsiteX20" fmla="*/ 5342326 w 8028998"/>
              <a:gd name="connsiteY20" fmla="*/ 1751888 h 5104805"/>
              <a:gd name="connsiteX21" fmla="*/ 5604263 w 8028998"/>
              <a:gd name="connsiteY21" fmla="*/ 1642351 h 5104805"/>
              <a:gd name="connsiteX22" fmla="*/ 6099563 w 8028998"/>
              <a:gd name="connsiteY22" fmla="*/ 1366126 h 5104805"/>
              <a:gd name="connsiteX23" fmla="*/ 6594863 w 8028998"/>
              <a:gd name="connsiteY23" fmla="*/ 1280401 h 5104805"/>
              <a:gd name="connsiteX24" fmla="*/ 7271138 w 8028998"/>
              <a:gd name="connsiteY24" fmla="*/ 985126 h 5104805"/>
              <a:gd name="connsiteX25" fmla="*/ 7442588 w 8028998"/>
              <a:gd name="connsiteY25" fmla="*/ 737476 h 5104805"/>
              <a:gd name="connsiteX26" fmla="*/ 7480688 w 8028998"/>
              <a:gd name="connsiteY26" fmla="*/ 527926 h 5104805"/>
              <a:gd name="connsiteX27" fmla="*/ 7242563 w 8028998"/>
              <a:gd name="connsiteY27" fmla="*/ 480301 h 5104805"/>
              <a:gd name="connsiteX28" fmla="*/ 7566413 w 8028998"/>
              <a:gd name="connsiteY28" fmla="*/ 118351 h 5104805"/>
              <a:gd name="connsiteX29" fmla="*/ 7756913 w 8028998"/>
              <a:gd name="connsiteY29" fmla="*/ 42151 h 5104805"/>
              <a:gd name="connsiteX30" fmla="*/ 7947413 w 8028998"/>
              <a:gd name="connsiteY30" fmla="*/ 727951 h 5104805"/>
              <a:gd name="connsiteX31" fmla="*/ 8004563 w 8028998"/>
              <a:gd name="connsiteY31" fmla="*/ 1480426 h 5104805"/>
              <a:gd name="connsiteX32" fmla="*/ 7556888 w 8028998"/>
              <a:gd name="connsiteY32" fmla="*/ 1585201 h 5104805"/>
              <a:gd name="connsiteX33" fmla="*/ 7175888 w 8028998"/>
              <a:gd name="connsiteY33" fmla="*/ 1613776 h 5104805"/>
              <a:gd name="connsiteX34" fmla="*/ 6842513 w 8028998"/>
              <a:gd name="connsiteY34" fmla="*/ 1947151 h 5104805"/>
              <a:gd name="connsiteX35" fmla="*/ 6366263 w 8028998"/>
              <a:gd name="connsiteY35" fmla="*/ 2061451 h 5104805"/>
              <a:gd name="connsiteX36" fmla="*/ 6147188 w 8028998"/>
              <a:gd name="connsiteY36" fmla="*/ 2147176 h 5104805"/>
              <a:gd name="connsiteX37" fmla="*/ 5975738 w 8028998"/>
              <a:gd name="connsiteY37" fmla="*/ 2375776 h 5104805"/>
              <a:gd name="connsiteX38" fmla="*/ 5804288 w 8028998"/>
              <a:gd name="connsiteY38" fmla="*/ 2642476 h 5104805"/>
              <a:gd name="connsiteX39" fmla="*/ 5775713 w 8028998"/>
              <a:gd name="connsiteY39" fmla="*/ 2842501 h 5104805"/>
              <a:gd name="connsiteX40" fmla="*/ 5594738 w 8028998"/>
              <a:gd name="connsiteY40" fmla="*/ 2890126 h 5104805"/>
              <a:gd name="connsiteX41" fmla="*/ 5289938 w 8028998"/>
              <a:gd name="connsiteY41" fmla="*/ 3233026 h 5104805"/>
              <a:gd name="connsiteX42" fmla="*/ 5223263 w 8028998"/>
              <a:gd name="connsiteY42" fmla="*/ 3509251 h 5104805"/>
              <a:gd name="connsiteX43" fmla="*/ 4480313 w 8028998"/>
              <a:gd name="connsiteY43" fmla="*/ 3880726 h 5104805"/>
              <a:gd name="connsiteX44" fmla="*/ 4042163 w 8028998"/>
              <a:gd name="connsiteY44" fmla="*/ 4052176 h 5104805"/>
              <a:gd name="connsiteX45" fmla="*/ 3946913 w 8028998"/>
              <a:gd name="connsiteY45" fmla="*/ 4223626 h 5104805"/>
              <a:gd name="connsiteX46" fmla="*/ 3661163 w 8028998"/>
              <a:gd name="connsiteY46" fmla="*/ 4461751 h 5104805"/>
              <a:gd name="connsiteX47" fmla="*/ 2470538 w 8028998"/>
              <a:gd name="connsiteY47" fmla="*/ 4918951 h 5104805"/>
              <a:gd name="connsiteX48" fmla="*/ 2222888 w 8028998"/>
              <a:gd name="connsiteY48" fmla="*/ 5014201 h 5104805"/>
              <a:gd name="connsiteX49" fmla="*/ 1432313 w 8028998"/>
              <a:gd name="connsiteY49" fmla="*/ 5080876 h 5104805"/>
              <a:gd name="connsiteX50" fmla="*/ 327413 w 8028998"/>
              <a:gd name="connsiteY50" fmla="*/ 5099926 h 5104805"/>
              <a:gd name="connsiteX51" fmla="*/ 3563 w 8028998"/>
              <a:gd name="connsiteY51" fmla="*/ 5052301 h 5104805"/>
              <a:gd name="connsiteX52" fmla="*/ 165488 w 8028998"/>
              <a:gd name="connsiteY52" fmla="*/ 4614151 h 5104805"/>
              <a:gd name="connsiteX53" fmla="*/ 327413 w 8028998"/>
              <a:gd name="connsiteY53" fmla="*/ 4376026 h 5104805"/>
              <a:gd name="connsiteX0" fmla="*/ 327413 w 8028998"/>
              <a:gd name="connsiteY0" fmla="*/ 4376026 h 5104805"/>
              <a:gd name="connsiteX1" fmla="*/ 708413 w 8028998"/>
              <a:gd name="connsiteY1" fmla="*/ 4376026 h 5104805"/>
              <a:gd name="connsiteX2" fmla="*/ 1019563 w 8028998"/>
              <a:gd name="connsiteY2" fmla="*/ 4296651 h 5104805"/>
              <a:gd name="connsiteX3" fmla="*/ 1384688 w 8028998"/>
              <a:gd name="connsiteY3" fmla="*/ 4141076 h 5104805"/>
              <a:gd name="connsiteX4" fmla="*/ 1629163 w 8028998"/>
              <a:gd name="connsiteY4" fmla="*/ 3972801 h 5104805"/>
              <a:gd name="connsiteX5" fmla="*/ 1794263 w 8028998"/>
              <a:gd name="connsiteY5" fmla="*/ 4052176 h 5104805"/>
              <a:gd name="connsiteX6" fmla="*/ 2260988 w 8028998"/>
              <a:gd name="connsiteY6" fmla="*/ 3652126 h 5104805"/>
              <a:gd name="connsiteX7" fmla="*/ 2432438 w 8028998"/>
              <a:gd name="connsiteY7" fmla="*/ 3737851 h 5104805"/>
              <a:gd name="connsiteX8" fmla="*/ 2537213 w 8028998"/>
              <a:gd name="connsiteY8" fmla="*/ 3855326 h 5104805"/>
              <a:gd name="connsiteX9" fmla="*/ 2927738 w 8028998"/>
              <a:gd name="connsiteY9" fmla="*/ 3890251 h 5104805"/>
              <a:gd name="connsiteX10" fmla="*/ 3242063 w 8028998"/>
              <a:gd name="connsiteY10" fmla="*/ 3975976 h 5104805"/>
              <a:gd name="connsiteX11" fmla="*/ 3400813 w 8028998"/>
              <a:gd name="connsiteY11" fmla="*/ 3747376 h 5104805"/>
              <a:gd name="connsiteX12" fmla="*/ 3565913 w 8028998"/>
              <a:gd name="connsiteY12" fmla="*/ 3737851 h 5104805"/>
              <a:gd name="connsiteX13" fmla="*/ 3680213 w 8028998"/>
              <a:gd name="connsiteY13" fmla="*/ 3566401 h 5104805"/>
              <a:gd name="connsiteX14" fmla="*/ 3543688 w 8028998"/>
              <a:gd name="connsiteY14" fmla="*/ 3398126 h 5104805"/>
              <a:gd name="connsiteX15" fmla="*/ 3556388 w 8028998"/>
              <a:gd name="connsiteY15" fmla="*/ 3309226 h 5104805"/>
              <a:gd name="connsiteX16" fmla="*/ 3699263 w 8028998"/>
              <a:gd name="connsiteY16" fmla="*/ 3213976 h 5104805"/>
              <a:gd name="connsiteX17" fmla="*/ 3921513 w 8028998"/>
              <a:gd name="connsiteY17" fmla="*/ 3067926 h 5104805"/>
              <a:gd name="connsiteX18" fmla="*/ 4566038 w 8028998"/>
              <a:gd name="connsiteY18" fmla="*/ 2175751 h 5104805"/>
              <a:gd name="connsiteX19" fmla="*/ 5232788 w 8028998"/>
              <a:gd name="connsiteY19" fmla="*/ 2085263 h 5104805"/>
              <a:gd name="connsiteX20" fmla="*/ 5304226 w 8028998"/>
              <a:gd name="connsiteY20" fmla="*/ 1966201 h 5104805"/>
              <a:gd name="connsiteX21" fmla="*/ 5342326 w 8028998"/>
              <a:gd name="connsiteY21" fmla="*/ 1751888 h 5104805"/>
              <a:gd name="connsiteX22" fmla="*/ 5604263 w 8028998"/>
              <a:gd name="connsiteY22" fmla="*/ 1642351 h 5104805"/>
              <a:gd name="connsiteX23" fmla="*/ 6099563 w 8028998"/>
              <a:gd name="connsiteY23" fmla="*/ 1366126 h 5104805"/>
              <a:gd name="connsiteX24" fmla="*/ 6594863 w 8028998"/>
              <a:gd name="connsiteY24" fmla="*/ 1280401 h 5104805"/>
              <a:gd name="connsiteX25" fmla="*/ 7271138 w 8028998"/>
              <a:gd name="connsiteY25" fmla="*/ 985126 h 5104805"/>
              <a:gd name="connsiteX26" fmla="*/ 7442588 w 8028998"/>
              <a:gd name="connsiteY26" fmla="*/ 737476 h 5104805"/>
              <a:gd name="connsiteX27" fmla="*/ 7480688 w 8028998"/>
              <a:gd name="connsiteY27" fmla="*/ 527926 h 5104805"/>
              <a:gd name="connsiteX28" fmla="*/ 7242563 w 8028998"/>
              <a:gd name="connsiteY28" fmla="*/ 480301 h 5104805"/>
              <a:gd name="connsiteX29" fmla="*/ 7566413 w 8028998"/>
              <a:gd name="connsiteY29" fmla="*/ 118351 h 5104805"/>
              <a:gd name="connsiteX30" fmla="*/ 7756913 w 8028998"/>
              <a:gd name="connsiteY30" fmla="*/ 42151 h 5104805"/>
              <a:gd name="connsiteX31" fmla="*/ 7947413 w 8028998"/>
              <a:gd name="connsiteY31" fmla="*/ 727951 h 5104805"/>
              <a:gd name="connsiteX32" fmla="*/ 8004563 w 8028998"/>
              <a:gd name="connsiteY32" fmla="*/ 1480426 h 5104805"/>
              <a:gd name="connsiteX33" fmla="*/ 7556888 w 8028998"/>
              <a:gd name="connsiteY33" fmla="*/ 1585201 h 5104805"/>
              <a:gd name="connsiteX34" fmla="*/ 7175888 w 8028998"/>
              <a:gd name="connsiteY34" fmla="*/ 1613776 h 5104805"/>
              <a:gd name="connsiteX35" fmla="*/ 6842513 w 8028998"/>
              <a:gd name="connsiteY35" fmla="*/ 1947151 h 5104805"/>
              <a:gd name="connsiteX36" fmla="*/ 6366263 w 8028998"/>
              <a:gd name="connsiteY36" fmla="*/ 2061451 h 5104805"/>
              <a:gd name="connsiteX37" fmla="*/ 6147188 w 8028998"/>
              <a:gd name="connsiteY37" fmla="*/ 2147176 h 5104805"/>
              <a:gd name="connsiteX38" fmla="*/ 5975738 w 8028998"/>
              <a:gd name="connsiteY38" fmla="*/ 2375776 h 5104805"/>
              <a:gd name="connsiteX39" fmla="*/ 5804288 w 8028998"/>
              <a:gd name="connsiteY39" fmla="*/ 2642476 h 5104805"/>
              <a:gd name="connsiteX40" fmla="*/ 5775713 w 8028998"/>
              <a:gd name="connsiteY40" fmla="*/ 2842501 h 5104805"/>
              <a:gd name="connsiteX41" fmla="*/ 5594738 w 8028998"/>
              <a:gd name="connsiteY41" fmla="*/ 2890126 h 5104805"/>
              <a:gd name="connsiteX42" fmla="*/ 5289938 w 8028998"/>
              <a:gd name="connsiteY42" fmla="*/ 3233026 h 5104805"/>
              <a:gd name="connsiteX43" fmla="*/ 5223263 w 8028998"/>
              <a:gd name="connsiteY43" fmla="*/ 3509251 h 5104805"/>
              <a:gd name="connsiteX44" fmla="*/ 4480313 w 8028998"/>
              <a:gd name="connsiteY44" fmla="*/ 3880726 h 5104805"/>
              <a:gd name="connsiteX45" fmla="*/ 4042163 w 8028998"/>
              <a:gd name="connsiteY45" fmla="*/ 4052176 h 5104805"/>
              <a:gd name="connsiteX46" fmla="*/ 3946913 w 8028998"/>
              <a:gd name="connsiteY46" fmla="*/ 4223626 h 5104805"/>
              <a:gd name="connsiteX47" fmla="*/ 3661163 w 8028998"/>
              <a:gd name="connsiteY47" fmla="*/ 4461751 h 5104805"/>
              <a:gd name="connsiteX48" fmla="*/ 2470538 w 8028998"/>
              <a:gd name="connsiteY48" fmla="*/ 4918951 h 5104805"/>
              <a:gd name="connsiteX49" fmla="*/ 2222888 w 8028998"/>
              <a:gd name="connsiteY49" fmla="*/ 5014201 h 5104805"/>
              <a:gd name="connsiteX50" fmla="*/ 1432313 w 8028998"/>
              <a:gd name="connsiteY50" fmla="*/ 5080876 h 5104805"/>
              <a:gd name="connsiteX51" fmla="*/ 327413 w 8028998"/>
              <a:gd name="connsiteY51" fmla="*/ 5099926 h 5104805"/>
              <a:gd name="connsiteX52" fmla="*/ 3563 w 8028998"/>
              <a:gd name="connsiteY52" fmla="*/ 5052301 h 5104805"/>
              <a:gd name="connsiteX53" fmla="*/ 165488 w 8028998"/>
              <a:gd name="connsiteY53" fmla="*/ 4614151 h 5104805"/>
              <a:gd name="connsiteX54" fmla="*/ 327413 w 8028998"/>
              <a:gd name="connsiteY54" fmla="*/ 4376026 h 5104805"/>
              <a:gd name="connsiteX0" fmla="*/ 327413 w 8028998"/>
              <a:gd name="connsiteY0" fmla="*/ 4376026 h 5104805"/>
              <a:gd name="connsiteX1" fmla="*/ 708413 w 8028998"/>
              <a:gd name="connsiteY1" fmla="*/ 4376026 h 5104805"/>
              <a:gd name="connsiteX2" fmla="*/ 1019563 w 8028998"/>
              <a:gd name="connsiteY2" fmla="*/ 4296651 h 5104805"/>
              <a:gd name="connsiteX3" fmla="*/ 1384688 w 8028998"/>
              <a:gd name="connsiteY3" fmla="*/ 4141076 h 5104805"/>
              <a:gd name="connsiteX4" fmla="*/ 1629163 w 8028998"/>
              <a:gd name="connsiteY4" fmla="*/ 3972801 h 5104805"/>
              <a:gd name="connsiteX5" fmla="*/ 1794263 w 8028998"/>
              <a:gd name="connsiteY5" fmla="*/ 4052176 h 5104805"/>
              <a:gd name="connsiteX6" fmla="*/ 2260988 w 8028998"/>
              <a:gd name="connsiteY6" fmla="*/ 3652126 h 5104805"/>
              <a:gd name="connsiteX7" fmla="*/ 2432438 w 8028998"/>
              <a:gd name="connsiteY7" fmla="*/ 3737851 h 5104805"/>
              <a:gd name="connsiteX8" fmla="*/ 2537213 w 8028998"/>
              <a:gd name="connsiteY8" fmla="*/ 3855326 h 5104805"/>
              <a:gd name="connsiteX9" fmla="*/ 2927738 w 8028998"/>
              <a:gd name="connsiteY9" fmla="*/ 3890251 h 5104805"/>
              <a:gd name="connsiteX10" fmla="*/ 3242063 w 8028998"/>
              <a:gd name="connsiteY10" fmla="*/ 3975976 h 5104805"/>
              <a:gd name="connsiteX11" fmla="*/ 3400813 w 8028998"/>
              <a:gd name="connsiteY11" fmla="*/ 3747376 h 5104805"/>
              <a:gd name="connsiteX12" fmla="*/ 3565913 w 8028998"/>
              <a:gd name="connsiteY12" fmla="*/ 3737851 h 5104805"/>
              <a:gd name="connsiteX13" fmla="*/ 3680213 w 8028998"/>
              <a:gd name="connsiteY13" fmla="*/ 3566401 h 5104805"/>
              <a:gd name="connsiteX14" fmla="*/ 3543688 w 8028998"/>
              <a:gd name="connsiteY14" fmla="*/ 3398126 h 5104805"/>
              <a:gd name="connsiteX15" fmla="*/ 3556388 w 8028998"/>
              <a:gd name="connsiteY15" fmla="*/ 3309226 h 5104805"/>
              <a:gd name="connsiteX16" fmla="*/ 3699263 w 8028998"/>
              <a:gd name="connsiteY16" fmla="*/ 3213976 h 5104805"/>
              <a:gd name="connsiteX17" fmla="*/ 3921513 w 8028998"/>
              <a:gd name="connsiteY17" fmla="*/ 3067926 h 5104805"/>
              <a:gd name="connsiteX18" fmla="*/ 4566038 w 8028998"/>
              <a:gd name="connsiteY18" fmla="*/ 2175751 h 5104805"/>
              <a:gd name="connsiteX19" fmla="*/ 5104200 w 8028998"/>
              <a:gd name="connsiteY19" fmla="*/ 2109076 h 5104805"/>
              <a:gd name="connsiteX20" fmla="*/ 5304226 w 8028998"/>
              <a:gd name="connsiteY20" fmla="*/ 1966201 h 5104805"/>
              <a:gd name="connsiteX21" fmla="*/ 5342326 w 8028998"/>
              <a:gd name="connsiteY21" fmla="*/ 1751888 h 5104805"/>
              <a:gd name="connsiteX22" fmla="*/ 5604263 w 8028998"/>
              <a:gd name="connsiteY22" fmla="*/ 1642351 h 5104805"/>
              <a:gd name="connsiteX23" fmla="*/ 6099563 w 8028998"/>
              <a:gd name="connsiteY23" fmla="*/ 1366126 h 5104805"/>
              <a:gd name="connsiteX24" fmla="*/ 6594863 w 8028998"/>
              <a:gd name="connsiteY24" fmla="*/ 1280401 h 5104805"/>
              <a:gd name="connsiteX25" fmla="*/ 7271138 w 8028998"/>
              <a:gd name="connsiteY25" fmla="*/ 985126 h 5104805"/>
              <a:gd name="connsiteX26" fmla="*/ 7442588 w 8028998"/>
              <a:gd name="connsiteY26" fmla="*/ 737476 h 5104805"/>
              <a:gd name="connsiteX27" fmla="*/ 7480688 w 8028998"/>
              <a:gd name="connsiteY27" fmla="*/ 527926 h 5104805"/>
              <a:gd name="connsiteX28" fmla="*/ 7242563 w 8028998"/>
              <a:gd name="connsiteY28" fmla="*/ 480301 h 5104805"/>
              <a:gd name="connsiteX29" fmla="*/ 7566413 w 8028998"/>
              <a:gd name="connsiteY29" fmla="*/ 118351 h 5104805"/>
              <a:gd name="connsiteX30" fmla="*/ 7756913 w 8028998"/>
              <a:gd name="connsiteY30" fmla="*/ 42151 h 5104805"/>
              <a:gd name="connsiteX31" fmla="*/ 7947413 w 8028998"/>
              <a:gd name="connsiteY31" fmla="*/ 727951 h 5104805"/>
              <a:gd name="connsiteX32" fmla="*/ 8004563 w 8028998"/>
              <a:gd name="connsiteY32" fmla="*/ 1480426 h 5104805"/>
              <a:gd name="connsiteX33" fmla="*/ 7556888 w 8028998"/>
              <a:gd name="connsiteY33" fmla="*/ 1585201 h 5104805"/>
              <a:gd name="connsiteX34" fmla="*/ 7175888 w 8028998"/>
              <a:gd name="connsiteY34" fmla="*/ 1613776 h 5104805"/>
              <a:gd name="connsiteX35" fmla="*/ 6842513 w 8028998"/>
              <a:gd name="connsiteY35" fmla="*/ 1947151 h 5104805"/>
              <a:gd name="connsiteX36" fmla="*/ 6366263 w 8028998"/>
              <a:gd name="connsiteY36" fmla="*/ 2061451 h 5104805"/>
              <a:gd name="connsiteX37" fmla="*/ 6147188 w 8028998"/>
              <a:gd name="connsiteY37" fmla="*/ 2147176 h 5104805"/>
              <a:gd name="connsiteX38" fmla="*/ 5975738 w 8028998"/>
              <a:gd name="connsiteY38" fmla="*/ 2375776 h 5104805"/>
              <a:gd name="connsiteX39" fmla="*/ 5804288 w 8028998"/>
              <a:gd name="connsiteY39" fmla="*/ 2642476 h 5104805"/>
              <a:gd name="connsiteX40" fmla="*/ 5775713 w 8028998"/>
              <a:gd name="connsiteY40" fmla="*/ 2842501 h 5104805"/>
              <a:gd name="connsiteX41" fmla="*/ 5594738 w 8028998"/>
              <a:gd name="connsiteY41" fmla="*/ 2890126 h 5104805"/>
              <a:gd name="connsiteX42" fmla="*/ 5289938 w 8028998"/>
              <a:gd name="connsiteY42" fmla="*/ 3233026 h 5104805"/>
              <a:gd name="connsiteX43" fmla="*/ 5223263 w 8028998"/>
              <a:gd name="connsiteY43" fmla="*/ 3509251 h 5104805"/>
              <a:gd name="connsiteX44" fmla="*/ 4480313 w 8028998"/>
              <a:gd name="connsiteY44" fmla="*/ 3880726 h 5104805"/>
              <a:gd name="connsiteX45" fmla="*/ 4042163 w 8028998"/>
              <a:gd name="connsiteY45" fmla="*/ 4052176 h 5104805"/>
              <a:gd name="connsiteX46" fmla="*/ 3946913 w 8028998"/>
              <a:gd name="connsiteY46" fmla="*/ 4223626 h 5104805"/>
              <a:gd name="connsiteX47" fmla="*/ 3661163 w 8028998"/>
              <a:gd name="connsiteY47" fmla="*/ 4461751 h 5104805"/>
              <a:gd name="connsiteX48" fmla="*/ 2470538 w 8028998"/>
              <a:gd name="connsiteY48" fmla="*/ 4918951 h 5104805"/>
              <a:gd name="connsiteX49" fmla="*/ 2222888 w 8028998"/>
              <a:gd name="connsiteY49" fmla="*/ 5014201 h 5104805"/>
              <a:gd name="connsiteX50" fmla="*/ 1432313 w 8028998"/>
              <a:gd name="connsiteY50" fmla="*/ 5080876 h 5104805"/>
              <a:gd name="connsiteX51" fmla="*/ 327413 w 8028998"/>
              <a:gd name="connsiteY51" fmla="*/ 5099926 h 5104805"/>
              <a:gd name="connsiteX52" fmla="*/ 3563 w 8028998"/>
              <a:gd name="connsiteY52" fmla="*/ 5052301 h 5104805"/>
              <a:gd name="connsiteX53" fmla="*/ 165488 w 8028998"/>
              <a:gd name="connsiteY53" fmla="*/ 4614151 h 5104805"/>
              <a:gd name="connsiteX54" fmla="*/ 327413 w 8028998"/>
              <a:gd name="connsiteY54" fmla="*/ 4376026 h 5104805"/>
              <a:gd name="connsiteX0" fmla="*/ 327413 w 8028998"/>
              <a:gd name="connsiteY0" fmla="*/ 4376026 h 5104805"/>
              <a:gd name="connsiteX1" fmla="*/ 708413 w 8028998"/>
              <a:gd name="connsiteY1" fmla="*/ 4376026 h 5104805"/>
              <a:gd name="connsiteX2" fmla="*/ 1019563 w 8028998"/>
              <a:gd name="connsiteY2" fmla="*/ 4296651 h 5104805"/>
              <a:gd name="connsiteX3" fmla="*/ 1384688 w 8028998"/>
              <a:gd name="connsiteY3" fmla="*/ 4141076 h 5104805"/>
              <a:gd name="connsiteX4" fmla="*/ 1629163 w 8028998"/>
              <a:gd name="connsiteY4" fmla="*/ 3972801 h 5104805"/>
              <a:gd name="connsiteX5" fmla="*/ 1794263 w 8028998"/>
              <a:gd name="connsiteY5" fmla="*/ 4052176 h 5104805"/>
              <a:gd name="connsiteX6" fmla="*/ 2260988 w 8028998"/>
              <a:gd name="connsiteY6" fmla="*/ 3652126 h 5104805"/>
              <a:gd name="connsiteX7" fmla="*/ 2432438 w 8028998"/>
              <a:gd name="connsiteY7" fmla="*/ 3737851 h 5104805"/>
              <a:gd name="connsiteX8" fmla="*/ 2537213 w 8028998"/>
              <a:gd name="connsiteY8" fmla="*/ 3855326 h 5104805"/>
              <a:gd name="connsiteX9" fmla="*/ 2927738 w 8028998"/>
              <a:gd name="connsiteY9" fmla="*/ 3890251 h 5104805"/>
              <a:gd name="connsiteX10" fmla="*/ 3242063 w 8028998"/>
              <a:gd name="connsiteY10" fmla="*/ 3975976 h 5104805"/>
              <a:gd name="connsiteX11" fmla="*/ 3400813 w 8028998"/>
              <a:gd name="connsiteY11" fmla="*/ 3747376 h 5104805"/>
              <a:gd name="connsiteX12" fmla="*/ 3565913 w 8028998"/>
              <a:gd name="connsiteY12" fmla="*/ 3737851 h 5104805"/>
              <a:gd name="connsiteX13" fmla="*/ 3680213 w 8028998"/>
              <a:gd name="connsiteY13" fmla="*/ 3566401 h 5104805"/>
              <a:gd name="connsiteX14" fmla="*/ 3543688 w 8028998"/>
              <a:gd name="connsiteY14" fmla="*/ 3398126 h 5104805"/>
              <a:gd name="connsiteX15" fmla="*/ 3556388 w 8028998"/>
              <a:gd name="connsiteY15" fmla="*/ 3309226 h 5104805"/>
              <a:gd name="connsiteX16" fmla="*/ 3699263 w 8028998"/>
              <a:gd name="connsiteY16" fmla="*/ 3213976 h 5104805"/>
              <a:gd name="connsiteX17" fmla="*/ 3921513 w 8028998"/>
              <a:gd name="connsiteY17" fmla="*/ 3067926 h 5104805"/>
              <a:gd name="connsiteX18" fmla="*/ 4494601 w 8028998"/>
              <a:gd name="connsiteY18" fmla="*/ 2251951 h 5104805"/>
              <a:gd name="connsiteX19" fmla="*/ 5104200 w 8028998"/>
              <a:gd name="connsiteY19" fmla="*/ 2109076 h 5104805"/>
              <a:gd name="connsiteX20" fmla="*/ 5304226 w 8028998"/>
              <a:gd name="connsiteY20" fmla="*/ 1966201 h 5104805"/>
              <a:gd name="connsiteX21" fmla="*/ 5342326 w 8028998"/>
              <a:gd name="connsiteY21" fmla="*/ 1751888 h 5104805"/>
              <a:gd name="connsiteX22" fmla="*/ 5604263 w 8028998"/>
              <a:gd name="connsiteY22" fmla="*/ 1642351 h 5104805"/>
              <a:gd name="connsiteX23" fmla="*/ 6099563 w 8028998"/>
              <a:gd name="connsiteY23" fmla="*/ 1366126 h 5104805"/>
              <a:gd name="connsiteX24" fmla="*/ 6594863 w 8028998"/>
              <a:gd name="connsiteY24" fmla="*/ 1280401 h 5104805"/>
              <a:gd name="connsiteX25" fmla="*/ 7271138 w 8028998"/>
              <a:gd name="connsiteY25" fmla="*/ 985126 h 5104805"/>
              <a:gd name="connsiteX26" fmla="*/ 7442588 w 8028998"/>
              <a:gd name="connsiteY26" fmla="*/ 737476 h 5104805"/>
              <a:gd name="connsiteX27" fmla="*/ 7480688 w 8028998"/>
              <a:gd name="connsiteY27" fmla="*/ 527926 h 5104805"/>
              <a:gd name="connsiteX28" fmla="*/ 7242563 w 8028998"/>
              <a:gd name="connsiteY28" fmla="*/ 480301 h 5104805"/>
              <a:gd name="connsiteX29" fmla="*/ 7566413 w 8028998"/>
              <a:gd name="connsiteY29" fmla="*/ 118351 h 5104805"/>
              <a:gd name="connsiteX30" fmla="*/ 7756913 w 8028998"/>
              <a:gd name="connsiteY30" fmla="*/ 42151 h 5104805"/>
              <a:gd name="connsiteX31" fmla="*/ 7947413 w 8028998"/>
              <a:gd name="connsiteY31" fmla="*/ 727951 h 5104805"/>
              <a:gd name="connsiteX32" fmla="*/ 8004563 w 8028998"/>
              <a:gd name="connsiteY32" fmla="*/ 1480426 h 5104805"/>
              <a:gd name="connsiteX33" fmla="*/ 7556888 w 8028998"/>
              <a:gd name="connsiteY33" fmla="*/ 1585201 h 5104805"/>
              <a:gd name="connsiteX34" fmla="*/ 7175888 w 8028998"/>
              <a:gd name="connsiteY34" fmla="*/ 1613776 h 5104805"/>
              <a:gd name="connsiteX35" fmla="*/ 6842513 w 8028998"/>
              <a:gd name="connsiteY35" fmla="*/ 1947151 h 5104805"/>
              <a:gd name="connsiteX36" fmla="*/ 6366263 w 8028998"/>
              <a:gd name="connsiteY36" fmla="*/ 2061451 h 5104805"/>
              <a:gd name="connsiteX37" fmla="*/ 6147188 w 8028998"/>
              <a:gd name="connsiteY37" fmla="*/ 2147176 h 5104805"/>
              <a:gd name="connsiteX38" fmla="*/ 5975738 w 8028998"/>
              <a:gd name="connsiteY38" fmla="*/ 2375776 h 5104805"/>
              <a:gd name="connsiteX39" fmla="*/ 5804288 w 8028998"/>
              <a:gd name="connsiteY39" fmla="*/ 2642476 h 5104805"/>
              <a:gd name="connsiteX40" fmla="*/ 5775713 w 8028998"/>
              <a:gd name="connsiteY40" fmla="*/ 2842501 h 5104805"/>
              <a:gd name="connsiteX41" fmla="*/ 5594738 w 8028998"/>
              <a:gd name="connsiteY41" fmla="*/ 2890126 h 5104805"/>
              <a:gd name="connsiteX42" fmla="*/ 5289938 w 8028998"/>
              <a:gd name="connsiteY42" fmla="*/ 3233026 h 5104805"/>
              <a:gd name="connsiteX43" fmla="*/ 5223263 w 8028998"/>
              <a:gd name="connsiteY43" fmla="*/ 3509251 h 5104805"/>
              <a:gd name="connsiteX44" fmla="*/ 4480313 w 8028998"/>
              <a:gd name="connsiteY44" fmla="*/ 3880726 h 5104805"/>
              <a:gd name="connsiteX45" fmla="*/ 4042163 w 8028998"/>
              <a:gd name="connsiteY45" fmla="*/ 4052176 h 5104805"/>
              <a:gd name="connsiteX46" fmla="*/ 3946913 w 8028998"/>
              <a:gd name="connsiteY46" fmla="*/ 4223626 h 5104805"/>
              <a:gd name="connsiteX47" fmla="*/ 3661163 w 8028998"/>
              <a:gd name="connsiteY47" fmla="*/ 4461751 h 5104805"/>
              <a:gd name="connsiteX48" fmla="*/ 2470538 w 8028998"/>
              <a:gd name="connsiteY48" fmla="*/ 4918951 h 5104805"/>
              <a:gd name="connsiteX49" fmla="*/ 2222888 w 8028998"/>
              <a:gd name="connsiteY49" fmla="*/ 5014201 h 5104805"/>
              <a:gd name="connsiteX50" fmla="*/ 1432313 w 8028998"/>
              <a:gd name="connsiteY50" fmla="*/ 5080876 h 5104805"/>
              <a:gd name="connsiteX51" fmla="*/ 327413 w 8028998"/>
              <a:gd name="connsiteY51" fmla="*/ 5099926 h 5104805"/>
              <a:gd name="connsiteX52" fmla="*/ 3563 w 8028998"/>
              <a:gd name="connsiteY52" fmla="*/ 5052301 h 5104805"/>
              <a:gd name="connsiteX53" fmla="*/ 165488 w 8028998"/>
              <a:gd name="connsiteY53" fmla="*/ 4614151 h 5104805"/>
              <a:gd name="connsiteX54" fmla="*/ 327413 w 8028998"/>
              <a:gd name="connsiteY54" fmla="*/ 4376026 h 5104805"/>
              <a:gd name="connsiteX0" fmla="*/ 327413 w 8028998"/>
              <a:gd name="connsiteY0" fmla="*/ 4376026 h 5104805"/>
              <a:gd name="connsiteX1" fmla="*/ 708413 w 8028998"/>
              <a:gd name="connsiteY1" fmla="*/ 4376026 h 5104805"/>
              <a:gd name="connsiteX2" fmla="*/ 1019563 w 8028998"/>
              <a:gd name="connsiteY2" fmla="*/ 4296651 h 5104805"/>
              <a:gd name="connsiteX3" fmla="*/ 1384688 w 8028998"/>
              <a:gd name="connsiteY3" fmla="*/ 4141076 h 5104805"/>
              <a:gd name="connsiteX4" fmla="*/ 1629163 w 8028998"/>
              <a:gd name="connsiteY4" fmla="*/ 3972801 h 5104805"/>
              <a:gd name="connsiteX5" fmla="*/ 1794263 w 8028998"/>
              <a:gd name="connsiteY5" fmla="*/ 4052176 h 5104805"/>
              <a:gd name="connsiteX6" fmla="*/ 2260988 w 8028998"/>
              <a:gd name="connsiteY6" fmla="*/ 3652126 h 5104805"/>
              <a:gd name="connsiteX7" fmla="*/ 2432438 w 8028998"/>
              <a:gd name="connsiteY7" fmla="*/ 3737851 h 5104805"/>
              <a:gd name="connsiteX8" fmla="*/ 2537213 w 8028998"/>
              <a:gd name="connsiteY8" fmla="*/ 3855326 h 5104805"/>
              <a:gd name="connsiteX9" fmla="*/ 2927738 w 8028998"/>
              <a:gd name="connsiteY9" fmla="*/ 3890251 h 5104805"/>
              <a:gd name="connsiteX10" fmla="*/ 3242063 w 8028998"/>
              <a:gd name="connsiteY10" fmla="*/ 3975976 h 5104805"/>
              <a:gd name="connsiteX11" fmla="*/ 3400813 w 8028998"/>
              <a:gd name="connsiteY11" fmla="*/ 3747376 h 5104805"/>
              <a:gd name="connsiteX12" fmla="*/ 3565913 w 8028998"/>
              <a:gd name="connsiteY12" fmla="*/ 3737851 h 5104805"/>
              <a:gd name="connsiteX13" fmla="*/ 3680213 w 8028998"/>
              <a:gd name="connsiteY13" fmla="*/ 3566401 h 5104805"/>
              <a:gd name="connsiteX14" fmla="*/ 3543688 w 8028998"/>
              <a:gd name="connsiteY14" fmla="*/ 3398126 h 5104805"/>
              <a:gd name="connsiteX15" fmla="*/ 3556388 w 8028998"/>
              <a:gd name="connsiteY15" fmla="*/ 3309226 h 5104805"/>
              <a:gd name="connsiteX16" fmla="*/ 3699263 w 8028998"/>
              <a:gd name="connsiteY16" fmla="*/ 3213976 h 5104805"/>
              <a:gd name="connsiteX17" fmla="*/ 3921513 w 8028998"/>
              <a:gd name="connsiteY17" fmla="*/ 3067926 h 5104805"/>
              <a:gd name="connsiteX18" fmla="*/ 4494601 w 8028998"/>
              <a:gd name="connsiteY18" fmla="*/ 2251951 h 5104805"/>
              <a:gd name="connsiteX19" fmla="*/ 4785113 w 8028998"/>
              <a:gd name="connsiteY19" fmla="*/ 2113839 h 5104805"/>
              <a:gd name="connsiteX20" fmla="*/ 5104200 w 8028998"/>
              <a:gd name="connsiteY20" fmla="*/ 2109076 h 5104805"/>
              <a:gd name="connsiteX21" fmla="*/ 5304226 w 8028998"/>
              <a:gd name="connsiteY21" fmla="*/ 1966201 h 5104805"/>
              <a:gd name="connsiteX22" fmla="*/ 5342326 w 8028998"/>
              <a:gd name="connsiteY22" fmla="*/ 1751888 h 5104805"/>
              <a:gd name="connsiteX23" fmla="*/ 5604263 w 8028998"/>
              <a:gd name="connsiteY23" fmla="*/ 1642351 h 5104805"/>
              <a:gd name="connsiteX24" fmla="*/ 6099563 w 8028998"/>
              <a:gd name="connsiteY24" fmla="*/ 1366126 h 5104805"/>
              <a:gd name="connsiteX25" fmla="*/ 6594863 w 8028998"/>
              <a:gd name="connsiteY25" fmla="*/ 1280401 h 5104805"/>
              <a:gd name="connsiteX26" fmla="*/ 7271138 w 8028998"/>
              <a:gd name="connsiteY26" fmla="*/ 985126 h 5104805"/>
              <a:gd name="connsiteX27" fmla="*/ 7442588 w 8028998"/>
              <a:gd name="connsiteY27" fmla="*/ 737476 h 5104805"/>
              <a:gd name="connsiteX28" fmla="*/ 7480688 w 8028998"/>
              <a:gd name="connsiteY28" fmla="*/ 527926 h 5104805"/>
              <a:gd name="connsiteX29" fmla="*/ 7242563 w 8028998"/>
              <a:gd name="connsiteY29" fmla="*/ 480301 h 5104805"/>
              <a:gd name="connsiteX30" fmla="*/ 7566413 w 8028998"/>
              <a:gd name="connsiteY30" fmla="*/ 118351 h 5104805"/>
              <a:gd name="connsiteX31" fmla="*/ 7756913 w 8028998"/>
              <a:gd name="connsiteY31" fmla="*/ 42151 h 5104805"/>
              <a:gd name="connsiteX32" fmla="*/ 7947413 w 8028998"/>
              <a:gd name="connsiteY32" fmla="*/ 727951 h 5104805"/>
              <a:gd name="connsiteX33" fmla="*/ 8004563 w 8028998"/>
              <a:gd name="connsiteY33" fmla="*/ 1480426 h 5104805"/>
              <a:gd name="connsiteX34" fmla="*/ 7556888 w 8028998"/>
              <a:gd name="connsiteY34" fmla="*/ 1585201 h 5104805"/>
              <a:gd name="connsiteX35" fmla="*/ 7175888 w 8028998"/>
              <a:gd name="connsiteY35" fmla="*/ 1613776 h 5104805"/>
              <a:gd name="connsiteX36" fmla="*/ 6842513 w 8028998"/>
              <a:gd name="connsiteY36" fmla="*/ 1947151 h 5104805"/>
              <a:gd name="connsiteX37" fmla="*/ 6366263 w 8028998"/>
              <a:gd name="connsiteY37" fmla="*/ 2061451 h 5104805"/>
              <a:gd name="connsiteX38" fmla="*/ 6147188 w 8028998"/>
              <a:gd name="connsiteY38" fmla="*/ 2147176 h 5104805"/>
              <a:gd name="connsiteX39" fmla="*/ 5975738 w 8028998"/>
              <a:gd name="connsiteY39" fmla="*/ 2375776 h 5104805"/>
              <a:gd name="connsiteX40" fmla="*/ 5804288 w 8028998"/>
              <a:gd name="connsiteY40" fmla="*/ 2642476 h 5104805"/>
              <a:gd name="connsiteX41" fmla="*/ 5775713 w 8028998"/>
              <a:gd name="connsiteY41" fmla="*/ 2842501 h 5104805"/>
              <a:gd name="connsiteX42" fmla="*/ 5594738 w 8028998"/>
              <a:gd name="connsiteY42" fmla="*/ 2890126 h 5104805"/>
              <a:gd name="connsiteX43" fmla="*/ 5289938 w 8028998"/>
              <a:gd name="connsiteY43" fmla="*/ 3233026 h 5104805"/>
              <a:gd name="connsiteX44" fmla="*/ 5223263 w 8028998"/>
              <a:gd name="connsiteY44" fmla="*/ 3509251 h 5104805"/>
              <a:gd name="connsiteX45" fmla="*/ 4480313 w 8028998"/>
              <a:gd name="connsiteY45" fmla="*/ 3880726 h 5104805"/>
              <a:gd name="connsiteX46" fmla="*/ 4042163 w 8028998"/>
              <a:gd name="connsiteY46" fmla="*/ 4052176 h 5104805"/>
              <a:gd name="connsiteX47" fmla="*/ 3946913 w 8028998"/>
              <a:gd name="connsiteY47" fmla="*/ 4223626 h 5104805"/>
              <a:gd name="connsiteX48" fmla="*/ 3661163 w 8028998"/>
              <a:gd name="connsiteY48" fmla="*/ 4461751 h 5104805"/>
              <a:gd name="connsiteX49" fmla="*/ 2470538 w 8028998"/>
              <a:gd name="connsiteY49" fmla="*/ 4918951 h 5104805"/>
              <a:gd name="connsiteX50" fmla="*/ 2222888 w 8028998"/>
              <a:gd name="connsiteY50" fmla="*/ 5014201 h 5104805"/>
              <a:gd name="connsiteX51" fmla="*/ 1432313 w 8028998"/>
              <a:gd name="connsiteY51" fmla="*/ 5080876 h 5104805"/>
              <a:gd name="connsiteX52" fmla="*/ 327413 w 8028998"/>
              <a:gd name="connsiteY52" fmla="*/ 5099926 h 5104805"/>
              <a:gd name="connsiteX53" fmla="*/ 3563 w 8028998"/>
              <a:gd name="connsiteY53" fmla="*/ 5052301 h 5104805"/>
              <a:gd name="connsiteX54" fmla="*/ 165488 w 8028998"/>
              <a:gd name="connsiteY54" fmla="*/ 4614151 h 5104805"/>
              <a:gd name="connsiteX55" fmla="*/ 327413 w 8028998"/>
              <a:gd name="connsiteY55" fmla="*/ 4376026 h 5104805"/>
              <a:gd name="connsiteX0" fmla="*/ 327413 w 8028998"/>
              <a:gd name="connsiteY0" fmla="*/ 4376026 h 5104805"/>
              <a:gd name="connsiteX1" fmla="*/ 708413 w 8028998"/>
              <a:gd name="connsiteY1" fmla="*/ 4376026 h 5104805"/>
              <a:gd name="connsiteX2" fmla="*/ 1019563 w 8028998"/>
              <a:gd name="connsiteY2" fmla="*/ 4296651 h 5104805"/>
              <a:gd name="connsiteX3" fmla="*/ 1384688 w 8028998"/>
              <a:gd name="connsiteY3" fmla="*/ 4141076 h 5104805"/>
              <a:gd name="connsiteX4" fmla="*/ 1629163 w 8028998"/>
              <a:gd name="connsiteY4" fmla="*/ 3972801 h 5104805"/>
              <a:gd name="connsiteX5" fmla="*/ 1794263 w 8028998"/>
              <a:gd name="connsiteY5" fmla="*/ 4052176 h 5104805"/>
              <a:gd name="connsiteX6" fmla="*/ 2260988 w 8028998"/>
              <a:gd name="connsiteY6" fmla="*/ 3652126 h 5104805"/>
              <a:gd name="connsiteX7" fmla="*/ 2432438 w 8028998"/>
              <a:gd name="connsiteY7" fmla="*/ 3737851 h 5104805"/>
              <a:gd name="connsiteX8" fmla="*/ 2537213 w 8028998"/>
              <a:gd name="connsiteY8" fmla="*/ 3855326 h 5104805"/>
              <a:gd name="connsiteX9" fmla="*/ 2927738 w 8028998"/>
              <a:gd name="connsiteY9" fmla="*/ 3890251 h 5104805"/>
              <a:gd name="connsiteX10" fmla="*/ 3242063 w 8028998"/>
              <a:gd name="connsiteY10" fmla="*/ 3975976 h 5104805"/>
              <a:gd name="connsiteX11" fmla="*/ 3400813 w 8028998"/>
              <a:gd name="connsiteY11" fmla="*/ 3747376 h 5104805"/>
              <a:gd name="connsiteX12" fmla="*/ 3565913 w 8028998"/>
              <a:gd name="connsiteY12" fmla="*/ 3737851 h 5104805"/>
              <a:gd name="connsiteX13" fmla="*/ 3680213 w 8028998"/>
              <a:gd name="connsiteY13" fmla="*/ 3566401 h 5104805"/>
              <a:gd name="connsiteX14" fmla="*/ 3543688 w 8028998"/>
              <a:gd name="connsiteY14" fmla="*/ 3398126 h 5104805"/>
              <a:gd name="connsiteX15" fmla="*/ 3556388 w 8028998"/>
              <a:gd name="connsiteY15" fmla="*/ 3309226 h 5104805"/>
              <a:gd name="connsiteX16" fmla="*/ 3699263 w 8028998"/>
              <a:gd name="connsiteY16" fmla="*/ 3213976 h 5104805"/>
              <a:gd name="connsiteX17" fmla="*/ 3921513 w 8028998"/>
              <a:gd name="connsiteY17" fmla="*/ 3067926 h 5104805"/>
              <a:gd name="connsiteX18" fmla="*/ 4165988 w 8028998"/>
              <a:gd name="connsiteY18" fmla="*/ 2709151 h 5104805"/>
              <a:gd name="connsiteX19" fmla="*/ 4494601 w 8028998"/>
              <a:gd name="connsiteY19" fmla="*/ 2251951 h 5104805"/>
              <a:gd name="connsiteX20" fmla="*/ 4785113 w 8028998"/>
              <a:gd name="connsiteY20" fmla="*/ 2113839 h 5104805"/>
              <a:gd name="connsiteX21" fmla="*/ 5104200 w 8028998"/>
              <a:gd name="connsiteY21" fmla="*/ 2109076 h 5104805"/>
              <a:gd name="connsiteX22" fmla="*/ 5304226 w 8028998"/>
              <a:gd name="connsiteY22" fmla="*/ 1966201 h 5104805"/>
              <a:gd name="connsiteX23" fmla="*/ 5342326 w 8028998"/>
              <a:gd name="connsiteY23" fmla="*/ 1751888 h 5104805"/>
              <a:gd name="connsiteX24" fmla="*/ 5604263 w 8028998"/>
              <a:gd name="connsiteY24" fmla="*/ 1642351 h 5104805"/>
              <a:gd name="connsiteX25" fmla="*/ 6099563 w 8028998"/>
              <a:gd name="connsiteY25" fmla="*/ 1366126 h 5104805"/>
              <a:gd name="connsiteX26" fmla="*/ 6594863 w 8028998"/>
              <a:gd name="connsiteY26" fmla="*/ 1280401 h 5104805"/>
              <a:gd name="connsiteX27" fmla="*/ 7271138 w 8028998"/>
              <a:gd name="connsiteY27" fmla="*/ 985126 h 5104805"/>
              <a:gd name="connsiteX28" fmla="*/ 7442588 w 8028998"/>
              <a:gd name="connsiteY28" fmla="*/ 737476 h 5104805"/>
              <a:gd name="connsiteX29" fmla="*/ 7480688 w 8028998"/>
              <a:gd name="connsiteY29" fmla="*/ 527926 h 5104805"/>
              <a:gd name="connsiteX30" fmla="*/ 7242563 w 8028998"/>
              <a:gd name="connsiteY30" fmla="*/ 480301 h 5104805"/>
              <a:gd name="connsiteX31" fmla="*/ 7566413 w 8028998"/>
              <a:gd name="connsiteY31" fmla="*/ 118351 h 5104805"/>
              <a:gd name="connsiteX32" fmla="*/ 7756913 w 8028998"/>
              <a:gd name="connsiteY32" fmla="*/ 42151 h 5104805"/>
              <a:gd name="connsiteX33" fmla="*/ 7947413 w 8028998"/>
              <a:gd name="connsiteY33" fmla="*/ 727951 h 5104805"/>
              <a:gd name="connsiteX34" fmla="*/ 8004563 w 8028998"/>
              <a:gd name="connsiteY34" fmla="*/ 1480426 h 5104805"/>
              <a:gd name="connsiteX35" fmla="*/ 7556888 w 8028998"/>
              <a:gd name="connsiteY35" fmla="*/ 1585201 h 5104805"/>
              <a:gd name="connsiteX36" fmla="*/ 7175888 w 8028998"/>
              <a:gd name="connsiteY36" fmla="*/ 1613776 h 5104805"/>
              <a:gd name="connsiteX37" fmla="*/ 6842513 w 8028998"/>
              <a:gd name="connsiteY37" fmla="*/ 1947151 h 5104805"/>
              <a:gd name="connsiteX38" fmla="*/ 6366263 w 8028998"/>
              <a:gd name="connsiteY38" fmla="*/ 2061451 h 5104805"/>
              <a:gd name="connsiteX39" fmla="*/ 6147188 w 8028998"/>
              <a:gd name="connsiteY39" fmla="*/ 2147176 h 5104805"/>
              <a:gd name="connsiteX40" fmla="*/ 5975738 w 8028998"/>
              <a:gd name="connsiteY40" fmla="*/ 2375776 h 5104805"/>
              <a:gd name="connsiteX41" fmla="*/ 5804288 w 8028998"/>
              <a:gd name="connsiteY41" fmla="*/ 2642476 h 5104805"/>
              <a:gd name="connsiteX42" fmla="*/ 5775713 w 8028998"/>
              <a:gd name="connsiteY42" fmla="*/ 2842501 h 5104805"/>
              <a:gd name="connsiteX43" fmla="*/ 5594738 w 8028998"/>
              <a:gd name="connsiteY43" fmla="*/ 2890126 h 5104805"/>
              <a:gd name="connsiteX44" fmla="*/ 5289938 w 8028998"/>
              <a:gd name="connsiteY44" fmla="*/ 3233026 h 5104805"/>
              <a:gd name="connsiteX45" fmla="*/ 5223263 w 8028998"/>
              <a:gd name="connsiteY45" fmla="*/ 3509251 h 5104805"/>
              <a:gd name="connsiteX46" fmla="*/ 4480313 w 8028998"/>
              <a:gd name="connsiteY46" fmla="*/ 3880726 h 5104805"/>
              <a:gd name="connsiteX47" fmla="*/ 4042163 w 8028998"/>
              <a:gd name="connsiteY47" fmla="*/ 4052176 h 5104805"/>
              <a:gd name="connsiteX48" fmla="*/ 3946913 w 8028998"/>
              <a:gd name="connsiteY48" fmla="*/ 4223626 h 5104805"/>
              <a:gd name="connsiteX49" fmla="*/ 3661163 w 8028998"/>
              <a:gd name="connsiteY49" fmla="*/ 4461751 h 5104805"/>
              <a:gd name="connsiteX50" fmla="*/ 2470538 w 8028998"/>
              <a:gd name="connsiteY50" fmla="*/ 4918951 h 5104805"/>
              <a:gd name="connsiteX51" fmla="*/ 2222888 w 8028998"/>
              <a:gd name="connsiteY51" fmla="*/ 5014201 h 5104805"/>
              <a:gd name="connsiteX52" fmla="*/ 1432313 w 8028998"/>
              <a:gd name="connsiteY52" fmla="*/ 5080876 h 5104805"/>
              <a:gd name="connsiteX53" fmla="*/ 327413 w 8028998"/>
              <a:gd name="connsiteY53" fmla="*/ 5099926 h 5104805"/>
              <a:gd name="connsiteX54" fmla="*/ 3563 w 8028998"/>
              <a:gd name="connsiteY54" fmla="*/ 5052301 h 5104805"/>
              <a:gd name="connsiteX55" fmla="*/ 165488 w 8028998"/>
              <a:gd name="connsiteY55" fmla="*/ 4614151 h 5104805"/>
              <a:gd name="connsiteX56" fmla="*/ 327413 w 8028998"/>
              <a:gd name="connsiteY56" fmla="*/ 4376026 h 5104805"/>
              <a:gd name="connsiteX0" fmla="*/ 327413 w 8028998"/>
              <a:gd name="connsiteY0" fmla="*/ 4376026 h 5104805"/>
              <a:gd name="connsiteX1" fmla="*/ 708413 w 8028998"/>
              <a:gd name="connsiteY1" fmla="*/ 4376026 h 5104805"/>
              <a:gd name="connsiteX2" fmla="*/ 1019563 w 8028998"/>
              <a:gd name="connsiteY2" fmla="*/ 4296651 h 5104805"/>
              <a:gd name="connsiteX3" fmla="*/ 1384688 w 8028998"/>
              <a:gd name="connsiteY3" fmla="*/ 4141076 h 5104805"/>
              <a:gd name="connsiteX4" fmla="*/ 1629163 w 8028998"/>
              <a:gd name="connsiteY4" fmla="*/ 3972801 h 5104805"/>
              <a:gd name="connsiteX5" fmla="*/ 1794263 w 8028998"/>
              <a:gd name="connsiteY5" fmla="*/ 4052176 h 5104805"/>
              <a:gd name="connsiteX6" fmla="*/ 2260988 w 8028998"/>
              <a:gd name="connsiteY6" fmla="*/ 3652126 h 5104805"/>
              <a:gd name="connsiteX7" fmla="*/ 2432438 w 8028998"/>
              <a:gd name="connsiteY7" fmla="*/ 3737851 h 5104805"/>
              <a:gd name="connsiteX8" fmla="*/ 2537213 w 8028998"/>
              <a:gd name="connsiteY8" fmla="*/ 3855326 h 5104805"/>
              <a:gd name="connsiteX9" fmla="*/ 2927738 w 8028998"/>
              <a:gd name="connsiteY9" fmla="*/ 3890251 h 5104805"/>
              <a:gd name="connsiteX10" fmla="*/ 3242063 w 8028998"/>
              <a:gd name="connsiteY10" fmla="*/ 3975976 h 5104805"/>
              <a:gd name="connsiteX11" fmla="*/ 3400813 w 8028998"/>
              <a:gd name="connsiteY11" fmla="*/ 3747376 h 5104805"/>
              <a:gd name="connsiteX12" fmla="*/ 3565913 w 8028998"/>
              <a:gd name="connsiteY12" fmla="*/ 3737851 h 5104805"/>
              <a:gd name="connsiteX13" fmla="*/ 3680213 w 8028998"/>
              <a:gd name="connsiteY13" fmla="*/ 3566401 h 5104805"/>
              <a:gd name="connsiteX14" fmla="*/ 3543688 w 8028998"/>
              <a:gd name="connsiteY14" fmla="*/ 3398126 h 5104805"/>
              <a:gd name="connsiteX15" fmla="*/ 3556388 w 8028998"/>
              <a:gd name="connsiteY15" fmla="*/ 3309226 h 5104805"/>
              <a:gd name="connsiteX16" fmla="*/ 3699263 w 8028998"/>
              <a:gd name="connsiteY16" fmla="*/ 3213976 h 5104805"/>
              <a:gd name="connsiteX17" fmla="*/ 3921513 w 8028998"/>
              <a:gd name="connsiteY17" fmla="*/ 3067926 h 5104805"/>
              <a:gd name="connsiteX18" fmla="*/ 4151701 w 8028998"/>
              <a:gd name="connsiteY18" fmla="*/ 2694864 h 5104805"/>
              <a:gd name="connsiteX19" fmla="*/ 4494601 w 8028998"/>
              <a:gd name="connsiteY19" fmla="*/ 2251951 h 5104805"/>
              <a:gd name="connsiteX20" fmla="*/ 4785113 w 8028998"/>
              <a:gd name="connsiteY20" fmla="*/ 2113839 h 5104805"/>
              <a:gd name="connsiteX21" fmla="*/ 5104200 w 8028998"/>
              <a:gd name="connsiteY21" fmla="*/ 2109076 h 5104805"/>
              <a:gd name="connsiteX22" fmla="*/ 5304226 w 8028998"/>
              <a:gd name="connsiteY22" fmla="*/ 1966201 h 5104805"/>
              <a:gd name="connsiteX23" fmla="*/ 5342326 w 8028998"/>
              <a:gd name="connsiteY23" fmla="*/ 1751888 h 5104805"/>
              <a:gd name="connsiteX24" fmla="*/ 5604263 w 8028998"/>
              <a:gd name="connsiteY24" fmla="*/ 1642351 h 5104805"/>
              <a:gd name="connsiteX25" fmla="*/ 6099563 w 8028998"/>
              <a:gd name="connsiteY25" fmla="*/ 1366126 h 5104805"/>
              <a:gd name="connsiteX26" fmla="*/ 6594863 w 8028998"/>
              <a:gd name="connsiteY26" fmla="*/ 1280401 h 5104805"/>
              <a:gd name="connsiteX27" fmla="*/ 7271138 w 8028998"/>
              <a:gd name="connsiteY27" fmla="*/ 985126 h 5104805"/>
              <a:gd name="connsiteX28" fmla="*/ 7442588 w 8028998"/>
              <a:gd name="connsiteY28" fmla="*/ 737476 h 5104805"/>
              <a:gd name="connsiteX29" fmla="*/ 7480688 w 8028998"/>
              <a:gd name="connsiteY29" fmla="*/ 527926 h 5104805"/>
              <a:gd name="connsiteX30" fmla="*/ 7242563 w 8028998"/>
              <a:gd name="connsiteY30" fmla="*/ 480301 h 5104805"/>
              <a:gd name="connsiteX31" fmla="*/ 7566413 w 8028998"/>
              <a:gd name="connsiteY31" fmla="*/ 118351 h 5104805"/>
              <a:gd name="connsiteX32" fmla="*/ 7756913 w 8028998"/>
              <a:gd name="connsiteY32" fmla="*/ 42151 h 5104805"/>
              <a:gd name="connsiteX33" fmla="*/ 7947413 w 8028998"/>
              <a:gd name="connsiteY33" fmla="*/ 727951 h 5104805"/>
              <a:gd name="connsiteX34" fmla="*/ 8004563 w 8028998"/>
              <a:gd name="connsiteY34" fmla="*/ 1480426 h 5104805"/>
              <a:gd name="connsiteX35" fmla="*/ 7556888 w 8028998"/>
              <a:gd name="connsiteY35" fmla="*/ 1585201 h 5104805"/>
              <a:gd name="connsiteX36" fmla="*/ 7175888 w 8028998"/>
              <a:gd name="connsiteY36" fmla="*/ 1613776 h 5104805"/>
              <a:gd name="connsiteX37" fmla="*/ 6842513 w 8028998"/>
              <a:gd name="connsiteY37" fmla="*/ 1947151 h 5104805"/>
              <a:gd name="connsiteX38" fmla="*/ 6366263 w 8028998"/>
              <a:gd name="connsiteY38" fmla="*/ 2061451 h 5104805"/>
              <a:gd name="connsiteX39" fmla="*/ 6147188 w 8028998"/>
              <a:gd name="connsiteY39" fmla="*/ 2147176 h 5104805"/>
              <a:gd name="connsiteX40" fmla="*/ 5975738 w 8028998"/>
              <a:gd name="connsiteY40" fmla="*/ 2375776 h 5104805"/>
              <a:gd name="connsiteX41" fmla="*/ 5804288 w 8028998"/>
              <a:gd name="connsiteY41" fmla="*/ 2642476 h 5104805"/>
              <a:gd name="connsiteX42" fmla="*/ 5775713 w 8028998"/>
              <a:gd name="connsiteY42" fmla="*/ 2842501 h 5104805"/>
              <a:gd name="connsiteX43" fmla="*/ 5594738 w 8028998"/>
              <a:gd name="connsiteY43" fmla="*/ 2890126 h 5104805"/>
              <a:gd name="connsiteX44" fmla="*/ 5289938 w 8028998"/>
              <a:gd name="connsiteY44" fmla="*/ 3233026 h 5104805"/>
              <a:gd name="connsiteX45" fmla="*/ 5223263 w 8028998"/>
              <a:gd name="connsiteY45" fmla="*/ 3509251 h 5104805"/>
              <a:gd name="connsiteX46" fmla="*/ 4480313 w 8028998"/>
              <a:gd name="connsiteY46" fmla="*/ 3880726 h 5104805"/>
              <a:gd name="connsiteX47" fmla="*/ 4042163 w 8028998"/>
              <a:gd name="connsiteY47" fmla="*/ 4052176 h 5104805"/>
              <a:gd name="connsiteX48" fmla="*/ 3946913 w 8028998"/>
              <a:gd name="connsiteY48" fmla="*/ 4223626 h 5104805"/>
              <a:gd name="connsiteX49" fmla="*/ 3661163 w 8028998"/>
              <a:gd name="connsiteY49" fmla="*/ 4461751 h 5104805"/>
              <a:gd name="connsiteX50" fmla="*/ 2470538 w 8028998"/>
              <a:gd name="connsiteY50" fmla="*/ 4918951 h 5104805"/>
              <a:gd name="connsiteX51" fmla="*/ 2222888 w 8028998"/>
              <a:gd name="connsiteY51" fmla="*/ 5014201 h 5104805"/>
              <a:gd name="connsiteX52" fmla="*/ 1432313 w 8028998"/>
              <a:gd name="connsiteY52" fmla="*/ 5080876 h 5104805"/>
              <a:gd name="connsiteX53" fmla="*/ 327413 w 8028998"/>
              <a:gd name="connsiteY53" fmla="*/ 5099926 h 5104805"/>
              <a:gd name="connsiteX54" fmla="*/ 3563 w 8028998"/>
              <a:gd name="connsiteY54" fmla="*/ 5052301 h 5104805"/>
              <a:gd name="connsiteX55" fmla="*/ 165488 w 8028998"/>
              <a:gd name="connsiteY55" fmla="*/ 4614151 h 5104805"/>
              <a:gd name="connsiteX56" fmla="*/ 327413 w 8028998"/>
              <a:gd name="connsiteY56" fmla="*/ 4376026 h 5104805"/>
              <a:gd name="connsiteX0" fmla="*/ 327413 w 8028998"/>
              <a:gd name="connsiteY0" fmla="*/ 4376026 h 5104805"/>
              <a:gd name="connsiteX1" fmla="*/ 708413 w 8028998"/>
              <a:gd name="connsiteY1" fmla="*/ 4376026 h 5104805"/>
              <a:gd name="connsiteX2" fmla="*/ 1019563 w 8028998"/>
              <a:gd name="connsiteY2" fmla="*/ 4296651 h 5104805"/>
              <a:gd name="connsiteX3" fmla="*/ 1384688 w 8028998"/>
              <a:gd name="connsiteY3" fmla="*/ 4141076 h 5104805"/>
              <a:gd name="connsiteX4" fmla="*/ 1629163 w 8028998"/>
              <a:gd name="connsiteY4" fmla="*/ 3972801 h 5104805"/>
              <a:gd name="connsiteX5" fmla="*/ 1794263 w 8028998"/>
              <a:gd name="connsiteY5" fmla="*/ 4052176 h 5104805"/>
              <a:gd name="connsiteX6" fmla="*/ 2184788 w 8028998"/>
              <a:gd name="connsiteY6" fmla="*/ 3714038 h 5104805"/>
              <a:gd name="connsiteX7" fmla="*/ 2432438 w 8028998"/>
              <a:gd name="connsiteY7" fmla="*/ 3737851 h 5104805"/>
              <a:gd name="connsiteX8" fmla="*/ 2537213 w 8028998"/>
              <a:gd name="connsiteY8" fmla="*/ 3855326 h 5104805"/>
              <a:gd name="connsiteX9" fmla="*/ 2927738 w 8028998"/>
              <a:gd name="connsiteY9" fmla="*/ 3890251 h 5104805"/>
              <a:gd name="connsiteX10" fmla="*/ 3242063 w 8028998"/>
              <a:gd name="connsiteY10" fmla="*/ 3975976 h 5104805"/>
              <a:gd name="connsiteX11" fmla="*/ 3400813 w 8028998"/>
              <a:gd name="connsiteY11" fmla="*/ 3747376 h 5104805"/>
              <a:gd name="connsiteX12" fmla="*/ 3565913 w 8028998"/>
              <a:gd name="connsiteY12" fmla="*/ 3737851 h 5104805"/>
              <a:gd name="connsiteX13" fmla="*/ 3680213 w 8028998"/>
              <a:gd name="connsiteY13" fmla="*/ 3566401 h 5104805"/>
              <a:gd name="connsiteX14" fmla="*/ 3543688 w 8028998"/>
              <a:gd name="connsiteY14" fmla="*/ 3398126 h 5104805"/>
              <a:gd name="connsiteX15" fmla="*/ 3556388 w 8028998"/>
              <a:gd name="connsiteY15" fmla="*/ 3309226 h 5104805"/>
              <a:gd name="connsiteX16" fmla="*/ 3699263 w 8028998"/>
              <a:gd name="connsiteY16" fmla="*/ 3213976 h 5104805"/>
              <a:gd name="connsiteX17" fmla="*/ 3921513 w 8028998"/>
              <a:gd name="connsiteY17" fmla="*/ 3067926 h 5104805"/>
              <a:gd name="connsiteX18" fmla="*/ 4151701 w 8028998"/>
              <a:gd name="connsiteY18" fmla="*/ 2694864 h 5104805"/>
              <a:gd name="connsiteX19" fmla="*/ 4494601 w 8028998"/>
              <a:gd name="connsiteY19" fmla="*/ 2251951 h 5104805"/>
              <a:gd name="connsiteX20" fmla="*/ 4785113 w 8028998"/>
              <a:gd name="connsiteY20" fmla="*/ 2113839 h 5104805"/>
              <a:gd name="connsiteX21" fmla="*/ 5104200 w 8028998"/>
              <a:gd name="connsiteY21" fmla="*/ 2109076 h 5104805"/>
              <a:gd name="connsiteX22" fmla="*/ 5304226 w 8028998"/>
              <a:gd name="connsiteY22" fmla="*/ 1966201 h 5104805"/>
              <a:gd name="connsiteX23" fmla="*/ 5342326 w 8028998"/>
              <a:gd name="connsiteY23" fmla="*/ 1751888 h 5104805"/>
              <a:gd name="connsiteX24" fmla="*/ 5604263 w 8028998"/>
              <a:gd name="connsiteY24" fmla="*/ 1642351 h 5104805"/>
              <a:gd name="connsiteX25" fmla="*/ 6099563 w 8028998"/>
              <a:gd name="connsiteY25" fmla="*/ 1366126 h 5104805"/>
              <a:gd name="connsiteX26" fmla="*/ 6594863 w 8028998"/>
              <a:gd name="connsiteY26" fmla="*/ 1280401 h 5104805"/>
              <a:gd name="connsiteX27" fmla="*/ 7271138 w 8028998"/>
              <a:gd name="connsiteY27" fmla="*/ 985126 h 5104805"/>
              <a:gd name="connsiteX28" fmla="*/ 7442588 w 8028998"/>
              <a:gd name="connsiteY28" fmla="*/ 737476 h 5104805"/>
              <a:gd name="connsiteX29" fmla="*/ 7480688 w 8028998"/>
              <a:gd name="connsiteY29" fmla="*/ 527926 h 5104805"/>
              <a:gd name="connsiteX30" fmla="*/ 7242563 w 8028998"/>
              <a:gd name="connsiteY30" fmla="*/ 480301 h 5104805"/>
              <a:gd name="connsiteX31" fmla="*/ 7566413 w 8028998"/>
              <a:gd name="connsiteY31" fmla="*/ 118351 h 5104805"/>
              <a:gd name="connsiteX32" fmla="*/ 7756913 w 8028998"/>
              <a:gd name="connsiteY32" fmla="*/ 42151 h 5104805"/>
              <a:gd name="connsiteX33" fmla="*/ 7947413 w 8028998"/>
              <a:gd name="connsiteY33" fmla="*/ 727951 h 5104805"/>
              <a:gd name="connsiteX34" fmla="*/ 8004563 w 8028998"/>
              <a:gd name="connsiteY34" fmla="*/ 1480426 h 5104805"/>
              <a:gd name="connsiteX35" fmla="*/ 7556888 w 8028998"/>
              <a:gd name="connsiteY35" fmla="*/ 1585201 h 5104805"/>
              <a:gd name="connsiteX36" fmla="*/ 7175888 w 8028998"/>
              <a:gd name="connsiteY36" fmla="*/ 1613776 h 5104805"/>
              <a:gd name="connsiteX37" fmla="*/ 6842513 w 8028998"/>
              <a:gd name="connsiteY37" fmla="*/ 1947151 h 5104805"/>
              <a:gd name="connsiteX38" fmla="*/ 6366263 w 8028998"/>
              <a:gd name="connsiteY38" fmla="*/ 2061451 h 5104805"/>
              <a:gd name="connsiteX39" fmla="*/ 6147188 w 8028998"/>
              <a:gd name="connsiteY39" fmla="*/ 2147176 h 5104805"/>
              <a:gd name="connsiteX40" fmla="*/ 5975738 w 8028998"/>
              <a:gd name="connsiteY40" fmla="*/ 2375776 h 5104805"/>
              <a:gd name="connsiteX41" fmla="*/ 5804288 w 8028998"/>
              <a:gd name="connsiteY41" fmla="*/ 2642476 h 5104805"/>
              <a:gd name="connsiteX42" fmla="*/ 5775713 w 8028998"/>
              <a:gd name="connsiteY42" fmla="*/ 2842501 h 5104805"/>
              <a:gd name="connsiteX43" fmla="*/ 5594738 w 8028998"/>
              <a:gd name="connsiteY43" fmla="*/ 2890126 h 5104805"/>
              <a:gd name="connsiteX44" fmla="*/ 5289938 w 8028998"/>
              <a:gd name="connsiteY44" fmla="*/ 3233026 h 5104805"/>
              <a:gd name="connsiteX45" fmla="*/ 5223263 w 8028998"/>
              <a:gd name="connsiteY45" fmla="*/ 3509251 h 5104805"/>
              <a:gd name="connsiteX46" fmla="*/ 4480313 w 8028998"/>
              <a:gd name="connsiteY46" fmla="*/ 3880726 h 5104805"/>
              <a:gd name="connsiteX47" fmla="*/ 4042163 w 8028998"/>
              <a:gd name="connsiteY47" fmla="*/ 4052176 h 5104805"/>
              <a:gd name="connsiteX48" fmla="*/ 3946913 w 8028998"/>
              <a:gd name="connsiteY48" fmla="*/ 4223626 h 5104805"/>
              <a:gd name="connsiteX49" fmla="*/ 3661163 w 8028998"/>
              <a:gd name="connsiteY49" fmla="*/ 4461751 h 5104805"/>
              <a:gd name="connsiteX50" fmla="*/ 2470538 w 8028998"/>
              <a:gd name="connsiteY50" fmla="*/ 4918951 h 5104805"/>
              <a:gd name="connsiteX51" fmla="*/ 2222888 w 8028998"/>
              <a:gd name="connsiteY51" fmla="*/ 5014201 h 5104805"/>
              <a:gd name="connsiteX52" fmla="*/ 1432313 w 8028998"/>
              <a:gd name="connsiteY52" fmla="*/ 5080876 h 5104805"/>
              <a:gd name="connsiteX53" fmla="*/ 327413 w 8028998"/>
              <a:gd name="connsiteY53" fmla="*/ 5099926 h 5104805"/>
              <a:gd name="connsiteX54" fmla="*/ 3563 w 8028998"/>
              <a:gd name="connsiteY54" fmla="*/ 5052301 h 5104805"/>
              <a:gd name="connsiteX55" fmla="*/ 165488 w 8028998"/>
              <a:gd name="connsiteY55" fmla="*/ 4614151 h 5104805"/>
              <a:gd name="connsiteX56" fmla="*/ 327413 w 8028998"/>
              <a:gd name="connsiteY56" fmla="*/ 4376026 h 5104805"/>
              <a:gd name="connsiteX0" fmla="*/ 327413 w 8028998"/>
              <a:gd name="connsiteY0" fmla="*/ 4376026 h 5104805"/>
              <a:gd name="connsiteX1" fmla="*/ 708413 w 8028998"/>
              <a:gd name="connsiteY1" fmla="*/ 4376026 h 5104805"/>
              <a:gd name="connsiteX2" fmla="*/ 1019563 w 8028998"/>
              <a:gd name="connsiteY2" fmla="*/ 4296651 h 5104805"/>
              <a:gd name="connsiteX3" fmla="*/ 1384688 w 8028998"/>
              <a:gd name="connsiteY3" fmla="*/ 4141076 h 5104805"/>
              <a:gd name="connsiteX4" fmla="*/ 1629163 w 8028998"/>
              <a:gd name="connsiteY4" fmla="*/ 3972801 h 5104805"/>
              <a:gd name="connsiteX5" fmla="*/ 1794263 w 8028998"/>
              <a:gd name="connsiteY5" fmla="*/ 4052176 h 5104805"/>
              <a:gd name="connsiteX6" fmla="*/ 2184788 w 8028998"/>
              <a:gd name="connsiteY6" fmla="*/ 3714038 h 5104805"/>
              <a:gd name="connsiteX7" fmla="*/ 2327663 w 8028998"/>
              <a:gd name="connsiteY7" fmla="*/ 3623551 h 5104805"/>
              <a:gd name="connsiteX8" fmla="*/ 2537213 w 8028998"/>
              <a:gd name="connsiteY8" fmla="*/ 3855326 h 5104805"/>
              <a:gd name="connsiteX9" fmla="*/ 2927738 w 8028998"/>
              <a:gd name="connsiteY9" fmla="*/ 3890251 h 5104805"/>
              <a:gd name="connsiteX10" fmla="*/ 3242063 w 8028998"/>
              <a:gd name="connsiteY10" fmla="*/ 3975976 h 5104805"/>
              <a:gd name="connsiteX11" fmla="*/ 3400813 w 8028998"/>
              <a:gd name="connsiteY11" fmla="*/ 3747376 h 5104805"/>
              <a:gd name="connsiteX12" fmla="*/ 3565913 w 8028998"/>
              <a:gd name="connsiteY12" fmla="*/ 3737851 h 5104805"/>
              <a:gd name="connsiteX13" fmla="*/ 3680213 w 8028998"/>
              <a:gd name="connsiteY13" fmla="*/ 3566401 h 5104805"/>
              <a:gd name="connsiteX14" fmla="*/ 3543688 w 8028998"/>
              <a:gd name="connsiteY14" fmla="*/ 3398126 h 5104805"/>
              <a:gd name="connsiteX15" fmla="*/ 3556388 w 8028998"/>
              <a:gd name="connsiteY15" fmla="*/ 3309226 h 5104805"/>
              <a:gd name="connsiteX16" fmla="*/ 3699263 w 8028998"/>
              <a:gd name="connsiteY16" fmla="*/ 3213976 h 5104805"/>
              <a:gd name="connsiteX17" fmla="*/ 3921513 w 8028998"/>
              <a:gd name="connsiteY17" fmla="*/ 3067926 h 5104805"/>
              <a:gd name="connsiteX18" fmla="*/ 4151701 w 8028998"/>
              <a:gd name="connsiteY18" fmla="*/ 2694864 h 5104805"/>
              <a:gd name="connsiteX19" fmla="*/ 4494601 w 8028998"/>
              <a:gd name="connsiteY19" fmla="*/ 2251951 h 5104805"/>
              <a:gd name="connsiteX20" fmla="*/ 4785113 w 8028998"/>
              <a:gd name="connsiteY20" fmla="*/ 2113839 h 5104805"/>
              <a:gd name="connsiteX21" fmla="*/ 5104200 w 8028998"/>
              <a:gd name="connsiteY21" fmla="*/ 2109076 h 5104805"/>
              <a:gd name="connsiteX22" fmla="*/ 5304226 w 8028998"/>
              <a:gd name="connsiteY22" fmla="*/ 1966201 h 5104805"/>
              <a:gd name="connsiteX23" fmla="*/ 5342326 w 8028998"/>
              <a:gd name="connsiteY23" fmla="*/ 1751888 h 5104805"/>
              <a:gd name="connsiteX24" fmla="*/ 5604263 w 8028998"/>
              <a:gd name="connsiteY24" fmla="*/ 1642351 h 5104805"/>
              <a:gd name="connsiteX25" fmla="*/ 6099563 w 8028998"/>
              <a:gd name="connsiteY25" fmla="*/ 1366126 h 5104805"/>
              <a:gd name="connsiteX26" fmla="*/ 6594863 w 8028998"/>
              <a:gd name="connsiteY26" fmla="*/ 1280401 h 5104805"/>
              <a:gd name="connsiteX27" fmla="*/ 7271138 w 8028998"/>
              <a:gd name="connsiteY27" fmla="*/ 985126 h 5104805"/>
              <a:gd name="connsiteX28" fmla="*/ 7442588 w 8028998"/>
              <a:gd name="connsiteY28" fmla="*/ 737476 h 5104805"/>
              <a:gd name="connsiteX29" fmla="*/ 7480688 w 8028998"/>
              <a:gd name="connsiteY29" fmla="*/ 527926 h 5104805"/>
              <a:gd name="connsiteX30" fmla="*/ 7242563 w 8028998"/>
              <a:gd name="connsiteY30" fmla="*/ 480301 h 5104805"/>
              <a:gd name="connsiteX31" fmla="*/ 7566413 w 8028998"/>
              <a:gd name="connsiteY31" fmla="*/ 118351 h 5104805"/>
              <a:gd name="connsiteX32" fmla="*/ 7756913 w 8028998"/>
              <a:gd name="connsiteY32" fmla="*/ 42151 h 5104805"/>
              <a:gd name="connsiteX33" fmla="*/ 7947413 w 8028998"/>
              <a:gd name="connsiteY33" fmla="*/ 727951 h 5104805"/>
              <a:gd name="connsiteX34" fmla="*/ 8004563 w 8028998"/>
              <a:gd name="connsiteY34" fmla="*/ 1480426 h 5104805"/>
              <a:gd name="connsiteX35" fmla="*/ 7556888 w 8028998"/>
              <a:gd name="connsiteY35" fmla="*/ 1585201 h 5104805"/>
              <a:gd name="connsiteX36" fmla="*/ 7175888 w 8028998"/>
              <a:gd name="connsiteY36" fmla="*/ 1613776 h 5104805"/>
              <a:gd name="connsiteX37" fmla="*/ 6842513 w 8028998"/>
              <a:gd name="connsiteY37" fmla="*/ 1947151 h 5104805"/>
              <a:gd name="connsiteX38" fmla="*/ 6366263 w 8028998"/>
              <a:gd name="connsiteY38" fmla="*/ 2061451 h 5104805"/>
              <a:gd name="connsiteX39" fmla="*/ 6147188 w 8028998"/>
              <a:gd name="connsiteY39" fmla="*/ 2147176 h 5104805"/>
              <a:gd name="connsiteX40" fmla="*/ 5975738 w 8028998"/>
              <a:gd name="connsiteY40" fmla="*/ 2375776 h 5104805"/>
              <a:gd name="connsiteX41" fmla="*/ 5804288 w 8028998"/>
              <a:gd name="connsiteY41" fmla="*/ 2642476 h 5104805"/>
              <a:gd name="connsiteX42" fmla="*/ 5775713 w 8028998"/>
              <a:gd name="connsiteY42" fmla="*/ 2842501 h 5104805"/>
              <a:gd name="connsiteX43" fmla="*/ 5594738 w 8028998"/>
              <a:gd name="connsiteY43" fmla="*/ 2890126 h 5104805"/>
              <a:gd name="connsiteX44" fmla="*/ 5289938 w 8028998"/>
              <a:gd name="connsiteY44" fmla="*/ 3233026 h 5104805"/>
              <a:gd name="connsiteX45" fmla="*/ 5223263 w 8028998"/>
              <a:gd name="connsiteY45" fmla="*/ 3509251 h 5104805"/>
              <a:gd name="connsiteX46" fmla="*/ 4480313 w 8028998"/>
              <a:gd name="connsiteY46" fmla="*/ 3880726 h 5104805"/>
              <a:gd name="connsiteX47" fmla="*/ 4042163 w 8028998"/>
              <a:gd name="connsiteY47" fmla="*/ 4052176 h 5104805"/>
              <a:gd name="connsiteX48" fmla="*/ 3946913 w 8028998"/>
              <a:gd name="connsiteY48" fmla="*/ 4223626 h 5104805"/>
              <a:gd name="connsiteX49" fmla="*/ 3661163 w 8028998"/>
              <a:gd name="connsiteY49" fmla="*/ 4461751 h 5104805"/>
              <a:gd name="connsiteX50" fmla="*/ 2470538 w 8028998"/>
              <a:gd name="connsiteY50" fmla="*/ 4918951 h 5104805"/>
              <a:gd name="connsiteX51" fmla="*/ 2222888 w 8028998"/>
              <a:gd name="connsiteY51" fmla="*/ 5014201 h 5104805"/>
              <a:gd name="connsiteX52" fmla="*/ 1432313 w 8028998"/>
              <a:gd name="connsiteY52" fmla="*/ 5080876 h 5104805"/>
              <a:gd name="connsiteX53" fmla="*/ 327413 w 8028998"/>
              <a:gd name="connsiteY53" fmla="*/ 5099926 h 5104805"/>
              <a:gd name="connsiteX54" fmla="*/ 3563 w 8028998"/>
              <a:gd name="connsiteY54" fmla="*/ 5052301 h 5104805"/>
              <a:gd name="connsiteX55" fmla="*/ 165488 w 8028998"/>
              <a:gd name="connsiteY55" fmla="*/ 4614151 h 5104805"/>
              <a:gd name="connsiteX56" fmla="*/ 327413 w 8028998"/>
              <a:gd name="connsiteY56" fmla="*/ 4376026 h 5104805"/>
              <a:gd name="connsiteX0" fmla="*/ 327413 w 8028998"/>
              <a:gd name="connsiteY0" fmla="*/ 4376026 h 5104805"/>
              <a:gd name="connsiteX1" fmla="*/ 708413 w 8028998"/>
              <a:gd name="connsiteY1" fmla="*/ 4376026 h 5104805"/>
              <a:gd name="connsiteX2" fmla="*/ 1019563 w 8028998"/>
              <a:gd name="connsiteY2" fmla="*/ 4296651 h 5104805"/>
              <a:gd name="connsiteX3" fmla="*/ 1384688 w 8028998"/>
              <a:gd name="connsiteY3" fmla="*/ 4141076 h 5104805"/>
              <a:gd name="connsiteX4" fmla="*/ 1629163 w 8028998"/>
              <a:gd name="connsiteY4" fmla="*/ 3972801 h 5104805"/>
              <a:gd name="connsiteX5" fmla="*/ 1794263 w 8028998"/>
              <a:gd name="connsiteY5" fmla="*/ 4052176 h 5104805"/>
              <a:gd name="connsiteX6" fmla="*/ 2184788 w 8028998"/>
              <a:gd name="connsiteY6" fmla="*/ 3714038 h 5104805"/>
              <a:gd name="connsiteX7" fmla="*/ 2327663 w 8028998"/>
              <a:gd name="connsiteY7" fmla="*/ 3623551 h 5104805"/>
              <a:gd name="connsiteX8" fmla="*/ 2489588 w 8028998"/>
              <a:gd name="connsiteY8" fmla="*/ 3850564 h 5104805"/>
              <a:gd name="connsiteX9" fmla="*/ 2927738 w 8028998"/>
              <a:gd name="connsiteY9" fmla="*/ 3890251 h 5104805"/>
              <a:gd name="connsiteX10" fmla="*/ 3242063 w 8028998"/>
              <a:gd name="connsiteY10" fmla="*/ 3975976 h 5104805"/>
              <a:gd name="connsiteX11" fmla="*/ 3400813 w 8028998"/>
              <a:gd name="connsiteY11" fmla="*/ 3747376 h 5104805"/>
              <a:gd name="connsiteX12" fmla="*/ 3565913 w 8028998"/>
              <a:gd name="connsiteY12" fmla="*/ 3737851 h 5104805"/>
              <a:gd name="connsiteX13" fmla="*/ 3680213 w 8028998"/>
              <a:gd name="connsiteY13" fmla="*/ 3566401 h 5104805"/>
              <a:gd name="connsiteX14" fmla="*/ 3543688 w 8028998"/>
              <a:gd name="connsiteY14" fmla="*/ 3398126 h 5104805"/>
              <a:gd name="connsiteX15" fmla="*/ 3556388 w 8028998"/>
              <a:gd name="connsiteY15" fmla="*/ 3309226 h 5104805"/>
              <a:gd name="connsiteX16" fmla="*/ 3699263 w 8028998"/>
              <a:gd name="connsiteY16" fmla="*/ 3213976 h 5104805"/>
              <a:gd name="connsiteX17" fmla="*/ 3921513 w 8028998"/>
              <a:gd name="connsiteY17" fmla="*/ 3067926 h 5104805"/>
              <a:gd name="connsiteX18" fmla="*/ 4151701 w 8028998"/>
              <a:gd name="connsiteY18" fmla="*/ 2694864 h 5104805"/>
              <a:gd name="connsiteX19" fmla="*/ 4494601 w 8028998"/>
              <a:gd name="connsiteY19" fmla="*/ 2251951 h 5104805"/>
              <a:gd name="connsiteX20" fmla="*/ 4785113 w 8028998"/>
              <a:gd name="connsiteY20" fmla="*/ 2113839 h 5104805"/>
              <a:gd name="connsiteX21" fmla="*/ 5104200 w 8028998"/>
              <a:gd name="connsiteY21" fmla="*/ 2109076 h 5104805"/>
              <a:gd name="connsiteX22" fmla="*/ 5304226 w 8028998"/>
              <a:gd name="connsiteY22" fmla="*/ 1966201 h 5104805"/>
              <a:gd name="connsiteX23" fmla="*/ 5342326 w 8028998"/>
              <a:gd name="connsiteY23" fmla="*/ 1751888 h 5104805"/>
              <a:gd name="connsiteX24" fmla="*/ 5604263 w 8028998"/>
              <a:gd name="connsiteY24" fmla="*/ 1642351 h 5104805"/>
              <a:gd name="connsiteX25" fmla="*/ 6099563 w 8028998"/>
              <a:gd name="connsiteY25" fmla="*/ 1366126 h 5104805"/>
              <a:gd name="connsiteX26" fmla="*/ 6594863 w 8028998"/>
              <a:gd name="connsiteY26" fmla="*/ 1280401 h 5104805"/>
              <a:gd name="connsiteX27" fmla="*/ 7271138 w 8028998"/>
              <a:gd name="connsiteY27" fmla="*/ 985126 h 5104805"/>
              <a:gd name="connsiteX28" fmla="*/ 7442588 w 8028998"/>
              <a:gd name="connsiteY28" fmla="*/ 737476 h 5104805"/>
              <a:gd name="connsiteX29" fmla="*/ 7480688 w 8028998"/>
              <a:gd name="connsiteY29" fmla="*/ 527926 h 5104805"/>
              <a:gd name="connsiteX30" fmla="*/ 7242563 w 8028998"/>
              <a:gd name="connsiteY30" fmla="*/ 480301 h 5104805"/>
              <a:gd name="connsiteX31" fmla="*/ 7566413 w 8028998"/>
              <a:gd name="connsiteY31" fmla="*/ 118351 h 5104805"/>
              <a:gd name="connsiteX32" fmla="*/ 7756913 w 8028998"/>
              <a:gd name="connsiteY32" fmla="*/ 42151 h 5104805"/>
              <a:gd name="connsiteX33" fmla="*/ 7947413 w 8028998"/>
              <a:gd name="connsiteY33" fmla="*/ 727951 h 5104805"/>
              <a:gd name="connsiteX34" fmla="*/ 8004563 w 8028998"/>
              <a:gd name="connsiteY34" fmla="*/ 1480426 h 5104805"/>
              <a:gd name="connsiteX35" fmla="*/ 7556888 w 8028998"/>
              <a:gd name="connsiteY35" fmla="*/ 1585201 h 5104805"/>
              <a:gd name="connsiteX36" fmla="*/ 7175888 w 8028998"/>
              <a:gd name="connsiteY36" fmla="*/ 1613776 h 5104805"/>
              <a:gd name="connsiteX37" fmla="*/ 6842513 w 8028998"/>
              <a:gd name="connsiteY37" fmla="*/ 1947151 h 5104805"/>
              <a:gd name="connsiteX38" fmla="*/ 6366263 w 8028998"/>
              <a:gd name="connsiteY38" fmla="*/ 2061451 h 5104805"/>
              <a:gd name="connsiteX39" fmla="*/ 6147188 w 8028998"/>
              <a:gd name="connsiteY39" fmla="*/ 2147176 h 5104805"/>
              <a:gd name="connsiteX40" fmla="*/ 5975738 w 8028998"/>
              <a:gd name="connsiteY40" fmla="*/ 2375776 h 5104805"/>
              <a:gd name="connsiteX41" fmla="*/ 5804288 w 8028998"/>
              <a:gd name="connsiteY41" fmla="*/ 2642476 h 5104805"/>
              <a:gd name="connsiteX42" fmla="*/ 5775713 w 8028998"/>
              <a:gd name="connsiteY42" fmla="*/ 2842501 h 5104805"/>
              <a:gd name="connsiteX43" fmla="*/ 5594738 w 8028998"/>
              <a:gd name="connsiteY43" fmla="*/ 2890126 h 5104805"/>
              <a:gd name="connsiteX44" fmla="*/ 5289938 w 8028998"/>
              <a:gd name="connsiteY44" fmla="*/ 3233026 h 5104805"/>
              <a:gd name="connsiteX45" fmla="*/ 5223263 w 8028998"/>
              <a:gd name="connsiteY45" fmla="*/ 3509251 h 5104805"/>
              <a:gd name="connsiteX46" fmla="*/ 4480313 w 8028998"/>
              <a:gd name="connsiteY46" fmla="*/ 3880726 h 5104805"/>
              <a:gd name="connsiteX47" fmla="*/ 4042163 w 8028998"/>
              <a:gd name="connsiteY47" fmla="*/ 4052176 h 5104805"/>
              <a:gd name="connsiteX48" fmla="*/ 3946913 w 8028998"/>
              <a:gd name="connsiteY48" fmla="*/ 4223626 h 5104805"/>
              <a:gd name="connsiteX49" fmla="*/ 3661163 w 8028998"/>
              <a:gd name="connsiteY49" fmla="*/ 4461751 h 5104805"/>
              <a:gd name="connsiteX50" fmla="*/ 2470538 w 8028998"/>
              <a:gd name="connsiteY50" fmla="*/ 4918951 h 5104805"/>
              <a:gd name="connsiteX51" fmla="*/ 2222888 w 8028998"/>
              <a:gd name="connsiteY51" fmla="*/ 5014201 h 5104805"/>
              <a:gd name="connsiteX52" fmla="*/ 1432313 w 8028998"/>
              <a:gd name="connsiteY52" fmla="*/ 5080876 h 5104805"/>
              <a:gd name="connsiteX53" fmla="*/ 327413 w 8028998"/>
              <a:gd name="connsiteY53" fmla="*/ 5099926 h 5104805"/>
              <a:gd name="connsiteX54" fmla="*/ 3563 w 8028998"/>
              <a:gd name="connsiteY54" fmla="*/ 5052301 h 5104805"/>
              <a:gd name="connsiteX55" fmla="*/ 165488 w 8028998"/>
              <a:gd name="connsiteY55" fmla="*/ 4614151 h 5104805"/>
              <a:gd name="connsiteX56" fmla="*/ 327413 w 8028998"/>
              <a:gd name="connsiteY56" fmla="*/ 4376026 h 5104805"/>
              <a:gd name="connsiteX0" fmla="*/ 327413 w 8028998"/>
              <a:gd name="connsiteY0" fmla="*/ 4376026 h 5104805"/>
              <a:gd name="connsiteX1" fmla="*/ 708413 w 8028998"/>
              <a:gd name="connsiteY1" fmla="*/ 4376026 h 5104805"/>
              <a:gd name="connsiteX2" fmla="*/ 1019563 w 8028998"/>
              <a:gd name="connsiteY2" fmla="*/ 4296651 h 5104805"/>
              <a:gd name="connsiteX3" fmla="*/ 1384688 w 8028998"/>
              <a:gd name="connsiteY3" fmla="*/ 4141076 h 5104805"/>
              <a:gd name="connsiteX4" fmla="*/ 1629163 w 8028998"/>
              <a:gd name="connsiteY4" fmla="*/ 3972801 h 5104805"/>
              <a:gd name="connsiteX5" fmla="*/ 1794263 w 8028998"/>
              <a:gd name="connsiteY5" fmla="*/ 4052176 h 5104805"/>
              <a:gd name="connsiteX6" fmla="*/ 2156213 w 8028998"/>
              <a:gd name="connsiteY6" fmla="*/ 3718800 h 5104805"/>
              <a:gd name="connsiteX7" fmla="*/ 2327663 w 8028998"/>
              <a:gd name="connsiteY7" fmla="*/ 3623551 h 5104805"/>
              <a:gd name="connsiteX8" fmla="*/ 2489588 w 8028998"/>
              <a:gd name="connsiteY8" fmla="*/ 3850564 h 5104805"/>
              <a:gd name="connsiteX9" fmla="*/ 2927738 w 8028998"/>
              <a:gd name="connsiteY9" fmla="*/ 3890251 h 5104805"/>
              <a:gd name="connsiteX10" fmla="*/ 3242063 w 8028998"/>
              <a:gd name="connsiteY10" fmla="*/ 3975976 h 5104805"/>
              <a:gd name="connsiteX11" fmla="*/ 3400813 w 8028998"/>
              <a:gd name="connsiteY11" fmla="*/ 3747376 h 5104805"/>
              <a:gd name="connsiteX12" fmla="*/ 3565913 w 8028998"/>
              <a:gd name="connsiteY12" fmla="*/ 3737851 h 5104805"/>
              <a:gd name="connsiteX13" fmla="*/ 3680213 w 8028998"/>
              <a:gd name="connsiteY13" fmla="*/ 3566401 h 5104805"/>
              <a:gd name="connsiteX14" fmla="*/ 3543688 w 8028998"/>
              <a:gd name="connsiteY14" fmla="*/ 3398126 h 5104805"/>
              <a:gd name="connsiteX15" fmla="*/ 3556388 w 8028998"/>
              <a:gd name="connsiteY15" fmla="*/ 3309226 h 5104805"/>
              <a:gd name="connsiteX16" fmla="*/ 3699263 w 8028998"/>
              <a:gd name="connsiteY16" fmla="*/ 3213976 h 5104805"/>
              <a:gd name="connsiteX17" fmla="*/ 3921513 w 8028998"/>
              <a:gd name="connsiteY17" fmla="*/ 3067926 h 5104805"/>
              <a:gd name="connsiteX18" fmla="*/ 4151701 w 8028998"/>
              <a:gd name="connsiteY18" fmla="*/ 2694864 h 5104805"/>
              <a:gd name="connsiteX19" fmla="*/ 4494601 w 8028998"/>
              <a:gd name="connsiteY19" fmla="*/ 2251951 h 5104805"/>
              <a:gd name="connsiteX20" fmla="*/ 4785113 w 8028998"/>
              <a:gd name="connsiteY20" fmla="*/ 2113839 h 5104805"/>
              <a:gd name="connsiteX21" fmla="*/ 5104200 w 8028998"/>
              <a:gd name="connsiteY21" fmla="*/ 2109076 h 5104805"/>
              <a:gd name="connsiteX22" fmla="*/ 5304226 w 8028998"/>
              <a:gd name="connsiteY22" fmla="*/ 1966201 h 5104805"/>
              <a:gd name="connsiteX23" fmla="*/ 5342326 w 8028998"/>
              <a:gd name="connsiteY23" fmla="*/ 1751888 h 5104805"/>
              <a:gd name="connsiteX24" fmla="*/ 5604263 w 8028998"/>
              <a:gd name="connsiteY24" fmla="*/ 1642351 h 5104805"/>
              <a:gd name="connsiteX25" fmla="*/ 6099563 w 8028998"/>
              <a:gd name="connsiteY25" fmla="*/ 1366126 h 5104805"/>
              <a:gd name="connsiteX26" fmla="*/ 6594863 w 8028998"/>
              <a:gd name="connsiteY26" fmla="*/ 1280401 h 5104805"/>
              <a:gd name="connsiteX27" fmla="*/ 7271138 w 8028998"/>
              <a:gd name="connsiteY27" fmla="*/ 985126 h 5104805"/>
              <a:gd name="connsiteX28" fmla="*/ 7442588 w 8028998"/>
              <a:gd name="connsiteY28" fmla="*/ 737476 h 5104805"/>
              <a:gd name="connsiteX29" fmla="*/ 7480688 w 8028998"/>
              <a:gd name="connsiteY29" fmla="*/ 527926 h 5104805"/>
              <a:gd name="connsiteX30" fmla="*/ 7242563 w 8028998"/>
              <a:gd name="connsiteY30" fmla="*/ 480301 h 5104805"/>
              <a:gd name="connsiteX31" fmla="*/ 7566413 w 8028998"/>
              <a:gd name="connsiteY31" fmla="*/ 118351 h 5104805"/>
              <a:gd name="connsiteX32" fmla="*/ 7756913 w 8028998"/>
              <a:gd name="connsiteY32" fmla="*/ 42151 h 5104805"/>
              <a:gd name="connsiteX33" fmla="*/ 7947413 w 8028998"/>
              <a:gd name="connsiteY33" fmla="*/ 727951 h 5104805"/>
              <a:gd name="connsiteX34" fmla="*/ 8004563 w 8028998"/>
              <a:gd name="connsiteY34" fmla="*/ 1480426 h 5104805"/>
              <a:gd name="connsiteX35" fmla="*/ 7556888 w 8028998"/>
              <a:gd name="connsiteY35" fmla="*/ 1585201 h 5104805"/>
              <a:gd name="connsiteX36" fmla="*/ 7175888 w 8028998"/>
              <a:gd name="connsiteY36" fmla="*/ 1613776 h 5104805"/>
              <a:gd name="connsiteX37" fmla="*/ 6842513 w 8028998"/>
              <a:gd name="connsiteY37" fmla="*/ 1947151 h 5104805"/>
              <a:gd name="connsiteX38" fmla="*/ 6366263 w 8028998"/>
              <a:gd name="connsiteY38" fmla="*/ 2061451 h 5104805"/>
              <a:gd name="connsiteX39" fmla="*/ 6147188 w 8028998"/>
              <a:gd name="connsiteY39" fmla="*/ 2147176 h 5104805"/>
              <a:gd name="connsiteX40" fmla="*/ 5975738 w 8028998"/>
              <a:gd name="connsiteY40" fmla="*/ 2375776 h 5104805"/>
              <a:gd name="connsiteX41" fmla="*/ 5804288 w 8028998"/>
              <a:gd name="connsiteY41" fmla="*/ 2642476 h 5104805"/>
              <a:gd name="connsiteX42" fmla="*/ 5775713 w 8028998"/>
              <a:gd name="connsiteY42" fmla="*/ 2842501 h 5104805"/>
              <a:gd name="connsiteX43" fmla="*/ 5594738 w 8028998"/>
              <a:gd name="connsiteY43" fmla="*/ 2890126 h 5104805"/>
              <a:gd name="connsiteX44" fmla="*/ 5289938 w 8028998"/>
              <a:gd name="connsiteY44" fmla="*/ 3233026 h 5104805"/>
              <a:gd name="connsiteX45" fmla="*/ 5223263 w 8028998"/>
              <a:gd name="connsiteY45" fmla="*/ 3509251 h 5104805"/>
              <a:gd name="connsiteX46" fmla="*/ 4480313 w 8028998"/>
              <a:gd name="connsiteY46" fmla="*/ 3880726 h 5104805"/>
              <a:gd name="connsiteX47" fmla="*/ 4042163 w 8028998"/>
              <a:gd name="connsiteY47" fmla="*/ 4052176 h 5104805"/>
              <a:gd name="connsiteX48" fmla="*/ 3946913 w 8028998"/>
              <a:gd name="connsiteY48" fmla="*/ 4223626 h 5104805"/>
              <a:gd name="connsiteX49" fmla="*/ 3661163 w 8028998"/>
              <a:gd name="connsiteY49" fmla="*/ 4461751 h 5104805"/>
              <a:gd name="connsiteX50" fmla="*/ 2470538 w 8028998"/>
              <a:gd name="connsiteY50" fmla="*/ 4918951 h 5104805"/>
              <a:gd name="connsiteX51" fmla="*/ 2222888 w 8028998"/>
              <a:gd name="connsiteY51" fmla="*/ 5014201 h 5104805"/>
              <a:gd name="connsiteX52" fmla="*/ 1432313 w 8028998"/>
              <a:gd name="connsiteY52" fmla="*/ 5080876 h 5104805"/>
              <a:gd name="connsiteX53" fmla="*/ 327413 w 8028998"/>
              <a:gd name="connsiteY53" fmla="*/ 5099926 h 5104805"/>
              <a:gd name="connsiteX54" fmla="*/ 3563 w 8028998"/>
              <a:gd name="connsiteY54" fmla="*/ 5052301 h 5104805"/>
              <a:gd name="connsiteX55" fmla="*/ 165488 w 8028998"/>
              <a:gd name="connsiteY55" fmla="*/ 4614151 h 5104805"/>
              <a:gd name="connsiteX56" fmla="*/ 327413 w 8028998"/>
              <a:gd name="connsiteY56" fmla="*/ 4376026 h 5104805"/>
              <a:gd name="connsiteX0" fmla="*/ 327413 w 8028998"/>
              <a:gd name="connsiteY0" fmla="*/ 4376026 h 5104805"/>
              <a:gd name="connsiteX1" fmla="*/ 708413 w 8028998"/>
              <a:gd name="connsiteY1" fmla="*/ 4376026 h 5104805"/>
              <a:gd name="connsiteX2" fmla="*/ 1019563 w 8028998"/>
              <a:gd name="connsiteY2" fmla="*/ 4296651 h 5104805"/>
              <a:gd name="connsiteX3" fmla="*/ 1384688 w 8028998"/>
              <a:gd name="connsiteY3" fmla="*/ 4141076 h 5104805"/>
              <a:gd name="connsiteX4" fmla="*/ 1629163 w 8028998"/>
              <a:gd name="connsiteY4" fmla="*/ 3972801 h 5104805"/>
              <a:gd name="connsiteX5" fmla="*/ 1794263 w 8028998"/>
              <a:gd name="connsiteY5" fmla="*/ 4052176 h 5104805"/>
              <a:gd name="connsiteX6" fmla="*/ 2156213 w 8028998"/>
              <a:gd name="connsiteY6" fmla="*/ 3718800 h 5104805"/>
              <a:gd name="connsiteX7" fmla="*/ 2327663 w 8028998"/>
              <a:gd name="connsiteY7" fmla="*/ 3623551 h 5104805"/>
              <a:gd name="connsiteX8" fmla="*/ 2489588 w 8028998"/>
              <a:gd name="connsiteY8" fmla="*/ 3850564 h 5104805"/>
              <a:gd name="connsiteX9" fmla="*/ 2942026 w 8028998"/>
              <a:gd name="connsiteY9" fmla="*/ 3880726 h 5104805"/>
              <a:gd name="connsiteX10" fmla="*/ 3242063 w 8028998"/>
              <a:gd name="connsiteY10" fmla="*/ 3975976 h 5104805"/>
              <a:gd name="connsiteX11" fmla="*/ 3400813 w 8028998"/>
              <a:gd name="connsiteY11" fmla="*/ 3747376 h 5104805"/>
              <a:gd name="connsiteX12" fmla="*/ 3565913 w 8028998"/>
              <a:gd name="connsiteY12" fmla="*/ 3737851 h 5104805"/>
              <a:gd name="connsiteX13" fmla="*/ 3680213 w 8028998"/>
              <a:gd name="connsiteY13" fmla="*/ 3566401 h 5104805"/>
              <a:gd name="connsiteX14" fmla="*/ 3543688 w 8028998"/>
              <a:gd name="connsiteY14" fmla="*/ 3398126 h 5104805"/>
              <a:gd name="connsiteX15" fmla="*/ 3556388 w 8028998"/>
              <a:gd name="connsiteY15" fmla="*/ 3309226 h 5104805"/>
              <a:gd name="connsiteX16" fmla="*/ 3699263 w 8028998"/>
              <a:gd name="connsiteY16" fmla="*/ 3213976 h 5104805"/>
              <a:gd name="connsiteX17" fmla="*/ 3921513 w 8028998"/>
              <a:gd name="connsiteY17" fmla="*/ 3067926 h 5104805"/>
              <a:gd name="connsiteX18" fmla="*/ 4151701 w 8028998"/>
              <a:gd name="connsiteY18" fmla="*/ 2694864 h 5104805"/>
              <a:gd name="connsiteX19" fmla="*/ 4494601 w 8028998"/>
              <a:gd name="connsiteY19" fmla="*/ 2251951 h 5104805"/>
              <a:gd name="connsiteX20" fmla="*/ 4785113 w 8028998"/>
              <a:gd name="connsiteY20" fmla="*/ 2113839 h 5104805"/>
              <a:gd name="connsiteX21" fmla="*/ 5104200 w 8028998"/>
              <a:gd name="connsiteY21" fmla="*/ 2109076 h 5104805"/>
              <a:gd name="connsiteX22" fmla="*/ 5304226 w 8028998"/>
              <a:gd name="connsiteY22" fmla="*/ 1966201 h 5104805"/>
              <a:gd name="connsiteX23" fmla="*/ 5342326 w 8028998"/>
              <a:gd name="connsiteY23" fmla="*/ 1751888 h 5104805"/>
              <a:gd name="connsiteX24" fmla="*/ 5604263 w 8028998"/>
              <a:gd name="connsiteY24" fmla="*/ 1642351 h 5104805"/>
              <a:gd name="connsiteX25" fmla="*/ 6099563 w 8028998"/>
              <a:gd name="connsiteY25" fmla="*/ 1366126 h 5104805"/>
              <a:gd name="connsiteX26" fmla="*/ 6594863 w 8028998"/>
              <a:gd name="connsiteY26" fmla="*/ 1280401 h 5104805"/>
              <a:gd name="connsiteX27" fmla="*/ 7271138 w 8028998"/>
              <a:gd name="connsiteY27" fmla="*/ 985126 h 5104805"/>
              <a:gd name="connsiteX28" fmla="*/ 7442588 w 8028998"/>
              <a:gd name="connsiteY28" fmla="*/ 737476 h 5104805"/>
              <a:gd name="connsiteX29" fmla="*/ 7480688 w 8028998"/>
              <a:gd name="connsiteY29" fmla="*/ 527926 h 5104805"/>
              <a:gd name="connsiteX30" fmla="*/ 7242563 w 8028998"/>
              <a:gd name="connsiteY30" fmla="*/ 480301 h 5104805"/>
              <a:gd name="connsiteX31" fmla="*/ 7566413 w 8028998"/>
              <a:gd name="connsiteY31" fmla="*/ 118351 h 5104805"/>
              <a:gd name="connsiteX32" fmla="*/ 7756913 w 8028998"/>
              <a:gd name="connsiteY32" fmla="*/ 42151 h 5104805"/>
              <a:gd name="connsiteX33" fmla="*/ 7947413 w 8028998"/>
              <a:gd name="connsiteY33" fmla="*/ 727951 h 5104805"/>
              <a:gd name="connsiteX34" fmla="*/ 8004563 w 8028998"/>
              <a:gd name="connsiteY34" fmla="*/ 1480426 h 5104805"/>
              <a:gd name="connsiteX35" fmla="*/ 7556888 w 8028998"/>
              <a:gd name="connsiteY35" fmla="*/ 1585201 h 5104805"/>
              <a:gd name="connsiteX36" fmla="*/ 7175888 w 8028998"/>
              <a:gd name="connsiteY36" fmla="*/ 1613776 h 5104805"/>
              <a:gd name="connsiteX37" fmla="*/ 6842513 w 8028998"/>
              <a:gd name="connsiteY37" fmla="*/ 1947151 h 5104805"/>
              <a:gd name="connsiteX38" fmla="*/ 6366263 w 8028998"/>
              <a:gd name="connsiteY38" fmla="*/ 2061451 h 5104805"/>
              <a:gd name="connsiteX39" fmla="*/ 6147188 w 8028998"/>
              <a:gd name="connsiteY39" fmla="*/ 2147176 h 5104805"/>
              <a:gd name="connsiteX40" fmla="*/ 5975738 w 8028998"/>
              <a:gd name="connsiteY40" fmla="*/ 2375776 h 5104805"/>
              <a:gd name="connsiteX41" fmla="*/ 5804288 w 8028998"/>
              <a:gd name="connsiteY41" fmla="*/ 2642476 h 5104805"/>
              <a:gd name="connsiteX42" fmla="*/ 5775713 w 8028998"/>
              <a:gd name="connsiteY42" fmla="*/ 2842501 h 5104805"/>
              <a:gd name="connsiteX43" fmla="*/ 5594738 w 8028998"/>
              <a:gd name="connsiteY43" fmla="*/ 2890126 h 5104805"/>
              <a:gd name="connsiteX44" fmla="*/ 5289938 w 8028998"/>
              <a:gd name="connsiteY44" fmla="*/ 3233026 h 5104805"/>
              <a:gd name="connsiteX45" fmla="*/ 5223263 w 8028998"/>
              <a:gd name="connsiteY45" fmla="*/ 3509251 h 5104805"/>
              <a:gd name="connsiteX46" fmla="*/ 4480313 w 8028998"/>
              <a:gd name="connsiteY46" fmla="*/ 3880726 h 5104805"/>
              <a:gd name="connsiteX47" fmla="*/ 4042163 w 8028998"/>
              <a:gd name="connsiteY47" fmla="*/ 4052176 h 5104805"/>
              <a:gd name="connsiteX48" fmla="*/ 3946913 w 8028998"/>
              <a:gd name="connsiteY48" fmla="*/ 4223626 h 5104805"/>
              <a:gd name="connsiteX49" fmla="*/ 3661163 w 8028998"/>
              <a:gd name="connsiteY49" fmla="*/ 4461751 h 5104805"/>
              <a:gd name="connsiteX50" fmla="*/ 2470538 w 8028998"/>
              <a:gd name="connsiteY50" fmla="*/ 4918951 h 5104805"/>
              <a:gd name="connsiteX51" fmla="*/ 2222888 w 8028998"/>
              <a:gd name="connsiteY51" fmla="*/ 5014201 h 5104805"/>
              <a:gd name="connsiteX52" fmla="*/ 1432313 w 8028998"/>
              <a:gd name="connsiteY52" fmla="*/ 5080876 h 5104805"/>
              <a:gd name="connsiteX53" fmla="*/ 327413 w 8028998"/>
              <a:gd name="connsiteY53" fmla="*/ 5099926 h 5104805"/>
              <a:gd name="connsiteX54" fmla="*/ 3563 w 8028998"/>
              <a:gd name="connsiteY54" fmla="*/ 5052301 h 5104805"/>
              <a:gd name="connsiteX55" fmla="*/ 165488 w 8028998"/>
              <a:gd name="connsiteY55" fmla="*/ 4614151 h 5104805"/>
              <a:gd name="connsiteX56" fmla="*/ 327413 w 8028998"/>
              <a:gd name="connsiteY56" fmla="*/ 4376026 h 5104805"/>
              <a:gd name="connsiteX0" fmla="*/ 327413 w 8028998"/>
              <a:gd name="connsiteY0" fmla="*/ 4376026 h 5104805"/>
              <a:gd name="connsiteX1" fmla="*/ 708413 w 8028998"/>
              <a:gd name="connsiteY1" fmla="*/ 4376026 h 5104805"/>
              <a:gd name="connsiteX2" fmla="*/ 1019563 w 8028998"/>
              <a:gd name="connsiteY2" fmla="*/ 4296651 h 5104805"/>
              <a:gd name="connsiteX3" fmla="*/ 1384688 w 8028998"/>
              <a:gd name="connsiteY3" fmla="*/ 4141076 h 5104805"/>
              <a:gd name="connsiteX4" fmla="*/ 1629163 w 8028998"/>
              <a:gd name="connsiteY4" fmla="*/ 3972801 h 5104805"/>
              <a:gd name="connsiteX5" fmla="*/ 1794263 w 8028998"/>
              <a:gd name="connsiteY5" fmla="*/ 4052176 h 5104805"/>
              <a:gd name="connsiteX6" fmla="*/ 2156213 w 8028998"/>
              <a:gd name="connsiteY6" fmla="*/ 3718800 h 5104805"/>
              <a:gd name="connsiteX7" fmla="*/ 2327663 w 8028998"/>
              <a:gd name="connsiteY7" fmla="*/ 3623551 h 5104805"/>
              <a:gd name="connsiteX8" fmla="*/ 2489588 w 8028998"/>
              <a:gd name="connsiteY8" fmla="*/ 3850564 h 5104805"/>
              <a:gd name="connsiteX9" fmla="*/ 2942026 w 8028998"/>
              <a:gd name="connsiteY9" fmla="*/ 3880726 h 5104805"/>
              <a:gd name="connsiteX10" fmla="*/ 3232538 w 8028998"/>
              <a:gd name="connsiteY10" fmla="*/ 3975976 h 5104805"/>
              <a:gd name="connsiteX11" fmla="*/ 3400813 w 8028998"/>
              <a:gd name="connsiteY11" fmla="*/ 3747376 h 5104805"/>
              <a:gd name="connsiteX12" fmla="*/ 3565913 w 8028998"/>
              <a:gd name="connsiteY12" fmla="*/ 3737851 h 5104805"/>
              <a:gd name="connsiteX13" fmla="*/ 3680213 w 8028998"/>
              <a:gd name="connsiteY13" fmla="*/ 3566401 h 5104805"/>
              <a:gd name="connsiteX14" fmla="*/ 3543688 w 8028998"/>
              <a:gd name="connsiteY14" fmla="*/ 3398126 h 5104805"/>
              <a:gd name="connsiteX15" fmla="*/ 3556388 w 8028998"/>
              <a:gd name="connsiteY15" fmla="*/ 3309226 h 5104805"/>
              <a:gd name="connsiteX16" fmla="*/ 3699263 w 8028998"/>
              <a:gd name="connsiteY16" fmla="*/ 3213976 h 5104805"/>
              <a:gd name="connsiteX17" fmla="*/ 3921513 w 8028998"/>
              <a:gd name="connsiteY17" fmla="*/ 3067926 h 5104805"/>
              <a:gd name="connsiteX18" fmla="*/ 4151701 w 8028998"/>
              <a:gd name="connsiteY18" fmla="*/ 2694864 h 5104805"/>
              <a:gd name="connsiteX19" fmla="*/ 4494601 w 8028998"/>
              <a:gd name="connsiteY19" fmla="*/ 2251951 h 5104805"/>
              <a:gd name="connsiteX20" fmla="*/ 4785113 w 8028998"/>
              <a:gd name="connsiteY20" fmla="*/ 2113839 h 5104805"/>
              <a:gd name="connsiteX21" fmla="*/ 5104200 w 8028998"/>
              <a:gd name="connsiteY21" fmla="*/ 2109076 h 5104805"/>
              <a:gd name="connsiteX22" fmla="*/ 5304226 w 8028998"/>
              <a:gd name="connsiteY22" fmla="*/ 1966201 h 5104805"/>
              <a:gd name="connsiteX23" fmla="*/ 5342326 w 8028998"/>
              <a:gd name="connsiteY23" fmla="*/ 1751888 h 5104805"/>
              <a:gd name="connsiteX24" fmla="*/ 5604263 w 8028998"/>
              <a:gd name="connsiteY24" fmla="*/ 1642351 h 5104805"/>
              <a:gd name="connsiteX25" fmla="*/ 6099563 w 8028998"/>
              <a:gd name="connsiteY25" fmla="*/ 1366126 h 5104805"/>
              <a:gd name="connsiteX26" fmla="*/ 6594863 w 8028998"/>
              <a:gd name="connsiteY26" fmla="*/ 1280401 h 5104805"/>
              <a:gd name="connsiteX27" fmla="*/ 7271138 w 8028998"/>
              <a:gd name="connsiteY27" fmla="*/ 985126 h 5104805"/>
              <a:gd name="connsiteX28" fmla="*/ 7442588 w 8028998"/>
              <a:gd name="connsiteY28" fmla="*/ 737476 h 5104805"/>
              <a:gd name="connsiteX29" fmla="*/ 7480688 w 8028998"/>
              <a:gd name="connsiteY29" fmla="*/ 527926 h 5104805"/>
              <a:gd name="connsiteX30" fmla="*/ 7242563 w 8028998"/>
              <a:gd name="connsiteY30" fmla="*/ 480301 h 5104805"/>
              <a:gd name="connsiteX31" fmla="*/ 7566413 w 8028998"/>
              <a:gd name="connsiteY31" fmla="*/ 118351 h 5104805"/>
              <a:gd name="connsiteX32" fmla="*/ 7756913 w 8028998"/>
              <a:gd name="connsiteY32" fmla="*/ 42151 h 5104805"/>
              <a:gd name="connsiteX33" fmla="*/ 7947413 w 8028998"/>
              <a:gd name="connsiteY33" fmla="*/ 727951 h 5104805"/>
              <a:gd name="connsiteX34" fmla="*/ 8004563 w 8028998"/>
              <a:gd name="connsiteY34" fmla="*/ 1480426 h 5104805"/>
              <a:gd name="connsiteX35" fmla="*/ 7556888 w 8028998"/>
              <a:gd name="connsiteY35" fmla="*/ 1585201 h 5104805"/>
              <a:gd name="connsiteX36" fmla="*/ 7175888 w 8028998"/>
              <a:gd name="connsiteY36" fmla="*/ 1613776 h 5104805"/>
              <a:gd name="connsiteX37" fmla="*/ 6842513 w 8028998"/>
              <a:gd name="connsiteY37" fmla="*/ 1947151 h 5104805"/>
              <a:gd name="connsiteX38" fmla="*/ 6366263 w 8028998"/>
              <a:gd name="connsiteY38" fmla="*/ 2061451 h 5104805"/>
              <a:gd name="connsiteX39" fmla="*/ 6147188 w 8028998"/>
              <a:gd name="connsiteY39" fmla="*/ 2147176 h 5104805"/>
              <a:gd name="connsiteX40" fmla="*/ 5975738 w 8028998"/>
              <a:gd name="connsiteY40" fmla="*/ 2375776 h 5104805"/>
              <a:gd name="connsiteX41" fmla="*/ 5804288 w 8028998"/>
              <a:gd name="connsiteY41" fmla="*/ 2642476 h 5104805"/>
              <a:gd name="connsiteX42" fmla="*/ 5775713 w 8028998"/>
              <a:gd name="connsiteY42" fmla="*/ 2842501 h 5104805"/>
              <a:gd name="connsiteX43" fmla="*/ 5594738 w 8028998"/>
              <a:gd name="connsiteY43" fmla="*/ 2890126 h 5104805"/>
              <a:gd name="connsiteX44" fmla="*/ 5289938 w 8028998"/>
              <a:gd name="connsiteY44" fmla="*/ 3233026 h 5104805"/>
              <a:gd name="connsiteX45" fmla="*/ 5223263 w 8028998"/>
              <a:gd name="connsiteY45" fmla="*/ 3509251 h 5104805"/>
              <a:gd name="connsiteX46" fmla="*/ 4480313 w 8028998"/>
              <a:gd name="connsiteY46" fmla="*/ 3880726 h 5104805"/>
              <a:gd name="connsiteX47" fmla="*/ 4042163 w 8028998"/>
              <a:gd name="connsiteY47" fmla="*/ 4052176 h 5104805"/>
              <a:gd name="connsiteX48" fmla="*/ 3946913 w 8028998"/>
              <a:gd name="connsiteY48" fmla="*/ 4223626 h 5104805"/>
              <a:gd name="connsiteX49" fmla="*/ 3661163 w 8028998"/>
              <a:gd name="connsiteY49" fmla="*/ 4461751 h 5104805"/>
              <a:gd name="connsiteX50" fmla="*/ 2470538 w 8028998"/>
              <a:gd name="connsiteY50" fmla="*/ 4918951 h 5104805"/>
              <a:gd name="connsiteX51" fmla="*/ 2222888 w 8028998"/>
              <a:gd name="connsiteY51" fmla="*/ 5014201 h 5104805"/>
              <a:gd name="connsiteX52" fmla="*/ 1432313 w 8028998"/>
              <a:gd name="connsiteY52" fmla="*/ 5080876 h 5104805"/>
              <a:gd name="connsiteX53" fmla="*/ 327413 w 8028998"/>
              <a:gd name="connsiteY53" fmla="*/ 5099926 h 5104805"/>
              <a:gd name="connsiteX54" fmla="*/ 3563 w 8028998"/>
              <a:gd name="connsiteY54" fmla="*/ 5052301 h 5104805"/>
              <a:gd name="connsiteX55" fmla="*/ 165488 w 8028998"/>
              <a:gd name="connsiteY55" fmla="*/ 4614151 h 5104805"/>
              <a:gd name="connsiteX56" fmla="*/ 327413 w 8028998"/>
              <a:gd name="connsiteY56" fmla="*/ 4376026 h 5104805"/>
              <a:gd name="connsiteX0" fmla="*/ 327413 w 8028998"/>
              <a:gd name="connsiteY0" fmla="*/ 4376026 h 5104805"/>
              <a:gd name="connsiteX1" fmla="*/ 708413 w 8028998"/>
              <a:gd name="connsiteY1" fmla="*/ 4376026 h 5104805"/>
              <a:gd name="connsiteX2" fmla="*/ 1019563 w 8028998"/>
              <a:gd name="connsiteY2" fmla="*/ 4296651 h 5104805"/>
              <a:gd name="connsiteX3" fmla="*/ 1384688 w 8028998"/>
              <a:gd name="connsiteY3" fmla="*/ 4141076 h 5104805"/>
              <a:gd name="connsiteX4" fmla="*/ 1629163 w 8028998"/>
              <a:gd name="connsiteY4" fmla="*/ 3972801 h 5104805"/>
              <a:gd name="connsiteX5" fmla="*/ 1794263 w 8028998"/>
              <a:gd name="connsiteY5" fmla="*/ 4052176 h 5104805"/>
              <a:gd name="connsiteX6" fmla="*/ 2156213 w 8028998"/>
              <a:gd name="connsiteY6" fmla="*/ 3718800 h 5104805"/>
              <a:gd name="connsiteX7" fmla="*/ 2327663 w 8028998"/>
              <a:gd name="connsiteY7" fmla="*/ 3623551 h 5104805"/>
              <a:gd name="connsiteX8" fmla="*/ 2489588 w 8028998"/>
              <a:gd name="connsiteY8" fmla="*/ 3850564 h 5104805"/>
              <a:gd name="connsiteX9" fmla="*/ 2942026 w 8028998"/>
              <a:gd name="connsiteY9" fmla="*/ 3880726 h 5104805"/>
              <a:gd name="connsiteX10" fmla="*/ 3232538 w 8028998"/>
              <a:gd name="connsiteY10" fmla="*/ 3975976 h 5104805"/>
              <a:gd name="connsiteX11" fmla="*/ 3400813 w 8028998"/>
              <a:gd name="connsiteY11" fmla="*/ 3747376 h 5104805"/>
              <a:gd name="connsiteX12" fmla="*/ 3527813 w 8028998"/>
              <a:gd name="connsiteY12" fmla="*/ 3771189 h 5104805"/>
              <a:gd name="connsiteX13" fmla="*/ 3680213 w 8028998"/>
              <a:gd name="connsiteY13" fmla="*/ 3566401 h 5104805"/>
              <a:gd name="connsiteX14" fmla="*/ 3543688 w 8028998"/>
              <a:gd name="connsiteY14" fmla="*/ 3398126 h 5104805"/>
              <a:gd name="connsiteX15" fmla="*/ 3556388 w 8028998"/>
              <a:gd name="connsiteY15" fmla="*/ 3309226 h 5104805"/>
              <a:gd name="connsiteX16" fmla="*/ 3699263 w 8028998"/>
              <a:gd name="connsiteY16" fmla="*/ 3213976 h 5104805"/>
              <a:gd name="connsiteX17" fmla="*/ 3921513 w 8028998"/>
              <a:gd name="connsiteY17" fmla="*/ 3067926 h 5104805"/>
              <a:gd name="connsiteX18" fmla="*/ 4151701 w 8028998"/>
              <a:gd name="connsiteY18" fmla="*/ 2694864 h 5104805"/>
              <a:gd name="connsiteX19" fmla="*/ 4494601 w 8028998"/>
              <a:gd name="connsiteY19" fmla="*/ 2251951 h 5104805"/>
              <a:gd name="connsiteX20" fmla="*/ 4785113 w 8028998"/>
              <a:gd name="connsiteY20" fmla="*/ 2113839 h 5104805"/>
              <a:gd name="connsiteX21" fmla="*/ 5104200 w 8028998"/>
              <a:gd name="connsiteY21" fmla="*/ 2109076 h 5104805"/>
              <a:gd name="connsiteX22" fmla="*/ 5304226 w 8028998"/>
              <a:gd name="connsiteY22" fmla="*/ 1966201 h 5104805"/>
              <a:gd name="connsiteX23" fmla="*/ 5342326 w 8028998"/>
              <a:gd name="connsiteY23" fmla="*/ 1751888 h 5104805"/>
              <a:gd name="connsiteX24" fmla="*/ 5604263 w 8028998"/>
              <a:gd name="connsiteY24" fmla="*/ 1642351 h 5104805"/>
              <a:gd name="connsiteX25" fmla="*/ 6099563 w 8028998"/>
              <a:gd name="connsiteY25" fmla="*/ 1366126 h 5104805"/>
              <a:gd name="connsiteX26" fmla="*/ 6594863 w 8028998"/>
              <a:gd name="connsiteY26" fmla="*/ 1280401 h 5104805"/>
              <a:gd name="connsiteX27" fmla="*/ 7271138 w 8028998"/>
              <a:gd name="connsiteY27" fmla="*/ 985126 h 5104805"/>
              <a:gd name="connsiteX28" fmla="*/ 7442588 w 8028998"/>
              <a:gd name="connsiteY28" fmla="*/ 737476 h 5104805"/>
              <a:gd name="connsiteX29" fmla="*/ 7480688 w 8028998"/>
              <a:gd name="connsiteY29" fmla="*/ 527926 h 5104805"/>
              <a:gd name="connsiteX30" fmla="*/ 7242563 w 8028998"/>
              <a:gd name="connsiteY30" fmla="*/ 480301 h 5104805"/>
              <a:gd name="connsiteX31" fmla="*/ 7566413 w 8028998"/>
              <a:gd name="connsiteY31" fmla="*/ 118351 h 5104805"/>
              <a:gd name="connsiteX32" fmla="*/ 7756913 w 8028998"/>
              <a:gd name="connsiteY32" fmla="*/ 42151 h 5104805"/>
              <a:gd name="connsiteX33" fmla="*/ 7947413 w 8028998"/>
              <a:gd name="connsiteY33" fmla="*/ 727951 h 5104805"/>
              <a:gd name="connsiteX34" fmla="*/ 8004563 w 8028998"/>
              <a:gd name="connsiteY34" fmla="*/ 1480426 h 5104805"/>
              <a:gd name="connsiteX35" fmla="*/ 7556888 w 8028998"/>
              <a:gd name="connsiteY35" fmla="*/ 1585201 h 5104805"/>
              <a:gd name="connsiteX36" fmla="*/ 7175888 w 8028998"/>
              <a:gd name="connsiteY36" fmla="*/ 1613776 h 5104805"/>
              <a:gd name="connsiteX37" fmla="*/ 6842513 w 8028998"/>
              <a:gd name="connsiteY37" fmla="*/ 1947151 h 5104805"/>
              <a:gd name="connsiteX38" fmla="*/ 6366263 w 8028998"/>
              <a:gd name="connsiteY38" fmla="*/ 2061451 h 5104805"/>
              <a:gd name="connsiteX39" fmla="*/ 6147188 w 8028998"/>
              <a:gd name="connsiteY39" fmla="*/ 2147176 h 5104805"/>
              <a:gd name="connsiteX40" fmla="*/ 5975738 w 8028998"/>
              <a:gd name="connsiteY40" fmla="*/ 2375776 h 5104805"/>
              <a:gd name="connsiteX41" fmla="*/ 5804288 w 8028998"/>
              <a:gd name="connsiteY41" fmla="*/ 2642476 h 5104805"/>
              <a:gd name="connsiteX42" fmla="*/ 5775713 w 8028998"/>
              <a:gd name="connsiteY42" fmla="*/ 2842501 h 5104805"/>
              <a:gd name="connsiteX43" fmla="*/ 5594738 w 8028998"/>
              <a:gd name="connsiteY43" fmla="*/ 2890126 h 5104805"/>
              <a:gd name="connsiteX44" fmla="*/ 5289938 w 8028998"/>
              <a:gd name="connsiteY44" fmla="*/ 3233026 h 5104805"/>
              <a:gd name="connsiteX45" fmla="*/ 5223263 w 8028998"/>
              <a:gd name="connsiteY45" fmla="*/ 3509251 h 5104805"/>
              <a:gd name="connsiteX46" fmla="*/ 4480313 w 8028998"/>
              <a:gd name="connsiteY46" fmla="*/ 3880726 h 5104805"/>
              <a:gd name="connsiteX47" fmla="*/ 4042163 w 8028998"/>
              <a:gd name="connsiteY47" fmla="*/ 4052176 h 5104805"/>
              <a:gd name="connsiteX48" fmla="*/ 3946913 w 8028998"/>
              <a:gd name="connsiteY48" fmla="*/ 4223626 h 5104805"/>
              <a:gd name="connsiteX49" fmla="*/ 3661163 w 8028998"/>
              <a:gd name="connsiteY49" fmla="*/ 4461751 h 5104805"/>
              <a:gd name="connsiteX50" fmla="*/ 2470538 w 8028998"/>
              <a:gd name="connsiteY50" fmla="*/ 4918951 h 5104805"/>
              <a:gd name="connsiteX51" fmla="*/ 2222888 w 8028998"/>
              <a:gd name="connsiteY51" fmla="*/ 5014201 h 5104805"/>
              <a:gd name="connsiteX52" fmla="*/ 1432313 w 8028998"/>
              <a:gd name="connsiteY52" fmla="*/ 5080876 h 5104805"/>
              <a:gd name="connsiteX53" fmla="*/ 327413 w 8028998"/>
              <a:gd name="connsiteY53" fmla="*/ 5099926 h 5104805"/>
              <a:gd name="connsiteX54" fmla="*/ 3563 w 8028998"/>
              <a:gd name="connsiteY54" fmla="*/ 5052301 h 5104805"/>
              <a:gd name="connsiteX55" fmla="*/ 165488 w 8028998"/>
              <a:gd name="connsiteY55" fmla="*/ 4614151 h 5104805"/>
              <a:gd name="connsiteX56" fmla="*/ 327413 w 8028998"/>
              <a:gd name="connsiteY56" fmla="*/ 4376026 h 5104805"/>
              <a:gd name="connsiteX0" fmla="*/ 327413 w 8028998"/>
              <a:gd name="connsiteY0" fmla="*/ 4376026 h 5104805"/>
              <a:gd name="connsiteX1" fmla="*/ 708413 w 8028998"/>
              <a:gd name="connsiteY1" fmla="*/ 4376026 h 5104805"/>
              <a:gd name="connsiteX2" fmla="*/ 1019563 w 8028998"/>
              <a:gd name="connsiteY2" fmla="*/ 4296651 h 5104805"/>
              <a:gd name="connsiteX3" fmla="*/ 1384688 w 8028998"/>
              <a:gd name="connsiteY3" fmla="*/ 4141076 h 5104805"/>
              <a:gd name="connsiteX4" fmla="*/ 1629163 w 8028998"/>
              <a:gd name="connsiteY4" fmla="*/ 3972801 h 5104805"/>
              <a:gd name="connsiteX5" fmla="*/ 1794263 w 8028998"/>
              <a:gd name="connsiteY5" fmla="*/ 4052176 h 5104805"/>
              <a:gd name="connsiteX6" fmla="*/ 2156213 w 8028998"/>
              <a:gd name="connsiteY6" fmla="*/ 3718800 h 5104805"/>
              <a:gd name="connsiteX7" fmla="*/ 2327663 w 8028998"/>
              <a:gd name="connsiteY7" fmla="*/ 3623551 h 5104805"/>
              <a:gd name="connsiteX8" fmla="*/ 2489588 w 8028998"/>
              <a:gd name="connsiteY8" fmla="*/ 3850564 h 5104805"/>
              <a:gd name="connsiteX9" fmla="*/ 2942026 w 8028998"/>
              <a:gd name="connsiteY9" fmla="*/ 3880726 h 5104805"/>
              <a:gd name="connsiteX10" fmla="*/ 3232538 w 8028998"/>
              <a:gd name="connsiteY10" fmla="*/ 3975976 h 5104805"/>
              <a:gd name="connsiteX11" fmla="*/ 3400813 w 8028998"/>
              <a:gd name="connsiteY11" fmla="*/ 3747376 h 5104805"/>
              <a:gd name="connsiteX12" fmla="*/ 3504000 w 8028998"/>
              <a:gd name="connsiteY12" fmla="*/ 3756901 h 5104805"/>
              <a:gd name="connsiteX13" fmla="*/ 3680213 w 8028998"/>
              <a:gd name="connsiteY13" fmla="*/ 3566401 h 5104805"/>
              <a:gd name="connsiteX14" fmla="*/ 3543688 w 8028998"/>
              <a:gd name="connsiteY14" fmla="*/ 3398126 h 5104805"/>
              <a:gd name="connsiteX15" fmla="*/ 3556388 w 8028998"/>
              <a:gd name="connsiteY15" fmla="*/ 3309226 h 5104805"/>
              <a:gd name="connsiteX16" fmla="*/ 3699263 w 8028998"/>
              <a:gd name="connsiteY16" fmla="*/ 3213976 h 5104805"/>
              <a:gd name="connsiteX17" fmla="*/ 3921513 w 8028998"/>
              <a:gd name="connsiteY17" fmla="*/ 3067926 h 5104805"/>
              <a:gd name="connsiteX18" fmla="*/ 4151701 w 8028998"/>
              <a:gd name="connsiteY18" fmla="*/ 2694864 h 5104805"/>
              <a:gd name="connsiteX19" fmla="*/ 4494601 w 8028998"/>
              <a:gd name="connsiteY19" fmla="*/ 2251951 h 5104805"/>
              <a:gd name="connsiteX20" fmla="*/ 4785113 w 8028998"/>
              <a:gd name="connsiteY20" fmla="*/ 2113839 h 5104805"/>
              <a:gd name="connsiteX21" fmla="*/ 5104200 w 8028998"/>
              <a:gd name="connsiteY21" fmla="*/ 2109076 h 5104805"/>
              <a:gd name="connsiteX22" fmla="*/ 5304226 w 8028998"/>
              <a:gd name="connsiteY22" fmla="*/ 1966201 h 5104805"/>
              <a:gd name="connsiteX23" fmla="*/ 5342326 w 8028998"/>
              <a:gd name="connsiteY23" fmla="*/ 1751888 h 5104805"/>
              <a:gd name="connsiteX24" fmla="*/ 5604263 w 8028998"/>
              <a:gd name="connsiteY24" fmla="*/ 1642351 h 5104805"/>
              <a:gd name="connsiteX25" fmla="*/ 6099563 w 8028998"/>
              <a:gd name="connsiteY25" fmla="*/ 1366126 h 5104805"/>
              <a:gd name="connsiteX26" fmla="*/ 6594863 w 8028998"/>
              <a:gd name="connsiteY26" fmla="*/ 1280401 h 5104805"/>
              <a:gd name="connsiteX27" fmla="*/ 7271138 w 8028998"/>
              <a:gd name="connsiteY27" fmla="*/ 985126 h 5104805"/>
              <a:gd name="connsiteX28" fmla="*/ 7442588 w 8028998"/>
              <a:gd name="connsiteY28" fmla="*/ 737476 h 5104805"/>
              <a:gd name="connsiteX29" fmla="*/ 7480688 w 8028998"/>
              <a:gd name="connsiteY29" fmla="*/ 527926 h 5104805"/>
              <a:gd name="connsiteX30" fmla="*/ 7242563 w 8028998"/>
              <a:gd name="connsiteY30" fmla="*/ 480301 h 5104805"/>
              <a:gd name="connsiteX31" fmla="*/ 7566413 w 8028998"/>
              <a:gd name="connsiteY31" fmla="*/ 118351 h 5104805"/>
              <a:gd name="connsiteX32" fmla="*/ 7756913 w 8028998"/>
              <a:gd name="connsiteY32" fmla="*/ 42151 h 5104805"/>
              <a:gd name="connsiteX33" fmla="*/ 7947413 w 8028998"/>
              <a:gd name="connsiteY33" fmla="*/ 727951 h 5104805"/>
              <a:gd name="connsiteX34" fmla="*/ 8004563 w 8028998"/>
              <a:gd name="connsiteY34" fmla="*/ 1480426 h 5104805"/>
              <a:gd name="connsiteX35" fmla="*/ 7556888 w 8028998"/>
              <a:gd name="connsiteY35" fmla="*/ 1585201 h 5104805"/>
              <a:gd name="connsiteX36" fmla="*/ 7175888 w 8028998"/>
              <a:gd name="connsiteY36" fmla="*/ 1613776 h 5104805"/>
              <a:gd name="connsiteX37" fmla="*/ 6842513 w 8028998"/>
              <a:gd name="connsiteY37" fmla="*/ 1947151 h 5104805"/>
              <a:gd name="connsiteX38" fmla="*/ 6366263 w 8028998"/>
              <a:gd name="connsiteY38" fmla="*/ 2061451 h 5104805"/>
              <a:gd name="connsiteX39" fmla="*/ 6147188 w 8028998"/>
              <a:gd name="connsiteY39" fmla="*/ 2147176 h 5104805"/>
              <a:gd name="connsiteX40" fmla="*/ 5975738 w 8028998"/>
              <a:gd name="connsiteY40" fmla="*/ 2375776 h 5104805"/>
              <a:gd name="connsiteX41" fmla="*/ 5804288 w 8028998"/>
              <a:gd name="connsiteY41" fmla="*/ 2642476 h 5104805"/>
              <a:gd name="connsiteX42" fmla="*/ 5775713 w 8028998"/>
              <a:gd name="connsiteY42" fmla="*/ 2842501 h 5104805"/>
              <a:gd name="connsiteX43" fmla="*/ 5594738 w 8028998"/>
              <a:gd name="connsiteY43" fmla="*/ 2890126 h 5104805"/>
              <a:gd name="connsiteX44" fmla="*/ 5289938 w 8028998"/>
              <a:gd name="connsiteY44" fmla="*/ 3233026 h 5104805"/>
              <a:gd name="connsiteX45" fmla="*/ 5223263 w 8028998"/>
              <a:gd name="connsiteY45" fmla="*/ 3509251 h 5104805"/>
              <a:gd name="connsiteX46" fmla="*/ 4480313 w 8028998"/>
              <a:gd name="connsiteY46" fmla="*/ 3880726 h 5104805"/>
              <a:gd name="connsiteX47" fmla="*/ 4042163 w 8028998"/>
              <a:gd name="connsiteY47" fmla="*/ 4052176 h 5104805"/>
              <a:gd name="connsiteX48" fmla="*/ 3946913 w 8028998"/>
              <a:gd name="connsiteY48" fmla="*/ 4223626 h 5104805"/>
              <a:gd name="connsiteX49" fmla="*/ 3661163 w 8028998"/>
              <a:gd name="connsiteY49" fmla="*/ 4461751 h 5104805"/>
              <a:gd name="connsiteX50" fmla="*/ 2470538 w 8028998"/>
              <a:gd name="connsiteY50" fmla="*/ 4918951 h 5104805"/>
              <a:gd name="connsiteX51" fmla="*/ 2222888 w 8028998"/>
              <a:gd name="connsiteY51" fmla="*/ 5014201 h 5104805"/>
              <a:gd name="connsiteX52" fmla="*/ 1432313 w 8028998"/>
              <a:gd name="connsiteY52" fmla="*/ 5080876 h 5104805"/>
              <a:gd name="connsiteX53" fmla="*/ 327413 w 8028998"/>
              <a:gd name="connsiteY53" fmla="*/ 5099926 h 5104805"/>
              <a:gd name="connsiteX54" fmla="*/ 3563 w 8028998"/>
              <a:gd name="connsiteY54" fmla="*/ 5052301 h 5104805"/>
              <a:gd name="connsiteX55" fmla="*/ 165488 w 8028998"/>
              <a:gd name="connsiteY55" fmla="*/ 4614151 h 5104805"/>
              <a:gd name="connsiteX56" fmla="*/ 327413 w 8028998"/>
              <a:gd name="connsiteY56" fmla="*/ 4376026 h 5104805"/>
              <a:gd name="connsiteX0" fmla="*/ 327413 w 8028998"/>
              <a:gd name="connsiteY0" fmla="*/ 4376026 h 5104805"/>
              <a:gd name="connsiteX1" fmla="*/ 708413 w 8028998"/>
              <a:gd name="connsiteY1" fmla="*/ 4376026 h 5104805"/>
              <a:gd name="connsiteX2" fmla="*/ 1019563 w 8028998"/>
              <a:gd name="connsiteY2" fmla="*/ 4296651 h 5104805"/>
              <a:gd name="connsiteX3" fmla="*/ 1384688 w 8028998"/>
              <a:gd name="connsiteY3" fmla="*/ 4141076 h 5104805"/>
              <a:gd name="connsiteX4" fmla="*/ 1629163 w 8028998"/>
              <a:gd name="connsiteY4" fmla="*/ 3972801 h 5104805"/>
              <a:gd name="connsiteX5" fmla="*/ 1794263 w 8028998"/>
              <a:gd name="connsiteY5" fmla="*/ 4052176 h 5104805"/>
              <a:gd name="connsiteX6" fmla="*/ 2156213 w 8028998"/>
              <a:gd name="connsiteY6" fmla="*/ 3718800 h 5104805"/>
              <a:gd name="connsiteX7" fmla="*/ 2327663 w 8028998"/>
              <a:gd name="connsiteY7" fmla="*/ 3623551 h 5104805"/>
              <a:gd name="connsiteX8" fmla="*/ 2489588 w 8028998"/>
              <a:gd name="connsiteY8" fmla="*/ 3850564 h 5104805"/>
              <a:gd name="connsiteX9" fmla="*/ 2942026 w 8028998"/>
              <a:gd name="connsiteY9" fmla="*/ 3880726 h 5104805"/>
              <a:gd name="connsiteX10" fmla="*/ 3232538 w 8028998"/>
              <a:gd name="connsiteY10" fmla="*/ 3975976 h 5104805"/>
              <a:gd name="connsiteX11" fmla="*/ 3400813 w 8028998"/>
              <a:gd name="connsiteY11" fmla="*/ 3747376 h 5104805"/>
              <a:gd name="connsiteX12" fmla="*/ 3504000 w 8028998"/>
              <a:gd name="connsiteY12" fmla="*/ 3756901 h 5104805"/>
              <a:gd name="connsiteX13" fmla="*/ 3680213 w 8028998"/>
              <a:gd name="connsiteY13" fmla="*/ 3566401 h 5104805"/>
              <a:gd name="connsiteX14" fmla="*/ 3670688 w 8028998"/>
              <a:gd name="connsiteY14" fmla="*/ 3485439 h 5104805"/>
              <a:gd name="connsiteX15" fmla="*/ 3543688 w 8028998"/>
              <a:gd name="connsiteY15" fmla="*/ 3398126 h 5104805"/>
              <a:gd name="connsiteX16" fmla="*/ 3556388 w 8028998"/>
              <a:gd name="connsiteY16" fmla="*/ 3309226 h 5104805"/>
              <a:gd name="connsiteX17" fmla="*/ 3699263 w 8028998"/>
              <a:gd name="connsiteY17" fmla="*/ 3213976 h 5104805"/>
              <a:gd name="connsiteX18" fmla="*/ 3921513 w 8028998"/>
              <a:gd name="connsiteY18" fmla="*/ 3067926 h 5104805"/>
              <a:gd name="connsiteX19" fmla="*/ 4151701 w 8028998"/>
              <a:gd name="connsiteY19" fmla="*/ 2694864 h 5104805"/>
              <a:gd name="connsiteX20" fmla="*/ 4494601 w 8028998"/>
              <a:gd name="connsiteY20" fmla="*/ 2251951 h 5104805"/>
              <a:gd name="connsiteX21" fmla="*/ 4785113 w 8028998"/>
              <a:gd name="connsiteY21" fmla="*/ 2113839 h 5104805"/>
              <a:gd name="connsiteX22" fmla="*/ 5104200 w 8028998"/>
              <a:gd name="connsiteY22" fmla="*/ 2109076 h 5104805"/>
              <a:gd name="connsiteX23" fmla="*/ 5304226 w 8028998"/>
              <a:gd name="connsiteY23" fmla="*/ 1966201 h 5104805"/>
              <a:gd name="connsiteX24" fmla="*/ 5342326 w 8028998"/>
              <a:gd name="connsiteY24" fmla="*/ 1751888 h 5104805"/>
              <a:gd name="connsiteX25" fmla="*/ 5604263 w 8028998"/>
              <a:gd name="connsiteY25" fmla="*/ 1642351 h 5104805"/>
              <a:gd name="connsiteX26" fmla="*/ 6099563 w 8028998"/>
              <a:gd name="connsiteY26" fmla="*/ 1366126 h 5104805"/>
              <a:gd name="connsiteX27" fmla="*/ 6594863 w 8028998"/>
              <a:gd name="connsiteY27" fmla="*/ 1280401 h 5104805"/>
              <a:gd name="connsiteX28" fmla="*/ 7271138 w 8028998"/>
              <a:gd name="connsiteY28" fmla="*/ 985126 h 5104805"/>
              <a:gd name="connsiteX29" fmla="*/ 7442588 w 8028998"/>
              <a:gd name="connsiteY29" fmla="*/ 737476 h 5104805"/>
              <a:gd name="connsiteX30" fmla="*/ 7480688 w 8028998"/>
              <a:gd name="connsiteY30" fmla="*/ 527926 h 5104805"/>
              <a:gd name="connsiteX31" fmla="*/ 7242563 w 8028998"/>
              <a:gd name="connsiteY31" fmla="*/ 480301 h 5104805"/>
              <a:gd name="connsiteX32" fmla="*/ 7566413 w 8028998"/>
              <a:gd name="connsiteY32" fmla="*/ 118351 h 5104805"/>
              <a:gd name="connsiteX33" fmla="*/ 7756913 w 8028998"/>
              <a:gd name="connsiteY33" fmla="*/ 42151 h 5104805"/>
              <a:gd name="connsiteX34" fmla="*/ 7947413 w 8028998"/>
              <a:gd name="connsiteY34" fmla="*/ 727951 h 5104805"/>
              <a:gd name="connsiteX35" fmla="*/ 8004563 w 8028998"/>
              <a:gd name="connsiteY35" fmla="*/ 1480426 h 5104805"/>
              <a:gd name="connsiteX36" fmla="*/ 7556888 w 8028998"/>
              <a:gd name="connsiteY36" fmla="*/ 1585201 h 5104805"/>
              <a:gd name="connsiteX37" fmla="*/ 7175888 w 8028998"/>
              <a:gd name="connsiteY37" fmla="*/ 1613776 h 5104805"/>
              <a:gd name="connsiteX38" fmla="*/ 6842513 w 8028998"/>
              <a:gd name="connsiteY38" fmla="*/ 1947151 h 5104805"/>
              <a:gd name="connsiteX39" fmla="*/ 6366263 w 8028998"/>
              <a:gd name="connsiteY39" fmla="*/ 2061451 h 5104805"/>
              <a:gd name="connsiteX40" fmla="*/ 6147188 w 8028998"/>
              <a:gd name="connsiteY40" fmla="*/ 2147176 h 5104805"/>
              <a:gd name="connsiteX41" fmla="*/ 5975738 w 8028998"/>
              <a:gd name="connsiteY41" fmla="*/ 2375776 h 5104805"/>
              <a:gd name="connsiteX42" fmla="*/ 5804288 w 8028998"/>
              <a:gd name="connsiteY42" fmla="*/ 2642476 h 5104805"/>
              <a:gd name="connsiteX43" fmla="*/ 5775713 w 8028998"/>
              <a:gd name="connsiteY43" fmla="*/ 2842501 h 5104805"/>
              <a:gd name="connsiteX44" fmla="*/ 5594738 w 8028998"/>
              <a:gd name="connsiteY44" fmla="*/ 2890126 h 5104805"/>
              <a:gd name="connsiteX45" fmla="*/ 5289938 w 8028998"/>
              <a:gd name="connsiteY45" fmla="*/ 3233026 h 5104805"/>
              <a:gd name="connsiteX46" fmla="*/ 5223263 w 8028998"/>
              <a:gd name="connsiteY46" fmla="*/ 3509251 h 5104805"/>
              <a:gd name="connsiteX47" fmla="*/ 4480313 w 8028998"/>
              <a:gd name="connsiteY47" fmla="*/ 3880726 h 5104805"/>
              <a:gd name="connsiteX48" fmla="*/ 4042163 w 8028998"/>
              <a:gd name="connsiteY48" fmla="*/ 4052176 h 5104805"/>
              <a:gd name="connsiteX49" fmla="*/ 3946913 w 8028998"/>
              <a:gd name="connsiteY49" fmla="*/ 4223626 h 5104805"/>
              <a:gd name="connsiteX50" fmla="*/ 3661163 w 8028998"/>
              <a:gd name="connsiteY50" fmla="*/ 4461751 h 5104805"/>
              <a:gd name="connsiteX51" fmla="*/ 2470538 w 8028998"/>
              <a:gd name="connsiteY51" fmla="*/ 4918951 h 5104805"/>
              <a:gd name="connsiteX52" fmla="*/ 2222888 w 8028998"/>
              <a:gd name="connsiteY52" fmla="*/ 5014201 h 5104805"/>
              <a:gd name="connsiteX53" fmla="*/ 1432313 w 8028998"/>
              <a:gd name="connsiteY53" fmla="*/ 5080876 h 5104805"/>
              <a:gd name="connsiteX54" fmla="*/ 327413 w 8028998"/>
              <a:gd name="connsiteY54" fmla="*/ 5099926 h 5104805"/>
              <a:gd name="connsiteX55" fmla="*/ 3563 w 8028998"/>
              <a:gd name="connsiteY55" fmla="*/ 5052301 h 5104805"/>
              <a:gd name="connsiteX56" fmla="*/ 165488 w 8028998"/>
              <a:gd name="connsiteY56" fmla="*/ 4614151 h 5104805"/>
              <a:gd name="connsiteX57" fmla="*/ 327413 w 8028998"/>
              <a:gd name="connsiteY57" fmla="*/ 4376026 h 5104805"/>
              <a:gd name="connsiteX0" fmla="*/ 327413 w 8028998"/>
              <a:gd name="connsiteY0" fmla="*/ 4376026 h 5104805"/>
              <a:gd name="connsiteX1" fmla="*/ 708413 w 8028998"/>
              <a:gd name="connsiteY1" fmla="*/ 4376026 h 5104805"/>
              <a:gd name="connsiteX2" fmla="*/ 1019563 w 8028998"/>
              <a:gd name="connsiteY2" fmla="*/ 4296651 h 5104805"/>
              <a:gd name="connsiteX3" fmla="*/ 1384688 w 8028998"/>
              <a:gd name="connsiteY3" fmla="*/ 4141076 h 5104805"/>
              <a:gd name="connsiteX4" fmla="*/ 1629163 w 8028998"/>
              <a:gd name="connsiteY4" fmla="*/ 3972801 h 5104805"/>
              <a:gd name="connsiteX5" fmla="*/ 1794263 w 8028998"/>
              <a:gd name="connsiteY5" fmla="*/ 4052176 h 5104805"/>
              <a:gd name="connsiteX6" fmla="*/ 2156213 w 8028998"/>
              <a:gd name="connsiteY6" fmla="*/ 3718800 h 5104805"/>
              <a:gd name="connsiteX7" fmla="*/ 2327663 w 8028998"/>
              <a:gd name="connsiteY7" fmla="*/ 3623551 h 5104805"/>
              <a:gd name="connsiteX8" fmla="*/ 2489588 w 8028998"/>
              <a:gd name="connsiteY8" fmla="*/ 3850564 h 5104805"/>
              <a:gd name="connsiteX9" fmla="*/ 2942026 w 8028998"/>
              <a:gd name="connsiteY9" fmla="*/ 3880726 h 5104805"/>
              <a:gd name="connsiteX10" fmla="*/ 3232538 w 8028998"/>
              <a:gd name="connsiteY10" fmla="*/ 3975976 h 5104805"/>
              <a:gd name="connsiteX11" fmla="*/ 3400813 w 8028998"/>
              <a:gd name="connsiteY11" fmla="*/ 3747376 h 5104805"/>
              <a:gd name="connsiteX12" fmla="*/ 3504000 w 8028998"/>
              <a:gd name="connsiteY12" fmla="*/ 3756901 h 5104805"/>
              <a:gd name="connsiteX13" fmla="*/ 3680213 w 8028998"/>
              <a:gd name="connsiteY13" fmla="*/ 3566401 h 5104805"/>
              <a:gd name="connsiteX14" fmla="*/ 3670688 w 8028998"/>
              <a:gd name="connsiteY14" fmla="*/ 3485439 h 5104805"/>
              <a:gd name="connsiteX15" fmla="*/ 3543688 w 8028998"/>
              <a:gd name="connsiteY15" fmla="*/ 3398126 h 5104805"/>
              <a:gd name="connsiteX16" fmla="*/ 3542101 w 8028998"/>
              <a:gd name="connsiteY16" fmla="*/ 3323513 h 5104805"/>
              <a:gd name="connsiteX17" fmla="*/ 3699263 w 8028998"/>
              <a:gd name="connsiteY17" fmla="*/ 3213976 h 5104805"/>
              <a:gd name="connsiteX18" fmla="*/ 3921513 w 8028998"/>
              <a:gd name="connsiteY18" fmla="*/ 3067926 h 5104805"/>
              <a:gd name="connsiteX19" fmla="*/ 4151701 w 8028998"/>
              <a:gd name="connsiteY19" fmla="*/ 2694864 h 5104805"/>
              <a:gd name="connsiteX20" fmla="*/ 4494601 w 8028998"/>
              <a:gd name="connsiteY20" fmla="*/ 2251951 h 5104805"/>
              <a:gd name="connsiteX21" fmla="*/ 4785113 w 8028998"/>
              <a:gd name="connsiteY21" fmla="*/ 2113839 h 5104805"/>
              <a:gd name="connsiteX22" fmla="*/ 5104200 w 8028998"/>
              <a:gd name="connsiteY22" fmla="*/ 2109076 h 5104805"/>
              <a:gd name="connsiteX23" fmla="*/ 5304226 w 8028998"/>
              <a:gd name="connsiteY23" fmla="*/ 1966201 h 5104805"/>
              <a:gd name="connsiteX24" fmla="*/ 5342326 w 8028998"/>
              <a:gd name="connsiteY24" fmla="*/ 1751888 h 5104805"/>
              <a:gd name="connsiteX25" fmla="*/ 5604263 w 8028998"/>
              <a:gd name="connsiteY25" fmla="*/ 1642351 h 5104805"/>
              <a:gd name="connsiteX26" fmla="*/ 6099563 w 8028998"/>
              <a:gd name="connsiteY26" fmla="*/ 1366126 h 5104805"/>
              <a:gd name="connsiteX27" fmla="*/ 6594863 w 8028998"/>
              <a:gd name="connsiteY27" fmla="*/ 1280401 h 5104805"/>
              <a:gd name="connsiteX28" fmla="*/ 7271138 w 8028998"/>
              <a:gd name="connsiteY28" fmla="*/ 985126 h 5104805"/>
              <a:gd name="connsiteX29" fmla="*/ 7442588 w 8028998"/>
              <a:gd name="connsiteY29" fmla="*/ 737476 h 5104805"/>
              <a:gd name="connsiteX30" fmla="*/ 7480688 w 8028998"/>
              <a:gd name="connsiteY30" fmla="*/ 527926 h 5104805"/>
              <a:gd name="connsiteX31" fmla="*/ 7242563 w 8028998"/>
              <a:gd name="connsiteY31" fmla="*/ 480301 h 5104805"/>
              <a:gd name="connsiteX32" fmla="*/ 7566413 w 8028998"/>
              <a:gd name="connsiteY32" fmla="*/ 118351 h 5104805"/>
              <a:gd name="connsiteX33" fmla="*/ 7756913 w 8028998"/>
              <a:gd name="connsiteY33" fmla="*/ 42151 h 5104805"/>
              <a:gd name="connsiteX34" fmla="*/ 7947413 w 8028998"/>
              <a:gd name="connsiteY34" fmla="*/ 727951 h 5104805"/>
              <a:gd name="connsiteX35" fmla="*/ 8004563 w 8028998"/>
              <a:gd name="connsiteY35" fmla="*/ 1480426 h 5104805"/>
              <a:gd name="connsiteX36" fmla="*/ 7556888 w 8028998"/>
              <a:gd name="connsiteY36" fmla="*/ 1585201 h 5104805"/>
              <a:gd name="connsiteX37" fmla="*/ 7175888 w 8028998"/>
              <a:gd name="connsiteY37" fmla="*/ 1613776 h 5104805"/>
              <a:gd name="connsiteX38" fmla="*/ 6842513 w 8028998"/>
              <a:gd name="connsiteY38" fmla="*/ 1947151 h 5104805"/>
              <a:gd name="connsiteX39" fmla="*/ 6366263 w 8028998"/>
              <a:gd name="connsiteY39" fmla="*/ 2061451 h 5104805"/>
              <a:gd name="connsiteX40" fmla="*/ 6147188 w 8028998"/>
              <a:gd name="connsiteY40" fmla="*/ 2147176 h 5104805"/>
              <a:gd name="connsiteX41" fmla="*/ 5975738 w 8028998"/>
              <a:gd name="connsiteY41" fmla="*/ 2375776 h 5104805"/>
              <a:gd name="connsiteX42" fmla="*/ 5804288 w 8028998"/>
              <a:gd name="connsiteY42" fmla="*/ 2642476 h 5104805"/>
              <a:gd name="connsiteX43" fmla="*/ 5775713 w 8028998"/>
              <a:gd name="connsiteY43" fmla="*/ 2842501 h 5104805"/>
              <a:gd name="connsiteX44" fmla="*/ 5594738 w 8028998"/>
              <a:gd name="connsiteY44" fmla="*/ 2890126 h 5104805"/>
              <a:gd name="connsiteX45" fmla="*/ 5289938 w 8028998"/>
              <a:gd name="connsiteY45" fmla="*/ 3233026 h 5104805"/>
              <a:gd name="connsiteX46" fmla="*/ 5223263 w 8028998"/>
              <a:gd name="connsiteY46" fmla="*/ 3509251 h 5104805"/>
              <a:gd name="connsiteX47" fmla="*/ 4480313 w 8028998"/>
              <a:gd name="connsiteY47" fmla="*/ 3880726 h 5104805"/>
              <a:gd name="connsiteX48" fmla="*/ 4042163 w 8028998"/>
              <a:gd name="connsiteY48" fmla="*/ 4052176 h 5104805"/>
              <a:gd name="connsiteX49" fmla="*/ 3946913 w 8028998"/>
              <a:gd name="connsiteY49" fmla="*/ 4223626 h 5104805"/>
              <a:gd name="connsiteX50" fmla="*/ 3661163 w 8028998"/>
              <a:gd name="connsiteY50" fmla="*/ 4461751 h 5104805"/>
              <a:gd name="connsiteX51" fmla="*/ 2470538 w 8028998"/>
              <a:gd name="connsiteY51" fmla="*/ 4918951 h 5104805"/>
              <a:gd name="connsiteX52" fmla="*/ 2222888 w 8028998"/>
              <a:gd name="connsiteY52" fmla="*/ 5014201 h 5104805"/>
              <a:gd name="connsiteX53" fmla="*/ 1432313 w 8028998"/>
              <a:gd name="connsiteY53" fmla="*/ 5080876 h 5104805"/>
              <a:gd name="connsiteX54" fmla="*/ 327413 w 8028998"/>
              <a:gd name="connsiteY54" fmla="*/ 5099926 h 5104805"/>
              <a:gd name="connsiteX55" fmla="*/ 3563 w 8028998"/>
              <a:gd name="connsiteY55" fmla="*/ 5052301 h 5104805"/>
              <a:gd name="connsiteX56" fmla="*/ 165488 w 8028998"/>
              <a:gd name="connsiteY56" fmla="*/ 4614151 h 5104805"/>
              <a:gd name="connsiteX57" fmla="*/ 327413 w 8028998"/>
              <a:gd name="connsiteY57" fmla="*/ 4376026 h 5104805"/>
              <a:gd name="connsiteX0" fmla="*/ 327413 w 8028998"/>
              <a:gd name="connsiteY0" fmla="*/ 4376026 h 5104805"/>
              <a:gd name="connsiteX1" fmla="*/ 708413 w 8028998"/>
              <a:gd name="connsiteY1" fmla="*/ 4376026 h 5104805"/>
              <a:gd name="connsiteX2" fmla="*/ 1019563 w 8028998"/>
              <a:gd name="connsiteY2" fmla="*/ 4296651 h 5104805"/>
              <a:gd name="connsiteX3" fmla="*/ 1384688 w 8028998"/>
              <a:gd name="connsiteY3" fmla="*/ 4141076 h 5104805"/>
              <a:gd name="connsiteX4" fmla="*/ 1629163 w 8028998"/>
              <a:gd name="connsiteY4" fmla="*/ 3972801 h 5104805"/>
              <a:gd name="connsiteX5" fmla="*/ 1794263 w 8028998"/>
              <a:gd name="connsiteY5" fmla="*/ 4052176 h 5104805"/>
              <a:gd name="connsiteX6" fmla="*/ 2156213 w 8028998"/>
              <a:gd name="connsiteY6" fmla="*/ 3718800 h 5104805"/>
              <a:gd name="connsiteX7" fmla="*/ 2327663 w 8028998"/>
              <a:gd name="connsiteY7" fmla="*/ 3623551 h 5104805"/>
              <a:gd name="connsiteX8" fmla="*/ 2489588 w 8028998"/>
              <a:gd name="connsiteY8" fmla="*/ 3850564 h 5104805"/>
              <a:gd name="connsiteX9" fmla="*/ 2942026 w 8028998"/>
              <a:gd name="connsiteY9" fmla="*/ 3880726 h 5104805"/>
              <a:gd name="connsiteX10" fmla="*/ 3232538 w 8028998"/>
              <a:gd name="connsiteY10" fmla="*/ 3975976 h 5104805"/>
              <a:gd name="connsiteX11" fmla="*/ 3400813 w 8028998"/>
              <a:gd name="connsiteY11" fmla="*/ 3747376 h 5104805"/>
              <a:gd name="connsiteX12" fmla="*/ 3504000 w 8028998"/>
              <a:gd name="connsiteY12" fmla="*/ 3756901 h 5104805"/>
              <a:gd name="connsiteX13" fmla="*/ 3680213 w 8028998"/>
              <a:gd name="connsiteY13" fmla="*/ 3566401 h 5104805"/>
              <a:gd name="connsiteX14" fmla="*/ 3670688 w 8028998"/>
              <a:gd name="connsiteY14" fmla="*/ 3485439 h 5104805"/>
              <a:gd name="connsiteX15" fmla="*/ 3543688 w 8028998"/>
              <a:gd name="connsiteY15" fmla="*/ 3398126 h 5104805"/>
              <a:gd name="connsiteX16" fmla="*/ 3542101 w 8028998"/>
              <a:gd name="connsiteY16" fmla="*/ 3323513 h 5104805"/>
              <a:gd name="connsiteX17" fmla="*/ 3699263 w 8028998"/>
              <a:gd name="connsiteY17" fmla="*/ 3213976 h 5104805"/>
              <a:gd name="connsiteX18" fmla="*/ 3784988 w 8028998"/>
              <a:gd name="connsiteY18" fmla="*/ 3194926 h 5104805"/>
              <a:gd name="connsiteX19" fmla="*/ 3921513 w 8028998"/>
              <a:gd name="connsiteY19" fmla="*/ 3067926 h 5104805"/>
              <a:gd name="connsiteX20" fmla="*/ 4151701 w 8028998"/>
              <a:gd name="connsiteY20" fmla="*/ 2694864 h 5104805"/>
              <a:gd name="connsiteX21" fmla="*/ 4494601 w 8028998"/>
              <a:gd name="connsiteY21" fmla="*/ 2251951 h 5104805"/>
              <a:gd name="connsiteX22" fmla="*/ 4785113 w 8028998"/>
              <a:gd name="connsiteY22" fmla="*/ 2113839 h 5104805"/>
              <a:gd name="connsiteX23" fmla="*/ 5104200 w 8028998"/>
              <a:gd name="connsiteY23" fmla="*/ 2109076 h 5104805"/>
              <a:gd name="connsiteX24" fmla="*/ 5304226 w 8028998"/>
              <a:gd name="connsiteY24" fmla="*/ 1966201 h 5104805"/>
              <a:gd name="connsiteX25" fmla="*/ 5342326 w 8028998"/>
              <a:gd name="connsiteY25" fmla="*/ 1751888 h 5104805"/>
              <a:gd name="connsiteX26" fmla="*/ 5604263 w 8028998"/>
              <a:gd name="connsiteY26" fmla="*/ 1642351 h 5104805"/>
              <a:gd name="connsiteX27" fmla="*/ 6099563 w 8028998"/>
              <a:gd name="connsiteY27" fmla="*/ 1366126 h 5104805"/>
              <a:gd name="connsiteX28" fmla="*/ 6594863 w 8028998"/>
              <a:gd name="connsiteY28" fmla="*/ 1280401 h 5104805"/>
              <a:gd name="connsiteX29" fmla="*/ 7271138 w 8028998"/>
              <a:gd name="connsiteY29" fmla="*/ 985126 h 5104805"/>
              <a:gd name="connsiteX30" fmla="*/ 7442588 w 8028998"/>
              <a:gd name="connsiteY30" fmla="*/ 737476 h 5104805"/>
              <a:gd name="connsiteX31" fmla="*/ 7480688 w 8028998"/>
              <a:gd name="connsiteY31" fmla="*/ 527926 h 5104805"/>
              <a:gd name="connsiteX32" fmla="*/ 7242563 w 8028998"/>
              <a:gd name="connsiteY32" fmla="*/ 480301 h 5104805"/>
              <a:gd name="connsiteX33" fmla="*/ 7566413 w 8028998"/>
              <a:gd name="connsiteY33" fmla="*/ 118351 h 5104805"/>
              <a:gd name="connsiteX34" fmla="*/ 7756913 w 8028998"/>
              <a:gd name="connsiteY34" fmla="*/ 42151 h 5104805"/>
              <a:gd name="connsiteX35" fmla="*/ 7947413 w 8028998"/>
              <a:gd name="connsiteY35" fmla="*/ 727951 h 5104805"/>
              <a:gd name="connsiteX36" fmla="*/ 8004563 w 8028998"/>
              <a:gd name="connsiteY36" fmla="*/ 1480426 h 5104805"/>
              <a:gd name="connsiteX37" fmla="*/ 7556888 w 8028998"/>
              <a:gd name="connsiteY37" fmla="*/ 1585201 h 5104805"/>
              <a:gd name="connsiteX38" fmla="*/ 7175888 w 8028998"/>
              <a:gd name="connsiteY38" fmla="*/ 1613776 h 5104805"/>
              <a:gd name="connsiteX39" fmla="*/ 6842513 w 8028998"/>
              <a:gd name="connsiteY39" fmla="*/ 1947151 h 5104805"/>
              <a:gd name="connsiteX40" fmla="*/ 6366263 w 8028998"/>
              <a:gd name="connsiteY40" fmla="*/ 2061451 h 5104805"/>
              <a:gd name="connsiteX41" fmla="*/ 6147188 w 8028998"/>
              <a:gd name="connsiteY41" fmla="*/ 2147176 h 5104805"/>
              <a:gd name="connsiteX42" fmla="*/ 5975738 w 8028998"/>
              <a:gd name="connsiteY42" fmla="*/ 2375776 h 5104805"/>
              <a:gd name="connsiteX43" fmla="*/ 5804288 w 8028998"/>
              <a:gd name="connsiteY43" fmla="*/ 2642476 h 5104805"/>
              <a:gd name="connsiteX44" fmla="*/ 5775713 w 8028998"/>
              <a:gd name="connsiteY44" fmla="*/ 2842501 h 5104805"/>
              <a:gd name="connsiteX45" fmla="*/ 5594738 w 8028998"/>
              <a:gd name="connsiteY45" fmla="*/ 2890126 h 5104805"/>
              <a:gd name="connsiteX46" fmla="*/ 5289938 w 8028998"/>
              <a:gd name="connsiteY46" fmla="*/ 3233026 h 5104805"/>
              <a:gd name="connsiteX47" fmla="*/ 5223263 w 8028998"/>
              <a:gd name="connsiteY47" fmla="*/ 3509251 h 5104805"/>
              <a:gd name="connsiteX48" fmla="*/ 4480313 w 8028998"/>
              <a:gd name="connsiteY48" fmla="*/ 3880726 h 5104805"/>
              <a:gd name="connsiteX49" fmla="*/ 4042163 w 8028998"/>
              <a:gd name="connsiteY49" fmla="*/ 4052176 h 5104805"/>
              <a:gd name="connsiteX50" fmla="*/ 3946913 w 8028998"/>
              <a:gd name="connsiteY50" fmla="*/ 4223626 h 5104805"/>
              <a:gd name="connsiteX51" fmla="*/ 3661163 w 8028998"/>
              <a:gd name="connsiteY51" fmla="*/ 4461751 h 5104805"/>
              <a:gd name="connsiteX52" fmla="*/ 2470538 w 8028998"/>
              <a:gd name="connsiteY52" fmla="*/ 4918951 h 5104805"/>
              <a:gd name="connsiteX53" fmla="*/ 2222888 w 8028998"/>
              <a:gd name="connsiteY53" fmla="*/ 5014201 h 5104805"/>
              <a:gd name="connsiteX54" fmla="*/ 1432313 w 8028998"/>
              <a:gd name="connsiteY54" fmla="*/ 5080876 h 5104805"/>
              <a:gd name="connsiteX55" fmla="*/ 327413 w 8028998"/>
              <a:gd name="connsiteY55" fmla="*/ 5099926 h 5104805"/>
              <a:gd name="connsiteX56" fmla="*/ 3563 w 8028998"/>
              <a:gd name="connsiteY56" fmla="*/ 5052301 h 5104805"/>
              <a:gd name="connsiteX57" fmla="*/ 165488 w 8028998"/>
              <a:gd name="connsiteY57" fmla="*/ 4614151 h 5104805"/>
              <a:gd name="connsiteX58" fmla="*/ 327413 w 8028998"/>
              <a:gd name="connsiteY58" fmla="*/ 4376026 h 51048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</a:cxnLst>
            <a:rect l="l" t="t" r="r" b="b"/>
            <a:pathLst>
              <a:path w="8028998" h="5104805">
                <a:moveTo>
                  <a:pt x="327413" y="4376026"/>
                </a:moveTo>
                <a:cubicBezTo>
                  <a:pt x="417901" y="4336338"/>
                  <a:pt x="593055" y="4389255"/>
                  <a:pt x="708413" y="4376026"/>
                </a:cubicBezTo>
                <a:cubicBezTo>
                  <a:pt x="823771" y="4362797"/>
                  <a:pt x="906851" y="4335809"/>
                  <a:pt x="1019563" y="4296651"/>
                </a:cubicBezTo>
                <a:cubicBezTo>
                  <a:pt x="1132275" y="4257493"/>
                  <a:pt x="1283088" y="4195051"/>
                  <a:pt x="1384688" y="4141076"/>
                </a:cubicBezTo>
                <a:cubicBezTo>
                  <a:pt x="1486288" y="4087101"/>
                  <a:pt x="1560901" y="3987618"/>
                  <a:pt x="1629163" y="3972801"/>
                </a:cubicBezTo>
                <a:cubicBezTo>
                  <a:pt x="1697426" y="3957984"/>
                  <a:pt x="1706421" y="4094509"/>
                  <a:pt x="1794263" y="4052176"/>
                </a:cubicBezTo>
                <a:cubicBezTo>
                  <a:pt x="1882105" y="4009843"/>
                  <a:pt x="2067313" y="3790238"/>
                  <a:pt x="2156213" y="3718800"/>
                </a:cubicBezTo>
                <a:cubicBezTo>
                  <a:pt x="2245113" y="3647363"/>
                  <a:pt x="2272101" y="3601590"/>
                  <a:pt x="2327663" y="3623551"/>
                </a:cubicBezTo>
                <a:cubicBezTo>
                  <a:pt x="2383225" y="3645512"/>
                  <a:pt x="2387194" y="3807702"/>
                  <a:pt x="2489588" y="3850564"/>
                </a:cubicBezTo>
                <a:cubicBezTo>
                  <a:pt x="2591982" y="3893426"/>
                  <a:pt x="2818201" y="3859824"/>
                  <a:pt x="2942026" y="3880726"/>
                </a:cubicBezTo>
                <a:cubicBezTo>
                  <a:pt x="3065851" y="3901628"/>
                  <a:pt x="3156074" y="3998201"/>
                  <a:pt x="3232538" y="3975976"/>
                </a:cubicBezTo>
                <a:cubicBezTo>
                  <a:pt x="3309002" y="3953751"/>
                  <a:pt x="3355569" y="3783889"/>
                  <a:pt x="3400813" y="3747376"/>
                </a:cubicBezTo>
                <a:cubicBezTo>
                  <a:pt x="3446057" y="3710864"/>
                  <a:pt x="3457433" y="3787063"/>
                  <a:pt x="3504000" y="3756901"/>
                </a:cubicBezTo>
                <a:cubicBezTo>
                  <a:pt x="3550567" y="3726739"/>
                  <a:pt x="3652432" y="3611645"/>
                  <a:pt x="3680213" y="3566401"/>
                </a:cubicBezTo>
                <a:cubicBezTo>
                  <a:pt x="3707994" y="3521157"/>
                  <a:pt x="3693442" y="3513485"/>
                  <a:pt x="3670688" y="3485439"/>
                </a:cubicBezTo>
                <a:cubicBezTo>
                  <a:pt x="3647934" y="3457393"/>
                  <a:pt x="3565119" y="3425114"/>
                  <a:pt x="3543688" y="3398126"/>
                </a:cubicBezTo>
                <a:cubicBezTo>
                  <a:pt x="3522257" y="3371138"/>
                  <a:pt x="3516172" y="3354205"/>
                  <a:pt x="3542101" y="3323513"/>
                </a:cubicBezTo>
                <a:cubicBezTo>
                  <a:pt x="3568030" y="3292821"/>
                  <a:pt x="3658782" y="3238582"/>
                  <a:pt x="3699263" y="3213976"/>
                </a:cubicBezTo>
                <a:cubicBezTo>
                  <a:pt x="3739744" y="3189370"/>
                  <a:pt x="3747946" y="3219268"/>
                  <a:pt x="3784988" y="3194926"/>
                </a:cubicBezTo>
                <a:cubicBezTo>
                  <a:pt x="3822030" y="3170584"/>
                  <a:pt x="3860394" y="3151270"/>
                  <a:pt x="3921513" y="3067926"/>
                </a:cubicBezTo>
                <a:cubicBezTo>
                  <a:pt x="3982632" y="2984582"/>
                  <a:pt x="4056186" y="2830860"/>
                  <a:pt x="4151701" y="2694864"/>
                </a:cubicBezTo>
                <a:cubicBezTo>
                  <a:pt x="4247216" y="2558868"/>
                  <a:pt x="4389033" y="2348788"/>
                  <a:pt x="4494601" y="2251951"/>
                </a:cubicBezTo>
                <a:cubicBezTo>
                  <a:pt x="4600169" y="2155114"/>
                  <a:pt x="4683513" y="2137651"/>
                  <a:pt x="4785113" y="2113839"/>
                </a:cubicBezTo>
                <a:cubicBezTo>
                  <a:pt x="4886713" y="2090027"/>
                  <a:pt x="5017681" y="2133682"/>
                  <a:pt x="5104200" y="2109076"/>
                </a:cubicBezTo>
                <a:cubicBezTo>
                  <a:pt x="5190719" y="2084470"/>
                  <a:pt x="5285970" y="2021763"/>
                  <a:pt x="5304226" y="1966201"/>
                </a:cubicBezTo>
                <a:cubicBezTo>
                  <a:pt x="5322482" y="1910639"/>
                  <a:pt x="5292320" y="1805863"/>
                  <a:pt x="5342326" y="1751888"/>
                </a:cubicBezTo>
                <a:cubicBezTo>
                  <a:pt x="5392332" y="1697913"/>
                  <a:pt x="5478057" y="1706645"/>
                  <a:pt x="5604263" y="1642351"/>
                </a:cubicBezTo>
                <a:cubicBezTo>
                  <a:pt x="5730469" y="1578057"/>
                  <a:pt x="5934463" y="1426451"/>
                  <a:pt x="6099563" y="1366126"/>
                </a:cubicBezTo>
                <a:cubicBezTo>
                  <a:pt x="6264663" y="1305801"/>
                  <a:pt x="6399601" y="1343901"/>
                  <a:pt x="6594863" y="1280401"/>
                </a:cubicBezTo>
                <a:cubicBezTo>
                  <a:pt x="6790126" y="1216901"/>
                  <a:pt x="7129851" y="1075613"/>
                  <a:pt x="7271138" y="985126"/>
                </a:cubicBezTo>
                <a:cubicBezTo>
                  <a:pt x="7412426" y="894638"/>
                  <a:pt x="7407663" y="813676"/>
                  <a:pt x="7442588" y="737476"/>
                </a:cubicBezTo>
                <a:cubicBezTo>
                  <a:pt x="7477513" y="661276"/>
                  <a:pt x="7514025" y="570788"/>
                  <a:pt x="7480688" y="527926"/>
                </a:cubicBezTo>
                <a:cubicBezTo>
                  <a:pt x="7447351" y="485064"/>
                  <a:pt x="7228276" y="548563"/>
                  <a:pt x="7242563" y="480301"/>
                </a:cubicBezTo>
                <a:cubicBezTo>
                  <a:pt x="7256850" y="412039"/>
                  <a:pt x="7480688" y="191376"/>
                  <a:pt x="7566413" y="118351"/>
                </a:cubicBezTo>
                <a:cubicBezTo>
                  <a:pt x="7652138" y="45326"/>
                  <a:pt x="7693413" y="-59449"/>
                  <a:pt x="7756913" y="42151"/>
                </a:cubicBezTo>
                <a:cubicBezTo>
                  <a:pt x="7820413" y="143751"/>
                  <a:pt x="7906138" y="488239"/>
                  <a:pt x="7947413" y="727951"/>
                </a:cubicBezTo>
                <a:cubicBezTo>
                  <a:pt x="7988688" y="967663"/>
                  <a:pt x="8069650" y="1337551"/>
                  <a:pt x="8004563" y="1480426"/>
                </a:cubicBezTo>
                <a:cubicBezTo>
                  <a:pt x="7939476" y="1623301"/>
                  <a:pt x="7695000" y="1562976"/>
                  <a:pt x="7556888" y="1585201"/>
                </a:cubicBezTo>
                <a:cubicBezTo>
                  <a:pt x="7418776" y="1607426"/>
                  <a:pt x="7294950" y="1553451"/>
                  <a:pt x="7175888" y="1613776"/>
                </a:cubicBezTo>
                <a:cubicBezTo>
                  <a:pt x="7056826" y="1674101"/>
                  <a:pt x="6977450" y="1872539"/>
                  <a:pt x="6842513" y="1947151"/>
                </a:cubicBezTo>
                <a:cubicBezTo>
                  <a:pt x="6707576" y="2021763"/>
                  <a:pt x="6482150" y="2028114"/>
                  <a:pt x="6366263" y="2061451"/>
                </a:cubicBezTo>
                <a:cubicBezTo>
                  <a:pt x="6250376" y="2094788"/>
                  <a:pt x="6212276" y="2094788"/>
                  <a:pt x="6147188" y="2147176"/>
                </a:cubicBezTo>
                <a:cubicBezTo>
                  <a:pt x="6082100" y="2199564"/>
                  <a:pt x="6032888" y="2293226"/>
                  <a:pt x="5975738" y="2375776"/>
                </a:cubicBezTo>
                <a:cubicBezTo>
                  <a:pt x="5918588" y="2458326"/>
                  <a:pt x="5837625" y="2564689"/>
                  <a:pt x="5804288" y="2642476"/>
                </a:cubicBezTo>
                <a:cubicBezTo>
                  <a:pt x="5770951" y="2720263"/>
                  <a:pt x="5810638" y="2801226"/>
                  <a:pt x="5775713" y="2842501"/>
                </a:cubicBezTo>
                <a:cubicBezTo>
                  <a:pt x="5740788" y="2883776"/>
                  <a:pt x="5675700" y="2825039"/>
                  <a:pt x="5594738" y="2890126"/>
                </a:cubicBezTo>
                <a:cubicBezTo>
                  <a:pt x="5513776" y="2955213"/>
                  <a:pt x="5351851" y="3129838"/>
                  <a:pt x="5289938" y="3233026"/>
                </a:cubicBezTo>
                <a:cubicBezTo>
                  <a:pt x="5228026" y="3336213"/>
                  <a:pt x="5358201" y="3401301"/>
                  <a:pt x="5223263" y="3509251"/>
                </a:cubicBezTo>
                <a:cubicBezTo>
                  <a:pt x="5088326" y="3617201"/>
                  <a:pt x="4677163" y="3790239"/>
                  <a:pt x="4480313" y="3880726"/>
                </a:cubicBezTo>
                <a:cubicBezTo>
                  <a:pt x="4283463" y="3971213"/>
                  <a:pt x="4131063" y="3995026"/>
                  <a:pt x="4042163" y="4052176"/>
                </a:cubicBezTo>
                <a:cubicBezTo>
                  <a:pt x="3953263" y="4109326"/>
                  <a:pt x="4010413" y="4155364"/>
                  <a:pt x="3946913" y="4223626"/>
                </a:cubicBezTo>
                <a:cubicBezTo>
                  <a:pt x="3883413" y="4291888"/>
                  <a:pt x="3907226" y="4345863"/>
                  <a:pt x="3661163" y="4461751"/>
                </a:cubicBezTo>
                <a:cubicBezTo>
                  <a:pt x="3415101" y="4577639"/>
                  <a:pt x="2710250" y="4826876"/>
                  <a:pt x="2470538" y="4918951"/>
                </a:cubicBezTo>
                <a:cubicBezTo>
                  <a:pt x="2230826" y="5011026"/>
                  <a:pt x="2395925" y="4987214"/>
                  <a:pt x="2222888" y="5014201"/>
                </a:cubicBezTo>
                <a:cubicBezTo>
                  <a:pt x="2049851" y="5041188"/>
                  <a:pt x="1748226" y="5066589"/>
                  <a:pt x="1432313" y="5080876"/>
                </a:cubicBezTo>
                <a:cubicBezTo>
                  <a:pt x="1116401" y="5095164"/>
                  <a:pt x="565538" y="5104689"/>
                  <a:pt x="327413" y="5099926"/>
                </a:cubicBezTo>
                <a:cubicBezTo>
                  <a:pt x="89288" y="5095164"/>
                  <a:pt x="30550" y="5133263"/>
                  <a:pt x="3563" y="5052301"/>
                </a:cubicBezTo>
                <a:cubicBezTo>
                  <a:pt x="-23424" y="4971339"/>
                  <a:pt x="109925" y="4728451"/>
                  <a:pt x="165488" y="4614151"/>
                </a:cubicBezTo>
                <a:cubicBezTo>
                  <a:pt x="221050" y="4499851"/>
                  <a:pt x="236925" y="4415714"/>
                  <a:pt x="327413" y="4376026"/>
                </a:cubicBezTo>
                <a:close/>
              </a:path>
            </a:pathLst>
          </a:custGeom>
          <a:solidFill>
            <a:srgbClr val="C00000">
              <a:alpha val="2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 dirty="0"/>
          </a:p>
        </p:txBody>
      </p:sp>
      <p:sp>
        <p:nvSpPr>
          <p:cNvPr id="45" name="Forme libre : forme 44">
            <a:extLst>
              <a:ext uri="{FF2B5EF4-FFF2-40B4-BE49-F238E27FC236}">
                <a16:creationId xmlns:a16="http://schemas.microsoft.com/office/drawing/2014/main" id="{384CF32B-A351-4A13-BD18-F94686856AEE}"/>
              </a:ext>
            </a:extLst>
          </p:cNvPr>
          <p:cNvSpPr/>
          <p:nvPr/>
        </p:nvSpPr>
        <p:spPr>
          <a:xfrm>
            <a:off x="2675831" y="-36246"/>
            <a:ext cx="4343572" cy="2524433"/>
          </a:xfrm>
          <a:custGeom>
            <a:avLst/>
            <a:gdLst>
              <a:gd name="connsiteX0" fmla="*/ 286613 w 4294598"/>
              <a:gd name="connsiteY0" fmla="*/ 1364599 h 2512959"/>
              <a:gd name="connsiteX1" fmla="*/ 863 w 4294598"/>
              <a:gd name="connsiteY1" fmla="*/ 1459849 h 2512959"/>
              <a:gd name="connsiteX2" fmla="*/ 210413 w 4294598"/>
              <a:gd name="connsiteY2" fmla="*/ 1669399 h 2512959"/>
              <a:gd name="connsiteX3" fmla="*/ 553313 w 4294598"/>
              <a:gd name="connsiteY3" fmla="*/ 1707499 h 2512959"/>
              <a:gd name="connsiteX4" fmla="*/ 781913 w 4294598"/>
              <a:gd name="connsiteY4" fmla="*/ 1840849 h 2512959"/>
              <a:gd name="connsiteX5" fmla="*/ 800963 w 4294598"/>
              <a:gd name="connsiteY5" fmla="*/ 2212324 h 2512959"/>
              <a:gd name="connsiteX6" fmla="*/ 1143863 w 4294598"/>
              <a:gd name="connsiteY6" fmla="*/ 2383774 h 2512959"/>
              <a:gd name="connsiteX7" fmla="*/ 1343888 w 4294598"/>
              <a:gd name="connsiteY7" fmla="*/ 2507599 h 2512959"/>
              <a:gd name="connsiteX8" fmla="*/ 1429613 w 4294598"/>
              <a:gd name="connsiteY8" fmla="*/ 2202799 h 2512959"/>
              <a:gd name="connsiteX9" fmla="*/ 1648688 w 4294598"/>
              <a:gd name="connsiteY9" fmla="*/ 2098024 h 2512959"/>
              <a:gd name="connsiteX10" fmla="*/ 1791563 w 4294598"/>
              <a:gd name="connsiteY10" fmla="*/ 2155174 h 2512959"/>
              <a:gd name="connsiteX11" fmla="*/ 1943963 w 4294598"/>
              <a:gd name="connsiteY11" fmla="*/ 2050399 h 2512959"/>
              <a:gd name="connsiteX12" fmla="*/ 2001113 w 4294598"/>
              <a:gd name="connsiteY12" fmla="*/ 2193274 h 2512959"/>
              <a:gd name="connsiteX13" fmla="*/ 2582138 w 4294598"/>
              <a:gd name="connsiteY13" fmla="*/ 1812274 h 2512959"/>
              <a:gd name="connsiteX14" fmla="*/ 2648813 w 4294598"/>
              <a:gd name="connsiteY14" fmla="*/ 1659874 h 2512959"/>
              <a:gd name="connsiteX15" fmla="*/ 2639288 w 4294598"/>
              <a:gd name="connsiteY15" fmla="*/ 1497949 h 2512959"/>
              <a:gd name="connsiteX16" fmla="*/ 2915513 w 4294598"/>
              <a:gd name="connsiteY16" fmla="*/ 1250299 h 2512959"/>
              <a:gd name="connsiteX17" fmla="*/ 3229838 w 4294598"/>
              <a:gd name="connsiteY17" fmla="*/ 1183624 h 2512959"/>
              <a:gd name="connsiteX18" fmla="*/ 3410813 w 4294598"/>
              <a:gd name="connsiteY18" fmla="*/ 1202674 h 2512959"/>
              <a:gd name="connsiteX19" fmla="*/ 3687038 w 4294598"/>
              <a:gd name="connsiteY19" fmla="*/ 802624 h 2512959"/>
              <a:gd name="connsiteX20" fmla="*/ 3877538 w 4294598"/>
              <a:gd name="connsiteY20" fmla="*/ 364474 h 2512959"/>
              <a:gd name="connsiteX21" fmla="*/ 4229963 w 4294598"/>
              <a:gd name="connsiteY21" fmla="*/ 373999 h 2512959"/>
              <a:gd name="connsiteX22" fmla="*/ 4229963 w 4294598"/>
              <a:gd name="connsiteY22" fmla="*/ 183499 h 2512959"/>
              <a:gd name="connsiteX23" fmla="*/ 4239488 w 4294598"/>
              <a:gd name="connsiteY23" fmla="*/ 31099 h 2512959"/>
              <a:gd name="connsiteX24" fmla="*/ 3458438 w 4294598"/>
              <a:gd name="connsiteY24" fmla="*/ 21574 h 2512959"/>
              <a:gd name="connsiteX25" fmla="*/ 3325088 w 4294598"/>
              <a:gd name="connsiteY25" fmla="*/ 269224 h 2512959"/>
              <a:gd name="connsiteX26" fmla="*/ 3048863 w 4294598"/>
              <a:gd name="connsiteY26" fmla="*/ 288274 h 2512959"/>
              <a:gd name="connsiteX27" fmla="*/ 2620238 w 4294598"/>
              <a:gd name="connsiteY27" fmla="*/ 78724 h 2512959"/>
              <a:gd name="connsiteX28" fmla="*/ 2420213 w 4294598"/>
              <a:gd name="connsiteY28" fmla="*/ 145399 h 2512959"/>
              <a:gd name="connsiteX29" fmla="*/ 2077313 w 4294598"/>
              <a:gd name="connsiteY29" fmla="*/ 393049 h 2512959"/>
              <a:gd name="connsiteX30" fmla="*/ 2029688 w 4294598"/>
              <a:gd name="connsiteY30" fmla="*/ 497824 h 2512959"/>
              <a:gd name="connsiteX31" fmla="*/ 1848713 w 4294598"/>
              <a:gd name="connsiteY31" fmla="*/ 612124 h 2512959"/>
              <a:gd name="connsiteX32" fmla="*/ 1582013 w 4294598"/>
              <a:gd name="connsiteY32" fmla="*/ 631174 h 2512959"/>
              <a:gd name="connsiteX33" fmla="*/ 1210538 w 4294598"/>
              <a:gd name="connsiteY33" fmla="*/ 421624 h 2512959"/>
              <a:gd name="connsiteX34" fmla="*/ 896213 w 4294598"/>
              <a:gd name="connsiteY34" fmla="*/ 526399 h 2512959"/>
              <a:gd name="connsiteX35" fmla="*/ 715238 w 4294598"/>
              <a:gd name="connsiteY35" fmla="*/ 726424 h 2512959"/>
              <a:gd name="connsiteX36" fmla="*/ 400913 w 4294598"/>
              <a:gd name="connsiteY36" fmla="*/ 812149 h 2512959"/>
              <a:gd name="connsiteX37" fmla="*/ 486638 w 4294598"/>
              <a:gd name="connsiteY37" fmla="*/ 1126474 h 2512959"/>
              <a:gd name="connsiteX38" fmla="*/ 486638 w 4294598"/>
              <a:gd name="connsiteY38" fmla="*/ 1402699 h 2512959"/>
              <a:gd name="connsiteX39" fmla="*/ 286613 w 4294598"/>
              <a:gd name="connsiteY39" fmla="*/ 1364599 h 2512959"/>
              <a:gd name="connsiteX0" fmla="*/ 286616 w 4294601"/>
              <a:gd name="connsiteY0" fmla="*/ 1364599 h 2512959"/>
              <a:gd name="connsiteX1" fmla="*/ 866 w 4294601"/>
              <a:gd name="connsiteY1" fmla="*/ 1459849 h 2512959"/>
              <a:gd name="connsiteX2" fmla="*/ 210416 w 4294601"/>
              <a:gd name="connsiteY2" fmla="*/ 1669399 h 2512959"/>
              <a:gd name="connsiteX3" fmla="*/ 556491 w 4294601"/>
              <a:gd name="connsiteY3" fmla="*/ 1729724 h 2512959"/>
              <a:gd name="connsiteX4" fmla="*/ 781916 w 4294601"/>
              <a:gd name="connsiteY4" fmla="*/ 1840849 h 2512959"/>
              <a:gd name="connsiteX5" fmla="*/ 800966 w 4294601"/>
              <a:gd name="connsiteY5" fmla="*/ 2212324 h 2512959"/>
              <a:gd name="connsiteX6" fmla="*/ 1143866 w 4294601"/>
              <a:gd name="connsiteY6" fmla="*/ 2383774 h 2512959"/>
              <a:gd name="connsiteX7" fmla="*/ 1343891 w 4294601"/>
              <a:gd name="connsiteY7" fmla="*/ 2507599 h 2512959"/>
              <a:gd name="connsiteX8" fmla="*/ 1429616 w 4294601"/>
              <a:gd name="connsiteY8" fmla="*/ 2202799 h 2512959"/>
              <a:gd name="connsiteX9" fmla="*/ 1648691 w 4294601"/>
              <a:gd name="connsiteY9" fmla="*/ 2098024 h 2512959"/>
              <a:gd name="connsiteX10" fmla="*/ 1791566 w 4294601"/>
              <a:gd name="connsiteY10" fmla="*/ 2155174 h 2512959"/>
              <a:gd name="connsiteX11" fmla="*/ 1943966 w 4294601"/>
              <a:gd name="connsiteY11" fmla="*/ 2050399 h 2512959"/>
              <a:gd name="connsiteX12" fmla="*/ 2001116 w 4294601"/>
              <a:gd name="connsiteY12" fmla="*/ 2193274 h 2512959"/>
              <a:gd name="connsiteX13" fmla="*/ 2582141 w 4294601"/>
              <a:gd name="connsiteY13" fmla="*/ 1812274 h 2512959"/>
              <a:gd name="connsiteX14" fmla="*/ 2648816 w 4294601"/>
              <a:gd name="connsiteY14" fmla="*/ 1659874 h 2512959"/>
              <a:gd name="connsiteX15" fmla="*/ 2639291 w 4294601"/>
              <a:gd name="connsiteY15" fmla="*/ 1497949 h 2512959"/>
              <a:gd name="connsiteX16" fmla="*/ 2915516 w 4294601"/>
              <a:gd name="connsiteY16" fmla="*/ 1250299 h 2512959"/>
              <a:gd name="connsiteX17" fmla="*/ 3229841 w 4294601"/>
              <a:gd name="connsiteY17" fmla="*/ 1183624 h 2512959"/>
              <a:gd name="connsiteX18" fmla="*/ 3410816 w 4294601"/>
              <a:gd name="connsiteY18" fmla="*/ 1202674 h 2512959"/>
              <a:gd name="connsiteX19" fmla="*/ 3687041 w 4294601"/>
              <a:gd name="connsiteY19" fmla="*/ 802624 h 2512959"/>
              <a:gd name="connsiteX20" fmla="*/ 3877541 w 4294601"/>
              <a:gd name="connsiteY20" fmla="*/ 364474 h 2512959"/>
              <a:gd name="connsiteX21" fmla="*/ 4229966 w 4294601"/>
              <a:gd name="connsiteY21" fmla="*/ 373999 h 2512959"/>
              <a:gd name="connsiteX22" fmla="*/ 4229966 w 4294601"/>
              <a:gd name="connsiteY22" fmla="*/ 183499 h 2512959"/>
              <a:gd name="connsiteX23" fmla="*/ 4239491 w 4294601"/>
              <a:gd name="connsiteY23" fmla="*/ 31099 h 2512959"/>
              <a:gd name="connsiteX24" fmla="*/ 3458441 w 4294601"/>
              <a:gd name="connsiteY24" fmla="*/ 21574 h 2512959"/>
              <a:gd name="connsiteX25" fmla="*/ 3325091 w 4294601"/>
              <a:gd name="connsiteY25" fmla="*/ 269224 h 2512959"/>
              <a:gd name="connsiteX26" fmla="*/ 3048866 w 4294601"/>
              <a:gd name="connsiteY26" fmla="*/ 288274 h 2512959"/>
              <a:gd name="connsiteX27" fmla="*/ 2620241 w 4294601"/>
              <a:gd name="connsiteY27" fmla="*/ 78724 h 2512959"/>
              <a:gd name="connsiteX28" fmla="*/ 2420216 w 4294601"/>
              <a:gd name="connsiteY28" fmla="*/ 145399 h 2512959"/>
              <a:gd name="connsiteX29" fmla="*/ 2077316 w 4294601"/>
              <a:gd name="connsiteY29" fmla="*/ 393049 h 2512959"/>
              <a:gd name="connsiteX30" fmla="*/ 2029691 w 4294601"/>
              <a:gd name="connsiteY30" fmla="*/ 497824 h 2512959"/>
              <a:gd name="connsiteX31" fmla="*/ 1848716 w 4294601"/>
              <a:gd name="connsiteY31" fmla="*/ 612124 h 2512959"/>
              <a:gd name="connsiteX32" fmla="*/ 1582016 w 4294601"/>
              <a:gd name="connsiteY32" fmla="*/ 631174 h 2512959"/>
              <a:gd name="connsiteX33" fmla="*/ 1210541 w 4294601"/>
              <a:gd name="connsiteY33" fmla="*/ 421624 h 2512959"/>
              <a:gd name="connsiteX34" fmla="*/ 896216 w 4294601"/>
              <a:gd name="connsiteY34" fmla="*/ 526399 h 2512959"/>
              <a:gd name="connsiteX35" fmla="*/ 715241 w 4294601"/>
              <a:gd name="connsiteY35" fmla="*/ 726424 h 2512959"/>
              <a:gd name="connsiteX36" fmla="*/ 400916 w 4294601"/>
              <a:gd name="connsiteY36" fmla="*/ 812149 h 2512959"/>
              <a:gd name="connsiteX37" fmla="*/ 486641 w 4294601"/>
              <a:gd name="connsiteY37" fmla="*/ 1126474 h 2512959"/>
              <a:gd name="connsiteX38" fmla="*/ 486641 w 4294601"/>
              <a:gd name="connsiteY38" fmla="*/ 1402699 h 2512959"/>
              <a:gd name="connsiteX39" fmla="*/ 286616 w 4294601"/>
              <a:gd name="connsiteY39" fmla="*/ 1364599 h 2512959"/>
              <a:gd name="connsiteX0" fmla="*/ 286444 w 4294429"/>
              <a:gd name="connsiteY0" fmla="*/ 1364599 h 2512959"/>
              <a:gd name="connsiteX1" fmla="*/ 694 w 4294429"/>
              <a:gd name="connsiteY1" fmla="*/ 1459849 h 2512959"/>
              <a:gd name="connsiteX2" fmla="*/ 210244 w 4294429"/>
              <a:gd name="connsiteY2" fmla="*/ 1669399 h 2512959"/>
              <a:gd name="connsiteX3" fmla="*/ 343595 w 4294429"/>
              <a:gd name="connsiteY3" fmla="*/ 1682099 h 2512959"/>
              <a:gd name="connsiteX4" fmla="*/ 556319 w 4294429"/>
              <a:gd name="connsiteY4" fmla="*/ 1729724 h 2512959"/>
              <a:gd name="connsiteX5" fmla="*/ 781744 w 4294429"/>
              <a:gd name="connsiteY5" fmla="*/ 1840849 h 2512959"/>
              <a:gd name="connsiteX6" fmla="*/ 800794 w 4294429"/>
              <a:gd name="connsiteY6" fmla="*/ 2212324 h 2512959"/>
              <a:gd name="connsiteX7" fmla="*/ 1143694 w 4294429"/>
              <a:gd name="connsiteY7" fmla="*/ 2383774 h 2512959"/>
              <a:gd name="connsiteX8" fmla="*/ 1343719 w 4294429"/>
              <a:gd name="connsiteY8" fmla="*/ 2507599 h 2512959"/>
              <a:gd name="connsiteX9" fmla="*/ 1429444 w 4294429"/>
              <a:gd name="connsiteY9" fmla="*/ 2202799 h 2512959"/>
              <a:gd name="connsiteX10" fmla="*/ 1648519 w 4294429"/>
              <a:gd name="connsiteY10" fmla="*/ 2098024 h 2512959"/>
              <a:gd name="connsiteX11" fmla="*/ 1791394 w 4294429"/>
              <a:gd name="connsiteY11" fmla="*/ 2155174 h 2512959"/>
              <a:gd name="connsiteX12" fmla="*/ 1943794 w 4294429"/>
              <a:gd name="connsiteY12" fmla="*/ 2050399 h 2512959"/>
              <a:gd name="connsiteX13" fmla="*/ 2000944 w 4294429"/>
              <a:gd name="connsiteY13" fmla="*/ 2193274 h 2512959"/>
              <a:gd name="connsiteX14" fmla="*/ 2581969 w 4294429"/>
              <a:gd name="connsiteY14" fmla="*/ 1812274 h 2512959"/>
              <a:gd name="connsiteX15" fmla="*/ 2648644 w 4294429"/>
              <a:gd name="connsiteY15" fmla="*/ 1659874 h 2512959"/>
              <a:gd name="connsiteX16" fmla="*/ 2639119 w 4294429"/>
              <a:gd name="connsiteY16" fmla="*/ 1497949 h 2512959"/>
              <a:gd name="connsiteX17" fmla="*/ 2915344 w 4294429"/>
              <a:gd name="connsiteY17" fmla="*/ 1250299 h 2512959"/>
              <a:gd name="connsiteX18" fmla="*/ 3229669 w 4294429"/>
              <a:gd name="connsiteY18" fmla="*/ 1183624 h 2512959"/>
              <a:gd name="connsiteX19" fmla="*/ 3410644 w 4294429"/>
              <a:gd name="connsiteY19" fmla="*/ 1202674 h 2512959"/>
              <a:gd name="connsiteX20" fmla="*/ 3686869 w 4294429"/>
              <a:gd name="connsiteY20" fmla="*/ 802624 h 2512959"/>
              <a:gd name="connsiteX21" fmla="*/ 3877369 w 4294429"/>
              <a:gd name="connsiteY21" fmla="*/ 364474 h 2512959"/>
              <a:gd name="connsiteX22" fmla="*/ 4229794 w 4294429"/>
              <a:gd name="connsiteY22" fmla="*/ 373999 h 2512959"/>
              <a:gd name="connsiteX23" fmla="*/ 4229794 w 4294429"/>
              <a:gd name="connsiteY23" fmla="*/ 183499 h 2512959"/>
              <a:gd name="connsiteX24" fmla="*/ 4239319 w 4294429"/>
              <a:gd name="connsiteY24" fmla="*/ 31099 h 2512959"/>
              <a:gd name="connsiteX25" fmla="*/ 3458269 w 4294429"/>
              <a:gd name="connsiteY25" fmla="*/ 21574 h 2512959"/>
              <a:gd name="connsiteX26" fmla="*/ 3324919 w 4294429"/>
              <a:gd name="connsiteY26" fmla="*/ 269224 h 2512959"/>
              <a:gd name="connsiteX27" fmla="*/ 3048694 w 4294429"/>
              <a:gd name="connsiteY27" fmla="*/ 288274 h 2512959"/>
              <a:gd name="connsiteX28" fmla="*/ 2620069 w 4294429"/>
              <a:gd name="connsiteY28" fmla="*/ 78724 h 2512959"/>
              <a:gd name="connsiteX29" fmla="*/ 2420044 w 4294429"/>
              <a:gd name="connsiteY29" fmla="*/ 145399 h 2512959"/>
              <a:gd name="connsiteX30" fmla="*/ 2077144 w 4294429"/>
              <a:gd name="connsiteY30" fmla="*/ 393049 h 2512959"/>
              <a:gd name="connsiteX31" fmla="*/ 2029519 w 4294429"/>
              <a:gd name="connsiteY31" fmla="*/ 497824 h 2512959"/>
              <a:gd name="connsiteX32" fmla="*/ 1848544 w 4294429"/>
              <a:gd name="connsiteY32" fmla="*/ 612124 h 2512959"/>
              <a:gd name="connsiteX33" fmla="*/ 1581844 w 4294429"/>
              <a:gd name="connsiteY33" fmla="*/ 631174 h 2512959"/>
              <a:gd name="connsiteX34" fmla="*/ 1210369 w 4294429"/>
              <a:gd name="connsiteY34" fmla="*/ 421624 h 2512959"/>
              <a:gd name="connsiteX35" fmla="*/ 896044 w 4294429"/>
              <a:gd name="connsiteY35" fmla="*/ 526399 h 2512959"/>
              <a:gd name="connsiteX36" fmla="*/ 715069 w 4294429"/>
              <a:gd name="connsiteY36" fmla="*/ 726424 h 2512959"/>
              <a:gd name="connsiteX37" fmla="*/ 400744 w 4294429"/>
              <a:gd name="connsiteY37" fmla="*/ 812149 h 2512959"/>
              <a:gd name="connsiteX38" fmla="*/ 486469 w 4294429"/>
              <a:gd name="connsiteY38" fmla="*/ 1126474 h 2512959"/>
              <a:gd name="connsiteX39" fmla="*/ 486469 w 4294429"/>
              <a:gd name="connsiteY39" fmla="*/ 1402699 h 2512959"/>
              <a:gd name="connsiteX40" fmla="*/ 286444 w 4294429"/>
              <a:gd name="connsiteY40" fmla="*/ 1364599 h 2512959"/>
              <a:gd name="connsiteX0" fmla="*/ 286444 w 4294429"/>
              <a:gd name="connsiteY0" fmla="*/ 1364599 h 2512959"/>
              <a:gd name="connsiteX1" fmla="*/ 694 w 4294429"/>
              <a:gd name="connsiteY1" fmla="*/ 1459849 h 2512959"/>
              <a:gd name="connsiteX2" fmla="*/ 210244 w 4294429"/>
              <a:gd name="connsiteY2" fmla="*/ 1669399 h 2512959"/>
              <a:gd name="connsiteX3" fmla="*/ 343595 w 4294429"/>
              <a:gd name="connsiteY3" fmla="*/ 1682099 h 2512959"/>
              <a:gd name="connsiteX4" fmla="*/ 556319 w 4294429"/>
              <a:gd name="connsiteY4" fmla="*/ 1729724 h 2512959"/>
              <a:gd name="connsiteX5" fmla="*/ 746819 w 4294429"/>
              <a:gd name="connsiteY5" fmla="*/ 1850374 h 2512959"/>
              <a:gd name="connsiteX6" fmla="*/ 800794 w 4294429"/>
              <a:gd name="connsiteY6" fmla="*/ 2212324 h 2512959"/>
              <a:gd name="connsiteX7" fmla="*/ 1143694 w 4294429"/>
              <a:gd name="connsiteY7" fmla="*/ 2383774 h 2512959"/>
              <a:gd name="connsiteX8" fmla="*/ 1343719 w 4294429"/>
              <a:gd name="connsiteY8" fmla="*/ 2507599 h 2512959"/>
              <a:gd name="connsiteX9" fmla="*/ 1429444 w 4294429"/>
              <a:gd name="connsiteY9" fmla="*/ 2202799 h 2512959"/>
              <a:gd name="connsiteX10" fmla="*/ 1648519 w 4294429"/>
              <a:gd name="connsiteY10" fmla="*/ 2098024 h 2512959"/>
              <a:gd name="connsiteX11" fmla="*/ 1791394 w 4294429"/>
              <a:gd name="connsiteY11" fmla="*/ 2155174 h 2512959"/>
              <a:gd name="connsiteX12" fmla="*/ 1943794 w 4294429"/>
              <a:gd name="connsiteY12" fmla="*/ 2050399 h 2512959"/>
              <a:gd name="connsiteX13" fmla="*/ 2000944 w 4294429"/>
              <a:gd name="connsiteY13" fmla="*/ 2193274 h 2512959"/>
              <a:gd name="connsiteX14" fmla="*/ 2581969 w 4294429"/>
              <a:gd name="connsiteY14" fmla="*/ 1812274 h 2512959"/>
              <a:gd name="connsiteX15" fmla="*/ 2648644 w 4294429"/>
              <a:gd name="connsiteY15" fmla="*/ 1659874 h 2512959"/>
              <a:gd name="connsiteX16" fmla="*/ 2639119 w 4294429"/>
              <a:gd name="connsiteY16" fmla="*/ 1497949 h 2512959"/>
              <a:gd name="connsiteX17" fmla="*/ 2915344 w 4294429"/>
              <a:gd name="connsiteY17" fmla="*/ 1250299 h 2512959"/>
              <a:gd name="connsiteX18" fmla="*/ 3229669 w 4294429"/>
              <a:gd name="connsiteY18" fmla="*/ 1183624 h 2512959"/>
              <a:gd name="connsiteX19" fmla="*/ 3410644 w 4294429"/>
              <a:gd name="connsiteY19" fmla="*/ 1202674 h 2512959"/>
              <a:gd name="connsiteX20" fmla="*/ 3686869 w 4294429"/>
              <a:gd name="connsiteY20" fmla="*/ 802624 h 2512959"/>
              <a:gd name="connsiteX21" fmla="*/ 3877369 w 4294429"/>
              <a:gd name="connsiteY21" fmla="*/ 364474 h 2512959"/>
              <a:gd name="connsiteX22" fmla="*/ 4229794 w 4294429"/>
              <a:gd name="connsiteY22" fmla="*/ 373999 h 2512959"/>
              <a:gd name="connsiteX23" fmla="*/ 4229794 w 4294429"/>
              <a:gd name="connsiteY23" fmla="*/ 183499 h 2512959"/>
              <a:gd name="connsiteX24" fmla="*/ 4239319 w 4294429"/>
              <a:gd name="connsiteY24" fmla="*/ 31099 h 2512959"/>
              <a:gd name="connsiteX25" fmla="*/ 3458269 w 4294429"/>
              <a:gd name="connsiteY25" fmla="*/ 21574 h 2512959"/>
              <a:gd name="connsiteX26" fmla="*/ 3324919 w 4294429"/>
              <a:gd name="connsiteY26" fmla="*/ 269224 h 2512959"/>
              <a:gd name="connsiteX27" fmla="*/ 3048694 w 4294429"/>
              <a:gd name="connsiteY27" fmla="*/ 288274 h 2512959"/>
              <a:gd name="connsiteX28" fmla="*/ 2620069 w 4294429"/>
              <a:gd name="connsiteY28" fmla="*/ 78724 h 2512959"/>
              <a:gd name="connsiteX29" fmla="*/ 2420044 w 4294429"/>
              <a:gd name="connsiteY29" fmla="*/ 145399 h 2512959"/>
              <a:gd name="connsiteX30" fmla="*/ 2077144 w 4294429"/>
              <a:gd name="connsiteY30" fmla="*/ 393049 h 2512959"/>
              <a:gd name="connsiteX31" fmla="*/ 2029519 w 4294429"/>
              <a:gd name="connsiteY31" fmla="*/ 497824 h 2512959"/>
              <a:gd name="connsiteX32" fmla="*/ 1848544 w 4294429"/>
              <a:gd name="connsiteY32" fmla="*/ 612124 h 2512959"/>
              <a:gd name="connsiteX33" fmla="*/ 1581844 w 4294429"/>
              <a:gd name="connsiteY33" fmla="*/ 631174 h 2512959"/>
              <a:gd name="connsiteX34" fmla="*/ 1210369 w 4294429"/>
              <a:gd name="connsiteY34" fmla="*/ 421624 h 2512959"/>
              <a:gd name="connsiteX35" fmla="*/ 896044 w 4294429"/>
              <a:gd name="connsiteY35" fmla="*/ 526399 h 2512959"/>
              <a:gd name="connsiteX36" fmla="*/ 715069 w 4294429"/>
              <a:gd name="connsiteY36" fmla="*/ 726424 h 2512959"/>
              <a:gd name="connsiteX37" fmla="*/ 400744 w 4294429"/>
              <a:gd name="connsiteY37" fmla="*/ 812149 h 2512959"/>
              <a:gd name="connsiteX38" fmla="*/ 486469 w 4294429"/>
              <a:gd name="connsiteY38" fmla="*/ 1126474 h 2512959"/>
              <a:gd name="connsiteX39" fmla="*/ 486469 w 4294429"/>
              <a:gd name="connsiteY39" fmla="*/ 1402699 h 2512959"/>
              <a:gd name="connsiteX40" fmla="*/ 286444 w 4294429"/>
              <a:gd name="connsiteY40" fmla="*/ 1364599 h 2512959"/>
              <a:gd name="connsiteX0" fmla="*/ 286444 w 4294429"/>
              <a:gd name="connsiteY0" fmla="*/ 1364599 h 2512959"/>
              <a:gd name="connsiteX1" fmla="*/ 694 w 4294429"/>
              <a:gd name="connsiteY1" fmla="*/ 1459849 h 2512959"/>
              <a:gd name="connsiteX2" fmla="*/ 210244 w 4294429"/>
              <a:gd name="connsiteY2" fmla="*/ 1669399 h 2512959"/>
              <a:gd name="connsiteX3" fmla="*/ 343595 w 4294429"/>
              <a:gd name="connsiteY3" fmla="*/ 1682099 h 2512959"/>
              <a:gd name="connsiteX4" fmla="*/ 556319 w 4294429"/>
              <a:gd name="connsiteY4" fmla="*/ 1729724 h 2512959"/>
              <a:gd name="connsiteX5" fmla="*/ 746819 w 4294429"/>
              <a:gd name="connsiteY5" fmla="*/ 1850374 h 2512959"/>
              <a:gd name="connsiteX6" fmla="*/ 816670 w 4294429"/>
              <a:gd name="connsiteY6" fmla="*/ 1964674 h 2512959"/>
              <a:gd name="connsiteX7" fmla="*/ 800794 w 4294429"/>
              <a:gd name="connsiteY7" fmla="*/ 2212324 h 2512959"/>
              <a:gd name="connsiteX8" fmla="*/ 1143694 w 4294429"/>
              <a:gd name="connsiteY8" fmla="*/ 2383774 h 2512959"/>
              <a:gd name="connsiteX9" fmla="*/ 1343719 w 4294429"/>
              <a:gd name="connsiteY9" fmla="*/ 2507599 h 2512959"/>
              <a:gd name="connsiteX10" fmla="*/ 1429444 w 4294429"/>
              <a:gd name="connsiteY10" fmla="*/ 2202799 h 2512959"/>
              <a:gd name="connsiteX11" fmla="*/ 1648519 w 4294429"/>
              <a:gd name="connsiteY11" fmla="*/ 2098024 h 2512959"/>
              <a:gd name="connsiteX12" fmla="*/ 1791394 w 4294429"/>
              <a:gd name="connsiteY12" fmla="*/ 2155174 h 2512959"/>
              <a:gd name="connsiteX13" fmla="*/ 1943794 w 4294429"/>
              <a:gd name="connsiteY13" fmla="*/ 2050399 h 2512959"/>
              <a:gd name="connsiteX14" fmla="*/ 2000944 w 4294429"/>
              <a:gd name="connsiteY14" fmla="*/ 2193274 h 2512959"/>
              <a:gd name="connsiteX15" fmla="*/ 2581969 w 4294429"/>
              <a:gd name="connsiteY15" fmla="*/ 1812274 h 2512959"/>
              <a:gd name="connsiteX16" fmla="*/ 2648644 w 4294429"/>
              <a:gd name="connsiteY16" fmla="*/ 1659874 h 2512959"/>
              <a:gd name="connsiteX17" fmla="*/ 2639119 w 4294429"/>
              <a:gd name="connsiteY17" fmla="*/ 1497949 h 2512959"/>
              <a:gd name="connsiteX18" fmla="*/ 2915344 w 4294429"/>
              <a:gd name="connsiteY18" fmla="*/ 1250299 h 2512959"/>
              <a:gd name="connsiteX19" fmla="*/ 3229669 w 4294429"/>
              <a:gd name="connsiteY19" fmla="*/ 1183624 h 2512959"/>
              <a:gd name="connsiteX20" fmla="*/ 3410644 w 4294429"/>
              <a:gd name="connsiteY20" fmla="*/ 1202674 h 2512959"/>
              <a:gd name="connsiteX21" fmla="*/ 3686869 w 4294429"/>
              <a:gd name="connsiteY21" fmla="*/ 802624 h 2512959"/>
              <a:gd name="connsiteX22" fmla="*/ 3877369 w 4294429"/>
              <a:gd name="connsiteY22" fmla="*/ 364474 h 2512959"/>
              <a:gd name="connsiteX23" fmla="*/ 4229794 w 4294429"/>
              <a:gd name="connsiteY23" fmla="*/ 373999 h 2512959"/>
              <a:gd name="connsiteX24" fmla="*/ 4229794 w 4294429"/>
              <a:gd name="connsiteY24" fmla="*/ 183499 h 2512959"/>
              <a:gd name="connsiteX25" fmla="*/ 4239319 w 4294429"/>
              <a:gd name="connsiteY25" fmla="*/ 31099 h 2512959"/>
              <a:gd name="connsiteX26" fmla="*/ 3458269 w 4294429"/>
              <a:gd name="connsiteY26" fmla="*/ 21574 h 2512959"/>
              <a:gd name="connsiteX27" fmla="*/ 3324919 w 4294429"/>
              <a:gd name="connsiteY27" fmla="*/ 269224 h 2512959"/>
              <a:gd name="connsiteX28" fmla="*/ 3048694 w 4294429"/>
              <a:gd name="connsiteY28" fmla="*/ 288274 h 2512959"/>
              <a:gd name="connsiteX29" fmla="*/ 2620069 w 4294429"/>
              <a:gd name="connsiteY29" fmla="*/ 78724 h 2512959"/>
              <a:gd name="connsiteX30" fmla="*/ 2420044 w 4294429"/>
              <a:gd name="connsiteY30" fmla="*/ 145399 h 2512959"/>
              <a:gd name="connsiteX31" fmla="*/ 2077144 w 4294429"/>
              <a:gd name="connsiteY31" fmla="*/ 393049 h 2512959"/>
              <a:gd name="connsiteX32" fmla="*/ 2029519 w 4294429"/>
              <a:gd name="connsiteY32" fmla="*/ 497824 h 2512959"/>
              <a:gd name="connsiteX33" fmla="*/ 1848544 w 4294429"/>
              <a:gd name="connsiteY33" fmla="*/ 612124 h 2512959"/>
              <a:gd name="connsiteX34" fmla="*/ 1581844 w 4294429"/>
              <a:gd name="connsiteY34" fmla="*/ 631174 h 2512959"/>
              <a:gd name="connsiteX35" fmla="*/ 1210369 w 4294429"/>
              <a:gd name="connsiteY35" fmla="*/ 421624 h 2512959"/>
              <a:gd name="connsiteX36" fmla="*/ 896044 w 4294429"/>
              <a:gd name="connsiteY36" fmla="*/ 526399 h 2512959"/>
              <a:gd name="connsiteX37" fmla="*/ 715069 w 4294429"/>
              <a:gd name="connsiteY37" fmla="*/ 726424 h 2512959"/>
              <a:gd name="connsiteX38" fmla="*/ 400744 w 4294429"/>
              <a:gd name="connsiteY38" fmla="*/ 812149 h 2512959"/>
              <a:gd name="connsiteX39" fmla="*/ 486469 w 4294429"/>
              <a:gd name="connsiteY39" fmla="*/ 1126474 h 2512959"/>
              <a:gd name="connsiteX40" fmla="*/ 486469 w 4294429"/>
              <a:gd name="connsiteY40" fmla="*/ 1402699 h 2512959"/>
              <a:gd name="connsiteX41" fmla="*/ 286444 w 4294429"/>
              <a:gd name="connsiteY41" fmla="*/ 1364599 h 2512959"/>
              <a:gd name="connsiteX0" fmla="*/ 286444 w 4294429"/>
              <a:gd name="connsiteY0" fmla="*/ 1364599 h 2512959"/>
              <a:gd name="connsiteX1" fmla="*/ 694 w 4294429"/>
              <a:gd name="connsiteY1" fmla="*/ 1459849 h 2512959"/>
              <a:gd name="connsiteX2" fmla="*/ 210244 w 4294429"/>
              <a:gd name="connsiteY2" fmla="*/ 1669399 h 2512959"/>
              <a:gd name="connsiteX3" fmla="*/ 343595 w 4294429"/>
              <a:gd name="connsiteY3" fmla="*/ 1682099 h 2512959"/>
              <a:gd name="connsiteX4" fmla="*/ 556319 w 4294429"/>
              <a:gd name="connsiteY4" fmla="*/ 1729724 h 2512959"/>
              <a:gd name="connsiteX5" fmla="*/ 746819 w 4294429"/>
              <a:gd name="connsiteY5" fmla="*/ 1850374 h 2512959"/>
              <a:gd name="connsiteX6" fmla="*/ 816670 w 4294429"/>
              <a:gd name="connsiteY6" fmla="*/ 1964674 h 2512959"/>
              <a:gd name="connsiteX7" fmla="*/ 810320 w 4294429"/>
              <a:gd name="connsiteY7" fmla="*/ 2142474 h 2512959"/>
              <a:gd name="connsiteX8" fmla="*/ 800794 w 4294429"/>
              <a:gd name="connsiteY8" fmla="*/ 2212324 h 2512959"/>
              <a:gd name="connsiteX9" fmla="*/ 1143694 w 4294429"/>
              <a:gd name="connsiteY9" fmla="*/ 2383774 h 2512959"/>
              <a:gd name="connsiteX10" fmla="*/ 1343719 w 4294429"/>
              <a:gd name="connsiteY10" fmla="*/ 2507599 h 2512959"/>
              <a:gd name="connsiteX11" fmla="*/ 1429444 w 4294429"/>
              <a:gd name="connsiteY11" fmla="*/ 2202799 h 2512959"/>
              <a:gd name="connsiteX12" fmla="*/ 1648519 w 4294429"/>
              <a:gd name="connsiteY12" fmla="*/ 2098024 h 2512959"/>
              <a:gd name="connsiteX13" fmla="*/ 1791394 w 4294429"/>
              <a:gd name="connsiteY13" fmla="*/ 2155174 h 2512959"/>
              <a:gd name="connsiteX14" fmla="*/ 1943794 w 4294429"/>
              <a:gd name="connsiteY14" fmla="*/ 2050399 h 2512959"/>
              <a:gd name="connsiteX15" fmla="*/ 2000944 w 4294429"/>
              <a:gd name="connsiteY15" fmla="*/ 2193274 h 2512959"/>
              <a:gd name="connsiteX16" fmla="*/ 2581969 w 4294429"/>
              <a:gd name="connsiteY16" fmla="*/ 1812274 h 2512959"/>
              <a:gd name="connsiteX17" fmla="*/ 2648644 w 4294429"/>
              <a:gd name="connsiteY17" fmla="*/ 1659874 h 2512959"/>
              <a:gd name="connsiteX18" fmla="*/ 2639119 w 4294429"/>
              <a:gd name="connsiteY18" fmla="*/ 1497949 h 2512959"/>
              <a:gd name="connsiteX19" fmla="*/ 2915344 w 4294429"/>
              <a:gd name="connsiteY19" fmla="*/ 1250299 h 2512959"/>
              <a:gd name="connsiteX20" fmla="*/ 3229669 w 4294429"/>
              <a:gd name="connsiteY20" fmla="*/ 1183624 h 2512959"/>
              <a:gd name="connsiteX21" fmla="*/ 3410644 w 4294429"/>
              <a:gd name="connsiteY21" fmla="*/ 1202674 h 2512959"/>
              <a:gd name="connsiteX22" fmla="*/ 3686869 w 4294429"/>
              <a:gd name="connsiteY22" fmla="*/ 802624 h 2512959"/>
              <a:gd name="connsiteX23" fmla="*/ 3877369 w 4294429"/>
              <a:gd name="connsiteY23" fmla="*/ 364474 h 2512959"/>
              <a:gd name="connsiteX24" fmla="*/ 4229794 w 4294429"/>
              <a:gd name="connsiteY24" fmla="*/ 373999 h 2512959"/>
              <a:gd name="connsiteX25" fmla="*/ 4229794 w 4294429"/>
              <a:gd name="connsiteY25" fmla="*/ 183499 h 2512959"/>
              <a:gd name="connsiteX26" fmla="*/ 4239319 w 4294429"/>
              <a:gd name="connsiteY26" fmla="*/ 31099 h 2512959"/>
              <a:gd name="connsiteX27" fmla="*/ 3458269 w 4294429"/>
              <a:gd name="connsiteY27" fmla="*/ 21574 h 2512959"/>
              <a:gd name="connsiteX28" fmla="*/ 3324919 w 4294429"/>
              <a:gd name="connsiteY28" fmla="*/ 269224 h 2512959"/>
              <a:gd name="connsiteX29" fmla="*/ 3048694 w 4294429"/>
              <a:gd name="connsiteY29" fmla="*/ 288274 h 2512959"/>
              <a:gd name="connsiteX30" fmla="*/ 2620069 w 4294429"/>
              <a:gd name="connsiteY30" fmla="*/ 78724 h 2512959"/>
              <a:gd name="connsiteX31" fmla="*/ 2420044 w 4294429"/>
              <a:gd name="connsiteY31" fmla="*/ 145399 h 2512959"/>
              <a:gd name="connsiteX32" fmla="*/ 2077144 w 4294429"/>
              <a:gd name="connsiteY32" fmla="*/ 393049 h 2512959"/>
              <a:gd name="connsiteX33" fmla="*/ 2029519 w 4294429"/>
              <a:gd name="connsiteY33" fmla="*/ 497824 h 2512959"/>
              <a:gd name="connsiteX34" fmla="*/ 1848544 w 4294429"/>
              <a:gd name="connsiteY34" fmla="*/ 612124 h 2512959"/>
              <a:gd name="connsiteX35" fmla="*/ 1581844 w 4294429"/>
              <a:gd name="connsiteY35" fmla="*/ 631174 h 2512959"/>
              <a:gd name="connsiteX36" fmla="*/ 1210369 w 4294429"/>
              <a:gd name="connsiteY36" fmla="*/ 421624 h 2512959"/>
              <a:gd name="connsiteX37" fmla="*/ 896044 w 4294429"/>
              <a:gd name="connsiteY37" fmla="*/ 526399 h 2512959"/>
              <a:gd name="connsiteX38" fmla="*/ 715069 w 4294429"/>
              <a:gd name="connsiteY38" fmla="*/ 726424 h 2512959"/>
              <a:gd name="connsiteX39" fmla="*/ 400744 w 4294429"/>
              <a:gd name="connsiteY39" fmla="*/ 812149 h 2512959"/>
              <a:gd name="connsiteX40" fmla="*/ 486469 w 4294429"/>
              <a:gd name="connsiteY40" fmla="*/ 1126474 h 2512959"/>
              <a:gd name="connsiteX41" fmla="*/ 486469 w 4294429"/>
              <a:gd name="connsiteY41" fmla="*/ 1402699 h 2512959"/>
              <a:gd name="connsiteX42" fmla="*/ 286444 w 4294429"/>
              <a:gd name="connsiteY42" fmla="*/ 1364599 h 2512959"/>
              <a:gd name="connsiteX0" fmla="*/ 286444 w 4294429"/>
              <a:gd name="connsiteY0" fmla="*/ 1364599 h 2512552"/>
              <a:gd name="connsiteX1" fmla="*/ 694 w 4294429"/>
              <a:gd name="connsiteY1" fmla="*/ 1459849 h 2512552"/>
              <a:gd name="connsiteX2" fmla="*/ 210244 w 4294429"/>
              <a:gd name="connsiteY2" fmla="*/ 1669399 h 2512552"/>
              <a:gd name="connsiteX3" fmla="*/ 343595 w 4294429"/>
              <a:gd name="connsiteY3" fmla="*/ 1682099 h 2512552"/>
              <a:gd name="connsiteX4" fmla="*/ 556319 w 4294429"/>
              <a:gd name="connsiteY4" fmla="*/ 1729724 h 2512552"/>
              <a:gd name="connsiteX5" fmla="*/ 746819 w 4294429"/>
              <a:gd name="connsiteY5" fmla="*/ 1850374 h 2512552"/>
              <a:gd name="connsiteX6" fmla="*/ 816670 w 4294429"/>
              <a:gd name="connsiteY6" fmla="*/ 1964674 h 2512552"/>
              <a:gd name="connsiteX7" fmla="*/ 810320 w 4294429"/>
              <a:gd name="connsiteY7" fmla="*/ 2142474 h 2512552"/>
              <a:gd name="connsiteX8" fmla="*/ 829369 w 4294429"/>
              <a:gd name="connsiteY8" fmla="*/ 2278999 h 2512552"/>
              <a:gd name="connsiteX9" fmla="*/ 1143694 w 4294429"/>
              <a:gd name="connsiteY9" fmla="*/ 2383774 h 2512552"/>
              <a:gd name="connsiteX10" fmla="*/ 1343719 w 4294429"/>
              <a:gd name="connsiteY10" fmla="*/ 2507599 h 2512552"/>
              <a:gd name="connsiteX11" fmla="*/ 1429444 w 4294429"/>
              <a:gd name="connsiteY11" fmla="*/ 2202799 h 2512552"/>
              <a:gd name="connsiteX12" fmla="*/ 1648519 w 4294429"/>
              <a:gd name="connsiteY12" fmla="*/ 2098024 h 2512552"/>
              <a:gd name="connsiteX13" fmla="*/ 1791394 w 4294429"/>
              <a:gd name="connsiteY13" fmla="*/ 2155174 h 2512552"/>
              <a:gd name="connsiteX14" fmla="*/ 1943794 w 4294429"/>
              <a:gd name="connsiteY14" fmla="*/ 2050399 h 2512552"/>
              <a:gd name="connsiteX15" fmla="*/ 2000944 w 4294429"/>
              <a:gd name="connsiteY15" fmla="*/ 2193274 h 2512552"/>
              <a:gd name="connsiteX16" fmla="*/ 2581969 w 4294429"/>
              <a:gd name="connsiteY16" fmla="*/ 1812274 h 2512552"/>
              <a:gd name="connsiteX17" fmla="*/ 2648644 w 4294429"/>
              <a:gd name="connsiteY17" fmla="*/ 1659874 h 2512552"/>
              <a:gd name="connsiteX18" fmla="*/ 2639119 w 4294429"/>
              <a:gd name="connsiteY18" fmla="*/ 1497949 h 2512552"/>
              <a:gd name="connsiteX19" fmla="*/ 2915344 w 4294429"/>
              <a:gd name="connsiteY19" fmla="*/ 1250299 h 2512552"/>
              <a:gd name="connsiteX20" fmla="*/ 3229669 w 4294429"/>
              <a:gd name="connsiteY20" fmla="*/ 1183624 h 2512552"/>
              <a:gd name="connsiteX21" fmla="*/ 3410644 w 4294429"/>
              <a:gd name="connsiteY21" fmla="*/ 1202674 h 2512552"/>
              <a:gd name="connsiteX22" fmla="*/ 3686869 w 4294429"/>
              <a:gd name="connsiteY22" fmla="*/ 802624 h 2512552"/>
              <a:gd name="connsiteX23" fmla="*/ 3877369 w 4294429"/>
              <a:gd name="connsiteY23" fmla="*/ 364474 h 2512552"/>
              <a:gd name="connsiteX24" fmla="*/ 4229794 w 4294429"/>
              <a:gd name="connsiteY24" fmla="*/ 373999 h 2512552"/>
              <a:gd name="connsiteX25" fmla="*/ 4229794 w 4294429"/>
              <a:gd name="connsiteY25" fmla="*/ 183499 h 2512552"/>
              <a:gd name="connsiteX26" fmla="*/ 4239319 w 4294429"/>
              <a:gd name="connsiteY26" fmla="*/ 31099 h 2512552"/>
              <a:gd name="connsiteX27" fmla="*/ 3458269 w 4294429"/>
              <a:gd name="connsiteY27" fmla="*/ 21574 h 2512552"/>
              <a:gd name="connsiteX28" fmla="*/ 3324919 w 4294429"/>
              <a:gd name="connsiteY28" fmla="*/ 269224 h 2512552"/>
              <a:gd name="connsiteX29" fmla="*/ 3048694 w 4294429"/>
              <a:gd name="connsiteY29" fmla="*/ 288274 h 2512552"/>
              <a:gd name="connsiteX30" fmla="*/ 2620069 w 4294429"/>
              <a:gd name="connsiteY30" fmla="*/ 78724 h 2512552"/>
              <a:gd name="connsiteX31" fmla="*/ 2420044 w 4294429"/>
              <a:gd name="connsiteY31" fmla="*/ 145399 h 2512552"/>
              <a:gd name="connsiteX32" fmla="*/ 2077144 w 4294429"/>
              <a:gd name="connsiteY32" fmla="*/ 393049 h 2512552"/>
              <a:gd name="connsiteX33" fmla="*/ 2029519 w 4294429"/>
              <a:gd name="connsiteY33" fmla="*/ 497824 h 2512552"/>
              <a:gd name="connsiteX34" fmla="*/ 1848544 w 4294429"/>
              <a:gd name="connsiteY34" fmla="*/ 612124 h 2512552"/>
              <a:gd name="connsiteX35" fmla="*/ 1581844 w 4294429"/>
              <a:gd name="connsiteY35" fmla="*/ 631174 h 2512552"/>
              <a:gd name="connsiteX36" fmla="*/ 1210369 w 4294429"/>
              <a:gd name="connsiteY36" fmla="*/ 421624 h 2512552"/>
              <a:gd name="connsiteX37" fmla="*/ 896044 w 4294429"/>
              <a:gd name="connsiteY37" fmla="*/ 526399 h 2512552"/>
              <a:gd name="connsiteX38" fmla="*/ 715069 w 4294429"/>
              <a:gd name="connsiteY38" fmla="*/ 726424 h 2512552"/>
              <a:gd name="connsiteX39" fmla="*/ 400744 w 4294429"/>
              <a:gd name="connsiteY39" fmla="*/ 812149 h 2512552"/>
              <a:gd name="connsiteX40" fmla="*/ 486469 w 4294429"/>
              <a:gd name="connsiteY40" fmla="*/ 1126474 h 2512552"/>
              <a:gd name="connsiteX41" fmla="*/ 486469 w 4294429"/>
              <a:gd name="connsiteY41" fmla="*/ 1402699 h 2512552"/>
              <a:gd name="connsiteX42" fmla="*/ 286444 w 4294429"/>
              <a:gd name="connsiteY42" fmla="*/ 1364599 h 2512552"/>
              <a:gd name="connsiteX0" fmla="*/ 286444 w 4294429"/>
              <a:gd name="connsiteY0" fmla="*/ 1364599 h 2512552"/>
              <a:gd name="connsiteX1" fmla="*/ 694 w 4294429"/>
              <a:gd name="connsiteY1" fmla="*/ 1459849 h 2512552"/>
              <a:gd name="connsiteX2" fmla="*/ 210244 w 4294429"/>
              <a:gd name="connsiteY2" fmla="*/ 1669399 h 2512552"/>
              <a:gd name="connsiteX3" fmla="*/ 343595 w 4294429"/>
              <a:gd name="connsiteY3" fmla="*/ 1682099 h 2512552"/>
              <a:gd name="connsiteX4" fmla="*/ 556319 w 4294429"/>
              <a:gd name="connsiteY4" fmla="*/ 1729724 h 2512552"/>
              <a:gd name="connsiteX5" fmla="*/ 746819 w 4294429"/>
              <a:gd name="connsiteY5" fmla="*/ 1850374 h 2512552"/>
              <a:gd name="connsiteX6" fmla="*/ 816670 w 4294429"/>
              <a:gd name="connsiteY6" fmla="*/ 1964674 h 2512552"/>
              <a:gd name="connsiteX7" fmla="*/ 810320 w 4294429"/>
              <a:gd name="connsiteY7" fmla="*/ 2142474 h 2512552"/>
              <a:gd name="connsiteX8" fmla="*/ 775395 w 4294429"/>
              <a:gd name="connsiteY8" fmla="*/ 2215499 h 2512552"/>
              <a:gd name="connsiteX9" fmla="*/ 829369 w 4294429"/>
              <a:gd name="connsiteY9" fmla="*/ 2278999 h 2512552"/>
              <a:gd name="connsiteX10" fmla="*/ 1143694 w 4294429"/>
              <a:gd name="connsiteY10" fmla="*/ 2383774 h 2512552"/>
              <a:gd name="connsiteX11" fmla="*/ 1343719 w 4294429"/>
              <a:gd name="connsiteY11" fmla="*/ 2507599 h 2512552"/>
              <a:gd name="connsiteX12" fmla="*/ 1429444 w 4294429"/>
              <a:gd name="connsiteY12" fmla="*/ 2202799 h 2512552"/>
              <a:gd name="connsiteX13" fmla="*/ 1648519 w 4294429"/>
              <a:gd name="connsiteY13" fmla="*/ 2098024 h 2512552"/>
              <a:gd name="connsiteX14" fmla="*/ 1791394 w 4294429"/>
              <a:gd name="connsiteY14" fmla="*/ 2155174 h 2512552"/>
              <a:gd name="connsiteX15" fmla="*/ 1943794 w 4294429"/>
              <a:gd name="connsiteY15" fmla="*/ 2050399 h 2512552"/>
              <a:gd name="connsiteX16" fmla="*/ 2000944 w 4294429"/>
              <a:gd name="connsiteY16" fmla="*/ 2193274 h 2512552"/>
              <a:gd name="connsiteX17" fmla="*/ 2581969 w 4294429"/>
              <a:gd name="connsiteY17" fmla="*/ 1812274 h 2512552"/>
              <a:gd name="connsiteX18" fmla="*/ 2648644 w 4294429"/>
              <a:gd name="connsiteY18" fmla="*/ 1659874 h 2512552"/>
              <a:gd name="connsiteX19" fmla="*/ 2639119 w 4294429"/>
              <a:gd name="connsiteY19" fmla="*/ 1497949 h 2512552"/>
              <a:gd name="connsiteX20" fmla="*/ 2915344 w 4294429"/>
              <a:gd name="connsiteY20" fmla="*/ 1250299 h 2512552"/>
              <a:gd name="connsiteX21" fmla="*/ 3229669 w 4294429"/>
              <a:gd name="connsiteY21" fmla="*/ 1183624 h 2512552"/>
              <a:gd name="connsiteX22" fmla="*/ 3410644 w 4294429"/>
              <a:gd name="connsiteY22" fmla="*/ 1202674 h 2512552"/>
              <a:gd name="connsiteX23" fmla="*/ 3686869 w 4294429"/>
              <a:gd name="connsiteY23" fmla="*/ 802624 h 2512552"/>
              <a:gd name="connsiteX24" fmla="*/ 3877369 w 4294429"/>
              <a:gd name="connsiteY24" fmla="*/ 364474 h 2512552"/>
              <a:gd name="connsiteX25" fmla="*/ 4229794 w 4294429"/>
              <a:gd name="connsiteY25" fmla="*/ 373999 h 2512552"/>
              <a:gd name="connsiteX26" fmla="*/ 4229794 w 4294429"/>
              <a:gd name="connsiteY26" fmla="*/ 183499 h 2512552"/>
              <a:gd name="connsiteX27" fmla="*/ 4239319 w 4294429"/>
              <a:gd name="connsiteY27" fmla="*/ 31099 h 2512552"/>
              <a:gd name="connsiteX28" fmla="*/ 3458269 w 4294429"/>
              <a:gd name="connsiteY28" fmla="*/ 21574 h 2512552"/>
              <a:gd name="connsiteX29" fmla="*/ 3324919 w 4294429"/>
              <a:gd name="connsiteY29" fmla="*/ 269224 h 2512552"/>
              <a:gd name="connsiteX30" fmla="*/ 3048694 w 4294429"/>
              <a:gd name="connsiteY30" fmla="*/ 288274 h 2512552"/>
              <a:gd name="connsiteX31" fmla="*/ 2620069 w 4294429"/>
              <a:gd name="connsiteY31" fmla="*/ 78724 h 2512552"/>
              <a:gd name="connsiteX32" fmla="*/ 2420044 w 4294429"/>
              <a:gd name="connsiteY32" fmla="*/ 145399 h 2512552"/>
              <a:gd name="connsiteX33" fmla="*/ 2077144 w 4294429"/>
              <a:gd name="connsiteY33" fmla="*/ 393049 h 2512552"/>
              <a:gd name="connsiteX34" fmla="*/ 2029519 w 4294429"/>
              <a:gd name="connsiteY34" fmla="*/ 497824 h 2512552"/>
              <a:gd name="connsiteX35" fmla="*/ 1848544 w 4294429"/>
              <a:gd name="connsiteY35" fmla="*/ 612124 h 2512552"/>
              <a:gd name="connsiteX36" fmla="*/ 1581844 w 4294429"/>
              <a:gd name="connsiteY36" fmla="*/ 631174 h 2512552"/>
              <a:gd name="connsiteX37" fmla="*/ 1210369 w 4294429"/>
              <a:gd name="connsiteY37" fmla="*/ 421624 h 2512552"/>
              <a:gd name="connsiteX38" fmla="*/ 896044 w 4294429"/>
              <a:gd name="connsiteY38" fmla="*/ 526399 h 2512552"/>
              <a:gd name="connsiteX39" fmla="*/ 715069 w 4294429"/>
              <a:gd name="connsiteY39" fmla="*/ 726424 h 2512552"/>
              <a:gd name="connsiteX40" fmla="*/ 400744 w 4294429"/>
              <a:gd name="connsiteY40" fmla="*/ 812149 h 2512552"/>
              <a:gd name="connsiteX41" fmla="*/ 486469 w 4294429"/>
              <a:gd name="connsiteY41" fmla="*/ 1126474 h 2512552"/>
              <a:gd name="connsiteX42" fmla="*/ 486469 w 4294429"/>
              <a:gd name="connsiteY42" fmla="*/ 1402699 h 2512552"/>
              <a:gd name="connsiteX43" fmla="*/ 286444 w 4294429"/>
              <a:gd name="connsiteY43" fmla="*/ 1364599 h 2512552"/>
              <a:gd name="connsiteX0" fmla="*/ 286444 w 4294429"/>
              <a:gd name="connsiteY0" fmla="*/ 1364599 h 2512552"/>
              <a:gd name="connsiteX1" fmla="*/ 694 w 4294429"/>
              <a:gd name="connsiteY1" fmla="*/ 1459849 h 2512552"/>
              <a:gd name="connsiteX2" fmla="*/ 210244 w 4294429"/>
              <a:gd name="connsiteY2" fmla="*/ 1669399 h 2512552"/>
              <a:gd name="connsiteX3" fmla="*/ 343595 w 4294429"/>
              <a:gd name="connsiteY3" fmla="*/ 1682099 h 2512552"/>
              <a:gd name="connsiteX4" fmla="*/ 556319 w 4294429"/>
              <a:gd name="connsiteY4" fmla="*/ 1729724 h 2512552"/>
              <a:gd name="connsiteX5" fmla="*/ 746819 w 4294429"/>
              <a:gd name="connsiteY5" fmla="*/ 1850374 h 2512552"/>
              <a:gd name="connsiteX6" fmla="*/ 816670 w 4294429"/>
              <a:gd name="connsiteY6" fmla="*/ 1964674 h 2512552"/>
              <a:gd name="connsiteX7" fmla="*/ 819845 w 4294429"/>
              <a:gd name="connsiteY7" fmla="*/ 2145649 h 2512552"/>
              <a:gd name="connsiteX8" fmla="*/ 775395 w 4294429"/>
              <a:gd name="connsiteY8" fmla="*/ 2215499 h 2512552"/>
              <a:gd name="connsiteX9" fmla="*/ 829369 w 4294429"/>
              <a:gd name="connsiteY9" fmla="*/ 2278999 h 2512552"/>
              <a:gd name="connsiteX10" fmla="*/ 1143694 w 4294429"/>
              <a:gd name="connsiteY10" fmla="*/ 2383774 h 2512552"/>
              <a:gd name="connsiteX11" fmla="*/ 1343719 w 4294429"/>
              <a:gd name="connsiteY11" fmla="*/ 2507599 h 2512552"/>
              <a:gd name="connsiteX12" fmla="*/ 1429444 w 4294429"/>
              <a:gd name="connsiteY12" fmla="*/ 2202799 h 2512552"/>
              <a:gd name="connsiteX13" fmla="*/ 1648519 w 4294429"/>
              <a:gd name="connsiteY13" fmla="*/ 2098024 h 2512552"/>
              <a:gd name="connsiteX14" fmla="*/ 1791394 w 4294429"/>
              <a:gd name="connsiteY14" fmla="*/ 2155174 h 2512552"/>
              <a:gd name="connsiteX15" fmla="*/ 1943794 w 4294429"/>
              <a:gd name="connsiteY15" fmla="*/ 2050399 h 2512552"/>
              <a:gd name="connsiteX16" fmla="*/ 2000944 w 4294429"/>
              <a:gd name="connsiteY16" fmla="*/ 2193274 h 2512552"/>
              <a:gd name="connsiteX17" fmla="*/ 2581969 w 4294429"/>
              <a:gd name="connsiteY17" fmla="*/ 1812274 h 2512552"/>
              <a:gd name="connsiteX18" fmla="*/ 2648644 w 4294429"/>
              <a:gd name="connsiteY18" fmla="*/ 1659874 h 2512552"/>
              <a:gd name="connsiteX19" fmla="*/ 2639119 w 4294429"/>
              <a:gd name="connsiteY19" fmla="*/ 1497949 h 2512552"/>
              <a:gd name="connsiteX20" fmla="*/ 2915344 w 4294429"/>
              <a:gd name="connsiteY20" fmla="*/ 1250299 h 2512552"/>
              <a:gd name="connsiteX21" fmla="*/ 3229669 w 4294429"/>
              <a:gd name="connsiteY21" fmla="*/ 1183624 h 2512552"/>
              <a:gd name="connsiteX22" fmla="*/ 3410644 w 4294429"/>
              <a:gd name="connsiteY22" fmla="*/ 1202674 h 2512552"/>
              <a:gd name="connsiteX23" fmla="*/ 3686869 w 4294429"/>
              <a:gd name="connsiteY23" fmla="*/ 802624 h 2512552"/>
              <a:gd name="connsiteX24" fmla="*/ 3877369 w 4294429"/>
              <a:gd name="connsiteY24" fmla="*/ 364474 h 2512552"/>
              <a:gd name="connsiteX25" fmla="*/ 4229794 w 4294429"/>
              <a:gd name="connsiteY25" fmla="*/ 373999 h 2512552"/>
              <a:gd name="connsiteX26" fmla="*/ 4229794 w 4294429"/>
              <a:gd name="connsiteY26" fmla="*/ 183499 h 2512552"/>
              <a:gd name="connsiteX27" fmla="*/ 4239319 w 4294429"/>
              <a:gd name="connsiteY27" fmla="*/ 31099 h 2512552"/>
              <a:gd name="connsiteX28" fmla="*/ 3458269 w 4294429"/>
              <a:gd name="connsiteY28" fmla="*/ 21574 h 2512552"/>
              <a:gd name="connsiteX29" fmla="*/ 3324919 w 4294429"/>
              <a:gd name="connsiteY29" fmla="*/ 269224 h 2512552"/>
              <a:gd name="connsiteX30" fmla="*/ 3048694 w 4294429"/>
              <a:gd name="connsiteY30" fmla="*/ 288274 h 2512552"/>
              <a:gd name="connsiteX31" fmla="*/ 2620069 w 4294429"/>
              <a:gd name="connsiteY31" fmla="*/ 78724 h 2512552"/>
              <a:gd name="connsiteX32" fmla="*/ 2420044 w 4294429"/>
              <a:gd name="connsiteY32" fmla="*/ 145399 h 2512552"/>
              <a:gd name="connsiteX33" fmla="*/ 2077144 w 4294429"/>
              <a:gd name="connsiteY33" fmla="*/ 393049 h 2512552"/>
              <a:gd name="connsiteX34" fmla="*/ 2029519 w 4294429"/>
              <a:gd name="connsiteY34" fmla="*/ 497824 h 2512552"/>
              <a:gd name="connsiteX35" fmla="*/ 1848544 w 4294429"/>
              <a:gd name="connsiteY35" fmla="*/ 612124 h 2512552"/>
              <a:gd name="connsiteX36" fmla="*/ 1581844 w 4294429"/>
              <a:gd name="connsiteY36" fmla="*/ 631174 h 2512552"/>
              <a:gd name="connsiteX37" fmla="*/ 1210369 w 4294429"/>
              <a:gd name="connsiteY37" fmla="*/ 421624 h 2512552"/>
              <a:gd name="connsiteX38" fmla="*/ 896044 w 4294429"/>
              <a:gd name="connsiteY38" fmla="*/ 526399 h 2512552"/>
              <a:gd name="connsiteX39" fmla="*/ 715069 w 4294429"/>
              <a:gd name="connsiteY39" fmla="*/ 726424 h 2512552"/>
              <a:gd name="connsiteX40" fmla="*/ 400744 w 4294429"/>
              <a:gd name="connsiteY40" fmla="*/ 812149 h 2512552"/>
              <a:gd name="connsiteX41" fmla="*/ 486469 w 4294429"/>
              <a:gd name="connsiteY41" fmla="*/ 1126474 h 2512552"/>
              <a:gd name="connsiteX42" fmla="*/ 486469 w 4294429"/>
              <a:gd name="connsiteY42" fmla="*/ 1402699 h 2512552"/>
              <a:gd name="connsiteX43" fmla="*/ 286444 w 4294429"/>
              <a:gd name="connsiteY43" fmla="*/ 1364599 h 2512552"/>
              <a:gd name="connsiteX0" fmla="*/ 286444 w 4294429"/>
              <a:gd name="connsiteY0" fmla="*/ 1364599 h 2515747"/>
              <a:gd name="connsiteX1" fmla="*/ 694 w 4294429"/>
              <a:gd name="connsiteY1" fmla="*/ 1459849 h 2515747"/>
              <a:gd name="connsiteX2" fmla="*/ 210244 w 4294429"/>
              <a:gd name="connsiteY2" fmla="*/ 1669399 h 2515747"/>
              <a:gd name="connsiteX3" fmla="*/ 343595 w 4294429"/>
              <a:gd name="connsiteY3" fmla="*/ 1682099 h 2515747"/>
              <a:gd name="connsiteX4" fmla="*/ 556319 w 4294429"/>
              <a:gd name="connsiteY4" fmla="*/ 1729724 h 2515747"/>
              <a:gd name="connsiteX5" fmla="*/ 746819 w 4294429"/>
              <a:gd name="connsiteY5" fmla="*/ 1850374 h 2515747"/>
              <a:gd name="connsiteX6" fmla="*/ 816670 w 4294429"/>
              <a:gd name="connsiteY6" fmla="*/ 1964674 h 2515747"/>
              <a:gd name="connsiteX7" fmla="*/ 819845 w 4294429"/>
              <a:gd name="connsiteY7" fmla="*/ 2145649 h 2515747"/>
              <a:gd name="connsiteX8" fmla="*/ 775395 w 4294429"/>
              <a:gd name="connsiteY8" fmla="*/ 2215499 h 2515747"/>
              <a:gd name="connsiteX9" fmla="*/ 829369 w 4294429"/>
              <a:gd name="connsiteY9" fmla="*/ 2278999 h 2515747"/>
              <a:gd name="connsiteX10" fmla="*/ 1115119 w 4294429"/>
              <a:gd name="connsiteY10" fmla="*/ 2415524 h 2515747"/>
              <a:gd name="connsiteX11" fmla="*/ 1343719 w 4294429"/>
              <a:gd name="connsiteY11" fmla="*/ 2507599 h 2515747"/>
              <a:gd name="connsiteX12" fmla="*/ 1429444 w 4294429"/>
              <a:gd name="connsiteY12" fmla="*/ 2202799 h 2515747"/>
              <a:gd name="connsiteX13" fmla="*/ 1648519 w 4294429"/>
              <a:gd name="connsiteY13" fmla="*/ 2098024 h 2515747"/>
              <a:gd name="connsiteX14" fmla="*/ 1791394 w 4294429"/>
              <a:gd name="connsiteY14" fmla="*/ 2155174 h 2515747"/>
              <a:gd name="connsiteX15" fmla="*/ 1943794 w 4294429"/>
              <a:gd name="connsiteY15" fmla="*/ 2050399 h 2515747"/>
              <a:gd name="connsiteX16" fmla="*/ 2000944 w 4294429"/>
              <a:gd name="connsiteY16" fmla="*/ 2193274 h 2515747"/>
              <a:gd name="connsiteX17" fmla="*/ 2581969 w 4294429"/>
              <a:gd name="connsiteY17" fmla="*/ 1812274 h 2515747"/>
              <a:gd name="connsiteX18" fmla="*/ 2648644 w 4294429"/>
              <a:gd name="connsiteY18" fmla="*/ 1659874 h 2515747"/>
              <a:gd name="connsiteX19" fmla="*/ 2639119 w 4294429"/>
              <a:gd name="connsiteY19" fmla="*/ 1497949 h 2515747"/>
              <a:gd name="connsiteX20" fmla="*/ 2915344 w 4294429"/>
              <a:gd name="connsiteY20" fmla="*/ 1250299 h 2515747"/>
              <a:gd name="connsiteX21" fmla="*/ 3229669 w 4294429"/>
              <a:gd name="connsiteY21" fmla="*/ 1183624 h 2515747"/>
              <a:gd name="connsiteX22" fmla="*/ 3410644 w 4294429"/>
              <a:gd name="connsiteY22" fmla="*/ 1202674 h 2515747"/>
              <a:gd name="connsiteX23" fmla="*/ 3686869 w 4294429"/>
              <a:gd name="connsiteY23" fmla="*/ 802624 h 2515747"/>
              <a:gd name="connsiteX24" fmla="*/ 3877369 w 4294429"/>
              <a:gd name="connsiteY24" fmla="*/ 364474 h 2515747"/>
              <a:gd name="connsiteX25" fmla="*/ 4229794 w 4294429"/>
              <a:gd name="connsiteY25" fmla="*/ 373999 h 2515747"/>
              <a:gd name="connsiteX26" fmla="*/ 4229794 w 4294429"/>
              <a:gd name="connsiteY26" fmla="*/ 183499 h 2515747"/>
              <a:gd name="connsiteX27" fmla="*/ 4239319 w 4294429"/>
              <a:gd name="connsiteY27" fmla="*/ 31099 h 2515747"/>
              <a:gd name="connsiteX28" fmla="*/ 3458269 w 4294429"/>
              <a:gd name="connsiteY28" fmla="*/ 21574 h 2515747"/>
              <a:gd name="connsiteX29" fmla="*/ 3324919 w 4294429"/>
              <a:gd name="connsiteY29" fmla="*/ 269224 h 2515747"/>
              <a:gd name="connsiteX30" fmla="*/ 3048694 w 4294429"/>
              <a:gd name="connsiteY30" fmla="*/ 288274 h 2515747"/>
              <a:gd name="connsiteX31" fmla="*/ 2620069 w 4294429"/>
              <a:gd name="connsiteY31" fmla="*/ 78724 h 2515747"/>
              <a:gd name="connsiteX32" fmla="*/ 2420044 w 4294429"/>
              <a:gd name="connsiteY32" fmla="*/ 145399 h 2515747"/>
              <a:gd name="connsiteX33" fmla="*/ 2077144 w 4294429"/>
              <a:gd name="connsiteY33" fmla="*/ 393049 h 2515747"/>
              <a:gd name="connsiteX34" fmla="*/ 2029519 w 4294429"/>
              <a:gd name="connsiteY34" fmla="*/ 497824 h 2515747"/>
              <a:gd name="connsiteX35" fmla="*/ 1848544 w 4294429"/>
              <a:gd name="connsiteY35" fmla="*/ 612124 h 2515747"/>
              <a:gd name="connsiteX36" fmla="*/ 1581844 w 4294429"/>
              <a:gd name="connsiteY36" fmla="*/ 631174 h 2515747"/>
              <a:gd name="connsiteX37" fmla="*/ 1210369 w 4294429"/>
              <a:gd name="connsiteY37" fmla="*/ 421624 h 2515747"/>
              <a:gd name="connsiteX38" fmla="*/ 896044 w 4294429"/>
              <a:gd name="connsiteY38" fmla="*/ 526399 h 2515747"/>
              <a:gd name="connsiteX39" fmla="*/ 715069 w 4294429"/>
              <a:gd name="connsiteY39" fmla="*/ 726424 h 2515747"/>
              <a:gd name="connsiteX40" fmla="*/ 400744 w 4294429"/>
              <a:gd name="connsiteY40" fmla="*/ 812149 h 2515747"/>
              <a:gd name="connsiteX41" fmla="*/ 486469 w 4294429"/>
              <a:gd name="connsiteY41" fmla="*/ 1126474 h 2515747"/>
              <a:gd name="connsiteX42" fmla="*/ 486469 w 4294429"/>
              <a:gd name="connsiteY42" fmla="*/ 1402699 h 2515747"/>
              <a:gd name="connsiteX43" fmla="*/ 286444 w 4294429"/>
              <a:gd name="connsiteY43" fmla="*/ 1364599 h 2515747"/>
              <a:gd name="connsiteX0" fmla="*/ 286444 w 4294429"/>
              <a:gd name="connsiteY0" fmla="*/ 1364599 h 2527772"/>
              <a:gd name="connsiteX1" fmla="*/ 694 w 4294429"/>
              <a:gd name="connsiteY1" fmla="*/ 1459849 h 2527772"/>
              <a:gd name="connsiteX2" fmla="*/ 210244 w 4294429"/>
              <a:gd name="connsiteY2" fmla="*/ 1669399 h 2527772"/>
              <a:gd name="connsiteX3" fmla="*/ 343595 w 4294429"/>
              <a:gd name="connsiteY3" fmla="*/ 1682099 h 2527772"/>
              <a:gd name="connsiteX4" fmla="*/ 556319 w 4294429"/>
              <a:gd name="connsiteY4" fmla="*/ 1729724 h 2527772"/>
              <a:gd name="connsiteX5" fmla="*/ 746819 w 4294429"/>
              <a:gd name="connsiteY5" fmla="*/ 1850374 h 2527772"/>
              <a:gd name="connsiteX6" fmla="*/ 816670 w 4294429"/>
              <a:gd name="connsiteY6" fmla="*/ 1964674 h 2527772"/>
              <a:gd name="connsiteX7" fmla="*/ 819845 w 4294429"/>
              <a:gd name="connsiteY7" fmla="*/ 2145649 h 2527772"/>
              <a:gd name="connsiteX8" fmla="*/ 775395 w 4294429"/>
              <a:gd name="connsiteY8" fmla="*/ 2215499 h 2527772"/>
              <a:gd name="connsiteX9" fmla="*/ 829369 w 4294429"/>
              <a:gd name="connsiteY9" fmla="*/ 2278999 h 2527772"/>
              <a:gd name="connsiteX10" fmla="*/ 1115119 w 4294429"/>
              <a:gd name="connsiteY10" fmla="*/ 2415524 h 2527772"/>
              <a:gd name="connsiteX11" fmla="*/ 1435794 w 4294429"/>
              <a:gd name="connsiteY11" fmla="*/ 2520299 h 2527772"/>
              <a:gd name="connsiteX12" fmla="*/ 1429444 w 4294429"/>
              <a:gd name="connsiteY12" fmla="*/ 2202799 h 2527772"/>
              <a:gd name="connsiteX13" fmla="*/ 1648519 w 4294429"/>
              <a:gd name="connsiteY13" fmla="*/ 2098024 h 2527772"/>
              <a:gd name="connsiteX14" fmla="*/ 1791394 w 4294429"/>
              <a:gd name="connsiteY14" fmla="*/ 2155174 h 2527772"/>
              <a:gd name="connsiteX15" fmla="*/ 1943794 w 4294429"/>
              <a:gd name="connsiteY15" fmla="*/ 2050399 h 2527772"/>
              <a:gd name="connsiteX16" fmla="*/ 2000944 w 4294429"/>
              <a:gd name="connsiteY16" fmla="*/ 2193274 h 2527772"/>
              <a:gd name="connsiteX17" fmla="*/ 2581969 w 4294429"/>
              <a:gd name="connsiteY17" fmla="*/ 1812274 h 2527772"/>
              <a:gd name="connsiteX18" fmla="*/ 2648644 w 4294429"/>
              <a:gd name="connsiteY18" fmla="*/ 1659874 h 2527772"/>
              <a:gd name="connsiteX19" fmla="*/ 2639119 w 4294429"/>
              <a:gd name="connsiteY19" fmla="*/ 1497949 h 2527772"/>
              <a:gd name="connsiteX20" fmla="*/ 2915344 w 4294429"/>
              <a:gd name="connsiteY20" fmla="*/ 1250299 h 2527772"/>
              <a:gd name="connsiteX21" fmla="*/ 3229669 w 4294429"/>
              <a:gd name="connsiteY21" fmla="*/ 1183624 h 2527772"/>
              <a:gd name="connsiteX22" fmla="*/ 3410644 w 4294429"/>
              <a:gd name="connsiteY22" fmla="*/ 1202674 h 2527772"/>
              <a:gd name="connsiteX23" fmla="*/ 3686869 w 4294429"/>
              <a:gd name="connsiteY23" fmla="*/ 802624 h 2527772"/>
              <a:gd name="connsiteX24" fmla="*/ 3877369 w 4294429"/>
              <a:gd name="connsiteY24" fmla="*/ 364474 h 2527772"/>
              <a:gd name="connsiteX25" fmla="*/ 4229794 w 4294429"/>
              <a:gd name="connsiteY25" fmla="*/ 373999 h 2527772"/>
              <a:gd name="connsiteX26" fmla="*/ 4229794 w 4294429"/>
              <a:gd name="connsiteY26" fmla="*/ 183499 h 2527772"/>
              <a:gd name="connsiteX27" fmla="*/ 4239319 w 4294429"/>
              <a:gd name="connsiteY27" fmla="*/ 31099 h 2527772"/>
              <a:gd name="connsiteX28" fmla="*/ 3458269 w 4294429"/>
              <a:gd name="connsiteY28" fmla="*/ 21574 h 2527772"/>
              <a:gd name="connsiteX29" fmla="*/ 3324919 w 4294429"/>
              <a:gd name="connsiteY29" fmla="*/ 269224 h 2527772"/>
              <a:gd name="connsiteX30" fmla="*/ 3048694 w 4294429"/>
              <a:gd name="connsiteY30" fmla="*/ 288274 h 2527772"/>
              <a:gd name="connsiteX31" fmla="*/ 2620069 w 4294429"/>
              <a:gd name="connsiteY31" fmla="*/ 78724 h 2527772"/>
              <a:gd name="connsiteX32" fmla="*/ 2420044 w 4294429"/>
              <a:gd name="connsiteY32" fmla="*/ 145399 h 2527772"/>
              <a:gd name="connsiteX33" fmla="*/ 2077144 w 4294429"/>
              <a:gd name="connsiteY33" fmla="*/ 393049 h 2527772"/>
              <a:gd name="connsiteX34" fmla="*/ 2029519 w 4294429"/>
              <a:gd name="connsiteY34" fmla="*/ 497824 h 2527772"/>
              <a:gd name="connsiteX35" fmla="*/ 1848544 w 4294429"/>
              <a:gd name="connsiteY35" fmla="*/ 612124 h 2527772"/>
              <a:gd name="connsiteX36" fmla="*/ 1581844 w 4294429"/>
              <a:gd name="connsiteY36" fmla="*/ 631174 h 2527772"/>
              <a:gd name="connsiteX37" fmla="*/ 1210369 w 4294429"/>
              <a:gd name="connsiteY37" fmla="*/ 421624 h 2527772"/>
              <a:gd name="connsiteX38" fmla="*/ 896044 w 4294429"/>
              <a:gd name="connsiteY38" fmla="*/ 526399 h 2527772"/>
              <a:gd name="connsiteX39" fmla="*/ 715069 w 4294429"/>
              <a:gd name="connsiteY39" fmla="*/ 726424 h 2527772"/>
              <a:gd name="connsiteX40" fmla="*/ 400744 w 4294429"/>
              <a:gd name="connsiteY40" fmla="*/ 812149 h 2527772"/>
              <a:gd name="connsiteX41" fmla="*/ 486469 w 4294429"/>
              <a:gd name="connsiteY41" fmla="*/ 1126474 h 2527772"/>
              <a:gd name="connsiteX42" fmla="*/ 486469 w 4294429"/>
              <a:gd name="connsiteY42" fmla="*/ 1402699 h 2527772"/>
              <a:gd name="connsiteX43" fmla="*/ 286444 w 4294429"/>
              <a:gd name="connsiteY43" fmla="*/ 1364599 h 2527772"/>
              <a:gd name="connsiteX0" fmla="*/ 286444 w 4294429"/>
              <a:gd name="connsiteY0" fmla="*/ 1364599 h 2522703"/>
              <a:gd name="connsiteX1" fmla="*/ 694 w 4294429"/>
              <a:gd name="connsiteY1" fmla="*/ 1459849 h 2522703"/>
              <a:gd name="connsiteX2" fmla="*/ 210244 w 4294429"/>
              <a:gd name="connsiteY2" fmla="*/ 1669399 h 2522703"/>
              <a:gd name="connsiteX3" fmla="*/ 343595 w 4294429"/>
              <a:gd name="connsiteY3" fmla="*/ 1682099 h 2522703"/>
              <a:gd name="connsiteX4" fmla="*/ 556319 w 4294429"/>
              <a:gd name="connsiteY4" fmla="*/ 1729724 h 2522703"/>
              <a:gd name="connsiteX5" fmla="*/ 746819 w 4294429"/>
              <a:gd name="connsiteY5" fmla="*/ 1850374 h 2522703"/>
              <a:gd name="connsiteX6" fmla="*/ 816670 w 4294429"/>
              <a:gd name="connsiteY6" fmla="*/ 1964674 h 2522703"/>
              <a:gd name="connsiteX7" fmla="*/ 819845 w 4294429"/>
              <a:gd name="connsiteY7" fmla="*/ 2145649 h 2522703"/>
              <a:gd name="connsiteX8" fmla="*/ 775395 w 4294429"/>
              <a:gd name="connsiteY8" fmla="*/ 2215499 h 2522703"/>
              <a:gd name="connsiteX9" fmla="*/ 829369 w 4294429"/>
              <a:gd name="connsiteY9" fmla="*/ 2278999 h 2522703"/>
              <a:gd name="connsiteX10" fmla="*/ 1115119 w 4294429"/>
              <a:gd name="connsiteY10" fmla="*/ 2415524 h 2522703"/>
              <a:gd name="connsiteX11" fmla="*/ 1435794 w 4294429"/>
              <a:gd name="connsiteY11" fmla="*/ 2520299 h 2522703"/>
              <a:gd name="connsiteX12" fmla="*/ 1492944 w 4294429"/>
              <a:gd name="connsiteY12" fmla="*/ 2310749 h 2522703"/>
              <a:gd name="connsiteX13" fmla="*/ 1648519 w 4294429"/>
              <a:gd name="connsiteY13" fmla="*/ 2098024 h 2522703"/>
              <a:gd name="connsiteX14" fmla="*/ 1791394 w 4294429"/>
              <a:gd name="connsiteY14" fmla="*/ 2155174 h 2522703"/>
              <a:gd name="connsiteX15" fmla="*/ 1943794 w 4294429"/>
              <a:gd name="connsiteY15" fmla="*/ 2050399 h 2522703"/>
              <a:gd name="connsiteX16" fmla="*/ 2000944 w 4294429"/>
              <a:gd name="connsiteY16" fmla="*/ 2193274 h 2522703"/>
              <a:gd name="connsiteX17" fmla="*/ 2581969 w 4294429"/>
              <a:gd name="connsiteY17" fmla="*/ 1812274 h 2522703"/>
              <a:gd name="connsiteX18" fmla="*/ 2648644 w 4294429"/>
              <a:gd name="connsiteY18" fmla="*/ 1659874 h 2522703"/>
              <a:gd name="connsiteX19" fmla="*/ 2639119 w 4294429"/>
              <a:gd name="connsiteY19" fmla="*/ 1497949 h 2522703"/>
              <a:gd name="connsiteX20" fmla="*/ 2915344 w 4294429"/>
              <a:gd name="connsiteY20" fmla="*/ 1250299 h 2522703"/>
              <a:gd name="connsiteX21" fmla="*/ 3229669 w 4294429"/>
              <a:gd name="connsiteY21" fmla="*/ 1183624 h 2522703"/>
              <a:gd name="connsiteX22" fmla="*/ 3410644 w 4294429"/>
              <a:gd name="connsiteY22" fmla="*/ 1202674 h 2522703"/>
              <a:gd name="connsiteX23" fmla="*/ 3686869 w 4294429"/>
              <a:gd name="connsiteY23" fmla="*/ 802624 h 2522703"/>
              <a:gd name="connsiteX24" fmla="*/ 3877369 w 4294429"/>
              <a:gd name="connsiteY24" fmla="*/ 364474 h 2522703"/>
              <a:gd name="connsiteX25" fmla="*/ 4229794 w 4294429"/>
              <a:gd name="connsiteY25" fmla="*/ 373999 h 2522703"/>
              <a:gd name="connsiteX26" fmla="*/ 4229794 w 4294429"/>
              <a:gd name="connsiteY26" fmla="*/ 183499 h 2522703"/>
              <a:gd name="connsiteX27" fmla="*/ 4239319 w 4294429"/>
              <a:gd name="connsiteY27" fmla="*/ 31099 h 2522703"/>
              <a:gd name="connsiteX28" fmla="*/ 3458269 w 4294429"/>
              <a:gd name="connsiteY28" fmla="*/ 21574 h 2522703"/>
              <a:gd name="connsiteX29" fmla="*/ 3324919 w 4294429"/>
              <a:gd name="connsiteY29" fmla="*/ 269224 h 2522703"/>
              <a:gd name="connsiteX30" fmla="*/ 3048694 w 4294429"/>
              <a:gd name="connsiteY30" fmla="*/ 288274 h 2522703"/>
              <a:gd name="connsiteX31" fmla="*/ 2620069 w 4294429"/>
              <a:gd name="connsiteY31" fmla="*/ 78724 h 2522703"/>
              <a:gd name="connsiteX32" fmla="*/ 2420044 w 4294429"/>
              <a:gd name="connsiteY32" fmla="*/ 145399 h 2522703"/>
              <a:gd name="connsiteX33" fmla="*/ 2077144 w 4294429"/>
              <a:gd name="connsiteY33" fmla="*/ 393049 h 2522703"/>
              <a:gd name="connsiteX34" fmla="*/ 2029519 w 4294429"/>
              <a:gd name="connsiteY34" fmla="*/ 497824 h 2522703"/>
              <a:gd name="connsiteX35" fmla="*/ 1848544 w 4294429"/>
              <a:gd name="connsiteY35" fmla="*/ 612124 h 2522703"/>
              <a:gd name="connsiteX36" fmla="*/ 1581844 w 4294429"/>
              <a:gd name="connsiteY36" fmla="*/ 631174 h 2522703"/>
              <a:gd name="connsiteX37" fmla="*/ 1210369 w 4294429"/>
              <a:gd name="connsiteY37" fmla="*/ 421624 h 2522703"/>
              <a:gd name="connsiteX38" fmla="*/ 896044 w 4294429"/>
              <a:gd name="connsiteY38" fmla="*/ 526399 h 2522703"/>
              <a:gd name="connsiteX39" fmla="*/ 715069 w 4294429"/>
              <a:gd name="connsiteY39" fmla="*/ 726424 h 2522703"/>
              <a:gd name="connsiteX40" fmla="*/ 400744 w 4294429"/>
              <a:gd name="connsiteY40" fmla="*/ 812149 h 2522703"/>
              <a:gd name="connsiteX41" fmla="*/ 486469 w 4294429"/>
              <a:gd name="connsiteY41" fmla="*/ 1126474 h 2522703"/>
              <a:gd name="connsiteX42" fmla="*/ 486469 w 4294429"/>
              <a:gd name="connsiteY42" fmla="*/ 1402699 h 2522703"/>
              <a:gd name="connsiteX43" fmla="*/ 286444 w 4294429"/>
              <a:gd name="connsiteY43" fmla="*/ 1364599 h 2522703"/>
              <a:gd name="connsiteX0" fmla="*/ 286444 w 4294429"/>
              <a:gd name="connsiteY0" fmla="*/ 1364599 h 2522703"/>
              <a:gd name="connsiteX1" fmla="*/ 694 w 4294429"/>
              <a:gd name="connsiteY1" fmla="*/ 1459849 h 2522703"/>
              <a:gd name="connsiteX2" fmla="*/ 210244 w 4294429"/>
              <a:gd name="connsiteY2" fmla="*/ 1669399 h 2522703"/>
              <a:gd name="connsiteX3" fmla="*/ 343595 w 4294429"/>
              <a:gd name="connsiteY3" fmla="*/ 1682099 h 2522703"/>
              <a:gd name="connsiteX4" fmla="*/ 556319 w 4294429"/>
              <a:gd name="connsiteY4" fmla="*/ 1729724 h 2522703"/>
              <a:gd name="connsiteX5" fmla="*/ 746819 w 4294429"/>
              <a:gd name="connsiteY5" fmla="*/ 1850374 h 2522703"/>
              <a:gd name="connsiteX6" fmla="*/ 816670 w 4294429"/>
              <a:gd name="connsiteY6" fmla="*/ 1964674 h 2522703"/>
              <a:gd name="connsiteX7" fmla="*/ 819845 w 4294429"/>
              <a:gd name="connsiteY7" fmla="*/ 2145649 h 2522703"/>
              <a:gd name="connsiteX8" fmla="*/ 775395 w 4294429"/>
              <a:gd name="connsiteY8" fmla="*/ 2215499 h 2522703"/>
              <a:gd name="connsiteX9" fmla="*/ 829369 w 4294429"/>
              <a:gd name="connsiteY9" fmla="*/ 2278999 h 2522703"/>
              <a:gd name="connsiteX10" fmla="*/ 1115119 w 4294429"/>
              <a:gd name="connsiteY10" fmla="*/ 2415524 h 2522703"/>
              <a:gd name="connsiteX11" fmla="*/ 1435794 w 4294429"/>
              <a:gd name="connsiteY11" fmla="*/ 2520299 h 2522703"/>
              <a:gd name="connsiteX12" fmla="*/ 1492944 w 4294429"/>
              <a:gd name="connsiteY12" fmla="*/ 2310749 h 2522703"/>
              <a:gd name="connsiteX13" fmla="*/ 1648519 w 4294429"/>
              <a:gd name="connsiteY13" fmla="*/ 2098024 h 2522703"/>
              <a:gd name="connsiteX14" fmla="*/ 1791394 w 4294429"/>
              <a:gd name="connsiteY14" fmla="*/ 2155174 h 2522703"/>
              <a:gd name="connsiteX15" fmla="*/ 1943794 w 4294429"/>
              <a:gd name="connsiteY15" fmla="*/ 2050399 h 2522703"/>
              <a:gd name="connsiteX16" fmla="*/ 2000944 w 4294429"/>
              <a:gd name="connsiteY16" fmla="*/ 2193274 h 2522703"/>
              <a:gd name="connsiteX17" fmla="*/ 2581969 w 4294429"/>
              <a:gd name="connsiteY17" fmla="*/ 1812274 h 2522703"/>
              <a:gd name="connsiteX18" fmla="*/ 2648644 w 4294429"/>
              <a:gd name="connsiteY18" fmla="*/ 1659874 h 2522703"/>
              <a:gd name="connsiteX19" fmla="*/ 2639119 w 4294429"/>
              <a:gd name="connsiteY19" fmla="*/ 1497949 h 2522703"/>
              <a:gd name="connsiteX20" fmla="*/ 2915344 w 4294429"/>
              <a:gd name="connsiteY20" fmla="*/ 1250299 h 2522703"/>
              <a:gd name="connsiteX21" fmla="*/ 3229669 w 4294429"/>
              <a:gd name="connsiteY21" fmla="*/ 1183624 h 2522703"/>
              <a:gd name="connsiteX22" fmla="*/ 3410644 w 4294429"/>
              <a:gd name="connsiteY22" fmla="*/ 1202674 h 2522703"/>
              <a:gd name="connsiteX23" fmla="*/ 3686869 w 4294429"/>
              <a:gd name="connsiteY23" fmla="*/ 802624 h 2522703"/>
              <a:gd name="connsiteX24" fmla="*/ 3877369 w 4294429"/>
              <a:gd name="connsiteY24" fmla="*/ 364474 h 2522703"/>
              <a:gd name="connsiteX25" fmla="*/ 4229794 w 4294429"/>
              <a:gd name="connsiteY25" fmla="*/ 373999 h 2522703"/>
              <a:gd name="connsiteX26" fmla="*/ 4229794 w 4294429"/>
              <a:gd name="connsiteY26" fmla="*/ 183499 h 2522703"/>
              <a:gd name="connsiteX27" fmla="*/ 4239319 w 4294429"/>
              <a:gd name="connsiteY27" fmla="*/ 31099 h 2522703"/>
              <a:gd name="connsiteX28" fmla="*/ 3458269 w 4294429"/>
              <a:gd name="connsiteY28" fmla="*/ 21574 h 2522703"/>
              <a:gd name="connsiteX29" fmla="*/ 3324919 w 4294429"/>
              <a:gd name="connsiteY29" fmla="*/ 269224 h 2522703"/>
              <a:gd name="connsiteX30" fmla="*/ 3048694 w 4294429"/>
              <a:gd name="connsiteY30" fmla="*/ 288274 h 2522703"/>
              <a:gd name="connsiteX31" fmla="*/ 2620069 w 4294429"/>
              <a:gd name="connsiteY31" fmla="*/ 78724 h 2522703"/>
              <a:gd name="connsiteX32" fmla="*/ 2420044 w 4294429"/>
              <a:gd name="connsiteY32" fmla="*/ 145399 h 2522703"/>
              <a:gd name="connsiteX33" fmla="*/ 2077144 w 4294429"/>
              <a:gd name="connsiteY33" fmla="*/ 393049 h 2522703"/>
              <a:gd name="connsiteX34" fmla="*/ 2029519 w 4294429"/>
              <a:gd name="connsiteY34" fmla="*/ 497824 h 2522703"/>
              <a:gd name="connsiteX35" fmla="*/ 1848544 w 4294429"/>
              <a:gd name="connsiteY35" fmla="*/ 612124 h 2522703"/>
              <a:gd name="connsiteX36" fmla="*/ 1581844 w 4294429"/>
              <a:gd name="connsiteY36" fmla="*/ 631174 h 2522703"/>
              <a:gd name="connsiteX37" fmla="*/ 1210369 w 4294429"/>
              <a:gd name="connsiteY37" fmla="*/ 421624 h 2522703"/>
              <a:gd name="connsiteX38" fmla="*/ 896044 w 4294429"/>
              <a:gd name="connsiteY38" fmla="*/ 526399 h 2522703"/>
              <a:gd name="connsiteX39" fmla="*/ 715069 w 4294429"/>
              <a:gd name="connsiteY39" fmla="*/ 726424 h 2522703"/>
              <a:gd name="connsiteX40" fmla="*/ 400744 w 4294429"/>
              <a:gd name="connsiteY40" fmla="*/ 812149 h 2522703"/>
              <a:gd name="connsiteX41" fmla="*/ 486469 w 4294429"/>
              <a:gd name="connsiteY41" fmla="*/ 1126474 h 2522703"/>
              <a:gd name="connsiteX42" fmla="*/ 486469 w 4294429"/>
              <a:gd name="connsiteY42" fmla="*/ 1402699 h 2522703"/>
              <a:gd name="connsiteX43" fmla="*/ 286444 w 4294429"/>
              <a:gd name="connsiteY43" fmla="*/ 1364599 h 2522703"/>
              <a:gd name="connsiteX0" fmla="*/ 286444 w 4294429"/>
              <a:gd name="connsiteY0" fmla="*/ 1364599 h 2522703"/>
              <a:gd name="connsiteX1" fmla="*/ 694 w 4294429"/>
              <a:gd name="connsiteY1" fmla="*/ 1459849 h 2522703"/>
              <a:gd name="connsiteX2" fmla="*/ 210244 w 4294429"/>
              <a:gd name="connsiteY2" fmla="*/ 1669399 h 2522703"/>
              <a:gd name="connsiteX3" fmla="*/ 343595 w 4294429"/>
              <a:gd name="connsiteY3" fmla="*/ 1682099 h 2522703"/>
              <a:gd name="connsiteX4" fmla="*/ 556319 w 4294429"/>
              <a:gd name="connsiteY4" fmla="*/ 1729724 h 2522703"/>
              <a:gd name="connsiteX5" fmla="*/ 746819 w 4294429"/>
              <a:gd name="connsiteY5" fmla="*/ 1850374 h 2522703"/>
              <a:gd name="connsiteX6" fmla="*/ 816670 w 4294429"/>
              <a:gd name="connsiteY6" fmla="*/ 1964674 h 2522703"/>
              <a:gd name="connsiteX7" fmla="*/ 819845 w 4294429"/>
              <a:gd name="connsiteY7" fmla="*/ 2145649 h 2522703"/>
              <a:gd name="connsiteX8" fmla="*/ 775395 w 4294429"/>
              <a:gd name="connsiteY8" fmla="*/ 2215499 h 2522703"/>
              <a:gd name="connsiteX9" fmla="*/ 829369 w 4294429"/>
              <a:gd name="connsiteY9" fmla="*/ 2278999 h 2522703"/>
              <a:gd name="connsiteX10" fmla="*/ 1115119 w 4294429"/>
              <a:gd name="connsiteY10" fmla="*/ 2415524 h 2522703"/>
              <a:gd name="connsiteX11" fmla="*/ 1435794 w 4294429"/>
              <a:gd name="connsiteY11" fmla="*/ 2520299 h 2522703"/>
              <a:gd name="connsiteX12" fmla="*/ 1492944 w 4294429"/>
              <a:gd name="connsiteY12" fmla="*/ 2310749 h 2522703"/>
              <a:gd name="connsiteX13" fmla="*/ 1677094 w 4294429"/>
              <a:gd name="connsiteY13" fmla="*/ 2098024 h 2522703"/>
              <a:gd name="connsiteX14" fmla="*/ 1791394 w 4294429"/>
              <a:gd name="connsiteY14" fmla="*/ 2155174 h 2522703"/>
              <a:gd name="connsiteX15" fmla="*/ 1943794 w 4294429"/>
              <a:gd name="connsiteY15" fmla="*/ 2050399 h 2522703"/>
              <a:gd name="connsiteX16" fmla="*/ 2000944 w 4294429"/>
              <a:gd name="connsiteY16" fmla="*/ 2193274 h 2522703"/>
              <a:gd name="connsiteX17" fmla="*/ 2581969 w 4294429"/>
              <a:gd name="connsiteY17" fmla="*/ 1812274 h 2522703"/>
              <a:gd name="connsiteX18" fmla="*/ 2648644 w 4294429"/>
              <a:gd name="connsiteY18" fmla="*/ 1659874 h 2522703"/>
              <a:gd name="connsiteX19" fmla="*/ 2639119 w 4294429"/>
              <a:gd name="connsiteY19" fmla="*/ 1497949 h 2522703"/>
              <a:gd name="connsiteX20" fmla="*/ 2915344 w 4294429"/>
              <a:gd name="connsiteY20" fmla="*/ 1250299 h 2522703"/>
              <a:gd name="connsiteX21" fmla="*/ 3229669 w 4294429"/>
              <a:gd name="connsiteY21" fmla="*/ 1183624 h 2522703"/>
              <a:gd name="connsiteX22" fmla="*/ 3410644 w 4294429"/>
              <a:gd name="connsiteY22" fmla="*/ 1202674 h 2522703"/>
              <a:gd name="connsiteX23" fmla="*/ 3686869 w 4294429"/>
              <a:gd name="connsiteY23" fmla="*/ 802624 h 2522703"/>
              <a:gd name="connsiteX24" fmla="*/ 3877369 w 4294429"/>
              <a:gd name="connsiteY24" fmla="*/ 364474 h 2522703"/>
              <a:gd name="connsiteX25" fmla="*/ 4229794 w 4294429"/>
              <a:gd name="connsiteY25" fmla="*/ 373999 h 2522703"/>
              <a:gd name="connsiteX26" fmla="*/ 4229794 w 4294429"/>
              <a:gd name="connsiteY26" fmla="*/ 183499 h 2522703"/>
              <a:gd name="connsiteX27" fmla="*/ 4239319 w 4294429"/>
              <a:gd name="connsiteY27" fmla="*/ 31099 h 2522703"/>
              <a:gd name="connsiteX28" fmla="*/ 3458269 w 4294429"/>
              <a:gd name="connsiteY28" fmla="*/ 21574 h 2522703"/>
              <a:gd name="connsiteX29" fmla="*/ 3324919 w 4294429"/>
              <a:gd name="connsiteY29" fmla="*/ 269224 h 2522703"/>
              <a:gd name="connsiteX30" fmla="*/ 3048694 w 4294429"/>
              <a:gd name="connsiteY30" fmla="*/ 288274 h 2522703"/>
              <a:gd name="connsiteX31" fmla="*/ 2620069 w 4294429"/>
              <a:gd name="connsiteY31" fmla="*/ 78724 h 2522703"/>
              <a:gd name="connsiteX32" fmla="*/ 2420044 w 4294429"/>
              <a:gd name="connsiteY32" fmla="*/ 145399 h 2522703"/>
              <a:gd name="connsiteX33" fmla="*/ 2077144 w 4294429"/>
              <a:gd name="connsiteY33" fmla="*/ 393049 h 2522703"/>
              <a:gd name="connsiteX34" fmla="*/ 2029519 w 4294429"/>
              <a:gd name="connsiteY34" fmla="*/ 497824 h 2522703"/>
              <a:gd name="connsiteX35" fmla="*/ 1848544 w 4294429"/>
              <a:gd name="connsiteY35" fmla="*/ 612124 h 2522703"/>
              <a:gd name="connsiteX36" fmla="*/ 1581844 w 4294429"/>
              <a:gd name="connsiteY36" fmla="*/ 631174 h 2522703"/>
              <a:gd name="connsiteX37" fmla="*/ 1210369 w 4294429"/>
              <a:gd name="connsiteY37" fmla="*/ 421624 h 2522703"/>
              <a:gd name="connsiteX38" fmla="*/ 896044 w 4294429"/>
              <a:gd name="connsiteY38" fmla="*/ 526399 h 2522703"/>
              <a:gd name="connsiteX39" fmla="*/ 715069 w 4294429"/>
              <a:gd name="connsiteY39" fmla="*/ 726424 h 2522703"/>
              <a:gd name="connsiteX40" fmla="*/ 400744 w 4294429"/>
              <a:gd name="connsiteY40" fmla="*/ 812149 h 2522703"/>
              <a:gd name="connsiteX41" fmla="*/ 486469 w 4294429"/>
              <a:gd name="connsiteY41" fmla="*/ 1126474 h 2522703"/>
              <a:gd name="connsiteX42" fmla="*/ 486469 w 4294429"/>
              <a:gd name="connsiteY42" fmla="*/ 1402699 h 2522703"/>
              <a:gd name="connsiteX43" fmla="*/ 286444 w 4294429"/>
              <a:gd name="connsiteY43" fmla="*/ 1364599 h 2522703"/>
              <a:gd name="connsiteX0" fmla="*/ 286444 w 4294429"/>
              <a:gd name="connsiteY0" fmla="*/ 1364599 h 2528928"/>
              <a:gd name="connsiteX1" fmla="*/ 694 w 4294429"/>
              <a:gd name="connsiteY1" fmla="*/ 1459849 h 2528928"/>
              <a:gd name="connsiteX2" fmla="*/ 210244 w 4294429"/>
              <a:gd name="connsiteY2" fmla="*/ 1669399 h 2528928"/>
              <a:gd name="connsiteX3" fmla="*/ 343595 w 4294429"/>
              <a:gd name="connsiteY3" fmla="*/ 1682099 h 2528928"/>
              <a:gd name="connsiteX4" fmla="*/ 556319 w 4294429"/>
              <a:gd name="connsiteY4" fmla="*/ 1729724 h 2528928"/>
              <a:gd name="connsiteX5" fmla="*/ 746819 w 4294429"/>
              <a:gd name="connsiteY5" fmla="*/ 1850374 h 2528928"/>
              <a:gd name="connsiteX6" fmla="*/ 816670 w 4294429"/>
              <a:gd name="connsiteY6" fmla="*/ 1964674 h 2528928"/>
              <a:gd name="connsiteX7" fmla="*/ 819845 w 4294429"/>
              <a:gd name="connsiteY7" fmla="*/ 2145649 h 2528928"/>
              <a:gd name="connsiteX8" fmla="*/ 775395 w 4294429"/>
              <a:gd name="connsiteY8" fmla="*/ 2215499 h 2528928"/>
              <a:gd name="connsiteX9" fmla="*/ 829369 w 4294429"/>
              <a:gd name="connsiteY9" fmla="*/ 2278999 h 2528928"/>
              <a:gd name="connsiteX10" fmla="*/ 1115119 w 4294429"/>
              <a:gd name="connsiteY10" fmla="*/ 2415524 h 2528928"/>
              <a:gd name="connsiteX11" fmla="*/ 1423094 w 4294429"/>
              <a:gd name="connsiteY11" fmla="*/ 2526649 h 2528928"/>
              <a:gd name="connsiteX12" fmla="*/ 1492944 w 4294429"/>
              <a:gd name="connsiteY12" fmla="*/ 2310749 h 2528928"/>
              <a:gd name="connsiteX13" fmla="*/ 1677094 w 4294429"/>
              <a:gd name="connsiteY13" fmla="*/ 2098024 h 2528928"/>
              <a:gd name="connsiteX14" fmla="*/ 1791394 w 4294429"/>
              <a:gd name="connsiteY14" fmla="*/ 2155174 h 2528928"/>
              <a:gd name="connsiteX15" fmla="*/ 1943794 w 4294429"/>
              <a:gd name="connsiteY15" fmla="*/ 2050399 h 2528928"/>
              <a:gd name="connsiteX16" fmla="*/ 2000944 w 4294429"/>
              <a:gd name="connsiteY16" fmla="*/ 2193274 h 2528928"/>
              <a:gd name="connsiteX17" fmla="*/ 2581969 w 4294429"/>
              <a:gd name="connsiteY17" fmla="*/ 1812274 h 2528928"/>
              <a:gd name="connsiteX18" fmla="*/ 2648644 w 4294429"/>
              <a:gd name="connsiteY18" fmla="*/ 1659874 h 2528928"/>
              <a:gd name="connsiteX19" fmla="*/ 2639119 w 4294429"/>
              <a:gd name="connsiteY19" fmla="*/ 1497949 h 2528928"/>
              <a:gd name="connsiteX20" fmla="*/ 2915344 w 4294429"/>
              <a:gd name="connsiteY20" fmla="*/ 1250299 h 2528928"/>
              <a:gd name="connsiteX21" fmla="*/ 3229669 w 4294429"/>
              <a:gd name="connsiteY21" fmla="*/ 1183624 h 2528928"/>
              <a:gd name="connsiteX22" fmla="*/ 3410644 w 4294429"/>
              <a:gd name="connsiteY22" fmla="*/ 1202674 h 2528928"/>
              <a:gd name="connsiteX23" fmla="*/ 3686869 w 4294429"/>
              <a:gd name="connsiteY23" fmla="*/ 802624 h 2528928"/>
              <a:gd name="connsiteX24" fmla="*/ 3877369 w 4294429"/>
              <a:gd name="connsiteY24" fmla="*/ 364474 h 2528928"/>
              <a:gd name="connsiteX25" fmla="*/ 4229794 w 4294429"/>
              <a:gd name="connsiteY25" fmla="*/ 373999 h 2528928"/>
              <a:gd name="connsiteX26" fmla="*/ 4229794 w 4294429"/>
              <a:gd name="connsiteY26" fmla="*/ 183499 h 2528928"/>
              <a:gd name="connsiteX27" fmla="*/ 4239319 w 4294429"/>
              <a:gd name="connsiteY27" fmla="*/ 31099 h 2528928"/>
              <a:gd name="connsiteX28" fmla="*/ 3458269 w 4294429"/>
              <a:gd name="connsiteY28" fmla="*/ 21574 h 2528928"/>
              <a:gd name="connsiteX29" fmla="*/ 3324919 w 4294429"/>
              <a:gd name="connsiteY29" fmla="*/ 269224 h 2528928"/>
              <a:gd name="connsiteX30" fmla="*/ 3048694 w 4294429"/>
              <a:gd name="connsiteY30" fmla="*/ 288274 h 2528928"/>
              <a:gd name="connsiteX31" fmla="*/ 2620069 w 4294429"/>
              <a:gd name="connsiteY31" fmla="*/ 78724 h 2528928"/>
              <a:gd name="connsiteX32" fmla="*/ 2420044 w 4294429"/>
              <a:gd name="connsiteY32" fmla="*/ 145399 h 2528928"/>
              <a:gd name="connsiteX33" fmla="*/ 2077144 w 4294429"/>
              <a:gd name="connsiteY33" fmla="*/ 393049 h 2528928"/>
              <a:gd name="connsiteX34" fmla="*/ 2029519 w 4294429"/>
              <a:gd name="connsiteY34" fmla="*/ 497824 h 2528928"/>
              <a:gd name="connsiteX35" fmla="*/ 1848544 w 4294429"/>
              <a:gd name="connsiteY35" fmla="*/ 612124 h 2528928"/>
              <a:gd name="connsiteX36" fmla="*/ 1581844 w 4294429"/>
              <a:gd name="connsiteY36" fmla="*/ 631174 h 2528928"/>
              <a:gd name="connsiteX37" fmla="*/ 1210369 w 4294429"/>
              <a:gd name="connsiteY37" fmla="*/ 421624 h 2528928"/>
              <a:gd name="connsiteX38" fmla="*/ 896044 w 4294429"/>
              <a:gd name="connsiteY38" fmla="*/ 526399 h 2528928"/>
              <a:gd name="connsiteX39" fmla="*/ 715069 w 4294429"/>
              <a:gd name="connsiteY39" fmla="*/ 726424 h 2528928"/>
              <a:gd name="connsiteX40" fmla="*/ 400744 w 4294429"/>
              <a:gd name="connsiteY40" fmla="*/ 812149 h 2528928"/>
              <a:gd name="connsiteX41" fmla="*/ 486469 w 4294429"/>
              <a:gd name="connsiteY41" fmla="*/ 1126474 h 2528928"/>
              <a:gd name="connsiteX42" fmla="*/ 486469 w 4294429"/>
              <a:gd name="connsiteY42" fmla="*/ 1402699 h 2528928"/>
              <a:gd name="connsiteX43" fmla="*/ 286444 w 4294429"/>
              <a:gd name="connsiteY43" fmla="*/ 1364599 h 2528928"/>
              <a:gd name="connsiteX0" fmla="*/ 286444 w 4294429"/>
              <a:gd name="connsiteY0" fmla="*/ 1364599 h 2528928"/>
              <a:gd name="connsiteX1" fmla="*/ 694 w 4294429"/>
              <a:gd name="connsiteY1" fmla="*/ 1459849 h 2528928"/>
              <a:gd name="connsiteX2" fmla="*/ 210244 w 4294429"/>
              <a:gd name="connsiteY2" fmla="*/ 1669399 h 2528928"/>
              <a:gd name="connsiteX3" fmla="*/ 343595 w 4294429"/>
              <a:gd name="connsiteY3" fmla="*/ 1682099 h 2528928"/>
              <a:gd name="connsiteX4" fmla="*/ 556319 w 4294429"/>
              <a:gd name="connsiteY4" fmla="*/ 1729724 h 2528928"/>
              <a:gd name="connsiteX5" fmla="*/ 746819 w 4294429"/>
              <a:gd name="connsiteY5" fmla="*/ 1850374 h 2528928"/>
              <a:gd name="connsiteX6" fmla="*/ 816670 w 4294429"/>
              <a:gd name="connsiteY6" fmla="*/ 1964674 h 2528928"/>
              <a:gd name="connsiteX7" fmla="*/ 819845 w 4294429"/>
              <a:gd name="connsiteY7" fmla="*/ 2145649 h 2528928"/>
              <a:gd name="connsiteX8" fmla="*/ 775395 w 4294429"/>
              <a:gd name="connsiteY8" fmla="*/ 2215499 h 2528928"/>
              <a:gd name="connsiteX9" fmla="*/ 829369 w 4294429"/>
              <a:gd name="connsiteY9" fmla="*/ 2278999 h 2528928"/>
              <a:gd name="connsiteX10" fmla="*/ 1115119 w 4294429"/>
              <a:gd name="connsiteY10" fmla="*/ 2415524 h 2528928"/>
              <a:gd name="connsiteX11" fmla="*/ 1423094 w 4294429"/>
              <a:gd name="connsiteY11" fmla="*/ 2526649 h 2528928"/>
              <a:gd name="connsiteX12" fmla="*/ 1492944 w 4294429"/>
              <a:gd name="connsiteY12" fmla="*/ 2310749 h 2528928"/>
              <a:gd name="connsiteX13" fmla="*/ 1677094 w 4294429"/>
              <a:gd name="connsiteY13" fmla="*/ 2098024 h 2528928"/>
              <a:gd name="connsiteX14" fmla="*/ 1791394 w 4294429"/>
              <a:gd name="connsiteY14" fmla="*/ 2155174 h 2528928"/>
              <a:gd name="connsiteX15" fmla="*/ 1959669 w 4294429"/>
              <a:gd name="connsiteY15" fmla="*/ 2094849 h 2528928"/>
              <a:gd name="connsiteX16" fmla="*/ 2000944 w 4294429"/>
              <a:gd name="connsiteY16" fmla="*/ 2193274 h 2528928"/>
              <a:gd name="connsiteX17" fmla="*/ 2581969 w 4294429"/>
              <a:gd name="connsiteY17" fmla="*/ 1812274 h 2528928"/>
              <a:gd name="connsiteX18" fmla="*/ 2648644 w 4294429"/>
              <a:gd name="connsiteY18" fmla="*/ 1659874 h 2528928"/>
              <a:gd name="connsiteX19" fmla="*/ 2639119 w 4294429"/>
              <a:gd name="connsiteY19" fmla="*/ 1497949 h 2528928"/>
              <a:gd name="connsiteX20" fmla="*/ 2915344 w 4294429"/>
              <a:gd name="connsiteY20" fmla="*/ 1250299 h 2528928"/>
              <a:gd name="connsiteX21" fmla="*/ 3229669 w 4294429"/>
              <a:gd name="connsiteY21" fmla="*/ 1183624 h 2528928"/>
              <a:gd name="connsiteX22" fmla="*/ 3410644 w 4294429"/>
              <a:gd name="connsiteY22" fmla="*/ 1202674 h 2528928"/>
              <a:gd name="connsiteX23" fmla="*/ 3686869 w 4294429"/>
              <a:gd name="connsiteY23" fmla="*/ 802624 h 2528928"/>
              <a:gd name="connsiteX24" fmla="*/ 3877369 w 4294429"/>
              <a:gd name="connsiteY24" fmla="*/ 364474 h 2528928"/>
              <a:gd name="connsiteX25" fmla="*/ 4229794 w 4294429"/>
              <a:gd name="connsiteY25" fmla="*/ 373999 h 2528928"/>
              <a:gd name="connsiteX26" fmla="*/ 4229794 w 4294429"/>
              <a:gd name="connsiteY26" fmla="*/ 183499 h 2528928"/>
              <a:gd name="connsiteX27" fmla="*/ 4239319 w 4294429"/>
              <a:gd name="connsiteY27" fmla="*/ 31099 h 2528928"/>
              <a:gd name="connsiteX28" fmla="*/ 3458269 w 4294429"/>
              <a:gd name="connsiteY28" fmla="*/ 21574 h 2528928"/>
              <a:gd name="connsiteX29" fmla="*/ 3324919 w 4294429"/>
              <a:gd name="connsiteY29" fmla="*/ 269224 h 2528928"/>
              <a:gd name="connsiteX30" fmla="*/ 3048694 w 4294429"/>
              <a:gd name="connsiteY30" fmla="*/ 288274 h 2528928"/>
              <a:gd name="connsiteX31" fmla="*/ 2620069 w 4294429"/>
              <a:gd name="connsiteY31" fmla="*/ 78724 h 2528928"/>
              <a:gd name="connsiteX32" fmla="*/ 2420044 w 4294429"/>
              <a:gd name="connsiteY32" fmla="*/ 145399 h 2528928"/>
              <a:gd name="connsiteX33" fmla="*/ 2077144 w 4294429"/>
              <a:gd name="connsiteY33" fmla="*/ 393049 h 2528928"/>
              <a:gd name="connsiteX34" fmla="*/ 2029519 w 4294429"/>
              <a:gd name="connsiteY34" fmla="*/ 497824 h 2528928"/>
              <a:gd name="connsiteX35" fmla="*/ 1848544 w 4294429"/>
              <a:gd name="connsiteY35" fmla="*/ 612124 h 2528928"/>
              <a:gd name="connsiteX36" fmla="*/ 1581844 w 4294429"/>
              <a:gd name="connsiteY36" fmla="*/ 631174 h 2528928"/>
              <a:gd name="connsiteX37" fmla="*/ 1210369 w 4294429"/>
              <a:gd name="connsiteY37" fmla="*/ 421624 h 2528928"/>
              <a:gd name="connsiteX38" fmla="*/ 896044 w 4294429"/>
              <a:gd name="connsiteY38" fmla="*/ 526399 h 2528928"/>
              <a:gd name="connsiteX39" fmla="*/ 715069 w 4294429"/>
              <a:gd name="connsiteY39" fmla="*/ 726424 h 2528928"/>
              <a:gd name="connsiteX40" fmla="*/ 400744 w 4294429"/>
              <a:gd name="connsiteY40" fmla="*/ 812149 h 2528928"/>
              <a:gd name="connsiteX41" fmla="*/ 486469 w 4294429"/>
              <a:gd name="connsiteY41" fmla="*/ 1126474 h 2528928"/>
              <a:gd name="connsiteX42" fmla="*/ 486469 w 4294429"/>
              <a:gd name="connsiteY42" fmla="*/ 1402699 h 2528928"/>
              <a:gd name="connsiteX43" fmla="*/ 286444 w 4294429"/>
              <a:gd name="connsiteY43" fmla="*/ 1364599 h 2528928"/>
              <a:gd name="connsiteX0" fmla="*/ 286444 w 4294429"/>
              <a:gd name="connsiteY0" fmla="*/ 1364599 h 2528928"/>
              <a:gd name="connsiteX1" fmla="*/ 694 w 4294429"/>
              <a:gd name="connsiteY1" fmla="*/ 1459849 h 2528928"/>
              <a:gd name="connsiteX2" fmla="*/ 210244 w 4294429"/>
              <a:gd name="connsiteY2" fmla="*/ 1669399 h 2528928"/>
              <a:gd name="connsiteX3" fmla="*/ 343595 w 4294429"/>
              <a:gd name="connsiteY3" fmla="*/ 1682099 h 2528928"/>
              <a:gd name="connsiteX4" fmla="*/ 556319 w 4294429"/>
              <a:gd name="connsiteY4" fmla="*/ 1729724 h 2528928"/>
              <a:gd name="connsiteX5" fmla="*/ 746819 w 4294429"/>
              <a:gd name="connsiteY5" fmla="*/ 1850374 h 2528928"/>
              <a:gd name="connsiteX6" fmla="*/ 816670 w 4294429"/>
              <a:gd name="connsiteY6" fmla="*/ 1964674 h 2528928"/>
              <a:gd name="connsiteX7" fmla="*/ 819845 w 4294429"/>
              <a:gd name="connsiteY7" fmla="*/ 2145649 h 2528928"/>
              <a:gd name="connsiteX8" fmla="*/ 775395 w 4294429"/>
              <a:gd name="connsiteY8" fmla="*/ 2215499 h 2528928"/>
              <a:gd name="connsiteX9" fmla="*/ 829369 w 4294429"/>
              <a:gd name="connsiteY9" fmla="*/ 2278999 h 2528928"/>
              <a:gd name="connsiteX10" fmla="*/ 1115119 w 4294429"/>
              <a:gd name="connsiteY10" fmla="*/ 2415524 h 2528928"/>
              <a:gd name="connsiteX11" fmla="*/ 1423094 w 4294429"/>
              <a:gd name="connsiteY11" fmla="*/ 2526649 h 2528928"/>
              <a:gd name="connsiteX12" fmla="*/ 1492944 w 4294429"/>
              <a:gd name="connsiteY12" fmla="*/ 2310749 h 2528928"/>
              <a:gd name="connsiteX13" fmla="*/ 1677094 w 4294429"/>
              <a:gd name="connsiteY13" fmla="*/ 2098024 h 2528928"/>
              <a:gd name="connsiteX14" fmla="*/ 1791394 w 4294429"/>
              <a:gd name="connsiteY14" fmla="*/ 2155174 h 2528928"/>
              <a:gd name="connsiteX15" fmla="*/ 1959669 w 4294429"/>
              <a:gd name="connsiteY15" fmla="*/ 2094849 h 2528928"/>
              <a:gd name="connsiteX16" fmla="*/ 2007294 w 4294429"/>
              <a:gd name="connsiteY16" fmla="*/ 2218674 h 2528928"/>
              <a:gd name="connsiteX17" fmla="*/ 2581969 w 4294429"/>
              <a:gd name="connsiteY17" fmla="*/ 1812274 h 2528928"/>
              <a:gd name="connsiteX18" fmla="*/ 2648644 w 4294429"/>
              <a:gd name="connsiteY18" fmla="*/ 1659874 h 2528928"/>
              <a:gd name="connsiteX19" fmla="*/ 2639119 w 4294429"/>
              <a:gd name="connsiteY19" fmla="*/ 1497949 h 2528928"/>
              <a:gd name="connsiteX20" fmla="*/ 2915344 w 4294429"/>
              <a:gd name="connsiteY20" fmla="*/ 1250299 h 2528928"/>
              <a:gd name="connsiteX21" fmla="*/ 3229669 w 4294429"/>
              <a:gd name="connsiteY21" fmla="*/ 1183624 h 2528928"/>
              <a:gd name="connsiteX22" fmla="*/ 3410644 w 4294429"/>
              <a:gd name="connsiteY22" fmla="*/ 1202674 h 2528928"/>
              <a:gd name="connsiteX23" fmla="*/ 3686869 w 4294429"/>
              <a:gd name="connsiteY23" fmla="*/ 802624 h 2528928"/>
              <a:gd name="connsiteX24" fmla="*/ 3877369 w 4294429"/>
              <a:gd name="connsiteY24" fmla="*/ 364474 h 2528928"/>
              <a:gd name="connsiteX25" fmla="*/ 4229794 w 4294429"/>
              <a:gd name="connsiteY25" fmla="*/ 373999 h 2528928"/>
              <a:gd name="connsiteX26" fmla="*/ 4229794 w 4294429"/>
              <a:gd name="connsiteY26" fmla="*/ 183499 h 2528928"/>
              <a:gd name="connsiteX27" fmla="*/ 4239319 w 4294429"/>
              <a:gd name="connsiteY27" fmla="*/ 31099 h 2528928"/>
              <a:gd name="connsiteX28" fmla="*/ 3458269 w 4294429"/>
              <a:gd name="connsiteY28" fmla="*/ 21574 h 2528928"/>
              <a:gd name="connsiteX29" fmla="*/ 3324919 w 4294429"/>
              <a:gd name="connsiteY29" fmla="*/ 269224 h 2528928"/>
              <a:gd name="connsiteX30" fmla="*/ 3048694 w 4294429"/>
              <a:gd name="connsiteY30" fmla="*/ 288274 h 2528928"/>
              <a:gd name="connsiteX31" fmla="*/ 2620069 w 4294429"/>
              <a:gd name="connsiteY31" fmla="*/ 78724 h 2528928"/>
              <a:gd name="connsiteX32" fmla="*/ 2420044 w 4294429"/>
              <a:gd name="connsiteY32" fmla="*/ 145399 h 2528928"/>
              <a:gd name="connsiteX33" fmla="*/ 2077144 w 4294429"/>
              <a:gd name="connsiteY33" fmla="*/ 393049 h 2528928"/>
              <a:gd name="connsiteX34" fmla="*/ 2029519 w 4294429"/>
              <a:gd name="connsiteY34" fmla="*/ 497824 h 2528928"/>
              <a:gd name="connsiteX35" fmla="*/ 1848544 w 4294429"/>
              <a:gd name="connsiteY35" fmla="*/ 612124 h 2528928"/>
              <a:gd name="connsiteX36" fmla="*/ 1581844 w 4294429"/>
              <a:gd name="connsiteY36" fmla="*/ 631174 h 2528928"/>
              <a:gd name="connsiteX37" fmla="*/ 1210369 w 4294429"/>
              <a:gd name="connsiteY37" fmla="*/ 421624 h 2528928"/>
              <a:gd name="connsiteX38" fmla="*/ 896044 w 4294429"/>
              <a:gd name="connsiteY38" fmla="*/ 526399 h 2528928"/>
              <a:gd name="connsiteX39" fmla="*/ 715069 w 4294429"/>
              <a:gd name="connsiteY39" fmla="*/ 726424 h 2528928"/>
              <a:gd name="connsiteX40" fmla="*/ 400744 w 4294429"/>
              <a:gd name="connsiteY40" fmla="*/ 812149 h 2528928"/>
              <a:gd name="connsiteX41" fmla="*/ 486469 w 4294429"/>
              <a:gd name="connsiteY41" fmla="*/ 1126474 h 2528928"/>
              <a:gd name="connsiteX42" fmla="*/ 486469 w 4294429"/>
              <a:gd name="connsiteY42" fmla="*/ 1402699 h 2528928"/>
              <a:gd name="connsiteX43" fmla="*/ 286444 w 4294429"/>
              <a:gd name="connsiteY43" fmla="*/ 1364599 h 2528928"/>
              <a:gd name="connsiteX0" fmla="*/ 286444 w 4294429"/>
              <a:gd name="connsiteY0" fmla="*/ 1364599 h 2528928"/>
              <a:gd name="connsiteX1" fmla="*/ 694 w 4294429"/>
              <a:gd name="connsiteY1" fmla="*/ 1459849 h 2528928"/>
              <a:gd name="connsiteX2" fmla="*/ 210244 w 4294429"/>
              <a:gd name="connsiteY2" fmla="*/ 1669399 h 2528928"/>
              <a:gd name="connsiteX3" fmla="*/ 343595 w 4294429"/>
              <a:gd name="connsiteY3" fmla="*/ 1682099 h 2528928"/>
              <a:gd name="connsiteX4" fmla="*/ 556319 w 4294429"/>
              <a:gd name="connsiteY4" fmla="*/ 1729724 h 2528928"/>
              <a:gd name="connsiteX5" fmla="*/ 746819 w 4294429"/>
              <a:gd name="connsiteY5" fmla="*/ 1850374 h 2528928"/>
              <a:gd name="connsiteX6" fmla="*/ 816670 w 4294429"/>
              <a:gd name="connsiteY6" fmla="*/ 1964674 h 2528928"/>
              <a:gd name="connsiteX7" fmla="*/ 819845 w 4294429"/>
              <a:gd name="connsiteY7" fmla="*/ 2145649 h 2528928"/>
              <a:gd name="connsiteX8" fmla="*/ 775395 w 4294429"/>
              <a:gd name="connsiteY8" fmla="*/ 2215499 h 2528928"/>
              <a:gd name="connsiteX9" fmla="*/ 829369 w 4294429"/>
              <a:gd name="connsiteY9" fmla="*/ 2278999 h 2528928"/>
              <a:gd name="connsiteX10" fmla="*/ 1115119 w 4294429"/>
              <a:gd name="connsiteY10" fmla="*/ 2415524 h 2528928"/>
              <a:gd name="connsiteX11" fmla="*/ 1423094 w 4294429"/>
              <a:gd name="connsiteY11" fmla="*/ 2526649 h 2528928"/>
              <a:gd name="connsiteX12" fmla="*/ 1492944 w 4294429"/>
              <a:gd name="connsiteY12" fmla="*/ 2310749 h 2528928"/>
              <a:gd name="connsiteX13" fmla="*/ 1677094 w 4294429"/>
              <a:gd name="connsiteY13" fmla="*/ 2098024 h 2528928"/>
              <a:gd name="connsiteX14" fmla="*/ 1788219 w 4294429"/>
              <a:gd name="connsiteY14" fmla="*/ 2164699 h 2528928"/>
              <a:gd name="connsiteX15" fmla="*/ 1959669 w 4294429"/>
              <a:gd name="connsiteY15" fmla="*/ 2094849 h 2528928"/>
              <a:gd name="connsiteX16" fmla="*/ 2007294 w 4294429"/>
              <a:gd name="connsiteY16" fmla="*/ 2218674 h 2528928"/>
              <a:gd name="connsiteX17" fmla="*/ 2581969 w 4294429"/>
              <a:gd name="connsiteY17" fmla="*/ 1812274 h 2528928"/>
              <a:gd name="connsiteX18" fmla="*/ 2648644 w 4294429"/>
              <a:gd name="connsiteY18" fmla="*/ 1659874 h 2528928"/>
              <a:gd name="connsiteX19" fmla="*/ 2639119 w 4294429"/>
              <a:gd name="connsiteY19" fmla="*/ 1497949 h 2528928"/>
              <a:gd name="connsiteX20" fmla="*/ 2915344 w 4294429"/>
              <a:gd name="connsiteY20" fmla="*/ 1250299 h 2528928"/>
              <a:gd name="connsiteX21" fmla="*/ 3229669 w 4294429"/>
              <a:gd name="connsiteY21" fmla="*/ 1183624 h 2528928"/>
              <a:gd name="connsiteX22" fmla="*/ 3410644 w 4294429"/>
              <a:gd name="connsiteY22" fmla="*/ 1202674 h 2528928"/>
              <a:gd name="connsiteX23" fmla="*/ 3686869 w 4294429"/>
              <a:gd name="connsiteY23" fmla="*/ 802624 h 2528928"/>
              <a:gd name="connsiteX24" fmla="*/ 3877369 w 4294429"/>
              <a:gd name="connsiteY24" fmla="*/ 364474 h 2528928"/>
              <a:gd name="connsiteX25" fmla="*/ 4229794 w 4294429"/>
              <a:gd name="connsiteY25" fmla="*/ 373999 h 2528928"/>
              <a:gd name="connsiteX26" fmla="*/ 4229794 w 4294429"/>
              <a:gd name="connsiteY26" fmla="*/ 183499 h 2528928"/>
              <a:gd name="connsiteX27" fmla="*/ 4239319 w 4294429"/>
              <a:gd name="connsiteY27" fmla="*/ 31099 h 2528928"/>
              <a:gd name="connsiteX28" fmla="*/ 3458269 w 4294429"/>
              <a:gd name="connsiteY28" fmla="*/ 21574 h 2528928"/>
              <a:gd name="connsiteX29" fmla="*/ 3324919 w 4294429"/>
              <a:gd name="connsiteY29" fmla="*/ 269224 h 2528928"/>
              <a:gd name="connsiteX30" fmla="*/ 3048694 w 4294429"/>
              <a:gd name="connsiteY30" fmla="*/ 288274 h 2528928"/>
              <a:gd name="connsiteX31" fmla="*/ 2620069 w 4294429"/>
              <a:gd name="connsiteY31" fmla="*/ 78724 h 2528928"/>
              <a:gd name="connsiteX32" fmla="*/ 2420044 w 4294429"/>
              <a:gd name="connsiteY32" fmla="*/ 145399 h 2528928"/>
              <a:gd name="connsiteX33" fmla="*/ 2077144 w 4294429"/>
              <a:gd name="connsiteY33" fmla="*/ 393049 h 2528928"/>
              <a:gd name="connsiteX34" fmla="*/ 2029519 w 4294429"/>
              <a:gd name="connsiteY34" fmla="*/ 497824 h 2528928"/>
              <a:gd name="connsiteX35" fmla="*/ 1848544 w 4294429"/>
              <a:gd name="connsiteY35" fmla="*/ 612124 h 2528928"/>
              <a:gd name="connsiteX36" fmla="*/ 1581844 w 4294429"/>
              <a:gd name="connsiteY36" fmla="*/ 631174 h 2528928"/>
              <a:gd name="connsiteX37" fmla="*/ 1210369 w 4294429"/>
              <a:gd name="connsiteY37" fmla="*/ 421624 h 2528928"/>
              <a:gd name="connsiteX38" fmla="*/ 896044 w 4294429"/>
              <a:gd name="connsiteY38" fmla="*/ 526399 h 2528928"/>
              <a:gd name="connsiteX39" fmla="*/ 715069 w 4294429"/>
              <a:gd name="connsiteY39" fmla="*/ 726424 h 2528928"/>
              <a:gd name="connsiteX40" fmla="*/ 400744 w 4294429"/>
              <a:gd name="connsiteY40" fmla="*/ 812149 h 2528928"/>
              <a:gd name="connsiteX41" fmla="*/ 486469 w 4294429"/>
              <a:gd name="connsiteY41" fmla="*/ 1126474 h 2528928"/>
              <a:gd name="connsiteX42" fmla="*/ 486469 w 4294429"/>
              <a:gd name="connsiteY42" fmla="*/ 1402699 h 2528928"/>
              <a:gd name="connsiteX43" fmla="*/ 286444 w 4294429"/>
              <a:gd name="connsiteY43" fmla="*/ 1364599 h 2528928"/>
              <a:gd name="connsiteX0" fmla="*/ 286444 w 4294429"/>
              <a:gd name="connsiteY0" fmla="*/ 1364599 h 2528928"/>
              <a:gd name="connsiteX1" fmla="*/ 694 w 4294429"/>
              <a:gd name="connsiteY1" fmla="*/ 1459849 h 2528928"/>
              <a:gd name="connsiteX2" fmla="*/ 210244 w 4294429"/>
              <a:gd name="connsiteY2" fmla="*/ 1669399 h 2528928"/>
              <a:gd name="connsiteX3" fmla="*/ 343595 w 4294429"/>
              <a:gd name="connsiteY3" fmla="*/ 1682099 h 2528928"/>
              <a:gd name="connsiteX4" fmla="*/ 556319 w 4294429"/>
              <a:gd name="connsiteY4" fmla="*/ 1729724 h 2528928"/>
              <a:gd name="connsiteX5" fmla="*/ 746819 w 4294429"/>
              <a:gd name="connsiteY5" fmla="*/ 1850374 h 2528928"/>
              <a:gd name="connsiteX6" fmla="*/ 816670 w 4294429"/>
              <a:gd name="connsiteY6" fmla="*/ 1964674 h 2528928"/>
              <a:gd name="connsiteX7" fmla="*/ 819845 w 4294429"/>
              <a:gd name="connsiteY7" fmla="*/ 2145649 h 2528928"/>
              <a:gd name="connsiteX8" fmla="*/ 775395 w 4294429"/>
              <a:gd name="connsiteY8" fmla="*/ 2215499 h 2528928"/>
              <a:gd name="connsiteX9" fmla="*/ 829369 w 4294429"/>
              <a:gd name="connsiteY9" fmla="*/ 2278999 h 2528928"/>
              <a:gd name="connsiteX10" fmla="*/ 1115119 w 4294429"/>
              <a:gd name="connsiteY10" fmla="*/ 2415524 h 2528928"/>
              <a:gd name="connsiteX11" fmla="*/ 1423094 w 4294429"/>
              <a:gd name="connsiteY11" fmla="*/ 2526649 h 2528928"/>
              <a:gd name="connsiteX12" fmla="*/ 1492944 w 4294429"/>
              <a:gd name="connsiteY12" fmla="*/ 2310749 h 2528928"/>
              <a:gd name="connsiteX13" fmla="*/ 1677094 w 4294429"/>
              <a:gd name="connsiteY13" fmla="*/ 2098024 h 2528928"/>
              <a:gd name="connsiteX14" fmla="*/ 1788219 w 4294429"/>
              <a:gd name="connsiteY14" fmla="*/ 2164699 h 2528928"/>
              <a:gd name="connsiteX15" fmla="*/ 1950144 w 4294429"/>
              <a:gd name="connsiteY15" fmla="*/ 2094849 h 2528928"/>
              <a:gd name="connsiteX16" fmla="*/ 2007294 w 4294429"/>
              <a:gd name="connsiteY16" fmla="*/ 2218674 h 2528928"/>
              <a:gd name="connsiteX17" fmla="*/ 2581969 w 4294429"/>
              <a:gd name="connsiteY17" fmla="*/ 1812274 h 2528928"/>
              <a:gd name="connsiteX18" fmla="*/ 2648644 w 4294429"/>
              <a:gd name="connsiteY18" fmla="*/ 1659874 h 2528928"/>
              <a:gd name="connsiteX19" fmla="*/ 2639119 w 4294429"/>
              <a:gd name="connsiteY19" fmla="*/ 1497949 h 2528928"/>
              <a:gd name="connsiteX20" fmla="*/ 2915344 w 4294429"/>
              <a:gd name="connsiteY20" fmla="*/ 1250299 h 2528928"/>
              <a:gd name="connsiteX21" fmla="*/ 3229669 w 4294429"/>
              <a:gd name="connsiteY21" fmla="*/ 1183624 h 2528928"/>
              <a:gd name="connsiteX22" fmla="*/ 3410644 w 4294429"/>
              <a:gd name="connsiteY22" fmla="*/ 1202674 h 2528928"/>
              <a:gd name="connsiteX23" fmla="*/ 3686869 w 4294429"/>
              <a:gd name="connsiteY23" fmla="*/ 802624 h 2528928"/>
              <a:gd name="connsiteX24" fmla="*/ 3877369 w 4294429"/>
              <a:gd name="connsiteY24" fmla="*/ 364474 h 2528928"/>
              <a:gd name="connsiteX25" fmla="*/ 4229794 w 4294429"/>
              <a:gd name="connsiteY25" fmla="*/ 373999 h 2528928"/>
              <a:gd name="connsiteX26" fmla="*/ 4229794 w 4294429"/>
              <a:gd name="connsiteY26" fmla="*/ 183499 h 2528928"/>
              <a:gd name="connsiteX27" fmla="*/ 4239319 w 4294429"/>
              <a:gd name="connsiteY27" fmla="*/ 31099 h 2528928"/>
              <a:gd name="connsiteX28" fmla="*/ 3458269 w 4294429"/>
              <a:gd name="connsiteY28" fmla="*/ 21574 h 2528928"/>
              <a:gd name="connsiteX29" fmla="*/ 3324919 w 4294429"/>
              <a:gd name="connsiteY29" fmla="*/ 269224 h 2528928"/>
              <a:gd name="connsiteX30" fmla="*/ 3048694 w 4294429"/>
              <a:gd name="connsiteY30" fmla="*/ 288274 h 2528928"/>
              <a:gd name="connsiteX31" fmla="*/ 2620069 w 4294429"/>
              <a:gd name="connsiteY31" fmla="*/ 78724 h 2528928"/>
              <a:gd name="connsiteX32" fmla="*/ 2420044 w 4294429"/>
              <a:gd name="connsiteY32" fmla="*/ 145399 h 2528928"/>
              <a:gd name="connsiteX33" fmla="*/ 2077144 w 4294429"/>
              <a:gd name="connsiteY33" fmla="*/ 393049 h 2528928"/>
              <a:gd name="connsiteX34" fmla="*/ 2029519 w 4294429"/>
              <a:gd name="connsiteY34" fmla="*/ 497824 h 2528928"/>
              <a:gd name="connsiteX35" fmla="*/ 1848544 w 4294429"/>
              <a:gd name="connsiteY35" fmla="*/ 612124 h 2528928"/>
              <a:gd name="connsiteX36" fmla="*/ 1581844 w 4294429"/>
              <a:gd name="connsiteY36" fmla="*/ 631174 h 2528928"/>
              <a:gd name="connsiteX37" fmla="*/ 1210369 w 4294429"/>
              <a:gd name="connsiteY37" fmla="*/ 421624 h 2528928"/>
              <a:gd name="connsiteX38" fmla="*/ 896044 w 4294429"/>
              <a:gd name="connsiteY38" fmla="*/ 526399 h 2528928"/>
              <a:gd name="connsiteX39" fmla="*/ 715069 w 4294429"/>
              <a:gd name="connsiteY39" fmla="*/ 726424 h 2528928"/>
              <a:gd name="connsiteX40" fmla="*/ 400744 w 4294429"/>
              <a:gd name="connsiteY40" fmla="*/ 812149 h 2528928"/>
              <a:gd name="connsiteX41" fmla="*/ 486469 w 4294429"/>
              <a:gd name="connsiteY41" fmla="*/ 1126474 h 2528928"/>
              <a:gd name="connsiteX42" fmla="*/ 486469 w 4294429"/>
              <a:gd name="connsiteY42" fmla="*/ 1402699 h 2528928"/>
              <a:gd name="connsiteX43" fmla="*/ 286444 w 4294429"/>
              <a:gd name="connsiteY43" fmla="*/ 1364599 h 2528928"/>
              <a:gd name="connsiteX0" fmla="*/ 286444 w 4294429"/>
              <a:gd name="connsiteY0" fmla="*/ 1364599 h 2528811"/>
              <a:gd name="connsiteX1" fmla="*/ 694 w 4294429"/>
              <a:gd name="connsiteY1" fmla="*/ 1459849 h 2528811"/>
              <a:gd name="connsiteX2" fmla="*/ 210244 w 4294429"/>
              <a:gd name="connsiteY2" fmla="*/ 1669399 h 2528811"/>
              <a:gd name="connsiteX3" fmla="*/ 343595 w 4294429"/>
              <a:gd name="connsiteY3" fmla="*/ 1682099 h 2528811"/>
              <a:gd name="connsiteX4" fmla="*/ 556319 w 4294429"/>
              <a:gd name="connsiteY4" fmla="*/ 1729724 h 2528811"/>
              <a:gd name="connsiteX5" fmla="*/ 746819 w 4294429"/>
              <a:gd name="connsiteY5" fmla="*/ 1850374 h 2528811"/>
              <a:gd name="connsiteX6" fmla="*/ 816670 w 4294429"/>
              <a:gd name="connsiteY6" fmla="*/ 1964674 h 2528811"/>
              <a:gd name="connsiteX7" fmla="*/ 819845 w 4294429"/>
              <a:gd name="connsiteY7" fmla="*/ 2145649 h 2528811"/>
              <a:gd name="connsiteX8" fmla="*/ 775395 w 4294429"/>
              <a:gd name="connsiteY8" fmla="*/ 2215499 h 2528811"/>
              <a:gd name="connsiteX9" fmla="*/ 829369 w 4294429"/>
              <a:gd name="connsiteY9" fmla="*/ 2278999 h 2528811"/>
              <a:gd name="connsiteX10" fmla="*/ 1115119 w 4294429"/>
              <a:gd name="connsiteY10" fmla="*/ 2415524 h 2528811"/>
              <a:gd name="connsiteX11" fmla="*/ 1423094 w 4294429"/>
              <a:gd name="connsiteY11" fmla="*/ 2526649 h 2528811"/>
              <a:gd name="connsiteX12" fmla="*/ 1508819 w 4294429"/>
              <a:gd name="connsiteY12" fmla="*/ 2313924 h 2528811"/>
              <a:gd name="connsiteX13" fmla="*/ 1677094 w 4294429"/>
              <a:gd name="connsiteY13" fmla="*/ 2098024 h 2528811"/>
              <a:gd name="connsiteX14" fmla="*/ 1788219 w 4294429"/>
              <a:gd name="connsiteY14" fmla="*/ 2164699 h 2528811"/>
              <a:gd name="connsiteX15" fmla="*/ 1950144 w 4294429"/>
              <a:gd name="connsiteY15" fmla="*/ 2094849 h 2528811"/>
              <a:gd name="connsiteX16" fmla="*/ 2007294 w 4294429"/>
              <a:gd name="connsiteY16" fmla="*/ 2218674 h 2528811"/>
              <a:gd name="connsiteX17" fmla="*/ 2581969 w 4294429"/>
              <a:gd name="connsiteY17" fmla="*/ 1812274 h 2528811"/>
              <a:gd name="connsiteX18" fmla="*/ 2648644 w 4294429"/>
              <a:gd name="connsiteY18" fmla="*/ 1659874 h 2528811"/>
              <a:gd name="connsiteX19" fmla="*/ 2639119 w 4294429"/>
              <a:gd name="connsiteY19" fmla="*/ 1497949 h 2528811"/>
              <a:gd name="connsiteX20" fmla="*/ 2915344 w 4294429"/>
              <a:gd name="connsiteY20" fmla="*/ 1250299 h 2528811"/>
              <a:gd name="connsiteX21" fmla="*/ 3229669 w 4294429"/>
              <a:gd name="connsiteY21" fmla="*/ 1183624 h 2528811"/>
              <a:gd name="connsiteX22" fmla="*/ 3410644 w 4294429"/>
              <a:gd name="connsiteY22" fmla="*/ 1202674 h 2528811"/>
              <a:gd name="connsiteX23" fmla="*/ 3686869 w 4294429"/>
              <a:gd name="connsiteY23" fmla="*/ 802624 h 2528811"/>
              <a:gd name="connsiteX24" fmla="*/ 3877369 w 4294429"/>
              <a:gd name="connsiteY24" fmla="*/ 364474 h 2528811"/>
              <a:gd name="connsiteX25" fmla="*/ 4229794 w 4294429"/>
              <a:gd name="connsiteY25" fmla="*/ 373999 h 2528811"/>
              <a:gd name="connsiteX26" fmla="*/ 4229794 w 4294429"/>
              <a:gd name="connsiteY26" fmla="*/ 183499 h 2528811"/>
              <a:gd name="connsiteX27" fmla="*/ 4239319 w 4294429"/>
              <a:gd name="connsiteY27" fmla="*/ 31099 h 2528811"/>
              <a:gd name="connsiteX28" fmla="*/ 3458269 w 4294429"/>
              <a:gd name="connsiteY28" fmla="*/ 21574 h 2528811"/>
              <a:gd name="connsiteX29" fmla="*/ 3324919 w 4294429"/>
              <a:gd name="connsiteY29" fmla="*/ 269224 h 2528811"/>
              <a:gd name="connsiteX30" fmla="*/ 3048694 w 4294429"/>
              <a:gd name="connsiteY30" fmla="*/ 288274 h 2528811"/>
              <a:gd name="connsiteX31" fmla="*/ 2620069 w 4294429"/>
              <a:gd name="connsiteY31" fmla="*/ 78724 h 2528811"/>
              <a:gd name="connsiteX32" fmla="*/ 2420044 w 4294429"/>
              <a:gd name="connsiteY32" fmla="*/ 145399 h 2528811"/>
              <a:gd name="connsiteX33" fmla="*/ 2077144 w 4294429"/>
              <a:gd name="connsiteY33" fmla="*/ 393049 h 2528811"/>
              <a:gd name="connsiteX34" fmla="*/ 2029519 w 4294429"/>
              <a:gd name="connsiteY34" fmla="*/ 497824 h 2528811"/>
              <a:gd name="connsiteX35" fmla="*/ 1848544 w 4294429"/>
              <a:gd name="connsiteY35" fmla="*/ 612124 h 2528811"/>
              <a:gd name="connsiteX36" fmla="*/ 1581844 w 4294429"/>
              <a:gd name="connsiteY36" fmla="*/ 631174 h 2528811"/>
              <a:gd name="connsiteX37" fmla="*/ 1210369 w 4294429"/>
              <a:gd name="connsiteY37" fmla="*/ 421624 h 2528811"/>
              <a:gd name="connsiteX38" fmla="*/ 896044 w 4294429"/>
              <a:gd name="connsiteY38" fmla="*/ 526399 h 2528811"/>
              <a:gd name="connsiteX39" fmla="*/ 715069 w 4294429"/>
              <a:gd name="connsiteY39" fmla="*/ 726424 h 2528811"/>
              <a:gd name="connsiteX40" fmla="*/ 400744 w 4294429"/>
              <a:gd name="connsiteY40" fmla="*/ 812149 h 2528811"/>
              <a:gd name="connsiteX41" fmla="*/ 486469 w 4294429"/>
              <a:gd name="connsiteY41" fmla="*/ 1126474 h 2528811"/>
              <a:gd name="connsiteX42" fmla="*/ 486469 w 4294429"/>
              <a:gd name="connsiteY42" fmla="*/ 1402699 h 2528811"/>
              <a:gd name="connsiteX43" fmla="*/ 286444 w 4294429"/>
              <a:gd name="connsiteY43" fmla="*/ 1364599 h 2528811"/>
              <a:gd name="connsiteX0" fmla="*/ 286444 w 4294429"/>
              <a:gd name="connsiteY0" fmla="*/ 1364599 h 2528811"/>
              <a:gd name="connsiteX1" fmla="*/ 694 w 4294429"/>
              <a:gd name="connsiteY1" fmla="*/ 1459849 h 2528811"/>
              <a:gd name="connsiteX2" fmla="*/ 210244 w 4294429"/>
              <a:gd name="connsiteY2" fmla="*/ 1669399 h 2528811"/>
              <a:gd name="connsiteX3" fmla="*/ 343595 w 4294429"/>
              <a:gd name="connsiteY3" fmla="*/ 1682099 h 2528811"/>
              <a:gd name="connsiteX4" fmla="*/ 556319 w 4294429"/>
              <a:gd name="connsiteY4" fmla="*/ 1729724 h 2528811"/>
              <a:gd name="connsiteX5" fmla="*/ 746819 w 4294429"/>
              <a:gd name="connsiteY5" fmla="*/ 1850374 h 2528811"/>
              <a:gd name="connsiteX6" fmla="*/ 816670 w 4294429"/>
              <a:gd name="connsiteY6" fmla="*/ 1964674 h 2528811"/>
              <a:gd name="connsiteX7" fmla="*/ 819845 w 4294429"/>
              <a:gd name="connsiteY7" fmla="*/ 2145649 h 2528811"/>
              <a:gd name="connsiteX8" fmla="*/ 775395 w 4294429"/>
              <a:gd name="connsiteY8" fmla="*/ 2215499 h 2528811"/>
              <a:gd name="connsiteX9" fmla="*/ 829369 w 4294429"/>
              <a:gd name="connsiteY9" fmla="*/ 2278999 h 2528811"/>
              <a:gd name="connsiteX10" fmla="*/ 1115119 w 4294429"/>
              <a:gd name="connsiteY10" fmla="*/ 2415524 h 2528811"/>
              <a:gd name="connsiteX11" fmla="*/ 1423094 w 4294429"/>
              <a:gd name="connsiteY11" fmla="*/ 2526649 h 2528811"/>
              <a:gd name="connsiteX12" fmla="*/ 1508819 w 4294429"/>
              <a:gd name="connsiteY12" fmla="*/ 2313924 h 2528811"/>
              <a:gd name="connsiteX13" fmla="*/ 1677094 w 4294429"/>
              <a:gd name="connsiteY13" fmla="*/ 2098024 h 2528811"/>
              <a:gd name="connsiteX14" fmla="*/ 1788219 w 4294429"/>
              <a:gd name="connsiteY14" fmla="*/ 2164699 h 2528811"/>
              <a:gd name="connsiteX15" fmla="*/ 1950144 w 4294429"/>
              <a:gd name="connsiteY15" fmla="*/ 2094849 h 2528811"/>
              <a:gd name="connsiteX16" fmla="*/ 2007294 w 4294429"/>
              <a:gd name="connsiteY16" fmla="*/ 2218674 h 2528811"/>
              <a:gd name="connsiteX17" fmla="*/ 2566094 w 4294429"/>
              <a:gd name="connsiteY17" fmla="*/ 1755124 h 2528811"/>
              <a:gd name="connsiteX18" fmla="*/ 2648644 w 4294429"/>
              <a:gd name="connsiteY18" fmla="*/ 1659874 h 2528811"/>
              <a:gd name="connsiteX19" fmla="*/ 2639119 w 4294429"/>
              <a:gd name="connsiteY19" fmla="*/ 1497949 h 2528811"/>
              <a:gd name="connsiteX20" fmla="*/ 2915344 w 4294429"/>
              <a:gd name="connsiteY20" fmla="*/ 1250299 h 2528811"/>
              <a:gd name="connsiteX21" fmla="*/ 3229669 w 4294429"/>
              <a:gd name="connsiteY21" fmla="*/ 1183624 h 2528811"/>
              <a:gd name="connsiteX22" fmla="*/ 3410644 w 4294429"/>
              <a:gd name="connsiteY22" fmla="*/ 1202674 h 2528811"/>
              <a:gd name="connsiteX23" fmla="*/ 3686869 w 4294429"/>
              <a:gd name="connsiteY23" fmla="*/ 802624 h 2528811"/>
              <a:gd name="connsiteX24" fmla="*/ 3877369 w 4294429"/>
              <a:gd name="connsiteY24" fmla="*/ 364474 h 2528811"/>
              <a:gd name="connsiteX25" fmla="*/ 4229794 w 4294429"/>
              <a:gd name="connsiteY25" fmla="*/ 373999 h 2528811"/>
              <a:gd name="connsiteX26" fmla="*/ 4229794 w 4294429"/>
              <a:gd name="connsiteY26" fmla="*/ 183499 h 2528811"/>
              <a:gd name="connsiteX27" fmla="*/ 4239319 w 4294429"/>
              <a:gd name="connsiteY27" fmla="*/ 31099 h 2528811"/>
              <a:gd name="connsiteX28" fmla="*/ 3458269 w 4294429"/>
              <a:gd name="connsiteY28" fmla="*/ 21574 h 2528811"/>
              <a:gd name="connsiteX29" fmla="*/ 3324919 w 4294429"/>
              <a:gd name="connsiteY29" fmla="*/ 269224 h 2528811"/>
              <a:gd name="connsiteX30" fmla="*/ 3048694 w 4294429"/>
              <a:gd name="connsiteY30" fmla="*/ 288274 h 2528811"/>
              <a:gd name="connsiteX31" fmla="*/ 2620069 w 4294429"/>
              <a:gd name="connsiteY31" fmla="*/ 78724 h 2528811"/>
              <a:gd name="connsiteX32" fmla="*/ 2420044 w 4294429"/>
              <a:gd name="connsiteY32" fmla="*/ 145399 h 2528811"/>
              <a:gd name="connsiteX33" fmla="*/ 2077144 w 4294429"/>
              <a:gd name="connsiteY33" fmla="*/ 393049 h 2528811"/>
              <a:gd name="connsiteX34" fmla="*/ 2029519 w 4294429"/>
              <a:gd name="connsiteY34" fmla="*/ 497824 h 2528811"/>
              <a:gd name="connsiteX35" fmla="*/ 1848544 w 4294429"/>
              <a:gd name="connsiteY35" fmla="*/ 612124 h 2528811"/>
              <a:gd name="connsiteX36" fmla="*/ 1581844 w 4294429"/>
              <a:gd name="connsiteY36" fmla="*/ 631174 h 2528811"/>
              <a:gd name="connsiteX37" fmla="*/ 1210369 w 4294429"/>
              <a:gd name="connsiteY37" fmla="*/ 421624 h 2528811"/>
              <a:gd name="connsiteX38" fmla="*/ 896044 w 4294429"/>
              <a:gd name="connsiteY38" fmla="*/ 526399 h 2528811"/>
              <a:gd name="connsiteX39" fmla="*/ 715069 w 4294429"/>
              <a:gd name="connsiteY39" fmla="*/ 726424 h 2528811"/>
              <a:gd name="connsiteX40" fmla="*/ 400744 w 4294429"/>
              <a:gd name="connsiteY40" fmla="*/ 812149 h 2528811"/>
              <a:gd name="connsiteX41" fmla="*/ 486469 w 4294429"/>
              <a:gd name="connsiteY41" fmla="*/ 1126474 h 2528811"/>
              <a:gd name="connsiteX42" fmla="*/ 486469 w 4294429"/>
              <a:gd name="connsiteY42" fmla="*/ 1402699 h 2528811"/>
              <a:gd name="connsiteX43" fmla="*/ 286444 w 4294429"/>
              <a:gd name="connsiteY43" fmla="*/ 1364599 h 2528811"/>
              <a:gd name="connsiteX0" fmla="*/ 286444 w 4294429"/>
              <a:gd name="connsiteY0" fmla="*/ 1364599 h 2528811"/>
              <a:gd name="connsiteX1" fmla="*/ 694 w 4294429"/>
              <a:gd name="connsiteY1" fmla="*/ 1459849 h 2528811"/>
              <a:gd name="connsiteX2" fmla="*/ 210244 w 4294429"/>
              <a:gd name="connsiteY2" fmla="*/ 1669399 h 2528811"/>
              <a:gd name="connsiteX3" fmla="*/ 343595 w 4294429"/>
              <a:gd name="connsiteY3" fmla="*/ 1682099 h 2528811"/>
              <a:gd name="connsiteX4" fmla="*/ 556319 w 4294429"/>
              <a:gd name="connsiteY4" fmla="*/ 1729724 h 2528811"/>
              <a:gd name="connsiteX5" fmla="*/ 746819 w 4294429"/>
              <a:gd name="connsiteY5" fmla="*/ 1850374 h 2528811"/>
              <a:gd name="connsiteX6" fmla="*/ 816670 w 4294429"/>
              <a:gd name="connsiteY6" fmla="*/ 1964674 h 2528811"/>
              <a:gd name="connsiteX7" fmla="*/ 819845 w 4294429"/>
              <a:gd name="connsiteY7" fmla="*/ 2145649 h 2528811"/>
              <a:gd name="connsiteX8" fmla="*/ 775395 w 4294429"/>
              <a:gd name="connsiteY8" fmla="*/ 2215499 h 2528811"/>
              <a:gd name="connsiteX9" fmla="*/ 829369 w 4294429"/>
              <a:gd name="connsiteY9" fmla="*/ 2278999 h 2528811"/>
              <a:gd name="connsiteX10" fmla="*/ 1115119 w 4294429"/>
              <a:gd name="connsiteY10" fmla="*/ 2415524 h 2528811"/>
              <a:gd name="connsiteX11" fmla="*/ 1423094 w 4294429"/>
              <a:gd name="connsiteY11" fmla="*/ 2526649 h 2528811"/>
              <a:gd name="connsiteX12" fmla="*/ 1508819 w 4294429"/>
              <a:gd name="connsiteY12" fmla="*/ 2313924 h 2528811"/>
              <a:gd name="connsiteX13" fmla="*/ 1677094 w 4294429"/>
              <a:gd name="connsiteY13" fmla="*/ 2098024 h 2528811"/>
              <a:gd name="connsiteX14" fmla="*/ 1788219 w 4294429"/>
              <a:gd name="connsiteY14" fmla="*/ 2164699 h 2528811"/>
              <a:gd name="connsiteX15" fmla="*/ 1950144 w 4294429"/>
              <a:gd name="connsiteY15" fmla="*/ 2094849 h 2528811"/>
              <a:gd name="connsiteX16" fmla="*/ 2007294 w 4294429"/>
              <a:gd name="connsiteY16" fmla="*/ 2218674 h 2528811"/>
              <a:gd name="connsiteX17" fmla="*/ 2566094 w 4294429"/>
              <a:gd name="connsiteY17" fmla="*/ 1755124 h 2528811"/>
              <a:gd name="connsiteX18" fmla="*/ 2680394 w 4294429"/>
              <a:gd name="connsiteY18" fmla="*/ 1618599 h 2528811"/>
              <a:gd name="connsiteX19" fmla="*/ 2639119 w 4294429"/>
              <a:gd name="connsiteY19" fmla="*/ 1497949 h 2528811"/>
              <a:gd name="connsiteX20" fmla="*/ 2915344 w 4294429"/>
              <a:gd name="connsiteY20" fmla="*/ 1250299 h 2528811"/>
              <a:gd name="connsiteX21" fmla="*/ 3229669 w 4294429"/>
              <a:gd name="connsiteY21" fmla="*/ 1183624 h 2528811"/>
              <a:gd name="connsiteX22" fmla="*/ 3410644 w 4294429"/>
              <a:gd name="connsiteY22" fmla="*/ 1202674 h 2528811"/>
              <a:gd name="connsiteX23" fmla="*/ 3686869 w 4294429"/>
              <a:gd name="connsiteY23" fmla="*/ 802624 h 2528811"/>
              <a:gd name="connsiteX24" fmla="*/ 3877369 w 4294429"/>
              <a:gd name="connsiteY24" fmla="*/ 364474 h 2528811"/>
              <a:gd name="connsiteX25" fmla="*/ 4229794 w 4294429"/>
              <a:gd name="connsiteY25" fmla="*/ 373999 h 2528811"/>
              <a:gd name="connsiteX26" fmla="*/ 4229794 w 4294429"/>
              <a:gd name="connsiteY26" fmla="*/ 183499 h 2528811"/>
              <a:gd name="connsiteX27" fmla="*/ 4239319 w 4294429"/>
              <a:gd name="connsiteY27" fmla="*/ 31099 h 2528811"/>
              <a:gd name="connsiteX28" fmla="*/ 3458269 w 4294429"/>
              <a:gd name="connsiteY28" fmla="*/ 21574 h 2528811"/>
              <a:gd name="connsiteX29" fmla="*/ 3324919 w 4294429"/>
              <a:gd name="connsiteY29" fmla="*/ 269224 h 2528811"/>
              <a:gd name="connsiteX30" fmla="*/ 3048694 w 4294429"/>
              <a:gd name="connsiteY30" fmla="*/ 288274 h 2528811"/>
              <a:gd name="connsiteX31" fmla="*/ 2620069 w 4294429"/>
              <a:gd name="connsiteY31" fmla="*/ 78724 h 2528811"/>
              <a:gd name="connsiteX32" fmla="*/ 2420044 w 4294429"/>
              <a:gd name="connsiteY32" fmla="*/ 145399 h 2528811"/>
              <a:gd name="connsiteX33" fmla="*/ 2077144 w 4294429"/>
              <a:gd name="connsiteY33" fmla="*/ 393049 h 2528811"/>
              <a:gd name="connsiteX34" fmla="*/ 2029519 w 4294429"/>
              <a:gd name="connsiteY34" fmla="*/ 497824 h 2528811"/>
              <a:gd name="connsiteX35" fmla="*/ 1848544 w 4294429"/>
              <a:gd name="connsiteY35" fmla="*/ 612124 h 2528811"/>
              <a:gd name="connsiteX36" fmla="*/ 1581844 w 4294429"/>
              <a:gd name="connsiteY36" fmla="*/ 631174 h 2528811"/>
              <a:gd name="connsiteX37" fmla="*/ 1210369 w 4294429"/>
              <a:gd name="connsiteY37" fmla="*/ 421624 h 2528811"/>
              <a:gd name="connsiteX38" fmla="*/ 896044 w 4294429"/>
              <a:gd name="connsiteY38" fmla="*/ 526399 h 2528811"/>
              <a:gd name="connsiteX39" fmla="*/ 715069 w 4294429"/>
              <a:gd name="connsiteY39" fmla="*/ 726424 h 2528811"/>
              <a:gd name="connsiteX40" fmla="*/ 400744 w 4294429"/>
              <a:gd name="connsiteY40" fmla="*/ 812149 h 2528811"/>
              <a:gd name="connsiteX41" fmla="*/ 486469 w 4294429"/>
              <a:gd name="connsiteY41" fmla="*/ 1126474 h 2528811"/>
              <a:gd name="connsiteX42" fmla="*/ 486469 w 4294429"/>
              <a:gd name="connsiteY42" fmla="*/ 1402699 h 2528811"/>
              <a:gd name="connsiteX43" fmla="*/ 286444 w 4294429"/>
              <a:gd name="connsiteY43" fmla="*/ 1364599 h 2528811"/>
              <a:gd name="connsiteX0" fmla="*/ 286444 w 4294429"/>
              <a:gd name="connsiteY0" fmla="*/ 1364599 h 2528811"/>
              <a:gd name="connsiteX1" fmla="*/ 694 w 4294429"/>
              <a:gd name="connsiteY1" fmla="*/ 1459849 h 2528811"/>
              <a:gd name="connsiteX2" fmla="*/ 210244 w 4294429"/>
              <a:gd name="connsiteY2" fmla="*/ 1669399 h 2528811"/>
              <a:gd name="connsiteX3" fmla="*/ 343595 w 4294429"/>
              <a:gd name="connsiteY3" fmla="*/ 1682099 h 2528811"/>
              <a:gd name="connsiteX4" fmla="*/ 556319 w 4294429"/>
              <a:gd name="connsiteY4" fmla="*/ 1729724 h 2528811"/>
              <a:gd name="connsiteX5" fmla="*/ 746819 w 4294429"/>
              <a:gd name="connsiteY5" fmla="*/ 1850374 h 2528811"/>
              <a:gd name="connsiteX6" fmla="*/ 816670 w 4294429"/>
              <a:gd name="connsiteY6" fmla="*/ 1964674 h 2528811"/>
              <a:gd name="connsiteX7" fmla="*/ 819845 w 4294429"/>
              <a:gd name="connsiteY7" fmla="*/ 2145649 h 2528811"/>
              <a:gd name="connsiteX8" fmla="*/ 775395 w 4294429"/>
              <a:gd name="connsiteY8" fmla="*/ 2215499 h 2528811"/>
              <a:gd name="connsiteX9" fmla="*/ 829369 w 4294429"/>
              <a:gd name="connsiteY9" fmla="*/ 2278999 h 2528811"/>
              <a:gd name="connsiteX10" fmla="*/ 1115119 w 4294429"/>
              <a:gd name="connsiteY10" fmla="*/ 2415524 h 2528811"/>
              <a:gd name="connsiteX11" fmla="*/ 1423094 w 4294429"/>
              <a:gd name="connsiteY11" fmla="*/ 2526649 h 2528811"/>
              <a:gd name="connsiteX12" fmla="*/ 1508819 w 4294429"/>
              <a:gd name="connsiteY12" fmla="*/ 2313924 h 2528811"/>
              <a:gd name="connsiteX13" fmla="*/ 1677094 w 4294429"/>
              <a:gd name="connsiteY13" fmla="*/ 2098024 h 2528811"/>
              <a:gd name="connsiteX14" fmla="*/ 1788219 w 4294429"/>
              <a:gd name="connsiteY14" fmla="*/ 2164699 h 2528811"/>
              <a:gd name="connsiteX15" fmla="*/ 1950144 w 4294429"/>
              <a:gd name="connsiteY15" fmla="*/ 2094849 h 2528811"/>
              <a:gd name="connsiteX16" fmla="*/ 2007294 w 4294429"/>
              <a:gd name="connsiteY16" fmla="*/ 2218674 h 2528811"/>
              <a:gd name="connsiteX17" fmla="*/ 2566094 w 4294429"/>
              <a:gd name="connsiteY17" fmla="*/ 1755124 h 2528811"/>
              <a:gd name="connsiteX18" fmla="*/ 2680394 w 4294429"/>
              <a:gd name="connsiteY18" fmla="*/ 1618599 h 2528811"/>
              <a:gd name="connsiteX19" fmla="*/ 2715319 w 4294429"/>
              <a:gd name="connsiteY19" fmla="*/ 1434449 h 2528811"/>
              <a:gd name="connsiteX20" fmla="*/ 2915344 w 4294429"/>
              <a:gd name="connsiteY20" fmla="*/ 1250299 h 2528811"/>
              <a:gd name="connsiteX21" fmla="*/ 3229669 w 4294429"/>
              <a:gd name="connsiteY21" fmla="*/ 1183624 h 2528811"/>
              <a:gd name="connsiteX22" fmla="*/ 3410644 w 4294429"/>
              <a:gd name="connsiteY22" fmla="*/ 1202674 h 2528811"/>
              <a:gd name="connsiteX23" fmla="*/ 3686869 w 4294429"/>
              <a:gd name="connsiteY23" fmla="*/ 802624 h 2528811"/>
              <a:gd name="connsiteX24" fmla="*/ 3877369 w 4294429"/>
              <a:gd name="connsiteY24" fmla="*/ 364474 h 2528811"/>
              <a:gd name="connsiteX25" fmla="*/ 4229794 w 4294429"/>
              <a:gd name="connsiteY25" fmla="*/ 373999 h 2528811"/>
              <a:gd name="connsiteX26" fmla="*/ 4229794 w 4294429"/>
              <a:gd name="connsiteY26" fmla="*/ 183499 h 2528811"/>
              <a:gd name="connsiteX27" fmla="*/ 4239319 w 4294429"/>
              <a:gd name="connsiteY27" fmla="*/ 31099 h 2528811"/>
              <a:gd name="connsiteX28" fmla="*/ 3458269 w 4294429"/>
              <a:gd name="connsiteY28" fmla="*/ 21574 h 2528811"/>
              <a:gd name="connsiteX29" fmla="*/ 3324919 w 4294429"/>
              <a:gd name="connsiteY29" fmla="*/ 269224 h 2528811"/>
              <a:gd name="connsiteX30" fmla="*/ 3048694 w 4294429"/>
              <a:gd name="connsiteY30" fmla="*/ 288274 h 2528811"/>
              <a:gd name="connsiteX31" fmla="*/ 2620069 w 4294429"/>
              <a:gd name="connsiteY31" fmla="*/ 78724 h 2528811"/>
              <a:gd name="connsiteX32" fmla="*/ 2420044 w 4294429"/>
              <a:gd name="connsiteY32" fmla="*/ 145399 h 2528811"/>
              <a:gd name="connsiteX33" fmla="*/ 2077144 w 4294429"/>
              <a:gd name="connsiteY33" fmla="*/ 393049 h 2528811"/>
              <a:gd name="connsiteX34" fmla="*/ 2029519 w 4294429"/>
              <a:gd name="connsiteY34" fmla="*/ 497824 h 2528811"/>
              <a:gd name="connsiteX35" fmla="*/ 1848544 w 4294429"/>
              <a:gd name="connsiteY35" fmla="*/ 612124 h 2528811"/>
              <a:gd name="connsiteX36" fmla="*/ 1581844 w 4294429"/>
              <a:gd name="connsiteY36" fmla="*/ 631174 h 2528811"/>
              <a:gd name="connsiteX37" fmla="*/ 1210369 w 4294429"/>
              <a:gd name="connsiteY37" fmla="*/ 421624 h 2528811"/>
              <a:gd name="connsiteX38" fmla="*/ 896044 w 4294429"/>
              <a:gd name="connsiteY38" fmla="*/ 526399 h 2528811"/>
              <a:gd name="connsiteX39" fmla="*/ 715069 w 4294429"/>
              <a:gd name="connsiteY39" fmla="*/ 726424 h 2528811"/>
              <a:gd name="connsiteX40" fmla="*/ 400744 w 4294429"/>
              <a:gd name="connsiteY40" fmla="*/ 812149 h 2528811"/>
              <a:gd name="connsiteX41" fmla="*/ 486469 w 4294429"/>
              <a:gd name="connsiteY41" fmla="*/ 1126474 h 2528811"/>
              <a:gd name="connsiteX42" fmla="*/ 486469 w 4294429"/>
              <a:gd name="connsiteY42" fmla="*/ 1402699 h 2528811"/>
              <a:gd name="connsiteX43" fmla="*/ 286444 w 4294429"/>
              <a:gd name="connsiteY43" fmla="*/ 1364599 h 2528811"/>
              <a:gd name="connsiteX0" fmla="*/ 286444 w 4294429"/>
              <a:gd name="connsiteY0" fmla="*/ 1364599 h 2528811"/>
              <a:gd name="connsiteX1" fmla="*/ 694 w 4294429"/>
              <a:gd name="connsiteY1" fmla="*/ 1459849 h 2528811"/>
              <a:gd name="connsiteX2" fmla="*/ 210244 w 4294429"/>
              <a:gd name="connsiteY2" fmla="*/ 1669399 h 2528811"/>
              <a:gd name="connsiteX3" fmla="*/ 343595 w 4294429"/>
              <a:gd name="connsiteY3" fmla="*/ 1682099 h 2528811"/>
              <a:gd name="connsiteX4" fmla="*/ 556319 w 4294429"/>
              <a:gd name="connsiteY4" fmla="*/ 1729724 h 2528811"/>
              <a:gd name="connsiteX5" fmla="*/ 746819 w 4294429"/>
              <a:gd name="connsiteY5" fmla="*/ 1850374 h 2528811"/>
              <a:gd name="connsiteX6" fmla="*/ 816670 w 4294429"/>
              <a:gd name="connsiteY6" fmla="*/ 1964674 h 2528811"/>
              <a:gd name="connsiteX7" fmla="*/ 819845 w 4294429"/>
              <a:gd name="connsiteY7" fmla="*/ 2145649 h 2528811"/>
              <a:gd name="connsiteX8" fmla="*/ 775395 w 4294429"/>
              <a:gd name="connsiteY8" fmla="*/ 2215499 h 2528811"/>
              <a:gd name="connsiteX9" fmla="*/ 829369 w 4294429"/>
              <a:gd name="connsiteY9" fmla="*/ 2278999 h 2528811"/>
              <a:gd name="connsiteX10" fmla="*/ 1115119 w 4294429"/>
              <a:gd name="connsiteY10" fmla="*/ 2415524 h 2528811"/>
              <a:gd name="connsiteX11" fmla="*/ 1423094 w 4294429"/>
              <a:gd name="connsiteY11" fmla="*/ 2526649 h 2528811"/>
              <a:gd name="connsiteX12" fmla="*/ 1508819 w 4294429"/>
              <a:gd name="connsiteY12" fmla="*/ 2313924 h 2528811"/>
              <a:gd name="connsiteX13" fmla="*/ 1677094 w 4294429"/>
              <a:gd name="connsiteY13" fmla="*/ 2098024 h 2528811"/>
              <a:gd name="connsiteX14" fmla="*/ 1788219 w 4294429"/>
              <a:gd name="connsiteY14" fmla="*/ 2164699 h 2528811"/>
              <a:gd name="connsiteX15" fmla="*/ 1950144 w 4294429"/>
              <a:gd name="connsiteY15" fmla="*/ 2094849 h 2528811"/>
              <a:gd name="connsiteX16" fmla="*/ 2007294 w 4294429"/>
              <a:gd name="connsiteY16" fmla="*/ 2218674 h 2528811"/>
              <a:gd name="connsiteX17" fmla="*/ 2566094 w 4294429"/>
              <a:gd name="connsiteY17" fmla="*/ 1755124 h 2528811"/>
              <a:gd name="connsiteX18" fmla="*/ 2680394 w 4294429"/>
              <a:gd name="connsiteY18" fmla="*/ 1618599 h 2528811"/>
              <a:gd name="connsiteX19" fmla="*/ 2715319 w 4294429"/>
              <a:gd name="connsiteY19" fmla="*/ 1434449 h 2528811"/>
              <a:gd name="connsiteX20" fmla="*/ 2950269 w 4294429"/>
              <a:gd name="connsiteY20" fmla="*/ 1285224 h 2528811"/>
              <a:gd name="connsiteX21" fmla="*/ 3229669 w 4294429"/>
              <a:gd name="connsiteY21" fmla="*/ 1183624 h 2528811"/>
              <a:gd name="connsiteX22" fmla="*/ 3410644 w 4294429"/>
              <a:gd name="connsiteY22" fmla="*/ 1202674 h 2528811"/>
              <a:gd name="connsiteX23" fmla="*/ 3686869 w 4294429"/>
              <a:gd name="connsiteY23" fmla="*/ 802624 h 2528811"/>
              <a:gd name="connsiteX24" fmla="*/ 3877369 w 4294429"/>
              <a:gd name="connsiteY24" fmla="*/ 364474 h 2528811"/>
              <a:gd name="connsiteX25" fmla="*/ 4229794 w 4294429"/>
              <a:gd name="connsiteY25" fmla="*/ 373999 h 2528811"/>
              <a:gd name="connsiteX26" fmla="*/ 4229794 w 4294429"/>
              <a:gd name="connsiteY26" fmla="*/ 183499 h 2528811"/>
              <a:gd name="connsiteX27" fmla="*/ 4239319 w 4294429"/>
              <a:gd name="connsiteY27" fmla="*/ 31099 h 2528811"/>
              <a:gd name="connsiteX28" fmla="*/ 3458269 w 4294429"/>
              <a:gd name="connsiteY28" fmla="*/ 21574 h 2528811"/>
              <a:gd name="connsiteX29" fmla="*/ 3324919 w 4294429"/>
              <a:gd name="connsiteY29" fmla="*/ 269224 h 2528811"/>
              <a:gd name="connsiteX30" fmla="*/ 3048694 w 4294429"/>
              <a:gd name="connsiteY30" fmla="*/ 288274 h 2528811"/>
              <a:gd name="connsiteX31" fmla="*/ 2620069 w 4294429"/>
              <a:gd name="connsiteY31" fmla="*/ 78724 h 2528811"/>
              <a:gd name="connsiteX32" fmla="*/ 2420044 w 4294429"/>
              <a:gd name="connsiteY32" fmla="*/ 145399 h 2528811"/>
              <a:gd name="connsiteX33" fmla="*/ 2077144 w 4294429"/>
              <a:gd name="connsiteY33" fmla="*/ 393049 h 2528811"/>
              <a:gd name="connsiteX34" fmla="*/ 2029519 w 4294429"/>
              <a:gd name="connsiteY34" fmla="*/ 497824 h 2528811"/>
              <a:gd name="connsiteX35" fmla="*/ 1848544 w 4294429"/>
              <a:gd name="connsiteY35" fmla="*/ 612124 h 2528811"/>
              <a:gd name="connsiteX36" fmla="*/ 1581844 w 4294429"/>
              <a:gd name="connsiteY36" fmla="*/ 631174 h 2528811"/>
              <a:gd name="connsiteX37" fmla="*/ 1210369 w 4294429"/>
              <a:gd name="connsiteY37" fmla="*/ 421624 h 2528811"/>
              <a:gd name="connsiteX38" fmla="*/ 896044 w 4294429"/>
              <a:gd name="connsiteY38" fmla="*/ 526399 h 2528811"/>
              <a:gd name="connsiteX39" fmla="*/ 715069 w 4294429"/>
              <a:gd name="connsiteY39" fmla="*/ 726424 h 2528811"/>
              <a:gd name="connsiteX40" fmla="*/ 400744 w 4294429"/>
              <a:gd name="connsiteY40" fmla="*/ 812149 h 2528811"/>
              <a:gd name="connsiteX41" fmla="*/ 486469 w 4294429"/>
              <a:gd name="connsiteY41" fmla="*/ 1126474 h 2528811"/>
              <a:gd name="connsiteX42" fmla="*/ 486469 w 4294429"/>
              <a:gd name="connsiteY42" fmla="*/ 1402699 h 2528811"/>
              <a:gd name="connsiteX43" fmla="*/ 286444 w 4294429"/>
              <a:gd name="connsiteY43" fmla="*/ 1364599 h 2528811"/>
              <a:gd name="connsiteX0" fmla="*/ 286444 w 4294429"/>
              <a:gd name="connsiteY0" fmla="*/ 1364599 h 2528811"/>
              <a:gd name="connsiteX1" fmla="*/ 694 w 4294429"/>
              <a:gd name="connsiteY1" fmla="*/ 1459849 h 2528811"/>
              <a:gd name="connsiteX2" fmla="*/ 210244 w 4294429"/>
              <a:gd name="connsiteY2" fmla="*/ 1669399 h 2528811"/>
              <a:gd name="connsiteX3" fmla="*/ 343595 w 4294429"/>
              <a:gd name="connsiteY3" fmla="*/ 1682099 h 2528811"/>
              <a:gd name="connsiteX4" fmla="*/ 556319 w 4294429"/>
              <a:gd name="connsiteY4" fmla="*/ 1729724 h 2528811"/>
              <a:gd name="connsiteX5" fmla="*/ 699195 w 4294429"/>
              <a:gd name="connsiteY5" fmla="*/ 1793224 h 2528811"/>
              <a:gd name="connsiteX6" fmla="*/ 746819 w 4294429"/>
              <a:gd name="connsiteY6" fmla="*/ 1850374 h 2528811"/>
              <a:gd name="connsiteX7" fmla="*/ 816670 w 4294429"/>
              <a:gd name="connsiteY7" fmla="*/ 1964674 h 2528811"/>
              <a:gd name="connsiteX8" fmla="*/ 819845 w 4294429"/>
              <a:gd name="connsiteY8" fmla="*/ 2145649 h 2528811"/>
              <a:gd name="connsiteX9" fmla="*/ 775395 w 4294429"/>
              <a:gd name="connsiteY9" fmla="*/ 2215499 h 2528811"/>
              <a:gd name="connsiteX10" fmla="*/ 829369 w 4294429"/>
              <a:gd name="connsiteY10" fmla="*/ 2278999 h 2528811"/>
              <a:gd name="connsiteX11" fmla="*/ 1115119 w 4294429"/>
              <a:gd name="connsiteY11" fmla="*/ 2415524 h 2528811"/>
              <a:gd name="connsiteX12" fmla="*/ 1423094 w 4294429"/>
              <a:gd name="connsiteY12" fmla="*/ 2526649 h 2528811"/>
              <a:gd name="connsiteX13" fmla="*/ 1508819 w 4294429"/>
              <a:gd name="connsiteY13" fmla="*/ 2313924 h 2528811"/>
              <a:gd name="connsiteX14" fmla="*/ 1677094 w 4294429"/>
              <a:gd name="connsiteY14" fmla="*/ 2098024 h 2528811"/>
              <a:gd name="connsiteX15" fmla="*/ 1788219 w 4294429"/>
              <a:gd name="connsiteY15" fmla="*/ 2164699 h 2528811"/>
              <a:gd name="connsiteX16" fmla="*/ 1950144 w 4294429"/>
              <a:gd name="connsiteY16" fmla="*/ 2094849 h 2528811"/>
              <a:gd name="connsiteX17" fmla="*/ 2007294 w 4294429"/>
              <a:gd name="connsiteY17" fmla="*/ 2218674 h 2528811"/>
              <a:gd name="connsiteX18" fmla="*/ 2566094 w 4294429"/>
              <a:gd name="connsiteY18" fmla="*/ 1755124 h 2528811"/>
              <a:gd name="connsiteX19" fmla="*/ 2680394 w 4294429"/>
              <a:gd name="connsiteY19" fmla="*/ 1618599 h 2528811"/>
              <a:gd name="connsiteX20" fmla="*/ 2715319 w 4294429"/>
              <a:gd name="connsiteY20" fmla="*/ 1434449 h 2528811"/>
              <a:gd name="connsiteX21" fmla="*/ 2950269 w 4294429"/>
              <a:gd name="connsiteY21" fmla="*/ 1285224 h 2528811"/>
              <a:gd name="connsiteX22" fmla="*/ 3229669 w 4294429"/>
              <a:gd name="connsiteY22" fmla="*/ 1183624 h 2528811"/>
              <a:gd name="connsiteX23" fmla="*/ 3410644 w 4294429"/>
              <a:gd name="connsiteY23" fmla="*/ 1202674 h 2528811"/>
              <a:gd name="connsiteX24" fmla="*/ 3686869 w 4294429"/>
              <a:gd name="connsiteY24" fmla="*/ 802624 h 2528811"/>
              <a:gd name="connsiteX25" fmla="*/ 3877369 w 4294429"/>
              <a:gd name="connsiteY25" fmla="*/ 364474 h 2528811"/>
              <a:gd name="connsiteX26" fmla="*/ 4229794 w 4294429"/>
              <a:gd name="connsiteY26" fmla="*/ 373999 h 2528811"/>
              <a:gd name="connsiteX27" fmla="*/ 4229794 w 4294429"/>
              <a:gd name="connsiteY27" fmla="*/ 183499 h 2528811"/>
              <a:gd name="connsiteX28" fmla="*/ 4239319 w 4294429"/>
              <a:gd name="connsiteY28" fmla="*/ 31099 h 2528811"/>
              <a:gd name="connsiteX29" fmla="*/ 3458269 w 4294429"/>
              <a:gd name="connsiteY29" fmla="*/ 21574 h 2528811"/>
              <a:gd name="connsiteX30" fmla="*/ 3324919 w 4294429"/>
              <a:gd name="connsiteY30" fmla="*/ 269224 h 2528811"/>
              <a:gd name="connsiteX31" fmla="*/ 3048694 w 4294429"/>
              <a:gd name="connsiteY31" fmla="*/ 288274 h 2528811"/>
              <a:gd name="connsiteX32" fmla="*/ 2620069 w 4294429"/>
              <a:gd name="connsiteY32" fmla="*/ 78724 h 2528811"/>
              <a:gd name="connsiteX33" fmla="*/ 2420044 w 4294429"/>
              <a:gd name="connsiteY33" fmla="*/ 145399 h 2528811"/>
              <a:gd name="connsiteX34" fmla="*/ 2077144 w 4294429"/>
              <a:gd name="connsiteY34" fmla="*/ 393049 h 2528811"/>
              <a:gd name="connsiteX35" fmla="*/ 2029519 w 4294429"/>
              <a:gd name="connsiteY35" fmla="*/ 497824 h 2528811"/>
              <a:gd name="connsiteX36" fmla="*/ 1848544 w 4294429"/>
              <a:gd name="connsiteY36" fmla="*/ 612124 h 2528811"/>
              <a:gd name="connsiteX37" fmla="*/ 1581844 w 4294429"/>
              <a:gd name="connsiteY37" fmla="*/ 631174 h 2528811"/>
              <a:gd name="connsiteX38" fmla="*/ 1210369 w 4294429"/>
              <a:gd name="connsiteY38" fmla="*/ 421624 h 2528811"/>
              <a:gd name="connsiteX39" fmla="*/ 896044 w 4294429"/>
              <a:gd name="connsiteY39" fmla="*/ 526399 h 2528811"/>
              <a:gd name="connsiteX40" fmla="*/ 715069 w 4294429"/>
              <a:gd name="connsiteY40" fmla="*/ 726424 h 2528811"/>
              <a:gd name="connsiteX41" fmla="*/ 400744 w 4294429"/>
              <a:gd name="connsiteY41" fmla="*/ 812149 h 2528811"/>
              <a:gd name="connsiteX42" fmla="*/ 486469 w 4294429"/>
              <a:gd name="connsiteY42" fmla="*/ 1126474 h 2528811"/>
              <a:gd name="connsiteX43" fmla="*/ 486469 w 4294429"/>
              <a:gd name="connsiteY43" fmla="*/ 1402699 h 2528811"/>
              <a:gd name="connsiteX44" fmla="*/ 286444 w 4294429"/>
              <a:gd name="connsiteY44" fmla="*/ 1364599 h 2528811"/>
              <a:gd name="connsiteX0" fmla="*/ 286444 w 4294429"/>
              <a:gd name="connsiteY0" fmla="*/ 1364599 h 2528811"/>
              <a:gd name="connsiteX1" fmla="*/ 694 w 4294429"/>
              <a:gd name="connsiteY1" fmla="*/ 1459849 h 2528811"/>
              <a:gd name="connsiteX2" fmla="*/ 210244 w 4294429"/>
              <a:gd name="connsiteY2" fmla="*/ 1669399 h 2528811"/>
              <a:gd name="connsiteX3" fmla="*/ 343595 w 4294429"/>
              <a:gd name="connsiteY3" fmla="*/ 1682099 h 2528811"/>
              <a:gd name="connsiteX4" fmla="*/ 556319 w 4294429"/>
              <a:gd name="connsiteY4" fmla="*/ 1729724 h 2528811"/>
              <a:gd name="connsiteX5" fmla="*/ 699195 w 4294429"/>
              <a:gd name="connsiteY5" fmla="*/ 1793224 h 2528811"/>
              <a:gd name="connsiteX6" fmla="*/ 746819 w 4294429"/>
              <a:gd name="connsiteY6" fmla="*/ 1850374 h 2528811"/>
              <a:gd name="connsiteX7" fmla="*/ 816670 w 4294429"/>
              <a:gd name="connsiteY7" fmla="*/ 1964674 h 2528811"/>
              <a:gd name="connsiteX8" fmla="*/ 819845 w 4294429"/>
              <a:gd name="connsiteY8" fmla="*/ 2145649 h 2528811"/>
              <a:gd name="connsiteX9" fmla="*/ 775395 w 4294429"/>
              <a:gd name="connsiteY9" fmla="*/ 2215499 h 2528811"/>
              <a:gd name="connsiteX10" fmla="*/ 829369 w 4294429"/>
              <a:gd name="connsiteY10" fmla="*/ 2278999 h 2528811"/>
              <a:gd name="connsiteX11" fmla="*/ 1115119 w 4294429"/>
              <a:gd name="connsiteY11" fmla="*/ 2415524 h 2528811"/>
              <a:gd name="connsiteX12" fmla="*/ 1423094 w 4294429"/>
              <a:gd name="connsiteY12" fmla="*/ 2526649 h 2528811"/>
              <a:gd name="connsiteX13" fmla="*/ 1508819 w 4294429"/>
              <a:gd name="connsiteY13" fmla="*/ 2313924 h 2528811"/>
              <a:gd name="connsiteX14" fmla="*/ 1677094 w 4294429"/>
              <a:gd name="connsiteY14" fmla="*/ 2098024 h 2528811"/>
              <a:gd name="connsiteX15" fmla="*/ 1788219 w 4294429"/>
              <a:gd name="connsiteY15" fmla="*/ 2164699 h 2528811"/>
              <a:gd name="connsiteX16" fmla="*/ 1950144 w 4294429"/>
              <a:gd name="connsiteY16" fmla="*/ 2094849 h 2528811"/>
              <a:gd name="connsiteX17" fmla="*/ 2007294 w 4294429"/>
              <a:gd name="connsiteY17" fmla="*/ 2218674 h 2528811"/>
              <a:gd name="connsiteX18" fmla="*/ 2566094 w 4294429"/>
              <a:gd name="connsiteY18" fmla="*/ 1755124 h 2528811"/>
              <a:gd name="connsiteX19" fmla="*/ 2680394 w 4294429"/>
              <a:gd name="connsiteY19" fmla="*/ 1618599 h 2528811"/>
              <a:gd name="connsiteX20" fmla="*/ 2715319 w 4294429"/>
              <a:gd name="connsiteY20" fmla="*/ 1434449 h 2528811"/>
              <a:gd name="connsiteX21" fmla="*/ 2950269 w 4294429"/>
              <a:gd name="connsiteY21" fmla="*/ 1285224 h 2528811"/>
              <a:gd name="connsiteX22" fmla="*/ 3229669 w 4294429"/>
              <a:gd name="connsiteY22" fmla="*/ 1183624 h 2528811"/>
              <a:gd name="connsiteX23" fmla="*/ 3410644 w 4294429"/>
              <a:gd name="connsiteY23" fmla="*/ 1202674 h 2528811"/>
              <a:gd name="connsiteX24" fmla="*/ 3532089 w 4294429"/>
              <a:gd name="connsiteY24" fmla="*/ 1116949 h 2528811"/>
              <a:gd name="connsiteX25" fmla="*/ 3686869 w 4294429"/>
              <a:gd name="connsiteY25" fmla="*/ 802624 h 2528811"/>
              <a:gd name="connsiteX26" fmla="*/ 3877369 w 4294429"/>
              <a:gd name="connsiteY26" fmla="*/ 364474 h 2528811"/>
              <a:gd name="connsiteX27" fmla="*/ 4229794 w 4294429"/>
              <a:gd name="connsiteY27" fmla="*/ 373999 h 2528811"/>
              <a:gd name="connsiteX28" fmla="*/ 4229794 w 4294429"/>
              <a:gd name="connsiteY28" fmla="*/ 183499 h 2528811"/>
              <a:gd name="connsiteX29" fmla="*/ 4239319 w 4294429"/>
              <a:gd name="connsiteY29" fmla="*/ 31099 h 2528811"/>
              <a:gd name="connsiteX30" fmla="*/ 3458269 w 4294429"/>
              <a:gd name="connsiteY30" fmla="*/ 21574 h 2528811"/>
              <a:gd name="connsiteX31" fmla="*/ 3324919 w 4294429"/>
              <a:gd name="connsiteY31" fmla="*/ 269224 h 2528811"/>
              <a:gd name="connsiteX32" fmla="*/ 3048694 w 4294429"/>
              <a:gd name="connsiteY32" fmla="*/ 288274 h 2528811"/>
              <a:gd name="connsiteX33" fmla="*/ 2620069 w 4294429"/>
              <a:gd name="connsiteY33" fmla="*/ 78724 h 2528811"/>
              <a:gd name="connsiteX34" fmla="*/ 2420044 w 4294429"/>
              <a:gd name="connsiteY34" fmla="*/ 145399 h 2528811"/>
              <a:gd name="connsiteX35" fmla="*/ 2077144 w 4294429"/>
              <a:gd name="connsiteY35" fmla="*/ 393049 h 2528811"/>
              <a:gd name="connsiteX36" fmla="*/ 2029519 w 4294429"/>
              <a:gd name="connsiteY36" fmla="*/ 497824 h 2528811"/>
              <a:gd name="connsiteX37" fmla="*/ 1848544 w 4294429"/>
              <a:gd name="connsiteY37" fmla="*/ 612124 h 2528811"/>
              <a:gd name="connsiteX38" fmla="*/ 1581844 w 4294429"/>
              <a:gd name="connsiteY38" fmla="*/ 631174 h 2528811"/>
              <a:gd name="connsiteX39" fmla="*/ 1210369 w 4294429"/>
              <a:gd name="connsiteY39" fmla="*/ 421624 h 2528811"/>
              <a:gd name="connsiteX40" fmla="*/ 896044 w 4294429"/>
              <a:gd name="connsiteY40" fmla="*/ 526399 h 2528811"/>
              <a:gd name="connsiteX41" fmla="*/ 715069 w 4294429"/>
              <a:gd name="connsiteY41" fmla="*/ 726424 h 2528811"/>
              <a:gd name="connsiteX42" fmla="*/ 400744 w 4294429"/>
              <a:gd name="connsiteY42" fmla="*/ 812149 h 2528811"/>
              <a:gd name="connsiteX43" fmla="*/ 486469 w 4294429"/>
              <a:gd name="connsiteY43" fmla="*/ 1126474 h 2528811"/>
              <a:gd name="connsiteX44" fmla="*/ 486469 w 4294429"/>
              <a:gd name="connsiteY44" fmla="*/ 1402699 h 2528811"/>
              <a:gd name="connsiteX45" fmla="*/ 286444 w 4294429"/>
              <a:gd name="connsiteY45" fmla="*/ 1364599 h 2528811"/>
              <a:gd name="connsiteX0" fmla="*/ 286444 w 4294429"/>
              <a:gd name="connsiteY0" fmla="*/ 1364599 h 2528811"/>
              <a:gd name="connsiteX1" fmla="*/ 694 w 4294429"/>
              <a:gd name="connsiteY1" fmla="*/ 1459849 h 2528811"/>
              <a:gd name="connsiteX2" fmla="*/ 210244 w 4294429"/>
              <a:gd name="connsiteY2" fmla="*/ 1669399 h 2528811"/>
              <a:gd name="connsiteX3" fmla="*/ 343595 w 4294429"/>
              <a:gd name="connsiteY3" fmla="*/ 1682099 h 2528811"/>
              <a:gd name="connsiteX4" fmla="*/ 556319 w 4294429"/>
              <a:gd name="connsiteY4" fmla="*/ 1729724 h 2528811"/>
              <a:gd name="connsiteX5" fmla="*/ 699195 w 4294429"/>
              <a:gd name="connsiteY5" fmla="*/ 1793224 h 2528811"/>
              <a:gd name="connsiteX6" fmla="*/ 746819 w 4294429"/>
              <a:gd name="connsiteY6" fmla="*/ 1850374 h 2528811"/>
              <a:gd name="connsiteX7" fmla="*/ 816670 w 4294429"/>
              <a:gd name="connsiteY7" fmla="*/ 1964674 h 2528811"/>
              <a:gd name="connsiteX8" fmla="*/ 819845 w 4294429"/>
              <a:gd name="connsiteY8" fmla="*/ 2145649 h 2528811"/>
              <a:gd name="connsiteX9" fmla="*/ 775395 w 4294429"/>
              <a:gd name="connsiteY9" fmla="*/ 2215499 h 2528811"/>
              <a:gd name="connsiteX10" fmla="*/ 829369 w 4294429"/>
              <a:gd name="connsiteY10" fmla="*/ 2278999 h 2528811"/>
              <a:gd name="connsiteX11" fmla="*/ 1115119 w 4294429"/>
              <a:gd name="connsiteY11" fmla="*/ 2415524 h 2528811"/>
              <a:gd name="connsiteX12" fmla="*/ 1423094 w 4294429"/>
              <a:gd name="connsiteY12" fmla="*/ 2526649 h 2528811"/>
              <a:gd name="connsiteX13" fmla="*/ 1508819 w 4294429"/>
              <a:gd name="connsiteY13" fmla="*/ 2313924 h 2528811"/>
              <a:gd name="connsiteX14" fmla="*/ 1677094 w 4294429"/>
              <a:gd name="connsiteY14" fmla="*/ 2098024 h 2528811"/>
              <a:gd name="connsiteX15" fmla="*/ 1788219 w 4294429"/>
              <a:gd name="connsiteY15" fmla="*/ 2164699 h 2528811"/>
              <a:gd name="connsiteX16" fmla="*/ 1950144 w 4294429"/>
              <a:gd name="connsiteY16" fmla="*/ 2094849 h 2528811"/>
              <a:gd name="connsiteX17" fmla="*/ 2007294 w 4294429"/>
              <a:gd name="connsiteY17" fmla="*/ 2218674 h 2528811"/>
              <a:gd name="connsiteX18" fmla="*/ 2566094 w 4294429"/>
              <a:gd name="connsiteY18" fmla="*/ 1755124 h 2528811"/>
              <a:gd name="connsiteX19" fmla="*/ 2680394 w 4294429"/>
              <a:gd name="connsiteY19" fmla="*/ 1618599 h 2528811"/>
              <a:gd name="connsiteX20" fmla="*/ 2715319 w 4294429"/>
              <a:gd name="connsiteY20" fmla="*/ 1434449 h 2528811"/>
              <a:gd name="connsiteX21" fmla="*/ 2950269 w 4294429"/>
              <a:gd name="connsiteY21" fmla="*/ 1285224 h 2528811"/>
              <a:gd name="connsiteX22" fmla="*/ 3229669 w 4294429"/>
              <a:gd name="connsiteY22" fmla="*/ 1183624 h 2528811"/>
              <a:gd name="connsiteX23" fmla="*/ 3415407 w 4294429"/>
              <a:gd name="connsiteY23" fmla="*/ 1209818 h 2528811"/>
              <a:gd name="connsiteX24" fmla="*/ 3532089 w 4294429"/>
              <a:gd name="connsiteY24" fmla="*/ 1116949 h 2528811"/>
              <a:gd name="connsiteX25" fmla="*/ 3686869 w 4294429"/>
              <a:gd name="connsiteY25" fmla="*/ 802624 h 2528811"/>
              <a:gd name="connsiteX26" fmla="*/ 3877369 w 4294429"/>
              <a:gd name="connsiteY26" fmla="*/ 364474 h 2528811"/>
              <a:gd name="connsiteX27" fmla="*/ 4229794 w 4294429"/>
              <a:gd name="connsiteY27" fmla="*/ 373999 h 2528811"/>
              <a:gd name="connsiteX28" fmla="*/ 4229794 w 4294429"/>
              <a:gd name="connsiteY28" fmla="*/ 183499 h 2528811"/>
              <a:gd name="connsiteX29" fmla="*/ 4239319 w 4294429"/>
              <a:gd name="connsiteY29" fmla="*/ 31099 h 2528811"/>
              <a:gd name="connsiteX30" fmla="*/ 3458269 w 4294429"/>
              <a:gd name="connsiteY30" fmla="*/ 21574 h 2528811"/>
              <a:gd name="connsiteX31" fmla="*/ 3324919 w 4294429"/>
              <a:gd name="connsiteY31" fmla="*/ 269224 h 2528811"/>
              <a:gd name="connsiteX32" fmla="*/ 3048694 w 4294429"/>
              <a:gd name="connsiteY32" fmla="*/ 288274 h 2528811"/>
              <a:gd name="connsiteX33" fmla="*/ 2620069 w 4294429"/>
              <a:gd name="connsiteY33" fmla="*/ 78724 h 2528811"/>
              <a:gd name="connsiteX34" fmla="*/ 2420044 w 4294429"/>
              <a:gd name="connsiteY34" fmla="*/ 145399 h 2528811"/>
              <a:gd name="connsiteX35" fmla="*/ 2077144 w 4294429"/>
              <a:gd name="connsiteY35" fmla="*/ 393049 h 2528811"/>
              <a:gd name="connsiteX36" fmla="*/ 2029519 w 4294429"/>
              <a:gd name="connsiteY36" fmla="*/ 497824 h 2528811"/>
              <a:gd name="connsiteX37" fmla="*/ 1848544 w 4294429"/>
              <a:gd name="connsiteY37" fmla="*/ 612124 h 2528811"/>
              <a:gd name="connsiteX38" fmla="*/ 1581844 w 4294429"/>
              <a:gd name="connsiteY38" fmla="*/ 631174 h 2528811"/>
              <a:gd name="connsiteX39" fmla="*/ 1210369 w 4294429"/>
              <a:gd name="connsiteY39" fmla="*/ 421624 h 2528811"/>
              <a:gd name="connsiteX40" fmla="*/ 896044 w 4294429"/>
              <a:gd name="connsiteY40" fmla="*/ 526399 h 2528811"/>
              <a:gd name="connsiteX41" fmla="*/ 715069 w 4294429"/>
              <a:gd name="connsiteY41" fmla="*/ 726424 h 2528811"/>
              <a:gd name="connsiteX42" fmla="*/ 400744 w 4294429"/>
              <a:gd name="connsiteY42" fmla="*/ 812149 h 2528811"/>
              <a:gd name="connsiteX43" fmla="*/ 486469 w 4294429"/>
              <a:gd name="connsiteY43" fmla="*/ 1126474 h 2528811"/>
              <a:gd name="connsiteX44" fmla="*/ 486469 w 4294429"/>
              <a:gd name="connsiteY44" fmla="*/ 1402699 h 2528811"/>
              <a:gd name="connsiteX45" fmla="*/ 286444 w 4294429"/>
              <a:gd name="connsiteY45" fmla="*/ 1364599 h 2528811"/>
              <a:gd name="connsiteX0" fmla="*/ 286444 w 4294429"/>
              <a:gd name="connsiteY0" fmla="*/ 1364599 h 2528811"/>
              <a:gd name="connsiteX1" fmla="*/ 694 w 4294429"/>
              <a:gd name="connsiteY1" fmla="*/ 1459849 h 2528811"/>
              <a:gd name="connsiteX2" fmla="*/ 210244 w 4294429"/>
              <a:gd name="connsiteY2" fmla="*/ 1669399 h 2528811"/>
              <a:gd name="connsiteX3" fmla="*/ 343595 w 4294429"/>
              <a:gd name="connsiteY3" fmla="*/ 1682099 h 2528811"/>
              <a:gd name="connsiteX4" fmla="*/ 556319 w 4294429"/>
              <a:gd name="connsiteY4" fmla="*/ 1729724 h 2528811"/>
              <a:gd name="connsiteX5" fmla="*/ 699195 w 4294429"/>
              <a:gd name="connsiteY5" fmla="*/ 1793224 h 2528811"/>
              <a:gd name="connsiteX6" fmla="*/ 746819 w 4294429"/>
              <a:gd name="connsiteY6" fmla="*/ 1850374 h 2528811"/>
              <a:gd name="connsiteX7" fmla="*/ 816670 w 4294429"/>
              <a:gd name="connsiteY7" fmla="*/ 1964674 h 2528811"/>
              <a:gd name="connsiteX8" fmla="*/ 819845 w 4294429"/>
              <a:gd name="connsiteY8" fmla="*/ 2145649 h 2528811"/>
              <a:gd name="connsiteX9" fmla="*/ 775395 w 4294429"/>
              <a:gd name="connsiteY9" fmla="*/ 2215499 h 2528811"/>
              <a:gd name="connsiteX10" fmla="*/ 829369 w 4294429"/>
              <a:gd name="connsiteY10" fmla="*/ 2278999 h 2528811"/>
              <a:gd name="connsiteX11" fmla="*/ 1115119 w 4294429"/>
              <a:gd name="connsiteY11" fmla="*/ 2415524 h 2528811"/>
              <a:gd name="connsiteX12" fmla="*/ 1423094 w 4294429"/>
              <a:gd name="connsiteY12" fmla="*/ 2526649 h 2528811"/>
              <a:gd name="connsiteX13" fmla="*/ 1508819 w 4294429"/>
              <a:gd name="connsiteY13" fmla="*/ 2313924 h 2528811"/>
              <a:gd name="connsiteX14" fmla="*/ 1677094 w 4294429"/>
              <a:gd name="connsiteY14" fmla="*/ 2098024 h 2528811"/>
              <a:gd name="connsiteX15" fmla="*/ 1788219 w 4294429"/>
              <a:gd name="connsiteY15" fmla="*/ 2164699 h 2528811"/>
              <a:gd name="connsiteX16" fmla="*/ 1950144 w 4294429"/>
              <a:gd name="connsiteY16" fmla="*/ 2094849 h 2528811"/>
              <a:gd name="connsiteX17" fmla="*/ 2007294 w 4294429"/>
              <a:gd name="connsiteY17" fmla="*/ 2218674 h 2528811"/>
              <a:gd name="connsiteX18" fmla="*/ 2566094 w 4294429"/>
              <a:gd name="connsiteY18" fmla="*/ 1755124 h 2528811"/>
              <a:gd name="connsiteX19" fmla="*/ 2680394 w 4294429"/>
              <a:gd name="connsiteY19" fmla="*/ 1618599 h 2528811"/>
              <a:gd name="connsiteX20" fmla="*/ 2715319 w 4294429"/>
              <a:gd name="connsiteY20" fmla="*/ 1434449 h 2528811"/>
              <a:gd name="connsiteX21" fmla="*/ 2950269 w 4294429"/>
              <a:gd name="connsiteY21" fmla="*/ 1285224 h 2528811"/>
              <a:gd name="connsiteX22" fmla="*/ 3229669 w 4294429"/>
              <a:gd name="connsiteY22" fmla="*/ 1183624 h 2528811"/>
              <a:gd name="connsiteX23" fmla="*/ 3415407 w 4294429"/>
              <a:gd name="connsiteY23" fmla="*/ 1209818 h 2528811"/>
              <a:gd name="connsiteX24" fmla="*/ 3532089 w 4294429"/>
              <a:gd name="connsiteY24" fmla="*/ 1116949 h 2528811"/>
              <a:gd name="connsiteX25" fmla="*/ 3667819 w 4294429"/>
              <a:gd name="connsiteY25" fmla="*/ 788336 h 2528811"/>
              <a:gd name="connsiteX26" fmla="*/ 3877369 w 4294429"/>
              <a:gd name="connsiteY26" fmla="*/ 364474 h 2528811"/>
              <a:gd name="connsiteX27" fmla="*/ 4229794 w 4294429"/>
              <a:gd name="connsiteY27" fmla="*/ 373999 h 2528811"/>
              <a:gd name="connsiteX28" fmla="*/ 4229794 w 4294429"/>
              <a:gd name="connsiteY28" fmla="*/ 183499 h 2528811"/>
              <a:gd name="connsiteX29" fmla="*/ 4239319 w 4294429"/>
              <a:gd name="connsiteY29" fmla="*/ 31099 h 2528811"/>
              <a:gd name="connsiteX30" fmla="*/ 3458269 w 4294429"/>
              <a:gd name="connsiteY30" fmla="*/ 21574 h 2528811"/>
              <a:gd name="connsiteX31" fmla="*/ 3324919 w 4294429"/>
              <a:gd name="connsiteY31" fmla="*/ 269224 h 2528811"/>
              <a:gd name="connsiteX32" fmla="*/ 3048694 w 4294429"/>
              <a:gd name="connsiteY32" fmla="*/ 288274 h 2528811"/>
              <a:gd name="connsiteX33" fmla="*/ 2620069 w 4294429"/>
              <a:gd name="connsiteY33" fmla="*/ 78724 h 2528811"/>
              <a:gd name="connsiteX34" fmla="*/ 2420044 w 4294429"/>
              <a:gd name="connsiteY34" fmla="*/ 145399 h 2528811"/>
              <a:gd name="connsiteX35" fmla="*/ 2077144 w 4294429"/>
              <a:gd name="connsiteY35" fmla="*/ 393049 h 2528811"/>
              <a:gd name="connsiteX36" fmla="*/ 2029519 w 4294429"/>
              <a:gd name="connsiteY36" fmla="*/ 497824 h 2528811"/>
              <a:gd name="connsiteX37" fmla="*/ 1848544 w 4294429"/>
              <a:gd name="connsiteY37" fmla="*/ 612124 h 2528811"/>
              <a:gd name="connsiteX38" fmla="*/ 1581844 w 4294429"/>
              <a:gd name="connsiteY38" fmla="*/ 631174 h 2528811"/>
              <a:gd name="connsiteX39" fmla="*/ 1210369 w 4294429"/>
              <a:gd name="connsiteY39" fmla="*/ 421624 h 2528811"/>
              <a:gd name="connsiteX40" fmla="*/ 896044 w 4294429"/>
              <a:gd name="connsiteY40" fmla="*/ 526399 h 2528811"/>
              <a:gd name="connsiteX41" fmla="*/ 715069 w 4294429"/>
              <a:gd name="connsiteY41" fmla="*/ 726424 h 2528811"/>
              <a:gd name="connsiteX42" fmla="*/ 400744 w 4294429"/>
              <a:gd name="connsiteY42" fmla="*/ 812149 h 2528811"/>
              <a:gd name="connsiteX43" fmla="*/ 486469 w 4294429"/>
              <a:gd name="connsiteY43" fmla="*/ 1126474 h 2528811"/>
              <a:gd name="connsiteX44" fmla="*/ 486469 w 4294429"/>
              <a:gd name="connsiteY44" fmla="*/ 1402699 h 2528811"/>
              <a:gd name="connsiteX45" fmla="*/ 286444 w 4294429"/>
              <a:gd name="connsiteY45" fmla="*/ 1364599 h 2528811"/>
              <a:gd name="connsiteX0" fmla="*/ 286444 w 4294429"/>
              <a:gd name="connsiteY0" fmla="*/ 1364599 h 2528811"/>
              <a:gd name="connsiteX1" fmla="*/ 694 w 4294429"/>
              <a:gd name="connsiteY1" fmla="*/ 1459849 h 2528811"/>
              <a:gd name="connsiteX2" fmla="*/ 210244 w 4294429"/>
              <a:gd name="connsiteY2" fmla="*/ 1669399 h 2528811"/>
              <a:gd name="connsiteX3" fmla="*/ 343595 w 4294429"/>
              <a:gd name="connsiteY3" fmla="*/ 1682099 h 2528811"/>
              <a:gd name="connsiteX4" fmla="*/ 556319 w 4294429"/>
              <a:gd name="connsiteY4" fmla="*/ 1729724 h 2528811"/>
              <a:gd name="connsiteX5" fmla="*/ 699195 w 4294429"/>
              <a:gd name="connsiteY5" fmla="*/ 1793224 h 2528811"/>
              <a:gd name="connsiteX6" fmla="*/ 746819 w 4294429"/>
              <a:gd name="connsiteY6" fmla="*/ 1850374 h 2528811"/>
              <a:gd name="connsiteX7" fmla="*/ 816670 w 4294429"/>
              <a:gd name="connsiteY7" fmla="*/ 1964674 h 2528811"/>
              <a:gd name="connsiteX8" fmla="*/ 819845 w 4294429"/>
              <a:gd name="connsiteY8" fmla="*/ 2145649 h 2528811"/>
              <a:gd name="connsiteX9" fmla="*/ 775395 w 4294429"/>
              <a:gd name="connsiteY9" fmla="*/ 2215499 h 2528811"/>
              <a:gd name="connsiteX10" fmla="*/ 829369 w 4294429"/>
              <a:gd name="connsiteY10" fmla="*/ 2278999 h 2528811"/>
              <a:gd name="connsiteX11" fmla="*/ 1115119 w 4294429"/>
              <a:gd name="connsiteY11" fmla="*/ 2415524 h 2528811"/>
              <a:gd name="connsiteX12" fmla="*/ 1423094 w 4294429"/>
              <a:gd name="connsiteY12" fmla="*/ 2526649 h 2528811"/>
              <a:gd name="connsiteX13" fmla="*/ 1508819 w 4294429"/>
              <a:gd name="connsiteY13" fmla="*/ 2313924 h 2528811"/>
              <a:gd name="connsiteX14" fmla="*/ 1677094 w 4294429"/>
              <a:gd name="connsiteY14" fmla="*/ 2098024 h 2528811"/>
              <a:gd name="connsiteX15" fmla="*/ 1788219 w 4294429"/>
              <a:gd name="connsiteY15" fmla="*/ 2164699 h 2528811"/>
              <a:gd name="connsiteX16" fmla="*/ 1950144 w 4294429"/>
              <a:gd name="connsiteY16" fmla="*/ 2094849 h 2528811"/>
              <a:gd name="connsiteX17" fmla="*/ 2007294 w 4294429"/>
              <a:gd name="connsiteY17" fmla="*/ 2218674 h 2528811"/>
              <a:gd name="connsiteX18" fmla="*/ 2566094 w 4294429"/>
              <a:gd name="connsiteY18" fmla="*/ 1755124 h 2528811"/>
              <a:gd name="connsiteX19" fmla="*/ 2680394 w 4294429"/>
              <a:gd name="connsiteY19" fmla="*/ 1618599 h 2528811"/>
              <a:gd name="connsiteX20" fmla="*/ 2715319 w 4294429"/>
              <a:gd name="connsiteY20" fmla="*/ 1434449 h 2528811"/>
              <a:gd name="connsiteX21" fmla="*/ 2950269 w 4294429"/>
              <a:gd name="connsiteY21" fmla="*/ 1285224 h 2528811"/>
              <a:gd name="connsiteX22" fmla="*/ 3229669 w 4294429"/>
              <a:gd name="connsiteY22" fmla="*/ 1183624 h 2528811"/>
              <a:gd name="connsiteX23" fmla="*/ 3415407 w 4294429"/>
              <a:gd name="connsiteY23" fmla="*/ 1209818 h 2528811"/>
              <a:gd name="connsiteX24" fmla="*/ 3532089 w 4294429"/>
              <a:gd name="connsiteY24" fmla="*/ 1116949 h 2528811"/>
              <a:gd name="connsiteX25" fmla="*/ 3667819 w 4294429"/>
              <a:gd name="connsiteY25" fmla="*/ 788336 h 2528811"/>
              <a:gd name="connsiteX26" fmla="*/ 3832126 w 4294429"/>
              <a:gd name="connsiteY26" fmla="*/ 445437 h 2528811"/>
              <a:gd name="connsiteX27" fmla="*/ 3877369 w 4294429"/>
              <a:gd name="connsiteY27" fmla="*/ 364474 h 2528811"/>
              <a:gd name="connsiteX28" fmla="*/ 4229794 w 4294429"/>
              <a:gd name="connsiteY28" fmla="*/ 373999 h 2528811"/>
              <a:gd name="connsiteX29" fmla="*/ 4229794 w 4294429"/>
              <a:gd name="connsiteY29" fmla="*/ 183499 h 2528811"/>
              <a:gd name="connsiteX30" fmla="*/ 4239319 w 4294429"/>
              <a:gd name="connsiteY30" fmla="*/ 31099 h 2528811"/>
              <a:gd name="connsiteX31" fmla="*/ 3458269 w 4294429"/>
              <a:gd name="connsiteY31" fmla="*/ 21574 h 2528811"/>
              <a:gd name="connsiteX32" fmla="*/ 3324919 w 4294429"/>
              <a:gd name="connsiteY32" fmla="*/ 269224 h 2528811"/>
              <a:gd name="connsiteX33" fmla="*/ 3048694 w 4294429"/>
              <a:gd name="connsiteY33" fmla="*/ 288274 h 2528811"/>
              <a:gd name="connsiteX34" fmla="*/ 2620069 w 4294429"/>
              <a:gd name="connsiteY34" fmla="*/ 78724 h 2528811"/>
              <a:gd name="connsiteX35" fmla="*/ 2420044 w 4294429"/>
              <a:gd name="connsiteY35" fmla="*/ 145399 h 2528811"/>
              <a:gd name="connsiteX36" fmla="*/ 2077144 w 4294429"/>
              <a:gd name="connsiteY36" fmla="*/ 393049 h 2528811"/>
              <a:gd name="connsiteX37" fmla="*/ 2029519 w 4294429"/>
              <a:gd name="connsiteY37" fmla="*/ 497824 h 2528811"/>
              <a:gd name="connsiteX38" fmla="*/ 1848544 w 4294429"/>
              <a:gd name="connsiteY38" fmla="*/ 612124 h 2528811"/>
              <a:gd name="connsiteX39" fmla="*/ 1581844 w 4294429"/>
              <a:gd name="connsiteY39" fmla="*/ 631174 h 2528811"/>
              <a:gd name="connsiteX40" fmla="*/ 1210369 w 4294429"/>
              <a:gd name="connsiteY40" fmla="*/ 421624 h 2528811"/>
              <a:gd name="connsiteX41" fmla="*/ 896044 w 4294429"/>
              <a:gd name="connsiteY41" fmla="*/ 526399 h 2528811"/>
              <a:gd name="connsiteX42" fmla="*/ 715069 w 4294429"/>
              <a:gd name="connsiteY42" fmla="*/ 726424 h 2528811"/>
              <a:gd name="connsiteX43" fmla="*/ 400744 w 4294429"/>
              <a:gd name="connsiteY43" fmla="*/ 812149 h 2528811"/>
              <a:gd name="connsiteX44" fmla="*/ 486469 w 4294429"/>
              <a:gd name="connsiteY44" fmla="*/ 1126474 h 2528811"/>
              <a:gd name="connsiteX45" fmla="*/ 486469 w 4294429"/>
              <a:gd name="connsiteY45" fmla="*/ 1402699 h 2528811"/>
              <a:gd name="connsiteX46" fmla="*/ 286444 w 4294429"/>
              <a:gd name="connsiteY46" fmla="*/ 1364599 h 2528811"/>
              <a:gd name="connsiteX0" fmla="*/ 286444 w 4294429"/>
              <a:gd name="connsiteY0" fmla="*/ 1364599 h 2528811"/>
              <a:gd name="connsiteX1" fmla="*/ 694 w 4294429"/>
              <a:gd name="connsiteY1" fmla="*/ 1459849 h 2528811"/>
              <a:gd name="connsiteX2" fmla="*/ 210244 w 4294429"/>
              <a:gd name="connsiteY2" fmla="*/ 1669399 h 2528811"/>
              <a:gd name="connsiteX3" fmla="*/ 343595 w 4294429"/>
              <a:gd name="connsiteY3" fmla="*/ 1682099 h 2528811"/>
              <a:gd name="connsiteX4" fmla="*/ 556319 w 4294429"/>
              <a:gd name="connsiteY4" fmla="*/ 1729724 h 2528811"/>
              <a:gd name="connsiteX5" fmla="*/ 699195 w 4294429"/>
              <a:gd name="connsiteY5" fmla="*/ 1793224 h 2528811"/>
              <a:gd name="connsiteX6" fmla="*/ 746819 w 4294429"/>
              <a:gd name="connsiteY6" fmla="*/ 1850374 h 2528811"/>
              <a:gd name="connsiteX7" fmla="*/ 816670 w 4294429"/>
              <a:gd name="connsiteY7" fmla="*/ 1964674 h 2528811"/>
              <a:gd name="connsiteX8" fmla="*/ 819845 w 4294429"/>
              <a:gd name="connsiteY8" fmla="*/ 2145649 h 2528811"/>
              <a:gd name="connsiteX9" fmla="*/ 775395 w 4294429"/>
              <a:gd name="connsiteY9" fmla="*/ 2215499 h 2528811"/>
              <a:gd name="connsiteX10" fmla="*/ 829369 w 4294429"/>
              <a:gd name="connsiteY10" fmla="*/ 2278999 h 2528811"/>
              <a:gd name="connsiteX11" fmla="*/ 1115119 w 4294429"/>
              <a:gd name="connsiteY11" fmla="*/ 2415524 h 2528811"/>
              <a:gd name="connsiteX12" fmla="*/ 1423094 w 4294429"/>
              <a:gd name="connsiteY12" fmla="*/ 2526649 h 2528811"/>
              <a:gd name="connsiteX13" fmla="*/ 1508819 w 4294429"/>
              <a:gd name="connsiteY13" fmla="*/ 2313924 h 2528811"/>
              <a:gd name="connsiteX14" fmla="*/ 1677094 w 4294429"/>
              <a:gd name="connsiteY14" fmla="*/ 2098024 h 2528811"/>
              <a:gd name="connsiteX15" fmla="*/ 1788219 w 4294429"/>
              <a:gd name="connsiteY15" fmla="*/ 2164699 h 2528811"/>
              <a:gd name="connsiteX16" fmla="*/ 1950144 w 4294429"/>
              <a:gd name="connsiteY16" fmla="*/ 2094849 h 2528811"/>
              <a:gd name="connsiteX17" fmla="*/ 2007294 w 4294429"/>
              <a:gd name="connsiteY17" fmla="*/ 2218674 h 2528811"/>
              <a:gd name="connsiteX18" fmla="*/ 2566094 w 4294429"/>
              <a:gd name="connsiteY18" fmla="*/ 1755124 h 2528811"/>
              <a:gd name="connsiteX19" fmla="*/ 2680394 w 4294429"/>
              <a:gd name="connsiteY19" fmla="*/ 1618599 h 2528811"/>
              <a:gd name="connsiteX20" fmla="*/ 2715319 w 4294429"/>
              <a:gd name="connsiteY20" fmla="*/ 1434449 h 2528811"/>
              <a:gd name="connsiteX21" fmla="*/ 2950269 w 4294429"/>
              <a:gd name="connsiteY21" fmla="*/ 1285224 h 2528811"/>
              <a:gd name="connsiteX22" fmla="*/ 3229669 w 4294429"/>
              <a:gd name="connsiteY22" fmla="*/ 1183624 h 2528811"/>
              <a:gd name="connsiteX23" fmla="*/ 3415407 w 4294429"/>
              <a:gd name="connsiteY23" fmla="*/ 1209818 h 2528811"/>
              <a:gd name="connsiteX24" fmla="*/ 3532089 w 4294429"/>
              <a:gd name="connsiteY24" fmla="*/ 1116949 h 2528811"/>
              <a:gd name="connsiteX25" fmla="*/ 3667819 w 4294429"/>
              <a:gd name="connsiteY25" fmla="*/ 788336 h 2528811"/>
              <a:gd name="connsiteX26" fmla="*/ 3832126 w 4294429"/>
              <a:gd name="connsiteY26" fmla="*/ 445437 h 2528811"/>
              <a:gd name="connsiteX27" fmla="*/ 3959919 w 4294429"/>
              <a:gd name="connsiteY27" fmla="*/ 332724 h 2528811"/>
              <a:gd name="connsiteX28" fmla="*/ 4229794 w 4294429"/>
              <a:gd name="connsiteY28" fmla="*/ 373999 h 2528811"/>
              <a:gd name="connsiteX29" fmla="*/ 4229794 w 4294429"/>
              <a:gd name="connsiteY29" fmla="*/ 183499 h 2528811"/>
              <a:gd name="connsiteX30" fmla="*/ 4239319 w 4294429"/>
              <a:gd name="connsiteY30" fmla="*/ 31099 h 2528811"/>
              <a:gd name="connsiteX31" fmla="*/ 3458269 w 4294429"/>
              <a:gd name="connsiteY31" fmla="*/ 21574 h 2528811"/>
              <a:gd name="connsiteX32" fmla="*/ 3324919 w 4294429"/>
              <a:gd name="connsiteY32" fmla="*/ 269224 h 2528811"/>
              <a:gd name="connsiteX33" fmla="*/ 3048694 w 4294429"/>
              <a:gd name="connsiteY33" fmla="*/ 288274 h 2528811"/>
              <a:gd name="connsiteX34" fmla="*/ 2620069 w 4294429"/>
              <a:gd name="connsiteY34" fmla="*/ 78724 h 2528811"/>
              <a:gd name="connsiteX35" fmla="*/ 2420044 w 4294429"/>
              <a:gd name="connsiteY35" fmla="*/ 145399 h 2528811"/>
              <a:gd name="connsiteX36" fmla="*/ 2077144 w 4294429"/>
              <a:gd name="connsiteY36" fmla="*/ 393049 h 2528811"/>
              <a:gd name="connsiteX37" fmla="*/ 2029519 w 4294429"/>
              <a:gd name="connsiteY37" fmla="*/ 497824 h 2528811"/>
              <a:gd name="connsiteX38" fmla="*/ 1848544 w 4294429"/>
              <a:gd name="connsiteY38" fmla="*/ 612124 h 2528811"/>
              <a:gd name="connsiteX39" fmla="*/ 1581844 w 4294429"/>
              <a:gd name="connsiteY39" fmla="*/ 631174 h 2528811"/>
              <a:gd name="connsiteX40" fmla="*/ 1210369 w 4294429"/>
              <a:gd name="connsiteY40" fmla="*/ 421624 h 2528811"/>
              <a:gd name="connsiteX41" fmla="*/ 896044 w 4294429"/>
              <a:gd name="connsiteY41" fmla="*/ 526399 h 2528811"/>
              <a:gd name="connsiteX42" fmla="*/ 715069 w 4294429"/>
              <a:gd name="connsiteY42" fmla="*/ 726424 h 2528811"/>
              <a:gd name="connsiteX43" fmla="*/ 400744 w 4294429"/>
              <a:gd name="connsiteY43" fmla="*/ 812149 h 2528811"/>
              <a:gd name="connsiteX44" fmla="*/ 486469 w 4294429"/>
              <a:gd name="connsiteY44" fmla="*/ 1126474 h 2528811"/>
              <a:gd name="connsiteX45" fmla="*/ 486469 w 4294429"/>
              <a:gd name="connsiteY45" fmla="*/ 1402699 h 2528811"/>
              <a:gd name="connsiteX46" fmla="*/ 286444 w 4294429"/>
              <a:gd name="connsiteY46" fmla="*/ 1364599 h 2528811"/>
              <a:gd name="connsiteX0" fmla="*/ 286444 w 4293991"/>
              <a:gd name="connsiteY0" fmla="*/ 1364599 h 2528811"/>
              <a:gd name="connsiteX1" fmla="*/ 694 w 4293991"/>
              <a:gd name="connsiteY1" fmla="*/ 1459849 h 2528811"/>
              <a:gd name="connsiteX2" fmla="*/ 210244 w 4293991"/>
              <a:gd name="connsiteY2" fmla="*/ 1669399 h 2528811"/>
              <a:gd name="connsiteX3" fmla="*/ 343595 w 4293991"/>
              <a:gd name="connsiteY3" fmla="*/ 1682099 h 2528811"/>
              <a:gd name="connsiteX4" fmla="*/ 556319 w 4293991"/>
              <a:gd name="connsiteY4" fmla="*/ 1729724 h 2528811"/>
              <a:gd name="connsiteX5" fmla="*/ 699195 w 4293991"/>
              <a:gd name="connsiteY5" fmla="*/ 1793224 h 2528811"/>
              <a:gd name="connsiteX6" fmla="*/ 746819 w 4293991"/>
              <a:gd name="connsiteY6" fmla="*/ 1850374 h 2528811"/>
              <a:gd name="connsiteX7" fmla="*/ 816670 w 4293991"/>
              <a:gd name="connsiteY7" fmla="*/ 1964674 h 2528811"/>
              <a:gd name="connsiteX8" fmla="*/ 819845 w 4293991"/>
              <a:gd name="connsiteY8" fmla="*/ 2145649 h 2528811"/>
              <a:gd name="connsiteX9" fmla="*/ 775395 w 4293991"/>
              <a:gd name="connsiteY9" fmla="*/ 2215499 h 2528811"/>
              <a:gd name="connsiteX10" fmla="*/ 829369 w 4293991"/>
              <a:gd name="connsiteY10" fmla="*/ 2278999 h 2528811"/>
              <a:gd name="connsiteX11" fmla="*/ 1115119 w 4293991"/>
              <a:gd name="connsiteY11" fmla="*/ 2415524 h 2528811"/>
              <a:gd name="connsiteX12" fmla="*/ 1423094 w 4293991"/>
              <a:gd name="connsiteY12" fmla="*/ 2526649 h 2528811"/>
              <a:gd name="connsiteX13" fmla="*/ 1508819 w 4293991"/>
              <a:gd name="connsiteY13" fmla="*/ 2313924 h 2528811"/>
              <a:gd name="connsiteX14" fmla="*/ 1677094 w 4293991"/>
              <a:gd name="connsiteY14" fmla="*/ 2098024 h 2528811"/>
              <a:gd name="connsiteX15" fmla="*/ 1788219 w 4293991"/>
              <a:gd name="connsiteY15" fmla="*/ 2164699 h 2528811"/>
              <a:gd name="connsiteX16" fmla="*/ 1950144 w 4293991"/>
              <a:gd name="connsiteY16" fmla="*/ 2094849 h 2528811"/>
              <a:gd name="connsiteX17" fmla="*/ 2007294 w 4293991"/>
              <a:gd name="connsiteY17" fmla="*/ 2218674 h 2528811"/>
              <a:gd name="connsiteX18" fmla="*/ 2566094 w 4293991"/>
              <a:gd name="connsiteY18" fmla="*/ 1755124 h 2528811"/>
              <a:gd name="connsiteX19" fmla="*/ 2680394 w 4293991"/>
              <a:gd name="connsiteY19" fmla="*/ 1618599 h 2528811"/>
              <a:gd name="connsiteX20" fmla="*/ 2715319 w 4293991"/>
              <a:gd name="connsiteY20" fmla="*/ 1434449 h 2528811"/>
              <a:gd name="connsiteX21" fmla="*/ 2950269 w 4293991"/>
              <a:gd name="connsiteY21" fmla="*/ 1285224 h 2528811"/>
              <a:gd name="connsiteX22" fmla="*/ 3229669 w 4293991"/>
              <a:gd name="connsiteY22" fmla="*/ 1183624 h 2528811"/>
              <a:gd name="connsiteX23" fmla="*/ 3415407 w 4293991"/>
              <a:gd name="connsiteY23" fmla="*/ 1209818 h 2528811"/>
              <a:gd name="connsiteX24" fmla="*/ 3532089 w 4293991"/>
              <a:gd name="connsiteY24" fmla="*/ 1116949 h 2528811"/>
              <a:gd name="connsiteX25" fmla="*/ 3667819 w 4293991"/>
              <a:gd name="connsiteY25" fmla="*/ 788336 h 2528811"/>
              <a:gd name="connsiteX26" fmla="*/ 3832126 w 4293991"/>
              <a:gd name="connsiteY26" fmla="*/ 445437 h 2528811"/>
              <a:gd name="connsiteX27" fmla="*/ 3959919 w 4293991"/>
              <a:gd name="connsiteY27" fmla="*/ 332724 h 2528811"/>
              <a:gd name="connsiteX28" fmla="*/ 4242494 w 4293991"/>
              <a:gd name="connsiteY28" fmla="*/ 373999 h 2528811"/>
              <a:gd name="connsiteX29" fmla="*/ 4229794 w 4293991"/>
              <a:gd name="connsiteY29" fmla="*/ 183499 h 2528811"/>
              <a:gd name="connsiteX30" fmla="*/ 4239319 w 4293991"/>
              <a:gd name="connsiteY30" fmla="*/ 31099 h 2528811"/>
              <a:gd name="connsiteX31" fmla="*/ 3458269 w 4293991"/>
              <a:gd name="connsiteY31" fmla="*/ 21574 h 2528811"/>
              <a:gd name="connsiteX32" fmla="*/ 3324919 w 4293991"/>
              <a:gd name="connsiteY32" fmla="*/ 269224 h 2528811"/>
              <a:gd name="connsiteX33" fmla="*/ 3048694 w 4293991"/>
              <a:gd name="connsiteY33" fmla="*/ 288274 h 2528811"/>
              <a:gd name="connsiteX34" fmla="*/ 2620069 w 4293991"/>
              <a:gd name="connsiteY34" fmla="*/ 78724 h 2528811"/>
              <a:gd name="connsiteX35" fmla="*/ 2420044 w 4293991"/>
              <a:gd name="connsiteY35" fmla="*/ 145399 h 2528811"/>
              <a:gd name="connsiteX36" fmla="*/ 2077144 w 4293991"/>
              <a:gd name="connsiteY36" fmla="*/ 393049 h 2528811"/>
              <a:gd name="connsiteX37" fmla="*/ 2029519 w 4293991"/>
              <a:gd name="connsiteY37" fmla="*/ 497824 h 2528811"/>
              <a:gd name="connsiteX38" fmla="*/ 1848544 w 4293991"/>
              <a:gd name="connsiteY38" fmla="*/ 612124 h 2528811"/>
              <a:gd name="connsiteX39" fmla="*/ 1581844 w 4293991"/>
              <a:gd name="connsiteY39" fmla="*/ 631174 h 2528811"/>
              <a:gd name="connsiteX40" fmla="*/ 1210369 w 4293991"/>
              <a:gd name="connsiteY40" fmla="*/ 421624 h 2528811"/>
              <a:gd name="connsiteX41" fmla="*/ 896044 w 4293991"/>
              <a:gd name="connsiteY41" fmla="*/ 526399 h 2528811"/>
              <a:gd name="connsiteX42" fmla="*/ 715069 w 4293991"/>
              <a:gd name="connsiteY42" fmla="*/ 726424 h 2528811"/>
              <a:gd name="connsiteX43" fmla="*/ 400744 w 4293991"/>
              <a:gd name="connsiteY43" fmla="*/ 812149 h 2528811"/>
              <a:gd name="connsiteX44" fmla="*/ 486469 w 4293991"/>
              <a:gd name="connsiteY44" fmla="*/ 1126474 h 2528811"/>
              <a:gd name="connsiteX45" fmla="*/ 486469 w 4293991"/>
              <a:gd name="connsiteY45" fmla="*/ 1402699 h 2528811"/>
              <a:gd name="connsiteX46" fmla="*/ 286444 w 4293991"/>
              <a:gd name="connsiteY46" fmla="*/ 1364599 h 2528811"/>
              <a:gd name="connsiteX0" fmla="*/ 286444 w 4291113"/>
              <a:gd name="connsiteY0" fmla="*/ 1364747 h 2528959"/>
              <a:gd name="connsiteX1" fmla="*/ 694 w 4291113"/>
              <a:gd name="connsiteY1" fmla="*/ 1459997 h 2528959"/>
              <a:gd name="connsiteX2" fmla="*/ 210244 w 4291113"/>
              <a:gd name="connsiteY2" fmla="*/ 1669547 h 2528959"/>
              <a:gd name="connsiteX3" fmla="*/ 343595 w 4291113"/>
              <a:gd name="connsiteY3" fmla="*/ 1682247 h 2528959"/>
              <a:gd name="connsiteX4" fmla="*/ 556319 w 4291113"/>
              <a:gd name="connsiteY4" fmla="*/ 1729872 h 2528959"/>
              <a:gd name="connsiteX5" fmla="*/ 699195 w 4291113"/>
              <a:gd name="connsiteY5" fmla="*/ 1793372 h 2528959"/>
              <a:gd name="connsiteX6" fmla="*/ 746819 w 4291113"/>
              <a:gd name="connsiteY6" fmla="*/ 1850522 h 2528959"/>
              <a:gd name="connsiteX7" fmla="*/ 816670 w 4291113"/>
              <a:gd name="connsiteY7" fmla="*/ 1964822 h 2528959"/>
              <a:gd name="connsiteX8" fmla="*/ 819845 w 4291113"/>
              <a:gd name="connsiteY8" fmla="*/ 2145797 h 2528959"/>
              <a:gd name="connsiteX9" fmla="*/ 775395 w 4291113"/>
              <a:gd name="connsiteY9" fmla="*/ 2215647 h 2528959"/>
              <a:gd name="connsiteX10" fmla="*/ 829369 w 4291113"/>
              <a:gd name="connsiteY10" fmla="*/ 2279147 h 2528959"/>
              <a:gd name="connsiteX11" fmla="*/ 1115119 w 4291113"/>
              <a:gd name="connsiteY11" fmla="*/ 2415672 h 2528959"/>
              <a:gd name="connsiteX12" fmla="*/ 1423094 w 4291113"/>
              <a:gd name="connsiteY12" fmla="*/ 2526797 h 2528959"/>
              <a:gd name="connsiteX13" fmla="*/ 1508819 w 4291113"/>
              <a:gd name="connsiteY13" fmla="*/ 2314072 h 2528959"/>
              <a:gd name="connsiteX14" fmla="*/ 1677094 w 4291113"/>
              <a:gd name="connsiteY14" fmla="*/ 2098172 h 2528959"/>
              <a:gd name="connsiteX15" fmla="*/ 1788219 w 4291113"/>
              <a:gd name="connsiteY15" fmla="*/ 2164847 h 2528959"/>
              <a:gd name="connsiteX16" fmla="*/ 1950144 w 4291113"/>
              <a:gd name="connsiteY16" fmla="*/ 2094997 h 2528959"/>
              <a:gd name="connsiteX17" fmla="*/ 2007294 w 4291113"/>
              <a:gd name="connsiteY17" fmla="*/ 2218822 h 2528959"/>
              <a:gd name="connsiteX18" fmla="*/ 2566094 w 4291113"/>
              <a:gd name="connsiteY18" fmla="*/ 1755272 h 2528959"/>
              <a:gd name="connsiteX19" fmla="*/ 2680394 w 4291113"/>
              <a:gd name="connsiteY19" fmla="*/ 1618747 h 2528959"/>
              <a:gd name="connsiteX20" fmla="*/ 2715319 w 4291113"/>
              <a:gd name="connsiteY20" fmla="*/ 1434597 h 2528959"/>
              <a:gd name="connsiteX21" fmla="*/ 2950269 w 4291113"/>
              <a:gd name="connsiteY21" fmla="*/ 1285372 h 2528959"/>
              <a:gd name="connsiteX22" fmla="*/ 3229669 w 4291113"/>
              <a:gd name="connsiteY22" fmla="*/ 1183772 h 2528959"/>
              <a:gd name="connsiteX23" fmla="*/ 3415407 w 4291113"/>
              <a:gd name="connsiteY23" fmla="*/ 1209966 h 2528959"/>
              <a:gd name="connsiteX24" fmla="*/ 3532089 w 4291113"/>
              <a:gd name="connsiteY24" fmla="*/ 1117097 h 2528959"/>
              <a:gd name="connsiteX25" fmla="*/ 3667819 w 4291113"/>
              <a:gd name="connsiteY25" fmla="*/ 788484 h 2528959"/>
              <a:gd name="connsiteX26" fmla="*/ 3832126 w 4291113"/>
              <a:gd name="connsiteY26" fmla="*/ 445585 h 2528959"/>
              <a:gd name="connsiteX27" fmla="*/ 3959919 w 4291113"/>
              <a:gd name="connsiteY27" fmla="*/ 332872 h 2528959"/>
              <a:gd name="connsiteX28" fmla="*/ 4242494 w 4291113"/>
              <a:gd name="connsiteY28" fmla="*/ 374147 h 2528959"/>
              <a:gd name="connsiteX29" fmla="*/ 4220269 w 4291113"/>
              <a:gd name="connsiteY29" fmla="*/ 186822 h 2528959"/>
              <a:gd name="connsiteX30" fmla="*/ 4239319 w 4291113"/>
              <a:gd name="connsiteY30" fmla="*/ 31247 h 2528959"/>
              <a:gd name="connsiteX31" fmla="*/ 3458269 w 4291113"/>
              <a:gd name="connsiteY31" fmla="*/ 21722 h 2528959"/>
              <a:gd name="connsiteX32" fmla="*/ 3324919 w 4291113"/>
              <a:gd name="connsiteY32" fmla="*/ 269372 h 2528959"/>
              <a:gd name="connsiteX33" fmla="*/ 3048694 w 4291113"/>
              <a:gd name="connsiteY33" fmla="*/ 288422 h 2528959"/>
              <a:gd name="connsiteX34" fmla="*/ 2620069 w 4291113"/>
              <a:gd name="connsiteY34" fmla="*/ 78872 h 2528959"/>
              <a:gd name="connsiteX35" fmla="*/ 2420044 w 4291113"/>
              <a:gd name="connsiteY35" fmla="*/ 145547 h 2528959"/>
              <a:gd name="connsiteX36" fmla="*/ 2077144 w 4291113"/>
              <a:gd name="connsiteY36" fmla="*/ 393197 h 2528959"/>
              <a:gd name="connsiteX37" fmla="*/ 2029519 w 4291113"/>
              <a:gd name="connsiteY37" fmla="*/ 497972 h 2528959"/>
              <a:gd name="connsiteX38" fmla="*/ 1848544 w 4291113"/>
              <a:gd name="connsiteY38" fmla="*/ 612272 h 2528959"/>
              <a:gd name="connsiteX39" fmla="*/ 1581844 w 4291113"/>
              <a:gd name="connsiteY39" fmla="*/ 631322 h 2528959"/>
              <a:gd name="connsiteX40" fmla="*/ 1210369 w 4291113"/>
              <a:gd name="connsiteY40" fmla="*/ 421772 h 2528959"/>
              <a:gd name="connsiteX41" fmla="*/ 896044 w 4291113"/>
              <a:gd name="connsiteY41" fmla="*/ 526547 h 2528959"/>
              <a:gd name="connsiteX42" fmla="*/ 715069 w 4291113"/>
              <a:gd name="connsiteY42" fmla="*/ 726572 h 2528959"/>
              <a:gd name="connsiteX43" fmla="*/ 400744 w 4291113"/>
              <a:gd name="connsiteY43" fmla="*/ 812297 h 2528959"/>
              <a:gd name="connsiteX44" fmla="*/ 486469 w 4291113"/>
              <a:gd name="connsiteY44" fmla="*/ 1126622 h 2528959"/>
              <a:gd name="connsiteX45" fmla="*/ 486469 w 4291113"/>
              <a:gd name="connsiteY45" fmla="*/ 1402847 h 2528959"/>
              <a:gd name="connsiteX46" fmla="*/ 286444 w 4291113"/>
              <a:gd name="connsiteY46" fmla="*/ 1364747 h 2528959"/>
              <a:gd name="connsiteX0" fmla="*/ 286444 w 4295781"/>
              <a:gd name="connsiteY0" fmla="*/ 1361619 h 2525831"/>
              <a:gd name="connsiteX1" fmla="*/ 694 w 4295781"/>
              <a:gd name="connsiteY1" fmla="*/ 1456869 h 2525831"/>
              <a:gd name="connsiteX2" fmla="*/ 210244 w 4295781"/>
              <a:gd name="connsiteY2" fmla="*/ 1666419 h 2525831"/>
              <a:gd name="connsiteX3" fmla="*/ 343595 w 4295781"/>
              <a:gd name="connsiteY3" fmla="*/ 1679119 h 2525831"/>
              <a:gd name="connsiteX4" fmla="*/ 556319 w 4295781"/>
              <a:gd name="connsiteY4" fmla="*/ 1726744 h 2525831"/>
              <a:gd name="connsiteX5" fmla="*/ 699195 w 4295781"/>
              <a:gd name="connsiteY5" fmla="*/ 1790244 h 2525831"/>
              <a:gd name="connsiteX6" fmla="*/ 746819 w 4295781"/>
              <a:gd name="connsiteY6" fmla="*/ 1847394 h 2525831"/>
              <a:gd name="connsiteX7" fmla="*/ 816670 w 4295781"/>
              <a:gd name="connsiteY7" fmla="*/ 1961694 h 2525831"/>
              <a:gd name="connsiteX8" fmla="*/ 819845 w 4295781"/>
              <a:gd name="connsiteY8" fmla="*/ 2142669 h 2525831"/>
              <a:gd name="connsiteX9" fmla="*/ 775395 w 4295781"/>
              <a:gd name="connsiteY9" fmla="*/ 2212519 h 2525831"/>
              <a:gd name="connsiteX10" fmla="*/ 829369 w 4295781"/>
              <a:gd name="connsiteY10" fmla="*/ 2276019 h 2525831"/>
              <a:gd name="connsiteX11" fmla="*/ 1115119 w 4295781"/>
              <a:gd name="connsiteY11" fmla="*/ 2412544 h 2525831"/>
              <a:gd name="connsiteX12" fmla="*/ 1423094 w 4295781"/>
              <a:gd name="connsiteY12" fmla="*/ 2523669 h 2525831"/>
              <a:gd name="connsiteX13" fmla="*/ 1508819 w 4295781"/>
              <a:gd name="connsiteY13" fmla="*/ 2310944 h 2525831"/>
              <a:gd name="connsiteX14" fmla="*/ 1677094 w 4295781"/>
              <a:gd name="connsiteY14" fmla="*/ 2095044 h 2525831"/>
              <a:gd name="connsiteX15" fmla="*/ 1788219 w 4295781"/>
              <a:gd name="connsiteY15" fmla="*/ 2161719 h 2525831"/>
              <a:gd name="connsiteX16" fmla="*/ 1950144 w 4295781"/>
              <a:gd name="connsiteY16" fmla="*/ 2091869 h 2525831"/>
              <a:gd name="connsiteX17" fmla="*/ 2007294 w 4295781"/>
              <a:gd name="connsiteY17" fmla="*/ 2215694 h 2525831"/>
              <a:gd name="connsiteX18" fmla="*/ 2566094 w 4295781"/>
              <a:gd name="connsiteY18" fmla="*/ 1752144 h 2525831"/>
              <a:gd name="connsiteX19" fmla="*/ 2680394 w 4295781"/>
              <a:gd name="connsiteY19" fmla="*/ 1615619 h 2525831"/>
              <a:gd name="connsiteX20" fmla="*/ 2715319 w 4295781"/>
              <a:gd name="connsiteY20" fmla="*/ 1431469 h 2525831"/>
              <a:gd name="connsiteX21" fmla="*/ 2950269 w 4295781"/>
              <a:gd name="connsiteY21" fmla="*/ 1282244 h 2525831"/>
              <a:gd name="connsiteX22" fmla="*/ 3229669 w 4295781"/>
              <a:gd name="connsiteY22" fmla="*/ 1180644 h 2525831"/>
              <a:gd name="connsiteX23" fmla="*/ 3415407 w 4295781"/>
              <a:gd name="connsiteY23" fmla="*/ 1206838 h 2525831"/>
              <a:gd name="connsiteX24" fmla="*/ 3532089 w 4295781"/>
              <a:gd name="connsiteY24" fmla="*/ 1113969 h 2525831"/>
              <a:gd name="connsiteX25" fmla="*/ 3667819 w 4295781"/>
              <a:gd name="connsiteY25" fmla="*/ 785356 h 2525831"/>
              <a:gd name="connsiteX26" fmla="*/ 3832126 w 4295781"/>
              <a:gd name="connsiteY26" fmla="*/ 442457 h 2525831"/>
              <a:gd name="connsiteX27" fmla="*/ 3959919 w 4295781"/>
              <a:gd name="connsiteY27" fmla="*/ 329744 h 2525831"/>
              <a:gd name="connsiteX28" fmla="*/ 4242494 w 4295781"/>
              <a:gd name="connsiteY28" fmla="*/ 371019 h 2525831"/>
              <a:gd name="connsiteX29" fmla="*/ 4220269 w 4295781"/>
              <a:gd name="connsiteY29" fmla="*/ 183694 h 2525831"/>
              <a:gd name="connsiteX30" fmla="*/ 4232970 w 4295781"/>
              <a:gd name="connsiteY30" fmla="*/ 110669 h 2525831"/>
              <a:gd name="connsiteX31" fmla="*/ 4239319 w 4295781"/>
              <a:gd name="connsiteY31" fmla="*/ 28119 h 2525831"/>
              <a:gd name="connsiteX32" fmla="*/ 3458269 w 4295781"/>
              <a:gd name="connsiteY32" fmla="*/ 18594 h 2525831"/>
              <a:gd name="connsiteX33" fmla="*/ 3324919 w 4295781"/>
              <a:gd name="connsiteY33" fmla="*/ 266244 h 2525831"/>
              <a:gd name="connsiteX34" fmla="*/ 3048694 w 4295781"/>
              <a:gd name="connsiteY34" fmla="*/ 285294 h 2525831"/>
              <a:gd name="connsiteX35" fmla="*/ 2620069 w 4295781"/>
              <a:gd name="connsiteY35" fmla="*/ 75744 h 2525831"/>
              <a:gd name="connsiteX36" fmla="*/ 2420044 w 4295781"/>
              <a:gd name="connsiteY36" fmla="*/ 142419 h 2525831"/>
              <a:gd name="connsiteX37" fmla="*/ 2077144 w 4295781"/>
              <a:gd name="connsiteY37" fmla="*/ 390069 h 2525831"/>
              <a:gd name="connsiteX38" fmla="*/ 2029519 w 4295781"/>
              <a:gd name="connsiteY38" fmla="*/ 494844 h 2525831"/>
              <a:gd name="connsiteX39" fmla="*/ 1848544 w 4295781"/>
              <a:gd name="connsiteY39" fmla="*/ 609144 h 2525831"/>
              <a:gd name="connsiteX40" fmla="*/ 1581844 w 4295781"/>
              <a:gd name="connsiteY40" fmla="*/ 628194 h 2525831"/>
              <a:gd name="connsiteX41" fmla="*/ 1210369 w 4295781"/>
              <a:gd name="connsiteY41" fmla="*/ 418644 h 2525831"/>
              <a:gd name="connsiteX42" fmla="*/ 896044 w 4295781"/>
              <a:gd name="connsiteY42" fmla="*/ 523419 h 2525831"/>
              <a:gd name="connsiteX43" fmla="*/ 715069 w 4295781"/>
              <a:gd name="connsiteY43" fmla="*/ 723444 h 2525831"/>
              <a:gd name="connsiteX44" fmla="*/ 400744 w 4295781"/>
              <a:gd name="connsiteY44" fmla="*/ 809169 h 2525831"/>
              <a:gd name="connsiteX45" fmla="*/ 486469 w 4295781"/>
              <a:gd name="connsiteY45" fmla="*/ 1123494 h 2525831"/>
              <a:gd name="connsiteX46" fmla="*/ 486469 w 4295781"/>
              <a:gd name="connsiteY46" fmla="*/ 1399719 h 2525831"/>
              <a:gd name="connsiteX47" fmla="*/ 286444 w 4295781"/>
              <a:gd name="connsiteY47" fmla="*/ 1361619 h 2525831"/>
              <a:gd name="connsiteX0" fmla="*/ 286444 w 4343572"/>
              <a:gd name="connsiteY0" fmla="*/ 1360221 h 2524433"/>
              <a:gd name="connsiteX1" fmla="*/ 694 w 4343572"/>
              <a:gd name="connsiteY1" fmla="*/ 1455471 h 2524433"/>
              <a:gd name="connsiteX2" fmla="*/ 210244 w 4343572"/>
              <a:gd name="connsiteY2" fmla="*/ 1665021 h 2524433"/>
              <a:gd name="connsiteX3" fmla="*/ 343595 w 4343572"/>
              <a:gd name="connsiteY3" fmla="*/ 1677721 h 2524433"/>
              <a:gd name="connsiteX4" fmla="*/ 556319 w 4343572"/>
              <a:gd name="connsiteY4" fmla="*/ 1725346 h 2524433"/>
              <a:gd name="connsiteX5" fmla="*/ 699195 w 4343572"/>
              <a:gd name="connsiteY5" fmla="*/ 1788846 h 2524433"/>
              <a:gd name="connsiteX6" fmla="*/ 746819 w 4343572"/>
              <a:gd name="connsiteY6" fmla="*/ 1845996 h 2524433"/>
              <a:gd name="connsiteX7" fmla="*/ 816670 w 4343572"/>
              <a:gd name="connsiteY7" fmla="*/ 1960296 h 2524433"/>
              <a:gd name="connsiteX8" fmla="*/ 819845 w 4343572"/>
              <a:gd name="connsiteY8" fmla="*/ 2141271 h 2524433"/>
              <a:gd name="connsiteX9" fmla="*/ 775395 w 4343572"/>
              <a:gd name="connsiteY9" fmla="*/ 2211121 h 2524433"/>
              <a:gd name="connsiteX10" fmla="*/ 829369 w 4343572"/>
              <a:gd name="connsiteY10" fmla="*/ 2274621 h 2524433"/>
              <a:gd name="connsiteX11" fmla="*/ 1115119 w 4343572"/>
              <a:gd name="connsiteY11" fmla="*/ 2411146 h 2524433"/>
              <a:gd name="connsiteX12" fmla="*/ 1423094 w 4343572"/>
              <a:gd name="connsiteY12" fmla="*/ 2522271 h 2524433"/>
              <a:gd name="connsiteX13" fmla="*/ 1508819 w 4343572"/>
              <a:gd name="connsiteY13" fmla="*/ 2309546 h 2524433"/>
              <a:gd name="connsiteX14" fmla="*/ 1677094 w 4343572"/>
              <a:gd name="connsiteY14" fmla="*/ 2093646 h 2524433"/>
              <a:gd name="connsiteX15" fmla="*/ 1788219 w 4343572"/>
              <a:gd name="connsiteY15" fmla="*/ 2160321 h 2524433"/>
              <a:gd name="connsiteX16" fmla="*/ 1950144 w 4343572"/>
              <a:gd name="connsiteY16" fmla="*/ 2090471 h 2524433"/>
              <a:gd name="connsiteX17" fmla="*/ 2007294 w 4343572"/>
              <a:gd name="connsiteY17" fmla="*/ 2214296 h 2524433"/>
              <a:gd name="connsiteX18" fmla="*/ 2566094 w 4343572"/>
              <a:gd name="connsiteY18" fmla="*/ 1750746 h 2524433"/>
              <a:gd name="connsiteX19" fmla="*/ 2680394 w 4343572"/>
              <a:gd name="connsiteY19" fmla="*/ 1614221 h 2524433"/>
              <a:gd name="connsiteX20" fmla="*/ 2715319 w 4343572"/>
              <a:gd name="connsiteY20" fmla="*/ 1430071 h 2524433"/>
              <a:gd name="connsiteX21" fmla="*/ 2950269 w 4343572"/>
              <a:gd name="connsiteY21" fmla="*/ 1280846 h 2524433"/>
              <a:gd name="connsiteX22" fmla="*/ 3229669 w 4343572"/>
              <a:gd name="connsiteY22" fmla="*/ 1179246 h 2524433"/>
              <a:gd name="connsiteX23" fmla="*/ 3415407 w 4343572"/>
              <a:gd name="connsiteY23" fmla="*/ 1205440 h 2524433"/>
              <a:gd name="connsiteX24" fmla="*/ 3532089 w 4343572"/>
              <a:gd name="connsiteY24" fmla="*/ 1112571 h 2524433"/>
              <a:gd name="connsiteX25" fmla="*/ 3667819 w 4343572"/>
              <a:gd name="connsiteY25" fmla="*/ 783958 h 2524433"/>
              <a:gd name="connsiteX26" fmla="*/ 3832126 w 4343572"/>
              <a:gd name="connsiteY26" fmla="*/ 441059 h 2524433"/>
              <a:gd name="connsiteX27" fmla="*/ 3959919 w 4343572"/>
              <a:gd name="connsiteY27" fmla="*/ 328346 h 2524433"/>
              <a:gd name="connsiteX28" fmla="*/ 4242494 w 4343572"/>
              <a:gd name="connsiteY28" fmla="*/ 369621 h 2524433"/>
              <a:gd name="connsiteX29" fmla="*/ 4220269 w 4343572"/>
              <a:gd name="connsiteY29" fmla="*/ 182296 h 2524433"/>
              <a:gd name="connsiteX30" fmla="*/ 4232970 w 4343572"/>
              <a:gd name="connsiteY30" fmla="*/ 109271 h 2524433"/>
              <a:gd name="connsiteX31" fmla="*/ 4334570 w 4343572"/>
              <a:gd name="connsiteY31" fmla="*/ 71171 h 2524433"/>
              <a:gd name="connsiteX32" fmla="*/ 4239319 w 4343572"/>
              <a:gd name="connsiteY32" fmla="*/ 26721 h 2524433"/>
              <a:gd name="connsiteX33" fmla="*/ 3458269 w 4343572"/>
              <a:gd name="connsiteY33" fmla="*/ 17196 h 2524433"/>
              <a:gd name="connsiteX34" fmla="*/ 3324919 w 4343572"/>
              <a:gd name="connsiteY34" fmla="*/ 264846 h 2524433"/>
              <a:gd name="connsiteX35" fmla="*/ 3048694 w 4343572"/>
              <a:gd name="connsiteY35" fmla="*/ 283896 h 2524433"/>
              <a:gd name="connsiteX36" fmla="*/ 2620069 w 4343572"/>
              <a:gd name="connsiteY36" fmla="*/ 74346 h 2524433"/>
              <a:gd name="connsiteX37" fmla="*/ 2420044 w 4343572"/>
              <a:gd name="connsiteY37" fmla="*/ 141021 h 2524433"/>
              <a:gd name="connsiteX38" fmla="*/ 2077144 w 4343572"/>
              <a:gd name="connsiteY38" fmla="*/ 388671 h 2524433"/>
              <a:gd name="connsiteX39" fmla="*/ 2029519 w 4343572"/>
              <a:gd name="connsiteY39" fmla="*/ 493446 h 2524433"/>
              <a:gd name="connsiteX40" fmla="*/ 1848544 w 4343572"/>
              <a:gd name="connsiteY40" fmla="*/ 607746 h 2524433"/>
              <a:gd name="connsiteX41" fmla="*/ 1581844 w 4343572"/>
              <a:gd name="connsiteY41" fmla="*/ 626796 h 2524433"/>
              <a:gd name="connsiteX42" fmla="*/ 1210369 w 4343572"/>
              <a:gd name="connsiteY42" fmla="*/ 417246 h 2524433"/>
              <a:gd name="connsiteX43" fmla="*/ 896044 w 4343572"/>
              <a:gd name="connsiteY43" fmla="*/ 522021 h 2524433"/>
              <a:gd name="connsiteX44" fmla="*/ 715069 w 4343572"/>
              <a:gd name="connsiteY44" fmla="*/ 722046 h 2524433"/>
              <a:gd name="connsiteX45" fmla="*/ 400744 w 4343572"/>
              <a:gd name="connsiteY45" fmla="*/ 807771 h 2524433"/>
              <a:gd name="connsiteX46" fmla="*/ 486469 w 4343572"/>
              <a:gd name="connsiteY46" fmla="*/ 1122096 h 2524433"/>
              <a:gd name="connsiteX47" fmla="*/ 486469 w 4343572"/>
              <a:gd name="connsiteY47" fmla="*/ 1398321 h 2524433"/>
              <a:gd name="connsiteX48" fmla="*/ 286444 w 4343572"/>
              <a:gd name="connsiteY48" fmla="*/ 1360221 h 2524433"/>
              <a:gd name="connsiteX0" fmla="*/ 286444 w 4343572"/>
              <a:gd name="connsiteY0" fmla="*/ 1360221 h 2524433"/>
              <a:gd name="connsiteX1" fmla="*/ 694 w 4343572"/>
              <a:gd name="connsiteY1" fmla="*/ 1455471 h 2524433"/>
              <a:gd name="connsiteX2" fmla="*/ 210244 w 4343572"/>
              <a:gd name="connsiteY2" fmla="*/ 1665021 h 2524433"/>
              <a:gd name="connsiteX3" fmla="*/ 343595 w 4343572"/>
              <a:gd name="connsiteY3" fmla="*/ 1677721 h 2524433"/>
              <a:gd name="connsiteX4" fmla="*/ 556319 w 4343572"/>
              <a:gd name="connsiteY4" fmla="*/ 1725346 h 2524433"/>
              <a:gd name="connsiteX5" fmla="*/ 699195 w 4343572"/>
              <a:gd name="connsiteY5" fmla="*/ 1788846 h 2524433"/>
              <a:gd name="connsiteX6" fmla="*/ 746819 w 4343572"/>
              <a:gd name="connsiteY6" fmla="*/ 1845996 h 2524433"/>
              <a:gd name="connsiteX7" fmla="*/ 816670 w 4343572"/>
              <a:gd name="connsiteY7" fmla="*/ 1960296 h 2524433"/>
              <a:gd name="connsiteX8" fmla="*/ 819845 w 4343572"/>
              <a:gd name="connsiteY8" fmla="*/ 2141271 h 2524433"/>
              <a:gd name="connsiteX9" fmla="*/ 775395 w 4343572"/>
              <a:gd name="connsiteY9" fmla="*/ 2211121 h 2524433"/>
              <a:gd name="connsiteX10" fmla="*/ 829369 w 4343572"/>
              <a:gd name="connsiteY10" fmla="*/ 2274621 h 2524433"/>
              <a:gd name="connsiteX11" fmla="*/ 1115119 w 4343572"/>
              <a:gd name="connsiteY11" fmla="*/ 2411146 h 2524433"/>
              <a:gd name="connsiteX12" fmla="*/ 1423094 w 4343572"/>
              <a:gd name="connsiteY12" fmla="*/ 2522271 h 2524433"/>
              <a:gd name="connsiteX13" fmla="*/ 1508819 w 4343572"/>
              <a:gd name="connsiteY13" fmla="*/ 2309546 h 2524433"/>
              <a:gd name="connsiteX14" fmla="*/ 1677094 w 4343572"/>
              <a:gd name="connsiteY14" fmla="*/ 2093646 h 2524433"/>
              <a:gd name="connsiteX15" fmla="*/ 1788219 w 4343572"/>
              <a:gd name="connsiteY15" fmla="*/ 2160321 h 2524433"/>
              <a:gd name="connsiteX16" fmla="*/ 1950144 w 4343572"/>
              <a:gd name="connsiteY16" fmla="*/ 2090471 h 2524433"/>
              <a:gd name="connsiteX17" fmla="*/ 2007294 w 4343572"/>
              <a:gd name="connsiteY17" fmla="*/ 2214296 h 2524433"/>
              <a:gd name="connsiteX18" fmla="*/ 2566094 w 4343572"/>
              <a:gd name="connsiteY18" fmla="*/ 1750746 h 2524433"/>
              <a:gd name="connsiteX19" fmla="*/ 2680394 w 4343572"/>
              <a:gd name="connsiteY19" fmla="*/ 1614221 h 2524433"/>
              <a:gd name="connsiteX20" fmla="*/ 2715319 w 4343572"/>
              <a:gd name="connsiteY20" fmla="*/ 1430071 h 2524433"/>
              <a:gd name="connsiteX21" fmla="*/ 2950269 w 4343572"/>
              <a:gd name="connsiteY21" fmla="*/ 1280846 h 2524433"/>
              <a:gd name="connsiteX22" fmla="*/ 3229669 w 4343572"/>
              <a:gd name="connsiteY22" fmla="*/ 1179246 h 2524433"/>
              <a:gd name="connsiteX23" fmla="*/ 3415407 w 4343572"/>
              <a:gd name="connsiteY23" fmla="*/ 1205440 h 2524433"/>
              <a:gd name="connsiteX24" fmla="*/ 3532089 w 4343572"/>
              <a:gd name="connsiteY24" fmla="*/ 1112571 h 2524433"/>
              <a:gd name="connsiteX25" fmla="*/ 3667819 w 4343572"/>
              <a:gd name="connsiteY25" fmla="*/ 783958 h 2524433"/>
              <a:gd name="connsiteX26" fmla="*/ 3832126 w 4343572"/>
              <a:gd name="connsiteY26" fmla="*/ 441059 h 2524433"/>
              <a:gd name="connsiteX27" fmla="*/ 3959919 w 4343572"/>
              <a:gd name="connsiteY27" fmla="*/ 328346 h 2524433"/>
              <a:gd name="connsiteX28" fmla="*/ 4242494 w 4343572"/>
              <a:gd name="connsiteY28" fmla="*/ 369621 h 2524433"/>
              <a:gd name="connsiteX29" fmla="*/ 4220269 w 4343572"/>
              <a:gd name="connsiteY29" fmla="*/ 182296 h 2524433"/>
              <a:gd name="connsiteX30" fmla="*/ 4239320 w 4343572"/>
              <a:gd name="connsiteY30" fmla="*/ 112446 h 2524433"/>
              <a:gd name="connsiteX31" fmla="*/ 4334570 w 4343572"/>
              <a:gd name="connsiteY31" fmla="*/ 71171 h 2524433"/>
              <a:gd name="connsiteX32" fmla="*/ 4239319 w 4343572"/>
              <a:gd name="connsiteY32" fmla="*/ 26721 h 2524433"/>
              <a:gd name="connsiteX33" fmla="*/ 3458269 w 4343572"/>
              <a:gd name="connsiteY33" fmla="*/ 17196 h 2524433"/>
              <a:gd name="connsiteX34" fmla="*/ 3324919 w 4343572"/>
              <a:gd name="connsiteY34" fmla="*/ 264846 h 2524433"/>
              <a:gd name="connsiteX35" fmla="*/ 3048694 w 4343572"/>
              <a:gd name="connsiteY35" fmla="*/ 283896 h 2524433"/>
              <a:gd name="connsiteX36" fmla="*/ 2620069 w 4343572"/>
              <a:gd name="connsiteY36" fmla="*/ 74346 h 2524433"/>
              <a:gd name="connsiteX37" fmla="*/ 2420044 w 4343572"/>
              <a:gd name="connsiteY37" fmla="*/ 141021 h 2524433"/>
              <a:gd name="connsiteX38" fmla="*/ 2077144 w 4343572"/>
              <a:gd name="connsiteY38" fmla="*/ 388671 h 2524433"/>
              <a:gd name="connsiteX39" fmla="*/ 2029519 w 4343572"/>
              <a:gd name="connsiteY39" fmla="*/ 493446 h 2524433"/>
              <a:gd name="connsiteX40" fmla="*/ 1848544 w 4343572"/>
              <a:gd name="connsiteY40" fmla="*/ 607746 h 2524433"/>
              <a:gd name="connsiteX41" fmla="*/ 1581844 w 4343572"/>
              <a:gd name="connsiteY41" fmla="*/ 626796 h 2524433"/>
              <a:gd name="connsiteX42" fmla="*/ 1210369 w 4343572"/>
              <a:gd name="connsiteY42" fmla="*/ 417246 h 2524433"/>
              <a:gd name="connsiteX43" fmla="*/ 896044 w 4343572"/>
              <a:gd name="connsiteY43" fmla="*/ 522021 h 2524433"/>
              <a:gd name="connsiteX44" fmla="*/ 715069 w 4343572"/>
              <a:gd name="connsiteY44" fmla="*/ 722046 h 2524433"/>
              <a:gd name="connsiteX45" fmla="*/ 400744 w 4343572"/>
              <a:gd name="connsiteY45" fmla="*/ 807771 h 2524433"/>
              <a:gd name="connsiteX46" fmla="*/ 486469 w 4343572"/>
              <a:gd name="connsiteY46" fmla="*/ 1122096 h 2524433"/>
              <a:gd name="connsiteX47" fmla="*/ 486469 w 4343572"/>
              <a:gd name="connsiteY47" fmla="*/ 1398321 h 2524433"/>
              <a:gd name="connsiteX48" fmla="*/ 286444 w 4343572"/>
              <a:gd name="connsiteY48" fmla="*/ 1360221 h 25244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4343572" h="2524433">
                <a:moveTo>
                  <a:pt x="286444" y="1360221"/>
                </a:moveTo>
                <a:cubicBezTo>
                  <a:pt x="205482" y="1369746"/>
                  <a:pt x="13394" y="1404671"/>
                  <a:pt x="694" y="1455471"/>
                </a:cubicBezTo>
                <a:cubicBezTo>
                  <a:pt x="-12006" y="1506271"/>
                  <a:pt x="153094" y="1627979"/>
                  <a:pt x="210244" y="1665021"/>
                </a:cubicBezTo>
                <a:cubicBezTo>
                  <a:pt x="267394" y="1702063"/>
                  <a:pt x="285916" y="1667667"/>
                  <a:pt x="343595" y="1677721"/>
                </a:cubicBezTo>
                <a:cubicBezTo>
                  <a:pt x="401274" y="1687775"/>
                  <a:pt x="497052" y="1706825"/>
                  <a:pt x="556319" y="1725346"/>
                </a:cubicBezTo>
                <a:cubicBezTo>
                  <a:pt x="615586" y="1743867"/>
                  <a:pt x="667445" y="1768738"/>
                  <a:pt x="699195" y="1788846"/>
                </a:cubicBezTo>
                <a:cubicBezTo>
                  <a:pt x="730945" y="1808954"/>
                  <a:pt x="727240" y="1817421"/>
                  <a:pt x="746819" y="1845996"/>
                </a:cubicBezTo>
                <a:cubicBezTo>
                  <a:pt x="766398" y="1874571"/>
                  <a:pt x="810849" y="1911613"/>
                  <a:pt x="816670" y="1960296"/>
                </a:cubicBezTo>
                <a:cubicBezTo>
                  <a:pt x="822491" y="2008979"/>
                  <a:pt x="823020" y="2099467"/>
                  <a:pt x="819845" y="2141271"/>
                </a:cubicBezTo>
                <a:cubicBezTo>
                  <a:pt x="816670" y="2183075"/>
                  <a:pt x="772220" y="2188367"/>
                  <a:pt x="775395" y="2211121"/>
                </a:cubicBezTo>
                <a:cubicBezTo>
                  <a:pt x="778570" y="2233875"/>
                  <a:pt x="772748" y="2241284"/>
                  <a:pt x="829369" y="2274621"/>
                </a:cubicBezTo>
                <a:cubicBezTo>
                  <a:pt x="885990" y="2307958"/>
                  <a:pt x="1016165" y="2369871"/>
                  <a:pt x="1115119" y="2411146"/>
                </a:cubicBezTo>
                <a:cubicBezTo>
                  <a:pt x="1214073" y="2452421"/>
                  <a:pt x="1357477" y="2539204"/>
                  <a:pt x="1423094" y="2522271"/>
                </a:cubicBezTo>
                <a:cubicBezTo>
                  <a:pt x="1488711" y="2505338"/>
                  <a:pt x="1466486" y="2380983"/>
                  <a:pt x="1508819" y="2309546"/>
                </a:cubicBezTo>
                <a:cubicBezTo>
                  <a:pt x="1551152" y="2238109"/>
                  <a:pt x="1630527" y="2118517"/>
                  <a:pt x="1677094" y="2093646"/>
                </a:cubicBezTo>
                <a:cubicBezTo>
                  <a:pt x="1723661" y="2068775"/>
                  <a:pt x="1742711" y="2160850"/>
                  <a:pt x="1788219" y="2160321"/>
                </a:cubicBezTo>
                <a:cubicBezTo>
                  <a:pt x="1833727" y="2159792"/>
                  <a:pt x="1913632" y="2081475"/>
                  <a:pt x="1950144" y="2090471"/>
                </a:cubicBezTo>
                <a:cubicBezTo>
                  <a:pt x="1986656" y="2099467"/>
                  <a:pt x="1904636" y="2270917"/>
                  <a:pt x="2007294" y="2214296"/>
                </a:cubicBezTo>
                <a:cubicBezTo>
                  <a:pt x="2109952" y="2157675"/>
                  <a:pt x="2453911" y="1850759"/>
                  <a:pt x="2566094" y="1750746"/>
                </a:cubicBezTo>
                <a:cubicBezTo>
                  <a:pt x="2678277" y="1650734"/>
                  <a:pt x="2655523" y="1667667"/>
                  <a:pt x="2680394" y="1614221"/>
                </a:cubicBezTo>
                <a:cubicBezTo>
                  <a:pt x="2705265" y="1560775"/>
                  <a:pt x="2670340" y="1485633"/>
                  <a:pt x="2715319" y="1430071"/>
                </a:cubicBezTo>
                <a:cubicBezTo>
                  <a:pt x="2760298" y="1374509"/>
                  <a:pt x="2864544" y="1322650"/>
                  <a:pt x="2950269" y="1280846"/>
                </a:cubicBezTo>
                <a:cubicBezTo>
                  <a:pt x="3035994" y="1239042"/>
                  <a:pt x="3152146" y="1191814"/>
                  <a:pt x="3229669" y="1179246"/>
                </a:cubicBezTo>
                <a:cubicBezTo>
                  <a:pt x="3307192" y="1166678"/>
                  <a:pt x="3365004" y="1216552"/>
                  <a:pt x="3415407" y="1205440"/>
                </a:cubicBezTo>
                <a:cubicBezTo>
                  <a:pt x="3465810" y="1194328"/>
                  <a:pt x="3486052" y="1179246"/>
                  <a:pt x="3532089" y="1112571"/>
                </a:cubicBezTo>
                <a:cubicBezTo>
                  <a:pt x="3578126" y="1045896"/>
                  <a:pt x="3617813" y="895877"/>
                  <a:pt x="3667819" y="783958"/>
                </a:cubicBezTo>
                <a:cubicBezTo>
                  <a:pt x="3717825" y="672039"/>
                  <a:pt x="3797201" y="511703"/>
                  <a:pt x="3832126" y="441059"/>
                </a:cubicBezTo>
                <a:cubicBezTo>
                  <a:pt x="3867051" y="370415"/>
                  <a:pt x="3891524" y="340252"/>
                  <a:pt x="3959919" y="328346"/>
                </a:cubicBezTo>
                <a:cubicBezTo>
                  <a:pt x="4028314" y="316440"/>
                  <a:pt x="4199102" y="393963"/>
                  <a:pt x="4242494" y="369621"/>
                </a:cubicBezTo>
                <a:cubicBezTo>
                  <a:pt x="4285886" y="345279"/>
                  <a:pt x="4220798" y="225158"/>
                  <a:pt x="4220269" y="182296"/>
                </a:cubicBezTo>
                <a:cubicBezTo>
                  <a:pt x="4219740" y="139434"/>
                  <a:pt x="4229795" y="132025"/>
                  <a:pt x="4239320" y="112446"/>
                </a:cubicBezTo>
                <a:cubicBezTo>
                  <a:pt x="4248845" y="92867"/>
                  <a:pt x="4333512" y="84929"/>
                  <a:pt x="4334570" y="71171"/>
                </a:cubicBezTo>
                <a:cubicBezTo>
                  <a:pt x="4335628" y="57413"/>
                  <a:pt x="4385369" y="35717"/>
                  <a:pt x="4239319" y="26721"/>
                </a:cubicBezTo>
                <a:cubicBezTo>
                  <a:pt x="4093269" y="17725"/>
                  <a:pt x="3610669" y="-22492"/>
                  <a:pt x="3458269" y="17196"/>
                </a:cubicBezTo>
                <a:cubicBezTo>
                  <a:pt x="3305869" y="56883"/>
                  <a:pt x="3393182" y="220396"/>
                  <a:pt x="3324919" y="264846"/>
                </a:cubicBezTo>
                <a:cubicBezTo>
                  <a:pt x="3256656" y="309296"/>
                  <a:pt x="3166169" y="315646"/>
                  <a:pt x="3048694" y="283896"/>
                </a:cubicBezTo>
                <a:cubicBezTo>
                  <a:pt x="2931219" y="252146"/>
                  <a:pt x="2724844" y="98158"/>
                  <a:pt x="2620069" y="74346"/>
                </a:cubicBezTo>
                <a:cubicBezTo>
                  <a:pt x="2515294" y="50533"/>
                  <a:pt x="2510532" y="88633"/>
                  <a:pt x="2420044" y="141021"/>
                </a:cubicBezTo>
                <a:cubicBezTo>
                  <a:pt x="2329557" y="193408"/>
                  <a:pt x="2142231" y="329934"/>
                  <a:pt x="2077144" y="388671"/>
                </a:cubicBezTo>
                <a:cubicBezTo>
                  <a:pt x="2012057" y="447408"/>
                  <a:pt x="2067619" y="456934"/>
                  <a:pt x="2029519" y="493446"/>
                </a:cubicBezTo>
                <a:cubicBezTo>
                  <a:pt x="1991419" y="529958"/>
                  <a:pt x="1923157" y="585521"/>
                  <a:pt x="1848544" y="607746"/>
                </a:cubicBezTo>
                <a:cubicBezTo>
                  <a:pt x="1773931" y="629971"/>
                  <a:pt x="1688207" y="658546"/>
                  <a:pt x="1581844" y="626796"/>
                </a:cubicBezTo>
                <a:cubicBezTo>
                  <a:pt x="1475482" y="595046"/>
                  <a:pt x="1324669" y="434708"/>
                  <a:pt x="1210369" y="417246"/>
                </a:cubicBezTo>
                <a:cubicBezTo>
                  <a:pt x="1096069" y="399784"/>
                  <a:pt x="978594" y="471221"/>
                  <a:pt x="896044" y="522021"/>
                </a:cubicBezTo>
                <a:cubicBezTo>
                  <a:pt x="813494" y="572821"/>
                  <a:pt x="797619" y="674421"/>
                  <a:pt x="715069" y="722046"/>
                </a:cubicBezTo>
                <a:cubicBezTo>
                  <a:pt x="632519" y="769671"/>
                  <a:pt x="438844" y="741096"/>
                  <a:pt x="400744" y="807771"/>
                </a:cubicBezTo>
                <a:cubicBezTo>
                  <a:pt x="362644" y="874446"/>
                  <a:pt x="472182" y="1023671"/>
                  <a:pt x="486469" y="1122096"/>
                </a:cubicBezTo>
                <a:cubicBezTo>
                  <a:pt x="500756" y="1220521"/>
                  <a:pt x="518219" y="1358633"/>
                  <a:pt x="486469" y="1398321"/>
                </a:cubicBezTo>
                <a:cubicBezTo>
                  <a:pt x="454719" y="1438009"/>
                  <a:pt x="367406" y="1350696"/>
                  <a:pt x="286444" y="1360221"/>
                </a:cubicBezTo>
                <a:close/>
              </a:path>
            </a:pathLst>
          </a:custGeom>
          <a:solidFill>
            <a:schemeClr val="accent4">
              <a:lumMod val="40000"/>
              <a:lumOff val="60000"/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44" name="Forme libre : forme 43">
            <a:extLst>
              <a:ext uri="{FF2B5EF4-FFF2-40B4-BE49-F238E27FC236}">
                <a16:creationId xmlns:a16="http://schemas.microsoft.com/office/drawing/2014/main" id="{55BD8A2E-BF58-485B-86B2-6D79E0145128}"/>
              </a:ext>
            </a:extLst>
          </p:cNvPr>
          <p:cNvSpPr/>
          <p:nvPr/>
        </p:nvSpPr>
        <p:spPr>
          <a:xfrm>
            <a:off x="2725107" y="-48587"/>
            <a:ext cx="7983707" cy="6256180"/>
          </a:xfrm>
          <a:custGeom>
            <a:avLst/>
            <a:gdLst>
              <a:gd name="connsiteX0" fmla="*/ 615 w 8031552"/>
              <a:gd name="connsiteY0" fmla="*/ 2639387 h 6256180"/>
              <a:gd name="connsiteX1" fmla="*/ 219690 w 8031552"/>
              <a:gd name="connsiteY1" fmla="*/ 2725112 h 6256180"/>
              <a:gd name="connsiteX2" fmla="*/ 248265 w 8031552"/>
              <a:gd name="connsiteY2" fmla="*/ 2906087 h 6256180"/>
              <a:gd name="connsiteX3" fmla="*/ 467340 w 8031552"/>
              <a:gd name="connsiteY3" fmla="*/ 2877512 h 6256180"/>
              <a:gd name="connsiteX4" fmla="*/ 600690 w 8031552"/>
              <a:gd name="connsiteY4" fmla="*/ 2877512 h 6256180"/>
              <a:gd name="connsiteX5" fmla="*/ 619740 w 8031552"/>
              <a:gd name="connsiteY5" fmla="*/ 3134687 h 6256180"/>
              <a:gd name="connsiteX6" fmla="*/ 762615 w 8031552"/>
              <a:gd name="connsiteY6" fmla="*/ 3220412 h 6256180"/>
              <a:gd name="connsiteX7" fmla="*/ 1438890 w 8031552"/>
              <a:gd name="connsiteY7" fmla="*/ 3334712 h 6256180"/>
              <a:gd name="connsiteX8" fmla="*/ 1762740 w 8031552"/>
              <a:gd name="connsiteY8" fmla="*/ 3210887 h 6256180"/>
              <a:gd name="connsiteX9" fmla="*/ 2067540 w 8031552"/>
              <a:gd name="connsiteY9" fmla="*/ 3258512 h 6256180"/>
              <a:gd name="connsiteX10" fmla="*/ 2191365 w 8031552"/>
              <a:gd name="connsiteY10" fmla="*/ 3487112 h 6256180"/>
              <a:gd name="connsiteX11" fmla="*/ 2000865 w 8031552"/>
              <a:gd name="connsiteY11" fmla="*/ 3753812 h 6256180"/>
              <a:gd name="connsiteX12" fmla="*/ 1943715 w 8031552"/>
              <a:gd name="connsiteY12" fmla="*/ 4001462 h 6256180"/>
              <a:gd name="connsiteX13" fmla="*/ 2019915 w 8031552"/>
              <a:gd name="connsiteY13" fmla="*/ 4125287 h 6256180"/>
              <a:gd name="connsiteX14" fmla="*/ 1819890 w 8031552"/>
              <a:gd name="connsiteY14" fmla="*/ 4211012 h 6256180"/>
              <a:gd name="connsiteX15" fmla="*/ 1677015 w 8031552"/>
              <a:gd name="connsiteY15" fmla="*/ 3963362 h 6256180"/>
              <a:gd name="connsiteX16" fmla="*/ 1553190 w 8031552"/>
              <a:gd name="connsiteY16" fmla="*/ 3915737 h 6256180"/>
              <a:gd name="connsiteX17" fmla="*/ 1334115 w 8031552"/>
              <a:gd name="connsiteY17" fmla="*/ 4030037 h 6256180"/>
              <a:gd name="connsiteX18" fmla="*/ 1267440 w 8031552"/>
              <a:gd name="connsiteY18" fmla="*/ 4115762 h 6256180"/>
              <a:gd name="connsiteX19" fmla="*/ 1038840 w 8031552"/>
              <a:gd name="connsiteY19" fmla="*/ 4096712 h 6256180"/>
              <a:gd name="connsiteX20" fmla="*/ 848340 w 8031552"/>
              <a:gd name="connsiteY20" fmla="*/ 4163387 h 6256180"/>
              <a:gd name="connsiteX21" fmla="*/ 648315 w 8031552"/>
              <a:gd name="connsiteY21" fmla="*/ 3991937 h 6256180"/>
              <a:gd name="connsiteX22" fmla="*/ 267315 w 8031552"/>
              <a:gd name="connsiteY22" fmla="*/ 4020512 h 6256180"/>
              <a:gd name="connsiteX23" fmla="*/ 143490 w 8031552"/>
              <a:gd name="connsiteY23" fmla="*/ 4087187 h 6256180"/>
              <a:gd name="connsiteX24" fmla="*/ 333990 w 8031552"/>
              <a:gd name="connsiteY24" fmla="*/ 4163387 h 6256180"/>
              <a:gd name="connsiteX25" fmla="*/ 486390 w 8031552"/>
              <a:gd name="connsiteY25" fmla="*/ 4211012 h 6256180"/>
              <a:gd name="connsiteX26" fmla="*/ 524490 w 8031552"/>
              <a:gd name="connsiteY26" fmla="*/ 4401512 h 6256180"/>
              <a:gd name="connsiteX27" fmla="*/ 486390 w 8031552"/>
              <a:gd name="connsiteY27" fmla="*/ 4468187 h 6256180"/>
              <a:gd name="connsiteX28" fmla="*/ 553065 w 8031552"/>
              <a:gd name="connsiteY28" fmla="*/ 4525337 h 6256180"/>
              <a:gd name="connsiteX29" fmla="*/ 534015 w 8031552"/>
              <a:gd name="connsiteY29" fmla="*/ 4687262 h 6256180"/>
              <a:gd name="connsiteX30" fmla="*/ 333990 w 8031552"/>
              <a:gd name="connsiteY30" fmla="*/ 4782512 h 6256180"/>
              <a:gd name="connsiteX31" fmla="*/ 419715 w 8031552"/>
              <a:gd name="connsiteY31" fmla="*/ 5344487 h 6256180"/>
              <a:gd name="connsiteX32" fmla="*/ 172065 w 8031552"/>
              <a:gd name="connsiteY32" fmla="*/ 5820737 h 6256180"/>
              <a:gd name="connsiteX33" fmla="*/ 476865 w 8031552"/>
              <a:gd name="connsiteY33" fmla="*/ 6201737 h 6256180"/>
              <a:gd name="connsiteX34" fmla="*/ 1305540 w 8031552"/>
              <a:gd name="connsiteY34" fmla="*/ 6239837 h 6256180"/>
              <a:gd name="connsiteX35" fmla="*/ 1781790 w 8031552"/>
              <a:gd name="connsiteY35" fmla="*/ 6068387 h 6256180"/>
              <a:gd name="connsiteX36" fmla="*/ 2105640 w 8031552"/>
              <a:gd name="connsiteY36" fmla="*/ 5868362 h 6256180"/>
              <a:gd name="connsiteX37" fmla="*/ 2286615 w 8031552"/>
              <a:gd name="connsiteY37" fmla="*/ 5935037 h 6256180"/>
              <a:gd name="connsiteX38" fmla="*/ 2772390 w 8031552"/>
              <a:gd name="connsiteY38" fmla="*/ 5515937 h 6256180"/>
              <a:gd name="connsiteX39" fmla="*/ 2981940 w 8031552"/>
              <a:gd name="connsiteY39" fmla="*/ 5754062 h 6256180"/>
              <a:gd name="connsiteX40" fmla="*/ 3429615 w 8031552"/>
              <a:gd name="connsiteY40" fmla="*/ 5773112 h 6256180"/>
              <a:gd name="connsiteX41" fmla="*/ 3724890 w 8031552"/>
              <a:gd name="connsiteY41" fmla="*/ 5858837 h 6256180"/>
              <a:gd name="connsiteX42" fmla="*/ 3877290 w 8031552"/>
              <a:gd name="connsiteY42" fmla="*/ 5639762 h 6256180"/>
              <a:gd name="connsiteX43" fmla="*/ 4001115 w 8031552"/>
              <a:gd name="connsiteY43" fmla="*/ 5649287 h 6256180"/>
              <a:gd name="connsiteX44" fmla="*/ 4182090 w 8031552"/>
              <a:gd name="connsiteY44" fmla="*/ 5430212 h 6256180"/>
              <a:gd name="connsiteX45" fmla="*/ 4001115 w 8031552"/>
              <a:gd name="connsiteY45" fmla="*/ 5249237 h 6256180"/>
              <a:gd name="connsiteX46" fmla="*/ 4143990 w 8031552"/>
              <a:gd name="connsiteY46" fmla="*/ 5115887 h 6256180"/>
              <a:gd name="connsiteX47" fmla="*/ 4334490 w 8031552"/>
              <a:gd name="connsiteY47" fmla="*/ 5039687 h 6256180"/>
              <a:gd name="connsiteX48" fmla="*/ 4715490 w 8031552"/>
              <a:gd name="connsiteY48" fmla="*/ 4468187 h 6256180"/>
              <a:gd name="connsiteX49" fmla="*/ 5086965 w 8031552"/>
              <a:gd name="connsiteY49" fmla="*/ 4058612 h 6256180"/>
              <a:gd name="connsiteX50" fmla="*/ 5648940 w 8031552"/>
              <a:gd name="connsiteY50" fmla="*/ 3991937 h 6256180"/>
              <a:gd name="connsiteX51" fmla="*/ 5772765 w 8031552"/>
              <a:gd name="connsiteY51" fmla="*/ 3868112 h 6256180"/>
              <a:gd name="connsiteX52" fmla="*/ 5839440 w 8031552"/>
              <a:gd name="connsiteY52" fmla="*/ 3610937 h 6256180"/>
              <a:gd name="connsiteX53" fmla="*/ 6144240 w 8031552"/>
              <a:gd name="connsiteY53" fmla="*/ 3496637 h 6256180"/>
              <a:gd name="connsiteX54" fmla="*/ 6572865 w 8031552"/>
              <a:gd name="connsiteY54" fmla="*/ 3239462 h 6256180"/>
              <a:gd name="connsiteX55" fmla="*/ 7020540 w 8031552"/>
              <a:gd name="connsiteY55" fmla="*/ 3210887 h 6256180"/>
              <a:gd name="connsiteX56" fmla="*/ 7706340 w 8031552"/>
              <a:gd name="connsiteY56" fmla="*/ 2906087 h 6256180"/>
              <a:gd name="connsiteX57" fmla="*/ 7830165 w 8031552"/>
              <a:gd name="connsiteY57" fmla="*/ 2791787 h 6256180"/>
              <a:gd name="connsiteX58" fmla="*/ 7925415 w 8031552"/>
              <a:gd name="connsiteY58" fmla="*/ 2601287 h 6256180"/>
              <a:gd name="connsiteX59" fmla="*/ 7963515 w 8031552"/>
              <a:gd name="connsiteY59" fmla="*/ 2429837 h 6256180"/>
              <a:gd name="connsiteX60" fmla="*/ 7696815 w 8031552"/>
              <a:gd name="connsiteY60" fmla="*/ 2344112 h 6256180"/>
              <a:gd name="connsiteX61" fmla="*/ 8001615 w 8031552"/>
              <a:gd name="connsiteY61" fmla="*/ 2134562 h 6256180"/>
              <a:gd name="connsiteX62" fmla="*/ 6810990 w 8031552"/>
              <a:gd name="connsiteY62" fmla="*/ 982037 h 6256180"/>
              <a:gd name="connsiteX63" fmla="*/ 6144240 w 8031552"/>
              <a:gd name="connsiteY63" fmla="*/ 1039187 h 6256180"/>
              <a:gd name="connsiteX64" fmla="*/ 6229965 w 8031552"/>
              <a:gd name="connsiteY64" fmla="*/ 1372562 h 6256180"/>
              <a:gd name="connsiteX65" fmla="*/ 5953740 w 8031552"/>
              <a:gd name="connsiteY65" fmla="*/ 1572587 h 6256180"/>
              <a:gd name="connsiteX66" fmla="*/ 5487015 w 8031552"/>
              <a:gd name="connsiteY66" fmla="*/ 1610687 h 6256180"/>
              <a:gd name="connsiteX67" fmla="*/ 5763240 w 8031552"/>
              <a:gd name="connsiteY67" fmla="*/ 1343987 h 6256180"/>
              <a:gd name="connsiteX68" fmla="*/ 5401290 w 8031552"/>
              <a:gd name="connsiteY68" fmla="*/ 1296362 h 6256180"/>
              <a:gd name="connsiteX69" fmla="*/ 5753715 w 8031552"/>
              <a:gd name="connsiteY69" fmla="*/ 962987 h 6256180"/>
              <a:gd name="connsiteX70" fmla="*/ 5782290 w 8031552"/>
              <a:gd name="connsiteY70" fmla="*/ 743912 h 6256180"/>
              <a:gd name="connsiteX71" fmla="*/ 5506065 w 8031552"/>
              <a:gd name="connsiteY71" fmla="*/ 677237 h 6256180"/>
              <a:gd name="connsiteX72" fmla="*/ 5191740 w 8031552"/>
              <a:gd name="connsiteY72" fmla="*/ 753437 h 6256180"/>
              <a:gd name="connsiteX73" fmla="*/ 5458440 w 8031552"/>
              <a:gd name="connsiteY73" fmla="*/ 524837 h 6256180"/>
              <a:gd name="connsiteX74" fmla="*/ 5448915 w 8031552"/>
              <a:gd name="connsiteY74" fmla="*/ 353387 h 6256180"/>
              <a:gd name="connsiteX75" fmla="*/ 5086965 w 8031552"/>
              <a:gd name="connsiteY75" fmla="*/ 286712 h 6256180"/>
              <a:gd name="connsiteX76" fmla="*/ 5086965 w 8031552"/>
              <a:gd name="connsiteY76" fmla="*/ 67637 h 6256180"/>
              <a:gd name="connsiteX77" fmla="*/ 4991715 w 8031552"/>
              <a:gd name="connsiteY77" fmla="*/ 962 h 6256180"/>
              <a:gd name="connsiteX78" fmla="*/ 4220190 w 8031552"/>
              <a:gd name="connsiteY78" fmla="*/ 105737 h 6256180"/>
              <a:gd name="connsiteX79" fmla="*/ 4201140 w 8031552"/>
              <a:gd name="connsiteY79" fmla="*/ 315287 h 6256180"/>
              <a:gd name="connsiteX80" fmla="*/ 4153515 w 8031552"/>
              <a:gd name="connsiteY80" fmla="*/ 391487 h 6256180"/>
              <a:gd name="connsiteX81" fmla="*/ 3848715 w 8031552"/>
              <a:gd name="connsiteY81" fmla="*/ 362912 h 6256180"/>
              <a:gd name="connsiteX82" fmla="*/ 3610590 w 8031552"/>
              <a:gd name="connsiteY82" fmla="*/ 801062 h 6256180"/>
              <a:gd name="connsiteX83" fmla="*/ 3420090 w 8031552"/>
              <a:gd name="connsiteY83" fmla="*/ 1191587 h 6256180"/>
              <a:gd name="connsiteX84" fmla="*/ 3115290 w 8031552"/>
              <a:gd name="connsiteY84" fmla="*/ 1201112 h 6256180"/>
              <a:gd name="connsiteX85" fmla="*/ 2667615 w 8031552"/>
              <a:gd name="connsiteY85" fmla="*/ 1420187 h 6256180"/>
              <a:gd name="connsiteX86" fmla="*/ 2591415 w 8031552"/>
              <a:gd name="connsiteY86" fmla="*/ 1667837 h 6256180"/>
              <a:gd name="connsiteX87" fmla="*/ 1972290 w 8031552"/>
              <a:gd name="connsiteY87" fmla="*/ 2220287 h 6256180"/>
              <a:gd name="connsiteX88" fmla="*/ 1886565 w 8031552"/>
              <a:gd name="connsiteY88" fmla="*/ 2096462 h 6256180"/>
              <a:gd name="connsiteX89" fmla="*/ 1734165 w 8031552"/>
              <a:gd name="connsiteY89" fmla="*/ 2172662 h 6256180"/>
              <a:gd name="connsiteX90" fmla="*/ 1610340 w 8031552"/>
              <a:gd name="connsiteY90" fmla="*/ 2105987 h 6256180"/>
              <a:gd name="connsiteX91" fmla="*/ 1429365 w 8031552"/>
              <a:gd name="connsiteY91" fmla="*/ 2363162 h 6256180"/>
              <a:gd name="connsiteX92" fmla="*/ 1324590 w 8031552"/>
              <a:gd name="connsiteY92" fmla="*/ 2534612 h 6256180"/>
              <a:gd name="connsiteX93" fmla="*/ 753090 w 8031552"/>
              <a:gd name="connsiteY93" fmla="*/ 2258387 h 6256180"/>
              <a:gd name="connsiteX94" fmla="*/ 762615 w 8031552"/>
              <a:gd name="connsiteY94" fmla="*/ 2153612 h 6256180"/>
              <a:gd name="connsiteX95" fmla="*/ 734040 w 8031552"/>
              <a:gd name="connsiteY95" fmla="*/ 1905962 h 6256180"/>
              <a:gd name="connsiteX96" fmla="*/ 553065 w 8031552"/>
              <a:gd name="connsiteY96" fmla="*/ 1753562 h 6256180"/>
              <a:gd name="connsiteX97" fmla="*/ 219690 w 8031552"/>
              <a:gd name="connsiteY97" fmla="*/ 1696412 h 6256180"/>
              <a:gd name="connsiteX98" fmla="*/ 162540 w 8031552"/>
              <a:gd name="connsiteY98" fmla="*/ 1877387 h 6256180"/>
              <a:gd name="connsiteX99" fmla="*/ 153015 w 8031552"/>
              <a:gd name="connsiteY99" fmla="*/ 2182187 h 6256180"/>
              <a:gd name="connsiteX100" fmla="*/ 153015 w 8031552"/>
              <a:gd name="connsiteY100" fmla="*/ 2420312 h 6256180"/>
              <a:gd name="connsiteX101" fmla="*/ 615 w 8031552"/>
              <a:gd name="connsiteY101" fmla="*/ 2639387 h 6256180"/>
              <a:gd name="connsiteX0" fmla="*/ 615 w 8031552"/>
              <a:gd name="connsiteY0" fmla="*/ 2639387 h 6256180"/>
              <a:gd name="connsiteX1" fmla="*/ 219690 w 8031552"/>
              <a:gd name="connsiteY1" fmla="*/ 2725112 h 6256180"/>
              <a:gd name="connsiteX2" fmla="*/ 248265 w 8031552"/>
              <a:gd name="connsiteY2" fmla="*/ 2906087 h 6256180"/>
              <a:gd name="connsiteX3" fmla="*/ 467340 w 8031552"/>
              <a:gd name="connsiteY3" fmla="*/ 2877512 h 6256180"/>
              <a:gd name="connsiteX4" fmla="*/ 600690 w 8031552"/>
              <a:gd name="connsiteY4" fmla="*/ 2877512 h 6256180"/>
              <a:gd name="connsiteX5" fmla="*/ 619740 w 8031552"/>
              <a:gd name="connsiteY5" fmla="*/ 3134687 h 6256180"/>
              <a:gd name="connsiteX6" fmla="*/ 762615 w 8031552"/>
              <a:gd name="connsiteY6" fmla="*/ 3220412 h 6256180"/>
              <a:gd name="connsiteX7" fmla="*/ 1438890 w 8031552"/>
              <a:gd name="connsiteY7" fmla="*/ 3334712 h 6256180"/>
              <a:gd name="connsiteX8" fmla="*/ 1762740 w 8031552"/>
              <a:gd name="connsiteY8" fmla="*/ 3210887 h 6256180"/>
              <a:gd name="connsiteX9" fmla="*/ 2067540 w 8031552"/>
              <a:gd name="connsiteY9" fmla="*/ 3258512 h 6256180"/>
              <a:gd name="connsiteX10" fmla="*/ 2191365 w 8031552"/>
              <a:gd name="connsiteY10" fmla="*/ 3487112 h 6256180"/>
              <a:gd name="connsiteX11" fmla="*/ 2000865 w 8031552"/>
              <a:gd name="connsiteY11" fmla="*/ 3753812 h 6256180"/>
              <a:gd name="connsiteX12" fmla="*/ 1943715 w 8031552"/>
              <a:gd name="connsiteY12" fmla="*/ 4001462 h 6256180"/>
              <a:gd name="connsiteX13" fmla="*/ 2019915 w 8031552"/>
              <a:gd name="connsiteY13" fmla="*/ 4125287 h 6256180"/>
              <a:gd name="connsiteX14" fmla="*/ 1819890 w 8031552"/>
              <a:gd name="connsiteY14" fmla="*/ 4211012 h 6256180"/>
              <a:gd name="connsiteX15" fmla="*/ 1677015 w 8031552"/>
              <a:gd name="connsiteY15" fmla="*/ 3963362 h 6256180"/>
              <a:gd name="connsiteX16" fmla="*/ 1553190 w 8031552"/>
              <a:gd name="connsiteY16" fmla="*/ 3915737 h 6256180"/>
              <a:gd name="connsiteX17" fmla="*/ 1334115 w 8031552"/>
              <a:gd name="connsiteY17" fmla="*/ 4030037 h 6256180"/>
              <a:gd name="connsiteX18" fmla="*/ 1267440 w 8031552"/>
              <a:gd name="connsiteY18" fmla="*/ 4115762 h 6256180"/>
              <a:gd name="connsiteX19" fmla="*/ 1038840 w 8031552"/>
              <a:gd name="connsiteY19" fmla="*/ 4096712 h 6256180"/>
              <a:gd name="connsiteX20" fmla="*/ 848340 w 8031552"/>
              <a:gd name="connsiteY20" fmla="*/ 4163387 h 6256180"/>
              <a:gd name="connsiteX21" fmla="*/ 648315 w 8031552"/>
              <a:gd name="connsiteY21" fmla="*/ 3991937 h 6256180"/>
              <a:gd name="connsiteX22" fmla="*/ 267315 w 8031552"/>
              <a:gd name="connsiteY22" fmla="*/ 4020512 h 6256180"/>
              <a:gd name="connsiteX23" fmla="*/ 143490 w 8031552"/>
              <a:gd name="connsiteY23" fmla="*/ 4087187 h 6256180"/>
              <a:gd name="connsiteX24" fmla="*/ 333990 w 8031552"/>
              <a:gd name="connsiteY24" fmla="*/ 4163387 h 6256180"/>
              <a:gd name="connsiteX25" fmla="*/ 486390 w 8031552"/>
              <a:gd name="connsiteY25" fmla="*/ 4211012 h 6256180"/>
              <a:gd name="connsiteX26" fmla="*/ 524490 w 8031552"/>
              <a:gd name="connsiteY26" fmla="*/ 4401512 h 6256180"/>
              <a:gd name="connsiteX27" fmla="*/ 486390 w 8031552"/>
              <a:gd name="connsiteY27" fmla="*/ 4468187 h 6256180"/>
              <a:gd name="connsiteX28" fmla="*/ 553065 w 8031552"/>
              <a:gd name="connsiteY28" fmla="*/ 4525337 h 6256180"/>
              <a:gd name="connsiteX29" fmla="*/ 534015 w 8031552"/>
              <a:gd name="connsiteY29" fmla="*/ 4687262 h 6256180"/>
              <a:gd name="connsiteX30" fmla="*/ 333990 w 8031552"/>
              <a:gd name="connsiteY30" fmla="*/ 4782512 h 6256180"/>
              <a:gd name="connsiteX31" fmla="*/ 419715 w 8031552"/>
              <a:gd name="connsiteY31" fmla="*/ 5344487 h 6256180"/>
              <a:gd name="connsiteX32" fmla="*/ 172065 w 8031552"/>
              <a:gd name="connsiteY32" fmla="*/ 5820737 h 6256180"/>
              <a:gd name="connsiteX33" fmla="*/ 476865 w 8031552"/>
              <a:gd name="connsiteY33" fmla="*/ 6201737 h 6256180"/>
              <a:gd name="connsiteX34" fmla="*/ 1305540 w 8031552"/>
              <a:gd name="connsiteY34" fmla="*/ 6239837 h 6256180"/>
              <a:gd name="connsiteX35" fmla="*/ 1781790 w 8031552"/>
              <a:gd name="connsiteY35" fmla="*/ 6068387 h 6256180"/>
              <a:gd name="connsiteX36" fmla="*/ 2105640 w 8031552"/>
              <a:gd name="connsiteY36" fmla="*/ 5868362 h 6256180"/>
              <a:gd name="connsiteX37" fmla="*/ 2286615 w 8031552"/>
              <a:gd name="connsiteY37" fmla="*/ 5935037 h 6256180"/>
              <a:gd name="connsiteX38" fmla="*/ 2772390 w 8031552"/>
              <a:gd name="connsiteY38" fmla="*/ 5515937 h 6256180"/>
              <a:gd name="connsiteX39" fmla="*/ 2981940 w 8031552"/>
              <a:gd name="connsiteY39" fmla="*/ 5754062 h 6256180"/>
              <a:gd name="connsiteX40" fmla="*/ 3429615 w 8031552"/>
              <a:gd name="connsiteY40" fmla="*/ 5773112 h 6256180"/>
              <a:gd name="connsiteX41" fmla="*/ 3724890 w 8031552"/>
              <a:gd name="connsiteY41" fmla="*/ 5858837 h 6256180"/>
              <a:gd name="connsiteX42" fmla="*/ 3877290 w 8031552"/>
              <a:gd name="connsiteY42" fmla="*/ 5639762 h 6256180"/>
              <a:gd name="connsiteX43" fmla="*/ 4001115 w 8031552"/>
              <a:gd name="connsiteY43" fmla="*/ 5649287 h 6256180"/>
              <a:gd name="connsiteX44" fmla="*/ 4182090 w 8031552"/>
              <a:gd name="connsiteY44" fmla="*/ 5430212 h 6256180"/>
              <a:gd name="connsiteX45" fmla="*/ 4001115 w 8031552"/>
              <a:gd name="connsiteY45" fmla="*/ 5249237 h 6256180"/>
              <a:gd name="connsiteX46" fmla="*/ 4143990 w 8031552"/>
              <a:gd name="connsiteY46" fmla="*/ 5115887 h 6256180"/>
              <a:gd name="connsiteX47" fmla="*/ 4334490 w 8031552"/>
              <a:gd name="connsiteY47" fmla="*/ 5039687 h 6256180"/>
              <a:gd name="connsiteX48" fmla="*/ 4715490 w 8031552"/>
              <a:gd name="connsiteY48" fmla="*/ 4468187 h 6256180"/>
              <a:gd name="connsiteX49" fmla="*/ 5086965 w 8031552"/>
              <a:gd name="connsiteY49" fmla="*/ 4058612 h 6256180"/>
              <a:gd name="connsiteX50" fmla="*/ 5648940 w 8031552"/>
              <a:gd name="connsiteY50" fmla="*/ 3991937 h 6256180"/>
              <a:gd name="connsiteX51" fmla="*/ 5772765 w 8031552"/>
              <a:gd name="connsiteY51" fmla="*/ 3868112 h 6256180"/>
              <a:gd name="connsiteX52" fmla="*/ 5822772 w 8031552"/>
              <a:gd name="connsiteY52" fmla="*/ 3639512 h 6256180"/>
              <a:gd name="connsiteX53" fmla="*/ 6144240 w 8031552"/>
              <a:gd name="connsiteY53" fmla="*/ 3496637 h 6256180"/>
              <a:gd name="connsiteX54" fmla="*/ 6572865 w 8031552"/>
              <a:gd name="connsiteY54" fmla="*/ 3239462 h 6256180"/>
              <a:gd name="connsiteX55" fmla="*/ 7020540 w 8031552"/>
              <a:gd name="connsiteY55" fmla="*/ 3210887 h 6256180"/>
              <a:gd name="connsiteX56" fmla="*/ 7706340 w 8031552"/>
              <a:gd name="connsiteY56" fmla="*/ 2906087 h 6256180"/>
              <a:gd name="connsiteX57" fmla="*/ 7830165 w 8031552"/>
              <a:gd name="connsiteY57" fmla="*/ 2791787 h 6256180"/>
              <a:gd name="connsiteX58" fmla="*/ 7925415 w 8031552"/>
              <a:gd name="connsiteY58" fmla="*/ 2601287 h 6256180"/>
              <a:gd name="connsiteX59" fmla="*/ 7963515 w 8031552"/>
              <a:gd name="connsiteY59" fmla="*/ 2429837 h 6256180"/>
              <a:gd name="connsiteX60" fmla="*/ 7696815 w 8031552"/>
              <a:gd name="connsiteY60" fmla="*/ 2344112 h 6256180"/>
              <a:gd name="connsiteX61" fmla="*/ 8001615 w 8031552"/>
              <a:gd name="connsiteY61" fmla="*/ 2134562 h 6256180"/>
              <a:gd name="connsiteX62" fmla="*/ 6810990 w 8031552"/>
              <a:gd name="connsiteY62" fmla="*/ 982037 h 6256180"/>
              <a:gd name="connsiteX63" fmla="*/ 6144240 w 8031552"/>
              <a:gd name="connsiteY63" fmla="*/ 1039187 h 6256180"/>
              <a:gd name="connsiteX64" fmla="*/ 6229965 w 8031552"/>
              <a:gd name="connsiteY64" fmla="*/ 1372562 h 6256180"/>
              <a:gd name="connsiteX65" fmla="*/ 5953740 w 8031552"/>
              <a:gd name="connsiteY65" fmla="*/ 1572587 h 6256180"/>
              <a:gd name="connsiteX66" fmla="*/ 5487015 w 8031552"/>
              <a:gd name="connsiteY66" fmla="*/ 1610687 h 6256180"/>
              <a:gd name="connsiteX67" fmla="*/ 5763240 w 8031552"/>
              <a:gd name="connsiteY67" fmla="*/ 1343987 h 6256180"/>
              <a:gd name="connsiteX68" fmla="*/ 5401290 w 8031552"/>
              <a:gd name="connsiteY68" fmla="*/ 1296362 h 6256180"/>
              <a:gd name="connsiteX69" fmla="*/ 5753715 w 8031552"/>
              <a:gd name="connsiteY69" fmla="*/ 962987 h 6256180"/>
              <a:gd name="connsiteX70" fmla="*/ 5782290 w 8031552"/>
              <a:gd name="connsiteY70" fmla="*/ 743912 h 6256180"/>
              <a:gd name="connsiteX71" fmla="*/ 5506065 w 8031552"/>
              <a:gd name="connsiteY71" fmla="*/ 677237 h 6256180"/>
              <a:gd name="connsiteX72" fmla="*/ 5191740 w 8031552"/>
              <a:gd name="connsiteY72" fmla="*/ 753437 h 6256180"/>
              <a:gd name="connsiteX73" fmla="*/ 5458440 w 8031552"/>
              <a:gd name="connsiteY73" fmla="*/ 524837 h 6256180"/>
              <a:gd name="connsiteX74" fmla="*/ 5448915 w 8031552"/>
              <a:gd name="connsiteY74" fmla="*/ 353387 h 6256180"/>
              <a:gd name="connsiteX75" fmla="*/ 5086965 w 8031552"/>
              <a:gd name="connsiteY75" fmla="*/ 286712 h 6256180"/>
              <a:gd name="connsiteX76" fmla="*/ 5086965 w 8031552"/>
              <a:gd name="connsiteY76" fmla="*/ 67637 h 6256180"/>
              <a:gd name="connsiteX77" fmla="*/ 4991715 w 8031552"/>
              <a:gd name="connsiteY77" fmla="*/ 962 h 6256180"/>
              <a:gd name="connsiteX78" fmla="*/ 4220190 w 8031552"/>
              <a:gd name="connsiteY78" fmla="*/ 105737 h 6256180"/>
              <a:gd name="connsiteX79" fmla="*/ 4201140 w 8031552"/>
              <a:gd name="connsiteY79" fmla="*/ 315287 h 6256180"/>
              <a:gd name="connsiteX80" fmla="*/ 4153515 w 8031552"/>
              <a:gd name="connsiteY80" fmla="*/ 391487 h 6256180"/>
              <a:gd name="connsiteX81" fmla="*/ 3848715 w 8031552"/>
              <a:gd name="connsiteY81" fmla="*/ 362912 h 6256180"/>
              <a:gd name="connsiteX82" fmla="*/ 3610590 w 8031552"/>
              <a:gd name="connsiteY82" fmla="*/ 801062 h 6256180"/>
              <a:gd name="connsiteX83" fmla="*/ 3420090 w 8031552"/>
              <a:gd name="connsiteY83" fmla="*/ 1191587 h 6256180"/>
              <a:gd name="connsiteX84" fmla="*/ 3115290 w 8031552"/>
              <a:gd name="connsiteY84" fmla="*/ 1201112 h 6256180"/>
              <a:gd name="connsiteX85" fmla="*/ 2667615 w 8031552"/>
              <a:gd name="connsiteY85" fmla="*/ 1420187 h 6256180"/>
              <a:gd name="connsiteX86" fmla="*/ 2591415 w 8031552"/>
              <a:gd name="connsiteY86" fmla="*/ 1667837 h 6256180"/>
              <a:gd name="connsiteX87" fmla="*/ 1972290 w 8031552"/>
              <a:gd name="connsiteY87" fmla="*/ 2220287 h 6256180"/>
              <a:gd name="connsiteX88" fmla="*/ 1886565 w 8031552"/>
              <a:gd name="connsiteY88" fmla="*/ 2096462 h 6256180"/>
              <a:gd name="connsiteX89" fmla="*/ 1734165 w 8031552"/>
              <a:gd name="connsiteY89" fmla="*/ 2172662 h 6256180"/>
              <a:gd name="connsiteX90" fmla="*/ 1610340 w 8031552"/>
              <a:gd name="connsiteY90" fmla="*/ 2105987 h 6256180"/>
              <a:gd name="connsiteX91" fmla="*/ 1429365 w 8031552"/>
              <a:gd name="connsiteY91" fmla="*/ 2363162 h 6256180"/>
              <a:gd name="connsiteX92" fmla="*/ 1324590 w 8031552"/>
              <a:gd name="connsiteY92" fmla="*/ 2534612 h 6256180"/>
              <a:gd name="connsiteX93" fmla="*/ 753090 w 8031552"/>
              <a:gd name="connsiteY93" fmla="*/ 2258387 h 6256180"/>
              <a:gd name="connsiteX94" fmla="*/ 762615 w 8031552"/>
              <a:gd name="connsiteY94" fmla="*/ 2153612 h 6256180"/>
              <a:gd name="connsiteX95" fmla="*/ 734040 w 8031552"/>
              <a:gd name="connsiteY95" fmla="*/ 1905962 h 6256180"/>
              <a:gd name="connsiteX96" fmla="*/ 553065 w 8031552"/>
              <a:gd name="connsiteY96" fmla="*/ 1753562 h 6256180"/>
              <a:gd name="connsiteX97" fmla="*/ 219690 w 8031552"/>
              <a:gd name="connsiteY97" fmla="*/ 1696412 h 6256180"/>
              <a:gd name="connsiteX98" fmla="*/ 162540 w 8031552"/>
              <a:gd name="connsiteY98" fmla="*/ 1877387 h 6256180"/>
              <a:gd name="connsiteX99" fmla="*/ 153015 w 8031552"/>
              <a:gd name="connsiteY99" fmla="*/ 2182187 h 6256180"/>
              <a:gd name="connsiteX100" fmla="*/ 153015 w 8031552"/>
              <a:gd name="connsiteY100" fmla="*/ 2420312 h 6256180"/>
              <a:gd name="connsiteX101" fmla="*/ 615 w 8031552"/>
              <a:gd name="connsiteY101" fmla="*/ 2639387 h 6256180"/>
              <a:gd name="connsiteX0" fmla="*/ 615 w 8031552"/>
              <a:gd name="connsiteY0" fmla="*/ 2639387 h 6256180"/>
              <a:gd name="connsiteX1" fmla="*/ 219690 w 8031552"/>
              <a:gd name="connsiteY1" fmla="*/ 2725112 h 6256180"/>
              <a:gd name="connsiteX2" fmla="*/ 248265 w 8031552"/>
              <a:gd name="connsiteY2" fmla="*/ 2906087 h 6256180"/>
              <a:gd name="connsiteX3" fmla="*/ 467340 w 8031552"/>
              <a:gd name="connsiteY3" fmla="*/ 2877512 h 6256180"/>
              <a:gd name="connsiteX4" fmla="*/ 600690 w 8031552"/>
              <a:gd name="connsiteY4" fmla="*/ 2877512 h 6256180"/>
              <a:gd name="connsiteX5" fmla="*/ 619740 w 8031552"/>
              <a:gd name="connsiteY5" fmla="*/ 3134687 h 6256180"/>
              <a:gd name="connsiteX6" fmla="*/ 762615 w 8031552"/>
              <a:gd name="connsiteY6" fmla="*/ 3220412 h 6256180"/>
              <a:gd name="connsiteX7" fmla="*/ 1438890 w 8031552"/>
              <a:gd name="connsiteY7" fmla="*/ 3334712 h 6256180"/>
              <a:gd name="connsiteX8" fmla="*/ 1762740 w 8031552"/>
              <a:gd name="connsiteY8" fmla="*/ 3210887 h 6256180"/>
              <a:gd name="connsiteX9" fmla="*/ 2067540 w 8031552"/>
              <a:gd name="connsiteY9" fmla="*/ 3258512 h 6256180"/>
              <a:gd name="connsiteX10" fmla="*/ 2191365 w 8031552"/>
              <a:gd name="connsiteY10" fmla="*/ 3487112 h 6256180"/>
              <a:gd name="connsiteX11" fmla="*/ 2000865 w 8031552"/>
              <a:gd name="connsiteY11" fmla="*/ 3753812 h 6256180"/>
              <a:gd name="connsiteX12" fmla="*/ 1943715 w 8031552"/>
              <a:gd name="connsiteY12" fmla="*/ 4001462 h 6256180"/>
              <a:gd name="connsiteX13" fmla="*/ 2019915 w 8031552"/>
              <a:gd name="connsiteY13" fmla="*/ 4125287 h 6256180"/>
              <a:gd name="connsiteX14" fmla="*/ 1819890 w 8031552"/>
              <a:gd name="connsiteY14" fmla="*/ 4211012 h 6256180"/>
              <a:gd name="connsiteX15" fmla="*/ 1677015 w 8031552"/>
              <a:gd name="connsiteY15" fmla="*/ 3963362 h 6256180"/>
              <a:gd name="connsiteX16" fmla="*/ 1553190 w 8031552"/>
              <a:gd name="connsiteY16" fmla="*/ 3915737 h 6256180"/>
              <a:gd name="connsiteX17" fmla="*/ 1334115 w 8031552"/>
              <a:gd name="connsiteY17" fmla="*/ 4030037 h 6256180"/>
              <a:gd name="connsiteX18" fmla="*/ 1267440 w 8031552"/>
              <a:gd name="connsiteY18" fmla="*/ 4115762 h 6256180"/>
              <a:gd name="connsiteX19" fmla="*/ 1038840 w 8031552"/>
              <a:gd name="connsiteY19" fmla="*/ 4096712 h 6256180"/>
              <a:gd name="connsiteX20" fmla="*/ 848340 w 8031552"/>
              <a:gd name="connsiteY20" fmla="*/ 4163387 h 6256180"/>
              <a:gd name="connsiteX21" fmla="*/ 648315 w 8031552"/>
              <a:gd name="connsiteY21" fmla="*/ 3991937 h 6256180"/>
              <a:gd name="connsiteX22" fmla="*/ 267315 w 8031552"/>
              <a:gd name="connsiteY22" fmla="*/ 4020512 h 6256180"/>
              <a:gd name="connsiteX23" fmla="*/ 143490 w 8031552"/>
              <a:gd name="connsiteY23" fmla="*/ 4087187 h 6256180"/>
              <a:gd name="connsiteX24" fmla="*/ 333990 w 8031552"/>
              <a:gd name="connsiteY24" fmla="*/ 4163387 h 6256180"/>
              <a:gd name="connsiteX25" fmla="*/ 486390 w 8031552"/>
              <a:gd name="connsiteY25" fmla="*/ 4211012 h 6256180"/>
              <a:gd name="connsiteX26" fmla="*/ 524490 w 8031552"/>
              <a:gd name="connsiteY26" fmla="*/ 4401512 h 6256180"/>
              <a:gd name="connsiteX27" fmla="*/ 486390 w 8031552"/>
              <a:gd name="connsiteY27" fmla="*/ 4468187 h 6256180"/>
              <a:gd name="connsiteX28" fmla="*/ 553065 w 8031552"/>
              <a:gd name="connsiteY28" fmla="*/ 4525337 h 6256180"/>
              <a:gd name="connsiteX29" fmla="*/ 534015 w 8031552"/>
              <a:gd name="connsiteY29" fmla="*/ 4687262 h 6256180"/>
              <a:gd name="connsiteX30" fmla="*/ 333990 w 8031552"/>
              <a:gd name="connsiteY30" fmla="*/ 4782512 h 6256180"/>
              <a:gd name="connsiteX31" fmla="*/ 419715 w 8031552"/>
              <a:gd name="connsiteY31" fmla="*/ 5344487 h 6256180"/>
              <a:gd name="connsiteX32" fmla="*/ 172065 w 8031552"/>
              <a:gd name="connsiteY32" fmla="*/ 5820737 h 6256180"/>
              <a:gd name="connsiteX33" fmla="*/ 476865 w 8031552"/>
              <a:gd name="connsiteY33" fmla="*/ 6201737 h 6256180"/>
              <a:gd name="connsiteX34" fmla="*/ 1305540 w 8031552"/>
              <a:gd name="connsiteY34" fmla="*/ 6239837 h 6256180"/>
              <a:gd name="connsiteX35" fmla="*/ 1781790 w 8031552"/>
              <a:gd name="connsiteY35" fmla="*/ 6068387 h 6256180"/>
              <a:gd name="connsiteX36" fmla="*/ 2105640 w 8031552"/>
              <a:gd name="connsiteY36" fmla="*/ 5868362 h 6256180"/>
              <a:gd name="connsiteX37" fmla="*/ 2286615 w 8031552"/>
              <a:gd name="connsiteY37" fmla="*/ 5935037 h 6256180"/>
              <a:gd name="connsiteX38" fmla="*/ 2772390 w 8031552"/>
              <a:gd name="connsiteY38" fmla="*/ 5515937 h 6256180"/>
              <a:gd name="connsiteX39" fmla="*/ 2981940 w 8031552"/>
              <a:gd name="connsiteY39" fmla="*/ 5754062 h 6256180"/>
              <a:gd name="connsiteX40" fmla="*/ 3429615 w 8031552"/>
              <a:gd name="connsiteY40" fmla="*/ 5773112 h 6256180"/>
              <a:gd name="connsiteX41" fmla="*/ 3724890 w 8031552"/>
              <a:gd name="connsiteY41" fmla="*/ 5858837 h 6256180"/>
              <a:gd name="connsiteX42" fmla="*/ 3877290 w 8031552"/>
              <a:gd name="connsiteY42" fmla="*/ 5639762 h 6256180"/>
              <a:gd name="connsiteX43" fmla="*/ 4001115 w 8031552"/>
              <a:gd name="connsiteY43" fmla="*/ 5649287 h 6256180"/>
              <a:gd name="connsiteX44" fmla="*/ 4182090 w 8031552"/>
              <a:gd name="connsiteY44" fmla="*/ 5430212 h 6256180"/>
              <a:gd name="connsiteX45" fmla="*/ 4001115 w 8031552"/>
              <a:gd name="connsiteY45" fmla="*/ 5249237 h 6256180"/>
              <a:gd name="connsiteX46" fmla="*/ 4143990 w 8031552"/>
              <a:gd name="connsiteY46" fmla="*/ 5115887 h 6256180"/>
              <a:gd name="connsiteX47" fmla="*/ 4334490 w 8031552"/>
              <a:gd name="connsiteY47" fmla="*/ 5039687 h 6256180"/>
              <a:gd name="connsiteX48" fmla="*/ 4715490 w 8031552"/>
              <a:gd name="connsiteY48" fmla="*/ 4468187 h 6256180"/>
              <a:gd name="connsiteX49" fmla="*/ 5086965 w 8031552"/>
              <a:gd name="connsiteY49" fmla="*/ 4058612 h 6256180"/>
              <a:gd name="connsiteX50" fmla="*/ 5648940 w 8031552"/>
              <a:gd name="connsiteY50" fmla="*/ 3991937 h 6256180"/>
              <a:gd name="connsiteX51" fmla="*/ 5772765 w 8031552"/>
              <a:gd name="connsiteY51" fmla="*/ 3868112 h 6256180"/>
              <a:gd name="connsiteX52" fmla="*/ 5822772 w 8031552"/>
              <a:gd name="connsiteY52" fmla="*/ 3639512 h 6256180"/>
              <a:gd name="connsiteX53" fmla="*/ 6068040 w 8031552"/>
              <a:gd name="connsiteY53" fmla="*/ 3546643 h 6256180"/>
              <a:gd name="connsiteX54" fmla="*/ 6572865 w 8031552"/>
              <a:gd name="connsiteY54" fmla="*/ 3239462 h 6256180"/>
              <a:gd name="connsiteX55" fmla="*/ 7020540 w 8031552"/>
              <a:gd name="connsiteY55" fmla="*/ 3210887 h 6256180"/>
              <a:gd name="connsiteX56" fmla="*/ 7706340 w 8031552"/>
              <a:gd name="connsiteY56" fmla="*/ 2906087 h 6256180"/>
              <a:gd name="connsiteX57" fmla="*/ 7830165 w 8031552"/>
              <a:gd name="connsiteY57" fmla="*/ 2791787 h 6256180"/>
              <a:gd name="connsiteX58" fmla="*/ 7925415 w 8031552"/>
              <a:gd name="connsiteY58" fmla="*/ 2601287 h 6256180"/>
              <a:gd name="connsiteX59" fmla="*/ 7963515 w 8031552"/>
              <a:gd name="connsiteY59" fmla="*/ 2429837 h 6256180"/>
              <a:gd name="connsiteX60" fmla="*/ 7696815 w 8031552"/>
              <a:gd name="connsiteY60" fmla="*/ 2344112 h 6256180"/>
              <a:gd name="connsiteX61" fmla="*/ 8001615 w 8031552"/>
              <a:gd name="connsiteY61" fmla="*/ 2134562 h 6256180"/>
              <a:gd name="connsiteX62" fmla="*/ 6810990 w 8031552"/>
              <a:gd name="connsiteY62" fmla="*/ 982037 h 6256180"/>
              <a:gd name="connsiteX63" fmla="*/ 6144240 w 8031552"/>
              <a:gd name="connsiteY63" fmla="*/ 1039187 h 6256180"/>
              <a:gd name="connsiteX64" fmla="*/ 6229965 w 8031552"/>
              <a:gd name="connsiteY64" fmla="*/ 1372562 h 6256180"/>
              <a:gd name="connsiteX65" fmla="*/ 5953740 w 8031552"/>
              <a:gd name="connsiteY65" fmla="*/ 1572587 h 6256180"/>
              <a:gd name="connsiteX66" fmla="*/ 5487015 w 8031552"/>
              <a:gd name="connsiteY66" fmla="*/ 1610687 h 6256180"/>
              <a:gd name="connsiteX67" fmla="*/ 5763240 w 8031552"/>
              <a:gd name="connsiteY67" fmla="*/ 1343987 h 6256180"/>
              <a:gd name="connsiteX68" fmla="*/ 5401290 w 8031552"/>
              <a:gd name="connsiteY68" fmla="*/ 1296362 h 6256180"/>
              <a:gd name="connsiteX69" fmla="*/ 5753715 w 8031552"/>
              <a:gd name="connsiteY69" fmla="*/ 962987 h 6256180"/>
              <a:gd name="connsiteX70" fmla="*/ 5782290 w 8031552"/>
              <a:gd name="connsiteY70" fmla="*/ 743912 h 6256180"/>
              <a:gd name="connsiteX71" fmla="*/ 5506065 w 8031552"/>
              <a:gd name="connsiteY71" fmla="*/ 677237 h 6256180"/>
              <a:gd name="connsiteX72" fmla="*/ 5191740 w 8031552"/>
              <a:gd name="connsiteY72" fmla="*/ 753437 h 6256180"/>
              <a:gd name="connsiteX73" fmla="*/ 5458440 w 8031552"/>
              <a:gd name="connsiteY73" fmla="*/ 524837 h 6256180"/>
              <a:gd name="connsiteX74" fmla="*/ 5448915 w 8031552"/>
              <a:gd name="connsiteY74" fmla="*/ 353387 h 6256180"/>
              <a:gd name="connsiteX75" fmla="*/ 5086965 w 8031552"/>
              <a:gd name="connsiteY75" fmla="*/ 286712 h 6256180"/>
              <a:gd name="connsiteX76" fmla="*/ 5086965 w 8031552"/>
              <a:gd name="connsiteY76" fmla="*/ 67637 h 6256180"/>
              <a:gd name="connsiteX77" fmla="*/ 4991715 w 8031552"/>
              <a:gd name="connsiteY77" fmla="*/ 962 h 6256180"/>
              <a:gd name="connsiteX78" fmla="*/ 4220190 w 8031552"/>
              <a:gd name="connsiteY78" fmla="*/ 105737 h 6256180"/>
              <a:gd name="connsiteX79" fmla="*/ 4201140 w 8031552"/>
              <a:gd name="connsiteY79" fmla="*/ 315287 h 6256180"/>
              <a:gd name="connsiteX80" fmla="*/ 4153515 w 8031552"/>
              <a:gd name="connsiteY80" fmla="*/ 391487 h 6256180"/>
              <a:gd name="connsiteX81" fmla="*/ 3848715 w 8031552"/>
              <a:gd name="connsiteY81" fmla="*/ 362912 h 6256180"/>
              <a:gd name="connsiteX82" fmla="*/ 3610590 w 8031552"/>
              <a:gd name="connsiteY82" fmla="*/ 801062 h 6256180"/>
              <a:gd name="connsiteX83" fmla="*/ 3420090 w 8031552"/>
              <a:gd name="connsiteY83" fmla="*/ 1191587 h 6256180"/>
              <a:gd name="connsiteX84" fmla="*/ 3115290 w 8031552"/>
              <a:gd name="connsiteY84" fmla="*/ 1201112 h 6256180"/>
              <a:gd name="connsiteX85" fmla="*/ 2667615 w 8031552"/>
              <a:gd name="connsiteY85" fmla="*/ 1420187 h 6256180"/>
              <a:gd name="connsiteX86" fmla="*/ 2591415 w 8031552"/>
              <a:gd name="connsiteY86" fmla="*/ 1667837 h 6256180"/>
              <a:gd name="connsiteX87" fmla="*/ 1972290 w 8031552"/>
              <a:gd name="connsiteY87" fmla="*/ 2220287 h 6256180"/>
              <a:gd name="connsiteX88" fmla="*/ 1886565 w 8031552"/>
              <a:gd name="connsiteY88" fmla="*/ 2096462 h 6256180"/>
              <a:gd name="connsiteX89" fmla="*/ 1734165 w 8031552"/>
              <a:gd name="connsiteY89" fmla="*/ 2172662 h 6256180"/>
              <a:gd name="connsiteX90" fmla="*/ 1610340 w 8031552"/>
              <a:gd name="connsiteY90" fmla="*/ 2105987 h 6256180"/>
              <a:gd name="connsiteX91" fmla="*/ 1429365 w 8031552"/>
              <a:gd name="connsiteY91" fmla="*/ 2363162 h 6256180"/>
              <a:gd name="connsiteX92" fmla="*/ 1324590 w 8031552"/>
              <a:gd name="connsiteY92" fmla="*/ 2534612 h 6256180"/>
              <a:gd name="connsiteX93" fmla="*/ 753090 w 8031552"/>
              <a:gd name="connsiteY93" fmla="*/ 2258387 h 6256180"/>
              <a:gd name="connsiteX94" fmla="*/ 762615 w 8031552"/>
              <a:gd name="connsiteY94" fmla="*/ 2153612 h 6256180"/>
              <a:gd name="connsiteX95" fmla="*/ 734040 w 8031552"/>
              <a:gd name="connsiteY95" fmla="*/ 1905962 h 6256180"/>
              <a:gd name="connsiteX96" fmla="*/ 553065 w 8031552"/>
              <a:gd name="connsiteY96" fmla="*/ 1753562 h 6256180"/>
              <a:gd name="connsiteX97" fmla="*/ 219690 w 8031552"/>
              <a:gd name="connsiteY97" fmla="*/ 1696412 h 6256180"/>
              <a:gd name="connsiteX98" fmla="*/ 162540 w 8031552"/>
              <a:gd name="connsiteY98" fmla="*/ 1877387 h 6256180"/>
              <a:gd name="connsiteX99" fmla="*/ 153015 w 8031552"/>
              <a:gd name="connsiteY99" fmla="*/ 2182187 h 6256180"/>
              <a:gd name="connsiteX100" fmla="*/ 153015 w 8031552"/>
              <a:gd name="connsiteY100" fmla="*/ 2420312 h 6256180"/>
              <a:gd name="connsiteX101" fmla="*/ 615 w 8031552"/>
              <a:gd name="connsiteY101" fmla="*/ 2639387 h 6256180"/>
              <a:gd name="connsiteX0" fmla="*/ 615 w 8031552"/>
              <a:gd name="connsiteY0" fmla="*/ 2639387 h 6256180"/>
              <a:gd name="connsiteX1" fmla="*/ 219690 w 8031552"/>
              <a:gd name="connsiteY1" fmla="*/ 2725112 h 6256180"/>
              <a:gd name="connsiteX2" fmla="*/ 248265 w 8031552"/>
              <a:gd name="connsiteY2" fmla="*/ 2906087 h 6256180"/>
              <a:gd name="connsiteX3" fmla="*/ 467340 w 8031552"/>
              <a:gd name="connsiteY3" fmla="*/ 2877512 h 6256180"/>
              <a:gd name="connsiteX4" fmla="*/ 600690 w 8031552"/>
              <a:gd name="connsiteY4" fmla="*/ 2877512 h 6256180"/>
              <a:gd name="connsiteX5" fmla="*/ 619740 w 8031552"/>
              <a:gd name="connsiteY5" fmla="*/ 3134687 h 6256180"/>
              <a:gd name="connsiteX6" fmla="*/ 762615 w 8031552"/>
              <a:gd name="connsiteY6" fmla="*/ 3220412 h 6256180"/>
              <a:gd name="connsiteX7" fmla="*/ 1438890 w 8031552"/>
              <a:gd name="connsiteY7" fmla="*/ 3334712 h 6256180"/>
              <a:gd name="connsiteX8" fmla="*/ 1762740 w 8031552"/>
              <a:gd name="connsiteY8" fmla="*/ 3210887 h 6256180"/>
              <a:gd name="connsiteX9" fmla="*/ 2067540 w 8031552"/>
              <a:gd name="connsiteY9" fmla="*/ 3258512 h 6256180"/>
              <a:gd name="connsiteX10" fmla="*/ 2191365 w 8031552"/>
              <a:gd name="connsiteY10" fmla="*/ 3487112 h 6256180"/>
              <a:gd name="connsiteX11" fmla="*/ 2000865 w 8031552"/>
              <a:gd name="connsiteY11" fmla="*/ 3753812 h 6256180"/>
              <a:gd name="connsiteX12" fmla="*/ 1943715 w 8031552"/>
              <a:gd name="connsiteY12" fmla="*/ 4001462 h 6256180"/>
              <a:gd name="connsiteX13" fmla="*/ 2019915 w 8031552"/>
              <a:gd name="connsiteY13" fmla="*/ 4125287 h 6256180"/>
              <a:gd name="connsiteX14" fmla="*/ 1819890 w 8031552"/>
              <a:gd name="connsiteY14" fmla="*/ 4211012 h 6256180"/>
              <a:gd name="connsiteX15" fmla="*/ 1677015 w 8031552"/>
              <a:gd name="connsiteY15" fmla="*/ 3963362 h 6256180"/>
              <a:gd name="connsiteX16" fmla="*/ 1553190 w 8031552"/>
              <a:gd name="connsiteY16" fmla="*/ 3915737 h 6256180"/>
              <a:gd name="connsiteX17" fmla="*/ 1334115 w 8031552"/>
              <a:gd name="connsiteY17" fmla="*/ 4030037 h 6256180"/>
              <a:gd name="connsiteX18" fmla="*/ 1267440 w 8031552"/>
              <a:gd name="connsiteY18" fmla="*/ 4115762 h 6256180"/>
              <a:gd name="connsiteX19" fmla="*/ 1038840 w 8031552"/>
              <a:gd name="connsiteY19" fmla="*/ 4096712 h 6256180"/>
              <a:gd name="connsiteX20" fmla="*/ 848340 w 8031552"/>
              <a:gd name="connsiteY20" fmla="*/ 4163387 h 6256180"/>
              <a:gd name="connsiteX21" fmla="*/ 648315 w 8031552"/>
              <a:gd name="connsiteY21" fmla="*/ 3991937 h 6256180"/>
              <a:gd name="connsiteX22" fmla="*/ 267315 w 8031552"/>
              <a:gd name="connsiteY22" fmla="*/ 4020512 h 6256180"/>
              <a:gd name="connsiteX23" fmla="*/ 143490 w 8031552"/>
              <a:gd name="connsiteY23" fmla="*/ 4087187 h 6256180"/>
              <a:gd name="connsiteX24" fmla="*/ 333990 w 8031552"/>
              <a:gd name="connsiteY24" fmla="*/ 4163387 h 6256180"/>
              <a:gd name="connsiteX25" fmla="*/ 486390 w 8031552"/>
              <a:gd name="connsiteY25" fmla="*/ 4211012 h 6256180"/>
              <a:gd name="connsiteX26" fmla="*/ 524490 w 8031552"/>
              <a:gd name="connsiteY26" fmla="*/ 4401512 h 6256180"/>
              <a:gd name="connsiteX27" fmla="*/ 486390 w 8031552"/>
              <a:gd name="connsiteY27" fmla="*/ 4468187 h 6256180"/>
              <a:gd name="connsiteX28" fmla="*/ 553065 w 8031552"/>
              <a:gd name="connsiteY28" fmla="*/ 4525337 h 6256180"/>
              <a:gd name="connsiteX29" fmla="*/ 534015 w 8031552"/>
              <a:gd name="connsiteY29" fmla="*/ 4687262 h 6256180"/>
              <a:gd name="connsiteX30" fmla="*/ 333990 w 8031552"/>
              <a:gd name="connsiteY30" fmla="*/ 4782512 h 6256180"/>
              <a:gd name="connsiteX31" fmla="*/ 419715 w 8031552"/>
              <a:gd name="connsiteY31" fmla="*/ 5344487 h 6256180"/>
              <a:gd name="connsiteX32" fmla="*/ 172065 w 8031552"/>
              <a:gd name="connsiteY32" fmla="*/ 5820737 h 6256180"/>
              <a:gd name="connsiteX33" fmla="*/ 476865 w 8031552"/>
              <a:gd name="connsiteY33" fmla="*/ 6201737 h 6256180"/>
              <a:gd name="connsiteX34" fmla="*/ 1305540 w 8031552"/>
              <a:gd name="connsiteY34" fmla="*/ 6239837 h 6256180"/>
              <a:gd name="connsiteX35" fmla="*/ 1781790 w 8031552"/>
              <a:gd name="connsiteY35" fmla="*/ 6068387 h 6256180"/>
              <a:gd name="connsiteX36" fmla="*/ 2105640 w 8031552"/>
              <a:gd name="connsiteY36" fmla="*/ 5868362 h 6256180"/>
              <a:gd name="connsiteX37" fmla="*/ 2286615 w 8031552"/>
              <a:gd name="connsiteY37" fmla="*/ 5935037 h 6256180"/>
              <a:gd name="connsiteX38" fmla="*/ 2772390 w 8031552"/>
              <a:gd name="connsiteY38" fmla="*/ 5515937 h 6256180"/>
              <a:gd name="connsiteX39" fmla="*/ 2981940 w 8031552"/>
              <a:gd name="connsiteY39" fmla="*/ 5754062 h 6256180"/>
              <a:gd name="connsiteX40" fmla="*/ 3429615 w 8031552"/>
              <a:gd name="connsiteY40" fmla="*/ 5773112 h 6256180"/>
              <a:gd name="connsiteX41" fmla="*/ 3724890 w 8031552"/>
              <a:gd name="connsiteY41" fmla="*/ 5858837 h 6256180"/>
              <a:gd name="connsiteX42" fmla="*/ 3877290 w 8031552"/>
              <a:gd name="connsiteY42" fmla="*/ 5639762 h 6256180"/>
              <a:gd name="connsiteX43" fmla="*/ 4001115 w 8031552"/>
              <a:gd name="connsiteY43" fmla="*/ 5649287 h 6256180"/>
              <a:gd name="connsiteX44" fmla="*/ 4182090 w 8031552"/>
              <a:gd name="connsiteY44" fmla="*/ 5430212 h 6256180"/>
              <a:gd name="connsiteX45" fmla="*/ 4001115 w 8031552"/>
              <a:gd name="connsiteY45" fmla="*/ 5249237 h 6256180"/>
              <a:gd name="connsiteX46" fmla="*/ 4143990 w 8031552"/>
              <a:gd name="connsiteY46" fmla="*/ 5115887 h 6256180"/>
              <a:gd name="connsiteX47" fmla="*/ 4334490 w 8031552"/>
              <a:gd name="connsiteY47" fmla="*/ 5039687 h 6256180"/>
              <a:gd name="connsiteX48" fmla="*/ 4715490 w 8031552"/>
              <a:gd name="connsiteY48" fmla="*/ 4468187 h 6256180"/>
              <a:gd name="connsiteX49" fmla="*/ 5086965 w 8031552"/>
              <a:gd name="connsiteY49" fmla="*/ 4058612 h 6256180"/>
              <a:gd name="connsiteX50" fmla="*/ 5648940 w 8031552"/>
              <a:gd name="connsiteY50" fmla="*/ 3991937 h 6256180"/>
              <a:gd name="connsiteX51" fmla="*/ 5772765 w 8031552"/>
              <a:gd name="connsiteY51" fmla="*/ 3868112 h 6256180"/>
              <a:gd name="connsiteX52" fmla="*/ 5822772 w 8031552"/>
              <a:gd name="connsiteY52" fmla="*/ 3639512 h 6256180"/>
              <a:gd name="connsiteX53" fmla="*/ 6068040 w 8031552"/>
              <a:gd name="connsiteY53" fmla="*/ 3546643 h 6256180"/>
              <a:gd name="connsiteX54" fmla="*/ 6565721 w 8031552"/>
              <a:gd name="connsiteY54" fmla="*/ 3268037 h 6256180"/>
              <a:gd name="connsiteX55" fmla="*/ 7020540 w 8031552"/>
              <a:gd name="connsiteY55" fmla="*/ 3210887 h 6256180"/>
              <a:gd name="connsiteX56" fmla="*/ 7706340 w 8031552"/>
              <a:gd name="connsiteY56" fmla="*/ 2906087 h 6256180"/>
              <a:gd name="connsiteX57" fmla="*/ 7830165 w 8031552"/>
              <a:gd name="connsiteY57" fmla="*/ 2791787 h 6256180"/>
              <a:gd name="connsiteX58" fmla="*/ 7925415 w 8031552"/>
              <a:gd name="connsiteY58" fmla="*/ 2601287 h 6256180"/>
              <a:gd name="connsiteX59" fmla="*/ 7963515 w 8031552"/>
              <a:gd name="connsiteY59" fmla="*/ 2429837 h 6256180"/>
              <a:gd name="connsiteX60" fmla="*/ 7696815 w 8031552"/>
              <a:gd name="connsiteY60" fmla="*/ 2344112 h 6256180"/>
              <a:gd name="connsiteX61" fmla="*/ 8001615 w 8031552"/>
              <a:gd name="connsiteY61" fmla="*/ 2134562 h 6256180"/>
              <a:gd name="connsiteX62" fmla="*/ 6810990 w 8031552"/>
              <a:gd name="connsiteY62" fmla="*/ 982037 h 6256180"/>
              <a:gd name="connsiteX63" fmla="*/ 6144240 w 8031552"/>
              <a:gd name="connsiteY63" fmla="*/ 1039187 h 6256180"/>
              <a:gd name="connsiteX64" fmla="*/ 6229965 w 8031552"/>
              <a:gd name="connsiteY64" fmla="*/ 1372562 h 6256180"/>
              <a:gd name="connsiteX65" fmla="*/ 5953740 w 8031552"/>
              <a:gd name="connsiteY65" fmla="*/ 1572587 h 6256180"/>
              <a:gd name="connsiteX66" fmla="*/ 5487015 w 8031552"/>
              <a:gd name="connsiteY66" fmla="*/ 1610687 h 6256180"/>
              <a:gd name="connsiteX67" fmla="*/ 5763240 w 8031552"/>
              <a:gd name="connsiteY67" fmla="*/ 1343987 h 6256180"/>
              <a:gd name="connsiteX68" fmla="*/ 5401290 w 8031552"/>
              <a:gd name="connsiteY68" fmla="*/ 1296362 h 6256180"/>
              <a:gd name="connsiteX69" fmla="*/ 5753715 w 8031552"/>
              <a:gd name="connsiteY69" fmla="*/ 962987 h 6256180"/>
              <a:gd name="connsiteX70" fmla="*/ 5782290 w 8031552"/>
              <a:gd name="connsiteY70" fmla="*/ 743912 h 6256180"/>
              <a:gd name="connsiteX71" fmla="*/ 5506065 w 8031552"/>
              <a:gd name="connsiteY71" fmla="*/ 677237 h 6256180"/>
              <a:gd name="connsiteX72" fmla="*/ 5191740 w 8031552"/>
              <a:gd name="connsiteY72" fmla="*/ 753437 h 6256180"/>
              <a:gd name="connsiteX73" fmla="*/ 5458440 w 8031552"/>
              <a:gd name="connsiteY73" fmla="*/ 524837 h 6256180"/>
              <a:gd name="connsiteX74" fmla="*/ 5448915 w 8031552"/>
              <a:gd name="connsiteY74" fmla="*/ 353387 h 6256180"/>
              <a:gd name="connsiteX75" fmla="*/ 5086965 w 8031552"/>
              <a:gd name="connsiteY75" fmla="*/ 286712 h 6256180"/>
              <a:gd name="connsiteX76" fmla="*/ 5086965 w 8031552"/>
              <a:gd name="connsiteY76" fmla="*/ 67637 h 6256180"/>
              <a:gd name="connsiteX77" fmla="*/ 4991715 w 8031552"/>
              <a:gd name="connsiteY77" fmla="*/ 962 h 6256180"/>
              <a:gd name="connsiteX78" fmla="*/ 4220190 w 8031552"/>
              <a:gd name="connsiteY78" fmla="*/ 105737 h 6256180"/>
              <a:gd name="connsiteX79" fmla="*/ 4201140 w 8031552"/>
              <a:gd name="connsiteY79" fmla="*/ 315287 h 6256180"/>
              <a:gd name="connsiteX80" fmla="*/ 4153515 w 8031552"/>
              <a:gd name="connsiteY80" fmla="*/ 391487 h 6256180"/>
              <a:gd name="connsiteX81" fmla="*/ 3848715 w 8031552"/>
              <a:gd name="connsiteY81" fmla="*/ 362912 h 6256180"/>
              <a:gd name="connsiteX82" fmla="*/ 3610590 w 8031552"/>
              <a:gd name="connsiteY82" fmla="*/ 801062 h 6256180"/>
              <a:gd name="connsiteX83" fmla="*/ 3420090 w 8031552"/>
              <a:gd name="connsiteY83" fmla="*/ 1191587 h 6256180"/>
              <a:gd name="connsiteX84" fmla="*/ 3115290 w 8031552"/>
              <a:gd name="connsiteY84" fmla="*/ 1201112 h 6256180"/>
              <a:gd name="connsiteX85" fmla="*/ 2667615 w 8031552"/>
              <a:gd name="connsiteY85" fmla="*/ 1420187 h 6256180"/>
              <a:gd name="connsiteX86" fmla="*/ 2591415 w 8031552"/>
              <a:gd name="connsiteY86" fmla="*/ 1667837 h 6256180"/>
              <a:gd name="connsiteX87" fmla="*/ 1972290 w 8031552"/>
              <a:gd name="connsiteY87" fmla="*/ 2220287 h 6256180"/>
              <a:gd name="connsiteX88" fmla="*/ 1886565 w 8031552"/>
              <a:gd name="connsiteY88" fmla="*/ 2096462 h 6256180"/>
              <a:gd name="connsiteX89" fmla="*/ 1734165 w 8031552"/>
              <a:gd name="connsiteY89" fmla="*/ 2172662 h 6256180"/>
              <a:gd name="connsiteX90" fmla="*/ 1610340 w 8031552"/>
              <a:gd name="connsiteY90" fmla="*/ 2105987 h 6256180"/>
              <a:gd name="connsiteX91" fmla="*/ 1429365 w 8031552"/>
              <a:gd name="connsiteY91" fmla="*/ 2363162 h 6256180"/>
              <a:gd name="connsiteX92" fmla="*/ 1324590 w 8031552"/>
              <a:gd name="connsiteY92" fmla="*/ 2534612 h 6256180"/>
              <a:gd name="connsiteX93" fmla="*/ 753090 w 8031552"/>
              <a:gd name="connsiteY93" fmla="*/ 2258387 h 6256180"/>
              <a:gd name="connsiteX94" fmla="*/ 762615 w 8031552"/>
              <a:gd name="connsiteY94" fmla="*/ 2153612 h 6256180"/>
              <a:gd name="connsiteX95" fmla="*/ 734040 w 8031552"/>
              <a:gd name="connsiteY95" fmla="*/ 1905962 h 6256180"/>
              <a:gd name="connsiteX96" fmla="*/ 553065 w 8031552"/>
              <a:gd name="connsiteY96" fmla="*/ 1753562 h 6256180"/>
              <a:gd name="connsiteX97" fmla="*/ 219690 w 8031552"/>
              <a:gd name="connsiteY97" fmla="*/ 1696412 h 6256180"/>
              <a:gd name="connsiteX98" fmla="*/ 162540 w 8031552"/>
              <a:gd name="connsiteY98" fmla="*/ 1877387 h 6256180"/>
              <a:gd name="connsiteX99" fmla="*/ 153015 w 8031552"/>
              <a:gd name="connsiteY99" fmla="*/ 2182187 h 6256180"/>
              <a:gd name="connsiteX100" fmla="*/ 153015 w 8031552"/>
              <a:gd name="connsiteY100" fmla="*/ 2420312 h 6256180"/>
              <a:gd name="connsiteX101" fmla="*/ 615 w 8031552"/>
              <a:gd name="connsiteY101" fmla="*/ 2639387 h 6256180"/>
              <a:gd name="connsiteX0" fmla="*/ 615 w 8031552"/>
              <a:gd name="connsiteY0" fmla="*/ 2639387 h 6256180"/>
              <a:gd name="connsiteX1" fmla="*/ 219690 w 8031552"/>
              <a:gd name="connsiteY1" fmla="*/ 2725112 h 6256180"/>
              <a:gd name="connsiteX2" fmla="*/ 248265 w 8031552"/>
              <a:gd name="connsiteY2" fmla="*/ 2906087 h 6256180"/>
              <a:gd name="connsiteX3" fmla="*/ 467340 w 8031552"/>
              <a:gd name="connsiteY3" fmla="*/ 2877512 h 6256180"/>
              <a:gd name="connsiteX4" fmla="*/ 600690 w 8031552"/>
              <a:gd name="connsiteY4" fmla="*/ 2877512 h 6256180"/>
              <a:gd name="connsiteX5" fmla="*/ 619740 w 8031552"/>
              <a:gd name="connsiteY5" fmla="*/ 3134687 h 6256180"/>
              <a:gd name="connsiteX6" fmla="*/ 762615 w 8031552"/>
              <a:gd name="connsiteY6" fmla="*/ 3220412 h 6256180"/>
              <a:gd name="connsiteX7" fmla="*/ 1438890 w 8031552"/>
              <a:gd name="connsiteY7" fmla="*/ 3334712 h 6256180"/>
              <a:gd name="connsiteX8" fmla="*/ 1762740 w 8031552"/>
              <a:gd name="connsiteY8" fmla="*/ 3210887 h 6256180"/>
              <a:gd name="connsiteX9" fmla="*/ 2067540 w 8031552"/>
              <a:gd name="connsiteY9" fmla="*/ 3258512 h 6256180"/>
              <a:gd name="connsiteX10" fmla="*/ 2191365 w 8031552"/>
              <a:gd name="connsiteY10" fmla="*/ 3487112 h 6256180"/>
              <a:gd name="connsiteX11" fmla="*/ 2000865 w 8031552"/>
              <a:gd name="connsiteY11" fmla="*/ 3753812 h 6256180"/>
              <a:gd name="connsiteX12" fmla="*/ 1943715 w 8031552"/>
              <a:gd name="connsiteY12" fmla="*/ 4001462 h 6256180"/>
              <a:gd name="connsiteX13" fmla="*/ 2019915 w 8031552"/>
              <a:gd name="connsiteY13" fmla="*/ 4125287 h 6256180"/>
              <a:gd name="connsiteX14" fmla="*/ 1819890 w 8031552"/>
              <a:gd name="connsiteY14" fmla="*/ 4211012 h 6256180"/>
              <a:gd name="connsiteX15" fmla="*/ 1677015 w 8031552"/>
              <a:gd name="connsiteY15" fmla="*/ 3963362 h 6256180"/>
              <a:gd name="connsiteX16" fmla="*/ 1553190 w 8031552"/>
              <a:gd name="connsiteY16" fmla="*/ 3915737 h 6256180"/>
              <a:gd name="connsiteX17" fmla="*/ 1334115 w 8031552"/>
              <a:gd name="connsiteY17" fmla="*/ 4030037 h 6256180"/>
              <a:gd name="connsiteX18" fmla="*/ 1267440 w 8031552"/>
              <a:gd name="connsiteY18" fmla="*/ 4115762 h 6256180"/>
              <a:gd name="connsiteX19" fmla="*/ 1038840 w 8031552"/>
              <a:gd name="connsiteY19" fmla="*/ 4096712 h 6256180"/>
              <a:gd name="connsiteX20" fmla="*/ 848340 w 8031552"/>
              <a:gd name="connsiteY20" fmla="*/ 4163387 h 6256180"/>
              <a:gd name="connsiteX21" fmla="*/ 648315 w 8031552"/>
              <a:gd name="connsiteY21" fmla="*/ 3991937 h 6256180"/>
              <a:gd name="connsiteX22" fmla="*/ 267315 w 8031552"/>
              <a:gd name="connsiteY22" fmla="*/ 4020512 h 6256180"/>
              <a:gd name="connsiteX23" fmla="*/ 143490 w 8031552"/>
              <a:gd name="connsiteY23" fmla="*/ 4087187 h 6256180"/>
              <a:gd name="connsiteX24" fmla="*/ 333990 w 8031552"/>
              <a:gd name="connsiteY24" fmla="*/ 4163387 h 6256180"/>
              <a:gd name="connsiteX25" fmla="*/ 486390 w 8031552"/>
              <a:gd name="connsiteY25" fmla="*/ 4211012 h 6256180"/>
              <a:gd name="connsiteX26" fmla="*/ 524490 w 8031552"/>
              <a:gd name="connsiteY26" fmla="*/ 4401512 h 6256180"/>
              <a:gd name="connsiteX27" fmla="*/ 486390 w 8031552"/>
              <a:gd name="connsiteY27" fmla="*/ 4468187 h 6256180"/>
              <a:gd name="connsiteX28" fmla="*/ 553065 w 8031552"/>
              <a:gd name="connsiteY28" fmla="*/ 4525337 h 6256180"/>
              <a:gd name="connsiteX29" fmla="*/ 534015 w 8031552"/>
              <a:gd name="connsiteY29" fmla="*/ 4687262 h 6256180"/>
              <a:gd name="connsiteX30" fmla="*/ 333990 w 8031552"/>
              <a:gd name="connsiteY30" fmla="*/ 4782512 h 6256180"/>
              <a:gd name="connsiteX31" fmla="*/ 419715 w 8031552"/>
              <a:gd name="connsiteY31" fmla="*/ 5344487 h 6256180"/>
              <a:gd name="connsiteX32" fmla="*/ 172065 w 8031552"/>
              <a:gd name="connsiteY32" fmla="*/ 5820737 h 6256180"/>
              <a:gd name="connsiteX33" fmla="*/ 476865 w 8031552"/>
              <a:gd name="connsiteY33" fmla="*/ 6201737 h 6256180"/>
              <a:gd name="connsiteX34" fmla="*/ 1305540 w 8031552"/>
              <a:gd name="connsiteY34" fmla="*/ 6239837 h 6256180"/>
              <a:gd name="connsiteX35" fmla="*/ 1781790 w 8031552"/>
              <a:gd name="connsiteY35" fmla="*/ 6068387 h 6256180"/>
              <a:gd name="connsiteX36" fmla="*/ 2105640 w 8031552"/>
              <a:gd name="connsiteY36" fmla="*/ 5868362 h 6256180"/>
              <a:gd name="connsiteX37" fmla="*/ 2286615 w 8031552"/>
              <a:gd name="connsiteY37" fmla="*/ 5935037 h 6256180"/>
              <a:gd name="connsiteX38" fmla="*/ 2772390 w 8031552"/>
              <a:gd name="connsiteY38" fmla="*/ 5515937 h 6256180"/>
              <a:gd name="connsiteX39" fmla="*/ 2981940 w 8031552"/>
              <a:gd name="connsiteY39" fmla="*/ 5754062 h 6256180"/>
              <a:gd name="connsiteX40" fmla="*/ 3429615 w 8031552"/>
              <a:gd name="connsiteY40" fmla="*/ 5773112 h 6256180"/>
              <a:gd name="connsiteX41" fmla="*/ 3724890 w 8031552"/>
              <a:gd name="connsiteY41" fmla="*/ 5858837 h 6256180"/>
              <a:gd name="connsiteX42" fmla="*/ 3877290 w 8031552"/>
              <a:gd name="connsiteY42" fmla="*/ 5639762 h 6256180"/>
              <a:gd name="connsiteX43" fmla="*/ 4001115 w 8031552"/>
              <a:gd name="connsiteY43" fmla="*/ 5649287 h 6256180"/>
              <a:gd name="connsiteX44" fmla="*/ 4182090 w 8031552"/>
              <a:gd name="connsiteY44" fmla="*/ 5430212 h 6256180"/>
              <a:gd name="connsiteX45" fmla="*/ 4001115 w 8031552"/>
              <a:gd name="connsiteY45" fmla="*/ 5249237 h 6256180"/>
              <a:gd name="connsiteX46" fmla="*/ 4143990 w 8031552"/>
              <a:gd name="connsiteY46" fmla="*/ 5115887 h 6256180"/>
              <a:gd name="connsiteX47" fmla="*/ 4334490 w 8031552"/>
              <a:gd name="connsiteY47" fmla="*/ 5039687 h 6256180"/>
              <a:gd name="connsiteX48" fmla="*/ 4715490 w 8031552"/>
              <a:gd name="connsiteY48" fmla="*/ 4468187 h 6256180"/>
              <a:gd name="connsiteX49" fmla="*/ 5086965 w 8031552"/>
              <a:gd name="connsiteY49" fmla="*/ 4058612 h 6256180"/>
              <a:gd name="connsiteX50" fmla="*/ 5577502 w 8031552"/>
              <a:gd name="connsiteY50" fmla="*/ 3991937 h 6256180"/>
              <a:gd name="connsiteX51" fmla="*/ 5772765 w 8031552"/>
              <a:gd name="connsiteY51" fmla="*/ 3868112 h 6256180"/>
              <a:gd name="connsiteX52" fmla="*/ 5822772 w 8031552"/>
              <a:gd name="connsiteY52" fmla="*/ 3639512 h 6256180"/>
              <a:gd name="connsiteX53" fmla="*/ 6068040 w 8031552"/>
              <a:gd name="connsiteY53" fmla="*/ 3546643 h 6256180"/>
              <a:gd name="connsiteX54" fmla="*/ 6565721 w 8031552"/>
              <a:gd name="connsiteY54" fmla="*/ 3268037 h 6256180"/>
              <a:gd name="connsiteX55" fmla="*/ 7020540 w 8031552"/>
              <a:gd name="connsiteY55" fmla="*/ 3210887 h 6256180"/>
              <a:gd name="connsiteX56" fmla="*/ 7706340 w 8031552"/>
              <a:gd name="connsiteY56" fmla="*/ 2906087 h 6256180"/>
              <a:gd name="connsiteX57" fmla="*/ 7830165 w 8031552"/>
              <a:gd name="connsiteY57" fmla="*/ 2791787 h 6256180"/>
              <a:gd name="connsiteX58" fmla="*/ 7925415 w 8031552"/>
              <a:gd name="connsiteY58" fmla="*/ 2601287 h 6256180"/>
              <a:gd name="connsiteX59" fmla="*/ 7963515 w 8031552"/>
              <a:gd name="connsiteY59" fmla="*/ 2429837 h 6256180"/>
              <a:gd name="connsiteX60" fmla="*/ 7696815 w 8031552"/>
              <a:gd name="connsiteY60" fmla="*/ 2344112 h 6256180"/>
              <a:gd name="connsiteX61" fmla="*/ 8001615 w 8031552"/>
              <a:gd name="connsiteY61" fmla="*/ 2134562 h 6256180"/>
              <a:gd name="connsiteX62" fmla="*/ 6810990 w 8031552"/>
              <a:gd name="connsiteY62" fmla="*/ 982037 h 6256180"/>
              <a:gd name="connsiteX63" fmla="*/ 6144240 w 8031552"/>
              <a:gd name="connsiteY63" fmla="*/ 1039187 h 6256180"/>
              <a:gd name="connsiteX64" fmla="*/ 6229965 w 8031552"/>
              <a:gd name="connsiteY64" fmla="*/ 1372562 h 6256180"/>
              <a:gd name="connsiteX65" fmla="*/ 5953740 w 8031552"/>
              <a:gd name="connsiteY65" fmla="*/ 1572587 h 6256180"/>
              <a:gd name="connsiteX66" fmla="*/ 5487015 w 8031552"/>
              <a:gd name="connsiteY66" fmla="*/ 1610687 h 6256180"/>
              <a:gd name="connsiteX67" fmla="*/ 5763240 w 8031552"/>
              <a:gd name="connsiteY67" fmla="*/ 1343987 h 6256180"/>
              <a:gd name="connsiteX68" fmla="*/ 5401290 w 8031552"/>
              <a:gd name="connsiteY68" fmla="*/ 1296362 h 6256180"/>
              <a:gd name="connsiteX69" fmla="*/ 5753715 w 8031552"/>
              <a:gd name="connsiteY69" fmla="*/ 962987 h 6256180"/>
              <a:gd name="connsiteX70" fmla="*/ 5782290 w 8031552"/>
              <a:gd name="connsiteY70" fmla="*/ 743912 h 6256180"/>
              <a:gd name="connsiteX71" fmla="*/ 5506065 w 8031552"/>
              <a:gd name="connsiteY71" fmla="*/ 677237 h 6256180"/>
              <a:gd name="connsiteX72" fmla="*/ 5191740 w 8031552"/>
              <a:gd name="connsiteY72" fmla="*/ 753437 h 6256180"/>
              <a:gd name="connsiteX73" fmla="*/ 5458440 w 8031552"/>
              <a:gd name="connsiteY73" fmla="*/ 524837 h 6256180"/>
              <a:gd name="connsiteX74" fmla="*/ 5448915 w 8031552"/>
              <a:gd name="connsiteY74" fmla="*/ 353387 h 6256180"/>
              <a:gd name="connsiteX75" fmla="*/ 5086965 w 8031552"/>
              <a:gd name="connsiteY75" fmla="*/ 286712 h 6256180"/>
              <a:gd name="connsiteX76" fmla="*/ 5086965 w 8031552"/>
              <a:gd name="connsiteY76" fmla="*/ 67637 h 6256180"/>
              <a:gd name="connsiteX77" fmla="*/ 4991715 w 8031552"/>
              <a:gd name="connsiteY77" fmla="*/ 962 h 6256180"/>
              <a:gd name="connsiteX78" fmla="*/ 4220190 w 8031552"/>
              <a:gd name="connsiteY78" fmla="*/ 105737 h 6256180"/>
              <a:gd name="connsiteX79" fmla="*/ 4201140 w 8031552"/>
              <a:gd name="connsiteY79" fmla="*/ 315287 h 6256180"/>
              <a:gd name="connsiteX80" fmla="*/ 4153515 w 8031552"/>
              <a:gd name="connsiteY80" fmla="*/ 391487 h 6256180"/>
              <a:gd name="connsiteX81" fmla="*/ 3848715 w 8031552"/>
              <a:gd name="connsiteY81" fmla="*/ 362912 h 6256180"/>
              <a:gd name="connsiteX82" fmla="*/ 3610590 w 8031552"/>
              <a:gd name="connsiteY82" fmla="*/ 801062 h 6256180"/>
              <a:gd name="connsiteX83" fmla="*/ 3420090 w 8031552"/>
              <a:gd name="connsiteY83" fmla="*/ 1191587 h 6256180"/>
              <a:gd name="connsiteX84" fmla="*/ 3115290 w 8031552"/>
              <a:gd name="connsiteY84" fmla="*/ 1201112 h 6256180"/>
              <a:gd name="connsiteX85" fmla="*/ 2667615 w 8031552"/>
              <a:gd name="connsiteY85" fmla="*/ 1420187 h 6256180"/>
              <a:gd name="connsiteX86" fmla="*/ 2591415 w 8031552"/>
              <a:gd name="connsiteY86" fmla="*/ 1667837 h 6256180"/>
              <a:gd name="connsiteX87" fmla="*/ 1972290 w 8031552"/>
              <a:gd name="connsiteY87" fmla="*/ 2220287 h 6256180"/>
              <a:gd name="connsiteX88" fmla="*/ 1886565 w 8031552"/>
              <a:gd name="connsiteY88" fmla="*/ 2096462 h 6256180"/>
              <a:gd name="connsiteX89" fmla="*/ 1734165 w 8031552"/>
              <a:gd name="connsiteY89" fmla="*/ 2172662 h 6256180"/>
              <a:gd name="connsiteX90" fmla="*/ 1610340 w 8031552"/>
              <a:gd name="connsiteY90" fmla="*/ 2105987 h 6256180"/>
              <a:gd name="connsiteX91" fmla="*/ 1429365 w 8031552"/>
              <a:gd name="connsiteY91" fmla="*/ 2363162 h 6256180"/>
              <a:gd name="connsiteX92" fmla="*/ 1324590 w 8031552"/>
              <a:gd name="connsiteY92" fmla="*/ 2534612 h 6256180"/>
              <a:gd name="connsiteX93" fmla="*/ 753090 w 8031552"/>
              <a:gd name="connsiteY93" fmla="*/ 2258387 h 6256180"/>
              <a:gd name="connsiteX94" fmla="*/ 762615 w 8031552"/>
              <a:gd name="connsiteY94" fmla="*/ 2153612 h 6256180"/>
              <a:gd name="connsiteX95" fmla="*/ 734040 w 8031552"/>
              <a:gd name="connsiteY95" fmla="*/ 1905962 h 6256180"/>
              <a:gd name="connsiteX96" fmla="*/ 553065 w 8031552"/>
              <a:gd name="connsiteY96" fmla="*/ 1753562 h 6256180"/>
              <a:gd name="connsiteX97" fmla="*/ 219690 w 8031552"/>
              <a:gd name="connsiteY97" fmla="*/ 1696412 h 6256180"/>
              <a:gd name="connsiteX98" fmla="*/ 162540 w 8031552"/>
              <a:gd name="connsiteY98" fmla="*/ 1877387 h 6256180"/>
              <a:gd name="connsiteX99" fmla="*/ 153015 w 8031552"/>
              <a:gd name="connsiteY99" fmla="*/ 2182187 h 6256180"/>
              <a:gd name="connsiteX100" fmla="*/ 153015 w 8031552"/>
              <a:gd name="connsiteY100" fmla="*/ 2420312 h 6256180"/>
              <a:gd name="connsiteX101" fmla="*/ 615 w 8031552"/>
              <a:gd name="connsiteY101" fmla="*/ 2639387 h 6256180"/>
              <a:gd name="connsiteX0" fmla="*/ 615 w 8031552"/>
              <a:gd name="connsiteY0" fmla="*/ 2639387 h 6256180"/>
              <a:gd name="connsiteX1" fmla="*/ 219690 w 8031552"/>
              <a:gd name="connsiteY1" fmla="*/ 2725112 h 6256180"/>
              <a:gd name="connsiteX2" fmla="*/ 248265 w 8031552"/>
              <a:gd name="connsiteY2" fmla="*/ 2906087 h 6256180"/>
              <a:gd name="connsiteX3" fmla="*/ 467340 w 8031552"/>
              <a:gd name="connsiteY3" fmla="*/ 2877512 h 6256180"/>
              <a:gd name="connsiteX4" fmla="*/ 600690 w 8031552"/>
              <a:gd name="connsiteY4" fmla="*/ 2877512 h 6256180"/>
              <a:gd name="connsiteX5" fmla="*/ 619740 w 8031552"/>
              <a:gd name="connsiteY5" fmla="*/ 3134687 h 6256180"/>
              <a:gd name="connsiteX6" fmla="*/ 762615 w 8031552"/>
              <a:gd name="connsiteY6" fmla="*/ 3220412 h 6256180"/>
              <a:gd name="connsiteX7" fmla="*/ 1438890 w 8031552"/>
              <a:gd name="connsiteY7" fmla="*/ 3334712 h 6256180"/>
              <a:gd name="connsiteX8" fmla="*/ 1762740 w 8031552"/>
              <a:gd name="connsiteY8" fmla="*/ 3210887 h 6256180"/>
              <a:gd name="connsiteX9" fmla="*/ 2067540 w 8031552"/>
              <a:gd name="connsiteY9" fmla="*/ 3258512 h 6256180"/>
              <a:gd name="connsiteX10" fmla="*/ 2191365 w 8031552"/>
              <a:gd name="connsiteY10" fmla="*/ 3487112 h 6256180"/>
              <a:gd name="connsiteX11" fmla="*/ 2000865 w 8031552"/>
              <a:gd name="connsiteY11" fmla="*/ 3753812 h 6256180"/>
              <a:gd name="connsiteX12" fmla="*/ 1943715 w 8031552"/>
              <a:gd name="connsiteY12" fmla="*/ 4001462 h 6256180"/>
              <a:gd name="connsiteX13" fmla="*/ 2019915 w 8031552"/>
              <a:gd name="connsiteY13" fmla="*/ 4125287 h 6256180"/>
              <a:gd name="connsiteX14" fmla="*/ 1819890 w 8031552"/>
              <a:gd name="connsiteY14" fmla="*/ 4211012 h 6256180"/>
              <a:gd name="connsiteX15" fmla="*/ 1677015 w 8031552"/>
              <a:gd name="connsiteY15" fmla="*/ 3963362 h 6256180"/>
              <a:gd name="connsiteX16" fmla="*/ 1553190 w 8031552"/>
              <a:gd name="connsiteY16" fmla="*/ 3915737 h 6256180"/>
              <a:gd name="connsiteX17" fmla="*/ 1334115 w 8031552"/>
              <a:gd name="connsiteY17" fmla="*/ 4030037 h 6256180"/>
              <a:gd name="connsiteX18" fmla="*/ 1267440 w 8031552"/>
              <a:gd name="connsiteY18" fmla="*/ 4115762 h 6256180"/>
              <a:gd name="connsiteX19" fmla="*/ 1038840 w 8031552"/>
              <a:gd name="connsiteY19" fmla="*/ 4096712 h 6256180"/>
              <a:gd name="connsiteX20" fmla="*/ 848340 w 8031552"/>
              <a:gd name="connsiteY20" fmla="*/ 4163387 h 6256180"/>
              <a:gd name="connsiteX21" fmla="*/ 648315 w 8031552"/>
              <a:gd name="connsiteY21" fmla="*/ 3991937 h 6256180"/>
              <a:gd name="connsiteX22" fmla="*/ 267315 w 8031552"/>
              <a:gd name="connsiteY22" fmla="*/ 4020512 h 6256180"/>
              <a:gd name="connsiteX23" fmla="*/ 143490 w 8031552"/>
              <a:gd name="connsiteY23" fmla="*/ 4087187 h 6256180"/>
              <a:gd name="connsiteX24" fmla="*/ 333990 w 8031552"/>
              <a:gd name="connsiteY24" fmla="*/ 4163387 h 6256180"/>
              <a:gd name="connsiteX25" fmla="*/ 486390 w 8031552"/>
              <a:gd name="connsiteY25" fmla="*/ 4211012 h 6256180"/>
              <a:gd name="connsiteX26" fmla="*/ 524490 w 8031552"/>
              <a:gd name="connsiteY26" fmla="*/ 4401512 h 6256180"/>
              <a:gd name="connsiteX27" fmla="*/ 486390 w 8031552"/>
              <a:gd name="connsiteY27" fmla="*/ 4468187 h 6256180"/>
              <a:gd name="connsiteX28" fmla="*/ 553065 w 8031552"/>
              <a:gd name="connsiteY28" fmla="*/ 4525337 h 6256180"/>
              <a:gd name="connsiteX29" fmla="*/ 534015 w 8031552"/>
              <a:gd name="connsiteY29" fmla="*/ 4687262 h 6256180"/>
              <a:gd name="connsiteX30" fmla="*/ 333990 w 8031552"/>
              <a:gd name="connsiteY30" fmla="*/ 4782512 h 6256180"/>
              <a:gd name="connsiteX31" fmla="*/ 419715 w 8031552"/>
              <a:gd name="connsiteY31" fmla="*/ 5344487 h 6256180"/>
              <a:gd name="connsiteX32" fmla="*/ 172065 w 8031552"/>
              <a:gd name="connsiteY32" fmla="*/ 5820737 h 6256180"/>
              <a:gd name="connsiteX33" fmla="*/ 476865 w 8031552"/>
              <a:gd name="connsiteY33" fmla="*/ 6201737 h 6256180"/>
              <a:gd name="connsiteX34" fmla="*/ 1305540 w 8031552"/>
              <a:gd name="connsiteY34" fmla="*/ 6239837 h 6256180"/>
              <a:gd name="connsiteX35" fmla="*/ 1781790 w 8031552"/>
              <a:gd name="connsiteY35" fmla="*/ 6068387 h 6256180"/>
              <a:gd name="connsiteX36" fmla="*/ 2105640 w 8031552"/>
              <a:gd name="connsiteY36" fmla="*/ 5868362 h 6256180"/>
              <a:gd name="connsiteX37" fmla="*/ 2286615 w 8031552"/>
              <a:gd name="connsiteY37" fmla="*/ 5935037 h 6256180"/>
              <a:gd name="connsiteX38" fmla="*/ 2772390 w 8031552"/>
              <a:gd name="connsiteY38" fmla="*/ 5515937 h 6256180"/>
              <a:gd name="connsiteX39" fmla="*/ 2981940 w 8031552"/>
              <a:gd name="connsiteY39" fmla="*/ 5754062 h 6256180"/>
              <a:gd name="connsiteX40" fmla="*/ 3429615 w 8031552"/>
              <a:gd name="connsiteY40" fmla="*/ 5773112 h 6256180"/>
              <a:gd name="connsiteX41" fmla="*/ 3724890 w 8031552"/>
              <a:gd name="connsiteY41" fmla="*/ 5858837 h 6256180"/>
              <a:gd name="connsiteX42" fmla="*/ 3877290 w 8031552"/>
              <a:gd name="connsiteY42" fmla="*/ 5639762 h 6256180"/>
              <a:gd name="connsiteX43" fmla="*/ 4001115 w 8031552"/>
              <a:gd name="connsiteY43" fmla="*/ 5649287 h 6256180"/>
              <a:gd name="connsiteX44" fmla="*/ 4182090 w 8031552"/>
              <a:gd name="connsiteY44" fmla="*/ 5430212 h 6256180"/>
              <a:gd name="connsiteX45" fmla="*/ 4001115 w 8031552"/>
              <a:gd name="connsiteY45" fmla="*/ 5249237 h 6256180"/>
              <a:gd name="connsiteX46" fmla="*/ 4143990 w 8031552"/>
              <a:gd name="connsiteY46" fmla="*/ 5115887 h 6256180"/>
              <a:gd name="connsiteX47" fmla="*/ 4334490 w 8031552"/>
              <a:gd name="connsiteY47" fmla="*/ 5039687 h 6256180"/>
              <a:gd name="connsiteX48" fmla="*/ 4715490 w 8031552"/>
              <a:gd name="connsiteY48" fmla="*/ 4468187 h 6256180"/>
              <a:gd name="connsiteX49" fmla="*/ 5086965 w 8031552"/>
              <a:gd name="connsiteY49" fmla="*/ 4058612 h 6256180"/>
              <a:gd name="connsiteX50" fmla="*/ 5570358 w 8031552"/>
              <a:gd name="connsiteY50" fmla="*/ 4003843 h 6256180"/>
              <a:gd name="connsiteX51" fmla="*/ 5772765 w 8031552"/>
              <a:gd name="connsiteY51" fmla="*/ 3868112 h 6256180"/>
              <a:gd name="connsiteX52" fmla="*/ 5822772 w 8031552"/>
              <a:gd name="connsiteY52" fmla="*/ 3639512 h 6256180"/>
              <a:gd name="connsiteX53" fmla="*/ 6068040 w 8031552"/>
              <a:gd name="connsiteY53" fmla="*/ 3546643 h 6256180"/>
              <a:gd name="connsiteX54" fmla="*/ 6565721 w 8031552"/>
              <a:gd name="connsiteY54" fmla="*/ 3268037 h 6256180"/>
              <a:gd name="connsiteX55" fmla="*/ 7020540 w 8031552"/>
              <a:gd name="connsiteY55" fmla="*/ 3210887 h 6256180"/>
              <a:gd name="connsiteX56" fmla="*/ 7706340 w 8031552"/>
              <a:gd name="connsiteY56" fmla="*/ 2906087 h 6256180"/>
              <a:gd name="connsiteX57" fmla="*/ 7830165 w 8031552"/>
              <a:gd name="connsiteY57" fmla="*/ 2791787 h 6256180"/>
              <a:gd name="connsiteX58" fmla="*/ 7925415 w 8031552"/>
              <a:gd name="connsiteY58" fmla="*/ 2601287 h 6256180"/>
              <a:gd name="connsiteX59" fmla="*/ 7963515 w 8031552"/>
              <a:gd name="connsiteY59" fmla="*/ 2429837 h 6256180"/>
              <a:gd name="connsiteX60" fmla="*/ 7696815 w 8031552"/>
              <a:gd name="connsiteY60" fmla="*/ 2344112 h 6256180"/>
              <a:gd name="connsiteX61" fmla="*/ 8001615 w 8031552"/>
              <a:gd name="connsiteY61" fmla="*/ 2134562 h 6256180"/>
              <a:gd name="connsiteX62" fmla="*/ 6810990 w 8031552"/>
              <a:gd name="connsiteY62" fmla="*/ 982037 h 6256180"/>
              <a:gd name="connsiteX63" fmla="*/ 6144240 w 8031552"/>
              <a:gd name="connsiteY63" fmla="*/ 1039187 h 6256180"/>
              <a:gd name="connsiteX64" fmla="*/ 6229965 w 8031552"/>
              <a:gd name="connsiteY64" fmla="*/ 1372562 h 6256180"/>
              <a:gd name="connsiteX65" fmla="*/ 5953740 w 8031552"/>
              <a:gd name="connsiteY65" fmla="*/ 1572587 h 6256180"/>
              <a:gd name="connsiteX66" fmla="*/ 5487015 w 8031552"/>
              <a:gd name="connsiteY66" fmla="*/ 1610687 h 6256180"/>
              <a:gd name="connsiteX67" fmla="*/ 5763240 w 8031552"/>
              <a:gd name="connsiteY67" fmla="*/ 1343987 h 6256180"/>
              <a:gd name="connsiteX68" fmla="*/ 5401290 w 8031552"/>
              <a:gd name="connsiteY68" fmla="*/ 1296362 h 6256180"/>
              <a:gd name="connsiteX69" fmla="*/ 5753715 w 8031552"/>
              <a:gd name="connsiteY69" fmla="*/ 962987 h 6256180"/>
              <a:gd name="connsiteX70" fmla="*/ 5782290 w 8031552"/>
              <a:gd name="connsiteY70" fmla="*/ 743912 h 6256180"/>
              <a:gd name="connsiteX71" fmla="*/ 5506065 w 8031552"/>
              <a:gd name="connsiteY71" fmla="*/ 677237 h 6256180"/>
              <a:gd name="connsiteX72" fmla="*/ 5191740 w 8031552"/>
              <a:gd name="connsiteY72" fmla="*/ 753437 h 6256180"/>
              <a:gd name="connsiteX73" fmla="*/ 5458440 w 8031552"/>
              <a:gd name="connsiteY73" fmla="*/ 524837 h 6256180"/>
              <a:gd name="connsiteX74" fmla="*/ 5448915 w 8031552"/>
              <a:gd name="connsiteY74" fmla="*/ 353387 h 6256180"/>
              <a:gd name="connsiteX75" fmla="*/ 5086965 w 8031552"/>
              <a:gd name="connsiteY75" fmla="*/ 286712 h 6256180"/>
              <a:gd name="connsiteX76" fmla="*/ 5086965 w 8031552"/>
              <a:gd name="connsiteY76" fmla="*/ 67637 h 6256180"/>
              <a:gd name="connsiteX77" fmla="*/ 4991715 w 8031552"/>
              <a:gd name="connsiteY77" fmla="*/ 962 h 6256180"/>
              <a:gd name="connsiteX78" fmla="*/ 4220190 w 8031552"/>
              <a:gd name="connsiteY78" fmla="*/ 105737 h 6256180"/>
              <a:gd name="connsiteX79" fmla="*/ 4201140 w 8031552"/>
              <a:gd name="connsiteY79" fmla="*/ 315287 h 6256180"/>
              <a:gd name="connsiteX80" fmla="*/ 4153515 w 8031552"/>
              <a:gd name="connsiteY80" fmla="*/ 391487 h 6256180"/>
              <a:gd name="connsiteX81" fmla="*/ 3848715 w 8031552"/>
              <a:gd name="connsiteY81" fmla="*/ 362912 h 6256180"/>
              <a:gd name="connsiteX82" fmla="*/ 3610590 w 8031552"/>
              <a:gd name="connsiteY82" fmla="*/ 801062 h 6256180"/>
              <a:gd name="connsiteX83" fmla="*/ 3420090 w 8031552"/>
              <a:gd name="connsiteY83" fmla="*/ 1191587 h 6256180"/>
              <a:gd name="connsiteX84" fmla="*/ 3115290 w 8031552"/>
              <a:gd name="connsiteY84" fmla="*/ 1201112 h 6256180"/>
              <a:gd name="connsiteX85" fmla="*/ 2667615 w 8031552"/>
              <a:gd name="connsiteY85" fmla="*/ 1420187 h 6256180"/>
              <a:gd name="connsiteX86" fmla="*/ 2591415 w 8031552"/>
              <a:gd name="connsiteY86" fmla="*/ 1667837 h 6256180"/>
              <a:gd name="connsiteX87" fmla="*/ 1972290 w 8031552"/>
              <a:gd name="connsiteY87" fmla="*/ 2220287 h 6256180"/>
              <a:gd name="connsiteX88" fmla="*/ 1886565 w 8031552"/>
              <a:gd name="connsiteY88" fmla="*/ 2096462 h 6256180"/>
              <a:gd name="connsiteX89" fmla="*/ 1734165 w 8031552"/>
              <a:gd name="connsiteY89" fmla="*/ 2172662 h 6256180"/>
              <a:gd name="connsiteX90" fmla="*/ 1610340 w 8031552"/>
              <a:gd name="connsiteY90" fmla="*/ 2105987 h 6256180"/>
              <a:gd name="connsiteX91" fmla="*/ 1429365 w 8031552"/>
              <a:gd name="connsiteY91" fmla="*/ 2363162 h 6256180"/>
              <a:gd name="connsiteX92" fmla="*/ 1324590 w 8031552"/>
              <a:gd name="connsiteY92" fmla="*/ 2534612 h 6256180"/>
              <a:gd name="connsiteX93" fmla="*/ 753090 w 8031552"/>
              <a:gd name="connsiteY93" fmla="*/ 2258387 h 6256180"/>
              <a:gd name="connsiteX94" fmla="*/ 762615 w 8031552"/>
              <a:gd name="connsiteY94" fmla="*/ 2153612 h 6256180"/>
              <a:gd name="connsiteX95" fmla="*/ 734040 w 8031552"/>
              <a:gd name="connsiteY95" fmla="*/ 1905962 h 6256180"/>
              <a:gd name="connsiteX96" fmla="*/ 553065 w 8031552"/>
              <a:gd name="connsiteY96" fmla="*/ 1753562 h 6256180"/>
              <a:gd name="connsiteX97" fmla="*/ 219690 w 8031552"/>
              <a:gd name="connsiteY97" fmla="*/ 1696412 h 6256180"/>
              <a:gd name="connsiteX98" fmla="*/ 162540 w 8031552"/>
              <a:gd name="connsiteY98" fmla="*/ 1877387 h 6256180"/>
              <a:gd name="connsiteX99" fmla="*/ 153015 w 8031552"/>
              <a:gd name="connsiteY99" fmla="*/ 2182187 h 6256180"/>
              <a:gd name="connsiteX100" fmla="*/ 153015 w 8031552"/>
              <a:gd name="connsiteY100" fmla="*/ 2420312 h 6256180"/>
              <a:gd name="connsiteX101" fmla="*/ 615 w 8031552"/>
              <a:gd name="connsiteY101" fmla="*/ 2639387 h 6256180"/>
              <a:gd name="connsiteX0" fmla="*/ 615 w 8031552"/>
              <a:gd name="connsiteY0" fmla="*/ 2639387 h 6256180"/>
              <a:gd name="connsiteX1" fmla="*/ 219690 w 8031552"/>
              <a:gd name="connsiteY1" fmla="*/ 2725112 h 6256180"/>
              <a:gd name="connsiteX2" fmla="*/ 248265 w 8031552"/>
              <a:gd name="connsiteY2" fmla="*/ 2906087 h 6256180"/>
              <a:gd name="connsiteX3" fmla="*/ 467340 w 8031552"/>
              <a:gd name="connsiteY3" fmla="*/ 2877512 h 6256180"/>
              <a:gd name="connsiteX4" fmla="*/ 600690 w 8031552"/>
              <a:gd name="connsiteY4" fmla="*/ 2877512 h 6256180"/>
              <a:gd name="connsiteX5" fmla="*/ 619740 w 8031552"/>
              <a:gd name="connsiteY5" fmla="*/ 3134687 h 6256180"/>
              <a:gd name="connsiteX6" fmla="*/ 762615 w 8031552"/>
              <a:gd name="connsiteY6" fmla="*/ 3220412 h 6256180"/>
              <a:gd name="connsiteX7" fmla="*/ 1438890 w 8031552"/>
              <a:gd name="connsiteY7" fmla="*/ 3334712 h 6256180"/>
              <a:gd name="connsiteX8" fmla="*/ 1762740 w 8031552"/>
              <a:gd name="connsiteY8" fmla="*/ 3210887 h 6256180"/>
              <a:gd name="connsiteX9" fmla="*/ 2067540 w 8031552"/>
              <a:gd name="connsiteY9" fmla="*/ 3258512 h 6256180"/>
              <a:gd name="connsiteX10" fmla="*/ 2191365 w 8031552"/>
              <a:gd name="connsiteY10" fmla="*/ 3487112 h 6256180"/>
              <a:gd name="connsiteX11" fmla="*/ 2000865 w 8031552"/>
              <a:gd name="connsiteY11" fmla="*/ 3753812 h 6256180"/>
              <a:gd name="connsiteX12" fmla="*/ 1943715 w 8031552"/>
              <a:gd name="connsiteY12" fmla="*/ 4001462 h 6256180"/>
              <a:gd name="connsiteX13" fmla="*/ 2019915 w 8031552"/>
              <a:gd name="connsiteY13" fmla="*/ 4125287 h 6256180"/>
              <a:gd name="connsiteX14" fmla="*/ 1819890 w 8031552"/>
              <a:gd name="connsiteY14" fmla="*/ 4211012 h 6256180"/>
              <a:gd name="connsiteX15" fmla="*/ 1677015 w 8031552"/>
              <a:gd name="connsiteY15" fmla="*/ 3963362 h 6256180"/>
              <a:gd name="connsiteX16" fmla="*/ 1553190 w 8031552"/>
              <a:gd name="connsiteY16" fmla="*/ 3915737 h 6256180"/>
              <a:gd name="connsiteX17" fmla="*/ 1334115 w 8031552"/>
              <a:gd name="connsiteY17" fmla="*/ 4030037 h 6256180"/>
              <a:gd name="connsiteX18" fmla="*/ 1267440 w 8031552"/>
              <a:gd name="connsiteY18" fmla="*/ 4115762 h 6256180"/>
              <a:gd name="connsiteX19" fmla="*/ 1038840 w 8031552"/>
              <a:gd name="connsiteY19" fmla="*/ 4096712 h 6256180"/>
              <a:gd name="connsiteX20" fmla="*/ 848340 w 8031552"/>
              <a:gd name="connsiteY20" fmla="*/ 4163387 h 6256180"/>
              <a:gd name="connsiteX21" fmla="*/ 648315 w 8031552"/>
              <a:gd name="connsiteY21" fmla="*/ 3991937 h 6256180"/>
              <a:gd name="connsiteX22" fmla="*/ 267315 w 8031552"/>
              <a:gd name="connsiteY22" fmla="*/ 4020512 h 6256180"/>
              <a:gd name="connsiteX23" fmla="*/ 143490 w 8031552"/>
              <a:gd name="connsiteY23" fmla="*/ 4087187 h 6256180"/>
              <a:gd name="connsiteX24" fmla="*/ 333990 w 8031552"/>
              <a:gd name="connsiteY24" fmla="*/ 4163387 h 6256180"/>
              <a:gd name="connsiteX25" fmla="*/ 486390 w 8031552"/>
              <a:gd name="connsiteY25" fmla="*/ 4211012 h 6256180"/>
              <a:gd name="connsiteX26" fmla="*/ 524490 w 8031552"/>
              <a:gd name="connsiteY26" fmla="*/ 4401512 h 6256180"/>
              <a:gd name="connsiteX27" fmla="*/ 486390 w 8031552"/>
              <a:gd name="connsiteY27" fmla="*/ 4468187 h 6256180"/>
              <a:gd name="connsiteX28" fmla="*/ 553065 w 8031552"/>
              <a:gd name="connsiteY28" fmla="*/ 4525337 h 6256180"/>
              <a:gd name="connsiteX29" fmla="*/ 534015 w 8031552"/>
              <a:gd name="connsiteY29" fmla="*/ 4687262 h 6256180"/>
              <a:gd name="connsiteX30" fmla="*/ 333990 w 8031552"/>
              <a:gd name="connsiteY30" fmla="*/ 4782512 h 6256180"/>
              <a:gd name="connsiteX31" fmla="*/ 419715 w 8031552"/>
              <a:gd name="connsiteY31" fmla="*/ 5344487 h 6256180"/>
              <a:gd name="connsiteX32" fmla="*/ 172065 w 8031552"/>
              <a:gd name="connsiteY32" fmla="*/ 5820737 h 6256180"/>
              <a:gd name="connsiteX33" fmla="*/ 476865 w 8031552"/>
              <a:gd name="connsiteY33" fmla="*/ 6201737 h 6256180"/>
              <a:gd name="connsiteX34" fmla="*/ 1305540 w 8031552"/>
              <a:gd name="connsiteY34" fmla="*/ 6239837 h 6256180"/>
              <a:gd name="connsiteX35" fmla="*/ 1781790 w 8031552"/>
              <a:gd name="connsiteY35" fmla="*/ 6068387 h 6256180"/>
              <a:gd name="connsiteX36" fmla="*/ 2105640 w 8031552"/>
              <a:gd name="connsiteY36" fmla="*/ 5868362 h 6256180"/>
              <a:gd name="connsiteX37" fmla="*/ 2286615 w 8031552"/>
              <a:gd name="connsiteY37" fmla="*/ 5935037 h 6256180"/>
              <a:gd name="connsiteX38" fmla="*/ 2772390 w 8031552"/>
              <a:gd name="connsiteY38" fmla="*/ 5515937 h 6256180"/>
              <a:gd name="connsiteX39" fmla="*/ 2981940 w 8031552"/>
              <a:gd name="connsiteY39" fmla="*/ 5754062 h 6256180"/>
              <a:gd name="connsiteX40" fmla="*/ 3429615 w 8031552"/>
              <a:gd name="connsiteY40" fmla="*/ 5773112 h 6256180"/>
              <a:gd name="connsiteX41" fmla="*/ 3724890 w 8031552"/>
              <a:gd name="connsiteY41" fmla="*/ 5858837 h 6256180"/>
              <a:gd name="connsiteX42" fmla="*/ 3877290 w 8031552"/>
              <a:gd name="connsiteY42" fmla="*/ 5639762 h 6256180"/>
              <a:gd name="connsiteX43" fmla="*/ 4001115 w 8031552"/>
              <a:gd name="connsiteY43" fmla="*/ 5649287 h 6256180"/>
              <a:gd name="connsiteX44" fmla="*/ 4182090 w 8031552"/>
              <a:gd name="connsiteY44" fmla="*/ 5430212 h 6256180"/>
              <a:gd name="connsiteX45" fmla="*/ 4001115 w 8031552"/>
              <a:gd name="connsiteY45" fmla="*/ 5249237 h 6256180"/>
              <a:gd name="connsiteX46" fmla="*/ 4143990 w 8031552"/>
              <a:gd name="connsiteY46" fmla="*/ 5115887 h 6256180"/>
              <a:gd name="connsiteX47" fmla="*/ 4334490 w 8031552"/>
              <a:gd name="connsiteY47" fmla="*/ 5039687 h 6256180"/>
              <a:gd name="connsiteX48" fmla="*/ 4715490 w 8031552"/>
              <a:gd name="connsiteY48" fmla="*/ 4468187 h 6256180"/>
              <a:gd name="connsiteX49" fmla="*/ 5086965 w 8031552"/>
              <a:gd name="connsiteY49" fmla="*/ 4058612 h 6256180"/>
              <a:gd name="connsiteX50" fmla="*/ 5570358 w 8031552"/>
              <a:gd name="connsiteY50" fmla="*/ 4003843 h 6256180"/>
              <a:gd name="connsiteX51" fmla="*/ 5779909 w 8031552"/>
              <a:gd name="connsiteY51" fmla="*/ 3868112 h 6256180"/>
              <a:gd name="connsiteX52" fmla="*/ 5822772 w 8031552"/>
              <a:gd name="connsiteY52" fmla="*/ 3639512 h 6256180"/>
              <a:gd name="connsiteX53" fmla="*/ 6068040 w 8031552"/>
              <a:gd name="connsiteY53" fmla="*/ 3546643 h 6256180"/>
              <a:gd name="connsiteX54" fmla="*/ 6565721 w 8031552"/>
              <a:gd name="connsiteY54" fmla="*/ 3268037 h 6256180"/>
              <a:gd name="connsiteX55" fmla="*/ 7020540 w 8031552"/>
              <a:gd name="connsiteY55" fmla="*/ 3210887 h 6256180"/>
              <a:gd name="connsiteX56" fmla="*/ 7706340 w 8031552"/>
              <a:gd name="connsiteY56" fmla="*/ 2906087 h 6256180"/>
              <a:gd name="connsiteX57" fmla="*/ 7830165 w 8031552"/>
              <a:gd name="connsiteY57" fmla="*/ 2791787 h 6256180"/>
              <a:gd name="connsiteX58" fmla="*/ 7925415 w 8031552"/>
              <a:gd name="connsiteY58" fmla="*/ 2601287 h 6256180"/>
              <a:gd name="connsiteX59" fmla="*/ 7963515 w 8031552"/>
              <a:gd name="connsiteY59" fmla="*/ 2429837 h 6256180"/>
              <a:gd name="connsiteX60" fmla="*/ 7696815 w 8031552"/>
              <a:gd name="connsiteY60" fmla="*/ 2344112 h 6256180"/>
              <a:gd name="connsiteX61" fmla="*/ 8001615 w 8031552"/>
              <a:gd name="connsiteY61" fmla="*/ 2134562 h 6256180"/>
              <a:gd name="connsiteX62" fmla="*/ 6810990 w 8031552"/>
              <a:gd name="connsiteY62" fmla="*/ 982037 h 6256180"/>
              <a:gd name="connsiteX63" fmla="*/ 6144240 w 8031552"/>
              <a:gd name="connsiteY63" fmla="*/ 1039187 h 6256180"/>
              <a:gd name="connsiteX64" fmla="*/ 6229965 w 8031552"/>
              <a:gd name="connsiteY64" fmla="*/ 1372562 h 6256180"/>
              <a:gd name="connsiteX65" fmla="*/ 5953740 w 8031552"/>
              <a:gd name="connsiteY65" fmla="*/ 1572587 h 6256180"/>
              <a:gd name="connsiteX66" fmla="*/ 5487015 w 8031552"/>
              <a:gd name="connsiteY66" fmla="*/ 1610687 h 6256180"/>
              <a:gd name="connsiteX67" fmla="*/ 5763240 w 8031552"/>
              <a:gd name="connsiteY67" fmla="*/ 1343987 h 6256180"/>
              <a:gd name="connsiteX68" fmla="*/ 5401290 w 8031552"/>
              <a:gd name="connsiteY68" fmla="*/ 1296362 h 6256180"/>
              <a:gd name="connsiteX69" fmla="*/ 5753715 w 8031552"/>
              <a:gd name="connsiteY69" fmla="*/ 962987 h 6256180"/>
              <a:gd name="connsiteX70" fmla="*/ 5782290 w 8031552"/>
              <a:gd name="connsiteY70" fmla="*/ 743912 h 6256180"/>
              <a:gd name="connsiteX71" fmla="*/ 5506065 w 8031552"/>
              <a:gd name="connsiteY71" fmla="*/ 677237 h 6256180"/>
              <a:gd name="connsiteX72" fmla="*/ 5191740 w 8031552"/>
              <a:gd name="connsiteY72" fmla="*/ 753437 h 6256180"/>
              <a:gd name="connsiteX73" fmla="*/ 5458440 w 8031552"/>
              <a:gd name="connsiteY73" fmla="*/ 524837 h 6256180"/>
              <a:gd name="connsiteX74" fmla="*/ 5448915 w 8031552"/>
              <a:gd name="connsiteY74" fmla="*/ 353387 h 6256180"/>
              <a:gd name="connsiteX75" fmla="*/ 5086965 w 8031552"/>
              <a:gd name="connsiteY75" fmla="*/ 286712 h 6256180"/>
              <a:gd name="connsiteX76" fmla="*/ 5086965 w 8031552"/>
              <a:gd name="connsiteY76" fmla="*/ 67637 h 6256180"/>
              <a:gd name="connsiteX77" fmla="*/ 4991715 w 8031552"/>
              <a:gd name="connsiteY77" fmla="*/ 962 h 6256180"/>
              <a:gd name="connsiteX78" fmla="*/ 4220190 w 8031552"/>
              <a:gd name="connsiteY78" fmla="*/ 105737 h 6256180"/>
              <a:gd name="connsiteX79" fmla="*/ 4201140 w 8031552"/>
              <a:gd name="connsiteY79" fmla="*/ 315287 h 6256180"/>
              <a:gd name="connsiteX80" fmla="*/ 4153515 w 8031552"/>
              <a:gd name="connsiteY80" fmla="*/ 391487 h 6256180"/>
              <a:gd name="connsiteX81" fmla="*/ 3848715 w 8031552"/>
              <a:gd name="connsiteY81" fmla="*/ 362912 h 6256180"/>
              <a:gd name="connsiteX82" fmla="*/ 3610590 w 8031552"/>
              <a:gd name="connsiteY82" fmla="*/ 801062 h 6256180"/>
              <a:gd name="connsiteX83" fmla="*/ 3420090 w 8031552"/>
              <a:gd name="connsiteY83" fmla="*/ 1191587 h 6256180"/>
              <a:gd name="connsiteX84" fmla="*/ 3115290 w 8031552"/>
              <a:gd name="connsiteY84" fmla="*/ 1201112 h 6256180"/>
              <a:gd name="connsiteX85" fmla="*/ 2667615 w 8031552"/>
              <a:gd name="connsiteY85" fmla="*/ 1420187 h 6256180"/>
              <a:gd name="connsiteX86" fmla="*/ 2591415 w 8031552"/>
              <a:gd name="connsiteY86" fmla="*/ 1667837 h 6256180"/>
              <a:gd name="connsiteX87" fmla="*/ 1972290 w 8031552"/>
              <a:gd name="connsiteY87" fmla="*/ 2220287 h 6256180"/>
              <a:gd name="connsiteX88" fmla="*/ 1886565 w 8031552"/>
              <a:gd name="connsiteY88" fmla="*/ 2096462 h 6256180"/>
              <a:gd name="connsiteX89" fmla="*/ 1734165 w 8031552"/>
              <a:gd name="connsiteY89" fmla="*/ 2172662 h 6256180"/>
              <a:gd name="connsiteX90" fmla="*/ 1610340 w 8031552"/>
              <a:gd name="connsiteY90" fmla="*/ 2105987 h 6256180"/>
              <a:gd name="connsiteX91" fmla="*/ 1429365 w 8031552"/>
              <a:gd name="connsiteY91" fmla="*/ 2363162 h 6256180"/>
              <a:gd name="connsiteX92" fmla="*/ 1324590 w 8031552"/>
              <a:gd name="connsiteY92" fmla="*/ 2534612 h 6256180"/>
              <a:gd name="connsiteX93" fmla="*/ 753090 w 8031552"/>
              <a:gd name="connsiteY93" fmla="*/ 2258387 h 6256180"/>
              <a:gd name="connsiteX94" fmla="*/ 762615 w 8031552"/>
              <a:gd name="connsiteY94" fmla="*/ 2153612 h 6256180"/>
              <a:gd name="connsiteX95" fmla="*/ 734040 w 8031552"/>
              <a:gd name="connsiteY95" fmla="*/ 1905962 h 6256180"/>
              <a:gd name="connsiteX96" fmla="*/ 553065 w 8031552"/>
              <a:gd name="connsiteY96" fmla="*/ 1753562 h 6256180"/>
              <a:gd name="connsiteX97" fmla="*/ 219690 w 8031552"/>
              <a:gd name="connsiteY97" fmla="*/ 1696412 h 6256180"/>
              <a:gd name="connsiteX98" fmla="*/ 162540 w 8031552"/>
              <a:gd name="connsiteY98" fmla="*/ 1877387 h 6256180"/>
              <a:gd name="connsiteX99" fmla="*/ 153015 w 8031552"/>
              <a:gd name="connsiteY99" fmla="*/ 2182187 h 6256180"/>
              <a:gd name="connsiteX100" fmla="*/ 153015 w 8031552"/>
              <a:gd name="connsiteY100" fmla="*/ 2420312 h 6256180"/>
              <a:gd name="connsiteX101" fmla="*/ 615 w 8031552"/>
              <a:gd name="connsiteY101" fmla="*/ 2639387 h 6256180"/>
              <a:gd name="connsiteX0" fmla="*/ 615 w 8031552"/>
              <a:gd name="connsiteY0" fmla="*/ 2639387 h 6256180"/>
              <a:gd name="connsiteX1" fmla="*/ 219690 w 8031552"/>
              <a:gd name="connsiteY1" fmla="*/ 2725112 h 6256180"/>
              <a:gd name="connsiteX2" fmla="*/ 248265 w 8031552"/>
              <a:gd name="connsiteY2" fmla="*/ 2906087 h 6256180"/>
              <a:gd name="connsiteX3" fmla="*/ 467340 w 8031552"/>
              <a:gd name="connsiteY3" fmla="*/ 2877512 h 6256180"/>
              <a:gd name="connsiteX4" fmla="*/ 600690 w 8031552"/>
              <a:gd name="connsiteY4" fmla="*/ 2877512 h 6256180"/>
              <a:gd name="connsiteX5" fmla="*/ 619740 w 8031552"/>
              <a:gd name="connsiteY5" fmla="*/ 3134687 h 6256180"/>
              <a:gd name="connsiteX6" fmla="*/ 762615 w 8031552"/>
              <a:gd name="connsiteY6" fmla="*/ 3220412 h 6256180"/>
              <a:gd name="connsiteX7" fmla="*/ 1438890 w 8031552"/>
              <a:gd name="connsiteY7" fmla="*/ 3334712 h 6256180"/>
              <a:gd name="connsiteX8" fmla="*/ 1762740 w 8031552"/>
              <a:gd name="connsiteY8" fmla="*/ 3210887 h 6256180"/>
              <a:gd name="connsiteX9" fmla="*/ 2067540 w 8031552"/>
              <a:gd name="connsiteY9" fmla="*/ 3258512 h 6256180"/>
              <a:gd name="connsiteX10" fmla="*/ 2191365 w 8031552"/>
              <a:gd name="connsiteY10" fmla="*/ 3487112 h 6256180"/>
              <a:gd name="connsiteX11" fmla="*/ 2000865 w 8031552"/>
              <a:gd name="connsiteY11" fmla="*/ 3753812 h 6256180"/>
              <a:gd name="connsiteX12" fmla="*/ 1943715 w 8031552"/>
              <a:gd name="connsiteY12" fmla="*/ 4001462 h 6256180"/>
              <a:gd name="connsiteX13" fmla="*/ 2019915 w 8031552"/>
              <a:gd name="connsiteY13" fmla="*/ 4125287 h 6256180"/>
              <a:gd name="connsiteX14" fmla="*/ 1819890 w 8031552"/>
              <a:gd name="connsiteY14" fmla="*/ 4211012 h 6256180"/>
              <a:gd name="connsiteX15" fmla="*/ 1677015 w 8031552"/>
              <a:gd name="connsiteY15" fmla="*/ 3963362 h 6256180"/>
              <a:gd name="connsiteX16" fmla="*/ 1553190 w 8031552"/>
              <a:gd name="connsiteY16" fmla="*/ 3915737 h 6256180"/>
              <a:gd name="connsiteX17" fmla="*/ 1334115 w 8031552"/>
              <a:gd name="connsiteY17" fmla="*/ 4030037 h 6256180"/>
              <a:gd name="connsiteX18" fmla="*/ 1267440 w 8031552"/>
              <a:gd name="connsiteY18" fmla="*/ 4115762 h 6256180"/>
              <a:gd name="connsiteX19" fmla="*/ 1038840 w 8031552"/>
              <a:gd name="connsiteY19" fmla="*/ 4096712 h 6256180"/>
              <a:gd name="connsiteX20" fmla="*/ 848340 w 8031552"/>
              <a:gd name="connsiteY20" fmla="*/ 4163387 h 6256180"/>
              <a:gd name="connsiteX21" fmla="*/ 648315 w 8031552"/>
              <a:gd name="connsiteY21" fmla="*/ 3991937 h 6256180"/>
              <a:gd name="connsiteX22" fmla="*/ 267315 w 8031552"/>
              <a:gd name="connsiteY22" fmla="*/ 4020512 h 6256180"/>
              <a:gd name="connsiteX23" fmla="*/ 143490 w 8031552"/>
              <a:gd name="connsiteY23" fmla="*/ 4087187 h 6256180"/>
              <a:gd name="connsiteX24" fmla="*/ 333990 w 8031552"/>
              <a:gd name="connsiteY24" fmla="*/ 4163387 h 6256180"/>
              <a:gd name="connsiteX25" fmla="*/ 486390 w 8031552"/>
              <a:gd name="connsiteY25" fmla="*/ 4211012 h 6256180"/>
              <a:gd name="connsiteX26" fmla="*/ 524490 w 8031552"/>
              <a:gd name="connsiteY26" fmla="*/ 4401512 h 6256180"/>
              <a:gd name="connsiteX27" fmla="*/ 486390 w 8031552"/>
              <a:gd name="connsiteY27" fmla="*/ 4468187 h 6256180"/>
              <a:gd name="connsiteX28" fmla="*/ 553065 w 8031552"/>
              <a:gd name="connsiteY28" fmla="*/ 4525337 h 6256180"/>
              <a:gd name="connsiteX29" fmla="*/ 534015 w 8031552"/>
              <a:gd name="connsiteY29" fmla="*/ 4687262 h 6256180"/>
              <a:gd name="connsiteX30" fmla="*/ 333990 w 8031552"/>
              <a:gd name="connsiteY30" fmla="*/ 4782512 h 6256180"/>
              <a:gd name="connsiteX31" fmla="*/ 419715 w 8031552"/>
              <a:gd name="connsiteY31" fmla="*/ 5344487 h 6256180"/>
              <a:gd name="connsiteX32" fmla="*/ 172065 w 8031552"/>
              <a:gd name="connsiteY32" fmla="*/ 5820737 h 6256180"/>
              <a:gd name="connsiteX33" fmla="*/ 476865 w 8031552"/>
              <a:gd name="connsiteY33" fmla="*/ 6201737 h 6256180"/>
              <a:gd name="connsiteX34" fmla="*/ 1305540 w 8031552"/>
              <a:gd name="connsiteY34" fmla="*/ 6239837 h 6256180"/>
              <a:gd name="connsiteX35" fmla="*/ 1781790 w 8031552"/>
              <a:gd name="connsiteY35" fmla="*/ 6068387 h 6256180"/>
              <a:gd name="connsiteX36" fmla="*/ 2105640 w 8031552"/>
              <a:gd name="connsiteY36" fmla="*/ 5868362 h 6256180"/>
              <a:gd name="connsiteX37" fmla="*/ 2286615 w 8031552"/>
              <a:gd name="connsiteY37" fmla="*/ 5935037 h 6256180"/>
              <a:gd name="connsiteX38" fmla="*/ 2772390 w 8031552"/>
              <a:gd name="connsiteY38" fmla="*/ 5515937 h 6256180"/>
              <a:gd name="connsiteX39" fmla="*/ 2981940 w 8031552"/>
              <a:gd name="connsiteY39" fmla="*/ 5754062 h 6256180"/>
              <a:gd name="connsiteX40" fmla="*/ 3429615 w 8031552"/>
              <a:gd name="connsiteY40" fmla="*/ 5773112 h 6256180"/>
              <a:gd name="connsiteX41" fmla="*/ 3724890 w 8031552"/>
              <a:gd name="connsiteY41" fmla="*/ 5858837 h 6256180"/>
              <a:gd name="connsiteX42" fmla="*/ 3877290 w 8031552"/>
              <a:gd name="connsiteY42" fmla="*/ 5639762 h 6256180"/>
              <a:gd name="connsiteX43" fmla="*/ 4001115 w 8031552"/>
              <a:gd name="connsiteY43" fmla="*/ 5649287 h 6256180"/>
              <a:gd name="connsiteX44" fmla="*/ 4182090 w 8031552"/>
              <a:gd name="connsiteY44" fmla="*/ 5430212 h 6256180"/>
              <a:gd name="connsiteX45" fmla="*/ 4001115 w 8031552"/>
              <a:gd name="connsiteY45" fmla="*/ 5249237 h 6256180"/>
              <a:gd name="connsiteX46" fmla="*/ 4143990 w 8031552"/>
              <a:gd name="connsiteY46" fmla="*/ 5115887 h 6256180"/>
              <a:gd name="connsiteX47" fmla="*/ 4334490 w 8031552"/>
              <a:gd name="connsiteY47" fmla="*/ 5039687 h 6256180"/>
              <a:gd name="connsiteX48" fmla="*/ 4715490 w 8031552"/>
              <a:gd name="connsiteY48" fmla="*/ 4468187 h 6256180"/>
              <a:gd name="connsiteX49" fmla="*/ 5086965 w 8031552"/>
              <a:gd name="connsiteY49" fmla="*/ 4058612 h 6256180"/>
              <a:gd name="connsiteX50" fmla="*/ 5325090 w 8031552"/>
              <a:gd name="connsiteY50" fmla="*/ 4006225 h 6256180"/>
              <a:gd name="connsiteX51" fmla="*/ 5570358 w 8031552"/>
              <a:gd name="connsiteY51" fmla="*/ 4003843 h 6256180"/>
              <a:gd name="connsiteX52" fmla="*/ 5779909 w 8031552"/>
              <a:gd name="connsiteY52" fmla="*/ 3868112 h 6256180"/>
              <a:gd name="connsiteX53" fmla="*/ 5822772 w 8031552"/>
              <a:gd name="connsiteY53" fmla="*/ 3639512 h 6256180"/>
              <a:gd name="connsiteX54" fmla="*/ 6068040 w 8031552"/>
              <a:gd name="connsiteY54" fmla="*/ 3546643 h 6256180"/>
              <a:gd name="connsiteX55" fmla="*/ 6565721 w 8031552"/>
              <a:gd name="connsiteY55" fmla="*/ 3268037 h 6256180"/>
              <a:gd name="connsiteX56" fmla="*/ 7020540 w 8031552"/>
              <a:gd name="connsiteY56" fmla="*/ 3210887 h 6256180"/>
              <a:gd name="connsiteX57" fmla="*/ 7706340 w 8031552"/>
              <a:gd name="connsiteY57" fmla="*/ 2906087 h 6256180"/>
              <a:gd name="connsiteX58" fmla="*/ 7830165 w 8031552"/>
              <a:gd name="connsiteY58" fmla="*/ 2791787 h 6256180"/>
              <a:gd name="connsiteX59" fmla="*/ 7925415 w 8031552"/>
              <a:gd name="connsiteY59" fmla="*/ 2601287 h 6256180"/>
              <a:gd name="connsiteX60" fmla="*/ 7963515 w 8031552"/>
              <a:gd name="connsiteY60" fmla="*/ 2429837 h 6256180"/>
              <a:gd name="connsiteX61" fmla="*/ 7696815 w 8031552"/>
              <a:gd name="connsiteY61" fmla="*/ 2344112 h 6256180"/>
              <a:gd name="connsiteX62" fmla="*/ 8001615 w 8031552"/>
              <a:gd name="connsiteY62" fmla="*/ 2134562 h 6256180"/>
              <a:gd name="connsiteX63" fmla="*/ 6810990 w 8031552"/>
              <a:gd name="connsiteY63" fmla="*/ 982037 h 6256180"/>
              <a:gd name="connsiteX64" fmla="*/ 6144240 w 8031552"/>
              <a:gd name="connsiteY64" fmla="*/ 1039187 h 6256180"/>
              <a:gd name="connsiteX65" fmla="*/ 6229965 w 8031552"/>
              <a:gd name="connsiteY65" fmla="*/ 1372562 h 6256180"/>
              <a:gd name="connsiteX66" fmla="*/ 5953740 w 8031552"/>
              <a:gd name="connsiteY66" fmla="*/ 1572587 h 6256180"/>
              <a:gd name="connsiteX67" fmla="*/ 5487015 w 8031552"/>
              <a:gd name="connsiteY67" fmla="*/ 1610687 h 6256180"/>
              <a:gd name="connsiteX68" fmla="*/ 5763240 w 8031552"/>
              <a:gd name="connsiteY68" fmla="*/ 1343987 h 6256180"/>
              <a:gd name="connsiteX69" fmla="*/ 5401290 w 8031552"/>
              <a:gd name="connsiteY69" fmla="*/ 1296362 h 6256180"/>
              <a:gd name="connsiteX70" fmla="*/ 5753715 w 8031552"/>
              <a:gd name="connsiteY70" fmla="*/ 962987 h 6256180"/>
              <a:gd name="connsiteX71" fmla="*/ 5782290 w 8031552"/>
              <a:gd name="connsiteY71" fmla="*/ 743912 h 6256180"/>
              <a:gd name="connsiteX72" fmla="*/ 5506065 w 8031552"/>
              <a:gd name="connsiteY72" fmla="*/ 677237 h 6256180"/>
              <a:gd name="connsiteX73" fmla="*/ 5191740 w 8031552"/>
              <a:gd name="connsiteY73" fmla="*/ 753437 h 6256180"/>
              <a:gd name="connsiteX74" fmla="*/ 5458440 w 8031552"/>
              <a:gd name="connsiteY74" fmla="*/ 524837 h 6256180"/>
              <a:gd name="connsiteX75" fmla="*/ 5448915 w 8031552"/>
              <a:gd name="connsiteY75" fmla="*/ 353387 h 6256180"/>
              <a:gd name="connsiteX76" fmla="*/ 5086965 w 8031552"/>
              <a:gd name="connsiteY76" fmla="*/ 286712 h 6256180"/>
              <a:gd name="connsiteX77" fmla="*/ 5086965 w 8031552"/>
              <a:gd name="connsiteY77" fmla="*/ 67637 h 6256180"/>
              <a:gd name="connsiteX78" fmla="*/ 4991715 w 8031552"/>
              <a:gd name="connsiteY78" fmla="*/ 962 h 6256180"/>
              <a:gd name="connsiteX79" fmla="*/ 4220190 w 8031552"/>
              <a:gd name="connsiteY79" fmla="*/ 105737 h 6256180"/>
              <a:gd name="connsiteX80" fmla="*/ 4201140 w 8031552"/>
              <a:gd name="connsiteY80" fmla="*/ 315287 h 6256180"/>
              <a:gd name="connsiteX81" fmla="*/ 4153515 w 8031552"/>
              <a:gd name="connsiteY81" fmla="*/ 391487 h 6256180"/>
              <a:gd name="connsiteX82" fmla="*/ 3848715 w 8031552"/>
              <a:gd name="connsiteY82" fmla="*/ 362912 h 6256180"/>
              <a:gd name="connsiteX83" fmla="*/ 3610590 w 8031552"/>
              <a:gd name="connsiteY83" fmla="*/ 801062 h 6256180"/>
              <a:gd name="connsiteX84" fmla="*/ 3420090 w 8031552"/>
              <a:gd name="connsiteY84" fmla="*/ 1191587 h 6256180"/>
              <a:gd name="connsiteX85" fmla="*/ 3115290 w 8031552"/>
              <a:gd name="connsiteY85" fmla="*/ 1201112 h 6256180"/>
              <a:gd name="connsiteX86" fmla="*/ 2667615 w 8031552"/>
              <a:gd name="connsiteY86" fmla="*/ 1420187 h 6256180"/>
              <a:gd name="connsiteX87" fmla="*/ 2591415 w 8031552"/>
              <a:gd name="connsiteY87" fmla="*/ 1667837 h 6256180"/>
              <a:gd name="connsiteX88" fmla="*/ 1972290 w 8031552"/>
              <a:gd name="connsiteY88" fmla="*/ 2220287 h 6256180"/>
              <a:gd name="connsiteX89" fmla="*/ 1886565 w 8031552"/>
              <a:gd name="connsiteY89" fmla="*/ 2096462 h 6256180"/>
              <a:gd name="connsiteX90" fmla="*/ 1734165 w 8031552"/>
              <a:gd name="connsiteY90" fmla="*/ 2172662 h 6256180"/>
              <a:gd name="connsiteX91" fmla="*/ 1610340 w 8031552"/>
              <a:gd name="connsiteY91" fmla="*/ 2105987 h 6256180"/>
              <a:gd name="connsiteX92" fmla="*/ 1429365 w 8031552"/>
              <a:gd name="connsiteY92" fmla="*/ 2363162 h 6256180"/>
              <a:gd name="connsiteX93" fmla="*/ 1324590 w 8031552"/>
              <a:gd name="connsiteY93" fmla="*/ 2534612 h 6256180"/>
              <a:gd name="connsiteX94" fmla="*/ 753090 w 8031552"/>
              <a:gd name="connsiteY94" fmla="*/ 2258387 h 6256180"/>
              <a:gd name="connsiteX95" fmla="*/ 762615 w 8031552"/>
              <a:gd name="connsiteY95" fmla="*/ 2153612 h 6256180"/>
              <a:gd name="connsiteX96" fmla="*/ 734040 w 8031552"/>
              <a:gd name="connsiteY96" fmla="*/ 1905962 h 6256180"/>
              <a:gd name="connsiteX97" fmla="*/ 553065 w 8031552"/>
              <a:gd name="connsiteY97" fmla="*/ 1753562 h 6256180"/>
              <a:gd name="connsiteX98" fmla="*/ 219690 w 8031552"/>
              <a:gd name="connsiteY98" fmla="*/ 1696412 h 6256180"/>
              <a:gd name="connsiteX99" fmla="*/ 162540 w 8031552"/>
              <a:gd name="connsiteY99" fmla="*/ 1877387 h 6256180"/>
              <a:gd name="connsiteX100" fmla="*/ 153015 w 8031552"/>
              <a:gd name="connsiteY100" fmla="*/ 2182187 h 6256180"/>
              <a:gd name="connsiteX101" fmla="*/ 153015 w 8031552"/>
              <a:gd name="connsiteY101" fmla="*/ 2420312 h 6256180"/>
              <a:gd name="connsiteX102" fmla="*/ 615 w 8031552"/>
              <a:gd name="connsiteY102" fmla="*/ 2639387 h 6256180"/>
              <a:gd name="connsiteX0" fmla="*/ 615 w 8031552"/>
              <a:gd name="connsiteY0" fmla="*/ 2639387 h 6256180"/>
              <a:gd name="connsiteX1" fmla="*/ 219690 w 8031552"/>
              <a:gd name="connsiteY1" fmla="*/ 2725112 h 6256180"/>
              <a:gd name="connsiteX2" fmla="*/ 248265 w 8031552"/>
              <a:gd name="connsiteY2" fmla="*/ 2906087 h 6256180"/>
              <a:gd name="connsiteX3" fmla="*/ 467340 w 8031552"/>
              <a:gd name="connsiteY3" fmla="*/ 2877512 h 6256180"/>
              <a:gd name="connsiteX4" fmla="*/ 600690 w 8031552"/>
              <a:gd name="connsiteY4" fmla="*/ 2877512 h 6256180"/>
              <a:gd name="connsiteX5" fmla="*/ 619740 w 8031552"/>
              <a:gd name="connsiteY5" fmla="*/ 3134687 h 6256180"/>
              <a:gd name="connsiteX6" fmla="*/ 762615 w 8031552"/>
              <a:gd name="connsiteY6" fmla="*/ 3220412 h 6256180"/>
              <a:gd name="connsiteX7" fmla="*/ 1438890 w 8031552"/>
              <a:gd name="connsiteY7" fmla="*/ 3334712 h 6256180"/>
              <a:gd name="connsiteX8" fmla="*/ 1762740 w 8031552"/>
              <a:gd name="connsiteY8" fmla="*/ 3210887 h 6256180"/>
              <a:gd name="connsiteX9" fmla="*/ 2067540 w 8031552"/>
              <a:gd name="connsiteY9" fmla="*/ 3258512 h 6256180"/>
              <a:gd name="connsiteX10" fmla="*/ 2191365 w 8031552"/>
              <a:gd name="connsiteY10" fmla="*/ 3487112 h 6256180"/>
              <a:gd name="connsiteX11" fmla="*/ 2000865 w 8031552"/>
              <a:gd name="connsiteY11" fmla="*/ 3753812 h 6256180"/>
              <a:gd name="connsiteX12" fmla="*/ 1943715 w 8031552"/>
              <a:gd name="connsiteY12" fmla="*/ 4001462 h 6256180"/>
              <a:gd name="connsiteX13" fmla="*/ 2019915 w 8031552"/>
              <a:gd name="connsiteY13" fmla="*/ 4125287 h 6256180"/>
              <a:gd name="connsiteX14" fmla="*/ 1819890 w 8031552"/>
              <a:gd name="connsiteY14" fmla="*/ 4211012 h 6256180"/>
              <a:gd name="connsiteX15" fmla="*/ 1677015 w 8031552"/>
              <a:gd name="connsiteY15" fmla="*/ 3963362 h 6256180"/>
              <a:gd name="connsiteX16" fmla="*/ 1553190 w 8031552"/>
              <a:gd name="connsiteY16" fmla="*/ 3915737 h 6256180"/>
              <a:gd name="connsiteX17" fmla="*/ 1334115 w 8031552"/>
              <a:gd name="connsiteY17" fmla="*/ 4030037 h 6256180"/>
              <a:gd name="connsiteX18" fmla="*/ 1267440 w 8031552"/>
              <a:gd name="connsiteY18" fmla="*/ 4115762 h 6256180"/>
              <a:gd name="connsiteX19" fmla="*/ 1038840 w 8031552"/>
              <a:gd name="connsiteY19" fmla="*/ 4096712 h 6256180"/>
              <a:gd name="connsiteX20" fmla="*/ 848340 w 8031552"/>
              <a:gd name="connsiteY20" fmla="*/ 4163387 h 6256180"/>
              <a:gd name="connsiteX21" fmla="*/ 648315 w 8031552"/>
              <a:gd name="connsiteY21" fmla="*/ 3991937 h 6256180"/>
              <a:gd name="connsiteX22" fmla="*/ 267315 w 8031552"/>
              <a:gd name="connsiteY22" fmla="*/ 4020512 h 6256180"/>
              <a:gd name="connsiteX23" fmla="*/ 143490 w 8031552"/>
              <a:gd name="connsiteY23" fmla="*/ 4087187 h 6256180"/>
              <a:gd name="connsiteX24" fmla="*/ 333990 w 8031552"/>
              <a:gd name="connsiteY24" fmla="*/ 4163387 h 6256180"/>
              <a:gd name="connsiteX25" fmla="*/ 486390 w 8031552"/>
              <a:gd name="connsiteY25" fmla="*/ 4211012 h 6256180"/>
              <a:gd name="connsiteX26" fmla="*/ 524490 w 8031552"/>
              <a:gd name="connsiteY26" fmla="*/ 4401512 h 6256180"/>
              <a:gd name="connsiteX27" fmla="*/ 486390 w 8031552"/>
              <a:gd name="connsiteY27" fmla="*/ 4468187 h 6256180"/>
              <a:gd name="connsiteX28" fmla="*/ 553065 w 8031552"/>
              <a:gd name="connsiteY28" fmla="*/ 4525337 h 6256180"/>
              <a:gd name="connsiteX29" fmla="*/ 534015 w 8031552"/>
              <a:gd name="connsiteY29" fmla="*/ 4687262 h 6256180"/>
              <a:gd name="connsiteX30" fmla="*/ 333990 w 8031552"/>
              <a:gd name="connsiteY30" fmla="*/ 4782512 h 6256180"/>
              <a:gd name="connsiteX31" fmla="*/ 419715 w 8031552"/>
              <a:gd name="connsiteY31" fmla="*/ 5344487 h 6256180"/>
              <a:gd name="connsiteX32" fmla="*/ 172065 w 8031552"/>
              <a:gd name="connsiteY32" fmla="*/ 5820737 h 6256180"/>
              <a:gd name="connsiteX33" fmla="*/ 476865 w 8031552"/>
              <a:gd name="connsiteY33" fmla="*/ 6201737 h 6256180"/>
              <a:gd name="connsiteX34" fmla="*/ 1305540 w 8031552"/>
              <a:gd name="connsiteY34" fmla="*/ 6239837 h 6256180"/>
              <a:gd name="connsiteX35" fmla="*/ 1781790 w 8031552"/>
              <a:gd name="connsiteY35" fmla="*/ 6068387 h 6256180"/>
              <a:gd name="connsiteX36" fmla="*/ 2105640 w 8031552"/>
              <a:gd name="connsiteY36" fmla="*/ 5868362 h 6256180"/>
              <a:gd name="connsiteX37" fmla="*/ 2286615 w 8031552"/>
              <a:gd name="connsiteY37" fmla="*/ 5935037 h 6256180"/>
              <a:gd name="connsiteX38" fmla="*/ 2772390 w 8031552"/>
              <a:gd name="connsiteY38" fmla="*/ 5515937 h 6256180"/>
              <a:gd name="connsiteX39" fmla="*/ 2981940 w 8031552"/>
              <a:gd name="connsiteY39" fmla="*/ 5754062 h 6256180"/>
              <a:gd name="connsiteX40" fmla="*/ 3429615 w 8031552"/>
              <a:gd name="connsiteY40" fmla="*/ 5773112 h 6256180"/>
              <a:gd name="connsiteX41" fmla="*/ 3724890 w 8031552"/>
              <a:gd name="connsiteY41" fmla="*/ 5858837 h 6256180"/>
              <a:gd name="connsiteX42" fmla="*/ 3877290 w 8031552"/>
              <a:gd name="connsiteY42" fmla="*/ 5639762 h 6256180"/>
              <a:gd name="connsiteX43" fmla="*/ 4001115 w 8031552"/>
              <a:gd name="connsiteY43" fmla="*/ 5649287 h 6256180"/>
              <a:gd name="connsiteX44" fmla="*/ 4182090 w 8031552"/>
              <a:gd name="connsiteY44" fmla="*/ 5430212 h 6256180"/>
              <a:gd name="connsiteX45" fmla="*/ 4001115 w 8031552"/>
              <a:gd name="connsiteY45" fmla="*/ 5249237 h 6256180"/>
              <a:gd name="connsiteX46" fmla="*/ 4143990 w 8031552"/>
              <a:gd name="connsiteY46" fmla="*/ 5115887 h 6256180"/>
              <a:gd name="connsiteX47" fmla="*/ 4334490 w 8031552"/>
              <a:gd name="connsiteY47" fmla="*/ 5039687 h 6256180"/>
              <a:gd name="connsiteX48" fmla="*/ 4715490 w 8031552"/>
              <a:gd name="connsiteY48" fmla="*/ 4468187 h 6256180"/>
              <a:gd name="connsiteX49" fmla="*/ 4996478 w 8031552"/>
              <a:gd name="connsiteY49" fmla="*/ 4132431 h 6256180"/>
              <a:gd name="connsiteX50" fmla="*/ 5325090 w 8031552"/>
              <a:gd name="connsiteY50" fmla="*/ 4006225 h 6256180"/>
              <a:gd name="connsiteX51" fmla="*/ 5570358 w 8031552"/>
              <a:gd name="connsiteY51" fmla="*/ 4003843 h 6256180"/>
              <a:gd name="connsiteX52" fmla="*/ 5779909 w 8031552"/>
              <a:gd name="connsiteY52" fmla="*/ 3868112 h 6256180"/>
              <a:gd name="connsiteX53" fmla="*/ 5822772 w 8031552"/>
              <a:gd name="connsiteY53" fmla="*/ 3639512 h 6256180"/>
              <a:gd name="connsiteX54" fmla="*/ 6068040 w 8031552"/>
              <a:gd name="connsiteY54" fmla="*/ 3546643 h 6256180"/>
              <a:gd name="connsiteX55" fmla="*/ 6565721 w 8031552"/>
              <a:gd name="connsiteY55" fmla="*/ 3268037 h 6256180"/>
              <a:gd name="connsiteX56" fmla="*/ 7020540 w 8031552"/>
              <a:gd name="connsiteY56" fmla="*/ 3210887 h 6256180"/>
              <a:gd name="connsiteX57" fmla="*/ 7706340 w 8031552"/>
              <a:gd name="connsiteY57" fmla="*/ 2906087 h 6256180"/>
              <a:gd name="connsiteX58" fmla="*/ 7830165 w 8031552"/>
              <a:gd name="connsiteY58" fmla="*/ 2791787 h 6256180"/>
              <a:gd name="connsiteX59" fmla="*/ 7925415 w 8031552"/>
              <a:gd name="connsiteY59" fmla="*/ 2601287 h 6256180"/>
              <a:gd name="connsiteX60" fmla="*/ 7963515 w 8031552"/>
              <a:gd name="connsiteY60" fmla="*/ 2429837 h 6256180"/>
              <a:gd name="connsiteX61" fmla="*/ 7696815 w 8031552"/>
              <a:gd name="connsiteY61" fmla="*/ 2344112 h 6256180"/>
              <a:gd name="connsiteX62" fmla="*/ 8001615 w 8031552"/>
              <a:gd name="connsiteY62" fmla="*/ 2134562 h 6256180"/>
              <a:gd name="connsiteX63" fmla="*/ 6810990 w 8031552"/>
              <a:gd name="connsiteY63" fmla="*/ 982037 h 6256180"/>
              <a:gd name="connsiteX64" fmla="*/ 6144240 w 8031552"/>
              <a:gd name="connsiteY64" fmla="*/ 1039187 h 6256180"/>
              <a:gd name="connsiteX65" fmla="*/ 6229965 w 8031552"/>
              <a:gd name="connsiteY65" fmla="*/ 1372562 h 6256180"/>
              <a:gd name="connsiteX66" fmla="*/ 5953740 w 8031552"/>
              <a:gd name="connsiteY66" fmla="*/ 1572587 h 6256180"/>
              <a:gd name="connsiteX67" fmla="*/ 5487015 w 8031552"/>
              <a:gd name="connsiteY67" fmla="*/ 1610687 h 6256180"/>
              <a:gd name="connsiteX68" fmla="*/ 5763240 w 8031552"/>
              <a:gd name="connsiteY68" fmla="*/ 1343987 h 6256180"/>
              <a:gd name="connsiteX69" fmla="*/ 5401290 w 8031552"/>
              <a:gd name="connsiteY69" fmla="*/ 1296362 h 6256180"/>
              <a:gd name="connsiteX70" fmla="*/ 5753715 w 8031552"/>
              <a:gd name="connsiteY70" fmla="*/ 962987 h 6256180"/>
              <a:gd name="connsiteX71" fmla="*/ 5782290 w 8031552"/>
              <a:gd name="connsiteY71" fmla="*/ 743912 h 6256180"/>
              <a:gd name="connsiteX72" fmla="*/ 5506065 w 8031552"/>
              <a:gd name="connsiteY72" fmla="*/ 677237 h 6256180"/>
              <a:gd name="connsiteX73" fmla="*/ 5191740 w 8031552"/>
              <a:gd name="connsiteY73" fmla="*/ 753437 h 6256180"/>
              <a:gd name="connsiteX74" fmla="*/ 5458440 w 8031552"/>
              <a:gd name="connsiteY74" fmla="*/ 524837 h 6256180"/>
              <a:gd name="connsiteX75" fmla="*/ 5448915 w 8031552"/>
              <a:gd name="connsiteY75" fmla="*/ 353387 h 6256180"/>
              <a:gd name="connsiteX76" fmla="*/ 5086965 w 8031552"/>
              <a:gd name="connsiteY76" fmla="*/ 286712 h 6256180"/>
              <a:gd name="connsiteX77" fmla="*/ 5086965 w 8031552"/>
              <a:gd name="connsiteY77" fmla="*/ 67637 h 6256180"/>
              <a:gd name="connsiteX78" fmla="*/ 4991715 w 8031552"/>
              <a:gd name="connsiteY78" fmla="*/ 962 h 6256180"/>
              <a:gd name="connsiteX79" fmla="*/ 4220190 w 8031552"/>
              <a:gd name="connsiteY79" fmla="*/ 105737 h 6256180"/>
              <a:gd name="connsiteX80" fmla="*/ 4201140 w 8031552"/>
              <a:gd name="connsiteY80" fmla="*/ 315287 h 6256180"/>
              <a:gd name="connsiteX81" fmla="*/ 4153515 w 8031552"/>
              <a:gd name="connsiteY81" fmla="*/ 391487 h 6256180"/>
              <a:gd name="connsiteX82" fmla="*/ 3848715 w 8031552"/>
              <a:gd name="connsiteY82" fmla="*/ 362912 h 6256180"/>
              <a:gd name="connsiteX83" fmla="*/ 3610590 w 8031552"/>
              <a:gd name="connsiteY83" fmla="*/ 801062 h 6256180"/>
              <a:gd name="connsiteX84" fmla="*/ 3420090 w 8031552"/>
              <a:gd name="connsiteY84" fmla="*/ 1191587 h 6256180"/>
              <a:gd name="connsiteX85" fmla="*/ 3115290 w 8031552"/>
              <a:gd name="connsiteY85" fmla="*/ 1201112 h 6256180"/>
              <a:gd name="connsiteX86" fmla="*/ 2667615 w 8031552"/>
              <a:gd name="connsiteY86" fmla="*/ 1420187 h 6256180"/>
              <a:gd name="connsiteX87" fmla="*/ 2591415 w 8031552"/>
              <a:gd name="connsiteY87" fmla="*/ 1667837 h 6256180"/>
              <a:gd name="connsiteX88" fmla="*/ 1972290 w 8031552"/>
              <a:gd name="connsiteY88" fmla="*/ 2220287 h 6256180"/>
              <a:gd name="connsiteX89" fmla="*/ 1886565 w 8031552"/>
              <a:gd name="connsiteY89" fmla="*/ 2096462 h 6256180"/>
              <a:gd name="connsiteX90" fmla="*/ 1734165 w 8031552"/>
              <a:gd name="connsiteY90" fmla="*/ 2172662 h 6256180"/>
              <a:gd name="connsiteX91" fmla="*/ 1610340 w 8031552"/>
              <a:gd name="connsiteY91" fmla="*/ 2105987 h 6256180"/>
              <a:gd name="connsiteX92" fmla="*/ 1429365 w 8031552"/>
              <a:gd name="connsiteY92" fmla="*/ 2363162 h 6256180"/>
              <a:gd name="connsiteX93" fmla="*/ 1324590 w 8031552"/>
              <a:gd name="connsiteY93" fmla="*/ 2534612 h 6256180"/>
              <a:gd name="connsiteX94" fmla="*/ 753090 w 8031552"/>
              <a:gd name="connsiteY94" fmla="*/ 2258387 h 6256180"/>
              <a:gd name="connsiteX95" fmla="*/ 762615 w 8031552"/>
              <a:gd name="connsiteY95" fmla="*/ 2153612 h 6256180"/>
              <a:gd name="connsiteX96" fmla="*/ 734040 w 8031552"/>
              <a:gd name="connsiteY96" fmla="*/ 1905962 h 6256180"/>
              <a:gd name="connsiteX97" fmla="*/ 553065 w 8031552"/>
              <a:gd name="connsiteY97" fmla="*/ 1753562 h 6256180"/>
              <a:gd name="connsiteX98" fmla="*/ 219690 w 8031552"/>
              <a:gd name="connsiteY98" fmla="*/ 1696412 h 6256180"/>
              <a:gd name="connsiteX99" fmla="*/ 162540 w 8031552"/>
              <a:gd name="connsiteY99" fmla="*/ 1877387 h 6256180"/>
              <a:gd name="connsiteX100" fmla="*/ 153015 w 8031552"/>
              <a:gd name="connsiteY100" fmla="*/ 2182187 h 6256180"/>
              <a:gd name="connsiteX101" fmla="*/ 153015 w 8031552"/>
              <a:gd name="connsiteY101" fmla="*/ 2420312 h 6256180"/>
              <a:gd name="connsiteX102" fmla="*/ 615 w 8031552"/>
              <a:gd name="connsiteY102" fmla="*/ 2639387 h 6256180"/>
              <a:gd name="connsiteX0" fmla="*/ 615 w 8031552"/>
              <a:gd name="connsiteY0" fmla="*/ 2639387 h 6256180"/>
              <a:gd name="connsiteX1" fmla="*/ 219690 w 8031552"/>
              <a:gd name="connsiteY1" fmla="*/ 2725112 h 6256180"/>
              <a:gd name="connsiteX2" fmla="*/ 248265 w 8031552"/>
              <a:gd name="connsiteY2" fmla="*/ 2906087 h 6256180"/>
              <a:gd name="connsiteX3" fmla="*/ 467340 w 8031552"/>
              <a:gd name="connsiteY3" fmla="*/ 2877512 h 6256180"/>
              <a:gd name="connsiteX4" fmla="*/ 600690 w 8031552"/>
              <a:gd name="connsiteY4" fmla="*/ 2877512 h 6256180"/>
              <a:gd name="connsiteX5" fmla="*/ 619740 w 8031552"/>
              <a:gd name="connsiteY5" fmla="*/ 3134687 h 6256180"/>
              <a:gd name="connsiteX6" fmla="*/ 762615 w 8031552"/>
              <a:gd name="connsiteY6" fmla="*/ 3220412 h 6256180"/>
              <a:gd name="connsiteX7" fmla="*/ 1315065 w 8031552"/>
              <a:gd name="connsiteY7" fmla="*/ 3320425 h 6256180"/>
              <a:gd name="connsiteX8" fmla="*/ 1438890 w 8031552"/>
              <a:gd name="connsiteY8" fmla="*/ 3334712 h 6256180"/>
              <a:gd name="connsiteX9" fmla="*/ 1762740 w 8031552"/>
              <a:gd name="connsiteY9" fmla="*/ 3210887 h 6256180"/>
              <a:gd name="connsiteX10" fmla="*/ 2067540 w 8031552"/>
              <a:gd name="connsiteY10" fmla="*/ 3258512 h 6256180"/>
              <a:gd name="connsiteX11" fmla="*/ 2191365 w 8031552"/>
              <a:gd name="connsiteY11" fmla="*/ 3487112 h 6256180"/>
              <a:gd name="connsiteX12" fmla="*/ 2000865 w 8031552"/>
              <a:gd name="connsiteY12" fmla="*/ 3753812 h 6256180"/>
              <a:gd name="connsiteX13" fmla="*/ 1943715 w 8031552"/>
              <a:gd name="connsiteY13" fmla="*/ 4001462 h 6256180"/>
              <a:gd name="connsiteX14" fmla="*/ 2019915 w 8031552"/>
              <a:gd name="connsiteY14" fmla="*/ 4125287 h 6256180"/>
              <a:gd name="connsiteX15" fmla="*/ 1819890 w 8031552"/>
              <a:gd name="connsiteY15" fmla="*/ 4211012 h 6256180"/>
              <a:gd name="connsiteX16" fmla="*/ 1677015 w 8031552"/>
              <a:gd name="connsiteY16" fmla="*/ 3963362 h 6256180"/>
              <a:gd name="connsiteX17" fmla="*/ 1553190 w 8031552"/>
              <a:gd name="connsiteY17" fmla="*/ 3915737 h 6256180"/>
              <a:gd name="connsiteX18" fmla="*/ 1334115 w 8031552"/>
              <a:gd name="connsiteY18" fmla="*/ 4030037 h 6256180"/>
              <a:gd name="connsiteX19" fmla="*/ 1267440 w 8031552"/>
              <a:gd name="connsiteY19" fmla="*/ 4115762 h 6256180"/>
              <a:gd name="connsiteX20" fmla="*/ 1038840 w 8031552"/>
              <a:gd name="connsiteY20" fmla="*/ 4096712 h 6256180"/>
              <a:gd name="connsiteX21" fmla="*/ 848340 w 8031552"/>
              <a:gd name="connsiteY21" fmla="*/ 4163387 h 6256180"/>
              <a:gd name="connsiteX22" fmla="*/ 648315 w 8031552"/>
              <a:gd name="connsiteY22" fmla="*/ 3991937 h 6256180"/>
              <a:gd name="connsiteX23" fmla="*/ 267315 w 8031552"/>
              <a:gd name="connsiteY23" fmla="*/ 4020512 h 6256180"/>
              <a:gd name="connsiteX24" fmla="*/ 143490 w 8031552"/>
              <a:gd name="connsiteY24" fmla="*/ 4087187 h 6256180"/>
              <a:gd name="connsiteX25" fmla="*/ 333990 w 8031552"/>
              <a:gd name="connsiteY25" fmla="*/ 4163387 h 6256180"/>
              <a:gd name="connsiteX26" fmla="*/ 486390 w 8031552"/>
              <a:gd name="connsiteY26" fmla="*/ 4211012 h 6256180"/>
              <a:gd name="connsiteX27" fmla="*/ 524490 w 8031552"/>
              <a:gd name="connsiteY27" fmla="*/ 4401512 h 6256180"/>
              <a:gd name="connsiteX28" fmla="*/ 486390 w 8031552"/>
              <a:gd name="connsiteY28" fmla="*/ 4468187 h 6256180"/>
              <a:gd name="connsiteX29" fmla="*/ 553065 w 8031552"/>
              <a:gd name="connsiteY29" fmla="*/ 4525337 h 6256180"/>
              <a:gd name="connsiteX30" fmla="*/ 534015 w 8031552"/>
              <a:gd name="connsiteY30" fmla="*/ 4687262 h 6256180"/>
              <a:gd name="connsiteX31" fmla="*/ 333990 w 8031552"/>
              <a:gd name="connsiteY31" fmla="*/ 4782512 h 6256180"/>
              <a:gd name="connsiteX32" fmla="*/ 419715 w 8031552"/>
              <a:gd name="connsiteY32" fmla="*/ 5344487 h 6256180"/>
              <a:gd name="connsiteX33" fmla="*/ 172065 w 8031552"/>
              <a:gd name="connsiteY33" fmla="*/ 5820737 h 6256180"/>
              <a:gd name="connsiteX34" fmla="*/ 476865 w 8031552"/>
              <a:gd name="connsiteY34" fmla="*/ 6201737 h 6256180"/>
              <a:gd name="connsiteX35" fmla="*/ 1305540 w 8031552"/>
              <a:gd name="connsiteY35" fmla="*/ 6239837 h 6256180"/>
              <a:gd name="connsiteX36" fmla="*/ 1781790 w 8031552"/>
              <a:gd name="connsiteY36" fmla="*/ 6068387 h 6256180"/>
              <a:gd name="connsiteX37" fmla="*/ 2105640 w 8031552"/>
              <a:gd name="connsiteY37" fmla="*/ 5868362 h 6256180"/>
              <a:gd name="connsiteX38" fmla="*/ 2286615 w 8031552"/>
              <a:gd name="connsiteY38" fmla="*/ 5935037 h 6256180"/>
              <a:gd name="connsiteX39" fmla="*/ 2772390 w 8031552"/>
              <a:gd name="connsiteY39" fmla="*/ 5515937 h 6256180"/>
              <a:gd name="connsiteX40" fmla="*/ 2981940 w 8031552"/>
              <a:gd name="connsiteY40" fmla="*/ 5754062 h 6256180"/>
              <a:gd name="connsiteX41" fmla="*/ 3429615 w 8031552"/>
              <a:gd name="connsiteY41" fmla="*/ 5773112 h 6256180"/>
              <a:gd name="connsiteX42" fmla="*/ 3724890 w 8031552"/>
              <a:gd name="connsiteY42" fmla="*/ 5858837 h 6256180"/>
              <a:gd name="connsiteX43" fmla="*/ 3877290 w 8031552"/>
              <a:gd name="connsiteY43" fmla="*/ 5639762 h 6256180"/>
              <a:gd name="connsiteX44" fmla="*/ 4001115 w 8031552"/>
              <a:gd name="connsiteY44" fmla="*/ 5649287 h 6256180"/>
              <a:gd name="connsiteX45" fmla="*/ 4182090 w 8031552"/>
              <a:gd name="connsiteY45" fmla="*/ 5430212 h 6256180"/>
              <a:gd name="connsiteX46" fmla="*/ 4001115 w 8031552"/>
              <a:gd name="connsiteY46" fmla="*/ 5249237 h 6256180"/>
              <a:gd name="connsiteX47" fmla="*/ 4143990 w 8031552"/>
              <a:gd name="connsiteY47" fmla="*/ 5115887 h 6256180"/>
              <a:gd name="connsiteX48" fmla="*/ 4334490 w 8031552"/>
              <a:gd name="connsiteY48" fmla="*/ 5039687 h 6256180"/>
              <a:gd name="connsiteX49" fmla="*/ 4715490 w 8031552"/>
              <a:gd name="connsiteY49" fmla="*/ 4468187 h 6256180"/>
              <a:gd name="connsiteX50" fmla="*/ 4996478 w 8031552"/>
              <a:gd name="connsiteY50" fmla="*/ 4132431 h 6256180"/>
              <a:gd name="connsiteX51" fmla="*/ 5325090 w 8031552"/>
              <a:gd name="connsiteY51" fmla="*/ 4006225 h 6256180"/>
              <a:gd name="connsiteX52" fmla="*/ 5570358 w 8031552"/>
              <a:gd name="connsiteY52" fmla="*/ 4003843 h 6256180"/>
              <a:gd name="connsiteX53" fmla="*/ 5779909 w 8031552"/>
              <a:gd name="connsiteY53" fmla="*/ 3868112 h 6256180"/>
              <a:gd name="connsiteX54" fmla="*/ 5822772 w 8031552"/>
              <a:gd name="connsiteY54" fmla="*/ 3639512 h 6256180"/>
              <a:gd name="connsiteX55" fmla="*/ 6068040 w 8031552"/>
              <a:gd name="connsiteY55" fmla="*/ 3546643 h 6256180"/>
              <a:gd name="connsiteX56" fmla="*/ 6565721 w 8031552"/>
              <a:gd name="connsiteY56" fmla="*/ 3268037 h 6256180"/>
              <a:gd name="connsiteX57" fmla="*/ 7020540 w 8031552"/>
              <a:gd name="connsiteY57" fmla="*/ 3210887 h 6256180"/>
              <a:gd name="connsiteX58" fmla="*/ 7706340 w 8031552"/>
              <a:gd name="connsiteY58" fmla="*/ 2906087 h 6256180"/>
              <a:gd name="connsiteX59" fmla="*/ 7830165 w 8031552"/>
              <a:gd name="connsiteY59" fmla="*/ 2791787 h 6256180"/>
              <a:gd name="connsiteX60" fmla="*/ 7925415 w 8031552"/>
              <a:gd name="connsiteY60" fmla="*/ 2601287 h 6256180"/>
              <a:gd name="connsiteX61" fmla="*/ 7963515 w 8031552"/>
              <a:gd name="connsiteY61" fmla="*/ 2429837 h 6256180"/>
              <a:gd name="connsiteX62" fmla="*/ 7696815 w 8031552"/>
              <a:gd name="connsiteY62" fmla="*/ 2344112 h 6256180"/>
              <a:gd name="connsiteX63" fmla="*/ 8001615 w 8031552"/>
              <a:gd name="connsiteY63" fmla="*/ 2134562 h 6256180"/>
              <a:gd name="connsiteX64" fmla="*/ 6810990 w 8031552"/>
              <a:gd name="connsiteY64" fmla="*/ 982037 h 6256180"/>
              <a:gd name="connsiteX65" fmla="*/ 6144240 w 8031552"/>
              <a:gd name="connsiteY65" fmla="*/ 1039187 h 6256180"/>
              <a:gd name="connsiteX66" fmla="*/ 6229965 w 8031552"/>
              <a:gd name="connsiteY66" fmla="*/ 1372562 h 6256180"/>
              <a:gd name="connsiteX67" fmla="*/ 5953740 w 8031552"/>
              <a:gd name="connsiteY67" fmla="*/ 1572587 h 6256180"/>
              <a:gd name="connsiteX68" fmla="*/ 5487015 w 8031552"/>
              <a:gd name="connsiteY68" fmla="*/ 1610687 h 6256180"/>
              <a:gd name="connsiteX69" fmla="*/ 5763240 w 8031552"/>
              <a:gd name="connsiteY69" fmla="*/ 1343987 h 6256180"/>
              <a:gd name="connsiteX70" fmla="*/ 5401290 w 8031552"/>
              <a:gd name="connsiteY70" fmla="*/ 1296362 h 6256180"/>
              <a:gd name="connsiteX71" fmla="*/ 5753715 w 8031552"/>
              <a:gd name="connsiteY71" fmla="*/ 962987 h 6256180"/>
              <a:gd name="connsiteX72" fmla="*/ 5782290 w 8031552"/>
              <a:gd name="connsiteY72" fmla="*/ 743912 h 6256180"/>
              <a:gd name="connsiteX73" fmla="*/ 5506065 w 8031552"/>
              <a:gd name="connsiteY73" fmla="*/ 677237 h 6256180"/>
              <a:gd name="connsiteX74" fmla="*/ 5191740 w 8031552"/>
              <a:gd name="connsiteY74" fmla="*/ 753437 h 6256180"/>
              <a:gd name="connsiteX75" fmla="*/ 5458440 w 8031552"/>
              <a:gd name="connsiteY75" fmla="*/ 524837 h 6256180"/>
              <a:gd name="connsiteX76" fmla="*/ 5448915 w 8031552"/>
              <a:gd name="connsiteY76" fmla="*/ 353387 h 6256180"/>
              <a:gd name="connsiteX77" fmla="*/ 5086965 w 8031552"/>
              <a:gd name="connsiteY77" fmla="*/ 286712 h 6256180"/>
              <a:gd name="connsiteX78" fmla="*/ 5086965 w 8031552"/>
              <a:gd name="connsiteY78" fmla="*/ 67637 h 6256180"/>
              <a:gd name="connsiteX79" fmla="*/ 4991715 w 8031552"/>
              <a:gd name="connsiteY79" fmla="*/ 962 h 6256180"/>
              <a:gd name="connsiteX80" fmla="*/ 4220190 w 8031552"/>
              <a:gd name="connsiteY80" fmla="*/ 105737 h 6256180"/>
              <a:gd name="connsiteX81" fmla="*/ 4201140 w 8031552"/>
              <a:gd name="connsiteY81" fmla="*/ 315287 h 6256180"/>
              <a:gd name="connsiteX82" fmla="*/ 4153515 w 8031552"/>
              <a:gd name="connsiteY82" fmla="*/ 391487 h 6256180"/>
              <a:gd name="connsiteX83" fmla="*/ 3848715 w 8031552"/>
              <a:gd name="connsiteY83" fmla="*/ 362912 h 6256180"/>
              <a:gd name="connsiteX84" fmla="*/ 3610590 w 8031552"/>
              <a:gd name="connsiteY84" fmla="*/ 801062 h 6256180"/>
              <a:gd name="connsiteX85" fmla="*/ 3420090 w 8031552"/>
              <a:gd name="connsiteY85" fmla="*/ 1191587 h 6256180"/>
              <a:gd name="connsiteX86" fmla="*/ 3115290 w 8031552"/>
              <a:gd name="connsiteY86" fmla="*/ 1201112 h 6256180"/>
              <a:gd name="connsiteX87" fmla="*/ 2667615 w 8031552"/>
              <a:gd name="connsiteY87" fmla="*/ 1420187 h 6256180"/>
              <a:gd name="connsiteX88" fmla="*/ 2591415 w 8031552"/>
              <a:gd name="connsiteY88" fmla="*/ 1667837 h 6256180"/>
              <a:gd name="connsiteX89" fmla="*/ 1972290 w 8031552"/>
              <a:gd name="connsiteY89" fmla="*/ 2220287 h 6256180"/>
              <a:gd name="connsiteX90" fmla="*/ 1886565 w 8031552"/>
              <a:gd name="connsiteY90" fmla="*/ 2096462 h 6256180"/>
              <a:gd name="connsiteX91" fmla="*/ 1734165 w 8031552"/>
              <a:gd name="connsiteY91" fmla="*/ 2172662 h 6256180"/>
              <a:gd name="connsiteX92" fmla="*/ 1610340 w 8031552"/>
              <a:gd name="connsiteY92" fmla="*/ 2105987 h 6256180"/>
              <a:gd name="connsiteX93" fmla="*/ 1429365 w 8031552"/>
              <a:gd name="connsiteY93" fmla="*/ 2363162 h 6256180"/>
              <a:gd name="connsiteX94" fmla="*/ 1324590 w 8031552"/>
              <a:gd name="connsiteY94" fmla="*/ 2534612 h 6256180"/>
              <a:gd name="connsiteX95" fmla="*/ 753090 w 8031552"/>
              <a:gd name="connsiteY95" fmla="*/ 2258387 h 6256180"/>
              <a:gd name="connsiteX96" fmla="*/ 762615 w 8031552"/>
              <a:gd name="connsiteY96" fmla="*/ 2153612 h 6256180"/>
              <a:gd name="connsiteX97" fmla="*/ 734040 w 8031552"/>
              <a:gd name="connsiteY97" fmla="*/ 1905962 h 6256180"/>
              <a:gd name="connsiteX98" fmla="*/ 553065 w 8031552"/>
              <a:gd name="connsiteY98" fmla="*/ 1753562 h 6256180"/>
              <a:gd name="connsiteX99" fmla="*/ 219690 w 8031552"/>
              <a:gd name="connsiteY99" fmla="*/ 1696412 h 6256180"/>
              <a:gd name="connsiteX100" fmla="*/ 162540 w 8031552"/>
              <a:gd name="connsiteY100" fmla="*/ 1877387 h 6256180"/>
              <a:gd name="connsiteX101" fmla="*/ 153015 w 8031552"/>
              <a:gd name="connsiteY101" fmla="*/ 2182187 h 6256180"/>
              <a:gd name="connsiteX102" fmla="*/ 153015 w 8031552"/>
              <a:gd name="connsiteY102" fmla="*/ 2420312 h 6256180"/>
              <a:gd name="connsiteX103" fmla="*/ 615 w 8031552"/>
              <a:gd name="connsiteY103" fmla="*/ 2639387 h 6256180"/>
              <a:gd name="connsiteX0" fmla="*/ 615 w 8031552"/>
              <a:gd name="connsiteY0" fmla="*/ 2639387 h 6256180"/>
              <a:gd name="connsiteX1" fmla="*/ 219690 w 8031552"/>
              <a:gd name="connsiteY1" fmla="*/ 2725112 h 6256180"/>
              <a:gd name="connsiteX2" fmla="*/ 248265 w 8031552"/>
              <a:gd name="connsiteY2" fmla="*/ 2906087 h 6256180"/>
              <a:gd name="connsiteX3" fmla="*/ 467340 w 8031552"/>
              <a:gd name="connsiteY3" fmla="*/ 2877512 h 6256180"/>
              <a:gd name="connsiteX4" fmla="*/ 600690 w 8031552"/>
              <a:gd name="connsiteY4" fmla="*/ 2877512 h 6256180"/>
              <a:gd name="connsiteX5" fmla="*/ 619740 w 8031552"/>
              <a:gd name="connsiteY5" fmla="*/ 3134687 h 6256180"/>
              <a:gd name="connsiteX6" fmla="*/ 762615 w 8031552"/>
              <a:gd name="connsiteY6" fmla="*/ 3220412 h 6256180"/>
              <a:gd name="connsiteX7" fmla="*/ 1315065 w 8031552"/>
              <a:gd name="connsiteY7" fmla="*/ 3320425 h 6256180"/>
              <a:gd name="connsiteX8" fmla="*/ 1438890 w 8031552"/>
              <a:gd name="connsiteY8" fmla="*/ 3334712 h 6256180"/>
              <a:gd name="connsiteX9" fmla="*/ 1581765 w 8031552"/>
              <a:gd name="connsiteY9" fmla="*/ 3298993 h 6256180"/>
              <a:gd name="connsiteX10" fmla="*/ 1762740 w 8031552"/>
              <a:gd name="connsiteY10" fmla="*/ 3210887 h 6256180"/>
              <a:gd name="connsiteX11" fmla="*/ 2067540 w 8031552"/>
              <a:gd name="connsiteY11" fmla="*/ 3258512 h 6256180"/>
              <a:gd name="connsiteX12" fmla="*/ 2191365 w 8031552"/>
              <a:gd name="connsiteY12" fmla="*/ 3487112 h 6256180"/>
              <a:gd name="connsiteX13" fmla="*/ 2000865 w 8031552"/>
              <a:gd name="connsiteY13" fmla="*/ 3753812 h 6256180"/>
              <a:gd name="connsiteX14" fmla="*/ 1943715 w 8031552"/>
              <a:gd name="connsiteY14" fmla="*/ 4001462 h 6256180"/>
              <a:gd name="connsiteX15" fmla="*/ 2019915 w 8031552"/>
              <a:gd name="connsiteY15" fmla="*/ 4125287 h 6256180"/>
              <a:gd name="connsiteX16" fmla="*/ 1819890 w 8031552"/>
              <a:gd name="connsiteY16" fmla="*/ 4211012 h 6256180"/>
              <a:gd name="connsiteX17" fmla="*/ 1677015 w 8031552"/>
              <a:gd name="connsiteY17" fmla="*/ 3963362 h 6256180"/>
              <a:gd name="connsiteX18" fmla="*/ 1553190 w 8031552"/>
              <a:gd name="connsiteY18" fmla="*/ 3915737 h 6256180"/>
              <a:gd name="connsiteX19" fmla="*/ 1334115 w 8031552"/>
              <a:gd name="connsiteY19" fmla="*/ 4030037 h 6256180"/>
              <a:gd name="connsiteX20" fmla="*/ 1267440 w 8031552"/>
              <a:gd name="connsiteY20" fmla="*/ 4115762 h 6256180"/>
              <a:gd name="connsiteX21" fmla="*/ 1038840 w 8031552"/>
              <a:gd name="connsiteY21" fmla="*/ 4096712 h 6256180"/>
              <a:gd name="connsiteX22" fmla="*/ 848340 w 8031552"/>
              <a:gd name="connsiteY22" fmla="*/ 4163387 h 6256180"/>
              <a:gd name="connsiteX23" fmla="*/ 648315 w 8031552"/>
              <a:gd name="connsiteY23" fmla="*/ 3991937 h 6256180"/>
              <a:gd name="connsiteX24" fmla="*/ 267315 w 8031552"/>
              <a:gd name="connsiteY24" fmla="*/ 4020512 h 6256180"/>
              <a:gd name="connsiteX25" fmla="*/ 143490 w 8031552"/>
              <a:gd name="connsiteY25" fmla="*/ 4087187 h 6256180"/>
              <a:gd name="connsiteX26" fmla="*/ 333990 w 8031552"/>
              <a:gd name="connsiteY26" fmla="*/ 4163387 h 6256180"/>
              <a:gd name="connsiteX27" fmla="*/ 486390 w 8031552"/>
              <a:gd name="connsiteY27" fmla="*/ 4211012 h 6256180"/>
              <a:gd name="connsiteX28" fmla="*/ 524490 w 8031552"/>
              <a:gd name="connsiteY28" fmla="*/ 4401512 h 6256180"/>
              <a:gd name="connsiteX29" fmla="*/ 486390 w 8031552"/>
              <a:gd name="connsiteY29" fmla="*/ 4468187 h 6256180"/>
              <a:gd name="connsiteX30" fmla="*/ 553065 w 8031552"/>
              <a:gd name="connsiteY30" fmla="*/ 4525337 h 6256180"/>
              <a:gd name="connsiteX31" fmla="*/ 534015 w 8031552"/>
              <a:gd name="connsiteY31" fmla="*/ 4687262 h 6256180"/>
              <a:gd name="connsiteX32" fmla="*/ 333990 w 8031552"/>
              <a:gd name="connsiteY32" fmla="*/ 4782512 h 6256180"/>
              <a:gd name="connsiteX33" fmla="*/ 419715 w 8031552"/>
              <a:gd name="connsiteY33" fmla="*/ 5344487 h 6256180"/>
              <a:gd name="connsiteX34" fmla="*/ 172065 w 8031552"/>
              <a:gd name="connsiteY34" fmla="*/ 5820737 h 6256180"/>
              <a:gd name="connsiteX35" fmla="*/ 476865 w 8031552"/>
              <a:gd name="connsiteY35" fmla="*/ 6201737 h 6256180"/>
              <a:gd name="connsiteX36" fmla="*/ 1305540 w 8031552"/>
              <a:gd name="connsiteY36" fmla="*/ 6239837 h 6256180"/>
              <a:gd name="connsiteX37" fmla="*/ 1781790 w 8031552"/>
              <a:gd name="connsiteY37" fmla="*/ 6068387 h 6256180"/>
              <a:gd name="connsiteX38" fmla="*/ 2105640 w 8031552"/>
              <a:gd name="connsiteY38" fmla="*/ 5868362 h 6256180"/>
              <a:gd name="connsiteX39" fmla="*/ 2286615 w 8031552"/>
              <a:gd name="connsiteY39" fmla="*/ 5935037 h 6256180"/>
              <a:gd name="connsiteX40" fmla="*/ 2772390 w 8031552"/>
              <a:gd name="connsiteY40" fmla="*/ 5515937 h 6256180"/>
              <a:gd name="connsiteX41" fmla="*/ 2981940 w 8031552"/>
              <a:gd name="connsiteY41" fmla="*/ 5754062 h 6256180"/>
              <a:gd name="connsiteX42" fmla="*/ 3429615 w 8031552"/>
              <a:gd name="connsiteY42" fmla="*/ 5773112 h 6256180"/>
              <a:gd name="connsiteX43" fmla="*/ 3724890 w 8031552"/>
              <a:gd name="connsiteY43" fmla="*/ 5858837 h 6256180"/>
              <a:gd name="connsiteX44" fmla="*/ 3877290 w 8031552"/>
              <a:gd name="connsiteY44" fmla="*/ 5639762 h 6256180"/>
              <a:gd name="connsiteX45" fmla="*/ 4001115 w 8031552"/>
              <a:gd name="connsiteY45" fmla="*/ 5649287 h 6256180"/>
              <a:gd name="connsiteX46" fmla="*/ 4182090 w 8031552"/>
              <a:gd name="connsiteY46" fmla="*/ 5430212 h 6256180"/>
              <a:gd name="connsiteX47" fmla="*/ 4001115 w 8031552"/>
              <a:gd name="connsiteY47" fmla="*/ 5249237 h 6256180"/>
              <a:gd name="connsiteX48" fmla="*/ 4143990 w 8031552"/>
              <a:gd name="connsiteY48" fmla="*/ 5115887 h 6256180"/>
              <a:gd name="connsiteX49" fmla="*/ 4334490 w 8031552"/>
              <a:gd name="connsiteY49" fmla="*/ 5039687 h 6256180"/>
              <a:gd name="connsiteX50" fmla="*/ 4715490 w 8031552"/>
              <a:gd name="connsiteY50" fmla="*/ 4468187 h 6256180"/>
              <a:gd name="connsiteX51" fmla="*/ 4996478 w 8031552"/>
              <a:gd name="connsiteY51" fmla="*/ 4132431 h 6256180"/>
              <a:gd name="connsiteX52" fmla="*/ 5325090 w 8031552"/>
              <a:gd name="connsiteY52" fmla="*/ 4006225 h 6256180"/>
              <a:gd name="connsiteX53" fmla="*/ 5570358 w 8031552"/>
              <a:gd name="connsiteY53" fmla="*/ 4003843 h 6256180"/>
              <a:gd name="connsiteX54" fmla="*/ 5779909 w 8031552"/>
              <a:gd name="connsiteY54" fmla="*/ 3868112 h 6256180"/>
              <a:gd name="connsiteX55" fmla="*/ 5822772 w 8031552"/>
              <a:gd name="connsiteY55" fmla="*/ 3639512 h 6256180"/>
              <a:gd name="connsiteX56" fmla="*/ 6068040 w 8031552"/>
              <a:gd name="connsiteY56" fmla="*/ 3546643 h 6256180"/>
              <a:gd name="connsiteX57" fmla="*/ 6565721 w 8031552"/>
              <a:gd name="connsiteY57" fmla="*/ 3268037 h 6256180"/>
              <a:gd name="connsiteX58" fmla="*/ 7020540 w 8031552"/>
              <a:gd name="connsiteY58" fmla="*/ 3210887 h 6256180"/>
              <a:gd name="connsiteX59" fmla="*/ 7706340 w 8031552"/>
              <a:gd name="connsiteY59" fmla="*/ 2906087 h 6256180"/>
              <a:gd name="connsiteX60" fmla="*/ 7830165 w 8031552"/>
              <a:gd name="connsiteY60" fmla="*/ 2791787 h 6256180"/>
              <a:gd name="connsiteX61" fmla="*/ 7925415 w 8031552"/>
              <a:gd name="connsiteY61" fmla="*/ 2601287 h 6256180"/>
              <a:gd name="connsiteX62" fmla="*/ 7963515 w 8031552"/>
              <a:gd name="connsiteY62" fmla="*/ 2429837 h 6256180"/>
              <a:gd name="connsiteX63" fmla="*/ 7696815 w 8031552"/>
              <a:gd name="connsiteY63" fmla="*/ 2344112 h 6256180"/>
              <a:gd name="connsiteX64" fmla="*/ 8001615 w 8031552"/>
              <a:gd name="connsiteY64" fmla="*/ 2134562 h 6256180"/>
              <a:gd name="connsiteX65" fmla="*/ 6810990 w 8031552"/>
              <a:gd name="connsiteY65" fmla="*/ 982037 h 6256180"/>
              <a:gd name="connsiteX66" fmla="*/ 6144240 w 8031552"/>
              <a:gd name="connsiteY66" fmla="*/ 1039187 h 6256180"/>
              <a:gd name="connsiteX67" fmla="*/ 6229965 w 8031552"/>
              <a:gd name="connsiteY67" fmla="*/ 1372562 h 6256180"/>
              <a:gd name="connsiteX68" fmla="*/ 5953740 w 8031552"/>
              <a:gd name="connsiteY68" fmla="*/ 1572587 h 6256180"/>
              <a:gd name="connsiteX69" fmla="*/ 5487015 w 8031552"/>
              <a:gd name="connsiteY69" fmla="*/ 1610687 h 6256180"/>
              <a:gd name="connsiteX70" fmla="*/ 5763240 w 8031552"/>
              <a:gd name="connsiteY70" fmla="*/ 1343987 h 6256180"/>
              <a:gd name="connsiteX71" fmla="*/ 5401290 w 8031552"/>
              <a:gd name="connsiteY71" fmla="*/ 1296362 h 6256180"/>
              <a:gd name="connsiteX72" fmla="*/ 5753715 w 8031552"/>
              <a:gd name="connsiteY72" fmla="*/ 962987 h 6256180"/>
              <a:gd name="connsiteX73" fmla="*/ 5782290 w 8031552"/>
              <a:gd name="connsiteY73" fmla="*/ 743912 h 6256180"/>
              <a:gd name="connsiteX74" fmla="*/ 5506065 w 8031552"/>
              <a:gd name="connsiteY74" fmla="*/ 677237 h 6256180"/>
              <a:gd name="connsiteX75" fmla="*/ 5191740 w 8031552"/>
              <a:gd name="connsiteY75" fmla="*/ 753437 h 6256180"/>
              <a:gd name="connsiteX76" fmla="*/ 5458440 w 8031552"/>
              <a:gd name="connsiteY76" fmla="*/ 524837 h 6256180"/>
              <a:gd name="connsiteX77" fmla="*/ 5448915 w 8031552"/>
              <a:gd name="connsiteY77" fmla="*/ 353387 h 6256180"/>
              <a:gd name="connsiteX78" fmla="*/ 5086965 w 8031552"/>
              <a:gd name="connsiteY78" fmla="*/ 286712 h 6256180"/>
              <a:gd name="connsiteX79" fmla="*/ 5086965 w 8031552"/>
              <a:gd name="connsiteY79" fmla="*/ 67637 h 6256180"/>
              <a:gd name="connsiteX80" fmla="*/ 4991715 w 8031552"/>
              <a:gd name="connsiteY80" fmla="*/ 962 h 6256180"/>
              <a:gd name="connsiteX81" fmla="*/ 4220190 w 8031552"/>
              <a:gd name="connsiteY81" fmla="*/ 105737 h 6256180"/>
              <a:gd name="connsiteX82" fmla="*/ 4201140 w 8031552"/>
              <a:gd name="connsiteY82" fmla="*/ 315287 h 6256180"/>
              <a:gd name="connsiteX83" fmla="*/ 4153515 w 8031552"/>
              <a:gd name="connsiteY83" fmla="*/ 391487 h 6256180"/>
              <a:gd name="connsiteX84" fmla="*/ 3848715 w 8031552"/>
              <a:gd name="connsiteY84" fmla="*/ 362912 h 6256180"/>
              <a:gd name="connsiteX85" fmla="*/ 3610590 w 8031552"/>
              <a:gd name="connsiteY85" fmla="*/ 801062 h 6256180"/>
              <a:gd name="connsiteX86" fmla="*/ 3420090 w 8031552"/>
              <a:gd name="connsiteY86" fmla="*/ 1191587 h 6256180"/>
              <a:gd name="connsiteX87" fmla="*/ 3115290 w 8031552"/>
              <a:gd name="connsiteY87" fmla="*/ 1201112 h 6256180"/>
              <a:gd name="connsiteX88" fmla="*/ 2667615 w 8031552"/>
              <a:gd name="connsiteY88" fmla="*/ 1420187 h 6256180"/>
              <a:gd name="connsiteX89" fmla="*/ 2591415 w 8031552"/>
              <a:gd name="connsiteY89" fmla="*/ 1667837 h 6256180"/>
              <a:gd name="connsiteX90" fmla="*/ 1972290 w 8031552"/>
              <a:gd name="connsiteY90" fmla="*/ 2220287 h 6256180"/>
              <a:gd name="connsiteX91" fmla="*/ 1886565 w 8031552"/>
              <a:gd name="connsiteY91" fmla="*/ 2096462 h 6256180"/>
              <a:gd name="connsiteX92" fmla="*/ 1734165 w 8031552"/>
              <a:gd name="connsiteY92" fmla="*/ 2172662 h 6256180"/>
              <a:gd name="connsiteX93" fmla="*/ 1610340 w 8031552"/>
              <a:gd name="connsiteY93" fmla="*/ 2105987 h 6256180"/>
              <a:gd name="connsiteX94" fmla="*/ 1429365 w 8031552"/>
              <a:gd name="connsiteY94" fmla="*/ 2363162 h 6256180"/>
              <a:gd name="connsiteX95" fmla="*/ 1324590 w 8031552"/>
              <a:gd name="connsiteY95" fmla="*/ 2534612 h 6256180"/>
              <a:gd name="connsiteX96" fmla="*/ 753090 w 8031552"/>
              <a:gd name="connsiteY96" fmla="*/ 2258387 h 6256180"/>
              <a:gd name="connsiteX97" fmla="*/ 762615 w 8031552"/>
              <a:gd name="connsiteY97" fmla="*/ 2153612 h 6256180"/>
              <a:gd name="connsiteX98" fmla="*/ 734040 w 8031552"/>
              <a:gd name="connsiteY98" fmla="*/ 1905962 h 6256180"/>
              <a:gd name="connsiteX99" fmla="*/ 553065 w 8031552"/>
              <a:gd name="connsiteY99" fmla="*/ 1753562 h 6256180"/>
              <a:gd name="connsiteX100" fmla="*/ 219690 w 8031552"/>
              <a:gd name="connsiteY100" fmla="*/ 1696412 h 6256180"/>
              <a:gd name="connsiteX101" fmla="*/ 162540 w 8031552"/>
              <a:gd name="connsiteY101" fmla="*/ 1877387 h 6256180"/>
              <a:gd name="connsiteX102" fmla="*/ 153015 w 8031552"/>
              <a:gd name="connsiteY102" fmla="*/ 2182187 h 6256180"/>
              <a:gd name="connsiteX103" fmla="*/ 153015 w 8031552"/>
              <a:gd name="connsiteY103" fmla="*/ 2420312 h 6256180"/>
              <a:gd name="connsiteX104" fmla="*/ 615 w 8031552"/>
              <a:gd name="connsiteY104" fmla="*/ 2639387 h 6256180"/>
              <a:gd name="connsiteX0" fmla="*/ 615 w 8031552"/>
              <a:gd name="connsiteY0" fmla="*/ 2639387 h 6256180"/>
              <a:gd name="connsiteX1" fmla="*/ 219690 w 8031552"/>
              <a:gd name="connsiteY1" fmla="*/ 2725112 h 6256180"/>
              <a:gd name="connsiteX2" fmla="*/ 248265 w 8031552"/>
              <a:gd name="connsiteY2" fmla="*/ 2906087 h 6256180"/>
              <a:gd name="connsiteX3" fmla="*/ 467340 w 8031552"/>
              <a:gd name="connsiteY3" fmla="*/ 2877512 h 6256180"/>
              <a:gd name="connsiteX4" fmla="*/ 600690 w 8031552"/>
              <a:gd name="connsiteY4" fmla="*/ 2877512 h 6256180"/>
              <a:gd name="connsiteX5" fmla="*/ 619740 w 8031552"/>
              <a:gd name="connsiteY5" fmla="*/ 3134687 h 6256180"/>
              <a:gd name="connsiteX6" fmla="*/ 762615 w 8031552"/>
              <a:gd name="connsiteY6" fmla="*/ 3220412 h 6256180"/>
              <a:gd name="connsiteX7" fmla="*/ 1315065 w 8031552"/>
              <a:gd name="connsiteY7" fmla="*/ 3320425 h 6256180"/>
              <a:gd name="connsiteX8" fmla="*/ 1403171 w 8031552"/>
              <a:gd name="connsiteY8" fmla="*/ 3327568 h 6256180"/>
              <a:gd name="connsiteX9" fmla="*/ 1438890 w 8031552"/>
              <a:gd name="connsiteY9" fmla="*/ 3334712 h 6256180"/>
              <a:gd name="connsiteX10" fmla="*/ 1581765 w 8031552"/>
              <a:gd name="connsiteY10" fmla="*/ 3298993 h 6256180"/>
              <a:gd name="connsiteX11" fmla="*/ 1762740 w 8031552"/>
              <a:gd name="connsiteY11" fmla="*/ 3210887 h 6256180"/>
              <a:gd name="connsiteX12" fmla="*/ 2067540 w 8031552"/>
              <a:gd name="connsiteY12" fmla="*/ 3258512 h 6256180"/>
              <a:gd name="connsiteX13" fmla="*/ 2191365 w 8031552"/>
              <a:gd name="connsiteY13" fmla="*/ 3487112 h 6256180"/>
              <a:gd name="connsiteX14" fmla="*/ 2000865 w 8031552"/>
              <a:gd name="connsiteY14" fmla="*/ 3753812 h 6256180"/>
              <a:gd name="connsiteX15" fmla="*/ 1943715 w 8031552"/>
              <a:gd name="connsiteY15" fmla="*/ 4001462 h 6256180"/>
              <a:gd name="connsiteX16" fmla="*/ 2019915 w 8031552"/>
              <a:gd name="connsiteY16" fmla="*/ 4125287 h 6256180"/>
              <a:gd name="connsiteX17" fmla="*/ 1819890 w 8031552"/>
              <a:gd name="connsiteY17" fmla="*/ 4211012 h 6256180"/>
              <a:gd name="connsiteX18" fmla="*/ 1677015 w 8031552"/>
              <a:gd name="connsiteY18" fmla="*/ 3963362 h 6256180"/>
              <a:gd name="connsiteX19" fmla="*/ 1553190 w 8031552"/>
              <a:gd name="connsiteY19" fmla="*/ 3915737 h 6256180"/>
              <a:gd name="connsiteX20" fmla="*/ 1334115 w 8031552"/>
              <a:gd name="connsiteY20" fmla="*/ 4030037 h 6256180"/>
              <a:gd name="connsiteX21" fmla="*/ 1267440 w 8031552"/>
              <a:gd name="connsiteY21" fmla="*/ 4115762 h 6256180"/>
              <a:gd name="connsiteX22" fmla="*/ 1038840 w 8031552"/>
              <a:gd name="connsiteY22" fmla="*/ 4096712 h 6256180"/>
              <a:gd name="connsiteX23" fmla="*/ 848340 w 8031552"/>
              <a:gd name="connsiteY23" fmla="*/ 4163387 h 6256180"/>
              <a:gd name="connsiteX24" fmla="*/ 648315 w 8031552"/>
              <a:gd name="connsiteY24" fmla="*/ 3991937 h 6256180"/>
              <a:gd name="connsiteX25" fmla="*/ 267315 w 8031552"/>
              <a:gd name="connsiteY25" fmla="*/ 4020512 h 6256180"/>
              <a:gd name="connsiteX26" fmla="*/ 143490 w 8031552"/>
              <a:gd name="connsiteY26" fmla="*/ 4087187 h 6256180"/>
              <a:gd name="connsiteX27" fmla="*/ 333990 w 8031552"/>
              <a:gd name="connsiteY27" fmla="*/ 4163387 h 6256180"/>
              <a:gd name="connsiteX28" fmla="*/ 486390 w 8031552"/>
              <a:gd name="connsiteY28" fmla="*/ 4211012 h 6256180"/>
              <a:gd name="connsiteX29" fmla="*/ 524490 w 8031552"/>
              <a:gd name="connsiteY29" fmla="*/ 4401512 h 6256180"/>
              <a:gd name="connsiteX30" fmla="*/ 486390 w 8031552"/>
              <a:gd name="connsiteY30" fmla="*/ 4468187 h 6256180"/>
              <a:gd name="connsiteX31" fmla="*/ 553065 w 8031552"/>
              <a:gd name="connsiteY31" fmla="*/ 4525337 h 6256180"/>
              <a:gd name="connsiteX32" fmla="*/ 534015 w 8031552"/>
              <a:gd name="connsiteY32" fmla="*/ 4687262 h 6256180"/>
              <a:gd name="connsiteX33" fmla="*/ 333990 w 8031552"/>
              <a:gd name="connsiteY33" fmla="*/ 4782512 h 6256180"/>
              <a:gd name="connsiteX34" fmla="*/ 419715 w 8031552"/>
              <a:gd name="connsiteY34" fmla="*/ 5344487 h 6256180"/>
              <a:gd name="connsiteX35" fmla="*/ 172065 w 8031552"/>
              <a:gd name="connsiteY35" fmla="*/ 5820737 h 6256180"/>
              <a:gd name="connsiteX36" fmla="*/ 476865 w 8031552"/>
              <a:gd name="connsiteY36" fmla="*/ 6201737 h 6256180"/>
              <a:gd name="connsiteX37" fmla="*/ 1305540 w 8031552"/>
              <a:gd name="connsiteY37" fmla="*/ 6239837 h 6256180"/>
              <a:gd name="connsiteX38" fmla="*/ 1781790 w 8031552"/>
              <a:gd name="connsiteY38" fmla="*/ 6068387 h 6256180"/>
              <a:gd name="connsiteX39" fmla="*/ 2105640 w 8031552"/>
              <a:gd name="connsiteY39" fmla="*/ 5868362 h 6256180"/>
              <a:gd name="connsiteX40" fmla="*/ 2286615 w 8031552"/>
              <a:gd name="connsiteY40" fmla="*/ 5935037 h 6256180"/>
              <a:gd name="connsiteX41" fmla="*/ 2772390 w 8031552"/>
              <a:gd name="connsiteY41" fmla="*/ 5515937 h 6256180"/>
              <a:gd name="connsiteX42" fmla="*/ 2981940 w 8031552"/>
              <a:gd name="connsiteY42" fmla="*/ 5754062 h 6256180"/>
              <a:gd name="connsiteX43" fmla="*/ 3429615 w 8031552"/>
              <a:gd name="connsiteY43" fmla="*/ 5773112 h 6256180"/>
              <a:gd name="connsiteX44" fmla="*/ 3724890 w 8031552"/>
              <a:gd name="connsiteY44" fmla="*/ 5858837 h 6256180"/>
              <a:gd name="connsiteX45" fmla="*/ 3877290 w 8031552"/>
              <a:gd name="connsiteY45" fmla="*/ 5639762 h 6256180"/>
              <a:gd name="connsiteX46" fmla="*/ 4001115 w 8031552"/>
              <a:gd name="connsiteY46" fmla="*/ 5649287 h 6256180"/>
              <a:gd name="connsiteX47" fmla="*/ 4182090 w 8031552"/>
              <a:gd name="connsiteY47" fmla="*/ 5430212 h 6256180"/>
              <a:gd name="connsiteX48" fmla="*/ 4001115 w 8031552"/>
              <a:gd name="connsiteY48" fmla="*/ 5249237 h 6256180"/>
              <a:gd name="connsiteX49" fmla="*/ 4143990 w 8031552"/>
              <a:gd name="connsiteY49" fmla="*/ 5115887 h 6256180"/>
              <a:gd name="connsiteX50" fmla="*/ 4334490 w 8031552"/>
              <a:gd name="connsiteY50" fmla="*/ 5039687 h 6256180"/>
              <a:gd name="connsiteX51" fmla="*/ 4715490 w 8031552"/>
              <a:gd name="connsiteY51" fmla="*/ 4468187 h 6256180"/>
              <a:gd name="connsiteX52" fmla="*/ 4996478 w 8031552"/>
              <a:gd name="connsiteY52" fmla="*/ 4132431 h 6256180"/>
              <a:gd name="connsiteX53" fmla="*/ 5325090 w 8031552"/>
              <a:gd name="connsiteY53" fmla="*/ 4006225 h 6256180"/>
              <a:gd name="connsiteX54" fmla="*/ 5570358 w 8031552"/>
              <a:gd name="connsiteY54" fmla="*/ 4003843 h 6256180"/>
              <a:gd name="connsiteX55" fmla="*/ 5779909 w 8031552"/>
              <a:gd name="connsiteY55" fmla="*/ 3868112 h 6256180"/>
              <a:gd name="connsiteX56" fmla="*/ 5822772 w 8031552"/>
              <a:gd name="connsiteY56" fmla="*/ 3639512 h 6256180"/>
              <a:gd name="connsiteX57" fmla="*/ 6068040 w 8031552"/>
              <a:gd name="connsiteY57" fmla="*/ 3546643 h 6256180"/>
              <a:gd name="connsiteX58" fmla="*/ 6565721 w 8031552"/>
              <a:gd name="connsiteY58" fmla="*/ 3268037 h 6256180"/>
              <a:gd name="connsiteX59" fmla="*/ 7020540 w 8031552"/>
              <a:gd name="connsiteY59" fmla="*/ 3210887 h 6256180"/>
              <a:gd name="connsiteX60" fmla="*/ 7706340 w 8031552"/>
              <a:gd name="connsiteY60" fmla="*/ 2906087 h 6256180"/>
              <a:gd name="connsiteX61" fmla="*/ 7830165 w 8031552"/>
              <a:gd name="connsiteY61" fmla="*/ 2791787 h 6256180"/>
              <a:gd name="connsiteX62" fmla="*/ 7925415 w 8031552"/>
              <a:gd name="connsiteY62" fmla="*/ 2601287 h 6256180"/>
              <a:gd name="connsiteX63" fmla="*/ 7963515 w 8031552"/>
              <a:gd name="connsiteY63" fmla="*/ 2429837 h 6256180"/>
              <a:gd name="connsiteX64" fmla="*/ 7696815 w 8031552"/>
              <a:gd name="connsiteY64" fmla="*/ 2344112 h 6256180"/>
              <a:gd name="connsiteX65" fmla="*/ 8001615 w 8031552"/>
              <a:gd name="connsiteY65" fmla="*/ 2134562 h 6256180"/>
              <a:gd name="connsiteX66" fmla="*/ 6810990 w 8031552"/>
              <a:gd name="connsiteY66" fmla="*/ 982037 h 6256180"/>
              <a:gd name="connsiteX67" fmla="*/ 6144240 w 8031552"/>
              <a:gd name="connsiteY67" fmla="*/ 1039187 h 6256180"/>
              <a:gd name="connsiteX68" fmla="*/ 6229965 w 8031552"/>
              <a:gd name="connsiteY68" fmla="*/ 1372562 h 6256180"/>
              <a:gd name="connsiteX69" fmla="*/ 5953740 w 8031552"/>
              <a:gd name="connsiteY69" fmla="*/ 1572587 h 6256180"/>
              <a:gd name="connsiteX70" fmla="*/ 5487015 w 8031552"/>
              <a:gd name="connsiteY70" fmla="*/ 1610687 h 6256180"/>
              <a:gd name="connsiteX71" fmla="*/ 5763240 w 8031552"/>
              <a:gd name="connsiteY71" fmla="*/ 1343987 h 6256180"/>
              <a:gd name="connsiteX72" fmla="*/ 5401290 w 8031552"/>
              <a:gd name="connsiteY72" fmla="*/ 1296362 h 6256180"/>
              <a:gd name="connsiteX73" fmla="*/ 5753715 w 8031552"/>
              <a:gd name="connsiteY73" fmla="*/ 962987 h 6256180"/>
              <a:gd name="connsiteX74" fmla="*/ 5782290 w 8031552"/>
              <a:gd name="connsiteY74" fmla="*/ 743912 h 6256180"/>
              <a:gd name="connsiteX75" fmla="*/ 5506065 w 8031552"/>
              <a:gd name="connsiteY75" fmla="*/ 677237 h 6256180"/>
              <a:gd name="connsiteX76" fmla="*/ 5191740 w 8031552"/>
              <a:gd name="connsiteY76" fmla="*/ 753437 h 6256180"/>
              <a:gd name="connsiteX77" fmla="*/ 5458440 w 8031552"/>
              <a:gd name="connsiteY77" fmla="*/ 524837 h 6256180"/>
              <a:gd name="connsiteX78" fmla="*/ 5448915 w 8031552"/>
              <a:gd name="connsiteY78" fmla="*/ 353387 h 6256180"/>
              <a:gd name="connsiteX79" fmla="*/ 5086965 w 8031552"/>
              <a:gd name="connsiteY79" fmla="*/ 286712 h 6256180"/>
              <a:gd name="connsiteX80" fmla="*/ 5086965 w 8031552"/>
              <a:gd name="connsiteY80" fmla="*/ 67637 h 6256180"/>
              <a:gd name="connsiteX81" fmla="*/ 4991715 w 8031552"/>
              <a:gd name="connsiteY81" fmla="*/ 962 h 6256180"/>
              <a:gd name="connsiteX82" fmla="*/ 4220190 w 8031552"/>
              <a:gd name="connsiteY82" fmla="*/ 105737 h 6256180"/>
              <a:gd name="connsiteX83" fmla="*/ 4201140 w 8031552"/>
              <a:gd name="connsiteY83" fmla="*/ 315287 h 6256180"/>
              <a:gd name="connsiteX84" fmla="*/ 4153515 w 8031552"/>
              <a:gd name="connsiteY84" fmla="*/ 391487 h 6256180"/>
              <a:gd name="connsiteX85" fmla="*/ 3848715 w 8031552"/>
              <a:gd name="connsiteY85" fmla="*/ 362912 h 6256180"/>
              <a:gd name="connsiteX86" fmla="*/ 3610590 w 8031552"/>
              <a:gd name="connsiteY86" fmla="*/ 801062 h 6256180"/>
              <a:gd name="connsiteX87" fmla="*/ 3420090 w 8031552"/>
              <a:gd name="connsiteY87" fmla="*/ 1191587 h 6256180"/>
              <a:gd name="connsiteX88" fmla="*/ 3115290 w 8031552"/>
              <a:gd name="connsiteY88" fmla="*/ 1201112 h 6256180"/>
              <a:gd name="connsiteX89" fmla="*/ 2667615 w 8031552"/>
              <a:gd name="connsiteY89" fmla="*/ 1420187 h 6256180"/>
              <a:gd name="connsiteX90" fmla="*/ 2591415 w 8031552"/>
              <a:gd name="connsiteY90" fmla="*/ 1667837 h 6256180"/>
              <a:gd name="connsiteX91" fmla="*/ 1972290 w 8031552"/>
              <a:gd name="connsiteY91" fmla="*/ 2220287 h 6256180"/>
              <a:gd name="connsiteX92" fmla="*/ 1886565 w 8031552"/>
              <a:gd name="connsiteY92" fmla="*/ 2096462 h 6256180"/>
              <a:gd name="connsiteX93" fmla="*/ 1734165 w 8031552"/>
              <a:gd name="connsiteY93" fmla="*/ 2172662 h 6256180"/>
              <a:gd name="connsiteX94" fmla="*/ 1610340 w 8031552"/>
              <a:gd name="connsiteY94" fmla="*/ 2105987 h 6256180"/>
              <a:gd name="connsiteX95" fmla="*/ 1429365 w 8031552"/>
              <a:gd name="connsiteY95" fmla="*/ 2363162 h 6256180"/>
              <a:gd name="connsiteX96" fmla="*/ 1324590 w 8031552"/>
              <a:gd name="connsiteY96" fmla="*/ 2534612 h 6256180"/>
              <a:gd name="connsiteX97" fmla="*/ 753090 w 8031552"/>
              <a:gd name="connsiteY97" fmla="*/ 2258387 h 6256180"/>
              <a:gd name="connsiteX98" fmla="*/ 762615 w 8031552"/>
              <a:gd name="connsiteY98" fmla="*/ 2153612 h 6256180"/>
              <a:gd name="connsiteX99" fmla="*/ 734040 w 8031552"/>
              <a:gd name="connsiteY99" fmla="*/ 1905962 h 6256180"/>
              <a:gd name="connsiteX100" fmla="*/ 553065 w 8031552"/>
              <a:gd name="connsiteY100" fmla="*/ 1753562 h 6256180"/>
              <a:gd name="connsiteX101" fmla="*/ 219690 w 8031552"/>
              <a:gd name="connsiteY101" fmla="*/ 1696412 h 6256180"/>
              <a:gd name="connsiteX102" fmla="*/ 162540 w 8031552"/>
              <a:gd name="connsiteY102" fmla="*/ 1877387 h 6256180"/>
              <a:gd name="connsiteX103" fmla="*/ 153015 w 8031552"/>
              <a:gd name="connsiteY103" fmla="*/ 2182187 h 6256180"/>
              <a:gd name="connsiteX104" fmla="*/ 153015 w 8031552"/>
              <a:gd name="connsiteY104" fmla="*/ 2420312 h 6256180"/>
              <a:gd name="connsiteX105" fmla="*/ 615 w 8031552"/>
              <a:gd name="connsiteY105" fmla="*/ 2639387 h 6256180"/>
              <a:gd name="connsiteX0" fmla="*/ 615 w 8031552"/>
              <a:gd name="connsiteY0" fmla="*/ 2639387 h 6256180"/>
              <a:gd name="connsiteX1" fmla="*/ 219690 w 8031552"/>
              <a:gd name="connsiteY1" fmla="*/ 2725112 h 6256180"/>
              <a:gd name="connsiteX2" fmla="*/ 248265 w 8031552"/>
              <a:gd name="connsiteY2" fmla="*/ 2906087 h 6256180"/>
              <a:gd name="connsiteX3" fmla="*/ 467340 w 8031552"/>
              <a:gd name="connsiteY3" fmla="*/ 2877512 h 6256180"/>
              <a:gd name="connsiteX4" fmla="*/ 600690 w 8031552"/>
              <a:gd name="connsiteY4" fmla="*/ 2877512 h 6256180"/>
              <a:gd name="connsiteX5" fmla="*/ 619740 w 8031552"/>
              <a:gd name="connsiteY5" fmla="*/ 3134687 h 6256180"/>
              <a:gd name="connsiteX6" fmla="*/ 762615 w 8031552"/>
              <a:gd name="connsiteY6" fmla="*/ 3220412 h 6256180"/>
              <a:gd name="connsiteX7" fmla="*/ 1315065 w 8031552"/>
              <a:gd name="connsiteY7" fmla="*/ 3320425 h 6256180"/>
              <a:gd name="connsiteX8" fmla="*/ 1403171 w 8031552"/>
              <a:gd name="connsiteY8" fmla="*/ 3327568 h 6256180"/>
              <a:gd name="connsiteX9" fmla="*/ 1438890 w 8031552"/>
              <a:gd name="connsiteY9" fmla="*/ 3334712 h 6256180"/>
              <a:gd name="connsiteX10" fmla="*/ 1581765 w 8031552"/>
              <a:gd name="connsiteY10" fmla="*/ 3298993 h 6256180"/>
              <a:gd name="connsiteX11" fmla="*/ 1762740 w 8031552"/>
              <a:gd name="connsiteY11" fmla="*/ 3210887 h 6256180"/>
              <a:gd name="connsiteX12" fmla="*/ 2067540 w 8031552"/>
              <a:gd name="connsiteY12" fmla="*/ 3258512 h 6256180"/>
              <a:gd name="connsiteX13" fmla="*/ 2191365 w 8031552"/>
              <a:gd name="connsiteY13" fmla="*/ 3487112 h 6256180"/>
              <a:gd name="connsiteX14" fmla="*/ 2000865 w 8031552"/>
              <a:gd name="connsiteY14" fmla="*/ 3753812 h 6256180"/>
              <a:gd name="connsiteX15" fmla="*/ 1943715 w 8031552"/>
              <a:gd name="connsiteY15" fmla="*/ 4001462 h 6256180"/>
              <a:gd name="connsiteX16" fmla="*/ 2019915 w 8031552"/>
              <a:gd name="connsiteY16" fmla="*/ 4125287 h 6256180"/>
              <a:gd name="connsiteX17" fmla="*/ 1819890 w 8031552"/>
              <a:gd name="connsiteY17" fmla="*/ 4211012 h 6256180"/>
              <a:gd name="connsiteX18" fmla="*/ 1677015 w 8031552"/>
              <a:gd name="connsiteY18" fmla="*/ 3963362 h 6256180"/>
              <a:gd name="connsiteX19" fmla="*/ 1553190 w 8031552"/>
              <a:gd name="connsiteY19" fmla="*/ 3915737 h 6256180"/>
              <a:gd name="connsiteX20" fmla="*/ 1334115 w 8031552"/>
              <a:gd name="connsiteY20" fmla="*/ 4030037 h 6256180"/>
              <a:gd name="connsiteX21" fmla="*/ 1267440 w 8031552"/>
              <a:gd name="connsiteY21" fmla="*/ 4115762 h 6256180"/>
              <a:gd name="connsiteX22" fmla="*/ 1038840 w 8031552"/>
              <a:gd name="connsiteY22" fmla="*/ 4096712 h 6256180"/>
              <a:gd name="connsiteX23" fmla="*/ 848340 w 8031552"/>
              <a:gd name="connsiteY23" fmla="*/ 4163387 h 6256180"/>
              <a:gd name="connsiteX24" fmla="*/ 648315 w 8031552"/>
              <a:gd name="connsiteY24" fmla="*/ 3991937 h 6256180"/>
              <a:gd name="connsiteX25" fmla="*/ 267315 w 8031552"/>
              <a:gd name="connsiteY25" fmla="*/ 4020512 h 6256180"/>
              <a:gd name="connsiteX26" fmla="*/ 143490 w 8031552"/>
              <a:gd name="connsiteY26" fmla="*/ 4087187 h 6256180"/>
              <a:gd name="connsiteX27" fmla="*/ 333990 w 8031552"/>
              <a:gd name="connsiteY27" fmla="*/ 4163387 h 6256180"/>
              <a:gd name="connsiteX28" fmla="*/ 486390 w 8031552"/>
              <a:gd name="connsiteY28" fmla="*/ 4211012 h 6256180"/>
              <a:gd name="connsiteX29" fmla="*/ 524490 w 8031552"/>
              <a:gd name="connsiteY29" fmla="*/ 4401512 h 6256180"/>
              <a:gd name="connsiteX30" fmla="*/ 486390 w 8031552"/>
              <a:gd name="connsiteY30" fmla="*/ 4468187 h 6256180"/>
              <a:gd name="connsiteX31" fmla="*/ 553065 w 8031552"/>
              <a:gd name="connsiteY31" fmla="*/ 4525337 h 6256180"/>
              <a:gd name="connsiteX32" fmla="*/ 534015 w 8031552"/>
              <a:gd name="connsiteY32" fmla="*/ 4687262 h 6256180"/>
              <a:gd name="connsiteX33" fmla="*/ 333990 w 8031552"/>
              <a:gd name="connsiteY33" fmla="*/ 4782512 h 6256180"/>
              <a:gd name="connsiteX34" fmla="*/ 419715 w 8031552"/>
              <a:gd name="connsiteY34" fmla="*/ 5344487 h 6256180"/>
              <a:gd name="connsiteX35" fmla="*/ 172065 w 8031552"/>
              <a:gd name="connsiteY35" fmla="*/ 5820737 h 6256180"/>
              <a:gd name="connsiteX36" fmla="*/ 476865 w 8031552"/>
              <a:gd name="connsiteY36" fmla="*/ 6201737 h 6256180"/>
              <a:gd name="connsiteX37" fmla="*/ 1305540 w 8031552"/>
              <a:gd name="connsiteY37" fmla="*/ 6239837 h 6256180"/>
              <a:gd name="connsiteX38" fmla="*/ 1781790 w 8031552"/>
              <a:gd name="connsiteY38" fmla="*/ 6068387 h 6256180"/>
              <a:gd name="connsiteX39" fmla="*/ 2105640 w 8031552"/>
              <a:gd name="connsiteY39" fmla="*/ 5868362 h 6256180"/>
              <a:gd name="connsiteX40" fmla="*/ 2286615 w 8031552"/>
              <a:gd name="connsiteY40" fmla="*/ 5935037 h 6256180"/>
              <a:gd name="connsiteX41" fmla="*/ 2772390 w 8031552"/>
              <a:gd name="connsiteY41" fmla="*/ 5515937 h 6256180"/>
              <a:gd name="connsiteX42" fmla="*/ 2981940 w 8031552"/>
              <a:gd name="connsiteY42" fmla="*/ 5754062 h 6256180"/>
              <a:gd name="connsiteX43" fmla="*/ 3429615 w 8031552"/>
              <a:gd name="connsiteY43" fmla="*/ 5773112 h 6256180"/>
              <a:gd name="connsiteX44" fmla="*/ 3724890 w 8031552"/>
              <a:gd name="connsiteY44" fmla="*/ 5858837 h 6256180"/>
              <a:gd name="connsiteX45" fmla="*/ 3877290 w 8031552"/>
              <a:gd name="connsiteY45" fmla="*/ 5639762 h 6256180"/>
              <a:gd name="connsiteX46" fmla="*/ 4001115 w 8031552"/>
              <a:gd name="connsiteY46" fmla="*/ 5649287 h 6256180"/>
              <a:gd name="connsiteX47" fmla="*/ 4182090 w 8031552"/>
              <a:gd name="connsiteY47" fmla="*/ 5430212 h 6256180"/>
              <a:gd name="connsiteX48" fmla="*/ 4001115 w 8031552"/>
              <a:gd name="connsiteY48" fmla="*/ 5249237 h 6256180"/>
              <a:gd name="connsiteX49" fmla="*/ 4143990 w 8031552"/>
              <a:gd name="connsiteY49" fmla="*/ 5115887 h 6256180"/>
              <a:gd name="connsiteX50" fmla="*/ 4334490 w 8031552"/>
              <a:gd name="connsiteY50" fmla="*/ 5039687 h 6256180"/>
              <a:gd name="connsiteX51" fmla="*/ 4715490 w 8031552"/>
              <a:gd name="connsiteY51" fmla="*/ 4468187 h 6256180"/>
              <a:gd name="connsiteX52" fmla="*/ 4996478 w 8031552"/>
              <a:gd name="connsiteY52" fmla="*/ 4132431 h 6256180"/>
              <a:gd name="connsiteX53" fmla="*/ 5325090 w 8031552"/>
              <a:gd name="connsiteY53" fmla="*/ 4006225 h 6256180"/>
              <a:gd name="connsiteX54" fmla="*/ 5570358 w 8031552"/>
              <a:gd name="connsiteY54" fmla="*/ 4003843 h 6256180"/>
              <a:gd name="connsiteX55" fmla="*/ 5779909 w 8031552"/>
              <a:gd name="connsiteY55" fmla="*/ 3868112 h 6256180"/>
              <a:gd name="connsiteX56" fmla="*/ 5822772 w 8031552"/>
              <a:gd name="connsiteY56" fmla="*/ 3639512 h 6256180"/>
              <a:gd name="connsiteX57" fmla="*/ 6068040 w 8031552"/>
              <a:gd name="connsiteY57" fmla="*/ 3546643 h 6256180"/>
              <a:gd name="connsiteX58" fmla="*/ 6565721 w 8031552"/>
              <a:gd name="connsiteY58" fmla="*/ 3268037 h 6256180"/>
              <a:gd name="connsiteX59" fmla="*/ 7020540 w 8031552"/>
              <a:gd name="connsiteY59" fmla="*/ 3210887 h 6256180"/>
              <a:gd name="connsiteX60" fmla="*/ 7706340 w 8031552"/>
              <a:gd name="connsiteY60" fmla="*/ 2906087 h 6256180"/>
              <a:gd name="connsiteX61" fmla="*/ 7846040 w 8031552"/>
              <a:gd name="connsiteY61" fmla="*/ 2798137 h 6256180"/>
              <a:gd name="connsiteX62" fmla="*/ 7925415 w 8031552"/>
              <a:gd name="connsiteY62" fmla="*/ 2601287 h 6256180"/>
              <a:gd name="connsiteX63" fmla="*/ 7963515 w 8031552"/>
              <a:gd name="connsiteY63" fmla="*/ 2429837 h 6256180"/>
              <a:gd name="connsiteX64" fmla="*/ 7696815 w 8031552"/>
              <a:gd name="connsiteY64" fmla="*/ 2344112 h 6256180"/>
              <a:gd name="connsiteX65" fmla="*/ 8001615 w 8031552"/>
              <a:gd name="connsiteY65" fmla="*/ 2134562 h 6256180"/>
              <a:gd name="connsiteX66" fmla="*/ 6810990 w 8031552"/>
              <a:gd name="connsiteY66" fmla="*/ 982037 h 6256180"/>
              <a:gd name="connsiteX67" fmla="*/ 6144240 w 8031552"/>
              <a:gd name="connsiteY67" fmla="*/ 1039187 h 6256180"/>
              <a:gd name="connsiteX68" fmla="*/ 6229965 w 8031552"/>
              <a:gd name="connsiteY68" fmla="*/ 1372562 h 6256180"/>
              <a:gd name="connsiteX69" fmla="*/ 5953740 w 8031552"/>
              <a:gd name="connsiteY69" fmla="*/ 1572587 h 6256180"/>
              <a:gd name="connsiteX70" fmla="*/ 5487015 w 8031552"/>
              <a:gd name="connsiteY70" fmla="*/ 1610687 h 6256180"/>
              <a:gd name="connsiteX71" fmla="*/ 5763240 w 8031552"/>
              <a:gd name="connsiteY71" fmla="*/ 1343987 h 6256180"/>
              <a:gd name="connsiteX72" fmla="*/ 5401290 w 8031552"/>
              <a:gd name="connsiteY72" fmla="*/ 1296362 h 6256180"/>
              <a:gd name="connsiteX73" fmla="*/ 5753715 w 8031552"/>
              <a:gd name="connsiteY73" fmla="*/ 962987 h 6256180"/>
              <a:gd name="connsiteX74" fmla="*/ 5782290 w 8031552"/>
              <a:gd name="connsiteY74" fmla="*/ 743912 h 6256180"/>
              <a:gd name="connsiteX75" fmla="*/ 5506065 w 8031552"/>
              <a:gd name="connsiteY75" fmla="*/ 677237 h 6256180"/>
              <a:gd name="connsiteX76" fmla="*/ 5191740 w 8031552"/>
              <a:gd name="connsiteY76" fmla="*/ 753437 h 6256180"/>
              <a:gd name="connsiteX77" fmla="*/ 5458440 w 8031552"/>
              <a:gd name="connsiteY77" fmla="*/ 524837 h 6256180"/>
              <a:gd name="connsiteX78" fmla="*/ 5448915 w 8031552"/>
              <a:gd name="connsiteY78" fmla="*/ 353387 h 6256180"/>
              <a:gd name="connsiteX79" fmla="*/ 5086965 w 8031552"/>
              <a:gd name="connsiteY79" fmla="*/ 286712 h 6256180"/>
              <a:gd name="connsiteX80" fmla="*/ 5086965 w 8031552"/>
              <a:gd name="connsiteY80" fmla="*/ 67637 h 6256180"/>
              <a:gd name="connsiteX81" fmla="*/ 4991715 w 8031552"/>
              <a:gd name="connsiteY81" fmla="*/ 962 h 6256180"/>
              <a:gd name="connsiteX82" fmla="*/ 4220190 w 8031552"/>
              <a:gd name="connsiteY82" fmla="*/ 105737 h 6256180"/>
              <a:gd name="connsiteX83" fmla="*/ 4201140 w 8031552"/>
              <a:gd name="connsiteY83" fmla="*/ 315287 h 6256180"/>
              <a:gd name="connsiteX84" fmla="*/ 4153515 w 8031552"/>
              <a:gd name="connsiteY84" fmla="*/ 391487 h 6256180"/>
              <a:gd name="connsiteX85" fmla="*/ 3848715 w 8031552"/>
              <a:gd name="connsiteY85" fmla="*/ 362912 h 6256180"/>
              <a:gd name="connsiteX86" fmla="*/ 3610590 w 8031552"/>
              <a:gd name="connsiteY86" fmla="*/ 801062 h 6256180"/>
              <a:gd name="connsiteX87" fmla="*/ 3420090 w 8031552"/>
              <a:gd name="connsiteY87" fmla="*/ 1191587 h 6256180"/>
              <a:gd name="connsiteX88" fmla="*/ 3115290 w 8031552"/>
              <a:gd name="connsiteY88" fmla="*/ 1201112 h 6256180"/>
              <a:gd name="connsiteX89" fmla="*/ 2667615 w 8031552"/>
              <a:gd name="connsiteY89" fmla="*/ 1420187 h 6256180"/>
              <a:gd name="connsiteX90" fmla="*/ 2591415 w 8031552"/>
              <a:gd name="connsiteY90" fmla="*/ 1667837 h 6256180"/>
              <a:gd name="connsiteX91" fmla="*/ 1972290 w 8031552"/>
              <a:gd name="connsiteY91" fmla="*/ 2220287 h 6256180"/>
              <a:gd name="connsiteX92" fmla="*/ 1886565 w 8031552"/>
              <a:gd name="connsiteY92" fmla="*/ 2096462 h 6256180"/>
              <a:gd name="connsiteX93" fmla="*/ 1734165 w 8031552"/>
              <a:gd name="connsiteY93" fmla="*/ 2172662 h 6256180"/>
              <a:gd name="connsiteX94" fmla="*/ 1610340 w 8031552"/>
              <a:gd name="connsiteY94" fmla="*/ 2105987 h 6256180"/>
              <a:gd name="connsiteX95" fmla="*/ 1429365 w 8031552"/>
              <a:gd name="connsiteY95" fmla="*/ 2363162 h 6256180"/>
              <a:gd name="connsiteX96" fmla="*/ 1324590 w 8031552"/>
              <a:gd name="connsiteY96" fmla="*/ 2534612 h 6256180"/>
              <a:gd name="connsiteX97" fmla="*/ 753090 w 8031552"/>
              <a:gd name="connsiteY97" fmla="*/ 2258387 h 6256180"/>
              <a:gd name="connsiteX98" fmla="*/ 762615 w 8031552"/>
              <a:gd name="connsiteY98" fmla="*/ 2153612 h 6256180"/>
              <a:gd name="connsiteX99" fmla="*/ 734040 w 8031552"/>
              <a:gd name="connsiteY99" fmla="*/ 1905962 h 6256180"/>
              <a:gd name="connsiteX100" fmla="*/ 553065 w 8031552"/>
              <a:gd name="connsiteY100" fmla="*/ 1753562 h 6256180"/>
              <a:gd name="connsiteX101" fmla="*/ 219690 w 8031552"/>
              <a:gd name="connsiteY101" fmla="*/ 1696412 h 6256180"/>
              <a:gd name="connsiteX102" fmla="*/ 162540 w 8031552"/>
              <a:gd name="connsiteY102" fmla="*/ 1877387 h 6256180"/>
              <a:gd name="connsiteX103" fmla="*/ 153015 w 8031552"/>
              <a:gd name="connsiteY103" fmla="*/ 2182187 h 6256180"/>
              <a:gd name="connsiteX104" fmla="*/ 153015 w 8031552"/>
              <a:gd name="connsiteY104" fmla="*/ 2420312 h 6256180"/>
              <a:gd name="connsiteX105" fmla="*/ 615 w 8031552"/>
              <a:gd name="connsiteY105" fmla="*/ 2639387 h 6256180"/>
              <a:gd name="connsiteX0" fmla="*/ 615 w 8031552"/>
              <a:gd name="connsiteY0" fmla="*/ 2639387 h 6256180"/>
              <a:gd name="connsiteX1" fmla="*/ 219690 w 8031552"/>
              <a:gd name="connsiteY1" fmla="*/ 2725112 h 6256180"/>
              <a:gd name="connsiteX2" fmla="*/ 248265 w 8031552"/>
              <a:gd name="connsiteY2" fmla="*/ 2906087 h 6256180"/>
              <a:gd name="connsiteX3" fmla="*/ 467340 w 8031552"/>
              <a:gd name="connsiteY3" fmla="*/ 2877512 h 6256180"/>
              <a:gd name="connsiteX4" fmla="*/ 600690 w 8031552"/>
              <a:gd name="connsiteY4" fmla="*/ 2877512 h 6256180"/>
              <a:gd name="connsiteX5" fmla="*/ 619740 w 8031552"/>
              <a:gd name="connsiteY5" fmla="*/ 3134687 h 6256180"/>
              <a:gd name="connsiteX6" fmla="*/ 762615 w 8031552"/>
              <a:gd name="connsiteY6" fmla="*/ 3220412 h 6256180"/>
              <a:gd name="connsiteX7" fmla="*/ 1315065 w 8031552"/>
              <a:gd name="connsiteY7" fmla="*/ 3320425 h 6256180"/>
              <a:gd name="connsiteX8" fmla="*/ 1403171 w 8031552"/>
              <a:gd name="connsiteY8" fmla="*/ 3327568 h 6256180"/>
              <a:gd name="connsiteX9" fmla="*/ 1438890 w 8031552"/>
              <a:gd name="connsiteY9" fmla="*/ 3334712 h 6256180"/>
              <a:gd name="connsiteX10" fmla="*/ 1581765 w 8031552"/>
              <a:gd name="connsiteY10" fmla="*/ 3298993 h 6256180"/>
              <a:gd name="connsiteX11" fmla="*/ 1762740 w 8031552"/>
              <a:gd name="connsiteY11" fmla="*/ 3210887 h 6256180"/>
              <a:gd name="connsiteX12" fmla="*/ 2067540 w 8031552"/>
              <a:gd name="connsiteY12" fmla="*/ 3258512 h 6256180"/>
              <a:gd name="connsiteX13" fmla="*/ 2191365 w 8031552"/>
              <a:gd name="connsiteY13" fmla="*/ 3487112 h 6256180"/>
              <a:gd name="connsiteX14" fmla="*/ 2000865 w 8031552"/>
              <a:gd name="connsiteY14" fmla="*/ 3753812 h 6256180"/>
              <a:gd name="connsiteX15" fmla="*/ 1943715 w 8031552"/>
              <a:gd name="connsiteY15" fmla="*/ 4001462 h 6256180"/>
              <a:gd name="connsiteX16" fmla="*/ 2019915 w 8031552"/>
              <a:gd name="connsiteY16" fmla="*/ 4125287 h 6256180"/>
              <a:gd name="connsiteX17" fmla="*/ 1819890 w 8031552"/>
              <a:gd name="connsiteY17" fmla="*/ 4211012 h 6256180"/>
              <a:gd name="connsiteX18" fmla="*/ 1677015 w 8031552"/>
              <a:gd name="connsiteY18" fmla="*/ 3963362 h 6256180"/>
              <a:gd name="connsiteX19" fmla="*/ 1553190 w 8031552"/>
              <a:gd name="connsiteY19" fmla="*/ 3915737 h 6256180"/>
              <a:gd name="connsiteX20" fmla="*/ 1334115 w 8031552"/>
              <a:gd name="connsiteY20" fmla="*/ 4030037 h 6256180"/>
              <a:gd name="connsiteX21" fmla="*/ 1267440 w 8031552"/>
              <a:gd name="connsiteY21" fmla="*/ 4115762 h 6256180"/>
              <a:gd name="connsiteX22" fmla="*/ 1038840 w 8031552"/>
              <a:gd name="connsiteY22" fmla="*/ 4096712 h 6256180"/>
              <a:gd name="connsiteX23" fmla="*/ 848340 w 8031552"/>
              <a:gd name="connsiteY23" fmla="*/ 4163387 h 6256180"/>
              <a:gd name="connsiteX24" fmla="*/ 648315 w 8031552"/>
              <a:gd name="connsiteY24" fmla="*/ 3991937 h 6256180"/>
              <a:gd name="connsiteX25" fmla="*/ 267315 w 8031552"/>
              <a:gd name="connsiteY25" fmla="*/ 4020512 h 6256180"/>
              <a:gd name="connsiteX26" fmla="*/ 143490 w 8031552"/>
              <a:gd name="connsiteY26" fmla="*/ 4087187 h 6256180"/>
              <a:gd name="connsiteX27" fmla="*/ 333990 w 8031552"/>
              <a:gd name="connsiteY27" fmla="*/ 4163387 h 6256180"/>
              <a:gd name="connsiteX28" fmla="*/ 486390 w 8031552"/>
              <a:gd name="connsiteY28" fmla="*/ 4211012 h 6256180"/>
              <a:gd name="connsiteX29" fmla="*/ 524490 w 8031552"/>
              <a:gd name="connsiteY29" fmla="*/ 4401512 h 6256180"/>
              <a:gd name="connsiteX30" fmla="*/ 486390 w 8031552"/>
              <a:gd name="connsiteY30" fmla="*/ 4468187 h 6256180"/>
              <a:gd name="connsiteX31" fmla="*/ 553065 w 8031552"/>
              <a:gd name="connsiteY31" fmla="*/ 4525337 h 6256180"/>
              <a:gd name="connsiteX32" fmla="*/ 534015 w 8031552"/>
              <a:gd name="connsiteY32" fmla="*/ 4687262 h 6256180"/>
              <a:gd name="connsiteX33" fmla="*/ 333990 w 8031552"/>
              <a:gd name="connsiteY33" fmla="*/ 4782512 h 6256180"/>
              <a:gd name="connsiteX34" fmla="*/ 419715 w 8031552"/>
              <a:gd name="connsiteY34" fmla="*/ 5344487 h 6256180"/>
              <a:gd name="connsiteX35" fmla="*/ 172065 w 8031552"/>
              <a:gd name="connsiteY35" fmla="*/ 5820737 h 6256180"/>
              <a:gd name="connsiteX36" fmla="*/ 476865 w 8031552"/>
              <a:gd name="connsiteY36" fmla="*/ 6201737 h 6256180"/>
              <a:gd name="connsiteX37" fmla="*/ 1305540 w 8031552"/>
              <a:gd name="connsiteY37" fmla="*/ 6239837 h 6256180"/>
              <a:gd name="connsiteX38" fmla="*/ 1781790 w 8031552"/>
              <a:gd name="connsiteY38" fmla="*/ 6068387 h 6256180"/>
              <a:gd name="connsiteX39" fmla="*/ 2105640 w 8031552"/>
              <a:gd name="connsiteY39" fmla="*/ 5868362 h 6256180"/>
              <a:gd name="connsiteX40" fmla="*/ 2286615 w 8031552"/>
              <a:gd name="connsiteY40" fmla="*/ 5935037 h 6256180"/>
              <a:gd name="connsiteX41" fmla="*/ 2772390 w 8031552"/>
              <a:gd name="connsiteY41" fmla="*/ 5515937 h 6256180"/>
              <a:gd name="connsiteX42" fmla="*/ 2981940 w 8031552"/>
              <a:gd name="connsiteY42" fmla="*/ 5754062 h 6256180"/>
              <a:gd name="connsiteX43" fmla="*/ 3429615 w 8031552"/>
              <a:gd name="connsiteY43" fmla="*/ 5773112 h 6256180"/>
              <a:gd name="connsiteX44" fmla="*/ 3724890 w 8031552"/>
              <a:gd name="connsiteY44" fmla="*/ 5858837 h 6256180"/>
              <a:gd name="connsiteX45" fmla="*/ 3877290 w 8031552"/>
              <a:gd name="connsiteY45" fmla="*/ 5639762 h 6256180"/>
              <a:gd name="connsiteX46" fmla="*/ 4001115 w 8031552"/>
              <a:gd name="connsiteY46" fmla="*/ 5649287 h 6256180"/>
              <a:gd name="connsiteX47" fmla="*/ 4182090 w 8031552"/>
              <a:gd name="connsiteY47" fmla="*/ 5430212 h 6256180"/>
              <a:gd name="connsiteX48" fmla="*/ 4001115 w 8031552"/>
              <a:gd name="connsiteY48" fmla="*/ 5249237 h 6256180"/>
              <a:gd name="connsiteX49" fmla="*/ 4143990 w 8031552"/>
              <a:gd name="connsiteY49" fmla="*/ 5115887 h 6256180"/>
              <a:gd name="connsiteX50" fmla="*/ 4334490 w 8031552"/>
              <a:gd name="connsiteY50" fmla="*/ 5039687 h 6256180"/>
              <a:gd name="connsiteX51" fmla="*/ 4715490 w 8031552"/>
              <a:gd name="connsiteY51" fmla="*/ 4468187 h 6256180"/>
              <a:gd name="connsiteX52" fmla="*/ 4996478 w 8031552"/>
              <a:gd name="connsiteY52" fmla="*/ 4132431 h 6256180"/>
              <a:gd name="connsiteX53" fmla="*/ 5325090 w 8031552"/>
              <a:gd name="connsiteY53" fmla="*/ 4006225 h 6256180"/>
              <a:gd name="connsiteX54" fmla="*/ 5570358 w 8031552"/>
              <a:gd name="connsiteY54" fmla="*/ 4003843 h 6256180"/>
              <a:gd name="connsiteX55" fmla="*/ 5779909 w 8031552"/>
              <a:gd name="connsiteY55" fmla="*/ 3868112 h 6256180"/>
              <a:gd name="connsiteX56" fmla="*/ 5822772 w 8031552"/>
              <a:gd name="connsiteY56" fmla="*/ 3639512 h 6256180"/>
              <a:gd name="connsiteX57" fmla="*/ 6068040 w 8031552"/>
              <a:gd name="connsiteY57" fmla="*/ 3546643 h 6256180"/>
              <a:gd name="connsiteX58" fmla="*/ 6565721 w 8031552"/>
              <a:gd name="connsiteY58" fmla="*/ 3268037 h 6256180"/>
              <a:gd name="connsiteX59" fmla="*/ 7020540 w 8031552"/>
              <a:gd name="connsiteY59" fmla="*/ 3210887 h 6256180"/>
              <a:gd name="connsiteX60" fmla="*/ 7706340 w 8031552"/>
              <a:gd name="connsiteY60" fmla="*/ 2906087 h 6256180"/>
              <a:gd name="connsiteX61" fmla="*/ 7846040 w 8031552"/>
              <a:gd name="connsiteY61" fmla="*/ 2798137 h 6256180"/>
              <a:gd name="connsiteX62" fmla="*/ 7944465 w 8031552"/>
              <a:gd name="connsiteY62" fmla="*/ 2604462 h 6256180"/>
              <a:gd name="connsiteX63" fmla="*/ 7963515 w 8031552"/>
              <a:gd name="connsiteY63" fmla="*/ 2429837 h 6256180"/>
              <a:gd name="connsiteX64" fmla="*/ 7696815 w 8031552"/>
              <a:gd name="connsiteY64" fmla="*/ 2344112 h 6256180"/>
              <a:gd name="connsiteX65" fmla="*/ 8001615 w 8031552"/>
              <a:gd name="connsiteY65" fmla="*/ 2134562 h 6256180"/>
              <a:gd name="connsiteX66" fmla="*/ 6810990 w 8031552"/>
              <a:gd name="connsiteY66" fmla="*/ 982037 h 6256180"/>
              <a:gd name="connsiteX67" fmla="*/ 6144240 w 8031552"/>
              <a:gd name="connsiteY67" fmla="*/ 1039187 h 6256180"/>
              <a:gd name="connsiteX68" fmla="*/ 6229965 w 8031552"/>
              <a:gd name="connsiteY68" fmla="*/ 1372562 h 6256180"/>
              <a:gd name="connsiteX69" fmla="*/ 5953740 w 8031552"/>
              <a:gd name="connsiteY69" fmla="*/ 1572587 h 6256180"/>
              <a:gd name="connsiteX70" fmla="*/ 5487015 w 8031552"/>
              <a:gd name="connsiteY70" fmla="*/ 1610687 h 6256180"/>
              <a:gd name="connsiteX71" fmla="*/ 5763240 w 8031552"/>
              <a:gd name="connsiteY71" fmla="*/ 1343987 h 6256180"/>
              <a:gd name="connsiteX72" fmla="*/ 5401290 w 8031552"/>
              <a:gd name="connsiteY72" fmla="*/ 1296362 h 6256180"/>
              <a:gd name="connsiteX73" fmla="*/ 5753715 w 8031552"/>
              <a:gd name="connsiteY73" fmla="*/ 962987 h 6256180"/>
              <a:gd name="connsiteX74" fmla="*/ 5782290 w 8031552"/>
              <a:gd name="connsiteY74" fmla="*/ 743912 h 6256180"/>
              <a:gd name="connsiteX75" fmla="*/ 5506065 w 8031552"/>
              <a:gd name="connsiteY75" fmla="*/ 677237 h 6256180"/>
              <a:gd name="connsiteX76" fmla="*/ 5191740 w 8031552"/>
              <a:gd name="connsiteY76" fmla="*/ 753437 h 6256180"/>
              <a:gd name="connsiteX77" fmla="*/ 5458440 w 8031552"/>
              <a:gd name="connsiteY77" fmla="*/ 524837 h 6256180"/>
              <a:gd name="connsiteX78" fmla="*/ 5448915 w 8031552"/>
              <a:gd name="connsiteY78" fmla="*/ 353387 h 6256180"/>
              <a:gd name="connsiteX79" fmla="*/ 5086965 w 8031552"/>
              <a:gd name="connsiteY79" fmla="*/ 286712 h 6256180"/>
              <a:gd name="connsiteX80" fmla="*/ 5086965 w 8031552"/>
              <a:gd name="connsiteY80" fmla="*/ 67637 h 6256180"/>
              <a:gd name="connsiteX81" fmla="*/ 4991715 w 8031552"/>
              <a:gd name="connsiteY81" fmla="*/ 962 h 6256180"/>
              <a:gd name="connsiteX82" fmla="*/ 4220190 w 8031552"/>
              <a:gd name="connsiteY82" fmla="*/ 105737 h 6256180"/>
              <a:gd name="connsiteX83" fmla="*/ 4201140 w 8031552"/>
              <a:gd name="connsiteY83" fmla="*/ 315287 h 6256180"/>
              <a:gd name="connsiteX84" fmla="*/ 4153515 w 8031552"/>
              <a:gd name="connsiteY84" fmla="*/ 391487 h 6256180"/>
              <a:gd name="connsiteX85" fmla="*/ 3848715 w 8031552"/>
              <a:gd name="connsiteY85" fmla="*/ 362912 h 6256180"/>
              <a:gd name="connsiteX86" fmla="*/ 3610590 w 8031552"/>
              <a:gd name="connsiteY86" fmla="*/ 801062 h 6256180"/>
              <a:gd name="connsiteX87" fmla="*/ 3420090 w 8031552"/>
              <a:gd name="connsiteY87" fmla="*/ 1191587 h 6256180"/>
              <a:gd name="connsiteX88" fmla="*/ 3115290 w 8031552"/>
              <a:gd name="connsiteY88" fmla="*/ 1201112 h 6256180"/>
              <a:gd name="connsiteX89" fmla="*/ 2667615 w 8031552"/>
              <a:gd name="connsiteY89" fmla="*/ 1420187 h 6256180"/>
              <a:gd name="connsiteX90" fmla="*/ 2591415 w 8031552"/>
              <a:gd name="connsiteY90" fmla="*/ 1667837 h 6256180"/>
              <a:gd name="connsiteX91" fmla="*/ 1972290 w 8031552"/>
              <a:gd name="connsiteY91" fmla="*/ 2220287 h 6256180"/>
              <a:gd name="connsiteX92" fmla="*/ 1886565 w 8031552"/>
              <a:gd name="connsiteY92" fmla="*/ 2096462 h 6256180"/>
              <a:gd name="connsiteX93" fmla="*/ 1734165 w 8031552"/>
              <a:gd name="connsiteY93" fmla="*/ 2172662 h 6256180"/>
              <a:gd name="connsiteX94" fmla="*/ 1610340 w 8031552"/>
              <a:gd name="connsiteY94" fmla="*/ 2105987 h 6256180"/>
              <a:gd name="connsiteX95" fmla="*/ 1429365 w 8031552"/>
              <a:gd name="connsiteY95" fmla="*/ 2363162 h 6256180"/>
              <a:gd name="connsiteX96" fmla="*/ 1324590 w 8031552"/>
              <a:gd name="connsiteY96" fmla="*/ 2534612 h 6256180"/>
              <a:gd name="connsiteX97" fmla="*/ 753090 w 8031552"/>
              <a:gd name="connsiteY97" fmla="*/ 2258387 h 6256180"/>
              <a:gd name="connsiteX98" fmla="*/ 762615 w 8031552"/>
              <a:gd name="connsiteY98" fmla="*/ 2153612 h 6256180"/>
              <a:gd name="connsiteX99" fmla="*/ 734040 w 8031552"/>
              <a:gd name="connsiteY99" fmla="*/ 1905962 h 6256180"/>
              <a:gd name="connsiteX100" fmla="*/ 553065 w 8031552"/>
              <a:gd name="connsiteY100" fmla="*/ 1753562 h 6256180"/>
              <a:gd name="connsiteX101" fmla="*/ 219690 w 8031552"/>
              <a:gd name="connsiteY101" fmla="*/ 1696412 h 6256180"/>
              <a:gd name="connsiteX102" fmla="*/ 162540 w 8031552"/>
              <a:gd name="connsiteY102" fmla="*/ 1877387 h 6256180"/>
              <a:gd name="connsiteX103" fmla="*/ 153015 w 8031552"/>
              <a:gd name="connsiteY103" fmla="*/ 2182187 h 6256180"/>
              <a:gd name="connsiteX104" fmla="*/ 153015 w 8031552"/>
              <a:gd name="connsiteY104" fmla="*/ 2420312 h 6256180"/>
              <a:gd name="connsiteX105" fmla="*/ 615 w 8031552"/>
              <a:gd name="connsiteY105" fmla="*/ 2639387 h 6256180"/>
              <a:gd name="connsiteX0" fmla="*/ 615 w 8036283"/>
              <a:gd name="connsiteY0" fmla="*/ 2639387 h 6256180"/>
              <a:gd name="connsiteX1" fmla="*/ 219690 w 8036283"/>
              <a:gd name="connsiteY1" fmla="*/ 2725112 h 6256180"/>
              <a:gd name="connsiteX2" fmla="*/ 248265 w 8036283"/>
              <a:gd name="connsiteY2" fmla="*/ 2906087 h 6256180"/>
              <a:gd name="connsiteX3" fmla="*/ 467340 w 8036283"/>
              <a:gd name="connsiteY3" fmla="*/ 2877512 h 6256180"/>
              <a:gd name="connsiteX4" fmla="*/ 600690 w 8036283"/>
              <a:gd name="connsiteY4" fmla="*/ 2877512 h 6256180"/>
              <a:gd name="connsiteX5" fmla="*/ 619740 w 8036283"/>
              <a:gd name="connsiteY5" fmla="*/ 3134687 h 6256180"/>
              <a:gd name="connsiteX6" fmla="*/ 762615 w 8036283"/>
              <a:gd name="connsiteY6" fmla="*/ 3220412 h 6256180"/>
              <a:gd name="connsiteX7" fmla="*/ 1315065 w 8036283"/>
              <a:gd name="connsiteY7" fmla="*/ 3320425 h 6256180"/>
              <a:gd name="connsiteX8" fmla="*/ 1403171 w 8036283"/>
              <a:gd name="connsiteY8" fmla="*/ 3327568 h 6256180"/>
              <a:gd name="connsiteX9" fmla="*/ 1438890 w 8036283"/>
              <a:gd name="connsiteY9" fmla="*/ 3334712 h 6256180"/>
              <a:gd name="connsiteX10" fmla="*/ 1581765 w 8036283"/>
              <a:gd name="connsiteY10" fmla="*/ 3298993 h 6256180"/>
              <a:gd name="connsiteX11" fmla="*/ 1762740 w 8036283"/>
              <a:gd name="connsiteY11" fmla="*/ 3210887 h 6256180"/>
              <a:gd name="connsiteX12" fmla="*/ 2067540 w 8036283"/>
              <a:gd name="connsiteY12" fmla="*/ 3258512 h 6256180"/>
              <a:gd name="connsiteX13" fmla="*/ 2191365 w 8036283"/>
              <a:gd name="connsiteY13" fmla="*/ 3487112 h 6256180"/>
              <a:gd name="connsiteX14" fmla="*/ 2000865 w 8036283"/>
              <a:gd name="connsiteY14" fmla="*/ 3753812 h 6256180"/>
              <a:gd name="connsiteX15" fmla="*/ 1943715 w 8036283"/>
              <a:gd name="connsiteY15" fmla="*/ 4001462 h 6256180"/>
              <a:gd name="connsiteX16" fmla="*/ 2019915 w 8036283"/>
              <a:gd name="connsiteY16" fmla="*/ 4125287 h 6256180"/>
              <a:gd name="connsiteX17" fmla="*/ 1819890 w 8036283"/>
              <a:gd name="connsiteY17" fmla="*/ 4211012 h 6256180"/>
              <a:gd name="connsiteX18" fmla="*/ 1677015 w 8036283"/>
              <a:gd name="connsiteY18" fmla="*/ 3963362 h 6256180"/>
              <a:gd name="connsiteX19" fmla="*/ 1553190 w 8036283"/>
              <a:gd name="connsiteY19" fmla="*/ 3915737 h 6256180"/>
              <a:gd name="connsiteX20" fmla="*/ 1334115 w 8036283"/>
              <a:gd name="connsiteY20" fmla="*/ 4030037 h 6256180"/>
              <a:gd name="connsiteX21" fmla="*/ 1267440 w 8036283"/>
              <a:gd name="connsiteY21" fmla="*/ 4115762 h 6256180"/>
              <a:gd name="connsiteX22" fmla="*/ 1038840 w 8036283"/>
              <a:gd name="connsiteY22" fmla="*/ 4096712 h 6256180"/>
              <a:gd name="connsiteX23" fmla="*/ 848340 w 8036283"/>
              <a:gd name="connsiteY23" fmla="*/ 4163387 h 6256180"/>
              <a:gd name="connsiteX24" fmla="*/ 648315 w 8036283"/>
              <a:gd name="connsiteY24" fmla="*/ 3991937 h 6256180"/>
              <a:gd name="connsiteX25" fmla="*/ 267315 w 8036283"/>
              <a:gd name="connsiteY25" fmla="*/ 4020512 h 6256180"/>
              <a:gd name="connsiteX26" fmla="*/ 143490 w 8036283"/>
              <a:gd name="connsiteY26" fmla="*/ 4087187 h 6256180"/>
              <a:gd name="connsiteX27" fmla="*/ 333990 w 8036283"/>
              <a:gd name="connsiteY27" fmla="*/ 4163387 h 6256180"/>
              <a:gd name="connsiteX28" fmla="*/ 486390 w 8036283"/>
              <a:gd name="connsiteY28" fmla="*/ 4211012 h 6256180"/>
              <a:gd name="connsiteX29" fmla="*/ 524490 w 8036283"/>
              <a:gd name="connsiteY29" fmla="*/ 4401512 h 6256180"/>
              <a:gd name="connsiteX30" fmla="*/ 486390 w 8036283"/>
              <a:gd name="connsiteY30" fmla="*/ 4468187 h 6256180"/>
              <a:gd name="connsiteX31" fmla="*/ 553065 w 8036283"/>
              <a:gd name="connsiteY31" fmla="*/ 4525337 h 6256180"/>
              <a:gd name="connsiteX32" fmla="*/ 534015 w 8036283"/>
              <a:gd name="connsiteY32" fmla="*/ 4687262 h 6256180"/>
              <a:gd name="connsiteX33" fmla="*/ 333990 w 8036283"/>
              <a:gd name="connsiteY33" fmla="*/ 4782512 h 6256180"/>
              <a:gd name="connsiteX34" fmla="*/ 419715 w 8036283"/>
              <a:gd name="connsiteY34" fmla="*/ 5344487 h 6256180"/>
              <a:gd name="connsiteX35" fmla="*/ 172065 w 8036283"/>
              <a:gd name="connsiteY35" fmla="*/ 5820737 h 6256180"/>
              <a:gd name="connsiteX36" fmla="*/ 476865 w 8036283"/>
              <a:gd name="connsiteY36" fmla="*/ 6201737 h 6256180"/>
              <a:gd name="connsiteX37" fmla="*/ 1305540 w 8036283"/>
              <a:gd name="connsiteY37" fmla="*/ 6239837 h 6256180"/>
              <a:gd name="connsiteX38" fmla="*/ 1781790 w 8036283"/>
              <a:gd name="connsiteY38" fmla="*/ 6068387 h 6256180"/>
              <a:gd name="connsiteX39" fmla="*/ 2105640 w 8036283"/>
              <a:gd name="connsiteY39" fmla="*/ 5868362 h 6256180"/>
              <a:gd name="connsiteX40" fmla="*/ 2286615 w 8036283"/>
              <a:gd name="connsiteY40" fmla="*/ 5935037 h 6256180"/>
              <a:gd name="connsiteX41" fmla="*/ 2772390 w 8036283"/>
              <a:gd name="connsiteY41" fmla="*/ 5515937 h 6256180"/>
              <a:gd name="connsiteX42" fmla="*/ 2981940 w 8036283"/>
              <a:gd name="connsiteY42" fmla="*/ 5754062 h 6256180"/>
              <a:gd name="connsiteX43" fmla="*/ 3429615 w 8036283"/>
              <a:gd name="connsiteY43" fmla="*/ 5773112 h 6256180"/>
              <a:gd name="connsiteX44" fmla="*/ 3724890 w 8036283"/>
              <a:gd name="connsiteY44" fmla="*/ 5858837 h 6256180"/>
              <a:gd name="connsiteX45" fmla="*/ 3877290 w 8036283"/>
              <a:gd name="connsiteY45" fmla="*/ 5639762 h 6256180"/>
              <a:gd name="connsiteX46" fmla="*/ 4001115 w 8036283"/>
              <a:gd name="connsiteY46" fmla="*/ 5649287 h 6256180"/>
              <a:gd name="connsiteX47" fmla="*/ 4182090 w 8036283"/>
              <a:gd name="connsiteY47" fmla="*/ 5430212 h 6256180"/>
              <a:gd name="connsiteX48" fmla="*/ 4001115 w 8036283"/>
              <a:gd name="connsiteY48" fmla="*/ 5249237 h 6256180"/>
              <a:gd name="connsiteX49" fmla="*/ 4143990 w 8036283"/>
              <a:gd name="connsiteY49" fmla="*/ 5115887 h 6256180"/>
              <a:gd name="connsiteX50" fmla="*/ 4334490 w 8036283"/>
              <a:gd name="connsiteY50" fmla="*/ 5039687 h 6256180"/>
              <a:gd name="connsiteX51" fmla="*/ 4715490 w 8036283"/>
              <a:gd name="connsiteY51" fmla="*/ 4468187 h 6256180"/>
              <a:gd name="connsiteX52" fmla="*/ 4996478 w 8036283"/>
              <a:gd name="connsiteY52" fmla="*/ 4132431 h 6256180"/>
              <a:gd name="connsiteX53" fmla="*/ 5325090 w 8036283"/>
              <a:gd name="connsiteY53" fmla="*/ 4006225 h 6256180"/>
              <a:gd name="connsiteX54" fmla="*/ 5570358 w 8036283"/>
              <a:gd name="connsiteY54" fmla="*/ 4003843 h 6256180"/>
              <a:gd name="connsiteX55" fmla="*/ 5779909 w 8036283"/>
              <a:gd name="connsiteY55" fmla="*/ 3868112 h 6256180"/>
              <a:gd name="connsiteX56" fmla="*/ 5822772 w 8036283"/>
              <a:gd name="connsiteY56" fmla="*/ 3639512 h 6256180"/>
              <a:gd name="connsiteX57" fmla="*/ 6068040 w 8036283"/>
              <a:gd name="connsiteY57" fmla="*/ 3546643 h 6256180"/>
              <a:gd name="connsiteX58" fmla="*/ 6565721 w 8036283"/>
              <a:gd name="connsiteY58" fmla="*/ 3268037 h 6256180"/>
              <a:gd name="connsiteX59" fmla="*/ 7020540 w 8036283"/>
              <a:gd name="connsiteY59" fmla="*/ 3210887 h 6256180"/>
              <a:gd name="connsiteX60" fmla="*/ 7706340 w 8036283"/>
              <a:gd name="connsiteY60" fmla="*/ 2906087 h 6256180"/>
              <a:gd name="connsiteX61" fmla="*/ 7846040 w 8036283"/>
              <a:gd name="connsiteY61" fmla="*/ 2798137 h 6256180"/>
              <a:gd name="connsiteX62" fmla="*/ 7944465 w 8036283"/>
              <a:gd name="connsiteY62" fmla="*/ 2604462 h 6256180"/>
              <a:gd name="connsiteX63" fmla="*/ 7963515 w 8036283"/>
              <a:gd name="connsiteY63" fmla="*/ 2429837 h 6256180"/>
              <a:gd name="connsiteX64" fmla="*/ 7738090 w 8036283"/>
              <a:gd name="connsiteY64" fmla="*/ 2388562 h 6256180"/>
              <a:gd name="connsiteX65" fmla="*/ 8001615 w 8036283"/>
              <a:gd name="connsiteY65" fmla="*/ 2134562 h 6256180"/>
              <a:gd name="connsiteX66" fmla="*/ 6810990 w 8036283"/>
              <a:gd name="connsiteY66" fmla="*/ 982037 h 6256180"/>
              <a:gd name="connsiteX67" fmla="*/ 6144240 w 8036283"/>
              <a:gd name="connsiteY67" fmla="*/ 1039187 h 6256180"/>
              <a:gd name="connsiteX68" fmla="*/ 6229965 w 8036283"/>
              <a:gd name="connsiteY68" fmla="*/ 1372562 h 6256180"/>
              <a:gd name="connsiteX69" fmla="*/ 5953740 w 8036283"/>
              <a:gd name="connsiteY69" fmla="*/ 1572587 h 6256180"/>
              <a:gd name="connsiteX70" fmla="*/ 5487015 w 8036283"/>
              <a:gd name="connsiteY70" fmla="*/ 1610687 h 6256180"/>
              <a:gd name="connsiteX71" fmla="*/ 5763240 w 8036283"/>
              <a:gd name="connsiteY71" fmla="*/ 1343987 h 6256180"/>
              <a:gd name="connsiteX72" fmla="*/ 5401290 w 8036283"/>
              <a:gd name="connsiteY72" fmla="*/ 1296362 h 6256180"/>
              <a:gd name="connsiteX73" fmla="*/ 5753715 w 8036283"/>
              <a:gd name="connsiteY73" fmla="*/ 962987 h 6256180"/>
              <a:gd name="connsiteX74" fmla="*/ 5782290 w 8036283"/>
              <a:gd name="connsiteY74" fmla="*/ 743912 h 6256180"/>
              <a:gd name="connsiteX75" fmla="*/ 5506065 w 8036283"/>
              <a:gd name="connsiteY75" fmla="*/ 677237 h 6256180"/>
              <a:gd name="connsiteX76" fmla="*/ 5191740 w 8036283"/>
              <a:gd name="connsiteY76" fmla="*/ 753437 h 6256180"/>
              <a:gd name="connsiteX77" fmla="*/ 5458440 w 8036283"/>
              <a:gd name="connsiteY77" fmla="*/ 524837 h 6256180"/>
              <a:gd name="connsiteX78" fmla="*/ 5448915 w 8036283"/>
              <a:gd name="connsiteY78" fmla="*/ 353387 h 6256180"/>
              <a:gd name="connsiteX79" fmla="*/ 5086965 w 8036283"/>
              <a:gd name="connsiteY79" fmla="*/ 286712 h 6256180"/>
              <a:gd name="connsiteX80" fmla="*/ 5086965 w 8036283"/>
              <a:gd name="connsiteY80" fmla="*/ 67637 h 6256180"/>
              <a:gd name="connsiteX81" fmla="*/ 4991715 w 8036283"/>
              <a:gd name="connsiteY81" fmla="*/ 962 h 6256180"/>
              <a:gd name="connsiteX82" fmla="*/ 4220190 w 8036283"/>
              <a:gd name="connsiteY82" fmla="*/ 105737 h 6256180"/>
              <a:gd name="connsiteX83" fmla="*/ 4201140 w 8036283"/>
              <a:gd name="connsiteY83" fmla="*/ 315287 h 6256180"/>
              <a:gd name="connsiteX84" fmla="*/ 4153515 w 8036283"/>
              <a:gd name="connsiteY84" fmla="*/ 391487 h 6256180"/>
              <a:gd name="connsiteX85" fmla="*/ 3848715 w 8036283"/>
              <a:gd name="connsiteY85" fmla="*/ 362912 h 6256180"/>
              <a:gd name="connsiteX86" fmla="*/ 3610590 w 8036283"/>
              <a:gd name="connsiteY86" fmla="*/ 801062 h 6256180"/>
              <a:gd name="connsiteX87" fmla="*/ 3420090 w 8036283"/>
              <a:gd name="connsiteY87" fmla="*/ 1191587 h 6256180"/>
              <a:gd name="connsiteX88" fmla="*/ 3115290 w 8036283"/>
              <a:gd name="connsiteY88" fmla="*/ 1201112 h 6256180"/>
              <a:gd name="connsiteX89" fmla="*/ 2667615 w 8036283"/>
              <a:gd name="connsiteY89" fmla="*/ 1420187 h 6256180"/>
              <a:gd name="connsiteX90" fmla="*/ 2591415 w 8036283"/>
              <a:gd name="connsiteY90" fmla="*/ 1667837 h 6256180"/>
              <a:gd name="connsiteX91" fmla="*/ 1972290 w 8036283"/>
              <a:gd name="connsiteY91" fmla="*/ 2220287 h 6256180"/>
              <a:gd name="connsiteX92" fmla="*/ 1886565 w 8036283"/>
              <a:gd name="connsiteY92" fmla="*/ 2096462 h 6256180"/>
              <a:gd name="connsiteX93" fmla="*/ 1734165 w 8036283"/>
              <a:gd name="connsiteY93" fmla="*/ 2172662 h 6256180"/>
              <a:gd name="connsiteX94" fmla="*/ 1610340 w 8036283"/>
              <a:gd name="connsiteY94" fmla="*/ 2105987 h 6256180"/>
              <a:gd name="connsiteX95" fmla="*/ 1429365 w 8036283"/>
              <a:gd name="connsiteY95" fmla="*/ 2363162 h 6256180"/>
              <a:gd name="connsiteX96" fmla="*/ 1324590 w 8036283"/>
              <a:gd name="connsiteY96" fmla="*/ 2534612 h 6256180"/>
              <a:gd name="connsiteX97" fmla="*/ 753090 w 8036283"/>
              <a:gd name="connsiteY97" fmla="*/ 2258387 h 6256180"/>
              <a:gd name="connsiteX98" fmla="*/ 762615 w 8036283"/>
              <a:gd name="connsiteY98" fmla="*/ 2153612 h 6256180"/>
              <a:gd name="connsiteX99" fmla="*/ 734040 w 8036283"/>
              <a:gd name="connsiteY99" fmla="*/ 1905962 h 6256180"/>
              <a:gd name="connsiteX100" fmla="*/ 553065 w 8036283"/>
              <a:gd name="connsiteY100" fmla="*/ 1753562 h 6256180"/>
              <a:gd name="connsiteX101" fmla="*/ 219690 w 8036283"/>
              <a:gd name="connsiteY101" fmla="*/ 1696412 h 6256180"/>
              <a:gd name="connsiteX102" fmla="*/ 162540 w 8036283"/>
              <a:gd name="connsiteY102" fmla="*/ 1877387 h 6256180"/>
              <a:gd name="connsiteX103" fmla="*/ 153015 w 8036283"/>
              <a:gd name="connsiteY103" fmla="*/ 2182187 h 6256180"/>
              <a:gd name="connsiteX104" fmla="*/ 153015 w 8036283"/>
              <a:gd name="connsiteY104" fmla="*/ 2420312 h 6256180"/>
              <a:gd name="connsiteX105" fmla="*/ 615 w 8036283"/>
              <a:gd name="connsiteY105" fmla="*/ 2639387 h 6256180"/>
              <a:gd name="connsiteX0" fmla="*/ 615 w 8036316"/>
              <a:gd name="connsiteY0" fmla="*/ 2639387 h 6256180"/>
              <a:gd name="connsiteX1" fmla="*/ 219690 w 8036316"/>
              <a:gd name="connsiteY1" fmla="*/ 2725112 h 6256180"/>
              <a:gd name="connsiteX2" fmla="*/ 248265 w 8036316"/>
              <a:gd name="connsiteY2" fmla="*/ 2906087 h 6256180"/>
              <a:gd name="connsiteX3" fmla="*/ 467340 w 8036316"/>
              <a:gd name="connsiteY3" fmla="*/ 2877512 h 6256180"/>
              <a:gd name="connsiteX4" fmla="*/ 600690 w 8036316"/>
              <a:gd name="connsiteY4" fmla="*/ 2877512 h 6256180"/>
              <a:gd name="connsiteX5" fmla="*/ 619740 w 8036316"/>
              <a:gd name="connsiteY5" fmla="*/ 3134687 h 6256180"/>
              <a:gd name="connsiteX6" fmla="*/ 762615 w 8036316"/>
              <a:gd name="connsiteY6" fmla="*/ 3220412 h 6256180"/>
              <a:gd name="connsiteX7" fmla="*/ 1315065 w 8036316"/>
              <a:gd name="connsiteY7" fmla="*/ 3320425 h 6256180"/>
              <a:gd name="connsiteX8" fmla="*/ 1403171 w 8036316"/>
              <a:gd name="connsiteY8" fmla="*/ 3327568 h 6256180"/>
              <a:gd name="connsiteX9" fmla="*/ 1438890 w 8036316"/>
              <a:gd name="connsiteY9" fmla="*/ 3334712 h 6256180"/>
              <a:gd name="connsiteX10" fmla="*/ 1581765 w 8036316"/>
              <a:gd name="connsiteY10" fmla="*/ 3298993 h 6256180"/>
              <a:gd name="connsiteX11" fmla="*/ 1762740 w 8036316"/>
              <a:gd name="connsiteY11" fmla="*/ 3210887 h 6256180"/>
              <a:gd name="connsiteX12" fmla="*/ 2067540 w 8036316"/>
              <a:gd name="connsiteY12" fmla="*/ 3258512 h 6256180"/>
              <a:gd name="connsiteX13" fmla="*/ 2191365 w 8036316"/>
              <a:gd name="connsiteY13" fmla="*/ 3487112 h 6256180"/>
              <a:gd name="connsiteX14" fmla="*/ 2000865 w 8036316"/>
              <a:gd name="connsiteY14" fmla="*/ 3753812 h 6256180"/>
              <a:gd name="connsiteX15" fmla="*/ 1943715 w 8036316"/>
              <a:gd name="connsiteY15" fmla="*/ 4001462 h 6256180"/>
              <a:gd name="connsiteX16" fmla="*/ 2019915 w 8036316"/>
              <a:gd name="connsiteY16" fmla="*/ 4125287 h 6256180"/>
              <a:gd name="connsiteX17" fmla="*/ 1819890 w 8036316"/>
              <a:gd name="connsiteY17" fmla="*/ 4211012 h 6256180"/>
              <a:gd name="connsiteX18" fmla="*/ 1677015 w 8036316"/>
              <a:gd name="connsiteY18" fmla="*/ 3963362 h 6256180"/>
              <a:gd name="connsiteX19" fmla="*/ 1553190 w 8036316"/>
              <a:gd name="connsiteY19" fmla="*/ 3915737 h 6256180"/>
              <a:gd name="connsiteX20" fmla="*/ 1334115 w 8036316"/>
              <a:gd name="connsiteY20" fmla="*/ 4030037 h 6256180"/>
              <a:gd name="connsiteX21" fmla="*/ 1267440 w 8036316"/>
              <a:gd name="connsiteY21" fmla="*/ 4115762 h 6256180"/>
              <a:gd name="connsiteX22" fmla="*/ 1038840 w 8036316"/>
              <a:gd name="connsiteY22" fmla="*/ 4096712 h 6256180"/>
              <a:gd name="connsiteX23" fmla="*/ 848340 w 8036316"/>
              <a:gd name="connsiteY23" fmla="*/ 4163387 h 6256180"/>
              <a:gd name="connsiteX24" fmla="*/ 648315 w 8036316"/>
              <a:gd name="connsiteY24" fmla="*/ 3991937 h 6256180"/>
              <a:gd name="connsiteX25" fmla="*/ 267315 w 8036316"/>
              <a:gd name="connsiteY25" fmla="*/ 4020512 h 6256180"/>
              <a:gd name="connsiteX26" fmla="*/ 143490 w 8036316"/>
              <a:gd name="connsiteY26" fmla="*/ 4087187 h 6256180"/>
              <a:gd name="connsiteX27" fmla="*/ 333990 w 8036316"/>
              <a:gd name="connsiteY27" fmla="*/ 4163387 h 6256180"/>
              <a:gd name="connsiteX28" fmla="*/ 486390 w 8036316"/>
              <a:gd name="connsiteY28" fmla="*/ 4211012 h 6256180"/>
              <a:gd name="connsiteX29" fmla="*/ 524490 w 8036316"/>
              <a:gd name="connsiteY29" fmla="*/ 4401512 h 6256180"/>
              <a:gd name="connsiteX30" fmla="*/ 486390 w 8036316"/>
              <a:gd name="connsiteY30" fmla="*/ 4468187 h 6256180"/>
              <a:gd name="connsiteX31" fmla="*/ 553065 w 8036316"/>
              <a:gd name="connsiteY31" fmla="*/ 4525337 h 6256180"/>
              <a:gd name="connsiteX32" fmla="*/ 534015 w 8036316"/>
              <a:gd name="connsiteY32" fmla="*/ 4687262 h 6256180"/>
              <a:gd name="connsiteX33" fmla="*/ 333990 w 8036316"/>
              <a:gd name="connsiteY33" fmla="*/ 4782512 h 6256180"/>
              <a:gd name="connsiteX34" fmla="*/ 419715 w 8036316"/>
              <a:gd name="connsiteY34" fmla="*/ 5344487 h 6256180"/>
              <a:gd name="connsiteX35" fmla="*/ 172065 w 8036316"/>
              <a:gd name="connsiteY35" fmla="*/ 5820737 h 6256180"/>
              <a:gd name="connsiteX36" fmla="*/ 476865 w 8036316"/>
              <a:gd name="connsiteY36" fmla="*/ 6201737 h 6256180"/>
              <a:gd name="connsiteX37" fmla="*/ 1305540 w 8036316"/>
              <a:gd name="connsiteY37" fmla="*/ 6239837 h 6256180"/>
              <a:gd name="connsiteX38" fmla="*/ 1781790 w 8036316"/>
              <a:gd name="connsiteY38" fmla="*/ 6068387 h 6256180"/>
              <a:gd name="connsiteX39" fmla="*/ 2105640 w 8036316"/>
              <a:gd name="connsiteY39" fmla="*/ 5868362 h 6256180"/>
              <a:gd name="connsiteX40" fmla="*/ 2286615 w 8036316"/>
              <a:gd name="connsiteY40" fmla="*/ 5935037 h 6256180"/>
              <a:gd name="connsiteX41" fmla="*/ 2772390 w 8036316"/>
              <a:gd name="connsiteY41" fmla="*/ 5515937 h 6256180"/>
              <a:gd name="connsiteX42" fmla="*/ 2981940 w 8036316"/>
              <a:gd name="connsiteY42" fmla="*/ 5754062 h 6256180"/>
              <a:gd name="connsiteX43" fmla="*/ 3429615 w 8036316"/>
              <a:gd name="connsiteY43" fmla="*/ 5773112 h 6256180"/>
              <a:gd name="connsiteX44" fmla="*/ 3724890 w 8036316"/>
              <a:gd name="connsiteY44" fmla="*/ 5858837 h 6256180"/>
              <a:gd name="connsiteX45" fmla="*/ 3877290 w 8036316"/>
              <a:gd name="connsiteY45" fmla="*/ 5639762 h 6256180"/>
              <a:gd name="connsiteX46" fmla="*/ 4001115 w 8036316"/>
              <a:gd name="connsiteY46" fmla="*/ 5649287 h 6256180"/>
              <a:gd name="connsiteX47" fmla="*/ 4182090 w 8036316"/>
              <a:gd name="connsiteY47" fmla="*/ 5430212 h 6256180"/>
              <a:gd name="connsiteX48" fmla="*/ 4001115 w 8036316"/>
              <a:gd name="connsiteY48" fmla="*/ 5249237 h 6256180"/>
              <a:gd name="connsiteX49" fmla="*/ 4143990 w 8036316"/>
              <a:gd name="connsiteY49" fmla="*/ 5115887 h 6256180"/>
              <a:gd name="connsiteX50" fmla="*/ 4334490 w 8036316"/>
              <a:gd name="connsiteY50" fmla="*/ 5039687 h 6256180"/>
              <a:gd name="connsiteX51" fmla="*/ 4715490 w 8036316"/>
              <a:gd name="connsiteY51" fmla="*/ 4468187 h 6256180"/>
              <a:gd name="connsiteX52" fmla="*/ 4996478 w 8036316"/>
              <a:gd name="connsiteY52" fmla="*/ 4132431 h 6256180"/>
              <a:gd name="connsiteX53" fmla="*/ 5325090 w 8036316"/>
              <a:gd name="connsiteY53" fmla="*/ 4006225 h 6256180"/>
              <a:gd name="connsiteX54" fmla="*/ 5570358 w 8036316"/>
              <a:gd name="connsiteY54" fmla="*/ 4003843 h 6256180"/>
              <a:gd name="connsiteX55" fmla="*/ 5779909 w 8036316"/>
              <a:gd name="connsiteY55" fmla="*/ 3868112 h 6256180"/>
              <a:gd name="connsiteX56" fmla="*/ 5822772 w 8036316"/>
              <a:gd name="connsiteY56" fmla="*/ 3639512 h 6256180"/>
              <a:gd name="connsiteX57" fmla="*/ 6068040 w 8036316"/>
              <a:gd name="connsiteY57" fmla="*/ 3546643 h 6256180"/>
              <a:gd name="connsiteX58" fmla="*/ 6565721 w 8036316"/>
              <a:gd name="connsiteY58" fmla="*/ 3268037 h 6256180"/>
              <a:gd name="connsiteX59" fmla="*/ 7020540 w 8036316"/>
              <a:gd name="connsiteY59" fmla="*/ 3210887 h 6256180"/>
              <a:gd name="connsiteX60" fmla="*/ 7706340 w 8036316"/>
              <a:gd name="connsiteY60" fmla="*/ 2906087 h 6256180"/>
              <a:gd name="connsiteX61" fmla="*/ 7846040 w 8036316"/>
              <a:gd name="connsiteY61" fmla="*/ 2798137 h 6256180"/>
              <a:gd name="connsiteX62" fmla="*/ 7944465 w 8036316"/>
              <a:gd name="connsiteY62" fmla="*/ 2604462 h 6256180"/>
              <a:gd name="connsiteX63" fmla="*/ 7960340 w 8036316"/>
              <a:gd name="connsiteY63" fmla="*/ 2423487 h 6256180"/>
              <a:gd name="connsiteX64" fmla="*/ 7738090 w 8036316"/>
              <a:gd name="connsiteY64" fmla="*/ 2388562 h 6256180"/>
              <a:gd name="connsiteX65" fmla="*/ 8001615 w 8036316"/>
              <a:gd name="connsiteY65" fmla="*/ 2134562 h 6256180"/>
              <a:gd name="connsiteX66" fmla="*/ 6810990 w 8036316"/>
              <a:gd name="connsiteY66" fmla="*/ 982037 h 6256180"/>
              <a:gd name="connsiteX67" fmla="*/ 6144240 w 8036316"/>
              <a:gd name="connsiteY67" fmla="*/ 1039187 h 6256180"/>
              <a:gd name="connsiteX68" fmla="*/ 6229965 w 8036316"/>
              <a:gd name="connsiteY68" fmla="*/ 1372562 h 6256180"/>
              <a:gd name="connsiteX69" fmla="*/ 5953740 w 8036316"/>
              <a:gd name="connsiteY69" fmla="*/ 1572587 h 6256180"/>
              <a:gd name="connsiteX70" fmla="*/ 5487015 w 8036316"/>
              <a:gd name="connsiteY70" fmla="*/ 1610687 h 6256180"/>
              <a:gd name="connsiteX71" fmla="*/ 5763240 w 8036316"/>
              <a:gd name="connsiteY71" fmla="*/ 1343987 h 6256180"/>
              <a:gd name="connsiteX72" fmla="*/ 5401290 w 8036316"/>
              <a:gd name="connsiteY72" fmla="*/ 1296362 h 6256180"/>
              <a:gd name="connsiteX73" fmla="*/ 5753715 w 8036316"/>
              <a:gd name="connsiteY73" fmla="*/ 962987 h 6256180"/>
              <a:gd name="connsiteX74" fmla="*/ 5782290 w 8036316"/>
              <a:gd name="connsiteY74" fmla="*/ 743912 h 6256180"/>
              <a:gd name="connsiteX75" fmla="*/ 5506065 w 8036316"/>
              <a:gd name="connsiteY75" fmla="*/ 677237 h 6256180"/>
              <a:gd name="connsiteX76" fmla="*/ 5191740 w 8036316"/>
              <a:gd name="connsiteY76" fmla="*/ 753437 h 6256180"/>
              <a:gd name="connsiteX77" fmla="*/ 5458440 w 8036316"/>
              <a:gd name="connsiteY77" fmla="*/ 524837 h 6256180"/>
              <a:gd name="connsiteX78" fmla="*/ 5448915 w 8036316"/>
              <a:gd name="connsiteY78" fmla="*/ 353387 h 6256180"/>
              <a:gd name="connsiteX79" fmla="*/ 5086965 w 8036316"/>
              <a:gd name="connsiteY79" fmla="*/ 286712 h 6256180"/>
              <a:gd name="connsiteX80" fmla="*/ 5086965 w 8036316"/>
              <a:gd name="connsiteY80" fmla="*/ 67637 h 6256180"/>
              <a:gd name="connsiteX81" fmla="*/ 4991715 w 8036316"/>
              <a:gd name="connsiteY81" fmla="*/ 962 h 6256180"/>
              <a:gd name="connsiteX82" fmla="*/ 4220190 w 8036316"/>
              <a:gd name="connsiteY82" fmla="*/ 105737 h 6256180"/>
              <a:gd name="connsiteX83" fmla="*/ 4201140 w 8036316"/>
              <a:gd name="connsiteY83" fmla="*/ 315287 h 6256180"/>
              <a:gd name="connsiteX84" fmla="*/ 4153515 w 8036316"/>
              <a:gd name="connsiteY84" fmla="*/ 391487 h 6256180"/>
              <a:gd name="connsiteX85" fmla="*/ 3848715 w 8036316"/>
              <a:gd name="connsiteY85" fmla="*/ 362912 h 6256180"/>
              <a:gd name="connsiteX86" fmla="*/ 3610590 w 8036316"/>
              <a:gd name="connsiteY86" fmla="*/ 801062 h 6256180"/>
              <a:gd name="connsiteX87" fmla="*/ 3420090 w 8036316"/>
              <a:gd name="connsiteY87" fmla="*/ 1191587 h 6256180"/>
              <a:gd name="connsiteX88" fmla="*/ 3115290 w 8036316"/>
              <a:gd name="connsiteY88" fmla="*/ 1201112 h 6256180"/>
              <a:gd name="connsiteX89" fmla="*/ 2667615 w 8036316"/>
              <a:gd name="connsiteY89" fmla="*/ 1420187 h 6256180"/>
              <a:gd name="connsiteX90" fmla="*/ 2591415 w 8036316"/>
              <a:gd name="connsiteY90" fmla="*/ 1667837 h 6256180"/>
              <a:gd name="connsiteX91" fmla="*/ 1972290 w 8036316"/>
              <a:gd name="connsiteY91" fmla="*/ 2220287 h 6256180"/>
              <a:gd name="connsiteX92" fmla="*/ 1886565 w 8036316"/>
              <a:gd name="connsiteY92" fmla="*/ 2096462 h 6256180"/>
              <a:gd name="connsiteX93" fmla="*/ 1734165 w 8036316"/>
              <a:gd name="connsiteY93" fmla="*/ 2172662 h 6256180"/>
              <a:gd name="connsiteX94" fmla="*/ 1610340 w 8036316"/>
              <a:gd name="connsiteY94" fmla="*/ 2105987 h 6256180"/>
              <a:gd name="connsiteX95" fmla="*/ 1429365 w 8036316"/>
              <a:gd name="connsiteY95" fmla="*/ 2363162 h 6256180"/>
              <a:gd name="connsiteX96" fmla="*/ 1324590 w 8036316"/>
              <a:gd name="connsiteY96" fmla="*/ 2534612 h 6256180"/>
              <a:gd name="connsiteX97" fmla="*/ 753090 w 8036316"/>
              <a:gd name="connsiteY97" fmla="*/ 2258387 h 6256180"/>
              <a:gd name="connsiteX98" fmla="*/ 762615 w 8036316"/>
              <a:gd name="connsiteY98" fmla="*/ 2153612 h 6256180"/>
              <a:gd name="connsiteX99" fmla="*/ 734040 w 8036316"/>
              <a:gd name="connsiteY99" fmla="*/ 1905962 h 6256180"/>
              <a:gd name="connsiteX100" fmla="*/ 553065 w 8036316"/>
              <a:gd name="connsiteY100" fmla="*/ 1753562 h 6256180"/>
              <a:gd name="connsiteX101" fmla="*/ 219690 w 8036316"/>
              <a:gd name="connsiteY101" fmla="*/ 1696412 h 6256180"/>
              <a:gd name="connsiteX102" fmla="*/ 162540 w 8036316"/>
              <a:gd name="connsiteY102" fmla="*/ 1877387 h 6256180"/>
              <a:gd name="connsiteX103" fmla="*/ 153015 w 8036316"/>
              <a:gd name="connsiteY103" fmla="*/ 2182187 h 6256180"/>
              <a:gd name="connsiteX104" fmla="*/ 153015 w 8036316"/>
              <a:gd name="connsiteY104" fmla="*/ 2420312 h 6256180"/>
              <a:gd name="connsiteX105" fmla="*/ 615 w 8036316"/>
              <a:gd name="connsiteY105" fmla="*/ 2639387 h 6256180"/>
              <a:gd name="connsiteX0" fmla="*/ 615 w 7975754"/>
              <a:gd name="connsiteY0" fmla="*/ 2639387 h 6256180"/>
              <a:gd name="connsiteX1" fmla="*/ 219690 w 7975754"/>
              <a:gd name="connsiteY1" fmla="*/ 2725112 h 6256180"/>
              <a:gd name="connsiteX2" fmla="*/ 248265 w 7975754"/>
              <a:gd name="connsiteY2" fmla="*/ 2906087 h 6256180"/>
              <a:gd name="connsiteX3" fmla="*/ 467340 w 7975754"/>
              <a:gd name="connsiteY3" fmla="*/ 2877512 h 6256180"/>
              <a:gd name="connsiteX4" fmla="*/ 600690 w 7975754"/>
              <a:gd name="connsiteY4" fmla="*/ 2877512 h 6256180"/>
              <a:gd name="connsiteX5" fmla="*/ 619740 w 7975754"/>
              <a:gd name="connsiteY5" fmla="*/ 3134687 h 6256180"/>
              <a:gd name="connsiteX6" fmla="*/ 762615 w 7975754"/>
              <a:gd name="connsiteY6" fmla="*/ 3220412 h 6256180"/>
              <a:gd name="connsiteX7" fmla="*/ 1315065 w 7975754"/>
              <a:gd name="connsiteY7" fmla="*/ 3320425 h 6256180"/>
              <a:gd name="connsiteX8" fmla="*/ 1403171 w 7975754"/>
              <a:gd name="connsiteY8" fmla="*/ 3327568 h 6256180"/>
              <a:gd name="connsiteX9" fmla="*/ 1438890 w 7975754"/>
              <a:gd name="connsiteY9" fmla="*/ 3334712 h 6256180"/>
              <a:gd name="connsiteX10" fmla="*/ 1581765 w 7975754"/>
              <a:gd name="connsiteY10" fmla="*/ 3298993 h 6256180"/>
              <a:gd name="connsiteX11" fmla="*/ 1762740 w 7975754"/>
              <a:gd name="connsiteY11" fmla="*/ 3210887 h 6256180"/>
              <a:gd name="connsiteX12" fmla="*/ 2067540 w 7975754"/>
              <a:gd name="connsiteY12" fmla="*/ 3258512 h 6256180"/>
              <a:gd name="connsiteX13" fmla="*/ 2191365 w 7975754"/>
              <a:gd name="connsiteY13" fmla="*/ 3487112 h 6256180"/>
              <a:gd name="connsiteX14" fmla="*/ 2000865 w 7975754"/>
              <a:gd name="connsiteY14" fmla="*/ 3753812 h 6256180"/>
              <a:gd name="connsiteX15" fmla="*/ 1943715 w 7975754"/>
              <a:gd name="connsiteY15" fmla="*/ 4001462 h 6256180"/>
              <a:gd name="connsiteX16" fmla="*/ 2019915 w 7975754"/>
              <a:gd name="connsiteY16" fmla="*/ 4125287 h 6256180"/>
              <a:gd name="connsiteX17" fmla="*/ 1819890 w 7975754"/>
              <a:gd name="connsiteY17" fmla="*/ 4211012 h 6256180"/>
              <a:gd name="connsiteX18" fmla="*/ 1677015 w 7975754"/>
              <a:gd name="connsiteY18" fmla="*/ 3963362 h 6256180"/>
              <a:gd name="connsiteX19" fmla="*/ 1553190 w 7975754"/>
              <a:gd name="connsiteY19" fmla="*/ 3915737 h 6256180"/>
              <a:gd name="connsiteX20" fmla="*/ 1334115 w 7975754"/>
              <a:gd name="connsiteY20" fmla="*/ 4030037 h 6256180"/>
              <a:gd name="connsiteX21" fmla="*/ 1267440 w 7975754"/>
              <a:gd name="connsiteY21" fmla="*/ 4115762 h 6256180"/>
              <a:gd name="connsiteX22" fmla="*/ 1038840 w 7975754"/>
              <a:gd name="connsiteY22" fmla="*/ 4096712 h 6256180"/>
              <a:gd name="connsiteX23" fmla="*/ 848340 w 7975754"/>
              <a:gd name="connsiteY23" fmla="*/ 4163387 h 6256180"/>
              <a:gd name="connsiteX24" fmla="*/ 648315 w 7975754"/>
              <a:gd name="connsiteY24" fmla="*/ 3991937 h 6256180"/>
              <a:gd name="connsiteX25" fmla="*/ 267315 w 7975754"/>
              <a:gd name="connsiteY25" fmla="*/ 4020512 h 6256180"/>
              <a:gd name="connsiteX26" fmla="*/ 143490 w 7975754"/>
              <a:gd name="connsiteY26" fmla="*/ 4087187 h 6256180"/>
              <a:gd name="connsiteX27" fmla="*/ 333990 w 7975754"/>
              <a:gd name="connsiteY27" fmla="*/ 4163387 h 6256180"/>
              <a:gd name="connsiteX28" fmla="*/ 486390 w 7975754"/>
              <a:gd name="connsiteY28" fmla="*/ 4211012 h 6256180"/>
              <a:gd name="connsiteX29" fmla="*/ 524490 w 7975754"/>
              <a:gd name="connsiteY29" fmla="*/ 4401512 h 6256180"/>
              <a:gd name="connsiteX30" fmla="*/ 486390 w 7975754"/>
              <a:gd name="connsiteY30" fmla="*/ 4468187 h 6256180"/>
              <a:gd name="connsiteX31" fmla="*/ 553065 w 7975754"/>
              <a:gd name="connsiteY31" fmla="*/ 4525337 h 6256180"/>
              <a:gd name="connsiteX32" fmla="*/ 534015 w 7975754"/>
              <a:gd name="connsiteY32" fmla="*/ 4687262 h 6256180"/>
              <a:gd name="connsiteX33" fmla="*/ 333990 w 7975754"/>
              <a:gd name="connsiteY33" fmla="*/ 4782512 h 6256180"/>
              <a:gd name="connsiteX34" fmla="*/ 419715 w 7975754"/>
              <a:gd name="connsiteY34" fmla="*/ 5344487 h 6256180"/>
              <a:gd name="connsiteX35" fmla="*/ 172065 w 7975754"/>
              <a:gd name="connsiteY35" fmla="*/ 5820737 h 6256180"/>
              <a:gd name="connsiteX36" fmla="*/ 476865 w 7975754"/>
              <a:gd name="connsiteY36" fmla="*/ 6201737 h 6256180"/>
              <a:gd name="connsiteX37" fmla="*/ 1305540 w 7975754"/>
              <a:gd name="connsiteY37" fmla="*/ 6239837 h 6256180"/>
              <a:gd name="connsiteX38" fmla="*/ 1781790 w 7975754"/>
              <a:gd name="connsiteY38" fmla="*/ 6068387 h 6256180"/>
              <a:gd name="connsiteX39" fmla="*/ 2105640 w 7975754"/>
              <a:gd name="connsiteY39" fmla="*/ 5868362 h 6256180"/>
              <a:gd name="connsiteX40" fmla="*/ 2286615 w 7975754"/>
              <a:gd name="connsiteY40" fmla="*/ 5935037 h 6256180"/>
              <a:gd name="connsiteX41" fmla="*/ 2772390 w 7975754"/>
              <a:gd name="connsiteY41" fmla="*/ 5515937 h 6256180"/>
              <a:gd name="connsiteX42" fmla="*/ 2981940 w 7975754"/>
              <a:gd name="connsiteY42" fmla="*/ 5754062 h 6256180"/>
              <a:gd name="connsiteX43" fmla="*/ 3429615 w 7975754"/>
              <a:gd name="connsiteY43" fmla="*/ 5773112 h 6256180"/>
              <a:gd name="connsiteX44" fmla="*/ 3724890 w 7975754"/>
              <a:gd name="connsiteY44" fmla="*/ 5858837 h 6256180"/>
              <a:gd name="connsiteX45" fmla="*/ 3877290 w 7975754"/>
              <a:gd name="connsiteY45" fmla="*/ 5639762 h 6256180"/>
              <a:gd name="connsiteX46" fmla="*/ 4001115 w 7975754"/>
              <a:gd name="connsiteY46" fmla="*/ 5649287 h 6256180"/>
              <a:gd name="connsiteX47" fmla="*/ 4182090 w 7975754"/>
              <a:gd name="connsiteY47" fmla="*/ 5430212 h 6256180"/>
              <a:gd name="connsiteX48" fmla="*/ 4001115 w 7975754"/>
              <a:gd name="connsiteY48" fmla="*/ 5249237 h 6256180"/>
              <a:gd name="connsiteX49" fmla="*/ 4143990 w 7975754"/>
              <a:gd name="connsiteY49" fmla="*/ 5115887 h 6256180"/>
              <a:gd name="connsiteX50" fmla="*/ 4334490 w 7975754"/>
              <a:gd name="connsiteY50" fmla="*/ 5039687 h 6256180"/>
              <a:gd name="connsiteX51" fmla="*/ 4715490 w 7975754"/>
              <a:gd name="connsiteY51" fmla="*/ 4468187 h 6256180"/>
              <a:gd name="connsiteX52" fmla="*/ 4996478 w 7975754"/>
              <a:gd name="connsiteY52" fmla="*/ 4132431 h 6256180"/>
              <a:gd name="connsiteX53" fmla="*/ 5325090 w 7975754"/>
              <a:gd name="connsiteY53" fmla="*/ 4006225 h 6256180"/>
              <a:gd name="connsiteX54" fmla="*/ 5570358 w 7975754"/>
              <a:gd name="connsiteY54" fmla="*/ 4003843 h 6256180"/>
              <a:gd name="connsiteX55" fmla="*/ 5779909 w 7975754"/>
              <a:gd name="connsiteY55" fmla="*/ 3868112 h 6256180"/>
              <a:gd name="connsiteX56" fmla="*/ 5822772 w 7975754"/>
              <a:gd name="connsiteY56" fmla="*/ 3639512 h 6256180"/>
              <a:gd name="connsiteX57" fmla="*/ 6068040 w 7975754"/>
              <a:gd name="connsiteY57" fmla="*/ 3546643 h 6256180"/>
              <a:gd name="connsiteX58" fmla="*/ 6565721 w 7975754"/>
              <a:gd name="connsiteY58" fmla="*/ 3268037 h 6256180"/>
              <a:gd name="connsiteX59" fmla="*/ 7020540 w 7975754"/>
              <a:gd name="connsiteY59" fmla="*/ 3210887 h 6256180"/>
              <a:gd name="connsiteX60" fmla="*/ 7706340 w 7975754"/>
              <a:gd name="connsiteY60" fmla="*/ 2906087 h 6256180"/>
              <a:gd name="connsiteX61" fmla="*/ 7846040 w 7975754"/>
              <a:gd name="connsiteY61" fmla="*/ 2798137 h 6256180"/>
              <a:gd name="connsiteX62" fmla="*/ 7944465 w 7975754"/>
              <a:gd name="connsiteY62" fmla="*/ 2604462 h 6256180"/>
              <a:gd name="connsiteX63" fmla="*/ 7960340 w 7975754"/>
              <a:gd name="connsiteY63" fmla="*/ 2423487 h 6256180"/>
              <a:gd name="connsiteX64" fmla="*/ 7738090 w 7975754"/>
              <a:gd name="connsiteY64" fmla="*/ 2388562 h 6256180"/>
              <a:gd name="connsiteX65" fmla="*/ 7900015 w 7975754"/>
              <a:gd name="connsiteY65" fmla="*/ 1934537 h 6256180"/>
              <a:gd name="connsiteX66" fmla="*/ 6810990 w 7975754"/>
              <a:gd name="connsiteY66" fmla="*/ 982037 h 6256180"/>
              <a:gd name="connsiteX67" fmla="*/ 6144240 w 7975754"/>
              <a:gd name="connsiteY67" fmla="*/ 1039187 h 6256180"/>
              <a:gd name="connsiteX68" fmla="*/ 6229965 w 7975754"/>
              <a:gd name="connsiteY68" fmla="*/ 1372562 h 6256180"/>
              <a:gd name="connsiteX69" fmla="*/ 5953740 w 7975754"/>
              <a:gd name="connsiteY69" fmla="*/ 1572587 h 6256180"/>
              <a:gd name="connsiteX70" fmla="*/ 5487015 w 7975754"/>
              <a:gd name="connsiteY70" fmla="*/ 1610687 h 6256180"/>
              <a:gd name="connsiteX71" fmla="*/ 5763240 w 7975754"/>
              <a:gd name="connsiteY71" fmla="*/ 1343987 h 6256180"/>
              <a:gd name="connsiteX72" fmla="*/ 5401290 w 7975754"/>
              <a:gd name="connsiteY72" fmla="*/ 1296362 h 6256180"/>
              <a:gd name="connsiteX73" fmla="*/ 5753715 w 7975754"/>
              <a:gd name="connsiteY73" fmla="*/ 962987 h 6256180"/>
              <a:gd name="connsiteX74" fmla="*/ 5782290 w 7975754"/>
              <a:gd name="connsiteY74" fmla="*/ 743912 h 6256180"/>
              <a:gd name="connsiteX75" fmla="*/ 5506065 w 7975754"/>
              <a:gd name="connsiteY75" fmla="*/ 677237 h 6256180"/>
              <a:gd name="connsiteX76" fmla="*/ 5191740 w 7975754"/>
              <a:gd name="connsiteY76" fmla="*/ 753437 h 6256180"/>
              <a:gd name="connsiteX77" fmla="*/ 5458440 w 7975754"/>
              <a:gd name="connsiteY77" fmla="*/ 524837 h 6256180"/>
              <a:gd name="connsiteX78" fmla="*/ 5448915 w 7975754"/>
              <a:gd name="connsiteY78" fmla="*/ 353387 h 6256180"/>
              <a:gd name="connsiteX79" fmla="*/ 5086965 w 7975754"/>
              <a:gd name="connsiteY79" fmla="*/ 286712 h 6256180"/>
              <a:gd name="connsiteX80" fmla="*/ 5086965 w 7975754"/>
              <a:gd name="connsiteY80" fmla="*/ 67637 h 6256180"/>
              <a:gd name="connsiteX81" fmla="*/ 4991715 w 7975754"/>
              <a:gd name="connsiteY81" fmla="*/ 962 h 6256180"/>
              <a:gd name="connsiteX82" fmla="*/ 4220190 w 7975754"/>
              <a:gd name="connsiteY82" fmla="*/ 105737 h 6256180"/>
              <a:gd name="connsiteX83" fmla="*/ 4201140 w 7975754"/>
              <a:gd name="connsiteY83" fmla="*/ 315287 h 6256180"/>
              <a:gd name="connsiteX84" fmla="*/ 4153515 w 7975754"/>
              <a:gd name="connsiteY84" fmla="*/ 391487 h 6256180"/>
              <a:gd name="connsiteX85" fmla="*/ 3848715 w 7975754"/>
              <a:gd name="connsiteY85" fmla="*/ 362912 h 6256180"/>
              <a:gd name="connsiteX86" fmla="*/ 3610590 w 7975754"/>
              <a:gd name="connsiteY86" fmla="*/ 801062 h 6256180"/>
              <a:gd name="connsiteX87" fmla="*/ 3420090 w 7975754"/>
              <a:gd name="connsiteY87" fmla="*/ 1191587 h 6256180"/>
              <a:gd name="connsiteX88" fmla="*/ 3115290 w 7975754"/>
              <a:gd name="connsiteY88" fmla="*/ 1201112 h 6256180"/>
              <a:gd name="connsiteX89" fmla="*/ 2667615 w 7975754"/>
              <a:gd name="connsiteY89" fmla="*/ 1420187 h 6256180"/>
              <a:gd name="connsiteX90" fmla="*/ 2591415 w 7975754"/>
              <a:gd name="connsiteY90" fmla="*/ 1667837 h 6256180"/>
              <a:gd name="connsiteX91" fmla="*/ 1972290 w 7975754"/>
              <a:gd name="connsiteY91" fmla="*/ 2220287 h 6256180"/>
              <a:gd name="connsiteX92" fmla="*/ 1886565 w 7975754"/>
              <a:gd name="connsiteY92" fmla="*/ 2096462 h 6256180"/>
              <a:gd name="connsiteX93" fmla="*/ 1734165 w 7975754"/>
              <a:gd name="connsiteY93" fmla="*/ 2172662 h 6256180"/>
              <a:gd name="connsiteX94" fmla="*/ 1610340 w 7975754"/>
              <a:gd name="connsiteY94" fmla="*/ 2105987 h 6256180"/>
              <a:gd name="connsiteX95" fmla="*/ 1429365 w 7975754"/>
              <a:gd name="connsiteY95" fmla="*/ 2363162 h 6256180"/>
              <a:gd name="connsiteX96" fmla="*/ 1324590 w 7975754"/>
              <a:gd name="connsiteY96" fmla="*/ 2534612 h 6256180"/>
              <a:gd name="connsiteX97" fmla="*/ 753090 w 7975754"/>
              <a:gd name="connsiteY97" fmla="*/ 2258387 h 6256180"/>
              <a:gd name="connsiteX98" fmla="*/ 762615 w 7975754"/>
              <a:gd name="connsiteY98" fmla="*/ 2153612 h 6256180"/>
              <a:gd name="connsiteX99" fmla="*/ 734040 w 7975754"/>
              <a:gd name="connsiteY99" fmla="*/ 1905962 h 6256180"/>
              <a:gd name="connsiteX100" fmla="*/ 553065 w 7975754"/>
              <a:gd name="connsiteY100" fmla="*/ 1753562 h 6256180"/>
              <a:gd name="connsiteX101" fmla="*/ 219690 w 7975754"/>
              <a:gd name="connsiteY101" fmla="*/ 1696412 h 6256180"/>
              <a:gd name="connsiteX102" fmla="*/ 162540 w 7975754"/>
              <a:gd name="connsiteY102" fmla="*/ 1877387 h 6256180"/>
              <a:gd name="connsiteX103" fmla="*/ 153015 w 7975754"/>
              <a:gd name="connsiteY103" fmla="*/ 2182187 h 6256180"/>
              <a:gd name="connsiteX104" fmla="*/ 153015 w 7975754"/>
              <a:gd name="connsiteY104" fmla="*/ 2420312 h 6256180"/>
              <a:gd name="connsiteX105" fmla="*/ 615 w 7975754"/>
              <a:gd name="connsiteY105" fmla="*/ 2639387 h 6256180"/>
              <a:gd name="connsiteX0" fmla="*/ 615 w 7975754"/>
              <a:gd name="connsiteY0" fmla="*/ 2639387 h 6256180"/>
              <a:gd name="connsiteX1" fmla="*/ 219690 w 7975754"/>
              <a:gd name="connsiteY1" fmla="*/ 2725112 h 6256180"/>
              <a:gd name="connsiteX2" fmla="*/ 248265 w 7975754"/>
              <a:gd name="connsiteY2" fmla="*/ 2906087 h 6256180"/>
              <a:gd name="connsiteX3" fmla="*/ 467340 w 7975754"/>
              <a:gd name="connsiteY3" fmla="*/ 2877512 h 6256180"/>
              <a:gd name="connsiteX4" fmla="*/ 600690 w 7975754"/>
              <a:gd name="connsiteY4" fmla="*/ 2877512 h 6256180"/>
              <a:gd name="connsiteX5" fmla="*/ 619740 w 7975754"/>
              <a:gd name="connsiteY5" fmla="*/ 3134687 h 6256180"/>
              <a:gd name="connsiteX6" fmla="*/ 762615 w 7975754"/>
              <a:gd name="connsiteY6" fmla="*/ 3220412 h 6256180"/>
              <a:gd name="connsiteX7" fmla="*/ 1315065 w 7975754"/>
              <a:gd name="connsiteY7" fmla="*/ 3320425 h 6256180"/>
              <a:gd name="connsiteX8" fmla="*/ 1403171 w 7975754"/>
              <a:gd name="connsiteY8" fmla="*/ 3327568 h 6256180"/>
              <a:gd name="connsiteX9" fmla="*/ 1438890 w 7975754"/>
              <a:gd name="connsiteY9" fmla="*/ 3334712 h 6256180"/>
              <a:gd name="connsiteX10" fmla="*/ 1581765 w 7975754"/>
              <a:gd name="connsiteY10" fmla="*/ 3298993 h 6256180"/>
              <a:gd name="connsiteX11" fmla="*/ 1762740 w 7975754"/>
              <a:gd name="connsiteY11" fmla="*/ 3210887 h 6256180"/>
              <a:gd name="connsiteX12" fmla="*/ 2067540 w 7975754"/>
              <a:gd name="connsiteY12" fmla="*/ 3258512 h 6256180"/>
              <a:gd name="connsiteX13" fmla="*/ 2191365 w 7975754"/>
              <a:gd name="connsiteY13" fmla="*/ 3487112 h 6256180"/>
              <a:gd name="connsiteX14" fmla="*/ 2000865 w 7975754"/>
              <a:gd name="connsiteY14" fmla="*/ 3753812 h 6256180"/>
              <a:gd name="connsiteX15" fmla="*/ 1943715 w 7975754"/>
              <a:gd name="connsiteY15" fmla="*/ 4001462 h 6256180"/>
              <a:gd name="connsiteX16" fmla="*/ 2019915 w 7975754"/>
              <a:gd name="connsiteY16" fmla="*/ 4125287 h 6256180"/>
              <a:gd name="connsiteX17" fmla="*/ 1819890 w 7975754"/>
              <a:gd name="connsiteY17" fmla="*/ 4211012 h 6256180"/>
              <a:gd name="connsiteX18" fmla="*/ 1677015 w 7975754"/>
              <a:gd name="connsiteY18" fmla="*/ 3963362 h 6256180"/>
              <a:gd name="connsiteX19" fmla="*/ 1553190 w 7975754"/>
              <a:gd name="connsiteY19" fmla="*/ 3915737 h 6256180"/>
              <a:gd name="connsiteX20" fmla="*/ 1334115 w 7975754"/>
              <a:gd name="connsiteY20" fmla="*/ 4030037 h 6256180"/>
              <a:gd name="connsiteX21" fmla="*/ 1267440 w 7975754"/>
              <a:gd name="connsiteY21" fmla="*/ 4115762 h 6256180"/>
              <a:gd name="connsiteX22" fmla="*/ 1038840 w 7975754"/>
              <a:gd name="connsiteY22" fmla="*/ 4096712 h 6256180"/>
              <a:gd name="connsiteX23" fmla="*/ 848340 w 7975754"/>
              <a:gd name="connsiteY23" fmla="*/ 4163387 h 6256180"/>
              <a:gd name="connsiteX24" fmla="*/ 648315 w 7975754"/>
              <a:gd name="connsiteY24" fmla="*/ 3991937 h 6256180"/>
              <a:gd name="connsiteX25" fmla="*/ 267315 w 7975754"/>
              <a:gd name="connsiteY25" fmla="*/ 4020512 h 6256180"/>
              <a:gd name="connsiteX26" fmla="*/ 143490 w 7975754"/>
              <a:gd name="connsiteY26" fmla="*/ 4087187 h 6256180"/>
              <a:gd name="connsiteX27" fmla="*/ 333990 w 7975754"/>
              <a:gd name="connsiteY27" fmla="*/ 4163387 h 6256180"/>
              <a:gd name="connsiteX28" fmla="*/ 486390 w 7975754"/>
              <a:gd name="connsiteY28" fmla="*/ 4211012 h 6256180"/>
              <a:gd name="connsiteX29" fmla="*/ 524490 w 7975754"/>
              <a:gd name="connsiteY29" fmla="*/ 4401512 h 6256180"/>
              <a:gd name="connsiteX30" fmla="*/ 486390 w 7975754"/>
              <a:gd name="connsiteY30" fmla="*/ 4468187 h 6256180"/>
              <a:gd name="connsiteX31" fmla="*/ 553065 w 7975754"/>
              <a:gd name="connsiteY31" fmla="*/ 4525337 h 6256180"/>
              <a:gd name="connsiteX32" fmla="*/ 534015 w 7975754"/>
              <a:gd name="connsiteY32" fmla="*/ 4687262 h 6256180"/>
              <a:gd name="connsiteX33" fmla="*/ 333990 w 7975754"/>
              <a:gd name="connsiteY33" fmla="*/ 4782512 h 6256180"/>
              <a:gd name="connsiteX34" fmla="*/ 419715 w 7975754"/>
              <a:gd name="connsiteY34" fmla="*/ 5344487 h 6256180"/>
              <a:gd name="connsiteX35" fmla="*/ 172065 w 7975754"/>
              <a:gd name="connsiteY35" fmla="*/ 5820737 h 6256180"/>
              <a:gd name="connsiteX36" fmla="*/ 476865 w 7975754"/>
              <a:gd name="connsiteY36" fmla="*/ 6201737 h 6256180"/>
              <a:gd name="connsiteX37" fmla="*/ 1305540 w 7975754"/>
              <a:gd name="connsiteY37" fmla="*/ 6239837 h 6256180"/>
              <a:gd name="connsiteX38" fmla="*/ 1781790 w 7975754"/>
              <a:gd name="connsiteY38" fmla="*/ 6068387 h 6256180"/>
              <a:gd name="connsiteX39" fmla="*/ 2105640 w 7975754"/>
              <a:gd name="connsiteY39" fmla="*/ 5868362 h 6256180"/>
              <a:gd name="connsiteX40" fmla="*/ 2286615 w 7975754"/>
              <a:gd name="connsiteY40" fmla="*/ 5935037 h 6256180"/>
              <a:gd name="connsiteX41" fmla="*/ 2772390 w 7975754"/>
              <a:gd name="connsiteY41" fmla="*/ 5515937 h 6256180"/>
              <a:gd name="connsiteX42" fmla="*/ 2981940 w 7975754"/>
              <a:gd name="connsiteY42" fmla="*/ 5754062 h 6256180"/>
              <a:gd name="connsiteX43" fmla="*/ 3429615 w 7975754"/>
              <a:gd name="connsiteY43" fmla="*/ 5773112 h 6256180"/>
              <a:gd name="connsiteX44" fmla="*/ 3724890 w 7975754"/>
              <a:gd name="connsiteY44" fmla="*/ 5858837 h 6256180"/>
              <a:gd name="connsiteX45" fmla="*/ 3877290 w 7975754"/>
              <a:gd name="connsiteY45" fmla="*/ 5639762 h 6256180"/>
              <a:gd name="connsiteX46" fmla="*/ 4001115 w 7975754"/>
              <a:gd name="connsiteY46" fmla="*/ 5649287 h 6256180"/>
              <a:gd name="connsiteX47" fmla="*/ 4182090 w 7975754"/>
              <a:gd name="connsiteY47" fmla="*/ 5430212 h 6256180"/>
              <a:gd name="connsiteX48" fmla="*/ 4001115 w 7975754"/>
              <a:gd name="connsiteY48" fmla="*/ 5249237 h 6256180"/>
              <a:gd name="connsiteX49" fmla="*/ 4143990 w 7975754"/>
              <a:gd name="connsiteY49" fmla="*/ 5115887 h 6256180"/>
              <a:gd name="connsiteX50" fmla="*/ 4334490 w 7975754"/>
              <a:gd name="connsiteY50" fmla="*/ 5039687 h 6256180"/>
              <a:gd name="connsiteX51" fmla="*/ 4715490 w 7975754"/>
              <a:gd name="connsiteY51" fmla="*/ 4468187 h 6256180"/>
              <a:gd name="connsiteX52" fmla="*/ 4996478 w 7975754"/>
              <a:gd name="connsiteY52" fmla="*/ 4132431 h 6256180"/>
              <a:gd name="connsiteX53" fmla="*/ 5325090 w 7975754"/>
              <a:gd name="connsiteY53" fmla="*/ 4006225 h 6256180"/>
              <a:gd name="connsiteX54" fmla="*/ 5570358 w 7975754"/>
              <a:gd name="connsiteY54" fmla="*/ 4003843 h 6256180"/>
              <a:gd name="connsiteX55" fmla="*/ 5779909 w 7975754"/>
              <a:gd name="connsiteY55" fmla="*/ 3868112 h 6256180"/>
              <a:gd name="connsiteX56" fmla="*/ 5822772 w 7975754"/>
              <a:gd name="connsiteY56" fmla="*/ 3639512 h 6256180"/>
              <a:gd name="connsiteX57" fmla="*/ 6068040 w 7975754"/>
              <a:gd name="connsiteY57" fmla="*/ 3546643 h 6256180"/>
              <a:gd name="connsiteX58" fmla="*/ 6565721 w 7975754"/>
              <a:gd name="connsiteY58" fmla="*/ 3268037 h 6256180"/>
              <a:gd name="connsiteX59" fmla="*/ 7020540 w 7975754"/>
              <a:gd name="connsiteY59" fmla="*/ 3210887 h 6256180"/>
              <a:gd name="connsiteX60" fmla="*/ 7706340 w 7975754"/>
              <a:gd name="connsiteY60" fmla="*/ 2906087 h 6256180"/>
              <a:gd name="connsiteX61" fmla="*/ 7846040 w 7975754"/>
              <a:gd name="connsiteY61" fmla="*/ 2798137 h 6256180"/>
              <a:gd name="connsiteX62" fmla="*/ 7944465 w 7975754"/>
              <a:gd name="connsiteY62" fmla="*/ 2604462 h 6256180"/>
              <a:gd name="connsiteX63" fmla="*/ 7960340 w 7975754"/>
              <a:gd name="connsiteY63" fmla="*/ 2423487 h 6256180"/>
              <a:gd name="connsiteX64" fmla="*/ 7738090 w 7975754"/>
              <a:gd name="connsiteY64" fmla="*/ 2388562 h 6256180"/>
              <a:gd name="connsiteX65" fmla="*/ 7833339 w 7975754"/>
              <a:gd name="connsiteY65" fmla="*/ 2217112 h 6256180"/>
              <a:gd name="connsiteX66" fmla="*/ 7900015 w 7975754"/>
              <a:gd name="connsiteY66" fmla="*/ 1934537 h 6256180"/>
              <a:gd name="connsiteX67" fmla="*/ 6810990 w 7975754"/>
              <a:gd name="connsiteY67" fmla="*/ 982037 h 6256180"/>
              <a:gd name="connsiteX68" fmla="*/ 6144240 w 7975754"/>
              <a:gd name="connsiteY68" fmla="*/ 1039187 h 6256180"/>
              <a:gd name="connsiteX69" fmla="*/ 6229965 w 7975754"/>
              <a:gd name="connsiteY69" fmla="*/ 1372562 h 6256180"/>
              <a:gd name="connsiteX70" fmla="*/ 5953740 w 7975754"/>
              <a:gd name="connsiteY70" fmla="*/ 1572587 h 6256180"/>
              <a:gd name="connsiteX71" fmla="*/ 5487015 w 7975754"/>
              <a:gd name="connsiteY71" fmla="*/ 1610687 h 6256180"/>
              <a:gd name="connsiteX72" fmla="*/ 5763240 w 7975754"/>
              <a:gd name="connsiteY72" fmla="*/ 1343987 h 6256180"/>
              <a:gd name="connsiteX73" fmla="*/ 5401290 w 7975754"/>
              <a:gd name="connsiteY73" fmla="*/ 1296362 h 6256180"/>
              <a:gd name="connsiteX74" fmla="*/ 5753715 w 7975754"/>
              <a:gd name="connsiteY74" fmla="*/ 962987 h 6256180"/>
              <a:gd name="connsiteX75" fmla="*/ 5782290 w 7975754"/>
              <a:gd name="connsiteY75" fmla="*/ 743912 h 6256180"/>
              <a:gd name="connsiteX76" fmla="*/ 5506065 w 7975754"/>
              <a:gd name="connsiteY76" fmla="*/ 677237 h 6256180"/>
              <a:gd name="connsiteX77" fmla="*/ 5191740 w 7975754"/>
              <a:gd name="connsiteY77" fmla="*/ 753437 h 6256180"/>
              <a:gd name="connsiteX78" fmla="*/ 5458440 w 7975754"/>
              <a:gd name="connsiteY78" fmla="*/ 524837 h 6256180"/>
              <a:gd name="connsiteX79" fmla="*/ 5448915 w 7975754"/>
              <a:gd name="connsiteY79" fmla="*/ 353387 h 6256180"/>
              <a:gd name="connsiteX80" fmla="*/ 5086965 w 7975754"/>
              <a:gd name="connsiteY80" fmla="*/ 286712 h 6256180"/>
              <a:gd name="connsiteX81" fmla="*/ 5086965 w 7975754"/>
              <a:gd name="connsiteY81" fmla="*/ 67637 h 6256180"/>
              <a:gd name="connsiteX82" fmla="*/ 4991715 w 7975754"/>
              <a:gd name="connsiteY82" fmla="*/ 962 h 6256180"/>
              <a:gd name="connsiteX83" fmla="*/ 4220190 w 7975754"/>
              <a:gd name="connsiteY83" fmla="*/ 105737 h 6256180"/>
              <a:gd name="connsiteX84" fmla="*/ 4201140 w 7975754"/>
              <a:gd name="connsiteY84" fmla="*/ 315287 h 6256180"/>
              <a:gd name="connsiteX85" fmla="*/ 4153515 w 7975754"/>
              <a:gd name="connsiteY85" fmla="*/ 391487 h 6256180"/>
              <a:gd name="connsiteX86" fmla="*/ 3848715 w 7975754"/>
              <a:gd name="connsiteY86" fmla="*/ 362912 h 6256180"/>
              <a:gd name="connsiteX87" fmla="*/ 3610590 w 7975754"/>
              <a:gd name="connsiteY87" fmla="*/ 801062 h 6256180"/>
              <a:gd name="connsiteX88" fmla="*/ 3420090 w 7975754"/>
              <a:gd name="connsiteY88" fmla="*/ 1191587 h 6256180"/>
              <a:gd name="connsiteX89" fmla="*/ 3115290 w 7975754"/>
              <a:gd name="connsiteY89" fmla="*/ 1201112 h 6256180"/>
              <a:gd name="connsiteX90" fmla="*/ 2667615 w 7975754"/>
              <a:gd name="connsiteY90" fmla="*/ 1420187 h 6256180"/>
              <a:gd name="connsiteX91" fmla="*/ 2591415 w 7975754"/>
              <a:gd name="connsiteY91" fmla="*/ 1667837 h 6256180"/>
              <a:gd name="connsiteX92" fmla="*/ 1972290 w 7975754"/>
              <a:gd name="connsiteY92" fmla="*/ 2220287 h 6256180"/>
              <a:gd name="connsiteX93" fmla="*/ 1886565 w 7975754"/>
              <a:gd name="connsiteY93" fmla="*/ 2096462 h 6256180"/>
              <a:gd name="connsiteX94" fmla="*/ 1734165 w 7975754"/>
              <a:gd name="connsiteY94" fmla="*/ 2172662 h 6256180"/>
              <a:gd name="connsiteX95" fmla="*/ 1610340 w 7975754"/>
              <a:gd name="connsiteY95" fmla="*/ 2105987 h 6256180"/>
              <a:gd name="connsiteX96" fmla="*/ 1429365 w 7975754"/>
              <a:gd name="connsiteY96" fmla="*/ 2363162 h 6256180"/>
              <a:gd name="connsiteX97" fmla="*/ 1324590 w 7975754"/>
              <a:gd name="connsiteY97" fmla="*/ 2534612 h 6256180"/>
              <a:gd name="connsiteX98" fmla="*/ 753090 w 7975754"/>
              <a:gd name="connsiteY98" fmla="*/ 2258387 h 6256180"/>
              <a:gd name="connsiteX99" fmla="*/ 762615 w 7975754"/>
              <a:gd name="connsiteY99" fmla="*/ 2153612 h 6256180"/>
              <a:gd name="connsiteX100" fmla="*/ 734040 w 7975754"/>
              <a:gd name="connsiteY100" fmla="*/ 1905962 h 6256180"/>
              <a:gd name="connsiteX101" fmla="*/ 553065 w 7975754"/>
              <a:gd name="connsiteY101" fmla="*/ 1753562 h 6256180"/>
              <a:gd name="connsiteX102" fmla="*/ 219690 w 7975754"/>
              <a:gd name="connsiteY102" fmla="*/ 1696412 h 6256180"/>
              <a:gd name="connsiteX103" fmla="*/ 162540 w 7975754"/>
              <a:gd name="connsiteY103" fmla="*/ 1877387 h 6256180"/>
              <a:gd name="connsiteX104" fmla="*/ 153015 w 7975754"/>
              <a:gd name="connsiteY104" fmla="*/ 2182187 h 6256180"/>
              <a:gd name="connsiteX105" fmla="*/ 153015 w 7975754"/>
              <a:gd name="connsiteY105" fmla="*/ 2420312 h 6256180"/>
              <a:gd name="connsiteX106" fmla="*/ 615 w 7975754"/>
              <a:gd name="connsiteY106" fmla="*/ 2639387 h 6256180"/>
              <a:gd name="connsiteX0" fmla="*/ 615 w 7975754"/>
              <a:gd name="connsiteY0" fmla="*/ 2639387 h 6256180"/>
              <a:gd name="connsiteX1" fmla="*/ 219690 w 7975754"/>
              <a:gd name="connsiteY1" fmla="*/ 2725112 h 6256180"/>
              <a:gd name="connsiteX2" fmla="*/ 248265 w 7975754"/>
              <a:gd name="connsiteY2" fmla="*/ 2906087 h 6256180"/>
              <a:gd name="connsiteX3" fmla="*/ 467340 w 7975754"/>
              <a:gd name="connsiteY3" fmla="*/ 2877512 h 6256180"/>
              <a:gd name="connsiteX4" fmla="*/ 600690 w 7975754"/>
              <a:gd name="connsiteY4" fmla="*/ 2877512 h 6256180"/>
              <a:gd name="connsiteX5" fmla="*/ 619740 w 7975754"/>
              <a:gd name="connsiteY5" fmla="*/ 3134687 h 6256180"/>
              <a:gd name="connsiteX6" fmla="*/ 762615 w 7975754"/>
              <a:gd name="connsiteY6" fmla="*/ 3220412 h 6256180"/>
              <a:gd name="connsiteX7" fmla="*/ 1315065 w 7975754"/>
              <a:gd name="connsiteY7" fmla="*/ 3320425 h 6256180"/>
              <a:gd name="connsiteX8" fmla="*/ 1403171 w 7975754"/>
              <a:gd name="connsiteY8" fmla="*/ 3327568 h 6256180"/>
              <a:gd name="connsiteX9" fmla="*/ 1438890 w 7975754"/>
              <a:gd name="connsiteY9" fmla="*/ 3334712 h 6256180"/>
              <a:gd name="connsiteX10" fmla="*/ 1581765 w 7975754"/>
              <a:gd name="connsiteY10" fmla="*/ 3298993 h 6256180"/>
              <a:gd name="connsiteX11" fmla="*/ 1762740 w 7975754"/>
              <a:gd name="connsiteY11" fmla="*/ 3210887 h 6256180"/>
              <a:gd name="connsiteX12" fmla="*/ 2067540 w 7975754"/>
              <a:gd name="connsiteY12" fmla="*/ 3258512 h 6256180"/>
              <a:gd name="connsiteX13" fmla="*/ 2191365 w 7975754"/>
              <a:gd name="connsiteY13" fmla="*/ 3487112 h 6256180"/>
              <a:gd name="connsiteX14" fmla="*/ 2000865 w 7975754"/>
              <a:gd name="connsiteY14" fmla="*/ 3753812 h 6256180"/>
              <a:gd name="connsiteX15" fmla="*/ 1943715 w 7975754"/>
              <a:gd name="connsiteY15" fmla="*/ 4001462 h 6256180"/>
              <a:gd name="connsiteX16" fmla="*/ 2019915 w 7975754"/>
              <a:gd name="connsiteY16" fmla="*/ 4125287 h 6256180"/>
              <a:gd name="connsiteX17" fmla="*/ 1819890 w 7975754"/>
              <a:gd name="connsiteY17" fmla="*/ 4211012 h 6256180"/>
              <a:gd name="connsiteX18" fmla="*/ 1677015 w 7975754"/>
              <a:gd name="connsiteY18" fmla="*/ 3963362 h 6256180"/>
              <a:gd name="connsiteX19" fmla="*/ 1553190 w 7975754"/>
              <a:gd name="connsiteY19" fmla="*/ 3915737 h 6256180"/>
              <a:gd name="connsiteX20" fmla="*/ 1334115 w 7975754"/>
              <a:gd name="connsiteY20" fmla="*/ 4030037 h 6256180"/>
              <a:gd name="connsiteX21" fmla="*/ 1267440 w 7975754"/>
              <a:gd name="connsiteY21" fmla="*/ 4115762 h 6256180"/>
              <a:gd name="connsiteX22" fmla="*/ 1038840 w 7975754"/>
              <a:gd name="connsiteY22" fmla="*/ 4096712 h 6256180"/>
              <a:gd name="connsiteX23" fmla="*/ 848340 w 7975754"/>
              <a:gd name="connsiteY23" fmla="*/ 4163387 h 6256180"/>
              <a:gd name="connsiteX24" fmla="*/ 648315 w 7975754"/>
              <a:gd name="connsiteY24" fmla="*/ 3991937 h 6256180"/>
              <a:gd name="connsiteX25" fmla="*/ 267315 w 7975754"/>
              <a:gd name="connsiteY25" fmla="*/ 4020512 h 6256180"/>
              <a:gd name="connsiteX26" fmla="*/ 143490 w 7975754"/>
              <a:gd name="connsiteY26" fmla="*/ 4087187 h 6256180"/>
              <a:gd name="connsiteX27" fmla="*/ 333990 w 7975754"/>
              <a:gd name="connsiteY27" fmla="*/ 4163387 h 6256180"/>
              <a:gd name="connsiteX28" fmla="*/ 486390 w 7975754"/>
              <a:gd name="connsiteY28" fmla="*/ 4211012 h 6256180"/>
              <a:gd name="connsiteX29" fmla="*/ 524490 w 7975754"/>
              <a:gd name="connsiteY29" fmla="*/ 4401512 h 6256180"/>
              <a:gd name="connsiteX30" fmla="*/ 486390 w 7975754"/>
              <a:gd name="connsiteY30" fmla="*/ 4468187 h 6256180"/>
              <a:gd name="connsiteX31" fmla="*/ 553065 w 7975754"/>
              <a:gd name="connsiteY31" fmla="*/ 4525337 h 6256180"/>
              <a:gd name="connsiteX32" fmla="*/ 534015 w 7975754"/>
              <a:gd name="connsiteY32" fmla="*/ 4687262 h 6256180"/>
              <a:gd name="connsiteX33" fmla="*/ 333990 w 7975754"/>
              <a:gd name="connsiteY33" fmla="*/ 4782512 h 6256180"/>
              <a:gd name="connsiteX34" fmla="*/ 419715 w 7975754"/>
              <a:gd name="connsiteY34" fmla="*/ 5344487 h 6256180"/>
              <a:gd name="connsiteX35" fmla="*/ 172065 w 7975754"/>
              <a:gd name="connsiteY35" fmla="*/ 5820737 h 6256180"/>
              <a:gd name="connsiteX36" fmla="*/ 476865 w 7975754"/>
              <a:gd name="connsiteY36" fmla="*/ 6201737 h 6256180"/>
              <a:gd name="connsiteX37" fmla="*/ 1305540 w 7975754"/>
              <a:gd name="connsiteY37" fmla="*/ 6239837 h 6256180"/>
              <a:gd name="connsiteX38" fmla="*/ 1781790 w 7975754"/>
              <a:gd name="connsiteY38" fmla="*/ 6068387 h 6256180"/>
              <a:gd name="connsiteX39" fmla="*/ 2105640 w 7975754"/>
              <a:gd name="connsiteY39" fmla="*/ 5868362 h 6256180"/>
              <a:gd name="connsiteX40" fmla="*/ 2286615 w 7975754"/>
              <a:gd name="connsiteY40" fmla="*/ 5935037 h 6256180"/>
              <a:gd name="connsiteX41" fmla="*/ 2772390 w 7975754"/>
              <a:gd name="connsiteY41" fmla="*/ 5515937 h 6256180"/>
              <a:gd name="connsiteX42" fmla="*/ 2981940 w 7975754"/>
              <a:gd name="connsiteY42" fmla="*/ 5754062 h 6256180"/>
              <a:gd name="connsiteX43" fmla="*/ 3429615 w 7975754"/>
              <a:gd name="connsiteY43" fmla="*/ 5773112 h 6256180"/>
              <a:gd name="connsiteX44" fmla="*/ 3724890 w 7975754"/>
              <a:gd name="connsiteY44" fmla="*/ 5858837 h 6256180"/>
              <a:gd name="connsiteX45" fmla="*/ 3877290 w 7975754"/>
              <a:gd name="connsiteY45" fmla="*/ 5639762 h 6256180"/>
              <a:gd name="connsiteX46" fmla="*/ 4001115 w 7975754"/>
              <a:gd name="connsiteY46" fmla="*/ 5649287 h 6256180"/>
              <a:gd name="connsiteX47" fmla="*/ 4182090 w 7975754"/>
              <a:gd name="connsiteY47" fmla="*/ 5430212 h 6256180"/>
              <a:gd name="connsiteX48" fmla="*/ 4001115 w 7975754"/>
              <a:gd name="connsiteY48" fmla="*/ 5249237 h 6256180"/>
              <a:gd name="connsiteX49" fmla="*/ 4143990 w 7975754"/>
              <a:gd name="connsiteY49" fmla="*/ 5115887 h 6256180"/>
              <a:gd name="connsiteX50" fmla="*/ 4334490 w 7975754"/>
              <a:gd name="connsiteY50" fmla="*/ 5039687 h 6256180"/>
              <a:gd name="connsiteX51" fmla="*/ 4715490 w 7975754"/>
              <a:gd name="connsiteY51" fmla="*/ 4468187 h 6256180"/>
              <a:gd name="connsiteX52" fmla="*/ 4996478 w 7975754"/>
              <a:gd name="connsiteY52" fmla="*/ 4132431 h 6256180"/>
              <a:gd name="connsiteX53" fmla="*/ 5325090 w 7975754"/>
              <a:gd name="connsiteY53" fmla="*/ 4006225 h 6256180"/>
              <a:gd name="connsiteX54" fmla="*/ 5570358 w 7975754"/>
              <a:gd name="connsiteY54" fmla="*/ 4003843 h 6256180"/>
              <a:gd name="connsiteX55" fmla="*/ 5779909 w 7975754"/>
              <a:gd name="connsiteY55" fmla="*/ 3868112 h 6256180"/>
              <a:gd name="connsiteX56" fmla="*/ 5822772 w 7975754"/>
              <a:gd name="connsiteY56" fmla="*/ 3639512 h 6256180"/>
              <a:gd name="connsiteX57" fmla="*/ 6068040 w 7975754"/>
              <a:gd name="connsiteY57" fmla="*/ 3546643 h 6256180"/>
              <a:gd name="connsiteX58" fmla="*/ 6565721 w 7975754"/>
              <a:gd name="connsiteY58" fmla="*/ 3268037 h 6256180"/>
              <a:gd name="connsiteX59" fmla="*/ 6906239 w 7975754"/>
              <a:gd name="connsiteY59" fmla="*/ 3214062 h 6256180"/>
              <a:gd name="connsiteX60" fmla="*/ 7020540 w 7975754"/>
              <a:gd name="connsiteY60" fmla="*/ 3210887 h 6256180"/>
              <a:gd name="connsiteX61" fmla="*/ 7706340 w 7975754"/>
              <a:gd name="connsiteY61" fmla="*/ 2906087 h 6256180"/>
              <a:gd name="connsiteX62" fmla="*/ 7846040 w 7975754"/>
              <a:gd name="connsiteY62" fmla="*/ 2798137 h 6256180"/>
              <a:gd name="connsiteX63" fmla="*/ 7944465 w 7975754"/>
              <a:gd name="connsiteY63" fmla="*/ 2604462 h 6256180"/>
              <a:gd name="connsiteX64" fmla="*/ 7960340 w 7975754"/>
              <a:gd name="connsiteY64" fmla="*/ 2423487 h 6256180"/>
              <a:gd name="connsiteX65" fmla="*/ 7738090 w 7975754"/>
              <a:gd name="connsiteY65" fmla="*/ 2388562 h 6256180"/>
              <a:gd name="connsiteX66" fmla="*/ 7833339 w 7975754"/>
              <a:gd name="connsiteY66" fmla="*/ 2217112 h 6256180"/>
              <a:gd name="connsiteX67" fmla="*/ 7900015 w 7975754"/>
              <a:gd name="connsiteY67" fmla="*/ 1934537 h 6256180"/>
              <a:gd name="connsiteX68" fmla="*/ 6810990 w 7975754"/>
              <a:gd name="connsiteY68" fmla="*/ 982037 h 6256180"/>
              <a:gd name="connsiteX69" fmla="*/ 6144240 w 7975754"/>
              <a:gd name="connsiteY69" fmla="*/ 1039187 h 6256180"/>
              <a:gd name="connsiteX70" fmla="*/ 6229965 w 7975754"/>
              <a:gd name="connsiteY70" fmla="*/ 1372562 h 6256180"/>
              <a:gd name="connsiteX71" fmla="*/ 5953740 w 7975754"/>
              <a:gd name="connsiteY71" fmla="*/ 1572587 h 6256180"/>
              <a:gd name="connsiteX72" fmla="*/ 5487015 w 7975754"/>
              <a:gd name="connsiteY72" fmla="*/ 1610687 h 6256180"/>
              <a:gd name="connsiteX73" fmla="*/ 5763240 w 7975754"/>
              <a:gd name="connsiteY73" fmla="*/ 1343987 h 6256180"/>
              <a:gd name="connsiteX74" fmla="*/ 5401290 w 7975754"/>
              <a:gd name="connsiteY74" fmla="*/ 1296362 h 6256180"/>
              <a:gd name="connsiteX75" fmla="*/ 5753715 w 7975754"/>
              <a:gd name="connsiteY75" fmla="*/ 962987 h 6256180"/>
              <a:gd name="connsiteX76" fmla="*/ 5782290 w 7975754"/>
              <a:gd name="connsiteY76" fmla="*/ 743912 h 6256180"/>
              <a:gd name="connsiteX77" fmla="*/ 5506065 w 7975754"/>
              <a:gd name="connsiteY77" fmla="*/ 677237 h 6256180"/>
              <a:gd name="connsiteX78" fmla="*/ 5191740 w 7975754"/>
              <a:gd name="connsiteY78" fmla="*/ 753437 h 6256180"/>
              <a:gd name="connsiteX79" fmla="*/ 5458440 w 7975754"/>
              <a:gd name="connsiteY79" fmla="*/ 524837 h 6256180"/>
              <a:gd name="connsiteX80" fmla="*/ 5448915 w 7975754"/>
              <a:gd name="connsiteY80" fmla="*/ 353387 h 6256180"/>
              <a:gd name="connsiteX81" fmla="*/ 5086965 w 7975754"/>
              <a:gd name="connsiteY81" fmla="*/ 286712 h 6256180"/>
              <a:gd name="connsiteX82" fmla="*/ 5086965 w 7975754"/>
              <a:gd name="connsiteY82" fmla="*/ 67637 h 6256180"/>
              <a:gd name="connsiteX83" fmla="*/ 4991715 w 7975754"/>
              <a:gd name="connsiteY83" fmla="*/ 962 h 6256180"/>
              <a:gd name="connsiteX84" fmla="*/ 4220190 w 7975754"/>
              <a:gd name="connsiteY84" fmla="*/ 105737 h 6256180"/>
              <a:gd name="connsiteX85" fmla="*/ 4201140 w 7975754"/>
              <a:gd name="connsiteY85" fmla="*/ 315287 h 6256180"/>
              <a:gd name="connsiteX86" fmla="*/ 4153515 w 7975754"/>
              <a:gd name="connsiteY86" fmla="*/ 391487 h 6256180"/>
              <a:gd name="connsiteX87" fmla="*/ 3848715 w 7975754"/>
              <a:gd name="connsiteY87" fmla="*/ 362912 h 6256180"/>
              <a:gd name="connsiteX88" fmla="*/ 3610590 w 7975754"/>
              <a:gd name="connsiteY88" fmla="*/ 801062 h 6256180"/>
              <a:gd name="connsiteX89" fmla="*/ 3420090 w 7975754"/>
              <a:gd name="connsiteY89" fmla="*/ 1191587 h 6256180"/>
              <a:gd name="connsiteX90" fmla="*/ 3115290 w 7975754"/>
              <a:gd name="connsiteY90" fmla="*/ 1201112 h 6256180"/>
              <a:gd name="connsiteX91" fmla="*/ 2667615 w 7975754"/>
              <a:gd name="connsiteY91" fmla="*/ 1420187 h 6256180"/>
              <a:gd name="connsiteX92" fmla="*/ 2591415 w 7975754"/>
              <a:gd name="connsiteY92" fmla="*/ 1667837 h 6256180"/>
              <a:gd name="connsiteX93" fmla="*/ 1972290 w 7975754"/>
              <a:gd name="connsiteY93" fmla="*/ 2220287 h 6256180"/>
              <a:gd name="connsiteX94" fmla="*/ 1886565 w 7975754"/>
              <a:gd name="connsiteY94" fmla="*/ 2096462 h 6256180"/>
              <a:gd name="connsiteX95" fmla="*/ 1734165 w 7975754"/>
              <a:gd name="connsiteY95" fmla="*/ 2172662 h 6256180"/>
              <a:gd name="connsiteX96" fmla="*/ 1610340 w 7975754"/>
              <a:gd name="connsiteY96" fmla="*/ 2105987 h 6256180"/>
              <a:gd name="connsiteX97" fmla="*/ 1429365 w 7975754"/>
              <a:gd name="connsiteY97" fmla="*/ 2363162 h 6256180"/>
              <a:gd name="connsiteX98" fmla="*/ 1324590 w 7975754"/>
              <a:gd name="connsiteY98" fmla="*/ 2534612 h 6256180"/>
              <a:gd name="connsiteX99" fmla="*/ 753090 w 7975754"/>
              <a:gd name="connsiteY99" fmla="*/ 2258387 h 6256180"/>
              <a:gd name="connsiteX100" fmla="*/ 762615 w 7975754"/>
              <a:gd name="connsiteY100" fmla="*/ 2153612 h 6256180"/>
              <a:gd name="connsiteX101" fmla="*/ 734040 w 7975754"/>
              <a:gd name="connsiteY101" fmla="*/ 1905962 h 6256180"/>
              <a:gd name="connsiteX102" fmla="*/ 553065 w 7975754"/>
              <a:gd name="connsiteY102" fmla="*/ 1753562 h 6256180"/>
              <a:gd name="connsiteX103" fmla="*/ 219690 w 7975754"/>
              <a:gd name="connsiteY103" fmla="*/ 1696412 h 6256180"/>
              <a:gd name="connsiteX104" fmla="*/ 162540 w 7975754"/>
              <a:gd name="connsiteY104" fmla="*/ 1877387 h 6256180"/>
              <a:gd name="connsiteX105" fmla="*/ 153015 w 7975754"/>
              <a:gd name="connsiteY105" fmla="*/ 2182187 h 6256180"/>
              <a:gd name="connsiteX106" fmla="*/ 153015 w 7975754"/>
              <a:gd name="connsiteY106" fmla="*/ 2420312 h 6256180"/>
              <a:gd name="connsiteX107" fmla="*/ 615 w 7975754"/>
              <a:gd name="connsiteY107" fmla="*/ 2639387 h 6256180"/>
              <a:gd name="connsiteX0" fmla="*/ 7494 w 7982633"/>
              <a:gd name="connsiteY0" fmla="*/ 2639387 h 6256180"/>
              <a:gd name="connsiteX1" fmla="*/ 226569 w 7982633"/>
              <a:gd name="connsiteY1" fmla="*/ 2725112 h 6256180"/>
              <a:gd name="connsiteX2" fmla="*/ 255144 w 7982633"/>
              <a:gd name="connsiteY2" fmla="*/ 2906087 h 6256180"/>
              <a:gd name="connsiteX3" fmla="*/ 474219 w 7982633"/>
              <a:gd name="connsiteY3" fmla="*/ 2877512 h 6256180"/>
              <a:gd name="connsiteX4" fmla="*/ 607569 w 7982633"/>
              <a:gd name="connsiteY4" fmla="*/ 2877512 h 6256180"/>
              <a:gd name="connsiteX5" fmla="*/ 626619 w 7982633"/>
              <a:gd name="connsiteY5" fmla="*/ 3134687 h 6256180"/>
              <a:gd name="connsiteX6" fmla="*/ 769494 w 7982633"/>
              <a:gd name="connsiteY6" fmla="*/ 3220412 h 6256180"/>
              <a:gd name="connsiteX7" fmla="*/ 1321944 w 7982633"/>
              <a:gd name="connsiteY7" fmla="*/ 3320425 h 6256180"/>
              <a:gd name="connsiteX8" fmla="*/ 1410050 w 7982633"/>
              <a:gd name="connsiteY8" fmla="*/ 3327568 h 6256180"/>
              <a:gd name="connsiteX9" fmla="*/ 1445769 w 7982633"/>
              <a:gd name="connsiteY9" fmla="*/ 3334712 h 6256180"/>
              <a:gd name="connsiteX10" fmla="*/ 1588644 w 7982633"/>
              <a:gd name="connsiteY10" fmla="*/ 3298993 h 6256180"/>
              <a:gd name="connsiteX11" fmla="*/ 1769619 w 7982633"/>
              <a:gd name="connsiteY11" fmla="*/ 3210887 h 6256180"/>
              <a:gd name="connsiteX12" fmla="*/ 2074419 w 7982633"/>
              <a:gd name="connsiteY12" fmla="*/ 3258512 h 6256180"/>
              <a:gd name="connsiteX13" fmla="*/ 2198244 w 7982633"/>
              <a:gd name="connsiteY13" fmla="*/ 3487112 h 6256180"/>
              <a:gd name="connsiteX14" fmla="*/ 2007744 w 7982633"/>
              <a:gd name="connsiteY14" fmla="*/ 3753812 h 6256180"/>
              <a:gd name="connsiteX15" fmla="*/ 1950594 w 7982633"/>
              <a:gd name="connsiteY15" fmla="*/ 4001462 h 6256180"/>
              <a:gd name="connsiteX16" fmla="*/ 2026794 w 7982633"/>
              <a:gd name="connsiteY16" fmla="*/ 4125287 h 6256180"/>
              <a:gd name="connsiteX17" fmla="*/ 1826769 w 7982633"/>
              <a:gd name="connsiteY17" fmla="*/ 4211012 h 6256180"/>
              <a:gd name="connsiteX18" fmla="*/ 1683894 w 7982633"/>
              <a:gd name="connsiteY18" fmla="*/ 3963362 h 6256180"/>
              <a:gd name="connsiteX19" fmla="*/ 1560069 w 7982633"/>
              <a:gd name="connsiteY19" fmla="*/ 3915737 h 6256180"/>
              <a:gd name="connsiteX20" fmla="*/ 1340994 w 7982633"/>
              <a:gd name="connsiteY20" fmla="*/ 4030037 h 6256180"/>
              <a:gd name="connsiteX21" fmla="*/ 1274319 w 7982633"/>
              <a:gd name="connsiteY21" fmla="*/ 4115762 h 6256180"/>
              <a:gd name="connsiteX22" fmla="*/ 1045719 w 7982633"/>
              <a:gd name="connsiteY22" fmla="*/ 4096712 h 6256180"/>
              <a:gd name="connsiteX23" fmla="*/ 855219 w 7982633"/>
              <a:gd name="connsiteY23" fmla="*/ 4163387 h 6256180"/>
              <a:gd name="connsiteX24" fmla="*/ 655194 w 7982633"/>
              <a:gd name="connsiteY24" fmla="*/ 3991937 h 6256180"/>
              <a:gd name="connsiteX25" fmla="*/ 274194 w 7982633"/>
              <a:gd name="connsiteY25" fmla="*/ 4020512 h 6256180"/>
              <a:gd name="connsiteX26" fmla="*/ 150369 w 7982633"/>
              <a:gd name="connsiteY26" fmla="*/ 4087187 h 6256180"/>
              <a:gd name="connsiteX27" fmla="*/ 340869 w 7982633"/>
              <a:gd name="connsiteY27" fmla="*/ 4163387 h 6256180"/>
              <a:gd name="connsiteX28" fmla="*/ 493269 w 7982633"/>
              <a:gd name="connsiteY28" fmla="*/ 4211012 h 6256180"/>
              <a:gd name="connsiteX29" fmla="*/ 531369 w 7982633"/>
              <a:gd name="connsiteY29" fmla="*/ 4401512 h 6256180"/>
              <a:gd name="connsiteX30" fmla="*/ 493269 w 7982633"/>
              <a:gd name="connsiteY30" fmla="*/ 4468187 h 6256180"/>
              <a:gd name="connsiteX31" fmla="*/ 559944 w 7982633"/>
              <a:gd name="connsiteY31" fmla="*/ 4525337 h 6256180"/>
              <a:gd name="connsiteX32" fmla="*/ 540894 w 7982633"/>
              <a:gd name="connsiteY32" fmla="*/ 4687262 h 6256180"/>
              <a:gd name="connsiteX33" fmla="*/ 340869 w 7982633"/>
              <a:gd name="connsiteY33" fmla="*/ 4782512 h 6256180"/>
              <a:gd name="connsiteX34" fmla="*/ 426594 w 7982633"/>
              <a:gd name="connsiteY34" fmla="*/ 5344487 h 6256180"/>
              <a:gd name="connsiteX35" fmla="*/ 178944 w 7982633"/>
              <a:gd name="connsiteY35" fmla="*/ 5820737 h 6256180"/>
              <a:gd name="connsiteX36" fmla="*/ 483744 w 7982633"/>
              <a:gd name="connsiteY36" fmla="*/ 6201737 h 6256180"/>
              <a:gd name="connsiteX37" fmla="*/ 1312419 w 7982633"/>
              <a:gd name="connsiteY37" fmla="*/ 6239837 h 6256180"/>
              <a:gd name="connsiteX38" fmla="*/ 1788669 w 7982633"/>
              <a:gd name="connsiteY38" fmla="*/ 6068387 h 6256180"/>
              <a:gd name="connsiteX39" fmla="*/ 2112519 w 7982633"/>
              <a:gd name="connsiteY39" fmla="*/ 5868362 h 6256180"/>
              <a:gd name="connsiteX40" fmla="*/ 2293494 w 7982633"/>
              <a:gd name="connsiteY40" fmla="*/ 5935037 h 6256180"/>
              <a:gd name="connsiteX41" fmla="*/ 2779269 w 7982633"/>
              <a:gd name="connsiteY41" fmla="*/ 5515937 h 6256180"/>
              <a:gd name="connsiteX42" fmla="*/ 2988819 w 7982633"/>
              <a:gd name="connsiteY42" fmla="*/ 5754062 h 6256180"/>
              <a:gd name="connsiteX43" fmla="*/ 3436494 w 7982633"/>
              <a:gd name="connsiteY43" fmla="*/ 5773112 h 6256180"/>
              <a:gd name="connsiteX44" fmla="*/ 3731769 w 7982633"/>
              <a:gd name="connsiteY44" fmla="*/ 5858837 h 6256180"/>
              <a:gd name="connsiteX45" fmla="*/ 3884169 w 7982633"/>
              <a:gd name="connsiteY45" fmla="*/ 5639762 h 6256180"/>
              <a:gd name="connsiteX46" fmla="*/ 4007994 w 7982633"/>
              <a:gd name="connsiteY46" fmla="*/ 5649287 h 6256180"/>
              <a:gd name="connsiteX47" fmla="*/ 4188969 w 7982633"/>
              <a:gd name="connsiteY47" fmla="*/ 5430212 h 6256180"/>
              <a:gd name="connsiteX48" fmla="*/ 4007994 w 7982633"/>
              <a:gd name="connsiteY48" fmla="*/ 5249237 h 6256180"/>
              <a:gd name="connsiteX49" fmla="*/ 4150869 w 7982633"/>
              <a:gd name="connsiteY49" fmla="*/ 5115887 h 6256180"/>
              <a:gd name="connsiteX50" fmla="*/ 4341369 w 7982633"/>
              <a:gd name="connsiteY50" fmla="*/ 5039687 h 6256180"/>
              <a:gd name="connsiteX51" fmla="*/ 4722369 w 7982633"/>
              <a:gd name="connsiteY51" fmla="*/ 4468187 h 6256180"/>
              <a:gd name="connsiteX52" fmla="*/ 5003357 w 7982633"/>
              <a:gd name="connsiteY52" fmla="*/ 4132431 h 6256180"/>
              <a:gd name="connsiteX53" fmla="*/ 5331969 w 7982633"/>
              <a:gd name="connsiteY53" fmla="*/ 4006225 h 6256180"/>
              <a:gd name="connsiteX54" fmla="*/ 5577237 w 7982633"/>
              <a:gd name="connsiteY54" fmla="*/ 4003843 h 6256180"/>
              <a:gd name="connsiteX55" fmla="*/ 5786788 w 7982633"/>
              <a:gd name="connsiteY55" fmla="*/ 3868112 h 6256180"/>
              <a:gd name="connsiteX56" fmla="*/ 5829651 w 7982633"/>
              <a:gd name="connsiteY56" fmla="*/ 3639512 h 6256180"/>
              <a:gd name="connsiteX57" fmla="*/ 6074919 w 7982633"/>
              <a:gd name="connsiteY57" fmla="*/ 3546643 h 6256180"/>
              <a:gd name="connsiteX58" fmla="*/ 6572600 w 7982633"/>
              <a:gd name="connsiteY58" fmla="*/ 3268037 h 6256180"/>
              <a:gd name="connsiteX59" fmla="*/ 6913118 w 7982633"/>
              <a:gd name="connsiteY59" fmla="*/ 3214062 h 6256180"/>
              <a:gd name="connsiteX60" fmla="*/ 7027419 w 7982633"/>
              <a:gd name="connsiteY60" fmla="*/ 3210887 h 6256180"/>
              <a:gd name="connsiteX61" fmla="*/ 7713219 w 7982633"/>
              <a:gd name="connsiteY61" fmla="*/ 2906087 h 6256180"/>
              <a:gd name="connsiteX62" fmla="*/ 7852919 w 7982633"/>
              <a:gd name="connsiteY62" fmla="*/ 2798137 h 6256180"/>
              <a:gd name="connsiteX63" fmla="*/ 7951344 w 7982633"/>
              <a:gd name="connsiteY63" fmla="*/ 2604462 h 6256180"/>
              <a:gd name="connsiteX64" fmla="*/ 7967219 w 7982633"/>
              <a:gd name="connsiteY64" fmla="*/ 2423487 h 6256180"/>
              <a:gd name="connsiteX65" fmla="*/ 7744969 w 7982633"/>
              <a:gd name="connsiteY65" fmla="*/ 2388562 h 6256180"/>
              <a:gd name="connsiteX66" fmla="*/ 7840218 w 7982633"/>
              <a:gd name="connsiteY66" fmla="*/ 2217112 h 6256180"/>
              <a:gd name="connsiteX67" fmla="*/ 7906894 w 7982633"/>
              <a:gd name="connsiteY67" fmla="*/ 1934537 h 6256180"/>
              <a:gd name="connsiteX68" fmla="*/ 6817869 w 7982633"/>
              <a:gd name="connsiteY68" fmla="*/ 982037 h 6256180"/>
              <a:gd name="connsiteX69" fmla="*/ 6151119 w 7982633"/>
              <a:gd name="connsiteY69" fmla="*/ 1039187 h 6256180"/>
              <a:gd name="connsiteX70" fmla="*/ 6236844 w 7982633"/>
              <a:gd name="connsiteY70" fmla="*/ 1372562 h 6256180"/>
              <a:gd name="connsiteX71" fmla="*/ 5960619 w 7982633"/>
              <a:gd name="connsiteY71" fmla="*/ 1572587 h 6256180"/>
              <a:gd name="connsiteX72" fmla="*/ 5493894 w 7982633"/>
              <a:gd name="connsiteY72" fmla="*/ 1610687 h 6256180"/>
              <a:gd name="connsiteX73" fmla="*/ 5770119 w 7982633"/>
              <a:gd name="connsiteY73" fmla="*/ 1343987 h 6256180"/>
              <a:gd name="connsiteX74" fmla="*/ 5408169 w 7982633"/>
              <a:gd name="connsiteY74" fmla="*/ 1296362 h 6256180"/>
              <a:gd name="connsiteX75" fmla="*/ 5760594 w 7982633"/>
              <a:gd name="connsiteY75" fmla="*/ 962987 h 6256180"/>
              <a:gd name="connsiteX76" fmla="*/ 5789169 w 7982633"/>
              <a:gd name="connsiteY76" fmla="*/ 743912 h 6256180"/>
              <a:gd name="connsiteX77" fmla="*/ 5512944 w 7982633"/>
              <a:gd name="connsiteY77" fmla="*/ 677237 h 6256180"/>
              <a:gd name="connsiteX78" fmla="*/ 5198619 w 7982633"/>
              <a:gd name="connsiteY78" fmla="*/ 753437 h 6256180"/>
              <a:gd name="connsiteX79" fmla="*/ 5465319 w 7982633"/>
              <a:gd name="connsiteY79" fmla="*/ 524837 h 6256180"/>
              <a:gd name="connsiteX80" fmla="*/ 5455794 w 7982633"/>
              <a:gd name="connsiteY80" fmla="*/ 353387 h 6256180"/>
              <a:gd name="connsiteX81" fmla="*/ 5093844 w 7982633"/>
              <a:gd name="connsiteY81" fmla="*/ 286712 h 6256180"/>
              <a:gd name="connsiteX82" fmla="*/ 5093844 w 7982633"/>
              <a:gd name="connsiteY82" fmla="*/ 67637 h 6256180"/>
              <a:gd name="connsiteX83" fmla="*/ 4998594 w 7982633"/>
              <a:gd name="connsiteY83" fmla="*/ 962 h 6256180"/>
              <a:gd name="connsiteX84" fmla="*/ 4227069 w 7982633"/>
              <a:gd name="connsiteY84" fmla="*/ 105737 h 6256180"/>
              <a:gd name="connsiteX85" fmla="*/ 4208019 w 7982633"/>
              <a:gd name="connsiteY85" fmla="*/ 315287 h 6256180"/>
              <a:gd name="connsiteX86" fmla="*/ 4160394 w 7982633"/>
              <a:gd name="connsiteY86" fmla="*/ 391487 h 6256180"/>
              <a:gd name="connsiteX87" fmla="*/ 3855594 w 7982633"/>
              <a:gd name="connsiteY87" fmla="*/ 362912 h 6256180"/>
              <a:gd name="connsiteX88" fmla="*/ 3617469 w 7982633"/>
              <a:gd name="connsiteY88" fmla="*/ 801062 h 6256180"/>
              <a:gd name="connsiteX89" fmla="*/ 3426969 w 7982633"/>
              <a:gd name="connsiteY89" fmla="*/ 1191587 h 6256180"/>
              <a:gd name="connsiteX90" fmla="*/ 3122169 w 7982633"/>
              <a:gd name="connsiteY90" fmla="*/ 1201112 h 6256180"/>
              <a:gd name="connsiteX91" fmla="*/ 2674494 w 7982633"/>
              <a:gd name="connsiteY91" fmla="*/ 1420187 h 6256180"/>
              <a:gd name="connsiteX92" fmla="*/ 2598294 w 7982633"/>
              <a:gd name="connsiteY92" fmla="*/ 1667837 h 6256180"/>
              <a:gd name="connsiteX93" fmla="*/ 1979169 w 7982633"/>
              <a:gd name="connsiteY93" fmla="*/ 2220287 h 6256180"/>
              <a:gd name="connsiteX94" fmla="*/ 1893444 w 7982633"/>
              <a:gd name="connsiteY94" fmla="*/ 2096462 h 6256180"/>
              <a:gd name="connsiteX95" fmla="*/ 1741044 w 7982633"/>
              <a:gd name="connsiteY95" fmla="*/ 2172662 h 6256180"/>
              <a:gd name="connsiteX96" fmla="*/ 1617219 w 7982633"/>
              <a:gd name="connsiteY96" fmla="*/ 2105987 h 6256180"/>
              <a:gd name="connsiteX97" fmla="*/ 1436244 w 7982633"/>
              <a:gd name="connsiteY97" fmla="*/ 2363162 h 6256180"/>
              <a:gd name="connsiteX98" fmla="*/ 1331469 w 7982633"/>
              <a:gd name="connsiteY98" fmla="*/ 2534612 h 6256180"/>
              <a:gd name="connsiteX99" fmla="*/ 759969 w 7982633"/>
              <a:gd name="connsiteY99" fmla="*/ 2258387 h 6256180"/>
              <a:gd name="connsiteX100" fmla="*/ 769494 w 7982633"/>
              <a:gd name="connsiteY100" fmla="*/ 2153612 h 6256180"/>
              <a:gd name="connsiteX101" fmla="*/ 740919 w 7982633"/>
              <a:gd name="connsiteY101" fmla="*/ 1905962 h 6256180"/>
              <a:gd name="connsiteX102" fmla="*/ 559944 w 7982633"/>
              <a:gd name="connsiteY102" fmla="*/ 1753562 h 6256180"/>
              <a:gd name="connsiteX103" fmla="*/ 226569 w 7982633"/>
              <a:gd name="connsiteY103" fmla="*/ 1696412 h 6256180"/>
              <a:gd name="connsiteX104" fmla="*/ 169419 w 7982633"/>
              <a:gd name="connsiteY104" fmla="*/ 1877387 h 6256180"/>
              <a:gd name="connsiteX105" fmla="*/ 159894 w 7982633"/>
              <a:gd name="connsiteY105" fmla="*/ 2182187 h 6256180"/>
              <a:gd name="connsiteX106" fmla="*/ 58294 w 7982633"/>
              <a:gd name="connsiteY106" fmla="*/ 2566362 h 6256180"/>
              <a:gd name="connsiteX107" fmla="*/ 7494 w 7982633"/>
              <a:gd name="connsiteY107" fmla="*/ 2639387 h 6256180"/>
              <a:gd name="connsiteX0" fmla="*/ 8568 w 7983707"/>
              <a:gd name="connsiteY0" fmla="*/ 2639387 h 6256180"/>
              <a:gd name="connsiteX1" fmla="*/ 227643 w 7983707"/>
              <a:gd name="connsiteY1" fmla="*/ 2725112 h 6256180"/>
              <a:gd name="connsiteX2" fmla="*/ 256218 w 7983707"/>
              <a:gd name="connsiteY2" fmla="*/ 2906087 h 6256180"/>
              <a:gd name="connsiteX3" fmla="*/ 475293 w 7983707"/>
              <a:gd name="connsiteY3" fmla="*/ 2877512 h 6256180"/>
              <a:gd name="connsiteX4" fmla="*/ 608643 w 7983707"/>
              <a:gd name="connsiteY4" fmla="*/ 2877512 h 6256180"/>
              <a:gd name="connsiteX5" fmla="*/ 627693 w 7983707"/>
              <a:gd name="connsiteY5" fmla="*/ 3134687 h 6256180"/>
              <a:gd name="connsiteX6" fmla="*/ 770568 w 7983707"/>
              <a:gd name="connsiteY6" fmla="*/ 3220412 h 6256180"/>
              <a:gd name="connsiteX7" fmla="*/ 1323018 w 7983707"/>
              <a:gd name="connsiteY7" fmla="*/ 3320425 h 6256180"/>
              <a:gd name="connsiteX8" fmla="*/ 1411124 w 7983707"/>
              <a:gd name="connsiteY8" fmla="*/ 3327568 h 6256180"/>
              <a:gd name="connsiteX9" fmla="*/ 1446843 w 7983707"/>
              <a:gd name="connsiteY9" fmla="*/ 3334712 h 6256180"/>
              <a:gd name="connsiteX10" fmla="*/ 1589718 w 7983707"/>
              <a:gd name="connsiteY10" fmla="*/ 3298993 h 6256180"/>
              <a:gd name="connsiteX11" fmla="*/ 1770693 w 7983707"/>
              <a:gd name="connsiteY11" fmla="*/ 3210887 h 6256180"/>
              <a:gd name="connsiteX12" fmla="*/ 2075493 w 7983707"/>
              <a:gd name="connsiteY12" fmla="*/ 3258512 h 6256180"/>
              <a:gd name="connsiteX13" fmla="*/ 2199318 w 7983707"/>
              <a:gd name="connsiteY13" fmla="*/ 3487112 h 6256180"/>
              <a:gd name="connsiteX14" fmla="*/ 2008818 w 7983707"/>
              <a:gd name="connsiteY14" fmla="*/ 3753812 h 6256180"/>
              <a:gd name="connsiteX15" fmla="*/ 1951668 w 7983707"/>
              <a:gd name="connsiteY15" fmla="*/ 4001462 h 6256180"/>
              <a:gd name="connsiteX16" fmla="*/ 2027868 w 7983707"/>
              <a:gd name="connsiteY16" fmla="*/ 4125287 h 6256180"/>
              <a:gd name="connsiteX17" fmla="*/ 1827843 w 7983707"/>
              <a:gd name="connsiteY17" fmla="*/ 4211012 h 6256180"/>
              <a:gd name="connsiteX18" fmla="*/ 1684968 w 7983707"/>
              <a:gd name="connsiteY18" fmla="*/ 3963362 h 6256180"/>
              <a:gd name="connsiteX19" fmla="*/ 1561143 w 7983707"/>
              <a:gd name="connsiteY19" fmla="*/ 3915737 h 6256180"/>
              <a:gd name="connsiteX20" fmla="*/ 1342068 w 7983707"/>
              <a:gd name="connsiteY20" fmla="*/ 4030037 h 6256180"/>
              <a:gd name="connsiteX21" fmla="*/ 1275393 w 7983707"/>
              <a:gd name="connsiteY21" fmla="*/ 4115762 h 6256180"/>
              <a:gd name="connsiteX22" fmla="*/ 1046793 w 7983707"/>
              <a:gd name="connsiteY22" fmla="*/ 4096712 h 6256180"/>
              <a:gd name="connsiteX23" fmla="*/ 856293 w 7983707"/>
              <a:gd name="connsiteY23" fmla="*/ 4163387 h 6256180"/>
              <a:gd name="connsiteX24" fmla="*/ 656268 w 7983707"/>
              <a:gd name="connsiteY24" fmla="*/ 3991937 h 6256180"/>
              <a:gd name="connsiteX25" fmla="*/ 275268 w 7983707"/>
              <a:gd name="connsiteY25" fmla="*/ 4020512 h 6256180"/>
              <a:gd name="connsiteX26" fmla="*/ 151443 w 7983707"/>
              <a:gd name="connsiteY26" fmla="*/ 4087187 h 6256180"/>
              <a:gd name="connsiteX27" fmla="*/ 341943 w 7983707"/>
              <a:gd name="connsiteY27" fmla="*/ 4163387 h 6256180"/>
              <a:gd name="connsiteX28" fmla="*/ 494343 w 7983707"/>
              <a:gd name="connsiteY28" fmla="*/ 4211012 h 6256180"/>
              <a:gd name="connsiteX29" fmla="*/ 532443 w 7983707"/>
              <a:gd name="connsiteY29" fmla="*/ 4401512 h 6256180"/>
              <a:gd name="connsiteX30" fmla="*/ 494343 w 7983707"/>
              <a:gd name="connsiteY30" fmla="*/ 4468187 h 6256180"/>
              <a:gd name="connsiteX31" fmla="*/ 561018 w 7983707"/>
              <a:gd name="connsiteY31" fmla="*/ 4525337 h 6256180"/>
              <a:gd name="connsiteX32" fmla="*/ 541968 w 7983707"/>
              <a:gd name="connsiteY32" fmla="*/ 4687262 h 6256180"/>
              <a:gd name="connsiteX33" fmla="*/ 341943 w 7983707"/>
              <a:gd name="connsiteY33" fmla="*/ 4782512 h 6256180"/>
              <a:gd name="connsiteX34" fmla="*/ 427668 w 7983707"/>
              <a:gd name="connsiteY34" fmla="*/ 5344487 h 6256180"/>
              <a:gd name="connsiteX35" fmla="*/ 180018 w 7983707"/>
              <a:gd name="connsiteY35" fmla="*/ 5820737 h 6256180"/>
              <a:gd name="connsiteX36" fmla="*/ 484818 w 7983707"/>
              <a:gd name="connsiteY36" fmla="*/ 6201737 h 6256180"/>
              <a:gd name="connsiteX37" fmla="*/ 1313493 w 7983707"/>
              <a:gd name="connsiteY37" fmla="*/ 6239837 h 6256180"/>
              <a:gd name="connsiteX38" fmla="*/ 1789743 w 7983707"/>
              <a:gd name="connsiteY38" fmla="*/ 6068387 h 6256180"/>
              <a:gd name="connsiteX39" fmla="*/ 2113593 w 7983707"/>
              <a:gd name="connsiteY39" fmla="*/ 5868362 h 6256180"/>
              <a:gd name="connsiteX40" fmla="*/ 2294568 w 7983707"/>
              <a:gd name="connsiteY40" fmla="*/ 5935037 h 6256180"/>
              <a:gd name="connsiteX41" fmla="*/ 2780343 w 7983707"/>
              <a:gd name="connsiteY41" fmla="*/ 5515937 h 6256180"/>
              <a:gd name="connsiteX42" fmla="*/ 2989893 w 7983707"/>
              <a:gd name="connsiteY42" fmla="*/ 5754062 h 6256180"/>
              <a:gd name="connsiteX43" fmla="*/ 3437568 w 7983707"/>
              <a:gd name="connsiteY43" fmla="*/ 5773112 h 6256180"/>
              <a:gd name="connsiteX44" fmla="*/ 3732843 w 7983707"/>
              <a:gd name="connsiteY44" fmla="*/ 5858837 h 6256180"/>
              <a:gd name="connsiteX45" fmla="*/ 3885243 w 7983707"/>
              <a:gd name="connsiteY45" fmla="*/ 5639762 h 6256180"/>
              <a:gd name="connsiteX46" fmla="*/ 4009068 w 7983707"/>
              <a:gd name="connsiteY46" fmla="*/ 5649287 h 6256180"/>
              <a:gd name="connsiteX47" fmla="*/ 4190043 w 7983707"/>
              <a:gd name="connsiteY47" fmla="*/ 5430212 h 6256180"/>
              <a:gd name="connsiteX48" fmla="*/ 4009068 w 7983707"/>
              <a:gd name="connsiteY48" fmla="*/ 5249237 h 6256180"/>
              <a:gd name="connsiteX49" fmla="*/ 4151943 w 7983707"/>
              <a:gd name="connsiteY49" fmla="*/ 5115887 h 6256180"/>
              <a:gd name="connsiteX50" fmla="*/ 4342443 w 7983707"/>
              <a:gd name="connsiteY50" fmla="*/ 5039687 h 6256180"/>
              <a:gd name="connsiteX51" fmla="*/ 4723443 w 7983707"/>
              <a:gd name="connsiteY51" fmla="*/ 4468187 h 6256180"/>
              <a:gd name="connsiteX52" fmla="*/ 5004431 w 7983707"/>
              <a:gd name="connsiteY52" fmla="*/ 4132431 h 6256180"/>
              <a:gd name="connsiteX53" fmla="*/ 5333043 w 7983707"/>
              <a:gd name="connsiteY53" fmla="*/ 4006225 h 6256180"/>
              <a:gd name="connsiteX54" fmla="*/ 5578311 w 7983707"/>
              <a:gd name="connsiteY54" fmla="*/ 4003843 h 6256180"/>
              <a:gd name="connsiteX55" fmla="*/ 5787862 w 7983707"/>
              <a:gd name="connsiteY55" fmla="*/ 3868112 h 6256180"/>
              <a:gd name="connsiteX56" fmla="*/ 5830725 w 7983707"/>
              <a:gd name="connsiteY56" fmla="*/ 3639512 h 6256180"/>
              <a:gd name="connsiteX57" fmla="*/ 6075993 w 7983707"/>
              <a:gd name="connsiteY57" fmla="*/ 3546643 h 6256180"/>
              <a:gd name="connsiteX58" fmla="*/ 6573674 w 7983707"/>
              <a:gd name="connsiteY58" fmla="*/ 3268037 h 6256180"/>
              <a:gd name="connsiteX59" fmla="*/ 6914192 w 7983707"/>
              <a:gd name="connsiteY59" fmla="*/ 3214062 h 6256180"/>
              <a:gd name="connsiteX60" fmla="*/ 7028493 w 7983707"/>
              <a:gd name="connsiteY60" fmla="*/ 3210887 h 6256180"/>
              <a:gd name="connsiteX61" fmla="*/ 7714293 w 7983707"/>
              <a:gd name="connsiteY61" fmla="*/ 2906087 h 6256180"/>
              <a:gd name="connsiteX62" fmla="*/ 7853993 w 7983707"/>
              <a:gd name="connsiteY62" fmla="*/ 2798137 h 6256180"/>
              <a:gd name="connsiteX63" fmla="*/ 7952418 w 7983707"/>
              <a:gd name="connsiteY63" fmla="*/ 2604462 h 6256180"/>
              <a:gd name="connsiteX64" fmla="*/ 7968293 w 7983707"/>
              <a:gd name="connsiteY64" fmla="*/ 2423487 h 6256180"/>
              <a:gd name="connsiteX65" fmla="*/ 7746043 w 7983707"/>
              <a:gd name="connsiteY65" fmla="*/ 2388562 h 6256180"/>
              <a:gd name="connsiteX66" fmla="*/ 7841292 w 7983707"/>
              <a:gd name="connsiteY66" fmla="*/ 2217112 h 6256180"/>
              <a:gd name="connsiteX67" fmla="*/ 7907968 w 7983707"/>
              <a:gd name="connsiteY67" fmla="*/ 1934537 h 6256180"/>
              <a:gd name="connsiteX68" fmla="*/ 6818943 w 7983707"/>
              <a:gd name="connsiteY68" fmla="*/ 982037 h 6256180"/>
              <a:gd name="connsiteX69" fmla="*/ 6152193 w 7983707"/>
              <a:gd name="connsiteY69" fmla="*/ 1039187 h 6256180"/>
              <a:gd name="connsiteX70" fmla="*/ 6237918 w 7983707"/>
              <a:gd name="connsiteY70" fmla="*/ 1372562 h 6256180"/>
              <a:gd name="connsiteX71" fmla="*/ 5961693 w 7983707"/>
              <a:gd name="connsiteY71" fmla="*/ 1572587 h 6256180"/>
              <a:gd name="connsiteX72" fmla="*/ 5494968 w 7983707"/>
              <a:gd name="connsiteY72" fmla="*/ 1610687 h 6256180"/>
              <a:gd name="connsiteX73" fmla="*/ 5771193 w 7983707"/>
              <a:gd name="connsiteY73" fmla="*/ 1343987 h 6256180"/>
              <a:gd name="connsiteX74" fmla="*/ 5409243 w 7983707"/>
              <a:gd name="connsiteY74" fmla="*/ 1296362 h 6256180"/>
              <a:gd name="connsiteX75" fmla="*/ 5761668 w 7983707"/>
              <a:gd name="connsiteY75" fmla="*/ 962987 h 6256180"/>
              <a:gd name="connsiteX76" fmla="*/ 5790243 w 7983707"/>
              <a:gd name="connsiteY76" fmla="*/ 743912 h 6256180"/>
              <a:gd name="connsiteX77" fmla="*/ 5514018 w 7983707"/>
              <a:gd name="connsiteY77" fmla="*/ 677237 h 6256180"/>
              <a:gd name="connsiteX78" fmla="*/ 5199693 w 7983707"/>
              <a:gd name="connsiteY78" fmla="*/ 753437 h 6256180"/>
              <a:gd name="connsiteX79" fmla="*/ 5466393 w 7983707"/>
              <a:gd name="connsiteY79" fmla="*/ 524837 h 6256180"/>
              <a:gd name="connsiteX80" fmla="*/ 5456868 w 7983707"/>
              <a:gd name="connsiteY80" fmla="*/ 353387 h 6256180"/>
              <a:gd name="connsiteX81" fmla="*/ 5094918 w 7983707"/>
              <a:gd name="connsiteY81" fmla="*/ 286712 h 6256180"/>
              <a:gd name="connsiteX82" fmla="*/ 5094918 w 7983707"/>
              <a:gd name="connsiteY82" fmla="*/ 67637 h 6256180"/>
              <a:gd name="connsiteX83" fmla="*/ 4999668 w 7983707"/>
              <a:gd name="connsiteY83" fmla="*/ 962 h 6256180"/>
              <a:gd name="connsiteX84" fmla="*/ 4228143 w 7983707"/>
              <a:gd name="connsiteY84" fmla="*/ 105737 h 6256180"/>
              <a:gd name="connsiteX85" fmla="*/ 4209093 w 7983707"/>
              <a:gd name="connsiteY85" fmla="*/ 315287 h 6256180"/>
              <a:gd name="connsiteX86" fmla="*/ 4161468 w 7983707"/>
              <a:gd name="connsiteY86" fmla="*/ 391487 h 6256180"/>
              <a:gd name="connsiteX87" fmla="*/ 3856668 w 7983707"/>
              <a:gd name="connsiteY87" fmla="*/ 362912 h 6256180"/>
              <a:gd name="connsiteX88" fmla="*/ 3618543 w 7983707"/>
              <a:gd name="connsiteY88" fmla="*/ 801062 h 6256180"/>
              <a:gd name="connsiteX89" fmla="*/ 3428043 w 7983707"/>
              <a:gd name="connsiteY89" fmla="*/ 1191587 h 6256180"/>
              <a:gd name="connsiteX90" fmla="*/ 3123243 w 7983707"/>
              <a:gd name="connsiteY90" fmla="*/ 1201112 h 6256180"/>
              <a:gd name="connsiteX91" fmla="*/ 2675568 w 7983707"/>
              <a:gd name="connsiteY91" fmla="*/ 1420187 h 6256180"/>
              <a:gd name="connsiteX92" fmla="*/ 2599368 w 7983707"/>
              <a:gd name="connsiteY92" fmla="*/ 1667837 h 6256180"/>
              <a:gd name="connsiteX93" fmla="*/ 1980243 w 7983707"/>
              <a:gd name="connsiteY93" fmla="*/ 2220287 h 6256180"/>
              <a:gd name="connsiteX94" fmla="*/ 1894518 w 7983707"/>
              <a:gd name="connsiteY94" fmla="*/ 2096462 h 6256180"/>
              <a:gd name="connsiteX95" fmla="*/ 1742118 w 7983707"/>
              <a:gd name="connsiteY95" fmla="*/ 2172662 h 6256180"/>
              <a:gd name="connsiteX96" fmla="*/ 1618293 w 7983707"/>
              <a:gd name="connsiteY96" fmla="*/ 2105987 h 6256180"/>
              <a:gd name="connsiteX97" fmla="*/ 1437318 w 7983707"/>
              <a:gd name="connsiteY97" fmla="*/ 2363162 h 6256180"/>
              <a:gd name="connsiteX98" fmla="*/ 1332543 w 7983707"/>
              <a:gd name="connsiteY98" fmla="*/ 2534612 h 6256180"/>
              <a:gd name="connsiteX99" fmla="*/ 761043 w 7983707"/>
              <a:gd name="connsiteY99" fmla="*/ 2258387 h 6256180"/>
              <a:gd name="connsiteX100" fmla="*/ 770568 w 7983707"/>
              <a:gd name="connsiteY100" fmla="*/ 2153612 h 6256180"/>
              <a:gd name="connsiteX101" fmla="*/ 741993 w 7983707"/>
              <a:gd name="connsiteY101" fmla="*/ 1905962 h 6256180"/>
              <a:gd name="connsiteX102" fmla="*/ 561018 w 7983707"/>
              <a:gd name="connsiteY102" fmla="*/ 1753562 h 6256180"/>
              <a:gd name="connsiteX103" fmla="*/ 227643 w 7983707"/>
              <a:gd name="connsiteY103" fmla="*/ 1696412 h 6256180"/>
              <a:gd name="connsiteX104" fmla="*/ 170493 w 7983707"/>
              <a:gd name="connsiteY104" fmla="*/ 1877387 h 6256180"/>
              <a:gd name="connsiteX105" fmla="*/ 199068 w 7983707"/>
              <a:gd name="connsiteY105" fmla="*/ 2531437 h 6256180"/>
              <a:gd name="connsiteX106" fmla="*/ 59368 w 7983707"/>
              <a:gd name="connsiteY106" fmla="*/ 2566362 h 6256180"/>
              <a:gd name="connsiteX107" fmla="*/ 8568 w 7983707"/>
              <a:gd name="connsiteY107" fmla="*/ 2639387 h 6256180"/>
              <a:gd name="connsiteX0" fmla="*/ 8568 w 7983707"/>
              <a:gd name="connsiteY0" fmla="*/ 2639387 h 6256180"/>
              <a:gd name="connsiteX1" fmla="*/ 227643 w 7983707"/>
              <a:gd name="connsiteY1" fmla="*/ 2725112 h 6256180"/>
              <a:gd name="connsiteX2" fmla="*/ 256218 w 7983707"/>
              <a:gd name="connsiteY2" fmla="*/ 2906087 h 6256180"/>
              <a:gd name="connsiteX3" fmla="*/ 475293 w 7983707"/>
              <a:gd name="connsiteY3" fmla="*/ 2877512 h 6256180"/>
              <a:gd name="connsiteX4" fmla="*/ 608643 w 7983707"/>
              <a:gd name="connsiteY4" fmla="*/ 2877512 h 6256180"/>
              <a:gd name="connsiteX5" fmla="*/ 627693 w 7983707"/>
              <a:gd name="connsiteY5" fmla="*/ 3134687 h 6256180"/>
              <a:gd name="connsiteX6" fmla="*/ 770568 w 7983707"/>
              <a:gd name="connsiteY6" fmla="*/ 3220412 h 6256180"/>
              <a:gd name="connsiteX7" fmla="*/ 1323018 w 7983707"/>
              <a:gd name="connsiteY7" fmla="*/ 3320425 h 6256180"/>
              <a:gd name="connsiteX8" fmla="*/ 1411124 w 7983707"/>
              <a:gd name="connsiteY8" fmla="*/ 3327568 h 6256180"/>
              <a:gd name="connsiteX9" fmla="*/ 1446843 w 7983707"/>
              <a:gd name="connsiteY9" fmla="*/ 3334712 h 6256180"/>
              <a:gd name="connsiteX10" fmla="*/ 1589718 w 7983707"/>
              <a:gd name="connsiteY10" fmla="*/ 3298993 h 6256180"/>
              <a:gd name="connsiteX11" fmla="*/ 1770693 w 7983707"/>
              <a:gd name="connsiteY11" fmla="*/ 3210887 h 6256180"/>
              <a:gd name="connsiteX12" fmla="*/ 2075493 w 7983707"/>
              <a:gd name="connsiteY12" fmla="*/ 3258512 h 6256180"/>
              <a:gd name="connsiteX13" fmla="*/ 2199318 w 7983707"/>
              <a:gd name="connsiteY13" fmla="*/ 3487112 h 6256180"/>
              <a:gd name="connsiteX14" fmla="*/ 2008818 w 7983707"/>
              <a:gd name="connsiteY14" fmla="*/ 3753812 h 6256180"/>
              <a:gd name="connsiteX15" fmla="*/ 1951668 w 7983707"/>
              <a:gd name="connsiteY15" fmla="*/ 4001462 h 6256180"/>
              <a:gd name="connsiteX16" fmla="*/ 2027868 w 7983707"/>
              <a:gd name="connsiteY16" fmla="*/ 4125287 h 6256180"/>
              <a:gd name="connsiteX17" fmla="*/ 1827843 w 7983707"/>
              <a:gd name="connsiteY17" fmla="*/ 4211012 h 6256180"/>
              <a:gd name="connsiteX18" fmla="*/ 1684968 w 7983707"/>
              <a:gd name="connsiteY18" fmla="*/ 3963362 h 6256180"/>
              <a:gd name="connsiteX19" fmla="*/ 1561143 w 7983707"/>
              <a:gd name="connsiteY19" fmla="*/ 3915737 h 6256180"/>
              <a:gd name="connsiteX20" fmla="*/ 1342068 w 7983707"/>
              <a:gd name="connsiteY20" fmla="*/ 4030037 h 6256180"/>
              <a:gd name="connsiteX21" fmla="*/ 1275393 w 7983707"/>
              <a:gd name="connsiteY21" fmla="*/ 4115762 h 6256180"/>
              <a:gd name="connsiteX22" fmla="*/ 1046793 w 7983707"/>
              <a:gd name="connsiteY22" fmla="*/ 4096712 h 6256180"/>
              <a:gd name="connsiteX23" fmla="*/ 856293 w 7983707"/>
              <a:gd name="connsiteY23" fmla="*/ 4163387 h 6256180"/>
              <a:gd name="connsiteX24" fmla="*/ 656268 w 7983707"/>
              <a:gd name="connsiteY24" fmla="*/ 3991937 h 6256180"/>
              <a:gd name="connsiteX25" fmla="*/ 275268 w 7983707"/>
              <a:gd name="connsiteY25" fmla="*/ 4020512 h 6256180"/>
              <a:gd name="connsiteX26" fmla="*/ 151443 w 7983707"/>
              <a:gd name="connsiteY26" fmla="*/ 4087187 h 6256180"/>
              <a:gd name="connsiteX27" fmla="*/ 341943 w 7983707"/>
              <a:gd name="connsiteY27" fmla="*/ 4163387 h 6256180"/>
              <a:gd name="connsiteX28" fmla="*/ 494343 w 7983707"/>
              <a:gd name="connsiteY28" fmla="*/ 4211012 h 6256180"/>
              <a:gd name="connsiteX29" fmla="*/ 532443 w 7983707"/>
              <a:gd name="connsiteY29" fmla="*/ 4401512 h 6256180"/>
              <a:gd name="connsiteX30" fmla="*/ 494343 w 7983707"/>
              <a:gd name="connsiteY30" fmla="*/ 4468187 h 6256180"/>
              <a:gd name="connsiteX31" fmla="*/ 561018 w 7983707"/>
              <a:gd name="connsiteY31" fmla="*/ 4525337 h 6256180"/>
              <a:gd name="connsiteX32" fmla="*/ 541968 w 7983707"/>
              <a:gd name="connsiteY32" fmla="*/ 4687262 h 6256180"/>
              <a:gd name="connsiteX33" fmla="*/ 341943 w 7983707"/>
              <a:gd name="connsiteY33" fmla="*/ 4782512 h 6256180"/>
              <a:gd name="connsiteX34" fmla="*/ 427668 w 7983707"/>
              <a:gd name="connsiteY34" fmla="*/ 5344487 h 6256180"/>
              <a:gd name="connsiteX35" fmla="*/ 180018 w 7983707"/>
              <a:gd name="connsiteY35" fmla="*/ 5820737 h 6256180"/>
              <a:gd name="connsiteX36" fmla="*/ 484818 w 7983707"/>
              <a:gd name="connsiteY36" fmla="*/ 6201737 h 6256180"/>
              <a:gd name="connsiteX37" fmla="*/ 1313493 w 7983707"/>
              <a:gd name="connsiteY37" fmla="*/ 6239837 h 6256180"/>
              <a:gd name="connsiteX38" fmla="*/ 1789743 w 7983707"/>
              <a:gd name="connsiteY38" fmla="*/ 6068387 h 6256180"/>
              <a:gd name="connsiteX39" fmla="*/ 2113593 w 7983707"/>
              <a:gd name="connsiteY39" fmla="*/ 5868362 h 6256180"/>
              <a:gd name="connsiteX40" fmla="*/ 2294568 w 7983707"/>
              <a:gd name="connsiteY40" fmla="*/ 5935037 h 6256180"/>
              <a:gd name="connsiteX41" fmla="*/ 2780343 w 7983707"/>
              <a:gd name="connsiteY41" fmla="*/ 5515937 h 6256180"/>
              <a:gd name="connsiteX42" fmla="*/ 2989893 w 7983707"/>
              <a:gd name="connsiteY42" fmla="*/ 5754062 h 6256180"/>
              <a:gd name="connsiteX43" fmla="*/ 3437568 w 7983707"/>
              <a:gd name="connsiteY43" fmla="*/ 5773112 h 6256180"/>
              <a:gd name="connsiteX44" fmla="*/ 3732843 w 7983707"/>
              <a:gd name="connsiteY44" fmla="*/ 5858837 h 6256180"/>
              <a:gd name="connsiteX45" fmla="*/ 3885243 w 7983707"/>
              <a:gd name="connsiteY45" fmla="*/ 5639762 h 6256180"/>
              <a:gd name="connsiteX46" fmla="*/ 4009068 w 7983707"/>
              <a:gd name="connsiteY46" fmla="*/ 5649287 h 6256180"/>
              <a:gd name="connsiteX47" fmla="*/ 4190043 w 7983707"/>
              <a:gd name="connsiteY47" fmla="*/ 5430212 h 6256180"/>
              <a:gd name="connsiteX48" fmla="*/ 4009068 w 7983707"/>
              <a:gd name="connsiteY48" fmla="*/ 5249237 h 6256180"/>
              <a:gd name="connsiteX49" fmla="*/ 4151943 w 7983707"/>
              <a:gd name="connsiteY49" fmla="*/ 5115887 h 6256180"/>
              <a:gd name="connsiteX50" fmla="*/ 4342443 w 7983707"/>
              <a:gd name="connsiteY50" fmla="*/ 5039687 h 6256180"/>
              <a:gd name="connsiteX51" fmla="*/ 4723443 w 7983707"/>
              <a:gd name="connsiteY51" fmla="*/ 4468187 h 6256180"/>
              <a:gd name="connsiteX52" fmla="*/ 5004431 w 7983707"/>
              <a:gd name="connsiteY52" fmla="*/ 4132431 h 6256180"/>
              <a:gd name="connsiteX53" fmla="*/ 5333043 w 7983707"/>
              <a:gd name="connsiteY53" fmla="*/ 4006225 h 6256180"/>
              <a:gd name="connsiteX54" fmla="*/ 5578311 w 7983707"/>
              <a:gd name="connsiteY54" fmla="*/ 4003843 h 6256180"/>
              <a:gd name="connsiteX55" fmla="*/ 5787862 w 7983707"/>
              <a:gd name="connsiteY55" fmla="*/ 3868112 h 6256180"/>
              <a:gd name="connsiteX56" fmla="*/ 5830725 w 7983707"/>
              <a:gd name="connsiteY56" fmla="*/ 3639512 h 6256180"/>
              <a:gd name="connsiteX57" fmla="*/ 6075993 w 7983707"/>
              <a:gd name="connsiteY57" fmla="*/ 3546643 h 6256180"/>
              <a:gd name="connsiteX58" fmla="*/ 6573674 w 7983707"/>
              <a:gd name="connsiteY58" fmla="*/ 3268037 h 6256180"/>
              <a:gd name="connsiteX59" fmla="*/ 6914192 w 7983707"/>
              <a:gd name="connsiteY59" fmla="*/ 3214062 h 6256180"/>
              <a:gd name="connsiteX60" fmla="*/ 7028493 w 7983707"/>
              <a:gd name="connsiteY60" fmla="*/ 3210887 h 6256180"/>
              <a:gd name="connsiteX61" fmla="*/ 7714293 w 7983707"/>
              <a:gd name="connsiteY61" fmla="*/ 2906087 h 6256180"/>
              <a:gd name="connsiteX62" fmla="*/ 7853993 w 7983707"/>
              <a:gd name="connsiteY62" fmla="*/ 2798137 h 6256180"/>
              <a:gd name="connsiteX63" fmla="*/ 7952418 w 7983707"/>
              <a:gd name="connsiteY63" fmla="*/ 2604462 h 6256180"/>
              <a:gd name="connsiteX64" fmla="*/ 7968293 w 7983707"/>
              <a:gd name="connsiteY64" fmla="*/ 2423487 h 6256180"/>
              <a:gd name="connsiteX65" fmla="*/ 7746043 w 7983707"/>
              <a:gd name="connsiteY65" fmla="*/ 2388562 h 6256180"/>
              <a:gd name="connsiteX66" fmla="*/ 7841292 w 7983707"/>
              <a:gd name="connsiteY66" fmla="*/ 2217112 h 6256180"/>
              <a:gd name="connsiteX67" fmla="*/ 7907968 w 7983707"/>
              <a:gd name="connsiteY67" fmla="*/ 1934537 h 6256180"/>
              <a:gd name="connsiteX68" fmla="*/ 6818943 w 7983707"/>
              <a:gd name="connsiteY68" fmla="*/ 982037 h 6256180"/>
              <a:gd name="connsiteX69" fmla="*/ 6152193 w 7983707"/>
              <a:gd name="connsiteY69" fmla="*/ 1039187 h 6256180"/>
              <a:gd name="connsiteX70" fmla="*/ 6237918 w 7983707"/>
              <a:gd name="connsiteY70" fmla="*/ 1372562 h 6256180"/>
              <a:gd name="connsiteX71" fmla="*/ 5961693 w 7983707"/>
              <a:gd name="connsiteY71" fmla="*/ 1572587 h 6256180"/>
              <a:gd name="connsiteX72" fmla="*/ 5494968 w 7983707"/>
              <a:gd name="connsiteY72" fmla="*/ 1610687 h 6256180"/>
              <a:gd name="connsiteX73" fmla="*/ 5771193 w 7983707"/>
              <a:gd name="connsiteY73" fmla="*/ 1343987 h 6256180"/>
              <a:gd name="connsiteX74" fmla="*/ 5409243 w 7983707"/>
              <a:gd name="connsiteY74" fmla="*/ 1296362 h 6256180"/>
              <a:gd name="connsiteX75" fmla="*/ 5761668 w 7983707"/>
              <a:gd name="connsiteY75" fmla="*/ 962987 h 6256180"/>
              <a:gd name="connsiteX76" fmla="*/ 5790243 w 7983707"/>
              <a:gd name="connsiteY76" fmla="*/ 743912 h 6256180"/>
              <a:gd name="connsiteX77" fmla="*/ 5514018 w 7983707"/>
              <a:gd name="connsiteY77" fmla="*/ 677237 h 6256180"/>
              <a:gd name="connsiteX78" fmla="*/ 5199693 w 7983707"/>
              <a:gd name="connsiteY78" fmla="*/ 753437 h 6256180"/>
              <a:gd name="connsiteX79" fmla="*/ 5466393 w 7983707"/>
              <a:gd name="connsiteY79" fmla="*/ 524837 h 6256180"/>
              <a:gd name="connsiteX80" fmla="*/ 5456868 w 7983707"/>
              <a:gd name="connsiteY80" fmla="*/ 353387 h 6256180"/>
              <a:gd name="connsiteX81" fmla="*/ 5094918 w 7983707"/>
              <a:gd name="connsiteY81" fmla="*/ 286712 h 6256180"/>
              <a:gd name="connsiteX82" fmla="*/ 5094918 w 7983707"/>
              <a:gd name="connsiteY82" fmla="*/ 67637 h 6256180"/>
              <a:gd name="connsiteX83" fmla="*/ 4999668 w 7983707"/>
              <a:gd name="connsiteY83" fmla="*/ 962 h 6256180"/>
              <a:gd name="connsiteX84" fmla="*/ 4228143 w 7983707"/>
              <a:gd name="connsiteY84" fmla="*/ 105737 h 6256180"/>
              <a:gd name="connsiteX85" fmla="*/ 4209093 w 7983707"/>
              <a:gd name="connsiteY85" fmla="*/ 315287 h 6256180"/>
              <a:gd name="connsiteX86" fmla="*/ 4161468 w 7983707"/>
              <a:gd name="connsiteY86" fmla="*/ 391487 h 6256180"/>
              <a:gd name="connsiteX87" fmla="*/ 3856668 w 7983707"/>
              <a:gd name="connsiteY87" fmla="*/ 362912 h 6256180"/>
              <a:gd name="connsiteX88" fmla="*/ 3618543 w 7983707"/>
              <a:gd name="connsiteY88" fmla="*/ 801062 h 6256180"/>
              <a:gd name="connsiteX89" fmla="*/ 3428043 w 7983707"/>
              <a:gd name="connsiteY89" fmla="*/ 1191587 h 6256180"/>
              <a:gd name="connsiteX90" fmla="*/ 3123243 w 7983707"/>
              <a:gd name="connsiteY90" fmla="*/ 1201112 h 6256180"/>
              <a:gd name="connsiteX91" fmla="*/ 2675568 w 7983707"/>
              <a:gd name="connsiteY91" fmla="*/ 1420187 h 6256180"/>
              <a:gd name="connsiteX92" fmla="*/ 2599368 w 7983707"/>
              <a:gd name="connsiteY92" fmla="*/ 1667837 h 6256180"/>
              <a:gd name="connsiteX93" fmla="*/ 1980243 w 7983707"/>
              <a:gd name="connsiteY93" fmla="*/ 2220287 h 6256180"/>
              <a:gd name="connsiteX94" fmla="*/ 1894518 w 7983707"/>
              <a:gd name="connsiteY94" fmla="*/ 2096462 h 6256180"/>
              <a:gd name="connsiteX95" fmla="*/ 1742118 w 7983707"/>
              <a:gd name="connsiteY95" fmla="*/ 2172662 h 6256180"/>
              <a:gd name="connsiteX96" fmla="*/ 1618293 w 7983707"/>
              <a:gd name="connsiteY96" fmla="*/ 2105987 h 6256180"/>
              <a:gd name="connsiteX97" fmla="*/ 1437318 w 7983707"/>
              <a:gd name="connsiteY97" fmla="*/ 2363162 h 6256180"/>
              <a:gd name="connsiteX98" fmla="*/ 1332543 w 7983707"/>
              <a:gd name="connsiteY98" fmla="*/ 2534612 h 6256180"/>
              <a:gd name="connsiteX99" fmla="*/ 761043 w 7983707"/>
              <a:gd name="connsiteY99" fmla="*/ 2258387 h 6256180"/>
              <a:gd name="connsiteX100" fmla="*/ 770568 w 7983707"/>
              <a:gd name="connsiteY100" fmla="*/ 2153612 h 6256180"/>
              <a:gd name="connsiteX101" fmla="*/ 741993 w 7983707"/>
              <a:gd name="connsiteY101" fmla="*/ 1905962 h 6256180"/>
              <a:gd name="connsiteX102" fmla="*/ 561018 w 7983707"/>
              <a:gd name="connsiteY102" fmla="*/ 1753562 h 6256180"/>
              <a:gd name="connsiteX103" fmla="*/ 227643 w 7983707"/>
              <a:gd name="connsiteY103" fmla="*/ 1696412 h 6256180"/>
              <a:gd name="connsiteX104" fmla="*/ 367343 w 7983707"/>
              <a:gd name="connsiteY104" fmla="*/ 2461587 h 6256180"/>
              <a:gd name="connsiteX105" fmla="*/ 199068 w 7983707"/>
              <a:gd name="connsiteY105" fmla="*/ 2531437 h 6256180"/>
              <a:gd name="connsiteX106" fmla="*/ 59368 w 7983707"/>
              <a:gd name="connsiteY106" fmla="*/ 2566362 h 6256180"/>
              <a:gd name="connsiteX107" fmla="*/ 8568 w 7983707"/>
              <a:gd name="connsiteY107" fmla="*/ 2639387 h 6256180"/>
              <a:gd name="connsiteX0" fmla="*/ 8568 w 7983707"/>
              <a:gd name="connsiteY0" fmla="*/ 2639387 h 6256180"/>
              <a:gd name="connsiteX1" fmla="*/ 227643 w 7983707"/>
              <a:gd name="connsiteY1" fmla="*/ 2725112 h 6256180"/>
              <a:gd name="connsiteX2" fmla="*/ 256218 w 7983707"/>
              <a:gd name="connsiteY2" fmla="*/ 2906087 h 6256180"/>
              <a:gd name="connsiteX3" fmla="*/ 475293 w 7983707"/>
              <a:gd name="connsiteY3" fmla="*/ 2877512 h 6256180"/>
              <a:gd name="connsiteX4" fmla="*/ 608643 w 7983707"/>
              <a:gd name="connsiteY4" fmla="*/ 2877512 h 6256180"/>
              <a:gd name="connsiteX5" fmla="*/ 627693 w 7983707"/>
              <a:gd name="connsiteY5" fmla="*/ 3134687 h 6256180"/>
              <a:gd name="connsiteX6" fmla="*/ 770568 w 7983707"/>
              <a:gd name="connsiteY6" fmla="*/ 3220412 h 6256180"/>
              <a:gd name="connsiteX7" fmla="*/ 1323018 w 7983707"/>
              <a:gd name="connsiteY7" fmla="*/ 3320425 h 6256180"/>
              <a:gd name="connsiteX8" fmla="*/ 1411124 w 7983707"/>
              <a:gd name="connsiteY8" fmla="*/ 3327568 h 6256180"/>
              <a:gd name="connsiteX9" fmla="*/ 1446843 w 7983707"/>
              <a:gd name="connsiteY9" fmla="*/ 3334712 h 6256180"/>
              <a:gd name="connsiteX10" fmla="*/ 1589718 w 7983707"/>
              <a:gd name="connsiteY10" fmla="*/ 3298993 h 6256180"/>
              <a:gd name="connsiteX11" fmla="*/ 1770693 w 7983707"/>
              <a:gd name="connsiteY11" fmla="*/ 3210887 h 6256180"/>
              <a:gd name="connsiteX12" fmla="*/ 2075493 w 7983707"/>
              <a:gd name="connsiteY12" fmla="*/ 3258512 h 6256180"/>
              <a:gd name="connsiteX13" fmla="*/ 2199318 w 7983707"/>
              <a:gd name="connsiteY13" fmla="*/ 3487112 h 6256180"/>
              <a:gd name="connsiteX14" fmla="*/ 2008818 w 7983707"/>
              <a:gd name="connsiteY14" fmla="*/ 3753812 h 6256180"/>
              <a:gd name="connsiteX15" fmla="*/ 1951668 w 7983707"/>
              <a:gd name="connsiteY15" fmla="*/ 4001462 h 6256180"/>
              <a:gd name="connsiteX16" fmla="*/ 2027868 w 7983707"/>
              <a:gd name="connsiteY16" fmla="*/ 4125287 h 6256180"/>
              <a:gd name="connsiteX17" fmla="*/ 1827843 w 7983707"/>
              <a:gd name="connsiteY17" fmla="*/ 4211012 h 6256180"/>
              <a:gd name="connsiteX18" fmla="*/ 1684968 w 7983707"/>
              <a:gd name="connsiteY18" fmla="*/ 3963362 h 6256180"/>
              <a:gd name="connsiteX19" fmla="*/ 1561143 w 7983707"/>
              <a:gd name="connsiteY19" fmla="*/ 3915737 h 6256180"/>
              <a:gd name="connsiteX20" fmla="*/ 1342068 w 7983707"/>
              <a:gd name="connsiteY20" fmla="*/ 4030037 h 6256180"/>
              <a:gd name="connsiteX21" fmla="*/ 1275393 w 7983707"/>
              <a:gd name="connsiteY21" fmla="*/ 4115762 h 6256180"/>
              <a:gd name="connsiteX22" fmla="*/ 1046793 w 7983707"/>
              <a:gd name="connsiteY22" fmla="*/ 4096712 h 6256180"/>
              <a:gd name="connsiteX23" fmla="*/ 856293 w 7983707"/>
              <a:gd name="connsiteY23" fmla="*/ 4163387 h 6256180"/>
              <a:gd name="connsiteX24" fmla="*/ 656268 w 7983707"/>
              <a:gd name="connsiteY24" fmla="*/ 3991937 h 6256180"/>
              <a:gd name="connsiteX25" fmla="*/ 275268 w 7983707"/>
              <a:gd name="connsiteY25" fmla="*/ 4020512 h 6256180"/>
              <a:gd name="connsiteX26" fmla="*/ 151443 w 7983707"/>
              <a:gd name="connsiteY26" fmla="*/ 4087187 h 6256180"/>
              <a:gd name="connsiteX27" fmla="*/ 341943 w 7983707"/>
              <a:gd name="connsiteY27" fmla="*/ 4163387 h 6256180"/>
              <a:gd name="connsiteX28" fmla="*/ 494343 w 7983707"/>
              <a:gd name="connsiteY28" fmla="*/ 4211012 h 6256180"/>
              <a:gd name="connsiteX29" fmla="*/ 532443 w 7983707"/>
              <a:gd name="connsiteY29" fmla="*/ 4401512 h 6256180"/>
              <a:gd name="connsiteX30" fmla="*/ 494343 w 7983707"/>
              <a:gd name="connsiteY30" fmla="*/ 4468187 h 6256180"/>
              <a:gd name="connsiteX31" fmla="*/ 561018 w 7983707"/>
              <a:gd name="connsiteY31" fmla="*/ 4525337 h 6256180"/>
              <a:gd name="connsiteX32" fmla="*/ 541968 w 7983707"/>
              <a:gd name="connsiteY32" fmla="*/ 4687262 h 6256180"/>
              <a:gd name="connsiteX33" fmla="*/ 341943 w 7983707"/>
              <a:gd name="connsiteY33" fmla="*/ 4782512 h 6256180"/>
              <a:gd name="connsiteX34" fmla="*/ 427668 w 7983707"/>
              <a:gd name="connsiteY34" fmla="*/ 5344487 h 6256180"/>
              <a:gd name="connsiteX35" fmla="*/ 180018 w 7983707"/>
              <a:gd name="connsiteY35" fmla="*/ 5820737 h 6256180"/>
              <a:gd name="connsiteX36" fmla="*/ 484818 w 7983707"/>
              <a:gd name="connsiteY36" fmla="*/ 6201737 h 6256180"/>
              <a:gd name="connsiteX37" fmla="*/ 1313493 w 7983707"/>
              <a:gd name="connsiteY37" fmla="*/ 6239837 h 6256180"/>
              <a:gd name="connsiteX38" fmla="*/ 1789743 w 7983707"/>
              <a:gd name="connsiteY38" fmla="*/ 6068387 h 6256180"/>
              <a:gd name="connsiteX39" fmla="*/ 2113593 w 7983707"/>
              <a:gd name="connsiteY39" fmla="*/ 5868362 h 6256180"/>
              <a:gd name="connsiteX40" fmla="*/ 2294568 w 7983707"/>
              <a:gd name="connsiteY40" fmla="*/ 5935037 h 6256180"/>
              <a:gd name="connsiteX41" fmla="*/ 2780343 w 7983707"/>
              <a:gd name="connsiteY41" fmla="*/ 5515937 h 6256180"/>
              <a:gd name="connsiteX42" fmla="*/ 2989893 w 7983707"/>
              <a:gd name="connsiteY42" fmla="*/ 5754062 h 6256180"/>
              <a:gd name="connsiteX43" fmla="*/ 3437568 w 7983707"/>
              <a:gd name="connsiteY43" fmla="*/ 5773112 h 6256180"/>
              <a:gd name="connsiteX44" fmla="*/ 3732843 w 7983707"/>
              <a:gd name="connsiteY44" fmla="*/ 5858837 h 6256180"/>
              <a:gd name="connsiteX45" fmla="*/ 3885243 w 7983707"/>
              <a:gd name="connsiteY45" fmla="*/ 5639762 h 6256180"/>
              <a:gd name="connsiteX46" fmla="*/ 4009068 w 7983707"/>
              <a:gd name="connsiteY46" fmla="*/ 5649287 h 6256180"/>
              <a:gd name="connsiteX47" fmla="*/ 4190043 w 7983707"/>
              <a:gd name="connsiteY47" fmla="*/ 5430212 h 6256180"/>
              <a:gd name="connsiteX48" fmla="*/ 4009068 w 7983707"/>
              <a:gd name="connsiteY48" fmla="*/ 5249237 h 6256180"/>
              <a:gd name="connsiteX49" fmla="*/ 4151943 w 7983707"/>
              <a:gd name="connsiteY49" fmla="*/ 5115887 h 6256180"/>
              <a:gd name="connsiteX50" fmla="*/ 4342443 w 7983707"/>
              <a:gd name="connsiteY50" fmla="*/ 5039687 h 6256180"/>
              <a:gd name="connsiteX51" fmla="*/ 4723443 w 7983707"/>
              <a:gd name="connsiteY51" fmla="*/ 4468187 h 6256180"/>
              <a:gd name="connsiteX52" fmla="*/ 5004431 w 7983707"/>
              <a:gd name="connsiteY52" fmla="*/ 4132431 h 6256180"/>
              <a:gd name="connsiteX53" fmla="*/ 5333043 w 7983707"/>
              <a:gd name="connsiteY53" fmla="*/ 4006225 h 6256180"/>
              <a:gd name="connsiteX54" fmla="*/ 5578311 w 7983707"/>
              <a:gd name="connsiteY54" fmla="*/ 4003843 h 6256180"/>
              <a:gd name="connsiteX55" fmla="*/ 5787862 w 7983707"/>
              <a:gd name="connsiteY55" fmla="*/ 3868112 h 6256180"/>
              <a:gd name="connsiteX56" fmla="*/ 5830725 w 7983707"/>
              <a:gd name="connsiteY56" fmla="*/ 3639512 h 6256180"/>
              <a:gd name="connsiteX57" fmla="*/ 6075993 w 7983707"/>
              <a:gd name="connsiteY57" fmla="*/ 3546643 h 6256180"/>
              <a:gd name="connsiteX58" fmla="*/ 6573674 w 7983707"/>
              <a:gd name="connsiteY58" fmla="*/ 3268037 h 6256180"/>
              <a:gd name="connsiteX59" fmla="*/ 6914192 w 7983707"/>
              <a:gd name="connsiteY59" fmla="*/ 3214062 h 6256180"/>
              <a:gd name="connsiteX60" fmla="*/ 7028493 w 7983707"/>
              <a:gd name="connsiteY60" fmla="*/ 3210887 h 6256180"/>
              <a:gd name="connsiteX61" fmla="*/ 7714293 w 7983707"/>
              <a:gd name="connsiteY61" fmla="*/ 2906087 h 6256180"/>
              <a:gd name="connsiteX62" fmla="*/ 7853993 w 7983707"/>
              <a:gd name="connsiteY62" fmla="*/ 2798137 h 6256180"/>
              <a:gd name="connsiteX63" fmla="*/ 7952418 w 7983707"/>
              <a:gd name="connsiteY63" fmla="*/ 2604462 h 6256180"/>
              <a:gd name="connsiteX64" fmla="*/ 7968293 w 7983707"/>
              <a:gd name="connsiteY64" fmla="*/ 2423487 h 6256180"/>
              <a:gd name="connsiteX65" fmla="*/ 7746043 w 7983707"/>
              <a:gd name="connsiteY65" fmla="*/ 2388562 h 6256180"/>
              <a:gd name="connsiteX66" fmla="*/ 7841292 w 7983707"/>
              <a:gd name="connsiteY66" fmla="*/ 2217112 h 6256180"/>
              <a:gd name="connsiteX67" fmla="*/ 7907968 w 7983707"/>
              <a:gd name="connsiteY67" fmla="*/ 1934537 h 6256180"/>
              <a:gd name="connsiteX68" fmla="*/ 6818943 w 7983707"/>
              <a:gd name="connsiteY68" fmla="*/ 982037 h 6256180"/>
              <a:gd name="connsiteX69" fmla="*/ 6152193 w 7983707"/>
              <a:gd name="connsiteY69" fmla="*/ 1039187 h 6256180"/>
              <a:gd name="connsiteX70" fmla="*/ 6237918 w 7983707"/>
              <a:gd name="connsiteY70" fmla="*/ 1372562 h 6256180"/>
              <a:gd name="connsiteX71" fmla="*/ 5961693 w 7983707"/>
              <a:gd name="connsiteY71" fmla="*/ 1572587 h 6256180"/>
              <a:gd name="connsiteX72" fmla="*/ 5494968 w 7983707"/>
              <a:gd name="connsiteY72" fmla="*/ 1610687 h 6256180"/>
              <a:gd name="connsiteX73" fmla="*/ 5771193 w 7983707"/>
              <a:gd name="connsiteY73" fmla="*/ 1343987 h 6256180"/>
              <a:gd name="connsiteX74" fmla="*/ 5409243 w 7983707"/>
              <a:gd name="connsiteY74" fmla="*/ 1296362 h 6256180"/>
              <a:gd name="connsiteX75" fmla="*/ 5761668 w 7983707"/>
              <a:gd name="connsiteY75" fmla="*/ 962987 h 6256180"/>
              <a:gd name="connsiteX76" fmla="*/ 5790243 w 7983707"/>
              <a:gd name="connsiteY76" fmla="*/ 743912 h 6256180"/>
              <a:gd name="connsiteX77" fmla="*/ 5514018 w 7983707"/>
              <a:gd name="connsiteY77" fmla="*/ 677237 h 6256180"/>
              <a:gd name="connsiteX78" fmla="*/ 5199693 w 7983707"/>
              <a:gd name="connsiteY78" fmla="*/ 753437 h 6256180"/>
              <a:gd name="connsiteX79" fmla="*/ 5466393 w 7983707"/>
              <a:gd name="connsiteY79" fmla="*/ 524837 h 6256180"/>
              <a:gd name="connsiteX80" fmla="*/ 5456868 w 7983707"/>
              <a:gd name="connsiteY80" fmla="*/ 353387 h 6256180"/>
              <a:gd name="connsiteX81" fmla="*/ 5094918 w 7983707"/>
              <a:gd name="connsiteY81" fmla="*/ 286712 h 6256180"/>
              <a:gd name="connsiteX82" fmla="*/ 5094918 w 7983707"/>
              <a:gd name="connsiteY82" fmla="*/ 67637 h 6256180"/>
              <a:gd name="connsiteX83" fmla="*/ 4999668 w 7983707"/>
              <a:gd name="connsiteY83" fmla="*/ 962 h 6256180"/>
              <a:gd name="connsiteX84" fmla="*/ 4228143 w 7983707"/>
              <a:gd name="connsiteY84" fmla="*/ 105737 h 6256180"/>
              <a:gd name="connsiteX85" fmla="*/ 4209093 w 7983707"/>
              <a:gd name="connsiteY85" fmla="*/ 315287 h 6256180"/>
              <a:gd name="connsiteX86" fmla="*/ 4161468 w 7983707"/>
              <a:gd name="connsiteY86" fmla="*/ 391487 h 6256180"/>
              <a:gd name="connsiteX87" fmla="*/ 3856668 w 7983707"/>
              <a:gd name="connsiteY87" fmla="*/ 362912 h 6256180"/>
              <a:gd name="connsiteX88" fmla="*/ 3618543 w 7983707"/>
              <a:gd name="connsiteY88" fmla="*/ 801062 h 6256180"/>
              <a:gd name="connsiteX89" fmla="*/ 3428043 w 7983707"/>
              <a:gd name="connsiteY89" fmla="*/ 1191587 h 6256180"/>
              <a:gd name="connsiteX90" fmla="*/ 3123243 w 7983707"/>
              <a:gd name="connsiteY90" fmla="*/ 1201112 h 6256180"/>
              <a:gd name="connsiteX91" fmla="*/ 2675568 w 7983707"/>
              <a:gd name="connsiteY91" fmla="*/ 1420187 h 6256180"/>
              <a:gd name="connsiteX92" fmla="*/ 2599368 w 7983707"/>
              <a:gd name="connsiteY92" fmla="*/ 1667837 h 6256180"/>
              <a:gd name="connsiteX93" fmla="*/ 1980243 w 7983707"/>
              <a:gd name="connsiteY93" fmla="*/ 2220287 h 6256180"/>
              <a:gd name="connsiteX94" fmla="*/ 1894518 w 7983707"/>
              <a:gd name="connsiteY94" fmla="*/ 2096462 h 6256180"/>
              <a:gd name="connsiteX95" fmla="*/ 1742118 w 7983707"/>
              <a:gd name="connsiteY95" fmla="*/ 2172662 h 6256180"/>
              <a:gd name="connsiteX96" fmla="*/ 1618293 w 7983707"/>
              <a:gd name="connsiteY96" fmla="*/ 2105987 h 6256180"/>
              <a:gd name="connsiteX97" fmla="*/ 1437318 w 7983707"/>
              <a:gd name="connsiteY97" fmla="*/ 2363162 h 6256180"/>
              <a:gd name="connsiteX98" fmla="*/ 1332543 w 7983707"/>
              <a:gd name="connsiteY98" fmla="*/ 2534612 h 6256180"/>
              <a:gd name="connsiteX99" fmla="*/ 761043 w 7983707"/>
              <a:gd name="connsiteY99" fmla="*/ 2258387 h 6256180"/>
              <a:gd name="connsiteX100" fmla="*/ 770568 w 7983707"/>
              <a:gd name="connsiteY100" fmla="*/ 2153612 h 6256180"/>
              <a:gd name="connsiteX101" fmla="*/ 741993 w 7983707"/>
              <a:gd name="connsiteY101" fmla="*/ 1905962 h 6256180"/>
              <a:gd name="connsiteX102" fmla="*/ 561018 w 7983707"/>
              <a:gd name="connsiteY102" fmla="*/ 1753562 h 6256180"/>
              <a:gd name="connsiteX103" fmla="*/ 449893 w 7983707"/>
              <a:gd name="connsiteY103" fmla="*/ 2540962 h 6256180"/>
              <a:gd name="connsiteX104" fmla="*/ 367343 w 7983707"/>
              <a:gd name="connsiteY104" fmla="*/ 2461587 h 6256180"/>
              <a:gd name="connsiteX105" fmla="*/ 199068 w 7983707"/>
              <a:gd name="connsiteY105" fmla="*/ 2531437 h 6256180"/>
              <a:gd name="connsiteX106" fmla="*/ 59368 w 7983707"/>
              <a:gd name="connsiteY106" fmla="*/ 2566362 h 6256180"/>
              <a:gd name="connsiteX107" fmla="*/ 8568 w 7983707"/>
              <a:gd name="connsiteY107" fmla="*/ 2639387 h 6256180"/>
              <a:gd name="connsiteX0" fmla="*/ 8568 w 7983707"/>
              <a:gd name="connsiteY0" fmla="*/ 2639387 h 6256180"/>
              <a:gd name="connsiteX1" fmla="*/ 227643 w 7983707"/>
              <a:gd name="connsiteY1" fmla="*/ 2725112 h 6256180"/>
              <a:gd name="connsiteX2" fmla="*/ 256218 w 7983707"/>
              <a:gd name="connsiteY2" fmla="*/ 2906087 h 6256180"/>
              <a:gd name="connsiteX3" fmla="*/ 475293 w 7983707"/>
              <a:gd name="connsiteY3" fmla="*/ 2877512 h 6256180"/>
              <a:gd name="connsiteX4" fmla="*/ 608643 w 7983707"/>
              <a:gd name="connsiteY4" fmla="*/ 2877512 h 6256180"/>
              <a:gd name="connsiteX5" fmla="*/ 627693 w 7983707"/>
              <a:gd name="connsiteY5" fmla="*/ 3134687 h 6256180"/>
              <a:gd name="connsiteX6" fmla="*/ 770568 w 7983707"/>
              <a:gd name="connsiteY6" fmla="*/ 3220412 h 6256180"/>
              <a:gd name="connsiteX7" fmla="*/ 1323018 w 7983707"/>
              <a:gd name="connsiteY7" fmla="*/ 3320425 h 6256180"/>
              <a:gd name="connsiteX8" fmla="*/ 1411124 w 7983707"/>
              <a:gd name="connsiteY8" fmla="*/ 3327568 h 6256180"/>
              <a:gd name="connsiteX9" fmla="*/ 1446843 w 7983707"/>
              <a:gd name="connsiteY9" fmla="*/ 3334712 h 6256180"/>
              <a:gd name="connsiteX10" fmla="*/ 1589718 w 7983707"/>
              <a:gd name="connsiteY10" fmla="*/ 3298993 h 6256180"/>
              <a:gd name="connsiteX11" fmla="*/ 1770693 w 7983707"/>
              <a:gd name="connsiteY11" fmla="*/ 3210887 h 6256180"/>
              <a:gd name="connsiteX12" fmla="*/ 2075493 w 7983707"/>
              <a:gd name="connsiteY12" fmla="*/ 3258512 h 6256180"/>
              <a:gd name="connsiteX13" fmla="*/ 2199318 w 7983707"/>
              <a:gd name="connsiteY13" fmla="*/ 3487112 h 6256180"/>
              <a:gd name="connsiteX14" fmla="*/ 2008818 w 7983707"/>
              <a:gd name="connsiteY14" fmla="*/ 3753812 h 6256180"/>
              <a:gd name="connsiteX15" fmla="*/ 1951668 w 7983707"/>
              <a:gd name="connsiteY15" fmla="*/ 4001462 h 6256180"/>
              <a:gd name="connsiteX16" fmla="*/ 2027868 w 7983707"/>
              <a:gd name="connsiteY16" fmla="*/ 4125287 h 6256180"/>
              <a:gd name="connsiteX17" fmla="*/ 1827843 w 7983707"/>
              <a:gd name="connsiteY17" fmla="*/ 4211012 h 6256180"/>
              <a:gd name="connsiteX18" fmla="*/ 1684968 w 7983707"/>
              <a:gd name="connsiteY18" fmla="*/ 3963362 h 6256180"/>
              <a:gd name="connsiteX19" fmla="*/ 1561143 w 7983707"/>
              <a:gd name="connsiteY19" fmla="*/ 3915737 h 6256180"/>
              <a:gd name="connsiteX20" fmla="*/ 1342068 w 7983707"/>
              <a:gd name="connsiteY20" fmla="*/ 4030037 h 6256180"/>
              <a:gd name="connsiteX21" fmla="*/ 1275393 w 7983707"/>
              <a:gd name="connsiteY21" fmla="*/ 4115762 h 6256180"/>
              <a:gd name="connsiteX22" fmla="*/ 1046793 w 7983707"/>
              <a:gd name="connsiteY22" fmla="*/ 4096712 h 6256180"/>
              <a:gd name="connsiteX23" fmla="*/ 856293 w 7983707"/>
              <a:gd name="connsiteY23" fmla="*/ 4163387 h 6256180"/>
              <a:gd name="connsiteX24" fmla="*/ 656268 w 7983707"/>
              <a:gd name="connsiteY24" fmla="*/ 3991937 h 6256180"/>
              <a:gd name="connsiteX25" fmla="*/ 275268 w 7983707"/>
              <a:gd name="connsiteY25" fmla="*/ 4020512 h 6256180"/>
              <a:gd name="connsiteX26" fmla="*/ 151443 w 7983707"/>
              <a:gd name="connsiteY26" fmla="*/ 4087187 h 6256180"/>
              <a:gd name="connsiteX27" fmla="*/ 341943 w 7983707"/>
              <a:gd name="connsiteY27" fmla="*/ 4163387 h 6256180"/>
              <a:gd name="connsiteX28" fmla="*/ 494343 w 7983707"/>
              <a:gd name="connsiteY28" fmla="*/ 4211012 h 6256180"/>
              <a:gd name="connsiteX29" fmla="*/ 532443 w 7983707"/>
              <a:gd name="connsiteY29" fmla="*/ 4401512 h 6256180"/>
              <a:gd name="connsiteX30" fmla="*/ 494343 w 7983707"/>
              <a:gd name="connsiteY30" fmla="*/ 4468187 h 6256180"/>
              <a:gd name="connsiteX31" fmla="*/ 561018 w 7983707"/>
              <a:gd name="connsiteY31" fmla="*/ 4525337 h 6256180"/>
              <a:gd name="connsiteX32" fmla="*/ 541968 w 7983707"/>
              <a:gd name="connsiteY32" fmla="*/ 4687262 h 6256180"/>
              <a:gd name="connsiteX33" fmla="*/ 341943 w 7983707"/>
              <a:gd name="connsiteY33" fmla="*/ 4782512 h 6256180"/>
              <a:gd name="connsiteX34" fmla="*/ 427668 w 7983707"/>
              <a:gd name="connsiteY34" fmla="*/ 5344487 h 6256180"/>
              <a:gd name="connsiteX35" fmla="*/ 180018 w 7983707"/>
              <a:gd name="connsiteY35" fmla="*/ 5820737 h 6256180"/>
              <a:gd name="connsiteX36" fmla="*/ 484818 w 7983707"/>
              <a:gd name="connsiteY36" fmla="*/ 6201737 h 6256180"/>
              <a:gd name="connsiteX37" fmla="*/ 1313493 w 7983707"/>
              <a:gd name="connsiteY37" fmla="*/ 6239837 h 6256180"/>
              <a:gd name="connsiteX38" fmla="*/ 1789743 w 7983707"/>
              <a:gd name="connsiteY38" fmla="*/ 6068387 h 6256180"/>
              <a:gd name="connsiteX39" fmla="*/ 2113593 w 7983707"/>
              <a:gd name="connsiteY39" fmla="*/ 5868362 h 6256180"/>
              <a:gd name="connsiteX40" fmla="*/ 2294568 w 7983707"/>
              <a:gd name="connsiteY40" fmla="*/ 5935037 h 6256180"/>
              <a:gd name="connsiteX41" fmla="*/ 2780343 w 7983707"/>
              <a:gd name="connsiteY41" fmla="*/ 5515937 h 6256180"/>
              <a:gd name="connsiteX42" fmla="*/ 2989893 w 7983707"/>
              <a:gd name="connsiteY42" fmla="*/ 5754062 h 6256180"/>
              <a:gd name="connsiteX43" fmla="*/ 3437568 w 7983707"/>
              <a:gd name="connsiteY43" fmla="*/ 5773112 h 6256180"/>
              <a:gd name="connsiteX44" fmla="*/ 3732843 w 7983707"/>
              <a:gd name="connsiteY44" fmla="*/ 5858837 h 6256180"/>
              <a:gd name="connsiteX45" fmla="*/ 3885243 w 7983707"/>
              <a:gd name="connsiteY45" fmla="*/ 5639762 h 6256180"/>
              <a:gd name="connsiteX46" fmla="*/ 4009068 w 7983707"/>
              <a:gd name="connsiteY46" fmla="*/ 5649287 h 6256180"/>
              <a:gd name="connsiteX47" fmla="*/ 4190043 w 7983707"/>
              <a:gd name="connsiteY47" fmla="*/ 5430212 h 6256180"/>
              <a:gd name="connsiteX48" fmla="*/ 4009068 w 7983707"/>
              <a:gd name="connsiteY48" fmla="*/ 5249237 h 6256180"/>
              <a:gd name="connsiteX49" fmla="*/ 4151943 w 7983707"/>
              <a:gd name="connsiteY49" fmla="*/ 5115887 h 6256180"/>
              <a:gd name="connsiteX50" fmla="*/ 4342443 w 7983707"/>
              <a:gd name="connsiteY50" fmla="*/ 5039687 h 6256180"/>
              <a:gd name="connsiteX51" fmla="*/ 4723443 w 7983707"/>
              <a:gd name="connsiteY51" fmla="*/ 4468187 h 6256180"/>
              <a:gd name="connsiteX52" fmla="*/ 5004431 w 7983707"/>
              <a:gd name="connsiteY52" fmla="*/ 4132431 h 6256180"/>
              <a:gd name="connsiteX53" fmla="*/ 5333043 w 7983707"/>
              <a:gd name="connsiteY53" fmla="*/ 4006225 h 6256180"/>
              <a:gd name="connsiteX54" fmla="*/ 5578311 w 7983707"/>
              <a:gd name="connsiteY54" fmla="*/ 4003843 h 6256180"/>
              <a:gd name="connsiteX55" fmla="*/ 5787862 w 7983707"/>
              <a:gd name="connsiteY55" fmla="*/ 3868112 h 6256180"/>
              <a:gd name="connsiteX56" fmla="*/ 5830725 w 7983707"/>
              <a:gd name="connsiteY56" fmla="*/ 3639512 h 6256180"/>
              <a:gd name="connsiteX57" fmla="*/ 6075993 w 7983707"/>
              <a:gd name="connsiteY57" fmla="*/ 3546643 h 6256180"/>
              <a:gd name="connsiteX58" fmla="*/ 6573674 w 7983707"/>
              <a:gd name="connsiteY58" fmla="*/ 3268037 h 6256180"/>
              <a:gd name="connsiteX59" fmla="*/ 6914192 w 7983707"/>
              <a:gd name="connsiteY59" fmla="*/ 3214062 h 6256180"/>
              <a:gd name="connsiteX60" fmla="*/ 7028493 w 7983707"/>
              <a:gd name="connsiteY60" fmla="*/ 3210887 h 6256180"/>
              <a:gd name="connsiteX61" fmla="*/ 7714293 w 7983707"/>
              <a:gd name="connsiteY61" fmla="*/ 2906087 h 6256180"/>
              <a:gd name="connsiteX62" fmla="*/ 7853993 w 7983707"/>
              <a:gd name="connsiteY62" fmla="*/ 2798137 h 6256180"/>
              <a:gd name="connsiteX63" fmla="*/ 7952418 w 7983707"/>
              <a:gd name="connsiteY63" fmla="*/ 2604462 h 6256180"/>
              <a:gd name="connsiteX64" fmla="*/ 7968293 w 7983707"/>
              <a:gd name="connsiteY64" fmla="*/ 2423487 h 6256180"/>
              <a:gd name="connsiteX65" fmla="*/ 7746043 w 7983707"/>
              <a:gd name="connsiteY65" fmla="*/ 2388562 h 6256180"/>
              <a:gd name="connsiteX66" fmla="*/ 7841292 w 7983707"/>
              <a:gd name="connsiteY66" fmla="*/ 2217112 h 6256180"/>
              <a:gd name="connsiteX67" fmla="*/ 7907968 w 7983707"/>
              <a:gd name="connsiteY67" fmla="*/ 1934537 h 6256180"/>
              <a:gd name="connsiteX68" fmla="*/ 6818943 w 7983707"/>
              <a:gd name="connsiteY68" fmla="*/ 982037 h 6256180"/>
              <a:gd name="connsiteX69" fmla="*/ 6152193 w 7983707"/>
              <a:gd name="connsiteY69" fmla="*/ 1039187 h 6256180"/>
              <a:gd name="connsiteX70" fmla="*/ 6237918 w 7983707"/>
              <a:gd name="connsiteY70" fmla="*/ 1372562 h 6256180"/>
              <a:gd name="connsiteX71" fmla="*/ 5961693 w 7983707"/>
              <a:gd name="connsiteY71" fmla="*/ 1572587 h 6256180"/>
              <a:gd name="connsiteX72" fmla="*/ 5494968 w 7983707"/>
              <a:gd name="connsiteY72" fmla="*/ 1610687 h 6256180"/>
              <a:gd name="connsiteX73" fmla="*/ 5771193 w 7983707"/>
              <a:gd name="connsiteY73" fmla="*/ 1343987 h 6256180"/>
              <a:gd name="connsiteX74" fmla="*/ 5409243 w 7983707"/>
              <a:gd name="connsiteY74" fmla="*/ 1296362 h 6256180"/>
              <a:gd name="connsiteX75" fmla="*/ 5761668 w 7983707"/>
              <a:gd name="connsiteY75" fmla="*/ 962987 h 6256180"/>
              <a:gd name="connsiteX76" fmla="*/ 5790243 w 7983707"/>
              <a:gd name="connsiteY76" fmla="*/ 743912 h 6256180"/>
              <a:gd name="connsiteX77" fmla="*/ 5514018 w 7983707"/>
              <a:gd name="connsiteY77" fmla="*/ 677237 h 6256180"/>
              <a:gd name="connsiteX78" fmla="*/ 5199693 w 7983707"/>
              <a:gd name="connsiteY78" fmla="*/ 753437 h 6256180"/>
              <a:gd name="connsiteX79" fmla="*/ 5466393 w 7983707"/>
              <a:gd name="connsiteY79" fmla="*/ 524837 h 6256180"/>
              <a:gd name="connsiteX80" fmla="*/ 5456868 w 7983707"/>
              <a:gd name="connsiteY80" fmla="*/ 353387 h 6256180"/>
              <a:gd name="connsiteX81" fmla="*/ 5094918 w 7983707"/>
              <a:gd name="connsiteY81" fmla="*/ 286712 h 6256180"/>
              <a:gd name="connsiteX82" fmla="*/ 5094918 w 7983707"/>
              <a:gd name="connsiteY82" fmla="*/ 67637 h 6256180"/>
              <a:gd name="connsiteX83" fmla="*/ 4999668 w 7983707"/>
              <a:gd name="connsiteY83" fmla="*/ 962 h 6256180"/>
              <a:gd name="connsiteX84" fmla="*/ 4228143 w 7983707"/>
              <a:gd name="connsiteY84" fmla="*/ 105737 h 6256180"/>
              <a:gd name="connsiteX85" fmla="*/ 4209093 w 7983707"/>
              <a:gd name="connsiteY85" fmla="*/ 315287 h 6256180"/>
              <a:gd name="connsiteX86" fmla="*/ 4161468 w 7983707"/>
              <a:gd name="connsiteY86" fmla="*/ 391487 h 6256180"/>
              <a:gd name="connsiteX87" fmla="*/ 3856668 w 7983707"/>
              <a:gd name="connsiteY87" fmla="*/ 362912 h 6256180"/>
              <a:gd name="connsiteX88" fmla="*/ 3618543 w 7983707"/>
              <a:gd name="connsiteY88" fmla="*/ 801062 h 6256180"/>
              <a:gd name="connsiteX89" fmla="*/ 3428043 w 7983707"/>
              <a:gd name="connsiteY89" fmla="*/ 1191587 h 6256180"/>
              <a:gd name="connsiteX90" fmla="*/ 3123243 w 7983707"/>
              <a:gd name="connsiteY90" fmla="*/ 1201112 h 6256180"/>
              <a:gd name="connsiteX91" fmla="*/ 2675568 w 7983707"/>
              <a:gd name="connsiteY91" fmla="*/ 1420187 h 6256180"/>
              <a:gd name="connsiteX92" fmla="*/ 2599368 w 7983707"/>
              <a:gd name="connsiteY92" fmla="*/ 1667837 h 6256180"/>
              <a:gd name="connsiteX93" fmla="*/ 1980243 w 7983707"/>
              <a:gd name="connsiteY93" fmla="*/ 2220287 h 6256180"/>
              <a:gd name="connsiteX94" fmla="*/ 1894518 w 7983707"/>
              <a:gd name="connsiteY94" fmla="*/ 2096462 h 6256180"/>
              <a:gd name="connsiteX95" fmla="*/ 1742118 w 7983707"/>
              <a:gd name="connsiteY95" fmla="*/ 2172662 h 6256180"/>
              <a:gd name="connsiteX96" fmla="*/ 1618293 w 7983707"/>
              <a:gd name="connsiteY96" fmla="*/ 2105987 h 6256180"/>
              <a:gd name="connsiteX97" fmla="*/ 1437318 w 7983707"/>
              <a:gd name="connsiteY97" fmla="*/ 2363162 h 6256180"/>
              <a:gd name="connsiteX98" fmla="*/ 1332543 w 7983707"/>
              <a:gd name="connsiteY98" fmla="*/ 2534612 h 6256180"/>
              <a:gd name="connsiteX99" fmla="*/ 761043 w 7983707"/>
              <a:gd name="connsiteY99" fmla="*/ 2258387 h 6256180"/>
              <a:gd name="connsiteX100" fmla="*/ 770568 w 7983707"/>
              <a:gd name="connsiteY100" fmla="*/ 2153612 h 6256180"/>
              <a:gd name="connsiteX101" fmla="*/ 741993 w 7983707"/>
              <a:gd name="connsiteY101" fmla="*/ 1905962 h 6256180"/>
              <a:gd name="connsiteX102" fmla="*/ 561018 w 7983707"/>
              <a:gd name="connsiteY102" fmla="*/ 1753562 h 6256180"/>
              <a:gd name="connsiteX103" fmla="*/ 449893 w 7983707"/>
              <a:gd name="connsiteY103" fmla="*/ 2540962 h 6256180"/>
              <a:gd name="connsiteX104" fmla="*/ 367343 w 7983707"/>
              <a:gd name="connsiteY104" fmla="*/ 2499687 h 6256180"/>
              <a:gd name="connsiteX105" fmla="*/ 199068 w 7983707"/>
              <a:gd name="connsiteY105" fmla="*/ 2531437 h 6256180"/>
              <a:gd name="connsiteX106" fmla="*/ 59368 w 7983707"/>
              <a:gd name="connsiteY106" fmla="*/ 2566362 h 6256180"/>
              <a:gd name="connsiteX107" fmla="*/ 8568 w 7983707"/>
              <a:gd name="connsiteY107" fmla="*/ 2639387 h 6256180"/>
              <a:gd name="connsiteX0" fmla="*/ 8568 w 7983707"/>
              <a:gd name="connsiteY0" fmla="*/ 2639387 h 6256180"/>
              <a:gd name="connsiteX1" fmla="*/ 227643 w 7983707"/>
              <a:gd name="connsiteY1" fmla="*/ 2725112 h 6256180"/>
              <a:gd name="connsiteX2" fmla="*/ 256218 w 7983707"/>
              <a:gd name="connsiteY2" fmla="*/ 2906087 h 6256180"/>
              <a:gd name="connsiteX3" fmla="*/ 475293 w 7983707"/>
              <a:gd name="connsiteY3" fmla="*/ 2877512 h 6256180"/>
              <a:gd name="connsiteX4" fmla="*/ 608643 w 7983707"/>
              <a:gd name="connsiteY4" fmla="*/ 2877512 h 6256180"/>
              <a:gd name="connsiteX5" fmla="*/ 627693 w 7983707"/>
              <a:gd name="connsiteY5" fmla="*/ 3134687 h 6256180"/>
              <a:gd name="connsiteX6" fmla="*/ 770568 w 7983707"/>
              <a:gd name="connsiteY6" fmla="*/ 3220412 h 6256180"/>
              <a:gd name="connsiteX7" fmla="*/ 1323018 w 7983707"/>
              <a:gd name="connsiteY7" fmla="*/ 3320425 h 6256180"/>
              <a:gd name="connsiteX8" fmla="*/ 1411124 w 7983707"/>
              <a:gd name="connsiteY8" fmla="*/ 3327568 h 6256180"/>
              <a:gd name="connsiteX9" fmla="*/ 1446843 w 7983707"/>
              <a:gd name="connsiteY9" fmla="*/ 3334712 h 6256180"/>
              <a:gd name="connsiteX10" fmla="*/ 1589718 w 7983707"/>
              <a:gd name="connsiteY10" fmla="*/ 3298993 h 6256180"/>
              <a:gd name="connsiteX11" fmla="*/ 1770693 w 7983707"/>
              <a:gd name="connsiteY11" fmla="*/ 3210887 h 6256180"/>
              <a:gd name="connsiteX12" fmla="*/ 2075493 w 7983707"/>
              <a:gd name="connsiteY12" fmla="*/ 3258512 h 6256180"/>
              <a:gd name="connsiteX13" fmla="*/ 2199318 w 7983707"/>
              <a:gd name="connsiteY13" fmla="*/ 3487112 h 6256180"/>
              <a:gd name="connsiteX14" fmla="*/ 2008818 w 7983707"/>
              <a:gd name="connsiteY14" fmla="*/ 3753812 h 6256180"/>
              <a:gd name="connsiteX15" fmla="*/ 1951668 w 7983707"/>
              <a:gd name="connsiteY15" fmla="*/ 4001462 h 6256180"/>
              <a:gd name="connsiteX16" fmla="*/ 2027868 w 7983707"/>
              <a:gd name="connsiteY16" fmla="*/ 4125287 h 6256180"/>
              <a:gd name="connsiteX17" fmla="*/ 1827843 w 7983707"/>
              <a:gd name="connsiteY17" fmla="*/ 4211012 h 6256180"/>
              <a:gd name="connsiteX18" fmla="*/ 1684968 w 7983707"/>
              <a:gd name="connsiteY18" fmla="*/ 3963362 h 6256180"/>
              <a:gd name="connsiteX19" fmla="*/ 1561143 w 7983707"/>
              <a:gd name="connsiteY19" fmla="*/ 3915737 h 6256180"/>
              <a:gd name="connsiteX20" fmla="*/ 1342068 w 7983707"/>
              <a:gd name="connsiteY20" fmla="*/ 4030037 h 6256180"/>
              <a:gd name="connsiteX21" fmla="*/ 1275393 w 7983707"/>
              <a:gd name="connsiteY21" fmla="*/ 4115762 h 6256180"/>
              <a:gd name="connsiteX22" fmla="*/ 1046793 w 7983707"/>
              <a:gd name="connsiteY22" fmla="*/ 4096712 h 6256180"/>
              <a:gd name="connsiteX23" fmla="*/ 856293 w 7983707"/>
              <a:gd name="connsiteY23" fmla="*/ 4163387 h 6256180"/>
              <a:gd name="connsiteX24" fmla="*/ 656268 w 7983707"/>
              <a:gd name="connsiteY24" fmla="*/ 3991937 h 6256180"/>
              <a:gd name="connsiteX25" fmla="*/ 275268 w 7983707"/>
              <a:gd name="connsiteY25" fmla="*/ 4020512 h 6256180"/>
              <a:gd name="connsiteX26" fmla="*/ 151443 w 7983707"/>
              <a:gd name="connsiteY26" fmla="*/ 4087187 h 6256180"/>
              <a:gd name="connsiteX27" fmla="*/ 341943 w 7983707"/>
              <a:gd name="connsiteY27" fmla="*/ 4163387 h 6256180"/>
              <a:gd name="connsiteX28" fmla="*/ 494343 w 7983707"/>
              <a:gd name="connsiteY28" fmla="*/ 4211012 h 6256180"/>
              <a:gd name="connsiteX29" fmla="*/ 532443 w 7983707"/>
              <a:gd name="connsiteY29" fmla="*/ 4401512 h 6256180"/>
              <a:gd name="connsiteX30" fmla="*/ 494343 w 7983707"/>
              <a:gd name="connsiteY30" fmla="*/ 4468187 h 6256180"/>
              <a:gd name="connsiteX31" fmla="*/ 561018 w 7983707"/>
              <a:gd name="connsiteY31" fmla="*/ 4525337 h 6256180"/>
              <a:gd name="connsiteX32" fmla="*/ 541968 w 7983707"/>
              <a:gd name="connsiteY32" fmla="*/ 4687262 h 6256180"/>
              <a:gd name="connsiteX33" fmla="*/ 341943 w 7983707"/>
              <a:gd name="connsiteY33" fmla="*/ 4782512 h 6256180"/>
              <a:gd name="connsiteX34" fmla="*/ 427668 w 7983707"/>
              <a:gd name="connsiteY34" fmla="*/ 5344487 h 6256180"/>
              <a:gd name="connsiteX35" fmla="*/ 180018 w 7983707"/>
              <a:gd name="connsiteY35" fmla="*/ 5820737 h 6256180"/>
              <a:gd name="connsiteX36" fmla="*/ 484818 w 7983707"/>
              <a:gd name="connsiteY36" fmla="*/ 6201737 h 6256180"/>
              <a:gd name="connsiteX37" fmla="*/ 1313493 w 7983707"/>
              <a:gd name="connsiteY37" fmla="*/ 6239837 h 6256180"/>
              <a:gd name="connsiteX38" fmla="*/ 1789743 w 7983707"/>
              <a:gd name="connsiteY38" fmla="*/ 6068387 h 6256180"/>
              <a:gd name="connsiteX39" fmla="*/ 2113593 w 7983707"/>
              <a:gd name="connsiteY39" fmla="*/ 5868362 h 6256180"/>
              <a:gd name="connsiteX40" fmla="*/ 2294568 w 7983707"/>
              <a:gd name="connsiteY40" fmla="*/ 5935037 h 6256180"/>
              <a:gd name="connsiteX41" fmla="*/ 2780343 w 7983707"/>
              <a:gd name="connsiteY41" fmla="*/ 5515937 h 6256180"/>
              <a:gd name="connsiteX42" fmla="*/ 2989893 w 7983707"/>
              <a:gd name="connsiteY42" fmla="*/ 5754062 h 6256180"/>
              <a:gd name="connsiteX43" fmla="*/ 3437568 w 7983707"/>
              <a:gd name="connsiteY43" fmla="*/ 5773112 h 6256180"/>
              <a:gd name="connsiteX44" fmla="*/ 3732843 w 7983707"/>
              <a:gd name="connsiteY44" fmla="*/ 5858837 h 6256180"/>
              <a:gd name="connsiteX45" fmla="*/ 3885243 w 7983707"/>
              <a:gd name="connsiteY45" fmla="*/ 5639762 h 6256180"/>
              <a:gd name="connsiteX46" fmla="*/ 4009068 w 7983707"/>
              <a:gd name="connsiteY46" fmla="*/ 5649287 h 6256180"/>
              <a:gd name="connsiteX47" fmla="*/ 4190043 w 7983707"/>
              <a:gd name="connsiteY47" fmla="*/ 5430212 h 6256180"/>
              <a:gd name="connsiteX48" fmla="*/ 4009068 w 7983707"/>
              <a:gd name="connsiteY48" fmla="*/ 5249237 h 6256180"/>
              <a:gd name="connsiteX49" fmla="*/ 4151943 w 7983707"/>
              <a:gd name="connsiteY49" fmla="*/ 5115887 h 6256180"/>
              <a:gd name="connsiteX50" fmla="*/ 4342443 w 7983707"/>
              <a:gd name="connsiteY50" fmla="*/ 5039687 h 6256180"/>
              <a:gd name="connsiteX51" fmla="*/ 4723443 w 7983707"/>
              <a:gd name="connsiteY51" fmla="*/ 4468187 h 6256180"/>
              <a:gd name="connsiteX52" fmla="*/ 5004431 w 7983707"/>
              <a:gd name="connsiteY52" fmla="*/ 4132431 h 6256180"/>
              <a:gd name="connsiteX53" fmla="*/ 5333043 w 7983707"/>
              <a:gd name="connsiteY53" fmla="*/ 4006225 h 6256180"/>
              <a:gd name="connsiteX54" fmla="*/ 5578311 w 7983707"/>
              <a:gd name="connsiteY54" fmla="*/ 4003843 h 6256180"/>
              <a:gd name="connsiteX55" fmla="*/ 5787862 w 7983707"/>
              <a:gd name="connsiteY55" fmla="*/ 3868112 h 6256180"/>
              <a:gd name="connsiteX56" fmla="*/ 5830725 w 7983707"/>
              <a:gd name="connsiteY56" fmla="*/ 3639512 h 6256180"/>
              <a:gd name="connsiteX57" fmla="*/ 6075993 w 7983707"/>
              <a:gd name="connsiteY57" fmla="*/ 3546643 h 6256180"/>
              <a:gd name="connsiteX58" fmla="*/ 6573674 w 7983707"/>
              <a:gd name="connsiteY58" fmla="*/ 3268037 h 6256180"/>
              <a:gd name="connsiteX59" fmla="*/ 6914192 w 7983707"/>
              <a:gd name="connsiteY59" fmla="*/ 3214062 h 6256180"/>
              <a:gd name="connsiteX60" fmla="*/ 7028493 w 7983707"/>
              <a:gd name="connsiteY60" fmla="*/ 3210887 h 6256180"/>
              <a:gd name="connsiteX61" fmla="*/ 7714293 w 7983707"/>
              <a:gd name="connsiteY61" fmla="*/ 2906087 h 6256180"/>
              <a:gd name="connsiteX62" fmla="*/ 7853993 w 7983707"/>
              <a:gd name="connsiteY62" fmla="*/ 2798137 h 6256180"/>
              <a:gd name="connsiteX63" fmla="*/ 7952418 w 7983707"/>
              <a:gd name="connsiteY63" fmla="*/ 2604462 h 6256180"/>
              <a:gd name="connsiteX64" fmla="*/ 7968293 w 7983707"/>
              <a:gd name="connsiteY64" fmla="*/ 2423487 h 6256180"/>
              <a:gd name="connsiteX65" fmla="*/ 7746043 w 7983707"/>
              <a:gd name="connsiteY65" fmla="*/ 2388562 h 6256180"/>
              <a:gd name="connsiteX66" fmla="*/ 7841292 w 7983707"/>
              <a:gd name="connsiteY66" fmla="*/ 2217112 h 6256180"/>
              <a:gd name="connsiteX67" fmla="*/ 7907968 w 7983707"/>
              <a:gd name="connsiteY67" fmla="*/ 1934537 h 6256180"/>
              <a:gd name="connsiteX68" fmla="*/ 6818943 w 7983707"/>
              <a:gd name="connsiteY68" fmla="*/ 982037 h 6256180"/>
              <a:gd name="connsiteX69" fmla="*/ 6152193 w 7983707"/>
              <a:gd name="connsiteY69" fmla="*/ 1039187 h 6256180"/>
              <a:gd name="connsiteX70" fmla="*/ 6237918 w 7983707"/>
              <a:gd name="connsiteY70" fmla="*/ 1372562 h 6256180"/>
              <a:gd name="connsiteX71" fmla="*/ 5961693 w 7983707"/>
              <a:gd name="connsiteY71" fmla="*/ 1572587 h 6256180"/>
              <a:gd name="connsiteX72" fmla="*/ 5494968 w 7983707"/>
              <a:gd name="connsiteY72" fmla="*/ 1610687 h 6256180"/>
              <a:gd name="connsiteX73" fmla="*/ 5771193 w 7983707"/>
              <a:gd name="connsiteY73" fmla="*/ 1343987 h 6256180"/>
              <a:gd name="connsiteX74" fmla="*/ 5409243 w 7983707"/>
              <a:gd name="connsiteY74" fmla="*/ 1296362 h 6256180"/>
              <a:gd name="connsiteX75" fmla="*/ 5761668 w 7983707"/>
              <a:gd name="connsiteY75" fmla="*/ 962987 h 6256180"/>
              <a:gd name="connsiteX76" fmla="*/ 5790243 w 7983707"/>
              <a:gd name="connsiteY76" fmla="*/ 743912 h 6256180"/>
              <a:gd name="connsiteX77" fmla="*/ 5514018 w 7983707"/>
              <a:gd name="connsiteY77" fmla="*/ 677237 h 6256180"/>
              <a:gd name="connsiteX78" fmla="*/ 5199693 w 7983707"/>
              <a:gd name="connsiteY78" fmla="*/ 753437 h 6256180"/>
              <a:gd name="connsiteX79" fmla="*/ 5466393 w 7983707"/>
              <a:gd name="connsiteY79" fmla="*/ 524837 h 6256180"/>
              <a:gd name="connsiteX80" fmla="*/ 5456868 w 7983707"/>
              <a:gd name="connsiteY80" fmla="*/ 353387 h 6256180"/>
              <a:gd name="connsiteX81" fmla="*/ 5094918 w 7983707"/>
              <a:gd name="connsiteY81" fmla="*/ 286712 h 6256180"/>
              <a:gd name="connsiteX82" fmla="*/ 5094918 w 7983707"/>
              <a:gd name="connsiteY82" fmla="*/ 67637 h 6256180"/>
              <a:gd name="connsiteX83" fmla="*/ 4999668 w 7983707"/>
              <a:gd name="connsiteY83" fmla="*/ 962 h 6256180"/>
              <a:gd name="connsiteX84" fmla="*/ 4228143 w 7983707"/>
              <a:gd name="connsiteY84" fmla="*/ 105737 h 6256180"/>
              <a:gd name="connsiteX85" fmla="*/ 4209093 w 7983707"/>
              <a:gd name="connsiteY85" fmla="*/ 315287 h 6256180"/>
              <a:gd name="connsiteX86" fmla="*/ 4161468 w 7983707"/>
              <a:gd name="connsiteY86" fmla="*/ 391487 h 6256180"/>
              <a:gd name="connsiteX87" fmla="*/ 3856668 w 7983707"/>
              <a:gd name="connsiteY87" fmla="*/ 362912 h 6256180"/>
              <a:gd name="connsiteX88" fmla="*/ 3618543 w 7983707"/>
              <a:gd name="connsiteY88" fmla="*/ 801062 h 6256180"/>
              <a:gd name="connsiteX89" fmla="*/ 3428043 w 7983707"/>
              <a:gd name="connsiteY89" fmla="*/ 1191587 h 6256180"/>
              <a:gd name="connsiteX90" fmla="*/ 3123243 w 7983707"/>
              <a:gd name="connsiteY90" fmla="*/ 1201112 h 6256180"/>
              <a:gd name="connsiteX91" fmla="*/ 2675568 w 7983707"/>
              <a:gd name="connsiteY91" fmla="*/ 1420187 h 6256180"/>
              <a:gd name="connsiteX92" fmla="*/ 2599368 w 7983707"/>
              <a:gd name="connsiteY92" fmla="*/ 1667837 h 6256180"/>
              <a:gd name="connsiteX93" fmla="*/ 1980243 w 7983707"/>
              <a:gd name="connsiteY93" fmla="*/ 2220287 h 6256180"/>
              <a:gd name="connsiteX94" fmla="*/ 1894518 w 7983707"/>
              <a:gd name="connsiteY94" fmla="*/ 2096462 h 6256180"/>
              <a:gd name="connsiteX95" fmla="*/ 1742118 w 7983707"/>
              <a:gd name="connsiteY95" fmla="*/ 2172662 h 6256180"/>
              <a:gd name="connsiteX96" fmla="*/ 1618293 w 7983707"/>
              <a:gd name="connsiteY96" fmla="*/ 2105987 h 6256180"/>
              <a:gd name="connsiteX97" fmla="*/ 1437318 w 7983707"/>
              <a:gd name="connsiteY97" fmla="*/ 2363162 h 6256180"/>
              <a:gd name="connsiteX98" fmla="*/ 1332543 w 7983707"/>
              <a:gd name="connsiteY98" fmla="*/ 2534612 h 6256180"/>
              <a:gd name="connsiteX99" fmla="*/ 761043 w 7983707"/>
              <a:gd name="connsiteY99" fmla="*/ 2258387 h 6256180"/>
              <a:gd name="connsiteX100" fmla="*/ 770568 w 7983707"/>
              <a:gd name="connsiteY100" fmla="*/ 2153612 h 6256180"/>
              <a:gd name="connsiteX101" fmla="*/ 741993 w 7983707"/>
              <a:gd name="connsiteY101" fmla="*/ 1905962 h 6256180"/>
              <a:gd name="connsiteX102" fmla="*/ 535618 w 7983707"/>
              <a:gd name="connsiteY102" fmla="*/ 2661612 h 6256180"/>
              <a:gd name="connsiteX103" fmla="*/ 449893 w 7983707"/>
              <a:gd name="connsiteY103" fmla="*/ 2540962 h 6256180"/>
              <a:gd name="connsiteX104" fmla="*/ 367343 w 7983707"/>
              <a:gd name="connsiteY104" fmla="*/ 2499687 h 6256180"/>
              <a:gd name="connsiteX105" fmla="*/ 199068 w 7983707"/>
              <a:gd name="connsiteY105" fmla="*/ 2531437 h 6256180"/>
              <a:gd name="connsiteX106" fmla="*/ 59368 w 7983707"/>
              <a:gd name="connsiteY106" fmla="*/ 2566362 h 6256180"/>
              <a:gd name="connsiteX107" fmla="*/ 8568 w 7983707"/>
              <a:gd name="connsiteY107" fmla="*/ 2639387 h 6256180"/>
              <a:gd name="connsiteX0" fmla="*/ 8568 w 7983707"/>
              <a:gd name="connsiteY0" fmla="*/ 2639387 h 6256180"/>
              <a:gd name="connsiteX1" fmla="*/ 227643 w 7983707"/>
              <a:gd name="connsiteY1" fmla="*/ 2725112 h 6256180"/>
              <a:gd name="connsiteX2" fmla="*/ 256218 w 7983707"/>
              <a:gd name="connsiteY2" fmla="*/ 2906087 h 6256180"/>
              <a:gd name="connsiteX3" fmla="*/ 475293 w 7983707"/>
              <a:gd name="connsiteY3" fmla="*/ 2877512 h 6256180"/>
              <a:gd name="connsiteX4" fmla="*/ 608643 w 7983707"/>
              <a:gd name="connsiteY4" fmla="*/ 2877512 h 6256180"/>
              <a:gd name="connsiteX5" fmla="*/ 627693 w 7983707"/>
              <a:gd name="connsiteY5" fmla="*/ 3134687 h 6256180"/>
              <a:gd name="connsiteX6" fmla="*/ 770568 w 7983707"/>
              <a:gd name="connsiteY6" fmla="*/ 3220412 h 6256180"/>
              <a:gd name="connsiteX7" fmla="*/ 1323018 w 7983707"/>
              <a:gd name="connsiteY7" fmla="*/ 3320425 h 6256180"/>
              <a:gd name="connsiteX8" fmla="*/ 1411124 w 7983707"/>
              <a:gd name="connsiteY8" fmla="*/ 3327568 h 6256180"/>
              <a:gd name="connsiteX9" fmla="*/ 1446843 w 7983707"/>
              <a:gd name="connsiteY9" fmla="*/ 3334712 h 6256180"/>
              <a:gd name="connsiteX10" fmla="*/ 1589718 w 7983707"/>
              <a:gd name="connsiteY10" fmla="*/ 3298993 h 6256180"/>
              <a:gd name="connsiteX11" fmla="*/ 1770693 w 7983707"/>
              <a:gd name="connsiteY11" fmla="*/ 3210887 h 6256180"/>
              <a:gd name="connsiteX12" fmla="*/ 2075493 w 7983707"/>
              <a:gd name="connsiteY12" fmla="*/ 3258512 h 6256180"/>
              <a:gd name="connsiteX13" fmla="*/ 2199318 w 7983707"/>
              <a:gd name="connsiteY13" fmla="*/ 3487112 h 6256180"/>
              <a:gd name="connsiteX14" fmla="*/ 2008818 w 7983707"/>
              <a:gd name="connsiteY14" fmla="*/ 3753812 h 6256180"/>
              <a:gd name="connsiteX15" fmla="*/ 1951668 w 7983707"/>
              <a:gd name="connsiteY15" fmla="*/ 4001462 h 6256180"/>
              <a:gd name="connsiteX16" fmla="*/ 2027868 w 7983707"/>
              <a:gd name="connsiteY16" fmla="*/ 4125287 h 6256180"/>
              <a:gd name="connsiteX17" fmla="*/ 1827843 w 7983707"/>
              <a:gd name="connsiteY17" fmla="*/ 4211012 h 6256180"/>
              <a:gd name="connsiteX18" fmla="*/ 1684968 w 7983707"/>
              <a:gd name="connsiteY18" fmla="*/ 3963362 h 6256180"/>
              <a:gd name="connsiteX19" fmla="*/ 1561143 w 7983707"/>
              <a:gd name="connsiteY19" fmla="*/ 3915737 h 6256180"/>
              <a:gd name="connsiteX20" fmla="*/ 1342068 w 7983707"/>
              <a:gd name="connsiteY20" fmla="*/ 4030037 h 6256180"/>
              <a:gd name="connsiteX21" fmla="*/ 1275393 w 7983707"/>
              <a:gd name="connsiteY21" fmla="*/ 4115762 h 6256180"/>
              <a:gd name="connsiteX22" fmla="*/ 1046793 w 7983707"/>
              <a:gd name="connsiteY22" fmla="*/ 4096712 h 6256180"/>
              <a:gd name="connsiteX23" fmla="*/ 856293 w 7983707"/>
              <a:gd name="connsiteY23" fmla="*/ 4163387 h 6256180"/>
              <a:gd name="connsiteX24" fmla="*/ 656268 w 7983707"/>
              <a:gd name="connsiteY24" fmla="*/ 3991937 h 6256180"/>
              <a:gd name="connsiteX25" fmla="*/ 275268 w 7983707"/>
              <a:gd name="connsiteY25" fmla="*/ 4020512 h 6256180"/>
              <a:gd name="connsiteX26" fmla="*/ 151443 w 7983707"/>
              <a:gd name="connsiteY26" fmla="*/ 4087187 h 6256180"/>
              <a:gd name="connsiteX27" fmla="*/ 341943 w 7983707"/>
              <a:gd name="connsiteY27" fmla="*/ 4163387 h 6256180"/>
              <a:gd name="connsiteX28" fmla="*/ 494343 w 7983707"/>
              <a:gd name="connsiteY28" fmla="*/ 4211012 h 6256180"/>
              <a:gd name="connsiteX29" fmla="*/ 532443 w 7983707"/>
              <a:gd name="connsiteY29" fmla="*/ 4401512 h 6256180"/>
              <a:gd name="connsiteX30" fmla="*/ 494343 w 7983707"/>
              <a:gd name="connsiteY30" fmla="*/ 4468187 h 6256180"/>
              <a:gd name="connsiteX31" fmla="*/ 561018 w 7983707"/>
              <a:gd name="connsiteY31" fmla="*/ 4525337 h 6256180"/>
              <a:gd name="connsiteX32" fmla="*/ 541968 w 7983707"/>
              <a:gd name="connsiteY32" fmla="*/ 4687262 h 6256180"/>
              <a:gd name="connsiteX33" fmla="*/ 341943 w 7983707"/>
              <a:gd name="connsiteY33" fmla="*/ 4782512 h 6256180"/>
              <a:gd name="connsiteX34" fmla="*/ 427668 w 7983707"/>
              <a:gd name="connsiteY34" fmla="*/ 5344487 h 6256180"/>
              <a:gd name="connsiteX35" fmla="*/ 180018 w 7983707"/>
              <a:gd name="connsiteY35" fmla="*/ 5820737 h 6256180"/>
              <a:gd name="connsiteX36" fmla="*/ 484818 w 7983707"/>
              <a:gd name="connsiteY36" fmla="*/ 6201737 h 6256180"/>
              <a:gd name="connsiteX37" fmla="*/ 1313493 w 7983707"/>
              <a:gd name="connsiteY37" fmla="*/ 6239837 h 6256180"/>
              <a:gd name="connsiteX38" fmla="*/ 1789743 w 7983707"/>
              <a:gd name="connsiteY38" fmla="*/ 6068387 h 6256180"/>
              <a:gd name="connsiteX39" fmla="*/ 2113593 w 7983707"/>
              <a:gd name="connsiteY39" fmla="*/ 5868362 h 6256180"/>
              <a:gd name="connsiteX40" fmla="*/ 2294568 w 7983707"/>
              <a:gd name="connsiteY40" fmla="*/ 5935037 h 6256180"/>
              <a:gd name="connsiteX41" fmla="*/ 2780343 w 7983707"/>
              <a:gd name="connsiteY41" fmla="*/ 5515937 h 6256180"/>
              <a:gd name="connsiteX42" fmla="*/ 2989893 w 7983707"/>
              <a:gd name="connsiteY42" fmla="*/ 5754062 h 6256180"/>
              <a:gd name="connsiteX43" fmla="*/ 3437568 w 7983707"/>
              <a:gd name="connsiteY43" fmla="*/ 5773112 h 6256180"/>
              <a:gd name="connsiteX44" fmla="*/ 3732843 w 7983707"/>
              <a:gd name="connsiteY44" fmla="*/ 5858837 h 6256180"/>
              <a:gd name="connsiteX45" fmla="*/ 3885243 w 7983707"/>
              <a:gd name="connsiteY45" fmla="*/ 5639762 h 6256180"/>
              <a:gd name="connsiteX46" fmla="*/ 4009068 w 7983707"/>
              <a:gd name="connsiteY46" fmla="*/ 5649287 h 6256180"/>
              <a:gd name="connsiteX47" fmla="*/ 4190043 w 7983707"/>
              <a:gd name="connsiteY47" fmla="*/ 5430212 h 6256180"/>
              <a:gd name="connsiteX48" fmla="*/ 4009068 w 7983707"/>
              <a:gd name="connsiteY48" fmla="*/ 5249237 h 6256180"/>
              <a:gd name="connsiteX49" fmla="*/ 4151943 w 7983707"/>
              <a:gd name="connsiteY49" fmla="*/ 5115887 h 6256180"/>
              <a:gd name="connsiteX50" fmla="*/ 4342443 w 7983707"/>
              <a:gd name="connsiteY50" fmla="*/ 5039687 h 6256180"/>
              <a:gd name="connsiteX51" fmla="*/ 4723443 w 7983707"/>
              <a:gd name="connsiteY51" fmla="*/ 4468187 h 6256180"/>
              <a:gd name="connsiteX52" fmla="*/ 5004431 w 7983707"/>
              <a:gd name="connsiteY52" fmla="*/ 4132431 h 6256180"/>
              <a:gd name="connsiteX53" fmla="*/ 5333043 w 7983707"/>
              <a:gd name="connsiteY53" fmla="*/ 4006225 h 6256180"/>
              <a:gd name="connsiteX54" fmla="*/ 5578311 w 7983707"/>
              <a:gd name="connsiteY54" fmla="*/ 4003843 h 6256180"/>
              <a:gd name="connsiteX55" fmla="*/ 5787862 w 7983707"/>
              <a:gd name="connsiteY55" fmla="*/ 3868112 h 6256180"/>
              <a:gd name="connsiteX56" fmla="*/ 5830725 w 7983707"/>
              <a:gd name="connsiteY56" fmla="*/ 3639512 h 6256180"/>
              <a:gd name="connsiteX57" fmla="*/ 6075993 w 7983707"/>
              <a:gd name="connsiteY57" fmla="*/ 3546643 h 6256180"/>
              <a:gd name="connsiteX58" fmla="*/ 6573674 w 7983707"/>
              <a:gd name="connsiteY58" fmla="*/ 3268037 h 6256180"/>
              <a:gd name="connsiteX59" fmla="*/ 6914192 w 7983707"/>
              <a:gd name="connsiteY59" fmla="*/ 3214062 h 6256180"/>
              <a:gd name="connsiteX60" fmla="*/ 7028493 w 7983707"/>
              <a:gd name="connsiteY60" fmla="*/ 3210887 h 6256180"/>
              <a:gd name="connsiteX61" fmla="*/ 7714293 w 7983707"/>
              <a:gd name="connsiteY61" fmla="*/ 2906087 h 6256180"/>
              <a:gd name="connsiteX62" fmla="*/ 7853993 w 7983707"/>
              <a:gd name="connsiteY62" fmla="*/ 2798137 h 6256180"/>
              <a:gd name="connsiteX63" fmla="*/ 7952418 w 7983707"/>
              <a:gd name="connsiteY63" fmla="*/ 2604462 h 6256180"/>
              <a:gd name="connsiteX64" fmla="*/ 7968293 w 7983707"/>
              <a:gd name="connsiteY64" fmla="*/ 2423487 h 6256180"/>
              <a:gd name="connsiteX65" fmla="*/ 7746043 w 7983707"/>
              <a:gd name="connsiteY65" fmla="*/ 2388562 h 6256180"/>
              <a:gd name="connsiteX66" fmla="*/ 7841292 w 7983707"/>
              <a:gd name="connsiteY66" fmla="*/ 2217112 h 6256180"/>
              <a:gd name="connsiteX67" fmla="*/ 7907968 w 7983707"/>
              <a:gd name="connsiteY67" fmla="*/ 1934537 h 6256180"/>
              <a:gd name="connsiteX68" fmla="*/ 6818943 w 7983707"/>
              <a:gd name="connsiteY68" fmla="*/ 982037 h 6256180"/>
              <a:gd name="connsiteX69" fmla="*/ 6152193 w 7983707"/>
              <a:gd name="connsiteY69" fmla="*/ 1039187 h 6256180"/>
              <a:gd name="connsiteX70" fmla="*/ 6237918 w 7983707"/>
              <a:gd name="connsiteY70" fmla="*/ 1372562 h 6256180"/>
              <a:gd name="connsiteX71" fmla="*/ 5961693 w 7983707"/>
              <a:gd name="connsiteY71" fmla="*/ 1572587 h 6256180"/>
              <a:gd name="connsiteX72" fmla="*/ 5494968 w 7983707"/>
              <a:gd name="connsiteY72" fmla="*/ 1610687 h 6256180"/>
              <a:gd name="connsiteX73" fmla="*/ 5771193 w 7983707"/>
              <a:gd name="connsiteY73" fmla="*/ 1343987 h 6256180"/>
              <a:gd name="connsiteX74" fmla="*/ 5409243 w 7983707"/>
              <a:gd name="connsiteY74" fmla="*/ 1296362 h 6256180"/>
              <a:gd name="connsiteX75" fmla="*/ 5761668 w 7983707"/>
              <a:gd name="connsiteY75" fmla="*/ 962987 h 6256180"/>
              <a:gd name="connsiteX76" fmla="*/ 5790243 w 7983707"/>
              <a:gd name="connsiteY76" fmla="*/ 743912 h 6256180"/>
              <a:gd name="connsiteX77" fmla="*/ 5514018 w 7983707"/>
              <a:gd name="connsiteY77" fmla="*/ 677237 h 6256180"/>
              <a:gd name="connsiteX78" fmla="*/ 5199693 w 7983707"/>
              <a:gd name="connsiteY78" fmla="*/ 753437 h 6256180"/>
              <a:gd name="connsiteX79" fmla="*/ 5466393 w 7983707"/>
              <a:gd name="connsiteY79" fmla="*/ 524837 h 6256180"/>
              <a:gd name="connsiteX80" fmla="*/ 5456868 w 7983707"/>
              <a:gd name="connsiteY80" fmla="*/ 353387 h 6256180"/>
              <a:gd name="connsiteX81" fmla="*/ 5094918 w 7983707"/>
              <a:gd name="connsiteY81" fmla="*/ 286712 h 6256180"/>
              <a:gd name="connsiteX82" fmla="*/ 5094918 w 7983707"/>
              <a:gd name="connsiteY82" fmla="*/ 67637 h 6256180"/>
              <a:gd name="connsiteX83" fmla="*/ 4999668 w 7983707"/>
              <a:gd name="connsiteY83" fmla="*/ 962 h 6256180"/>
              <a:gd name="connsiteX84" fmla="*/ 4228143 w 7983707"/>
              <a:gd name="connsiteY84" fmla="*/ 105737 h 6256180"/>
              <a:gd name="connsiteX85" fmla="*/ 4209093 w 7983707"/>
              <a:gd name="connsiteY85" fmla="*/ 315287 h 6256180"/>
              <a:gd name="connsiteX86" fmla="*/ 4161468 w 7983707"/>
              <a:gd name="connsiteY86" fmla="*/ 391487 h 6256180"/>
              <a:gd name="connsiteX87" fmla="*/ 3856668 w 7983707"/>
              <a:gd name="connsiteY87" fmla="*/ 362912 h 6256180"/>
              <a:gd name="connsiteX88" fmla="*/ 3618543 w 7983707"/>
              <a:gd name="connsiteY88" fmla="*/ 801062 h 6256180"/>
              <a:gd name="connsiteX89" fmla="*/ 3428043 w 7983707"/>
              <a:gd name="connsiteY89" fmla="*/ 1191587 h 6256180"/>
              <a:gd name="connsiteX90" fmla="*/ 3123243 w 7983707"/>
              <a:gd name="connsiteY90" fmla="*/ 1201112 h 6256180"/>
              <a:gd name="connsiteX91" fmla="*/ 2675568 w 7983707"/>
              <a:gd name="connsiteY91" fmla="*/ 1420187 h 6256180"/>
              <a:gd name="connsiteX92" fmla="*/ 2599368 w 7983707"/>
              <a:gd name="connsiteY92" fmla="*/ 1667837 h 6256180"/>
              <a:gd name="connsiteX93" fmla="*/ 1980243 w 7983707"/>
              <a:gd name="connsiteY93" fmla="*/ 2220287 h 6256180"/>
              <a:gd name="connsiteX94" fmla="*/ 1894518 w 7983707"/>
              <a:gd name="connsiteY94" fmla="*/ 2096462 h 6256180"/>
              <a:gd name="connsiteX95" fmla="*/ 1742118 w 7983707"/>
              <a:gd name="connsiteY95" fmla="*/ 2172662 h 6256180"/>
              <a:gd name="connsiteX96" fmla="*/ 1618293 w 7983707"/>
              <a:gd name="connsiteY96" fmla="*/ 2105987 h 6256180"/>
              <a:gd name="connsiteX97" fmla="*/ 1437318 w 7983707"/>
              <a:gd name="connsiteY97" fmla="*/ 2363162 h 6256180"/>
              <a:gd name="connsiteX98" fmla="*/ 1332543 w 7983707"/>
              <a:gd name="connsiteY98" fmla="*/ 2534612 h 6256180"/>
              <a:gd name="connsiteX99" fmla="*/ 761043 w 7983707"/>
              <a:gd name="connsiteY99" fmla="*/ 2258387 h 6256180"/>
              <a:gd name="connsiteX100" fmla="*/ 770568 w 7983707"/>
              <a:gd name="connsiteY100" fmla="*/ 2153612 h 6256180"/>
              <a:gd name="connsiteX101" fmla="*/ 754693 w 7983707"/>
              <a:gd name="connsiteY101" fmla="*/ 2648912 h 6256180"/>
              <a:gd name="connsiteX102" fmla="*/ 535618 w 7983707"/>
              <a:gd name="connsiteY102" fmla="*/ 2661612 h 6256180"/>
              <a:gd name="connsiteX103" fmla="*/ 449893 w 7983707"/>
              <a:gd name="connsiteY103" fmla="*/ 2540962 h 6256180"/>
              <a:gd name="connsiteX104" fmla="*/ 367343 w 7983707"/>
              <a:gd name="connsiteY104" fmla="*/ 2499687 h 6256180"/>
              <a:gd name="connsiteX105" fmla="*/ 199068 w 7983707"/>
              <a:gd name="connsiteY105" fmla="*/ 2531437 h 6256180"/>
              <a:gd name="connsiteX106" fmla="*/ 59368 w 7983707"/>
              <a:gd name="connsiteY106" fmla="*/ 2566362 h 6256180"/>
              <a:gd name="connsiteX107" fmla="*/ 8568 w 7983707"/>
              <a:gd name="connsiteY107" fmla="*/ 2639387 h 6256180"/>
              <a:gd name="connsiteX0" fmla="*/ 8568 w 7983707"/>
              <a:gd name="connsiteY0" fmla="*/ 2639387 h 6256180"/>
              <a:gd name="connsiteX1" fmla="*/ 227643 w 7983707"/>
              <a:gd name="connsiteY1" fmla="*/ 2725112 h 6256180"/>
              <a:gd name="connsiteX2" fmla="*/ 256218 w 7983707"/>
              <a:gd name="connsiteY2" fmla="*/ 2906087 h 6256180"/>
              <a:gd name="connsiteX3" fmla="*/ 475293 w 7983707"/>
              <a:gd name="connsiteY3" fmla="*/ 2877512 h 6256180"/>
              <a:gd name="connsiteX4" fmla="*/ 608643 w 7983707"/>
              <a:gd name="connsiteY4" fmla="*/ 2877512 h 6256180"/>
              <a:gd name="connsiteX5" fmla="*/ 627693 w 7983707"/>
              <a:gd name="connsiteY5" fmla="*/ 3134687 h 6256180"/>
              <a:gd name="connsiteX6" fmla="*/ 770568 w 7983707"/>
              <a:gd name="connsiteY6" fmla="*/ 3220412 h 6256180"/>
              <a:gd name="connsiteX7" fmla="*/ 1323018 w 7983707"/>
              <a:gd name="connsiteY7" fmla="*/ 3320425 h 6256180"/>
              <a:gd name="connsiteX8" fmla="*/ 1411124 w 7983707"/>
              <a:gd name="connsiteY8" fmla="*/ 3327568 h 6256180"/>
              <a:gd name="connsiteX9" fmla="*/ 1446843 w 7983707"/>
              <a:gd name="connsiteY9" fmla="*/ 3334712 h 6256180"/>
              <a:gd name="connsiteX10" fmla="*/ 1589718 w 7983707"/>
              <a:gd name="connsiteY10" fmla="*/ 3298993 h 6256180"/>
              <a:gd name="connsiteX11" fmla="*/ 1770693 w 7983707"/>
              <a:gd name="connsiteY11" fmla="*/ 3210887 h 6256180"/>
              <a:gd name="connsiteX12" fmla="*/ 2075493 w 7983707"/>
              <a:gd name="connsiteY12" fmla="*/ 3258512 h 6256180"/>
              <a:gd name="connsiteX13" fmla="*/ 2199318 w 7983707"/>
              <a:gd name="connsiteY13" fmla="*/ 3487112 h 6256180"/>
              <a:gd name="connsiteX14" fmla="*/ 2008818 w 7983707"/>
              <a:gd name="connsiteY14" fmla="*/ 3753812 h 6256180"/>
              <a:gd name="connsiteX15" fmla="*/ 1951668 w 7983707"/>
              <a:gd name="connsiteY15" fmla="*/ 4001462 h 6256180"/>
              <a:gd name="connsiteX16" fmla="*/ 2027868 w 7983707"/>
              <a:gd name="connsiteY16" fmla="*/ 4125287 h 6256180"/>
              <a:gd name="connsiteX17" fmla="*/ 1827843 w 7983707"/>
              <a:gd name="connsiteY17" fmla="*/ 4211012 h 6256180"/>
              <a:gd name="connsiteX18" fmla="*/ 1684968 w 7983707"/>
              <a:gd name="connsiteY18" fmla="*/ 3963362 h 6256180"/>
              <a:gd name="connsiteX19" fmla="*/ 1561143 w 7983707"/>
              <a:gd name="connsiteY19" fmla="*/ 3915737 h 6256180"/>
              <a:gd name="connsiteX20" fmla="*/ 1342068 w 7983707"/>
              <a:gd name="connsiteY20" fmla="*/ 4030037 h 6256180"/>
              <a:gd name="connsiteX21" fmla="*/ 1275393 w 7983707"/>
              <a:gd name="connsiteY21" fmla="*/ 4115762 h 6256180"/>
              <a:gd name="connsiteX22" fmla="*/ 1046793 w 7983707"/>
              <a:gd name="connsiteY22" fmla="*/ 4096712 h 6256180"/>
              <a:gd name="connsiteX23" fmla="*/ 856293 w 7983707"/>
              <a:gd name="connsiteY23" fmla="*/ 4163387 h 6256180"/>
              <a:gd name="connsiteX24" fmla="*/ 656268 w 7983707"/>
              <a:gd name="connsiteY24" fmla="*/ 3991937 h 6256180"/>
              <a:gd name="connsiteX25" fmla="*/ 275268 w 7983707"/>
              <a:gd name="connsiteY25" fmla="*/ 4020512 h 6256180"/>
              <a:gd name="connsiteX26" fmla="*/ 151443 w 7983707"/>
              <a:gd name="connsiteY26" fmla="*/ 4087187 h 6256180"/>
              <a:gd name="connsiteX27" fmla="*/ 341943 w 7983707"/>
              <a:gd name="connsiteY27" fmla="*/ 4163387 h 6256180"/>
              <a:gd name="connsiteX28" fmla="*/ 494343 w 7983707"/>
              <a:gd name="connsiteY28" fmla="*/ 4211012 h 6256180"/>
              <a:gd name="connsiteX29" fmla="*/ 532443 w 7983707"/>
              <a:gd name="connsiteY29" fmla="*/ 4401512 h 6256180"/>
              <a:gd name="connsiteX30" fmla="*/ 494343 w 7983707"/>
              <a:gd name="connsiteY30" fmla="*/ 4468187 h 6256180"/>
              <a:gd name="connsiteX31" fmla="*/ 561018 w 7983707"/>
              <a:gd name="connsiteY31" fmla="*/ 4525337 h 6256180"/>
              <a:gd name="connsiteX32" fmla="*/ 541968 w 7983707"/>
              <a:gd name="connsiteY32" fmla="*/ 4687262 h 6256180"/>
              <a:gd name="connsiteX33" fmla="*/ 341943 w 7983707"/>
              <a:gd name="connsiteY33" fmla="*/ 4782512 h 6256180"/>
              <a:gd name="connsiteX34" fmla="*/ 427668 w 7983707"/>
              <a:gd name="connsiteY34" fmla="*/ 5344487 h 6256180"/>
              <a:gd name="connsiteX35" fmla="*/ 180018 w 7983707"/>
              <a:gd name="connsiteY35" fmla="*/ 5820737 h 6256180"/>
              <a:gd name="connsiteX36" fmla="*/ 484818 w 7983707"/>
              <a:gd name="connsiteY36" fmla="*/ 6201737 h 6256180"/>
              <a:gd name="connsiteX37" fmla="*/ 1313493 w 7983707"/>
              <a:gd name="connsiteY37" fmla="*/ 6239837 h 6256180"/>
              <a:gd name="connsiteX38" fmla="*/ 1789743 w 7983707"/>
              <a:gd name="connsiteY38" fmla="*/ 6068387 h 6256180"/>
              <a:gd name="connsiteX39" fmla="*/ 2113593 w 7983707"/>
              <a:gd name="connsiteY39" fmla="*/ 5868362 h 6256180"/>
              <a:gd name="connsiteX40" fmla="*/ 2294568 w 7983707"/>
              <a:gd name="connsiteY40" fmla="*/ 5935037 h 6256180"/>
              <a:gd name="connsiteX41" fmla="*/ 2780343 w 7983707"/>
              <a:gd name="connsiteY41" fmla="*/ 5515937 h 6256180"/>
              <a:gd name="connsiteX42" fmla="*/ 2989893 w 7983707"/>
              <a:gd name="connsiteY42" fmla="*/ 5754062 h 6256180"/>
              <a:gd name="connsiteX43" fmla="*/ 3437568 w 7983707"/>
              <a:gd name="connsiteY43" fmla="*/ 5773112 h 6256180"/>
              <a:gd name="connsiteX44" fmla="*/ 3732843 w 7983707"/>
              <a:gd name="connsiteY44" fmla="*/ 5858837 h 6256180"/>
              <a:gd name="connsiteX45" fmla="*/ 3885243 w 7983707"/>
              <a:gd name="connsiteY45" fmla="*/ 5639762 h 6256180"/>
              <a:gd name="connsiteX46" fmla="*/ 4009068 w 7983707"/>
              <a:gd name="connsiteY46" fmla="*/ 5649287 h 6256180"/>
              <a:gd name="connsiteX47" fmla="*/ 4190043 w 7983707"/>
              <a:gd name="connsiteY47" fmla="*/ 5430212 h 6256180"/>
              <a:gd name="connsiteX48" fmla="*/ 4009068 w 7983707"/>
              <a:gd name="connsiteY48" fmla="*/ 5249237 h 6256180"/>
              <a:gd name="connsiteX49" fmla="*/ 4151943 w 7983707"/>
              <a:gd name="connsiteY49" fmla="*/ 5115887 h 6256180"/>
              <a:gd name="connsiteX50" fmla="*/ 4342443 w 7983707"/>
              <a:gd name="connsiteY50" fmla="*/ 5039687 h 6256180"/>
              <a:gd name="connsiteX51" fmla="*/ 4723443 w 7983707"/>
              <a:gd name="connsiteY51" fmla="*/ 4468187 h 6256180"/>
              <a:gd name="connsiteX52" fmla="*/ 5004431 w 7983707"/>
              <a:gd name="connsiteY52" fmla="*/ 4132431 h 6256180"/>
              <a:gd name="connsiteX53" fmla="*/ 5333043 w 7983707"/>
              <a:gd name="connsiteY53" fmla="*/ 4006225 h 6256180"/>
              <a:gd name="connsiteX54" fmla="*/ 5578311 w 7983707"/>
              <a:gd name="connsiteY54" fmla="*/ 4003843 h 6256180"/>
              <a:gd name="connsiteX55" fmla="*/ 5787862 w 7983707"/>
              <a:gd name="connsiteY55" fmla="*/ 3868112 h 6256180"/>
              <a:gd name="connsiteX56" fmla="*/ 5830725 w 7983707"/>
              <a:gd name="connsiteY56" fmla="*/ 3639512 h 6256180"/>
              <a:gd name="connsiteX57" fmla="*/ 6075993 w 7983707"/>
              <a:gd name="connsiteY57" fmla="*/ 3546643 h 6256180"/>
              <a:gd name="connsiteX58" fmla="*/ 6573674 w 7983707"/>
              <a:gd name="connsiteY58" fmla="*/ 3268037 h 6256180"/>
              <a:gd name="connsiteX59" fmla="*/ 6914192 w 7983707"/>
              <a:gd name="connsiteY59" fmla="*/ 3214062 h 6256180"/>
              <a:gd name="connsiteX60" fmla="*/ 7028493 w 7983707"/>
              <a:gd name="connsiteY60" fmla="*/ 3210887 h 6256180"/>
              <a:gd name="connsiteX61" fmla="*/ 7714293 w 7983707"/>
              <a:gd name="connsiteY61" fmla="*/ 2906087 h 6256180"/>
              <a:gd name="connsiteX62" fmla="*/ 7853993 w 7983707"/>
              <a:gd name="connsiteY62" fmla="*/ 2798137 h 6256180"/>
              <a:gd name="connsiteX63" fmla="*/ 7952418 w 7983707"/>
              <a:gd name="connsiteY63" fmla="*/ 2604462 h 6256180"/>
              <a:gd name="connsiteX64" fmla="*/ 7968293 w 7983707"/>
              <a:gd name="connsiteY64" fmla="*/ 2423487 h 6256180"/>
              <a:gd name="connsiteX65" fmla="*/ 7746043 w 7983707"/>
              <a:gd name="connsiteY65" fmla="*/ 2388562 h 6256180"/>
              <a:gd name="connsiteX66" fmla="*/ 7841292 w 7983707"/>
              <a:gd name="connsiteY66" fmla="*/ 2217112 h 6256180"/>
              <a:gd name="connsiteX67" fmla="*/ 7907968 w 7983707"/>
              <a:gd name="connsiteY67" fmla="*/ 1934537 h 6256180"/>
              <a:gd name="connsiteX68" fmla="*/ 6818943 w 7983707"/>
              <a:gd name="connsiteY68" fmla="*/ 982037 h 6256180"/>
              <a:gd name="connsiteX69" fmla="*/ 6152193 w 7983707"/>
              <a:gd name="connsiteY69" fmla="*/ 1039187 h 6256180"/>
              <a:gd name="connsiteX70" fmla="*/ 6237918 w 7983707"/>
              <a:gd name="connsiteY70" fmla="*/ 1372562 h 6256180"/>
              <a:gd name="connsiteX71" fmla="*/ 5961693 w 7983707"/>
              <a:gd name="connsiteY71" fmla="*/ 1572587 h 6256180"/>
              <a:gd name="connsiteX72" fmla="*/ 5494968 w 7983707"/>
              <a:gd name="connsiteY72" fmla="*/ 1610687 h 6256180"/>
              <a:gd name="connsiteX73" fmla="*/ 5771193 w 7983707"/>
              <a:gd name="connsiteY73" fmla="*/ 1343987 h 6256180"/>
              <a:gd name="connsiteX74" fmla="*/ 5409243 w 7983707"/>
              <a:gd name="connsiteY74" fmla="*/ 1296362 h 6256180"/>
              <a:gd name="connsiteX75" fmla="*/ 5761668 w 7983707"/>
              <a:gd name="connsiteY75" fmla="*/ 962987 h 6256180"/>
              <a:gd name="connsiteX76" fmla="*/ 5790243 w 7983707"/>
              <a:gd name="connsiteY76" fmla="*/ 743912 h 6256180"/>
              <a:gd name="connsiteX77" fmla="*/ 5514018 w 7983707"/>
              <a:gd name="connsiteY77" fmla="*/ 677237 h 6256180"/>
              <a:gd name="connsiteX78" fmla="*/ 5199693 w 7983707"/>
              <a:gd name="connsiteY78" fmla="*/ 753437 h 6256180"/>
              <a:gd name="connsiteX79" fmla="*/ 5466393 w 7983707"/>
              <a:gd name="connsiteY79" fmla="*/ 524837 h 6256180"/>
              <a:gd name="connsiteX80" fmla="*/ 5456868 w 7983707"/>
              <a:gd name="connsiteY80" fmla="*/ 353387 h 6256180"/>
              <a:gd name="connsiteX81" fmla="*/ 5094918 w 7983707"/>
              <a:gd name="connsiteY81" fmla="*/ 286712 h 6256180"/>
              <a:gd name="connsiteX82" fmla="*/ 5094918 w 7983707"/>
              <a:gd name="connsiteY82" fmla="*/ 67637 h 6256180"/>
              <a:gd name="connsiteX83" fmla="*/ 4999668 w 7983707"/>
              <a:gd name="connsiteY83" fmla="*/ 962 h 6256180"/>
              <a:gd name="connsiteX84" fmla="*/ 4228143 w 7983707"/>
              <a:gd name="connsiteY84" fmla="*/ 105737 h 6256180"/>
              <a:gd name="connsiteX85" fmla="*/ 4209093 w 7983707"/>
              <a:gd name="connsiteY85" fmla="*/ 315287 h 6256180"/>
              <a:gd name="connsiteX86" fmla="*/ 4161468 w 7983707"/>
              <a:gd name="connsiteY86" fmla="*/ 391487 h 6256180"/>
              <a:gd name="connsiteX87" fmla="*/ 3856668 w 7983707"/>
              <a:gd name="connsiteY87" fmla="*/ 362912 h 6256180"/>
              <a:gd name="connsiteX88" fmla="*/ 3618543 w 7983707"/>
              <a:gd name="connsiteY88" fmla="*/ 801062 h 6256180"/>
              <a:gd name="connsiteX89" fmla="*/ 3428043 w 7983707"/>
              <a:gd name="connsiteY89" fmla="*/ 1191587 h 6256180"/>
              <a:gd name="connsiteX90" fmla="*/ 3123243 w 7983707"/>
              <a:gd name="connsiteY90" fmla="*/ 1201112 h 6256180"/>
              <a:gd name="connsiteX91" fmla="*/ 2675568 w 7983707"/>
              <a:gd name="connsiteY91" fmla="*/ 1420187 h 6256180"/>
              <a:gd name="connsiteX92" fmla="*/ 2599368 w 7983707"/>
              <a:gd name="connsiteY92" fmla="*/ 1667837 h 6256180"/>
              <a:gd name="connsiteX93" fmla="*/ 1980243 w 7983707"/>
              <a:gd name="connsiteY93" fmla="*/ 2220287 h 6256180"/>
              <a:gd name="connsiteX94" fmla="*/ 1894518 w 7983707"/>
              <a:gd name="connsiteY94" fmla="*/ 2096462 h 6256180"/>
              <a:gd name="connsiteX95" fmla="*/ 1742118 w 7983707"/>
              <a:gd name="connsiteY95" fmla="*/ 2172662 h 6256180"/>
              <a:gd name="connsiteX96" fmla="*/ 1618293 w 7983707"/>
              <a:gd name="connsiteY96" fmla="*/ 2105987 h 6256180"/>
              <a:gd name="connsiteX97" fmla="*/ 1437318 w 7983707"/>
              <a:gd name="connsiteY97" fmla="*/ 2363162 h 6256180"/>
              <a:gd name="connsiteX98" fmla="*/ 1332543 w 7983707"/>
              <a:gd name="connsiteY98" fmla="*/ 2534612 h 6256180"/>
              <a:gd name="connsiteX99" fmla="*/ 761043 w 7983707"/>
              <a:gd name="connsiteY99" fmla="*/ 2258387 h 6256180"/>
              <a:gd name="connsiteX100" fmla="*/ 954718 w 7983707"/>
              <a:gd name="connsiteY100" fmla="*/ 2655262 h 6256180"/>
              <a:gd name="connsiteX101" fmla="*/ 754693 w 7983707"/>
              <a:gd name="connsiteY101" fmla="*/ 2648912 h 6256180"/>
              <a:gd name="connsiteX102" fmla="*/ 535618 w 7983707"/>
              <a:gd name="connsiteY102" fmla="*/ 2661612 h 6256180"/>
              <a:gd name="connsiteX103" fmla="*/ 449893 w 7983707"/>
              <a:gd name="connsiteY103" fmla="*/ 2540962 h 6256180"/>
              <a:gd name="connsiteX104" fmla="*/ 367343 w 7983707"/>
              <a:gd name="connsiteY104" fmla="*/ 2499687 h 6256180"/>
              <a:gd name="connsiteX105" fmla="*/ 199068 w 7983707"/>
              <a:gd name="connsiteY105" fmla="*/ 2531437 h 6256180"/>
              <a:gd name="connsiteX106" fmla="*/ 59368 w 7983707"/>
              <a:gd name="connsiteY106" fmla="*/ 2566362 h 6256180"/>
              <a:gd name="connsiteX107" fmla="*/ 8568 w 7983707"/>
              <a:gd name="connsiteY107" fmla="*/ 2639387 h 6256180"/>
              <a:gd name="connsiteX0" fmla="*/ 8568 w 7983707"/>
              <a:gd name="connsiteY0" fmla="*/ 2639387 h 6256180"/>
              <a:gd name="connsiteX1" fmla="*/ 227643 w 7983707"/>
              <a:gd name="connsiteY1" fmla="*/ 2725112 h 6256180"/>
              <a:gd name="connsiteX2" fmla="*/ 256218 w 7983707"/>
              <a:gd name="connsiteY2" fmla="*/ 2906087 h 6256180"/>
              <a:gd name="connsiteX3" fmla="*/ 475293 w 7983707"/>
              <a:gd name="connsiteY3" fmla="*/ 2877512 h 6256180"/>
              <a:gd name="connsiteX4" fmla="*/ 608643 w 7983707"/>
              <a:gd name="connsiteY4" fmla="*/ 2877512 h 6256180"/>
              <a:gd name="connsiteX5" fmla="*/ 627693 w 7983707"/>
              <a:gd name="connsiteY5" fmla="*/ 3134687 h 6256180"/>
              <a:gd name="connsiteX6" fmla="*/ 770568 w 7983707"/>
              <a:gd name="connsiteY6" fmla="*/ 3220412 h 6256180"/>
              <a:gd name="connsiteX7" fmla="*/ 1323018 w 7983707"/>
              <a:gd name="connsiteY7" fmla="*/ 3320425 h 6256180"/>
              <a:gd name="connsiteX8" fmla="*/ 1411124 w 7983707"/>
              <a:gd name="connsiteY8" fmla="*/ 3327568 h 6256180"/>
              <a:gd name="connsiteX9" fmla="*/ 1446843 w 7983707"/>
              <a:gd name="connsiteY9" fmla="*/ 3334712 h 6256180"/>
              <a:gd name="connsiteX10" fmla="*/ 1589718 w 7983707"/>
              <a:gd name="connsiteY10" fmla="*/ 3298993 h 6256180"/>
              <a:gd name="connsiteX11" fmla="*/ 1770693 w 7983707"/>
              <a:gd name="connsiteY11" fmla="*/ 3210887 h 6256180"/>
              <a:gd name="connsiteX12" fmla="*/ 2075493 w 7983707"/>
              <a:gd name="connsiteY12" fmla="*/ 3258512 h 6256180"/>
              <a:gd name="connsiteX13" fmla="*/ 2199318 w 7983707"/>
              <a:gd name="connsiteY13" fmla="*/ 3487112 h 6256180"/>
              <a:gd name="connsiteX14" fmla="*/ 2008818 w 7983707"/>
              <a:gd name="connsiteY14" fmla="*/ 3753812 h 6256180"/>
              <a:gd name="connsiteX15" fmla="*/ 1951668 w 7983707"/>
              <a:gd name="connsiteY15" fmla="*/ 4001462 h 6256180"/>
              <a:gd name="connsiteX16" fmla="*/ 2027868 w 7983707"/>
              <a:gd name="connsiteY16" fmla="*/ 4125287 h 6256180"/>
              <a:gd name="connsiteX17" fmla="*/ 1827843 w 7983707"/>
              <a:gd name="connsiteY17" fmla="*/ 4211012 h 6256180"/>
              <a:gd name="connsiteX18" fmla="*/ 1684968 w 7983707"/>
              <a:gd name="connsiteY18" fmla="*/ 3963362 h 6256180"/>
              <a:gd name="connsiteX19" fmla="*/ 1561143 w 7983707"/>
              <a:gd name="connsiteY19" fmla="*/ 3915737 h 6256180"/>
              <a:gd name="connsiteX20" fmla="*/ 1342068 w 7983707"/>
              <a:gd name="connsiteY20" fmla="*/ 4030037 h 6256180"/>
              <a:gd name="connsiteX21" fmla="*/ 1275393 w 7983707"/>
              <a:gd name="connsiteY21" fmla="*/ 4115762 h 6256180"/>
              <a:gd name="connsiteX22" fmla="*/ 1046793 w 7983707"/>
              <a:gd name="connsiteY22" fmla="*/ 4096712 h 6256180"/>
              <a:gd name="connsiteX23" fmla="*/ 856293 w 7983707"/>
              <a:gd name="connsiteY23" fmla="*/ 4163387 h 6256180"/>
              <a:gd name="connsiteX24" fmla="*/ 656268 w 7983707"/>
              <a:gd name="connsiteY24" fmla="*/ 3991937 h 6256180"/>
              <a:gd name="connsiteX25" fmla="*/ 275268 w 7983707"/>
              <a:gd name="connsiteY25" fmla="*/ 4020512 h 6256180"/>
              <a:gd name="connsiteX26" fmla="*/ 151443 w 7983707"/>
              <a:gd name="connsiteY26" fmla="*/ 4087187 h 6256180"/>
              <a:gd name="connsiteX27" fmla="*/ 341943 w 7983707"/>
              <a:gd name="connsiteY27" fmla="*/ 4163387 h 6256180"/>
              <a:gd name="connsiteX28" fmla="*/ 494343 w 7983707"/>
              <a:gd name="connsiteY28" fmla="*/ 4211012 h 6256180"/>
              <a:gd name="connsiteX29" fmla="*/ 532443 w 7983707"/>
              <a:gd name="connsiteY29" fmla="*/ 4401512 h 6256180"/>
              <a:gd name="connsiteX30" fmla="*/ 494343 w 7983707"/>
              <a:gd name="connsiteY30" fmla="*/ 4468187 h 6256180"/>
              <a:gd name="connsiteX31" fmla="*/ 561018 w 7983707"/>
              <a:gd name="connsiteY31" fmla="*/ 4525337 h 6256180"/>
              <a:gd name="connsiteX32" fmla="*/ 541968 w 7983707"/>
              <a:gd name="connsiteY32" fmla="*/ 4687262 h 6256180"/>
              <a:gd name="connsiteX33" fmla="*/ 341943 w 7983707"/>
              <a:gd name="connsiteY33" fmla="*/ 4782512 h 6256180"/>
              <a:gd name="connsiteX34" fmla="*/ 427668 w 7983707"/>
              <a:gd name="connsiteY34" fmla="*/ 5344487 h 6256180"/>
              <a:gd name="connsiteX35" fmla="*/ 180018 w 7983707"/>
              <a:gd name="connsiteY35" fmla="*/ 5820737 h 6256180"/>
              <a:gd name="connsiteX36" fmla="*/ 484818 w 7983707"/>
              <a:gd name="connsiteY36" fmla="*/ 6201737 h 6256180"/>
              <a:gd name="connsiteX37" fmla="*/ 1313493 w 7983707"/>
              <a:gd name="connsiteY37" fmla="*/ 6239837 h 6256180"/>
              <a:gd name="connsiteX38" fmla="*/ 1789743 w 7983707"/>
              <a:gd name="connsiteY38" fmla="*/ 6068387 h 6256180"/>
              <a:gd name="connsiteX39" fmla="*/ 2113593 w 7983707"/>
              <a:gd name="connsiteY39" fmla="*/ 5868362 h 6256180"/>
              <a:gd name="connsiteX40" fmla="*/ 2294568 w 7983707"/>
              <a:gd name="connsiteY40" fmla="*/ 5935037 h 6256180"/>
              <a:gd name="connsiteX41" fmla="*/ 2780343 w 7983707"/>
              <a:gd name="connsiteY41" fmla="*/ 5515937 h 6256180"/>
              <a:gd name="connsiteX42" fmla="*/ 2989893 w 7983707"/>
              <a:gd name="connsiteY42" fmla="*/ 5754062 h 6256180"/>
              <a:gd name="connsiteX43" fmla="*/ 3437568 w 7983707"/>
              <a:gd name="connsiteY43" fmla="*/ 5773112 h 6256180"/>
              <a:gd name="connsiteX44" fmla="*/ 3732843 w 7983707"/>
              <a:gd name="connsiteY44" fmla="*/ 5858837 h 6256180"/>
              <a:gd name="connsiteX45" fmla="*/ 3885243 w 7983707"/>
              <a:gd name="connsiteY45" fmla="*/ 5639762 h 6256180"/>
              <a:gd name="connsiteX46" fmla="*/ 4009068 w 7983707"/>
              <a:gd name="connsiteY46" fmla="*/ 5649287 h 6256180"/>
              <a:gd name="connsiteX47" fmla="*/ 4190043 w 7983707"/>
              <a:gd name="connsiteY47" fmla="*/ 5430212 h 6256180"/>
              <a:gd name="connsiteX48" fmla="*/ 4009068 w 7983707"/>
              <a:gd name="connsiteY48" fmla="*/ 5249237 h 6256180"/>
              <a:gd name="connsiteX49" fmla="*/ 4151943 w 7983707"/>
              <a:gd name="connsiteY49" fmla="*/ 5115887 h 6256180"/>
              <a:gd name="connsiteX50" fmla="*/ 4342443 w 7983707"/>
              <a:gd name="connsiteY50" fmla="*/ 5039687 h 6256180"/>
              <a:gd name="connsiteX51" fmla="*/ 4723443 w 7983707"/>
              <a:gd name="connsiteY51" fmla="*/ 4468187 h 6256180"/>
              <a:gd name="connsiteX52" fmla="*/ 5004431 w 7983707"/>
              <a:gd name="connsiteY52" fmla="*/ 4132431 h 6256180"/>
              <a:gd name="connsiteX53" fmla="*/ 5333043 w 7983707"/>
              <a:gd name="connsiteY53" fmla="*/ 4006225 h 6256180"/>
              <a:gd name="connsiteX54" fmla="*/ 5578311 w 7983707"/>
              <a:gd name="connsiteY54" fmla="*/ 4003843 h 6256180"/>
              <a:gd name="connsiteX55" fmla="*/ 5787862 w 7983707"/>
              <a:gd name="connsiteY55" fmla="*/ 3868112 h 6256180"/>
              <a:gd name="connsiteX56" fmla="*/ 5830725 w 7983707"/>
              <a:gd name="connsiteY56" fmla="*/ 3639512 h 6256180"/>
              <a:gd name="connsiteX57" fmla="*/ 6075993 w 7983707"/>
              <a:gd name="connsiteY57" fmla="*/ 3546643 h 6256180"/>
              <a:gd name="connsiteX58" fmla="*/ 6573674 w 7983707"/>
              <a:gd name="connsiteY58" fmla="*/ 3268037 h 6256180"/>
              <a:gd name="connsiteX59" fmla="*/ 6914192 w 7983707"/>
              <a:gd name="connsiteY59" fmla="*/ 3214062 h 6256180"/>
              <a:gd name="connsiteX60" fmla="*/ 7028493 w 7983707"/>
              <a:gd name="connsiteY60" fmla="*/ 3210887 h 6256180"/>
              <a:gd name="connsiteX61" fmla="*/ 7714293 w 7983707"/>
              <a:gd name="connsiteY61" fmla="*/ 2906087 h 6256180"/>
              <a:gd name="connsiteX62" fmla="*/ 7853993 w 7983707"/>
              <a:gd name="connsiteY62" fmla="*/ 2798137 h 6256180"/>
              <a:gd name="connsiteX63" fmla="*/ 7952418 w 7983707"/>
              <a:gd name="connsiteY63" fmla="*/ 2604462 h 6256180"/>
              <a:gd name="connsiteX64" fmla="*/ 7968293 w 7983707"/>
              <a:gd name="connsiteY64" fmla="*/ 2423487 h 6256180"/>
              <a:gd name="connsiteX65" fmla="*/ 7746043 w 7983707"/>
              <a:gd name="connsiteY65" fmla="*/ 2388562 h 6256180"/>
              <a:gd name="connsiteX66" fmla="*/ 7841292 w 7983707"/>
              <a:gd name="connsiteY66" fmla="*/ 2217112 h 6256180"/>
              <a:gd name="connsiteX67" fmla="*/ 7907968 w 7983707"/>
              <a:gd name="connsiteY67" fmla="*/ 1934537 h 6256180"/>
              <a:gd name="connsiteX68" fmla="*/ 6818943 w 7983707"/>
              <a:gd name="connsiteY68" fmla="*/ 982037 h 6256180"/>
              <a:gd name="connsiteX69" fmla="*/ 6152193 w 7983707"/>
              <a:gd name="connsiteY69" fmla="*/ 1039187 h 6256180"/>
              <a:gd name="connsiteX70" fmla="*/ 6237918 w 7983707"/>
              <a:gd name="connsiteY70" fmla="*/ 1372562 h 6256180"/>
              <a:gd name="connsiteX71" fmla="*/ 5961693 w 7983707"/>
              <a:gd name="connsiteY71" fmla="*/ 1572587 h 6256180"/>
              <a:gd name="connsiteX72" fmla="*/ 5494968 w 7983707"/>
              <a:gd name="connsiteY72" fmla="*/ 1610687 h 6256180"/>
              <a:gd name="connsiteX73" fmla="*/ 5771193 w 7983707"/>
              <a:gd name="connsiteY73" fmla="*/ 1343987 h 6256180"/>
              <a:gd name="connsiteX74" fmla="*/ 5409243 w 7983707"/>
              <a:gd name="connsiteY74" fmla="*/ 1296362 h 6256180"/>
              <a:gd name="connsiteX75" fmla="*/ 5761668 w 7983707"/>
              <a:gd name="connsiteY75" fmla="*/ 962987 h 6256180"/>
              <a:gd name="connsiteX76" fmla="*/ 5790243 w 7983707"/>
              <a:gd name="connsiteY76" fmla="*/ 743912 h 6256180"/>
              <a:gd name="connsiteX77" fmla="*/ 5514018 w 7983707"/>
              <a:gd name="connsiteY77" fmla="*/ 677237 h 6256180"/>
              <a:gd name="connsiteX78" fmla="*/ 5199693 w 7983707"/>
              <a:gd name="connsiteY78" fmla="*/ 753437 h 6256180"/>
              <a:gd name="connsiteX79" fmla="*/ 5466393 w 7983707"/>
              <a:gd name="connsiteY79" fmla="*/ 524837 h 6256180"/>
              <a:gd name="connsiteX80" fmla="*/ 5456868 w 7983707"/>
              <a:gd name="connsiteY80" fmla="*/ 353387 h 6256180"/>
              <a:gd name="connsiteX81" fmla="*/ 5094918 w 7983707"/>
              <a:gd name="connsiteY81" fmla="*/ 286712 h 6256180"/>
              <a:gd name="connsiteX82" fmla="*/ 5094918 w 7983707"/>
              <a:gd name="connsiteY82" fmla="*/ 67637 h 6256180"/>
              <a:gd name="connsiteX83" fmla="*/ 4999668 w 7983707"/>
              <a:gd name="connsiteY83" fmla="*/ 962 h 6256180"/>
              <a:gd name="connsiteX84" fmla="*/ 4228143 w 7983707"/>
              <a:gd name="connsiteY84" fmla="*/ 105737 h 6256180"/>
              <a:gd name="connsiteX85" fmla="*/ 4209093 w 7983707"/>
              <a:gd name="connsiteY85" fmla="*/ 315287 h 6256180"/>
              <a:gd name="connsiteX86" fmla="*/ 4161468 w 7983707"/>
              <a:gd name="connsiteY86" fmla="*/ 391487 h 6256180"/>
              <a:gd name="connsiteX87" fmla="*/ 3856668 w 7983707"/>
              <a:gd name="connsiteY87" fmla="*/ 362912 h 6256180"/>
              <a:gd name="connsiteX88" fmla="*/ 3618543 w 7983707"/>
              <a:gd name="connsiteY88" fmla="*/ 801062 h 6256180"/>
              <a:gd name="connsiteX89" fmla="*/ 3428043 w 7983707"/>
              <a:gd name="connsiteY89" fmla="*/ 1191587 h 6256180"/>
              <a:gd name="connsiteX90" fmla="*/ 3123243 w 7983707"/>
              <a:gd name="connsiteY90" fmla="*/ 1201112 h 6256180"/>
              <a:gd name="connsiteX91" fmla="*/ 2675568 w 7983707"/>
              <a:gd name="connsiteY91" fmla="*/ 1420187 h 6256180"/>
              <a:gd name="connsiteX92" fmla="*/ 2599368 w 7983707"/>
              <a:gd name="connsiteY92" fmla="*/ 1667837 h 6256180"/>
              <a:gd name="connsiteX93" fmla="*/ 1980243 w 7983707"/>
              <a:gd name="connsiteY93" fmla="*/ 2220287 h 6256180"/>
              <a:gd name="connsiteX94" fmla="*/ 1894518 w 7983707"/>
              <a:gd name="connsiteY94" fmla="*/ 2096462 h 6256180"/>
              <a:gd name="connsiteX95" fmla="*/ 1742118 w 7983707"/>
              <a:gd name="connsiteY95" fmla="*/ 2172662 h 6256180"/>
              <a:gd name="connsiteX96" fmla="*/ 1618293 w 7983707"/>
              <a:gd name="connsiteY96" fmla="*/ 2105987 h 6256180"/>
              <a:gd name="connsiteX97" fmla="*/ 1437318 w 7983707"/>
              <a:gd name="connsiteY97" fmla="*/ 2363162 h 6256180"/>
              <a:gd name="connsiteX98" fmla="*/ 1332543 w 7983707"/>
              <a:gd name="connsiteY98" fmla="*/ 2534612 h 6256180"/>
              <a:gd name="connsiteX99" fmla="*/ 761043 w 7983707"/>
              <a:gd name="connsiteY99" fmla="*/ 2258387 h 6256180"/>
              <a:gd name="connsiteX100" fmla="*/ 954718 w 7983707"/>
              <a:gd name="connsiteY100" fmla="*/ 2655262 h 6256180"/>
              <a:gd name="connsiteX101" fmla="*/ 735643 w 7983707"/>
              <a:gd name="connsiteY101" fmla="*/ 2699712 h 6256180"/>
              <a:gd name="connsiteX102" fmla="*/ 535618 w 7983707"/>
              <a:gd name="connsiteY102" fmla="*/ 2661612 h 6256180"/>
              <a:gd name="connsiteX103" fmla="*/ 449893 w 7983707"/>
              <a:gd name="connsiteY103" fmla="*/ 2540962 h 6256180"/>
              <a:gd name="connsiteX104" fmla="*/ 367343 w 7983707"/>
              <a:gd name="connsiteY104" fmla="*/ 2499687 h 6256180"/>
              <a:gd name="connsiteX105" fmla="*/ 199068 w 7983707"/>
              <a:gd name="connsiteY105" fmla="*/ 2531437 h 6256180"/>
              <a:gd name="connsiteX106" fmla="*/ 59368 w 7983707"/>
              <a:gd name="connsiteY106" fmla="*/ 2566362 h 6256180"/>
              <a:gd name="connsiteX107" fmla="*/ 8568 w 7983707"/>
              <a:gd name="connsiteY107" fmla="*/ 2639387 h 6256180"/>
              <a:gd name="connsiteX0" fmla="*/ 8568 w 7983707"/>
              <a:gd name="connsiteY0" fmla="*/ 2639387 h 6256180"/>
              <a:gd name="connsiteX1" fmla="*/ 227643 w 7983707"/>
              <a:gd name="connsiteY1" fmla="*/ 2725112 h 6256180"/>
              <a:gd name="connsiteX2" fmla="*/ 256218 w 7983707"/>
              <a:gd name="connsiteY2" fmla="*/ 2906087 h 6256180"/>
              <a:gd name="connsiteX3" fmla="*/ 475293 w 7983707"/>
              <a:gd name="connsiteY3" fmla="*/ 2877512 h 6256180"/>
              <a:gd name="connsiteX4" fmla="*/ 608643 w 7983707"/>
              <a:gd name="connsiteY4" fmla="*/ 2877512 h 6256180"/>
              <a:gd name="connsiteX5" fmla="*/ 627693 w 7983707"/>
              <a:gd name="connsiteY5" fmla="*/ 3134687 h 6256180"/>
              <a:gd name="connsiteX6" fmla="*/ 770568 w 7983707"/>
              <a:gd name="connsiteY6" fmla="*/ 3220412 h 6256180"/>
              <a:gd name="connsiteX7" fmla="*/ 1323018 w 7983707"/>
              <a:gd name="connsiteY7" fmla="*/ 3320425 h 6256180"/>
              <a:gd name="connsiteX8" fmla="*/ 1411124 w 7983707"/>
              <a:gd name="connsiteY8" fmla="*/ 3327568 h 6256180"/>
              <a:gd name="connsiteX9" fmla="*/ 1446843 w 7983707"/>
              <a:gd name="connsiteY9" fmla="*/ 3334712 h 6256180"/>
              <a:gd name="connsiteX10" fmla="*/ 1589718 w 7983707"/>
              <a:gd name="connsiteY10" fmla="*/ 3298993 h 6256180"/>
              <a:gd name="connsiteX11" fmla="*/ 1770693 w 7983707"/>
              <a:gd name="connsiteY11" fmla="*/ 3210887 h 6256180"/>
              <a:gd name="connsiteX12" fmla="*/ 2075493 w 7983707"/>
              <a:gd name="connsiteY12" fmla="*/ 3258512 h 6256180"/>
              <a:gd name="connsiteX13" fmla="*/ 2199318 w 7983707"/>
              <a:gd name="connsiteY13" fmla="*/ 3487112 h 6256180"/>
              <a:gd name="connsiteX14" fmla="*/ 2008818 w 7983707"/>
              <a:gd name="connsiteY14" fmla="*/ 3753812 h 6256180"/>
              <a:gd name="connsiteX15" fmla="*/ 1951668 w 7983707"/>
              <a:gd name="connsiteY15" fmla="*/ 4001462 h 6256180"/>
              <a:gd name="connsiteX16" fmla="*/ 2027868 w 7983707"/>
              <a:gd name="connsiteY16" fmla="*/ 4125287 h 6256180"/>
              <a:gd name="connsiteX17" fmla="*/ 1827843 w 7983707"/>
              <a:gd name="connsiteY17" fmla="*/ 4211012 h 6256180"/>
              <a:gd name="connsiteX18" fmla="*/ 1684968 w 7983707"/>
              <a:gd name="connsiteY18" fmla="*/ 3963362 h 6256180"/>
              <a:gd name="connsiteX19" fmla="*/ 1561143 w 7983707"/>
              <a:gd name="connsiteY19" fmla="*/ 3915737 h 6256180"/>
              <a:gd name="connsiteX20" fmla="*/ 1342068 w 7983707"/>
              <a:gd name="connsiteY20" fmla="*/ 4030037 h 6256180"/>
              <a:gd name="connsiteX21" fmla="*/ 1275393 w 7983707"/>
              <a:gd name="connsiteY21" fmla="*/ 4115762 h 6256180"/>
              <a:gd name="connsiteX22" fmla="*/ 1046793 w 7983707"/>
              <a:gd name="connsiteY22" fmla="*/ 4096712 h 6256180"/>
              <a:gd name="connsiteX23" fmla="*/ 856293 w 7983707"/>
              <a:gd name="connsiteY23" fmla="*/ 4163387 h 6256180"/>
              <a:gd name="connsiteX24" fmla="*/ 656268 w 7983707"/>
              <a:gd name="connsiteY24" fmla="*/ 3991937 h 6256180"/>
              <a:gd name="connsiteX25" fmla="*/ 275268 w 7983707"/>
              <a:gd name="connsiteY25" fmla="*/ 4020512 h 6256180"/>
              <a:gd name="connsiteX26" fmla="*/ 151443 w 7983707"/>
              <a:gd name="connsiteY26" fmla="*/ 4087187 h 6256180"/>
              <a:gd name="connsiteX27" fmla="*/ 341943 w 7983707"/>
              <a:gd name="connsiteY27" fmla="*/ 4163387 h 6256180"/>
              <a:gd name="connsiteX28" fmla="*/ 494343 w 7983707"/>
              <a:gd name="connsiteY28" fmla="*/ 4211012 h 6256180"/>
              <a:gd name="connsiteX29" fmla="*/ 532443 w 7983707"/>
              <a:gd name="connsiteY29" fmla="*/ 4401512 h 6256180"/>
              <a:gd name="connsiteX30" fmla="*/ 494343 w 7983707"/>
              <a:gd name="connsiteY30" fmla="*/ 4468187 h 6256180"/>
              <a:gd name="connsiteX31" fmla="*/ 561018 w 7983707"/>
              <a:gd name="connsiteY31" fmla="*/ 4525337 h 6256180"/>
              <a:gd name="connsiteX32" fmla="*/ 541968 w 7983707"/>
              <a:gd name="connsiteY32" fmla="*/ 4687262 h 6256180"/>
              <a:gd name="connsiteX33" fmla="*/ 341943 w 7983707"/>
              <a:gd name="connsiteY33" fmla="*/ 4782512 h 6256180"/>
              <a:gd name="connsiteX34" fmla="*/ 427668 w 7983707"/>
              <a:gd name="connsiteY34" fmla="*/ 5344487 h 6256180"/>
              <a:gd name="connsiteX35" fmla="*/ 180018 w 7983707"/>
              <a:gd name="connsiteY35" fmla="*/ 5820737 h 6256180"/>
              <a:gd name="connsiteX36" fmla="*/ 484818 w 7983707"/>
              <a:gd name="connsiteY36" fmla="*/ 6201737 h 6256180"/>
              <a:gd name="connsiteX37" fmla="*/ 1313493 w 7983707"/>
              <a:gd name="connsiteY37" fmla="*/ 6239837 h 6256180"/>
              <a:gd name="connsiteX38" fmla="*/ 1789743 w 7983707"/>
              <a:gd name="connsiteY38" fmla="*/ 6068387 h 6256180"/>
              <a:gd name="connsiteX39" fmla="*/ 2113593 w 7983707"/>
              <a:gd name="connsiteY39" fmla="*/ 5868362 h 6256180"/>
              <a:gd name="connsiteX40" fmla="*/ 2294568 w 7983707"/>
              <a:gd name="connsiteY40" fmla="*/ 5935037 h 6256180"/>
              <a:gd name="connsiteX41" fmla="*/ 2780343 w 7983707"/>
              <a:gd name="connsiteY41" fmla="*/ 5515937 h 6256180"/>
              <a:gd name="connsiteX42" fmla="*/ 2989893 w 7983707"/>
              <a:gd name="connsiteY42" fmla="*/ 5754062 h 6256180"/>
              <a:gd name="connsiteX43" fmla="*/ 3437568 w 7983707"/>
              <a:gd name="connsiteY43" fmla="*/ 5773112 h 6256180"/>
              <a:gd name="connsiteX44" fmla="*/ 3732843 w 7983707"/>
              <a:gd name="connsiteY44" fmla="*/ 5858837 h 6256180"/>
              <a:gd name="connsiteX45" fmla="*/ 3885243 w 7983707"/>
              <a:gd name="connsiteY45" fmla="*/ 5639762 h 6256180"/>
              <a:gd name="connsiteX46" fmla="*/ 4009068 w 7983707"/>
              <a:gd name="connsiteY46" fmla="*/ 5649287 h 6256180"/>
              <a:gd name="connsiteX47" fmla="*/ 4190043 w 7983707"/>
              <a:gd name="connsiteY47" fmla="*/ 5430212 h 6256180"/>
              <a:gd name="connsiteX48" fmla="*/ 4009068 w 7983707"/>
              <a:gd name="connsiteY48" fmla="*/ 5249237 h 6256180"/>
              <a:gd name="connsiteX49" fmla="*/ 4151943 w 7983707"/>
              <a:gd name="connsiteY49" fmla="*/ 5115887 h 6256180"/>
              <a:gd name="connsiteX50" fmla="*/ 4342443 w 7983707"/>
              <a:gd name="connsiteY50" fmla="*/ 5039687 h 6256180"/>
              <a:gd name="connsiteX51" fmla="*/ 4723443 w 7983707"/>
              <a:gd name="connsiteY51" fmla="*/ 4468187 h 6256180"/>
              <a:gd name="connsiteX52" fmla="*/ 5004431 w 7983707"/>
              <a:gd name="connsiteY52" fmla="*/ 4132431 h 6256180"/>
              <a:gd name="connsiteX53" fmla="*/ 5333043 w 7983707"/>
              <a:gd name="connsiteY53" fmla="*/ 4006225 h 6256180"/>
              <a:gd name="connsiteX54" fmla="*/ 5578311 w 7983707"/>
              <a:gd name="connsiteY54" fmla="*/ 4003843 h 6256180"/>
              <a:gd name="connsiteX55" fmla="*/ 5787862 w 7983707"/>
              <a:gd name="connsiteY55" fmla="*/ 3868112 h 6256180"/>
              <a:gd name="connsiteX56" fmla="*/ 5830725 w 7983707"/>
              <a:gd name="connsiteY56" fmla="*/ 3639512 h 6256180"/>
              <a:gd name="connsiteX57" fmla="*/ 6075993 w 7983707"/>
              <a:gd name="connsiteY57" fmla="*/ 3546643 h 6256180"/>
              <a:gd name="connsiteX58" fmla="*/ 6573674 w 7983707"/>
              <a:gd name="connsiteY58" fmla="*/ 3268037 h 6256180"/>
              <a:gd name="connsiteX59" fmla="*/ 6914192 w 7983707"/>
              <a:gd name="connsiteY59" fmla="*/ 3214062 h 6256180"/>
              <a:gd name="connsiteX60" fmla="*/ 7028493 w 7983707"/>
              <a:gd name="connsiteY60" fmla="*/ 3210887 h 6256180"/>
              <a:gd name="connsiteX61" fmla="*/ 7714293 w 7983707"/>
              <a:gd name="connsiteY61" fmla="*/ 2906087 h 6256180"/>
              <a:gd name="connsiteX62" fmla="*/ 7853993 w 7983707"/>
              <a:gd name="connsiteY62" fmla="*/ 2798137 h 6256180"/>
              <a:gd name="connsiteX63" fmla="*/ 7952418 w 7983707"/>
              <a:gd name="connsiteY63" fmla="*/ 2604462 h 6256180"/>
              <a:gd name="connsiteX64" fmla="*/ 7968293 w 7983707"/>
              <a:gd name="connsiteY64" fmla="*/ 2423487 h 6256180"/>
              <a:gd name="connsiteX65" fmla="*/ 7746043 w 7983707"/>
              <a:gd name="connsiteY65" fmla="*/ 2388562 h 6256180"/>
              <a:gd name="connsiteX66" fmla="*/ 7841292 w 7983707"/>
              <a:gd name="connsiteY66" fmla="*/ 2217112 h 6256180"/>
              <a:gd name="connsiteX67" fmla="*/ 7907968 w 7983707"/>
              <a:gd name="connsiteY67" fmla="*/ 1934537 h 6256180"/>
              <a:gd name="connsiteX68" fmla="*/ 6818943 w 7983707"/>
              <a:gd name="connsiteY68" fmla="*/ 982037 h 6256180"/>
              <a:gd name="connsiteX69" fmla="*/ 6152193 w 7983707"/>
              <a:gd name="connsiteY69" fmla="*/ 1039187 h 6256180"/>
              <a:gd name="connsiteX70" fmla="*/ 6237918 w 7983707"/>
              <a:gd name="connsiteY70" fmla="*/ 1372562 h 6256180"/>
              <a:gd name="connsiteX71" fmla="*/ 5961693 w 7983707"/>
              <a:gd name="connsiteY71" fmla="*/ 1572587 h 6256180"/>
              <a:gd name="connsiteX72" fmla="*/ 5494968 w 7983707"/>
              <a:gd name="connsiteY72" fmla="*/ 1610687 h 6256180"/>
              <a:gd name="connsiteX73" fmla="*/ 5771193 w 7983707"/>
              <a:gd name="connsiteY73" fmla="*/ 1343987 h 6256180"/>
              <a:gd name="connsiteX74" fmla="*/ 5409243 w 7983707"/>
              <a:gd name="connsiteY74" fmla="*/ 1296362 h 6256180"/>
              <a:gd name="connsiteX75" fmla="*/ 5761668 w 7983707"/>
              <a:gd name="connsiteY75" fmla="*/ 962987 h 6256180"/>
              <a:gd name="connsiteX76" fmla="*/ 5790243 w 7983707"/>
              <a:gd name="connsiteY76" fmla="*/ 743912 h 6256180"/>
              <a:gd name="connsiteX77" fmla="*/ 5514018 w 7983707"/>
              <a:gd name="connsiteY77" fmla="*/ 677237 h 6256180"/>
              <a:gd name="connsiteX78" fmla="*/ 5199693 w 7983707"/>
              <a:gd name="connsiteY78" fmla="*/ 753437 h 6256180"/>
              <a:gd name="connsiteX79" fmla="*/ 5466393 w 7983707"/>
              <a:gd name="connsiteY79" fmla="*/ 524837 h 6256180"/>
              <a:gd name="connsiteX80" fmla="*/ 5456868 w 7983707"/>
              <a:gd name="connsiteY80" fmla="*/ 353387 h 6256180"/>
              <a:gd name="connsiteX81" fmla="*/ 5094918 w 7983707"/>
              <a:gd name="connsiteY81" fmla="*/ 286712 h 6256180"/>
              <a:gd name="connsiteX82" fmla="*/ 5094918 w 7983707"/>
              <a:gd name="connsiteY82" fmla="*/ 67637 h 6256180"/>
              <a:gd name="connsiteX83" fmla="*/ 4999668 w 7983707"/>
              <a:gd name="connsiteY83" fmla="*/ 962 h 6256180"/>
              <a:gd name="connsiteX84" fmla="*/ 4228143 w 7983707"/>
              <a:gd name="connsiteY84" fmla="*/ 105737 h 6256180"/>
              <a:gd name="connsiteX85" fmla="*/ 4209093 w 7983707"/>
              <a:gd name="connsiteY85" fmla="*/ 315287 h 6256180"/>
              <a:gd name="connsiteX86" fmla="*/ 4161468 w 7983707"/>
              <a:gd name="connsiteY86" fmla="*/ 391487 h 6256180"/>
              <a:gd name="connsiteX87" fmla="*/ 3856668 w 7983707"/>
              <a:gd name="connsiteY87" fmla="*/ 362912 h 6256180"/>
              <a:gd name="connsiteX88" fmla="*/ 3618543 w 7983707"/>
              <a:gd name="connsiteY88" fmla="*/ 801062 h 6256180"/>
              <a:gd name="connsiteX89" fmla="*/ 3428043 w 7983707"/>
              <a:gd name="connsiteY89" fmla="*/ 1191587 h 6256180"/>
              <a:gd name="connsiteX90" fmla="*/ 3123243 w 7983707"/>
              <a:gd name="connsiteY90" fmla="*/ 1201112 h 6256180"/>
              <a:gd name="connsiteX91" fmla="*/ 2675568 w 7983707"/>
              <a:gd name="connsiteY91" fmla="*/ 1420187 h 6256180"/>
              <a:gd name="connsiteX92" fmla="*/ 2599368 w 7983707"/>
              <a:gd name="connsiteY92" fmla="*/ 1667837 h 6256180"/>
              <a:gd name="connsiteX93" fmla="*/ 1980243 w 7983707"/>
              <a:gd name="connsiteY93" fmla="*/ 2220287 h 6256180"/>
              <a:gd name="connsiteX94" fmla="*/ 1894518 w 7983707"/>
              <a:gd name="connsiteY94" fmla="*/ 2096462 h 6256180"/>
              <a:gd name="connsiteX95" fmla="*/ 1742118 w 7983707"/>
              <a:gd name="connsiteY95" fmla="*/ 2172662 h 6256180"/>
              <a:gd name="connsiteX96" fmla="*/ 1618293 w 7983707"/>
              <a:gd name="connsiteY96" fmla="*/ 2105987 h 6256180"/>
              <a:gd name="connsiteX97" fmla="*/ 1437318 w 7983707"/>
              <a:gd name="connsiteY97" fmla="*/ 2363162 h 6256180"/>
              <a:gd name="connsiteX98" fmla="*/ 1332543 w 7983707"/>
              <a:gd name="connsiteY98" fmla="*/ 2534612 h 6256180"/>
              <a:gd name="connsiteX99" fmla="*/ 1091243 w 7983707"/>
              <a:gd name="connsiteY99" fmla="*/ 2506037 h 6256180"/>
              <a:gd name="connsiteX100" fmla="*/ 954718 w 7983707"/>
              <a:gd name="connsiteY100" fmla="*/ 2655262 h 6256180"/>
              <a:gd name="connsiteX101" fmla="*/ 735643 w 7983707"/>
              <a:gd name="connsiteY101" fmla="*/ 2699712 h 6256180"/>
              <a:gd name="connsiteX102" fmla="*/ 535618 w 7983707"/>
              <a:gd name="connsiteY102" fmla="*/ 2661612 h 6256180"/>
              <a:gd name="connsiteX103" fmla="*/ 449893 w 7983707"/>
              <a:gd name="connsiteY103" fmla="*/ 2540962 h 6256180"/>
              <a:gd name="connsiteX104" fmla="*/ 367343 w 7983707"/>
              <a:gd name="connsiteY104" fmla="*/ 2499687 h 6256180"/>
              <a:gd name="connsiteX105" fmla="*/ 199068 w 7983707"/>
              <a:gd name="connsiteY105" fmla="*/ 2531437 h 6256180"/>
              <a:gd name="connsiteX106" fmla="*/ 59368 w 7983707"/>
              <a:gd name="connsiteY106" fmla="*/ 2566362 h 6256180"/>
              <a:gd name="connsiteX107" fmla="*/ 8568 w 7983707"/>
              <a:gd name="connsiteY107" fmla="*/ 2639387 h 6256180"/>
              <a:gd name="connsiteX0" fmla="*/ 8568 w 7983707"/>
              <a:gd name="connsiteY0" fmla="*/ 2639387 h 6256180"/>
              <a:gd name="connsiteX1" fmla="*/ 227643 w 7983707"/>
              <a:gd name="connsiteY1" fmla="*/ 2725112 h 6256180"/>
              <a:gd name="connsiteX2" fmla="*/ 256218 w 7983707"/>
              <a:gd name="connsiteY2" fmla="*/ 2906087 h 6256180"/>
              <a:gd name="connsiteX3" fmla="*/ 475293 w 7983707"/>
              <a:gd name="connsiteY3" fmla="*/ 2877512 h 6256180"/>
              <a:gd name="connsiteX4" fmla="*/ 608643 w 7983707"/>
              <a:gd name="connsiteY4" fmla="*/ 2877512 h 6256180"/>
              <a:gd name="connsiteX5" fmla="*/ 627693 w 7983707"/>
              <a:gd name="connsiteY5" fmla="*/ 3134687 h 6256180"/>
              <a:gd name="connsiteX6" fmla="*/ 770568 w 7983707"/>
              <a:gd name="connsiteY6" fmla="*/ 3220412 h 6256180"/>
              <a:gd name="connsiteX7" fmla="*/ 1323018 w 7983707"/>
              <a:gd name="connsiteY7" fmla="*/ 3320425 h 6256180"/>
              <a:gd name="connsiteX8" fmla="*/ 1411124 w 7983707"/>
              <a:gd name="connsiteY8" fmla="*/ 3327568 h 6256180"/>
              <a:gd name="connsiteX9" fmla="*/ 1446843 w 7983707"/>
              <a:gd name="connsiteY9" fmla="*/ 3334712 h 6256180"/>
              <a:gd name="connsiteX10" fmla="*/ 1589718 w 7983707"/>
              <a:gd name="connsiteY10" fmla="*/ 3298993 h 6256180"/>
              <a:gd name="connsiteX11" fmla="*/ 1770693 w 7983707"/>
              <a:gd name="connsiteY11" fmla="*/ 3210887 h 6256180"/>
              <a:gd name="connsiteX12" fmla="*/ 2075493 w 7983707"/>
              <a:gd name="connsiteY12" fmla="*/ 3258512 h 6256180"/>
              <a:gd name="connsiteX13" fmla="*/ 2199318 w 7983707"/>
              <a:gd name="connsiteY13" fmla="*/ 3487112 h 6256180"/>
              <a:gd name="connsiteX14" fmla="*/ 2008818 w 7983707"/>
              <a:gd name="connsiteY14" fmla="*/ 3753812 h 6256180"/>
              <a:gd name="connsiteX15" fmla="*/ 1951668 w 7983707"/>
              <a:gd name="connsiteY15" fmla="*/ 4001462 h 6256180"/>
              <a:gd name="connsiteX16" fmla="*/ 2027868 w 7983707"/>
              <a:gd name="connsiteY16" fmla="*/ 4125287 h 6256180"/>
              <a:gd name="connsiteX17" fmla="*/ 1827843 w 7983707"/>
              <a:gd name="connsiteY17" fmla="*/ 4211012 h 6256180"/>
              <a:gd name="connsiteX18" fmla="*/ 1684968 w 7983707"/>
              <a:gd name="connsiteY18" fmla="*/ 3963362 h 6256180"/>
              <a:gd name="connsiteX19" fmla="*/ 1561143 w 7983707"/>
              <a:gd name="connsiteY19" fmla="*/ 3915737 h 6256180"/>
              <a:gd name="connsiteX20" fmla="*/ 1342068 w 7983707"/>
              <a:gd name="connsiteY20" fmla="*/ 4030037 h 6256180"/>
              <a:gd name="connsiteX21" fmla="*/ 1275393 w 7983707"/>
              <a:gd name="connsiteY21" fmla="*/ 4115762 h 6256180"/>
              <a:gd name="connsiteX22" fmla="*/ 1046793 w 7983707"/>
              <a:gd name="connsiteY22" fmla="*/ 4096712 h 6256180"/>
              <a:gd name="connsiteX23" fmla="*/ 856293 w 7983707"/>
              <a:gd name="connsiteY23" fmla="*/ 4163387 h 6256180"/>
              <a:gd name="connsiteX24" fmla="*/ 656268 w 7983707"/>
              <a:gd name="connsiteY24" fmla="*/ 3991937 h 6256180"/>
              <a:gd name="connsiteX25" fmla="*/ 275268 w 7983707"/>
              <a:gd name="connsiteY25" fmla="*/ 4020512 h 6256180"/>
              <a:gd name="connsiteX26" fmla="*/ 151443 w 7983707"/>
              <a:gd name="connsiteY26" fmla="*/ 4087187 h 6256180"/>
              <a:gd name="connsiteX27" fmla="*/ 341943 w 7983707"/>
              <a:gd name="connsiteY27" fmla="*/ 4163387 h 6256180"/>
              <a:gd name="connsiteX28" fmla="*/ 494343 w 7983707"/>
              <a:gd name="connsiteY28" fmla="*/ 4211012 h 6256180"/>
              <a:gd name="connsiteX29" fmla="*/ 532443 w 7983707"/>
              <a:gd name="connsiteY29" fmla="*/ 4401512 h 6256180"/>
              <a:gd name="connsiteX30" fmla="*/ 494343 w 7983707"/>
              <a:gd name="connsiteY30" fmla="*/ 4468187 h 6256180"/>
              <a:gd name="connsiteX31" fmla="*/ 561018 w 7983707"/>
              <a:gd name="connsiteY31" fmla="*/ 4525337 h 6256180"/>
              <a:gd name="connsiteX32" fmla="*/ 541968 w 7983707"/>
              <a:gd name="connsiteY32" fmla="*/ 4687262 h 6256180"/>
              <a:gd name="connsiteX33" fmla="*/ 341943 w 7983707"/>
              <a:gd name="connsiteY33" fmla="*/ 4782512 h 6256180"/>
              <a:gd name="connsiteX34" fmla="*/ 427668 w 7983707"/>
              <a:gd name="connsiteY34" fmla="*/ 5344487 h 6256180"/>
              <a:gd name="connsiteX35" fmla="*/ 180018 w 7983707"/>
              <a:gd name="connsiteY35" fmla="*/ 5820737 h 6256180"/>
              <a:gd name="connsiteX36" fmla="*/ 484818 w 7983707"/>
              <a:gd name="connsiteY36" fmla="*/ 6201737 h 6256180"/>
              <a:gd name="connsiteX37" fmla="*/ 1313493 w 7983707"/>
              <a:gd name="connsiteY37" fmla="*/ 6239837 h 6256180"/>
              <a:gd name="connsiteX38" fmla="*/ 1789743 w 7983707"/>
              <a:gd name="connsiteY38" fmla="*/ 6068387 h 6256180"/>
              <a:gd name="connsiteX39" fmla="*/ 2113593 w 7983707"/>
              <a:gd name="connsiteY39" fmla="*/ 5868362 h 6256180"/>
              <a:gd name="connsiteX40" fmla="*/ 2294568 w 7983707"/>
              <a:gd name="connsiteY40" fmla="*/ 5935037 h 6256180"/>
              <a:gd name="connsiteX41" fmla="*/ 2780343 w 7983707"/>
              <a:gd name="connsiteY41" fmla="*/ 5515937 h 6256180"/>
              <a:gd name="connsiteX42" fmla="*/ 2989893 w 7983707"/>
              <a:gd name="connsiteY42" fmla="*/ 5754062 h 6256180"/>
              <a:gd name="connsiteX43" fmla="*/ 3437568 w 7983707"/>
              <a:gd name="connsiteY43" fmla="*/ 5773112 h 6256180"/>
              <a:gd name="connsiteX44" fmla="*/ 3732843 w 7983707"/>
              <a:gd name="connsiteY44" fmla="*/ 5858837 h 6256180"/>
              <a:gd name="connsiteX45" fmla="*/ 3885243 w 7983707"/>
              <a:gd name="connsiteY45" fmla="*/ 5639762 h 6256180"/>
              <a:gd name="connsiteX46" fmla="*/ 4009068 w 7983707"/>
              <a:gd name="connsiteY46" fmla="*/ 5649287 h 6256180"/>
              <a:gd name="connsiteX47" fmla="*/ 4190043 w 7983707"/>
              <a:gd name="connsiteY47" fmla="*/ 5430212 h 6256180"/>
              <a:gd name="connsiteX48" fmla="*/ 4009068 w 7983707"/>
              <a:gd name="connsiteY48" fmla="*/ 5249237 h 6256180"/>
              <a:gd name="connsiteX49" fmla="*/ 4151943 w 7983707"/>
              <a:gd name="connsiteY49" fmla="*/ 5115887 h 6256180"/>
              <a:gd name="connsiteX50" fmla="*/ 4342443 w 7983707"/>
              <a:gd name="connsiteY50" fmla="*/ 5039687 h 6256180"/>
              <a:gd name="connsiteX51" fmla="*/ 4723443 w 7983707"/>
              <a:gd name="connsiteY51" fmla="*/ 4468187 h 6256180"/>
              <a:gd name="connsiteX52" fmla="*/ 5004431 w 7983707"/>
              <a:gd name="connsiteY52" fmla="*/ 4132431 h 6256180"/>
              <a:gd name="connsiteX53" fmla="*/ 5333043 w 7983707"/>
              <a:gd name="connsiteY53" fmla="*/ 4006225 h 6256180"/>
              <a:gd name="connsiteX54" fmla="*/ 5578311 w 7983707"/>
              <a:gd name="connsiteY54" fmla="*/ 4003843 h 6256180"/>
              <a:gd name="connsiteX55" fmla="*/ 5787862 w 7983707"/>
              <a:gd name="connsiteY55" fmla="*/ 3868112 h 6256180"/>
              <a:gd name="connsiteX56" fmla="*/ 5830725 w 7983707"/>
              <a:gd name="connsiteY56" fmla="*/ 3639512 h 6256180"/>
              <a:gd name="connsiteX57" fmla="*/ 6075993 w 7983707"/>
              <a:gd name="connsiteY57" fmla="*/ 3546643 h 6256180"/>
              <a:gd name="connsiteX58" fmla="*/ 6573674 w 7983707"/>
              <a:gd name="connsiteY58" fmla="*/ 3268037 h 6256180"/>
              <a:gd name="connsiteX59" fmla="*/ 6914192 w 7983707"/>
              <a:gd name="connsiteY59" fmla="*/ 3214062 h 6256180"/>
              <a:gd name="connsiteX60" fmla="*/ 7028493 w 7983707"/>
              <a:gd name="connsiteY60" fmla="*/ 3210887 h 6256180"/>
              <a:gd name="connsiteX61" fmla="*/ 7714293 w 7983707"/>
              <a:gd name="connsiteY61" fmla="*/ 2906087 h 6256180"/>
              <a:gd name="connsiteX62" fmla="*/ 7853993 w 7983707"/>
              <a:gd name="connsiteY62" fmla="*/ 2798137 h 6256180"/>
              <a:gd name="connsiteX63" fmla="*/ 7952418 w 7983707"/>
              <a:gd name="connsiteY63" fmla="*/ 2604462 h 6256180"/>
              <a:gd name="connsiteX64" fmla="*/ 7968293 w 7983707"/>
              <a:gd name="connsiteY64" fmla="*/ 2423487 h 6256180"/>
              <a:gd name="connsiteX65" fmla="*/ 7746043 w 7983707"/>
              <a:gd name="connsiteY65" fmla="*/ 2388562 h 6256180"/>
              <a:gd name="connsiteX66" fmla="*/ 7841292 w 7983707"/>
              <a:gd name="connsiteY66" fmla="*/ 2217112 h 6256180"/>
              <a:gd name="connsiteX67" fmla="*/ 7907968 w 7983707"/>
              <a:gd name="connsiteY67" fmla="*/ 1934537 h 6256180"/>
              <a:gd name="connsiteX68" fmla="*/ 6818943 w 7983707"/>
              <a:gd name="connsiteY68" fmla="*/ 982037 h 6256180"/>
              <a:gd name="connsiteX69" fmla="*/ 6152193 w 7983707"/>
              <a:gd name="connsiteY69" fmla="*/ 1039187 h 6256180"/>
              <a:gd name="connsiteX70" fmla="*/ 6237918 w 7983707"/>
              <a:gd name="connsiteY70" fmla="*/ 1372562 h 6256180"/>
              <a:gd name="connsiteX71" fmla="*/ 5961693 w 7983707"/>
              <a:gd name="connsiteY71" fmla="*/ 1572587 h 6256180"/>
              <a:gd name="connsiteX72" fmla="*/ 5494968 w 7983707"/>
              <a:gd name="connsiteY72" fmla="*/ 1610687 h 6256180"/>
              <a:gd name="connsiteX73" fmla="*/ 5771193 w 7983707"/>
              <a:gd name="connsiteY73" fmla="*/ 1343987 h 6256180"/>
              <a:gd name="connsiteX74" fmla="*/ 5409243 w 7983707"/>
              <a:gd name="connsiteY74" fmla="*/ 1296362 h 6256180"/>
              <a:gd name="connsiteX75" fmla="*/ 5761668 w 7983707"/>
              <a:gd name="connsiteY75" fmla="*/ 962987 h 6256180"/>
              <a:gd name="connsiteX76" fmla="*/ 5790243 w 7983707"/>
              <a:gd name="connsiteY76" fmla="*/ 743912 h 6256180"/>
              <a:gd name="connsiteX77" fmla="*/ 5514018 w 7983707"/>
              <a:gd name="connsiteY77" fmla="*/ 677237 h 6256180"/>
              <a:gd name="connsiteX78" fmla="*/ 5199693 w 7983707"/>
              <a:gd name="connsiteY78" fmla="*/ 753437 h 6256180"/>
              <a:gd name="connsiteX79" fmla="*/ 5466393 w 7983707"/>
              <a:gd name="connsiteY79" fmla="*/ 524837 h 6256180"/>
              <a:gd name="connsiteX80" fmla="*/ 5456868 w 7983707"/>
              <a:gd name="connsiteY80" fmla="*/ 353387 h 6256180"/>
              <a:gd name="connsiteX81" fmla="*/ 5094918 w 7983707"/>
              <a:gd name="connsiteY81" fmla="*/ 286712 h 6256180"/>
              <a:gd name="connsiteX82" fmla="*/ 5094918 w 7983707"/>
              <a:gd name="connsiteY82" fmla="*/ 67637 h 6256180"/>
              <a:gd name="connsiteX83" fmla="*/ 4999668 w 7983707"/>
              <a:gd name="connsiteY83" fmla="*/ 962 h 6256180"/>
              <a:gd name="connsiteX84" fmla="*/ 4228143 w 7983707"/>
              <a:gd name="connsiteY84" fmla="*/ 105737 h 6256180"/>
              <a:gd name="connsiteX85" fmla="*/ 4209093 w 7983707"/>
              <a:gd name="connsiteY85" fmla="*/ 315287 h 6256180"/>
              <a:gd name="connsiteX86" fmla="*/ 4161468 w 7983707"/>
              <a:gd name="connsiteY86" fmla="*/ 391487 h 6256180"/>
              <a:gd name="connsiteX87" fmla="*/ 3856668 w 7983707"/>
              <a:gd name="connsiteY87" fmla="*/ 362912 h 6256180"/>
              <a:gd name="connsiteX88" fmla="*/ 3618543 w 7983707"/>
              <a:gd name="connsiteY88" fmla="*/ 801062 h 6256180"/>
              <a:gd name="connsiteX89" fmla="*/ 3428043 w 7983707"/>
              <a:gd name="connsiteY89" fmla="*/ 1191587 h 6256180"/>
              <a:gd name="connsiteX90" fmla="*/ 3123243 w 7983707"/>
              <a:gd name="connsiteY90" fmla="*/ 1201112 h 6256180"/>
              <a:gd name="connsiteX91" fmla="*/ 2675568 w 7983707"/>
              <a:gd name="connsiteY91" fmla="*/ 1420187 h 6256180"/>
              <a:gd name="connsiteX92" fmla="*/ 2599368 w 7983707"/>
              <a:gd name="connsiteY92" fmla="*/ 1667837 h 6256180"/>
              <a:gd name="connsiteX93" fmla="*/ 1980243 w 7983707"/>
              <a:gd name="connsiteY93" fmla="*/ 2220287 h 6256180"/>
              <a:gd name="connsiteX94" fmla="*/ 1894518 w 7983707"/>
              <a:gd name="connsiteY94" fmla="*/ 2096462 h 6256180"/>
              <a:gd name="connsiteX95" fmla="*/ 1742118 w 7983707"/>
              <a:gd name="connsiteY95" fmla="*/ 2172662 h 6256180"/>
              <a:gd name="connsiteX96" fmla="*/ 1618293 w 7983707"/>
              <a:gd name="connsiteY96" fmla="*/ 2105987 h 6256180"/>
              <a:gd name="connsiteX97" fmla="*/ 1437318 w 7983707"/>
              <a:gd name="connsiteY97" fmla="*/ 2363162 h 6256180"/>
              <a:gd name="connsiteX98" fmla="*/ 1332543 w 7983707"/>
              <a:gd name="connsiteY98" fmla="*/ 2534612 h 6256180"/>
              <a:gd name="connsiteX99" fmla="*/ 1091243 w 7983707"/>
              <a:gd name="connsiteY99" fmla="*/ 2506037 h 6256180"/>
              <a:gd name="connsiteX100" fmla="*/ 954718 w 7983707"/>
              <a:gd name="connsiteY100" fmla="*/ 2655262 h 6256180"/>
              <a:gd name="connsiteX101" fmla="*/ 735643 w 7983707"/>
              <a:gd name="connsiteY101" fmla="*/ 2699712 h 6256180"/>
              <a:gd name="connsiteX102" fmla="*/ 535618 w 7983707"/>
              <a:gd name="connsiteY102" fmla="*/ 2661612 h 6256180"/>
              <a:gd name="connsiteX103" fmla="*/ 449893 w 7983707"/>
              <a:gd name="connsiteY103" fmla="*/ 2540962 h 6256180"/>
              <a:gd name="connsiteX104" fmla="*/ 367343 w 7983707"/>
              <a:gd name="connsiteY104" fmla="*/ 2499687 h 6256180"/>
              <a:gd name="connsiteX105" fmla="*/ 199068 w 7983707"/>
              <a:gd name="connsiteY105" fmla="*/ 2531437 h 6256180"/>
              <a:gd name="connsiteX106" fmla="*/ 59368 w 7983707"/>
              <a:gd name="connsiteY106" fmla="*/ 2566362 h 6256180"/>
              <a:gd name="connsiteX107" fmla="*/ 8568 w 7983707"/>
              <a:gd name="connsiteY107" fmla="*/ 2639387 h 62561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</a:cxnLst>
            <a:rect l="l" t="t" r="r" b="b"/>
            <a:pathLst>
              <a:path w="7983707" h="6256180">
                <a:moveTo>
                  <a:pt x="8568" y="2639387"/>
                </a:moveTo>
                <a:cubicBezTo>
                  <a:pt x="36614" y="2665845"/>
                  <a:pt x="186368" y="2680662"/>
                  <a:pt x="227643" y="2725112"/>
                </a:cubicBezTo>
                <a:cubicBezTo>
                  <a:pt x="268918" y="2769562"/>
                  <a:pt x="214943" y="2880687"/>
                  <a:pt x="256218" y="2906087"/>
                </a:cubicBezTo>
                <a:cubicBezTo>
                  <a:pt x="297493" y="2931487"/>
                  <a:pt x="416556" y="2882275"/>
                  <a:pt x="475293" y="2877512"/>
                </a:cubicBezTo>
                <a:cubicBezTo>
                  <a:pt x="534031" y="2872750"/>
                  <a:pt x="583243" y="2834650"/>
                  <a:pt x="608643" y="2877512"/>
                </a:cubicBezTo>
                <a:cubicBezTo>
                  <a:pt x="634043" y="2920374"/>
                  <a:pt x="600706" y="3077537"/>
                  <a:pt x="627693" y="3134687"/>
                </a:cubicBezTo>
                <a:cubicBezTo>
                  <a:pt x="654680" y="3191837"/>
                  <a:pt x="654681" y="3189456"/>
                  <a:pt x="770568" y="3220412"/>
                </a:cubicBezTo>
                <a:cubicBezTo>
                  <a:pt x="886455" y="3251368"/>
                  <a:pt x="1216259" y="3301375"/>
                  <a:pt x="1323018" y="3320425"/>
                </a:cubicBezTo>
                <a:cubicBezTo>
                  <a:pt x="1429777" y="3339475"/>
                  <a:pt x="1390487" y="3325187"/>
                  <a:pt x="1411124" y="3327568"/>
                </a:cubicBezTo>
                <a:cubicBezTo>
                  <a:pt x="1431762" y="3329949"/>
                  <a:pt x="1417077" y="3339474"/>
                  <a:pt x="1446843" y="3334712"/>
                </a:cubicBezTo>
                <a:cubicBezTo>
                  <a:pt x="1476609" y="3329950"/>
                  <a:pt x="1535743" y="3319631"/>
                  <a:pt x="1589718" y="3298993"/>
                </a:cubicBezTo>
                <a:cubicBezTo>
                  <a:pt x="1643693" y="3278356"/>
                  <a:pt x="1689730" y="3217634"/>
                  <a:pt x="1770693" y="3210887"/>
                </a:cubicBezTo>
                <a:cubicBezTo>
                  <a:pt x="1851656" y="3204140"/>
                  <a:pt x="2004056" y="3212475"/>
                  <a:pt x="2075493" y="3258512"/>
                </a:cubicBezTo>
                <a:cubicBezTo>
                  <a:pt x="2146930" y="3304549"/>
                  <a:pt x="2210430" y="3404562"/>
                  <a:pt x="2199318" y="3487112"/>
                </a:cubicBezTo>
                <a:cubicBezTo>
                  <a:pt x="2188206" y="3569662"/>
                  <a:pt x="2050093" y="3668087"/>
                  <a:pt x="2008818" y="3753812"/>
                </a:cubicBezTo>
                <a:cubicBezTo>
                  <a:pt x="1967543" y="3839537"/>
                  <a:pt x="1948493" y="3939549"/>
                  <a:pt x="1951668" y="4001462"/>
                </a:cubicBezTo>
                <a:cubicBezTo>
                  <a:pt x="1954843" y="4063375"/>
                  <a:pt x="2048506" y="4090362"/>
                  <a:pt x="2027868" y="4125287"/>
                </a:cubicBezTo>
                <a:cubicBezTo>
                  <a:pt x="2007230" y="4160212"/>
                  <a:pt x="1884993" y="4237999"/>
                  <a:pt x="1827843" y="4211012"/>
                </a:cubicBezTo>
                <a:cubicBezTo>
                  <a:pt x="1770693" y="4184025"/>
                  <a:pt x="1729418" y="4012574"/>
                  <a:pt x="1684968" y="3963362"/>
                </a:cubicBezTo>
                <a:cubicBezTo>
                  <a:pt x="1640518" y="3914150"/>
                  <a:pt x="1618293" y="3904625"/>
                  <a:pt x="1561143" y="3915737"/>
                </a:cubicBezTo>
                <a:cubicBezTo>
                  <a:pt x="1503993" y="3926850"/>
                  <a:pt x="1389693" y="3996700"/>
                  <a:pt x="1342068" y="4030037"/>
                </a:cubicBezTo>
                <a:cubicBezTo>
                  <a:pt x="1294443" y="4063375"/>
                  <a:pt x="1324605" y="4104650"/>
                  <a:pt x="1275393" y="4115762"/>
                </a:cubicBezTo>
                <a:cubicBezTo>
                  <a:pt x="1226181" y="4126874"/>
                  <a:pt x="1116643" y="4088775"/>
                  <a:pt x="1046793" y="4096712"/>
                </a:cubicBezTo>
                <a:cubicBezTo>
                  <a:pt x="976943" y="4104649"/>
                  <a:pt x="921380" y="4180849"/>
                  <a:pt x="856293" y="4163387"/>
                </a:cubicBezTo>
                <a:cubicBezTo>
                  <a:pt x="791206" y="4145925"/>
                  <a:pt x="753105" y="4015749"/>
                  <a:pt x="656268" y="3991937"/>
                </a:cubicBezTo>
                <a:cubicBezTo>
                  <a:pt x="559431" y="3968125"/>
                  <a:pt x="359405" y="4004637"/>
                  <a:pt x="275268" y="4020512"/>
                </a:cubicBezTo>
                <a:cubicBezTo>
                  <a:pt x="191131" y="4036387"/>
                  <a:pt x="140331" y="4063375"/>
                  <a:pt x="151443" y="4087187"/>
                </a:cubicBezTo>
                <a:cubicBezTo>
                  <a:pt x="162556" y="4111000"/>
                  <a:pt x="284793" y="4142750"/>
                  <a:pt x="341943" y="4163387"/>
                </a:cubicBezTo>
                <a:cubicBezTo>
                  <a:pt x="399093" y="4184024"/>
                  <a:pt x="462593" y="4171325"/>
                  <a:pt x="494343" y="4211012"/>
                </a:cubicBezTo>
                <a:cubicBezTo>
                  <a:pt x="526093" y="4250700"/>
                  <a:pt x="532443" y="4358650"/>
                  <a:pt x="532443" y="4401512"/>
                </a:cubicBezTo>
                <a:cubicBezTo>
                  <a:pt x="532443" y="4444374"/>
                  <a:pt x="489581" y="4447550"/>
                  <a:pt x="494343" y="4468187"/>
                </a:cubicBezTo>
                <a:cubicBezTo>
                  <a:pt x="499105" y="4488824"/>
                  <a:pt x="553081" y="4488825"/>
                  <a:pt x="561018" y="4525337"/>
                </a:cubicBezTo>
                <a:cubicBezTo>
                  <a:pt x="568955" y="4561849"/>
                  <a:pt x="578481" y="4644400"/>
                  <a:pt x="541968" y="4687262"/>
                </a:cubicBezTo>
                <a:cubicBezTo>
                  <a:pt x="505456" y="4730125"/>
                  <a:pt x="360993" y="4672975"/>
                  <a:pt x="341943" y="4782512"/>
                </a:cubicBezTo>
                <a:cubicBezTo>
                  <a:pt x="322893" y="4892049"/>
                  <a:pt x="454655" y="5171450"/>
                  <a:pt x="427668" y="5344487"/>
                </a:cubicBezTo>
                <a:cubicBezTo>
                  <a:pt x="400681" y="5517524"/>
                  <a:pt x="170493" y="5677862"/>
                  <a:pt x="180018" y="5820737"/>
                </a:cubicBezTo>
                <a:cubicBezTo>
                  <a:pt x="189543" y="5963612"/>
                  <a:pt x="295906" y="6131887"/>
                  <a:pt x="484818" y="6201737"/>
                </a:cubicBezTo>
                <a:cubicBezTo>
                  <a:pt x="673730" y="6271587"/>
                  <a:pt x="1096006" y="6262062"/>
                  <a:pt x="1313493" y="6239837"/>
                </a:cubicBezTo>
                <a:cubicBezTo>
                  <a:pt x="1530980" y="6217612"/>
                  <a:pt x="1656393" y="6130299"/>
                  <a:pt x="1789743" y="6068387"/>
                </a:cubicBezTo>
                <a:cubicBezTo>
                  <a:pt x="1923093" y="6006475"/>
                  <a:pt x="2029456" y="5890587"/>
                  <a:pt x="2113593" y="5868362"/>
                </a:cubicBezTo>
                <a:cubicBezTo>
                  <a:pt x="2197731" y="5846137"/>
                  <a:pt x="2183443" y="5993774"/>
                  <a:pt x="2294568" y="5935037"/>
                </a:cubicBezTo>
                <a:cubicBezTo>
                  <a:pt x="2405693" y="5876300"/>
                  <a:pt x="2664456" y="5546099"/>
                  <a:pt x="2780343" y="5515937"/>
                </a:cubicBezTo>
                <a:cubicBezTo>
                  <a:pt x="2896230" y="5485775"/>
                  <a:pt x="2880356" y="5711200"/>
                  <a:pt x="2989893" y="5754062"/>
                </a:cubicBezTo>
                <a:cubicBezTo>
                  <a:pt x="3099430" y="5796924"/>
                  <a:pt x="3313743" y="5755650"/>
                  <a:pt x="3437568" y="5773112"/>
                </a:cubicBezTo>
                <a:cubicBezTo>
                  <a:pt x="3561393" y="5790575"/>
                  <a:pt x="3658230" y="5881062"/>
                  <a:pt x="3732843" y="5858837"/>
                </a:cubicBezTo>
                <a:cubicBezTo>
                  <a:pt x="3807456" y="5836612"/>
                  <a:pt x="3839206" y="5674687"/>
                  <a:pt x="3885243" y="5639762"/>
                </a:cubicBezTo>
                <a:cubicBezTo>
                  <a:pt x="3931280" y="5604837"/>
                  <a:pt x="3958268" y="5684212"/>
                  <a:pt x="4009068" y="5649287"/>
                </a:cubicBezTo>
                <a:cubicBezTo>
                  <a:pt x="4059868" y="5614362"/>
                  <a:pt x="4190043" y="5496887"/>
                  <a:pt x="4190043" y="5430212"/>
                </a:cubicBezTo>
                <a:cubicBezTo>
                  <a:pt x="4190043" y="5363537"/>
                  <a:pt x="4015418" y="5301624"/>
                  <a:pt x="4009068" y="5249237"/>
                </a:cubicBezTo>
                <a:cubicBezTo>
                  <a:pt x="4002718" y="5196850"/>
                  <a:pt x="4096381" y="5150812"/>
                  <a:pt x="4151943" y="5115887"/>
                </a:cubicBezTo>
                <a:cubicBezTo>
                  <a:pt x="4207506" y="5080962"/>
                  <a:pt x="4247193" y="5147637"/>
                  <a:pt x="4342443" y="5039687"/>
                </a:cubicBezTo>
                <a:cubicBezTo>
                  <a:pt x="4437693" y="4931737"/>
                  <a:pt x="4613112" y="4619396"/>
                  <a:pt x="4723443" y="4468187"/>
                </a:cubicBezTo>
                <a:cubicBezTo>
                  <a:pt x="4833774" y="4316978"/>
                  <a:pt x="4902831" y="4209425"/>
                  <a:pt x="5004431" y="4132431"/>
                </a:cubicBezTo>
                <a:cubicBezTo>
                  <a:pt x="5106031" y="4055437"/>
                  <a:pt x="5252477" y="4015353"/>
                  <a:pt x="5333043" y="4006225"/>
                </a:cubicBezTo>
                <a:cubicBezTo>
                  <a:pt x="5413609" y="3997097"/>
                  <a:pt x="5502508" y="4026862"/>
                  <a:pt x="5578311" y="4003843"/>
                </a:cubicBezTo>
                <a:cubicBezTo>
                  <a:pt x="5654114" y="3980824"/>
                  <a:pt x="5745793" y="3928834"/>
                  <a:pt x="5787862" y="3868112"/>
                </a:cubicBezTo>
                <a:cubicBezTo>
                  <a:pt x="5829931" y="3807390"/>
                  <a:pt x="5782703" y="3693090"/>
                  <a:pt x="5830725" y="3639512"/>
                </a:cubicBezTo>
                <a:cubicBezTo>
                  <a:pt x="5878747" y="3585934"/>
                  <a:pt x="5952168" y="3608555"/>
                  <a:pt x="6075993" y="3546643"/>
                </a:cubicBezTo>
                <a:cubicBezTo>
                  <a:pt x="6199818" y="3484731"/>
                  <a:pt x="6433974" y="3323467"/>
                  <a:pt x="6573674" y="3268037"/>
                </a:cubicBezTo>
                <a:cubicBezTo>
                  <a:pt x="6713374" y="3212607"/>
                  <a:pt x="6838389" y="3223587"/>
                  <a:pt x="6914192" y="3214062"/>
                </a:cubicBezTo>
                <a:cubicBezTo>
                  <a:pt x="6989995" y="3204537"/>
                  <a:pt x="6895143" y="3262216"/>
                  <a:pt x="7028493" y="3210887"/>
                </a:cubicBezTo>
                <a:cubicBezTo>
                  <a:pt x="7161843" y="3159558"/>
                  <a:pt x="7576710" y="2974879"/>
                  <a:pt x="7714293" y="2906087"/>
                </a:cubicBezTo>
                <a:cubicBezTo>
                  <a:pt x="7851876" y="2837295"/>
                  <a:pt x="7814305" y="2848408"/>
                  <a:pt x="7853993" y="2798137"/>
                </a:cubicBezTo>
                <a:cubicBezTo>
                  <a:pt x="7893681" y="2747866"/>
                  <a:pt x="7933368" y="2666904"/>
                  <a:pt x="7952418" y="2604462"/>
                </a:cubicBezTo>
                <a:cubicBezTo>
                  <a:pt x="7971468" y="2542020"/>
                  <a:pt x="8002689" y="2459470"/>
                  <a:pt x="7968293" y="2423487"/>
                </a:cubicBezTo>
                <a:cubicBezTo>
                  <a:pt x="7933897" y="2387504"/>
                  <a:pt x="7767210" y="2422958"/>
                  <a:pt x="7746043" y="2388562"/>
                </a:cubicBezTo>
                <a:cubicBezTo>
                  <a:pt x="7724876" y="2354166"/>
                  <a:pt x="7814305" y="2292783"/>
                  <a:pt x="7841292" y="2217112"/>
                </a:cubicBezTo>
                <a:cubicBezTo>
                  <a:pt x="7868280" y="2141441"/>
                  <a:pt x="8078359" y="2140383"/>
                  <a:pt x="7907968" y="1934537"/>
                </a:cubicBezTo>
                <a:cubicBezTo>
                  <a:pt x="7737577" y="1728691"/>
                  <a:pt x="7111572" y="1131262"/>
                  <a:pt x="6818943" y="982037"/>
                </a:cubicBezTo>
                <a:cubicBezTo>
                  <a:pt x="6526314" y="832812"/>
                  <a:pt x="6249030" y="974100"/>
                  <a:pt x="6152193" y="1039187"/>
                </a:cubicBezTo>
                <a:cubicBezTo>
                  <a:pt x="6055356" y="1104274"/>
                  <a:pt x="6269668" y="1283662"/>
                  <a:pt x="6237918" y="1372562"/>
                </a:cubicBezTo>
                <a:cubicBezTo>
                  <a:pt x="6206168" y="1461462"/>
                  <a:pt x="6085518" y="1532900"/>
                  <a:pt x="5961693" y="1572587"/>
                </a:cubicBezTo>
                <a:cubicBezTo>
                  <a:pt x="5837868" y="1612274"/>
                  <a:pt x="5526718" y="1648787"/>
                  <a:pt x="5494968" y="1610687"/>
                </a:cubicBezTo>
                <a:cubicBezTo>
                  <a:pt x="5463218" y="1572587"/>
                  <a:pt x="5785480" y="1396374"/>
                  <a:pt x="5771193" y="1343987"/>
                </a:cubicBezTo>
                <a:cubicBezTo>
                  <a:pt x="5756906" y="1291600"/>
                  <a:pt x="5410830" y="1359862"/>
                  <a:pt x="5409243" y="1296362"/>
                </a:cubicBezTo>
                <a:cubicBezTo>
                  <a:pt x="5407656" y="1232862"/>
                  <a:pt x="5698168" y="1055062"/>
                  <a:pt x="5761668" y="962987"/>
                </a:cubicBezTo>
                <a:cubicBezTo>
                  <a:pt x="5825168" y="870912"/>
                  <a:pt x="5831518" y="791537"/>
                  <a:pt x="5790243" y="743912"/>
                </a:cubicBezTo>
                <a:cubicBezTo>
                  <a:pt x="5748968" y="696287"/>
                  <a:pt x="5612443" y="675649"/>
                  <a:pt x="5514018" y="677237"/>
                </a:cubicBezTo>
                <a:cubicBezTo>
                  <a:pt x="5415593" y="678824"/>
                  <a:pt x="5207630" y="778837"/>
                  <a:pt x="5199693" y="753437"/>
                </a:cubicBezTo>
                <a:cubicBezTo>
                  <a:pt x="5191756" y="728037"/>
                  <a:pt x="5423531" y="591512"/>
                  <a:pt x="5466393" y="524837"/>
                </a:cubicBezTo>
                <a:cubicBezTo>
                  <a:pt x="5509255" y="458162"/>
                  <a:pt x="5518781" y="393075"/>
                  <a:pt x="5456868" y="353387"/>
                </a:cubicBezTo>
                <a:cubicBezTo>
                  <a:pt x="5394955" y="313699"/>
                  <a:pt x="5155243" y="334337"/>
                  <a:pt x="5094918" y="286712"/>
                </a:cubicBezTo>
                <a:cubicBezTo>
                  <a:pt x="5034593" y="239087"/>
                  <a:pt x="5110793" y="115262"/>
                  <a:pt x="5094918" y="67637"/>
                </a:cubicBezTo>
                <a:cubicBezTo>
                  <a:pt x="5079043" y="20012"/>
                  <a:pt x="5144130" y="-5388"/>
                  <a:pt x="4999668" y="962"/>
                </a:cubicBezTo>
                <a:cubicBezTo>
                  <a:pt x="4855206" y="7312"/>
                  <a:pt x="4359905" y="53350"/>
                  <a:pt x="4228143" y="105737"/>
                </a:cubicBezTo>
                <a:cubicBezTo>
                  <a:pt x="4096381" y="158124"/>
                  <a:pt x="4220205" y="267662"/>
                  <a:pt x="4209093" y="315287"/>
                </a:cubicBezTo>
                <a:cubicBezTo>
                  <a:pt x="4197981" y="362912"/>
                  <a:pt x="4220206" y="383549"/>
                  <a:pt x="4161468" y="391487"/>
                </a:cubicBezTo>
                <a:cubicBezTo>
                  <a:pt x="4102731" y="399424"/>
                  <a:pt x="3947155" y="294650"/>
                  <a:pt x="3856668" y="362912"/>
                </a:cubicBezTo>
                <a:cubicBezTo>
                  <a:pt x="3766181" y="431174"/>
                  <a:pt x="3689980" y="662950"/>
                  <a:pt x="3618543" y="801062"/>
                </a:cubicBezTo>
                <a:cubicBezTo>
                  <a:pt x="3547106" y="939174"/>
                  <a:pt x="3510593" y="1124912"/>
                  <a:pt x="3428043" y="1191587"/>
                </a:cubicBezTo>
                <a:cubicBezTo>
                  <a:pt x="3345493" y="1258262"/>
                  <a:pt x="3248656" y="1163012"/>
                  <a:pt x="3123243" y="1201112"/>
                </a:cubicBezTo>
                <a:cubicBezTo>
                  <a:pt x="2997830" y="1239212"/>
                  <a:pt x="2762880" y="1342400"/>
                  <a:pt x="2675568" y="1420187"/>
                </a:cubicBezTo>
                <a:cubicBezTo>
                  <a:pt x="2588256" y="1497974"/>
                  <a:pt x="2715255" y="1534487"/>
                  <a:pt x="2599368" y="1667837"/>
                </a:cubicBezTo>
                <a:cubicBezTo>
                  <a:pt x="2483481" y="1801187"/>
                  <a:pt x="2097718" y="2148850"/>
                  <a:pt x="1980243" y="2220287"/>
                </a:cubicBezTo>
                <a:cubicBezTo>
                  <a:pt x="1862768" y="2291724"/>
                  <a:pt x="1934205" y="2104399"/>
                  <a:pt x="1894518" y="2096462"/>
                </a:cubicBezTo>
                <a:cubicBezTo>
                  <a:pt x="1854831" y="2088525"/>
                  <a:pt x="1788155" y="2171075"/>
                  <a:pt x="1742118" y="2172662"/>
                </a:cubicBezTo>
                <a:cubicBezTo>
                  <a:pt x="1696081" y="2174249"/>
                  <a:pt x="1669093" y="2074237"/>
                  <a:pt x="1618293" y="2105987"/>
                </a:cubicBezTo>
                <a:cubicBezTo>
                  <a:pt x="1567493" y="2137737"/>
                  <a:pt x="1484943" y="2291724"/>
                  <a:pt x="1437318" y="2363162"/>
                </a:cubicBezTo>
                <a:cubicBezTo>
                  <a:pt x="1389693" y="2434600"/>
                  <a:pt x="1390222" y="2510800"/>
                  <a:pt x="1332543" y="2534612"/>
                </a:cubicBezTo>
                <a:cubicBezTo>
                  <a:pt x="1274864" y="2558425"/>
                  <a:pt x="1154214" y="2485929"/>
                  <a:pt x="1091243" y="2506037"/>
                </a:cubicBezTo>
                <a:cubicBezTo>
                  <a:pt x="1028272" y="2526145"/>
                  <a:pt x="1013985" y="2622983"/>
                  <a:pt x="954718" y="2655262"/>
                </a:cubicBezTo>
                <a:cubicBezTo>
                  <a:pt x="895451" y="2687541"/>
                  <a:pt x="805493" y="2698654"/>
                  <a:pt x="735643" y="2699712"/>
                </a:cubicBezTo>
                <a:cubicBezTo>
                  <a:pt x="665793" y="2700770"/>
                  <a:pt x="583243" y="2688070"/>
                  <a:pt x="535618" y="2661612"/>
                </a:cubicBezTo>
                <a:cubicBezTo>
                  <a:pt x="487993" y="2635154"/>
                  <a:pt x="477939" y="2567949"/>
                  <a:pt x="449893" y="2540962"/>
                </a:cubicBezTo>
                <a:cubicBezTo>
                  <a:pt x="421847" y="2513975"/>
                  <a:pt x="409147" y="2501274"/>
                  <a:pt x="367343" y="2499687"/>
                </a:cubicBezTo>
                <a:cubicBezTo>
                  <a:pt x="325539" y="2498100"/>
                  <a:pt x="200655" y="2440950"/>
                  <a:pt x="199068" y="2531437"/>
                </a:cubicBezTo>
                <a:cubicBezTo>
                  <a:pt x="197481" y="2621924"/>
                  <a:pt x="91118" y="2548370"/>
                  <a:pt x="59368" y="2566362"/>
                </a:cubicBezTo>
                <a:cubicBezTo>
                  <a:pt x="27618" y="2584354"/>
                  <a:pt x="-19478" y="2612929"/>
                  <a:pt x="8568" y="2639387"/>
                </a:cubicBezTo>
                <a:close/>
              </a:path>
            </a:pathLst>
          </a:custGeom>
          <a:solidFill>
            <a:srgbClr val="CC99FF">
              <a:alpha val="5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43" name="Forme libre : forme 42">
            <a:extLst>
              <a:ext uri="{FF2B5EF4-FFF2-40B4-BE49-F238E27FC236}">
                <a16:creationId xmlns:a16="http://schemas.microsoft.com/office/drawing/2014/main" id="{FB1D06D5-A1EC-47AA-9E98-115F85BD4DC1}"/>
              </a:ext>
            </a:extLst>
          </p:cNvPr>
          <p:cNvSpPr/>
          <p:nvPr/>
        </p:nvSpPr>
        <p:spPr>
          <a:xfrm>
            <a:off x="2731865" y="2621015"/>
            <a:ext cx="2195270" cy="1541891"/>
          </a:xfrm>
          <a:custGeom>
            <a:avLst/>
            <a:gdLst>
              <a:gd name="connsiteX0" fmla="*/ 38125 w 2190775"/>
              <a:gd name="connsiteY0" fmla="*/ 11406 h 1550098"/>
              <a:gd name="connsiteX1" fmla="*/ 228625 w 2190775"/>
              <a:gd name="connsiteY1" fmla="*/ 97131 h 1550098"/>
              <a:gd name="connsiteX2" fmla="*/ 228625 w 2190775"/>
              <a:gd name="connsiteY2" fmla="*/ 249531 h 1550098"/>
              <a:gd name="connsiteX3" fmla="*/ 571525 w 2190775"/>
              <a:gd name="connsiteY3" fmla="*/ 220956 h 1550098"/>
              <a:gd name="connsiteX4" fmla="*/ 600100 w 2190775"/>
              <a:gd name="connsiteY4" fmla="*/ 516231 h 1550098"/>
              <a:gd name="connsiteX5" fmla="*/ 1104925 w 2190775"/>
              <a:gd name="connsiteY5" fmla="*/ 630531 h 1550098"/>
              <a:gd name="connsiteX6" fmla="*/ 1419250 w 2190775"/>
              <a:gd name="connsiteY6" fmla="*/ 659106 h 1550098"/>
              <a:gd name="connsiteX7" fmla="*/ 2009800 w 2190775"/>
              <a:gd name="connsiteY7" fmla="*/ 573381 h 1550098"/>
              <a:gd name="connsiteX8" fmla="*/ 2190775 w 2190775"/>
              <a:gd name="connsiteY8" fmla="*/ 916281 h 1550098"/>
              <a:gd name="connsiteX9" fmla="*/ 2009800 w 2190775"/>
              <a:gd name="connsiteY9" fmla="*/ 1078206 h 1550098"/>
              <a:gd name="connsiteX10" fmla="*/ 1924075 w 2190775"/>
              <a:gd name="connsiteY10" fmla="*/ 1325856 h 1550098"/>
              <a:gd name="connsiteX11" fmla="*/ 1962175 w 2190775"/>
              <a:gd name="connsiteY11" fmla="*/ 1449681 h 1550098"/>
              <a:gd name="connsiteX12" fmla="*/ 1790725 w 2190775"/>
              <a:gd name="connsiteY12" fmla="*/ 1544931 h 1550098"/>
              <a:gd name="connsiteX13" fmla="*/ 1666900 w 2190775"/>
              <a:gd name="connsiteY13" fmla="*/ 1287756 h 1550098"/>
              <a:gd name="connsiteX14" fmla="*/ 1409725 w 2190775"/>
              <a:gd name="connsiteY14" fmla="*/ 1306806 h 1550098"/>
              <a:gd name="connsiteX15" fmla="*/ 1219225 w 2190775"/>
              <a:gd name="connsiteY15" fmla="*/ 1449681 h 1550098"/>
              <a:gd name="connsiteX16" fmla="*/ 981100 w 2190775"/>
              <a:gd name="connsiteY16" fmla="*/ 1449681 h 1550098"/>
              <a:gd name="connsiteX17" fmla="*/ 790600 w 2190775"/>
              <a:gd name="connsiteY17" fmla="*/ 1487781 h 1550098"/>
              <a:gd name="connsiteX18" fmla="*/ 609625 w 2190775"/>
              <a:gd name="connsiteY18" fmla="*/ 1335381 h 1550098"/>
              <a:gd name="connsiteX19" fmla="*/ 266725 w 2190775"/>
              <a:gd name="connsiteY19" fmla="*/ 1344906 h 1550098"/>
              <a:gd name="connsiteX20" fmla="*/ 161950 w 2190775"/>
              <a:gd name="connsiteY20" fmla="*/ 1411581 h 1550098"/>
              <a:gd name="connsiteX21" fmla="*/ 38125 w 2190775"/>
              <a:gd name="connsiteY21" fmla="*/ 1363956 h 1550098"/>
              <a:gd name="connsiteX22" fmla="*/ 85750 w 2190775"/>
              <a:gd name="connsiteY22" fmla="*/ 725781 h 1550098"/>
              <a:gd name="connsiteX23" fmla="*/ 25 w 2190775"/>
              <a:gd name="connsiteY23" fmla="*/ 535281 h 1550098"/>
              <a:gd name="connsiteX24" fmla="*/ 76225 w 2190775"/>
              <a:gd name="connsiteY24" fmla="*/ 354306 h 1550098"/>
              <a:gd name="connsiteX25" fmla="*/ 38125 w 2190775"/>
              <a:gd name="connsiteY25" fmla="*/ 11406 h 1550098"/>
              <a:gd name="connsiteX0" fmla="*/ 9550 w 2190775"/>
              <a:gd name="connsiteY0" fmla="*/ 12478 h 1538470"/>
              <a:gd name="connsiteX1" fmla="*/ 228625 w 2190775"/>
              <a:gd name="connsiteY1" fmla="*/ 85503 h 1538470"/>
              <a:gd name="connsiteX2" fmla="*/ 228625 w 2190775"/>
              <a:gd name="connsiteY2" fmla="*/ 237903 h 1538470"/>
              <a:gd name="connsiteX3" fmla="*/ 571525 w 2190775"/>
              <a:gd name="connsiteY3" fmla="*/ 209328 h 1538470"/>
              <a:gd name="connsiteX4" fmla="*/ 600100 w 2190775"/>
              <a:gd name="connsiteY4" fmla="*/ 504603 h 1538470"/>
              <a:gd name="connsiteX5" fmla="*/ 1104925 w 2190775"/>
              <a:gd name="connsiteY5" fmla="*/ 618903 h 1538470"/>
              <a:gd name="connsiteX6" fmla="*/ 1419250 w 2190775"/>
              <a:gd name="connsiteY6" fmla="*/ 647478 h 1538470"/>
              <a:gd name="connsiteX7" fmla="*/ 2009800 w 2190775"/>
              <a:gd name="connsiteY7" fmla="*/ 561753 h 1538470"/>
              <a:gd name="connsiteX8" fmla="*/ 2190775 w 2190775"/>
              <a:gd name="connsiteY8" fmla="*/ 904653 h 1538470"/>
              <a:gd name="connsiteX9" fmla="*/ 2009800 w 2190775"/>
              <a:gd name="connsiteY9" fmla="*/ 1066578 h 1538470"/>
              <a:gd name="connsiteX10" fmla="*/ 1924075 w 2190775"/>
              <a:gd name="connsiteY10" fmla="*/ 1314228 h 1538470"/>
              <a:gd name="connsiteX11" fmla="*/ 1962175 w 2190775"/>
              <a:gd name="connsiteY11" fmla="*/ 1438053 h 1538470"/>
              <a:gd name="connsiteX12" fmla="*/ 1790725 w 2190775"/>
              <a:gd name="connsiteY12" fmla="*/ 1533303 h 1538470"/>
              <a:gd name="connsiteX13" fmla="*/ 1666900 w 2190775"/>
              <a:gd name="connsiteY13" fmla="*/ 1276128 h 1538470"/>
              <a:gd name="connsiteX14" fmla="*/ 1409725 w 2190775"/>
              <a:gd name="connsiteY14" fmla="*/ 1295178 h 1538470"/>
              <a:gd name="connsiteX15" fmla="*/ 1219225 w 2190775"/>
              <a:gd name="connsiteY15" fmla="*/ 1438053 h 1538470"/>
              <a:gd name="connsiteX16" fmla="*/ 981100 w 2190775"/>
              <a:gd name="connsiteY16" fmla="*/ 1438053 h 1538470"/>
              <a:gd name="connsiteX17" fmla="*/ 790600 w 2190775"/>
              <a:gd name="connsiteY17" fmla="*/ 1476153 h 1538470"/>
              <a:gd name="connsiteX18" fmla="*/ 609625 w 2190775"/>
              <a:gd name="connsiteY18" fmla="*/ 1323753 h 1538470"/>
              <a:gd name="connsiteX19" fmla="*/ 266725 w 2190775"/>
              <a:gd name="connsiteY19" fmla="*/ 1333278 h 1538470"/>
              <a:gd name="connsiteX20" fmla="*/ 161950 w 2190775"/>
              <a:gd name="connsiteY20" fmla="*/ 1399953 h 1538470"/>
              <a:gd name="connsiteX21" fmla="*/ 38125 w 2190775"/>
              <a:gd name="connsiteY21" fmla="*/ 1352328 h 1538470"/>
              <a:gd name="connsiteX22" fmla="*/ 85750 w 2190775"/>
              <a:gd name="connsiteY22" fmla="*/ 714153 h 1538470"/>
              <a:gd name="connsiteX23" fmla="*/ 25 w 2190775"/>
              <a:gd name="connsiteY23" fmla="*/ 523653 h 1538470"/>
              <a:gd name="connsiteX24" fmla="*/ 76225 w 2190775"/>
              <a:gd name="connsiteY24" fmla="*/ 342678 h 1538470"/>
              <a:gd name="connsiteX25" fmla="*/ 9550 w 2190775"/>
              <a:gd name="connsiteY25" fmla="*/ 12478 h 1538470"/>
              <a:gd name="connsiteX0" fmla="*/ 9550 w 2190775"/>
              <a:gd name="connsiteY0" fmla="*/ 12478 h 1538470"/>
              <a:gd name="connsiteX1" fmla="*/ 206400 w 2190775"/>
              <a:gd name="connsiteY1" fmla="*/ 85503 h 1538470"/>
              <a:gd name="connsiteX2" fmla="*/ 228625 w 2190775"/>
              <a:gd name="connsiteY2" fmla="*/ 237903 h 1538470"/>
              <a:gd name="connsiteX3" fmla="*/ 571525 w 2190775"/>
              <a:gd name="connsiteY3" fmla="*/ 209328 h 1538470"/>
              <a:gd name="connsiteX4" fmla="*/ 600100 w 2190775"/>
              <a:gd name="connsiteY4" fmla="*/ 504603 h 1538470"/>
              <a:gd name="connsiteX5" fmla="*/ 1104925 w 2190775"/>
              <a:gd name="connsiteY5" fmla="*/ 618903 h 1538470"/>
              <a:gd name="connsiteX6" fmla="*/ 1419250 w 2190775"/>
              <a:gd name="connsiteY6" fmla="*/ 647478 h 1538470"/>
              <a:gd name="connsiteX7" fmla="*/ 2009800 w 2190775"/>
              <a:gd name="connsiteY7" fmla="*/ 561753 h 1538470"/>
              <a:gd name="connsiteX8" fmla="*/ 2190775 w 2190775"/>
              <a:gd name="connsiteY8" fmla="*/ 904653 h 1538470"/>
              <a:gd name="connsiteX9" fmla="*/ 2009800 w 2190775"/>
              <a:gd name="connsiteY9" fmla="*/ 1066578 h 1538470"/>
              <a:gd name="connsiteX10" fmla="*/ 1924075 w 2190775"/>
              <a:gd name="connsiteY10" fmla="*/ 1314228 h 1538470"/>
              <a:gd name="connsiteX11" fmla="*/ 1962175 w 2190775"/>
              <a:gd name="connsiteY11" fmla="*/ 1438053 h 1538470"/>
              <a:gd name="connsiteX12" fmla="*/ 1790725 w 2190775"/>
              <a:gd name="connsiteY12" fmla="*/ 1533303 h 1538470"/>
              <a:gd name="connsiteX13" fmla="*/ 1666900 w 2190775"/>
              <a:gd name="connsiteY13" fmla="*/ 1276128 h 1538470"/>
              <a:gd name="connsiteX14" fmla="*/ 1409725 w 2190775"/>
              <a:gd name="connsiteY14" fmla="*/ 1295178 h 1538470"/>
              <a:gd name="connsiteX15" fmla="*/ 1219225 w 2190775"/>
              <a:gd name="connsiteY15" fmla="*/ 1438053 h 1538470"/>
              <a:gd name="connsiteX16" fmla="*/ 981100 w 2190775"/>
              <a:gd name="connsiteY16" fmla="*/ 1438053 h 1538470"/>
              <a:gd name="connsiteX17" fmla="*/ 790600 w 2190775"/>
              <a:gd name="connsiteY17" fmla="*/ 1476153 h 1538470"/>
              <a:gd name="connsiteX18" fmla="*/ 609625 w 2190775"/>
              <a:gd name="connsiteY18" fmla="*/ 1323753 h 1538470"/>
              <a:gd name="connsiteX19" fmla="*/ 266725 w 2190775"/>
              <a:gd name="connsiteY19" fmla="*/ 1333278 h 1538470"/>
              <a:gd name="connsiteX20" fmla="*/ 161950 w 2190775"/>
              <a:gd name="connsiteY20" fmla="*/ 1399953 h 1538470"/>
              <a:gd name="connsiteX21" fmla="*/ 38125 w 2190775"/>
              <a:gd name="connsiteY21" fmla="*/ 1352328 h 1538470"/>
              <a:gd name="connsiteX22" fmla="*/ 85750 w 2190775"/>
              <a:gd name="connsiteY22" fmla="*/ 714153 h 1538470"/>
              <a:gd name="connsiteX23" fmla="*/ 25 w 2190775"/>
              <a:gd name="connsiteY23" fmla="*/ 523653 h 1538470"/>
              <a:gd name="connsiteX24" fmla="*/ 76225 w 2190775"/>
              <a:gd name="connsiteY24" fmla="*/ 342678 h 1538470"/>
              <a:gd name="connsiteX25" fmla="*/ 9550 w 2190775"/>
              <a:gd name="connsiteY25" fmla="*/ 12478 h 1538470"/>
              <a:gd name="connsiteX0" fmla="*/ 9550 w 2190775"/>
              <a:gd name="connsiteY0" fmla="*/ 12478 h 1538470"/>
              <a:gd name="connsiteX1" fmla="*/ 206400 w 2190775"/>
              <a:gd name="connsiteY1" fmla="*/ 85503 h 1538470"/>
              <a:gd name="connsiteX2" fmla="*/ 228625 w 2190775"/>
              <a:gd name="connsiteY2" fmla="*/ 237903 h 1538470"/>
              <a:gd name="connsiteX3" fmla="*/ 571525 w 2190775"/>
              <a:gd name="connsiteY3" fmla="*/ 209328 h 1538470"/>
              <a:gd name="connsiteX4" fmla="*/ 635025 w 2190775"/>
              <a:gd name="connsiteY4" fmla="*/ 517303 h 1538470"/>
              <a:gd name="connsiteX5" fmla="*/ 1104925 w 2190775"/>
              <a:gd name="connsiteY5" fmla="*/ 618903 h 1538470"/>
              <a:gd name="connsiteX6" fmla="*/ 1419250 w 2190775"/>
              <a:gd name="connsiteY6" fmla="*/ 647478 h 1538470"/>
              <a:gd name="connsiteX7" fmla="*/ 2009800 w 2190775"/>
              <a:gd name="connsiteY7" fmla="*/ 561753 h 1538470"/>
              <a:gd name="connsiteX8" fmla="*/ 2190775 w 2190775"/>
              <a:gd name="connsiteY8" fmla="*/ 904653 h 1538470"/>
              <a:gd name="connsiteX9" fmla="*/ 2009800 w 2190775"/>
              <a:gd name="connsiteY9" fmla="*/ 1066578 h 1538470"/>
              <a:gd name="connsiteX10" fmla="*/ 1924075 w 2190775"/>
              <a:gd name="connsiteY10" fmla="*/ 1314228 h 1538470"/>
              <a:gd name="connsiteX11" fmla="*/ 1962175 w 2190775"/>
              <a:gd name="connsiteY11" fmla="*/ 1438053 h 1538470"/>
              <a:gd name="connsiteX12" fmla="*/ 1790725 w 2190775"/>
              <a:gd name="connsiteY12" fmla="*/ 1533303 h 1538470"/>
              <a:gd name="connsiteX13" fmla="*/ 1666900 w 2190775"/>
              <a:gd name="connsiteY13" fmla="*/ 1276128 h 1538470"/>
              <a:gd name="connsiteX14" fmla="*/ 1409725 w 2190775"/>
              <a:gd name="connsiteY14" fmla="*/ 1295178 h 1538470"/>
              <a:gd name="connsiteX15" fmla="*/ 1219225 w 2190775"/>
              <a:gd name="connsiteY15" fmla="*/ 1438053 h 1538470"/>
              <a:gd name="connsiteX16" fmla="*/ 981100 w 2190775"/>
              <a:gd name="connsiteY16" fmla="*/ 1438053 h 1538470"/>
              <a:gd name="connsiteX17" fmla="*/ 790600 w 2190775"/>
              <a:gd name="connsiteY17" fmla="*/ 1476153 h 1538470"/>
              <a:gd name="connsiteX18" fmla="*/ 609625 w 2190775"/>
              <a:gd name="connsiteY18" fmla="*/ 1323753 h 1538470"/>
              <a:gd name="connsiteX19" fmla="*/ 266725 w 2190775"/>
              <a:gd name="connsiteY19" fmla="*/ 1333278 h 1538470"/>
              <a:gd name="connsiteX20" fmla="*/ 161950 w 2190775"/>
              <a:gd name="connsiteY20" fmla="*/ 1399953 h 1538470"/>
              <a:gd name="connsiteX21" fmla="*/ 38125 w 2190775"/>
              <a:gd name="connsiteY21" fmla="*/ 1352328 h 1538470"/>
              <a:gd name="connsiteX22" fmla="*/ 85750 w 2190775"/>
              <a:gd name="connsiteY22" fmla="*/ 714153 h 1538470"/>
              <a:gd name="connsiteX23" fmla="*/ 25 w 2190775"/>
              <a:gd name="connsiteY23" fmla="*/ 523653 h 1538470"/>
              <a:gd name="connsiteX24" fmla="*/ 76225 w 2190775"/>
              <a:gd name="connsiteY24" fmla="*/ 342678 h 1538470"/>
              <a:gd name="connsiteX25" fmla="*/ 9550 w 2190775"/>
              <a:gd name="connsiteY25" fmla="*/ 12478 h 1538470"/>
              <a:gd name="connsiteX0" fmla="*/ 9550 w 2190775"/>
              <a:gd name="connsiteY0" fmla="*/ 12478 h 1538470"/>
              <a:gd name="connsiteX1" fmla="*/ 206400 w 2190775"/>
              <a:gd name="connsiteY1" fmla="*/ 85503 h 1538470"/>
              <a:gd name="connsiteX2" fmla="*/ 228625 w 2190775"/>
              <a:gd name="connsiteY2" fmla="*/ 237903 h 1538470"/>
              <a:gd name="connsiteX3" fmla="*/ 571525 w 2190775"/>
              <a:gd name="connsiteY3" fmla="*/ 209328 h 1538470"/>
              <a:gd name="connsiteX4" fmla="*/ 635025 w 2190775"/>
              <a:gd name="connsiteY4" fmla="*/ 517303 h 1538470"/>
              <a:gd name="connsiteX5" fmla="*/ 1104925 w 2190775"/>
              <a:gd name="connsiteY5" fmla="*/ 618903 h 1538470"/>
              <a:gd name="connsiteX6" fmla="*/ 1425600 w 2190775"/>
              <a:gd name="connsiteY6" fmla="*/ 657003 h 1538470"/>
              <a:gd name="connsiteX7" fmla="*/ 2009800 w 2190775"/>
              <a:gd name="connsiteY7" fmla="*/ 561753 h 1538470"/>
              <a:gd name="connsiteX8" fmla="*/ 2190775 w 2190775"/>
              <a:gd name="connsiteY8" fmla="*/ 904653 h 1538470"/>
              <a:gd name="connsiteX9" fmla="*/ 2009800 w 2190775"/>
              <a:gd name="connsiteY9" fmla="*/ 1066578 h 1538470"/>
              <a:gd name="connsiteX10" fmla="*/ 1924075 w 2190775"/>
              <a:gd name="connsiteY10" fmla="*/ 1314228 h 1538470"/>
              <a:gd name="connsiteX11" fmla="*/ 1962175 w 2190775"/>
              <a:gd name="connsiteY11" fmla="*/ 1438053 h 1538470"/>
              <a:gd name="connsiteX12" fmla="*/ 1790725 w 2190775"/>
              <a:gd name="connsiteY12" fmla="*/ 1533303 h 1538470"/>
              <a:gd name="connsiteX13" fmla="*/ 1666900 w 2190775"/>
              <a:gd name="connsiteY13" fmla="*/ 1276128 h 1538470"/>
              <a:gd name="connsiteX14" fmla="*/ 1409725 w 2190775"/>
              <a:gd name="connsiteY14" fmla="*/ 1295178 h 1538470"/>
              <a:gd name="connsiteX15" fmla="*/ 1219225 w 2190775"/>
              <a:gd name="connsiteY15" fmla="*/ 1438053 h 1538470"/>
              <a:gd name="connsiteX16" fmla="*/ 981100 w 2190775"/>
              <a:gd name="connsiteY16" fmla="*/ 1438053 h 1538470"/>
              <a:gd name="connsiteX17" fmla="*/ 790600 w 2190775"/>
              <a:gd name="connsiteY17" fmla="*/ 1476153 h 1538470"/>
              <a:gd name="connsiteX18" fmla="*/ 609625 w 2190775"/>
              <a:gd name="connsiteY18" fmla="*/ 1323753 h 1538470"/>
              <a:gd name="connsiteX19" fmla="*/ 266725 w 2190775"/>
              <a:gd name="connsiteY19" fmla="*/ 1333278 h 1538470"/>
              <a:gd name="connsiteX20" fmla="*/ 161950 w 2190775"/>
              <a:gd name="connsiteY20" fmla="*/ 1399953 h 1538470"/>
              <a:gd name="connsiteX21" fmla="*/ 38125 w 2190775"/>
              <a:gd name="connsiteY21" fmla="*/ 1352328 h 1538470"/>
              <a:gd name="connsiteX22" fmla="*/ 85750 w 2190775"/>
              <a:gd name="connsiteY22" fmla="*/ 714153 h 1538470"/>
              <a:gd name="connsiteX23" fmla="*/ 25 w 2190775"/>
              <a:gd name="connsiteY23" fmla="*/ 523653 h 1538470"/>
              <a:gd name="connsiteX24" fmla="*/ 76225 w 2190775"/>
              <a:gd name="connsiteY24" fmla="*/ 342678 h 1538470"/>
              <a:gd name="connsiteX25" fmla="*/ 9550 w 2190775"/>
              <a:gd name="connsiteY25" fmla="*/ 12478 h 1538470"/>
              <a:gd name="connsiteX0" fmla="*/ 9550 w 2190980"/>
              <a:gd name="connsiteY0" fmla="*/ 12478 h 1538470"/>
              <a:gd name="connsiteX1" fmla="*/ 206400 w 2190980"/>
              <a:gd name="connsiteY1" fmla="*/ 85503 h 1538470"/>
              <a:gd name="connsiteX2" fmla="*/ 228625 w 2190980"/>
              <a:gd name="connsiteY2" fmla="*/ 237903 h 1538470"/>
              <a:gd name="connsiteX3" fmla="*/ 571525 w 2190980"/>
              <a:gd name="connsiteY3" fmla="*/ 209328 h 1538470"/>
              <a:gd name="connsiteX4" fmla="*/ 635025 w 2190980"/>
              <a:gd name="connsiteY4" fmla="*/ 517303 h 1538470"/>
              <a:gd name="connsiteX5" fmla="*/ 1104925 w 2190980"/>
              <a:gd name="connsiteY5" fmla="*/ 618903 h 1538470"/>
              <a:gd name="connsiteX6" fmla="*/ 1425600 w 2190980"/>
              <a:gd name="connsiteY6" fmla="*/ 657003 h 1538470"/>
              <a:gd name="connsiteX7" fmla="*/ 1971700 w 2190980"/>
              <a:gd name="connsiteY7" fmla="*/ 555403 h 1538470"/>
              <a:gd name="connsiteX8" fmla="*/ 2190775 w 2190980"/>
              <a:gd name="connsiteY8" fmla="*/ 904653 h 1538470"/>
              <a:gd name="connsiteX9" fmla="*/ 2009800 w 2190980"/>
              <a:gd name="connsiteY9" fmla="*/ 1066578 h 1538470"/>
              <a:gd name="connsiteX10" fmla="*/ 1924075 w 2190980"/>
              <a:gd name="connsiteY10" fmla="*/ 1314228 h 1538470"/>
              <a:gd name="connsiteX11" fmla="*/ 1962175 w 2190980"/>
              <a:gd name="connsiteY11" fmla="*/ 1438053 h 1538470"/>
              <a:gd name="connsiteX12" fmla="*/ 1790725 w 2190980"/>
              <a:gd name="connsiteY12" fmla="*/ 1533303 h 1538470"/>
              <a:gd name="connsiteX13" fmla="*/ 1666900 w 2190980"/>
              <a:gd name="connsiteY13" fmla="*/ 1276128 h 1538470"/>
              <a:gd name="connsiteX14" fmla="*/ 1409725 w 2190980"/>
              <a:gd name="connsiteY14" fmla="*/ 1295178 h 1538470"/>
              <a:gd name="connsiteX15" fmla="*/ 1219225 w 2190980"/>
              <a:gd name="connsiteY15" fmla="*/ 1438053 h 1538470"/>
              <a:gd name="connsiteX16" fmla="*/ 981100 w 2190980"/>
              <a:gd name="connsiteY16" fmla="*/ 1438053 h 1538470"/>
              <a:gd name="connsiteX17" fmla="*/ 790600 w 2190980"/>
              <a:gd name="connsiteY17" fmla="*/ 1476153 h 1538470"/>
              <a:gd name="connsiteX18" fmla="*/ 609625 w 2190980"/>
              <a:gd name="connsiteY18" fmla="*/ 1323753 h 1538470"/>
              <a:gd name="connsiteX19" fmla="*/ 266725 w 2190980"/>
              <a:gd name="connsiteY19" fmla="*/ 1333278 h 1538470"/>
              <a:gd name="connsiteX20" fmla="*/ 161950 w 2190980"/>
              <a:gd name="connsiteY20" fmla="*/ 1399953 h 1538470"/>
              <a:gd name="connsiteX21" fmla="*/ 38125 w 2190980"/>
              <a:gd name="connsiteY21" fmla="*/ 1352328 h 1538470"/>
              <a:gd name="connsiteX22" fmla="*/ 85750 w 2190980"/>
              <a:gd name="connsiteY22" fmla="*/ 714153 h 1538470"/>
              <a:gd name="connsiteX23" fmla="*/ 25 w 2190980"/>
              <a:gd name="connsiteY23" fmla="*/ 523653 h 1538470"/>
              <a:gd name="connsiteX24" fmla="*/ 76225 w 2190980"/>
              <a:gd name="connsiteY24" fmla="*/ 342678 h 1538470"/>
              <a:gd name="connsiteX25" fmla="*/ 9550 w 2190980"/>
              <a:gd name="connsiteY25" fmla="*/ 12478 h 1538470"/>
              <a:gd name="connsiteX0" fmla="*/ 9550 w 2190980"/>
              <a:gd name="connsiteY0" fmla="*/ 12478 h 1538470"/>
              <a:gd name="connsiteX1" fmla="*/ 206400 w 2190980"/>
              <a:gd name="connsiteY1" fmla="*/ 85503 h 1538470"/>
              <a:gd name="connsiteX2" fmla="*/ 228625 w 2190980"/>
              <a:gd name="connsiteY2" fmla="*/ 237903 h 1538470"/>
              <a:gd name="connsiteX3" fmla="*/ 571525 w 2190980"/>
              <a:gd name="connsiteY3" fmla="*/ 209328 h 1538470"/>
              <a:gd name="connsiteX4" fmla="*/ 635025 w 2190980"/>
              <a:gd name="connsiteY4" fmla="*/ 517303 h 1538470"/>
              <a:gd name="connsiteX5" fmla="*/ 1104925 w 2190980"/>
              <a:gd name="connsiteY5" fmla="*/ 618903 h 1538470"/>
              <a:gd name="connsiteX6" fmla="*/ 1425600 w 2190980"/>
              <a:gd name="connsiteY6" fmla="*/ 657003 h 1538470"/>
              <a:gd name="connsiteX7" fmla="*/ 1717699 w 2190980"/>
              <a:gd name="connsiteY7" fmla="*/ 555403 h 1538470"/>
              <a:gd name="connsiteX8" fmla="*/ 1971700 w 2190980"/>
              <a:gd name="connsiteY8" fmla="*/ 555403 h 1538470"/>
              <a:gd name="connsiteX9" fmla="*/ 2190775 w 2190980"/>
              <a:gd name="connsiteY9" fmla="*/ 904653 h 1538470"/>
              <a:gd name="connsiteX10" fmla="*/ 2009800 w 2190980"/>
              <a:gd name="connsiteY10" fmla="*/ 1066578 h 1538470"/>
              <a:gd name="connsiteX11" fmla="*/ 1924075 w 2190980"/>
              <a:gd name="connsiteY11" fmla="*/ 1314228 h 1538470"/>
              <a:gd name="connsiteX12" fmla="*/ 1962175 w 2190980"/>
              <a:gd name="connsiteY12" fmla="*/ 1438053 h 1538470"/>
              <a:gd name="connsiteX13" fmla="*/ 1790725 w 2190980"/>
              <a:gd name="connsiteY13" fmla="*/ 1533303 h 1538470"/>
              <a:gd name="connsiteX14" fmla="*/ 1666900 w 2190980"/>
              <a:gd name="connsiteY14" fmla="*/ 1276128 h 1538470"/>
              <a:gd name="connsiteX15" fmla="*/ 1409725 w 2190980"/>
              <a:gd name="connsiteY15" fmla="*/ 1295178 h 1538470"/>
              <a:gd name="connsiteX16" fmla="*/ 1219225 w 2190980"/>
              <a:gd name="connsiteY16" fmla="*/ 1438053 h 1538470"/>
              <a:gd name="connsiteX17" fmla="*/ 981100 w 2190980"/>
              <a:gd name="connsiteY17" fmla="*/ 1438053 h 1538470"/>
              <a:gd name="connsiteX18" fmla="*/ 790600 w 2190980"/>
              <a:gd name="connsiteY18" fmla="*/ 1476153 h 1538470"/>
              <a:gd name="connsiteX19" fmla="*/ 609625 w 2190980"/>
              <a:gd name="connsiteY19" fmla="*/ 1323753 h 1538470"/>
              <a:gd name="connsiteX20" fmla="*/ 266725 w 2190980"/>
              <a:gd name="connsiteY20" fmla="*/ 1333278 h 1538470"/>
              <a:gd name="connsiteX21" fmla="*/ 161950 w 2190980"/>
              <a:gd name="connsiteY21" fmla="*/ 1399953 h 1538470"/>
              <a:gd name="connsiteX22" fmla="*/ 38125 w 2190980"/>
              <a:gd name="connsiteY22" fmla="*/ 1352328 h 1538470"/>
              <a:gd name="connsiteX23" fmla="*/ 85750 w 2190980"/>
              <a:gd name="connsiteY23" fmla="*/ 714153 h 1538470"/>
              <a:gd name="connsiteX24" fmla="*/ 25 w 2190980"/>
              <a:gd name="connsiteY24" fmla="*/ 523653 h 1538470"/>
              <a:gd name="connsiteX25" fmla="*/ 76225 w 2190980"/>
              <a:gd name="connsiteY25" fmla="*/ 342678 h 1538470"/>
              <a:gd name="connsiteX26" fmla="*/ 9550 w 2190980"/>
              <a:gd name="connsiteY26" fmla="*/ 12478 h 1538470"/>
              <a:gd name="connsiteX0" fmla="*/ 9550 w 2190811"/>
              <a:gd name="connsiteY0" fmla="*/ 12478 h 1538470"/>
              <a:gd name="connsiteX1" fmla="*/ 206400 w 2190811"/>
              <a:gd name="connsiteY1" fmla="*/ 85503 h 1538470"/>
              <a:gd name="connsiteX2" fmla="*/ 228625 w 2190811"/>
              <a:gd name="connsiteY2" fmla="*/ 237903 h 1538470"/>
              <a:gd name="connsiteX3" fmla="*/ 571525 w 2190811"/>
              <a:gd name="connsiteY3" fmla="*/ 209328 h 1538470"/>
              <a:gd name="connsiteX4" fmla="*/ 635025 w 2190811"/>
              <a:gd name="connsiteY4" fmla="*/ 517303 h 1538470"/>
              <a:gd name="connsiteX5" fmla="*/ 1104925 w 2190811"/>
              <a:gd name="connsiteY5" fmla="*/ 618903 h 1538470"/>
              <a:gd name="connsiteX6" fmla="*/ 1425600 w 2190811"/>
              <a:gd name="connsiteY6" fmla="*/ 657003 h 1538470"/>
              <a:gd name="connsiteX7" fmla="*/ 1717699 w 2190811"/>
              <a:gd name="connsiteY7" fmla="*/ 555403 h 1538470"/>
              <a:gd name="connsiteX8" fmla="*/ 2022500 w 2190811"/>
              <a:gd name="connsiteY8" fmla="*/ 580803 h 1538470"/>
              <a:gd name="connsiteX9" fmla="*/ 2190775 w 2190811"/>
              <a:gd name="connsiteY9" fmla="*/ 904653 h 1538470"/>
              <a:gd name="connsiteX10" fmla="*/ 2009800 w 2190811"/>
              <a:gd name="connsiteY10" fmla="*/ 1066578 h 1538470"/>
              <a:gd name="connsiteX11" fmla="*/ 1924075 w 2190811"/>
              <a:gd name="connsiteY11" fmla="*/ 1314228 h 1538470"/>
              <a:gd name="connsiteX12" fmla="*/ 1962175 w 2190811"/>
              <a:gd name="connsiteY12" fmla="*/ 1438053 h 1538470"/>
              <a:gd name="connsiteX13" fmla="*/ 1790725 w 2190811"/>
              <a:gd name="connsiteY13" fmla="*/ 1533303 h 1538470"/>
              <a:gd name="connsiteX14" fmla="*/ 1666900 w 2190811"/>
              <a:gd name="connsiteY14" fmla="*/ 1276128 h 1538470"/>
              <a:gd name="connsiteX15" fmla="*/ 1409725 w 2190811"/>
              <a:gd name="connsiteY15" fmla="*/ 1295178 h 1538470"/>
              <a:gd name="connsiteX16" fmla="*/ 1219225 w 2190811"/>
              <a:gd name="connsiteY16" fmla="*/ 1438053 h 1538470"/>
              <a:gd name="connsiteX17" fmla="*/ 981100 w 2190811"/>
              <a:gd name="connsiteY17" fmla="*/ 1438053 h 1538470"/>
              <a:gd name="connsiteX18" fmla="*/ 790600 w 2190811"/>
              <a:gd name="connsiteY18" fmla="*/ 1476153 h 1538470"/>
              <a:gd name="connsiteX19" fmla="*/ 609625 w 2190811"/>
              <a:gd name="connsiteY19" fmla="*/ 1323753 h 1538470"/>
              <a:gd name="connsiteX20" fmla="*/ 266725 w 2190811"/>
              <a:gd name="connsiteY20" fmla="*/ 1333278 h 1538470"/>
              <a:gd name="connsiteX21" fmla="*/ 161950 w 2190811"/>
              <a:gd name="connsiteY21" fmla="*/ 1399953 h 1538470"/>
              <a:gd name="connsiteX22" fmla="*/ 38125 w 2190811"/>
              <a:gd name="connsiteY22" fmla="*/ 1352328 h 1538470"/>
              <a:gd name="connsiteX23" fmla="*/ 85750 w 2190811"/>
              <a:gd name="connsiteY23" fmla="*/ 714153 h 1538470"/>
              <a:gd name="connsiteX24" fmla="*/ 25 w 2190811"/>
              <a:gd name="connsiteY24" fmla="*/ 523653 h 1538470"/>
              <a:gd name="connsiteX25" fmla="*/ 76225 w 2190811"/>
              <a:gd name="connsiteY25" fmla="*/ 342678 h 1538470"/>
              <a:gd name="connsiteX26" fmla="*/ 9550 w 2190811"/>
              <a:gd name="connsiteY26" fmla="*/ 12478 h 1538470"/>
              <a:gd name="connsiteX0" fmla="*/ 9550 w 2194244"/>
              <a:gd name="connsiteY0" fmla="*/ 12478 h 1538470"/>
              <a:gd name="connsiteX1" fmla="*/ 206400 w 2194244"/>
              <a:gd name="connsiteY1" fmla="*/ 85503 h 1538470"/>
              <a:gd name="connsiteX2" fmla="*/ 228625 w 2194244"/>
              <a:gd name="connsiteY2" fmla="*/ 237903 h 1538470"/>
              <a:gd name="connsiteX3" fmla="*/ 571525 w 2194244"/>
              <a:gd name="connsiteY3" fmla="*/ 209328 h 1538470"/>
              <a:gd name="connsiteX4" fmla="*/ 635025 w 2194244"/>
              <a:gd name="connsiteY4" fmla="*/ 517303 h 1538470"/>
              <a:gd name="connsiteX5" fmla="*/ 1104925 w 2194244"/>
              <a:gd name="connsiteY5" fmla="*/ 618903 h 1538470"/>
              <a:gd name="connsiteX6" fmla="*/ 1425600 w 2194244"/>
              <a:gd name="connsiteY6" fmla="*/ 657003 h 1538470"/>
              <a:gd name="connsiteX7" fmla="*/ 1717699 w 2194244"/>
              <a:gd name="connsiteY7" fmla="*/ 555403 h 1538470"/>
              <a:gd name="connsiteX8" fmla="*/ 2022500 w 2194244"/>
              <a:gd name="connsiteY8" fmla="*/ 580803 h 1538470"/>
              <a:gd name="connsiteX9" fmla="*/ 2120925 w 2194244"/>
              <a:gd name="connsiteY9" fmla="*/ 672878 h 1538470"/>
              <a:gd name="connsiteX10" fmla="*/ 2190775 w 2194244"/>
              <a:gd name="connsiteY10" fmla="*/ 904653 h 1538470"/>
              <a:gd name="connsiteX11" fmla="*/ 2009800 w 2194244"/>
              <a:gd name="connsiteY11" fmla="*/ 1066578 h 1538470"/>
              <a:gd name="connsiteX12" fmla="*/ 1924075 w 2194244"/>
              <a:gd name="connsiteY12" fmla="*/ 1314228 h 1538470"/>
              <a:gd name="connsiteX13" fmla="*/ 1962175 w 2194244"/>
              <a:gd name="connsiteY13" fmla="*/ 1438053 h 1538470"/>
              <a:gd name="connsiteX14" fmla="*/ 1790725 w 2194244"/>
              <a:gd name="connsiteY14" fmla="*/ 1533303 h 1538470"/>
              <a:gd name="connsiteX15" fmla="*/ 1666900 w 2194244"/>
              <a:gd name="connsiteY15" fmla="*/ 1276128 h 1538470"/>
              <a:gd name="connsiteX16" fmla="*/ 1409725 w 2194244"/>
              <a:gd name="connsiteY16" fmla="*/ 1295178 h 1538470"/>
              <a:gd name="connsiteX17" fmla="*/ 1219225 w 2194244"/>
              <a:gd name="connsiteY17" fmla="*/ 1438053 h 1538470"/>
              <a:gd name="connsiteX18" fmla="*/ 981100 w 2194244"/>
              <a:gd name="connsiteY18" fmla="*/ 1438053 h 1538470"/>
              <a:gd name="connsiteX19" fmla="*/ 790600 w 2194244"/>
              <a:gd name="connsiteY19" fmla="*/ 1476153 h 1538470"/>
              <a:gd name="connsiteX20" fmla="*/ 609625 w 2194244"/>
              <a:gd name="connsiteY20" fmla="*/ 1323753 h 1538470"/>
              <a:gd name="connsiteX21" fmla="*/ 266725 w 2194244"/>
              <a:gd name="connsiteY21" fmla="*/ 1333278 h 1538470"/>
              <a:gd name="connsiteX22" fmla="*/ 161950 w 2194244"/>
              <a:gd name="connsiteY22" fmla="*/ 1399953 h 1538470"/>
              <a:gd name="connsiteX23" fmla="*/ 38125 w 2194244"/>
              <a:gd name="connsiteY23" fmla="*/ 1352328 h 1538470"/>
              <a:gd name="connsiteX24" fmla="*/ 85750 w 2194244"/>
              <a:gd name="connsiteY24" fmla="*/ 714153 h 1538470"/>
              <a:gd name="connsiteX25" fmla="*/ 25 w 2194244"/>
              <a:gd name="connsiteY25" fmla="*/ 523653 h 1538470"/>
              <a:gd name="connsiteX26" fmla="*/ 76225 w 2194244"/>
              <a:gd name="connsiteY26" fmla="*/ 342678 h 1538470"/>
              <a:gd name="connsiteX27" fmla="*/ 9550 w 2194244"/>
              <a:gd name="connsiteY27" fmla="*/ 12478 h 1538470"/>
              <a:gd name="connsiteX0" fmla="*/ 9550 w 2194244"/>
              <a:gd name="connsiteY0" fmla="*/ 12478 h 1538470"/>
              <a:gd name="connsiteX1" fmla="*/ 206400 w 2194244"/>
              <a:gd name="connsiteY1" fmla="*/ 85503 h 1538470"/>
              <a:gd name="connsiteX2" fmla="*/ 228625 w 2194244"/>
              <a:gd name="connsiteY2" fmla="*/ 237903 h 1538470"/>
              <a:gd name="connsiteX3" fmla="*/ 571525 w 2194244"/>
              <a:gd name="connsiteY3" fmla="*/ 209328 h 1538470"/>
              <a:gd name="connsiteX4" fmla="*/ 635025 w 2194244"/>
              <a:gd name="connsiteY4" fmla="*/ 517303 h 1538470"/>
              <a:gd name="connsiteX5" fmla="*/ 1104925 w 2194244"/>
              <a:gd name="connsiteY5" fmla="*/ 618903 h 1538470"/>
              <a:gd name="connsiteX6" fmla="*/ 1425600 w 2194244"/>
              <a:gd name="connsiteY6" fmla="*/ 657003 h 1538470"/>
              <a:gd name="connsiteX7" fmla="*/ 1717699 w 2194244"/>
              <a:gd name="connsiteY7" fmla="*/ 555403 h 1538470"/>
              <a:gd name="connsiteX8" fmla="*/ 1882799 w 2194244"/>
              <a:gd name="connsiteY8" fmla="*/ 536353 h 1538470"/>
              <a:gd name="connsiteX9" fmla="*/ 2022500 w 2194244"/>
              <a:gd name="connsiteY9" fmla="*/ 580803 h 1538470"/>
              <a:gd name="connsiteX10" fmla="*/ 2120925 w 2194244"/>
              <a:gd name="connsiteY10" fmla="*/ 672878 h 1538470"/>
              <a:gd name="connsiteX11" fmla="*/ 2190775 w 2194244"/>
              <a:gd name="connsiteY11" fmla="*/ 904653 h 1538470"/>
              <a:gd name="connsiteX12" fmla="*/ 2009800 w 2194244"/>
              <a:gd name="connsiteY12" fmla="*/ 1066578 h 1538470"/>
              <a:gd name="connsiteX13" fmla="*/ 1924075 w 2194244"/>
              <a:gd name="connsiteY13" fmla="*/ 1314228 h 1538470"/>
              <a:gd name="connsiteX14" fmla="*/ 1962175 w 2194244"/>
              <a:gd name="connsiteY14" fmla="*/ 1438053 h 1538470"/>
              <a:gd name="connsiteX15" fmla="*/ 1790725 w 2194244"/>
              <a:gd name="connsiteY15" fmla="*/ 1533303 h 1538470"/>
              <a:gd name="connsiteX16" fmla="*/ 1666900 w 2194244"/>
              <a:gd name="connsiteY16" fmla="*/ 1276128 h 1538470"/>
              <a:gd name="connsiteX17" fmla="*/ 1409725 w 2194244"/>
              <a:gd name="connsiteY17" fmla="*/ 1295178 h 1538470"/>
              <a:gd name="connsiteX18" fmla="*/ 1219225 w 2194244"/>
              <a:gd name="connsiteY18" fmla="*/ 1438053 h 1538470"/>
              <a:gd name="connsiteX19" fmla="*/ 981100 w 2194244"/>
              <a:gd name="connsiteY19" fmla="*/ 1438053 h 1538470"/>
              <a:gd name="connsiteX20" fmla="*/ 790600 w 2194244"/>
              <a:gd name="connsiteY20" fmla="*/ 1476153 h 1538470"/>
              <a:gd name="connsiteX21" fmla="*/ 609625 w 2194244"/>
              <a:gd name="connsiteY21" fmla="*/ 1323753 h 1538470"/>
              <a:gd name="connsiteX22" fmla="*/ 266725 w 2194244"/>
              <a:gd name="connsiteY22" fmla="*/ 1333278 h 1538470"/>
              <a:gd name="connsiteX23" fmla="*/ 161950 w 2194244"/>
              <a:gd name="connsiteY23" fmla="*/ 1399953 h 1538470"/>
              <a:gd name="connsiteX24" fmla="*/ 38125 w 2194244"/>
              <a:gd name="connsiteY24" fmla="*/ 1352328 h 1538470"/>
              <a:gd name="connsiteX25" fmla="*/ 85750 w 2194244"/>
              <a:gd name="connsiteY25" fmla="*/ 714153 h 1538470"/>
              <a:gd name="connsiteX26" fmla="*/ 25 w 2194244"/>
              <a:gd name="connsiteY26" fmla="*/ 523653 h 1538470"/>
              <a:gd name="connsiteX27" fmla="*/ 76225 w 2194244"/>
              <a:gd name="connsiteY27" fmla="*/ 342678 h 1538470"/>
              <a:gd name="connsiteX28" fmla="*/ 9550 w 2194244"/>
              <a:gd name="connsiteY28" fmla="*/ 12478 h 1538470"/>
              <a:gd name="connsiteX0" fmla="*/ 9550 w 2194244"/>
              <a:gd name="connsiteY0" fmla="*/ 12478 h 1539112"/>
              <a:gd name="connsiteX1" fmla="*/ 206400 w 2194244"/>
              <a:gd name="connsiteY1" fmla="*/ 85503 h 1539112"/>
              <a:gd name="connsiteX2" fmla="*/ 228625 w 2194244"/>
              <a:gd name="connsiteY2" fmla="*/ 237903 h 1539112"/>
              <a:gd name="connsiteX3" fmla="*/ 571525 w 2194244"/>
              <a:gd name="connsiteY3" fmla="*/ 209328 h 1539112"/>
              <a:gd name="connsiteX4" fmla="*/ 635025 w 2194244"/>
              <a:gd name="connsiteY4" fmla="*/ 517303 h 1539112"/>
              <a:gd name="connsiteX5" fmla="*/ 1104925 w 2194244"/>
              <a:gd name="connsiteY5" fmla="*/ 618903 h 1539112"/>
              <a:gd name="connsiteX6" fmla="*/ 1425600 w 2194244"/>
              <a:gd name="connsiteY6" fmla="*/ 657003 h 1539112"/>
              <a:gd name="connsiteX7" fmla="*/ 1717699 w 2194244"/>
              <a:gd name="connsiteY7" fmla="*/ 555403 h 1539112"/>
              <a:gd name="connsiteX8" fmla="*/ 1882799 w 2194244"/>
              <a:gd name="connsiteY8" fmla="*/ 536353 h 1539112"/>
              <a:gd name="connsiteX9" fmla="*/ 2022500 w 2194244"/>
              <a:gd name="connsiteY9" fmla="*/ 580803 h 1539112"/>
              <a:gd name="connsiteX10" fmla="*/ 2120925 w 2194244"/>
              <a:gd name="connsiteY10" fmla="*/ 672878 h 1539112"/>
              <a:gd name="connsiteX11" fmla="*/ 2190775 w 2194244"/>
              <a:gd name="connsiteY11" fmla="*/ 904653 h 1539112"/>
              <a:gd name="connsiteX12" fmla="*/ 2009800 w 2194244"/>
              <a:gd name="connsiteY12" fmla="*/ 1066578 h 1539112"/>
              <a:gd name="connsiteX13" fmla="*/ 1924075 w 2194244"/>
              <a:gd name="connsiteY13" fmla="*/ 1314228 h 1539112"/>
              <a:gd name="connsiteX14" fmla="*/ 1962175 w 2194244"/>
              <a:gd name="connsiteY14" fmla="*/ 1438053 h 1539112"/>
              <a:gd name="connsiteX15" fmla="*/ 1790725 w 2194244"/>
              <a:gd name="connsiteY15" fmla="*/ 1533303 h 1539112"/>
              <a:gd name="connsiteX16" fmla="*/ 1631975 w 2194244"/>
              <a:gd name="connsiteY16" fmla="*/ 1263428 h 1539112"/>
              <a:gd name="connsiteX17" fmla="*/ 1409725 w 2194244"/>
              <a:gd name="connsiteY17" fmla="*/ 1295178 h 1539112"/>
              <a:gd name="connsiteX18" fmla="*/ 1219225 w 2194244"/>
              <a:gd name="connsiteY18" fmla="*/ 1438053 h 1539112"/>
              <a:gd name="connsiteX19" fmla="*/ 981100 w 2194244"/>
              <a:gd name="connsiteY19" fmla="*/ 1438053 h 1539112"/>
              <a:gd name="connsiteX20" fmla="*/ 790600 w 2194244"/>
              <a:gd name="connsiteY20" fmla="*/ 1476153 h 1539112"/>
              <a:gd name="connsiteX21" fmla="*/ 609625 w 2194244"/>
              <a:gd name="connsiteY21" fmla="*/ 1323753 h 1539112"/>
              <a:gd name="connsiteX22" fmla="*/ 266725 w 2194244"/>
              <a:gd name="connsiteY22" fmla="*/ 1333278 h 1539112"/>
              <a:gd name="connsiteX23" fmla="*/ 161950 w 2194244"/>
              <a:gd name="connsiteY23" fmla="*/ 1399953 h 1539112"/>
              <a:gd name="connsiteX24" fmla="*/ 38125 w 2194244"/>
              <a:gd name="connsiteY24" fmla="*/ 1352328 h 1539112"/>
              <a:gd name="connsiteX25" fmla="*/ 85750 w 2194244"/>
              <a:gd name="connsiteY25" fmla="*/ 714153 h 1539112"/>
              <a:gd name="connsiteX26" fmla="*/ 25 w 2194244"/>
              <a:gd name="connsiteY26" fmla="*/ 523653 h 1539112"/>
              <a:gd name="connsiteX27" fmla="*/ 76225 w 2194244"/>
              <a:gd name="connsiteY27" fmla="*/ 342678 h 1539112"/>
              <a:gd name="connsiteX28" fmla="*/ 9550 w 2194244"/>
              <a:gd name="connsiteY28" fmla="*/ 12478 h 1539112"/>
              <a:gd name="connsiteX0" fmla="*/ 9550 w 2194244"/>
              <a:gd name="connsiteY0" fmla="*/ 12478 h 1541420"/>
              <a:gd name="connsiteX1" fmla="*/ 206400 w 2194244"/>
              <a:gd name="connsiteY1" fmla="*/ 85503 h 1541420"/>
              <a:gd name="connsiteX2" fmla="*/ 228625 w 2194244"/>
              <a:gd name="connsiteY2" fmla="*/ 237903 h 1541420"/>
              <a:gd name="connsiteX3" fmla="*/ 571525 w 2194244"/>
              <a:gd name="connsiteY3" fmla="*/ 209328 h 1541420"/>
              <a:gd name="connsiteX4" fmla="*/ 635025 w 2194244"/>
              <a:gd name="connsiteY4" fmla="*/ 517303 h 1541420"/>
              <a:gd name="connsiteX5" fmla="*/ 1104925 w 2194244"/>
              <a:gd name="connsiteY5" fmla="*/ 618903 h 1541420"/>
              <a:gd name="connsiteX6" fmla="*/ 1425600 w 2194244"/>
              <a:gd name="connsiteY6" fmla="*/ 657003 h 1541420"/>
              <a:gd name="connsiteX7" fmla="*/ 1717699 w 2194244"/>
              <a:gd name="connsiteY7" fmla="*/ 555403 h 1541420"/>
              <a:gd name="connsiteX8" fmla="*/ 1882799 w 2194244"/>
              <a:gd name="connsiteY8" fmla="*/ 536353 h 1541420"/>
              <a:gd name="connsiteX9" fmla="*/ 2022500 w 2194244"/>
              <a:gd name="connsiteY9" fmla="*/ 580803 h 1541420"/>
              <a:gd name="connsiteX10" fmla="*/ 2120925 w 2194244"/>
              <a:gd name="connsiteY10" fmla="*/ 672878 h 1541420"/>
              <a:gd name="connsiteX11" fmla="*/ 2190775 w 2194244"/>
              <a:gd name="connsiteY11" fmla="*/ 904653 h 1541420"/>
              <a:gd name="connsiteX12" fmla="*/ 2009800 w 2194244"/>
              <a:gd name="connsiteY12" fmla="*/ 1066578 h 1541420"/>
              <a:gd name="connsiteX13" fmla="*/ 1924075 w 2194244"/>
              <a:gd name="connsiteY13" fmla="*/ 1314228 h 1541420"/>
              <a:gd name="connsiteX14" fmla="*/ 2000275 w 2194244"/>
              <a:gd name="connsiteY14" fmla="*/ 1457103 h 1541420"/>
              <a:gd name="connsiteX15" fmla="*/ 1790725 w 2194244"/>
              <a:gd name="connsiteY15" fmla="*/ 1533303 h 1541420"/>
              <a:gd name="connsiteX16" fmla="*/ 1631975 w 2194244"/>
              <a:gd name="connsiteY16" fmla="*/ 1263428 h 1541420"/>
              <a:gd name="connsiteX17" fmla="*/ 1409725 w 2194244"/>
              <a:gd name="connsiteY17" fmla="*/ 1295178 h 1541420"/>
              <a:gd name="connsiteX18" fmla="*/ 1219225 w 2194244"/>
              <a:gd name="connsiteY18" fmla="*/ 1438053 h 1541420"/>
              <a:gd name="connsiteX19" fmla="*/ 981100 w 2194244"/>
              <a:gd name="connsiteY19" fmla="*/ 1438053 h 1541420"/>
              <a:gd name="connsiteX20" fmla="*/ 790600 w 2194244"/>
              <a:gd name="connsiteY20" fmla="*/ 1476153 h 1541420"/>
              <a:gd name="connsiteX21" fmla="*/ 609625 w 2194244"/>
              <a:gd name="connsiteY21" fmla="*/ 1323753 h 1541420"/>
              <a:gd name="connsiteX22" fmla="*/ 266725 w 2194244"/>
              <a:gd name="connsiteY22" fmla="*/ 1333278 h 1541420"/>
              <a:gd name="connsiteX23" fmla="*/ 161950 w 2194244"/>
              <a:gd name="connsiteY23" fmla="*/ 1399953 h 1541420"/>
              <a:gd name="connsiteX24" fmla="*/ 38125 w 2194244"/>
              <a:gd name="connsiteY24" fmla="*/ 1352328 h 1541420"/>
              <a:gd name="connsiteX25" fmla="*/ 85750 w 2194244"/>
              <a:gd name="connsiteY25" fmla="*/ 714153 h 1541420"/>
              <a:gd name="connsiteX26" fmla="*/ 25 w 2194244"/>
              <a:gd name="connsiteY26" fmla="*/ 523653 h 1541420"/>
              <a:gd name="connsiteX27" fmla="*/ 76225 w 2194244"/>
              <a:gd name="connsiteY27" fmla="*/ 342678 h 1541420"/>
              <a:gd name="connsiteX28" fmla="*/ 9550 w 2194244"/>
              <a:gd name="connsiteY28" fmla="*/ 12478 h 1541420"/>
              <a:gd name="connsiteX0" fmla="*/ 9550 w 2164917"/>
              <a:gd name="connsiteY0" fmla="*/ 12478 h 1541420"/>
              <a:gd name="connsiteX1" fmla="*/ 206400 w 2164917"/>
              <a:gd name="connsiteY1" fmla="*/ 85503 h 1541420"/>
              <a:gd name="connsiteX2" fmla="*/ 228625 w 2164917"/>
              <a:gd name="connsiteY2" fmla="*/ 237903 h 1541420"/>
              <a:gd name="connsiteX3" fmla="*/ 571525 w 2164917"/>
              <a:gd name="connsiteY3" fmla="*/ 209328 h 1541420"/>
              <a:gd name="connsiteX4" fmla="*/ 635025 w 2164917"/>
              <a:gd name="connsiteY4" fmla="*/ 517303 h 1541420"/>
              <a:gd name="connsiteX5" fmla="*/ 1104925 w 2164917"/>
              <a:gd name="connsiteY5" fmla="*/ 618903 h 1541420"/>
              <a:gd name="connsiteX6" fmla="*/ 1425600 w 2164917"/>
              <a:gd name="connsiteY6" fmla="*/ 657003 h 1541420"/>
              <a:gd name="connsiteX7" fmla="*/ 1717699 w 2164917"/>
              <a:gd name="connsiteY7" fmla="*/ 555403 h 1541420"/>
              <a:gd name="connsiteX8" fmla="*/ 1882799 w 2164917"/>
              <a:gd name="connsiteY8" fmla="*/ 536353 h 1541420"/>
              <a:gd name="connsiteX9" fmla="*/ 2022500 w 2164917"/>
              <a:gd name="connsiteY9" fmla="*/ 580803 h 1541420"/>
              <a:gd name="connsiteX10" fmla="*/ 2120925 w 2164917"/>
              <a:gd name="connsiteY10" fmla="*/ 672878 h 1541420"/>
              <a:gd name="connsiteX11" fmla="*/ 2159025 w 2164917"/>
              <a:gd name="connsiteY11" fmla="*/ 901478 h 1541420"/>
              <a:gd name="connsiteX12" fmla="*/ 2009800 w 2164917"/>
              <a:gd name="connsiteY12" fmla="*/ 1066578 h 1541420"/>
              <a:gd name="connsiteX13" fmla="*/ 1924075 w 2164917"/>
              <a:gd name="connsiteY13" fmla="*/ 1314228 h 1541420"/>
              <a:gd name="connsiteX14" fmla="*/ 2000275 w 2164917"/>
              <a:gd name="connsiteY14" fmla="*/ 1457103 h 1541420"/>
              <a:gd name="connsiteX15" fmla="*/ 1790725 w 2164917"/>
              <a:gd name="connsiteY15" fmla="*/ 1533303 h 1541420"/>
              <a:gd name="connsiteX16" fmla="*/ 1631975 w 2164917"/>
              <a:gd name="connsiteY16" fmla="*/ 1263428 h 1541420"/>
              <a:gd name="connsiteX17" fmla="*/ 1409725 w 2164917"/>
              <a:gd name="connsiteY17" fmla="*/ 1295178 h 1541420"/>
              <a:gd name="connsiteX18" fmla="*/ 1219225 w 2164917"/>
              <a:gd name="connsiteY18" fmla="*/ 1438053 h 1541420"/>
              <a:gd name="connsiteX19" fmla="*/ 981100 w 2164917"/>
              <a:gd name="connsiteY19" fmla="*/ 1438053 h 1541420"/>
              <a:gd name="connsiteX20" fmla="*/ 790600 w 2164917"/>
              <a:gd name="connsiteY20" fmla="*/ 1476153 h 1541420"/>
              <a:gd name="connsiteX21" fmla="*/ 609625 w 2164917"/>
              <a:gd name="connsiteY21" fmla="*/ 1323753 h 1541420"/>
              <a:gd name="connsiteX22" fmla="*/ 266725 w 2164917"/>
              <a:gd name="connsiteY22" fmla="*/ 1333278 h 1541420"/>
              <a:gd name="connsiteX23" fmla="*/ 161950 w 2164917"/>
              <a:gd name="connsiteY23" fmla="*/ 1399953 h 1541420"/>
              <a:gd name="connsiteX24" fmla="*/ 38125 w 2164917"/>
              <a:gd name="connsiteY24" fmla="*/ 1352328 h 1541420"/>
              <a:gd name="connsiteX25" fmla="*/ 85750 w 2164917"/>
              <a:gd name="connsiteY25" fmla="*/ 714153 h 1541420"/>
              <a:gd name="connsiteX26" fmla="*/ 25 w 2164917"/>
              <a:gd name="connsiteY26" fmla="*/ 523653 h 1541420"/>
              <a:gd name="connsiteX27" fmla="*/ 76225 w 2164917"/>
              <a:gd name="connsiteY27" fmla="*/ 342678 h 1541420"/>
              <a:gd name="connsiteX28" fmla="*/ 9550 w 2164917"/>
              <a:gd name="connsiteY28" fmla="*/ 12478 h 1541420"/>
              <a:gd name="connsiteX0" fmla="*/ 9550 w 2174435"/>
              <a:gd name="connsiteY0" fmla="*/ 12478 h 1541420"/>
              <a:gd name="connsiteX1" fmla="*/ 206400 w 2174435"/>
              <a:gd name="connsiteY1" fmla="*/ 85503 h 1541420"/>
              <a:gd name="connsiteX2" fmla="*/ 228625 w 2174435"/>
              <a:gd name="connsiteY2" fmla="*/ 237903 h 1541420"/>
              <a:gd name="connsiteX3" fmla="*/ 571525 w 2174435"/>
              <a:gd name="connsiteY3" fmla="*/ 209328 h 1541420"/>
              <a:gd name="connsiteX4" fmla="*/ 635025 w 2174435"/>
              <a:gd name="connsiteY4" fmla="*/ 517303 h 1541420"/>
              <a:gd name="connsiteX5" fmla="*/ 1104925 w 2174435"/>
              <a:gd name="connsiteY5" fmla="*/ 618903 h 1541420"/>
              <a:gd name="connsiteX6" fmla="*/ 1425600 w 2174435"/>
              <a:gd name="connsiteY6" fmla="*/ 657003 h 1541420"/>
              <a:gd name="connsiteX7" fmla="*/ 1717699 w 2174435"/>
              <a:gd name="connsiteY7" fmla="*/ 555403 h 1541420"/>
              <a:gd name="connsiteX8" fmla="*/ 1882799 w 2174435"/>
              <a:gd name="connsiteY8" fmla="*/ 536353 h 1541420"/>
              <a:gd name="connsiteX9" fmla="*/ 2022500 w 2174435"/>
              <a:gd name="connsiteY9" fmla="*/ 580803 h 1541420"/>
              <a:gd name="connsiteX10" fmla="*/ 2120925 w 2174435"/>
              <a:gd name="connsiteY10" fmla="*/ 672878 h 1541420"/>
              <a:gd name="connsiteX11" fmla="*/ 2165375 w 2174435"/>
              <a:gd name="connsiteY11" fmla="*/ 758603 h 1541420"/>
              <a:gd name="connsiteX12" fmla="*/ 2159025 w 2174435"/>
              <a:gd name="connsiteY12" fmla="*/ 901478 h 1541420"/>
              <a:gd name="connsiteX13" fmla="*/ 2009800 w 2174435"/>
              <a:gd name="connsiteY13" fmla="*/ 1066578 h 1541420"/>
              <a:gd name="connsiteX14" fmla="*/ 1924075 w 2174435"/>
              <a:gd name="connsiteY14" fmla="*/ 1314228 h 1541420"/>
              <a:gd name="connsiteX15" fmla="*/ 2000275 w 2174435"/>
              <a:gd name="connsiteY15" fmla="*/ 1457103 h 1541420"/>
              <a:gd name="connsiteX16" fmla="*/ 1790725 w 2174435"/>
              <a:gd name="connsiteY16" fmla="*/ 1533303 h 1541420"/>
              <a:gd name="connsiteX17" fmla="*/ 1631975 w 2174435"/>
              <a:gd name="connsiteY17" fmla="*/ 1263428 h 1541420"/>
              <a:gd name="connsiteX18" fmla="*/ 1409725 w 2174435"/>
              <a:gd name="connsiteY18" fmla="*/ 1295178 h 1541420"/>
              <a:gd name="connsiteX19" fmla="*/ 1219225 w 2174435"/>
              <a:gd name="connsiteY19" fmla="*/ 1438053 h 1541420"/>
              <a:gd name="connsiteX20" fmla="*/ 981100 w 2174435"/>
              <a:gd name="connsiteY20" fmla="*/ 1438053 h 1541420"/>
              <a:gd name="connsiteX21" fmla="*/ 790600 w 2174435"/>
              <a:gd name="connsiteY21" fmla="*/ 1476153 h 1541420"/>
              <a:gd name="connsiteX22" fmla="*/ 609625 w 2174435"/>
              <a:gd name="connsiteY22" fmla="*/ 1323753 h 1541420"/>
              <a:gd name="connsiteX23" fmla="*/ 266725 w 2174435"/>
              <a:gd name="connsiteY23" fmla="*/ 1333278 h 1541420"/>
              <a:gd name="connsiteX24" fmla="*/ 161950 w 2174435"/>
              <a:gd name="connsiteY24" fmla="*/ 1399953 h 1541420"/>
              <a:gd name="connsiteX25" fmla="*/ 38125 w 2174435"/>
              <a:gd name="connsiteY25" fmla="*/ 1352328 h 1541420"/>
              <a:gd name="connsiteX26" fmla="*/ 85750 w 2174435"/>
              <a:gd name="connsiteY26" fmla="*/ 714153 h 1541420"/>
              <a:gd name="connsiteX27" fmla="*/ 25 w 2174435"/>
              <a:gd name="connsiteY27" fmla="*/ 523653 h 1541420"/>
              <a:gd name="connsiteX28" fmla="*/ 76225 w 2174435"/>
              <a:gd name="connsiteY28" fmla="*/ 342678 h 1541420"/>
              <a:gd name="connsiteX29" fmla="*/ 9550 w 2174435"/>
              <a:gd name="connsiteY29" fmla="*/ 12478 h 1541420"/>
              <a:gd name="connsiteX0" fmla="*/ 9550 w 2174435"/>
              <a:gd name="connsiteY0" fmla="*/ 12478 h 1541420"/>
              <a:gd name="connsiteX1" fmla="*/ 206400 w 2174435"/>
              <a:gd name="connsiteY1" fmla="*/ 85503 h 1541420"/>
              <a:gd name="connsiteX2" fmla="*/ 228625 w 2174435"/>
              <a:gd name="connsiteY2" fmla="*/ 237903 h 1541420"/>
              <a:gd name="connsiteX3" fmla="*/ 571525 w 2174435"/>
              <a:gd name="connsiteY3" fmla="*/ 209328 h 1541420"/>
              <a:gd name="connsiteX4" fmla="*/ 635025 w 2174435"/>
              <a:gd name="connsiteY4" fmla="*/ 517303 h 1541420"/>
              <a:gd name="connsiteX5" fmla="*/ 1104925 w 2174435"/>
              <a:gd name="connsiteY5" fmla="*/ 618903 h 1541420"/>
              <a:gd name="connsiteX6" fmla="*/ 1425600 w 2174435"/>
              <a:gd name="connsiteY6" fmla="*/ 657003 h 1541420"/>
              <a:gd name="connsiteX7" fmla="*/ 1717699 w 2174435"/>
              <a:gd name="connsiteY7" fmla="*/ 555403 h 1541420"/>
              <a:gd name="connsiteX8" fmla="*/ 1882799 w 2174435"/>
              <a:gd name="connsiteY8" fmla="*/ 536353 h 1541420"/>
              <a:gd name="connsiteX9" fmla="*/ 2022500 w 2174435"/>
              <a:gd name="connsiteY9" fmla="*/ 580803 h 1541420"/>
              <a:gd name="connsiteX10" fmla="*/ 2120925 w 2174435"/>
              <a:gd name="connsiteY10" fmla="*/ 672878 h 1541420"/>
              <a:gd name="connsiteX11" fmla="*/ 2165375 w 2174435"/>
              <a:gd name="connsiteY11" fmla="*/ 758603 h 1541420"/>
              <a:gd name="connsiteX12" fmla="*/ 2159025 w 2174435"/>
              <a:gd name="connsiteY12" fmla="*/ 901478 h 1541420"/>
              <a:gd name="connsiteX13" fmla="*/ 2009800 w 2174435"/>
              <a:gd name="connsiteY13" fmla="*/ 1066578 h 1541420"/>
              <a:gd name="connsiteX14" fmla="*/ 1924075 w 2174435"/>
              <a:gd name="connsiteY14" fmla="*/ 1314228 h 1541420"/>
              <a:gd name="connsiteX15" fmla="*/ 2000275 w 2174435"/>
              <a:gd name="connsiteY15" fmla="*/ 1457103 h 1541420"/>
              <a:gd name="connsiteX16" fmla="*/ 1790725 w 2174435"/>
              <a:gd name="connsiteY16" fmla="*/ 1533303 h 1541420"/>
              <a:gd name="connsiteX17" fmla="*/ 1631975 w 2174435"/>
              <a:gd name="connsiteY17" fmla="*/ 1263428 h 1541420"/>
              <a:gd name="connsiteX18" fmla="*/ 1409725 w 2174435"/>
              <a:gd name="connsiteY18" fmla="*/ 1295178 h 1541420"/>
              <a:gd name="connsiteX19" fmla="*/ 1219225 w 2174435"/>
              <a:gd name="connsiteY19" fmla="*/ 1438053 h 1541420"/>
              <a:gd name="connsiteX20" fmla="*/ 981100 w 2174435"/>
              <a:gd name="connsiteY20" fmla="*/ 1438053 h 1541420"/>
              <a:gd name="connsiteX21" fmla="*/ 831875 w 2174435"/>
              <a:gd name="connsiteY21" fmla="*/ 1492028 h 1541420"/>
              <a:gd name="connsiteX22" fmla="*/ 609625 w 2174435"/>
              <a:gd name="connsiteY22" fmla="*/ 1323753 h 1541420"/>
              <a:gd name="connsiteX23" fmla="*/ 266725 w 2174435"/>
              <a:gd name="connsiteY23" fmla="*/ 1333278 h 1541420"/>
              <a:gd name="connsiteX24" fmla="*/ 161950 w 2174435"/>
              <a:gd name="connsiteY24" fmla="*/ 1399953 h 1541420"/>
              <a:gd name="connsiteX25" fmla="*/ 38125 w 2174435"/>
              <a:gd name="connsiteY25" fmla="*/ 1352328 h 1541420"/>
              <a:gd name="connsiteX26" fmla="*/ 85750 w 2174435"/>
              <a:gd name="connsiteY26" fmla="*/ 714153 h 1541420"/>
              <a:gd name="connsiteX27" fmla="*/ 25 w 2174435"/>
              <a:gd name="connsiteY27" fmla="*/ 523653 h 1541420"/>
              <a:gd name="connsiteX28" fmla="*/ 76225 w 2174435"/>
              <a:gd name="connsiteY28" fmla="*/ 342678 h 1541420"/>
              <a:gd name="connsiteX29" fmla="*/ 9550 w 2174435"/>
              <a:gd name="connsiteY29" fmla="*/ 12478 h 1541420"/>
              <a:gd name="connsiteX0" fmla="*/ 9550 w 2174435"/>
              <a:gd name="connsiteY0" fmla="*/ 12478 h 1541420"/>
              <a:gd name="connsiteX1" fmla="*/ 206400 w 2174435"/>
              <a:gd name="connsiteY1" fmla="*/ 85503 h 1541420"/>
              <a:gd name="connsiteX2" fmla="*/ 228625 w 2174435"/>
              <a:gd name="connsiteY2" fmla="*/ 237903 h 1541420"/>
              <a:gd name="connsiteX3" fmla="*/ 571525 w 2174435"/>
              <a:gd name="connsiteY3" fmla="*/ 209328 h 1541420"/>
              <a:gd name="connsiteX4" fmla="*/ 635025 w 2174435"/>
              <a:gd name="connsiteY4" fmla="*/ 517303 h 1541420"/>
              <a:gd name="connsiteX5" fmla="*/ 1104925 w 2174435"/>
              <a:gd name="connsiteY5" fmla="*/ 618903 h 1541420"/>
              <a:gd name="connsiteX6" fmla="*/ 1425600 w 2174435"/>
              <a:gd name="connsiteY6" fmla="*/ 657003 h 1541420"/>
              <a:gd name="connsiteX7" fmla="*/ 1717699 w 2174435"/>
              <a:gd name="connsiteY7" fmla="*/ 555403 h 1541420"/>
              <a:gd name="connsiteX8" fmla="*/ 1882799 w 2174435"/>
              <a:gd name="connsiteY8" fmla="*/ 536353 h 1541420"/>
              <a:gd name="connsiteX9" fmla="*/ 2022500 w 2174435"/>
              <a:gd name="connsiteY9" fmla="*/ 580803 h 1541420"/>
              <a:gd name="connsiteX10" fmla="*/ 2120925 w 2174435"/>
              <a:gd name="connsiteY10" fmla="*/ 672878 h 1541420"/>
              <a:gd name="connsiteX11" fmla="*/ 2165375 w 2174435"/>
              <a:gd name="connsiteY11" fmla="*/ 758603 h 1541420"/>
              <a:gd name="connsiteX12" fmla="*/ 2159025 w 2174435"/>
              <a:gd name="connsiteY12" fmla="*/ 901478 h 1541420"/>
              <a:gd name="connsiteX13" fmla="*/ 2009800 w 2174435"/>
              <a:gd name="connsiteY13" fmla="*/ 1066578 h 1541420"/>
              <a:gd name="connsiteX14" fmla="*/ 1924075 w 2174435"/>
              <a:gd name="connsiteY14" fmla="*/ 1314228 h 1541420"/>
              <a:gd name="connsiteX15" fmla="*/ 2000275 w 2174435"/>
              <a:gd name="connsiteY15" fmla="*/ 1457103 h 1541420"/>
              <a:gd name="connsiteX16" fmla="*/ 1790725 w 2174435"/>
              <a:gd name="connsiteY16" fmla="*/ 1533303 h 1541420"/>
              <a:gd name="connsiteX17" fmla="*/ 1631975 w 2174435"/>
              <a:gd name="connsiteY17" fmla="*/ 1263428 h 1541420"/>
              <a:gd name="connsiteX18" fmla="*/ 1409725 w 2174435"/>
              <a:gd name="connsiteY18" fmla="*/ 1295178 h 1541420"/>
              <a:gd name="connsiteX19" fmla="*/ 1247800 w 2174435"/>
              <a:gd name="connsiteY19" fmla="*/ 1441228 h 1541420"/>
              <a:gd name="connsiteX20" fmla="*/ 981100 w 2174435"/>
              <a:gd name="connsiteY20" fmla="*/ 1438053 h 1541420"/>
              <a:gd name="connsiteX21" fmla="*/ 831875 w 2174435"/>
              <a:gd name="connsiteY21" fmla="*/ 1492028 h 1541420"/>
              <a:gd name="connsiteX22" fmla="*/ 609625 w 2174435"/>
              <a:gd name="connsiteY22" fmla="*/ 1323753 h 1541420"/>
              <a:gd name="connsiteX23" fmla="*/ 266725 w 2174435"/>
              <a:gd name="connsiteY23" fmla="*/ 1333278 h 1541420"/>
              <a:gd name="connsiteX24" fmla="*/ 161950 w 2174435"/>
              <a:gd name="connsiteY24" fmla="*/ 1399953 h 1541420"/>
              <a:gd name="connsiteX25" fmla="*/ 38125 w 2174435"/>
              <a:gd name="connsiteY25" fmla="*/ 1352328 h 1541420"/>
              <a:gd name="connsiteX26" fmla="*/ 85750 w 2174435"/>
              <a:gd name="connsiteY26" fmla="*/ 714153 h 1541420"/>
              <a:gd name="connsiteX27" fmla="*/ 25 w 2174435"/>
              <a:gd name="connsiteY27" fmla="*/ 523653 h 1541420"/>
              <a:gd name="connsiteX28" fmla="*/ 76225 w 2174435"/>
              <a:gd name="connsiteY28" fmla="*/ 342678 h 1541420"/>
              <a:gd name="connsiteX29" fmla="*/ 9550 w 2174435"/>
              <a:gd name="connsiteY29" fmla="*/ 12478 h 1541420"/>
              <a:gd name="connsiteX0" fmla="*/ 9550 w 2174435"/>
              <a:gd name="connsiteY0" fmla="*/ 12478 h 1541420"/>
              <a:gd name="connsiteX1" fmla="*/ 206400 w 2174435"/>
              <a:gd name="connsiteY1" fmla="*/ 85503 h 1541420"/>
              <a:gd name="connsiteX2" fmla="*/ 228625 w 2174435"/>
              <a:gd name="connsiteY2" fmla="*/ 237903 h 1541420"/>
              <a:gd name="connsiteX3" fmla="*/ 571525 w 2174435"/>
              <a:gd name="connsiteY3" fmla="*/ 209328 h 1541420"/>
              <a:gd name="connsiteX4" fmla="*/ 635025 w 2174435"/>
              <a:gd name="connsiteY4" fmla="*/ 517303 h 1541420"/>
              <a:gd name="connsiteX5" fmla="*/ 1104925 w 2174435"/>
              <a:gd name="connsiteY5" fmla="*/ 618903 h 1541420"/>
              <a:gd name="connsiteX6" fmla="*/ 1425600 w 2174435"/>
              <a:gd name="connsiteY6" fmla="*/ 657003 h 1541420"/>
              <a:gd name="connsiteX7" fmla="*/ 1717699 w 2174435"/>
              <a:gd name="connsiteY7" fmla="*/ 555403 h 1541420"/>
              <a:gd name="connsiteX8" fmla="*/ 1882799 w 2174435"/>
              <a:gd name="connsiteY8" fmla="*/ 536353 h 1541420"/>
              <a:gd name="connsiteX9" fmla="*/ 2022500 w 2174435"/>
              <a:gd name="connsiteY9" fmla="*/ 580803 h 1541420"/>
              <a:gd name="connsiteX10" fmla="*/ 2120925 w 2174435"/>
              <a:gd name="connsiteY10" fmla="*/ 672878 h 1541420"/>
              <a:gd name="connsiteX11" fmla="*/ 2165375 w 2174435"/>
              <a:gd name="connsiteY11" fmla="*/ 758603 h 1541420"/>
              <a:gd name="connsiteX12" fmla="*/ 2159025 w 2174435"/>
              <a:gd name="connsiteY12" fmla="*/ 901478 h 1541420"/>
              <a:gd name="connsiteX13" fmla="*/ 2009800 w 2174435"/>
              <a:gd name="connsiteY13" fmla="*/ 1066578 h 1541420"/>
              <a:gd name="connsiteX14" fmla="*/ 1924075 w 2174435"/>
              <a:gd name="connsiteY14" fmla="*/ 1314228 h 1541420"/>
              <a:gd name="connsiteX15" fmla="*/ 2000275 w 2174435"/>
              <a:gd name="connsiteY15" fmla="*/ 1457103 h 1541420"/>
              <a:gd name="connsiteX16" fmla="*/ 1790725 w 2174435"/>
              <a:gd name="connsiteY16" fmla="*/ 1533303 h 1541420"/>
              <a:gd name="connsiteX17" fmla="*/ 1631975 w 2174435"/>
              <a:gd name="connsiteY17" fmla="*/ 1263428 h 1541420"/>
              <a:gd name="connsiteX18" fmla="*/ 1409725 w 2174435"/>
              <a:gd name="connsiteY18" fmla="*/ 1295178 h 1541420"/>
              <a:gd name="connsiteX19" fmla="*/ 1304950 w 2174435"/>
              <a:gd name="connsiteY19" fmla="*/ 1368203 h 1541420"/>
              <a:gd name="connsiteX20" fmla="*/ 1247800 w 2174435"/>
              <a:gd name="connsiteY20" fmla="*/ 1441228 h 1541420"/>
              <a:gd name="connsiteX21" fmla="*/ 981100 w 2174435"/>
              <a:gd name="connsiteY21" fmla="*/ 1438053 h 1541420"/>
              <a:gd name="connsiteX22" fmla="*/ 831875 w 2174435"/>
              <a:gd name="connsiteY22" fmla="*/ 1492028 h 1541420"/>
              <a:gd name="connsiteX23" fmla="*/ 609625 w 2174435"/>
              <a:gd name="connsiteY23" fmla="*/ 1323753 h 1541420"/>
              <a:gd name="connsiteX24" fmla="*/ 266725 w 2174435"/>
              <a:gd name="connsiteY24" fmla="*/ 1333278 h 1541420"/>
              <a:gd name="connsiteX25" fmla="*/ 161950 w 2174435"/>
              <a:gd name="connsiteY25" fmla="*/ 1399953 h 1541420"/>
              <a:gd name="connsiteX26" fmla="*/ 38125 w 2174435"/>
              <a:gd name="connsiteY26" fmla="*/ 1352328 h 1541420"/>
              <a:gd name="connsiteX27" fmla="*/ 85750 w 2174435"/>
              <a:gd name="connsiteY27" fmla="*/ 714153 h 1541420"/>
              <a:gd name="connsiteX28" fmla="*/ 25 w 2174435"/>
              <a:gd name="connsiteY28" fmla="*/ 523653 h 1541420"/>
              <a:gd name="connsiteX29" fmla="*/ 76225 w 2174435"/>
              <a:gd name="connsiteY29" fmla="*/ 342678 h 1541420"/>
              <a:gd name="connsiteX30" fmla="*/ 9550 w 2174435"/>
              <a:gd name="connsiteY30" fmla="*/ 12478 h 1541420"/>
              <a:gd name="connsiteX0" fmla="*/ 9550 w 2174435"/>
              <a:gd name="connsiteY0" fmla="*/ 12478 h 1541420"/>
              <a:gd name="connsiteX1" fmla="*/ 206400 w 2174435"/>
              <a:gd name="connsiteY1" fmla="*/ 85503 h 1541420"/>
              <a:gd name="connsiteX2" fmla="*/ 228625 w 2174435"/>
              <a:gd name="connsiteY2" fmla="*/ 237903 h 1541420"/>
              <a:gd name="connsiteX3" fmla="*/ 571525 w 2174435"/>
              <a:gd name="connsiteY3" fmla="*/ 209328 h 1541420"/>
              <a:gd name="connsiteX4" fmla="*/ 635025 w 2174435"/>
              <a:gd name="connsiteY4" fmla="*/ 517303 h 1541420"/>
              <a:gd name="connsiteX5" fmla="*/ 1104925 w 2174435"/>
              <a:gd name="connsiteY5" fmla="*/ 618903 h 1541420"/>
              <a:gd name="connsiteX6" fmla="*/ 1425600 w 2174435"/>
              <a:gd name="connsiteY6" fmla="*/ 657003 h 1541420"/>
              <a:gd name="connsiteX7" fmla="*/ 1717699 w 2174435"/>
              <a:gd name="connsiteY7" fmla="*/ 555403 h 1541420"/>
              <a:gd name="connsiteX8" fmla="*/ 1882799 w 2174435"/>
              <a:gd name="connsiteY8" fmla="*/ 536353 h 1541420"/>
              <a:gd name="connsiteX9" fmla="*/ 2022500 w 2174435"/>
              <a:gd name="connsiteY9" fmla="*/ 580803 h 1541420"/>
              <a:gd name="connsiteX10" fmla="*/ 2120925 w 2174435"/>
              <a:gd name="connsiteY10" fmla="*/ 672878 h 1541420"/>
              <a:gd name="connsiteX11" fmla="*/ 2165375 w 2174435"/>
              <a:gd name="connsiteY11" fmla="*/ 758603 h 1541420"/>
              <a:gd name="connsiteX12" fmla="*/ 2159025 w 2174435"/>
              <a:gd name="connsiteY12" fmla="*/ 901478 h 1541420"/>
              <a:gd name="connsiteX13" fmla="*/ 2009800 w 2174435"/>
              <a:gd name="connsiteY13" fmla="*/ 1066578 h 1541420"/>
              <a:gd name="connsiteX14" fmla="*/ 1924075 w 2174435"/>
              <a:gd name="connsiteY14" fmla="*/ 1314228 h 1541420"/>
              <a:gd name="connsiteX15" fmla="*/ 2000275 w 2174435"/>
              <a:gd name="connsiteY15" fmla="*/ 1457103 h 1541420"/>
              <a:gd name="connsiteX16" fmla="*/ 1790725 w 2174435"/>
              <a:gd name="connsiteY16" fmla="*/ 1533303 h 1541420"/>
              <a:gd name="connsiteX17" fmla="*/ 1631975 w 2174435"/>
              <a:gd name="connsiteY17" fmla="*/ 1263428 h 1541420"/>
              <a:gd name="connsiteX18" fmla="*/ 1409725 w 2174435"/>
              <a:gd name="connsiteY18" fmla="*/ 1295178 h 1541420"/>
              <a:gd name="connsiteX19" fmla="*/ 1304950 w 2174435"/>
              <a:gd name="connsiteY19" fmla="*/ 1368203 h 1541420"/>
              <a:gd name="connsiteX20" fmla="*/ 1247800 w 2174435"/>
              <a:gd name="connsiteY20" fmla="*/ 1441228 h 1541420"/>
              <a:gd name="connsiteX21" fmla="*/ 981100 w 2174435"/>
              <a:gd name="connsiteY21" fmla="*/ 1438053 h 1541420"/>
              <a:gd name="connsiteX22" fmla="*/ 831875 w 2174435"/>
              <a:gd name="connsiteY22" fmla="*/ 1492028 h 1541420"/>
              <a:gd name="connsiteX23" fmla="*/ 609625 w 2174435"/>
              <a:gd name="connsiteY23" fmla="*/ 1323753 h 1541420"/>
              <a:gd name="connsiteX24" fmla="*/ 276250 w 2174435"/>
              <a:gd name="connsiteY24" fmla="*/ 1342803 h 1541420"/>
              <a:gd name="connsiteX25" fmla="*/ 161950 w 2174435"/>
              <a:gd name="connsiteY25" fmla="*/ 1399953 h 1541420"/>
              <a:gd name="connsiteX26" fmla="*/ 38125 w 2174435"/>
              <a:gd name="connsiteY26" fmla="*/ 1352328 h 1541420"/>
              <a:gd name="connsiteX27" fmla="*/ 85750 w 2174435"/>
              <a:gd name="connsiteY27" fmla="*/ 714153 h 1541420"/>
              <a:gd name="connsiteX28" fmla="*/ 25 w 2174435"/>
              <a:gd name="connsiteY28" fmla="*/ 523653 h 1541420"/>
              <a:gd name="connsiteX29" fmla="*/ 76225 w 2174435"/>
              <a:gd name="connsiteY29" fmla="*/ 342678 h 1541420"/>
              <a:gd name="connsiteX30" fmla="*/ 9550 w 2174435"/>
              <a:gd name="connsiteY30" fmla="*/ 12478 h 1541420"/>
              <a:gd name="connsiteX0" fmla="*/ 9550 w 2174435"/>
              <a:gd name="connsiteY0" fmla="*/ 12478 h 1541420"/>
              <a:gd name="connsiteX1" fmla="*/ 206400 w 2174435"/>
              <a:gd name="connsiteY1" fmla="*/ 85503 h 1541420"/>
              <a:gd name="connsiteX2" fmla="*/ 228625 w 2174435"/>
              <a:gd name="connsiteY2" fmla="*/ 237903 h 1541420"/>
              <a:gd name="connsiteX3" fmla="*/ 571525 w 2174435"/>
              <a:gd name="connsiteY3" fmla="*/ 209328 h 1541420"/>
              <a:gd name="connsiteX4" fmla="*/ 635025 w 2174435"/>
              <a:gd name="connsiteY4" fmla="*/ 517303 h 1541420"/>
              <a:gd name="connsiteX5" fmla="*/ 1104925 w 2174435"/>
              <a:gd name="connsiteY5" fmla="*/ 618903 h 1541420"/>
              <a:gd name="connsiteX6" fmla="*/ 1425600 w 2174435"/>
              <a:gd name="connsiteY6" fmla="*/ 657003 h 1541420"/>
              <a:gd name="connsiteX7" fmla="*/ 1717699 w 2174435"/>
              <a:gd name="connsiteY7" fmla="*/ 555403 h 1541420"/>
              <a:gd name="connsiteX8" fmla="*/ 1882799 w 2174435"/>
              <a:gd name="connsiteY8" fmla="*/ 536353 h 1541420"/>
              <a:gd name="connsiteX9" fmla="*/ 2022500 w 2174435"/>
              <a:gd name="connsiteY9" fmla="*/ 580803 h 1541420"/>
              <a:gd name="connsiteX10" fmla="*/ 2120925 w 2174435"/>
              <a:gd name="connsiteY10" fmla="*/ 672878 h 1541420"/>
              <a:gd name="connsiteX11" fmla="*/ 2165375 w 2174435"/>
              <a:gd name="connsiteY11" fmla="*/ 758603 h 1541420"/>
              <a:gd name="connsiteX12" fmla="*/ 2159025 w 2174435"/>
              <a:gd name="connsiteY12" fmla="*/ 901478 h 1541420"/>
              <a:gd name="connsiteX13" fmla="*/ 2009800 w 2174435"/>
              <a:gd name="connsiteY13" fmla="*/ 1066578 h 1541420"/>
              <a:gd name="connsiteX14" fmla="*/ 1924075 w 2174435"/>
              <a:gd name="connsiteY14" fmla="*/ 1314228 h 1541420"/>
              <a:gd name="connsiteX15" fmla="*/ 2000275 w 2174435"/>
              <a:gd name="connsiteY15" fmla="*/ 1457103 h 1541420"/>
              <a:gd name="connsiteX16" fmla="*/ 1790725 w 2174435"/>
              <a:gd name="connsiteY16" fmla="*/ 1533303 h 1541420"/>
              <a:gd name="connsiteX17" fmla="*/ 1631975 w 2174435"/>
              <a:gd name="connsiteY17" fmla="*/ 1263428 h 1541420"/>
              <a:gd name="connsiteX18" fmla="*/ 1409725 w 2174435"/>
              <a:gd name="connsiteY18" fmla="*/ 1295178 h 1541420"/>
              <a:gd name="connsiteX19" fmla="*/ 1304950 w 2174435"/>
              <a:gd name="connsiteY19" fmla="*/ 1368203 h 1541420"/>
              <a:gd name="connsiteX20" fmla="*/ 1247800 w 2174435"/>
              <a:gd name="connsiteY20" fmla="*/ 1441228 h 1541420"/>
              <a:gd name="connsiteX21" fmla="*/ 981100 w 2174435"/>
              <a:gd name="connsiteY21" fmla="*/ 1438053 h 1541420"/>
              <a:gd name="connsiteX22" fmla="*/ 831875 w 2174435"/>
              <a:gd name="connsiteY22" fmla="*/ 1492028 h 1541420"/>
              <a:gd name="connsiteX23" fmla="*/ 609625 w 2174435"/>
              <a:gd name="connsiteY23" fmla="*/ 1323753 h 1541420"/>
              <a:gd name="connsiteX24" fmla="*/ 276250 w 2174435"/>
              <a:gd name="connsiteY24" fmla="*/ 1342803 h 1541420"/>
              <a:gd name="connsiteX25" fmla="*/ 161950 w 2174435"/>
              <a:gd name="connsiteY25" fmla="*/ 1371378 h 1541420"/>
              <a:gd name="connsiteX26" fmla="*/ 38125 w 2174435"/>
              <a:gd name="connsiteY26" fmla="*/ 1352328 h 1541420"/>
              <a:gd name="connsiteX27" fmla="*/ 85750 w 2174435"/>
              <a:gd name="connsiteY27" fmla="*/ 714153 h 1541420"/>
              <a:gd name="connsiteX28" fmla="*/ 25 w 2174435"/>
              <a:gd name="connsiteY28" fmla="*/ 523653 h 1541420"/>
              <a:gd name="connsiteX29" fmla="*/ 76225 w 2174435"/>
              <a:gd name="connsiteY29" fmla="*/ 342678 h 1541420"/>
              <a:gd name="connsiteX30" fmla="*/ 9550 w 2174435"/>
              <a:gd name="connsiteY30" fmla="*/ 12478 h 1541420"/>
              <a:gd name="connsiteX0" fmla="*/ 9550 w 2174435"/>
              <a:gd name="connsiteY0" fmla="*/ 12478 h 1541420"/>
              <a:gd name="connsiteX1" fmla="*/ 206400 w 2174435"/>
              <a:gd name="connsiteY1" fmla="*/ 85503 h 1541420"/>
              <a:gd name="connsiteX2" fmla="*/ 228625 w 2174435"/>
              <a:gd name="connsiteY2" fmla="*/ 237903 h 1541420"/>
              <a:gd name="connsiteX3" fmla="*/ 571525 w 2174435"/>
              <a:gd name="connsiteY3" fmla="*/ 209328 h 1541420"/>
              <a:gd name="connsiteX4" fmla="*/ 635025 w 2174435"/>
              <a:gd name="connsiteY4" fmla="*/ 517303 h 1541420"/>
              <a:gd name="connsiteX5" fmla="*/ 1104925 w 2174435"/>
              <a:gd name="connsiteY5" fmla="*/ 618903 h 1541420"/>
              <a:gd name="connsiteX6" fmla="*/ 1425600 w 2174435"/>
              <a:gd name="connsiteY6" fmla="*/ 657003 h 1541420"/>
              <a:gd name="connsiteX7" fmla="*/ 1717699 w 2174435"/>
              <a:gd name="connsiteY7" fmla="*/ 555403 h 1541420"/>
              <a:gd name="connsiteX8" fmla="*/ 1882799 w 2174435"/>
              <a:gd name="connsiteY8" fmla="*/ 536353 h 1541420"/>
              <a:gd name="connsiteX9" fmla="*/ 2022500 w 2174435"/>
              <a:gd name="connsiteY9" fmla="*/ 580803 h 1541420"/>
              <a:gd name="connsiteX10" fmla="*/ 2120925 w 2174435"/>
              <a:gd name="connsiteY10" fmla="*/ 672878 h 1541420"/>
              <a:gd name="connsiteX11" fmla="*/ 2165375 w 2174435"/>
              <a:gd name="connsiteY11" fmla="*/ 758603 h 1541420"/>
              <a:gd name="connsiteX12" fmla="*/ 2159025 w 2174435"/>
              <a:gd name="connsiteY12" fmla="*/ 901478 h 1541420"/>
              <a:gd name="connsiteX13" fmla="*/ 2009800 w 2174435"/>
              <a:gd name="connsiteY13" fmla="*/ 1066578 h 1541420"/>
              <a:gd name="connsiteX14" fmla="*/ 1924075 w 2174435"/>
              <a:gd name="connsiteY14" fmla="*/ 1314228 h 1541420"/>
              <a:gd name="connsiteX15" fmla="*/ 2000275 w 2174435"/>
              <a:gd name="connsiteY15" fmla="*/ 1457103 h 1541420"/>
              <a:gd name="connsiteX16" fmla="*/ 1790725 w 2174435"/>
              <a:gd name="connsiteY16" fmla="*/ 1533303 h 1541420"/>
              <a:gd name="connsiteX17" fmla="*/ 1631975 w 2174435"/>
              <a:gd name="connsiteY17" fmla="*/ 1263428 h 1541420"/>
              <a:gd name="connsiteX18" fmla="*/ 1409725 w 2174435"/>
              <a:gd name="connsiteY18" fmla="*/ 1295178 h 1541420"/>
              <a:gd name="connsiteX19" fmla="*/ 1304950 w 2174435"/>
              <a:gd name="connsiteY19" fmla="*/ 1368203 h 1541420"/>
              <a:gd name="connsiteX20" fmla="*/ 1247800 w 2174435"/>
              <a:gd name="connsiteY20" fmla="*/ 1441228 h 1541420"/>
              <a:gd name="connsiteX21" fmla="*/ 981100 w 2174435"/>
              <a:gd name="connsiteY21" fmla="*/ 1438053 h 1541420"/>
              <a:gd name="connsiteX22" fmla="*/ 831875 w 2174435"/>
              <a:gd name="connsiteY22" fmla="*/ 1492028 h 1541420"/>
              <a:gd name="connsiteX23" fmla="*/ 609625 w 2174435"/>
              <a:gd name="connsiteY23" fmla="*/ 1323753 h 1541420"/>
              <a:gd name="connsiteX24" fmla="*/ 276250 w 2174435"/>
              <a:gd name="connsiteY24" fmla="*/ 1342803 h 1541420"/>
              <a:gd name="connsiteX25" fmla="*/ 171475 w 2174435"/>
              <a:gd name="connsiteY25" fmla="*/ 1387253 h 1541420"/>
              <a:gd name="connsiteX26" fmla="*/ 38125 w 2174435"/>
              <a:gd name="connsiteY26" fmla="*/ 1352328 h 1541420"/>
              <a:gd name="connsiteX27" fmla="*/ 85750 w 2174435"/>
              <a:gd name="connsiteY27" fmla="*/ 714153 h 1541420"/>
              <a:gd name="connsiteX28" fmla="*/ 25 w 2174435"/>
              <a:gd name="connsiteY28" fmla="*/ 523653 h 1541420"/>
              <a:gd name="connsiteX29" fmla="*/ 76225 w 2174435"/>
              <a:gd name="connsiteY29" fmla="*/ 342678 h 1541420"/>
              <a:gd name="connsiteX30" fmla="*/ 9550 w 2174435"/>
              <a:gd name="connsiteY30" fmla="*/ 12478 h 1541420"/>
              <a:gd name="connsiteX0" fmla="*/ 9550 w 2174435"/>
              <a:gd name="connsiteY0" fmla="*/ 12478 h 1541420"/>
              <a:gd name="connsiteX1" fmla="*/ 206400 w 2174435"/>
              <a:gd name="connsiteY1" fmla="*/ 85503 h 1541420"/>
              <a:gd name="connsiteX2" fmla="*/ 228625 w 2174435"/>
              <a:gd name="connsiteY2" fmla="*/ 237903 h 1541420"/>
              <a:gd name="connsiteX3" fmla="*/ 571525 w 2174435"/>
              <a:gd name="connsiteY3" fmla="*/ 209328 h 1541420"/>
              <a:gd name="connsiteX4" fmla="*/ 635025 w 2174435"/>
              <a:gd name="connsiteY4" fmla="*/ 517303 h 1541420"/>
              <a:gd name="connsiteX5" fmla="*/ 1104925 w 2174435"/>
              <a:gd name="connsiteY5" fmla="*/ 618903 h 1541420"/>
              <a:gd name="connsiteX6" fmla="*/ 1425600 w 2174435"/>
              <a:gd name="connsiteY6" fmla="*/ 657003 h 1541420"/>
              <a:gd name="connsiteX7" fmla="*/ 1717699 w 2174435"/>
              <a:gd name="connsiteY7" fmla="*/ 555403 h 1541420"/>
              <a:gd name="connsiteX8" fmla="*/ 1882799 w 2174435"/>
              <a:gd name="connsiteY8" fmla="*/ 536353 h 1541420"/>
              <a:gd name="connsiteX9" fmla="*/ 2022500 w 2174435"/>
              <a:gd name="connsiteY9" fmla="*/ 580803 h 1541420"/>
              <a:gd name="connsiteX10" fmla="*/ 2120925 w 2174435"/>
              <a:gd name="connsiteY10" fmla="*/ 672878 h 1541420"/>
              <a:gd name="connsiteX11" fmla="*/ 2165375 w 2174435"/>
              <a:gd name="connsiteY11" fmla="*/ 758603 h 1541420"/>
              <a:gd name="connsiteX12" fmla="*/ 2159025 w 2174435"/>
              <a:gd name="connsiteY12" fmla="*/ 901478 h 1541420"/>
              <a:gd name="connsiteX13" fmla="*/ 2009800 w 2174435"/>
              <a:gd name="connsiteY13" fmla="*/ 1066578 h 1541420"/>
              <a:gd name="connsiteX14" fmla="*/ 1924075 w 2174435"/>
              <a:gd name="connsiteY14" fmla="*/ 1314228 h 1541420"/>
              <a:gd name="connsiteX15" fmla="*/ 2000275 w 2174435"/>
              <a:gd name="connsiteY15" fmla="*/ 1457103 h 1541420"/>
              <a:gd name="connsiteX16" fmla="*/ 1790725 w 2174435"/>
              <a:gd name="connsiteY16" fmla="*/ 1533303 h 1541420"/>
              <a:gd name="connsiteX17" fmla="*/ 1631975 w 2174435"/>
              <a:gd name="connsiteY17" fmla="*/ 1263428 h 1541420"/>
              <a:gd name="connsiteX18" fmla="*/ 1409725 w 2174435"/>
              <a:gd name="connsiteY18" fmla="*/ 1295178 h 1541420"/>
              <a:gd name="connsiteX19" fmla="*/ 1304950 w 2174435"/>
              <a:gd name="connsiteY19" fmla="*/ 1368203 h 1541420"/>
              <a:gd name="connsiteX20" fmla="*/ 1247800 w 2174435"/>
              <a:gd name="connsiteY20" fmla="*/ 1441228 h 1541420"/>
              <a:gd name="connsiteX21" fmla="*/ 968400 w 2174435"/>
              <a:gd name="connsiteY21" fmla="*/ 1447578 h 1541420"/>
              <a:gd name="connsiteX22" fmla="*/ 831875 w 2174435"/>
              <a:gd name="connsiteY22" fmla="*/ 1492028 h 1541420"/>
              <a:gd name="connsiteX23" fmla="*/ 609625 w 2174435"/>
              <a:gd name="connsiteY23" fmla="*/ 1323753 h 1541420"/>
              <a:gd name="connsiteX24" fmla="*/ 276250 w 2174435"/>
              <a:gd name="connsiteY24" fmla="*/ 1342803 h 1541420"/>
              <a:gd name="connsiteX25" fmla="*/ 171475 w 2174435"/>
              <a:gd name="connsiteY25" fmla="*/ 1387253 h 1541420"/>
              <a:gd name="connsiteX26" fmla="*/ 38125 w 2174435"/>
              <a:gd name="connsiteY26" fmla="*/ 1352328 h 1541420"/>
              <a:gd name="connsiteX27" fmla="*/ 85750 w 2174435"/>
              <a:gd name="connsiteY27" fmla="*/ 714153 h 1541420"/>
              <a:gd name="connsiteX28" fmla="*/ 25 w 2174435"/>
              <a:gd name="connsiteY28" fmla="*/ 523653 h 1541420"/>
              <a:gd name="connsiteX29" fmla="*/ 76225 w 2174435"/>
              <a:gd name="connsiteY29" fmla="*/ 342678 h 1541420"/>
              <a:gd name="connsiteX30" fmla="*/ 9550 w 2174435"/>
              <a:gd name="connsiteY30" fmla="*/ 12478 h 1541420"/>
              <a:gd name="connsiteX0" fmla="*/ 9550 w 2174435"/>
              <a:gd name="connsiteY0" fmla="*/ 12478 h 1541420"/>
              <a:gd name="connsiteX1" fmla="*/ 206400 w 2174435"/>
              <a:gd name="connsiteY1" fmla="*/ 85503 h 1541420"/>
              <a:gd name="connsiteX2" fmla="*/ 228625 w 2174435"/>
              <a:gd name="connsiteY2" fmla="*/ 237903 h 1541420"/>
              <a:gd name="connsiteX3" fmla="*/ 571525 w 2174435"/>
              <a:gd name="connsiteY3" fmla="*/ 209328 h 1541420"/>
              <a:gd name="connsiteX4" fmla="*/ 635025 w 2174435"/>
              <a:gd name="connsiteY4" fmla="*/ 517303 h 1541420"/>
              <a:gd name="connsiteX5" fmla="*/ 1104925 w 2174435"/>
              <a:gd name="connsiteY5" fmla="*/ 618903 h 1541420"/>
              <a:gd name="connsiteX6" fmla="*/ 1425600 w 2174435"/>
              <a:gd name="connsiteY6" fmla="*/ 657003 h 1541420"/>
              <a:gd name="connsiteX7" fmla="*/ 1717699 w 2174435"/>
              <a:gd name="connsiteY7" fmla="*/ 555403 h 1541420"/>
              <a:gd name="connsiteX8" fmla="*/ 1882799 w 2174435"/>
              <a:gd name="connsiteY8" fmla="*/ 536353 h 1541420"/>
              <a:gd name="connsiteX9" fmla="*/ 2022500 w 2174435"/>
              <a:gd name="connsiteY9" fmla="*/ 580803 h 1541420"/>
              <a:gd name="connsiteX10" fmla="*/ 2120925 w 2174435"/>
              <a:gd name="connsiteY10" fmla="*/ 672878 h 1541420"/>
              <a:gd name="connsiteX11" fmla="*/ 2165375 w 2174435"/>
              <a:gd name="connsiteY11" fmla="*/ 758603 h 1541420"/>
              <a:gd name="connsiteX12" fmla="*/ 2159025 w 2174435"/>
              <a:gd name="connsiteY12" fmla="*/ 901478 h 1541420"/>
              <a:gd name="connsiteX13" fmla="*/ 2009800 w 2174435"/>
              <a:gd name="connsiteY13" fmla="*/ 1066578 h 1541420"/>
              <a:gd name="connsiteX14" fmla="*/ 1924075 w 2174435"/>
              <a:gd name="connsiteY14" fmla="*/ 1314228 h 1541420"/>
              <a:gd name="connsiteX15" fmla="*/ 2000275 w 2174435"/>
              <a:gd name="connsiteY15" fmla="*/ 1457103 h 1541420"/>
              <a:gd name="connsiteX16" fmla="*/ 1790725 w 2174435"/>
              <a:gd name="connsiteY16" fmla="*/ 1533303 h 1541420"/>
              <a:gd name="connsiteX17" fmla="*/ 1631975 w 2174435"/>
              <a:gd name="connsiteY17" fmla="*/ 1263428 h 1541420"/>
              <a:gd name="connsiteX18" fmla="*/ 1409725 w 2174435"/>
              <a:gd name="connsiteY18" fmla="*/ 1295178 h 1541420"/>
              <a:gd name="connsiteX19" fmla="*/ 1304950 w 2174435"/>
              <a:gd name="connsiteY19" fmla="*/ 1368203 h 1541420"/>
              <a:gd name="connsiteX20" fmla="*/ 1247800 w 2174435"/>
              <a:gd name="connsiteY20" fmla="*/ 1441228 h 1541420"/>
              <a:gd name="connsiteX21" fmla="*/ 968400 w 2174435"/>
              <a:gd name="connsiteY21" fmla="*/ 1447578 h 1541420"/>
              <a:gd name="connsiteX22" fmla="*/ 831875 w 2174435"/>
              <a:gd name="connsiteY22" fmla="*/ 1492028 h 1541420"/>
              <a:gd name="connsiteX23" fmla="*/ 609625 w 2174435"/>
              <a:gd name="connsiteY23" fmla="*/ 1323753 h 1541420"/>
              <a:gd name="connsiteX24" fmla="*/ 276250 w 2174435"/>
              <a:gd name="connsiteY24" fmla="*/ 1342803 h 1541420"/>
              <a:gd name="connsiteX25" fmla="*/ 171475 w 2174435"/>
              <a:gd name="connsiteY25" fmla="*/ 1380903 h 1541420"/>
              <a:gd name="connsiteX26" fmla="*/ 38125 w 2174435"/>
              <a:gd name="connsiteY26" fmla="*/ 1352328 h 1541420"/>
              <a:gd name="connsiteX27" fmla="*/ 85750 w 2174435"/>
              <a:gd name="connsiteY27" fmla="*/ 714153 h 1541420"/>
              <a:gd name="connsiteX28" fmla="*/ 25 w 2174435"/>
              <a:gd name="connsiteY28" fmla="*/ 523653 h 1541420"/>
              <a:gd name="connsiteX29" fmla="*/ 76225 w 2174435"/>
              <a:gd name="connsiteY29" fmla="*/ 342678 h 1541420"/>
              <a:gd name="connsiteX30" fmla="*/ 9550 w 2174435"/>
              <a:gd name="connsiteY30" fmla="*/ 12478 h 1541420"/>
              <a:gd name="connsiteX0" fmla="*/ 9550 w 2174435"/>
              <a:gd name="connsiteY0" fmla="*/ 12478 h 1541420"/>
              <a:gd name="connsiteX1" fmla="*/ 206400 w 2174435"/>
              <a:gd name="connsiteY1" fmla="*/ 85503 h 1541420"/>
              <a:gd name="connsiteX2" fmla="*/ 228625 w 2174435"/>
              <a:gd name="connsiteY2" fmla="*/ 237903 h 1541420"/>
              <a:gd name="connsiteX3" fmla="*/ 571525 w 2174435"/>
              <a:gd name="connsiteY3" fmla="*/ 209328 h 1541420"/>
              <a:gd name="connsiteX4" fmla="*/ 635025 w 2174435"/>
              <a:gd name="connsiteY4" fmla="*/ 517303 h 1541420"/>
              <a:gd name="connsiteX5" fmla="*/ 1104925 w 2174435"/>
              <a:gd name="connsiteY5" fmla="*/ 618903 h 1541420"/>
              <a:gd name="connsiteX6" fmla="*/ 1425600 w 2174435"/>
              <a:gd name="connsiteY6" fmla="*/ 657003 h 1541420"/>
              <a:gd name="connsiteX7" fmla="*/ 1717699 w 2174435"/>
              <a:gd name="connsiteY7" fmla="*/ 555403 h 1541420"/>
              <a:gd name="connsiteX8" fmla="*/ 1882799 w 2174435"/>
              <a:gd name="connsiteY8" fmla="*/ 536353 h 1541420"/>
              <a:gd name="connsiteX9" fmla="*/ 2022500 w 2174435"/>
              <a:gd name="connsiteY9" fmla="*/ 580803 h 1541420"/>
              <a:gd name="connsiteX10" fmla="*/ 2120925 w 2174435"/>
              <a:gd name="connsiteY10" fmla="*/ 672878 h 1541420"/>
              <a:gd name="connsiteX11" fmla="*/ 2165375 w 2174435"/>
              <a:gd name="connsiteY11" fmla="*/ 758603 h 1541420"/>
              <a:gd name="connsiteX12" fmla="*/ 2159025 w 2174435"/>
              <a:gd name="connsiteY12" fmla="*/ 901478 h 1541420"/>
              <a:gd name="connsiteX13" fmla="*/ 2009800 w 2174435"/>
              <a:gd name="connsiteY13" fmla="*/ 1066578 h 1541420"/>
              <a:gd name="connsiteX14" fmla="*/ 1924075 w 2174435"/>
              <a:gd name="connsiteY14" fmla="*/ 1314228 h 1541420"/>
              <a:gd name="connsiteX15" fmla="*/ 2000275 w 2174435"/>
              <a:gd name="connsiteY15" fmla="*/ 1457103 h 1541420"/>
              <a:gd name="connsiteX16" fmla="*/ 1790725 w 2174435"/>
              <a:gd name="connsiteY16" fmla="*/ 1533303 h 1541420"/>
              <a:gd name="connsiteX17" fmla="*/ 1631975 w 2174435"/>
              <a:gd name="connsiteY17" fmla="*/ 1263428 h 1541420"/>
              <a:gd name="connsiteX18" fmla="*/ 1409725 w 2174435"/>
              <a:gd name="connsiteY18" fmla="*/ 1295178 h 1541420"/>
              <a:gd name="connsiteX19" fmla="*/ 1304950 w 2174435"/>
              <a:gd name="connsiteY19" fmla="*/ 1368203 h 1541420"/>
              <a:gd name="connsiteX20" fmla="*/ 1247800 w 2174435"/>
              <a:gd name="connsiteY20" fmla="*/ 1441228 h 1541420"/>
              <a:gd name="connsiteX21" fmla="*/ 1047775 w 2174435"/>
              <a:gd name="connsiteY21" fmla="*/ 1428528 h 1541420"/>
              <a:gd name="connsiteX22" fmla="*/ 968400 w 2174435"/>
              <a:gd name="connsiteY22" fmla="*/ 1447578 h 1541420"/>
              <a:gd name="connsiteX23" fmla="*/ 831875 w 2174435"/>
              <a:gd name="connsiteY23" fmla="*/ 1492028 h 1541420"/>
              <a:gd name="connsiteX24" fmla="*/ 609625 w 2174435"/>
              <a:gd name="connsiteY24" fmla="*/ 1323753 h 1541420"/>
              <a:gd name="connsiteX25" fmla="*/ 276250 w 2174435"/>
              <a:gd name="connsiteY25" fmla="*/ 1342803 h 1541420"/>
              <a:gd name="connsiteX26" fmla="*/ 171475 w 2174435"/>
              <a:gd name="connsiteY26" fmla="*/ 1380903 h 1541420"/>
              <a:gd name="connsiteX27" fmla="*/ 38125 w 2174435"/>
              <a:gd name="connsiteY27" fmla="*/ 1352328 h 1541420"/>
              <a:gd name="connsiteX28" fmla="*/ 85750 w 2174435"/>
              <a:gd name="connsiteY28" fmla="*/ 714153 h 1541420"/>
              <a:gd name="connsiteX29" fmla="*/ 25 w 2174435"/>
              <a:gd name="connsiteY29" fmla="*/ 523653 h 1541420"/>
              <a:gd name="connsiteX30" fmla="*/ 76225 w 2174435"/>
              <a:gd name="connsiteY30" fmla="*/ 342678 h 1541420"/>
              <a:gd name="connsiteX31" fmla="*/ 9550 w 2174435"/>
              <a:gd name="connsiteY31" fmla="*/ 12478 h 1541420"/>
              <a:gd name="connsiteX0" fmla="*/ 9550 w 2174435"/>
              <a:gd name="connsiteY0" fmla="*/ 12478 h 1541420"/>
              <a:gd name="connsiteX1" fmla="*/ 206400 w 2174435"/>
              <a:gd name="connsiteY1" fmla="*/ 85503 h 1541420"/>
              <a:gd name="connsiteX2" fmla="*/ 228625 w 2174435"/>
              <a:gd name="connsiteY2" fmla="*/ 237903 h 1541420"/>
              <a:gd name="connsiteX3" fmla="*/ 571525 w 2174435"/>
              <a:gd name="connsiteY3" fmla="*/ 209328 h 1541420"/>
              <a:gd name="connsiteX4" fmla="*/ 635025 w 2174435"/>
              <a:gd name="connsiteY4" fmla="*/ 517303 h 1541420"/>
              <a:gd name="connsiteX5" fmla="*/ 1104925 w 2174435"/>
              <a:gd name="connsiteY5" fmla="*/ 618903 h 1541420"/>
              <a:gd name="connsiteX6" fmla="*/ 1425600 w 2174435"/>
              <a:gd name="connsiteY6" fmla="*/ 657003 h 1541420"/>
              <a:gd name="connsiteX7" fmla="*/ 1717699 w 2174435"/>
              <a:gd name="connsiteY7" fmla="*/ 555403 h 1541420"/>
              <a:gd name="connsiteX8" fmla="*/ 1882799 w 2174435"/>
              <a:gd name="connsiteY8" fmla="*/ 536353 h 1541420"/>
              <a:gd name="connsiteX9" fmla="*/ 2022500 w 2174435"/>
              <a:gd name="connsiteY9" fmla="*/ 580803 h 1541420"/>
              <a:gd name="connsiteX10" fmla="*/ 2120925 w 2174435"/>
              <a:gd name="connsiteY10" fmla="*/ 672878 h 1541420"/>
              <a:gd name="connsiteX11" fmla="*/ 2165375 w 2174435"/>
              <a:gd name="connsiteY11" fmla="*/ 758603 h 1541420"/>
              <a:gd name="connsiteX12" fmla="*/ 2159025 w 2174435"/>
              <a:gd name="connsiteY12" fmla="*/ 901478 h 1541420"/>
              <a:gd name="connsiteX13" fmla="*/ 2009800 w 2174435"/>
              <a:gd name="connsiteY13" fmla="*/ 1066578 h 1541420"/>
              <a:gd name="connsiteX14" fmla="*/ 1924075 w 2174435"/>
              <a:gd name="connsiteY14" fmla="*/ 1314228 h 1541420"/>
              <a:gd name="connsiteX15" fmla="*/ 2000275 w 2174435"/>
              <a:gd name="connsiteY15" fmla="*/ 1457103 h 1541420"/>
              <a:gd name="connsiteX16" fmla="*/ 1790725 w 2174435"/>
              <a:gd name="connsiteY16" fmla="*/ 1533303 h 1541420"/>
              <a:gd name="connsiteX17" fmla="*/ 1631975 w 2174435"/>
              <a:gd name="connsiteY17" fmla="*/ 1263428 h 1541420"/>
              <a:gd name="connsiteX18" fmla="*/ 1409725 w 2174435"/>
              <a:gd name="connsiteY18" fmla="*/ 1295178 h 1541420"/>
              <a:gd name="connsiteX19" fmla="*/ 1358925 w 2174435"/>
              <a:gd name="connsiteY19" fmla="*/ 1330103 h 1541420"/>
              <a:gd name="connsiteX20" fmla="*/ 1304950 w 2174435"/>
              <a:gd name="connsiteY20" fmla="*/ 1368203 h 1541420"/>
              <a:gd name="connsiteX21" fmla="*/ 1247800 w 2174435"/>
              <a:gd name="connsiteY21" fmla="*/ 1441228 h 1541420"/>
              <a:gd name="connsiteX22" fmla="*/ 1047775 w 2174435"/>
              <a:gd name="connsiteY22" fmla="*/ 1428528 h 1541420"/>
              <a:gd name="connsiteX23" fmla="*/ 968400 w 2174435"/>
              <a:gd name="connsiteY23" fmla="*/ 1447578 h 1541420"/>
              <a:gd name="connsiteX24" fmla="*/ 831875 w 2174435"/>
              <a:gd name="connsiteY24" fmla="*/ 1492028 h 1541420"/>
              <a:gd name="connsiteX25" fmla="*/ 609625 w 2174435"/>
              <a:gd name="connsiteY25" fmla="*/ 1323753 h 1541420"/>
              <a:gd name="connsiteX26" fmla="*/ 276250 w 2174435"/>
              <a:gd name="connsiteY26" fmla="*/ 1342803 h 1541420"/>
              <a:gd name="connsiteX27" fmla="*/ 171475 w 2174435"/>
              <a:gd name="connsiteY27" fmla="*/ 1380903 h 1541420"/>
              <a:gd name="connsiteX28" fmla="*/ 38125 w 2174435"/>
              <a:gd name="connsiteY28" fmla="*/ 1352328 h 1541420"/>
              <a:gd name="connsiteX29" fmla="*/ 85750 w 2174435"/>
              <a:gd name="connsiteY29" fmla="*/ 714153 h 1541420"/>
              <a:gd name="connsiteX30" fmla="*/ 25 w 2174435"/>
              <a:gd name="connsiteY30" fmla="*/ 523653 h 1541420"/>
              <a:gd name="connsiteX31" fmla="*/ 76225 w 2174435"/>
              <a:gd name="connsiteY31" fmla="*/ 342678 h 1541420"/>
              <a:gd name="connsiteX32" fmla="*/ 9550 w 2174435"/>
              <a:gd name="connsiteY32" fmla="*/ 12478 h 1541420"/>
              <a:gd name="connsiteX0" fmla="*/ 9550 w 2174435"/>
              <a:gd name="connsiteY0" fmla="*/ 12478 h 1547355"/>
              <a:gd name="connsiteX1" fmla="*/ 206400 w 2174435"/>
              <a:gd name="connsiteY1" fmla="*/ 85503 h 1547355"/>
              <a:gd name="connsiteX2" fmla="*/ 228625 w 2174435"/>
              <a:gd name="connsiteY2" fmla="*/ 237903 h 1547355"/>
              <a:gd name="connsiteX3" fmla="*/ 571525 w 2174435"/>
              <a:gd name="connsiteY3" fmla="*/ 209328 h 1547355"/>
              <a:gd name="connsiteX4" fmla="*/ 635025 w 2174435"/>
              <a:gd name="connsiteY4" fmla="*/ 517303 h 1547355"/>
              <a:gd name="connsiteX5" fmla="*/ 1104925 w 2174435"/>
              <a:gd name="connsiteY5" fmla="*/ 618903 h 1547355"/>
              <a:gd name="connsiteX6" fmla="*/ 1425600 w 2174435"/>
              <a:gd name="connsiteY6" fmla="*/ 657003 h 1547355"/>
              <a:gd name="connsiteX7" fmla="*/ 1717699 w 2174435"/>
              <a:gd name="connsiteY7" fmla="*/ 555403 h 1547355"/>
              <a:gd name="connsiteX8" fmla="*/ 1882799 w 2174435"/>
              <a:gd name="connsiteY8" fmla="*/ 536353 h 1547355"/>
              <a:gd name="connsiteX9" fmla="*/ 2022500 w 2174435"/>
              <a:gd name="connsiteY9" fmla="*/ 580803 h 1547355"/>
              <a:gd name="connsiteX10" fmla="*/ 2120925 w 2174435"/>
              <a:gd name="connsiteY10" fmla="*/ 672878 h 1547355"/>
              <a:gd name="connsiteX11" fmla="*/ 2165375 w 2174435"/>
              <a:gd name="connsiteY11" fmla="*/ 758603 h 1547355"/>
              <a:gd name="connsiteX12" fmla="*/ 2159025 w 2174435"/>
              <a:gd name="connsiteY12" fmla="*/ 901478 h 1547355"/>
              <a:gd name="connsiteX13" fmla="*/ 2009800 w 2174435"/>
              <a:gd name="connsiteY13" fmla="*/ 1066578 h 1547355"/>
              <a:gd name="connsiteX14" fmla="*/ 1924075 w 2174435"/>
              <a:gd name="connsiteY14" fmla="*/ 1314228 h 1547355"/>
              <a:gd name="connsiteX15" fmla="*/ 2000275 w 2174435"/>
              <a:gd name="connsiteY15" fmla="*/ 1457103 h 1547355"/>
              <a:gd name="connsiteX16" fmla="*/ 1809775 w 2174435"/>
              <a:gd name="connsiteY16" fmla="*/ 1539653 h 1547355"/>
              <a:gd name="connsiteX17" fmla="*/ 1631975 w 2174435"/>
              <a:gd name="connsiteY17" fmla="*/ 1263428 h 1547355"/>
              <a:gd name="connsiteX18" fmla="*/ 1409725 w 2174435"/>
              <a:gd name="connsiteY18" fmla="*/ 1295178 h 1547355"/>
              <a:gd name="connsiteX19" fmla="*/ 1358925 w 2174435"/>
              <a:gd name="connsiteY19" fmla="*/ 1330103 h 1547355"/>
              <a:gd name="connsiteX20" fmla="*/ 1304950 w 2174435"/>
              <a:gd name="connsiteY20" fmla="*/ 1368203 h 1547355"/>
              <a:gd name="connsiteX21" fmla="*/ 1247800 w 2174435"/>
              <a:gd name="connsiteY21" fmla="*/ 1441228 h 1547355"/>
              <a:gd name="connsiteX22" fmla="*/ 1047775 w 2174435"/>
              <a:gd name="connsiteY22" fmla="*/ 1428528 h 1547355"/>
              <a:gd name="connsiteX23" fmla="*/ 968400 w 2174435"/>
              <a:gd name="connsiteY23" fmla="*/ 1447578 h 1547355"/>
              <a:gd name="connsiteX24" fmla="*/ 831875 w 2174435"/>
              <a:gd name="connsiteY24" fmla="*/ 1492028 h 1547355"/>
              <a:gd name="connsiteX25" fmla="*/ 609625 w 2174435"/>
              <a:gd name="connsiteY25" fmla="*/ 1323753 h 1547355"/>
              <a:gd name="connsiteX26" fmla="*/ 276250 w 2174435"/>
              <a:gd name="connsiteY26" fmla="*/ 1342803 h 1547355"/>
              <a:gd name="connsiteX27" fmla="*/ 171475 w 2174435"/>
              <a:gd name="connsiteY27" fmla="*/ 1380903 h 1547355"/>
              <a:gd name="connsiteX28" fmla="*/ 38125 w 2174435"/>
              <a:gd name="connsiteY28" fmla="*/ 1352328 h 1547355"/>
              <a:gd name="connsiteX29" fmla="*/ 85750 w 2174435"/>
              <a:gd name="connsiteY29" fmla="*/ 714153 h 1547355"/>
              <a:gd name="connsiteX30" fmla="*/ 25 w 2174435"/>
              <a:gd name="connsiteY30" fmla="*/ 523653 h 1547355"/>
              <a:gd name="connsiteX31" fmla="*/ 76225 w 2174435"/>
              <a:gd name="connsiteY31" fmla="*/ 342678 h 1547355"/>
              <a:gd name="connsiteX32" fmla="*/ 9550 w 2174435"/>
              <a:gd name="connsiteY32" fmla="*/ 12478 h 1547355"/>
              <a:gd name="connsiteX0" fmla="*/ 9550 w 2174435"/>
              <a:gd name="connsiteY0" fmla="*/ 12478 h 1547355"/>
              <a:gd name="connsiteX1" fmla="*/ 206400 w 2174435"/>
              <a:gd name="connsiteY1" fmla="*/ 85503 h 1547355"/>
              <a:gd name="connsiteX2" fmla="*/ 228625 w 2174435"/>
              <a:gd name="connsiteY2" fmla="*/ 237903 h 1547355"/>
              <a:gd name="connsiteX3" fmla="*/ 571525 w 2174435"/>
              <a:gd name="connsiteY3" fmla="*/ 209328 h 1547355"/>
              <a:gd name="connsiteX4" fmla="*/ 635025 w 2174435"/>
              <a:gd name="connsiteY4" fmla="*/ 517303 h 1547355"/>
              <a:gd name="connsiteX5" fmla="*/ 792981 w 2174435"/>
              <a:gd name="connsiteY5" fmla="*/ 566516 h 1547355"/>
              <a:gd name="connsiteX6" fmla="*/ 1104925 w 2174435"/>
              <a:gd name="connsiteY6" fmla="*/ 618903 h 1547355"/>
              <a:gd name="connsiteX7" fmla="*/ 1425600 w 2174435"/>
              <a:gd name="connsiteY7" fmla="*/ 657003 h 1547355"/>
              <a:gd name="connsiteX8" fmla="*/ 1717699 w 2174435"/>
              <a:gd name="connsiteY8" fmla="*/ 555403 h 1547355"/>
              <a:gd name="connsiteX9" fmla="*/ 1882799 w 2174435"/>
              <a:gd name="connsiteY9" fmla="*/ 536353 h 1547355"/>
              <a:gd name="connsiteX10" fmla="*/ 2022500 w 2174435"/>
              <a:gd name="connsiteY10" fmla="*/ 580803 h 1547355"/>
              <a:gd name="connsiteX11" fmla="*/ 2120925 w 2174435"/>
              <a:gd name="connsiteY11" fmla="*/ 672878 h 1547355"/>
              <a:gd name="connsiteX12" fmla="*/ 2165375 w 2174435"/>
              <a:gd name="connsiteY12" fmla="*/ 758603 h 1547355"/>
              <a:gd name="connsiteX13" fmla="*/ 2159025 w 2174435"/>
              <a:gd name="connsiteY13" fmla="*/ 901478 h 1547355"/>
              <a:gd name="connsiteX14" fmla="*/ 2009800 w 2174435"/>
              <a:gd name="connsiteY14" fmla="*/ 1066578 h 1547355"/>
              <a:gd name="connsiteX15" fmla="*/ 1924075 w 2174435"/>
              <a:gd name="connsiteY15" fmla="*/ 1314228 h 1547355"/>
              <a:gd name="connsiteX16" fmla="*/ 2000275 w 2174435"/>
              <a:gd name="connsiteY16" fmla="*/ 1457103 h 1547355"/>
              <a:gd name="connsiteX17" fmla="*/ 1809775 w 2174435"/>
              <a:gd name="connsiteY17" fmla="*/ 1539653 h 1547355"/>
              <a:gd name="connsiteX18" fmla="*/ 1631975 w 2174435"/>
              <a:gd name="connsiteY18" fmla="*/ 1263428 h 1547355"/>
              <a:gd name="connsiteX19" fmla="*/ 1409725 w 2174435"/>
              <a:gd name="connsiteY19" fmla="*/ 1295178 h 1547355"/>
              <a:gd name="connsiteX20" fmla="*/ 1358925 w 2174435"/>
              <a:gd name="connsiteY20" fmla="*/ 1330103 h 1547355"/>
              <a:gd name="connsiteX21" fmla="*/ 1304950 w 2174435"/>
              <a:gd name="connsiteY21" fmla="*/ 1368203 h 1547355"/>
              <a:gd name="connsiteX22" fmla="*/ 1247800 w 2174435"/>
              <a:gd name="connsiteY22" fmla="*/ 1441228 h 1547355"/>
              <a:gd name="connsiteX23" fmla="*/ 1047775 w 2174435"/>
              <a:gd name="connsiteY23" fmla="*/ 1428528 h 1547355"/>
              <a:gd name="connsiteX24" fmla="*/ 968400 w 2174435"/>
              <a:gd name="connsiteY24" fmla="*/ 1447578 h 1547355"/>
              <a:gd name="connsiteX25" fmla="*/ 831875 w 2174435"/>
              <a:gd name="connsiteY25" fmla="*/ 1492028 h 1547355"/>
              <a:gd name="connsiteX26" fmla="*/ 609625 w 2174435"/>
              <a:gd name="connsiteY26" fmla="*/ 1323753 h 1547355"/>
              <a:gd name="connsiteX27" fmla="*/ 276250 w 2174435"/>
              <a:gd name="connsiteY27" fmla="*/ 1342803 h 1547355"/>
              <a:gd name="connsiteX28" fmla="*/ 171475 w 2174435"/>
              <a:gd name="connsiteY28" fmla="*/ 1380903 h 1547355"/>
              <a:gd name="connsiteX29" fmla="*/ 38125 w 2174435"/>
              <a:gd name="connsiteY29" fmla="*/ 1352328 h 1547355"/>
              <a:gd name="connsiteX30" fmla="*/ 85750 w 2174435"/>
              <a:gd name="connsiteY30" fmla="*/ 714153 h 1547355"/>
              <a:gd name="connsiteX31" fmla="*/ 25 w 2174435"/>
              <a:gd name="connsiteY31" fmla="*/ 523653 h 1547355"/>
              <a:gd name="connsiteX32" fmla="*/ 76225 w 2174435"/>
              <a:gd name="connsiteY32" fmla="*/ 342678 h 1547355"/>
              <a:gd name="connsiteX33" fmla="*/ 9550 w 2174435"/>
              <a:gd name="connsiteY33" fmla="*/ 12478 h 1547355"/>
              <a:gd name="connsiteX0" fmla="*/ 9550 w 2174435"/>
              <a:gd name="connsiteY0" fmla="*/ 12478 h 1547355"/>
              <a:gd name="connsiteX1" fmla="*/ 206400 w 2174435"/>
              <a:gd name="connsiteY1" fmla="*/ 85503 h 1547355"/>
              <a:gd name="connsiteX2" fmla="*/ 228625 w 2174435"/>
              <a:gd name="connsiteY2" fmla="*/ 237903 h 1547355"/>
              <a:gd name="connsiteX3" fmla="*/ 571525 w 2174435"/>
              <a:gd name="connsiteY3" fmla="*/ 209328 h 1547355"/>
              <a:gd name="connsiteX4" fmla="*/ 601687 w 2174435"/>
              <a:gd name="connsiteY4" fmla="*/ 469678 h 1547355"/>
              <a:gd name="connsiteX5" fmla="*/ 792981 w 2174435"/>
              <a:gd name="connsiteY5" fmla="*/ 566516 h 1547355"/>
              <a:gd name="connsiteX6" fmla="*/ 1104925 w 2174435"/>
              <a:gd name="connsiteY6" fmla="*/ 618903 h 1547355"/>
              <a:gd name="connsiteX7" fmla="*/ 1425600 w 2174435"/>
              <a:gd name="connsiteY7" fmla="*/ 657003 h 1547355"/>
              <a:gd name="connsiteX8" fmla="*/ 1717699 w 2174435"/>
              <a:gd name="connsiteY8" fmla="*/ 555403 h 1547355"/>
              <a:gd name="connsiteX9" fmla="*/ 1882799 w 2174435"/>
              <a:gd name="connsiteY9" fmla="*/ 536353 h 1547355"/>
              <a:gd name="connsiteX10" fmla="*/ 2022500 w 2174435"/>
              <a:gd name="connsiteY10" fmla="*/ 580803 h 1547355"/>
              <a:gd name="connsiteX11" fmla="*/ 2120925 w 2174435"/>
              <a:gd name="connsiteY11" fmla="*/ 672878 h 1547355"/>
              <a:gd name="connsiteX12" fmla="*/ 2165375 w 2174435"/>
              <a:gd name="connsiteY12" fmla="*/ 758603 h 1547355"/>
              <a:gd name="connsiteX13" fmla="*/ 2159025 w 2174435"/>
              <a:gd name="connsiteY13" fmla="*/ 901478 h 1547355"/>
              <a:gd name="connsiteX14" fmla="*/ 2009800 w 2174435"/>
              <a:gd name="connsiteY14" fmla="*/ 1066578 h 1547355"/>
              <a:gd name="connsiteX15" fmla="*/ 1924075 w 2174435"/>
              <a:gd name="connsiteY15" fmla="*/ 1314228 h 1547355"/>
              <a:gd name="connsiteX16" fmla="*/ 2000275 w 2174435"/>
              <a:gd name="connsiteY16" fmla="*/ 1457103 h 1547355"/>
              <a:gd name="connsiteX17" fmla="*/ 1809775 w 2174435"/>
              <a:gd name="connsiteY17" fmla="*/ 1539653 h 1547355"/>
              <a:gd name="connsiteX18" fmla="*/ 1631975 w 2174435"/>
              <a:gd name="connsiteY18" fmla="*/ 1263428 h 1547355"/>
              <a:gd name="connsiteX19" fmla="*/ 1409725 w 2174435"/>
              <a:gd name="connsiteY19" fmla="*/ 1295178 h 1547355"/>
              <a:gd name="connsiteX20" fmla="*/ 1358925 w 2174435"/>
              <a:gd name="connsiteY20" fmla="*/ 1330103 h 1547355"/>
              <a:gd name="connsiteX21" fmla="*/ 1304950 w 2174435"/>
              <a:gd name="connsiteY21" fmla="*/ 1368203 h 1547355"/>
              <a:gd name="connsiteX22" fmla="*/ 1247800 w 2174435"/>
              <a:gd name="connsiteY22" fmla="*/ 1441228 h 1547355"/>
              <a:gd name="connsiteX23" fmla="*/ 1047775 w 2174435"/>
              <a:gd name="connsiteY23" fmla="*/ 1428528 h 1547355"/>
              <a:gd name="connsiteX24" fmla="*/ 968400 w 2174435"/>
              <a:gd name="connsiteY24" fmla="*/ 1447578 h 1547355"/>
              <a:gd name="connsiteX25" fmla="*/ 831875 w 2174435"/>
              <a:gd name="connsiteY25" fmla="*/ 1492028 h 1547355"/>
              <a:gd name="connsiteX26" fmla="*/ 609625 w 2174435"/>
              <a:gd name="connsiteY26" fmla="*/ 1323753 h 1547355"/>
              <a:gd name="connsiteX27" fmla="*/ 276250 w 2174435"/>
              <a:gd name="connsiteY27" fmla="*/ 1342803 h 1547355"/>
              <a:gd name="connsiteX28" fmla="*/ 171475 w 2174435"/>
              <a:gd name="connsiteY28" fmla="*/ 1380903 h 1547355"/>
              <a:gd name="connsiteX29" fmla="*/ 38125 w 2174435"/>
              <a:gd name="connsiteY29" fmla="*/ 1352328 h 1547355"/>
              <a:gd name="connsiteX30" fmla="*/ 85750 w 2174435"/>
              <a:gd name="connsiteY30" fmla="*/ 714153 h 1547355"/>
              <a:gd name="connsiteX31" fmla="*/ 25 w 2174435"/>
              <a:gd name="connsiteY31" fmla="*/ 523653 h 1547355"/>
              <a:gd name="connsiteX32" fmla="*/ 76225 w 2174435"/>
              <a:gd name="connsiteY32" fmla="*/ 342678 h 1547355"/>
              <a:gd name="connsiteX33" fmla="*/ 9550 w 2174435"/>
              <a:gd name="connsiteY33" fmla="*/ 12478 h 1547355"/>
              <a:gd name="connsiteX0" fmla="*/ 9550 w 2174435"/>
              <a:gd name="connsiteY0" fmla="*/ 12478 h 1547355"/>
              <a:gd name="connsiteX1" fmla="*/ 206400 w 2174435"/>
              <a:gd name="connsiteY1" fmla="*/ 85503 h 1547355"/>
              <a:gd name="connsiteX2" fmla="*/ 228625 w 2174435"/>
              <a:gd name="connsiteY2" fmla="*/ 237903 h 1547355"/>
              <a:gd name="connsiteX3" fmla="*/ 571525 w 2174435"/>
              <a:gd name="connsiteY3" fmla="*/ 209328 h 1547355"/>
              <a:gd name="connsiteX4" fmla="*/ 601687 w 2174435"/>
              <a:gd name="connsiteY4" fmla="*/ 469678 h 1547355"/>
              <a:gd name="connsiteX5" fmla="*/ 792981 w 2174435"/>
              <a:gd name="connsiteY5" fmla="*/ 566516 h 1547355"/>
              <a:gd name="connsiteX6" fmla="*/ 1104925 w 2174435"/>
              <a:gd name="connsiteY6" fmla="*/ 618903 h 1547355"/>
              <a:gd name="connsiteX7" fmla="*/ 1425600 w 2174435"/>
              <a:gd name="connsiteY7" fmla="*/ 657003 h 1547355"/>
              <a:gd name="connsiteX8" fmla="*/ 1717699 w 2174435"/>
              <a:gd name="connsiteY8" fmla="*/ 555403 h 1547355"/>
              <a:gd name="connsiteX9" fmla="*/ 1882799 w 2174435"/>
              <a:gd name="connsiteY9" fmla="*/ 536353 h 1547355"/>
              <a:gd name="connsiteX10" fmla="*/ 2022500 w 2174435"/>
              <a:gd name="connsiteY10" fmla="*/ 580803 h 1547355"/>
              <a:gd name="connsiteX11" fmla="*/ 2120925 w 2174435"/>
              <a:gd name="connsiteY11" fmla="*/ 672878 h 1547355"/>
              <a:gd name="connsiteX12" fmla="*/ 2165375 w 2174435"/>
              <a:gd name="connsiteY12" fmla="*/ 758603 h 1547355"/>
              <a:gd name="connsiteX13" fmla="*/ 2159025 w 2174435"/>
              <a:gd name="connsiteY13" fmla="*/ 901478 h 1547355"/>
              <a:gd name="connsiteX14" fmla="*/ 2009800 w 2174435"/>
              <a:gd name="connsiteY14" fmla="*/ 1066578 h 1547355"/>
              <a:gd name="connsiteX15" fmla="*/ 1924075 w 2174435"/>
              <a:gd name="connsiteY15" fmla="*/ 1314228 h 1547355"/>
              <a:gd name="connsiteX16" fmla="*/ 2000275 w 2174435"/>
              <a:gd name="connsiteY16" fmla="*/ 1457103 h 1547355"/>
              <a:gd name="connsiteX17" fmla="*/ 1809775 w 2174435"/>
              <a:gd name="connsiteY17" fmla="*/ 1539653 h 1547355"/>
              <a:gd name="connsiteX18" fmla="*/ 1631975 w 2174435"/>
              <a:gd name="connsiteY18" fmla="*/ 1263428 h 1547355"/>
              <a:gd name="connsiteX19" fmla="*/ 1409725 w 2174435"/>
              <a:gd name="connsiteY19" fmla="*/ 1295178 h 1547355"/>
              <a:gd name="connsiteX20" fmla="*/ 1358925 w 2174435"/>
              <a:gd name="connsiteY20" fmla="*/ 1330103 h 1547355"/>
              <a:gd name="connsiteX21" fmla="*/ 1304950 w 2174435"/>
              <a:gd name="connsiteY21" fmla="*/ 1368203 h 1547355"/>
              <a:gd name="connsiteX22" fmla="*/ 1247800 w 2174435"/>
              <a:gd name="connsiteY22" fmla="*/ 1441228 h 1547355"/>
              <a:gd name="connsiteX23" fmla="*/ 1047775 w 2174435"/>
              <a:gd name="connsiteY23" fmla="*/ 1428528 h 1547355"/>
              <a:gd name="connsiteX24" fmla="*/ 968400 w 2174435"/>
              <a:gd name="connsiteY24" fmla="*/ 1447578 h 1547355"/>
              <a:gd name="connsiteX25" fmla="*/ 831875 w 2174435"/>
              <a:gd name="connsiteY25" fmla="*/ 1492028 h 1547355"/>
              <a:gd name="connsiteX26" fmla="*/ 609625 w 2174435"/>
              <a:gd name="connsiteY26" fmla="*/ 1323753 h 1547355"/>
              <a:gd name="connsiteX27" fmla="*/ 276250 w 2174435"/>
              <a:gd name="connsiteY27" fmla="*/ 1342803 h 1547355"/>
              <a:gd name="connsiteX28" fmla="*/ 171475 w 2174435"/>
              <a:gd name="connsiteY28" fmla="*/ 1380903 h 1547355"/>
              <a:gd name="connsiteX29" fmla="*/ 38125 w 2174435"/>
              <a:gd name="connsiteY29" fmla="*/ 1352328 h 1547355"/>
              <a:gd name="connsiteX30" fmla="*/ 85750 w 2174435"/>
              <a:gd name="connsiteY30" fmla="*/ 714153 h 1547355"/>
              <a:gd name="connsiteX31" fmla="*/ 25 w 2174435"/>
              <a:gd name="connsiteY31" fmla="*/ 523653 h 1547355"/>
              <a:gd name="connsiteX32" fmla="*/ 76225 w 2174435"/>
              <a:gd name="connsiteY32" fmla="*/ 342678 h 1547355"/>
              <a:gd name="connsiteX33" fmla="*/ 9550 w 2174435"/>
              <a:gd name="connsiteY33" fmla="*/ 12478 h 1547355"/>
              <a:gd name="connsiteX0" fmla="*/ 9550 w 2174435"/>
              <a:gd name="connsiteY0" fmla="*/ 12478 h 1547355"/>
              <a:gd name="connsiteX1" fmla="*/ 206400 w 2174435"/>
              <a:gd name="connsiteY1" fmla="*/ 85503 h 1547355"/>
              <a:gd name="connsiteX2" fmla="*/ 228625 w 2174435"/>
              <a:gd name="connsiteY2" fmla="*/ 237903 h 1547355"/>
              <a:gd name="connsiteX3" fmla="*/ 573906 w 2174435"/>
              <a:gd name="connsiteY3" fmla="*/ 202184 h 1547355"/>
              <a:gd name="connsiteX4" fmla="*/ 601687 w 2174435"/>
              <a:gd name="connsiteY4" fmla="*/ 469678 h 1547355"/>
              <a:gd name="connsiteX5" fmla="*/ 792981 w 2174435"/>
              <a:gd name="connsiteY5" fmla="*/ 566516 h 1547355"/>
              <a:gd name="connsiteX6" fmla="*/ 1104925 w 2174435"/>
              <a:gd name="connsiteY6" fmla="*/ 618903 h 1547355"/>
              <a:gd name="connsiteX7" fmla="*/ 1425600 w 2174435"/>
              <a:gd name="connsiteY7" fmla="*/ 657003 h 1547355"/>
              <a:gd name="connsiteX8" fmla="*/ 1717699 w 2174435"/>
              <a:gd name="connsiteY8" fmla="*/ 555403 h 1547355"/>
              <a:gd name="connsiteX9" fmla="*/ 1882799 w 2174435"/>
              <a:gd name="connsiteY9" fmla="*/ 536353 h 1547355"/>
              <a:gd name="connsiteX10" fmla="*/ 2022500 w 2174435"/>
              <a:gd name="connsiteY10" fmla="*/ 580803 h 1547355"/>
              <a:gd name="connsiteX11" fmla="*/ 2120925 w 2174435"/>
              <a:gd name="connsiteY11" fmla="*/ 672878 h 1547355"/>
              <a:gd name="connsiteX12" fmla="*/ 2165375 w 2174435"/>
              <a:gd name="connsiteY12" fmla="*/ 758603 h 1547355"/>
              <a:gd name="connsiteX13" fmla="*/ 2159025 w 2174435"/>
              <a:gd name="connsiteY13" fmla="*/ 901478 h 1547355"/>
              <a:gd name="connsiteX14" fmla="*/ 2009800 w 2174435"/>
              <a:gd name="connsiteY14" fmla="*/ 1066578 h 1547355"/>
              <a:gd name="connsiteX15" fmla="*/ 1924075 w 2174435"/>
              <a:gd name="connsiteY15" fmla="*/ 1314228 h 1547355"/>
              <a:gd name="connsiteX16" fmla="*/ 2000275 w 2174435"/>
              <a:gd name="connsiteY16" fmla="*/ 1457103 h 1547355"/>
              <a:gd name="connsiteX17" fmla="*/ 1809775 w 2174435"/>
              <a:gd name="connsiteY17" fmla="*/ 1539653 h 1547355"/>
              <a:gd name="connsiteX18" fmla="*/ 1631975 w 2174435"/>
              <a:gd name="connsiteY18" fmla="*/ 1263428 h 1547355"/>
              <a:gd name="connsiteX19" fmla="*/ 1409725 w 2174435"/>
              <a:gd name="connsiteY19" fmla="*/ 1295178 h 1547355"/>
              <a:gd name="connsiteX20" fmla="*/ 1358925 w 2174435"/>
              <a:gd name="connsiteY20" fmla="*/ 1330103 h 1547355"/>
              <a:gd name="connsiteX21" fmla="*/ 1304950 w 2174435"/>
              <a:gd name="connsiteY21" fmla="*/ 1368203 h 1547355"/>
              <a:gd name="connsiteX22" fmla="*/ 1247800 w 2174435"/>
              <a:gd name="connsiteY22" fmla="*/ 1441228 h 1547355"/>
              <a:gd name="connsiteX23" fmla="*/ 1047775 w 2174435"/>
              <a:gd name="connsiteY23" fmla="*/ 1428528 h 1547355"/>
              <a:gd name="connsiteX24" fmla="*/ 968400 w 2174435"/>
              <a:gd name="connsiteY24" fmla="*/ 1447578 h 1547355"/>
              <a:gd name="connsiteX25" fmla="*/ 831875 w 2174435"/>
              <a:gd name="connsiteY25" fmla="*/ 1492028 h 1547355"/>
              <a:gd name="connsiteX26" fmla="*/ 609625 w 2174435"/>
              <a:gd name="connsiteY26" fmla="*/ 1323753 h 1547355"/>
              <a:gd name="connsiteX27" fmla="*/ 276250 w 2174435"/>
              <a:gd name="connsiteY27" fmla="*/ 1342803 h 1547355"/>
              <a:gd name="connsiteX28" fmla="*/ 171475 w 2174435"/>
              <a:gd name="connsiteY28" fmla="*/ 1380903 h 1547355"/>
              <a:gd name="connsiteX29" fmla="*/ 38125 w 2174435"/>
              <a:gd name="connsiteY29" fmla="*/ 1352328 h 1547355"/>
              <a:gd name="connsiteX30" fmla="*/ 85750 w 2174435"/>
              <a:gd name="connsiteY30" fmla="*/ 714153 h 1547355"/>
              <a:gd name="connsiteX31" fmla="*/ 25 w 2174435"/>
              <a:gd name="connsiteY31" fmla="*/ 523653 h 1547355"/>
              <a:gd name="connsiteX32" fmla="*/ 76225 w 2174435"/>
              <a:gd name="connsiteY32" fmla="*/ 342678 h 1547355"/>
              <a:gd name="connsiteX33" fmla="*/ 9550 w 2174435"/>
              <a:gd name="connsiteY33" fmla="*/ 12478 h 1547355"/>
              <a:gd name="connsiteX0" fmla="*/ 9550 w 2174435"/>
              <a:gd name="connsiteY0" fmla="*/ 12478 h 1547355"/>
              <a:gd name="connsiteX1" fmla="*/ 206400 w 2174435"/>
              <a:gd name="connsiteY1" fmla="*/ 85503 h 1547355"/>
              <a:gd name="connsiteX2" fmla="*/ 228625 w 2174435"/>
              <a:gd name="connsiteY2" fmla="*/ 237903 h 1547355"/>
              <a:gd name="connsiteX3" fmla="*/ 564381 w 2174435"/>
              <a:gd name="connsiteY3" fmla="*/ 199803 h 1547355"/>
              <a:gd name="connsiteX4" fmla="*/ 601687 w 2174435"/>
              <a:gd name="connsiteY4" fmla="*/ 469678 h 1547355"/>
              <a:gd name="connsiteX5" fmla="*/ 792981 w 2174435"/>
              <a:gd name="connsiteY5" fmla="*/ 566516 h 1547355"/>
              <a:gd name="connsiteX6" fmla="*/ 1104925 w 2174435"/>
              <a:gd name="connsiteY6" fmla="*/ 618903 h 1547355"/>
              <a:gd name="connsiteX7" fmla="*/ 1425600 w 2174435"/>
              <a:gd name="connsiteY7" fmla="*/ 657003 h 1547355"/>
              <a:gd name="connsiteX8" fmla="*/ 1717699 w 2174435"/>
              <a:gd name="connsiteY8" fmla="*/ 555403 h 1547355"/>
              <a:gd name="connsiteX9" fmla="*/ 1882799 w 2174435"/>
              <a:gd name="connsiteY9" fmla="*/ 536353 h 1547355"/>
              <a:gd name="connsiteX10" fmla="*/ 2022500 w 2174435"/>
              <a:gd name="connsiteY10" fmla="*/ 580803 h 1547355"/>
              <a:gd name="connsiteX11" fmla="*/ 2120925 w 2174435"/>
              <a:gd name="connsiteY11" fmla="*/ 672878 h 1547355"/>
              <a:gd name="connsiteX12" fmla="*/ 2165375 w 2174435"/>
              <a:gd name="connsiteY12" fmla="*/ 758603 h 1547355"/>
              <a:gd name="connsiteX13" fmla="*/ 2159025 w 2174435"/>
              <a:gd name="connsiteY13" fmla="*/ 901478 h 1547355"/>
              <a:gd name="connsiteX14" fmla="*/ 2009800 w 2174435"/>
              <a:gd name="connsiteY14" fmla="*/ 1066578 h 1547355"/>
              <a:gd name="connsiteX15" fmla="*/ 1924075 w 2174435"/>
              <a:gd name="connsiteY15" fmla="*/ 1314228 h 1547355"/>
              <a:gd name="connsiteX16" fmla="*/ 2000275 w 2174435"/>
              <a:gd name="connsiteY16" fmla="*/ 1457103 h 1547355"/>
              <a:gd name="connsiteX17" fmla="*/ 1809775 w 2174435"/>
              <a:gd name="connsiteY17" fmla="*/ 1539653 h 1547355"/>
              <a:gd name="connsiteX18" fmla="*/ 1631975 w 2174435"/>
              <a:gd name="connsiteY18" fmla="*/ 1263428 h 1547355"/>
              <a:gd name="connsiteX19" fmla="*/ 1409725 w 2174435"/>
              <a:gd name="connsiteY19" fmla="*/ 1295178 h 1547355"/>
              <a:gd name="connsiteX20" fmla="*/ 1358925 w 2174435"/>
              <a:gd name="connsiteY20" fmla="*/ 1330103 h 1547355"/>
              <a:gd name="connsiteX21" fmla="*/ 1304950 w 2174435"/>
              <a:gd name="connsiteY21" fmla="*/ 1368203 h 1547355"/>
              <a:gd name="connsiteX22" fmla="*/ 1247800 w 2174435"/>
              <a:gd name="connsiteY22" fmla="*/ 1441228 h 1547355"/>
              <a:gd name="connsiteX23" fmla="*/ 1047775 w 2174435"/>
              <a:gd name="connsiteY23" fmla="*/ 1428528 h 1547355"/>
              <a:gd name="connsiteX24" fmla="*/ 968400 w 2174435"/>
              <a:gd name="connsiteY24" fmla="*/ 1447578 h 1547355"/>
              <a:gd name="connsiteX25" fmla="*/ 831875 w 2174435"/>
              <a:gd name="connsiteY25" fmla="*/ 1492028 h 1547355"/>
              <a:gd name="connsiteX26" fmla="*/ 609625 w 2174435"/>
              <a:gd name="connsiteY26" fmla="*/ 1323753 h 1547355"/>
              <a:gd name="connsiteX27" fmla="*/ 276250 w 2174435"/>
              <a:gd name="connsiteY27" fmla="*/ 1342803 h 1547355"/>
              <a:gd name="connsiteX28" fmla="*/ 171475 w 2174435"/>
              <a:gd name="connsiteY28" fmla="*/ 1380903 h 1547355"/>
              <a:gd name="connsiteX29" fmla="*/ 38125 w 2174435"/>
              <a:gd name="connsiteY29" fmla="*/ 1352328 h 1547355"/>
              <a:gd name="connsiteX30" fmla="*/ 85750 w 2174435"/>
              <a:gd name="connsiteY30" fmla="*/ 714153 h 1547355"/>
              <a:gd name="connsiteX31" fmla="*/ 25 w 2174435"/>
              <a:gd name="connsiteY31" fmla="*/ 523653 h 1547355"/>
              <a:gd name="connsiteX32" fmla="*/ 76225 w 2174435"/>
              <a:gd name="connsiteY32" fmla="*/ 342678 h 1547355"/>
              <a:gd name="connsiteX33" fmla="*/ 9550 w 2174435"/>
              <a:gd name="connsiteY33" fmla="*/ 12478 h 1547355"/>
              <a:gd name="connsiteX0" fmla="*/ 9550 w 2174435"/>
              <a:gd name="connsiteY0" fmla="*/ 12478 h 1547355"/>
              <a:gd name="connsiteX1" fmla="*/ 206400 w 2174435"/>
              <a:gd name="connsiteY1" fmla="*/ 85503 h 1547355"/>
              <a:gd name="connsiteX2" fmla="*/ 228625 w 2174435"/>
              <a:gd name="connsiteY2" fmla="*/ 237903 h 1547355"/>
              <a:gd name="connsiteX3" fmla="*/ 450081 w 2174435"/>
              <a:gd name="connsiteY3" fmla="*/ 206947 h 1547355"/>
              <a:gd name="connsiteX4" fmla="*/ 564381 w 2174435"/>
              <a:gd name="connsiteY4" fmla="*/ 199803 h 1547355"/>
              <a:gd name="connsiteX5" fmla="*/ 601687 w 2174435"/>
              <a:gd name="connsiteY5" fmla="*/ 469678 h 1547355"/>
              <a:gd name="connsiteX6" fmla="*/ 792981 w 2174435"/>
              <a:gd name="connsiteY6" fmla="*/ 566516 h 1547355"/>
              <a:gd name="connsiteX7" fmla="*/ 1104925 w 2174435"/>
              <a:gd name="connsiteY7" fmla="*/ 618903 h 1547355"/>
              <a:gd name="connsiteX8" fmla="*/ 1425600 w 2174435"/>
              <a:gd name="connsiteY8" fmla="*/ 657003 h 1547355"/>
              <a:gd name="connsiteX9" fmla="*/ 1717699 w 2174435"/>
              <a:gd name="connsiteY9" fmla="*/ 555403 h 1547355"/>
              <a:gd name="connsiteX10" fmla="*/ 1882799 w 2174435"/>
              <a:gd name="connsiteY10" fmla="*/ 536353 h 1547355"/>
              <a:gd name="connsiteX11" fmla="*/ 2022500 w 2174435"/>
              <a:gd name="connsiteY11" fmla="*/ 580803 h 1547355"/>
              <a:gd name="connsiteX12" fmla="*/ 2120925 w 2174435"/>
              <a:gd name="connsiteY12" fmla="*/ 672878 h 1547355"/>
              <a:gd name="connsiteX13" fmla="*/ 2165375 w 2174435"/>
              <a:gd name="connsiteY13" fmla="*/ 758603 h 1547355"/>
              <a:gd name="connsiteX14" fmla="*/ 2159025 w 2174435"/>
              <a:gd name="connsiteY14" fmla="*/ 901478 h 1547355"/>
              <a:gd name="connsiteX15" fmla="*/ 2009800 w 2174435"/>
              <a:gd name="connsiteY15" fmla="*/ 1066578 h 1547355"/>
              <a:gd name="connsiteX16" fmla="*/ 1924075 w 2174435"/>
              <a:gd name="connsiteY16" fmla="*/ 1314228 h 1547355"/>
              <a:gd name="connsiteX17" fmla="*/ 2000275 w 2174435"/>
              <a:gd name="connsiteY17" fmla="*/ 1457103 h 1547355"/>
              <a:gd name="connsiteX18" fmla="*/ 1809775 w 2174435"/>
              <a:gd name="connsiteY18" fmla="*/ 1539653 h 1547355"/>
              <a:gd name="connsiteX19" fmla="*/ 1631975 w 2174435"/>
              <a:gd name="connsiteY19" fmla="*/ 1263428 h 1547355"/>
              <a:gd name="connsiteX20" fmla="*/ 1409725 w 2174435"/>
              <a:gd name="connsiteY20" fmla="*/ 1295178 h 1547355"/>
              <a:gd name="connsiteX21" fmla="*/ 1358925 w 2174435"/>
              <a:gd name="connsiteY21" fmla="*/ 1330103 h 1547355"/>
              <a:gd name="connsiteX22" fmla="*/ 1304950 w 2174435"/>
              <a:gd name="connsiteY22" fmla="*/ 1368203 h 1547355"/>
              <a:gd name="connsiteX23" fmla="*/ 1247800 w 2174435"/>
              <a:gd name="connsiteY23" fmla="*/ 1441228 h 1547355"/>
              <a:gd name="connsiteX24" fmla="*/ 1047775 w 2174435"/>
              <a:gd name="connsiteY24" fmla="*/ 1428528 h 1547355"/>
              <a:gd name="connsiteX25" fmla="*/ 968400 w 2174435"/>
              <a:gd name="connsiteY25" fmla="*/ 1447578 h 1547355"/>
              <a:gd name="connsiteX26" fmla="*/ 831875 w 2174435"/>
              <a:gd name="connsiteY26" fmla="*/ 1492028 h 1547355"/>
              <a:gd name="connsiteX27" fmla="*/ 609625 w 2174435"/>
              <a:gd name="connsiteY27" fmla="*/ 1323753 h 1547355"/>
              <a:gd name="connsiteX28" fmla="*/ 276250 w 2174435"/>
              <a:gd name="connsiteY28" fmla="*/ 1342803 h 1547355"/>
              <a:gd name="connsiteX29" fmla="*/ 171475 w 2174435"/>
              <a:gd name="connsiteY29" fmla="*/ 1380903 h 1547355"/>
              <a:gd name="connsiteX30" fmla="*/ 38125 w 2174435"/>
              <a:gd name="connsiteY30" fmla="*/ 1352328 h 1547355"/>
              <a:gd name="connsiteX31" fmla="*/ 85750 w 2174435"/>
              <a:gd name="connsiteY31" fmla="*/ 714153 h 1547355"/>
              <a:gd name="connsiteX32" fmla="*/ 25 w 2174435"/>
              <a:gd name="connsiteY32" fmla="*/ 523653 h 1547355"/>
              <a:gd name="connsiteX33" fmla="*/ 76225 w 2174435"/>
              <a:gd name="connsiteY33" fmla="*/ 342678 h 1547355"/>
              <a:gd name="connsiteX34" fmla="*/ 9550 w 2174435"/>
              <a:gd name="connsiteY34" fmla="*/ 12478 h 1547355"/>
              <a:gd name="connsiteX0" fmla="*/ 9550 w 2174435"/>
              <a:gd name="connsiteY0" fmla="*/ 12478 h 1547355"/>
              <a:gd name="connsiteX1" fmla="*/ 206400 w 2174435"/>
              <a:gd name="connsiteY1" fmla="*/ 85503 h 1547355"/>
              <a:gd name="connsiteX2" fmla="*/ 228625 w 2174435"/>
              <a:gd name="connsiteY2" fmla="*/ 237903 h 1547355"/>
              <a:gd name="connsiteX3" fmla="*/ 450081 w 2174435"/>
              <a:gd name="connsiteY3" fmla="*/ 206947 h 1547355"/>
              <a:gd name="connsiteX4" fmla="*/ 564381 w 2174435"/>
              <a:gd name="connsiteY4" fmla="*/ 199803 h 1547355"/>
              <a:gd name="connsiteX5" fmla="*/ 590575 w 2174435"/>
              <a:gd name="connsiteY5" fmla="*/ 240284 h 1547355"/>
              <a:gd name="connsiteX6" fmla="*/ 601687 w 2174435"/>
              <a:gd name="connsiteY6" fmla="*/ 469678 h 1547355"/>
              <a:gd name="connsiteX7" fmla="*/ 792981 w 2174435"/>
              <a:gd name="connsiteY7" fmla="*/ 566516 h 1547355"/>
              <a:gd name="connsiteX8" fmla="*/ 1104925 w 2174435"/>
              <a:gd name="connsiteY8" fmla="*/ 618903 h 1547355"/>
              <a:gd name="connsiteX9" fmla="*/ 1425600 w 2174435"/>
              <a:gd name="connsiteY9" fmla="*/ 657003 h 1547355"/>
              <a:gd name="connsiteX10" fmla="*/ 1717699 w 2174435"/>
              <a:gd name="connsiteY10" fmla="*/ 555403 h 1547355"/>
              <a:gd name="connsiteX11" fmla="*/ 1882799 w 2174435"/>
              <a:gd name="connsiteY11" fmla="*/ 536353 h 1547355"/>
              <a:gd name="connsiteX12" fmla="*/ 2022500 w 2174435"/>
              <a:gd name="connsiteY12" fmla="*/ 580803 h 1547355"/>
              <a:gd name="connsiteX13" fmla="*/ 2120925 w 2174435"/>
              <a:gd name="connsiteY13" fmla="*/ 672878 h 1547355"/>
              <a:gd name="connsiteX14" fmla="*/ 2165375 w 2174435"/>
              <a:gd name="connsiteY14" fmla="*/ 758603 h 1547355"/>
              <a:gd name="connsiteX15" fmla="*/ 2159025 w 2174435"/>
              <a:gd name="connsiteY15" fmla="*/ 901478 h 1547355"/>
              <a:gd name="connsiteX16" fmla="*/ 2009800 w 2174435"/>
              <a:gd name="connsiteY16" fmla="*/ 1066578 h 1547355"/>
              <a:gd name="connsiteX17" fmla="*/ 1924075 w 2174435"/>
              <a:gd name="connsiteY17" fmla="*/ 1314228 h 1547355"/>
              <a:gd name="connsiteX18" fmla="*/ 2000275 w 2174435"/>
              <a:gd name="connsiteY18" fmla="*/ 1457103 h 1547355"/>
              <a:gd name="connsiteX19" fmla="*/ 1809775 w 2174435"/>
              <a:gd name="connsiteY19" fmla="*/ 1539653 h 1547355"/>
              <a:gd name="connsiteX20" fmla="*/ 1631975 w 2174435"/>
              <a:gd name="connsiteY20" fmla="*/ 1263428 h 1547355"/>
              <a:gd name="connsiteX21" fmla="*/ 1409725 w 2174435"/>
              <a:gd name="connsiteY21" fmla="*/ 1295178 h 1547355"/>
              <a:gd name="connsiteX22" fmla="*/ 1358925 w 2174435"/>
              <a:gd name="connsiteY22" fmla="*/ 1330103 h 1547355"/>
              <a:gd name="connsiteX23" fmla="*/ 1304950 w 2174435"/>
              <a:gd name="connsiteY23" fmla="*/ 1368203 h 1547355"/>
              <a:gd name="connsiteX24" fmla="*/ 1247800 w 2174435"/>
              <a:gd name="connsiteY24" fmla="*/ 1441228 h 1547355"/>
              <a:gd name="connsiteX25" fmla="*/ 1047775 w 2174435"/>
              <a:gd name="connsiteY25" fmla="*/ 1428528 h 1547355"/>
              <a:gd name="connsiteX26" fmla="*/ 968400 w 2174435"/>
              <a:gd name="connsiteY26" fmla="*/ 1447578 h 1547355"/>
              <a:gd name="connsiteX27" fmla="*/ 831875 w 2174435"/>
              <a:gd name="connsiteY27" fmla="*/ 1492028 h 1547355"/>
              <a:gd name="connsiteX28" fmla="*/ 609625 w 2174435"/>
              <a:gd name="connsiteY28" fmla="*/ 1323753 h 1547355"/>
              <a:gd name="connsiteX29" fmla="*/ 276250 w 2174435"/>
              <a:gd name="connsiteY29" fmla="*/ 1342803 h 1547355"/>
              <a:gd name="connsiteX30" fmla="*/ 171475 w 2174435"/>
              <a:gd name="connsiteY30" fmla="*/ 1380903 h 1547355"/>
              <a:gd name="connsiteX31" fmla="*/ 38125 w 2174435"/>
              <a:gd name="connsiteY31" fmla="*/ 1352328 h 1547355"/>
              <a:gd name="connsiteX32" fmla="*/ 85750 w 2174435"/>
              <a:gd name="connsiteY32" fmla="*/ 714153 h 1547355"/>
              <a:gd name="connsiteX33" fmla="*/ 25 w 2174435"/>
              <a:gd name="connsiteY33" fmla="*/ 523653 h 1547355"/>
              <a:gd name="connsiteX34" fmla="*/ 76225 w 2174435"/>
              <a:gd name="connsiteY34" fmla="*/ 342678 h 1547355"/>
              <a:gd name="connsiteX35" fmla="*/ 9550 w 2174435"/>
              <a:gd name="connsiteY35" fmla="*/ 12478 h 1547355"/>
              <a:gd name="connsiteX0" fmla="*/ 9550 w 2174435"/>
              <a:gd name="connsiteY0" fmla="*/ 12478 h 1547355"/>
              <a:gd name="connsiteX1" fmla="*/ 206400 w 2174435"/>
              <a:gd name="connsiteY1" fmla="*/ 85503 h 1547355"/>
              <a:gd name="connsiteX2" fmla="*/ 228625 w 2174435"/>
              <a:gd name="connsiteY2" fmla="*/ 237903 h 1547355"/>
              <a:gd name="connsiteX3" fmla="*/ 450081 w 2174435"/>
              <a:gd name="connsiteY3" fmla="*/ 206947 h 1547355"/>
              <a:gd name="connsiteX4" fmla="*/ 564381 w 2174435"/>
              <a:gd name="connsiteY4" fmla="*/ 199803 h 1547355"/>
              <a:gd name="connsiteX5" fmla="*/ 590575 w 2174435"/>
              <a:gd name="connsiteY5" fmla="*/ 240284 h 1547355"/>
              <a:gd name="connsiteX6" fmla="*/ 585813 w 2174435"/>
              <a:gd name="connsiteY6" fmla="*/ 361728 h 1547355"/>
              <a:gd name="connsiteX7" fmla="*/ 601687 w 2174435"/>
              <a:gd name="connsiteY7" fmla="*/ 469678 h 1547355"/>
              <a:gd name="connsiteX8" fmla="*/ 792981 w 2174435"/>
              <a:gd name="connsiteY8" fmla="*/ 566516 h 1547355"/>
              <a:gd name="connsiteX9" fmla="*/ 1104925 w 2174435"/>
              <a:gd name="connsiteY9" fmla="*/ 618903 h 1547355"/>
              <a:gd name="connsiteX10" fmla="*/ 1425600 w 2174435"/>
              <a:gd name="connsiteY10" fmla="*/ 657003 h 1547355"/>
              <a:gd name="connsiteX11" fmla="*/ 1717699 w 2174435"/>
              <a:gd name="connsiteY11" fmla="*/ 555403 h 1547355"/>
              <a:gd name="connsiteX12" fmla="*/ 1882799 w 2174435"/>
              <a:gd name="connsiteY12" fmla="*/ 536353 h 1547355"/>
              <a:gd name="connsiteX13" fmla="*/ 2022500 w 2174435"/>
              <a:gd name="connsiteY13" fmla="*/ 580803 h 1547355"/>
              <a:gd name="connsiteX14" fmla="*/ 2120925 w 2174435"/>
              <a:gd name="connsiteY14" fmla="*/ 672878 h 1547355"/>
              <a:gd name="connsiteX15" fmla="*/ 2165375 w 2174435"/>
              <a:gd name="connsiteY15" fmla="*/ 758603 h 1547355"/>
              <a:gd name="connsiteX16" fmla="*/ 2159025 w 2174435"/>
              <a:gd name="connsiteY16" fmla="*/ 901478 h 1547355"/>
              <a:gd name="connsiteX17" fmla="*/ 2009800 w 2174435"/>
              <a:gd name="connsiteY17" fmla="*/ 1066578 h 1547355"/>
              <a:gd name="connsiteX18" fmla="*/ 1924075 w 2174435"/>
              <a:gd name="connsiteY18" fmla="*/ 1314228 h 1547355"/>
              <a:gd name="connsiteX19" fmla="*/ 2000275 w 2174435"/>
              <a:gd name="connsiteY19" fmla="*/ 1457103 h 1547355"/>
              <a:gd name="connsiteX20" fmla="*/ 1809775 w 2174435"/>
              <a:gd name="connsiteY20" fmla="*/ 1539653 h 1547355"/>
              <a:gd name="connsiteX21" fmla="*/ 1631975 w 2174435"/>
              <a:gd name="connsiteY21" fmla="*/ 1263428 h 1547355"/>
              <a:gd name="connsiteX22" fmla="*/ 1409725 w 2174435"/>
              <a:gd name="connsiteY22" fmla="*/ 1295178 h 1547355"/>
              <a:gd name="connsiteX23" fmla="*/ 1358925 w 2174435"/>
              <a:gd name="connsiteY23" fmla="*/ 1330103 h 1547355"/>
              <a:gd name="connsiteX24" fmla="*/ 1304950 w 2174435"/>
              <a:gd name="connsiteY24" fmla="*/ 1368203 h 1547355"/>
              <a:gd name="connsiteX25" fmla="*/ 1247800 w 2174435"/>
              <a:gd name="connsiteY25" fmla="*/ 1441228 h 1547355"/>
              <a:gd name="connsiteX26" fmla="*/ 1047775 w 2174435"/>
              <a:gd name="connsiteY26" fmla="*/ 1428528 h 1547355"/>
              <a:gd name="connsiteX27" fmla="*/ 968400 w 2174435"/>
              <a:gd name="connsiteY27" fmla="*/ 1447578 h 1547355"/>
              <a:gd name="connsiteX28" fmla="*/ 831875 w 2174435"/>
              <a:gd name="connsiteY28" fmla="*/ 1492028 h 1547355"/>
              <a:gd name="connsiteX29" fmla="*/ 609625 w 2174435"/>
              <a:gd name="connsiteY29" fmla="*/ 1323753 h 1547355"/>
              <a:gd name="connsiteX30" fmla="*/ 276250 w 2174435"/>
              <a:gd name="connsiteY30" fmla="*/ 1342803 h 1547355"/>
              <a:gd name="connsiteX31" fmla="*/ 171475 w 2174435"/>
              <a:gd name="connsiteY31" fmla="*/ 1380903 h 1547355"/>
              <a:gd name="connsiteX32" fmla="*/ 38125 w 2174435"/>
              <a:gd name="connsiteY32" fmla="*/ 1352328 h 1547355"/>
              <a:gd name="connsiteX33" fmla="*/ 85750 w 2174435"/>
              <a:gd name="connsiteY33" fmla="*/ 714153 h 1547355"/>
              <a:gd name="connsiteX34" fmla="*/ 25 w 2174435"/>
              <a:gd name="connsiteY34" fmla="*/ 523653 h 1547355"/>
              <a:gd name="connsiteX35" fmla="*/ 76225 w 2174435"/>
              <a:gd name="connsiteY35" fmla="*/ 342678 h 1547355"/>
              <a:gd name="connsiteX36" fmla="*/ 9550 w 2174435"/>
              <a:gd name="connsiteY36" fmla="*/ 12478 h 1547355"/>
              <a:gd name="connsiteX0" fmla="*/ 9550 w 2174435"/>
              <a:gd name="connsiteY0" fmla="*/ 12478 h 1547355"/>
              <a:gd name="connsiteX1" fmla="*/ 206400 w 2174435"/>
              <a:gd name="connsiteY1" fmla="*/ 85503 h 1547355"/>
              <a:gd name="connsiteX2" fmla="*/ 228625 w 2174435"/>
              <a:gd name="connsiteY2" fmla="*/ 237903 h 1547355"/>
              <a:gd name="connsiteX3" fmla="*/ 450081 w 2174435"/>
              <a:gd name="connsiteY3" fmla="*/ 206947 h 1547355"/>
              <a:gd name="connsiteX4" fmla="*/ 564381 w 2174435"/>
              <a:gd name="connsiteY4" fmla="*/ 199803 h 1547355"/>
              <a:gd name="connsiteX5" fmla="*/ 590575 w 2174435"/>
              <a:gd name="connsiteY5" fmla="*/ 240284 h 1547355"/>
              <a:gd name="connsiteX6" fmla="*/ 585813 w 2174435"/>
              <a:gd name="connsiteY6" fmla="*/ 361728 h 1547355"/>
              <a:gd name="connsiteX7" fmla="*/ 590575 w 2174435"/>
              <a:gd name="connsiteY7" fmla="*/ 442691 h 1547355"/>
              <a:gd name="connsiteX8" fmla="*/ 601687 w 2174435"/>
              <a:gd name="connsiteY8" fmla="*/ 469678 h 1547355"/>
              <a:gd name="connsiteX9" fmla="*/ 792981 w 2174435"/>
              <a:gd name="connsiteY9" fmla="*/ 566516 h 1547355"/>
              <a:gd name="connsiteX10" fmla="*/ 1104925 w 2174435"/>
              <a:gd name="connsiteY10" fmla="*/ 618903 h 1547355"/>
              <a:gd name="connsiteX11" fmla="*/ 1425600 w 2174435"/>
              <a:gd name="connsiteY11" fmla="*/ 657003 h 1547355"/>
              <a:gd name="connsiteX12" fmla="*/ 1717699 w 2174435"/>
              <a:gd name="connsiteY12" fmla="*/ 555403 h 1547355"/>
              <a:gd name="connsiteX13" fmla="*/ 1882799 w 2174435"/>
              <a:gd name="connsiteY13" fmla="*/ 536353 h 1547355"/>
              <a:gd name="connsiteX14" fmla="*/ 2022500 w 2174435"/>
              <a:gd name="connsiteY14" fmla="*/ 580803 h 1547355"/>
              <a:gd name="connsiteX15" fmla="*/ 2120925 w 2174435"/>
              <a:gd name="connsiteY15" fmla="*/ 672878 h 1547355"/>
              <a:gd name="connsiteX16" fmla="*/ 2165375 w 2174435"/>
              <a:gd name="connsiteY16" fmla="*/ 758603 h 1547355"/>
              <a:gd name="connsiteX17" fmla="*/ 2159025 w 2174435"/>
              <a:gd name="connsiteY17" fmla="*/ 901478 h 1547355"/>
              <a:gd name="connsiteX18" fmla="*/ 2009800 w 2174435"/>
              <a:gd name="connsiteY18" fmla="*/ 1066578 h 1547355"/>
              <a:gd name="connsiteX19" fmla="*/ 1924075 w 2174435"/>
              <a:gd name="connsiteY19" fmla="*/ 1314228 h 1547355"/>
              <a:gd name="connsiteX20" fmla="*/ 2000275 w 2174435"/>
              <a:gd name="connsiteY20" fmla="*/ 1457103 h 1547355"/>
              <a:gd name="connsiteX21" fmla="*/ 1809775 w 2174435"/>
              <a:gd name="connsiteY21" fmla="*/ 1539653 h 1547355"/>
              <a:gd name="connsiteX22" fmla="*/ 1631975 w 2174435"/>
              <a:gd name="connsiteY22" fmla="*/ 1263428 h 1547355"/>
              <a:gd name="connsiteX23" fmla="*/ 1409725 w 2174435"/>
              <a:gd name="connsiteY23" fmla="*/ 1295178 h 1547355"/>
              <a:gd name="connsiteX24" fmla="*/ 1358925 w 2174435"/>
              <a:gd name="connsiteY24" fmla="*/ 1330103 h 1547355"/>
              <a:gd name="connsiteX25" fmla="*/ 1304950 w 2174435"/>
              <a:gd name="connsiteY25" fmla="*/ 1368203 h 1547355"/>
              <a:gd name="connsiteX26" fmla="*/ 1247800 w 2174435"/>
              <a:gd name="connsiteY26" fmla="*/ 1441228 h 1547355"/>
              <a:gd name="connsiteX27" fmla="*/ 1047775 w 2174435"/>
              <a:gd name="connsiteY27" fmla="*/ 1428528 h 1547355"/>
              <a:gd name="connsiteX28" fmla="*/ 968400 w 2174435"/>
              <a:gd name="connsiteY28" fmla="*/ 1447578 h 1547355"/>
              <a:gd name="connsiteX29" fmla="*/ 831875 w 2174435"/>
              <a:gd name="connsiteY29" fmla="*/ 1492028 h 1547355"/>
              <a:gd name="connsiteX30" fmla="*/ 609625 w 2174435"/>
              <a:gd name="connsiteY30" fmla="*/ 1323753 h 1547355"/>
              <a:gd name="connsiteX31" fmla="*/ 276250 w 2174435"/>
              <a:gd name="connsiteY31" fmla="*/ 1342803 h 1547355"/>
              <a:gd name="connsiteX32" fmla="*/ 171475 w 2174435"/>
              <a:gd name="connsiteY32" fmla="*/ 1380903 h 1547355"/>
              <a:gd name="connsiteX33" fmla="*/ 38125 w 2174435"/>
              <a:gd name="connsiteY33" fmla="*/ 1352328 h 1547355"/>
              <a:gd name="connsiteX34" fmla="*/ 85750 w 2174435"/>
              <a:gd name="connsiteY34" fmla="*/ 714153 h 1547355"/>
              <a:gd name="connsiteX35" fmla="*/ 25 w 2174435"/>
              <a:gd name="connsiteY35" fmla="*/ 523653 h 1547355"/>
              <a:gd name="connsiteX36" fmla="*/ 76225 w 2174435"/>
              <a:gd name="connsiteY36" fmla="*/ 342678 h 1547355"/>
              <a:gd name="connsiteX37" fmla="*/ 9550 w 2174435"/>
              <a:gd name="connsiteY37" fmla="*/ 12478 h 1547355"/>
              <a:gd name="connsiteX0" fmla="*/ 9550 w 2174435"/>
              <a:gd name="connsiteY0" fmla="*/ 12478 h 1547355"/>
              <a:gd name="connsiteX1" fmla="*/ 206400 w 2174435"/>
              <a:gd name="connsiteY1" fmla="*/ 85503 h 1547355"/>
              <a:gd name="connsiteX2" fmla="*/ 228625 w 2174435"/>
              <a:gd name="connsiteY2" fmla="*/ 237903 h 1547355"/>
              <a:gd name="connsiteX3" fmla="*/ 450081 w 2174435"/>
              <a:gd name="connsiteY3" fmla="*/ 206947 h 1547355"/>
              <a:gd name="connsiteX4" fmla="*/ 564381 w 2174435"/>
              <a:gd name="connsiteY4" fmla="*/ 192659 h 1547355"/>
              <a:gd name="connsiteX5" fmla="*/ 590575 w 2174435"/>
              <a:gd name="connsiteY5" fmla="*/ 240284 h 1547355"/>
              <a:gd name="connsiteX6" fmla="*/ 585813 w 2174435"/>
              <a:gd name="connsiteY6" fmla="*/ 361728 h 1547355"/>
              <a:gd name="connsiteX7" fmla="*/ 590575 w 2174435"/>
              <a:gd name="connsiteY7" fmla="*/ 442691 h 1547355"/>
              <a:gd name="connsiteX8" fmla="*/ 601687 w 2174435"/>
              <a:gd name="connsiteY8" fmla="*/ 469678 h 1547355"/>
              <a:gd name="connsiteX9" fmla="*/ 792981 w 2174435"/>
              <a:gd name="connsiteY9" fmla="*/ 566516 h 1547355"/>
              <a:gd name="connsiteX10" fmla="*/ 1104925 w 2174435"/>
              <a:gd name="connsiteY10" fmla="*/ 618903 h 1547355"/>
              <a:gd name="connsiteX11" fmla="*/ 1425600 w 2174435"/>
              <a:gd name="connsiteY11" fmla="*/ 657003 h 1547355"/>
              <a:gd name="connsiteX12" fmla="*/ 1717699 w 2174435"/>
              <a:gd name="connsiteY12" fmla="*/ 555403 h 1547355"/>
              <a:gd name="connsiteX13" fmla="*/ 1882799 w 2174435"/>
              <a:gd name="connsiteY13" fmla="*/ 536353 h 1547355"/>
              <a:gd name="connsiteX14" fmla="*/ 2022500 w 2174435"/>
              <a:gd name="connsiteY14" fmla="*/ 580803 h 1547355"/>
              <a:gd name="connsiteX15" fmla="*/ 2120925 w 2174435"/>
              <a:gd name="connsiteY15" fmla="*/ 672878 h 1547355"/>
              <a:gd name="connsiteX16" fmla="*/ 2165375 w 2174435"/>
              <a:gd name="connsiteY16" fmla="*/ 758603 h 1547355"/>
              <a:gd name="connsiteX17" fmla="*/ 2159025 w 2174435"/>
              <a:gd name="connsiteY17" fmla="*/ 901478 h 1547355"/>
              <a:gd name="connsiteX18" fmla="*/ 2009800 w 2174435"/>
              <a:gd name="connsiteY18" fmla="*/ 1066578 h 1547355"/>
              <a:gd name="connsiteX19" fmla="*/ 1924075 w 2174435"/>
              <a:gd name="connsiteY19" fmla="*/ 1314228 h 1547355"/>
              <a:gd name="connsiteX20" fmla="*/ 2000275 w 2174435"/>
              <a:gd name="connsiteY20" fmla="*/ 1457103 h 1547355"/>
              <a:gd name="connsiteX21" fmla="*/ 1809775 w 2174435"/>
              <a:gd name="connsiteY21" fmla="*/ 1539653 h 1547355"/>
              <a:gd name="connsiteX22" fmla="*/ 1631975 w 2174435"/>
              <a:gd name="connsiteY22" fmla="*/ 1263428 h 1547355"/>
              <a:gd name="connsiteX23" fmla="*/ 1409725 w 2174435"/>
              <a:gd name="connsiteY23" fmla="*/ 1295178 h 1547355"/>
              <a:gd name="connsiteX24" fmla="*/ 1358925 w 2174435"/>
              <a:gd name="connsiteY24" fmla="*/ 1330103 h 1547355"/>
              <a:gd name="connsiteX25" fmla="*/ 1304950 w 2174435"/>
              <a:gd name="connsiteY25" fmla="*/ 1368203 h 1547355"/>
              <a:gd name="connsiteX26" fmla="*/ 1247800 w 2174435"/>
              <a:gd name="connsiteY26" fmla="*/ 1441228 h 1547355"/>
              <a:gd name="connsiteX27" fmla="*/ 1047775 w 2174435"/>
              <a:gd name="connsiteY27" fmla="*/ 1428528 h 1547355"/>
              <a:gd name="connsiteX28" fmla="*/ 968400 w 2174435"/>
              <a:gd name="connsiteY28" fmla="*/ 1447578 h 1547355"/>
              <a:gd name="connsiteX29" fmla="*/ 831875 w 2174435"/>
              <a:gd name="connsiteY29" fmla="*/ 1492028 h 1547355"/>
              <a:gd name="connsiteX30" fmla="*/ 609625 w 2174435"/>
              <a:gd name="connsiteY30" fmla="*/ 1323753 h 1547355"/>
              <a:gd name="connsiteX31" fmla="*/ 276250 w 2174435"/>
              <a:gd name="connsiteY31" fmla="*/ 1342803 h 1547355"/>
              <a:gd name="connsiteX32" fmla="*/ 171475 w 2174435"/>
              <a:gd name="connsiteY32" fmla="*/ 1380903 h 1547355"/>
              <a:gd name="connsiteX33" fmla="*/ 38125 w 2174435"/>
              <a:gd name="connsiteY33" fmla="*/ 1352328 h 1547355"/>
              <a:gd name="connsiteX34" fmla="*/ 85750 w 2174435"/>
              <a:gd name="connsiteY34" fmla="*/ 714153 h 1547355"/>
              <a:gd name="connsiteX35" fmla="*/ 25 w 2174435"/>
              <a:gd name="connsiteY35" fmla="*/ 523653 h 1547355"/>
              <a:gd name="connsiteX36" fmla="*/ 76225 w 2174435"/>
              <a:gd name="connsiteY36" fmla="*/ 342678 h 1547355"/>
              <a:gd name="connsiteX37" fmla="*/ 9550 w 2174435"/>
              <a:gd name="connsiteY37" fmla="*/ 12478 h 1547355"/>
              <a:gd name="connsiteX0" fmla="*/ 9550 w 2174435"/>
              <a:gd name="connsiteY0" fmla="*/ 17016 h 1551893"/>
              <a:gd name="connsiteX1" fmla="*/ 178619 w 2174435"/>
              <a:gd name="connsiteY1" fmla="*/ 51941 h 1551893"/>
              <a:gd name="connsiteX2" fmla="*/ 206400 w 2174435"/>
              <a:gd name="connsiteY2" fmla="*/ 90041 h 1551893"/>
              <a:gd name="connsiteX3" fmla="*/ 228625 w 2174435"/>
              <a:gd name="connsiteY3" fmla="*/ 242441 h 1551893"/>
              <a:gd name="connsiteX4" fmla="*/ 450081 w 2174435"/>
              <a:gd name="connsiteY4" fmla="*/ 211485 h 1551893"/>
              <a:gd name="connsiteX5" fmla="*/ 564381 w 2174435"/>
              <a:gd name="connsiteY5" fmla="*/ 197197 h 1551893"/>
              <a:gd name="connsiteX6" fmla="*/ 590575 w 2174435"/>
              <a:gd name="connsiteY6" fmla="*/ 244822 h 1551893"/>
              <a:gd name="connsiteX7" fmla="*/ 585813 w 2174435"/>
              <a:gd name="connsiteY7" fmla="*/ 366266 h 1551893"/>
              <a:gd name="connsiteX8" fmla="*/ 590575 w 2174435"/>
              <a:gd name="connsiteY8" fmla="*/ 447229 h 1551893"/>
              <a:gd name="connsiteX9" fmla="*/ 601687 w 2174435"/>
              <a:gd name="connsiteY9" fmla="*/ 474216 h 1551893"/>
              <a:gd name="connsiteX10" fmla="*/ 792981 w 2174435"/>
              <a:gd name="connsiteY10" fmla="*/ 571054 h 1551893"/>
              <a:gd name="connsiteX11" fmla="*/ 1104925 w 2174435"/>
              <a:gd name="connsiteY11" fmla="*/ 623441 h 1551893"/>
              <a:gd name="connsiteX12" fmla="*/ 1425600 w 2174435"/>
              <a:gd name="connsiteY12" fmla="*/ 661541 h 1551893"/>
              <a:gd name="connsiteX13" fmla="*/ 1717699 w 2174435"/>
              <a:gd name="connsiteY13" fmla="*/ 559941 h 1551893"/>
              <a:gd name="connsiteX14" fmla="*/ 1882799 w 2174435"/>
              <a:gd name="connsiteY14" fmla="*/ 540891 h 1551893"/>
              <a:gd name="connsiteX15" fmla="*/ 2022500 w 2174435"/>
              <a:gd name="connsiteY15" fmla="*/ 585341 h 1551893"/>
              <a:gd name="connsiteX16" fmla="*/ 2120925 w 2174435"/>
              <a:gd name="connsiteY16" fmla="*/ 677416 h 1551893"/>
              <a:gd name="connsiteX17" fmla="*/ 2165375 w 2174435"/>
              <a:gd name="connsiteY17" fmla="*/ 763141 h 1551893"/>
              <a:gd name="connsiteX18" fmla="*/ 2159025 w 2174435"/>
              <a:gd name="connsiteY18" fmla="*/ 906016 h 1551893"/>
              <a:gd name="connsiteX19" fmla="*/ 2009800 w 2174435"/>
              <a:gd name="connsiteY19" fmla="*/ 1071116 h 1551893"/>
              <a:gd name="connsiteX20" fmla="*/ 1924075 w 2174435"/>
              <a:gd name="connsiteY20" fmla="*/ 1318766 h 1551893"/>
              <a:gd name="connsiteX21" fmla="*/ 2000275 w 2174435"/>
              <a:gd name="connsiteY21" fmla="*/ 1461641 h 1551893"/>
              <a:gd name="connsiteX22" fmla="*/ 1809775 w 2174435"/>
              <a:gd name="connsiteY22" fmla="*/ 1544191 h 1551893"/>
              <a:gd name="connsiteX23" fmla="*/ 1631975 w 2174435"/>
              <a:gd name="connsiteY23" fmla="*/ 1267966 h 1551893"/>
              <a:gd name="connsiteX24" fmla="*/ 1409725 w 2174435"/>
              <a:gd name="connsiteY24" fmla="*/ 1299716 h 1551893"/>
              <a:gd name="connsiteX25" fmla="*/ 1358925 w 2174435"/>
              <a:gd name="connsiteY25" fmla="*/ 1334641 h 1551893"/>
              <a:gd name="connsiteX26" fmla="*/ 1304950 w 2174435"/>
              <a:gd name="connsiteY26" fmla="*/ 1372741 h 1551893"/>
              <a:gd name="connsiteX27" fmla="*/ 1247800 w 2174435"/>
              <a:gd name="connsiteY27" fmla="*/ 1445766 h 1551893"/>
              <a:gd name="connsiteX28" fmla="*/ 1047775 w 2174435"/>
              <a:gd name="connsiteY28" fmla="*/ 1433066 h 1551893"/>
              <a:gd name="connsiteX29" fmla="*/ 968400 w 2174435"/>
              <a:gd name="connsiteY29" fmla="*/ 1452116 h 1551893"/>
              <a:gd name="connsiteX30" fmla="*/ 831875 w 2174435"/>
              <a:gd name="connsiteY30" fmla="*/ 1496566 h 1551893"/>
              <a:gd name="connsiteX31" fmla="*/ 609625 w 2174435"/>
              <a:gd name="connsiteY31" fmla="*/ 1328291 h 1551893"/>
              <a:gd name="connsiteX32" fmla="*/ 276250 w 2174435"/>
              <a:gd name="connsiteY32" fmla="*/ 1347341 h 1551893"/>
              <a:gd name="connsiteX33" fmla="*/ 171475 w 2174435"/>
              <a:gd name="connsiteY33" fmla="*/ 1385441 h 1551893"/>
              <a:gd name="connsiteX34" fmla="*/ 38125 w 2174435"/>
              <a:gd name="connsiteY34" fmla="*/ 1356866 h 1551893"/>
              <a:gd name="connsiteX35" fmla="*/ 85750 w 2174435"/>
              <a:gd name="connsiteY35" fmla="*/ 718691 h 1551893"/>
              <a:gd name="connsiteX36" fmla="*/ 25 w 2174435"/>
              <a:gd name="connsiteY36" fmla="*/ 528191 h 1551893"/>
              <a:gd name="connsiteX37" fmla="*/ 76225 w 2174435"/>
              <a:gd name="connsiteY37" fmla="*/ 347216 h 1551893"/>
              <a:gd name="connsiteX38" fmla="*/ 9550 w 2174435"/>
              <a:gd name="connsiteY38" fmla="*/ 17016 h 1551893"/>
              <a:gd name="connsiteX0" fmla="*/ 1810 w 2195270"/>
              <a:gd name="connsiteY0" fmla="*/ 18205 h 1545938"/>
              <a:gd name="connsiteX1" fmla="*/ 199454 w 2195270"/>
              <a:gd name="connsiteY1" fmla="*/ 45986 h 1545938"/>
              <a:gd name="connsiteX2" fmla="*/ 227235 w 2195270"/>
              <a:gd name="connsiteY2" fmla="*/ 84086 h 1545938"/>
              <a:gd name="connsiteX3" fmla="*/ 249460 w 2195270"/>
              <a:gd name="connsiteY3" fmla="*/ 236486 h 1545938"/>
              <a:gd name="connsiteX4" fmla="*/ 470916 w 2195270"/>
              <a:gd name="connsiteY4" fmla="*/ 205530 h 1545938"/>
              <a:gd name="connsiteX5" fmla="*/ 585216 w 2195270"/>
              <a:gd name="connsiteY5" fmla="*/ 191242 h 1545938"/>
              <a:gd name="connsiteX6" fmla="*/ 611410 w 2195270"/>
              <a:gd name="connsiteY6" fmla="*/ 238867 h 1545938"/>
              <a:gd name="connsiteX7" fmla="*/ 606648 w 2195270"/>
              <a:gd name="connsiteY7" fmla="*/ 360311 h 1545938"/>
              <a:gd name="connsiteX8" fmla="*/ 611410 w 2195270"/>
              <a:gd name="connsiteY8" fmla="*/ 441274 h 1545938"/>
              <a:gd name="connsiteX9" fmla="*/ 622522 w 2195270"/>
              <a:gd name="connsiteY9" fmla="*/ 468261 h 1545938"/>
              <a:gd name="connsiteX10" fmla="*/ 813816 w 2195270"/>
              <a:gd name="connsiteY10" fmla="*/ 565099 h 1545938"/>
              <a:gd name="connsiteX11" fmla="*/ 1125760 w 2195270"/>
              <a:gd name="connsiteY11" fmla="*/ 617486 h 1545938"/>
              <a:gd name="connsiteX12" fmla="*/ 1446435 w 2195270"/>
              <a:gd name="connsiteY12" fmla="*/ 655586 h 1545938"/>
              <a:gd name="connsiteX13" fmla="*/ 1738534 w 2195270"/>
              <a:gd name="connsiteY13" fmla="*/ 553986 h 1545938"/>
              <a:gd name="connsiteX14" fmla="*/ 1903634 w 2195270"/>
              <a:gd name="connsiteY14" fmla="*/ 534936 h 1545938"/>
              <a:gd name="connsiteX15" fmla="*/ 2043335 w 2195270"/>
              <a:gd name="connsiteY15" fmla="*/ 579386 h 1545938"/>
              <a:gd name="connsiteX16" fmla="*/ 2141760 w 2195270"/>
              <a:gd name="connsiteY16" fmla="*/ 671461 h 1545938"/>
              <a:gd name="connsiteX17" fmla="*/ 2186210 w 2195270"/>
              <a:gd name="connsiteY17" fmla="*/ 757186 h 1545938"/>
              <a:gd name="connsiteX18" fmla="*/ 2179860 w 2195270"/>
              <a:gd name="connsiteY18" fmla="*/ 900061 h 1545938"/>
              <a:gd name="connsiteX19" fmla="*/ 2030635 w 2195270"/>
              <a:gd name="connsiteY19" fmla="*/ 1065161 h 1545938"/>
              <a:gd name="connsiteX20" fmla="*/ 1944910 w 2195270"/>
              <a:gd name="connsiteY20" fmla="*/ 1312811 h 1545938"/>
              <a:gd name="connsiteX21" fmla="*/ 2021110 w 2195270"/>
              <a:gd name="connsiteY21" fmla="*/ 1455686 h 1545938"/>
              <a:gd name="connsiteX22" fmla="*/ 1830610 w 2195270"/>
              <a:gd name="connsiteY22" fmla="*/ 1538236 h 1545938"/>
              <a:gd name="connsiteX23" fmla="*/ 1652810 w 2195270"/>
              <a:gd name="connsiteY23" fmla="*/ 1262011 h 1545938"/>
              <a:gd name="connsiteX24" fmla="*/ 1430560 w 2195270"/>
              <a:gd name="connsiteY24" fmla="*/ 1293761 h 1545938"/>
              <a:gd name="connsiteX25" fmla="*/ 1379760 w 2195270"/>
              <a:gd name="connsiteY25" fmla="*/ 1328686 h 1545938"/>
              <a:gd name="connsiteX26" fmla="*/ 1325785 w 2195270"/>
              <a:gd name="connsiteY26" fmla="*/ 1366786 h 1545938"/>
              <a:gd name="connsiteX27" fmla="*/ 1268635 w 2195270"/>
              <a:gd name="connsiteY27" fmla="*/ 1439811 h 1545938"/>
              <a:gd name="connsiteX28" fmla="*/ 1068610 w 2195270"/>
              <a:gd name="connsiteY28" fmla="*/ 1427111 h 1545938"/>
              <a:gd name="connsiteX29" fmla="*/ 989235 w 2195270"/>
              <a:gd name="connsiteY29" fmla="*/ 1446161 h 1545938"/>
              <a:gd name="connsiteX30" fmla="*/ 852710 w 2195270"/>
              <a:gd name="connsiteY30" fmla="*/ 1490611 h 1545938"/>
              <a:gd name="connsiteX31" fmla="*/ 630460 w 2195270"/>
              <a:gd name="connsiteY31" fmla="*/ 1322336 h 1545938"/>
              <a:gd name="connsiteX32" fmla="*/ 297085 w 2195270"/>
              <a:gd name="connsiteY32" fmla="*/ 1341386 h 1545938"/>
              <a:gd name="connsiteX33" fmla="*/ 192310 w 2195270"/>
              <a:gd name="connsiteY33" fmla="*/ 1379486 h 1545938"/>
              <a:gd name="connsiteX34" fmla="*/ 58960 w 2195270"/>
              <a:gd name="connsiteY34" fmla="*/ 1350911 h 1545938"/>
              <a:gd name="connsiteX35" fmla="*/ 106585 w 2195270"/>
              <a:gd name="connsiteY35" fmla="*/ 712736 h 1545938"/>
              <a:gd name="connsiteX36" fmla="*/ 20860 w 2195270"/>
              <a:gd name="connsiteY36" fmla="*/ 522236 h 1545938"/>
              <a:gd name="connsiteX37" fmla="*/ 97060 w 2195270"/>
              <a:gd name="connsiteY37" fmla="*/ 341261 h 1545938"/>
              <a:gd name="connsiteX38" fmla="*/ 1810 w 2195270"/>
              <a:gd name="connsiteY38" fmla="*/ 18205 h 1545938"/>
              <a:gd name="connsiteX0" fmla="*/ 1810 w 2195270"/>
              <a:gd name="connsiteY0" fmla="*/ 18205 h 1545938"/>
              <a:gd name="connsiteX1" fmla="*/ 199454 w 2195270"/>
              <a:gd name="connsiteY1" fmla="*/ 45986 h 1545938"/>
              <a:gd name="connsiteX2" fmla="*/ 239141 w 2195270"/>
              <a:gd name="connsiteY2" fmla="*/ 88849 h 1545938"/>
              <a:gd name="connsiteX3" fmla="*/ 249460 w 2195270"/>
              <a:gd name="connsiteY3" fmla="*/ 236486 h 1545938"/>
              <a:gd name="connsiteX4" fmla="*/ 470916 w 2195270"/>
              <a:gd name="connsiteY4" fmla="*/ 205530 h 1545938"/>
              <a:gd name="connsiteX5" fmla="*/ 585216 w 2195270"/>
              <a:gd name="connsiteY5" fmla="*/ 191242 h 1545938"/>
              <a:gd name="connsiteX6" fmla="*/ 611410 w 2195270"/>
              <a:gd name="connsiteY6" fmla="*/ 238867 h 1545938"/>
              <a:gd name="connsiteX7" fmla="*/ 606648 w 2195270"/>
              <a:gd name="connsiteY7" fmla="*/ 360311 h 1545938"/>
              <a:gd name="connsiteX8" fmla="*/ 611410 w 2195270"/>
              <a:gd name="connsiteY8" fmla="*/ 441274 h 1545938"/>
              <a:gd name="connsiteX9" fmla="*/ 622522 w 2195270"/>
              <a:gd name="connsiteY9" fmla="*/ 468261 h 1545938"/>
              <a:gd name="connsiteX10" fmla="*/ 813816 w 2195270"/>
              <a:gd name="connsiteY10" fmla="*/ 565099 h 1545938"/>
              <a:gd name="connsiteX11" fmla="*/ 1125760 w 2195270"/>
              <a:gd name="connsiteY11" fmla="*/ 617486 h 1545938"/>
              <a:gd name="connsiteX12" fmla="*/ 1446435 w 2195270"/>
              <a:gd name="connsiteY12" fmla="*/ 655586 h 1545938"/>
              <a:gd name="connsiteX13" fmla="*/ 1738534 w 2195270"/>
              <a:gd name="connsiteY13" fmla="*/ 553986 h 1545938"/>
              <a:gd name="connsiteX14" fmla="*/ 1903634 w 2195270"/>
              <a:gd name="connsiteY14" fmla="*/ 534936 h 1545938"/>
              <a:gd name="connsiteX15" fmla="*/ 2043335 w 2195270"/>
              <a:gd name="connsiteY15" fmla="*/ 579386 h 1545938"/>
              <a:gd name="connsiteX16" fmla="*/ 2141760 w 2195270"/>
              <a:gd name="connsiteY16" fmla="*/ 671461 h 1545938"/>
              <a:gd name="connsiteX17" fmla="*/ 2186210 w 2195270"/>
              <a:gd name="connsiteY17" fmla="*/ 757186 h 1545938"/>
              <a:gd name="connsiteX18" fmla="*/ 2179860 w 2195270"/>
              <a:gd name="connsiteY18" fmla="*/ 900061 h 1545938"/>
              <a:gd name="connsiteX19" fmla="*/ 2030635 w 2195270"/>
              <a:gd name="connsiteY19" fmla="*/ 1065161 h 1545938"/>
              <a:gd name="connsiteX20" fmla="*/ 1944910 w 2195270"/>
              <a:gd name="connsiteY20" fmla="*/ 1312811 h 1545938"/>
              <a:gd name="connsiteX21" fmla="*/ 2021110 w 2195270"/>
              <a:gd name="connsiteY21" fmla="*/ 1455686 h 1545938"/>
              <a:gd name="connsiteX22" fmla="*/ 1830610 w 2195270"/>
              <a:gd name="connsiteY22" fmla="*/ 1538236 h 1545938"/>
              <a:gd name="connsiteX23" fmla="*/ 1652810 w 2195270"/>
              <a:gd name="connsiteY23" fmla="*/ 1262011 h 1545938"/>
              <a:gd name="connsiteX24" fmla="*/ 1430560 w 2195270"/>
              <a:gd name="connsiteY24" fmla="*/ 1293761 h 1545938"/>
              <a:gd name="connsiteX25" fmla="*/ 1379760 w 2195270"/>
              <a:gd name="connsiteY25" fmla="*/ 1328686 h 1545938"/>
              <a:gd name="connsiteX26" fmla="*/ 1325785 w 2195270"/>
              <a:gd name="connsiteY26" fmla="*/ 1366786 h 1545938"/>
              <a:gd name="connsiteX27" fmla="*/ 1268635 w 2195270"/>
              <a:gd name="connsiteY27" fmla="*/ 1439811 h 1545938"/>
              <a:gd name="connsiteX28" fmla="*/ 1068610 w 2195270"/>
              <a:gd name="connsiteY28" fmla="*/ 1427111 h 1545938"/>
              <a:gd name="connsiteX29" fmla="*/ 989235 w 2195270"/>
              <a:gd name="connsiteY29" fmla="*/ 1446161 h 1545938"/>
              <a:gd name="connsiteX30" fmla="*/ 852710 w 2195270"/>
              <a:gd name="connsiteY30" fmla="*/ 1490611 h 1545938"/>
              <a:gd name="connsiteX31" fmla="*/ 630460 w 2195270"/>
              <a:gd name="connsiteY31" fmla="*/ 1322336 h 1545938"/>
              <a:gd name="connsiteX32" fmla="*/ 297085 w 2195270"/>
              <a:gd name="connsiteY32" fmla="*/ 1341386 h 1545938"/>
              <a:gd name="connsiteX33" fmla="*/ 192310 w 2195270"/>
              <a:gd name="connsiteY33" fmla="*/ 1379486 h 1545938"/>
              <a:gd name="connsiteX34" fmla="*/ 58960 w 2195270"/>
              <a:gd name="connsiteY34" fmla="*/ 1350911 h 1545938"/>
              <a:gd name="connsiteX35" fmla="*/ 106585 w 2195270"/>
              <a:gd name="connsiteY35" fmla="*/ 712736 h 1545938"/>
              <a:gd name="connsiteX36" fmla="*/ 20860 w 2195270"/>
              <a:gd name="connsiteY36" fmla="*/ 522236 h 1545938"/>
              <a:gd name="connsiteX37" fmla="*/ 97060 w 2195270"/>
              <a:gd name="connsiteY37" fmla="*/ 341261 h 1545938"/>
              <a:gd name="connsiteX38" fmla="*/ 1810 w 2195270"/>
              <a:gd name="connsiteY38" fmla="*/ 18205 h 1545938"/>
              <a:gd name="connsiteX0" fmla="*/ 1810 w 2195270"/>
              <a:gd name="connsiteY0" fmla="*/ 18205 h 1545938"/>
              <a:gd name="connsiteX1" fmla="*/ 199454 w 2195270"/>
              <a:gd name="connsiteY1" fmla="*/ 45986 h 1545938"/>
              <a:gd name="connsiteX2" fmla="*/ 239141 w 2195270"/>
              <a:gd name="connsiteY2" fmla="*/ 88849 h 1545938"/>
              <a:gd name="connsiteX3" fmla="*/ 249460 w 2195270"/>
              <a:gd name="connsiteY3" fmla="*/ 236486 h 1545938"/>
              <a:gd name="connsiteX4" fmla="*/ 470916 w 2195270"/>
              <a:gd name="connsiteY4" fmla="*/ 205530 h 1545938"/>
              <a:gd name="connsiteX5" fmla="*/ 585216 w 2195270"/>
              <a:gd name="connsiteY5" fmla="*/ 191242 h 1545938"/>
              <a:gd name="connsiteX6" fmla="*/ 611410 w 2195270"/>
              <a:gd name="connsiteY6" fmla="*/ 238867 h 1545938"/>
              <a:gd name="connsiteX7" fmla="*/ 606648 w 2195270"/>
              <a:gd name="connsiteY7" fmla="*/ 360311 h 1545938"/>
              <a:gd name="connsiteX8" fmla="*/ 611410 w 2195270"/>
              <a:gd name="connsiteY8" fmla="*/ 441274 h 1545938"/>
              <a:gd name="connsiteX9" fmla="*/ 622522 w 2195270"/>
              <a:gd name="connsiteY9" fmla="*/ 468261 h 1545938"/>
              <a:gd name="connsiteX10" fmla="*/ 651891 w 2195270"/>
              <a:gd name="connsiteY10" fmla="*/ 512710 h 1545938"/>
              <a:gd name="connsiteX11" fmla="*/ 813816 w 2195270"/>
              <a:gd name="connsiteY11" fmla="*/ 565099 h 1545938"/>
              <a:gd name="connsiteX12" fmla="*/ 1125760 w 2195270"/>
              <a:gd name="connsiteY12" fmla="*/ 617486 h 1545938"/>
              <a:gd name="connsiteX13" fmla="*/ 1446435 w 2195270"/>
              <a:gd name="connsiteY13" fmla="*/ 655586 h 1545938"/>
              <a:gd name="connsiteX14" fmla="*/ 1738534 w 2195270"/>
              <a:gd name="connsiteY14" fmla="*/ 553986 h 1545938"/>
              <a:gd name="connsiteX15" fmla="*/ 1903634 w 2195270"/>
              <a:gd name="connsiteY15" fmla="*/ 534936 h 1545938"/>
              <a:gd name="connsiteX16" fmla="*/ 2043335 w 2195270"/>
              <a:gd name="connsiteY16" fmla="*/ 579386 h 1545938"/>
              <a:gd name="connsiteX17" fmla="*/ 2141760 w 2195270"/>
              <a:gd name="connsiteY17" fmla="*/ 671461 h 1545938"/>
              <a:gd name="connsiteX18" fmla="*/ 2186210 w 2195270"/>
              <a:gd name="connsiteY18" fmla="*/ 757186 h 1545938"/>
              <a:gd name="connsiteX19" fmla="*/ 2179860 w 2195270"/>
              <a:gd name="connsiteY19" fmla="*/ 900061 h 1545938"/>
              <a:gd name="connsiteX20" fmla="*/ 2030635 w 2195270"/>
              <a:gd name="connsiteY20" fmla="*/ 1065161 h 1545938"/>
              <a:gd name="connsiteX21" fmla="*/ 1944910 w 2195270"/>
              <a:gd name="connsiteY21" fmla="*/ 1312811 h 1545938"/>
              <a:gd name="connsiteX22" fmla="*/ 2021110 w 2195270"/>
              <a:gd name="connsiteY22" fmla="*/ 1455686 h 1545938"/>
              <a:gd name="connsiteX23" fmla="*/ 1830610 w 2195270"/>
              <a:gd name="connsiteY23" fmla="*/ 1538236 h 1545938"/>
              <a:gd name="connsiteX24" fmla="*/ 1652810 w 2195270"/>
              <a:gd name="connsiteY24" fmla="*/ 1262011 h 1545938"/>
              <a:gd name="connsiteX25" fmla="*/ 1430560 w 2195270"/>
              <a:gd name="connsiteY25" fmla="*/ 1293761 h 1545938"/>
              <a:gd name="connsiteX26" fmla="*/ 1379760 w 2195270"/>
              <a:gd name="connsiteY26" fmla="*/ 1328686 h 1545938"/>
              <a:gd name="connsiteX27" fmla="*/ 1325785 w 2195270"/>
              <a:gd name="connsiteY27" fmla="*/ 1366786 h 1545938"/>
              <a:gd name="connsiteX28" fmla="*/ 1268635 w 2195270"/>
              <a:gd name="connsiteY28" fmla="*/ 1439811 h 1545938"/>
              <a:gd name="connsiteX29" fmla="*/ 1068610 w 2195270"/>
              <a:gd name="connsiteY29" fmla="*/ 1427111 h 1545938"/>
              <a:gd name="connsiteX30" fmla="*/ 989235 w 2195270"/>
              <a:gd name="connsiteY30" fmla="*/ 1446161 h 1545938"/>
              <a:gd name="connsiteX31" fmla="*/ 852710 w 2195270"/>
              <a:gd name="connsiteY31" fmla="*/ 1490611 h 1545938"/>
              <a:gd name="connsiteX32" fmla="*/ 630460 w 2195270"/>
              <a:gd name="connsiteY32" fmla="*/ 1322336 h 1545938"/>
              <a:gd name="connsiteX33" fmla="*/ 297085 w 2195270"/>
              <a:gd name="connsiteY33" fmla="*/ 1341386 h 1545938"/>
              <a:gd name="connsiteX34" fmla="*/ 192310 w 2195270"/>
              <a:gd name="connsiteY34" fmla="*/ 1379486 h 1545938"/>
              <a:gd name="connsiteX35" fmla="*/ 58960 w 2195270"/>
              <a:gd name="connsiteY35" fmla="*/ 1350911 h 1545938"/>
              <a:gd name="connsiteX36" fmla="*/ 106585 w 2195270"/>
              <a:gd name="connsiteY36" fmla="*/ 712736 h 1545938"/>
              <a:gd name="connsiteX37" fmla="*/ 20860 w 2195270"/>
              <a:gd name="connsiteY37" fmla="*/ 522236 h 1545938"/>
              <a:gd name="connsiteX38" fmla="*/ 97060 w 2195270"/>
              <a:gd name="connsiteY38" fmla="*/ 341261 h 1545938"/>
              <a:gd name="connsiteX39" fmla="*/ 1810 w 2195270"/>
              <a:gd name="connsiteY39" fmla="*/ 18205 h 1545938"/>
              <a:gd name="connsiteX0" fmla="*/ 1810 w 2195270"/>
              <a:gd name="connsiteY0" fmla="*/ 18205 h 1545938"/>
              <a:gd name="connsiteX1" fmla="*/ 199454 w 2195270"/>
              <a:gd name="connsiteY1" fmla="*/ 45986 h 1545938"/>
              <a:gd name="connsiteX2" fmla="*/ 239141 w 2195270"/>
              <a:gd name="connsiteY2" fmla="*/ 88849 h 1545938"/>
              <a:gd name="connsiteX3" fmla="*/ 249460 w 2195270"/>
              <a:gd name="connsiteY3" fmla="*/ 236486 h 1545938"/>
              <a:gd name="connsiteX4" fmla="*/ 470916 w 2195270"/>
              <a:gd name="connsiteY4" fmla="*/ 205530 h 1545938"/>
              <a:gd name="connsiteX5" fmla="*/ 585216 w 2195270"/>
              <a:gd name="connsiteY5" fmla="*/ 191242 h 1545938"/>
              <a:gd name="connsiteX6" fmla="*/ 611410 w 2195270"/>
              <a:gd name="connsiteY6" fmla="*/ 238867 h 1545938"/>
              <a:gd name="connsiteX7" fmla="*/ 606648 w 2195270"/>
              <a:gd name="connsiteY7" fmla="*/ 360311 h 1545938"/>
              <a:gd name="connsiteX8" fmla="*/ 611410 w 2195270"/>
              <a:gd name="connsiteY8" fmla="*/ 441274 h 1545938"/>
              <a:gd name="connsiteX9" fmla="*/ 622522 w 2195270"/>
              <a:gd name="connsiteY9" fmla="*/ 468261 h 1545938"/>
              <a:gd name="connsiteX10" fmla="*/ 651891 w 2195270"/>
              <a:gd name="connsiteY10" fmla="*/ 512710 h 1545938"/>
              <a:gd name="connsiteX11" fmla="*/ 813816 w 2195270"/>
              <a:gd name="connsiteY11" fmla="*/ 565099 h 1545938"/>
              <a:gd name="connsiteX12" fmla="*/ 1125760 w 2195270"/>
              <a:gd name="connsiteY12" fmla="*/ 617486 h 1545938"/>
              <a:gd name="connsiteX13" fmla="*/ 1446435 w 2195270"/>
              <a:gd name="connsiteY13" fmla="*/ 655586 h 1545938"/>
              <a:gd name="connsiteX14" fmla="*/ 1549623 w 2195270"/>
              <a:gd name="connsiteY14" fmla="*/ 641298 h 1545938"/>
              <a:gd name="connsiteX15" fmla="*/ 1738534 w 2195270"/>
              <a:gd name="connsiteY15" fmla="*/ 553986 h 1545938"/>
              <a:gd name="connsiteX16" fmla="*/ 1903634 w 2195270"/>
              <a:gd name="connsiteY16" fmla="*/ 534936 h 1545938"/>
              <a:gd name="connsiteX17" fmla="*/ 2043335 w 2195270"/>
              <a:gd name="connsiteY17" fmla="*/ 579386 h 1545938"/>
              <a:gd name="connsiteX18" fmla="*/ 2141760 w 2195270"/>
              <a:gd name="connsiteY18" fmla="*/ 671461 h 1545938"/>
              <a:gd name="connsiteX19" fmla="*/ 2186210 w 2195270"/>
              <a:gd name="connsiteY19" fmla="*/ 757186 h 1545938"/>
              <a:gd name="connsiteX20" fmla="*/ 2179860 w 2195270"/>
              <a:gd name="connsiteY20" fmla="*/ 900061 h 1545938"/>
              <a:gd name="connsiteX21" fmla="*/ 2030635 w 2195270"/>
              <a:gd name="connsiteY21" fmla="*/ 1065161 h 1545938"/>
              <a:gd name="connsiteX22" fmla="*/ 1944910 w 2195270"/>
              <a:gd name="connsiteY22" fmla="*/ 1312811 h 1545938"/>
              <a:gd name="connsiteX23" fmla="*/ 2021110 w 2195270"/>
              <a:gd name="connsiteY23" fmla="*/ 1455686 h 1545938"/>
              <a:gd name="connsiteX24" fmla="*/ 1830610 w 2195270"/>
              <a:gd name="connsiteY24" fmla="*/ 1538236 h 1545938"/>
              <a:gd name="connsiteX25" fmla="*/ 1652810 w 2195270"/>
              <a:gd name="connsiteY25" fmla="*/ 1262011 h 1545938"/>
              <a:gd name="connsiteX26" fmla="*/ 1430560 w 2195270"/>
              <a:gd name="connsiteY26" fmla="*/ 1293761 h 1545938"/>
              <a:gd name="connsiteX27" fmla="*/ 1379760 w 2195270"/>
              <a:gd name="connsiteY27" fmla="*/ 1328686 h 1545938"/>
              <a:gd name="connsiteX28" fmla="*/ 1325785 w 2195270"/>
              <a:gd name="connsiteY28" fmla="*/ 1366786 h 1545938"/>
              <a:gd name="connsiteX29" fmla="*/ 1268635 w 2195270"/>
              <a:gd name="connsiteY29" fmla="*/ 1439811 h 1545938"/>
              <a:gd name="connsiteX30" fmla="*/ 1068610 w 2195270"/>
              <a:gd name="connsiteY30" fmla="*/ 1427111 h 1545938"/>
              <a:gd name="connsiteX31" fmla="*/ 989235 w 2195270"/>
              <a:gd name="connsiteY31" fmla="*/ 1446161 h 1545938"/>
              <a:gd name="connsiteX32" fmla="*/ 852710 w 2195270"/>
              <a:gd name="connsiteY32" fmla="*/ 1490611 h 1545938"/>
              <a:gd name="connsiteX33" fmla="*/ 630460 w 2195270"/>
              <a:gd name="connsiteY33" fmla="*/ 1322336 h 1545938"/>
              <a:gd name="connsiteX34" fmla="*/ 297085 w 2195270"/>
              <a:gd name="connsiteY34" fmla="*/ 1341386 h 1545938"/>
              <a:gd name="connsiteX35" fmla="*/ 192310 w 2195270"/>
              <a:gd name="connsiteY35" fmla="*/ 1379486 h 1545938"/>
              <a:gd name="connsiteX36" fmla="*/ 58960 w 2195270"/>
              <a:gd name="connsiteY36" fmla="*/ 1350911 h 1545938"/>
              <a:gd name="connsiteX37" fmla="*/ 106585 w 2195270"/>
              <a:gd name="connsiteY37" fmla="*/ 712736 h 1545938"/>
              <a:gd name="connsiteX38" fmla="*/ 20860 w 2195270"/>
              <a:gd name="connsiteY38" fmla="*/ 522236 h 1545938"/>
              <a:gd name="connsiteX39" fmla="*/ 97060 w 2195270"/>
              <a:gd name="connsiteY39" fmla="*/ 341261 h 1545938"/>
              <a:gd name="connsiteX40" fmla="*/ 1810 w 2195270"/>
              <a:gd name="connsiteY40" fmla="*/ 18205 h 1545938"/>
              <a:gd name="connsiteX0" fmla="*/ 1810 w 2195270"/>
              <a:gd name="connsiteY0" fmla="*/ 18205 h 1545938"/>
              <a:gd name="connsiteX1" fmla="*/ 199454 w 2195270"/>
              <a:gd name="connsiteY1" fmla="*/ 45986 h 1545938"/>
              <a:gd name="connsiteX2" fmla="*/ 239141 w 2195270"/>
              <a:gd name="connsiteY2" fmla="*/ 88849 h 1545938"/>
              <a:gd name="connsiteX3" fmla="*/ 249460 w 2195270"/>
              <a:gd name="connsiteY3" fmla="*/ 236486 h 1545938"/>
              <a:gd name="connsiteX4" fmla="*/ 470916 w 2195270"/>
              <a:gd name="connsiteY4" fmla="*/ 205530 h 1545938"/>
              <a:gd name="connsiteX5" fmla="*/ 585216 w 2195270"/>
              <a:gd name="connsiteY5" fmla="*/ 191242 h 1545938"/>
              <a:gd name="connsiteX6" fmla="*/ 611410 w 2195270"/>
              <a:gd name="connsiteY6" fmla="*/ 238867 h 1545938"/>
              <a:gd name="connsiteX7" fmla="*/ 606648 w 2195270"/>
              <a:gd name="connsiteY7" fmla="*/ 360311 h 1545938"/>
              <a:gd name="connsiteX8" fmla="*/ 611410 w 2195270"/>
              <a:gd name="connsiteY8" fmla="*/ 441274 h 1545938"/>
              <a:gd name="connsiteX9" fmla="*/ 622522 w 2195270"/>
              <a:gd name="connsiteY9" fmla="*/ 468261 h 1545938"/>
              <a:gd name="connsiteX10" fmla="*/ 651891 w 2195270"/>
              <a:gd name="connsiteY10" fmla="*/ 512710 h 1545938"/>
              <a:gd name="connsiteX11" fmla="*/ 813816 w 2195270"/>
              <a:gd name="connsiteY11" fmla="*/ 565099 h 1545938"/>
              <a:gd name="connsiteX12" fmla="*/ 1125760 w 2195270"/>
              <a:gd name="connsiteY12" fmla="*/ 617486 h 1545938"/>
              <a:gd name="connsiteX13" fmla="*/ 1446435 w 2195270"/>
              <a:gd name="connsiteY13" fmla="*/ 655586 h 1545938"/>
              <a:gd name="connsiteX14" fmla="*/ 1549623 w 2195270"/>
              <a:gd name="connsiteY14" fmla="*/ 641298 h 1545938"/>
              <a:gd name="connsiteX15" fmla="*/ 1733772 w 2195270"/>
              <a:gd name="connsiteY15" fmla="*/ 551604 h 1545938"/>
              <a:gd name="connsiteX16" fmla="*/ 1903634 w 2195270"/>
              <a:gd name="connsiteY16" fmla="*/ 534936 h 1545938"/>
              <a:gd name="connsiteX17" fmla="*/ 2043335 w 2195270"/>
              <a:gd name="connsiteY17" fmla="*/ 579386 h 1545938"/>
              <a:gd name="connsiteX18" fmla="*/ 2141760 w 2195270"/>
              <a:gd name="connsiteY18" fmla="*/ 671461 h 1545938"/>
              <a:gd name="connsiteX19" fmla="*/ 2186210 w 2195270"/>
              <a:gd name="connsiteY19" fmla="*/ 757186 h 1545938"/>
              <a:gd name="connsiteX20" fmla="*/ 2179860 w 2195270"/>
              <a:gd name="connsiteY20" fmla="*/ 900061 h 1545938"/>
              <a:gd name="connsiteX21" fmla="*/ 2030635 w 2195270"/>
              <a:gd name="connsiteY21" fmla="*/ 1065161 h 1545938"/>
              <a:gd name="connsiteX22" fmla="*/ 1944910 w 2195270"/>
              <a:gd name="connsiteY22" fmla="*/ 1312811 h 1545938"/>
              <a:gd name="connsiteX23" fmla="*/ 2021110 w 2195270"/>
              <a:gd name="connsiteY23" fmla="*/ 1455686 h 1545938"/>
              <a:gd name="connsiteX24" fmla="*/ 1830610 w 2195270"/>
              <a:gd name="connsiteY24" fmla="*/ 1538236 h 1545938"/>
              <a:gd name="connsiteX25" fmla="*/ 1652810 w 2195270"/>
              <a:gd name="connsiteY25" fmla="*/ 1262011 h 1545938"/>
              <a:gd name="connsiteX26" fmla="*/ 1430560 w 2195270"/>
              <a:gd name="connsiteY26" fmla="*/ 1293761 h 1545938"/>
              <a:gd name="connsiteX27" fmla="*/ 1379760 w 2195270"/>
              <a:gd name="connsiteY27" fmla="*/ 1328686 h 1545938"/>
              <a:gd name="connsiteX28" fmla="*/ 1325785 w 2195270"/>
              <a:gd name="connsiteY28" fmla="*/ 1366786 h 1545938"/>
              <a:gd name="connsiteX29" fmla="*/ 1268635 w 2195270"/>
              <a:gd name="connsiteY29" fmla="*/ 1439811 h 1545938"/>
              <a:gd name="connsiteX30" fmla="*/ 1068610 w 2195270"/>
              <a:gd name="connsiteY30" fmla="*/ 1427111 h 1545938"/>
              <a:gd name="connsiteX31" fmla="*/ 989235 w 2195270"/>
              <a:gd name="connsiteY31" fmla="*/ 1446161 h 1545938"/>
              <a:gd name="connsiteX32" fmla="*/ 852710 w 2195270"/>
              <a:gd name="connsiteY32" fmla="*/ 1490611 h 1545938"/>
              <a:gd name="connsiteX33" fmla="*/ 630460 w 2195270"/>
              <a:gd name="connsiteY33" fmla="*/ 1322336 h 1545938"/>
              <a:gd name="connsiteX34" fmla="*/ 297085 w 2195270"/>
              <a:gd name="connsiteY34" fmla="*/ 1341386 h 1545938"/>
              <a:gd name="connsiteX35" fmla="*/ 192310 w 2195270"/>
              <a:gd name="connsiteY35" fmla="*/ 1379486 h 1545938"/>
              <a:gd name="connsiteX36" fmla="*/ 58960 w 2195270"/>
              <a:gd name="connsiteY36" fmla="*/ 1350911 h 1545938"/>
              <a:gd name="connsiteX37" fmla="*/ 106585 w 2195270"/>
              <a:gd name="connsiteY37" fmla="*/ 712736 h 1545938"/>
              <a:gd name="connsiteX38" fmla="*/ 20860 w 2195270"/>
              <a:gd name="connsiteY38" fmla="*/ 522236 h 1545938"/>
              <a:gd name="connsiteX39" fmla="*/ 97060 w 2195270"/>
              <a:gd name="connsiteY39" fmla="*/ 341261 h 1545938"/>
              <a:gd name="connsiteX40" fmla="*/ 1810 w 2195270"/>
              <a:gd name="connsiteY40" fmla="*/ 18205 h 1545938"/>
              <a:gd name="connsiteX0" fmla="*/ 1810 w 2195270"/>
              <a:gd name="connsiteY0" fmla="*/ 18205 h 1545938"/>
              <a:gd name="connsiteX1" fmla="*/ 199454 w 2195270"/>
              <a:gd name="connsiteY1" fmla="*/ 45986 h 1545938"/>
              <a:gd name="connsiteX2" fmla="*/ 239141 w 2195270"/>
              <a:gd name="connsiteY2" fmla="*/ 88849 h 1545938"/>
              <a:gd name="connsiteX3" fmla="*/ 249460 w 2195270"/>
              <a:gd name="connsiteY3" fmla="*/ 236486 h 1545938"/>
              <a:gd name="connsiteX4" fmla="*/ 470916 w 2195270"/>
              <a:gd name="connsiteY4" fmla="*/ 205530 h 1545938"/>
              <a:gd name="connsiteX5" fmla="*/ 585216 w 2195270"/>
              <a:gd name="connsiteY5" fmla="*/ 191242 h 1545938"/>
              <a:gd name="connsiteX6" fmla="*/ 611410 w 2195270"/>
              <a:gd name="connsiteY6" fmla="*/ 238867 h 1545938"/>
              <a:gd name="connsiteX7" fmla="*/ 606648 w 2195270"/>
              <a:gd name="connsiteY7" fmla="*/ 360311 h 1545938"/>
              <a:gd name="connsiteX8" fmla="*/ 611410 w 2195270"/>
              <a:gd name="connsiteY8" fmla="*/ 441274 h 1545938"/>
              <a:gd name="connsiteX9" fmla="*/ 622522 w 2195270"/>
              <a:gd name="connsiteY9" fmla="*/ 468261 h 1545938"/>
              <a:gd name="connsiteX10" fmla="*/ 651891 w 2195270"/>
              <a:gd name="connsiteY10" fmla="*/ 512710 h 1545938"/>
              <a:gd name="connsiteX11" fmla="*/ 813816 w 2195270"/>
              <a:gd name="connsiteY11" fmla="*/ 565099 h 1545938"/>
              <a:gd name="connsiteX12" fmla="*/ 1125760 w 2195270"/>
              <a:gd name="connsiteY12" fmla="*/ 617486 h 1545938"/>
              <a:gd name="connsiteX13" fmla="*/ 1446435 w 2195270"/>
              <a:gd name="connsiteY13" fmla="*/ 655586 h 1545938"/>
              <a:gd name="connsiteX14" fmla="*/ 1549623 w 2195270"/>
              <a:gd name="connsiteY14" fmla="*/ 641298 h 1545938"/>
              <a:gd name="connsiteX15" fmla="*/ 1733772 w 2195270"/>
              <a:gd name="connsiteY15" fmla="*/ 551604 h 1545938"/>
              <a:gd name="connsiteX16" fmla="*/ 1903634 w 2195270"/>
              <a:gd name="connsiteY16" fmla="*/ 534936 h 1545938"/>
              <a:gd name="connsiteX17" fmla="*/ 2043335 w 2195270"/>
              <a:gd name="connsiteY17" fmla="*/ 579386 h 1545938"/>
              <a:gd name="connsiteX18" fmla="*/ 2141760 w 2195270"/>
              <a:gd name="connsiteY18" fmla="*/ 661936 h 1545938"/>
              <a:gd name="connsiteX19" fmla="*/ 2186210 w 2195270"/>
              <a:gd name="connsiteY19" fmla="*/ 757186 h 1545938"/>
              <a:gd name="connsiteX20" fmla="*/ 2179860 w 2195270"/>
              <a:gd name="connsiteY20" fmla="*/ 900061 h 1545938"/>
              <a:gd name="connsiteX21" fmla="*/ 2030635 w 2195270"/>
              <a:gd name="connsiteY21" fmla="*/ 1065161 h 1545938"/>
              <a:gd name="connsiteX22" fmla="*/ 1944910 w 2195270"/>
              <a:gd name="connsiteY22" fmla="*/ 1312811 h 1545938"/>
              <a:gd name="connsiteX23" fmla="*/ 2021110 w 2195270"/>
              <a:gd name="connsiteY23" fmla="*/ 1455686 h 1545938"/>
              <a:gd name="connsiteX24" fmla="*/ 1830610 w 2195270"/>
              <a:gd name="connsiteY24" fmla="*/ 1538236 h 1545938"/>
              <a:gd name="connsiteX25" fmla="*/ 1652810 w 2195270"/>
              <a:gd name="connsiteY25" fmla="*/ 1262011 h 1545938"/>
              <a:gd name="connsiteX26" fmla="*/ 1430560 w 2195270"/>
              <a:gd name="connsiteY26" fmla="*/ 1293761 h 1545938"/>
              <a:gd name="connsiteX27" fmla="*/ 1379760 w 2195270"/>
              <a:gd name="connsiteY27" fmla="*/ 1328686 h 1545938"/>
              <a:gd name="connsiteX28" fmla="*/ 1325785 w 2195270"/>
              <a:gd name="connsiteY28" fmla="*/ 1366786 h 1545938"/>
              <a:gd name="connsiteX29" fmla="*/ 1268635 w 2195270"/>
              <a:gd name="connsiteY29" fmla="*/ 1439811 h 1545938"/>
              <a:gd name="connsiteX30" fmla="*/ 1068610 w 2195270"/>
              <a:gd name="connsiteY30" fmla="*/ 1427111 h 1545938"/>
              <a:gd name="connsiteX31" fmla="*/ 989235 w 2195270"/>
              <a:gd name="connsiteY31" fmla="*/ 1446161 h 1545938"/>
              <a:gd name="connsiteX32" fmla="*/ 852710 w 2195270"/>
              <a:gd name="connsiteY32" fmla="*/ 1490611 h 1545938"/>
              <a:gd name="connsiteX33" fmla="*/ 630460 w 2195270"/>
              <a:gd name="connsiteY33" fmla="*/ 1322336 h 1545938"/>
              <a:gd name="connsiteX34" fmla="*/ 297085 w 2195270"/>
              <a:gd name="connsiteY34" fmla="*/ 1341386 h 1545938"/>
              <a:gd name="connsiteX35" fmla="*/ 192310 w 2195270"/>
              <a:gd name="connsiteY35" fmla="*/ 1379486 h 1545938"/>
              <a:gd name="connsiteX36" fmla="*/ 58960 w 2195270"/>
              <a:gd name="connsiteY36" fmla="*/ 1350911 h 1545938"/>
              <a:gd name="connsiteX37" fmla="*/ 106585 w 2195270"/>
              <a:gd name="connsiteY37" fmla="*/ 712736 h 1545938"/>
              <a:gd name="connsiteX38" fmla="*/ 20860 w 2195270"/>
              <a:gd name="connsiteY38" fmla="*/ 522236 h 1545938"/>
              <a:gd name="connsiteX39" fmla="*/ 97060 w 2195270"/>
              <a:gd name="connsiteY39" fmla="*/ 341261 h 1545938"/>
              <a:gd name="connsiteX40" fmla="*/ 1810 w 2195270"/>
              <a:gd name="connsiteY40" fmla="*/ 18205 h 1545938"/>
              <a:gd name="connsiteX0" fmla="*/ 1810 w 2195270"/>
              <a:gd name="connsiteY0" fmla="*/ 18205 h 1540072"/>
              <a:gd name="connsiteX1" fmla="*/ 199454 w 2195270"/>
              <a:gd name="connsiteY1" fmla="*/ 45986 h 1540072"/>
              <a:gd name="connsiteX2" fmla="*/ 239141 w 2195270"/>
              <a:gd name="connsiteY2" fmla="*/ 88849 h 1540072"/>
              <a:gd name="connsiteX3" fmla="*/ 249460 w 2195270"/>
              <a:gd name="connsiteY3" fmla="*/ 236486 h 1540072"/>
              <a:gd name="connsiteX4" fmla="*/ 470916 w 2195270"/>
              <a:gd name="connsiteY4" fmla="*/ 205530 h 1540072"/>
              <a:gd name="connsiteX5" fmla="*/ 585216 w 2195270"/>
              <a:gd name="connsiteY5" fmla="*/ 191242 h 1540072"/>
              <a:gd name="connsiteX6" fmla="*/ 611410 w 2195270"/>
              <a:gd name="connsiteY6" fmla="*/ 238867 h 1540072"/>
              <a:gd name="connsiteX7" fmla="*/ 606648 w 2195270"/>
              <a:gd name="connsiteY7" fmla="*/ 360311 h 1540072"/>
              <a:gd name="connsiteX8" fmla="*/ 611410 w 2195270"/>
              <a:gd name="connsiteY8" fmla="*/ 441274 h 1540072"/>
              <a:gd name="connsiteX9" fmla="*/ 622522 w 2195270"/>
              <a:gd name="connsiteY9" fmla="*/ 468261 h 1540072"/>
              <a:gd name="connsiteX10" fmla="*/ 651891 w 2195270"/>
              <a:gd name="connsiteY10" fmla="*/ 512710 h 1540072"/>
              <a:gd name="connsiteX11" fmla="*/ 813816 w 2195270"/>
              <a:gd name="connsiteY11" fmla="*/ 565099 h 1540072"/>
              <a:gd name="connsiteX12" fmla="*/ 1125760 w 2195270"/>
              <a:gd name="connsiteY12" fmla="*/ 617486 h 1540072"/>
              <a:gd name="connsiteX13" fmla="*/ 1446435 w 2195270"/>
              <a:gd name="connsiteY13" fmla="*/ 655586 h 1540072"/>
              <a:gd name="connsiteX14" fmla="*/ 1549623 w 2195270"/>
              <a:gd name="connsiteY14" fmla="*/ 641298 h 1540072"/>
              <a:gd name="connsiteX15" fmla="*/ 1733772 w 2195270"/>
              <a:gd name="connsiteY15" fmla="*/ 551604 h 1540072"/>
              <a:gd name="connsiteX16" fmla="*/ 1903634 w 2195270"/>
              <a:gd name="connsiteY16" fmla="*/ 534936 h 1540072"/>
              <a:gd name="connsiteX17" fmla="*/ 2043335 w 2195270"/>
              <a:gd name="connsiteY17" fmla="*/ 579386 h 1540072"/>
              <a:gd name="connsiteX18" fmla="*/ 2141760 w 2195270"/>
              <a:gd name="connsiteY18" fmla="*/ 661936 h 1540072"/>
              <a:gd name="connsiteX19" fmla="*/ 2186210 w 2195270"/>
              <a:gd name="connsiteY19" fmla="*/ 757186 h 1540072"/>
              <a:gd name="connsiteX20" fmla="*/ 2179860 w 2195270"/>
              <a:gd name="connsiteY20" fmla="*/ 900061 h 1540072"/>
              <a:gd name="connsiteX21" fmla="*/ 2030635 w 2195270"/>
              <a:gd name="connsiteY21" fmla="*/ 1065161 h 1540072"/>
              <a:gd name="connsiteX22" fmla="*/ 1944910 w 2195270"/>
              <a:gd name="connsiteY22" fmla="*/ 1312811 h 1540072"/>
              <a:gd name="connsiteX23" fmla="*/ 2021110 w 2195270"/>
              <a:gd name="connsiteY23" fmla="*/ 1455686 h 1540072"/>
              <a:gd name="connsiteX24" fmla="*/ 1830610 w 2195270"/>
              <a:gd name="connsiteY24" fmla="*/ 1538236 h 1540072"/>
              <a:gd name="connsiteX25" fmla="*/ 1778223 w 2195270"/>
              <a:gd name="connsiteY25" fmla="*/ 1491404 h 1540072"/>
              <a:gd name="connsiteX26" fmla="*/ 1652810 w 2195270"/>
              <a:gd name="connsiteY26" fmla="*/ 1262011 h 1540072"/>
              <a:gd name="connsiteX27" fmla="*/ 1430560 w 2195270"/>
              <a:gd name="connsiteY27" fmla="*/ 1293761 h 1540072"/>
              <a:gd name="connsiteX28" fmla="*/ 1379760 w 2195270"/>
              <a:gd name="connsiteY28" fmla="*/ 1328686 h 1540072"/>
              <a:gd name="connsiteX29" fmla="*/ 1325785 w 2195270"/>
              <a:gd name="connsiteY29" fmla="*/ 1366786 h 1540072"/>
              <a:gd name="connsiteX30" fmla="*/ 1268635 w 2195270"/>
              <a:gd name="connsiteY30" fmla="*/ 1439811 h 1540072"/>
              <a:gd name="connsiteX31" fmla="*/ 1068610 w 2195270"/>
              <a:gd name="connsiteY31" fmla="*/ 1427111 h 1540072"/>
              <a:gd name="connsiteX32" fmla="*/ 989235 w 2195270"/>
              <a:gd name="connsiteY32" fmla="*/ 1446161 h 1540072"/>
              <a:gd name="connsiteX33" fmla="*/ 852710 w 2195270"/>
              <a:gd name="connsiteY33" fmla="*/ 1490611 h 1540072"/>
              <a:gd name="connsiteX34" fmla="*/ 630460 w 2195270"/>
              <a:gd name="connsiteY34" fmla="*/ 1322336 h 1540072"/>
              <a:gd name="connsiteX35" fmla="*/ 297085 w 2195270"/>
              <a:gd name="connsiteY35" fmla="*/ 1341386 h 1540072"/>
              <a:gd name="connsiteX36" fmla="*/ 192310 w 2195270"/>
              <a:gd name="connsiteY36" fmla="*/ 1379486 h 1540072"/>
              <a:gd name="connsiteX37" fmla="*/ 58960 w 2195270"/>
              <a:gd name="connsiteY37" fmla="*/ 1350911 h 1540072"/>
              <a:gd name="connsiteX38" fmla="*/ 106585 w 2195270"/>
              <a:gd name="connsiteY38" fmla="*/ 712736 h 1540072"/>
              <a:gd name="connsiteX39" fmla="*/ 20860 w 2195270"/>
              <a:gd name="connsiteY39" fmla="*/ 522236 h 1540072"/>
              <a:gd name="connsiteX40" fmla="*/ 97060 w 2195270"/>
              <a:gd name="connsiteY40" fmla="*/ 341261 h 1540072"/>
              <a:gd name="connsiteX41" fmla="*/ 1810 w 2195270"/>
              <a:gd name="connsiteY41" fmla="*/ 18205 h 1540072"/>
              <a:gd name="connsiteX0" fmla="*/ 1810 w 2195270"/>
              <a:gd name="connsiteY0" fmla="*/ 18205 h 1541891"/>
              <a:gd name="connsiteX1" fmla="*/ 199454 w 2195270"/>
              <a:gd name="connsiteY1" fmla="*/ 45986 h 1541891"/>
              <a:gd name="connsiteX2" fmla="*/ 239141 w 2195270"/>
              <a:gd name="connsiteY2" fmla="*/ 88849 h 1541891"/>
              <a:gd name="connsiteX3" fmla="*/ 249460 w 2195270"/>
              <a:gd name="connsiteY3" fmla="*/ 236486 h 1541891"/>
              <a:gd name="connsiteX4" fmla="*/ 470916 w 2195270"/>
              <a:gd name="connsiteY4" fmla="*/ 205530 h 1541891"/>
              <a:gd name="connsiteX5" fmla="*/ 585216 w 2195270"/>
              <a:gd name="connsiteY5" fmla="*/ 191242 h 1541891"/>
              <a:gd name="connsiteX6" fmla="*/ 611410 w 2195270"/>
              <a:gd name="connsiteY6" fmla="*/ 238867 h 1541891"/>
              <a:gd name="connsiteX7" fmla="*/ 606648 w 2195270"/>
              <a:gd name="connsiteY7" fmla="*/ 360311 h 1541891"/>
              <a:gd name="connsiteX8" fmla="*/ 611410 w 2195270"/>
              <a:gd name="connsiteY8" fmla="*/ 441274 h 1541891"/>
              <a:gd name="connsiteX9" fmla="*/ 622522 w 2195270"/>
              <a:gd name="connsiteY9" fmla="*/ 468261 h 1541891"/>
              <a:gd name="connsiteX10" fmla="*/ 651891 w 2195270"/>
              <a:gd name="connsiteY10" fmla="*/ 512710 h 1541891"/>
              <a:gd name="connsiteX11" fmla="*/ 813816 w 2195270"/>
              <a:gd name="connsiteY11" fmla="*/ 565099 h 1541891"/>
              <a:gd name="connsiteX12" fmla="*/ 1125760 w 2195270"/>
              <a:gd name="connsiteY12" fmla="*/ 617486 h 1541891"/>
              <a:gd name="connsiteX13" fmla="*/ 1446435 w 2195270"/>
              <a:gd name="connsiteY13" fmla="*/ 655586 h 1541891"/>
              <a:gd name="connsiteX14" fmla="*/ 1549623 w 2195270"/>
              <a:gd name="connsiteY14" fmla="*/ 641298 h 1541891"/>
              <a:gd name="connsiteX15" fmla="*/ 1733772 w 2195270"/>
              <a:gd name="connsiteY15" fmla="*/ 551604 h 1541891"/>
              <a:gd name="connsiteX16" fmla="*/ 1903634 w 2195270"/>
              <a:gd name="connsiteY16" fmla="*/ 534936 h 1541891"/>
              <a:gd name="connsiteX17" fmla="*/ 2043335 w 2195270"/>
              <a:gd name="connsiteY17" fmla="*/ 579386 h 1541891"/>
              <a:gd name="connsiteX18" fmla="*/ 2141760 w 2195270"/>
              <a:gd name="connsiteY18" fmla="*/ 661936 h 1541891"/>
              <a:gd name="connsiteX19" fmla="*/ 2186210 w 2195270"/>
              <a:gd name="connsiteY19" fmla="*/ 757186 h 1541891"/>
              <a:gd name="connsiteX20" fmla="*/ 2179860 w 2195270"/>
              <a:gd name="connsiteY20" fmla="*/ 900061 h 1541891"/>
              <a:gd name="connsiteX21" fmla="*/ 2030635 w 2195270"/>
              <a:gd name="connsiteY21" fmla="*/ 1065161 h 1541891"/>
              <a:gd name="connsiteX22" fmla="*/ 1944910 w 2195270"/>
              <a:gd name="connsiteY22" fmla="*/ 1312811 h 1541891"/>
              <a:gd name="connsiteX23" fmla="*/ 2021110 w 2195270"/>
              <a:gd name="connsiteY23" fmla="*/ 1455686 h 1541891"/>
              <a:gd name="connsiteX24" fmla="*/ 1913954 w 2195270"/>
              <a:gd name="connsiteY24" fmla="*/ 1529504 h 1541891"/>
              <a:gd name="connsiteX25" fmla="*/ 1830610 w 2195270"/>
              <a:gd name="connsiteY25" fmla="*/ 1538236 h 1541891"/>
              <a:gd name="connsiteX26" fmla="*/ 1778223 w 2195270"/>
              <a:gd name="connsiteY26" fmla="*/ 1491404 h 1541891"/>
              <a:gd name="connsiteX27" fmla="*/ 1652810 w 2195270"/>
              <a:gd name="connsiteY27" fmla="*/ 1262011 h 1541891"/>
              <a:gd name="connsiteX28" fmla="*/ 1430560 w 2195270"/>
              <a:gd name="connsiteY28" fmla="*/ 1293761 h 1541891"/>
              <a:gd name="connsiteX29" fmla="*/ 1379760 w 2195270"/>
              <a:gd name="connsiteY29" fmla="*/ 1328686 h 1541891"/>
              <a:gd name="connsiteX30" fmla="*/ 1325785 w 2195270"/>
              <a:gd name="connsiteY30" fmla="*/ 1366786 h 1541891"/>
              <a:gd name="connsiteX31" fmla="*/ 1268635 w 2195270"/>
              <a:gd name="connsiteY31" fmla="*/ 1439811 h 1541891"/>
              <a:gd name="connsiteX32" fmla="*/ 1068610 w 2195270"/>
              <a:gd name="connsiteY32" fmla="*/ 1427111 h 1541891"/>
              <a:gd name="connsiteX33" fmla="*/ 989235 w 2195270"/>
              <a:gd name="connsiteY33" fmla="*/ 1446161 h 1541891"/>
              <a:gd name="connsiteX34" fmla="*/ 852710 w 2195270"/>
              <a:gd name="connsiteY34" fmla="*/ 1490611 h 1541891"/>
              <a:gd name="connsiteX35" fmla="*/ 630460 w 2195270"/>
              <a:gd name="connsiteY35" fmla="*/ 1322336 h 1541891"/>
              <a:gd name="connsiteX36" fmla="*/ 297085 w 2195270"/>
              <a:gd name="connsiteY36" fmla="*/ 1341386 h 1541891"/>
              <a:gd name="connsiteX37" fmla="*/ 192310 w 2195270"/>
              <a:gd name="connsiteY37" fmla="*/ 1379486 h 1541891"/>
              <a:gd name="connsiteX38" fmla="*/ 58960 w 2195270"/>
              <a:gd name="connsiteY38" fmla="*/ 1350911 h 1541891"/>
              <a:gd name="connsiteX39" fmla="*/ 106585 w 2195270"/>
              <a:gd name="connsiteY39" fmla="*/ 712736 h 1541891"/>
              <a:gd name="connsiteX40" fmla="*/ 20860 w 2195270"/>
              <a:gd name="connsiteY40" fmla="*/ 522236 h 1541891"/>
              <a:gd name="connsiteX41" fmla="*/ 97060 w 2195270"/>
              <a:gd name="connsiteY41" fmla="*/ 341261 h 1541891"/>
              <a:gd name="connsiteX42" fmla="*/ 1810 w 2195270"/>
              <a:gd name="connsiteY42" fmla="*/ 18205 h 15418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2195270" h="1541891">
                <a:moveTo>
                  <a:pt x="1810" y="18205"/>
                </a:moveTo>
                <a:cubicBezTo>
                  <a:pt x="18876" y="-31008"/>
                  <a:pt x="166646" y="33815"/>
                  <a:pt x="199454" y="45986"/>
                </a:cubicBezTo>
                <a:cubicBezTo>
                  <a:pt x="232262" y="58157"/>
                  <a:pt x="230807" y="57099"/>
                  <a:pt x="239141" y="88849"/>
                </a:cubicBezTo>
                <a:cubicBezTo>
                  <a:pt x="247475" y="120599"/>
                  <a:pt x="210831" y="217039"/>
                  <a:pt x="249460" y="236486"/>
                </a:cubicBezTo>
                <a:cubicBezTo>
                  <a:pt x="288089" y="255933"/>
                  <a:pt x="414957" y="211880"/>
                  <a:pt x="470916" y="205530"/>
                </a:cubicBezTo>
                <a:cubicBezTo>
                  <a:pt x="526875" y="199180"/>
                  <a:pt x="561800" y="185686"/>
                  <a:pt x="585216" y="191242"/>
                </a:cubicBezTo>
                <a:cubicBezTo>
                  <a:pt x="608632" y="196798"/>
                  <a:pt x="607838" y="211880"/>
                  <a:pt x="611410" y="238867"/>
                </a:cubicBezTo>
                <a:cubicBezTo>
                  <a:pt x="614982" y="265855"/>
                  <a:pt x="607839" y="326577"/>
                  <a:pt x="606648" y="360311"/>
                </a:cubicBezTo>
                <a:cubicBezTo>
                  <a:pt x="605457" y="394045"/>
                  <a:pt x="608764" y="423283"/>
                  <a:pt x="611410" y="441274"/>
                </a:cubicBezTo>
                <a:cubicBezTo>
                  <a:pt x="614056" y="459265"/>
                  <a:pt x="615775" y="456355"/>
                  <a:pt x="622522" y="468261"/>
                </a:cubicBezTo>
                <a:cubicBezTo>
                  <a:pt x="629269" y="480167"/>
                  <a:pt x="620009" y="496570"/>
                  <a:pt x="651891" y="512710"/>
                </a:cubicBezTo>
                <a:cubicBezTo>
                  <a:pt x="683773" y="528850"/>
                  <a:pt x="739997" y="546049"/>
                  <a:pt x="813816" y="565099"/>
                </a:cubicBezTo>
                <a:cubicBezTo>
                  <a:pt x="887635" y="584149"/>
                  <a:pt x="1020324" y="602405"/>
                  <a:pt x="1125760" y="617486"/>
                </a:cubicBezTo>
                <a:cubicBezTo>
                  <a:pt x="1231196" y="632567"/>
                  <a:pt x="1375791" y="651617"/>
                  <a:pt x="1446435" y="655586"/>
                </a:cubicBezTo>
                <a:cubicBezTo>
                  <a:pt x="1517079" y="659555"/>
                  <a:pt x="1500940" y="658231"/>
                  <a:pt x="1549623" y="641298"/>
                </a:cubicBezTo>
                <a:cubicBezTo>
                  <a:pt x="1598306" y="624365"/>
                  <a:pt x="1673580" y="566553"/>
                  <a:pt x="1733772" y="551604"/>
                </a:cubicBezTo>
                <a:cubicBezTo>
                  <a:pt x="1793964" y="536655"/>
                  <a:pt x="1852834" y="530703"/>
                  <a:pt x="1903634" y="534936"/>
                </a:cubicBezTo>
                <a:cubicBezTo>
                  <a:pt x="1954434" y="539169"/>
                  <a:pt x="2003647" y="558219"/>
                  <a:pt x="2043335" y="579386"/>
                </a:cubicBezTo>
                <a:cubicBezTo>
                  <a:pt x="2083023" y="600553"/>
                  <a:pt x="2120064" y="631774"/>
                  <a:pt x="2141760" y="661936"/>
                </a:cubicBezTo>
                <a:cubicBezTo>
                  <a:pt x="2163456" y="692098"/>
                  <a:pt x="2179860" y="719086"/>
                  <a:pt x="2186210" y="757186"/>
                </a:cubicBezTo>
                <a:cubicBezTo>
                  <a:pt x="2192560" y="795286"/>
                  <a:pt x="2205789" y="848732"/>
                  <a:pt x="2179860" y="900061"/>
                </a:cubicBezTo>
                <a:cubicBezTo>
                  <a:pt x="2153931" y="951390"/>
                  <a:pt x="2069793" y="996369"/>
                  <a:pt x="2030635" y="1065161"/>
                </a:cubicBezTo>
                <a:cubicBezTo>
                  <a:pt x="1991477" y="1133953"/>
                  <a:pt x="1946497" y="1247724"/>
                  <a:pt x="1944910" y="1312811"/>
                </a:cubicBezTo>
                <a:cubicBezTo>
                  <a:pt x="1943323" y="1377898"/>
                  <a:pt x="2026269" y="1419571"/>
                  <a:pt x="2021110" y="1455686"/>
                </a:cubicBezTo>
                <a:cubicBezTo>
                  <a:pt x="2015951" y="1491801"/>
                  <a:pt x="1945704" y="1515746"/>
                  <a:pt x="1913954" y="1529504"/>
                </a:cubicBezTo>
                <a:cubicBezTo>
                  <a:pt x="1882204" y="1543262"/>
                  <a:pt x="1853232" y="1544586"/>
                  <a:pt x="1830610" y="1538236"/>
                </a:cubicBezTo>
                <a:cubicBezTo>
                  <a:pt x="1807988" y="1531886"/>
                  <a:pt x="1807856" y="1537441"/>
                  <a:pt x="1778223" y="1491404"/>
                </a:cubicBezTo>
                <a:cubicBezTo>
                  <a:pt x="1748590" y="1445367"/>
                  <a:pt x="1710754" y="1294951"/>
                  <a:pt x="1652810" y="1262011"/>
                </a:cubicBezTo>
                <a:cubicBezTo>
                  <a:pt x="1594866" y="1229071"/>
                  <a:pt x="1476068" y="1282648"/>
                  <a:pt x="1430560" y="1293761"/>
                </a:cubicBezTo>
                <a:cubicBezTo>
                  <a:pt x="1385052" y="1304874"/>
                  <a:pt x="1397222" y="1316515"/>
                  <a:pt x="1379760" y="1328686"/>
                </a:cubicBezTo>
                <a:cubicBezTo>
                  <a:pt x="1362298" y="1340857"/>
                  <a:pt x="1344306" y="1346149"/>
                  <a:pt x="1325785" y="1366786"/>
                </a:cubicBezTo>
                <a:cubicBezTo>
                  <a:pt x="1307264" y="1387423"/>
                  <a:pt x="1311498" y="1429757"/>
                  <a:pt x="1268635" y="1439811"/>
                </a:cubicBezTo>
                <a:cubicBezTo>
                  <a:pt x="1225773" y="1449865"/>
                  <a:pt x="1115177" y="1426053"/>
                  <a:pt x="1068610" y="1427111"/>
                </a:cubicBezTo>
                <a:cubicBezTo>
                  <a:pt x="1022043" y="1428169"/>
                  <a:pt x="1025218" y="1435578"/>
                  <a:pt x="989235" y="1446161"/>
                </a:cubicBezTo>
                <a:cubicBezTo>
                  <a:pt x="953252" y="1456744"/>
                  <a:pt x="912506" y="1511248"/>
                  <a:pt x="852710" y="1490611"/>
                </a:cubicBezTo>
                <a:cubicBezTo>
                  <a:pt x="792914" y="1469974"/>
                  <a:pt x="723064" y="1347207"/>
                  <a:pt x="630460" y="1322336"/>
                </a:cubicBezTo>
                <a:cubicBezTo>
                  <a:pt x="537856" y="1297465"/>
                  <a:pt x="370110" y="1331861"/>
                  <a:pt x="297085" y="1341386"/>
                </a:cubicBezTo>
                <a:cubicBezTo>
                  <a:pt x="224060" y="1350911"/>
                  <a:pt x="231997" y="1377899"/>
                  <a:pt x="192310" y="1379486"/>
                </a:cubicBezTo>
                <a:cubicBezTo>
                  <a:pt x="152623" y="1381073"/>
                  <a:pt x="73247" y="1462036"/>
                  <a:pt x="58960" y="1350911"/>
                </a:cubicBezTo>
                <a:cubicBezTo>
                  <a:pt x="44673" y="1239786"/>
                  <a:pt x="112935" y="850849"/>
                  <a:pt x="106585" y="712736"/>
                </a:cubicBezTo>
                <a:cubicBezTo>
                  <a:pt x="100235" y="574624"/>
                  <a:pt x="22447" y="584148"/>
                  <a:pt x="20860" y="522236"/>
                </a:cubicBezTo>
                <a:cubicBezTo>
                  <a:pt x="19273" y="460324"/>
                  <a:pt x="100235" y="425266"/>
                  <a:pt x="97060" y="341261"/>
                </a:cubicBezTo>
                <a:cubicBezTo>
                  <a:pt x="93885" y="257256"/>
                  <a:pt x="-15256" y="67418"/>
                  <a:pt x="1810" y="18205"/>
                </a:cubicBezTo>
                <a:close/>
              </a:path>
            </a:pathLst>
          </a:custGeom>
          <a:solidFill>
            <a:schemeClr val="accent1">
              <a:lumMod val="40000"/>
              <a:lumOff val="60000"/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68" name="Forme libre : forme 67">
            <a:extLst>
              <a:ext uri="{FF2B5EF4-FFF2-40B4-BE49-F238E27FC236}">
                <a16:creationId xmlns:a16="http://schemas.microsoft.com/office/drawing/2014/main" id="{7FAF1BF5-6E05-4940-84E8-D9AADD0ADE45}"/>
              </a:ext>
            </a:extLst>
          </p:cNvPr>
          <p:cNvSpPr/>
          <p:nvPr/>
        </p:nvSpPr>
        <p:spPr>
          <a:xfrm>
            <a:off x="6000750" y="5937250"/>
            <a:ext cx="1225550" cy="736600"/>
          </a:xfrm>
          <a:custGeom>
            <a:avLst/>
            <a:gdLst>
              <a:gd name="connsiteX0" fmla="*/ 1225550 w 1225550"/>
              <a:gd name="connsiteY0" fmla="*/ 0 h 736600"/>
              <a:gd name="connsiteX1" fmla="*/ 1168400 w 1225550"/>
              <a:gd name="connsiteY1" fmla="*/ 139700 h 736600"/>
              <a:gd name="connsiteX2" fmla="*/ 895350 w 1225550"/>
              <a:gd name="connsiteY2" fmla="*/ 304800 h 736600"/>
              <a:gd name="connsiteX3" fmla="*/ 698500 w 1225550"/>
              <a:gd name="connsiteY3" fmla="*/ 431800 h 736600"/>
              <a:gd name="connsiteX4" fmla="*/ 558800 w 1225550"/>
              <a:gd name="connsiteY4" fmla="*/ 514350 h 736600"/>
              <a:gd name="connsiteX5" fmla="*/ 203200 w 1225550"/>
              <a:gd name="connsiteY5" fmla="*/ 603250 h 736600"/>
              <a:gd name="connsiteX6" fmla="*/ 0 w 1225550"/>
              <a:gd name="connsiteY6" fmla="*/ 736600 h 736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25550" h="736600">
                <a:moveTo>
                  <a:pt x="1225550" y="0"/>
                </a:moveTo>
                <a:cubicBezTo>
                  <a:pt x="1224491" y="44450"/>
                  <a:pt x="1223433" y="88900"/>
                  <a:pt x="1168400" y="139700"/>
                </a:cubicBezTo>
                <a:cubicBezTo>
                  <a:pt x="1113367" y="190500"/>
                  <a:pt x="973667" y="256117"/>
                  <a:pt x="895350" y="304800"/>
                </a:cubicBezTo>
                <a:cubicBezTo>
                  <a:pt x="817033" y="353483"/>
                  <a:pt x="754592" y="396875"/>
                  <a:pt x="698500" y="431800"/>
                </a:cubicBezTo>
                <a:cubicBezTo>
                  <a:pt x="642408" y="466725"/>
                  <a:pt x="641350" y="485775"/>
                  <a:pt x="558800" y="514350"/>
                </a:cubicBezTo>
                <a:cubicBezTo>
                  <a:pt x="476250" y="542925"/>
                  <a:pt x="296333" y="566208"/>
                  <a:pt x="203200" y="603250"/>
                </a:cubicBezTo>
                <a:cubicBezTo>
                  <a:pt x="110067" y="640292"/>
                  <a:pt x="55033" y="688446"/>
                  <a:pt x="0" y="73660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01" name="Forme libre : forme 100">
            <a:extLst>
              <a:ext uri="{FF2B5EF4-FFF2-40B4-BE49-F238E27FC236}">
                <a16:creationId xmlns:a16="http://schemas.microsoft.com/office/drawing/2014/main" id="{34B8AFA0-6F98-48E0-93A6-64C1B0491879}"/>
              </a:ext>
            </a:extLst>
          </p:cNvPr>
          <p:cNvSpPr/>
          <p:nvPr/>
        </p:nvSpPr>
        <p:spPr>
          <a:xfrm>
            <a:off x="4674683" y="3069491"/>
            <a:ext cx="685800" cy="736600"/>
          </a:xfrm>
          <a:custGeom>
            <a:avLst/>
            <a:gdLst>
              <a:gd name="connsiteX0" fmla="*/ 685800 w 685800"/>
              <a:gd name="connsiteY0" fmla="*/ 0 h 736600"/>
              <a:gd name="connsiteX1" fmla="*/ 568325 w 685800"/>
              <a:gd name="connsiteY1" fmla="*/ 82550 h 736600"/>
              <a:gd name="connsiteX2" fmla="*/ 454025 w 685800"/>
              <a:gd name="connsiteY2" fmla="*/ 206375 h 736600"/>
              <a:gd name="connsiteX3" fmla="*/ 314325 w 685800"/>
              <a:gd name="connsiteY3" fmla="*/ 342900 h 736600"/>
              <a:gd name="connsiteX4" fmla="*/ 0 w 685800"/>
              <a:gd name="connsiteY4" fmla="*/ 736600 h 736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85800" h="736600">
                <a:moveTo>
                  <a:pt x="685800" y="0"/>
                </a:moveTo>
                <a:cubicBezTo>
                  <a:pt x="646377" y="24077"/>
                  <a:pt x="606954" y="48154"/>
                  <a:pt x="568325" y="82550"/>
                </a:cubicBezTo>
                <a:cubicBezTo>
                  <a:pt x="529696" y="116946"/>
                  <a:pt x="496358" y="162983"/>
                  <a:pt x="454025" y="206375"/>
                </a:cubicBezTo>
                <a:cubicBezTo>
                  <a:pt x="411692" y="249767"/>
                  <a:pt x="389996" y="254529"/>
                  <a:pt x="314325" y="342900"/>
                </a:cubicBezTo>
                <a:cubicBezTo>
                  <a:pt x="238654" y="431271"/>
                  <a:pt x="119327" y="583935"/>
                  <a:pt x="0" y="73660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3" name="Forme libre : forme 22">
            <a:extLst>
              <a:ext uri="{FF2B5EF4-FFF2-40B4-BE49-F238E27FC236}">
                <a16:creationId xmlns:a16="http://schemas.microsoft.com/office/drawing/2014/main" id="{BE29AF4F-A639-4285-A35D-CAB5EA08D5F0}"/>
              </a:ext>
            </a:extLst>
          </p:cNvPr>
          <p:cNvSpPr/>
          <p:nvPr/>
        </p:nvSpPr>
        <p:spPr>
          <a:xfrm>
            <a:off x="5880100" y="508000"/>
            <a:ext cx="425269" cy="4140200"/>
          </a:xfrm>
          <a:custGeom>
            <a:avLst/>
            <a:gdLst>
              <a:gd name="connsiteX0" fmla="*/ 0 w 425269"/>
              <a:gd name="connsiteY0" fmla="*/ 0 h 4140200"/>
              <a:gd name="connsiteX1" fmla="*/ 76200 w 425269"/>
              <a:gd name="connsiteY1" fmla="*/ 222250 h 4140200"/>
              <a:gd name="connsiteX2" fmla="*/ 254000 w 425269"/>
              <a:gd name="connsiteY2" fmla="*/ 412750 h 4140200"/>
              <a:gd name="connsiteX3" fmla="*/ 412750 w 425269"/>
              <a:gd name="connsiteY3" fmla="*/ 869950 h 4140200"/>
              <a:gd name="connsiteX4" fmla="*/ 406400 w 425269"/>
              <a:gd name="connsiteY4" fmla="*/ 1104900 h 4140200"/>
              <a:gd name="connsiteX5" fmla="*/ 336550 w 425269"/>
              <a:gd name="connsiteY5" fmla="*/ 1822450 h 4140200"/>
              <a:gd name="connsiteX6" fmla="*/ 177800 w 425269"/>
              <a:gd name="connsiteY6" fmla="*/ 2457450 h 4140200"/>
              <a:gd name="connsiteX7" fmla="*/ 146050 w 425269"/>
              <a:gd name="connsiteY7" fmla="*/ 2870200 h 4140200"/>
              <a:gd name="connsiteX8" fmla="*/ 95250 w 425269"/>
              <a:gd name="connsiteY8" fmla="*/ 3441700 h 4140200"/>
              <a:gd name="connsiteX9" fmla="*/ 44450 w 425269"/>
              <a:gd name="connsiteY9" fmla="*/ 3752850 h 4140200"/>
              <a:gd name="connsiteX10" fmla="*/ 107950 w 425269"/>
              <a:gd name="connsiteY10" fmla="*/ 4006850 h 4140200"/>
              <a:gd name="connsiteX11" fmla="*/ 279400 w 425269"/>
              <a:gd name="connsiteY11" fmla="*/ 4140200 h 4140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425269" h="4140200">
                <a:moveTo>
                  <a:pt x="0" y="0"/>
                </a:moveTo>
                <a:cubicBezTo>
                  <a:pt x="16933" y="76729"/>
                  <a:pt x="33867" y="153458"/>
                  <a:pt x="76200" y="222250"/>
                </a:cubicBezTo>
                <a:cubicBezTo>
                  <a:pt x="118533" y="291042"/>
                  <a:pt x="197908" y="304800"/>
                  <a:pt x="254000" y="412750"/>
                </a:cubicBezTo>
                <a:cubicBezTo>
                  <a:pt x="310092" y="520700"/>
                  <a:pt x="387350" y="754592"/>
                  <a:pt x="412750" y="869950"/>
                </a:cubicBezTo>
                <a:cubicBezTo>
                  <a:pt x="438150" y="985308"/>
                  <a:pt x="419100" y="946150"/>
                  <a:pt x="406400" y="1104900"/>
                </a:cubicBezTo>
                <a:cubicBezTo>
                  <a:pt x="393700" y="1263650"/>
                  <a:pt x="374650" y="1597025"/>
                  <a:pt x="336550" y="1822450"/>
                </a:cubicBezTo>
                <a:cubicBezTo>
                  <a:pt x="298450" y="2047875"/>
                  <a:pt x="209550" y="2282825"/>
                  <a:pt x="177800" y="2457450"/>
                </a:cubicBezTo>
                <a:cubicBezTo>
                  <a:pt x="146050" y="2632075"/>
                  <a:pt x="159808" y="2706158"/>
                  <a:pt x="146050" y="2870200"/>
                </a:cubicBezTo>
                <a:cubicBezTo>
                  <a:pt x="132292" y="3034242"/>
                  <a:pt x="112183" y="3294592"/>
                  <a:pt x="95250" y="3441700"/>
                </a:cubicBezTo>
                <a:cubicBezTo>
                  <a:pt x="78317" y="3588808"/>
                  <a:pt x="42333" y="3658658"/>
                  <a:pt x="44450" y="3752850"/>
                </a:cubicBezTo>
                <a:cubicBezTo>
                  <a:pt x="46567" y="3847042"/>
                  <a:pt x="68792" y="3942292"/>
                  <a:pt x="107950" y="4006850"/>
                </a:cubicBezTo>
                <a:cubicBezTo>
                  <a:pt x="147108" y="4071408"/>
                  <a:pt x="213254" y="4105804"/>
                  <a:pt x="279400" y="414020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7" name="Forme libre : forme 26">
            <a:extLst>
              <a:ext uri="{FF2B5EF4-FFF2-40B4-BE49-F238E27FC236}">
                <a16:creationId xmlns:a16="http://schemas.microsoft.com/office/drawing/2014/main" id="{70578F58-BED1-43CB-8B6A-FE860FD8A450}"/>
              </a:ext>
            </a:extLst>
          </p:cNvPr>
          <p:cNvSpPr/>
          <p:nvPr/>
        </p:nvSpPr>
        <p:spPr>
          <a:xfrm>
            <a:off x="3594100" y="1279024"/>
            <a:ext cx="2565400" cy="1323241"/>
          </a:xfrm>
          <a:custGeom>
            <a:avLst/>
            <a:gdLst>
              <a:gd name="connsiteX0" fmla="*/ 0 w 2565400"/>
              <a:gd name="connsiteY0" fmla="*/ 346576 h 1323241"/>
              <a:gd name="connsiteX1" fmla="*/ 476250 w 2565400"/>
              <a:gd name="connsiteY1" fmla="*/ 54476 h 1323241"/>
              <a:gd name="connsiteX2" fmla="*/ 933450 w 2565400"/>
              <a:gd name="connsiteY2" fmla="*/ 3676 h 1323241"/>
              <a:gd name="connsiteX3" fmla="*/ 838200 w 2565400"/>
              <a:gd name="connsiteY3" fmla="*/ 105276 h 1323241"/>
              <a:gd name="connsiteX4" fmla="*/ 901700 w 2565400"/>
              <a:gd name="connsiteY4" fmla="*/ 238626 h 1323241"/>
              <a:gd name="connsiteX5" fmla="*/ 1079500 w 2565400"/>
              <a:gd name="connsiteY5" fmla="*/ 454526 h 1323241"/>
              <a:gd name="connsiteX6" fmla="*/ 1193800 w 2565400"/>
              <a:gd name="connsiteY6" fmla="*/ 606926 h 1323241"/>
              <a:gd name="connsiteX7" fmla="*/ 1282700 w 2565400"/>
              <a:gd name="connsiteY7" fmla="*/ 670426 h 1323241"/>
              <a:gd name="connsiteX8" fmla="*/ 1397000 w 2565400"/>
              <a:gd name="connsiteY8" fmla="*/ 886326 h 1323241"/>
              <a:gd name="connsiteX9" fmla="*/ 1638300 w 2565400"/>
              <a:gd name="connsiteY9" fmla="*/ 759326 h 1323241"/>
              <a:gd name="connsiteX10" fmla="*/ 1974850 w 2565400"/>
              <a:gd name="connsiteY10" fmla="*/ 695826 h 1323241"/>
              <a:gd name="connsiteX11" fmla="*/ 1974850 w 2565400"/>
              <a:gd name="connsiteY11" fmla="*/ 829176 h 1323241"/>
              <a:gd name="connsiteX12" fmla="*/ 2000250 w 2565400"/>
              <a:gd name="connsiteY12" fmla="*/ 892676 h 1323241"/>
              <a:gd name="connsiteX13" fmla="*/ 2190750 w 2565400"/>
              <a:gd name="connsiteY13" fmla="*/ 1019676 h 1323241"/>
              <a:gd name="connsiteX14" fmla="*/ 2311400 w 2565400"/>
              <a:gd name="connsiteY14" fmla="*/ 1203826 h 1323241"/>
              <a:gd name="connsiteX15" fmla="*/ 2482850 w 2565400"/>
              <a:gd name="connsiteY15" fmla="*/ 1318126 h 1323241"/>
              <a:gd name="connsiteX16" fmla="*/ 2565400 w 2565400"/>
              <a:gd name="connsiteY16" fmla="*/ 1292726 h 13232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2565400" h="1323241">
                <a:moveTo>
                  <a:pt x="0" y="346576"/>
                </a:moveTo>
                <a:cubicBezTo>
                  <a:pt x="160337" y="229101"/>
                  <a:pt x="320675" y="111626"/>
                  <a:pt x="476250" y="54476"/>
                </a:cubicBezTo>
                <a:cubicBezTo>
                  <a:pt x="631825" y="-2674"/>
                  <a:pt x="873125" y="-4791"/>
                  <a:pt x="933450" y="3676"/>
                </a:cubicBezTo>
                <a:cubicBezTo>
                  <a:pt x="993775" y="12143"/>
                  <a:pt x="843492" y="66118"/>
                  <a:pt x="838200" y="105276"/>
                </a:cubicBezTo>
                <a:cubicBezTo>
                  <a:pt x="832908" y="144434"/>
                  <a:pt x="861483" y="180418"/>
                  <a:pt x="901700" y="238626"/>
                </a:cubicBezTo>
                <a:cubicBezTo>
                  <a:pt x="941917" y="296834"/>
                  <a:pt x="1030817" y="393143"/>
                  <a:pt x="1079500" y="454526"/>
                </a:cubicBezTo>
                <a:cubicBezTo>
                  <a:pt x="1128183" y="515909"/>
                  <a:pt x="1159933" y="570943"/>
                  <a:pt x="1193800" y="606926"/>
                </a:cubicBezTo>
                <a:cubicBezTo>
                  <a:pt x="1227667" y="642909"/>
                  <a:pt x="1248833" y="623860"/>
                  <a:pt x="1282700" y="670426"/>
                </a:cubicBezTo>
                <a:cubicBezTo>
                  <a:pt x="1316567" y="716992"/>
                  <a:pt x="1337733" y="871509"/>
                  <a:pt x="1397000" y="886326"/>
                </a:cubicBezTo>
                <a:cubicBezTo>
                  <a:pt x="1456267" y="901143"/>
                  <a:pt x="1541992" y="791076"/>
                  <a:pt x="1638300" y="759326"/>
                </a:cubicBezTo>
                <a:cubicBezTo>
                  <a:pt x="1734608" y="727576"/>
                  <a:pt x="1918758" y="684184"/>
                  <a:pt x="1974850" y="695826"/>
                </a:cubicBezTo>
                <a:cubicBezTo>
                  <a:pt x="2030942" y="707468"/>
                  <a:pt x="1970617" y="796368"/>
                  <a:pt x="1974850" y="829176"/>
                </a:cubicBezTo>
                <a:cubicBezTo>
                  <a:pt x="1979083" y="861984"/>
                  <a:pt x="1964267" y="860926"/>
                  <a:pt x="2000250" y="892676"/>
                </a:cubicBezTo>
                <a:cubicBezTo>
                  <a:pt x="2036233" y="924426"/>
                  <a:pt x="2138892" y="967818"/>
                  <a:pt x="2190750" y="1019676"/>
                </a:cubicBezTo>
                <a:cubicBezTo>
                  <a:pt x="2242608" y="1071534"/>
                  <a:pt x="2262717" y="1154084"/>
                  <a:pt x="2311400" y="1203826"/>
                </a:cubicBezTo>
                <a:cubicBezTo>
                  <a:pt x="2360083" y="1253568"/>
                  <a:pt x="2440517" y="1303309"/>
                  <a:pt x="2482850" y="1318126"/>
                </a:cubicBezTo>
                <a:cubicBezTo>
                  <a:pt x="2525183" y="1332943"/>
                  <a:pt x="2545291" y="1312834"/>
                  <a:pt x="2565400" y="1292726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9" name="Forme libre : forme 28">
            <a:extLst>
              <a:ext uri="{FF2B5EF4-FFF2-40B4-BE49-F238E27FC236}">
                <a16:creationId xmlns:a16="http://schemas.microsoft.com/office/drawing/2014/main" id="{F48755D4-E52D-451E-A862-7FE36C952EA0}"/>
              </a:ext>
            </a:extLst>
          </p:cNvPr>
          <p:cNvSpPr/>
          <p:nvPr/>
        </p:nvSpPr>
        <p:spPr>
          <a:xfrm>
            <a:off x="4527550" y="1098550"/>
            <a:ext cx="101600" cy="171450"/>
          </a:xfrm>
          <a:custGeom>
            <a:avLst/>
            <a:gdLst>
              <a:gd name="connsiteX0" fmla="*/ 101600 w 101600"/>
              <a:gd name="connsiteY0" fmla="*/ 0 h 171450"/>
              <a:gd name="connsiteX1" fmla="*/ 50800 w 101600"/>
              <a:gd name="connsiteY1" fmla="*/ 127000 h 171450"/>
              <a:gd name="connsiteX2" fmla="*/ 0 w 101600"/>
              <a:gd name="connsiteY2" fmla="*/ 171450 h 171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1600" h="171450">
                <a:moveTo>
                  <a:pt x="101600" y="0"/>
                </a:moveTo>
                <a:cubicBezTo>
                  <a:pt x="84666" y="49212"/>
                  <a:pt x="67733" y="98425"/>
                  <a:pt x="50800" y="127000"/>
                </a:cubicBezTo>
                <a:cubicBezTo>
                  <a:pt x="33867" y="155575"/>
                  <a:pt x="16933" y="163512"/>
                  <a:pt x="0" y="17145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0" name="Forme libre : forme 29">
            <a:extLst>
              <a:ext uri="{FF2B5EF4-FFF2-40B4-BE49-F238E27FC236}">
                <a16:creationId xmlns:a16="http://schemas.microsoft.com/office/drawing/2014/main" id="{DDA203F8-C9E1-4AFD-B1A6-58AF2240B747}"/>
              </a:ext>
            </a:extLst>
          </p:cNvPr>
          <p:cNvSpPr/>
          <p:nvPr/>
        </p:nvSpPr>
        <p:spPr>
          <a:xfrm>
            <a:off x="3016250" y="2482850"/>
            <a:ext cx="1377950" cy="711200"/>
          </a:xfrm>
          <a:custGeom>
            <a:avLst/>
            <a:gdLst>
              <a:gd name="connsiteX0" fmla="*/ 1377950 w 1377950"/>
              <a:gd name="connsiteY0" fmla="*/ 0 h 711200"/>
              <a:gd name="connsiteX1" fmla="*/ 1295400 w 1377950"/>
              <a:gd name="connsiteY1" fmla="*/ 101600 h 711200"/>
              <a:gd name="connsiteX2" fmla="*/ 996950 w 1377950"/>
              <a:gd name="connsiteY2" fmla="*/ 209550 h 711200"/>
              <a:gd name="connsiteX3" fmla="*/ 730250 w 1377950"/>
              <a:gd name="connsiteY3" fmla="*/ 508000 h 711200"/>
              <a:gd name="connsiteX4" fmla="*/ 469900 w 1377950"/>
              <a:gd name="connsiteY4" fmla="*/ 577850 h 711200"/>
              <a:gd name="connsiteX5" fmla="*/ 247650 w 1377950"/>
              <a:gd name="connsiteY5" fmla="*/ 679450 h 711200"/>
              <a:gd name="connsiteX6" fmla="*/ 0 w 1377950"/>
              <a:gd name="connsiteY6" fmla="*/ 711200 h 711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377950" h="711200">
                <a:moveTo>
                  <a:pt x="1377950" y="0"/>
                </a:moveTo>
                <a:cubicBezTo>
                  <a:pt x="1368425" y="33337"/>
                  <a:pt x="1358900" y="66675"/>
                  <a:pt x="1295400" y="101600"/>
                </a:cubicBezTo>
                <a:cubicBezTo>
                  <a:pt x="1231900" y="136525"/>
                  <a:pt x="1091142" y="141817"/>
                  <a:pt x="996950" y="209550"/>
                </a:cubicBezTo>
                <a:cubicBezTo>
                  <a:pt x="902758" y="277283"/>
                  <a:pt x="818092" y="446617"/>
                  <a:pt x="730250" y="508000"/>
                </a:cubicBezTo>
                <a:cubicBezTo>
                  <a:pt x="642408" y="569383"/>
                  <a:pt x="550333" y="549275"/>
                  <a:pt x="469900" y="577850"/>
                </a:cubicBezTo>
                <a:cubicBezTo>
                  <a:pt x="389467" y="606425"/>
                  <a:pt x="325967" y="657225"/>
                  <a:pt x="247650" y="679450"/>
                </a:cubicBezTo>
                <a:cubicBezTo>
                  <a:pt x="169333" y="701675"/>
                  <a:pt x="84666" y="706437"/>
                  <a:pt x="0" y="71120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3" name="Forme libre : forme 32">
            <a:extLst>
              <a:ext uri="{FF2B5EF4-FFF2-40B4-BE49-F238E27FC236}">
                <a16:creationId xmlns:a16="http://schemas.microsoft.com/office/drawing/2014/main" id="{FF0BF8AA-3094-4C50-B547-95E6ECEA66B7}"/>
              </a:ext>
            </a:extLst>
          </p:cNvPr>
          <p:cNvSpPr/>
          <p:nvPr/>
        </p:nvSpPr>
        <p:spPr>
          <a:xfrm>
            <a:off x="5092700" y="5222875"/>
            <a:ext cx="949325" cy="958850"/>
          </a:xfrm>
          <a:custGeom>
            <a:avLst/>
            <a:gdLst>
              <a:gd name="connsiteX0" fmla="*/ 733425 w 733425"/>
              <a:gd name="connsiteY0" fmla="*/ 0 h 841375"/>
              <a:gd name="connsiteX1" fmla="*/ 695325 w 733425"/>
              <a:gd name="connsiteY1" fmla="*/ 111125 h 841375"/>
              <a:gd name="connsiteX2" fmla="*/ 619125 w 733425"/>
              <a:gd name="connsiteY2" fmla="*/ 231775 h 841375"/>
              <a:gd name="connsiteX3" fmla="*/ 377825 w 733425"/>
              <a:gd name="connsiteY3" fmla="*/ 323850 h 841375"/>
              <a:gd name="connsiteX4" fmla="*/ 190500 w 733425"/>
              <a:gd name="connsiteY4" fmla="*/ 571500 h 841375"/>
              <a:gd name="connsiteX5" fmla="*/ 222250 w 733425"/>
              <a:gd name="connsiteY5" fmla="*/ 603250 h 841375"/>
              <a:gd name="connsiteX6" fmla="*/ 196850 w 733425"/>
              <a:gd name="connsiteY6" fmla="*/ 654050 h 841375"/>
              <a:gd name="connsiteX7" fmla="*/ 212725 w 733425"/>
              <a:gd name="connsiteY7" fmla="*/ 708025 h 841375"/>
              <a:gd name="connsiteX8" fmla="*/ 123825 w 733425"/>
              <a:gd name="connsiteY8" fmla="*/ 771525 h 841375"/>
              <a:gd name="connsiteX9" fmla="*/ 0 w 733425"/>
              <a:gd name="connsiteY9" fmla="*/ 841375 h 841375"/>
              <a:gd name="connsiteX0" fmla="*/ 939800 w 939800"/>
              <a:gd name="connsiteY0" fmla="*/ 0 h 949325"/>
              <a:gd name="connsiteX1" fmla="*/ 901700 w 939800"/>
              <a:gd name="connsiteY1" fmla="*/ 111125 h 949325"/>
              <a:gd name="connsiteX2" fmla="*/ 825500 w 939800"/>
              <a:gd name="connsiteY2" fmla="*/ 231775 h 949325"/>
              <a:gd name="connsiteX3" fmla="*/ 584200 w 939800"/>
              <a:gd name="connsiteY3" fmla="*/ 323850 h 949325"/>
              <a:gd name="connsiteX4" fmla="*/ 396875 w 939800"/>
              <a:gd name="connsiteY4" fmla="*/ 571500 h 949325"/>
              <a:gd name="connsiteX5" fmla="*/ 428625 w 939800"/>
              <a:gd name="connsiteY5" fmla="*/ 603250 h 949325"/>
              <a:gd name="connsiteX6" fmla="*/ 403225 w 939800"/>
              <a:gd name="connsiteY6" fmla="*/ 654050 h 949325"/>
              <a:gd name="connsiteX7" fmla="*/ 419100 w 939800"/>
              <a:gd name="connsiteY7" fmla="*/ 708025 h 949325"/>
              <a:gd name="connsiteX8" fmla="*/ 330200 w 939800"/>
              <a:gd name="connsiteY8" fmla="*/ 771525 h 949325"/>
              <a:gd name="connsiteX9" fmla="*/ 0 w 939800"/>
              <a:gd name="connsiteY9" fmla="*/ 949325 h 949325"/>
              <a:gd name="connsiteX0" fmla="*/ 949325 w 949325"/>
              <a:gd name="connsiteY0" fmla="*/ 0 h 958850"/>
              <a:gd name="connsiteX1" fmla="*/ 901700 w 949325"/>
              <a:gd name="connsiteY1" fmla="*/ 120650 h 958850"/>
              <a:gd name="connsiteX2" fmla="*/ 825500 w 949325"/>
              <a:gd name="connsiteY2" fmla="*/ 241300 h 958850"/>
              <a:gd name="connsiteX3" fmla="*/ 584200 w 949325"/>
              <a:gd name="connsiteY3" fmla="*/ 333375 h 958850"/>
              <a:gd name="connsiteX4" fmla="*/ 396875 w 949325"/>
              <a:gd name="connsiteY4" fmla="*/ 581025 h 958850"/>
              <a:gd name="connsiteX5" fmla="*/ 428625 w 949325"/>
              <a:gd name="connsiteY5" fmla="*/ 612775 h 958850"/>
              <a:gd name="connsiteX6" fmla="*/ 403225 w 949325"/>
              <a:gd name="connsiteY6" fmla="*/ 663575 h 958850"/>
              <a:gd name="connsiteX7" fmla="*/ 419100 w 949325"/>
              <a:gd name="connsiteY7" fmla="*/ 717550 h 958850"/>
              <a:gd name="connsiteX8" fmla="*/ 330200 w 949325"/>
              <a:gd name="connsiteY8" fmla="*/ 781050 h 958850"/>
              <a:gd name="connsiteX9" fmla="*/ 0 w 949325"/>
              <a:gd name="connsiteY9" fmla="*/ 958850 h 958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949325" h="958850">
                <a:moveTo>
                  <a:pt x="949325" y="0"/>
                </a:moveTo>
                <a:cubicBezTo>
                  <a:pt x="939800" y="36248"/>
                  <a:pt x="922337" y="80434"/>
                  <a:pt x="901700" y="120650"/>
                </a:cubicBezTo>
                <a:cubicBezTo>
                  <a:pt x="881063" y="160866"/>
                  <a:pt x="878417" y="205846"/>
                  <a:pt x="825500" y="241300"/>
                </a:cubicBezTo>
                <a:cubicBezTo>
                  <a:pt x="772583" y="276754"/>
                  <a:pt x="655637" y="276754"/>
                  <a:pt x="584200" y="333375"/>
                </a:cubicBezTo>
                <a:cubicBezTo>
                  <a:pt x="512762" y="389996"/>
                  <a:pt x="422804" y="534458"/>
                  <a:pt x="396875" y="581025"/>
                </a:cubicBezTo>
                <a:cubicBezTo>
                  <a:pt x="370946" y="627592"/>
                  <a:pt x="427567" y="599017"/>
                  <a:pt x="428625" y="612775"/>
                </a:cubicBezTo>
                <a:cubicBezTo>
                  <a:pt x="429683" y="626533"/>
                  <a:pt x="404812" y="646113"/>
                  <a:pt x="403225" y="663575"/>
                </a:cubicBezTo>
                <a:cubicBezTo>
                  <a:pt x="401638" y="681037"/>
                  <a:pt x="431271" y="697971"/>
                  <a:pt x="419100" y="717550"/>
                </a:cubicBezTo>
                <a:cubicBezTo>
                  <a:pt x="406929" y="737129"/>
                  <a:pt x="365654" y="758825"/>
                  <a:pt x="330200" y="781050"/>
                </a:cubicBezTo>
                <a:cubicBezTo>
                  <a:pt x="294746" y="803275"/>
                  <a:pt x="44185" y="935037"/>
                  <a:pt x="0" y="95885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4" name="Forme libre : forme 3">
            <a:extLst>
              <a:ext uri="{FF2B5EF4-FFF2-40B4-BE49-F238E27FC236}">
                <a16:creationId xmlns:a16="http://schemas.microsoft.com/office/drawing/2014/main" id="{9785E986-7D90-49DA-8C7B-6E217AE16429}"/>
              </a:ext>
            </a:extLst>
          </p:cNvPr>
          <p:cNvSpPr/>
          <p:nvPr/>
        </p:nvSpPr>
        <p:spPr>
          <a:xfrm>
            <a:off x="9458297" y="1866900"/>
            <a:ext cx="218196" cy="3594735"/>
          </a:xfrm>
          <a:custGeom>
            <a:avLst/>
            <a:gdLst>
              <a:gd name="connsiteX0" fmla="*/ 57178 w 214952"/>
              <a:gd name="connsiteY0" fmla="*/ 0 h 3152775"/>
              <a:gd name="connsiteX1" fmla="*/ 19078 w 214952"/>
              <a:gd name="connsiteY1" fmla="*/ 762000 h 3152775"/>
              <a:gd name="connsiteX2" fmla="*/ 19078 w 214952"/>
              <a:gd name="connsiteY2" fmla="*/ 1000125 h 3152775"/>
              <a:gd name="connsiteX3" fmla="*/ 76228 w 214952"/>
              <a:gd name="connsiteY3" fmla="*/ 1285875 h 3152775"/>
              <a:gd name="connsiteX4" fmla="*/ 76228 w 214952"/>
              <a:gd name="connsiteY4" fmla="*/ 1647825 h 3152775"/>
              <a:gd name="connsiteX5" fmla="*/ 28 w 214952"/>
              <a:gd name="connsiteY5" fmla="*/ 2057400 h 3152775"/>
              <a:gd name="connsiteX6" fmla="*/ 85753 w 214952"/>
              <a:gd name="connsiteY6" fmla="*/ 2314575 h 3152775"/>
              <a:gd name="connsiteX7" fmla="*/ 209578 w 214952"/>
              <a:gd name="connsiteY7" fmla="*/ 2505075 h 3152775"/>
              <a:gd name="connsiteX8" fmla="*/ 181003 w 214952"/>
              <a:gd name="connsiteY8" fmla="*/ 3152775 h 3152775"/>
              <a:gd name="connsiteX0" fmla="*/ 57178 w 218196"/>
              <a:gd name="connsiteY0" fmla="*/ 0 h 3541395"/>
              <a:gd name="connsiteX1" fmla="*/ 19078 w 218196"/>
              <a:gd name="connsiteY1" fmla="*/ 762000 h 3541395"/>
              <a:gd name="connsiteX2" fmla="*/ 19078 w 218196"/>
              <a:gd name="connsiteY2" fmla="*/ 1000125 h 3541395"/>
              <a:gd name="connsiteX3" fmla="*/ 76228 w 218196"/>
              <a:gd name="connsiteY3" fmla="*/ 1285875 h 3541395"/>
              <a:gd name="connsiteX4" fmla="*/ 76228 w 218196"/>
              <a:gd name="connsiteY4" fmla="*/ 1647825 h 3541395"/>
              <a:gd name="connsiteX5" fmla="*/ 28 w 218196"/>
              <a:gd name="connsiteY5" fmla="*/ 2057400 h 3541395"/>
              <a:gd name="connsiteX6" fmla="*/ 85753 w 218196"/>
              <a:gd name="connsiteY6" fmla="*/ 2314575 h 3541395"/>
              <a:gd name="connsiteX7" fmla="*/ 209578 w 218196"/>
              <a:gd name="connsiteY7" fmla="*/ 2505075 h 3541395"/>
              <a:gd name="connsiteX8" fmla="*/ 196243 w 218196"/>
              <a:gd name="connsiteY8" fmla="*/ 3541395 h 3541395"/>
              <a:gd name="connsiteX0" fmla="*/ 57178 w 218196"/>
              <a:gd name="connsiteY0" fmla="*/ 0 h 3594735"/>
              <a:gd name="connsiteX1" fmla="*/ 19078 w 218196"/>
              <a:gd name="connsiteY1" fmla="*/ 762000 h 3594735"/>
              <a:gd name="connsiteX2" fmla="*/ 19078 w 218196"/>
              <a:gd name="connsiteY2" fmla="*/ 1000125 h 3594735"/>
              <a:gd name="connsiteX3" fmla="*/ 76228 w 218196"/>
              <a:gd name="connsiteY3" fmla="*/ 1285875 h 3594735"/>
              <a:gd name="connsiteX4" fmla="*/ 76228 w 218196"/>
              <a:gd name="connsiteY4" fmla="*/ 1647825 h 3594735"/>
              <a:gd name="connsiteX5" fmla="*/ 28 w 218196"/>
              <a:gd name="connsiteY5" fmla="*/ 2057400 h 3594735"/>
              <a:gd name="connsiteX6" fmla="*/ 85753 w 218196"/>
              <a:gd name="connsiteY6" fmla="*/ 2314575 h 3594735"/>
              <a:gd name="connsiteX7" fmla="*/ 209578 w 218196"/>
              <a:gd name="connsiteY7" fmla="*/ 2505075 h 3594735"/>
              <a:gd name="connsiteX8" fmla="*/ 196243 w 218196"/>
              <a:gd name="connsiteY8" fmla="*/ 3594735 h 35947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18196" h="3594735">
                <a:moveTo>
                  <a:pt x="57178" y="0"/>
                </a:moveTo>
                <a:cubicBezTo>
                  <a:pt x="41303" y="297656"/>
                  <a:pt x="25428" y="595313"/>
                  <a:pt x="19078" y="762000"/>
                </a:cubicBezTo>
                <a:cubicBezTo>
                  <a:pt x="12728" y="928688"/>
                  <a:pt x="9553" y="912813"/>
                  <a:pt x="19078" y="1000125"/>
                </a:cubicBezTo>
                <a:cubicBezTo>
                  <a:pt x="28603" y="1087437"/>
                  <a:pt x="66703" y="1177925"/>
                  <a:pt x="76228" y="1285875"/>
                </a:cubicBezTo>
                <a:cubicBezTo>
                  <a:pt x="85753" y="1393825"/>
                  <a:pt x="88928" y="1519238"/>
                  <a:pt x="76228" y="1647825"/>
                </a:cubicBezTo>
                <a:cubicBezTo>
                  <a:pt x="63528" y="1776412"/>
                  <a:pt x="-1560" y="1946275"/>
                  <a:pt x="28" y="2057400"/>
                </a:cubicBezTo>
                <a:cubicBezTo>
                  <a:pt x="1615" y="2168525"/>
                  <a:pt x="50828" y="2239963"/>
                  <a:pt x="85753" y="2314575"/>
                </a:cubicBezTo>
                <a:cubicBezTo>
                  <a:pt x="120678" y="2389187"/>
                  <a:pt x="193703" y="2365375"/>
                  <a:pt x="209578" y="2505075"/>
                </a:cubicBezTo>
                <a:cubicBezTo>
                  <a:pt x="225453" y="2644775"/>
                  <a:pt x="218468" y="3340735"/>
                  <a:pt x="196243" y="3594735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7" name="Forme libre : forme 6">
            <a:extLst>
              <a:ext uri="{FF2B5EF4-FFF2-40B4-BE49-F238E27FC236}">
                <a16:creationId xmlns:a16="http://schemas.microsoft.com/office/drawing/2014/main" id="{DE2091A2-893D-4FD9-B5DC-08FAAC12AD69}"/>
              </a:ext>
            </a:extLst>
          </p:cNvPr>
          <p:cNvSpPr/>
          <p:nvPr/>
        </p:nvSpPr>
        <p:spPr>
          <a:xfrm>
            <a:off x="4667250" y="1800225"/>
            <a:ext cx="3514743" cy="3819524"/>
          </a:xfrm>
          <a:custGeom>
            <a:avLst/>
            <a:gdLst>
              <a:gd name="connsiteX0" fmla="*/ 0 w 4103757"/>
              <a:gd name="connsiteY0" fmla="*/ 3510562 h 3510562"/>
              <a:gd name="connsiteX1" fmla="*/ 228600 w 4103757"/>
              <a:gd name="connsiteY1" fmla="*/ 3215287 h 3510562"/>
              <a:gd name="connsiteX2" fmla="*/ 400050 w 4103757"/>
              <a:gd name="connsiteY2" fmla="*/ 3053362 h 3510562"/>
              <a:gd name="connsiteX3" fmla="*/ 923925 w 4103757"/>
              <a:gd name="connsiteY3" fmla="*/ 2748562 h 3510562"/>
              <a:gd name="connsiteX4" fmla="*/ 1162050 w 4103757"/>
              <a:gd name="connsiteY4" fmla="*/ 2691412 h 3510562"/>
              <a:gd name="connsiteX5" fmla="*/ 1533525 w 4103757"/>
              <a:gd name="connsiteY5" fmla="*/ 2500912 h 3510562"/>
              <a:gd name="connsiteX6" fmla="*/ 1638300 w 4103757"/>
              <a:gd name="connsiteY6" fmla="*/ 2110387 h 3510562"/>
              <a:gd name="connsiteX7" fmla="*/ 1838325 w 4103757"/>
              <a:gd name="connsiteY7" fmla="*/ 1719862 h 3510562"/>
              <a:gd name="connsiteX8" fmla="*/ 2190750 w 4103757"/>
              <a:gd name="connsiteY8" fmla="*/ 1291237 h 3510562"/>
              <a:gd name="connsiteX9" fmla="*/ 2381250 w 4103757"/>
              <a:gd name="connsiteY9" fmla="*/ 976912 h 3510562"/>
              <a:gd name="connsiteX10" fmla="*/ 2705100 w 4103757"/>
              <a:gd name="connsiteY10" fmla="*/ 795937 h 3510562"/>
              <a:gd name="connsiteX11" fmla="*/ 3181350 w 4103757"/>
              <a:gd name="connsiteY11" fmla="*/ 405412 h 3510562"/>
              <a:gd name="connsiteX12" fmla="*/ 3371850 w 4103757"/>
              <a:gd name="connsiteY12" fmla="*/ 110137 h 3510562"/>
              <a:gd name="connsiteX0" fmla="*/ 0 w 3181350"/>
              <a:gd name="connsiteY0" fmla="*/ 3105150 h 3105150"/>
              <a:gd name="connsiteX1" fmla="*/ 228600 w 3181350"/>
              <a:gd name="connsiteY1" fmla="*/ 2809875 h 3105150"/>
              <a:gd name="connsiteX2" fmla="*/ 400050 w 3181350"/>
              <a:gd name="connsiteY2" fmla="*/ 2647950 h 3105150"/>
              <a:gd name="connsiteX3" fmla="*/ 923925 w 3181350"/>
              <a:gd name="connsiteY3" fmla="*/ 2343150 h 3105150"/>
              <a:gd name="connsiteX4" fmla="*/ 1162050 w 3181350"/>
              <a:gd name="connsiteY4" fmla="*/ 2286000 h 3105150"/>
              <a:gd name="connsiteX5" fmla="*/ 1533525 w 3181350"/>
              <a:gd name="connsiteY5" fmla="*/ 2095500 h 3105150"/>
              <a:gd name="connsiteX6" fmla="*/ 1638300 w 3181350"/>
              <a:gd name="connsiteY6" fmla="*/ 1704975 h 3105150"/>
              <a:gd name="connsiteX7" fmla="*/ 1838325 w 3181350"/>
              <a:gd name="connsiteY7" fmla="*/ 1314450 h 3105150"/>
              <a:gd name="connsiteX8" fmla="*/ 2190750 w 3181350"/>
              <a:gd name="connsiteY8" fmla="*/ 885825 h 3105150"/>
              <a:gd name="connsiteX9" fmla="*/ 2381250 w 3181350"/>
              <a:gd name="connsiteY9" fmla="*/ 571500 h 3105150"/>
              <a:gd name="connsiteX10" fmla="*/ 2705100 w 3181350"/>
              <a:gd name="connsiteY10" fmla="*/ 390525 h 3105150"/>
              <a:gd name="connsiteX11" fmla="*/ 3181350 w 3181350"/>
              <a:gd name="connsiteY11" fmla="*/ 0 h 3105150"/>
              <a:gd name="connsiteX0" fmla="*/ 0 w 3181350"/>
              <a:gd name="connsiteY0" fmla="*/ 3105150 h 3105150"/>
              <a:gd name="connsiteX1" fmla="*/ 228600 w 3181350"/>
              <a:gd name="connsiteY1" fmla="*/ 2809875 h 3105150"/>
              <a:gd name="connsiteX2" fmla="*/ 400050 w 3181350"/>
              <a:gd name="connsiteY2" fmla="*/ 2647950 h 3105150"/>
              <a:gd name="connsiteX3" fmla="*/ 923925 w 3181350"/>
              <a:gd name="connsiteY3" fmla="*/ 2343150 h 3105150"/>
              <a:gd name="connsiteX4" fmla="*/ 1162050 w 3181350"/>
              <a:gd name="connsiteY4" fmla="*/ 2286000 h 3105150"/>
              <a:gd name="connsiteX5" fmla="*/ 1533525 w 3181350"/>
              <a:gd name="connsiteY5" fmla="*/ 2095500 h 3105150"/>
              <a:gd name="connsiteX6" fmla="*/ 1638300 w 3181350"/>
              <a:gd name="connsiteY6" fmla="*/ 1704975 h 3105150"/>
              <a:gd name="connsiteX7" fmla="*/ 1838325 w 3181350"/>
              <a:gd name="connsiteY7" fmla="*/ 1314450 h 3105150"/>
              <a:gd name="connsiteX8" fmla="*/ 2190750 w 3181350"/>
              <a:gd name="connsiteY8" fmla="*/ 885825 h 3105150"/>
              <a:gd name="connsiteX9" fmla="*/ 2381250 w 3181350"/>
              <a:gd name="connsiteY9" fmla="*/ 571500 h 3105150"/>
              <a:gd name="connsiteX10" fmla="*/ 2705100 w 3181350"/>
              <a:gd name="connsiteY10" fmla="*/ 390525 h 3105150"/>
              <a:gd name="connsiteX11" fmla="*/ 3181350 w 3181350"/>
              <a:gd name="connsiteY11" fmla="*/ 0 h 3105150"/>
              <a:gd name="connsiteX12" fmla="*/ 3181350 w 3181350"/>
              <a:gd name="connsiteY12" fmla="*/ 0 h 3105150"/>
              <a:gd name="connsiteX0" fmla="*/ 0 w 3333750"/>
              <a:gd name="connsiteY0" fmla="*/ 3305175 h 3305175"/>
              <a:gd name="connsiteX1" fmla="*/ 228600 w 3333750"/>
              <a:gd name="connsiteY1" fmla="*/ 3009900 h 3305175"/>
              <a:gd name="connsiteX2" fmla="*/ 400050 w 3333750"/>
              <a:gd name="connsiteY2" fmla="*/ 2847975 h 3305175"/>
              <a:gd name="connsiteX3" fmla="*/ 923925 w 3333750"/>
              <a:gd name="connsiteY3" fmla="*/ 2543175 h 3305175"/>
              <a:gd name="connsiteX4" fmla="*/ 1162050 w 3333750"/>
              <a:gd name="connsiteY4" fmla="*/ 2486025 h 3305175"/>
              <a:gd name="connsiteX5" fmla="*/ 1533525 w 3333750"/>
              <a:gd name="connsiteY5" fmla="*/ 2295525 h 3305175"/>
              <a:gd name="connsiteX6" fmla="*/ 1638300 w 3333750"/>
              <a:gd name="connsiteY6" fmla="*/ 1905000 h 3305175"/>
              <a:gd name="connsiteX7" fmla="*/ 1838325 w 3333750"/>
              <a:gd name="connsiteY7" fmla="*/ 1514475 h 3305175"/>
              <a:gd name="connsiteX8" fmla="*/ 2190750 w 3333750"/>
              <a:gd name="connsiteY8" fmla="*/ 1085850 h 3305175"/>
              <a:gd name="connsiteX9" fmla="*/ 2381250 w 3333750"/>
              <a:gd name="connsiteY9" fmla="*/ 771525 h 3305175"/>
              <a:gd name="connsiteX10" fmla="*/ 2705100 w 3333750"/>
              <a:gd name="connsiteY10" fmla="*/ 590550 h 3305175"/>
              <a:gd name="connsiteX11" fmla="*/ 3181350 w 3333750"/>
              <a:gd name="connsiteY11" fmla="*/ 200025 h 3305175"/>
              <a:gd name="connsiteX12" fmla="*/ 3333750 w 3333750"/>
              <a:gd name="connsiteY12" fmla="*/ 0 h 3305175"/>
              <a:gd name="connsiteX0" fmla="*/ 0 w 3342637"/>
              <a:gd name="connsiteY0" fmla="*/ 3323045 h 3323045"/>
              <a:gd name="connsiteX1" fmla="*/ 228600 w 3342637"/>
              <a:gd name="connsiteY1" fmla="*/ 3027770 h 3323045"/>
              <a:gd name="connsiteX2" fmla="*/ 400050 w 3342637"/>
              <a:gd name="connsiteY2" fmla="*/ 2865845 h 3323045"/>
              <a:gd name="connsiteX3" fmla="*/ 923925 w 3342637"/>
              <a:gd name="connsiteY3" fmla="*/ 2561045 h 3323045"/>
              <a:gd name="connsiteX4" fmla="*/ 1162050 w 3342637"/>
              <a:gd name="connsiteY4" fmla="*/ 2503895 h 3323045"/>
              <a:gd name="connsiteX5" fmla="*/ 1533525 w 3342637"/>
              <a:gd name="connsiteY5" fmla="*/ 2313395 h 3323045"/>
              <a:gd name="connsiteX6" fmla="*/ 1638300 w 3342637"/>
              <a:gd name="connsiteY6" fmla="*/ 1922870 h 3323045"/>
              <a:gd name="connsiteX7" fmla="*/ 1838325 w 3342637"/>
              <a:gd name="connsiteY7" fmla="*/ 1532345 h 3323045"/>
              <a:gd name="connsiteX8" fmla="*/ 2190750 w 3342637"/>
              <a:gd name="connsiteY8" fmla="*/ 1103720 h 3323045"/>
              <a:gd name="connsiteX9" fmla="*/ 2381250 w 3342637"/>
              <a:gd name="connsiteY9" fmla="*/ 789395 h 3323045"/>
              <a:gd name="connsiteX10" fmla="*/ 2705100 w 3342637"/>
              <a:gd name="connsiteY10" fmla="*/ 608420 h 3323045"/>
              <a:gd name="connsiteX11" fmla="*/ 3181350 w 3342637"/>
              <a:gd name="connsiteY11" fmla="*/ 217895 h 3323045"/>
              <a:gd name="connsiteX12" fmla="*/ 3333750 w 3342637"/>
              <a:gd name="connsiteY12" fmla="*/ 17870 h 3323045"/>
              <a:gd name="connsiteX13" fmla="*/ 3324225 w 3342637"/>
              <a:gd name="connsiteY13" fmla="*/ 8346 h 3323045"/>
              <a:gd name="connsiteX0" fmla="*/ 0 w 3514743"/>
              <a:gd name="connsiteY0" fmla="*/ 3819524 h 3819524"/>
              <a:gd name="connsiteX1" fmla="*/ 228600 w 3514743"/>
              <a:gd name="connsiteY1" fmla="*/ 3524249 h 3819524"/>
              <a:gd name="connsiteX2" fmla="*/ 400050 w 3514743"/>
              <a:gd name="connsiteY2" fmla="*/ 3362324 h 3819524"/>
              <a:gd name="connsiteX3" fmla="*/ 923925 w 3514743"/>
              <a:gd name="connsiteY3" fmla="*/ 3057524 h 3819524"/>
              <a:gd name="connsiteX4" fmla="*/ 1162050 w 3514743"/>
              <a:gd name="connsiteY4" fmla="*/ 3000374 h 3819524"/>
              <a:gd name="connsiteX5" fmla="*/ 1533525 w 3514743"/>
              <a:gd name="connsiteY5" fmla="*/ 2809874 h 3819524"/>
              <a:gd name="connsiteX6" fmla="*/ 1638300 w 3514743"/>
              <a:gd name="connsiteY6" fmla="*/ 2419349 h 3819524"/>
              <a:gd name="connsiteX7" fmla="*/ 1838325 w 3514743"/>
              <a:gd name="connsiteY7" fmla="*/ 2028824 h 3819524"/>
              <a:gd name="connsiteX8" fmla="*/ 2190750 w 3514743"/>
              <a:gd name="connsiteY8" fmla="*/ 1600199 h 3819524"/>
              <a:gd name="connsiteX9" fmla="*/ 2381250 w 3514743"/>
              <a:gd name="connsiteY9" fmla="*/ 1285874 h 3819524"/>
              <a:gd name="connsiteX10" fmla="*/ 2705100 w 3514743"/>
              <a:gd name="connsiteY10" fmla="*/ 1104899 h 3819524"/>
              <a:gd name="connsiteX11" fmla="*/ 3181350 w 3514743"/>
              <a:gd name="connsiteY11" fmla="*/ 714374 h 3819524"/>
              <a:gd name="connsiteX12" fmla="*/ 3333750 w 3514743"/>
              <a:gd name="connsiteY12" fmla="*/ 514349 h 3819524"/>
              <a:gd name="connsiteX13" fmla="*/ 3514725 w 3514743"/>
              <a:gd name="connsiteY13" fmla="*/ 0 h 38195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3514743" h="3819524">
                <a:moveTo>
                  <a:pt x="0" y="3819524"/>
                </a:moveTo>
                <a:cubicBezTo>
                  <a:pt x="80962" y="3709986"/>
                  <a:pt x="161925" y="3600449"/>
                  <a:pt x="228600" y="3524249"/>
                </a:cubicBezTo>
                <a:cubicBezTo>
                  <a:pt x="295275" y="3448049"/>
                  <a:pt x="284163" y="3440111"/>
                  <a:pt x="400050" y="3362324"/>
                </a:cubicBezTo>
                <a:cubicBezTo>
                  <a:pt x="515937" y="3284537"/>
                  <a:pt x="796925" y="3117849"/>
                  <a:pt x="923925" y="3057524"/>
                </a:cubicBezTo>
                <a:cubicBezTo>
                  <a:pt x="1050925" y="2997199"/>
                  <a:pt x="1060450" y="3041649"/>
                  <a:pt x="1162050" y="3000374"/>
                </a:cubicBezTo>
                <a:cubicBezTo>
                  <a:pt x="1263650" y="2959099"/>
                  <a:pt x="1454150" y="2906712"/>
                  <a:pt x="1533525" y="2809874"/>
                </a:cubicBezTo>
                <a:cubicBezTo>
                  <a:pt x="1612900" y="2713036"/>
                  <a:pt x="1587500" y="2549524"/>
                  <a:pt x="1638300" y="2419349"/>
                </a:cubicBezTo>
                <a:cubicBezTo>
                  <a:pt x="1689100" y="2289174"/>
                  <a:pt x="1746250" y="2165349"/>
                  <a:pt x="1838325" y="2028824"/>
                </a:cubicBezTo>
                <a:cubicBezTo>
                  <a:pt x="1930400" y="1892299"/>
                  <a:pt x="2100262" y="1724024"/>
                  <a:pt x="2190750" y="1600199"/>
                </a:cubicBezTo>
                <a:cubicBezTo>
                  <a:pt x="2281238" y="1476374"/>
                  <a:pt x="2295525" y="1368424"/>
                  <a:pt x="2381250" y="1285874"/>
                </a:cubicBezTo>
                <a:cubicBezTo>
                  <a:pt x="2466975" y="1203324"/>
                  <a:pt x="2571750" y="1200149"/>
                  <a:pt x="2705100" y="1104899"/>
                </a:cubicBezTo>
                <a:cubicBezTo>
                  <a:pt x="2838450" y="1009649"/>
                  <a:pt x="3070225" y="828674"/>
                  <a:pt x="3181350" y="714374"/>
                </a:cubicBezTo>
                <a:lnTo>
                  <a:pt x="3333750" y="514349"/>
                </a:lnTo>
                <a:cubicBezTo>
                  <a:pt x="3357562" y="479424"/>
                  <a:pt x="3516709" y="1984"/>
                  <a:pt x="3514725" y="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0" name="Forme libre : forme 9">
            <a:extLst>
              <a:ext uri="{FF2B5EF4-FFF2-40B4-BE49-F238E27FC236}">
                <a16:creationId xmlns:a16="http://schemas.microsoft.com/office/drawing/2014/main" id="{A3F9438B-574A-41ED-A02A-B92F4E8208B1}"/>
              </a:ext>
            </a:extLst>
          </p:cNvPr>
          <p:cNvSpPr/>
          <p:nvPr/>
        </p:nvSpPr>
        <p:spPr>
          <a:xfrm>
            <a:off x="5052060" y="2735580"/>
            <a:ext cx="4960620" cy="2552831"/>
          </a:xfrm>
          <a:custGeom>
            <a:avLst/>
            <a:gdLst>
              <a:gd name="connsiteX0" fmla="*/ 4960620 w 4960620"/>
              <a:gd name="connsiteY0" fmla="*/ 0 h 2552831"/>
              <a:gd name="connsiteX1" fmla="*/ 4472940 w 4960620"/>
              <a:gd name="connsiteY1" fmla="*/ 190500 h 2552831"/>
              <a:gd name="connsiteX2" fmla="*/ 4267200 w 4960620"/>
              <a:gd name="connsiteY2" fmla="*/ 266700 h 2552831"/>
              <a:gd name="connsiteX3" fmla="*/ 3985260 w 4960620"/>
              <a:gd name="connsiteY3" fmla="*/ 419100 h 2552831"/>
              <a:gd name="connsiteX4" fmla="*/ 3810000 w 4960620"/>
              <a:gd name="connsiteY4" fmla="*/ 609600 h 2552831"/>
              <a:gd name="connsiteX5" fmla="*/ 3810000 w 4960620"/>
              <a:gd name="connsiteY5" fmla="*/ 693420 h 2552831"/>
              <a:gd name="connsiteX6" fmla="*/ 3672840 w 4960620"/>
              <a:gd name="connsiteY6" fmla="*/ 838200 h 2552831"/>
              <a:gd name="connsiteX7" fmla="*/ 3489960 w 4960620"/>
              <a:gd name="connsiteY7" fmla="*/ 944880 h 2552831"/>
              <a:gd name="connsiteX8" fmla="*/ 3345180 w 4960620"/>
              <a:gd name="connsiteY8" fmla="*/ 967740 h 2552831"/>
              <a:gd name="connsiteX9" fmla="*/ 3070860 w 4960620"/>
              <a:gd name="connsiteY9" fmla="*/ 1135380 h 2552831"/>
              <a:gd name="connsiteX10" fmla="*/ 2903220 w 4960620"/>
              <a:gd name="connsiteY10" fmla="*/ 1379220 h 2552831"/>
              <a:gd name="connsiteX11" fmla="*/ 2636520 w 4960620"/>
              <a:gd name="connsiteY11" fmla="*/ 1653540 h 2552831"/>
              <a:gd name="connsiteX12" fmla="*/ 2506980 w 4960620"/>
              <a:gd name="connsiteY12" fmla="*/ 1836420 h 2552831"/>
              <a:gd name="connsiteX13" fmla="*/ 2133600 w 4960620"/>
              <a:gd name="connsiteY13" fmla="*/ 2049780 h 2552831"/>
              <a:gd name="connsiteX14" fmla="*/ 1783080 w 4960620"/>
              <a:gd name="connsiteY14" fmla="*/ 2278380 h 2552831"/>
              <a:gd name="connsiteX15" fmla="*/ 1249680 w 4960620"/>
              <a:gd name="connsiteY15" fmla="*/ 2506980 h 2552831"/>
              <a:gd name="connsiteX16" fmla="*/ 830580 w 4960620"/>
              <a:gd name="connsiteY16" fmla="*/ 2453640 h 2552831"/>
              <a:gd name="connsiteX17" fmla="*/ 571500 w 4960620"/>
              <a:gd name="connsiteY17" fmla="*/ 2545080 h 2552831"/>
              <a:gd name="connsiteX18" fmla="*/ 342900 w 4960620"/>
              <a:gd name="connsiteY18" fmla="*/ 2537460 h 2552831"/>
              <a:gd name="connsiteX19" fmla="*/ 236220 w 4960620"/>
              <a:gd name="connsiteY19" fmla="*/ 2453640 h 2552831"/>
              <a:gd name="connsiteX20" fmla="*/ 0 w 4960620"/>
              <a:gd name="connsiteY20" fmla="*/ 2529840 h 25528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4960620" h="2552831">
                <a:moveTo>
                  <a:pt x="4960620" y="0"/>
                </a:moveTo>
                <a:lnTo>
                  <a:pt x="4472940" y="190500"/>
                </a:lnTo>
                <a:cubicBezTo>
                  <a:pt x="4357370" y="234950"/>
                  <a:pt x="4348480" y="228600"/>
                  <a:pt x="4267200" y="266700"/>
                </a:cubicBezTo>
                <a:cubicBezTo>
                  <a:pt x="4185920" y="304800"/>
                  <a:pt x="4061460" y="361950"/>
                  <a:pt x="3985260" y="419100"/>
                </a:cubicBezTo>
                <a:cubicBezTo>
                  <a:pt x="3909060" y="476250"/>
                  <a:pt x="3839210" y="563880"/>
                  <a:pt x="3810000" y="609600"/>
                </a:cubicBezTo>
                <a:cubicBezTo>
                  <a:pt x="3780790" y="655320"/>
                  <a:pt x="3832860" y="655320"/>
                  <a:pt x="3810000" y="693420"/>
                </a:cubicBezTo>
                <a:cubicBezTo>
                  <a:pt x="3787140" y="731520"/>
                  <a:pt x="3726180" y="796290"/>
                  <a:pt x="3672840" y="838200"/>
                </a:cubicBezTo>
                <a:cubicBezTo>
                  <a:pt x="3619500" y="880110"/>
                  <a:pt x="3544570" y="923290"/>
                  <a:pt x="3489960" y="944880"/>
                </a:cubicBezTo>
                <a:cubicBezTo>
                  <a:pt x="3435350" y="966470"/>
                  <a:pt x="3415030" y="935990"/>
                  <a:pt x="3345180" y="967740"/>
                </a:cubicBezTo>
                <a:cubicBezTo>
                  <a:pt x="3275330" y="999490"/>
                  <a:pt x="3144520" y="1066800"/>
                  <a:pt x="3070860" y="1135380"/>
                </a:cubicBezTo>
                <a:cubicBezTo>
                  <a:pt x="2997200" y="1203960"/>
                  <a:pt x="2975610" y="1292860"/>
                  <a:pt x="2903220" y="1379220"/>
                </a:cubicBezTo>
                <a:cubicBezTo>
                  <a:pt x="2830830" y="1465580"/>
                  <a:pt x="2702560" y="1577340"/>
                  <a:pt x="2636520" y="1653540"/>
                </a:cubicBezTo>
                <a:cubicBezTo>
                  <a:pt x="2570480" y="1729740"/>
                  <a:pt x="2590800" y="1770380"/>
                  <a:pt x="2506980" y="1836420"/>
                </a:cubicBezTo>
                <a:cubicBezTo>
                  <a:pt x="2423160" y="1902460"/>
                  <a:pt x="2254250" y="1976120"/>
                  <a:pt x="2133600" y="2049780"/>
                </a:cubicBezTo>
                <a:cubicBezTo>
                  <a:pt x="2012950" y="2123440"/>
                  <a:pt x="1930400" y="2202180"/>
                  <a:pt x="1783080" y="2278380"/>
                </a:cubicBezTo>
                <a:cubicBezTo>
                  <a:pt x="1635760" y="2354580"/>
                  <a:pt x="1408430" y="2477770"/>
                  <a:pt x="1249680" y="2506980"/>
                </a:cubicBezTo>
                <a:cubicBezTo>
                  <a:pt x="1090930" y="2536190"/>
                  <a:pt x="943610" y="2447290"/>
                  <a:pt x="830580" y="2453640"/>
                </a:cubicBezTo>
                <a:cubicBezTo>
                  <a:pt x="717550" y="2459990"/>
                  <a:pt x="652780" y="2531110"/>
                  <a:pt x="571500" y="2545080"/>
                </a:cubicBezTo>
                <a:cubicBezTo>
                  <a:pt x="490220" y="2559050"/>
                  <a:pt x="398780" y="2552700"/>
                  <a:pt x="342900" y="2537460"/>
                </a:cubicBezTo>
                <a:cubicBezTo>
                  <a:pt x="287020" y="2522220"/>
                  <a:pt x="293370" y="2454910"/>
                  <a:pt x="236220" y="2453640"/>
                </a:cubicBezTo>
                <a:cubicBezTo>
                  <a:pt x="179070" y="2452370"/>
                  <a:pt x="89535" y="2491105"/>
                  <a:pt x="0" y="252984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2" name="Forme libre : forme 11">
            <a:extLst>
              <a:ext uri="{FF2B5EF4-FFF2-40B4-BE49-F238E27FC236}">
                <a16:creationId xmlns:a16="http://schemas.microsoft.com/office/drawing/2014/main" id="{944CCB70-F3D6-4557-9C2F-76D3681E987B}"/>
              </a:ext>
            </a:extLst>
          </p:cNvPr>
          <p:cNvSpPr/>
          <p:nvPr/>
        </p:nvSpPr>
        <p:spPr>
          <a:xfrm>
            <a:off x="4076700" y="2202180"/>
            <a:ext cx="4556760" cy="3308828"/>
          </a:xfrm>
          <a:custGeom>
            <a:avLst/>
            <a:gdLst>
              <a:gd name="connsiteX0" fmla="*/ 0 w 4556760"/>
              <a:gd name="connsiteY0" fmla="*/ 0 h 3308828"/>
              <a:gd name="connsiteX1" fmla="*/ 266700 w 4556760"/>
              <a:gd name="connsiteY1" fmla="*/ 243840 h 3308828"/>
              <a:gd name="connsiteX2" fmla="*/ 670560 w 4556760"/>
              <a:gd name="connsiteY2" fmla="*/ 457200 h 3308828"/>
              <a:gd name="connsiteX3" fmla="*/ 1219200 w 4556760"/>
              <a:gd name="connsiteY3" fmla="*/ 807720 h 3308828"/>
              <a:gd name="connsiteX4" fmla="*/ 1341120 w 4556760"/>
              <a:gd name="connsiteY4" fmla="*/ 967740 h 3308828"/>
              <a:gd name="connsiteX5" fmla="*/ 1661160 w 4556760"/>
              <a:gd name="connsiteY5" fmla="*/ 1333500 h 3308828"/>
              <a:gd name="connsiteX6" fmla="*/ 2080260 w 4556760"/>
              <a:gd name="connsiteY6" fmla="*/ 1661160 h 3308828"/>
              <a:gd name="connsiteX7" fmla="*/ 2484120 w 4556760"/>
              <a:gd name="connsiteY7" fmla="*/ 1927860 h 3308828"/>
              <a:gd name="connsiteX8" fmla="*/ 2865120 w 4556760"/>
              <a:gd name="connsiteY8" fmla="*/ 2171700 h 3308828"/>
              <a:gd name="connsiteX9" fmla="*/ 3055620 w 4556760"/>
              <a:gd name="connsiteY9" fmla="*/ 2514600 h 3308828"/>
              <a:gd name="connsiteX10" fmla="*/ 3322320 w 4556760"/>
              <a:gd name="connsiteY10" fmla="*/ 2674620 h 3308828"/>
              <a:gd name="connsiteX11" fmla="*/ 3825240 w 4556760"/>
              <a:gd name="connsiteY11" fmla="*/ 2743200 h 3308828"/>
              <a:gd name="connsiteX12" fmla="*/ 4008120 w 4556760"/>
              <a:gd name="connsiteY12" fmla="*/ 2895600 h 3308828"/>
              <a:gd name="connsiteX13" fmla="*/ 4465320 w 4556760"/>
              <a:gd name="connsiteY13" fmla="*/ 3246120 h 3308828"/>
              <a:gd name="connsiteX14" fmla="*/ 4556760 w 4556760"/>
              <a:gd name="connsiteY14" fmla="*/ 3307080 h 33088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4556760" h="3308828">
                <a:moveTo>
                  <a:pt x="0" y="0"/>
                </a:moveTo>
                <a:cubicBezTo>
                  <a:pt x="77470" y="83820"/>
                  <a:pt x="154940" y="167640"/>
                  <a:pt x="266700" y="243840"/>
                </a:cubicBezTo>
                <a:cubicBezTo>
                  <a:pt x="378460" y="320040"/>
                  <a:pt x="511810" y="363220"/>
                  <a:pt x="670560" y="457200"/>
                </a:cubicBezTo>
                <a:cubicBezTo>
                  <a:pt x="829310" y="551180"/>
                  <a:pt x="1107440" y="722630"/>
                  <a:pt x="1219200" y="807720"/>
                </a:cubicBezTo>
                <a:cubicBezTo>
                  <a:pt x="1330960" y="892810"/>
                  <a:pt x="1267460" y="880110"/>
                  <a:pt x="1341120" y="967740"/>
                </a:cubicBezTo>
                <a:cubicBezTo>
                  <a:pt x="1414780" y="1055370"/>
                  <a:pt x="1537970" y="1217930"/>
                  <a:pt x="1661160" y="1333500"/>
                </a:cubicBezTo>
                <a:cubicBezTo>
                  <a:pt x="1784350" y="1449070"/>
                  <a:pt x="1943100" y="1562100"/>
                  <a:pt x="2080260" y="1661160"/>
                </a:cubicBezTo>
                <a:cubicBezTo>
                  <a:pt x="2217420" y="1760220"/>
                  <a:pt x="2353310" y="1842770"/>
                  <a:pt x="2484120" y="1927860"/>
                </a:cubicBezTo>
                <a:cubicBezTo>
                  <a:pt x="2614930" y="2012950"/>
                  <a:pt x="2769870" y="2073910"/>
                  <a:pt x="2865120" y="2171700"/>
                </a:cubicBezTo>
                <a:cubicBezTo>
                  <a:pt x="2960370" y="2269490"/>
                  <a:pt x="2979420" y="2430780"/>
                  <a:pt x="3055620" y="2514600"/>
                </a:cubicBezTo>
                <a:cubicBezTo>
                  <a:pt x="3131820" y="2598420"/>
                  <a:pt x="3194050" y="2636520"/>
                  <a:pt x="3322320" y="2674620"/>
                </a:cubicBezTo>
                <a:cubicBezTo>
                  <a:pt x="3450590" y="2712720"/>
                  <a:pt x="3710940" y="2706370"/>
                  <a:pt x="3825240" y="2743200"/>
                </a:cubicBezTo>
                <a:cubicBezTo>
                  <a:pt x="3939540" y="2780030"/>
                  <a:pt x="3901440" y="2811780"/>
                  <a:pt x="4008120" y="2895600"/>
                </a:cubicBezTo>
                <a:cubicBezTo>
                  <a:pt x="4114800" y="2979420"/>
                  <a:pt x="4373880" y="3177540"/>
                  <a:pt x="4465320" y="3246120"/>
                </a:cubicBezTo>
                <a:cubicBezTo>
                  <a:pt x="4556760" y="3314700"/>
                  <a:pt x="4556760" y="3310890"/>
                  <a:pt x="4556760" y="330708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4" name="Forme libre : forme 23">
            <a:extLst>
              <a:ext uri="{FF2B5EF4-FFF2-40B4-BE49-F238E27FC236}">
                <a16:creationId xmlns:a16="http://schemas.microsoft.com/office/drawing/2014/main" id="{95D7BB21-081F-4A5B-968A-0D05182EA29B}"/>
              </a:ext>
            </a:extLst>
          </p:cNvPr>
          <p:cNvSpPr/>
          <p:nvPr/>
        </p:nvSpPr>
        <p:spPr>
          <a:xfrm>
            <a:off x="6172200" y="4654550"/>
            <a:ext cx="647700" cy="374650"/>
          </a:xfrm>
          <a:custGeom>
            <a:avLst/>
            <a:gdLst>
              <a:gd name="connsiteX0" fmla="*/ 0 w 647700"/>
              <a:gd name="connsiteY0" fmla="*/ 0 h 374650"/>
              <a:gd name="connsiteX1" fmla="*/ 260350 w 647700"/>
              <a:gd name="connsiteY1" fmla="*/ 127000 h 374650"/>
              <a:gd name="connsiteX2" fmla="*/ 514350 w 647700"/>
              <a:gd name="connsiteY2" fmla="*/ 222250 h 374650"/>
              <a:gd name="connsiteX3" fmla="*/ 647700 w 647700"/>
              <a:gd name="connsiteY3" fmla="*/ 374650 h 374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47700" h="374650">
                <a:moveTo>
                  <a:pt x="0" y="0"/>
                </a:moveTo>
                <a:cubicBezTo>
                  <a:pt x="87312" y="44979"/>
                  <a:pt x="174625" y="89958"/>
                  <a:pt x="260350" y="127000"/>
                </a:cubicBezTo>
                <a:cubicBezTo>
                  <a:pt x="346075" y="164042"/>
                  <a:pt x="449792" y="180975"/>
                  <a:pt x="514350" y="222250"/>
                </a:cubicBezTo>
                <a:cubicBezTo>
                  <a:pt x="578908" y="263525"/>
                  <a:pt x="613304" y="319087"/>
                  <a:pt x="647700" y="37465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1" name="Forme libre : forme 30">
            <a:extLst>
              <a:ext uri="{FF2B5EF4-FFF2-40B4-BE49-F238E27FC236}">
                <a16:creationId xmlns:a16="http://schemas.microsoft.com/office/drawing/2014/main" id="{9B914AB4-097F-4566-ACFF-8B65D8AD4BA5}"/>
              </a:ext>
            </a:extLst>
          </p:cNvPr>
          <p:cNvSpPr/>
          <p:nvPr/>
        </p:nvSpPr>
        <p:spPr>
          <a:xfrm>
            <a:off x="4794250" y="3968750"/>
            <a:ext cx="1099770" cy="1276350"/>
          </a:xfrm>
          <a:custGeom>
            <a:avLst/>
            <a:gdLst>
              <a:gd name="connsiteX0" fmla="*/ 0 w 1099770"/>
              <a:gd name="connsiteY0" fmla="*/ 0 h 1276350"/>
              <a:gd name="connsiteX1" fmla="*/ 38100 w 1099770"/>
              <a:gd name="connsiteY1" fmla="*/ 63500 h 1276350"/>
              <a:gd name="connsiteX2" fmla="*/ 22225 w 1099770"/>
              <a:gd name="connsiteY2" fmla="*/ 130175 h 1276350"/>
              <a:gd name="connsiteX3" fmla="*/ 171450 w 1099770"/>
              <a:gd name="connsiteY3" fmla="*/ 139700 h 1276350"/>
              <a:gd name="connsiteX4" fmla="*/ 352425 w 1099770"/>
              <a:gd name="connsiteY4" fmla="*/ 203200 h 1276350"/>
              <a:gd name="connsiteX5" fmla="*/ 419100 w 1099770"/>
              <a:gd name="connsiteY5" fmla="*/ 193675 h 1276350"/>
              <a:gd name="connsiteX6" fmla="*/ 584200 w 1099770"/>
              <a:gd name="connsiteY6" fmla="*/ 177800 h 1276350"/>
              <a:gd name="connsiteX7" fmla="*/ 685800 w 1099770"/>
              <a:gd name="connsiteY7" fmla="*/ 244475 h 1276350"/>
              <a:gd name="connsiteX8" fmla="*/ 844550 w 1099770"/>
              <a:gd name="connsiteY8" fmla="*/ 320675 h 1276350"/>
              <a:gd name="connsiteX9" fmla="*/ 955675 w 1099770"/>
              <a:gd name="connsiteY9" fmla="*/ 450850 h 1276350"/>
              <a:gd name="connsiteX10" fmla="*/ 1022350 w 1099770"/>
              <a:gd name="connsiteY10" fmla="*/ 619125 h 1276350"/>
              <a:gd name="connsiteX11" fmla="*/ 1069975 w 1099770"/>
              <a:gd name="connsiteY11" fmla="*/ 736600 h 1276350"/>
              <a:gd name="connsiteX12" fmla="*/ 1054100 w 1099770"/>
              <a:gd name="connsiteY12" fmla="*/ 920750 h 1276350"/>
              <a:gd name="connsiteX13" fmla="*/ 1098550 w 1099770"/>
              <a:gd name="connsiteY13" fmla="*/ 1003300 h 1276350"/>
              <a:gd name="connsiteX14" fmla="*/ 996950 w 1099770"/>
              <a:gd name="connsiteY14" fmla="*/ 1130300 h 1276350"/>
              <a:gd name="connsiteX15" fmla="*/ 923925 w 1099770"/>
              <a:gd name="connsiteY15" fmla="*/ 1276350 h 1276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099770" h="1276350">
                <a:moveTo>
                  <a:pt x="0" y="0"/>
                </a:moveTo>
                <a:cubicBezTo>
                  <a:pt x="17198" y="20902"/>
                  <a:pt x="34396" y="41804"/>
                  <a:pt x="38100" y="63500"/>
                </a:cubicBezTo>
                <a:cubicBezTo>
                  <a:pt x="41804" y="85196"/>
                  <a:pt x="0" y="117475"/>
                  <a:pt x="22225" y="130175"/>
                </a:cubicBezTo>
                <a:cubicBezTo>
                  <a:pt x="44450" y="142875"/>
                  <a:pt x="116417" y="127529"/>
                  <a:pt x="171450" y="139700"/>
                </a:cubicBezTo>
                <a:cubicBezTo>
                  <a:pt x="226483" y="151871"/>
                  <a:pt x="311150" y="194204"/>
                  <a:pt x="352425" y="203200"/>
                </a:cubicBezTo>
                <a:cubicBezTo>
                  <a:pt x="393700" y="212196"/>
                  <a:pt x="380471" y="197908"/>
                  <a:pt x="419100" y="193675"/>
                </a:cubicBezTo>
                <a:cubicBezTo>
                  <a:pt x="457729" y="189442"/>
                  <a:pt x="539750" y="169333"/>
                  <a:pt x="584200" y="177800"/>
                </a:cubicBezTo>
                <a:cubicBezTo>
                  <a:pt x="628650" y="186267"/>
                  <a:pt x="642408" y="220662"/>
                  <a:pt x="685800" y="244475"/>
                </a:cubicBezTo>
                <a:cubicBezTo>
                  <a:pt x="729192" y="268288"/>
                  <a:pt x="799571" y="286279"/>
                  <a:pt x="844550" y="320675"/>
                </a:cubicBezTo>
                <a:cubicBezTo>
                  <a:pt x="889529" y="355071"/>
                  <a:pt x="926042" y="401108"/>
                  <a:pt x="955675" y="450850"/>
                </a:cubicBezTo>
                <a:cubicBezTo>
                  <a:pt x="985308" y="500592"/>
                  <a:pt x="1003300" y="571500"/>
                  <a:pt x="1022350" y="619125"/>
                </a:cubicBezTo>
                <a:cubicBezTo>
                  <a:pt x="1041400" y="666750"/>
                  <a:pt x="1064683" y="686329"/>
                  <a:pt x="1069975" y="736600"/>
                </a:cubicBezTo>
                <a:cubicBezTo>
                  <a:pt x="1075267" y="786871"/>
                  <a:pt x="1049338" y="876300"/>
                  <a:pt x="1054100" y="920750"/>
                </a:cubicBezTo>
                <a:cubicBezTo>
                  <a:pt x="1058863" y="965200"/>
                  <a:pt x="1108075" y="968375"/>
                  <a:pt x="1098550" y="1003300"/>
                </a:cubicBezTo>
                <a:cubicBezTo>
                  <a:pt x="1089025" y="1038225"/>
                  <a:pt x="1026054" y="1084792"/>
                  <a:pt x="996950" y="1130300"/>
                </a:cubicBezTo>
                <a:cubicBezTo>
                  <a:pt x="967846" y="1175808"/>
                  <a:pt x="945885" y="1226079"/>
                  <a:pt x="923925" y="127635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630" name="Rectangle 629">
            <a:extLst>
              <a:ext uri="{FF2B5EF4-FFF2-40B4-BE49-F238E27FC236}">
                <a16:creationId xmlns:a16="http://schemas.microsoft.com/office/drawing/2014/main" id="{B534E08F-1B77-430C-A4BB-7DD856958AEA}"/>
              </a:ext>
            </a:extLst>
          </p:cNvPr>
          <p:cNvSpPr/>
          <p:nvPr/>
        </p:nvSpPr>
        <p:spPr>
          <a:xfrm rot="762525">
            <a:off x="2520144" y="492388"/>
            <a:ext cx="176556" cy="2034079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65" name="Forme libre : forme 64">
            <a:extLst>
              <a:ext uri="{FF2B5EF4-FFF2-40B4-BE49-F238E27FC236}">
                <a16:creationId xmlns:a16="http://schemas.microsoft.com/office/drawing/2014/main" id="{E9D5A3E5-AD50-4EEC-8597-72ED31D03BAE}"/>
              </a:ext>
            </a:extLst>
          </p:cNvPr>
          <p:cNvSpPr/>
          <p:nvPr/>
        </p:nvSpPr>
        <p:spPr>
          <a:xfrm>
            <a:off x="119502" y="738807"/>
            <a:ext cx="222344" cy="269732"/>
          </a:xfrm>
          <a:custGeom>
            <a:avLst/>
            <a:gdLst>
              <a:gd name="connsiteX0" fmla="*/ 0 w 219075"/>
              <a:gd name="connsiteY0" fmla="*/ 0 h 333375"/>
              <a:gd name="connsiteX1" fmla="*/ 142875 w 219075"/>
              <a:gd name="connsiteY1" fmla="*/ 104775 h 333375"/>
              <a:gd name="connsiteX2" fmla="*/ 28575 w 219075"/>
              <a:gd name="connsiteY2" fmla="*/ 228600 h 333375"/>
              <a:gd name="connsiteX3" fmla="*/ 219075 w 219075"/>
              <a:gd name="connsiteY3" fmla="*/ 333375 h 333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9075" h="333375">
                <a:moveTo>
                  <a:pt x="0" y="0"/>
                </a:moveTo>
                <a:cubicBezTo>
                  <a:pt x="69056" y="33337"/>
                  <a:pt x="138113" y="66675"/>
                  <a:pt x="142875" y="104775"/>
                </a:cubicBezTo>
                <a:cubicBezTo>
                  <a:pt x="147638" y="142875"/>
                  <a:pt x="15875" y="190500"/>
                  <a:pt x="28575" y="228600"/>
                </a:cubicBezTo>
                <a:cubicBezTo>
                  <a:pt x="41275" y="266700"/>
                  <a:pt x="130175" y="300037"/>
                  <a:pt x="219075" y="333375"/>
                </a:cubicBezTo>
              </a:path>
            </a:pathLst>
          </a:custGeom>
          <a:noFill/>
          <a:ln w="19050" cmpd="dbl">
            <a:solidFill>
              <a:srgbClr val="7030A0"/>
            </a:solidFill>
            <a:headEnd type="stealth" w="lg" len="lg"/>
            <a:tailEnd type="stealth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70" name="ZoneTexte 69">
            <a:extLst>
              <a:ext uri="{FF2B5EF4-FFF2-40B4-BE49-F238E27FC236}">
                <a16:creationId xmlns:a16="http://schemas.microsoft.com/office/drawing/2014/main" id="{315A8E70-2BC1-4E13-AC01-966151702F07}"/>
              </a:ext>
            </a:extLst>
          </p:cNvPr>
          <p:cNvSpPr txBox="1"/>
          <p:nvPr/>
        </p:nvSpPr>
        <p:spPr>
          <a:xfrm>
            <a:off x="372469" y="739891"/>
            <a:ext cx="232031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Axe autoroutier (E411)</a:t>
            </a:r>
            <a:endParaRPr lang="fr-BE" sz="1100" dirty="0"/>
          </a:p>
        </p:txBody>
      </p:sp>
      <p:sp>
        <p:nvSpPr>
          <p:cNvPr id="72" name="ZoneTexte 71">
            <a:extLst>
              <a:ext uri="{FF2B5EF4-FFF2-40B4-BE49-F238E27FC236}">
                <a16:creationId xmlns:a16="http://schemas.microsoft.com/office/drawing/2014/main" id="{CD546C32-B5BB-478F-A054-281AF16F3FD6}"/>
              </a:ext>
            </a:extLst>
          </p:cNvPr>
          <p:cNvSpPr txBox="1"/>
          <p:nvPr/>
        </p:nvSpPr>
        <p:spPr>
          <a:xfrm>
            <a:off x="368515" y="1129615"/>
            <a:ext cx="232031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Réseau routier régional</a:t>
            </a:r>
            <a:endParaRPr lang="fr-BE" sz="1100" dirty="0"/>
          </a:p>
        </p:txBody>
      </p:sp>
      <p:sp>
        <p:nvSpPr>
          <p:cNvPr id="75" name="ZoneTexte 74">
            <a:extLst>
              <a:ext uri="{FF2B5EF4-FFF2-40B4-BE49-F238E27FC236}">
                <a16:creationId xmlns:a16="http://schemas.microsoft.com/office/drawing/2014/main" id="{A63126DA-CE96-4F57-BDFA-36734724A8EF}"/>
              </a:ext>
            </a:extLst>
          </p:cNvPr>
          <p:cNvSpPr txBox="1"/>
          <p:nvPr/>
        </p:nvSpPr>
        <p:spPr>
          <a:xfrm>
            <a:off x="334208" y="253470"/>
            <a:ext cx="1712217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Pôles de développement et d’appui touristique</a:t>
            </a:r>
            <a:endParaRPr lang="fr-BE" sz="1100" dirty="0"/>
          </a:p>
        </p:txBody>
      </p:sp>
      <p:sp>
        <p:nvSpPr>
          <p:cNvPr id="79" name="Forme libre : forme 78">
            <a:extLst>
              <a:ext uri="{FF2B5EF4-FFF2-40B4-BE49-F238E27FC236}">
                <a16:creationId xmlns:a16="http://schemas.microsoft.com/office/drawing/2014/main" id="{70D37981-2D87-40ED-BAFC-FFC8C63CE60C}"/>
              </a:ext>
            </a:extLst>
          </p:cNvPr>
          <p:cNvSpPr/>
          <p:nvPr/>
        </p:nvSpPr>
        <p:spPr>
          <a:xfrm>
            <a:off x="112109" y="1132204"/>
            <a:ext cx="222344" cy="269732"/>
          </a:xfrm>
          <a:custGeom>
            <a:avLst/>
            <a:gdLst>
              <a:gd name="connsiteX0" fmla="*/ 0 w 219075"/>
              <a:gd name="connsiteY0" fmla="*/ 0 h 333375"/>
              <a:gd name="connsiteX1" fmla="*/ 142875 w 219075"/>
              <a:gd name="connsiteY1" fmla="*/ 104775 h 333375"/>
              <a:gd name="connsiteX2" fmla="*/ 28575 w 219075"/>
              <a:gd name="connsiteY2" fmla="*/ 228600 h 333375"/>
              <a:gd name="connsiteX3" fmla="*/ 219075 w 219075"/>
              <a:gd name="connsiteY3" fmla="*/ 333375 h 333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9075" h="333375">
                <a:moveTo>
                  <a:pt x="0" y="0"/>
                </a:moveTo>
                <a:cubicBezTo>
                  <a:pt x="69056" y="33337"/>
                  <a:pt x="138113" y="66675"/>
                  <a:pt x="142875" y="104775"/>
                </a:cubicBezTo>
                <a:cubicBezTo>
                  <a:pt x="147638" y="142875"/>
                  <a:pt x="15875" y="190500"/>
                  <a:pt x="28575" y="228600"/>
                </a:cubicBezTo>
                <a:cubicBezTo>
                  <a:pt x="41275" y="266700"/>
                  <a:pt x="130175" y="300037"/>
                  <a:pt x="219075" y="333375"/>
                </a:cubicBezTo>
              </a:path>
            </a:pathLst>
          </a:custGeom>
          <a:noFill/>
          <a:ln w="12700" cmpd="sng">
            <a:solidFill>
              <a:schemeClr val="bg1">
                <a:lumMod val="75000"/>
              </a:schemeClr>
            </a:solidFill>
            <a:headEnd type="none" w="lg" len="lg"/>
            <a:tailEnd type="none" w="lg" len="lg"/>
            <a:extLst>
              <a:ext uri="{C807C97D-BFC1-408E-A445-0C87EB9F89A2}">
                <ask:lineSketchStyleProps xmlns:ask="http://schemas.microsoft.com/office/drawing/2018/sketchyshapes">
                  <ask:type>
                    <ask:lineSketchNone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80" name="Forme libre : forme 79">
            <a:extLst>
              <a:ext uri="{FF2B5EF4-FFF2-40B4-BE49-F238E27FC236}">
                <a16:creationId xmlns:a16="http://schemas.microsoft.com/office/drawing/2014/main" id="{51586F8B-F076-4975-89E8-64CD98B2DE98}"/>
              </a:ext>
            </a:extLst>
          </p:cNvPr>
          <p:cNvSpPr/>
          <p:nvPr/>
        </p:nvSpPr>
        <p:spPr>
          <a:xfrm>
            <a:off x="98416" y="349764"/>
            <a:ext cx="235086" cy="196167"/>
          </a:xfrm>
          <a:custGeom>
            <a:avLst/>
            <a:gdLst>
              <a:gd name="connsiteX0" fmla="*/ 204899 w 424322"/>
              <a:gd name="connsiteY0" fmla="*/ 139009 h 387565"/>
              <a:gd name="connsiteX1" fmla="*/ 309674 w 424322"/>
              <a:gd name="connsiteY1" fmla="*/ 5659 h 387565"/>
              <a:gd name="connsiteX2" fmla="*/ 423974 w 424322"/>
              <a:gd name="connsiteY2" fmla="*/ 43759 h 387565"/>
              <a:gd name="connsiteX3" fmla="*/ 347774 w 424322"/>
              <a:gd name="connsiteY3" fmla="*/ 215209 h 387565"/>
              <a:gd name="connsiteX4" fmla="*/ 423974 w 424322"/>
              <a:gd name="connsiteY4" fmla="*/ 319984 h 387565"/>
              <a:gd name="connsiteX5" fmla="*/ 338249 w 424322"/>
              <a:gd name="connsiteY5" fmla="*/ 386659 h 387565"/>
              <a:gd name="connsiteX6" fmla="*/ 233474 w 424322"/>
              <a:gd name="connsiteY6" fmla="*/ 272359 h 387565"/>
              <a:gd name="connsiteX7" fmla="*/ 71549 w 424322"/>
              <a:gd name="connsiteY7" fmla="*/ 291409 h 387565"/>
              <a:gd name="connsiteX8" fmla="*/ 4874 w 424322"/>
              <a:gd name="connsiteY8" fmla="*/ 110434 h 387565"/>
              <a:gd name="connsiteX9" fmla="*/ 204899 w 424322"/>
              <a:gd name="connsiteY9" fmla="*/ 139009 h 3875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24322" h="387565">
                <a:moveTo>
                  <a:pt x="204899" y="139009"/>
                </a:moveTo>
                <a:cubicBezTo>
                  <a:pt x="255699" y="121547"/>
                  <a:pt x="273162" y="21534"/>
                  <a:pt x="309674" y="5659"/>
                </a:cubicBezTo>
                <a:cubicBezTo>
                  <a:pt x="346187" y="-10216"/>
                  <a:pt x="417624" y="8834"/>
                  <a:pt x="423974" y="43759"/>
                </a:cubicBezTo>
                <a:cubicBezTo>
                  <a:pt x="430324" y="78684"/>
                  <a:pt x="347774" y="169172"/>
                  <a:pt x="347774" y="215209"/>
                </a:cubicBezTo>
                <a:cubicBezTo>
                  <a:pt x="347774" y="261246"/>
                  <a:pt x="425562" y="291409"/>
                  <a:pt x="423974" y="319984"/>
                </a:cubicBezTo>
                <a:cubicBezTo>
                  <a:pt x="422387" y="348559"/>
                  <a:pt x="369999" y="394596"/>
                  <a:pt x="338249" y="386659"/>
                </a:cubicBezTo>
                <a:cubicBezTo>
                  <a:pt x="306499" y="378722"/>
                  <a:pt x="277924" y="288234"/>
                  <a:pt x="233474" y="272359"/>
                </a:cubicBezTo>
                <a:cubicBezTo>
                  <a:pt x="189024" y="256484"/>
                  <a:pt x="109649" y="318396"/>
                  <a:pt x="71549" y="291409"/>
                </a:cubicBezTo>
                <a:cubicBezTo>
                  <a:pt x="33449" y="264422"/>
                  <a:pt x="-15763" y="139009"/>
                  <a:pt x="4874" y="110434"/>
                </a:cubicBezTo>
                <a:cubicBezTo>
                  <a:pt x="25511" y="81859"/>
                  <a:pt x="154099" y="156471"/>
                  <a:pt x="204899" y="139009"/>
                </a:cubicBezTo>
                <a:close/>
              </a:path>
            </a:pathLst>
          </a:custGeom>
          <a:solidFill>
            <a:schemeClr val="accent2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83" name="ZoneTexte 82">
            <a:extLst>
              <a:ext uri="{FF2B5EF4-FFF2-40B4-BE49-F238E27FC236}">
                <a16:creationId xmlns:a16="http://schemas.microsoft.com/office/drawing/2014/main" id="{E3833D92-8182-40AF-8428-129CFF1A20B8}"/>
              </a:ext>
            </a:extLst>
          </p:cNvPr>
          <p:cNvSpPr txBox="1"/>
          <p:nvPr/>
        </p:nvSpPr>
        <p:spPr>
          <a:xfrm>
            <a:off x="361106" y="1512331"/>
            <a:ext cx="232031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Ligne ferroviaire</a:t>
            </a:r>
            <a:endParaRPr lang="fr-BE" sz="1100" dirty="0"/>
          </a:p>
        </p:txBody>
      </p:sp>
      <p:sp>
        <p:nvSpPr>
          <p:cNvPr id="84" name="Forme libre : forme 83">
            <a:extLst>
              <a:ext uri="{FF2B5EF4-FFF2-40B4-BE49-F238E27FC236}">
                <a16:creationId xmlns:a16="http://schemas.microsoft.com/office/drawing/2014/main" id="{6CC23C3C-748F-42A1-A5B5-88C95C8EA2E3}"/>
              </a:ext>
            </a:extLst>
          </p:cNvPr>
          <p:cNvSpPr/>
          <p:nvPr/>
        </p:nvSpPr>
        <p:spPr>
          <a:xfrm>
            <a:off x="147027" y="1529186"/>
            <a:ext cx="222344" cy="269732"/>
          </a:xfrm>
          <a:custGeom>
            <a:avLst/>
            <a:gdLst>
              <a:gd name="connsiteX0" fmla="*/ 0 w 219075"/>
              <a:gd name="connsiteY0" fmla="*/ 0 h 333375"/>
              <a:gd name="connsiteX1" fmla="*/ 142875 w 219075"/>
              <a:gd name="connsiteY1" fmla="*/ 104775 h 333375"/>
              <a:gd name="connsiteX2" fmla="*/ 28575 w 219075"/>
              <a:gd name="connsiteY2" fmla="*/ 228600 h 333375"/>
              <a:gd name="connsiteX3" fmla="*/ 219075 w 219075"/>
              <a:gd name="connsiteY3" fmla="*/ 333375 h 333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9075" h="333375">
                <a:moveTo>
                  <a:pt x="0" y="0"/>
                </a:moveTo>
                <a:cubicBezTo>
                  <a:pt x="69056" y="33337"/>
                  <a:pt x="138113" y="66675"/>
                  <a:pt x="142875" y="104775"/>
                </a:cubicBezTo>
                <a:cubicBezTo>
                  <a:pt x="147638" y="142875"/>
                  <a:pt x="15875" y="190500"/>
                  <a:pt x="28575" y="228600"/>
                </a:cubicBezTo>
                <a:cubicBezTo>
                  <a:pt x="41275" y="266700"/>
                  <a:pt x="130175" y="300037"/>
                  <a:pt x="219075" y="333375"/>
                </a:cubicBezTo>
              </a:path>
            </a:pathLst>
          </a:custGeom>
          <a:noFill/>
          <a:ln w="19050" cmpd="sng">
            <a:solidFill>
              <a:schemeClr val="tx1"/>
            </a:solidFill>
            <a:prstDash val="dash"/>
            <a:headEnd type="none" w="lg" len="lg"/>
            <a:tailEnd type="none" w="lg" len="lg"/>
            <a:extLst>
              <a:ext uri="{C807C97D-BFC1-408E-A445-0C87EB9F89A2}">
                <ask:lineSketchStyleProps xmlns:ask="http://schemas.microsoft.com/office/drawing/2018/sketchyshapes">
                  <ask:type>
                    <ask:lineSketchNone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grpSp>
        <p:nvGrpSpPr>
          <p:cNvPr id="15" name="Groupe 14">
            <a:extLst>
              <a:ext uri="{FF2B5EF4-FFF2-40B4-BE49-F238E27FC236}">
                <a16:creationId xmlns:a16="http://schemas.microsoft.com/office/drawing/2014/main" id="{C1F64FC7-4133-4040-83D3-8B66C2046446}"/>
              </a:ext>
            </a:extLst>
          </p:cNvPr>
          <p:cNvGrpSpPr>
            <a:grpSpLocks noChangeAspect="1"/>
          </p:cNvGrpSpPr>
          <p:nvPr/>
        </p:nvGrpSpPr>
        <p:grpSpPr>
          <a:xfrm>
            <a:off x="2908829" y="279355"/>
            <a:ext cx="6944048" cy="6267685"/>
            <a:chOff x="2908829" y="279355"/>
            <a:chExt cx="6944048" cy="6267685"/>
          </a:xfrm>
        </p:grpSpPr>
        <p:sp>
          <p:nvSpPr>
            <p:cNvPr id="5" name="Forme libre : forme 4">
              <a:extLst>
                <a:ext uri="{FF2B5EF4-FFF2-40B4-BE49-F238E27FC236}">
                  <a16:creationId xmlns:a16="http://schemas.microsoft.com/office/drawing/2014/main" id="{FA4E5A16-E8D1-47A8-9A71-9E217CB4E4BA}"/>
                </a:ext>
              </a:extLst>
            </p:cNvPr>
            <p:cNvSpPr/>
            <p:nvPr/>
          </p:nvSpPr>
          <p:spPr>
            <a:xfrm>
              <a:off x="5518150" y="279355"/>
              <a:ext cx="2241550" cy="819195"/>
            </a:xfrm>
            <a:custGeom>
              <a:avLst/>
              <a:gdLst>
                <a:gd name="connsiteX0" fmla="*/ 0 w 2241550"/>
                <a:gd name="connsiteY0" fmla="*/ 400095 h 819195"/>
                <a:gd name="connsiteX1" fmla="*/ 209550 w 2241550"/>
                <a:gd name="connsiteY1" fmla="*/ 495345 h 819195"/>
                <a:gd name="connsiteX2" fmla="*/ 374650 w 2241550"/>
                <a:gd name="connsiteY2" fmla="*/ 717595 h 819195"/>
                <a:gd name="connsiteX3" fmla="*/ 514350 w 2241550"/>
                <a:gd name="connsiteY3" fmla="*/ 685845 h 819195"/>
                <a:gd name="connsiteX4" fmla="*/ 692150 w 2241550"/>
                <a:gd name="connsiteY4" fmla="*/ 615995 h 819195"/>
                <a:gd name="connsiteX5" fmla="*/ 736600 w 2241550"/>
                <a:gd name="connsiteY5" fmla="*/ 552495 h 819195"/>
                <a:gd name="connsiteX6" fmla="*/ 838200 w 2241550"/>
                <a:gd name="connsiteY6" fmla="*/ 450895 h 819195"/>
                <a:gd name="connsiteX7" fmla="*/ 1009650 w 2241550"/>
                <a:gd name="connsiteY7" fmla="*/ 431845 h 819195"/>
                <a:gd name="connsiteX8" fmla="*/ 1358900 w 2241550"/>
                <a:gd name="connsiteY8" fmla="*/ 273095 h 819195"/>
                <a:gd name="connsiteX9" fmla="*/ 1441450 w 2241550"/>
                <a:gd name="connsiteY9" fmla="*/ 241345 h 819195"/>
                <a:gd name="connsiteX10" fmla="*/ 1549400 w 2241550"/>
                <a:gd name="connsiteY10" fmla="*/ 69895 h 819195"/>
                <a:gd name="connsiteX11" fmla="*/ 1714500 w 2241550"/>
                <a:gd name="connsiteY11" fmla="*/ 82595 h 819195"/>
                <a:gd name="connsiteX12" fmla="*/ 1835150 w 2241550"/>
                <a:gd name="connsiteY12" fmla="*/ 45 h 819195"/>
                <a:gd name="connsiteX13" fmla="*/ 1885950 w 2241550"/>
                <a:gd name="connsiteY13" fmla="*/ 95295 h 819195"/>
                <a:gd name="connsiteX14" fmla="*/ 1974850 w 2241550"/>
                <a:gd name="connsiteY14" fmla="*/ 228645 h 819195"/>
                <a:gd name="connsiteX15" fmla="*/ 2032000 w 2241550"/>
                <a:gd name="connsiteY15" fmla="*/ 476295 h 819195"/>
                <a:gd name="connsiteX16" fmla="*/ 2241550 w 2241550"/>
                <a:gd name="connsiteY16" fmla="*/ 819195 h 819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41550" h="819195">
                  <a:moveTo>
                    <a:pt x="0" y="400095"/>
                  </a:moveTo>
                  <a:cubicBezTo>
                    <a:pt x="73554" y="421261"/>
                    <a:pt x="147108" y="442428"/>
                    <a:pt x="209550" y="495345"/>
                  </a:cubicBezTo>
                  <a:cubicBezTo>
                    <a:pt x="271992" y="548262"/>
                    <a:pt x="323850" y="685845"/>
                    <a:pt x="374650" y="717595"/>
                  </a:cubicBezTo>
                  <a:cubicBezTo>
                    <a:pt x="425450" y="749345"/>
                    <a:pt x="461433" y="702778"/>
                    <a:pt x="514350" y="685845"/>
                  </a:cubicBezTo>
                  <a:cubicBezTo>
                    <a:pt x="567267" y="668912"/>
                    <a:pt x="655109" y="638220"/>
                    <a:pt x="692150" y="615995"/>
                  </a:cubicBezTo>
                  <a:cubicBezTo>
                    <a:pt x="729191" y="593770"/>
                    <a:pt x="712258" y="580012"/>
                    <a:pt x="736600" y="552495"/>
                  </a:cubicBezTo>
                  <a:cubicBezTo>
                    <a:pt x="760942" y="524978"/>
                    <a:pt x="792692" y="471003"/>
                    <a:pt x="838200" y="450895"/>
                  </a:cubicBezTo>
                  <a:cubicBezTo>
                    <a:pt x="883708" y="430787"/>
                    <a:pt x="922867" y="461478"/>
                    <a:pt x="1009650" y="431845"/>
                  </a:cubicBezTo>
                  <a:cubicBezTo>
                    <a:pt x="1096433" y="402212"/>
                    <a:pt x="1286933" y="304845"/>
                    <a:pt x="1358900" y="273095"/>
                  </a:cubicBezTo>
                  <a:cubicBezTo>
                    <a:pt x="1430867" y="241345"/>
                    <a:pt x="1409700" y="275212"/>
                    <a:pt x="1441450" y="241345"/>
                  </a:cubicBezTo>
                  <a:cubicBezTo>
                    <a:pt x="1473200" y="207478"/>
                    <a:pt x="1503892" y="96353"/>
                    <a:pt x="1549400" y="69895"/>
                  </a:cubicBezTo>
                  <a:cubicBezTo>
                    <a:pt x="1594908" y="43437"/>
                    <a:pt x="1666875" y="94237"/>
                    <a:pt x="1714500" y="82595"/>
                  </a:cubicBezTo>
                  <a:cubicBezTo>
                    <a:pt x="1762125" y="70953"/>
                    <a:pt x="1806575" y="-2072"/>
                    <a:pt x="1835150" y="45"/>
                  </a:cubicBezTo>
                  <a:cubicBezTo>
                    <a:pt x="1863725" y="2162"/>
                    <a:pt x="1862667" y="57195"/>
                    <a:pt x="1885950" y="95295"/>
                  </a:cubicBezTo>
                  <a:cubicBezTo>
                    <a:pt x="1909233" y="133395"/>
                    <a:pt x="1950508" y="165145"/>
                    <a:pt x="1974850" y="228645"/>
                  </a:cubicBezTo>
                  <a:cubicBezTo>
                    <a:pt x="1999192" y="292145"/>
                    <a:pt x="1987550" y="377870"/>
                    <a:pt x="2032000" y="476295"/>
                  </a:cubicBezTo>
                  <a:cubicBezTo>
                    <a:pt x="2076450" y="574720"/>
                    <a:pt x="2159000" y="696957"/>
                    <a:pt x="2241550" y="819195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  <p:sp>
          <p:nvSpPr>
            <p:cNvPr id="6" name="Forme libre : forme 5">
              <a:extLst>
                <a:ext uri="{FF2B5EF4-FFF2-40B4-BE49-F238E27FC236}">
                  <a16:creationId xmlns:a16="http://schemas.microsoft.com/office/drawing/2014/main" id="{BDAE27D0-184D-4197-9EDA-2D4D9321C12F}"/>
                </a:ext>
              </a:extLst>
            </p:cNvPr>
            <p:cNvSpPr/>
            <p:nvPr/>
          </p:nvSpPr>
          <p:spPr>
            <a:xfrm>
              <a:off x="7701801" y="1064836"/>
              <a:ext cx="2151076" cy="2593308"/>
            </a:xfrm>
            <a:custGeom>
              <a:avLst/>
              <a:gdLst>
                <a:gd name="connsiteX0" fmla="*/ 57899 w 2151076"/>
                <a:gd name="connsiteY0" fmla="*/ 14664 h 2593308"/>
                <a:gd name="connsiteX1" fmla="*/ 134099 w 2151076"/>
                <a:gd name="connsiteY1" fmla="*/ 14664 h 2593308"/>
                <a:gd name="connsiteX2" fmla="*/ 229349 w 2151076"/>
                <a:gd name="connsiteY2" fmla="*/ 167064 h 2593308"/>
                <a:gd name="connsiteX3" fmla="*/ 197599 w 2151076"/>
                <a:gd name="connsiteY3" fmla="*/ 306764 h 2593308"/>
                <a:gd name="connsiteX4" fmla="*/ 254749 w 2151076"/>
                <a:gd name="connsiteY4" fmla="*/ 408364 h 2593308"/>
                <a:gd name="connsiteX5" fmla="*/ 749 w 2151076"/>
                <a:gd name="connsiteY5" fmla="*/ 636964 h 2593308"/>
                <a:gd name="connsiteX6" fmla="*/ 178549 w 2151076"/>
                <a:gd name="connsiteY6" fmla="*/ 878264 h 2593308"/>
                <a:gd name="connsiteX7" fmla="*/ 229349 w 2151076"/>
                <a:gd name="connsiteY7" fmla="*/ 979864 h 2593308"/>
                <a:gd name="connsiteX8" fmla="*/ 496049 w 2151076"/>
                <a:gd name="connsiteY8" fmla="*/ 1011614 h 2593308"/>
                <a:gd name="connsiteX9" fmla="*/ 584949 w 2151076"/>
                <a:gd name="connsiteY9" fmla="*/ 948114 h 2593308"/>
                <a:gd name="connsiteX10" fmla="*/ 807199 w 2151076"/>
                <a:gd name="connsiteY10" fmla="*/ 1068764 h 2593308"/>
                <a:gd name="connsiteX11" fmla="*/ 832599 w 2151076"/>
                <a:gd name="connsiteY11" fmla="*/ 1132264 h 2593308"/>
                <a:gd name="connsiteX12" fmla="*/ 959599 w 2151076"/>
                <a:gd name="connsiteY12" fmla="*/ 1106864 h 2593308"/>
                <a:gd name="connsiteX13" fmla="*/ 984999 w 2151076"/>
                <a:gd name="connsiteY13" fmla="*/ 1183064 h 2593308"/>
                <a:gd name="connsiteX14" fmla="*/ 896099 w 2151076"/>
                <a:gd name="connsiteY14" fmla="*/ 1291014 h 2593308"/>
                <a:gd name="connsiteX15" fmla="*/ 921499 w 2151076"/>
                <a:gd name="connsiteY15" fmla="*/ 1570414 h 2593308"/>
                <a:gd name="connsiteX16" fmla="*/ 991349 w 2151076"/>
                <a:gd name="connsiteY16" fmla="*/ 1583114 h 2593308"/>
                <a:gd name="connsiteX17" fmla="*/ 1137399 w 2151076"/>
                <a:gd name="connsiteY17" fmla="*/ 1811714 h 2593308"/>
                <a:gd name="connsiteX18" fmla="*/ 1365999 w 2151076"/>
                <a:gd name="connsiteY18" fmla="*/ 1678364 h 2593308"/>
                <a:gd name="connsiteX19" fmla="*/ 1772399 w 2151076"/>
                <a:gd name="connsiteY19" fmla="*/ 1462464 h 2593308"/>
                <a:gd name="connsiteX20" fmla="*/ 1848599 w 2151076"/>
                <a:gd name="connsiteY20" fmla="*/ 1341814 h 2593308"/>
                <a:gd name="connsiteX21" fmla="*/ 1905749 w 2151076"/>
                <a:gd name="connsiteY21" fmla="*/ 1430714 h 2593308"/>
                <a:gd name="connsiteX22" fmla="*/ 1943849 w 2151076"/>
                <a:gd name="connsiteY22" fmla="*/ 1792664 h 2593308"/>
                <a:gd name="connsiteX23" fmla="*/ 2147049 w 2151076"/>
                <a:gd name="connsiteY23" fmla="*/ 2180014 h 2593308"/>
                <a:gd name="connsiteX24" fmla="*/ 2070849 w 2151076"/>
                <a:gd name="connsiteY24" fmla="*/ 2249864 h 2593308"/>
                <a:gd name="connsiteX25" fmla="*/ 1969249 w 2151076"/>
                <a:gd name="connsiteY25" fmla="*/ 2364164 h 2593308"/>
                <a:gd name="connsiteX26" fmla="*/ 1975599 w 2151076"/>
                <a:gd name="connsiteY26" fmla="*/ 2459414 h 2593308"/>
                <a:gd name="connsiteX27" fmla="*/ 1854949 w 2151076"/>
                <a:gd name="connsiteY27" fmla="*/ 2453064 h 2593308"/>
                <a:gd name="connsiteX28" fmla="*/ 1778749 w 2151076"/>
                <a:gd name="connsiteY28" fmla="*/ 2529264 h 2593308"/>
                <a:gd name="connsiteX29" fmla="*/ 1677149 w 2151076"/>
                <a:gd name="connsiteY29" fmla="*/ 2592764 h 2593308"/>
                <a:gd name="connsiteX30" fmla="*/ 1607299 w 2151076"/>
                <a:gd name="connsiteY30" fmla="*/ 2554664 h 2593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2151076" h="2593308">
                  <a:moveTo>
                    <a:pt x="57899" y="14664"/>
                  </a:moveTo>
                  <a:cubicBezTo>
                    <a:pt x="81711" y="1964"/>
                    <a:pt x="105524" y="-10736"/>
                    <a:pt x="134099" y="14664"/>
                  </a:cubicBezTo>
                  <a:cubicBezTo>
                    <a:pt x="162674" y="40064"/>
                    <a:pt x="218766" y="118381"/>
                    <a:pt x="229349" y="167064"/>
                  </a:cubicBezTo>
                  <a:cubicBezTo>
                    <a:pt x="239932" y="215747"/>
                    <a:pt x="193366" y="266547"/>
                    <a:pt x="197599" y="306764"/>
                  </a:cubicBezTo>
                  <a:cubicBezTo>
                    <a:pt x="201832" y="346981"/>
                    <a:pt x="287557" y="353331"/>
                    <a:pt x="254749" y="408364"/>
                  </a:cubicBezTo>
                  <a:cubicBezTo>
                    <a:pt x="221941" y="463397"/>
                    <a:pt x="13449" y="558647"/>
                    <a:pt x="749" y="636964"/>
                  </a:cubicBezTo>
                  <a:cubicBezTo>
                    <a:pt x="-11951" y="715281"/>
                    <a:pt x="140449" y="821114"/>
                    <a:pt x="178549" y="878264"/>
                  </a:cubicBezTo>
                  <a:cubicBezTo>
                    <a:pt x="216649" y="935414"/>
                    <a:pt x="176432" y="957639"/>
                    <a:pt x="229349" y="979864"/>
                  </a:cubicBezTo>
                  <a:cubicBezTo>
                    <a:pt x="282266" y="1002089"/>
                    <a:pt x="436782" y="1016906"/>
                    <a:pt x="496049" y="1011614"/>
                  </a:cubicBezTo>
                  <a:cubicBezTo>
                    <a:pt x="555316" y="1006322"/>
                    <a:pt x="533091" y="938589"/>
                    <a:pt x="584949" y="948114"/>
                  </a:cubicBezTo>
                  <a:cubicBezTo>
                    <a:pt x="636807" y="957639"/>
                    <a:pt x="765924" y="1038072"/>
                    <a:pt x="807199" y="1068764"/>
                  </a:cubicBezTo>
                  <a:cubicBezTo>
                    <a:pt x="848474" y="1099456"/>
                    <a:pt x="807199" y="1125914"/>
                    <a:pt x="832599" y="1132264"/>
                  </a:cubicBezTo>
                  <a:cubicBezTo>
                    <a:pt x="857999" y="1138614"/>
                    <a:pt x="934199" y="1098397"/>
                    <a:pt x="959599" y="1106864"/>
                  </a:cubicBezTo>
                  <a:cubicBezTo>
                    <a:pt x="984999" y="1115331"/>
                    <a:pt x="995582" y="1152372"/>
                    <a:pt x="984999" y="1183064"/>
                  </a:cubicBezTo>
                  <a:cubicBezTo>
                    <a:pt x="974416" y="1213756"/>
                    <a:pt x="906682" y="1226456"/>
                    <a:pt x="896099" y="1291014"/>
                  </a:cubicBezTo>
                  <a:cubicBezTo>
                    <a:pt x="885516" y="1355572"/>
                    <a:pt x="905624" y="1521731"/>
                    <a:pt x="921499" y="1570414"/>
                  </a:cubicBezTo>
                  <a:cubicBezTo>
                    <a:pt x="937374" y="1619097"/>
                    <a:pt x="955366" y="1542897"/>
                    <a:pt x="991349" y="1583114"/>
                  </a:cubicBezTo>
                  <a:cubicBezTo>
                    <a:pt x="1027332" y="1623331"/>
                    <a:pt x="1074957" y="1795839"/>
                    <a:pt x="1137399" y="1811714"/>
                  </a:cubicBezTo>
                  <a:cubicBezTo>
                    <a:pt x="1199841" y="1827589"/>
                    <a:pt x="1260166" y="1736572"/>
                    <a:pt x="1365999" y="1678364"/>
                  </a:cubicBezTo>
                  <a:cubicBezTo>
                    <a:pt x="1471832" y="1620156"/>
                    <a:pt x="1691966" y="1518556"/>
                    <a:pt x="1772399" y="1462464"/>
                  </a:cubicBezTo>
                  <a:cubicBezTo>
                    <a:pt x="1852832" y="1406372"/>
                    <a:pt x="1826374" y="1347106"/>
                    <a:pt x="1848599" y="1341814"/>
                  </a:cubicBezTo>
                  <a:cubicBezTo>
                    <a:pt x="1870824" y="1336522"/>
                    <a:pt x="1889874" y="1355572"/>
                    <a:pt x="1905749" y="1430714"/>
                  </a:cubicBezTo>
                  <a:cubicBezTo>
                    <a:pt x="1921624" y="1505856"/>
                    <a:pt x="1903632" y="1667781"/>
                    <a:pt x="1943849" y="1792664"/>
                  </a:cubicBezTo>
                  <a:cubicBezTo>
                    <a:pt x="1984066" y="1917547"/>
                    <a:pt x="2125882" y="2103814"/>
                    <a:pt x="2147049" y="2180014"/>
                  </a:cubicBezTo>
                  <a:cubicBezTo>
                    <a:pt x="2168216" y="2256214"/>
                    <a:pt x="2100482" y="2219172"/>
                    <a:pt x="2070849" y="2249864"/>
                  </a:cubicBezTo>
                  <a:cubicBezTo>
                    <a:pt x="2041216" y="2280556"/>
                    <a:pt x="1985124" y="2329239"/>
                    <a:pt x="1969249" y="2364164"/>
                  </a:cubicBezTo>
                  <a:cubicBezTo>
                    <a:pt x="1953374" y="2399089"/>
                    <a:pt x="1994649" y="2444597"/>
                    <a:pt x="1975599" y="2459414"/>
                  </a:cubicBezTo>
                  <a:cubicBezTo>
                    <a:pt x="1956549" y="2474231"/>
                    <a:pt x="1887757" y="2441422"/>
                    <a:pt x="1854949" y="2453064"/>
                  </a:cubicBezTo>
                  <a:cubicBezTo>
                    <a:pt x="1822141" y="2464706"/>
                    <a:pt x="1808382" y="2505981"/>
                    <a:pt x="1778749" y="2529264"/>
                  </a:cubicBezTo>
                  <a:cubicBezTo>
                    <a:pt x="1749116" y="2552547"/>
                    <a:pt x="1705724" y="2588531"/>
                    <a:pt x="1677149" y="2592764"/>
                  </a:cubicBezTo>
                  <a:cubicBezTo>
                    <a:pt x="1648574" y="2596997"/>
                    <a:pt x="1627936" y="2575830"/>
                    <a:pt x="1607299" y="2554664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  <p:sp>
          <p:nvSpPr>
            <p:cNvPr id="9" name="Forme libre : forme 8">
              <a:extLst>
                <a:ext uri="{FF2B5EF4-FFF2-40B4-BE49-F238E27FC236}">
                  <a16:creationId xmlns:a16="http://schemas.microsoft.com/office/drawing/2014/main" id="{ACE898E1-7BDE-49B0-8EBE-D13D00606527}"/>
                </a:ext>
              </a:extLst>
            </p:cNvPr>
            <p:cNvSpPr/>
            <p:nvPr/>
          </p:nvSpPr>
          <p:spPr>
            <a:xfrm>
              <a:off x="7672120" y="3459906"/>
              <a:ext cx="1660678" cy="1639144"/>
            </a:xfrm>
            <a:custGeom>
              <a:avLst/>
              <a:gdLst>
                <a:gd name="connsiteX0" fmla="*/ 1649680 w 1660678"/>
                <a:gd name="connsiteY0" fmla="*/ 159594 h 1639144"/>
                <a:gd name="connsiteX1" fmla="*/ 1649680 w 1660678"/>
                <a:gd name="connsiteY1" fmla="*/ 51644 h 1639144"/>
                <a:gd name="connsiteX2" fmla="*/ 1535380 w 1660678"/>
                <a:gd name="connsiteY2" fmla="*/ 844 h 1639144"/>
                <a:gd name="connsiteX3" fmla="*/ 1395680 w 1660678"/>
                <a:gd name="connsiteY3" fmla="*/ 89744 h 1639144"/>
                <a:gd name="connsiteX4" fmla="*/ 1395680 w 1660678"/>
                <a:gd name="connsiteY4" fmla="*/ 362794 h 1639144"/>
                <a:gd name="connsiteX5" fmla="*/ 1465530 w 1660678"/>
                <a:gd name="connsiteY5" fmla="*/ 426294 h 1639144"/>
                <a:gd name="connsiteX6" fmla="*/ 1414730 w 1660678"/>
                <a:gd name="connsiteY6" fmla="*/ 496144 h 1639144"/>
                <a:gd name="connsiteX7" fmla="*/ 1281380 w 1660678"/>
                <a:gd name="connsiteY7" fmla="*/ 585044 h 1639144"/>
                <a:gd name="connsiteX8" fmla="*/ 1224230 w 1660678"/>
                <a:gd name="connsiteY8" fmla="*/ 737444 h 1639144"/>
                <a:gd name="connsiteX9" fmla="*/ 1008330 w 1660678"/>
                <a:gd name="connsiteY9" fmla="*/ 775544 h 1639144"/>
                <a:gd name="connsiteX10" fmla="*/ 919430 w 1660678"/>
                <a:gd name="connsiteY10" fmla="*/ 712044 h 1639144"/>
                <a:gd name="connsiteX11" fmla="*/ 874980 w 1660678"/>
                <a:gd name="connsiteY11" fmla="*/ 680294 h 1639144"/>
                <a:gd name="connsiteX12" fmla="*/ 773380 w 1660678"/>
                <a:gd name="connsiteY12" fmla="*/ 667594 h 1639144"/>
                <a:gd name="connsiteX13" fmla="*/ 728930 w 1660678"/>
                <a:gd name="connsiteY13" fmla="*/ 750144 h 1639144"/>
                <a:gd name="connsiteX14" fmla="*/ 665430 w 1660678"/>
                <a:gd name="connsiteY14" fmla="*/ 832694 h 1639144"/>
                <a:gd name="connsiteX15" fmla="*/ 481280 w 1660678"/>
                <a:gd name="connsiteY15" fmla="*/ 985094 h 1639144"/>
                <a:gd name="connsiteX16" fmla="*/ 373330 w 1660678"/>
                <a:gd name="connsiteY16" fmla="*/ 1010494 h 1639144"/>
                <a:gd name="connsiteX17" fmla="*/ 271730 w 1660678"/>
                <a:gd name="connsiteY17" fmla="*/ 1112094 h 1639144"/>
                <a:gd name="connsiteX18" fmla="*/ 144730 w 1660678"/>
                <a:gd name="connsiteY18" fmla="*/ 1099394 h 1639144"/>
                <a:gd name="connsiteX19" fmla="*/ 5030 w 1660678"/>
                <a:gd name="connsiteY19" fmla="*/ 1181944 h 1639144"/>
                <a:gd name="connsiteX20" fmla="*/ 36780 w 1660678"/>
                <a:gd name="connsiteY20" fmla="*/ 1321644 h 1639144"/>
                <a:gd name="connsiteX21" fmla="*/ 93930 w 1660678"/>
                <a:gd name="connsiteY21" fmla="*/ 1366094 h 1639144"/>
                <a:gd name="connsiteX22" fmla="*/ 214580 w 1660678"/>
                <a:gd name="connsiteY22" fmla="*/ 1378794 h 1639144"/>
                <a:gd name="connsiteX23" fmla="*/ 119330 w 1660678"/>
                <a:gd name="connsiteY23" fmla="*/ 1575644 h 1639144"/>
                <a:gd name="connsiteX24" fmla="*/ 74880 w 1660678"/>
                <a:gd name="connsiteY24" fmla="*/ 1639144 h 1639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660678" h="1639144">
                  <a:moveTo>
                    <a:pt x="1649680" y="159594"/>
                  </a:moveTo>
                  <a:cubicBezTo>
                    <a:pt x="1659205" y="118848"/>
                    <a:pt x="1668730" y="78102"/>
                    <a:pt x="1649680" y="51644"/>
                  </a:cubicBezTo>
                  <a:cubicBezTo>
                    <a:pt x="1630630" y="25186"/>
                    <a:pt x="1577713" y="-5506"/>
                    <a:pt x="1535380" y="844"/>
                  </a:cubicBezTo>
                  <a:cubicBezTo>
                    <a:pt x="1493047" y="7194"/>
                    <a:pt x="1418963" y="29419"/>
                    <a:pt x="1395680" y="89744"/>
                  </a:cubicBezTo>
                  <a:cubicBezTo>
                    <a:pt x="1372397" y="150069"/>
                    <a:pt x="1384038" y="306702"/>
                    <a:pt x="1395680" y="362794"/>
                  </a:cubicBezTo>
                  <a:cubicBezTo>
                    <a:pt x="1407322" y="418886"/>
                    <a:pt x="1462355" y="404069"/>
                    <a:pt x="1465530" y="426294"/>
                  </a:cubicBezTo>
                  <a:cubicBezTo>
                    <a:pt x="1468705" y="448519"/>
                    <a:pt x="1445422" y="469686"/>
                    <a:pt x="1414730" y="496144"/>
                  </a:cubicBezTo>
                  <a:cubicBezTo>
                    <a:pt x="1384038" y="522602"/>
                    <a:pt x="1313130" y="544827"/>
                    <a:pt x="1281380" y="585044"/>
                  </a:cubicBezTo>
                  <a:cubicBezTo>
                    <a:pt x="1249630" y="625261"/>
                    <a:pt x="1269738" y="705694"/>
                    <a:pt x="1224230" y="737444"/>
                  </a:cubicBezTo>
                  <a:cubicBezTo>
                    <a:pt x="1178722" y="769194"/>
                    <a:pt x="1059130" y="779777"/>
                    <a:pt x="1008330" y="775544"/>
                  </a:cubicBezTo>
                  <a:cubicBezTo>
                    <a:pt x="957530" y="771311"/>
                    <a:pt x="919430" y="712044"/>
                    <a:pt x="919430" y="712044"/>
                  </a:cubicBezTo>
                  <a:cubicBezTo>
                    <a:pt x="897205" y="696169"/>
                    <a:pt x="899322" y="687702"/>
                    <a:pt x="874980" y="680294"/>
                  </a:cubicBezTo>
                  <a:cubicBezTo>
                    <a:pt x="850638" y="672886"/>
                    <a:pt x="797722" y="655952"/>
                    <a:pt x="773380" y="667594"/>
                  </a:cubicBezTo>
                  <a:cubicBezTo>
                    <a:pt x="749038" y="679236"/>
                    <a:pt x="746922" y="722627"/>
                    <a:pt x="728930" y="750144"/>
                  </a:cubicBezTo>
                  <a:cubicBezTo>
                    <a:pt x="710938" y="777661"/>
                    <a:pt x="706705" y="793536"/>
                    <a:pt x="665430" y="832694"/>
                  </a:cubicBezTo>
                  <a:cubicBezTo>
                    <a:pt x="624155" y="871852"/>
                    <a:pt x="529963" y="955461"/>
                    <a:pt x="481280" y="985094"/>
                  </a:cubicBezTo>
                  <a:cubicBezTo>
                    <a:pt x="432597" y="1014727"/>
                    <a:pt x="408255" y="989327"/>
                    <a:pt x="373330" y="1010494"/>
                  </a:cubicBezTo>
                  <a:cubicBezTo>
                    <a:pt x="338405" y="1031661"/>
                    <a:pt x="309830" y="1097277"/>
                    <a:pt x="271730" y="1112094"/>
                  </a:cubicBezTo>
                  <a:cubicBezTo>
                    <a:pt x="233630" y="1126911"/>
                    <a:pt x="189180" y="1087752"/>
                    <a:pt x="144730" y="1099394"/>
                  </a:cubicBezTo>
                  <a:cubicBezTo>
                    <a:pt x="100280" y="1111036"/>
                    <a:pt x="23022" y="1144902"/>
                    <a:pt x="5030" y="1181944"/>
                  </a:cubicBezTo>
                  <a:cubicBezTo>
                    <a:pt x="-12962" y="1218986"/>
                    <a:pt x="21963" y="1290952"/>
                    <a:pt x="36780" y="1321644"/>
                  </a:cubicBezTo>
                  <a:cubicBezTo>
                    <a:pt x="51597" y="1352336"/>
                    <a:pt x="64297" y="1356569"/>
                    <a:pt x="93930" y="1366094"/>
                  </a:cubicBezTo>
                  <a:cubicBezTo>
                    <a:pt x="123563" y="1375619"/>
                    <a:pt x="210347" y="1343869"/>
                    <a:pt x="214580" y="1378794"/>
                  </a:cubicBezTo>
                  <a:cubicBezTo>
                    <a:pt x="218813" y="1413719"/>
                    <a:pt x="142613" y="1532252"/>
                    <a:pt x="119330" y="1575644"/>
                  </a:cubicBezTo>
                  <a:cubicBezTo>
                    <a:pt x="96047" y="1619036"/>
                    <a:pt x="85463" y="1629090"/>
                    <a:pt x="74880" y="1639144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  <p:sp>
          <p:nvSpPr>
            <p:cNvPr id="13" name="Forme libre : forme 12">
              <a:extLst>
                <a:ext uri="{FF2B5EF4-FFF2-40B4-BE49-F238E27FC236}">
                  <a16:creationId xmlns:a16="http://schemas.microsoft.com/office/drawing/2014/main" id="{529D98ED-C248-4E49-83CA-039AD5E1BA55}"/>
                </a:ext>
              </a:extLst>
            </p:cNvPr>
            <p:cNvSpPr/>
            <p:nvPr/>
          </p:nvSpPr>
          <p:spPr>
            <a:xfrm>
              <a:off x="2908829" y="2114550"/>
              <a:ext cx="5463008" cy="4432490"/>
            </a:xfrm>
            <a:custGeom>
              <a:avLst/>
              <a:gdLst>
                <a:gd name="connsiteX0" fmla="*/ 4850871 w 5463008"/>
                <a:gd name="connsiteY0" fmla="*/ 2965450 h 4432490"/>
                <a:gd name="connsiteX1" fmla="*/ 4787371 w 5463008"/>
                <a:gd name="connsiteY1" fmla="*/ 3124200 h 4432490"/>
                <a:gd name="connsiteX2" fmla="*/ 4825471 w 5463008"/>
                <a:gd name="connsiteY2" fmla="*/ 3194050 h 4432490"/>
                <a:gd name="connsiteX3" fmla="*/ 5054071 w 5463008"/>
                <a:gd name="connsiteY3" fmla="*/ 3124200 h 4432490"/>
                <a:gd name="connsiteX4" fmla="*/ 5181071 w 5463008"/>
                <a:gd name="connsiteY4" fmla="*/ 3308350 h 4432490"/>
                <a:gd name="connsiteX5" fmla="*/ 5384271 w 5463008"/>
                <a:gd name="connsiteY5" fmla="*/ 3371850 h 4432490"/>
                <a:gd name="connsiteX6" fmla="*/ 5371571 w 5463008"/>
                <a:gd name="connsiteY6" fmla="*/ 3511550 h 4432490"/>
                <a:gd name="connsiteX7" fmla="*/ 5447771 w 5463008"/>
                <a:gd name="connsiteY7" fmla="*/ 3644900 h 4432490"/>
                <a:gd name="connsiteX8" fmla="*/ 5308071 w 5463008"/>
                <a:gd name="connsiteY8" fmla="*/ 3714750 h 4432490"/>
                <a:gd name="connsiteX9" fmla="*/ 5460471 w 5463008"/>
                <a:gd name="connsiteY9" fmla="*/ 3873500 h 4432490"/>
                <a:gd name="connsiteX10" fmla="*/ 5377921 w 5463008"/>
                <a:gd name="connsiteY10" fmla="*/ 3987800 h 4432490"/>
                <a:gd name="connsiteX11" fmla="*/ 5066771 w 5463008"/>
                <a:gd name="connsiteY11" fmla="*/ 4108450 h 4432490"/>
                <a:gd name="connsiteX12" fmla="*/ 4977871 w 5463008"/>
                <a:gd name="connsiteY12" fmla="*/ 3987800 h 4432490"/>
                <a:gd name="connsiteX13" fmla="*/ 4838171 w 5463008"/>
                <a:gd name="connsiteY13" fmla="*/ 4070350 h 4432490"/>
                <a:gd name="connsiteX14" fmla="*/ 4723871 w 5463008"/>
                <a:gd name="connsiteY14" fmla="*/ 3848100 h 4432490"/>
                <a:gd name="connsiteX15" fmla="*/ 4596871 w 5463008"/>
                <a:gd name="connsiteY15" fmla="*/ 3810000 h 4432490"/>
                <a:gd name="connsiteX16" fmla="*/ 4336521 w 5463008"/>
                <a:gd name="connsiteY16" fmla="*/ 3829050 h 4432490"/>
                <a:gd name="connsiteX17" fmla="*/ 4190471 w 5463008"/>
                <a:gd name="connsiteY17" fmla="*/ 3740150 h 4432490"/>
                <a:gd name="connsiteX18" fmla="*/ 4082521 w 5463008"/>
                <a:gd name="connsiteY18" fmla="*/ 3892550 h 4432490"/>
                <a:gd name="connsiteX19" fmla="*/ 3892021 w 5463008"/>
                <a:gd name="connsiteY19" fmla="*/ 4013200 h 4432490"/>
                <a:gd name="connsiteX20" fmla="*/ 3872971 w 5463008"/>
                <a:gd name="connsiteY20" fmla="*/ 4102100 h 4432490"/>
                <a:gd name="connsiteX21" fmla="*/ 3745971 w 5463008"/>
                <a:gd name="connsiteY21" fmla="*/ 4273550 h 4432490"/>
                <a:gd name="connsiteX22" fmla="*/ 3555471 w 5463008"/>
                <a:gd name="connsiteY22" fmla="*/ 4356100 h 4432490"/>
                <a:gd name="connsiteX23" fmla="*/ 3295121 w 5463008"/>
                <a:gd name="connsiteY23" fmla="*/ 4356100 h 4432490"/>
                <a:gd name="connsiteX24" fmla="*/ 3085571 w 5463008"/>
                <a:gd name="connsiteY24" fmla="*/ 4432300 h 4432490"/>
                <a:gd name="connsiteX25" fmla="*/ 2958571 w 5463008"/>
                <a:gd name="connsiteY25" fmla="*/ 4330700 h 4432490"/>
                <a:gd name="connsiteX26" fmla="*/ 2831571 w 5463008"/>
                <a:gd name="connsiteY26" fmla="*/ 4267200 h 4432490"/>
                <a:gd name="connsiteX27" fmla="*/ 2729971 w 5463008"/>
                <a:gd name="connsiteY27" fmla="*/ 4076700 h 4432490"/>
                <a:gd name="connsiteX28" fmla="*/ 2583921 w 5463008"/>
                <a:gd name="connsiteY28" fmla="*/ 3987800 h 4432490"/>
                <a:gd name="connsiteX29" fmla="*/ 2387071 w 5463008"/>
                <a:gd name="connsiteY29" fmla="*/ 4064000 h 4432490"/>
                <a:gd name="connsiteX30" fmla="*/ 2183871 w 5463008"/>
                <a:gd name="connsiteY30" fmla="*/ 3835400 h 4432490"/>
                <a:gd name="connsiteX31" fmla="*/ 2126721 w 5463008"/>
                <a:gd name="connsiteY31" fmla="*/ 3803650 h 4432490"/>
                <a:gd name="connsiteX32" fmla="*/ 2260071 w 5463008"/>
                <a:gd name="connsiteY32" fmla="*/ 3365500 h 4432490"/>
                <a:gd name="connsiteX33" fmla="*/ 2069571 w 5463008"/>
                <a:gd name="connsiteY33" fmla="*/ 3060700 h 4432490"/>
                <a:gd name="connsiteX34" fmla="*/ 1828271 w 5463008"/>
                <a:gd name="connsiteY34" fmla="*/ 2673350 h 4432490"/>
                <a:gd name="connsiteX35" fmla="*/ 1783821 w 5463008"/>
                <a:gd name="connsiteY35" fmla="*/ 2584450 h 4432490"/>
                <a:gd name="connsiteX36" fmla="*/ 1612371 w 5463008"/>
                <a:gd name="connsiteY36" fmla="*/ 2343150 h 4432490"/>
                <a:gd name="connsiteX37" fmla="*/ 1910821 w 5463008"/>
                <a:gd name="connsiteY37" fmla="*/ 2044700 h 4432490"/>
                <a:gd name="connsiteX38" fmla="*/ 1783821 w 5463008"/>
                <a:gd name="connsiteY38" fmla="*/ 2025650 h 4432490"/>
                <a:gd name="connsiteX39" fmla="*/ 1853671 w 5463008"/>
                <a:gd name="connsiteY39" fmla="*/ 1866900 h 4432490"/>
                <a:gd name="connsiteX40" fmla="*/ 1910821 w 5463008"/>
                <a:gd name="connsiteY40" fmla="*/ 1746250 h 4432490"/>
                <a:gd name="connsiteX41" fmla="*/ 1853671 w 5463008"/>
                <a:gd name="connsiteY41" fmla="*/ 1365250 h 4432490"/>
                <a:gd name="connsiteX42" fmla="*/ 1752071 w 5463008"/>
                <a:gd name="connsiteY42" fmla="*/ 1187450 h 4432490"/>
                <a:gd name="connsiteX43" fmla="*/ 1555221 w 5463008"/>
                <a:gd name="connsiteY43" fmla="*/ 1187450 h 4432490"/>
                <a:gd name="connsiteX44" fmla="*/ 1491721 w 5463008"/>
                <a:gd name="connsiteY44" fmla="*/ 1168400 h 4432490"/>
                <a:gd name="connsiteX45" fmla="*/ 1434571 w 5463008"/>
                <a:gd name="connsiteY45" fmla="*/ 1289050 h 4432490"/>
                <a:gd name="connsiteX46" fmla="*/ 869421 w 5463008"/>
                <a:gd name="connsiteY46" fmla="*/ 1403350 h 4432490"/>
                <a:gd name="connsiteX47" fmla="*/ 748771 w 5463008"/>
                <a:gd name="connsiteY47" fmla="*/ 1365250 h 4432490"/>
                <a:gd name="connsiteX48" fmla="*/ 501121 w 5463008"/>
                <a:gd name="connsiteY48" fmla="*/ 1454150 h 4432490"/>
                <a:gd name="connsiteX49" fmla="*/ 323321 w 5463008"/>
                <a:gd name="connsiteY49" fmla="*/ 1473200 h 4432490"/>
                <a:gd name="connsiteX50" fmla="*/ 132821 w 5463008"/>
                <a:gd name="connsiteY50" fmla="*/ 1428750 h 4432490"/>
                <a:gd name="connsiteX51" fmla="*/ 285221 w 5463008"/>
                <a:gd name="connsiteY51" fmla="*/ 1384300 h 4432490"/>
                <a:gd name="connsiteX52" fmla="*/ 329671 w 5463008"/>
                <a:gd name="connsiteY52" fmla="*/ 1270000 h 4432490"/>
                <a:gd name="connsiteX53" fmla="*/ 266171 w 5463008"/>
                <a:gd name="connsiteY53" fmla="*/ 1003300 h 4432490"/>
                <a:gd name="connsiteX54" fmla="*/ 82021 w 5463008"/>
                <a:gd name="connsiteY54" fmla="*/ 1022350 h 4432490"/>
                <a:gd name="connsiteX55" fmla="*/ 5821 w 5463008"/>
                <a:gd name="connsiteY55" fmla="*/ 825500 h 4432490"/>
                <a:gd name="connsiteX56" fmla="*/ 228071 w 5463008"/>
                <a:gd name="connsiteY56" fmla="*/ 768350 h 4432490"/>
                <a:gd name="connsiteX57" fmla="*/ 285221 w 5463008"/>
                <a:gd name="connsiteY57" fmla="*/ 666750 h 4432490"/>
                <a:gd name="connsiteX58" fmla="*/ 348721 w 5463008"/>
                <a:gd name="connsiteY58" fmla="*/ 704850 h 4432490"/>
                <a:gd name="connsiteX59" fmla="*/ 285221 w 5463008"/>
                <a:gd name="connsiteY59" fmla="*/ 565150 h 4432490"/>
                <a:gd name="connsiteX60" fmla="*/ 355071 w 5463008"/>
                <a:gd name="connsiteY60" fmla="*/ 336550 h 4432490"/>
                <a:gd name="connsiteX61" fmla="*/ 418571 w 5463008"/>
                <a:gd name="connsiteY61" fmla="*/ 120650 h 4432490"/>
                <a:gd name="connsiteX62" fmla="*/ 577321 w 5463008"/>
                <a:gd name="connsiteY62" fmla="*/ 88900 h 4432490"/>
                <a:gd name="connsiteX63" fmla="*/ 653521 w 5463008"/>
                <a:gd name="connsiteY63" fmla="*/ 0 h 4432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5463008" h="4432490">
                  <a:moveTo>
                    <a:pt x="4850871" y="2965450"/>
                  </a:moveTo>
                  <a:cubicBezTo>
                    <a:pt x="4821237" y="3025775"/>
                    <a:pt x="4791604" y="3086100"/>
                    <a:pt x="4787371" y="3124200"/>
                  </a:cubicBezTo>
                  <a:cubicBezTo>
                    <a:pt x="4783138" y="3162300"/>
                    <a:pt x="4781021" y="3194050"/>
                    <a:pt x="4825471" y="3194050"/>
                  </a:cubicBezTo>
                  <a:cubicBezTo>
                    <a:pt x="4869921" y="3194050"/>
                    <a:pt x="4994804" y="3105150"/>
                    <a:pt x="5054071" y="3124200"/>
                  </a:cubicBezTo>
                  <a:cubicBezTo>
                    <a:pt x="5113338" y="3143250"/>
                    <a:pt x="5126038" y="3267075"/>
                    <a:pt x="5181071" y="3308350"/>
                  </a:cubicBezTo>
                  <a:cubicBezTo>
                    <a:pt x="5236104" y="3349625"/>
                    <a:pt x="5352521" y="3337983"/>
                    <a:pt x="5384271" y="3371850"/>
                  </a:cubicBezTo>
                  <a:cubicBezTo>
                    <a:pt x="5416021" y="3405717"/>
                    <a:pt x="5360988" y="3466042"/>
                    <a:pt x="5371571" y="3511550"/>
                  </a:cubicBezTo>
                  <a:cubicBezTo>
                    <a:pt x="5382154" y="3557058"/>
                    <a:pt x="5458354" y="3611033"/>
                    <a:pt x="5447771" y="3644900"/>
                  </a:cubicBezTo>
                  <a:cubicBezTo>
                    <a:pt x="5437188" y="3678767"/>
                    <a:pt x="5305954" y="3676650"/>
                    <a:pt x="5308071" y="3714750"/>
                  </a:cubicBezTo>
                  <a:cubicBezTo>
                    <a:pt x="5310188" y="3752850"/>
                    <a:pt x="5448829" y="3827992"/>
                    <a:pt x="5460471" y="3873500"/>
                  </a:cubicBezTo>
                  <a:cubicBezTo>
                    <a:pt x="5472113" y="3919008"/>
                    <a:pt x="5443538" y="3948642"/>
                    <a:pt x="5377921" y="3987800"/>
                  </a:cubicBezTo>
                  <a:cubicBezTo>
                    <a:pt x="5312304" y="4026958"/>
                    <a:pt x="5133446" y="4108450"/>
                    <a:pt x="5066771" y="4108450"/>
                  </a:cubicBezTo>
                  <a:cubicBezTo>
                    <a:pt x="5000096" y="4108450"/>
                    <a:pt x="5015971" y="3994150"/>
                    <a:pt x="4977871" y="3987800"/>
                  </a:cubicBezTo>
                  <a:cubicBezTo>
                    <a:pt x="4939771" y="3981450"/>
                    <a:pt x="4880504" y="4093633"/>
                    <a:pt x="4838171" y="4070350"/>
                  </a:cubicBezTo>
                  <a:cubicBezTo>
                    <a:pt x="4795838" y="4047067"/>
                    <a:pt x="4764088" y="3891492"/>
                    <a:pt x="4723871" y="3848100"/>
                  </a:cubicBezTo>
                  <a:cubicBezTo>
                    <a:pt x="4683654" y="3804708"/>
                    <a:pt x="4661429" y="3813175"/>
                    <a:pt x="4596871" y="3810000"/>
                  </a:cubicBezTo>
                  <a:cubicBezTo>
                    <a:pt x="4532313" y="3806825"/>
                    <a:pt x="4404254" y="3840692"/>
                    <a:pt x="4336521" y="3829050"/>
                  </a:cubicBezTo>
                  <a:cubicBezTo>
                    <a:pt x="4268788" y="3817408"/>
                    <a:pt x="4232804" y="3729567"/>
                    <a:pt x="4190471" y="3740150"/>
                  </a:cubicBezTo>
                  <a:cubicBezTo>
                    <a:pt x="4148138" y="3750733"/>
                    <a:pt x="4132263" y="3847042"/>
                    <a:pt x="4082521" y="3892550"/>
                  </a:cubicBezTo>
                  <a:cubicBezTo>
                    <a:pt x="4032779" y="3938058"/>
                    <a:pt x="3926946" y="3978275"/>
                    <a:pt x="3892021" y="4013200"/>
                  </a:cubicBezTo>
                  <a:cubicBezTo>
                    <a:pt x="3857096" y="4048125"/>
                    <a:pt x="3897313" y="4058708"/>
                    <a:pt x="3872971" y="4102100"/>
                  </a:cubicBezTo>
                  <a:cubicBezTo>
                    <a:pt x="3848629" y="4145492"/>
                    <a:pt x="3798888" y="4231217"/>
                    <a:pt x="3745971" y="4273550"/>
                  </a:cubicBezTo>
                  <a:cubicBezTo>
                    <a:pt x="3693054" y="4315883"/>
                    <a:pt x="3630613" y="4342342"/>
                    <a:pt x="3555471" y="4356100"/>
                  </a:cubicBezTo>
                  <a:cubicBezTo>
                    <a:pt x="3480329" y="4369858"/>
                    <a:pt x="3373438" y="4343400"/>
                    <a:pt x="3295121" y="4356100"/>
                  </a:cubicBezTo>
                  <a:cubicBezTo>
                    <a:pt x="3216804" y="4368800"/>
                    <a:pt x="3141663" y="4436533"/>
                    <a:pt x="3085571" y="4432300"/>
                  </a:cubicBezTo>
                  <a:cubicBezTo>
                    <a:pt x="3029479" y="4428067"/>
                    <a:pt x="3000904" y="4358217"/>
                    <a:pt x="2958571" y="4330700"/>
                  </a:cubicBezTo>
                  <a:cubicBezTo>
                    <a:pt x="2916238" y="4303183"/>
                    <a:pt x="2869671" y="4309533"/>
                    <a:pt x="2831571" y="4267200"/>
                  </a:cubicBezTo>
                  <a:cubicBezTo>
                    <a:pt x="2793471" y="4224867"/>
                    <a:pt x="2771246" y="4123267"/>
                    <a:pt x="2729971" y="4076700"/>
                  </a:cubicBezTo>
                  <a:cubicBezTo>
                    <a:pt x="2688696" y="4030133"/>
                    <a:pt x="2641071" y="3989917"/>
                    <a:pt x="2583921" y="3987800"/>
                  </a:cubicBezTo>
                  <a:cubicBezTo>
                    <a:pt x="2526771" y="3985683"/>
                    <a:pt x="2453746" y="4089400"/>
                    <a:pt x="2387071" y="4064000"/>
                  </a:cubicBezTo>
                  <a:cubicBezTo>
                    <a:pt x="2320396" y="4038600"/>
                    <a:pt x="2227263" y="3878792"/>
                    <a:pt x="2183871" y="3835400"/>
                  </a:cubicBezTo>
                  <a:cubicBezTo>
                    <a:pt x="2140479" y="3792008"/>
                    <a:pt x="2114021" y="3881967"/>
                    <a:pt x="2126721" y="3803650"/>
                  </a:cubicBezTo>
                  <a:cubicBezTo>
                    <a:pt x="2139421" y="3725333"/>
                    <a:pt x="2269596" y="3489325"/>
                    <a:pt x="2260071" y="3365500"/>
                  </a:cubicBezTo>
                  <a:cubicBezTo>
                    <a:pt x="2250546" y="3241675"/>
                    <a:pt x="2141538" y="3176058"/>
                    <a:pt x="2069571" y="3060700"/>
                  </a:cubicBezTo>
                  <a:cubicBezTo>
                    <a:pt x="1997604" y="2945342"/>
                    <a:pt x="1875896" y="2752725"/>
                    <a:pt x="1828271" y="2673350"/>
                  </a:cubicBezTo>
                  <a:cubicBezTo>
                    <a:pt x="1780646" y="2593975"/>
                    <a:pt x="1819804" y="2639483"/>
                    <a:pt x="1783821" y="2584450"/>
                  </a:cubicBezTo>
                  <a:cubicBezTo>
                    <a:pt x="1747838" y="2529417"/>
                    <a:pt x="1591204" y="2433108"/>
                    <a:pt x="1612371" y="2343150"/>
                  </a:cubicBezTo>
                  <a:cubicBezTo>
                    <a:pt x="1633538" y="2253192"/>
                    <a:pt x="1882246" y="2097617"/>
                    <a:pt x="1910821" y="2044700"/>
                  </a:cubicBezTo>
                  <a:cubicBezTo>
                    <a:pt x="1939396" y="1991783"/>
                    <a:pt x="1793346" y="2055283"/>
                    <a:pt x="1783821" y="2025650"/>
                  </a:cubicBezTo>
                  <a:cubicBezTo>
                    <a:pt x="1774296" y="1996017"/>
                    <a:pt x="1832504" y="1913467"/>
                    <a:pt x="1853671" y="1866900"/>
                  </a:cubicBezTo>
                  <a:cubicBezTo>
                    <a:pt x="1874838" y="1820333"/>
                    <a:pt x="1910821" y="1829858"/>
                    <a:pt x="1910821" y="1746250"/>
                  </a:cubicBezTo>
                  <a:cubicBezTo>
                    <a:pt x="1910821" y="1662642"/>
                    <a:pt x="1880129" y="1458383"/>
                    <a:pt x="1853671" y="1365250"/>
                  </a:cubicBezTo>
                  <a:cubicBezTo>
                    <a:pt x="1827213" y="1272117"/>
                    <a:pt x="1801813" y="1217083"/>
                    <a:pt x="1752071" y="1187450"/>
                  </a:cubicBezTo>
                  <a:cubicBezTo>
                    <a:pt x="1702329" y="1157817"/>
                    <a:pt x="1598613" y="1190625"/>
                    <a:pt x="1555221" y="1187450"/>
                  </a:cubicBezTo>
                  <a:cubicBezTo>
                    <a:pt x="1511829" y="1184275"/>
                    <a:pt x="1511829" y="1151467"/>
                    <a:pt x="1491721" y="1168400"/>
                  </a:cubicBezTo>
                  <a:cubicBezTo>
                    <a:pt x="1471613" y="1185333"/>
                    <a:pt x="1538288" y="1249892"/>
                    <a:pt x="1434571" y="1289050"/>
                  </a:cubicBezTo>
                  <a:cubicBezTo>
                    <a:pt x="1330854" y="1328208"/>
                    <a:pt x="983721" y="1390650"/>
                    <a:pt x="869421" y="1403350"/>
                  </a:cubicBezTo>
                  <a:cubicBezTo>
                    <a:pt x="755121" y="1416050"/>
                    <a:pt x="810154" y="1356783"/>
                    <a:pt x="748771" y="1365250"/>
                  </a:cubicBezTo>
                  <a:cubicBezTo>
                    <a:pt x="687388" y="1373717"/>
                    <a:pt x="572029" y="1436158"/>
                    <a:pt x="501121" y="1454150"/>
                  </a:cubicBezTo>
                  <a:cubicBezTo>
                    <a:pt x="430213" y="1472142"/>
                    <a:pt x="384704" y="1477433"/>
                    <a:pt x="323321" y="1473200"/>
                  </a:cubicBezTo>
                  <a:cubicBezTo>
                    <a:pt x="261938" y="1468967"/>
                    <a:pt x="139171" y="1443567"/>
                    <a:pt x="132821" y="1428750"/>
                  </a:cubicBezTo>
                  <a:cubicBezTo>
                    <a:pt x="126471" y="1413933"/>
                    <a:pt x="252413" y="1410758"/>
                    <a:pt x="285221" y="1384300"/>
                  </a:cubicBezTo>
                  <a:cubicBezTo>
                    <a:pt x="318029" y="1357842"/>
                    <a:pt x="332846" y="1333500"/>
                    <a:pt x="329671" y="1270000"/>
                  </a:cubicBezTo>
                  <a:cubicBezTo>
                    <a:pt x="326496" y="1206500"/>
                    <a:pt x="307446" y="1044575"/>
                    <a:pt x="266171" y="1003300"/>
                  </a:cubicBezTo>
                  <a:cubicBezTo>
                    <a:pt x="224896" y="962025"/>
                    <a:pt x="125413" y="1051983"/>
                    <a:pt x="82021" y="1022350"/>
                  </a:cubicBezTo>
                  <a:cubicBezTo>
                    <a:pt x="38629" y="992717"/>
                    <a:pt x="-18521" y="867833"/>
                    <a:pt x="5821" y="825500"/>
                  </a:cubicBezTo>
                  <a:cubicBezTo>
                    <a:pt x="30163" y="783167"/>
                    <a:pt x="181504" y="794808"/>
                    <a:pt x="228071" y="768350"/>
                  </a:cubicBezTo>
                  <a:cubicBezTo>
                    <a:pt x="274638" y="741892"/>
                    <a:pt x="265113" y="677333"/>
                    <a:pt x="285221" y="666750"/>
                  </a:cubicBezTo>
                  <a:cubicBezTo>
                    <a:pt x="305329" y="656167"/>
                    <a:pt x="348721" y="721783"/>
                    <a:pt x="348721" y="704850"/>
                  </a:cubicBezTo>
                  <a:cubicBezTo>
                    <a:pt x="348721" y="687917"/>
                    <a:pt x="284163" y="626533"/>
                    <a:pt x="285221" y="565150"/>
                  </a:cubicBezTo>
                  <a:cubicBezTo>
                    <a:pt x="286279" y="503767"/>
                    <a:pt x="332846" y="410633"/>
                    <a:pt x="355071" y="336550"/>
                  </a:cubicBezTo>
                  <a:cubicBezTo>
                    <a:pt x="377296" y="262467"/>
                    <a:pt x="381529" y="161925"/>
                    <a:pt x="418571" y="120650"/>
                  </a:cubicBezTo>
                  <a:cubicBezTo>
                    <a:pt x="455613" y="79375"/>
                    <a:pt x="538163" y="109008"/>
                    <a:pt x="577321" y="88900"/>
                  </a:cubicBezTo>
                  <a:cubicBezTo>
                    <a:pt x="616479" y="68792"/>
                    <a:pt x="635000" y="34396"/>
                    <a:pt x="653521" y="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  <p:sp>
          <p:nvSpPr>
            <p:cNvPr id="14" name="Forme libre : forme 13">
              <a:extLst>
                <a:ext uri="{FF2B5EF4-FFF2-40B4-BE49-F238E27FC236}">
                  <a16:creationId xmlns:a16="http://schemas.microsoft.com/office/drawing/2014/main" id="{4BEAE9BB-B4E2-4D9D-A0E1-3456242A1240}"/>
                </a:ext>
              </a:extLst>
            </p:cNvPr>
            <p:cNvSpPr/>
            <p:nvPr/>
          </p:nvSpPr>
          <p:spPr>
            <a:xfrm>
              <a:off x="3549650" y="692150"/>
              <a:ext cx="1968500" cy="1435100"/>
            </a:xfrm>
            <a:custGeom>
              <a:avLst/>
              <a:gdLst>
                <a:gd name="connsiteX0" fmla="*/ 0 w 1968500"/>
                <a:gd name="connsiteY0" fmla="*/ 1435100 h 1435100"/>
                <a:gd name="connsiteX1" fmla="*/ 57150 w 1968500"/>
                <a:gd name="connsiteY1" fmla="*/ 1314450 h 1435100"/>
                <a:gd name="connsiteX2" fmla="*/ 12700 w 1968500"/>
                <a:gd name="connsiteY2" fmla="*/ 1257300 h 1435100"/>
                <a:gd name="connsiteX3" fmla="*/ 76200 w 1968500"/>
                <a:gd name="connsiteY3" fmla="*/ 1149350 h 1435100"/>
                <a:gd name="connsiteX4" fmla="*/ 57150 w 1968500"/>
                <a:gd name="connsiteY4" fmla="*/ 1060450 h 1435100"/>
                <a:gd name="connsiteX5" fmla="*/ 234950 w 1968500"/>
                <a:gd name="connsiteY5" fmla="*/ 1206500 h 1435100"/>
                <a:gd name="connsiteX6" fmla="*/ 368300 w 1968500"/>
                <a:gd name="connsiteY6" fmla="*/ 1092200 h 1435100"/>
                <a:gd name="connsiteX7" fmla="*/ 514350 w 1968500"/>
                <a:gd name="connsiteY7" fmla="*/ 1035050 h 1435100"/>
                <a:gd name="connsiteX8" fmla="*/ 444500 w 1968500"/>
                <a:gd name="connsiteY8" fmla="*/ 863600 h 1435100"/>
                <a:gd name="connsiteX9" fmla="*/ 552450 w 1968500"/>
                <a:gd name="connsiteY9" fmla="*/ 749300 h 1435100"/>
                <a:gd name="connsiteX10" fmla="*/ 457200 w 1968500"/>
                <a:gd name="connsiteY10" fmla="*/ 596900 h 1435100"/>
                <a:gd name="connsiteX11" fmla="*/ 247650 w 1968500"/>
                <a:gd name="connsiteY11" fmla="*/ 482600 h 1435100"/>
                <a:gd name="connsiteX12" fmla="*/ 419100 w 1968500"/>
                <a:gd name="connsiteY12" fmla="*/ 457200 h 1435100"/>
                <a:gd name="connsiteX13" fmla="*/ 444500 w 1968500"/>
                <a:gd name="connsiteY13" fmla="*/ 298450 h 1435100"/>
                <a:gd name="connsiteX14" fmla="*/ 400050 w 1968500"/>
                <a:gd name="connsiteY14" fmla="*/ 203200 h 1435100"/>
                <a:gd name="connsiteX15" fmla="*/ 520700 w 1968500"/>
                <a:gd name="connsiteY15" fmla="*/ 196850 h 1435100"/>
                <a:gd name="connsiteX16" fmla="*/ 692150 w 1968500"/>
                <a:gd name="connsiteY16" fmla="*/ 247650 h 1435100"/>
                <a:gd name="connsiteX17" fmla="*/ 749300 w 1968500"/>
                <a:gd name="connsiteY17" fmla="*/ 234950 h 1435100"/>
                <a:gd name="connsiteX18" fmla="*/ 723900 w 1968500"/>
                <a:gd name="connsiteY18" fmla="*/ 177800 h 1435100"/>
                <a:gd name="connsiteX19" fmla="*/ 901700 w 1968500"/>
                <a:gd name="connsiteY19" fmla="*/ 152400 h 1435100"/>
                <a:gd name="connsiteX20" fmla="*/ 1028700 w 1968500"/>
                <a:gd name="connsiteY20" fmla="*/ 241300 h 1435100"/>
                <a:gd name="connsiteX21" fmla="*/ 1149350 w 1968500"/>
                <a:gd name="connsiteY21" fmla="*/ 241300 h 1435100"/>
                <a:gd name="connsiteX22" fmla="*/ 1371600 w 1968500"/>
                <a:gd name="connsiteY22" fmla="*/ 114300 h 1435100"/>
                <a:gd name="connsiteX23" fmla="*/ 1771650 w 1968500"/>
                <a:gd name="connsiteY23" fmla="*/ 101600 h 1435100"/>
                <a:gd name="connsiteX24" fmla="*/ 1968500 w 1968500"/>
                <a:gd name="connsiteY24" fmla="*/ 0 h 1435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968500" h="1435100">
                  <a:moveTo>
                    <a:pt x="0" y="1435100"/>
                  </a:moveTo>
                  <a:cubicBezTo>
                    <a:pt x="27516" y="1389591"/>
                    <a:pt x="55033" y="1344083"/>
                    <a:pt x="57150" y="1314450"/>
                  </a:cubicBezTo>
                  <a:cubicBezTo>
                    <a:pt x="59267" y="1284817"/>
                    <a:pt x="9525" y="1284817"/>
                    <a:pt x="12700" y="1257300"/>
                  </a:cubicBezTo>
                  <a:cubicBezTo>
                    <a:pt x="15875" y="1229783"/>
                    <a:pt x="68792" y="1182158"/>
                    <a:pt x="76200" y="1149350"/>
                  </a:cubicBezTo>
                  <a:cubicBezTo>
                    <a:pt x="83608" y="1116542"/>
                    <a:pt x="30692" y="1050925"/>
                    <a:pt x="57150" y="1060450"/>
                  </a:cubicBezTo>
                  <a:cubicBezTo>
                    <a:pt x="83608" y="1069975"/>
                    <a:pt x="183092" y="1201208"/>
                    <a:pt x="234950" y="1206500"/>
                  </a:cubicBezTo>
                  <a:cubicBezTo>
                    <a:pt x="286808" y="1211792"/>
                    <a:pt x="321733" y="1120775"/>
                    <a:pt x="368300" y="1092200"/>
                  </a:cubicBezTo>
                  <a:cubicBezTo>
                    <a:pt x="414867" y="1063625"/>
                    <a:pt x="501650" y="1073150"/>
                    <a:pt x="514350" y="1035050"/>
                  </a:cubicBezTo>
                  <a:cubicBezTo>
                    <a:pt x="527050" y="996950"/>
                    <a:pt x="438150" y="911225"/>
                    <a:pt x="444500" y="863600"/>
                  </a:cubicBezTo>
                  <a:cubicBezTo>
                    <a:pt x="450850" y="815975"/>
                    <a:pt x="550333" y="793750"/>
                    <a:pt x="552450" y="749300"/>
                  </a:cubicBezTo>
                  <a:cubicBezTo>
                    <a:pt x="554567" y="704850"/>
                    <a:pt x="508000" y="641350"/>
                    <a:pt x="457200" y="596900"/>
                  </a:cubicBezTo>
                  <a:cubicBezTo>
                    <a:pt x="406400" y="552450"/>
                    <a:pt x="254000" y="505883"/>
                    <a:pt x="247650" y="482600"/>
                  </a:cubicBezTo>
                  <a:cubicBezTo>
                    <a:pt x="241300" y="459317"/>
                    <a:pt x="386292" y="487892"/>
                    <a:pt x="419100" y="457200"/>
                  </a:cubicBezTo>
                  <a:cubicBezTo>
                    <a:pt x="451908" y="426508"/>
                    <a:pt x="447675" y="340783"/>
                    <a:pt x="444500" y="298450"/>
                  </a:cubicBezTo>
                  <a:cubicBezTo>
                    <a:pt x="441325" y="256117"/>
                    <a:pt x="387350" y="220133"/>
                    <a:pt x="400050" y="203200"/>
                  </a:cubicBezTo>
                  <a:cubicBezTo>
                    <a:pt x="412750" y="186267"/>
                    <a:pt x="472017" y="189442"/>
                    <a:pt x="520700" y="196850"/>
                  </a:cubicBezTo>
                  <a:cubicBezTo>
                    <a:pt x="569383" y="204258"/>
                    <a:pt x="654050" y="241300"/>
                    <a:pt x="692150" y="247650"/>
                  </a:cubicBezTo>
                  <a:cubicBezTo>
                    <a:pt x="730250" y="254000"/>
                    <a:pt x="744008" y="246592"/>
                    <a:pt x="749300" y="234950"/>
                  </a:cubicBezTo>
                  <a:cubicBezTo>
                    <a:pt x="754592" y="223308"/>
                    <a:pt x="698500" y="191558"/>
                    <a:pt x="723900" y="177800"/>
                  </a:cubicBezTo>
                  <a:cubicBezTo>
                    <a:pt x="749300" y="164042"/>
                    <a:pt x="850900" y="141817"/>
                    <a:pt x="901700" y="152400"/>
                  </a:cubicBezTo>
                  <a:cubicBezTo>
                    <a:pt x="952500" y="162983"/>
                    <a:pt x="987425" y="226483"/>
                    <a:pt x="1028700" y="241300"/>
                  </a:cubicBezTo>
                  <a:cubicBezTo>
                    <a:pt x="1069975" y="256117"/>
                    <a:pt x="1092200" y="262467"/>
                    <a:pt x="1149350" y="241300"/>
                  </a:cubicBezTo>
                  <a:cubicBezTo>
                    <a:pt x="1206500" y="220133"/>
                    <a:pt x="1267883" y="137583"/>
                    <a:pt x="1371600" y="114300"/>
                  </a:cubicBezTo>
                  <a:cubicBezTo>
                    <a:pt x="1475317" y="91017"/>
                    <a:pt x="1672167" y="120650"/>
                    <a:pt x="1771650" y="101600"/>
                  </a:cubicBezTo>
                  <a:cubicBezTo>
                    <a:pt x="1871133" y="82550"/>
                    <a:pt x="1919816" y="41275"/>
                    <a:pt x="1968500" y="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</p:grpSp>
      <p:sp>
        <p:nvSpPr>
          <p:cNvPr id="16" name="Forme libre : forme 15">
            <a:extLst>
              <a:ext uri="{FF2B5EF4-FFF2-40B4-BE49-F238E27FC236}">
                <a16:creationId xmlns:a16="http://schemas.microsoft.com/office/drawing/2014/main" id="{EEB2F3E0-154F-4066-8E25-50B79DF581A1}"/>
              </a:ext>
            </a:extLst>
          </p:cNvPr>
          <p:cNvSpPr/>
          <p:nvPr/>
        </p:nvSpPr>
        <p:spPr>
          <a:xfrm>
            <a:off x="6386513" y="1743075"/>
            <a:ext cx="1609792" cy="2833688"/>
          </a:xfrm>
          <a:custGeom>
            <a:avLst/>
            <a:gdLst>
              <a:gd name="connsiteX0" fmla="*/ 1314450 w 1609792"/>
              <a:gd name="connsiteY0" fmla="*/ 0 h 2833688"/>
              <a:gd name="connsiteX1" fmla="*/ 1223962 w 1609792"/>
              <a:gd name="connsiteY1" fmla="*/ 114300 h 2833688"/>
              <a:gd name="connsiteX2" fmla="*/ 1095375 w 1609792"/>
              <a:gd name="connsiteY2" fmla="*/ 52388 h 2833688"/>
              <a:gd name="connsiteX3" fmla="*/ 1028700 w 1609792"/>
              <a:gd name="connsiteY3" fmla="*/ 128588 h 2833688"/>
              <a:gd name="connsiteX4" fmla="*/ 1071562 w 1609792"/>
              <a:gd name="connsiteY4" fmla="*/ 400050 h 2833688"/>
              <a:gd name="connsiteX5" fmla="*/ 923925 w 1609792"/>
              <a:gd name="connsiteY5" fmla="*/ 328613 h 2833688"/>
              <a:gd name="connsiteX6" fmla="*/ 800100 w 1609792"/>
              <a:gd name="connsiteY6" fmla="*/ 328613 h 2833688"/>
              <a:gd name="connsiteX7" fmla="*/ 804862 w 1609792"/>
              <a:gd name="connsiteY7" fmla="*/ 266700 h 2833688"/>
              <a:gd name="connsiteX8" fmla="*/ 742950 w 1609792"/>
              <a:gd name="connsiteY8" fmla="*/ 252413 h 2833688"/>
              <a:gd name="connsiteX9" fmla="*/ 566737 w 1609792"/>
              <a:gd name="connsiteY9" fmla="*/ 381000 h 2833688"/>
              <a:gd name="connsiteX10" fmla="*/ 385762 w 1609792"/>
              <a:gd name="connsiteY10" fmla="*/ 219075 h 2833688"/>
              <a:gd name="connsiteX11" fmla="*/ 280987 w 1609792"/>
              <a:gd name="connsiteY11" fmla="*/ 219075 h 2833688"/>
              <a:gd name="connsiteX12" fmla="*/ 95250 w 1609792"/>
              <a:gd name="connsiteY12" fmla="*/ 342900 h 2833688"/>
              <a:gd name="connsiteX13" fmla="*/ 19050 w 1609792"/>
              <a:gd name="connsiteY13" fmla="*/ 490538 h 2833688"/>
              <a:gd name="connsiteX14" fmla="*/ 85725 w 1609792"/>
              <a:gd name="connsiteY14" fmla="*/ 609600 h 2833688"/>
              <a:gd name="connsiteX15" fmla="*/ 0 w 1609792"/>
              <a:gd name="connsiteY15" fmla="*/ 771525 h 2833688"/>
              <a:gd name="connsiteX16" fmla="*/ 85725 w 1609792"/>
              <a:gd name="connsiteY16" fmla="*/ 857250 h 2833688"/>
              <a:gd name="connsiteX17" fmla="*/ 52387 w 1609792"/>
              <a:gd name="connsiteY17" fmla="*/ 962025 h 2833688"/>
              <a:gd name="connsiteX18" fmla="*/ 185737 w 1609792"/>
              <a:gd name="connsiteY18" fmla="*/ 1047750 h 2833688"/>
              <a:gd name="connsiteX19" fmla="*/ 314325 w 1609792"/>
              <a:gd name="connsiteY19" fmla="*/ 1014413 h 2833688"/>
              <a:gd name="connsiteX20" fmla="*/ 423862 w 1609792"/>
              <a:gd name="connsiteY20" fmla="*/ 1114425 h 2833688"/>
              <a:gd name="connsiteX21" fmla="*/ 557212 w 1609792"/>
              <a:gd name="connsiteY21" fmla="*/ 1119188 h 2833688"/>
              <a:gd name="connsiteX22" fmla="*/ 714375 w 1609792"/>
              <a:gd name="connsiteY22" fmla="*/ 1243013 h 2833688"/>
              <a:gd name="connsiteX23" fmla="*/ 790575 w 1609792"/>
              <a:gd name="connsiteY23" fmla="*/ 1357313 h 2833688"/>
              <a:gd name="connsiteX24" fmla="*/ 938212 w 1609792"/>
              <a:gd name="connsiteY24" fmla="*/ 1362075 h 2833688"/>
              <a:gd name="connsiteX25" fmla="*/ 1062037 w 1609792"/>
              <a:gd name="connsiteY25" fmla="*/ 1471613 h 2833688"/>
              <a:gd name="connsiteX26" fmla="*/ 1162050 w 1609792"/>
              <a:gd name="connsiteY26" fmla="*/ 1419225 h 2833688"/>
              <a:gd name="connsiteX27" fmla="*/ 1171575 w 1609792"/>
              <a:gd name="connsiteY27" fmla="*/ 1524000 h 2833688"/>
              <a:gd name="connsiteX28" fmla="*/ 1257300 w 1609792"/>
              <a:gd name="connsiteY28" fmla="*/ 1695450 h 2833688"/>
              <a:gd name="connsiteX29" fmla="*/ 1195387 w 1609792"/>
              <a:gd name="connsiteY29" fmla="*/ 1757363 h 2833688"/>
              <a:gd name="connsiteX30" fmla="*/ 1281112 w 1609792"/>
              <a:gd name="connsiteY30" fmla="*/ 1981200 h 2833688"/>
              <a:gd name="connsiteX31" fmla="*/ 1343025 w 1609792"/>
              <a:gd name="connsiteY31" fmla="*/ 2038350 h 2833688"/>
              <a:gd name="connsiteX32" fmla="*/ 1228725 w 1609792"/>
              <a:gd name="connsiteY32" fmla="*/ 2214563 h 2833688"/>
              <a:gd name="connsiteX33" fmla="*/ 1347787 w 1609792"/>
              <a:gd name="connsiteY33" fmla="*/ 2252663 h 2833688"/>
              <a:gd name="connsiteX34" fmla="*/ 1438275 w 1609792"/>
              <a:gd name="connsiteY34" fmla="*/ 2176463 h 2833688"/>
              <a:gd name="connsiteX35" fmla="*/ 1576387 w 1609792"/>
              <a:gd name="connsiteY35" fmla="*/ 2390775 h 2833688"/>
              <a:gd name="connsiteX36" fmla="*/ 1524000 w 1609792"/>
              <a:gd name="connsiteY36" fmla="*/ 2452688 h 2833688"/>
              <a:gd name="connsiteX37" fmla="*/ 1609725 w 1609792"/>
              <a:gd name="connsiteY37" fmla="*/ 2619375 h 2833688"/>
              <a:gd name="connsiteX38" fmla="*/ 1538287 w 1609792"/>
              <a:gd name="connsiteY38" fmla="*/ 2728913 h 2833688"/>
              <a:gd name="connsiteX39" fmla="*/ 1533525 w 1609792"/>
              <a:gd name="connsiteY39" fmla="*/ 2833688 h 28336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1609792" h="2833688">
                <a:moveTo>
                  <a:pt x="1314450" y="0"/>
                </a:moveTo>
                <a:cubicBezTo>
                  <a:pt x="1287462" y="52784"/>
                  <a:pt x="1260474" y="105569"/>
                  <a:pt x="1223962" y="114300"/>
                </a:cubicBezTo>
                <a:cubicBezTo>
                  <a:pt x="1187449" y="123031"/>
                  <a:pt x="1127919" y="50007"/>
                  <a:pt x="1095375" y="52388"/>
                </a:cubicBezTo>
                <a:cubicBezTo>
                  <a:pt x="1062831" y="54769"/>
                  <a:pt x="1032669" y="70644"/>
                  <a:pt x="1028700" y="128588"/>
                </a:cubicBezTo>
                <a:cubicBezTo>
                  <a:pt x="1024731" y="186532"/>
                  <a:pt x="1089024" y="366713"/>
                  <a:pt x="1071562" y="400050"/>
                </a:cubicBezTo>
                <a:cubicBezTo>
                  <a:pt x="1054100" y="433387"/>
                  <a:pt x="969169" y="340519"/>
                  <a:pt x="923925" y="328613"/>
                </a:cubicBezTo>
                <a:cubicBezTo>
                  <a:pt x="878681" y="316707"/>
                  <a:pt x="819944" y="338932"/>
                  <a:pt x="800100" y="328613"/>
                </a:cubicBezTo>
                <a:cubicBezTo>
                  <a:pt x="780256" y="318294"/>
                  <a:pt x="814387" y="279400"/>
                  <a:pt x="804862" y="266700"/>
                </a:cubicBezTo>
                <a:cubicBezTo>
                  <a:pt x="795337" y="254000"/>
                  <a:pt x="782638" y="233363"/>
                  <a:pt x="742950" y="252413"/>
                </a:cubicBezTo>
                <a:cubicBezTo>
                  <a:pt x="703262" y="271463"/>
                  <a:pt x="626268" y="386556"/>
                  <a:pt x="566737" y="381000"/>
                </a:cubicBezTo>
                <a:cubicBezTo>
                  <a:pt x="507206" y="375444"/>
                  <a:pt x="433387" y="246062"/>
                  <a:pt x="385762" y="219075"/>
                </a:cubicBezTo>
                <a:cubicBezTo>
                  <a:pt x="338137" y="192088"/>
                  <a:pt x="329406" y="198438"/>
                  <a:pt x="280987" y="219075"/>
                </a:cubicBezTo>
                <a:cubicBezTo>
                  <a:pt x="232568" y="239712"/>
                  <a:pt x="138906" y="297656"/>
                  <a:pt x="95250" y="342900"/>
                </a:cubicBezTo>
                <a:cubicBezTo>
                  <a:pt x="51594" y="388144"/>
                  <a:pt x="20637" y="446088"/>
                  <a:pt x="19050" y="490538"/>
                </a:cubicBezTo>
                <a:cubicBezTo>
                  <a:pt x="17462" y="534988"/>
                  <a:pt x="88900" y="562769"/>
                  <a:pt x="85725" y="609600"/>
                </a:cubicBezTo>
                <a:cubicBezTo>
                  <a:pt x="82550" y="656431"/>
                  <a:pt x="0" y="730250"/>
                  <a:pt x="0" y="771525"/>
                </a:cubicBezTo>
                <a:cubicBezTo>
                  <a:pt x="0" y="812800"/>
                  <a:pt x="76994" y="825500"/>
                  <a:pt x="85725" y="857250"/>
                </a:cubicBezTo>
                <a:cubicBezTo>
                  <a:pt x="94456" y="889000"/>
                  <a:pt x="35718" y="930275"/>
                  <a:pt x="52387" y="962025"/>
                </a:cubicBezTo>
                <a:cubicBezTo>
                  <a:pt x="69056" y="993775"/>
                  <a:pt x="142081" y="1039019"/>
                  <a:pt x="185737" y="1047750"/>
                </a:cubicBezTo>
                <a:cubicBezTo>
                  <a:pt x="229393" y="1056481"/>
                  <a:pt x="274637" y="1003301"/>
                  <a:pt x="314325" y="1014413"/>
                </a:cubicBezTo>
                <a:cubicBezTo>
                  <a:pt x="354012" y="1025526"/>
                  <a:pt x="383381" y="1096963"/>
                  <a:pt x="423862" y="1114425"/>
                </a:cubicBezTo>
                <a:cubicBezTo>
                  <a:pt x="464343" y="1131887"/>
                  <a:pt x="508793" y="1097757"/>
                  <a:pt x="557212" y="1119188"/>
                </a:cubicBezTo>
                <a:cubicBezTo>
                  <a:pt x="605631" y="1140619"/>
                  <a:pt x="675481" y="1203325"/>
                  <a:pt x="714375" y="1243013"/>
                </a:cubicBezTo>
                <a:cubicBezTo>
                  <a:pt x="753269" y="1282701"/>
                  <a:pt x="753269" y="1337469"/>
                  <a:pt x="790575" y="1357313"/>
                </a:cubicBezTo>
                <a:cubicBezTo>
                  <a:pt x="827881" y="1377157"/>
                  <a:pt x="892968" y="1343025"/>
                  <a:pt x="938212" y="1362075"/>
                </a:cubicBezTo>
                <a:cubicBezTo>
                  <a:pt x="983456" y="1381125"/>
                  <a:pt x="1024731" y="1462088"/>
                  <a:pt x="1062037" y="1471613"/>
                </a:cubicBezTo>
                <a:cubicBezTo>
                  <a:pt x="1099343" y="1481138"/>
                  <a:pt x="1143794" y="1410494"/>
                  <a:pt x="1162050" y="1419225"/>
                </a:cubicBezTo>
                <a:cubicBezTo>
                  <a:pt x="1180306" y="1427956"/>
                  <a:pt x="1155700" y="1477963"/>
                  <a:pt x="1171575" y="1524000"/>
                </a:cubicBezTo>
                <a:cubicBezTo>
                  <a:pt x="1187450" y="1570038"/>
                  <a:pt x="1253331" y="1656556"/>
                  <a:pt x="1257300" y="1695450"/>
                </a:cubicBezTo>
                <a:cubicBezTo>
                  <a:pt x="1261269" y="1734344"/>
                  <a:pt x="1191418" y="1709738"/>
                  <a:pt x="1195387" y="1757363"/>
                </a:cubicBezTo>
                <a:cubicBezTo>
                  <a:pt x="1199356" y="1804988"/>
                  <a:pt x="1256506" y="1934369"/>
                  <a:pt x="1281112" y="1981200"/>
                </a:cubicBezTo>
                <a:cubicBezTo>
                  <a:pt x="1305718" y="2028031"/>
                  <a:pt x="1351756" y="1999456"/>
                  <a:pt x="1343025" y="2038350"/>
                </a:cubicBezTo>
                <a:cubicBezTo>
                  <a:pt x="1334294" y="2077244"/>
                  <a:pt x="1227931" y="2178844"/>
                  <a:pt x="1228725" y="2214563"/>
                </a:cubicBezTo>
                <a:cubicBezTo>
                  <a:pt x="1229519" y="2250282"/>
                  <a:pt x="1312862" y="2259013"/>
                  <a:pt x="1347787" y="2252663"/>
                </a:cubicBezTo>
                <a:cubicBezTo>
                  <a:pt x="1382712" y="2246313"/>
                  <a:pt x="1400175" y="2153444"/>
                  <a:pt x="1438275" y="2176463"/>
                </a:cubicBezTo>
                <a:cubicBezTo>
                  <a:pt x="1476375" y="2199482"/>
                  <a:pt x="1562100" y="2344738"/>
                  <a:pt x="1576387" y="2390775"/>
                </a:cubicBezTo>
                <a:cubicBezTo>
                  <a:pt x="1590674" y="2436812"/>
                  <a:pt x="1518444" y="2414588"/>
                  <a:pt x="1524000" y="2452688"/>
                </a:cubicBezTo>
                <a:cubicBezTo>
                  <a:pt x="1529556" y="2490788"/>
                  <a:pt x="1607344" y="2573338"/>
                  <a:pt x="1609725" y="2619375"/>
                </a:cubicBezTo>
                <a:cubicBezTo>
                  <a:pt x="1612106" y="2665412"/>
                  <a:pt x="1550987" y="2693194"/>
                  <a:pt x="1538287" y="2728913"/>
                </a:cubicBezTo>
                <a:cubicBezTo>
                  <a:pt x="1525587" y="2764632"/>
                  <a:pt x="1529556" y="2799160"/>
                  <a:pt x="1533525" y="2833688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7" name="Forme libre : forme 16">
            <a:extLst>
              <a:ext uri="{FF2B5EF4-FFF2-40B4-BE49-F238E27FC236}">
                <a16:creationId xmlns:a16="http://schemas.microsoft.com/office/drawing/2014/main" id="{6B897376-6770-4E5A-9E1D-3002D87E2B1B}"/>
              </a:ext>
            </a:extLst>
          </p:cNvPr>
          <p:cNvSpPr/>
          <p:nvPr/>
        </p:nvSpPr>
        <p:spPr>
          <a:xfrm>
            <a:off x="5562410" y="1019175"/>
            <a:ext cx="1024052" cy="981075"/>
          </a:xfrm>
          <a:custGeom>
            <a:avLst/>
            <a:gdLst>
              <a:gd name="connsiteX0" fmla="*/ 352615 w 1024052"/>
              <a:gd name="connsiteY0" fmla="*/ 0 h 981075"/>
              <a:gd name="connsiteX1" fmla="*/ 385953 w 1024052"/>
              <a:gd name="connsiteY1" fmla="*/ 147638 h 981075"/>
              <a:gd name="connsiteX2" fmla="*/ 433578 w 1024052"/>
              <a:gd name="connsiteY2" fmla="*/ 223838 h 981075"/>
              <a:gd name="connsiteX3" fmla="*/ 14478 w 1024052"/>
              <a:gd name="connsiteY3" fmla="*/ 481013 h 981075"/>
              <a:gd name="connsiteX4" fmla="*/ 128778 w 1024052"/>
              <a:gd name="connsiteY4" fmla="*/ 547688 h 981075"/>
              <a:gd name="connsiteX5" fmla="*/ 443103 w 1024052"/>
              <a:gd name="connsiteY5" fmla="*/ 623888 h 981075"/>
              <a:gd name="connsiteX6" fmla="*/ 666940 w 1024052"/>
              <a:gd name="connsiteY6" fmla="*/ 923925 h 981075"/>
              <a:gd name="connsiteX7" fmla="*/ 814578 w 1024052"/>
              <a:gd name="connsiteY7" fmla="*/ 790575 h 981075"/>
              <a:gd name="connsiteX8" fmla="*/ 900303 w 1024052"/>
              <a:gd name="connsiteY8" fmla="*/ 900113 h 981075"/>
              <a:gd name="connsiteX9" fmla="*/ 1009840 w 1024052"/>
              <a:gd name="connsiteY9" fmla="*/ 857250 h 981075"/>
              <a:gd name="connsiteX10" fmla="*/ 1019365 w 1024052"/>
              <a:gd name="connsiteY10" fmla="*/ 981075 h 981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024052" h="981075">
                <a:moveTo>
                  <a:pt x="352615" y="0"/>
                </a:moveTo>
                <a:cubicBezTo>
                  <a:pt x="362537" y="55166"/>
                  <a:pt x="372459" y="110332"/>
                  <a:pt x="385953" y="147638"/>
                </a:cubicBezTo>
                <a:cubicBezTo>
                  <a:pt x="399447" y="184944"/>
                  <a:pt x="495491" y="168276"/>
                  <a:pt x="433578" y="223838"/>
                </a:cubicBezTo>
                <a:cubicBezTo>
                  <a:pt x="371666" y="279401"/>
                  <a:pt x="65278" y="427038"/>
                  <a:pt x="14478" y="481013"/>
                </a:cubicBezTo>
                <a:cubicBezTo>
                  <a:pt x="-36322" y="534988"/>
                  <a:pt x="57341" y="523876"/>
                  <a:pt x="128778" y="547688"/>
                </a:cubicBezTo>
                <a:cubicBezTo>
                  <a:pt x="200215" y="571500"/>
                  <a:pt x="353409" y="561182"/>
                  <a:pt x="443103" y="623888"/>
                </a:cubicBezTo>
                <a:cubicBezTo>
                  <a:pt x="532797" y="686594"/>
                  <a:pt x="605028" y="896144"/>
                  <a:pt x="666940" y="923925"/>
                </a:cubicBezTo>
                <a:cubicBezTo>
                  <a:pt x="728852" y="951706"/>
                  <a:pt x="775684" y="794544"/>
                  <a:pt x="814578" y="790575"/>
                </a:cubicBezTo>
                <a:cubicBezTo>
                  <a:pt x="853472" y="786606"/>
                  <a:pt x="867759" y="889001"/>
                  <a:pt x="900303" y="900113"/>
                </a:cubicBezTo>
                <a:cubicBezTo>
                  <a:pt x="932847" y="911225"/>
                  <a:pt x="989996" y="843756"/>
                  <a:pt x="1009840" y="857250"/>
                </a:cubicBezTo>
                <a:cubicBezTo>
                  <a:pt x="1029684" y="870744"/>
                  <a:pt x="1024524" y="925909"/>
                  <a:pt x="1019365" y="981075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8" name="Forme libre : forme 17">
            <a:extLst>
              <a:ext uri="{FF2B5EF4-FFF2-40B4-BE49-F238E27FC236}">
                <a16:creationId xmlns:a16="http://schemas.microsoft.com/office/drawing/2014/main" id="{20498A84-F3E1-452B-9923-BAD59EE2CD91}"/>
              </a:ext>
            </a:extLst>
          </p:cNvPr>
          <p:cNvSpPr/>
          <p:nvPr/>
        </p:nvSpPr>
        <p:spPr>
          <a:xfrm>
            <a:off x="4067175" y="1719263"/>
            <a:ext cx="2319338" cy="1011041"/>
          </a:xfrm>
          <a:custGeom>
            <a:avLst/>
            <a:gdLst>
              <a:gd name="connsiteX0" fmla="*/ 0 w 2319338"/>
              <a:gd name="connsiteY0" fmla="*/ 0 h 1011041"/>
              <a:gd name="connsiteX1" fmla="*/ 119063 w 2319338"/>
              <a:gd name="connsiteY1" fmla="*/ 80962 h 1011041"/>
              <a:gd name="connsiteX2" fmla="*/ 157163 w 2319338"/>
              <a:gd name="connsiteY2" fmla="*/ 228600 h 1011041"/>
              <a:gd name="connsiteX3" fmla="*/ 247650 w 2319338"/>
              <a:gd name="connsiteY3" fmla="*/ 214312 h 1011041"/>
              <a:gd name="connsiteX4" fmla="*/ 271463 w 2319338"/>
              <a:gd name="connsiteY4" fmla="*/ 123825 h 1011041"/>
              <a:gd name="connsiteX5" fmla="*/ 319088 w 2319338"/>
              <a:gd name="connsiteY5" fmla="*/ 223837 h 1011041"/>
              <a:gd name="connsiteX6" fmla="*/ 442913 w 2319338"/>
              <a:gd name="connsiteY6" fmla="*/ 247650 h 1011041"/>
              <a:gd name="connsiteX7" fmla="*/ 490538 w 2319338"/>
              <a:gd name="connsiteY7" fmla="*/ 104775 h 1011041"/>
              <a:gd name="connsiteX8" fmla="*/ 619125 w 2319338"/>
              <a:gd name="connsiteY8" fmla="*/ 28575 h 1011041"/>
              <a:gd name="connsiteX9" fmla="*/ 681038 w 2319338"/>
              <a:gd name="connsiteY9" fmla="*/ 133350 h 1011041"/>
              <a:gd name="connsiteX10" fmla="*/ 795338 w 2319338"/>
              <a:gd name="connsiteY10" fmla="*/ 223837 h 1011041"/>
              <a:gd name="connsiteX11" fmla="*/ 909638 w 2319338"/>
              <a:gd name="connsiteY11" fmla="*/ 419100 h 1011041"/>
              <a:gd name="connsiteX12" fmla="*/ 1100138 w 2319338"/>
              <a:gd name="connsiteY12" fmla="*/ 690562 h 1011041"/>
              <a:gd name="connsiteX13" fmla="*/ 1404938 w 2319338"/>
              <a:gd name="connsiteY13" fmla="*/ 576262 h 1011041"/>
              <a:gd name="connsiteX14" fmla="*/ 1528763 w 2319338"/>
              <a:gd name="connsiteY14" fmla="*/ 733425 h 1011041"/>
              <a:gd name="connsiteX15" fmla="*/ 1733550 w 2319338"/>
              <a:gd name="connsiteY15" fmla="*/ 619125 h 1011041"/>
              <a:gd name="connsiteX16" fmla="*/ 1819275 w 2319338"/>
              <a:gd name="connsiteY16" fmla="*/ 771525 h 1011041"/>
              <a:gd name="connsiteX17" fmla="*/ 1776413 w 2319338"/>
              <a:gd name="connsiteY17" fmla="*/ 957262 h 1011041"/>
              <a:gd name="connsiteX18" fmla="*/ 1828800 w 2319338"/>
              <a:gd name="connsiteY18" fmla="*/ 1004887 h 1011041"/>
              <a:gd name="connsiteX19" fmla="*/ 2095500 w 2319338"/>
              <a:gd name="connsiteY19" fmla="*/ 842962 h 1011041"/>
              <a:gd name="connsiteX20" fmla="*/ 2176463 w 2319338"/>
              <a:gd name="connsiteY20" fmla="*/ 900112 h 1011041"/>
              <a:gd name="connsiteX21" fmla="*/ 2295525 w 2319338"/>
              <a:gd name="connsiteY21" fmla="*/ 862012 h 1011041"/>
              <a:gd name="connsiteX22" fmla="*/ 2319338 w 2319338"/>
              <a:gd name="connsiteY22" fmla="*/ 795337 h 10110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2319338" h="1011041">
                <a:moveTo>
                  <a:pt x="0" y="0"/>
                </a:moveTo>
                <a:cubicBezTo>
                  <a:pt x="46434" y="21431"/>
                  <a:pt x="92869" y="42862"/>
                  <a:pt x="119063" y="80962"/>
                </a:cubicBezTo>
                <a:cubicBezTo>
                  <a:pt x="145257" y="119062"/>
                  <a:pt x="135732" y="206375"/>
                  <a:pt x="157163" y="228600"/>
                </a:cubicBezTo>
                <a:cubicBezTo>
                  <a:pt x="178594" y="250825"/>
                  <a:pt x="228600" y="231774"/>
                  <a:pt x="247650" y="214312"/>
                </a:cubicBezTo>
                <a:cubicBezTo>
                  <a:pt x="266700" y="196850"/>
                  <a:pt x="259557" y="122238"/>
                  <a:pt x="271463" y="123825"/>
                </a:cubicBezTo>
                <a:cubicBezTo>
                  <a:pt x="283369" y="125412"/>
                  <a:pt x="290513" y="203200"/>
                  <a:pt x="319088" y="223837"/>
                </a:cubicBezTo>
                <a:cubicBezTo>
                  <a:pt x="347663" y="244474"/>
                  <a:pt x="414338" y="267494"/>
                  <a:pt x="442913" y="247650"/>
                </a:cubicBezTo>
                <a:cubicBezTo>
                  <a:pt x="471488" y="227806"/>
                  <a:pt x="461169" y="141287"/>
                  <a:pt x="490538" y="104775"/>
                </a:cubicBezTo>
                <a:cubicBezTo>
                  <a:pt x="519907" y="68263"/>
                  <a:pt x="587375" y="23813"/>
                  <a:pt x="619125" y="28575"/>
                </a:cubicBezTo>
                <a:cubicBezTo>
                  <a:pt x="650875" y="33337"/>
                  <a:pt x="651669" y="100806"/>
                  <a:pt x="681038" y="133350"/>
                </a:cubicBezTo>
                <a:cubicBezTo>
                  <a:pt x="710407" y="165894"/>
                  <a:pt x="757238" y="176212"/>
                  <a:pt x="795338" y="223837"/>
                </a:cubicBezTo>
                <a:cubicBezTo>
                  <a:pt x="833438" y="271462"/>
                  <a:pt x="858838" y="341313"/>
                  <a:pt x="909638" y="419100"/>
                </a:cubicBezTo>
                <a:cubicBezTo>
                  <a:pt x="960438" y="496888"/>
                  <a:pt x="1017588" y="664368"/>
                  <a:pt x="1100138" y="690562"/>
                </a:cubicBezTo>
                <a:cubicBezTo>
                  <a:pt x="1182688" y="716756"/>
                  <a:pt x="1333501" y="569118"/>
                  <a:pt x="1404938" y="576262"/>
                </a:cubicBezTo>
                <a:cubicBezTo>
                  <a:pt x="1476375" y="583406"/>
                  <a:pt x="1473994" y="726281"/>
                  <a:pt x="1528763" y="733425"/>
                </a:cubicBezTo>
                <a:cubicBezTo>
                  <a:pt x="1583532" y="740569"/>
                  <a:pt x="1685131" y="612775"/>
                  <a:pt x="1733550" y="619125"/>
                </a:cubicBezTo>
                <a:cubicBezTo>
                  <a:pt x="1781969" y="625475"/>
                  <a:pt x="1812131" y="715169"/>
                  <a:pt x="1819275" y="771525"/>
                </a:cubicBezTo>
                <a:cubicBezTo>
                  <a:pt x="1826419" y="827881"/>
                  <a:pt x="1774825" y="918368"/>
                  <a:pt x="1776413" y="957262"/>
                </a:cubicBezTo>
                <a:cubicBezTo>
                  <a:pt x="1778001" y="996156"/>
                  <a:pt x="1775619" y="1023937"/>
                  <a:pt x="1828800" y="1004887"/>
                </a:cubicBezTo>
                <a:cubicBezTo>
                  <a:pt x="1881981" y="985837"/>
                  <a:pt x="2037556" y="860425"/>
                  <a:pt x="2095500" y="842962"/>
                </a:cubicBezTo>
                <a:cubicBezTo>
                  <a:pt x="2153444" y="825500"/>
                  <a:pt x="2143126" y="896937"/>
                  <a:pt x="2176463" y="900112"/>
                </a:cubicBezTo>
                <a:cubicBezTo>
                  <a:pt x="2209800" y="903287"/>
                  <a:pt x="2271713" y="879474"/>
                  <a:pt x="2295525" y="862012"/>
                </a:cubicBezTo>
                <a:cubicBezTo>
                  <a:pt x="2319337" y="844550"/>
                  <a:pt x="2319337" y="819943"/>
                  <a:pt x="2319338" y="795337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9" name="Forme libre : forme 18">
            <a:extLst>
              <a:ext uri="{FF2B5EF4-FFF2-40B4-BE49-F238E27FC236}">
                <a16:creationId xmlns:a16="http://schemas.microsoft.com/office/drawing/2014/main" id="{8FBAC746-697B-4F02-AFF8-DF8C4C25D370}"/>
              </a:ext>
            </a:extLst>
          </p:cNvPr>
          <p:cNvSpPr/>
          <p:nvPr/>
        </p:nvSpPr>
        <p:spPr>
          <a:xfrm>
            <a:off x="4846088" y="2724150"/>
            <a:ext cx="2826300" cy="1924050"/>
          </a:xfrm>
          <a:custGeom>
            <a:avLst/>
            <a:gdLst>
              <a:gd name="connsiteX0" fmla="*/ 1049887 w 2826300"/>
              <a:gd name="connsiteY0" fmla="*/ 0 h 1924050"/>
              <a:gd name="connsiteX1" fmla="*/ 983212 w 2826300"/>
              <a:gd name="connsiteY1" fmla="*/ 95250 h 1924050"/>
              <a:gd name="connsiteX2" fmla="*/ 1087987 w 2826300"/>
              <a:gd name="connsiteY2" fmla="*/ 219075 h 1924050"/>
              <a:gd name="connsiteX3" fmla="*/ 916537 w 2826300"/>
              <a:gd name="connsiteY3" fmla="*/ 342900 h 1924050"/>
              <a:gd name="connsiteX4" fmla="*/ 654600 w 2826300"/>
              <a:gd name="connsiteY4" fmla="*/ 528638 h 1924050"/>
              <a:gd name="connsiteX5" fmla="*/ 530775 w 2826300"/>
              <a:gd name="connsiteY5" fmla="*/ 423863 h 1924050"/>
              <a:gd name="connsiteX6" fmla="*/ 364087 w 2826300"/>
              <a:gd name="connsiteY6" fmla="*/ 257175 h 1924050"/>
              <a:gd name="connsiteX7" fmla="*/ 178350 w 2826300"/>
              <a:gd name="connsiteY7" fmla="*/ 400050 h 1924050"/>
              <a:gd name="connsiteX8" fmla="*/ 6900 w 2826300"/>
              <a:gd name="connsiteY8" fmla="*/ 490538 h 1924050"/>
              <a:gd name="connsiteX9" fmla="*/ 45000 w 2826300"/>
              <a:gd name="connsiteY9" fmla="*/ 661988 h 1924050"/>
              <a:gd name="connsiteX10" fmla="*/ 149775 w 2826300"/>
              <a:gd name="connsiteY10" fmla="*/ 647700 h 1924050"/>
              <a:gd name="connsiteX11" fmla="*/ 206925 w 2826300"/>
              <a:gd name="connsiteY11" fmla="*/ 723900 h 1924050"/>
              <a:gd name="connsiteX12" fmla="*/ 106912 w 2826300"/>
              <a:gd name="connsiteY12" fmla="*/ 766763 h 1924050"/>
              <a:gd name="connsiteX13" fmla="*/ 178350 w 2826300"/>
              <a:gd name="connsiteY13" fmla="*/ 981075 h 1924050"/>
              <a:gd name="connsiteX14" fmla="*/ 159300 w 2826300"/>
              <a:gd name="connsiteY14" fmla="*/ 1042988 h 1924050"/>
              <a:gd name="connsiteX15" fmla="*/ 316462 w 2826300"/>
              <a:gd name="connsiteY15" fmla="*/ 1333500 h 1924050"/>
              <a:gd name="connsiteX16" fmla="*/ 449812 w 2826300"/>
              <a:gd name="connsiteY16" fmla="*/ 1271588 h 1924050"/>
              <a:gd name="connsiteX17" fmla="*/ 416475 w 2826300"/>
              <a:gd name="connsiteY17" fmla="*/ 1176338 h 1924050"/>
              <a:gd name="connsiteX18" fmla="*/ 530775 w 2826300"/>
              <a:gd name="connsiteY18" fmla="*/ 1066800 h 1924050"/>
              <a:gd name="connsiteX19" fmla="*/ 740325 w 2826300"/>
              <a:gd name="connsiteY19" fmla="*/ 985838 h 1924050"/>
              <a:gd name="connsiteX20" fmla="*/ 807000 w 2826300"/>
              <a:gd name="connsiteY20" fmla="*/ 885825 h 1924050"/>
              <a:gd name="connsiteX21" fmla="*/ 949875 w 2826300"/>
              <a:gd name="connsiteY21" fmla="*/ 1138238 h 1924050"/>
              <a:gd name="connsiteX22" fmla="*/ 1007025 w 2826300"/>
              <a:gd name="connsiteY22" fmla="*/ 1095375 h 1924050"/>
              <a:gd name="connsiteX23" fmla="*/ 1126087 w 2826300"/>
              <a:gd name="connsiteY23" fmla="*/ 1362075 h 1924050"/>
              <a:gd name="connsiteX24" fmla="*/ 1164187 w 2826300"/>
              <a:gd name="connsiteY24" fmla="*/ 1214438 h 1924050"/>
              <a:gd name="connsiteX25" fmla="*/ 1297537 w 2826300"/>
              <a:gd name="connsiteY25" fmla="*/ 1347788 h 1924050"/>
              <a:gd name="connsiteX26" fmla="*/ 1468987 w 2826300"/>
              <a:gd name="connsiteY26" fmla="*/ 1414463 h 1924050"/>
              <a:gd name="connsiteX27" fmla="*/ 1669012 w 2826300"/>
              <a:gd name="connsiteY27" fmla="*/ 1400175 h 1924050"/>
              <a:gd name="connsiteX28" fmla="*/ 1921425 w 2826300"/>
              <a:gd name="connsiteY28" fmla="*/ 1485900 h 1924050"/>
              <a:gd name="connsiteX29" fmla="*/ 2030962 w 2826300"/>
              <a:gd name="connsiteY29" fmla="*/ 1485900 h 1924050"/>
              <a:gd name="connsiteX30" fmla="*/ 2292900 w 2826300"/>
              <a:gd name="connsiteY30" fmla="*/ 1714500 h 1924050"/>
              <a:gd name="connsiteX31" fmla="*/ 2373862 w 2826300"/>
              <a:gd name="connsiteY31" fmla="*/ 1733550 h 1924050"/>
              <a:gd name="connsiteX32" fmla="*/ 2445300 w 2826300"/>
              <a:gd name="connsiteY32" fmla="*/ 1728788 h 1924050"/>
              <a:gd name="connsiteX33" fmla="*/ 2702475 w 2826300"/>
              <a:gd name="connsiteY33" fmla="*/ 1871663 h 1924050"/>
              <a:gd name="connsiteX34" fmla="*/ 2826300 w 2826300"/>
              <a:gd name="connsiteY34" fmla="*/ 1924050 h 1924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2826300" h="1924050">
                <a:moveTo>
                  <a:pt x="1049887" y="0"/>
                </a:moveTo>
                <a:cubicBezTo>
                  <a:pt x="1013374" y="29369"/>
                  <a:pt x="976862" y="58738"/>
                  <a:pt x="983212" y="95250"/>
                </a:cubicBezTo>
                <a:cubicBezTo>
                  <a:pt x="989562" y="131762"/>
                  <a:pt x="1099099" y="177800"/>
                  <a:pt x="1087987" y="219075"/>
                </a:cubicBezTo>
                <a:cubicBezTo>
                  <a:pt x="1076875" y="260350"/>
                  <a:pt x="916537" y="342900"/>
                  <a:pt x="916537" y="342900"/>
                </a:cubicBezTo>
                <a:cubicBezTo>
                  <a:pt x="844306" y="394494"/>
                  <a:pt x="718894" y="515144"/>
                  <a:pt x="654600" y="528638"/>
                </a:cubicBezTo>
                <a:cubicBezTo>
                  <a:pt x="590306" y="542132"/>
                  <a:pt x="579194" y="469107"/>
                  <a:pt x="530775" y="423863"/>
                </a:cubicBezTo>
                <a:cubicBezTo>
                  <a:pt x="482356" y="378619"/>
                  <a:pt x="422824" y="261144"/>
                  <a:pt x="364087" y="257175"/>
                </a:cubicBezTo>
                <a:cubicBezTo>
                  <a:pt x="305349" y="253206"/>
                  <a:pt x="237881" y="361156"/>
                  <a:pt x="178350" y="400050"/>
                </a:cubicBezTo>
                <a:cubicBezTo>
                  <a:pt x="118819" y="438944"/>
                  <a:pt x="29125" y="446882"/>
                  <a:pt x="6900" y="490538"/>
                </a:cubicBezTo>
                <a:cubicBezTo>
                  <a:pt x="-15325" y="534194"/>
                  <a:pt x="21188" y="635794"/>
                  <a:pt x="45000" y="661988"/>
                </a:cubicBezTo>
                <a:cubicBezTo>
                  <a:pt x="68812" y="688182"/>
                  <a:pt x="122787" y="637381"/>
                  <a:pt x="149775" y="647700"/>
                </a:cubicBezTo>
                <a:cubicBezTo>
                  <a:pt x="176763" y="658019"/>
                  <a:pt x="214069" y="704056"/>
                  <a:pt x="206925" y="723900"/>
                </a:cubicBezTo>
                <a:cubicBezTo>
                  <a:pt x="199781" y="743744"/>
                  <a:pt x="111674" y="723901"/>
                  <a:pt x="106912" y="766763"/>
                </a:cubicBezTo>
                <a:cubicBezTo>
                  <a:pt x="102149" y="809626"/>
                  <a:pt x="169619" y="935038"/>
                  <a:pt x="178350" y="981075"/>
                </a:cubicBezTo>
                <a:cubicBezTo>
                  <a:pt x="187081" y="1027113"/>
                  <a:pt x="136281" y="984251"/>
                  <a:pt x="159300" y="1042988"/>
                </a:cubicBezTo>
                <a:cubicBezTo>
                  <a:pt x="182319" y="1101726"/>
                  <a:pt x="268043" y="1295400"/>
                  <a:pt x="316462" y="1333500"/>
                </a:cubicBezTo>
                <a:cubicBezTo>
                  <a:pt x="364881" y="1371600"/>
                  <a:pt x="433143" y="1297782"/>
                  <a:pt x="449812" y="1271588"/>
                </a:cubicBezTo>
                <a:cubicBezTo>
                  <a:pt x="466481" y="1245394"/>
                  <a:pt x="402981" y="1210469"/>
                  <a:pt x="416475" y="1176338"/>
                </a:cubicBezTo>
                <a:cubicBezTo>
                  <a:pt x="429969" y="1142207"/>
                  <a:pt x="476800" y="1098550"/>
                  <a:pt x="530775" y="1066800"/>
                </a:cubicBezTo>
                <a:cubicBezTo>
                  <a:pt x="584750" y="1035050"/>
                  <a:pt x="694288" y="1016000"/>
                  <a:pt x="740325" y="985838"/>
                </a:cubicBezTo>
                <a:cubicBezTo>
                  <a:pt x="786362" y="955676"/>
                  <a:pt x="772075" y="860425"/>
                  <a:pt x="807000" y="885825"/>
                </a:cubicBezTo>
                <a:cubicBezTo>
                  <a:pt x="841925" y="911225"/>
                  <a:pt x="916537" y="1103313"/>
                  <a:pt x="949875" y="1138238"/>
                </a:cubicBezTo>
                <a:cubicBezTo>
                  <a:pt x="983212" y="1173163"/>
                  <a:pt x="977656" y="1058069"/>
                  <a:pt x="1007025" y="1095375"/>
                </a:cubicBezTo>
                <a:cubicBezTo>
                  <a:pt x="1036394" y="1132681"/>
                  <a:pt x="1099893" y="1342231"/>
                  <a:pt x="1126087" y="1362075"/>
                </a:cubicBezTo>
                <a:cubicBezTo>
                  <a:pt x="1152281" y="1381919"/>
                  <a:pt x="1135612" y="1216819"/>
                  <a:pt x="1164187" y="1214438"/>
                </a:cubicBezTo>
                <a:cubicBezTo>
                  <a:pt x="1192762" y="1212057"/>
                  <a:pt x="1246737" y="1314451"/>
                  <a:pt x="1297537" y="1347788"/>
                </a:cubicBezTo>
                <a:cubicBezTo>
                  <a:pt x="1348337" y="1381125"/>
                  <a:pt x="1407075" y="1405732"/>
                  <a:pt x="1468987" y="1414463"/>
                </a:cubicBezTo>
                <a:cubicBezTo>
                  <a:pt x="1530899" y="1423194"/>
                  <a:pt x="1593606" y="1388269"/>
                  <a:pt x="1669012" y="1400175"/>
                </a:cubicBezTo>
                <a:cubicBezTo>
                  <a:pt x="1744418" y="1412081"/>
                  <a:pt x="1861100" y="1471613"/>
                  <a:pt x="1921425" y="1485900"/>
                </a:cubicBezTo>
                <a:cubicBezTo>
                  <a:pt x="1981750" y="1500187"/>
                  <a:pt x="1969049" y="1447800"/>
                  <a:pt x="2030962" y="1485900"/>
                </a:cubicBezTo>
                <a:cubicBezTo>
                  <a:pt x="2092875" y="1524000"/>
                  <a:pt x="2235750" y="1673225"/>
                  <a:pt x="2292900" y="1714500"/>
                </a:cubicBezTo>
                <a:cubicBezTo>
                  <a:pt x="2350050" y="1755775"/>
                  <a:pt x="2348462" y="1731169"/>
                  <a:pt x="2373862" y="1733550"/>
                </a:cubicBezTo>
                <a:cubicBezTo>
                  <a:pt x="2399262" y="1735931"/>
                  <a:pt x="2390531" y="1705769"/>
                  <a:pt x="2445300" y="1728788"/>
                </a:cubicBezTo>
                <a:cubicBezTo>
                  <a:pt x="2500069" y="1751807"/>
                  <a:pt x="2638975" y="1839119"/>
                  <a:pt x="2702475" y="1871663"/>
                </a:cubicBezTo>
                <a:cubicBezTo>
                  <a:pt x="2765975" y="1904207"/>
                  <a:pt x="2796137" y="1914128"/>
                  <a:pt x="2826300" y="1924050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0" name="Forme libre : forme 19">
            <a:extLst>
              <a:ext uri="{FF2B5EF4-FFF2-40B4-BE49-F238E27FC236}">
                <a16:creationId xmlns:a16="http://schemas.microsoft.com/office/drawing/2014/main" id="{9C419867-01DA-4A07-90F3-8C56C004BAEE}"/>
              </a:ext>
            </a:extLst>
          </p:cNvPr>
          <p:cNvSpPr/>
          <p:nvPr/>
        </p:nvSpPr>
        <p:spPr>
          <a:xfrm>
            <a:off x="4797425" y="3530600"/>
            <a:ext cx="158750" cy="104775"/>
          </a:xfrm>
          <a:custGeom>
            <a:avLst/>
            <a:gdLst>
              <a:gd name="connsiteX0" fmla="*/ 158750 w 158750"/>
              <a:gd name="connsiteY0" fmla="*/ 0 h 104775"/>
              <a:gd name="connsiteX1" fmla="*/ 60325 w 158750"/>
              <a:gd name="connsiteY1" fmla="*/ 34925 h 104775"/>
              <a:gd name="connsiteX2" fmla="*/ 0 w 158750"/>
              <a:gd name="connsiteY2" fmla="*/ 104775 h 104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8750" h="104775">
                <a:moveTo>
                  <a:pt x="158750" y="0"/>
                </a:moveTo>
                <a:cubicBezTo>
                  <a:pt x="122766" y="8731"/>
                  <a:pt x="86783" y="17462"/>
                  <a:pt x="60325" y="34925"/>
                </a:cubicBezTo>
                <a:cubicBezTo>
                  <a:pt x="33867" y="52388"/>
                  <a:pt x="16933" y="78581"/>
                  <a:pt x="0" y="104775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" name="Forme libre : forme 1">
            <a:extLst>
              <a:ext uri="{FF2B5EF4-FFF2-40B4-BE49-F238E27FC236}">
                <a16:creationId xmlns:a16="http://schemas.microsoft.com/office/drawing/2014/main" id="{B7DAACF1-E6F7-44BB-AB7F-4826964ED36A}"/>
              </a:ext>
            </a:extLst>
          </p:cNvPr>
          <p:cNvSpPr/>
          <p:nvPr/>
        </p:nvSpPr>
        <p:spPr>
          <a:xfrm>
            <a:off x="3064213" y="311284"/>
            <a:ext cx="2412461" cy="6293797"/>
          </a:xfrm>
          <a:custGeom>
            <a:avLst/>
            <a:gdLst>
              <a:gd name="connsiteX0" fmla="*/ 0 w 2558374"/>
              <a:gd name="connsiteY0" fmla="*/ 0 h 6799634"/>
              <a:gd name="connsiteX1" fmla="*/ 369651 w 2558374"/>
              <a:gd name="connsiteY1" fmla="*/ 817123 h 6799634"/>
              <a:gd name="connsiteX2" fmla="*/ 573931 w 2558374"/>
              <a:gd name="connsiteY2" fmla="*/ 1225685 h 6799634"/>
              <a:gd name="connsiteX3" fmla="*/ 700391 w 2558374"/>
              <a:gd name="connsiteY3" fmla="*/ 1702340 h 6799634"/>
              <a:gd name="connsiteX4" fmla="*/ 1060314 w 2558374"/>
              <a:gd name="connsiteY4" fmla="*/ 2013625 h 6799634"/>
              <a:gd name="connsiteX5" fmla="*/ 1605063 w 2558374"/>
              <a:gd name="connsiteY5" fmla="*/ 2986391 h 6799634"/>
              <a:gd name="connsiteX6" fmla="*/ 1760706 w 2558374"/>
              <a:gd name="connsiteY6" fmla="*/ 3550595 h 6799634"/>
              <a:gd name="connsiteX7" fmla="*/ 1857983 w 2558374"/>
              <a:gd name="connsiteY7" fmla="*/ 4036978 h 6799634"/>
              <a:gd name="connsiteX8" fmla="*/ 1770434 w 2558374"/>
              <a:gd name="connsiteY8" fmla="*/ 4435812 h 6799634"/>
              <a:gd name="connsiteX9" fmla="*/ 1809344 w 2558374"/>
              <a:gd name="connsiteY9" fmla="*/ 4669276 h 6799634"/>
              <a:gd name="connsiteX10" fmla="*/ 2091446 w 2558374"/>
              <a:gd name="connsiteY10" fmla="*/ 5175115 h 6799634"/>
              <a:gd name="connsiteX11" fmla="*/ 2286000 w 2558374"/>
              <a:gd name="connsiteY11" fmla="*/ 5515583 h 6799634"/>
              <a:gd name="connsiteX12" fmla="*/ 2305455 w 2558374"/>
              <a:gd name="connsiteY12" fmla="*/ 5914417 h 6799634"/>
              <a:gd name="connsiteX13" fmla="*/ 2441642 w 2558374"/>
              <a:gd name="connsiteY13" fmla="*/ 6147880 h 6799634"/>
              <a:gd name="connsiteX14" fmla="*/ 2538919 w 2558374"/>
              <a:gd name="connsiteY14" fmla="*/ 6556442 h 6799634"/>
              <a:gd name="connsiteX15" fmla="*/ 2558374 w 2558374"/>
              <a:gd name="connsiteY15" fmla="*/ 6799634 h 6799634"/>
              <a:gd name="connsiteX0" fmla="*/ 0 w 2558374"/>
              <a:gd name="connsiteY0" fmla="*/ 0 h 6799634"/>
              <a:gd name="connsiteX1" fmla="*/ 369651 w 2558374"/>
              <a:gd name="connsiteY1" fmla="*/ 817123 h 6799634"/>
              <a:gd name="connsiteX2" fmla="*/ 573931 w 2558374"/>
              <a:gd name="connsiteY2" fmla="*/ 1225685 h 6799634"/>
              <a:gd name="connsiteX3" fmla="*/ 700391 w 2558374"/>
              <a:gd name="connsiteY3" fmla="*/ 1702340 h 6799634"/>
              <a:gd name="connsiteX4" fmla="*/ 1060314 w 2558374"/>
              <a:gd name="connsiteY4" fmla="*/ 2013625 h 6799634"/>
              <a:gd name="connsiteX5" fmla="*/ 1322961 w 2558374"/>
              <a:gd name="connsiteY5" fmla="*/ 2509736 h 6799634"/>
              <a:gd name="connsiteX6" fmla="*/ 1605063 w 2558374"/>
              <a:gd name="connsiteY6" fmla="*/ 2986391 h 6799634"/>
              <a:gd name="connsiteX7" fmla="*/ 1760706 w 2558374"/>
              <a:gd name="connsiteY7" fmla="*/ 3550595 h 6799634"/>
              <a:gd name="connsiteX8" fmla="*/ 1857983 w 2558374"/>
              <a:gd name="connsiteY8" fmla="*/ 4036978 h 6799634"/>
              <a:gd name="connsiteX9" fmla="*/ 1770434 w 2558374"/>
              <a:gd name="connsiteY9" fmla="*/ 4435812 h 6799634"/>
              <a:gd name="connsiteX10" fmla="*/ 1809344 w 2558374"/>
              <a:gd name="connsiteY10" fmla="*/ 4669276 h 6799634"/>
              <a:gd name="connsiteX11" fmla="*/ 2091446 w 2558374"/>
              <a:gd name="connsiteY11" fmla="*/ 5175115 h 6799634"/>
              <a:gd name="connsiteX12" fmla="*/ 2286000 w 2558374"/>
              <a:gd name="connsiteY12" fmla="*/ 5515583 h 6799634"/>
              <a:gd name="connsiteX13" fmla="*/ 2305455 w 2558374"/>
              <a:gd name="connsiteY13" fmla="*/ 5914417 h 6799634"/>
              <a:gd name="connsiteX14" fmla="*/ 2441642 w 2558374"/>
              <a:gd name="connsiteY14" fmla="*/ 6147880 h 6799634"/>
              <a:gd name="connsiteX15" fmla="*/ 2538919 w 2558374"/>
              <a:gd name="connsiteY15" fmla="*/ 6556442 h 6799634"/>
              <a:gd name="connsiteX16" fmla="*/ 2558374 w 2558374"/>
              <a:gd name="connsiteY16" fmla="*/ 6799634 h 6799634"/>
              <a:gd name="connsiteX0" fmla="*/ 0 w 2422187"/>
              <a:gd name="connsiteY0" fmla="*/ 0 h 6527260"/>
              <a:gd name="connsiteX1" fmla="*/ 233464 w 2422187"/>
              <a:gd name="connsiteY1" fmla="*/ 544749 h 6527260"/>
              <a:gd name="connsiteX2" fmla="*/ 437744 w 2422187"/>
              <a:gd name="connsiteY2" fmla="*/ 953311 h 6527260"/>
              <a:gd name="connsiteX3" fmla="*/ 564204 w 2422187"/>
              <a:gd name="connsiteY3" fmla="*/ 1429966 h 6527260"/>
              <a:gd name="connsiteX4" fmla="*/ 924127 w 2422187"/>
              <a:gd name="connsiteY4" fmla="*/ 1741251 h 6527260"/>
              <a:gd name="connsiteX5" fmla="*/ 1186774 w 2422187"/>
              <a:gd name="connsiteY5" fmla="*/ 2237362 h 6527260"/>
              <a:gd name="connsiteX6" fmla="*/ 1468876 w 2422187"/>
              <a:gd name="connsiteY6" fmla="*/ 2714017 h 6527260"/>
              <a:gd name="connsiteX7" fmla="*/ 1624519 w 2422187"/>
              <a:gd name="connsiteY7" fmla="*/ 3278221 h 6527260"/>
              <a:gd name="connsiteX8" fmla="*/ 1721796 w 2422187"/>
              <a:gd name="connsiteY8" fmla="*/ 3764604 h 6527260"/>
              <a:gd name="connsiteX9" fmla="*/ 1634247 w 2422187"/>
              <a:gd name="connsiteY9" fmla="*/ 4163438 h 6527260"/>
              <a:gd name="connsiteX10" fmla="*/ 1673157 w 2422187"/>
              <a:gd name="connsiteY10" fmla="*/ 4396902 h 6527260"/>
              <a:gd name="connsiteX11" fmla="*/ 1955259 w 2422187"/>
              <a:gd name="connsiteY11" fmla="*/ 4902741 h 6527260"/>
              <a:gd name="connsiteX12" fmla="*/ 2149813 w 2422187"/>
              <a:gd name="connsiteY12" fmla="*/ 5243209 h 6527260"/>
              <a:gd name="connsiteX13" fmla="*/ 2169268 w 2422187"/>
              <a:gd name="connsiteY13" fmla="*/ 5642043 h 6527260"/>
              <a:gd name="connsiteX14" fmla="*/ 2305455 w 2422187"/>
              <a:gd name="connsiteY14" fmla="*/ 5875506 h 6527260"/>
              <a:gd name="connsiteX15" fmla="*/ 2402732 w 2422187"/>
              <a:gd name="connsiteY15" fmla="*/ 6284068 h 6527260"/>
              <a:gd name="connsiteX16" fmla="*/ 2422187 w 2422187"/>
              <a:gd name="connsiteY16" fmla="*/ 6527260 h 6527260"/>
              <a:gd name="connsiteX0" fmla="*/ 0 w 2414891"/>
              <a:gd name="connsiteY0" fmla="*/ 0 h 6320435"/>
              <a:gd name="connsiteX1" fmla="*/ 233464 w 2414891"/>
              <a:gd name="connsiteY1" fmla="*/ 544749 h 6320435"/>
              <a:gd name="connsiteX2" fmla="*/ 437744 w 2414891"/>
              <a:gd name="connsiteY2" fmla="*/ 953311 h 6320435"/>
              <a:gd name="connsiteX3" fmla="*/ 564204 w 2414891"/>
              <a:gd name="connsiteY3" fmla="*/ 1429966 h 6320435"/>
              <a:gd name="connsiteX4" fmla="*/ 924127 w 2414891"/>
              <a:gd name="connsiteY4" fmla="*/ 1741251 h 6320435"/>
              <a:gd name="connsiteX5" fmla="*/ 1186774 w 2414891"/>
              <a:gd name="connsiteY5" fmla="*/ 2237362 h 6320435"/>
              <a:gd name="connsiteX6" fmla="*/ 1468876 w 2414891"/>
              <a:gd name="connsiteY6" fmla="*/ 2714017 h 6320435"/>
              <a:gd name="connsiteX7" fmla="*/ 1624519 w 2414891"/>
              <a:gd name="connsiteY7" fmla="*/ 3278221 h 6320435"/>
              <a:gd name="connsiteX8" fmla="*/ 1721796 w 2414891"/>
              <a:gd name="connsiteY8" fmla="*/ 3764604 h 6320435"/>
              <a:gd name="connsiteX9" fmla="*/ 1634247 w 2414891"/>
              <a:gd name="connsiteY9" fmla="*/ 4163438 h 6320435"/>
              <a:gd name="connsiteX10" fmla="*/ 1673157 w 2414891"/>
              <a:gd name="connsiteY10" fmla="*/ 4396902 h 6320435"/>
              <a:gd name="connsiteX11" fmla="*/ 1955259 w 2414891"/>
              <a:gd name="connsiteY11" fmla="*/ 4902741 h 6320435"/>
              <a:gd name="connsiteX12" fmla="*/ 2149813 w 2414891"/>
              <a:gd name="connsiteY12" fmla="*/ 5243209 h 6320435"/>
              <a:gd name="connsiteX13" fmla="*/ 2169268 w 2414891"/>
              <a:gd name="connsiteY13" fmla="*/ 5642043 h 6320435"/>
              <a:gd name="connsiteX14" fmla="*/ 2305455 w 2414891"/>
              <a:gd name="connsiteY14" fmla="*/ 5875506 h 6320435"/>
              <a:gd name="connsiteX15" fmla="*/ 2402732 w 2414891"/>
              <a:gd name="connsiteY15" fmla="*/ 6284068 h 6320435"/>
              <a:gd name="connsiteX16" fmla="*/ 2412460 w 2414891"/>
              <a:gd name="connsiteY16" fmla="*/ 6284069 h 6320435"/>
              <a:gd name="connsiteX0" fmla="*/ 0 w 2408179"/>
              <a:gd name="connsiteY0" fmla="*/ 0 h 6304157"/>
              <a:gd name="connsiteX1" fmla="*/ 233464 w 2408179"/>
              <a:gd name="connsiteY1" fmla="*/ 544749 h 6304157"/>
              <a:gd name="connsiteX2" fmla="*/ 437744 w 2408179"/>
              <a:gd name="connsiteY2" fmla="*/ 953311 h 6304157"/>
              <a:gd name="connsiteX3" fmla="*/ 564204 w 2408179"/>
              <a:gd name="connsiteY3" fmla="*/ 1429966 h 6304157"/>
              <a:gd name="connsiteX4" fmla="*/ 924127 w 2408179"/>
              <a:gd name="connsiteY4" fmla="*/ 1741251 h 6304157"/>
              <a:gd name="connsiteX5" fmla="*/ 1186774 w 2408179"/>
              <a:gd name="connsiteY5" fmla="*/ 2237362 h 6304157"/>
              <a:gd name="connsiteX6" fmla="*/ 1468876 w 2408179"/>
              <a:gd name="connsiteY6" fmla="*/ 2714017 h 6304157"/>
              <a:gd name="connsiteX7" fmla="*/ 1624519 w 2408179"/>
              <a:gd name="connsiteY7" fmla="*/ 3278221 h 6304157"/>
              <a:gd name="connsiteX8" fmla="*/ 1721796 w 2408179"/>
              <a:gd name="connsiteY8" fmla="*/ 3764604 h 6304157"/>
              <a:gd name="connsiteX9" fmla="*/ 1634247 w 2408179"/>
              <a:gd name="connsiteY9" fmla="*/ 4163438 h 6304157"/>
              <a:gd name="connsiteX10" fmla="*/ 1673157 w 2408179"/>
              <a:gd name="connsiteY10" fmla="*/ 4396902 h 6304157"/>
              <a:gd name="connsiteX11" fmla="*/ 1955259 w 2408179"/>
              <a:gd name="connsiteY11" fmla="*/ 4902741 h 6304157"/>
              <a:gd name="connsiteX12" fmla="*/ 2149813 w 2408179"/>
              <a:gd name="connsiteY12" fmla="*/ 5243209 h 6304157"/>
              <a:gd name="connsiteX13" fmla="*/ 2169268 w 2408179"/>
              <a:gd name="connsiteY13" fmla="*/ 5642043 h 6304157"/>
              <a:gd name="connsiteX14" fmla="*/ 2305455 w 2408179"/>
              <a:gd name="connsiteY14" fmla="*/ 5875506 h 6304157"/>
              <a:gd name="connsiteX15" fmla="*/ 2402732 w 2408179"/>
              <a:gd name="connsiteY15" fmla="*/ 6284068 h 6304157"/>
              <a:gd name="connsiteX16" fmla="*/ 2383277 w 2408179"/>
              <a:gd name="connsiteY16" fmla="*/ 6089516 h 6304157"/>
              <a:gd name="connsiteX0" fmla="*/ 0 w 2490282"/>
              <a:gd name="connsiteY0" fmla="*/ 0 h 6439712"/>
              <a:gd name="connsiteX1" fmla="*/ 233464 w 2490282"/>
              <a:gd name="connsiteY1" fmla="*/ 544749 h 6439712"/>
              <a:gd name="connsiteX2" fmla="*/ 437744 w 2490282"/>
              <a:gd name="connsiteY2" fmla="*/ 953311 h 6439712"/>
              <a:gd name="connsiteX3" fmla="*/ 564204 w 2490282"/>
              <a:gd name="connsiteY3" fmla="*/ 1429966 h 6439712"/>
              <a:gd name="connsiteX4" fmla="*/ 924127 w 2490282"/>
              <a:gd name="connsiteY4" fmla="*/ 1741251 h 6439712"/>
              <a:gd name="connsiteX5" fmla="*/ 1186774 w 2490282"/>
              <a:gd name="connsiteY5" fmla="*/ 2237362 h 6439712"/>
              <a:gd name="connsiteX6" fmla="*/ 1468876 w 2490282"/>
              <a:gd name="connsiteY6" fmla="*/ 2714017 h 6439712"/>
              <a:gd name="connsiteX7" fmla="*/ 1624519 w 2490282"/>
              <a:gd name="connsiteY7" fmla="*/ 3278221 h 6439712"/>
              <a:gd name="connsiteX8" fmla="*/ 1721796 w 2490282"/>
              <a:gd name="connsiteY8" fmla="*/ 3764604 h 6439712"/>
              <a:gd name="connsiteX9" fmla="*/ 1634247 w 2490282"/>
              <a:gd name="connsiteY9" fmla="*/ 4163438 h 6439712"/>
              <a:gd name="connsiteX10" fmla="*/ 1673157 w 2490282"/>
              <a:gd name="connsiteY10" fmla="*/ 4396902 h 6439712"/>
              <a:gd name="connsiteX11" fmla="*/ 1955259 w 2490282"/>
              <a:gd name="connsiteY11" fmla="*/ 4902741 h 6439712"/>
              <a:gd name="connsiteX12" fmla="*/ 2149813 w 2490282"/>
              <a:gd name="connsiteY12" fmla="*/ 5243209 h 6439712"/>
              <a:gd name="connsiteX13" fmla="*/ 2169268 w 2490282"/>
              <a:gd name="connsiteY13" fmla="*/ 5642043 h 6439712"/>
              <a:gd name="connsiteX14" fmla="*/ 2305455 w 2490282"/>
              <a:gd name="connsiteY14" fmla="*/ 5875506 h 6439712"/>
              <a:gd name="connsiteX15" fmla="*/ 2402732 w 2490282"/>
              <a:gd name="connsiteY15" fmla="*/ 6284068 h 6439712"/>
              <a:gd name="connsiteX16" fmla="*/ 2490282 w 2490282"/>
              <a:gd name="connsiteY16" fmla="*/ 6439712 h 6439712"/>
              <a:gd name="connsiteX0" fmla="*/ 0 w 2490282"/>
              <a:gd name="connsiteY0" fmla="*/ 0 h 6439712"/>
              <a:gd name="connsiteX1" fmla="*/ 233464 w 2490282"/>
              <a:gd name="connsiteY1" fmla="*/ 544749 h 6439712"/>
              <a:gd name="connsiteX2" fmla="*/ 437744 w 2490282"/>
              <a:gd name="connsiteY2" fmla="*/ 953311 h 6439712"/>
              <a:gd name="connsiteX3" fmla="*/ 564204 w 2490282"/>
              <a:gd name="connsiteY3" fmla="*/ 1429966 h 6439712"/>
              <a:gd name="connsiteX4" fmla="*/ 924127 w 2490282"/>
              <a:gd name="connsiteY4" fmla="*/ 1741251 h 6439712"/>
              <a:gd name="connsiteX5" fmla="*/ 1186774 w 2490282"/>
              <a:gd name="connsiteY5" fmla="*/ 2237362 h 6439712"/>
              <a:gd name="connsiteX6" fmla="*/ 1468876 w 2490282"/>
              <a:gd name="connsiteY6" fmla="*/ 2714017 h 6439712"/>
              <a:gd name="connsiteX7" fmla="*/ 1624519 w 2490282"/>
              <a:gd name="connsiteY7" fmla="*/ 3278221 h 6439712"/>
              <a:gd name="connsiteX8" fmla="*/ 1721796 w 2490282"/>
              <a:gd name="connsiteY8" fmla="*/ 3764604 h 6439712"/>
              <a:gd name="connsiteX9" fmla="*/ 1634247 w 2490282"/>
              <a:gd name="connsiteY9" fmla="*/ 4163438 h 6439712"/>
              <a:gd name="connsiteX10" fmla="*/ 1673157 w 2490282"/>
              <a:gd name="connsiteY10" fmla="*/ 4396902 h 6439712"/>
              <a:gd name="connsiteX11" fmla="*/ 1955259 w 2490282"/>
              <a:gd name="connsiteY11" fmla="*/ 4902741 h 6439712"/>
              <a:gd name="connsiteX12" fmla="*/ 2149813 w 2490282"/>
              <a:gd name="connsiteY12" fmla="*/ 5243209 h 6439712"/>
              <a:gd name="connsiteX13" fmla="*/ 2169268 w 2490282"/>
              <a:gd name="connsiteY13" fmla="*/ 5642043 h 6439712"/>
              <a:gd name="connsiteX14" fmla="*/ 2305455 w 2490282"/>
              <a:gd name="connsiteY14" fmla="*/ 5875506 h 6439712"/>
              <a:gd name="connsiteX15" fmla="*/ 2383276 w 2490282"/>
              <a:gd name="connsiteY15" fmla="*/ 6089514 h 6439712"/>
              <a:gd name="connsiteX16" fmla="*/ 2490282 w 2490282"/>
              <a:gd name="connsiteY16" fmla="*/ 6439712 h 6439712"/>
              <a:gd name="connsiteX0" fmla="*/ 0 w 2412461"/>
              <a:gd name="connsiteY0" fmla="*/ 0 h 6293797"/>
              <a:gd name="connsiteX1" fmla="*/ 233464 w 2412461"/>
              <a:gd name="connsiteY1" fmla="*/ 544749 h 6293797"/>
              <a:gd name="connsiteX2" fmla="*/ 437744 w 2412461"/>
              <a:gd name="connsiteY2" fmla="*/ 953311 h 6293797"/>
              <a:gd name="connsiteX3" fmla="*/ 564204 w 2412461"/>
              <a:gd name="connsiteY3" fmla="*/ 1429966 h 6293797"/>
              <a:gd name="connsiteX4" fmla="*/ 924127 w 2412461"/>
              <a:gd name="connsiteY4" fmla="*/ 1741251 h 6293797"/>
              <a:gd name="connsiteX5" fmla="*/ 1186774 w 2412461"/>
              <a:gd name="connsiteY5" fmla="*/ 2237362 h 6293797"/>
              <a:gd name="connsiteX6" fmla="*/ 1468876 w 2412461"/>
              <a:gd name="connsiteY6" fmla="*/ 2714017 h 6293797"/>
              <a:gd name="connsiteX7" fmla="*/ 1624519 w 2412461"/>
              <a:gd name="connsiteY7" fmla="*/ 3278221 h 6293797"/>
              <a:gd name="connsiteX8" fmla="*/ 1721796 w 2412461"/>
              <a:gd name="connsiteY8" fmla="*/ 3764604 h 6293797"/>
              <a:gd name="connsiteX9" fmla="*/ 1634247 w 2412461"/>
              <a:gd name="connsiteY9" fmla="*/ 4163438 h 6293797"/>
              <a:gd name="connsiteX10" fmla="*/ 1673157 w 2412461"/>
              <a:gd name="connsiteY10" fmla="*/ 4396902 h 6293797"/>
              <a:gd name="connsiteX11" fmla="*/ 1955259 w 2412461"/>
              <a:gd name="connsiteY11" fmla="*/ 4902741 h 6293797"/>
              <a:gd name="connsiteX12" fmla="*/ 2149813 w 2412461"/>
              <a:gd name="connsiteY12" fmla="*/ 5243209 h 6293797"/>
              <a:gd name="connsiteX13" fmla="*/ 2169268 w 2412461"/>
              <a:gd name="connsiteY13" fmla="*/ 5642043 h 6293797"/>
              <a:gd name="connsiteX14" fmla="*/ 2305455 w 2412461"/>
              <a:gd name="connsiteY14" fmla="*/ 5875506 h 6293797"/>
              <a:gd name="connsiteX15" fmla="*/ 2383276 w 2412461"/>
              <a:gd name="connsiteY15" fmla="*/ 6089514 h 6293797"/>
              <a:gd name="connsiteX16" fmla="*/ 2412461 w 2412461"/>
              <a:gd name="connsiteY16" fmla="*/ 6293797 h 62937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2412461" h="6293797">
                <a:moveTo>
                  <a:pt x="0" y="0"/>
                </a:moveTo>
                <a:cubicBezTo>
                  <a:pt x="136998" y="306421"/>
                  <a:pt x="160507" y="385864"/>
                  <a:pt x="233464" y="544749"/>
                </a:cubicBezTo>
                <a:cubicBezTo>
                  <a:pt x="306421" y="703634"/>
                  <a:pt x="382621" y="805775"/>
                  <a:pt x="437744" y="953311"/>
                </a:cubicBezTo>
                <a:cubicBezTo>
                  <a:pt x="492867" y="1100847"/>
                  <a:pt x="483140" y="1298643"/>
                  <a:pt x="564204" y="1429966"/>
                </a:cubicBezTo>
                <a:cubicBezTo>
                  <a:pt x="645268" y="1561289"/>
                  <a:pt x="820365" y="1606685"/>
                  <a:pt x="924127" y="1741251"/>
                </a:cubicBezTo>
                <a:cubicBezTo>
                  <a:pt x="1027889" y="1875817"/>
                  <a:pt x="1095983" y="2075234"/>
                  <a:pt x="1186774" y="2237362"/>
                </a:cubicBezTo>
                <a:cubicBezTo>
                  <a:pt x="1277566" y="2399490"/>
                  <a:pt x="1395919" y="2540541"/>
                  <a:pt x="1468876" y="2714017"/>
                </a:cubicBezTo>
                <a:cubicBezTo>
                  <a:pt x="1541833" y="2887493"/>
                  <a:pt x="1582366" y="3103123"/>
                  <a:pt x="1624519" y="3278221"/>
                </a:cubicBezTo>
                <a:cubicBezTo>
                  <a:pt x="1666672" y="3453319"/>
                  <a:pt x="1720175" y="3617068"/>
                  <a:pt x="1721796" y="3764604"/>
                </a:cubicBezTo>
                <a:cubicBezTo>
                  <a:pt x="1723417" y="3912140"/>
                  <a:pt x="1642353" y="4058055"/>
                  <a:pt x="1634247" y="4163438"/>
                </a:cubicBezTo>
                <a:cubicBezTo>
                  <a:pt x="1626141" y="4268821"/>
                  <a:pt x="1619655" y="4273685"/>
                  <a:pt x="1673157" y="4396902"/>
                </a:cubicBezTo>
                <a:cubicBezTo>
                  <a:pt x="1726659" y="4520119"/>
                  <a:pt x="1875816" y="4761690"/>
                  <a:pt x="1955259" y="4902741"/>
                </a:cubicBezTo>
                <a:cubicBezTo>
                  <a:pt x="2034702" y="5043792"/>
                  <a:pt x="2114145" y="5119992"/>
                  <a:pt x="2149813" y="5243209"/>
                </a:cubicBezTo>
                <a:cubicBezTo>
                  <a:pt x="2185481" y="5366426"/>
                  <a:pt x="2143328" y="5536660"/>
                  <a:pt x="2169268" y="5642043"/>
                </a:cubicBezTo>
                <a:cubicBezTo>
                  <a:pt x="2195208" y="5747426"/>
                  <a:pt x="2269787" y="5800927"/>
                  <a:pt x="2305455" y="5875506"/>
                </a:cubicBezTo>
                <a:cubicBezTo>
                  <a:pt x="2341123" y="5950085"/>
                  <a:pt x="2363821" y="5980888"/>
                  <a:pt x="2383276" y="6089514"/>
                </a:cubicBezTo>
                <a:cubicBezTo>
                  <a:pt x="2402731" y="6198140"/>
                  <a:pt x="2412461" y="6226514"/>
                  <a:pt x="2412461" y="6293797"/>
                </a:cubicBezTo>
              </a:path>
            </a:pathLst>
          </a:custGeom>
          <a:noFill/>
          <a:ln w="25400" cmpd="dbl">
            <a:solidFill>
              <a:srgbClr val="7030A0"/>
            </a:solidFill>
            <a:headEnd type="arrow"/>
            <a:tailEnd type="arrow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46" name="ZoneTexte 45">
            <a:extLst>
              <a:ext uri="{FF2B5EF4-FFF2-40B4-BE49-F238E27FC236}">
                <a16:creationId xmlns:a16="http://schemas.microsoft.com/office/drawing/2014/main" id="{DCB83926-2AD6-43F0-BE05-EF3CA8D891A0}"/>
              </a:ext>
            </a:extLst>
          </p:cNvPr>
          <p:cNvSpPr txBox="1"/>
          <p:nvPr/>
        </p:nvSpPr>
        <p:spPr>
          <a:xfrm rot="3535042">
            <a:off x="2954457" y="832204"/>
            <a:ext cx="1096433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400" b="1" dirty="0">
                <a:solidFill>
                  <a:srgbClr val="7030A0"/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E411</a:t>
            </a:r>
            <a:endParaRPr lang="fr-BE" sz="1400" b="1" dirty="0">
              <a:solidFill>
                <a:srgbClr val="7030A0"/>
              </a:solidFill>
              <a:latin typeface="Aharoni" panose="02010803020104030203" pitchFamily="2" charset="-79"/>
              <a:cs typeface="Aharoni" panose="02010803020104030203" pitchFamily="2" charset="-79"/>
            </a:endParaRPr>
          </a:p>
        </p:txBody>
      </p:sp>
      <p:sp>
        <p:nvSpPr>
          <p:cNvPr id="3" name="Forme libre : forme 2">
            <a:extLst>
              <a:ext uri="{FF2B5EF4-FFF2-40B4-BE49-F238E27FC236}">
                <a16:creationId xmlns:a16="http://schemas.microsoft.com/office/drawing/2014/main" id="{F601BC26-B3D5-45CC-8256-5C193BAC3AFF}"/>
              </a:ext>
            </a:extLst>
          </p:cNvPr>
          <p:cNvSpPr/>
          <p:nvPr/>
        </p:nvSpPr>
        <p:spPr>
          <a:xfrm>
            <a:off x="2636061" y="714375"/>
            <a:ext cx="6593664" cy="5867400"/>
          </a:xfrm>
          <a:custGeom>
            <a:avLst/>
            <a:gdLst>
              <a:gd name="connsiteX0" fmla="*/ 6593664 w 6593664"/>
              <a:gd name="connsiteY0" fmla="*/ 5867400 h 5867400"/>
              <a:gd name="connsiteX1" fmla="*/ 6222189 w 6593664"/>
              <a:gd name="connsiteY1" fmla="*/ 5324475 h 5867400"/>
              <a:gd name="connsiteX2" fmla="*/ 5784039 w 6593664"/>
              <a:gd name="connsiteY2" fmla="*/ 4895850 h 5867400"/>
              <a:gd name="connsiteX3" fmla="*/ 5460189 w 6593664"/>
              <a:gd name="connsiteY3" fmla="*/ 4914900 h 5867400"/>
              <a:gd name="connsiteX4" fmla="*/ 5126814 w 6593664"/>
              <a:gd name="connsiteY4" fmla="*/ 4972050 h 5867400"/>
              <a:gd name="connsiteX5" fmla="*/ 4993464 w 6593664"/>
              <a:gd name="connsiteY5" fmla="*/ 5067300 h 5867400"/>
              <a:gd name="connsiteX6" fmla="*/ 4764864 w 6593664"/>
              <a:gd name="connsiteY6" fmla="*/ 4924425 h 5867400"/>
              <a:gd name="connsiteX7" fmla="*/ 4450539 w 6593664"/>
              <a:gd name="connsiteY7" fmla="*/ 4514850 h 5867400"/>
              <a:gd name="connsiteX8" fmla="*/ 4079064 w 6593664"/>
              <a:gd name="connsiteY8" fmla="*/ 4562475 h 5867400"/>
              <a:gd name="connsiteX9" fmla="*/ 3869514 w 6593664"/>
              <a:gd name="connsiteY9" fmla="*/ 4657725 h 5867400"/>
              <a:gd name="connsiteX10" fmla="*/ 3478989 w 6593664"/>
              <a:gd name="connsiteY10" fmla="*/ 4486275 h 5867400"/>
              <a:gd name="connsiteX11" fmla="*/ 3288489 w 6593664"/>
              <a:gd name="connsiteY11" fmla="*/ 4371975 h 5867400"/>
              <a:gd name="connsiteX12" fmla="*/ 3212289 w 6593664"/>
              <a:gd name="connsiteY12" fmla="*/ 4000500 h 5867400"/>
              <a:gd name="connsiteX13" fmla="*/ 3155139 w 6593664"/>
              <a:gd name="connsiteY13" fmla="*/ 3886200 h 5867400"/>
              <a:gd name="connsiteX14" fmla="*/ 3097989 w 6593664"/>
              <a:gd name="connsiteY14" fmla="*/ 3695700 h 5867400"/>
              <a:gd name="connsiteX15" fmla="*/ 2897964 w 6593664"/>
              <a:gd name="connsiteY15" fmla="*/ 3495675 h 5867400"/>
              <a:gd name="connsiteX16" fmla="*/ 2783664 w 6593664"/>
              <a:gd name="connsiteY16" fmla="*/ 3152775 h 5867400"/>
              <a:gd name="connsiteX17" fmla="*/ 2716989 w 6593664"/>
              <a:gd name="connsiteY17" fmla="*/ 2638425 h 5867400"/>
              <a:gd name="connsiteX18" fmla="*/ 2631264 w 6593664"/>
              <a:gd name="connsiteY18" fmla="*/ 2324100 h 5867400"/>
              <a:gd name="connsiteX19" fmla="*/ 2355039 w 6593664"/>
              <a:gd name="connsiteY19" fmla="*/ 2228850 h 5867400"/>
              <a:gd name="connsiteX20" fmla="*/ 2126439 w 6593664"/>
              <a:gd name="connsiteY20" fmla="*/ 2143125 h 5867400"/>
              <a:gd name="connsiteX21" fmla="*/ 2002614 w 6593664"/>
              <a:gd name="connsiteY21" fmla="*/ 1990725 h 5867400"/>
              <a:gd name="connsiteX22" fmla="*/ 1850214 w 6593664"/>
              <a:gd name="connsiteY22" fmla="*/ 1895475 h 5867400"/>
              <a:gd name="connsiteX23" fmla="*/ 1621614 w 6593664"/>
              <a:gd name="connsiteY23" fmla="*/ 1371600 h 5867400"/>
              <a:gd name="connsiteX24" fmla="*/ 1335864 w 6593664"/>
              <a:gd name="connsiteY24" fmla="*/ 1333500 h 5867400"/>
              <a:gd name="connsiteX25" fmla="*/ 1012014 w 6593664"/>
              <a:gd name="connsiteY25" fmla="*/ 1257300 h 5867400"/>
              <a:gd name="connsiteX26" fmla="*/ 716739 w 6593664"/>
              <a:gd name="connsiteY26" fmla="*/ 904875 h 5867400"/>
              <a:gd name="connsiteX27" fmla="*/ 354789 w 6593664"/>
              <a:gd name="connsiteY27" fmla="*/ 838200 h 5867400"/>
              <a:gd name="connsiteX28" fmla="*/ 69039 w 6593664"/>
              <a:gd name="connsiteY28" fmla="*/ 762000 h 5867400"/>
              <a:gd name="connsiteX29" fmla="*/ 2364 w 6593664"/>
              <a:gd name="connsiteY29" fmla="*/ 542925 h 5867400"/>
              <a:gd name="connsiteX30" fmla="*/ 21414 w 6593664"/>
              <a:gd name="connsiteY30" fmla="*/ 0 h 5867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6593664" h="5867400">
                <a:moveTo>
                  <a:pt x="6593664" y="5867400"/>
                </a:moveTo>
                <a:cubicBezTo>
                  <a:pt x="6475395" y="5676900"/>
                  <a:pt x="6357126" y="5486400"/>
                  <a:pt x="6222189" y="5324475"/>
                </a:cubicBezTo>
                <a:cubicBezTo>
                  <a:pt x="6087251" y="5162550"/>
                  <a:pt x="5911039" y="4964112"/>
                  <a:pt x="5784039" y="4895850"/>
                </a:cubicBezTo>
                <a:cubicBezTo>
                  <a:pt x="5657039" y="4827587"/>
                  <a:pt x="5569726" y="4902200"/>
                  <a:pt x="5460189" y="4914900"/>
                </a:cubicBezTo>
                <a:cubicBezTo>
                  <a:pt x="5350652" y="4927600"/>
                  <a:pt x="5204601" y="4946650"/>
                  <a:pt x="5126814" y="4972050"/>
                </a:cubicBezTo>
                <a:cubicBezTo>
                  <a:pt x="5049027" y="4997450"/>
                  <a:pt x="5053789" y="5075237"/>
                  <a:pt x="4993464" y="5067300"/>
                </a:cubicBezTo>
                <a:cubicBezTo>
                  <a:pt x="4933139" y="5059363"/>
                  <a:pt x="4855351" y="5016500"/>
                  <a:pt x="4764864" y="4924425"/>
                </a:cubicBezTo>
                <a:cubicBezTo>
                  <a:pt x="4674376" y="4832350"/>
                  <a:pt x="4564839" y="4575175"/>
                  <a:pt x="4450539" y="4514850"/>
                </a:cubicBezTo>
                <a:cubicBezTo>
                  <a:pt x="4336239" y="4454525"/>
                  <a:pt x="4175901" y="4538663"/>
                  <a:pt x="4079064" y="4562475"/>
                </a:cubicBezTo>
                <a:cubicBezTo>
                  <a:pt x="3982227" y="4586287"/>
                  <a:pt x="3969526" y="4670425"/>
                  <a:pt x="3869514" y="4657725"/>
                </a:cubicBezTo>
                <a:cubicBezTo>
                  <a:pt x="3769502" y="4645025"/>
                  <a:pt x="3575826" y="4533900"/>
                  <a:pt x="3478989" y="4486275"/>
                </a:cubicBezTo>
                <a:cubicBezTo>
                  <a:pt x="3382152" y="4438650"/>
                  <a:pt x="3332939" y="4452937"/>
                  <a:pt x="3288489" y="4371975"/>
                </a:cubicBezTo>
                <a:cubicBezTo>
                  <a:pt x="3244039" y="4291012"/>
                  <a:pt x="3234514" y="4081462"/>
                  <a:pt x="3212289" y="4000500"/>
                </a:cubicBezTo>
                <a:cubicBezTo>
                  <a:pt x="3190064" y="3919537"/>
                  <a:pt x="3174189" y="3937000"/>
                  <a:pt x="3155139" y="3886200"/>
                </a:cubicBezTo>
                <a:cubicBezTo>
                  <a:pt x="3136089" y="3835400"/>
                  <a:pt x="3140851" y="3760787"/>
                  <a:pt x="3097989" y="3695700"/>
                </a:cubicBezTo>
                <a:cubicBezTo>
                  <a:pt x="3055127" y="3630613"/>
                  <a:pt x="2950351" y="3586162"/>
                  <a:pt x="2897964" y="3495675"/>
                </a:cubicBezTo>
                <a:cubicBezTo>
                  <a:pt x="2845576" y="3405187"/>
                  <a:pt x="2813826" y="3295650"/>
                  <a:pt x="2783664" y="3152775"/>
                </a:cubicBezTo>
                <a:cubicBezTo>
                  <a:pt x="2753502" y="3009900"/>
                  <a:pt x="2742389" y="2776538"/>
                  <a:pt x="2716989" y="2638425"/>
                </a:cubicBezTo>
                <a:cubicBezTo>
                  <a:pt x="2691589" y="2500312"/>
                  <a:pt x="2691589" y="2392362"/>
                  <a:pt x="2631264" y="2324100"/>
                </a:cubicBezTo>
                <a:cubicBezTo>
                  <a:pt x="2570939" y="2255838"/>
                  <a:pt x="2439176" y="2259012"/>
                  <a:pt x="2355039" y="2228850"/>
                </a:cubicBezTo>
                <a:cubicBezTo>
                  <a:pt x="2270902" y="2198688"/>
                  <a:pt x="2185176" y="2182812"/>
                  <a:pt x="2126439" y="2143125"/>
                </a:cubicBezTo>
                <a:cubicBezTo>
                  <a:pt x="2067702" y="2103438"/>
                  <a:pt x="2048651" y="2032000"/>
                  <a:pt x="2002614" y="1990725"/>
                </a:cubicBezTo>
                <a:cubicBezTo>
                  <a:pt x="1956577" y="1949450"/>
                  <a:pt x="1913714" y="1998662"/>
                  <a:pt x="1850214" y="1895475"/>
                </a:cubicBezTo>
                <a:cubicBezTo>
                  <a:pt x="1786714" y="1792288"/>
                  <a:pt x="1707339" y="1465263"/>
                  <a:pt x="1621614" y="1371600"/>
                </a:cubicBezTo>
                <a:cubicBezTo>
                  <a:pt x="1535889" y="1277937"/>
                  <a:pt x="1437464" y="1352550"/>
                  <a:pt x="1335864" y="1333500"/>
                </a:cubicBezTo>
                <a:cubicBezTo>
                  <a:pt x="1234264" y="1314450"/>
                  <a:pt x="1115202" y="1328738"/>
                  <a:pt x="1012014" y="1257300"/>
                </a:cubicBezTo>
                <a:cubicBezTo>
                  <a:pt x="908826" y="1185862"/>
                  <a:pt x="826276" y="974725"/>
                  <a:pt x="716739" y="904875"/>
                </a:cubicBezTo>
                <a:cubicBezTo>
                  <a:pt x="607201" y="835025"/>
                  <a:pt x="462739" y="862012"/>
                  <a:pt x="354789" y="838200"/>
                </a:cubicBezTo>
                <a:cubicBezTo>
                  <a:pt x="246839" y="814387"/>
                  <a:pt x="127776" y="811212"/>
                  <a:pt x="69039" y="762000"/>
                </a:cubicBezTo>
                <a:cubicBezTo>
                  <a:pt x="10301" y="712787"/>
                  <a:pt x="10301" y="669925"/>
                  <a:pt x="2364" y="542925"/>
                </a:cubicBezTo>
                <a:cubicBezTo>
                  <a:pt x="-5573" y="415925"/>
                  <a:pt x="7920" y="207962"/>
                  <a:pt x="21414" y="0"/>
                </a:cubicBezTo>
              </a:path>
            </a:pathLst>
          </a:cu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47" name="Forme libre : forme 46">
            <a:extLst>
              <a:ext uri="{FF2B5EF4-FFF2-40B4-BE49-F238E27FC236}">
                <a16:creationId xmlns:a16="http://schemas.microsoft.com/office/drawing/2014/main" id="{24165ECA-D9A2-4EA1-8748-ED208921E5FD}"/>
              </a:ext>
            </a:extLst>
          </p:cNvPr>
          <p:cNvSpPr/>
          <p:nvPr/>
        </p:nvSpPr>
        <p:spPr>
          <a:xfrm>
            <a:off x="2636061" y="711943"/>
            <a:ext cx="6593664" cy="5867400"/>
          </a:xfrm>
          <a:custGeom>
            <a:avLst/>
            <a:gdLst>
              <a:gd name="connsiteX0" fmla="*/ 6593664 w 6593664"/>
              <a:gd name="connsiteY0" fmla="*/ 5867400 h 5867400"/>
              <a:gd name="connsiteX1" fmla="*/ 6222189 w 6593664"/>
              <a:gd name="connsiteY1" fmla="*/ 5324475 h 5867400"/>
              <a:gd name="connsiteX2" fmla="*/ 5784039 w 6593664"/>
              <a:gd name="connsiteY2" fmla="*/ 4895850 h 5867400"/>
              <a:gd name="connsiteX3" fmla="*/ 5460189 w 6593664"/>
              <a:gd name="connsiteY3" fmla="*/ 4914900 h 5867400"/>
              <a:gd name="connsiteX4" fmla="*/ 5126814 w 6593664"/>
              <a:gd name="connsiteY4" fmla="*/ 4972050 h 5867400"/>
              <a:gd name="connsiteX5" fmla="*/ 4993464 w 6593664"/>
              <a:gd name="connsiteY5" fmla="*/ 5067300 h 5867400"/>
              <a:gd name="connsiteX6" fmla="*/ 4764864 w 6593664"/>
              <a:gd name="connsiteY6" fmla="*/ 4924425 h 5867400"/>
              <a:gd name="connsiteX7" fmla="*/ 4450539 w 6593664"/>
              <a:gd name="connsiteY7" fmla="*/ 4514850 h 5867400"/>
              <a:gd name="connsiteX8" fmla="*/ 4079064 w 6593664"/>
              <a:gd name="connsiteY8" fmla="*/ 4562475 h 5867400"/>
              <a:gd name="connsiteX9" fmla="*/ 3869514 w 6593664"/>
              <a:gd name="connsiteY9" fmla="*/ 4657725 h 5867400"/>
              <a:gd name="connsiteX10" fmla="*/ 3478989 w 6593664"/>
              <a:gd name="connsiteY10" fmla="*/ 4486275 h 5867400"/>
              <a:gd name="connsiteX11" fmla="*/ 3288489 w 6593664"/>
              <a:gd name="connsiteY11" fmla="*/ 4371975 h 5867400"/>
              <a:gd name="connsiteX12" fmla="*/ 3212289 w 6593664"/>
              <a:gd name="connsiteY12" fmla="*/ 4000500 h 5867400"/>
              <a:gd name="connsiteX13" fmla="*/ 3155139 w 6593664"/>
              <a:gd name="connsiteY13" fmla="*/ 3886200 h 5867400"/>
              <a:gd name="connsiteX14" fmla="*/ 3097989 w 6593664"/>
              <a:gd name="connsiteY14" fmla="*/ 3695700 h 5867400"/>
              <a:gd name="connsiteX15" fmla="*/ 2897964 w 6593664"/>
              <a:gd name="connsiteY15" fmla="*/ 3495675 h 5867400"/>
              <a:gd name="connsiteX16" fmla="*/ 2783664 w 6593664"/>
              <a:gd name="connsiteY16" fmla="*/ 3152775 h 5867400"/>
              <a:gd name="connsiteX17" fmla="*/ 2716989 w 6593664"/>
              <a:gd name="connsiteY17" fmla="*/ 2638425 h 5867400"/>
              <a:gd name="connsiteX18" fmla="*/ 2631264 w 6593664"/>
              <a:gd name="connsiteY18" fmla="*/ 2324100 h 5867400"/>
              <a:gd name="connsiteX19" fmla="*/ 2355039 w 6593664"/>
              <a:gd name="connsiteY19" fmla="*/ 2228850 h 5867400"/>
              <a:gd name="connsiteX20" fmla="*/ 2126439 w 6593664"/>
              <a:gd name="connsiteY20" fmla="*/ 2143125 h 5867400"/>
              <a:gd name="connsiteX21" fmla="*/ 2002614 w 6593664"/>
              <a:gd name="connsiteY21" fmla="*/ 1990725 h 5867400"/>
              <a:gd name="connsiteX22" fmla="*/ 1850214 w 6593664"/>
              <a:gd name="connsiteY22" fmla="*/ 1895475 h 5867400"/>
              <a:gd name="connsiteX23" fmla="*/ 1621614 w 6593664"/>
              <a:gd name="connsiteY23" fmla="*/ 1371600 h 5867400"/>
              <a:gd name="connsiteX24" fmla="*/ 1335864 w 6593664"/>
              <a:gd name="connsiteY24" fmla="*/ 1333500 h 5867400"/>
              <a:gd name="connsiteX25" fmla="*/ 1012014 w 6593664"/>
              <a:gd name="connsiteY25" fmla="*/ 1257300 h 5867400"/>
              <a:gd name="connsiteX26" fmla="*/ 716739 w 6593664"/>
              <a:gd name="connsiteY26" fmla="*/ 904875 h 5867400"/>
              <a:gd name="connsiteX27" fmla="*/ 354789 w 6593664"/>
              <a:gd name="connsiteY27" fmla="*/ 838200 h 5867400"/>
              <a:gd name="connsiteX28" fmla="*/ 69039 w 6593664"/>
              <a:gd name="connsiteY28" fmla="*/ 762000 h 5867400"/>
              <a:gd name="connsiteX29" fmla="*/ 2364 w 6593664"/>
              <a:gd name="connsiteY29" fmla="*/ 542925 h 5867400"/>
              <a:gd name="connsiteX30" fmla="*/ 21414 w 6593664"/>
              <a:gd name="connsiteY30" fmla="*/ 0 h 5867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6593664" h="5867400">
                <a:moveTo>
                  <a:pt x="6593664" y="5867400"/>
                </a:moveTo>
                <a:cubicBezTo>
                  <a:pt x="6475395" y="5676900"/>
                  <a:pt x="6357126" y="5486400"/>
                  <a:pt x="6222189" y="5324475"/>
                </a:cubicBezTo>
                <a:cubicBezTo>
                  <a:pt x="6087251" y="5162550"/>
                  <a:pt x="5911039" y="4964112"/>
                  <a:pt x="5784039" y="4895850"/>
                </a:cubicBezTo>
                <a:cubicBezTo>
                  <a:pt x="5657039" y="4827587"/>
                  <a:pt x="5569726" y="4902200"/>
                  <a:pt x="5460189" y="4914900"/>
                </a:cubicBezTo>
                <a:cubicBezTo>
                  <a:pt x="5350652" y="4927600"/>
                  <a:pt x="5204601" y="4946650"/>
                  <a:pt x="5126814" y="4972050"/>
                </a:cubicBezTo>
                <a:cubicBezTo>
                  <a:pt x="5049027" y="4997450"/>
                  <a:pt x="5053789" y="5075237"/>
                  <a:pt x="4993464" y="5067300"/>
                </a:cubicBezTo>
                <a:cubicBezTo>
                  <a:pt x="4933139" y="5059363"/>
                  <a:pt x="4855351" y="5016500"/>
                  <a:pt x="4764864" y="4924425"/>
                </a:cubicBezTo>
                <a:cubicBezTo>
                  <a:pt x="4674376" y="4832350"/>
                  <a:pt x="4564839" y="4575175"/>
                  <a:pt x="4450539" y="4514850"/>
                </a:cubicBezTo>
                <a:cubicBezTo>
                  <a:pt x="4336239" y="4454525"/>
                  <a:pt x="4175901" y="4538663"/>
                  <a:pt x="4079064" y="4562475"/>
                </a:cubicBezTo>
                <a:cubicBezTo>
                  <a:pt x="3982227" y="4586287"/>
                  <a:pt x="3969526" y="4670425"/>
                  <a:pt x="3869514" y="4657725"/>
                </a:cubicBezTo>
                <a:cubicBezTo>
                  <a:pt x="3769502" y="4645025"/>
                  <a:pt x="3575826" y="4533900"/>
                  <a:pt x="3478989" y="4486275"/>
                </a:cubicBezTo>
                <a:cubicBezTo>
                  <a:pt x="3382152" y="4438650"/>
                  <a:pt x="3332939" y="4452937"/>
                  <a:pt x="3288489" y="4371975"/>
                </a:cubicBezTo>
                <a:cubicBezTo>
                  <a:pt x="3244039" y="4291012"/>
                  <a:pt x="3234514" y="4081462"/>
                  <a:pt x="3212289" y="4000500"/>
                </a:cubicBezTo>
                <a:cubicBezTo>
                  <a:pt x="3190064" y="3919537"/>
                  <a:pt x="3174189" y="3937000"/>
                  <a:pt x="3155139" y="3886200"/>
                </a:cubicBezTo>
                <a:cubicBezTo>
                  <a:pt x="3136089" y="3835400"/>
                  <a:pt x="3140851" y="3760787"/>
                  <a:pt x="3097989" y="3695700"/>
                </a:cubicBezTo>
                <a:cubicBezTo>
                  <a:pt x="3055127" y="3630613"/>
                  <a:pt x="2950351" y="3586162"/>
                  <a:pt x="2897964" y="3495675"/>
                </a:cubicBezTo>
                <a:cubicBezTo>
                  <a:pt x="2845576" y="3405187"/>
                  <a:pt x="2813826" y="3295650"/>
                  <a:pt x="2783664" y="3152775"/>
                </a:cubicBezTo>
                <a:cubicBezTo>
                  <a:pt x="2753502" y="3009900"/>
                  <a:pt x="2742389" y="2776538"/>
                  <a:pt x="2716989" y="2638425"/>
                </a:cubicBezTo>
                <a:cubicBezTo>
                  <a:pt x="2691589" y="2500312"/>
                  <a:pt x="2691589" y="2392362"/>
                  <a:pt x="2631264" y="2324100"/>
                </a:cubicBezTo>
                <a:cubicBezTo>
                  <a:pt x="2570939" y="2255838"/>
                  <a:pt x="2439176" y="2259012"/>
                  <a:pt x="2355039" y="2228850"/>
                </a:cubicBezTo>
                <a:cubicBezTo>
                  <a:pt x="2270902" y="2198688"/>
                  <a:pt x="2185176" y="2182812"/>
                  <a:pt x="2126439" y="2143125"/>
                </a:cubicBezTo>
                <a:cubicBezTo>
                  <a:pt x="2067702" y="2103438"/>
                  <a:pt x="2048651" y="2032000"/>
                  <a:pt x="2002614" y="1990725"/>
                </a:cubicBezTo>
                <a:cubicBezTo>
                  <a:pt x="1956577" y="1949450"/>
                  <a:pt x="1913714" y="1998662"/>
                  <a:pt x="1850214" y="1895475"/>
                </a:cubicBezTo>
                <a:cubicBezTo>
                  <a:pt x="1786714" y="1792288"/>
                  <a:pt x="1707339" y="1465263"/>
                  <a:pt x="1621614" y="1371600"/>
                </a:cubicBezTo>
                <a:cubicBezTo>
                  <a:pt x="1535889" y="1277937"/>
                  <a:pt x="1437464" y="1352550"/>
                  <a:pt x="1335864" y="1333500"/>
                </a:cubicBezTo>
                <a:cubicBezTo>
                  <a:pt x="1234264" y="1314450"/>
                  <a:pt x="1115202" y="1328738"/>
                  <a:pt x="1012014" y="1257300"/>
                </a:cubicBezTo>
                <a:cubicBezTo>
                  <a:pt x="908826" y="1185862"/>
                  <a:pt x="826276" y="974725"/>
                  <a:pt x="716739" y="904875"/>
                </a:cubicBezTo>
                <a:cubicBezTo>
                  <a:pt x="607201" y="835025"/>
                  <a:pt x="462739" y="862012"/>
                  <a:pt x="354789" y="838200"/>
                </a:cubicBezTo>
                <a:cubicBezTo>
                  <a:pt x="246839" y="814387"/>
                  <a:pt x="127776" y="811212"/>
                  <a:pt x="69039" y="762000"/>
                </a:cubicBezTo>
                <a:cubicBezTo>
                  <a:pt x="10301" y="712787"/>
                  <a:pt x="10301" y="669925"/>
                  <a:pt x="2364" y="542925"/>
                </a:cubicBezTo>
                <a:cubicBezTo>
                  <a:pt x="-5573" y="415925"/>
                  <a:pt x="7920" y="207962"/>
                  <a:pt x="21414" y="0"/>
                </a:cubicBezTo>
              </a:path>
            </a:pathLst>
          </a:custGeom>
          <a:noFill/>
          <a:ln w="22225">
            <a:solidFill>
              <a:schemeClr val="bg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61" name="Ellipse 60">
            <a:extLst>
              <a:ext uri="{FF2B5EF4-FFF2-40B4-BE49-F238E27FC236}">
                <a16:creationId xmlns:a16="http://schemas.microsoft.com/office/drawing/2014/main" id="{3E54D4FE-B1A3-406A-A4AE-21554E83A278}"/>
              </a:ext>
            </a:extLst>
          </p:cNvPr>
          <p:cNvSpPr/>
          <p:nvPr/>
        </p:nvSpPr>
        <p:spPr>
          <a:xfrm rot="16200000">
            <a:off x="1843102" y="-932431"/>
            <a:ext cx="1628297" cy="1778390"/>
          </a:xfrm>
          <a:prstGeom prst="ellipse">
            <a:avLst/>
          </a:prstGeom>
          <a:solidFill>
            <a:schemeClr val="accent2"/>
          </a:solidFill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62" name="ZoneTexte 61">
            <a:extLst>
              <a:ext uri="{FF2B5EF4-FFF2-40B4-BE49-F238E27FC236}">
                <a16:creationId xmlns:a16="http://schemas.microsoft.com/office/drawing/2014/main" id="{D425A52C-29A4-4BCE-AB1D-5067B603549C}"/>
              </a:ext>
            </a:extLst>
          </p:cNvPr>
          <p:cNvSpPr txBox="1"/>
          <p:nvPr/>
        </p:nvSpPr>
        <p:spPr>
          <a:xfrm>
            <a:off x="2133205" y="190793"/>
            <a:ext cx="1096433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200" b="1" dirty="0">
                <a:solidFill>
                  <a:schemeClr val="bg1"/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Namur</a:t>
            </a:r>
            <a:endParaRPr lang="fr-BE" sz="1200" b="1" dirty="0">
              <a:solidFill>
                <a:schemeClr val="bg1"/>
              </a:solidFill>
              <a:latin typeface="Aharoni" panose="02010803020104030203" pitchFamily="2" charset="-79"/>
              <a:cs typeface="Aharoni" panose="02010803020104030203" pitchFamily="2" charset="-79"/>
            </a:endParaRPr>
          </a:p>
        </p:txBody>
      </p:sp>
      <p:sp>
        <p:nvSpPr>
          <p:cNvPr id="8" name="Forme libre : forme 7">
            <a:extLst>
              <a:ext uri="{FF2B5EF4-FFF2-40B4-BE49-F238E27FC236}">
                <a16:creationId xmlns:a16="http://schemas.microsoft.com/office/drawing/2014/main" id="{21EBB0C5-4721-412A-A397-E2B3972DE91F}"/>
              </a:ext>
            </a:extLst>
          </p:cNvPr>
          <p:cNvSpPr/>
          <p:nvPr/>
        </p:nvSpPr>
        <p:spPr>
          <a:xfrm>
            <a:off x="6287298" y="205740"/>
            <a:ext cx="3245322" cy="2948940"/>
          </a:xfrm>
          <a:custGeom>
            <a:avLst/>
            <a:gdLst>
              <a:gd name="connsiteX0" fmla="*/ 989802 w 3245322"/>
              <a:gd name="connsiteY0" fmla="*/ 0 h 2948940"/>
              <a:gd name="connsiteX1" fmla="*/ 921222 w 3245322"/>
              <a:gd name="connsiteY1" fmla="*/ 220980 h 2948940"/>
              <a:gd name="connsiteX2" fmla="*/ 768822 w 3245322"/>
              <a:gd name="connsiteY2" fmla="*/ 388620 h 2948940"/>
              <a:gd name="connsiteX3" fmla="*/ 715482 w 3245322"/>
              <a:gd name="connsiteY3" fmla="*/ 601980 h 2948940"/>
              <a:gd name="connsiteX4" fmla="*/ 608802 w 3245322"/>
              <a:gd name="connsiteY4" fmla="*/ 853440 h 2948940"/>
              <a:gd name="connsiteX5" fmla="*/ 425922 w 3245322"/>
              <a:gd name="connsiteY5" fmla="*/ 1043940 h 2948940"/>
              <a:gd name="connsiteX6" fmla="*/ 90642 w 3245322"/>
              <a:gd name="connsiteY6" fmla="*/ 1181100 h 2948940"/>
              <a:gd name="connsiteX7" fmla="*/ 22062 w 3245322"/>
              <a:gd name="connsiteY7" fmla="*/ 1295400 h 2948940"/>
              <a:gd name="connsiteX8" fmla="*/ 418302 w 3245322"/>
              <a:gd name="connsiteY8" fmla="*/ 1516380 h 2948940"/>
              <a:gd name="connsiteX9" fmla="*/ 616422 w 3245322"/>
              <a:gd name="connsiteY9" fmla="*/ 1584960 h 2948940"/>
              <a:gd name="connsiteX10" fmla="*/ 700242 w 3245322"/>
              <a:gd name="connsiteY10" fmla="*/ 1737360 h 2948940"/>
              <a:gd name="connsiteX11" fmla="*/ 791682 w 3245322"/>
              <a:gd name="connsiteY11" fmla="*/ 1729740 h 2948940"/>
              <a:gd name="connsiteX12" fmla="*/ 852642 w 3245322"/>
              <a:gd name="connsiteY12" fmla="*/ 1920240 h 2948940"/>
              <a:gd name="connsiteX13" fmla="*/ 1172682 w 3245322"/>
              <a:gd name="connsiteY13" fmla="*/ 2034540 h 2948940"/>
              <a:gd name="connsiteX14" fmla="*/ 1271742 w 3245322"/>
              <a:gd name="connsiteY14" fmla="*/ 2011680 h 2948940"/>
              <a:gd name="connsiteX15" fmla="*/ 1523202 w 3245322"/>
              <a:gd name="connsiteY15" fmla="*/ 2164080 h 2948940"/>
              <a:gd name="connsiteX16" fmla="*/ 1637502 w 3245322"/>
              <a:gd name="connsiteY16" fmla="*/ 2125980 h 2948940"/>
              <a:gd name="connsiteX17" fmla="*/ 1805142 w 3245322"/>
              <a:gd name="connsiteY17" fmla="*/ 2209800 h 2948940"/>
              <a:gd name="connsiteX18" fmla="*/ 2109942 w 3245322"/>
              <a:gd name="connsiteY18" fmla="*/ 2491740 h 2948940"/>
              <a:gd name="connsiteX19" fmla="*/ 2765262 w 3245322"/>
              <a:gd name="connsiteY19" fmla="*/ 2895600 h 2948940"/>
              <a:gd name="connsiteX20" fmla="*/ 3054822 w 3245322"/>
              <a:gd name="connsiteY20" fmla="*/ 2933700 h 2948940"/>
              <a:gd name="connsiteX21" fmla="*/ 3245322 w 3245322"/>
              <a:gd name="connsiteY21" fmla="*/ 2948940 h 29489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3245322" h="2948940">
                <a:moveTo>
                  <a:pt x="989802" y="0"/>
                </a:moveTo>
                <a:cubicBezTo>
                  <a:pt x="973927" y="78105"/>
                  <a:pt x="958052" y="156210"/>
                  <a:pt x="921222" y="220980"/>
                </a:cubicBezTo>
                <a:cubicBezTo>
                  <a:pt x="884392" y="285750"/>
                  <a:pt x="803112" y="325120"/>
                  <a:pt x="768822" y="388620"/>
                </a:cubicBezTo>
                <a:cubicBezTo>
                  <a:pt x="734532" y="452120"/>
                  <a:pt x="742152" y="524510"/>
                  <a:pt x="715482" y="601980"/>
                </a:cubicBezTo>
                <a:cubicBezTo>
                  <a:pt x="688812" y="679450"/>
                  <a:pt x="657062" y="779780"/>
                  <a:pt x="608802" y="853440"/>
                </a:cubicBezTo>
                <a:cubicBezTo>
                  <a:pt x="560542" y="927100"/>
                  <a:pt x="512282" y="989330"/>
                  <a:pt x="425922" y="1043940"/>
                </a:cubicBezTo>
                <a:cubicBezTo>
                  <a:pt x="339562" y="1098550"/>
                  <a:pt x="157952" y="1139190"/>
                  <a:pt x="90642" y="1181100"/>
                </a:cubicBezTo>
                <a:cubicBezTo>
                  <a:pt x="23332" y="1223010"/>
                  <a:pt x="-32548" y="1239520"/>
                  <a:pt x="22062" y="1295400"/>
                </a:cubicBezTo>
                <a:cubicBezTo>
                  <a:pt x="76672" y="1351280"/>
                  <a:pt x="319242" y="1468120"/>
                  <a:pt x="418302" y="1516380"/>
                </a:cubicBezTo>
                <a:cubicBezTo>
                  <a:pt x="517362" y="1564640"/>
                  <a:pt x="569432" y="1548130"/>
                  <a:pt x="616422" y="1584960"/>
                </a:cubicBezTo>
                <a:cubicBezTo>
                  <a:pt x="663412" y="1621790"/>
                  <a:pt x="671032" y="1713230"/>
                  <a:pt x="700242" y="1737360"/>
                </a:cubicBezTo>
                <a:cubicBezTo>
                  <a:pt x="729452" y="1761490"/>
                  <a:pt x="766282" y="1699260"/>
                  <a:pt x="791682" y="1729740"/>
                </a:cubicBezTo>
                <a:cubicBezTo>
                  <a:pt x="817082" y="1760220"/>
                  <a:pt x="789142" y="1869440"/>
                  <a:pt x="852642" y="1920240"/>
                </a:cubicBezTo>
                <a:cubicBezTo>
                  <a:pt x="916142" y="1971040"/>
                  <a:pt x="1102832" y="2019300"/>
                  <a:pt x="1172682" y="2034540"/>
                </a:cubicBezTo>
                <a:cubicBezTo>
                  <a:pt x="1242532" y="2049780"/>
                  <a:pt x="1213322" y="1990090"/>
                  <a:pt x="1271742" y="2011680"/>
                </a:cubicBezTo>
                <a:cubicBezTo>
                  <a:pt x="1330162" y="2033270"/>
                  <a:pt x="1462242" y="2145030"/>
                  <a:pt x="1523202" y="2164080"/>
                </a:cubicBezTo>
                <a:cubicBezTo>
                  <a:pt x="1584162" y="2183130"/>
                  <a:pt x="1590512" y="2118360"/>
                  <a:pt x="1637502" y="2125980"/>
                </a:cubicBezTo>
                <a:cubicBezTo>
                  <a:pt x="1684492" y="2133600"/>
                  <a:pt x="1726402" y="2148840"/>
                  <a:pt x="1805142" y="2209800"/>
                </a:cubicBezTo>
                <a:cubicBezTo>
                  <a:pt x="1883882" y="2270760"/>
                  <a:pt x="1949922" y="2377440"/>
                  <a:pt x="2109942" y="2491740"/>
                </a:cubicBezTo>
                <a:cubicBezTo>
                  <a:pt x="2269962" y="2606040"/>
                  <a:pt x="2607782" y="2821940"/>
                  <a:pt x="2765262" y="2895600"/>
                </a:cubicBezTo>
                <a:cubicBezTo>
                  <a:pt x="2922742" y="2969260"/>
                  <a:pt x="2974812" y="2924810"/>
                  <a:pt x="3054822" y="2933700"/>
                </a:cubicBezTo>
                <a:cubicBezTo>
                  <a:pt x="3134832" y="2942590"/>
                  <a:pt x="3190077" y="2945765"/>
                  <a:pt x="3245322" y="294894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1" name="Forme libre : forme 20">
            <a:extLst>
              <a:ext uri="{FF2B5EF4-FFF2-40B4-BE49-F238E27FC236}">
                <a16:creationId xmlns:a16="http://schemas.microsoft.com/office/drawing/2014/main" id="{83EA6DCE-DBED-4720-9531-7F2E8C0892A3}"/>
              </a:ext>
            </a:extLst>
          </p:cNvPr>
          <p:cNvSpPr/>
          <p:nvPr/>
        </p:nvSpPr>
        <p:spPr>
          <a:xfrm>
            <a:off x="8618220" y="5486400"/>
            <a:ext cx="731520" cy="525780"/>
          </a:xfrm>
          <a:custGeom>
            <a:avLst/>
            <a:gdLst>
              <a:gd name="connsiteX0" fmla="*/ 0 w 731520"/>
              <a:gd name="connsiteY0" fmla="*/ 0 h 525780"/>
              <a:gd name="connsiteX1" fmla="*/ 228600 w 731520"/>
              <a:gd name="connsiteY1" fmla="*/ 289560 h 525780"/>
              <a:gd name="connsiteX2" fmla="*/ 731520 w 731520"/>
              <a:gd name="connsiteY2" fmla="*/ 525780 h 5257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31520" h="525780">
                <a:moveTo>
                  <a:pt x="0" y="0"/>
                </a:moveTo>
                <a:cubicBezTo>
                  <a:pt x="53340" y="100965"/>
                  <a:pt x="106680" y="201930"/>
                  <a:pt x="228600" y="289560"/>
                </a:cubicBezTo>
                <a:cubicBezTo>
                  <a:pt x="350520" y="377190"/>
                  <a:pt x="541020" y="451485"/>
                  <a:pt x="731520" y="52578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2" name="Forme libre : forme 21">
            <a:extLst>
              <a:ext uri="{FF2B5EF4-FFF2-40B4-BE49-F238E27FC236}">
                <a16:creationId xmlns:a16="http://schemas.microsoft.com/office/drawing/2014/main" id="{9820F068-4E1E-4285-8A17-2897DEE7F837}"/>
              </a:ext>
            </a:extLst>
          </p:cNvPr>
          <p:cNvSpPr/>
          <p:nvPr/>
        </p:nvSpPr>
        <p:spPr>
          <a:xfrm>
            <a:off x="9548813" y="3146818"/>
            <a:ext cx="661987" cy="257902"/>
          </a:xfrm>
          <a:custGeom>
            <a:avLst/>
            <a:gdLst>
              <a:gd name="connsiteX0" fmla="*/ 0 w 661987"/>
              <a:gd name="connsiteY0" fmla="*/ 5957 h 257902"/>
              <a:gd name="connsiteX1" fmla="*/ 95250 w 661987"/>
              <a:gd name="connsiteY1" fmla="*/ 5957 h 257902"/>
              <a:gd name="connsiteX2" fmla="*/ 171450 w 661987"/>
              <a:gd name="connsiteY2" fmla="*/ 67870 h 257902"/>
              <a:gd name="connsiteX3" fmla="*/ 381000 w 661987"/>
              <a:gd name="connsiteY3" fmla="*/ 105970 h 257902"/>
              <a:gd name="connsiteX4" fmla="*/ 581025 w 661987"/>
              <a:gd name="connsiteY4" fmla="*/ 239320 h 257902"/>
              <a:gd name="connsiteX5" fmla="*/ 661987 w 661987"/>
              <a:gd name="connsiteY5" fmla="*/ 253607 h 2579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61987" h="257902">
                <a:moveTo>
                  <a:pt x="0" y="5957"/>
                </a:moveTo>
                <a:cubicBezTo>
                  <a:pt x="33337" y="797"/>
                  <a:pt x="66675" y="-4362"/>
                  <a:pt x="95250" y="5957"/>
                </a:cubicBezTo>
                <a:cubicBezTo>
                  <a:pt x="123825" y="16276"/>
                  <a:pt x="123825" y="51201"/>
                  <a:pt x="171450" y="67870"/>
                </a:cubicBezTo>
                <a:cubicBezTo>
                  <a:pt x="219075" y="84539"/>
                  <a:pt x="312738" y="77395"/>
                  <a:pt x="381000" y="105970"/>
                </a:cubicBezTo>
                <a:cubicBezTo>
                  <a:pt x="449262" y="134545"/>
                  <a:pt x="534194" y="214714"/>
                  <a:pt x="581025" y="239320"/>
                </a:cubicBezTo>
                <a:cubicBezTo>
                  <a:pt x="627856" y="263926"/>
                  <a:pt x="644921" y="258766"/>
                  <a:pt x="661987" y="253607"/>
                </a:cubicBezTo>
              </a:path>
            </a:pathLst>
          </a:custGeom>
          <a:noFill/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5" name="Forme libre : forme 24">
            <a:extLst>
              <a:ext uri="{FF2B5EF4-FFF2-40B4-BE49-F238E27FC236}">
                <a16:creationId xmlns:a16="http://schemas.microsoft.com/office/drawing/2014/main" id="{AD2E428A-8335-4384-A1B1-58C29B4ACBC7}"/>
              </a:ext>
            </a:extLst>
          </p:cNvPr>
          <p:cNvSpPr/>
          <p:nvPr/>
        </p:nvSpPr>
        <p:spPr>
          <a:xfrm>
            <a:off x="6197600" y="4984750"/>
            <a:ext cx="1778000" cy="942569"/>
          </a:xfrm>
          <a:custGeom>
            <a:avLst/>
            <a:gdLst>
              <a:gd name="connsiteX0" fmla="*/ 0 w 1778000"/>
              <a:gd name="connsiteY0" fmla="*/ 273050 h 942569"/>
              <a:gd name="connsiteX1" fmla="*/ 209550 w 1778000"/>
              <a:gd name="connsiteY1" fmla="*/ 374650 h 942569"/>
              <a:gd name="connsiteX2" fmla="*/ 311150 w 1778000"/>
              <a:gd name="connsiteY2" fmla="*/ 425450 h 942569"/>
              <a:gd name="connsiteX3" fmla="*/ 361950 w 1778000"/>
              <a:gd name="connsiteY3" fmla="*/ 482600 h 942569"/>
              <a:gd name="connsiteX4" fmla="*/ 850900 w 1778000"/>
              <a:gd name="connsiteY4" fmla="*/ 533400 h 942569"/>
              <a:gd name="connsiteX5" fmla="*/ 914400 w 1778000"/>
              <a:gd name="connsiteY5" fmla="*/ 825500 h 942569"/>
              <a:gd name="connsiteX6" fmla="*/ 1041400 w 1778000"/>
              <a:gd name="connsiteY6" fmla="*/ 939800 h 942569"/>
              <a:gd name="connsiteX7" fmla="*/ 1143000 w 1778000"/>
              <a:gd name="connsiteY7" fmla="*/ 723900 h 942569"/>
              <a:gd name="connsiteX8" fmla="*/ 1193800 w 1778000"/>
              <a:gd name="connsiteY8" fmla="*/ 609600 h 942569"/>
              <a:gd name="connsiteX9" fmla="*/ 1365250 w 1778000"/>
              <a:gd name="connsiteY9" fmla="*/ 552450 h 942569"/>
              <a:gd name="connsiteX10" fmla="*/ 1504950 w 1778000"/>
              <a:gd name="connsiteY10" fmla="*/ 406400 h 942569"/>
              <a:gd name="connsiteX11" fmla="*/ 1562100 w 1778000"/>
              <a:gd name="connsiteY11" fmla="*/ 304800 h 942569"/>
              <a:gd name="connsiteX12" fmla="*/ 1727200 w 1778000"/>
              <a:gd name="connsiteY12" fmla="*/ 50800 h 942569"/>
              <a:gd name="connsiteX13" fmla="*/ 1778000 w 1778000"/>
              <a:gd name="connsiteY13" fmla="*/ 0 h 9425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778000" h="942569">
                <a:moveTo>
                  <a:pt x="0" y="273050"/>
                </a:moveTo>
                <a:lnTo>
                  <a:pt x="209550" y="374650"/>
                </a:lnTo>
                <a:cubicBezTo>
                  <a:pt x="261408" y="400050"/>
                  <a:pt x="285750" y="407458"/>
                  <a:pt x="311150" y="425450"/>
                </a:cubicBezTo>
                <a:cubicBezTo>
                  <a:pt x="336550" y="443442"/>
                  <a:pt x="271992" y="464608"/>
                  <a:pt x="361950" y="482600"/>
                </a:cubicBezTo>
                <a:cubicBezTo>
                  <a:pt x="451908" y="500592"/>
                  <a:pt x="758825" y="476250"/>
                  <a:pt x="850900" y="533400"/>
                </a:cubicBezTo>
                <a:cubicBezTo>
                  <a:pt x="942975" y="590550"/>
                  <a:pt x="882650" y="757767"/>
                  <a:pt x="914400" y="825500"/>
                </a:cubicBezTo>
                <a:cubicBezTo>
                  <a:pt x="946150" y="893233"/>
                  <a:pt x="1003300" y="956733"/>
                  <a:pt x="1041400" y="939800"/>
                </a:cubicBezTo>
                <a:cubicBezTo>
                  <a:pt x="1079500" y="922867"/>
                  <a:pt x="1117600" y="778933"/>
                  <a:pt x="1143000" y="723900"/>
                </a:cubicBezTo>
                <a:cubicBezTo>
                  <a:pt x="1168400" y="668867"/>
                  <a:pt x="1156758" y="638175"/>
                  <a:pt x="1193800" y="609600"/>
                </a:cubicBezTo>
                <a:cubicBezTo>
                  <a:pt x="1230842" y="581025"/>
                  <a:pt x="1313392" y="586317"/>
                  <a:pt x="1365250" y="552450"/>
                </a:cubicBezTo>
                <a:cubicBezTo>
                  <a:pt x="1417108" y="518583"/>
                  <a:pt x="1472142" y="447675"/>
                  <a:pt x="1504950" y="406400"/>
                </a:cubicBezTo>
                <a:cubicBezTo>
                  <a:pt x="1537758" y="365125"/>
                  <a:pt x="1525058" y="364067"/>
                  <a:pt x="1562100" y="304800"/>
                </a:cubicBezTo>
                <a:cubicBezTo>
                  <a:pt x="1599142" y="245533"/>
                  <a:pt x="1691217" y="101600"/>
                  <a:pt x="1727200" y="50800"/>
                </a:cubicBezTo>
                <a:cubicBezTo>
                  <a:pt x="1763183" y="0"/>
                  <a:pt x="1770591" y="0"/>
                  <a:pt x="1778000" y="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6" name="Forme libre : forme 25">
            <a:extLst>
              <a:ext uri="{FF2B5EF4-FFF2-40B4-BE49-F238E27FC236}">
                <a16:creationId xmlns:a16="http://schemas.microsoft.com/office/drawing/2014/main" id="{7A9A74E1-9B0A-4C34-997F-C5190D90E1F4}"/>
              </a:ext>
            </a:extLst>
          </p:cNvPr>
          <p:cNvSpPr/>
          <p:nvPr/>
        </p:nvSpPr>
        <p:spPr>
          <a:xfrm>
            <a:off x="5359400" y="1949450"/>
            <a:ext cx="901700" cy="1136650"/>
          </a:xfrm>
          <a:custGeom>
            <a:avLst/>
            <a:gdLst>
              <a:gd name="connsiteX0" fmla="*/ 901700 w 901700"/>
              <a:gd name="connsiteY0" fmla="*/ 0 h 1136650"/>
              <a:gd name="connsiteX1" fmla="*/ 781050 w 901700"/>
              <a:gd name="connsiteY1" fmla="*/ 146050 h 1136650"/>
              <a:gd name="connsiteX2" fmla="*/ 469900 w 901700"/>
              <a:gd name="connsiteY2" fmla="*/ 355600 h 1136650"/>
              <a:gd name="connsiteX3" fmla="*/ 203200 w 901700"/>
              <a:gd name="connsiteY3" fmla="*/ 514350 h 1136650"/>
              <a:gd name="connsiteX4" fmla="*/ 139700 w 901700"/>
              <a:gd name="connsiteY4" fmla="*/ 685800 h 1136650"/>
              <a:gd name="connsiteX5" fmla="*/ 88900 w 901700"/>
              <a:gd name="connsiteY5" fmla="*/ 869950 h 1136650"/>
              <a:gd name="connsiteX6" fmla="*/ 0 w 901700"/>
              <a:gd name="connsiteY6" fmla="*/ 1136650 h 1136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01700" h="1136650">
                <a:moveTo>
                  <a:pt x="901700" y="0"/>
                </a:moveTo>
                <a:cubicBezTo>
                  <a:pt x="877358" y="43391"/>
                  <a:pt x="853017" y="86783"/>
                  <a:pt x="781050" y="146050"/>
                </a:cubicBezTo>
                <a:cubicBezTo>
                  <a:pt x="709083" y="205317"/>
                  <a:pt x="469900" y="355600"/>
                  <a:pt x="469900" y="355600"/>
                </a:cubicBezTo>
                <a:cubicBezTo>
                  <a:pt x="373592" y="416983"/>
                  <a:pt x="258233" y="459317"/>
                  <a:pt x="203200" y="514350"/>
                </a:cubicBezTo>
                <a:cubicBezTo>
                  <a:pt x="148167" y="569383"/>
                  <a:pt x="158750" y="626533"/>
                  <a:pt x="139700" y="685800"/>
                </a:cubicBezTo>
                <a:cubicBezTo>
                  <a:pt x="120650" y="745067"/>
                  <a:pt x="112183" y="794808"/>
                  <a:pt x="88900" y="869950"/>
                </a:cubicBezTo>
                <a:cubicBezTo>
                  <a:pt x="65617" y="945092"/>
                  <a:pt x="32808" y="1040871"/>
                  <a:pt x="0" y="113665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2" name="Forme libre : forme 31">
            <a:extLst>
              <a:ext uri="{FF2B5EF4-FFF2-40B4-BE49-F238E27FC236}">
                <a16:creationId xmlns:a16="http://schemas.microsoft.com/office/drawing/2014/main" id="{6ED083DC-0EC6-4148-8B33-6AEB634D54E8}"/>
              </a:ext>
            </a:extLst>
          </p:cNvPr>
          <p:cNvSpPr/>
          <p:nvPr/>
        </p:nvSpPr>
        <p:spPr>
          <a:xfrm>
            <a:off x="5286375" y="4826000"/>
            <a:ext cx="422275" cy="358775"/>
          </a:xfrm>
          <a:custGeom>
            <a:avLst/>
            <a:gdLst>
              <a:gd name="connsiteX0" fmla="*/ 0 w 422275"/>
              <a:gd name="connsiteY0" fmla="*/ 358775 h 358775"/>
              <a:gd name="connsiteX1" fmla="*/ 276225 w 422275"/>
              <a:gd name="connsiteY1" fmla="*/ 161925 h 358775"/>
              <a:gd name="connsiteX2" fmla="*/ 422275 w 422275"/>
              <a:gd name="connsiteY2" fmla="*/ 0 h 358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22275" h="358775">
                <a:moveTo>
                  <a:pt x="0" y="358775"/>
                </a:moveTo>
                <a:cubicBezTo>
                  <a:pt x="102923" y="290248"/>
                  <a:pt x="205846" y="221721"/>
                  <a:pt x="276225" y="161925"/>
                </a:cubicBezTo>
                <a:cubicBezTo>
                  <a:pt x="346604" y="102129"/>
                  <a:pt x="384439" y="51064"/>
                  <a:pt x="422275" y="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4" name="Forme libre : forme 33">
            <a:extLst>
              <a:ext uri="{FF2B5EF4-FFF2-40B4-BE49-F238E27FC236}">
                <a16:creationId xmlns:a16="http://schemas.microsoft.com/office/drawing/2014/main" id="{5762933B-4840-49D9-81F9-09DEB9F69A78}"/>
              </a:ext>
            </a:extLst>
          </p:cNvPr>
          <p:cNvSpPr/>
          <p:nvPr/>
        </p:nvSpPr>
        <p:spPr>
          <a:xfrm>
            <a:off x="5492750" y="5953125"/>
            <a:ext cx="12700" cy="257175"/>
          </a:xfrm>
          <a:custGeom>
            <a:avLst/>
            <a:gdLst>
              <a:gd name="connsiteX0" fmla="*/ 12700 w 12700"/>
              <a:gd name="connsiteY0" fmla="*/ 0 h 257175"/>
              <a:gd name="connsiteX1" fmla="*/ 0 w 12700"/>
              <a:gd name="connsiteY1" fmla="*/ 257175 h 257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2700" h="257175">
                <a:moveTo>
                  <a:pt x="12700" y="0"/>
                </a:moveTo>
                <a:lnTo>
                  <a:pt x="0" y="257175"/>
                </a:ln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5" name="Forme libre : forme 34">
            <a:extLst>
              <a:ext uri="{FF2B5EF4-FFF2-40B4-BE49-F238E27FC236}">
                <a16:creationId xmlns:a16="http://schemas.microsoft.com/office/drawing/2014/main" id="{043BC54E-1889-4104-91EC-461FB497001C}"/>
              </a:ext>
            </a:extLst>
          </p:cNvPr>
          <p:cNvSpPr/>
          <p:nvPr/>
        </p:nvSpPr>
        <p:spPr>
          <a:xfrm>
            <a:off x="5528250" y="5241926"/>
            <a:ext cx="183575" cy="330200"/>
          </a:xfrm>
          <a:custGeom>
            <a:avLst/>
            <a:gdLst>
              <a:gd name="connsiteX0" fmla="*/ 183575 w 183575"/>
              <a:gd name="connsiteY0" fmla="*/ 0 h 327025"/>
              <a:gd name="connsiteX1" fmla="*/ 34350 w 183575"/>
              <a:gd name="connsiteY1" fmla="*/ 234950 h 327025"/>
              <a:gd name="connsiteX2" fmla="*/ 5775 w 183575"/>
              <a:gd name="connsiteY2" fmla="*/ 298450 h 327025"/>
              <a:gd name="connsiteX3" fmla="*/ 120075 w 183575"/>
              <a:gd name="connsiteY3" fmla="*/ 327025 h 327025"/>
              <a:gd name="connsiteX0" fmla="*/ 183575 w 183575"/>
              <a:gd name="connsiteY0" fmla="*/ 0 h 330200"/>
              <a:gd name="connsiteX1" fmla="*/ 34350 w 183575"/>
              <a:gd name="connsiteY1" fmla="*/ 234950 h 330200"/>
              <a:gd name="connsiteX2" fmla="*/ 5775 w 183575"/>
              <a:gd name="connsiteY2" fmla="*/ 298450 h 330200"/>
              <a:gd name="connsiteX3" fmla="*/ 129600 w 183575"/>
              <a:gd name="connsiteY3" fmla="*/ 330200 h 330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3575" h="330200">
                <a:moveTo>
                  <a:pt x="183575" y="0"/>
                </a:moveTo>
                <a:cubicBezTo>
                  <a:pt x="123779" y="92604"/>
                  <a:pt x="63983" y="185208"/>
                  <a:pt x="34350" y="234950"/>
                </a:cubicBezTo>
                <a:cubicBezTo>
                  <a:pt x="4717" y="284692"/>
                  <a:pt x="-8513" y="283104"/>
                  <a:pt x="5775" y="298450"/>
                </a:cubicBezTo>
                <a:cubicBezTo>
                  <a:pt x="20062" y="313796"/>
                  <a:pt x="79593" y="323585"/>
                  <a:pt x="129600" y="33020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9" name="Forme libre : forme 38">
            <a:extLst>
              <a:ext uri="{FF2B5EF4-FFF2-40B4-BE49-F238E27FC236}">
                <a16:creationId xmlns:a16="http://schemas.microsoft.com/office/drawing/2014/main" id="{9F784947-8CBA-4DDF-A906-A82B90FD3C12}"/>
              </a:ext>
            </a:extLst>
          </p:cNvPr>
          <p:cNvSpPr/>
          <p:nvPr/>
        </p:nvSpPr>
        <p:spPr>
          <a:xfrm>
            <a:off x="9004300" y="5702300"/>
            <a:ext cx="1276350" cy="1162050"/>
          </a:xfrm>
          <a:custGeom>
            <a:avLst/>
            <a:gdLst>
              <a:gd name="connsiteX0" fmla="*/ 1276350 w 1276350"/>
              <a:gd name="connsiteY0" fmla="*/ 0 h 1162050"/>
              <a:gd name="connsiteX1" fmla="*/ 1028700 w 1276350"/>
              <a:gd name="connsiteY1" fmla="*/ 152400 h 1162050"/>
              <a:gd name="connsiteX2" fmla="*/ 406400 w 1276350"/>
              <a:gd name="connsiteY2" fmla="*/ 704850 h 1162050"/>
              <a:gd name="connsiteX3" fmla="*/ 82550 w 1276350"/>
              <a:gd name="connsiteY3" fmla="*/ 1041400 h 1162050"/>
              <a:gd name="connsiteX4" fmla="*/ 0 w 1276350"/>
              <a:gd name="connsiteY4" fmla="*/ 1162050 h 1162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76350" h="1162050">
                <a:moveTo>
                  <a:pt x="1276350" y="0"/>
                </a:moveTo>
                <a:cubicBezTo>
                  <a:pt x="1225021" y="17462"/>
                  <a:pt x="1173692" y="34925"/>
                  <a:pt x="1028700" y="152400"/>
                </a:cubicBezTo>
                <a:cubicBezTo>
                  <a:pt x="883708" y="269875"/>
                  <a:pt x="564092" y="556683"/>
                  <a:pt x="406400" y="704850"/>
                </a:cubicBezTo>
                <a:cubicBezTo>
                  <a:pt x="248708" y="853017"/>
                  <a:pt x="150283" y="965200"/>
                  <a:pt x="82550" y="1041400"/>
                </a:cubicBezTo>
                <a:cubicBezTo>
                  <a:pt x="14817" y="1117600"/>
                  <a:pt x="7408" y="1139825"/>
                  <a:pt x="0" y="1162050"/>
                </a:cubicBezTo>
              </a:path>
            </a:pathLst>
          </a:cu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86" name="Forme libre : forme 85">
            <a:extLst>
              <a:ext uri="{FF2B5EF4-FFF2-40B4-BE49-F238E27FC236}">
                <a16:creationId xmlns:a16="http://schemas.microsoft.com/office/drawing/2014/main" id="{9BC2CEB2-1135-4D39-B39A-9BA4BADD7946}"/>
              </a:ext>
            </a:extLst>
          </p:cNvPr>
          <p:cNvSpPr/>
          <p:nvPr/>
        </p:nvSpPr>
        <p:spPr>
          <a:xfrm>
            <a:off x="9016931" y="5695950"/>
            <a:ext cx="1276350" cy="1162050"/>
          </a:xfrm>
          <a:custGeom>
            <a:avLst/>
            <a:gdLst>
              <a:gd name="connsiteX0" fmla="*/ 1276350 w 1276350"/>
              <a:gd name="connsiteY0" fmla="*/ 0 h 1162050"/>
              <a:gd name="connsiteX1" fmla="*/ 1028700 w 1276350"/>
              <a:gd name="connsiteY1" fmla="*/ 152400 h 1162050"/>
              <a:gd name="connsiteX2" fmla="*/ 406400 w 1276350"/>
              <a:gd name="connsiteY2" fmla="*/ 704850 h 1162050"/>
              <a:gd name="connsiteX3" fmla="*/ 82550 w 1276350"/>
              <a:gd name="connsiteY3" fmla="*/ 1041400 h 1162050"/>
              <a:gd name="connsiteX4" fmla="*/ 0 w 1276350"/>
              <a:gd name="connsiteY4" fmla="*/ 1162050 h 1162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76350" h="1162050">
                <a:moveTo>
                  <a:pt x="1276350" y="0"/>
                </a:moveTo>
                <a:cubicBezTo>
                  <a:pt x="1225021" y="17462"/>
                  <a:pt x="1173692" y="34925"/>
                  <a:pt x="1028700" y="152400"/>
                </a:cubicBezTo>
                <a:cubicBezTo>
                  <a:pt x="883708" y="269875"/>
                  <a:pt x="564092" y="556683"/>
                  <a:pt x="406400" y="704850"/>
                </a:cubicBezTo>
                <a:cubicBezTo>
                  <a:pt x="248708" y="853017"/>
                  <a:pt x="150283" y="965200"/>
                  <a:pt x="82550" y="1041400"/>
                </a:cubicBezTo>
                <a:cubicBezTo>
                  <a:pt x="14817" y="1117600"/>
                  <a:pt x="7408" y="1139825"/>
                  <a:pt x="0" y="1162050"/>
                </a:cubicBezTo>
              </a:path>
            </a:pathLst>
          </a:custGeom>
          <a:noFill/>
          <a:ln w="22225">
            <a:solidFill>
              <a:schemeClr val="bg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55" name="Ellipse 54">
            <a:extLst>
              <a:ext uri="{FF2B5EF4-FFF2-40B4-BE49-F238E27FC236}">
                <a16:creationId xmlns:a16="http://schemas.microsoft.com/office/drawing/2014/main" id="{0613EE4E-1534-4E8B-A8A4-AC877E6843D5}"/>
              </a:ext>
            </a:extLst>
          </p:cNvPr>
          <p:cNvSpPr/>
          <p:nvPr/>
        </p:nvSpPr>
        <p:spPr>
          <a:xfrm>
            <a:off x="9292852" y="5487143"/>
            <a:ext cx="742267" cy="695325"/>
          </a:xfrm>
          <a:prstGeom prst="ellipse">
            <a:avLst/>
          </a:prstGeom>
          <a:solidFill>
            <a:schemeClr val="accent2"/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 dirty="0"/>
          </a:p>
        </p:txBody>
      </p:sp>
      <p:sp>
        <p:nvSpPr>
          <p:cNvPr id="59" name="ZoneTexte 58">
            <a:extLst>
              <a:ext uri="{FF2B5EF4-FFF2-40B4-BE49-F238E27FC236}">
                <a16:creationId xmlns:a16="http://schemas.microsoft.com/office/drawing/2014/main" id="{4630EB21-FD0B-452F-820D-CAB2EC8CABFB}"/>
              </a:ext>
            </a:extLst>
          </p:cNvPr>
          <p:cNvSpPr txBox="1"/>
          <p:nvPr/>
        </p:nvSpPr>
        <p:spPr>
          <a:xfrm>
            <a:off x="9134528" y="5650958"/>
            <a:ext cx="109643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000" b="1" dirty="0">
                <a:solidFill>
                  <a:schemeClr val="bg1"/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Marche-en-Famenne</a:t>
            </a:r>
            <a:endParaRPr lang="fr-BE" sz="1000" b="1" dirty="0">
              <a:solidFill>
                <a:schemeClr val="bg1"/>
              </a:solidFill>
              <a:latin typeface="Aharoni" panose="02010803020104030203" pitchFamily="2" charset="-79"/>
              <a:cs typeface="Aharoni" panose="02010803020104030203" pitchFamily="2" charset="-79"/>
            </a:endParaRPr>
          </a:p>
        </p:txBody>
      </p:sp>
      <p:sp>
        <p:nvSpPr>
          <p:cNvPr id="87" name="Forme libre : forme 86">
            <a:extLst>
              <a:ext uri="{FF2B5EF4-FFF2-40B4-BE49-F238E27FC236}">
                <a16:creationId xmlns:a16="http://schemas.microsoft.com/office/drawing/2014/main" id="{0BEA71B8-D286-4921-BEE9-40E4E94BA74D}"/>
              </a:ext>
            </a:extLst>
          </p:cNvPr>
          <p:cNvSpPr>
            <a:spLocks noChangeAspect="1"/>
          </p:cNvSpPr>
          <p:nvPr/>
        </p:nvSpPr>
        <p:spPr>
          <a:xfrm>
            <a:off x="2413136" y="870695"/>
            <a:ext cx="2232134" cy="6115251"/>
          </a:xfrm>
          <a:custGeom>
            <a:avLst/>
            <a:gdLst>
              <a:gd name="connsiteX0" fmla="*/ 67451 w 667823"/>
              <a:gd name="connsiteY0" fmla="*/ 0 h 1894400"/>
              <a:gd name="connsiteX1" fmla="*/ 16651 w 667823"/>
              <a:gd name="connsiteY1" fmla="*/ 111125 h 1894400"/>
              <a:gd name="connsiteX2" fmla="*/ 48401 w 667823"/>
              <a:gd name="connsiteY2" fmla="*/ 200025 h 1894400"/>
              <a:gd name="connsiteX3" fmla="*/ 111901 w 667823"/>
              <a:gd name="connsiteY3" fmla="*/ 279400 h 1894400"/>
              <a:gd name="connsiteX4" fmla="*/ 73801 w 667823"/>
              <a:gd name="connsiteY4" fmla="*/ 492125 h 1894400"/>
              <a:gd name="connsiteX5" fmla="*/ 86501 w 667823"/>
              <a:gd name="connsiteY5" fmla="*/ 581025 h 1894400"/>
              <a:gd name="connsiteX6" fmla="*/ 64276 w 667823"/>
              <a:gd name="connsiteY6" fmla="*/ 654050 h 1894400"/>
              <a:gd name="connsiteX7" fmla="*/ 76976 w 667823"/>
              <a:gd name="connsiteY7" fmla="*/ 736600 h 1894400"/>
              <a:gd name="connsiteX8" fmla="*/ 776 w 667823"/>
              <a:gd name="connsiteY8" fmla="*/ 781050 h 1894400"/>
              <a:gd name="connsiteX9" fmla="*/ 38876 w 667823"/>
              <a:gd name="connsiteY9" fmla="*/ 838200 h 1894400"/>
              <a:gd name="connsiteX10" fmla="*/ 61101 w 667823"/>
              <a:gd name="connsiteY10" fmla="*/ 914400 h 1894400"/>
              <a:gd name="connsiteX11" fmla="*/ 102376 w 667823"/>
              <a:gd name="connsiteY11" fmla="*/ 1019175 h 1894400"/>
              <a:gd name="connsiteX12" fmla="*/ 121426 w 667823"/>
              <a:gd name="connsiteY12" fmla="*/ 1041400 h 1894400"/>
              <a:gd name="connsiteX13" fmla="*/ 140476 w 667823"/>
              <a:gd name="connsiteY13" fmla="*/ 1139825 h 1894400"/>
              <a:gd name="connsiteX14" fmla="*/ 143651 w 667823"/>
              <a:gd name="connsiteY14" fmla="*/ 1219200 h 1894400"/>
              <a:gd name="connsiteX15" fmla="*/ 165876 w 667823"/>
              <a:gd name="connsiteY15" fmla="*/ 1308100 h 1894400"/>
              <a:gd name="connsiteX16" fmla="*/ 248426 w 667823"/>
              <a:gd name="connsiteY16" fmla="*/ 1504950 h 1894400"/>
              <a:gd name="connsiteX17" fmla="*/ 194451 w 667823"/>
              <a:gd name="connsiteY17" fmla="*/ 1552575 h 1894400"/>
              <a:gd name="connsiteX18" fmla="*/ 159526 w 667823"/>
              <a:gd name="connsiteY18" fmla="*/ 1606550 h 1894400"/>
              <a:gd name="connsiteX19" fmla="*/ 248426 w 667823"/>
              <a:gd name="connsiteY19" fmla="*/ 1704975 h 1894400"/>
              <a:gd name="connsiteX20" fmla="*/ 308751 w 667823"/>
              <a:gd name="connsiteY20" fmla="*/ 1704975 h 1894400"/>
              <a:gd name="connsiteX21" fmla="*/ 397651 w 667823"/>
              <a:gd name="connsiteY21" fmla="*/ 1682750 h 1894400"/>
              <a:gd name="connsiteX22" fmla="*/ 480201 w 667823"/>
              <a:gd name="connsiteY22" fmla="*/ 1752600 h 1894400"/>
              <a:gd name="connsiteX23" fmla="*/ 502426 w 667823"/>
              <a:gd name="connsiteY23" fmla="*/ 1838325 h 1894400"/>
              <a:gd name="connsiteX24" fmla="*/ 604026 w 667823"/>
              <a:gd name="connsiteY24" fmla="*/ 1809750 h 1894400"/>
              <a:gd name="connsiteX25" fmla="*/ 661176 w 667823"/>
              <a:gd name="connsiteY25" fmla="*/ 1885950 h 1894400"/>
              <a:gd name="connsiteX26" fmla="*/ 664351 w 667823"/>
              <a:gd name="connsiteY26" fmla="*/ 1889125 h 1894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667823" h="1894400">
                <a:moveTo>
                  <a:pt x="67451" y="0"/>
                </a:moveTo>
                <a:cubicBezTo>
                  <a:pt x="43638" y="38894"/>
                  <a:pt x="19826" y="77788"/>
                  <a:pt x="16651" y="111125"/>
                </a:cubicBezTo>
                <a:cubicBezTo>
                  <a:pt x="13476" y="144462"/>
                  <a:pt x="32526" y="171979"/>
                  <a:pt x="48401" y="200025"/>
                </a:cubicBezTo>
                <a:cubicBezTo>
                  <a:pt x="64276" y="228071"/>
                  <a:pt x="107668" y="230717"/>
                  <a:pt x="111901" y="279400"/>
                </a:cubicBezTo>
                <a:cubicBezTo>
                  <a:pt x="116134" y="328083"/>
                  <a:pt x="78034" y="441854"/>
                  <a:pt x="73801" y="492125"/>
                </a:cubicBezTo>
                <a:cubicBezTo>
                  <a:pt x="69568" y="542396"/>
                  <a:pt x="88088" y="554038"/>
                  <a:pt x="86501" y="581025"/>
                </a:cubicBezTo>
                <a:cubicBezTo>
                  <a:pt x="84914" y="608012"/>
                  <a:pt x="65863" y="628121"/>
                  <a:pt x="64276" y="654050"/>
                </a:cubicBezTo>
                <a:cubicBezTo>
                  <a:pt x="62688" y="679979"/>
                  <a:pt x="87559" y="715433"/>
                  <a:pt x="76976" y="736600"/>
                </a:cubicBezTo>
                <a:cubicBezTo>
                  <a:pt x="66393" y="757767"/>
                  <a:pt x="7126" y="764117"/>
                  <a:pt x="776" y="781050"/>
                </a:cubicBezTo>
                <a:cubicBezTo>
                  <a:pt x="-5574" y="797983"/>
                  <a:pt x="28822" y="815975"/>
                  <a:pt x="38876" y="838200"/>
                </a:cubicBezTo>
                <a:cubicBezTo>
                  <a:pt x="48930" y="860425"/>
                  <a:pt x="50518" y="884238"/>
                  <a:pt x="61101" y="914400"/>
                </a:cubicBezTo>
                <a:cubicBezTo>
                  <a:pt x="71684" y="944563"/>
                  <a:pt x="92322" y="998008"/>
                  <a:pt x="102376" y="1019175"/>
                </a:cubicBezTo>
                <a:cubicBezTo>
                  <a:pt x="112430" y="1040342"/>
                  <a:pt x="115076" y="1021292"/>
                  <a:pt x="121426" y="1041400"/>
                </a:cubicBezTo>
                <a:cubicBezTo>
                  <a:pt x="127776" y="1061508"/>
                  <a:pt x="136772" y="1110192"/>
                  <a:pt x="140476" y="1139825"/>
                </a:cubicBezTo>
                <a:cubicBezTo>
                  <a:pt x="144180" y="1169458"/>
                  <a:pt x="139418" y="1191154"/>
                  <a:pt x="143651" y="1219200"/>
                </a:cubicBezTo>
                <a:cubicBezTo>
                  <a:pt x="147884" y="1247246"/>
                  <a:pt x="148414" y="1260475"/>
                  <a:pt x="165876" y="1308100"/>
                </a:cubicBezTo>
                <a:cubicBezTo>
                  <a:pt x="183339" y="1355725"/>
                  <a:pt x="243664" y="1464204"/>
                  <a:pt x="248426" y="1504950"/>
                </a:cubicBezTo>
                <a:cubicBezTo>
                  <a:pt x="253188" y="1545696"/>
                  <a:pt x="209268" y="1535642"/>
                  <a:pt x="194451" y="1552575"/>
                </a:cubicBezTo>
                <a:cubicBezTo>
                  <a:pt x="179634" y="1569508"/>
                  <a:pt x="150530" y="1581150"/>
                  <a:pt x="159526" y="1606550"/>
                </a:cubicBezTo>
                <a:cubicBezTo>
                  <a:pt x="168522" y="1631950"/>
                  <a:pt x="223555" y="1688571"/>
                  <a:pt x="248426" y="1704975"/>
                </a:cubicBezTo>
                <a:cubicBezTo>
                  <a:pt x="273297" y="1721379"/>
                  <a:pt x="283880" y="1708679"/>
                  <a:pt x="308751" y="1704975"/>
                </a:cubicBezTo>
                <a:cubicBezTo>
                  <a:pt x="333622" y="1701271"/>
                  <a:pt x="369076" y="1674812"/>
                  <a:pt x="397651" y="1682750"/>
                </a:cubicBezTo>
                <a:cubicBezTo>
                  <a:pt x="426226" y="1690688"/>
                  <a:pt x="462739" y="1726671"/>
                  <a:pt x="480201" y="1752600"/>
                </a:cubicBezTo>
                <a:cubicBezTo>
                  <a:pt x="497663" y="1778529"/>
                  <a:pt x="481789" y="1828800"/>
                  <a:pt x="502426" y="1838325"/>
                </a:cubicBezTo>
                <a:cubicBezTo>
                  <a:pt x="523063" y="1847850"/>
                  <a:pt x="577568" y="1801812"/>
                  <a:pt x="604026" y="1809750"/>
                </a:cubicBezTo>
                <a:cubicBezTo>
                  <a:pt x="630484" y="1817688"/>
                  <a:pt x="661176" y="1885950"/>
                  <a:pt x="661176" y="1885950"/>
                </a:cubicBezTo>
                <a:cubicBezTo>
                  <a:pt x="671230" y="1899179"/>
                  <a:pt x="667790" y="1894152"/>
                  <a:pt x="664351" y="1889125"/>
                </a:cubicBezTo>
              </a:path>
            </a:pathLst>
          </a:custGeom>
          <a:noFill/>
          <a:ln w="25400">
            <a:solidFill>
              <a:schemeClr val="tx1"/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91" name="Forme libre : forme 90">
            <a:extLst>
              <a:ext uri="{FF2B5EF4-FFF2-40B4-BE49-F238E27FC236}">
                <a16:creationId xmlns:a16="http://schemas.microsoft.com/office/drawing/2014/main" id="{C5038E67-EDD3-465A-824D-481BD74D188B}"/>
              </a:ext>
            </a:extLst>
          </p:cNvPr>
          <p:cNvSpPr>
            <a:spLocks noChangeAspect="1"/>
          </p:cNvSpPr>
          <p:nvPr/>
        </p:nvSpPr>
        <p:spPr>
          <a:xfrm>
            <a:off x="2410326" y="879608"/>
            <a:ext cx="2232134" cy="6115251"/>
          </a:xfrm>
          <a:custGeom>
            <a:avLst/>
            <a:gdLst>
              <a:gd name="connsiteX0" fmla="*/ 67451 w 667823"/>
              <a:gd name="connsiteY0" fmla="*/ 0 h 1894400"/>
              <a:gd name="connsiteX1" fmla="*/ 16651 w 667823"/>
              <a:gd name="connsiteY1" fmla="*/ 111125 h 1894400"/>
              <a:gd name="connsiteX2" fmla="*/ 48401 w 667823"/>
              <a:gd name="connsiteY2" fmla="*/ 200025 h 1894400"/>
              <a:gd name="connsiteX3" fmla="*/ 111901 w 667823"/>
              <a:gd name="connsiteY3" fmla="*/ 279400 h 1894400"/>
              <a:gd name="connsiteX4" fmla="*/ 73801 w 667823"/>
              <a:gd name="connsiteY4" fmla="*/ 492125 h 1894400"/>
              <a:gd name="connsiteX5" fmla="*/ 86501 w 667823"/>
              <a:gd name="connsiteY5" fmla="*/ 581025 h 1894400"/>
              <a:gd name="connsiteX6" fmla="*/ 64276 w 667823"/>
              <a:gd name="connsiteY6" fmla="*/ 654050 h 1894400"/>
              <a:gd name="connsiteX7" fmla="*/ 76976 w 667823"/>
              <a:gd name="connsiteY7" fmla="*/ 736600 h 1894400"/>
              <a:gd name="connsiteX8" fmla="*/ 776 w 667823"/>
              <a:gd name="connsiteY8" fmla="*/ 781050 h 1894400"/>
              <a:gd name="connsiteX9" fmla="*/ 38876 w 667823"/>
              <a:gd name="connsiteY9" fmla="*/ 838200 h 1894400"/>
              <a:gd name="connsiteX10" fmla="*/ 61101 w 667823"/>
              <a:gd name="connsiteY10" fmla="*/ 914400 h 1894400"/>
              <a:gd name="connsiteX11" fmla="*/ 102376 w 667823"/>
              <a:gd name="connsiteY11" fmla="*/ 1019175 h 1894400"/>
              <a:gd name="connsiteX12" fmla="*/ 121426 w 667823"/>
              <a:gd name="connsiteY12" fmla="*/ 1041400 h 1894400"/>
              <a:gd name="connsiteX13" fmla="*/ 140476 w 667823"/>
              <a:gd name="connsiteY13" fmla="*/ 1139825 h 1894400"/>
              <a:gd name="connsiteX14" fmla="*/ 143651 w 667823"/>
              <a:gd name="connsiteY14" fmla="*/ 1219200 h 1894400"/>
              <a:gd name="connsiteX15" fmla="*/ 165876 w 667823"/>
              <a:gd name="connsiteY15" fmla="*/ 1308100 h 1894400"/>
              <a:gd name="connsiteX16" fmla="*/ 248426 w 667823"/>
              <a:gd name="connsiteY16" fmla="*/ 1504950 h 1894400"/>
              <a:gd name="connsiteX17" fmla="*/ 194451 w 667823"/>
              <a:gd name="connsiteY17" fmla="*/ 1552575 h 1894400"/>
              <a:gd name="connsiteX18" fmla="*/ 159526 w 667823"/>
              <a:gd name="connsiteY18" fmla="*/ 1606550 h 1894400"/>
              <a:gd name="connsiteX19" fmla="*/ 248426 w 667823"/>
              <a:gd name="connsiteY19" fmla="*/ 1704975 h 1894400"/>
              <a:gd name="connsiteX20" fmla="*/ 308751 w 667823"/>
              <a:gd name="connsiteY20" fmla="*/ 1704975 h 1894400"/>
              <a:gd name="connsiteX21" fmla="*/ 397651 w 667823"/>
              <a:gd name="connsiteY21" fmla="*/ 1682750 h 1894400"/>
              <a:gd name="connsiteX22" fmla="*/ 480201 w 667823"/>
              <a:gd name="connsiteY22" fmla="*/ 1752600 h 1894400"/>
              <a:gd name="connsiteX23" fmla="*/ 502426 w 667823"/>
              <a:gd name="connsiteY23" fmla="*/ 1838325 h 1894400"/>
              <a:gd name="connsiteX24" fmla="*/ 604026 w 667823"/>
              <a:gd name="connsiteY24" fmla="*/ 1809750 h 1894400"/>
              <a:gd name="connsiteX25" fmla="*/ 661176 w 667823"/>
              <a:gd name="connsiteY25" fmla="*/ 1885950 h 1894400"/>
              <a:gd name="connsiteX26" fmla="*/ 664351 w 667823"/>
              <a:gd name="connsiteY26" fmla="*/ 1889125 h 1894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667823" h="1894400">
                <a:moveTo>
                  <a:pt x="67451" y="0"/>
                </a:moveTo>
                <a:cubicBezTo>
                  <a:pt x="43638" y="38894"/>
                  <a:pt x="19826" y="77788"/>
                  <a:pt x="16651" y="111125"/>
                </a:cubicBezTo>
                <a:cubicBezTo>
                  <a:pt x="13476" y="144462"/>
                  <a:pt x="32526" y="171979"/>
                  <a:pt x="48401" y="200025"/>
                </a:cubicBezTo>
                <a:cubicBezTo>
                  <a:pt x="64276" y="228071"/>
                  <a:pt x="107668" y="230717"/>
                  <a:pt x="111901" y="279400"/>
                </a:cubicBezTo>
                <a:cubicBezTo>
                  <a:pt x="116134" y="328083"/>
                  <a:pt x="78034" y="441854"/>
                  <a:pt x="73801" y="492125"/>
                </a:cubicBezTo>
                <a:cubicBezTo>
                  <a:pt x="69568" y="542396"/>
                  <a:pt x="88088" y="554038"/>
                  <a:pt x="86501" y="581025"/>
                </a:cubicBezTo>
                <a:cubicBezTo>
                  <a:pt x="84914" y="608012"/>
                  <a:pt x="65863" y="628121"/>
                  <a:pt x="64276" y="654050"/>
                </a:cubicBezTo>
                <a:cubicBezTo>
                  <a:pt x="62688" y="679979"/>
                  <a:pt x="87559" y="715433"/>
                  <a:pt x="76976" y="736600"/>
                </a:cubicBezTo>
                <a:cubicBezTo>
                  <a:pt x="66393" y="757767"/>
                  <a:pt x="7126" y="764117"/>
                  <a:pt x="776" y="781050"/>
                </a:cubicBezTo>
                <a:cubicBezTo>
                  <a:pt x="-5574" y="797983"/>
                  <a:pt x="28822" y="815975"/>
                  <a:pt x="38876" y="838200"/>
                </a:cubicBezTo>
                <a:cubicBezTo>
                  <a:pt x="48930" y="860425"/>
                  <a:pt x="50518" y="884238"/>
                  <a:pt x="61101" y="914400"/>
                </a:cubicBezTo>
                <a:cubicBezTo>
                  <a:pt x="71684" y="944563"/>
                  <a:pt x="92322" y="998008"/>
                  <a:pt x="102376" y="1019175"/>
                </a:cubicBezTo>
                <a:cubicBezTo>
                  <a:pt x="112430" y="1040342"/>
                  <a:pt x="115076" y="1021292"/>
                  <a:pt x="121426" y="1041400"/>
                </a:cubicBezTo>
                <a:cubicBezTo>
                  <a:pt x="127776" y="1061508"/>
                  <a:pt x="136772" y="1110192"/>
                  <a:pt x="140476" y="1139825"/>
                </a:cubicBezTo>
                <a:cubicBezTo>
                  <a:pt x="144180" y="1169458"/>
                  <a:pt x="139418" y="1191154"/>
                  <a:pt x="143651" y="1219200"/>
                </a:cubicBezTo>
                <a:cubicBezTo>
                  <a:pt x="147884" y="1247246"/>
                  <a:pt x="148414" y="1260475"/>
                  <a:pt x="165876" y="1308100"/>
                </a:cubicBezTo>
                <a:cubicBezTo>
                  <a:pt x="183339" y="1355725"/>
                  <a:pt x="243664" y="1464204"/>
                  <a:pt x="248426" y="1504950"/>
                </a:cubicBezTo>
                <a:cubicBezTo>
                  <a:pt x="253188" y="1545696"/>
                  <a:pt x="209268" y="1535642"/>
                  <a:pt x="194451" y="1552575"/>
                </a:cubicBezTo>
                <a:cubicBezTo>
                  <a:pt x="179634" y="1569508"/>
                  <a:pt x="150530" y="1581150"/>
                  <a:pt x="159526" y="1606550"/>
                </a:cubicBezTo>
                <a:cubicBezTo>
                  <a:pt x="168522" y="1631950"/>
                  <a:pt x="223555" y="1688571"/>
                  <a:pt x="248426" y="1704975"/>
                </a:cubicBezTo>
                <a:cubicBezTo>
                  <a:pt x="273297" y="1721379"/>
                  <a:pt x="283880" y="1708679"/>
                  <a:pt x="308751" y="1704975"/>
                </a:cubicBezTo>
                <a:cubicBezTo>
                  <a:pt x="333622" y="1701271"/>
                  <a:pt x="369076" y="1674812"/>
                  <a:pt x="397651" y="1682750"/>
                </a:cubicBezTo>
                <a:cubicBezTo>
                  <a:pt x="426226" y="1690688"/>
                  <a:pt x="462739" y="1726671"/>
                  <a:pt x="480201" y="1752600"/>
                </a:cubicBezTo>
                <a:cubicBezTo>
                  <a:pt x="497663" y="1778529"/>
                  <a:pt x="481789" y="1828800"/>
                  <a:pt x="502426" y="1838325"/>
                </a:cubicBezTo>
                <a:cubicBezTo>
                  <a:pt x="523063" y="1847850"/>
                  <a:pt x="577568" y="1801812"/>
                  <a:pt x="604026" y="1809750"/>
                </a:cubicBezTo>
                <a:cubicBezTo>
                  <a:pt x="630484" y="1817688"/>
                  <a:pt x="661176" y="1885950"/>
                  <a:pt x="661176" y="1885950"/>
                </a:cubicBezTo>
                <a:cubicBezTo>
                  <a:pt x="671230" y="1899179"/>
                  <a:pt x="667790" y="1894152"/>
                  <a:pt x="664351" y="1889125"/>
                </a:cubicBezTo>
              </a:path>
            </a:pathLst>
          </a:custGeom>
          <a:noFill/>
          <a:ln w="22225">
            <a:solidFill>
              <a:schemeClr val="bg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66" name="Forme libre : forme 65">
            <a:extLst>
              <a:ext uri="{FF2B5EF4-FFF2-40B4-BE49-F238E27FC236}">
                <a16:creationId xmlns:a16="http://schemas.microsoft.com/office/drawing/2014/main" id="{D251F882-F729-4C48-A8B9-57607EFACB00}"/>
              </a:ext>
            </a:extLst>
          </p:cNvPr>
          <p:cNvSpPr/>
          <p:nvPr/>
        </p:nvSpPr>
        <p:spPr>
          <a:xfrm>
            <a:off x="4540250" y="762001"/>
            <a:ext cx="1460500" cy="380236"/>
          </a:xfrm>
          <a:custGeom>
            <a:avLst/>
            <a:gdLst>
              <a:gd name="connsiteX0" fmla="*/ 730250 w 730250"/>
              <a:gd name="connsiteY0" fmla="*/ 279400 h 374697"/>
              <a:gd name="connsiteX1" fmla="*/ 514350 w 730250"/>
              <a:gd name="connsiteY1" fmla="*/ 342900 h 374697"/>
              <a:gd name="connsiteX2" fmla="*/ 228600 w 730250"/>
              <a:gd name="connsiteY2" fmla="*/ 374650 h 374697"/>
              <a:gd name="connsiteX3" fmla="*/ 158750 w 730250"/>
              <a:gd name="connsiteY3" fmla="*/ 349250 h 374697"/>
              <a:gd name="connsiteX4" fmla="*/ 50800 w 730250"/>
              <a:gd name="connsiteY4" fmla="*/ 317500 h 374697"/>
              <a:gd name="connsiteX5" fmla="*/ 76200 w 730250"/>
              <a:gd name="connsiteY5" fmla="*/ 184150 h 374697"/>
              <a:gd name="connsiteX6" fmla="*/ 0 w 730250"/>
              <a:gd name="connsiteY6" fmla="*/ 0 h 374697"/>
              <a:gd name="connsiteX0" fmla="*/ 730250 w 730250"/>
              <a:gd name="connsiteY0" fmla="*/ 279400 h 374697"/>
              <a:gd name="connsiteX1" fmla="*/ 730250 w 730250"/>
              <a:gd name="connsiteY1" fmla="*/ 279400 h 374697"/>
              <a:gd name="connsiteX2" fmla="*/ 514350 w 730250"/>
              <a:gd name="connsiteY2" fmla="*/ 342900 h 374697"/>
              <a:gd name="connsiteX3" fmla="*/ 228600 w 730250"/>
              <a:gd name="connsiteY3" fmla="*/ 374650 h 374697"/>
              <a:gd name="connsiteX4" fmla="*/ 158750 w 730250"/>
              <a:gd name="connsiteY4" fmla="*/ 349250 h 374697"/>
              <a:gd name="connsiteX5" fmla="*/ 50800 w 730250"/>
              <a:gd name="connsiteY5" fmla="*/ 317500 h 374697"/>
              <a:gd name="connsiteX6" fmla="*/ 76200 w 730250"/>
              <a:gd name="connsiteY6" fmla="*/ 184150 h 374697"/>
              <a:gd name="connsiteX7" fmla="*/ 0 w 730250"/>
              <a:gd name="connsiteY7" fmla="*/ 0 h 374697"/>
              <a:gd name="connsiteX0" fmla="*/ 730250 w 1460500"/>
              <a:gd name="connsiteY0" fmla="*/ 279400 h 380236"/>
              <a:gd name="connsiteX1" fmla="*/ 1460500 w 1460500"/>
              <a:gd name="connsiteY1" fmla="*/ 25400 h 380236"/>
              <a:gd name="connsiteX2" fmla="*/ 514350 w 1460500"/>
              <a:gd name="connsiteY2" fmla="*/ 342900 h 380236"/>
              <a:gd name="connsiteX3" fmla="*/ 228600 w 1460500"/>
              <a:gd name="connsiteY3" fmla="*/ 374650 h 380236"/>
              <a:gd name="connsiteX4" fmla="*/ 158750 w 1460500"/>
              <a:gd name="connsiteY4" fmla="*/ 349250 h 380236"/>
              <a:gd name="connsiteX5" fmla="*/ 50800 w 1460500"/>
              <a:gd name="connsiteY5" fmla="*/ 317500 h 380236"/>
              <a:gd name="connsiteX6" fmla="*/ 76200 w 1460500"/>
              <a:gd name="connsiteY6" fmla="*/ 184150 h 380236"/>
              <a:gd name="connsiteX7" fmla="*/ 0 w 1460500"/>
              <a:gd name="connsiteY7" fmla="*/ 0 h 3802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460500" h="380236">
                <a:moveTo>
                  <a:pt x="730250" y="279400"/>
                </a:moveTo>
                <a:lnTo>
                  <a:pt x="1460500" y="25400"/>
                </a:lnTo>
                <a:cubicBezTo>
                  <a:pt x="1424517" y="35983"/>
                  <a:pt x="719667" y="284692"/>
                  <a:pt x="514350" y="342900"/>
                </a:cubicBezTo>
                <a:cubicBezTo>
                  <a:pt x="309033" y="401108"/>
                  <a:pt x="287867" y="373592"/>
                  <a:pt x="228600" y="374650"/>
                </a:cubicBezTo>
                <a:cubicBezTo>
                  <a:pt x="169333" y="375708"/>
                  <a:pt x="188383" y="358775"/>
                  <a:pt x="158750" y="349250"/>
                </a:cubicBezTo>
                <a:cubicBezTo>
                  <a:pt x="129117" y="339725"/>
                  <a:pt x="64558" y="345017"/>
                  <a:pt x="50800" y="317500"/>
                </a:cubicBezTo>
                <a:cubicBezTo>
                  <a:pt x="37042" y="289983"/>
                  <a:pt x="84667" y="237067"/>
                  <a:pt x="76200" y="184150"/>
                </a:cubicBezTo>
                <a:cubicBezTo>
                  <a:pt x="67733" y="131233"/>
                  <a:pt x="33866" y="65616"/>
                  <a:pt x="0" y="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67" name="ZoneTexte 66">
            <a:extLst>
              <a:ext uri="{FF2B5EF4-FFF2-40B4-BE49-F238E27FC236}">
                <a16:creationId xmlns:a16="http://schemas.microsoft.com/office/drawing/2014/main" id="{90D0D322-5D32-4F9A-BF7F-563796B4EB47}"/>
              </a:ext>
            </a:extLst>
          </p:cNvPr>
          <p:cNvSpPr txBox="1"/>
          <p:nvPr/>
        </p:nvSpPr>
        <p:spPr>
          <a:xfrm>
            <a:off x="-209925" y="1842329"/>
            <a:ext cx="3030671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400" b="1" dirty="0"/>
              <a:t>Environnement</a:t>
            </a:r>
            <a:endParaRPr lang="fr-BE" sz="1400" b="1" dirty="0"/>
          </a:p>
        </p:txBody>
      </p:sp>
      <p:sp>
        <p:nvSpPr>
          <p:cNvPr id="69" name="Forme libre : forme 68">
            <a:extLst>
              <a:ext uri="{FF2B5EF4-FFF2-40B4-BE49-F238E27FC236}">
                <a16:creationId xmlns:a16="http://schemas.microsoft.com/office/drawing/2014/main" id="{166FC18E-940D-420C-A4B0-42D98637CC33}"/>
              </a:ext>
            </a:extLst>
          </p:cNvPr>
          <p:cNvSpPr/>
          <p:nvPr/>
        </p:nvSpPr>
        <p:spPr>
          <a:xfrm>
            <a:off x="2895600" y="1028700"/>
            <a:ext cx="714375" cy="695325"/>
          </a:xfrm>
          <a:custGeom>
            <a:avLst/>
            <a:gdLst>
              <a:gd name="connsiteX0" fmla="*/ 714375 w 714375"/>
              <a:gd name="connsiteY0" fmla="*/ 695325 h 695325"/>
              <a:gd name="connsiteX1" fmla="*/ 0 w 714375"/>
              <a:gd name="connsiteY1" fmla="*/ 0 h 695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714375" h="695325">
                <a:moveTo>
                  <a:pt x="714375" y="695325"/>
                </a:moveTo>
                <a:lnTo>
                  <a:pt x="0" y="0"/>
                </a:ln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71" name="Forme libre : forme 70">
            <a:extLst>
              <a:ext uri="{FF2B5EF4-FFF2-40B4-BE49-F238E27FC236}">
                <a16:creationId xmlns:a16="http://schemas.microsoft.com/office/drawing/2014/main" id="{582C994E-1EAA-463F-B742-4C8BA1997D98}"/>
              </a:ext>
            </a:extLst>
          </p:cNvPr>
          <p:cNvSpPr/>
          <p:nvPr/>
        </p:nvSpPr>
        <p:spPr>
          <a:xfrm>
            <a:off x="7981950" y="4393640"/>
            <a:ext cx="1685925" cy="578410"/>
          </a:xfrm>
          <a:custGeom>
            <a:avLst/>
            <a:gdLst>
              <a:gd name="connsiteX0" fmla="*/ 0 w 1685925"/>
              <a:gd name="connsiteY0" fmla="*/ 578410 h 578410"/>
              <a:gd name="connsiteX1" fmla="*/ 276225 w 1685925"/>
              <a:gd name="connsiteY1" fmla="*/ 378385 h 578410"/>
              <a:gd name="connsiteX2" fmla="*/ 1114425 w 1685925"/>
              <a:gd name="connsiteY2" fmla="*/ 6910 h 578410"/>
              <a:gd name="connsiteX3" fmla="*/ 1209675 w 1685925"/>
              <a:gd name="connsiteY3" fmla="*/ 140260 h 578410"/>
              <a:gd name="connsiteX4" fmla="*/ 1685925 w 1685925"/>
              <a:gd name="connsiteY4" fmla="*/ 187885 h 5784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85925" h="578410">
                <a:moveTo>
                  <a:pt x="0" y="578410"/>
                </a:moveTo>
                <a:cubicBezTo>
                  <a:pt x="45244" y="526022"/>
                  <a:pt x="90488" y="473635"/>
                  <a:pt x="276225" y="378385"/>
                </a:cubicBezTo>
                <a:cubicBezTo>
                  <a:pt x="461962" y="283135"/>
                  <a:pt x="958850" y="46597"/>
                  <a:pt x="1114425" y="6910"/>
                </a:cubicBezTo>
                <a:cubicBezTo>
                  <a:pt x="1270000" y="-32777"/>
                  <a:pt x="1114425" y="110097"/>
                  <a:pt x="1209675" y="140260"/>
                </a:cubicBezTo>
                <a:cubicBezTo>
                  <a:pt x="1304925" y="170423"/>
                  <a:pt x="1495425" y="179154"/>
                  <a:pt x="1685925" y="187885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90" name="ZoneTexte 89">
            <a:extLst>
              <a:ext uri="{FF2B5EF4-FFF2-40B4-BE49-F238E27FC236}">
                <a16:creationId xmlns:a16="http://schemas.microsoft.com/office/drawing/2014/main" id="{9DF4C7E4-F67E-4503-B5F5-822B57EA57C7}"/>
              </a:ext>
            </a:extLst>
          </p:cNvPr>
          <p:cNvSpPr txBox="1"/>
          <p:nvPr/>
        </p:nvSpPr>
        <p:spPr>
          <a:xfrm>
            <a:off x="8612775" y="1703894"/>
            <a:ext cx="171426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200" b="1" dirty="0">
                <a:solidFill>
                  <a:srgbClr val="7030A0"/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Moyen plateau du vrai Condroz</a:t>
            </a:r>
            <a:endParaRPr lang="fr-BE" sz="1200" b="1" dirty="0">
              <a:solidFill>
                <a:srgbClr val="7030A0"/>
              </a:solidFill>
              <a:latin typeface="Aharoni" panose="02010803020104030203" pitchFamily="2" charset="-79"/>
              <a:cs typeface="Aharoni" panose="02010803020104030203" pitchFamily="2" charset="-79"/>
            </a:endParaRPr>
          </a:p>
        </p:txBody>
      </p:sp>
      <p:sp>
        <p:nvSpPr>
          <p:cNvPr id="93" name="ZoneTexte 92">
            <a:extLst>
              <a:ext uri="{FF2B5EF4-FFF2-40B4-BE49-F238E27FC236}">
                <a16:creationId xmlns:a16="http://schemas.microsoft.com/office/drawing/2014/main" id="{6F87ECF3-9258-4FF7-A020-A9CF234CF9A4}"/>
              </a:ext>
            </a:extLst>
          </p:cNvPr>
          <p:cNvSpPr txBox="1"/>
          <p:nvPr/>
        </p:nvSpPr>
        <p:spPr>
          <a:xfrm>
            <a:off x="3652698" y="6174183"/>
            <a:ext cx="212921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200" b="1" dirty="0">
                <a:solidFill>
                  <a:schemeClr val="accent2">
                    <a:lumMod val="75000"/>
                  </a:schemeClr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Bordure condrusienne méridionale</a:t>
            </a:r>
            <a:endParaRPr lang="fr-BE" sz="1200" b="1" dirty="0">
              <a:solidFill>
                <a:schemeClr val="accent2">
                  <a:lumMod val="75000"/>
                </a:schemeClr>
              </a:solidFill>
              <a:latin typeface="Aharoni" panose="02010803020104030203" pitchFamily="2" charset="-79"/>
              <a:cs typeface="Aharoni" panose="02010803020104030203" pitchFamily="2" charset="-79"/>
            </a:endParaRPr>
          </a:p>
        </p:txBody>
      </p:sp>
      <p:sp>
        <p:nvSpPr>
          <p:cNvPr id="52" name="Forme libre : forme 51">
            <a:extLst>
              <a:ext uri="{FF2B5EF4-FFF2-40B4-BE49-F238E27FC236}">
                <a16:creationId xmlns:a16="http://schemas.microsoft.com/office/drawing/2014/main" id="{2CA52A25-D0F7-4850-BD5D-3FA4319A0956}"/>
              </a:ext>
            </a:extLst>
          </p:cNvPr>
          <p:cNvSpPr/>
          <p:nvPr/>
        </p:nvSpPr>
        <p:spPr>
          <a:xfrm>
            <a:off x="2781398" y="1648418"/>
            <a:ext cx="1006448" cy="1017973"/>
          </a:xfrm>
          <a:custGeom>
            <a:avLst/>
            <a:gdLst>
              <a:gd name="connsiteX0" fmla="*/ 14190 w 1006448"/>
              <a:gd name="connsiteY0" fmla="*/ 866182 h 1017973"/>
              <a:gd name="connsiteX1" fmla="*/ 314227 w 1006448"/>
              <a:gd name="connsiteY1" fmla="*/ 823320 h 1017973"/>
              <a:gd name="connsiteX2" fmla="*/ 457102 w 1006448"/>
              <a:gd name="connsiteY2" fmla="*/ 951907 h 1017973"/>
              <a:gd name="connsiteX3" fmla="*/ 847627 w 1006448"/>
              <a:gd name="connsiteY3" fmla="*/ 1009057 h 1017973"/>
              <a:gd name="connsiteX4" fmla="*/ 1004790 w 1006448"/>
              <a:gd name="connsiteY4" fmla="*/ 766170 h 1017973"/>
              <a:gd name="connsiteX5" fmla="*/ 761902 w 1006448"/>
              <a:gd name="connsiteY5" fmla="*/ 637582 h 1017973"/>
              <a:gd name="connsiteX6" fmla="*/ 666652 w 1006448"/>
              <a:gd name="connsiteY6" fmla="*/ 575670 h 1017973"/>
              <a:gd name="connsiteX7" fmla="*/ 699990 w 1006448"/>
              <a:gd name="connsiteY7" fmla="*/ 337545 h 1017973"/>
              <a:gd name="connsiteX8" fmla="*/ 652365 w 1006448"/>
              <a:gd name="connsiteY8" fmla="*/ 132757 h 1017973"/>
              <a:gd name="connsiteX9" fmla="*/ 419002 w 1006448"/>
              <a:gd name="connsiteY9" fmla="*/ 13695 h 1017973"/>
              <a:gd name="connsiteX10" fmla="*/ 147540 w 1006448"/>
              <a:gd name="connsiteY10" fmla="*/ 32745 h 1017973"/>
              <a:gd name="connsiteX11" fmla="*/ 66577 w 1006448"/>
              <a:gd name="connsiteY11" fmla="*/ 8932 h 1017973"/>
              <a:gd name="connsiteX12" fmla="*/ 52290 w 1006448"/>
              <a:gd name="connsiteY12" fmla="*/ 208957 h 1017973"/>
              <a:gd name="connsiteX13" fmla="*/ 47527 w 1006448"/>
              <a:gd name="connsiteY13" fmla="*/ 451845 h 1017973"/>
              <a:gd name="connsiteX14" fmla="*/ 14190 w 1006448"/>
              <a:gd name="connsiteY14" fmla="*/ 866182 h 10179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006448" h="1017973">
                <a:moveTo>
                  <a:pt x="14190" y="866182"/>
                </a:moveTo>
                <a:cubicBezTo>
                  <a:pt x="58640" y="928095"/>
                  <a:pt x="240408" y="809033"/>
                  <a:pt x="314227" y="823320"/>
                </a:cubicBezTo>
                <a:cubicBezTo>
                  <a:pt x="388046" y="837607"/>
                  <a:pt x="368202" y="920951"/>
                  <a:pt x="457102" y="951907"/>
                </a:cubicBezTo>
                <a:cubicBezTo>
                  <a:pt x="546002" y="982863"/>
                  <a:pt x="756346" y="1040013"/>
                  <a:pt x="847627" y="1009057"/>
                </a:cubicBezTo>
                <a:cubicBezTo>
                  <a:pt x="938908" y="978101"/>
                  <a:pt x="1019077" y="828082"/>
                  <a:pt x="1004790" y="766170"/>
                </a:cubicBezTo>
                <a:cubicBezTo>
                  <a:pt x="990503" y="704258"/>
                  <a:pt x="818258" y="669332"/>
                  <a:pt x="761902" y="637582"/>
                </a:cubicBezTo>
                <a:cubicBezTo>
                  <a:pt x="705546" y="605832"/>
                  <a:pt x="676971" y="625676"/>
                  <a:pt x="666652" y="575670"/>
                </a:cubicBezTo>
                <a:cubicBezTo>
                  <a:pt x="656333" y="525664"/>
                  <a:pt x="702371" y="411364"/>
                  <a:pt x="699990" y="337545"/>
                </a:cubicBezTo>
                <a:cubicBezTo>
                  <a:pt x="697609" y="263726"/>
                  <a:pt x="699196" y="186732"/>
                  <a:pt x="652365" y="132757"/>
                </a:cubicBezTo>
                <a:cubicBezTo>
                  <a:pt x="605534" y="78782"/>
                  <a:pt x="503140" y="30364"/>
                  <a:pt x="419002" y="13695"/>
                </a:cubicBezTo>
                <a:cubicBezTo>
                  <a:pt x="334865" y="-2974"/>
                  <a:pt x="206277" y="33539"/>
                  <a:pt x="147540" y="32745"/>
                </a:cubicBezTo>
                <a:cubicBezTo>
                  <a:pt x="88803" y="31951"/>
                  <a:pt x="82452" y="-20437"/>
                  <a:pt x="66577" y="8932"/>
                </a:cubicBezTo>
                <a:cubicBezTo>
                  <a:pt x="50702" y="38301"/>
                  <a:pt x="55465" y="135138"/>
                  <a:pt x="52290" y="208957"/>
                </a:cubicBezTo>
                <a:cubicBezTo>
                  <a:pt x="49115" y="282776"/>
                  <a:pt x="51496" y="345483"/>
                  <a:pt x="47527" y="451845"/>
                </a:cubicBezTo>
                <a:cubicBezTo>
                  <a:pt x="43558" y="558207"/>
                  <a:pt x="-30260" y="804269"/>
                  <a:pt x="14190" y="866182"/>
                </a:cubicBezTo>
                <a:close/>
              </a:path>
            </a:pathLst>
          </a:custGeom>
          <a:solidFill>
            <a:schemeClr val="accent1">
              <a:lumMod val="40000"/>
              <a:lumOff val="60000"/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96" name="ZoneTexte 95">
            <a:extLst>
              <a:ext uri="{FF2B5EF4-FFF2-40B4-BE49-F238E27FC236}">
                <a16:creationId xmlns:a16="http://schemas.microsoft.com/office/drawing/2014/main" id="{160DC6F5-F71E-4E38-9CA5-449878DD0420}"/>
              </a:ext>
            </a:extLst>
          </p:cNvPr>
          <p:cNvSpPr txBox="1"/>
          <p:nvPr/>
        </p:nvSpPr>
        <p:spPr>
          <a:xfrm>
            <a:off x="4540250" y="268586"/>
            <a:ext cx="194040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200" b="1" dirty="0">
                <a:solidFill>
                  <a:schemeClr val="accent4">
                    <a:lumMod val="75000"/>
                  </a:schemeClr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Collines de la bordure nord du vrai Condroz</a:t>
            </a:r>
            <a:endParaRPr lang="fr-BE" sz="1200" b="1" dirty="0">
              <a:solidFill>
                <a:schemeClr val="accent4">
                  <a:lumMod val="75000"/>
                </a:schemeClr>
              </a:solidFill>
              <a:latin typeface="Aharoni" panose="02010803020104030203" pitchFamily="2" charset="-79"/>
              <a:cs typeface="Aharoni" panose="02010803020104030203" pitchFamily="2" charset="-79"/>
            </a:endParaRPr>
          </a:p>
        </p:txBody>
      </p:sp>
      <p:sp>
        <p:nvSpPr>
          <p:cNvPr id="95" name="ZoneTexte 94">
            <a:extLst>
              <a:ext uri="{FF2B5EF4-FFF2-40B4-BE49-F238E27FC236}">
                <a16:creationId xmlns:a16="http://schemas.microsoft.com/office/drawing/2014/main" id="{7284B969-997B-45AF-AC27-9B5C6FF8BF48}"/>
              </a:ext>
            </a:extLst>
          </p:cNvPr>
          <p:cNvSpPr txBox="1"/>
          <p:nvPr/>
        </p:nvSpPr>
        <p:spPr>
          <a:xfrm>
            <a:off x="458120" y="4918194"/>
            <a:ext cx="232031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Nuisances sonores</a:t>
            </a:r>
            <a:endParaRPr lang="fr-BE" sz="1100" dirty="0"/>
          </a:p>
        </p:txBody>
      </p:sp>
      <p:sp>
        <p:nvSpPr>
          <p:cNvPr id="11" name="Forme libre : forme 10">
            <a:extLst>
              <a:ext uri="{FF2B5EF4-FFF2-40B4-BE49-F238E27FC236}">
                <a16:creationId xmlns:a16="http://schemas.microsoft.com/office/drawing/2014/main" id="{AFFBC9BF-D122-4F15-B841-21EAF40A6F1D}"/>
              </a:ext>
            </a:extLst>
          </p:cNvPr>
          <p:cNvSpPr/>
          <p:nvPr/>
        </p:nvSpPr>
        <p:spPr>
          <a:xfrm>
            <a:off x="3182802" y="602572"/>
            <a:ext cx="2387556" cy="6036342"/>
          </a:xfrm>
          <a:custGeom>
            <a:avLst/>
            <a:gdLst>
              <a:gd name="connsiteX0" fmla="*/ 139518 w 2270641"/>
              <a:gd name="connsiteY0" fmla="*/ 22269 h 5533441"/>
              <a:gd name="connsiteX1" fmla="*/ 413838 w 2270641"/>
              <a:gd name="connsiteY1" fmla="*/ 555669 h 5533441"/>
              <a:gd name="connsiteX2" fmla="*/ 497658 w 2270641"/>
              <a:gd name="connsiteY2" fmla="*/ 1066209 h 5533441"/>
              <a:gd name="connsiteX3" fmla="*/ 848178 w 2270641"/>
              <a:gd name="connsiteY3" fmla="*/ 1340529 h 5533441"/>
              <a:gd name="connsiteX4" fmla="*/ 1092018 w 2270641"/>
              <a:gd name="connsiteY4" fmla="*/ 1790109 h 5533441"/>
              <a:gd name="connsiteX5" fmla="*/ 1373958 w 2270641"/>
              <a:gd name="connsiteY5" fmla="*/ 2293029 h 5533441"/>
              <a:gd name="connsiteX6" fmla="*/ 1533978 w 2270641"/>
              <a:gd name="connsiteY6" fmla="*/ 2712129 h 5533441"/>
              <a:gd name="connsiteX7" fmla="*/ 1709238 w 2270641"/>
              <a:gd name="connsiteY7" fmla="*/ 3352209 h 5533441"/>
              <a:gd name="connsiteX8" fmla="*/ 1594938 w 2270641"/>
              <a:gd name="connsiteY8" fmla="*/ 3961809 h 5533441"/>
              <a:gd name="connsiteX9" fmla="*/ 1937838 w 2270641"/>
              <a:gd name="connsiteY9" fmla="*/ 4540929 h 5533441"/>
              <a:gd name="connsiteX10" fmla="*/ 2174058 w 2270641"/>
              <a:gd name="connsiteY10" fmla="*/ 4937169 h 5533441"/>
              <a:gd name="connsiteX11" fmla="*/ 2166438 w 2270641"/>
              <a:gd name="connsiteY11" fmla="*/ 5325789 h 5533441"/>
              <a:gd name="connsiteX12" fmla="*/ 2265498 w 2270641"/>
              <a:gd name="connsiteY12" fmla="*/ 5508669 h 5533441"/>
              <a:gd name="connsiteX13" fmla="*/ 1983558 w 2270641"/>
              <a:gd name="connsiteY13" fmla="*/ 5501049 h 5533441"/>
              <a:gd name="connsiteX14" fmla="*/ 1968318 w 2270641"/>
              <a:gd name="connsiteY14" fmla="*/ 5226729 h 5533441"/>
              <a:gd name="connsiteX15" fmla="*/ 1945458 w 2270641"/>
              <a:gd name="connsiteY15" fmla="*/ 4975269 h 5533441"/>
              <a:gd name="connsiteX16" fmla="*/ 1648278 w 2270641"/>
              <a:gd name="connsiteY16" fmla="*/ 4479969 h 5533441"/>
              <a:gd name="connsiteX17" fmla="*/ 1396818 w 2270641"/>
              <a:gd name="connsiteY17" fmla="*/ 3923709 h 5533441"/>
              <a:gd name="connsiteX18" fmla="*/ 1495878 w 2270641"/>
              <a:gd name="connsiteY18" fmla="*/ 3359829 h 5533441"/>
              <a:gd name="connsiteX19" fmla="*/ 1343478 w 2270641"/>
              <a:gd name="connsiteY19" fmla="*/ 2628309 h 5533441"/>
              <a:gd name="connsiteX20" fmla="*/ 1053918 w 2270641"/>
              <a:gd name="connsiteY20" fmla="*/ 2193969 h 5533441"/>
              <a:gd name="connsiteX21" fmla="*/ 810078 w 2270641"/>
              <a:gd name="connsiteY21" fmla="*/ 1614849 h 5533441"/>
              <a:gd name="connsiteX22" fmla="*/ 352878 w 2270641"/>
              <a:gd name="connsiteY22" fmla="*/ 1264329 h 5533441"/>
              <a:gd name="connsiteX23" fmla="*/ 246198 w 2270641"/>
              <a:gd name="connsiteY23" fmla="*/ 799509 h 5533441"/>
              <a:gd name="connsiteX24" fmla="*/ 2358 w 2270641"/>
              <a:gd name="connsiteY24" fmla="*/ 167049 h 5533441"/>
              <a:gd name="connsiteX25" fmla="*/ 139518 w 2270641"/>
              <a:gd name="connsiteY25" fmla="*/ 22269 h 5533441"/>
              <a:gd name="connsiteX0" fmla="*/ 139518 w 2390356"/>
              <a:gd name="connsiteY0" fmla="*/ 22269 h 5997882"/>
              <a:gd name="connsiteX1" fmla="*/ 413838 w 2390356"/>
              <a:gd name="connsiteY1" fmla="*/ 555669 h 5997882"/>
              <a:gd name="connsiteX2" fmla="*/ 497658 w 2390356"/>
              <a:gd name="connsiteY2" fmla="*/ 1066209 h 5997882"/>
              <a:gd name="connsiteX3" fmla="*/ 848178 w 2390356"/>
              <a:gd name="connsiteY3" fmla="*/ 1340529 h 5997882"/>
              <a:gd name="connsiteX4" fmla="*/ 1092018 w 2390356"/>
              <a:gd name="connsiteY4" fmla="*/ 1790109 h 5997882"/>
              <a:gd name="connsiteX5" fmla="*/ 1373958 w 2390356"/>
              <a:gd name="connsiteY5" fmla="*/ 2293029 h 5997882"/>
              <a:gd name="connsiteX6" fmla="*/ 1533978 w 2390356"/>
              <a:gd name="connsiteY6" fmla="*/ 2712129 h 5997882"/>
              <a:gd name="connsiteX7" fmla="*/ 1709238 w 2390356"/>
              <a:gd name="connsiteY7" fmla="*/ 3352209 h 5997882"/>
              <a:gd name="connsiteX8" fmla="*/ 1594938 w 2390356"/>
              <a:gd name="connsiteY8" fmla="*/ 3961809 h 5997882"/>
              <a:gd name="connsiteX9" fmla="*/ 1937838 w 2390356"/>
              <a:gd name="connsiteY9" fmla="*/ 4540929 h 5997882"/>
              <a:gd name="connsiteX10" fmla="*/ 2174058 w 2390356"/>
              <a:gd name="connsiteY10" fmla="*/ 4937169 h 5997882"/>
              <a:gd name="connsiteX11" fmla="*/ 2166438 w 2390356"/>
              <a:gd name="connsiteY11" fmla="*/ 5325789 h 5997882"/>
              <a:gd name="connsiteX12" fmla="*/ 2387418 w 2390356"/>
              <a:gd name="connsiteY12" fmla="*/ 5996349 h 5997882"/>
              <a:gd name="connsiteX13" fmla="*/ 1983558 w 2390356"/>
              <a:gd name="connsiteY13" fmla="*/ 5501049 h 5997882"/>
              <a:gd name="connsiteX14" fmla="*/ 1968318 w 2390356"/>
              <a:gd name="connsiteY14" fmla="*/ 5226729 h 5997882"/>
              <a:gd name="connsiteX15" fmla="*/ 1945458 w 2390356"/>
              <a:gd name="connsiteY15" fmla="*/ 4975269 h 5997882"/>
              <a:gd name="connsiteX16" fmla="*/ 1648278 w 2390356"/>
              <a:gd name="connsiteY16" fmla="*/ 4479969 h 5997882"/>
              <a:gd name="connsiteX17" fmla="*/ 1396818 w 2390356"/>
              <a:gd name="connsiteY17" fmla="*/ 3923709 h 5997882"/>
              <a:gd name="connsiteX18" fmla="*/ 1495878 w 2390356"/>
              <a:gd name="connsiteY18" fmla="*/ 3359829 h 5997882"/>
              <a:gd name="connsiteX19" fmla="*/ 1343478 w 2390356"/>
              <a:gd name="connsiteY19" fmla="*/ 2628309 h 5997882"/>
              <a:gd name="connsiteX20" fmla="*/ 1053918 w 2390356"/>
              <a:gd name="connsiteY20" fmla="*/ 2193969 h 5997882"/>
              <a:gd name="connsiteX21" fmla="*/ 810078 w 2390356"/>
              <a:gd name="connsiteY21" fmla="*/ 1614849 h 5997882"/>
              <a:gd name="connsiteX22" fmla="*/ 352878 w 2390356"/>
              <a:gd name="connsiteY22" fmla="*/ 1264329 h 5997882"/>
              <a:gd name="connsiteX23" fmla="*/ 246198 w 2390356"/>
              <a:gd name="connsiteY23" fmla="*/ 799509 h 5997882"/>
              <a:gd name="connsiteX24" fmla="*/ 2358 w 2390356"/>
              <a:gd name="connsiteY24" fmla="*/ 167049 h 5997882"/>
              <a:gd name="connsiteX25" fmla="*/ 139518 w 2390356"/>
              <a:gd name="connsiteY25" fmla="*/ 22269 h 5997882"/>
              <a:gd name="connsiteX0" fmla="*/ 139518 w 2387567"/>
              <a:gd name="connsiteY0" fmla="*/ 22269 h 6049603"/>
              <a:gd name="connsiteX1" fmla="*/ 413838 w 2387567"/>
              <a:gd name="connsiteY1" fmla="*/ 555669 h 6049603"/>
              <a:gd name="connsiteX2" fmla="*/ 497658 w 2387567"/>
              <a:gd name="connsiteY2" fmla="*/ 1066209 h 6049603"/>
              <a:gd name="connsiteX3" fmla="*/ 848178 w 2387567"/>
              <a:gd name="connsiteY3" fmla="*/ 1340529 h 6049603"/>
              <a:gd name="connsiteX4" fmla="*/ 1092018 w 2387567"/>
              <a:gd name="connsiteY4" fmla="*/ 1790109 h 6049603"/>
              <a:gd name="connsiteX5" fmla="*/ 1373958 w 2387567"/>
              <a:gd name="connsiteY5" fmla="*/ 2293029 h 6049603"/>
              <a:gd name="connsiteX6" fmla="*/ 1533978 w 2387567"/>
              <a:gd name="connsiteY6" fmla="*/ 2712129 h 6049603"/>
              <a:gd name="connsiteX7" fmla="*/ 1709238 w 2387567"/>
              <a:gd name="connsiteY7" fmla="*/ 3352209 h 6049603"/>
              <a:gd name="connsiteX8" fmla="*/ 1594938 w 2387567"/>
              <a:gd name="connsiteY8" fmla="*/ 3961809 h 6049603"/>
              <a:gd name="connsiteX9" fmla="*/ 1937838 w 2387567"/>
              <a:gd name="connsiteY9" fmla="*/ 4540929 h 6049603"/>
              <a:gd name="connsiteX10" fmla="*/ 2174058 w 2387567"/>
              <a:gd name="connsiteY10" fmla="*/ 4937169 h 6049603"/>
              <a:gd name="connsiteX11" fmla="*/ 2166438 w 2387567"/>
              <a:gd name="connsiteY11" fmla="*/ 5325789 h 6049603"/>
              <a:gd name="connsiteX12" fmla="*/ 2387418 w 2387567"/>
              <a:gd name="connsiteY12" fmla="*/ 5996349 h 6049603"/>
              <a:gd name="connsiteX13" fmla="*/ 2196918 w 2387567"/>
              <a:gd name="connsiteY13" fmla="*/ 5920149 h 6049603"/>
              <a:gd name="connsiteX14" fmla="*/ 1968318 w 2387567"/>
              <a:gd name="connsiteY14" fmla="*/ 5226729 h 6049603"/>
              <a:gd name="connsiteX15" fmla="*/ 1945458 w 2387567"/>
              <a:gd name="connsiteY15" fmla="*/ 4975269 h 6049603"/>
              <a:gd name="connsiteX16" fmla="*/ 1648278 w 2387567"/>
              <a:gd name="connsiteY16" fmla="*/ 4479969 h 6049603"/>
              <a:gd name="connsiteX17" fmla="*/ 1396818 w 2387567"/>
              <a:gd name="connsiteY17" fmla="*/ 3923709 h 6049603"/>
              <a:gd name="connsiteX18" fmla="*/ 1495878 w 2387567"/>
              <a:gd name="connsiteY18" fmla="*/ 3359829 h 6049603"/>
              <a:gd name="connsiteX19" fmla="*/ 1343478 w 2387567"/>
              <a:gd name="connsiteY19" fmla="*/ 2628309 h 6049603"/>
              <a:gd name="connsiteX20" fmla="*/ 1053918 w 2387567"/>
              <a:gd name="connsiteY20" fmla="*/ 2193969 h 6049603"/>
              <a:gd name="connsiteX21" fmla="*/ 810078 w 2387567"/>
              <a:gd name="connsiteY21" fmla="*/ 1614849 h 6049603"/>
              <a:gd name="connsiteX22" fmla="*/ 352878 w 2387567"/>
              <a:gd name="connsiteY22" fmla="*/ 1264329 h 6049603"/>
              <a:gd name="connsiteX23" fmla="*/ 246198 w 2387567"/>
              <a:gd name="connsiteY23" fmla="*/ 799509 h 6049603"/>
              <a:gd name="connsiteX24" fmla="*/ 2358 w 2387567"/>
              <a:gd name="connsiteY24" fmla="*/ 167049 h 6049603"/>
              <a:gd name="connsiteX25" fmla="*/ 139518 w 2387567"/>
              <a:gd name="connsiteY25" fmla="*/ 22269 h 6049603"/>
              <a:gd name="connsiteX0" fmla="*/ 139518 w 2387556"/>
              <a:gd name="connsiteY0" fmla="*/ 22269 h 6036342"/>
              <a:gd name="connsiteX1" fmla="*/ 413838 w 2387556"/>
              <a:gd name="connsiteY1" fmla="*/ 555669 h 6036342"/>
              <a:gd name="connsiteX2" fmla="*/ 497658 w 2387556"/>
              <a:gd name="connsiteY2" fmla="*/ 1066209 h 6036342"/>
              <a:gd name="connsiteX3" fmla="*/ 848178 w 2387556"/>
              <a:gd name="connsiteY3" fmla="*/ 1340529 h 6036342"/>
              <a:gd name="connsiteX4" fmla="*/ 1092018 w 2387556"/>
              <a:gd name="connsiteY4" fmla="*/ 1790109 h 6036342"/>
              <a:gd name="connsiteX5" fmla="*/ 1373958 w 2387556"/>
              <a:gd name="connsiteY5" fmla="*/ 2293029 h 6036342"/>
              <a:gd name="connsiteX6" fmla="*/ 1533978 w 2387556"/>
              <a:gd name="connsiteY6" fmla="*/ 2712129 h 6036342"/>
              <a:gd name="connsiteX7" fmla="*/ 1709238 w 2387556"/>
              <a:gd name="connsiteY7" fmla="*/ 3352209 h 6036342"/>
              <a:gd name="connsiteX8" fmla="*/ 1594938 w 2387556"/>
              <a:gd name="connsiteY8" fmla="*/ 3961809 h 6036342"/>
              <a:gd name="connsiteX9" fmla="*/ 1937838 w 2387556"/>
              <a:gd name="connsiteY9" fmla="*/ 4540929 h 6036342"/>
              <a:gd name="connsiteX10" fmla="*/ 2174058 w 2387556"/>
              <a:gd name="connsiteY10" fmla="*/ 4937169 h 6036342"/>
              <a:gd name="connsiteX11" fmla="*/ 2166438 w 2387556"/>
              <a:gd name="connsiteY11" fmla="*/ 5325789 h 6036342"/>
              <a:gd name="connsiteX12" fmla="*/ 2387418 w 2387556"/>
              <a:gd name="connsiteY12" fmla="*/ 5996349 h 6036342"/>
              <a:gd name="connsiteX13" fmla="*/ 2196918 w 2387556"/>
              <a:gd name="connsiteY13" fmla="*/ 5920149 h 6036342"/>
              <a:gd name="connsiteX14" fmla="*/ 2029278 w 2387556"/>
              <a:gd name="connsiteY14" fmla="*/ 5592488 h 6036342"/>
              <a:gd name="connsiteX15" fmla="*/ 1968318 w 2387556"/>
              <a:gd name="connsiteY15" fmla="*/ 5226729 h 6036342"/>
              <a:gd name="connsiteX16" fmla="*/ 1945458 w 2387556"/>
              <a:gd name="connsiteY16" fmla="*/ 4975269 h 6036342"/>
              <a:gd name="connsiteX17" fmla="*/ 1648278 w 2387556"/>
              <a:gd name="connsiteY17" fmla="*/ 4479969 h 6036342"/>
              <a:gd name="connsiteX18" fmla="*/ 1396818 w 2387556"/>
              <a:gd name="connsiteY18" fmla="*/ 3923709 h 6036342"/>
              <a:gd name="connsiteX19" fmla="*/ 1495878 w 2387556"/>
              <a:gd name="connsiteY19" fmla="*/ 3359829 h 6036342"/>
              <a:gd name="connsiteX20" fmla="*/ 1343478 w 2387556"/>
              <a:gd name="connsiteY20" fmla="*/ 2628309 h 6036342"/>
              <a:gd name="connsiteX21" fmla="*/ 1053918 w 2387556"/>
              <a:gd name="connsiteY21" fmla="*/ 2193969 h 6036342"/>
              <a:gd name="connsiteX22" fmla="*/ 810078 w 2387556"/>
              <a:gd name="connsiteY22" fmla="*/ 1614849 h 6036342"/>
              <a:gd name="connsiteX23" fmla="*/ 352878 w 2387556"/>
              <a:gd name="connsiteY23" fmla="*/ 1264329 h 6036342"/>
              <a:gd name="connsiteX24" fmla="*/ 246198 w 2387556"/>
              <a:gd name="connsiteY24" fmla="*/ 799509 h 6036342"/>
              <a:gd name="connsiteX25" fmla="*/ 2358 w 2387556"/>
              <a:gd name="connsiteY25" fmla="*/ 167049 h 6036342"/>
              <a:gd name="connsiteX26" fmla="*/ 139518 w 2387556"/>
              <a:gd name="connsiteY26" fmla="*/ 22269 h 60363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2387556" h="6036342">
                <a:moveTo>
                  <a:pt x="139518" y="22269"/>
                </a:moveTo>
                <a:cubicBezTo>
                  <a:pt x="208098" y="87039"/>
                  <a:pt x="354148" y="381679"/>
                  <a:pt x="413838" y="555669"/>
                </a:cubicBezTo>
                <a:cubicBezTo>
                  <a:pt x="473528" y="729659"/>
                  <a:pt x="425268" y="935399"/>
                  <a:pt x="497658" y="1066209"/>
                </a:cubicBezTo>
                <a:cubicBezTo>
                  <a:pt x="570048" y="1197019"/>
                  <a:pt x="749118" y="1219879"/>
                  <a:pt x="848178" y="1340529"/>
                </a:cubicBezTo>
                <a:cubicBezTo>
                  <a:pt x="947238" y="1461179"/>
                  <a:pt x="1004388" y="1631359"/>
                  <a:pt x="1092018" y="1790109"/>
                </a:cubicBezTo>
                <a:cubicBezTo>
                  <a:pt x="1179648" y="1948859"/>
                  <a:pt x="1300298" y="2139359"/>
                  <a:pt x="1373958" y="2293029"/>
                </a:cubicBezTo>
                <a:cubicBezTo>
                  <a:pt x="1447618" y="2446699"/>
                  <a:pt x="1478098" y="2535599"/>
                  <a:pt x="1533978" y="2712129"/>
                </a:cubicBezTo>
                <a:cubicBezTo>
                  <a:pt x="1589858" y="2888659"/>
                  <a:pt x="1699078" y="3143929"/>
                  <a:pt x="1709238" y="3352209"/>
                </a:cubicBezTo>
                <a:cubicBezTo>
                  <a:pt x="1719398" y="3560489"/>
                  <a:pt x="1556838" y="3763689"/>
                  <a:pt x="1594938" y="3961809"/>
                </a:cubicBezTo>
                <a:cubicBezTo>
                  <a:pt x="1633038" y="4159929"/>
                  <a:pt x="1937838" y="4540929"/>
                  <a:pt x="1937838" y="4540929"/>
                </a:cubicBezTo>
                <a:cubicBezTo>
                  <a:pt x="2034358" y="4703489"/>
                  <a:pt x="2135958" y="4806359"/>
                  <a:pt x="2174058" y="4937169"/>
                </a:cubicBezTo>
                <a:cubicBezTo>
                  <a:pt x="2212158" y="5067979"/>
                  <a:pt x="2130878" y="5149259"/>
                  <a:pt x="2166438" y="5325789"/>
                </a:cubicBezTo>
                <a:cubicBezTo>
                  <a:pt x="2201998" y="5502319"/>
                  <a:pt x="2382338" y="5897289"/>
                  <a:pt x="2387418" y="5996349"/>
                </a:cubicBezTo>
                <a:cubicBezTo>
                  <a:pt x="2392498" y="6095409"/>
                  <a:pt x="2256608" y="5987459"/>
                  <a:pt x="2196918" y="5920149"/>
                </a:cubicBezTo>
                <a:cubicBezTo>
                  <a:pt x="2137228" y="5852839"/>
                  <a:pt x="2067378" y="5708058"/>
                  <a:pt x="2029278" y="5592488"/>
                </a:cubicBezTo>
                <a:cubicBezTo>
                  <a:pt x="1991178" y="5476918"/>
                  <a:pt x="1982288" y="5329599"/>
                  <a:pt x="1968318" y="5226729"/>
                </a:cubicBezTo>
                <a:cubicBezTo>
                  <a:pt x="1954348" y="5123859"/>
                  <a:pt x="1998798" y="5099729"/>
                  <a:pt x="1945458" y="4975269"/>
                </a:cubicBezTo>
                <a:cubicBezTo>
                  <a:pt x="1892118" y="4850809"/>
                  <a:pt x="1739718" y="4655229"/>
                  <a:pt x="1648278" y="4479969"/>
                </a:cubicBezTo>
                <a:cubicBezTo>
                  <a:pt x="1556838" y="4304709"/>
                  <a:pt x="1422218" y="4110399"/>
                  <a:pt x="1396818" y="3923709"/>
                </a:cubicBezTo>
                <a:cubicBezTo>
                  <a:pt x="1371418" y="3737019"/>
                  <a:pt x="1504768" y="3575729"/>
                  <a:pt x="1495878" y="3359829"/>
                </a:cubicBezTo>
                <a:cubicBezTo>
                  <a:pt x="1486988" y="3143929"/>
                  <a:pt x="1417138" y="2822619"/>
                  <a:pt x="1343478" y="2628309"/>
                </a:cubicBezTo>
                <a:cubicBezTo>
                  <a:pt x="1269818" y="2433999"/>
                  <a:pt x="1142818" y="2362879"/>
                  <a:pt x="1053918" y="2193969"/>
                </a:cubicBezTo>
                <a:cubicBezTo>
                  <a:pt x="965018" y="2025059"/>
                  <a:pt x="926918" y="1769789"/>
                  <a:pt x="810078" y="1614849"/>
                </a:cubicBezTo>
                <a:cubicBezTo>
                  <a:pt x="693238" y="1459909"/>
                  <a:pt x="446858" y="1400219"/>
                  <a:pt x="352878" y="1264329"/>
                </a:cubicBezTo>
                <a:cubicBezTo>
                  <a:pt x="258898" y="1128439"/>
                  <a:pt x="304618" y="982389"/>
                  <a:pt x="246198" y="799509"/>
                </a:cubicBezTo>
                <a:cubicBezTo>
                  <a:pt x="187778" y="616629"/>
                  <a:pt x="20138" y="291509"/>
                  <a:pt x="2358" y="167049"/>
                </a:cubicBezTo>
                <a:cubicBezTo>
                  <a:pt x="-15422" y="42589"/>
                  <a:pt x="70938" y="-42501"/>
                  <a:pt x="139518" y="22269"/>
                </a:cubicBezTo>
                <a:close/>
              </a:path>
            </a:pathLst>
          </a:custGeom>
          <a:blipFill dpi="0" rotWithShape="1">
            <a:blip r:embed="rId2">
              <a:extLst>
                <a:ext uri="{BEBA8EAE-BF5A-486C-A8C5-ECC9F3942E4B}">
                  <a14:imgProps xmlns:a14="http://schemas.microsoft.com/office/drawing/2010/main">
                    <a14:imgLayer r:embed="rId3">
                      <a14:imgEffect>
                        <a14:colorTemperature colorTemp="11200"/>
                      </a14:imgEffect>
                    </a14:imgLayer>
                  </a14:imgProps>
                </a:ext>
              </a:extLst>
            </a:blip>
            <a:srcRect/>
            <a:tile tx="25400" ty="0" sx="57000" sy="29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7" name="Forme libre : forme 36">
            <a:extLst>
              <a:ext uri="{FF2B5EF4-FFF2-40B4-BE49-F238E27FC236}">
                <a16:creationId xmlns:a16="http://schemas.microsoft.com/office/drawing/2014/main" id="{0FA06562-1941-4F87-9A7C-E2D124F1FBE2}"/>
              </a:ext>
            </a:extLst>
          </p:cNvPr>
          <p:cNvSpPr/>
          <p:nvPr/>
        </p:nvSpPr>
        <p:spPr>
          <a:xfrm>
            <a:off x="2819781" y="948357"/>
            <a:ext cx="706393" cy="787355"/>
          </a:xfrm>
          <a:custGeom>
            <a:avLst/>
            <a:gdLst>
              <a:gd name="connsiteX0" fmla="*/ 61071 w 706393"/>
              <a:gd name="connsiteY0" fmla="*/ 211849 h 787355"/>
              <a:gd name="connsiteX1" fmla="*/ 660838 w 706393"/>
              <a:gd name="connsiteY1" fmla="*/ 772288 h 787355"/>
              <a:gd name="connsiteX2" fmla="*/ 651006 w 706393"/>
              <a:gd name="connsiteY2" fmla="*/ 605140 h 787355"/>
              <a:gd name="connsiteX3" fmla="*/ 542851 w 706393"/>
              <a:gd name="connsiteY3" fmla="*/ 369166 h 787355"/>
              <a:gd name="connsiteX4" fmla="*/ 208554 w 706393"/>
              <a:gd name="connsiteY4" fmla="*/ 15204 h 787355"/>
              <a:gd name="connsiteX5" fmla="*/ 2077 w 706393"/>
              <a:gd name="connsiteY5" fmla="*/ 84030 h 787355"/>
              <a:gd name="connsiteX6" fmla="*/ 100400 w 706393"/>
              <a:gd name="connsiteY6" fmla="*/ 261011 h 787355"/>
              <a:gd name="connsiteX7" fmla="*/ 61071 w 706393"/>
              <a:gd name="connsiteY7" fmla="*/ 211849 h 7873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06393" h="787355">
                <a:moveTo>
                  <a:pt x="61071" y="211849"/>
                </a:moveTo>
                <a:cubicBezTo>
                  <a:pt x="154477" y="297062"/>
                  <a:pt x="562516" y="706740"/>
                  <a:pt x="660838" y="772288"/>
                </a:cubicBezTo>
                <a:cubicBezTo>
                  <a:pt x="759160" y="837836"/>
                  <a:pt x="670671" y="672327"/>
                  <a:pt x="651006" y="605140"/>
                </a:cubicBezTo>
                <a:cubicBezTo>
                  <a:pt x="631342" y="537953"/>
                  <a:pt x="616593" y="467489"/>
                  <a:pt x="542851" y="369166"/>
                </a:cubicBezTo>
                <a:cubicBezTo>
                  <a:pt x="469109" y="270843"/>
                  <a:pt x="298683" y="62727"/>
                  <a:pt x="208554" y="15204"/>
                </a:cubicBezTo>
                <a:cubicBezTo>
                  <a:pt x="118425" y="-32319"/>
                  <a:pt x="20103" y="43062"/>
                  <a:pt x="2077" y="84030"/>
                </a:cubicBezTo>
                <a:cubicBezTo>
                  <a:pt x="-15949" y="124998"/>
                  <a:pt x="88929" y="238069"/>
                  <a:pt x="100400" y="261011"/>
                </a:cubicBezTo>
                <a:cubicBezTo>
                  <a:pt x="111871" y="283953"/>
                  <a:pt x="-32335" y="126636"/>
                  <a:pt x="61071" y="211849"/>
                </a:cubicBezTo>
                <a:close/>
              </a:path>
            </a:pathLst>
          </a:custGeom>
          <a:blipFill>
            <a:blip r:embed="rId2">
              <a:extLst>
                <a:ext uri="{BEBA8EAE-BF5A-486C-A8C5-ECC9F3942E4B}">
                  <a14:imgProps xmlns:a14="http://schemas.microsoft.com/office/drawing/2010/main">
                    <a14:imgLayer r:embed="rId3">
                      <a14:imgEffect>
                        <a14:colorTemperature colorTemp="11200"/>
                      </a14:imgEffect>
                    </a14:imgLayer>
                  </a14:imgProps>
                </a:ext>
              </a:extLst>
            </a:blip>
            <a:tile tx="25400" ty="0" sx="57000" sy="29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 dirty="0"/>
          </a:p>
        </p:txBody>
      </p:sp>
      <p:sp>
        <p:nvSpPr>
          <p:cNvPr id="38" name="Forme libre : forme 37">
            <a:extLst>
              <a:ext uri="{FF2B5EF4-FFF2-40B4-BE49-F238E27FC236}">
                <a16:creationId xmlns:a16="http://schemas.microsoft.com/office/drawing/2014/main" id="{9794D17E-E292-40C5-8B81-53CF1A978B41}"/>
              </a:ext>
            </a:extLst>
          </p:cNvPr>
          <p:cNvSpPr/>
          <p:nvPr/>
        </p:nvSpPr>
        <p:spPr>
          <a:xfrm>
            <a:off x="4217780" y="2457256"/>
            <a:ext cx="5200483" cy="3602838"/>
          </a:xfrm>
          <a:custGeom>
            <a:avLst/>
            <a:gdLst>
              <a:gd name="connsiteX0" fmla="*/ 259 w 5200483"/>
              <a:gd name="connsiteY0" fmla="*/ 809 h 3602838"/>
              <a:gd name="connsiteX1" fmla="*/ 668852 w 5200483"/>
              <a:gd name="connsiteY1" fmla="*/ 315441 h 3602838"/>
              <a:gd name="connsiteX2" fmla="*/ 1170297 w 5200483"/>
              <a:gd name="connsiteY2" fmla="*/ 767725 h 3602838"/>
              <a:gd name="connsiteX3" fmla="*/ 1553755 w 5200483"/>
              <a:gd name="connsiteY3" fmla="*/ 1200344 h 3602838"/>
              <a:gd name="connsiteX4" fmla="*/ 2369833 w 5200483"/>
              <a:gd name="connsiteY4" fmla="*/ 1741118 h 3602838"/>
              <a:gd name="connsiteX5" fmla="*/ 2713962 w 5200483"/>
              <a:gd name="connsiteY5" fmla="*/ 1967260 h 3602838"/>
              <a:gd name="connsiteX6" fmla="*/ 2851614 w 5200483"/>
              <a:gd name="connsiteY6" fmla="*/ 2262228 h 3602838"/>
              <a:gd name="connsiteX7" fmla="*/ 3077755 w 5200483"/>
              <a:gd name="connsiteY7" fmla="*/ 2458873 h 3602838"/>
              <a:gd name="connsiteX8" fmla="*/ 3648026 w 5200483"/>
              <a:gd name="connsiteY8" fmla="*/ 2537531 h 3602838"/>
              <a:gd name="connsiteX9" fmla="*/ 4051149 w 5200483"/>
              <a:gd name="connsiteY9" fmla="*/ 2852163 h 3602838"/>
              <a:gd name="connsiteX10" fmla="*/ 4346117 w 5200483"/>
              <a:gd name="connsiteY10" fmla="*/ 3088138 h 3602838"/>
              <a:gd name="connsiteX11" fmla="*/ 4591923 w 5200483"/>
              <a:gd name="connsiteY11" fmla="*/ 3343776 h 3602838"/>
              <a:gd name="connsiteX12" fmla="*/ 5162194 w 5200483"/>
              <a:gd name="connsiteY12" fmla="*/ 3599415 h 3602838"/>
              <a:gd name="connsiteX13" fmla="*/ 5103201 w 5200483"/>
              <a:gd name="connsiteY13" fmla="*/ 3481428 h 3602838"/>
              <a:gd name="connsiteX14" fmla="*/ 4739407 w 5200483"/>
              <a:gd name="connsiteY14" fmla="*/ 3343776 h 3602838"/>
              <a:gd name="connsiteX15" fmla="*/ 4444439 w 5200483"/>
              <a:gd name="connsiteY15" fmla="*/ 3019312 h 3602838"/>
              <a:gd name="connsiteX16" fmla="*/ 4139639 w 5200483"/>
              <a:gd name="connsiteY16" fmla="*/ 2773505 h 3602838"/>
              <a:gd name="connsiteX17" fmla="*/ 3707020 w 5200483"/>
              <a:gd name="connsiteY17" fmla="*/ 2439209 h 3602838"/>
              <a:gd name="connsiteX18" fmla="*/ 3254736 w 5200483"/>
              <a:gd name="connsiteY18" fmla="*/ 2399879 h 3602838"/>
              <a:gd name="connsiteX19" fmla="*/ 2999097 w 5200483"/>
              <a:gd name="connsiteY19" fmla="*/ 2262228 h 3602838"/>
              <a:gd name="connsiteX20" fmla="*/ 2743459 w 5200483"/>
              <a:gd name="connsiteY20" fmla="*/ 1868938 h 3602838"/>
              <a:gd name="connsiteX21" fmla="*/ 2006039 w 5200483"/>
              <a:gd name="connsiteY21" fmla="*/ 1387157 h 3602838"/>
              <a:gd name="connsiteX22" fmla="*/ 1652078 w 5200483"/>
              <a:gd name="connsiteY22" fmla="*/ 1121686 h 3602838"/>
              <a:gd name="connsiteX23" fmla="*/ 1209626 w 5200483"/>
              <a:gd name="connsiteY23" fmla="*/ 580912 h 3602838"/>
              <a:gd name="connsiteX24" fmla="*/ 747510 w 5200483"/>
              <a:gd name="connsiteY24" fmla="*/ 236783 h 3602838"/>
              <a:gd name="connsiteX25" fmla="*/ 259 w 5200483"/>
              <a:gd name="connsiteY25" fmla="*/ 809 h 36028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5200483" h="3602838">
                <a:moveTo>
                  <a:pt x="259" y="809"/>
                </a:moveTo>
                <a:cubicBezTo>
                  <a:pt x="-12851" y="13919"/>
                  <a:pt x="473846" y="187622"/>
                  <a:pt x="668852" y="315441"/>
                </a:cubicBezTo>
                <a:cubicBezTo>
                  <a:pt x="863858" y="443260"/>
                  <a:pt x="1022813" y="620241"/>
                  <a:pt x="1170297" y="767725"/>
                </a:cubicBezTo>
                <a:cubicBezTo>
                  <a:pt x="1317781" y="915209"/>
                  <a:pt x="1353832" y="1038112"/>
                  <a:pt x="1553755" y="1200344"/>
                </a:cubicBezTo>
                <a:cubicBezTo>
                  <a:pt x="1753678" y="1362576"/>
                  <a:pt x="2369833" y="1741118"/>
                  <a:pt x="2369833" y="1741118"/>
                </a:cubicBezTo>
                <a:cubicBezTo>
                  <a:pt x="2563201" y="1868937"/>
                  <a:pt x="2633665" y="1880408"/>
                  <a:pt x="2713962" y="1967260"/>
                </a:cubicBezTo>
                <a:cubicBezTo>
                  <a:pt x="2794259" y="2054112"/>
                  <a:pt x="2790982" y="2180293"/>
                  <a:pt x="2851614" y="2262228"/>
                </a:cubicBezTo>
                <a:cubicBezTo>
                  <a:pt x="2912246" y="2344163"/>
                  <a:pt x="2945020" y="2412989"/>
                  <a:pt x="3077755" y="2458873"/>
                </a:cubicBezTo>
                <a:cubicBezTo>
                  <a:pt x="3210490" y="2504757"/>
                  <a:pt x="3485794" y="2471983"/>
                  <a:pt x="3648026" y="2537531"/>
                </a:cubicBezTo>
                <a:cubicBezTo>
                  <a:pt x="3810258" y="2603079"/>
                  <a:pt x="3934800" y="2760395"/>
                  <a:pt x="4051149" y="2852163"/>
                </a:cubicBezTo>
                <a:cubicBezTo>
                  <a:pt x="4167498" y="2943931"/>
                  <a:pt x="4255988" y="3006203"/>
                  <a:pt x="4346117" y="3088138"/>
                </a:cubicBezTo>
                <a:cubicBezTo>
                  <a:pt x="4436246" y="3170073"/>
                  <a:pt x="4455910" y="3258563"/>
                  <a:pt x="4591923" y="3343776"/>
                </a:cubicBezTo>
                <a:cubicBezTo>
                  <a:pt x="4727936" y="3428989"/>
                  <a:pt x="5076981" y="3576473"/>
                  <a:pt x="5162194" y="3599415"/>
                </a:cubicBezTo>
                <a:cubicBezTo>
                  <a:pt x="5247407" y="3622357"/>
                  <a:pt x="5173666" y="3524035"/>
                  <a:pt x="5103201" y="3481428"/>
                </a:cubicBezTo>
                <a:cubicBezTo>
                  <a:pt x="5032736" y="3438821"/>
                  <a:pt x="4849201" y="3420795"/>
                  <a:pt x="4739407" y="3343776"/>
                </a:cubicBezTo>
                <a:cubicBezTo>
                  <a:pt x="4629613" y="3266757"/>
                  <a:pt x="4544400" y="3114357"/>
                  <a:pt x="4444439" y="3019312"/>
                </a:cubicBezTo>
                <a:cubicBezTo>
                  <a:pt x="4344478" y="2924267"/>
                  <a:pt x="4262542" y="2870189"/>
                  <a:pt x="4139639" y="2773505"/>
                </a:cubicBezTo>
                <a:cubicBezTo>
                  <a:pt x="4016736" y="2676821"/>
                  <a:pt x="3854504" y="2501480"/>
                  <a:pt x="3707020" y="2439209"/>
                </a:cubicBezTo>
                <a:cubicBezTo>
                  <a:pt x="3559536" y="2376938"/>
                  <a:pt x="3372723" y="2429376"/>
                  <a:pt x="3254736" y="2399879"/>
                </a:cubicBezTo>
                <a:cubicBezTo>
                  <a:pt x="3136749" y="2370382"/>
                  <a:pt x="3084310" y="2350718"/>
                  <a:pt x="2999097" y="2262228"/>
                </a:cubicBezTo>
                <a:cubicBezTo>
                  <a:pt x="2913884" y="2173738"/>
                  <a:pt x="2908969" y="2014783"/>
                  <a:pt x="2743459" y="1868938"/>
                </a:cubicBezTo>
                <a:cubicBezTo>
                  <a:pt x="2577949" y="1723093"/>
                  <a:pt x="2187936" y="1511699"/>
                  <a:pt x="2006039" y="1387157"/>
                </a:cubicBezTo>
                <a:cubicBezTo>
                  <a:pt x="1824142" y="1262615"/>
                  <a:pt x="1784814" y="1256060"/>
                  <a:pt x="1652078" y="1121686"/>
                </a:cubicBezTo>
                <a:cubicBezTo>
                  <a:pt x="1519342" y="987312"/>
                  <a:pt x="1360387" y="728396"/>
                  <a:pt x="1209626" y="580912"/>
                </a:cubicBezTo>
                <a:cubicBezTo>
                  <a:pt x="1058865" y="433428"/>
                  <a:pt x="947433" y="336744"/>
                  <a:pt x="747510" y="236783"/>
                </a:cubicBezTo>
                <a:cubicBezTo>
                  <a:pt x="547588" y="136822"/>
                  <a:pt x="13369" y="-12301"/>
                  <a:pt x="259" y="809"/>
                </a:cubicBezTo>
                <a:close/>
              </a:path>
            </a:pathLst>
          </a:custGeom>
          <a:blipFill dpi="0" rotWithShape="1">
            <a:blip r:embed="rId2">
              <a:extLst>
                <a:ext uri="{BEBA8EAE-BF5A-486C-A8C5-ECC9F3942E4B}">
                  <a14:imgProps xmlns:a14="http://schemas.microsoft.com/office/drawing/2010/main">
                    <a14:imgLayer r:embed="rId3">
                      <a14:imgEffect>
                        <a14:colorTemperature colorTemp="11200"/>
                      </a14:imgEffect>
                    </a14:imgLayer>
                  </a14:imgProps>
                </a:ext>
              </a:extLst>
            </a:blip>
            <a:srcRect/>
            <a:tile tx="0" ty="0" sx="97000" sy="23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98" name="Forme libre : forme 97">
            <a:extLst>
              <a:ext uri="{FF2B5EF4-FFF2-40B4-BE49-F238E27FC236}">
                <a16:creationId xmlns:a16="http://schemas.microsoft.com/office/drawing/2014/main" id="{A1969268-C19B-43DC-9EFA-1F1EA5374B6B}"/>
              </a:ext>
            </a:extLst>
          </p:cNvPr>
          <p:cNvSpPr/>
          <p:nvPr/>
        </p:nvSpPr>
        <p:spPr>
          <a:xfrm>
            <a:off x="99585" y="4952640"/>
            <a:ext cx="235086" cy="196167"/>
          </a:xfrm>
          <a:custGeom>
            <a:avLst/>
            <a:gdLst>
              <a:gd name="connsiteX0" fmla="*/ 204899 w 424322"/>
              <a:gd name="connsiteY0" fmla="*/ 139009 h 387565"/>
              <a:gd name="connsiteX1" fmla="*/ 309674 w 424322"/>
              <a:gd name="connsiteY1" fmla="*/ 5659 h 387565"/>
              <a:gd name="connsiteX2" fmla="*/ 423974 w 424322"/>
              <a:gd name="connsiteY2" fmla="*/ 43759 h 387565"/>
              <a:gd name="connsiteX3" fmla="*/ 347774 w 424322"/>
              <a:gd name="connsiteY3" fmla="*/ 215209 h 387565"/>
              <a:gd name="connsiteX4" fmla="*/ 423974 w 424322"/>
              <a:gd name="connsiteY4" fmla="*/ 319984 h 387565"/>
              <a:gd name="connsiteX5" fmla="*/ 338249 w 424322"/>
              <a:gd name="connsiteY5" fmla="*/ 386659 h 387565"/>
              <a:gd name="connsiteX6" fmla="*/ 233474 w 424322"/>
              <a:gd name="connsiteY6" fmla="*/ 272359 h 387565"/>
              <a:gd name="connsiteX7" fmla="*/ 71549 w 424322"/>
              <a:gd name="connsiteY7" fmla="*/ 291409 h 387565"/>
              <a:gd name="connsiteX8" fmla="*/ 4874 w 424322"/>
              <a:gd name="connsiteY8" fmla="*/ 110434 h 387565"/>
              <a:gd name="connsiteX9" fmla="*/ 204899 w 424322"/>
              <a:gd name="connsiteY9" fmla="*/ 139009 h 3875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24322" h="387565">
                <a:moveTo>
                  <a:pt x="204899" y="139009"/>
                </a:moveTo>
                <a:cubicBezTo>
                  <a:pt x="255699" y="121547"/>
                  <a:pt x="273162" y="21534"/>
                  <a:pt x="309674" y="5659"/>
                </a:cubicBezTo>
                <a:cubicBezTo>
                  <a:pt x="346187" y="-10216"/>
                  <a:pt x="417624" y="8834"/>
                  <a:pt x="423974" y="43759"/>
                </a:cubicBezTo>
                <a:cubicBezTo>
                  <a:pt x="430324" y="78684"/>
                  <a:pt x="347774" y="169172"/>
                  <a:pt x="347774" y="215209"/>
                </a:cubicBezTo>
                <a:cubicBezTo>
                  <a:pt x="347774" y="261246"/>
                  <a:pt x="425562" y="291409"/>
                  <a:pt x="423974" y="319984"/>
                </a:cubicBezTo>
                <a:cubicBezTo>
                  <a:pt x="422387" y="348559"/>
                  <a:pt x="369999" y="394596"/>
                  <a:pt x="338249" y="386659"/>
                </a:cubicBezTo>
                <a:cubicBezTo>
                  <a:pt x="306499" y="378722"/>
                  <a:pt x="277924" y="288234"/>
                  <a:pt x="233474" y="272359"/>
                </a:cubicBezTo>
                <a:cubicBezTo>
                  <a:pt x="189024" y="256484"/>
                  <a:pt x="109649" y="318396"/>
                  <a:pt x="71549" y="291409"/>
                </a:cubicBezTo>
                <a:cubicBezTo>
                  <a:pt x="33449" y="264422"/>
                  <a:pt x="-15763" y="139009"/>
                  <a:pt x="4874" y="110434"/>
                </a:cubicBezTo>
                <a:cubicBezTo>
                  <a:pt x="25511" y="81859"/>
                  <a:pt x="154099" y="156471"/>
                  <a:pt x="204899" y="139009"/>
                </a:cubicBezTo>
                <a:close/>
              </a:path>
            </a:pathLst>
          </a:custGeom>
          <a:pattFill prst="wdUpDiag">
            <a:fgClr>
              <a:srgbClr val="D9A65E"/>
            </a:fgClr>
            <a:bgClr>
              <a:schemeClr val="bg1"/>
            </a:bgClr>
          </a:pattFill>
          <a:ln w="19050">
            <a:noFill/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99" name="ZoneTexte 98">
            <a:extLst>
              <a:ext uri="{FF2B5EF4-FFF2-40B4-BE49-F238E27FC236}">
                <a16:creationId xmlns:a16="http://schemas.microsoft.com/office/drawing/2014/main" id="{42498279-42E4-4A32-96D4-86B27635B174}"/>
              </a:ext>
            </a:extLst>
          </p:cNvPr>
          <p:cNvSpPr txBox="1"/>
          <p:nvPr/>
        </p:nvSpPr>
        <p:spPr>
          <a:xfrm>
            <a:off x="383594" y="2093800"/>
            <a:ext cx="232031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Zones naturelles majoritaires</a:t>
            </a:r>
            <a:endParaRPr lang="fr-BE" sz="1100" dirty="0"/>
          </a:p>
        </p:txBody>
      </p:sp>
      <p:sp>
        <p:nvSpPr>
          <p:cNvPr id="103" name="Forme libre : forme 102">
            <a:extLst>
              <a:ext uri="{FF2B5EF4-FFF2-40B4-BE49-F238E27FC236}">
                <a16:creationId xmlns:a16="http://schemas.microsoft.com/office/drawing/2014/main" id="{0C1F084E-4452-4CDD-B248-2D2E42065431}"/>
              </a:ext>
            </a:extLst>
          </p:cNvPr>
          <p:cNvSpPr/>
          <p:nvPr/>
        </p:nvSpPr>
        <p:spPr>
          <a:xfrm>
            <a:off x="103921" y="2132660"/>
            <a:ext cx="235086" cy="196167"/>
          </a:xfrm>
          <a:custGeom>
            <a:avLst/>
            <a:gdLst>
              <a:gd name="connsiteX0" fmla="*/ 204899 w 424322"/>
              <a:gd name="connsiteY0" fmla="*/ 139009 h 387565"/>
              <a:gd name="connsiteX1" fmla="*/ 309674 w 424322"/>
              <a:gd name="connsiteY1" fmla="*/ 5659 h 387565"/>
              <a:gd name="connsiteX2" fmla="*/ 423974 w 424322"/>
              <a:gd name="connsiteY2" fmla="*/ 43759 h 387565"/>
              <a:gd name="connsiteX3" fmla="*/ 347774 w 424322"/>
              <a:gd name="connsiteY3" fmla="*/ 215209 h 387565"/>
              <a:gd name="connsiteX4" fmla="*/ 423974 w 424322"/>
              <a:gd name="connsiteY4" fmla="*/ 319984 h 387565"/>
              <a:gd name="connsiteX5" fmla="*/ 338249 w 424322"/>
              <a:gd name="connsiteY5" fmla="*/ 386659 h 387565"/>
              <a:gd name="connsiteX6" fmla="*/ 233474 w 424322"/>
              <a:gd name="connsiteY6" fmla="*/ 272359 h 387565"/>
              <a:gd name="connsiteX7" fmla="*/ 71549 w 424322"/>
              <a:gd name="connsiteY7" fmla="*/ 291409 h 387565"/>
              <a:gd name="connsiteX8" fmla="*/ 4874 w 424322"/>
              <a:gd name="connsiteY8" fmla="*/ 110434 h 387565"/>
              <a:gd name="connsiteX9" fmla="*/ 204899 w 424322"/>
              <a:gd name="connsiteY9" fmla="*/ 139009 h 3875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24322" h="387565">
                <a:moveTo>
                  <a:pt x="204899" y="139009"/>
                </a:moveTo>
                <a:cubicBezTo>
                  <a:pt x="255699" y="121547"/>
                  <a:pt x="273162" y="21534"/>
                  <a:pt x="309674" y="5659"/>
                </a:cubicBezTo>
                <a:cubicBezTo>
                  <a:pt x="346187" y="-10216"/>
                  <a:pt x="417624" y="8834"/>
                  <a:pt x="423974" y="43759"/>
                </a:cubicBezTo>
                <a:cubicBezTo>
                  <a:pt x="430324" y="78684"/>
                  <a:pt x="347774" y="169172"/>
                  <a:pt x="347774" y="215209"/>
                </a:cubicBezTo>
                <a:cubicBezTo>
                  <a:pt x="347774" y="261246"/>
                  <a:pt x="425562" y="291409"/>
                  <a:pt x="423974" y="319984"/>
                </a:cubicBezTo>
                <a:cubicBezTo>
                  <a:pt x="422387" y="348559"/>
                  <a:pt x="369999" y="394596"/>
                  <a:pt x="338249" y="386659"/>
                </a:cubicBezTo>
                <a:cubicBezTo>
                  <a:pt x="306499" y="378722"/>
                  <a:pt x="277924" y="288234"/>
                  <a:pt x="233474" y="272359"/>
                </a:cubicBezTo>
                <a:cubicBezTo>
                  <a:pt x="189024" y="256484"/>
                  <a:pt x="109649" y="318396"/>
                  <a:pt x="71549" y="291409"/>
                </a:cubicBezTo>
                <a:cubicBezTo>
                  <a:pt x="33449" y="264422"/>
                  <a:pt x="-15763" y="139009"/>
                  <a:pt x="4874" y="110434"/>
                </a:cubicBezTo>
                <a:cubicBezTo>
                  <a:pt x="25511" y="81859"/>
                  <a:pt x="154099" y="156471"/>
                  <a:pt x="204899" y="139009"/>
                </a:cubicBezTo>
                <a:close/>
              </a:path>
            </a:pathLst>
          </a:custGeom>
          <a:pattFill prst="wdUpDiag">
            <a:fgClr>
              <a:schemeClr val="accent6">
                <a:lumMod val="40000"/>
                <a:lumOff val="60000"/>
              </a:schemeClr>
            </a:fgClr>
            <a:bgClr>
              <a:schemeClr val="bg1"/>
            </a:bgClr>
          </a:pattFill>
          <a:ln w="19050">
            <a:solidFill>
              <a:srgbClr val="00B050"/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06" name="ZoneTexte 105">
            <a:extLst>
              <a:ext uri="{FF2B5EF4-FFF2-40B4-BE49-F238E27FC236}">
                <a16:creationId xmlns:a16="http://schemas.microsoft.com/office/drawing/2014/main" id="{996324F6-D198-4DE6-9DDD-84C3310C51CC}"/>
              </a:ext>
            </a:extLst>
          </p:cNvPr>
          <p:cNvSpPr txBox="1"/>
          <p:nvPr/>
        </p:nvSpPr>
        <p:spPr>
          <a:xfrm>
            <a:off x="419322" y="4109502"/>
            <a:ext cx="232031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Paysages contrastés</a:t>
            </a:r>
            <a:endParaRPr lang="fr-BE" sz="1100" dirty="0"/>
          </a:p>
        </p:txBody>
      </p:sp>
      <p:sp>
        <p:nvSpPr>
          <p:cNvPr id="107" name="Forme libre : forme 106">
            <a:extLst>
              <a:ext uri="{FF2B5EF4-FFF2-40B4-BE49-F238E27FC236}">
                <a16:creationId xmlns:a16="http://schemas.microsoft.com/office/drawing/2014/main" id="{B4E78D1B-1D2A-42FD-8551-868278A7E55D}"/>
              </a:ext>
            </a:extLst>
          </p:cNvPr>
          <p:cNvSpPr/>
          <p:nvPr/>
        </p:nvSpPr>
        <p:spPr>
          <a:xfrm>
            <a:off x="117349" y="4155212"/>
            <a:ext cx="235086" cy="196167"/>
          </a:xfrm>
          <a:custGeom>
            <a:avLst/>
            <a:gdLst>
              <a:gd name="connsiteX0" fmla="*/ 204899 w 424322"/>
              <a:gd name="connsiteY0" fmla="*/ 139009 h 387565"/>
              <a:gd name="connsiteX1" fmla="*/ 309674 w 424322"/>
              <a:gd name="connsiteY1" fmla="*/ 5659 h 387565"/>
              <a:gd name="connsiteX2" fmla="*/ 423974 w 424322"/>
              <a:gd name="connsiteY2" fmla="*/ 43759 h 387565"/>
              <a:gd name="connsiteX3" fmla="*/ 347774 w 424322"/>
              <a:gd name="connsiteY3" fmla="*/ 215209 h 387565"/>
              <a:gd name="connsiteX4" fmla="*/ 423974 w 424322"/>
              <a:gd name="connsiteY4" fmla="*/ 319984 h 387565"/>
              <a:gd name="connsiteX5" fmla="*/ 338249 w 424322"/>
              <a:gd name="connsiteY5" fmla="*/ 386659 h 387565"/>
              <a:gd name="connsiteX6" fmla="*/ 233474 w 424322"/>
              <a:gd name="connsiteY6" fmla="*/ 272359 h 387565"/>
              <a:gd name="connsiteX7" fmla="*/ 71549 w 424322"/>
              <a:gd name="connsiteY7" fmla="*/ 291409 h 387565"/>
              <a:gd name="connsiteX8" fmla="*/ 4874 w 424322"/>
              <a:gd name="connsiteY8" fmla="*/ 110434 h 387565"/>
              <a:gd name="connsiteX9" fmla="*/ 204899 w 424322"/>
              <a:gd name="connsiteY9" fmla="*/ 139009 h 3875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24322" h="387565">
                <a:moveTo>
                  <a:pt x="204899" y="139009"/>
                </a:moveTo>
                <a:cubicBezTo>
                  <a:pt x="255699" y="121547"/>
                  <a:pt x="273162" y="21534"/>
                  <a:pt x="309674" y="5659"/>
                </a:cubicBezTo>
                <a:cubicBezTo>
                  <a:pt x="346187" y="-10216"/>
                  <a:pt x="417624" y="8834"/>
                  <a:pt x="423974" y="43759"/>
                </a:cubicBezTo>
                <a:cubicBezTo>
                  <a:pt x="430324" y="78684"/>
                  <a:pt x="347774" y="169172"/>
                  <a:pt x="347774" y="215209"/>
                </a:cubicBezTo>
                <a:cubicBezTo>
                  <a:pt x="347774" y="261246"/>
                  <a:pt x="425562" y="291409"/>
                  <a:pt x="423974" y="319984"/>
                </a:cubicBezTo>
                <a:cubicBezTo>
                  <a:pt x="422387" y="348559"/>
                  <a:pt x="369999" y="394596"/>
                  <a:pt x="338249" y="386659"/>
                </a:cubicBezTo>
                <a:cubicBezTo>
                  <a:pt x="306499" y="378722"/>
                  <a:pt x="277924" y="288234"/>
                  <a:pt x="233474" y="272359"/>
                </a:cubicBezTo>
                <a:cubicBezTo>
                  <a:pt x="189024" y="256484"/>
                  <a:pt x="109649" y="318396"/>
                  <a:pt x="71549" y="291409"/>
                </a:cubicBezTo>
                <a:cubicBezTo>
                  <a:pt x="33449" y="264422"/>
                  <a:pt x="-15763" y="139009"/>
                  <a:pt x="4874" y="110434"/>
                </a:cubicBezTo>
                <a:cubicBezTo>
                  <a:pt x="25511" y="81859"/>
                  <a:pt x="154099" y="156471"/>
                  <a:pt x="204899" y="139009"/>
                </a:cubicBezTo>
                <a:close/>
              </a:path>
            </a:pathLst>
          </a:custGeom>
          <a:solidFill>
            <a:srgbClr val="CC99FF">
              <a:alpha val="50000"/>
            </a:srgbClr>
          </a:solidFill>
          <a:ln w="19050">
            <a:noFill/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10" name="Forme libre : forme 109">
            <a:extLst>
              <a:ext uri="{FF2B5EF4-FFF2-40B4-BE49-F238E27FC236}">
                <a16:creationId xmlns:a16="http://schemas.microsoft.com/office/drawing/2014/main" id="{D844B456-C574-49C8-92A3-531C1224B8AA}"/>
              </a:ext>
            </a:extLst>
          </p:cNvPr>
          <p:cNvSpPr/>
          <p:nvPr/>
        </p:nvSpPr>
        <p:spPr>
          <a:xfrm>
            <a:off x="137892" y="2470949"/>
            <a:ext cx="222344" cy="269732"/>
          </a:xfrm>
          <a:custGeom>
            <a:avLst/>
            <a:gdLst>
              <a:gd name="connsiteX0" fmla="*/ 0 w 219075"/>
              <a:gd name="connsiteY0" fmla="*/ 0 h 333375"/>
              <a:gd name="connsiteX1" fmla="*/ 142875 w 219075"/>
              <a:gd name="connsiteY1" fmla="*/ 104775 h 333375"/>
              <a:gd name="connsiteX2" fmla="*/ 28575 w 219075"/>
              <a:gd name="connsiteY2" fmla="*/ 228600 h 333375"/>
              <a:gd name="connsiteX3" fmla="*/ 219075 w 219075"/>
              <a:gd name="connsiteY3" fmla="*/ 333375 h 333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9075" h="333375">
                <a:moveTo>
                  <a:pt x="0" y="0"/>
                </a:moveTo>
                <a:cubicBezTo>
                  <a:pt x="69056" y="33337"/>
                  <a:pt x="138113" y="66675"/>
                  <a:pt x="142875" y="104775"/>
                </a:cubicBezTo>
                <a:cubicBezTo>
                  <a:pt x="147638" y="142875"/>
                  <a:pt x="15875" y="190500"/>
                  <a:pt x="28575" y="228600"/>
                </a:cubicBezTo>
                <a:cubicBezTo>
                  <a:pt x="41275" y="266700"/>
                  <a:pt x="130175" y="300037"/>
                  <a:pt x="219075" y="333375"/>
                </a:cubicBezTo>
              </a:path>
            </a:pathLst>
          </a:custGeom>
          <a:noFill/>
          <a:ln w="19050" cmpd="dbl">
            <a:solidFill>
              <a:srgbClr val="00B050"/>
            </a:solidFill>
            <a:prstDash val="sysDot"/>
            <a:headEnd type="arrow" w="lg" len="sm"/>
            <a:tailEnd type="arrow" w="lg" len="sm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11" name="ZoneTexte 110">
            <a:extLst>
              <a:ext uri="{FF2B5EF4-FFF2-40B4-BE49-F238E27FC236}">
                <a16:creationId xmlns:a16="http://schemas.microsoft.com/office/drawing/2014/main" id="{1B3652DA-C534-4FC4-9ADF-CC54E5E1023D}"/>
              </a:ext>
            </a:extLst>
          </p:cNvPr>
          <p:cNvSpPr txBox="1"/>
          <p:nvPr/>
        </p:nvSpPr>
        <p:spPr>
          <a:xfrm>
            <a:off x="381530" y="2390371"/>
            <a:ext cx="1956512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Liaisons écologiques (Massif forestier)</a:t>
            </a:r>
            <a:endParaRPr lang="fr-BE" sz="1100" dirty="0"/>
          </a:p>
        </p:txBody>
      </p:sp>
      <p:sp>
        <p:nvSpPr>
          <p:cNvPr id="112" name="ZoneTexte 111">
            <a:extLst>
              <a:ext uri="{FF2B5EF4-FFF2-40B4-BE49-F238E27FC236}">
                <a16:creationId xmlns:a16="http://schemas.microsoft.com/office/drawing/2014/main" id="{C5382495-9579-45CF-A1D7-45B20C012853}"/>
              </a:ext>
            </a:extLst>
          </p:cNvPr>
          <p:cNvSpPr txBox="1"/>
          <p:nvPr/>
        </p:nvSpPr>
        <p:spPr>
          <a:xfrm>
            <a:off x="407751" y="2803194"/>
            <a:ext cx="2227656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Liaisons écologiques (Pelouses calcaires et milieux associés)</a:t>
            </a:r>
            <a:endParaRPr lang="fr-BE" sz="1100" dirty="0"/>
          </a:p>
        </p:txBody>
      </p:sp>
      <p:sp>
        <p:nvSpPr>
          <p:cNvPr id="113" name="Forme libre : forme 112">
            <a:extLst>
              <a:ext uri="{FF2B5EF4-FFF2-40B4-BE49-F238E27FC236}">
                <a16:creationId xmlns:a16="http://schemas.microsoft.com/office/drawing/2014/main" id="{76D0DB29-F76A-44BF-A4FA-EFA14D29F9CD}"/>
              </a:ext>
            </a:extLst>
          </p:cNvPr>
          <p:cNvSpPr/>
          <p:nvPr/>
        </p:nvSpPr>
        <p:spPr>
          <a:xfrm>
            <a:off x="113630" y="2882803"/>
            <a:ext cx="222344" cy="269732"/>
          </a:xfrm>
          <a:custGeom>
            <a:avLst/>
            <a:gdLst>
              <a:gd name="connsiteX0" fmla="*/ 0 w 219075"/>
              <a:gd name="connsiteY0" fmla="*/ 0 h 333375"/>
              <a:gd name="connsiteX1" fmla="*/ 142875 w 219075"/>
              <a:gd name="connsiteY1" fmla="*/ 104775 h 333375"/>
              <a:gd name="connsiteX2" fmla="*/ 28575 w 219075"/>
              <a:gd name="connsiteY2" fmla="*/ 228600 h 333375"/>
              <a:gd name="connsiteX3" fmla="*/ 219075 w 219075"/>
              <a:gd name="connsiteY3" fmla="*/ 333375 h 333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9075" h="333375">
                <a:moveTo>
                  <a:pt x="0" y="0"/>
                </a:moveTo>
                <a:cubicBezTo>
                  <a:pt x="69056" y="33337"/>
                  <a:pt x="138113" y="66675"/>
                  <a:pt x="142875" y="104775"/>
                </a:cubicBezTo>
                <a:cubicBezTo>
                  <a:pt x="147638" y="142875"/>
                  <a:pt x="15875" y="190500"/>
                  <a:pt x="28575" y="228600"/>
                </a:cubicBezTo>
                <a:cubicBezTo>
                  <a:pt x="41275" y="266700"/>
                  <a:pt x="130175" y="300037"/>
                  <a:pt x="219075" y="333375"/>
                </a:cubicBezTo>
              </a:path>
            </a:pathLst>
          </a:custGeom>
          <a:noFill/>
          <a:ln w="19050" cmpd="dbl">
            <a:solidFill>
              <a:schemeClr val="accent2"/>
            </a:solidFill>
            <a:prstDash val="sysDot"/>
            <a:headEnd type="arrow" w="lg" len="sm"/>
            <a:tailEnd type="arrow" w="lg" len="sm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14" name="ZoneTexte 113">
            <a:extLst>
              <a:ext uri="{FF2B5EF4-FFF2-40B4-BE49-F238E27FC236}">
                <a16:creationId xmlns:a16="http://schemas.microsoft.com/office/drawing/2014/main" id="{872C1946-2C8F-4A76-AA9B-01AE74D632B7}"/>
              </a:ext>
            </a:extLst>
          </p:cNvPr>
          <p:cNvSpPr txBox="1"/>
          <p:nvPr/>
        </p:nvSpPr>
        <p:spPr>
          <a:xfrm>
            <a:off x="436716" y="3294901"/>
            <a:ext cx="2227656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Liaisons écologiques (Plaines alluviales)</a:t>
            </a:r>
            <a:endParaRPr lang="fr-BE" sz="1100" dirty="0"/>
          </a:p>
        </p:txBody>
      </p:sp>
      <p:sp>
        <p:nvSpPr>
          <p:cNvPr id="115" name="Forme libre : forme 114">
            <a:extLst>
              <a:ext uri="{FF2B5EF4-FFF2-40B4-BE49-F238E27FC236}">
                <a16:creationId xmlns:a16="http://schemas.microsoft.com/office/drawing/2014/main" id="{648D6DB8-F367-4CE6-BF96-7EA49FD8637D}"/>
              </a:ext>
            </a:extLst>
          </p:cNvPr>
          <p:cNvSpPr/>
          <p:nvPr/>
        </p:nvSpPr>
        <p:spPr>
          <a:xfrm>
            <a:off x="119502" y="3323316"/>
            <a:ext cx="222344" cy="269732"/>
          </a:xfrm>
          <a:custGeom>
            <a:avLst/>
            <a:gdLst>
              <a:gd name="connsiteX0" fmla="*/ 0 w 219075"/>
              <a:gd name="connsiteY0" fmla="*/ 0 h 333375"/>
              <a:gd name="connsiteX1" fmla="*/ 142875 w 219075"/>
              <a:gd name="connsiteY1" fmla="*/ 104775 h 333375"/>
              <a:gd name="connsiteX2" fmla="*/ 28575 w 219075"/>
              <a:gd name="connsiteY2" fmla="*/ 228600 h 333375"/>
              <a:gd name="connsiteX3" fmla="*/ 219075 w 219075"/>
              <a:gd name="connsiteY3" fmla="*/ 333375 h 333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9075" h="333375">
                <a:moveTo>
                  <a:pt x="0" y="0"/>
                </a:moveTo>
                <a:cubicBezTo>
                  <a:pt x="69056" y="33337"/>
                  <a:pt x="138113" y="66675"/>
                  <a:pt x="142875" y="104775"/>
                </a:cubicBezTo>
                <a:cubicBezTo>
                  <a:pt x="147638" y="142875"/>
                  <a:pt x="15875" y="190500"/>
                  <a:pt x="28575" y="228600"/>
                </a:cubicBezTo>
                <a:cubicBezTo>
                  <a:pt x="41275" y="266700"/>
                  <a:pt x="130175" y="300037"/>
                  <a:pt x="219075" y="333375"/>
                </a:cubicBezTo>
              </a:path>
            </a:pathLst>
          </a:custGeom>
          <a:noFill/>
          <a:ln w="19050" cmpd="dbl">
            <a:solidFill>
              <a:schemeClr val="accent1"/>
            </a:solidFill>
            <a:prstDash val="sysDot"/>
            <a:headEnd type="arrow" w="lg" len="sm"/>
            <a:tailEnd type="arrow" w="lg" len="sm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16" name="Forme libre : forme 115">
            <a:extLst>
              <a:ext uri="{FF2B5EF4-FFF2-40B4-BE49-F238E27FC236}">
                <a16:creationId xmlns:a16="http://schemas.microsoft.com/office/drawing/2014/main" id="{83122B86-4108-4FC2-A822-BEC6F42E7937}"/>
              </a:ext>
            </a:extLst>
          </p:cNvPr>
          <p:cNvSpPr/>
          <p:nvPr/>
        </p:nvSpPr>
        <p:spPr>
          <a:xfrm>
            <a:off x="2379518" y="1018309"/>
            <a:ext cx="881045" cy="5309755"/>
          </a:xfrm>
          <a:custGeom>
            <a:avLst/>
            <a:gdLst>
              <a:gd name="connsiteX0" fmla="*/ 0 w 881045"/>
              <a:gd name="connsiteY0" fmla="*/ 0 h 5309755"/>
              <a:gd name="connsiteX1" fmla="*/ 280555 w 881045"/>
              <a:gd name="connsiteY1" fmla="*/ 737755 h 5309755"/>
              <a:gd name="connsiteX2" fmla="*/ 135082 w 881045"/>
              <a:gd name="connsiteY2" fmla="*/ 1735282 h 5309755"/>
              <a:gd name="connsiteX3" fmla="*/ 197427 w 881045"/>
              <a:gd name="connsiteY3" fmla="*/ 3065318 h 5309755"/>
              <a:gd name="connsiteX4" fmla="*/ 477982 w 881045"/>
              <a:gd name="connsiteY4" fmla="*/ 3543300 h 5309755"/>
              <a:gd name="connsiteX5" fmla="*/ 872837 w 881045"/>
              <a:gd name="connsiteY5" fmla="*/ 4509655 h 5309755"/>
              <a:gd name="connsiteX6" fmla="*/ 83127 w 881045"/>
              <a:gd name="connsiteY6" fmla="*/ 5309755 h 53097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881045" h="5309755">
                <a:moveTo>
                  <a:pt x="0" y="0"/>
                </a:moveTo>
                <a:cubicBezTo>
                  <a:pt x="129020" y="224270"/>
                  <a:pt x="258041" y="448541"/>
                  <a:pt x="280555" y="737755"/>
                </a:cubicBezTo>
                <a:cubicBezTo>
                  <a:pt x="303069" y="1026969"/>
                  <a:pt x="148937" y="1347355"/>
                  <a:pt x="135082" y="1735282"/>
                </a:cubicBezTo>
                <a:cubicBezTo>
                  <a:pt x="121227" y="2123209"/>
                  <a:pt x="140277" y="2763982"/>
                  <a:pt x="197427" y="3065318"/>
                </a:cubicBezTo>
                <a:cubicBezTo>
                  <a:pt x="254577" y="3366654"/>
                  <a:pt x="365414" y="3302577"/>
                  <a:pt x="477982" y="3543300"/>
                </a:cubicBezTo>
                <a:cubicBezTo>
                  <a:pt x="590550" y="3784023"/>
                  <a:pt x="938646" y="4215246"/>
                  <a:pt x="872837" y="4509655"/>
                </a:cubicBezTo>
                <a:cubicBezTo>
                  <a:pt x="807028" y="4804064"/>
                  <a:pt x="445077" y="5056909"/>
                  <a:pt x="83127" y="5309755"/>
                </a:cubicBezTo>
              </a:path>
            </a:pathLst>
          </a:custGeom>
          <a:noFill/>
          <a:ln w="31750">
            <a:solidFill>
              <a:schemeClr val="accent2"/>
            </a:solidFill>
            <a:prstDash val="sysDot"/>
            <a:headEnd type="arrow"/>
            <a:tailEnd type="arrow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17" name="Forme libre : forme 116">
            <a:extLst>
              <a:ext uri="{FF2B5EF4-FFF2-40B4-BE49-F238E27FC236}">
                <a16:creationId xmlns:a16="http://schemas.microsoft.com/office/drawing/2014/main" id="{9143294A-C352-4BF7-A636-5039D9F9816C}"/>
              </a:ext>
            </a:extLst>
          </p:cNvPr>
          <p:cNvSpPr/>
          <p:nvPr/>
        </p:nvSpPr>
        <p:spPr>
          <a:xfrm>
            <a:off x="2251511" y="1015586"/>
            <a:ext cx="881045" cy="5309755"/>
          </a:xfrm>
          <a:custGeom>
            <a:avLst/>
            <a:gdLst>
              <a:gd name="connsiteX0" fmla="*/ 0 w 881045"/>
              <a:gd name="connsiteY0" fmla="*/ 0 h 5309755"/>
              <a:gd name="connsiteX1" fmla="*/ 280555 w 881045"/>
              <a:gd name="connsiteY1" fmla="*/ 737755 h 5309755"/>
              <a:gd name="connsiteX2" fmla="*/ 135082 w 881045"/>
              <a:gd name="connsiteY2" fmla="*/ 1735282 h 5309755"/>
              <a:gd name="connsiteX3" fmla="*/ 197427 w 881045"/>
              <a:gd name="connsiteY3" fmla="*/ 3065318 h 5309755"/>
              <a:gd name="connsiteX4" fmla="*/ 477982 w 881045"/>
              <a:gd name="connsiteY4" fmla="*/ 3543300 h 5309755"/>
              <a:gd name="connsiteX5" fmla="*/ 872837 w 881045"/>
              <a:gd name="connsiteY5" fmla="*/ 4509655 h 5309755"/>
              <a:gd name="connsiteX6" fmla="*/ 83127 w 881045"/>
              <a:gd name="connsiteY6" fmla="*/ 5309755 h 53097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881045" h="5309755">
                <a:moveTo>
                  <a:pt x="0" y="0"/>
                </a:moveTo>
                <a:cubicBezTo>
                  <a:pt x="129020" y="224270"/>
                  <a:pt x="258041" y="448541"/>
                  <a:pt x="280555" y="737755"/>
                </a:cubicBezTo>
                <a:cubicBezTo>
                  <a:pt x="303069" y="1026969"/>
                  <a:pt x="148937" y="1347355"/>
                  <a:pt x="135082" y="1735282"/>
                </a:cubicBezTo>
                <a:cubicBezTo>
                  <a:pt x="121227" y="2123209"/>
                  <a:pt x="140277" y="2763982"/>
                  <a:pt x="197427" y="3065318"/>
                </a:cubicBezTo>
                <a:cubicBezTo>
                  <a:pt x="254577" y="3366654"/>
                  <a:pt x="365414" y="3302577"/>
                  <a:pt x="477982" y="3543300"/>
                </a:cubicBezTo>
                <a:cubicBezTo>
                  <a:pt x="590550" y="3784023"/>
                  <a:pt x="938646" y="4215246"/>
                  <a:pt x="872837" y="4509655"/>
                </a:cubicBezTo>
                <a:cubicBezTo>
                  <a:pt x="807028" y="4804064"/>
                  <a:pt x="445077" y="5056909"/>
                  <a:pt x="83127" y="5309755"/>
                </a:cubicBezTo>
              </a:path>
            </a:pathLst>
          </a:custGeom>
          <a:noFill/>
          <a:ln w="31750">
            <a:solidFill>
              <a:schemeClr val="accent1"/>
            </a:solidFill>
            <a:prstDash val="sysDot"/>
            <a:headEnd type="arrow"/>
            <a:tailEnd type="arrow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18" name="Forme libre : forme 117">
            <a:extLst>
              <a:ext uri="{FF2B5EF4-FFF2-40B4-BE49-F238E27FC236}">
                <a16:creationId xmlns:a16="http://schemas.microsoft.com/office/drawing/2014/main" id="{42E87F51-A3C8-4F05-8E0F-AFE30B640D90}"/>
              </a:ext>
            </a:extLst>
          </p:cNvPr>
          <p:cNvSpPr/>
          <p:nvPr/>
        </p:nvSpPr>
        <p:spPr>
          <a:xfrm>
            <a:off x="2705100" y="57150"/>
            <a:ext cx="4029075" cy="2281560"/>
          </a:xfrm>
          <a:custGeom>
            <a:avLst/>
            <a:gdLst>
              <a:gd name="connsiteX0" fmla="*/ 0 w 4029075"/>
              <a:gd name="connsiteY0" fmla="*/ 1476375 h 2281560"/>
              <a:gd name="connsiteX1" fmla="*/ 295275 w 4029075"/>
              <a:gd name="connsiteY1" fmla="*/ 2143125 h 2281560"/>
              <a:gd name="connsiteX2" fmla="*/ 1076325 w 4029075"/>
              <a:gd name="connsiteY2" fmla="*/ 2266950 h 2281560"/>
              <a:gd name="connsiteX3" fmla="*/ 1657350 w 4029075"/>
              <a:gd name="connsiteY3" fmla="*/ 1924050 h 2281560"/>
              <a:gd name="connsiteX4" fmla="*/ 2352675 w 4029075"/>
              <a:gd name="connsiteY4" fmla="*/ 1809750 h 2281560"/>
              <a:gd name="connsiteX5" fmla="*/ 2667000 w 4029075"/>
              <a:gd name="connsiteY5" fmla="*/ 1238250 h 2281560"/>
              <a:gd name="connsiteX6" fmla="*/ 3257550 w 4029075"/>
              <a:gd name="connsiteY6" fmla="*/ 828675 h 2281560"/>
              <a:gd name="connsiteX7" fmla="*/ 3638550 w 4029075"/>
              <a:gd name="connsiteY7" fmla="*/ 257175 h 2281560"/>
              <a:gd name="connsiteX8" fmla="*/ 4029075 w 4029075"/>
              <a:gd name="connsiteY8" fmla="*/ 0 h 22815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029075" h="2281560">
                <a:moveTo>
                  <a:pt x="0" y="1476375"/>
                </a:moveTo>
                <a:cubicBezTo>
                  <a:pt x="57944" y="1743869"/>
                  <a:pt x="115888" y="2011363"/>
                  <a:pt x="295275" y="2143125"/>
                </a:cubicBezTo>
                <a:cubicBezTo>
                  <a:pt x="474662" y="2274887"/>
                  <a:pt x="849313" y="2303462"/>
                  <a:pt x="1076325" y="2266950"/>
                </a:cubicBezTo>
                <a:cubicBezTo>
                  <a:pt x="1303337" y="2230438"/>
                  <a:pt x="1444625" y="2000250"/>
                  <a:pt x="1657350" y="1924050"/>
                </a:cubicBezTo>
                <a:cubicBezTo>
                  <a:pt x="1870075" y="1847850"/>
                  <a:pt x="2184400" y="1924050"/>
                  <a:pt x="2352675" y="1809750"/>
                </a:cubicBezTo>
                <a:cubicBezTo>
                  <a:pt x="2520950" y="1695450"/>
                  <a:pt x="2516188" y="1401762"/>
                  <a:pt x="2667000" y="1238250"/>
                </a:cubicBezTo>
                <a:cubicBezTo>
                  <a:pt x="2817813" y="1074737"/>
                  <a:pt x="3095625" y="992187"/>
                  <a:pt x="3257550" y="828675"/>
                </a:cubicBezTo>
                <a:cubicBezTo>
                  <a:pt x="3419475" y="665163"/>
                  <a:pt x="3509962" y="395288"/>
                  <a:pt x="3638550" y="257175"/>
                </a:cubicBezTo>
                <a:cubicBezTo>
                  <a:pt x="3767138" y="119062"/>
                  <a:pt x="3898106" y="59531"/>
                  <a:pt x="4029075" y="0"/>
                </a:cubicBezTo>
              </a:path>
            </a:pathLst>
          </a:custGeom>
          <a:noFill/>
          <a:ln w="31750">
            <a:solidFill>
              <a:srgbClr val="00B050"/>
            </a:solidFill>
            <a:prstDash val="sysDot"/>
            <a:headEnd type="arrow"/>
            <a:tailEnd type="arrow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19" name="Forme libre : forme 118">
            <a:extLst>
              <a:ext uri="{FF2B5EF4-FFF2-40B4-BE49-F238E27FC236}">
                <a16:creationId xmlns:a16="http://schemas.microsoft.com/office/drawing/2014/main" id="{C61F22C8-DB9B-4361-98B9-B8D7F8D5C760}"/>
              </a:ext>
            </a:extLst>
          </p:cNvPr>
          <p:cNvSpPr/>
          <p:nvPr/>
        </p:nvSpPr>
        <p:spPr>
          <a:xfrm>
            <a:off x="7658100" y="5008991"/>
            <a:ext cx="2533650" cy="1810909"/>
          </a:xfrm>
          <a:custGeom>
            <a:avLst/>
            <a:gdLst>
              <a:gd name="connsiteX0" fmla="*/ 0 w 2533650"/>
              <a:gd name="connsiteY0" fmla="*/ 1810909 h 1810909"/>
              <a:gd name="connsiteX1" fmla="*/ 762000 w 2533650"/>
              <a:gd name="connsiteY1" fmla="*/ 1106059 h 1810909"/>
              <a:gd name="connsiteX2" fmla="*/ 1485900 w 2533650"/>
              <a:gd name="connsiteY2" fmla="*/ 553609 h 1810909"/>
              <a:gd name="connsiteX3" fmla="*/ 1924050 w 2533650"/>
              <a:gd name="connsiteY3" fmla="*/ 86884 h 1810909"/>
              <a:gd name="connsiteX4" fmla="*/ 2533650 w 2533650"/>
              <a:gd name="connsiteY4" fmla="*/ 1159 h 18109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33650" h="1810909">
                <a:moveTo>
                  <a:pt x="0" y="1810909"/>
                </a:moveTo>
                <a:cubicBezTo>
                  <a:pt x="257175" y="1563259"/>
                  <a:pt x="514350" y="1315609"/>
                  <a:pt x="762000" y="1106059"/>
                </a:cubicBezTo>
                <a:cubicBezTo>
                  <a:pt x="1009650" y="896509"/>
                  <a:pt x="1292225" y="723471"/>
                  <a:pt x="1485900" y="553609"/>
                </a:cubicBezTo>
                <a:cubicBezTo>
                  <a:pt x="1679575" y="383747"/>
                  <a:pt x="1749425" y="178959"/>
                  <a:pt x="1924050" y="86884"/>
                </a:cubicBezTo>
                <a:cubicBezTo>
                  <a:pt x="2098675" y="-5191"/>
                  <a:pt x="2316162" y="-2016"/>
                  <a:pt x="2533650" y="1159"/>
                </a:cubicBezTo>
              </a:path>
            </a:pathLst>
          </a:custGeom>
          <a:noFill/>
          <a:ln w="31750">
            <a:solidFill>
              <a:srgbClr val="00B050"/>
            </a:solidFill>
            <a:prstDash val="sysDot"/>
            <a:headEnd type="arrow"/>
            <a:tailEnd type="arrow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21" name="Forme libre : forme 120">
            <a:extLst>
              <a:ext uri="{FF2B5EF4-FFF2-40B4-BE49-F238E27FC236}">
                <a16:creationId xmlns:a16="http://schemas.microsoft.com/office/drawing/2014/main" id="{958F7D9F-B50B-4803-A380-9C26FB62A9E9}"/>
              </a:ext>
            </a:extLst>
          </p:cNvPr>
          <p:cNvSpPr/>
          <p:nvPr/>
        </p:nvSpPr>
        <p:spPr>
          <a:xfrm>
            <a:off x="2857922" y="5953903"/>
            <a:ext cx="1350818" cy="706582"/>
          </a:xfrm>
          <a:custGeom>
            <a:avLst/>
            <a:gdLst>
              <a:gd name="connsiteX0" fmla="*/ 0 w 1350818"/>
              <a:gd name="connsiteY0" fmla="*/ 0 h 706582"/>
              <a:gd name="connsiteX1" fmla="*/ 1007918 w 1350818"/>
              <a:gd name="connsiteY1" fmla="*/ 529936 h 706582"/>
              <a:gd name="connsiteX2" fmla="*/ 1350818 w 1350818"/>
              <a:gd name="connsiteY2" fmla="*/ 706582 h 7065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350818" h="706582">
                <a:moveTo>
                  <a:pt x="0" y="0"/>
                </a:moveTo>
                <a:lnTo>
                  <a:pt x="1007918" y="529936"/>
                </a:lnTo>
                <a:lnTo>
                  <a:pt x="1350818" y="706582"/>
                </a:lnTo>
              </a:path>
            </a:pathLst>
          </a:custGeom>
          <a:noFill/>
          <a:ln w="31750">
            <a:solidFill>
              <a:schemeClr val="accent1"/>
            </a:solidFill>
            <a:prstDash val="sysDot"/>
            <a:tailEnd type="arrow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63" name="Ellipse 62">
            <a:extLst>
              <a:ext uri="{FF2B5EF4-FFF2-40B4-BE49-F238E27FC236}">
                <a16:creationId xmlns:a16="http://schemas.microsoft.com/office/drawing/2014/main" id="{BA172A28-9FBE-4E6C-9531-55773D21B403}"/>
              </a:ext>
            </a:extLst>
          </p:cNvPr>
          <p:cNvSpPr/>
          <p:nvPr/>
        </p:nvSpPr>
        <p:spPr>
          <a:xfrm>
            <a:off x="7034255" y="-490138"/>
            <a:ext cx="742267" cy="695325"/>
          </a:xfrm>
          <a:prstGeom prst="ellipse">
            <a:avLst/>
          </a:prstGeom>
          <a:solidFill>
            <a:schemeClr val="accent2"/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 dirty="0"/>
          </a:p>
        </p:txBody>
      </p:sp>
      <p:sp>
        <p:nvSpPr>
          <p:cNvPr id="64" name="ZoneTexte 63">
            <a:extLst>
              <a:ext uri="{FF2B5EF4-FFF2-40B4-BE49-F238E27FC236}">
                <a16:creationId xmlns:a16="http://schemas.microsoft.com/office/drawing/2014/main" id="{5678D1FB-BAB8-4A85-83E4-3FD9B0D4E52D}"/>
              </a:ext>
            </a:extLst>
          </p:cNvPr>
          <p:cNvSpPr txBox="1"/>
          <p:nvPr/>
        </p:nvSpPr>
        <p:spPr>
          <a:xfrm>
            <a:off x="6857173" y="-54739"/>
            <a:ext cx="1096433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000" b="1" dirty="0">
                <a:solidFill>
                  <a:schemeClr val="bg1"/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Huy</a:t>
            </a:r>
            <a:endParaRPr lang="fr-BE" sz="1000" b="1" dirty="0">
              <a:solidFill>
                <a:schemeClr val="bg1"/>
              </a:solidFill>
              <a:latin typeface="Aharoni" panose="02010803020104030203" pitchFamily="2" charset="-79"/>
              <a:cs typeface="Aharoni" panose="02010803020104030203" pitchFamily="2" charset="-79"/>
            </a:endParaRPr>
          </a:p>
        </p:txBody>
      </p:sp>
      <p:sp>
        <p:nvSpPr>
          <p:cNvPr id="125" name="Forme libre : forme 124">
            <a:extLst>
              <a:ext uri="{FF2B5EF4-FFF2-40B4-BE49-F238E27FC236}">
                <a16:creationId xmlns:a16="http://schemas.microsoft.com/office/drawing/2014/main" id="{C3C0B2E5-AC2F-4403-999C-670C5B308F77}"/>
              </a:ext>
            </a:extLst>
          </p:cNvPr>
          <p:cNvSpPr/>
          <p:nvPr/>
        </p:nvSpPr>
        <p:spPr>
          <a:xfrm>
            <a:off x="3357647" y="-277206"/>
            <a:ext cx="4638658" cy="1712385"/>
          </a:xfrm>
          <a:custGeom>
            <a:avLst/>
            <a:gdLst>
              <a:gd name="connsiteX0" fmla="*/ 328065 w 5727183"/>
              <a:gd name="connsiteY0" fmla="*/ 1970861 h 2211346"/>
              <a:gd name="connsiteX1" fmla="*/ 1877465 w 5727183"/>
              <a:gd name="connsiteY1" fmla="*/ 2199461 h 2211346"/>
              <a:gd name="connsiteX2" fmla="*/ 3744365 w 5727183"/>
              <a:gd name="connsiteY2" fmla="*/ 1856561 h 2211346"/>
              <a:gd name="connsiteX3" fmla="*/ 5509665 w 5727183"/>
              <a:gd name="connsiteY3" fmla="*/ 548461 h 2211346"/>
              <a:gd name="connsiteX4" fmla="*/ 5573165 w 5727183"/>
              <a:gd name="connsiteY4" fmla="*/ 230961 h 2211346"/>
              <a:gd name="connsiteX5" fmla="*/ 4366665 w 5727183"/>
              <a:gd name="connsiteY5" fmla="*/ 15061 h 2211346"/>
              <a:gd name="connsiteX6" fmla="*/ 2512465 w 5727183"/>
              <a:gd name="connsiteY6" fmla="*/ 27761 h 2211346"/>
              <a:gd name="connsiteX7" fmla="*/ 874165 w 5727183"/>
              <a:gd name="connsiteY7" fmla="*/ 103961 h 2211346"/>
              <a:gd name="connsiteX8" fmla="*/ 35965 w 5727183"/>
              <a:gd name="connsiteY8" fmla="*/ 523061 h 2211346"/>
              <a:gd name="connsiteX9" fmla="*/ 328065 w 5727183"/>
              <a:gd name="connsiteY9" fmla="*/ 1970861 h 22113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5727183" h="2211346">
                <a:moveTo>
                  <a:pt x="328065" y="1970861"/>
                </a:moveTo>
                <a:cubicBezTo>
                  <a:pt x="634982" y="2250261"/>
                  <a:pt x="1308082" y="2218511"/>
                  <a:pt x="1877465" y="2199461"/>
                </a:cubicBezTo>
                <a:cubicBezTo>
                  <a:pt x="2446848" y="2180411"/>
                  <a:pt x="3138998" y="2131728"/>
                  <a:pt x="3744365" y="1856561"/>
                </a:cubicBezTo>
                <a:cubicBezTo>
                  <a:pt x="4349732" y="1581394"/>
                  <a:pt x="5204865" y="819394"/>
                  <a:pt x="5509665" y="548461"/>
                </a:cubicBezTo>
                <a:cubicBezTo>
                  <a:pt x="5814465" y="277528"/>
                  <a:pt x="5763665" y="319861"/>
                  <a:pt x="5573165" y="230961"/>
                </a:cubicBezTo>
                <a:cubicBezTo>
                  <a:pt x="5382665" y="142061"/>
                  <a:pt x="4876782" y="48928"/>
                  <a:pt x="4366665" y="15061"/>
                </a:cubicBezTo>
                <a:cubicBezTo>
                  <a:pt x="3856548" y="-18806"/>
                  <a:pt x="3094548" y="12944"/>
                  <a:pt x="2512465" y="27761"/>
                </a:cubicBezTo>
                <a:cubicBezTo>
                  <a:pt x="1930382" y="42578"/>
                  <a:pt x="1286915" y="21411"/>
                  <a:pt x="874165" y="103961"/>
                </a:cubicBezTo>
                <a:cubicBezTo>
                  <a:pt x="461415" y="186511"/>
                  <a:pt x="126982" y="211911"/>
                  <a:pt x="35965" y="523061"/>
                </a:cubicBezTo>
                <a:cubicBezTo>
                  <a:pt x="-55052" y="834211"/>
                  <a:pt x="21148" y="1691461"/>
                  <a:pt x="328065" y="1970861"/>
                </a:cubicBezTo>
                <a:close/>
              </a:path>
            </a:pathLst>
          </a:custGeom>
          <a:blipFill dpi="0" rotWithShape="1">
            <a:blip r:embed="rId4"/>
            <a:srcRect/>
            <a:tile tx="25400" ty="0" sx="57000" sy="29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26" name="ZoneTexte 125">
            <a:extLst>
              <a:ext uri="{FF2B5EF4-FFF2-40B4-BE49-F238E27FC236}">
                <a16:creationId xmlns:a16="http://schemas.microsoft.com/office/drawing/2014/main" id="{1992DB16-1121-4BD0-90CA-73BB79A7E1C7}"/>
              </a:ext>
            </a:extLst>
          </p:cNvPr>
          <p:cNvSpPr txBox="1"/>
          <p:nvPr/>
        </p:nvSpPr>
        <p:spPr>
          <a:xfrm>
            <a:off x="4541944" y="268091"/>
            <a:ext cx="194040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200" b="1" dirty="0">
                <a:solidFill>
                  <a:schemeClr val="accent4">
                    <a:lumMod val="75000"/>
                  </a:schemeClr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Collines de la bordure nord du vrai Condroz</a:t>
            </a:r>
            <a:endParaRPr lang="fr-BE" sz="1200" b="1" dirty="0">
              <a:solidFill>
                <a:schemeClr val="accent4">
                  <a:lumMod val="75000"/>
                </a:schemeClr>
              </a:solidFill>
              <a:latin typeface="Aharoni" panose="02010803020104030203" pitchFamily="2" charset="-79"/>
              <a:cs typeface="Aharoni" panose="02010803020104030203" pitchFamily="2" charset="-79"/>
            </a:endParaRPr>
          </a:p>
        </p:txBody>
      </p:sp>
      <p:sp>
        <p:nvSpPr>
          <p:cNvPr id="60" name="Ellipse 59">
            <a:extLst>
              <a:ext uri="{FF2B5EF4-FFF2-40B4-BE49-F238E27FC236}">
                <a16:creationId xmlns:a16="http://schemas.microsoft.com/office/drawing/2014/main" id="{BE6673E8-9187-4C3A-A9A1-79DE1E2BBD3C}"/>
              </a:ext>
            </a:extLst>
          </p:cNvPr>
          <p:cNvSpPr/>
          <p:nvPr/>
        </p:nvSpPr>
        <p:spPr>
          <a:xfrm>
            <a:off x="2701970" y="4522882"/>
            <a:ext cx="742267" cy="695325"/>
          </a:xfrm>
          <a:prstGeom prst="ellipse">
            <a:avLst/>
          </a:prstGeom>
          <a:solidFill>
            <a:schemeClr val="accent2"/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 dirty="0"/>
          </a:p>
        </p:txBody>
      </p:sp>
      <p:sp>
        <p:nvSpPr>
          <p:cNvPr id="346" name="ZoneTexte 345">
            <a:extLst>
              <a:ext uri="{FF2B5EF4-FFF2-40B4-BE49-F238E27FC236}">
                <a16:creationId xmlns:a16="http://schemas.microsoft.com/office/drawing/2014/main" id="{2961E3F6-EE32-4B73-94E3-FC0E75547547}"/>
              </a:ext>
            </a:extLst>
          </p:cNvPr>
          <p:cNvSpPr txBox="1"/>
          <p:nvPr/>
        </p:nvSpPr>
        <p:spPr>
          <a:xfrm>
            <a:off x="2535259" y="4763860"/>
            <a:ext cx="1096433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000" b="1" dirty="0">
                <a:solidFill>
                  <a:schemeClr val="bg1"/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Dinant</a:t>
            </a:r>
            <a:endParaRPr lang="fr-BE" sz="1000" b="1" dirty="0">
              <a:solidFill>
                <a:schemeClr val="bg1"/>
              </a:solidFill>
              <a:latin typeface="Aharoni" panose="02010803020104030203" pitchFamily="2" charset="-79"/>
              <a:cs typeface="Aharoni" panose="02010803020104030203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1594229463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" name="Forme libre : forme 121">
            <a:extLst>
              <a:ext uri="{FF2B5EF4-FFF2-40B4-BE49-F238E27FC236}">
                <a16:creationId xmlns:a16="http://schemas.microsoft.com/office/drawing/2014/main" id="{F47862CC-E2F4-4637-9EE8-BABE15A515B4}"/>
              </a:ext>
            </a:extLst>
          </p:cNvPr>
          <p:cNvSpPr/>
          <p:nvPr/>
        </p:nvSpPr>
        <p:spPr>
          <a:xfrm>
            <a:off x="2524991" y="3609958"/>
            <a:ext cx="2057400" cy="382656"/>
          </a:xfrm>
          <a:custGeom>
            <a:avLst/>
            <a:gdLst>
              <a:gd name="connsiteX0" fmla="*/ 2057400 w 2057400"/>
              <a:gd name="connsiteY0" fmla="*/ 265851 h 382656"/>
              <a:gd name="connsiteX1" fmla="*/ 1215736 w 2057400"/>
              <a:gd name="connsiteY1" fmla="*/ 369760 h 382656"/>
              <a:gd name="connsiteX2" fmla="*/ 789709 w 2057400"/>
              <a:gd name="connsiteY2" fmla="*/ 6078 h 382656"/>
              <a:gd name="connsiteX3" fmla="*/ 498764 w 2057400"/>
              <a:gd name="connsiteY3" fmla="*/ 151551 h 382656"/>
              <a:gd name="connsiteX4" fmla="*/ 0 w 2057400"/>
              <a:gd name="connsiteY4" fmla="*/ 276242 h 3826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57400" h="382656">
                <a:moveTo>
                  <a:pt x="2057400" y="265851"/>
                </a:moveTo>
                <a:cubicBezTo>
                  <a:pt x="1742209" y="339453"/>
                  <a:pt x="1427018" y="413056"/>
                  <a:pt x="1215736" y="369760"/>
                </a:cubicBezTo>
                <a:cubicBezTo>
                  <a:pt x="1004454" y="326465"/>
                  <a:pt x="909204" y="42446"/>
                  <a:pt x="789709" y="6078"/>
                </a:cubicBezTo>
                <a:cubicBezTo>
                  <a:pt x="670214" y="-30290"/>
                  <a:pt x="630382" y="106524"/>
                  <a:pt x="498764" y="151551"/>
                </a:cubicBezTo>
                <a:cubicBezTo>
                  <a:pt x="367146" y="196578"/>
                  <a:pt x="183573" y="236410"/>
                  <a:pt x="0" y="276242"/>
                </a:cubicBezTo>
              </a:path>
            </a:pathLst>
          </a:custGeom>
          <a:noFill/>
          <a:ln w="31750">
            <a:solidFill>
              <a:schemeClr val="accent2"/>
            </a:solidFill>
            <a:prstDash val="sysDot"/>
            <a:headEnd type="arrow"/>
            <a:tailEnd type="none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76" name="Forme libre : forme 75">
            <a:extLst>
              <a:ext uri="{FF2B5EF4-FFF2-40B4-BE49-F238E27FC236}">
                <a16:creationId xmlns:a16="http://schemas.microsoft.com/office/drawing/2014/main" id="{45C42C9A-7D6C-4E82-AD09-2D4D3E42FAAF}"/>
              </a:ext>
            </a:extLst>
          </p:cNvPr>
          <p:cNvSpPr/>
          <p:nvPr/>
        </p:nvSpPr>
        <p:spPr>
          <a:xfrm>
            <a:off x="2887535" y="691911"/>
            <a:ext cx="4261544" cy="2080931"/>
          </a:xfrm>
          <a:custGeom>
            <a:avLst/>
            <a:gdLst>
              <a:gd name="connsiteX0" fmla="*/ 722440 w 4312153"/>
              <a:gd name="connsiteY0" fmla="*/ 1438313 h 1963256"/>
              <a:gd name="connsiteX1" fmla="*/ 122365 w 4312153"/>
              <a:gd name="connsiteY1" fmla="*/ 1362113 h 1963256"/>
              <a:gd name="connsiteX2" fmla="*/ 65215 w 4312153"/>
              <a:gd name="connsiteY2" fmla="*/ 1828838 h 1963256"/>
              <a:gd name="connsiteX3" fmla="*/ 865315 w 4312153"/>
              <a:gd name="connsiteY3" fmla="*/ 1952663 h 1963256"/>
              <a:gd name="connsiteX4" fmla="*/ 2055940 w 4312153"/>
              <a:gd name="connsiteY4" fmla="*/ 1609763 h 1963256"/>
              <a:gd name="connsiteX5" fmla="*/ 3303715 w 4312153"/>
              <a:gd name="connsiteY5" fmla="*/ 1466888 h 1963256"/>
              <a:gd name="connsiteX6" fmla="*/ 4094290 w 4312153"/>
              <a:gd name="connsiteY6" fmla="*/ 771563 h 1963256"/>
              <a:gd name="connsiteX7" fmla="*/ 4227640 w 4312153"/>
              <a:gd name="connsiteY7" fmla="*/ 238163 h 1963256"/>
              <a:gd name="connsiteX8" fmla="*/ 2951290 w 4312153"/>
              <a:gd name="connsiteY8" fmla="*/ 609638 h 1963256"/>
              <a:gd name="connsiteX9" fmla="*/ 2294065 w 4312153"/>
              <a:gd name="connsiteY9" fmla="*/ 447713 h 1963256"/>
              <a:gd name="connsiteX10" fmla="*/ 2322640 w 4312153"/>
              <a:gd name="connsiteY10" fmla="*/ 104813 h 1963256"/>
              <a:gd name="connsiteX11" fmla="*/ 2208340 w 4312153"/>
              <a:gd name="connsiteY11" fmla="*/ 19088 h 1963256"/>
              <a:gd name="connsiteX12" fmla="*/ 1951165 w 4312153"/>
              <a:gd name="connsiteY12" fmla="*/ 9563 h 1963256"/>
              <a:gd name="connsiteX13" fmla="*/ 1779715 w 4312153"/>
              <a:gd name="connsiteY13" fmla="*/ 133388 h 1963256"/>
              <a:gd name="connsiteX14" fmla="*/ 1598740 w 4312153"/>
              <a:gd name="connsiteY14" fmla="*/ 38138 h 1963256"/>
              <a:gd name="connsiteX15" fmla="*/ 1408240 w 4312153"/>
              <a:gd name="connsiteY15" fmla="*/ 38138 h 1963256"/>
              <a:gd name="connsiteX16" fmla="*/ 1417765 w 4312153"/>
              <a:gd name="connsiteY16" fmla="*/ 123863 h 1963256"/>
              <a:gd name="connsiteX17" fmla="*/ 1322515 w 4312153"/>
              <a:gd name="connsiteY17" fmla="*/ 104813 h 1963256"/>
              <a:gd name="connsiteX18" fmla="*/ 1112965 w 4312153"/>
              <a:gd name="connsiteY18" fmla="*/ 47663 h 1963256"/>
              <a:gd name="connsiteX19" fmla="*/ 1084390 w 4312153"/>
              <a:gd name="connsiteY19" fmla="*/ 133388 h 1963256"/>
              <a:gd name="connsiteX20" fmla="*/ 1122490 w 4312153"/>
              <a:gd name="connsiteY20" fmla="*/ 209588 h 1963256"/>
              <a:gd name="connsiteX21" fmla="*/ 1084390 w 4312153"/>
              <a:gd name="connsiteY21" fmla="*/ 371513 h 1963256"/>
              <a:gd name="connsiteX22" fmla="*/ 951040 w 4312153"/>
              <a:gd name="connsiteY22" fmla="*/ 371513 h 1963256"/>
              <a:gd name="connsiteX23" fmla="*/ 1046290 w 4312153"/>
              <a:gd name="connsiteY23" fmla="*/ 400088 h 1963256"/>
              <a:gd name="connsiteX24" fmla="*/ 1198690 w 4312153"/>
              <a:gd name="connsiteY24" fmla="*/ 542963 h 1963256"/>
              <a:gd name="connsiteX25" fmla="*/ 1217740 w 4312153"/>
              <a:gd name="connsiteY25" fmla="*/ 657263 h 1963256"/>
              <a:gd name="connsiteX26" fmla="*/ 1141540 w 4312153"/>
              <a:gd name="connsiteY26" fmla="*/ 733463 h 1963256"/>
              <a:gd name="connsiteX27" fmla="*/ 1198690 w 4312153"/>
              <a:gd name="connsiteY27" fmla="*/ 885863 h 1963256"/>
              <a:gd name="connsiteX28" fmla="*/ 1008190 w 4312153"/>
              <a:gd name="connsiteY28" fmla="*/ 981113 h 1963256"/>
              <a:gd name="connsiteX29" fmla="*/ 903415 w 4312153"/>
              <a:gd name="connsiteY29" fmla="*/ 1066838 h 1963256"/>
              <a:gd name="connsiteX30" fmla="*/ 760540 w 4312153"/>
              <a:gd name="connsiteY30" fmla="*/ 971588 h 1963256"/>
              <a:gd name="connsiteX31" fmla="*/ 741490 w 4312153"/>
              <a:gd name="connsiteY31" fmla="*/ 1057313 h 1963256"/>
              <a:gd name="connsiteX32" fmla="*/ 684340 w 4312153"/>
              <a:gd name="connsiteY32" fmla="*/ 1123988 h 1963256"/>
              <a:gd name="connsiteX33" fmla="*/ 789115 w 4312153"/>
              <a:gd name="connsiteY33" fmla="*/ 1371638 h 1963256"/>
              <a:gd name="connsiteX34" fmla="*/ 722440 w 4312153"/>
              <a:gd name="connsiteY34" fmla="*/ 1438313 h 1963256"/>
              <a:gd name="connsiteX0" fmla="*/ 722440 w 4267150"/>
              <a:gd name="connsiteY0" fmla="*/ 1669407 h 2194350"/>
              <a:gd name="connsiteX1" fmla="*/ 122365 w 4267150"/>
              <a:gd name="connsiteY1" fmla="*/ 1593207 h 2194350"/>
              <a:gd name="connsiteX2" fmla="*/ 65215 w 4267150"/>
              <a:gd name="connsiteY2" fmla="*/ 2059932 h 2194350"/>
              <a:gd name="connsiteX3" fmla="*/ 865315 w 4267150"/>
              <a:gd name="connsiteY3" fmla="*/ 2183757 h 2194350"/>
              <a:gd name="connsiteX4" fmla="*/ 2055940 w 4267150"/>
              <a:gd name="connsiteY4" fmla="*/ 1840857 h 2194350"/>
              <a:gd name="connsiteX5" fmla="*/ 3303715 w 4267150"/>
              <a:gd name="connsiteY5" fmla="*/ 1697982 h 2194350"/>
              <a:gd name="connsiteX6" fmla="*/ 4094290 w 4267150"/>
              <a:gd name="connsiteY6" fmla="*/ 1002657 h 2194350"/>
              <a:gd name="connsiteX7" fmla="*/ 4227640 w 4267150"/>
              <a:gd name="connsiteY7" fmla="*/ 469257 h 2194350"/>
              <a:gd name="connsiteX8" fmla="*/ 3560890 w 4267150"/>
              <a:gd name="connsiteY8" fmla="*/ 2532 h 2194350"/>
              <a:gd name="connsiteX9" fmla="*/ 2294065 w 4267150"/>
              <a:gd name="connsiteY9" fmla="*/ 678807 h 2194350"/>
              <a:gd name="connsiteX10" fmla="*/ 2322640 w 4267150"/>
              <a:gd name="connsiteY10" fmla="*/ 335907 h 2194350"/>
              <a:gd name="connsiteX11" fmla="*/ 2208340 w 4267150"/>
              <a:gd name="connsiteY11" fmla="*/ 250182 h 2194350"/>
              <a:gd name="connsiteX12" fmla="*/ 1951165 w 4267150"/>
              <a:gd name="connsiteY12" fmla="*/ 240657 h 2194350"/>
              <a:gd name="connsiteX13" fmla="*/ 1779715 w 4267150"/>
              <a:gd name="connsiteY13" fmla="*/ 364482 h 2194350"/>
              <a:gd name="connsiteX14" fmla="*/ 1598740 w 4267150"/>
              <a:gd name="connsiteY14" fmla="*/ 269232 h 2194350"/>
              <a:gd name="connsiteX15" fmla="*/ 1408240 w 4267150"/>
              <a:gd name="connsiteY15" fmla="*/ 269232 h 2194350"/>
              <a:gd name="connsiteX16" fmla="*/ 1417765 w 4267150"/>
              <a:gd name="connsiteY16" fmla="*/ 354957 h 2194350"/>
              <a:gd name="connsiteX17" fmla="*/ 1322515 w 4267150"/>
              <a:gd name="connsiteY17" fmla="*/ 335907 h 2194350"/>
              <a:gd name="connsiteX18" fmla="*/ 1112965 w 4267150"/>
              <a:gd name="connsiteY18" fmla="*/ 278757 h 2194350"/>
              <a:gd name="connsiteX19" fmla="*/ 1084390 w 4267150"/>
              <a:gd name="connsiteY19" fmla="*/ 364482 h 2194350"/>
              <a:gd name="connsiteX20" fmla="*/ 1122490 w 4267150"/>
              <a:gd name="connsiteY20" fmla="*/ 440682 h 2194350"/>
              <a:gd name="connsiteX21" fmla="*/ 1084390 w 4267150"/>
              <a:gd name="connsiteY21" fmla="*/ 602607 h 2194350"/>
              <a:gd name="connsiteX22" fmla="*/ 951040 w 4267150"/>
              <a:gd name="connsiteY22" fmla="*/ 602607 h 2194350"/>
              <a:gd name="connsiteX23" fmla="*/ 1046290 w 4267150"/>
              <a:gd name="connsiteY23" fmla="*/ 631182 h 2194350"/>
              <a:gd name="connsiteX24" fmla="*/ 1198690 w 4267150"/>
              <a:gd name="connsiteY24" fmla="*/ 774057 h 2194350"/>
              <a:gd name="connsiteX25" fmla="*/ 1217740 w 4267150"/>
              <a:gd name="connsiteY25" fmla="*/ 888357 h 2194350"/>
              <a:gd name="connsiteX26" fmla="*/ 1141540 w 4267150"/>
              <a:gd name="connsiteY26" fmla="*/ 964557 h 2194350"/>
              <a:gd name="connsiteX27" fmla="*/ 1198690 w 4267150"/>
              <a:gd name="connsiteY27" fmla="*/ 1116957 h 2194350"/>
              <a:gd name="connsiteX28" fmla="*/ 1008190 w 4267150"/>
              <a:gd name="connsiteY28" fmla="*/ 1212207 h 2194350"/>
              <a:gd name="connsiteX29" fmla="*/ 903415 w 4267150"/>
              <a:gd name="connsiteY29" fmla="*/ 1297932 h 2194350"/>
              <a:gd name="connsiteX30" fmla="*/ 760540 w 4267150"/>
              <a:gd name="connsiteY30" fmla="*/ 1202682 h 2194350"/>
              <a:gd name="connsiteX31" fmla="*/ 741490 w 4267150"/>
              <a:gd name="connsiteY31" fmla="*/ 1288407 h 2194350"/>
              <a:gd name="connsiteX32" fmla="*/ 684340 w 4267150"/>
              <a:gd name="connsiteY32" fmla="*/ 1355082 h 2194350"/>
              <a:gd name="connsiteX33" fmla="*/ 789115 w 4267150"/>
              <a:gd name="connsiteY33" fmla="*/ 1602732 h 2194350"/>
              <a:gd name="connsiteX34" fmla="*/ 722440 w 4267150"/>
              <a:gd name="connsiteY34" fmla="*/ 1669407 h 2194350"/>
              <a:gd name="connsiteX0" fmla="*/ 722440 w 4267150"/>
              <a:gd name="connsiteY0" fmla="*/ 1667001 h 2191944"/>
              <a:gd name="connsiteX1" fmla="*/ 122365 w 4267150"/>
              <a:gd name="connsiteY1" fmla="*/ 1590801 h 2191944"/>
              <a:gd name="connsiteX2" fmla="*/ 65215 w 4267150"/>
              <a:gd name="connsiteY2" fmla="*/ 2057526 h 2191944"/>
              <a:gd name="connsiteX3" fmla="*/ 865315 w 4267150"/>
              <a:gd name="connsiteY3" fmla="*/ 2181351 h 2191944"/>
              <a:gd name="connsiteX4" fmla="*/ 2055940 w 4267150"/>
              <a:gd name="connsiteY4" fmla="*/ 1838451 h 2191944"/>
              <a:gd name="connsiteX5" fmla="*/ 3303715 w 4267150"/>
              <a:gd name="connsiteY5" fmla="*/ 1695576 h 2191944"/>
              <a:gd name="connsiteX6" fmla="*/ 4094290 w 4267150"/>
              <a:gd name="connsiteY6" fmla="*/ 1000251 h 2191944"/>
              <a:gd name="connsiteX7" fmla="*/ 4227640 w 4267150"/>
              <a:gd name="connsiteY7" fmla="*/ 466851 h 2191944"/>
              <a:gd name="connsiteX8" fmla="*/ 3560890 w 4267150"/>
              <a:gd name="connsiteY8" fmla="*/ 126 h 2191944"/>
              <a:gd name="connsiteX9" fmla="*/ 3056065 w 4267150"/>
              <a:gd name="connsiteY9" fmla="*/ 419226 h 2191944"/>
              <a:gd name="connsiteX10" fmla="*/ 2322640 w 4267150"/>
              <a:gd name="connsiteY10" fmla="*/ 333501 h 2191944"/>
              <a:gd name="connsiteX11" fmla="*/ 2208340 w 4267150"/>
              <a:gd name="connsiteY11" fmla="*/ 247776 h 2191944"/>
              <a:gd name="connsiteX12" fmla="*/ 1951165 w 4267150"/>
              <a:gd name="connsiteY12" fmla="*/ 238251 h 2191944"/>
              <a:gd name="connsiteX13" fmla="*/ 1779715 w 4267150"/>
              <a:gd name="connsiteY13" fmla="*/ 362076 h 2191944"/>
              <a:gd name="connsiteX14" fmla="*/ 1598740 w 4267150"/>
              <a:gd name="connsiteY14" fmla="*/ 266826 h 2191944"/>
              <a:gd name="connsiteX15" fmla="*/ 1408240 w 4267150"/>
              <a:gd name="connsiteY15" fmla="*/ 266826 h 2191944"/>
              <a:gd name="connsiteX16" fmla="*/ 1417765 w 4267150"/>
              <a:gd name="connsiteY16" fmla="*/ 352551 h 2191944"/>
              <a:gd name="connsiteX17" fmla="*/ 1322515 w 4267150"/>
              <a:gd name="connsiteY17" fmla="*/ 333501 h 2191944"/>
              <a:gd name="connsiteX18" fmla="*/ 1112965 w 4267150"/>
              <a:gd name="connsiteY18" fmla="*/ 276351 h 2191944"/>
              <a:gd name="connsiteX19" fmla="*/ 1084390 w 4267150"/>
              <a:gd name="connsiteY19" fmla="*/ 362076 h 2191944"/>
              <a:gd name="connsiteX20" fmla="*/ 1122490 w 4267150"/>
              <a:gd name="connsiteY20" fmla="*/ 438276 h 2191944"/>
              <a:gd name="connsiteX21" fmla="*/ 1084390 w 4267150"/>
              <a:gd name="connsiteY21" fmla="*/ 600201 h 2191944"/>
              <a:gd name="connsiteX22" fmla="*/ 951040 w 4267150"/>
              <a:gd name="connsiteY22" fmla="*/ 600201 h 2191944"/>
              <a:gd name="connsiteX23" fmla="*/ 1046290 w 4267150"/>
              <a:gd name="connsiteY23" fmla="*/ 628776 h 2191944"/>
              <a:gd name="connsiteX24" fmla="*/ 1198690 w 4267150"/>
              <a:gd name="connsiteY24" fmla="*/ 771651 h 2191944"/>
              <a:gd name="connsiteX25" fmla="*/ 1217740 w 4267150"/>
              <a:gd name="connsiteY25" fmla="*/ 885951 h 2191944"/>
              <a:gd name="connsiteX26" fmla="*/ 1141540 w 4267150"/>
              <a:gd name="connsiteY26" fmla="*/ 962151 h 2191944"/>
              <a:gd name="connsiteX27" fmla="*/ 1198690 w 4267150"/>
              <a:gd name="connsiteY27" fmla="*/ 1114551 h 2191944"/>
              <a:gd name="connsiteX28" fmla="*/ 1008190 w 4267150"/>
              <a:gd name="connsiteY28" fmla="*/ 1209801 h 2191944"/>
              <a:gd name="connsiteX29" fmla="*/ 903415 w 4267150"/>
              <a:gd name="connsiteY29" fmla="*/ 1295526 h 2191944"/>
              <a:gd name="connsiteX30" fmla="*/ 760540 w 4267150"/>
              <a:gd name="connsiteY30" fmla="*/ 1200276 h 2191944"/>
              <a:gd name="connsiteX31" fmla="*/ 741490 w 4267150"/>
              <a:gd name="connsiteY31" fmla="*/ 1286001 h 2191944"/>
              <a:gd name="connsiteX32" fmla="*/ 684340 w 4267150"/>
              <a:gd name="connsiteY32" fmla="*/ 1352676 h 2191944"/>
              <a:gd name="connsiteX33" fmla="*/ 789115 w 4267150"/>
              <a:gd name="connsiteY33" fmla="*/ 1600326 h 2191944"/>
              <a:gd name="connsiteX34" fmla="*/ 722440 w 4267150"/>
              <a:gd name="connsiteY34" fmla="*/ 1667001 h 2191944"/>
              <a:gd name="connsiteX0" fmla="*/ 722440 w 4261544"/>
              <a:gd name="connsiteY0" fmla="*/ 1552743 h 2077686"/>
              <a:gd name="connsiteX1" fmla="*/ 122365 w 4261544"/>
              <a:gd name="connsiteY1" fmla="*/ 1476543 h 2077686"/>
              <a:gd name="connsiteX2" fmla="*/ 65215 w 4261544"/>
              <a:gd name="connsiteY2" fmla="*/ 1943268 h 2077686"/>
              <a:gd name="connsiteX3" fmla="*/ 865315 w 4261544"/>
              <a:gd name="connsiteY3" fmla="*/ 2067093 h 2077686"/>
              <a:gd name="connsiteX4" fmla="*/ 2055940 w 4261544"/>
              <a:gd name="connsiteY4" fmla="*/ 1724193 h 2077686"/>
              <a:gd name="connsiteX5" fmla="*/ 3303715 w 4261544"/>
              <a:gd name="connsiteY5" fmla="*/ 1581318 h 2077686"/>
              <a:gd name="connsiteX6" fmla="*/ 4094290 w 4261544"/>
              <a:gd name="connsiteY6" fmla="*/ 885993 h 2077686"/>
              <a:gd name="connsiteX7" fmla="*/ 4227640 w 4261544"/>
              <a:gd name="connsiteY7" fmla="*/ 352593 h 2077686"/>
              <a:gd name="connsiteX8" fmla="*/ 3637090 w 4261544"/>
              <a:gd name="connsiteY8" fmla="*/ 168 h 2077686"/>
              <a:gd name="connsiteX9" fmla="*/ 3056065 w 4261544"/>
              <a:gd name="connsiteY9" fmla="*/ 304968 h 2077686"/>
              <a:gd name="connsiteX10" fmla="*/ 2322640 w 4261544"/>
              <a:gd name="connsiteY10" fmla="*/ 219243 h 2077686"/>
              <a:gd name="connsiteX11" fmla="*/ 2208340 w 4261544"/>
              <a:gd name="connsiteY11" fmla="*/ 133518 h 2077686"/>
              <a:gd name="connsiteX12" fmla="*/ 1951165 w 4261544"/>
              <a:gd name="connsiteY12" fmla="*/ 123993 h 2077686"/>
              <a:gd name="connsiteX13" fmla="*/ 1779715 w 4261544"/>
              <a:gd name="connsiteY13" fmla="*/ 247818 h 2077686"/>
              <a:gd name="connsiteX14" fmla="*/ 1598740 w 4261544"/>
              <a:gd name="connsiteY14" fmla="*/ 152568 h 2077686"/>
              <a:gd name="connsiteX15" fmla="*/ 1408240 w 4261544"/>
              <a:gd name="connsiteY15" fmla="*/ 152568 h 2077686"/>
              <a:gd name="connsiteX16" fmla="*/ 1417765 w 4261544"/>
              <a:gd name="connsiteY16" fmla="*/ 238293 h 2077686"/>
              <a:gd name="connsiteX17" fmla="*/ 1322515 w 4261544"/>
              <a:gd name="connsiteY17" fmla="*/ 219243 h 2077686"/>
              <a:gd name="connsiteX18" fmla="*/ 1112965 w 4261544"/>
              <a:gd name="connsiteY18" fmla="*/ 162093 h 2077686"/>
              <a:gd name="connsiteX19" fmla="*/ 1084390 w 4261544"/>
              <a:gd name="connsiteY19" fmla="*/ 247818 h 2077686"/>
              <a:gd name="connsiteX20" fmla="*/ 1122490 w 4261544"/>
              <a:gd name="connsiteY20" fmla="*/ 324018 h 2077686"/>
              <a:gd name="connsiteX21" fmla="*/ 1084390 w 4261544"/>
              <a:gd name="connsiteY21" fmla="*/ 485943 h 2077686"/>
              <a:gd name="connsiteX22" fmla="*/ 951040 w 4261544"/>
              <a:gd name="connsiteY22" fmla="*/ 485943 h 2077686"/>
              <a:gd name="connsiteX23" fmla="*/ 1046290 w 4261544"/>
              <a:gd name="connsiteY23" fmla="*/ 514518 h 2077686"/>
              <a:gd name="connsiteX24" fmla="*/ 1198690 w 4261544"/>
              <a:gd name="connsiteY24" fmla="*/ 657393 h 2077686"/>
              <a:gd name="connsiteX25" fmla="*/ 1217740 w 4261544"/>
              <a:gd name="connsiteY25" fmla="*/ 771693 h 2077686"/>
              <a:gd name="connsiteX26" fmla="*/ 1141540 w 4261544"/>
              <a:gd name="connsiteY26" fmla="*/ 847893 h 2077686"/>
              <a:gd name="connsiteX27" fmla="*/ 1198690 w 4261544"/>
              <a:gd name="connsiteY27" fmla="*/ 1000293 h 2077686"/>
              <a:gd name="connsiteX28" fmla="*/ 1008190 w 4261544"/>
              <a:gd name="connsiteY28" fmla="*/ 1095543 h 2077686"/>
              <a:gd name="connsiteX29" fmla="*/ 903415 w 4261544"/>
              <a:gd name="connsiteY29" fmla="*/ 1181268 h 2077686"/>
              <a:gd name="connsiteX30" fmla="*/ 760540 w 4261544"/>
              <a:gd name="connsiteY30" fmla="*/ 1086018 h 2077686"/>
              <a:gd name="connsiteX31" fmla="*/ 741490 w 4261544"/>
              <a:gd name="connsiteY31" fmla="*/ 1171743 h 2077686"/>
              <a:gd name="connsiteX32" fmla="*/ 684340 w 4261544"/>
              <a:gd name="connsiteY32" fmla="*/ 1238418 h 2077686"/>
              <a:gd name="connsiteX33" fmla="*/ 789115 w 4261544"/>
              <a:gd name="connsiteY33" fmla="*/ 1486068 h 2077686"/>
              <a:gd name="connsiteX34" fmla="*/ 722440 w 4261544"/>
              <a:gd name="connsiteY34" fmla="*/ 1552743 h 2077686"/>
              <a:gd name="connsiteX0" fmla="*/ 722440 w 4261544"/>
              <a:gd name="connsiteY0" fmla="*/ 1552725 h 2077668"/>
              <a:gd name="connsiteX1" fmla="*/ 122365 w 4261544"/>
              <a:gd name="connsiteY1" fmla="*/ 1476525 h 2077668"/>
              <a:gd name="connsiteX2" fmla="*/ 65215 w 4261544"/>
              <a:gd name="connsiteY2" fmla="*/ 1943250 h 2077668"/>
              <a:gd name="connsiteX3" fmla="*/ 865315 w 4261544"/>
              <a:gd name="connsiteY3" fmla="*/ 2067075 h 2077668"/>
              <a:gd name="connsiteX4" fmla="*/ 2055940 w 4261544"/>
              <a:gd name="connsiteY4" fmla="*/ 1724175 h 2077668"/>
              <a:gd name="connsiteX5" fmla="*/ 3303715 w 4261544"/>
              <a:gd name="connsiteY5" fmla="*/ 1581300 h 2077668"/>
              <a:gd name="connsiteX6" fmla="*/ 4094290 w 4261544"/>
              <a:gd name="connsiteY6" fmla="*/ 885975 h 2077668"/>
              <a:gd name="connsiteX7" fmla="*/ 4227640 w 4261544"/>
              <a:gd name="connsiteY7" fmla="*/ 352575 h 2077668"/>
              <a:gd name="connsiteX8" fmla="*/ 3637090 w 4261544"/>
              <a:gd name="connsiteY8" fmla="*/ 150 h 2077668"/>
              <a:gd name="connsiteX9" fmla="*/ 3056065 w 4261544"/>
              <a:gd name="connsiteY9" fmla="*/ 304950 h 2077668"/>
              <a:gd name="connsiteX10" fmla="*/ 2703640 w 4261544"/>
              <a:gd name="connsiteY10" fmla="*/ 9675 h 2077668"/>
              <a:gd name="connsiteX11" fmla="*/ 2208340 w 4261544"/>
              <a:gd name="connsiteY11" fmla="*/ 133500 h 2077668"/>
              <a:gd name="connsiteX12" fmla="*/ 1951165 w 4261544"/>
              <a:gd name="connsiteY12" fmla="*/ 123975 h 2077668"/>
              <a:gd name="connsiteX13" fmla="*/ 1779715 w 4261544"/>
              <a:gd name="connsiteY13" fmla="*/ 247800 h 2077668"/>
              <a:gd name="connsiteX14" fmla="*/ 1598740 w 4261544"/>
              <a:gd name="connsiteY14" fmla="*/ 152550 h 2077668"/>
              <a:gd name="connsiteX15" fmla="*/ 1408240 w 4261544"/>
              <a:gd name="connsiteY15" fmla="*/ 152550 h 2077668"/>
              <a:gd name="connsiteX16" fmla="*/ 1417765 w 4261544"/>
              <a:gd name="connsiteY16" fmla="*/ 238275 h 2077668"/>
              <a:gd name="connsiteX17" fmla="*/ 1322515 w 4261544"/>
              <a:gd name="connsiteY17" fmla="*/ 219225 h 2077668"/>
              <a:gd name="connsiteX18" fmla="*/ 1112965 w 4261544"/>
              <a:gd name="connsiteY18" fmla="*/ 162075 h 2077668"/>
              <a:gd name="connsiteX19" fmla="*/ 1084390 w 4261544"/>
              <a:gd name="connsiteY19" fmla="*/ 247800 h 2077668"/>
              <a:gd name="connsiteX20" fmla="*/ 1122490 w 4261544"/>
              <a:gd name="connsiteY20" fmla="*/ 324000 h 2077668"/>
              <a:gd name="connsiteX21" fmla="*/ 1084390 w 4261544"/>
              <a:gd name="connsiteY21" fmla="*/ 485925 h 2077668"/>
              <a:gd name="connsiteX22" fmla="*/ 951040 w 4261544"/>
              <a:gd name="connsiteY22" fmla="*/ 485925 h 2077668"/>
              <a:gd name="connsiteX23" fmla="*/ 1046290 w 4261544"/>
              <a:gd name="connsiteY23" fmla="*/ 514500 h 2077668"/>
              <a:gd name="connsiteX24" fmla="*/ 1198690 w 4261544"/>
              <a:gd name="connsiteY24" fmla="*/ 657375 h 2077668"/>
              <a:gd name="connsiteX25" fmla="*/ 1217740 w 4261544"/>
              <a:gd name="connsiteY25" fmla="*/ 771675 h 2077668"/>
              <a:gd name="connsiteX26" fmla="*/ 1141540 w 4261544"/>
              <a:gd name="connsiteY26" fmla="*/ 847875 h 2077668"/>
              <a:gd name="connsiteX27" fmla="*/ 1198690 w 4261544"/>
              <a:gd name="connsiteY27" fmla="*/ 1000275 h 2077668"/>
              <a:gd name="connsiteX28" fmla="*/ 1008190 w 4261544"/>
              <a:gd name="connsiteY28" fmla="*/ 1095525 h 2077668"/>
              <a:gd name="connsiteX29" fmla="*/ 903415 w 4261544"/>
              <a:gd name="connsiteY29" fmla="*/ 1181250 h 2077668"/>
              <a:gd name="connsiteX30" fmla="*/ 760540 w 4261544"/>
              <a:gd name="connsiteY30" fmla="*/ 1086000 h 2077668"/>
              <a:gd name="connsiteX31" fmla="*/ 741490 w 4261544"/>
              <a:gd name="connsiteY31" fmla="*/ 1171725 h 2077668"/>
              <a:gd name="connsiteX32" fmla="*/ 684340 w 4261544"/>
              <a:gd name="connsiteY32" fmla="*/ 1238400 h 2077668"/>
              <a:gd name="connsiteX33" fmla="*/ 789115 w 4261544"/>
              <a:gd name="connsiteY33" fmla="*/ 1486050 h 2077668"/>
              <a:gd name="connsiteX34" fmla="*/ 722440 w 4261544"/>
              <a:gd name="connsiteY34" fmla="*/ 1552725 h 2077668"/>
              <a:gd name="connsiteX0" fmla="*/ 722440 w 4261544"/>
              <a:gd name="connsiteY0" fmla="*/ 1552725 h 2077668"/>
              <a:gd name="connsiteX1" fmla="*/ 122365 w 4261544"/>
              <a:gd name="connsiteY1" fmla="*/ 1476525 h 2077668"/>
              <a:gd name="connsiteX2" fmla="*/ 65215 w 4261544"/>
              <a:gd name="connsiteY2" fmla="*/ 1943250 h 2077668"/>
              <a:gd name="connsiteX3" fmla="*/ 865315 w 4261544"/>
              <a:gd name="connsiteY3" fmla="*/ 2067075 h 2077668"/>
              <a:gd name="connsiteX4" fmla="*/ 2055940 w 4261544"/>
              <a:gd name="connsiteY4" fmla="*/ 1724175 h 2077668"/>
              <a:gd name="connsiteX5" fmla="*/ 3303715 w 4261544"/>
              <a:gd name="connsiteY5" fmla="*/ 1581300 h 2077668"/>
              <a:gd name="connsiteX6" fmla="*/ 4094290 w 4261544"/>
              <a:gd name="connsiteY6" fmla="*/ 885975 h 2077668"/>
              <a:gd name="connsiteX7" fmla="*/ 4227640 w 4261544"/>
              <a:gd name="connsiteY7" fmla="*/ 352575 h 2077668"/>
              <a:gd name="connsiteX8" fmla="*/ 3637090 w 4261544"/>
              <a:gd name="connsiteY8" fmla="*/ 150 h 2077668"/>
              <a:gd name="connsiteX9" fmla="*/ 3056065 w 4261544"/>
              <a:gd name="connsiteY9" fmla="*/ 304950 h 2077668"/>
              <a:gd name="connsiteX10" fmla="*/ 2703640 w 4261544"/>
              <a:gd name="connsiteY10" fmla="*/ 9675 h 2077668"/>
              <a:gd name="connsiteX11" fmla="*/ 2455990 w 4261544"/>
              <a:gd name="connsiteY11" fmla="*/ 85875 h 2077668"/>
              <a:gd name="connsiteX12" fmla="*/ 2208340 w 4261544"/>
              <a:gd name="connsiteY12" fmla="*/ 133500 h 2077668"/>
              <a:gd name="connsiteX13" fmla="*/ 1951165 w 4261544"/>
              <a:gd name="connsiteY13" fmla="*/ 123975 h 2077668"/>
              <a:gd name="connsiteX14" fmla="*/ 1779715 w 4261544"/>
              <a:gd name="connsiteY14" fmla="*/ 247800 h 2077668"/>
              <a:gd name="connsiteX15" fmla="*/ 1598740 w 4261544"/>
              <a:gd name="connsiteY15" fmla="*/ 152550 h 2077668"/>
              <a:gd name="connsiteX16" fmla="*/ 1408240 w 4261544"/>
              <a:gd name="connsiteY16" fmla="*/ 152550 h 2077668"/>
              <a:gd name="connsiteX17" fmla="*/ 1417765 w 4261544"/>
              <a:gd name="connsiteY17" fmla="*/ 238275 h 2077668"/>
              <a:gd name="connsiteX18" fmla="*/ 1322515 w 4261544"/>
              <a:gd name="connsiteY18" fmla="*/ 219225 h 2077668"/>
              <a:gd name="connsiteX19" fmla="*/ 1112965 w 4261544"/>
              <a:gd name="connsiteY19" fmla="*/ 162075 h 2077668"/>
              <a:gd name="connsiteX20" fmla="*/ 1084390 w 4261544"/>
              <a:gd name="connsiteY20" fmla="*/ 247800 h 2077668"/>
              <a:gd name="connsiteX21" fmla="*/ 1122490 w 4261544"/>
              <a:gd name="connsiteY21" fmla="*/ 324000 h 2077668"/>
              <a:gd name="connsiteX22" fmla="*/ 1084390 w 4261544"/>
              <a:gd name="connsiteY22" fmla="*/ 485925 h 2077668"/>
              <a:gd name="connsiteX23" fmla="*/ 951040 w 4261544"/>
              <a:gd name="connsiteY23" fmla="*/ 485925 h 2077668"/>
              <a:gd name="connsiteX24" fmla="*/ 1046290 w 4261544"/>
              <a:gd name="connsiteY24" fmla="*/ 514500 h 2077668"/>
              <a:gd name="connsiteX25" fmla="*/ 1198690 w 4261544"/>
              <a:gd name="connsiteY25" fmla="*/ 657375 h 2077668"/>
              <a:gd name="connsiteX26" fmla="*/ 1217740 w 4261544"/>
              <a:gd name="connsiteY26" fmla="*/ 771675 h 2077668"/>
              <a:gd name="connsiteX27" fmla="*/ 1141540 w 4261544"/>
              <a:gd name="connsiteY27" fmla="*/ 847875 h 2077668"/>
              <a:gd name="connsiteX28" fmla="*/ 1198690 w 4261544"/>
              <a:gd name="connsiteY28" fmla="*/ 1000275 h 2077668"/>
              <a:gd name="connsiteX29" fmla="*/ 1008190 w 4261544"/>
              <a:gd name="connsiteY29" fmla="*/ 1095525 h 2077668"/>
              <a:gd name="connsiteX30" fmla="*/ 903415 w 4261544"/>
              <a:gd name="connsiteY30" fmla="*/ 1181250 h 2077668"/>
              <a:gd name="connsiteX31" fmla="*/ 760540 w 4261544"/>
              <a:gd name="connsiteY31" fmla="*/ 1086000 h 2077668"/>
              <a:gd name="connsiteX32" fmla="*/ 741490 w 4261544"/>
              <a:gd name="connsiteY32" fmla="*/ 1171725 h 2077668"/>
              <a:gd name="connsiteX33" fmla="*/ 684340 w 4261544"/>
              <a:gd name="connsiteY33" fmla="*/ 1238400 h 2077668"/>
              <a:gd name="connsiteX34" fmla="*/ 789115 w 4261544"/>
              <a:gd name="connsiteY34" fmla="*/ 1486050 h 2077668"/>
              <a:gd name="connsiteX35" fmla="*/ 722440 w 4261544"/>
              <a:gd name="connsiteY35" fmla="*/ 1552725 h 2077668"/>
              <a:gd name="connsiteX0" fmla="*/ 722440 w 4261544"/>
              <a:gd name="connsiteY0" fmla="*/ 1552725 h 2077668"/>
              <a:gd name="connsiteX1" fmla="*/ 122365 w 4261544"/>
              <a:gd name="connsiteY1" fmla="*/ 1476525 h 2077668"/>
              <a:gd name="connsiteX2" fmla="*/ 65215 w 4261544"/>
              <a:gd name="connsiteY2" fmla="*/ 1943250 h 2077668"/>
              <a:gd name="connsiteX3" fmla="*/ 865315 w 4261544"/>
              <a:gd name="connsiteY3" fmla="*/ 2067075 h 2077668"/>
              <a:gd name="connsiteX4" fmla="*/ 2055940 w 4261544"/>
              <a:gd name="connsiteY4" fmla="*/ 1724175 h 2077668"/>
              <a:gd name="connsiteX5" fmla="*/ 3303715 w 4261544"/>
              <a:gd name="connsiteY5" fmla="*/ 1581300 h 2077668"/>
              <a:gd name="connsiteX6" fmla="*/ 4094290 w 4261544"/>
              <a:gd name="connsiteY6" fmla="*/ 885975 h 2077668"/>
              <a:gd name="connsiteX7" fmla="*/ 4227640 w 4261544"/>
              <a:gd name="connsiteY7" fmla="*/ 352575 h 2077668"/>
              <a:gd name="connsiteX8" fmla="*/ 3637090 w 4261544"/>
              <a:gd name="connsiteY8" fmla="*/ 150 h 2077668"/>
              <a:gd name="connsiteX9" fmla="*/ 3056065 w 4261544"/>
              <a:gd name="connsiteY9" fmla="*/ 304950 h 2077668"/>
              <a:gd name="connsiteX10" fmla="*/ 2703640 w 4261544"/>
              <a:gd name="connsiteY10" fmla="*/ 9675 h 2077668"/>
              <a:gd name="connsiteX11" fmla="*/ 2455990 w 4261544"/>
              <a:gd name="connsiteY11" fmla="*/ 85875 h 2077668"/>
              <a:gd name="connsiteX12" fmla="*/ 2227390 w 4261544"/>
              <a:gd name="connsiteY12" fmla="*/ 85875 h 2077668"/>
              <a:gd name="connsiteX13" fmla="*/ 1951165 w 4261544"/>
              <a:gd name="connsiteY13" fmla="*/ 123975 h 2077668"/>
              <a:gd name="connsiteX14" fmla="*/ 1779715 w 4261544"/>
              <a:gd name="connsiteY14" fmla="*/ 247800 h 2077668"/>
              <a:gd name="connsiteX15" fmla="*/ 1598740 w 4261544"/>
              <a:gd name="connsiteY15" fmla="*/ 152550 h 2077668"/>
              <a:gd name="connsiteX16" fmla="*/ 1408240 w 4261544"/>
              <a:gd name="connsiteY16" fmla="*/ 152550 h 2077668"/>
              <a:gd name="connsiteX17" fmla="*/ 1417765 w 4261544"/>
              <a:gd name="connsiteY17" fmla="*/ 238275 h 2077668"/>
              <a:gd name="connsiteX18" fmla="*/ 1322515 w 4261544"/>
              <a:gd name="connsiteY18" fmla="*/ 219225 h 2077668"/>
              <a:gd name="connsiteX19" fmla="*/ 1112965 w 4261544"/>
              <a:gd name="connsiteY19" fmla="*/ 162075 h 2077668"/>
              <a:gd name="connsiteX20" fmla="*/ 1084390 w 4261544"/>
              <a:gd name="connsiteY20" fmla="*/ 247800 h 2077668"/>
              <a:gd name="connsiteX21" fmla="*/ 1122490 w 4261544"/>
              <a:gd name="connsiteY21" fmla="*/ 324000 h 2077668"/>
              <a:gd name="connsiteX22" fmla="*/ 1084390 w 4261544"/>
              <a:gd name="connsiteY22" fmla="*/ 485925 h 2077668"/>
              <a:gd name="connsiteX23" fmla="*/ 951040 w 4261544"/>
              <a:gd name="connsiteY23" fmla="*/ 485925 h 2077668"/>
              <a:gd name="connsiteX24" fmla="*/ 1046290 w 4261544"/>
              <a:gd name="connsiteY24" fmla="*/ 514500 h 2077668"/>
              <a:gd name="connsiteX25" fmla="*/ 1198690 w 4261544"/>
              <a:gd name="connsiteY25" fmla="*/ 657375 h 2077668"/>
              <a:gd name="connsiteX26" fmla="*/ 1217740 w 4261544"/>
              <a:gd name="connsiteY26" fmla="*/ 771675 h 2077668"/>
              <a:gd name="connsiteX27" fmla="*/ 1141540 w 4261544"/>
              <a:gd name="connsiteY27" fmla="*/ 847875 h 2077668"/>
              <a:gd name="connsiteX28" fmla="*/ 1198690 w 4261544"/>
              <a:gd name="connsiteY28" fmla="*/ 1000275 h 2077668"/>
              <a:gd name="connsiteX29" fmla="*/ 1008190 w 4261544"/>
              <a:gd name="connsiteY29" fmla="*/ 1095525 h 2077668"/>
              <a:gd name="connsiteX30" fmla="*/ 903415 w 4261544"/>
              <a:gd name="connsiteY30" fmla="*/ 1181250 h 2077668"/>
              <a:gd name="connsiteX31" fmla="*/ 760540 w 4261544"/>
              <a:gd name="connsiteY31" fmla="*/ 1086000 h 2077668"/>
              <a:gd name="connsiteX32" fmla="*/ 741490 w 4261544"/>
              <a:gd name="connsiteY32" fmla="*/ 1171725 h 2077668"/>
              <a:gd name="connsiteX33" fmla="*/ 684340 w 4261544"/>
              <a:gd name="connsiteY33" fmla="*/ 1238400 h 2077668"/>
              <a:gd name="connsiteX34" fmla="*/ 789115 w 4261544"/>
              <a:gd name="connsiteY34" fmla="*/ 1486050 h 2077668"/>
              <a:gd name="connsiteX35" fmla="*/ 722440 w 4261544"/>
              <a:gd name="connsiteY35" fmla="*/ 1552725 h 2077668"/>
              <a:gd name="connsiteX0" fmla="*/ 722440 w 4261544"/>
              <a:gd name="connsiteY0" fmla="*/ 1552734 h 2077677"/>
              <a:gd name="connsiteX1" fmla="*/ 122365 w 4261544"/>
              <a:gd name="connsiteY1" fmla="*/ 1476534 h 2077677"/>
              <a:gd name="connsiteX2" fmla="*/ 65215 w 4261544"/>
              <a:gd name="connsiteY2" fmla="*/ 1943259 h 2077677"/>
              <a:gd name="connsiteX3" fmla="*/ 865315 w 4261544"/>
              <a:gd name="connsiteY3" fmla="*/ 2067084 h 2077677"/>
              <a:gd name="connsiteX4" fmla="*/ 2055940 w 4261544"/>
              <a:gd name="connsiteY4" fmla="*/ 1724184 h 2077677"/>
              <a:gd name="connsiteX5" fmla="*/ 3303715 w 4261544"/>
              <a:gd name="connsiteY5" fmla="*/ 1581309 h 2077677"/>
              <a:gd name="connsiteX6" fmla="*/ 4094290 w 4261544"/>
              <a:gd name="connsiteY6" fmla="*/ 885984 h 2077677"/>
              <a:gd name="connsiteX7" fmla="*/ 4227640 w 4261544"/>
              <a:gd name="connsiteY7" fmla="*/ 352584 h 2077677"/>
              <a:gd name="connsiteX8" fmla="*/ 3637090 w 4261544"/>
              <a:gd name="connsiteY8" fmla="*/ 159 h 2077677"/>
              <a:gd name="connsiteX9" fmla="*/ 3056065 w 4261544"/>
              <a:gd name="connsiteY9" fmla="*/ 304959 h 2077677"/>
              <a:gd name="connsiteX10" fmla="*/ 2903665 w 4261544"/>
              <a:gd name="connsiteY10" fmla="*/ 133509 h 2077677"/>
              <a:gd name="connsiteX11" fmla="*/ 2703640 w 4261544"/>
              <a:gd name="connsiteY11" fmla="*/ 9684 h 2077677"/>
              <a:gd name="connsiteX12" fmla="*/ 2455990 w 4261544"/>
              <a:gd name="connsiteY12" fmla="*/ 85884 h 2077677"/>
              <a:gd name="connsiteX13" fmla="*/ 2227390 w 4261544"/>
              <a:gd name="connsiteY13" fmla="*/ 85884 h 2077677"/>
              <a:gd name="connsiteX14" fmla="*/ 1951165 w 4261544"/>
              <a:gd name="connsiteY14" fmla="*/ 123984 h 2077677"/>
              <a:gd name="connsiteX15" fmla="*/ 1779715 w 4261544"/>
              <a:gd name="connsiteY15" fmla="*/ 247809 h 2077677"/>
              <a:gd name="connsiteX16" fmla="*/ 1598740 w 4261544"/>
              <a:gd name="connsiteY16" fmla="*/ 152559 h 2077677"/>
              <a:gd name="connsiteX17" fmla="*/ 1408240 w 4261544"/>
              <a:gd name="connsiteY17" fmla="*/ 152559 h 2077677"/>
              <a:gd name="connsiteX18" fmla="*/ 1417765 w 4261544"/>
              <a:gd name="connsiteY18" fmla="*/ 238284 h 2077677"/>
              <a:gd name="connsiteX19" fmla="*/ 1322515 w 4261544"/>
              <a:gd name="connsiteY19" fmla="*/ 219234 h 2077677"/>
              <a:gd name="connsiteX20" fmla="*/ 1112965 w 4261544"/>
              <a:gd name="connsiteY20" fmla="*/ 162084 h 2077677"/>
              <a:gd name="connsiteX21" fmla="*/ 1084390 w 4261544"/>
              <a:gd name="connsiteY21" fmla="*/ 247809 h 2077677"/>
              <a:gd name="connsiteX22" fmla="*/ 1122490 w 4261544"/>
              <a:gd name="connsiteY22" fmla="*/ 324009 h 2077677"/>
              <a:gd name="connsiteX23" fmla="*/ 1084390 w 4261544"/>
              <a:gd name="connsiteY23" fmla="*/ 485934 h 2077677"/>
              <a:gd name="connsiteX24" fmla="*/ 951040 w 4261544"/>
              <a:gd name="connsiteY24" fmla="*/ 485934 h 2077677"/>
              <a:gd name="connsiteX25" fmla="*/ 1046290 w 4261544"/>
              <a:gd name="connsiteY25" fmla="*/ 514509 h 2077677"/>
              <a:gd name="connsiteX26" fmla="*/ 1198690 w 4261544"/>
              <a:gd name="connsiteY26" fmla="*/ 657384 h 2077677"/>
              <a:gd name="connsiteX27" fmla="*/ 1217740 w 4261544"/>
              <a:gd name="connsiteY27" fmla="*/ 771684 h 2077677"/>
              <a:gd name="connsiteX28" fmla="*/ 1141540 w 4261544"/>
              <a:gd name="connsiteY28" fmla="*/ 847884 h 2077677"/>
              <a:gd name="connsiteX29" fmla="*/ 1198690 w 4261544"/>
              <a:gd name="connsiteY29" fmla="*/ 1000284 h 2077677"/>
              <a:gd name="connsiteX30" fmla="*/ 1008190 w 4261544"/>
              <a:gd name="connsiteY30" fmla="*/ 1095534 h 2077677"/>
              <a:gd name="connsiteX31" fmla="*/ 903415 w 4261544"/>
              <a:gd name="connsiteY31" fmla="*/ 1181259 h 2077677"/>
              <a:gd name="connsiteX32" fmla="*/ 760540 w 4261544"/>
              <a:gd name="connsiteY32" fmla="*/ 1086009 h 2077677"/>
              <a:gd name="connsiteX33" fmla="*/ 741490 w 4261544"/>
              <a:gd name="connsiteY33" fmla="*/ 1171734 h 2077677"/>
              <a:gd name="connsiteX34" fmla="*/ 684340 w 4261544"/>
              <a:gd name="connsiteY34" fmla="*/ 1238409 h 2077677"/>
              <a:gd name="connsiteX35" fmla="*/ 789115 w 4261544"/>
              <a:gd name="connsiteY35" fmla="*/ 1486059 h 2077677"/>
              <a:gd name="connsiteX36" fmla="*/ 722440 w 4261544"/>
              <a:gd name="connsiteY36" fmla="*/ 1552734 h 2077677"/>
              <a:gd name="connsiteX0" fmla="*/ 722440 w 4261544"/>
              <a:gd name="connsiteY0" fmla="*/ 1555988 h 2080931"/>
              <a:gd name="connsiteX1" fmla="*/ 122365 w 4261544"/>
              <a:gd name="connsiteY1" fmla="*/ 1479788 h 2080931"/>
              <a:gd name="connsiteX2" fmla="*/ 65215 w 4261544"/>
              <a:gd name="connsiteY2" fmla="*/ 1946513 h 2080931"/>
              <a:gd name="connsiteX3" fmla="*/ 865315 w 4261544"/>
              <a:gd name="connsiteY3" fmla="*/ 2070338 h 2080931"/>
              <a:gd name="connsiteX4" fmla="*/ 2055940 w 4261544"/>
              <a:gd name="connsiteY4" fmla="*/ 1727438 h 2080931"/>
              <a:gd name="connsiteX5" fmla="*/ 3303715 w 4261544"/>
              <a:gd name="connsiteY5" fmla="*/ 1584563 h 2080931"/>
              <a:gd name="connsiteX6" fmla="*/ 4094290 w 4261544"/>
              <a:gd name="connsiteY6" fmla="*/ 889238 h 2080931"/>
              <a:gd name="connsiteX7" fmla="*/ 4227640 w 4261544"/>
              <a:gd name="connsiteY7" fmla="*/ 355838 h 2080931"/>
              <a:gd name="connsiteX8" fmla="*/ 3637090 w 4261544"/>
              <a:gd name="connsiteY8" fmla="*/ 3413 h 2080931"/>
              <a:gd name="connsiteX9" fmla="*/ 3332290 w 4261544"/>
              <a:gd name="connsiteY9" fmla="*/ 184389 h 2080931"/>
              <a:gd name="connsiteX10" fmla="*/ 3056065 w 4261544"/>
              <a:gd name="connsiteY10" fmla="*/ 308213 h 2080931"/>
              <a:gd name="connsiteX11" fmla="*/ 2903665 w 4261544"/>
              <a:gd name="connsiteY11" fmla="*/ 136763 h 2080931"/>
              <a:gd name="connsiteX12" fmla="*/ 2703640 w 4261544"/>
              <a:gd name="connsiteY12" fmla="*/ 12938 h 2080931"/>
              <a:gd name="connsiteX13" fmla="*/ 2455990 w 4261544"/>
              <a:gd name="connsiteY13" fmla="*/ 89138 h 2080931"/>
              <a:gd name="connsiteX14" fmla="*/ 2227390 w 4261544"/>
              <a:gd name="connsiteY14" fmla="*/ 89138 h 2080931"/>
              <a:gd name="connsiteX15" fmla="*/ 1951165 w 4261544"/>
              <a:gd name="connsiteY15" fmla="*/ 127238 h 2080931"/>
              <a:gd name="connsiteX16" fmla="*/ 1779715 w 4261544"/>
              <a:gd name="connsiteY16" fmla="*/ 251063 h 2080931"/>
              <a:gd name="connsiteX17" fmla="*/ 1598740 w 4261544"/>
              <a:gd name="connsiteY17" fmla="*/ 155813 h 2080931"/>
              <a:gd name="connsiteX18" fmla="*/ 1408240 w 4261544"/>
              <a:gd name="connsiteY18" fmla="*/ 155813 h 2080931"/>
              <a:gd name="connsiteX19" fmla="*/ 1417765 w 4261544"/>
              <a:gd name="connsiteY19" fmla="*/ 241538 h 2080931"/>
              <a:gd name="connsiteX20" fmla="*/ 1322515 w 4261544"/>
              <a:gd name="connsiteY20" fmla="*/ 222488 h 2080931"/>
              <a:gd name="connsiteX21" fmla="*/ 1112965 w 4261544"/>
              <a:gd name="connsiteY21" fmla="*/ 165338 h 2080931"/>
              <a:gd name="connsiteX22" fmla="*/ 1084390 w 4261544"/>
              <a:gd name="connsiteY22" fmla="*/ 251063 h 2080931"/>
              <a:gd name="connsiteX23" fmla="*/ 1122490 w 4261544"/>
              <a:gd name="connsiteY23" fmla="*/ 327263 h 2080931"/>
              <a:gd name="connsiteX24" fmla="*/ 1084390 w 4261544"/>
              <a:gd name="connsiteY24" fmla="*/ 489188 h 2080931"/>
              <a:gd name="connsiteX25" fmla="*/ 951040 w 4261544"/>
              <a:gd name="connsiteY25" fmla="*/ 489188 h 2080931"/>
              <a:gd name="connsiteX26" fmla="*/ 1046290 w 4261544"/>
              <a:gd name="connsiteY26" fmla="*/ 517763 h 2080931"/>
              <a:gd name="connsiteX27" fmla="*/ 1198690 w 4261544"/>
              <a:gd name="connsiteY27" fmla="*/ 660638 h 2080931"/>
              <a:gd name="connsiteX28" fmla="*/ 1217740 w 4261544"/>
              <a:gd name="connsiteY28" fmla="*/ 774938 h 2080931"/>
              <a:gd name="connsiteX29" fmla="*/ 1141540 w 4261544"/>
              <a:gd name="connsiteY29" fmla="*/ 851138 h 2080931"/>
              <a:gd name="connsiteX30" fmla="*/ 1198690 w 4261544"/>
              <a:gd name="connsiteY30" fmla="*/ 1003538 h 2080931"/>
              <a:gd name="connsiteX31" fmla="*/ 1008190 w 4261544"/>
              <a:gd name="connsiteY31" fmla="*/ 1098788 h 2080931"/>
              <a:gd name="connsiteX32" fmla="*/ 903415 w 4261544"/>
              <a:gd name="connsiteY32" fmla="*/ 1184513 h 2080931"/>
              <a:gd name="connsiteX33" fmla="*/ 760540 w 4261544"/>
              <a:gd name="connsiteY33" fmla="*/ 1089263 h 2080931"/>
              <a:gd name="connsiteX34" fmla="*/ 741490 w 4261544"/>
              <a:gd name="connsiteY34" fmla="*/ 1174988 h 2080931"/>
              <a:gd name="connsiteX35" fmla="*/ 684340 w 4261544"/>
              <a:gd name="connsiteY35" fmla="*/ 1241663 h 2080931"/>
              <a:gd name="connsiteX36" fmla="*/ 789115 w 4261544"/>
              <a:gd name="connsiteY36" fmla="*/ 1489313 h 2080931"/>
              <a:gd name="connsiteX37" fmla="*/ 722440 w 4261544"/>
              <a:gd name="connsiteY37" fmla="*/ 1555988 h 20809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4261544" h="2080931">
                <a:moveTo>
                  <a:pt x="722440" y="1555988"/>
                </a:moveTo>
                <a:cubicBezTo>
                  <a:pt x="611315" y="1554400"/>
                  <a:pt x="231902" y="1414701"/>
                  <a:pt x="122365" y="1479788"/>
                </a:cubicBezTo>
                <a:cubicBezTo>
                  <a:pt x="12828" y="1544875"/>
                  <a:pt x="-58610" y="1848088"/>
                  <a:pt x="65215" y="1946513"/>
                </a:cubicBezTo>
                <a:cubicBezTo>
                  <a:pt x="189040" y="2044938"/>
                  <a:pt x="533527" y="2106851"/>
                  <a:pt x="865315" y="2070338"/>
                </a:cubicBezTo>
                <a:cubicBezTo>
                  <a:pt x="1197103" y="2033825"/>
                  <a:pt x="1649540" y="1808400"/>
                  <a:pt x="2055940" y="1727438"/>
                </a:cubicBezTo>
                <a:cubicBezTo>
                  <a:pt x="2462340" y="1646476"/>
                  <a:pt x="2963990" y="1724263"/>
                  <a:pt x="3303715" y="1584563"/>
                </a:cubicBezTo>
                <a:cubicBezTo>
                  <a:pt x="3643440" y="1444863"/>
                  <a:pt x="3940303" y="1094025"/>
                  <a:pt x="4094290" y="889238"/>
                </a:cubicBezTo>
                <a:cubicBezTo>
                  <a:pt x="4248277" y="684451"/>
                  <a:pt x="4303840" y="503475"/>
                  <a:pt x="4227640" y="355838"/>
                </a:cubicBezTo>
                <a:cubicBezTo>
                  <a:pt x="4151440" y="208201"/>
                  <a:pt x="3786315" y="31988"/>
                  <a:pt x="3637090" y="3413"/>
                </a:cubicBezTo>
                <a:cubicBezTo>
                  <a:pt x="3487865" y="-25162"/>
                  <a:pt x="3429127" y="133589"/>
                  <a:pt x="3332290" y="184389"/>
                </a:cubicBezTo>
                <a:cubicBezTo>
                  <a:pt x="3235453" y="235189"/>
                  <a:pt x="3127502" y="316151"/>
                  <a:pt x="3056065" y="308213"/>
                </a:cubicBezTo>
                <a:cubicBezTo>
                  <a:pt x="2984628" y="300275"/>
                  <a:pt x="2962403" y="185976"/>
                  <a:pt x="2903665" y="136763"/>
                </a:cubicBezTo>
                <a:cubicBezTo>
                  <a:pt x="2844928" y="87551"/>
                  <a:pt x="2778252" y="20875"/>
                  <a:pt x="2703640" y="12938"/>
                </a:cubicBezTo>
                <a:cubicBezTo>
                  <a:pt x="2629028" y="5001"/>
                  <a:pt x="2538540" y="68501"/>
                  <a:pt x="2455990" y="89138"/>
                </a:cubicBezTo>
                <a:cubicBezTo>
                  <a:pt x="2373440" y="109775"/>
                  <a:pt x="2311527" y="82788"/>
                  <a:pt x="2227390" y="89138"/>
                </a:cubicBezTo>
                <a:cubicBezTo>
                  <a:pt x="2143253" y="95488"/>
                  <a:pt x="2025778" y="100251"/>
                  <a:pt x="1951165" y="127238"/>
                </a:cubicBezTo>
                <a:cubicBezTo>
                  <a:pt x="1876553" y="154226"/>
                  <a:pt x="1838453" y="246300"/>
                  <a:pt x="1779715" y="251063"/>
                </a:cubicBezTo>
                <a:cubicBezTo>
                  <a:pt x="1720978" y="255825"/>
                  <a:pt x="1660653" y="171688"/>
                  <a:pt x="1598740" y="155813"/>
                </a:cubicBezTo>
                <a:cubicBezTo>
                  <a:pt x="1536828" y="139938"/>
                  <a:pt x="1438402" y="141526"/>
                  <a:pt x="1408240" y="155813"/>
                </a:cubicBezTo>
                <a:cubicBezTo>
                  <a:pt x="1378078" y="170100"/>
                  <a:pt x="1432053" y="230425"/>
                  <a:pt x="1417765" y="241538"/>
                </a:cubicBezTo>
                <a:cubicBezTo>
                  <a:pt x="1403478" y="252650"/>
                  <a:pt x="1373315" y="235188"/>
                  <a:pt x="1322515" y="222488"/>
                </a:cubicBezTo>
                <a:cubicBezTo>
                  <a:pt x="1271715" y="209788"/>
                  <a:pt x="1152653" y="160575"/>
                  <a:pt x="1112965" y="165338"/>
                </a:cubicBezTo>
                <a:cubicBezTo>
                  <a:pt x="1073278" y="170100"/>
                  <a:pt x="1082803" y="224076"/>
                  <a:pt x="1084390" y="251063"/>
                </a:cubicBezTo>
                <a:cubicBezTo>
                  <a:pt x="1085977" y="278050"/>
                  <a:pt x="1122490" y="287576"/>
                  <a:pt x="1122490" y="327263"/>
                </a:cubicBezTo>
                <a:cubicBezTo>
                  <a:pt x="1122490" y="366950"/>
                  <a:pt x="1112965" y="462200"/>
                  <a:pt x="1084390" y="489188"/>
                </a:cubicBezTo>
                <a:cubicBezTo>
                  <a:pt x="1055815" y="516175"/>
                  <a:pt x="957390" y="484426"/>
                  <a:pt x="951040" y="489188"/>
                </a:cubicBezTo>
                <a:cubicBezTo>
                  <a:pt x="944690" y="493950"/>
                  <a:pt x="1005015" y="489188"/>
                  <a:pt x="1046290" y="517763"/>
                </a:cubicBezTo>
                <a:cubicBezTo>
                  <a:pt x="1087565" y="546338"/>
                  <a:pt x="1170115" y="617776"/>
                  <a:pt x="1198690" y="660638"/>
                </a:cubicBezTo>
                <a:cubicBezTo>
                  <a:pt x="1227265" y="703500"/>
                  <a:pt x="1227265" y="743188"/>
                  <a:pt x="1217740" y="774938"/>
                </a:cubicBezTo>
                <a:cubicBezTo>
                  <a:pt x="1208215" y="806688"/>
                  <a:pt x="1144715" y="813038"/>
                  <a:pt x="1141540" y="851138"/>
                </a:cubicBezTo>
                <a:cubicBezTo>
                  <a:pt x="1138365" y="889238"/>
                  <a:pt x="1220915" y="962263"/>
                  <a:pt x="1198690" y="1003538"/>
                </a:cubicBezTo>
                <a:cubicBezTo>
                  <a:pt x="1176465" y="1044813"/>
                  <a:pt x="1057402" y="1068626"/>
                  <a:pt x="1008190" y="1098788"/>
                </a:cubicBezTo>
                <a:cubicBezTo>
                  <a:pt x="958978" y="1128950"/>
                  <a:pt x="944690" y="1186100"/>
                  <a:pt x="903415" y="1184513"/>
                </a:cubicBezTo>
                <a:cubicBezTo>
                  <a:pt x="862140" y="1182926"/>
                  <a:pt x="787527" y="1090850"/>
                  <a:pt x="760540" y="1089263"/>
                </a:cubicBezTo>
                <a:cubicBezTo>
                  <a:pt x="733553" y="1087676"/>
                  <a:pt x="754190" y="1149588"/>
                  <a:pt x="741490" y="1174988"/>
                </a:cubicBezTo>
                <a:cubicBezTo>
                  <a:pt x="728790" y="1200388"/>
                  <a:pt x="676403" y="1189276"/>
                  <a:pt x="684340" y="1241663"/>
                </a:cubicBezTo>
                <a:cubicBezTo>
                  <a:pt x="692277" y="1294050"/>
                  <a:pt x="778003" y="1436926"/>
                  <a:pt x="789115" y="1489313"/>
                </a:cubicBezTo>
                <a:cubicBezTo>
                  <a:pt x="800227" y="1541700"/>
                  <a:pt x="833565" y="1557576"/>
                  <a:pt x="722440" y="1555988"/>
                </a:cubicBezTo>
                <a:close/>
              </a:path>
            </a:pathLst>
          </a:custGeom>
          <a:pattFill prst="wdUpDiag">
            <a:fgClr>
              <a:schemeClr val="accent6">
                <a:lumMod val="40000"/>
                <a:lumOff val="60000"/>
              </a:schemeClr>
            </a:fgClr>
            <a:bgClr>
              <a:schemeClr val="bg1"/>
            </a:bgClr>
          </a:pattFill>
          <a:ln w="19050">
            <a:solidFill>
              <a:srgbClr val="00B050"/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49" name="Forme libre : forme 48">
            <a:extLst>
              <a:ext uri="{FF2B5EF4-FFF2-40B4-BE49-F238E27FC236}">
                <a16:creationId xmlns:a16="http://schemas.microsoft.com/office/drawing/2014/main" id="{50EF63C0-A7AD-4BED-B0DA-0D612BE1F757}"/>
              </a:ext>
            </a:extLst>
          </p:cNvPr>
          <p:cNvSpPr/>
          <p:nvPr/>
        </p:nvSpPr>
        <p:spPr>
          <a:xfrm>
            <a:off x="5305002" y="3409621"/>
            <a:ext cx="6240713" cy="3552824"/>
          </a:xfrm>
          <a:custGeom>
            <a:avLst/>
            <a:gdLst>
              <a:gd name="connsiteX0" fmla="*/ 152823 w 6165402"/>
              <a:gd name="connsiteY0" fmla="*/ 3578193 h 3635012"/>
              <a:gd name="connsiteX1" fmla="*/ 448098 w 6165402"/>
              <a:gd name="connsiteY1" fmla="*/ 3416268 h 3635012"/>
              <a:gd name="connsiteX2" fmla="*/ 1543473 w 6165402"/>
              <a:gd name="connsiteY2" fmla="*/ 3006693 h 3635012"/>
              <a:gd name="connsiteX3" fmla="*/ 1838748 w 6165402"/>
              <a:gd name="connsiteY3" fmla="*/ 2778093 h 3635012"/>
              <a:gd name="connsiteX4" fmla="*/ 1924473 w 6165402"/>
              <a:gd name="connsiteY4" fmla="*/ 2606643 h 3635012"/>
              <a:gd name="connsiteX5" fmla="*/ 2581698 w 6165402"/>
              <a:gd name="connsiteY5" fmla="*/ 2311368 h 3635012"/>
              <a:gd name="connsiteX6" fmla="*/ 3134148 w 6165402"/>
              <a:gd name="connsiteY6" fmla="*/ 2063718 h 3635012"/>
              <a:gd name="connsiteX7" fmla="*/ 3191298 w 6165402"/>
              <a:gd name="connsiteY7" fmla="*/ 1844643 h 3635012"/>
              <a:gd name="connsiteX8" fmla="*/ 3305598 w 6165402"/>
              <a:gd name="connsiteY8" fmla="*/ 1616043 h 3635012"/>
              <a:gd name="connsiteX9" fmla="*/ 3553248 w 6165402"/>
              <a:gd name="connsiteY9" fmla="*/ 1368393 h 3635012"/>
              <a:gd name="connsiteX10" fmla="*/ 3705648 w 6165402"/>
              <a:gd name="connsiteY10" fmla="*/ 1377918 h 3635012"/>
              <a:gd name="connsiteX11" fmla="*/ 3705648 w 6165402"/>
              <a:gd name="connsiteY11" fmla="*/ 1215993 h 3635012"/>
              <a:gd name="connsiteX12" fmla="*/ 3915198 w 6165402"/>
              <a:gd name="connsiteY12" fmla="*/ 892143 h 3635012"/>
              <a:gd name="connsiteX13" fmla="*/ 4077123 w 6165402"/>
              <a:gd name="connsiteY13" fmla="*/ 663543 h 3635012"/>
              <a:gd name="connsiteX14" fmla="*/ 4296198 w 6165402"/>
              <a:gd name="connsiteY14" fmla="*/ 587343 h 3635012"/>
              <a:gd name="connsiteX15" fmla="*/ 4734348 w 6165402"/>
              <a:gd name="connsiteY15" fmla="*/ 501618 h 3635012"/>
              <a:gd name="connsiteX16" fmla="*/ 5077248 w 6165402"/>
              <a:gd name="connsiteY16" fmla="*/ 139668 h 3635012"/>
              <a:gd name="connsiteX17" fmla="*/ 5524923 w 6165402"/>
              <a:gd name="connsiteY17" fmla="*/ 139668 h 3635012"/>
              <a:gd name="connsiteX18" fmla="*/ 5934498 w 6165402"/>
              <a:gd name="connsiteY18" fmla="*/ 34893 h 3635012"/>
              <a:gd name="connsiteX19" fmla="*/ 6163098 w 6165402"/>
              <a:gd name="connsiteY19" fmla="*/ 825468 h 3635012"/>
              <a:gd name="connsiteX20" fmla="*/ 6039273 w 6165402"/>
              <a:gd name="connsiteY20" fmla="*/ 1949418 h 3635012"/>
              <a:gd name="connsiteX21" fmla="*/ 5829723 w 6165402"/>
              <a:gd name="connsiteY21" fmla="*/ 1892268 h 3635012"/>
              <a:gd name="connsiteX22" fmla="*/ 5096298 w 6165402"/>
              <a:gd name="connsiteY22" fmla="*/ 2282793 h 3635012"/>
              <a:gd name="connsiteX23" fmla="*/ 4953423 w 6165402"/>
              <a:gd name="connsiteY23" fmla="*/ 2492343 h 3635012"/>
              <a:gd name="connsiteX24" fmla="*/ 4724823 w 6165402"/>
              <a:gd name="connsiteY24" fmla="*/ 2492343 h 3635012"/>
              <a:gd name="connsiteX25" fmla="*/ 4620048 w 6165402"/>
              <a:gd name="connsiteY25" fmla="*/ 2968593 h 3635012"/>
              <a:gd name="connsiteX26" fmla="*/ 4467648 w 6165402"/>
              <a:gd name="connsiteY26" fmla="*/ 3216243 h 3635012"/>
              <a:gd name="connsiteX27" fmla="*/ 4077123 w 6165402"/>
              <a:gd name="connsiteY27" fmla="*/ 3282918 h 3635012"/>
              <a:gd name="connsiteX28" fmla="*/ 3924723 w 6165402"/>
              <a:gd name="connsiteY28" fmla="*/ 3549618 h 3635012"/>
              <a:gd name="connsiteX29" fmla="*/ 3724698 w 6165402"/>
              <a:gd name="connsiteY29" fmla="*/ 3397218 h 3635012"/>
              <a:gd name="connsiteX30" fmla="*/ 3810423 w 6165402"/>
              <a:gd name="connsiteY30" fmla="*/ 3120993 h 3635012"/>
              <a:gd name="connsiteX31" fmla="*/ 3305598 w 6165402"/>
              <a:gd name="connsiteY31" fmla="*/ 3120993 h 3635012"/>
              <a:gd name="connsiteX32" fmla="*/ 2791248 w 6165402"/>
              <a:gd name="connsiteY32" fmla="*/ 3597243 h 3635012"/>
              <a:gd name="connsiteX33" fmla="*/ 152823 w 6165402"/>
              <a:gd name="connsiteY33" fmla="*/ 3578193 h 3635012"/>
              <a:gd name="connsiteX0" fmla="*/ 152823 w 6165402"/>
              <a:gd name="connsiteY0" fmla="*/ 3578193 h 3635012"/>
              <a:gd name="connsiteX1" fmla="*/ 448098 w 6165402"/>
              <a:gd name="connsiteY1" fmla="*/ 3416268 h 3635012"/>
              <a:gd name="connsiteX2" fmla="*/ 1543473 w 6165402"/>
              <a:gd name="connsiteY2" fmla="*/ 3006693 h 3635012"/>
              <a:gd name="connsiteX3" fmla="*/ 1838748 w 6165402"/>
              <a:gd name="connsiteY3" fmla="*/ 2778093 h 3635012"/>
              <a:gd name="connsiteX4" fmla="*/ 1924473 w 6165402"/>
              <a:gd name="connsiteY4" fmla="*/ 2606643 h 3635012"/>
              <a:gd name="connsiteX5" fmla="*/ 2581698 w 6165402"/>
              <a:gd name="connsiteY5" fmla="*/ 2311368 h 3635012"/>
              <a:gd name="connsiteX6" fmla="*/ 3134148 w 6165402"/>
              <a:gd name="connsiteY6" fmla="*/ 2063718 h 3635012"/>
              <a:gd name="connsiteX7" fmla="*/ 3191298 w 6165402"/>
              <a:gd name="connsiteY7" fmla="*/ 1844643 h 3635012"/>
              <a:gd name="connsiteX8" fmla="*/ 3305598 w 6165402"/>
              <a:gd name="connsiteY8" fmla="*/ 1616043 h 3635012"/>
              <a:gd name="connsiteX9" fmla="*/ 3553248 w 6165402"/>
              <a:gd name="connsiteY9" fmla="*/ 1368393 h 3635012"/>
              <a:gd name="connsiteX10" fmla="*/ 3705648 w 6165402"/>
              <a:gd name="connsiteY10" fmla="*/ 1377918 h 3635012"/>
              <a:gd name="connsiteX11" fmla="*/ 3705648 w 6165402"/>
              <a:gd name="connsiteY11" fmla="*/ 1215993 h 3635012"/>
              <a:gd name="connsiteX12" fmla="*/ 3915198 w 6165402"/>
              <a:gd name="connsiteY12" fmla="*/ 892143 h 3635012"/>
              <a:gd name="connsiteX13" fmla="*/ 4077123 w 6165402"/>
              <a:gd name="connsiteY13" fmla="*/ 663543 h 3635012"/>
              <a:gd name="connsiteX14" fmla="*/ 4296198 w 6165402"/>
              <a:gd name="connsiteY14" fmla="*/ 587343 h 3635012"/>
              <a:gd name="connsiteX15" fmla="*/ 4734348 w 6165402"/>
              <a:gd name="connsiteY15" fmla="*/ 501618 h 3635012"/>
              <a:gd name="connsiteX16" fmla="*/ 5077248 w 6165402"/>
              <a:gd name="connsiteY16" fmla="*/ 139668 h 3635012"/>
              <a:gd name="connsiteX17" fmla="*/ 5515398 w 6165402"/>
              <a:gd name="connsiteY17" fmla="*/ 139668 h 3635012"/>
              <a:gd name="connsiteX18" fmla="*/ 5934498 w 6165402"/>
              <a:gd name="connsiteY18" fmla="*/ 34893 h 3635012"/>
              <a:gd name="connsiteX19" fmla="*/ 6163098 w 6165402"/>
              <a:gd name="connsiteY19" fmla="*/ 825468 h 3635012"/>
              <a:gd name="connsiteX20" fmla="*/ 6039273 w 6165402"/>
              <a:gd name="connsiteY20" fmla="*/ 1949418 h 3635012"/>
              <a:gd name="connsiteX21" fmla="*/ 5829723 w 6165402"/>
              <a:gd name="connsiteY21" fmla="*/ 1892268 h 3635012"/>
              <a:gd name="connsiteX22" fmla="*/ 5096298 w 6165402"/>
              <a:gd name="connsiteY22" fmla="*/ 2282793 h 3635012"/>
              <a:gd name="connsiteX23" fmla="*/ 4953423 w 6165402"/>
              <a:gd name="connsiteY23" fmla="*/ 2492343 h 3635012"/>
              <a:gd name="connsiteX24" fmla="*/ 4724823 w 6165402"/>
              <a:gd name="connsiteY24" fmla="*/ 2492343 h 3635012"/>
              <a:gd name="connsiteX25" fmla="*/ 4620048 w 6165402"/>
              <a:gd name="connsiteY25" fmla="*/ 2968593 h 3635012"/>
              <a:gd name="connsiteX26" fmla="*/ 4467648 w 6165402"/>
              <a:gd name="connsiteY26" fmla="*/ 3216243 h 3635012"/>
              <a:gd name="connsiteX27" fmla="*/ 4077123 w 6165402"/>
              <a:gd name="connsiteY27" fmla="*/ 3282918 h 3635012"/>
              <a:gd name="connsiteX28" fmla="*/ 3924723 w 6165402"/>
              <a:gd name="connsiteY28" fmla="*/ 3549618 h 3635012"/>
              <a:gd name="connsiteX29" fmla="*/ 3724698 w 6165402"/>
              <a:gd name="connsiteY29" fmla="*/ 3397218 h 3635012"/>
              <a:gd name="connsiteX30" fmla="*/ 3810423 w 6165402"/>
              <a:gd name="connsiteY30" fmla="*/ 3120993 h 3635012"/>
              <a:gd name="connsiteX31" fmla="*/ 3305598 w 6165402"/>
              <a:gd name="connsiteY31" fmla="*/ 3120993 h 3635012"/>
              <a:gd name="connsiteX32" fmla="*/ 2791248 w 6165402"/>
              <a:gd name="connsiteY32" fmla="*/ 3597243 h 3635012"/>
              <a:gd name="connsiteX33" fmla="*/ 152823 w 6165402"/>
              <a:gd name="connsiteY33" fmla="*/ 3578193 h 3635012"/>
              <a:gd name="connsiteX0" fmla="*/ 152823 w 6165402"/>
              <a:gd name="connsiteY0" fmla="*/ 3578193 h 3635012"/>
              <a:gd name="connsiteX1" fmla="*/ 448098 w 6165402"/>
              <a:gd name="connsiteY1" fmla="*/ 3416268 h 3635012"/>
              <a:gd name="connsiteX2" fmla="*/ 1543473 w 6165402"/>
              <a:gd name="connsiteY2" fmla="*/ 3006693 h 3635012"/>
              <a:gd name="connsiteX3" fmla="*/ 1838748 w 6165402"/>
              <a:gd name="connsiteY3" fmla="*/ 2778093 h 3635012"/>
              <a:gd name="connsiteX4" fmla="*/ 1924473 w 6165402"/>
              <a:gd name="connsiteY4" fmla="*/ 2606643 h 3635012"/>
              <a:gd name="connsiteX5" fmla="*/ 2581698 w 6165402"/>
              <a:gd name="connsiteY5" fmla="*/ 2311368 h 3635012"/>
              <a:gd name="connsiteX6" fmla="*/ 3134148 w 6165402"/>
              <a:gd name="connsiteY6" fmla="*/ 2063718 h 3635012"/>
              <a:gd name="connsiteX7" fmla="*/ 3191298 w 6165402"/>
              <a:gd name="connsiteY7" fmla="*/ 1844643 h 3635012"/>
              <a:gd name="connsiteX8" fmla="*/ 3305598 w 6165402"/>
              <a:gd name="connsiteY8" fmla="*/ 1616043 h 3635012"/>
              <a:gd name="connsiteX9" fmla="*/ 3553248 w 6165402"/>
              <a:gd name="connsiteY9" fmla="*/ 1368393 h 3635012"/>
              <a:gd name="connsiteX10" fmla="*/ 3705648 w 6165402"/>
              <a:gd name="connsiteY10" fmla="*/ 1377918 h 3635012"/>
              <a:gd name="connsiteX11" fmla="*/ 3705648 w 6165402"/>
              <a:gd name="connsiteY11" fmla="*/ 1215993 h 3635012"/>
              <a:gd name="connsiteX12" fmla="*/ 3915198 w 6165402"/>
              <a:gd name="connsiteY12" fmla="*/ 892143 h 3635012"/>
              <a:gd name="connsiteX13" fmla="*/ 4077123 w 6165402"/>
              <a:gd name="connsiteY13" fmla="*/ 663543 h 3635012"/>
              <a:gd name="connsiteX14" fmla="*/ 4296198 w 6165402"/>
              <a:gd name="connsiteY14" fmla="*/ 587343 h 3635012"/>
              <a:gd name="connsiteX15" fmla="*/ 4705773 w 6165402"/>
              <a:gd name="connsiteY15" fmla="*/ 511143 h 3635012"/>
              <a:gd name="connsiteX16" fmla="*/ 5077248 w 6165402"/>
              <a:gd name="connsiteY16" fmla="*/ 139668 h 3635012"/>
              <a:gd name="connsiteX17" fmla="*/ 5515398 w 6165402"/>
              <a:gd name="connsiteY17" fmla="*/ 139668 h 3635012"/>
              <a:gd name="connsiteX18" fmla="*/ 5934498 w 6165402"/>
              <a:gd name="connsiteY18" fmla="*/ 34893 h 3635012"/>
              <a:gd name="connsiteX19" fmla="*/ 6163098 w 6165402"/>
              <a:gd name="connsiteY19" fmla="*/ 825468 h 3635012"/>
              <a:gd name="connsiteX20" fmla="*/ 6039273 w 6165402"/>
              <a:gd name="connsiteY20" fmla="*/ 1949418 h 3635012"/>
              <a:gd name="connsiteX21" fmla="*/ 5829723 w 6165402"/>
              <a:gd name="connsiteY21" fmla="*/ 1892268 h 3635012"/>
              <a:gd name="connsiteX22" fmla="*/ 5096298 w 6165402"/>
              <a:gd name="connsiteY22" fmla="*/ 2282793 h 3635012"/>
              <a:gd name="connsiteX23" fmla="*/ 4953423 w 6165402"/>
              <a:gd name="connsiteY23" fmla="*/ 2492343 h 3635012"/>
              <a:gd name="connsiteX24" fmla="*/ 4724823 w 6165402"/>
              <a:gd name="connsiteY24" fmla="*/ 2492343 h 3635012"/>
              <a:gd name="connsiteX25" fmla="*/ 4620048 w 6165402"/>
              <a:gd name="connsiteY25" fmla="*/ 2968593 h 3635012"/>
              <a:gd name="connsiteX26" fmla="*/ 4467648 w 6165402"/>
              <a:gd name="connsiteY26" fmla="*/ 3216243 h 3635012"/>
              <a:gd name="connsiteX27" fmla="*/ 4077123 w 6165402"/>
              <a:gd name="connsiteY27" fmla="*/ 3282918 h 3635012"/>
              <a:gd name="connsiteX28" fmla="*/ 3924723 w 6165402"/>
              <a:gd name="connsiteY28" fmla="*/ 3549618 h 3635012"/>
              <a:gd name="connsiteX29" fmla="*/ 3724698 w 6165402"/>
              <a:gd name="connsiteY29" fmla="*/ 3397218 h 3635012"/>
              <a:gd name="connsiteX30" fmla="*/ 3810423 w 6165402"/>
              <a:gd name="connsiteY30" fmla="*/ 3120993 h 3635012"/>
              <a:gd name="connsiteX31" fmla="*/ 3305598 w 6165402"/>
              <a:gd name="connsiteY31" fmla="*/ 3120993 h 3635012"/>
              <a:gd name="connsiteX32" fmla="*/ 2791248 w 6165402"/>
              <a:gd name="connsiteY32" fmla="*/ 3597243 h 3635012"/>
              <a:gd name="connsiteX33" fmla="*/ 152823 w 6165402"/>
              <a:gd name="connsiteY33" fmla="*/ 3578193 h 3635012"/>
              <a:gd name="connsiteX0" fmla="*/ 152823 w 6164429"/>
              <a:gd name="connsiteY0" fmla="*/ 3500628 h 3557447"/>
              <a:gd name="connsiteX1" fmla="*/ 448098 w 6164429"/>
              <a:gd name="connsiteY1" fmla="*/ 3338703 h 3557447"/>
              <a:gd name="connsiteX2" fmla="*/ 1543473 w 6164429"/>
              <a:gd name="connsiteY2" fmla="*/ 2929128 h 3557447"/>
              <a:gd name="connsiteX3" fmla="*/ 1838748 w 6164429"/>
              <a:gd name="connsiteY3" fmla="*/ 2700528 h 3557447"/>
              <a:gd name="connsiteX4" fmla="*/ 1924473 w 6164429"/>
              <a:gd name="connsiteY4" fmla="*/ 2529078 h 3557447"/>
              <a:gd name="connsiteX5" fmla="*/ 2581698 w 6164429"/>
              <a:gd name="connsiteY5" fmla="*/ 2233803 h 3557447"/>
              <a:gd name="connsiteX6" fmla="*/ 3134148 w 6164429"/>
              <a:gd name="connsiteY6" fmla="*/ 1986153 h 3557447"/>
              <a:gd name="connsiteX7" fmla="*/ 3191298 w 6164429"/>
              <a:gd name="connsiteY7" fmla="*/ 1767078 h 3557447"/>
              <a:gd name="connsiteX8" fmla="*/ 3305598 w 6164429"/>
              <a:gd name="connsiteY8" fmla="*/ 1538478 h 3557447"/>
              <a:gd name="connsiteX9" fmla="*/ 3553248 w 6164429"/>
              <a:gd name="connsiteY9" fmla="*/ 1290828 h 3557447"/>
              <a:gd name="connsiteX10" fmla="*/ 3705648 w 6164429"/>
              <a:gd name="connsiteY10" fmla="*/ 1300353 h 3557447"/>
              <a:gd name="connsiteX11" fmla="*/ 3705648 w 6164429"/>
              <a:gd name="connsiteY11" fmla="*/ 1138428 h 3557447"/>
              <a:gd name="connsiteX12" fmla="*/ 3915198 w 6164429"/>
              <a:gd name="connsiteY12" fmla="*/ 814578 h 3557447"/>
              <a:gd name="connsiteX13" fmla="*/ 4077123 w 6164429"/>
              <a:gd name="connsiteY13" fmla="*/ 585978 h 3557447"/>
              <a:gd name="connsiteX14" fmla="*/ 4296198 w 6164429"/>
              <a:gd name="connsiteY14" fmla="*/ 509778 h 3557447"/>
              <a:gd name="connsiteX15" fmla="*/ 4705773 w 6164429"/>
              <a:gd name="connsiteY15" fmla="*/ 433578 h 3557447"/>
              <a:gd name="connsiteX16" fmla="*/ 5077248 w 6164429"/>
              <a:gd name="connsiteY16" fmla="*/ 62103 h 3557447"/>
              <a:gd name="connsiteX17" fmla="*/ 5515398 w 6164429"/>
              <a:gd name="connsiteY17" fmla="*/ 62103 h 3557447"/>
              <a:gd name="connsiteX18" fmla="*/ 5963073 w 6164429"/>
              <a:gd name="connsiteY18" fmla="*/ 47816 h 3557447"/>
              <a:gd name="connsiteX19" fmla="*/ 6163098 w 6164429"/>
              <a:gd name="connsiteY19" fmla="*/ 747903 h 3557447"/>
              <a:gd name="connsiteX20" fmla="*/ 6039273 w 6164429"/>
              <a:gd name="connsiteY20" fmla="*/ 1871853 h 3557447"/>
              <a:gd name="connsiteX21" fmla="*/ 5829723 w 6164429"/>
              <a:gd name="connsiteY21" fmla="*/ 1814703 h 3557447"/>
              <a:gd name="connsiteX22" fmla="*/ 5096298 w 6164429"/>
              <a:gd name="connsiteY22" fmla="*/ 2205228 h 3557447"/>
              <a:gd name="connsiteX23" fmla="*/ 4953423 w 6164429"/>
              <a:gd name="connsiteY23" fmla="*/ 2414778 h 3557447"/>
              <a:gd name="connsiteX24" fmla="*/ 4724823 w 6164429"/>
              <a:gd name="connsiteY24" fmla="*/ 2414778 h 3557447"/>
              <a:gd name="connsiteX25" fmla="*/ 4620048 w 6164429"/>
              <a:gd name="connsiteY25" fmla="*/ 2891028 h 3557447"/>
              <a:gd name="connsiteX26" fmla="*/ 4467648 w 6164429"/>
              <a:gd name="connsiteY26" fmla="*/ 3138678 h 3557447"/>
              <a:gd name="connsiteX27" fmla="*/ 4077123 w 6164429"/>
              <a:gd name="connsiteY27" fmla="*/ 3205353 h 3557447"/>
              <a:gd name="connsiteX28" fmla="*/ 3924723 w 6164429"/>
              <a:gd name="connsiteY28" fmla="*/ 3472053 h 3557447"/>
              <a:gd name="connsiteX29" fmla="*/ 3724698 w 6164429"/>
              <a:gd name="connsiteY29" fmla="*/ 3319653 h 3557447"/>
              <a:gd name="connsiteX30" fmla="*/ 3810423 w 6164429"/>
              <a:gd name="connsiteY30" fmla="*/ 3043428 h 3557447"/>
              <a:gd name="connsiteX31" fmla="*/ 3305598 w 6164429"/>
              <a:gd name="connsiteY31" fmla="*/ 3043428 h 3557447"/>
              <a:gd name="connsiteX32" fmla="*/ 2791248 w 6164429"/>
              <a:gd name="connsiteY32" fmla="*/ 3519678 h 3557447"/>
              <a:gd name="connsiteX33" fmla="*/ 152823 w 6164429"/>
              <a:gd name="connsiteY33" fmla="*/ 3500628 h 3557447"/>
              <a:gd name="connsiteX0" fmla="*/ 152823 w 6164429"/>
              <a:gd name="connsiteY0" fmla="*/ 3512139 h 3568958"/>
              <a:gd name="connsiteX1" fmla="*/ 448098 w 6164429"/>
              <a:gd name="connsiteY1" fmla="*/ 3350214 h 3568958"/>
              <a:gd name="connsiteX2" fmla="*/ 1543473 w 6164429"/>
              <a:gd name="connsiteY2" fmla="*/ 2940639 h 3568958"/>
              <a:gd name="connsiteX3" fmla="*/ 1838748 w 6164429"/>
              <a:gd name="connsiteY3" fmla="*/ 2712039 h 3568958"/>
              <a:gd name="connsiteX4" fmla="*/ 1924473 w 6164429"/>
              <a:gd name="connsiteY4" fmla="*/ 2540589 h 3568958"/>
              <a:gd name="connsiteX5" fmla="*/ 2581698 w 6164429"/>
              <a:gd name="connsiteY5" fmla="*/ 2245314 h 3568958"/>
              <a:gd name="connsiteX6" fmla="*/ 3134148 w 6164429"/>
              <a:gd name="connsiteY6" fmla="*/ 1997664 h 3568958"/>
              <a:gd name="connsiteX7" fmla="*/ 3191298 w 6164429"/>
              <a:gd name="connsiteY7" fmla="*/ 1778589 h 3568958"/>
              <a:gd name="connsiteX8" fmla="*/ 3305598 w 6164429"/>
              <a:gd name="connsiteY8" fmla="*/ 1549989 h 3568958"/>
              <a:gd name="connsiteX9" fmla="*/ 3553248 w 6164429"/>
              <a:gd name="connsiteY9" fmla="*/ 1302339 h 3568958"/>
              <a:gd name="connsiteX10" fmla="*/ 3705648 w 6164429"/>
              <a:gd name="connsiteY10" fmla="*/ 1311864 h 3568958"/>
              <a:gd name="connsiteX11" fmla="*/ 3705648 w 6164429"/>
              <a:gd name="connsiteY11" fmla="*/ 1149939 h 3568958"/>
              <a:gd name="connsiteX12" fmla="*/ 3915198 w 6164429"/>
              <a:gd name="connsiteY12" fmla="*/ 826089 h 3568958"/>
              <a:gd name="connsiteX13" fmla="*/ 4077123 w 6164429"/>
              <a:gd name="connsiteY13" fmla="*/ 597489 h 3568958"/>
              <a:gd name="connsiteX14" fmla="*/ 4296198 w 6164429"/>
              <a:gd name="connsiteY14" fmla="*/ 521289 h 3568958"/>
              <a:gd name="connsiteX15" fmla="*/ 4705773 w 6164429"/>
              <a:gd name="connsiteY15" fmla="*/ 445089 h 3568958"/>
              <a:gd name="connsiteX16" fmla="*/ 5077248 w 6164429"/>
              <a:gd name="connsiteY16" fmla="*/ 73614 h 3568958"/>
              <a:gd name="connsiteX17" fmla="*/ 5505873 w 6164429"/>
              <a:gd name="connsiteY17" fmla="*/ 40276 h 3568958"/>
              <a:gd name="connsiteX18" fmla="*/ 5963073 w 6164429"/>
              <a:gd name="connsiteY18" fmla="*/ 59327 h 3568958"/>
              <a:gd name="connsiteX19" fmla="*/ 6163098 w 6164429"/>
              <a:gd name="connsiteY19" fmla="*/ 759414 h 3568958"/>
              <a:gd name="connsiteX20" fmla="*/ 6039273 w 6164429"/>
              <a:gd name="connsiteY20" fmla="*/ 1883364 h 3568958"/>
              <a:gd name="connsiteX21" fmla="*/ 5829723 w 6164429"/>
              <a:gd name="connsiteY21" fmla="*/ 1826214 h 3568958"/>
              <a:gd name="connsiteX22" fmla="*/ 5096298 w 6164429"/>
              <a:gd name="connsiteY22" fmla="*/ 2216739 h 3568958"/>
              <a:gd name="connsiteX23" fmla="*/ 4953423 w 6164429"/>
              <a:gd name="connsiteY23" fmla="*/ 2426289 h 3568958"/>
              <a:gd name="connsiteX24" fmla="*/ 4724823 w 6164429"/>
              <a:gd name="connsiteY24" fmla="*/ 2426289 h 3568958"/>
              <a:gd name="connsiteX25" fmla="*/ 4620048 w 6164429"/>
              <a:gd name="connsiteY25" fmla="*/ 2902539 h 3568958"/>
              <a:gd name="connsiteX26" fmla="*/ 4467648 w 6164429"/>
              <a:gd name="connsiteY26" fmla="*/ 3150189 h 3568958"/>
              <a:gd name="connsiteX27" fmla="*/ 4077123 w 6164429"/>
              <a:gd name="connsiteY27" fmla="*/ 3216864 h 3568958"/>
              <a:gd name="connsiteX28" fmla="*/ 3924723 w 6164429"/>
              <a:gd name="connsiteY28" fmla="*/ 3483564 h 3568958"/>
              <a:gd name="connsiteX29" fmla="*/ 3724698 w 6164429"/>
              <a:gd name="connsiteY29" fmla="*/ 3331164 h 3568958"/>
              <a:gd name="connsiteX30" fmla="*/ 3810423 w 6164429"/>
              <a:gd name="connsiteY30" fmla="*/ 3054939 h 3568958"/>
              <a:gd name="connsiteX31" fmla="*/ 3305598 w 6164429"/>
              <a:gd name="connsiteY31" fmla="*/ 3054939 h 3568958"/>
              <a:gd name="connsiteX32" fmla="*/ 2791248 w 6164429"/>
              <a:gd name="connsiteY32" fmla="*/ 3531189 h 3568958"/>
              <a:gd name="connsiteX33" fmla="*/ 152823 w 6164429"/>
              <a:gd name="connsiteY33" fmla="*/ 3512139 h 3568958"/>
              <a:gd name="connsiteX0" fmla="*/ 152823 w 6164429"/>
              <a:gd name="connsiteY0" fmla="*/ 3520667 h 3577486"/>
              <a:gd name="connsiteX1" fmla="*/ 448098 w 6164429"/>
              <a:gd name="connsiteY1" fmla="*/ 3358742 h 3577486"/>
              <a:gd name="connsiteX2" fmla="*/ 1543473 w 6164429"/>
              <a:gd name="connsiteY2" fmla="*/ 2949167 h 3577486"/>
              <a:gd name="connsiteX3" fmla="*/ 1838748 w 6164429"/>
              <a:gd name="connsiteY3" fmla="*/ 2720567 h 3577486"/>
              <a:gd name="connsiteX4" fmla="*/ 1924473 w 6164429"/>
              <a:gd name="connsiteY4" fmla="*/ 2549117 h 3577486"/>
              <a:gd name="connsiteX5" fmla="*/ 2581698 w 6164429"/>
              <a:gd name="connsiteY5" fmla="*/ 2253842 h 3577486"/>
              <a:gd name="connsiteX6" fmla="*/ 3134148 w 6164429"/>
              <a:gd name="connsiteY6" fmla="*/ 2006192 h 3577486"/>
              <a:gd name="connsiteX7" fmla="*/ 3191298 w 6164429"/>
              <a:gd name="connsiteY7" fmla="*/ 1787117 h 3577486"/>
              <a:gd name="connsiteX8" fmla="*/ 3305598 w 6164429"/>
              <a:gd name="connsiteY8" fmla="*/ 1558517 h 3577486"/>
              <a:gd name="connsiteX9" fmla="*/ 3553248 w 6164429"/>
              <a:gd name="connsiteY9" fmla="*/ 1310867 h 3577486"/>
              <a:gd name="connsiteX10" fmla="*/ 3705648 w 6164429"/>
              <a:gd name="connsiteY10" fmla="*/ 1320392 h 3577486"/>
              <a:gd name="connsiteX11" fmla="*/ 3705648 w 6164429"/>
              <a:gd name="connsiteY11" fmla="*/ 1158467 h 3577486"/>
              <a:gd name="connsiteX12" fmla="*/ 3915198 w 6164429"/>
              <a:gd name="connsiteY12" fmla="*/ 834617 h 3577486"/>
              <a:gd name="connsiteX13" fmla="*/ 4077123 w 6164429"/>
              <a:gd name="connsiteY13" fmla="*/ 606017 h 3577486"/>
              <a:gd name="connsiteX14" fmla="*/ 4296198 w 6164429"/>
              <a:gd name="connsiteY14" fmla="*/ 529817 h 3577486"/>
              <a:gd name="connsiteX15" fmla="*/ 4705773 w 6164429"/>
              <a:gd name="connsiteY15" fmla="*/ 453617 h 3577486"/>
              <a:gd name="connsiteX16" fmla="*/ 5077248 w 6164429"/>
              <a:gd name="connsiteY16" fmla="*/ 82142 h 3577486"/>
              <a:gd name="connsiteX17" fmla="*/ 5505873 w 6164429"/>
              <a:gd name="connsiteY17" fmla="*/ 48804 h 3577486"/>
              <a:gd name="connsiteX18" fmla="*/ 5805912 w 6164429"/>
              <a:gd name="connsiteY18" fmla="*/ 24992 h 3577486"/>
              <a:gd name="connsiteX19" fmla="*/ 5963073 w 6164429"/>
              <a:gd name="connsiteY19" fmla="*/ 67855 h 3577486"/>
              <a:gd name="connsiteX20" fmla="*/ 6163098 w 6164429"/>
              <a:gd name="connsiteY20" fmla="*/ 767942 h 3577486"/>
              <a:gd name="connsiteX21" fmla="*/ 6039273 w 6164429"/>
              <a:gd name="connsiteY21" fmla="*/ 1891892 h 3577486"/>
              <a:gd name="connsiteX22" fmla="*/ 5829723 w 6164429"/>
              <a:gd name="connsiteY22" fmla="*/ 1834742 h 3577486"/>
              <a:gd name="connsiteX23" fmla="*/ 5096298 w 6164429"/>
              <a:gd name="connsiteY23" fmla="*/ 2225267 h 3577486"/>
              <a:gd name="connsiteX24" fmla="*/ 4953423 w 6164429"/>
              <a:gd name="connsiteY24" fmla="*/ 2434817 h 3577486"/>
              <a:gd name="connsiteX25" fmla="*/ 4724823 w 6164429"/>
              <a:gd name="connsiteY25" fmla="*/ 2434817 h 3577486"/>
              <a:gd name="connsiteX26" fmla="*/ 4620048 w 6164429"/>
              <a:gd name="connsiteY26" fmla="*/ 2911067 h 3577486"/>
              <a:gd name="connsiteX27" fmla="*/ 4467648 w 6164429"/>
              <a:gd name="connsiteY27" fmla="*/ 3158717 h 3577486"/>
              <a:gd name="connsiteX28" fmla="*/ 4077123 w 6164429"/>
              <a:gd name="connsiteY28" fmla="*/ 3225392 h 3577486"/>
              <a:gd name="connsiteX29" fmla="*/ 3924723 w 6164429"/>
              <a:gd name="connsiteY29" fmla="*/ 3492092 h 3577486"/>
              <a:gd name="connsiteX30" fmla="*/ 3724698 w 6164429"/>
              <a:gd name="connsiteY30" fmla="*/ 3339692 h 3577486"/>
              <a:gd name="connsiteX31" fmla="*/ 3810423 w 6164429"/>
              <a:gd name="connsiteY31" fmla="*/ 3063467 h 3577486"/>
              <a:gd name="connsiteX32" fmla="*/ 3305598 w 6164429"/>
              <a:gd name="connsiteY32" fmla="*/ 3063467 h 3577486"/>
              <a:gd name="connsiteX33" fmla="*/ 2791248 w 6164429"/>
              <a:gd name="connsiteY33" fmla="*/ 3539717 h 3577486"/>
              <a:gd name="connsiteX34" fmla="*/ 152823 w 6164429"/>
              <a:gd name="connsiteY34" fmla="*/ 3520667 h 3577486"/>
              <a:gd name="connsiteX0" fmla="*/ 152823 w 6164429"/>
              <a:gd name="connsiteY0" fmla="*/ 3520667 h 3577486"/>
              <a:gd name="connsiteX1" fmla="*/ 448098 w 6164429"/>
              <a:gd name="connsiteY1" fmla="*/ 3358742 h 3577486"/>
              <a:gd name="connsiteX2" fmla="*/ 1543473 w 6164429"/>
              <a:gd name="connsiteY2" fmla="*/ 2949167 h 3577486"/>
              <a:gd name="connsiteX3" fmla="*/ 1838748 w 6164429"/>
              <a:gd name="connsiteY3" fmla="*/ 2720567 h 3577486"/>
              <a:gd name="connsiteX4" fmla="*/ 1924473 w 6164429"/>
              <a:gd name="connsiteY4" fmla="*/ 2549117 h 3577486"/>
              <a:gd name="connsiteX5" fmla="*/ 2581698 w 6164429"/>
              <a:gd name="connsiteY5" fmla="*/ 2253842 h 3577486"/>
              <a:gd name="connsiteX6" fmla="*/ 3134148 w 6164429"/>
              <a:gd name="connsiteY6" fmla="*/ 2006192 h 3577486"/>
              <a:gd name="connsiteX7" fmla="*/ 3191298 w 6164429"/>
              <a:gd name="connsiteY7" fmla="*/ 1787117 h 3577486"/>
              <a:gd name="connsiteX8" fmla="*/ 3305598 w 6164429"/>
              <a:gd name="connsiteY8" fmla="*/ 1558517 h 3577486"/>
              <a:gd name="connsiteX9" fmla="*/ 3553248 w 6164429"/>
              <a:gd name="connsiteY9" fmla="*/ 1310867 h 3577486"/>
              <a:gd name="connsiteX10" fmla="*/ 3705648 w 6164429"/>
              <a:gd name="connsiteY10" fmla="*/ 1320392 h 3577486"/>
              <a:gd name="connsiteX11" fmla="*/ 3705648 w 6164429"/>
              <a:gd name="connsiteY11" fmla="*/ 1158467 h 3577486"/>
              <a:gd name="connsiteX12" fmla="*/ 3915198 w 6164429"/>
              <a:gd name="connsiteY12" fmla="*/ 834617 h 3577486"/>
              <a:gd name="connsiteX13" fmla="*/ 4077123 w 6164429"/>
              <a:gd name="connsiteY13" fmla="*/ 606017 h 3577486"/>
              <a:gd name="connsiteX14" fmla="*/ 4296198 w 6164429"/>
              <a:gd name="connsiteY14" fmla="*/ 529817 h 3577486"/>
              <a:gd name="connsiteX15" fmla="*/ 4696248 w 6164429"/>
              <a:gd name="connsiteY15" fmla="*/ 444092 h 3577486"/>
              <a:gd name="connsiteX16" fmla="*/ 5077248 w 6164429"/>
              <a:gd name="connsiteY16" fmla="*/ 82142 h 3577486"/>
              <a:gd name="connsiteX17" fmla="*/ 5505873 w 6164429"/>
              <a:gd name="connsiteY17" fmla="*/ 48804 h 3577486"/>
              <a:gd name="connsiteX18" fmla="*/ 5805912 w 6164429"/>
              <a:gd name="connsiteY18" fmla="*/ 24992 h 3577486"/>
              <a:gd name="connsiteX19" fmla="*/ 5963073 w 6164429"/>
              <a:gd name="connsiteY19" fmla="*/ 67855 h 3577486"/>
              <a:gd name="connsiteX20" fmla="*/ 6163098 w 6164429"/>
              <a:gd name="connsiteY20" fmla="*/ 767942 h 3577486"/>
              <a:gd name="connsiteX21" fmla="*/ 6039273 w 6164429"/>
              <a:gd name="connsiteY21" fmla="*/ 1891892 h 3577486"/>
              <a:gd name="connsiteX22" fmla="*/ 5829723 w 6164429"/>
              <a:gd name="connsiteY22" fmla="*/ 1834742 h 3577486"/>
              <a:gd name="connsiteX23" fmla="*/ 5096298 w 6164429"/>
              <a:gd name="connsiteY23" fmla="*/ 2225267 h 3577486"/>
              <a:gd name="connsiteX24" fmla="*/ 4953423 w 6164429"/>
              <a:gd name="connsiteY24" fmla="*/ 2434817 h 3577486"/>
              <a:gd name="connsiteX25" fmla="*/ 4724823 w 6164429"/>
              <a:gd name="connsiteY25" fmla="*/ 2434817 h 3577486"/>
              <a:gd name="connsiteX26" fmla="*/ 4620048 w 6164429"/>
              <a:gd name="connsiteY26" fmla="*/ 2911067 h 3577486"/>
              <a:gd name="connsiteX27" fmla="*/ 4467648 w 6164429"/>
              <a:gd name="connsiteY27" fmla="*/ 3158717 h 3577486"/>
              <a:gd name="connsiteX28" fmla="*/ 4077123 w 6164429"/>
              <a:gd name="connsiteY28" fmla="*/ 3225392 h 3577486"/>
              <a:gd name="connsiteX29" fmla="*/ 3924723 w 6164429"/>
              <a:gd name="connsiteY29" fmla="*/ 3492092 h 3577486"/>
              <a:gd name="connsiteX30" fmla="*/ 3724698 w 6164429"/>
              <a:gd name="connsiteY30" fmla="*/ 3339692 h 3577486"/>
              <a:gd name="connsiteX31" fmla="*/ 3810423 w 6164429"/>
              <a:gd name="connsiteY31" fmla="*/ 3063467 h 3577486"/>
              <a:gd name="connsiteX32" fmla="*/ 3305598 w 6164429"/>
              <a:gd name="connsiteY32" fmla="*/ 3063467 h 3577486"/>
              <a:gd name="connsiteX33" fmla="*/ 2791248 w 6164429"/>
              <a:gd name="connsiteY33" fmla="*/ 3539717 h 3577486"/>
              <a:gd name="connsiteX34" fmla="*/ 152823 w 6164429"/>
              <a:gd name="connsiteY34" fmla="*/ 3520667 h 3577486"/>
              <a:gd name="connsiteX0" fmla="*/ 152823 w 6164429"/>
              <a:gd name="connsiteY0" fmla="*/ 3520667 h 3577486"/>
              <a:gd name="connsiteX1" fmla="*/ 448098 w 6164429"/>
              <a:gd name="connsiteY1" fmla="*/ 3358742 h 3577486"/>
              <a:gd name="connsiteX2" fmla="*/ 1543473 w 6164429"/>
              <a:gd name="connsiteY2" fmla="*/ 2949167 h 3577486"/>
              <a:gd name="connsiteX3" fmla="*/ 1838748 w 6164429"/>
              <a:gd name="connsiteY3" fmla="*/ 2720567 h 3577486"/>
              <a:gd name="connsiteX4" fmla="*/ 1924473 w 6164429"/>
              <a:gd name="connsiteY4" fmla="*/ 2549117 h 3577486"/>
              <a:gd name="connsiteX5" fmla="*/ 2581698 w 6164429"/>
              <a:gd name="connsiteY5" fmla="*/ 2253842 h 3577486"/>
              <a:gd name="connsiteX6" fmla="*/ 3134148 w 6164429"/>
              <a:gd name="connsiteY6" fmla="*/ 2006192 h 3577486"/>
              <a:gd name="connsiteX7" fmla="*/ 3191298 w 6164429"/>
              <a:gd name="connsiteY7" fmla="*/ 1787117 h 3577486"/>
              <a:gd name="connsiteX8" fmla="*/ 3305598 w 6164429"/>
              <a:gd name="connsiteY8" fmla="*/ 1558517 h 3577486"/>
              <a:gd name="connsiteX9" fmla="*/ 3553248 w 6164429"/>
              <a:gd name="connsiteY9" fmla="*/ 1310867 h 3577486"/>
              <a:gd name="connsiteX10" fmla="*/ 3705648 w 6164429"/>
              <a:gd name="connsiteY10" fmla="*/ 1320392 h 3577486"/>
              <a:gd name="connsiteX11" fmla="*/ 3705648 w 6164429"/>
              <a:gd name="connsiteY11" fmla="*/ 1158467 h 3577486"/>
              <a:gd name="connsiteX12" fmla="*/ 3915198 w 6164429"/>
              <a:gd name="connsiteY12" fmla="*/ 834617 h 3577486"/>
              <a:gd name="connsiteX13" fmla="*/ 4077123 w 6164429"/>
              <a:gd name="connsiteY13" fmla="*/ 606017 h 3577486"/>
              <a:gd name="connsiteX14" fmla="*/ 4296198 w 6164429"/>
              <a:gd name="connsiteY14" fmla="*/ 529817 h 3577486"/>
              <a:gd name="connsiteX15" fmla="*/ 4291437 w 6164429"/>
              <a:gd name="connsiteY15" fmla="*/ 510767 h 3577486"/>
              <a:gd name="connsiteX16" fmla="*/ 4696248 w 6164429"/>
              <a:gd name="connsiteY16" fmla="*/ 444092 h 3577486"/>
              <a:gd name="connsiteX17" fmla="*/ 5077248 w 6164429"/>
              <a:gd name="connsiteY17" fmla="*/ 82142 h 3577486"/>
              <a:gd name="connsiteX18" fmla="*/ 5505873 w 6164429"/>
              <a:gd name="connsiteY18" fmla="*/ 48804 h 3577486"/>
              <a:gd name="connsiteX19" fmla="*/ 5805912 w 6164429"/>
              <a:gd name="connsiteY19" fmla="*/ 24992 h 3577486"/>
              <a:gd name="connsiteX20" fmla="*/ 5963073 w 6164429"/>
              <a:gd name="connsiteY20" fmla="*/ 67855 h 3577486"/>
              <a:gd name="connsiteX21" fmla="*/ 6163098 w 6164429"/>
              <a:gd name="connsiteY21" fmla="*/ 767942 h 3577486"/>
              <a:gd name="connsiteX22" fmla="*/ 6039273 w 6164429"/>
              <a:gd name="connsiteY22" fmla="*/ 1891892 h 3577486"/>
              <a:gd name="connsiteX23" fmla="*/ 5829723 w 6164429"/>
              <a:gd name="connsiteY23" fmla="*/ 1834742 h 3577486"/>
              <a:gd name="connsiteX24" fmla="*/ 5096298 w 6164429"/>
              <a:gd name="connsiteY24" fmla="*/ 2225267 h 3577486"/>
              <a:gd name="connsiteX25" fmla="*/ 4953423 w 6164429"/>
              <a:gd name="connsiteY25" fmla="*/ 2434817 h 3577486"/>
              <a:gd name="connsiteX26" fmla="*/ 4724823 w 6164429"/>
              <a:gd name="connsiteY26" fmla="*/ 2434817 h 3577486"/>
              <a:gd name="connsiteX27" fmla="*/ 4620048 w 6164429"/>
              <a:gd name="connsiteY27" fmla="*/ 2911067 h 3577486"/>
              <a:gd name="connsiteX28" fmla="*/ 4467648 w 6164429"/>
              <a:gd name="connsiteY28" fmla="*/ 3158717 h 3577486"/>
              <a:gd name="connsiteX29" fmla="*/ 4077123 w 6164429"/>
              <a:gd name="connsiteY29" fmla="*/ 3225392 h 3577486"/>
              <a:gd name="connsiteX30" fmla="*/ 3924723 w 6164429"/>
              <a:gd name="connsiteY30" fmla="*/ 3492092 h 3577486"/>
              <a:gd name="connsiteX31" fmla="*/ 3724698 w 6164429"/>
              <a:gd name="connsiteY31" fmla="*/ 3339692 h 3577486"/>
              <a:gd name="connsiteX32" fmla="*/ 3810423 w 6164429"/>
              <a:gd name="connsiteY32" fmla="*/ 3063467 h 3577486"/>
              <a:gd name="connsiteX33" fmla="*/ 3305598 w 6164429"/>
              <a:gd name="connsiteY33" fmla="*/ 3063467 h 3577486"/>
              <a:gd name="connsiteX34" fmla="*/ 2791248 w 6164429"/>
              <a:gd name="connsiteY34" fmla="*/ 3539717 h 3577486"/>
              <a:gd name="connsiteX35" fmla="*/ 152823 w 6164429"/>
              <a:gd name="connsiteY35" fmla="*/ 3520667 h 3577486"/>
              <a:gd name="connsiteX0" fmla="*/ 152823 w 6164429"/>
              <a:gd name="connsiteY0" fmla="*/ 3520667 h 3577486"/>
              <a:gd name="connsiteX1" fmla="*/ 448098 w 6164429"/>
              <a:gd name="connsiteY1" fmla="*/ 3358742 h 3577486"/>
              <a:gd name="connsiteX2" fmla="*/ 1543473 w 6164429"/>
              <a:gd name="connsiteY2" fmla="*/ 2949167 h 3577486"/>
              <a:gd name="connsiteX3" fmla="*/ 1838748 w 6164429"/>
              <a:gd name="connsiteY3" fmla="*/ 2720567 h 3577486"/>
              <a:gd name="connsiteX4" fmla="*/ 1924473 w 6164429"/>
              <a:gd name="connsiteY4" fmla="*/ 2549117 h 3577486"/>
              <a:gd name="connsiteX5" fmla="*/ 2581698 w 6164429"/>
              <a:gd name="connsiteY5" fmla="*/ 2253842 h 3577486"/>
              <a:gd name="connsiteX6" fmla="*/ 3134148 w 6164429"/>
              <a:gd name="connsiteY6" fmla="*/ 2006192 h 3577486"/>
              <a:gd name="connsiteX7" fmla="*/ 3191298 w 6164429"/>
              <a:gd name="connsiteY7" fmla="*/ 1787117 h 3577486"/>
              <a:gd name="connsiteX8" fmla="*/ 3305598 w 6164429"/>
              <a:gd name="connsiteY8" fmla="*/ 1558517 h 3577486"/>
              <a:gd name="connsiteX9" fmla="*/ 3553248 w 6164429"/>
              <a:gd name="connsiteY9" fmla="*/ 1310867 h 3577486"/>
              <a:gd name="connsiteX10" fmla="*/ 3705648 w 6164429"/>
              <a:gd name="connsiteY10" fmla="*/ 1320392 h 3577486"/>
              <a:gd name="connsiteX11" fmla="*/ 3705648 w 6164429"/>
              <a:gd name="connsiteY11" fmla="*/ 1158467 h 3577486"/>
              <a:gd name="connsiteX12" fmla="*/ 3915198 w 6164429"/>
              <a:gd name="connsiteY12" fmla="*/ 834617 h 3577486"/>
              <a:gd name="connsiteX13" fmla="*/ 4077123 w 6164429"/>
              <a:gd name="connsiteY13" fmla="*/ 606017 h 3577486"/>
              <a:gd name="connsiteX14" fmla="*/ 4296198 w 6164429"/>
              <a:gd name="connsiteY14" fmla="*/ 529817 h 3577486"/>
              <a:gd name="connsiteX15" fmla="*/ 4291437 w 6164429"/>
              <a:gd name="connsiteY15" fmla="*/ 510767 h 3577486"/>
              <a:gd name="connsiteX16" fmla="*/ 4639098 w 6164429"/>
              <a:gd name="connsiteY16" fmla="*/ 444092 h 3577486"/>
              <a:gd name="connsiteX17" fmla="*/ 5077248 w 6164429"/>
              <a:gd name="connsiteY17" fmla="*/ 82142 h 3577486"/>
              <a:gd name="connsiteX18" fmla="*/ 5505873 w 6164429"/>
              <a:gd name="connsiteY18" fmla="*/ 48804 h 3577486"/>
              <a:gd name="connsiteX19" fmla="*/ 5805912 w 6164429"/>
              <a:gd name="connsiteY19" fmla="*/ 24992 h 3577486"/>
              <a:gd name="connsiteX20" fmla="*/ 5963073 w 6164429"/>
              <a:gd name="connsiteY20" fmla="*/ 67855 h 3577486"/>
              <a:gd name="connsiteX21" fmla="*/ 6163098 w 6164429"/>
              <a:gd name="connsiteY21" fmla="*/ 767942 h 3577486"/>
              <a:gd name="connsiteX22" fmla="*/ 6039273 w 6164429"/>
              <a:gd name="connsiteY22" fmla="*/ 1891892 h 3577486"/>
              <a:gd name="connsiteX23" fmla="*/ 5829723 w 6164429"/>
              <a:gd name="connsiteY23" fmla="*/ 1834742 h 3577486"/>
              <a:gd name="connsiteX24" fmla="*/ 5096298 w 6164429"/>
              <a:gd name="connsiteY24" fmla="*/ 2225267 h 3577486"/>
              <a:gd name="connsiteX25" fmla="*/ 4953423 w 6164429"/>
              <a:gd name="connsiteY25" fmla="*/ 2434817 h 3577486"/>
              <a:gd name="connsiteX26" fmla="*/ 4724823 w 6164429"/>
              <a:gd name="connsiteY26" fmla="*/ 2434817 h 3577486"/>
              <a:gd name="connsiteX27" fmla="*/ 4620048 w 6164429"/>
              <a:gd name="connsiteY27" fmla="*/ 2911067 h 3577486"/>
              <a:gd name="connsiteX28" fmla="*/ 4467648 w 6164429"/>
              <a:gd name="connsiteY28" fmla="*/ 3158717 h 3577486"/>
              <a:gd name="connsiteX29" fmla="*/ 4077123 w 6164429"/>
              <a:gd name="connsiteY29" fmla="*/ 3225392 h 3577486"/>
              <a:gd name="connsiteX30" fmla="*/ 3924723 w 6164429"/>
              <a:gd name="connsiteY30" fmla="*/ 3492092 h 3577486"/>
              <a:gd name="connsiteX31" fmla="*/ 3724698 w 6164429"/>
              <a:gd name="connsiteY31" fmla="*/ 3339692 h 3577486"/>
              <a:gd name="connsiteX32" fmla="*/ 3810423 w 6164429"/>
              <a:gd name="connsiteY32" fmla="*/ 3063467 h 3577486"/>
              <a:gd name="connsiteX33" fmla="*/ 3305598 w 6164429"/>
              <a:gd name="connsiteY33" fmla="*/ 3063467 h 3577486"/>
              <a:gd name="connsiteX34" fmla="*/ 2791248 w 6164429"/>
              <a:gd name="connsiteY34" fmla="*/ 3539717 h 3577486"/>
              <a:gd name="connsiteX35" fmla="*/ 152823 w 6164429"/>
              <a:gd name="connsiteY35" fmla="*/ 3520667 h 3577486"/>
              <a:gd name="connsiteX0" fmla="*/ 152823 w 6164429"/>
              <a:gd name="connsiteY0" fmla="*/ 3520667 h 3577486"/>
              <a:gd name="connsiteX1" fmla="*/ 448098 w 6164429"/>
              <a:gd name="connsiteY1" fmla="*/ 3358742 h 3577486"/>
              <a:gd name="connsiteX2" fmla="*/ 1543473 w 6164429"/>
              <a:gd name="connsiteY2" fmla="*/ 2949167 h 3577486"/>
              <a:gd name="connsiteX3" fmla="*/ 1838748 w 6164429"/>
              <a:gd name="connsiteY3" fmla="*/ 2720567 h 3577486"/>
              <a:gd name="connsiteX4" fmla="*/ 1924473 w 6164429"/>
              <a:gd name="connsiteY4" fmla="*/ 2549117 h 3577486"/>
              <a:gd name="connsiteX5" fmla="*/ 2581698 w 6164429"/>
              <a:gd name="connsiteY5" fmla="*/ 2253842 h 3577486"/>
              <a:gd name="connsiteX6" fmla="*/ 3134148 w 6164429"/>
              <a:gd name="connsiteY6" fmla="*/ 2006192 h 3577486"/>
              <a:gd name="connsiteX7" fmla="*/ 3191298 w 6164429"/>
              <a:gd name="connsiteY7" fmla="*/ 1787117 h 3577486"/>
              <a:gd name="connsiteX8" fmla="*/ 3305598 w 6164429"/>
              <a:gd name="connsiteY8" fmla="*/ 1558517 h 3577486"/>
              <a:gd name="connsiteX9" fmla="*/ 3553248 w 6164429"/>
              <a:gd name="connsiteY9" fmla="*/ 1310867 h 3577486"/>
              <a:gd name="connsiteX10" fmla="*/ 3705648 w 6164429"/>
              <a:gd name="connsiteY10" fmla="*/ 1320392 h 3577486"/>
              <a:gd name="connsiteX11" fmla="*/ 3705648 w 6164429"/>
              <a:gd name="connsiteY11" fmla="*/ 1158467 h 3577486"/>
              <a:gd name="connsiteX12" fmla="*/ 3915198 w 6164429"/>
              <a:gd name="connsiteY12" fmla="*/ 834617 h 3577486"/>
              <a:gd name="connsiteX13" fmla="*/ 4077123 w 6164429"/>
              <a:gd name="connsiteY13" fmla="*/ 606017 h 3577486"/>
              <a:gd name="connsiteX14" fmla="*/ 4296198 w 6164429"/>
              <a:gd name="connsiteY14" fmla="*/ 529817 h 3577486"/>
              <a:gd name="connsiteX15" fmla="*/ 4291437 w 6164429"/>
              <a:gd name="connsiteY15" fmla="*/ 510767 h 3577486"/>
              <a:gd name="connsiteX16" fmla="*/ 4639098 w 6164429"/>
              <a:gd name="connsiteY16" fmla="*/ 444092 h 3577486"/>
              <a:gd name="connsiteX17" fmla="*/ 4858174 w 6164429"/>
              <a:gd name="connsiteY17" fmla="*/ 315505 h 3577486"/>
              <a:gd name="connsiteX18" fmla="*/ 5077248 w 6164429"/>
              <a:gd name="connsiteY18" fmla="*/ 82142 h 3577486"/>
              <a:gd name="connsiteX19" fmla="*/ 5505873 w 6164429"/>
              <a:gd name="connsiteY19" fmla="*/ 48804 h 3577486"/>
              <a:gd name="connsiteX20" fmla="*/ 5805912 w 6164429"/>
              <a:gd name="connsiteY20" fmla="*/ 24992 h 3577486"/>
              <a:gd name="connsiteX21" fmla="*/ 5963073 w 6164429"/>
              <a:gd name="connsiteY21" fmla="*/ 67855 h 3577486"/>
              <a:gd name="connsiteX22" fmla="*/ 6163098 w 6164429"/>
              <a:gd name="connsiteY22" fmla="*/ 767942 h 3577486"/>
              <a:gd name="connsiteX23" fmla="*/ 6039273 w 6164429"/>
              <a:gd name="connsiteY23" fmla="*/ 1891892 h 3577486"/>
              <a:gd name="connsiteX24" fmla="*/ 5829723 w 6164429"/>
              <a:gd name="connsiteY24" fmla="*/ 1834742 h 3577486"/>
              <a:gd name="connsiteX25" fmla="*/ 5096298 w 6164429"/>
              <a:gd name="connsiteY25" fmla="*/ 2225267 h 3577486"/>
              <a:gd name="connsiteX26" fmla="*/ 4953423 w 6164429"/>
              <a:gd name="connsiteY26" fmla="*/ 2434817 h 3577486"/>
              <a:gd name="connsiteX27" fmla="*/ 4724823 w 6164429"/>
              <a:gd name="connsiteY27" fmla="*/ 2434817 h 3577486"/>
              <a:gd name="connsiteX28" fmla="*/ 4620048 w 6164429"/>
              <a:gd name="connsiteY28" fmla="*/ 2911067 h 3577486"/>
              <a:gd name="connsiteX29" fmla="*/ 4467648 w 6164429"/>
              <a:gd name="connsiteY29" fmla="*/ 3158717 h 3577486"/>
              <a:gd name="connsiteX30" fmla="*/ 4077123 w 6164429"/>
              <a:gd name="connsiteY30" fmla="*/ 3225392 h 3577486"/>
              <a:gd name="connsiteX31" fmla="*/ 3924723 w 6164429"/>
              <a:gd name="connsiteY31" fmla="*/ 3492092 h 3577486"/>
              <a:gd name="connsiteX32" fmla="*/ 3724698 w 6164429"/>
              <a:gd name="connsiteY32" fmla="*/ 3339692 h 3577486"/>
              <a:gd name="connsiteX33" fmla="*/ 3810423 w 6164429"/>
              <a:gd name="connsiteY33" fmla="*/ 3063467 h 3577486"/>
              <a:gd name="connsiteX34" fmla="*/ 3305598 w 6164429"/>
              <a:gd name="connsiteY34" fmla="*/ 3063467 h 3577486"/>
              <a:gd name="connsiteX35" fmla="*/ 2791248 w 6164429"/>
              <a:gd name="connsiteY35" fmla="*/ 3539717 h 3577486"/>
              <a:gd name="connsiteX36" fmla="*/ 152823 w 6164429"/>
              <a:gd name="connsiteY36" fmla="*/ 3520667 h 3577486"/>
              <a:gd name="connsiteX0" fmla="*/ 152823 w 6164429"/>
              <a:gd name="connsiteY0" fmla="*/ 3520667 h 3577486"/>
              <a:gd name="connsiteX1" fmla="*/ 448098 w 6164429"/>
              <a:gd name="connsiteY1" fmla="*/ 3358742 h 3577486"/>
              <a:gd name="connsiteX2" fmla="*/ 1543473 w 6164429"/>
              <a:gd name="connsiteY2" fmla="*/ 2949167 h 3577486"/>
              <a:gd name="connsiteX3" fmla="*/ 1838748 w 6164429"/>
              <a:gd name="connsiteY3" fmla="*/ 2720567 h 3577486"/>
              <a:gd name="connsiteX4" fmla="*/ 1924473 w 6164429"/>
              <a:gd name="connsiteY4" fmla="*/ 2549117 h 3577486"/>
              <a:gd name="connsiteX5" fmla="*/ 2581698 w 6164429"/>
              <a:gd name="connsiteY5" fmla="*/ 2253842 h 3577486"/>
              <a:gd name="connsiteX6" fmla="*/ 3134148 w 6164429"/>
              <a:gd name="connsiteY6" fmla="*/ 2006192 h 3577486"/>
              <a:gd name="connsiteX7" fmla="*/ 3191298 w 6164429"/>
              <a:gd name="connsiteY7" fmla="*/ 1787117 h 3577486"/>
              <a:gd name="connsiteX8" fmla="*/ 3305598 w 6164429"/>
              <a:gd name="connsiteY8" fmla="*/ 1558517 h 3577486"/>
              <a:gd name="connsiteX9" fmla="*/ 3553248 w 6164429"/>
              <a:gd name="connsiteY9" fmla="*/ 1310867 h 3577486"/>
              <a:gd name="connsiteX10" fmla="*/ 3705648 w 6164429"/>
              <a:gd name="connsiteY10" fmla="*/ 1320392 h 3577486"/>
              <a:gd name="connsiteX11" fmla="*/ 3705648 w 6164429"/>
              <a:gd name="connsiteY11" fmla="*/ 1158467 h 3577486"/>
              <a:gd name="connsiteX12" fmla="*/ 3915198 w 6164429"/>
              <a:gd name="connsiteY12" fmla="*/ 834617 h 3577486"/>
              <a:gd name="connsiteX13" fmla="*/ 4077123 w 6164429"/>
              <a:gd name="connsiteY13" fmla="*/ 606017 h 3577486"/>
              <a:gd name="connsiteX14" fmla="*/ 4296198 w 6164429"/>
              <a:gd name="connsiteY14" fmla="*/ 529817 h 3577486"/>
              <a:gd name="connsiteX15" fmla="*/ 4291437 w 6164429"/>
              <a:gd name="connsiteY15" fmla="*/ 510767 h 3577486"/>
              <a:gd name="connsiteX16" fmla="*/ 4639098 w 6164429"/>
              <a:gd name="connsiteY16" fmla="*/ 444092 h 3577486"/>
              <a:gd name="connsiteX17" fmla="*/ 4858174 w 6164429"/>
              <a:gd name="connsiteY17" fmla="*/ 315505 h 3577486"/>
              <a:gd name="connsiteX18" fmla="*/ 5096298 w 6164429"/>
              <a:gd name="connsiteY18" fmla="*/ 63092 h 3577486"/>
              <a:gd name="connsiteX19" fmla="*/ 5505873 w 6164429"/>
              <a:gd name="connsiteY19" fmla="*/ 48804 h 3577486"/>
              <a:gd name="connsiteX20" fmla="*/ 5805912 w 6164429"/>
              <a:gd name="connsiteY20" fmla="*/ 24992 h 3577486"/>
              <a:gd name="connsiteX21" fmla="*/ 5963073 w 6164429"/>
              <a:gd name="connsiteY21" fmla="*/ 67855 h 3577486"/>
              <a:gd name="connsiteX22" fmla="*/ 6163098 w 6164429"/>
              <a:gd name="connsiteY22" fmla="*/ 767942 h 3577486"/>
              <a:gd name="connsiteX23" fmla="*/ 6039273 w 6164429"/>
              <a:gd name="connsiteY23" fmla="*/ 1891892 h 3577486"/>
              <a:gd name="connsiteX24" fmla="*/ 5829723 w 6164429"/>
              <a:gd name="connsiteY24" fmla="*/ 1834742 h 3577486"/>
              <a:gd name="connsiteX25" fmla="*/ 5096298 w 6164429"/>
              <a:gd name="connsiteY25" fmla="*/ 2225267 h 3577486"/>
              <a:gd name="connsiteX26" fmla="*/ 4953423 w 6164429"/>
              <a:gd name="connsiteY26" fmla="*/ 2434817 h 3577486"/>
              <a:gd name="connsiteX27" fmla="*/ 4724823 w 6164429"/>
              <a:gd name="connsiteY27" fmla="*/ 2434817 h 3577486"/>
              <a:gd name="connsiteX28" fmla="*/ 4620048 w 6164429"/>
              <a:gd name="connsiteY28" fmla="*/ 2911067 h 3577486"/>
              <a:gd name="connsiteX29" fmla="*/ 4467648 w 6164429"/>
              <a:gd name="connsiteY29" fmla="*/ 3158717 h 3577486"/>
              <a:gd name="connsiteX30" fmla="*/ 4077123 w 6164429"/>
              <a:gd name="connsiteY30" fmla="*/ 3225392 h 3577486"/>
              <a:gd name="connsiteX31" fmla="*/ 3924723 w 6164429"/>
              <a:gd name="connsiteY31" fmla="*/ 3492092 h 3577486"/>
              <a:gd name="connsiteX32" fmla="*/ 3724698 w 6164429"/>
              <a:gd name="connsiteY32" fmla="*/ 3339692 h 3577486"/>
              <a:gd name="connsiteX33" fmla="*/ 3810423 w 6164429"/>
              <a:gd name="connsiteY33" fmla="*/ 3063467 h 3577486"/>
              <a:gd name="connsiteX34" fmla="*/ 3305598 w 6164429"/>
              <a:gd name="connsiteY34" fmla="*/ 3063467 h 3577486"/>
              <a:gd name="connsiteX35" fmla="*/ 2791248 w 6164429"/>
              <a:gd name="connsiteY35" fmla="*/ 3539717 h 3577486"/>
              <a:gd name="connsiteX36" fmla="*/ 152823 w 6164429"/>
              <a:gd name="connsiteY36" fmla="*/ 3520667 h 3577486"/>
              <a:gd name="connsiteX0" fmla="*/ 152823 w 6164429"/>
              <a:gd name="connsiteY0" fmla="*/ 3520667 h 3577486"/>
              <a:gd name="connsiteX1" fmla="*/ 448098 w 6164429"/>
              <a:gd name="connsiteY1" fmla="*/ 3358742 h 3577486"/>
              <a:gd name="connsiteX2" fmla="*/ 1543473 w 6164429"/>
              <a:gd name="connsiteY2" fmla="*/ 2949167 h 3577486"/>
              <a:gd name="connsiteX3" fmla="*/ 1838748 w 6164429"/>
              <a:gd name="connsiteY3" fmla="*/ 2720567 h 3577486"/>
              <a:gd name="connsiteX4" fmla="*/ 1924473 w 6164429"/>
              <a:gd name="connsiteY4" fmla="*/ 2549117 h 3577486"/>
              <a:gd name="connsiteX5" fmla="*/ 2581698 w 6164429"/>
              <a:gd name="connsiteY5" fmla="*/ 2253842 h 3577486"/>
              <a:gd name="connsiteX6" fmla="*/ 3134148 w 6164429"/>
              <a:gd name="connsiteY6" fmla="*/ 2006192 h 3577486"/>
              <a:gd name="connsiteX7" fmla="*/ 3191298 w 6164429"/>
              <a:gd name="connsiteY7" fmla="*/ 1787117 h 3577486"/>
              <a:gd name="connsiteX8" fmla="*/ 3305598 w 6164429"/>
              <a:gd name="connsiteY8" fmla="*/ 1558517 h 3577486"/>
              <a:gd name="connsiteX9" fmla="*/ 3553248 w 6164429"/>
              <a:gd name="connsiteY9" fmla="*/ 1310867 h 3577486"/>
              <a:gd name="connsiteX10" fmla="*/ 3705648 w 6164429"/>
              <a:gd name="connsiteY10" fmla="*/ 1320392 h 3577486"/>
              <a:gd name="connsiteX11" fmla="*/ 3705648 w 6164429"/>
              <a:gd name="connsiteY11" fmla="*/ 1158467 h 3577486"/>
              <a:gd name="connsiteX12" fmla="*/ 3915198 w 6164429"/>
              <a:gd name="connsiteY12" fmla="*/ 834617 h 3577486"/>
              <a:gd name="connsiteX13" fmla="*/ 4034261 w 6164429"/>
              <a:gd name="connsiteY13" fmla="*/ 625067 h 3577486"/>
              <a:gd name="connsiteX14" fmla="*/ 4296198 w 6164429"/>
              <a:gd name="connsiteY14" fmla="*/ 529817 h 3577486"/>
              <a:gd name="connsiteX15" fmla="*/ 4291437 w 6164429"/>
              <a:gd name="connsiteY15" fmla="*/ 510767 h 3577486"/>
              <a:gd name="connsiteX16" fmla="*/ 4639098 w 6164429"/>
              <a:gd name="connsiteY16" fmla="*/ 444092 h 3577486"/>
              <a:gd name="connsiteX17" fmla="*/ 4858174 w 6164429"/>
              <a:gd name="connsiteY17" fmla="*/ 315505 h 3577486"/>
              <a:gd name="connsiteX18" fmla="*/ 5096298 w 6164429"/>
              <a:gd name="connsiteY18" fmla="*/ 63092 h 3577486"/>
              <a:gd name="connsiteX19" fmla="*/ 5505873 w 6164429"/>
              <a:gd name="connsiteY19" fmla="*/ 48804 h 3577486"/>
              <a:gd name="connsiteX20" fmla="*/ 5805912 w 6164429"/>
              <a:gd name="connsiteY20" fmla="*/ 24992 h 3577486"/>
              <a:gd name="connsiteX21" fmla="*/ 5963073 w 6164429"/>
              <a:gd name="connsiteY21" fmla="*/ 67855 h 3577486"/>
              <a:gd name="connsiteX22" fmla="*/ 6163098 w 6164429"/>
              <a:gd name="connsiteY22" fmla="*/ 767942 h 3577486"/>
              <a:gd name="connsiteX23" fmla="*/ 6039273 w 6164429"/>
              <a:gd name="connsiteY23" fmla="*/ 1891892 h 3577486"/>
              <a:gd name="connsiteX24" fmla="*/ 5829723 w 6164429"/>
              <a:gd name="connsiteY24" fmla="*/ 1834742 h 3577486"/>
              <a:gd name="connsiteX25" fmla="*/ 5096298 w 6164429"/>
              <a:gd name="connsiteY25" fmla="*/ 2225267 h 3577486"/>
              <a:gd name="connsiteX26" fmla="*/ 4953423 w 6164429"/>
              <a:gd name="connsiteY26" fmla="*/ 2434817 h 3577486"/>
              <a:gd name="connsiteX27" fmla="*/ 4724823 w 6164429"/>
              <a:gd name="connsiteY27" fmla="*/ 2434817 h 3577486"/>
              <a:gd name="connsiteX28" fmla="*/ 4620048 w 6164429"/>
              <a:gd name="connsiteY28" fmla="*/ 2911067 h 3577486"/>
              <a:gd name="connsiteX29" fmla="*/ 4467648 w 6164429"/>
              <a:gd name="connsiteY29" fmla="*/ 3158717 h 3577486"/>
              <a:gd name="connsiteX30" fmla="*/ 4077123 w 6164429"/>
              <a:gd name="connsiteY30" fmla="*/ 3225392 h 3577486"/>
              <a:gd name="connsiteX31" fmla="*/ 3924723 w 6164429"/>
              <a:gd name="connsiteY31" fmla="*/ 3492092 h 3577486"/>
              <a:gd name="connsiteX32" fmla="*/ 3724698 w 6164429"/>
              <a:gd name="connsiteY32" fmla="*/ 3339692 h 3577486"/>
              <a:gd name="connsiteX33" fmla="*/ 3810423 w 6164429"/>
              <a:gd name="connsiteY33" fmla="*/ 3063467 h 3577486"/>
              <a:gd name="connsiteX34" fmla="*/ 3305598 w 6164429"/>
              <a:gd name="connsiteY34" fmla="*/ 3063467 h 3577486"/>
              <a:gd name="connsiteX35" fmla="*/ 2791248 w 6164429"/>
              <a:gd name="connsiteY35" fmla="*/ 3539717 h 3577486"/>
              <a:gd name="connsiteX36" fmla="*/ 152823 w 6164429"/>
              <a:gd name="connsiteY36" fmla="*/ 3520667 h 3577486"/>
              <a:gd name="connsiteX0" fmla="*/ 152823 w 6164429"/>
              <a:gd name="connsiteY0" fmla="*/ 3520667 h 3577486"/>
              <a:gd name="connsiteX1" fmla="*/ 448098 w 6164429"/>
              <a:gd name="connsiteY1" fmla="*/ 3358742 h 3577486"/>
              <a:gd name="connsiteX2" fmla="*/ 1543473 w 6164429"/>
              <a:gd name="connsiteY2" fmla="*/ 2949167 h 3577486"/>
              <a:gd name="connsiteX3" fmla="*/ 1838748 w 6164429"/>
              <a:gd name="connsiteY3" fmla="*/ 2720567 h 3577486"/>
              <a:gd name="connsiteX4" fmla="*/ 1924473 w 6164429"/>
              <a:gd name="connsiteY4" fmla="*/ 2549117 h 3577486"/>
              <a:gd name="connsiteX5" fmla="*/ 2581698 w 6164429"/>
              <a:gd name="connsiteY5" fmla="*/ 2253842 h 3577486"/>
              <a:gd name="connsiteX6" fmla="*/ 3134148 w 6164429"/>
              <a:gd name="connsiteY6" fmla="*/ 2006192 h 3577486"/>
              <a:gd name="connsiteX7" fmla="*/ 3191298 w 6164429"/>
              <a:gd name="connsiteY7" fmla="*/ 1787117 h 3577486"/>
              <a:gd name="connsiteX8" fmla="*/ 3305598 w 6164429"/>
              <a:gd name="connsiteY8" fmla="*/ 1558517 h 3577486"/>
              <a:gd name="connsiteX9" fmla="*/ 3553248 w 6164429"/>
              <a:gd name="connsiteY9" fmla="*/ 1310867 h 3577486"/>
              <a:gd name="connsiteX10" fmla="*/ 3705648 w 6164429"/>
              <a:gd name="connsiteY10" fmla="*/ 1320392 h 3577486"/>
              <a:gd name="connsiteX11" fmla="*/ 3705648 w 6164429"/>
              <a:gd name="connsiteY11" fmla="*/ 1158467 h 3577486"/>
              <a:gd name="connsiteX12" fmla="*/ 3877098 w 6164429"/>
              <a:gd name="connsiteY12" fmla="*/ 848905 h 3577486"/>
              <a:gd name="connsiteX13" fmla="*/ 4034261 w 6164429"/>
              <a:gd name="connsiteY13" fmla="*/ 625067 h 3577486"/>
              <a:gd name="connsiteX14" fmla="*/ 4296198 w 6164429"/>
              <a:gd name="connsiteY14" fmla="*/ 529817 h 3577486"/>
              <a:gd name="connsiteX15" fmla="*/ 4291437 w 6164429"/>
              <a:gd name="connsiteY15" fmla="*/ 510767 h 3577486"/>
              <a:gd name="connsiteX16" fmla="*/ 4639098 w 6164429"/>
              <a:gd name="connsiteY16" fmla="*/ 444092 h 3577486"/>
              <a:gd name="connsiteX17" fmla="*/ 4858174 w 6164429"/>
              <a:gd name="connsiteY17" fmla="*/ 315505 h 3577486"/>
              <a:gd name="connsiteX18" fmla="*/ 5096298 w 6164429"/>
              <a:gd name="connsiteY18" fmla="*/ 63092 h 3577486"/>
              <a:gd name="connsiteX19" fmla="*/ 5505873 w 6164429"/>
              <a:gd name="connsiteY19" fmla="*/ 48804 h 3577486"/>
              <a:gd name="connsiteX20" fmla="*/ 5805912 w 6164429"/>
              <a:gd name="connsiteY20" fmla="*/ 24992 h 3577486"/>
              <a:gd name="connsiteX21" fmla="*/ 5963073 w 6164429"/>
              <a:gd name="connsiteY21" fmla="*/ 67855 h 3577486"/>
              <a:gd name="connsiteX22" fmla="*/ 6163098 w 6164429"/>
              <a:gd name="connsiteY22" fmla="*/ 767942 h 3577486"/>
              <a:gd name="connsiteX23" fmla="*/ 6039273 w 6164429"/>
              <a:gd name="connsiteY23" fmla="*/ 1891892 h 3577486"/>
              <a:gd name="connsiteX24" fmla="*/ 5829723 w 6164429"/>
              <a:gd name="connsiteY24" fmla="*/ 1834742 h 3577486"/>
              <a:gd name="connsiteX25" fmla="*/ 5096298 w 6164429"/>
              <a:gd name="connsiteY25" fmla="*/ 2225267 h 3577486"/>
              <a:gd name="connsiteX26" fmla="*/ 4953423 w 6164429"/>
              <a:gd name="connsiteY26" fmla="*/ 2434817 h 3577486"/>
              <a:gd name="connsiteX27" fmla="*/ 4724823 w 6164429"/>
              <a:gd name="connsiteY27" fmla="*/ 2434817 h 3577486"/>
              <a:gd name="connsiteX28" fmla="*/ 4620048 w 6164429"/>
              <a:gd name="connsiteY28" fmla="*/ 2911067 h 3577486"/>
              <a:gd name="connsiteX29" fmla="*/ 4467648 w 6164429"/>
              <a:gd name="connsiteY29" fmla="*/ 3158717 h 3577486"/>
              <a:gd name="connsiteX30" fmla="*/ 4077123 w 6164429"/>
              <a:gd name="connsiteY30" fmla="*/ 3225392 h 3577486"/>
              <a:gd name="connsiteX31" fmla="*/ 3924723 w 6164429"/>
              <a:gd name="connsiteY31" fmla="*/ 3492092 h 3577486"/>
              <a:gd name="connsiteX32" fmla="*/ 3724698 w 6164429"/>
              <a:gd name="connsiteY32" fmla="*/ 3339692 h 3577486"/>
              <a:gd name="connsiteX33" fmla="*/ 3810423 w 6164429"/>
              <a:gd name="connsiteY33" fmla="*/ 3063467 h 3577486"/>
              <a:gd name="connsiteX34" fmla="*/ 3305598 w 6164429"/>
              <a:gd name="connsiteY34" fmla="*/ 3063467 h 3577486"/>
              <a:gd name="connsiteX35" fmla="*/ 2791248 w 6164429"/>
              <a:gd name="connsiteY35" fmla="*/ 3539717 h 3577486"/>
              <a:gd name="connsiteX36" fmla="*/ 152823 w 6164429"/>
              <a:gd name="connsiteY36" fmla="*/ 3520667 h 3577486"/>
              <a:gd name="connsiteX0" fmla="*/ 152823 w 6164429"/>
              <a:gd name="connsiteY0" fmla="*/ 3520667 h 3577486"/>
              <a:gd name="connsiteX1" fmla="*/ 448098 w 6164429"/>
              <a:gd name="connsiteY1" fmla="*/ 3358742 h 3577486"/>
              <a:gd name="connsiteX2" fmla="*/ 1543473 w 6164429"/>
              <a:gd name="connsiteY2" fmla="*/ 2949167 h 3577486"/>
              <a:gd name="connsiteX3" fmla="*/ 1838748 w 6164429"/>
              <a:gd name="connsiteY3" fmla="*/ 2720567 h 3577486"/>
              <a:gd name="connsiteX4" fmla="*/ 1924473 w 6164429"/>
              <a:gd name="connsiteY4" fmla="*/ 2549117 h 3577486"/>
              <a:gd name="connsiteX5" fmla="*/ 2581698 w 6164429"/>
              <a:gd name="connsiteY5" fmla="*/ 2253842 h 3577486"/>
              <a:gd name="connsiteX6" fmla="*/ 3134148 w 6164429"/>
              <a:gd name="connsiteY6" fmla="*/ 2006192 h 3577486"/>
              <a:gd name="connsiteX7" fmla="*/ 3191298 w 6164429"/>
              <a:gd name="connsiteY7" fmla="*/ 1787117 h 3577486"/>
              <a:gd name="connsiteX8" fmla="*/ 3305598 w 6164429"/>
              <a:gd name="connsiteY8" fmla="*/ 1558517 h 3577486"/>
              <a:gd name="connsiteX9" fmla="*/ 3553248 w 6164429"/>
              <a:gd name="connsiteY9" fmla="*/ 1310867 h 3577486"/>
              <a:gd name="connsiteX10" fmla="*/ 3705648 w 6164429"/>
              <a:gd name="connsiteY10" fmla="*/ 1320392 h 3577486"/>
              <a:gd name="connsiteX11" fmla="*/ 3724698 w 6164429"/>
              <a:gd name="connsiteY11" fmla="*/ 1101317 h 3577486"/>
              <a:gd name="connsiteX12" fmla="*/ 3877098 w 6164429"/>
              <a:gd name="connsiteY12" fmla="*/ 848905 h 3577486"/>
              <a:gd name="connsiteX13" fmla="*/ 4034261 w 6164429"/>
              <a:gd name="connsiteY13" fmla="*/ 625067 h 3577486"/>
              <a:gd name="connsiteX14" fmla="*/ 4296198 w 6164429"/>
              <a:gd name="connsiteY14" fmla="*/ 529817 h 3577486"/>
              <a:gd name="connsiteX15" fmla="*/ 4291437 w 6164429"/>
              <a:gd name="connsiteY15" fmla="*/ 510767 h 3577486"/>
              <a:gd name="connsiteX16" fmla="*/ 4639098 w 6164429"/>
              <a:gd name="connsiteY16" fmla="*/ 444092 h 3577486"/>
              <a:gd name="connsiteX17" fmla="*/ 4858174 w 6164429"/>
              <a:gd name="connsiteY17" fmla="*/ 315505 h 3577486"/>
              <a:gd name="connsiteX18" fmla="*/ 5096298 w 6164429"/>
              <a:gd name="connsiteY18" fmla="*/ 63092 h 3577486"/>
              <a:gd name="connsiteX19" fmla="*/ 5505873 w 6164429"/>
              <a:gd name="connsiteY19" fmla="*/ 48804 h 3577486"/>
              <a:gd name="connsiteX20" fmla="*/ 5805912 w 6164429"/>
              <a:gd name="connsiteY20" fmla="*/ 24992 h 3577486"/>
              <a:gd name="connsiteX21" fmla="*/ 5963073 w 6164429"/>
              <a:gd name="connsiteY21" fmla="*/ 67855 h 3577486"/>
              <a:gd name="connsiteX22" fmla="*/ 6163098 w 6164429"/>
              <a:gd name="connsiteY22" fmla="*/ 767942 h 3577486"/>
              <a:gd name="connsiteX23" fmla="*/ 6039273 w 6164429"/>
              <a:gd name="connsiteY23" fmla="*/ 1891892 h 3577486"/>
              <a:gd name="connsiteX24" fmla="*/ 5829723 w 6164429"/>
              <a:gd name="connsiteY24" fmla="*/ 1834742 h 3577486"/>
              <a:gd name="connsiteX25" fmla="*/ 5096298 w 6164429"/>
              <a:gd name="connsiteY25" fmla="*/ 2225267 h 3577486"/>
              <a:gd name="connsiteX26" fmla="*/ 4953423 w 6164429"/>
              <a:gd name="connsiteY26" fmla="*/ 2434817 h 3577486"/>
              <a:gd name="connsiteX27" fmla="*/ 4724823 w 6164429"/>
              <a:gd name="connsiteY27" fmla="*/ 2434817 h 3577486"/>
              <a:gd name="connsiteX28" fmla="*/ 4620048 w 6164429"/>
              <a:gd name="connsiteY28" fmla="*/ 2911067 h 3577486"/>
              <a:gd name="connsiteX29" fmla="*/ 4467648 w 6164429"/>
              <a:gd name="connsiteY29" fmla="*/ 3158717 h 3577486"/>
              <a:gd name="connsiteX30" fmla="*/ 4077123 w 6164429"/>
              <a:gd name="connsiteY30" fmla="*/ 3225392 h 3577486"/>
              <a:gd name="connsiteX31" fmla="*/ 3924723 w 6164429"/>
              <a:gd name="connsiteY31" fmla="*/ 3492092 h 3577486"/>
              <a:gd name="connsiteX32" fmla="*/ 3724698 w 6164429"/>
              <a:gd name="connsiteY32" fmla="*/ 3339692 h 3577486"/>
              <a:gd name="connsiteX33" fmla="*/ 3810423 w 6164429"/>
              <a:gd name="connsiteY33" fmla="*/ 3063467 h 3577486"/>
              <a:gd name="connsiteX34" fmla="*/ 3305598 w 6164429"/>
              <a:gd name="connsiteY34" fmla="*/ 3063467 h 3577486"/>
              <a:gd name="connsiteX35" fmla="*/ 2791248 w 6164429"/>
              <a:gd name="connsiteY35" fmla="*/ 3539717 h 3577486"/>
              <a:gd name="connsiteX36" fmla="*/ 152823 w 6164429"/>
              <a:gd name="connsiteY36" fmla="*/ 3520667 h 3577486"/>
              <a:gd name="connsiteX0" fmla="*/ 152823 w 6164429"/>
              <a:gd name="connsiteY0" fmla="*/ 3520667 h 3577486"/>
              <a:gd name="connsiteX1" fmla="*/ 448098 w 6164429"/>
              <a:gd name="connsiteY1" fmla="*/ 3358742 h 3577486"/>
              <a:gd name="connsiteX2" fmla="*/ 1543473 w 6164429"/>
              <a:gd name="connsiteY2" fmla="*/ 2949167 h 3577486"/>
              <a:gd name="connsiteX3" fmla="*/ 1838748 w 6164429"/>
              <a:gd name="connsiteY3" fmla="*/ 2720567 h 3577486"/>
              <a:gd name="connsiteX4" fmla="*/ 1924473 w 6164429"/>
              <a:gd name="connsiteY4" fmla="*/ 2549117 h 3577486"/>
              <a:gd name="connsiteX5" fmla="*/ 2581698 w 6164429"/>
              <a:gd name="connsiteY5" fmla="*/ 2253842 h 3577486"/>
              <a:gd name="connsiteX6" fmla="*/ 3134148 w 6164429"/>
              <a:gd name="connsiteY6" fmla="*/ 2006192 h 3577486"/>
              <a:gd name="connsiteX7" fmla="*/ 3191298 w 6164429"/>
              <a:gd name="connsiteY7" fmla="*/ 1787117 h 3577486"/>
              <a:gd name="connsiteX8" fmla="*/ 3305598 w 6164429"/>
              <a:gd name="connsiteY8" fmla="*/ 1558517 h 3577486"/>
              <a:gd name="connsiteX9" fmla="*/ 3553248 w 6164429"/>
              <a:gd name="connsiteY9" fmla="*/ 1310867 h 3577486"/>
              <a:gd name="connsiteX10" fmla="*/ 3691361 w 6164429"/>
              <a:gd name="connsiteY10" fmla="*/ 1310867 h 3577486"/>
              <a:gd name="connsiteX11" fmla="*/ 3724698 w 6164429"/>
              <a:gd name="connsiteY11" fmla="*/ 1101317 h 3577486"/>
              <a:gd name="connsiteX12" fmla="*/ 3877098 w 6164429"/>
              <a:gd name="connsiteY12" fmla="*/ 848905 h 3577486"/>
              <a:gd name="connsiteX13" fmla="*/ 4034261 w 6164429"/>
              <a:gd name="connsiteY13" fmla="*/ 625067 h 3577486"/>
              <a:gd name="connsiteX14" fmla="*/ 4296198 w 6164429"/>
              <a:gd name="connsiteY14" fmla="*/ 529817 h 3577486"/>
              <a:gd name="connsiteX15" fmla="*/ 4291437 w 6164429"/>
              <a:gd name="connsiteY15" fmla="*/ 510767 h 3577486"/>
              <a:gd name="connsiteX16" fmla="*/ 4639098 w 6164429"/>
              <a:gd name="connsiteY16" fmla="*/ 444092 h 3577486"/>
              <a:gd name="connsiteX17" fmla="*/ 4858174 w 6164429"/>
              <a:gd name="connsiteY17" fmla="*/ 315505 h 3577486"/>
              <a:gd name="connsiteX18" fmla="*/ 5096298 w 6164429"/>
              <a:gd name="connsiteY18" fmla="*/ 63092 h 3577486"/>
              <a:gd name="connsiteX19" fmla="*/ 5505873 w 6164429"/>
              <a:gd name="connsiteY19" fmla="*/ 48804 h 3577486"/>
              <a:gd name="connsiteX20" fmla="*/ 5805912 w 6164429"/>
              <a:gd name="connsiteY20" fmla="*/ 24992 h 3577486"/>
              <a:gd name="connsiteX21" fmla="*/ 5963073 w 6164429"/>
              <a:gd name="connsiteY21" fmla="*/ 67855 h 3577486"/>
              <a:gd name="connsiteX22" fmla="*/ 6163098 w 6164429"/>
              <a:gd name="connsiteY22" fmla="*/ 767942 h 3577486"/>
              <a:gd name="connsiteX23" fmla="*/ 6039273 w 6164429"/>
              <a:gd name="connsiteY23" fmla="*/ 1891892 h 3577486"/>
              <a:gd name="connsiteX24" fmla="*/ 5829723 w 6164429"/>
              <a:gd name="connsiteY24" fmla="*/ 1834742 h 3577486"/>
              <a:gd name="connsiteX25" fmla="*/ 5096298 w 6164429"/>
              <a:gd name="connsiteY25" fmla="*/ 2225267 h 3577486"/>
              <a:gd name="connsiteX26" fmla="*/ 4953423 w 6164429"/>
              <a:gd name="connsiteY26" fmla="*/ 2434817 h 3577486"/>
              <a:gd name="connsiteX27" fmla="*/ 4724823 w 6164429"/>
              <a:gd name="connsiteY27" fmla="*/ 2434817 h 3577486"/>
              <a:gd name="connsiteX28" fmla="*/ 4620048 w 6164429"/>
              <a:gd name="connsiteY28" fmla="*/ 2911067 h 3577486"/>
              <a:gd name="connsiteX29" fmla="*/ 4467648 w 6164429"/>
              <a:gd name="connsiteY29" fmla="*/ 3158717 h 3577486"/>
              <a:gd name="connsiteX30" fmla="*/ 4077123 w 6164429"/>
              <a:gd name="connsiteY30" fmla="*/ 3225392 h 3577486"/>
              <a:gd name="connsiteX31" fmla="*/ 3924723 w 6164429"/>
              <a:gd name="connsiteY31" fmla="*/ 3492092 h 3577486"/>
              <a:gd name="connsiteX32" fmla="*/ 3724698 w 6164429"/>
              <a:gd name="connsiteY32" fmla="*/ 3339692 h 3577486"/>
              <a:gd name="connsiteX33" fmla="*/ 3810423 w 6164429"/>
              <a:gd name="connsiteY33" fmla="*/ 3063467 h 3577486"/>
              <a:gd name="connsiteX34" fmla="*/ 3305598 w 6164429"/>
              <a:gd name="connsiteY34" fmla="*/ 3063467 h 3577486"/>
              <a:gd name="connsiteX35" fmla="*/ 2791248 w 6164429"/>
              <a:gd name="connsiteY35" fmla="*/ 3539717 h 3577486"/>
              <a:gd name="connsiteX36" fmla="*/ 152823 w 6164429"/>
              <a:gd name="connsiteY36" fmla="*/ 3520667 h 3577486"/>
              <a:gd name="connsiteX0" fmla="*/ 152823 w 6164429"/>
              <a:gd name="connsiteY0" fmla="*/ 3520667 h 3577486"/>
              <a:gd name="connsiteX1" fmla="*/ 448098 w 6164429"/>
              <a:gd name="connsiteY1" fmla="*/ 3358742 h 3577486"/>
              <a:gd name="connsiteX2" fmla="*/ 1543473 w 6164429"/>
              <a:gd name="connsiteY2" fmla="*/ 2949167 h 3577486"/>
              <a:gd name="connsiteX3" fmla="*/ 1838748 w 6164429"/>
              <a:gd name="connsiteY3" fmla="*/ 2720567 h 3577486"/>
              <a:gd name="connsiteX4" fmla="*/ 1924473 w 6164429"/>
              <a:gd name="connsiteY4" fmla="*/ 2549117 h 3577486"/>
              <a:gd name="connsiteX5" fmla="*/ 2581698 w 6164429"/>
              <a:gd name="connsiteY5" fmla="*/ 2253842 h 3577486"/>
              <a:gd name="connsiteX6" fmla="*/ 3134148 w 6164429"/>
              <a:gd name="connsiteY6" fmla="*/ 2006192 h 3577486"/>
              <a:gd name="connsiteX7" fmla="*/ 3191298 w 6164429"/>
              <a:gd name="connsiteY7" fmla="*/ 1787117 h 3577486"/>
              <a:gd name="connsiteX8" fmla="*/ 3305598 w 6164429"/>
              <a:gd name="connsiteY8" fmla="*/ 1558517 h 3577486"/>
              <a:gd name="connsiteX9" fmla="*/ 3548486 w 6164429"/>
              <a:gd name="connsiteY9" fmla="*/ 1325155 h 3577486"/>
              <a:gd name="connsiteX10" fmla="*/ 3691361 w 6164429"/>
              <a:gd name="connsiteY10" fmla="*/ 1310867 h 3577486"/>
              <a:gd name="connsiteX11" fmla="*/ 3724698 w 6164429"/>
              <a:gd name="connsiteY11" fmla="*/ 1101317 h 3577486"/>
              <a:gd name="connsiteX12" fmla="*/ 3877098 w 6164429"/>
              <a:gd name="connsiteY12" fmla="*/ 848905 h 3577486"/>
              <a:gd name="connsiteX13" fmla="*/ 4034261 w 6164429"/>
              <a:gd name="connsiteY13" fmla="*/ 625067 h 3577486"/>
              <a:gd name="connsiteX14" fmla="*/ 4296198 w 6164429"/>
              <a:gd name="connsiteY14" fmla="*/ 529817 h 3577486"/>
              <a:gd name="connsiteX15" fmla="*/ 4291437 w 6164429"/>
              <a:gd name="connsiteY15" fmla="*/ 510767 h 3577486"/>
              <a:gd name="connsiteX16" fmla="*/ 4639098 w 6164429"/>
              <a:gd name="connsiteY16" fmla="*/ 444092 h 3577486"/>
              <a:gd name="connsiteX17" fmla="*/ 4858174 w 6164429"/>
              <a:gd name="connsiteY17" fmla="*/ 315505 h 3577486"/>
              <a:gd name="connsiteX18" fmla="*/ 5096298 w 6164429"/>
              <a:gd name="connsiteY18" fmla="*/ 63092 h 3577486"/>
              <a:gd name="connsiteX19" fmla="*/ 5505873 w 6164429"/>
              <a:gd name="connsiteY19" fmla="*/ 48804 h 3577486"/>
              <a:gd name="connsiteX20" fmla="*/ 5805912 w 6164429"/>
              <a:gd name="connsiteY20" fmla="*/ 24992 h 3577486"/>
              <a:gd name="connsiteX21" fmla="*/ 5963073 w 6164429"/>
              <a:gd name="connsiteY21" fmla="*/ 67855 h 3577486"/>
              <a:gd name="connsiteX22" fmla="*/ 6163098 w 6164429"/>
              <a:gd name="connsiteY22" fmla="*/ 767942 h 3577486"/>
              <a:gd name="connsiteX23" fmla="*/ 6039273 w 6164429"/>
              <a:gd name="connsiteY23" fmla="*/ 1891892 h 3577486"/>
              <a:gd name="connsiteX24" fmla="*/ 5829723 w 6164429"/>
              <a:gd name="connsiteY24" fmla="*/ 1834742 h 3577486"/>
              <a:gd name="connsiteX25" fmla="*/ 5096298 w 6164429"/>
              <a:gd name="connsiteY25" fmla="*/ 2225267 h 3577486"/>
              <a:gd name="connsiteX26" fmla="*/ 4953423 w 6164429"/>
              <a:gd name="connsiteY26" fmla="*/ 2434817 h 3577486"/>
              <a:gd name="connsiteX27" fmla="*/ 4724823 w 6164429"/>
              <a:gd name="connsiteY27" fmla="*/ 2434817 h 3577486"/>
              <a:gd name="connsiteX28" fmla="*/ 4620048 w 6164429"/>
              <a:gd name="connsiteY28" fmla="*/ 2911067 h 3577486"/>
              <a:gd name="connsiteX29" fmla="*/ 4467648 w 6164429"/>
              <a:gd name="connsiteY29" fmla="*/ 3158717 h 3577486"/>
              <a:gd name="connsiteX30" fmla="*/ 4077123 w 6164429"/>
              <a:gd name="connsiteY30" fmla="*/ 3225392 h 3577486"/>
              <a:gd name="connsiteX31" fmla="*/ 3924723 w 6164429"/>
              <a:gd name="connsiteY31" fmla="*/ 3492092 h 3577486"/>
              <a:gd name="connsiteX32" fmla="*/ 3724698 w 6164429"/>
              <a:gd name="connsiteY32" fmla="*/ 3339692 h 3577486"/>
              <a:gd name="connsiteX33" fmla="*/ 3810423 w 6164429"/>
              <a:gd name="connsiteY33" fmla="*/ 3063467 h 3577486"/>
              <a:gd name="connsiteX34" fmla="*/ 3305598 w 6164429"/>
              <a:gd name="connsiteY34" fmla="*/ 3063467 h 3577486"/>
              <a:gd name="connsiteX35" fmla="*/ 2791248 w 6164429"/>
              <a:gd name="connsiteY35" fmla="*/ 3539717 h 3577486"/>
              <a:gd name="connsiteX36" fmla="*/ 152823 w 6164429"/>
              <a:gd name="connsiteY36" fmla="*/ 3520667 h 3577486"/>
              <a:gd name="connsiteX0" fmla="*/ 152823 w 6164429"/>
              <a:gd name="connsiteY0" fmla="*/ 3520667 h 3577486"/>
              <a:gd name="connsiteX1" fmla="*/ 448098 w 6164429"/>
              <a:gd name="connsiteY1" fmla="*/ 3358742 h 3577486"/>
              <a:gd name="connsiteX2" fmla="*/ 1543473 w 6164429"/>
              <a:gd name="connsiteY2" fmla="*/ 2949167 h 3577486"/>
              <a:gd name="connsiteX3" fmla="*/ 1838748 w 6164429"/>
              <a:gd name="connsiteY3" fmla="*/ 2720567 h 3577486"/>
              <a:gd name="connsiteX4" fmla="*/ 1924473 w 6164429"/>
              <a:gd name="connsiteY4" fmla="*/ 2549117 h 3577486"/>
              <a:gd name="connsiteX5" fmla="*/ 2581698 w 6164429"/>
              <a:gd name="connsiteY5" fmla="*/ 2253842 h 3577486"/>
              <a:gd name="connsiteX6" fmla="*/ 3134148 w 6164429"/>
              <a:gd name="connsiteY6" fmla="*/ 2006192 h 3577486"/>
              <a:gd name="connsiteX7" fmla="*/ 3191298 w 6164429"/>
              <a:gd name="connsiteY7" fmla="*/ 1787117 h 3577486"/>
              <a:gd name="connsiteX8" fmla="*/ 3305598 w 6164429"/>
              <a:gd name="connsiteY8" fmla="*/ 1558517 h 3577486"/>
              <a:gd name="connsiteX9" fmla="*/ 3548486 w 6164429"/>
              <a:gd name="connsiteY9" fmla="*/ 1325155 h 3577486"/>
              <a:gd name="connsiteX10" fmla="*/ 3691361 w 6164429"/>
              <a:gd name="connsiteY10" fmla="*/ 1310867 h 3577486"/>
              <a:gd name="connsiteX11" fmla="*/ 3724698 w 6164429"/>
              <a:gd name="connsiteY11" fmla="*/ 1101317 h 3577486"/>
              <a:gd name="connsiteX12" fmla="*/ 3877098 w 6164429"/>
              <a:gd name="connsiteY12" fmla="*/ 848905 h 3577486"/>
              <a:gd name="connsiteX13" fmla="*/ 4034261 w 6164429"/>
              <a:gd name="connsiteY13" fmla="*/ 625067 h 3577486"/>
              <a:gd name="connsiteX14" fmla="*/ 4296198 w 6164429"/>
              <a:gd name="connsiteY14" fmla="*/ 529817 h 3577486"/>
              <a:gd name="connsiteX15" fmla="*/ 4348587 w 6164429"/>
              <a:gd name="connsiteY15" fmla="*/ 496480 h 3577486"/>
              <a:gd name="connsiteX16" fmla="*/ 4639098 w 6164429"/>
              <a:gd name="connsiteY16" fmla="*/ 444092 h 3577486"/>
              <a:gd name="connsiteX17" fmla="*/ 4858174 w 6164429"/>
              <a:gd name="connsiteY17" fmla="*/ 315505 h 3577486"/>
              <a:gd name="connsiteX18" fmla="*/ 5096298 w 6164429"/>
              <a:gd name="connsiteY18" fmla="*/ 63092 h 3577486"/>
              <a:gd name="connsiteX19" fmla="*/ 5505873 w 6164429"/>
              <a:gd name="connsiteY19" fmla="*/ 48804 h 3577486"/>
              <a:gd name="connsiteX20" fmla="*/ 5805912 w 6164429"/>
              <a:gd name="connsiteY20" fmla="*/ 24992 h 3577486"/>
              <a:gd name="connsiteX21" fmla="*/ 5963073 w 6164429"/>
              <a:gd name="connsiteY21" fmla="*/ 67855 h 3577486"/>
              <a:gd name="connsiteX22" fmla="*/ 6163098 w 6164429"/>
              <a:gd name="connsiteY22" fmla="*/ 767942 h 3577486"/>
              <a:gd name="connsiteX23" fmla="*/ 6039273 w 6164429"/>
              <a:gd name="connsiteY23" fmla="*/ 1891892 h 3577486"/>
              <a:gd name="connsiteX24" fmla="*/ 5829723 w 6164429"/>
              <a:gd name="connsiteY24" fmla="*/ 1834742 h 3577486"/>
              <a:gd name="connsiteX25" fmla="*/ 5096298 w 6164429"/>
              <a:gd name="connsiteY25" fmla="*/ 2225267 h 3577486"/>
              <a:gd name="connsiteX26" fmla="*/ 4953423 w 6164429"/>
              <a:gd name="connsiteY26" fmla="*/ 2434817 h 3577486"/>
              <a:gd name="connsiteX27" fmla="*/ 4724823 w 6164429"/>
              <a:gd name="connsiteY27" fmla="*/ 2434817 h 3577486"/>
              <a:gd name="connsiteX28" fmla="*/ 4620048 w 6164429"/>
              <a:gd name="connsiteY28" fmla="*/ 2911067 h 3577486"/>
              <a:gd name="connsiteX29" fmla="*/ 4467648 w 6164429"/>
              <a:gd name="connsiteY29" fmla="*/ 3158717 h 3577486"/>
              <a:gd name="connsiteX30" fmla="*/ 4077123 w 6164429"/>
              <a:gd name="connsiteY30" fmla="*/ 3225392 h 3577486"/>
              <a:gd name="connsiteX31" fmla="*/ 3924723 w 6164429"/>
              <a:gd name="connsiteY31" fmla="*/ 3492092 h 3577486"/>
              <a:gd name="connsiteX32" fmla="*/ 3724698 w 6164429"/>
              <a:gd name="connsiteY32" fmla="*/ 3339692 h 3577486"/>
              <a:gd name="connsiteX33" fmla="*/ 3810423 w 6164429"/>
              <a:gd name="connsiteY33" fmla="*/ 3063467 h 3577486"/>
              <a:gd name="connsiteX34" fmla="*/ 3305598 w 6164429"/>
              <a:gd name="connsiteY34" fmla="*/ 3063467 h 3577486"/>
              <a:gd name="connsiteX35" fmla="*/ 2791248 w 6164429"/>
              <a:gd name="connsiteY35" fmla="*/ 3539717 h 3577486"/>
              <a:gd name="connsiteX36" fmla="*/ 152823 w 6164429"/>
              <a:gd name="connsiteY36" fmla="*/ 3520667 h 3577486"/>
              <a:gd name="connsiteX0" fmla="*/ 152823 w 6164429"/>
              <a:gd name="connsiteY0" fmla="*/ 3520667 h 3577486"/>
              <a:gd name="connsiteX1" fmla="*/ 448098 w 6164429"/>
              <a:gd name="connsiteY1" fmla="*/ 3358742 h 3577486"/>
              <a:gd name="connsiteX2" fmla="*/ 1543473 w 6164429"/>
              <a:gd name="connsiteY2" fmla="*/ 2949167 h 3577486"/>
              <a:gd name="connsiteX3" fmla="*/ 1838748 w 6164429"/>
              <a:gd name="connsiteY3" fmla="*/ 2720567 h 3577486"/>
              <a:gd name="connsiteX4" fmla="*/ 1924473 w 6164429"/>
              <a:gd name="connsiteY4" fmla="*/ 2549117 h 3577486"/>
              <a:gd name="connsiteX5" fmla="*/ 2581698 w 6164429"/>
              <a:gd name="connsiteY5" fmla="*/ 2253842 h 3577486"/>
              <a:gd name="connsiteX6" fmla="*/ 3134148 w 6164429"/>
              <a:gd name="connsiteY6" fmla="*/ 2006192 h 3577486"/>
              <a:gd name="connsiteX7" fmla="*/ 3191298 w 6164429"/>
              <a:gd name="connsiteY7" fmla="*/ 1787117 h 3577486"/>
              <a:gd name="connsiteX8" fmla="*/ 3305598 w 6164429"/>
              <a:gd name="connsiteY8" fmla="*/ 1558517 h 3577486"/>
              <a:gd name="connsiteX9" fmla="*/ 3548486 w 6164429"/>
              <a:gd name="connsiteY9" fmla="*/ 1325155 h 3577486"/>
              <a:gd name="connsiteX10" fmla="*/ 3691361 w 6164429"/>
              <a:gd name="connsiteY10" fmla="*/ 1310867 h 3577486"/>
              <a:gd name="connsiteX11" fmla="*/ 3724698 w 6164429"/>
              <a:gd name="connsiteY11" fmla="*/ 1101317 h 3577486"/>
              <a:gd name="connsiteX12" fmla="*/ 3877098 w 6164429"/>
              <a:gd name="connsiteY12" fmla="*/ 848905 h 3577486"/>
              <a:gd name="connsiteX13" fmla="*/ 4034261 w 6164429"/>
              <a:gd name="connsiteY13" fmla="*/ 625067 h 3577486"/>
              <a:gd name="connsiteX14" fmla="*/ 4205710 w 6164429"/>
              <a:gd name="connsiteY14" fmla="*/ 534580 h 3577486"/>
              <a:gd name="connsiteX15" fmla="*/ 4348587 w 6164429"/>
              <a:gd name="connsiteY15" fmla="*/ 496480 h 3577486"/>
              <a:gd name="connsiteX16" fmla="*/ 4639098 w 6164429"/>
              <a:gd name="connsiteY16" fmla="*/ 444092 h 3577486"/>
              <a:gd name="connsiteX17" fmla="*/ 4858174 w 6164429"/>
              <a:gd name="connsiteY17" fmla="*/ 315505 h 3577486"/>
              <a:gd name="connsiteX18" fmla="*/ 5096298 w 6164429"/>
              <a:gd name="connsiteY18" fmla="*/ 63092 h 3577486"/>
              <a:gd name="connsiteX19" fmla="*/ 5505873 w 6164429"/>
              <a:gd name="connsiteY19" fmla="*/ 48804 h 3577486"/>
              <a:gd name="connsiteX20" fmla="*/ 5805912 w 6164429"/>
              <a:gd name="connsiteY20" fmla="*/ 24992 h 3577486"/>
              <a:gd name="connsiteX21" fmla="*/ 5963073 w 6164429"/>
              <a:gd name="connsiteY21" fmla="*/ 67855 h 3577486"/>
              <a:gd name="connsiteX22" fmla="*/ 6163098 w 6164429"/>
              <a:gd name="connsiteY22" fmla="*/ 767942 h 3577486"/>
              <a:gd name="connsiteX23" fmla="*/ 6039273 w 6164429"/>
              <a:gd name="connsiteY23" fmla="*/ 1891892 h 3577486"/>
              <a:gd name="connsiteX24" fmla="*/ 5829723 w 6164429"/>
              <a:gd name="connsiteY24" fmla="*/ 1834742 h 3577486"/>
              <a:gd name="connsiteX25" fmla="*/ 5096298 w 6164429"/>
              <a:gd name="connsiteY25" fmla="*/ 2225267 h 3577486"/>
              <a:gd name="connsiteX26" fmla="*/ 4953423 w 6164429"/>
              <a:gd name="connsiteY26" fmla="*/ 2434817 h 3577486"/>
              <a:gd name="connsiteX27" fmla="*/ 4724823 w 6164429"/>
              <a:gd name="connsiteY27" fmla="*/ 2434817 h 3577486"/>
              <a:gd name="connsiteX28" fmla="*/ 4620048 w 6164429"/>
              <a:gd name="connsiteY28" fmla="*/ 2911067 h 3577486"/>
              <a:gd name="connsiteX29" fmla="*/ 4467648 w 6164429"/>
              <a:gd name="connsiteY29" fmla="*/ 3158717 h 3577486"/>
              <a:gd name="connsiteX30" fmla="*/ 4077123 w 6164429"/>
              <a:gd name="connsiteY30" fmla="*/ 3225392 h 3577486"/>
              <a:gd name="connsiteX31" fmla="*/ 3924723 w 6164429"/>
              <a:gd name="connsiteY31" fmla="*/ 3492092 h 3577486"/>
              <a:gd name="connsiteX32" fmla="*/ 3724698 w 6164429"/>
              <a:gd name="connsiteY32" fmla="*/ 3339692 h 3577486"/>
              <a:gd name="connsiteX33" fmla="*/ 3810423 w 6164429"/>
              <a:gd name="connsiteY33" fmla="*/ 3063467 h 3577486"/>
              <a:gd name="connsiteX34" fmla="*/ 3305598 w 6164429"/>
              <a:gd name="connsiteY34" fmla="*/ 3063467 h 3577486"/>
              <a:gd name="connsiteX35" fmla="*/ 2791248 w 6164429"/>
              <a:gd name="connsiteY35" fmla="*/ 3539717 h 3577486"/>
              <a:gd name="connsiteX36" fmla="*/ 152823 w 6164429"/>
              <a:gd name="connsiteY36" fmla="*/ 3520667 h 3577486"/>
              <a:gd name="connsiteX0" fmla="*/ 152823 w 6164429"/>
              <a:gd name="connsiteY0" fmla="*/ 3520667 h 3577486"/>
              <a:gd name="connsiteX1" fmla="*/ 448098 w 6164429"/>
              <a:gd name="connsiteY1" fmla="*/ 3358742 h 3577486"/>
              <a:gd name="connsiteX2" fmla="*/ 1543473 w 6164429"/>
              <a:gd name="connsiteY2" fmla="*/ 2949167 h 3577486"/>
              <a:gd name="connsiteX3" fmla="*/ 1838748 w 6164429"/>
              <a:gd name="connsiteY3" fmla="*/ 2720567 h 3577486"/>
              <a:gd name="connsiteX4" fmla="*/ 1924473 w 6164429"/>
              <a:gd name="connsiteY4" fmla="*/ 2549117 h 3577486"/>
              <a:gd name="connsiteX5" fmla="*/ 2581698 w 6164429"/>
              <a:gd name="connsiteY5" fmla="*/ 2253842 h 3577486"/>
              <a:gd name="connsiteX6" fmla="*/ 3134148 w 6164429"/>
              <a:gd name="connsiteY6" fmla="*/ 2006192 h 3577486"/>
              <a:gd name="connsiteX7" fmla="*/ 3196061 w 6164429"/>
              <a:gd name="connsiteY7" fmla="*/ 1706154 h 3577486"/>
              <a:gd name="connsiteX8" fmla="*/ 3305598 w 6164429"/>
              <a:gd name="connsiteY8" fmla="*/ 1558517 h 3577486"/>
              <a:gd name="connsiteX9" fmla="*/ 3548486 w 6164429"/>
              <a:gd name="connsiteY9" fmla="*/ 1325155 h 3577486"/>
              <a:gd name="connsiteX10" fmla="*/ 3691361 w 6164429"/>
              <a:gd name="connsiteY10" fmla="*/ 1310867 h 3577486"/>
              <a:gd name="connsiteX11" fmla="*/ 3724698 w 6164429"/>
              <a:gd name="connsiteY11" fmla="*/ 1101317 h 3577486"/>
              <a:gd name="connsiteX12" fmla="*/ 3877098 w 6164429"/>
              <a:gd name="connsiteY12" fmla="*/ 848905 h 3577486"/>
              <a:gd name="connsiteX13" fmla="*/ 4034261 w 6164429"/>
              <a:gd name="connsiteY13" fmla="*/ 625067 h 3577486"/>
              <a:gd name="connsiteX14" fmla="*/ 4205710 w 6164429"/>
              <a:gd name="connsiteY14" fmla="*/ 534580 h 3577486"/>
              <a:gd name="connsiteX15" fmla="*/ 4348587 w 6164429"/>
              <a:gd name="connsiteY15" fmla="*/ 496480 h 3577486"/>
              <a:gd name="connsiteX16" fmla="*/ 4639098 w 6164429"/>
              <a:gd name="connsiteY16" fmla="*/ 444092 h 3577486"/>
              <a:gd name="connsiteX17" fmla="*/ 4858174 w 6164429"/>
              <a:gd name="connsiteY17" fmla="*/ 315505 h 3577486"/>
              <a:gd name="connsiteX18" fmla="*/ 5096298 w 6164429"/>
              <a:gd name="connsiteY18" fmla="*/ 63092 h 3577486"/>
              <a:gd name="connsiteX19" fmla="*/ 5505873 w 6164429"/>
              <a:gd name="connsiteY19" fmla="*/ 48804 h 3577486"/>
              <a:gd name="connsiteX20" fmla="*/ 5805912 w 6164429"/>
              <a:gd name="connsiteY20" fmla="*/ 24992 h 3577486"/>
              <a:gd name="connsiteX21" fmla="*/ 5963073 w 6164429"/>
              <a:gd name="connsiteY21" fmla="*/ 67855 h 3577486"/>
              <a:gd name="connsiteX22" fmla="*/ 6163098 w 6164429"/>
              <a:gd name="connsiteY22" fmla="*/ 767942 h 3577486"/>
              <a:gd name="connsiteX23" fmla="*/ 6039273 w 6164429"/>
              <a:gd name="connsiteY23" fmla="*/ 1891892 h 3577486"/>
              <a:gd name="connsiteX24" fmla="*/ 5829723 w 6164429"/>
              <a:gd name="connsiteY24" fmla="*/ 1834742 h 3577486"/>
              <a:gd name="connsiteX25" fmla="*/ 5096298 w 6164429"/>
              <a:gd name="connsiteY25" fmla="*/ 2225267 h 3577486"/>
              <a:gd name="connsiteX26" fmla="*/ 4953423 w 6164429"/>
              <a:gd name="connsiteY26" fmla="*/ 2434817 h 3577486"/>
              <a:gd name="connsiteX27" fmla="*/ 4724823 w 6164429"/>
              <a:gd name="connsiteY27" fmla="*/ 2434817 h 3577486"/>
              <a:gd name="connsiteX28" fmla="*/ 4620048 w 6164429"/>
              <a:gd name="connsiteY28" fmla="*/ 2911067 h 3577486"/>
              <a:gd name="connsiteX29" fmla="*/ 4467648 w 6164429"/>
              <a:gd name="connsiteY29" fmla="*/ 3158717 h 3577486"/>
              <a:gd name="connsiteX30" fmla="*/ 4077123 w 6164429"/>
              <a:gd name="connsiteY30" fmla="*/ 3225392 h 3577486"/>
              <a:gd name="connsiteX31" fmla="*/ 3924723 w 6164429"/>
              <a:gd name="connsiteY31" fmla="*/ 3492092 h 3577486"/>
              <a:gd name="connsiteX32" fmla="*/ 3724698 w 6164429"/>
              <a:gd name="connsiteY32" fmla="*/ 3339692 h 3577486"/>
              <a:gd name="connsiteX33" fmla="*/ 3810423 w 6164429"/>
              <a:gd name="connsiteY33" fmla="*/ 3063467 h 3577486"/>
              <a:gd name="connsiteX34" fmla="*/ 3305598 w 6164429"/>
              <a:gd name="connsiteY34" fmla="*/ 3063467 h 3577486"/>
              <a:gd name="connsiteX35" fmla="*/ 2791248 w 6164429"/>
              <a:gd name="connsiteY35" fmla="*/ 3539717 h 3577486"/>
              <a:gd name="connsiteX36" fmla="*/ 152823 w 6164429"/>
              <a:gd name="connsiteY36" fmla="*/ 3520667 h 3577486"/>
              <a:gd name="connsiteX0" fmla="*/ 152823 w 6164429"/>
              <a:gd name="connsiteY0" fmla="*/ 3520667 h 3577486"/>
              <a:gd name="connsiteX1" fmla="*/ 448098 w 6164429"/>
              <a:gd name="connsiteY1" fmla="*/ 3358742 h 3577486"/>
              <a:gd name="connsiteX2" fmla="*/ 1543473 w 6164429"/>
              <a:gd name="connsiteY2" fmla="*/ 2949167 h 3577486"/>
              <a:gd name="connsiteX3" fmla="*/ 1838748 w 6164429"/>
              <a:gd name="connsiteY3" fmla="*/ 2720567 h 3577486"/>
              <a:gd name="connsiteX4" fmla="*/ 1924473 w 6164429"/>
              <a:gd name="connsiteY4" fmla="*/ 2549117 h 3577486"/>
              <a:gd name="connsiteX5" fmla="*/ 2581698 w 6164429"/>
              <a:gd name="connsiteY5" fmla="*/ 2253842 h 3577486"/>
              <a:gd name="connsiteX6" fmla="*/ 3129386 w 6164429"/>
              <a:gd name="connsiteY6" fmla="*/ 1982379 h 3577486"/>
              <a:gd name="connsiteX7" fmla="*/ 3196061 w 6164429"/>
              <a:gd name="connsiteY7" fmla="*/ 1706154 h 3577486"/>
              <a:gd name="connsiteX8" fmla="*/ 3305598 w 6164429"/>
              <a:gd name="connsiteY8" fmla="*/ 1558517 h 3577486"/>
              <a:gd name="connsiteX9" fmla="*/ 3548486 w 6164429"/>
              <a:gd name="connsiteY9" fmla="*/ 1325155 h 3577486"/>
              <a:gd name="connsiteX10" fmla="*/ 3691361 w 6164429"/>
              <a:gd name="connsiteY10" fmla="*/ 1310867 h 3577486"/>
              <a:gd name="connsiteX11" fmla="*/ 3724698 w 6164429"/>
              <a:gd name="connsiteY11" fmla="*/ 1101317 h 3577486"/>
              <a:gd name="connsiteX12" fmla="*/ 3877098 w 6164429"/>
              <a:gd name="connsiteY12" fmla="*/ 848905 h 3577486"/>
              <a:gd name="connsiteX13" fmla="*/ 4034261 w 6164429"/>
              <a:gd name="connsiteY13" fmla="*/ 625067 h 3577486"/>
              <a:gd name="connsiteX14" fmla="*/ 4205710 w 6164429"/>
              <a:gd name="connsiteY14" fmla="*/ 534580 h 3577486"/>
              <a:gd name="connsiteX15" fmla="*/ 4348587 w 6164429"/>
              <a:gd name="connsiteY15" fmla="*/ 496480 h 3577486"/>
              <a:gd name="connsiteX16" fmla="*/ 4639098 w 6164429"/>
              <a:gd name="connsiteY16" fmla="*/ 444092 h 3577486"/>
              <a:gd name="connsiteX17" fmla="*/ 4858174 w 6164429"/>
              <a:gd name="connsiteY17" fmla="*/ 315505 h 3577486"/>
              <a:gd name="connsiteX18" fmla="*/ 5096298 w 6164429"/>
              <a:gd name="connsiteY18" fmla="*/ 63092 h 3577486"/>
              <a:gd name="connsiteX19" fmla="*/ 5505873 w 6164429"/>
              <a:gd name="connsiteY19" fmla="*/ 48804 h 3577486"/>
              <a:gd name="connsiteX20" fmla="*/ 5805912 w 6164429"/>
              <a:gd name="connsiteY20" fmla="*/ 24992 h 3577486"/>
              <a:gd name="connsiteX21" fmla="*/ 5963073 w 6164429"/>
              <a:gd name="connsiteY21" fmla="*/ 67855 h 3577486"/>
              <a:gd name="connsiteX22" fmla="*/ 6163098 w 6164429"/>
              <a:gd name="connsiteY22" fmla="*/ 767942 h 3577486"/>
              <a:gd name="connsiteX23" fmla="*/ 6039273 w 6164429"/>
              <a:gd name="connsiteY23" fmla="*/ 1891892 h 3577486"/>
              <a:gd name="connsiteX24" fmla="*/ 5829723 w 6164429"/>
              <a:gd name="connsiteY24" fmla="*/ 1834742 h 3577486"/>
              <a:gd name="connsiteX25" fmla="*/ 5096298 w 6164429"/>
              <a:gd name="connsiteY25" fmla="*/ 2225267 h 3577486"/>
              <a:gd name="connsiteX26" fmla="*/ 4953423 w 6164429"/>
              <a:gd name="connsiteY26" fmla="*/ 2434817 h 3577486"/>
              <a:gd name="connsiteX27" fmla="*/ 4724823 w 6164429"/>
              <a:gd name="connsiteY27" fmla="*/ 2434817 h 3577486"/>
              <a:gd name="connsiteX28" fmla="*/ 4620048 w 6164429"/>
              <a:gd name="connsiteY28" fmla="*/ 2911067 h 3577486"/>
              <a:gd name="connsiteX29" fmla="*/ 4467648 w 6164429"/>
              <a:gd name="connsiteY29" fmla="*/ 3158717 h 3577486"/>
              <a:gd name="connsiteX30" fmla="*/ 4077123 w 6164429"/>
              <a:gd name="connsiteY30" fmla="*/ 3225392 h 3577486"/>
              <a:gd name="connsiteX31" fmla="*/ 3924723 w 6164429"/>
              <a:gd name="connsiteY31" fmla="*/ 3492092 h 3577486"/>
              <a:gd name="connsiteX32" fmla="*/ 3724698 w 6164429"/>
              <a:gd name="connsiteY32" fmla="*/ 3339692 h 3577486"/>
              <a:gd name="connsiteX33" fmla="*/ 3810423 w 6164429"/>
              <a:gd name="connsiteY33" fmla="*/ 3063467 h 3577486"/>
              <a:gd name="connsiteX34" fmla="*/ 3305598 w 6164429"/>
              <a:gd name="connsiteY34" fmla="*/ 3063467 h 3577486"/>
              <a:gd name="connsiteX35" fmla="*/ 2791248 w 6164429"/>
              <a:gd name="connsiteY35" fmla="*/ 3539717 h 3577486"/>
              <a:gd name="connsiteX36" fmla="*/ 152823 w 6164429"/>
              <a:gd name="connsiteY36" fmla="*/ 3520667 h 3577486"/>
              <a:gd name="connsiteX0" fmla="*/ 152823 w 6164429"/>
              <a:gd name="connsiteY0" fmla="*/ 3520667 h 3577486"/>
              <a:gd name="connsiteX1" fmla="*/ 448098 w 6164429"/>
              <a:gd name="connsiteY1" fmla="*/ 3358742 h 3577486"/>
              <a:gd name="connsiteX2" fmla="*/ 1543473 w 6164429"/>
              <a:gd name="connsiteY2" fmla="*/ 2949167 h 3577486"/>
              <a:gd name="connsiteX3" fmla="*/ 1838748 w 6164429"/>
              <a:gd name="connsiteY3" fmla="*/ 2720567 h 3577486"/>
              <a:gd name="connsiteX4" fmla="*/ 1924473 w 6164429"/>
              <a:gd name="connsiteY4" fmla="*/ 2549117 h 3577486"/>
              <a:gd name="connsiteX5" fmla="*/ 2581698 w 6164429"/>
              <a:gd name="connsiteY5" fmla="*/ 2253842 h 3577486"/>
              <a:gd name="connsiteX6" fmla="*/ 3129386 w 6164429"/>
              <a:gd name="connsiteY6" fmla="*/ 1982379 h 3577486"/>
              <a:gd name="connsiteX7" fmla="*/ 3196061 w 6164429"/>
              <a:gd name="connsiteY7" fmla="*/ 1706154 h 3577486"/>
              <a:gd name="connsiteX8" fmla="*/ 3305598 w 6164429"/>
              <a:gd name="connsiteY8" fmla="*/ 1558517 h 3577486"/>
              <a:gd name="connsiteX9" fmla="*/ 3548486 w 6164429"/>
              <a:gd name="connsiteY9" fmla="*/ 1325155 h 3577486"/>
              <a:gd name="connsiteX10" fmla="*/ 3691361 w 6164429"/>
              <a:gd name="connsiteY10" fmla="*/ 1310867 h 3577486"/>
              <a:gd name="connsiteX11" fmla="*/ 3724698 w 6164429"/>
              <a:gd name="connsiteY11" fmla="*/ 1101317 h 3577486"/>
              <a:gd name="connsiteX12" fmla="*/ 3877098 w 6164429"/>
              <a:gd name="connsiteY12" fmla="*/ 848905 h 3577486"/>
              <a:gd name="connsiteX13" fmla="*/ 4034261 w 6164429"/>
              <a:gd name="connsiteY13" fmla="*/ 625067 h 3577486"/>
              <a:gd name="connsiteX14" fmla="*/ 4205710 w 6164429"/>
              <a:gd name="connsiteY14" fmla="*/ 534580 h 3577486"/>
              <a:gd name="connsiteX15" fmla="*/ 4354937 w 6164429"/>
              <a:gd name="connsiteY15" fmla="*/ 499655 h 3577486"/>
              <a:gd name="connsiteX16" fmla="*/ 4639098 w 6164429"/>
              <a:gd name="connsiteY16" fmla="*/ 444092 h 3577486"/>
              <a:gd name="connsiteX17" fmla="*/ 4858174 w 6164429"/>
              <a:gd name="connsiteY17" fmla="*/ 315505 h 3577486"/>
              <a:gd name="connsiteX18" fmla="*/ 5096298 w 6164429"/>
              <a:gd name="connsiteY18" fmla="*/ 63092 h 3577486"/>
              <a:gd name="connsiteX19" fmla="*/ 5505873 w 6164429"/>
              <a:gd name="connsiteY19" fmla="*/ 48804 h 3577486"/>
              <a:gd name="connsiteX20" fmla="*/ 5805912 w 6164429"/>
              <a:gd name="connsiteY20" fmla="*/ 24992 h 3577486"/>
              <a:gd name="connsiteX21" fmla="*/ 5963073 w 6164429"/>
              <a:gd name="connsiteY21" fmla="*/ 67855 h 3577486"/>
              <a:gd name="connsiteX22" fmla="*/ 6163098 w 6164429"/>
              <a:gd name="connsiteY22" fmla="*/ 767942 h 3577486"/>
              <a:gd name="connsiteX23" fmla="*/ 6039273 w 6164429"/>
              <a:gd name="connsiteY23" fmla="*/ 1891892 h 3577486"/>
              <a:gd name="connsiteX24" fmla="*/ 5829723 w 6164429"/>
              <a:gd name="connsiteY24" fmla="*/ 1834742 h 3577486"/>
              <a:gd name="connsiteX25" fmla="*/ 5096298 w 6164429"/>
              <a:gd name="connsiteY25" fmla="*/ 2225267 h 3577486"/>
              <a:gd name="connsiteX26" fmla="*/ 4953423 w 6164429"/>
              <a:gd name="connsiteY26" fmla="*/ 2434817 h 3577486"/>
              <a:gd name="connsiteX27" fmla="*/ 4724823 w 6164429"/>
              <a:gd name="connsiteY27" fmla="*/ 2434817 h 3577486"/>
              <a:gd name="connsiteX28" fmla="*/ 4620048 w 6164429"/>
              <a:gd name="connsiteY28" fmla="*/ 2911067 h 3577486"/>
              <a:gd name="connsiteX29" fmla="*/ 4467648 w 6164429"/>
              <a:gd name="connsiteY29" fmla="*/ 3158717 h 3577486"/>
              <a:gd name="connsiteX30" fmla="*/ 4077123 w 6164429"/>
              <a:gd name="connsiteY30" fmla="*/ 3225392 h 3577486"/>
              <a:gd name="connsiteX31" fmla="*/ 3924723 w 6164429"/>
              <a:gd name="connsiteY31" fmla="*/ 3492092 h 3577486"/>
              <a:gd name="connsiteX32" fmla="*/ 3724698 w 6164429"/>
              <a:gd name="connsiteY32" fmla="*/ 3339692 h 3577486"/>
              <a:gd name="connsiteX33" fmla="*/ 3810423 w 6164429"/>
              <a:gd name="connsiteY33" fmla="*/ 3063467 h 3577486"/>
              <a:gd name="connsiteX34" fmla="*/ 3305598 w 6164429"/>
              <a:gd name="connsiteY34" fmla="*/ 3063467 h 3577486"/>
              <a:gd name="connsiteX35" fmla="*/ 2791248 w 6164429"/>
              <a:gd name="connsiteY35" fmla="*/ 3539717 h 3577486"/>
              <a:gd name="connsiteX36" fmla="*/ 152823 w 6164429"/>
              <a:gd name="connsiteY36" fmla="*/ 3520667 h 3577486"/>
              <a:gd name="connsiteX0" fmla="*/ 152823 w 6164429"/>
              <a:gd name="connsiteY0" fmla="*/ 3520667 h 3577486"/>
              <a:gd name="connsiteX1" fmla="*/ 448098 w 6164429"/>
              <a:gd name="connsiteY1" fmla="*/ 3358742 h 3577486"/>
              <a:gd name="connsiteX2" fmla="*/ 1543473 w 6164429"/>
              <a:gd name="connsiteY2" fmla="*/ 2949167 h 3577486"/>
              <a:gd name="connsiteX3" fmla="*/ 1838748 w 6164429"/>
              <a:gd name="connsiteY3" fmla="*/ 2720567 h 3577486"/>
              <a:gd name="connsiteX4" fmla="*/ 1924473 w 6164429"/>
              <a:gd name="connsiteY4" fmla="*/ 2549117 h 3577486"/>
              <a:gd name="connsiteX5" fmla="*/ 2581698 w 6164429"/>
              <a:gd name="connsiteY5" fmla="*/ 2253842 h 3577486"/>
              <a:gd name="connsiteX6" fmla="*/ 3129386 w 6164429"/>
              <a:gd name="connsiteY6" fmla="*/ 1982379 h 3577486"/>
              <a:gd name="connsiteX7" fmla="*/ 3196061 w 6164429"/>
              <a:gd name="connsiteY7" fmla="*/ 1706154 h 3577486"/>
              <a:gd name="connsiteX8" fmla="*/ 3305598 w 6164429"/>
              <a:gd name="connsiteY8" fmla="*/ 1558517 h 3577486"/>
              <a:gd name="connsiteX9" fmla="*/ 3548486 w 6164429"/>
              <a:gd name="connsiteY9" fmla="*/ 1325155 h 3577486"/>
              <a:gd name="connsiteX10" fmla="*/ 3691361 w 6164429"/>
              <a:gd name="connsiteY10" fmla="*/ 1310867 h 3577486"/>
              <a:gd name="connsiteX11" fmla="*/ 3724698 w 6164429"/>
              <a:gd name="connsiteY11" fmla="*/ 1101317 h 3577486"/>
              <a:gd name="connsiteX12" fmla="*/ 3877098 w 6164429"/>
              <a:gd name="connsiteY12" fmla="*/ 848905 h 3577486"/>
              <a:gd name="connsiteX13" fmla="*/ 4034261 w 6164429"/>
              <a:gd name="connsiteY13" fmla="*/ 625067 h 3577486"/>
              <a:gd name="connsiteX14" fmla="*/ 4205710 w 6164429"/>
              <a:gd name="connsiteY14" fmla="*/ 534580 h 3577486"/>
              <a:gd name="connsiteX15" fmla="*/ 4354937 w 6164429"/>
              <a:gd name="connsiteY15" fmla="*/ 499655 h 3577486"/>
              <a:gd name="connsiteX16" fmla="*/ 4686723 w 6164429"/>
              <a:gd name="connsiteY16" fmla="*/ 437742 h 3577486"/>
              <a:gd name="connsiteX17" fmla="*/ 4858174 w 6164429"/>
              <a:gd name="connsiteY17" fmla="*/ 315505 h 3577486"/>
              <a:gd name="connsiteX18" fmla="*/ 5096298 w 6164429"/>
              <a:gd name="connsiteY18" fmla="*/ 63092 h 3577486"/>
              <a:gd name="connsiteX19" fmla="*/ 5505873 w 6164429"/>
              <a:gd name="connsiteY19" fmla="*/ 48804 h 3577486"/>
              <a:gd name="connsiteX20" fmla="*/ 5805912 w 6164429"/>
              <a:gd name="connsiteY20" fmla="*/ 24992 h 3577486"/>
              <a:gd name="connsiteX21" fmla="*/ 5963073 w 6164429"/>
              <a:gd name="connsiteY21" fmla="*/ 67855 h 3577486"/>
              <a:gd name="connsiteX22" fmla="*/ 6163098 w 6164429"/>
              <a:gd name="connsiteY22" fmla="*/ 767942 h 3577486"/>
              <a:gd name="connsiteX23" fmla="*/ 6039273 w 6164429"/>
              <a:gd name="connsiteY23" fmla="*/ 1891892 h 3577486"/>
              <a:gd name="connsiteX24" fmla="*/ 5829723 w 6164429"/>
              <a:gd name="connsiteY24" fmla="*/ 1834742 h 3577486"/>
              <a:gd name="connsiteX25" fmla="*/ 5096298 w 6164429"/>
              <a:gd name="connsiteY25" fmla="*/ 2225267 h 3577486"/>
              <a:gd name="connsiteX26" fmla="*/ 4953423 w 6164429"/>
              <a:gd name="connsiteY26" fmla="*/ 2434817 h 3577486"/>
              <a:gd name="connsiteX27" fmla="*/ 4724823 w 6164429"/>
              <a:gd name="connsiteY27" fmla="*/ 2434817 h 3577486"/>
              <a:gd name="connsiteX28" fmla="*/ 4620048 w 6164429"/>
              <a:gd name="connsiteY28" fmla="*/ 2911067 h 3577486"/>
              <a:gd name="connsiteX29" fmla="*/ 4467648 w 6164429"/>
              <a:gd name="connsiteY29" fmla="*/ 3158717 h 3577486"/>
              <a:gd name="connsiteX30" fmla="*/ 4077123 w 6164429"/>
              <a:gd name="connsiteY30" fmla="*/ 3225392 h 3577486"/>
              <a:gd name="connsiteX31" fmla="*/ 3924723 w 6164429"/>
              <a:gd name="connsiteY31" fmla="*/ 3492092 h 3577486"/>
              <a:gd name="connsiteX32" fmla="*/ 3724698 w 6164429"/>
              <a:gd name="connsiteY32" fmla="*/ 3339692 h 3577486"/>
              <a:gd name="connsiteX33" fmla="*/ 3810423 w 6164429"/>
              <a:gd name="connsiteY33" fmla="*/ 3063467 h 3577486"/>
              <a:gd name="connsiteX34" fmla="*/ 3305598 w 6164429"/>
              <a:gd name="connsiteY34" fmla="*/ 3063467 h 3577486"/>
              <a:gd name="connsiteX35" fmla="*/ 2791248 w 6164429"/>
              <a:gd name="connsiteY35" fmla="*/ 3539717 h 3577486"/>
              <a:gd name="connsiteX36" fmla="*/ 152823 w 6164429"/>
              <a:gd name="connsiteY36" fmla="*/ 3520667 h 3577486"/>
              <a:gd name="connsiteX0" fmla="*/ 152823 w 6164429"/>
              <a:gd name="connsiteY0" fmla="*/ 3520667 h 3577486"/>
              <a:gd name="connsiteX1" fmla="*/ 448098 w 6164429"/>
              <a:gd name="connsiteY1" fmla="*/ 3358742 h 3577486"/>
              <a:gd name="connsiteX2" fmla="*/ 1543473 w 6164429"/>
              <a:gd name="connsiteY2" fmla="*/ 2949167 h 3577486"/>
              <a:gd name="connsiteX3" fmla="*/ 1838748 w 6164429"/>
              <a:gd name="connsiteY3" fmla="*/ 2720567 h 3577486"/>
              <a:gd name="connsiteX4" fmla="*/ 1924473 w 6164429"/>
              <a:gd name="connsiteY4" fmla="*/ 2549117 h 3577486"/>
              <a:gd name="connsiteX5" fmla="*/ 2581698 w 6164429"/>
              <a:gd name="connsiteY5" fmla="*/ 2253842 h 3577486"/>
              <a:gd name="connsiteX6" fmla="*/ 3129386 w 6164429"/>
              <a:gd name="connsiteY6" fmla="*/ 1982379 h 3577486"/>
              <a:gd name="connsiteX7" fmla="*/ 3196061 w 6164429"/>
              <a:gd name="connsiteY7" fmla="*/ 1706154 h 3577486"/>
              <a:gd name="connsiteX8" fmla="*/ 3305598 w 6164429"/>
              <a:gd name="connsiteY8" fmla="*/ 1558517 h 3577486"/>
              <a:gd name="connsiteX9" fmla="*/ 3548486 w 6164429"/>
              <a:gd name="connsiteY9" fmla="*/ 1325155 h 3577486"/>
              <a:gd name="connsiteX10" fmla="*/ 3691361 w 6164429"/>
              <a:gd name="connsiteY10" fmla="*/ 1310867 h 3577486"/>
              <a:gd name="connsiteX11" fmla="*/ 3715173 w 6164429"/>
              <a:gd name="connsiteY11" fmla="*/ 1117192 h 3577486"/>
              <a:gd name="connsiteX12" fmla="*/ 3877098 w 6164429"/>
              <a:gd name="connsiteY12" fmla="*/ 848905 h 3577486"/>
              <a:gd name="connsiteX13" fmla="*/ 4034261 w 6164429"/>
              <a:gd name="connsiteY13" fmla="*/ 625067 h 3577486"/>
              <a:gd name="connsiteX14" fmla="*/ 4205710 w 6164429"/>
              <a:gd name="connsiteY14" fmla="*/ 534580 h 3577486"/>
              <a:gd name="connsiteX15" fmla="*/ 4354937 w 6164429"/>
              <a:gd name="connsiteY15" fmla="*/ 499655 h 3577486"/>
              <a:gd name="connsiteX16" fmla="*/ 4686723 w 6164429"/>
              <a:gd name="connsiteY16" fmla="*/ 437742 h 3577486"/>
              <a:gd name="connsiteX17" fmla="*/ 4858174 w 6164429"/>
              <a:gd name="connsiteY17" fmla="*/ 315505 h 3577486"/>
              <a:gd name="connsiteX18" fmla="*/ 5096298 w 6164429"/>
              <a:gd name="connsiteY18" fmla="*/ 63092 h 3577486"/>
              <a:gd name="connsiteX19" fmla="*/ 5505873 w 6164429"/>
              <a:gd name="connsiteY19" fmla="*/ 48804 h 3577486"/>
              <a:gd name="connsiteX20" fmla="*/ 5805912 w 6164429"/>
              <a:gd name="connsiteY20" fmla="*/ 24992 h 3577486"/>
              <a:gd name="connsiteX21" fmla="*/ 5963073 w 6164429"/>
              <a:gd name="connsiteY21" fmla="*/ 67855 h 3577486"/>
              <a:gd name="connsiteX22" fmla="*/ 6163098 w 6164429"/>
              <a:gd name="connsiteY22" fmla="*/ 767942 h 3577486"/>
              <a:gd name="connsiteX23" fmla="*/ 6039273 w 6164429"/>
              <a:gd name="connsiteY23" fmla="*/ 1891892 h 3577486"/>
              <a:gd name="connsiteX24" fmla="*/ 5829723 w 6164429"/>
              <a:gd name="connsiteY24" fmla="*/ 1834742 h 3577486"/>
              <a:gd name="connsiteX25" fmla="*/ 5096298 w 6164429"/>
              <a:gd name="connsiteY25" fmla="*/ 2225267 h 3577486"/>
              <a:gd name="connsiteX26" fmla="*/ 4953423 w 6164429"/>
              <a:gd name="connsiteY26" fmla="*/ 2434817 h 3577486"/>
              <a:gd name="connsiteX27" fmla="*/ 4724823 w 6164429"/>
              <a:gd name="connsiteY27" fmla="*/ 2434817 h 3577486"/>
              <a:gd name="connsiteX28" fmla="*/ 4620048 w 6164429"/>
              <a:gd name="connsiteY28" fmla="*/ 2911067 h 3577486"/>
              <a:gd name="connsiteX29" fmla="*/ 4467648 w 6164429"/>
              <a:gd name="connsiteY29" fmla="*/ 3158717 h 3577486"/>
              <a:gd name="connsiteX30" fmla="*/ 4077123 w 6164429"/>
              <a:gd name="connsiteY30" fmla="*/ 3225392 h 3577486"/>
              <a:gd name="connsiteX31" fmla="*/ 3924723 w 6164429"/>
              <a:gd name="connsiteY31" fmla="*/ 3492092 h 3577486"/>
              <a:gd name="connsiteX32" fmla="*/ 3724698 w 6164429"/>
              <a:gd name="connsiteY32" fmla="*/ 3339692 h 3577486"/>
              <a:gd name="connsiteX33" fmla="*/ 3810423 w 6164429"/>
              <a:gd name="connsiteY33" fmla="*/ 3063467 h 3577486"/>
              <a:gd name="connsiteX34" fmla="*/ 3305598 w 6164429"/>
              <a:gd name="connsiteY34" fmla="*/ 3063467 h 3577486"/>
              <a:gd name="connsiteX35" fmla="*/ 2791248 w 6164429"/>
              <a:gd name="connsiteY35" fmla="*/ 3539717 h 3577486"/>
              <a:gd name="connsiteX36" fmla="*/ 152823 w 6164429"/>
              <a:gd name="connsiteY36" fmla="*/ 3520667 h 3577486"/>
              <a:gd name="connsiteX0" fmla="*/ 152823 w 6164429"/>
              <a:gd name="connsiteY0" fmla="*/ 3520667 h 3577486"/>
              <a:gd name="connsiteX1" fmla="*/ 448098 w 6164429"/>
              <a:gd name="connsiteY1" fmla="*/ 3358742 h 3577486"/>
              <a:gd name="connsiteX2" fmla="*/ 1543473 w 6164429"/>
              <a:gd name="connsiteY2" fmla="*/ 2949167 h 3577486"/>
              <a:gd name="connsiteX3" fmla="*/ 1838748 w 6164429"/>
              <a:gd name="connsiteY3" fmla="*/ 2720567 h 3577486"/>
              <a:gd name="connsiteX4" fmla="*/ 1924473 w 6164429"/>
              <a:gd name="connsiteY4" fmla="*/ 2549117 h 3577486"/>
              <a:gd name="connsiteX5" fmla="*/ 2581698 w 6164429"/>
              <a:gd name="connsiteY5" fmla="*/ 2253842 h 3577486"/>
              <a:gd name="connsiteX6" fmla="*/ 3129386 w 6164429"/>
              <a:gd name="connsiteY6" fmla="*/ 1982379 h 3577486"/>
              <a:gd name="connsiteX7" fmla="*/ 3196061 w 6164429"/>
              <a:gd name="connsiteY7" fmla="*/ 1706154 h 3577486"/>
              <a:gd name="connsiteX8" fmla="*/ 3305598 w 6164429"/>
              <a:gd name="connsiteY8" fmla="*/ 1558517 h 3577486"/>
              <a:gd name="connsiteX9" fmla="*/ 3548486 w 6164429"/>
              <a:gd name="connsiteY9" fmla="*/ 1325155 h 3577486"/>
              <a:gd name="connsiteX10" fmla="*/ 3681836 w 6164429"/>
              <a:gd name="connsiteY10" fmla="*/ 1307692 h 3577486"/>
              <a:gd name="connsiteX11" fmla="*/ 3715173 w 6164429"/>
              <a:gd name="connsiteY11" fmla="*/ 1117192 h 3577486"/>
              <a:gd name="connsiteX12" fmla="*/ 3877098 w 6164429"/>
              <a:gd name="connsiteY12" fmla="*/ 848905 h 3577486"/>
              <a:gd name="connsiteX13" fmla="*/ 4034261 w 6164429"/>
              <a:gd name="connsiteY13" fmla="*/ 625067 h 3577486"/>
              <a:gd name="connsiteX14" fmla="*/ 4205710 w 6164429"/>
              <a:gd name="connsiteY14" fmla="*/ 534580 h 3577486"/>
              <a:gd name="connsiteX15" fmla="*/ 4354937 w 6164429"/>
              <a:gd name="connsiteY15" fmla="*/ 499655 h 3577486"/>
              <a:gd name="connsiteX16" fmla="*/ 4686723 w 6164429"/>
              <a:gd name="connsiteY16" fmla="*/ 437742 h 3577486"/>
              <a:gd name="connsiteX17" fmla="*/ 4858174 w 6164429"/>
              <a:gd name="connsiteY17" fmla="*/ 315505 h 3577486"/>
              <a:gd name="connsiteX18" fmla="*/ 5096298 w 6164429"/>
              <a:gd name="connsiteY18" fmla="*/ 63092 h 3577486"/>
              <a:gd name="connsiteX19" fmla="*/ 5505873 w 6164429"/>
              <a:gd name="connsiteY19" fmla="*/ 48804 h 3577486"/>
              <a:gd name="connsiteX20" fmla="*/ 5805912 w 6164429"/>
              <a:gd name="connsiteY20" fmla="*/ 24992 h 3577486"/>
              <a:gd name="connsiteX21" fmla="*/ 5963073 w 6164429"/>
              <a:gd name="connsiteY21" fmla="*/ 67855 h 3577486"/>
              <a:gd name="connsiteX22" fmla="*/ 6163098 w 6164429"/>
              <a:gd name="connsiteY22" fmla="*/ 767942 h 3577486"/>
              <a:gd name="connsiteX23" fmla="*/ 6039273 w 6164429"/>
              <a:gd name="connsiteY23" fmla="*/ 1891892 h 3577486"/>
              <a:gd name="connsiteX24" fmla="*/ 5829723 w 6164429"/>
              <a:gd name="connsiteY24" fmla="*/ 1834742 h 3577486"/>
              <a:gd name="connsiteX25" fmla="*/ 5096298 w 6164429"/>
              <a:gd name="connsiteY25" fmla="*/ 2225267 h 3577486"/>
              <a:gd name="connsiteX26" fmla="*/ 4953423 w 6164429"/>
              <a:gd name="connsiteY26" fmla="*/ 2434817 h 3577486"/>
              <a:gd name="connsiteX27" fmla="*/ 4724823 w 6164429"/>
              <a:gd name="connsiteY27" fmla="*/ 2434817 h 3577486"/>
              <a:gd name="connsiteX28" fmla="*/ 4620048 w 6164429"/>
              <a:gd name="connsiteY28" fmla="*/ 2911067 h 3577486"/>
              <a:gd name="connsiteX29" fmla="*/ 4467648 w 6164429"/>
              <a:gd name="connsiteY29" fmla="*/ 3158717 h 3577486"/>
              <a:gd name="connsiteX30" fmla="*/ 4077123 w 6164429"/>
              <a:gd name="connsiteY30" fmla="*/ 3225392 h 3577486"/>
              <a:gd name="connsiteX31" fmla="*/ 3924723 w 6164429"/>
              <a:gd name="connsiteY31" fmla="*/ 3492092 h 3577486"/>
              <a:gd name="connsiteX32" fmla="*/ 3724698 w 6164429"/>
              <a:gd name="connsiteY32" fmla="*/ 3339692 h 3577486"/>
              <a:gd name="connsiteX33" fmla="*/ 3810423 w 6164429"/>
              <a:gd name="connsiteY33" fmla="*/ 3063467 h 3577486"/>
              <a:gd name="connsiteX34" fmla="*/ 3305598 w 6164429"/>
              <a:gd name="connsiteY34" fmla="*/ 3063467 h 3577486"/>
              <a:gd name="connsiteX35" fmla="*/ 2791248 w 6164429"/>
              <a:gd name="connsiteY35" fmla="*/ 3539717 h 3577486"/>
              <a:gd name="connsiteX36" fmla="*/ 152823 w 6164429"/>
              <a:gd name="connsiteY36" fmla="*/ 3520667 h 3577486"/>
              <a:gd name="connsiteX0" fmla="*/ 152823 w 6164429"/>
              <a:gd name="connsiteY0" fmla="*/ 3520667 h 3577486"/>
              <a:gd name="connsiteX1" fmla="*/ 448098 w 6164429"/>
              <a:gd name="connsiteY1" fmla="*/ 3358742 h 3577486"/>
              <a:gd name="connsiteX2" fmla="*/ 1543473 w 6164429"/>
              <a:gd name="connsiteY2" fmla="*/ 2949167 h 3577486"/>
              <a:gd name="connsiteX3" fmla="*/ 1838748 w 6164429"/>
              <a:gd name="connsiteY3" fmla="*/ 2720567 h 3577486"/>
              <a:gd name="connsiteX4" fmla="*/ 1924473 w 6164429"/>
              <a:gd name="connsiteY4" fmla="*/ 2549117 h 3577486"/>
              <a:gd name="connsiteX5" fmla="*/ 2581698 w 6164429"/>
              <a:gd name="connsiteY5" fmla="*/ 2253842 h 3577486"/>
              <a:gd name="connsiteX6" fmla="*/ 3129386 w 6164429"/>
              <a:gd name="connsiteY6" fmla="*/ 1982379 h 3577486"/>
              <a:gd name="connsiteX7" fmla="*/ 3196061 w 6164429"/>
              <a:gd name="connsiteY7" fmla="*/ 1706154 h 3577486"/>
              <a:gd name="connsiteX8" fmla="*/ 3305598 w 6164429"/>
              <a:gd name="connsiteY8" fmla="*/ 1558517 h 3577486"/>
              <a:gd name="connsiteX9" fmla="*/ 3426249 w 6164429"/>
              <a:gd name="connsiteY9" fmla="*/ 1431517 h 3577486"/>
              <a:gd name="connsiteX10" fmla="*/ 3548486 w 6164429"/>
              <a:gd name="connsiteY10" fmla="*/ 1325155 h 3577486"/>
              <a:gd name="connsiteX11" fmla="*/ 3681836 w 6164429"/>
              <a:gd name="connsiteY11" fmla="*/ 1307692 h 3577486"/>
              <a:gd name="connsiteX12" fmla="*/ 3715173 w 6164429"/>
              <a:gd name="connsiteY12" fmla="*/ 1117192 h 3577486"/>
              <a:gd name="connsiteX13" fmla="*/ 3877098 w 6164429"/>
              <a:gd name="connsiteY13" fmla="*/ 848905 h 3577486"/>
              <a:gd name="connsiteX14" fmla="*/ 4034261 w 6164429"/>
              <a:gd name="connsiteY14" fmla="*/ 625067 h 3577486"/>
              <a:gd name="connsiteX15" fmla="*/ 4205710 w 6164429"/>
              <a:gd name="connsiteY15" fmla="*/ 534580 h 3577486"/>
              <a:gd name="connsiteX16" fmla="*/ 4354937 w 6164429"/>
              <a:gd name="connsiteY16" fmla="*/ 499655 h 3577486"/>
              <a:gd name="connsiteX17" fmla="*/ 4686723 w 6164429"/>
              <a:gd name="connsiteY17" fmla="*/ 437742 h 3577486"/>
              <a:gd name="connsiteX18" fmla="*/ 4858174 w 6164429"/>
              <a:gd name="connsiteY18" fmla="*/ 315505 h 3577486"/>
              <a:gd name="connsiteX19" fmla="*/ 5096298 w 6164429"/>
              <a:gd name="connsiteY19" fmla="*/ 63092 h 3577486"/>
              <a:gd name="connsiteX20" fmla="*/ 5505873 w 6164429"/>
              <a:gd name="connsiteY20" fmla="*/ 48804 h 3577486"/>
              <a:gd name="connsiteX21" fmla="*/ 5805912 w 6164429"/>
              <a:gd name="connsiteY21" fmla="*/ 24992 h 3577486"/>
              <a:gd name="connsiteX22" fmla="*/ 5963073 w 6164429"/>
              <a:gd name="connsiteY22" fmla="*/ 67855 h 3577486"/>
              <a:gd name="connsiteX23" fmla="*/ 6163098 w 6164429"/>
              <a:gd name="connsiteY23" fmla="*/ 767942 h 3577486"/>
              <a:gd name="connsiteX24" fmla="*/ 6039273 w 6164429"/>
              <a:gd name="connsiteY24" fmla="*/ 1891892 h 3577486"/>
              <a:gd name="connsiteX25" fmla="*/ 5829723 w 6164429"/>
              <a:gd name="connsiteY25" fmla="*/ 1834742 h 3577486"/>
              <a:gd name="connsiteX26" fmla="*/ 5096298 w 6164429"/>
              <a:gd name="connsiteY26" fmla="*/ 2225267 h 3577486"/>
              <a:gd name="connsiteX27" fmla="*/ 4953423 w 6164429"/>
              <a:gd name="connsiteY27" fmla="*/ 2434817 h 3577486"/>
              <a:gd name="connsiteX28" fmla="*/ 4724823 w 6164429"/>
              <a:gd name="connsiteY28" fmla="*/ 2434817 h 3577486"/>
              <a:gd name="connsiteX29" fmla="*/ 4620048 w 6164429"/>
              <a:gd name="connsiteY29" fmla="*/ 2911067 h 3577486"/>
              <a:gd name="connsiteX30" fmla="*/ 4467648 w 6164429"/>
              <a:gd name="connsiteY30" fmla="*/ 3158717 h 3577486"/>
              <a:gd name="connsiteX31" fmla="*/ 4077123 w 6164429"/>
              <a:gd name="connsiteY31" fmla="*/ 3225392 h 3577486"/>
              <a:gd name="connsiteX32" fmla="*/ 3924723 w 6164429"/>
              <a:gd name="connsiteY32" fmla="*/ 3492092 h 3577486"/>
              <a:gd name="connsiteX33" fmla="*/ 3724698 w 6164429"/>
              <a:gd name="connsiteY33" fmla="*/ 3339692 h 3577486"/>
              <a:gd name="connsiteX34" fmla="*/ 3810423 w 6164429"/>
              <a:gd name="connsiteY34" fmla="*/ 3063467 h 3577486"/>
              <a:gd name="connsiteX35" fmla="*/ 3305598 w 6164429"/>
              <a:gd name="connsiteY35" fmla="*/ 3063467 h 3577486"/>
              <a:gd name="connsiteX36" fmla="*/ 2791248 w 6164429"/>
              <a:gd name="connsiteY36" fmla="*/ 3539717 h 3577486"/>
              <a:gd name="connsiteX37" fmla="*/ 152823 w 6164429"/>
              <a:gd name="connsiteY37" fmla="*/ 3520667 h 3577486"/>
              <a:gd name="connsiteX0" fmla="*/ 152823 w 6164429"/>
              <a:gd name="connsiteY0" fmla="*/ 3520667 h 3577486"/>
              <a:gd name="connsiteX1" fmla="*/ 448098 w 6164429"/>
              <a:gd name="connsiteY1" fmla="*/ 3358742 h 3577486"/>
              <a:gd name="connsiteX2" fmla="*/ 1543473 w 6164429"/>
              <a:gd name="connsiteY2" fmla="*/ 2949167 h 3577486"/>
              <a:gd name="connsiteX3" fmla="*/ 1838748 w 6164429"/>
              <a:gd name="connsiteY3" fmla="*/ 2720567 h 3577486"/>
              <a:gd name="connsiteX4" fmla="*/ 1924473 w 6164429"/>
              <a:gd name="connsiteY4" fmla="*/ 2549117 h 3577486"/>
              <a:gd name="connsiteX5" fmla="*/ 2581698 w 6164429"/>
              <a:gd name="connsiteY5" fmla="*/ 2253842 h 3577486"/>
              <a:gd name="connsiteX6" fmla="*/ 3029374 w 6164429"/>
              <a:gd name="connsiteY6" fmla="*/ 2041117 h 3577486"/>
              <a:gd name="connsiteX7" fmla="*/ 3129386 w 6164429"/>
              <a:gd name="connsiteY7" fmla="*/ 1982379 h 3577486"/>
              <a:gd name="connsiteX8" fmla="*/ 3196061 w 6164429"/>
              <a:gd name="connsiteY8" fmla="*/ 1706154 h 3577486"/>
              <a:gd name="connsiteX9" fmla="*/ 3305598 w 6164429"/>
              <a:gd name="connsiteY9" fmla="*/ 1558517 h 3577486"/>
              <a:gd name="connsiteX10" fmla="*/ 3426249 w 6164429"/>
              <a:gd name="connsiteY10" fmla="*/ 1431517 h 3577486"/>
              <a:gd name="connsiteX11" fmla="*/ 3548486 w 6164429"/>
              <a:gd name="connsiteY11" fmla="*/ 1325155 h 3577486"/>
              <a:gd name="connsiteX12" fmla="*/ 3681836 w 6164429"/>
              <a:gd name="connsiteY12" fmla="*/ 1307692 h 3577486"/>
              <a:gd name="connsiteX13" fmla="*/ 3715173 w 6164429"/>
              <a:gd name="connsiteY13" fmla="*/ 1117192 h 3577486"/>
              <a:gd name="connsiteX14" fmla="*/ 3877098 w 6164429"/>
              <a:gd name="connsiteY14" fmla="*/ 848905 h 3577486"/>
              <a:gd name="connsiteX15" fmla="*/ 4034261 w 6164429"/>
              <a:gd name="connsiteY15" fmla="*/ 625067 h 3577486"/>
              <a:gd name="connsiteX16" fmla="*/ 4205710 w 6164429"/>
              <a:gd name="connsiteY16" fmla="*/ 534580 h 3577486"/>
              <a:gd name="connsiteX17" fmla="*/ 4354937 w 6164429"/>
              <a:gd name="connsiteY17" fmla="*/ 499655 h 3577486"/>
              <a:gd name="connsiteX18" fmla="*/ 4686723 w 6164429"/>
              <a:gd name="connsiteY18" fmla="*/ 437742 h 3577486"/>
              <a:gd name="connsiteX19" fmla="*/ 4858174 w 6164429"/>
              <a:gd name="connsiteY19" fmla="*/ 315505 h 3577486"/>
              <a:gd name="connsiteX20" fmla="*/ 5096298 w 6164429"/>
              <a:gd name="connsiteY20" fmla="*/ 63092 h 3577486"/>
              <a:gd name="connsiteX21" fmla="*/ 5505873 w 6164429"/>
              <a:gd name="connsiteY21" fmla="*/ 48804 h 3577486"/>
              <a:gd name="connsiteX22" fmla="*/ 5805912 w 6164429"/>
              <a:gd name="connsiteY22" fmla="*/ 24992 h 3577486"/>
              <a:gd name="connsiteX23" fmla="*/ 5963073 w 6164429"/>
              <a:gd name="connsiteY23" fmla="*/ 67855 h 3577486"/>
              <a:gd name="connsiteX24" fmla="*/ 6163098 w 6164429"/>
              <a:gd name="connsiteY24" fmla="*/ 767942 h 3577486"/>
              <a:gd name="connsiteX25" fmla="*/ 6039273 w 6164429"/>
              <a:gd name="connsiteY25" fmla="*/ 1891892 h 3577486"/>
              <a:gd name="connsiteX26" fmla="*/ 5829723 w 6164429"/>
              <a:gd name="connsiteY26" fmla="*/ 1834742 h 3577486"/>
              <a:gd name="connsiteX27" fmla="*/ 5096298 w 6164429"/>
              <a:gd name="connsiteY27" fmla="*/ 2225267 h 3577486"/>
              <a:gd name="connsiteX28" fmla="*/ 4953423 w 6164429"/>
              <a:gd name="connsiteY28" fmla="*/ 2434817 h 3577486"/>
              <a:gd name="connsiteX29" fmla="*/ 4724823 w 6164429"/>
              <a:gd name="connsiteY29" fmla="*/ 2434817 h 3577486"/>
              <a:gd name="connsiteX30" fmla="*/ 4620048 w 6164429"/>
              <a:gd name="connsiteY30" fmla="*/ 2911067 h 3577486"/>
              <a:gd name="connsiteX31" fmla="*/ 4467648 w 6164429"/>
              <a:gd name="connsiteY31" fmla="*/ 3158717 h 3577486"/>
              <a:gd name="connsiteX32" fmla="*/ 4077123 w 6164429"/>
              <a:gd name="connsiteY32" fmla="*/ 3225392 h 3577486"/>
              <a:gd name="connsiteX33" fmla="*/ 3924723 w 6164429"/>
              <a:gd name="connsiteY33" fmla="*/ 3492092 h 3577486"/>
              <a:gd name="connsiteX34" fmla="*/ 3724698 w 6164429"/>
              <a:gd name="connsiteY34" fmla="*/ 3339692 h 3577486"/>
              <a:gd name="connsiteX35" fmla="*/ 3810423 w 6164429"/>
              <a:gd name="connsiteY35" fmla="*/ 3063467 h 3577486"/>
              <a:gd name="connsiteX36" fmla="*/ 3305598 w 6164429"/>
              <a:gd name="connsiteY36" fmla="*/ 3063467 h 3577486"/>
              <a:gd name="connsiteX37" fmla="*/ 2791248 w 6164429"/>
              <a:gd name="connsiteY37" fmla="*/ 3539717 h 3577486"/>
              <a:gd name="connsiteX38" fmla="*/ 152823 w 6164429"/>
              <a:gd name="connsiteY38" fmla="*/ 3520667 h 3577486"/>
              <a:gd name="connsiteX0" fmla="*/ 152823 w 6164429"/>
              <a:gd name="connsiteY0" fmla="*/ 3520667 h 3577486"/>
              <a:gd name="connsiteX1" fmla="*/ 448098 w 6164429"/>
              <a:gd name="connsiteY1" fmla="*/ 3358742 h 3577486"/>
              <a:gd name="connsiteX2" fmla="*/ 1543473 w 6164429"/>
              <a:gd name="connsiteY2" fmla="*/ 2949167 h 3577486"/>
              <a:gd name="connsiteX3" fmla="*/ 1838748 w 6164429"/>
              <a:gd name="connsiteY3" fmla="*/ 2720567 h 3577486"/>
              <a:gd name="connsiteX4" fmla="*/ 1924473 w 6164429"/>
              <a:gd name="connsiteY4" fmla="*/ 2549117 h 3577486"/>
              <a:gd name="connsiteX5" fmla="*/ 2581698 w 6164429"/>
              <a:gd name="connsiteY5" fmla="*/ 2253842 h 3577486"/>
              <a:gd name="connsiteX6" fmla="*/ 3029374 w 6164429"/>
              <a:gd name="connsiteY6" fmla="*/ 2041117 h 3577486"/>
              <a:gd name="connsiteX7" fmla="*/ 3129386 w 6164429"/>
              <a:gd name="connsiteY7" fmla="*/ 1982379 h 3577486"/>
              <a:gd name="connsiteX8" fmla="*/ 3191299 w 6164429"/>
              <a:gd name="connsiteY8" fmla="*/ 1882367 h 3577486"/>
              <a:gd name="connsiteX9" fmla="*/ 3196061 w 6164429"/>
              <a:gd name="connsiteY9" fmla="*/ 1706154 h 3577486"/>
              <a:gd name="connsiteX10" fmla="*/ 3305598 w 6164429"/>
              <a:gd name="connsiteY10" fmla="*/ 1558517 h 3577486"/>
              <a:gd name="connsiteX11" fmla="*/ 3426249 w 6164429"/>
              <a:gd name="connsiteY11" fmla="*/ 1431517 h 3577486"/>
              <a:gd name="connsiteX12" fmla="*/ 3548486 w 6164429"/>
              <a:gd name="connsiteY12" fmla="*/ 1325155 h 3577486"/>
              <a:gd name="connsiteX13" fmla="*/ 3681836 w 6164429"/>
              <a:gd name="connsiteY13" fmla="*/ 1307692 h 3577486"/>
              <a:gd name="connsiteX14" fmla="*/ 3715173 w 6164429"/>
              <a:gd name="connsiteY14" fmla="*/ 1117192 h 3577486"/>
              <a:gd name="connsiteX15" fmla="*/ 3877098 w 6164429"/>
              <a:gd name="connsiteY15" fmla="*/ 848905 h 3577486"/>
              <a:gd name="connsiteX16" fmla="*/ 4034261 w 6164429"/>
              <a:gd name="connsiteY16" fmla="*/ 625067 h 3577486"/>
              <a:gd name="connsiteX17" fmla="*/ 4205710 w 6164429"/>
              <a:gd name="connsiteY17" fmla="*/ 534580 h 3577486"/>
              <a:gd name="connsiteX18" fmla="*/ 4354937 w 6164429"/>
              <a:gd name="connsiteY18" fmla="*/ 499655 h 3577486"/>
              <a:gd name="connsiteX19" fmla="*/ 4686723 w 6164429"/>
              <a:gd name="connsiteY19" fmla="*/ 437742 h 3577486"/>
              <a:gd name="connsiteX20" fmla="*/ 4858174 w 6164429"/>
              <a:gd name="connsiteY20" fmla="*/ 315505 h 3577486"/>
              <a:gd name="connsiteX21" fmla="*/ 5096298 w 6164429"/>
              <a:gd name="connsiteY21" fmla="*/ 63092 h 3577486"/>
              <a:gd name="connsiteX22" fmla="*/ 5505873 w 6164429"/>
              <a:gd name="connsiteY22" fmla="*/ 48804 h 3577486"/>
              <a:gd name="connsiteX23" fmla="*/ 5805912 w 6164429"/>
              <a:gd name="connsiteY23" fmla="*/ 24992 h 3577486"/>
              <a:gd name="connsiteX24" fmla="*/ 5963073 w 6164429"/>
              <a:gd name="connsiteY24" fmla="*/ 67855 h 3577486"/>
              <a:gd name="connsiteX25" fmla="*/ 6163098 w 6164429"/>
              <a:gd name="connsiteY25" fmla="*/ 767942 h 3577486"/>
              <a:gd name="connsiteX26" fmla="*/ 6039273 w 6164429"/>
              <a:gd name="connsiteY26" fmla="*/ 1891892 h 3577486"/>
              <a:gd name="connsiteX27" fmla="*/ 5829723 w 6164429"/>
              <a:gd name="connsiteY27" fmla="*/ 1834742 h 3577486"/>
              <a:gd name="connsiteX28" fmla="*/ 5096298 w 6164429"/>
              <a:gd name="connsiteY28" fmla="*/ 2225267 h 3577486"/>
              <a:gd name="connsiteX29" fmla="*/ 4953423 w 6164429"/>
              <a:gd name="connsiteY29" fmla="*/ 2434817 h 3577486"/>
              <a:gd name="connsiteX30" fmla="*/ 4724823 w 6164429"/>
              <a:gd name="connsiteY30" fmla="*/ 2434817 h 3577486"/>
              <a:gd name="connsiteX31" fmla="*/ 4620048 w 6164429"/>
              <a:gd name="connsiteY31" fmla="*/ 2911067 h 3577486"/>
              <a:gd name="connsiteX32" fmla="*/ 4467648 w 6164429"/>
              <a:gd name="connsiteY32" fmla="*/ 3158717 h 3577486"/>
              <a:gd name="connsiteX33" fmla="*/ 4077123 w 6164429"/>
              <a:gd name="connsiteY33" fmla="*/ 3225392 h 3577486"/>
              <a:gd name="connsiteX34" fmla="*/ 3924723 w 6164429"/>
              <a:gd name="connsiteY34" fmla="*/ 3492092 h 3577486"/>
              <a:gd name="connsiteX35" fmla="*/ 3724698 w 6164429"/>
              <a:gd name="connsiteY35" fmla="*/ 3339692 h 3577486"/>
              <a:gd name="connsiteX36" fmla="*/ 3810423 w 6164429"/>
              <a:gd name="connsiteY36" fmla="*/ 3063467 h 3577486"/>
              <a:gd name="connsiteX37" fmla="*/ 3305598 w 6164429"/>
              <a:gd name="connsiteY37" fmla="*/ 3063467 h 3577486"/>
              <a:gd name="connsiteX38" fmla="*/ 2791248 w 6164429"/>
              <a:gd name="connsiteY38" fmla="*/ 3539717 h 3577486"/>
              <a:gd name="connsiteX39" fmla="*/ 152823 w 6164429"/>
              <a:gd name="connsiteY39" fmla="*/ 3520667 h 3577486"/>
              <a:gd name="connsiteX0" fmla="*/ 152823 w 6164429"/>
              <a:gd name="connsiteY0" fmla="*/ 3520667 h 3577486"/>
              <a:gd name="connsiteX1" fmla="*/ 448098 w 6164429"/>
              <a:gd name="connsiteY1" fmla="*/ 3358742 h 3577486"/>
              <a:gd name="connsiteX2" fmla="*/ 1543473 w 6164429"/>
              <a:gd name="connsiteY2" fmla="*/ 2949167 h 3577486"/>
              <a:gd name="connsiteX3" fmla="*/ 1838748 w 6164429"/>
              <a:gd name="connsiteY3" fmla="*/ 2720567 h 3577486"/>
              <a:gd name="connsiteX4" fmla="*/ 1924473 w 6164429"/>
              <a:gd name="connsiteY4" fmla="*/ 2549117 h 3577486"/>
              <a:gd name="connsiteX5" fmla="*/ 2581698 w 6164429"/>
              <a:gd name="connsiteY5" fmla="*/ 2253842 h 3577486"/>
              <a:gd name="connsiteX6" fmla="*/ 3029374 w 6164429"/>
              <a:gd name="connsiteY6" fmla="*/ 2041117 h 3577486"/>
              <a:gd name="connsiteX7" fmla="*/ 3119861 w 6164429"/>
              <a:gd name="connsiteY7" fmla="*/ 1982379 h 3577486"/>
              <a:gd name="connsiteX8" fmla="*/ 3191299 w 6164429"/>
              <a:gd name="connsiteY8" fmla="*/ 1882367 h 3577486"/>
              <a:gd name="connsiteX9" fmla="*/ 3196061 w 6164429"/>
              <a:gd name="connsiteY9" fmla="*/ 1706154 h 3577486"/>
              <a:gd name="connsiteX10" fmla="*/ 3305598 w 6164429"/>
              <a:gd name="connsiteY10" fmla="*/ 1558517 h 3577486"/>
              <a:gd name="connsiteX11" fmla="*/ 3426249 w 6164429"/>
              <a:gd name="connsiteY11" fmla="*/ 1431517 h 3577486"/>
              <a:gd name="connsiteX12" fmla="*/ 3548486 w 6164429"/>
              <a:gd name="connsiteY12" fmla="*/ 1325155 h 3577486"/>
              <a:gd name="connsiteX13" fmla="*/ 3681836 w 6164429"/>
              <a:gd name="connsiteY13" fmla="*/ 1307692 h 3577486"/>
              <a:gd name="connsiteX14" fmla="*/ 3715173 w 6164429"/>
              <a:gd name="connsiteY14" fmla="*/ 1117192 h 3577486"/>
              <a:gd name="connsiteX15" fmla="*/ 3877098 w 6164429"/>
              <a:gd name="connsiteY15" fmla="*/ 848905 h 3577486"/>
              <a:gd name="connsiteX16" fmla="*/ 4034261 w 6164429"/>
              <a:gd name="connsiteY16" fmla="*/ 625067 h 3577486"/>
              <a:gd name="connsiteX17" fmla="*/ 4205710 w 6164429"/>
              <a:gd name="connsiteY17" fmla="*/ 534580 h 3577486"/>
              <a:gd name="connsiteX18" fmla="*/ 4354937 w 6164429"/>
              <a:gd name="connsiteY18" fmla="*/ 499655 h 3577486"/>
              <a:gd name="connsiteX19" fmla="*/ 4686723 w 6164429"/>
              <a:gd name="connsiteY19" fmla="*/ 437742 h 3577486"/>
              <a:gd name="connsiteX20" fmla="*/ 4858174 w 6164429"/>
              <a:gd name="connsiteY20" fmla="*/ 315505 h 3577486"/>
              <a:gd name="connsiteX21" fmla="*/ 5096298 w 6164429"/>
              <a:gd name="connsiteY21" fmla="*/ 63092 h 3577486"/>
              <a:gd name="connsiteX22" fmla="*/ 5505873 w 6164429"/>
              <a:gd name="connsiteY22" fmla="*/ 48804 h 3577486"/>
              <a:gd name="connsiteX23" fmla="*/ 5805912 w 6164429"/>
              <a:gd name="connsiteY23" fmla="*/ 24992 h 3577486"/>
              <a:gd name="connsiteX24" fmla="*/ 5963073 w 6164429"/>
              <a:gd name="connsiteY24" fmla="*/ 67855 h 3577486"/>
              <a:gd name="connsiteX25" fmla="*/ 6163098 w 6164429"/>
              <a:gd name="connsiteY25" fmla="*/ 767942 h 3577486"/>
              <a:gd name="connsiteX26" fmla="*/ 6039273 w 6164429"/>
              <a:gd name="connsiteY26" fmla="*/ 1891892 h 3577486"/>
              <a:gd name="connsiteX27" fmla="*/ 5829723 w 6164429"/>
              <a:gd name="connsiteY27" fmla="*/ 1834742 h 3577486"/>
              <a:gd name="connsiteX28" fmla="*/ 5096298 w 6164429"/>
              <a:gd name="connsiteY28" fmla="*/ 2225267 h 3577486"/>
              <a:gd name="connsiteX29" fmla="*/ 4953423 w 6164429"/>
              <a:gd name="connsiteY29" fmla="*/ 2434817 h 3577486"/>
              <a:gd name="connsiteX30" fmla="*/ 4724823 w 6164429"/>
              <a:gd name="connsiteY30" fmla="*/ 2434817 h 3577486"/>
              <a:gd name="connsiteX31" fmla="*/ 4620048 w 6164429"/>
              <a:gd name="connsiteY31" fmla="*/ 2911067 h 3577486"/>
              <a:gd name="connsiteX32" fmla="*/ 4467648 w 6164429"/>
              <a:gd name="connsiteY32" fmla="*/ 3158717 h 3577486"/>
              <a:gd name="connsiteX33" fmla="*/ 4077123 w 6164429"/>
              <a:gd name="connsiteY33" fmla="*/ 3225392 h 3577486"/>
              <a:gd name="connsiteX34" fmla="*/ 3924723 w 6164429"/>
              <a:gd name="connsiteY34" fmla="*/ 3492092 h 3577486"/>
              <a:gd name="connsiteX35" fmla="*/ 3724698 w 6164429"/>
              <a:gd name="connsiteY35" fmla="*/ 3339692 h 3577486"/>
              <a:gd name="connsiteX36" fmla="*/ 3810423 w 6164429"/>
              <a:gd name="connsiteY36" fmla="*/ 3063467 h 3577486"/>
              <a:gd name="connsiteX37" fmla="*/ 3305598 w 6164429"/>
              <a:gd name="connsiteY37" fmla="*/ 3063467 h 3577486"/>
              <a:gd name="connsiteX38" fmla="*/ 2791248 w 6164429"/>
              <a:gd name="connsiteY38" fmla="*/ 3539717 h 3577486"/>
              <a:gd name="connsiteX39" fmla="*/ 152823 w 6164429"/>
              <a:gd name="connsiteY39" fmla="*/ 3520667 h 3577486"/>
              <a:gd name="connsiteX0" fmla="*/ 152823 w 6164429"/>
              <a:gd name="connsiteY0" fmla="*/ 3520667 h 3577486"/>
              <a:gd name="connsiteX1" fmla="*/ 448098 w 6164429"/>
              <a:gd name="connsiteY1" fmla="*/ 3358742 h 3577486"/>
              <a:gd name="connsiteX2" fmla="*/ 1543473 w 6164429"/>
              <a:gd name="connsiteY2" fmla="*/ 2949167 h 3577486"/>
              <a:gd name="connsiteX3" fmla="*/ 1838748 w 6164429"/>
              <a:gd name="connsiteY3" fmla="*/ 2720567 h 3577486"/>
              <a:gd name="connsiteX4" fmla="*/ 1924473 w 6164429"/>
              <a:gd name="connsiteY4" fmla="*/ 2549117 h 3577486"/>
              <a:gd name="connsiteX5" fmla="*/ 2581698 w 6164429"/>
              <a:gd name="connsiteY5" fmla="*/ 2253842 h 3577486"/>
              <a:gd name="connsiteX6" fmla="*/ 3029374 w 6164429"/>
              <a:gd name="connsiteY6" fmla="*/ 2041117 h 3577486"/>
              <a:gd name="connsiteX7" fmla="*/ 3119861 w 6164429"/>
              <a:gd name="connsiteY7" fmla="*/ 1982379 h 3577486"/>
              <a:gd name="connsiteX8" fmla="*/ 3191299 w 6164429"/>
              <a:gd name="connsiteY8" fmla="*/ 1882367 h 3577486"/>
              <a:gd name="connsiteX9" fmla="*/ 3196061 w 6164429"/>
              <a:gd name="connsiteY9" fmla="*/ 1706154 h 3577486"/>
              <a:gd name="connsiteX10" fmla="*/ 3305598 w 6164429"/>
              <a:gd name="connsiteY10" fmla="*/ 1558517 h 3577486"/>
              <a:gd name="connsiteX11" fmla="*/ 3426249 w 6164429"/>
              <a:gd name="connsiteY11" fmla="*/ 1431517 h 3577486"/>
              <a:gd name="connsiteX12" fmla="*/ 3548486 w 6164429"/>
              <a:gd name="connsiteY12" fmla="*/ 1325155 h 3577486"/>
              <a:gd name="connsiteX13" fmla="*/ 3681836 w 6164429"/>
              <a:gd name="connsiteY13" fmla="*/ 1307692 h 3577486"/>
              <a:gd name="connsiteX14" fmla="*/ 3715173 w 6164429"/>
              <a:gd name="connsiteY14" fmla="*/ 1117192 h 3577486"/>
              <a:gd name="connsiteX15" fmla="*/ 3877098 w 6164429"/>
              <a:gd name="connsiteY15" fmla="*/ 848905 h 3577486"/>
              <a:gd name="connsiteX16" fmla="*/ 4034261 w 6164429"/>
              <a:gd name="connsiteY16" fmla="*/ 625067 h 3577486"/>
              <a:gd name="connsiteX17" fmla="*/ 4205710 w 6164429"/>
              <a:gd name="connsiteY17" fmla="*/ 534580 h 3577486"/>
              <a:gd name="connsiteX18" fmla="*/ 4354937 w 6164429"/>
              <a:gd name="connsiteY18" fmla="*/ 499655 h 3577486"/>
              <a:gd name="connsiteX19" fmla="*/ 4686723 w 6164429"/>
              <a:gd name="connsiteY19" fmla="*/ 437742 h 3577486"/>
              <a:gd name="connsiteX20" fmla="*/ 4858174 w 6164429"/>
              <a:gd name="connsiteY20" fmla="*/ 315505 h 3577486"/>
              <a:gd name="connsiteX21" fmla="*/ 5096298 w 6164429"/>
              <a:gd name="connsiteY21" fmla="*/ 63092 h 3577486"/>
              <a:gd name="connsiteX22" fmla="*/ 5505873 w 6164429"/>
              <a:gd name="connsiteY22" fmla="*/ 48804 h 3577486"/>
              <a:gd name="connsiteX23" fmla="*/ 5805912 w 6164429"/>
              <a:gd name="connsiteY23" fmla="*/ 24992 h 3577486"/>
              <a:gd name="connsiteX24" fmla="*/ 5963073 w 6164429"/>
              <a:gd name="connsiteY24" fmla="*/ 67855 h 3577486"/>
              <a:gd name="connsiteX25" fmla="*/ 6163098 w 6164429"/>
              <a:gd name="connsiteY25" fmla="*/ 767942 h 3577486"/>
              <a:gd name="connsiteX26" fmla="*/ 6039273 w 6164429"/>
              <a:gd name="connsiteY26" fmla="*/ 1891892 h 3577486"/>
              <a:gd name="connsiteX27" fmla="*/ 5829723 w 6164429"/>
              <a:gd name="connsiteY27" fmla="*/ 1834742 h 3577486"/>
              <a:gd name="connsiteX28" fmla="*/ 4931198 w 6164429"/>
              <a:gd name="connsiteY28" fmla="*/ 1526767 h 3577486"/>
              <a:gd name="connsiteX29" fmla="*/ 4953423 w 6164429"/>
              <a:gd name="connsiteY29" fmla="*/ 2434817 h 3577486"/>
              <a:gd name="connsiteX30" fmla="*/ 4724823 w 6164429"/>
              <a:gd name="connsiteY30" fmla="*/ 2434817 h 3577486"/>
              <a:gd name="connsiteX31" fmla="*/ 4620048 w 6164429"/>
              <a:gd name="connsiteY31" fmla="*/ 2911067 h 3577486"/>
              <a:gd name="connsiteX32" fmla="*/ 4467648 w 6164429"/>
              <a:gd name="connsiteY32" fmla="*/ 3158717 h 3577486"/>
              <a:gd name="connsiteX33" fmla="*/ 4077123 w 6164429"/>
              <a:gd name="connsiteY33" fmla="*/ 3225392 h 3577486"/>
              <a:gd name="connsiteX34" fmla="*/ 3924723 w 6164429"/>
              <a:gd name="connsiteY34" fmla="*/ 3492092 h 3577486"/>
              <a:gd name="connsiteX35" fmla="*/ 3724698 w 6164429"/>
              <a:gd name="connsiteY35" fmla="*/ 3339692 h 3577486"/>
              <a:gd name="connsiteX36" fmla="*/ 3810423 w 6164429"/>
              <a:gd name="connsiteY36" fmla="*/ 3063467 h 3577486"/>
              <a:gd name="connsiteX37" fmla="*/ 3305598 w 6164429"/>
              <a:gd name="connsiteY37" fmla="*/ 3063467 h 3577486"/>
              <a:gd name="connsiteX38" fmla="*/ 2791248 w 6164429"/>
              <a:gd name="connsiteY38" fmla="*/ 3539717 h 3577486"/>
              <a:gd name="connsiteX39" fmla="*/ 152823 w 6164429"/>
              <a:gd name="connsiteY39" fmla="*/ 3520667 h 3577486"/>
              <a:gd name="connsiteX0" fmla="*/ 152823 w 6180631"/>
              <a:gd name="connsiteY0" fmla="*/ 3520667 h 3577486"/>
              <a:gd name="connsiteX1" fmla="*/ 448098 w 6180631"/>
              <a:gd name="connsiteY1" fmla="*/ 3358742 h 3577486"/>
              <a:gd name="connsiteX2" fmla="*/ 1543473 w 6180631"/>
              <a:gd name="connsiteY2" fmla="*/ 2949167 h 3577486"/>
              <a:gd name="connsiteX3" fmla="*/ 1838748 w 6180631"/>
              <a:gd name="connsiteY3" fmla="*/ 2720567 h 3577486"/>
              <a:gd name="connsiteX4" fmla="*/ 1924473 w 6180631"/>
              <a:gd name="connsiteY4" fmla="*/ 2549117 h 3577486"/>
              <a:gd name="connsiteX5" fmla="*/ 2581698 w 6180631"/>
              <a:gd name="connsiteY5" fmla="*/ 2253842 h 3577486"/>
              <a:gd name="connsiteX6" fmla="*/ 3029374 w 6180631"/>
              <a:gd name="connsiteY6" fmla="*/ 2041117 h 3577486"/>
              <a:gd name="connsiteX7" fmla="*/ 3119861 w 6180631"/>
              <a:gd name="connsiteY7" fmla="*/ 1982379 h 3577486"/>
              <a:gd name="connsiteX8" fmla="*/ 3191299 w 6180631"/>
              <a:gd name="connsiteY8" fmla="*/ 1882367 h 3577486"/>
              <a:gd name="connsiteX9" fmla="*/ 3196061 w 6180631"/>
              <a:gd name="connsiteY9" fmla="*/ 1706154 h 3577486"/>
              <a:gd name="connsiteX10" fmla="*/ 3305598 w 6180631"/>
              <a:gd name="connsiteY10" fmla="*/ 1558517 h 3577486"/>
              <a:gd name="connsiteX11" fmla="*/ 3426249 w 6180631"/>
              <a:gd name="connsiteY11" fmla="*/ 1431517 h 3577486"/>
              <a:gd name="connsiteX12" fmla="*/ 3548486 w 6180631"/>
              <a:gd name="connsiteY12" fmla="*/ 1325155 h 3577486"/>
              <a:gd name="connsiteX13" fmla="*/ 3681836 w 6180631"/>
              <a:gd name="connsiteY13" fmla="*/ 1307692 h 3577486"/>
              <a:gd name="connsiteX14" fmla="*/ 3715173 w 6180631"/>
              <a:gd name="connsiteY14" fmla="*/ 1117192 h 3577486"/>
              <a:gd name="connsiteX15" fmla="*/ 3877098 w 6180631"/>
              <a:gd name="connsiteY15" fmla="*/ 848905 h 3577486"/>
              <a:gd name="connsiteX16" fmla="*/ 4034261 w 6180631"/>
              <a:gd name="connsiteY16" fmla="*/ 625067 h 3577486"/>
              <a:gd name="connsiteX17" fmla="*/ 4205710 w 6180631"/>
              <a:gd name="connsiteY17" fmla="*/ 534580 h 3577486"/>
              <a:gd name="connsiteX18" fmla="*/ 4354937 w 6180631"/>
              <a:gd name="connsiteY18" fmla="*/ 499655 h 3577486"/>
              <a:gd name="connsiteX19" fmla="*/ 4686723 w 6180631"/>
              <a:gd name="connsiteY19" fmla="*/ 437742 h 3577486"/>
              <a:gd name="connsiteX20" fmla="*/ 4858174 w 6180631"/>
              <a:gd name="connsiteY20" fmla="*/ 315505 h 3577486"/>
              <a:gd name="connsiteX21" fmla="*/ 5096298 w 6180631"/>
              <a:gd name="connsiteY21" fmla="*/ 63092 h 3577486"/>
              <a:gd name="connsiteX22" fmla="*/ 5505873 w 6180631"/>
              <a:gd name="connsiteY22" fmla="*/ 48804 h 3577486"/>
              <a:gd name="connsiteX23" fmla="*/ 5805912 w 6180631"/>
              <a:gd name="connsiteY23" fmla="*/ 24992 h 3577486"/>
              <a:gd name="connsiteX24" fmla="*/ 5963073 w 6180631"/>
              <a:gd name="connsiteY24" fmla="*/ 67855 h 3577486"/>
              <a:gd name="connsiteX25" fmla="*/ 6163098 w 6180631"/>
              <a:gd name="connsiteY25" fmla="*/ 767942 h 3577486"/>
              <a:gd name="connsiteX26" fmla="*/ 6039273 w 6180631"/>
              <a:gd name="connsiteY26" fmla="*/ 1891892 h 3577486"/>
              <a:gd name="connsiteX27" fmla="*/ 5004223 w 6180631"/>
              <a:gd name="connsiteY27" fmla="*/ 590142 h 3577486"/>
              <a:gd name="connsiteX28" fmla="*/ 4931198 w 6180631"/>
              <a:gd name="connsiteY28" fmla="*/ 1526767 h 3577486"/>
              <a:gd name="connsiteX29" fmla="*/ 4953423 w 6180631"/>
              <a:gd name="connsiteY29" fmla="*/ 2434817 h 3577486"/>
              <a:gd name="connsiteX30" fmla="*/ 4724823 w 6180631"/>
              <a:gd name="connsiteY30" fmla="*/ 2434817 h 3577486"/>
              <a:gd name="connsiteX31" fmla="*/ 4620048 w 6180631"/>
              <a:gd name="connsiteY31" fmla="*/ 2911067 h 3577486"/>
              <a:gd name="connsiteX32" fmla="*/ 4467648 w 6180631"/>
              <a:gd name="connsiteY32" fmla="*/ 3158717 h 3577486"/>
              <a:gd name="connsiteX33" fmla="*/ 4077123 w 6180631"/>
              <a:gd name="connsiteY33" fmla="*/ 3225392 h 3577486"/>
              <a:gd name="connsiteX34" fmla="*/ 3924723 w 6180631"/>
              <a:gd name="connsiteY34" fmla="*/ 3492092 h 3577486"/>
              <a:gd name="connsiteX35" fmla="*/ 3724698 w 6180631"/>
              <a:gd name="connsiteY35" fmla="*/ 3339692 h 3577486"/>
              <a:gd name="connsiteX36" fmla="*/ 3810423 w 6180631"/>
              <a:gd name="connsiteY36" fmla="*/ 3063467 h 3577486"/>
              <a:gd name="connsiteX37" fmla="*/ 3305598 w 6180631"/>
              <a:gd name="connsiteY37" fmla="*/ 3063467 h 3577486"/>
              <a:gd name="connsiteX38" fmla="*/ 2791248 w 6180631"/>
              <a:gd name="connsiteY38" fmla="*/ 3539717 h 3577486"/>
              <a:gd name="connsiteX39" fmla="*/ 152823 w 6180631"/>
              <a:gd name="connsiteY39" fmla="*/ 3520667 h 3577486"/>
              <a:gd name="connsiteX0" fmla="*/ 152823 w 6231858"/>
              <a:gd name="connsiteY0" fmla="*/ 3520667 h 3577486"/>
              <a:gd name="connsiteX1" fmla="*/ 448098 w 6231858"/>
              <a:gd name="connsiteY1" fmla="*/ 3358742 h 3577486"/>
              <a:gd name="connsiteX2" fmla="*/ 1543473 w 6231858"/>
              <a:gd name="connsiteY2" fmla="*/ 2949167 h 3577486"/>
              <a:gd name="connsiteX3" fmla="*/ 1838748 w 6231858"/>
              <a:gd name="connsiteY3" fmla="*/ 2720567 h 3577486"/>
              <a:gd name="connsiteX4" fmla="*/ 1924473 w 6231858"/>
              <a:gd name="connsiteY4" fmla="*/ 2549117 h 3577486"/>
              <a:gd name="connsiteX5" fmla="*/ 2581698 w 6231858"/>
              <a:gd name="connsiteY5" fmla="*/ 2253842 h 3577486"/>
              <a:gd name="connsiteX6" fmla="*/ 3029374 w 6231858"/>
              <a:gd name="connsiteY6" fmla="*/ 2041117 h 3577486"/>
              <a:gd name="connsiteX7" fmla="*/ 3119861 w 6231858"/>
              <a:gd name="connsiteY7" fmla="*/ 1982379 h 3577486"/>
              <a:gd name="connsiteX8" fmla="*/ 3191299 w 6231858"/>
              <a:gd name="connsiteY8" fmla="*/ 1882367 h 3577486"/>
              <a:gd name="connsiteX9" fmla="*/ 3196061 w 6231858"/>
              <a:gd name="connsiteY9" fmla="*/ 1706154 h 3577486"/>
              <a:gd name="connsiteX10" fmla="*/ 3305598 w 6231858"/>
              <a:gd name="connsiteY10" fmla="*/ 1558517 h 3577486"/>
              <a:gd name="connsiteX11" fmla="*/ 3426249 w 6231858"/>
              <a:gd name="connsiteY11" fmla="*/ 1431517 h 3577486"/>
              <a:gd name="connsiteX12" fmla="*/ 3548486 w 6231858"/>
              <a:gd name="connsiteY12" fmla="*/ 1325155 h 3577486"/>
              <a:gd name="connsiteX13" fmla="*/ 3681836 w 6231858"/>
              <a:gd name="connsiteY13" fmla="*/ 1307692 h 3577486"/>
              <a:gd name="connsiteX14" fmla="*/ 3715173 w 6231858"/>
              <a:gd name="connsiteY14" fmla="*/ 1117192 h 3577486"/>
              <a:gd name="connsiteX15" fmla="*/ 3877098 w 6231858"/>
              <a:gd name="connsiteY15" fmla="*/ 848905 h 3577486"/>
              <a:gd name="connsiteX16" fmla="*/ 4034261 w 6231858"/>
              <a:gd name="connsiteY16" fmla="*/ 625067 h 3577486"/>
              <a:gd name="connsiteX17" fmla="*/ 4205710 w 6231858"/>
              <a:gd name="connsiteY17" fmla="*/ 534580 h 3577486"/>
              <a:gd name="connsiteX18" fmla="*/ 4354937 w 6231858"/>
              <a:gd name="connsiteY18" fmla="*/ 499655 h 3577486"/>
              <a:gd name="connsiteX19" fmla="*/ 4686723 w 6231858"/>
              <a:gd name="connsiteY19" fmla="*/ 437742 h 3577486"/>
              <a:gd name="connsiteX20" fmla="*/ 4858174 w 6231858"/>
              <a:gd name="connsiteY20" fmla="*/ 315505 h 3577486"/>
              <a:gd name="connsiteX21" fmla="*/ 5096298 w 6231858"/>
              <a:gd name="connsiteY21" fmla="*/ 63092 h 3577486"/>
              <a:gd name="connsiteX22" fmla="*/ 5505873 w 6231858"/>
              <a:gd name="connsiteY22" fmla="*/ 48804 h 3577486"/>
              <a:gd name="connsiteX23" fmla="*/ 5805912 w 6231858"/>
              <a:gd name="connsiteY23" fmla="*/ 24992 h 3577486"/>
              <a:gd name="connsiteX24" fmla="*/ 5963073 w 6231858"/>
              <a:gd name="connsiteY24" fmla="*/ 67855 h 3577486"/>
              <a:gd name="connsiteX25" fmla="*/ 6163098 w 6231858"/>
              <a:gd name="connsiteY25" fmla="*/ 767942 h 3577486"/>
              <a:gd name="connsiteX26" fmla="*/ 6128173 w 6231858"/>
              <a:gd name="connsiteY26" fmla="*/ 672692 h 3577486"/>
              <a:gd name="connsiteX27" fmla="*/ 5004223 w 6231858"/>
              <a:gd name="connsiteY27" fmla="*/ 590142 h 3577486"/>
              <a:gd name="connsiteX28" fmla="*/ 4931198 w 6231858"/>
              <a:gd name="connsiteY28" fmla="*/ 1526767 h 3577486"/>
              <a:gd name="connsiteX29" fmla="*/ 4953423 w 6231858"/>
              <a:gd name="connsiteY29" fmla="*/ 2434817 h 3577486"/>
              <a:gd name="connsiteX30" fmla="*/ 4724823 w 6231858"/>
              <a:gd name="connsiteY30" fmla="*/ 2434817 h 3577486"/>
              <a:gd name="connsiteX31" fmla="*/ 4620048 w 6231858"/>
              <a:gd name="connsiteY31" fmla="*/ 2911067 h 3577486"/>
              <a:gd name="connsiteX32" fmla="*/ 4467648 w 6231858"/>
              <a:gd name="connsiteY32" fmla="*/ 3158717 h 3577486"/>
              <a:gd name="connsiteX33" fmla="*/ 4077123 w 6231858"/>
              <a:gd name="connsiteY33" fmla="*/ 3225392 h 3577486"/>
              <a:gd name="connsiteX34" fmla="*/ 3924723 w 6231858"/>
              <a:gd name="connsiteY34" fmla="*/ 3492092 h 3577486"/>
              <a:gd name="connsiteX35" fmla="*/ 3724698 w 6231858"/>
              <a:gd name="connsiteY35" fmla="*/ 3339692 h 3577486"/>
              <a:gd name="connsiteX36" fmla="*/ 3810423 w 6231858"/>
              <a:gd name="connsiteY36" fmla="*/ 3063467 h 3577486"/>
              <a:gd name="connsiteX37" fmla="*/ 3305598 w 6231858"/>
              <a:gd name="connsiteY37" fmla="*/ 3063467 h 3577486"/>
              <a:gd name="connsiteX38" fmla="*/ 2791248 w 6231858"/>
              <a:gd name="connsiteY38" fmla="*/ 3539717 h 3577486"/>
              <a:gd name="connsiteX39" fmla="*/ 152823 w 6231858"/>
              <a:gd name="connsiteY39" fmla="*/ 3520667 h 3577486"/>
              <a:gd name="connsiteX0" fmla="*/ 152823 w 6216730"/>
              <a:gd name="connsiteY0" fmla="*/ 3500566 h 3557385"/>
              <a:gd name="connsiteX1" fmla="*/ 448098 w 6216730"/>
              <a:gd name="connsiteY1" fmla="*/ 3338641 h 3557385"/>
              <a:gd name="connsiteX2" fmla="*/ 1543473 w 6216730"/>
              <a:gd name="connsiteY2" fmla="*/ 2929066 h 3557385"/>
              <a:gd name="connsiteX3" fmla="*/ 1838748 w 6216730"/>
              <a:gd name="connsiteY3" fmla="*/ 2700466 h 3557385"/>
              <a:gd name="connsiteX4" fmla="*/ 1924473 w 6216730"/>
              <a:gd name="connsiteY4" fmla="*/ 2529016 h 3557385"/>
              <a:gd name="connsiteX5" fmla="*/ 2581698 w 6216730"/>
              <a:gd name="connsiteY5" fmla="*/ 2233741 h 3557385"/>
              <a:gd name="connsiteX6" fmla="*/ 3029374 w 6216730"/>
              <a:gd name="connsiteY6" fmla="*/ 2021016 h 3557385"/>
              <a:gd name="connsiteX7" fmla="*/ 3119861 w 6216730"/>
              <a:gd name="connsiteY7" fmla="*/ 1962278 h 3557385"/>
              <a:gd name="connsiteX8" fmla="*/ 3191299 w 6216730"/>
              <a:gd name="connsiteY8" fmla="*/ 1862266 h 3557385"/>
              <a:gd name="connsiteX9" fmla="*/ 3196061 w 6216730"/>
              <a:gd name="connsiteY9" fmla="*/ 1686053 h 3557385"/>
              <a:gd name="connsiteX10" fmla="*/ 3305598 w 6216730"/>
              <a:gd name="connsiteY10" fmla="*/ 1538416 h 3557385"/>
              <a:gd name="connsiteX11" fmla="*/ 3426249 w 6216730"/>
              <a:gd name="connsiteY11" fmla="*/ 1411416 h 3557385"/>
              <a:gd name="connsiteX12" fmla="*/ 3548486 w 6216730"/>
              <a:gd name="connsiteY12" fmla="*/ 1305054 h 3557385"/>
              <a:gd name="connsiteX13" fmla="*/ 3681836 w 6216730"/>
              <a:gd name="connsiteY13" fmla="*/ 1287591 h 3557385"/>
              <a:gd name="connsiteX14" fmla="*/ 3715173 w 6216730"/>
              <a:gd name="connsiteY14" fmla="*/ 1097091 h 3557385"/>
              <a:gd name="connsiteX15" fmla="*/ 3877098 w 6216730"/>
              <a:gd name="connsiteY15" fmla="*/ 828804 h 3557385"/>
              <a:gd name="connsiteX16" fmla="*/ 4034261 w 6216730"/>
              <a:gd name="connsiteY16" fmla="*/ 604966 h 3557385"/>
              <a:gd name="connsiteX17" fmla="*/ 4205710 w 6216730"/>
              <a:gd name="connsiteY17" fmla="*/ 514479 h 3557385"/>
              <a:gd name="connsiteX18" fmla="*/ 4354937 w 6216730"/>
              <a:gd name="connsiteY18" fmla="*/ 479554 h 3557385"/>
              <a:gd name="connsiteX19" fmla="*/ 4686723 w 6216730"/>
              <a:gd name="connsiteY19" fmla="*/ 417641 h 3557385"/>
              <a:gd name="connsiteX20" fmla="*/ 4858174 w 6216730"/>
              <a:gd name="connsiteY20" fmla="*/ 295404 h 3557385"/>
              <a:gd name="connsiteX21" fmla="*/ 5096298 w 6216730"/>
              <a:gd name="connsiteY21" fmla="*/ 42991 h 3557385"/>
              <a:gd name="connsiteX22" fmla="*/ 5505873 w 6216730"/>
              <a:gd name="connsiteY22" fmla="*/ 28703 h 3557385"/>
              <a:gd name="connsiteX23" fmla="*/ 5805912 w 6216730"/>
              <a:gd name="connsiteY23" fmla="*/ 4891 h 3557385"/>
              <a:gd name="connsiteX24" fmla="*/ 5963073 w 6216730"/>
              <a:gd name="connsiteY24" fmla="*/ 47754 h 3557385"/>
              <a:gd name="connsiteX25" fmla="*/ 6124998 w 6216730"/>
              <a:gd name="connsiteY25" fmla="*/ 443041 h 3557385"/>
              <a:gd name="connsiteX26" fmla="*/ 6128173 w 6216730"/>
              <a:gd name="connsiteY26" fmla="*/ 652591 h 3557385"/>
              <a:gd name="connsiteX27" fmla="*/ 5004223 w 6216730"/>
              <a:gd name="connsiteY27" fmla="*/ 570041 h 3557385"/>
              <a:gd name="connsiteX28" fmla="*/ 4931198 w 6216730"/>
              <a:gd name="connsiteY28" fmla="*/ 1506666 h 3557385"/>
              <a:gd name="connsiteX29" fmla="*/ 4953423 w 6216730"/>
              <a:gd name="connsiteY29" fmla="*/ 2414716 h 3557385"/>
              <a:gd name="connsiteX30" fmla="*/ 4724823 w 6216730"/>
              <a:gd name="connsiteY30" fmla="*/ 2414716 h 3557385"/>
              <a:gd name="connsiteX31" fmla="*/ 4620048 w 6216730"/>
              <a:gd name="connsiteY31" fmla="*/ 2890966 h 3557385"/>
              <a:gd name="connsiteX32" fmla="*/ 4467648 w 6216730"/>
              <a:gd name="connsiteY32" fmla="*/ 3138616 h 3557385"/>
              <a:gd name="connsiteX33" fmla="*/ 4077123 w 6216730"/>
              <a:gd name="connsiteY33" fmla="*/ 3205291 h 3557385"/>
              <a:gd name="connsiteX34" fmla="*/ 3924723 w 6216730"/>
              <a:gd name="connsiteY34" fmla="*/ 3471991 h 3557385"/>
              <a:gd name="connsiteX35" fmla="*/ 3724698 w 6216730"/>
              <a:gd name="connsiteY35" fmla="*/ 3319591 h 3557385"/>
              <a:gd name="connsiteX36" fmla="*/ 3810423 w 6216730"/>
              <a:gd name="connsiteY36" fmla="*/ 3043366 h 3557385"/>
              <a:gd name="connsiteX37" fmla="*/ 3305598 w 6216730"/>
              <a:gd name="connsiteY37" fmla="*/ 3043366 h 3557385"/>
              <a:gd name="connsiteX38" fmla="*/ 2791248 w 6216730"/>
              <a:gd name="connsiteY38" fmla="*/ 3519616 h 3557385"/>
              <a:gd name="connsiteX39" fmla="*/ 152823 w 6216730"/>
              <a:gd name="connsiteY39" fmla="*/ 3500566 h 3557385"/>
              <a:gd name="connsiteX0" fmla="*/ 152823 w 6231858"/>
              <a:gd name="connsiteY0" fmla="*/ 3496005 h 3552824"/>
              <a:gd name="connsiteX1" fmla="*/ 448098 w 6231858"/>
              <a:gd name="connsiteY1" fmla="*/ 3334080 h 3552824"/>
              <a:gd name="connsiteX2" fmla="*/ 1543473 w 6231858"/>
              <a:gd name="connsiteY2" fmla="*/ 2924505 h 3552824"/>
              <a:gd name="connsiteX3" fmla="*/ 1838748 w 6231858"/>
              <a:gd name="connsiteY3" fmla="*/ 2695905 h 3552824"/>
              <a:gd name="connsiteX4" fmla="*/ 1924473 w 6231858"/>
              <a:gd name="connsiteY4" fmla="*/ 2524455 h 3552824"/>
              <a:gd name="connsiteX5" fmla="*/ 2581698 w 6231858"/>
              <a:gd name="connsiteY5" fmla="*/ 2229180 h 3552824"/>
              <a:gd name="connsiteX6" fmla="*/ 3029374 w 6231858"/>
              <a:gd name="connsiteY6" fmla="*/ 2016455 h 3552824"/>
              <a:gd name="connsiteX7" fmla="*/ 3119861 w 6231858"/>
              <a:gd name="connsiteY7" fmla="*/ 1957717 h 3552824"/>
              <a:gd name="connsiteX8" fmla="*/ 3191299 w 6231858"/>
              <a:gd name="connsiteY8" fmla="*/ 1857705 h 3552824"/>
              <a:gd name="connsiteX9" fmla="*/ 3196061 w 6231858"/>
              <a:gd name="connsiteY9" fmla="*/ 1681492 h 3552824"/>
              <a:gd name="connsiteX10" fmla="*/ 3305598 w 6231858"/>
              <a:gd name="connsiteY10" fmla="*/ 1533855 h 3552824"/>
              <a:gd name="connsiteX11" fmla="*/ 3426249 w 6231858"/>
              <a:gd name="connsiteY11" fmla="*/ 1406855 h 3552824"/>
              <a:gd name="connsiteX12" fmla="*/ 3548486 w 6231858"/>
              <a:gd name="connsiteY12" fmla="*/ 1300493 h 3552824"/>
              <a:gd name="connsiteX13" fmla="*/ 3681836 w 6231858"/>
              <a:gd name="connsiteY13" fmla="*/ 1283030 h 3552824"/>
              <a:gd name="connsiteX14" fmla="*/ 3715173 w 6231858"/>
              <a:gd name="connsiteY14" fmla="*/ 1092530 h 3552824"/>
              <a:gd name="connsiteX15" fmla="*/ 3877098 w 6231858"/>
              <a:gd name="connsiteY15" fmla="*/ 824243 h 3552824"/>
              <a:gd name="connsiteX16" fmla="*/ 4034261 w 6231858"/>
              <a:gd name="connsiteY16" fmla="*/ 600405 h 3552824"/>
              <a:gd name="connsiteX17" fmla="*/ 4205710 w 6231858"/>
              <a:gd name="connsiteY17" fmla="*/ 509918 h 3552824"/>
              <a:gd name="connsiteX18" fmla="*/ 4354937 w 6231858"/>
              <a:gd name="connsiteY18" fmla="*/ 474993 h 3552824"/>
              <a:gd name="connsiteX19" fmla="*/ 4686723 w 6231858"/>
              <a:gd name="connsiteY19" fmla="*/ 413080 h 3552824"/>
              <a:gd name="connsiteX20" fmla="*/ 4858174 w 6231858"/>
              <a:gd name="connsiteY20" fmla="*/ 290843 h 3552824"/>
              <a:gd name="connsiteX21" fmla="*/ 5096298 w 6231858"/>
              <a:gd name="connsiteY21" fmla="*/ 38430 h 3552824"/>
              <a:gd name="connsiteX22" fmla="*/ 5505873 w 6231858"/>
              <a:gd name="connsiteY22" fmla="*/ 24142 h 3552824"/>
              <a:gd name="connsiteX23" fmla="*/ 5805912 w 6231858"/>
              <a:gd name="connsiteY23" fmla="*/ 330 h 3552824"/>
              <a:gd name="connsiteX24" fmla="*/ 5963073 w 6231858"/>
              <a:gd name="connsiteY24" fmla="*/ 43193 h 3552824"/>
              <a:gd name="connsiteX25" fmla="*/ 6163098 w 6231858"/>
              <a:gd name="connsiteY25" fmla="*/ 260680 h 3552824"/>
              <a:gd name="connsiteX26" fmla="*/ 6128173 w 6231858"/>
              <a:gd name="connsiteY26" fmla="*/ 648030 h 3552824"/>
              <a:gd name="connsiteX27" fmla="*/ 5004223 w 6231858"/>
              <a:gd name="connsiteY27" fmla="*/ 565480 h 3552824"/>
              <a:gd name="connsiteX28" fmla="*/ 4931198 w 6231858"/>
              <a:gd name="connsiteY28" fmla="*/ 1502105 h 3552824"/>
              <a:gd name="connsiteX29" fmla="*/ 4953423 w 6231858"/>
              <a:gd name="connsiteY29" fmla="*/ 2410155 h 3552824"/>
              <a:gd name="connsiteX30" fmla="*/ 4724823 w 6231858"/>
              <a:gd name="connsiteY30" fmla="*/ 2410155 h 3552824"/>
              <a:gd name="connsiteX31" fmla="*/ 4620048 w 6231858"/>
              <a:gd name="connsiteY31" fmla="*/ 2886405 h 3552824"/>
              <a:gd name="connsiteX32" fmla="*/ 4467648 w 6231858"/>
              <a:gd name="connsiteY32" fmla="*/ 3134055 h 3552824"/>
              <a:gd name="connsiteX33" fmla="*/ 4077123 w 6231858"/>
              <a:gd name="connsiteY33" fmla="*/ 3200730 h 3552824"/>
              <a:gd name="connsiteX34" fmla="*/ 3924723 w 6231858"/>
              <a:gd name="connsiteY34" fmla="*/ 3467430 h 3552824"/>
              <a:gd name="connsiteX35" fmla="*/ 3724698 w 6231858"/>
              <a:gd name="connsiteY35" fmla="*/ 3315030 h 3552824"/>
              <a:gd name="connsiteX36" fmla="*/ 3810423 w 6231858"/>
              <a:gd name="connsiteY36" fmla="*/ 3038805 h 3552824"/>
              <a:gd name="connsiteX37" fmla="*/ 3305598 w 6231858"/>
              <a:gd name="connsiteY37" fmla="*/ 3038805 h 3552824"/>
              <a:gd name="connsiteX38" fmla="*/ 2791248 w 6231858"/>
              <a:gd name="connsiteY38" fmla="*/ 3515055 h 3552824"/>
              <a:gd name="connsiteX39" fmla="*/ 152823 w 6231858"/>
              <a:gd name="connsiteY39" fmla="*/ 3496005 h 3552824"/>
              <a:gd name="connsiteX0" fmla="*/ 152823 w 6240713"/>
              <a:gd name="connsiteY0" fmla="*/ 3496005 h 3552824"/>
              <a:gd name="connsiteX1" fmla="*/ 448098 w 6240713"/>
              <a:gd name="connsiteY1" fmla="*/ 3334080 h 3552824"/>
              <a:gd name="connsiteX2" fmla="*/ 1543473 w 6240713"/>
              <a:gd name="connsiteY2" fmla="*/ 2924505 h 3552824"/>
              <a:gd name="connsiteX3" fmla="*/ 1838748 w 6240713"/>
              <a:gd name="connsiteY3" fmla="*/ 2695905 h 3552824"/>
              <a:gd name="connsiteX4" fmla="*/ 1924473 w 6240713"/>
              <a:gd name="connsiteY4" fmla="*/ 2524455 h 3552824"/>
              <a:gd name="connsiteX5" fmla="*/ 2581698 w 6240713"/>
              <a:gd name="connsiteY5" fmla="*/ 2229180 h 3552824"/>
              <a:gd name="connsiteX6" fmla="*/ 3029374 w 6240713"/>
              <a:gd name="connsiteY6" fmla="*/ 2016455 h 3552824"/>
              <a:gd name="connsiteX7" fmla="*/ 3119861 w 6240713"/>
              <a:gd name="connsiteY7" fmla="*/ 1957717 h 3552824"/>
              <a:gd name="connsiteX8" fmla="*/ 3191299 w 6240713"/>
              <a:gd name="connsiteY8" fmla="*/ 1857705 h 3552824"/>
              <a:gd name="connsiteX9" fmla="*/ 3196061 w 6240713"/>
              <a:gd name="connsiteY9" fmla="*/ 1681492 h 3552824"/>
              <a:gd name="connsiteX10" fmla="*/ 3305598 w 6240713"/>
              <a:gd name="connsiteY10" fmla="*/ 1533855 h 3552824"/>
              <a:gd name="connsiteX11" fmla="*/ 3426249 w 6240713"/>
              <a:gd name="connsiteY11" fmla="*/ 1406855 h 3552824"/>
              <a:gd name="connsiteX12" fmla="*/ 3548486 w 6240713"/>
              <a:gd name="connsiteY12" fmla="*/ 1300493 h 3552824"/>
              <a:gd name="connsiteX13" fmla="*/ 3681836 w 6240713"/>
              <a:gd name="connsiteY13" fmla="*/ 1283030 h 3552824"/>
              <a:gd name="connsiteX14" fmla="*/ 3715173 w 6240713"/>
              <a:gd name="connsiteY14" fmla="*/ 1092530 h 3552824"/>
              <a:gd name="connsiteX15" fmla="*/ 3877098 w 6240713"/>
              <a:gd name="connsiteY15" fmla="*/ 824243 h 3552824"/>
              <a:gd name="connsiteX16" fmla="*/ 4034261 w 6240713"/>
              <a:gd name="connsiteY16" fmla="*/ 600405 h 3552824"/>
              <a:gd name="connsiteX17" fmla="*/ 4205710 w 6240713"/>
              <a:gd name="connsiteY17" fmla="*/ 509918 h 3552824"/>
              <a:gd name="connsiteX18" fmla="*/ 4354937 w 6240713"/>
              <a:gd name="connsiteY18" fmla="*/ 474993 h 3552824"/>
              <a:gd name="connsiteX19" fmla="*/ 4686723 w 6240713"/>
              <a:gd name="connsiteY19" fmla="*/ 413080 h 3552824"/>
              <a:gd name="connsiteX20" fmla="*/ 4858174 w 6240713"/>
              <a:gd name="connsiteY20" fmla="*/ 290843 h 3552824"/>
              <a:gd name="connsiteX21" fmla="*/ 5096298 w 6240713"/>
              <a:gd name="connsiteY21" fmla="*/ 38430 h 3552824"/>
              <a:gd name="connsiteX22" fmla="*/ 5505873 w 6240713"/>
              <a:gd name="connsiteY22" fmla="*/ 24142 h 3552824"/>
              <a:gd name="connsiteX23" fmla="*/ 5805912 w 6240713"/>
              <a:gd name="connsiteY23" fmla="*/ 330 h 3552824"/>
              <a:gd name="connsiteX24" fmla="*/ 5963073 w 6240713"/>
              <a:gd name="connsiteY24" fmla="*/ 43193 h 3552824"/>
              <a:gd name="connsiteX25" fmla="*/ 6163098 w 6240713"/>
              <a:gd name="connsiteY25" fmla="*/ 260680 h 3552824"/>
              <a:gd name="connsiteX26" fmla="*/ 6140873 w 6240713"/>
              <a:gd name="connsiteY26" fmla="*/ 521030 h 3552824"/>
              <a:gd name="connsiteX27" fmla="*/ 5004223 w 6240713"/>
              <a:gd name="connsiteY27" fmla="*/ 565480 h 3552824"/>
              <a:gd name="connsiteX28" fmla="*/ 4931198 w 6240713"/>
              <a:gd name="connsiteY28" fmla="*/ 1502105 h 3552824"/>
              <a:gd name="connsiteX29" fmla="*/ 4953423 w 6240713"/>
              <a:gd name="connsiteY29" fmla="*/ 2410155 h 3552824"/>
              <a:gd name="connsiteX30" fmla="*/ 4724823 w 6240713"/>
              <a:gd name="connsiteY30" fmla="*/ 2410155 h 3552824"/>
              <a:gd name="connsiteX31" fmla="*/ 4620048 w 6240713"/>
              <a:gd name="connsiteY31" fmla="*/ 2886405 h 3552824"/>
              <a:gd name="connsiteX32" fmla="*/ 4467648 w 6240713"/>
              <a:gd name="connsiteY32" fmla="*/ 3134055 h 3552824"/>
              <a:gd name="connsiteX33" fmla="*/ 4077123 w 6240713"/>
              <a:gd name="connsiteY33" fmla="*/ 3200730 h 3552824"/>
              <a:gd name="connsiteX34" fmla="*/ 3924723 w 6240713"/>
              <a:gd name="connsiteY34" fmla="*/ 3467430 h 3552824"/>
              <a:gd name="connsiteX35" fmla="*/ 3724698 w 6240713"/>
              <a:gd name="connsiteY35" fmla="*/ 3315030 h 3552824"/>
              <a:gd name="connsiteX36" fmla="*/ 3810423 w 6240713"/>
              <a:gd name="connsiteY36" fmla="*/ 3038805 h 3552824"/>
              <a:gd name="connsiteX37" fmla="*/ 3305598 w 6240713"/>
              <a:gd name="connsiteY37" fmla="*/ 3038805 h 3552824"/>
              <a:gd name="connsiteX38" fmla="*/ 2791248 w 6240713"/>
              <a:gd name="connsiteY38" fmla="*/ 3515055 h 3552824"/>
              <a:gd name="connsiteX39" fmla="*/ 152823 w 6240713"/>
              <a:gd name="connsiteY39" fmla="*/ 3496005 h 3552824"/>
              <a:gd name="connsiteX0" fmla="*/ 152823 w 6240713"/>
              <a:gd name="connsiteY0" fmla="*/ 3496005 h 3552824"/>
              <a:gd name="connsiteX1" fmla="*/ 448098 w 6240713"/>
              <a:gd name="connsiteY1" fmla="*/ 3334080 h 3552824"/>
              <a:gd name="connsiteX2" fmla="*/ 1543473 w 6240713"/>
              <a:gd name="connsiteY2" fmla="*/ 2924505 h 3552824"/>
              <a:gd name="connsiteX3" fmla="*/ 1838748 w 6240713"/>
              <a:gd name="connsiteY3" fmla="*/ 2695905 h 3552824"/>
              <a:gd name="connsiteX4" fmla="*/ 1924473 w 6240713"/>
              <a:gd name="connsiteY4" fmla="*/ 2524455 h 3552824"/>
              <a:gd name="connsiteX5" fmla="*/ 2581698 w 6240713"/>
              <a:gd name="connsiteY5" fmla="*/ 2229180 h 3552824"/>
              <a:gd name="connsiteX6" fmla="*/ 3029374 w 6240713"/>
              <a:gd name="connsiteY6" fmla="*/ 2016455 h 3552824"/>
              <a:gd name="connsiteX7" fmla="*/ 3119861 w 6240713"/>
              <a:gd name="connsiteY7" fmla="*/ 1957717 h 3552824"/>
              <a:gd name="connsiteX8" fmla="*/ 3191299 w 6240713"/>
              <a:gd name="connsiteY8" fmla="*/ 1857705 h 3552824"/>
              <a:gd name="connsiteX9" fmla="*/ 3196061 w 6240713"/>
              <a:gd name="connsiteY9" fmla="*/ 1681492 h 3552824"/>
              <a:gd name="connsiteX10" fmla="*/ 3305598 w 6240713"/>
              <a:gd name="connsiteY10" fmla="*/ 1533855 h 3552824"/>
              <a:gd name="connsiteX11" fmla="*/ 3426249 w 6240713"/>
              <a:gd name="connsiteY11" fmla="*/ 1406855 h 3552824"/>
              <a:gd name="connsiteX12" fmla="*/ 3548486 w 6240713"/>
              <a:gd name="connsiteY12" fmla="*/ 1300493 h 3552824"/>
              <a:gd name="connsiteX13" fmla="*/ 3681836 w 6240713"/>
              <a:gd name="connsiteY13" fmla="*/ 1283030 h 3552824"/>
              <a:gd name="connsiteX14" fmla="*/ 3715173 w 6240713"/>
              <a:gd name="connsiteY14" fmla="*/ 1092530 h 3552824"/>
              <a:gd name="connsiteX15" fmla="*/ 3877098 w 6240713"/>
              <a:gd name="connsiteY15" fmla="*/ 824243 h 3552824"/>
              <a:gd name="connsiteX16" fmla="*/ 4034261 w 6240713"/>
              <a:gd name="connsiteY16" fmla="*/ 600405 h 3552824"/>
              <a:gd name="connsiteX17" fmla="*/ 4205710 w 6240713"/>
              <a:gd name="connsiteY17" fmla="*/ 509918 h 3552824"/>
              <a:gd name="connsiteX18" fmla="*/ 4354937 w 6240713"/>
              <a:gd name="connsiteY18" fmla="*/ 474993 h 3552824"/>
              <a:gd name="connsiteX19" fmla="*/ 4686723 w 6240713"/>
              <a:gd name="connsiteY19" fmla="*/ 413080 h 3552824"/>
              <a:gd name="connsiteX20" fmla="*/ 4858174 w 6240713"/>
              <a:gd name="connsiteY20" fmla="*/ 290843 h 3552824"/>
              <a:gd name="connsiteX21" fmla="*/ 5096298 w 6240713"/>
              <a:gd name="connsiteY21" fmla="*/ 38430 h 3552824"/>
              <a:gd name="connsiteX22" fmla="*/ 5505873 w 6240713"/>
              <a:gd name="connsiteY22" fmla="*/ 24142 h 3552824"/>
              <a:gd name="connsiteX23" fmla="*/ 5805912 w 6240713"/>
              <a:gd name="connsiteY23" fmla="*/ 330 h 3552824"/>
              <a:gd name="connsiteX24" fmla="*/ 5963073 w 6240713"/>
              <a:gd name="connsiteY24" fmla="*/ 43193 h 3552824"/>
              <a:gd name="connsiteX25" fmla="*/ 6163098 w 6240713"/>
              <a:gd name="connsiteY25" fmla="*/ 260680 h 3552824"/>
              <a:gd name="connsiteX26" fmla="*/ 6140873 w 6240713"/>
              <a:gd name="connsiteY26" fmla="*/ 521030 h 3552824"/>
              <a:gd name="connsiteX27" fmla="*/ 5004223 w 6240713"/>
              <a:gd name="connsiteY27" fmla="*/ 616280 h 3552824"/>
              <a:gd name="connsiteX28" fmla="*/ 4931198 w 6240713"/>
              <a:gd name="connsiteY28" fmla="*/ 1502105 h 3552824"/>
              <a:gd name="connsiteX29" fmla="*/ 4953423 w 6240713"/>
              <a:gd name="connsiteY29" fmla="*/ 2410155 h 3552824"/>
              <a:gd name="connsiteX30" fmla="*/ 4724823 w 6240713"/>
              <a:gd name="connsiteY30" fmla="*/ 2410155 h 3552824"/>
              <a:gd name="connsiteX31" fmla="*/ 4620048 w 6240713"/>
              <a:gd name="connsiteY31" fmla="*/ 2886405 h 3552824"/>
              <a:gd name="connsiteX32" fmla="*/ 4467648 w 6240713"/>
              <a:gd name="connsiteY32" fmla="*/ 3134055 h 3552824"/>
              <a:gd name="connsiteX33" fmla="*/ 4077123 w 6240713"/>
              <a:gd name="connsiteY33" fmla="*/ 3200730 h 3552824"/>
              <a:gd name="connsiteX34" fmla="*/ 3924723 w 6240713"/>
              <a:gd name="connsiteY34" fmla="*/ 3467430 h 3552824"/>
              <a:gd name="connsiteX35" fmla="*/ 3724698 w 6240713"/>
              <a:gd name="connsiteY35" fmla="*/ 3315030 h 3552824"/>
              <a:gd name="connsiteX36" fmla="*/ 3810423 w 6240713"/>
              <a:gd name="connsiteY36" fmla="*/ 3038805 h 3552824"/>
              <a:gd name="connsiteX37" fmla="*/ 3305598 w 6240713"/>
              <a:gd name="connsiteY37" fmla="*/ 3038805 h 3552824"/>
              <a:gd name="connsiteX38" fmla="*/ 2791248 w 6240713"/>
              <a:gd name="connsiteY38" fmla="*/ 3515055 h 3552824"/>
              <a:gd name="connsiteX39" fmla="*/ 152823 w 6240713"/>
              <a:gd name="connsiteY39" fmla="*/ 3496005 h 35528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6240713" h="3552824">
                <a:moveTo>
                  <a:pt x="152823" y="3496005"/>
                </a:moveTo>
                <a:cubicBezTo>
                  <a:pt x="-237702" y="3465842"/>
                  <a:pt x="216323" y="3429330"/>
                  <a:pt x="448098" y="3334080"/>
                </a:cubicBezTo>
                <a:cubicBezTo>
                  <a:pt x="679873" y="3238830"/>
                  <a:pt x="1311698" y="3030868"/>
                  <a:pt x="1543473" y="2924505"/>
                </a:cubicBezTo>
                <a:cubicBezTo>
                  <a:pt x="1775248" y="2818142"/>
                  <a:pt x="1775248" y="2762580"/>
                  <a:pt x="1838748" y="2695905"/>
                </a:cubicBezTo>
                <a:cubicBezTo>
                  <a:pt x="1902248" y="2629230"/>
                  <a:pt x="1800648" y="2602242"/>
                  <a:pt x="1924473" y="2524455"/>
                </a:cubicBezTo>
                <a:cubicBezTo>
                  <a:pt x="2048298" y="2446668"/>
                  <a:pt x="2397548" y="2313847"/>
                  <a:pt x="2581698" y="2229180"/>
                </a:cubicBezTo>
                <a:cubicBezTo>
                  <a:pt x="2765848" y="2144513"/>
                  <a:pt x="2938093" y="2061699"/>
                  <a:pt x="3029374" y="2016455"/>
                </a:cubicBezTo>
                <a:cubicBezTo>
                  <a:pt x="3120655" y="1971211"/>
                  <a:pt x="3092873" y="1984175"/>
                  <a:pt x="3119861" y="1957717"/>
                </a:cubicBezTo>
                <a:cubicBezTo>
                  <a:pt x="3146849" y="1931259"/>
                  <a:pt x="3180187" y="1903742"/>
                  <a:pt x="3191299" y="1857705"/>
                </a:cubicBezTo>
                <a:cubicBezTo>
                  <a:pt x="3202411" y="1811668"/>
                  <a:pt x="3177011" y="1735467"/>
                  <a:pt x="3196061" y="1681492"/>
                </a:cubicBezTo>
                <a:cubicBezTo>
                  <a:pt x="3215111" y="1627517"/>
                  <a:pt x="3267233" y="1579628"/>
                  <a:pt x="3305598" y="1533855"/>
                </a:cubicBezTo>
                <a:cubicBezTo>
                  <a:pt x="3343963" y="1488082"/>
                  <a:pt x="3385768" y="1445749"/>
                  <a:pt x="3426249" y="1406855"/>
                </a:cubicBezTo>
                <a:cubicBezTo>
                  <a:pt x="3466730" y="1367961"/>
                  <a:pt x="3505888" y="1321130"/>
                  <a:pt x="3548486" y="1300493"/>
                </a:cubicBezTo>
                <a:cubicBezTo>
                  <a:pt x="3591084" y="1279856"/>
                  <a:pt x="3654055" y="1317690"/>
                  <a:pt x="3681836" y="1283030"/>
                </a:cubicBezTo>
                <a:cubicBezTo>
                  <a:pt x="3709617" y="1248370"/>
                  <a:pt x="3682629" y="1168994"/>
                  <a:pt x="3715173" y="1092530"/>
                </a:cubicBezTo>
                <a:cubicBezTo>
                  <a:pt x="3747717" y="1016066"/>
                  <a:pt x="3823917" y="906264"/>
                  <a:pt x="3877098" y="824243"/>
                </a:cubicBezTo>
                <a:cubicBezTo>
                  <a:pt x="3930279" y="742222"/>
                  <a:pt x="3979492" y="652793"/>
                  <a:pt x="4034261" y="600405"/>
                </a:cubicBezTo>
                <a:cubicBezTo>
                  <a:pt x="4089030" y="548018"/>
                  <a:pt x="4152264" y="530820"/>
                  <a:pt x="4205710" y="509918"/>
                </a:cubicBezTo>
                <a:cubicBezTo>
                  <a:pt x="4259156" y="489016"/>
                  <a:pt x="4288262" y="489280"/>
                  <a:pt x="4354937" y="474993"/>
                </a:cubicBezTo>
                <a:cubicBezTo>
                  <a:pt x="4421612" y="460706"/>
                  <a:pt x="4602850" y="443772"/>
                  <a:pt x="4686723" y="413080"/>
                </a:cubicBezTo>
                <a:cubicBezTo>
                  <a:pt x="4770596" y="382388"/>
                  <a:pt x="4785149" y="351168"/>
                  <a:pt x="4858174" y="290843"/>
                </a:cubicBezTo>
                <a:cubicBezTo>
                  <a:pt x="4931199" y="230518"/>
                  <a:pt x="4988348" y="82880"/>
                  <a:pt x="5096298" y="38430"/>
                </a:cubicBezTo>
                <a:cubicBezTo>
                  <a:pt x="5204248" y="-6020"/>
                  <a:pt x="5387604" y="30492"/>
                  <a:pt x="5505873" y="24142"/>
                </a:cubicBezTo>
                <a:cubicBezTo>
                  <a:pt x="5624142" y="17792"/>
                  <a:pt x="5729712" y="-2845"/>
                  <a:pt x="5805912" y="330"/>
                </a:cubicBezTo>
                <a:cubicBezTo>
                  <a:pt x="5882112" y="3505"/>
                  <a:pt x="5903542" y="-199"/>
                  <a:pt x="5963073" y="43193"/>
                </a:cubicBezTo>
                <a:cubicBezTo>
                  <a:pt x="6022604" y="86585"/>
                  <a:pt x="6133465" y="181041"/>
                  <a:pt x="6163098" y="260680"/>
                </a:cubicBezTo>
                <a:cubicBezTo>
                  <a:pt x="6192731" y="340319"/>
                  <a:pt x="6334019" y="461763"/>
                  <a:pt x="6140873" y="521030"/>
                </a:cubicBezTo>
                <a:cubicBezTo>
                  <a:pt x="5947727" y="580297"/>
                  <a:pt x="5205835" y="452768"/>
                  <a:pt x="5004223" y="616280"/>
                </a:cubicBezTo>
                <a:cubicBezTo>
                  <a:pt x="4802611" y="779792"/>
                  <a:pt x="4939665" y="1203126"/>
                  <a:pt x="4931198" y="1502105"/>
                </a:cubicBezTo>
                <a:cubicBezTo>
                  <a:pt x="4922731" y="1801084"/>
                  <a:pt x="4987819" y="2258813"/>
                  <a:pt x="4953423" y="2410155"/>
                </a:cubicBezTo>
                <a:cubicBezTo>
                  <a:pt x="4919027" y="2561497"/>
                  <a:pt x="4780385" y="2330780"/>
                  <a:pt x="4724823" y="2410155"/>
                </a:cubicBezTo>
                <a:cubicBezTo>
                  <a:pt x="4669261" y="2489530"/>
                  <a:pt x="4662911" y="2765755"/>
                  <a:pt x="4620048" y="2886405"/>
                </a:cubicBezTo>
                <a:cubicBezTo>
                  <a:pt x="4577186" y="3007055"/>
                  <a:pt x="4558136" y="3081667"/>
                  <a:pt x="4467648" y="3134055"/>
                </a:cubicBezTo>
                <a:cubicBezTo>
                  <a:pt x="4377161" y="3186442"/>
                  <a:pt x="4167610" y="3145168"/>
                  <a:pt x="4077123" y="3200730"/>
                </a:cubicBezTo>
                <a:cubicBezTo>
                  <a:pt x="3986636" y="3256292"/>
                  <a:pt x="3983460" y="3448380"/>
                  <a:pt x="3924723" y="3467430"/>
                </a:cubicBezTo>
                <a:cubicBezTo>
                  <a:pt x="3865986" y="3486480"/>
                  <a:pt x="3743748" y="3386467"/>
                  <a:pt x="3724698" y="3315030"/>
                </a:cubicBezTo>
                <a:cubicBezTo>
                  <a:pt x="3705648" y="3243592"/>
                  <a:pt x="3880273" y="3084842"/>
                  <a:pt x="3810423" y="3038805"/>
                </a:cubicBezTo>
                <a:cubicBezTo>
                  <a:pt x="3740573" y="2992768"/>
                  <a:pt x="3475460" y="2959430"/>
                  <a:pt x="3305598" y="3038805"/>
                </a:cubicBezTo>
                <a:cubicBezTo>
                  <a:pt x="3135736" y="3118180"/>
                  <a:pt x="3319886" y="3434092"/>
                  <a:pt x="2791248" y="3515055"/>
                </a:cubicBezTo>
                <a:cubicBezTo>
                  <a:pt x="2262611" y="3596018"/>
                  <a:pt x="543348" y="3526168"/>
                  <a:pt x="152823" y="3496005"/>
                </a:cubicBezTo>
                <a:close/>
              </a:path>
            </a:pathLst>
          </a:custGeom>
          <a:solidFill>
            <a:srgbClr val="00CC99">
              <a:alpha val="49804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48" name="Forme libre : forme 47">
            <a:extLst>
              <a:ext uri="{FF2B5EF4-FFF2-40B4-BE49-F238E27FC236}">
                <a16:creationId xmlns:a16="http://schemas.microsoft.com/office/drawing/2014/main" id="{2D8D145B-852E-4E6C-A348-6DCCF3F01120}"/>
              </a:ext>
            </a:extLst>
          </p:cNvPr>
          <p:cNvSpPr/>
          <p:nvPr/>
        </p:nvSpPr>
        <p:spPr>
          <a:xfrm>
            <a:off x="3215887" y="1843799"/>
            <a:ext cx="8028998" cy="5104805"/>
          </a:xfrm>
          <a:custGeom>
            <a:avLst/>
            <a:gdLst>
              <a:gd name="connsiteX0" fmla="*/ 327413 w 8028998"/>
              <a:gd name="connsiteY0" fmla="*/ 4376026 h 5104805"/>
              <a:gd name="connsiteX1" fmla="*/ 708413 w 8028998"/>
              <a:gd name="connsiteY1" fmla="*/ 4376026 h 5104805"/>
              <a:gd name="connsiteX2" fmla="*/ 1346588 w 8028998"/>
              <a:gd name="connsiteY2" fmla="*/ 4109326 h 5104805"/>
              <a:gd name="connsiteX3" fmla="*/ 1660913 w 8028998"/>
              <a:gd name="connsiteY3" fmla="*/ 3966451 h 5104805"/>
              <a:gd name="connsiteX4" fmla="*/ 1794263 w 8028998"/>
              <a:gd name="connsiteY4" fmla="*/ 4052176 h 5104805"/>
              <a:gd name="connsiteX5" fmla="*/ 2260988 w 8028998"/>
              <a:gd name="connsiteY5" fmla="*/ 3652126 h 5104805"/>
              <a:gd name="connsiteX6" fmla="*/ 2432438 w 8028998"/>
              <a:gd name="connsiteY6" fmla="*/ 3737851 h 5104805"/>
              <a:gd name="connsiteX7" fmla="*/ 2537213 w 8028998"/>
              <a:gd name="connsiteY7" fmla="*/ 3918826 h 5104805"/>
              <a:gd name="connsiteX8" fmla="*/ 2927738 w 8028998"/>
              <a:gd name="connsiteY8" fmla="*/ 3890251 h 5104805"/>
              <a:gd name="connsiteX9" fmla="*/ 3242063 w 8028998"/>
              <a:gd name="connsiteY9" fmla="*/ 3975976 h 5104805"/>
              <a:gd name="connsiteX10" fmla="*/ 3356363 w 8028998"/>
              <a:gd name="connsiteY10" fmla="*/ 3728326 h 5104805"/>
              <a:gd name="connsiteX11" fmla="*/ 3565913 w 8028998"/>
              <a:gd name="connsiteY11" fmla="*/ 3737851 h 5104805"/>
              <a:gd name="connsiteX12" fmla="*/ 3680213 w 8028998"/>
              <a:gd name="connsiteY12" fmla="*/ 3566401 h 5104805"/>
              <a:gd name="connsiteX13" fmla="*/ 3575438 w 8028998"/>
              <a:gd name="connsiteY13" fmla="*/ 3366376 h 5104805"/>
              <a:gd name="connsiteX14" fmla="*/ 3575438 w 8028998"/>
              <a:gd name="connsiteY14" fmla="*/ 3290176 h 5104805"/>
              <a:gd name="connsiteX15" fmla="*/ 3851663 w 8028998"/>
              <a:gd name="connsiteY15" fmla="*/ 3194926 h 5104805"/>
              <a:gd name="connsiteX16" fmla="*/ 4566038 w 8028998"/>
              <a:gd name="connsiteY16" fmla="*/ 2175751 h 5104805"/>
              <a:gd name="connsiteX17" fmla="*/ 5232788 w 8028998"/>
              <a:gd name="connsiteY17" fmla="*/ 2090026 h 5104805"/>
              <a:gd name="connsiteX18" fmla="*/ 5328038 w 8028998"/>
              <a:gd name="connsiteY18" fmla="*/ 1766176 h 5104805"/>
              <a:gd name="connsiteX19" fmla="*/ 5604263 w 8028998"/>
              <a:gd name="connsiteY19" fmla="*/ 1642351 h 5104805"/>
              <a:gd name="connsiteX20" fmla="*/ 6099563 w 8028998"/>
              <a:gd name="connsiteY20" fmla="*/ 1366126 h 5104805"/>
              <a:gd name="connsiteX21" fmla="*/ 6594863 w 8028998"/>
              <a:gd name="connsiteY21" fmla="*/ 1280401 h 5104805"/>
              <a:gd name="connsiteX22" fmla="*/ 7271138 w 8028998"/>
              <a:gd name="connsiteY22" fmla="*/ 985126 h 5104805"/>
              <a:gd name="connsiteX23" fmla="*/ 7442588 w 8028998"/>
              <a:gd name="connsiteY23" fmla="*/ 737476 h 5104805"/>
              <a:gd name="connsiteX24" fmla="*/ 7480688 w 8028998"/>
              <a:gd name="connsiteY24" fmla="*/ 527926 h 5104805"/>
              <a:gd name="connsiteX25" fmla="*/ 7242563 w 8028998"/>
              <a:gd name="connsiteY25" fmla="*/ 480301 h 5104805"/>
              <a:gd name="connsiteX26" fmla="*/ 7566413 w 8028998"/>
              <a:gd name="connsiteY26" fmla="*/ 118351 h 5104805"/>
              <a:gd name="connsiteX27" fmla="*/ 7756913 w 8028998"/>
              <a:gd name="connsiteY27" fmla="*/ 42151 h 5104805"/>
              <a:gd name="connsiteX28" fmla="*/ 7947413 w 8028998"/>
              <a:gd name="connsiteY28" fmla="*/ 727951 h 5104805"/>
              <a:gd name="connsiteX29" fmla="*/ 8004563 w 8028998"/>
              <a:gd name="connsiteY29" fmla="*/ 1480426 h 5104805"/>
              <a:gd name="connsiteX30" fmla="*/ 7556888 w 8028998"/>
              <a:gd name="connsiteY30" fmla="*/ 1585201 h 5104805"/>
              <a:gd name="connsiteX31" fmla="*/ 7175888 w 8028998"/>
              <a:gd name="connsiteY31" fmla="*/ 1613776 h 5104805"/>
              <a:gd name="connsiteX32" fmla="*/ 6842513 w 8028998"/>
              <a:gd name="connsiteY32" fmla="*/ 1947151 h 5104805"/>
              <a:gd name="connsiteX33" fmla="*/ 6366263 w 8028998"/>
              <a:gd name="connsiteY33" fmla="*/ 2061451 h 5104805"/>
              <a:gd name="connsiteX34" fmla="*/ 6147188 w 8028998"/>
              <a:gd name="connsiteY34" fmla="*/ 2147176 h 5104805"/>
              <a:gd name="connsiteX35" fmla="*/ 5975738 w 8028998"/>
              <a:gd name="connsiteY35" fmla="*/ 2375776 h 5104805"/>
              <a:gd name="connsiteX36" fmla="*/ 5804288 w 8028998"/>
              <a:gd name="connsiteY36" fmla="*/ 2642476 h 5104805"/>
              <a:gd name="connsiteX37" fmla="*/ 5775713 w 8028998"/>
              <a:gd name="connsiteY37" fmla="*/ 2842501 h 5104805"/>
              <a:gd name="connsiteX38" fmla="*/ 5594738 w 8028998"/>
              <a:gd name="connsiteY38" fmla="*/ 2890126 h 5104805"/>
              <a:gd name="connsiteX39" fmla="*/ 5289938 w 8028998"/>
              <a:gd name="connsiteY39" fmla="*/ 3233026 h 5104805"/>
              <a:gd name="connsiteX40" fmla="*/ 5223263 w 8028998"/>
              <a:gd name="connsiteY40" fmla="*/ 3509251 h 5104805"/>
              <a:gd name="connsiteX41" fmla="*/ 4480313 w 8028998"/>
              <a:gd name="connsiteY41" fmla="*/ 3880726 h 5104805"/>
              <a:gd name="connsiteX42" fmla="*/ 4042163 w 8028998"/>
              <a:gd name="connsiteY42" fmla="*/ 4052176 h 5104805"/>
              <a:gd name="connsiteX43" fmla="*/ 3946913 w 8028998"/>
              <a:gd name="connsiteY43" fmla="*/ 4223626 h 5104805"/>
              <a:gd name="connsiteX44" fmla="*/ 3661163 w 8028998"/>
              <a:gd name="connsiteY44" fmla="*/ 4461751 h 5104805"/>
              <a:gd name="connsiteX45" fmla="*/ 2470538 w 8028998"/>
              <a:gd name="connsiteY45" fmla="*/ 4918951 h 5104805"/>
              <a:gd name="connsiteX46" fmla="*/ 2222888 w 8028998"/>
              <a:gd name="connsiteY46" fmla="*/ 5014201 h 5104805"/>
              <a:gd name="connsiteX47" fmla="*/ 1432313 w 8028998"/>
              <a:gd name="connsiteY47" fmla="*/ 5080876 h 5104805"/>
              <a:gd name="connsiteX48" fmla="*/ 327413 w 8028998"/>
              <a:gd name="connsiteY48" fmla="*/ 5099926 h 5104805"/>
              <a:gd name="connsiteX49" fmla="*/ 3563 w 8028998"/>
              <a:gd name="connsiteY49" fmla="*/ 5052301 h 5104805"/>
              <a:gd name="connsiteX50" fmla="*/ 165488 w 8028998"/>
              <a:gd name="connsiteY50" fmla="*/ 4614151 h 5104805"/>
              <a:gd name="connsiteX51" fmla="*/ 327413 w 8028998"/>
              <a:gd name="connsiteY51" fmla="*/ 4376026 h 5104805"/>
              <a:gd name="connsiteX0" fmla="*/ 327413 w 8028998"/>
              <a:gd name="connsiteY0" fmla="*/ 4376026 h 5104805"/>
              <a:gd name="connsiteX1" fmla="*/ 708413 w 8028998"/>
              <a:gd name="connsiteY1" fmla="*/ 4376026 h 5104805"/>
              <a:gd name="connsiteX2" fmla="*/ 1346588 w 8028998"/>
              <a:gd name="connsiteY2" fmla="*/ 4109326 h 5104805"/>
              <a:gd name="connsiteX3" fmla="*/ 1660913 w 8028998"/>
              <a:gd name="connsiteY3" fmla="*/ 3966451 h 5104805"/>
              <a:gd name="connsiteX4" fmla="*/ 1794263 w 8028998"/>
              <a:gd name="connsiteY4" fmla="*/ 4052176 h 5104805"/>
              <a:gd name="connsiteX5" fmla="*/ 2260988 w 8028998"/>
              <a:gd name="connsiteY5" fmla="*/ 3652126 h 5104805"/>
              <a:gd name="connsiteX6" fmla="*/ 2432438 w 8028998"/>
              <a:gd name="connsiteY6" fmla="*/ 3737851 h 5104805"/>
              <a:gd name="connsiteX7" fmla="*/ 2537213 w 8028998"/>
              <a:gd name="connsiteY7" fmla="*/ 3918826 h 5104805"/>
              <a:gd name="connsiteX8" fmla="*/ 2927738 w 8028998"/>
              <a:gd name="connsiteY8" fmla="*/ 3890251 h 5104805"/>
              <a:gd name="connsiteX9" fmla="*/ 3242063 w 8028998"/>
              <a:gd name="connsiteY9" fmla="*/ 3975976 h 5104805"/>
              <a:gd name="connsiteX10" fmla="*/ 3356363 w 8028998"/>
              <a:gd name="connsiteY10" fmla="*/ 3728326 h 5104805"/>
              <a:gd name="connsiteX11" fmla="*/ 3565913 w 8028998"/>
              <a:gd name="connsiteY11" fmla="*/ 3737851 h 5104805"/>
              <a:gd name="connsiteX12" fmla="*/ 3680213 w 8028998"/>
              <a:gd name="connsiteY12" fmla="*/ 3566401 h 5104805"/>
              <a:gd name="connsiteX13" fmla="*/ 3575438 w 8028998"/>
              <a:gd name="connsiteY13" fmla="*/ 3366376 h 5104805"/>
              <a:gd name="connsiteX14" fmla="*/ 3575438 w 8028998"/>
              <a:gd name="connsiteY14" fmla="*/ 3290176 h 5104805"/>
              <a:gd name="connsiteX15" fmla="*/ 3737363 w 8028998"/>
              <a:gd name="connsiteY15" fmla="*/ 3233026 h 5104805"/>
              <a:gd name="connsiteX16" fmla="*/ 3851663 w 8028998"/>
              <a:gd name="connsiteY16" fmla="*/ 3194926 h 5104805"/>
              <a:gd name="connsiteX17" fmla="*/ 4566038 w 8028998"/>
              <a:gd name="connsiteY17" fmla="*/ 2175751 h 5104805"/>
              <a:gd name="connsiteX18" fmla="*/ 5232788 w 8028998"/>
              <a:gd name="connsiteY18" fmla="*/ 2090026 h 5104805"/>
              <a:gd name="connsiteX19" fmla="*/ 5328038 w 8028998"/>
              <a:gd name="connsiteY19" fmla="*/ 1766176 h 5104805"/>
              <a:gd name="connsiteX20" fmla="*/ 5604263 w 8028998"/>
              <a:gd name="connsiteY20" fmla="*/ 1642351 h 5104805"/>
              <a:gd name="connsiteX21" fmla="*/ 6099563 w 8028998"/>
              <a:gd name="connsiteY21" fmla="*/ 1366126 h 5104805"/>
              <a:gd name="connsiteX22" fmla="*/ 6594863 w 8028998"/>
              <a:gd name="connsiteY22" fmla="*/ 1280401 h 5104805"/>
              <a:gd name="connsiteX23" fmla="*/ 7271138 w 8028998"/>
              <a:gd name="connsiteY23" fmla="*/ 985126 h 5104805"/>
              <a:gd name="connsiteX24" fmla="*/ 7442588 w 8028998"/>
              <a:gd name="connsiteY24" fmla="*/ 737476 h 5104805"/>
              <a:gd name="connsiteX25" fmla="*/ 7480688 w 8028998"/>
              <a:gd name="connsiteY25" fmla="*/ 527926 h 5104805"/>
              <a:gd name="connsiteX26" fmla="*/ 7242563 w 8028998"/>
              <a:gd name="connsiteY26" fmla="*/ 480301 h 5104805"/>
              <a:gd name="connsiteX27" fmla="*/ 7566413 w 8028998"/>
              <a:gd name="connsiteY27" fmla="*/ 118351 h 5104805"/>
              <a:gd name="connsiteX28" fmla="*/ 7756913 w 8028998"/>
              <a:gd name="connsiteY28" fmla="*/ 42151 h 5104805"/>
              <a:gd name="connsiteX29" fmla="*/ 7947413 w 8028998"/>
              <a:gd name="connsiteY29" fmla="*/ 727951 h 5104805"/>
              <a:gd name="connsiteX30" fmla="*/ 8004563 w 8028998"/>
              <a:gd name="connsiteY30" fmla="*/ 1480426 h 5104805"/>
              <a:gd name="connsiteX31" fmla="*/ 7556888 w 8028998"/>
              <a:gd name="connsiteY31" fmla="*/ 1585201 h 5104805"/>
              <a:gd name="connsiteX32" fmla="*/ 7175888 w 8028998"/>
              <a:gd name="connsiteY32" fmla="*/ 1613776 h 5104805"/>
              <a:gd name="connsiteX33" fmla="*/ 6842513 w 8028998"/>
              <a:gd name="connsiteY33" fmla="*/ 1947151 h 5104805"/>
              <a:gd name="connsiteX34" fmla="*/ 6366263 w 8028998"/>
              <a:gd name="connsiteY34" fmla="*/ 2061451 h 5104805"/>
              <a:gd name="connsiteX35" fmla="*/ 6147188 w 8028998"/>
              <a:gd name="connsiteY35" fmla="*/ 2147176 h 5104805"/>
              <a:gd name="connsiteX36" fmla="*/ 5975738 w 8028998"/>
              <a:gd name="connsiteY36" fmla="*/ 2375776 h 5104805"/>
              <a:gd name="connsiteX37" fmla="*/ 5804288 w 8028998"/>
              <a:gd name="connsiteY37" fmla="*/ 2642476 h 5104805"/>
              <a:gd name="connsiteX38" fmla="*/ 5775713 w 8028998"/>
              <a:gd name="connsiteY38" fmla="*/ 2842501 h 5104805"/>
              <a:gd name="connsiteX39" fmla="*/ 5594738 w 8028998"/>
              <a:gd name="connsiteY39" fmla="*/ 2890126 h 5104805"/>
              <a:gd name="connsiteX40" fmla="*/ 5289938 w 8028998"/>
              <a:gd name="connsiteY40" fmla="*/ 3233026 h 5104805"/>
              <a:gd name="connsiteX41" fmla="*/ 5223263 w 8028998"/>
              <a:gd name="connsiteY41" fmla="*/ 3509251 h 5104805"/>
              <a:gd name="connsiteX42" fmla="*/ 4480313 w 8028998"/>
              <a:gd name="connsiteY42" fmla="*/ 3880726 h 5104805"/>
              <a:gd name="connsiteX43" fmla="*/ 4042163 w 8028998"/>
              <a:gd name="connsiteY43" fmla="*/ 4052176 h 5104805"/>
              <a:gd name="connsiteX44" fmla="*/ 3946913 w 8028998"/>
              <a:gd name="connsiteY44" fmla="*/ 4223626 h 5104805"/>
              <a:gd name="connsiteX45" fmla="*/ 3661163 w 8028998"/>
              <a:gd name="connsiteY45" fmla="*/ 4461751 h 5104805"/>
              <a:gd name="connsiteX46" fmla="*/ 2470538 w 8028998"/>
              <a:gd name="connsiteY46" fmla="*/ 4918951 h 5104805"/>
              <a:gd name="connsiteX47" fmla="*/ 2222888 w 8028998"/>
              <a:gd name="connsiteY47" fmla="*/ 5014201 h 5104805"/>
              <a:gd name="connsiteX48" fmla="*/ 1432313 w 8028998"/>
              <a:gd name="connsiteY48" fmla="*/ 5080876 h 5104805"/>
              <a:gd name="connsiteX49" fmla="*/ 327413 w 8028998"/>
              <a:gd name="connsiteY49" fmla="*/ 5099926 h 5104805"/>
              <a:gd name="connsiteX50" fmla="*/ 3563 w 8028998"/>
              <a:gd name="connsiteY50" fmla="*/ 5052301 h 5104805"/>
              <a:gd name="connsiteX51" fmla="*/ 165488 w 8028998"/>
              <a:gd name="connsiteY51" fmla="*/ 4614151 h 5104805"/>
              <a:gd name="connsiteX52" fmla="*/ 327413 w 8028998"/>
              <a:gd name="connsiteY52" fmla="*/ 4376026 h 5104805"/>
              <a:gd name="connsiteX0" fmla="*/ 327413 w 8028998"/>
              <a:gd name="connsiteY0" fmla="*/ 4376026 h 5104805"/>
              <a:gd name="connsiteX1" fmla="*/ 708413 w 8028998"/>
              <a:gd name="connsiteY1" fmla="*/ 4376026 h 5104805"/>
              <a:gd name="connsiteX2" fmla="*/ 1346588 w 8028998"/>
              <a:gd name="connsiteY2" fmla="*/ 4109326 h 5104805"/>
              <a:gd name="connsiteX3" fmla="*/ 1660913 w 8028998"/>
              <a:gd name="connsiteY3" fmla="*/ 3966451 h 5104805"/>
              <a:gd name="connsiteX4" fmla="*/ 1794263 w 8028998"/>
              <a:gd name="connsiteY4" fmla="*/ 4052176 h 5104805"/>
              <a:gd name="connsiteX5" fmla="*/ 2260988 w 8028998"/>
              <a:gd name="connsiteY5" fmla="*/ 3652126 h 5104805"/>
              <a:gd name="connsiteX6" fmla="*/ 2432438 w 8028998"/>
              <a:gd name="connsiteY6" fmla="*/ 3737851 h 5104805"/>
              <a:gd name="connsiteX7" fmla="*/ 2537213 w 8028998"/>
              <a:gd name="connsiteY7" fmla="*/ 3918826 h 5104805"/>
              <a:gd name="connsiteX8" fmla="*/ 2927738 w 8028998"/>
              <a:gd name="connsiteY8" fmla="*/ 3890251 h 5104805"/>
              <a:gd name="connsiteX9" fmla="*/ 3242063 w 8028998"/>
              <a:gd name="connsiteY9" fmla="*/ 3975976 h 5104805"/>
              <a:gd name="connsiteX10" fmla="*/ 3356363 w 8028998"/>
              <a:gd name="connsiteY10" fmla="*/ 3728326 h 5104805"/>
              <a:gd name="connsiteX11" fmla="*/ 3565913 w 8028998"/>
              <a:gd name="connsiteY11" fmla="*/ 3737851 h 5104805"/>
              <a:gd name="connsiteX12" fmla="*/ 3680213 w 8028998"/>
              <a:gd name="connsiteY12" fmla="*/ 3566401 h 5104805"/>
              <a:gd name="connsiteX13" fmla="*/ 3575438 w 8028998"/>
              <a:gd name="connsiteY13" fmla="*/ 3366376 h 5104805"/>
              <a:gd name="connsiteX14" fmla="*/ 3575438 w 8028998"/>
              <a:gd name="connsiteY14" fmla="*/ 3290176 h 5104805"/>
              <a:gd name="connsiteX15" fmla="*/ 3699263 w 8028998"/>
              <a:gd name="connsiteY15" fmla="*/ 3233026 h 5104805"/>
              <a:gd name="connsiteX16" fmla="*/ 3851663 w 8028998"/>
              <a:gd name="connsiteY16" fmla="*/ 3194926 h 5104805"/>
              <a:gd name="connsiteX17" fmla="*/ 4566038 w 8028998"/>
              <a:gd name="connsiteY17" fmla="*/ 2175751 h 5104805"/>
              <a:gd name="connsiteX18" fmla="*/ 5232788 w 8028998"/>
              <a:gd name="connsiteY18" fmla="*/ 2090026 h 5104805"/>
              <a:gd name="connsiteX19" fmla="*/ 5328038 w 8028998"/>
              <a:gd name="connsiteY19" fmla="*/ 1766176 h 5104805"/>
              <a:gd name="connsiteX20" fmla="*/ 5604263 w 8028998"/>
              <a:gd name="connsiteY20" fmla="*/ 1642351 h 5104805"/>
              <a:gd name="connsiteX21" fmla="*/ 6099563 w 8028998"/>
              <a:gd name="connsiteY21" fmla="*/ 1366126 h 5104805"/>
              <a:gd name="connsiteX22" fmla="*/ 6594863 w 8028998"/>
              <a:gd name="connsiteY22" fmla="*/ 1280401 h 5104805"/>
              <a:gd name="connsiteX23" fmla="*/ 7271138 w 8028998"/>
              <a:gd name="connsiteY23" fmla="*/ 985126 h 5104805"/>
              <a:gd name="connsiteX24" fmla="*/ 7442588 w 8028998"/>
              <a:gd name="connsiteY24" fmla="*/ 737476 h 5104805"/>
              <a:gd name="connsiteX25" fmla="*/ 7480688 w 8028998"/>
              <a:gd name="connsiteY25" fmla="*/ 527926 h 5104805"/>
              <a:gd name="connsiteX26" fmla="*/ 7242563 w 8028998"/>
              <a:gd name="connsiteY26" fmla="*/ 480301 h 5104805"/>
              <a:gd name="connsiteX27" fmla="*/ 7566413 w 8028998"/>
              <a:gd name="connsiteY27" fmla="*/ 118351 h 5104805"/>
              <a:gd name="connsiteX28" fmla="*/ 7756913 w 8028998"/>
              <a:gd name="connsiteY28" fmla="*/ 42151 h 5104805"/>
              <a:gd name="connsiteX29" fmla="*/ 7947413 w 8028998"/>
              <a:gd name="connsiteY29" fmla="*/ 727951 h 5104805"/>
              <a:gd name="connsiteX30" fmla="*/ 8004563 w 8028998"/>
              <a:gd name="connsiteY30" fmla="*/ 1480426 h 5104805"/>
              <a:gd name="connsiteX31" fmla="*/ 7556888 w 8028998"/>
              <a:gd name="connsiteY31" fmla="*/ 1585201 h 5104805"/>
              <a:gd name="connsiteX32" fmla="*/ 7175888 w 8028998"/>
              <a:gd name="connsiteY32" fmla="*/ 1613776 h 5104805"/>
              <a:gd name="connsiteX33" fmla="*/ 6842513 w 8028998"/>
              <a:gd name="connsiteY33" fmla="*/ 1947151 h 5104805"/>
              <a:gd name="connsiteX34" fmla="*/ 6366263 w 8028998"/>
              <a:gd name="connsiteY34" fmla="*/ 2061451 h 5104805"/>
              <a:gd name="connsiteX35" fmla="*/ 6147188 w 8028998"/>
              <a:gd name="connsiteY35" fmla="*/ 2147176 h 5104805"/>
              <a:gd name="connsiteX36" fmla="*/ 5975738 w 8028998"/>
              <a:gd name="connsiteY36" fmla="*/ 2375776 h 5104805"/>
              <a:gd name="connsiteX37" fmla="*/ 5804288 w 8028998"/>
              <a:gd name="connsiteY37" fmla="*/ 2642476 h 5104805"/>
              <a:gd name="connsiteX38" fmla="*/ 5775713 w 8028998"/>
              <a:gd name="connsiteY38" fmla="*/ 2842501 h 5104805"/>
              <a:gd name="connsiteX39" fmla="*/ 5594738 w 8028998"/>
              <a:gd name="connsiteY39" fmla="*/ 2890126 h 5104805"/>
              <a:gd name="connsiteX40" fmla="*/ 5289938 w 8028998"/>
              <a:gd name="connsiteY40" fmla="*/ 3233026 h 5104805"/>
              <a:gd name="connsiteX41" fmla="*/ 5223263 w 8028998"/>
              <a:gd name="connsiteY41" fmla="*/ 3509251 h 5104805"/>
              <a:gd name="connsiteX42" fmla="*/ 4480313 w 8028998"/>
              <a:gd name="connsiteY42" fmla="*/ 3880726 h 5104805"/>
              <a:gd name="connsiteX43" fmla="*/ 4042163 w 8028998"/>
              <a:gd name="connsiteY43" fmla="*/ 4052176 h 5104805"/>
              <a:gd name="connsiteX44" fmla="*/ 3946913 w 8028998"/>
              <a:gd name="connsiteY44" fmla="*/ 4223626 h 5104805"/>
              <a:gd name="connsiteX45" fmla="*/ 3661163 w 8028998"/>
              <a:gd name="connsiteY45" fmla="*/ 4461751 h 5104805"/>
              <a:gd name="connsiteX46" fmla="*/ 2470538 w 8028998"/>
              <a:gd name="connsiteY46" fmla="*/ 4918951 h 5104805"/>
              <a:gd name="connsiteX47" fmla="*/ 2222888 w 8028998"/>
              <a:gd name="connsiteY47" fmla="*/ 5014201 h 5104805"/>
              <a:gd name="connsiteX48" fmla="*/ 1432313 w 8028998"/>
              <a:gd name="connsiteY48" fmla="*/ 5080876 h 5104805"/>
              <a:gd name="connsiteX49" fmla="*/ 327413 w 8028998"/>
              <a:gd name="connsiteY49" fmla="*/ 5099926 h 5104805"/>
              <a:gd name="connsiteX50" fmla="*/ 3563 w 8028998"/>
              <a:gd name="connsiteY50" fmla="*/ 5052301 h 5104805"/>
              <a:gd name="connsiteX51" fmla="*/ 165488 w 8028998"/>
              <a:gd name="connsiteY51" fmla="*/ 4614151 h 5104805"/>
              <a:gd name="connsiteX52" fmla="*/ 327413 w 8028998"/>
              <a:gd name="connsiteY52" fmla="*/ 4376026 h 5104805"/>
              <a:gd name="connsiteX0" fmla="*/ 327413 w 8028998"/>
              <a:gd name="connsiteY0" fmla="*/ 4376026 h 5104805"/>
              <a:gd name="connsiteX1" fmla="*/ 708413 w 8028998"/>
              <a:gd name="connsiteY1" fmla="*/ 4376026 h 5104805"/>
              <a:gd name="connsiteX2" fmla="*/ 1346588 w 8028998"/>
              <a:gd name="connsiteY2" fmla="*/ 4109326 h 5104805"/>
              <a:gd name="connsiteX3" fmla="*/ 1660913 w 8028998"/>
              <a:gd name="connsiteY3" fmla="*/ 3966451 h 5104805"/>
              <a:gd name="connsiteX4" fmla="*/ 1794263 w 8028998"/>
              <a:gd name="connsiteY4" fmla="*/ 4052176 h 5104805"/>
              <a:gd name="connsiteX5" fmla="*/ 2260988 w 8028998"/>
              <a:gd name="connsiteY5" fmla="*/ 3652126 h 5104805"/>
              <a:gd name="connsiteX6" fmla="*/ 2432438 w 8028998"/>
              <a:gd name="connsiteY6" fmla="*/ 3737851 h 5104805"/>
              <a:gd name="connsiteX7" fmla="*/ 2537213 w 8028998"/>
              <a:gd name="connsiteY7" fmla="*/ 3918826 h 5104805"/>
              <a:gd name="connsiteX8" fmla="*/ 2927738 w 8028998"/>
              <a:gd name="connsiteY8" fmla="*/ 3890251 h 5104805"/>
              <a:gd name="connsiteX9" fmla="*/ 3242063 w 8028998"/>
              <a:gd name="connsiteY9" fmla="*/ 3975976 h 5104805"/>
              <a:gd name="connsiteX10" fmla="*/ 3356363 w 8028998"/>
              <a:gd name="connsiteY10" fmla="*/ 3728326 h 5104805"/>
              <a:gd name="connsiteX11" fmla="*/ 3565913 w 8028998"/>
              <a:gd name="connsiteY11" fmla="*/ 3737851 h 5104805"/>
              <a:gd name="connsiteX12" fmla="*/ 3680213 w 8028998"/>
              <a:gd name="connsiteY12" fmla="*/ 3566401 h 5104805"/>
              <a:gd name="connsiteX13" fmla="*/ 3575438 w 8028998"/>
              <a:gd name="connsiteY13" fmla="*/ 3366376 h 5104805"/>
              <a:gd name="connsiteX14" fmla="*/ 3556388 w 8028998"/>
              <a:gd name="connsiteY14" fmla="*/ 3309226 h 5104805"/>
              <a:gd name="connsiteX15" fmla="*/ 3699263 w 8028998"/>
              <a:gd name="connsiteY15" fmla="*/ 3233026 h 5104805"/>
              <a:gd name="connsiteX16" fmla="*/ 3851663 w 8028998"/>
              <a:gd name="connsiteY16" fmla="*/ 3194926 h 5104805"/>
              <a:gd name="connsiteX17" fmla="*/ 4566038 w 8028998"/>
              <a:gd name="connsiteY17" fmla="*/ 2175751 h 5104805"/>
              <a:gd name="connsiteX18" fmla="*/ 5232788 w 8028998"/>
              <a:gd name="connsiteY18" fmla="*/ 2090026 h 5104805"/>
              <a:gd name="connsiteX19" fmla="*/ 5328038 w 8028998"/>
              <a:gd name="connsiteY19" fmla="*/ 1766176 h 5104805"/>
              <a:gd name="connsiteX20" fmla="*/ 5604263 w 8028998"/>
              <a:gd name="connsiteY20" fmla="*/ 1642351 h 5104805"/>
              <a:gd name="connsiteX21" fmla="*/ 6099563 w 8028998"/>
              <a:gd name="connsiteY21" fmla="*/ 1366126 h 5104805"/>
              <a:gd name="connsiteX22" fmla="*/ 6594863 w 8028998"/>
              <a:gd name="connsiteY22" fmla="*/ 1280401 h 5104805"/>
              <a:gd name="connsiteX23" fmla="*/ 7271138 w 8028998"/>
              <a:gd name="connsiteY23" fmla="*/ 985126 h 5104805"/>
              <a:gd name="connsiteX24" fmla="*/ 7442588 w 8028998"/>
              <a:gd name="connsiteY24" fmla="*/ 737476 h 5104805"/>
              <a:gd name="connsiteX25" fmla="*/ 7480688 w 8028998"/>
              <a:gd name="connsiteY25" fmla="*/ 527926 h 5104805"/>
              <a:gd name="connsiteX26" fmla="*/ 7242563 w 8028998"/>
              <a:gd name="connsiteY26" fmla="*/ 480301 h 5104805"/>
              <a:gd name="connsiteX27" fmla="*/ 7566413 w 8028998"/>
              <a:gd name="connsiteY27" fmla="*/ 118351 h 5104805"/>
              <a:gd name="connsiteX28" fmla="*/ 7756913 w 8028998"/>
              <a:gd name="connsiteY28" fmla="*/ 42151 h 5104805"/>
              <a:gd name="connsiteX29" fmla="*/ 7947413 w 8028998"/>
              <a:gd name="connsiteY29" fmla="*/ 727951 h 5104805"/>
              <a:gd name="connsiteX30" fmla="*/ 8004563 w 8028998"/>
              <a:gd name="connsiteY30" fmla="*/ 1480426 h 5104805"/>
              <a:gd name="connsiteX31" fmla="*/ 7556888 w 8028998"/>
              <a:gd name="connsiteY31" fmla="*/ 1585201 h 5104805"/>
              <a:gd name="connsiteX32" fmla="*/ 7175888 w 8028998"/>
              <a:gd name="connsiteY32" fmla="*/ 1613776 h 5104805"/>
              <a:gd name="connsiteX33" fmla="*/ 6842513 w 8028998"/>
              <a:gd name="connsiteY33" fmla="*/ 1947151 h 5104805"/>
              <a:gd name="connsiteX34" fmla="*/ 6366263 w 8028998"/>
              <a:gd name="connsiteY34" fmla="*/ 2061451 h 5104805"/>
              <a:gd name="connsiteX35" fmla="*/ 6147188 w 8028998"/>
              <a:gd name="connsiteY35" fmla="*/ 2147176 h 5104805"/>
              <a:gd name="connsiteX36" fmla="*/ 5975738 w 8028998"/>
              <a:gd name="connsiteY36" fmla="*/ 2375776 h 5104805"/>
              <a:gd name="connsiteX37" fmla="*/ 5804288 w 8028998"/>
              <a:gd name="connsiteY37" fmla="*/ 2642476 h 5104805"/>
              <a:gd name="connsiteX38" fmla="*/ 5775713 w 8028998"/>
              <a:gd name="connsiteY38" fmla="*/ 2842501 h 5104805"/>
              <a:gd name="connsiteX39" fmla="*/ 5594738 w 8028998"/>
              <a:gd name="connsiteY39" fmla="*/ 2890126 h 5104805"/>
              <a:gd name="connsiteX40" fmla="*/ 5289938 w 8028998"/>
              <a:gd name="connsiteY40" fmla="*/ 3233026 h 5104805"/>
              <a:gd name="connsiteX41" fmla="*/ 5223263 w 8028998"/>
              <a:gd name="connsiteY41" fmla="*/ 3509251 h 5104805"/>
              <a:gd name="connsiteX42" fmla="*/ 4480313 w 8028998"/>
              <a:gd name="connsiteY42" fmla="*/ 3880726 h 5104805"/>
              <a:gd name="connsiteX43" fmla="*/ 4042163 w 8028998"/>
              <a:gd name="connsiteY43" fmla="*/ 4052176 h 5104805"/>
              <a:gd name="connsiteX44" fmla="*/ 3946913 w 8028998"/>
              <a:gd name="connsiteY44" fmla="*/ 4223626 h 5104805"/>
              <a:gd name="connsiteX45" fmla="*/ 3661163 w 8028998"/>
              <a:gd name="connsiteY45" fmla="*/ 4461751 h 5104805"/>
              <a:gd name="connsiteX46" fmla="*/ 2470538 w 8028998"/>
              <a:gd name="connsiteY46" fmla="*/ 4918951 h 5104805"/>
              <a:gd name="connsiteX47" fmla="*/ 2222888 w 8028998"/>
              <a:gd name="connsiteY47" fmla="*/ 5014201 h 5104805"/>
              <a:gd name="connsiteX48" fmla="*/ 1432313 w 8028998"/>
              <a:gd name="connsiteY48" fmla="*/ 5080876 h 5104805"/>
              <a:gd name="connsiteX49" fmla="*/ 327413 w 8028998"/>
              <a:gd name="connsiteY49" fmla="*/ 5099926 h 5104805"/>
              <a:gd name="connsiteX50" fmla="*/ 3563 w 8028998"/>
              <a:gd name="connsiteY50" fmla="*/ 5052301 h 5104805"/>
              <a:gd name="connsiteX51" fmla="*/ 165488 w 8028998"/>
              <a:gd name="connsiteY51" fmla="*/ 4614151 h 5104805"/>
              <a:gd name="connsiteX52" fmla="*/ 327413 w 8028998"/>
              <a:gd name="connsiteY52" fmla="*/ 4376026 h 5104805"/>
              <a:gd name="connsiteX0" fmla="*/ 327413 w 8028998"/>
              <a:gd name="connsiteY0" fmla="*/ 4376026 h 5104805"/>
              <a:gd name="connsiteX1" fmla="*/ 708413 w 8028998"/>
              <a:gd name="connsiteY1" fmla="*/ 4376026 h 5104805"/>
              <a:gd name="connsiteX2" fmla="*/ 1346588 w 8028998"/>
              <a:gd name="connsiteY2" fmla="*/ 4109326 h 5104805"/>
              <a:gd name="connsiteX3" fmla="*/ 1660913 w 8028998"/>
              <a:gd name="connsiteY3" fmla="*/ 3966451 h 5104805"/>
              <a:gd name="connsiteX4" fmla="*/ 1794263 w 8028998"/>
              <a:gd name="connsiteY4" fmla="*/ 4052176 h 5104805"/>
              <a:gd name="connsiteX5" fmla="*/ 2260988 w 8028998"/>
              <a:gd name="connsiteY5" fmla="*/ 3652126 h 5104805"/>
              <a:gd name="connsiteX6" fmla="*/ 2432438 w 8028998"/>
              <a:gd name="connsiteY6" fmla="*/ 3737851 h 5104805"/>
              <a:gd name="connsiteX7" fmla="*/ 2537213 w 8028998"/>
              <a:gd name="connsiteY7" fmla="*/ 3918826 h 5104805"/>
              <a:gd name="connsiteX8" fmla="*/ 2927738 w 8028998"/>
              <a:gd name="connsiteY8" fmla="*/ 3890251 h 5104805"/>
              <a:gd name="connsiteX9" fmla="*/ 3242063 w 8028998"/>
              <a:gd name="connsiteY9" fmla="*/ 3975976 h 5104805"/>
              <a:gd name="connsiteX10" fmla="*/ 3356363 w 8028998"/>
              <a:gd name="connsiteY10" fmla="*/ 3728326 h 5104805"/>
              <a:gd name="connsiteX11" fmla="*/ 3565913 w 8028998"/>
              <a:gd name="connsiteY11" fmla="*/ 3737851 h 5104805"/>
              <a:gd name="connsiteX12" fmla="*/ 3680213 w 8028998"/>
              <a:gd name="connsiteY12" fmla="*/ 3566401 h 5104805"/>
              <a:gd name="connsiteX13" fmla="*/ 3543688 w 8028998"/>
              <a:gd name="connsiteY13" fmla="*/ 3398126 h 5104805"/>
              <a:gd name="connsiteX14" fmla="*/ 3556388 w 8028998"/>
              <a:gd name="connsiteY14" fmla="*/ 3309226 h 5104805"/>
              <a:gd name="connsiteX15" fmla="*/ 3699263 w 8028998"/>
              <a:gd name="connsiteY15" fmla="*/ 3233026 h 5104805"/>
              <a:gd name="connsiteX16" fmla="*/ 3851663 w 8028998"/>
              <a:gd name="connsiteY16" fmla="*/ 3194926 h 5104805"/>
              <a:gd name="connsiteX17" fmla="*/ 4566038 w 8028998"/>
              <a:gd name="connsiteY17" fmla="*/ 2175751 h 5104805"/>
              <a:gd name="connsiteX18" fmla="*/ 5232788 w 8028998"/>
              <a:gd name="connsiteY18" fmla="*/ 2090026 h 5104805"/>
              <a:gd name="connsiteX19" fmla="*/ 5328038 w 8028998"/>
              <a:gd name="connsiteY19" fmla="*/ 1766176 h 5104805"/>
              <a:gd name="connsiteX20" fmla="*/ 5604263 w 8028998"/>
              <a:gd name="connsiteY20" fmla="*/ 1642351 h 5104805"/>
              <a:gd name="connsiteX21" fmla="*/ 6099563 w 8028998"/>
              <a:gd name="connsiteY21" fmla="*/ 1366126 h 5104805"/>
              <a:gd name="connsiteX22" fmla="*/ 6594863 w 8028998"/>
              <a:gd name="connsiteY22" fmla="*/ 1280401 h 5104805"/>
              <a:gd name="connsiteX23" fmla="*/ 7271138 w 8028998"/>
              <a:gd name="connsiteY23" fmla="*/ 985126 h 5104805"/>
              <a:gd name="connsiteX24" fmla="*/ 7442588 w 8028998"/>
              <a:gd name="connsiteY24" fmla="*/ 737476 h 5104805"/>
              <a:gd name="connsiteX25" fmla="*/ 7480688 w 8028998"/>
              <a:gd name="connsiteY25" fmla="*/ 527926 h 5104805"/>
              <a:gd name="connsiteX26" fmla="*/ 7242563 w 8028998"/>
              <a:gd name="connsiteY26" fmla="*/ 480301 h 5104805"/>
              <a:gd name="connsiteX27" fmla="*/ 7566413 w 8028998"/>
              <a:gd name="connsiteY27" fmla="*/ 118351 h 5104805"/>
              <a:gd name="connsiteX28" fmla="*/ 7756913 w 8028998"/>
              <a:gd name="connsiteY28" fmla="*/ 42151 h 5104805"/>
              <a:gd name="connsiteX29" fmla="*/ 7947413 w 8028998"/>
              <a:gd name="connsiteY29" fmla="*/ 727951 h 5104805"/>
              <a:gd name="connsiteX30" fmla="*/ 8004563 w 8028998"/>
              <a:gd name="connsiteY30" fmla="*/ 1480426 h 5104805"/>
              <a:gd name="connsiteX31" fmla="*/ 7556888 w 8028998"/>
              <a:gd name="connsiteY31" fmla="*/ 1585201 h 5104805"/>
              <a:gd name="connsiteX32" fmla="*/ 7175888 w 8028998"/>
              <a:gd name="connsiteY32" fmla="*/ 1613776 h 5104805"/>
              <a:gd name="connsiteX33" fmla="*/ 6842513 w 8028998"/>
              <a:gd name="connsiteY33" fmla="*/ 1947151 h 5104805"/>
              <a:gd name="connsiteX34" fmla="*/ 6366263 w 8028998"/>
              <a:gd name="connsiteY34" fmla="*/ 2061451 h 5104805"/>
              <a:gd name="connsiteX35" fmla="*/ 6147188 w 8028998"/>
              <a:gd name="connsiteY35" fmla="*/ 2147176 h 5104805"/>
              <a:gd name="connsiteX36" fmla="*/ 5975738 w 8028998"/>
              <a:gd name="connsiteY36" fmla="*/ 2375776 h 5104805"/>
              <a:gd name="connsiteX37" fmla="*/ 5804288 w 8028998"/>
              <a:gd name="connsiteY37" fmla="*/ 2642476 h 5104805"/>
              <a:gd name="connsiteX38" fmla="*/ 5775713 w 8028998"/>
              <a:gd name="connsiteY38" fmla="*/ 2842501 h 5104805"/>
              <a:gd name="connsiteX39" fmla="*/ 5594738 w 8028998"/>
              <a:gd name="connsiteY39" fmla="*/ 2890126 h 5104805"/>
              <a:gd name="connsiteX40" fmla="*/ 5289938 w 8028998"/>
              <a:gd name="connsiteY40" fmla="*/ 3233026 h 5104805"/>
              <a:gd name="connsiteX41" fmla="*/ 5223263 w 8028998"/>
              <a:gd name="connsiteY41" fmla="*/ 3509251 h 5104805"/>
              <a:gd name="connsiteX42" fmla="*/ 4480313 w 8028998"/>
              <a:gd name="connsiteY42" fmla="*/ 3880726 h 5104805"/>
              <a:gd name="connsiteX43" fmla="*/ 4042163 w 8028998"/>
              <a:gd name="connsiteY43" fmla="*/ 4052176 h 5104805"/>
              <a:gd name="connsiteX44" fmla="*/ 3946913 w 8028998"/>
              <a:gd name="connsiteY44" fmla="*/ 4223626 h 5104805"/>
              <a:gd name="connsiteX45" fmla="*/ 3661163 w 8028998"/>
              <a:gd name="connsiteY45" fmla="*/ 4461751 h 5104805"/>
              <a:gd name="connsiteX46" fmla="*/ 2470538 w 8028998"/>
              <a:gd name="connsiteY46" fmla="*/ 4918951 h 5104805"/>
              <a:gd name="connsiteX47" fmla="*/ 2222888 w 8028998"/>
              <a:gd name="connsiteY47" fmla="*/ 5014201 h 5104805"/>
              <a:gd name="connsiteX48" fmla="*/ 1432313 w 8028998"/>
              <a:gd name="connsiteY48" fmla="*/ 5080876 h 5104805"/>
              <a:gd name="connsiteX49" fmla="*/ 327413 w 8028998"/>
              <a:gd name="connsiteY49" fmla="*/ 5099926 h 5104805"/>
              <a:gd name="connsiteX50" fmla="*/ 3563 w 8028998"/>
              <a:gd name="connsiteY50" fmla="*/ 5052301 h 5104805"/>
              <a:gd name="connsiteX51" fmla="*/ 165488 w 8028998"/>
              <a:gd name="connsiteY51" fmla="*/ 4614151 h 5104805"/>
              <a:gd name="connsiteX52" fmla="*/ 327413 w 8028998"/>
              <a:gd name="connsiteY52" fmla="*/ 4376026 h 5104805"/>
              <a:gd name="connsiteX0" fmla="*/ 327413 w 8028998"/>
              <a:gd name="connsiteY0" fmla="*/ 4376026 h 5104805"/>
              <a:gd name="connsiteX1" fmla="*/ 708413 w 8028998"/>
              <a:gd name="connsiteY1" fmla="*/ 4376026 h 5104805"/>
              <a:gd name="connsiteX2" fmla="*/ 1346588 w 8028998"/>
              <a:gd name="connsiteY2" fmla="*/ 4109326 h 5104805"/>
              <a:gd name="connsiteX3" fmla="*/ 1660913 w 8028998"/>
              <a:gd name="connsiteY3" fmla="*/ 3966451 h 5104805"/>
              <a:gd name="connsiteX4" fmla="*/ 1794263 w 8028998"/>
              <a:gd name="connsiteY4" fmla="*/ 4052176 h 5104805"/>
              <a:gd name="connsiteX5" fmla="*/ 2260988 w 8028998"/>
              <a:gd name="connsiteY5" fmla="*/ 3652126 h 5104805"/>
              <a:gd name="connsiteX6" fmla="*/ 2432438 w 8028998"/>
              <a:gd name="connsiteY6" fmla="*/ 3737851 h 5104805"/>
              <a:gd name="connsiteX7" fmla="*/ 2537213 w 8028998"/>
              <a:gd name="connsiteY7" fmla="*/ 3918826 h 5104805"/>
              <a:gd name="connsiteX8" fmla="*/ 2927738 w 8028998"/>
              <a:gd name="connsiteY8" fmla="*/ 3890251 h 5104805"/>
              <a:gd name="connsiteX9" fmla="*/ 3242063 w 8028998"/>
              <a:gd name="connsiteY9" fmla="*/ 3975976 h 5104805"/>
              <a:gd name="connsiteX10" fmla="*/ 3356363 w 8028998"/>
              <a:gd name="connsiteY10" fmla="*/ 3728326 h 5104805"/>
              <a:gd name="connsiteX11" fmla="*/ 3565913 w 8028998"/>
              <a:gd name="connsiteY11" fmla="*/ 3737851 h 5104805"/>
              <a:gd name="connsiteX12" fmla="*/ 3680213 w 8028998"/>
              <a:gd name="connsiteY12" fmla="*/ 3566401 h 5104805"/>
              <a:gd name="connsiteX13" fmla="*/ 3543688 w 8028998"/>
              <a:gd name="connsiteY13" fmla="*/ 3398126 h 5104805"/>
              <a:gd name="connsiteX14" fmla="*/ 3556388 w 8028998"/>
              <a:gd name="connsiteY14" fmla="*/ 3309226 h 5104805"/>
              <a:gd name="connsiteX15" fmla="*/ 3699263 w 8028998"/>
              <a:gd name="connsiteY15" fmla="*/ 3233026 h 5104805"/>
              <a:gd name="connsiteX16" fmla="*/ 3921513 w 8028998"/>
              <a:gd name="connsiteY16" fmla="*/ 3067926 h 5104805"/>
              <a:gd name="connsiteX17" fmla="*/ 4566038 w 8028998"/>
              <a:gd name="connsiteY17" fmla="*/ 2175751 h 5104805"/>
              <a:gd name="connsiteX18" fmla="*/ 5232788 w 8028998"/>
              <a:gd name="connsiteY18" fmla="*/ 2090026 h 5104805"/>
              <a:gd name="connsiteX19" fmla="*/ 5328038 w 8028998"/>
              <a:gd name="connsiteY19" fmla="*/ 1766176 h 5104805"/>
              <a:gd name="connsiteX20" fmla="*/ 5604263 w 8028998"/>
              <a:gd name="connsiteY20" fmla="*/ 1642351 h 5104805"/>
              <a:gd name="connsiteX21" fmla="*/ 6099563 w 8028998"/>
              <a:gd name="connsiteY21" fmla="*/ 1366126 h 5104805"/>
              <a:gd name="connsiteX22" fmla="*/ 6594863 w 8028998"/>
              <a:gd name="connsiteY22" fmla="*/ 1280401 h 5104805"/>
              <a:gd name="connsiteX23" fmla="*/ 7271138 w 8028998"/>
              <a:gd name="connsiteY23" fmla="*/ 985126 h 5104805"/>
              <a:gd name="connsiteX24" fmla="*/ 7442588 w 8028998"/>
              <a:gd name="connsiteY24" fmla="*/ 737476 h 5104805"/>
              <a:gd name="connsiteX25" fmla="*/ 7480688 w 8028998"/>
              <a:gd name="connsiteY25" fmla="*/ 527926 h 5104805"/>
              <a:gd name="connsiteX26" fmla="*/ 7242563 w 8028998"/>
              <a:gd name="connsiteY26" fmla="*/ 480301 h 5104805"/>
              <a:gd name="connsiteX27" fmla="*/ 7566413 w 8028998"/>
              <a:gd name="connsiteY27" fmla="*/ 118351 h 5104805"/>
              <a:gd name="connsiteX28" fmla="*/ 7756913 w 8028998"/>
              <a:gd name="connsiteY28" fmla="*/ 42151 h 5104805"/>
              <a:gd name="connsiteX29" fmla="*/ 7947413 w 8028998"/>
              <a:gd name="connsiteY29" fmla="*/ 727951 h 5104805"/>
              <a:gd name="connsiteX30" fmla="*/ 8004563 w 8028998"/>
              <a:gd name="connsiteY30" fmla="*/ 1480426 h 5104805"/>
              <a:gd name="connsiteX31" fmla="*/ 7556888 w 8028998"/>
              <a:gd name="connsiteY31" fmla="*/ 1585201 h 5104805"/>
              <a:gd name="connsiteX32" fmla="*/ 7175888 w 8028998"/>
              <a:gd name="connsiteY32" fmla="*/ 1613776 h 5104805"/>
              <a:gd name="connsiteX33" fmla="*/ 6842513 w 8028998"/>
              <a:gd name="connsiteY33" fmla="*/ 1947151 h 5104805"/>
              <a:gd name="connsiteX34" fmla="*/ 6366263 w 8028998"/>
              <a:gd name="connsiteY34" fmla="*/ 2061451 h 5104805"/>
              <a:gd name="connsiteX35" fmla="*/ 6147188 w 8028998"/>
              <a:gd name="connsiteY35" fmla="*/ 2147176 h 5104805"/>
              <a:gd name="connsiteX36" fmla="*/ 5975738 w 8028998"/>
              <a:gd name="connsiteY36" fmla="*/ 2375776 h 5104805"/>
              <a:gd name="connsiteX37" fmla="*/ 5804288 w 8028998"/>
              <a:gd name="connsiteY37" fmla="*/ 2642476 h 5104805"/>
              <a:gd name="connsiteX38" fmla="*/ 5775713 w 8028998"/>
              <a:gd name="connsiteY38" fmla="*/ 2842501 h 5104805"/>
              <a:gd name="connsiteX39" fmla="*/ 5594738 w 8028998"/>
              <a:gd name="connsiteY39" fmla="*/ 2890126 h 5104805"/>
              <a:gd name="connsiteX40" fmla="*/ 5289938 w 8028998"/>
              <a:gd name="connsiteY40" fmla="*/ 3233026 h 5104805"/>
              <a:gd name="connsiteX41" fmla="*/ 5223263 w 8028998"/>
              <a:gd name="connsiteY41" fmla="*/ 3509251 h 5104805"/>
              <a:gd name="connsiteX42" fmla="*/ 4480313 w 8028998"/>
              <a:gd name="connsiteY42" fmla="*/ 3880726 h 5104805"/>
              <a:gd name="connsiteX43" fmla="*/ 4042163 w 8028998"/>
              <a:gd name="connsiteY43" fmla="*/ 4052176 h 5104805"/>
              <a:gd name="connsiteX44" fmla="*/ 3946913 w 8028998"/>
              <a:gd name="connsiteY44" fmla="*/ 4223626 h 5104805"/>
              <a:gd name="connsiteX45" fmla="*/ 3661163 w 8028998"/>
              <a:gd name="connsiteY45" fmla="*/ 4461751 h 5104805"/>
              <a:gd name="connsiteX46" fmla="*/ 2470538 w 8028998"/>
              <a:gd name="connsiteY46" fmla="*/ 4918951 h 5104805"/>
              <a:gd name="connsiteX47" fmla="*/ 2222888 w 8028998"/>
              <a:gd name="connsiteY47" fmla="*/ 5014201 h 5104805"/>
              <a:gd name="connsiteX48" fmla="*/ 1432313 w 8028998"/>
              <a:gd name="connsiteY48" fmla="*/ 5080876 h 5104805"/>
              <a:gd name="connsiteX49" fmla="*/ 327413 w 8028998"/>
              <a:gd name="connsiteY49" fmla="*/ 5099926 h 5104805"/>
              <a:gd name="connsiteX50" fmla="*/ 3563 w 8028998"/>
              <a:gd name="connsiteY50" fmla="*/ 5052301 h 5104805"/>
              <a:gd name="connsiteX51" fmla="*/ 165488 w 8028998"/>
              <a:gd name="connsiteY51" fmla="*/ 4614151 h 5104805"/>
              <a:gd name="connsiteX52" fmla="*/ 327413 w 8028998"/>
              <a:gd name="connsiteY52" fmla="*/ 4376026 h 5104805"/>
              <a:gd name="connsiteX0" fmla="*/ 327413 w 8028998"/>
              <a:gd name="connsiteY0" fmla="*/ 4376026 h 5104805"/>
              <a:gd name="connsiteX1" fmla="*/ 708413 w 8028998"/>
              <a:gd name="connsiteY1" fmla="*/ 4376026 h 5104805"/>
              <a:gd name="connsiteX2" fmla="*/ 1346588 w 8028998"/>
              <a:gd name="connsiteY2" fmla="*/ 4109326 h 5104805"/>
              <a:gd name="connsiteX3" fmla="*/ 1660913 w 8028998"/>
              <a:gd name="connsiteY3" fmla="*/ 3966451 h 5104805"/>
              <a:gd name="connsiteX4" fmla="*/ 1794263 w 8028998"/>
              <a:gd name="connsiteY4" fmla="*/ 4052176 h 5104805"/>
              <a:gd name="connsiteX5" fmla="*/ 2260988 w 8028998"/>
              <a:gd name="connsiteY5" fmla="*/ 3652126 h 5104805"/>
              <a:gd name="connsiteX6" fmla="*/ 2432438 w 8028998"/>
              <a:gd name="connsiteY6" fmla="*/ 3737851 h 5104805"/>
              <a:gd name="connsiteX7" fmla="*/ 2537213 w 8028998"/>
              <a:gd name="connsiteY7" fmla="*/ 3918826 h 5104805"/>
              <a:gd name="connsiteX8" fmla="*/ 2927738 w 8028998"/>
              <a:gd name="connsiteY8" fmla="*/ 3890251 h 5104805"/>
              <a:gd name="connsiteX9" fmla="*/ 3242063 w 8028998"/>
              <a:gd name="connsiteY9" fmla="*/ 3975976 h 5104805"/>
              <a:gd name="connsiteX10" fmla="*/ 3356363 w 8028998"/>
              <a:gd name="connsiteY10" fmla="*/ 3728326 h 5104805"/>
              <a:gd name="connsiteX11" fmla="*/ 3565913 w 8028998"/>
              <a:gd name="connsiteY11" fmla="*/ 3737851 h 5104805"/>
              <a:gd name="connsiteX12" fmla="*/ 3680213 w 8028998"/>
              <a:gd name="connsiteY12" fmla="*/ 3566401 h 5104805"/>
              <a:gd name="connsiteX13" fmla="*/ 3543688 w 8028998"/>
              <a:gd name="connsiteY13" fmla="*/ 3398126 h 5104805"/>
              <a:gd name="connsiteX14" fmla="*/ 3556388 w 8028998"/>
              <a:gd name="connsiteY14" fmla="*/ 3309226 h 5104805"/>
              <a:gd name="connsiteX15" fmla="*/ 3699263 w 8028998"/>
              <a:gd name="connsiteY15" fmla="*/ 3233026 h 5104805"/>
              <a:gd name="connsiteX16" fmla="*/ 3921513 w 8028998"/>
              <a:gd name="connsiteY16" fmla="*/ 3067926 h 5104805"/>
              <a:gd name="connsiteX17" fmla="*/ 4566038 w 8028998"/>
              <a:gd name="connsiteY17" fmla="*/ 2175751 h 5104805"/>
              <a:gd name="connsiteX18" fmla="*/ 5232788 w 8028998"/>
              <a:gd name="connsiteY18" fmla="*/ 2090026 h 5104805"/>
              <a:gd name="connsiteX19" fmla="*/ 5328038 w 8028998"/>
              <a:gd name="connsiteY19" fmla="*/ 1766176 h 5104805"/>
              <a:gd name="connsiteX20" fmla="*/ 5604263 w 8028998"/>
              <a:gd name="connsiteY20" fmla="*/ 1642351 h 5104805"/>
              <a:gd name="connsiteX21" fmla="*/ 6099563 w 8028998"/>
              <a:gd name="connsiteY21" fmla="*/ 1366126 h 5104805"/>
              <a:gd name="connsiteX22" fmla="*/ 6594863 w 8028998"/>
              <a:gd name="connsiteY22" fmla="*/ 1280401 h 5104805"/>
              <a:gd name="connsiteX23" fmla="*/ 7271138 w 8028998"/>
              <a:gd name="connsiteY23" fmla="*/ 985126 h 5104805"/>
              <a:gd name="connsiteX24" fmla="*/ 7442588 w 8028998"/>
              <a:gd name="connsiteY24" fmla="*/ 737476 h 5104805"/>
              <a:gd name="connsiteX25" fmla="*/ 7480688 w 8028998"/>
              <a:gd name="connsiteY25" fmla="*/ 527926 h 5104805"/>
              <a:gd name="connsiteX26" fmla="*/ 7242563 w 8028998"/>
              <a:gd name="connsiteY26" fmla="*/ 480301 h 5104805"/>
              <a:gd name="connsiteX27" fmla="*/ 7566413 w 8028998"/>
              <a:gd name="connsiteY27" fmla="*/ 118351 h 5104805"/>
              <a:gd name="connsiteX28" fmla="*/ 7756913 w 8028998"/>
              <a:gd name="connsiteY28" fmla="*/ 42151 h 5104805"/>
              <a:gd name="connsiteX29" fmla="*/ 7947413 w 8028998"/>
              <a:gd name="connsiteY29" fmla="*/ 727951 h 5104805"/>
              <a:gd name="connsiteX30" fmla="*/ 8004563 w 8028998"/>
              <a:gd name="connsiteY30" fmla="*/ 1480426 h 5104805"/>
              <a:gd name="connsiteX31" fmla="*/ 7556888 w 8028998"/>
              <a:gd name="connsiteY31" fmla="*/ 1585201 h 5104805"/>
              <a:gd name="connsiteX32" fmla="*/ 7175888 w 8028998"/>
              <a:gd name="connsiteY32" fmla="*/ 1613776 h 5104805"/>
              <a:gd name="connsiteX33" fmla="*/ 6842513 w 8028998"/>
              <a:gd name="connsiteY33" fmla="*/ 1947151 h 5104805"/>
              <a:gd name="connsiteX34" fmla="*/ 6366263 w 8028998"/>
              <a:gd name="connsiteY34" fmla="*/ 2061451 h 5104805"/>
              <a:gd name="connsiteX35" fmla="*/ 6147188 w 8028998"/>
              <a:gd name="connsiteY35" fmla="*/ 2147176 h 5104805"/>
              <a:gd name="connsiteX36" fmla="*/ 5975738 w 8028998"/>
              <a:gd name="connsiteY36" fmla="*/ 2375776 h 5104805"/>
              <a:gd name="connsiteX37" fmla="*/ 5804288 w 8028998"/>
              <a:gd name="connsiteY37" fmla="*/ 2642476 h 5104805"/>
              <a:gd name="connsiteX38" fmla="*/ 5775713 w 8028998"/>
              <a:gd name="connsiteY38" fmla="*/ 2842501 h 5104805"/>
              <a:gd name="connsiteX39" fmla="*/ 5594738 w 8028998"/>
              <a:gd name="connsiteY39" fmla="*/ 2890126 h 5104805"/>
              <a:gd name="connsiteX40" fmla="*/ 5289938 w 8028998"/>
              <a:gd name="connsiteY40" fmla="*/ 3233026 h 5104805"/>
              <a:gd name="connsiteX41" fmla="*/ 5223263 w 8028998"/>
              <a:gd name="connsiteY41" fmla="*/ 3509251 h 5104805"/>
              <a:gd name="connsiteX42" fmla="*/ 4480313 w 8028998"/>
              <a:gd name="connsiteY42" fmla="*/ 3880726 h 5104805"/>
              <a:gd name="connsiteX43" fmla="*/ 4042163 w 8028998"/>
              <a:gd name="connsiteY43" fmla="*/ 4052176 h 5104805"/>
              <a:gd name="connsiteX44" fmla="*/ 3946913 w 8028998"/>
              <a:gd name="connsiteY44" fmla="*/ 4223626 h 5104805"/>
              <a:gd name="connsiteX45" fmla="*/ 3661163 w 8028998"/>
              <a:gd name="connsiteY45" fmla="*/ 4461751 h 5104805"/>
              <a:gd name="connsiteX46" fmla="*/ 2470538 w 8028998"/>
              <a:gd name="connsiteY46" fmla="*/ 4918951 h 5104805"/>
              <a:gd name="connsiteX47" fmla="*/ 2222888 w 8028998"/>
              <a:gd name="connsiteY47" fmla="*/ 5014201 h 5104805"/>
              <a:gd name="connsiteX48" fmla="*/ 1432313 w 8028998"/>
              <a:gd name="connsiteY48" fmla="*/ 5080876 h 5104805"/>
              <a:gd name="connsiteX49" fmla="*/ 327413 w 8028998"/>
              <a:gd name="connsiteY49" fmla="*/ 5099926 h 5104805"/>
              <a:gd name="connsiteX50" fmla="*/ 3563 w 8028998"/>
              <a:gd name="connsiteY50" fmla="*/ 5052301 h 5104805"/>
              <a:gd name="connsiteX51" fmla="*/ 165488 w 8028998"/>
              <a:gd name="connsiteY51" fmla="*/ 4614151 h 5104805"/>
              <a:gd name="connsiteX52" fmla="*/ 327413 w 8028998"/>
              <a:gd name="connsiteY52" fmla="*/ 4376026 h 5104805"/>
              <a:gd name="connsiteX0" fmla="*/ 327413 w 8028998"/>
              <a:gd name="connsiteY0" fmla="*/ 4376026 h 5104805"/>
              <a:gd name="connsiteX1" fmla="*/ 708413 w 8028998"/>
              <a:gd name="connsiteY1" fmla="*/ 4376026 h 5104805"/>
              <a:gd name="connsiteX2" fmla="*/ 1346588 w 8028998"/>
              <a:gd name="connsiteY2" fmla="*/ 4109326 h 5104805"/>
              <a:gd name="connsiteX3" fmla="*/ 1660913 w 8028998"/>
              <a:gd name="connsiteY3" fmla="*/ 3966451 h 5104805"/>
              <a:gd name="connsiteX4" fmla="*/ 1794263 w 8028998"/>
              <a:gd name="connsiteY4" fmla="*/ 4052176 h 5104805"/>
              <a:gd name="connsiteX5" fmla="*/ 2260988 w 8028998"/>
              <a:gd name="connsiteY5" fmla="*/ 3652126 h 5104805"/>
              <a:gd name="connsiteX6" fmla="*/ 2432438 w 8028998"/>
              <a:gd name="connsiteY6" fmla="*/ 3737851 h 5104805"/>
              <a:gd name="connsiteX7" fmla="*/ 2537213 w 8028998"/>
              <a:gd name="connsiteY7" fmla="*/ 3918826 h 5104805"/>
              <a:gd name="connsiteX8" fmla="*/ 2927738 w 8028998"/>
              <a:gd name="connsiteY8" fmla="*/ 3890251 h 5104805"/>
              <a:gd name="connsiteX9" fmla="*/ 3242063 w 8028998"/>
              <a:gd name="connsiteY9" fmla="*/ 3975976 h 5104805"/>
              <a:gd name="connsiteX10" fmla="*/ 3356363 w 8028998"/>
              <a:gd name="connsiteY10" fmla="*/ 3728326 h 5104805"/>
              <a:gd name="connsiteX11" fmla="*/ 3565913 w 8028998"/>
              <a:gd name="connsiteY11" fmla="*/ 3737851 h 5104805"/>
              <a:gd name="connsiteX12" fmla="*/ 3680213 w 8028998"/>
              <a:gd name="connsiteY12" fmla="*/ 3566401 h 5104805"/>
              <a:gd name="connsiteX13" fmla="*/ 3543688 w 8028998"/>
              <a:gd name="connsiteY13" fmla="*/ 3398126 h 5104805"/>
              <a:gd name="connsiteX14" fmla="*/ 3556388 w 8028998"/>
              <a:gd name="connsiteY14" fmla="*/ 3309226 h 5104805"/>
              <a:gd name="connsiteX15" fmla="*/ 3699263 w 8028998"/>
              <a:gd name="connsiteY15" fmla="*/ 3213976 h 5104805"/>
              <a:gd name="connsiteX16" fmla="*/ 3921513 w 8028998"/>
              <a:gd name="connsiteY16" fmla="*/ 3067926 h 5104805"/>
              <a:gd name="connsiteX17" fmla="*/ 4566038 w 8028998"/>
              <a:gd name="connsiteY17" fmla="*/ 2175751 h 5104805"/>
              <a:gd name="connsiteX18" fmla="*/ 5232788 w 8028998"/>
              <a:gd name="connsiteY18" fmla="*/ 2090026 h 5104805"/>
              <a:gd name="connsiteX19" fmla="*/ 5328038 w 8028998"/>
              <a:gd name="connsiteY19" fmla="*/ 1766176 h 5104805"/>
              <a:gd name="connsiteX20" fmla="*/ 5604263 w 8028998"/>
              <a:gd name="connsiteY20" fmla="*/ 1642351 h 5104805"/>
              <a:gd name="connsiteX21" fmla="*/ 6099563 w 8028998"/>
              <a:gd name="connsiteY21" fmla="*/ 1366126 h 5104805"/>
              <a:gd name="connsiteX22" fmla="*/ 6594863 w 8028998"/>
              <a:gd name="connsiteY22" fmla="*/ 1280401 h 5104805"/>
              <a:gd name="connsiteX23" fmla="*/ 7271138 w 8028998"/>
              <a:gd name="connsiteY23" fmla="*/ 985126 h 5104805"/>
              <a:gd name="connsiteX24" fmla="*/ 7442588 w 8028998"/>
              <a:gd name="connsiteY24" fmla="*/ 737476 h 5104805"/>
              <a:gd name="connsiteX25" fmla="*/ 7480688 w 8028998"/>
              <a:gd name="connsiteY25" fmla="*/ 527926 h 5104805"/>
              <a:gd name="connsiteX26" fmla="*/ 7242563 w 8028998"/>
              <a:gd name="connsiteY26" fmla="*/ 480301 h 5104805"/>
              <a:gd name="connsiteX27" fmla="*/ 7566413 w 8028998"/>
              <a:gd name="connsiteY27" fmla="*/ 118351 h 5104805"/>
              <a:gd name="connsiteX28" fmla="*/ 7756913 w 8028998"/>
              <a:gd name="connsiteY28" fmla="*/ 42151 h 5104805"/>
              <a:gd name="connsiteX29" fmla="*/ 7947413 w 8028998"/>
              <a:gd name="connsiteY29" fmla="*/ 727951 h 5104805"/>
              <a:gd name="connsiteX30" fmla="*/ 8004563 w 8028998"/>
              <a:gd name="connsiteY30" fmla="*/ 1480426 h 5104805"/>
              <a:gd name="connsiteX31" fmla="*/ 7556888 w 8028998"/>
              <a:gd name="connsiteY31" fmla="*/ 1585201 h 5104805"/>
              <a:gd name="connsiteX32" fmla="*/ 7175888 w 8028998"/>
              <a:gd name="connsiteY32" fmla="*/ 1613776 h 5104805"/>
              <a:gd name="connsiteX33" fmla="*/ 6842513 w 8028998"/>
              <a:gd name="connsiteY33" fmla="*/ 1947151 h 5104805"/>
              <a:gd name="connsiteX34" fmla="*/ 6366263 w 8028998"/>
              <a:gd name="connsiteY34" fmla="*/ 2061451 h 5104805"/>
              <a:gd name="connsiteX35" fmla="*/ 6147188 w 8028998"/>
              <a:gd name="connsiteY35" fmla="*/ 2147176 h 5104805"/>
              <a:gd name="connsiteX36" fmla="*/ 5975738 w 8028998"/>
              <a:gd name="connsiteY36" fmla="*/ 2375776 h 5104805"/>
              <a:gd name="connsiteX37" fmla="*/ 5804288 w 8028998"/>
              <a:gd name="connsiteY37" fmla="*/ 2642476 h 5104805"/>
              <a:gd name="connsiteX38" fmla="*/ 5775713 w 8028998"/>
              <a:gd name="connsiteY38" fmla="*/ 2842501 h 5104805"/>
              <a:gd name="connsiteX39" fmla="*/ 5594738 w 8028998"/>
              <a:gd name="connsiteY39" fmla="*/ 2890126 h 5104805"/>
              <a:gd name="connsiteX40" fmla="*/ 5289938 w 8028998"/>
              <a:gd name="connsiteY40" fmla="*/ 3233026 h 5104805"/>
              <a:gd name="connsiteX41" fmla="*/ 5223263 w 8028998"/>
              <a:gd name="connsiteY41" fmla="*/ 3509251 h 5104805"/>
              <a:gd name="connsiteX42" fmla="*/ 4480313 w 8028998"/>
              <a:gd name="connsiteY42" fmla="*/ 3880726 h 5104805"/>
              <a:gd name="connsiteX43" fmla="*/ 4042163 w 8028998"/>
              <a:gd name="connsiteY43" fmla="*/ 4052176 h 5104805"/>
              <a:gd name="connsiteX44" fmla="*/ 3946913 w 8028998"/>
              <a:gd name="connsiteY44" fmla="*/ 4223626 h 5104805"/>
              <a:gd name="connsiteX45" fmla="*/ 3661163 w 8028998"/>
              <a:gd name="connsiteY45" fmla="*/ 4461751 h 5104805"/>
              <a:gd name="connsiteX46" fmla="*/ 2470538 w 8028998"/>
              <a:gd name="connsiteY46" fmla="*/ 4918951 h 5104805"/>
              <a:gd name="connsiteX47" fmla="*/ 2222888 w 8028998"/>
              <a:gd name="connsiteY47" fmla="*/ 5014201 h 5104805"/>
              <a:gd name="connsiteX48" fmla="*/ 1432313 w 8028998"/>
              <a:gd name="connsiteY48" fmla="*/ 5080876 h 5104805"/>
              <a:gd name="connsiteX49" fmla="*/ 327413 w 8028998"/>
              <a:gd name="connsiteY49" fmla="*/ 5099926 h 5104805"/>
              <a:gd name="connsiteX50" fmla="*/ 3563 w 8028998"/>
              <a:gd name="connsiteY50" fmla="*/ 5052301 h 5104805"/>
              <a:gd name="connsiteX51" fmla="*/ 165488 w 8028998"/>
              <a:gd name="connsiteY51" fmla="*/ 4614151 h 5104805"/>
              <a:gd name="connsiteX52" fmla="*/ 327413 w 8028998"/>
              <a:gd name="connsiteY52" fmla="*/ 4376026 h 5104805"/>
              <a:gd name="connsiteX0" fmla="*/ 327413 w 8028998"/>
              <a:gd name="connsiteY0" fmla="*/ 4376026 h 5104805"/>
              <a:gd name="connsiteX1" fmla="*/ 708413 w 8028998"/>
              <a:gd name="connsiteY1" fmla="*/ 4376026 h 5104805"/>
              <a:gd name="connsiteX2" fmla="*/ 1346588 w 8028998"/>
              <a:gd name="connsiteY2" fmla="*/ 4109326 h 5104805"/>
              <a:gd name="connsiteX3" fmla="*/ 1660913 w 8028998"/>
              <a:gd name="connsiteY3" fmla="*/ 3966451 h 5104805"/>
              <a:gd name="connsiteX4" fmla="*/ 1794263 w 8028998"/>
              <a:gd name="connsiteY4" fmla="*/ 4052176 h 5104805"/>
              <a:gd name="connsiteX5" fmla="*/ 2260988 w 8028998"/>
              <a:gd name="connsiteY5" fmla="*/ 3652126 h 5104805"/>
              <a:gd name="connsiteX6" fmla="*/ 2432438 w 8028998"/>
              <a:gd name="connsiteY6" fmla="*/ 3737851 h 5104805"/>
              <a:gd name="connsiteX7" fmla="*/ 2537213 w 8028998"/>
              <a:gd name="connsiteY7" fmla="*/ 3918826 h 5104805"/>
              <a:gd name="connsiteX8" fmla="*/ 2927738 w 8028998"/>
              <a:gd name="connsiteY8" fmla="*/ 3890251 h 5104805"/>
              <a:gd name="connsiteX9" fmla="*/ 3242063 w 8028998"/>
              <a:gd name="connsiteY9" fmla="*/ 3975976 h 5104805"/>
              <a:gd name="connsiteX10" fmla="*/ 3400813 w 8028998"/>
              <a:gd name="connsiteY10" fmla="*/ 3747376 h 5104805"/>
              <a:gd name="connsiteX11" fmla="*/ 3565913 w 8028998"/>
              <a:gd name="connsiteY11" fmla="*/ 3737851 h 5104805"/>
              <a:gd name="connsiteX12" fmla="*/ 3680213 w 8028998"/>
              <a:gd name="connsiteY12" fmla="*/ 3566401 h 5104805"/>
              <a:gd name="connsiteX13" fmla="*/ 3543688 w 8028998"/>
              <a:gd name="connsiteY13" fmla="*/ 3398126 h 5104805"/>
              <a:gd name="connsiteX14" fmla="*/ 3556388 w 8028998"/>
              <a:gd name="connsiteY14" fmla="*/ 3309226 h 5104805"/>
              <a:gd name="connsiteX15" fmla="*/ 3699263 w 8028998"/>
              <a:gd name="connsiteY15" fmla="*/ 3213976 h 5104805"/>
              <a:gd name="connsiteX16" fmla="*/ 3921513 w 8028998"/>
              <a:gd name="connsiteY16" fmla="*/ 3067926 h 5104805"/>
              <a:gd name="connsiteX17" fmla="*/ 4566038 w 8028998"/>
              <a:gd name="connsiteY17" fmla="*/ 2175751 h 5104805"/>
              <a:gd name="connsiteX18" fmla="*/ 5232788 w 8028998"/>
              <a:gd name="connsiteY18" fmla="*/ 2090026 h 5104805"/>
              <a:gd name="connsiteX19" fmla="*/ 5328038 w 8028998"/>
              <a:gd name="connsiteY19" fmla="*/ 1766176 h 5104805"/>
              <a:gd name="connsiteX20" fmla="*/ 5604263 w 8028998"/>
              <a:gd name="connsiteY20" fmla="*/ 1642351 h 5104805"/>
              <a:gd name="connsiteX21" fmla="*/ 6099563 w 8028998"/>
              <a:gd name="connsiteY21" fmla="*/ 1366126 h 5104805"/>
              <a:gd name="connsiteX22" fmla="*/ 6594863 w 8028998"/>
              <a:gd name="connsiteY22" fmla="*/ 1280401 h 5104805"/>
              <a:gd name="connsiteX23" fmla="*/ 7271138 w 8028998"/>
              <a:gd name="connsiteY23" fmla="*/ 985126 h 5104805"/>
              <a:gd name="connsiteX24" fmla="*/ 7442588 w 8028998"/>
              <a:gd name="connsiteY24" fmla="*/ 737476 h 5104805"/>
              <a:gd name="connsiteX25" fmla="*/ 7480688 w 8028998"/>
              <a:gd name="connsiteY25" fmla="*/ 527926 h 5104805"/>
              <a:gd name="connsiteX26" fmla="*/ 7242563 w 8028998"/>
              <a:gd name="connsiteY26" fmla="*/ 480301 h 5104805"/>
              <a:gd name="connsiteX27" fmla="*/ 7566413 w 8028998"/>
              <a:gd name="connsiteY27" fmla="*/ 118351 h 5104805"/>
              <a:gd name="connsiteX28" fmla="*/ 7756913 w 8028998"/>
              <a:gd name="connsiteY28" fmla="*/ 42151 h 5104805"/>
              <a:gd name="connsiteX29" fmla="*/ 7947413 w 8028998"/>
              <a:gd name="connsiteY29" fmla="*/ 727951 h 5104805"/>
              <a:gd name="connsiteX30" fmla="*/ 8004563 w 8028998"/>
              <a:gd name="connsiteY30" fmla="*/ 1480426 h 5104805"/>
              <a:gd name="connsiteX31" fmla="*/ 7556888 w 8028998"/>
              <a:gd name="connsiteY31" fmla="*/ 1585201 h 5104805"/>
              <a:gd name="connsiteX32" fmla="*/ 7175888 w 8028998"/>
              <a:gd name="connsiteY32" fmla="*/ 1613776 h 5104805"/>
              <a:gd name="connsiteX33" fmla="*/ 6842513 w 8028998"/>
              <a:gd name="connsiteY33" fmla="*/ 1947151 h 5104805"/>
              <a:gd name="connsiteX34" fmla="*/ 6366263 w 8028998"/>
              <a:gd name="connsiteY34" fmla="*/ 2061451 h 5104805"/>
              <a:gd name="connsiteX35" fmla="*/ 6147188 w 8028998"/>
              <a:gd name="connsiteY35" fmla="*/ 2147176 h 5104805"/>
              <a:gd name="connsiteX36" fmla="*/ 5975738 w 8028998"/>
              <a:gd name="connsiteY36" fmla="*/ 2375776 h 5104805"/>
              <a:gd name="connsiteX37" fmla="*/ 5804288 w 8028998"/>
              <a:gd name="connsiteY37" fmla="*/ 2642476 h 5104805"/>
              <a:gd name="connsiteX38" fmla="*/ 5775713 w 8028998"/>
              <a:gd name="connsiteY38" fmla="*/ 2842501 h 5104805"/>
              <a:gd name="connsiteX39" fmla="*/ 5594738 w 8028998"/>
              <a:gd name="connsiteY39" fmla="*/ 2890126 h 5104805"/>
              <a:gd name="connsiteX40" fmla="*/ 5289938 w 8028998"/>
              <a:gd name="connsiteY40" fmla="*/ 3233026 h 5104805"/>
              <a:gd name="connsiteX41" fmla="*/ 5223263 w 8028998"/>
              <a:gd name="connsiteY41" fmla="*/ 3509251 h 5104805"/>
              <a:gd name="connsiteX42" fmla="*/ 4480313 w 8028998"/>
              <a:gd name="connsiteY42" fmla="*/ 3880726 h 5104805"/>
              <a:gd name="connsiteX43" fmla="*/ 4042163 w 8028998"/>
              <a:gd name="connsiteY43" fmla="*/ 4052176 h 5104805"/>
              <a:gd name="connsiteX44" fmla="*/ 3946913 w 8028998"/>
              <a:gd name="connsiteY44" fmla="*/ 4223626 h 5104805"/>
              <a:gd name="connsiteX45" fmla="*/ 3661163 w 8028998"/>
              <a:gd name="connsiteY45" fmla="*/ 4461751 h 5104805"/>
              <a:gd name="connsiteX46" fmla="*/ 2470538 w 8028998"/>
              <a:gd name="connsiteY46" fmla="*/ 4918951 h 5104805"/>
              <a:gd name="connsiteX47" fmla="*/ 2222888 w 8028998"/>
              <a:gd name="connsiteY47" fmla="*/ 5014201 h 5104805"/>
              <a:gd name="connsiteX48" fmla="*/ 1432313 w 8028998"/>
              <a:gd name="connsiteY48" fmla="*/ 5080876 h 5104805"/>
              <a:gd name="connsiteX49" fmla="*/ 327413 w 8028998"/>
              <a:gd name="connsiteY49" fmla="*/ 5099926 h 5104805"/>
              <a:gd name="connsiteX50" fmla="*/ 3563 w 8028998"/>
              <a:gd name="connsiteY50" fmla="*/ 5052301 h 5104805"/>
              <a:gd name="connsiteX51" fmla="*/ 165488 w 8028998"/>
              <a:gd name="connsiteY51" fmla="*/ 4614151 h 5104805"/>
              <a:gd name="connsiteX52" fmla="*/ 327413 w 8028998"/>
              <a:gd name="connsiteY52" fmla="*/ 4376026 h 5104805"/>
              <a:gd name="connsiteX0" fmla="*/ 327413 w 8028998"/>
              <a:gd name="connsiteY0" fmla="*/ 4376026 h 5104805"/>
              <a:gd name="connsiteX1" fmla="*/ 708413 w 8028998"/>
              <a:gd name="connsiteY1" fmla="*/ 4376026 h 5104805"/>
              <a:gd name="connsiteX2" fmla="*/ 1346588 w 8028998"/>
              <a:gd name="connsiteY2" fmla="*/ 4109326 h 5104805"/>
              <a:gd name="connsiteX3" fmla="*/ 1660913 w 8028998"/>
              <a:gd name="connsiteY3" fmla="*/ 3966451 h 5104805"/>
              <a:gd name="connsiteX4" fmla="*/ 1794263 w 8028998"/>
              <a:gd name="connsiteY4" fmla="*/ 4052176 h 5104805"/>
              <a:gd name="connsiteX5" fmla="*/ 2260988 w 8028998"/>
              <a:gd name="connsiteY5" fmla="*/ 3652126 h 5104805"/>
              <a:gd name="connsiteX6" fmla="*/ 2432438 w 8028998"/>
              <a:gd name="connsiteY6" fmla="*/ 3737851 h 5104805"/>
              <a:gd name="connsiteX7" fmla="*/ 2537213 w 8028998"/>
              <a:gd name="connsiteY7" fmla="*/ 3855326 h 5104805"/>
              <a:gd name="connsiteX8" fmla="*/ 2927738 w 8028998"/>
              <a:gd name="connsiteY8" fmla="*/ 3890251 h 5104805"/>
              <a:gd name="connsiteX9" fmla="*/ 3242063 w 8028998"/>
              <a:gd name="connsiteY9" fmla="*/ 3975976 h 5104805"/>
              <a:gd name="connsiteX10" fmla="*/ 3400813 w 8028998"/>
              <a:gd name="connsiteY10" fmla="*/ 3747376 h 5104805"/>
              <a:gd name="connsiteX11" fmla="*/ 3565913 w 8028998"/>
              <a:gd name="connsiteY11" fmla="*/ 3737851 h 5104805"/>
              <a:gd name="connsiteX12" fmla="*/ 3680213 w 8028998"/>
              <a:gd name="connsiteY12" fmla="*/ 3566401 h 5104805"/>
              <a:gd name="connsiteX13" fmla="*/ 3543688 w 8028998"/>
              <a:gd name="connsiteY13" fmla="*/ 3398126 h 5104805"/>
              <a:gd name="connsiteX14" fmla="*/ 3556388 w 8028998"/>
              <a:gd name="connsiteY14" fmla="*/ 3309226 h 5104805"/>
              <a:gd name="connsiteX15" fmla="*/ 3699263 w 8028998"/>
              <a:gd name="connsiteY15" fmla="*/ 3213976 h 5104805"/>
              <a:gd name="connsiteX16" fmla="*/ 3921513 w 8028998"/>
              <a:gd name="connsiteY16" fmla="*/ 3067926 h 5104805"/>
              <a:gd name="connsiteX17" fmla="*/ 4566038 w 8028998"/>
              <a:gd name="connsiteY17" fmla="*/ 2175751 h 5104805"/>
              <a:gd name="connsiteX18" fmla="*/ 5232788 w 8028998"/>
              <a:gd name="connsiteY18" fmla="*/ 2090026 h 5104805"/>
              <a:gd name="connsiteX19" fmla="*/ 5328038 w 8028998"/>
              <a:gd name="connsiteY19" fmla="*/ 1766176 h 5104805"/>
              <a:gd name="connsiteX20" fmla="*/ 5604263 w 8028998"/>
              <a:gd name="connsiteY20" fmla="*/ 1642351 h 5104805"/>
              <a:gd name="connsiteX21" fmla="*/ 6099563 w 8028998"/>
              <a:gd name="connsiteY21" fmla="*/ 1366126 h 5104805"/>
              <a:gd name="connsiteX22" fmla="*/ 6594863 w 8028998"/>
              <a:gd name="connsiteY22" fmla="*/ 1280401 h 5104805"/>
              <a:gd name="connsiteX23" fmla="*/ 7271138 w 8028998"/>
              <a:gd name="connsiteY23" fmla="*/ 985126 h 5104805"/>
              <a:gd name="connsiteX24" fmla="*/ 7442588 w 8028998"/>
              <a:gd name="connsiteY24" fmla="*/ 737476 h 5104805"/>
              <a:gd name="connsiteX25" fmla="*/ 7480688 w 8028998"/>
              <a:gd name="connsiteY25" fmla="*/ 527926 h 5104805"/>
              <a:gd name="connsiteX26" fmla="*/ 7242563 w 8028998"/>
              <a:gd name="connsiteY26" fmla="*/ 480301 h 5104805"/>
              <a:gd name="connsiteX27" fmla="*/ 7566413 w 8028998"/>
              <a:gd name="connsiteY27" fmla="*/ 118351 h 5104805"/>
              <a:gd name="connsiteX28" fmla="*/ 7756913 w 8028998"/>
              <a:gd name="connsiteY28" fmla="*/ 42151 h 5104805"/>
              <a:gd name="connsiteX29" fmla="*/ 7947413 w 8028998"/>
              <a:gd name="connsiteY29" fmla="*/ 727951 h 5104805"/>
              <a:gd name="connsiteX30" fmla="*/ 8004563 w 8028998"/>
              <a:gd name="connsiteY30" fmla="*/ 1480426 h 5104805"/>
              <a:gd name="connsiteX31" fmla="*/ 7556888 w 8028998"/>
              <a:gd name="connsiteY31" fmla="*/ 1585201 h 5104805"/>
              <a:gd name="connsiteX32" fmla="*/ 7175888 w 8028998"/>
              <a:gd name="connsiteY32" fmla="*/ 1613776 h 5104805"/>
              <a:gd name="connsiteX33" fmla="*/ 6842513 w 8028998"/>
              <a:gd name="connsiteY33" fmla="*/ 1947151 h 5104805"/>
              <a:gd name="connsiteX34" fmla="*/ 6366263 w 8028998"/>
              <a:gd name="connsiteY34" fmla="*/ 2061451 h 5104805"/>
              <a:gd name="connsiteX35" fmla="*/ 6147188 w 8028998"/>
              <a:gd name="connsiteY35" fmla="*/ 2147176 h 5104805"/>
              <a:gd name="connsiteX36" fmla="*/ 5975738 w 8028998"/>
              <a:gd name="connsiteY36" fmla="*/ 2375776 h 5104805"/>
              <a:gd name="connsiteX37" fmla="*/ 5804288 w 8028998"/>
              <a:gd name="connsiteY37" fmla="*/ 2642476 h 5104805"/>
              <a:gd name="connsiteX38" fmla="*/ 5775713 w 8028998"/>
              <a:gd name="connsiteY38" fmla="*/ 2842501 h 5104805"/>
              <a:gd name="connsiteX39" fmla="*/ 5594738 w 8028998"/>
              <a:gd name="connsiteY39" fmla="*/ 2890126 h 5104805"/>
              <a:gd name="connsiteX40" fmla="*/ 5289938 w 8028998"/>
              <a:gd name="connsiteY40" fmla="*/ 3233026 h 5104805"/>
              <a:gd name="connsiteX41" fmla="*/ 5223263 w 8028998"/>
              <a:gd name="connsiteY41" fmla="*/ 3509251 h 5104805"/>
              <a:gd name="connsiteX42" fmla="*/ 4480313 w 8028998"/>
              <a:gd name="connsiteY42" fmla="*/ 3880726 h 5104805"/>
              <a:gd name="connsiteX43" fmla="*/ 4042163 w 8028998"/>
              <a:gd name="connsiteY43" fmla="*/ 4052176 h 5104805"/>
              <a:gd name="connsiteX44" fmla="*/ 3946913 w 8028998"/>
              <a:gd name="connsiteY44" fmla="*/ 4223626 h 5104805"/>
              <a:gd name="connsiteX45" fmla="*/ 3661163 w 8028998"/>
              <a:gd name="connsiteY45" fmla="*/ 4461751 h 5104805"/>
              <a:gd name="connsiteX46" fmla="*/ 2470538 w 8028998"/>
              <a:gd name="connsiteY46" fmla="*/ 4918951 h 5104805"/>
              <a:gd name="connsiteX47" fmla="*/ 2222888 w 8028998"/>
              <a:gd name="connsiteY47" fmla="*/ 5014201 h 5104805"/>
              <a:gd name="connsiteX48" fmla="*/ 1432313 w 8028998"/>
              <a:gd name="connsiteY48" fmla="*/ 5080876 h 5104805"/>
              <a:gd name="connsiteX49" fmla="*/ 327413 w 8028998"/>
              <a:gd name="connsiteY49" fmla="*/ 5099926 h 5104805"/>
              <a:gd name="connsiteX50" fmla="*/ 3563 w 8028998"/>
              <a:gd name="connsiteY50" fmla="*/ 5052301 h 5104805"/>
              <a:gd name="connsiteX51" fmla="*/ 165488 w 8028998"/>
              <a:gd name="connsiteY51" fmla="*/ 4614151 h 5104805"/>
              <a:gd name="connsiteX52" fmla="*/ 327413 w 8028998"/>
              <a:gd name="connsiteY52" fmla="*/ 4376026 h 5104805"/>
              <a:gd name="connsiteX0" fmla="*/ 327413 w 8028998"/>
              <a:gd name="connsiteY0" fmla="*/ 4376026 h 5104805"/>
              <a:gd name="connsiteX1" fmla="*/ 708413 w 8028998"/>
              <a:gd name="connsiteY1" fmla="*/ 4376026 h 5104805"/>
              <a:gd name="connsiteX2" fmla="*/ 1384688 w 8028998"/>
              <a:gd name="connsiteY2" fmla="*/ 4141076 h 5104805"/>
              <a:gd name="connsiteX3" fmla="*/ 1660913 w 8028998"/>
              <a:gd name="connsiteY3" fmla="*/ 3966451 h 5104805"/>
              <a:gd name="connsiteX4" fmla="*/ 1794263 w 8028998"/>
              <a:gd name="connsiteY4" fmla="*/ 4052176 h 5104805"/>
              <a:gd name="connsiteX5" fmla="*/ 2260988 w 8028998"/>
              <a:gd name="connsiteY5" fmla="*/ 3652126 h 5104805"/>
              <a:gd name="connsiteX6" fmla="*/ 2432438 w 8028998"/>
              <a:gd name="connsiteY6" fmla="*/ 3737851 h 5104805"/>
              <a:gd name="connsiteX7" fmla="*/ 2537213 w 8028998"/>
              <a:gd name="connsiteY7" fmla="*/ 3855326 h 5104805"/>
              <a:gd name="connsiteX8" fmla="*/ 2927738 w 8028998"/>
              <a:gd name="connsiteY8" fmla="*/ 3890251 h 5104805"/>
              <a:gd name="connsiteX9" fmla="*/ 3242063 w 8028998"/>
              <a:gd name="connsiteY9" fmla="*/ 3975976 h 5104805"/>
              <a:gd name="connsiteX10" fmla="*/ 3400813 w 8028998"/>
              <a:gd name="connsiteY10" fmla="*/ 3747376 h 5104805"/>
              <a:gd name="connsiteX11" fmla="*/ 3565913 w 8028998"/>
              <a:gd name="connsiteY11" fmla="*/ 3737851 h 5104805"/>
              <a:gd name="connsiteX12" fmla="*/ 3680213 w 8028998"/>
              <a:gd name="connsiteY12" fmla="*/ 3566401 h 5104805"/>
              <a:gd name="connsiteX13" fmla="*/ 3543688 w 8028998"/>
              <a:gd name="connsiteY13" fmla="*/ 3398126 h 5104805"/>
              <a:gd name="connsiteX14" fmla="*/ 3556388 w 8028998"/>
              <a:gd name="connsiteY14" fmla="*/ 3309226 h 5104805"/>
              <a:gd name="connsiteX15" fmla="*/ 3699263 w 8028998"/>
              <a:gd name="connsiteY15" fmla="*/ 3213976 h 5104805"/>
              <a:gd name="connsiteX16" fmla="*/ 3921513 w 8028998"/>
              <a:gd name="connsiteY16" fmla="*/ 3067926 h 5104805"/>
              <a:gd name="connsiteX17" fmla="*/ 4566038 w 8028998"/>
              <a:gd name="connsiteY17" fmla="*/ 2175751 h 5104805"/>
              <a:gd name="connsiteX18" fmla="*/ 5232788 w 8028998"/>
              <a:gd name="connsiteY18" fmla="*/ 2090026 h 5104805"/>
              <a:gd name="connsiteX19" fmla="*/ 5328038 w 8028998"/>
              <a:gd name="connsiteY19" fmla="*/ 1766176 h 5104805"/>
              <a:gd name="connsiteX20" fmla="*/ 5604263 w 8028998"/>
              <a:gd name="connsiteY20" fmla="*/ 1642351 h 5104805"/>
              <a:gd name="connsiteX21" fmla="*/ 6099563 w 8028998"/>
              <a:gd name="connsiteY21" fmla="*/ 1366126 h 5104805"/>
              <a:gd name="connsiteX22" fmla="*/ 6594863 w 8028998"/>
              <a:gd name="connsiteY22" fmla="*/ 1280401 h 5104805"/>
              <a:gd name="connsiteX23" fmla="*/ 7271138 w 8028998"/>
              <a:gd name="connsiteY23" fmla="*/ 985126 h 5104805"/>
              <a:gd name="connsiteX24" fmla="*/ 7442588 w 8028998"/>
              <a:gd name="connsiteY24" fmla="*/ 737476 h 5104805"/>
              <a:gd name="connsiteX25" fmla="*/ 7480688 w 8028998"/>
              <a:gd name="connsiteY25" fmla="*/ 527926 h 5104805"/>
              <a:gd name="connsiteX26" fmla="*/ 7242563 w 8028998"/>
              <a:gd name="connsiteY26" fmla="*/ 480301 h 5104805"/>
              <a:gd name="connsiteX27" fmla="*/ 7566413 w 8028998"/>
              <a:gd name="connsiteY27" fmla="*/ 118351 h 5104805"/>
              <a:gd name="connsiteX28" fmla="*/ 7756913 w 8028998"/>
              <a:gd name="connsiteY28" fmla="*/ 42151 h 5104805"/>
              <a:gd name="connsiteX29" fmla="*/ 7947413 w 8028998"/>
              <a:gd name="connsiteY29" fmla="*/ 727951 h 5104805"/>
              <a:gd name="connsiteX30" fmla="*/ 8004563 w 8028998"/>
              <a:gd name="connsiteY30" fmla="*/ 1480426 h 5104805"/>
              <a:gd name="connsiteX31" fmla="*/ 7556888 w 8028998"/>
              <a:gd name="connsiteY31" fmla="*/ 1585201 h 5104805"/>
              <a:gd name="connsiteX32" fmla="*/ 7175888 w 8028998"/>
              <a:gd name="connsiteY32" fmla="*/ 1613776 h 5104805"/>
              <a:gd name="connsiteX33" fmla="*/ 6842513 w 8028998"/>
              <a:gd name="connsiteY33" fmla="*/ 1947151 h 5104805"/>
              <a:gd name="connsiteX34" fmla="*/ 6366263 w 8028998"/>
              <a:gd name="connsiteY34" fmla="*/ 2061451 h 5104805"/>
              <a:gd name="connsiteX35" fmla="*/ 6147188 w 8028998"/>
              <a:gd name="connsiteY35" fmla="*/ 2147176 h 5104805"/>
              <a:gd name="connsiteX36" fmla="*/ 5975738 w 8028998"/>
              <a:gd name="connsiteY36" fmla="*/ 2375776 h 5104805"/>
              <a:gd name="connsiteX37" fmla="*/ 5804288 w 8028998"/>
              <a:gd name="connsiteY37" fmla="*/ 2642476 h 5104805"/>
              <a:gd name="connsiteX38" fmla="*/ 5775713 w 8028998"/>
              <a:gd name="connsiteY38" fmla="*/ 2842501 h 5104805"/>
              <a:gd name="connsiteX39" fmla="*/ 5594738 w 8028998"/>
              <a:gd name="connsiteY39" fmla="*/ 2890126 h 5104805"/>
              <a:gd name="connsiteX40" fmla="*/ 5289938 w 8028998"/>
              <a:gd name="connsiteY40" fmla="*/ 3233026 h 5104805"/>
              <a:gd name="connsiteX41" fmla="*/ 5223263 w 8028998"/>
              <a:gd name="connsiteY41" fmla="*/ 3509251 h 5104805"/>
              <a:gd name="connsiteX42" fmla="*/ 4480313 w 8028998"/>
              <a:gd name="connsiteY42" fmla="*/ 3880726 h 5104805"/>
              <a:gd name="connsiteX43" fmla="*/ 4042163 w 8028998"/>
              <a:gd name="connsiteY43" fmla="*/ 4052176 h 5104805"/>
              <a:gd name="connsiteX44" fmla="*/ 3946913 w 8028998"/>
              <a:gd name="connsiteY44" fmla="*/ 4223626 h 5104805"/>
              <a:gd name="connsiteX45" fmla="*/ 3661163 w 8028998"/>
              <a:gd name="connsiteY45" fmla="*/ 4461751 h 5104805"/>
              <a:gd name="connsiteX46" fmla="*/ 2470538 w 8028998"/>
              <a:gd name="connsiteY46" fmla="*/ 4918951 h 5104805"/>
              <a:gd name="connsiteX47" fmla="*/ 2222888 w 8028998"/>
              <a:gd name="connsiteY47" fmla="*/ 5014201 h 5104805"/>
              <a:gd name="connsiteX48" fmla="*/ 1432313 w 8028998"/>
              <a:gd name="connsiteY48" fmla="*/ 5080876 h 5104805"/>
              <a:gd name="connsiteX49" fmla="*/ 327413 w 8028998"/>
              <a:gd name="connsiteY49" fmla="*/ 5099926 h 5104805"/>
              <a:gd name="connsiteX50" fmla="*/ 3563 w 8028998"/>
              <a:gd name="connsiteY50" fmla="*/ 5052301 h 5104805"/>
              <a:gd name="connsiteX51" fmla="*/ 165488 w 8028998"/>
              <a:gd name="connsiteY51" fmla="*/ 4614151 h 5104805"/>
              <a:gd name="connsiteX52" fmla="*/ 327413 w 8028998"/>
              <a:gd name="connsiteY52" fmla="*/ 4376026 h 5104805"/>
              <a:gd name="connsiteX0" fmla="*/ 327413 w 8028998"/>
              <a:gd name="connsiteY0" fmla="*/ 4376026 h 5104805"/>
              <a:gd name="connsiteX1" fmla="*/ 708413 w 8028998"/>
              <a:gd name="connsiteY1" fmla="*/ 4376026 h 5104805"/>
              <a:gd name="connsiteX2" fmla="*/ 1019563 w 8028998"/>
              <a:gd name="connsiteY2" fmla="*/ 4296651 h 5104805"/>
              <a:gd name="connsiteX3" fmla="*/ 1384688 w 8028998"/>
              <a:gd name="connsiteY3" fmla="*/ 4141076 h 5104805"/>
              <a:gd name="connsiteX4" fmla="*/ 1660913 w 8028998"/>
              <a:gd name="connsiteY4" fmla="*/ 3966451 h 5104805"/>
              <a:gd name="connsiteX5" fmla="*/ 1794263 w 8028998"/>
              <a:gd name="connsiteY5" fmla="*/ 4052176 h 5104805"/>
              <a:gd name="connsiteX6" fmla="*/ 2260988 w 8028998"/>
              <a:gd name="connsiteY6" fmla="*/ 3652126 h 5104805"/>
              <a:gd name="connsiteX7" fmla="*/ 2432438 w 8028998"/>
              <a:gd name="connsiteY7" fmla="*/ 3737851 h 5104805"/>
              <a:gd name="connsiteX8" fmla="*/ 2537213 w 8028998"/>
              <a:gd name="connsiteY8" fmla="*/ 3855326 h 5104805"/>
              <a:gd name="connsiteX9" fmla="*/ 2927738 w 8028998"/>
              <a:gd name="connsiteY9" fmla="*/ 3890251 h 5104805"/>
              <a:gd name="connsiteX10" fmla="*/ 3242063 w 8028998"/>
              <a:gd name="connsiteY10" fmla="*/ 3975976 h 5104805"/>
              <a:gd name="connsiteX11" fmla="*/ 3400813 w 8028998"/>
              <a:gd name="connsiteY11" fmla="*/ 3747376 h 5104805"/>
              <a:gd name="connsiteX12" fmla="*/ 3565913 w 8028998"/>
              <a:gd name="connsiteY12" fmla="*/ 3737851 h 5104805"/>
              <a:gd name="connsiteX13" fmla="*/ 3680213 w 8028998"/>
              <a:gd name="connsiteY13" fmla="*/ 3566401 h 5104805"/>
              <a:gd name="connsiteX14" fmla="*/ 3543688 w 8028998"/>
              <a:gd name="connsiteY14" fmla="*/ 3398126 h 5104805"/>
              <a:gd name="connsiteX15" fmla="*/ 3556388 w 8028998"/>
              <a:gd name="connsiteY15" fmla="*/ 3309226 h 5104805"/>
              <a:gd name="connsiteX16" fmla="*/ 3699263 w 8028998"/>
              <a:gd name="connsiteY16" fmla="*/ 3213976 h 5104805"/>
              <a:gd name="connsiteX17" fmla="*/ 3921513 w 8028998"/>
              <a:gd name="connsiteY17" fmla="*/ 3067926 h 5104805"/>
              <a:gd name="connsiteX18" fmla="*/ 4566038 w 8028998"/>
              <a:gd name="connsiteY18" fmla="*/ 2175751 h 5104805"/>
              <a:gd name="connsiteX19" fmla="*/ 5232788 w 8028998"/>
              <a:gd name="connsiteY19" fmla="*/ 2090026 h 5104805"/>
              <a:gd name="connsiteX20" fmla="*/ 5328038 w 8028998"/>
              <a:gd name="connsiteY20" fmla="*/ 1766176 h 5104805"/>
              <a:gd name="connsiteX21" fmla="*/ 5604263 w 8028998"/>
              <a:gd name="connsiteY21" fmla="*/ 1642351 h 5104805"/>
              <a:gd name="connsiteX22" fmla="*/ 6099563 w 8028998"/>
              <a:gd name="connsiteY22" fmla="*/ 1366126 h 5104805"/>
              <a:gd name="connsiteX23" fmla="*/ 6594863 w 8028998"/>
              <a:gd name="connsiteY23" fmla="*/ 1280401 h 5104805"/>
              <a:gd name="connsiteX24" fmla="*/ 7271138 w 8028998"/>
              <a:gd name="connsiteY24" fmla="*/ 985126 h 5104805"/>
              <a:gd name="connsiteX25" fmla="*/ 7442588 w 8028998"/>
              <a:gd name="connsiteY25" fmla="*/ 737476 h 5104805"/>
              <a:gd name="connsiteX26" fmla="*/ 7480688 w 8028998"/>
              <a:gd name="connsiteY26" fmla="*/ 527926 h 5104805"/>
              <a:gd name="connsiteX27" fmla="*/ 7242563 w 8028998"/>
              <a:gd name="connsiteY27" fmla="*/ 480301 h 5104805"/>
              <a:gd name="connsiteX28" fmla="*/ 7566413 w 8028998"/>
              <a:gd name="connsiteY28" fmla="*/ 118351 h 5104805"/>
              <a:gd name="connsiteX29" fmla="*/ 7756913 w 8028998"/>
              <a:gd name="connsiteY29" fmla="*/ 42151 h 5104805"/>
              <a:gd name="connsiteX30" fmla="*/ 7947413 w 8028998"/>
              <a:gd name="connsiteY30" fmla="*/ 727951 h 5104805"/>
              <a:gd name="connsiteX31" fmla="*/ 8004563 w 8028998"/>
              <a:gd name="connsiteY31" fmla="*/ 1480426 h 5104805"/>
              <a:gd name="connsiteX32" fmla="*/ 7556888 w 8028998"/>
              <a:gd name="connsiteY32" fmla="*/ 1585201 h 5104805"/>
              <a:gd name="connsiteX33" fmla="*/ 7175888 w 8028998"/>
              <a:gd name="connsiteY33" fmla="*/ 1613776 h 5104805"/>
              <a:gd name="connsiteX34" fmla="*/ 6842513 w 8028998"/>
              <a:gd name="connsiteY34" fmla="*/ 1947151 h 5104805"/>
              <a:gd name="connsiteX35" fmla="*/ 6366263 w 8028998"/>
              <a:gd name="connsiteY35" fmla="*/ 2061451 h 5104805"/>
              <a:gd name="connsiteX36" fmla="*/ 6147188 w 8028998"/>
              <a:gd name="connsiteY36" fmla="*/ 2147176 h 5104805"/>
              <a:gd name="connsiteX37" fmla="*/ 5975738 w 8028998"/>
              <a:gd name="connsiteY37" fmla="*/ 2375776 h 5104805"/>
              <a:gd name="connsiteX38" fmla="*/ 5804288 w 8028998"/>
              <a:gd name="connsiteY38" fmla="*/ 2642476 h 5104805"/>
              <a:gd name="connsiteX39" fmla="*/ 5775713 w 8028998"/>
              <a:gd name="connsiteY39" fmla="*/ 2842501 h 5104805"/>
              <a:gd name="connsiteX40" fmla="*/ 5594738 w 8028998"/>
              <a:gd name="connsiteY40" fmla="*/ 2890126 h 5104805"/>
              <a:gd name="connsiteX41" fmla="*/ 5289938 w 8028998"/>
              <a:gd name="connsiteY41" fmla="*/ 3233026 h 5104805"/>
              <a:gd name="connsiteX42" fmla="*/ 5223263 w 8028998"/>
              <a:gd name="connsiteY42" fmla="*/ 3509251 h 5104805"/>
              <a:gd name="connsiteX43" fmla="*/ 4480313 w 8028998"/>
              <a:gd name="connsiteY43" fmla="*/ 3880726 h 5104805"/>
              <a:gd name="connsiteX44" fmla="*/ 4042163 w 8028998"/>
              <a:gd name="connsiteY44" fmla="*/ 4052176 h 5104805"/>
              <a:gd name="connsiteX45" fmla="*/ 3946913 w 8028998"/>
              <a:gd name="connsiteY45" fmla="*/ 4223626 h 5104805"/>
              <a:gd name="connsiteX46" fmla="*/ 3661163 w 8028998"/>
              <a:gd name="connsiteY46" fmla="*/ 4461751 h 5104805"/>
              <a:gd name="connsiteX47" fmla="*/ 2470538 w 8028998"/>
              <a:gd name="connsiteY47" fmla="*/ 4918951 h 5104805"/>
              <a:gd name="connsiteX48" fmla="*/ 2222888 w 8028998"/>
              <a:gd name="connsiteY48" fmla="*/ 5014201 h 5104805"/>
              <a:gd name="connsiteX49" fmla="*/ 1432313 w 8028998"/>
              <a:gd name="connsiteY49" fmla="*/ 5080876 h 5104805"/>
              <a:gd name="connsiteX50" fmla="*/ 327413 w 8028998"/>
              <a:gd name="connsiteY50" fmla="*/ 5099926 h 5104805"/>
              <a:gd name="connsiteX51" fmla="*/ 3563 w 8028998"/>
              <a:gd name="connsiteY51" fmla="*/ 5052301 h 5104805"/>
              <a:gd name="connsiteX52" fmla="*/ 165488 w 8028998"/>
              <a:gd name="connsiteY52" fmla="*/ 4614151 h 5104805"/>
              <a:gd name="connsiteX53" fmla="*/ 327413 w 8028998"/>
              <a:gd name="connsiteY53" fmla="*/ 4376026 h 5104805"/>
              <a:gd name="connsiteX0" fmla="*/ 327413 w 8028998"/>
              <a:gd name="connsiteY0" fmla="*/ 4376026 h 5104805"/>
              <a:gd name="connsiteX1" fmla="*/ 708413 w 8028998"/>
              <a:gd name="connsiteY1" fmla="*/ 4376026 h 5104805"/>
              <a:gd name="connsiteX2" fmla="*/ 1019563 w 8028998"/>
              <a:gd name="connsiteY2" fmla="*/ 4296651 h 5104805"/>
              <a:gd name="connsiteX3" fmla="*/ 1384688 w 8028998"/>
              <a:gd name="connsiteY3" fmla="*/ 4141076 h 5104805"/>
              <a:gd name="connsiteX4" fmla="*/ 1629163 w 8028998"/>
              <a:gd name="connsiteY4" fmla="*/ 3972801 h 5104805"/>
              <a:gd name="connsiteX5" fmla="*/ 1794263 w 8028998"/>
              <a:gd name="connsiteY5" fmla="*/ 4052176 h 5104805"/>
              <a:gd name="connsiteX6" fmla="*/ 2260988 w 8028998"/>
              <a:gd name="connsiteY6" fmla="*/ 3652126 h 5104805"/>
              <a:gd name="connsiteX7" fmla="*/ 2432438 w 8028998"/>
              <a:gd name="connsiteY7" fmla="*/ 3737851 h 5104805"/>
              <a:gd name="connsiteX8" fmla="*/ 2537213 w 8028998"/>
              <a:gd name="connsiteY8" fmla="*/ 3855326 h 5104805"/>
              <a:gd name="connsiteX9" fmla="*/ 2927738 w 8028998"/>
              <a:gd name="connsiteY9" fmla="*/ 3890251 h 5104805"/>
              <a:gd name="connsiteX10" fmla="*/ 3242063 w 8028998"/>
              <a:gd name="connsiteY10" fmla="*/ 3975976 h 5104805"/>
              <a:gd name="connsiteX11" fmla="*/ 3400813 w 8028998"/>
              <a:gd name="connsiteY11" fmla="*/ 3747376 h 5104805"/>
              <a:gd name="connsiteX12" fmla="*/ 3565913 w 8028998"/>
              <a:gd name="connsiteY12" fmla="*/ 3737851 h 5104805"/>
              <a:gd name="connsiteX13" fmla="*/ 3680213 w 8028998"/>
              <a:gd name="connsiteY13" fmla="*/ 3566401 h 5104805"/>
              <a:gd name="connsiteX14" fmla="*/ 3543688 w 8028998"/>
              <a:gd name="connsiteY14" fmla="*/ 3398126 h 5104805"/>
              <a:gd name="connsiteX15" fmla="*/ 3556388 w 8028998"/>
              <a:gd name="connsiteY15" fmla="*/ 3309226 h 5104805"/>
              <a:gd name="connsiteX16" fmla="*/ 3699263 w 8028998"/>
              <a:gd name="connsiteY16" fmla="*/ 3213976 h 5104805"/>
              <a:gd name="connsiteX17" fmla="*/ 3921513 w 8028998"/>
              <a:gd name="connsiteY17" fmla="*/ 3067926 h 5104805"/>
              <a:gd name="connsiteX18" fmla="*/ 4566038 w 8028998"/>
              <a:gd name="connsiteY18" fmla="*/ 2175751 h 5104805"/>
              <a:gd name="connsiteX19" fmla="*/ 5232788 w 8028998"/>
              <a:gd name="connsiteY19" fmla="*/ 2090026 h 5104805"/>
              <a:gd name="connsiteX20" fmla="*/ 5328038 w 8028998"/>
              <a:gd name="connsiteY20" fmla="*/ 1766176 h 5104805"/>
              <a:gd name="connsiteX21" fmla="*/ 5604263 w 8028998"/>
              <a:gd name="connsiteY21" fmla="*/ 1642351 h 5104805"/>
              <a:gd name="connsiteX22" fmla="*/ 6099563 w 8028998"/>
              <a:gd name="connsiteY22" fmla="*/ 1366126 h 5104805"/>
              <a:gd name="connsiteX23" fmla="*/ 6594863 w 8028998"/>
              <a:gd name="connsiteY23" fmla="*/ 1280401 h 5104805"/>
              <a:gd name="connsiteX24" fmla="*/ 7271138 w 8028998"/>
              <a:gd name="connsiteY24" fmla="*/ 985126 h 5104805"/>
              <a:gd name="connsiteX25" fmla="*/ 7442588 w 8028998"/>
              <a:gd name="connsiteY25" fmla="*/ 737476 h 5104805"/>
              <a:gd name="connsiteX26" fmla="*/ 7480688 w 8028998"/>
              <a:gd name="connsiteY26" fmla="*/ 527926 h 5104805"/>
              <a:gd name="connsiteX27" fmla="*/ 7242563 w 8028998"/>
              <a:gd name="connsiteY27" fmla="*/ 480301 h 5104805"/>
              <a:gd name="connsiteX28" fmla="*/ 7566413 w 8028998"/>
              <a:gd name="connsiteY28" fmla="*/ 118351 h 5104805"/>
              <a:gd name="connsiteX29" fmla="*/ 7756913 w 8028998"/>
              <a:gd name="connsiteY29" fmla="*/ 42151 h 5104805"/>
              <a:gd name="connsiteX30" fmla="*/ 7947413 w 8028998"/>
              <a:gd name="connsiteY30" fmla="*/ 727951 h 5104805"/>
              <a:gd name="connsiteX31" fmla="*/ 8004563 w 8028998"/>
              <a:gd name="connsiteY31" fmla="*/ 1480426 h 5104805"/>
              <a:gd name="connsiteX32" fmla="*/ 7556888 w 8028998"/>
              <a:gd name="connsiteY32" fmla="*/ 1585201 h 5104805"/>
              <a:gd name="connsiteX33" fmla="*/ 7175888 w 8028998"/>
              <a:gd name="connsiteY33" fmla="*/ 1613776 h 5104805"/>
              <a:gd name="connsiteX34" fmla="*/ 6842513 w 8028998"/>
              <a:gd name="connsiteY34" fmla="*/ 1947151 h 5104805"/>
              <a:gd name="connsiteX35" fmla="*/ 6366263 w 8028998"/>
              <a:gd name="connsiteY35" fmla="*/ 2061451 h 5104805"/>
              <a:gd name="connsiteX36" fmla="*/ 6147188 w 8028998"/>
              <a:gd name="connsiteY36" fmla="*/ 2147176 h 5104805"/>
              <a:gd name="connsiteX37" fmla="*/ 5975738 w 8028998"/>
              <a:gd name="connsiteY37" fmla="*/ 2375776 h 5104805"/>
              <a:gd name="connsiteX38" fmla="*/ 5804288 w 8028998"/>
              <a:gd name="connsiteY38" fmla="*/ 2642476 h 5104805"/>
              <a:gd name="connsiteX39" fmla="*/ 5775713 w 8028998"/>
              <a:gd name="connsiteY39" fmla="*/ 2842501 h 5104805"/>
              <a:gd name="connsiteX40" fmla="*/ 5594738 w 8028998"/>
              <a:gd name="connsiteY40" fmla="*/ 2890126 h 5104805"/>
              <a:gd name="connsiteX41" fmla="*/ 5289938 w 8028998"/>
              <a:gd name="connsiteY41" fmla="*/ 3233026 h 5104805"/>
              <a:gd name="connsiteX42" fmla="*/ 5223263 w 8028998"/>
              <a:gd name="connsiteY42" fmla="*/ 3509251 h 5104805"/>
              <a:gd name="connsiteX43" fmla="*/ 4480313 w 8028998"/>
              <a:gd name="connsiteY43" fmla="*/ 3880726 h 5104805"/>
              <a:gd name="connsiteX44" fmla="*/ 4042163 w 8028998"/>
              <a:gd name="connsiteY44" fmla="*/ 4052176 h 5104805"/>
              <a:gd name="connsiteX45" fmla="*/ 3946913 w 8028998"/>
              <a:gd name="connsiteY45" fmla="*/ 4223626 h 5104805"/>
              <a:gd name="connsiteX46" fmla="*/ 3661163 w 8028998"/>
              <a:gd name="connsiteY46" fmla="*/ 4461751 h 5104805"/>
              <a:gd name="connsiteX47" fmla="*/ 2470538 w 8028998"/>
              <a:gd name="connsiteY47" fmla="*/ 4918951 h 5104805"/>
              <a:gd name="connsiteX48" fmla="*/ 2222888 w 8028998"/>
              <a:gd name="connsiteY48" fmla="*/ 5014201 h 5104805"/>
              <a:gd name="connsiteX49" fmla="*/ 1432313 w 8028998"/>
              <a:gd name="connsiteY49" fmla="*/ 5080876 h 5104805"/>
              <a:gd name="connsiteX50" fmla="*/ 327413 w 8028998"/>
              <a:gd name="connsiteY50" fmla="*/ 5099926 h 5104805"/>
              <a:gd name="connsiteX51" fmla="*/ 3563 w 8028998"/>
              <a:gd name="connsiteY51" fmla="*/ 5052301 h 5104805"/>
              <a:gd name="connsiteX52" fmla="*/ 165488 w 8028998"/>
              <a:gd name="connsiteY52" fmla="*/ 4614151 h 5104805"/>
              <a:gd name="connsiteX53" fmla="*/ 327413 w 8028998"/>
              <a:gd name="connsiteY53" fmla="*/ 4376026 h 5104805"/>
              <a:gd name="connsiteX0" fmla="*/ 327413 w 8028998"/>
              <a:gd name="connsiteY0" fmla="*/ 4376026 h 5104805"/>
              <a:gd name="connsiteX1" fmla="*/ 708413 w 8028998"/>
              <a:gd name="connsiteY1" fmla="*/ 4376026 h 5104805"/>
              <a:gd name="connsiteX2" fmla="*/ 1019563 w 8028998"/>
              <a:gd name="connsiteY2" fmla="*/ 4296651 h 5104805"/>
              <a:gd name="connsiteX3" fmla="*/ 1384688 w 8028998"/>
              <a:gd name="connsiteY3" fmla="*/ 4141076 h 5104805"/>
              <a:gd name="connsiteX4" fmla="*/ 1629163 w 8028998"/>
              <a:gd name="connsiteY4" fmla="*/ 3972801 h 5104805"/>
              <a:gd name="connsiteX5" fmla="*/ 1794263 w 8028998"/>
              <a:gd name="connsiteY5" fmla="*/ 4052176 h 5104805"/>
              <a:gd name="connsiteX6" fmla="*/ 2260988 w 8028998"/>
              <a:gd name="connsiteY6" fmla="*/ 3652126 h 5104805"/>
              <a:gd name="connsiteX7" fmla="*/ 2432438 w 8028998"/>
              <a:gd name="connsiteY7" fmla="*/ 3737851 h 5104805"/>
              <a:gd name="connsiteX8" fmla="*/ 2537213 w 8028998"/>
              <a:gd name="connsiteY8" fmla="*/ 3855326 h 5104805"/>
              <a:gd name="connsiteX9" fmla="*/ 2927738 w 8028998"/>
              <a:gd name="connsiteY9" fmla="*/ 3890251 h 5104805"/>
              <a:gd name="connsiteX10" fmla="*/ 3242063 w 8028998"/>
              <a:gd name="connsiteY10" fmla="*/ 3975976 h 5104805"/>
              <a:gd name="connsiteX11" fmla="*/ 3400813 w 8028998"/>
              <a:gd name="connsiteY11" fmla="*/ 3747376 h 5104805"/>
              <a:gd name="connsiteX12" fmla="*/ 3565913 w 8028998"/>
              <a:gd name="connsiteY12" fmla="*/ 3737851 h 5104805"/>
              <a:gd name="connsiteX13" fmla="*/ 3680213 w 8028998"/>
              <a:gd name="connsiteY13" fmla="*/ 3566401 h 5104805"/>
              <a:gd name="connsiteX14" fmla="*/ 3543688 w 8028998"/>
              <a:gd name="connsiteY14" fmla="*/ 3398126 h 5104805"/>
              <a:gd name="connsiteX15" fmla="*/ 3556388 w 8028998"/>
              <a:gd name="connsiteY15" fmla="*/ 3309226 h 5104805"/>
              <a:gd name="connsiteX16" fmla="*/ 3699263 w 8028998"/>
              <a:gd name="connsiteY16" fmla="*/ 3213976 h 5104805"/>
              <a:gd name="connsiteX17" fmla="*/ 3921513 w 8028998"/>
              <a:gd name="connsiteY17" fmla="*/ 3067926 h 5104805"/>
              <a:gd name="connsiteX18" fmla="*/ 4566038 w 8028998"/>
              <a:gd name="connsiteY18" fmla="*/ 2175751 h 5104805"/>
              <a:gd name="connsiteX19" fmla="*/ 5232788 w 8028998"/>
              <a:gd name="connsiteY19" fmla="*/ 2090026 h 5104805"/>
              <a:gd name="connsiteX20" fmla="*/ 5370901 w 8028998"/>
              <a:gd name="connsiteY20" fmla="*/ 1713788 h 5104805"/>
              <a:gd name="connsiteX21" fmla="*/ 5604263 w 8028998"/>
              <a:gd name="connsiteY21" fmla="*/ 1642351 h 5104805"/>
              <a:gd name="connsiteX22" fmla="*/ 6099563 w 8028998"/>
              <a:gd name="connsiteY22" fmla="*/ 1366126 h 5104805"/>
              <a:gd name="connsiteX23" fmla="*/ 6594863 w 8028998"/>
              <a:gd name="connsiteY23" fmla="*/ 1280401 h 5104805"/>
              <a:gd name="connsiteX24" fmla="*/ 7271138 w 8028998"/>
              <a:gd name="connsiteY24" fmla="*/ 985126 h 5104805"/>
              <a:gd name="connsiteX25" fmla="*/ 7442588 w 8028998"/>
              <a:gd name="connsiteY25" fmla="*/ 737476 h 5104805"/>
              <a:gd name="connsiteX26" fmla="*/ 7480688 w 8028998"/>
              <a:gd name="connsiteY26" fmla="*/ 527926 h 5104805"/>
              <a:gd name="connsiteX27" fmla="*/ 7242563 w 8028998"/>
              <a:gd name="connsiteY27" fmla="*/ 480301 h 5104805"/>
              <a:gd name="connsiteX28" fmla="*/ 7566413 w 8028998"/>
              <a:gd name="connsiteY28" fmla="*/ 118351 h 5104805"/>
              <a:gd name="connsiteX29" fmla="*/ 7756913 w 8028998"/>
              <a:gd name="connsiteY29" fmla="*/ 42151 h 5104805"/>
              <a:gd name="connsiteX30" fmla="*/ 7947413 w 8028998"/>
              <a:gd name="connsiteY30" fmla="*/ 727951 h 5104805"/>
              <a:gd name="connsiteX31" fmla="*/ 8004563 w 8028998"/>
              <a:gd name="connsiteY31" fmla="*/ 1480426 h 5104805"/>
              <a:gd name="connsiteX32" fmla="*/ 7556888 w 8028998"/>
              <a:gd name="connsiteY32" fmla="*/ 1585201 h 5104805"/>
              <a:gd name="connsiteX33" fmla="*/ 7175888 w 8028998"/>
              <a:gd name="connsiteY33" fmla="*/ 1613776 h 5104805"/>
              <a:gd name="connsiteX34" fmla="*/ 6842513 w 8028998"/>
              <a:gd name="connsiteY34" fmla="*/ 1947151 h 5104805"/>
              <a:gd name="connsiteX35" fmla="*/ 6366263 w 8028998"/>
              <a:gd name="connsiteY35" fmla="*/ 2061451 h 5104805"/>
              <a:gd name="connsiteX36" fmla="*/ 6147188 w 8028998"/>
              <a:gd name="connsiteY36" fmla="*/ 2147176 h 5104805"/>
              <a:gd name="connsiteX37" fmla="*/ 5975738 w 8028998"/>
              <a:gd name="connsiteY37" fmla="*/ 2375776 h 5104805"/>
              <a:gd name="connsiteX38" fmla="*/ 5804288 w 8028998"/>
              <a:gd name="connsiteY38" fmla="*/ 2642476 h 5104805"/>
              <a:gd name="connsiteX39" fmla="*/ 5775713 w 8028998"/>
              <a:gd name="connsiteY39" fmla="*/ 2842501 h 5104805"/>
              <a:gd name="connsiteX40" fmla="*/ 5594738 w 8028998"/>
              <a:gd name="connsiteY40" fmla="*/ 2890126 h 5104805"/>
              <a:gd name="connsiteX41" fmla="*/ 5289938 w 8028998"/>
              <a:gd name="connsiteY41" fmla="*/ 3233026 h 5104805"/>
              <a:gd name="connsiteX42" fmla="*/ 5223263 w 8028998"/>
              <a:gd name="connsiteY42" fmla="*/ 3509251 h 5104805"/>
              <a:gd name="connsiteX43" fmla="*/ 4480313 w 8028998"/>
              <a:gd name="connsiteY43" fmla="*/ 3880726 h 5104805"/>
              <a:gd name="connsiteX44" fmla="*/ 4042163 w 8028998"/>
              <a:gd name="connsiteY44" fmla="*/ 4052176 h 5104805"/>
              <a:gd name="connsiteX45" fmla="*/ 3946913 w 8028998"/>
              <a:gd name="connsiteY45" fmla="*/ 4223626 h 5104805"/>
              <a:gd name="connsiteX46" fmla="*/ 3661163 w 8028998"/>
              <a:gd name="connsiteY46" fmla="*/ 4461751 h 5104805"/>
              <a:gd name="connsiteX47" fmla="*/ 2470538 w 8028998"/>
              <a:gd name="connsiteY47" fmla="*/ 4918951 h 5104805"/>
              <a:gd name="connsiteX48" fmla="*/ 2222888 w 8028998"/>
              <a:gd name="connsiteY48" fmla="*/ 5014201 h 5104805"/>
              <a:gd name="connsiteX49" fmla="*/ 1432313 w 8028998"/>
              <a:gd name="connsiteY49" fmla="*/ 5080876 h 5104805"/>
              <a:gd name="connsiteX50" fmla="*/ 327413 w 8028998"/>
              <a:gd name="connsiteY50" fmla="*/ 5099926 h 5104805"/>
              <a:gd name="connsiteX51" fmla="*/ 3563 w 8028998"/>
              <a:gd name="connsiteY51" fmla="*/ 5052301 h 5104805"/>
              <a:gd name="connsiteX52" fmla="*/ 165488 w 8028998"/>
              <a:gd name="connsiteY52" fmla="*/ 4614151 h 5104805"/>
              <a:gd name="connsiteX53" fmla="*/ 327413 w 8028998"/>
              <a:gd name="connsiteY53" fmla="*/ 4376026 h 5104805"/>
              <a:gd name="connsiteX0" fmla="*/ 327413 w 8028998"/>
              <a:gd name="connsiteY0" fmla="*/ 4376026 h 5104805"/>
              <a:gd name="connsiteX1" fmla="*/ 708413 w 8028998"/>
              <a:gd name="connsiteY1" fmla="*/ 4376026 h 5104805"/>
              <a:gd name="connsiteX2" fmla="*/ 1019563 w 8028998"/>
              <a:gd name="connsiteY2" fmla="*/ 4296651 h 5104805"/>
              <a:gd name="connsiteX3" fmla="*/ 1384688 w 8028998"/>
              <a:gd name="connsiteY3" fmla="*/ 4141076 h 5104805"/>
              <a:gd name="connsiteX4" fmla="*/ 1629163 w 8028998"/>
              <a:gd name="connsiteY4" fmla="*/ 3972801 h 5104805"/>
              <a:gd name="connsiteX5" fmla="*/ 1794263 w 8028998"/>
              <a:gd name="connsiteY5" fmla="*/ 4052176 h 5104805"/>
              <a:gd name="connsiteX6" fmla="*/ 2260988 w 8028998"/>
              <a:gd name="connsiteY6" fmla="*/ 3652126 h 5104805"/>
              <a:gd name="connsiteX7" fmla="*/ 2432438 w 8028998"/>
              <a:gd name="connsiteY7" fmla="*/ 3737851 h 5104805"/>
              <a:gd name="connsiteX8" fmla="*/ 2537213 w 8028998"/>
              <a:gd name="connsiteY8" fmla="*/ 3855326 h 5104805"/>
              <a:gd name="connsiteX9" fmla="*/ 2927738 w 8028998"/>
              <a:gd name="connsiteY9" fmla="*/ 3890251 h 5104805"/>
              <a:gd name="connsiteX10" fmla="*/ 3242063 w 8028998"/>
              <a:gd name="connsiteY10" fmla="*/ 3975976 h 5104805"/>
              <a:gd name="connsiteX11" fmla="*/ 3400813 w 8028998"/>
              <a:gd name="connsiteY11" fmla="*/ 3747376 h 5104805"/>
              <a:gd name="connsiteX12" fmla="*/ 3565913 w 8028998"/>
              <a:gd name="connsiteY12" fmla="*/ 3737851 h 5104805"/>
              <a:gd name="connsiteX13" fmla="*/ 3680213 w 8028998"/>
              <a:gd name="connsiteY13" fmla="*/ 3566401 h 5104805"/>
              <a:gd name="connsiteX14" fmla="*/ 3543688 w 8028998"/>
              <a:gd name="connsiteY14" fmla="*/ 3398126 h 5104805"/>
              <a:gd name="connsiteX15" fmla="*/ 3556388 w 8028998"/>
              <a:gd name="connsiteY15" fmla="*/ 3309226 h 5104805"/>
              <a:gd name="connsiteX16" fmla="*/ 3699263 w 8028998"/>
              <a:gd name="connsiteY16" fmla="*/ 3213976 h 5104805"/>
              <a:gd name="connsiteX17" fmla="*/ 3921513 w 8028998"/>
              <a:gd name="connsiteY17" fmla="*/ 3067926 h 5104805"/>
              <a:gd name="connsiteX18" fmla="*/ 4566038 w 8028998"/>
              <a:gd name="connsiteY18" fmla="*/ 2175751 h 5104805"/>
              <a:gd name="connsiteX19" fmla="*/ 5232788 w 8028998"/>
              <a:gd name="connsiteY19" fmla="*/ 2085263 h 5104805"/>
              <a:gd name="connsiteX20" fmla="*/ 5370901 w 8028998"/>
              <a:gd name="connsiteY20" fmla="*/ 1713788 h 5104805"/>
              <a:gd name="connsiteX21" fmla="*/ 5604263 w 8028998"/>
              <a:gd name="connsiteY21" fmla="*/ 1642351 h 5104805"/>
              <a:gd name="connsiteX22" fmla="*/ 6099563 w 8028998"/>
              <a:gd name="connsiteY22" fmla="*/ 1366126 h 5104805"/>
              <a:gd name="connsiteX23" fmla="*/ 6594863 w 8028998"/>
              <a:gd name="connsiteY23" fmla="*/ 1280401 h 5104805"/>
              <a:gd name="connsiteX24" fmla="*/ 7271138 w 8028998"/>
              <a:gd name="connsiteY24" fmla="*/ 985126 h 5104805"/>
              <a:gd name="connsiteX25" fmla="*/ 7442588 w 8028998"/>
              <a:gd name="connsiteY25" fmla="*/ 737476 h 5104805"/>
              <a:gd name="connsiteX26" fmla="*/ 7480688 w 8028998"/>
              <a:gd name="connsiteY26" fmla="*/ 527926 h 5104805"/>
              <a:gd name="connsiteX27" fmla="*/ 7242563 w 8028998"/>
              <a:gd name="connsiteY27" fmla="*/ 480301 h 5104805"/>
              <a:gd name="connsiteX28" fmla="*/ 7566413 w 8028998"/>
              <a:gd name="connsiteY28" fmla="*/ 118351 h 5104805"/>
              <a:gd name="connsiteX29" fmla="*/ 7756913 w 8028998"/>
              <a:gd name="connsiteY29" fmla="*/ 42151 h 5104805"/>
              <a:gd name="connsiteX30" fmla="*/ 7947413 w 8028998"/>
              <a:gd name="connsiteY30" fmla="*/ 727951 h 5104805"/>
              <a:gd name="connsiteX31" fmla="*/ 8004563 w 8028998"/>
              <a:gd name="connsiteY31" fmla="*/ 1480426 h 5104805"/>
              <a:gd name="connsiteX32" fmla="*/ 7556888 w 8028998"/>
              <a:gd name="connsiteY32" fmla="*/ 1585201 h 5104805"/>
              <a:gd name="connsiteX33" fmla="*/ 7175888 w 8028998"/>
              <a:gd name="connsiteY33" fmla="*/ 1613776 h 5104805"/>
              <a:gd name="connsiteX34" fmla="*/ 6842513 w 8028998"/>
              <a:gd name="connsiteY34" fmla="*/ 1947151 h 5104805"/>
              <a:gd name="connsiteX35" fmla="*/ 6366263 w 8028998"/>
              <a:gd name="connsiteY35" fmla="*/ 2061451 h 5104805"/>
              <a:gd name="connsiteX36" fmla="*/ 6147188 w 8028998"/>
              <a:gd name="connsiteY36" fmla="*/ 2147176 h 5104805"/>
              <a:gd name="connsiteX37" fmla="*/ 5975738 w 8028998"/>
              <a:gd name="connsiteY37" fmla="*/ 2375776 h 5104805"/>
              <a:gd name="connsiteX38" fmla="*/ 5804288 w 8028998"/>
              <a:gd name="connsiteY38" fmla="*/ 2642476 h 5104805"/>
              <a:gd name="connsiteX39" fmla="*/ 5775713 w 8028998"/>
              <a:gd name="connsiteY39" fmla="*/ 2842501 h 5104805"/>
              <a:gd name="connsiteX40" fmla="*/ 5594738 w 8028998"/>
              <a:gd name="connsiteY40" fmla="*/ 2890126 h 5104805"/>
              <a:gd name="connsiteX41" fmla="*/ 5289938 w 8028998"/>
              <a:gd name="connsiteY41" fmla="*/ 3233026 h 5104805"/>
              <a:gd name="connsiteX42" fmla="*/ 5223263 w 8028998"/>
              <a:gd name="connsiteY42" fmla="*/ 3509251 h 5104805"/>
              <a:gd name="connsiteX43" fmla="*/ 4480313 w 8028998"/>
              <a:gd name="connsiteY43" fmla="*/ 3880726 h 5104805"/>
              <a:gd name="connsiteX44" fmla="*/ 4042163 w 8028998"/>
              <a:gd name="connsiteY44" fmla="*/ 4052176 h 5104805"/>
              <a:gd name="connsiteX45" fmla="*/ 3946913 w 8028998"/>
              <a:gd name="connsiteY45" fmla="*/ 4223626 h 5104805"/>
              <a:gd name="connsiteX46" fmla="*/ 3661163 w 8028998"/>
              <a:gd name="connsiteY46" fmla="*/ 4461751 h 5104805"/>
              <a:gd name="connsiteX47" fmla="*/ 2470538 w 8028998"/>
              <a:gd name="connsiteY47" fmla="*/ 4918951 h 5104805"/>
              <a:gd name="connsiteX48" fmla="*/ 2222888 w 8028998"/>
              <a:gd name="connsiteY48" fmla="*/ 5014201 h 5104805"/>
              <a:gd name="connsiteX49" fmla="*/ 1432313 w 8028998"/>
              <a:gd name="connsiteY49" fmla="*/ 5080876 h 5104805"/>
              <a:gd name="connsiteX50" fmla="*/ 327413 w 8028998"/>
              <a:gd name="connsiteY50" fmla="*/ 5099926 h 5104805"/>
              <a:gd name="connsiteX51" fmla="*/ 3563 w 8028998"/>
              <a:gd name="connsiteY51" fmla="*/ 5052301 h 5104805"/>
              <a:gd name="connsiteX52" fmla="*/ 165488 w 8028998"/>
              <a:gd name="connsiteY52" fmla="*/ 4614151 h 5104805"/>
              <a:gd name="connsiteX53" fmla="*/ 327413 w 8028998"/>
              <a:gd name="connsiteY53" fmla="*/ 4376026 h 5104805"/>
              <a:gd name="connsiteX0" fmla="*/ 327413 w 8028998"/>
              <a:gd name="connsiteY0" fmla="*/ 4376026 h 5104805"/>
              <a:gd name="connsiteX1" fmla="*/ 708413 w 8028998"/>
              <a:gd name="connsiteY1" fmla="*/ 4376026 h 5104805"/>
              <a:gd name="connsiteX2" fmla="*/ 1019563 w 8028998"/>
              <a:gd name="connsiteY2" fmla="*/ 4296651 h 5104805"/>
              <a:gd name="connsiteX3" fmla="*/ 1384688 w 8028998"/>
              <a:gd name="connsiteY3" fmla="*/ 4141076 h 5104805"/>
              <a:gd name="connsiteX4" fmla="*/ 1629163 w 8028998"/>
              <a:gd name="connsiteY4" fmla="*/ 3972801 h 5104805"/>
              <a:gd name="connsiteX5" fmla="*/ 1794263 w 8028998"/>
              <a:gd name="connsiteY5" fmla="*/ 4052176 h 5104805"/>
              <a:gd name="connsiteX6" fmla="*/ 2260988 w 8028998"/>
              <a:gd name="connsiteY6" fmla="*/ 3652126 h 5104805"/>
              <a:gd name="connsiteX7" fmla="*/ 2432438 w 8028998"/>
              <a:gd name="connsiteY7" fmla="*/ 3737851 h 5104805"/>
              <a:gd name="connsiteX8" fmla="*/ 2537213 w 8028998"/>
              <a:gd name="connsiteY8" fmla="*/ 3855326 h 5104805"/>
              <a:gd name="connsiteX9" fmla="*/ 2927738 w 8028998"/>
              <a:gd name="connsiteY9" fmla="*/ 3890251 h 5104805"/>
              <a:gd name="connsiteX10" fmla="*/ 3242063 w 8028998"/>
              <a:gd name="connsiteY10" fmla="*/ 3975976 h 5104805"/>
              <a:gd name="connsiteX11" fmla="*/ 3400813 w 8028998"/>
              <a:gd name="connsiteY11" fmla="*/ 3747376 h 5104805"/>
              <a:gd name="connsiteX12" fmla="*/ 3565913 w 8028998"/>
              <a:gd name="connsiteY12" fmla="*/ 3737851 h 5104805"/>
              <a:gd name="connsiteX13" fmla="*/ 3680213 w 8028998"/>
              <a:gd name="connsiteY13" fmla="*/ 3566401 h 5104805"/>
              <a:gd name="connsiteX14" fmla="*/ 3543688 w 8028998"/>
              <a:gd name="connsiteY14" fmla="*/ 3398126 h 5104805"/>
              <a:gd name="connsiteX15" fmla="*/ 3556388 w 8028998"/>
              <a:gd name="connsiteY15" fmla="*/ 3309226 h 5104805"/>
              <a:gd name="connsiteX16" fmla="*/ 3699263 w 8028998"/>
              <a:gd name="connsiteY16" fmla="*/ 3213976 h 5104805"/>
              <a:gd name="connsiteX17" fmla="*/ 3921513 w 8028998"/>
              <a:gd name="connsiteY17" fmla="*/ 3067926 h 5104805"/>
              <a:gd name="connsiteX18" fmla="*/ 4566038 w 8028998"/>
              <a:gd name="connsiteY18" fmla="*/ 2175751 h 5104805"/>
              <a:gd name="connsiteX19" fmla="*/ 5232788 w 8028998"/>
              <a:gd name="connsiteY19" fmla="*/ 2085263 h 5104805"/>
              <a:gd name="connsiteX20" fmla="*/ 5342326 w 8028998"/>
              <a:gd name="connsiteY20" fmla="*/ 1751888 h 5104805"/>
              <a:gd name="connsiteX21" fmla="*/ 5604263 w 8028998"/>
              <a:gd name="connsiteY21" fmla="*/ 1642351 h 5104805"/>
              <a:gd name="connsiteX22" fmla="*/ 6099563 w 8028998"/>
              <a:gd name="connsiteY22" fmla="*/ 1366126 h 5104805"/>
              <a:gd name="connsiteX23" fmla="*/ 6594863 w 8028998"/>
              <a:gd name="connsiteY23" fmla="*/ 1280401 h 5104805"/>
              <a:gd name="connsiteX24" fmla="*/ 7271138 w 8028998"/>
              <a:gd name="connsiteY24" fmla="*/ 985126 h 5104805"/>
              <a:gd name="connsiteX25" fmla="*/ 7442588 w 8028998"/>
              <a:gd name="connsiteY25" fmla="*/ 737476 h 5104805"/>
              <a:gd name="connsiteX26" fmla="*/ 7480688 w 8028998"/>
              <a:gd name="connsiteY26" fmla="*/ 527926 h 5104805"/>
              <a:gd name="connsiteX27" fmla="*/ 7242563 w 8028998"/>
              <a:gd name="connsiteY27" fmla="*/ 480301 h 5104805"/>
              <a:gd name="connsiteX28" fmla="*/ 7566413 w 8028998"/>
              <a:gd name="connsiteY28" fmla="*/ 118351 h 5104805"/>
              <a:gd name="connsiteX29" fmla="*/ 7756913 w 8028998"/>
              <a:gd name="connsiteY29" fmla="*/ 42151 h 5104805"/>
              <a:gd name="connsiteX30" fmla="*/ 7947413 w 8028998"/>
              <a:gd name="connsiteY30" fmla="*/ 727951 h 5104805"/>
              <a:gd name="connsiteX31" fmla="*/ 8004563 w 8028998"/>
              <a:gd name="connsiteY31" fmla="*/ 1480426 h 5104805"/>
              <a:gd name="connsiteX32" fmla="*/ 7556888 w 8028998"/>
              <a:gd name="connsiteY32" fmla="*/ 1585201 h 5104805"/>
              <a:gd name="connsiteX33" fmla="*/ 7175888 w 8028998"/>
              <a:gd name="connsiteY33" fmla="*/ 1613776 h 5104805"/>
              <a:gd name="connsiteX34" fmla="*/ 6842513 w 8028998"/>
              <a:gd name="connsiteY34" fmla="*/ 1947151 h 5104805"/>
              <a:gd name="connsiteX35" fmla="*/ 6366263 w 8028998"/>
              <a:gd name="connsiteY35" fmla="*/ 2061451 h 5104805"/>
              <a:gd name="connsiteX36" fmla="*/ 6147188 w 8028998"/>
              <a:gd name="connsiteY36" fmla="*/ 2147176 h 5104805"/>
              <a:gd name="connsiteX37" fmla="*/ 5975738 w 8028998"/>
              <a:gd name="connsiteY37" fmla="*/ 2375776 h 5104805"/>
              <a:gd name="connsiteX38" fmla="*/ 5804288 w 8028998"/>
              <a:gd name="connsiteY38" fmla="*/ 2642476 h 5104805"/>
              <a:gd name="connsiteX39" fmla="*/ 5775713 w 8028998"/>
              <a:gd name="connsiteY39" fmla="*/ 2842501 h 5104805"/>
              <a:gd name="connsiteX40" fmla="*/ 5594738 w 8028998"/>
              <a:gd name="connsiteY40" fmla="*/ 2890126 h 5104805"/>
              <a:gd name="connsiteX41" fmla="*/ 5289938 w 8028998"/>
              <a:gd name="connsiteY41" fmla="*/ 3233026 h 5104805"/>
              <a:gd name="connsiteX42" fmla="*/ 5223263 w 8028998"/>
              <a:gd name="connsiteY42" fmla="*/ 3509251 h 5104805"/>
              <a:gd name="connsiteX43" fmla="*/ 4480313 w 8028998"/>
              <a:gd name="connsiteY43" fmla="*/ 3880726 h 5104805"/>
              <a:gd name="connsiteX44" fmla="*/ 4042163 w 8028998"/>
              <a:gd name="connsiteY44" fmla="*/ 4052176 h 5104805"/>
              <a:gd name="connsiteX45" fmla="*/ 3946913 w 8028998"/>
              <a:gd name="connsiteY45" fmla="*/ 4223626 h 5104805"/>
              <a:gd name="connsiteX46" fmla="*/ 3661163 w 8028998"/>
              <a:gd name="connsiteY46" fmla="*/ 4461751 h 5104805"/>
              <a:gd name="connsiteX47" fmla="*/ 2470538 w 8028998"/>
              <a:gd name="connsiteY47" fmla="*/ 4918951 h 5104805"/>
              <a:gd name="connsiteX48" fmla="*/ 2222888 w 8028998"/>
              <a:gd name="connsiteY48" fmla="*/ 5014201 h 5104805"/>
              <a:gd name="connsiteX49" fmla="*/ 1432313 w 8028998"/>
              <a:gd name="connsiteY49" fmla="*/ 5080876 h 5104805"/>
              <a:gd name="connsiteX50" fmla="*/ 327413 w 8028998"/>
              <a:gd name="connsiteY50" fmla="*/ 5099926 h 5104805"/>
              <a:gd name="connsiteX51" fmla="*/ 3563 w 8028998"/>
              <a:gd name="connsiteY51" fmla="*/ 5052301 h 5104805"/>
              <a:gd name="connsiteX52" fmla="*/ 165488 w 8028998"/>
              <a:gd name="connsiteY52" fmla="*/ 4614151 h 5104805"/>
              <a:gd name="connsiteX53" fmla="*/ 327413 w 8028998"/>
              <a:gd name="connsiteY53" fmla="*/ 4376026 h 5104805"/>
              <a:gd name="connsiteX0" fmla="*/ 327413 w 8028998"/>
              <a:gd name="connsiteY0" fmla="*/ 4376026 h 5104805"/>
              <a:gd name="connsiteX1" fmla="*/ 708413 w 8028998"/>
              <a:gd name="connsiteY1" fmla="*/ 4376026 h 5104805"/>
              <a:gd name="connsiteX2" fmla="*/ 1019563 w 8028998"/>
              <a:gd name="connsiteY2" fmla="*/ 4296651 h 5104805"/>
              <a:gd name="connsiteX3" fmla="*/ 1384688 w 8028998"/>
              <a:gd name="connsiteY3" fmla="*/ 4141076 h 5104805"/>
              <a:gd name="connsiteX4" fmla="*/ 1629163 w 8028998"/>
              <a:gd name="connsiteY4" fmla="*/ 3972801 h 5104805"/>
              <a:gd name="connsiteX5" fmla="*/ 1794263 w 8028998"/>
              <a:gd name="connsiteY5" fmla="*/ 4052176 h 5104805"/>
              <a:gd name="connsiteX6" fmla="*/ 2260988 w 8028998"/>
              <a:gd name="connsiteY6" fmla="*/ 3652126 h 5104805"/>
              <a:gd name="connsiteX7" fmla="*/ 2432438 w 8028998"/>
              <a:gd name="connsiteY7" fmla="*/ 3737851 h 5104805"/>
              <a:gd name="connsiteX8" fmla="*/ 2537213 w 8028998"/>
              <a:gd name="connsiteY8" fmla="*/ 3855326 h 5104805"/>
              <a:gd name="connsiteX9" fmla="*/ 2927738 w 8028998"/>
              <a:gd name="connsiteY9" fmla="*/ 3890251 h 5104805"/>
              <a:gd name="connsiteX10" fmla="*/ 3242063 w 8028998"/>
              <a:gd name="connsiteY10" fmla="*/ 3975976 h 5104805"/>
              <a:gd name="connsiteX11" fmla="*/ 3400813 w 8028998"/>
              <a:gd name="connsiteY11" fmla="*/ 3747376 h 5104805"/>
              <a:gd name="connsiteX12" fmla="*/ 3565913 w 8028998"/>
              <a:gd name="connsiteY12" fmla="*/ 3737851 h 5104805"/>
              <a:gd name="connsiteX13" fmla="*/ 3680213 w 8028998"/>
              <a:gd name="connsiteY13" fmla="*/ 3566401 h 5104805"/>
              <a:gd name="connsiteX14" fmla="*/ 3543688 w 8028998"/>
              <a:gd name="connsiteY14" fmla="*/ 3398126 h 5104805"/>
              <a:gd name="connsiteX15" fmla="*/ 3556388 w 8028998"/>
              <a:gd name="connsiteY15" fmla="*/ 3309226 h 5104805"/>
              <a:gd name="connsiteX16" fmla="*/ 3699263 w 8028998"/>
              <a:gd name="connsiteY16" fmla="*/ 3213976 h 5104805"/>
              <a:gd name="connsiteX17" fmla="*/ 3921513 w 8028998"/>
              <a:gd name="connsiteY17" fmla="*/ 3067926 h 5104805"/>
              <a:gd name="connsiteX18" fmla="*/ 4566038 w 8028998"/>
              <a:gd name="connsiteY18" fmla="*/ 2175751 h 5104805"/>
              <a:gd name="connsiteX19" fmla="*/ 5232788 w 8028998"/>
              <a:gd name="connsiteY19" fmla="*/ 2085263 h 5104805"/>
              <a:gd name="connsiteX20" fmla="*/ 5304226 w 8028998"/>
              <a:gd name="connsiteY20" fmla="*/ 1966201 h 5104805"/>
              <a:gd name="connsiteX21" fmla="*/ 5342326 w 8028998"/>
              <a:gd name="connsiteY21" fmla="*/ 1751888 h 5104805"/>
              <a:gd name="connsiteX22" fmla="*/ 5604263 w 8028998"/>
              <a:gd name="connsiteY22" fmla="*/ 1642351 h 5104805"/>
              <a:gd name="connsiteX23" fmla="*/ 6099563 w 8028998"/>
              <a:gd name="connsiteY23" fmla="*/ 1366126 h 5104805"/>
              <a:gd name="connsiteX24" fmla="*/ 6594863 w 8028998"/>
              <a:gd name="connsiteY24" fmla="*/ 1280401 h 5104805"/>
              <a:gd name="connsiteX25" fmla="*/ 7271138 w 8028998"/>
              <a:gd name="connsiteY25" fmla="*/ 985126 h 5104805"/>
              <a:gd name="connsiteX26" fmla="*/ 7442588 w 8028998"/>
              <a:gd name="connsiteY26" fmla="*/ 737476 h 5104805"/>
              <a:gd name="connsiteX27" fmla="*/ 7480688 w 8028998"/>
              <a:gd name="connsiteY27" fmla="*/ 527926 h 5104805"/>
              <a:gd name="connsiteX28" fmla="*/ 7242563 w 8028998"/>
              <a:gd name="connsiteY28" fmla="*/ 480301 h 5104805"/>
              <a:gd name="connsiteX29" fmla="*/ 7566413 w 8028998"/>
              <a:gd name="connsiteY29" fmla="*/ 118351 h 5104805"/>
              <a:gd name="connsiteX30" fmla="*/ 7756913 w 8028998"/>
              <a:gd name="connsiteY30" fmla="*/ 42151 h 5104805"/>
              <a:gd name="connsiteX31" fmla="*/ 7947413 w 8028998"/>
              <a:gd name="connsiteY31" fmla="*/ 727951 h 5104805"/>
              <a:gd name="connsiteX32" fmla="*/ 8004563 w 8028998"/>
              <a:gd name="connsiteY32" fmla="*/ 1480426 h 5104805"/>
              <a:gd name="connsiteX33" fmla="*/ 7556888 w 8028998"/>
              <a:gd name="connsiteY33" fmla="*/ 1585201 h 5104805"/>
              <a:gd name="connsiteX34" fmla="*/ 7175888 w 8028998"/>
              <a:gd name="connsiteY34" fmla="*/ 1613776 h 5104805"/>
              <a:gd name="connsiteX35" fmla="*/ 6842513 w 8028998"/>
              <a:gd name="connsiteY35" fmla="*/ 1947151 h 5104805"/>
              <a:gd name="connsiteX36" fmla="*/ 6366263 w 8028998"/>
              <a:gd name="connsiteY36" fmla="*/ 2061451 h 5104805"/>
              <a:gd name="connsiteX37" fmla="*/ 6147188 w 8028998"/>
              <a:gd name="connsiteY37" fmla="*/ 2147176 h 5104805"/>
              <a:gd name="connsiteX38" fmla="*/ 5975738 w 8028998"/>
              <a:gd name="connsiteY38" fmla="*/ 2375776 h 5104805"/>
              <a:gd name="connsiteX39" fmla="*/ 5804288 w 8028998"/>
              <a:gd name="connsiteY39" fmla="*/ 2642476 h 5104805"/>
              <a:gd name="connsiteX40" fmla="*/ 5775713 w 8028998"/>
              <a:gd name="connsiteY40" fmla="*/ 2842501 h 5104805"/>
              <a:gd name="connsiteX41" fmla="*/ 5594738 w 8028998"/>
              <a:gd name="connsiteY41" fmla="*/ 2890126 h 5104805"/>
              <a:gd name="connsiteX42" fmla="*/ 5289938 w 8028998"/>
              <a:gd name="connsiteY42" fmla="*/ 3233026 h 5104805"/>
              <a:gd name="connsiteX43" fmla="*/ 5223263 w 8028998"/>
              <a:gd name="connsiteY43" fmla="*/ 3509251 h 5104805"/>
              <a:gd name="connsiteX44" fmla="*/ 4480313 w 8028998"/>
              <a:gd name="connsiteY44" fmla="*/ 3880726 h 5104805"/>
              <a:gd name="connsiteX45" fmla="*/ 4042163 w 8028998"/>
              <a:gd name="connsiteY45" fmla="*/ 4052176 h 5104805"/>
              <a:gd name="connsiteX46" fmla="*/ 3946913 w 8028998"/>
              <a:gd name="connsiteY46" fmla="*/ 4223626 h 5104805"/>
              <a:gd name="connsiteX47" fmla="*/ 3661163 w 8028998"/>
              <a:gd name="connsiteY47" fmla="*/ 4461751 h 5104805"/>
              <a:gd name="connsiteX48" fmla="*/ 2470538 w 8028998"/>
              <a:gd name="connsiteY48" fmla="*/ 4918951 h 5104805"/>
              <a:gd name="connsiteX49" fmla="*/ 2222888 w 8028998"/>
              <a:gd name="connsiteY49" fmla="*/ 5014201 h 5104805"/>
              <a:gd name="connsiteX50" fmla="*/ 1432313 w 8028998"/>
              <a:gd name="connsiteY50" fmla="*/ 5080876 h 5104805"/>
              <a:gd name="connsiteX51" fmla="*/ 327413 w 8028998"/>
              <a:gd name="connsiteY51" fmla="*/ 5099926 h 5104805"/>
              <a:gd name="connsiteX52" fmla="*/ 3563 w 8028998"/>
              <a:gd name="connsiteY52" fmla="*/ 5052301 h 5104805"/>
              <a:gd name="connsiteX53" fmla="*/ 165488 w 8028998"/>
              <a:gd name="connsiteY53" fmla="*/ 4614151 h 5104805"/>
              <a:gd name="connsiteX54" fmla="*/ 327413 w 8028998"/>
              <a:gd name="connsiteY54" fmla="*/ 4376026 h 5104805"/>
              <a:gd name="connsiteX0" fmla="*/ 327413 w 8028998"/>
              <a:gd name="connsiteY0" fmla="*/ 4376026 h 5104805"/>
              <a:gd name="connsiteX1" fmla="*/ 708413 w 8028998"/>
              <a:gd name="connsiteY1" fmla="*/ 4376026 h 5104805"/>
              <a:gd name="connsiteX2" fmla="*/ 1019563 w 8028998"/>
              <a:gd name="connsiteY2" fmla="*/ 4296651 h 5104805"/>
              <a:gd name="connsiteX3" fmla="*/ 1384688 w 8028998"/>
              <a:gd name="connsiteY3" fmla="*/ 4141076 h 5104805"/>
              <a:gd name="connsiteX4" fmla="*/ 1629163 w 8028998"/>
              <a:gd name="connsiteY4" fmla="*/ 3972801 h 5104805"/>
              <a:gd name="connsiteX5" fmla="*/ 1794263 w 8028998"/>
              <a:gd name="connsiteY5" fmla="*/ 4052176 h 5104805"/>
              <a:gd name="connsiteX6" fmla="*/ 2260988 w 8028998"/>
              <a:gd name="connsiteY6" fmla="*/ 3652126 h 5104805"/>
              <a:gd name="connsiteX7" fmla="*/ 2432438 w 8028998"/>
              <a:gd name="connsiteY7" fmla="*/ 3737851 h 5104805"/>
              <a:gd name="connsiteX8" fmla="*/ 2537213 w 8028998"/>
              <a:gd name="connsiteY8" fmla="*/ 3855326 h 5104805"/>
              <a:gd name="connsiteX9" fmla="*/ 2927738 w 8028998"/>
              <a:gd name="connsiteY9" fmla="*/ 3890251 h 5104805"/>
              <a:gd name="connsiteX10" fmla="*/ 3242063 w 8028998"/>
              <a:gd name="connsiteY10" fmla="*/ 3975976 h 5104805"/>
              <a:gd name="connsiteX11" fmla="*/ 3400813 w 8028998"/>
              <a:gd name="connsiteY11" fmla="*/ 3747376 h 5104805"/>
              <a:gd name="connsiteX12" fmla="*/ 3565913 w 8028998"/>
              <a:gd name="connsiteY12" fmla="*/ 3737851 h 5104805"/>
              <a:gd name="connsiteX13" fmla="*/ 3680213 w 8028998"/>
              <a:gd name="connsiteY13" fmla="*/ 3566401 h 5104805"/>
              <a:gd name="connsiteX14" fmla="*/ 3543688 w 8028998"/>
              <a:gd name="connsiteY14" fmla="*/ 3398126 h 5104805"/>
              <a:gd name="connsiteX15" fmla="*/ 3556388 w 8028998"/>
              <a:gd name="connsiteY15" fmla="*/ 3309226 h 5104805"/>
              <a:gd name="connsiteX16" fmla="*/ 3699263 w 8028998"/>
              <a:gd name="connsiteY16" fmla="*/ 3213976 h 5104805"/>
              <a:gd name="connsiteX17" fmla="*/ 3921513 w 8028998"/>
              <a:gd name="connsiteY17" fmla="*/ 3067926 h 5104805"/>
              <a:gd name="connsiteX18" fmla="*/ 4566038 w 8028998"/>
              <a:gd name="connsiteY18" fmla="*/ 2175751 h 5104805"/>
              <a:gd name="connsiteX19" fmla="*/ 5104200 w 8028998"/>
              <a:gd name="connsiteY19" fmla="*/ 2109076 h 5104805"/>
              <a:gd name="connsiteX20" fmla="*/ 5304226 w 8028998"/>
              <a:gd name="connsiteY20" fmla="*/ 1966201 h 5104805"/>
              <a:gd name="connsiteX21" fmla="*/ 5342326 w 8028998"/>
              <a:gd name="connsiteY21" fmla="*/ 1751888 h 5104805"/>
              <a:gd name="connsiteX22" fmla="*/ 5604263 w 8028998"/>
              <a:gd name="connsiteY22" fmla="*/ 1642351 h 5104805"/>
              <a:gd name="connsiteX23" fmla="*/ 6099563 w 8028998"/>
              <a:gd name="connsiteY23" fmla="*/ 1366126 h 5104805"/>
              <a:gd name="connsiteX24" fmla="*/ 6594863 w 8028998"/>
              <a:gd name="connsiteY24" fmla="*/ 1280401 h 5104805"/>
              <a:gd name="connsiteX25" fmla="*/ 7271138 w 8028998"/>
              <a:gd name="connsiteY25" fmla="*/ 985126 h 5104805"/>
              <a:gd name="connsiteX26" fmla="*/ 7442588 w 8028998"/>
              <a:gd name="connsiteY26" fmla="*/ 737476 h 5104805"/>
              <a:gd name="connsiteX27" fmla="*/ 7480688 w 8028998"/>
              <a:gd name="connsiteY27" fmla="*/ 527926 h 5104805"/>
              <a:gd name="connsiteX28" fmla="*/ 7242563 w 8028998"/>
              <a:gd name="connsiteY28" fmla="*/ 480301 h 5104805"/>
              <a:gd name="connsiteX29" fmla="*/ 7566413 w 8028998"/>
              <a:gd name="connsiteY29" fmla="*/ 118351 h 5104805"/>
              <a:gd name="connsiteX30" fmla="*/ 7756913 w 8028998"/>
              <a:gd name="connsiteY30" fmla="*/ 42151 h 5104805"/>
              <a:gd name="connsiteX31" fmla="*/ 7947413 w 8028998"/>
              <a:gd name="connsiteY31" fmla="*/ 727951 h 5104805"/>
              <a:gd name="connsiteX32" fmla="*/ 8004563 w 8028998"/>
              <a:gd name="connsiteY32" fmla="*/ 1480426 h 5104805"/>
              <a:gd name="connsiteX33" fmla="*/ 7556888 w 8028998"/>
              <a:gd name="connsiteY33" fmla="*/ 1585201 h 5104805"/>
              <a:gd name="connsiteX34" fmla="*/ 7175888 w 8028998"/>
              <a:gd name="connsiteY34" fmla="*/ 1613776 h 5104805"/>
              <a:gd name="connsiteX35" fmla="*/ 6842513 w 8028998"/>
              <a:gd name="connsiteY35" fmla="*/ 1947151 h 5104805"/>
              <a:gd name="connsiteX36" fmla="*/ 6366263 w 8028998"/>
              <a:gd name="connsiteY36" fmla="*/ 2061451 h 5104805"/>
              <a:gd name="connsiteX37" fmla="*/ 6147188 w 8028998"/>
              <a:gd name="connsiteY37" fmla="*/ 2147176 h 5104805"/>
              <a:gd name="connsiteX38" fmla="*/ 5975738 w 8028998"/>
              <a:gd name="connsiteY38" fmla="*/ 2375776 h 5104805"/>
              <a:gd name="connsiteX39" fmla="*/ 5804288 w 8028998"/>
              <a:gd name="connsiteY39" fmla="*/ 2642476 h 5104805"/>
              <a:gd name="connsiteX40" fmla="*/ 5775713 w 8028998"/>
              <a:gd name="connsiteY40" fmla="*/ 2842501 h 5104805"/>
              <a:gd name="connsiteX41" fmla="*/ 5594738 w 8028998"/>
              <a:gd name="connsiteY41" fmla="*/ 2890126 h 5104805"/>
              <a:gd name="connsiteX42" fmla="*/ 5289938 w 8028998"/>
              <a:gd name="connsiteY42" fmla="*/ 3233026 h 5104805"/>
              <a:gd name="connsiteX43" fmla="*/ 5223263 w 8028998"/>
              <a:gd name="connsiteY43" fmla="*/ 3509251 h 5104805"/>
              <a:gd name="connsiteX44" fmla="*/ 4480313 w 8028998"/>
              <a:gd name="connsiteY44" fmla="*/ 3880726 h 5104805"/>
              <a:gd name="connsiteX45" fmla="*/ 4042163 w 8028998"/>
              <a:gd name="connsiteY45" fmla="*/ 4052176 h 5104805"/>
              <a:gd name="connsiteX46" fmla="*/ 3946913 w 8028998"/>
              <a:gd name="connsiteY46" fmla="*/ 4223626 h 5104805"/>
              <a:gd name="connsiteX47" fmla="*/ 3661163 w 8028998"/>
              <a:gd name="connsiteY47" fmla="*/ 4461751 h 5104805"/>
              <a:gd name="connsiteX48" fmla="*/ 2470538 w 8028998"/>
              <a:gd name="connsiteY48" fmla="*/ 4918951 h 5104805"/>
              <a:gd name="connsiteX49" fmla="*/ 2222888 w 8028998"/>
              <a:gd name="connsiteY49" fmla="*/ 5014201 h 5104805"/>
              <a:gd name="connsiteX50" fmla="*/ 1432313 w 8028998"/>
              <a:gd name="connsiteY50" fmla="*/ 5080876 h 5104805"/>
              <a:gd name="connsiteX51" fmla="*/ 327413 w 8028998"/>
              <a:gd name="connsiteY51" fmla="*/ 5099926 h 5104805"/>
              <a:gd name="connsiteX52" fmla="*/ 3563 w 8028998"/>
              <a:gd name="connsiteY52" fmla="*/ 5052301 h 5104805"/>
              <a:gd name="connsiteX53" fmla="*/ 165488 w 8028998"/>
              <a:gd name="connsiteY53" fmla="*/ 4614151 h 5104805"/>
              <a:gd name="connsiteX54" fmla="*/ 327413 w 8028998"/>
              <a:gd name="connsiteY54" fmla="*/ 4376026 h 5104805"/>
              <a:gd name="connsiteX0" fmla="*/ 327413 w 8028998"/>
              <a:gd name="connsiteY0" fmla="*/ 4376026 h 5104805"/>
              <a:gd name="connsiteX1" fmla="*/ 708413 w 8028998"/>
              <a:gd name="connsiteY1" fmla="*/ 4376026 h 5104805"/>
              <a:gd name="connsiteX2" fmla="*/ 1019563 w 8028998"/>
              <a:gd name="connsiteY2" fmla="*/ 4296651 h 5104805"/>
              <a:gd name="connsiteX3" fmla="*/ 1384688 w 8028998"/>
              <a:gd name="connsiteY3" fmla="*/ 4141076 h 5104805"/>
              <a:gd name="connsiteX4" fmla="*/ 1629163 w 8028998"/>
              <a:gd name="connsiteY4" fmla="*/ 3972801 h 5104805"/>
              <a:gd name="connsiteX5" fmla="*/ 1794263 w 8028998"/>
              <a:gd name="connsiteY5" fmla="*/ 4052176 h 5104805"/>
              <a:gd name="connsiteX6" fmla="*/ 2260988 w 8028998"/>
              <a:gd name="connsiteY6" fmla="*/ 3652126 h 5104805"/>
              <a:gd name="connsiteX7" fmla="*/ 2432438 w 8028998"/>
              <a:gd name="connsiteY7" fmla="*/ 3737851 h 5104805"/>
              <a:gd name="connsiteX8" fmla="*/ 2537213 w 8028998"/>
              <a:gd name="connsiteY8" fmla="*/ 3855326 h 5104805"/>
              <a:gd name="connsiteX9" fmla="*/ 2927738 w 8028998"/>
              <a:gd name="connsiteY9" fmla="*/ 3890251 h 5104805"/>
              <a:gd name="connsiteX10" fmla="*/ 3242063 w 8028998"/>
              <a:gd name="connsiteY10" fmla="*/ 3975976 h 5104805"/>
              <a:gd name="connsiteX11" fmla="*/ 3400813 w 8028998"/>
              <a:gd name="connsiteY11" fmla="*/ 3747376 h 5104805"/>
              <a:gd name="connsiteX12" fmla="*/ 3565913 w 8028998"/>
              <a:gd name="connsiteY12" fmla="*/ 3737851 h 5104805"/>
              <a:gd name="connsiteX13" fmla="*/ 3680213 w 8028998"/>
              <a:gd name="connsiteY13" fmla="*/ 3566401 h 5104805"/>
              <a:gd name="connsiteX14" fmla="*/ 3543688 w 8028998"/>
              <a:gd name="connsiteY14" fmla="*/ 3398126 h 5104805"/>
              <a:gd name="connsiteX15" fmla="*/ 3556388 w 8028998"/>
              <a:gd name="connsiteY15" fmla="*/ 3309226 h 5104805"/>
              <a:gd name="connsiteX16" fmla="*/ 3699263 w 8028998"/>
              <a:gd name="connsiteY16" fmla="*/ 3213976 h 5104805"/>
              <a:gd name="connsiteX17" fmla="*/ 3921513 w 8028998"/>
              <a:gd name="connsiteY17" fmla="*/ 3067926 h 5104805"/>
              <a:gd name="connsiteX18" fmla="*/ 4494601 w 8028998"/>
              <a:gd name="connsiteY18" fmla="*/ 2251951 h 5104805"/>
              <a:gd name="connsiteX19" fmla="*/ 5104200 w 8028998"/>
              <a:gd name="connsiteY19" fmla="*/ 2109076 h 5104805"/>
              <a:gd name="connsiteX20" fmla="*/ 5304226 w 8028998"/>
              <a:gd name="connsiteY20" fmla="*/ 1966201 h 5104805"/>
              <a:gd name="connsiteX21" fmla="*/ 5342326 w 8028998"/>
              <a:gd name="connsiteY21" fmla="*/ 1751888 h 5104805"/>
              <a:gd name="connsiteX22" fmla="*/ 5604263 w 8028998"/>
              <a:gd name="connsiteY22" fmla="*/ 1642351 h 5104805"/>
              <a:gd name="connsiteX23" fmla="*/ 6099563 w 8028998"/>
              <a:gd name="connsiteY23" fmla="*/ 1366126 h 5104805"/>
              <a:gd name="connsiteX24" fmla="*/ 6594863 w 8028998"/>
              <a:gd name="connsiteY24" fmla="*/ 1280401 h 5104805"/>
              <a:gd name="connsiteX25" fmla="*/ 7271138 w 8028998"/>
              <a:gd name="connsiteY25" fmla="*/ 985126 h 5104805"/>
              <a:gd name="connsiteX26" fmla="*/ 7442588 w 8028998"/>
              <a:gd name="connsiteY26" fmla="*/ 737476 h 5104805"/>
              <a:gd name="connsiteX27" fmla="*/ 7480688 w 8028998"/>
              <a:gd name="connsiteY27" fmla="*/ 527926 h 5104805"/>
              <a:gd name="connsiteX28" fmla="*/ 7242563 w 8028998"/>
              <a:gd name="connsiteY28" fmla="*/ 480301 h 5104805"/>
              <a:gd name="connsiteX29" fmla="*/ 7566413 w 8028998"/>
              <a:gd name="connsiteY29" fmla="*/ 118351 h 5104805"/>
              <a:gd name="connsiteX30" fmla="*/ 7756913 w 8028998"/>
              <a:gd name="connsiteY30" fmla="*/ 42151 h 5104805"/>
              <a:gd name="connsiteX31" fmla="*/ 7947413 w 8028998"/>
              <a:gd name="connsiteY31" fmla="*/ 727951 h 5104805"/>
              <a:gd name="connsiteX32" fmla="*/ 8004563 w 8028998"/>
              <a:gd name="connsiteY32" fmla="*/ 1480426 h 5104805"/>
              <a:gd name="connsiteX33" fmla="*/ 7556888 w 8028998"/>
              <a:gd name="connsiteY33" fmla="*/ 1585201 h 5104805"/>
              <a:gd name="connsiteX34" fmla="*/ 7175888 w 8028998"/>
              <a:gd name="connsiteY34" fmla="*/ 1613776 h 5104805"/>
              <a:gd name="connsiteX35" fmla="*/ 6842513 w 8028998"/>
              <a:gd name="connsiteY35" fmla="*/ 1947151 h 5104805"/>
              <a:gd name="connsiteX36" fmla="*/ 6366263 w 8028998"/>
              <a:gd name="connsiteY36" fmla="*/ 2061451 h 5104805"/>
              <a:gd name="connsiteX37" fmla="*/ 6147188 w 8028998"/>
              <a:gd name="connsiteY37" fmla="*/ 2147176 h 5104805"/>
              <a:gd name="connsiteX38" fmla="*/ 5975738 w 8028998"/>
              <a:gd name="connsiteY38" fmla="*/ 2375776 h 5104805"/>
              <a:gd name="connsiteX39" fmla="*/ 5804288 w 8028998"/>
              <a:gd name="connsiteY39" fmla="*/ 2642476 h 5104805"/>
              <a:gd name="connsiteX40" fmla="*/ 5775713 w 8028998"/>
              <a:gd name="connsiteY40" fmla="*/ 2842501 h 5104805"/>
              <a:gd name="connsiteX41" fmla="*/ 5594738 w 8028998"/>
              <a:gd name="connsiteY41" fmla="*/ 2890126 h 5104805"/>
              <a:gd name="connsiteX42" fmla="*/ 5289938 w 8028998"/>
              <a:gd name="connsiteY42" fmla="*/ 3233026 h 5104805"/>
              <a:gd name="connsiteX43" fmla="*/ 5223263 w 8028998"/>
              <a:gd name="connsiteY43" fmla="*/ 3509251 h 5104805"/>
              <a:gd name="connsiteX44" fmla="*/ 4480313 w 8028998"/>
              <a:gd name="connsiteY44" fmla="*/ 3880726 h 5104805"/>
              <a:gd name="connsiteX45" fmla="*/ 4042163 w 8028998"/>
              <a:gd name="connsiteY45" fmla="*/ 4052176 h 5104805"/>
              <a:gd name="connsiteX46" fmla="*/ 3946913 w 8028998"/>
              <a:gd name="connsiteY46" fmla="*/ 4223626 h 5104805"/>
              <a:gd name="connsiteX47" fmla="*/ 3661163 w 8028998"/>
              <a:gd name="connsiteY47" fmla="*/ 4461751 h 5104805"/>
              <a:gd name="connsiteX48" fmla="*/ 2470538 w 8028998"/>
              <a:gd name="connsiteY48" fmla="*/ 4918951 h 5104805"/>
              <a:gd name="connsiteX49" fmla="*/ 2222888 w 8028998"/>
              <a:gd name="connsiteY49" fmla="*/ 5014201 h 5104805"/>
              <a:gd name="connsiteX50" fmla="*/ 1432313 w 8028998"/>
              <a:gd name="connsiteY50" fmla="*/ 5080876 h 5104805"/>
              <a:gd name="connsiteX51" fmla="*/ 327413 w 8028998"/>
              <a:gd name="connsiteY51" fmla="*/ 5099926 h 5104805"/>
              <a:gd name="connsiteX52" fmla="*/ 3563 w 8028998"/>
              <a:gd name="connsiteY52" fmla="*/ 5052301 h 5104805"/>
              <a:gd name="connsiteX53" fmla="*/ 165488 w 8028998"/>
              <a:gd name="connsiteY53" fmla="*/ 4614151 h 5104805"/>
              <a:gd name="connsiteX54" fmla="*/ 327413 w 8028998"/>
              <a:gd name="connsiteY54" fmla="*/ 4376026 h 5104805"/>
              <a:gd name="connsiteX0" fmla="*/ 327413 w 8028998"/>
              <a:gd name="connsiteY0" fmla="*/ 4376026 h 5104805"/>
              <a:gd name="connsiteX1" fmla="*/ 708413 w 8028998"/>
              <a:gd name="connsiteY1" fmla="*/ 4376026 h 5104805"/>
              <a:gd name="connsiteX2" fmla="*/ 1019563 w 8028998"/>
              <a:gd name="connsiteY2" fmla="*/ 4296651 h 5104805"/>
              <a:gd name="connsiteX3" fmla="*/ 1384688 w 8028998"/>
              <a:gd name="connsiteY3" fmla="*/ 4141076 h 5104805"/>
              <a:gd name="connsiteX4" fmla="*/ 1629163 w 8028998"/>
              <a:gd name="connsiteY4" fmla="*/ 3972801 h 5104805"/>
              <a:gd name="connsiteX5" fmla="*/ 1794263 w 8028998"/>
              <a:gd name="connsiteY5" fmla="*/ 4052176 h 5104805"/>
              <a:gd name="connsiteX6" fmla="*/ 2260988 w 8028998"/>
              <a:gd name="connsiteY6" fmla="*/ 3652126 h 5104805"/>
              <a:gd name="connsiteX7" fmla="*/ 2432438 w 8028998"/>
              <a:gd name="connsiteY7" fmla="*/ 3737851 h 5104805"/>
              <a:gd name="connsiteX8" fmla="*/ 2537213 w 8028998"/>
              <a:gd name="connsiteY8" fmla="*/ 3855326 h 5104805"/>
              <a:gd name="connsiteX9" fmla="*/ 2927738 w 8028998"/>
              <a:gd name="connsiteY9" fmla="*/ 3890251 h 5104805"/>
              <a:gd name="connsiteX10" fmla="*/ 3242063 w 8028998"/>
              <a:gd name="connsiteY10" fmla="*/ 3975976 h 5104805"/>
              <a:gd name="connsiteX11" fmla="*/ 3400813 w 8028998"/>
              <a:gd name="connsiteY11" fmla="*/ 3747376 h 5104805"/>
              <a:gd name="connsiteX12" fmla="*/ 3565913 w 8028998"/>
              <a:gd name="connsiteY12" fmla="*/ 3737851 h 5104805"/>
              <a:gd name="connsiteX13" fmla="*/ 3680213 w 8028998"/>
              <a:gd name="connsiteY13" fmla="*/ 3566401 h 5104805"/>
              <a:gd name="connsiteX14" fmla="*/ 3543688 w 8028998"/>
              <a:gd name="connsiteY14" fmla="*/ 3398126 h 5104805"/>
              <a:gd name="connsiteX15" fmla="*/ 3556388 w 8028998"/>
              <a:gd name="connsiteY15" fmla="*/ 3309226 h 5104805"/>
              <a:gd name="connsiteX16" fmla="*/ 3699263 w 8028998"/>
              <a:gd name="connsiteY16" fmla="*/ 3213976 h 5104805"/>
              <a:gd name="connsiteX17" fmla="*/ 3921513 w 8028998"/>
              <a:gd name="connsiteY17" fmla="*/ 3067926 h 5104805"/>
              <a:gd name="connsiteX18" fmla="*/ 4494601 w 8028998"/>
              <a:gd name="connsiteY18" fmla="*/ 2251951 h 5104805"/>
              <a:gd name="connsiteX19" fmla="*/ 4785113 w 8028998"/>
              <a:gd name="connsiteY19" fmla="*/ 2113839 h 5104805"/>
              <a:gd name="connsiteX20" fmla="*/ 5104200 w 8028998"/>
              <a:gd name="connsiteY20" fmla="*/ 2109076 h 5104805"/>
              <a:gd name="connsiteX21" fmla="*/ 5304226 w 8028998"/>
              <a:gd name="connsiteY21" fmla="*/ 1966201 h 5104805"/>
              <a:gd name="connsiteX22" fmla="*/ 5342326 w 8028998"/>
              <a:gd name="connsiteY22" fmla="*/ 1751888 h 5104805"/>
              <a:gd name="connsiteX23" fmla="*/ 5604263 w 8028998"/>
              <a:gd name="connsiteY23" fmla="*/ 1642351 h 5104805"/>
              <a:gd name="connsiteX24" fmla="*/ 6099563 w 8028998"/>
              <a:gd name="connsiteY24" fmla="*/ 1366126 h 5104805"/>
              <a:gd name="connsiteX25" fmla="*/ 6594863 w 8028998"/>
              <a:gd name="connsiteY25" fmla="*/ 1280401 h 5104805"/>
              <a:gd name="connsiteX26" fmla="*/ 7271138 w 8028998"/>
              <a:gd name="connsiteY26" fmla="*/ 985126 h 5104805"/>
              <a:gd name="connsiteX27" fmla="*/ 7442588 w 8028998"/>
              <a:gd name="connsiteY27" fmla="*/ 737476 h 5104805"/>
              <a:gd name="connsiteX28" fmla="*/ 7480688 w 8028998"/>
              <a:gd name="connsiteY28" fmla="*/ 527926 h 5104805"/>
              <a:gd name="connsiteX29" fmla="*/ 7242563 w 8028998"/>
              <a:gd name="connsiteY29" fmla="*/ 480301 h 5104805"/>
              <a:gd name="connsiteX30" fmla="*/ 7566413 w 8028998"/>
              <a:gd name="connsiteY30" fmla="*/ 118351 h 5104805"/>
              <a:gd name="connsiteX31" fmla="*/ 7756913 w 8028998"/>
              <a:gd name="connsiteY31" fmla="*/ 42151 h 5104805"/>
              <a:gd name="connsiteX32" fmla="*/ 7947413 w 8028998"/>
              <a:gd name="connsiteY32" fmla="*/ 727951 h 5104805"/>
              <a:gd name="connsiteX33" fmla="*/ 8004563 w 8028998"/>
              <a:gd name="connsiteY33" fmla="*/ 1480426 h 5104805"/>
              <a:gd name="connsiteX34" fmla="*/ 7556888 w 8028998"/>
              <a:gd name="connsiteY34" fmla="*/ 1585201 h 5104805"/>
              <a:gd name="connsiteX35" fmla="*/ 7175888 w 8028998"/>
              <a:gd name="connsiteY35" fmla="*/ 1613776 h 5104805"/>
              <a:gd name="connsiteX36" fmla="*/ 6842513 w 8028998"/>
              <a:gd name="connsiteY36" fmla="*/ 1947151 h 5104805"/>
              <a:gd name="connsiteX37" fmla="*/ 6366263 w 8028998"/>
              <a:gd name="connsiteY37" fmla="*/ 2061451 h 5104805"/>
              <a:gd name="connsiteX38" fmla="*/ 6147188 w 8028998"/>
              <a:gd name="connsiteY38" fmla="*/ 2147176 h 5104805"/>
              <a:gd name="connsiteX39" fmla="*/ 5975738 w 8028998"/>
              <a:gd name="connsiteY39" fmla="*/ 2375776 h 5104805"/>
              <a:gd name="connsiteX40" fmla="*/ 5804288 w 8028998"/>
              <a:gd name="connsiteY40" fmla="*/ 2642476 h 5104805"/>
              <a:gd name="connsiteX41" fmla="*/ 5775713 w 8028998"/>
              <a:gd name="connsiteY41" fmla="*/ 2842501 h 5104805"/>
              <a:gd name="connsiteX42" fmla="*/ 5594738 w 8028998"/>
              <a:gd name="connsiteY42" fmla="*/ 2890126 h 5104805"/>
              <a:gd name="connsiteX43" fmla="*/ 5289938 w 8028998"/>
              <a:gd name="connsiteY43" fmla="*/ 3233026 h 5104805"/>
              <a:gd name="connsiteX44" fmla="*/ 5223263 w 8028998"/>
              <a:gd name="connsiteY44" fmla="*/ 3509251 h 5104805"/>
              <a:gd name="connsiteX45" fmla="*/ 4480313 w 8028998"/>
              <a:gd name="connsiteY45" fmla="*/ 3880726 h 5104805"/>
              <a:gd name="connsiteX46" fmla="*/ 4042163 w 8028998"/>
              <a:gd name="connsiteY46" fmla="*/ 4052176 h 5104805"/>
              <a:gd name="connsiteX47" fmla="*/ 3946913 w 8028998"/>
              <a:gd name="connsiteY47" fmla="*/ 4223626 h 5104805"/>
              <a:gd name="connsiteX48" fmla="*/ 3661163 w 8028998"/>
              <a:gd name="connsiteY48" fmla="*/ 4461751 h 5104805"/>
              <a:gd name="connsiteX49" fmla="*/ 2470538 w 8028998"/>
              <a:gd name="connsiteY49" fmla="*/ 4918951 h 5104805"/>
              <a:gd name="connsiteX50" fmla="*/ 2222888 w 8028998"/>
              <a:gd name="connsiteY50" fmla="*/ 5014201 h 5104805"/>
              <a:gd name="connsiteX51" fmla="*/ 1432313 w 8028998"/>
              <a:gd name="connsiteY51" fmla="*/ 5080876 h 5104805"/>
              <a:gd name="connsiteX52" fmla="*/ 327413 w 8028998"/>
              <a:gd name="connsiteY52" fmla="*/ 5099926 h 5104805"/>
              <a:gd name="connsiteX53" fmla="*/ 3563 w 8028998"/>
              <a:gd name="connsiteY53" fmla="*/ 5052301 h 5104805"/>
              <a:gd name="connsiteX54" fmla="*/ 165488 w 8028998"/>
              <a:gd name="connsiteY54" fmla="*/ 4614151 h 5104805"/>
              <a:gd name="connsiteX55" fmla="*/ 327413 w 8028998"/>
              <a:gd name="connsiteY55" fmla="*/ 4376026 h 5104805"/>
              <a:gd name="connsiteX0" fmla="*/ 327413 w 8028998"/>
              <a:gd name="connsiteY0" fmla="*/ 4376026 h 5104805"/>
              <a:gd name="connsiteX1" fmla="*/ 708413 w 8028998"/>
              <a:gd name="connsiteY1" fmla="*/ 4376026 h 5104805"/>
              <a:gd name="connsiteX2" fmla="*/ 1019563 w 8028998"/>
              <a:gd name="connsiteY2" fmla="*/ 4296651 h 5104805"/>
              <a:gd name="connsiteX3" fmla="*/ 1384688 w 8028998"/>
              <a:gd name="connsiteY3" fmla="*/ 4141076 h 5104805"/>
              <a:gd name="connsiteX4" fmla="*/ 1629163 w 8028998"/>
              <a:gd name="connsiteY4" fmla="*/ 3972801 h 5104805"/>
              <a:gd name="connsiteX5" fmla="*/ 1794263 w 8028998"/>
              <a:gd name="connsiteY5" fmla="*/ 4052176 h 5104805"/>
              <a:gd name="connsiteX6" fmla="*/ 2260988 w 8028998"/>
              <a:gd name="connsiteY6" fmla="*/ 3652126 h 5104805"/>
              <a:gd name="connsiteX7" fmla="*/ 2432438 w 8028998"/>
              <a:gd name="connsiteY7" fmla="*/ 3737851 h 5104805"/>
              <a:gd name="connsiteX8" fmla="*/ 2537213 w 8028998"/>
              <a:gd name="connsiteY8" fmla="*/ 3855326 h 5104805"/>
              <a:gd name="connsiteX9" fmla="*/ 2927738 w 8028998"/>
              <a:gd name="connsiteY9" fmla="*/ 3890251 h 5104805"/>
              <a:gd name="connsiteX10" fmla="*/ 3242063 w 8028998"/>
              <a:gd name="connsiteY10" fmla="*/ 3975976 h 5104805"/>
              <a:gd name="connsiteX11" fmla="*/ 3400813 w 8028998"/>
              <a:gd name="connsiteY11" fmla="*/ 3747376 h 5104805"/>
              <a:gd name="connsiteX12" fmla="*/ 3565913 w 8028998"/>
              <a:gd name="connsiteY12" fmla="*/ 3737851 h 5104805"/>
              <a:gd name="connsiteX13" fmla="*/ 3680213 w 8028998"/>
              <a:gd name="connsiteY13" fmla="*/ 3566401 h 5104805"/>
              <a:gd name="connsiteX14" fmla="*/ 3543688 w 8028998"/>
              <a:gd name="connsiteY14" fmla="*/ 3398126 h 5104805"/>
              <a:gd name="connsiteX15" fmla="*/ 3556388 w 8028998"/>
              <a:gd name="connsiteY15" fmla="*/ 3309226 h 5104805"/>
              <a:gd name="connsiteX16" fmla="*/ 3699263 w 8028998"/>
              <a:gd name="connsiteY16" fmla="*/ 3213976 h 5104805"/>
              <a:gd name="connsiteX17" fmla="*/ 3921513 w 8028998"/>
              <a:gd name="connsiteY17" fmla="*/ 3067926 h 5104805"/>
              <a:gd name="connsiteX18" fmla="*/ 4165988 w 8028998"/>
              <a:gd name="connsiteY18" fmla="*/ 2709151 h 5104805"/>
              <a:gd name="connsiteX19" fmla="*/ 4494601 w 8028998"/>
              <a:gd name="connsiteY19" fmla="*/ 2251951 h 5104805"/>
              <a:gd name="connsiteX20" fmla="*/ 4785113 w 8028998"/>
              <a:gd name="connsiteY20" fmla="*/ 2113839 h 5104805"/>
              <a:gd name="connsiteX21" fmla="*/ 5104200 w 8028998"/>
              <a:gd name="connsiteY21" fmla="*/ 2109076 h 5104805"/>
              <a:gd name="connsiteX22" fmla="*/ 5304226 w 8028998"/>
              <a:gd name="connsiteY22" fmla="*/ 1966201 h 5104805"/>
              <a:gd name="connsiteX23" fmla="*/ 5342326 w 8028998"/>
              <a:gd name="connsiteY23" fmla="*/ 1751888 h 5104805"/>
              <a:gd name="connsiteX24" fmla="*/ 5604263 w 8028998"/>
              <a:gd name="connsiteY24" fmla="*/ 1642351 h 5104805"/>
              <a:gd name="connsiteX25" fmla="*/ 6099563 w 8028998"/>
              <a:gd name="connsiteY25" fmla="*/ 1366126 h 5104805"/>
              <a:gd name="connsiteX26" fmla="*/ 6594863 w 8028998"/>
              <a:gd name="connsiteY26" fmla="*/ 1280401 h 5104805"/>
              <a:gd name="connsiteX27" fmla="*/ 7271138 w 8028998"/>
              <a:gd name="connsiteY27" fmla="*/ 985126 h 5104805"/>
              <a:gd name="connsiteX28" fmla="*/ 7442588 w 8028998"/>
              <a:gd name="connsiteY28" fmla="*/ 737476 h 5104805"/>
              <a:gd name="connsiteX29" fmla="*/ 7480688 w 8028998"/>
              <a:gd name="connsiteY29" fmla="*/ 527926 h 5104805"/>
              <a:gd name="connsiteX30" fmla="*/ 7242563 w 8028998"/>
              <a:gd name="connsiteY30" fmla="*/ 480301 h 5104805"/>
              <a:gd name="connsiteX31" fmla="*/ 7566413 w 8028998"/>
              <a:gd name="connsiteY31" fmla="*/ 118351 h 5104805"/>
              <a:gd name="connsiteX32" fmla="*/ 7756913 w 8028998"/>
              <a:gd name="connsiteY32" fmla="*/ 42151 h 5104805"/>
              <a:gd name="connsiteX33" fmla="*/ 7947413 w 8028998"/>
              <a:gd name="connsiteY33" fmla="*/ 727951 h 5104805"/>
              <a:gd name="connsiteX34" fmla="*/ 8004563 w 8028998"/>
              <a:gd name="connsiteY34" fmla="*/ 1480426 h 5104805"/>
              <a:gd name="connsiteX35" fmla="*/ 7556888 w 8028998"/>
              <a:gd name="connsiteY35" fmla="*/ 1585201 h 5104805"/>
              <a:gd name="connsiteX36" fmla="*/ 7175888 w 8028998"/>
              <a:gd name="connsiteY36" fmla="*/ 1613776 h 5104805"/>
              <a:gd name="connsiteX37" fmla="*/ 6842513 w 8028998"/>
              <a:gd name="connsiteY37" fmla="*/ 1947151 h 5104805"/>
              <a:gd name="connsiteX38" fmla="*/ 6366263 w 8028998"/>
              <a:gd name="connsiteY38" fmla="*/ 2061451 h 5104805"/>
              <a:gd name="connsiteX39" fmla="*/ 6147188 w 8028998"/>
              <a:gd name="connsiteY39" fmla="*/ 2147176 h 5104805"/>
              <a:gd name="connsiteX40" fmla="*/ 5975738 w 8028998"/>
              <a:gd name="connsiteY40" fmla="*/ 2375776 h 5104805"/>
              <a:gd name="connsiteX41" fmla="*/ 5804288 w 8028998"/>
              <a:gd name="connsiteY41" fmla="*/ 2642476 h 5104805"/>
              <a:gd name="connsiteX42" fmla="*/ 5775713 w 8028998"/>
              <a:gd name="connsiteY42" fmla="*/ 2842501 h 5104805"/>
              <a:gd name="connsiteX43" fmla="*/ 5594738 w 8028998"/>
              <a:gd name="connsiteY43" fmla="*/ 2890126 h 5104805"/>
              <a:gd name="connsiteX44" fmla="*/ 5289938 w 8028998"/>
              <a:gd name="connsiteY44" fmla="*/ 3233026 h 5104805"/>
              <a:gd name="connsiteX45" fmla="*/ 5223263 w 8028998"/>
              <a:gd name="connsiteY45" fmla="*/ 3509251 h 5104805"/>
              <a:gd name="connsiteX46" fmla="*/ 4480313 w 8028998"/>
              <a:gd name="connsiteY46" fmla="*/ 3880726 h 5104805"/>
              <a:gd name="connsiteX47" fmla="*/ 4042163 w 8028998"/>
              <a:gd name="connsiteY47" fmla="*/ 4052176 h 5104805"/>
              <a:gd name="connsiteX48" fmla="*/ 3946913 w 8028998"/>
              <a:gd name="connsiteY48" fmla="*/ 4223626 h 5104805"/>
              <a:gd name="connsiteX49" fmla="*/ 3661163 w 8028998"/>
              <a:gd name="connsiteY49" fmla="*/ 4461751 h 5104805"/>
              <a:gd name="connsiteX50" fmla="*/ 2470538 w 8028998"/>
              <a:gd name="connsiteY50" fmla="*/ 4918951 h 5104805"/>
              <a:gd name="connsiteX51" fmla="*/ 2222888 w 8028998"/>
              <a:gd name="connsiteY51" fmla="*/ 5014201 h 5104805"/>
              <a:gd name="connsiteX52" fmla="*/ 1432313 w 8028998"/>
              <a:gd name="connsiteY52" fmla="*/ 5080876 h 5104805"/>
              <a:gd name="connsiteX53" fmla="*/ 327413 w 8028998"/>
              <a:gd name="connsiteY53" fmla="*/ 5099926 h 5104805"/>
              <a:gd name="connsiteX54" fmla="*/ 3563 w 8028998"/>
              <a:gd name="connsiteY54" fmla="*/ 5052301 h 5104805"/>
              <a:gd name="connsiteX55" fmla="*/ 165488 w 8028998"/>
              <a:gd name="connsiteY55" fmla="*/ 4614151 h 5104805"/>
              <a:gd name="connsiteX56" fmla="*/ 327413 w 8028998"/>
              <a:gd name="connsiteY56" fmla="*/ 4376026 h 5104805"/>
              <a:gd name="connsiteX0" fmla="*/ 327413 w 8028998"/>
              <a:gd name="connsiteY0" fmla="*/ 4376026 h 5104805"/>
              <a:gd name="connsiteX1" fmla="*/ 708413 w 8028998"/>
              <a:gd name="connsiteY1" fmla="*/ 4376026 h 5104805"/>
              <a:gd name="connsiteX2" fmla="*/ 1019563 w 8028998"/>
              <a:gd name="connsiteY2" fmla="*/ 4296651 h 5104805"/>
              <a:gd name="connsiteX3" fmla="*/ 1384688 w 8028998"/>
              <a:gd name="connsiteY3" fmla="*/ 4141076 h 5104805"/>
              <a:gd name="connsiteX4" fmla="*/ 1629163 w 8028998"/>
              <a:gd name="connsiteY4" fmla="*/ 3972801 h 5104805"/>
              <a:gd name="connsiteX5" fmla="*/ 1794263 w 8028998"/>
              <a:gd name="connsiteY5" fmla="*/ 4052176 h 5104805"/>
              <a:gd name="connsiteX6" fmla="*/ 2260988 w 8028998"/>
              <a:gd name="connsiteY6" fmla="*/ 3652126 h 5104805"/>
              <a:gd name="connsiteX7" fmla="*/ 2432438 w 8028998"/>
              <a:gd name="connsiteY7" fmla="*/ 3737851 h 5104805"/>
              <a:gd name="connsiteX8" fmla="*/ 2537213 w 8028998"/>
              <a:gd name="connsiteY8" fmla="*/ 3855326 h 5104805"/>
              <a:gd name="connsiteX9" fmla="*/ 2927738 w 8028998"/>
              <a:gd name="connsiteY9" fmla="*/ 3890251 h 5104805"/>
              <a:gd name="connsiteX10" fmla="*/ 3242063 w 8028998"/>
              <a:gd name="connsiteY10" fmla="*/ 3975976 h 5104805"/>
              <a:gd name="connsiteX11" fmla="*/ 3400813 w 8028998"/>
              <a:gd name="connsiteY11" fmla="*/ 3747376 h 5104805"/>
              <a:gd name="connsiteX12" fmla="*/ 3565913 w 8028998"/>
              <a:gd name="connsiteY12" fmla="*/ 3737851 h 5104805"/>
              <a:gd name="connsiteX13" fmla="*/ 3680213 w 8028998"/>
              <a:gd name="connsiteY13" fmla="*/ 3566401 h 5104805"/>
              <a:gd name="connsiteX14" fmla="*/ 3543688 w 8028998"/>
              <a:gd name="connsiteY14" fmla="*/ 3398126 h 5104805"/>
              <a:gd name="connsiteX15" fmla="*/ 3556388 w 8028998"/>
              <a:gd name="connsiteY15" fmla="*/ 3309226 h 5104805"/>
              <a:gd name="connsiteX16" fmla="*/ 3699263 w 8028998"/>
              <a:gd name="connsiteY16" fmla="*/ 3213976 h 5104805"/>
              <a:gd name="connsiteX17" fmla="*/ 3921513 w 8028998"/>
              <a:gd name="connsiteY17" fmla="*/ 3067926 h 5104805"/>
              <a:gd name="connsiteX18" fmla="*/ 4151701 w 8028998"/>
              <a:gd name="connsiteY18" fmla="*/ 2694864 h 5104805"/>
              <a:gd name="connsiteX19" fmla="*/ 4494601 w 8028998"/>
              <a:gd name="connsiteY19" fmla="*/ 2251951 h 5104805"/>
              <a:gd name="connsiteX20" fmla="*/ 4785113 w 8028998"/>
              <a:gd name="connsiteY20" fmla="*/ 2113839 h 5104805"/>
              <a:gd name="connsiteX21" fmla="*/ 5104200 w 8028998"/>
              <a:gd name="connsiteY21" fmla="*/ 2109076 h 5104805"/>
              <a:gd name="connsiteX22" fmla="*/ 5304226 w 8028998"/>
              <a:gd name="connsiteY22" fmla="*/ 1966201 h 5104805"/>
              <a:gd name="connsiteX23" fmla="*/ 5342326 w 8028998"/>
              <a:gd name="connsiteY23" fmla="*/ 1751888 h 5104805"/>
              <a:gd name="connsiteX24" fmla="*/ 5604263 w 8028998"/>
              <a:gd name="connsiteY24" fmla="*/ 1642351 h 5104805"/>
              <a:gd name="connsiteX25" fmla="*/ 6099563 w 8028998"/>
              <a:gd name="connsiteY25" fmla="*/ 1366126 h 5104805"/>
              <a:gd name="connsiteX26" fmla="*/ 6594863 w 8028998"/>
              <a:gd name="connsiteY26" fmla="*/ 1280401 h 5104805"/>
              <a:gd name="connsiteX27" fmla="*/ 7271138 w 8028998"/>
              <a:gd name="connsiteY27" fmla="*/ 985126 h 5104805"/>
              <a:gd name="connsiteX28" fmla="*/ 7442588 w 8028998"/>
              <a:gd name="connsiteY28" fmla="*/ 737476 h 5104805"/>
              <a:gd name="connsiteX29" fmla="*/ 7480688 w 8028998"/>
              <a:gd name="connsiteY29" fmla="*/ 527926 h 5104805"/>
              <a:gd name="connsiteX30" fmla="*/ 7242563 w 8028998"/>
              <a:gd name="connsiteY30" fmla="*/ 480301 h 5104805"/>
              <a:gd name="connsiteX31" fmla="*/ 7566413 w 8028998"/>
              <a:gd name="connsiteY31" fmla="*/ 118351 h 5104805"/>
              <a:gd name="connsiteX32" fmla="*/ 7756913 w 8028998"/>
              <a:gd name="connsiteY32" fmla="*/ 42151 h 5104805"/>
              <a:gd name="connsiteX33" fmla="*/ 7947413 w 8028998"/>
              <a:gd name="connsiteY33" fmla="*/ 727951 h 5104805"/>
              <a:gd name="connsiteX34" fmla="*/ 8004563 w 8028998"/>
              <a:gd name="connsiteY34" fmla="*/ 1480426 h 5104805"/>
              <a:gd name="connsiteX35" fmla="*/ 7556888 w 8028998"/>
              <a:gd name="connsiteY35" fmla="*/ 1585201 h 5104805"/>
              <a:gd name="connsiteX36" fmla="*/ 7175888 w 8028998"/>
              <a:gd name="connsiteY36" fmla="*/ 1613776 h 5104805"/>
              <a:gd name="connsiteX37" fmla="*/ 6842513 w 8028998"/>
              <a:gd name="connsiteY37" fmla="*/ 1947151 h 5104805"/>
              <a:gd name="connsiteX38" fmla="*/ 6366263 w 8028998"/>
              <a:gd name="connsiteY38" fmla="*/ 2061451 h 5104805"/>
              <a:gd name="connsiteX39" fmla="*/ 6147188 w 8028998"/>
              <a:gd name="connsiteY39" fmla="*/ 2147176 h 5104805"/>
              <a:gd name="connsiteX40" fmla="*/ 5975738 w 8028998"/>
              <a:gd name="connsiteY40" fmla="*/ 2375776 h 5104805"/>
              <a:gd name="connsiteX41" fmla="*/ 5804288 w 8028998"/>
              <a:gd name="connsiteY41" fmla="*/ 2642476 h 5104805"/>
              <a:gd name="connsiteX42" fmla="*/ 5775713 w 8028998"/>
              <a:gd name="connsiteY42" fmla="*/ 2842501 h 5104805"/>
              <a:gd name="connsiteX43" fmla="*/ 5594738 w 8028998"/>
              <a:gd name="connsiteY43" fmla="*/ 2890126 h 5104805"/>
              <a:gd name="connsiteX44" fmla="*/ 5289938 w 8028998"/>
              <a:gd name="connsiteY44" fmla="*/ 3233026 h 5104805"/>
              <a:gd name="connsiteX45" fmla="*/ 5223263 w 8028998"/>
              <a:gd name="connsiteY45" fmla="*/ 3509251 h 5104805"/>
              <a:gd name="connsiteX46" fmla="*/ 4480313 w 8028998"/>
              <a:gd name="connsiteY46" fmla="*/ 3880726 h 5104805"/>
              <a:gd name="connsiteX47" fmla="*/ 4042163 w 8028998"/>
              <a:gd name="connsiteY47" fmla="*/ 4052176 h 5104805"/>
              <a:gd name="connsiteX48" fmla="*/ 3946913 w 8028998"/>
              <a:gd name="connsiteY48" fmla="*/ 4223626 h 5104805"/>
              <a:gd name="connsiteX49" fmla="*/ 3661163 w 8028998"/>
              <a:gd name="connsiteY49" fmla="*/ 4461751 h 5104805"/>
              <a:gd name="connsiteX50" fmla="*/ 2470538 w 8028998"/>
              <a:gd name="connsiteY50" fmla="*/ 4918951 h 5104805"/>
              <a:gd name="connsiteX51" fmla="*/ 2222888 w 8028998"/>
              <a:gd name="connsiteY51" fmla="*/ 5014201 h 5104805"/>
              <a:gd name="connsiteX52" fmla="*/ 1432313 w 8028998"/>
              <a:gd name="connsiteY52" fmla="*/ 5080876 h 5104805"/>
              <a:gd name="connsiteX53" fmla="*/ 327413 w 8028998"/>
              <a:gd name="connsiteY53" fmla="*/ 5099926 h 5104805"/>
              <a:gd name="connsiteX54" fmla="*/ 3563 w 8028998"/>
              <a:gd name="connsiteY54" fmla="*/ 5052301 h 5104805"/>
              <a:gd name="connsiteX55" fmla="*/ 165488 w 8028998"/>
              <a:gd name="connsiteY55" fmla="*/ 4614151 h 5104805"/>
              <a:gd name="connsiteX56" fmla="*/ 327413 w 8028998"/>
              <a:gd name="connsiteY56" fmla="*/ 4376026 h 5104805"/>
              <a:gd name="connsiteX0" fmla="*/ 327413 w 8028998"/>
              <a:gd name="connsiteY0" fmla="*/ 4376026 h 5104805"/>
              <a:gd name="connsiteX1" fmla="*/ 708413 w 8028998"/>
              <a:gd name="connsiteY1" fmla="*/ 4376026 h 5104805"/>
              <a:gd name="connsiteX2" fmla="*/ 1019563 w 8028998"/>
              <a:gd name="connsiteY2" fmla="*/ 4296651 h 5104805"/>
              <a:gd name="connsiteX3" fmla="*/ 1384688 w 8028998"/>
              <a:gd name="connsiteY3" fmla="*/ 4141076 h 5104805"/>
              <a:gd name="connsiteX4" fmla="*/ 1629163 w 8028998"/>
              <a:gd name="connsiteY4" fmla="*/ 3972801 h 5104805"/>
              <a:gd name="connsiteX5" fmla="*/ 1794263 w 8028998"/>
              <a:gd name="connsiteY5" fmla="*/ 4052176 h 5104805"/>
              <a:gd name="connsiteX6" fmla="*/ 2184788 w 8028998"/>
              <a:gd name="connsiteY6" fmla="*/ 3714038 h 5104805"/>
              <a:gd name="connsiteX7" fmla="*/ 2432438 w 8028998"/>
              <a:gd name="connsiteY7" fmla="*/ 3737851 h 5104805"/>
              <a:gd name="connsiteX8" fmla="*/ 2537213 w 8028998"/>
              <a:gd name="connsiteY8" fmla="*/ 3855326 h 5104805"/>
              <a:gd name="connsiteX9" fmla="*/ 2927738 w 8028998"/>
              <a:gd name="connsiteY9" fmla="*/ 3890251 h 5104805"/>
              <a:gd name="connsiteX10" fmla="*/ 3242063 w 8028998"/>
              <a:gd name="connsiteY10" fmla="*/ 3975976 h 5104805"/>
              <a:gd name="connsiteX11" fmla="*/ 3400813 w 8028998"/>
              <a:gd name="connsiteY11" fmla="*/ 3747376 h 5104805"/>
              <a:gd name="connsiteX12" fmla="*/ 3565913 w 8028998"/>
              <a:gd name="connsiteY12" fmla="*/ 3737851 h 5104805"/>
              <a:gd name="connsiteX13" fmla="*/ 3680213 w 8028998"/>
              <a:gd name="connsiteY13" fmla="*/ 3566401 h 5104805"/>
              <a:gd name="connsiteX14" fmla="*/ 3543688 w 8028998"/>
              <a:gd name="connsiteY14" fmla="*/ 3398126 h 5104805"/>
              <a:gd name="connsiteX15" fmla="*/ 3556388 w 8028998"/>
              <a:gd name="connsiteY15" fmla="*/ 3309226 h 5104805"/>
              <a:gd name="connsiteX16" fmla="*/ 3699263 w 8028998"/>
              <a:gd name="connsiteY16" fmla="*/ 3213976 h 5104805"/>
              <a:gd name="connsiteX17" fmla="*/ 3921513 w 8028998"/>
              <a:gd name="connsiteY17" fmla="*/ 3067926 h 5104805"/>
              <a:gd name="connsiteX18" fmla="*/ 4151701 w 8028998"/>
              <a:gd name="connsiteY18" fmla="*/ 2694864 h 5104805"/>
              <a:gd name="connsiteX19" fmla="*/ 4494601 w 8028998"/>
              <a:gd name="connsiteY19" fmla="*/ 2251951 h 5104805"/>
              <a:gd name="connsiteX20" fmla="*/ 4785113 w 8028998"/>
              <a:gd name="connsiteY20" fmla="*/ 2113839 h 5104805"/>
              <a:gd name="connsiteX21" fmla="*/ 5104200 w 8028998"/>
              <a:gd name="connsiteY21" fmla="*/ 2109076 h 5104805"/>
              <a:gd name="connsiteX22" fmla="*/ 5304226 w 8028998"/>
              <a:gd name="connsiteY22" fmla="*/ 1966201 h 5104805"/>
              <a:gd name="connsiteX23" fmla="*/ 5342326 w 8028998"/>
              <a:gd name="connsiteY23" fmla="*/ 1751888 h 5104805"/>
              <a:gd name="connsiteX24" fmla="*/ 5604263 w 8028998"/>
              <a:gd name="connsiteY24" fmla="*/ 1642351 h 5104805"/>
              <a:gd name="connsiteX25" fmla="*/ 6099563 w 8028998"/>
              <a:gd name="connsiteY25" fmla="*/ 1366126 h 5104805"/>
              <a:gd name="connsiteX26" fmla="*/ 6594863 w 8028998"/>
              <a:gd name="connsiteY26" fmla="*/ 1280401 h 5104805"/>
              <a:gd name="connsiteX27" fmla="*/ 7271138 w 8028998"/>
              <a:gd name="connsiteY27" fmla="*/ 985126 h 5104805"/>
              <a:gd name="connsiteX28" fmla="*/ 7442588 w 8028998"/>
              <a:gd name="connsiteY28" fmla="*/ 737476 h 5104805"/>
              <a:gd name="connsiteX29" fmla="*/ 7480688 w 8028998"/>
              <a:gd name="connsiteY29" fmla="*/ 527926 h 5104805"/>
              <a:gd name="connsiteX30" fmla="*/ 7242563 w 8028998"/>
              <a:gd name="connsiteY30" fmla="*/ 480301 h 5104805"/>
              <a:gd name="connsiteX31" fmla="*/ 7566413 w 8028998"/>
              <a:gd name="connsiteY31" fmla="*/ 118351 h 5104805"/>
              <a:gd name="connsiteX32" fmla="*/ 7756913 w 8028998"/>
              <a:gd name="connsiteY32" fmla="*/ 42151 h 5104805"/>
              <a:gd name="connsiteX33" fmla="*/ 7947413 w 8028998"/>
              <a:gd name="connsiteY33" fmla="*/ 727951 h 5104805"/>
              <a:gd name="connsiteX34" fmla="*/ 8004563 w 8028998"/>
              <a:gd name="connsiteY34" fmla="*/ 1480426 h 5104805"/>
              <a:gd name="connsiteX35" fmla="*/ 7556888 w 8028998"/>
              <a:gd name="connsiteY35" fmla="*/ 1585201 h 5104805"/>
              <a:gd name="connsiteX36" fmla="*/ 7175888 w 8028998"/>
              <a:gd name="connsiteY36" fmla="*/ 1613776 h 5104805"/>
              <a:gd name="connsiteX37" fmla="*/ 6842513 w 8028998"/>
              <a:gd name="connsiteY37" fmla="*/ 1947151 h 5104805"/>
              <a:gd name="connsiteX38" fmla="*/ 6366263 w 8028998"/>
              <a:gd name="connsiteY38" fmla="*/ 2061451 h 5104805"/>
              <a:gd name="connsiteX39" fmla="*/ 6147188 w 8028998"/>
              <a:gd name="connsiteY39" fmla="*/ 2147176 h 5104805"/>
              <a:gd name="connsiteX40" fmla="*/ 5975738 w 8028998"/>
              <a:gd name="connsiteY40" fmla="*/ 2375776 h 5104805"/>
              <a:gd name="connsiteX41" fmla="*/ 5804288 w 8028998"/>
              <a:gd name="connsiteY41" fmla="*/ 2642476 h 5104805"/>
              <a:gd name="connsiteX42" fmla="*/ 5775713 w 8028998"/>
              <a:gd name="connsiteY42" fmla="*/ 2842501 h 5104805"/>
              <a:gd name="connsiteX43" fmla="*/ 5594738 w 8028998"/>
              <a:gd name="connsiteY43" fmla="*/ 2890126 h 5104805"/>
              <a:gd name="connsiteX44" fmla="*/ 5289938 w 8028998"/>
              <a:gd name="connsiteY44" fmla="*/ 3233026 h 5104805"/>
              <a:gd name="connsiteX45" fmla="*/ 5223263 w 8028998"/>
              <a:gd name="connsiteY45" fmla="*/ 3509251 h 5104805"/>
              <a:gd name="connsiteX46" fmla="*/ 4480313 w 8028998"/>
              <a:gd name="connsiteY46" fmla="*/ 3880726 h 5104805"/>
              <a:gd name="connsiteX47" fmla="*/ 4042163 w 8028998"/>
              <a:gd name="connsiteY47" fmla="*/ 4052176 h 5104805"/>
              <a:gd name="connsiteX48" fmla="*/ 3946913 w 8028998"/>
              <a:gd name="connsiteY48" fmla="*/ 4223626 h 5104805"/>
              <a:gd name="connsiteX49" fmla="*/ 3661163 w 8028998"/>
              <a:gd name="connsiteY49" fmla="*/ 4461751 h 5104805"/>
              <a:gd name="connsiteX50" fmla="*/ 2470538 w 8028998"/>
              <a:gd name="connsiteY50" fmla="*/ 4918951 h 5104805"/>
              <a:gd name="connsiteX51" fmla="*/ 2222888 w 8028998"/>
              <a:gd name="connsiteY51" fmla="*/ 5014201 h 5104805"/>
              <a:gd name="connsiteX52" fmla="*/ 1432313 w 8028998"/>
              <a:gd name="connsiteY52" fmla="*/ 5080876 h 5104805"/>
              <a:gd name="connsiteX53" fmla="*/ 327413 w 8028998"/>
              <a:gd name="connsiteY53" fmla="*/ 5099926 h 5104805"/>
              <a:gd name="connsiteX54" fmla="*/ 3563 w 8028998"/>
              <a:gd name="connsiteY54" fmla="*/ 5052301 h 5104805"/>
              <a:gd name="connsiteX55" fmla="*/ 165488 w 8028998"/>
              <a:gd name="connsiteY55" fmla="*/ 4614151 h 5104805"/>
              <a:gd name="connsiteX56" fmla="*/ 327413 w 8028998"/>
              <a:gd name="connsiteY56" fmla="*/ 4376026 h 5104805"/>
              <a:gd name="connsiteX0" fmla="*/ 327413 w 8028998"/>
              <a:gd name="connsiteY0" fmla="*/ 4376026 h 5104805"/>
              <a:gd name="connsiteX1" fmla="*/ 708413 w 8028998"/>
              <a:gd name="connsiteY1" fmla="*/ 4376026 h 5104805"/>
              <a:gd name="connsiteX2" fmla="*/ 1019563 w 8028998"/>
              <a:gd name="connsiteY2" fmla="*/ 4296651 h 5104805"/>
              <a:gd name="connsiteX3" fmla="*/ 1384688 w 8028998"/>
              <a:gd name="connsiteY3" fmla="*/ 4141076 h 5104805"/>
              <a:gd name="connsiteX4" fmla="*/ 1629163 w 8028998"/>
              <a:gd name="connsiteY4" fmla="*/ 3972801 h 5104805"/>
              <a:gd name="connsiteX5" fmla="*/ 1794263 w 8028998"/>
              <a:gd name="connsiteY5" fmla="*/ 4052176 h 5104805"/>
              <a:gd name="connsiteX6" fmla="*/ 2184788 w 8028998"/>
              <a:gd name="connsiteY6" fmla="*/ 3714038 h 5104805"/>
              <a:gd name="connsiteX7" fmla="*/ 2327663 w 8028998"/>
              <a:gd name="connsiteY7" fmla="*/ 3623551 h 5104805"/>
              <a:gd name="connsiteX8" fmla="*/ 2537213 w 8028998"/>
              <a:gd name="connsiteY8" fmla="*/ 3855326 h 5104805"/>
              <a:gd name="connsiteX9" fmla="*/ 2927738 w 8028998"/>
              <a:gd name="connsiteY9" fmla="*/ 3890251 h 5104805"/>
              <a:gd name="connsiteX10" fmla="*/ 3242063 w 8028998"/>
              <a:gd name="connsiteY10" fmla="*/ 3975976 h 5104805"/>
              <a:gd name="connsiteX11" fmla="*/ 3400813 w 8028998"/>
              <a:gd name="connsiteY11" fmla="*/ 3747376 h 5104805"/>
              <a:gd name="connsiteX12" fmla="*/ 3565913 w 8028998"/>
              <a:gd name="connsiteY12" fmla="*/ 3737851 h 5104805"/>
              <a:gd name="connsiteX13" fmla="*/ 3680213 w 8028998"/>
              <a:gd name="connsiteY13" fmla="*/ 3566401 h 5104805"/>
              <a:gd name="connsiteX14" fmla="*/ 3543688 w 8028998"/>
              <a:gd name="connsiteY14" fmla="*/ 3398126 h 5104805"/>
              <a:gd name="connsiteX15" fmla="*/ 3556388 w 8028998"/>
              <a:gd name="connsiteY15" fmla="*/ 3309226 h 5104805"/>
              <a:gd name="connsiteX16" fmla="*/ 3699263 w 8028998"/>
              <a:gd name="connsiteY16" fmla="*/ 3213976 h 5104805"/>
              <a:gd name="connsiteX17" fmla="*/ 3921513 w 8028998"/>
              <a:gd name="connsiteY17" fmla="*/ 3067926 h 5104805"/>
              <a:gd name="connsiteX18" fmla="*/ 4151701 w 8028998"/>
              <a:gd name="connsiteY18" fmla="*/ 2694864 h 5104805"/>
              <a:gd name="connsiteX19" fmla="*/ 4494601 w 8028998"/>
              <a:gd name="connsiteY19" fmla="*/ 2251951 h 5104805"/>
              <a:gd name="connsiteX20" fmla="*/ 4785113 w 8028998"/>
              <a:gd name="connsiteY20" fmla="*/ 2113839 h 5104805"/>
              <a:gd name="connsiteX21" fmla="*/ 5104200 w 8028998"/>
              <a:gd name="connsiteY21" fmla="*/ 2109076 h 5104805"/>
              <a:gd name="connsiteX22" fmla="*/ 5304226 w 8028998"/>
              <a:gd name="connsiteY22" fmla="*/ 1966201 h 5104805"/>
              <a:gd name="connsiteX23" fmla="*/ 5342326 w 8028998"/>
              <a:gd name="connsiteY23" fmla="*/ 1751888 h 5104805"/>
              <a:gd name="connsiteX24" fmla="*/ 5604263 w 8028998"/>
              <a:gd name="connsiteY24" fmla="*/ 1642351 h 5104805"/>
              <a:gd name="connsiteX25" fmla="*/ 6099563 w 8028998"/>
              <a:gd name="connsiteY25" fmla="*/ 1366126 h 5104805"/>
              <a:gd name="connsiteX26" fmla="*/ 6594863 w 8028998"/>
              <a:gd name="connsiteY26" fmla="*/ 1280401 h 5104805"/>
              <a:gd name="connsiteX27" fmla="*/ 7271138 w 8028998"/>
              <a:gd name="connsiteY27" fmla="*/ 985126 h 5104805"/>
              <a:gd name="connsiteX28" fmla="*/ 7442588 w 8028998"/>
              <a:gd name="connsiteY28" fmla="*/ 737476 h 5104805"/>
              <a:gd name="connsiteX29" fmla="*/ 7480688 w 8028998"/>
              <a:gd name="connsiteY29" fmla="*/ 527926 h 5104805"/>
              <a:gd name="connsiteX30" fmla="*/ 7242563 w 8028998"/>
              <a:gd name="connsiteY30" fmla="*/ 480301 h 5104805"/>
              <a:gd name="connsiteX31" fmla="*/ 7566413 w 8028998"/>
              <a:gd name="connsiteY31" fmla="*/ 118351 h 5104805"/>
              <a:gd name="connsiteX32" fmla="*/ 7756913 w 8028998"/>
              <a:gd name="connsiteY32" fmla="*/ 42151 h 5104805"/>
              <a:gd name="connsiteX33" fmla="*/ 7947413 w 8028998"/>
              <a:gd name="connsiteY33" fmla="*/ 727951 h 5104805"/>
              <a:gd name="connsiteX34" fmla="*/ 8004563 w 8028998"/>
              <a:gd name="connsiteY34" fmla="*/ 1480426 h 5104805"/>
              <a:gd name="connsiteX35" fmla="*/ 7556888 w 8028998"/>
              <a:gd name="connsiteY35" fmla="*/ 1585201 h 5104805"/>
              <a:gd name="connsiteX36" fmla="*/ 7175888 w 8028998"/>
              <a:gd name="connsiteY36" fmla="*/ 1613776 h 5104805"/>
              <a:gd name="connsiteX37" fmla="*/ 6842513 w 8028998"/>
              <a:gd name="connsiteY37" fmla="*/ 1947151 h 5104805"/>
              <a:gd name="connsiteX38" fmla="*/ 6366263 w 8028998"/>
              <a:gd name="connsiteY38" fmla="*/ 2061451 h 5104805"/>
              <a:gd name="connsiteX39" fmla="*/ 6147188 w 8028998"/>
              <a:gd name="connsiteY39" fmla="*/ 2147176 h 5104805"/>
              <a:gd name="connsiteX40" fmla="*/ 5975738 w 8028998"/>
              <a:gd name="connsiteY40" fmla="*/ 2375776 h 5104805"/>
              <a:gd name="connsiteX41" fmla="*/ 5804288 w 8028998"/>
              <a:gd name="connsiteY41" fmla="*/ 2642476 h 5104805"/>
              <a:gd name="connsiteX42" fmla="*/ 5775713 w 8028998"/>
              <a:gd name="connsiteY42" fmla="*/ 2842501 h 5104805"/>
              <a:gd name="connsiteX43" fmla="*/ 5594738 w 8028998"/>
              <a:gd name="connsiteY43" fmla="*/ 2890126 h 5104805"/>
              <a:gd name="connsiteX44" fmla="*/ 5289938 w 8028998"/>
              <a:gd name="connsiteY44" fmla="*/ 3233026 h 5104805"/>
              <a:gd name="connsiteX45" fmla="*/ 5223263 w 8028998"/>
              <a:gd name="connsiteY45" fmla="*/ 3509251 h 5104805"/>
              <a:gd name="connsiteX46" fmla="*/ 4480313 w 8028998"/>
              <a:gd name="connsiteY46" fmla="*/ 3880726 h 5104805"/>
              <a:gd name="connsiteX47" fmla="*/ 4042163 w 8028998"/>
              <a:gd name="connsiteY47" fmla="*/ 4052176 h 5104805"/>
              <a:gd name="connsiteX48" fmla="*/ 3946913 w 8028998"/>
              <a:gd name="connsiteY48" fmla="*/ 4223626 h 5104805"/>
              <a:gd name="connsiteX49" fmla="*/ 3661163 w 8028998"/>
              <a:gd name="connsiteY49" fmla="*/ 4461751 h 5104805"/>
              <a:gd name="connsiteX50" fmla="*/ 2470538 w 8028998"/>
              <a:gd name="connsiteY50" fmla="*/ 4918951 h 5104805"/>
              <a:gd name="connsiteX51" fmla="*/ 2222888 w 8028998"/>
              <a:gd name="connsiteY51" fmla="*/ 5014201 h 5104805"/>
              <a:gd name="connsiteX52" fmla="*/ 1432313 w 8028998"/>
              <a:gd name="connsiteY52" fmla="*/ 5080876 h 5104805"/>
              <a:gd name="connsiteX53" fmla="*/ 327413 w 8028998"/>
              <a:gd name="connsiteY53" fmla="*/ 5099926 h 5104805"/>
              <a:gd name="connsiteX54" fmla="*/ 3563 w 8028998"/>
              <a:gd name="connsiteY54" fmla="*/ 5052301 h 5104805"/>
              <a:gd name="connsiteX55" fmla="*/ 165488 w 8028998"/>
              <a:gd name="connsiteY55" fmla="*/ 4614151 h 5104805"/>
              <a:gd name="connsiteX56" fmla="*/ 327413 w 8028998"/>
              <a:gd name="connsiteY56" fmla="*/ 4376026 h 5104805"/>
              <a:gd name="connsiteX0" fmla="*/ 327413 w 8028998"/>
              <a:gd name="connsiteY0" fmla="*/ 4376026 h 5104805"/>
              <a:gd name="connsiteX1" fmla="*/ 708413 w 8028998"/>
              <a:gd name="connsiteY1" fmla="*/ 4376026 h 5104805"/>
              <a:gd name="connsiteX2" fmla="*/ 1019563 w 8028998"/>
              <a:gd name="connsiteY2" fmla="*/ 4296651 h 5104805"/>
              <a:gd name="connsiteX3" fmla="*/ 1384688 w 8028998"/>
              <a:gd name="connsiteY3" fmla="*/ 4141076 h 5104805"/>
              <a:gd name="connsiteX4" fmla="*/ 1629163 w 8028998"/>
              <a:gd name="connsiteY4" fmla="*/ 3972801 h 5104805"/>
              <a:gd name="connsiteX5" fmla="*/ 1794263 w 8028998"/>
              <a:gd name="connsiteY5" fmla="*/ 4052176 h 5104805"/>
              <a:gd name="connsiteX6" fmla="*/ 2184788 w 8028998"/>
              <a:gd name="connsiteY6" fmla="*/ 3714038 h 5104805"/>
              <a:gd name="connsiteX7" fmla="*/ 2327663 w 8028998"/>
              <a:gd name="connsiteY7" fmla="*/ 3623551 h 5104805"/>
              <a:gd name="connsiteX8" fmla="*/ 2489588 w 8028998"/>
              <a:gd name="connsiteY8" fmla="*/ 3850564 h 5104805"/>
              <a:gd name="connsiteX9" fmla="*/ 2927738 w 8028998"/>
              <a:gd name="connsiteY9" fmla="*/ 3890251 h 5104805"/>
              <a:gd name="connsiteX10" fmla="*/ 3242063 w 8028998"/>
              <a:gd name="connsiteY10" fmla="*/ 3975976 h 5104805"/>
              <a:gd name="connsiteX11" fmla="*/ 3400813 w 8028998"/>
              <a:gd name="connsiteY11" fmla="*/ 3747376 h 5104805"/>
              <a:gd name="connsiteX12" fmla="*/ 3565913 w 8028998"/>
              <a:gd name="connsiteY12" fmla="*/ 3737851 h 5104805"/>
              <a:gd name="connsiteX13" fmla="*/ 3680213 w 8028998"/>
              <a:gd name="connsiteY13" fmla="*/ 3566401 h 5104805"/>
              <a:gd name="connsiteX14" fmla="*/ 3543688 w 8028998"/>
              <a:gd name="connsiteY14" fmla="*/ 3398126 h 5104805"/>
              <a:gd name="connsiteX15" fmla="*/ 3556388 w 8028998"/>
              <a:gd name="connsiteY15" fmla="*/ 3309226 h 5104805"/>
              <a:gd name="connsiteX16" fmla="*/ 3699263 w 8028998"/>
              <a:gd name="connsiteY16" fmla="*/ 3213976 h 5104805"/>
              <a:gd name="connsiteX17" fmla="*/ 3921513 w 8028998"/>
              <a:gd name="connsiteY17" fmla="*/ 3067926 h 5104805"/>
              <a:gd name="connsiteX18" fmla="*/ 4151701 w 8028998"/>
              <a:gd name="connsiteY18" fmla="*/ 2694864 h 5104805"/>
              <a:gd name="connsiteX19" fmla="*/ 4494601 w 8028998"/>
              <a:gd name="connsiteY19" fmla="*/ 2251951 h 5104805"/>
              <a:gd name="connsiteX20" fmla="*/ 4785113 w 8028998"/>
              <a:gd name="connsiteY20" fmla="*/ 2113839 h 5104805"/>
              <a:gd name="connsiteX21" fmla="*/ 5104200 w 8028998"/>
              <a:gd name="connsiteY21" fmla="*/ 2109076 h 5104805"/>
              <a:gd name="connsiteX22" fmla="*/ 5304226 w 8028998"/>
              <a:gd name="connsiteY22" fmla="*/ 1966201 h 5104805"/>
              <a:gd name="connsiteX23" fmla="*/ 5342326 w 8028998"/>
              <a:gd name="connsiteY23" fmla="*/ 1751888 h 5104805"/>
              <a:gd name="connsiteX24" fmla="*/ 5604263 w 8028998"/>
              <a:gd name="connsiteY24" fmla="*/ 1642351 h 5104805"/>
              <a:gd name="connsiteX25" fmla="*/ 6099563 w 8028998"/>
              <a:gd name="connsiteY25" fmla="*/ 1366126 h 5104805"/>
              <a:gd name="connsiteX26" fmla="*/ 6594863 w 8028998"/>
              <a:gd name="connsiteY26" fmla="*/ 1280401 h 5104805"/>
              <a:gd name="connsiteX27" fmla="*/ 7271138 w 8028998"/>
              <a:gd name="connsiteY27" fmla="*/ 985126 h 5104805"/>
              <a:gd name="connsiteX28" fmla="*/ 7442588 w 8028998"/>
              <a:gd name="connsiteY28" fmla="*/ 737476 h 5104805"/>
              <a:gd name="connsiteX29" fmla="*/ 7480688 w 8028998"/>
              <a:gd name="connsiteY29" fmla="*/ 527926 h 5104805"/>
              <a:gd name="connsiteX30" fmla="*/ 7242563 w 8028998"/>
              <a:gd name="connsiteY30" fmla="*/ 480301 h 5104805"/>
              <a:gd name="connsiteX31" fmla="*/ 7566413 w 8028998"/>
              <a:gd name="connsiteY31" fmla="*/ 118351 h 5104805"/>
              <a:gd name="connsiteX32" fmla="*/ 7756913 w 8028998"/>
              <a:gd name="connsiteY32" fmla="*/ 42151 h 5104805"/>
              <a:gd name="connsiteX33" fmla="*/ 7947413 w 8028998"/>
              <a:gd name="connsiteY33" fmla="*/ 727951 h 5104805"/>
              <a:gd name="connsiteX34" fmla="*/ 8004563 w 8028998"/>
              <a:gd name="connsiteY34" fmla="*/ 1480426 h 5104805"/>
              <a:gd name="connsiteX35" fmla="*/ 7556888 w 8028998"/>
              <a:gd name="connsiteY35" fmla="*/ 1585201 h 5104805"/>
              <a:gd name="connsiteX36" fmla="*/ 7175888 w 8028998"/>
              <a:gd name="connsiteY36" fmla="*/ 1613776 h 5104805"/>
              <a:gd name="connsiteX37" fmla="*/ 6842513 w 8028998"/>
              <a:gd name="connsiteY37" fmla="*/ 1947151 h 5104805"/>
              <a:gd name="connsiteX38" fmla="*/ 6366263 w 8028998"/>
              <a:gd name="connsiteY38" fmla="*/ 2061451 h 5104805"/>
              <a:gd name="connsiteX39" fmla="*/ 6147188 w 8028998"/>
              <a:gd name="connsiteY39" fmla="*/ 2147176 h 5104805"/>
              <a:gd name="connsiteX40" fmla="*/ 5975738 w 8028998"/>
              <a:gd name="connsiteY40" fmla="*/ 2375776 h 5104805"/>
              <a:gd name="connsiteX41" fmla="*/ 5804288 w 8028998"/>
              <a:gd name="connsiteY41" fmla="*/ 2642476 h 5104805"/>
              <a:gd name="connsiteX42" fmla="*/ 5775713 w 8028998"/>
              <a:gd name="connsiteY42" fmla="*/ 2842501 h 5104805"/>
              <a:gd name="connsiteX43" fmla="*/ 5594738 w 8028998"/>
              <a:gd name="connsiteY43" fmla="*/ 2890126 h 5104805"/>
              <a:gd name="connsiteX44" fmla="*/ 5289938 w 8028998"/>
              <a:gd name="connsiteY44" fmla="*/ 3233026 h 5104805"/>
              <a:gd name="connsiteX45" fmla="*/ 5223263 w 8028998"/>
              <a:gd name="connsiteY45" fmla="*/ 3509251 h 5104805"/>
              <a:gd name="connsiteX46" fmla="*/ 4480313 w 8028998"/>
              <a:gd name="connsiteY46" fmla="*/ 3880726 h 5104805"/>
              <a:gd name="connsiteX47" fmla="*/ 4042163 w 8028998"/>
              <a:gd name="connsiteY47" fmla="*/ 4052176 h 5104805"/>
              <a:gd name="connsiteX48" fmla="*/ 3946913 w 8028998"/>
              <a:gd name="connsiteY48" fmla="*/ 4223626 h 5104805"/>
              <a:gd name="connsiteX49" fmla="*/ 3661163 w 8028998"/>
              <a:gd name="connsiteY49" fmla="*/ 4461751 h 5104805"/>
              <a:gd name="connsiteX50" fmla="*/ 2470538 w 8028998"/>
              <a:gd name="connsiteY50" fmla="*/ 4918951 h 5104805"/>
              <a:gd name="connsiteX51" fmla="*/ 2222888 w 8028998"/>
              <a:gd name="connsiteY51" fmla="*/ 5014201 h 5104805"/>
              <a:gd name="connsiteX52" fmla="*/ 1432313 w 8028998"/>
              <a:gd name="connsiteY52" fmla="*/ 5080876 h 5104805"/>
              <a:gd name="connsiteX53" fmla="*/ 327413 w 8028998"/>
              <a:gd name="connsiteY53" fmla="*/ 5099926 h 5104805"/>
              <a:gd name="connsiteX54" fmla="*/ 3563 w 8028998"/>
              <a:gd name="connsiteY54" fmla="*/ 5052301 h 5104805"/>
              <a:gd name="connsiteX55" fmla="*/ 165488 w 8028998"/>
              <a:gd name="connsiteY55" fmla="*/ 4614151 h 5104805"/>
              <a:gd name="connsiteX56" fmla="*/ 327413 w 8028998"/>
              <a:gd name="connsiteY56" fmla="*/ 4376026 h 5104805"/>
              <a:gd name="connsiteX0" fmla="*/ 327413 w 8028998"/>
              <a:gd name="connsiteY0" fmla="*/ 4376026 h 5104805"/>
              <a:gd name="connsiteX1" fmla="*/ 708413 w 8028998"/>
              <a:gd name="connsiteY1" fmla="*/ 4376026 h 5104805"/>
              <a:gd name="connsiteX2" fmla="*/ 1019563 w 8028998"/>
              <a:gd name="connsiteY2" fmla="*/ 4296651 h 5104805"/>
              <a:gd name="connsiteX3" fmla="*/ 1384688 w 8028998"/>
              <a:gd name="connsiteY3" fmla="*/ 4141076 h 5104805"/>
              <a:gd name="connsiteX4" fmla="*/ 1629163 w 8028998"/>
              <a:gd name="connsiteY4" fmla="*/ 3972801 h 5104805"/>
              <a:gd name="connsiteX5" fmla="*/ 1794263 w 8028998"/>
              <a:gd name="connsiteY5" fmla="*/ 4052176 h 5104805"/>
              <a:gd name="connsiteX6" fmla="*/ 2156213 w 8028998"/>
              <a:gd name="connsiteY6" fmla="*/ 3718800 h 5104805"/>
              <a:gd name="connsiteX7" fmla="*/ 2327663 w 8028998"/>
              <a:gd name="connsiteY7" fmla="*/ 3623551 h 5104805"/>
              <a:gd name="connsiteX8" fmla="*/ 2489588 w 8028998"/>
              <a:gd name="connsiteY8" fmla="*/ 3850564 h 5104805"/>
              <a:gd name="connsiteX9" fmla="*/ 2927738 w 8028998"/>
              <a:gd name="connsiteY9" fmla="*/ 3890251 h 5104805"/>
              <a:gd name="connsiteX10" fmla="*/ 3242063 w 8028998"/>
              <a:gd name="connsiteY10" fmla="*/ 3975976 h 5104805"/>
              <a:gd name="connsiteX11" fmla="*/ 3400813 w 8028998"/>
              <a:gd name="connsiteY11" fmla="*/ 3747376 h 5104805"/>
              <a:gd name="connsiteX12" fmla="*/ 3565913 w 8028998"/>
              <a:gd name="connsiteY12" fmla="*/ 3737851 h 5104805"/>
              <a:gd name="connsiteX13" fmla="*/ 3680213 w 8028998"/>
              <a:gd name="connsiteY13" fmla="*/ 3566401 h 5104805"/>
              <a:gd name="connsiteX14" fmla="*/ 3543688 w 8028998"/>
              <a:gd name="connsiteY14" fmla="*/ 3398126 h 5104805"/>
              <a:gd name="connsiteX15" fmla="*/ 3556388 w 8028998"/>
              <a:gd name="connsiteY15" fmla="*/ 3309226 h 5104805"/>
              <a:gd name="connsiteX16" fmla="*/ 3699263 w 8028998"/>
              <a:gd name="connsiteY16" fmla="*/ 3213976 h 5104805"/>
              <a:gd name="connsiteX17" fmla="*/ 3921513 w 8028998"/>
              <a:gd name="connsiteY17" fmla="*/ 3067926 h 5104805"/>
              <a:gd name="connsiteX18" fmla="*/ 4151701 w 8028998"/>
              <a:gd name="connsiteY18" fmla="*/ 2694864 h 5104805"/>
              <a:gd name="connsiteX19" fmla="*/ 4494601 w 8028998"/>
              <a:gd name="connsiteY19" fmla="*/ 2251951 h 5104805"/>
              <a:gd name="connsiteX20" fmla="*/ 4785113 w 8028998"/>
              <a:gd name="connsiteY20" fmla="*/ 2113839 h 5104805"/>
              <a:gd name="connsiteX21" fmla="*/ 5104200 w 8028998"/>
              <a:gd name="connsiteY21" fmla="*/ 2109076 h 5104805"/>
              <a:gd name="connsiteX22" fmla="*/ 5304226 w 8028998"/>
              <a:gd name="connsiteY22" fmla="*/ 1966201 h 5104805"/>
              <a:gd name="connsiteX23" fmla="*/ 5342326 w 8028998"/>
              <a:gd name="connsiteY23" fmla="*/ 1751888 h 5104805"/>
              <a:gd name="connsiteX24" fmla="*/ 5604263 w 8028998"/>
              <a:gd name="connsiteY24" fmla="*/ 1642351 h 5104805"/>
              <a:gd name="connsiteX25" fmla="*/ 6099563 w 8028998"/>
              <a:gd name="connsiteY25" fmla="*/ 1366126 h 5104805"/>
              <a:gd name="connsiteX26" fmla="*/ 6594863 w 8028998"/>
              <a:gd name="connsiteY26" fmla="*/ 1280401 h 5104805"/>
              <a:gd name="connsiteX27" fmla="*/ 7271138 w 8028998"/>
              <a:gd name="connsiteY27" fmla="*/ 985126 h 5104805"/>
              <a:gd name="connsiteX28" fmla="*/ 7442588 w 8028998"/>
              <a:gd name="connsiteY28" fmla="*/ 737476 h 5104805"/>
              <a:gd name="connsiteX29" fmla="*/ 7480688 w 8028998"/>
              <a:gd name="connsiteY29" fmla="*/ 527926 h 5104805"/>
              <a:gd name="connsiteX30" fmla="*/ 7242563 w 8028998"/>
              <a:gd name="connsiteY30" fmla="*/ 480301 h 5104805"/>
              <a:gd name="connsiteX31" fmla="*/ 7566413 w 8028998"/>
              <a:gd name="connsiteY31" fmla="*/ 118351 h 5104805"/>
              <a:gd name="connsiteX32" fmla="*/ 7756913 w 8028998"/>
              <a:gd name="connsiteY32" fmla="*/ 42151 h 5104805"/>
              <a:gd name="connsiteX33" fmla="*/ 7947413 w 8028998"/>
              <a:gd name="connsiteY33" fmla="*/ 727951 h 5104805"/>
              <a:gd name="connsiteX34" fmla="*/ 8004563 w 8028998"/>
              <a:gd name="connsiteY34" fmla="*/ 1480426 h 5104805"/>
              <a:gd name="connsiteX35" fmla="*/ 7556888 w 8028998"/>
              <a:gd name="connsiteY35" fmla="*/ 1585201 h 5104805"/>
              <a:gd name="connsiteX36" fmla="*/ 7175888 w 8028998"/>
              <a:gd name="connsiteY36" fmla="*/ 1613776 h 5104805"/>
              <a:gd name="connsiteX37" fmla="*/ 6842513 w 8028998"/>
              <a:gd name="connsiteY37" fmla="*/ 1947151 h 5104805"/>
              <a:gd name="connsiteX38" fmla="*/ 6366263 w 8028998"/>
              <a:gd name="connsiteY38" fmla="*/ 2061451 h 5104805"/>
              <a:gd name="connsiteX39" fmla="*/ 6147188 w 8028998"/>
              <a:gd name="connsiteY39" fmla="*/ 2147176 h 5104805"/>
              <a:gd name="connsiteX40" fmla="*/ 5975738 w 8028998"/>
              <a:gd name="connsiteY40" fmla="*/ 2375776 h 5104805"/>
              <a:gd name="connsiteX41" fmla="*/ 5804288 w 8028998"/>
              <a:gd name="connsiteY41" fmla="*/ 2642476 h 5104805"/>
              <a:gd name="connsiteX42" fmla="*/ 5775713 w 8028998"/>
              <a:gd name="connsiteY42" fmla="*/ 2842501 h 5104805"/>
              <a:gd name="connsiteX43" fmla="*/ 5594738 w 8028998"/>
              <a:gd name="connsiteY43" fmla="*/ 2890126 h 5104805"/>
              <a:gd name="connsiteX44" fmla="*/ 5289938 w 8028998"/>
              <a:gd name="connsiteY44" fmla="*/ 3233026 h 5104805"/>
              <a:gd name="connsiteX45" fmla="*/ 5223263 w 8028998"/>
              <a:gd name="connsiteY45" fmla="*/ 3509251 h 5104805"/>
              <a:gd name="connsiteX46" fmla="*/ 4480313 w 8028998"/>
              <a:gd name="connsiteY46" fmla="*/ 3880726 h 5104805"/>
              <a:gd name="connsiteX47" fmla="*/ 4042163 w 8028998"/>
              <a:gd name="connsiteY47" fmla="*/ 4052176 h 5104805"/>
              <a:gd name="connsiteX48" fmla="*/ 3946913 w 8028998"/>
              <a:gd name="connsiteY48" fmla="*/ 4223626 h 5104805"/>
              <a:gd name="connsiteX49" fmla="*/ 3661163 w 8028998"/>
              <a:gd name="connsiteY49" fmla="*/ 4461751 h 5104805"/>
              <a:gd name="connsiteX50" fmla="*/ 2470538 w 8028998"/>
              <a:gd name="connsiteY50" fmla="*/ 4918951 h 5104805"/>
              <a:gd name="connsiteX51" fmla="*/ 2222888 w 8028998"/>
              <a:gd name="connsiteY51" fmla="*/ 5014201 h 5104805"/>
              <a:gd name="connsiteX52" fmla="*/ 1432313 w 8028998"/>
              <a:gd name="connsiteY52" fmla="*/ 5080876 h 5104805"/>
              <a:gd name="connsiteX53" fmla="*/ 327413 w 8028998"/>
              <a:gd name="connsiteY53" fmla="*/ 5099926 h 5104805"/>
              <a:gd name="connsiteX54" fmla="*/ 3563 w 8028998"/>
              <a:gd name="connsiteY54" fmla="*/ 5052301 h 5104805"/>
              <a:gd name="connsiteX55" fmla="*/ 165488 w 8028998"/>
              <a:gd name="connsiteY55" fmla="*/ 4614151 h 5104805"/>
              <a:gd name="connsiteX56" fmla="*/ 327413 w 8028998"/>
              <a:gd name="connsiteY56" fmla="*/ 4376026 h 5104805"/>
              <a:gd name="connsiteX0" fmla="*/ 327413 w 8028998"/>
              <a:gd name="connsiteY0" fmla="*/ 4376026 h 5104805"/>
              <a:gd name="connsiteX1" fmla="*/ 708413 w 8028998"/>
              <a:gd name="connsiteY1" fmla="*/ 4376026 h 5104805"/>
              <a:gd name="connsiteX2" fmla="*/ 1019563 w 8028998"/>
              <a:gd name="connsiteY2" fmla="*/ 4296651 h 5104805"/>
              <a:gd name="connsiteX3" fmla="*/ 1384688 w 8028998"/>
              <a:gd name="connsiteY3" fmla="*/ 4141076 h 5104805"/>
              <a:gd name="connsiteX4" fmla="*/ 1629163 w 8028998"/>
              <a:gd name="connsiteY4" fmla="*/ 3972801 h 5104805"/>
              <a:gd name="connsiteX5" fmla="*/ 1794263 w 8028998"/>
              <a:gd name="connsiteY5" fmla="*/ 4052176 h 5104805"/>
              <a:gd name="connsiteX6" fmla="*/ 2156213 w 8028998"/>
              <a:gd name="connsiteY6" fmla="*/ 3718800 h 5104805"/>
              <a:gd name="connsiteX7" fmla="*/ 2327663 w 8028998"/>
              <a:gd name="connsiteY7" fmla="*/ 3623551 h 5104805"/>
              <a:gd name="connsiteX8" fmla="*/ 2489588 w 8028998"/>
              <a:gd name="connsiteY8" fmla="*/ 3850564 h 5104805"/>
              <a:gd name="connsiteX9" fmla="*/ 2942026 w 8028998"/>
              <a:gd name="connsiteY9" fmla="*/ 3880726 h 5104805"/>
              <a:gd name="connsiteX10" fmla="*/ 3242063 w 8028998"/>
              <a:gd name="connsiteY10" fmla="*/ 3975976 h 5104805"/>
              <a:gd name="connsiteX11" fmla="*/ 3400813 w 8028998"/>
              <a:gd name="connsiteY11" fmla="*/ 3747376 h 5104805"/>
              <a:gd name="connsiteX12" fmla="*/ 3565913 w 8028998"/>
              <a:gd name="connsiteY12" fmla="*/ 3737851 h 5104805"/>
              <a:gd name="connsiteX13" fmla="*/ 3680213 w 8028998"/>
              <a:gd name="connsiteY13" fmla="*/ 3566401 h 5104805"/>
              <a:gd name="connsiteX14" fmla="*/ 3543688 w 8028998"/>
              <a:gd name="connsiteY14" fmla="*/ 3398126 h 5104805"/>
              <a:gd name="connsiteX15" fmla="*/ 3556388 w 8028998"/>
              <a:gd name="connsiteY15" fmla="*/ 3309226 h 5104805"/>
              <a:gd name="connsiteX16" fmla="*/ 3699263 w 8028998"/>
              <a:gd name="connsiteY16" fmla="*/ 3213976 h 5104805"/>
              <a:gd name="connsiteX17" fmla="*/ 3921513 w 8028998"/>
              <a:gd name="connsiteY17" fmla="*/ 3067926 h 5104805"/>
              <a:gd name="connsiteX18" fmla="*/ 4151701 w 8028998"/>
              <a:gd name="connsiteY18" fmla="*/ 2694864 h 5104805"/>
              <a:gd name="connsiteX19" fmla="*/ 4494601 w 8028998"/>
              <a:gd name="connsiteY19" fmla="*/ 2251951 h 5104805"/>
              <a:gd name="connsiteX20" fmla="*/ 4785113 w 8028998"/>
              <a:gd name="connsiteY20" fmla="*/ 2113839 h 5104805"/>
              <a:gd name="connsiteX21" fmla="*/ 5104200 w 8028998"/>
              <a:gd name="connsiteY21" fmla="*/ 2109076 h 5104805"/>
              <a:gd name="connsiteX22" fmla="*/ 5304226 w 8028998"/>
              <a:gd name="connsiteY22" fmla="*/ 1966201 h 5104805"/>
              <a:gd name="connsiteX23" fmla="*/ 5342326 w 8028998"/>
              <a:gd name="connsiteY23" fmla="*/ 1751888 h 5104805"/>
              <a:gd name="connsiteX24" fmla="*/ 5604263 w 8028998"/>
              <a:gd name="connsiteY24" fmla="*/ 1642351 h 5104805"/>
              <a:gd name="connsiteX25" fmla="*/ 6099563 w 8028998"/>
              <a:gd name="connsiteY25" fmla="*/ 1366126 h 5104805"/>
              <a:gd name="connsiteX26" fmla="*/ 6594863 w 8028998"/>
              <a:gd name="connsiteY26" fmla="*/ 1280401 h 5104805"/>
              <a:gd name="connsiteX27" fmla="*/ 7271138 w 8028998"/>
              <a:gd name="connsiteY27" fmla="*/ 985126 h 5104805"/>
              <a:gd name="connsiteX28" fmla="*/ 7442588 w 8028998"/>
              <a:gd name="connsiteY28" fmla="*/ 737476 h 5104805"/>
              <a:gd name="connsiteX29" fmla="*/ 7480688 w 8028998"/>
              <a:gd name="connsiteY29" fmla="*/ 527926 h 5104805"/>
              <a:gd name="connsiteX30" fmla="*/ 7242563 w 8028998"/>
              <a:gd name="connsiteY30" fmla="*/ 480301 h 5104805"/>
              <a:gd name="connsiteX31" fmla="*/ 7566413 w 8028998"/>
              <a:gd name="connsiteY31" fmla="*/ 118351 h 5104805"/>
              <a:gd name="connsiteX32" fmla="*/ 7756913 w 8028998"/>
              <a:gd name="connsiteY32" fmla="*/ 42151 h 5104805"/>
              <a:gd name="connsiteX33" fmla="*/ 7947413 w 8028998"/>
              <a:gd name="connsiteY33" fmla="*/ 727951 h 5104805"/>
              <a:gd name="connsiteX34" fmla="*/ 8004563 w 8028998"/>
              <a:gd name="connsiteY34" fmla="*/ 1480426 h 5104805"/>
              <a:gd name="connsiteX35" fmla="*/ 7556888 w 8028998"/>
              <a:gd name="connsiteY35" fmla="*/ 1585201 h 5104805"/>
              <a:gd name="connsiteX36" fmla="*/ 7175888 w 8028998"/>
              <a:gd name="connsiteY36" fmla="*/ 1613776 h 5104805"/>
              <a:gd name="connsiteX37" fmla="*/ 6842513 w 8028998"/>
              <a:gd name="connsiteY37" fmla="*/ 1947151 h 5104805"/>
              <a:gd name="connsiteX38" fmla="*/ 6366263 w 8028998"/>
              <a:gd name="connsiteY38" fmla="*/ 2061451 h 5104805"/>
              <a:gd name="connsiteX39" fmla="*/ 6147188 w 8028998"/>
              <a:gd name="connsiteY39" fmla="*/ 2147176 h 5104805"/>
              <a:gd name="connsiteX40" fmla="*/ 5975738 w 8028998"/>
              <a:gd name="connsiteY40" fmla="*/ 2375776 h 5104805"/>
              <a:gd name="connsiteX41" fmla="*/ 5804288 w 8028998"/>
              <a:gd name="connsiteY41" fmla="*/ 2642476 h 5104805"/>
              <a:gd name="connsiteX42" fmla="*/ 5775713 w 8028998"/>
              <a:gd name="connsiteY42" fmla="*/ 2842501 h 5104805"/>
              <a:gd name="connsiteX43" fmla="*/ 5594738 w 8028998"/>
              <a:gd name="connsiteY43" fmla="*/ 2890126 h 5104805"/>
              <a:gd name="connsiteX44" fmla="*/ 5289938 w 8028998"/>
              <a:gd name="connsiteY44" fmla="*/ 3233026 h 5104805"/>
              <a:gd name="connsiteX45" fmla="*/ 5223263 w 8028998"/>
              <a:gd name="connsiteY45" fmla="*/ 3509251 h 5104805"/>
              <a:gd name="connsiteX46" fmla="*/ 4480313 w 8028998"/>
              <a:gd name="connsiteY46" fmla="*/ 3880726 h 5104805"/>
              <a:gd name="connsiteX47" fmla="*/ 4042163 w 8028998"/>
              <a:gd name="connsiteY47" fmla="*/ 4052176 h 5104805"/>
              <a:gd name="connsiteX48" fmla="*/ 3946913 w 8028998"/>
              <a:gd name="connsiteY48" fmla="*/ 4223626 h 5104805"/>
              <a:gd name="connsiteX49" fmla="*/ 3661163 w 8028998"/>
              <a:gd name="connsiteY49" fmla="*/ 4461751 h 5104805"/>
              <a:gd name="connsiteX50" fmla="*/ 2470538 w 8028998"/>
              <a:gd name="connsiteY50" fmla="*/ 4918951 h 5104805"/>
              <a:gd name="connsiteX51" fmla="*/ 2222888 w 8028998"/>
              <a:gd name="connsiteY51" fmla="*/ 5014201 h 5104805"/>
              <a:gd name="connsiteX52" fmla="*/ 1432313 w 8028998"/>
              <a:gd name="connsiteY52" fmla="*/ 5080876 h 5104805"/>
              <a:gd name="connsiteX53" fmla="*/ 327413 w 8028998"/>
              <a:gd name="connsiteY53" fmla="*/ 5099926 h 5104805"/>
              <a:gd name="connsiteX54" fmla="*/ 3563 w 8028998"/>
              <a:gd name="connsiteY54" fmla="*/ 5052301 h 5104805"/>
              <a:gd name="connsiteX55" fmla="*/ 165488 w 8028998"/>
              <a:gd name="connsiteY55" fmla="*/ 4614151 h 5104805"/>
              <a:gd name="connsiteX56" fmla="*/ 327413 w 8028998"/>
              <a:gd name="connsiteY56" fmla="*/ 4376026 h 5104805"/>
              <a:gd name="connsiteX0" fmla="*/ 327413 w 8028998"/>
              <a:gd name="connsiteY0" fmla="*/ 4376026 h 5104805"/>
              <a:gd name="connsiteX1" fmla="*/ 708413 w 8028998"/>
              <a:gd name="connsiteY1" fmla="*/ 4376026 h 5104805"/>
              <a:gd name="connsiteX2" fmla="*/ 1019563 w 8028998"/>
              <a:gd name="connsiteY2" fmla="*/ 4296651 h 5104805"/>
              <a:gd name="connsiteX3" fmla="*/ 1384688 w 8028998"/>
              <a:gd name="connsiteY3" fmla="*/ 4141076 h 5104805"/>
              <a:gd name="connsiteX4" fmla="*/ 1629163 w 8028998"/>
              <a:gd name="connsiteY4" fmla="*/ 3972801 h 5104805"/>
              <a:gd name="connsiteX5" fmla="*/ 1794263 w 8028998"/>
              <a:gd name="connsiteY5" fmla="*/ 4052176 h 5104805"/>
              <a:gd name="connsiteX6" fmla="*/ 2156213 w 8028998"/>
              <a:gd name="connsiteY6" fmla="*/ 3718800 h 5104805"/>
              <a:gd name="connsiteX7" fmla="*/ 2327663 w 8028998"/>
              <a:gd name="connsiteY7" fmla="*/ 3623551 h 5104805"/>
              <a:gd name="connsiteX8" fmla="*/ 2489588 w 8028998"/>
              <a:gd name="connsiteY8" fmla="*/ 3850564 h 5104805"/>
              <a:gd name="connsiteX9" fmla="*/ 2942026 w 8028998"/>
              <a:gd name="connsiteY9" fmla="*/ 3880726 h 5104805"/>
              <a:gd name="connsiteX10" fmla="*/ 3232538 w 8028998"/>
              <a:gd name="connsiteY10" fmla="*/ 3975976 h 5104805"/>
              <a:gd name="connsiteX11" fmla="*/ 3400813 w 8028998"/>
              <a:gd name="connsiteY11" fmla="*/ 3747376 h 5104805"/>
              <a:gd name="connsiteX12" fmla="*/ 3565913 w 8028998"/>
              <a:gd name="connsiteY12" fmla="*/ 3737851 h 5104805"/>
              <a:gd name="connsiteX13" fmla="*/ 3680213 w 8028998"/>
              <a:gd name="connsiteY13" fmla="*/ 3566401 h 5104805"/>
              <a:gd name="connsiteX14" fmla="*/ 3543688 w 8028998"/>
              <a:gd name="connsiteY14" fmla="*/ 3398126 h 5104805"/>
              <a:gd name="connsiteX15" fmla="*/ 3556388 w 8028998"/>
              <a:gd name="connsiteY15" fmla="*/ 3309226 h 5104805"/>
              <a:gd name="connsiteX16" fmla="*/ 3699263 w 8028998"/>
              <a:gd name="connsiteY16" fmla="*/ 3213976 h 5104805"/>
              <a:gd name="connsiteX17" fmla="*/ 3921513 w 8028998"/>
              <a:gd name="connsiteY17" fmla="*/ 3067926 h 5104805"/>
              <a:gd name="connsiteX18" fmla="*/ 4151701 w 8028998"/>
              <a:gd name="connsiteY18" fmla="*/ 2694864 h 5104805"/>
              <a:gd name="connsiteX19" fmla="*/ 4494601 w 8028998"/>
              <a:gd name="connsiteY19" fmla="*/ 2251951 h 5104805"/>
              <a:gd name="connsiteX20" fmla="*/ 4785113 w 8028998"/>
              <a:gd name="connsiteY20" fmla="*/ 2113839 h 5104805"/>
              <a:gd name="connsiteX21" fmla="*/ 5104200 w 8028998"/>
              <a:gd name="connsiteY21" fmla="*/ 2109076 h 5104805"/>
              <a:gd name="connsiteX22" fmla="*/ 5304226 w 8028998"/>
              <a:gd name="connsiteY22" fmla="*/ 1966201 h 5104805"/>
              <a:gd name="connsiteX23" fmla="*/ 5342326 w 8028998"/>
              <a:gd name="connsiteY23" fmla="*/ 1751888 h 5104805"/>
              <a:gd name="connsiteX24" fmla="*/ 5604263 w 8028998"/>
              <a:gd name="connsiteY24" fmla="*/ 1642351 h 5104805"/>
              <a:gd name="connsiteX25" fmla="*/ 6099563 w 8028998"/>
              <a:gd name="connsiteY25" fmla="*/ 1366126 h 5104805"/>
              <a:gd name="connsiteX26" fmla="*/ 6594863 w 8028998"/>
              <a:gd name="connsiteY26" fmla="*/ 1280401 h 5104805"/>
              <a:gd name="connsiteX27" fmla="*/ 7271138 w 8028998"/>
              <a:gd name="connsiteY27" fmla="*/ 985126 h 5104805"/>
              <a:gd name="connsiteX28" fmla="*/ 7442588 w 8028998"/>
              <a:gd name="connsiteY28" fmla="*/ 737476 h 5104805"/>
              <a:gd name="connsiteX29" fmla="*/ 7480688 w 8028998"/>
              <a:gd name="connsiteY29" fmla="*/ 527926 h 5104805"/>
              <a:gd name="connsiteX30" fmla="*/ 7242563 w 8028998"/>
              <a:gd name="connsiteY30" fmla="*/ 480301 h 5104805"/>
              <a:gd name="connsiteX31" fmla="*/ 7566413 w 8028998"/>
              <a:gd name="connsiteY31" fmla="*/ 118351 h 5104805"/>
              <a:gd name="connsiteX32" fmla="*/ 7756913 w 8028998"/>
              <a:gd name="connsiteY32" fmla="*/ 42151 h 5104805"/>
              <a:gd name="connsiteX33" fmla="*/ 7947413 w 8028998"/>
              <a:gd name="connsiteY33" fmla="*/ 727951 h 5104805"/>
              <a:gd name="connsiteX34" fmla="*/ 8004563 w 8028998"/>
              <a:gd name="connsiteY34" fmla="*/ 1480426 h 5104805"/>
              <a:gd name="connsiteX35" fmla="*/ 7556888 w 8028998"/>
              <a:gd name="connsiteY35" fmla="*/ 1585201 h 5104805"/>
              <a:gd name="connsiteX36" fmla="*/ 7175888 w 8028998"/>
              <a:gd name="connsiteY36" fmla="*/ 1613776 h 5104805"/>
              <a:gd name="connsiteX37" fmla="*/ 6842513 w 8028998"/>
              <a:gd name="connsiteY37" fmla="*/ 1947151 h 5104805"/>
              <a:gd name="connsiteX38" fmla="*/ 6366263 w 8028998"/>
              <a:gd name="connsiteY38" fmla="*/ 2061451 h 5104805"/>
              <a:gd name="connsiteX39" fmla="*/ 6147188 w 8028998"/>
              <a:gd name="connsiteY39" fmla="*/ 2147176 h 5104805"/>
              <a:gd name="connsiteX40" fmla="*/ 5975738 w 8028998"/>
              <a:gd name="connsiteY40" fmla="*/ 2375776 h 5104805"/>
              <a:gd name="connsiteX41" fmla="*/ 5804288 w 8028998"/>
              <a:gd name="connsiteY41" fmla="*/ 2642476 h 5104805"/>
              <a:gd name="connsiteX42" fmla="*/ 5775713 w 8028998"/>
              <a:gd name="connsiteY42" fmla="*/ 2842501 h 5104805"/>
              <a:gd name="connsiteX43" fmla="*/ 5594738 w 8028998"/>
              <a:gd name="connsiteY43" fmla="*/ 2890126 h 5104805"/>
              <a:gd name="connsiteX44" fmla="*/ 5289938 w 8028998"/>
              <a:gd name="connsiteY44" fmla="*/ 3233026 h 5104805"/>
              <a:gd name="connsiteX45" fmla="*/ 5223263 w 8028998"/>
              <a:gd name="connsiteY45" fmla="*/ 3509251 h 5104805"/>
              <a:gd name="connsiteX46" fmla="*/ 4480313 w 8028998"/>
              <a:gd name="connsiteY46" fmla="*/ 3880726 h 5104805"/>
              <a:gd name="connsiteX47" fmla="*/ 4042163 w 8028998"/>
              <a:gd name="connsiteY47" fmla="*/ 4052176 h 5104805"/>
              <a:gd name="connsiteX48" fmla="*/ 3946913 w 8028998"/>
              <a:gd name="connsiteY48" fmla="*/ 4223626 h 5104805"/>
              <a:gd name="connsiteX49" fmla="*/ 3661163 w 8028998"/>
              <a:gd name="connsiteY49" fmla="*/ 4461751 h 5104805"/>
              <a:gd name="connsiteX50" fmla="*/ 2470538 w 8028998"/>
              <a:gd name="connsiteY50" fmla="*/ 4918951 h 5104805"/>
              <a:gd name="connsiteX51" fmla="*/ 2222888 w 8028998"/>
              <a:gd name="connsiteY51" fmla="*/ 5014201 h 5104805"/>
              <a:gd name="connsiteX52" fmla="*/ 1432313 w 8028998"/>
              <a:gd name="connsiteY52" fmla="*/ 5080876 h 5104805"/>
              <a:gd name="connsiteX53" fmla="*/ 327413 w 8028998"/>
              <a:gd name="connsiteY53" fmla="*/ 5099926 h 5104805"/>
              <a:gd name="connsiteX54" fmla="*/ 3563 w 8028998"/>
              <a:gd name="connsiteY54" fmla="*/ 5052301 h 5104805"/>
              <a:gd name="connsiteX55" fmla="*/ 165488 w 8028998"/>
              <a:gd name="connsiteY55" fmla="*/ 4614151 h 5104805"/>
              <a:gd name="connsiteX56" fmla="*/ 327413 w 8028998"/>
              <a:gd name="connsiteY56" fmla="*/ 4376026 h 5104805"/>
              <a:gd name="connsiteX0" fmla="*/ 327413 w 8028998"/>
              <a:gd name="connsiteY0" fmla="*/ 4376026 h 5104805"/>
              <a:gd name="connsiteX1" fmla="*/ 708413 w 8028998"/>
              <a:gd name="connsiteY1" fmla="*/ 4376026 h 5104805"/>
              <a:gd name="connsiteX2" fmla="*/ 1019563 w 8028998"/>
              <a:gd name="connsiteY2" fmla="*/ 4296651 h 5104805"/>
              <a:gd name="connsiteX3" fmla="*/ 1384688 w 8028998"/>
              <a:gd name="connsiteY3" fmla="*/ 4141076 h 5104805"/>
              <a:gd name="connsiteX4" fmla="*/ 1629163 w 8028998"/>
              <a:gd name="connsiteY4" fmla="*/ 3972801 h 5104805"/>
              <a:gd name="connsiteX5" fmla="*/ 1794263 w 8028998"/>
              <a:gd name="connsiteY5" fmla="*/ 4052176 h 5104805"/>
              <a:gd name="connsiteX6" fmla="*/ 2156213 w 8028998"/>
              <a:gd name="connsiteY6" fmla="*/ 3718800 h 5104805"/>
              <a:gd name="connsiteX7" fmla="*/ 2327663 w 8028998"/>
              <a:gd name="connsiteY7" fmla="*/ 3623551 h 5104805"/>
              <a:gd name="connsiteX8" fmla="*/ 2489588 w 8028998"/>
              <a:gd name="connsiteY8" fmla="*/ 3850564 h 5104805"/>
              <a:gd name="connsiteX9" fmla="*/ 2942026 w 8028998"/>
              <a:gd name="connsiteY9" fmla="*/ 3880726 h 5104805"/>
              <a:gd name="connsiteX10" fmla="*/ 3232538 w 8028998"/>
              <a:gd name="connsiteY10" fmla="*/ 3975976 h 5104805"/>
              <a:gd name="connsiteX11" fmla="*/ 3400813 w 8028998"/>
              <a:gd name="connsiteY11" fmla="*/ 3747376 h 5104805"/>
              <a:gd name="connsiteX12" fmla="*/ 3527813 w 8028998"/>
              <a:gd name="connsiteY12" fmla="*/ 3771189 h 5104805"/>
              <a:gd name="connsiteX13" fmla="*/ 3680213 w 8028998"/>
              <a:gd name="connsiteY13" fmla="*/ 3566401 h 5104805"/>
              <a:gd name="connsiteX14" fmla="*/ 3543688 w 8028998"/>
              <a:gd name="connsiteY14" fmla="*/ 3398126 h 5104805"/>
              <a:gd name="connsiteX15" fmla="*/ 3556388 w 8028998"/>
              <a:gd name="connsiteY15" fmla="*/ 3309226 h 5104805"/>
              <a:gd name="connsiteX16" fmla="*/ 3699263 w 8028998"/>
              <a:gd name="connsiteY16" fmla="*/ 3213976 h 5104805"/>
              <a:gd name="connsiteX17" fmla="*/ 3921513 w 8028998"/>
              <a:gd name="connsiteY17" fmla="*/ 3067926 h 5104805"/>
              <a:gd name="connsiteX18" fmla="*/ 4151701 w 8028998"/>
              <a:gd name="connsiteY18" fmla="*/ 2694864 h 5104805"/>
              <a:gd name="connsiteX19" fmla="*/ 4494601 w 8028998"/>
              <a:gd name="connsiteY19" fmla="*/ 2251951 h 5104805"/>
              <a:gd name="connsiteX20" fmla="*/ 4785113 w 8028998"/>
              <a:gd name="connsiteY20" fmla="*/ 2113839 h 5104805"/>
              <a:gd name="connsiteX21" fmla="*/ 5104200 w 8028998"/>
              <a:gd name="connsiteY21" fmla="*/ 2109076 h 5104805"/>
              <a:gd name="connsiteX22" fmla="*/ 5304226 w 8028998"/>
              <a:gd name="connsiteY22" fmla="*/ 1966201 h 5104805"/>
              <a:gd name="connsiteX23" fmla="*/ 5342326 w 8028998"/>
              <a:gd name="connsiteY23" fmla="*/ 1751888 h 5104805"/>
              <a:gd name="connsiteX24" fmla="*/ 5604263 w 8028998"/>
              <a:gd name="connsiteY24" fmla="*/ 1642351 h 5104805"/>
              <a:gd name="connsiteX25" fmla="*/ 6099563 w 8028998"/>
              <a:gd name="connsiteY25" fmla="*/ 1366126 h 5104805"/>
              <a:gd name="connsiteX26" fmla="*/ 6594863 w 8028998"/>
              <a:gd name="connsiteY26" fmla="*/ 1280401 h 5104805"/>
              <a:gd name="connsiteX27" fmla="*/ 7271138 w 8028998"/>
              <a:gd name="connsiteY27" fmla="*/ 985126 h 5104805"/>
              <a:gd name="connsiteX28" fmla="*/ 7442588 w 8028998"/>
              <a:gd name="connsiteY28" fmla="*/ 737476 h 5104805"/>
              <a:gd name="connsiteX29" fmla="*/ 7480688 w 8028998"/>
              <a:gd name="connsiteY29" fmla="*/ 527926 h 5104805"/>
              <a:gd name="connsiteX30" fmla="*/ 7242563 w 8028998"/>
              <a:gd name="connsiteY30" fmla="*/ 480301 h 5104805"/>
              <a:gd name="connsiteX31" fmla="*/ 7566413 w 8028998"/>
              <a:gd name="connsiteY31" fmla="*/ 118351 h 5104805"/>
              <a:gd name="connsiteX32" fmla="*/ 7756913 w 8028998"/>
              <a:gd name="connsiteY32" fmla="*/ 42151 h 5104805"/>
              <a:gd name="connsiteX33" fmla="*/ 7947413 w 8028998"/>
              <a:gd name="connsiteY33" fmla="*/ 727951 h 5104805"/>
              <a:gd name="connsiteX34" fmla="*/ 8004563 w 8028998"/>
              <a:gd name="connsiteY34" fmla="*/ 1480426 h 5104805"/>
              <a:gd name="connsiteX35" fmla="*/ 7556888 w 8028998"/>
              <a:gd name="connsiteY35" fmla="*/ 1585201 h 5104805"/>
              <a:gd name="connsiteX36" fmla="*/ 7175888 w 8028998"/>
              <a:gd name="connsiteY36" fmla="*/ 1613776 h 5104805"/>
              <a:gd name="connsiteX37" fmla="*/ 6842513 w 8028998"/>
              <a:gd name="connsiteY37" fmla="*/ 1947151 h 5104805"/>
              <a:gd name="connsiteX38" fmla="*/ 6366263 w 8028998"/>
              <a:gd name="connsiteY38" fmla="*/ 2061451 h 5104805"/>
              <a:gd name="connsiteX39" fmla="*/ 6147188 w 8028998"/>
              <a:gd name="connsiteY39" fmla="*/ 2147176 h 5104805"/>
              <a:gd name="connsiteX40" fmla="*/ 5975738 w 8028998"/>
              <a:gd name="connsiteY40" fmla="*/ 2375776 h 5104805"/>
              <a:gd name="connsiteX41" fmla="*/ 5804288 w 8028998"/>
              <a:gd name="connsiteY41" fmla="*/ 2642476 h 5104805"/>
              <a:gd name="connsiteX42" fmla="*/ 5775713 w 8028998"/>
              <a:gd name="connsiteY42" fmla="*/ 2842501 h 5104805"/>
              <a:gd name="connsiteX43" fmla="*/ 5594738 w 8028998"/>
              <a:gd name="connsiteY43" fmla="*/ 2890126 h 5104805"/>
              <a:gd name="connsiteX44" fmla="*/ 5289938 w 8028998"/>
              <a:gd name="connsiteY44" fmla="*/ 3233026 h 5104805"/>
              <a:gd name="connsiteX45" fmla="*/ 5223263 w 8028998"/>
              <a:gd name="connsiteY45" fmla="*/ 3509251 h 5104805"/>
              <a:gd name="connsiteX46" fmla="*/ 4480313 w 8028998"/>
              <a:gd name="connsiteY46" fmla="*/ 3880726 h 5104805"/>
              <a:gd name="connsiteX47" fmla="*/ 4042163 w 8028998"/>
              <a:gd name="connsiteY47" fmla="*/ 4052176 h 5104805"/>
              <a:gd name="connsiteX48" fmla="*/ 3946913 w 8028998"/>
              <a:gd name="connsiteY48" fmla="*/ 4223626 h 5104805"/>
              <a:gd name="connsiteX49" fmla="*/ 3661163 w 8028998"/>
              <a:gd name="connsiteY49" fmla="*/ 4461751 h 5104805"/>
              <a:gd name="connsiteX50" fmla="*/ 2470538 w 8028998"/>
              <a:gd name="connsiteY50" fmla="*/ 4918951 h 5104805"/>
              <a:gd name="connsiteX51" fmla="*/ 2222888 w 8028998"/>
              <a:gd name="connsiteY51" fmla="*/ 5014201 h 5104805"/>
              <a:gd name="connsiteX52" fmla="*/ 1432313 w 8028998"/>
              <a:gd name="connsiteY52" fmla="*/ 5080876 h 5104805"/>
              <a:gd name="connsiteX53" fmla="*/ 327413 w 8028998"/>
              <a:gd name="connsiteY53" fmla="*/ 5099926 h 5104805"/>
              <a:gd name="connsiteX54" fmla="*/ 3563 w 8028998"/>
              <a:gd name="connsiteY54" fmla="*/ 5052301 h 5104805"/>
              <a:gd name="connsiteX55" fmla="*/ 165488 w 8028998"/>
              <a:gd name="connsiteY55" fmla="*/ 4614151 h 5104805"/>
              <a:gd name="connsiteX56" fmla="*/ 327413 w 8028998"/>
              <a:gd name="connsiteY56" fmla="*/ 4376026 h 5104805"/>
              <a:gd name="connsiteX0" fmla="*/ 327413 w 8028998"/>
              <a:gd name="connsiteY0" fmla="*/ 4376026 h 5104805"/>
              <a:gd name="connsiteX1" fmla="*/ 708413 w 8028998"/>
              <a:gd name="connsiteY1" fmla="*/ 4376026 h 5104805"/>
              <a:gd name="connsiteX2" fmla="*/ 1019563 w 8028998"/>
              <a:gd name="connsiteY2" fmla="*/ 4296651 h 5104805"/>
              <a:gd name="connsiteX3" fmla="*/ 1384688 w 8028998"/>
              <a:gd name="connsiteY3" fmla="*/ 4141076 h 5104805"/>
              <a:gd name="connsiteX4" fmla="*/ 1629163 w 8028998"/>
              <a:gd name="connsiteY4" fmla="*/ 3972801 h 5104805"/>
              <a:gd name="connsiteX5" fmla="*/ 1794263 w 8028998"/>
              <a:gd name="connsiteY5" fmla="*/ 4052176 h 5104805"/>
              <a:gd name="connsiteX6" fmla="*/ 2156213 w 8028998"/>
              <a:gd name="connsiteY6" fmla="*/ 3718800 h 5104805"/>
              <a:gd name="connsiteX7" fmla="*/ 2327663 w 8028998"/>
              <a:gd name="connsiteY7" fmla="*/ 3623551 h 5104805"/>
              <a:gd name="connsiteX8" fmla="*/ 2489588 w 8028998"/>
              <a:gd name="connsiteY8" fmla="*/ 3850564 h 5104805"/>
              <a:gd name="connsiteX9" fmla="*/ 2942026 w 8028998"/>
              <a:gd name="connsiteY9" fmla="*/ 3880726 h 5104805"/>
              <a:gd name="connsiteX10" fmla="*/ 3232538 w 8028998"/>
              <a:gd name="connsiteY10" fmla="*/ 3975976 h 5104805"/>
              <a:gd name="connsiteX11" fmla="*/ 3400813 w 8028998"/>
              <a:gd name="connsiteY11" fmla="*/ 3747376 h 5104805"/>
              <a:gd name="connsiteX12" fmla="*/ 3504000 w 8028998"/>
              <a:gd name="connsiteY12" fmla="*/ 3756901 h 5104805"/>
              <a:gd name="connsiteX13" fmla="*/ 3680213 w 8028998"/>
              <a:gd name="connsiteY13" fmla="*/ 3566401 h 5104805"/>
              <a:gd name="connsiteX14" fmla="*/ 3543688 w 8028998"/>
              <a:gd name="connsiteY14" fmla="*/ 3398126 h 5104805"/>
              <a:gd name="connsiteX15" fmla="*/ 3556388 w 8028998"/>
              <a:gd name="connsiteY15" fmla="*/ 3309226 h 5104805"/>
              <a:gd name="connsiteX16" fmla="*/ 3699263 w 8028998"/>
              <a:gd name="connsiteY16" fmla="*/ 3213976 h 5104805"/>
              <a:gd name="connsiteX17" fmla="*/ 3921513 w 8028998"/>
              <a:gd name="connsiteY17" fmla="*/ 3067926 h 5104805"/>
              <a:gd name="connsiteX18" fmla="*/ 4151701 w 8028998"/>
              <a:gd name="connsiteY18" fmla="*/ 2694864 h 5104805"/>
              <a:gd name="connsiteX19" fmla="*/ 4494601 w 8028998"/>
              <a:gd name="connsiteY19" fmla="*/ 2251951 h 5104805"/>
              <a:gd name="connsiteX20" fmla="*/ 4785113 w 8028998"/>
              <a:gd name="connsiteY20" fmla="*/ 2113839 h 5104805"/>
              <a:gd name="connsiteX21" fmla="*/ 5104200 w 8028998"/>
              <a:gd name="connsiteY21" fmla="*/ 2109076 h 5104805"/>
              <a:gd name="connsiteX22" fmla="*/ 5304226 w 8028998"/>
              <a:gd name="connsiteY22" fmla="*/ 1966201 h 5104805"/>
              <a:gd name="connsiteX23" fmla="*/ 5342326 w 8028998"/>
              <a:gd name="connsiteY23" fmla="*/ 1751888 h 5104805"/>
              <a:gd name="connsiteX24" fmla="*/ 5604263 w 8028998"/>
              <a:gd name="connsiteY24" fmla="*/ 1642351 h 5104805"/>
              <a:gd name="connsiteX25" fmla="*/ 6099563 w 8028998"/>
              <a:gd name="connsiteY25" fmla="*/ 1366126 h 5104805"/>
              <a:gd name="connsiteX26" fmla="*/ 6594863 w 8028998"/>
              <a:gd name="connsiteY26" fmla="*/ 1280401 h 5104805"/>
              <a:gd name="connsiteX27" fmla="*/ 7271138 w 8028998"/>
              <a:gd name="connsiteY27" fmla="*/ 985126 h 5104805"/>
              <a:gd name="connsiteX28" fmla="*/ 7442588 w 8028998"/>
              <a:gd name="connsiteY28" fmla="*/ 737476 h 5104805"/>
              <a:gd name="connsiteX29" fmla="*/ 7480688 w 8028998"/>
              <a:gd name="connsiteY29" fmla="*/ 527926 h 5104805"/>
              <a:gd name="connsiteX30" fmla="*/ 7242563 w 8028998"/>
              <a:gd name="connsiteY30" fmla="*/ 480301 h 5104805"/>
              <a:gd name="connsiteX31" fmla="*/ 7566413 w 8028998"/>
              <a:gd name="connsiteY31" fmla="*/ 118351 h 5104805"/>
              <a:gd name="connsiteX32" fmla="*/ 7756913 w 8028998"/>
              <a:gd name="connsiteY32" fmla="*/ 42151 h 5104805"/>
              <a:gd name="connsiteX33" fmla="*/ 7947413 w 8028998"/>
              <a:gd name="connsiteY33" fmla="*/ 727951 h 5104805"/>
              <a:gd name="connsiteX34" fmla="*/ 8004563 w 8028998"/>
              <a:gd name="connsiteY34" fmla="*/ 1480426 h 5104805"/>
              <a:gd name="connsiteX35" fmla="*/ 7556888 w 8028998"/>
              <a:gd name="connsiteY35" fmla="*/ 1585201 h 5104805"/>
              <a:gd name="connsiteX36" fmla="*/ 7175888 w 8028998"/>
              <a:gd name="connsiteY36" fmla="*/ 1613776 h 5104805"/>
              <a:gd name="connsiteX37" fmla="*/ 6842513 w 8028998"/>
              <a:gd name="connsiteY37" fmla="*/ 1947151 h 5104805"/>
              <a:gd name="connsiteX38" fmla="*/ 6366263 w 8028998"/>
              <a:gd name="connsiteY38" fmla="*/ 2061451 h 5104805"/>
              <a:gd name="connsiteX39" fmla="*/ 6147188 w 8028998"/>
              <a:gd name="connsiteY39" fmla="*/ 2147176 h 5104805"/>
              <a:gd name="connsiteX40" fmla="*/ 5975738 w 8028998"/>
              <a:gd name="connsiteY40" fmla="*/ 2375776 h 5104805"/>
              <a:gd name="connsiteX41" fmla="*/ 5804288 w 8028998"/>
              <a:gd name="connsiteY41" fmla="*/ 2642476 h 5104805"/>
              <a:gd name="connsiteX42" fmla="*/ 5775713 w 8028998"/>
              <a:gd name="connsiteY42" fmla="*/ 2842501 h 5104805"/>
              <a:gd name="connsiteX43" fmla="*/ 5594738 w 8028998"/>
              <a:gd name="connsiteY43" fmla="*/ 2890126 h 5104805"/>
              <a:gd name="connsiteX44" fmla="*/ 5289938 w 8028998"/>
              <a:gd name="connsiteY44" fmla="*/ 3233026 h 5104805"/>
              <a:gd name="connsiteX45" fmla="*/ 5223263 w 8028998"/>
              <a:gd name="connsiteY45" fmla="*/ 3509251 h 5104805"/>
              <a:gd name="connsiteX46" fmla="*/ 4480313 w 8028998"/>
              <a:gd name="connsiteY46" fmla="*/ 3880726 h 5104805"/>
              <a:gd name="connsiteX47" fmla="*/ 4042163 w 8028998"/>
              <a:gd name="connsiteY47" fmla="*/ 4052176 h 5104805"/>
              <a:gd name="connsiteX48" fmla="*/ 3946913 w 8028998"/>
              <a:gd name="connsiteY48" fmla="*/ 4223626 h 5104805"/>
              <a:gd name="connsiteX49" fmla="*/ 3661163 w 8028998"/>
              <a:gd name="connsiteY49" fmla="*/ 4461751 h 5104805"/>
              <a:gd name="connsiteX50" fmla="*/ 2470538 w 8028998"/>
              <a:gd name="connsiteY50" fmla="*/ 4918951 h 5104805"/>
              <a:gd name="connsiteX51" fmla="*/ 2222888 w 8028998"/>
              <a:gd name="connsiteY51" fmla="*/ 5014201 h 5104805"/>
              <a:gd name="connsiteX52" fmla="*/ 1432313 w 8028998"/>
              <a:gd name="connsiteY52" fmla="*/ 5080876 h 5104805"/>
              <a:gd name="connsiteX53" fmla="*/ 327413 w 8028998"/>
              <a:gd name="connsiteY53" fmla="*/ 5099926 h 5104805"/>
              <a:gd name="connsiteX54" fmla="*/ 3563 w 8028998"/>
              <a:gd name="connsiteY54" fmla="*/ 5052301 h 5104805"/>
              <a:gd name="connsiteX55" fmla="*/ 165488 w 8028998"/>
              <a:gd name="connsiteY55" fmla="*/ 4614151 h 5104805"/>
              <a:gd name="connsiteX56" fmla="*/ 327413 w 8028998"/>
              <a:gd name="connsiteY56" fmla="*/ 4376026 h 5104805"/>
              <a:gd name="connsiteX0" fmla="*/ 327413 w 8028998"/>
              <a:gd name="connsiteY0" fmla="*/ 4376026 h 5104805"/>
              <a:gd name="connsiteX1" fmla="*/ 708413 w 8028998"/>
              <a:gd name="connsiteY1" fmla="*/ 4376026 h 5104805"/>
              <a:gd name="connsiteX2" fmla="*/ 1019563 w 8028998"/>
              <a:gd name="connsiteY2" fmla="*/ 4296651 h 5104805"/>
              <a:gd name="connsiteX3" fmla="*/ 1384688 w 8028998"/>
              <a:gd name="connsiteY3" fmla="*/ 4141076 h 5104805"/>
              <a:gd name="connsiteX4" fmla="*/ 1629163 w 8028998"/>
              <a:gd name="connsiteY4" fmla="*/ 3972801 h 5104805"/>
              <a:gd name="connsiteX5" fmla="*/ 1794263 w 8028998"/>
              <a:gd name="connsiteY5" fmla="*/ 4052176 h 5104805"/>
              <a:gd name="connsiteX6" fmla="*/ 2156213 w 8028998"/>
              <a:gd name="connsiteY6" fmla="*/ 3718800 h 5104805"/>
              <a:gd name="connsiteX7" fmla="*/ 2327663 w 8028998"/>
              <a:gd name="connsiteY7" fmla="*/ 3623551 h 5104805"/>
              <a:gd name="connsiteX8" fmla="*/ 2489588 w 8028998"/>
              <a:gd name="connsiteY8" fmla="*/ 3850564 h 5104805"/>
              <a:gd name="connsiteX9" fmla="*/ 2942026 w 8028998"/>
              <a:gd name="connsiteY9" fmla="*/ 3880726 h 5104805"/>
              <a:gd name="connsiteX10" fmla="*/ 3232538 w 8028998"/>
              <a:gd name="connsiteY10" fmla="*/ 3975976 h 5104805"/>
              <a:gd name="connsiteX11" fmla="*/ 3400813 w 8028998"/>
              <a:gd name="connsiteY11" fmla="*/ 3747376 h 5104805"/>
              <a:gd name="connsiteX12" fmla="*/ 3504000 w 8028998"/>
              <a:gd name="connsiteY12" fmla="*/ 3756901 h 5104805"/>
              <a:gd name="connsiteX13" fmla="*/ 3680213 w 8028998"/>
              <a:gd name="connsiteY13" fmla="*/ 3566401 h 5104805"/>
              <a:gd name="connsiteX14" fmla="*/ 3670688 w 8028998"/>
              <a:gd name="connsiteY14" fmla="*/ 3485439 h 5104805"/>
              <a:gd name="connsiteX15" fmla="*/ 3543688 w 8028998"/>
              <a:gd name="connsiteY15" fmla="*/ 3398126 h 5104805"/>
              <a:gd name="connsiteX16" fmla="*/ 3556388 w 8028998"/>
              <a:gd name="connsiteY16" fmla="*/ 3309226 h 5104805"/>
              <a:gd name="connsiteX17" fmla="*/ 3699263 w 8028998"/>
              <a:gd name="connsiteY17" fmla="*/ 3213976 h 5104805"/>
              <a:gd name="connsiteX18" fmla="*/ 3921513 w 8028998"/>
              <a:gd name="connsiteY18" fmla="*/ 3067926 h 5104805"/>
              <a:gd name="connsiteX19" fmla="*/ 4151701 w 8028998"/>
              <a:gd name="connsiteY19" fmla="*/ 2694864 h 5104805"/>
              <a:gd name="connsiteX20" fmla="*/ 4494601 w 8028998"/>
              <a:gd name="connsiteY20" fmla="*/ 2251951 h 5104805"/>
              <a:gd name="connsiteX21" fmla="*/ 4785113 w 8028998"/>
              <a:gd name="connsiteY21" fmla="*/ 2113839 h 5104805"/>
              <a:gd name="connsiteX22" fmla="*/ 5104200 w 8028998"/>
              <a:gd name="connsiteY22" fmla="*/ 2109076 h 5104805"/>
              <a:gd name="connsiteX23" fmla="*/ 5304226 w 8028998"/>
              <a:gd name="connsiteY23" fmla="*/ 1966201 h 5104805"/>
              <a:gd name="connsiteX24" fmla="*/ 5342326 w 8028998"/>
              <a:gd name="connsiteY24" fmla="*/ 1751888 h 5104805"/>
              <a:gd name="connsiteX25" fmla="*/ 5604263 w 8028998"/>
              <a:gd name="connsiteY25" fmla="*/ 1642351 h 5104805"/>
              <a:gd name="connsiteX26" fmla="*/ 6099563 w 8028998"/>
              <a:gd name="connsiteY26" fmla="*/ 1366126 h 5104805"/>
              <a:gd name="connsiteX27" fmla="*/ 6594863 w 8028998"/>
              <a:gd name="connsiteY27" fmla="*/ 1280401 h 5104805"/>
              <a:gd name="connsiteX28" fmla="*/ 7271138 w 8028998"/>
              <a:gd name="connsiteY28" fmla="*/ 985126 h 5104805"/>
              <a:gd name="connsiteX29" fmla="*/ 7442588 w 8028998"/>
              <a:gd name="connsiteY29" fmla="*/ 737476 h 5104805"/>
              <a:gd name="connsiteX30" fmla="*/ 7480688 w 8028998"/>
              <a:gd name="connsiteY30" fmla="*/ 527926 h 5104805"/>
              <a:gd name="connsiteX31" fmla="*/ 7242563 w 8028998"/>
              <a:gd name="connsiteY31" fmla="*/ 480301 h 5104805"/>
              <a:gd name="connsiteX32" fmla="*/ 7566413 w 8028998"/>
              <a:gd name="connsiteY32" fmla="*/ 118351 h 5104805"/>
              <a:gd name="connsiteX33" fmla="*/ 7756913 w 8028998"/>
              <a:gd name="connsiteY33" fmla="*/ 42151 h 5104805"/>
              <a:gd name="connsiteX34" fmla="*/ 7947413 w 8028998"/>
              <a:gd name="connsiteY34" fmla="*/ 727951 h 5104805"/>
              <a:gd name="connsiteX35" fmla="*/ 8004563 w 8028998"/>
              <a:gd name="connsiteY35" fmla="*/ 1480426 h 5104805"/>
              <a:gd name="connsiteX36" fmla="*/ 7556888 w 8028998"/>
              <a:gd name="connsiteY36" fmla="*/ 1585201 h 5104805"/>
              <a:gd name="connsiteX37" fmla="*/ 7175888 w 8028998"/>
              <a:gd name="connsiteY37" fmla="*/ 1613776 h 5104805"/>
              <a:gd name="connsiteX38" fmla="*/ 6842513 w 8028998"/>
              <a:gd name="connsiteY38" fmla="*/ 1947151 h 5104805"/>
              <a:gd name="connsiteX39" fmla="*/ 6366263 w 8028998"/>
              <a:gd name="connsiteY39" fmla="*/ 2061451 h 5104805"/>
              <a:gd name="connsiteX40" fmla="*/ 6147188 w 8028998"/>
              <a:gd name="connsiteY40" fmla="*/ 2147176 h 5104805"/>
              <a:gd name="connsiteX41" fmla="*/ 5975738 w 8028998"/>
              <a:gd name="connsiteY41" fmla="*/ 2375776 h 5104805"/>
              <a:gd name="connsiteX42" fmla="*/ 5804288 w 8028998"/>
              <a:gd name="connsiteY42" fmla="*/ 2642476 h 5104805"/>
              <a:gd name="connsiteX43" fmla="*/ 5775713 w 8028998"/>
              <a:gd name="connsiteY43" fmla="*/ 2842501 h 5104805"/>
              <a:gd name="connsiteX44" fmla="*/ 5594738 w 8028998"/>
              <a:gd name="connsiteY44" fmla="*/ 2890126 h 5104805"/>
              <a:gd name="connsiteX45" fmla="*/ 5289938 w 8028998"/>
              <a:gd name="connsiteY45" fmla="*/ 3233026 h 5104805"/>
              <a:gd name="connsiteX46" fmla="*/ 5223263 w 8028998"/>
              <a:gd name="connsiteY46" fmla="*/ 3509251 h 5104805"/>
              <a:gd name="connsiteX47" fmla="*/ 4480313 w 8028998"/>
              <a:gd name="connsiteY47" fmla="*/ 3880726 h 5104805"/>
              <a:gd name="connsiteX48" fmla="*/ 4042163 w 8028998"/>
              <a:gd name="connsiteY48" fmla="*/ 4052176 h 5104805"/>
              <a:gd name="connsiteX49" fmla="*/ 3946913 w 8028998"/>
              <a:gd name="connsiteY49" fmla="*/ 4223626 h 5104805"/>
              <a:gd name="connsiteX50" fmla="*/ 3661163 w 8028998"/>
              <a:gd name="connsiteY50" fmla="*/ 4461751 h 5104805"/>
              <a:gd name="connsiteX51" fmla="*/ 2470538 w 8028998"/>
              <a:gd name="connsiteY51" fmla="*/ 4918951 h 5104805"/>
              <a:gd name="connsiteX52" fmla="*/ 2222888 w 8028998"/>
              <a:gd name="connsiteY52" fmla="*/ 5014201 h 5104805"/>
              <a:gd name="connsiteX53" fmla="*/ 1432313 w 8028998"/>
              <a:gd name="connsiteY53" fmla="*/ 5080876 h 5104805"/>
              <a:gd name="connsiteX54" fmla="*/ 327413 w 8028998"/>
              <a:gd name="connsiteY54" fmla="*/ 5099926 h 5104805"/>
              <a:gd name="connsiteX55" fmla="*/ 3563 w 8028998"/>
              <a:gd name="connsiteY55" fmla="*/ 5052301 h 5104805"/>
              <a:gd name="connsiteX56" fmla="*/ 165488 w 8028998"/>
              <a:gd name="connsiteY56" fmla="*/ 4614151 h 5104805"/>
              <a:gd name="connsiteX57" fmla="*/ 327413 w 8028998"/>
              <a:gd name="connsiteY57" fmla="*/ 4376026 h 5104805"/>
              <a:gd name="connsiteX0" fmla="*/ 327413 w 8028998"/>
              <a:gd name="connsiteY0" fmla="*/ 4376026 h 5104805"/>
              <a:gd name="connsiteX1" fmla="*/ 708413 w 8028998"/>
              <a:gd name="connsiteY1" fmla="*/ 4376026 h 5104805"/>
              <a:gd name="connsiteX2" fmla="*/ 1019563 w 8028998"/>
              <a:gd name="connsiteY2" fmla="*/ 4296651 h 5104805"/>
              <a:gd name="connsiteX3" fmla="*/ 1384688 w 8028998"/>
              <a:gd name="connsiteY3" fmla="*/ 4141076 h 5104805"/>
              <a:gd name="connsiteX4" fmla="*/ 1629163 w 8028998"/>
              <a:gd name="connsiteY4" fmla="*/ 3972801 h 5104805"/>
              <a:gd name="connsiteX5" fmla="*/ 1794263 w 8028998"/>
              <a:gd name="connsiteY5" fmla="*/ 4052176 h 5104805"/>
              <a:gd name="connsiteX6" fmla="*/ 2156213 w 8028998"/>
              <a:gd name="connsiteY6" fmla="*/ 3718800 h 5104805"/>
              <a:gd name="connsiteX7" fmla="*/ 2327663 w 8028998"/>
              <a:gd name="connsiteY7" fmla="*/ 3623551 h 5104805"/>
              <a:gd name="connsiteX8" fmla="*/ 2489588 w 8028998"/>
              <a:gd name="connsiteY8" fmla="*/ 3850564 h 5104805"/>
              <a:gd name="connsiteX9" fmla="*/ 2942026 w 8028998"/>
              <a:gd name="connsiteY9" fmla="*/ 3880726 h 5104805"/>
              <a:gd name="connsiteX10" fmla="*/ 3232538 w 8028998"/>
              <a:gd name="connsiteY10" fmla="*/ 3975976 h 5104805"/>
              <a:gd name="connsiteX11" fmla="*/ 3400813 w 8028998"/>
              <a:gd name="connsiteY11" fmla="*/ 3747376 h 5104805"/>
              <a:gd name="connsiteX12" fmla="*/ 3504000 w 8028998"/>
              <a:gd name="connsiteY12" fmla="*/ 3756901 h 5104805"/>
              <a:gd name="connsiteX13" fmla="*/ 3680213 w 8028998"/>
              <a:gd name="connsiteY13" fmla="*/ 3566401 h 5104805"/>
              <a:gd name="connsiteX14" fmla="*/ 3670688 w 8028998"/>
              <a:gd name="connsiteY14" fmla="*/ 3485439 h 5104805"/>
              <a:gd name="connsiteX15" fmla="*/ 3543688 w 8028998"/>
              <a:gd name="connsiteY15" fmla="*/ 3398126 h 5104805"/>
              <a:gd name="connsiteX16" fmla="*/ 3542101 w 8028998"/>
              <a:gd name="connsiteY16" fmla="*/ 3323513 h 5104805"/>
              <a:gd name="connsiteX17" fmla="*/ 3699263 w 8028998"/>
              <a:gd name="connsiteY17" fmla="*/ 3213976 h 5104805"/>
              <a:gd name="connsiteX18" fmla="*/ 3921513 w 8028998"/>
              <a:gd name="connsiteY18" fmla="*/ 3067926 h 5104805"/>
              <a:gd name="connsiteX19" fmla="*/ 4151701 w 8028998"/>
              <a:gd name="connsiteY19" fmla="*/ 2694864 h 5104805"/>
              <a:gd name="connsiteX20" fmla="*/ 4494601 w 8028998"/>
              <a:gd name="connsiteY20" fmla="*/ 2251951 h 5104805"/>
              <a:gd name="connsiteX21" fmla="*/ 4785113 w 8028998"/>
              <a:gd name="connsiteY21" fmla="*/ 2113839 h 5104805"/>
              <a:gd name="connsiteX22" fmla="*/ 5104200 w 8028998"/>
              <a:gd name="connsiteY22" fmla="*/ 2109076 h 5104805"/>
              <a:gd name="connsiteX23" fmla="*/ 5304226 w 8028998"/>
              <a:gd name="connsiteY23" fmla="*/ 1966201 h 5104805"/>
              <a:gd name="connsiteX24" fmla="*/ 5342326 w 8028998"/>
              <a:gd name="connsiteY24" fmla="*/ 1751888 h 5104805"/>
              <a:gd name="connsiteX25" fmla="*/ 5604263 w 8028998"/>
              <a:gd name="connsiteY25" fmla="*/ 1642351 h 5104805"/>
              <a:gd name="connsiteX26" fmla="*/ 6099563 w 8028998"/>
              <a:gd name="connsiteY26" fmla="*/ 1366126 h 5104805"/>
              <a:gd name="connsiteX27" fmla="*/ 6594863 w 8028998"/>
              <a:gd name="connsiteY27" fmla="*/ 1280401 h 5104805"/>
              <a:gd name="connsiteX28" fmla="*/ 7271138 w 8028998"/>
              <a:gd name="connsiteY28" fmla="*/ 985126 h 5104805"/>
              <a:gd name="connsiteX29" fmla="*/ 7442588 w 8028998"/>
              <a:gd name="connsiteY29" fmla="*/ 737476 h 5104805"/>
              <a:gd name="connsiteX30" fmla="*/ 7480688 w 8028998"/>
              <a:gd name="connsiteY30" fmla="*/ 527926 h 5104805"/>
              <a:gd name="connsiteX31" fmla="*/ 7242563 w 8028998"/>
              <a:gd name="connsiteY31" fmla="*/ 480301 h 5104805"/>
              <a:gd name="connsiteX32" fmla="*/ 7566413 w 8028998"/>
              <a:gd name="connsiteY32" fmla="*/ 118351 h 5104805"/>
              <a:gd name="connsiteX33" fmla="*/ 7756913 w 8028998"/>
              <a:gd name="connsiteY33" fmla="*/ 42151 h 5104805"/>
              <a:gd name="connsiteX34" fmla="*/ 7947413 w 8028998"/>
              <a:gd name="connsiteY34" fmla="*/ 727951 h 5104805"/>
              <a:gd name="connsiteX35" fmla="*/ 8004563 w 8028998"/>
              <a:gd name="connsiteY35" fmla="*/ 1480426 h 5104805"/>
              <a:gd name="connsiteX36" fmla="*/ 7556888 w 8028998"/>
              <a:gd name="connsiteY36" fmla="*/ 1585201 h 5104805"/>
              <a:gd name="connsiteX37" fmla="*/ 7175888 w 8028998"/>
              <a:gd name="connsiteY37" fmla="*/ 1613776 h 5104805"/>
              <a:gd name="connsiteX38" fmla="*/ 6842513 w 8028998"/>
              <a:gd name="connsiteY38" fmla="*/ 1947151 h 5104805"/>
              <a:gd name="connsiteX39" fmla="*/ 6366263 w 8028998"/>
              <a:gd name="connsiteY39" fmla="*/ 2061451 h 5104805"/>
              <a:gd name="connsiteX40" fmla="*/ 6147188 w 8028998"/>
              <a:gd name="connsiteY40" fmla="*/ 2147176 h 5104805"/>
              <a:gd name="connsiteX41" fmla="*/ 5975738 w 8028998"/>
              <a:gd name="connsiteY41" fmla="*/ 2375776 h 5104805"/>
              <a:gd name="connsiteX42" fmla="*/ 5804288 w 8028998"/>
              <a:gd name="connsiteY42" fmla="*/ 2642476 h 5104805"/>
              <a:gd name="connsiteX43" fmla="*/ 5775713 w 8028998"/>
              <a:gd name="connsiteY43" fmla="*/ 2842501 h 5104805"/>
              <a:gd name="connsiteX44" fmla="*/ 5594738 w 8028998"/>
              <a:gd name="connsiteY44" fmla="*/ 2890126 h 5104805"/>
              <a:gd name="connsiteX45" fmla="*/ 5289938 w 8028998"/>
              <a:gd name="connsiteY45" fmla="*/ 3233026 h 5104805"/>
              <a:gd name="connsiteX46" fmla="*/ 5223263 w 8028998"/>
              <a:gd name="connsiteY46" fmla="*/ 3509251 h 5104805"/>
              <a:gd name="connsiteX47" fmla="*/ 4480313 w 8028998"/>
              <a:gd name="connsiteY47" fmla="*/ 3880726 h 5104805"/>
              <a:gd name="connsiteX48" fmla="*/ 4042163 w 8028998"/>
              <a:gd name="connsiteY48" fmla="*/ 4052176 h 5104805"/>
              <a:gd name="connsiteX49" fmla="*/ 3946913 w 8028998"/>
              <a:gd name="connsiteY49" fmla="*/ 4223626 h 5104805"/>
              <a:gd name="connsiteX50" fmla="*/ 3661163 w 8028998"/>
              <a:gd name="connsiteY50" fmla="*/ 4461751 h 5104805"/>
              <a:gd name="connsiteX51" fmla="*/ 2470538 w 8028998"/>
              <a:gd name="connsiteY51" fmla="*/ 4918951 h 5104805"/>
              <a:gd name="connsiteX52" fmla="*/ 2222888 w 8028998"/>
              <a:gd name="connsiteY52" fmla="*/ 5014201 h 5104805"/>
              <a:gd name="connsiteX53" fmla="*/ 1432313 w 8028998"/>
              <a:gd name="connsiteY53" fmla="*/ 5080876 h 5104805"/>
              <a:gd name="connsiteX54" fmla="*/ 327413 w 8028998"/>
              <a:gd name="connsiteY54" fmla="*/ 5099926 h 5104805"/>
              <a:gd name="connsiteX55" fmla="*/ 3563 w 8028998"/>
              <a:gd name="connsiteY55" fmla="*/ 5052301 h 5104805"/>
              <a:gd name="connsiteX56" fmla="*/ 165488 w 8028998"/>
              <a:gd name="connsiteY56" fmla="*/ 4614151 h 5104805"/>
              <a:gd name="connsiteX57" fmla="*/ 327413 w 8028998"/>
              <a:gd name="connsiteY57" fmla="*/ 4376026 h 5104805"/>
              <a:gd name="connsiteX0" fmla="*/ 327413 w 8028998"/>
              <a:gd name="connsiteY0" fmla="*/ 4376026 h 5104805"/>
              <a:gd name="connsiteX1" fmla="*/ 708413 w 8028998"/>
              <a:gd name="connsiteY1" fmla="*/ 4376026 h 5104805"/>
              <a:gd name="connsiteX2" fmla="*/ 1019563 w 8028998"/>
              <a:gd name="connsiteY2" fmla="*/ 4296651 h 5104805"/>
              <a:gd name="connsiteX3" fmla="*/ 1384688 w 8028998"/>
              <a:gd name="connsiteY3" fmla="*/ 4141076 h 5104805"/>
              <a:gd name="connsiteX4" fmla="*/ 1629163 w 8028998"/>
              <a:gd name="connsiteY4" fmla="*/ 3972801 h 5104805"/>
              <a:gd name="connsiteX5" fmla="*/ 1794263 w 8028998"/>
              <a:gd name="connsiteY5" fmla="*/ 4052176 h 5104805"/>
              <a:gd name="connsiteX6" fmla="*/ 2156213 w 8028998"/>
              <a:gd name="connsiteY6" fmla="*/ 3718800 h 5104805"/>
              <a:gd name="connsiteX7" fmla="*/ 2327663 w 8028998"/>
              <a:gd name="connsiteY7" fmla="*/ 3623551 h 5104805"/>
              <a:gd name="connsiteX8" fmla="*/ 2489588 w 8028998"/>
              <a:gd name="connsiteY8" fmla="*/ 3850564 h 5104805"/>
              <a:gd name="connsiteX9" fmla="*/ 2942026 w 8028998"/>
              <a:gd name="connsiteY9" fmla="*/ 3880726 h 5104805"/>
              <a:gd name="connsiteX10" fmla="*/ 3232538 w 8028998"/>
              <a:gd name="connsiteY10" fmla="*/ 3975976 h 5104805"/>
              <a:gd name="connsiteX11" fmla="*/ 3400813 w 8028998"/>
              <a:gd name="connsiteY11" fmla="*/ 3747376 h 5104805"/>
              <a:gd name="connsiteX12" fmla="*/ 3504000 w 8028998"/>
              <a:gd name="connsiteY12" fmla="*/ 3756901 h 5104805"/>
              <a:gd name="connsiteX13" fmla="*/ 3680213 w 8028998"/>
              <a:gd name="connsiteY13" fmla="*/ 3566401 h 5104805"/>
              <a:gd name="connsiteX14" fmla="*/ 3670688 w 8028998"/>
              <a:gd name="connsiteY14" fmla="*/ 3485439 h 5104805"/>
              <a:gd name="connsiteX15" fmla="*/ 3543688 w 8028998"/>
              <a:gd name="connsiteY15" fmla="*/ 3398126 h 5104805"/>
              <a:gd name="connsiteX16" fmla="*/ 3542101 w 8028998"/>
              <a:gd name="connsiteY16" fmla="*/ 3323513 h 5104805"/>
              <a:gd name="connsiteX17" fmla="*/ 3699263 w 8028998"/>
              <a:gd name="connsiteY17" fmla="*/ 3213976 h 5104805"/>
              <a:gd name="connsiteX18" fmla="*/ 3784988 w 8028998"/>
              <a:gd name="connsiteY18" fmla="*/ 3194926 h 5104805"/>
              <a:gd name="connsiteX19" fmla="*/ 3921513 w 8028998"/>
              <a:gd name="connsiteY19" fmla="*/ 3067926 h 5104805"/>
              <a:gd name="connsiteX20" fmla="*/ 4151701 w 8028998"/>
              <a:gd name="connsiteY20" fmla="*/ 2694864 h 5104805"/>
              <a:gd name="connsiteX21" fmla="*/ 4494601 w 8028998"/>
              <a:gd name="connsiteY21" fmla="*/ 2251951 h 5104805"/>
              <a:gd name="connsiteX22" fmla="*/ 4785113 w 8028998"/>
              <a:gd name="connsiteY22" fmla="*/ 2113839 h 5104805"/>
              <a:gd name="connsiteX23" fmla="*/ 5104200 w 8028998"/>
              <a:gd name="connsiteY23" fmla="*/ 2109076 h 5104805"/>
              <a:gd name="connsiteX24" fmla="*/ 5304226 w 8028998"/>
              <a:gd name="connsiteY24" fmla="*/ 1966201 h 5104805"/>
              <a:gd name="connsiteX25" fmla="*/ 5342326 w 8028998"/>
              <a:gd name="connsiteY25" fmla="*/ 1751888 h 5104805"/>
              <a:gd name="connsiteX26" fmla="*/ 5604263 w 8028998"/>
              <a:gd name="connsiteY26" fmla="*/ 1642351 h 5104805"/>
              <a:gd name="connsiteX27" fmla="*/ 6099563 w 8028998"/>
              <a:gd name="connsiteY27" fmla="*/ 1366126 h 5104805"/>
              <a:gd name="connsiteX28" fmla="*/ 6594863 w 8028998"/>
              <a:gd name="connsiteY28" fmla="*/ 1280401 h 5104805"/>
              <a:gd name="connsiteX29" fmla="*/ 7271138 w 8028998"/>
              <a:gd name="connsiteY29" fmla="*/ 985126 h 5104805"/>
              <a:gd name="connsiteX30" fmla="*/ 7442588 w 8028998"/>
              <a:gd name="connsiteY30" fmla="*/ 737476 h 5104805"/>
              <a:gd name="connsiteX31" fmla="*/ 7480688 w 8028998"/>
              <a:gd name="connsiteY31" fmla="*/ 527926 h 5104805"/>
              <a:gd name="connsiteX32" fmla="*/ 7242563 w 8028998"/>
              <a:gd name="connsiteY32" fmla="*/ 480301 h 5104805"/>
              <a:gd name="connsiteX33" fmla="*/ 7566413 w 8028998"/>
              <a:gd name="connsiteY33" fmla="*/ 118351 h 5104805"/>
              <a:gd name="connsiteX34" fmla="*/ 7756913 w 8028998"/>
              <a:gd name="connsiteY34" fmla="*/ 42151 h 5104805"/>
              <a:gd name="connsiteX35" fmla="*/ 7947413 w 8028998"/>
              <a:gd name="connsiteY35" fmla="*/ 727951 h 5104805"/>
              <a:gd name="connsiteX36" fmla="*/ 8004563 w 8028998"/>
              <a:gd name="connsiteY36" fmla="*/ 1480426 h 5104805"/>
              <a:gd name="connsiteX37" fmla="*/ 7556888 w 8028998"/>
              <a:gd name="connsiteY37" fmla="*/ 1585201 h 5104805"/>
              <a:gd name="connsiteX38" fmla="*/ 7175888 w 8028998"/>
              <a:gd name="connsiteY38" fmla="*/ 1613776 h 5104805"/>
              <a:gd name="connsiteX39" fmla="*/ 6842513 w 8028998"/>
              <a:gd name="connsiteY39" fmla="*/ 1947151 h 5104805"/>
              <a:gd name="connsiteX40" fmla="*/ 6366263 w 8028998"/>
              <a:gd name="connsiteY40" fmla="*/ 2061451 h 5104805"/>
              <a:gd name="connsiteX41" fmla="*/ 6147188 w 8028998"/>
              <a:gd name="connsiteY41" fmla="*/ 2147176 h 5104805"/>
              <a:gd name="connsiteX42" fmla="*/ 5975738 w 8028998"/>
              <a:gd name="connsiteY42" fmla="*/ 2375776 h 5104805"/>
              <a:gd name="connsiteX43" fmla="*/ 5804288 w 8028998"/>
              <a:gd name="connsiteY43" fmla="*/ 2642476 h 5104805"/>
              <a:gd name="connsiteX44" fmla="*/ 5775713 w 8028998"/>
              <a:gd name="connsiteY44" fmla="*/ 2842501 h 5104805"/>
              <a:gd name="connsiteX45" fmla="*/ 5594738 w 8028998"/>
              <a:gd name="connsiteY45" fmla="*/ 2890126 h 5104805"/>
              <a:gd name="connsiteX46" fmla="*/ 5289938 w 8028998"/>
              <a:gd name="connsiteY46" fmla="*/ 3233026 h 5104805"/>
              <a:gd name="connsiteX47" fmla="*/ 5223263 w 8028998"/>
              <a:gd name="connsiteY47" fmla="*/ 3509251 h 5104805"/>
              <a:gd name="connsiteX48" fmla="*/ 4480313 w 8028998"/>
              <a:gd name="connsiteY48" fmla="*/ 3880726 h 5104805"/>
              <a:gd name="connsiteX49" fmla="*/ 4042163 w 8028998"/>
              <a:gd name="connsiteY49" fmla="*/ 4052176 h 5104805"/>
              <a:gd name="connsiteX50" fmla="*/ 3946913 w 8028998"/>
              <a:gd name="connsiteY50" fmla="*/ 4223626 h 5104805"/>
              <a:gd name="connsiteX51" fmla="*/ 3661163 w 8028998"/>
              <a:gd name="connsiteY51" fmla="*/ 4461751 h 5104805"/>
              <a:gd name="connsiteX52" fmla="*/ 2470538 w 8028998"/>
              <a:gd name="connsiteY52" fmla="*/ 4918951 h 5104805"/>
              <a:gd name="connsiteX53" fmla="*/ 2222888 w 8028998"/>
              <a:gd name="connsiteY53" fmla="*/ 5014201 h 5104805"/>
              <a:gd name="connsiteX54" fmla="*/ 1432313 w 8028998"/>
              <a:gd name="connsiteY54" fmla="*/ 5080876 h 5104805"/>
              <a:gd name="connsiteX55" fmla="*/ 327413 w 8028998"/>
              <a:gd name="connsiteY55" fmla="*/ 5099926 h 5104805"/>
              <a:gd name="connsiteX56" fmla="*/ 3563 w 8028998"/>
              <a:gd name="connsiteY56" fmla="*/ 5052301 h 5104805"/>
              <a:gd name="connsiteX57" fmla="*/ 165488 w 8028998"/>
              <a:gd name="connsiteY57" fmla="*/ 4614151 h 5104805"/>
              <a:gd name="connsiteX58" fmla="*/ 327413 w 8028998"/>
              <a:gd name="connsiteY58" fmla="*/ 4376026 h 51048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</a:cxnLst>
            <a:rect l="l" t="t" r="r" b="b"/>
            <a:pathLst>
              <a:path w="8028998" h="5104805">
                <a:moveTo>
                  <a:pt x="327413" y="4376026"/>
                </a:moveTo>
                <a:cubicBezTo>
                  <a:pt x="417901" y="4336338"/>
                  <a:pt x="593055" y="4389255"/>
                  <a:pt x="708413" y="4376026"/>
                </a:cubicBezTo>
                <a:cubicBezTo>
                  <a:pt x="823771" y="4362797"/>
                  <a:pt x="906851" y="4335809"/>
                  <a:pt x="1019563" y="4296651"/>
                </a:cubicBezTo>
                <a:cubicBezTo>
                  <a:pt x="1132275" y="4257493"/>
                  <a:pt x="1283088" y="4195051"/>
                  <a:pt x="1384688" y="4141076"/>
                </a:cubicBezTo>
                <a:cubicBezTo>
                  <a:pt x="1486288" y="4087101"/>
                  <a:pt x="1560901" y="3987618"/>
                  <a:pt x="1629163" y="3972801"/>
                </a:cubicBezTo>
                <a:cubicBezTo>
                  <a:pt x="1697426" y="3957984"/>
                  <a:pt x="1706421" y="4094509"/>
                  <a:pt x="1794263" y="4052176"/>
                </a:cubicBezTo>
                <a:cubicBezTo>
                  <a:pt x="1882105" y="4009843"/>
                  <a:pt x="2067313" y="3790238"/>
                  <a:pt x="2156213" y="3718800"/>
                </a:cubicBezTo>
                <a:cubicBezTo>
                  <a:pt x="2245113" y="3647363"/>
                  <a:pt x="2272101" y="3601590"/>
                  <a:pt x="2327663" y="3623551"/>
                </a:cubicBezTo>
                <a:cubicBezTo>
                  <a:pt x="2383225" y="3645512"/>
                  <a:pt x="2387194" y="3807702"/>
                  <a:pt x="2489588" y="3850564"/>
                </a:cubicBezTo>
                <a:cubicBezTo>
                  <a:pt x="2591982" y="3893426"/>
                  <a:pt x="2818201" y="3859824"/>
                  <a:pt x="2942026" y="3880726"/>
                </a:cubicBezTo>
                <a:cubicBezTo>
                  <a:pt x="3065851" y="3901628"/>
                  <a:pt x="3156074" y="3998201"/>
                  <a:pt x="3232538" y="3975976"/>
                </a:cubicBezTo>
                <a:cubicBezTo>
                  <a:pt x="3309002" y="3953751"/>
                  <a:pt x="3355569" y="3783889"/>
                  <a:pt x="3400813" y="3747376"/>
                </a:cubicBezTo>
                <a:cubicBezTo>
                  <a:pt x="3446057" y="3710864"/>
                  <a:pt x="3457433" y="3787063"/>
                  <a:pt x="3504000" y="3756901"/>
                </a:cubicBezTo>
                <a:cubicBezTo>
                  <a:pt x="3550567" y="3726739"/>
                  <a:pt x="3652432" y="3611645"/>
                  <a:pt x="3680213" y="3566401"/>
                </a:cubicBezTo>
                <a:cubicBezTo>
                  <a:pt x="3707994" y="3521157"/>
                  <a:pt x="3693442" y="3513485"/>
                  <a:pt x="3670688" y="3485439"/>
                </a:cubicBezTo>
                <a:cubicBezTo>
                  <a:pt x="3647934" y="3457393"/>
                  <a:pt x="3565119" y="3425114"/>
                  <a:pt x="3543688" y="3398126"/>
                </a:cubicBezTo>
                <a:cubicBezTo>
                  <a:pt x="3522257" y="3371138"/>
                  <a:pt x="3516172" y="3354205"/>
                  <a:pt x="3542101" y="3323513"/>
                </a:cubicBezTo>
                <a:cubicBezTo>
                  <a:pt x="3568030" y="3292821"/>
                  <a:pt x="3658782" y="3238582"/>
                  <a:pt x="3699263" y="3213976"/>
                </a:cubicBezTo>
                <a:cubicBezTo>
                  <a:pt x="3739744" y="3189370"/>
                  <a:pt x="3747946" y="3219268"/>
                  <a:pt x="3784988" y="3194926"/>
                </a:cubicBezTo>
                <a:cubicBezTo>
                  <a:pt x="3822030" y="3170584"/>
                  <a:pt x="3860394" y="3151270"/>
                  <a:pt x="3921513" y="3067926"/>
                </a:cubicBezTo>
                <a:cubicBezTo>
                  <a:pt x="3982632" y="2984582"/>
                  <a:pt x="4056186" y="2830860"/>
                  <a:pt x="4151701" y="2694864"/>
                </a:cubicBezTo>
                <a:cubicBezTo>
                  <a:pt x="4247216" y="2558868"/>
                  <a:pt x="4389033" y="2348788"/>
                  <a:pt x="4494601" y="2251951"/>
                </a:cubicBezTo>
                <a:cubicBezTo>
                  <a:pt x="4600169" y="2155114"/>
                  <a:pt x="4683513" y="2137651"/>
                  <a:pt x="4785113" y="2113839"/>
                </a:cubicBezTo>
                <a:cubicBezTo>
                  <a:pt x="4886713" y="2090027"/>
                  <a:pt x="5017681" y="2133682"/>
                  <a:pt x="5104200" y="2109076"/>
                </a:cubicBezTo>
                <a:cubicBezTo>
                  <a:pt x="5190719" y="2084470"/>
                  <a:pt x="5285970" y="2021763"/>
                  <a:pt x="5304226" y="1966201"/>
                </a:cubicBezTo>
                <a:cubicBezTo>
                  <a:pt x="5322482" y="1910639"/>
                  <a:pt x="5292320" y="1805863"/>
                  <a:pt x="5342326" y="1751888"/>
                </a:cubicBezTo>
                <a:cubicBezTo>
                  <a:pt x="5392332" y="1697913"/>
                  <a:pt x="5478057" y="1706645"/>
                  <a:pt x="5604263" y="1642351"/>
                </a:cubicBezTo>
                <a:cubicBezTo>
                  <a:pt x="5730469" y="1578057"/>
                  <a:pt x="5934463" y="1426451"/>
                  <a:pt x="6099563" y="1366126"/>
                </a:cubicBezTo>
                <a:cubicBezTo>
                  <a:pt x="6264663" y="1305801"/>
                  <a:pt x="6399601" y="1343901"/>
                  <a:pt x="6594863" y="1280401"/>
                </a:cubicBezTo>
                <a:cubicBezTo>
                  <a:pt x="6790126" y="1216901"/>
                  <a:pt x="7129851" y="1075613"/>
                  <a:pt x="7271138" y="985126"/>
                </a:cubicBezTo>
                <a:cubicBezTo>
                  <a:pt x="7412426" y="894638"/>
                  <a:pt x="7407663" y="813676"/>
                  <a:pt x="7442588" y="737476"/>
                </a:cubicBezTo>
                <a:cubicBezTo>
                  <a:pt x="7477513" y="661276"/>
                  <a:pt x="7514025" y="570788"/>
                  <a:pt x="7480688" y="527926"/>
                </a:cubicBezTo>
                <a:cubicBezTo>
                  <a:pt x="7447351" y="485064"/>
                  <a:pt x="7228276" y="548563"/>
                  <a:pt x="7242563" y="480301"/>
                </a:cubicBezTo>
                <a:cubicBezTo>
                  <a:pt x="7256850" y="412039"/>
                  <a:pt x="7480688" y="191376"/>
                  <a:pt x="7566413" y="118351"/>
                </a:cubicBezTo>
                <a:cubicBezTo>
                  <a:pt x="7652138" y="45326"/>
                  <a:pt x="7693413" y="-59449"/>
                  <a:pt x="7756913" y="42151"/>
                </a:cubicBezTo>
                <a:cubicBezTo>
                  <a:pt x="7820413" y="143751"/>
                  <a:pt x="7906138" y="488239"/>
                  <a:pt x="7947413" y="727951"/>
                </a:cubicBezTo>
                <a:cubicBezTo>
                  <a:pt x="7988688" y="967663"/>
                  <a:pt x="8069650" y="1337551"/>
                  <a:pt x="8004563" y="1480426"/>
                </a:cubicBezTo>
                <a:cubicBezTo>
                  <a:pt x="7939476" y="1623301"/>
                  <a:pt x="7695000" y="1562976"/>
                  <a:pt x="7556888" y="1585201"/>
                </a:cubicBezTo>
                <a:cubicBezTo>
                  <a:pt x="7418776" y="1607426"/>
                  <a:pt x="7294950" y="1553451"/>
                  <a:pt x="7175888" y="1613776"/>
                </a:cubicBezTo>
                <a:cubicBezTo>
                  <a:pt x="7056826" y="1674101"/>
                  <a:pt x="6977450" y="1872539"/>
                  <a:pt x="6842513" y="1947151"/>
                </a:cubicBezTo>
                <a:cubicBezTo>
                  <a:pt x="6707576" y="2021763"/>
                  <a:pt x="6482150" y="2028114"/>
                  <a:pt x="6366263" y="2061451"/>
                </a:cubicBezTo>
                <a:cubicBezTo>
                  <a:pt x="6250376" y="2094788"/>
                  <a:pt x="6212276" y="2094788"/>
                  <a:pt x="6147188" y="2147176"/>
                </a:cubicBezTo>
                <a:cubicBezTo>
                  <a:pt x="6082100" y="2199564"/>
                  <a:pt x="6032888" y="2293226"/>
                  <a:pt x="5975738" y="2375776"/>
                </a:cubicBezTo>
                <a:cubicBezTo>
                  <a:pt x="5918588" y="2458326"/>
                  <a:pt x="5837625" y="2564689"/>
                  <a:pt x="5804288" y="2642476"/>
                </a:cubicBezTo>
                <a:cubicBezTo>
                  <a:pt x="5770951" y="2720263"/>
                  <a:pt x="5810638" y="2801226"/>
                  <a:pt x="5775713" y="2842501"/>
                </a:cubicBezTo>
                <a:cubicBezTo>
                  <a:pt x="5740788" y="2883776"/>
                  <a:pt x="5675700" y="2825039"/>
                  <a:pt x="5594738" y="2890126"/>
                </a:cubicBezTo>
                <a:cubicBezTo>
                  <a:pt x="5513776" y="2955213"/>
                  <a:pt x="5351851" y="3129838"/>
                  <a:pt x="5289938" y="3233026"/>
                </a:cubicBezTo>
                <a:cubicBezTo>
                  <a:pt x="5228026" y="3336213"/>
                  <a:pt x="5358201" y="3401301"/>
                  <a:pt x="5223263" y="3509251"/>
                </a:cubicBezTo>
                <a:cubicBezTo>
                  <a:pt x="5088326" y="3617201"/>
                  <a:pt x="4677163" y="3790239"/>
                  <a:pt x="4480313" y="3880726"/>
                </a:cubicBezTo>
                <a:cubicBezTo>
                  <a:pt x="4283463" y="3971213"/>
                  <a:pt x="4131063" y="3995026"/>
                  <a:pt x="4042163" y="4052176"/>
                </a:cubicBezTo>
                <a:cubicBezTo>
                  <a:pt x="3953263" y="4109326"/>
                  <a:pt x="4010413" y="4155364"/>
                  <a:pt x="3946913" y="4223626"/>
                </a:cubicBezTo>
                <a:cubicBezTo>
                  <a:pt x="3883413" y="4291888"/>
                  <a:pt x="3907226" y="4345863"/>
                  <a:pt x="3661163" y="4461751"/>
                </a:cubicBezTo>
                <a:cubicBezTo>
                  <a:pt x="3415101" y="4577639"/>
                  <a:pt x="2710250" y="4826876"/>
                  <a:pt x="2470538" y="4918951"/>
                </a:cubicBezTo>
                <a:cubicBezTo>
                  <a:pt x="2230826" y="5011026"/>
                  <a:pt x="2395925" y="4987214"/>
                  <a:pt x="2222888" y="5014201"/>
                </a:cubicBezTo>
                <a:cubicBezTo>
                  <a:pt x="2049851" y="5041188"/>
                  <a:pt x="1748226" y="5066589"/>
                  <a:pt x="1432313" y="5080876"/>
                </a:cubicBezTo>
                <a:cubicBezTo>
                  <a:pt x="1116401" y="5095164"/>
                  <a:pt x="565538" y="5104689"/>
                  <a:pt x="327413" y="5099926"/>
                </a:cubicBezTo>
                <a:cubicBezTo>
                  <a:pt x="89288" y="5095164"/>
                  <a:pt x="30550" y="5133263"/>
                  <a:pt x="3563" y="5052301"/>
                </a:cubicBezTo>
                <a:cubicBezTo>
                  <a:pt x="-23424" y="4971339"/>
                  <a:pt x="109925" y="4728451"/>
                  <a:pt x="165488" y="4614151"/>
                </a:cubicBezTo>
                <a:cubicBezTo>
                  <a:pt x="221050" y="4499851"/>
                  <a:pt x="236925" y="4415714"/>
                  <a:pt x="327413" y="4376026"/>
                </a:cubicBezTo>
                <a:close/>
              </a:path>
            </a:pathLst>
          </a:custGeom>
          <a:solidFill>
            <a:srgbClr val="C00000">
              <a:alpha val="2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 dirty="0"/>
          </a:p>
        </p:txBody>
      </p:sp>
      <p:sp>
        <p:nvSpPr>
          <p:cNvPr id="45" name="Forme libre : forme 44">
            <a:extLst>
              <a:ext uri="{FF2B5EF4-FFF2-40B4-BE49-F238E27FC236}">
                <a16:creationId xmlns:a16="http://schemas.microsoft.com/office/drawing/2014/main" id="{384CF32B-A351-4A13-BD18-F94686856AEE}"/>
              </a:ext>
            </a:extLst>
          </p:cNvPr>
          <p:cNvSpPr/>
          <p:nvPr/>
        </p:nvSpPr>
        <p:spPr>
          <a:xfrm>
            <a:off x="2675831" y="-36246"/>
            <a:ext cx="4343572" cy="2524433"/>
          </a:xfrm>
          <a:custGeom>
            <a:avLst/>
            <a:gdLst>
              <a:gd name="connsiteX0" fmla="*/ 286613 w 4294598"/>
              <a:gd name="connsiteY0" fmla="*/ 1364599 h 2512959"/>
              <a:gd name="connsiteX1" fmla="*/ 863 w 4294598"/>
              <a:gd name="connsiteY1" fmla="*/ 1459849 h 2512959"/>
              <a:gd name="connsiteX2" fmla="*/ 210413 w 4294598"/>
              <a:gd name="connsiteY2" fmla="*/ 1669399 h 2512959"/>
              <a:gd name="connsiteX3" fmla="*/ 553313 w 4294598"/>
              <a:gd name="connsiteY3" fmla="*/ 1707499 h 2512959"/>
              <a:gd name="connsiteX4" fmla="*/ 781913 w 4294598"/>
              <a:gd name="connsiteY4" fmla="*/ 1840849 h 2512959"/>
              <a:gd name="connsiteX5" fmla="*/ 800963 w 4294598"/>
              <a:gd name="connsiteY5" fmla="*/ 2212324 h 2512959"/>
              <a:gd name="connsiteX6" fmla="*/ 1143863 w 4294598"/>
              <a:gd name="connsiteY6" fmla="*/ 2383774 h 2512959"/>
              <a:gd name="connsiteX7" fmla="*/ 1343888 w 4294598"/>
              <a:gd name="connsiteY7" fmla="*/ 2507599 h 2512959"/>
              <a:gd name="connsiteX8" fmla="*/ 1429613 w 4294598"/>
              <a:gd name="connsiteY8" fmla="*/ 2202799 h 2512959"/>
              <a:gd name="connsiteX9" fmla="*/ 1648688 w 4294598"/>
              <a:gd name="connsiteY9" fmla="*/ 2098024 h 2512959"/>
              <a:gd name="connsiteX10" fmla="*/ 1791563 w 4294598"/>
              <a:gd name="connsiteY10" fmla="*/ 2155174 h 2512959"/>
              <a:gd name="connsiteX11" fmla="*/ 1943963 w 4294598"/>
              <a:gd name="connsiteY11" fmla="*/ 2050399 h 2512959"/>
              <a:gd name="connsiteX12" fmla="*/ 2001113 w 4294598"/>
              <a:gd name="connsiteY12" fmla="*/ 2193274 h 2512959"/>
              <a:gd name="connsiteX13" fmla="*/ 2582138 w 4294598"/>
              <a:gd name="connsiteY13" fmla="*/ 1812274 h 2512959"/>
              <a:gd name="connsiteX14" fmla="*/ 2648813 w 4294598"/>
              <a:gd name="connsiteY14" fmla="*/ 1659874 h 2512959"/>
              <a:gd name="connsiteX15" fmla="*/ 2639288 w 4294598"/>
              <a:gd name="connsiteY15" fmla="*/ 1497949 h 2512959"/>
              <a:gd name="connsiteX16" fmla="*/ 2915513 w 4294598"/>
              <a:gd name="connsiteY16" fmla="*/ 1250299 h 2512959"/>
              <a:gd name="connsiteX17" fmla="*/ 3229838 w 4294598"/>
              <a:gd name="connsiteY17" fmla="*/ 1183624 h 2512959"/>
              <a:gd name="connsiteX18" fmla="*/ 3410813 w 4294598"/>
              <a:gd name="connsiteY18" fmla="*/ 1202674 h 2512959"/>
              <a:gd name="connsiteX19" fmla="*/ 3687038 w 4294598"/>
              <a:gd name="connsiteY19" fmla="*/ 802624 h 2512959"/>
              <a:gd name="connsiteX20" fmla="*/ 3877538 w 4294598"/>
              <a:gd name="connsiteY20" fmla="*/ 364474 h 2512959"/>
              <a:gd name="connsiteX21" fmla="*/ 4229963 w 4294598"/>
              <a:gd name="connsiteY21" fmla="*/ 373999 h 2512959"/>
              <a:gd name="connsiteX22" fmla="*/ 4229963 w 4294598"/>
              <a:gd name="connsiteY22" fmla="*/ 183499 h 2512959"/>
              <a:gd name="connsiteX23" fmla="*/ 4239488 w 4294598"/>
              <a:gd name="connsiteY23" fmla="*/ 31099 h 2512959"/>
              <a:gd name="connsiteX24" fmla="*/ 3458438 w 4294598"/>
              <a:gd name="connsiteY24" fmla="*/ 21574 h 2512959"/>
              <a:gd name="connsiteX25" fmla="*/ 3325088 w 4294598"/>
              <a:gd name="connsiteY25" fmla="*/ 269224 h 2512959"/>
              <a:gd name="connsiteX26" fmla="*/ 3048863 w 4294598"/>
              <a:gd name="connsiteY26" fmla="*/ 288274 h 2512959"/>
              <a:gd name="connsiteX27" fmla="*/ 2620238 w 4294598"/>
              <a:gd name="connsiteY27" fmla="*/ 78724 h 2512959"/>
              <a:gd name="connsiteX28" fmla="*/ 2420213 w 4294598"/>
              <a:gd name="connsiteY28" fmla="*/ 145399 h 2512959"/>
              <a:gd name="connsiteX29" fmla="*/ 2077313 w 4294598"/>
              <a:gd name="connsiteY29" fmla="*/ 393049 h 2512959"/>
              <a:gd name="connsiteX30" fmla="*/ 2029688 w 4294598"/>
              <a:gd name="connsiteY30" fmla="*/ 497824 h 2512959"/>
              <a:gd name="connsiteX31" fmla="*/ 1848713 w 4294598"/>
              <a:gd name="connsiteY31" fmla="*/ 612124 h 2512959"/>
              <a:gd name="connsiteX32" fmla="*/ 1582013 w 4294598"/>
              <a:gd name="connsiteY32" fmla="*/ 631174 h 2512959"/>
              <a:gd name="connsiteX33" fmla="*/ 1210538 w 4294598"/>
              <a:gd name="connsiteY33" fmla="*/ 421624 h 2512959"/>
              <a:gd name="connsiteX34" fmla="*/ 896213 w 4294598"/>
              <a:gd name="connsiteY34" fmla="*/ 526399 h 2512959"/>
              <a:gd name="connsiteX35" fmla="*/ 715238 w 4294598"/>
              <a:gd name="connsiteY35" fmla="*/ 726424 h 2512959"/>
              <a:gd name="connsiteX36" fmla="*/ 400913 w 4294598"/>
              <a:gd name="connsiteY36" fmla="*/ 812149 h 2512959"/>
              <a:gd name="connsiteX37" fmla="*/ 486638 w 4294598"/>
              <a:gd name="connsiteY37" fmla="*/ 1126474 h 2512959"/>
              <a:gd name="connsiteX38" fmla="*/ 486638 w 4294598"/>
              <a:gd name="connsiteY38" fmla="*/ 1402699 h 2512959"/>
              <a:gd name="connsiteX39" fmla="*/ 286613 w 4294598"/>
              <a:gd name="connsiteY39" fmla="*/ 1364599 h 2512959"/>
              <a:gd name="connsiteX0" fmla="*/ 286616 w 4294601"/>
              <a:gd name="connsiteY0" fmla="*/ 1364599 h 2512959"/>
              <a:gd name="connsiteX1" fmla="*/ 866 w 4294601"/>
              <a:gd name="connsiteY1" fmla="*/ 1459849 h 2512959"/>
              <a:gd name="connsiteX2" fmla="*/ 210416 w 4294601"/>
              <a:gd name="connsiteY2" fmla="*/ 1669399 h 2512959"/>
              <a:gd name="connsiteX3" fmla="*/ 556491 w 4294601"/>
              <a:gd name="connsiteY3" fmla="*/ 1729724 h 2512959"/>
              <a:gd name="connsiteX4" fmla="*/ 781916 w 4294601"/>
              <a:gd name="connsiteY4" fmla="*/ 1840849 h 2512959"/>
              <a:gd name="connsiteX5" fmla="*/ 800966 w 4294601"/>
              <a:gd name="connsiteY5" fmla="*/ 2212324 h 2512959"/>
              <a:gd name="connsiteX6" fmla="*/ 1143866 w 4294601"/>
              <a:gd name="connsiteY6" fmla="*/ 2383774 h 2512959"/>
              <a:gd name="connsiteX7" fmla="*/ 1343891 w 4294601"/>
              <a:gd name="connsiteY7" fmla="*/ 2507599 h 2512959"/>
              <a:gd name="connsiteX8" fmla="*/ 1429616 w 4294601"/>
              <a:gd name="connsiteY8" fmla="*/ 2202799 h 2512959"/>
              <a:gd name="connsiteX9" fmla="*/ 1648691 w 4294601"/>
              <a:gd name="connsiteY9" fmla="*/ 2098024 h 2512959"/>
              <a:gd name="connsiteX10" fmla="*/ 1791566 w 4294601"/>
              <a:gd name="connsiteY10" fmla="*/ 2155174 h 2512959"/>
              <a:gd name="connsiteX11" fmla="*/ 1943966 w 4294601"/>
              <a:gd name="connsiteY11" fmla="*/ 2050399 h 2512959"/>
              <a:gd name="connsiteX12" fmla="*/ 2001116 w 4294601"/>
              <a:gd name="connsiteY12" fmla="*/ 2193274 h 2512959"/>
              <a:gd name="connsiteX13" fmla="*/ 2582141 w 4294601"/>
              <a:gd name="connsiteY13" fmla="*/ 1812274 h 2512959"/>
              <a:gd name="connsiteX14" fmla="*/ 2648816 w 4294601"/>
              <a:gd name="connsiteY14" fmla="*/ 1659874 h 2512959"/>
              <a:gd name="connsiteX15" fmla="*/ 2639291 w 4294601"/>
              <a:gd name="connsiteY15" fmla="*/ 1497949 h 2512959"/>
              <a:gd name="connsiteX16" fmla="*/ 2915516 w 4294601"/>
              <a:gd name="connsiteY16" fmla="*/ 1250299 h 2512959"/>
              <a:gd name="connsiteX17" fmla="*/ 3229841 w 4294601"/>
              <a:gd name="connsiteY17" fmla="*/ 1183624 h 2512959"/>
              <a:gd name="connsiteX18" fmla="*/ 3410816 w 4294601"/>
              <a:gd name="connsiteY18" fmla="*/ 1202674 h 2512959"/>
              <a:gd name="connsiteX19" fmla="*/ 3687041 w 4294601"/>
              <a:gd name="connsiteY19" fmla="*/ 802624 h 2512959"/>
              <a:gd name="connsiteX20" fmla="*/ 3877541 w 4294601"/>
              <a:gd name="connsiteY20" fmla="*/ 364474 h 2512959"/>
              <a:gd name="connsiteX21" fmla="*/ 4229966 w 4294601"/>
              <a:gd name="connsiteY21" fmla="*/ 373999 h 2512959"/>
              <a:gd name="connsiteX22" fmla="*/ 4229966 w 4294601"/>
              <a:gd name="connsiteY22" fmla="*/ 183499 h 2512959"/>
              <a:gd name="connsiteX23" fmla="*/ 4239491 w 4294601"/>
              <a:gd name="connsiteY23" fmla="*/ 31099 h 2512959"/>
              <a:gd name="connsiteX24" fmla="*/ 3458441 w 4294601"/>
              <a:gd name="connsiteY24" fmla="*/ 21574 h 2512959"/>
              <a:gd name="connsiteX25" fmla="*/ 3325091 w 4294601"/>
              <a:gd name="connsiteY25" fmla="*/ 269224 h 2512959"/>
              <a:gd name="connsiteX26" fmla="*/ 3048866 w 4294601"/>
              <a:gd name="connsiteY26" fmla="*/ 288274 h 2512959"/>
              <a:gd name="connsiteX27" fmla="*/ 2620241 w 4294601"/>
              <a:gd name="connsiteY27" fmla="*/ 78724 h 2512959"/>
              <a:gd name="connsiteX28" fmla="*/ 2420216 w 4294601"/>
              <a:gd name="connsiteY28" fmla="*/ 145399 h 2512959"/>
              <a:gd name="connsiteX29" fmla="*/ 2077316 w 4294601"/>
              <a:gd name="connsiteY29" fmla="*/ 393049 h 2512959"/>
              <a:gd name="connsiteX30" fmla="*/ 2029691 w 4294601"/>
              <a:gd name="connsiteY30" fmla="*/ 497824 h 2512959"/>
              <a:gd name="connsiteX31" fmla="*/ 1848716 w 4294601"/>
              <a:gd name="connsiteY31" fmla="*/ 612124 h 2512959"/>
              <a:gd name="connsiteX32" fmla="*/ 1582016 w 4294601"/>
              <a:gd name="connsiteY32" fmla="*/ 631174 h 2512959"/>
              <a:gd name="connsiteX33" fmla="*/ 1210541 w 4294601"/>
              <a:gd name="connsiteY33" fmla="*/ 421624 h 2512959"/>
              <a:gd name="connsiteX34" fmla="*/ 896216 w 4294601"/>
              <a:gd name="connsiteY34" fmla="*/ 526399 h 2512959"/>
              <a:gd name="connsiteX35" fmla="*/ 715241 w 4294601"/>
              <a:gd name="connsiteY35" fmla="*/ 726424 h 2512959"/>
              <a:gd name="connsiteX36" fmla="*/ 400916 w 4294601"/>
              <a:gd name="connsiteY36" fmla="*/ 812149 h 2512959"/>
              <a:gd name="connsiteX37" fmla="*/ 486641 w 4294601"/>
              <a:gd name="connsiteY37" fmla="*/ 1126474 h 2512959"/>
              <a:gd name="connsiteX38" fmla="*/ 486641 w 4294601"/>
              <a:gd name="connsiteY38" fmla="*/ 1402699 h 2512959"/>
              <a:gd name="connsiteX39" fmla="*/ 286616 w 4294601"/>
              <a:gd name="connsiteY39" fmla="*/ 1364599 h 2512959"/>
              <a:gd name="connsiteX0" fmla="*/ 286444 w 4294429"/>
              <a:gd name="connsiteY0" fmla="*/ 1364599 h 2512959"/>
              <a:gd name="connsiteX1" fmla="*/ 694 w 4294429"/>
              <a:gd name="connsiteY1" fmla="*/ 1459849 h 2512959"/>
              <a:gd name="connsiteX2" fmla="*/ 210244 w 4294429"/>
              <a:gd name="connsiteY2" fmla="*/ 1669399 h 2512959"/>
              <a:gd name="connsiteX3" fmla="*/ 343595 w 4294429"/>
              <a:gd name="connsiteY3" fmla="*/ 1682099 h 2512959"/>
              <a:gd name="connsiteX4" fmla="*/ 556319 w 4294429"/>
              <a:gd name="connsiteY4" fmla="*/ 1729724 h 2512959"/>
              <a:gd name="connsiteX5" fmla="*/ 781744 w 4294429"/>
              <a:gd name="connsiteY5" fmla="*/ 1840849 h 2512959"/>
              <a:gd name="connsiteX6" fmla="*/ 800794 w 4294429"/>
              <a:gd name="connsiteY6" fmla="*/ 2212324 h 2512959"/>
              <a:gd name="connsiteX7" fmla="*/ 1143694 w 4294429"/>
              <a:gd name="connsiteY7" fmla="*/ 2383774 h 2512959"/>
              <a:gd name="connsiteX8" fmla="*/ 1343719 w 4294429"/>
              <a:gd name="connsiteY8" fmla="*/ 2507599 h 2512959"/>
              <a:gd name="connsiteX9" fmla="*/ 1429444 w 4294429"/>
              <a:gd name="connsiteY9" fmla="*/ 2202799 h 2512959"/>
              <a:gd name="connsiteX10" fmla="*/ 1648519 w 4294429"/>
              <a:gd name="connsiteY10" fmla="*/ 2098024 h 2512959"/>
              <a:gd name="connsiteX11" fmla="*/ 1791394 w 4294429"/>
              <a:gd name="connsiteY11" fmla="*/ 2155174 h 2512959"/>
              <a:gd name="connsiteX12" fmla="*/ 1943794 w 4294429"/>
              <a:gd name="connsiteY12" fmla="*/ 2050399 h 2512959"/>
              <a:gd name="connsiteX13" fmla="*/ 2000944 w 4294429"/>
              <a:gd name="connsiteY13" fmla="*/ 2193274 h 2512959"/>
              <a:gd name="connsiteX14" fmla="*/ 2581969 w 4294429"/>
              <a:gd name="connsiteY14" fmla="*/ 1812274 h 2512959"/>
              <a:gd name="connsiteX15" fmla="*/ 2648644 w 4294429"/>
              <a:gd name="connsiteY15" fmla="*/ 1659874 h 2512959"/>
              <a:gd name="connsiteX16" fmla="*/ 2639119 w 4294429"/>
              <a:gd name="connsiteY16" fmla="*/ 1497949 h 2512959"/>
              <a:gd name="connsiteX17" fmla="*/ 2915344 w 4294429"/>
              <a:gd name="connsiteY17" fmla="*/ 1250299 h 2512959"/>
              <a:gd name="connsiteX18" fmla="*/ 3229669 w 4294429"/>
              <a:gd name="connsiteY18" fmla="*/ 1183624 h 2512959"/>
              <a:gd name="connsiteX19" fmla="*/ 3410644 w 4294429"/>
              <a:gd name="connsiteY19" fmla="*/ 1202674 h 2512959"/>
              <a:gd name="connsiteX20" fmla="*/ 3686869 w 4294429"/>
              <a:gd name="connsiteY20" fmla="*/ 802624 h 2512959"/>
              <a:gd name="connsiteX21" fmla="*/ 3877369 w 4294429"/>
              <a:gd name="connsiteY21" fmla="*/ 364474 h 2512959"/>
              <a:gd name="connsiteX22" fmla="*/ 4229794 w 4294429"/>
              <a:gd name="connsiteY22" fmla="*/ 373999 h 2512959"/>
              <a:gd name="connsiteX23" fmla="*/ 4229794 w 4294429"/>
              <a:gd name="connsiteY23" fmla="*/ 183499 h 2512959"/>
              <a:gd name="connsiteX24" fmla="*/ 4239319 w 4294429"/>
              <a:gd name="connsiteY24" fmla="*/ 31099 h 2512959"/>
              <a:gd name="connsiteX25" fmla="*/ 3458269 w 4294429"/>
              <a:gd name="connsiteY25" fmla="*/ 21574 h 2512959"/>
              <a:gd name="connsiteX26" fmla="*/ 3324919 w 4294429"/>
              <a:gd name="connsiteY26" fmla="*/ 269224 h 2512959"/>
              <a:gd name="connsiteX27" fmla="*/ 3048694 w 4294429"/>
              <a:gd name="connsiteY27" fmla="*/ 288274 h 2512959"/>
              <a:gd name="connsiteX28" fmla="*/ 2620069 w 4294429"/>
              <a:gd name="connsiteY28" fmla="*/ 78724 h 2512959"/>
              <a:gd name="connsiteX29" fmla="*/ 2420044 w 4294429"/>
              <a:gd name="connsiteY29" fmla="*/ 145399 h 2512959"/>
              <a:gd name="connsiteX30" fmla="*/ 2077144 w 4294429"/>
              <a:gd name="connsiteY30" fmla="*/ 393049 h 2512959"/>
              <a:gd name="connsiteX31" fmla="*/ 2029519 w 4294429"/>
              <a:gd name="connsiteY31" fmla="*/ 497824 h 2512959"/>
              <a:gd name="connsiteX32" fmla="*/ 1848544 w 4294429"/>
              <a:gd name="connsiteY32" fmla="*/ 612124 h 2512959"/>
              <a:gd name="connsiteX33" fmla="*/ 1581844 w 4294429"/>
              <a:gd name="connsiteY33" fmla="*/ 631174 h 2512959"/>
              <a:gd name="connsiteX34" fmla="*/ 1210369 w 4294429"/>
              <a:gd name="connsiteY34" fmla="*/ 421624 h 2512959"/>
              <a:gd name="connsiteX35" fmla="*/ 896044 w 4294429"/>
              <a:gd name="connsiteY35" fmla="*/ 526399 h 2512959"/>
              <a:gd name="connsiteX36" fmla="*/ 715069 w 4294429"/>
              <a:gd name="connsiteY36" fmla="*/ 726424 h 2512959"/>
              <a:gd name="connsiteX37" fmla="*/ 400744 w 4294429"/>
              <a:gd name="connsiteY37" fmla="*/ 812149 h 2512959"/>
              <a:gd name="connsiteX38" fmla="*/ 486469 w 4294429"/>
              <a:gd name="connsiteY38" fmla="*/ 1126474 h 2512959"/>
              <a:gd name="connsiteX39" fmla="*/ 486469 w 4294429"/>
              <a:gd name="connsiteY39" fmla="*/ 1402699 h 2512959"/>
              <a:gd name="connsiteX40" fmla="*/ 286444 w 4294429"/>
              <a:gd name="connsiteY40" fmla="*/ 1364599 h 2512959"/>
              <a:gd name="connsiteX0" fmla="*/ 286444 w 4294429"/>
              <a:gd name="connsiteY0" fmla="*/ 1364599 h 2512959"/>
              <a:gd name="connsiteX1" fmla="*/ 694 w 4294429"/>
              <a:gd name="connsiteY1" fmla="*/ 1459849 h 2512959"/>
              <a:gd name="connsiteX2" fmla="*/ 210244 w 4294429"/>
              <a:gd name="connsiteY2" fmla="*/ 1669399 h 2512959"/>
              <a:gd name="connsiteX3" fmla="*/ 343595 w 4294429"/>
              <a:gd name="connsiteY3" fmla="*/ 1682099 h 2512959"/>
              <a:gd name="connsiteX4" fmla="*/ 556319 w 4294429"/>
              <a:gd name="connsiteY4" fmla="*/ 1729724 h 2512959"/>
              <a:gd name="connsiteX5" fmla="*/ 746819 w 4294429"/>
              <a:gd name="connsiteY5" fmla="*/ 1850374 h 2512959"/>
              <a:gd name="connsiteX6" fmla="*/ 800794 w 4294429"/>
              <a:gd name="connsiteY6" fmla="*/ 2212324 h 2512959"/>
              <a:gd name="connsiteX7" fmla="*/ 1143694 w 4294429"/>
              <a:gd name="connsiteY7" fmla="*/ 2383774 h 2512959"/>
              <a:gd name="connsiteX8" fmla="*/ 1343719 w 4294429"/>
              <a:gd name="connsiteY8" fmla="*/ 2507599 h 2512959"/>
              <a:gd name="connsiteX9" fmla="*/ 1429444 w 4294429"/>
              <a:gd name="connsiteY9" fmla="*/ 2202799 h 2512959"/>
              <a:gd name="connsiteX10" fmla="*/ 1648519 w 4294429"/>
              <a:gd name="connsiteY10" fmla="*/ 2098024 h 2512959"/>
              <a:gd name="connsiteX11" fmla="*/ 1791394 w 4294429"/>
              <a:gd name="connsiteY11" fmla="*/ 2155174 h 2512959"/>
              <a:gd name="connsiteX12" fmla="*/ 1943794 w 4294429"/>
              <a:gd name="connsiteY12" fmla="*/ 2050399 h 2512959"/>
              <a:gd name="connsiteX13" fmla="*/ 2000944 w 4294429"/>
              <a:gd name="connsiteY13" fmla="*/ 2193274 h 2512959"/>
              <a:gd name="connsiteX14" fmla="*/ 2581969 w 4294429"/>
              <a:gd name="connsiteY14" fmla="*/ 1812274 h 2512959"/>
              <a:gd name="connsiteX15" fmla="*/ 2648644 w 4294429"/>
              <a:gd name="connsiteY15" fmla="*/ 1659874 h 2512959"/>
              <a:gd name="connsiteX16" fmla="*/ 2639119 w 4294429"/>
              <a:gd name="connsiteY16" fmla="*/ 1497949 h 2512959"/>
              <a:gd name="connsiteX17" fmla="*/ 2915344 w 4294429"/>
              <a:gd name="connsiteY17" fmla="*/ 1250299 h 2512959"/>
              <a:gd name="connsiteX18" fmla="*/ 3229669 w 4294429"/>
              <a:gd name="connsiteY18" fmla="*/ 1183624 h 2512959"/>
              <a:gd name="connsiteX19" fmla="*/ 3410644 w 4294429"/>
              <a:gd name="connsiteY19" fmla="*/ 1202674 h 2512959"/>
              <a:gd name="connsiteX20" fmla="*/ 3686869 w 4294429"/>
              <a:gd name="connsiteY20" fmla="*/ 802624 h 2512959"/>
              <a:gd name="connsiteX21" fmla="*/ 3877369 w 4294429"/>
              <a:gd name="connsiteY21" fmla="*/ 364474 h 2512959"/>
              <a:gd name="connsiteX22" fmla="*/ 4229794 w 4294429"/>
              <a:gd name="connsiteY22" fmla="*/ 373999 h 2512959"/>
              <a:gd name="connsiteX23" fmla="*/ 4229794 w 4294429"/>
              <a:gd name="connsiteY23" fmla="*/ 183499 h 2512959"/>
              <a:gd name="connsiteX24" fmla="*/ 4239319 w 4294429"/>
              <a:gd name="connsiteY24" fmla="*/ 31099 h 2512959"/>
              <a:gd name="connsiteX25" fmla="*/ 3458269 w 4294429"/>
              <a:gd name="connsiteY25" fmla="*/ 21574 h 2512959"/>
              <a:gd name="connsiteX26" fmla="*/ 3324919 w 4294429"/>
              <a:gd name="connsiteY26" fmla="*/ 269224 h 2512959"/>
              <a:gd name="connsiteX27" fmla="*/ 3048694 w 4294429"/>
              <a:gd name="connsiteY27" fmla="*/ 288274 h 2512959"/>
              <a:gd name="connsiteX28" fmla="*/ 2620069 w 4294429"/>
              <a:gd name="connsiteY28" fmla="*/ 78724 h 2512959"/>
              <a:gd name="connsiteX29" fmla="*/ 2420044 w 4294429"/>
              <a:gd name="connsiteY29" fmla="*/ 145399 h 2512959"/>
              <a:gd name="connsiteX30" fmla="*/ 2077144 w 4294429"/>
              <a:gd name="connsiteY30" fmla="*/ 393049 h 2512959"/>
              <a:gd name="connsiteX31" fmla="*/ 2029519 w 4294429"/>
              <a:gd name="connsiteY31" fmla="*/ 497824 h 2512959"/>
              <a:gd name="connsiteX32" fmla="*/ 1848544 w 4294429"/>
              <a:gd name="connsiteY32" fmla="*/ 612124 h 2512959"/>
              <a:gd name="connsiteX33" fmla="*/ 1581844 w 4294429"/>
              <a:gd name="connsiteY33" fmla="*/ 631174 h 2512959"/>
              <a:gd name="connsiteX34" fmla="*/ 1210369 w 4294429"/>
              <a:gd name="connsiteY34" fmla="*/ 421624 h 2512959"/>
              <a:gd name="connsiteX35" fmla="*/ 896044 w 4294429"/>
              <a:gd name="connsiteY35" fmla="*/ 526399 h 2512959"/>
              <a:gd name="connsiteX36" fmla="*/ 715069 w 4294429"/>
              <a:gd name="connsiteY36" fmla="*/ 726424 h 2512959"/>
              <a:gd name="connsiteX37" fmla="*/ 400744 w 4294429"/>
              <a:gd name="connsiteY37" fmla="*/ 812149 h 2512959"/>
              <a:gd name="connsiteX38" fmla="*/ 486469 w 4294429"/>
              <a:gd name="connsiteY38" fmla="*/ 1126474 h 2512959"/>
              <a:gd name="connsiteX39" fmla="*/ 486469 w 4294429"/>
              <a:gd name="connsiteY39" fmla="*/ 1402699 h 2512959"/>
              <a:gd name="connsiteX40" fmla="*/ 286444 w 4294429"/>
              <a:gd name="connsiteY40" fmla="*/ 1364599 h 2512959"/>
              <a:gd name="connsiteX0" fmla="*/ 286444 w 4294429"/>
              <a:gd name="connsiteY0" fmla="*/ 1364599 h 2512959"/>
              <a:gd name="connsiteX1" fmla="*/ 694 w 4294429"/>
              <a:gd name="connsiteY1" fmla="*/ 1459849 h 2512959"/>
              <a:gd name="connsiteX2" fmla="*/ 210244 w 4294429"/>
              <a:gd name="connsiteY2" fmla="*/ 1669399 h 2512959"/>
              <a:gd name="connsiteX3" fmla="*/ 343595 w 4294429"/>
              <a:gd name="connsiteY3" fmla="*/ 1682099 h 2512959"/>
              <a:gd name="connsiteX4" fmla="*/ 556319 w 4294429"/>
              <a:gd name="connsiteY4" fmla="*/ 1729724 h 2512959"/>
              <a:gd name="connsiteX5" fmla="*/ 746819 w 4294429"/>
              <a:gd name="connsiteY5" fmla="*/ 1850374 h 2512959"/>
              <a:gd name="connsiteX6" fmla="*/ 816670 w 4294429"/>
              <a:gd name="connsiteY6" fmla="*/ 1964674 h 2512959"/>
              <a:gd name="connsiteX7" fmla="*/ 800794 w 4294429"/>
              <a:gd name="connsiteY7" fmla="*/ 2212324 h 2512959"/>
              <a:gd name="connsiteX8" fmla="*/ 1143694 w 4294429"/>
              <a:gd name="connsiteY8" fmla="*/ 2383774 h 2512959"/>
              <a:gd name="connsiteX9" fmla="*/ 1343719 w 4294429"/>
              <a:gd name="connsiteY9" fmla="*/ 2507599 h 2512959"/>
              <a:gd name="connsiteX10" fmla="*/ 1429444 w 4294429"/>
              <a:gd name="connsiteY10" fmla="*/ 2202799 h 2512959"/>
              <a:gd name="connsiteX11" fmla="*/ 1648519 w 4294429"/>
              <a:gd name="connsiteY11" fmla="*/ 2098024 h 2512959"/>
              <a:gd name="connsiteX12" fmla="*/ 1791394 w 4294429"/>
              <a:gd name="connsiteY12" fmla="*/ 2155174 h 2512959"/>
              <a:gd name="connsiteX13" fmla="*/ 1943794 w 4294429"/>
              <a:gd name="connsiteY13" fmla="*/ 2050399 h 2512959"/>
              <a:gd name="connsiteX14" fmla="*/ 2000944 w 4294429"/>
              <a:gd name="connsiteY14" fmla="*/ 2193274 h 2512959"/>
              <a:gd name="connsiteX15" fmla="*/ 2581969 w 4294429"/>
              <a:gd name="connsiteY15" fmla="*/ 1812274 h 2512959"/>
              <a:gd name="connsiteX16" fmla="*/ 2648644 w 4294429"/>
              <a:gd name="connsiteY16" fmla="*/ 1659874 h 2512959"/>
              <a:gd name="connsiteX17" fmla="*/ 2639119 w 4294429"/>
              <a:gd name="connsiteY17" fmla="*/ 1497949 h 2512959"/>
              <a:gd name="connsiteX18" fmla="*/ 2915344 w 4294429"/>
              <a:gd name="connsiteY18" fmla="*/ 1250299 h 2512959"/>
              <a:gd name="connsiteX19" fmla="*/ 3229669 w 4294429"/>
              <a:gd name="connsiteY19" fmla="*/ 1183624 h 2512959"/>
              <a:gd name="connsiteX20" fmla="*/ 3410644 w 4294429"/>
              <a:gd name="connsiteY20" fmla="*/ 1202674 h 2512959"/>
              <a:gd name="connsiteX21" fmla="*/ 3686869 w 4294429"/>
              <a:gd name="connsiteY21" fmla="*/ 802624 h 2512959"/>
              <a:gd name="connsiteX22" fmla="*/ 3877369 w 4294429"/>
              <a:gd name="connsiteY22" fmla="*/ 364474 h 2512959"/>
              <a:gd name="connsiteX23" fmla="*/ 4229794 w 4294429"/>
              <a:gd name="connsiteY23" fmla="*/ 373999 h 2512959"/>
              <a:gd name="connsiteX24" fmla="*/ 4229794 w 4294429"/>
              <a:gd name="connsiteY24" fmla="*/ 183499 h 2512959"/>
              <a:gd name="connsiteX25" fmla="*/ 4239319 w 4294429"/>
              <a:gd name="connsiteY25" fmla="*/ 31099 h 2512959"/>
              <a:gd name="connsiteX26" fmla="*/ 3458269 w 4294429"/>
              <a:gd name="connsiteY26" fmla="*/ 21574 h 2512959"/>
              <a:gd name="connsiteX27" fmla="*/ 3324919 w 4294429"/>
              <a:gd name="connsiteY27" fmla="*/ 269224 h 2512959"/>
              <a:gd name="connsiteX28" fmla="*/ 3048694 w 4294429"/>
              <a:gd name="connsiteY28" fmla="*/ 288274 h 2512959"/>
              <a:gd name="connsiteX29" fmla="*/ 2620069 w 4294429"/>
              <a:gd name="connsiteY29" fmla="*/ 78724 h 2512959"/>
              <a:gd name="connsiteX30" fmla="*/ 2420044 w 4294429"/>
              <a:gd name="connsiteY30" fmla="*/ 145399 h 2512959"/>
              <a:gd name="connsiteX31" fmla="*/ 2077144 w 4294429"/>
              <a:gd name="connsiteY31" fmla="*/ 393049 h 2512959"/>
              <a:gd name="connsiteX32" fmla="*/ 2029519 w 4294429"/>
              <a:gd name="connsiteY32" fmla="*/ 497824 h 2512959"/>
              <a:gd name="connsiteX33" fmla="*/ 1848544 w 4294429"/>
              <a:gd name="connsiteY33" fmla="*/ 612124 h 2512959"/>
              <a:gd name="connsiteX34" fmla="*/ 1581844 w 4294429"/>
              <a:gd name="connsiteY34" fmla="*/ 631174 h 2512959"/>
              <a:gd name="connsiteX35" fmla="*/ 1210369 w 4294429"/>
              <a:gd name="connsiteY35" fmla="*/ 421624 h 2512959"/>
              <a:gd name="connsiteX36" fmla="*/ 896044 w 4294429"/>
              <a:gd name="connsiteY36" fmla="*/ 526399 h 2512959"/>
              <a:gd name="connsiteX37" fmla="*/ 715069 w 4294429"/>
              <a:gd name="connsiteY37" fmla="*/ 726424 h 2512959"/>
              <a:gd name="connsiteX38" fmla="*/ 400744 w 4294429"/>
              <a:gd name="connsiteY38" fmla="*/ 812149 h 2512959"/>
              <a:gd name="connsiteX39" fmla="*/ 486469 w 4294429"/>
              <a:gd name="connsiteY39" fmla="*/ 1126474 h 2512959"/>
              <a:gd name="connsiteX40" fmla="*/ 486469 w 4294429"/>
              <a:gd name="connsiteY40" fmla="*/ 1402699 h 2512959"/>
              <a:gd name="connsiteX41" fmla="*/ 286444 w 4294429"/>
              <a:gd name="connsiteY41" fmla="*/ 1364599 h 2512959"/>
              <a:gd name="connsiteX0" fmla="*/ 286444 w 4294429"/>
              <a:gd name="connsiteY0" fmla="*/ 1364599 h 2512959"/>
              <a:gd name="connsiteX1" fmla="*/ 694 w 4294429"/>
              <a:gd name="connsiteY1" fmla="*/ 1459849 h 2512959"/>
              <a:gd name="connsiteX2" fmla="*/ 210244 w 4294429"/>
              <a:gd name="connsiteY2" fmla="*/ 1669399 h 2512959"/>
              <a:gd name="connsiteX3" fmla="*/ 343595 w 4294429"/>
              <a:gd name="connsiteY3" fmla="*/ 1682099 h 2512959"/>
              <a:gd name="connsiteX4" fmla="*/ 556319 w 4294429"/>
              <a:gd name="connsiteY4" fmla="*/ 1729724 h 2512959"/>
              <a:gd name="connsiteX5" fmla="*/ 746819 w 4294429"/>
              <a:gd name="connsiteY5" fmla="*/ 1850374 h 2512959"/>
              <a:gd name="connsiteX6" fmla="*/ 816670 w 4294429"/>
              <a:gd name="connsiteY6" fmla="*/ 1964674 h 2512959"/>
              <a:gd name="connsiteX7" fmla="*/ 810320 w 4294429"/>
              <a:gd name="connsiteY7" fmla="*/ 2142474 h 2512959"/>
              <a:gd name="connsiteX8" fmla="*/ 800794 w 4294429"/>
              <a:gd name="connsiteY8" fmla="*/ 2212324 h 2512959"/>
              <a:gd name="connsiteX9" fmla="*/ 1143694 w 4294429"/>
              <a:gd name="connsiteY9" fmla="*/ 2383774 h 2512959"/>
              <a:gd name="connsiteX10" fmla="*/ 1343719 w 4294429"/>
              <a:gd name="connsiteY10" fmla="*/ 2507599 h 2512959"/>
              <a:gd name="connsiteX11" fmla="*/ 1429444 w 4294429"/>
              <a:gd name="connsiteY11" fmla="*/ 2202799 h 2512959"/>
              <a:gd name="connsiteX12" fmla="*/ 1648519 w 4294429"/>
              <a:gd name="connsiteY12" fmla="*/ 2098024 h 2512959"/>
              <a:gd name="connsiteX13" fmla="*/ 1791394 w 4294429"/>
              <a:gd name="connsiteY13" fmla="*/ 2155174 h 2512959"/>
              <a:gd name="connsiteX14" fmla="*/ 1943794 w 4294429"/>
              <a:gd name="connsiteY14" fmla="*/ 2050399 h 2512959"/>
              <a:gd name="connsiteX15" fmla="*/ 2000944 w 4294429"/>
              <a:gd name="connsiteY15" fmla="*/ 2193274 h 2512959"/>
              <a:gd name="connsiteX16" fmla="*/ 2581969 w 4294429"/>
              <a:gd name="connsiteY16" fmla="*/ 1812274 h 2512959"/>
              <a:gd name="connsiteX17" fmla="*/ 2648644 w 4294429"/>
              <a:gd name="connsiteY17" fmla="*/ 1659874 h 2512959"/>
              <a:gd name="connsiteX18" fmla="*/ 2639119 w 4294429"/>
              <a:gd name="connsiteY18" fmla="*/ 1497949 h 2512959"/>
              <a:gd name="connsiteX19" fmla="*/ 2915344 w 4294429"/>
              <a:gd name="connsiteY19" fmla="*/ 1250299 h 2512959"/>
              <a:gd name="connsiteX20" fmla="*/ 3229669 w 4294429"/>
              <a:gd name="connsiteY20" fmla="*/ 1183624 h 2512959"/>
              <a:gd name="connsiteX21" fmla="*/ 3410644 w 4294429"/>
              <a:gd name="connsiteY21" fmla="*/ 1202674 h 2512959"/>
              <a:gd name="connsiteX22" fmla="*/ 3686869 w 4294429"/>
              <a:gd name="connsiteY22" fmla="*/ 802624 h 2512959"/>
              <a:gd name="connsiteX23" fmla="*/ 3877369 w 4294429"/>
              <a:gd name="connsiteY23" fmla="*/ 364474 h 2512959"/>
              <a:gd name="connsiteX24" fmla="*/ 4229794 w 4294429"/>
              <a:gd name="connsiteY24" fmla="*/ 373999 h 2512959"/>
              <a:gd name="connsiteX25" fmla="*/ 4229794 w 4294429"/>
              <a:gd name="connsiteY25" fmla="*/ 183499 h 2512959"/>
              <a:gd name="connsiteX26" fmla="*/ 4239319 w 4294429"/>
              <a:gd name="connsiteY26" fmla="*/ 31099 h 2512959"/>
              <a:gd name="connsiteX27" fmla="*/ 3458269 w 4294429"/>
              <a:gd name="connsiteY27" fmla="*/ 21574 h 2512959"/>
              <a:gd name="connsiteX28" fmla="*/ 3324919 w 4294429"/>
              <a:gd name="connsiteY28" fmla="*/ 269224 h 2512959"/>
              <a:gd name="connsiteX29" fmla="*/ 3048694 w 4294429"/>
              <a:gd name="connsiteY29" fmla="*/ 288274 h 2512959"/>
              <a:gd name="connsiteX30" fmla="*/ 2620069 w 4294429"/>
              <a:gd name="connsiteY30" fmla="*/ 78724 h 2512959"/>
              <a:gd name="connsiteX31" fmla="*/ 2420044 w 4294429"/>
              <a:gd name="connsiteY31" fmla="*/ 145399 h 2512959"/>
              <a:gd name="connsiteX32" fmla="*/ 2077144 w 4294429"/>
              <a:gd name="connsiteY32" fmla="*/ 393049 h 2512959"/>
              <a:gd name="connsiteX33" fmla="*/ 2029519 w 4294429"/>
              <a:gd name="connsiteY33" fmla="*/ 497824 h 2512959"/>
              <a:gd name="connsiteX34" fmla="*/ 1848544 w 4294429"/>
              <a:gd name="connsiteY34" fmla="*/ 612124 h 2512959"/>
              <a:gd name="connsiteX35" fmla="*/ 1581844 w 4294429"/>
              <a:gd name="connsiteY35" fmla="*/ 631174 h 2512959"/>
              <a:gd name="connsiteX36" fmla="*/ 1210369 w 4294429"/>
              <a:gd name="connsiteY36" fmla="*/ 421624 h 2512959"/>
              <a:gd name="connsiteX37" fmla="*/ 896044 w 4294429"/>
              <a:gd name="connsiteY37" fmla="*/ 526399 h 2512959"/>
              <a:gd name="connsiteX38" fmla="*/ 715069 w 4294429"/>
              <a:gd name="connsiteY38" fmla="*/ 726424 h 2512959"/>
              <a:gd name="connsiteX39" fmla="*/ 400744 w 4294429"/>
              <a:gd name="connsiteY39" fmla="*/ 812149 h 2512959"/>
              <a:gd name="connsiteX40" fmla="*/ 486469 w 4294429"/>
              <a:gd name="connsiteY40" fmla="*/ 1126474 h 2512959"/>
              <a:gd name="connsiteX41" fmla="*/ 486469 w 4294429"/>
              <a:gd name="connsiteY41" fmla="*/ 1402699 h 2512959"/>
              <a:gd name="connsiteX42" fmla="*/ 286444 w 4294429"/>
              <a:gd name="connsiteY42" fmla="*/ 1364599 h 2512959"/>
              <a:gd name="connsiteX0" fmla="*/ 286444 w 4294429"/>
              <a:gd name="connsiteY0" fmla="*/ 1364599 h 2512552"/>
              <a:gd name="connsiteX1" fmla="*/ 694 w 4294429"/>
              <a:gd name="connsiteY1" fmla="*/ 1459849 h 2512552"/>
              <a:gd name="connsiteX2" fmla="*/ 210244 w 4294429"/>
              <a:gd name="connsiteY2" fmla="*/ 1669399 h 2512552"/>
              <a:gd name="connsiteX3" fmla="*/ 343595 w 4294429"/>
              <a:gd name="connsiteY3" fmla="*/ 1682099 h 2512552"/>
              <a:gd name="connsiteX4" fmla="*/ 556319 w 4294429"/>
              <a:gd name="connsiteY4" fmla="*/ 1729724 h 2512552"/>
              <a:gd name="connsiteX5" fmla="*/ 746819 w 4294429"/>
              <a:gd name="connsiteY5" fmla="*/ 1850374 h 2512552"/>
              <a:gd name="connsiteX6" fmla="*/ 816670 w 4294429"/>
              <a:gd name="connsiteY6" fmla="*/ 1964674 h 2512552"/>
              <a:gd name="connsiteX7" fmla="*/ 810320 w 4294429"/>
              <a:gd name="connsiteY7" fmla="*/ 2142474 h 2512552"/>
              <a:gd name="connsiteX8" fmla="*/ 829369 w 4294429"/>
              <a:gd name="connsiteY8" fmla="*/ 2278999 h 2512552"/>
              <a:gd name="connsiteX9" fmla="*/ 1143694 w 4294429"/>
              <a:gd name="connsiteY9" fmla="*/ 2383774 h 2512552"/>
              <a:gd name="connsiteX10" fmla="*/ 1343719 w 4294429"/>
              <a:gd name="connsiteY10" fmla="*/ 2507599 h 2512552"/>
              <a:gd name="connsiteX11" fmla="*/ 1429444 w 4294429"/>
              <a:gd name="connsiteY11" fmla="*/ 2202799 h 2512552"/>
              <a:gd name="connsiteX12" fmla="*/ 1648519 w 4294429"/>
              <a:gd name="connsiteY12" fmla="*/ 2098024 h 2512552"/>
              <a:gd name="connsiteX13" fmla="*/ 1791394 w 4294429"/>
              <a:gd name="connsiteY13" fmla="*/ 2155174 h 2512552"/>
              <a:gd name="connsiteX14" fmla="*/ 1943794 w 4294429"/>
              <a:gd name="connsiteY14" fmla="*/ 2050399 h 2512552"/>
              <a:gd name="connsiteX15" fmla="*/ 2000944 w 4294429"/>
              <a:gd name="connsiteY15" fmla="*/ 2193274 h 2512552"/>
              <a:gd name="connsiteX16" fmla="*/ 2581969 w 4294429"/>
              <a:gd name="connsiteY16" fmla="*/ 1812274 h 2512552"/>
              <a:gd name="connsiteX17" fmla="*/ 2648644 w 4294429"/>
              <a:gd name="connsiteY17" fmla="*/ 1659874 h 2512552"/>
              <a:gd name="connsiteX18" fmla="*/ 2639119 w 4294429"/>
              <a:gd name="connsiteY18" fmla="*/ 1497949 h 2512552"/>
              <a:gd name="connsiteX19" fmla="*/ 2915344 w 4294429"/>
              <a:gd name="connsiteY19" fmla="*/ 1250299 h 2512552"/>
              <a:gd name="connsiteX20" fmla="*/ 3229669 w 4294429"/>
              <a:gd name="connsiteY20" fmla="*/ 1183624 h 2512552"/>
              <a:gd name="connsiteX21" fmla="*/ 3410644 w 4294429"/>
              <a:gd name="connsiteY21" fmla="*/ 1202674 h 2512552"/>
              <a:gd name="connsiteX22" fmla="*/ 3686869 w 4294429"/>
              <a:gd name="connsiteY22" fmla="*/ 802624 h 2512552"/>
              <a:gd name="connsiteX23" fmla="*/ 3877369 w 4294429"/>
              <a:gd name="connsiteY23" fmla="*/ 364474 h 2512552"/>
              <a:gd name="connsiteX24" fmla="*/ 4229794 w 4294429"/>
              <a:gd name="connsiteY24" fmla="*/ 373999 h 2512552"/>
              <a:gd name="connsiteX25" fmla="*/ 4229794 w 4294429"/>
              <a:gd name="connsiteY25" fmla="*/ 183499 h 2512552"/>
              <a:gd name="connsiteX26" fmla="*/ 4239319 w 4294429"/>
              <a:gd name="connsiteY26" fmla="*/ 31099 h 2512552"/>
              <a:gd name="connsiteX27" fmla="*/ 3458269 w 4294429"/>
              <a:gd name="connsiteY27" fmla="*/ 21574 h 2512552"/>
              <a:gd name="connsiteX28" fmla="*/ 3324919 w 4294429"/>
              <a:gd name="connsiteY28" fmla="*/ 269224 h 2512552"/>
              <a:gd name="connsiteX29" fmla="*/ 3048694 w 4294429"/>
              <a:gd name="connsiteY29" fmla="*/ 288274 h 2512552"/>
              <a:gd name="connsiteX30" fmla="*/ 2620069 w 4294429"/>
              <a:gd name="connsiteY30" fmla="*/ 78724 h 2512552"/>
              <a:gd name="connsiteX31" fmla="*/ 2420044 w 4294429"/>
              <a:gd name="connsiteY31" fmla="*/ 145399 h 2512552"/>
              <a:gd name="connsiteX32" fmla="*/ 2077144 w 4294429"/>
              <a:gd name="connsiteY32" fmla="*/ 393049 h 2512552"/>
              <a:gd name="connsiteX33" fmla="*/ 2029519 w 4294429"/>
              <a:gd name="connsiteY33" fmla="*/ 497824 h 2512552"/>
              <a:gd name="connsiteX34" fmla="*/ 1848544 w 4294429"/>
              <a:gd name="connsiteY34" fmla="*/ 612124 h 2512552"/>
              <a:gd name="connsiteX35" fmla="*/ 1581844 w 4294429"/>
              <a:gd name="connsiteY35" fmla="*/ 631174 h 2512552"/>
              <a:gd name="connsiteX36" fmla="*/ 1210369 w 4294429"/>
              <a:gd name="connsiteY36" fmla="*/ 421624 h 2512552"/>
              <a:gd name="connsiteX37" fmla="*/ 896044 w 4294429"/>
              <a:gd name="connsiteY37" fmla="*/ 526399 h 2512552"/>
              <a:gd name="connsiteX38" fmla="*/ 715069 w 4294429"/>
              <a:gd name="connsiteY38" fmla="*/ 726424 h 2512552"/>
              <a:gd name="connsiteX39" fmla="*/ 400744 w 4294429"/>
              <a:gd name="connsiteY39" fmla="*/ 812149 h 2512552"/>
              <a:gd name="connsiteX40" fmla="*/ 486469 w 4294429"/>
              <a:gd name="connsiteY40" fmla="*/ 1126474 h 2512552"/>
              <a:gd name="connsiteX41" fmla="*/ 486469 w 4294429"/>
              <a:gd name="connsiteY41" fmla="*/ 1402699 h 2512552"/>
              <a:gd name="connsiteX42" fmla="*/ 286444 w 4294429"/>
              <a:gd name="connsiteY42" fmla="*/ 1364599 h 2512552"/>
              <a:gd name="connsiteX0" fmla="*/ 286444 w 4294429"/>
              <a:gd name="connsiteY0" fmla="*/ 1364599 h 2512552"/>
              <a:gd name="connsiteX1" fmla="*/ 694 w 4294429"/>
              <a:gd name="connsiteY1" fmla="*/ 1459849 h 2512552"/>
              <a:gd name="connsiteX2" fmla="*/ 210244 w 4294429"/>
              <a:gd name="connsiteY2" fmla="*/ 1669399 h 2512552"/>
              <a:gd name="connsiteX3" fmla="*/ 343595 w 4294429"/>
              <a:gd name="connsiteY3" fmla="*/ 1682099 h 2512552"/>
              <a:gd name="connsiteX4" fmla="*/ 556319 w 4294429"/>
              <a:gd name="connsiteY4" fmla="*/ 1729724 h 2512552"/>
              <a:gd name="connsiteX5" fmla="*/ 746819 w 4294429"/>
              <a:gd name="connsiteY5" fmla="*/ 1850374 h 2512552"/>
              <a:gd name="connsiteX6" fmla="*/ 816670 w 4294429"/>
              <a:gd name="connsiteY6" fmla="*/ 1964674 h 2512552"/>
              <a:gd name="connsiteX7" fmla="*/ 810320 w 4294429"/>
              <a:gd name="connsiteY7" fmla="*/ 2142474 h 2512552"/>
              <a:gd name="connsiteX8" fmla="*/ 775395 w 4294429"/>
              <a:gd name="connsiteY8" fmla="*/ 2215499 h 2512552"/>
              <a:gd name="connsiteX9" fmla="*/ 829369 w 4294429"/>
              <a:gd name="connsiteY9" fmla="*/ 2278999 h 2512552"/>
              <a:gd name="connsiteX10" fmla="*/ 1143694 w 4294429"/>
              <a:gd name="connsiteY10" fmla="*/ 2383774 h 2512552"/>
              <a:gd name="connsiteX11" fmla="*/ 1343719 w 4294429"/>
              <a:gd name="connsiteY11" fmla="*/ 2507599 h 2512552"/>
              <a:gd name="connsiteX12" fmla="*/ 1429444 w 4294429"/>
              <a:gd name="connsiteY12" fmla="*/ 2202799 h 2512552"/>
              <a:gd name="connsiteX13" fmla="*/ 1648519 w 4294429"/>
              <a:gd name="connsiteY13" fmla="*/ 2098024 h 2512552"/>
              <a:gd name="connsiteX14" fmla="*/ 1791394 w 4294429"/>
              <a:gd name="connsiteY14" fmla="*/ 2155174 h 2512552"/>
              <a:gd name="connsiteX15" fmla="*/ 1943794 w 4294429"/>
              <a:gd name="connsiteY15" fmla="*/ 2050399 h 2512552"/>
              <a:gd name="connsiteX16" fmla="*/ 2000944 w 4294429"/>
              <a:gd name="connsiteY16" fmla="*/ 2193274 h 2512552"/>
              <a:gd name="connsiteX17" fmla="*/ 2581969 w 4294429"/>
              <a:gd name="connsiteY17" fmla="*/ 1812274 h 2512552"/>
              <a:gd name="connsiteX18" fmla="*/ 2648644 w 4294429"/>
              <a:gd name="connsiteY18" fmla="*/ 1659874 h 2512552"/>
              <a:gd name="connsiteX19" fmla="*/ 2639119 w 4294429"/>
              <a:gd name="connsiteY19" fmla="*/ 1497949 h 2512552"/>
              <a:gd name="connsiteX20" fmla="*/ 2915344 w 4294429"/>
              <a:gd name="connsiteY20" fmla="*/ 1250299 h 2512552"/>
              <a:gd name="connsiteX21" fmla="*/ 3229669 w 4294429"/>
              <a:gd name="connsiteY21" fmla="*/ 1183624 h 2512552"/>
              <a:gd name="connsiteX22" fmla="*/ 3410644 w 4294429"/>
              <a:gd name="connsiteY22" fmla="*/ 1202674 h 2512552"/>
              <a:gd name="connsiteX23" fmla="*/ 3686869 w 4294429"/>
              <a:gd name="connsiteY23" fmla="*/ 802624 h 2512552"/>
              <a:gd name="connsiteX24" fmla="*/ 3877369 w 4294429"/>
              <a:gd name="connsiteY24" fmla="*/ 364474 h 2512552"/>
              <a:gd name="connsiteX25" fmla="*/ 4229794 w 4294429"/>
              <a:gd name="connsiteY25" fmla="*/ 373999 h 2512552"/>
              <a:gd name="connsiteX26" fmla="*/ 4229794 w 4294429"/>
              <a:gd name="connsiteY26" fmla="*/ 183499 h 2512552"/>
              <a:gd name="connsiteX27" fmla="*/ 4239319 w 4294429"/>
              <a:gd name="connsiteY27" fmla="*/ 31099 h 2512552"/>
              <a:gd name="connsiteX28" fmla="*/ 3458269 w 4294429"/>
              <a:gd name="connsiteY28" fmla="*/ 21574 h 2512552"/>
              <a:gd name="connsiteX29" fmla="*/ 3324919 w 4294429"/>
              <a:gd name="connsiteY29" fmla="*/ 269224 h 2512552"/>
              <a:gd name="connsiteX30" fmla="*/ 3048694 w 4294429"/>
              <a:gd name="connsiteY30" fmla="*/ 288274 h 2512552"/>
              <a:gd name="connsiteX31" fmla="*/ 2620069 w 4294429"/>
              <a:gd name="connsiteY31" fmla="*/ 78724 h 2512552"/>
              <a:gd name="connsiteX32" fmla="*/ 2420044 w 4294429"/>
              <a:gd name="connsiteY32" fmla="*/ 145399 h 2512552"/>
              <a:gd name="connsiteX33" fmla="*/ 2077144 w 4294429"/>
              <a:gd name="connsiteY33" fmla="*/ 393049 h 2512552"/>
              <a:gd name="connsiteX34" fmla="*/ 2029519 w 4294429"/>
              <a:gd name="connsiteY34" fmla="*/ 497824 h 2512552"/>
              <a:gd name="connsiteX35" fmla="*/ 1848544 w 4294429"/>
              <a:gd name="connsiteY35" fmla="*/ 612124 h 2512552"/>
              <a:gd name="connsiteX36" fmla="*/ 1581844 w 4294429"/>
              <a:gd name="connsiteY36" fmla="*/ 631174 h 2512552"/>
              <a:gd name="connsiteX37" fmla="*/ 1210369 w 4294429"/>
              <a:gd name="connsiteY37" fmla="*/ 421624 h 2512552"/>
              <a:gd name="connsiteX38" fmla="*/ 896044 w 4294429"/>
              <a:gd name="connsiteY38" fmla="*/ 526399 h 2512552"/>
              <a:gd name="connsiteX39" fmla="*/ 715069 w 4294429"/>
              <a:gd name="connsiteY39" fmla="*/ 726424 h 2512552"/>
              <a:gd name="connsiteX40" fmla="*/ 400744 w 4294429"/>
              <a:gd name="connsiteY40" fmla="*/ 812149 h 2512552"/>
              <a:gd name="connsiteX41" fmla="*/ 486469 w 4294429"/>
              <a:gd name="connsiteY41" fmla="*/ 1126474 h 2512552"/>
              <a:gd name="connsiteX42" fmla="*/ 486469 w 4294429"/>
              <a:gd name="connsiteY42" fmla="*/ 1402699 h 2512552"/>
              <a:gd name="connsiteX43" fmla="*/ 286444 w 4294429"/>
              <a:gd name="connsiteY43" fmla="*/ 1364599 h 2512552"/>
              <a:gd name="connsiteX0" fmla="*/ 286444 w 4294429"/>
              <a:gd name="connsiteY0" fmla="*/ 1364599 h 2512552"/>
              <a:gd name="connsiteX1" fmla="*/ 694 w 4294429"/>
              <a:gd name="connsiteY1" fmla="*/ 1459849 h 2512552"/>
              <a:gd name="connsiteX2" fmla="*/ 210244 w 4294429"/>
              <a:gd name="connsiteY2" fmla="*/ 1669399 h 2512552"/>
              <a:gd name="connsiteX3" fmla="*/ 343595 w 4294429"/>
              <a:gd name="connsiteY3" fmla="*/ 1682099 h 2512552"/>
              <a:gd name="connsiteX4" fmla="*/ 556319 w 4294429"/>
              <a:gd name="connsiteY4" fmla="*/ 1729724 h 2512552"/>
              <a:gd name="connsiteX5" fmla="*/ 746819 w 4294429"/>
              <a:gd name="connsiteY5" fmla="*/ 1850374 h 2512552"/>
              <a:gd name="connsiteX6" fmla="*/ 816670 w 4294429"/>
              <a:gd name="connsiteY6" fmla="*/ 1964674 h 2512552"/>
              <a:gd name="connsiteX7" fmla="*/ 819845 w 4294429"/>
              <a:gd name="connsiteY7" fmla="*/ 2145649 h 2512552"/>
              <a:gd name="connsiteX8" fmla="*/ 775395 w 4294429"/>
              <a:gd name="connsiteY8" fmla="*/ 2215499 h 2512552"/>
              <a:gd name="connsiteX9" fmla="*/ 829369 w 4294429"/>
              <a:gd name="connsiteY9" fmla="*/ 2278999 h 2512552"/>
              <a:gd name="connsiteX10" fmla="*/ 1143694 w 4294429"/>
              <a:gd name="connsiteY10" fmla="*/ 2383774 h 2512552"/>
              <a:gd name="connsiteX11" fmla="*/ 1343719 w 4294429"/>
              <a:gd name="connsiteY11" fmla="*/ 2507599 h 2512552"/>
              <a:gd name="connsiteX12" fmla="*/ 1429444 w 4294429"/>
              <a:gd name="connsiteY12" fmla="*/ 2202799 h 2512552"/>
              <a:gd name="connsiteX13" fmla="*/ 1648519 w 4294429"/>
              <a:gd name="connsiteY13" fmla="*/ 2098024 h 2512552"/>
              <a:gd name="connsiteX14" fmla="*/ 1791394 w 4294429"/>
              <a:gd name="connsiteY14" fmla="*/ 2155174 h 2512552"/>
              <a:gd name="connsiteX15" fmla="*/ 1943794 w 4294429"/>
              <a:gd name="connsiteY15" fmla="*/ 2050399 h 2512552"/>
              <a:gd name="connsiteX16" fmla="*/ 2000944 w 4294429"/>
              <a:gd name="connsiteY16" fmla="*/ 2193274 h 2512552"/>
              <a:gd name="connsiteX17" fmla="*/ 2581969 w 4294429"/>
              <a:gd name="connsiteY17" fmla="*/ 1812274 h 2512552"/>
              <a:gd name="connsiteX18" fmla="*/ 2648644 w 4294429"/>
              <a:gd name="connsiteY18" fmla="*/ 1659874 h 2512552"/>
              <a:gd name="connsiteX19" fmla="*/ 2639119 w 4294429"/>
              <a:gd name="connsiteY19" fmla="*/ 1497949 h 2512552"/>
              <a:gd name="connsiteX20" fmla="*/ 2915344 w 4294429"/>
              <a:gd name="connsiteY20" fmla="*/ 1250299 h 2512552"/>
              <a:gd name="connsiteX21" fmla="*/ 3229669 w 4294429"/>
              <a:gd name="connsiteY21" fmla="*/ 1183624 h 2512552"/>
              <a:gd name="connsiteX22" fmla="*/ 3410644 w 4294429"/>
              <a:gd name="connsiteY22" fmla="*/ 1202674 h 2512552"/>
              <a:gd name="connsiteX23" fmla="*/ 3686869 w 4294429"/>
              <a:gd name="connsiteY23" fmla="*/ 802624 h 2512552"/>
              <a:gd name="connsiteX24" fmla="*/ 3877369 w 4294429"/>
              <a:gd name="connsiteY24" fmla="*/ 364474 h 2512552"/>
              <a:gd name="connsiteX25" fmla="*/ 4229794 w 4294429"/>
              <a:gd name="connsiteY25" fmla="*/ 373999 h 2512552"/>
              <a:gd name="connsiteX26" fmla="*/ 4229794 w 4294429"/>
              <a:gd name="connsiteY26" fmla="*/ 183499 h 2512552"/>
              <a:gd name="connsiteX27" fmla="*/ 4239319 w 4294429"/>
              <a:gd name="connsiteY27" fmla="*/ 31099 h 2512552"/>
              <a:gd name="connsiteX28" fmla="*/ 3458269 w 4294429"/>
              <a:gd name="connsiteY28" fmla="*/ 21574 h 2512552"/>
              <a:gd name="connsiteX29" fmla="*/ 3324919 w 4294429"/>
              <a:gd name="connsiteY29" fmla="*/ 269224 h 2512552"/>
              <a:gd name="connsiteX30" fmla="*/ 3048694 w 4294429"/>
              <a:gd name="connsiteY30" fmla="*/ 288274 h 2512552"/>
              <a:gd name="connsiteX31" fmla="*/ 2620069 w 4294429"/>
              <a:gd name="connsiteY31" fmla="*/ 78724 h 2512552"/>
              <a:gd name="connsiteX32" fmla="*/ 2420044 w 4294429"/>
              <a:gd name="connsiteY32" fmla="*/ 145399 h 2512552"/>
              <a:gd name="connsiteX33" fmla="*/ 2077144 w 4294429"/>
              <a:gd name="connsiteY33" fmla="*/ 393049 h 2512552"/>
              <a:gd name="connsiteX34" fmla="*/ 2029519 w 4294429"/>
              <a:gd name="connsiteY34" fmla="*/ 497824 h 2512552"/>
              <a:gd name="connsiteX35" fmla="*/ 1848544 w 4294429"/>
              <a:gd name="connsiteY35" fmla="*/ 612124 h 2512552"/>
              <a:gd name="connsiteX36" fmla="*/ 1581844 w 4294429"/>
              <a:gd name="connsiteY36" fmla="*/ 631174 h 2512552"/>
              <a:gd name="connsiteX37" fmla="*/ 1210369 w 4294429"/>
              <a:gd name="connsiteY37" fmla="*/ 421624 h 2512552"/>
              <a:gd name="connsiteX38" fmla="*/ 896044 w 4294429"/>
              <a:gd name="connsiteY38" fmla="*/ 526399 h 2512552"/>
              <a:gd name="connsiteX39" fmla="*/ 715069 w 4294429"/>
              <a:gd name="connsiteY39" fmla="*/ 726424 h 2512552"/>
              <a:gd name="connsiteX40" fmla="*/ 400744 w 4294429"/>
              <a:gd name="connsiteY40" fmla="*/ 812149 h 2512552"/>
              <a:gd name="connsiteX41" fmla="*/ 486469 w 4294429"/>
              <a:gd name="connsiteY41" fmla="*/ 1126474 h 2512552"/>
              <a:gd name="connsiteX42" fmla="*/ 486469 w 4294429"/>
              <a:gd name="connsiteY42" fmla="*/ 1402699 h 2512552"/>
              <a:gd name="connsiteX43" fmla="*/ 286444 w 4294429"/>
              <a:gd name="connsiteY43" fmla="*/ 1364599 h 2512552"/>
              <a:gd name="connsiteX0" fmla="*/ 286444 w 4294429"/>
              <a:gd name="connsiteY0" fmla="*/ 1364599 h 2515747"/>
              <a:gd name="connsiteX1" fmla="*/ 694 w 4294429"/>
              <a:gd name="connsiteY1" fmla="*/ 1459849 h 2515747"/>
              <a:gd name="connsiteX2" fmla="*/ 210244 w 4294429"/>
              <a:gd name="connsiteY2" fmla="*/ 1669399 h 2515747"/>
              <a:gd name="connsiteX3" fmla="*/ 343595 w 4294429"/>
              <a:gd name="connsiteY3" fmla="*/ 1682099 h 2515747"/>
              <a:gd name="connsiteX4" fmla="*/ 556319 w 4294429"/>
              <a:gd name="connsiteY4" fmla="*/ 1729724 h 2515747"/>
              <a:gd name="connsiteX5" fmla="*/ 746819 w 4294429"/>
              <a:gd name="connsiteY5" fmla="*/ 1850374 h 2515747"/>
              <a:gd name="connsiteX6" fmla="*/ 816670 w 4294429"/>
              <a:gd name="connsiteY6" fmla="*/ 1964674 h 2515747"/>
              <a:gd name="connsiteX7" fmla="*/ 819845 w 4294429"/>
              <a:gd name="connsiteY7" fmla="*/ 2145649 h 2515747"/>
              <a:gd name="connsiteX8" fmla="*/ 775395 w 4294429"/>
              <a:gd name="connsiteY8" fmla="*/ 2215499 h 2515747"/>
              <a:gd name="connsiteX9" fmla="*/ 829369 w 4294429"/>
              <a:gd name="connsiteY9" fmla="*/ 2278999 h 2515747"/>
              <a:gd name="connsiteX10" fmla="*/ 1115119 w 4294429"/>
              <a:gd name="connsiteY10" fmla="*/ 2415524 h 2515747"/>
              <a:gd name="connsiteX11" fmla="*/ 1343719 w 4294429"/>
              <a:gd name="connsiteY11" fmla="*/ 2507599 h 2515747"/>
              <a:gd name="connsiteX12" fmla="*/ 1429444 w 4294429"/>
              <a:gd name="connsiteY12" fmla="*/ 2202799 h 2515747"/>
              <a:gd name="connsiteX13" fmla="*/ 1648519 w 4294429"/>
              <a:gd name="connsiteY13" fmla="*/ 2098024 h 2515747"/>
              <a:gd name="connsiteX14" fmla="*/ 1791394 w 4294429"/>
              <a:gd name="connsiteY14" fmla="*/ 2155174 h 2515747"/>
              <a:gd name="connsiteX15" fmla="*/ 1943794 w 4294429"/>
              <a:gd name="connsiteY15" fmla="*/ 2050399 h 2515747"/>
              <a:gd name="connsiteX16" fmla="*/ 2000944 w 4294429"/>
              <a:gd name="connsiteY16" fmla="*/ 2193274 h 2515747"/>
              <a:gd name="connsiteX17" fmla="*/ 2581969 w 4294429"/>
              <a:gd name="connsiteY17" fmla="*/ 1812274 h 2515747"/>
              <a:gd name="connsiteX18" fmla="*/ 2648644 w 4294429"/>
              <a:gd name="connsiteY18" fmla="*/ 1659874 h 2515747"/>
              <a:gd name="connsiteX19" fmla="*/ 2639119 w 4294429"/>
              <a:gd name="connsiteY19" fmla="*/ 1497949 h 2515747"/>
              <a:gd name="connsiteX20" fmla="*/ 2915344 w 4294429"/>
              <a:gd name="connsiteY20" fmla="*/ 1250299 h 2515747"/>
              <a:gd name="connsiteX21" fmla="*/ 3229669 w 4294429"/>
              <a:gd name="connsiteY21" fmla="*/ 1183624 h 2515747"/>
              <a:gd name="connsiteX22" fmla="*/ 3410644 w 4294429"/>
              <a:gd name="connsiteY22" fmla="*/ 1202674 h 2515747"/>
              <a:gd name="connsiteX23" fmla="*/ 3686869 w 4294429"/>
              <a:gd name="connsiteY23" fmla="*/ 802624 h 2515747"/>
              <a:gd name="connsiteX24" fmla="*/ 3877369 w 4294429"/>
              <a:gd name="connsiteY24" fmla="*/ 364474 h 2515747"/>
              <a:gd name="connsiteX25" fmla="*/ 4229794 w 4294429"/>
              <a:gd name="connsiteY25" fmla="*/ 373999 h 2515747"/>
              <a:gd name="connsiteX26" fmla="*/ 4229794 w 4294429"/>
              <a:gd name="connsiteY26" fmla="*/ 183499 h 2515747"/>
              <a:gd name="connsiteX27" fmla="*/ 4239319 w 4294429"/>
              <a:gd name="connsiteY27" fmla="*/ 31099 h 2515747"/>
              <a:gd name="connsiteX28" fmla="*/ 3458269 w 4294429"/>
              <a:gd name="connsiteY28" fmla="*/ 21574 h 2515747"/>
              <a:gd name="connsiteX29" fmla="*/ 3324919 w 4294429"/>
              <a:gd name="connsiteY29" fmla="*/ 269224 h 2515747"/>
              <a:gd name="connsiteX30" fmla="*/ 3048694 w 4294429"/>
              <a:gd name="connsiteY30" fmla="*/ 288274 h 2515747"/>
              <a:gd name="connsiteX31" fmla="*/ 2620069 w 4294429"/>
              <a:gd name="connsiteY31" fmla="*/ 78724 h 2515747"/>
              <a:gd name="connsiteX32" fmla="*/ 2420044 w 4294429"/>
              <a:gd name="connsiteY32" fmla="*/ 145399 h 2515747"/>
              <a:gd name="connsiteX33" fmla="*/ 2077144 w 4294429"/>
              <a:gd name="connsiteY33" fmla="*/ 393049 h 2515747"/>
              <a:gd name="connsiteX34" fmla="*/ 2029519 w 4294429"/>
              <a:gd name="connsiteY34" fmla="*/ 497824 h 2515747"/>
              <a:gd name="connsiteX35" fmla="*/ 1848544 w 4294429"/>
              <a:gd name="connsiteY35" fmla="*/ 612124 h 2515747"/>
              <a:gd name="connsiteX36" fmla="*/ 1581844 w 4294429"/>
              <a:gd name="connsiteY36" fmla="*/ 631174 h 2515747"/>
              <a:gd name="connsiteX37" fmla="*/ 1210369 w 4294429"/>
              <a:gd name="connsiteY37" fmla="*/ 421624 h 2515747"/>
              <a:gd name="connsiteX38" fmla="*/ 896044 w 4294429"/>
              <a:gd name="connsiteY38" fmla="*/ 526399 h 2515747"/>
              <a:gd name="connsiteX39" fmla="*/ 715069 w 4294429"/>
              <a:gd name="connsiteY39" fmla="*/ 726424 h 2515747"/>
              <a:gd name="connsiteX40" fmla="*/ 400744 w 4294429"/>
              <a:gd name="connsiteY40" fmla="*/ 812149 h 2515747"/>
              <a:gd name="connsiteX41" fmla="*/ 486469 w 4294429"/>
              <a:gd name="connsiteY41" fmla="*/ 1126474 h 2515747"/>
              <a:gd name="connsiteX42" fmla="*/ 486469 w 4294429"/>
              <a:gd name="connsiteY42" fmla="*/ 1402699 h 2515747"/>
              <a:gd name="connsiteX43" fmla="*/ 286444 w 4294429"/>
              <a:gd name="connsiteY43" fmla="*/ 1364599 h 2515747"/>
              <a:gd name="connsiteX0" fmla="*/ 286444 w 4294429"/>
              <a:gd name="connsiteY0" fmla="*/ 1364599 h 2527772"/>
              <a:gd name="connsiteX1" fmla="*/ 694 w 4294429"/>
              <a:gd name="connsiteY1" fmla="*/ 1459849 h 2527772"/>
              <a:gd name="connsiteX2" fmla="*/ 210244 w 4294429"/>
              <a:gd name="connsiteY2" fmla="*/ 1669399 h 2527772"/>
              <a:gd name="connsiteX3" fmla="*/ 343595 w 4294429"/>
              <a:gd name="connsiteY3" fmla="*/ 1682099 h 2527772"/>
              <a:gd name="connsiteX4" fmla="*/ 556319 w 4294429"/>
              <a:gd name="connsiteY4" fmla="*/ 1729724 h 2527772"/>
              <a:gd name="connsiteX5" fmla="*/ 746819 w 4294429"/>
              <a:gd name="connsiteY5" fmla="*/ 1850374 h 2527772"/>
              <a:gd name="connsiteX6" fmla="*/ 816670 w 4294429"/>
              <a:gd name="connsiteY6" fmla="*/ 1964674 h 2527772"/>
              <a:gd name="connsiteX7" fmla="*/ 819845 w 4294429"/>
              <a:gd name="connsiteY7" fmla="*/ 2145649 h 2527772"/>
              <a:gd name="connsiteX8" fmla="*/ 775395 w 4294429"/>
              <a:gd name="connsiteY8" fmla="*/ 2215499 h 2527772"/>
              <a:gd name="connsiteX9" fmla="*/ 829369 w 4294429"/>
              <a:gd name="connsiteY9" fmla="*/ 2278999 h 2527772"/>
              <a:gd name="connsiteX10" fmla="*/ 1115119 w 4294429"/>
              <a:gd name="connsiteY10" fmla="*/ 2415524 h 2527772"/>
              <a:gd name="connsiteX11" fmla="*/ 1435794 w 4294429"/>
              <a:gd name="connsiteY11" fmla="*/ 2520299 h 2527772"/>
              <a:gd name="connsiteX12" fmla="*/ 1429444 w 4294429"/>
              <a:gd name="connsiteY12" fmla="*/ 2202799 h 2527772"/>
              <a:gd name="connsiteX13" fmla="*/ 1648519 w 4294429"/>
              <a:gd name="connsiteY13" fmla="*/ 2098024 h 2527772"/>
              <a:gd name="connsiteX14" fmla="*/ 1791394 w 4294429"/>
              <a:gd name="connsiteY14" fmla="*/ 2155174 h 2527772"/>
              <a:gd name="connsiteX15" fmla="*/ 1943794 w 4294429"/>
              <a:gd name="connsiteY15" fmla="*/ 2050399 h 2527772"/>
              <a:gd name="connsiteX16" fmla="*/ 2000944 w 4294429"/>
              <a:gd name="connsiteY16" fmla="*/ 2193274 h 2527772"/>
              <a:gd name="connsiteX17" fmla="*/ 2581969 w 4294429"/>
              <a:gd name="connsiteY17" fmla="*/ 1812274 h 2527772"/>
              <a:gd name="connsiteX18" fmla="*/ 2648644 w 4294429"/>
              <a:gd name="connsiteY18" fmla="*/ 1659874 h 2527772"/>
              <a:gd name="connsiteX19" fmla="*/ 2639119 w 4294429"/>
              <a:gd name="connsiteY19" fmla="*/ 1497949 h 2527772"/>
              <a:gd name="connsiteX20" fmla="*/ 2915344 w 4294429"/>
              <a:gd name="connsiteY20" fmla="*/ 1250299 h 2527772"/>
              <a:gd name="connsiteX21" fmla="*/ 3229669 w 4294429"/>
              <a:gd name="connsiteY21" fmla="*/ 1183624 h 2527772"/>
              <a:gd name="connsiteX22" fmla="*/ 3410644 w 4294429"/>
              <a:gd name="connsiteY22" fmla="*/ 1202674 h 2527772"/>
              <a:gd name="connsiteX23" fmla="*/ 3686869 w 4294429"/>
              <a:gd name="connsiteY23" fmla="*/ 802624 h 2527772"/>
              <a:gd name="connsiteX24" fmla="*/ 3877369 w 4294429"/>
              <a:gd name="connsiteY24" fmla="*/ 364474 h 2527772"/>
              <a:gd name="connsiteX25" fmla="*/ 4229794 w 4294429"/>
              <a:gd name="connsiteY25" fmla="*/ 373999 h 2527772"/>
              <a:gd name="connsiteX26" fmla="*/ 4229794 w 4294429"/>
              <a:gd name="connsiteY26" fmla="*/ 183499 h 2527772"/>
              <a:gd name="connsiteX27" fmla="*/ 4239319 w 4294429"/>
              <a:gd name="connsiteY27" fmla="*/ 31099 h 2527772"/>
              <a:gd name="connsiteX28" fmla="*/ 3458269 w 4294429"/>
              <a:gd name="connsiteY28" fmla="*/ 21574 h 2527772"/>
              <a:gd name="connsiteX29" fmla="*/ 3324919 w 4294429"/>
              <a:gd name="connsiteY29" fmla="*/ 269224 h 2527772"/>
              <a:gd name="connsiteX30" fmla="*/ 3048694 w 4294429"/>
              <a:gd name="connsiteY30" fmla="*/ 288274 h 2527772"/>
              <a:gd name="connsiteX31" fmla="*/ 2620069 w 4294429"/>
              <a:gd name="connsiteY31" fmla="*/ 78724 h 2527772"/>
              <a:gd name="connsiteX32" fmla="*/ 2420044 w 4294429"/>
              <a:gd name="connsiteY32" fmla="*/ 145399 h 2527772"/>
              <a:gd name="connsiteX33" fmla="*/ 2077144 w 4294429"/>
              <a:gd name="connsiteY33" fmla="*/ 393049 h 2527772"/>
              <a:gd name="connsiteX34" fmla="*/ 2029519 w 4294429"/>
              <a:gd name="connsiteY34" fmla="*/ 497824 h 2527772"/>
              <a:gd name="connsiteX35" fmla="*/ 1848544 w 4294429"/>
              <a:gd name="connsiteY35" fmla="*/ 612124 h 2527772"/>
              <a:gd name="connsiteX36" fmla="*/ 1581844 w 4294429"/>
              <a:gd name="connsiteY36" fmla="*/ 631174 h 2527772"/>
              <a:gd name="connsiteX37" fmla="*/ 1210369 w 4294429"/>
              <a:gd name="connsiteY37" fmla="*/ 421624 h 2527772"/>
              <a:gd name="connsiteX38" fmla="*/ 896044 w 4294429"/>
              <a:gd name="connsiteY38" fmla="*/ 526399 h 2527772"/>
              <a:gd name="connsiteX39" fmla="*/ 715069 w 4294429"/>
              <a:gd name="connsiteY39" fmla="*/ 726424 h 2527772"/>
              <a:gd name="connsiteX40" fmla="*/ 400744 w 4294429"/>
              <a:gd name="connsiteY40" fmla="*/ 812149 h 2527772"/>
              <a:gd name="connsiteX41" fmla="*/ 486469 w 4294429"/>
              <a:gd name="connsiteY41" fmla="*/ 1126474 h 2527772"/>
              <a:gd name="connsiteX42" fmla="*/ 486469 w 4294429"/>
              <a:gd name="connsiteY42" fmla="*/ 1402699 h 2527772"/>
              <a:gd name="connsiteX43" fmla="*/ 286444 w 4294429"/>
              <a:gd name="connsiteY43" fmla="*/ 1364599 h 2527772"/>
              <a:gd name="connsiteX0" fmla="*/ 286444 w 4294429"/>
              <a:gd name="connsiteY0" fmla="*/ 1364599 h 2522703"/>
              <a:gd name="connsiteX1" fmla="*/ 694 w 4294429"/>
              <a:gd name="connsiteY1" fmla="*/ 1459849 h 2522703"/>
              <a:gd name="connsiteX2" fmla="*/ 210244 w 4294429"/>
              <a:gd name="connsiteY2" fmla="*/ 1669399 h 2522703"/>
              <a:gd name="connsiteX3" fmla="*/ 343595 w 4294429"/>
              <a:gd name="connsiteY3" fmla="*/ 1682099 h 2522703"/>
              <a:gd name="connsiteX4" fmla="*/ 556319 w 4294429"/>
              <a:gd name="connsiteY4" fmla="*/ 1729724 h 2522703"/>
              <a:gd name="connsiteX5" fmla="*/ 746819 w 4294429"/>
              <a:gd name="connsiteY5" fmla="*/ 1850374 h 2522703"/>
              <a:gd name="connsiteX6" fmla="*/ 816670 w 4294429"/>
              <a:gd name="connsiteY6" fmla="*/ 1964674 h 2522703"/>
              <a:gd name="connsiteX7" fmla="*/ 819845 w 4294429"/>
              <a:gd name="connsiteY7" fmla="*/ 2145649 h 2522703"/>
              <a:gd name="connsiteX8" fmla="*/ 775395 w 4294429"/>
              <a:gd name="connsiteY8" fmla="*/ 2215499 h 2522703"/>
              <a:gd name="connsiteX9" fmla="*/ 829369 w 4294429"/>
              <a:gd name="connsiteY9" fmla="*/ 2278999 h 2522703"/>
              <a:gd name="connsiteX10" fmla="*/ 1115119 w 4294429"/>
              <a:gd name="connsiteY10" fmla="*/ 2415524 h 2522703"/>
              <a:gd name="connsiteX11" fmla="*/ 1435794 w 4294429"/>
              <a:gd name="connsiteY11" fmla="*/ 2520299 h 2522703"/>
              <a:gd name="connsiteX12" fmla="*/ 1492944 w 4294429"/>
              <a:gd name="connsiteY12" fmla="*/ 2310749 h 2522703"/>
              <a:gd name="connsiteX13" fmla="*/ 1648519 w 4294429"/>
              <a:gd name="connsiteY13" fmla="*/ 2098024 h 2522703"/>
              <a:gd name="connsiteX14" fmla="*/ 1791394 w 4294429"/>
              <a:gd name="connsiteY14" fmla="*/ 2155174 h 2522703"/>
              <a:gd name="connsiteX15" fmla="*/ 1943794 w 4294429"/>
              <a:gd name="connsiteY15" fmla="*/ 2050399 h 2522703"/>
              <a:gd name="connsiteX16" fmla="*/ 2000944 w 4294429"/>
              <a:gd name="connsiteY16" fmla="*/ 2193274 h 2522703"/>
              <a:gd name="connsiteX17" fmla="*/ 2581969 w 4294429"/>
              <a:gd name="connsiteY17" fmla="*/ 1812274 h 2522703"/>
              <a:gd name="connsiteX18" fmla="*/ 2648644 w 4294429"/>
              <a:gd name="connsiteY18" fmla="*/ 1659874 h 2522703"/>
              <a:gd name="connsiteX19" fmla="*/ 2639119 w 4294429"/>
              <a:gd name="connsiteY19" fmla="*/ 1497949 h 2522703"/>
              <a:gd name="connsiteX20" fmla="*/ 2915344 w 4294429"/>
              <a:gd name="connsiteY20" fmla="*/ 1250299 h 2522703"/>
              <a:gd name="connsiteX21" fmla="*/ 3229669 w 4294429"/>
              <a:gd name="connsiteY21" fmla="*/ 1183624 h 2522703"/>
              <a:gd name="connsiteX22" fmla="*/ 3410644 w 4294429"/>
              <a:gd name="connsiteY22" fmla="*/ 1202674 h 2522703"/>
              <a:gd name="connsiteX23" fmla="*/ 3686869 w 4294429"/>
              <a:gd name="connsiteY23" fmla="*/ 802624 h 2522703"/>
              <a:gd name="connsiteX24" fmla="*/ 3877369 w 4294429"/>
              <a:gd name="connsiteY24" fmla="*/ 364474 h 2522703"/>
              <a:gd name="connsiteX25" fmla="*/ 4229794 w 4294429"/>
              <a:gd name="connsiteY25" fmla="*/ 373999 h 2522703"/>
              <a:gd name="connsiteX26" fmla="*/ 4229794 w 4294429"/>
              <a:gd name="connsiteY26" fmla="*/ 183499 h 2522703"/>
              <a:gd name="connsiteX27" fmla="*/ 4239319 w 4294429"/>
              <a:gd name="connsiteY27" fmla="*/ 31099 h 2522703"/>
              <a:gd name="connsiteX28" fmla="*/ 3458269 w 4294429"/>
              <a:gd name="connsiteY28" fmla="*/ 21574 h 2522703"/>
              <a:gd name="connsiteX29" fmla="*/ 3324919 w 4294429"/>
              <a:gd name="connsiteY29" fmla="*/ 269224 h 2522703"/>
              <a:gd name="connsiteX30" fmla="*/ 3048694 w 4294429"/>
              <a:gd name="connsiteY30" fmla="*/ 288274 h 2522703"/>
              <a:gd name="connsiteX31" fmla="*/ 2620069 w 4294429"/>
              <a:gd name="connsiteY31" fmla="*/ 78724 h 2522703"/>
              <a:gd name="connsiteX32" fmla="*/ 2420044 w 4294429"/>
              <a:gd name="connsiteY32" fmla="*/ 145399 h 2522703"/>
              <a:gd name="connsiteX33" fmla="*/ 2077144 w 4294429"/>
              <a:gd name="connsiteY33" fmla="*/ 393049 h 2522703"/>
              <a:gd name="connsiteX34" fmla="*/ 2029519 w 4294429"/>
              <a:gd name="connsiteY34" fmla="*/ 497824 h 2522703"/>
              <a:gd name="connsiteX35" fmla="*/ 1848544 w 4294429"/>
              <a:gd name="connsiteY35" fmla="*/ 612124 h 2522703"/>
              <a:gd name="connsiteX36" fmla="*/ 1581844 w 4294429"/>
              <a:gd name="connsiteY36" fmla="*/ 631174 h 2522703"/>
              <a:gd name="connsiteX37" fmla="*/ 1210369 w 4294429"/>
              <a:gd name="connsiteY37" fmla="*/ 421624 h 2522703"/>
              <a:gd name="connsiteX38" fmla="*/ 896044 w 4294429"/>
              <a:gd name="connsiteY38" fmla="*/ 526399 h 2522703"/>
              <a:gd name="connsiteX39" fmla="*/ 715069 w 4294429"/>
              <a:gd name="connsiteY39" fmla="*/ 726424 h 2522703"/>
              <a:gd name="connsiteX40" fmla="*/ 400744 w 4294429"/>
              <a:gd name="connsiteY40" fmla="*/ 812149 h 2522703"/>
              <a:gd name="connsiteX41" fmla="*/ 486469 w 4294429"/>
              <a:gd name="connsiteY41" fmla="*/ 1126474 h 2522703"/>
              <a:gd name="connsiteX42" fmla="*/ 486469 w 4294429"/>
              <a:gd name="connsiteY42" fmla="*/ 1402699 h 2522703"/>
              <a:gd name="connsiteX43" fmla="*/ 286444 w 4294429"/>
              <a:gd name="connsiteY43" fmla="*/ 1364599 h 2522703"/>
              <a:gd name="connsiteX0" fmla="*/ 286444 w 4294429"/>
              <a:gd name="connsiteY0" fmla="*/ 1364599 h 2522703"/>
              <a:gd name="connsiteX1" fmla="*/ 694 w 4294429"/>
              <a:gd name="connsiteY1" fmla="*/ 1459849 h 2522703"/>
              <a:gd name="connsiteX2" fmla="*/ 210244 w 4294429"/>
              <a:gd name="connsiteY2" fmla="*/ 1669399 h 2522703"/>
              <a:gd name="connsiteX3" fmla="*/ 343595 w 4294429"/>
              <a:gd name="connsiteY3" fmla="*/ 1682099 h 2522703"/>
              <a:gd name="connsiteX4" fmla="*/ 556319 w 4294429"/>
              <a:gd name="connsiteY4" fmla="*/ 1729724 h 2522703"/>
              <a:gd name="connsiteX5" fmla="*/ 746819 w 4294429"/>
              <a:gd name="connsiteY5" fmla="*/ 1850374 h 2522703"/>
              <a:gd name="connsiteX6" fmla="*/ 816670 w 4294429"/>
              <a:gd name="connsiteY6" fmla="*/ 1964674 h 2522703"/>
              <a:gd name="connsiteX7" fmla="*/ 819845 w 4294429"/>
              <a:gd name="connsiteY7" fmla="*/ 2145649 h 2522703"/>
              <a:gd name="connsiteX8" fmla="*/ 775395 w 4294429"/>
              <a:gd name="connsiteY8" fmla="*/ 2215499 h 2522703"/>
              <a:gd name="connsiteX9" fmla="*/ 829369 w 4294429"/>
              <a:gd name="connsiteY9" fmla="*/ 2278999 h 2522703"/>
              <a:gd name="connsiteX10" fmla="*/ 1115119 w 4294429"/>
              <a:gd name="connsiteY10" fmla="*/ 2415524 h 2522703"/>
              <a:gd name="connsiteX11" fmla="*/ 1435794 w 4294429"/>
              <a:gd name="connsiteY11" fmla="*/ 2520299 h 2522703"/>
              <a:gd name="connsiteX12" fmla="*/ 1492944 w 4294429"/>
              <a:gd name="connsiteY12" fmla="*/ 2310749 h 2522703"/>
              <a:gd name="connsiteX13" fmla="*/ 1648519 w 4294429"/>
              <a:gd name="connsiteY13" fmla="*/ 2098024 h 2522703"/>
              <a:gd name="connsiteX14" fmla="*/ 1791394 w 4294429"/>
              <a:gd name="connsiteY14" fmla="*/ 2155174 h 2522703"/>
              <a:gd name="connsiteX15" fmla="*/ 1943794 w 4294429"/>
              <a:gd name="connsiteY15" fmla="*/ 2050399 h 2522703"/>
              <a:gd name="connsiteX16" fmla="*/ 2000944 w 4294429"/>
              <a:gd name="connsiteY16" fmla="*/ 2193274 h 2522703"/>
              <a:gd name="connsiteX17" fmla="*/ 2581969 w 4294429"/>
              <a:gd name="connsiteY17" fmla="*/ 1812274 h 2522703"/>
              <a:gd name="connsiteX18" fmla="*/ 2648644 w 4294429"/>
              <a:gd name="connsiteY18" fmla="*/ 1659874 h 2522703"/>
              <a:gd name="connsiteX19" fmla="*/ 2639119 w 4294429"/>
              <a:gd name="connsiteY19" fmla="*/ 1497949 h 2522703"/>
              <a:gd name="connsiteX20" fmla="*/ 2915344 w 4294429"/>
              <a:gd name="connsiteY20" fmla="*/ 1250299 h 2522703"/>
              <a:gd name="connsiteX21" fmla="*/ 3229669 w 4294429"/>
              <a:gd name="connsiteY21" fmla="*/ 1183624 h 2522703"/>
              <a:gd name="connsiteX22" fmla="*/ 3410644 w 4294429"/>
              <a:gd name="connsiteY22" fmla="*/ 1202674 h 2522703"/>
              <a:gd name="connsiteX23" fmla="*/ 3686869 w 4294429"/>
              <a:gd name="connsiteY23" fmla="*/ 802624 h 2522703"/>
              <a:gd name="connsiteX24" fmla="*/ 3877369 w 4294429"/>
              <a:gd name="connsiteY24" fmla="*/ 364474 h 2522703"/>
              <a:gd name="connsiteX25" fmla="*/ 4229794 w 4294429"/>
              <a:gd name="connsiteY25" fmla="*/ 373999 h 2522703"/>
              <a:gd name="connsiteX26" fmla="*/ 4229794 w 4294429"/>
              <a:gd name="connsiteY26" fmla="*/ 183499 h 2522703"/>
              <a:gd name="connsiteX27" fmla="*/ 4239319 w 4294429"/>
              <a:gd name="connsiteY27" fmla="*/ 31099 h 2522703"/>
              <a:gd name="connsiteX28" fmla="*/ 3458269 w 4294429"/>
              <a:gd name="connsiteY28" fmla="*/ 21574 h 2522703"/>
              <a:gd name="connsiteX29" fmla="*/ 3324919 w 4294429"/>
              <a:gd name="connsiteY29" fmla="*/ 269224 h 2522703"/>
              <a:gd name="connsiteX30" fmla="*/ 3048694 w 4294429"/>
              <a:gd name="connsiteY30" fmla="*/ 288274 h 2522703"/>
              <a:gd name="connsiteX31" fmla="*/ 2620069 w 4294429"/>
              <a:gd name="connsiteY31" fmla="*/ 78724 h 2522703"/>
              <a:gd name="connsiteX32" fmla="*/ 2420044 w 4294429"/>
              <a:gd name="connsiteY32" fmla="*/ 145399 h 2522703"/>
              <a:gd name="connsiteX33" fmla="*/ 2077144 w 4294429"/>
              <a:gd name="connsiteY33" fmla="*/ 393049 h 2522703"/>
              <a:gd name="connsiteX34" fmla="*/ 2029519 w 4294429"/>
              <a:gd name="connsiteY34" fmla="*/ 497824 h 2522703"/>
              <a:gd name="connsiteX35" fmla="*/ 1848544 w 4294429"/>
              <a:gd name="connsiteY35" fmla="*/ 612124 h 2522703"/>
              <a:gd name="connsiteX36" fmla="*/ 1581844 w 4294429"/>
              <a:gd name="connsiteY36" fmla="*/ 631174 h 2522703"/>
              <a:gd name="connsiteX37" fmla="*/ 1210369 w 4294429"/>
              <a:gd name="connsiteY37" fmla="*/ 421624 h 2522703"/>
              <a:gd name="connsiteX38" fmla="*/ 896044 w 4294429"/>
              <a:gd name="connsiteY38" fmla="*/ 526399 h 2522703"/>
              <a:gd name="connsiteX39" fmla="*/ 715069 w 4294429"/>
              <a:gd name="connsiteY39" fmla="*/ 726424 h 2522703"/>
              <a:gd name="connsiteX40" fmla="*/ 400744 w 4294429"/>
              <a:gd name="connsiteY40" fmla="*/ 812149 h 2522703"/>
              <a:gd name="connsiteX41" fmla="*/ 486469 w 4294429"/>
              <a:gd name="connsiteY41" fmla="*/ 1126474 h 2522703"/>
              <a:gd name="connsiteX42" fmla="*/ 486469 w 4294429"/>
              <a:gd name="connsiteY42" fmla="*/ 1402699 h 2522703"/>
              <a:gd name="connsiteX43" fmla="*/ 286444 w 4294429"/>
              <a:gd name="connsiteY43" fmla="*/ 1364599 h 2522703"/>
              <a:gd name="connsiteX0" fmla="*/ 286444 w 4294429"/>
              <a:gd name="connsiteY0" fmla="*/ 1364599 h 2522703"/>
              <a:gd name="connsiteX1" fmla="*/ 694 w 4294429"/>
              <a:gd name="connsiteY1" fmla="*/ 1459849 h 2522703"/>
              <a:gd name="connsiteX2" fmla="*/ 210244 w 4294429"/>
              <a:gd name="connsiteY2" fmla="*/ 1669399 h 2522703"/>
              <a:gd name="connsiteX3" fmla="*/ 343595 w 4294429"/>
              <a:gd name="connsiteY3" fmla="*/ 1682099 h 2522703"/>
              <a:gd name="connsiteX4" fmla="*/ 556319 w 4294429"/>
              <a:gd name="connsiteY4" fmla="*/ 1729724 h 2522703"/>
              <a:gd name="connsiteX5" fmla="*/ 746819 w 4294429"/>
              <a:gd name="connsiteY5" fmla="*/ 1850374 h 2522703"/>
              <a:gd name="connsiteX6" fmla="*/ 816670 w 4294429"/>
              <a:gd name="connsiteY6" fmla="*/ 1964674 h 2522703"/>
              <a:gd name="connsiteX7" fmla="*/ 819845 w 4294429"/>
              <a:gd name="connsiteY7" fmla="*/ 2145649 h 2522703"/>
              <a:gd name="connsiteX8" fmla="*/ 775395 w 4294429"/>
              <a:gd name="connsiteY8" fmla="*/ 2215499 h 2522703"/>
              <a:gd name="connsiteX9" fmla="*/ 829369 w 4294429"/>
              <a:gd name="connsiteY9" fmla="*/ 2278999 h 2522703"/>
              <a:gd name="connsiteX10" fmla="*/ 1115119 w 4294429"/>
              <a:gd name="connsiteY10" fmla="*/ 2415524 h 2522703"/>
              <a:gd name="connsiteX11" fmla="*/ 1435794 w 4294429"/>
              <a:gd name="connsiteY11" fmla="*/ 2520299 h 2522703"/>
              <a:gd name="connsiteX12" fmla="*/ 1492944 w 4294429"/>
              <a:gd name="connsiteY12" fmla="*/ 2310749 h 2522703"/>
              <a:gd name="connsiteX13" fmla="*/ 1677094 w 4294429"/>
              <a:gd name="connsiteY13" fmla="*/ 2098024 h 2522703"/>
              <a:gd name="connsiteX14" fmla="*/ 1791394 w 4294429"/>
              <a:gd name="connsiteY14" fmla="*/ 2155174 h 2522703"/>
              <a:gd name="connsiteX15" fmla="*/ 1943794 w 4294429"/>
              <a:gd name="connsiteY15" fmla="*/ 2050399 h 2522703"/>
              <a:gd name="connsiteX16" fmla="*/ 2000944 w 4294429"/>
              <a:gd name="connsiteY16" fmla="*/ 2193274 h 2522703"/>
              <a:gd name="connsiteX17" fmla="*/ 2581969 w 4294429"/>
              <a:gd name="connsiteY17" fmla="*/ 1812274 h 2522703"/>
              <a:gd name="connsiteX18" fmla="*/ 2648644 w 4294429"/>
              <a:gd name="connsiteY18" fmla="*/ 1659874 h 2522703"/>
              <a:gd name="connsiteX19" fmla="*/ 2639119 w 4294429"/>
              <a:gd name="connsiteY19" fmla="*/ 1497949 h 2522703"/>
              <a:gd name="connsiteX20" fmla="*/ 2915344 w 4294429"/>
              <a:gd name="connsiteY20" fmla="*/ 1250299 h 2522703"/>
              <a:gd name="connsiteX21" fmla="*/ 3229669 w 4294429"/>
              <a:gd name="connsiteY21" fmla="*/ 1183624 h 2522703"/>
              <a:gd name="connsiteX22" fmla="*/ 3410644 w 4294429"/>
              <a:gd name="connsiteY22" fmla="*/ 1202674 h 2522703"/>
              <a:gd name="connsiteX23" fmla="*/ 3686869 w 4294429"/>
              <a:gd name="connsiteY23" fmla="*/ 802624 h 2522703"/>
              <a:gd name="connsiteX24" fmla="*/ 3877369 w 4294429"/>
              <a:gd name="connsiteY24" fmla="*/ 364474 h 2522703"/>
              <a:gd name="connsiteX25" fmla="*/ 4229794 w 4294429"/>
              <a:gd name="connsiteY25" fmla="*/ 373999 h 2522703"/>
              <a:gd name="connsiteX26" fmla="*/ 4229794 w 4294429"/>
              <a:gd name="connsiteY26" fmla="*/ 183499 h 2522703"/>
              <a:gd name="connsiteX27" fmla="*/ 4239319 w 4294429"/>
              <a:gd name="connsiteY27" fmla="*/ 31099 h 2522703"/>
              <a:gd name="connsiteX28" fmla="*/ 3458269 w 4294429"/>
              <a:gd name="connsiteY28" fmla="*/ 21574 h 2522703"/>
              <a:gd name="connsiteX29" fmla="*/ 3324919 w 4294429"/>
              <a:gd name="connsiteY29" fmla="*/ 269224 h 2522703"/>
              <a:gd name="connsiteX30" fmla="*/ 3048694 w 4294429"/>
              <a:gd name="connsiteY30" fmla="*/ 288274 h 2522703"/>
              <a:gd name="connsiteX31" fmla="*/ 2620069 w 4294429"/>
              <a:gd name="connsiteY31" fmla="*/ 78724 h 2522703"/>
              <a:gd name="connsiteX32" fmla="*/ 2420044 w 4294429"/>
              <a:gd name="connsiteY32" fmla="*/ 145399 h 2522703"/>
              <a:gd name="connsiteX33" fmla="*/ 2077144 w 4294429"/>
              <a:gd name="connsiteY33" fmla="*/ 393049 h 2522703"/>
              <a:gd name="connsiteX34" fmla="*/ 2029519 w 4294429"/>
              <a:gd name="connsiteY34" fmla="*/ 497824 h 2522703"/>
              <a:gd name="connsiteX35" fmla="*/ 1848544 w 4294429"/>
              <a:gd name="connsiteY35" fmla="*/ 612124 h 2522703"/>
              <a:gd name="connsiteX36" fmla="*/ 1581844 w 4294429"/>
              <a:gd name="connsiteY36" fmla="*/ 631174 h 2522703"/>
              <a:gd name="connsiteX37" fmla="*/ 1210369 w 4294429"/>
              <a:gd name="connsiteY37" fmla="*/ 421624 h 2522703"/>
              <a:gd name="connsiteX38" fmla="*/ 896044 w 4294429"/>
              <a:gd name="connsiteY38" fmla="*/ 526399 h 2522703"/>
              <a:gd name="connsiteX39" fmla="*/ 715069 w 4294429"/>
              <a:gd name="connsiteY39" fmla="*/ 726424 h 2522703"/>
              <a:gd name="connsiteX40" fmla="*/ 400744 w 4294429"/>
              <a:gd name="connsiteY40" fmla="*/ 812149 h 2522703"/>
              <a:gd name="connsiteX41" fmla="*/ 486469 w 4294429"/>
              <a:gd name="connsiteY41" fmla="*/ 1126474 h 2522703"/>
              <a:gd name="connsiteX42" fmla="*/ 486469 w 4294429"/>
              <a:gd name="connsiteY42" fmla="*/ 1402699 h 2522703"/>
              <a:gd name="connsiteX43" fmla="*/ 286444 w 4294429"/>
              <a:gd name="connsiteY43" fmla="*/ 1364599 h 2522703"/>
              <a:gd name="connsiteX0" fmla="*/ 286444 w 4294429"/>
              <a:gd name="connsiteY0" fmla="*/ 1364599 h 2528928"/>
              <a:gd name="connsiteX1" fmla="*/ 694 w 4294429"/>
              <a:gd name="connsiteY1" fmla="*/ 1459849 h 2528928"/>
              <a:gd name="connsiteX2" fmla="*/ 210244 w 4294429"/>
              <a:gd name="connsiteY2" fmla="*/ 1669399 h 2528928"/>
              <a:gd name="connsiteX3" fmla="*/ 343595 w 4294429"/>
              <a:gd name="connsiteY3" fmla="*/ 1682099 h 2528928"/>
              <a:gd name="connsiteX4" fmla="*/ 556319 w 4294429"/>
              <a:gd name="connsiteY4" fmla="*/ 1729724 h 2528928"/>
              <a:gd name="connsiteX5" fmla="*/ 746819 w 4294429"/>
              <a:gd name="connsiteY5" fmla="*/ 1850374 h 2528928"/>
              <a:gd name="connsiteX6" fmla="*/ 816670 w 4294429"/>
              <a:gd name="connsiteY6" fmla="*/ 1964674 h 2528928"/>
              <a:gd name="connsiteX7" fmla="*/ 819845 w 4294429"/>
              <a:gd name="connsiteY7" fmla="*/ 2145649 h 2528928"/>
              <a:gd name="connsiteX8" fmla="*/ 775395 w 4294429"/>
              <a:gd name="connsiteY8" fmla="*/ 2215499 h 2528928"/>
              <a:gd name="connsiteX9" fmla="*/ 829369 w 4294429"/>
              <a:gd name="connsiteY9" fmla="*/ 2278999 h 2528928"/>
              <a:gd name="connsiteX10" fmla="*/ 1115119 w 4294429"/>
              <a:gd name="connsiteY10" fmla="*/ 2415524 h 2528928"/>
              <a:gd name="connsiteX11" fmla="*/ 1423094 w 4294429"/>
              <a:gd name="connsiteY11" fmla="*/ 2526649 h 2528928"/>
              <a:gd name="connsiteX12" fmla="*/ 1492944 w 4294429"/>
              <a:gd name="connsiteY12" fmla="*/ 2310749 h 2528928"/>
              <a:gd name="connsiteX13" fmla="*/ 1677094 w 4294429"/>
              <a:gd name="connsiteY13" fmla="*/ 2098024 h 2528928"/>
              <a:gd name="connsiteX14" fmla="*/ 1791394 w 4294429"/>
              <a:gd name="connsiteY14" fmla="*/ 2155174 h 2528928"/>
              <a:gd name="connsiteX15" fmla="*/ 1943794 w 4294429"/>
              <a:gd name="connsiteY15" fmla="*/ 2050399 h 2528928"/>
              <a:gd name="connsiteX16" fmla="*/ 2000944 w 4294429"/>
              <a:gd name="connsiteY16" fmla="*/ 2193274 h 2528928"/>
              <a:gd name="connsiteX17" fmla="*/ 2581969 w 4294429"/>
              <a:gd name="connsiteY17" fmla="*/ 1812274 h 2528928"/>
              <a:gd name="connsiteX18" fmla="*/ 2648644 w 4294429"/>
              <a:gd name="connsiteY18" fmla="*/ 1659874 h 2528928"/>
              <a:gd name="connsiteX19" fmla="*/ 2639119 w 4294429"/>
              <a:gd name="connsiteY19" fmla="*/ 1497949 h 2528928"/>
              <a:gd name="connsiteX20" fmla="*/ 2915344 w 4294429"/>
              <a:gd name="connsiteY20" fmla="*/ 1250299 h 2528928"/>
              <a:gd name="connsiteX21" fmla="*/ 3229669 w 4294429"/>
              <a:gd name="connsiteY21" fmla="*/ 1183624 h 2528928"/>
              <a:gd name="connsiteX22" fmla="*/ 3410644 w 4294429"/>
              <a:gd name="connsiteY22" fmla="*/ 1202674 h 2528928"/>
              <a:gd name="connsiteX23" fmla="*/ 3686869 w 4294429"/>
              <a:gd name="connsiteY23" fmla="*/ 802624 h 2528928"/>
              <a:gd name="connsiteX24" fmla="*/ 3877369 w 4294429"/>
              <a:gd name="connsiteY24" fmla="*/ 364474 h 2528928"/>
              <a:gd name="connsiteX25" fmla="*/ 4229794 w 4294429"/>
              <a:gd name="connsiteY25" fmla="*/ 373999 h 2528928"/>
              <a:gd name="connsiteX26" fmla="*/ 4229794 w 4294429"/>
              <a:gd name="connsiteY26" fmla="*/ 183499 h 2528928"/>
              <a:gd name="connsiteX27" fmla="*/ 4239319 w 4294429"/>
              <a:gd name="connsiteY27" fmla="*/ 31099 h 2528928"/>
              <a:gd name="connsiteX28" fmla="*/ 3458269 w 4294429"/>
              <a:gd name="connsiteY28" fmla="*/ 21574 h 2528928"/>
              <a:gd name="connsiteX29" fmla="*/ 3324919 w 4294429"/>
              <a:gd name="connsiteY29" fmla="*/ 269224 h 2528928"/>
              <a:gd name="connsiteX30" fmla="*/ 3048694 w 4294429"/>
              <a:gd name="connsiteY30" fmla="*/ 288274 h 2528928"/>
              <a:gd name="connsiteX31" fmla="*/ 2620069 w 4294429"/>
              <a:gd name="connsiteY31" fmla="*/ 78724 h 2528928"/>
              <a:gd name="connsiteX32" fmla="*/ 2420044 w 4294429"/>
              <a:gd name="connsiteY32" fmla="*/ 145399 h 2528928"/>
              <a:gd name="connsiteX33" fmla="*/ 2077144 w 4294429"/>
              <a:gd name="connsiteY33" fmla="*/ 393049 h 2528928"/>
              <a:gd name="connsiteX34" fmla="*/ 2029519 w 4294429"/>
              <a:gd name="connsiteY34" fmla="*/ 497824 h 2528928"/>
              <a:gd name="connsiteX35" fmla="*/ 1848544 w 4294429"/>
              <a:gd name="connsiteY35" fmla="*/ 612124 h 2528928"/>
              <a:gd name="connsiteX36" fmla="*/ 1581844 w 4294429"/>
              <a:gd name="connsiteY36" fmla="*/ 631174 h 2528928"/>
              <a:gd name="connsiteX37" fmla="*/ 1210369 w 4294429"/>
              <a:gd name="connsiteY37" fmla="*/ 421624 h 2528928"/>
              <a:gd name="connsiteX38" fmla="*/ 896044 w 4294429"/>
              <a:gd name="connsiteY38" fmla="*/ 526399 h 2528928"/>
              <a:gd name="connsiteX39" fmla="*/ 715069 w 4294429"/>
              <a:gd name="connsiteY39" fmla="*/ 726424 h 2528928"/>
              <a:gd name="connsiteX40" fmla="*/ 400744 w 4294429"/>
              <a:gd name="connsiteY40" fmla="*/ 812149 h 2528928"/>
              <a:gd name="connsiteX41" fmla="*/ 486469 w 4294429"/>
              <a:gd name="connsiteY41" fmla="*/ 1126474 h 2528928"/>
              <a:gd name="connsiteX42" fmla="*/ 486469 w 4294429"/>
              <a:gd name="connsiteY42" fmla="*/ 1402699 h 2528928"/>
              <a:gd name="connsiteX43" fmla="*/ 286444 w 4294429"/>
              <a:gd name="connsiteY43" fmla="*/ 1364599 h 2528928"/>
              <a:gd name="connsiteX0" fmla="*/ 286444 w 4294429"/>
              <a:gd name="connsiteY0" fmla="*/ 1364599 h 2528928"/>
              <a:gd name="connsiteX1" fmla="*/ 694 w 4294429"/>
              <a:gd name="connsiteY1" fmla="*/ 1459849 h 2528928"/>
              <a:gd name="connsiteX2" fmla="*/ 210244 w 4294429"/>
              <a:gd name="connsiteY2" fmla="*/ 1669399 h 2528928"/>
              <a:gd name="connsiteX3" fmla="*/ 343595 w 4294429"/>
              <a:gd name="connsiteY3" fmla="*/ 1682099 h 2528928"/>
              <a:gd name="connsiteX4" fmla="*/ 556319 w 4294429"/>
              <a:gd name="connsiteY4" fmla="*/ 1729724 h 2528928"/>
              <a:gd name="connsiteX5" fmla="*/ 746819 w 4294429"/>
              <a:gd name="connsiteY5" fmla="*/ 1850374 h 2528928"/>
              <a:gd name="connsiteX6" fmla="*/ 816670 w 4294429"/>
              <a:gd name="connsiteY6" fmla="*/ 1964674 h 2528928"/>
              <a:gd name="connsiteX7" fmla="*/ 819845 w 4294429"/>
              <a:gd name="connsiteY7" fmla="*/ 2145649 h 2528928"/>
              <a:gd name="connsiteX8" fmla="*/ 775395 w 4294429"/>
              <a:gd name="connsiteY8" fmla="*/ 2215499 h 2528928"/>
              <a:gd name="connsiteX9" fmla="*/ 829369 w 4294429"/>
              <a:gd name="connsiteY9" fmla="*/ 2278999 h 2528928"/>
              <a:gd name="connsiteX10" fmla="*/ 1115119 w 4294429"/>
              <a:gd name="connsiteY10" fmla="*/ 2415524 h 2528928"/>
              <a:gd name="connsiteX11" fmla="*/ 1423094 w 4294429"/>
              <a:gd name="connsiteY11" fmla="*/ 2526649 h 2528928"/>
              <a:gd name="connsiteX12" fmla="*/ 1492944 w 4294429"/>
              <a:gd name="connsiteY12" fmla="*/ 2310749 h 2528928"/>
              <a:gd name="connsiteX13" fmla="*/ 1677094 w 4294429"/>
              <a:gd name="connsiteY13" fmla="*/ 2098024 h 2528928"/>
              <a:gd name="connsiteX14" fmla="*/ 1791394 w 4294429"/>
              <a:gd name="connsiteY14" fmla="*/ 2155174 h 2528928"/>
              <a:gd name="connsiteX15" fmla="*/ 1959669 w 4294429"/>
              <a:gd name="connsiteY15" fmla="*/ 2094849 h 2528928"/>
              <a:gd name="connsiteX16" fmla="*/ 2000944 w 4294429"/>
              <a:gd name="connsiteY16" fmla="*/ 2193274 h 2528928"/>
              <a:gd name="connsiteX17" fmla="*/ 2581969 w 4294429"/>
              <a:gd name="connsiteY17" fmla="*/ 1812274 h 2528928"/>
              <a:gd name="connsiteX18" fmla="*/ 2648644 w 4294429"/>
              <a:gd name="connsiteY18" fmla="*/ 1659874 h 2528928"/>
              <a:gd name="connsiteX19" fmla="*/ 2639119 w 4294429"/>
              <a:gd name="connsiteY19" fmla="*/ 1497949 h 2528928"/>
              <a:gd name="connsiteX20" fmla="*/ 2915344 w 4294429"/>
              <a:gd name="connsiteY20" fmla="*/ 1250299 h 2528928"/>
              <a:gd name="connsiteX21" fmla="*/ 3229669 w 4294429"/>
              <a:gd name="connsiteY21" fmla="*/ 1183624 h 2528928"/>
              <a:gd name="connsiteX22" fmla="*/ 3410644 w 4294429"/>
              <a:gd name="connsiteY22" fmla="*/ 1202674 h 2528928"/>
              <a:gd name="connsiteX23" fmla="*/ 3686869 w 4294429"/>
              <a:gd name="connsiteY23" fmla="*/ 802624 h 2528928"/>
              <a:gd name="connsiteX24" fmla="*/ 3877369 w 4294429"/>
              <a:gd name="connsiteY24" fmla="*/ 364474 h 2528928"/>
              <a:gd name="connsiteX25" fmla="*/ 4229794 w 4294429"/>
              <a:gd name="connsiteY25" fmla="*/ 373999 h 2528928"/>
              <a:gd name="connsiteX26" fmla="*/ 4229794 w 4294429"/>
              <a:gd name="connsiteY26" fmla="*/ 183499 h 2528928"/>
              <a:gd name="connsiteX27" fmla="*/ 4239319 w 4294429"/>
              <a:gd name="connsiteY27" fmla="*/ 31099 h 2528928"/>
              <a:gd name="connsiteX28" fmla="*/ 3458269 w 4294429"/>
              <a:gd name="connsiteY28" fmla="*/ 21574 h 2528928"/>
              <a:gd name="connsiteX29" fmla="*/ 3324919 w 4294429"/>
              <a:gd name="connsiteY29" fmla="*/ 269224 h 2528928"/>
              <a:gd name="connsiteX30" fmla="*/ 3048694 w 4294429"/>
              <a:gd name="connsiteY30" fmla="*/ 288274 h 2528928"/>
              <a:gd name="connsiteX31" fmla="*/ 2620069 w 4294429"/>
              <a:gd name="connsiteY31" fmla="*/ 78724 h 2528928"/>
              <a:gd name="connsiteX32" fmla="*/ 2420044 w 4294429"/>
              <a:gd name="connsiteY32" fmla="*/ 145399 h 2528928"/>
              <a:gd name="connsiteX33" fmla="*/ 2077144 w 4294429"/>
              <a:gd name="connsiteY33" fmla="*/ 393049 h 2528928"/>
              <a:gd name="connsiteX34" fmla="*/ 2029519 w 4294429"/>
              <a:gd name="connsiteY34" fmla="*/ 497824 h 2528928"/>
              <a:gd name="connsiteX35" fmla="*/ 1848544 w 4294429"/>
              <a:gd name="connsiteY35" fmla="*/ 612124 h 2528928"/>
              <a:gd name="connsiteX36" fmla="*/ 1581844 w 4294429"/>
              <a:gd name="connsiteY36" fmla="*/ 631174 h 2528928"/>
              <a:gd name="connsiteX37" fmla="*/ 1210369 w 4294429"/>
              <a:gd name="connsiteY37" fmla="*/ 421624 h 2528928"/>
              <a:gd name="connsiteX38" fmla="*/ 896044 w 4294429"/>
              <a:gd name="connsiteY38" fmla="*/ 526399 h 2528928"/>
              <a:gd name="connsiteX39" fmla="*/ 715069 w 4294429"/>
              <a:gd name="connsiteY39" fmla="*/ 726424 h 2528928"/>
              <a:gd name="connsiteX40" fmla="*/ 400744 w 4294429"/>
              <a:gd name="connsiteY40" fmla="*/ 812149 h 2528928"/>
              <a:gd name="connsiteX41" fmla="*/ 486469 w 4294429"/>
              <a:gd name="connsiteY41" fmla="*/ 1126474 h 2528928"/>
              <a:gd name="connsiteX42" fmla="*/ 486469 w 4294429"/>
              <a:gd name="connsiteY42" fmla="*/ 1402699 h 2528928"/>
              <a:gd name="connsiteX43" fmla="*/ 286444 w 4294429"/>
              <a:gd name="connsiteY43" fmla="*/ 1364599 h 2528928"/>
              <a:gd name="connsiteX0" fmla="*/ 286444 w 4294429"/>
              <a:gd name="connsiteY0" fmla="*/ 1364599 h 2528928"/>
              <a:gd name="connsiteX1" fmla="*/ 694 w 4294429"/>
              <a:gd name="connsiteY1" fmla="*/ 1459849 h 2528928"/>
              <a:gd name="connsiteX2" fmla="*/ 210244 w 4294429"/>
              <a:gd name="connsiteY2" fmla="*/ 1669399 h 2528928"/>
              <a:gd name="connsiteX3" fmla="*/ 343595 w 4294429"/>
              <a:gd name="connsiteY3" fmla="*/ 1682099 h 2528928"/>
              <a:gd name="connsiteX4" fmla="*/ 556319 w 4294429"/>
              <a:gd name="connsiteY4" fmla="*/ 1729724 h 2528928"/>
              <a:gd name="connsiteX5" fmla="*/ 746819 w 4294429"/>
              <a:gd name="connsiteY5" fmla="*/ 1850374 h 2528928"/>
              <a:gd name="connsiteX6" fmla="*/ 816670 w 4294429"/>
              <a:gd name="connsiteY6" fmla="*/ 1964674 h 2528928"/>
              <a:gd name="connsiteX7" fmla="*/ 819845 w 4294429"/>
              <a:gd name="connsiteY7" fmla="*/ 2145649 h 2528928"/>
              <a:gd name="connsiteX8" fmla="*/ 775395 w 4294429"/>
              <a:gd name="connsiteY8" fmla="*/ 2215499 h 2528928"/>
              <a:gd name="connsiteX9" fmla="*/ 829369 w 4294429"/>
              <a:gd name="connsiteY9" fmla="*/ 2278999 h 2528928"/>
              <a:gd name="connsiteX10" fmla="*/ 1115119 w 4294429"/>
              <a:gd name="connsiteY10" fmla="*/ 2415524 h 2528928"/>
              <a:gd name="connsiteX11" fmla="*/ 1423094 w 4294429"/>
              <a:gd name="connsiteY11" fmla="*/ 2526649 h 2528928"/>
              <a:gd name="connsiteX12" fmla="*/ 1492944 w 4294429"/>
              <a:gd name="connsiteY12" fmla="*/ 2310749 h 2528928"/>
              <a:gd name="connsiteX13" fmla="*/ 1677094 w 4294429"/>
              <a:gd name="connsiteY13" fmla="*/ 2098024 h 2528928"/>
              <a:gd name="connsiteX14" fmla="*/ 1791394 w 4294429"/>
              <a:gd name="connsiteY14" fmla="*/ 2155174 h 2528928"/>
              <a:gd name="connsiteX15" fmla="*/ 1959669 w 4294429"/>
              <a:gd name="connsiteY15" fmla="*/ 2094849 h 2528928"/>
              <a:gd name="connsiteX16" fmla="*/ 2007294 w 4294429"/>
              <a:gd name="connsiteY16" fmla="*/ 2218674 h 2528928"/>
              <a:gd name="connsiteX17" fmla="*/ 2581969 w 4294429"/>
              <a:gd name="connsiteY17" fmla="*/ 1812274 h 2528928"/>
              <a:gd name="connsiteX18" fmla="*/ 2648644 w 4294429"/>
              <a:gd name="connsiteY18" fmla="*/ 1659874 h 2528928"/>
              <a:gd name="connsiteX19" fmla="*/ 2639119 w 4294429"/>
              <a:gd name="connsiteY19" fmla="*/ 1497949 h 2528928"/>
              <a:gd name="connsiteX20" fmla="*/ 2915344 w 4294429"/>
              <a:gd name="connsiteY20" fmla="*/ 1250299 h 2528928"/>
              <a:gd name="connsiteX21" fmla="*/ 3229669 w 4294429"/>
              <a:gd name="connsiteY21" fmla="*/ 1183624 h 2528928"/>
              <a:gd name="connsiteX22" fmla="*/ 3410644 w 4294429"/>
              <a:gd name="connsiteY22" fmla="*/ 1202674 h 2528928"/>
              <a:gd name="connsiteX23" fmla="*/ 3686869 w 4294429"/>
              <a:gd name="connsiteY23" fmla="*/ 802624 h 2528928"/>
              <a:gd name="connsiteX24" fmla="*/ 3877369 w 4294429"/>
              <a:gd name="connsiteY24" fmla="*/ 364474 h 2528928"/>
              <a:gd name="connsiteX25" fmla="*/ 4229794 w 4294429"/>
              <a:gd name="connsiteY25" fmla="*/ 373999 h 2528928"/>
              <a:gd name="connsiteX26" fmla="*/ 4229794 w 4294429"/>
              <a:gd name="connsiteY26" fmla="*/ 183499 h 2528928"/>
              <a:gd name="connsiteX27" fmla="*/ 4239319 w 4294429"/>
              <a:gd name="connsiteY27" fmla="*/ 31099 h 2528928"/>
              <a:gd name="connsiteX28" fmla="*/ 3458269 w 4294429"/>
              <a:gd name="connsiteY28" fmla="*/ 21574 h 2528928"/>
              <a:gd name="connsiteX29" fmla="*/ 3324919 w 4294429"/>
              <a:gd name="connsiteY29" fmla="*/ 269224 h 2528928"/>
              <a:gd name="connsiteX30" fmla="*/ 3048694 w 4294429"/>
              <a:gd name="connsiteY30" fmla="*/ 288274 h 2528928"/>
              <a:gd name="connsiteX31" fmla="*/ 2620069 w 4294429"/>
              <a:gd name="connsiteY31" fmla="*/ 78724 h 2528928"/>
              <a:gd name="connsiteX32" fmla="*/ 2420044 w 4294429"/>
              <a:gd name="connsiteY32" fmla="*/ 145399 h 2528928"/>
              <a:gd name="connsiteX33" fmla="*/ 2077144 w 4294429"/>
              <a:gd name="connsiteY33" fmla="*/ 393049 h 2528928"/>
              <a:gd name="connsiteX34" fmla="*/ 2029519 w 4294429"/>
              <a:gd name="connsiteY34" fmla="*/ 497824 h 2528928"/>
              <a:gd name="connsiteX35" fmla="*/ 1848544 w 4294429"/>
              <a:gd name="connsiteY35" fmla="*/ 612124 h 2528928"/>
              <a:gd name="connsiteX36" fmla="*/ 1581844 w 4294429"/>
              <a:gd name="connsiteY36" fmla="*/ 631174 h 2528928"/>
              <a:gd name="connsiteX37" fmla="*/ 1210369 w 4294429"/>
              <a:gd name="connsiteY37" fmla="*/ 421624 h 2528928"/>
              <a:gd name="connsiteX38" fmla="*/ 896044 w 4294429"/>
              <a:gd name="connsiteY38" fmla="*/ 526399 h 2528928"/>
              <a:gd name="connsiteX39" fmla="*/ 715069 w 4294429"/>
              <a:gd name="connsiteY39" fmla="*/ 726424 h 2528928"/>
              <a:gd name="connsiteX40" fmla="*/ 400744 w 4294429"/>
              <a:gd name="connsiteY40" fmla="*/ 812149 h 2528928"/>
              <a:gd name="connsiteX41" fmla="*/ 486469 w 4294429"/>
              <a:gd name="connsiteY41" fmla="*/ 1126474 h 2528928"/>
              <a:gd name="connsiteX42" fmla="*/ 486469 w 4294429"/>
              <a:gd name="connsiteY42" fmla="*/ 1402699 h 2528928"/>
              <a:gd name="connsiteX43" fmla="*/ 286444 w 4294429"/>
              <a:gd name="connsiteY43" fmla="*/ 1364599 h 2528928"/>
              <a:gd name="connsiteX0" fmla="*/ 286444 w 4294429"/>
              <a:gd name="connsiteY0" fmla="*/ 1364599 h 2528928"/>
              <a:gd name="connsiteX1" fmla="*/ 694 w 4294429"/>
              <a:gd name="connsiteY1" fmla="*/ 1459849 h 2528928"/>
              <a:gd name="connsiteX2" fmla="*/ 210244 w 4294429"/>
              <a:gd name="connsiteY2" fmla="*/ 1669399 h 2528928"/>
              <a:gd name="connsiteX3" fmla="*/ 343595 w 4294429"/>
              <a:gd name="connsiteY3" fmla="*/ 1682099 h 2528928"/>
              <a:gd name="connsiteX4" fmla="*/ 556319 w 4294429"/>
              <a:gd name="connsiteY4" fmla="*/ 1729724 h 2528928"/>
              <a:gd name="connsiteX5" fmla="*/ 746819 w 4294429"/>
              <a:gd name="connsiteY5" fmla="*/ 1850374 h 2528928"/>
              <a:gd name="connsiteX6" fmla="*/ 816670 w 4294429"/>
              <a:gd name="connsiteY6" fmla="*/ 1964674 h 2528928"/>
              <a:gd name="connsiteX7" fmla="*/ 819845 w 4294429"/>
              <a:gd name="connsiteY7" fmla="*/ 2145649 h 2528928"/>
              <a:gd name="connsiteX8" fmla="*/ 775395 w 4294429"/>
              <a:gd name="connsiteY8" fmla="*/ 2215499 h 2528928"/>
              <a:gd name="connsiteX9" fmla="*/ 829369 w 4294429"/>
              <a:gd name="connsiteY9" fmla="*/ 2278999 h 2528928"/>
              <a:gd name="connsiteX10" fmla="*/ 1115119 w 4294429"/>
              <a:gd name="connsiteY10" fmla="*/ 2415524 h 2528928"/>
              <a:gd name="connsiteX11" fmla="*/ 1423094 w 4294429"/>
              <a:gd name="connsiteY11" fmla="*/ 2526649 h 2528928"/>
              <a:gd name="connsiteX12" fmla="*/ 1492944 w 4294429"/>
              <a:gd name="connsiteY12" fmla="*/ 2310749 h 2528928"/>
              <a:gd name="connsiteX13" fmla="*/ 1677094 w 4294429"/>
              <a:gd name="connsiteY13" fmla="*/ 2098024 h 2528928"/>
              <a:gd name="connsiteX14" fmla="*/ 1788219 w 4294429"/>
              <a:gd name="connsiteY14" fmla="*/ 2164699 h 2528928"/>
              <a:gd name="connsiteX15" fmla="*/ 1959669 w 4294429"/>
              <a:gd name="connsiteY15" fmla="*/ 2094849 h 2528928"/>
              <a:gd name="connsiteX16" fmla="*/ 2007294 w 4294429"/>
              <a:gd name="connsiteY16" fmla="*/ 2218674 h 2528928"/>
              <a:gd name="connsiteX17" fmla="*/ 2581969 w 4294429"/>
              <a:gd name="connsiteY17" fmla="*/ 1812274 h 2528928"/>
              <a:gd name="connsiteX18" fmla="*/ 2648644 w 4294429"/>
              <a:gd name="connsiteY18" fmla="*/ 1659874 h 2528928"/>
              <a:gd name="connsiteX19" fmla="*/ 2639119 w 4294429"/>
              <a:gd name="connsiteY19" fmla="*/ 1497949 h 2528928"/>
              <a:gd name="connsiteX20" fmla="*/ 2915344 w 4294429"/>
              <a:gd name="connsiteY20" fmla="*/ 1250299 h 2528928"/>
              <a:gd name="connsiteX21" fmla="*/ 3229669 w 4294429"/>
              <a:gd name="connsiteY21" fmla="*/ 1183624 h 2528928"/>
              <a:gd name="connsiteX22" fmla="*/ 3410644 w 4294429"/>
              <a:gd name="connsiteY22" fmla="*/ 1202674 h 2528928"/>
              <a:gd name="connsiteX23" fmla="*/ 3686869 w 4294429"/>
              <a:gd name="connsiteY23" fmla="*/ 802624 h 2528928"/>
              <a:gd name="connsiteX24" fmla="*/ 3877369 w 4294429"/>
              <a:gd name="connsiteY24" fmla="*/ 364474 h 2528928"/>
              <a:gd name="connsiteX25" fmla="*/ 4229794 w 4294429"/>
              <a:gd name="connsiteY25" fmla="*/ 373999 h 2528928"/>
              <a:gd name="connsiteX26" fmla="*/ 4229794 w 4294429"/>
              <a:gd name="connsiteY26" fmla="*/ 183499 h 2528928"/>
              <a:gd name="connsiteX27" fmla="*/ 4239319 w 4294429"/>
              <a:gd name="connsiteY27" fmla="*/ 31099 h 2528928"/>
              <a:gd name="connsiteX28" fmla="*/ 3458269 w 4294429"/>
              <a:gd name="connsiteY28" fmla="*/ 21574 h 2528928"/>
              <a:gd name="connsiteX29" fmla="*/ 3324919 w 4294429"/>
              <a:gd name="connsiteY29" fmla="*/ 269224 h 2528928"/>
              <a:gd name="connsiteX30" fmla="*/ 3048694 w 4294429"/>
              <a:gd name="connsiteY30" fmla="*/ 288274 h 2528928"/>
              <a:gd name="connsiteX31" fmla="*/ 2620069 w 4294429"/>
              <a:gd name="connsiteY31" fmla="*/ 78724 h 2528928"/>
              <a:gd name="connsiteX32" fmla="*/ 2420044 w 4294429"/>
              <a:gd name="connsiteY32" fmla="*/ 145399 h 2528928"/>
              <a:gd name="connsiteX33" fmla="*/ 2077144 w 4294429"/>
              <a:gd name="connsiteY33" fmla="*/ 393049 h 2528928"/>
              <a:gd name="connsiteX34" fmla="*/ 2029519 w 4294429"/>
              <a:gd name="connsiteY34" fmla="*/ 497824 h 2528928"/>
              <a:gd name="connsiteX35" fmla="*/ 1848544 w 4294429"/>
              <a:gd name="connsiteY35" fmla="*/ 612124 h 2528928"/>
              <a:gd name="connsiteX36" fmla="*/ 1581844 w 4294429"/>
              <a:gd name="connsiteY36" fmla="*/ 631174 h 2528928"/>
              <a:gd name="connsiteX37" fmla="*/ 1210369 w 4294429"/>
              <a:gd name="connsiteY37" fmla="*/ 421624 h 2528928"/>
              <a:gd name="connsiteX38" fmla="*/ 896044 w 4294429"/>
              <a:gd name="connsiteY38" fmla="*/ 526399 h 2528928"/>
              <a:gd name="connsiteX39" fmla="*/ 715069 w 4294429"/>
              <a:gd name="connsiteY39" fmla="*/ 726424 h 2528928"/>
              <a:gd name="connsiteX40" fmla="*/ 400744 w 4294429"/>
              <a:gd name="connsiteY40" fmla="*/ 812149 h 2528928"/>
              <a:gd name="connsiteX41" fmla="*/ 486469 w 4294429"/>
              <a:gd name="connsiteY41" fmla="*/ 1126474 h 2528928"/>
              <a:gd name="connsiteX42" fmla="*/ 486469 w 4294429"/>
              <a:gd name="connsiteY42" fmla="*/ 1402699 h 2528928"/>
              <a:gd name="connsiteX43" fmla="*/ 286444 w 4294429"/>
              <a:gd name="connsiteY43" fmla="*/ 1364599 h 2528928"/>
              <a:gd name="connsiteX0" fmla="*/ 286444 w 4294429"/>
              <a:gd name="connsiteY0" fmla="*/ 1364599 h 2528928"/>
              <a:gd name="connsiteX1" fmla="*/ 694 w 4294429"/>
              <a:gd name="connsiteY1" fmla="*/ 1459849 h 2528928"/>
              <a:gd name="connsiteX2" fmla="*/ 210244 w 4294429"/>
              <a:gd name="connsiteY2" fmla="*/ 1669399 h 2528928"/>
              <a:gd name="connsiteX3" fmla="*/ 343595 w 4294429"/>
              <a:gd name="connsiteY3" fmla="*/ 1682099 h 2528928"/>
              <a:gd name="connsiteX4" fmla="*/ 556319 w 4294429"/>
              <a:gd name="connsiteY4" fmla="*/ 1729724 h 2528928"/>
              <a:gd name="connsiteX5" fmla="*/ 746819 w 4294429"/>
              <a:gd name="connsiteY5" fmla="*/ 1850374 h 2528928"/>
              <a:gd name="connsiteX6" fmla="*/ 816670 w 4294429"/>
              <a:gd name="connsiteY6" fmla="*/ 1964674 h 2528928"/>
              <a:gd name="connsiteX7" fmla="*/ 819845 w 4294429"/>
              <a:gd name="connsiteY7" fmla="*/ 2145649 h 2528928"/>
              <a:gd name="connsiteX8" fmla="*/ 775395 w 4294429"/>
              <a:gd name="connsiteY8" fmla="*/ 2215499 h 2528928"/>
              <a:gd name="connsiteX9" fmla="*/ 829369 w 4294429"/>
              <a:gd name="connsiteY9" fmla="*/ 2278999 h 2528928"/>
              <a:gd name="connsiteX10" fmla="*/ 1115119 w 4294429"/>
              <a:gd name="connsiteY10" fmla="*/ 2415524 h 2528928"/>
              <a:gd name="connsiteX11" fmla="*/ 1423094 w 4294429"/>
              <a:gd name="connsiteY11" fmla="*/ 2526649 h 2528928"/>
              <a:gd name="connsiteX12" fmla="*/ 1492944 w 4294429"/>
              <a:gd name="connsiteY12" fmla="*/ 2310749 h 2528928"/>
              <a:gd name="connsiteX13" fmla="*/ 1677094 w 4294429"/>
              <a:gd name="connsiteY13" fmla="*/ 2098024 h 2528928"/>
              <a:gd name="connsiteX14" fmla="*/ 1788219 w 4294429"/>
              <a:gd name="connsiteY14" fmla="*/ 2164699 h 2528928"/>
              <a:gd name="connsiteX15" fmla="*/ 1950144 w 4294429"/>
              <a:gd name="connsiteY15" fmla="*/ 2094849 h 2528928"/>
              <a:gd name="connsiteX16" fmla="*/ 2007294 w 4294429"/>
              <a:gd name="connsiteY16" fmla="*/ 2218674 h 2528928"/>
              <a:gd name="connsiteX17" fmla="*/ 2581969 w 4294429"/>
              <a:gd name="connsiteY17" fmla="*/ 1812274 h 2528928"/>
              <a:gd name="connsiteX18" fmla="*/ 2648644 w 4294429"/>
              <a:gd name="connsiteY18" fmla="*/ 1659874 h 2528928"/>
              <a:gd name="connsiteX19" fmla="*/ 2639119 w 4294429"/>
              <a:gd name="connsiteY19" fmla="*/ 1497949 h 2528928"/>
              <a:gd name="connsiteX20" fmla="*/ 2915344 w 4294429"/>
              <a:gd name="connsiteY20" fmla="*/ 1250299 h 2528928"/>
              <a:gd name="connsiteX21" fmla="*/ 3229669 w 4294429"/>
              <a:gd name="connsiteY21" fmla="*/ 1183624 h 2528928"/>
              <a:gd name="connsiteX22" fmla="*/ 3410644 w 4294429"/>
              <a:gd name="connsiteY22" fmla="*/ 1202674 h 2528928"/>
              <a:gd name="connsiteX23" fmla="*/ 3686869 w 4294429"/>
              <a:gd name="connsiteY23" fmla="*/ 802624 h 2528928"/>
              <a:gd name="connsiteX24" fmla="*/ 3877369 w 4294429"/>
              <a:gd name="connsiteY24" fmla="*/ 364474 h 2528928"/>
              <a:gd name="connsiteX25" fmla="*/ 4229794 w 4294429"/>
              <a:gd name="connsiteY25" fmla="*/ 373999 h 2528928"/>
              <a:gd name="connsiteX26" fmla="*/ 4229794 w 4294429"/>
              <a:gd name="connsiteY26" fmla="*/ 183499 h 2528928"/>
              <a:gd name="connsiteX27" fmla="*/ 4239319 w 4294429"/>
              <a:gd name="connsiteY27" fmla="*/ 31099 h 2528928"/>
              <a:gd name="connsiteX28" fmla="*/ 3458269 w 4294429"/>
              <a:gd name="connsiteY28" fmla="*/ 21574 h 2528928"/>
              <a:gd name="connsiteX29" fmla="*/ 3324919 w 4294429"/>
              <a:gd name="connsiteY29" fmla="*/ 269224 h 2528928"/>
              <a:gd name="connsiteX30" fmla="*/ 3048694 w 4294429"/>
              <a:gd name="connsiteY30" fmla="*/ 288274 h 2528928"/>
              <a:gd name="connsiteX31" fmla="*/ 2620069 w 4294429"/>
              <a:gd name="connsiteY31" fmla="*/ 78724 h 2528928"/>
              <a:gd name="connsiteX32" fmla="*/ 2420044 w 4294429"/>
              <a:gd name="connsiteY32" fmla="*/ 145399 h 2528928"/>
              <a:gd name="connsiteX33" fmla="*/ 2077144 w 4294429"/>
              <a:gd name="connsiteY33" fmla="*/ 393049 h 2528928"/>
              <a:gd name="connsiteX34" fmla="*/ 2029519 w 4294429"/>
              <a:gd name="connsiteY34" fmla="*/ 497824 h 2528928"/>
              <a:gd name="connsiteX35" fmla="*/ 1848544 w 4294429"/>
              <a:gd name="connsiteY35" fmla="*/ 612124 h 2528928"/>
              <a:gd name="connsiteX36" fmla="*/ 1581844 w 4294429"/>
              <a:gd name="connsiteY36" fmla="*/ 631174 h 2528928"/>
              <a:gd name="connsiteX37" fmla="*/ 1210369 w 4294429"/>
              <a:gd name="connsiteY37" fmla="*/ 421624 h 2528928"/>
              <a:gd name="connsiteX38" fmla="*/ 896044 w 4294429"/>
              <a:gd name="connsiteY38" fmla="*/ 526399 h 2528928"/>
              <a:gd name="connsiteX39" fmla="*/ 715069 w 4294429"/>
              <a:gd name="connsiteY39" fmla="*/ 726424 h 2528928"/>
              <a:gd name="connsiteX40" fmla="*/ 400744 w 4294429"/>
              <a:gd name="connsiteY40" fmla="*/ 812149 h 2528928"/>
              <a:gd name="connsiteX41" fmla="*/ 486469 w 4294429"/>
              <a:gd name="connsiteY41" fmla="*/ 1126474 h 2528928"/>
              <a:gd name="connsiteX42" fmla="*/ 486469 w 4294429"/>
              <a:gd name="connsiteY42" fmla="*/ 1402699 h 2528928"/>
              <a:gd name="connsiteX43" fmla="*/ 286444 w 4294429"/>
              <a:gd name="connsiteY43" fmla="*/ 1364599 h 2528928"/>
              <a:gd name="connsiteX0" fmla="*/ 286444 w 4294429"/>
              <a:gd name="connsiteY0" fmla="*/ 1364599 h 2528811"/>
              <a:gd name="connsiteX1" fmla="*/ 694 w 4294429"/>
              <a:gd name="connsiteY1" fmla="*/ 1459849 h 2528811"/>
              <a:gd name="connsiteX2" fmla="*/ 210244 w 4294429"/>
              <a:gd name="connsiteY2" fmla="*/ 1669399 h 2528811"/>
              <a:gd name="connsiteX3" fmla="*/ 343595 w 4294429"/>
              <a:gd name="connsiteY3" fmla="*/ 1682099 h 2528811"/>
              <a:gd name="connsiteX4" fmla="*/ 556319 w 4294429"/>
              <a:gd name="connsiteY4" fmla="*/ 1729724 h 2528811"/>
              <a:gd name="connsiteX5" fmla="*/ 746819 w 4294429"/>
              <a:gd name="connsiteY5" fmla="*/ 1850374 h 2528811"/>
              <a:gd name="connsiteX6" fmla="*/ 816670 w 4294429"/>
              <a:gd name="connsiteY6" fmla="*/ 1964674 h 2528811"/>
              <a:gd name="connsiteX7" fmla="*/ 819845 w 4294429"/>
              <a:gd name="connsiteY7" fmla="*/ 2145649 h 2528811"/>
              <a:gd name="connsiteX8" fmla="*/ 775395 w 4294429"/>
              <a:gd name="connsiteY8" fmla="*/ 2215499 h 2528811"/>
              <a:gd name="connsiteX9" fmla="*/ 829369 w 4294429"/>
              <a:gd name="connsiteY9" fmla="*/ 2278999 h 2528811"/>
              <a:gd name="connsiteX10" fmla="*/ 1115119 w 4294429"/>
              <a:gd name="connsiteY10" fmla="*/ 2415524 h 2528811"/>
              <a:gd name="connsiteX11" fmla="*/ 1423094 w 4294429"/>
              <a:gd name="connsiteY11" fmla="*/ 2526649 h 2528811"/>
              <a:gd name="connsiteX12" fmla="*/ 1508819 w 4294429"/>
              <a:gd name="connsiteY12" fmla="*/ 2313924 h 2528811"/>
              <a:gd name="connsiteX13" fmla="*/ 1677094 w 4294429"/>
              <a:gd name="connsiteY13" fmla="*/ 2098024 h 2528811"/>
              <a:gd name="connsiteX14" fmla="*/ 1788219 w 4294429"/>
              <a:gd name="connsiteY14" fmla="*/ 2164699 h 2528811"/>
              <a:gd name="connsiteX15" fmla="*/ 1950144 w 4294429"/>
              <a:gd name="connsiteY15" fmla="*/ 2094849 h 2528811"/>
              <a:gd name="connsiteX16" fmla="*/ 2007294 w 4294429"/>
              <a:gd name="connsiteY16" fmla="*/ 2218674 h 2528811"/>
              <a:gd name="connsiteX17" fmla="*/ 2581969 w 4294429"/>
              <a:gd name="connsiteY17" fmla="*/ 1812274 h 2528811"/>
              <a:gd name="connsiteX18" fmla="*/ 2648644 w 4294429"/>
              <a:gd name="connsiteY18" fmla="*/ 1659874 h 2528811"/>
              <a:gd name="connsiteX19" fmla="*/ 2639119 w 4294429"/>
              <a:gd name="connsiteY19" fmla="*/ 1497949 h 2528811"/>
              <a:gd name="connsiteX20" fmla="*/ 2915344 w 4294429"/>
              <a:gd name="connsiteY20" fmla="*/ 1250299 h 2528811"/>
              <a:gd name="connsiteX21" fmla="*/ 3229669 w 4294429"/>
              <a:gd name="connsiteY21" fmla="*/ 1183624 h 2528811"/>
              <a:gd name="connsiteX22" fmla="*/ 3410644 w 4294429"/>
              <a:gd name="connsiteY22" fmla="*/ 1202674 h 2528811"/>
              <a:gd name="connsiteX23" fmla="*/ 3686869 w 4294429"/>
              <a:gd name="connsiteY23" fmla="*/ 802624 h 2528811"/>
              <a:gd name="connsiteX24" fmla="*/ 3877369 w 4294429"/>
              <a:gd name="connsiteY24" fmla="*/ 364474 h 2528811"/>
              <a:gd name="connsiteX25" fmla="*/ 4229794 w 4294429"/>
              <a:gd name="connsiteY25" fmla="*/ 373999 h 2528811"/>
              <a:gd name="connsiteX26" fmla="*/ 4229794 w 4294429"/>
              <a:gd name="connsiteY26" fmla="*/ 183499 h 2528811"/>
              <a:gd name="connsiteX27" fmla="*/ 4239319 w 4294429"/>
              <a:gd name="connsiteY27" fmla="*/ 31099 h 2528811"/>
              <a:gd name="connsiteX28" fmla="*/ 3458269 w 4294429"/>
              <a:gd name="connsiteY28" fmla="*/ 21574 h 2528811"/>
              <a:gd name="connsiteX29" fmla="*/ 3324919 w 4294429"/>
              <a:gd name="connsiteY29" fmla="*/ 269224 h 2528811"/>
              <a:gd name="connsiteX30" fmla="*/ 3048694 w 4294429"/>
              <a:gd name="connsiteY30" fmla="*/ 288274 h 2528811"/>
              <a:gd name="connsiteX31" fmla="*/ 2620069 w 4294429"/>
              <a:gd name="connsiteY31" fmla="*/ 78724 h 2528811"/>
              <a:gd name="connsiteX32" fmla="*/ 2420044 w 4294429"/>
              <a:gd name="connsiteY32" fmla="*/ 145399 h 2528811"/>
              <a:gd name="connsiteX33" fmla="*/ 2077144 w 4294429"/>
              <a:gd name="connsiteY33" fmla="*/ 393049 h 2528811"/>
              <a:gd name="connsiteX34" fmla="*/ 2029519 w 4294429"/>
              <a:gd name="connsiteY34" fmla="*/ 497824 h 2528811"/>
              <a:gd name="connsiteX35" fmla="*/ 1848544 w 4294429"/>
              <a:gd name="connsiteY35" fmla="*/ 612124 h 2528811"/>
              <a:gd name="connsiteX36" fmla="*/ 1581844 w 4294429"/>
              <a:gd name="connsiteY36" fmla="*/ 631174 h 2528811"/>
              <a:gd name="connsiteX37" fmla="*/ 1210369 w 4294429"/>
              <a:gd name="connsiteY37" fmla="*/ 421624 h 2528811"/>
              <a:gd name="connsiteX38" fmla="*/ 896044 w 4294429"/>
              <a:gd name="connsiteY38" fmla="*/ 526399 h 2528811"/>
              <a:gd name="connsiteX39" fmla="*/ 715069 w 4294429"/>
              <a:gd name="connsiteY39" fmla="*/ 726424 h 2528811"/>
              <a:gd name="connsiteX40" fmla="*/ 400744 w 4294429"/>
              <a:gd name="connsiteY40" fmla="*/ 812149 h 2528811"/>
              <a:gd name="connsiteX41" fmla="*/ 486469 w 4294429"/>
              <a:gd name="connsiteY41" fmla="*/ 1126474 h 2528811"/>
              <a:gd name="connsiteX42" fmla="*/ 486469 w 4294429"/>
              <a:gd name="connsiteY42" fmla="*/ 1402699 h 2528811"/>
              <a:gd name="connsiteX43" fmla="*/ 286444 w 4294429"/>
              <a:gd name="connsiteY43" fmla="*/ 1364599 h 2528811"/>
              <a:gd name="connsiteX0" fmla="*/ 286444 w 4294429"/>
              <a:gd name="connsiteY0" fmla="*/ 1364599 h 2528811"/>
              <a:gd name="connsiteX1" fmla="*/ 694 w 4294429"/>
              <a:gd name="connsiteY1" fmla="*/ 1459849 h 2528811"/>
              <a:gd name="connsiteX2" fmla="*/ 210244 w 4294429"/>
              <a:gd name="connsiteY2" fmla="*/ 1669399 h 2528811"/>
              <a:gd name="connsiteX3" fmla="*/ 343595 w 4294429"/>
              <a:gd name="connsiteY3" fmla="*/ 1682099 h 2528811"/>
              <a:gd name="connsiteX4" fmla="*/ 556319 w 4294429"/>
              <a:gd name="connsiteY4" fmla="*/ 1729724 h 2528811"/>
              <a:gd name="connsiteX5" fmla="*/ 746819 w 4294429"/>
              <a:gd name="connsiteY5" fmla="*/ 1850374 h 2528811"/>
              <a:gd name="connsiteX6" fmla="*/ 816670 w 4294429"/>
              <a:gd name="connsiteY6" fmla="*/ 1964674 h 2528811"/>
              <a:gd name="connsiteX7" fmla="*/ 819845 w 4294429"/>
              <a:gd name="connsiteY7" fmla="*/ 2145649 h 2528811"/>
              <a:gd name="connsiteX8" fmla="*/ 775395 w 4294429"/>
              <a:gd name="connsiteY8" fmla="*/ 2215499 h 2528811"/>
              <a:gd name="connsiteX9" fmla="*/ 829369 w 4294429"/>
              <a:gd name="connsiteY9" fmla="*/ 2278999 h 2528811"/>
              <a:gd name="connsiteX10" fmla="*/ 1115119 w 4294429"/>
              <a:gd name="connsiteY10" fmla="*/ 2415524 h 2528811"/>
              <a:gd name="connsiteX11" fmla="*/ 1423094 w 4294429"/>
              <a:gd name="connsiteY11" fmla="*/ 2526649 h 2528811"/>
              <a:gd name="connsiteX12" fmla="*/ 1508819 w 4294429"/>
              <a:gd name="connsiteY12" fmla="*/ 2313924 h 2528811"/>
              <a:gd name="connsiteX13" fmla="*/ 1677094 w 4294429"/>
              <a:gd name="connsiteY13" fmla="*/ 2098024 h 2528811"/>
              <a:gd name="connsiteX14" fmla="*/ 1788219 w 4294429"/>
              <a:gd name="connsiteY14" fmla="*/ 2164699 h 2528811"/>
              <a:gd name="connsiteX15" fmla="*/ 1950144 w 4294429"/>
              <a:gd name="connsiteY15" fmla="*/ 2094849 h 2528811"/>
              <a:gd name="connsiteX16" fmla="*/ 2007294 w 4294429"/>
              <a:gd name="connsiteY16" fmla="*/ 2218674 h 2528811"/>
              <a:gd name="connsiteX17" fmla="*/ 2566094 w 4294429"/>
              <a:gd name="connsiteY17" fmla="*/ 1755124 h 2528811"/>
              <a:gd name="connsiteX18" fmla="*/ 2648644 w 4294429"/>
              <a:gd name="connsiteY18" fmla="*/ 1659874 h 2528811"/>
              <a:gd name="connsiteX19" fmla="*/ 2639119 w 4294429"/>
              <a:gd name="connsiteY19" fmla="*/ 1497949 h 2528811"/>
              <a:gd name="connsiteX20" fmla="*/ 2915344 w 4294429"/>
              <a:gd name="connsiteY20" fmla="*/ 1250299 h 2528811"/>
              <a:gd name="connsiteX21" fmla="*/ 3229669 w 4294429"/>
              <a:gd name="connsiteY21" fmla="*/ 1183624 h 2528811"/>
              <a:gd name="connsiteX22" fmla="*/ 3410644 w 4294429"/>
              <a:gd name="connsiteY22" fmla="*/ 1202674 h 2528811"/>
              <a:gd name="connsiteX23" fmla="*/ 3686869 w 4294429"/>
              <a:gd name="connsiteY23" fmla="*/ 802624 h 2528811"/>
              <a:gd name="connsiteX24" fmla="*/ 3877369 w 4294429"/>
              <a:gd name="connsiteY24" fmla="*/ 364474 h 2528811"/>
              <a:gd name="connsiteX25" fmla="*/ 4229794 w 4294429"/>
              <a:gd name="connsiteY25" fmla="*/ 373999 h 2528811"/>
              <a:gd name="connsiteX26" fmla="*/ 4229794 w 4294429"/>
              <a:gd name="connsiteY26" fmla="*/ 183499 h 2528811"/>
              <a:gd name="connsiteX27" fmla="*/ 4239319 w 4294429"/>
              <a:gd name="connsiteY27" fmla="*/ 31099 h 2528811"/>
              <a:gd name="connsiteX28" fmla="*/ 3458269 w 4294429"/>
              <a:gd name="connsiteY28" fmla="*/ 21574 h 2528811"/>
              <a:gd name="connsiteX29" fmla="*/ 3324919 w 4294429"/>
              <a:gd name="connsiteY29" fmla="*/ 269224 h 2528811"/>
              <a:gd name="connsiteX30" fmla="*/ 3048694 w 4294429"/>
              <a:gd name="connsiteY30" fmla="*/ 288274 h 2528811"/>
              <a:gd name="connsiteX31" fmla="*/ 2620069 w 4294429"/>
              <a:gd name="connsiteY31" fmla="*/ 78724 h 2528811"/>
              <a:gd name="connsiteX32" fmla="*/ 2420044 w 4294429"/>
              <a:gd name="connsiteY32" fmla="*/ 145399 h 2528811"/>
              <a:gd name="connsiteX33" fmla="*/ 2077144 w 4294429"/>
              <a:gd name="connsiteY33" fmla="*/ 393049 h 2528811"/>
              <a:gd name="connsiteX34" fmla="*/ 2029519 w 4294429"/>
              <a:gd name="connsiteY34" fmla="*/ 497824 h 2528811"/>
              <a:gd name="connsiteX35" fmla="*/ 1848544 w 4294429"/>
              <a:gd name="connsiteY35" fmla="*/ 612124 h 2528811"/>
              <a:gd name="connsiteX36" fmla="*/ 1581844 w 4294429"/>
              <a:gd name="connsiteY36" fmla="*/ 631174 h 2528811"/>
              <a:gd name="connsiteX37" fmla="*/ 1210369 w 4294429"/>
              <a:gd name="connsiteY37" fmla="*/ 421624 h 2528811"/>
              <a:gd name="connsiteX38" fmla="*/ 896044 w 4294429"/>
              <a:gd name="connsiteY38" fmla="*/ 526399 h 2528811"/>
              <a:gd name="connsiteX39" fmla="*/ 715069 w 4294429"/>
              <a:gd name="connsiteY39" fmla="*/ 726424 h 2528811"/>
              <a:gd name="connsiteX40" fmla="*/ 400744 w 4294429"/>
              <a:gd name="connsiteY40" fmla="*/ 812149 h 2528811"/>
              <a:gd name="connsiteX41" fmla="*/ 486469 w 4294429"/>
              <a:gd name="connsiteY41" fmla="*/ 1126474 h 2528811"/>
              <a:gd name="connsiteX42" fmla="*/ 486469 w 4294429"/>
              <a:gd name="connsiteY42" fmla="*/ 1402699 h 2528811"/>
              <a:gd name="connsiteX43" fmla="*/ 286444 w 4294429"/>
              <a:gd name="connsiteY43" fmla="*/ 1364599 h 2528811"/>
              <a:gd name="connsiteX0" fmla="*/ 286444 w 4294429"/>
              <a:gd name="connsiteY0" fmla="*/ 1364599 h 2528811"/>
              <a:gd name="connsiteX1" fmla="*/ 694 w 4294429"/>
              <a:gd name="connsiteY1" fmla="*/ 1459849 h 2528811"/>
              <a:gd name="connsiteX2" fmla="*/ 210244 w 4294429"/>
              <a:gd name="connsiteY2" fmla="*/ 1669399 h 2528811"/>
              <a:gd name="connsiteX3" fmla="*/ 343595 w 4294429"/>
              <a:gd name="connsiteY3" fmla="*/ 1682099 h 2528811"/>
              <a:gd name="connsiteX4" fmla="*/ 556319 w 4294429"/>
              <a:gd name="connsiteY4" fmla="*/ 1729724 h 2528811"/>
              <a:gd name="connsiteX5" fmla="*/ 746819 w 4294429"/>
              <a:gd name="connsiteY5" fmla="*/ 1850374 h 2528811"/>
              <a:gd name="connsiteX6" fmla="*/ 816670 w 4294429"/>
              <a:gd name="connsiteY6" fmla="*/ 1964674 h 2528811"/>
              <a:gd name="connsiteX7" fmla="*/ 819845 w 4294429"/>
              <a:gd name="connsiteY7" fmla="*/ 2145649 h 2528811"/>
              <a:gd name="connsiteX8" fmla="*/ 775395 w 4294429"/>
              <a:gd name="connsiteY8" fmla="*/ 2215499 h 2528811"/>
              <a:gd name="connsiteX9" fmla="*/ 829369 w 4294429"/>
              <a:gd name="connsiteY9" fmla="*/ 2278999 h 2528811"/>
              <a:gd name="connsiteX10" fmla="*/ 1115119 w 4294429"/>
              <a:gd name="connsiteY10" fmla="*/ 2415524 h 2528811"/>
              <a:gd name="connsiteX11" fmla="*/ 1423094 w 4294429"/>
              <a:gd name="connsiteY11" fmla="*/ 2526649 h 2528811"/>
              <a:gd name="connsiteX12" fmla="*/ 1508819 w 4294429"/>
              <a:gd name="connsiteY12" fmla="*/ 2313924 h 2528811"/>
              <a:gd name="connsiteX13" fmla="*/ 1677094 w 4294429"/>
              <a:gd name="connsiteY13" fmla="*/ 2098024 h 2528811"/>
              <a:gd name="connsiteX14" fmla="*/ 1788219 w 4294429"/>
              <a:gd name="connsiteY14" fmla="*/ 2164699 h 2528811"/>
              <a:gd name="connsiteX15" fmla="*/ 1950144 w 4294429"/>
              <a:gd name="connsiteY15" fmla="*/ 2094849 h 2528811"/>
              <a:gd name="connsiteX16" fmla="*/ 2007294 w 4294429"/>
              <a:gd name="connsiteY16" fmla="*/ 2218674 h 2528811"/>
              <a:gd name="connsiteX17" fmla="*/ 2566094 w 4294429"/>
              <a:gd name="connsiteY17" fmla="*/ 1755124 h 2528811"/>
              <a:gd name="connsiteX18" fmla="*/ 2680394 w 4294429"/>
              <a:gd name="connsiteY18" fmla="*/ 1618599 h 2528811"/>
              <a:gd name="connsiteX19" fmla="*/ 2639119 w 4294429"/>
              <a:gd name="connsiteY19" fmla="*/ 1497949 h 2528811"/>
              <a:gd name="connsiteX20" fmla="*/ 2915344 w 4294429"/>
              <a:gd name="connsiteY20" fmla="*/ 1250299 h 2528811"/>
              <a:gd name="connsiteX21" fmla="*/ 3229669 w 4294429"/>
              <a:gd name="connsiteY21" fmla="*/ 1183624 h 2528811"/>
              <a:gd name="connsiteX22" fmla="*/ 3410644 w 4294429"/>
              <a:gd name="connsiteY22" fmla="*/ 1202674 h 2528811"/>
              <a:gd name="connsiteX23" fmla="*/ 3686869 w 4294429"/>
              <a:gd name="connsiteY23" fmla="*/ 802624 h 2528811"/>
              <a:gd name="connsiteX24" fmla="*/ 3877369 w 4294429"/>
              <a:gd name="connsiteY24" fmla="*/ 364474 h 2528811"/>
              <a:gd name="connsiteX25" fmla="*/ 4229794 w 4294429"/>
              <a:gd name="connsiteY25" fmla="*/ 373999 h 2528811"/>
              <a:gd name="connsiteX26" fmla="*/ 4229794 w 4294429"/>
              <a:gd name="connsiteY26" fmla="*/ 183499 h 2528811"/>
              <a:gd name="connsiteX27" fmla="*/ 4239319 w 4294429"/>
              <a:gd name="connsiteY27" fmla="*/ 31099 h 2528811"/>
              <a:gd name="connsiteX28" fmla="*/ 3458269 w 4294429"/>
              <a:gd name="connsiteY28" fmla="*/ 21574 h 2528811"/>
              <a:gd name="connsiteX29" fmla="*/ 3324919 w 4294429"/>
              <a:gd name="connsiteY29" fmla="*/ 269224 h 2528811"/>
              <a:gd name="connsiteX30" fmla="*/ 3048694 w 4294429"/>
              <a:gd name="connsiteY30" fmla="*/ 288274 h 2528811"/>
              <a:gd name="connsiteX31" fmla="*/ 2620069 w 4294429"/>
              <a:gd name="connsiteY31" fmla="*/ 78724 h 2528811"/>
              <a:gd name="connsiteX32" fmla="*/ 2420044 w 4294429"/>
              <a:gd name="connsiteY32" fmla="*/ 145399 h 2528811"/>
              <a:gd name="connsiteX33" fmla="*/ 2077144 w 4294429"/>
              <a:gd name="connsiteY33" fmla="*/ 393049 h 2528811"/>
              <a:gd name="connsiteX34" fmla="*/ 2029519 w 4294429"/>
              <a:gd name="connsiteY34" fmla="*/ 497824 h 2528811"/>
              <a:gd name="connsiteX35" fmla="*/ 1848544 w 4294429"/>
              <a:gd name="connsiteY35" fmla="*/ 612124 h 2528811"/>
              <a:gd name="connsiteX36" fmla="*/ 1581844 w 4294429"/>
              <a:gd name="connsiteY36" fmla="*/ 631174 h 2528811"/>
              <a:gd name="connsiteX37" fmla="*/ 1210369 w 4294429"/>
              <a:gd name="connsiteY37" fmla="*/ 421624 h 2528811"/>
              <a:gd name="connsiteX38" fmla="*/ 896044 w 4294429"/>
              <a:gd name="connsiteY38" fmla="*/ 526399 h 2528811"/>
              <a:gd name="connsiteX39" fmla="*/ 715069 w 4294429"/>
              <a:gd name="connsiteY39" fmla="*/ 726424 h 2528811"/>
              <a:gd name="connsiteX40" fmla="*/ 400744 w 4294429"/>
              <a:gd name="connsiteY40" fmla="*/ 812149 h 2528811"/>
              <a:gd name="connsiteX41" fmla="*/ 486469 w 4294429"/>
              <a:gd name="connsiteY41" fmla="*/ 1126474 h 2528811"/>
              <a:gd name="connsiteX42" fmla="*/ 486469 w 4294429"/>
              <a:gd name="connsiteY42" fmla="*/ 1402699 h 2528811"/>
              <a:gd name="connsiteX43" fmla="*/ 286444 w 4294429"/>
              <a:gd name="connsiteY43" fmla="*/ 1364599 h 2528811"/>
              <a:gd name="connsiteX0" fmla="*/ 286444 w 4294429"/>
              <a:gd name="connsiteY0" fmla="*/ 1364599 h 2528811"/>
              <a:gd name="connsiteX1" fmla="*/ 694 w 4294429"/>
              <a:gd name="connsiteY1" fmla="*/ 1459849 h 2528811"/>
              <a:gd name="connsiteX2" fmla="*/ 210244 w 4294429"/>
              <a:gd name="connsiteY2" fmla="*/ 1669399 h 2528811"/>
              <a:gd name="connsiteX3" fmla="*/ 343595 w 4294429"/>
              <a:gd name="connsiteY3" fmla="*/ 1682099 h 2528811"/>
              <a:gd name="connsiteX4" fmla="*/ 556319 w 4294429"/>
              <a:gd name="connsiteY4" fmla="*/ 1729724 h 2528811"/>
              <a:gd name="connsiteX5" fmla="*/ 746819 w 4294429"/>
              <a:gd name="connsiteY5" fmla="*/ 1850374 h 2528811"/>
              <a:gd name="connsiteX6" fmla="*/ 816670 w 4294429"/>
              <a:gd name="connsiteY6" fmla="*/ 1964674 h 2528811"/>
              <a:gd name="connsiteX7" fmla="*/ 819845 w 4294429"/>
              <a:gd name="connsiteY7" fmla="*/ 2145649 h 2528811"/>
              <a:gd name="connsiteX8" fmla="*/ 775395 w 4294429"/>
              <a:gd name="connsiteY8" fmla="*/ 2215499 h 2528811"/>
              <a:gd name="connsiteX9" fmla="*/ 829369 w 4294429"/>
              <a:gd name="connsiteY9" fmla="*/ 2278999 h 2528811"/>
              <a:gd name="connsiteX10" fmla="*/ 1115119 w 4294429"/>
              <a:gd name="connsiteY10" fmla="*/ 2415524 h 2528811"/>
              <a:gd name="connsiteX11" fmla="*/ 1423094 w 4294429"/>
              <a:gd name="connsiteY11" fmla="*/ 2526649 h 2528811"/>
              <a:gd name="connsiteX12" fmla="*/ 1508819 w 4294429"/>
              <a:gd name="connsiteY12" fmla="*/ 2313924 h 2528811"/>
              <a:gd name="connsiteX13" fmla="*/ 1677094 w 4294429"/>
              <a:gd name="connsiteY13" fmla="*/ 2098024 h 2528811"/>
              <a:gd name="connsiteX14" fmla="*/ 1788219 w 4294429"/>
              <a:gd name="connsiteY14" fmla="*/ 2164699 h 2528811"/>
              <a:gd name="connsiteX15" fmla="*/ 1950144 w 4294429"/>
              <a:gd name="connsiteY15" fmla="*/ 2094849 h 2528811"/>
              <a:gd name="connsiteX16" fmla="*/ 2007294 w 4294429"/>
              <a:gd name="connsiteY16" fmla="*/ 2218674 h 2528811"/>
              <a:gd name="connsiteX17" fmla="*/ 2566094 w 4294429"/>
              <a:gd name="connsiteY17" fmla="*/ 1755124 h 2528811"/>
              <a:gd name="connsiteX18" fmla="*/ 2680394 w 4294429"/>
              <a:gd name="connsiteY18" fmla="*/ 1618599 h 2528811"/>
              <a:gd name="connsiteX19" fmla="*/ 2715319 w 4294429"/>
              <a:gd name="connsiteY19" fmla="*/ 1434449 h 2528811"/>
              <a:gd name="connsiteX20" fmla="*/ 2915344 w 4294429"/>
              <a:gd name="connsiteY20" fmla="*/ 1250299 h 2528811"/>
              <a:gd name="connsiteX21" fmla="*/ 3229669 w 4294429"/>
              <a:gd name="connsiteY21" fmla="*/ 1183624 h 2528811"/>
              <a:gd name="connsiteX22" fmla="*/ 3410644 w 4294429"/>
              <a:gd name="connsiteY22" fmla="*/ 1202674 h 2528811"/>
              <a:gd name="connsiteX23" fmla="*/ 3686869 w 4294429"/>
              <a:gd name="connsiteY23" fmla="*/ 802624 h 2528811"/>
              <a:gd name="connsiteX24" fmla="*/ 3877369 w 4294429"/>
              <a:gd name="connsiteY24" fmla="*/ 364474 h 2528811"/>
              <a:gd name="connsiteX25" fmla="*/ 4229794 w 4294429"/>
              <a:gd name="connsiteY25" fmla="*/ 373999 h 2528811"/>
              <a:gd name="connsiteX26" fmla="*/ 4229794 w 4294429"/>
              <a:gd name="connsiteY26" fmla="*/ 183499 h 2528811"/>
              <a:gd name="connsiteX27" fmla="*/ 4239319 w 4294429"/>
              <a:gd name="connsiteY27" fmla="*/ 31099 h 2528811"/>
              <a:gd name="connsiteX28" fmla="*/ 3458269 w 4294429"/>
              <a:gd name="connsiteY28" fmla="*/ 21574 h 2528811"/>
              <a:gd name="connsiteX29" fmla="*/ 3324919 w 4294429"/>
              <a:gd name="connsiteY29" fmla="*/ 269224 h 2528811"/>
              <a:gd name="connsiteX30" fmla="*/ 3048694 w 4294429"/>
              <a:gd name="connsiteY30" fmla="*/ 288274 h 2528811"/>
              <a:gd name="connsiteX31" fmla="*/ 2620069 w 4294429"/>
              <a:gd name="connsiteY31" fmla="*/ 78724 h 2528811"/>
              <a:gd name="connsiteX32" fmla="*/ 2420044 w 4294429"/>
              <a:gd name="connsiteY32" fmla="*/ 145399 h 2528811"/>
              <a:gd name="connsiteX33" fmla="*/ 2077144 w 4294429"/>
              <a:gd name="connsiteY33" fmla="*/ 393049 h 2528811"/>
              <a:gd name="connsiteX34" fmla="*/ 2029519 w 4294429"/>
              <a:gd name="connsiteY34" fmla="*/ 497824 h 2528811"/>
              <a:gd name="connsiteX35" fmla="*/ 1848544 w 4294429"/>
              <a:gd name="connsiteY35" fmla="*/ 612124 h 2528811"/>
              <a:gd name="connsiteX36" fmla="*/ 1581844 w 4294429"/>
              <a:gd name="connsiteY36" fmla="*/ 631174 h 2528811"/>
              <a:gd name="connsiteX37" fmla="*/ 1210369 w 4294429"/>
              <a:gd name="connsiteY37" fmla="*/ 421624 h 2528811"/>
              <a:gd name="connsiteX38" fmla="*/ 896044 w 4294429"/>
              <a:gd name="connsiteY38" fmla="*/ 526399 h 2528811"/>
              <a:gd name="connsiteX39" fmla="*/ 715069 w 4294429"/>
              <a:gd name="connsiteY39" fmla="*/ 726424 h 2528811"/>
              <a:gd name="connsiteX40" fmla="*/ 400744 w 4294429"/>
              <a:gd name="connsiteY40" fmla="*/ 812149 h 2528811"/>
              <a:gd name="connsiteX41" fmla="*/ 486469 w 4294429"/>
              <a:gd name="connsiteY41" fmla="*/ 1126474 h 2528811"/>
              <a:gd name="connsiteX42" fmla="*/ 486469 w 4294429"/>
              <a:gd name="connsiteY42" fmla="*/ 1402699 h 2528811"/>
              <a:gd name="connsiteX43" fmla="*/ 286444 w 4294429"/>
              <a:gd name="connsiteY43" fmla="*/ 1364599 h 2528811"/>
              <a:gd name="connsiteX0" fmla="*/ 286444 w 4294429"/>
              <a:gd name="connsiteY0" fmla="*/ 1364599 h 2528811"/>
              <a:gd name="connsiteX1" fmla="*/ 694 w 4294429"/>
              <a:gd name="connsiteY1" fmla="*/ 1459849 h 2528811"/>
              <a:gd name="connsiteX2" fmla="*/ 210244 w 4294429"/>
              <a:gd name="connsiteY2" fmla="*/ 1669399 h 2528811"/>
              <a:gd name="connsiteX3" fmla="*/ 343595 w 4294429"/>
              <a:gd name="connsiteY3" fmla="*/ 1682099 h 2528811"/>
              <a:gd name="connsiteX4" fmla="*/ 556319 w 4294429"/>
              <a:gd name="connsiteY4" fmla="*/ 1729724 h 2528811"/>
              <a:gd name="connsiteX5" fmla="*/ 746819 w 4294429"/>
              <a:gd name="connsiteY5" fmla="*/ 1850374 h 2528811"/>
              <a:gd name="connsiteX6" fmla="*/ 816670 w 4294429"/>
              <a:gd name="connsiteY6" fmla="*/ 1964674 h 2528811"/>
              <a:gd name="connsiteX7" fmla="*/ 819845 w 4294429"/>
              <a:gd name="connsiteY7" fmla="*/ 2145649 h 2528811"/>
              <a:gd name="connsiteX8" fmla="*/ 775395 w 4294429"/>
              <a:gd name="connsiteY8" fmla="*/ 2215499 h 2528811"/>
              <a:gd name="connsiteX9" fmla="*/ 829369 w 4294429"/>
              <a:gd name="connsiteY9" fmla="*/ 2278999 h 2528811"/>
              <a:gd name="connsiteX10" fmla="*/ 1115119 w 4294429"/>
              <a:gd name="connsiteY10" fmla="*/ 2415524 h 2528811"/>
              <a:gd name="connsiteX11" fmla="*/ 1423094 w 4294429"/>
              <a:gd name="connsiteY11" fmla="*/ 2526649 h 2528811"/>
              <a:gd name="connsiteX12" fmla="*/ 1508819 w 4294429"/>
              <a:gd name="connsiteY12" fmla="*/ 2313924 h 2528811"/>
              <a:gd name="connsiteX13" fmla="*/ 1677094 w 4294429"/>
              <a:gd name="connsiteY13" fmla="*/ 2098024 h 2528811"/>
              <a:gd name="connsiteX14" fmla="*/ 1788219 w 4294429"/>
              <a:gd name="connsiteY14" fmla="*/ 2164699 h 2528811"/>
              <a:gd name="connsiteX15" fmla="*/ 1950144 w 4294429"/>
              <a:gd name="connsiteY15" fmla="*/ 2094849 h 2528811"/>
              <a:gd name="connsiteX16" fmla="*/ 2007294 w 4294429"/>
              <a:gd name="connsiteY16" fmla="*/ 2218674 h 2528811"/>
              <a:gd name="connsiteX17" fmla="*/ 2566094 w 4294429"/>
              <a:gd name="connsiteY17" fmla="*/ 1755124 h 2528811"/>
              <a:gd name="connsiteX18" fmla="*/ 2680394 w 4294429"/>
              <a:gd name="connsiteY18" fmla="*/ 1618599 h 2528811"/>
              <a:gd name="connsiteX19" fmla="*/ 2715319 w 4294429"/>
              <a:gd name="connsiteY19" fmla="*/ 1434449 h 2528811"/>
              <a:gd name="connsiteX20" fmla="*/ 2950269 w 4294429"/>
              <a:gd name="connsiteY20" fmla="*/ 1285224 h 2528811"/>
              <a:gd name="connsiteX21" fmla="*/ 3229669 w 4294429"/>
              <a:gd name="connsiteY21" fmla="*/ 1183624 h 2528811"/>
              <a:gd name="connsiteX22" fmla="*/ 3410644 w 4294429"/>
              <a:gd name="connsiteY22" fmla="*/ 1202674 h 2528811"/>
              <a:gd name="connsiteX23" fmla="*/ 3686869 w 4294429"/>
              <a:gd name="connsiteY23" fmla="*/ 802624 h 2528811"/>
              <a:gd name="connsiteX24" fmla="*/ 3877369 w 4294429"/>
              <a:gd name="connsiteY24" fmla="*/ 364474 h 2528811"/>
              <a:gd name="connsiteX25" fmla="*/ 4229794 w 4294429"/>
              <a:gd name="connsiteY25" fmla="*/ 373999 h 2528811"/>
              <a:gd name="connsiteX26" fmla="*/ 4229794 w 4294429"/>
              <a:gd name="connsiteY26" fmla="*/ 183499 h 2528811"/>
              <a:gd name="connsiteX27" fmla="*/ 4239319 w 4294429"/>
              <a:gd name="connsiteY27" fmla="*/ 31099 h 2528811"/>
              <a:gd name="connsiteX28" fmla="*/ 3458269 w 4294429"/>
              <a:gd name="connsiteY28" fmla="*/ 21574 h 2528811"/>
              <a:gd name="connsiteX29" fmla="*/ 3324919 w 4294429"/>
              <a:gd name="connsiteY29" fmla="*/ 269224 h 2528811"/>
              <a:gd name="connsiteX30" fmla="*/ 3048694 w 4294429"/>
              <a:gd name="connsiteY30" fmla="*/ 288274 h 2528811"/>
              <a:gd name="connsiteX31" fmla="*/ 2620069 w 4294429"/>
              <a:gd name="connsiteY31" fmla="*/ 78724 h 2528811"/>
              <a:gd name="connsiteX32" fmla="*/ 2420044 w 4294429"/>
              <a:gd name="connsiteY32" fmla="*/ 145399 h 2528811"/>
              <a:gd name="connsiteX33" fmla="*/ 2077144 w 4294429"/>
              <a:gd name="connsiteY33" fmla="*/ 393049 h 2528811"/>
              <a:gd name="connsiteX34" fmla="*/ 2029519 w 4294429"/>
              <a:gd name="connsiteY34" fmla="*/ 497824 h 2528811"/>
              <a:gd name="connsiteX35" fmla="*/ 1848544 w 4294429"/>
              <a:gd name="connsiteY35" fmla="*/ 612124 h 2528811"/>
              <a:gd name="connsiteX36" fmla="*/ 1581844 w 4294429"/>
              <a:gd name="connsiteY36" fmla="*/ 631174 h 2528811"/>
              <a:gd name="connsiteX37" fmla="*/ 1210369 w 4294429"/>
              <a:gd name="connsiteY37" fmla="*/ 421624 h 2528811"/>
              <a:gd name="connsiteX38" fmla="*/ 896044 w 4294429"/>
              <a:gd name="connsiteY38" fmla="*/ 526399 h 2528811"/>
              <a:gd name="connsiteX39" fmla="*/ 715069 w 4294429"/>
              <a:gd name="connsiteY39" fmla="*/ 726424 h 2528811"/>
              <a:gd name="connsiteX40" fmla="*/ 400744 w 4294429"/>
              <a:gd name="connsiteY40" fmla="*/ 812149 h 2528811"/>
              <a:gd name="connsiteX41" fmla="*/ 486469 w 4294429"/>
              <a:gd name="connsiteY41" fmla="*/ 1126474 h 2528811"/>
              <a:gd name="connsiteX42" fmla="*/ 486469 w 4294429"/>
              <a:gd name="connsiteY42" fmla="*/ 1402699 h 2528811"/>
              <a:gd name="connsiteX43" fmla="*/ 286444 w 4294429"/>
              <a:gd name="connsiteY43" fmla="*/ 1364599 h 2528811"/>
              <a:gd name="connsiteX0" fmla="*/ 286444 w 4294429"/>
              <a:gd name="connsiteY0" fmla="*/ 1364599 h 2528811"/>
              <a:gd name="connsiteX1" fmla="*/ 694 w 4294429"/>
              <a:gd name="connsiteY1" fmla="*/ 1459849 h 2528811"/>
              <a:gd name="connsiteX2" fmla="*/ 210244 w 4294429"/>
              <a:gd name="connsiteY2" fmla="*/ 1669399 h 2528811"/>
              <a:gd name="connsiteX3" fmla="*/ 343595 w 4294429"/>
              <a:gd name="connsiteY3" fmla="*/ 1682099 h 2528811"/>
              <a:gd name="connsiteX4" fmla="*/ 556319 w 4294429"/>
              <a:gd name="connsiteY4" fmla="*/ 1729724 h 2528811"/>
              <a:gd name="connsiteX5" fmla="*/ 699195 w 4294429"/>
              <a:gd name="connsiteY5" fmla="*/ 1793224 h 2528811"/>
              <a:gd name="connsiteX6" fmla="*/ 746819 w 4294429"/>
              <a:gd name="connsiteY6" fmla="*/ 1850374 h 2528811"/>
              <a:gd name="connsiteX7" fmla="*/ 816670 w 4294429"/>
              <a:gd name="connsiteY7" fmla="*/ 1964674 h 2528811"/>
              <a:gd name="connsiteX8" fmla="*/ 819845 w 4294429"/>
              <a:gd name="connsiteY8" fmla="*/ 2145649 h 2528811"/>
              <a:gd name="connsiteX9" fmla="*/ 775395 w 4294429"/>
              <a:gd name="connsiteY9" fmla="*/ 2215499 h 2528811"/>
              <a:gd name="connsiteX10" fmla="*/ 829369 w 4294429"/>
              <a:gd name="connsiteY10" fmla="*/ 2278999 h 2528811"/>
              <a:gd name="connsiteX11" fmla="*/ 1115119 w 4294429"/>
              <a:gd name="connsiteY11" fmla="*/ 2415524 h 2528811"/>
              <a:gd name="connsiteX12" fmla="*/ 1423094 w 4294429"/>
              <a:gd name="connsiteY12" fmla="*/ 2526649 h 2528811"/>
              <a:gd name="connsiteX13" fmla="*/ 1508819 w 4294429"/>
              <a:gd name="connsiteY13" fmla="*/ 2313924 h 2528811"/>
              <a:gd name="connsiteX14" fmla="*/ 1677094 w 4294429"/>
              <a:gd name="connsiteY14" fmla="*/ 2098024 h 2528811"/>
              <a:gd name="connsiteX15" fmla="*/ 1788219 w 4294429"/>
              <a:gd name="connsiteY15" fmla="*/ 2164699 h 2528811"/>
              <a:gd name="connsiteX16" fmla="*/ 1950144 w 4294429"/>
              <a:gd name="connsiteY16" fmla="*/ 2094849 h 2528811"/>
              <a:gd name="connsiteX17" fmla="*/ 2007294 w 4294429"/>
              <a:gd name="connsiteY17" fmla="*/ 2218674 h 2528811"/>
              <a:gd name="connsiteX18" fmla="*/ 2566094 w 4294429"/>
              <a:gd name="connsiteY18" fmla="*/ 1755124 h 2528811"/>
              <a:gd name="connsiteX19" fmla="*/ 2680394 w 4294429"/>
              <a:gd name="connsiteY19" fmla="*/ 1618599 h 2528811"/>
              <a:gd name="connsiteX20" fmla="*/ 2715319 w 4294429"/>
              <a:gd name="connsiteY20" fmla="*/ 1434449 h 2528811"/>
              <a:gd name="connsiteX21" fmla="*/ 2950269 w 4294429"/>
              <a:gd name="connsiteY21" fmla="*/ 1285224 h 2528811"/>
              <a:gd name="connsiteX22" fmla="*/ 3229669 w 4294429"/>
              <a:gd name="connsiteY22" fmla="*/ 1183624 h 2528811"/>
              <a:gd name="connsiteX23" fmla="*/ 3410644 w 4294429"/>
              <a:gd name="connsiteY23" fmla="*/ 1202674 h 2528811"/>
              <a:gd name="connsiteX24" fmla="*/ 3686869 w 4294429"/>
              <a:gd name="connsiteY24" fmla="*/ 802624 h 2528811"/>
              <a:gd name="connsiteX25" fmla="*/ 3877369 w 4294429"/>
              <a:gd name="connsiteY25" fmla="*/ 364474 h 2528811"/>
              <a:gd name="connsiteX26" fmla="*/ 4229794 w 4294429"/>
              <a:gd name="connsiteY26" fmla="*/ 373999 h 2528811"/>
              <a:gd name="connsiteX27" fmla="*/ 4229794 w 4294429"/>
              <a:gd name="connsiteY27" fmla="*/ 183499 h 2528811"/>
              <a:gd name="connsiteX28" fmla="*/ 4239319 w 4294429"/>
              <a:gd name="connsiteY28" fmla="*/ 31099 h 2528811"/>
              <a:gd name="connsiteX29" fmla="*/ 3458269 w 4294429"/>
              <a:gd name="connsiteY29" fmla="*/ 21574 h 2528811"/>
              <a:gd name="connsiteX30" fmla="*/ 3324919 w 4294429"/>
              <a:gd name="connsiteY30" fmla="*/ 269224 h 2528811"/>
              <a:gd name="connsiteX31" fmla="*/ 3048694 w 4294429"/>
              <a:gd name="connsiteY31" fmla="*/ 288274 h 2528811"/>
              <a:gd name="connsiteX32" fmla="*/ 2620069 w 4294429"/>
              <a:gd name="connsiteY32" fmla="*/ 78724 h 2528811"/>
              <a:gd name="connsiteX33" fmla="*/ 2420044 w 4294429"/>
              <a:gd name="connsiteY33" fmla="*/ 145399 h 2528811"/>
              <a:gd name="connsiteX34" fmla="*/ 2077144 w 4294429"/>
              <a:gd name="connsiteY34" fmla="*/ 393049 h 2528811"/>
              <a:gd name="connsiteX35" fmla="*/ 2029519 w 4294429"/>
              <a:gd name="connsiteY35" fmla="*/ 497824 h 2528811"/>
              <a:gd name="connsiteX36" fmla="*/ 1848544 w 4294429"/>
              <a:gd name="connsiteY36" fmla="*/ 612124 h 2528811"/>
              <a:gd name="connsiteX37" fmla="*/ 1581844 w 4294429"/>
              <a:gd name="connsiteY37" fmla="*/ 631174 h 2528811"/>
              <a:gd name="connsiteX38" fmla="*/ 1210369 w 4294429"/>
              <a:gd name="connsiteY38" fmla="*/ 421624 h 2528811"/>
              <a:gd name="connsiteX39" fmla="*/ 896044 w 4294429"/>
              <a:gd name="connsiteY39" fmla="*/ 526399 h 2528811"/>
              <a:gd name="connsiteX40" fmla="*/ 715069 w 4294429"/>
              <a:gd name="connsiteY40" fmla="*/ 726424 h 2528811"/>
              <a:gd name="connsiteX41" fmla="*/ 400744 w 4294429"/>
              <a:gd name="connsiteY41" fmla="*/ 812149 h 2528811"/>
              <a:gd name="connsiteX42" fmla="*/ 486469 w 4294429"/>
              <a:gd name="connsiteY42" fmla="*/ 1126474 h 2528811"/>
              <a:gd name="connsiteX43" fmla="*/ 486469 w 4294429"/>
              <a:gd name="connsiteY43" fmla="*/ 1402699 h 2528811"/>
              <a:gd name="connsiteX44" fmla="*/ 286444 w 4294429"/>
              <a:gd name="connsiteY44" fmla="*/ 1364599 h 2528811"/>
              <a:gd name="connsiteX0" fmla="*/ 286444 w 4294429"/>
              <a:gd name="connsiteY0" fmla="*/ 1364599 h 2528811"/>
              <a:gd name="connsiteX1" fmla="*/ 694 w 4294429"/>
              <a:gd name="connsiteY1" fmla="*/ 1459849 h 2528811"/>
              <a:gd name="connsiteX2" fmla="*/ 210244 w 4294429"/>
              <a:gd name="connsiteY2" fmla="*/ 1669399 h 2528811"/>
              <a:gd name="connsiteX3" fmla="*/ 343595 w 4294429"/>
              <a:gd name="connsiteY3" fmla="*/ 1682099 h 2528811"/>
              <a:gd name="connsiteX4" fmla="*/ 556319 w 4294429"/>
              <a:gd name="connsiteY4" fmla="*/ 1729724 h 2528811"/>
              <a:gd name="connsiteX5" fmla="*/ 699195 w 4294429"/>
              <a:gd name="connsiteY5" fmla="*/ 1793224 h 2528811"/>
              <a:gd name="connsiteX6" fmla="*/ 746819 w 4294429"/>
              <a:gd name="connsiteY6" fmla="*/ 1850374 h 2528811"/>
              <a:gd name="connsiteX7" fmla="*/ 816670 w 4294429"/>
              <a:gd name="connsiteY7" fmla="*/ 1964674 h 2528811"/>
              <a:gd name="connsiteX8" fmla="*/ 819845 w 4294429"/>
              <a:gd name="connsiteY8" fmla="*/ 2145649 h 2528811"/>
              <a:gd name="connsiteX9" fmla="*/ 775395 w 4294429"/>
              <a:gd name="connsiteY9" fmla="*/ 2215499 h 2528811"/>
              <a:gd name="connsiteX10" fmla="*/ 829369 w 4294429"/>
              <a:gd name="connsiteY10" fmla="*/ 2278999 h 2528811"/>
              <a:gd name="connsiteX11" fmla="*/ 1115119 w 4294429"/>
              <a:gd name="connsiteY11" fmla="*/ 2415524 h 2528811"/>
              <a:gd name="connsiteX12" fmla="*/ 1423094 w 4294429"/>
              <a:gd name="connsiteY12" fmla="*/ 2526649 h 2528811"/>
              <a:gd name="connsiteX13" fmla="*/ 1508819 w 4294429"/>
              <a:gd name="connsiteY13" fmla="*/ 2313924 h 2528811"/>
              <a:gd name="connsiteX14" fmla="*/ 1677094 w 4294429"/>
              <a:gd name="connsiteY14" fmla="*/ 2098024 h 2528811"/>
              <a:gd name="connsiteX15" fmla="*/ 1788219 w 4294429"/>
              <a:gd name="connsiteY15" fmla="*/ 2164699 h 2528811"/>
              <a:gd name="connsiteX16" fmla="*/ 1950144 w 4294429"/>
              <a:gd name="connsiteY16" fmla="*/ 2094849 h 2528811"/>
              <a:gd name="connsiteX17" fmla="*/ 2007294 w 4294429"/>
              <a:gd name="connsiteY17" fmla="*/ 2218674 h 2528811"/>
              <a:gd name="connsiteX18" fmla="*/ 2566094 w 4294429"/>
              <a:gd name="connsiteY18" fmla="*/ 1755124 h 2528811"/>
              <a:gd name="connsiteX19" fmla="*/ 2680394 w 4294429"/>
              <a:gd name="connsiteY19" fmla="*/ 1618599 h 2528811"/>
              <a:gd name="connsiteX20" fmla="*/ 2715319 w 4294429"/>
              <a:gd name="connsiteY20" fmla="*/ 1434449 h 2528811"/>
              <a:gd name="connsiteX21" fmla="*/ 2950269 w 4294429"/>
              <a:gd name="connsiteY21" fmla="*/ 1285224 h 2528811"/>
              <a:gd name="connsiteX22" fmla="*/ 3229669 w 4294429"/>
              <a:gd name="connsiteY22" fmla="*/ 1183624 h 2528811"/>
              <a:gd name="connsiteX23" fmla="*/ 3410644 w 4294429"/>
              <a:gd name="connsiteY23" fmla="*/ 1202674 h 2528811"/>
              <a:gd name="connsiteX24" fmla="*/ 3532089 w 4294429"/>
              <a:gd name="connsiteY24" fmla="*/ 1116949 h 2528811"/>
              <a:gd name="connsiteX25" fmla="*/ 3686869 w 4294429"/>
              <a:gd name="connsiteY25" fmla="*/ 802624 h 2528811"/>
              <a:gd name="connsiteX26" fmla="*/ 3877369 w 4294429"/>
              <a:gd name="connsiteY26" fmla="*/ 364474 h 2528811"/>
              <a:gd name="connsiteX27" fmla="*/ 4229794 w 4294429"/>
              <a:gd name="connsiteY27" fmla="*/ 373999 h 2528811"/>
              <a:gd name="connsiteX28" fmla="*/ 4229794 w 4294429"/>
              <a:gd name="connsiteY28" fmla="*/ 183499 h 2528811"/>
              <a:gd name="connsiteX29" fmla="*/ 4239319 w 4294429"/>
              <a:gd name="connsiteY29" fmla="*/ 31099 h 2528811"/>
              <a:gd name="connsiteX30" fmla="*/ 3458269 w 4294429"/>
              <a:gd name="connsiteY30" fmla="*/ 21574 h 2528811"/>
              <a:gd name="connsiteX31" fmla="*/ 3324919 w 4294429"/>
              <a:gd name="connsiteY31" fmla="*/ 269224 h 2528811"/>
              <a:gd name="connsiteX32" fmla="*/ 3048694 w 4294429"/>
              <a:gd name="connsiteY32" fmla="*/ 288274 h 2528811"/>
              <a:gd name="connsiteX33" fmla="*/ 2620069 w 4294429"/>
              <a:gd name="connsiteY33" fmla="*/ 78724 h 2528811"/>
              <a:gd name="connsiteX34" fmla="*/ 2420044 w 4294429"/>
              <a:gd name="connsiteY34" fmla="*/ 145399 h 2528811"/>
              <a:gd name="connsiteX35" fmla="*/ 2077144 w 4294429"/>
              <a:gd name="connsiteY35" fmla="*/ 393049 h 2528811"/>
              <a:gd name="connsiteX36" fmla="*/ 2029519 w 4294429"/>
              <a:gd name="connsiteY36" fmla="*/ 497824 h 2528811"/>
              <a:gd name="connsiteX37" fmla="*/ 1848544 w 4294429"/>
              <a:gd name="connsiteY37" fmla="*/ 612124 h 2528811"/>
              <a:gd name="connsiteX38" fmla="*/ 1581844 w 4294429"/>
              <a:gd name="connsiteY38" fmla="*/ 631174 h 2528811"/>
              <a:gd name="connsiteX39" fmla="*/ 1210369 w 4294429"/>
              <a:gd name="connsiteY39" fmla="*/ 421624 h 2528811"/>
              <a:gd name="connsiteX40" fmla="*/ 896044 w 4294429"/>
              <a:gd name="connsiteY40" fmla="*/ 526399 h 2528811"/>
              <a:gd name="connsiteX41" fmla="*/ 715069 w 4294429"/>
              <a:gd name="connsiteY41" fmla="*/ 726424 h 2528811"/>
              <a:gd name="connsiteX42" fmla="*/ 400744 w 4294429"/>
              <a:gd name="connsiteY42" fmla="*/ 812149 h 2528811"/>
              <a:gd name="connsiteX43" fmla="*/ 486469 w 4294429"/>
              <a:gd name="connsiteY43" fmla="*/ 1126474 h 2528811"/>
              <a:gd name="connsiteX44" fmla="*/ 486469 w 4294429"/>
              <a:gd name="connsiteY44" fmla="*/ 1402699 h 2528811"/>
              <a:gd name="connsiteX45" fmla="*/ 286444 w 4294429"/>
              <a:gd name="connsiteY45" fmla="*/ 1364599 h 2528811"/>
              <a:gd name="connsiteX0" fmla="*/ 286444 w 4294429"/>
              <a:gd name="connsiteY0" fmla="*/ 1364599 h 2528811"/>
              <a:gd name="connsiteX1" fmla="*/ 694 w 4294429"/>
              <a:gd name="connsiteY1" fmla="*/ 1459849 h 2528811"/>
              <a:gd name="connsiteX2" fmla="*/ 210244 w 4294429"/>
              <a:gd name="connsiteY2" fmla="*/ 1669399 h 2528811"/>
              <a:gd name="connsiteX3" fmla="*/ 343595 w 4294429"/>
              <a:gd name="connsiteY3" fmla="*/ 1682099 h 2528811"/>
              <a:gd name="connsiteX4" fmla="*/ 556319 w 4294429"/>
              <a:gd name="connsiteY4" fmla="*/ 1729724 h 2528811"/>
              <a:gd name="connsiteX5" fmla="*/ 699195 w 4294429"/>
              <a:gd name="connsiteY5" fmla="*/ 1793224 h 2528811"/>
              <a:gd name="connsiteX6" fmla="*/ 746819 w 4294429"/>
              <a:gd name="connsiteY6" fmla="*/ 1850374 h 2528811"/>
              <a:gd name="connsiteX7" fmla="*/ 816670 w 4294429"/>
              <a:gd name="connsiteY7" fmla="*/ 1964674 h 2528811"/>
              <a:gd name="connsiteX8" fmla="*/ 819845 w 4294429"/>
              <a:gd name="connsiteY8" fmla="*/ 2145649 h 2528811"/>
              <a:gd name="connsiteX9" fmla="*/ 775395 w 4294429"/>
              <a:gd name="connsiteY9" fmla="*/ 2215499 h 2528811"/>
              <a:gd name="connsiteX10" fmla="*/ 829369 w 4294429"/>
              <a:gd name="connsiteY10" fmla="*/ 2278999 h 2528811"/>
              <a:gd name="connsiteX11" fmla="*/ 1115119 w 4294429"/>
              <a:gd name="connsiteY11" fmla="*/ 2415524 h 2528811"/>
              <a:gd name="connsiteX12" fmla="*/ 1423094 w 4294429"/>
              <a:gd name="connsiteY12" fmla="*/ 2526649 h 2528811"/>
              <a:gd name="connsiteX13" fmla="*/ 1508819 w 4294429"/>
              <a:gd name="connsiteY13" fmla="*/ 2313924 h 2528811"/>
              <a:gd name="connsiteX14" fmla="*/ 1677094 w 4294429"/>
              <a:gd name="connsiteY14" fmla="*/ 2098024 h 2528811"/>
              <a:gd name="connsiteX15" fmla="*/ 1788219 w 4294429"/>
              <a:gd name="connsiteY15" fmla="*/ 2164699 h 2528811"/>
              <a:gd name="connsiteX16" fmla="*/ 1950144 w 4294429"/>
              <a:gd name="connsiteY16" fmla="*/ 2094849 h 2528811"/>
              <a:gd name="connsiteX17" fmla="*/ 2007294 w 4294429"/>
              <a:gd name="connsiteY17" fmla="*/ 2218674 h 2528811"/>
              <a:gd name="connsiteX18" fmla="*/ 2566094 w 4294429"/>
              <a:gd name="connsiteY18" fmla="*/ 1755124 h 2528811"/>
              <a:gd name="connsiteX19" fmla="*/ 2680394 w 4294429"/>
              <a:gd name="connsiteY19" fmla="*/ 1618599 h 2528811"/>
              <a:gd name="connsiteX20" fmla="*/ 2715319 w 4294429"/>
              <a:gd name="connsiteY20" fmla="*/ 1434449 h 2528811"/>
              <a:gd name="connsiteX21" fmla="*/ 2950269 w 4294429"/>
              <a:gd name="connsiteY21" fmla="*/ 1285224 h 2528811"/>
              <a:gd name="connsiteX22" fmla="*/ 3229669 w 4294429"/>
              <a:gd name="connsiteY22" fmla="*/ 1183624 h 2528811"/>
              <a:gd name="connsiteX23" fmla="*/ 3415407 w 4294429"/>
              <a:gd name="connsiteY23" fmla="*/ 1209818 h 2528811"/>
              <a:gd name="connsiteX24" fmla="*/ 3532089 w 4294429"/>
              <a:gd name="connsiteY24" fmla="*/ 1116949 h 2528811"/>
              <a:gd name="connsiteX25" fmla="*/ 3686869 w 4294429"/>
              <a:gd name="connsiteY25" fmla="*/ 802624 h 2528811"/>
              <a:gd name="connsiteX26" fmla="*/ 3877369 w 4294429"/>
              <a:gd name="connsiteY26" fmla="*/ 364474 h 2528811"/>
              <a:gd name="connsiteX27" fmla="*/ 4229794 w 4294429"/>
              <a:gd name="connsiteY27" fmla="*/ 373999 h 2528811"/>
              <a:gd name="connsiteX28" fmla="*/ 4229794 w 4294429"/>
              <a:gd name="connsiteY28" fmla="*/ 183499 h 2528811"/>
              <a:gd name="connsiteX29" fmla="*/ 4239319 w 4294429"/>
              <a:gd name="connsiteY29" fmla="*/ 31099 h 2528811"/>
              <a:gd name="connsiteX30" fmla="*/ 3458269 w 4294429"/>
              <a:gd name="connsiteY30" fmla="*/ 21574 h 2528811"/>
              <a:gd name="connsiteX31" fmla="*/ 3324919 w 4294429"/>
              <a:gd name="connsiteY31" fmla="*/ 269224 h 2528811"/>
              <a:gd name="connsiteX32" fmla="*/ 3048694 w 4294429"/>
              <a:gd name="connsiteY32" fmla="*/ 288274 h 2528811"/>
              <a:gd name="connsiteX33" fmla="*/ 2620069 w 4294429"/>
              <a:gd name="connsiteY33" fmla="*/ 78724 h 2528811"/>
              <a:gd name="connsiteX34" fmla="*/ 2420044 w 4294429"/>
              <a:gd name="connsiteY34" fmla="*/ 145399 h 2528811"/>
              <a:gd name="connsiteX35" fmla="*/ 2077144 w 4294429"/>
              <a:gd name="connsiteY35" fmla="*/ 393049 h 2528811"/>
              <a:gd name="connsiteX36" fmla="*/ 2029519 w 4294429"/>
              <a:gd name="connsiteY36" fmla="*/ 497824 h 2528811"/>
              <a:gd name="connsiteX37" fmla="*/ 1848544 w 4294429"/>
              <a:gd name="connsiteY37" fmla="*/ 612124 h 2528811"/>
              <a:gd name="connsiteX38" fmla="*/ 1581844 w 4294429"/>
              <a:gd name="connsiteY38" fmla="*/ 631174 h 2528811"/>
              <a:gd name="connsiteX39" fmla="*/ 1210369 w 4294429"/>
              <a:gd name="connsiteY39" fmla="*/ 421624 h 2528811"/>
              <a:gd name="connsiteX40" fmla="*/ 896044 w 4294429"/>
              <a:gd name="connsiteY40" fmla="*/ 526399 h 2528811"/>
              <a:gd name="connsiteX41" fmla="*/ 715069 w 4294429"/>
              <a:gd name="connsiteY41" fmla="*/ 726424 h 2528811"/>
              <a:gd name="connsiteX42" fmla="*/ 400744 w 4294429"/>
              <a:gd name="connsiteY42" fmla="*/ 812149 h 2528811"/>
              <a:gd name="connsiteX43" fmla="*/ 486469 w 4294429"/>
              <a:gd name="connsiteY43" fmla="*/ 1126474 h 2528811"/>
              <a:gd name="connsiteX44" fmla="*/ 486469 w 4294429"/>
              <a:gd name="connsiteY44" fmla="*/ 1402699 h 2528811"/>
              <a:gd name="connsiteX45" fmla="*/ 286444 w 4294429"/>
              <a:gd name="connsiteY45" fmla="*/ 1364599 h 2528811"/>
              <a:gd name="connsiteX0" fmla="*/ 286444 w 4294429"/>
              <a:gd name="connsiteY0" fmla="*/ 1364599 h 2528811"/>
              <a:gd name="connsiteX1" fmla="*/ 694 w 4294429"/>
              <a:gd name="connsiteY1" fmla="*/ 1459849 h 2528811"/>
              <a:gd name="connsiteX2" fmla="*/ 210244 w 4294429"/>
              <a:gd name="connsiteY2" fmla="*/ 1669399 h 2528811"/>
              <a:gd name="connsiteX3" fmla="*/ 343595 w 4294429"/>
              <a:gd name="connsiteY3" fmla="*/ 1682099 h 2528811"/>
              <a:gd name="connsiteX4" fmla="*/ 556319 w 4294429"/>
              <a:gd name="connsiteY4" fmla="*/ 1729724 h 2528811"/>
              <a:gd name="connsiteX5" fmla="*/ 699195 w 4294429"/>
              <a:gd name="connsiteY5" fmla="*/ 1793224 h 2528811"/>
              <a:gd name="connsiteX6" fmla="*/ 746819 w 4294429"/>
              <a:gd name="connsiteY6" fmla="*/ 1850374 h 2528811"/>
              <a:gd name="connsiteX7" fmla="*/ 816670 w 4294429"/>
              <a:gd name="connsiteY7" fmla="*/ 1964674 h 2528811"/>
              <a:gd name="connsiteX8" fmla="*/ 819845 w 4294429"/>
              <a:gd name="connsiteY8" fmla="*/ 2145649 h 2528811"/>
              <a:gd name="connsiteX9" fmla="*/ 775395 w 4294429"/>
              <a:gd name="connsiteY9" fmla="*/ 2215499 h 2528811"/>
              <a:gd name="connsiteX10" fmla="*/ 829369 w 4294429"/>
              <a:gd name="connsiteY10" fmla="*/ 2278999 h 2528811"/>
              <a:gd name="connsiteX11" fmla="*/ 1115119 w 4294429"/>
              <a:gd name="connsiteY11" fmla="*/ 2415524 h 2528811"/>
              <a:gd name="connsiteX12" fmla="*/ 1423094 w 4294429"/>
              <a:gd name="connsiteY12" fmla="*/ 2526649 h 2528811"/>
              <a:gd name="connsiteX13" fmla="*/ 1508819 w 4294429"/>
              <a:gd name="connsiteY13" fmla="*/ 2313924 h 2528811"/>
              <a:gd name="connsiteX14" fmla="*/ 1677094 w 4294429"/>
              <a:gd name="connsiteY14" fmla="*/ 2098024 h 2528811"/>
              <a:gd name="connsiteX15" fmla="*/ 1788219 w 4294429"/>
              <a:gd name="connsiteY15" fmla="*/ 2164699 h 2528811"/>
              <a:gd name="connsiteX16" fmla="*/ 1950144 w 4294429"/>
              <a:gd name="connsiteY16" fmla="*/ 2094849 h 2528811"/>
              <a:gd name="connsiteX17" fmla="*/ 2007294 w 4294429"/>
              <a:gd name="connsiteY17" fmla="*/ 2218674 h 2528811"/>
              <a:gd name="connsiteX18" fmla="*/ 2566094 w 4294429"/>
              <a:gd name="connsiteY18" fmla="*/ 1755124 h 2528811"/>
              <a:gd name="connsiteX19" fmla="*/ 2680394 w 4294429"/>
              <a:gd name="connsiteY19" fmla="*/ 1618599 h 2528811"/>
              <a:gd name="connsiteX20" fmla="*/ 2715319 w 4294429"/>
              <a:gd name="connsiteY20" fmla="*/ 1434449 h 2528811"/>
              <a:gd name="connsiteX21" fmla="*/ 2950269 w 4294429"/>
              <a:gd name="connsiteY21" fmla="*/ 1285224 h 2528811"/>
              <a:gd name="connsiteX22" fmla="*/ 3229669 w 4294429"/>
              <a:gd name="connsiteY22" fmla="*/ 1183624 h 2528811"/>
              <a:gd name="connsiteX23" fmla="*/ 3415407 w 4294429"/>
              <a:gd name="connsiteY23" fmla="*/ 1209818 h 2528811"/>
              <a:gd name="connsiteX24" fmla="*/ 3532089 w 4294429"/>
              <a:gd name="connsiteY24" fmla="*/ 1116949 h 2528811"/>
              <a:gd name="connsiteX25" fmla="*/ 3667819 w 4294429"/>
              <a:gd name="connsiteY25" fmla="*/ 788336 h 2528811"/>
              <a:gd name="connsiteX26" fmla="*/ 3877369 w 4294429"/>
              <a:gd name="connsiteY26" fmla="*/ 364474 h 2528811"/>
              <a:gd name="connsiteX27" fmla="*/ 4229794 w 4294429"/>
              <a:gd name="connsiteY27" fmla="*/ 373999 h 2528811"/>
              <a:gd name="connsiteX28" fmla="*/ 4229794 w 4294429"/>
              <a:gd name="connsiteY28" fmla="*/ 183499 h 2528811"/>
              <a:gd name="connsiteX29" fmla="*/ 4239319 w 4294429"/>
              <a:gd name="connsiteY29" fmla="*/ 31099 h 2528811"/>
              <a:gd name="connsiteX30" fmla="*/ 3458269 w 4294429"/>
              <a:gd name="connsiteY30" fmla="*/ 21574 h 2528811"/>
              <a:gd name="connsiteX31" fmla="*/ 3324919 w 4294429"/>
              <a:gd name="connsiteY31" fmla="*/ 269224 h 2528811"/>
              <a:gd name="connsiteX32" fmla="*/ 3048694 w 4294429"/>
              <a:gd name="connsiteY32" fmla="*/ 288274 h 2528811"/>
              <a:gd name="connsiteX33" fmla="*/ 2620069 w 4294429"/>
              <a:gd name="connsiteY33" fmla="*/ 78724 h 2528811"/>
              <a:gd name="connsiteX34" fmla="*/ 2420044 w 4294429"/>
              <a:gd name="connsiteY34" fmla="*/ 145399 h 2528811"/>
              <a:gd name="connsiteX35" fmla="*/ 2077144 w 4294429"/>
              <a:gd name="connsiteY35" fmla="*/ 393049 h 2528811"/>
              <a:gd name="connsiteX36" fmla="*/ 2029519 w 4294429"/>
              <a:gd name="connsiteY36" fmla="*/ 497824 h 2528811"/>
              <a:gd name="connsiteX37" fmla="*/ 1848544 w 4294429"/>
              <a:gd name="connsiteY37" fmla="*/ 612124 h 2528811"/>
              <a:gd name="connsiteX38" fmla="*/ 1581844 w 4294429"/>
              <a:gd name="connsiteY38" fmla="*/ 631174 h 2528811"/>
              <a:gd name="connsiteX39" fmla="*/ 1210369 w 4294429"/>
              <a:gd name="connsiteY39" fmla="*/ 421624 h 2528811"/>
              <a:gd name="connsiteX40" fmla="*/ 896044 w 4294429"/>
              <a:gd name="connsiteY40" fmla="*/ 526399 h 2528811"/>
              <a:gd name="connsiteX41" fmla="*/ 715069 w 4294429"/>
              <a:gd name="connsiteY41" fmla="*/ 726424 h 2528811"/>
              <a:gd name="connsiteX42" fmla="*/ 400744 w 4294429"/>
              <a:gd name="connsiteY42" fmla="*/ 812149 h 2528811"/>
              <a:gd name="connsiteX43" fmla="*/ 486469 w 4294429"/>
              <a:gd name="connsiteY43" fmla="*/ 1126474 h 2528811"/>
              <a:gd name="connsiteX44" fmla="*/ 486469 w 4294429"/>
              <a:gd name="connsiteY44" fmla="*/ 1402699 h 2528811"/>
              <a:gd name="connsiteX45" fmla="*/ 286444 w 4294429"/>
              <a:gd name="connsiteY45" fmla="*/ 1364599 h 2528811"/>
              <a:gd name="connsiteX0" fmla="*/ 286444 w 4294429"/>
              <a:gd name="connsiteY0" fmla="*/ 1364599 h 2528811"/>
              <a:gd name="connsiteX1" fmla="*/ 694 w 4294429"/>
              <a:gd name="connsiteY1" fmla="*/ 1459849 h 2528811"/>
              <a:gd name="connsiteX2" fmla="*/ 210244 w 4294429"/>
              <a:gd name="connsiteY2" fmla="*/ 1669399 h 2528811"/>
              <a:gd name="connsiteX3" fmla="*/ 343595 w 4294429"/>
              <a:gd name="connsiteY3" fmla="*/ 1682099 h 2528811"/>
              <a:gd name="connsiteX4" fmla="*/ 556319 w 4294429"/>
              <a:gd name="connsiteY4" fmla="*/ 1729724 h 2528811"/>
              <a:gd name="connsiteX5" fmla="*/ 699195 w 4294429"/>
              <a:gd name="connsiteY5" fmla="*/ 1793224 h 2528811"/>
              <a:gd name="connsiteX6" fmla="*/ 746819 w 4294429"/>
              <a:gd name="connsiteY6" fmla="*/ 1850374 h 2528811"/>
              <a:gd name="connsiteX7" fmla="*/ 816670 w 4294429"/>
              <a:gd name="connsiteY7" fmla="*/ 1964674 h 2528811"/>
              <a:gd name="connsiteX8" fmla="*/ 819845 w 4294429"/>
              <a:gd name="connsiteY8" fmla="*/ 2145649 h 2528811"/>
              <a:gd name="connsiteX9" fmla="*/ 775395 w 4294429"/>
              <a:gd name="connsiteY9" fmla="*/ 2215499 h 2528811"/>
              <a:gd name="connsiteX10" fmla="*/ 829369 w 4294429"/>
              <a:gd name="connsiteY10" fmla="*/ 2278999 h 2528811"/>
              <a:gd name="connsiteX11" fmla="*/ 1115119 w 4294429"/>
              <a:gd name="connsiteY11" fmla="*/ 2415524 h 2528811"/>
              <a:gd name="connsiteX12" fmla="*/ 1423094 w 4294429"/>
              <a:gd name="connsiteY12" fmla="*/ 2526649 h 2528811"/>
              <a:gd name="connsiteX13" fmla="*/ 1508819 w 4294429"/>
              <a:gd name="connsiteY13" fmla="*/ 2313924 h 2528811"/>
              <a:gd name="connsiteX14" fmla="*/ 1677094 w 4294429"/>
              <a:gd name="connsiteY14" fmla="*/ 2098024 h 2528811"/>
              <a:gd name="connsiteX15" fmla="*/ 1788219 w 4294429"/>
              <a:gd name="connsiteY15" fmla="*/ 2164699 h 2528811"/>
              <a:gd name="connsiteX16" fmla="*/ 1950144 w 4294429"/>
              <a:gd name="connsiteY16" fmla="*/ 2094849 h 2528811"/>
              <a:gd name="connsiteX17" fmla="*/ 2007294 w 4294429"/>
              <a:gd name="connsiteY17" fmla="*/ 2218674 h 2528811"/>
              <a:gd name="connsiteX18" fmla="*/ 2566094 w 4294429"/>
              <a:gd name="connsiteY18" fmla="*/ 1755124 h 2528811"/>
              <a:gd name="connsiteX19" fmla="*/ 2680394 w 4294429"/>
              <a:gd name="connsiteY19" fmla="*/ 1618599 h 2528811"/>
              <a:gd name="connsiteX20" fmla="*/ 2715319 w 4294429"/>
              <a:gd name="connsiteY20" fmla="*/ 1434449 h 2528811"/>
              <a:gd name="connsiteX21" fmla="*/ 2950269 w 4294429"/>
              <a:gd name="connsiteY21" fmla="*/ 1285224 h 2528811"/>
              <a:gd name="connsiteX22" fmla="*/ 3229669 w 4294429"/>
              <a:gd name="connsiteY22" fmla="*/ 1183624 h 2528811"/>
              <a:gd name="connsiteX23" fmla="*/ 3415407 w 4294429"/>
              <a:gd name="connsiteY23" fmla="*/ 1209818 h 2528811"/>
              <a:gd name="connsiteX24" fmla="*/ 3532089 w 4294429"/>
              <a:gd name="connsiteY24" fmla="*/ 1116949 h 2528811"/>
              <a:gd name="connsiteX25" fmla="*/ 3667819 w 4294429"/>
              <a:gd name="connsiteY25" fmla="*/ 788336 h 2528811"/>
              <a:gd name="connsiteX26" fmla="*/ 3832126 w 4294429"/>
              <a:gd name="connsiteY26" fmla="*/ 445437 h 2528811"/>
              <a:gd name="connsiteX27" fmla="*/ 3877369 w 4294429"/>
              <a:gd name="connsiteY27" fmla="*/ 364474 h 2528811"/>
              <a:gd name="connsiteX28" fmla="*/ 4229794 w 4294429"/>
              <a:gd name="connsiteY28" fmla="*/ 373999 h 2528811"/>
              <a:gd name="connsiteX29" fmla="*/ 4229794 w 4294429"/>
              <a:gd name="connsiteY29" fmla="*/ 183499 h 2528811"/>
              <a:gd name="connsiteX30" fmla="*/ 4239319 w 4294429"/>
              <a:gd name="connsiteY30" fmla="*/ 31099 h 2528811"/>
              <a:gd name="connsiteX31" fmla="*/ 3458269 w 4294429"/>
              <a:gd name="connsiteY31" fmla="*/ 21574 h 2528811"/>
              <a:gd name="connsiteX32" fmla="*/ 3324919 w 4294429"/>
              <a:gd name="connsiteY32" fmla="*/ 269224 h 2528811"/>
              <a:gd name="connsiteX33" fmla="*/ 3048694 w 4294429"/>
              <a:gd name="connsiteY33" fmla="*/ 288274 h 2528811"/>
              <a:gd name="connsiteX34" fmla="*/ 2620069 w 4294429"/>
              <a:gd name="connsiteY34" fmla="*/ 78724 h 2528811"/>
              <a:gd name="connsiteX35" fmla="*/ 2420044 w 4294429"/>
              <a:gd name="connsiteY35" fmla="*/ 145399 h 2528811"/>
              <a:gd name="connsiteX36" fmla="*/ 2077144 w 4294429"/>
              <a:gd name="connsiteY36" fmla="*/ 393049 h 2528811"/>
              <a:gd name="connsiteX37" fmla="*/ 2029519 w 4294429"/>
              <a:gd name="connsiteY37" fmla="*/ 497824 h 2528811"/>
              <a:gd name="connsiteX38" fmla="*/ 1848544 w 4294429"/>
              <a:gd name="connsiteY38" fmla="*/ 612124 h 2528811"/>
              <a:gd name="connsiteX39" fmla="*/ 1581844 w 4294429"/>
              <a:gd name="connsiteY39" fmla="*/ 631174 h 2528811"/>
              <a:gd name="connsiteX40" fmla="*/ 1210369 w 4294429"/>
              <a:gd name="connsiteY40" fmla="*/ 421624 h 2528811"/>
              <a:gd name="connsiteX41" fmla="*/ 896044 w 4294429"/>
              <a:gd name="connsiteY41" fmla="*/ 526399 h 2528811"/>
              <a:gd name="connsiteX42" fmla="*/ 715069 w 4294429"/>
              <a:gd name="connsiteY42" fmla="*/ 726424 h 2528811"/>
              <a:gd name="connsiteX43" fmla="*/ 400744 w 4294429"/>
              <a:gd name="connsiteY43" fmla="*/ 812149 h 2528811"/>
              <a:gd name="connsiteX44" fmla="*/ 486469 w 4294429"/>
              <a:gd name="connsiteY44" fmla="*/ 1126474 h 2528811"/>
              <a:gd name="connsiteX45" fmla="*/ 486469 w 4294429"/>
              <a:gd name="connsiteY45" fmla="*/ 1402699 h 2528811"/>
              <a:gd name="connsiteX46" fmla="*/ 286444 w 4294429"/>
              <a:gd name="connsiteY46" fmla="*/ 1364599 h 2528811"/>
              <a:gd name="connsiteX0" fmla="*/ 286444 w 4294429"/>
              <a:gd name="connsiteY0" fmla="*/ 1364599 h 2528811"/>
              <a:gd name="connsiteX1" fmla="*/ 694 w 4294429"/>
              <a:gd name="connsiteY1" fmla="*/ 1459849 h 2528811"/>
              <a:gd name="connsiteX2" fmla="*/ 210244 w 4294429"/>
              <a:gd name="connsiteY2" fmla="*/ 1669399 h 2528811"/>
              <a:gd name="connsiteX3" fmla="*/ 343595 w 4294429"/>
              <a:gd name="connsiteY3" fmla="*/ 1682099 h 2528811"/>
              <a:gd name="connsiteX4" fmla="*/ 556319 w 4294429"/>
              <a:gd name="connsiteY4" fmla="*/ 1729724 h 2528811"/>
              <a:gd name="connsiteX5" fmla="*/ 699195 w 4294429"/>
              <a:gd name="connsiteY5" fmla="*/ 1793224 h 2528811"/>
              <a:gd name="connsiteX6" fmla="*/ 746819 w 4294429"/>
              <a:gd name="connsiteY6" fmla="*/ 1850374 h 2528811"/>
              <a:gd name="connsiteX7" fmla="*/ 816670 w 4294429"/>
              <a:gd name="connsiteY7" fmla="*/ 1964674 h 2528811"/>
              <a:gd name="connsiteX8" fmla="*/ 819845 w 4294429"/>
              <a:gd name="connsiteY8" fmla="*/ 2145649 h 2528811"/>
              <a:gd name="connsiteX9" fmla="*/ 775395 w 4294429"/>
              <a:gd name="connsiteY9" fmla="*/ 2215499 h 2528811"/>
              <a:gd name="connsiteX10" fmla="*/ 829369 w 4294429"/>
              <a:gd name="connsiteY10" fmla="*/ 2278999 h 2528811"/>
              <a:gd name="connsiteX11" fmla="*/ 1115119 w 4294429"/>
              <a:gd name="connsiteY11" fmla="*/ 2415524 h 2528811"/>
              <a:gd name="connsiteX12" fmla="*/ 1423094 w 4294429"/>
              <a:gd name="connsiteY12" fmla="*/ 2526649 h 2528811"/>
              <a:gd name="connsiteX13" fmla="*/ 1508819 w 4294429"/>
              <a:gd name="connsiteY13" fmla="*/ 2313924 h 2528811"/>
              <a:gd name="connsiteX14" fmla="*/ 1677094 w 4294429"/>
              <a:gd name="connsiteY14" fmla="*/ 2098024 h 2528811"/>
              <a:gd name="connsiteX15" fmla="*/ 1788219 w 4294429"/>
              <a:gd name="connsiteY15" fmla="*/ 2164699 h 2528811"/>
              <a:gd name="connsiteX16" fmla="*/ 1950144 w 4294429"/>
              <a:gd name="connsiteY16" fmla="*/ 2094849 h 2528811"/>
              <a:gd name="connsiteX17" fmla="*/ 2007294 w 4294429"/>
              <a:gd name="connsiteY17" fmla="*/ 2218674 h 2528811"/>
              <a:gd name="connsiteX18" fmla="*/ 2566094 w 4294429"/>
              <a:gd name="connsiteY18" fmla="*/ 1755124 h 2528811"/>
              <a:gd name="connsiteX19" fmla="*/ 2680394 w 4294429"/>
              <a:gd name="connsiteY19" fmla="*/ 1618599 h 2528811"/>
              <a:gd name="connsiteX20" fmla="*/ 2715319 w 4294429"/>
              <a:gd name="connsiteY20" fmla="*/ 1434449 h 2528811"/>
              <a:gd name="connsiteX21" fmla="*/ 2950269 w 4294429"/>
              <a:gd name="connsiteY21" fmla="*/ 1285224 h 2528811"/>
              <a:gd name="connsiteX22" fmla="*/ 3229669 w 4294429"/>
              <a:gd name="connsiteY22" fmla="*/ 1183624 h 2528811"/>
              <a:gd name="connsiteX23" fmla="*/ 3415407 w 4294429"/>
              <a:gd name="connsiteY23" fmla="*/ 1209818 h 2528811"/>
              <a:gd name="connsiteX24" fmla="*/ 3532089 w 4294429"/>
              <a:gd name="connsiteY24" fmla="*/ 1116949 h 2528811"/>
              <a:gd name="connsiteX25" fmla="*/ 3667819 w 4294429"/>
              <a:gd name="connsiteY25" fmla="*/ 788336 h 2528811"/>
              <a:gd name="connsiteX26" fmla="*/ 3832126 w 4294429"/>
              <a:gd name="connsiteY26" fmla="*/ 445437 h 2528811"/>
              <a:gd name="connsiteX27" fmla="*/ 3959919 w 4294429"/>
              <a:gd name="connsiteY27" fmla="*/ 332724 h 2528811"/>
              <a:gd name="connsiteX28" fmla="*/ 4229794 w 4294429"/>
              <a:gd name="connsiteY28" fmla="*/ 373999 h 2528811"/>
              <a:gd name="connsiteX29" fmla="*/ 4229794 w 4294429"/>
              <a:gd name="connsiteY29" fmla="*/ 183499 h 2528811"/>
              <a:gd name="connsiteX30" fmla="*/ 4239319 w 4294429"/>
              <a:gd name="connsiteY30" fmla="*/ 31099 h 2528811"/>
              <a:gd name="connsiteX31" fmla="*/ 3458269 w 4294429"/>
              <a:gd name="connsiteY31" fmla="*/ 21574 h 2528811"/>
              <a:gd name="connsiteX32" fmla="*/ 3324919 w 4294429"/>
              <a:gd name="connsiteY32" fmla="*/ 269224 h 2528811"/>
              <a:gd name="connsiteX33" fmla="*/ 3048694 w 4294429"/>
              <a:gd name="connsiteY33" fmla="*/ 288274 h 2528811"/>
              <a:gd name="connsiteX34" fmla="*/ 2620069 w 4294429"/>
              <a:gd name="connsiteY34" fmla="*/ 78724 h 2528811"/>
              <a:gd name="connsiteX35" fmla="*/ 2420044 w 4294429"/>
              <a:gd name="connsiteY35" fmla="*/ 145399 h 2528811"/>
              <a:gd name="connsiteX36" fmla="*/ 2077144 w 4294429"/>
              <a:gd name="connsiteY36" fmla="*/ 393049 h 2528811"/>
              <a:gd name="connsiteX37" fmla="*/ 2029519 w 4294429"/>
              <a:gd name="connsiteY37" fmla="*/ 497824 h 2528811"/>
              <a:gd name="connsiteX38" fmla="*/ 1848544 w 4294429"/>
              <a:gd name="connsiteY38" fmla="*/ 612124 h 2528811"/>
              <a:gd name="connsiteX39" fmla="*/ 1581844 w 4294429"/>
              <a:gd name="connsiteY39" fmla="*/ 631174 h 2528811"/>
              <a:gd name="connsiteX40" fmla="*/ 1210369 w 4294429"/>
              <a:gd name="connsiteY40" fmla="*/ 421624 h 2528811"/>
              <a:gd name="connsiteX41" fmla="*/ 896044 w 4294429"/>
              <a:gd name="connsiteY41" fmla="*/ 526399 h 2528811"/>
              <a:gd name="connsiteX42" fmla="*/ 715069 w 4294429"/>
              <a:gd name="connsiteY42" fmla="*/ 726424 h 2528811"/>
              <a:gd name="connsiteX43" fmla="*/ 400744 w 4294429"/>
              <a:gd name="connsiteY43" fmla="*/ 812149 h 2528811"/>
              <a:gd name="connsiteX44" fmla="*/ 486469 w 4294429"/>
              <a:gd name="connsiteY44" fmla="*/ 1126474 h 2528811"/>
              <a:gd name="connsiteX45" fmla="*/ 486469 w 4294429"/>
              <a:gd name="connsiteY45" fmla="*/ 1402699 h 2528811"/>
              <a:gd name="connsiteX46" fmla="*/ 286444 w 4294429"/>
              <a:gd name="connsiteY46" fmla="*/ 1364599 h 2528811"/>
              <a:gd name="connsiteX0" fmla="*/ 286444 w 4293991"/>
              <a:gd name="connsiteY0" fmla="*/ 1364599 h 2528811"/>
              <a:gd name="connsiteX1" fmla="*/ 694 w 4293991"/>
              <a:gd name="connsiteY1" fmla="*/ 1459849 h 2528811"/>
              <a:gd name="connsiteX2" fmla="*/ 210244 w 4293991"/>
              <a:gd name="connsiteY2" fmla="*/ 1669399 h 2528811"/>
              <a:gd name="connsiteX3" fmla="*/ 343595 w 4293991"/>
              <a:gd name="connsiteY3" fmla="*/ 1682099 h 2528811"/>
              <a:gd name="connsiteX4" fmla="*/ 556319 w 4293991"/>
              <a:gd name="connsiteY4" fmla="*/ 1729724 h 2528811"/>
              <a:gd name="connsiteX5" fmla="*/ 699195 w 4293991"/>
              <a:gd name="connsiteY5" fmla="*/ 1793224 h 2528811"/>
              <a:gd name="connsiteX6" fmla="*/ 746819 w 4293991"/>
              <a:gd name="connsiteY6" fmla="*/ 1850374 h 2528811"/>
              <a:gd name="connsiteX7" fmla="*/ 816670 w 4293991"/>
              <a:gd name="connsiteY7" fmla="*/ 1964674 h 2528811"/>
              <a:gd name="connsiteX8" fmla="*/ 819845 w 4293991"/>
              <a:gd name="connsiteY8" fmla="*/ 2145649 h 2528811"/>
              <a:gd name="connsiteX9" fmla="*/ 775395 w 4293991"/>
              <a:gd name="connsiteY9" fmla="*/ 2215499 h 2528811"/>
              <a:gd name="connsiteX10" fmla="*/ 829369 w 4293991"/>
              <a:gd name="connsiteY10" fmla="*/ 2278999 h 2528811"/>
              <a:gd name="connsiteX11" fmla="*/ 1115119 w 4293991"/>
              <a:gd name="connsiteY11" fmla="*/ 2415524 h 2528811"/>
              <a:gd name="connsiteX12" fmla="*/ 1423094 w 4293991"/>
              <a:gd name="connsiteY12" fmla="*/ 2526649 h 2528811"/>
              <a:gd name="connsiteX13" fmla="*/ 1508819 w 4293991"/>
              <a:gd name="connsiteY13" fmla="*/ 2313924 h 2528811"/>
              <a:gd name="connsiteX14" fmla="*/ 1677094 w 4293991"/>
              <a:gd name="connsiteY14" fmla="*/ 2098024 h 2528811"/>
              <a:gd name="connsiteX15" fmla="*/ 1788219 w 4293991"/>
              <a:gd name="connsiteY15" fmla="*/ 2164699 h 2528811"/>
              <a:gd name="connsiteX16" fmla="*/ 1950144 w 4293991"/>
              <a:gd name="connsiteY16" fmla="*/ 2094849 h 2528811"/>
              <a:gd name="connsiteX17" fmla="*/ 2007294 w 4293991"/>
              <a:gd name="connsiteY17" fmla="*/ 2218674 h 2528811"/>
              <a:gd name="connsiteX18" fmla="*/ 2566094 w 4293991"/>
              <a:gd name="connsiteY18" fmla="*/ 1755124 h 2528811"/>
              <a:gd name="connsiteX19" fmla="*/ 2680394 w 4293991"/>
              <a:gd name="connsiteY19" fmla="*/ 1618599 h 2528811"/>
              <a:gd name="connsiteX20" fmla="*/ 2715319 w 4293991"/>
              <a:gd name="connsiteY20" fmla="*/ 1434449 h 2528811"/>
              <a:gd name="connsiteX21" fmla="*/ 2950269 w 4293991"/>
              <a:gd name="connsiteY21" fmla="*/ 1285224 h 2528811"/>
              <a:gd name="connsiteX22" fmla="*/ 3229669 w 4293991"/>
              <a:gd name="connsiteY22" fmla="*/ 1183624 h 2528811"/>
              <a:gd name="connsiteX23" fmla="*/ 3415407 w 4293991"/>
              <a:gd name="connsiteY23" fmla="*/ 1209818 h 2528811"/>
              <a:gd name="connsiteX24" fmla="*/ 3532089 w 4293991"/>
              <a:gd name="connsiteY24" fmla="*/ 1116949 h 2528811"/>
              <a:gd name="connsiteX25" fmla="*/ 3667819 w 4293991"/>
              <a:gd name="connsiteY25" fmla="*/ 788336 h 2528811"/>
              <a:gd name="connsiteX26" fmla="*/ 3832126 w 4293991"/>
              <a:gd name="connsiteY26" fmla="*/ 445437 h 2528811"/>
              <a:gd name="connsiteX27" fmla="*/ 3959919 w 4293991"/>
              <a:gd name="connsiteY27" fmla="*/ 332724 h 2528811"/>
              <a:gd name="connsiteX28" fmla="*/ 4242494 w 4293991"/>
              <a:gd name="connsiteY28" fmla="*/ 373999 h 2528811"/>
              <a:gd name="connsiteX29" fmla="*/ 4229794 w 4293991"/>
              <a:gd name="connsiteY29" fmla="*/ 183499 h 2528811"/>
              <a:gd name="connsiteX30" fmla="*/ 4239319 w 4293991"/>
              <a:gd name="connsiteY30" fmla="*/ 31099 h 2528811"/>
              <a:gd name="connsiteX31" fmla="*/ 3458269 w 4293991"/>
              <a:gd name="connsiteY31" fmla="*/ 21574 h 2528811"/>
              <a:gd name="connsiteX32" fmla="*/ 3324919 w 4293991"/>
              <a:gd name="connsiteY32" fmla="*/ 269224 h 2528811"/>
              <a:gd name="connsiteX33" fmla="*/ 3048694 w 4293991"/>
              <a:gd name="connsiteY33" fmla="*/ 288274 h 2528811"/>
              <a:gd name="connsiteX34" fmla="*/ 2620069 w 4293991"/>
              <a:gd name="connsiteY34" fmla="*/ 78724 h 2528811"/>
              <a:gd name="connsiteX35" fmla="*/ 2420044 w 4293991"/>
              <a:gd name="connsiteY35" fmla="*/ 145399 h 2528811"/>
              <a:gd name="connsiteX36" fmla="*/ 2077144 w 4293991"/>
              <a:gd name="connsiteY36" fmla="*/ 393049 h 2528811"/>
              <a:gd name="connsiteX37" fmla="*/ 2029519 w 4293991"/>
              <a:gd name="connsiteY37" fmla="*/ 497824 h 2528811"/>
              <a:gd name="connsiteX38" fmla="*/ 1848544 w 4293991"/>
              <a:gd name="connsiteY38" fmla="*/ 612124 h 2528811"/>
              <a:gd name="connsiteX39" fmla="*/ 1581844 w 4293991"/>
              <a:gd name="connsiteY39" fmla="*/ 631174 h 2528811"/>
              <a:gd name="connsiteX40" fmla="*/ 1210369 w 4293991"/>
              <a:gd name="connsiteY40" fmla="*/ 421624 h 2528811"/>
              <a:gd name="connsiteX41" fmla="*/ 896044 w 4293991"/>
              <a:gd name="connsiteY41" fmla="*/ 526399 h 2528811"/>
              <a:gd name="connsiteX42" fmla="*/ 715069 w 4293991"/>
              <a:gd name="connsiteY42" fmla="*/ 726424 h 2528811"/>
              <a:gd name="connsiteX43" fmla="*/ 400744 w 4293991"/>
              <a:gd name="connsiteY43" fmla="*/ 812149 h 2528811"/>
              <a:gd name="connsiteX44" fmla="*/ 486469 w 4293991"/>
              <a:gd name="connsiteY44" fmla="*/ 1126474 h 2528811"/>
              <a:gd name="connsiteX45" fmla="*/ 486469 w 4293991"/>
              <a:gd name="connsiteY45" fmla="*/ 1402699 h 2528811"/>
              <a:gd name="connsiteX46" fmla="*/ 286444 w 4293991"/>
              <a:gd name="connsiteY46" fmla="*/ 1364599 h 2528811"/>
              <a:gd name="connsiteX0" fmla="*/ 286444 w 4291113"/>
              <a:gd name="connsiteY0" fmla="*/ 1364747 h 2528959"/>
              <a:gd name="connsiteX1" fmla="*/ 694 w 4291113"/>
              <a:gd name="connsiteY1" fmla="*/ 1459997 h 2528959"/>
              <a:gd name="connsiteX2" fmla="*/ 210244 w 4291113"/>
              <a:gd name="connsiteY2" fmla="*/ 1669547 h 2528959"/>
              <a:gd name="connsiteX3" fmla="*/ 343595 w 4291113"/>
              <a:gd name="connsiteY3" fmla="*/ 1682247 h 2528959"/>
              <a:gd name="connsiteX4" fmla="*/ 556319 w 4291113"/>
              <a:gd name="connsiteY4" fmla="*/ 1729872 h 2528959"/>
              <a:gd name="connsiteX5" fmla="*/ 699195 w 4291113"/>
              <a:gd name="connsiteY5" fmla="*/ 1793372 h 2528959"/>
              <a:gd name="connsiteX6" fmla="*/ 746819 w 4291113"/>
              <a:gd name="connsiteY6" fmla="*/ 1850522 h 2528959"/>
              <a:gd name="connsiteX7" fmla="*/ 816670 w 4291113"/>
              <a:gd name="connsiteY7" fmla="*/ 1964822 h 2528959"/>
              <a:gd name="connsiteX8" fmla="*/ 819845 w 4291113"/>
              <a:gd name="connsiteY8" fmla="*/ 2145797 h 2528959"/>
              <a:gd name="connsiteX9" fmla="*/ 775395 w 4291113"/>
              <a:gd name="connsiteY9" fmla="*/ 2215647 h 2528959"/>
              <a:gd name="connsiteX10" fmla="*/ 829369 w 4291113"/>
              <a:gd name="connsiteY10" fmla="*/ 2279147 h 2528959"/>
              <a:gd name="connsiteX11" fmla="*/ 1115119 w 4291113"/>
              <a:gd name="connsiteY11" fmla="*/ 2415672 h 2528959"/>
              <a:gd name="connsiteX12" fmla="*/ 1423094 w 4291113"/>
              <a:gd name="connsiteY12" fmla="*/ 2526797 h 2528959"/>
              <a:gd name="connsiteX13" fmla="*/ 1508819 w 4291113"/>
              <a:gd name="connsiteY13" fmla="*/ 2314072 h 2528959"/>
              <a:gd name="connsiteX14" fmla="*/ 1677094 w 4291113"/>
              <a:gd name="connsiteY14" fmla="*/ 2098172 h 2528959"/>
              <a:gd name="connsiteX15" fmla="*/ 1788219 w 4291113"/>
              <a:gd name="connsiteY15" fmla="*/ 2164847 h 2528959"/>
              <a:gd name="connsiteX16" fmla="*/ 1950144 w 4291113"/>
              <a:gd name="connsiteY16" fmla="*/ 2094997 h 2528959"/>
              <a:gd name="connsiteX17" fmla="*/ 2007294 w 4291113"/>
              <a:gd name="connsiteY17" fmla="*/ 2218822 h 2528959"/>
              <a:gd name="connsiteX18" fmla="*/ 2566094 w 4291113"/>
              <a:gd name="connsiteY18" fmla="*/ 1755272 h 2528959"/>
              <a:gd name="connsiteX19" fmla="*/ 2680394 w 4291113"/>
              <a:gd name="connsiteY19" fmla="*/ 1618747 h 2528959"/>
              <a:gd name="connsiteX20" fmla="*/ 2715319 w 4291113"/>
              <a:gd name="connsiteY20" fmla="*/ 1434597 h 2528959"/>
              <a:gd name="connsiteX21" fmla="*/ 2950269 w 4291113"/>
              <a:gd name="connsiteY21" fmla="*/ 1285372 h 2528959"/>
              <a:gd name="connsiteX22" fmla="*/ 3229669 w 4291113"/>
              <a:gd name="connsiteY22" fmla="*/ 1183772 h 2528959"/>
              <a:gd name="connsiteX23" fmla="*/ 3415407 w 4291113"/>
              <a:gd name="connsiteY23" fmla="*/ 1209966 h 2528959"/>
              <a:gd name="connsiteX24" fmla="*/ 3532089 w 4291113"/>
              <a:gd name="connsiteY24" fmla="*/ 1117097 h 2528959"/>
              <a:gd name="connsiteX25" fmla="*/ 3667819 w 4291113"/>
              <a:gd name="connsiteY25" fmla="*/ 788484 h 2528959"/>
              <a:gd name="connsiteX26" fmla="*/ 3832126 w 4291113"/>
              <a:gd name="connsiteY26" fmla="*/ 445585 h 2528959"/>
              <a:gd name="connsiteX27" fmla="*/ 3959919 w 4291113"/>
              <a:gd name="connsiteY27" fmla="*/ 332872 h 2528959"/>
              <a:gd name="connsiteX28" fmla="*/ 4242494 w 4291113"/>
              <a:gd name="connsiteY28" fmla="*/ 374147 h 2528959"/>
              <a:gd name="connsiteX29" fmla="*/ 4220269 w 4291113"/>
              <a:gd name="connsiteY29" fmla="*/ 186822 h 2528959"/>
              <a:gd name="connsiteX30" fmla="*/ 4239319 w 4291113"/>
              <a:gd name="connsiteY30" fmla="*/ 31247 h 2528959"/>
              <a:gd name="connsiteX31" fmla="*/ 3458269 w 4291113"/>
              <a:gd name="connsiteY31" fmla="*/ 21722 h 2528959"/>
              <a:gd name="connsiteX32" fmla="*/ 3324919 w 4291113"/>
              <a:gd name="connsiteY32" fmla="*/ 269372 h 2528959"/>
              <a:gd name="connsiteX33" fmla="*/ 3048694 w 4291113"/>
              <a:gd name="connsiteY33" fmla="*/ 288422 h 2528959"/>
              <a:gd name="connsiteX34" fmla="*/ 2620069 w 4291113"/>
              <a:gd name="connsiteY34" fmla="*/ 78872 h 2528959"/>
              <a:gd name="connsiteX35" fmla="*/ 2420044 w 4291113"/>
              <a:gd name="connsiteY35" fmla="*/ 145547 h 2528959"/>
              <a:gd name="connsiteX36" fmla="*/ 2077144 w 4291113"/>
              <a:gd name="connsiteY36" fmla="*/ 393197 h 2528959"/>
              <a:gd name="connsiteX37" fmla="*/ 2029519 w 4291113"/>
              <a:gd name="connsiteY37" fmla="*/ 497972 h 2528959"/>
              <a:gd name="connsiteX38" fmla="*/ 1848544 w 4291113"/>
              <a:gd name="connsiteY38" fmla="*/ 612272 h 2528959"/>
              <a:gd name="connsiteX39" fmla="*/ 1581844 w 4291113"/>
              <a:gd name="connsiteY39" fmla="*/ 631322 h 2528959"/>
              <a:gd name="connsiteX40" fmla="*/ 1210369 w 4291113"/>
              <a:gd name="connsiteY40" fmla="*/ 421772 h 2528959"/>
              <a:gd name="connsiteX41" fmla="*/ 896044 w 4291113"/>
              <a:gd name="connsiteY41" fmla="*/ 526547 h 2528959"/>
              <a:gd name="connsiteX42" fmla="*/ 715069 w 4291113"/>
              <a:gd name="connsiteY42" fmla="*/ 726572 h 2528959"/>
              <a:gd name="connsiteX43" fmla="*/ 400744 w 4291113"/>
              <a:gd name="connsiteY43" fmla="*/ 812297 h 2528959"/>
              <a:gd name="connsiteX44" fmla="*/ 486469 w 4291113"/>
              <a:gd name="connsiteY44" fmla="*/ 1126622 h 2528959"/>
              <a:gd name="connsiteX45" fmla="*/ 486469 w 4291113"/>
              <a:gd name="connsiteY45" fmla="*/ 1402847 h 2528959"/>
              <a:gd name="connsiteX46" fmla="*/ 286444 w 4291113"/>
              <a:gd name="connsiteY46" fmla="*/ 1364747 h 2528959"/>
              <a:gd name="connsiteX0" fmla="*/ 286444 w 4295781"/>
              <a:gd name="connsiteY0" fmla="*/ 1361619 h 2525831"/>
              <a:gd name="connsiteX1" fmla="*/ 694 w 4295781"/>
              <a:gd name="connsiteY1" fmla="*/ 1456869 h 2525831"/>
              <a:gd name="connsiteX2" fmla="*/ 210244 w 4295781"/>
              <a:gd name="connsiteY2" fmla="*/ 1666419 h 2525831"/>
              <a:gd name="connsiteX3" fmla="*/ 343595 w 4295781"/>
              <a:gd name="connsiteY3" fmla="*/ 1679119 h 2525831"/>
              <a:gd name="connsiteX4" fmla="*/ 556319 w 4295781"/>
              <a:gd name="connsiteY4" fmla="*/ 1726744 h 2525831"/>
              <a:gd name="connsiteX5" fmla="*/ 699195 w 4295781"/>
              <a:gd name="connsiteY5" fmla="*/ 1790244 h 2525831"/>
              <a:gd name="connsiteX6" fmla="*/ 746819 w 4295781"/>
              <a:gd name="connsiteY6" fmla="*/ 1847394 h 2525831"/>
              <a:gd name="connsiteX7" fmla="*/ 816670 w 4295781"/>
              <a:gd name="connsiteY7" fmla="*/ 1961694 h 2525831"/>
              <a:gd name="connsiteX8" fmla="*/ 819845 w 4295781"/>
              <a:gd name="connsiteY8" fmla="*/ 2142669 h 2525831"/>
              <a:gd name="connsiteX9" fmla="*/ 775395 w 4295781"/>
              <a:gd name="connsiteY9" fmla="*/ 2212519 h 2525831"/>
              <a:gd name="connsiteX10" fmla="*/ 829369 w 4295781"/>
              <a:gd name="connsiteY10" fmla="*/ 2276019 h 2525831"/>
              <a:gd name="connsiteX11" fmla="*/ 1115119 w 4295781"/>
              <a:gd name="connsiteY11" fmla="*/ 2412544 h 2525831"/>
              <a:gd name="connsiteX12" fmla="*/ 1423094 w 4295781"/>
              <a:gd name="connsiteY12" fmla="*/ 2523669 h 2525831"/>
              <a:gd name="connsiteX13" fmla="*/ 1508819 w 4295781"/>
              <a:gd name="connsiteY13" fmla="*/ 2310944 h 2525831"/>
              <a:gd name="connsiteX14" fmla="*/ 1677094 w 4295781"/>
              <a:gd name="connsiteY14" fmla="*/ 2095044 h 2525831"/>
              <a:gd name="connsiteX15" fmla="*/ 1788219 w 4295781"/>
              <a:gd name="connsiteY15" fmla="*/ 2161719 h 2525831"/>
              <a:gd name="connsiteX16" fmla="*/ 1950144 w 4295781"/>
              <a:gd name="connsiteY16" fmla="*/ 2091869 h 2525831"/>
              <a:gd name="connsiteX17" fmla="*/ 2007294 w 4295781"/>
              <a:gd name="connsiteY17" fmla="*/ 2215694 h 2525831"/>
              <a:gd name="connsiteX18" fmla="*/ 2566094 w 4295781"/>
              <a:gd name="connsiteY18" fmla="*/ 1752144 h 2525831"/>
              <a:gd name="connsiteX19" fmla="*/ 2680394 w 4295781"/>
              <a:gd name="connsiteY19" fmla="*/ 1615619 h 2525831"/>
              <a:gd name="connsiteX20" fmla="*/ 2715319 w 4295781"/>
              <a:gd name="connsiteY20" fmla="*/ 1431469 h 2525831"/>
              <a:gd name="connsiteX21" fmla="*/ 2950269 w 4295781"/>
              <a:gd name="connsiteY21" fmla="*/ 1282244 h 2525831"/>
              <a:gd name="connsiteX22" fmla="*/ 3229669 w 4295781"/>
              <a:gd name="connsiteY22" fmla="*/ 1180644 h 2525831"/>
              <a:gd name="connsiteX23" fmla="*/ 3415407 w 4295781"/>
              <a:gd name="connsiteY23" fmla="*/ 1206838 h 2525831"/>
              <a:gd name="connsiteX24" fmla="*/ 3532089 w 4295781"/>
              <a:gd name="connsiteY24" fmla="*/ 1113969 h 2525831"/>
              <a:gd name="connsiteX25" fmla="*/ 3667819 w 4295781"/>
              <a:gd name="connsiteY25" fmla="*/ 785356 h 2525831"/>
              <a:gd name="connsiteX26" fmla="*/ 3832126 w 4295781"/>
              <a:gd name="connsiteY26" fmla="*/ 442457 h 2525831"/>
              <a:gd name="connsiteX27" fmla="*/ 3959919 w 4295781"/>
              <a:gd name="connsiteY27" fmla="*/ 329744 h 2525831"/>
              <a:gd name="connsiteX28" fmla="*/ 4242494 w 4295781"/>
              <a:gd name="connsiteY28" fmla="*/ 371019 h 2525831"/>
              <a:gd name="connsiteX29" fmla="*/ 4220269 w 4295781"/>
              <a:gd name="connsiteY29" fmla="*/ 183694 h 2525831"/>
              <a:gd name="connsiteX30" fmla="*/ 4232970 w 4295781"/>
              <a:gd name="connsiteY30" fmla="*/ 110669 h 2525831"/>
              <a:gd name="connsiteX31" fmla="*/ 4239319 w 4295781"/>
              <a:gd name="connsiteY31" fmla="*/ 28119 h 2525831"/>
              <a:gd name="connsiteX32" fmla="*/ 3458269 w 4295781"/>
              <a:gd name="connsiteY32" fmla="*/ 18594 h 2525831"/>
              <a:gd name="connsiteX33" fmla="*/ 3324919 w 4295781"/>
              <a:gd name="connsiteY33" fmla="*/ 266244 h 2525831"/>
              <a:gd name="connsiteX34" fmla="*/ 3048694 w 4295781"/>
              <a:gd name="connsiteY34" fmla="*/ 285294 h 2525831"/>
              <a:gd name="connsiteX35" fmla="*/ 2620069 w 4295781"/>
              <a:gd name="connsiteY35" fmla="*/ 75744 h 2525831"/>
              <a:gd name="connsiteX36" fmla="*/ 2420044 w 4295781"/>
              <a:gd name="connsiteY36" fmla="*/ 142419 h 2525831"/>
              <a:gd name="connsiteX37" fmla="*/ 2077144 w 4295781"/>
              <a:gd name="connsiteY37" fmla="*/ 390069 h 2525831"/>
              <a:gd name="connsiteX38" fmla="*/ 2029519 w 4295781"/>
              <a:gd name="connsiteY38" fmla="*/ 494844 h 2525831"/>
              <a:gd name="connsiteX39" fmla="*/ 1848544 w 4295781"/>
              <a:gd name="connsiteY39" fmla="*/ 609144 h 2525831"/>
              <a:gd name="connsiteX40" fmla="*/ 1581844 w 4295781"/>
              <a:gd name="connsiteY40" fmla="*/ 628194 h 2525831"/>
              <a:gd name="connsiteX41" fmla="*/ 1210369 w 4295781"/>
              <a:gd name="connsiteY41" fmla="*/ 418644 h 2525831"/>
              <a:gd name="connsiteX42" fmla="*/ 896044 w 4295781"/>
              <a:gd name="connsiteY42" fmla="*/ 523419 h 2525831"/>
              <a:gd name="connsiteX43" fmla="*/ 715069 w 4295781"/>
              <a:gd name="connsiteY43" fmla="*/ 723444 h 2525831"/>
              <a:gd name="connsiteX44" fmla="*/ 400744 w 4295781"/>
              <a:gd name="connsiteY44" fmla="*/ 809169 h 2525831"/>
              <a:gd name="connsiteX45" fmla="*/ 486469 w 4295781"/>
              <a:gd name="connsiteY45" fmla="*/ 1123494 h 2525831"/>
              <a:gd name="connsiteX46" fmla="*/ 486469 w 4295781"/>
              <a:gd name="connsiteY46" fmla="*/ 1399719 h 2525831"/>
              <a:gd name="connsiteX47" fmla="*/ 286444 w 4295781"/>
              <a:gd name="connsiteY47" fmla="*/ 1361619 h 2525831"/>
              <a:gd name="connsiteX0" fmla="*/ 286444 w 4343572"/>
              <a:gd name="connsiteY0" fmla="*/ 1360221 h 2524433"/>
              <a:gd name="connsiteX1" fmla="*/ 694 w 4343572"/>
              <a:gd name="connsiteY1" fmla="*/ 1455471 h 2524433"/>
              <a:gd name="connsiteX2" fmla="*/ 210244 w 4343572"/>
              <a:gd name="connsiteY2" fmla="*/ 1665021 h 2524433"/>
              <a:gd name="connsiteX3" fmla="*/ 343595 w 4343572"/>
              <a:gd name="connsiteY3" fmla="*/ 1677721 h 2524433"/>
              <a:gd name="connsiteX4" fmla="*/ 556319 w 4343572"/>
              <a:gd name="connsiteY4" fmla="*/ 1725346 h 2524433"/>
              <a:gd name="connsiteX5" fmla="*/ 699195 w 4343572"/>
              <a:gd name="connsiteY5" fmla="*/ 1788846 h 2524433"/>
              <a:gd name="connsiteX6" fmla="*/ 746819 w 4343572"/>
              <a:gd name="connsiteY6" fmla="*/ 1845996 h 2524433"/>
              <a:gd name="connsiteX7" fmla="*/ 816670 w 4343572"/>
              <a:gd name="connsiteY7" fmla="*/ 1960296 h 2524433"/>
              <a:gd name="connsiteX8" fmla="*/ 819845 w 4343572"/>
              <a:gd name="connsiteY8" fmla="*/ 2141271 h 2524433"/>
              <a:gd name="connsiteX9" fmla="*/ 775395 w 4343572"/>
              <a:gd name="connsiteY9" fmla="*/ 2211121 h 2524433"/>
              <a:gd name="connsiteX10" fmla="*/ 829369 w 4343572"/>
              <a:gd name="connsiteY10" fmla="*/ 2274621 h 2524433"/>
              <a:gd name="connsiteX11" fmla="*/ 1115119 w 4343572"/>
              <a:gd name="connsiteY11" fmla="*/ 2411146 h 2524433"/>
              <a:gd name="connsiteX12" fmla="*/ 1423094 w 4343572"/>
              <a:gd name="connsiteY12" fmla="*/ 2522271 h 2524433"/>
              <a:gd name="connsiteX13" fmla="*/ 1508819 w 4343572"/>
              <a:gd name="connsiteY13" fmla="*/ 2309546 h 2524433"/>
              <a:gd name="connsiteX14" fmla="*/ 1677094 w 4343572"/>
              <a:gd name="connsiteY14" fmla="*/ 2093646 h 2524433"/>
              <a:gd name="connsiteX15" fmla="*/ 1788219 w 4343572"/>
              <a:gd name="connsiteY15" fmla="*/ 2160321 h 2524433"/>
              <a:gd name="connsiteX16" fmla="*/ 1950144 w 4343572"/>
              <a:gd name="connsiteY16" fmla="*/ 2090471 h 2524433"/>
              <a:gd name="connsiteX17" fmla="*/ 2007294 w 4343572"/>
              <a:gd name="connsiteY17" fmla="*/ 2214296 h 2524433"/>
              <a:gd name="connsiteX18" fmla="*/ 2566094 w 4343572"/>
              <a:gd name="connsiteY18" fmla="*/ 1750746 h 2524433"/>
              <a:gd name="connsiteX19" fmla="*/ 2680394 w 4343572"/>
              <a:gd name="connsiteY19" fmla="*/ 1614221 h 2524433"/>
              <a:gd name="connsiteX20" fmla="*/ 2715319 w 4343572"/>
              <a:gd name="connsiteY20" fmla="*/ 1430071 h 2524433"/>
              <a:gd name="connsiteX21" fmla="*/ 2950269 w 4343572"/>
              <a:gd name="connsiteY21" fmla="*/ 1280846 h 2524433"/>
              <a:gd name="connsiteX22" fmla="*/ 3229669 w 4343572"/>
              <a:gd name="connsiteY22" fmla="*/ 1179246 h 2524433"/>
              <a:gd name="connsiteX23" fmla="*/ 3415407 w 4343572"/>
              <a:gd name="connsiteY23" fmla="*/ 1205440 h 2524433"/>
              <a:gd name="connsiteX24" fmla="*/ 3532089 w 4343572"/>
              <a:gd name="connsiteY24" fmla="*/ 1112571 h 2524433"/>
              <a:gd name="connsiteX25" fmla="*/ 3667819 w 4343572"/>
              <a:gd name="connsiteY25" fmla="*/ 783958 h 2524433"/>
              <a:gd name="connsiteX26" fmla="*/ 3832126 w 4343572"/>
              <a:gd name="connsiteY26" fmla="*/ 441059 h 2524433"/>
              <a:gd name="connsiteX27" fmla="*/ 3959919 w 4343572"/>
              <a:gd name="connsiteY27" fmla="*/ 328346 h 2524433"/>
              <a:gd name="connsiteX28" fmla="*/ 4242494 w 4343572"/>
              <a:gd name="connsiteY28" fmla="*/ 369621 h 2524433"/>
              <a:gd name="connsiteX29" fmla="*/ 4220269 w 4343572"/>
              <a:gd name="connsiteY29" fmla="*/ 182296 h 2524433"/>
              <a:gd name="connsiteX30" fmla="*/ 4232970 w 4343572"/>
              <a:gd name="connsiteY30" fmla="*/ 109271 h 2524433"/>
              <a:gd name="connsiteX31" fmla="*/ 4334570 w 4343572"/>
              <a:gd name="connsiteY31" fmla="*/ 71171 h 2524433"/>
              <a:gd name="connsiteX32" fmla="*/ 4239319 w 4343572"/>
              <a:gd name="connsiteY32" fmla="*/ 26721 h 2524433"/>
              <a:gd name="connsiteX33" fmla="*/ 3458269 w 4343572"/>
              <a:gd name="connsiteY33" fmla="*/ 17196 h 2524433"/>
              <a:gd name="connsiteX34" fmla="*/ 3324919 w 4343572"/>
              <a:gd name="connsiteY34" fmla="*/ 264846 h 2524433"/>
              <a:gd name="connsiteX35" fmla="*/ 3048694 w 4343572"/>
              <a:gd name="connsiteY35" fmla="*/ 283896 h 2524433"/>
              <a:gd name="connsiteX36" fmla="*/ 2620069 w 4343572"/>
              <a:gd name="connsiteY36" fmla="*/ 74346 h 2524433"/>
              <a:gd name="connsiteX37" fmla="*/ 2420044 w 4343572"/>
              <a:gd name="connsiteY37" fmla="*/ 141021 h 2524433"/>
              <a:gd name="connsiteX38" fmla="*/ 2077144 w 4343572"/>
              <a:gd name="connsiteY38" fmla="*/ 388671 h 2524433"/>
              <a:gd name="connsiteX39" fmla="*/ 2029519 w 4343572"/>
              <a:gd name="connsiteY39" fmla="*/ 493446 h 2524433"/>
              <a:gd name="connsiteX40" fmla="*/ 1848544 w 4343572"/>
              <a:gd name="connsiteY40" fmla="*/ 607746 h 2524433"/>
              <a:gd name="connsiteX41" fmla="*/ 1581844 w 4343572"/>
              <a:gd name="connsiteY41" fmla="*/ 626796 h 2524433"/>
              <a:gd name="connsiteX42" fmla="*/ 1210369 w 4343572"/>
              <a:gd name="connsiteY42" fmla="*/ 417246 h 2524433"/>
              <a:gd name="connsiteX43" fmla="*/ 896044 w 4343572"/>
              <a:gd name="connsiteY43" fmla="*/ 522021 h 2524433"/>
              <a:gd name="connsiteX44" fmla="*/ 715069 w 4343572"/>
              <a:gd name="connsiteY44" fmla="*/ 722046 h 2524433"/>
              <a:gd name="connsiteX45" fmla="*/ 400744 w 4343572"/>
              <a:gd name="connsiteY45" fmla="*/ 807771 h 2524433"/>
              <a:gd name="connsiteX46" fmla="*/ 486469 w 4343572"/>
              <a:gd name="connsiteY46" fmla="*/ 1122096 h 2524433"/>
              <a:gd name="connsiteX47" fmla="*/ 486469 w 4343572"/>
              <a:gd name="connsiteY47" fmla="*/ 1398321 h 2524433"/>
              <a:gd name="connsiteX48" fmla="*/ 286444 w 4343572"/>
              <a:gd name="connsiteY48" fmla="*/ 1360221 h 2524433"/>
              <a:gd name="connsiteX0" fmla="*/ 286444 w 4343572"/>
              <a:gd name="connsiteY0" fmla="*/ 1360221 h 2524433"/>
              <a:gd name="connsiteX1" fmla="*/ 694 w 4343572"/>
              <a:gd name="connsiteY1" fmla="*/ 1455471 h 2524433"/>
              <a:gd name="connsiteX2" fmla="*/ 210244 w 4343572"/>
              <a:gd name="connsiteY2" fmla="*/ 1665021 h 2524433"/>
              <a:gd name="connsiteX3" fmla="*/ 343595 w 4343572"/>
              <a:gd name="connsiteY3" fmla="*/ 1677721 h 2524433"/>
              <a:gd name="connsiteX4" fmla="*/ 556319 w 4343572"/>
              <a:gd name="connsiteY4" fmla="*/ 1725346 h 2524433"/>
              <a:gd name="connsiteX5" fmla="*/ 699195 w 4343572"/>
              <a:gd name="connsiteY5" fmla="*/ 1788846 h 2524433"/>
              <a:gd name="connsiteX6" fmla="*/ 746819 w 4343572"/>
              <a:gd name="connsiteY6" fmla="*/ 1845996 h 2524433"/>
              <a:gd name="connsiteX7" fmla="*/ 816670 w 4343572"/>
              <a:gd name="connsiteY7" fmla="*/ 1960296 h 2524433"/>
              <a:gd name="connsiteX8" fmla="*/ 819845 w 4343572"/>
              <a:gd name="connsiteY8" fmla="*/ 2141271 h 2524433"/>
              <a:gd name="connsiteX9" fmla="*/ 775395 w 4343572"/>
              <a:gd name="connsiteY9" fmla="*/ 2211121 h 2524433"/>
              <a:gd name="connsiteX10" fmla="*/ 829369 w 4343572"/>
              <a:gd name="connsiteY10" fmla="*/ 2274621 h 2524433"/>
              <a:gd name="connsiteX11" fmla="*/ 1115119 w 4343572"/>
              <a:gd name="connsiteY11" fmla="*/ 2411146 h 2524433"/>
              <a:gd name="connsiteX12" fmla="*/ 1423094 w 4343572"/>
              <a:gd name="connsiteY12" fmla="*/ 2522271 h 2524433"/>
              <a:gd name="connsiteX13" fmla="*/ 1508819 w 4343572"/>
              <a:gd name="connsiteY13" fmla="*/ 2309546 h 2524433"/>
              <a:gd name="connsiteX14" fmla="*/ 1677094 w 4343572"/>
              <a:gd name="connsiteY14" fmla="*/ 2093646 h 2524433"/>
              <a:gd name="connsiteX15" fmla="*/ 1788219 w 4343572"/>
              <a:gd name="connsiteY15" fmla="*/ 2160321 h 2524433"/>
              <a:gd name="connsiteX16" fmla="*/ 1950144 w 4343572"/>
              <a:gd name="connsiteY16" fmla="*/ 2090471 h 2524433"/>
              <a:gd name="connsiteX17" fmla="*/ 2007294 w 4343572"/>
              <a:gd name="connsiteY17" fmla="*/ 2214296 h 2524433"/>
              <a:gd name="connsiteX18" fmla="*/ 2566094 w 4343572"/>
              <a:gd name="connsiteY18" fmla="*/ 1750746 h 2524433"/>
              <a:gd name="connsiteX19" fmla="*/ 2680394 w 4343572"/>
              <a:gd name="connsiteY19" fmla="*/ 1614221 h 2524433"/>
              <a:gd name="connsiteX20" fmla="*/ 2715319 w 4343572"/>
              <a:gd name="connsiteY20" fmla="*/ 1430071 h 2524433"/>
              <a:gd name="connsiteX21" fmla="*/ 2950269 w 4343572"/>
              <a:gd name="connsiteY21" fmla="*/ 1280846 h 2524433"/>
              <a:gd name="connsiteX22" fmla="*/ 3229669 w 4343572"/>
              <a:gd name="connsiteY22" fmla="*/ 1179246 h 2524433"/>
              <a:gd name="connsiteX23" fmla="*/ 3415407 w 4343572"/>
              <a:gd name="connsiteY23" fmla="*/ 1205440 h 2524433"/>
              <a:gd name="connsiteX24" fmla="*/ 3532089 w 4343572"/>
              <a:gd name="connsiteY24" fmla="*/ 1112571 h 2524433"/>
              <a:gd name="connsiteX25" fmla="*/ 3667819 w 4343572"/>
              <a:gd name="connsiteY25" fmla="*/ 783958 h 2524433"/>
              <a:gd name="connsiteX26" fmla="*/ 3832126 w 4343572"/>
              <a:gd name="connsiteY26" fmla="*/ 441059 h 2524433"/>
              <a:gd name="connsiteX27" fmla="*/ 3959919 w 4343572"/>
              <a:gd name="connsiteY27" fmla="*/ 328346 h 2524433"/>
              <a:gd name="connsiteX28" fmla="*/ 4242494 w 4343572"/>
              <a:gd name="connsiteY28" fmla="*/ 369621 h 2524433"/>
              <a:gd name="connsiteX29" fmla="*/ 4220269 w 4343572"/>
              <a:gd name="connsiteY29" fmla="*/ 182296 h 2524433"/>
              <a:gd name="connsiteX30" fmla="*/ 4239320 w 4343572"/>
              <a:gd name="connsiteY30" fmla="*/ 112446 h 2524433"/>
              <a:gd name="connsiteX31" fmla="*/ 4334570 w 4343572"/>
              <a:gd name="connsiteY31" fmla="*/ 71171 h 2524433"/>
              <a:gd name="connsiteX32" fmla="*/ 4239319 w 4343572"/>
              <a:gd name="connsiteY32" fmla="*/ 26721 h 2524433"/>
              <a:gd name="connsiteX33" fmla="*/ 3458269 w 4343572"/>
              <a:gd name="connsiteY33" fmla="*/ 17196 h 2524433"/>
              <a:gd name="connsiteX34" fmla="*/ 3324919 w 4343572"/>
              <a:gd name="connsiteY34" fmla="*/ 264846 h 2524433"/>
              <a:gd name="connsiteX35" fmla="*/ 3048694 w 4343572"/>
              <a:gd name="connsiteY35" fmla="*/ 283896 h 2524433"/>
              <a:gd name="connsiteX36" fmla="*/ 2620069 w 4343572"/>
              <a:gd name="connsiteY36" fmla="*/ 74346 h 2524433"/>
              <a:gd name="connsiteX37" fmla="*/ 2420044 w 4343572"/>
              <a:gd name="connsiteY37" fmla="*/ 141021 h 2524433"/>
              <a:gd name="connsiteX38" fmla="*/ 2077144 w 4343572"/>
              <a:gd name="connsiteY38" fmla="*/ 388671 h 2524433"/>
              <a:gd name="connsiteX39" fmla="*/ 2029519 w 4343572"/>
              <a:gd name="connsiteY39" fmla="*/ 493446 h 2524433"/>
              <a:gd name="connsiteX40" fmla="*/ 1848544 w 4343572"/>
              <a:gd name="connsiteY40" fmla="*/ 607746 h 2524433"/>
              <a:gd name="connsiteX41" fmla="*/ 1581844 w 4343572"/>
              <a:gd name="connsiteY41" fmla="*/ 626796 h 2524433"/>
              <a:gd name="connsiteX42" fmla="*/ 1210369 w 4343572"/>
              <a:gd name="connsiteY42" fmla="*/ 417246 h 2524433"/>
              <a:gd name="connsiteX43" fmla="*/ 896044 w 4343572"/>
              <a:gd name="connsiteY43" fmla="*/ 522021 h 2524433"/>
              <a:gd name="connsiteX44" fmla="*/ 715069 w 4343572"/>
              <a:gd name="connsiteY44" fmla="*/ 722046 h 2524433"/>
              <a:gd name="connsiteX45" fmla="*/ 400744 w 4343572"/>
              <a:gd name="connsiteY45" fmla="*/ 807771 h 2524433"/>
              <a:gd name="connsiteX46" fmla="*/ 486469 w 4343572"/>
              <a:gd name="connsiteY46" fmla="*/ 1122096 h 2524433"/>
              <a:gd name="connsiteX47" fmla="*/ 486469 w 4343572"/>
              <a:gd name="connsiteY47" fmla="*/ 1398321 h 2524433"/>
              <a:gd name="connsiteX48" fmla="*/ 286444 w 4343572"/>
              <a:gd name="connsiteY48" fmla="*/ 1360221 h 25244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4343572" h="2524433">
                <a:moveTo>
                  <a:pt x="286444" y="1360221"/>
                </a:moveTo>
                <a:cubicBezTo>
                  <a:pt x="205482" y="1369746"/>
                  <a:pt x="13394" y="1404671"/>
                  <a:pt x="694" y="1455471"/>
                </a:cubicBezTo>
                <a:cubicBezTo>
                  <a:pt x="-12006" y="1506271"/>
                  <a:pt x="153094" y="1627979"/>
                  <a:pt x="210244" y="1665021"/>
                </a:cubicBezTo>
                <a:cubicBezTo>
                  <a:pt x="267394" y="1702063"/>
                  <a:pt x="285916" y="1667667"/>
                  <a:pt x="343595" y="1677721"/>
                </a:cubicBezTo>
                <a:cubicBezTo>
                  <a:pt x="401274" y="1687775"/>
                  <a:pt x="497052" y="1706825"/>
                  <a:pt x="556319" y="1725346"/>
                </a:cubicBezTo>
                <a:cubicBezTo>
                  <a:pt x="615586" y="1743867"/>
                  <a:pt x="667445" y="1768738"/>
                  <a:pt x="699195" y="1788846"/>
                </a:cubicBezTo>
                <a:cubicBezTo>
                  <a:pt x="730945" y="1808954"/>
                  <a:pt x="727240" y="1817421"/>
                  <a:pt x="746819" y="1845996"/>
                </a:cubicBezTo>
                <a:cubicBezTo>
                  <a:pt x="766398" y="1874571"/>
                  <a:pt x="810849" y="1911613"/>
                  <a:pt x="816670" y="1960296"/>
                </a:cubicBezTo>
                <a:cubicBezTo>
                  <a:pt x="822491" y="2008979"/>
                  <a:pt x="823020" y="2099467"/>
                  <a:pt x="819845" y="2141271"/>
                </a:cubicBezTo>
                <a:cubicBezTo>
                  <a:pt x="816670" y="2183075"/>
                  <a:pt x="772220" y="2188367"/>
                  <a:pt x="775395" y="2211121"/>
                </a:cubicBezTo>
                <a:cubicBezTo>
                  <a:pt x="778570" y="2233875"/>
                  <a:pt x="772748" y="2241284"/>
                  <a:pt x="829369" y="2274621"/>
                </a:cubicBezTo>
                <a:cubicBezTo>
                  <a:pt x="885990" y="2307958"/>
                  <a:pt x="1016165" y="2369871"/>
                  <a:pt x="1115119" y="2411146"/>
                </a:cubicBezTo>
                <a:cubicBezTo>
                  <a:pt x="1214073" y="2452421"/>
                  <a:pt x="1357477" y="2539204"/>
                  <a:pt x="1423094" y="2522271"/>
                </a:cubicBezTo>
                <a:cubicBezTo>
                  <a:pt x="1488711" y="2505338"/>
                  <a:pt x="1466486" y="2380983"/>
                  <a:pt x="1508819" y="2309546"/>
                </a:cubicBezTo>
                <a:cubicBezTo>
                  <a:pt x="1551152" y="2238109"/>
                  <a:pt x="1630527" y="2118517"/>
                  <a:pt x="1677094" y="2093646"/>
                </a:cubicBezTo>
                <a:cubicBezTo>
                  <a:pt x="1723661" y="2068775"/>
                  <a:pt x="1742711" y="2160850"/>
                  <a:pt x="1788219" y="2160321"/>
                </a:cubicBezTo>
                <a:cubicBezTo>
                  <a:pt x="1833727" y="2159792"/>
                  <a:pt x="1913632" y="2081475"/>
                  <a:pt x="1950144" y="2090471"/>
                </a:cubicBezTo>
                <a:cubicBezTo>
                  <a:pt x="1986656" y="2099467"/>
                  <a:pt x="1904636" y="2270917"/>
                  <a:pt x="2007294" y="2214296"/>
                </a:cubicBezTo>
                <a:cubicBezTo>
                  <a:pt x="2109952" y="2157675"/>
                  <a:pt x="2453911" y="1850759"/>
                  <a:pt x="2566094" y="1750746"/>
                </a:cubicBezTo>
                <a:cubicBezTo>
                  <a:pt x="2678277" y="1650734"/>
                  <a:pt x="2655523" y="1667667"/>
                  <a:pt x="2680394" y="1614221"/>
                </a:cubicBezTo>
                <a:cubicBezTo>
                  <a:pt x="2705265" y="1560775"/>
                  <a:pt x="2670340" y="1485633"/>
                  <a:pt x="2715319" y="1430071"/>
                </a:cubicBezTo>
                <a:cubicBezTo>
                  <a:pt x="2760298" y="1374509"/>
                  <a:pt x="2864544" y="1322650"/>
                  <a:pt x="2950269" y="1280846"/>
                </a:cubicBezTo>
                <a:cubicBezTo>
                  <a:pt x="3035994" y="1239042"/>
                  <a:pt x="3152146" y="1191814"/>
                  <a:pt x="3229669" y="1179246"/>
                </a:cubicBezTo>
                <a:cubicBezTo>
                  <a:pt x="3307192" y="1166678"/>
                  <a:pt x="3365004" y="1216552"/>
                  <a:pt x="3415407" y="1205440"/>
                </a:cubicBezTo>
                <a:cubicBezTo>
                  <a:pt x="3465810" y="1194328"/>
                  <a:pt x="3486052" y="1179246"/>
                  <a:pt x="3532089" y="1112571"/>
                </a:cubicBezTo>
                <a:cubicBezTo>
                  <a:pt x="3578126" y="1045896"/>
                  <a:pt x="3617813" y="895877"/>
                  <a:pt x="3667819" y="783958"/>
                </a:cubicBezTo>
                <a:cubicBezTo>
                  <a:pt x="3717825" y="672039"/>
                  <a:pt x="3797201" y="511703"/>
                  <a:pt x="3832126" y="441059"/>
                </a:cubicBezTo>
                <a:cubicBezTo>
                  <a:pt x="3867051" y="370415"/>
                  <a:pt x="3891524" y="340252"/>
                  <a:pt x="3959919" y="328346"/>
                </a:cubicBezTo>
                <a:cubicBezTo>
                  <a:pt x="4028314" y="316440"/>
                  <a:pt x="4199102" y="393963"/>
                  <a:pt x="4242494" y="369621"/>
                </a:cubicBezTo>
                <a:cubicBezTo>
                  <a:pt x="4285886" y="345279"/>
                  <a:pt x="4220798" y="225158"/>
                  <a:pt x="4220269" y="182296"/>
                </a:cubicBezTo>
                <a:cubicBezTo>
                  <a:pt x="4219740" y="139434"/>
                  <a:pt x="4229795" y="132025"/>
                  <a:pt x="4239320" y="112446"/>
                </a:cubicBezTo>
                <a:cubicBezTo>
                  <a:pt x="4248845" y="92867"/>
                  <a:pt x="4333512" y="84929"/>
                  <a:pt x="4334570" y="71171"/>
                </a:cubicBezTo>
                <a:cubicBezTo>
                  <a:pt x="4335628" y="57413"/>
                  <a:pt x="4385369" y="35717"/>
                  <a:pt x="4239319" y="26721"/>
                </a:cubicBezTo>
                <a:cubicBezTo>
                  <a:pt x="4093269" y="17725"/>
                  <a:pt x="3610669" y="-22492"/>
                  <a:pt x="3458269" y="17196"/>
                </a:cubicBezTo>
                <a:cubicBezTo>
                  <a:pt x="3305869" y="56883"/>
                  <a:pt x="3393182" y="220396"/>
                  <a:pt x="3324919" y="264846"/>
                </a:cubicBezTo>
                <a:cubicBezTo>
                  <a:pt x="3256656" y="309296"/>
                  <a:pt x="3166169" y="315646"/>
                  <a:pt x="3048694" y="283896"/>
                </a:cubicBezTo>
                <a:cubicBezTo>
                  <a:pt x="2931219" y="252146"/>
                  <a:pt x="2724844" y="98158"/>
                  <a:pt x="2620069" y="74346"/>
                </a:cubicBezTo>
                <a:cubicBezTo>
                  <a:pt x="2515294" y="50533"/>
                  <a:pt x="2510532" y="88633"/>
                  <a:pt x="2420044" y="141021"/>
                </a:cubicBezTo>
                <a:cubicBezTo>
                  <a:pt x="2329557" y="193408"/>
                  <a:pt x="2142231" y="329934"/>
                  <a:pt x="2077144" y="388671"/>
                </a:cubicBezTo>
                <a:cubicBezTo>
                  <a:pt x="2012057" y="447408"/>
                  <a:pt x="2067619" y="456934"/>
                  <a:pt x="2029519" y="493446"/>
                </a:cubicBezTo>
                <a:cubicBezTo>
                  <a:pt x="1991419" y="529958"/>
                  <a:pt x="1923157" y="585521"/>
                  <a:pt x="1848544" y="607746"/>
                </a:cubicBezTo>
                <a:cubicBezTo>
                  <a:pt x="1773931" y="629971"/>
                  <a:pt x="1688207" y="658546"/>
                  <a:pt x="1581844" y="626796"/>
                </a:cubicBezTo>
                <a:cubicBezTo>
                  <a:pt x="1475482" y="595046"/>
                  <a:pt x="1324669" y="434708"/>
                  <a:pt x="1210369" y="417246"/>
                </a:cubicBezTo>
                <a:cubicBezTo>
                  <a:pt x="1096069" y="399784"/>
                  <a:pt x="978594" y="471221"/>
                  <a:pt x="896044" y="522021"/>
                </a:cubicBezTo>
                <a:cubicBezTo>
                  <a:pt x="813494" y="572821"/>
                  <a:pt x="797619" y="674421"/>
                  <a:pt x="715069" y="722046"/>
                </a:cubicBezTo>
                <a:cubicBezTo>
                  <a:pt x="632519" y="769671"/>
                  <a:pt x="438844" y="741096"/>
                  <a:pt x="400744" y="807771"/>
                </a:cubicBezTo>
                <a:cubicBezTo>
                  <a:pt x="362644" y="874446"/>
                  <a:pt x="472182" y="1023671"/>
                  <a:pt x="486469" y="1122096"/>
                </a:cubicBezTo>
                <a:cubicBezTo>
                  <a:pt x="500756" y="1220521"/>
                  <a:pt x="518219" y="1358633"/>
                  <a:pt x="486469" y="1398321"/>
                </a:cubicBezTo>
                <a:cubicBezTo>
                  <a:pt x="454719" y="1438009"/>
                  <a:pt x="367406" y="1350696"/>
                  <a:pt x="286444" y="1360221"/>
                </a:cubicBezTo>
                <a:close/>
              </a:path>
            </a:pathLst>
          </a:custGeom>
          <a:solidFill>
            <a:schemeClr val="accent4">
              <a:lumMod val="40000"/>
              <a:lumOff val="60000"/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44" name="Forme libre : forme 43">
            <a:extLst>
              <a:ext uri="{FF2B5EF4-FFF2-40B4-BE49-F238E27FC236}">
                <a16:creationId xmlns:a16="http://schemas.microsoft.com/office/drawing/2014/main" id="{55BD8A2E-BF58-485B-86B2-6D79E0145128}"/>
              </a:ext>
            </a:extLst>
          </p:cNvPr>
          <p:cNvSpPr/>
          <p:nvPr/>
        </p:nvSpPr>
        <p:spPr>
          <a:xfrm>
            <a:off x="2725107" y="-48587"/>
            <a:ext cx="7983707" cy="6256180"/>
          </a:xfrm>
          <a:custGeom>
            <a:avLst/>
            <a:gdLst>
              <a:gd name="connsiteX0" fmla="*/ 615 w 8031552"/>
              <a:gd name="connsiteY0" fmla="*/ 2639387 h 6256180"/>
              <a:gd name="connsiteX1" fmla="*/ 219690 w 8031552"/>
              <a:gd name="connsiteY1" fmla="*/ 2725112 h 6256180"/>
              <a:gd name="connsiteX2" fmla="*/ 248265 w 8031552"/>
              <a:gd name="connsiteY2" fmla="*/ 2906087 h 6256180"/>
              <a:gd name="connsiteX3" fmla="*/ 467340 w 8031552"/>
              <a:gd name="connsiteY3" fmla="*/ 2877512 h 6256180"/>
              <a:gd name="connsiteX4" fmla="*/ 600690 w 8031552"/>
              <a:gd name="connsiteY4" fmla="*/ 2877512 h 6256180"/>
              <a:gd name="connsiteX5" fmla="*/ 619740 w 8031552"/>
              <a:gd name="connsiteY5" fmla="*/ 3134687 h 6256180"/>
              <a:gd name="connsiteX6" fmla="*/ 762615 w 8031552"/>
              <a:gd name="connsiteY6" fmla="*/ 3220412 h 6256180"/>
              <a:gd name="connsiteX7" fmla="*/ 1438890 w 8031552"/>
              <a:gd name="connsiteY7" fmla="*/ 3334712 h 6256180"/>
              <a:gd name="connsiteX8" fmla="*/ 1762740 w 8031552"/>
              <a:gd name="connsiteY8" fmla="*/ 3210887 h 6256180"/>
              <a:gd name="connsiteX9" fmla="*/ 2067540 w 8031552"/>
              <a:gd name="connsiteY9" fmla="*/ 3258512 h 6256180"/>
              <a:gd name="connsiteX10" fmla="*/ 2191365 w 8031552"/>
              <a:gd name="connsiteY10" fmla="*/ 3487112 h 6256180"/>
              <a:gd name="connsiteX11" fmla="*/ 2000865 w 8031552"/>
              <a:gd name="connsiteY11" fmla="*/ 3753812 h 6256180"/>
              <a:gd name="connsiteX12" fmla="*/ 1943715 w 8031552"/>
              <a:gd name="connsiteY12" fmla="*/ 4001462 h 6256180"/>
              <a:gd name="connsiteX13" fmla="*/ 2019915 w 8031552"/>
              <a:gd name="connsiteY13" fmla="*/ 4125287 h 6256180"/>
              <a:gd name="connsiteX14" fmla="*/ 1819890 w 8031552"/>
              <a:gd name="connsiteY14" fmla="*/ 4211012 h 6256180"/>
              <a:gd name="connsiteX15" fmla="*/ 1677015 w 8031552"/>
              <a:gd name="connsiteY15" fmla="*/ 3963362 h 6256180"/>
              <a:gd name="connsiteX16" fmla="*/ 1553190 w 8031552"/>
              <a:gd name="connsiteY16" fmla="*/ 3915737 h 6256180"/>
              <a:gd name="connsiteX17" fmla="*/ 1334115 w 8031552"/>
              <a:gd name="connsiteY17" fmla="*/ 4030037 h 6256180"/>
              <a:gd name="connsiteX18" fmla="*/ 1267440 w 8031552"/>
              <a:gd name="connsiteY18" fmla="*/ 4115762 h 6256180"/>
              <a:gd name="connsiteX19" fmla="*/ 1038840 w 8031552"/>
              <a:gd name="connsiteY19" fmla="*/ 4096712 h 6256180"/>
              <a:gd name="connsiteX20" fmla="*/ 848340 w 8031552"/>
              <a:gd name="connsiteY20" fmla="*/ 4163387 h 6256180"/>
              <a:gd name="connsiteX21" fmla="*/ 648315 w 8031552"/>
              <a:gd name="connsiteY21" fmla="*/ 3991937 h 6256180"/>
              <a:gd name="connsiteX22" fmla="*/ 267315 w 8031552"/>
              <a:gd name="connsiteY22" fmla="*/ 4020512 h 6256180"/>
              <a:gd name="connsiteX23" fmla="*/ 143490 w 8031552"/>
              <a:gd name="connsiteY23" fmla="*/ 4087187 h 6256180"/>
              <a:gd name="connsiteX24" fmla="*/ 333990 w 8031552"/>
              <a:gd name="connsiteY24" fmla="*/ 4163387 h 6256180"/>
              <a:gd name="connsiteX25" fmla="*/ 486390 w 8031552"/>
              <a:gd name="connsiteY25" fmla="*/ 4211012 h 6256180"/>
              <a:gd name="connsiteX26" fmla="*/ 524490 w 8031552"/>
              <a:gd name="connsiteY26" fmla="*/ 4401512 h 6256180"/>
              <a:gd name="connsiteX27" fmla="*/ 486390 w 8031552"/>
              <a:gd name="connsiteY27" fmla="*/ 4468187 h 6256180"/>
              <a:gd name="connsiteX28" fmla="*/ 553065 w 8031552"/>
              <a:gd name="connsiteY28" fmla="*/ 4525337 h 6256180"/>
              <a:gd name="connsiteX29" fmla="*/ 534015 w 8031552"/>
              <a:gd name="connsiteY29" fmla="*/ 4687262 h 6256180"/>
              <a:gd name="connsiteX30" fmla="*/ 333990 w 8031552"/>
              <a:gd name="connsiteY30" fmla="*/ 4782512 h 6256180"/>
              <a:gd name="connsiteX31" fmla="*/ 419715 w 8031552"/>
              <a:gd name="connsiteY31" fmla="*/ 5344487 h 6256180"/>
              <a:gd name="connsiteX32" fmla="*/ 172065 w 8031552"/>
              <a:gd name="connsiteY32" fmla="*/ 5820737 h 6256180"/>
              <a:gd name="connsiteX33" fmla="*/ 476865 w 8031552"/>
              <a:gd name="connsiteY33" fmla="*/ 6201737 h 6256180"/>
              <a:gd name="connsiteX34" fmla="*/ 1305540 w 8031552"/>
              <a:gd name="connsiteY34" fmla="*/ 6239837 h 6256180"/>
              <a:gd name="connsiteX35" fmla="*/ 1781790 w 8031552"/>
              <a:gd name="connsiteY35" fmla="*/ 6068387 h 6256180"/>
              <a:gd name="connsiteX36" fmla="*/ 2105640 w 8031552"/>
              <a:gd name="connsiteY36" fmla="*/ 5868362 h 6256180"/>
              <a:gd name="connsiteX37" fmla="*/ 2286615 w 8031552"/>
              <a:gd name="connsiteY37" fmla="*/ 5935037 h 6256180"/>
              <a:gd name="connsiteX38" fmla="*/ 2772390 w 8031552"/>
              <a:gd name="connsiteY38" fmla="*/ 5515937 h 6256180"/>
              <a:gd name="connsiteX39" fmla="*/ 2981940 w 8031552"/>
              <a:gd name="connsiteY39" fmla="*/ 5754062 h 6256180"/>
              <a:gd name="connsiteX40" fmla="*/ 3429615 w 8031552"/>
              <a:gd name="connsiteY40" fmla="*/ 5773112 h 6256180"/>
              <a:gd name="connsiteX41" fmla="*/ 3724890 w 8031552"/>
              <a:gd name="connsiteY41" fmla="*/ 5858837 h 6256180"/>
              <a:gd name="connsiteX42" fmla="*/ 3877290 w 8031552"/>
              <a:gd name="connsiteY42" fmla="*/ 5639762 h 6256180"/>
              <a:gd name="connsiteX43" fmla="*/ 4001115 w 8031552"/>
              <a:gd name="connsiteY43" fmla="*/ 5649287 h 6256180"/>
              <a:gd name="connsiteX44" fmla="*/ 4182090 w 8031552"/>
              <a:gd name="connsiteY44" fmla="*/ 5430212 h 6256180"/>
              <a:gd name="connsiteX45" fmla="*/ 4001115 w 8031552"/>
              <a:gd name="connsiteY45" fmla="*/ 5249237 h 6256180"/>
              <a:gd name="connsiteX46" fmla="*/ 4143990 w 8031552"/>
              <a:gd name="connsiteY46" fmla="*/ 5115887 h 6256180"/>
              <a:gd name="connsiteX47" fmla="*/ 4334490 w 8031552"/>
              <a:gd name="connsiteY47" fmla="*/ 5039687 h 6256180"/>
              <a:gd name="connsiteX48" fmla="*/ 4715490 w 8031552"/>
              <a:gd name="connsiteY48" fmla="*/ 4468187 h 6256180"/>
              <a:gd name="connsiteX49" fmla="*/ 5086965 w 8031552"/>
              <a:gd name="connsiteY49" fmla="*/ 4058612 h 6256180"/>
              <a:gd name="connsiteX50" fmla="*/ 5648940 w 8031552"/>
              <a:gd name="connsiteY50" fmla="*/ 3991937 h 6256180"/>
              <a:gd name="connsiteX51" fmla="*/ 5772765 w 8031552"/>
              <a:gd name="connsiteY51" fmla="*/ 3868112 h 6256180"/>
              <a:gd name="connsiteX52" fmla="*/ 5839440 w 8031552"/>
              <a:gd name="connsiteY52" fmla="*/ 3610937 h 6256180"/>
              <a:gd name="connsiteX53" fmla="*/ 6144240 w 8031552"/>
              <a:gd name="connsiteY53" fmla="*/ 3496637 h 6256180"/>
              <a:gd name="connsiteX54" fmla="*/ 6572865 w 8031552"/>
              <a:gd name="connsiteY54" fmla="*/ 3239462 h 6256180"/>
              <a:gd name="connsiteX55" fmla="*/ 7020540 w 8031552"/>
              <a:gd name="connsiteY55" fmla="*/ 3210887 h 6256180"/>
              <a:gd name="connsiteX56" fmla="*/ 7706340 w 8031552"/>
              <a:gd name="connsiteY56" fmla="*/ 2906087 h 6256180"/>
              <a:gd name="connsiteX57" fmla="*/ 7830165 w 8031552"/>
              <a:gd name="connsiteY57" fmla="*/ 2791787 h 6256180"/>
              <a:gd name="connsiteX58" fmla="*/ 7925415 w 8031552"/>
              <a:gd name="connsiteY58" fmla="*/ 2601287 h 6256180"/>
              <a:gd name="connsiteX59" fmla="*/ 7963515 w 8031552"/>
              <a:gd name="connsiteY59" fmla="*/ 2429837 h 6256180"/>
              <a:gd name="connsiteX60" fmla="*/ 7696815 w 8031552"/>
              <a:gd name="connsiteY60" fmla="*/ 2344112 h 6256180"/>
              <a:gd name="connsiteX61" fmla="*/ 8001615 w 8031552"/>
              <a:gd name="connsiteY61" fmla="*/ 2134562 h 6256180"/>
              <a:gd name="connsiteX62" fmla="*/ 6810990 w 8031552"/>
              <a:gd name="connsiteY62" fmla="*/ 982037 h 6256180"/>
              <a:gd name="connsiteX63" fmla="*/ 6144240 w 8031552"/>
              <a:gd name="connsiteY63" fmla="*/ 1039187 h 6256180"/>
              <a:gd name="connsiteX64" fmla="*/ 6229965 w 8031552"/>
              <a:gd name="connsiteY64" fmla="*/ 1372562 h 6256180"/>
              <a:gd name="connsiteX65" fmla="*/ 5953740 w 8031552"/>
              <a:gd name="connsiteY65" fmla="*/ 1572587 h 6256180"/>
              <a:gd name="connsiteX66" fmla="*/ 5487015 w 8031552"/>
              <a:gd name="connsiteY66" fmla="*/ 1610687 h 6256180"/>
              <a:gd name="connsiteX67" fmla="*/ 5763240 w 8031552"/>
              <a:gd name="connsiteY67" fmla="*/ 1343987 h 6256180"/>
              <a:gd name="connsiteX68" fmla="*/ 5401290 w 8031552"/>
              <a:gd name="connsiteY68" fmla="*/ 1296362 h 6256180"/>
              <a:gd name="connsiteX69" fmla="*/ 5753715 w 8031552"/>
              <a:gd name="connsiteY69" fmla="*/ 962987 h 6256180"/>
              <a:gd name="connsiteX70" fmla="*/ 5782290 w 8031552"/>
              <a:gd name="connsiteY70" fmla="*/ 743912 h 6256180"/>
              <a:gd name="connsiteX71" fmla="*/ 5506065 w 8031552"/>
              <a:gd name="connsiteY71" fmla="*/ 677237 h 6256180"/>
              <a:gd name="connsiteX72" fmla="*/ 5191740 w 8031552"/>
              <a:gd name="connsiteY72" fmla="*/ 753437 h 6256180"/>
              <a:gd name="connsiteX73" fmla="*/ 5458440 w 8031552"/>
              <a:gd name="connsiteY73" fmla="*/ 524837 h 6256180"/>
              <a:gd name="connsiteX74" fmla="*/ 5448915 w 8031552"/>
              <a:gd name="connsiteY74" fmla="*/ 353387 h 6256180"/>
              <a:gd name="connsiteX75" fmla="*/ 5086965 w 8031552"/>
              <a:gd name="connsiteY75" fmla="*/ 286712 h 6256180"/>
              <a:gd name="connsiteX76" fmla="*/ 5086965 w 8031552"/>
              <a:gd name="connsiteY76" fmla="*/ 67637 h 6256180"/>
              <a:gd name="connsiteX77" fmla="*/ 4991715 w 8031552"/>
              <a:gd name="connsiteY77" fmla="*/ 962 h 6256180"/>
              <a:gd name="connsiteX78" fmla="*/ 4220190 w 8031552"/>
              <a:gd name="connsiteY78" fmla="*/ 105737 h 6256180"/>
              <a:gd name="connsiteX79" fmla="*/ 4201140 w 8031552"/>
              <a:gd name="connsiteY79" fmla="*/ 315287 h 6256180"/>
              <a:gd name="connsiteX80" fmla="*/ 4153515 w 8031552"/>
              <a:gd name="connsiteY80" fmla="*/ 391487 h 6256180"/>
              <a:gd name="connsiteX81" fmla="*/ 3848715 w 8031552"/>
              <a:gd name="connsiteY81" fmla="*/ 362912 h 6256180"/>
              <a:gd name="connsiteX82" fmla="*/ 3610590 w 8031552"/>
              <a:gd name="connsiteY82" fmla="*/ 801062 h 6256180"/>
              <a:gd name="connsiteX83" fmla="*/ 3420090 w 8031552"/>
              <a:gd name="connsiteY83" fmla="*/ 1191587 h 6256180"/>
              <a:gd name="connsiteX84" fmla="*/ 3115290 w 8031552"/>
              <a:gd name="connsiteY84" fmla="*/ 1201112 h 6256180"/>
              <a:gd name="connsiteX85" fmla="*/ 2667615 w 8031552"/>
              <a:gd name="connsiteY85" fmla="*/ 1420187 h 6256180"/>
              <a:gd name="connsiteX86" fmla="*/ 2591415 w 8031552"/>
              <a:gd name="connsiteY86" fmla="*/ 1667837 h 6256180"/>
              <a:gd name="connsiteX87" fmla="*/ 1972290 w 8031552"/>
              <a:gd name="connsiteY87" fmla="*/ 2220287 h 6256180"/>
              <a:gd name="connsiteX88" fmla="*/ 1886565 w 8031552"/>
              <a:gd name="connsiteY88" fmla="*/ 2096462 h 6256180"/>
              <a:gd name="connsiteX89" fmla="*/ 1734165 w 8031552"/>
              <a:gd name="connsiteY89" fmla="*/ 2172662 h 6256180"/>
              <a:gd name="connsiteX90" fmla="*/ 1610340 w 8031552"/>
              <a:gd name="connsiteY90" fmla="*/ 2105987 h 6256180"/>
              <a:gd name="connsiteX91" fmla="*/ 1429365 w 8031552"/>
              <a:gd name="connsiteY91" fmla="*/ 2363162 h 6256180"/>
              <a:gd name="connsiteX92" fmla="*/ 1324590 w 8031552"/>
              <a:gd name="connsiteY92" fmla="*/ 2534612 h 6256180"/>
              <a:gd name="connsiteX93" fmla="*/ 753090 w 8031552"/>
              <a:gd name="connsiteY93" fmla="*/ 2258387 h 6256180"/>
              <a:gd name="connsiteX94" fmla="*/ 762615 w 8031552"/>
              <a:gd name="connsiteY94" fmla="*/ 2153612 h 6256180"/>
              <a:gd name="connsiteX95" fmla="*/ 734040 w 8031552"/>
              <a:gd name="connsiteY95" fmla="*/ 1905962 h 6256180"/>
              <a:gd name="connsiteX96" fmla="*/ 553065 w 8031552"/>
              <a:gd name="connsiteY96" fmla="*/ 1753562 h 6256180"/>
              <a:gd name="connsiteX97" fmla="*/ 219690 w 8031552"/>
              <a:gd name="connsiteY97" fmla="*/ 1696412 h 6256180"/>
              <a:gd name="connsiteX98" fmla="*/ 162540 w 8031552"/>
              <a:gd name="connsiteY98" fmla="*/ 1877387 h 6256180"/>
              <a:gd name="connsiteX99" fmla="*/ 153015 w 8031552"/>
              <a:gd name="connsiteY99" fmla="*/ 2182187 h 6256180"/>
              <a:gd name="connsiteX100" fmla="*/ 153015 w 8031552"/>
              <a:gd name="connsiteY100" fmla="*/ 2420312 h 6256180"/>
              <a:gd name="connsiteX101" fmla="*/ 615 w 8031552"/>
              <a:gd name="connsiteY101" fmla="*/ 2639387 h 6256180"/>
              <a:gd name="connsiteX0" fmla="*/ 615 w 8031552"/>
              <a:gd name="connsiteY0" fmla="*/ 2639387 h 6256180"/>
              <a:gd name="connsiteX1" fmla="*/ 219690 w 8031552"/>
              <a:gd name="connsiteY1" fmla="*/ 2725112 h 6256180"/>
              <a:gd name="connsiteX2" fmla="*/ 248265 w 8031552"/>
              <a:gd name="connsiteY2" fmla="*/ 2906087 h 6256180"/>
              <a:gd name="connsiteX3" fmla="*/ 467340 w 8031552"/>
              <a:gd name="connsiteY3" fmla="*/ 2877512 h 6256180"/>
              <a:gd name="connsiteX4" fmla="*/ 600690 w 8031552"/>
              <a:gd name="connsiteY4" fmla="*/ 2877512 h 6256180"/>
              <a:gd name="connsiteX5" fmla="*/ 619740 w 8031552"/>
              <a:gd name="connsiteY5" fmla="*/ 3134687 h 6256180"/>
              <a:gd name="connsiteX6" fmla="*/ 762615 w 8031552"/>
              <a:gd name="connsiteY6" fmla="*/ 3220412 h 6256180"/>
              <a:gd name="connsiteX7" fmla="*/ 1438890 w 8031552"/>
              <a:gd name="connsiteY7" fmla="*/ 3334712 h 6256180"/>
              <a:gd name="connsiteX8" fmla="*/ 1762740 w 8031552"/>
              <a:gd name="connsiteY8" fmla="*/ 3210887 h 6256180"/>
              <a:gd name="connsiteX9" fmla="*/ 2067540 w 8031552"/>
              <a:gd name="connsiteY9" fmla="*/ 3258512 h 6256180"/>
              <a:gd name="connsiteX10" fmla="*/ 2191365 w 8031552"/>
              <a:gd name="connsiteY10" fmla="*/ 3487112 h 6256180"/>
              <a:gd name="connsiteX11" fmla="*/ 2000865 w 8031552"/>
              <a:gd name="connsiteY11" fmla="*/ 3753812 h 6256180"/>
              <a:gd name="connsiteX12" fmla="*/ 1943715 w 8031552"/>
              <a:gd name="connsiteY12" fmla="*/ 4001462 h 6256180"/>
              <a:gd name="connsiteX13" fmla="*/ 2019915 w 8031552"/>
              <a:gd name="connsiteY13" fmla="*/ 4125287 h 6256180"/>
              <a:gd name="connsiteX14" fmla="*/ 1819890 w 8031552"/>
              <a:gd name="connsiteY14" fmla="*/ 4211012 h 6256180"/>
              <a:gd name="connsiteX15" fmla="*/ 1677015 w 8031552"/>
              <a:gd name="connsiteY15" fmla="*/ 3963362 h 6256180"/>
              <a:gd name="connsiteX16" fmla="*/ 1553190 w 8031552"/>
              <a:gd name="connsiteY16" fmla="*/ 3915737 h 6256180"/>
              <a:gd name="connsiteX17" fmla="*/ 1334115 w 8031552"/>
              <a:gd name="connsiteY17" fmla="*/ 4030037 h 6256180"/>
              <a:gd name="connsiteX18" fmla="*/ 1267440 w 8031552"/>
              <a:gd name="connsiteY18" fmla="*/ 4115762 h 6256180"/>
              <a:gd name="connsiteX19" fmla="*/ 1038840 w 8031552"/>
              <a:gd name="connsiteY19" fmla="*/ 4096712 h 6256180"/>
              <a:gd name="connsiteX20" fmla="*/ 848340 w 8031552"/>
              <a:gd name="connsiteY20" fmla="*/ 4163387 h 6256180"/>
              <a:gd name="connsiteX21" fmla="*/ 648315 w 8031552"/>
              <a:gd name="connsiteY21" fmla="*/ 3991937 h 6256180"/>
              <a:gd name="connsiteX22" fmla="*/ 267315 w 8031552"/>
              <a:gd name="connsiteY22" fmla="*/ 4020512 h 6256180"/>
              <a:gd name="connsiteX23" fmla="*/ 143490 w 8031552"/>
              <a:gd name="connsiteY23" fmla="*/ 4087187 h 6256180"/>
              <a:gd name="connsiteX24" fmla="*/ 333990 w 8031552"/>
              <a:gd name="connsiteY24" fmla="*/ 4163387 h 6256180"/>
              <a:gd name="connsiteX25" fmla="*/ 486390 w 8031552"/>
              <a:gd name="connsiteY25" fmla="*/ 4211012 h 6256180"/>
              <a:gd name="connsiteX26" fmla="*/ 524490 w 8031552"/>
              <a:gd name="connsiteY26" fmla="*/ 4401512 h 6256180"/>
              <a:gd name="connsiteX27" fmla="*/ 486390 w 8031552"/>
              <a:gd name="connsiteY27" fmla="*/ 4468187 h 6256180"/>
              <a:gd name="connsiteX28" fmla="*/ 553065 w 8031552"/>
              <a:gd name="connsiteY28" fmla="*/ 4525337 h 6256180"/>
              <a:gd name="connsiteX29" fmla="*/ 534015 w 8031552"/>
              <a:gd name="connsiteY29" fmla="*/ 4687262 h 6256180"/>
              <a:gd name="connsiteX30" fmla="*/ 333990 w 8031552"/>
              <a:gd name="connsiteY30" fmla="*/ 4782512 h 6256180"/>
              <a:gd name="connsiteX31" fmla="*/ 419715 w 8031552"/>
              <a:gd name="connsiteY31" fmla="*/ 5344487 h 6256180"/>
              <a:gd name="connsiteX32" fmla="*/ 172065 w 8031552"/>
              <a:gd name="connsiteY32" fmla="*/ 5820737 h 6256180"/>
              <a:gd name="connsiteX33" fmla="*/ 476865 w 8031552"/>
              <a:gd name="connsiteY33" fmla="*/ 6201737 h 6256180"/>
              <a:gd name="connsiteX34" fmla="*/ 1305540 w 8031552"/>
              <a:gd name="connsiteY34" fmla="*/ 6239837 h 6256180"/>
              <a:gd name="connsiteX35" fmla="*/ 1781790 w 8031552"/>
              <a:gd name="connsiteY35" fmla="*/ 6068387 h 6256180"/>
              <a:gd name="connsiteX36" fmla="*/ 2105640 w 8031552"/>
              <a:gd name="connsiteY36" fmla="*/ 5868362 h 6256180"/>
              <a:gd name="connsiteX37" fmla="*/ 2286615 w 8031552"/>
              <a:gd name="connsiteY37" fmla="*/ 5935037 h 6256180"/>
              <a:gd name="connsiteX38" fmla="*/ 2772390 w 8031552"/>
              <a:gd name="connsiteY38" fmla="*/ 5515937 h 6256180"/>
              <a:gd name="connsiteX39" fmla="*/ 2981940 w 8031552"/>
              <a:gd name="connsiteY39" fmla="*/ 5754062 h 6256180"/>
              <a:gd name="connsiteX40" fmla="*/ 3429615 w 8031552"/>
              <a:gd name="connsiteY40" fmla="*/ 5773112 h 6256180"/>
              <a:gd name="connsiteX41" fmla="*/ 3724890 w 8031552"/>
              <a:gd name="connsiteY41" fmla="*/ 5858837 h 6256180"/>
              <a:gd name="connsiteX42" fmla="*/ 3877290 w 8031552"/>
              <a:gd name="connsiteY42" fmla="*/ 5639762 h 6256180"/>
              <a:gd name="connsiteX43" fmla="*/ 4001115 w 8031552"/>
              <a:gd name="connsiteY43" fmla="*/ 5649287 h 6256180"/>
              <a:gd name="connsiteX44" fmla="*/ 4182090 w 8031552"/>
              <a:gd name="connsiteY44" fmla="*/ 5430212 h 6256180"/>
              <a:gd name="connsiteX45" fmla="*/ 4001115 w 8031552"/>
              <a:gd name="connsiteY45" fmla="*/ 5249237 h 6256180"/>
              <a:gd name="connsiteX46" fmla="*/ 4143990 w 8031552"/>
              <a:gd name="connsiteY46" fmla="*/ 5115887 h 6256180"/>
              <a:gd name="connsiteX47" fmla="*/ 4334490 w 8031552"/>
              <a:gd name="connsiteY47" fmla="*/ 5039687 h 6256180"/>
              <a:gd name="connsiteX48" fmla="*/ 4715490 w 8031552"/>
              <a:gd name="connsiteY48" fmla="*/ 4468187 h 6256180"/>
              <a:gd name="connsiteX49" fmla="*/ 5086965 w 8031552"/>
              <a:gd name="connsiteY49" fmla="*/ 4058612 h 6256180"/>
              <a:gd name="connsiteX50" fmla="*/ 5648940 w 8031552"/>
              <a:gd name="connsiteY50" fmla="*/ 3991937 h 6256180"/>
              <a:gd name="connsiteX51" fmla="*/ 5772765 w 8031552"/>
              <a:gd name="connsiteY51" fmla="*/ 3868112 h 6256180"/>
              <a:gd name="connsiteX52" fmla="*/ 5822772 w 8031552"/>
              <a:gd name="connsiteY52" fmla="*/ 3639512 h 6256180"/>
              <a:gd name="connsiteX53" fmla="*/ 6144240 w 8031552"/>
              <a:gd name="connsiteY53" fmla="*/ 3496637 h 6256180"/>
              <a:gd name="connsiteX54" fmla="*/ 6572865 w 8031552"/>
              <a:gd name="connsiteY54" fmla="*/ 3239462 h 6256180"/>
              <a:gd name="connsiteX55" fmla="*/ 7020540 w 8031552"/>
              <a:gd name="connsiteY55" fmla="*/ 3210887 h 6256180"/>
              <a:gd name="connsiteX56" fmla="*/ 7706340 w 8031552"/>
              <a:gd name="connsiteY56" fmla="*/ 2906087 h 6256180"/>
              <a:gd name="connsiteX57" fmla="*/ 7830165 w 8031552"/>
              <a:gd name="connsiteY57" fmla="*/ 2791787 h 6256180"/>
              <a:gd name="connsiteX58" fmla="*/ 7925415 w 8031552"/>
              <a:gd name="connsiteY58" fmla="*/ 2601287 h 6256180"/>
              <a:gd name="connsiteX59" fmla="*/ 7963515 w 8031552"/>
              <a:gd name="connsiteY59" fmla="*/ 2429837 h 6256180"/>
              <a:gd name="connsiteX60" fmla="*/ 7696815 w 8031552"/>
              <a:gd name="connsiteY60" fmla="*/ 2344112 h 6256180"/>
              <a:gd name="connsiteX61" fmla="*/ 8001615 w 8031552"/>
              <a:gd name="connsiteY61" fmla="*/ 2134562 h 6256180"/>
              <a:gd name="connsiteX62" fmla="*/ 6810990 w 8031552"/>
              <a:gd name="connsiteY62" fmla="*/ 982037 h 6256180"/>
              <a:gd name="connsiteX63" fmla="*/ 6144240 w 8031552"/>
              <a:gd name="connsiteY63" fmla="*/ 1039187 h 6256180"/>
              <a:gd name="connsiteX64" fmla="*/ 6229965 w 8031552"/>
              <a:gd name="connsiteY64" fmla="*/ 1372562 h 6256180"/>
              <a:gd name="connsiteX65" fmla="*/ 5953740 w 8031552"/>
              <a:gd name="connsiteY65" fmla="*/ 1572587 h 6256180"/>
              <a:gd name="connsiteX66" fmla="*/ 5487015 w 8031552"/>
              <a:gd name="connsiteY66" fmla="*/ 1610687 h 6256180"/>
              <a:gd name="connsiteX67" fmla="*/ 5763240 w 8031552"/>
              <a:gd name="connsiteY67" fmla="*/ 1343987 h 6256180"/>
              <a:gd name="connsiteX68" fmla="*/ 5401290 w 8031552"/>
              <a:gd name="connsiteY68" fmla="*/ 1296362 h 6256180"/>
              <a:gd name="connsiteX69" fmla="*/ 5753715 w 8031552"/>
              <a:gd name="connsiteY69" fmla="*/ 962987 h 6256180"/>
              <a:gd name="connsiteX70" fmla="*/ 5782290 w 8031552"/>
              <a:gd name="connsiteY70" fmla="*/ 743912 h 6256180"/>
              <a:gd name="connsiteX71" fmla="*/ 5506065 w 8031552"/>
              <a:gd name="connsiteY71" fmla="*/ 677237 h 6256180"/>
              <a:gd name="connsiteX72" fmla="*/ 5191740 w 8031552"/>
              <a:gd name="connsiteY72" fmla="*/ 753437 h 6256180"/>
              <a:gd name="connsiteX73" fmla="*/ 5458440 w 8031552"/>
              <a:gd name="connsiteY73" fmla="*/ 524837 h 6256180"/>
              <a:gd name="connsiteX74" fmla="*/ 5448915 w 8031552"/>
              <a:gd name="connsiteY74" fmla="*/ 353387 h 6256180"/>
              <a:gd name="connsiteX75" fmla="*/ 5086965 w 8031552"/>
              <a:gd name="connsiteY75" fmla="*/ 286712 h 6256180"/>
              <a:gd name="connsiteX76" fmla="*/ 5086965 w 8031552"/>
              <a:gd name="connsiteY76" fmla="*/ 67637 h 6256180"/>
              <a:gd name="connsiteX77" fmla="*/ 4991715 w 8031552"/>
              <a:gd name="connsiteY77" fmla="*/ 962 h 6256180"/>
              <a:gd name="connsiteX78" fmla="*/ 4220190 w 8031552"/>
              <a:gd name="connsiteY78" fmla="*/ 105737 h 6256180"/>
              <a:gd name="connsiteX79" fmla="*/ 4201140 w 8031552"/>
              <a:gd name="connsiteY79" fmla="*/ 315287 h 6256180"/>
              <a:gd name="connsiteX80" fmla="*/ 4153515 w 8031552"/>
              <a:gd name="connsiteY80" fmla="*/ 391487 h 6256180"/>
              <a:gd name="connsiteX81" fmla="*/ 3848715 w 8031552"/>
              <a:gd name="connsiteY81" fmla="*/ 362912 h 6256180"/>
              <a:gd name="connsiteX82" fmla="*/ 3610590 w 8031552"/>
              <a:gd name="connsiteY82" fmla="*/ 801062 h 6256180"/>
              <a:gd name="connsiteX83" fmla="*/ 3420090 w 8031552"/>
              <a:gd name="connsiteY83" fmla="*/ 1191587 h 6256180"/>
              <a:gd name="connsiteX84" fmla="*/ 3115290 w 8031552"/>
              <a:gd name="connsiteY84" fmla="*/ 1201112 h 6256180"/>
              <a:gd name="connsiteX85" fmla="*/ 2667615 w 8031552"/>
              <a:gd name="connsiteY85" fmla="*/ 1420187 h 6256180"/>
              <a:gd name="connsiteX86" fmla="*/ 2591415 w 8031552"/>
              <a:gd name="connsiteY86" fmla="*/ 1667837 h 6256180"/>
              <a:gd name="connsiteX87" fmla="*/ 1972290 w 8031552"/>
              <a:gd name="connsiteY87" fmla="*/ 2220287 h 6256180"/>
              <a:gd name="connsiteX88" fmla="*/ 1886565 w 8031552"/>
              <a:gd name="connsiteY88" fmla="*/ 2096462 h 6256180"/>
              <a:gd name="connsiteX89" fmla="*/ 1734165 w 8031552"/>
              <a:gd name="connsiteY89" fmla="*/ 2172662 h 6256180"/>
              <a:gd name="connsiteX90" fmla="*/ 1610340 w 8031552"/>
              <a:gd name="connsiteY90" fmla="*/ 2105987 h 6256180"/>
              <a:gd name="connsiteX91" fmla="*/ 1429365 w 8031552"/>
              <a:gd name="connsiteY91" fmla="*/ 2363162 h 6256180"/>
              <a:gd name="connsiteX92" fmla="*/ 1324590 w 8031552"/>
              <a:gd name="connsiteY92" fmla="*/ 2534612 h 6256180"/>
              <a:gd name="connsiteX93" fmla="*/ 753090 w 8031552"/>
              <a:gd name="connsiteY93" fmla="*/ 2258387 h 6256180"/>
              <a:gd name="connsiteX94" fmla="*/ 762615 w 8031552"/>
              <a:gd name="connsiteY94" fmla="*/ 2153612 h 6256180"/>
              <a:gd name="connsiteX95" fmla="*/ 734040 w 8031552"/>
              <a:gd name="connsiteY95" fmla="*/ 1905962 h 6256180"/>
              <a:gd name="connsiteX96" fmla="*/ 553065 w 8031552"/>
              <a:gd name="connsiteY96" fmla="*/ 1753562 h 6256180"/>
              <a:gd name="connsiteX97" fmla="*/ 219690 w 8031552"/>
              <a:gd name="connsiteY97" fmla="*/ 1696412 h 6256180"/>
              <a:gd name="connsiteX98" fmla="*/ 162540 w 8031552"/>
              <a:gd name="connsiteY98" fmla="*/ 1877387 h 6256180"/>
              <a:gd name="connsiteX99" fmla="*/ 153015 w 8031552"/>
              <a:gd name="connsiteY99" fmla="*/ 2182187 h 6256180"/>
              <a:gd name="connsiteX100" fmla="*/ 153015 w 8031552"/>
              <a:gd name="connsiteY100" fmla="*/ 2420312 h 6256180"/>
              <a:gd name="connsiteX101" fmla="*/ 615 w 8031552"/>
              <a:gd name="connsiteY101" fmla="*/ 2639387 h 6256180"/>
              <a:gd name="connsiteX0" fmla="*/ 615 w 8031552"/>
              <a:gd name="connsiteY0" fmla="*/ 2639387 h 6256180"/>
              <a:gd name="connsiteX1" fmla="*/ 219690 w 8031552"/>
              <a:gd name="connsiteY1" fmla="*/ 2725112 h 6256180"/>
              <a:gd name="connsiteX2" fmla="*/ 248265 w 8031552"/>
              <a:gd name="connsiteY2" fmla="*/ 2906087 h 6256180"/>
              <a:gd name="connsiteX3" fmla="*/ 467340 w 8031552"/>
              <a:gd name="connsiteY3" fmla="*/ 2877512 h 6256180"/>
              <a:gd name="connsiteX4" fmla="*/ 600690 w 8031552"/>
              <a:gd name="connsiteY4" fmla="*/ 2877512 h 6256180"/>
              <a:gd name="connsiteX5" fmla="*/ 619740 w 8031552"/>
              <a:gd name="connsiteY5" fmla="*/ 3134687 h 6256180"/>
              <a:gd name="connsiteX6" fmla="*/ 762615 w 8031552"/>
              <a:gd name="connsiteY6" fmla="*/ 3220412 h 6256180"/>
              <a:gd name="connsiteX7" fmla="*/ 1438890 w 8031552"/>
              <a:gd name="connsiteY7" fmla="*/ 3334712 h 6256180"/>
              <a:gd name="connsiteX8" fmla="*/ 1762740 w 8031552"/>
              <a:gd name="connsiteY8" fmla="*/ 3210887 h 6256180"/>
              <a:gd name="connsiteX9" fmla="*/ 2067540 w 8031552"/>
              <a:gd name="connsiteY9" fmla="*/ 3258512 h 6256180"/>
              <a:gd name="connsiteX10" fmla="*/ 2191365 w 8031552"/>
              <a:gd name="connsiteY10" fmla="*/ 3487112 h 6256180"/>
              <a:gd name="connsiteX11" fmla="*/ 2000865 w 8031552"/>
              <a:gd name="connsiteY11" fmla="*/ 3753812 h 6256180"/>
              <a:gd name="connsiteX12" fmla="*/ 1943715 w 8031552"/>
              <a:gd name="connsiteY12" fmla="*/ 4001462 h 6256180"/>
              <a:gd name="connsiteX13" fmla="*/ 2019915 w 8031552"/>
              <a:gd name="connsiteY13" fmla="*/ 4125287 h 6256180"/>
              <a:gd name="connsiteX14" fmla="*/ 1819890 w 8031552"/>
              <a:gd name="connsiteY14" fmla="*/ 4211012 h 6256180"/>
              <a:gd name="connsiteX15" fmla="*/ 1677015 w 8031552"/>
              <a:gd name="connsiteY15" fmla="*/ 3963362 h 6256180"/>
              <a:gd name="connsiteX16" fmla="*/ 1553190 w 8031552"/>
              <a:gd name="connsiteY16" fmla="*/ 3915737 h 6256180"/>
              <a:gd name="connsiteX17" fmla="*/ 1334115 w 8031552"/>
              <a:gd name="connsiteY17" fmla="*/ 4030037 h 6256180"/>
              <a:gd name="connsiteX18" fmla="*/ 1267440 w 8031552"/>
              <a:gd name="connsiteY18" fmla="*/ 4115762 h 6256180"/>
              <a:gd name="connsiteX19" fmla="*/ 1038840 w 8031552"/>
              <a:gd name="connsiteY19" fmla="*/ 4096712 h 6256180"/>
              <a:gd name="connsiteX20" fmla="*/ 848340 w 8031552"/>
              <a:gd name="connsiteY20" fmla="*/ 4163387 h 6256180"/>
              <a:gd name="connsiteX21" fmla="*/ 648315 w 8031552"/>
              <a:gd name="connsiteY21" fmla="*/ 3991937 h 6256180"/>
              <a:gd name="connsiteX22" fmla="*/ 267315 w 8031552"/>
              <a:gd name="connsiteY22" fmla="*/ 4020512 h 6256180"/>
              <a:gd name="connsiteX23" fmla="*/ 143490 w 8031552"/>
              <a:gd name="connsiteY23" fmla="*/ 4087187 h 6256180"/>
              <a:gd name="connsiteX24" fmla="*/ 333990 w 8031552"/>
              <a:gd name="connsiteY24" fmla="*/ 4163387 h 6256180"/>
              <a:gd name="connsiteX25" fmla="*/ 486390 w 8031552"/>
              <a:gd name="connsiteY25" fmla="*/ 4211012 h 6256180"/>
              <a:gd name="connsiteX26" fmla="*/ 524490 w 8031552"/>
              <a:gd name="connsiteY26" fmla="*/ 4401512 h 6256180"/>
              <a:gd name="connsiteX27" fmla="*/ 486390 w 8031552"/>
              <a:gd name="connsiteY27" fmla="*/ 4468187 h 6256180"/>
              <a:gd name="connsiteX28" fmla="*/ 553065 w 8031552"/>
              <a:gd name="connsiteY28" fmla="*/ 4525337 h 6256180"/>
              <a:gd name="connsiteX29" fmla="*/ 534015 w 8031552"/>
              <a:gd name="connsiteY29" fmla="*/ 4687262 h 6256180"/>
              <a:gd name="connsiteX30" fmla="*/ 333990 w 8031552"/>
              <a:gd name="connsiteY30" fmla="*/ 4782512 h 6256180"/>
              <a:gd name="connsiteX31" fmla="*/ 419715 w 8031552"/>
              <a:gd name="connsiteY31" fmla="*/ 5344487 h 6256180"/>
              <a:gd name="connsiteX32" fmla="*/ 172065 w 8031552"/>
              <a:gd name="connsiteY32" fmla="*/ 5820737 h 6256180"/>
              <a:gd name="connsiteX33" fmla="*/ 476865 w 8031552"/>
              <a:gd name="connsiteY33" fmla="*/ 6201737 h 6256180"/>
              <a:gd name="connsiteX34" fmla="*/ 1305540 w 8031552"/>
              <a:gd name="connsiteY34" fmla="*/ 6239837 h 6256180"/>
              <a:gd name="connsiteX35" fmla="*/ 1781790 w 8031552"/>
              <a:gd name="connsiteY35" fmla="*/ 6068387 h 6256180"/>
              <a:gd name="connsiteX36" fmla="*/ 2105640 w 8031552"/>
              <a:gd name="connsiteY36" fmla="*/ 5868362 h 6256180"/>
              <a:gd name="connsiteX37" fmla="*/ 2286615 w 8031552"/>
              <a:gd name="connsiteY37" fmla="*/ 5935037 h 6256180"/>
              <a:gd name="connsiteX38" fmla="*/ 2772390 w 8031552"/>
              <a:gd name="connsiteY38" fmla="*/ 5515937 h 6256180"/>
              <a:gd name="connsiteX39" fmla="*/ 2981940 w 8031552"/>
              <a:gd name="connsiteY39" fmla="*/ 5754062 h 6256180"/>
              <a:gd name="connsiteX40" fmla="*/ 3429615 w 8031552"/>
              <a:gd name="connsiteY40" fmla="*/ 5773112 h 6256180"/>
              <a:gd name="connsiteX41" fmla="*/ 3724890 w 8031552"/>
              <a:gd name="connsiteY41" fmla="*/ 5858837 h 6256180"/>
              <a:gd name="connsiteX42" fmla="*/ 3877290 w 8031552"/>
              <a:gd name="connsiteY42" fmla="*/ 5639762 h 6256180"/>
              <a:gd name="connsiteX43" fmla="*/ 4001115 w 8031552"/>
              <a:gd name="connsiteY43" fmla="*/ 5649287 h 6256180"/>
              <a:gd name="connsiteX44" fmla="*/ 4182090 w 8031552"/>
              <a:gd name="connsiteY44" fmla="*/ 5430212 h 6256180"/>
              <a:gd name="connsiteX45" fmla="*/ 4001115 w 8031552"/>
              <a:gd name="connsiteY45" fmla="*/ 5249237 h 6256180"/>
              <a:gd name="connsiteX46" fmla="*/ 4143990 w 8031552"/>
              <a:gd name="connsiteY46" fmla="*/ 5115887 h 6256180"/>
              <a:gd name="connsiteX47" fmla="*/ 4334490 w 8031552"/>
              <a:gd name="connsiteY47" fmla="*/ 5039687 h 6256180"/>
              <a:gd name="connsiteX48" fmla="*/ 4715490 w 8031552"/>
              <a:gd name="connsiteY48" fmla="*/ 4468187 h 6256180"/>
              <a:gd name="connsiteX49" fmla="*/ 5086965 w 8031552"/>
              <a:gd name="connsiteY49" fmla="*/ 4058612 h 6256180"/>
              <a:gd name="connsiteX50" fmla="*/ 5648940 w 8031552"/>
              <a:gd name="connsiteY50" fmla="*/ 3991937 h 6256180"/>
              <a:gd name="connsiteX51" fmla="*/ 5772765 w 8031552"/>
              <a:gd name="connsiteY51" fmla="*/ 3868112 h 6256180"/>
              <a:gd name="connsiteX52" fmla="*/ 5822772 w 8031552"/>
              <a:gd name="connsiteY52" fmla="*/ 3639512 h 6256180"/>
              <a:gd name="connsiteX53" fmla="*/ 6068040 w 8031552"/>
              <a:gd name="connsiteY53" fmla="*/ 3546643 h 6256180"/>
              <a:gd name="connsiteX54" fmla="*/ 6572865 w 8031552"/>
              <a:gd name="connsiteY54" fmla="*/ 3239462 h 6256180"/>
              <a:gd name="connsiteX55" fmla="*/ 7020540 w 8031552"/>
              <a:gd name="connsiteY55" fmla="*/ 3210887 h 6256180"/>
              <a:gd name="connsiteX56" fmla="*/ 7706340 w 8031552"/>
              <a:gd name="connsiteY56" fmla="*/ 2906087 h 6256180"/>
              <a:gd name="connsiteX57" fmla="*/ 7830165 w 8031552"/>
              <a:gd name="connsiteY57" fmla="*/ 2791787 h 6256180"/>
              <a:gd name="connsiteX58" fmla="*/ 7925415 w 8031552"/>
              <a:gd name="connsiteY58" fmla="*/ 2601287 h 6256180"/>
              <a:gd name="connsiteX59" fmla="*/ 7963515 w 8031552"/>
              <a:gd name="connsiteY59" fmla="*/ 2429837 h 6256180"/>
              <a:gd name="connsiteX60" fmla="*/ 7696815 w 8031552"/>
              <a:gd name="connsiteY60" fmla="*/ 2344112 h 6256180"/>
              <a:gd name="connsiteX61" fmla="*/ 8001615 w 8031552"/>
              <a:gd name="connsiteY61" fmla="*/ 2134562 h 6256180"/>
              <a:gd name="connsiteX62" fmla="*/ 6810990 w 8031552"/>
              <a:gd name="connsiteY62" fmla="*/ 982037 h 6256180"/>
              <a:gd name="connsiteX63" fmla="*/ 6144240 w 8031552"/>
              <a:gd name="connsiteY63" fmla="*/ 1039187 h 6256180"/>
              <a:gd name="connsiteX64" fmla="*/ 6229965 w 8031552"/>
              <a:gd name="connsiteY64" fmla="*/ 1372562 h 6256180"/>
              <a:gd name="connsiteX65" fmla="*/ 5953740 w 8031552"/>
              <a:gd name="connsiteY65" fmla="*/ 1572587 h 6256180"/>
              <a:gd name="connsiteX66" fmla="*/ 5487015 w 8031552"/>
              <a:gd name="connsiteY66" fmla="*/ 1610687 h 6256180"/>
              <a:gd name="connsiteX67" fmla="*/ 5763240 w 8031552"/>
              <a:gd name="connsiteY67" fmla="*/ 1343987 h 6256180"/>
              <a:gd name="connsiteX68" fmla="*/ 5401290 w 8031552"/>
              <a:gd name="connsiteY68" fmla="*/ 1296362 h 6256180"/>
              <a:gd name="connsiteX69" fmla="*/ 5753715 w 8031552"/>
              <a:gd name="connsiteY69" fmla="*/ 962987 h 6256180"/>
              <a:gd name="connsiteX70" fmla="*/ 5782290 w 8031552"/>
              <a:gd name="connsiteY70" fmla="*/ 743912 h 6256180"/>
              <a:gd name="connsiteX71" fmla="*/ 5506065 w 8031552"/>
              <a:gd name="connsiteY71" fmla="*/ 677237 h 6256180"/>
              <a:gd name="connsiteX72" fmla="*/ 5191740 w 8031552"/>
              <a:gd name="connsiteY72" fmla="*/ 753437 h 6256180"/>
              <a:gd name="connsiteX73" fmla="*/ 5458440 w 8031552"/>
              <a:gd name="connsiteY73" fmla="*/ 524837 h 6256180"/>
              <a:gd name="connsiteX74" fmla="*/ 5448915 w 8031552"/>
              <a:gd name="connsiteY74" fmla="*/ 353387 h 6256180"/>
              <a:gd name="connsiteX75" fmla="*/ 5086965 w 8031552"/>
              <a:gd name="connsiteY75" fmla="*/ 286712 h 6256180"/>
              <a:gd name="connsiteX76" fmla="*/ 5086965 w 8031552"/>
              <a:gd name="connsiteY76" fmla="*/ 67637 h 6256180"/>
              <a:gd name="connsiteX77" fmla="*/ 4991715 w 8031552"/>
              <a:gd name="connsiteY77" fmla="*/ 962 h 6256180"/>
              <a:gd name="connsiteX78" fmla="*/ 4220190 w 8031552"/>
              <a:gd name="connsiteY78" fmla="*/ 105737 h 6256180"/>
              <a:gd name="connsiteX79" fmla="*/ 4201140 w 8031552"/>
              <a:gd name="connsiteY79" fmla="*/ 315287 h 6256180"/>
              <a:gd name="connsiteX80" fmla="*/ 4153515 w 8031552"/>
              <a:gd name="connsiteY80" fmla="*/ 391487 h 6256180"/>
              <a:gd name="connsiteX81" fmla="*/ 3848715 w 8031552"/>
              <a:gd name="connsiteY81" fmla="*/ 362912 h 6256180"/>
              <a:gd name="connsiteX82" fmla="*/ 3610590 w 8031552"/>
              <a:gd name="connsiteY82" fmla="*/ 801062 h 6256180"/>
              <a:gd name="connsiteX83" fmla="*/ 3420090 w 8031552"/>
              <a:gd name="connsiteY83" fmla="*/ 1191587 h 6256180"/>
              <a:gd name="connsiteX84" fmla="*/ 3115290 w 8031552"/>
              <a:gd name="connsiteY84" fmla="*/ 1201112 h 6256180"/>
              <a:gd name="connsiteX85" fmla="*/ 2667615 w 8031552"/>
              <a:gd name="connsiteY85" fmla="*/ 1420187 h 6256180"/>
              <a:gd name="connsiteX86" fmla="*/ 2591415 w 8031552"/>
              <a:gd name="connsiteY86" fmla="*/ 1667837 h 6256180"/>
              <a:gd name="connsiteX87" fmla="*/ 1972290 w 8031552"/>
              <a:gd name="connsiteY87" fmla="*/ 2220287 h 6256180"/>
              <a:gd name="connsiteX88" fmla="*/ 1886565 w 8031552"/>
              <a:gd name="connsiteY88" fmla="*/ 2096462 h 6256180"/>
              <a:gd name="connsiteX89" fmla="*/ 1734165 w 8031552"/>
              <a:gd name="connsiteY89" fmla="*/ 2172662 h 6256180"/>
              <a:gd name="connsiteX90" fmla="*/ 1610340 w 8031552"/>
              <a:gd name="connsiteY90" fmla="*/ 2105987 h 6256180"/>
              <a:gd name="connsiteX91" fmla="*/ 1429365 w 8031552"/>
              <a:gd name="connsiteY91" fmla="*/ 2363162 h 6256180"/>
              <a:gd name="connsiteX92" fmla="*/ 1324590 w 8031552"/>
              <a:gd name="connsiteY92" fmla="*/ 2534612 h 6256180"/>
              <a:gd name="connsiteX93" fmla="*/ 753090 w 8031552"/>
              <a:gd name="connsiteY93" fmla="*/ 2258387 h 6256180"/>
              <a:gd name="connsiteX94" fmla="*/ 762615 w 8031552"/>
              <a:gd name="connsiteY94" fmla="*/ 2153612 h 6256180"/>
              <a:gd name="connsiteX95" fmla="*/ 734040 w 8031552"/>
              <a:gd name="connsiteY95" fmla="*/ 1905962 h 6256180"/>
              <a:gd name="connsiteX96" fmla="*/ 553065 w 8031552"/>
              <a:gd name="connsiteY96" fmla="*/ 1753562 h 6256180"/>
              <a:gd name="connsiteX97" fmla="*/ 219690 w 8031552"/>
              <a:gd name="connsiteY97" fmla="*/ 1696412 h 6256180"/>
              <a:gd name="connsiteX98" fmla="*/ 162540 w 8031552"/>
              <a:gd name="connsiteY98" fmla="*/ 1877387 h 6256180"/>
              <a:gd name="connsiteX99" fmla="*/ 153015 w 8031552"/>
              <a:gd name="connsiteY99" fmla="*/ 2182187 h 6256180"/>
              <a:gd name="connsiteX100" fmla="*/ 153015 w 8031552"/>
              <a:gd name="connsiteY100" fmla="*/ 2420312 h 6256180"/>
              <a:gd name="connsiteX101" fmla="*/ 615 w 8031552"/>
              <a:gd name="connsiteY101" fmla="*/ 2639387 h 6256180"/>
              <a:gd name="connsiteX0" fmla="*/ 615 w 8031552"/>
              <a:gd name="connsiteY0" fmla="*/ 2639387 h 6256180"/>
              <a:gd name="connsiteX1" fmla="*/ 219690 w 8031552"/>
              <a:gd name="connsiteY1" fmla="*/ 2725112 h 6256180"/>
              <a:gd name="connsiteX2" fmla="*/ 248265 w 8031552"/>
              <a:gd name="connsiteY2" fmla="*/ 2906087 h 6256180"/>
              <a:gd name="connsiteX3" fmla="*/ 467340 w 8031552"/>
              <a:gd name="connsiteY3" fmla="*/ 2877512 h 6256180"/>
              <a:gd name="connsiteX4" fmla="*/ 600690 w 8031552"/>
              <a:gd name="connsiteY4" fmla="*/ 2877512 h 6256180"/>
              <a:gd name="connsiteX5" fmla="*/ 619740 w 8031552"/>
              <a:gd name="connsiteY5" fmla="*/ 3134687 h 6256180"/>
              <a:gd name="connsiteX6" fmla="*/ 762615 w 8031552"/>
              <a:gd name="connsiteY6" fmla="*/ 3220412 h 6256180"/>
              <a:gd name="connsiteX7" fmla="*/ 1438890 w 8031552"/>
              <a:gd name="connsiteY7" fmla="*/ 3334712 h 6256180"/>
              <a:gd name="connsiteX8" fmla="*/ 1762740 w 8031552"/>
              <a:gd name="connsiteY8" fmla="*/ 3210887 h 6256180"/>
              <a:gd name="connsiteX9" fmla="*/ 2067540 w 8031552"/>
              <a:gd name="connsiteY9" fmla="*/ 3258512 h 6256180"/>
              <a:gd name="connsiteX10" fmla="*/ 2191365 w 8031552"/>
              <a:gd name="connsiteY10" fmla="*/ 3487112 h 6256180"/>
              <a:gd name="connsiteX11" fmla="*/ 2000865 w 8031552"/>
              <a:gd name="connsiteY11" fmla="*/ 3753812 h 6256180"/>
              <a:gd name="connsiteX12" fmla="*/ 1943715 w 8031552"/>
              <a:gd name="connsiteY12" fmla="*/ 4001462 h 6256180"/>
              <a:gd name="connsiteX13" fmla="*/ 2019915 w 8031552"/>
              <a:gd name="connsiteY13" fmla="*/ 4125287 h 6256180"/>
              <a:gd name="connsiteX14" fmla="*/ 1819890 w 8031552"/>
              <a:gd name="connsiteY14" fmla="*/ 4211012 h 6256180"/>
              <a:gd name="connsiteX15" fmla="*/ 1677015 w 8031552"/>
              <a:gd name="connsiteY15" fmla="*/ 3963362 h 6256180"/>
              <a:gd name="connsiteX16" fmla="*/ 1553190 w 8031552"/>
              <a:gd name="connsiteY16" fmla="*/ 3915737 h 6256180"/>
              <a:gd name="connsiteX17" fmla="*/ 1334115 w 8031552"/>
              <a:gd name="connsiteY17" fmla="*/ 4030037 h 6256180"/>
              <a:gd name="connsiteX18" fmla="*/ 1267440 w 8031552"/>
              <a:gd name="connsiteY18" fmla="*/ 4115762 h 6256180"/>
              <a:gd name="connsiteX19" fmla="*/ 1038840 w 8031552"/>
              <a:gd name="connsiteY19" fmla="*/ 4096712 h 6256180"/>
              <a:gd name="connsiteX20" fmla="*/ 848340 w 8031552"/>
              <a:gd name="connsiteY20" fmla="*/ 4163387 h 6256180"/>
              <a:gd name="connsiteX21" fmla="*/ 648315 w 8031552"/>
              <a:gd name="connsiteY21" fmla="*/ 3991937 h 6256180"/>
              <a:gd name="connsiteX22" fmla="*/ 267315 w 8031552"/>
              <a:gd name="connsiteY22" fmla="*/ 4020512 h 6256180"/>
              <a:gd name="connsiteX23" fmla="*/ 143490 w 8031552"/>
              <a:gd name="connsiteY23" fmla="*/ 4087187 h 6256180"/>
              <a:gd name="connsiteX24" fmla="*/ 333990 w 8031552"/>
              <a:gd name="connsiteY24" fmla="*/ 4163387 h 6256180"/>
              <a:gd name="connsiteX25" fmla="*/ 486390 w 8031552"/>
              <a:gd name="connsiteY25" fmla="*/ 4211012 h 6256180"/>
              <a:gd name="connsiteX26" fmla="*/ 524490 w 8031552"/>
              <a:gd name="connsiteY26" fmla="*/ 4401512 h 6256180"/>
              <a:gd name="connsiteX27" fmla="*/ 486390 w 8031552"/>
              <a:gd name="connsiteY27" fmla="*/ 4468187 h 6256180"/>
              <a:gd name="connsiteX28" fmla="*/ 553065 w 8031552"/>
              <a:gd name="connsiteY28" fmla="*/ 4525337 h 6256180"/>
              <a:gd name="connsiteX29" fmla="*/ 534015 w 8031552"/>
              <a:gd name="connsiteY29" fmla="*/ 4687262 h 6256180"/>
              <a:gd name="connsiteX30" fmla="*/ 333990 w 8031552"/>
              <a:gd name="connsiteY30" fmla="*/ 4782512 h 6256180"/>
              <a:gd name="connsiteX31" fmla="*/ 419715 w 8031552"/>
              <a:gd name="connsiteY31" fmla="*/ 5344487 h 6256180"/>
              <a:gd name="connsiteX32" fmla="*/ 172065 w 8031552"/>
              <a:gd name="connsiteY32" fmla="*/ 5820737 h 6256180"/>
              <a:gd name="connsiteX33" fmla="*/ 476865 w 8031552"/>
              <a:gd name="connsiteY33" fmla="*/ 6201737 h 6256180"/>
              <a:gd name="connsiteX34" fmla="*/ 1305540 w 8031552"/>
              <a:gd name="connsiteY34" fmla="*/ 6239837 h 6256180"/>
              <a:gd name="connsiteX35" fmla="*/ 1781790 w 8031552"/>
              <a:gd name="connsiteY35" fmla="*/ 6068387 h 6256180"/>
              <a:gd name="connsiteX36" fmla="*/ 2105640 w 8031552"/>
              <a:gd name="connsiteY36" fmla="*/ 5868362 h 6256180"/>
              <a:gd name="connsiteX37" fmla="*/ 2286615 w 8031552"/>
              <a:gd name="connsiteY37" fmla="*/ 5935037 h 6256180"/>
              <a:gd name="connsiteX38" fmla="*/ 2772390 w 8031552"/>
              <a:gd name="connsiteY38" fmla="*/ 5515937 h 6256180"/>
              <a:gd name="connsiteX39" fmla="*/ 2981940 w 8031552"/>
              <a:gd name="connsiteY39" fmla="*/ 5754062 h 6256180"/>
              <a:gd name="connsiteX40" fmla="*/ 3429615 w 8031552"/>
              <a:gd name="connsiteY40" fmla="*/ 5773112 h 6256180"/>
              <a:gd name="connsiteX41" fmla="*/ 3724890 w 8031552"/>
              <a:gd name="connsiteY41" fmla="*/ 5858837 h 6256180"/>
              <a:gd name="connsiteX42" fmla="*/ 3877290 w 8031552"/>
              <a:gd name="connsiteY42" fmla="*/ 5639762 h 6256180"/>
              <a:gd name="connsiteX43" fmla="*/ 4001115 w 8031552"/>
              <a:gd name="connsiteY43" fmla="*/ 5649287 h 6256180"/>
              <a:gd name="connsiteX44" fmla="*/ 4182090 w 8031552"/>
              <a:gd name="connsiteY44" fmla="*/ 5430212 h 6256180"/>
              <a:gd name="connsiteX45" fmla="*/ 4001115 w 8031552"/>
              <a:gd name="connsiteY45" fmla="*/ 5249237 h 6256180"/>
              <a:gd name="connsiteX46" fmla="*/ 4143990 w 8031552"/>
              <a:gd name="connsiteY46" fmla="*/ 5115887 h 6256180"/>
              <a:gd name="connsiteX47" fmla="*/ 4334490 w 8031552"/>
              <a:gd name="connsiteY47" fmla="*/ 5039687 h 6256180"/>
              <a:gd name="connsiteX48" fmla="*/ 4715490 w 8031552"/>
              <a:gd name="connsiteY48" fmla="*/ 4468187 h 6256180"/>
              <a:gd name="connsiteX49" fmla="*/ 5086965 w 8031552"/>
              <a:gd name="connsiteY49" fmla="*/ 4058612 h 6256180"/>
              <a:gd name="connsiteX50" fmla="*/ 5648940 w 8031552"/>
              <a:gd name="connsiteY50" fmla="*/ 3991937 h 6256180"/>
              <a:gd name="connsiteX51" fmla="*/ 5772765 w 8031552"/>
              <a:gd name="connsiteY51" fmla="*/ 3868112 h 6256180"/>
              <a:gd name="connsiteX52" fmla="*/ 5822772 w 8031552"/>
              <a:gd name="connsiteY52" fmla="*/ 3639512 h 6256180"/>
              <a:gd name="connsiteX53" fmla="*/ 6068040 w 8031552"/>
              <a:gd name="connsiteY53" fmla="*/ 3546643 h 6256180"/>
              <a:gd name="connsiteX54" fmla="*/ 6565721 w 8031552"/>
              <a:gd name="connsiteY54" fmla="*/ 3268037 h 6256180"/>
              <a:gd name="connsiteX55" fmla="*/ 7020540 w 8031552"/>
              <a:gd name="connsiteY55" fmla="*/ 3210887 h 6256180"/>
              <a:gd name="connsiteX56" fmla="*/ 7706340 w 8031552"/>
              <a:gd name="connsiteY56" fmla="*/ 2906087 h 6256180"/>
              <a:gd name="connsiteX57" fmla="*/ 7830165 w 8031552"/>
              <a:gd name="connsiteY57" fmla="*/ 2791787 h 6256180"/>
              <a:gd name="connsiteX58" fmla="*/ 7925415 w 8031552"/>
              <a:gd name="connsiteY58" fmla="*/ 2601287 h 6256180"/>
              <a:gd name="connsiteX59" fmla="*/ 7963515 w 8031552"/>
              <a:gd name="connsiteY59" fmla="*/ 2429837 h 6256180"/>
              <a:gd name="connsiteX60" fmla="*/ 7696815 w 8031552"/>
              <a:gd name="connsiteY60" fmla="*/ 2344112 h 6256180"/>
              <a:gd name="connsiteX61" fmla="*/ 8001615 w 8031552"/>
              <a:gd name="connsiteY61" fmla="*/ 2134562 h 6256180"/>
              <a:gd name="connsiteX62" fmla="*/ 6810990 w 8031552"/>
              <a:gd name="connsiteY62" fmla="*/ 982037 h 6256180"/>
              <a:gd name="connsiteX63" fmla="*/ 6144240 w 8031552"/>
              <a:gd name="connsiteY63" fmla="*/ 1039187 h 6256180"/>
              <a:gd name="connsiteX64" fmla="*/ 6229965 w 8031552"/>
              <a:gd name="connsiteY64" fmla="*/ 1372562 h 6256180"/>
              <a:gd name="connsiteX65" fmla="*/ 5953740 w 8031552"/>
              <a:gd name="connsiteY65" fmla="*/ 1572587 h 6256180"/>
              <a:gd name="connsiteX66" fmla="*/ 5487015 w 8031552"/>
              <a:gd name="connsiteY66" fmla="*/ 1610687 h 6256180"/>
              <a:gd name="connsiteX67" fmla="*/ 5763240 w 8031552"/>
              <a:gd name="connsiteY67" fmla="*/ 1343987 h 6256180"/>
              <a:gd name="connsiteX68" fmla="*/ 5401290 w 8031552"/>
              <a:gd name="connsiteY68" fmla="*/ 1296362 h 6256180"/>
              <a:gd name="connsiteX69" fmla="*/ 5753715 w 8031552"/>
              <a:gd name="connsiteY69" fmla="*/ 962987 h 6256180"/>
              <a:gd name="connsiteX70" fmla="*/ 5782290 w 8031552"/>
              <a:gd name="connsiteY70" fmla="*/ 743912 h 6256180"/>
              <a:gd name="connsiteX71" fmla="*/ 5506065 w 8031552"/>
              <a:gd name="connsiteY71" fmla="*/ 677237 h 6256180"/>
              <a:gd name="connsiteX72" fmla="*/ 5191740 w 8031552"/>
              <a:gd name="connsiteY72" fmla="*/ 753437 h 6256180"/>
              <a:gd name="connsiteX73" fmla="*/ 5458440 w 8031552"/>
              <a:gd name="connsiteY73" fmla="*/ 524837 h 6256180"/>
              <a:gd name="connsiteX74" fmla="*/ 5448915 w 8031552"/>
              <a:gd name="connsiteY74" fmla="*/ 353387 h 6256180"/>
              <a:gd name="connsiteX75" fmla="*/ 5086965 w 8031552"/>
              <a:gd name="connsiteY75" fmla="*/ 286712 h 6256180"/>
              <a:gd name="connsiteX76" fmla="*/ 5086965 w 8031552"/>
              <a:gd name="connsiteY76" fmla="*/ 67637 h 6256180"/>
              <a:gd name="connsiteX77" fmla="*/ 4991715 w 8031552"/>
              <a:gd name="connsiteY77" fmla="*/ 962 h 6256180"/>
              <a:gd name="connsiteX78" fmla="*/ 4220190 w 8031552"/>
              <a:gd name="connsiteY78" fmla="*/ 105737 h 6256180"/>
              <a:gd name="connsiteX79" fmla="*/ 4201140 w 8031552"/>
              <a:gd name="connsiteY79" fmla="*/ 315287 h 6256180"/>
              <a:gd name="connsiteX80" fmla="*/ 4153515 w 8031552"/>
              <a:gd name="connsiteY80" fmla="*/ 391487 h 6256180"/>
              <a:gd name="connsiteX81" fmla="*/ 3848715 w 8031552"/>
              <a:gd name="connsiteY81" fmla="*/ 362912 h 6256180"/>
              <a:gd name="connsiteX82" fmla="*/ 3610590 w 8031552"/>
              <a:gd name="connsiteY82" fmla="*/ 801062 h 6256180"/>
              <a:gd name="connsiteX83" fmla="*/ 3420090 w 8031552"/>
              <a:gd name="connsiteY83" fmla="*/ 1191587 h 6256180"/>
              <a:gd name="connsiteX84" fmla="*/ 3115290 w 8031552"/>
              <a:gd name="connsiteY84" fmla="*/ 1201112 h 6256180"/>
              <a:gd name="connsiteX85" fmla="*/ 2667615 w 8031552"/>
              <a:gd name="connsiteY85" fmla="*/ 1420187 h 6256180"/>
              <a:gd name="connsiteX86" fmla="*/ 2591415 w 8031552"/>
              <a:gd name="connsiteY86" fmla="*/ 1667837 h 6256180"/>
              <a:gd name="connsiteX87" fmla="*/ 1972290 w 8031552"/>
              <a:gd name="connsiteY87" fmla="*/ 2220287 h 6256180"/>
              <a:gd name="connsiteX88" fmla="*/ 1886565 w 8031552"/>
              <a:gd name="connsiteY88" fmla="*/ 2096462 h 6256180"/>
              <a:gd name="connsiteX89" fmla="*/ 1734165 w 8031552"/>
              <a:gd name="connsiteY89" fmla="*/ 2172662 h 6256180"/>
              <a:gd name="connsiteX90" fmla="*/ 1610340 w 8031552"/>
              <a:gd name="connsiteY90" fmla="*/ 2105987 h 6256180"/>
              <a:gd name="connsiteX91" fmla="*/ 1429365 w 8031552"/>
              <a:gd name="connsiteY91" fmla="*/ 2363162 h 6256180"/>
              <a:gd name="connsiteX92" fmla="*/ 1324590 w 8031552"/>
              <a:gd name="connsiteY92" fmla="*/ 2534612 h 6256180"/>
              <a:gd name="connsiteX93" fmla="*/ 753090 w 8031552"/>
              <a:gd name="connsiteY93" fmla="*/ 2258387 h 6256180"/>
              <a:gd name="connsiteX94" fmla="*/ 762615 w 8031552"/>
              <a:gd name="connsiteY94" fmla="*/ 2153612 h 6256180"/>
              <a:gd name="connsiteX95" fmla="*/ 734040 w 8031552"/>
              <a:gd name="connsiteY95" fmla="*/ 1905962 h 6256180"/>
              <a:gd name="connsiteX96" fmla="*/ 553065 w 8031552"/>
              <a:gd name="connsiteY96" fmla="*/ 1753562 h 6256180"/>
              <a:gd name="connsiteX97" fmla="*/ 219690 w 8031552"/>
              <a:gd name="connsiteY97" fmla="*/ 1696412 h 6256180"/>
              <a:gd name="connsiteX98" fmla="*/ 162540 w 8031552"/>
              <a:gd name="connsiteY98" fmla="*/ 1877387 h 6256180"/>
              <a:gd name="connsiteX99" fmla="*/ 153015 w 8031552"/>
              <a:gd name="connsiteY99" fmla="*/ 2182187 h 6256180"/>
              <a:gd name="connsiteX100" fmla="*/ 153015 w 8031552"/>
              <a:gd name="connsiteY100" fmla="*/ 2420312 h 6256180"/>
              <a:gd name="connsiteX101" fmla="*/ 615 w 8031552"/>
              <a:gd name="connsiteY101" fmla="*/ 2639387 h 6256180"/>
              <a:gd name="connsiteX0" fmla="*/ 615 w 8031552"/>
              <a:gd name="connsiteY0" fmla="*/ 2639387 h 6256180"/>
              <a:gd name="connsiteX1" fmla="*/ 219690 w 8031552"/>
              <a:gd name="connsiteY1" fmla="*/ 2725112 h 6256180"/>
              <a:gd name="connsiteX2" fmla="*/ 248265 w 8031552"/>
              <a:gd name="connsiteY2" fmla="*/ 2906087 h 6256180"/>
              <a:gd name="connsiteX3" fmla="*/ 467340 w 8031552"/>
              <a:gd name="connsiteY3" fmla="*/ 2877512 h 6256180"/>
              <a:gd name="connsiteX4" fmla="*/ 600690 w 8031552"/>
              <a:gd name="connsiteY4" fmla="*/ 2877512 h 6256180"/>
              <a:gd name="connsiteX5" fmla="*/ 619740 w 8031552"/>
              <a:gd name="connsiteY5" fmla="*/ 3134687 h 6256180"/>
              <a:gd name="connsiteX6" fmla="*/ 762615 w 8031552"/>
              <a:gd name="connsiteY6" fmla="*/ 3220412 h 6256180"/>
              <a:gd name="connsiteX7" fmla="*/ 1438890 w 8031552"/>
              <a:gd name="connsiteY7" fmla="*/ 3334712 h 6256180"/>
              <a:gd name="connsiteX8" fmla="*/ 1762740 w 8031552"/>
              <a:gd name="connsiteY8" fmla="*/ 3210887 h 6256180"/>
              <a:gd name="connsiteX9" fmla="*/ 2067540 w 8031552"/>
              <a:gd name="connsiteY9" fmla="*/ 3258512 h 6256180"/>
              <a:gd name="connsiteX10" fmla="*/ 2191365 w 8031552"/>
              <a:gd name="connsiteY10" fmla="*/ 3487112 h 6256180"/>
              <a:gd name="connsiteX11" fmla="*/ 2000865 w 8031552"/>
              <a:gd name="connsiteY11" fmla="*/ 3753812 h 6256180"/>
              <a:gd name="connsiteX12" fmla="*/ 1943715 w 8031552"/>
              <a:gd name="connsiteY12" fmla="*/ 4001462 h 6256180"/>
              <a:gd name="connsiteX13" fmla="*/ 2019915 w 8031552"/>
              <a:gd name="connsiteY13" fmla="*/ 4125287 h 6256180"/>
              <a:gd name="connsiteX14" fmla="*/ 1819890 w 8031552"/>
              <a:gd name="connsiteY14" fmla="*/ 4211012 h 6256180"/>
              <a:gd name="connsiteX15" fmla="*/ 1677015 w 8031552"/>
              <a:gd name="connsiteY15" fmla="*/ 3963362 h 6256180"/>
              <a:gd name="connsiteX16" fmla="*/ 1553190 w 8031552"/>
              <a:gd name="connsiteY16" fmla="*/ 3915737 h 6256180"/>
              <a:gd name="connsiteX17" fmla="*/ 1334115 w 8031552"/>
              <a:gd name="connsiteY17" fmla="*/ 4030037 h 6256180"/>
              <a:gd name="connsiteX18" fmla="*/ 1267440 w 8031552"/>
              <a:gd name="connsiteY18" fmla="*/ 4115762 h 6256180"/>
              <a:gd name="connsiteX19" fmla="*/ 1038840 w 8031552"/>
              <a:gd name="connsiteY19" fmla="*/ 4096712 h 6256180"/>
              <a:gd name="connsiteX20" fmla="*/ 848340 w 8031552"/>
              <a:gd name="connsiteY20" fmla="*/ 4163387 h 6256180"/>
              <a:gd name="connsiteX21" fmla="*/ 648315 w 8031552"/>
              <a:gd name="connsiteY21" fmla="*/ 3991937 h 6256180"/>
              <a:gd name="connsiteX22" fmla="*/ 267315 w 8031552"/>
              <a:gd name="connsiteY22" fmla="*/ 4020512 h 6256180"/>
              <a:gd name="connsiteX23" fmla="*/ 143490 w 8031552"/>
              <a:gd name="connsiteY23" fmla="*/ 4087187 h 6256180"/>
              <a:gd name="connsiteX24" fmla="*/ 333990 w 8031552"/>
              <a:gd name="connsiteY24" fmla="*/ 4163387 h 6256180"/>
              <a:gd name="connsiteX25" fmla="*/ 486390 w 8031552"/>
              <a:gd name="connsiteY25" fmla="*/ 4211012 h 6256180"/>
              <a:gd name="connsiteX26" fmla="*/ 524490 w 8031552"/>
              <a:gd name="connsiteY26" fmla="*/ 4401512 h 6256180"/>
              <a:gd name="connsiteX27" fmla="*/ 486390 w 8031552"/>
              <a:gd name="connsiteY27" fmla="*/ 4468187 h 6256180"/>
              <a:gd name="connsiteX28" fmla="*/ 553065 w 8031552"/>
              <a:gd name="connsiteY28" fmla="*/ 4525337 h 6256180"/>
              <a:gd name="connsiteX29" fmla="*/ 534015 w 8031552"/>
              <a:gd name="connsiteY29" fmla="*/ 4687262 h 6256180"/>
              <a:gd name="connsiteX30" fmla="*/ 333990 w 8031552"/>
              <a:gd name="connsiteY30" fmla="*/ 4782512 h 6256180"/>
              <a:gd name="connsiteX31" fmla="*/ 419715 w 8031552"/>
              <a:gd name="connsiteY31" fmla="*/ 5344487 h 6256180"/>
              <a:gd name="connsiteX32" fmla="*/ 172065 w 8031552"/>
              <a:gd name="connsiteY32" fmla="*/ 5820737 h 6256180"/>
              <a:gd name="connsiteX33" fmla="*/ 476865 w 8031552"/>
              <a:gd name="connsiteY33" fmla="*/ 6201737 h 6256180"/>
              <a:gd name="connsiteX34" fmla="*/ 1305540 w 8031552"/>
              <a:gd name="connsiteY34" fmla="*/ 6239837 h 6256180"/>
              <a:gd name="connsiteX35" fmla="*/ 1781790 w 8031552"/>
              <a:gd name="connsiteY35" fmla="*/ 6068387 h 6256180"/>
              <a:gd name="connsiteX36" fmla="*/ 2105640 w 8031552"/>
              <a:gd name="connsiteY36" fmla="*/ 5868362 h 6256180"/>
              <a:gd name="connsiteX37" fmla="*/ 2286615 w 8031552"/>
              <a:gd name="connsiteY37" fmla="*/ 5935037 h 6256180"/>
              <a:gd name="connsiteX38" fmla="*/ 2772390 w 8031552"/>
              <a:gd name="connsiteY38" fmla="*/ 5515937 h 6256180"/>
              <a:gd name="connsiteX39" fmla="*/ 2981940 w 8031552"/>
              <a:gd name="connsiteY39" fmla="*/ 5754062 h 6256180"/>
              <a:gd name="connsiteX40" fmla="*/ 3429615 w 8031552"/>
              <a:gd name="connsiteY40" fmla="*/ 5773112 h 6256180"/>
              <a:gd name="connsiteX41" fmla="*/ 3724890 w 8031552"/>
              <a:gd name="connsiteY41" fmla="*/ 5858837 h 6256180"/>
              <a:gd name="connsiteX42" fmla="*/ 3877290 w 8031552"/>
              <a:gd name="connsiteY42" fmla="*/ 5639762 h 6256180"/>
              <a:gd name="connsiteX43" fmla="*/ 4001115 w 8031552"/>
              <a:gd name="connsiteY43" fmla="*/ 5649287 h 6256180"/>
              <a:gd name="connsiteX44" fmla="*/ 4182090 w 8031552"/>
              <a:gd name="connsiteY44" fmla="*/ 5430212 h 6256180"/>
              <a:gd name="connsiteX45" fmla="*/ 4001115 w 8031552"/>
              <a:gd name="connsiteY45" fmla="*/ 5249237 h 6256180"/>
              <a:gd name="connsiteX46" fmla="*/ 4143990 w 8031552"/>
              <a:gd name="connsiteY46" fmla="*/ 5115887 h 6256180"/>
              <a:gd name="connsiteX47" fmla="*/ 4334490 w 8031552"/>
              <a:gd name="connsiteY47" fmla="*/ 5039687 h 6256180"/>
              <a:gd name="connsiteX48" fmla="*/ 4715490 w 8031552"/>
              <a:gd name="connsiteY48" fmla="*/ 4468187 h 6256180"/>
              <a:gd name="connsiteX49" fmla="*/ 5086965 w 8031552"/>
              <a:gd name="connsiteY49" fmla="*/ 4058612 h 6256180"/>
              <a:gd name="connsiteX50" fmla="*/ 5577502 w 8031552"/>
              <a:gd name="connsiteY50" fmla="*/ 3991937 h 6256180"/>
              <a:gd name="connsiteX51" fmla="*/ 5772765 w 8031552"/>
              <a:gd name="connsiteY51" fmla="*/ 3868112 h 6256180"/>
              <a:gd name="connsiteX52" fmla="*/ 5822772 w 8031552"/>
              <a:gd name="connsiteY52" fmla="*/ 3639512 h 6256180"/>
              <a:gd name="connsiteX53" fmla="*/ 6068040 w 8031552"/>
              <a:gd name="connsiteY53" fmla="*/ 3546643 h 6256180"/>
              <a:gd name="connsiteX54" fmla="*/ 6565721 w 8031552"/>
              <a:gd name="connsiteY54" fmla="*/ 3268037 h 6256180"/>
              <a:gd name="connsiteX55" fmla="*/ 7020540 w 8031552"/>
              <a:gd name="connsiteY55" fmla="*/ 3210887 h 6256180"/>
              <a:gd name="connsiteX56" fmla="*/ 7706340 w 8031552"/>
              <a:gd name="connsiteY56" fmla="*/ 2906087 h 6256180"/>
              <a:gd name="connsiteX57" fmla="*/ 7830165 w 8031552"/>
              <a:gd name="connsiteY57" fmla="*/ 2791787 h 6256180"/>
              <a:gd name="connsiteX58" fmla="*/ 7925415 w 8031552"/>
              <a:gd name="connsiteY58" fmla="*/ 2601287 h 6256180"/>
              <a:gd name="connsiteX59" fmla="*/ 7963515 w 8031552"/>
              <a:gd name="connsiteY59" fmla="*/ 2429837 h 6256180"/>
              <a:gd name="connsiteX60" fmla="*/ 7696815 w 8031552"/>
              <a:gd name="connsiteY60" fmla="*/ 2344112 h 6256180"/>
              <a:gd name="connsiteX61" fmla="*/ 8001615 w 8031552"/>
              <a:gd name="connsiteY61" fmla="*/ 2134562 h 6256180"/>
              <a:gd name="connsiteX62" fmla="*/ 6810990 w 8031552"/>
              <a:gd name="connsiteY62" fmla="*/ 982037 h 6256180"/>
              <a:gd name="connsiteX63" fmla="*/ 6144240 w 8031552"/>
              <a:gd name="connsiteY63" fmla="*/ 1039187 h 6256180"/>
              <a:gd name="connsiteX64" fmla="*/ 6229965 w 8031552"/>
              <a:gd name="connsiteY64" fmla="*/ 1372562 h 6256180"/>
              <a:gd name="connsiteX65" fmla="*/ 5953740 w 8031552"/>
              <a:gd name="connsiteY65" fmla="*/ 1572587 h 6256180"/>
              <a:gd name="connsiteX66" fmla="*/ 5487015 w 8031552"/>
              <a:gd name="connsiteY66" fmla="*/ 1610687 h 6256180"/>
              <a:gd name="connsiteX67" fmla="*/ 5763240 w 8031552"/>
              <a:gd name="connsiteY67" fmla="*/ 1343987 h 6256180"/>
              <a:gd name="connsiteX68" fmla="*/ 5401290 w 8031552"/>
              <a:gd name="connsiteY68" fmla="*/ 1296362 h 6256180"/>
              <a:gd name="connsiteX69" fmla="*/ 5753715 w 8031552"/>
              <a:gd name="connsiteY69" fmla="*/ 962987 h 6256180"/>
              <a:gd name="connsiteX70" fmla="*/ 5782290 w 8031552"/>
              <a:gd name="connsiteY70" fmla="*/ 743912 h 6256180"/>
              <a:gd name="connsiteX71" fmla="*/ 5506065 w 8031552"/>
              <a:gd name="connsiteY71" fmla="*/ 677237 h 6256180"/>
              <a:gd name="connsiteX72" fmla="*/ 5191740 w 8031552"/>
              <a:gd name="connsiteY72" fmla="*/ 753437 h 6256180"/>
              <a:gd name="connsiteX73" fmla="*/ 5458440 w 8031552"/>
              <a:gd name="connsiteY73" fmla="*/ 524837 h 6256180"/>
              <a:gd name="connsiteX74" fmla="*/ 5448915 w 8031552"/>
              <a:gd name="connsiteY74" fmla="*/ 353387 h 6256180"/>
              <a:gd name="connsiteX75" fmla="*/ 5086965 w 8031552"/>
              <a:gd name="connsiteY75" fmla="*/ 286712 h 6256180"/>
              <a:gd name="connsiteX76" fmla="*/ 5086965 w 8031552"/>
              <a:gd name="connsiteY76" fmla="*/ 67637 h 6256180"/>
              <a:gd name="connsiteX77" fmla="*/ 4991715 w 8031552"/>
              <a:gd name="connsiteY77" fmla="*/ 962 h 6256180"/>
              <a:gd name="connsiteX78" fmla="*/ 4220190 w 8031552"/>
              <a:gd name="connsiteY78" fmla="*/ 105737 h 6256180"/>
              <a:gd name="connsiteX79" fmla="*/ 4201140 w 8031552"/>
              <a:gd name="connsiteY79" fmla="*/ 315287 h 6256180"/>
              <a:gd name="connsiteX80" fmla="*/ 4153515 w 8031552"/>
              <a:gd name="connsiteY80" fmla="*/ 391487 h 6256180"/>
              <a:gd name="connsiteX81" fmla="*/ 3848715 w 8031552"/>
              <a:gd name="connsiteY81" fmla="*/ 362912 h 6256180"/>
              <a:gd name="connsiteX82" fmla="*/ 3610590 w 8031552"/>
              <a:gd name="connsiteY82" fmla="*/ 801062 h 6256180"/>
              <a:gd name="connsiteX83" fmla="*/ 3420090 w 8031552"/>
              <a:gd name="connsiteY83" fmla="*/ 1191587 h 6256180"/>
              <a:gd name="connsiteX84" fmla="*/ 3115290 w 8031552"/>
              <a:gd name="connsiteY84" fmla="*/ 1201112 h 6256180"/>
              <a:gd name="connsiteX85" fmla="*/ 2667615 w 8031552"/>
              <a:gd name="connsiteY85" fmla="*/ 1420187 h 6256180"/>
              <a:gd name="connsiteX86" fmla="*/ 2591415 w 8031552"/>
              <a:gd name="connsiteY86" fmla="*/ 1667837 h 6256180"/>
              <a:gd name="connsiteX87" fmla="*/ 1972290 w 8031552"/>
              <a:gd name="connsiteY87" fmla="*/ 2220287 h 6256180"/>
              <a:gd name="connsiteX88" fmla="*/ 1886565 w 8031552"/>
              <a:gd name="connsiteY88" fmla="*/ 2096462 h 6256180"/>
              <a:gd name="connsiteX89" fmla="*/ 1734165 w 8031552"/>
              <a:gd name="connsiteY89" fmla="*/ 2172662 h 6256180"/>
              <a:gd name="connsiteX90" fmla="*/ 1610340 w 8031552"/>
              <a:gd name="connsiteY90" fmla="*/ 2105987 h 6256180"/>
              <a:gd name="connsiteX91" fmla="*/ 1429365 w 8031552"/>
              <a:gd name="connsiteY91" fmla="*/ 2363162 h 6256180"/>
              <a:gd name="connsiteX92" fmla="*/ 1324590 w 8031552"/>
              <a:gd name="connsiteY92" fmla="*/ 2534612 h 6256180"/>
              <a:gd name="connsiteX93" fmla="*/ 753090 w 8031552"/>
              <a:gd name="connsiteY93" fmla="*/ 2258387 h 6256180"/>
              <a:gd name="connsiteX94" fmla="*/ 762615 w 8031552"/>
              <a:gd name="connsiteY94" fmla="*/ 2153612 h 6256180"/>
              <a:gd name="connsiteX95" fmla="*/ 734040 w 8031552"/>
              <a:gd name="connsiteY95" fmla="*/ 1905962 h 6256180"/>
              <a:gd name="connsiteX96" fmla="*/ 553065 w 8031552"/>
              <a:gd name="connsiteY96" fmla="*/ 1753562 h 6256180"/>
              <a:gd name="connsiteX97" fmla="*/ 219690 w 8031552"/>
              <a:gd name="connsiteY97" fmla="*/ 1696412 h 6256180"/>
              <a:gd name="connsiteX98" fmla="*/ 162540 w 8031552"/>
              <a:gd name="connsiteY98" fmla="*/ 1877387 h 6256180"/>
              <a:gd name="connsiteX99" fmla="*/ 153015 w 8031552"/>
              <a:gd name="connsiteY99" fmla="*/ 2182187 h 6256180"/>
              <a:gd name="connsiteX100" fmla="*/ 153015 w 8031552"/>
              <a:gd name="connsiteY100" fmla="*/ 2420312 h 6256180"/>
              <a:gd name="connsiteX101" fmla="*/ 615 w 8031552"/>
              <a:gd name="connsiteY101" fmla="*/ 2639387 h 6256180"/>
              <a:gd name="connsiteX0" fmla="*/ 615 w 8031552"/>
              <a:gd name="connsiteY0" fmla="*/ 2639387 h 6256180"/>
              <a:gd name="connsiteX1" fmla="*/ 219690 w 8031552"/>
              <a:gd name="connsiteY1" fmla="*/ 2725112 h 6256180"/>
              <a:gd name="connsiteX2" fmla="*/ 248265 w 8031552"/>
              <a:gd name="connsiteY2" fmla="*/ 2906087 h 6256180"/>
              <a:gd name="connsiteX3" fmla="*/ 467340 w 8031552"/>
              <a:gd name="connsiteY3" fmla="*/ 2877512 h 6256180"/>
              <a:gd name="connsiteX4" fmla="*/ 600690 w 8031552"/>
              <a:gd name="connsiteY4" fmla="*/ 2877512 h 6256180"/>
              <a:gd name="connsiteX5" fmla="*/ 619740 w 8031552"/>
              <a:gd name="connsiteY5" fmla="*/ 3134687 h 6256180"/>
              <a:gd name="connsiteX6" fmla="*/ 762615 w 8031552"/>
              <a:gd name="connsiteY6" fmla="*/ 3220412 h 6256180"/>
              <a:gd name="connsiteX7" fmla="*/ 1438890 w 8031552"/>
              <a:gd name="connsiteY7" fmla="*/ 3334712 h 6256180"/>
              <a:gd name="connsiteX8" fmla="*/ 1762740 w 8031552"/>
              <a:gd name="connsiteY8" fmla="*/ 3210887 h 6256180"/>
              <a:gd name="connsiteX9" fmla="*/ 2067540 w 8031552"/>
              <a:gd name="connsiteY9" fmla="*/ 3258512 h 6256180"/>
              <a:gd name="connsiteX10" fmla="*/ 2191365 w 8031552"/>
              <a:gd name="connsiteY10" fmla="*/ 3487112 h 6256180"/>
              <a:gd name="connsiteX11" fmla="*/ 2000865 w 8031552"/>
              <a:gd name="connsiteY11" fmla="*/ 3753812 h 6256180"/>
              <a:gd name="connsiteX12" fmla="*/ 1943715 w 8031552"/>
              <a:gd name="connsiteY12" fmla="*/ 4001462 h 6256180"/>
              <a:gd name="connsiteX13" fmla="*/ 2019915 w 8031552"/>
              <a:gd name="connsiteY13" fmla="*/ 4125287 h 6256180"/>
              <a:gd name="connsiteX14" fmla="*/ 1819890 w 8031552"/>
              <a:gd name="connsiteY14" fmla="*/ 4211012 h 6256180"/>
              <a:gd name="connsiteX15" fmla="*/ 1677015 w 8031552"/>
              <a:gd name="connsiteY15" fmla="*/ 3963362 h 6256180"/>
              <a:gd name="connsiteX16" fmla="*/ 1553190 w 8031552"/>
              <a:gd name="connsiteY16" fmla="*/ 3915737 h 6256180"/>
              <a:gd name="connsiteX17" fmla="*/ 1334115 w 8031552"/>
              <a:gd name="connsiteY17" fmla="*/ 4030037 h 6256180"/>
              <a:gd name="connsiteX18" fmla="*/ 1267440 w 8031552"/>
              <a:gd name="connsiteY18" fmla="*/ 4115762 h 6256180"/>
              <a:gd name="connsiteX19" fmla="*/ 1038840 w 8031552"/>
              <a:gd name="connsiteY19" fmla="*/ 4096712 h 6256180"/>
              <a:gd name="connsiteX20" fmla="*/ 848340 w 8031552"/>
              <a:gd name="connsiteY20" fmla="*/ 4163387 h 6256180"/>
              <a:gd name="connsiteX21" fmla="*/ 648315 w 8031552"/>
              <a:gd name="connsiteY21" fmla="*/ 3991937 h 6256180"/>
              <a:gd name="connsiteX22" fmla="*/ 267315 w 8031552"/>
              <a:gd name="connsiteY22" fmla="*/ 4020512 h 6256180"/>
              <a:gd name="connsiteX23" fmla="*/ 143490 w 8031552"/>
              <a:gd name="connsiteY23" fmla="*/ 4087187 h 6256180"/>
              <a:gd name="connsiteX24" fmla="*/ 333990 w 8031552"/>
              <a:gd name="connsiteY24" fmla="*/ 4163387 h 6256180"/>
              <a:gd name="connsiteX25" fmla="*/ 486390 w 8031552"/>
              <a:gd name="connsiteY25" fmla="*/ 4211012 h 6256180"/>
              <a:gd name="connsiteX26" fmla="*/ 524490 w 8031552"/>
              <a:gd name="connsiteY26" fmla="*/ 4401512 h 6256180"/>
              <a:gd name="connsiteX27" fmla="*/ 486390 w 8031552"/>
              <a:gd name="connsiteY27" fmla="*/ 4468187 h 6256180"/>
              <a:gd name="connsiteX28" fmla="*/ 553065 w 8031552"/>
              <a:gd name="connsiteY28" fmla="*/ 4525337 h 6256180"/>
              <a:gd name="connsiteX29" fmla="*/ 534015 w 8031552"/>
              <a:gd name="connsiteY29" fmla="*/ 4687262 h 6256180"/>
              <a:gd name="connsiteX30" fmla="*/ 333990 w 8031552"/>
              <a:gd name="connsiteY30" fmla="*/ 4782512 h 6256180"/>
              <a:gd name="connsiteX31" fmla="*/ 419715 w 8031552"/>
              <a:gd name="connsiteY31" fmla="*/ 5344487 h 6256180"/>
              <a:gd name="connsiteX32" fmla="*/ 172065 w 8031552"/>
              <a:gd name="connsiteY32" fmla="*/ 5820737 h 6256180"/>
              <a:gd name="connsiteX33" fmla="*/ 476865 w 8031552"/>
              <a:gd name="connsiteY33" fmla="*/ 6201737 h 6256180"/>
              <a:gd name="connsiteX34" fmla="*/ 1305540 w 8031552"/>
              <a:gd name="connsiteY34" fmla="*/ 6239837 h 6256180"/>
              <a:gd name="connsiteX35" fmla="*/ 1781790 w 8031552"/>
              <a:gd name="connsiteY35" fmla="*/ 6068387 h 6256180"/>
              <a:gd name="connsiteX36" fmla="*/ 2105640 w 8031552"/>
              <a:gd name="connsiteY36" fmla="*/ 5868362 h 6256180"/>
              <a:gd name="connsiteX37" fmla="*/ 2286615 w 8031552"/>
              <a:gd name="connsiteY37" fmla="*/ 5935037 h 6256180"/>
              <a:gd name="connsiteX38" fmla="*/ 2772390 w 8031552"/>
              <a:gd name="connsiteY38" fmla="*/ 5515937 h 6256180"/>
              <a:gd name="connsiteX39" fmla="*/ 2981940 w 8031552"/>
              <a:gd name="connsiteY39" fmla="*/ 5754062 h 6256180"/>
              <a:gd name="connsiteX40" fmla="*/ 3429615 w 8031552"/>
              <a:gd name="connsiteY40" fmla="*/ 5773112 h 6256180"/>
              <a:gd name="connsiteX41" fmla="*/ 3724890 w 8031552"/>
              <a:gd name="connsiteY41" fmla="*/ 5858837 h 6256180"/>
              <a:gd name="connsiteX42" fmla="*/ 3877290 w 8031552"/>
              <a:gd name="connsiteY42" fmla="*/ 5639762 h 6256180"/>
              <a:gd name="connsiteX43" fmla="*/ 4001115 w 8031552"/>
              <a:gd name="connsiteY43" fmla="*/ 5649287 h 6256180"/>
              <a:gd name="connsiteX44" fmla="*/ 4182090 w 8031552"/>
              <a:gd name="connsiteY44" fmla="*/ 5430212 h 6256180"/>
              <a:gd name="connsiteX45" fmla="*/ 4001115 w 8031552"/>
              <a:gd name="connsiteY45" fmla="*/ 5249237 h 6256180"/>
              <a:gd name="connsiteX46" fmla="*/ 4143990 w 8031552"/>
              <a:gd name="connsiteY46" fmla="*/ 5115887 h 6256180"/>
              <a:gd name="connsiteX47" fmla="*/ 4334490 w 8031552"/>
              <a:gd name="connsiteY47" fmla="*/ 5039687 h 6256180"/>
              <a:gd name="connsiteX48" fmla="*/ 4715490 w 8031552"/>
              <a:gd name="connsiteY48" fmla="*/ 4468187 h 6256180"/>
              <a:gd name="connsiteX49" fmla="*/ 5086965 w 8031552"/>
              <a:gd name="connsiteY49" fmla="*/ 4058612 h 6256180"/>
              <a:gd name="connsiteX50" fmla="*/ 5570358 w 8031552"/>
              <a:gd name="connsiteY50" fmla="*/ 4003843 h 6256180"/>
              <a:gd name="connsiteX51" fmla="*/ 5772765 w 8031552"/>
              <a:gd name="connsiteY51" fmla="*/ 3868112 h 6256180"/>
              <a:gd name="connsiteX52" fmla="*/ 5822772 w 8031552"/>
              <a:gd name="connsiteY52" fmla="*/ 3639512 h 6256180"/>
              <a:gd name="connsiteX53" fmla="*/ 6068040 w 8031552"/>
              <a:gd name="connsiteY53" fmla="*/ 3546643 h 6256180"/>
              <a:gd name="connsiteX54" fmla="*/ 6565721 w 8031552"/>
              <a:gd name="connsiteY54" fmla="*/ 3268037 h 6256180"/>
              <a:gd name="connsiteX55" fmla="*/ 7020540 w 8031552"/>
              <a:gd name="connsiteY55" fmla="*/ 3210887 h 6256180"/>
              <a:gd name="connsiteX56" fmla="*/ 7706340 w 8031552"/>
              <a:gd name="connsiteY56" fmla="*/ 2906087 h 6256180"/>
              <a:gd name="connsiteX57" fmla="*/ 7830165 w 8031552"/>
              <a:gd name="connsiteY57" fmla="*/ 2791787 h 6256180"/>
              <a:gd name="connsiteX58" fmla="*/ 7925415 w 8031552"/>
              <a:gd name="connsiteY58" fmla="*/ 2601287 h 6256180"/>
              <a:gd name="connsiteX59" fmla="*/ 7963515 w 8031552"/>
              <a:gd name="connsiteY59" fmla="*/ 2429837 h 6256180"/>
              <a:gd name="connsiteX60" fmla="*/ 7696815 w 8031552"/>
              <a:gd name="connsiteY60" fmla="*/ 2344112 h 6256180"/>
              <a:gd name="connsiteX61" fmla="*/ 8001615 w 8031552"/>
              <a:gd name="connsiteY61" fmla="*/ 2134562 h 6256180"/>
              <a:gd name="connsiteX62" fmla="*/ 6810990 w 8031552"/>
              <a:gd name="connsiteY62" fmla="*/ 982037 h 6256180"/>
              <a:gd name="connsiteX63" fmla="*/ 6144240 w 8031552"/>
              <a:gd name="connsiteY63" fmla="*/ 1039187 h 6256180"/>
              <a:gd name="connsiteX64" fmla="*/ 6229965 w 8031552"/>
              <a:gd name="connsiteY64" fmla="*/ 1372562 h 6256180"/>
              <a:gd name="connsiteX65" fmla="*/ 5953740 w 8031552"/>
              <a:gd name="connsiteY65" fmla="*/ 1572587 h 6256180"/>
              <a:gd name="connsiteX66" fmla="*/ 5487015 w 8031552"/>
              <a:gd name="connsiteY66" fmla="*/ 1610687 h 6256180"/>
              <a:gd name="connsiteX67" fmla="*/ 5763240 w 8031552"/>
              <a:gd name="connsiteY67" fmla="*/ 1343987 h 6256180"/>
              <a:gd name="connsiteX68" fmla="*/ 5401290 w 8031552"/>
              <a:gd name="connsiteY68" fmla="*/ 1296362 h 6256180"/>
              <a:gd name="connsiteX69" fmla="*/ 5753715 w 8031552"/>
              <a:gd name="connsiteY69" fmla="*/ 962987 h 6256180"/>
              <a:gd name="connsiteX70" fmla="*/ 5782290 w 8031552"/>
              <a:gd name="connsiteY70" fmla="*/ 743912 h 6256180"/>
              <a:gd name="connsiteX71" fmla="*/ 5506065 w 8031552"/>
              <a:gd name="connsiteY71" fmla="*/ 677237 h 6256180"/>
              <a:gd name="connsiteX72" fmla="*/ 5191740 w 8031552"/>
              <a:gd name="connsiteY72" fmla="*/ 753437 h 6256180"/>
              <a:gd name="connsiteX73" fmla="*/ 5458440 w 8031552"/>
              <a:gd name="connsiteY73" fmla="*/ 524837 h 6256180"/>
              <a:gd name="connsiteX74" fmla="*/ 5448915 w 8031552"/>
              <a:gd name="connsiteY74" fmla="*/ 353387 h 6256180"/>
              <a:gd name="connsiteX75" fmla="*/ 5086965 w 8031552"/>
              <a:gd name="connsiteY75" fmla="*/ 286712 h 6256180"/>
              <a:gd name="connsiteX76" fmla="*/ 5086965 w 8031552"/>
              <a:gd name="connsiteY76" fmla="*/ 67637 h 6256180"/>
              <a:gd name="connsiteX77" fmla="*/ 4991715 w 8031552"/>
              <a:gd name="connsiteY77" fmla="*/ 962 h 6256180"/>
              <a:gd name="connsiteX78" fmla="*/ 4220190 w 8031552"/>
              <a:gd name="connsiteY78" fmla="*/ 105737 h 6256180"/>
              <a:gd name="connsiteX79" fmla="*/ 4201140 w 8031552"/>
              <a:gd name="connsiteY79" fmla="*/ 315287 h 6256180"/>
              <a:gd name="connsiteX80" fmla="*/ 4153515 w 8031552"/>
              <a:gd name="connsiteY80" fmla="*/ 391487 h 6256180"/>
              <a:gd name="connsiteX81" fmla="*/ 3848715 w 8031552"/>
              <a:gd name="connsiteY81" fmla="*/ 362912 h 6256180"/>
              <a:gd name="connsiteX82" fmla="*/ 3610590 w 8031552"/>
              <a:gd name="connsiteY82" fmla="*/ 801062 h 6256180"/>
              <a:gd name="connsiteX83" fmla="*/ 3420090 w 8031552"/>
              <a:gd name="connsiteY83" fmla="*/ 1191587 h 6256180"/>
              <a:gd name="connsiteX84" fmla="*/ 3115290 w 8031552"/>
              <a:gd name="connsiteY84" fmla="*/ 1201112 h 6256180"/>
              <a:gd name="connsiteX85" fmla="*/ 2667615 w 8031552"/>
              <a:gd name="connsiteY85" fmla="*/ 1420187 h 6256180"/>
              <a:gd name="connsiteX86" fmla="*/ 2591415 w 8031552"/>
              <a:gd name="connsiteY86" fmla="*/ 1667837 h 6256180"/>
              <a:gd name="connsiteX87" fmla="*/ 1972290 w 8031552"/>
              <a:gd name="connsiteY87" fmla="*/ 2220287 h 6256180"/>
              <a:gd name="connsiteX88" fmla="*/ 1886565 w 8031552"/>
              <a:gd name="connsiteY88" fmla="*/ 2096462 h 6256180"/>
              <a:gd name="connsiteX89" fmla="*/ 1734165 w 8031552"/>
              <a:gd name="connsiteY89" fmla="*/ 2172662 h 6256180"/>
              <a:gd name="connsiteX90" fmla="*/ 1610340 w 8031552"/>
              <a:gd name="connsiteY90" fmla="*/ 2105987 h 6256180"/>
              <a:gd name="connsiteX91" fmla="*/ 1429365 w 8031552"/>
              <a:gd name="connsiteY91" fmla="*/ 2363162 h 6256180"/>
              <a:gd name="connsiteX92" fmla="*/ 1324590 w 8031552"/>
              <a:gd name="connsiteY92" fmla="*/ 2534612 h 6256180"/>
              <a:gd name="connsiteX93" fmla="*/ 753090 w 8031552"/>
              <a:gd name="connsiteY93" fmla="*/ 2258387 h 6256180"/>
              <a:gd name="connsiteX94" fmla="*/ 762615 w 8031552"/>
              <a:gd name="connsiteY94" fmla="*/ 2153612 h 6256180"/>
              <a:gd name="connsiteX95" fmla="*/ 734040 w 8031552"/>
              <a:gd name="connsiteY95" fmla="*/ 1905962 h 6256180"/>
              <a:gd name="connsiteX96" fmla="*/ 553065 w 8031552"/>
              <a:gd name="connsiteY96" fmla="*/ 1753562 h 6256180"/>
              <a:gd name="connsiteX97" fmla="*/ 219690 w 8031552"/>
              <a:gd name="connsiteY97" fmla="*/ 1696412 h 6256180"/>
              <a:gd name="connsiteX98" fmla="*/ 162540 w 8031552"/>
              <a:gd name="connsiteY98" fmla="*/ 1877387 h 6256180"/>
              <a:gd name="connsiteX99" fmla="*/ 153015 w 8031552"/>
              <a:gd name="connsiteY99" fmla="*/ 2182187 h 6256180"/>
              <a:gd name="connsiteX100" fmla="*/ 153015 w 8031552"/>
              <a:gd name="connsiteY100" fmla="*/ 2420312 h 6256180"/>
              <a:gd name="connsiteX101" fmla="*/ 615 w 8031552"/>
              <a:gd name="connsiteY101" fmla="*/ 2639387 h 6256180"/>
              <a:gd name="connsiteX0" fmla="*/ 615 w 8031552"/>
              <a:gd name="connsiteY0" fmla="*/ 2639387 h 6256180"/>
              <a:gd name="connsiteX1" fmla="*/ 219690 w 8031552"/>
              <a:gd name="connsiteY1" fmla="*/ 2725112 h 6256180"/>
              <a:gd name="connsiteX2" fmla="*/ 248265 w 8031552"/>
              <a:gd name="connsiteY2" fmla="*/ 2906087 h 6256180"/>
              <a:gd name="connsiteX3" fmla="*/ 467340 w 8031552"/>
              <a:gd name="connsiteY3" fmla="*/ 2877512 h 6256180"/>
              <a:gd name="connsiteX4" fmla="*/ 600690 w 8031552"/>
              <a:gd name="connsiteY4" fmla="*/ 2877512 h 6256180"/>
              <a:gd name="connsiteX5" fmla="*/ 619740 w 8031552"/>
              <a:gd name="connsiteY5" fmla="*/ 3134687 h 6256180"/>
              <a:gd name="connsiteX6" fmla="*/ 762615 w 8031552"/>
              <a:gd name="connsiteY6" fmla="*/ 3220412 h 6256180"/>
              <a:gd name="connsiteX7" fmla="*/ 1438890 w 8031552"/>
              <a:gd name="connsiteY7" fmla="*/ 3334712 h 6256180"/>
              <a:gd name="connsiteX8" fmla="*/ 1762740 w 8031552"/>
              <a:gd name="connsiteY8" fmla="*/ 3210887 h 6256180"/>
              <a:gd name="connsiteX9" fmla="*/ 2067540 w 8031552"/>
              <a:gd name="connsiteY9" fmla="*/ 3258512 h 6256180"/>
              <a:gd name="connsiteX10" fmla="*/ 2191365 w 8031552"/>
              <a:gd name="connsiteY10" fmla="*/ 3487112 h 6256180"/>
              <a:gd name="connsiteX11" fmla="*/ 2000865 w 8031552"/>
              <a:gd name="connsiteY11" fmla="*/ 3753812 h 6256180"/>
              <a:gd name="connsiteX12" fmla="*/ 1943715 w 8031552"/>
              <a:gd name="connsiteY12" fmla="*/ 4001462 h 6256180"/>
              <a:gd name="connsiteX13" fmla="*/ 2019915 w 8031552"/>
              <a:gd name="connsiteY13" fmla="*/ 4125287 h 6256180"/>
              <a:gd name="connsiteX14" fmla="*/ 1819890 w 8031552"/>
              <a:gd name="connsiteY14" fmla="*/ 4211012 h 6256180"/>
              <a:gd name="connsiteX15" fmla="*/ 1677015 w 8031552"/>
              <a:gd name="connsiteY15" fmla="*/ 3963362 h 6256180"/>
              <a:gd name="connsiteX16" fmla="*/ 1553190 w 8031552"/>
              <a:gd name="connsiteY16" fmla="*/ 3915737 h 6256180"/>
              <a:gd name="connsiteX17" fmla="*/ 1334115 w 8031552"/>
              <a:gd name="connsiteY17" fmla="*/ 4030037 h 6256180"/>
              <a:gd name="connsiteX18" fmla="*/ 1267440 w 8031552"/>
              <a:gd name="connsiteY18" fmla="*/ 4115762 h 6256180"/>
              <a:gd name="connsiteX19" fmla="*/ 1038840 w 8031552"/>
              <a:gd name="connsiteY19" fmla="*/ 4096712 h 6256180"/>
              <a:gd name="connsiteX20" fmla="*/ 848340 w 8031552"/>
              <a:gd name="connsiteY20" fmla="*/ 4163387 h 6256180"/>
              <a:gd name="connsiteX21" fmla="*/ 648315 w 8031552"/>
              <a:gd name="connsiteY21" fmla="*/ 3991937 h 6256180"/>
              <a:gd name="connsiteX22" fmla="*/ 267315 w 8031552"/>
              <a:gd name="connsiteY22" fmla="*/ 4020512 h 6256180"/>
              <a:gd name="connsiteX23" fmla="*/ 143490 w 8031552"/>
              <a:gd name="connsiteY23" fmla="*/ 4087187 h 6256180"/>
              <a:gd name="connsiteX24" fmla="*/ 333990 w 8031552"/>
              <a:gd name="connsiteY24" fmla="*/ 4163387 h 6256180"/>
              <a:gd name="connsiteX25" fmla="*/ 486390 w 8031552"/>
              <a:gd name="connsiteY25" fmla="*/ 4211012 h 6256180"/>
              <a:gd name="connsiteX26" fmla="*/ 524490 w 8031552"/>
              <a:gd name="connsiteY26" fmla="*/ 4401512 h 6256180"/>
              <a:gd name="connsiteX27" fmla="*/ 486390 w 8031552"/>
              <a:gd name="connsiteY27" fmla="*/ 4468187 h 6256180"/>
              <a:gd name="connsiteX28" fmla="*/ 553065 w 8031552"/>
              <a:gd name="connsiteY28" fmla="*/ 4525337 h 6256180"/>
              <a:gd name="connsiteX29" fmla="*/ 534015 w 8031552"/>
              <a:gd name="connsiteY29" fmla="*/ 4687262 h 6256180"/>
              <a:gd name="connsiteX30" fmla="*/ 333990 w 8031552"/>
              <a:gd name="connsiteY30" fmla="*/ 4782512 h 6256180"/>
              <a:gd name="connsiteX31" fmla="*/ 419715 w 8031552"/>
              <a:gd name="connsiteY31" fmla="*/ 5344487 h 6256180"/>
              <a:gd name="connsiteX32" fmla="*/ 172065 w 8031552"/>
              <a:gd name="connsiteY32" fmla="*/ 5820737 h 6256180"/>
              <a:gd name="connsiteX33" fmla="*/ 476865 w 8031552"/>
              <a:gd name="connsiteY33" fmla="*/ 6201737 h 6256180"/>
              <a:gd name="connsiteX34" fmla="*/ 1305540 w 8031552"/>
              <a:gd name="connsiteY34" fmla="*/ 6239837 h 6256180"/>
              <a:gd name="connsiteX35" fmla="*/ 1781790 w 8031552"/>
              <a:gd name="connsiteY35" fmla="*/ 6068387 h 6256180"/>
              <a:gd name="connsiteX36" fmla="*/ 2105640 w 8031552"/>
              <a:gd name="connsiteY36" fmla="*/ 5868362 h 6256180"/>
              <a:gd name="connsiteX37" fmla="*/ 2286615 w 8031552"/>
              <a:gd name="connsiteY37" fmla="*/ 5935037 h 6256180"/>
              <a:gd name="connsiteX38" fmla="*/ 2772390 w 8031552"/>
              <a:gd name="connsiteY38" fmla="*/ 5515937 h 6256180"/>
              <a:gd name="connsiteX39" fmla="*/ 2981940 w 8031552"/>
              <a:gd name="connsiteY39" fmla="*/ 5754062 h 6256180"/>
              <a:gd name="connsiteX40" fmla="*/ 3429615 w 8031552"/>
              <a:gd name="connsiteY40" fmla="*/ 5773112 h 6256180"/>
              <a:gd name="connsiteX41" fmla="*/ 3724890 w 8031552"/>
              <a:gd name="connsiteY41" fmla="*/ 5858837 h 6256180"/>
              <a:gd name="connsiteX42" fmla="*/ 3877290 w 8031552"/>
              <a:gd name="connsiteY42" fmla="*/ 5639762 h 6256180"/>
              <a:gd name="connsiteX43" fmla="*/ 4001115 w 8031552"/>
              <a:gd name="connsiteY43" fmla="*/ 5649287 h 6256180"/>
              <a:gd name="connsiteX44" fmla="*/ 4182090 w 8031552"/>
              <a:gd name="connsiteY44" fmla="*/ 5430212 h 6256180"/>
              <a:gd name="connsiteX45" fmla="*/ 4001115 w 8031552"/>
              <a:gd name="connsiteY45" fmla="*/ 5249237 h 6256180"/>
              <a:gd name="connsiteX46" fmla="*/ 4143990 w 8031552"/>
              <a:gd name="connsiteY46" fmla="*/ 5115887 h 6256180"/>
              <a:gd name="connsiteX47" fmla="*/ 4334490 w 8031552"/>
              <a:gd name="connsiteY47" fmla="*/ 5039687 h 6256180"/>
              <a:gd name="connsiteX48" fmla="*/ 4715490 w 8031552"/>
              <a:gd name="connsiteY48" fmla="*/ 4468187 h 6256180"/>
              <a:gd name="connsiteX49" fmla="*/ 5086965 w 8031552"/>
              <a:gd name="connsiteY49" fmla="*/ 4058612 h 6256180"/>
              <a:gd name="connsiteX50" fmla="*/ 5570358 w 8031552"/>
              <a:gd name="connsiteY50" fmla="*/ 4003843 h 6256180"/>
              <a:gd name="connsiteX51" fmla="*/ 5779909 w 8031552"/>
              <a:gd name="connsiteY51" fmla="*/ 3868112 h 6256180"/>
              <a:gd name="connsiteX52" fmla="*/ 5822772 w 8031552"/>
              <a:gd name="connsiteY52" fmla="*/ 3639512 h 6256180"/>
              <a:gd name="connsiteX53" fmla="*/ 6068040 w 8031552"/>
              <a:gd name="connsiteY53" fmla="*/ 3546643 h 6256180"/>
              <a:gd name="connsiteX54" fmla="*/ 6565721 w 8031552"/>
              <a:gd name="connsiteY54" fmla="*/ 3268037 h 6256180"/>
              <a:gd name="connsiteX55" fmla="*/ 7020540 w 8031552"/>
              <a:gd name="connsiteY55" fmla="*/ 3210887 h 6256180"/>
              <a:gd name="connsiteX56" fmla="*/ 7706340 w 8031552"/>
              <a:gd name="connsiteY56" fmla="*/ 2906087 h 6256180"/>
              <a:gd name="connsiteX57" fmla="*/ 7830165 w 8031552"/>
              <a:gd name="connsiteY57" fmla="*/ 2791787 h 6256180"/>
              <a:gd name="connsiteX58" fmla="*/ 7925415 w 8031552"/>
              <a:gd name="connsiteY58" fmla="*/ 2601287 h 6256180"/>
              <a:gd name="connsiteX59" fmla="*/ 7963515 w 8031552"/>
              <a:gd name="connsiteY59" fmla="*/ 2429837 h 6256180"/>
              <a:gd name="connsiteX60" fmla="*/ 7696815 w 8031552"/>
              <a:gd name="connsiteY60" fmla="*/ 2344112 h 6256180"/>
              <a:gd name="connsiteX61" fmla="*/ 8001615 w 8031552"/>
              <a:gd name="connsiteY61" fmla="*/ 2134562 h 6256180"/>
              <a:gd name="connsiteX62" fmla="*/ 6810990 w 8031552"/>
              <a:gd name="connsiteY62" fmla="*/ 982037 h 6256180"/>
              <a:gd name="connsiteX63" fmla="*/ 6144240 w 8031552"/>
              <a:gd name="connsiteY63" fmla="*/ 1039187 h 6256180"/>
              <a:gd name="connsiteX64" fmla="*/ 6229965 w 8031552"/>
              <a:gd name="connsiteY64" fmla="*/ 1372562 h 6256180"/>
              <a:gd name="connsiteX65" fmla="*/ 5953740 w 8031552"/>
              <a:gd name="connsiteY65" fmla="*/ 1572587 h 6256180"/>
              <a:gd name="connsiteX66" fmla="*/ 5487015 w 8031552"/>
              <a:gd name="connsiteY66" fmla="*/ 1610687 h 6256180"/>
              <a:gd name="connsiteX67" fmla="*/ 5763240 w 8031552"/>
              <a:gd name="connsiteY67" fmla="*/ 1343987 h 6256180"/>
              <a:gd name="connsiteX68" fmla="*/ 5401290 w 8031552"/>
              <a:gd name="connsiteY68" fmla="*/ 1296362 h 6256180"/>
              <a:gd name="connsiteX69" fmla="*/ 5753715 w 8031552"/>
              <a:gd name="connsiteY69" fmla="*/ 962987 h 6256180"/>
              <a:gd name="connsiteX70" fmla="*/ 5782290 w 8031552"/>
              <a:gd name="connsiteY70" fmla="*/ 743912 h 6256180"/>
              <a:gd name="connsiteX71" fmla="*/ 5506065 w 8031552"/>
              <a:gd name="connsiteY71" fmla="*/ 677237 h 6256180"/>
              <a:gd name="connsiteX72" fmla="*/ 5191740 w 8031552"/>
              <a:gd name="connsiteY72" fmla="*/ 753437 h 6256180"/>
              <a:gd name="connsiteX73" fmla="*/ 5458440 w 8031552"/>
              <a:gd name="connsiteY73" fmla="*/ 524837 h 6256180"/>
              <a:gd name="connsiteX74" fmla="*/ 5448915 w 8031552"/>
              <a:gd name="connsiteY74" fmla="*/ 353387 h 6256180"/>
              <a:gd name="connsiteX75" fmla="*/ 5086965 w 8031552"/>
              <a:gd name="connsiteY75" fmla="*/ 286712 h 6256180"/>
              <a:gd name="connsiteX76" fmla="*/ 5086965 w 8031552"/>
              <a:gd name="connsiteY76" fmla="*/ 67637 h 6256180"/>
              <a:gd name="connsiteX77" fmla="*/ 4991715 w 8031552"/>
              <a:gd name="connsiteY77" fmla="*/ 962 h 6256180"/>
              <a:gd name="connsiteX78" fmla="*/ 4220190 w 8031552"/>
              <a:gd name="connsiteY78" fmla="*/ 105737 h 6256180"/>
              <a:gd name="connsiteX79" fmla="*/ 4201140 w 8031552"/>
              <a:gd name="connsiteY79" fmla="*/ 315287 h 6256180"/>
              <a:gd name="connsiteX80" fmla="*/ 4153515 w 8031552"/>
              <a:gd name="connsiteY80" fmla="*/ 391487 h 6256180"/>
              <a:gd name="connsiteX81" fmla="*/ 3848715 w 8031552"/>
              <a:gd name="connsiteY81" fmla="*/ 362912 h 6256180"/>
              <a:gd name="connsiteX82" fmla="*/ 3610590 w 8031552"/>
              <a:gd name="connsiteY82" fmla="*/ 801062 h 6256180"/>
              <a:gd name="connsiteX83" fmla="*/ 3420090 w 8031552"/>
              <a:gd name="connsiteY83" fmla="*/ 1191587 h 6256180"/>
              <a:gd name="connsiteX84" fmla="*/ 3115290 w 8031552"/>
              <a:gd name="connsiteY84" fmla="*/ 1201112 h 6256180"/>
              <a:gd name="connsiteX85" fmla="*/ 2667615 w 8031552"/>
              <a:gd name="connsiteY85" fmla="*/ 1420187 h 6256180"/>
              <a:gd name="connsiteX86" fmla="*/ 2591415 w 8031552"/>
              <a:gd name="connsiteY86" fmla="*/ 1667837 h 6256180"/>
              <a:gd name="connsiteX87" fmla="*/ 1972290 w 8031552"/>
              <a:gd name="connsiteY87" fmla="*/ 2220287 h 6256180"/>
              <a:gd name="connsiteX88" fmla="*/ 1886565 w 8031552"/>
              <a:gd name="connsiteY88" fmla="*/ 2096462 h 6256180"/>
              <a:gd name="connsiteX89" fmla="*/ 1734165 w 8031552"/>
              <a:gd name="connsiteY89" fmla="*/ 2172662 h 6256180"/>
              <a:gd name="connsiteX90" fmla="*/ 1610340 w 8031552"/>
              <a:gd name="connsiteY90" fmla="*/ 2105987 h 6256180"/>
              <a:gd name="connsiteX91" fmla="*/ 1429365 w 8031552"/>
              <a:gd name="connsiteY91" fmla="*/ 2363162 h 6256180"/>
              <a:gd name="connsiteX92" fmla="*/ 1324590 w 8031552"/>
              <a:gd name="connsiteY92" fmla="*/ 2534612 h 6256180"/>
              <a:gd name="connsiteX93" fmla="*/ 753090 w 8031552"/>
              <a:gd name="connsiteY93" fmla="*/ 2258387 h 6256180"/>
              <a:gd name="connsiteX94" fmla="*/ 762615 w 8031552"/>
              <a:gd name="connsiteY94" fmla="*/ 2153612 h 6256180"/>
              <a:gd name="connsiteX95" fmla="*/ 734040 w 8031552"/>
              <a:gd name="connsiteY95" fmla="*/ 1905962 h 6256180"/>
              <a:gd name="connsiteX96" fmla="*/ 553065 w 8031552"/>
              <a:gd name="connsiteY96" fmla="*/ 1753562 h 6256180"/>
              <a:gd name="connsiteX97" fmla="*/ 219690 w 8031552"/>
              <a:gd name="connsiteY97" fmla="*/ 1696412 h 6256180"/>
              <a:gd name="connsiteX98" fmla="*/ 162540 w 8031552"/>
              <a:gd name="connsiteY98" fmla="*/ 1877387 h 6256180"/>
              <a:gd name="connsiteX99" fmla="*/ 153015 w 8031552"/>
              <a:gd name="connsiteY99" fmla="*/ 2182187 h 6256180"/>
              <a:gd name="connsiteX100" fmla="*/ 153015 w 8031552"/>
              <a:gd name="connsiteY100" fmla="*/ 2420312 h 6256180"/>
              <a:gd name="connsiteX101" fmla="*/ 615 w 8031552"/>
              <a:gd name="connsiteY101" fmla="*/ 2639387 h 6256180"/>
              <a:gd name="connsiteX0" fmla="*/ 615 w 8031552"/>
              <a:gd name="connsiteY0" fmla="*/ 2639387 h 6256180"/>
              <a:gd name="connsiteX1" fmla="*/ 219690 w 8031552"/>
              <a:gd name="connsiteY1" fmla="*/ 2725112 h 6256180"/>
              <a:gd name="connsiteX2" fmla="*/ 248265 w 8031552"/>
              <a:gd name="connsiteY2" fmla="*/ 2906087 h 6256180"/>
              <a:gd name="connsiteX3" fmla="*/ 467340 w 8031552"/>
              <a:gd name="connsiteY3" fmla="*/ 2877512 h 6256180"/>
              <a:gd name="connsiteX4" fmla="*/ 600690 w 8031552"/>
              <a:gd name="connsiteY4" fmla="*/ 2877512 h 6256180"/>
              <a:gd name="connsiteX5" fmla="*/ 619740 w 8031552"/>
              <a:gd name="connsiteY5" fmla="*/ 3134687 h 6256180"/>
              <a:gd name="connsiteX6" fmla="*/ 762615 w 8031552"/>
              <a:gd name="connsiteY6" fmla="*/ 3220412 h 6256180"/>
              <a:gd name="connsiteX7" fmla="*/ 1438890 w 8031552"/>
              <a:gd name="connsiteY7" fmla="*/ 3334712 h 6256180"/>
              <a:gd name="connsiteX8" fmla="*/ 1762740 w 8031552"/>
              <a:gd name="connsiteY8" fmla="*/ 3210887 h 6256180"/>
              <a:gd name="connsiteX9" fmla="*/ 2067540 w 8031552"/>
              <a:gd name="connsiteY9" fmla="*/ 3258512 h 6256180"/>
              <a:gd name="connsiteX10" fmla="*/ 2191365 w 8031552"/>
              <a:gd name="connsiteY10" fmla="*/ 3487112 h 6256180"/>
              <a:gd name="connsiteX11" fmla="*/ 2000865 w 8031552"/>
              <a:gd name="connsiteY11" fmla="*/ 3753812 h 6256180"/>
              <a:gd name="connsiteX12" fmla="*/ 1943715 w 8031552"/>
              <a:gd name="connsiteY12" fmla="*/ 4001462 h 6256180"/>
              <a:gd name="connsiteX13" fmla="*/ 2019915 w 8031552"/>
              <a:gd name="connsiteY13" fmla="*/ 4125287 h 6256180"/>
              <a:gd name="connsiteX14" fmla="*/ 1819890 w 8031552"/>
              <a:gd name="connsiteY14" fmla="*/ 4211012 h 6256180"/>
              <a:gd name="connsiteX15" fmla="*/ 1677015 w 8031552"/>
              <a:gd name="connsiteY15" fmla="*/ 3963362 h 6256180"/>
              <a:gd name="connsiteX16" fmla="*/ 1553190 w 8031552"/>
              <a:gd name="connsiteY16" fmla="*/ 3915737 h 6256180"/>
              <a:gd name="connsiteX17" fmla="*/ 1334115 w 8031552"/>
              <a:gd name="connsiteY17" fmla="*/ 4030037 h 6256180"/>
              <a:gd name="connsiteX18" fmla="*/ 1267440 w 8031552"/>
              <a:gd name="connsiteY18" fmla="*/ 4115762 h 6256180"/>
              <a:gd name="connsiteX19" fmla="*/ 1038840 w 8031552"/>
              <a:gd name="connsiteY19" fmla="*/ 4096712 h 6256180"/>
              <a:gd name="connsiteX20" fmla="*/ 848340 w 8031552"/>
              <a:gd name="connsiteY20" fmla="*/ 4163387 h 6256180"/>
              <a:gd name="connsiteX21" fmla="*/ 648315 w 8031552"/>
              <a:gd name="connsiteY21" fmla="*/ 3991937 h 6256180"/>
              <a:gd name="connsiteX22" fmla="*/ 267315 w 8031552"/>
              <a:gd name="connsiteY22" fmla="*/ 4020512 h 6256180"/>
              <a:gd name="connsiteX23" fmla="*/ 143490 w 8031552"/>
              <a:gd name="connsiteY23" fmla="*/ 4087187 h 6256180"/>
              <a:gd name="connsiteX24" fmla="*/ 333990 w 8031552"/>
              <a:gd name="connsiteY24" fmla="*/ 4163387 h 6256180"/>
              <a:gd name="connsiteX25" fmla="*/ 486390 w 8031552"/>
              <a:gd name="connsiteY25" fmla="*/ 4211012 h 6256180"/>
              <a:gd name="connsiteX26" fmla="*/ 524490 w 8031552"/>
              <a:gd name="connsiteY26" fmla="*/ 4401512 h 6256180"/>
              <a:gd name="connsiteX27" fmla="*/ 486390 w 8031552"/>
              <a:gd name="connsiteY27" fmla="*/ 4468187 h 6256180"/>
              <a:gd name="connsiteX28" fmla="*/ 553065 w 8031552"/>
              <a:gd name="connsiteY28" fmla="*/ 4525337 h 6256180"/>
              <a:gd name="connsiteX29" fmla="*/ 534015 w 8031552"/>
              <a:gd name="connsiteY29" fmla="*/ 4687262 h 6256180"/>
              <a:gd name="connsiteX30" fmla="*/ 333990 w 8031552"/>
              <a:gd name="connsiteY30" fmla="*/ 4782512 h 6256180"/>
              <a:gd name="connsiteX31" fmla="*/ 419715 w 8031552"/>
              <a:gd name="connsiteY31" fmla="*/ 5344487 h 6256180"/>
              <a:gd name="connsiteX32" fmla="*/ 172065 w 8031552"/>
              <a:gd name="connsiteY32" fmla="*/ 5820737 h 6256180"/>
              <a:gd name="connsiteX33" fmla="*/ 476865 w 8031552"/>
              <a:gd name="connsiteY33" fmla="*/ 6201737 h 6256180"/>
              <a:gd name="connsiteX34" fmla="*/ 1305540 w 8031552"/>
              <a:gd name="connsiteY34" fmla="*/ 6239837 h 6256180"/>
              <a:gd name="connsiteX35" fmla="*/ 1781790 w 8031552"/>
              <a:gd name="connsiteY35" fmla="*/ 6068387 h 6256180"/>
              <a:gd name="connsiteX36" fmla="*/ 2105640 w 8031552"/>
              <a:gd name="connsiteY36" fmla="*/ 5868362 h 6256180"/>
              <a:gd name="connsiteX37" fmla="*/ 2286615 w 8031552"/>
              <a:gd name="connsiteY37" fmla="*/ 5935037 h 6256180"/>
              <a:gd name="connsiteX38" fmla="*/ 2772390 w 8031552"/>
              <a:gd name="connsiteY38" fmla="*/ 5515937 h 6256180"/>
              <a:gd name="connsiteX39" fmla="*/ 2981940 w 8031552"/>
              <a:gd name="connsiteY39" fmla="*/ 5754062 h 6256180"/>
              <a:gd name="connsiteX40" fmla="*/ 3429615 w 8031552"/>
              <a:gd name="connsiteY40" fmla="*/ 5773112 h 6256180"/>
              <a:gd name="connsiteX41" fmla="*/ 3724890 w 8031552"/>
              <a:gd name="connsiteY41" fmla="*/ 5858837 h 6256180"/>
              <a:gd name="connsiteX42" fmla="*/ 3877290 w 8031552"/>
              <a:gd name="connsiteY42" fmla="*/ 5639762 h 6256180"/>
              <a:gd name="connsiteX43" fmla="*/ 4001115 w 8031552"/>
              <a:gd name="connsiteY43" fmla="*/ 5649287 h 6256180"/>
              <a:gd name="connsiteX44" fmla="*/ 4182090 w 8031552"/>
              <a:gd name="connsiteY44" fmla="*/ 5430212 h 6256180"/>
              <a:gd name="connsiteX45" fmla="*/ 4001115 w 8031552"/>
              <a:gd name="connsiteY45" fmla="*/ 5249237 h 6256180"/>
              <a:gd name="connsiteX46" fmla="*/ 4143990 w 8031552"/>
              <a:gd name="connsiteY46" fmla="*/ 5115887 h 6256180"/>
              <a:gd name="connsiteX47" fmla="*/ 4334490 w 8031552"/>
              <a:gd name="connsiteY47" fmla="*/ 5039687 h 6256180"/>
              <a:gd name="connsiteX48" fmla="*/ 4715490 w 8031552"/>
              <a:gd name="connsiteY48" fmla="*/ 4468187 h 6256180"/>
              <a:gd name="connsiteX49" fmla="*/ 5086965 w 8031552"/>
              <a:gd name="connsiteY49" fmla="*/ 4058612 h 6256180"/>
              <a:gd name="connsiteX50" fmla="*/ 5325090 w 8031552"/>
              <a:gd name="connsiteY50" fmla="*/ 4006225 h 6256180"/>
              <a:gd name="connsiteX51" fmla="*/ 5570358 w 8031552"/>
              <a:gd name="connsiteY51" fmla="*/ 4003843 h 6256180"/>
              <a:gd name="connsiteX52" fmla="*/ 5779909 w 8031552"/>
              <a:gd name="connsiteY52" fmla="*/ 3868112 h 6256180"/>
              <a:gd name="connsiteX53" fmla="*/ 5822772 w 8031552"/>
              <a:gd name="connsiteY53" fmla="*/ 3639512 h 6256180"/>
              <a:gd name="connsiteX54" fmla="*/ 6068040 w 8031552"/>
              <a:gd name="connsiteY54" fmla="*/ 3546643 h 6256180"/>
              <a:gd name="connsiteX55" fmla="*/ 6565721 w 8031552"/>
              <a:gd name="connsiteY55" fmla="*/ 3268037 h 6256180"/>
              <a:gd name="connsiteX56" fmla="*/ 7020540 w 8031552"/>
              <a:gd name="connsiteY56" fmla="*/ 3210887 h 6256180"/>
              <a:gd name="connsiteX57" fmla="*/ 7706340 w 8031552"/>
              <a:gd name="connsiteY57" fmla="*/ 2906087 h 6256180"/>
              <a:gd name="connsiteX58" fmla="*/ 7830165 w 8031552"/>
              <a:gd name="connsiteY58" fmla="*/ 2791787 h 6256180"/>
              <a:gd name="connsiteX59" fmla="*/ 7925415 w 8031552"/>
              <a:gd name="connsiteY59" fmla="*/ 2601287 h 6256180"/>
              <a:gd name="connsiteX60" fmla="*/ 7963515 w 8031552"/>
              <a:gd name="connsiteY60" fmla="*/ 2429837 h 6256180"/>
              <a:gd name="connsiteX61" fmla="*/ 7696815 w 8031552"/>
              <a:gd name="connsiteY61" fmla="*/ 2344112 h 6256180"/>
              <a:gd name="connsiteX62" fmla="*/ 8001615 w 8031552"/>
              <a:gd name="connsiteY62" fmla="*/ 2134562 h 6256180"/>
              <a:gd name="connsiteX63" fmla="*/ 6810990 w 8031552"/>
              <a:gd name="connsiteY63" fmla="*/ 982037 h 6256180"/>
              <a:gd name="connsiteX64" fmla="*/ 6144240 w 8031552"/>
              <a:gd name="connsiteY64" fmla="*/ 1039187 h 6256180"/>
              <a:gd name="connsiteX65" fmla="*/ 6229965 w 8031552"/>
              <a:gd name="connsiteY65" fmla="*/ 1372562 h 6256180"/>
              <a:gd name="connsiteX66" fmla="*/ 5953740 w 8031552"/>
              <a:gd name="connsiteY66" fmla="*/ 1572587 h 6256180"/>
              <a:gd name="connsiteX67" fmla="*/ 5487015 w 8031552"/>
              <a:gd name="connsiteY67" fmla="*/ 1610687 h 6256180"/>
              <a:gd name="connsiteX68" fmla="*/ 5763240 w 8031552"/>
              <a:gd name="connsiteY68" fmla="*/ 1343987 h 6256180"/>
              <a:gd name="connsiteX69" fmla="*/ 5401290 w 8031552"/>
              <a:gd name="connsiteY69" fmla="*/ 1296362 h 6256180"/>
              <a:gd name="connsiteX70" fmla="*/ 5753715 w 8031552"/>
              <a:gd name="connsiteY70" fmla="*/ 962987 h 6256180"/>
              <a:gd name="connsiteX71" fmla="*/ 5782290 w 8031552"/>
              <a:gd name="connsiteY71" fmla="*/ 743912 h 6256180"/>
              <a:gd name="connsiteX72" fmla="*/ 5506065 w 8031552"/>
              <a:gd name="connsiteY72" fmla="*/ 677237 h 6256180"/>
              <a:gd name="connsiteX73" fmla="*/ 5191740 w 8031552"/>
              <a:gd name="connsiteY73" fmla="*/ 753437 h 6256180"/>
              <a:gd name="connsiteX74" fmla="*/ 5458440 w 8031552"/>
              <a:gd name="connsiteY74" fmla="*/ 524837 h 6256180"/>
              <a:gd name="connsiteX75" fmla="*/ 5448915 w 8031552"/>
              <a:gd name="connsiteY75" fmla="*/ 353387 h 6256180"/>
              <a:gd name="connsiteX76" fmla="*/ 5086965 w 8031552"/>
              <a:gd name="connsiteY76" fmla="*/ 286712 h 6256180"/>
              <a:gd name="connsiteX77" fmla="*/ 5086965 w 8031552"/>
              <a:gd name="connsiteY77" fmla="*/ 67637 h 6256180"/>
              <a:gd name="connsiteX78" fmla="*/ 4991715 w 8031552"/>
              <a:gd name="connsiteY78" fmla="*/ 962 h 6256180"/>
              <a:gd name="connsiteX79" fmla="*/ 4220190 w 8031552"/>
              <a:gd name="connsiteY79" fmla="*/ 105737 h 6256180"/>
              <a:gd name="connsiteX80" fmla="*/ 4201140 w 8031552"/>
              <a:gd name="connsiteY80" fmla="*/ 315287 h 6256180"/>
              <a:gd name="connsiteX81" fmla="*/ 4153515 w 8031552"/>
              <a:gd name="connsiteY81" fmla="*/ 391487 h 6256180"/>
              <a:gd name="connsiteX82" fmla="*/ 3848715 w 8031552"/>
              <a:gd name="connsiteY82" fmla="*/ 362912 h 6256180"/>
              <a:gd name="connsiteX83" fmla="*/ 3610590 w 8031552"/>
              <a:gd name="connsiteY83" fmla="*/ 801062 h 6256180"/>
              <a:gd name="connsiteX84" fmla="*/ 3420090 w 8031552"/>
              <a:gd name="connsiteY84" fmla="*/ 1191587 h 6256180"/>
              <a:gd name="connsiteX85" fmla="*/ 3115290 w 8031552"/>
              <a:gd name="connsiteY85" fmla="*/ 1201112 h 6256180"/>
              <a:gd name="connsiteX86" fmla="*/ 2667615 w 8031552"/>
              <a:gd name="connsiteY86" fmla="*/ 1420187 h 6256180"/>
              <a:gd name="connsiteX87" fmla="*/ 2591415 w 8031552"/>
              <a:gd name="connsiteY87" fmla="*/ 1667837 h 6256180"/>
              <a:gd name="connsiteX88" fmla="*/ 1972290 w 8031552"/>
              <a:gd name="connsiteY88" fmla="*/ 2220287 h 6256180"/>
              <a:gd name="connsiteX89" fmla="*/ 1886565 w 8031552"/>
              <a:gd name="connsiteY89" fmla="*/ 2096462 h 6256180"/>
              <a:gd name="connsiteX90" fmla="*/ 1734165 w 8031552"/>
              <a:gd name="connsiteY90" fmla="*/ 2172662 h 6256180"/>
              <a:gd name="connsiteX91" fmla="*/ 1610340 w 8031552"/>
              <a:gd name="connsiteY91" fmla="*/ 2105987 h 6256180"/>
              <a:gd name="connsiteX92" fmla="*/ 1429365 w 8031552"/>
              <a:gd name="connsiteY92" fmla="*/ 2363162 h 6256180"/>
              <a:gd name="connsiteX93" fmla="*/ 1324590 w 8031552"/>
              <a:gd name="connsiteY93" fmla="*/ 2534612 h 6256180"/>
              <a:gd name="connsiteX94" fmla="*/ 753090 w 8031552"/>
              <a:gd name="connsiteY94" fmla="*/ 2258387 h 6256180"/>
              <a:gd name="connsiteX95" fmla="*/ 762615 w 8031552"/>
              <a:gd name="connsiteY95" fmla="*/ 2153612 h 6256180"/>
              <a:gd name="connsiteX96" fmla="*/ 734040 w 8031552"/>
              <a:gd name="connsiteY96" fmla="*/ 1905962 h 6256180"/>
              <a:gd name="connsiteX97" fmla="*/ 553065 w 8031552"/>
              <a:gd name="connsiteY97" fmla="*/ 1753562 h 6256180"/>
              <a:gd name="connsiteX98" fmla="*/ 219690 w 8031552"/>
              <a:gd name="connsiteY98" fmla="*/ 1696412 h 6256180"/>
              <a:gd name="connsiteX99" fmla="*/ 162540 w 8031552"/>
              <a:gd name="connsiteY99" fmla="*/ 1877387 h 6256180"/>
              <a:gd name="connsiteX100" fmla="*/ 153015 w 8031552"/>
              <a:gd name="connsiteY100" fmla="*/ 2182187 h 6256180"/>
              <a:gd name="connsiteX101" fmla="*/ 153015 w 8031552"/>
              <a:gd name="connsiteY101" fmla="*/ 2420312 h 6256180"/>
              <a:gd name="connsiteX102" fmla="*/ 615 w 8031552"/>
              <a:gd name="connsiteY102" fmla="*/ 2639387 h 6256180"/>
              <a:gd name="connsiteX0" fmla="*/ 615 w 8031552"/>
              <a:gd name="connsiteY0" fmla="*/ 2639387 h 6256180"/>
              <a:gd name="connsiteX1" fmla="*/ 219690 w 8031552"/>
              <a:gd name="connsiteY1" fmla="*/ 2725112 h 6256180"/>
              <a:gd name="connsiteX2" fmla="*/ 248265 w 8031552"/>
              <a:gd name="connsiteY2" fmla="*/ 2906087 h 6256180"/>
              <a:gd name="connsiteX3" fmla="*/ 467340 w 8031552"/>
              <a:gd name="connsiteY3" fmla="*/ 2877512 h 6256180"/>
              <a:gd name="connsiteX4" fmla="*/ 600690 w 8031552"/>
              <a:gd name="connsiteY4" fmla="*/ 2877512 h 6256180"/>
              <a:gd name="connsiteX5" fmla="*/ 619740 w 8031552"/>
              <a:gd name="connsiteY5" fmla="*/ 3134687 h 6256180"/>
              <a:gd name="connsiteX6" fmla="*/ 762615 w 8031552"/>
              <a:gd name="connsiteY6" fmla="*/ 3220412 h 6256180"/>
              <a:gd name="connsiteX7" fmla="*/ 1438890 w 8031552"/>
              <a:gd name="connsiteY7" fmla="*/ 3334712 h 6256180"/>
              <a:gd name="connsiteX8" fmla="*/ 1762740 w 8031552"/>
              <a:gd name="connsiteY8" fmla="*/ 3210887 h 6256180"/>
              <a:gd name="connsiteX9" fmla="*/ 2067540 w 8031552"/>
              <a:gd name="connsiteY9" fmla="*/ 3258512 h 6256180"/>
              <a:gd name="connsiteX10" fmla="*/ 2191365 w 8031552"/>
              <a:gd name="connsiteY10" fmla="*/ 3487112 h 6256180"/>
              <a:gd name="connsiteX11" fmla="*/ 2000865 w 8031552"/>
              <a:gd name="connsiteY11" fmla="*/ 3753812 h 6256180"/>
              <a:gd name="connsiteX12" fmla="*/ 1943715 w 8031552"/>
              <a:gd name="connsiteY12" fmla="*/ 4001462 h 6256180"/>
              <a:gd name="connsiteX13" fmla="*/ 2019915 w 8031552"/>
              <a:gd name="connsiteY13" fmla="*/ 4125287 h 6256180"/>
              <a:gd name="connsiteX14" fmla="*/ 1819890 w 8031552"/>
              <a:gd name="connsiteY14" fmla="*/ 4211012 h 6256180"/>
              <a:gd name="connsiteX15" fmla="*/ 1677015 w 8031552"/>
              <a:gd name="connsiteY15" fmla="*/ 3963362 h 6256180"/>
              <a:gd name="connsiteX16" fmla="*/ 1553190 w 8031552"/>
              <a:gd name="connsiteY16" fmla="*/ 3915737 h 6256180"/>
              <a:gd name="connsiteX17" fmla="*/ 1334115 w 8031552"/>
              <a:gd name="connsiteY17" fmla="*/ 4030037 h 6256180"/>
              <a:gd name="connsiteX18" fmla="*/ 1267440 w 8031552"/>
              <a:gd name="connsiteY18" fmla="*/ 4115762 h 6256180"/>
              <a:gd name="connsiteX19" fmla="*/ 1038840 w 8031552"/>
              <a:gd name="connsiteY19" fmla="*/ 4096712 h 6256180"/>
              <a:gd name="connsiteX20" fmla="*/ 848340 w 8031552"/>
              <a:gd name="connsiteY20" fmla="*/ 4163387 h 6256180"/>
              <a:gd name="connsiteX21" fmla="*/ 648315 w 8031552"/>
              <a:gd name="connsiteY21" fmla="*/ 3991937 h 6256180"/>
              <a:gd name="connsiteX22" fmla="*/ 267315 w 8031552"/>
              <a:gd name="connsiteY22" fmla="*/ 4020512 h 6256180"/>
              <a:gd name="connsiteX23" fmla="*/ 143490 w 8031552"/>
              <a:gd name="connsiteY23" fmla="*/ 4087187 h 6256180"/>
              <a:gd name="connsiteX24" fmla="*/ 333990 w 8031552"/>
              <a:gd name="connsiteY24" fmla="*/ 4163387 h 6256180"/>
              <a:gd name="connsiteX25" fmla="*/ 486390 w 8031552"/>
              <a:gd name="connsiteY25" fmla="*/ 4211012 h 6256180"/>
              <a:gd name="connsiteX26" fmla="*/ 524490 w 8031552"/>
              <a:gd name="connsiteY26" fmla="*/ 4401512 h 6256180"/>
              <a:gd name="connsiteX27" fmla="*/ 486390 w 8031552"/>
              <a:gd name="connsiteY27" fmla="*/ 4468187 h 6256180"/>
              <a:gd name="connsiteX28" fmla="*/ 553065 w 8031552"/>
              <a:gd name="connsiteY28" fmla="*/ 4525337 h 6256180"/>
              <a:gd name="connsiteX29" fmla="*/ 534015 w 8031552"/>
              <a:gd name="connsiteY29" fmla="*/ 4687262 h 6256180"/>
              <a:gd name="connsiteX30" fmla="*/ 333990 w 8031552"/>
              <a:gd name="connsiteY30" fmla="*/ 4782512 h 6256180"/>
              <a:gd name="connsiteX31" fmla="*/ 419715 w 8031552"/>
              <a:gd name="connsiteY31" fmla="*/ 5344487 h 6256180"/>
              <a:gd name="connsiteX32" fmla="*/ 172065 w 8031552"/>
              <a:gd name="connsiteY32" fmla="*/ 5820737 h 6256180"/>
              <a:gd name="connsiteX33" fmla="*/ 476865 w 8031552"/>
              <a:gd name="connsiteY33" fmla="*/ 6201737 h 6256180"/>
              <a:gd name="connsiteX34" fmla="*/ 1305540 w 8031552"/>
              <a:gd name="connsiteY34" fmla="*/ 6239837 h 6256180"/>
              <a:gd name="connsiteX35" fmla="*/ 1781790 w 8031552"/>
              <a:gd name="connsiteY35" fmla="*/ 6068387 h 6256180"/>
              <a:gd name="connsiteX36" fmla="*/ 2105640 w 8031552"/>
              <a:gd name="connsiteY36" fmla="*/ 5868362 h 6256180"/>
              <a:gd name="connsiteX37" fmla="*/ 2286615 w 8031552"/>
              <a:gd name="connsiteY37" fmla="*/ 5935037 h 6256180"/>
              <a:gd name="connsiteX38" fmla="*/ 2772390 w 8031552"/>
              <a:gd name="connsiteY38" fmla="*/ 5515937 h 6256180"/>
              <a:gd name="connsiteX39" fmla="*/ 2981940 w 8031552"/>
              <a:gd name="connsiteY39" fmla="*/ 5754062 h 6256180"/>
              <a:gd name="connsiteX40" fmla="*/ 3429615 w 8031552"/>
              <a:gd name="connsiteY40" fmla="*/ 5773112 h 6256180"/>
              <a:gd name="connsiteX41" fmla="*/ 3724890 w 8031552"/>
              <a:gd name="connsiteY41" fmla="*/ 5858837 h 6256180"/>
              <a:gd name="connsiteX42" fmla="*/ 3877290 w 8031552"/>
              <a:gd name="connsiteY42" fmla="*/ 5639762 h 6256180"/>
              <a:gd name="connsiteX43" fmla="*/ 4001115 w 8031552"/>
              <a:gd name="connsiteY43" fmla="*/ 5649287 h 6256180"/>
              <a:gd name="connsiteX44" fmla="*/ 4182090 w 8031552"/>
              <a:gd name="connsiteY44" fmla="*/ 5430212 h 6256180"/>
              <a:gd name="connsiteX45" fmla="*/ 4001115 w 8031552"/>
              <a:gd name="connsiteY45" fmla="*/ 5249237 h 6256180"/>
              <a:gd name="connsiteX46" fmla="*/ 4143990 w 8031552"/>
              <a:gd name="connsiteY46" fmla="*/ 5115887 h 6256180"/>
              <a:gd name="connsiteX47" fmla="*/ 4334490 w 8031552"/>
              <a:gd name="connsiteY47" fmla="*/ 5039687 h 6256180"/>
              <a:gd name="connsiteX48" fmla="*/ 4715490 w 8031552"/>
              <a:gd name="connsiteY48" fmla="*/ 4468187 h 6256180"/>
              <a:gd name="connsiteX49" fmla="*/ 4996478 w 8031552"/>
              <a:gd name="connsiteY49" fmla="*/ 4132431 h 6256180"/>
              <a:gd name="connsiteX50" fmla="*/ 5325090 w 8031552"/>
              <a:gd name="connsiteY50" fmla="*/ 4006225 h 6256180"/>
              <a:gd name="connsiteX51" fmla="*/ 5570358 w 8031552"/>
              <a:gd name="connsiteY51" fmla="*/ 4003843 h 6256180"/>
              <a:gd name="connsiteX52" fmla="*/ 5779909 w 8031552"/>
              <a:gd name="connsiteY52" fmla="*/ 3868112 h 6256180"/>
              <a:gd name="connsiteX53" fmla="*/ 5822772 w 8031552"/>
              <a:gd name="connsiteY53" fmla="*/ 3639512 h 6256180"/>
              <a:gd name="connsiteX54" fmla="*/ 6068040 w 8031552"/>
              <a:gd name="connsiteY54" fmla="*/ 3546643 h 6256180"/>
              <a:gd name="connsiteX55" fmla="*/ 6565721 w 8031552"/>
              <a:gd name="connsiteY55" fmla="*/ 3268037 h 6256180"/>
              <a:gd name="connsiteX56" fmla="*/ 7020540 w 8031552"/>
              <a:gd name="connsiteY56" fmla="*/ 3210887 h 6256180"/>
              <a:gd name="connsiteX57" fmla="*/ 7706340 w 8031552"/>
              <a:gd name="connsiteY57" fmla="*/ 2906087 h 6256180"/>
              <a:gd name="connsiteX58" fmla="*/ 7830165 w 8031552"/>
              <a:gd name="connsiteY58" fmla="*/ 2791787 h 6256180"/>
              <a:gd name="connsiteX59" fmla="*/ 7925415 w 8031552"/>
              <a:gd name="connsiteY59" fmla="*/ 2601287 h 6256180"/>
              <a:gd name="connsiteX60" fmla="*/ 7963515 w 8031552"/>
              <a:gd name="connsiteY60" fmla="*/ 2429837 h 6256180"/>
              <a:gd name="connsiteX61" fmla="*/ 7696815 w 8031552"/>
              <a:gd name="connsiteY61" fmla="*/ 2344112 h 6256180"/>
              <a:gd name="connsiteX62" fmla="*/ 8001615 w 8031552"/>
              <a:gd name="connsiteY62" fmla="*/ 2134562 h 6256180"/>
              <a:gd name="connsiteX63" fmla="*/ 6810990 w 8031552"/>
              <a:gd name="connsiteY63" fmla="*/ 982037 h 6256180"/>
              <a:gd name="connsiteX64" fmla="*/ 6144240 w 8031552"/>
              <a:gd name="connsiteY64" fmla="*/ 1039187 h 6256180"/>
              <a:gd name="connsiteX65" fmla="*/ 6229965 w 8031552"/>
              <a:gd name="connsiteY65" fmla="*/ 1372562 h 6256180"/>
              <a:gd name="connsiteX66" fmla="*/ 5953740 w 8031552"/>
              <a:gd name="connsiteY66" fmla="*/ 1572587 h 6256180"/>
              <a:gd name="connsiteX67" fmla="*/ 5487015 w 8031552"/>
              <a:gd name="connsiteY67" fmla="*/ 1610687 h 6256180"/>
              <a:gd name="connsiteX68" fmla="*/ 5763240 w 8031552"/>
              <a:gd name="connsiteY68" fmla="*/ 1343987 h 6256180"/>
              <a:gd name="connsiteX69" fmla="*/ 5401290 w 8031552"/>
              <a:gd name="connsiteY69" fmla="*/ 1296362 h 6256180"/>
              <a:gd name="connsiteX70" fmla="*/ 5753715 w 8031552"/>
              <a:gd name="connsiteY70" fmla="*/ 962987 h 6256180"/>
              <a:gd name="connsiteX71" fmla="*/ 5782290 w 8031552"/>
              <a:gd name="connsiteY71" fmla="*/ 743912 h 6256180"/>
              <a:gd name="connsiteX72" fmla="*/ 5506065 w 8031552"/>
              <a:gd name="connsiteY72" fmla="*/ 677237 h 6256180"/>
              <a:gd name="connsiteX73" fmla="*/ 5191740 w 8031552"/>
              <a:gd name="connsiteY73" fmla="*/ 753437 h 6256180"/>
              <a:gd name="connsiteX74" fmla="*/ 5458440 w 8031552"/>
              <a:gd name="connsiteY74" fmla="*/ 524837 h 6256180"/>
              <a:gd name="connsiteX75" fmla="*/ 5448915 w 8031552"/>
              <a:gd name="connsiteY75" fmla="*/ 353387 h 6256180"/>
              <a:gd name="connsiteX76" fmla="*/ 5086965 w 8031552"/>
              <a:gd name="connsiteY76" fmla="*/ 286712 h 6256180"/>
              <a:gd name="connsiteX77" fmla="*/ 5086965 w 8031552"/>
              <a:gd name="connsiteY77" fmla="*/ 67637 h 6256180"/>
              <a:gd name="connsiteX78" fmla="*/ 4991715 w 8031552"/>
              <a:gd name="connsiteY78" fmla="*/ 962 h 6256180"/>
              <a:gd name="connsiteX79" fmla="*/ 4220190 w 8031552"/>
              <a:gd name="connsiteY79" fmla="*/ 105737 h 6256180"/>
              <a:gd name="connsiteX80" fmla="*/ 4201140 w 8031552"/>
              <a:gd name="connsiteY80" fmla="*/ 315287 h 6256180"/>
              <a:gd name="connsiteX81" fmla="*/ 4153515 w 8031552"/>
              <a:gd name="connsiteY81" fmla="*/ 391487 h 6256180"/>
              <a:gd name="connsiteX82" fmla="*/ 3848715 w 8031552"/>
              <a:gd name="connsiteY82" fmla="*/ 362912 h 6256180"/>
              <a:gd name="connsiteX83" fmla="*/ 3610590 w 8031552"/>
              <a:gd name="connsiteY83" fmla="*/ 801062 h 6256180"/>
              <a:gd name="connsiteX84" fmla="*/ 3420090 w 8031552"/>
              <a:gd name="connsiteY84" fmla="*/ 1191587 h 6256180"/>
              <a:gd name="connsiteX85" fmla="*/ 3115290 w 8031552"/>
              <a:gd name="connsiteY85" fmla="*/ 1201112 h 6256180"/>
              <a:gd name="connsiteX86" fmla="*/ 2667615 w 8031552"/>
              <a:gd name="connsiteY86" fmla="*/ 1420187 h 6256180"/>
              <a:gd name="connsiteX87" fmla="*/ 2591415 w 8031552"/>
              <a:gd name="connsiteY87" fmla="*/ 1667837 h 6256180"/>
              <a:gd name="connsiteX88" fmla="*/ 1972290 w 8031552"/>
              <a:gd name="connsiteY88" fmla="*/ 2220287 h 6256180"/>
              <a:gd name="connsiteX89" fmla="*/ 1886565 w 8031552"/>
              <a:gd name="connsiteY89" fmla="*/ 2096462 h 6256180"/>
              <a:gd name="connsiteX90" fmla="*/ 1734165 w 8031552"/>
              <a:gd name="connsiteY90" fmla="*/ 2172662 h 6256180"/>
              <a:gd name="connsiteX91" fmla="*/ 1610340 w 8031552"/>
              <a:gd name="connsiteY91" fmla="*/ 2105987 h 6256180"/>
              <a:gd name="connsiteX92" fmla="*/ 1429365 w 8031552"/>
              <a:gd name="connsiteY92" fmla="*/ 2363162 h 6256180"/>
              <a:gd name="connsiteX93" fmla="*/ 1324590 w 8031552"/>
              <a:gd name="connsiteY93" fmla="*/ 2534612 h 6256180"/>
              <a:gd name="connsiteX94" fmla="*/ 753090 w 8031552"/>
              <a:gd name="connsiteY94" fmla="*/ 2258387 h 6256180"/>
              <a:gd name="connsiteX95" fmla="*/ 762615 w 8031552"/>
              <a:gd name="connsiteY95" fmla="*/ 2153612 h 6256180"/>
              <a:gd name="connsiteX96" fmla="*/ 734040 w 8031552"/>
              <a:gd name="connsiteY96" fmla="*/ 1905962 h 6256180"/>
              <a:gd name="connsiteX97" fmla="*/ 553065 w 8031552"/>
              <a:gd name="connsiteY97" fmla="*/ 1753562 h 6256180"/>
              <a:gd name="connsiteX98" fmla="*/ 219690 w 8031552"/>
              <a:gd name="connsiteY98" fmla="*/ 1696412 h 6256180"/>
              <a:gd name="connsiteX99" fmla="*/ 162540 w 8031552"/>
              <a:gd name="connsiteY99" fmla="*/ 1877387 h 6256180"/>
              <a:gd name="connsiteX100" fmla="*/ 153015 w 8031552"/>
              <a:gd name="connsiteY100" fmla="*/ 2182187 h 6256180"/>
              <a:gd name="connsiteX101" fmla="*/ 153015 w 8031552"/>
              <a:gd name="connsiteY101" fmla="*/ 2420312 h 6256180"/>
              <a:gd name="connsiteX102" fmla="*/ 615 w 8031552"/>
              <a:gd name="connsiteY102" fmla="*/ 2639387 h 6256180"/>
              <a:gd name="connsiteX0" fmla="*/ 615 w 8031552"/>
              <a:gd name="connsiteY0" fmla="*/ 2639387 h 6256180"/>
              <a:gd name="connsiteX1" fmla="*/ 219690 w 8031552"/>
              <a:gd name="connsiteY1" fmla="*/ 2725112 h 6256180"/>
              <a:gd name="connsiteX2" fmla="*/ 248265 w 8031552"/>
              <a:gd name="connsiteY2" fmla="*/ 2906087 h 6256180"/>
              <a:gd name="connsiteX3" fmla="*/ 467340 w 8031552"/>
              <a:gd name="connsiteY3" fmla="*/ 2877512 h 6256180"/>
              <a:gd name="connsiteX4" fmla="*/ 600690 w 8031552"/>
              <a:gd name="connsiteY4" fmla="*/ 2877512 h 6256180"/>
              <a:gd name="connsiteX5" fmla="*/ 619740 w 8031552"/>
              <a:gd name="connsiteY5" fmla="*/ 3134687 h 6256180"/>
              <a:gd name="connsiteX6" fmla="*/ 762615 w 8031552"/>
              <a:gd name="connsiteY6" fmla="*/ 3220412 h 6256180"/>
              <a:gd name="connsiteX7" fmla="*/ 1315065 w 8031552"/>
              <a:gd name="connsiteY7" fmla="*/ 3320425 h 6256180"/>
              <a:gd name="connsiteX8" fmla="*/ 1438890 w 8031552"/>
              <a:gd name="connsiteY8" fmla="*/ 3334712 h 6256180"/>
              <a:gd name="connsiteX9" fmla="*/ 1762740 w 8031552"/>
              <a:gd name="connsiteY9" fmla="*/ 3210887 h 6256180"/>
              <a:gd name="connsiteX10" fmla="*/ 2067540 w 8031552"/>
              <a:gd name="connsiteY10" fmla="*/ 3258512 h 6256180"/>
              <a:gd name="connsiteX11" fmla="*/ 2191365 w 8031552"/>
              <a:gd name="connsiteY11" fmla="*/ 3487112 h 6256180"/>
              <a:gd name="connsiteX12" fmla="*/ 2000865 w 8031552"/>
              <a:gd name="connsiteY12" fmla="*/ 3753812 h 6256180"/>
              <a:gd name="connsiteX13" fmla="*/ 1943715 w 8031552"/>
              <a:gd name="connsiteY13" fmla="*/ 4001462 h 6256180"/>
              <a:gd name="connsiteX14" fmla="*/ 2019915 w 8031552"/>
              <a:gd name="connsiteY14" fmla="*/ 4125287 h 6256180"/>
              <a:gd name="connsiteX15" fmla="*/ 1819890 w 8031552"/>
              <a:gd name="connsiteY15" fmla="*/ 4211012 h 6256180"/>
              <a:gd name="connsiteX16" fmla="*/ 1677015 w 8031552"/>
              <a:gd name="connsiteY16" fmla="*/ 3963362 h 6256180"/>
              <a:gd name="connsiteX17" fmla="*/ 1553190 w 8031552"/>
              <a:gd name="connsiteY17" fmla="*/ 3915737 h 6256180"/>
              <a:gd name="connsiteX18" fmla="*/ 1334115 w 8031552"/>
              <a:gd name="connsiteY18" fmla="*/ 4030037 h 6256180"/>
              <a:gd name="connsiteX19" fmla="*/ 1267440 w 8031552"/>
              <a:gd name="connsiteY19" fmla="*/ 4115762 h 6256180"/>
              <a:gd name="connsiteX20" fmla="*/ 1038840 w 8031552"/>
              <a:gd name="connsiteY20" fmla="*/ 4096712 h 6256180"/>
              <a:gd name="connsiteX21" fmla="*/ 848340 w 8031552"/>
              <a:gd name="connsiteY21" fmla="*/ 4163387 h 6256180"/>
              <a:gd name="connsiteX22" fmla="*/ 648315 w 8031552"/>
              <a:gd name="connsiteY22" fmla="*/ 3991937 h 6256180"/>
              <a:gd name="connsiteX23" fmla="*/ 267315 w 8031552"/>
              <a:gd name="connsiteY23" fmla="*/ 4020512 h 6256180"/>
              <a:gd name="connsiteX24" fmla="*/ 143490 w 8031552"/>
              <a:gd name="connsiteY24" fmla="*/ 4087187 h 6256180"/>
              <a:gd name="connsiteX25" fmla="*/ 333990 w 8031552"/>
              <a:gd name="connsiteY25" fmla="*/ 4163387 h 6256180"/>
              <a:gd name="connsiteX26" fmla="*/ 486390 w 8031552"/>
              <a:gd name="connsiteY26" fmla="*/ 4211012 h 6256180"/>
              <a:gd name="connsiteX27" fmla="*/ 524490 w 8031552"/>
              <a:gd name="connsiteY27" fmla="*/ 4401512 h 6256180"/>
              <a:gd name="connsiteX28" fmla="*/ 486390 w 8031552"/>
              <a:gd name="connsiteY28" fmla="*/ 4468187 h 6256180"/>
              <a:gd name="connsiteX29" fmla="*/ 553065 w 8031552"/>
              <a:gd name="connsiteY29" fmla="*/ 4525337 h 6256180"/>
              <a:gd name="connsiteX30" fmla="*/ 534015 w 8031552"/>
              <a:gd name="connsiteY30" fmla="*/ 4687262 h 6256180"/>
              <a:gd name="connsiteX31" fmla="*/ 333990 w 8031552"/>
              <a:gd name="connsiteY31" fmla="*/ 4782512 h 6256180"/>
              <a:gd name="connsiteX32" fmla="*/ 419715 w 8031552"/>
              <a:gd name="connsiteY32" fmla="*/ 5344487 h 6256180"/>
              <a:gd name="connsiteX33" fmla="*/ 172065 w 8031552"/>
              <a:gd name="connsiteY33" fmla="*/ 5820737 h 6256180"/>
              <a:gd name="connsiteX34" fmla="*/ 476865 w 8031552"/>
              <a:gd name="connsiteY34" fmla="*/ 6201737 h 6256180"/>
              <a:gd name="connsiteX35" fmla="*/ 1305540 w 8031552"/>
              <a:gd name="connsiteY35" fmla="*/ 6239837 h 6256180"/>
              <a:gd name="connsiteX36" fmla="*/ 1781790 w 8031552"/>
              <a:gd name="connsiteY36" fmla="*/ 6068387 h 6256180"/>
              <a:gd name="connsiteX37" fmla="*/ 2105640 w 8031552"/>
              <a:gd name="connsiteY37" fmla="*/ 5868362 h 6256180"/>
              <a:gd name="connsiteX38" fmla="*/ 2286615 w 8031552"/>
              <a:gd name="connsiteY38" fmla="*/ 5935037 h 6256180"/>
              <a:gd name="connsiteX39" fmla="*/ 2772390 w 8031552"/>
              <a:gd name="connsiteY39" fmla="*/ 5515937 h 6256180"/>
              <a:gd name="connsiteX40" fmla="*/ 2981940 w 8031552"/>
              <a:gd name="connsiteY40" fmla="*/ 5754062 h 6256180"/>
              <a:gd name="connsiteX41" fmla="*/ 3429615 w 8031552"/>
              <a:gd name="connsiteY41" fmla="*/ 5773112 h 6256180"/>
              <a:gd name="connsiteX42" fmla="*/ 3724890 w 8031552"/>
              <a:gd name="connsiteY42" fmla="*/ 5858837 h 6256180"/>
              <a:gd name="connsiteX43" fmla="*/ 3877290 w 8031552"/>
              <a:gd name="connsiteY43" fmla="*/ 5639762 h 6256180"/>
              <a:gd name="connsiteX44" fmla="*/ 4001115 w 8031552"/>
              <a:gd name="connsiteY44" fmla="*/ 5649287 h 6256180"/>
              <a:gd name="connsiteX45" fmla="*/ 4182090 w 8031552"/>
              <a:gd name="connsiteY45" fmla="*/ 5430212 h 6256180"/>
              <a:gd name="connsiteX46" fmla="*/ 4001115 w 8031552"/>
              <a:gd name="connsiteY46" fmla="*/ 5249237 h 6256180"/>
              <a:gd name="connsiteX47" fmla="*/ 4143990 w 8031552"/>
              <a:gd name="connsiteY47" fmla="*/ 5115887 h 6256180"/>
              <a:gd name="connsiteX48" fmla="*/ 4334490 w 8031552"/>
              <a:gd name="connsiteY48" fmla="*/ 5039687 h 6256180"/>
              <a:gd name="connsiteX49" fmla="*/ 4715490 w 8031552"/>
              <a:gd name="connsiteY49" fmla="*/ 4468187 h 6256180"/>
              <a:gd name="connsiteX50" fmla="*/ 4996478 w 8031552"/>
              <a:gd name="connsiteY50" fmla="*/ 4132431 h 6256180"/>
              <a:gd name="connsiteX51" fmla="*/ 5325090 w 8031552"/>
              <a:gd name="connsiteY51" fmla="*/ 4006225 h 6256180"/>
              <a:gd name="connsiteX52" fmla="*/ 5570358 w 8031552"/>
              <a:gd name="connsiteY52" fmla="*/ 4003843 h 6256180"/>
              <a:gd name="connsiteX53" fmla="*/ 5779909 w 8031552"/>
              <a:gd name="connsiteY53" fmla="*/ 3868112 h 6256180"/>
              <a:gd name="connsiteX54" fmla="*/ 5822772 w 8031552"/>
              <a:gd name="connsiteY54" fmla="*/ 3639512 h 6256180"/>
              <a:gd name="connsiteX55" fmla="*/ 6068040 w 8031552"/>
              <a:gd name="connsiteY55" fmla="*/ 3546643 h 6256180"/>
              <a:gd name="connsiteX56" fmla="*/ 6565721 w 8031552"/>
              <a:gd name="connsiteY56" fmla="*/ 3268037 h 6256180"/>
              <a:gd name="connsiteX57" fmla="*/ 7020540 w 8031552"/>
              <a:gd name="connsiteY57" fmla="*/ 3210887 h 6256180"/>
              <a:gd name="connsiteX58" fmla="*/ 7706340 w 8031552"/>
              <a:gd name="connsiteY58" fmla="*/ 2906087 h 6256180"/>
              <a:gd name="connsiteX59" fmla="*/ 7830165 w 8031552"/>
              <a:gd name="connsiteY59" fmla="*/ 2791787 h 6256180"/>
              <a:gd name="connsiteX60" fmla="*/ 7925415 w 8031552"/>
              <a:gd name="connsiteY60" fmla="*/ 2601287 h 6256180"/>
              <a:gd name="connsiteX61" fmla="*/ 7963515 w 8031552"/>
              <a:gd name="connsiteY61" fmla="*/ 2429837 h 6256180"/>
              <a:gd name="connsiteX62" fmla="*/ 7696815 w 8031552"/>
              <a:gd name="connsiteY62" fmla="*/ 2344112 h 6256180"/>
              <a:gd name="connsiteX63" fmla="*/ 8001615 w 8031552"/>
              <a:gd name="connsiteY63" fmla="*/ 2134562 h 6256180"/>
              <a:gd name="connsiteX64" fmla="*/ 6810990 w 8031552"/>
              <a:gd name="connsiteY64" fmla="*/ 982037 h 6256180"/>
              <a:gd name="connsiteX65" fmla="*/ 6144240 w 8031552"/>
              <a:gd name="connsiteY65" fmla="*/ 1039187 h 6256180"/>
              <a:gd name="connsiteX66" fmla="*/ 6229965 w 8031552"/>
              <a:gd name="connsiteY66" fmla="*/ 1372562 h 6256180"/>
              <a:gd name="connsiteX67" fmla="*/ 5953740 w 8031552"/>
              <a:gd name="connsiteY67" fmla="*/ 1572587 h 6256180"/>
              <a:gd name="connsiteX68" fmla="*/ 5487015 w 8031552"/>
              <a:gd name="connsiteY68" fmla="*/ 1610687 h 6256180"/>
              <a:gd name="connsiteX69" fmla="*/ 5763240 w 8031552"/>
              <a:gd name="connsiteY69" fmla="*/ 1343987 h 6256180"/>
              <a:gd name="connsiteX70" fmla="*/ 5401290 w 8031552"/>
              <a:gd name="connsiteY70" fmla="*/ 1296362 h 6256180"/>
              <a:gd name="connsiteX71" fmla="*/ 5753715 w 8031552"/>
              <a:gd name="connsiteY71" fmla="*/ 962987 h 6256180"/>
              <a:gd name="connsiteX72" fmla="*/ 5782290 w 8031552"/>
              <a:gd name="connsiteY72" fmla="*/ 743912 h 6256180"/>
              <a:gd name="connsiteX73" fmla="*/ 5506065 w 8031552"/>
              <a:gd name="connsiteY73" fmla="*/ 677237 h 6256180"/>
              <a:gd name="connsiteX74" fmla="*/ 5191740 w 8031552"/>
              <a:gd name="connsiteY74" fmla="*/ 753437 h 6256180"/>
              <a:gd name="connsiteX75" fmla="*/ 5458440 w 8031552"/>
              <a:gd name="connsiteY75" fmla="*/ 524837 h 6256180"/>
              <a:gd name="connsiteX76" fmla="*/ 5448915 w 8031552"/>
              <a:gd name="connsiteY76" fmla="*/ 353387 h 6256180"/>
              <a:gd name="connsiteX77" fmla="*/ 5086965 w 8031552"/>
              <a:gd name="connsiteY77" fmla="*/ 286712 h 6256180"/>
              <a:gd name="connsiteX78" fmla="*/ 5086965 w 8031552"/>
              <a:gd name="connsiteY78" fmla="*/ 67637 h 6256180"/>
              <a:gd name="connsiteX79" fmla="*/ 4991715 w 8031552"/>
              <a:gd name="connsiteY79" fmla="*/ 962 h 6256180"/>
              <a:gd name="connsiteX80" fmla="*/ 4220190 w 8031552"/>
              <a:gd name="connsiteY80" fmla="*/ 105737 h 6256180"/>
              <a:gd name="connsiteX81" fmla="*/ 4201140 w 8031552"/>
              <a:gd name="connsiteY81" fmla="*/ 315287 h 6256180"/>
              <a:gd name="connsiteX82" fmla="*/ 4153515 w 8031552"/>
              <a:gd name="connsiteY82" fmla="*/ 391487 h 6256180"/>
              <a:gd name="connsiteX83" fmla="*/ 3848715 w 8031552"/>
              <a:gd name="connsiteY83" fmla="*/ 362912 h 6256180"/>
              <a:gd name="connsiteX84" fmla="*/ 3610590 w 8031552"/>
              <a:gd name="connsiteY84" fmla="*/ 801062 h 6256180"/>
              <a:gd name="connsiteX85" fmla="*/ 3420090 w 8031552"/>
              <a:gd name="connsiteY85" fmla="*/ 1191587 h 6256180"/>
              <a:gd name="connsiteX86" fmla="*/ 3115290 w 8031552"/>
              <a:gd name="connsiteY86" fmla="*/ 1201112 h 6256180"/>
              <a:gd name="connsiteX87" fmla="*/ 2667615 w 8031552"/>
              <a:gd name="connsiteY87" fmla="*/ 1420187 h 6256180"/>
              <a:gd name="connsiteX88" fmla="*/ 2591415 w 8031552"/>
              <a:gd name="connsiteY88" fmla="*/ 1667837 h 6256180"/>
              <a:gd name="connsiteX89" fmla="*/ 1972290 w 8031552"/>
              <a:gd name="connsiteY89" fmla="*/ 2220287 h 6256180"/>
              <a:gd name="connsiteX90" fmla="*/ 1886565 w 8031552"/>
              <a:gd name="connsiteY90" fmla="*/ 2096462 h 6256180"/>
              <a:gd name="connsiteX91" fmla="*/ 1734165 w 8031552"/>
              <a:gd name="connsiteY91" fmla="*/ 2172662 h 6256180"/>
              <a:gd name="connsiteX92" fmla="*/ 1610340 w 8031552"/>
              <a:gd name="connsiteY92" fmla="*/ 2105987 h 6256180"/>
              <a:gd name="connsiteX93" fmla="*/ 1429365 w 8031552"/>
              <a:gd name="connsiteY93" fmla="*/ 2363162 h 6256180"/>
              <a:gd name="connsiteX94" fmla="*/ 1324590 w 8031552"/>
              <a:gd name="connsiteY94" fmla="*/ 2534612 h 6256180"/>
              <a:gd name="connsiteX95" fmla="*/ 753090 w 8031552"/>
              <a:gd name="connsiteY95" fmla="*/ 2258387 h 6256180"/>
              <a:gd name="connsiteX96" fmla="*/ 762615 w 8031552"/>
              <a:gd name="connsiteY96" fmla="*/ 2153612 h 6256180"/>
              <a:gd name="connsiteX97" fmla="*/ 734040 w 8031552"/>
              <a:gd name="connsiteY97" fmla="*/ 1905962 h 6256180"/>
              <a:gd name="connsiteX98" fmla="*/ 553065 w 8031552"/>
              <a:gd name="connsiteY98" fmla="*/ 1753562 h 6256180"/>
              <a:gd name="connsiteX99" fmla="*/ 219690 w 8031552"/>
              <a:gd name="connsiteY99" fmla="*/ 1696412 h 6256180"/>
              <a:gd name="connsiteX100" fmla="*/ 162540 w 8031552"/>
              <a:gd name="connsiteY100" fmla="*/ 1877387 h 6256180"/>
              <a:gd name="connsiteX101" fmla="*/ 153015 w 8031552"/>
              <a:gd name="connsiteY101" fmla="*/ 2182187 h 6256180"/>
              <a:gd name="connsiteX102" fmla="*/ 153015 w 8031552"/>
              <a:gd name="connsiteY102" fmla="*/ 2420312 h 6256180"/>
              <a:gd name="connsiteX103" fmla="*/ 615 w 8031552"/>
              <a:gd name="connsiteY103" fmla="*/ 2639387 h 6256180"/>
              <a:gd name="connsiteX0" fmla="*/ 615 w 8031552"/>
              <a:gd name="connsiteY0" fmla="*/ 2639387 h 6256180"/>
              <a:gd name="connsiteX1" fmla="*/ 219690 w 8031552"/>
              <a:gd name="connsiteY1" fmla="*/ 2725112 h 6256180"/>
              <a:gd name="connsiteX2" fmla="*/ 248265 w 8031552"/>
              <a:gd name="connsiteY2" fmla="*/ 2906087 h 6256180"/>
              <a:gd name="connsiteX3" fmla="*/ 467340 w 8031552"/>
              <a:gd name="connsiteY3" fmla="*/ 2877512 h 6256180"/>
              <a:gd name="connsiteX4" fmla="*/ 600690 w 8031552"/>
              <a:gd name="connsiteY4" fmla="*/ 2877512 h 6256180"/>
              <a:gd name="connsiteX5" fmla="*/ 619740 w 8031552"/>
              <a:gd name="connsiteY5" fmla="*/ 3134687 h 6256180"/>
              <a:gd name="connsiteX6" fmla="*/ 762615 w 8031552"/>
              <a:gd name="connsiteY6" fmla="*/ 3220412 h 6256180"/>
              <a:gd name="connsiteX7" fmla="*/ 1315065 w 8031552"/>
              <a:gd name="connsiteY7" fmla="*/ 3320425 h 6256180"/>
              <a:gd name="connsiteX8" fmla="*/ 1438890 w 8031552"/>
              <a:gd name="connsiteY8" fmla="*/ 3334712 h 6256180"/>
              <a:gd name="connsiteX9" fmla="*/ 1581765 w 8031552"/>
              <a:gd name="connsiteY9" fmla="*/ 3298993 h 6256180"/>
              <a:gd name="connsiteX10" fmla="*/ 1762740 w 8031552"/>
              <a:gd name="connsiteY10" fmla="*/ 3210887 h 6256180"/>
              <a:gd name="connsiteX11" fmla="*/ 2067540 w 8031552"/>
              <a:gd name="connsiteY11" fmla="*/ 3258512 h 6256180"/>
              <a:gd name="connsiteX12" fmla="*/ 2191365 w 8031552"/>
              <a:gd name="connsiteY12" fmla="*/ 3487112 h 6256180"/>
              <a:gd name="connsiteX13" fmla="*/ 2000865 w 8031552"/>
              <a:gd name="connsiteY13" fmla="*/ 3753812 h 6256180"/>
              <a:gd name="connsiteX14" fmla="*/ 1943715 w 8031552"/>
              <a:gd name="connsiteY14" fmla="*/ 4001462 h 6256180"/>
              <a:gd name="connsiteX15" fmla="*/ 2019915 w 8031552"/>
              <a:gd name="connsiteY15" fmla="*/ 4125287 h 6256180"/>
              <a:gd name="connsiteX16" fmla="*/ 1819890 w 8031552"/>
              <a:gd name="connsiteY16" fmla="*/ 4211012 h 6256180"/>
              <a:gd name="connsiteX17" fmla="*/ 1677015 w 8031552"/>
              <a:gd name="connsiteY17" fmla="*/ 3963362 h 6256180"/>
              <a:gd name="connsiteX18" fmla="*/ 1553190 w 8031552"/>
              <a:gd name="connsiteY18" fmla="*/ 3915737 h 6256180"/>
              <a:gd name="connsiteX19" fmla="*/ 1334115 w 8031552"/>
              <a:gd name="connsiteY19" fmla="*/ 4030037 h 6256180"/>
              <a:gd name="connsiteX20" fmla="*/ 1267440 w 8031552"/>
              <a:gd name="connsiteY20" fmla="*/ 4115762 h 6256180"/>
              <a:gd name="connsiteX21" fmla="*/ 1038840 w 8031552"/>
              <a:gd name="connsiteY21" fmla="*/ 4096712 h 6256180"/>
              <a:gd name="connsiteX22" fmla="*/ 848340 w 8031552"/>
              <a:gd name="connsiteY22" fmla="*/ 4163387 h 6256180"/>
              <a:gd name="connsiteX23" fmla="*/ 648315 w 8031552"/>
              <a:gd name="connsiteY23" fmla="*/ 3991937 h 6256180"/>
              <a:gd name="connsiteX24" fmla="*/ 267315 w 8031552"/>
              <a:gd name="connsiteY24" fmla="*/ 4020512 h 6256180"/>
              <a:gd name="connsiteX25" fmla="*/ 143490 w 8031552"/>
              <a:gd name="connsiteY25" fmla="*/ 4087187 h 6256180"/>
              <a:gd name="connsiteX26" fmla="*/ 333990 w 8031552"/>
              <a:gd name="connsiteY26" fmla="*/ 4163387 h 6256180"/>
              <a:gd name="connsiteX27" fmla="*/ 486390 w 8031552"/>
              <a:gd name="connsiteY27" fmla="*/ 4211012 h 6256180"/>
              <a:gd name="connsiteX28" fmla="*/ 524490 w 8031552"/>
              <a:gd name="connsiteY28" fmla="*/ 4401512 h 6256180"/>
              <a:gd name="connsiteX29" fmla="*/ 486390 w 8031552"/>
              <a:gd name="connsiteY29" fmla="*/ 4468187 h 6256180"/>
              <a:gd name="connsiteX30" fmla="*/ 553065 w 8031552"/>
              <a:gd name="connsiteY30" fmla="*/ 4525337 h 6256180"/>
              <a:gd name="connsiteX31" fmla="*/ 534015 w 8031552"/>
              <a:gd name="connsiteY31" fmla="*/ 4687262 h 6256180"/>
              <a:gd name="connsiteX32" fmla="*/ 333990 w 8031552"/>
              <a:gd name="connsiteY32" fmla="*/ 4782512 h 6256180"/>
              <a:gd name="connsiteX33" fmla="*/ 419715 w 8031552"/>
              <a:gd name="connsiteY33" fmla="*/ 5344487 h 6256180"/>
              <a:gd name="connsiteX34" fmla="*/ 172065 w 8031552"/>
              <a:gd name="connsiteY34" fmla="*/ 5820737 h 6256180"/>
              <a:gd name="connsiteX35" fmla="*/ 476865 w 8031552"/>
              <a:gd name="connsiteY35" fmla="*/ 6201737 h 6256180"/>
              <a:gd name="connsiteX36" fmla="*/ 1305540 w 8031552"/>
              <a:gd name="connsiteY36" fmla="*/ 6239837 h 6256180"/>
              <a:gd name="connsiteX37" fmla="*/ 1781790 w 8031552"/>
              <a:gd name="connsiteY37" fmla="*/ 6068387 h 6256180"/>
              <a:gd name="connsiteX38" fmla="*/ 2105640 w 8031552"/>
              <a:gd name="connsiteY38" fmla="*/ 5868362 h 6256180"/>
              <a:gd name="connsiteX39" fmla="*/ 2286615 w 8031552"/>
              <a:gd name="connsiteY39" fmla="*/ 5935037 h 6256180"/>
              <a:gd name="connsiteX40" fmla="*/ 2772390 w 8031552"/>
              <a:gd name="connsiteY40" fmla="*/ 5515937 h 6256180"/>
              <a:gd name="connsiteX41" fmla="*/ 2981940 w 8031552"/>
              <a:gd name="connsiteY41" fmla="*/ 5754062 h 6256180"/>
              <a:gd name="connsiteX42" fmla="*/ 3429615 w 8031552"/>
              <a:gd name="connsiteY42" fmla="*/ 5773112 h 6256180"/>
              <a:gd name="connsiteX43" fmla="*/ 3724890 w 8031552"/>
              <a:gd name="connsiteY43" fmla="*/ 5858837 h 6256180"/>
              <a:gd name="connsiteX44" fmla="*/ 3877290 w 8031552"/>
              <a:gd name="connsiteY44" fmla="*/ 5639762 h 6256180"/>
              <a:gd name="connsiteX45" fmla="*/ 4001115 w 8031552"/>
              <a:gd name="connsiteY45" fmla="*/ 5649287 h 6256180"/>
              <a:gd name="connsiteX46" fmla="*/ 4182090 w 8031552"/>
              <a:gd name="connsiteY46" fmla="*/ 5430212 h 6256180"/>
              <a:gd name="connsiteX47" fmla="*/ 4001115 w 8031552"/>
              <a:gd name="connsiteY47" fmla="*/ 5249237 h 6256180"/>
              <a:gd name="connsiteX48" fmla="*/ 4143990 w 8031552"/>
              <a:gd name="connsiteY48" fmla="*/ 5115887 h 6256180"/>
              <a:gd name="connsiteX49" fmla="*/ 4334490 w 8031552"/>
              <a:gd name="connsiteY49" fmla="*/ 5039687 h 6256180"/>
              <a:gd name="connsiteX50" fmla="*/ 4715490 w 8031552"/>
              <a:gd name="connsiteY50" fmla="*/ 4468187 h 6256180"/>
              <a:gd name="connsiteX51" fmla="*/ 4996478 w 8031552"/>
              <a:gd name="connsiteY51" fmla="*/ 4132431 h 6256180"/>
              <a:gd name="connsiteX52" fmla="*/ 5325090 w 8031552"/>
              <a:gd name="connsiteY52" fmla="*/ 4006225 h 6256180"/>
              <a:gd name="connsiteX53" fmla="*/ 5570358 w 8031552"/>
              <a:gd name="connsiteY53" fmla="*/ 4003843 h 6256180"/>
              <a:gd name="connsiteX54" fmla="*/ 5779909 w 8031552"/>
              <a:gd name="connsiteY54" fmla="*/ 3868112 h 6256180"/>
              <a:gd name="connsiteX55" fmla="*/ 5822772 w 8031552"/>
              <a:gd name="connsiteY55" fmla="*/ 3639512 h 6256180"/>
              <a:gd name="connsiteX56" fmla="*/ 6068040 w 8031552"/>
              <a:gd name="connsiteY56" fmla="*/ 3546643 h 6256180"/>
              <a:gd name="connsiteX57" fmla="*/ 6565721 w 8031552"/>
              <a:gd name="connsiteY57" fmla="*/ 3268037 h 6256180"/>
              <a:gd name="connsiteX58" fmla="*/ 7020540 w 8031552"/>
              <a:gd name="connsiteY58" fmla="*/ 3210887 h 6256180"/>
              <a:gd name="connsiteX59" fmla="*/ 7706340 w 8031552"/>
              <a:gd name="connsiteY59" fmla="*/ 2906087 h 6256180"/>
              <a:gd name="connsiteX60" fmla="*/ 7830165 w 8031552"/>
              <a:gd name="connsiteY60" fmla="*/ 2791787 h 6256180"/>
              <a:gd name="connsiteX61" fmla="*/ 7925415 w 8031552"/>
              <a:gd name="connsiteY61" fmla="*/ 2601287 h 6256180"/>
              <a:gd name="connsiteX62" fmla="*/ 7963515 w 8031552"/>
              <a:gd name="connsiteY62" fmla="*/ 2429837 h 6256180"/>
              <a:gd name="connsiteX63" fmla="*/ 7696815 w 8031552"/>
              <a:gd name="connsiteY63" fmla="*/ 2344112 h 6256180"/>
              <a:gd name="connsiteX64" fmla="*/ 8001615 w 8031552"/>
              <a:gd name="connsiteY64" fmla="*/ 2134562 h 6256180"/>
              <a:gd name="connsiteX65" fmla="*/ 6810990 w 8031552"/>
              <a:gd name="connsiteY65" fmla="*/ 982037 h 6256180"/>
              <a:gd name="connsiteX66" fmla="*/ 6144240 w 8031552"/>
              <a:gd name="connsiteY66" fmla="*/ 1039187 h 6256180"/>
              <a:gd name="connsiteX67" fmla="*/ 6229965 w 8031552"/>
              <a:gd name="connsiteY67" fmla="*/ 1372562 h 6256180"/>
              <a:gd name="connsiteX68" fmla="*/ 5953740 w 8031552"/>
              <a:gd name="connsiteY68" fmla="*/ 1572587 h 6256180"/>
              <a:gd name="connsiteX69" fmla="*/ 5487015 w 8031552"/>
              <a:gd name="connsiteY69" fmla="*/ 1610687 h 6256180"/>
              <a:gd name="connsiteX70" fmla="*/ 5763240 w 8031552"/>
              <a:gd name="connsiteY70" fmla="*/ 1343987 h 6256180"/>
              <a:gd name="connsiteX71" fmla="*/ 5401290 w 8031552"/>
              <a:gd name="connsiteY71" fmla="*/ 1296362 h 6256180"/>
              <a:gd name="connsiteX72" fmla="*/ 5753715 w 8031552"/>
              <a:gd name="connsiteY72" fmla="*/ 962987 h 6256180"/>
              <a:gd name="connsiteX73" fmla="*/ 5782290 w 8031552"/>
              <a:gd name="connsiteY73" fmla="*/ 743912 h 6256180"/>
              <a:gd name="connsiteX74" fmla="*/ 5506065 w 8031552"/>
              <a:gd name="connsiteY74" fmla="*/ 677237 h 6256180"/>
              <a:gd name="connsiteX75" fmla="*/ 5191740 w 8031552"/>
              <a:gd name="connsiteY75" fmla="*/ 753437 h 6256180"/>
              <a:gd name="connsiteX76" fmla="*/ 5458440 w 8031552"/>
              <a:gd name="connsiteY76" fmla="*/ 524837 h 6256180"/>
              <a:gd name="connsiteX77" fmla="*/ 5448915 w 8031552"/>
              <a:gd name="connsiteY77" fmla="*/ 353387 h 6256180"/>
              <a:gd name="connsiteX78" fmla="*/ 5086965 w 8031552"/>
              <a:gd name="connsiteY78" fmla="*/ 286712 h 6256180"/>
              <a:gd name="connsiteX79" fmla="*/ 5086965 w 8031552"/>
              <a:gd name="connsiteY79" fmla="*/ 67637 h 6256180"/>
              <a:gd name="connsiteX80" fmla="*/ 4991715 w 8031552"/>
              <a:gd name="connsiteY80" fmla="*/ 962 h 6256180"/>
              <a:gd name="connsiteX81" fmla="*/ 4220190 w 8031552"/>
              <a:gd name="connsiteY81" fmla="*/ 105737 h 6256180"/>
              <a:gd name="connsiteX82" fmla="*/ 4201140 w 8031552"/>
              <a:gd name="connsiteY82" fmla="*/ 315287 h 6256180"/>
              <a:gd name="connsiteX83" fmla="*/ 4153515 w 8031552"/>
              <a:gd name="connsiteY83" fmla="*/ 391487 h 6256180"/>
              <a:gd name="connsiteX84" fmla="*/ 3848715 w 8031552"/>
              <a:gd name="connsiteY84" fmla="*/ 362912 h 6256180"/>
              <a:gd name="connsiteX85" fmla="*/ 3610590 w 8031552"/>
              <a:gd name="connsiteY85" fmla="*/ 801062 h 6256180"/>
              <a:gd name="connsiteX86" fmla="*/ 3420090 w 8031552"/>
              <a:gd name="connsiteY86" fmla="*/ 1191587 h 6256180"/>
              <a:gd name="connsiteX87" fmla="*/ 3115290 w 8031552"/>
              <a:gd name="connsiteY87" fmla="*/ 1201112 h 6256180"/>
              <a:gd name="connsiteX88" fmla="*/ 2667615 w 8031552"/>
              <a:gd name="connsiteY88" fmla="*/ 1420187 h 6256180"/>
              <a:gd name="connsiteX89" fmla="*/ 2591415 w 8031552"/>
              <a:gd name="connsiteY89" fmla="*/ 1667837 h 6256180"/>
              <a:gd name="connsiteX90" fmla="*/ 1972290 w 8031552"/>
              <a:gd name="connsiteY90" fmla="*/ 2220287 h 6256180"/>
              <a:gd name="connsiteX91" fmla="*/ 1886565 w 8031552"/>
              <a:gd name="connsiteY91" fmla="*/ 2096462 h 6256180"/>
              <a:gd name="connsiteX92" fmla="*/ 1734165 w 8031552"/>
              <a:gd name="connsiteY92" fmla="*/ 2172662 h 6256180"/>
              <a:gd name="connsiteX93" fmla="*/ 1610340 w 8031552"/>
              <a:gd name="connsiteY93" fmla="*/ 2105987 h 6256180"/>
              <a:gd name="connsiteX94" fmla="*/ 1429365 w 8031552"/>
              <a:gd name="connsiteY94" fmla="*/ 2363162 h 6256180"/>
              <a:gd name="connsiteX95" fmla="*/ 1324590 w 8031552"/>
              <a:gd name="connsiteY95" fmla="*/ 2534612 h 6256180"/>
              <a:gd name="connsiteX96" fmla="*/ 753090 w 8031552"/>
              <a:gd name="connsiteY96" fmla="*/ 2258387 h 6256180"/>
              <a:gd name="connsiteX97" fmla="*/ 762615 w 8031552"/>
              <a:gd name="connsiteY97" fmla="*/ 2153612 h 6256180"/>
              <a:gd name="connsiteX98" fmla="*/ 734040 w 8031552"/>
              <a:gd name="connsiteY98" fmla="*/ 1905962 h 6256180"/>
              <a:gd name="connsiteX99" fmla="*/ 553065 w 8031552"/>
              <a:gd name="connsiteY99" fmla="*/ 1753562 h 6256180"/>
              <a:gd name="connsiteX100" fmla="*/ 219690 w 8031552"/>
              <a:gd name="connsiteY100" fmla="*/ 1696412 h 6256180"/>
              <a:gd name="connsiteX101" fmla="*/ 162540 w 8031552"/>
              <a:gd name="connsiteY101" fmla="*/ 1877387 h 6256180"/>
              <a:gd name="connsiteX102" fmla="*/ 153015 w 8031552"/>
              <a:gd name="connsiteY102" fmla="*/ 2182187 h 6256180"/>
              <a:gd name="connsiteX103" fmla="*/ 153015 w 8031552"/>
              <a:gd name="connsiteY103" fmla="*/ 2420312 h 6256180"/>
              <a:gd name="connsiteX104" fmla="*/ 615 w 8031552"/>
              <a:gd name="connsiteY104" fmla="*/ 2639387 h 6256180"/>
              <a:gd name="connsiteX0" fmla="*/ 615 w 8031552"/>
              <a:gd name="connsiteY0" fmla="*/ 2639387 h 6256180"/>
              <a:gd name="connsiteX1" fmla="*/ 219690 w 8031552"/>
              <a:gd name="connsiteY1" fmla="*/ 2725112 h 6256180"/>
              <a:gd name="connsiteX2" fmla="*/ 248265 w 8031552"/>
              <a:gd name="connsiteY2" fmla="*/ 2906087 h 6256180"/>
              <a:gd name="connsiteX3" fmla="*/ 467340 w 8031552"/>
              <a:gd name="connsiteY3" fmla="*/ 2877512 h 6256180"/>
              <a:gd name="connsiteX4" fmla="*/ 600690 w 8031552"/>
              <a:gd name="connsiteY4" fmla="*/ 2877512 h 6256180"/>
              <a:gd name="connsiteX5" fmla="*/ 619740 w 8031552"/>
              <a:gd name="connsiteY5" fmla="*/ 3134687 h 6256180"/>
              <a:gd name="connsiteX6" fmla="*/ 762615 w 8031552"/>
              <a:gd name="connsiteY6" fmla="*/ 3220412 h 6256180"/>
              <a:gd name="connsiteX7" fmla="*/ 1315065 w 8031552"/>
              <a:gd name="connsiteY7" fmla="*/ 3320425 h 6256180"/>
              <a:gd name="connsiteX8" fmla="*/ 1403171 w 8031552"/>
              <a:gd name="connsiteY8" fmla="*/ 3327568 h 6256180"/>
              <a:gd name="connsiteX9" fmla="*/ 1438890 w 8031552"/>
              <a:gd name="connsiteY9" fmla="*/ 3334712 h 6256180"/>
              <a:gd name="connsiteX10" fmla="*/ 1581765 w 8031552"/>
              <a:gd name="connsiteY10" fmla="*/ 3298993 h 6256180"/>
              <a:gd name="connsiteX11" fmla="*/ 1762740 w 8031552"/>
              <a:gd name="connsiteY11" fmla="*/ 3210887 h 6256180"/>
              <a:gd name="connsiteX12" fmla="*/ 2067540 w 8031552"/>
              <a:gd name="connsiteY12" fmla="*/ 3258512 h 6256180"/>
              <a:gd name="connsiteX13" fmla="*/ 2191365 w 8031552"/>
              <a:gd name="connsiteY13" fmla="*/ 3487112 h 6256180"/>
              <a:gd name="connsiteX14" fmla="*/ 2000865 w 8031552"/>
              <a:gd name="connsiteY14" fmla="*/ 3753812 h 6256180"/>
              <a:gd name="connsiteX15" fmla="*/ 1943715 w 8031552"/>
              <a:gd name="connsiteY15" fmla="*/ 4001462 h 6256180"/>
              <a:gd name="connsiteX16" fmla="*/ 2019915 w 8031552"/>
              <a:gd name="connsiteY16" fmla="*/ 4125287 h 6256180"/>
              <a:gd name="connsiteX17" fmla="*/ 1819890 w 8031552"/>
              <a:gd name="connsiteY17" fmla="*/ 4211012 h 6256180"/>
              <a:gd name="connsiteX18" fmla="*/ 1677015 w 8031552"/>
              <a:gd name="connsiteY18" fmla="*/ 3963362 h 6256180"/>
              <a:gd name="connsiteX19" fmla="*/ 1553190 w 8031552"/>
              <a:gd name="connsiteY19" fmla="*/ 3915737 h 6256180"/>
              <a:gd name="connsiteX20" fmla="*/ 1334115 w 8031552"/>
              <a:gd name="connsiteY20" fmla="*/ 4030037 h 6256180"/>
              <a:gd name="connsiteX21" fmla="*/ 1267440 w 8031552"/>
              <a:gd name="connsiteY21" fmla="*/ 4115762 h 6256180"/>
              <a:gd name="connsiteX22" fmla="*/ 1038840 w 8031552"/>
              <a:gd name="connsiteY22" fmla="*/ 4096712 h 6256180"/>
              <a:gd name="connsiteX23" fmla="*/ 848340 w 8031552"/>
              <a:gd name="connsiteY23" fmla="*/ 4163387 h 6256180"/>
              <a:gd name="connsiteX24" fmla="*/ 648315 w 8031552"/>
              <a:gd name="connsiteY24" fmla="*/ 3991937 h 6256180"/>
              <a:gd name="connsiteX25" fmla="*/ 267315 w 8031552"/>
              <a:gd name="connsiteY25" fmla="*/ 4020512 h 6256180"/>
              <a:gd name="connsiteX26" fmla="*/ 143490 w 8031552"/>
              <a:gd name="connsiteY26" fmla="*/ 4087187 h 6256180"/>
              <a:gd name="connsiteX27" fmla="*/ 333990 w 8031552"/>
              <a:gd name="connsiteY27" fmla="*/ 4163387 h 6256180"/>
              <a:gd name="connsiteX28" fmla="*/ 486390 w 8031552"/>
              <a:gd name="connsiteY28" fmla="*/ 4211012 h 6256180"/>
              <a:gd name="connsiteX29" fmla="*/ 524490 w 8031552"/>
              <a:gd name="connsiteY29" fmla="*/ 4401512 h 6256180"/>
              <a:gd name="connsiteX30" fmla="*/ 486390 w 8031552"/>
              <a:gd name="connsiteY30" fmla="*/ 4468187 h 6256180"/>
              <a:gd name="connsiteX31" fmla="*/ 553065 w 8031552"/>
              <a:gd name="connsiteY31" fmla="*/ 4525337 h 6256180"/>
              <a:gd name="connsiteX32" fmla="*/ 534015 w 8031552"/>
              <a:gd name="connsiteY32" fmla="*/ 4687262 h 6256180"/>
              <a:gd name="connsiteX33" fmla="*/ 333990 w 8031552"/>
              <a:gd name="connsiteY33" fmla="*/ 4782512 h 6256180"/>
              <a:gd name="connsiteX34" fmla="*/ 419715 w 8031552"/>
              <a:gd name="connsiteY34" fmla="*/ 5344487 h 6256180"/>
              <a:gd name="connsiteX35" fmla="*/ 172065 w 8031552"/>
              <a:gd name="connsiteY35" fmla="*/ 5820737 h 6256180"/>
              <a:gd name="connsiteX36" fmla="*/ 476865 w 8031552"/>
              <a:gd name="connsiteY36" fmla="*/ 6201737 h 6256180"/>
              <a:gd name="connsiteX37" fmla="*/ 1305540 w 8031552"/>
              <a:gd name="connsiteY37" fmla="*/ 6239837 h 6256180"/>
              <a:gd name="connsiteX38" fmla="*/ 1781790 w 8031552"/>
              <a:gd name="connsiteY38" fmla="*/ 6068387 h 6256180"/>
              <a:gd name="connsiteX39" fmla="*/ 2105640 w 8031552"/>
              <a:gd name="connsiteY39" fmla="*/ 5868362 h 6256180"/>
              <a:gd name="connsiteX40" fmla="*/ 2286615 w 8031552"/>
              <a:gd name="connsiteY40" fmla="*/ 5935037 h 6256180"/>
              <a:gd name="connsiteX41" fmla="*/ 2772390 w 8031552"/>
              <a:gd name="connsiteY41" fmla="*/ 5515937 h 6256180"/>
              <a:gd name="connsiteX42" fmla="*/ 2981940 w 8031552"/>
              <a:gd name="connsiteY42" fmla="*/ 5754062 h 6256180"/>
              <a:gd name="connsiteX43" fmla="*/ 3429615 w 8031552"/>
              <a:gd name="connsiteY43" fmla="*/ 5773112 h 6256180"/>
              <a:gd name="connsiteX44" fmla="*/ 3724890 w 8031552"/>
              <a:gd name="connsiteY44" fmla="*/ 5858837 h 6256180"/>
              <a:gd name="connsiteX45" fmla="*/ 3877290 w 8031552"/>
              <a:gd name="connsiteY45" fmla="*/ 5639762 h 6256180"/>
              <a:gd name="connsiteX46" fmla="*/ 4001115 w 8031552"/>
              <a:gd name="connsiteY46" fmla="*/ 5649287 h 6256180"/>
              <a:gd name="connsiteX47" fmla="*/ 4182090 w 8031552"/>
              <a:gd name="connsiteY47" fmla="*/ 5430212 h 6256180"/>
              <a:gd name="connsiteX48" fmla="*/ 4001115 w 8031552"/>
              <a:gd name="connsiteY48" fmla="*/ 5249237 h 6256180"/>
              <a:gd name="connsiteX49" fmla="*/ 4143990 w 8031552"/>
              <a:gd name="connsiteY49" fmla="*/ 5115887 h 6256180"/>
              <a:gd name="connsiteX50" fmla="*/ 4334490 w 8031552"/>
              <a:gd name="connsiteY50" fmla="*/ 5039687 h 6256180"/>
              <a:gd name="connsiteX51" fmla="*/ 4715490 w 8031552"/>
              <a:gd name="connsiteY51" fmla="*/ 4468187 h 6256180"/>
              <a:gd name="connsiteX52" fmla="*/ 4996478 w 8031552"/>
              <a:gd name="connsiteY52" fmla="*/ 4132431 h 6256180"/>
              <a:gd name="connsiteX53" fmla="*/ 5325090 w 8031552"/>
              <a:gd name="connsiteY53" fmla="*/ 4006225 h 6256180"/>
              <a:gd name="connsiteX54" fmla="*/ 5570358 w 8031552"/>
              <a:gd name="connsiteY54" fmla="*/ 4003843 h 6256180"/>
              <a:gd name="connsiteX55" fmla="*/ 5779909 w 8031552"/>
              <a:gd name="connsiteY55" fmla="*/ 3868112 h 6256180"/>
              <a:gd name="connsiteX56" fmla="*/ 5822772 w 8031552"/>
              <a:gd name="connsiteY56" fmla="*/ 3639512 h 6256180"/>
              <a:gd name="connsiteX57" fmla="*/ 6068040 w 8031552"/>
              <a:gd name="connsiteY57" fmla="*/ 3546643 h 6256180"/>
              <a:gd name="connsiteX58" fmla="*/ 6565721 w 8031552"/>
              <a:gd name="connsiteY58" fmla="*/ 3268037 h 6256180"/>
              <a:gd name="connsiteX59" fmla="*/ 7020540 w 8031552"/>
              <a:gd name="connsiteY59" fmla="*/ 3210887 h 6256180"/>
              <a:gd name="connsiteX60" fmla="*/ 7706340 w 8031552"/>
              <a:gd name="connsiteY60" fmla="*/ 2906087 h 6256180"/>
              <a:gd name="connsiteX61" fmla="*/ 7830165 w 8031552"/>
              <a:gd name="connsiteY61" fmla="*/ 2791787 h 6256180"/>
              <a:gd name="connsiteX62" fmla="*/ 7925415 w 8031552"/>
              <a:gd name="connsiteY62" fmla="*/ 2601287 h 6256180"/>
              <a:gd name="connsiteX63" fmla="*/ 7963515 w 8031552"/>
              <a:gd name="connsiteY63" fmla="*/ 2429837 h 6256180"/>
              <a:gd name="connsiteX64" fmla="*/ 7696815 w 8031552"/>
              <a:gd name="connsiteY64" fmla="*/ 2344112 h 6256180"/>
              <a:gd name="connsiteX65" fmla="*/ 8001615 w 8031552"/>
              <a:gd name="connsiteY65" fmla="*/ 2134562 h 6256180"/>
              <a:gd name="connsiteX66" fmla="*/ 6810990 w 8031552"/>
              <a:gd name="connsiteY66" fmla="*/ 982037 h 6256180"/>
              <a:gd name="connsiteX67" fmla="*/ 6144240 w 8031552"/>
              <a:gd name="connsiteY67" fmla="*/ 1039187 h 6256180"/>
              <a:gd name="connsiteX68" fmla="*/ 6229965 w 8031552"/>
              <a:gd name="connsiteY68" fmla="*/ 1372562 h 6256180"/>
              <a:gd name="connsiteX69" fmla="*/ 5953740 w 8031552"/>
              <a:gd name="connsiteY69" fmla="*/ 1572587 h 6256180"/>
              <a:gd name="connsiteX70" fmla="*/ 5487015 w 8031552"/>
              <a:gd name="connsiteY70" fmla="*/ 1610687 h 6256180"/>
              <a:gd name="connsiteX71" fmla="*/ 5763240 w 8031552"/>
              <a:gd name="connsiteY71" fmla="*/ 1343987 h 6256180"/>
              <a:gd name="connsiteX72" fmla="*/ 5401290 w 8031552"/>
              <a:gd name="connsiteY72" fmla="*/ 1296362 h 6256180"/>
              <a:gd name="connsiteX73" fmla="*/ 5753715 w 8031552"/>
              <a:gd name="connsiteY73" fmla="*/ 962987 h 6256180"/>
              <a:gd name="connsiteX74" fmla="*/ 5782290 w 8031552"/>
              <a:gd name="connsiteY74" fmla="*/ 743912 h 6256180"/>
              <a:gd name="connsiteX75" fmla="*/ 5506065 w 8031552"/>
              <a:gd name="connsiteY75" fmla="*/ 677237 h 6256180"/>
              <a:gd name="connsiteX76" fmla="*/ 5191740 w 8031552"/>
              <a:gd name="connsiteY76" fmla="*/ 753437 h 6256180"/>
              <a:gd name="connsiteX77" fmla="*/ 5458440 w 8031552"/>
              <a:gd name="connsiteY77" fmla="*/ 524837 h 6256180"/>
              <a:gd name="connsiteX78" fmla="*/ 5448915 w 8031552"/>
              <a:gd name="connsiteY78" fmla="*/ 353387 h 6256180"/>
              <a:gd name="connsiteX79" fmla="*/ 5086965 w 8031552"/>
              <a:gd name="connsiteY79" fmla="*/ 286712 h 6256180"/>
              <a:gd name="connsiteX80" fmla="*/ 5086965 w 8031552"/>
              <a:gd name="connsiteY80" fmla="*/ 67637 h 6256180"/>
              <a:gd name="connsiteX81" fmla="*/ 4991715 w 8031552"/>
              <a:gd name="connsiteY81" fmla="*/ 962 h 6256180"/>
              <a:gd name="connsiteX82" fmla="*/ 4220190 w 8031552"/>
              <a:gd name="connsiteY82" fmla="*/ 105737 h 6256180"/>
              <a:gd name="connsiteX83" fmla="*/ 4201140 w 8031552"/>
              <a:gd name="connsiteY83" fmla="*/ 315287 h 6256180"/>
              <a:gd name="connsiteX84" fmla="*/ 4153515 w 8031552"/>
              <a:gd name="connsiteY84" fmla="*/ 391487 h 6256180"/>
              <a:gd name="connsiteX85" fmla="*/ 3848715 w 8031552"/>
              <a:gd name="connsiteY85" fmla="*/ 362912 h 6256180"/>
              <a:gd name="connsiteX86" fmla="*/ 3610590 w 8031552"/>
              <a:gd name="connsiteY86" fmla="*/ 801062 h 6256180"/>
              <a:gd name="connsiteX87" fmla="*/ 3420090 w 8031552"/>
              <a:gd name="connsiteY87" fmla="*/ 1191587 h 6256180"/>
              <a:gd name="connsiteX88" fmla="*/ 3115290 w 8031552"/>
              <a:gd name="connsiteY88" fmla="*/ 1201112 h 6256180"/>
              <a:gd name="connsiteX89" fmla="*/ 2667615 w 8031552"/>
              <a:gd name="connsiteY89" fmla="*/ 1420187 h 6256180"/>
              <a:gd name="connsiteX90" fmla="*/ 2591415 w 8031552"/>
              <a:gd name="connsiteY90" fmla="*/ 1667837 h 6256180"/>
              <a:gd name="connsiteX91" fmla="*/ 1972290 w 8031552"/>
              <a:gd name="connsiteY91" fmla="*/ 2220287 h 6256180"/>
              <a:gd name="connsiteX92" fmla="*/ 1886565 w 8031552"/>
              <a:gd name="connsiteY92" fmla="*/ 2096462 h 6256180"/>
              <a:gd name="connsiteX93" fmla="*/ 1734165 w 8031552"/>
              <a:gd name="connsiteY93" fmla="*/ 2172662 h 6256180"/>
              <a:gd name="connsiteX94" fmla="*/ 1610340 w 8031552"/>
              <a:gd name="connsiteY94" fmla="*/ 2105987 h 6256180"/>
              <a:gd name="connsiteX95" fmla="*/ 1429365 w 8031552"/>
              <a:gd name="connsiteY95" fmla="*/ 2363162 h 6256180"/>
              <a:gd name="connsiteX96" fmla="*/ 1324590 w 8031552"/>
              <a:gd name="connsiteY96" fmla="*/ 2534612 h 6256180"/>
              <a:gd name="connsiteX97" fmla="*/ 753090 w 8031552"/>
              <a:gd name="connsiteY97" fmla="*/ 2258387 h 6256180"/>
              <a:gd name="connsiteX98" fmla="*/ 762615 w 8031552"/>
              <a:gd name="connsiteY98" fmla="*/ 2153612 h 6256180"/>
              <a:gd name="connsiteX99" fmla="*/ 734040 w 8031552"/>
              <a:gd name="connsiteY99" fmla="*/ 1905962 h 6256180"/>
              <a:gd name="connsiteX100" fmla="*/ 553065 w 8031552"/>
              <a:gd name="connsiteY100" fmla="*/ 1753562 h 6256180"/>
              <a:gd name="connsiteX101" fmla="*/ 219690 w 8031552"/>
              <a:gd name="connsiteY101" fmla="*/ 1696412 h 6256180"/>
              <a:gd name="connsiteX102" fmla="*/ 162540 w 8031552"/>
              <a:gd name="connsiteY102" fmla="*/ 1877387 h 6256180"/>
              <a:gd name="connsiteX103" fmla="*/ 153015 w 8031552"/>
              <a:gd name="connsiteY103" fmla="*/ 2182187 h 6256180"/>
              <a:gd name="connsiteX104" fmla="*/ 153015 w 8031552"/>
              <a:gd name="connsiteY104" fmla="*/ 2420312 h 6256180"/>
              <a:gd name="connsiteX105" fmla="*/ 615 w 8031552"/>
              <a:gd name="connsiteY105" fmla="*/ 2639387 h 6256180"/>
              <a:gd name="connsiteX0" fmla="*/ 615 w 8031552"/>
              <a:gd name="connsiteY0" fmla="*/ 2639387 h 6256180"/>
              <a:gd name="connsiteX1" fmla="*/ 219690 w 8031552"/>
              <a:gd name="connsiteY1" fmla="*/ 2725112 h 6256180"/>
              <a:gd name="connsiteX2" fmla="*/ 248265 w 8031552"/>
              <a:gd name="connsiteY2" fmla="*/ 2906087 h 6256180"/>
              <a:gd name="connsiteX3" fmla="*/ 467340 w 8031552"/>
              <a:gd name="connsiteY3" fmla="*/ 2877512 h 6256180"/>
              <a:gd name="connsiteX4" fmla="*/ 600690 w 8031552"/>
              <a:gd name="connsiteY4" fmla="*/ 2877512 h 6256180"/>
              <a:gd name="connsiteX5" fmla="*/ 619740 w 8031552"/>
              <a:gd name="connsiteY5" fmla="*/ 3134687 h 6256180"/>
              <a:gd name="connsiteX6" fmla="*/ 762615 w 8031552"/>
              <a:gd name="connsiteY6" fmla="*/ 3220412 h 6256180"/>
              <a:gd name="connsiteX7" fmla="*/ 1315065 w 8031552"/>
              <a:gd name="connsiteY7" fmla="*/ 3320425 h 6256180"/>
              <a:gd name="connsiteX8" fmla="*/ 1403171 w 8031552"/>
              <a:gd name="connsiteY8" fmla="*/ 3327568 h 6256180"/>
              <a:gd name="connsiteX9" fmla="*/ 1438890 w 8031552"/>
              <a:gd name="connsiteY9" fmla="*/ 3334712 h 6256180"/>
              <a:gd name="connsiteX10" fmla="*/ 1581765 w 8031552"/>
              <a:gd name="connsiteY10" fmla="*/ 3298993 h 6256180"/>
              <a:gd name="connsiteX11" fmla="*/ 1762740 w 8031552"/>
              <a:gd name="connsiteY11" fmla="*/ 3210887 h 6256180"/>
              <a:gd name="connsiteX12" fmla="*/ 2067540 w 8031552"/>
              <a:gd name="connsiteY12" fmla="*/ 3258512 h 6256180"/>
              <a:gd name="connsiteX13" fmla="*/ 2191365 w 8031552"/>
              <a:gd name="connsiteY13" fmla="*/ 3487112 h 6256180"/>
              <a:gd name="connsiteX14" fmla="*/ 2000865 w 8031552"/>
              <a:gd name="connsiteY14" fmla="*/ 3753812 h 6256180"/>
              <a:gd name="connsiteX15" fmla="*/ 1943715 w 8031552"/>
              <a:gd name="connsiteY15" fmla="*/ 4001462 h 6256180"/>
              <a:gd name="connsiteX16" fmla="*/ 2019915 w 8031552"/>
              <a:gd name="connsiteY16" fmla="*/ 4125287 h 6256180"/>
              <a:gd name="connsiteX17" fmla="*/ 1819890 w 8031552"/>
              <a:gd name="connsiteY17" fmla="*/ 4211012 h 6256180"/>
              <a:gd name="connsiteX18" fmla="*/ 1677015 w 8031552"/>
              <a:gd name="connsiteY18" fmla="*/ 3963362 h 6256180"/>
              <a:gd name="connsiteX19" fmla="*/ 1553190 w 8031552"/>
              <a:gd name="connsiteY19" fmla="*/ 3915737 h 6256180"/>
              <a:gd name="connsiteX20" fmla="*/ 1334115 w 8031552"/>
              <a:gd name="connsiteY20" fmla="*/ 4030037 h 6256180"/>
              <a:gd name="connsiteX21" fmla="*/ 1267440 w 8031552"/>
              <a:gd name="connsiteY21" fmla="*/ 4115762 h 6256180"/>
              <a:gd name="connsiteX22" fmla="*/ 1038840 w 8031552"/>
              <a:gd name="connsiteY22" fmla="*/ 4096712 h 6256180"/>
              <a:gd name="connsiteX23" fmla="*/ 848340 w 8031552"/>
              <a:gd name="connsiteY23" fmla="*/ 4163387 h 6256180"/>
              <a:gd name="connsiteX24" fmla="*/ 648315 w 8031552"/>
              <a:gd name="connsiteY24" fmla="*/ 3991937 h 6256180"/>
              <a:gd name="connsiteX25" fmla="*/ 267315 w 8031552"/>
              <a:gd name="connsiteY25" fmla="*/ 4020512 h 6256180"/>
              <a:gd name="connsiteX26" fmla="*/ 143490 w 8031552"/>
              <a:gd name="connsiteY26" fmla="*/ 4087187 h 6256180"/>
              <a:gd name="connsiteX27" fmla="*/ 333990 w 8031552"/>
              <a:gd name="connsiteY27" fmla="*/ 4163387 h 6256180"/>
              <a:gd name="connsiteX28" fmla="*/ 486390 w 8031552"/>
              <a:gd name="connsiteY28" fmla="*/ 4211012 h 6256180"/>
              <a:gd name="connsiteX29" fmla="*/ 524490 w 8031552"/>
              <a:gd name="connsiteY29" fmla="*/ 4401512 h 6256180"/>
              <a:gd name="connsiteX30" fmla="*/ 486390 w 8031552"/>
              <a:gd name="connsiteY30" fmla="*/ 4468187 h 6256180"/>
              <a:gd name="connsiteX31" fmla="*/ 553065 w 8031552"/>
              <a:gd name="connsiteY31" fmla="*/ 4525337 h 6256180"/>
              <a:gd name="connsiteX32" fmla="*/ 534015 w 8031552"/>
              <a:gd name="connsiteY32" fmla="*/ 4687262 h 6256180"/>
              <a:gd name="connsiteX33" fmla="*/ 333990 w 8031552"/>
              <a:gd name="connsiteY33" fmla="*/ 4782512 h 6256180"/>
              <a:gd name="connsiteX34" fmla="*/ 419715 w 8031552"/>
              <a:gd name="connsiteY34" fmla="*/ 5344487 h 6256180"/>
              <a:gd name="connsiteX35" fmla="*/ 172065 w 8031552"/>
              <a:gd name="connsiteY35" fmla="*/ 5820737 h 6256180"/>
              <a:gd name="connsiteX36" fmla="*/ 476865 w 8031552"/>
              <a:gd name="connsiteY36" fmla="*/ 6201737 h 6256180"/>
              <a:gd name="connsiteX37" fmla="*/ 1305540 w 8031552"/>
              <a:gd name="connsiteY37" fmla="*/ 6239837 h 6256180"/>
              <a:gd name="connsiteX38" fmla="*/ 1781790 w 8031552"/>
              <a:gd name="connsiteY38" fmla="*/ 6068387 h 6256180"/>
              <a:gd name="connsiteX39" fmla="*/ 2105640 w 8031552"/>
              <a:gd name="connsiteY39" fmla="*/ 5868362 h 6256180"/>
              <a:gd name="connsiteX40" fmla="*/ 2286615 w 8031552"/>
              <a:gd name="connsiteY40" fmla="*/ 5935037 h 6256180"/>
              <a:gd name="connsiteX41" fmla="*/ 2772390 w 8031552"/>
              <a:gd name="connsiteY41" fmla="*/ 5515937 h 6256180"/>
              <a:gd name="connsiteX42" fmla="*/ 2981940 w 8031552"/>
              <a:gd name="connsiteY42" fmla="*/ 5754062 h 6256180"/>
              <a:gd name="connsiteX43" fmla="*/ 3429615 w 8031552"/>
              <a:gd name="connsiteY43" fmla="*/ 5773112 h 6256180"/>
              <a:gd name="connsiteX44" fmla="*/ 3724890 w 8031552"/>
              <a:gd name="connsiteY44" fmla="*/ 5858837 h 6256180"/>
              <a:gd name="connsiteX45" fmla="*/ 3877290 w 8031552"/>
              <a:gd name="connsiteY45" fmla="*/ 5639762 h 6256180"/>
              <a:gd name="connsiteX46" fmla="*/ 4001115 w 8031552"/>
              <a:gd name="connsiteY46" fmla="*/ 5649287 h 6256180"/>
              <a:gd name="connsiteX47" fmla="*/ 4182090 w 8031552"/>
              <a:gd name="connsiteY47" fmla="*/ 5430212 h 6256180"/>
              <a:gd name="connsiteX48" fmla="*/ 4001115 w 8031552"/>
              <a:gd name="connsiteY48" fmla="*/ 5249237 h 6256180"/>
              <a:gd name="connsiteX49" fmla="*/ 4143990 w 8031552"/>
              <a:gd name="connsiteY49" fmla="*/ 5115887 h 6256180"/>
              <a:gd name="connsiteX50" fmla="*/ 4334490 w 8031552"/>
              <a:gd name="connsiteY50" fmla="*/ 5039687 h 6256180"/>
              <a:gd name="connsiteX51" fmla="*/ 4715490 w 8031552"/>
              <a:gd name="connsiteY51" fmla="*/ 4468187 h 6256180"/>
              <a:gd name="connsiteX52" fmla="*/ 4996478 w 8031552"/>
              <a:gd name="connsiteY52" fmla="*/ 4132431 h 6256180"/>
              <a:gd name="connsiteX53" fmla="*/ 5325090 w 8031552"/>
              <a:gd name="connsiteY53" fmla="*/ 4006225 h 6256180"/>
              <a:gd name="connsiteX54" fmla="*/ 5570358 w 8031552"/>
              <a:gd name="connsiteY54" fmla="*/ 4003843 h 6256180"/>
              <a:gd name="connsiteX55" fmla="*/ 5779909 w 8031552"/>
              <a:gd name="connsiteY55" fmla="*/ 3868112 h 6256180"/>
              <a:gd name="connsiteX56" fmla="*/ 5822772 w 8031552"/>
              <a:gd name="connsiteY56" fmla="*/ 3639512 h 6256180"/>
              <a:gd name="connsiteX57" fmla="*/ 6068040 w 8031552"/>
              <a:gd name="connsiteY57" fmla="*/ 3546643 h 6256180"/>
              <a:gd name="connsiteX58" fmla="*/ 6565721 w 8031552"/>
              <a:gd name="connsiteY58" fmla="*/ 3268037 h 6256180"/>
              <a:gd name="connsiteX59" fmla="*/ 7020540 w 8031552"/>
              <a:gd name="connsiteY59" fmla="*/ 3210887 h 6256180"/>
              <a:gd name="connsiteX60" fmla="*/ 7706340 w 8031552"/>
              <a:gd name="connsiteY60" fmla="*/ 2906087 h 6256180"/>
              <a:gd name="connsiteX61" fmla="*/ 7846040 w 8031552"/>
              <a:gd name="connsiteY61" fmla="*/ 2798137 h 6256180"/>
              <a:gd name="connsiteX62" fmla="*/ 7925415 w 8031552"/>
              <a:gd name="connsiteY62" fmla="*/ 2601287 h 6256180"/>
              <a:gd name="connsiteX63" fmla="*/ 7963515 w 8031552"/>
              <a:gd name="connsiteY63" fmla="*/ 2429837 h 6256180"/>
              <a:gd name="connsiteX64" fmla="*/ 7696815 w 8031552"/>
              <a:gd name="connsiteY64" fmla="*/ 2344112 h 6256180"/>
              <a:gd name="connsiteX65" fmla="*/ 8001615 w 8031552"/>
              <a:gd name="connsiteY65" fmla="*/ 2134562 h 6256180"/>
              <a:gd name="connsiteX66" fmla="*/ 6810990 w 8031552"/>
              <a:gd name="connsiteY66" fmla="*/ 982037 h 6256180"/>
              <a:gd name="connsiteX67" fmla="*/ 6144240 w 8031552"/>
              <a:gd name="connsiteY67" fmla="*/ 1039187 h 6256180"/>
              <a:gd name="connsiteX68" fmla="*/ 6229965 w 8031552"/>
              <a:gd name="connsiteY68" fmla="*/ 1372562 h 6256180"/>
              <a:gd name="connsiteX69" fmla="*/ 5953740 w 8031552"/>
              <a:gd name="connsiteY69" fmla="*/ 1572587 h 6256180"/>
              <a:gd name="connsiteX70" fmla="*/ 5487015 w 8031552"/>
              <a:gd name="connsiteY70" fmla="*/ 1610687 h 6256180"/>
              <a:gd name="connsiteX71" fmla="*/ 5763240 w 8031552"/>
              <a:gd name="connsiteY71" fmla="*/ 1343987 h 6256180"/>
              <a:gd name="connsiteX72" fmla="*/ 5401290 w 8031552"/>
              <a:gd name="connsiteY72" fmla="*/ 1296362 h 6256180"/>
              <a:gd name="connsiteX73" fmla="*/ 5753715 w 8031552"/>
              <a:gd name="connsiteY73" fmla="*/ 962987 h 6256180"/>
              <a:gd name="connsiteX74" fmla="*/ 5782290 w 8031552"/>
              <a:gd name="connsiteY74" fmla="*/ 743912 h 6256180"/>
              <a:gd name="connsiteX75" fmla="*/ 5506065 w 8031552"/>
              <a:gd name="connsiteY75" fmla="*/ 677237 h 6256180"/>
              <a:gd name="connsiteX76" fmla="*/ 5191740 w 8031552"/>
              <a:gd name="connsiteY76" fmla="*/ 753437 h 6256180"/>
              <a:gd name="connsiteX77" fmla="*/ 5458440 w 8031552"/>
              <a:gd name="connsiteY77" fmla="*/ 524837 h 6256180"/>
              <a:gd name="connsiteX78" fmla="*/ 5448915 w 8031552"/>
              <a:gd name="connsiteY78" fmla="*/ 353387 h 6256180"/>
              <a:gd name="connsiteX79" fmla="*/ 5086965 w 8031552"/>
              <a:gd name="connsiteY79" fmla="*/ 286712 h 6256180"/>
              <a:gd name="connsiteX80" fmla="*/ 5086965 w 8031552"/>
              <a:gd name="connsiteY80" fmla="*/ 67637 h 6256180"/>
              <a:gd name="connsiteX81" fmla="*/ 4991715 w 8031552"/>
              <a:gd name="connsiteY81" fmla="*/ 962 h 6256180"/>
              <a:gd name="connsiteX82" fmla="*/ 4220190 w 8031552"/>
              <a:gd name="connsiteY82" fmla="*/ 105737 h 6256180"/>
              <a:gd name="connsiteX83" fmla="*/ 4201140 w 8031552"/>
              <a:gd name="connsiteY83" fmla="*/ 315287 h 6256180"/>
              <a:gd name="connsiteX84" fmla="*/ 4153515 w 8031552"/>
              <a:gd name="connsiteY84" fmla="*/ 391487 h 6256180"/>
              <a:gd name="connsiteX85" fmla="*/ 3848715 w 8031552"/>
              <a:gd name="connsiteY85" fmla="*/ 362912 h 6256180"/>
              <a:gd name="connsiteX86" fmla="*/ 3610590 w 8031552"/>
              <a:gd name="connsiteY86" fmla="*/ 801062 h 6256180"/>
              <a:gd name="connsiteX87" fmla="*/ 3420090 w 8031552"/>
              <a:gd name="connsiteY87" fmla="*/ 1191587 h 6256180"/>
              <a:gd name="connsiteX88" fmla="*/ 3115290 w 8031552"/>
              <a:gd name="connsiteY88" fmla="*/ 1201112 h 6256180"/>
              <a:gd name="connsiteX89" fmla="*/ 2667615 w 8031552"/>
              <a:gd name="connsiteY89" fmla="*/ 1420187 h 6256180"/>
              <a:gd name="connsiteX90" fmla="*/ 2591415 w 8031552"/>
              <a:gd name="connsiteY90" fmla="*/ 1667837 h 6256180"/>
              <a:gd name="connsiteX91" fmla="*/ 1972290 w 8031552"/>
              <a:gd name="connsiteY91" fmla="*/ 2220287 h 6256180"/>
              <a:gd name="connsiteX92" fmla="*/ 1886565 w 8031552"/>
              <a:gd name="connsiteY92" fmla="*/ 2096462 h 6256180"/>
              <a:gd name="connsiteX93" fmla="*/ 1734165 w 8031552"/>
              <a:gd name="connsiteY93" fmla="*/ 2172662 h 6256180"/>
              <a:gd name="connsiteX94" fmla="*/ 1610340 w 8031552"/>
              <a:gd name="connsiteY94" fmla="*/ 2105987 h 6256180"/>
              <a:gd name="connsiteX95" fmla="*/ 1429365 w 8031552"/>
              <a:gd name="connsiteY95" fmla="*/ 2363162 h 6256180"/>
              <a:gd name="connsiteX96" fmla="*/ 1324590 w 8031552"/>
              <a:gd name="connsiteY96" fmla="*/ 2534612 h 6256180"/>
              <a:gd name="connsiteX97" fmla="*/ 753090 w 8031552"/>
              <a:gd name="connsiteY97" fmla="*/ 2258387 h 6256180"/>
              <a:gd name="connsiteX98" fmla="*/ 762615 w 8031552"/>
              <a:gd name="connsiteY98" fmla="*/ 2153612 h 6256180"/>
              <a:gd name="connsiteX99" fmla="*/ 734040 w 8031552"/>
              <a:gd name="connsiteY99" fmla="*/ 1905962 h 6256180"/>
              <a:gd name="connsiteX100" fmla="*/ 553065 w 8031552"/>
              <a:gd name="connsiteY100" fmla="*/ 1753562 h 6256180"/>
              <a:gd name="connsiteX101" fmla="*/ 219690 w 8031552"/>
              <a:gd name="connsiteY101" fmla="*/ 1696412 h 6256180"/>
              <a:gd name="connsiteX102" fmla="*/ 162540 w 8031552"/>
              <a:gd name="connsiteY102" fmla="*/ 1877387 h 6256180"/>
              <a:gd name="connsiteX103" fmla="*/ 153015 w 8031552"/>
              <a:gd name="connsiteY103" fmla="*/ 2182187 h 6256180"/>
              <a:gd name="connsiteX104" fmla="*/ 153015 w 8031552"/>
              <a:gd name="connsiteY104" fmla="*/ 2420312 h 6256180"/>
              <a:gd name="connsiteX105" fmla="*/ 615 w 8031552"/>
              <a:gd name="connsiteY105" fmla="*/ 2639387 h 6256180"/>
              <a:gd name="connsiteX0" fmla="*/ 615 w 8031552"/>
              <a:gd name="connsiteY0" fmla="*/ 2639387 h 6256180"/>
              <a:gd name="connsiteX1" fmla="*/ 219690 w 8031552"/>
              <a:gd name="connsiteY1" fmla="*/ 2725112 h 6256180"/>
              <a:gd name="connsiteX2" fmla="*/ 248265 w 8031552"/>
              <a:gd name="connsiteY2" fmla="*/ 2906087 h 6256180"/>
              <a:gd name="connsiteX3" fmla="*/ 467340 w 8031552"/>
              <a:gd name="connsiteY3" fmla="*/ 2877512 h 6256180"/>
              <a:gd name="connsiteX4" fmla="*/ 600690 w 8031552"/>
              <a:gd name="connsiteY4" fmla="*/ 2877512 h 6256180"/>
              <a:gd name="connsiteX5" fmla="*/ 619740 w 8031552"/>
              <a:gd name="connsiteY5" fmla="*/ 3134687 h 6256180"/>
              <a:gd name="connsiteX6" fmla="*/ 762615 w 8031552"/>
              <a:gd name="connsiteY6" fmla="*/ 3220412 h 6256180"/>
              <a:gd name="connsiteX7" fmla="*/ 1315065 w 8031552"/>
              <a:gd name="connsiteY7" fmla="*/ 3320425 h 6256180"/>
              <a:gd name="connsiteX8" fmla="*/ 1403171 w 8031552"/>
              <a:gd name="connsiteY8" fmla="*/ 3327568 h 6256180"/>
              <a:gd name="connsiteX9" fmla="*/ 1438890 w 8031552"/>
              <a:gd name="connsiteY9" fmla="*/ 3334712 h 6256180"/>
              <a:gd name="connsiteX10" fmla="*/ 1581765 w 8031552"/>
              <a:gd name="connsiteY10" fmla="*/ 3298993 h 6256180"/>
              <a:gd name="connsiteX11" fmla="*/ 1762740 w 8031552"/>
              <a:gd name="connsiteY11" fmla="*/ 3210887 h 6256180"/>
              <a:gd name="connsiteX12" fmla="*/ 2067540 w 8031552"/>
              <a:gd name="connsiteY12" fmla="*/ 3258512 h 6256180"/>
              <a:gd name="connsiteX13" fmla="*/ 2191365 w 8031552"/>
              <a:gd name="connsiteY13" fmla="*/ 3487112 h 6256180"/>
              <a:gd name="connsiteX14" fmla="*/ 2000865 w 8031552"/>
              <a:gd name="connsiteY14" fmla="*/ 3753812 h 6256180"/>
              <a:gd name="connsiteX15" fmla="*/ 1943715 w 8031552"/>
              <a:gd name="connsiteY15" fmla="*/ 4001462 h 6256180"/>
              <a:gd name="connsiteX16" fmla="*/ 2019915 w 8031552"/>
              <a:gd name="connsiteY16" fmla="*/ 4125287 h 6256180"/>
              <a:gd name="connsiteX17" fmla="*/ 1819890 w 8031552"/>
              <a:gd name="connsiteY17" fmla="*/ 4211012 h 6256180"/>
              <a:gd name="connsiteX18" fmla="*/ 1677015 w 8031552"/>
              <a:gd name="connsiteY18" fmla="*/ 3963362 h 6256180"/>
              <a:gd name="connsiteX19" fmla="*/ 1553190 w 8031552"/>
              <a:gd name="connsiteY19" fmla="*/ 3915737 h 6256180"/>
              <a:gd name="connsiteX20" fmla="*/ 1334115 w 8031552"/>
              <a:gd name="connsiteY20" fmla="*/ 4030037 h 6256180"/>
              <a:gd name="connsiteX21" fmla="*/ 1267440 w 8031552"/>
              <a:gd name="connsiteY21" fmla="*/ 4115762 h 6256180"/>
              <a:gd name="connsiteX22" fmla="*/ 1038840 w 8031552"/>
              <a:gd name="connsiteY22" fmla="*/ 4096712 h 6256180"/>
              <a:gd name="connsiteX23" fmla="*/ 848340 w 8031552"/>
              <a:gd name="connsiteY23" fmla="*/ 4163387 h 6256180"/>
              <a:gd name="connsiteX24" fmla="*/ 648315 w 8031552"/>
              <a:gd name="connsiteY24" fmla="*/ 3991937 h 6256180"/>
              <a:gd name="connsiteX25" fmla="*/ 267315 w 8031552"/>
              <a:gd name="connsiteY25" fmla="*/ 4020512 h 6256180"/>
              <a:gd name="connsiteX26" fmla="*/ 143490 w 8031552"/>
              <a:gd name="connsiteY26" fmla="*/ 4087187 h 6256180"/>
              <a:gd name="connsiteX27" fmla="*/ 333990 w 8031552"/>
              <a:gd name="connsiteY27" fmla="*/ 4163387 h 6256180"/>
              <a:gd name="connsiteX28" fmla="*/ 486390 w 8031552"/>
              <a:gd name="connsiteY28" fmla="*/ 4211012 h 6256180"/>
              <a:gd name="connsiteX29" fmla="*/ 524490 w 8031552"/>
              <a:gd name="connsiteY29" fmla="*/ 4401512 h 6256180"/>
              <a:gd name="connsiteX30" fmla="*/ 486390 w 8031552"/>
              <a:gd name="connsiteY30" fmla="*/ 4468187 h 6256180"/>
              <a:gd name="connsiteX31" fmla="*/ 553065 w 8031552"/>
              <a:gd name="connsiteY31" fmla="*/ 4525337 h 6256180"/>
              <a:gd name="connsiteX32" fmla="*/ 534015 w 8031552"/>
              <a:gd name="connsiteY32" fmla="*/ 4687262 h 6256180"/>
              <a:gd name="connsiteX33" fmla="*/ 333990 w 8031552"/>
              <a:gd name="connsiteY33" fmla="*/ 4782512 h 6256180"/>
              <a:gd name="connsiteX34" fmla="*/ 419715 w 8031552"/>
              <a:gd name="connsiteY34" fmla="*/ 5344487 h 6256180"/>
              <a:gd name="connsiteX35" fmla="*/ 172065 w 8031552"/>
              <a:gd name="connsiteY35" fmla="*/ 5820737 h 6256180"/>
              <a:gd name="connsiteX36" fmla="*/ 476865 w 8031552"/>
              <a:gd name="connsiteY36" fmla="*/ 6201737 h 6256180"/>
              <a:gd name="connsiteX37" fmla="*/ 1305540 w 8031552"/>
              <a:gd name="connsiteY37" fmla="*/ 6239837 h 6256180"/>
              <a:gd name="connsiteX38" fmla="*/ 1781790 w 8031552"/>
              <a:gd name="connsiteY38" fmla="*/ 6068387 h 6256180"/>
              <a:gd name="connsiteX39" fmla="*/ 2105640 w 8031552"/>
              <a:gd name="connsiteY39" fmla="*/ 5868362 h 6256180"/>
              <a:gd name="connsiteX40" fmla="*/ 2286615 w 8031552"/>
              <a:gd name="connsiteY40" fmla="*/ 5935037 h 6256180"/>
              <a:gd name="connsiteX41" fmla="*/ 2772390 w 8031552"/>
              <a:gd name="connsiteY41" fmla="*/ 5515937 h 6256180"/>
              <a:gd name="connsiteX42" fmla="*/ 2981940 w 8031552"/>
              <a:gd name="connsiteY42" fmla="*/ 5754062 h 6256180"/>
              <a:gd name="connsiteX43" fmla="*/ 3429615 w 8031552"/>
              <a:gd name="connsiteY43" fmla="*/ 5773112 h 6256180"/>
              <a:gd name="connsiteX44" fmla="*/ 3724890 w 8031552"/>
              <a:gd name="connsiteY44" fmla="*/ 5858837 h 6256180"/>
              <a:gd name="connsiteX45" fmla="*/ 3877290 w 8031552"/>
              <a:gd name="connsiteY45" fmla="*/ 5639762 h 6256180"/>
              <a:gd name="connsiteX46" fmla="*/ 4001115 w 8031552"/>
              <a:gd name="connsiteY46" fmla="*/ 5649287 h 6256180"/>
              <a:gd name="connsiteX47" fmla="*/ 4182090 w 8031552"/>
              <a:gd name="connsiteY47" fmla="*/ 5430212 h 6256180"/>
              <a:gd name="connsiteX48" fmla="*/ 4001115 w 8031552"/>
              <a:gd name="connsiteY48" fmla="*/ 5249237 h 6256180"/>
              <a:gd name="connsiteX49" fmla="*/ 4143990 w 8031552"/>
              <a:gd name="connsiteY49" fmla="*/ 5115887 h 6256180"/>
              <a:gd name="connsiteX50" fmla="*/ 4334490 w 8031552"/>
              <a:gd name="connsiteY50" fmla="*/ 5039687 h 6256180"/>
              <a:gd name="connsiteX51" fmla="*/ 4715490 w 8031552"/>
              <a:gd name="connsiteY51" fmla="*/ 4468187 h 6256180"/>
              <a:gd name="connsiteX52" fmla="*/ 4996478 w 8031552"/>
              <a:gd name="connsiteY52" fmla="*/ 4132431 h 6256180"/>
              <a:gd name="connsiteX53" fmla="*/ 5325090 w 8031552"/>
              <a:gd name="connsiteY53" fmla="*/ 4006225 h 6256180"/>
              <a:gd name="connsiteX54" fmla="*/ 5570358 w 8031552"/>
              <a:gd name="connsiteY54" fmla="*/ 4003843 h 6256180"/>
              <a:gd name="connsiteX55" fmla="*/ 5779909 w 8031552"/>
              <a:gd name="connsiteY55" fmla="*/ 3868112 h 6256180"/>
              <a:gd name="connsiteX56" fmla="*/ 5822772 w 8031552"/>
              <a:gd name="connsiteY56" fmla="*/ 3639512 h 6256180"/>
              <a:gd name="connsiteX57" fmla="*/ 6068040 w 8031552"/>
              <a:gd name="connsiteY57" fmla="*/ 3546643 h 6256180"/>
              <a:gd name="connsiteX58" fmla="*/ 6565721 w 8031552"/>
              <a:gd name="connsiteY58" fmla="*/ 3268037 h 6256180"/>
              <a:gd name="connsiteX59" fmla="*/ 7020540 w 8031552"/>
              <a:gd name="connsiteY59" fmla="*/ 3210887 h 6256180"/>
              <a:gd name="connsiteX60" fmla="*/ 7706340 w 8031552"/>
              <a:gd name="connsiteY60" fmla="*/ 2906087 h 6256180"/>
              <a:gd name="connsiteX61" fmla="*/ 7846040 w 8031552"/>
              <a:gd name="connsiteY61" fmla="*/ 2798137 h 6256180"/>
              <a:gd name="connsiteX62" fmla="*/ 7944465 w 8031552"/>
              <a:gd name="connsiteY62" fmla="*/ 2604462 h 6256180"/>
              <a:gd name="connsiteX63" fmla="*/ 7963515 w 8031552"/>
              <a:gd name="connsiteY63" fmla="*/ 2429837 h 6256180"/>
              <a:gd name="connsiteX64" fmla="*/ 7696815 w 8031552"/>
              <a:gd name="connsiteY64" fmla="*/ 2344112 h 6256180"/>
              <a:gd name="connsiteX65" fmla="*/ 8001615 w 8031552"/>
              <a:gd name="connsiteY65" fmla="*/ 2134562 h 6256180"/>
              <a:gd name="connsiteX66" fmla="*/ 6810990 w 8031552"/>
              <a:gd name="connsiteY66" fmla="*/ 982037 h 6256180"/>
              <a:gd name="connsiteX67" fmla="*/ 6144240 w 8031552"/>
              <a:gd name="connsiteY67" fmla="*/ 1039187 h 6256180"/>
              <a:gd name="connsiteX68" fmla="*/ 6229965 w 8031552"/>
              <a:gd name="connsiteY68" fmla="*/ 1372562 h 6256180"/>
              <a:gd name="connsiteX69" fmla="*/ 5953740 w 8031552"/>
              <a:gd name="connsiteY69" fmla="*/ 1572587 h 6256180"/>
              <a:gd name="connsiteX70" fmla="*/ 5487015 w 8031552"/>
              <a:gd name="connsiteY70" fmla="*/ 1610687 h 6256180"/>
              <a:gd name="connsiteX71" fmla="*/ 5763240 w 8031552"/>
              <a:gd name="connsiteY71" fmla="*/ 1343987 h 6256180"/>
              <a:gd name="connsiteX72" fmla="*/ 5401290 w 8031552"/>
              <a:gd name="connsiteY72" fmla="*/ 1296362 h 6256180"/>
              <a:gd name="connsiteX73" fmla="*/ 5753715 w 8031552"/>
              <a:gd name="connsiteY73" fmla="*/ 962987 h 6256180"/>
              <a:gd name="connsiteX74" fmla="*/ 5782290 w 8031552"/>
              <a:gd name="connsiteY74" fmla="*/ 743912 h 6256180"/>
              <a:gd name="connsiteX75" fmla="*/ 5506065 w 8031552"/>
              <a:gd name="connsiteY75" fmla="*/ 677237 h 6256180"/>
              <a:gd name="connsiteX76" fmla="*/ 5191740 w 8031552"/>
              <a:gd name="connsiteY76" fmla="*/ 753437 h 6256180"/>
              <a:gd name="connsiteX77" fmla="*/ 5458440 w 8031552"/>
              <a:gd name="connsiteY77" fmla="*/ 524837 h 6256180"/>
              <a:gd name="connsiteX78" fmla="*/ 5448915 w 8031552"/>
              <a:gd name="connsiteY78" fmla="*/ 353387 h 6256180"/>
              <a:gd name="connsiteX79" fmla="*/ 5086965 w 8031552"/>
              <a:gd name="connsiteY79" fmla="*/ 286712 h 6256180"/>
              <a:gd name="connsiteX80" fmla="*/ 5086965 w 8031552"/>
              <a:gd name="connsiteY80" fmla="*/ 67637 h 6256180"/>
              <a:gd name="connsiteX81" fmla="*/ 4991715 w 8031552"/>
              <a:gd name="connsiteY81" fmla="*/ 962 h 6256180"/>
              <a:gd name="connsiteX82" fmla="*/ 4220190 w 8031552"/>
              <a:gd name="connsiteY82" fmla="*/ 105737 h 6256180"/>
              <a:gd name="connsiteX83" fmla="*/ 4201140 w 8031552"/>
              <a:gd name="connsiteY83" fmla="*/ 315287 h 6256180"/>
              <a:gd name="connsiteX84" fmla="*/ 4153515 w 8031552"/>
              <a:gd name="connsiteY84" fmla="*/ 391487 h 6256180"/>
              <a:gd name="connsiteX85" fmla="*/ 3848715 w 8031552"/>
              <a:gd name="connsiteY85" fmla="*/ 362912 h 6256180"/>
              <a:gd name="connsiteX86" fmla="*/ 3610590 w 8031552"/>
              <a:gd name="connsiteY86" fmla="*/ 801062 h 6256180"/>
              <a:gd name="connsiteX87" fmla="*/ 3420090 w 8031552"/>
              <a:gd name="connsiteY87" fmla="*/ 1191587 h 6256180"/>
              <a:gd name="connsiteX88" fmla="*/ 3115290 w 8031552"/>
              <a:gd name="connsiteY88" fmla="*/ 1201112 h 6256180"/>
              <a:gd name="connsiteX89" fmla="*/ 2667615 w 8031552"/>
              <a:gd name="connsiteY89" fmla="*/ 1420187 h 6256180"/>
              <a:gd name="connsiteX90" fmla="*/ 2591415 w 8031552"/>
              <a:gd name="connsiteY90" fmla="*/ 1667837 h 6256180"/>
              <a:gd name="connsiteX91" fmla="*/ 1972290 w 8031552"/>
              <a:gd name="connsiteY91" fmla="*/ 2220287 h 6256180"/>
              <a:gd name="connsiteX92" fmla="*/ 1886565 w 8031552"/>
              <a:gd name="connsiteY92" fmla="*/ 2096462 h 6256180"/>
              <a:gd name="connsiteX93" fmla="*/ 1734165 w 8031552"/>
              <a:gd name="connsiteY93" fmla="*/ 2172662 h 6256180"/>
              <a:gd name="connsiteX94" fmla="*/ 1610340 w 8031552"/>
              <a:gd name="connsiteY94" fmla="*/ 2105987 h 6256180"/>
              <a:gd name="connsiteX95" fmla="*/ 1429365 w 8031552"/>
              <a:gd name="connsiteY95" fmla="*/ 2363162 h 6256180"/>
              <a:gd name="connsiteX96" fmla="*/ 1324590 w 8031552"/>
              <a:gd name="connsiteY96" fmla="*/ 2534612 h 6256180"/>
              <a:gd name="connsiteX97" fmla="*/ 753090 w 8031552"/>
              <a:gd name="connsiteY97" fmla="*/ 2258387 h 6256180"/>
              <a:gd name="connsiteX98" fmla="*/ 762615 w 8031552"/>
              <a:gd name="connsiteY98" fmla="*/ 2153612 h 6256180"/>
              <a:gd name="connsiteX99" fmla="*/ 734040 w 8031552"/>
              <a:gd name="connsiteY99" fmla="*/ 1905962 h 6256180"/>
              <a:gd name="connsiteX100" fmla="*/ 553065 w 8031552"/>
              <a:gd name="connsiteY100" fmla="*/ 1753562 h 6256180"/>
              <a:gd name="connsiteX101" fmla="*/ 219690 w 8031552"/>
              <a:gd name="connsiteY101" fmla="*/ 1696412 h 6256180"/>
              <a:gd name="connsiteX102" fmla="*/ 162540 w 8031552"/>
              <a:gd name="connsiteY102" fmla="*/ 1877387 h 6256180"/>
              <a:gd name="connsiteX103" fmla="*/ 153015 w 8031552"/>
              <a:gd name="connsiteY103" fmla="*/ 2182187 h 6256180"/>
              <a:gd name="connsiteX104" fmla="*/ 153015 w 8031552"/>
              <a:gd name="connsiteY104" fmla="*/ 2420312 h 6256180"/>
              <a:gd name="connsiteX105" fmla="*/ 615 w 8031552"/>
              <a:gd name="connsiteY105" fmla="*/ 2639387 h 6256180"/>
              <a:gd name="connsiteX0" fmla="*/ 615 w 8036283"/>
              <a:gd name="connsiteY0" fmla="*/ 2639387 h 6256180"/>
              <a:gd name="connsiteX1" fmla="*/ 219690 w 8036283"/>
              <a:gd name="connsiteY1" fmla="*/ 2725112 h 6256180"/>
              <a:gd name="connsiteX2" fmla="*/ 248265 w 8036283"/>
              <a:gd name="connsiteY2" fmla="*/ 2906087 h 6256180"/>
              <a:gd name="connsiteX3" fmla="*/ 467340 w 8036283"/>
              <a:gd name="connsiteY3" fmla="*/ 2877512 h 6256180"/>
              <a:gd name="connsiteX4" fmla="*/ 600690 w 8036283"/>
              <a:gd name="connsiteY4" fmla="*/ 2877512 h 6256180"/>
              <a:gd name="connsiteX5" fmla="*/ 619740 w 8036283"/>
              <a:gd name="connsiteY5" fmla="*/ 3134687 h 6256180"/>
              <a:gd name="connsiteX6" fmla="*/ 762615 w 8036283"/>
              <a:gd name="connsiteY6" fmla="*/ 3220412 h 6256180"/>
              <a:gd name="connsiteX7" fmla="*/ 1315065 w 8036283"/>
              <a:gd name="connsiteY7" fmla="*/ 3320425 h 6256180"/>
              <a:gd name="connsiteX8" fmla="*/ 1403171 w 8036283"/>
              <a:gd name="connsiteY8" fmla="*/ 3327568 h 6256180"/>
              <a:gd name="connsiteX9" fmla="*/ 1438890 w 8036283"/>
              <a:gd name="connsiteY9" fmla="*/ 3334712 h 6256180"/>
              <a:gd name="connsiteX10" fmla="*/ 1581765 w 8036283"/>
              <a:gd name="connsiteY10" fmla="*/ 3298993 h 6256180"/>
              <a:gd name="connsiteX11" fmla="*/ 1762740 w 8036283"/>
              <a:gd name="connsiteY11" fmla="*/ 3210887 h 6256180"/>
              <a:gd name="connsiteX12" fmla="*/ 2067540 w 8036283"/>
              <a:gd name="connsiteY12" fmla="*/ 3258512 h 6256180"/>
              <a:gd name="connsiteX13" fmla="*/ 2191365 w 8036283"/>
              <a:gd name="connsiteY13" fmla="*/ 3487112 h 6256180"/>
              <a:gd name="connsiteX14" fmla="*/ 2000865 w 8036283"/>
              <a:gd name="connsiteY14" fmla="*/ 3753812 h 6256180"/>
              <a:gd name="connsiteX15" fmla="*/ 1943715 w 8036283"/>
              <a:gd name="connsiteY15" fmla="*/ 4001462 h 6256180"/>
              <a:gd name="connsiteX16" fmla="*/ 2019915 w 8036283"/>
              <a:gd name="connsiteY16" fmla="*/ 4125287 h 6256180"/>
              <a:gd name="connsiteX17" fmla="*/ 1819890 w 8036283"/>
              <a:gd name="connsiteY17" fmla="*/ 4211012 h 6256180"/>
              <a:gd name="connsiteX18" fmla="*/ 1677015 w 8036283"/>
              <a:gd name="connsiteY18" fmla="*/ 3963362 h 6256180"/>
              <a:gd name="connsiteX19" fmla="*/ 1553190 w 8036283"/>
              <a:gd name="connsiteY19" fmla="*/ 3915737 h 6256180"/>
              <a:gd name="connsiteX20" fmla="*/ 1334115 w 8036283"/>
              <a:gd name="connsiteY20" fmla="*/ 4030037 h 6256180"/>
              <a:gd name="connsiteX21" fmla="*/ 1267440 w 8036283"/>
              <a:gd name="connsiteY21" fmla="*/ 4115762 h 6256180"/>
              <a:gd name="connsiteX22" fmla="*/ 1038840 w 8036283"/>
              <a:gd name="connsiteY22" fmla="*/ 4096712 h 6256180"/>
              <a:gd name="connsiteX23" fmla="*/ 848340 w 8036283"/>
              <a:gd name="connsiteY23" fmla="*/ 4163387 h 6256180"/>
              <a:gd name="connsiteX24" fmla="*/ 648315 w 8036283"/>
              <a:gd name="connsiteY24" fmla="*/ 3991937 h 6256180"/>
              <a:gd name="connsiteX25" fmla="*/ 267315 w 8036283"/>
              <a:gd name="connsiteY25" fmla="*/ 4020512 h 6256180"/>
              <a:gd name="connsiteX26" fmla="*/ 143490 w 8036283"/>
              <a:gd name="connsiteY26" fmla="*/ 4087187 h 6256180"/>
              <a:gd name="connsiteX27" fmla="*/ 333990 w 8036283"/>
              <a:gd name="connsiteY27" fmla="*/ 4163387 h 6256180"/>
              <a:gd name="connsiteX28" fmla="*/ 486390 w 8036283"/>
              <a:gd name="connsiteY28" fmla="*/ 4211012 h 6256180"/>
              <a:gd name="connsiteX29" fmla="*/ 524490 w 8036283"/>
              <a:gd name="connsiteY29" fmla="*/ 4401512 h 6256180"/>
              <a:gd name="connsiteX30" fmla="*/ 486390 w 8036283"/>
              <a:gd name="connsiteY30" fmla="*/ 4468187 h 6256180"/>
              <a:gd name="connsiteX31" fmla="*/ 553065 w 8036283"/>
              <a:gd name="connsiteY31" fmla="*/ 4525337 h 6256180"/>
              <a:gd name="connsiteX32" fmla="*/ 534015 w 8036283"/>
              <a:gd name="connsiteY32" fmla="*/ 4687262 h 6256180"/>
              <a:gd name="connsiteX33" fmla="*/ 333990 w 8036283"/>
              <a:gd name="connsiteY33" fmla="*/ 4782512 h 6256180"/>
              <a:gd name="connsiteX34" fmla="*/ 419715 w 8036283"/>
              <a:gd name="connsiteY34" fmla="*/ 5344487 h 6256180"/>
              <a:gd name="connsiteX35" fmla="*/ 172065 w 8036283"/>
              <a:gd name="connsiteY35" fmla="*/ 5820737 h 6256180"/>
              <a:gd name="connsiteX36" fmla="*/ 476865 w 8036283"/>
              <a:gd name="connsiteY36" fmla="*/ 6201737 h 6256180"/>
              <a:gd name="connsiteX37" fmla="*/ 1305540 w 8036283"/>
              <a:gd name="connsiteY37" fmla="*/ 6239837 h 6256180"/>
              <a:gd name="connsiteX38" fmla="*/ 1781790 w 8036283"/>
              <a:gd name="connsiteY38" fmla="*/ 6068387 h 6256180"/>
              <a:gd name="connsiteX39" fmla="*/ 2105640 w 8036283"/>
              <a:gd name="connsiteY39" fmla="*/ 5868362 h 6256180"/>
              <a:gd name="connsiteX40" fmla="*/ 2286615 w 8036283"/>
              <a:gd name="connsiteY40" fmla="*/ 5935037 h 6256180"/>
              <a:gd name="connsiteX41" fmla="*/ 2772390 w 8036283"/>
              <a:gd name="connsiteY41" fmla="*/ 5515937 h 6256180"/>
              <a:gd name="connsiteX42" fmla="*/ 2981940 w 8036283"/>
              <a:gd name="connsiteY42" fmla="*/ 5754062 h 6256180"/>
              <a:gd name="connsiteX43" fmla="*/ 3429615 w 8036283"/>
              <a:gd name="connsiteY43" fmla="*/ 5773112 h 6256180"/>
              <a:gd name="connsiteX44" fmla="*/ 3724890 w 8036283"/>
              <a:gd name="connsiteY44" fmla="*/ 5858837 h 6256180"/>
              <a:gd name="connsiteX45" fmla="*/ 3877290 w 8036283"/>
              <a:gd name="connsiteY45" fmla="*/ 5639762 h 6256180"/>
              <a:gd name="connsiteX46" fmla="*/ 4001115 w 8036283"/>
              <a:gd name="connsiteY46" fmla="*/ 5649287 h 6256180"/>
              <a:gd name="connsiteX47" fmla="*/ 4182090 w 8036283"/>
              <a:gd name="connsiteY47" fmla="*/ 5430212 h 6256180"/>
              <a:gd name="connsiteX48" fmla="*/ 4001115 w 8036283"/>
              <a:gd name="connsiteY48" fmla="*/ 5249237 h 6256180"/>
              <a:gd name="connsiteX49" fmla="*/ 4143990 w 8036283"/>
              <a:gd name="connsiteY49" fmla="*/ 5115887 h 6256180"/>
              <a:gd name="connsiteX50" fmla="*/ 4334490 w 8036283"/>
              <a:gd name="connsiteY50" fmla="*/ 5039687 h 6256180"/>
              <a:gd name="connsiteX51" fmla="*/ 4715490 w 8036283"/>
              <a:gd name="connsiteY51" fmla="*/ 4468187 h 6256180"/>
              <a:gd name="connsiteX52" fmla="*/ 4996478 w 8036283"/>
              <a:gd name="connsiteY52" fmla="*/ 4132431 h 6256180"/>
              <a:gd name="connsiteX53" fmla="*/ 5325090 w 8036283"/>
              <a:gd name="connsiteY53" fmla="*/ 4006225 h 6256180"/>
              <a:gd name="connsiteX54" fmla="*/ 5570358 w 8036283"/>
              <a:gd name="connsiteY54" fmla="*/ 4003843 h 6256180"/>
              <a:gd name="connsiteX55" fmla="*/ 5779909 w 8036283"/>
              <a:gd name="connsiteY55" fmla="*/ 3868112 h 6256180"/>
              <a:gd name="connsiteX56" fmla="*/ 5822772 w 8036283"/>
              <a:gd name="connsiteY56" fmla="*/ 3639512 h 6256180"/>
              <a:gd name="connsiteX57" fmla="*/ 6068040 w 8036283"/>
              <a:gd name="connsiteY57" fmla="*/ 3546643 h 6256180"/>
              <a:gd name="connsiteX58" fmla="*/ 6565721 w 8036283"/>
              <a:gd name="connsiteY58" fmla="*/ 3268037 h 6256180"/>
              <a:gd name="connsiteX59" fmla="*/ 7020540 w 8036283"/>
              <a:gd name="connsiteY59" fmla="*/ 3210887 h 6256180"/>
              <a:gd name="connsiteX60" fmla="*/ 7706340 w 8036283"/>
              <a:gd name="connsiteY60" fmla="*/ 2906087 h 6256180"/>
              <a:gd name="connsiteX61" fmla="*/ 7846040 w 8036283"/>
              <a:gd name="connsiteY61" fmla="*/ 2798137 h 6256180"/>
              <a:gd name="connsiteX62" fmla="*/ 7944465 w 8036283"/>
              <a:gd name="connsiteY62" fmla="*/ 2604462 h 6256180"/>
              <a:gd name="connsiteX63" fmla="*/ 7963515 w 8036283"/>
              <a:gd name="connsiteY63" fmla="*/ 2429837 h 6256180"/>
              <a:gd name="connsiteX64" fmla="*/ 7738090 w 8036283"/>
              <a:gd name="connsiteY64" fmla="*/ 2388562 h 6256180"/>
              <a:gd name="connsiteX65" fmla="*/ 8001615 w 8036283"/>
              <a:gd name="connsiteY65" fmla="*/ 2134562 h 6256180"/>
              <a:gd name="connsiteX66" fmla="*/ 6810990 w 8036283"/>
              <a:gd name="connsiteY66" fmla="*/ 982037 h 6256180"/>
              <a:gd name="connsiteX67" fmla="*/ 6144240 w 8036283"/>
              <a:gd name="connsiteY67" fmla="*/ 1039187 h 6256180"/>
              <a:gd name="connsiteX68" fmla="*/ 6229965 w 8036283"/>
              <a:gd name="connsiteY68" fmla="*/ 1372562 h 6256180"/>
              <a:gd name="connsiteX69" fmla="*/ 5953740 w 8036283"/>
              <a:gd name="connsiteY69" fmla="*/ 1572587 h 6256180"/>
              <a:gd name="connsiteX70" fmla="*/ 5487015 w 8036283"/>
              <a:gd name="connsiteY70" fmla="*/ 1610687 h 6256180"/>
              <a:gd name="connsiteX71" fmla="*/ 5763240 w 8036283"/>
              <a:gd name="connsiteY71" fmla="*/ 1343987 h 6256180"/>
              <a:gd name="connsiteX72" fmla="*/ 5401290 w 8036283"/>
              <a:gd name="connsiteY72" fmla="*/ 1296362 h 6256180"/>
              <a:gd name="connsiteX73" fmla="*/ 5753715 w 8036283"/>
              <a:gd name="connsiteY73" fmla="*/ 962987 h 6256180"/>
              <a:gd name="connsiteX74" fmla="*/ 5782290 w 8036283"/>
              <a:gd name="connsiteY74" fmla="*/ 743912 h 6256180"/>
              <a:gd name="connsiteX75" fmla="*/ 5506065 w 8036283"/>
              <a:gd name="connsiteY75" fmla="*/ 677237 h 6256180"/>
              <a:gd name="connsiteX76" fmla="*/ 5191740 w 8036283"/>
              <a:gd name="connsiteY76" fmla="*/ 753437 h 6256180"/>
              <a:gd name="connsiteX77" fmla="*/ 5458440 w 8036283"/>
              <a:gd name="connsiteY77" fmla="*/ 524837 h 6256180"/>
              <a:gd name="connsiteX78" fmla="*/ 5448915 w 8036283"/>
              <a:gd name="connsiteY78" fmla="*/ 353387 h 6256180"/>
              <a:gd name="connsiteX79" fmla="*/ 5086965 w 8036283"/>
              <a:gd name="connsiteY79" fmla="*/ 286712 h 6256180"/>
              <a:gd name="connsiteX80" fmla="*/ 5086965 w 8036283"/>
              <a:gd name="connsiteY80" fmla="*/ 67637 h 6256180"/>
              <a:gd name="connsiteX81" fmla="*/ 4991715 w 8036283"/>
              <a:gd name="connsiteY81" fmla="*/ 962 h 6256180"/>
              <a:gd name="connsiteX82" fmla="*/ 4220190 w 8036283"/>
              <a:gd name="connsiteY82" fmla="*/ 105737 h 6256180"/>
              <a:gd name="connsiteX83" fmla="*/ 4201140 w 8036283"/>
              <a:gd name="connsiteY83" fmla="*/ 315287 h 6256180"/>
              <a:gd name="connsiteX84" fmla="*/ 4153515 w 8036283"/>
              <a:gd name="connsiteY84" fmla="*/ 391487 h 6256180"/>
              <a:gd name="connsiteX85" fmla="*/ 3848715 w 8036283"/>
              <a:gd name="connsiteY85" fmla="*/ 362912 h 6256180"/>
              <a:gd name="connsiteX86" fmla="*/ 3610590 w 8036283"/>
              <a:gd name="connsiteY86" fmla="*/ 801062 h 6256180"/>
              <a:gd name="connsiteX87" fmla="*/ 3420090 w 8036283"/>
              <a:gd name="connsiteY87" fmla="*/ 1191587 h 6256180"/>
              <a:gd name="connsiteX88" fmla="*/ 3115290 w 8036283"/>
              <a:gd name="connsiteY88" fmla="*/ 1201112 h 6256180"/>
              <a:gd name="connsiteX89" fmla="*/ 2667615 w 8036283"/>
              <a:gd name="connsiteY89" fmla="*/ 1420187 h 6256180"/>
              <a:gd name="connsiteX90" fmla="*/ 2591415 w 8036283"/>
              <a:gd name="connsiteY90" fmla="*/ 1667837 h 6256180"/>
              <a:gd name="connsiteX91" fmla="*/ 1972290 w 8036283"/>
              <a:gd name="connsiteY91" fmla="*/ 2220287 h 6256180"/>
              <a:gd name="connsiteX92" fmla="*/ 1886565 w 8036283"/>
              <a:gd name="connsiteY92" fmla="*/ 2096462 h 6256180"/>
              <a:gd name="connsiteX93" fmla="*/ 1734165 w 8036283"/>
              <a:gd name="connsiteY93" fmla="*/ 2172662 h 6256180"/>
              <a:gd name="connsiteX94" fmla="*/ 1610340 w 8036283"/>
              <a:gd name="connsiteY94" fmla="*/ 2105987 h 6256180"/>
              <a:gd name="connsiteX95" fmla="*/ 1429365 w 8036283"/>
              <a:gd name="connsiteY95" fmla="*/ 2363162 h 6256180"/>
              <a:gd name="connsiteX96" fmla="*/ 1324590 w 8036283"/>
              <a:gd name="connsiteY96" fmla="*/ 2534612 h 6256180"/>
              <a:gd name="connsiteX97" fmla="*/ 753090 w 8036283"/>
              <a:gd name="connsiteY97" fmla="*/ 2258387 h 6256180"/>
              <a:gd name="connsiteX98" fmla="*/ 762615 w 8036283"/>
              <a:gd name="connsiteY98" fmla="*/ 2153612 h 6256180"/>
              <a:gd name="connsiteX99" fmla="*/ 734040 w 8036283"/>
              <a:gd name="connsiteY99" fmla="*/ 1905962 h 6256180"/>
              <a:gd name="connsiteX100" fmla="*/ 553065 w 8036283"/>
              <a:gd name="connsiteY100" fmla="*/ 1753562 h 6256180"/>
              <a:gd name="connsiteX101" fmla="*/ 219690 w 8036283"/>
              <a:gd name="connsiteY101" fmla="*/ 1696412 h 6256180"/>
              <a:gd name="connsiteX102" fmla="*/ 162540 w 8036283"/>
              <a:gd name="connsiteY102" fmla="*/ 1877387 h 6256180"/>
              <a:gd name="connsiteX103" fmla="*/ 153015 w 8036283"/>
              <a:gd name="connsiteY103" fmla="*/ 2182187 h 6256180"/>
              <a:gd name="connsiteX104" fmla="*/ 153015 w 8036283"/>
              <a:gd name="connsiteY104" fmla="*/ 2420312 h 6256180"/>
              <a:gd name="connsiteX105" fmla="*/ 615 w 8036283"/>
              <a:gd name="connsiteY105" fmla="*/ 2639387 h 6256180"/>
              <a:gd name="connsiteX0" fmla="*/ 615 w 8036316"/>
              <a:gd name="connsiteY0" fmla="*/ 2639387 h 6256180"/>
              <a:gd name="connsiteX1" fmla="*/ 219690 w 8036316"/>
              <a:gd name="connsiteY1" fmla="*/ 2725112 h 6256180"/>
              <a:gd name="connsiteX2" fmla="*/ 248265 w 8036316"/>
              <a:gd name="connsiteY2" fmla="*/ 2906087 h 6256180"/>
              <a:gd name="connsiteX3" fmla="*/ 467340 w 8036316"/>
              <a:gd name="connsiteY3" fmla="*/ 2877512 h 6256180"/>
              <a:gd name="connsiteX4" fmla="*/ 600690 w 8036316"/>
              <a:gd name="connsiteY4" fmla="*/ 2877512 h 6256180"/>
              <a:gd name="connsiteX5" fmla="*/ 619740 w 8036316"/>
              <a:gd name="connsiteY5" fmla="*/ 3134687 h 6256180"/>
              <a:gd name="connsiteX6" fmla="*/ 762615 w 8036316"/>
              <a:gd name="connsiteY6" fmla="*/ 3220412 h 6256180"/>
              <a:gd name="connsiteX7" fmla="*/ 1315065 w 8036316"/>
              <a:gd name="connsiteY7" fmla="*/ 3320425 h 6256180"/>
              <a:gd name="connsiteX8" fmla="*/ 1403171 w 8036316"/>
              <a:gd name="connsiteY8" fmla="*/ 3327568 h 6256180"/>
              <a:gd name="connsiteX9" fmla="*/ 1438890 w 8036316"/>
              <a:gd name="connsiteY9" fmla="*/ 3334712 h 6256180"/>
              <a:gd name="connsiteX10" fmla="*/ 1581765 w 8036316"/>
              <a:gd name="connsiteY10" fmla="*/ 3298993 h 6256180"/>
              <a:gd name="connsiteX11" fmla="*/ 1762740 w 8036316"/>
              <a:gd name="connsiteY11" fmla="*/ 3210887 h 6256180"/>
              <a:gd name="connsiteX12" fmla="*/ 2067540 w 8036316"/>
              <a:gd name="connsiteY12" fmla="*/ 3258512 h 6256180"/>
              <a:gd name="connsiteX13" fmla="*/ 2191365 w 8036316"/>
              <a:gd name="connsiteY13" fmla="*/ 3487112 h 6256180"/>
              <a:gd name="connsiteX14" fmla="*/ 2000865 w 8036316"/>
              <a:gd name="connsiteY14" fmla="*/ 3753812 h 6256180"/>
              <a:gd name="connsiteX15" fmla="*/ 1943715 w 8036316"/>
              <a:gd name="connsiteY15" fmla="*/ 4001462 h 6256180"/>
              <a:gd name="connsiteX16" fmla="*/ 2019915 w 8036316"/>
              <a:gd name="connsiteY16" fmla="*/ 4125287 h 6256180"/>
              <a:gd name="connsiteX17" fmla="*/ 1819890 w 8036316"/>
              <a:gd name="connsiteY17" fmla="*/ 4211012 h 6256180"/>
              <a:gd name="connsiteX18" fmla="*/ 1677015 w 8036316"/>
              <a:gd name="connsiteY18" fmla="*/ 3963362 h 6256180"/>
              <a:gd name="connsiteX19" fmla="*/ 1553190 w 8036316"/>
              <a:gd name="connsiteY19" fmla="*/ 3915737 h 6256180"/>
              <a:gd name="connsiteX20" fmla="*/ 1334115 w 8036316"/>
              <a:gd name="connsiteY20" fmla="*/ 4030037 h 6256180"/>
              <a:gd name="connsiteX21" fmla="*/ 1267440 w 8036316"/>
              <a:gd name="connsiteY21" fmla="*/ 4115762 h 6256180"/>
              <a:gd name="connsiteX22" fmla="*/ 1038840 w 8036316"/>
              <a:gd name="connsiteY22" fmla="*/ 4096712 h 6256180"/>
              <a:gd name="connsiteX23" fmla="*/ 848340 w 8036316"/>
              <a:gd name="connsiteY23" fmla="*/ 4163387 h 6256180"/>
              <a:gd name="connsiteX24" fmla="*/ 648315 w 8036316"/>
              <a:gd name="connsiteY24" fmla="*/ 3991937 h 6256180"/>
              <a:gd name="connsiteX25" fmla="*/ 267315 w 8036316"/>
              <a:gd name="connsiteY25" fmla="*/ 4020512 h 6256180"/>
              <a:gd name="connsiteX26" fmla="*/ 143490 w 8036316"/>
              <a:gd name="connsiteY26" fmla="*/ 4087187 h 6256180"/>
              <a:gd name="connsiteX27" fmla="*/ 333990 w 8036316"/>
              <a:gd name="connsiteY27" fmla="*/ 4163387 h 6256180"/>
              <a:gd name="connsiteX28" fmla="*/ 486390 w 8036316"/>
              <a:gd name="connsiteY28" fmla="*/ 4211012 h 6256180"/>
              <a:gd name="connsiteX29" fmla="*/ 524490 w 8036316"/>
              <a:gd name="connsiteY29" fmla="*/ 4401512 h 6256180"/>
              <a:gd name="connsiteX30" fmla="*/ 486390 w 8036316"/>
              <a:gd name="connsiteY30" fmla="*/ 4468187 h 6256180"/>
              <a:gd name="connsiteX31" fmla="*/ 553065 w 8036316"/>
              <a:gd name="connsiteY31" fmla="*/ 4525337 h 6256180"/>
              <a:gd name="connsiteX32" fmla="*/ 534015 w 8036316"/>
              <a:gd name="connsiteY32" fmla="*/ 4687262 h 6256180"/>
              <a:gd name="connsiteX33" fmla="*/ 333990 w 8036316"/>
              <a:gd name="connsiteY33" fmla="*/ 4782512 h 6256180"/>
              <a:gd name="connsiteX34" fmla="*/ 419715 w 8036316"/>
              <a:gd name="connsiteY34" fmla="*/ 5344487 h 6256180"/>
              <a:gd name="connsiteX35" fmla="*/ 172065 w 8036316"/>
              <a:gd name="connsiteY35" fmla="*/ 5820737 h 6256180"/>
              <a:gd name="connsiteX36" fmla="*/ 476865 w 8036316"/>
              <a:gd name="connsiteY36" fmla="*/ 6201737 h 6256180"/>
              <a:gd name="connsiteX37" fmla="*/ 1305540 w 8036316"/>
              <a:gd name="connsiteY37" fmla="*/ 6239837 h 6256180"/>
              <a:gd name="connsiteX38" fmla="*/ 1781790 w 8036316"/>
              <a:gd name="connsiteY38" fmla="*/ 6068387 h 6256180"/>
              <a:gd name="connsiteX39" fmla="*/ 2105640 w 8036316"/>
              <a:gd name="connsiteY39" fmla="*/ 5868362 h 6256180"/>
              <a:gd name="connsiteX40" fmla="*/ 2286615 w 8036316"/>
              <a:gd name="connsiteY40" fmla="*/ 5935037 h 6256180"/>
              <a:gd name="connsiteX41" fmla="*/ 2772390 w 8036316"/>
              <a:gd name="connsiteY41" fmla="*/ 5515937 h 6256180"/>
              <a:gd name="connsiteX42" fmla="*/ 2981940 w 8036316"/>
              <a:gd name="connsiteY42" fmla="*/ 5754062 h 6256180"/>
              <a:gd name="connsiteX43" fmla="*/ 3429615 w 8036316"/>
              <a:gd name="connsiteY43" fmla="*/ 5773112 h 6256180"/>
              <a:gd name="connsiteX44" fmla="*/ 3724890 w 8036316"/>
              <a:gd name="connsiteY44" fmla="*/ 5858837 h 6256180"/>
              <a:gd name="connsiteX45" fmla="*/ 3877290 w 8036316"/>
              <a:gd name="connsiteY45" fmla="*/ 5639762 h 6256180"/>
              <a:gd name="connsiteX46" fmla="*/ 4001115 w 8036316"/>
              <a:gd name="connsiteY46" fmla="*/ 5649287 h 6256180"/>
              <a:gd name="connsiteX47" fmla="*/ 4182090 w 8036316"/>
              <a:gd name="connsiteY47" fmla="*/ 5430212 h 6256180"/>
              <a:gd name="connsiteX48" fmla="*/ 4001115 w 8036316"/>
              <a:gd name="connsiteY48" fmla="*/ 5249237 h 6256180"/>
              <a:gd name="connsiteX49" fmla="*/ 4143990 w 8036316"/>
              <a:gd name="connsiteY49" fmla="*/ 5115887 h 6256180"/>
              <a:gd name="connsiteX50" fmla="*/ 4334490 w 8036316"/>
              <a:gd name="connsiteY50" fmla="*/ 5039687 h 6256180"/>
              <a:gd name="connsiteX51" fmla="*/ 4715490 w 8036316"/>
              <a:gd name="connsiteY51" fmla="*/ 4468187 h 6256180"/>
              <a:gd name="connsiteX52" fmla="*/ 4996478 w 8036316"/>
              <a:gd name="connsiteY52" fmla="*/ 4132431 h 6256180"/>
              <a:gd name="connsiteX53" fmla="*/ 5325090 w 8036316"/>
              <a:gd name="connsiteY53" fmla="*/ 4006225 h 6256180"/>
              <a:gd name="connsiteX54" fmla="*/ 5570358 w 8036316"/>
              <a:gd name="connsiteY54" fmla="*/ 4003843 h 6256180"/>
              <a:gd name="connsiteX55" fmla="*/ 5779909 w 8036316"/>
              <a:gd name="connsiteY55" fmla="*/ 3868112 h 6256180"/>
              <a:gd name="connsiteX56" fmla="*/ 5822772 w 8036316"/>
              <a:gd name="connsiteY56" fmla="*/ 3639512 h 6256180"/>
              <a:gd name="connsiteX57" fmla="*/ 6068040 w 8036316"/>
              <a:gd name="connsiteY57" fmla="*/ 3546643 h 6256180"/>
              <a:gd name="connsiteX58" fmla="*/ 6565721 w 8036316"/>
              <a:gd name="connsiteY58" fmla="*/ 3268037 h 6256180"/>
              <a:gd name="connsiteX59" fmla="*/ 7020540 w 8036316"/>
              <a:gd name="connsiteY59" fmla="*/ 3210887 h 6256180"/>
              <a:gd name="connsiteX60" fmla="*/ 7706340 w 8036316"/>
              <a:gd name="connsiteY60" fmla="*/ 2906087 h 6256180"/>
              <a:gd name="connsiteX61" fmla="*/ 7846040 w 8036316"/>
              <a:gd name="connsiteY61" fmla="*/ 2798137 h 6256180"/>
              <a:gd name="connsiteX62" fmla="*/ 7944465 w 8036316"/>
              <a:gd name="connsiteY62" fmla="*/ 2604462 h 6256180"/>
              <a:gd name="connsiteX63" fmla="*/ 7960340 w 8036316"/>
              <a:gd name="connsiteY63" fmla="*/ 2423487 h 6256180"/>
              <a:gd name="connsiteX64" fmla="*/ 7738090 w 8036316"/>
              <a:gd name="connsiteY64" fmla="*/ 2388562 h 6256180"/>
              <a:gd name="connsiteX65" fmla="*/ 8001615 w 8036316"/>
              <a:gd name="connsiteY65" fmla="*/ 2134562 h 6256180"/>
              <a:gd name="connsiteX66" fmla="*/ 6810990 w 8036316"/>
              <a:gd name="connsiteY66" fmla="*/ 982037 h 6256180"/>
              <a:gd name="connsiteX67" fmla="*/ 6144240 w 8036316"/>
              <a:gd name="connsiteY67" fmla="*/ 1039187 h 6256180"/>
              <a:gd name="connsiteX68" fmla="*/ 6229965 w 8036316"/>
              <a:gd name="connsiteY68" fmla="*/ 1372562 h 6256180"/>
              <a:gd name="connsiteX69" fmla="*/ 5953740 w 8036316"/>
              <a:gd name="connsiteY69" fmla="*/ 1572587 h 6256180"/>
              <a:gd name="connsiteX70" fmla="*/ 5487015 w 8036316"/>
              <a:gd name="connsiteY70" fmla="*/ 1610687 h 6256180"/>
              <a:gd name="connsiteX71" fmla="*/ 5763240 w 8036316"/>
              <a:gd name="connsiteY71" fmla="*/ 1343987 h 6256180"/>
              <a:gd name="connsiteX72" fmla="*/ 5401290 w 8036316"/>
              <a:gd name="connsiteY72" fmla="*/ 1296362 h 6256180"/>
              <a:gd name="connsiteX73" fmla="*/ 5753715 w 8036316"/>
              <a:gd name="connsiteY73" fmla="*/ 962987 h 6256180"/>
              <a:gd name="connsiteX74" fmla="*/ 5782290 w 8036316"/>
              <a:gd name="connsiteY74" fmla="*/ 743912 h 6256180"/>
              <a:gd name="connsiteX75" fmla="*/ 5506065 w 8036316"/>
              <a:gd name="connsiteY75" fmla="*/ 677237 h 6256180"/>
              <a:gd name="connsiteX76" fmla="*/ 5191740 w 8036316"/>
              <a:gd name="connsiteY76" fmla="*/ 753437 h 6256180"/>
              <a:gd name="connsiteX77" fmla="*/ 5458440 w 8036316"/>
              <a:gd name="connsiteY77" fmla="*/ 524837 h 6256180"/>
              <a:gd name="connsiteX78" fmla="*/ 5448915 w 8036316"/>
              <a:gd name="connsiteY78" fmla="*/ 353387 h 6256180"/>
              <a:gd name="connsiteX79" fmla="*/ 5086965 w 8036316"/>
              <a:gd name="connsiteY79" fmla="*/ 286712 h 6256180"/>
              <a:gd name="connsiteX80" fmla="*/ 5086965 w 8036316"/>
              <a:gd name="connsiteY80" fmla="*/ 67637 h 6256180"/>
              <a:gd name="connsiteX81" fmla="*/ 4991715 w 8036316"/>
              <a:gd name="connsiteY81" fmla="*/ 962 h 6256180"/>
              <a:gd name="connsiteX82" fmla="*/ 4220190 w 8036316"/>
              <a:gd name="connsiteY82" fmla="*/ 105737 h 6256180"/>
              <a:gd name="connsiteX83" fmla="*/ 4201140 w 8036316"/>
              <a:gd name="connsiteY83" fmla="*/ 315287 h 6256180"/>
              <a:gd name="connsiteX84" fmla="*/ 4153515 w 8036316"/>
              <a:gd name="connsiteY84" fmla="*/ 391487 h 6256180"/>
              <a:gd name="connsiteX85" fmla="*/ 3848715 w 8036316"/>
              <a:gd name="connsiteY85" fmla="*/ 362912 h 6256180"/>
              <a:gd name="connsiteX86" fmla="*/ 3610590 w 8036316"/>
              <a:gd name="connsiteY86" fmla="*/ 801062 h 6256180"/>
              <a:gd name="connsiteX87" fmla="*/ 3420090 w 8036316"/>
              <a:gd name="connsiteY87" fmla="*/ 1191587 h 6256180"/>
              <a:gd name="connsiteX88" fmla="*/ 3115290 w 8036316"/>
              <a:gd name="connsiteY88" fmla="*/ 1201112 h 6256180"/>
              <a:gd name="connsiteX89" fmla="*/ 2667615 w 8036316"/>
              <a:gd name="connsiteY89" fmla="*/ 1420187 h 6256180"/>
              <a:gd name="connsiteX90" fmla="*/ 2591415 w 8036316"/>
              <a:gd name="connsiteY90" fmla="*/ 1667837 h 6256180"/>
              <a:gd name="connsiteX91" fmla="*/ 1972290 w 8036316"/>
              <a:gd name="connsiteY91" fmla="*/ 2220287 h 6256180"/>
              <a:gd name="connsiteX92" fmla="*/ 1886565 w 8036316"/>
              <a:gd name="connsiteY92" fmla="*/ 2096462 h 6256180"/>
              <a:gd name="connsiteX93" fmla="*/ 1734165 w 8036316"/>
              <a:gd name="connsiteY93" fmla="*/ 2172662 h 6256180"/>
              <a:gd name="connsiteX94" fmla="*/ 1610340 w 8036316"/>
              <a:gd name="connsiteY94" fmla="*/ 2105987 h 6256180"/>
              <a:gd name="connsiteX95" fmla="*/ 1429365 w 8036316"/>
              <a:gd name="connsiteY95" fmla="*/ 2363162 h 6256180"/>
              <a:gd name="connsiteX96" fmla="*/ 1324590 w 8036316"/>
              <a:gd name="connsiteY96" fmla="*/ 2534612 h 6256180"/>
              <a:gd name="connsiteX97" fmla="*/ 753090 w 8036316"/>
              <a:gd name="connsiteY97" fmla="*/ 2258387 h 6256180"/>
              <a:gd name="connsiteX98" fmla="*/ 762615 w 8036316"/>
              <a:gd name="connsiteY98" fmla="*/ 2153612 h 6256180"/>
              <a:gd name="connsiteX99" fmla="*/ 734040 w 8036316"/>
              <a:gd name="connsiteY99" fmla="*/ 1905962 h 6256180"/>
              <a:gd name="connsiteX100" fmla="*/ 553065 w 8036316"/>
              <a:gd name="connsiteY100" fmla="*/ 1753562 h 6256180"/>
              <a:gd name="connsiteX101" fmla="*/ 219690 w 8036316"/>
              <a:gd name="connsiteY101" fmla="*/ 1696412 h 6256180"/>
              <a:gd name="connsiteX102" fmla="*/ 162540 w 8036316"/>
              <a:gd name="connsiteY102" fmla="*/ 1877387 h 6256180"/>
              <a:gd name="connsiteX103" fmla="*/ 153015 w 8036316"/>
              <a:gd name="connsiteY103" fmla="*/ 2182187 h 6256180"/>
              <a:gd name="connsiteX104" fmla="*/ 153015 w 8036316"/>
              <a:gd name="connsiteY104" fmla="*/ 2420312 h 6256180"/>
              <a:gd name="connsiteX105" fmla="*/ 615 w 8036316"/>
              <a:gd name="connsiteY105" fmla="*/ 2639387 h 6256180"/>
              <a:gd name="connsiteX0" fmla="*/ 615 w 7975754"/>
              <a:gd name="connsiteY0" fmla="*/ 2639387 h 6256180"/>
              <a:gd name="connsiteX1" fmla="*/ 219690 w 7975754"/>
              <a:gd name="connsiteY1" fmla="*/ 2725112 h 6256180"/>
              <a:gd name="connsiteX2" fmla="*/ 248265 w 7975754"/>
              <a:gd name="connsiteY2" fmla="*/ 2906087 h 6256180"/>
              <a:gd name="connsiteX3" fmla="*/ 467340 w 7975754"/>
              <a:gd name="connsiteY3" fmla="*/ 2877512 h 6256180"/>
              <a:gd name="connsiteX4" fmla="*/ 600690 w 7975754"/>
              <a:gd name="connsiteY4" fmla="*/ 2877512 h 6256180"/>
              <a:gd name="connsiteX5" fmla="*/ 619740 w 7975754"/>
              <a:gd name="connsiteY5" fmla="*/ 3134687 h 6256180"/>
              <a:gd name="connsiteX6" fmla="*/ 762615 w 7975754"/>
              <a:gd name="connsiteY6" fmla="*/ 3220412 h 6256180"/>
              <a:gd name="connsiteX7" fmla="*/ 1315065 w 7975754"/>
              <a:gd name="connsiteY7" fmla="*/ 3320425 h 6256180"/>
              <a:gd name="connsiteX8" fmla="*/ 1403171 w 7975754"/>
              <a:gd name="connsiteY8" fmla="*/ 3327568 h 6256180"/>
              <a:gd name="connsiteX9" fmla="*/ 1438890 w 7975754"/>
              <a:gd name="connsiteY9" fmla="*/ 3334712 h 6256180"/>
              <a:gd name="connsiteX10" fmla="*/ 1581765 w 7975754"/>
              <a:gd name="connsiteY10" fmla="*/ 3298993 h 6256180"/>
              <a:gd name="connsiteX11" fmla="*/ 1762740 w 7975754"/>
              <a:gd name="connsiteY11" fmla="*/ 3210887 h 6256180"/>
              <a:gd name="connsiteX12" fmla="*/ 2067540 w 7975754"/>
              <a:gd name="connsiteY12" fmla="*/ 3258512 h 6256180"/>
              <a:gd name="connsiteX13" fmla="*/ 2191365 w 7975754"/>
              <a:gd name="connsiteY13" fmla="*/ 3487112 h 6256180"/>
              <a:gd name="connsiteX14" fmla="*/ 2000865 w 7975754"/>
              <a:gd name="connsiteY14" fmla="*/ 3753812 h 6256180"/>
              <a:gd name="connsiteX15" fmla="*/ 1943715 w 7975754"/>
              <a:gd name="connsiteY15" fmla="*/ 4001462 h 6256180"/>
              <a:gd name="connsiteX16" fmla="*/ 2019915 w 7975754"/>
              <a:gd name="connsiteY16" fmla="*/ 4125287 h 6256180"/>
              <a:gd name="connsiteX17" fmla="*/ 1819890 w 7975754"/>
              <a:gd name="connsiteY17" fmla="*/ 4211012 h 6256180"/>
              <a:gd name="connsiteX18" fmla="*/ 1677015 w 7975754"/>
              <a:gd name="connsiteY18" fmla="*/ 3963362 h 6256180"/>
              <a:gd name="connsiteX19" fmla="*/ 1553190 w 7975754"/>
              <a:gd name="connsiteY19" fmla="*/ 3915737 h 6256180"/>
              <a:gd name="connsiteX20" fmla="*/ 1334115 w 7975754"/>
              <a:gd name="connsiteY20" fmla="*/ 4030037 h 6256180"/>
              <a:gd name="connsiteX21" fmla="*/ 1267440 w 7975754"/>
              <a:gd name="connsiteY21" fmla="*/ 4115762 h 6256180"/>
              <a:gd name="connsiteX22" fmla="*/ 1038840 w 7975754"/>
              <a:gd name="connsiteY22" fmla="*/ 4096712 h 6256180"/>
              <a:gd name="connsiteX23" fmla="*/ 848340 w 7975754"/>
              <a:gd name="connsiteY23" fmla="*/ 4163387 h 6256180"/>
              <a:gd name="connsiteX24" fmla="*/ 648315 w 7975754"/>
              <a:gd name="connsiteY24" fmla="*/ 3991937 h 6256180"/>
              <a:gd name="connsiteX25" fmla="*/ 267315 w 7975754"/>
              <a:gd name="connsiteY25" fmla="*/ 4020512 h 6256180"/>
              <a:gd name="connsiteX26" fmla="*/ 143490 w 7975754"/>
              <a:gd name="connsiteY26" fmla="*/ 4087187 h 6256180"/>
              <a:gd name="connsiteX27" fmla="*/ 333990 w 7975754"/>
              <a:gd name="connsiteY27" fmla="*/ 4163387 h 6256180"/>
              <a:gd name="connsiteX28" fmla="*/ 486390 w 7975754"/>
              <a:gd name="connsiteY28" fmla="*/ 4211012 h 6256180"/>
              <a:gd name="connsiteX29" fmla="*/ 524490 w 7975754"/>
              <a:gd name="connsiteY29" fmla="*/ 4401512 h 6256180"/>
              <a:gd name="connsiteX30" fmla="*/ 486390 w 7975754"/>
              <a:gd name="connsiteY30" fmla="*/ 4468187 h 6256180"/>
              <a:gd name="connsiteX31" fmla="*/ 553065 w 7975754"/>
              <a:gd name="connsiteY31" fmla="*/ 4525337 h 6256180"/>
              <a:gd name="connsiteX32" fmla="*/ 534015 w 7975754"/>
              <a:gd name="connsiteY32" fmla="*/ 4687262 h 6256180"/>
              <a:gd name="connsiteX33" fmla="*/ 333990 w 7975754"/>
              <a:gd name="connsiteY33" fmla="*/ 4782512 h 6256180"/>
              <a:gd name="connsiteX34" fmla="*/ 419715 w 7975754"/>
              <a:gd name="connsiteY34" fmla="*/ 5344487 h 6256180"/>
              <a:gd name="connsiteX35" fmla="*/ 172065 w 7975754"/>
              <a:gd name="connsiteY35" fmla="*/ 5820737 h 6256180"/>
              <a:gd name="connsiteX36" fmla="*/ 476865 w 7975754"/>
              <a:gd name="connsiteY36" fmla="*/ 6201737 h 6256180"/>
              <a:gd name="connsiteX37" fmla="*/ 1305540 w 7975754"/>
              <a:gd name="connsiteY37" fmla="*/ 6239837 h 6256180"/>
              <a:gd name="connsiteX38" fmla="*/ 1781790 w 7975754"/>
              <a:gd name="connsiteY38" fmla="*/ 6068387 h 6256180"/>
              <a:gd name="connsiteX39" fmla="*/ 2105640 w 7975754"/>
              <a:gd name="connsiteY39" fmla="*/ 5868362 h 6256180"/>
              <a:gd name="connsiteX40" fmla="*/ 2286615 w 7975754"/>
              <a:gd name="connsiteY40" fmla="*/ 5935037 h 6256180"/>
              <a:gd name="connsiteX41" fmla="*/ 2772390 w 7975754"/>
              <a:gd name="connsiteY41" fmla="*/ 5515937 h 6256180"/>
              <a:gd name="connsiteX42" fmla="*/ 2981940 w 7975754"/>
              <a:gd name="connsiteY42" fmla="*/ 5754062 h 6256180"/>
              <a:gd name="connsiteX43" fmla="*/ 3429615 w 7975754"/>
              <a:gd name="connsiteY43" fmla="*/ 5773112 h 6256180"/>
              <a:gd name="connsiteX44" fmla="*/ 3724890 w 7975754"/>
              <a:gd name="connsiteY44" fmla="*/ 5858837 h 6256180"/>
              <a:gd name="connsiteX45" fmla="*/ 3877290 w 7975754"/>
              <a:gd name="connsiteY45" fmla="*/ 5639762 h 6256180"/>
              <a:gd name="connsiteX46" fmla="*/ 4001115 w 7975754"/>
              <a:gd name="connsiteY46" fmla="*/ 5649287 h 6256180"/>
              <a:gd name="connsiteX47" fmla="*/ 4182090 w 7975754"/>
              <a:gd name="connsiteY47" fmla="*/ 5430212 h 6256180"/>
              <a:gd name="connsiteX48" fmla="*/ 4001115 w 7975754"/>
              <a:gd name="connsiteY48" fmla="*/ 5249237 h 6256180"/>
              <a:gd name="connsiteX49" fmla="*/ 4143990 w 7975754"/>
              <a:gd name="connsiteY49" fmla="*/ 5115887 h 6256180"/>
              <a:gd name="connsiteX50" fmla="*/ 4334490 w 7975754"/>
              <a:gd name="connsiteY50" fmla="*/ 5039687 h 6256180"/>
              <a:gd name="connsiteX51" fmla="*/ 4715490 w 7975754"/>
              <a:gd name="connsiteY51" fmla="*/ 4468187 h 6256180"/>
              <a:gd name="connsiteX52" fmla="*/ 4996478 w 7975754"/>
              <a:gd name="connsiteY52" fmla="*/ 4132431 h 6256180"/>
              <a:gd name="connsiteX53" fmla="*/ 5325090 w 7975754"/>
              <a:gd name="connsiteY53" fmla="*/ 4006225 h 6256180"/>
              <a:gd name="connsiteX54" fmla="*/ 5570358 w 7975754"/>
              <a:gd name="connsiteY54" fmla="*/ 4003843 h 6256180"/>
              <a:gd name="connsiteX55" fmla="*/ 5779909 w 7975754"/>
              <a:gd name="connsiteY55" fmla="*/ 3868112 h 6256180"/>
              <a:gd name="connsiteX56" fmla="*/ 5822772 w 7975754"/>
              <a:gd name="connsiteY56" fmla="*/ 3639512 h 6256180"/>
              <a:gd name="connsiteX57" fmla="*/ 6068040 w 7975754"/>
              <a:gd name="connsiteY57" fmla="*/ 3546643 h 6256180"/>
              <a:gd name="connsiteX58" fmla="*/ 6565721 w 7975754"/>
              <a:gd name="connsiteY58" fmla="*/ 3268037 h 6256180"/>
              <a:gd name="connsiteX59" fmla="*/ 7020540 w 7975754"/>
              <a:gd name="connsiteY59" fmla="*/ 3210887 h 6256180"/>
              <a:gd name="connsiteX60" fmla="*/ 7706340 w 7975754"/>
              <a:gd name="connsiteY60" fmla="*/ 2906087 h 6256180"/>
              <a:gd name="connsiteX61" fmla="*/ 7846040 w 7975754"/>
              <a:gd name="connsiteY61" fmla="*/ 2798137 h 6256180"/>
              <a:gd name="connsiteX62" fmla="*/ 7944465 w 7975754"/>
              <a:gd name="connsiteY62" fmla="*/ 2604462 h 6256180"/>
              <a:gd name="connsiteX63" fmla="*/ 7960340 w 7975754"/>
              <a:gd name="connsiteY63" fmla="*/ 2423487 h 6256180"/>
              <a:gd name="connsiteX64" fmla="*/ 7738090 w 7975754"/>
              <a:gd name="connsiteY64" fmla="*/ 2388562 h 6256180"/>
              <a:gd name="connsiteX65" fmla="*/ 7900015 w 7975754"/>
              <a:gd name="connsiteY65" fmla="*/ 1934537 h 6256180"/>
              <a:gd name="connsiteX66" fmla="*/ 6810990 w 7975754"/>
              <a:gd name="connsiteY66" fmla="*/ 982037 h 6256180"/>
              <a:gd name="connsiteX67" fmla="*/ 6144240 w 7975754"/>
              <a:gd name="connsiteY67" fmla="*/ 1039187 h 6256180"/>
              <a:gd name="connsiteX68" fmla="*/ 6229965 w 7975754"/>
              <a:gd name="connsiteY68" fmla="*/ 1372562 h 6256180"/>
              <a:gd name="connsiteX69" fmla="*/ 5953740 w 7975754"/>
              <a:gd name="connsiteY69" fmla="*/ 1572587 h 6256180"/>
              <a:gd name="connsiteX70" fmla="*/ 5487015 w 7975754"/>
              <a:gd name="connsiteY70" fmla="*/ 1610687 h 6256180"/>
              <a:gd name="connsiteX71" fmla="*/ 5763240 w 7975754"/>
              <a:gd name="connsiteY71" fmla="*/ 1343987 h 6256180"/>
              <a:gd name="connsiteX72" fmla="*/ 5401290 w 7975754"/>
              <a:gd name="connsiteY72" fmla="*/ 1296362 h 6256180"/>
              <a:gd name="connsiteX73" fmla="*/ 5753715 w 7975754"/>
              <a:gd name="connsiteY73" fmla="*/ 962987 h 6256180"/>
              <a:gd name="connsiteX74" fmla="*/ 5782290 w 7975754"/>
              <a:gd name="connsiteY74" fmla="*/ 743912 h 6256180"/>
              <a:gd name="connsiteX75" fmla="*/ 5506065 w 7975754"/>
              <a:gd name="connsiteY75" fmla="*/ 677237 h 6256180"/>
              <a:gd name="connsiteX76" fmla="*/ 5191740 w 7975754"/>
              <a:gd name="connsiteY76" fmla="*/ 753437 h 6256180"/>
              <a:gd name="connsiteX77" fmla="*/ 5458440 w 7975754"/>
              <a:gd name="connsiteY77" fmla="*/ 524837 h 6256180"/>
              <a:gd name="connsiteX78" fmla="*/ 5448915 w 7975754"/>
              <a:gd name="connsiteY78" fmla="*/ 353387 h 6256180"/>
              <a:gd name="connsiteX79" fmla="*/ 5086965 w 7975754"/>
              <a:gd name="connsiteY79" fmla="*/ 286712 h 6256180"/>
              <a:gd name="connsiteX80" fmla="*/ 5086965 w 7975754"/>
              <a:gd name="connsiteY80" fmla="*/ 67637 h 6256180"/>
              <a:gd name="connsiteX81" fmla="*/ 4991715 w 7975754"/>
              <a:gd name="connsiteY81" fmla="*/ 962 h 6256180"/>
              <a:gd name="connsiteX82" fmla="*/ 4220190 w 7975754"/>
              <a:gd name="connsiteY82" fmla="*/ 105737 h 6256180"/>
              <a:gd name="connsiteX83" fmla="*/ 4201140 w 7975754"/>
              <a:gd name="connsiteY83" fmla="*/ 315287 h 6256180"/>
              <a:gd name="connsiteX84" fmla="*/ 4153515 w 7975754"/>
              <a:gd name="connsiteY84" fmla="*/ 391487 h 6256180"/>
              <a:gd name="connsiteX85" fmla="*/ 3848715 w 7975754"/>
              <a:gd name="connsiteY85" fmla="*/ 362912 h 6256180"/>
              <a:gd name="connsiteX86" fmla="*/ 3610590 w 7975754"/>
              <a:gd name="connsiteY86" fmla="*/ 801062 h 6256180"/>
              <a:gd name="connsiteX87" fmla="*/ 3420090 w 7975754"/>
              <a:gd name="connsiteY87" fmla="*/ 1191587 h 6256180"/>
              <a:gd name="connsiteX88" fmla="*/ 3115290 w 7975754"/>
              <a:gd name="connsiteY88" fmla="*/ 1201112 h 6256180"/>
              <a:gd name="connsiteX89" fmla="*/ 2667615 w 7975754"/>
              <a:gd name="connsiteY89" fmla="*/ 1420187 h 6256180"/>
              <a:gd name="connsiteX90" fmla="*/ 2591415 w 7975754"/>
              <a:gd name="connsiteY90" fmla="*/ 1667837 h 6256180"/>
              <a:gd name="connsiteX91" fmla="*/ 1972290 w 7975754"/>
              <a:gd name="connsiteY91" fmla="*/ 2220287 h 6256180"/>
              <a:gd name="connsiteX92" fmla="*/ 1886565 w 7975754"/>
              <a:gd name="connsiteY92" fmla="*/ 2096462 h 6256180"/>
              <a:gd name="connsiteX93" fmla="*/ 1734165 w 7975754"/>
              <a:gd name="connsiteY93" fmla="*/ 2172662 h 6256180"/>
              <a:gd name="connsiteX94" fmla="*/ 1610340 w 7975754"/>
              <a:gd name="connsiteY94" fmla="*/ 2105987 h 6256180"/>
              <a:gd name="connsiteX95" fmla="*/ 1429365 w 7975754"/>
              <a:gd name="connsiteY95" fmla="*/ 2363162 h 6256180"/>
              <a:gd name="connsiteX96" fmla="*/ 1324590 w 7975754"/>
              <a:gd name="connsiteY96" fmla="*/ 2534612 h 6256180"/>
              <a:gd name="connsiteX97" fmla="*/ 753090 w 7975754"/>
              <a:gd name="connsiteY97" fmla="*/ 2258387 h 6256180"/>
              <a:gd name="connsiteX98" fmla="*/ 762615 w 7975754"/>
              <a:gd name="connsiteY98" fmla="*/ 2153612 h 6256180"/>
              <a:gd name="connsiteX99" fmla="*/ 734040 w 7975754"/>
              <a:gd name="connsiteY99" fmla="*/ 1905962 h 6256180"/>
              <a:gd name="connsiteX100" fmla="*/ 553065 w 7975754"/>
              <a:gd name="connsiteY100" fmla="*/ 1753562 h 6256180"/>
              <a:gd name="connsiteX101" fmla="*/ 219690 w 7975754"/>
              <a:gd name="connsiteY101" fmla="*/ 1696412 h 6256180"/>
              <a:gd name="connsiteX102" fmla="*/ 162540 w 7975754"/>
              <a:gd name="connsiteY102" fmla="*/ 1877387 h 6256180"/>
              <a:gd name="connsiteX103" fmla="*/ 153015 w 7975754"/>
              <a:gd name="connsiteY103" fmla="*/ 2182187 h 6256180"/>
              <a:gd name="connsiteX104" fmla="*/ 153015 w 7975754"/>
              <a:gd name="connsiteY104" fmla="*/ 2420312 h 6256180"/>
              <a:gd name="connsiteX105" fmla="*/ 615 w 7975754"/>
              <a:gd name="connsiteY105" fmla="*/ 2639387 h 6256180"/>
              <a:gd name="connsiteX0" fmla="*/ 615 w 7975754"/>
              <a:gd name="connsiteY0" fmla="*/ 2639387 h 6256180"/>
              <a:gd name="connsiteX1" fmla="*/ 219690 w 7975754"/>
              <a:gd name="connsiteY1" fmla="*/ 2725112 h 6256180"/>
              <a:gd name="connsiteX2" fmla="*/ 248265 w 7975754"/>
              <a:gd name="connsiteY2" fmla="*/ 2906087 h 6256180"/>
              <a:gd name="connsiteX3" fmla="*/ 467340 w 7975754"/>
              <a:gd name="connsiteY3" fmla="*/ 2877512 h 6256180"/>
              <a:gd name="connsiteX4" fmla="*/ 600690 w 7975754"/>
              <a:gd name="connsiteY4" fmla="*/ 2877512 h 6256180"/>
              <a:gd name="connsiteX5" fmla="*/ 619740 w 7975754"/>
              <a:gd name="connsiteY5" fmla="*/ 3134687 h 6256180"/>
              <a:gd name="connsiteX6" fmla="*/ 762615 w 7975754"/>
              <a:gd name="connsiteY6" fmla="*/ 3220412 h 6256180"/>
              <a:gd name="connsiteX7" fmla="*/ 1315065 w 7975754"/>
              <a:gd name="connsiteY7" fmla="*/ 3320425 h 6256180"/>
              <a:gd name="connsiteX8" fmla="*/ 1403171 w 7975754"/>
              <a:gd name="connsiteY8" fmla="*/ 3327568 h 6256180"/>
              <a:gd name="connsiteX9" fmla="*/ 1438890 w 7975754"/>
              <a:gd name="connsiteY9" fmla="*/ 3334712 h 6256180"/>
              <a:gd name="connsiteX10" fmla="*/ 1581765 w 7975754"/>
              <a:gd name="connsiteY10" fmla="*/ 3298993 h 6256180"/>
              <a:gd name="connsiteX11" fmla="*/ 1762740 w 7975754"/>
              <a:gd name="connsiteY11" fmla="*/ 3210887 h 6256180"/>
              <a:gd name="connsiteX12" fmla="*/ 2067540 w 7975754"/>
              <a:gd name="connsiteY12" fmla="*/ 3258512 h 6256180"/>
              <a:gd name="connsiteX13" fmla="*/ 2191365 w 7975754"/>
              <a:gd name="connsiteY13" fmla="*/ 3487112 h 6256180"/>
              <a:gd name="connsiteX14" fmla="*/ 2000865 w 7975754"/>
              <a:gd name="connsiteY14" fmla="*/ 3753812 h 6256180"/>
              <a:gd name="connsiteX15" fmla="*/ 1943715 w 7975754"/>
              <a:gd name="connsiteY15" fmla="*/ 4001462 h 6256180"/>
              <a:gd name="connsiteX16" fmla="*/ 2019915 w 7975754"/>
              <a:gd name="connsiteY16" fmla="*/ 4125287 h 6256180"/>
              <a:gd name="connsiteX17" fmla="*/ 1819890 w 7975754"/>
              <a:gd name="connsiteY17" fmla="*/ 4211012 h 6256180"/>
              <a:gd name="connsiteX18" fmla="*/ 1677015 w 7975754"/>
              <a:gd name="connsiteY18" fmla="*/ 3963362 h 6256180"/>
              <a:gd name="connsiteX19" fmla="*/ 1553190 w 7975754"/>
              <a:gd name="connsiteY19" fmla="*/ 3915737 h 6256180"/>
              <a:gd name="connsiteX20" fmla="*/ 1334115 w 7975754"/>
              <a:gd name="connsiteY20" fmla="*/ 4030037 h 6256180"/>
              <a:gd name="connsiteX21" fmla="*/ 1267440 w 7975754"/>
              <a:gd name="connsiteY21" fmla="*/ 4115762 h 6256180"/>
              <a:gd name="connsiteX22" fmla="*/ 1038840 w 7975754"/>
              <a:gd name="connsiteY22" fmla="*/ 4096712 h 6256180"/>
              <a:gd name="connsiteX23" fmla="*/ 848340 w 7975754"/>
              <a:gd name="connsiteY23" fmla="*/ 4163387 h 6256180"/>
              <a:gd name="connsiteX24" fmla="*/ 648315 w 7975754"/>
              <a:gd name="connsiteY24" fmla="*/ 3991937 h 6256180"/>
              <a:gd name="connsiteX25" fmla="*/ 267315 w 7975754"/>
              <a:gd name="connsiteY25" fmla="*/ 4020512 h 6256180"/>
              <a:gd name="connsiteX26" fmla="*/ 143490 w 7975754"/>
              <a:gd name="connsiteY26" fmla="*/ 4087187 h 6256180"/>
              <a:gd name="connsiteX27" fmla="*/ 333990 w 7975754"/>
              <a:gd name="connsiteY27" fmla="*/ 4163387 h 6256180"/>
              <a:gd name="connsiteX28" fmla="*/ 486390 w 7975754"/>
              <a:gd name="connsiteY28" fmla="*/ 4211012 h 6256180"/>
              <a:gd name="connsiteX29" fmla="*/ 524490 w 7975754"/>
              <a:gd name="connsiteY29" fmla="*/ 4401512 h 6256180"/>
              <a:gd name="connsiteX30" fmla="*/ 486390 w 7975754"/>
              <a:gd name="connsiteY30" fmla="*/ 4468187 h 6256180"/>
              <a:gd name="connsiteX31" fmla="*/ 553065 w 7975754"/>
              <a:gd name="connsiteY31" fmla="*/ 4525337 h 6256180"/>
              <a:gd name="connsiteX32" fmla="*/ 534015 w 7975754"/>
              <a:gd name="connsiteY32" fmla="*/ 4687262 h 6256180"/>
              <a:gd name="connsiteX33" fmla="*/ 333990 w 7975754"/>
              <a:gd name="connsiteY33" fmla="*/ 4782512 h 6256180"/>
              <a:gd name="connsiteX34" fmla="*/ 419715 w 7975754"/>
              <a:gd name="connsiteY34" fmla="*/ 5344487 h 6256180"/>
              <a:gd name="connsiteX35" fmla="*/ 172065 w 7975754"/>
              <a:gd name="connsiteY35" fmla="*/ 5820737 h 6256180"/>
              <a:gd name="connsiteX36" fmla="*/ 476865 w 7975754"/>
              <a:gd name="connsiteY36" fmla="*/ 6201737 h 6256180"/>
              <a:gd name="connsiteX37" fmla="*/ 1305540 w 7975754"/>
              <a:gd name="connsiteY37" fmla="*/ 6239837 h 6256180"/>
              <a:gd name="connsiteX38" fmla="*/ 1781790 w 7975754"/>
              <a:gd name="connsiteY38" fmla="*/ 6068387 h 6256180"/>
              <a:gd name="connsiteX39" fmla="*/ 2105640 w 7975754"/>
              <a:gd name="connsiteY39" fmla="*/ 5868362 h 6256180"/>
              <a:gd name="connsiteX40" fmla="*/ 2286615 w 7975754"/>
              <a:gd name="connsiteY40" fmla="*/ 5935037 h 6256180"/>
              <a:gd name="connsiteX41" fmla="*/ 2772390 w 7975754"/>
              <a:gd name="connsiteY41" fmla="*/ 5515937 h 6256180"/>
              <a:gd name="connsiteX42" fmla="*/ 2981940 w 7975754"/>
              <a:gd name="connsiteY42" fmla="*/ 5754062 h 6256180"/>
              <a:gd name="connsiteX43" fmla="*/ 3429615 w 7975754"/>
              <a:gd name="connsiteY43" fmla="*/ 5773112 h 6256180"/>
              <a:gd name="connsiteX44" fmla="*/ 3724890 w 7975754"/>
              <a:gd name="connsiteY44" fmla="*/ 5858837 h 6256180"/>
              <a:gd name="connsiteX45" fmla="*/ 3877290 w 7975754"/>
              <a:gd name="connsiteY45" fmla="*/ 5639762 h 6256180"/>
              <a:gd name="connsiteX46" fmla="*/ 4001115 w 7975754"/>
              <a:gd name="connsiteY46" fmla="*/ 5649287 h 6256180"/>
              <a:gd name="connsiteX47" fmla="*/ 4182090 w 7975754"/>
              <a:gd name="connsiteY47" fmla="*/ 5430212 h 6256180"/>
              <a:gd name="connsiteX48" fmla="*/ 4001115 w 7975754"/>
              <a:gd name="connsiteY48" fmla="*/ 5249237 h 6256180"/>
              <a:gd name="connsiteX49" fmla="*/ 4143990 w 7975754"/>
              <a:gd name="connsiteY49" fmla="*/ 5115887 h 6256180"/>
              <a:gd name="connsiteX50" fmla="*/ 4334490 w 7975754"/>
              <a:gd name="connsiteY50" fmla="*/ 5039687 h 6256180"/>
              <a:gd name="connsiteX51" fmla="*/ 4715490 w 7975754"/>
              <a:gd name="connsiteY51" fmla="*/ 4468187 h 6256180"/>
              <a:gd name="connsiteX52" fmla="*/ 4996478 w 7975754"/>
              <a:gd name="connsiteY52" fmla="*/ 4132431 h 6256180"/>
              <a:gd name="connsiteX53" fmla="*/ 5325090 w 7975754"/>
              <a:gd name="connsiteY53" fmla="*/ 4006225 h 6256180"/>
              <a:gd name="connsiteX54" fmla="*/ 5570358 w 7975754"/>
              <a:gd name="connsiteY54" fmla="*/ 4003843 h 6256180"/>
              <a:gd name="connsiteX55" fmla="*/ 5779909 w 7975754"/>
              <a:gd name="connsiteY55" fmla="*/ 3868112 h 6256180"/>
              <a:gd name="connsiteX56" fmla="*/ 5822772 w 7975754"/>
              <a:gd name="connsiteY56" fmla="*/ 3639512 h 6256180"/>
              <a:gd name="connsiteX57" fmla="*/ 6068040 w 7975754"/>
              <a:gd name="connsiteY57" fmla="*/ 3546643 h 6256180"/>
              <a:gd name="connsiteX58" fmla="*/ 6565721 w 7975754"/>
              <a:gd name="connsiteY58" fmla="*/ 3268037 h 6256180"/>
              <a:gd name="connsiteX59" fmla="*/ 7020540 w 7975754"/>
              <a:gd name="connsiteY59" fmla="*/ 3210887 h 6256180"/>
              <a:gd name="connsiteX60" fmla="*/ 7706340 w 7975754"/>
              <a:gd name="connsiteY60" fmla="*/ 2906087 h 6256180"/>
              <a:gd name="connsiteX61" fmla="*/ 7846040 w 7975754"/>
              <a:gd name="connsiteY61" fmla="*/ 2798137 h 6256180"/>
              <a:gd name="connsiteX62" fmla="*/ 7944465 w 7975754"/>
              <a:gd name="connsiteY62" fmla="*/ 2604462 h 6256180"/>
              <a:gd name="connsiteX63" fmla="*/ 7960340 w 7975754"/>
              <a:gd name="connsiteY63" fmla="*/ 2423487 h 6256180"/>
              <a:gd name="connsiteX64" fmla="*/ 7738090 w 7975754"/>
              <a:gd name="connsiteY64" fmla="*/ 2388562 h 6256180"/>
              <a:gd name="connsiteX65" fmla="*/ 7833339 w 7975754"/>
              <a:gd name="connsiteY65" fmla="*/ 2217112 h 6256180"/>
              <a:gd name="connsiteX66" fmla="*/ 7900015 w 7975754"/>
              <a:gd name="connsiteY66" fmla="*/ 1934537 h 6256180"/>
              <a:gd name="connsiteX67" fmla="*/ 6810990 w 7975754"/>
              <a:gd name="connsiteY67" fmla="*/ 982037 h 6256180"/>
              <a:gd name="connsiteX68" fmla="*/ 6144240 w 7975754"/>
              <a:gd name="connsiteY68" fmla="*/ 1039187 h 6256180"/>
              <a:gd name="connsiteX69" fmla="*/ 6229965 w 7975754"/>
              <a:gd name="connsiteY69" fmla="*/ 1372562 h 6256180"/>
              <a:gd name="connsiteX70" fmla="*/ 5953740 w 7975754"/>
              <a:gd name="connsiteY70" fmla="*/ 1572587 h 6256180"/>
              <a:gd name="connsiteX71" fmla="*/ 5487015 w 7975754"/>
              <a:gd name="connsiteY71" fmla="*/ 1610687 h 6256180"/>
              <a:gd name="connsiteX72" fmla="*/ 5763240 w 7975754"/>
              <a:gd name="connsiteY72" fmla="*/ 1343987 h 6256180"/>
              <a:gd name="connsiteX73" fmla="*/ 5401290 w 7975754"/>
              <a:gd name="connsiteY73" fmla="*/ 1296362 h 6256180"/>
              <a:gd name="connsiteX74" fmla="*/ 5753715 w 7975754"/>
              <a:gd name="connsiteY74" fmla="*/ 962987 h 6256180"/>
              <a:gd name="connsiteX75" fmla="*/ 5782290 w 7975754"/>
              <a:gd name="connsiteY75" fmla="*/ 743912 h 6256180"/>
              <a:gd name="connsiteX76" fmla="*/ 5506065 w 7975754"/>
              <a:gd name="connsiteY76" fmla="*/ 677237 h 6256180"/>
              <a:gd name="connsiteX77" fmla="*/ 5191740 w 7975754"/>
              <a:gd name="connsiteY77" fmla="*/ 753437 h 6256180"/>
              <a:gd name="connsiteX78" fmla="*/ 5458440 w 7975754"/>
              <a:gd name="connsiteY78" fmla="*/ 524837 h 6256180"/>
              <a:gd name="connsiteX79" fmla="*/ 5448915 w 7975754"/>
              <a:gd name="connsiteY79" fmla="*/ 353387 h 6256180"/>
              <a:gd name="connsiteX80" fmla="*/ 5086965 w 7975754"/>
              <a:gd name="connsiteY80" fmla="*/ 286712 h 6256180"/>
              <a:gd name="connsiteX81" fmla="*/ 5086965 w 7975754"/>
              <a:gd name="connsiteY81" fmla="*/ 67637 h 6256180"/>
              <a:gd name="connsiteX82" fmla="*/ 4991715 w 7975754"/>
              <a:gd name="connsiteY82" fmla="*/ 962 h 6256180"/>
              <a:gd name="connsiteX83" fmla="*/ 4220190 w 7975754"/>
              <a:gd name="connsiteY83" fmla="*/ 105737 h 6256180"/>
              <a:gd name="connsiteX84" fmla="*/ 4201140 w 7975754"/>
              <a:gd name="connsiteY84" fmla="*/ 315287 h 6256180"/>
              <a:gd name="connsiteX85" fmla="*/ 4153515 w 7975754"/>
              <a:gd name="connsiteY85" fmla="*/ 391487 h 6256180"/>
              <a:gd name="connsiteX86" fmla="*/ 3848715 w 7975754"/>
              <a:gd name="connsiteY86" fmla="*/ 362912 h 6256180"/>
              <a:gd name="connsiteX87" fmla="*/ 3610590 w 7975754"/>
              <a:gd name="connsiteY87" fmla="*/ 801062 h 6256180"/>
              <a:gd name="connsiteX88" fmla="*/ 3420090 w 7975754"/>
              <a:gd name="connsiteY88" fmla="*/ 1191587 h 6256180"/>
              <a:gd name="connsiteX89" fmla="*/ 3115290 w 7975754"/>
              <a:gd name="connsiteY89" fmla="*/ 1201112 h 6256180"/>
              <a:gd name="connsiteX90" fmla="*/ 2667615 w 7975754"/>
              <a:gd name="connsiteY90" fmla="*/ 1420187 h 6256180"/>
              <a:gd name="connsiteX91" fmla="*/ 2591415 w 7975754"/>
              <a:gd name="connsiteY91" fmla="*/ 1667837 h 6256180"/>
              <a:gd name="connsiteX92" fmla="*/ 1972290 w 7975754"/>
              <a:gd name="connsiteY92" fmla="*/ 2220287 h 6256180"/>
              <a:gd name="connsiteX93" fmla="*/ 1886565 w 7975754"/>
              <a:gd name="connsiteY93" fmla="*/ 2096462 h 6256180"/>
              <a:gd name="connsiteX94" fmla="*/ 1734165 w 7975754"/>
              <a:gd name="connsiteY94" fmla="*/ 2172662 h 6256180"/>
              <a:gd name="connsiteX95" fmla="*/ 1610340 w 7975754"/>
              <a:gd name="connsiteY95" fmla="*/ 2105987 h 6256180"/>
              <a:gd name="connsiteX96" fmla="*/ 1429365 w 7975754"/>
              <a:gd name="connsiteY96" fmla="*/ 2363162 h 6256180"/>
              <a:gd name="connsiteX97" fmla="*/ 1324590 w 7975754"/>
              <a:gd name="connsiteY97" fmla="*/ 2534612 h 6256180"/>
              <a:gd name="connsiteX98" fmla="*/ 753090 w 7975754"/>
              <a:gd name="connsiteY98" fmla="*/ 2258387 h 6256180"/>
              <a:gd name="connsiteX99" fmla="*/ 762615 w 7975754"/>
              <a:gd name="connsiteY99" fmla="*/ 2153612 h 6256180"/>
              <a:gd name="connsiteX100" fmla="*/ 734040 w 7975754"/>
              <a:gd name="connsiteY100" fmla="*/ 1905962 h 6256180"/>
              <a:gd name="connsiteX101" fmla="*/ 553065 w 7975754"/>
              <a:gd name="connsiteY101" fmla="*/ 1753562 h 6256180"/>
              <a:gd name="connsiteX102" fmla="*/ 219690 w 7975754"/>
              <a:gd name="connsiteY102" fmla="*/ 1696412 h 6256180"/>
              <a:gd name="connsiteX103" fmla="*/ 162540 w 7975754"/>
              <a:gd name="connsiteY103" fmla="*/ 1877387 h 6256180"/>
              <a:gd name="connsiteX104" fmla="*/ 153015 w 7975754"/>
              <a:gd name="connsiteY104" fmla="*/ 2182187 h 6256180"/>
              <a:gd name="connsiteX105" fmla="*/ 153015 w 7975754"/>
              <a:gd name="connsiteY105" fmla="*/ 2420312 h 6256180"/>
              <a:gd name="connsiteX106" fmla="*/ 615 w 7975754"/>
              <a:gd name="connsiteY106" fmla="*/ 2639387 h 6256180"/>
              <a:gd name="connsiteX0" fmla="*/ 615 w 7975754"/>
              <a:gd name="connsiteY0" fmla="*/ 2639387 h 6256180"/>
              <a:gd name="connsiteX1" fmla="*/ 219690 w 7975754"/>
              <a:gd name="connsiteY1" fmla="*/ 2725112 h 6256180"/>
              <a:gd name="connsiteX2" fmla="*/ 248265 w 7975754"/>
              <a:gd name="connsiteY2" fmla="*/ 2906087 h 6256180"/>
              <a:gd name="connsiteX3" fmla="*/ 467340 w 7975754"/>
              <a:gd name="connsiteY3" fmla="*/ 2877512 h 6256180"/>
              <a:gd name="connsiteX4" fmla="*/ 600690 w 7975754"/>
              <a:gd name="connsiteY4" fmla="*/ 2877512 h 6256180"/>
              <a:gd name="connsiteX5" fmla="*/ 619740 w 7975754"/>
              <a:gd name="connsiteY5" fmla="*/ 3134687 h 6256180"/>
              <a:gd name="connsiteX6" fmla="*/ 762615 w 7975754"/>
              <a:gd name="connsiteY6" fmla="*/ 3220412 h 6256180"/>
              <a:gd name="connsiteX7" fmla="*/ 1315065 w 7975754"/>
              <a:gd name="connsiteY7" fmla="*/ 3320425 h 6256180"/>
              <a:gd name="connsiteX8" fmla="*/ 1403171 w 7975754"/>
              <a:gd name="connsiteY8" fmla="*/ 3327568 h 6256180"/>
              <a:gd name="connsiteX9" fmla="*/ 1438890 w 7975754"/>
              <a:gd name="connsiteY9" fmla="*/ 3334712 h 6256180"/>
              <a:gd name="connsiteX10" fmla="*/ 1581765 w 7975754"/>
              <a:gd name="connsiteY10" fmla="*/ 3298993 h 6256180"/>
              <a:gd name="connsiteX11" fmla="*/ 1762740 w 7975754"/>
              <a:gd name="connsiteY11" fmla="*/ 3210887 h 6256180"/>
              <a:gd name="connsiteX12" fmla="*/ 2067540 w 7975754"/>
              <a:gd name="connsiteY12" fmla="*/ 3258512 h 6256180"/>
              <a:gd name="connsiteX13" fmla="*/ 2191365 w 7975754"/>
              <a:gd name="connsiteY13" fmla="*/ 3487112 h 6256180"/>
              <a:gd name="connsiteX14" fmla="*/ 2000865 w 7975754"/>
              <a:gd name="connsiteY14" fmla="*/ 3753812 h 6256180"/>
              <a:gd name="connsiteX15" fmla="*/ 1943715 w 7975754"/>
              <a:gd name="connsiteY15" fmla="*/ 4001462 h 6256180"/>
              <a:gd name="connsiteX16" fmla="*/ 2019915 w 7975754"/>
              <a:gd name="connsiteY16" fmla="*/ 4125287 h 6256180"/>
              <a:gd name="connsiteX17" fmla="*/ 1819890 w 7975754"/>
              <a:gd name="connsiteY17" fmla="*/ 4211012 h 6256180"/>
              <a:gd name="connsiteX18" fmla="*/ 1677015 w 7975754"/>
              <a:gd name="connsiteY18" fmla="*/ 3963362 h 6256180"/>
              <a:gd name="connsiteX19" fmla="*/ 1553190 w 7975754"/>
              <a:gd name="connsiteY19" fmla="*/ 3915737 h 6256180"/>
              <a:gd name="connsiteX20" fmla="*/ 1334115 w 7975754"/>
              <a:gd name="connsiteY20" fmla="*/ 4030037 h 6256180"/>
              <a:gd name="connsiteX21" fmla="*/ 1267440 w 7975754"/>
              <a:gd name="connsiteY21" fmla="*/ 4115762 h 6256180"/>
              <a:gd name="connsiteX22" fmla="*/ 1038840 w 7975754"/>
              <a:gd name="connsiteY22" fmla="*/ 4096712 h 6256180"/>
              <a:gd name="connsiteX23" fmla="*/ 848340 w 7975754"/>
              <a:gd name="connsiteY23" fmla="*/ 4163387 h 6256180"/>
              <a:gd name="connsiteX24" fmla="*/ 648315 w 7975754"/>
              <a:gd name="connsiteY24" fmla="*/ 3991937 h 6256180"/>
              <a:gd name="connsiteX25" fmla="*/ 267315 w 7975754"/>
              <a:gd name="connsiteY25" fmla="*/ 4020512 h 6256180"/>
              <a:gd name="connsiteX26" fmla="*/ 143490 w 7975754"/>
              <a:gd name="connsiteY26" fmla="*/ 4087187 h 6256180"/>
              <a:gd name="connsiteX27" fmla="*/ 333990 w 7975754"/>
              <a:gd name="connsiteY27" fmla="*/ 4163387 h 6256180"/>
              <a:gd name="connsiteX28" fmla="*/ 486390 w 7975754"/>
              <a:gd name="connsiteY28" fmla="*/ 4211012 h 6256180"/>
              <a:gd name="connsiteX29" fmla="*/ 524490 w 7975754"/>
              <a:gd name="connsiteY29" fmla="*/ 4401512 h 6256180"/>
              <a:gd name="connsiteX30" fmla="*/ 486390 w 7975754"/>
              <a:gd name="connsiteY30" fmla="*/ 4468187 h 6256180"/>
              <a:gd name="connsiteX31" fmla="*/ 553065 w 7975754"/>
              <a:gd name="connsiteY31" fmla="*/ 4525337 h 6256180"/>
              <a:gd name="connsiteX32" fmla="*/ 534015 w 7975754"/>
              <a:gd name="connsiteY32" fmla="*/ 4687262 h 6256180"/>
              <a:gd name="connsiteX33" fmla="*/ 333990 w 7975754"/>
              <a:gd name="connsiteY33" fmla="*/ 4782512 h 6256180"/>
              <a:gd name="connsiteX34" fmla="*/ 419715 w 7975754"/>
              <a:gd name="connsiteY34" fmla="*/ 5344487 h 6256180"/>
              <a:gd name="connsiteX35" fmla="*/ 172065 w 7975754"/>
              <a:gd name="connsiteY35" fmla="*/ 5820737 h 6256180"/>
              <a:gd name="connsiteX36" fmla="*/ 476865 w 7975754"/>
              <a:gd name="connsiteY36" fmla="*/ 6201737 h 6256180"/>
              <a:gd name="connsiteX37" fmla="*/ 1305540 w 7975754"/>
              <a:gd name="connsiteY37" fmla="*/ 6239837 h 6256180"/>
              <a:gd name="connsiteX38" fmla="*/ 1781790 w 7975754"/>
              <a:gd name="connsiteY38" fmla="*/ 6068387 h 6256180"/>
              <a:gd name="connsiteX39" fmla="*/ 2105640 w 7975754"/>
              <a:gd name="connsiteY39" fmla="*/ 5868362 h 6256180"/>
              <a:gd name="connsiteX40" fmla="*/ 2286615 w 7975754"/>
              <a:gd name="connsiteY40" fmla="*/ 5935037 h 6256180"/>
              <a:gd name="connsiteX41" fmla="*/ 2772390 w 7975754"/>
              <a:gd name="connsiteY41" fmla="*/ 5515937 h 6256180"/>
              <a:gd name="connsiteX42" fmla="*/ 2981940 w 7975754"/>
              <a:gd name="connsiteY42" fmla="*/ 5754062 h 6256180"/>
              <a:gd name="connsiteX43" fmla="*/ 3429615 w 7975754"/>
              <a:gd name="connsiteY43" fmla="*/ 5773112 h 6256180"/>
              <a:gd name="connsiteX44" fmla="*/ 3724890 w 7975754"/>
              <a:gd name="connsiteY44" fmla="*/ 5858837 h 6256180"/>
              <a:gd name="connsiteX45" fmla="*/ 3877290 w 7975754"/>
              <a:gd name="connsiteY45" fmla="*/ 5639762 h 6256180"/>
              <a:gd name="connsiteX46" fmla="*/ 4001115 w 7975754"/>
              <a:gd name="connsiteY46" fmla="*/ 5649287 h 6256180"/>
              <a:gd name="connsiteX47" fmla="*/ 4182090 w 7975754"/>
              <a:gd name="connsiteY47" fmla="*/ 5430212 h 6256180"/>
              <a:gd name="connsiteX48" fmla="*/ 4001115 w 7975754"/>
              <a:gd name="connsiteY48" fmla="*/ 5249237 h 6256180"/>
              <a:gd name="connsiteX49" fmla="*/ 4143990 w 7975754"/>
              <a:gd name="connsiteY49" fmla="*/ 5115887 h 6256180"/>
              <a:gd name="connsiteX50" fmla="*/ 4334490 w 7975754"/>
              <a:gd name="connsiteY50" fmla="*/ 5039687 h 6256180"/>
              <a:gd name="connsiteX51" fmla="*/ 4715490 w 7975754"/>
              <a:gd name="connsiteY51" fmla="*/ 4468187 h 6256180"/>
              <a:gd name="connsiteX52" fmla="*/ 4996478 w 7975754"/>
              <a:gd name="connsiteY52" fmla="*/ 4132431 h 6256180"/>
              <a:gd name="connsiteX53" fmla="*/ 5325090 w 7975754"/>
              <a:gd name="connsiteY53" fmla="*/ 4006225 h 6256180"/>
              <a:gd name="connsiteX54" fmla="*/ 5570358 w 7975754"/>
              <a:gd name="connsiteY54" fmla="*/ 4003843 h 6256180"/>
              <a:gd name="connsiteX55" fmla="*/ 5779909 w 7975754"/>
              <a:gd name="connsiteY55" fmla="*/ 3868112 h 6256180"/>
              <a:gd name="connsiteX56" fmla="*/ 5822772 w 7975754"/>
              <a:gd name="connsiteY56" fmla="*/ 3639512 h 6256180"/>
              <a:gd name="connsiteX57" fmla="*/ 6068040 w 7975754"/>
              <a:gd name="connsiteY57" fmla="*/ 3546643 h 6256180"/>
              <a:gd name="connsiteX58" fmla="*/ 6565721 w 7975754"/>
              <a:gd name="connsiteY58" fmla="*/ 3268037 h 6256180"/>
              <a:gd name="connsiteX59" fmla="*/ 6906239 w 7975754"/>
              <a:gd name="connsiteY59" fmla="*/ 3214062 h 6256180"/>
              <a:gd name="connsiteX60" fmla="*/ 7020540 w 7975754"/>
              <a:gd name="connsiteY60" fmla="*/ 3210887 h 6256180"/>
              <a:gd name="connsiteX61" fmla="*/ 7706340 w 7975754"/>
              <a:gd name="connsiteY61" fmla="*/ 2906087 h 6256180"/>
              <a:gd name="connsiteX62" fmla="*/ 7846040 w 7975754"/>
              <a:gd name="connsiteY62" fmla="*/ 2798137 h 6256180"/>
              <a:gd name="connsiteX63" fmla="*/ 7944465 w 7975754"/>
              <a:gd name="connsiteY63" fmla="*/ 2604462 h 6256180"/>
              <a:gd name="connsiteX64" fmla="*/ 7960340 w 7975754"/>
              <a:gd name="connsiteY64" fmla="*/ 2423487 h 6256180"/>
              <a:gd name="connsiteX65" fmla="*/ 7738090 w 7975754"/>
              <a:gd name="connsiteY65" fmla="*/ 2388562 h 6256180"/>
              <a:gd name="connsiteX66" fmla="*/ 7833339 w 7975754"/>
              <a:gd name="connsiteY66" fmla="*/ 2217112 h 6256180"/>
              <a:gd name="connsiteX67" fmla="*/ 7900015 w 7975754"/>
              <a:gd name="connsiteY67" fmla="*/ 1934537 h 6256180"/>
              <a:gd name="connsiteX68" fmla="*/ 6810990 w 7975754"/>
              <a:gd name="connsiteY68" fmla="*/ 982037 h 6256180"/>
              <a:gd name="connsiteX69" fmla="*/ 6144240 w 7975754"/>
              <a:gd name="connsiteY69" fmla="*/ 1039187 h 6256180"/>
              <a:gd name="connsiteX70" fmla="*/ 6229965 w 7975754"/>
              <a:gd name="connsiteY70" fmla="*/ 1372562 h 6256180"/>
              <a:gd name="connsiteX71" fmla="*/ 5953740 w 7975754"/>
              <a:gd name="connsiteY71" fmla="*/ 1572587 h 6256180"/>
              <a:gd name="connsiteX72" fmla="*/ 5487015 w 7975754"/>
              <a:gd name="connsiteY72" fmla="*/ 1610687 h 6256180"/>
              <a:gd name="connsiteX73" fmla="*/ 5763240 w 7975754"/>
              <a:gd name="connsiteY73" fmla="*/ 1343987 h 6256180"/>
              <a:gd name="connsiteX74" fmla="*/ 5401290 w 7975754"/>
              <a:gd name="connsiteY74" fmla="*/ 1296362 h 6256180"/>
              <a:gd name="connsiteX75" fmla="*/ 5753715 w 7975754"/>
              <a:gd name="connsiteY75" fmla="*/ 962987 h 6256180"/>
              <a:gd name="connsiteX76" fmla="*/ 5782290 w 7975754"/>
              <a:gd name="connsiteY76" fmla="*/ 743912 h 6256180"/>
              <a:gd name="connsiteX77" fmla="*/ 5506065 w 7975754"/>
              <a:gd name="connsiteY77" fmla="*/ 677237 h 6256180"/>
              <a:gd name="connsiteX78" fmla="*/ 5191740 w 7975754"/>
              <a:gd name="connsiteY78" fmla="*/ 753437 h 6256180"/>
              <a:gd name="connsiteX79" fmla="*/ 5458440 w 7975754"/>
              <a:gd name="connsiteY79" fmla="*/ 524837 h 6256180"/>
              <a:gd name="connsiteX80" fmla="*/ 5448915 w 7975754"/>
              <a:gd name="connsiteY80" fmla="*/ 353387 h 6256180"/>
              <a:gd name="connsiteX81" fmla="*/ 5086965 w 7975754"/>
              <a:gd name="connsiteY81" fmla="*/ 286712 h 6256180"/>
              <a:gd name="connsiteX82" fmla="*/ 5086965 w 7975754"/>
              <a:gd name="connsiteY82" fmla="*/ 67637 h 6256180"/>
              <a:gd name="connsiteX83" fmla="*/ 4991715 w 7975754"/>
              <a:gd name="connsiteY83" fmla="*/ 962 h 6256180"/>
              <a:gd name="connsiteX84" fmla="*/ 4220190 w 7975754"/>
              <a:gd name="connsiteY84" fmla="*/ 105737 h 6256180"/>
              <a:gd name="connsiteX85" fmla="*/ 4201140 w 7975754"/>
              <a:gd name="connsiteY85" fmla="*/ 315287 h 6256180"/>
              <a:gd name="connsiteX86" fmla="*/ 4153515 w 7975754"/>
              <a:gd name="connsiteY86" fmla="*/ 391487 h 6256180"/>
              <a:gd name="connsiteX87" fmla="*/ 3848715 w 7975754"/>
              <a:gd name="connsiteY87" fmla="*/ 362912 h 6256180"/>
              <a:gd name="connsiteX88" fmla="*/ 3610590 w 7975754"/>
              <a:gd name="connsiteY88" fmla="*/ 801062 h 6256180"/>
              <a:gd name="connsiteX89" fmla="*/ 3420090 w 7975754"/>
              <a:gd name="connsiteY89" fmla="*/ 1191587 h 6256180"/>
              <a:gd name="connsiteX90" fmla="*/ 3115290 w 7975754"/>
              <a:gd name="connsiteY90" fmla="*/ 1201112 h 6256180"/>
              <a:gd name="connsiteX91" fmla="*/ 2667615 w 7975754"/>
              <a:gd name="connsiteY91" fmla="*/ 1420187 h 6256180"/>
              <a:gd name="connsiteX92" fmla="*/ 2591415 w 7975754"/>
              <a:gd name="connsiteY92" fmla="*/ 1667837 h 6256180"/>
              <a:gd name="connsiteX93" fmla="*/ 1972290 w 7975754"/>
              <a:gd name="connsiteY93" fmla="*/ 2220287 h 6256180"/>
              <a:gd name="connsiteX94" fmla="*/ 1886565 w 7975754"/>
              <a:gd name="connsiteY94" fmla="*/ 2096462 h 6256180"/>
              <a:gd name="connsiteX95" fmla="*/ 1734165 w 7975754"/>
              <a:gd name="connsiteY95" fmla="*/ 2172662 h 6256180"/>
              <a:gd name="connsiteX96" fmla="*/ 1610340 w 7975754"/>
              <a:gd name="connsiteY96" fmla="*/ 2105987 h 6256180"/>
              <a:gd name="connsiteX97" fmla="*/ 1429365 w 7975754"/>
              <a:gd name="connsiteY97" fmla="*/ 2363162 h 6256180"/>
              <a:gd name="connsiteX98" fmla="*/ 1324590 w 7975754"/>
              <a:gd name="connsiteY98" fmla="*/ 2534612 h 6256180"/>
              <a:gd name="connsiteX99" fmla="*/ 753090 w 7975754"/>
              <a:gd name="connsiteY99" fmla="*/ 2258387 h 6256180"/>
              <a:gd name="connsiteX100" fmla="*/ 762615 w 7975754"/>
              <a:gd name="connsiteY100" fmla="*/ 2153612 h 6256180"/>
              <a:gd name="connsiteX101" fmla="*/ 734040 w 7975754"/>
              <a:gd name="connsiteY101" fmla="*/ 1905962 h 6256180"/>
              <a:gd name="connsiteX102" fmla="*/ 553065 w 7975754"/>
              <a:gd name="connsiteY102" fmla="*/ 1753562 h 6256180"/>
              <a:gd name="connsiteX103" fmla="*/ 219690 w 7975754"/>
              <a:gd name="connsiteY103" fmla="*/ 1696412 h 6256180"/>
              <a:gd name="connsiteX104" fmla="*/ 162540 w 7975754"/>
              <a:gd name="connsiteY104" fmla="*/ 1877387 h 6256180"/>
              <a:gd name="connsiteX105" fmla="*/ 153015 w 7975754"/>
              <a:gd name="connsiteY105" fmla="*/ 2182187 h 6256180"/>
              <a:gd name="connsiteX106" fmla="*/ 153015 w 7975754"/>
              <a:gd name="connsiteY106" fmla="*/ 2420312 h 6256180"/>
              <a:gd name="connsiteX107" fmla="*/ 615 w 7975754"/>
              <a:gd name="connsiteY107" fmla="*/ 2639387 h 6256180"/>
              <a:gd name="connsiteX0" fmla="*/ 7494 w 7982633"/>
              <a:gd name="connsiteY0" fmla="*/ 2639387 h 6256180"/>
              <a:gd name="connsiteX1" fmla="*/ 226569 w 7982633"/>
              <a:gd name="connsiteY1" fmla="*/ 2725112 h 6256180"/>
              <a:gd name="connsiteX2" fmla="*/ 255144 w 7982633"/>
              <a:gd name="connsiteY2" fmla="*/ 2906087 h 6256180"/>
              <a:gd name="connsiteX3" fmla="*/ 474219 w 7982633"/>
              <a:gd name="connsiteY3" fmla="*/ 2877512 h 6256180"/>
              <a:gd name="connsiteX4" fmla="*/ 607569 w 7982633"/>
              <a:gd name="connsiteY4" fmla="*/ 2877512 h 6256180"/>
              <a:gd name="connsiteX5" fmla="*/ 626619 w 7982633"/>
              <a:gd name="connsiteY5" fmla="*/ 3134687 h 6256180"/>
              <a:gd name="connsiteX6" fmla="*/ 769494 w 7982633"/>
              <a:gd name="connsiteY6" fmla="*/ 3220412 h 6256180"/>
              <a:gd name="connsiteX7" fmla="*/ 1321944 w 7982633"/>
              <a:gd name="connsiteY7" fmla="*/ 3320425 h 6256180"/>
              <a:gd name="connsiteX8" fmla="*/ 1410050 w 7982633"/>
              <a:gd name="connsiteY8" fmla="*/ 3327568 h 6256180"/>
              <a:gd name="connsiteX9" fmla="*/ 1445769 w 7982633"/>
              <a:gd name="connsiteY9" fmla="*/ 3334712 h 6256180"/>
              <a:gd name="connsiteX10" fmla="*/ 1588644 w 7982633"/>
              <a:gd name="connsiteY10" fmla="*/ 3298993 h 6256180"/>
              <a:gd name="connsiteX11" fmla="*/ 1769619 w 7982633"/>
              <a:gd name="connsiteY11" fmla="*/ 3210887 h 6256180"/>
              <a:gd name="connsiteX12" fmla="*/ 2074419 w 7982633"/>
              <a:gd name="connsiteY12" fmla="*/ 3258512 h 6256180"/>
              <a:gd name="connsiteX13" fmla="*/ 2198244 w 7982633"/>
              <a:gd name="connsiteY13" fmla="*/ 3487112 h 6256180"/>
              <a:gd name="connsiteX14" fmla="*/ 2007744 w 7982633"/>
              <a:gd name="connsiteY14" fmla="*/ 3753812 h 6256180"/>
              <a:gd name="connsiteX15" fmla="*/ 1950594 w 7982633"/>
              <a:gd name="connsiteY15" fmla="*/ 4001462 h 6256180"/>
              <a:gd name="connsiteX16" fmla="*/ 2026794 w 7982633"/>
              <a:gd name="connsiteY16" fmla="*/ 4125287 h 6256180"/>
              <a:gd name="connsiteX17" fmla="*/ 1826769 w 7982633"/>
              <a:gd name="connsiteY17" fmla="*/ 4211012 h 6256180"/>
              <a:gd name="connsiteX18" fmla="*/ 1683894 w 7982633"/>
              <a:gd name="connsiteY18" fmla="*/ 3963362 h 6256180"/>
              <a:gd name="connsiteX19" fmla="*/ 1560069 w 7982633"/>
              <a:gd name="connsiteY19" fmla="*/ 3915737 h 6256180"/>
              <a:gd name="connsiteX20" fmla="*/ 1340994 w 7982633"/>
              <a:gd name="connsiteY20" fmla="*/ 4030037 h 6256180"/>
              <a:gd name="connsiteX21" fmla="*/ 1274319 w 7982633"/>
              <a:gd name="connsiteY21" fmla="*/ 4115762 h 6256180"/>
              <a:gd name="connsiteX22" fmla="*/ 1045719 w 7982633"/>
              <a:gd name="connsiteY22" fmla="*/ 4096712 h 6256180"/>
              <a:gd name="connsiteX23" fmla="*/ 855219 w 7982633"/>
              <a:gd name="connsiteY23" fmla="*/ 4163387 h 6256180"/>
              <a:gd name="connsiteX24" fmla="*/ 655194 w 7982633"/>
              <a:gd name="connsiteY24" fmla="*/ 3991937 h 6256180"/>
              <a:gd name="connsiteX25" fmla="*/ 274194 w 7982633"/>
              <a:gd name="connsiteY25" fmla="*/ 4020512 h 6256180"/>
              <a:gd name="connsiteX26" fmla="*/ 150369 w 7982633"/>
              <a:gd name="connsiteY26" fmla="*/ 4087187 h 6256180"/>
              <a:gd name="connsiteX27" fmla="*/ 340869 w 7982633"/>
              <a:gd name="connsiteY27" fmla="*/ 4163387 h 6256180"/>
              <a:gd name="connsiteX28" fmla="*/ 493269 w 7982633"/>
              <a:gd name="connsiteY28" fmla="*/ 4211012 h 6256180"/>
              <a:gd name="connsiteX29" fmla="*/ 531369 w 7982633"/>
              <a:gd name="connsiteY29" fmla="*/ 4401512 h 6256180"/>
              <a:gd name="connsiteX30" fmla="*/ 493269 w 7982633"/>
              <a:gd name="connsiteY30" fmla="*/ 4468187 h 6256180"/>
              <a:gd name="connsiteX31" fmla="*/ 559944 w 7982633"/>
              <a:gd name="connsiteY31" fmla="*/ 4525337 h 6256180"/>
              <a:gd name="connsiteX32" fmla="*/ 540894 w 7982633"/>
              <a:gd name="connsiteY32" fmla="*/ 4687262 h 6256180"/>
              <a:gd name="connsiteX33" fmla="*/ 340869 w 7982633"/>
              <a:gd name="connsiteY33" fmla="*/ 4782512 h 6256180"/>
              <a:gd name="connsiteX34" fmla="*/ 426594 w 7982633"/>
              <a:gd name="connsiteY34" fmla="*/ 5344487 h 6256180"/>
              <a:gd name="connsiteX35" fmla="*/ 178944 w 7982633"/>
              <a:gd name="connsiteY35" fmla="*/ 5820737 h 6256180"/>
              <a:gd name="connsiteX36" fmla="*/ 483744 w 7982633"/>
              <a:gd name="connsiteY36" fmla="*/ 6201737 h 6256180"/>
              <a:gd name="connsiteX37" fmla="*/ 1312419 w 7982633"/>
              <a:gd name="connsiteY37" fmla="*/ 6239837 h 6256180"/>
              <a:gd name="connsiteX38" fmla="*/ 1788669 w 7982633"/>
              <a:gd name="connsiteY38" fmla="*/ 6068387 h 6256180"/>
              <a:gd name="connsiteX39" fmla="*/ 2112519 w 7982633"/>
              <a:gd name="connsiteY39" fmla="*/ 5868362 h 6256180"/>
              <a:gd name="connsiteX40" fmla="*/ 2293494 w 7982633"/>
              <a:gd name="connsiteY40" fmla="*/ 5935037 h 6256180"/>
              <a:gd name="connsiteX41" fmla="*/ 2779269 w 7982633"/>
              <a:gd name="connsiteY41" fmla="*/ 5515937 h 6256180"/>
              <a:gd name="connsiteX42" fmla="*/ 2988819 w 7982633"/>
              <a:gd name="connsiteY42" fmla="*/ 5754062 h 6256180"/>
              <a:gd name="connsiteX43" fmla="*/ 3436494 w 7982633"/>
              <a:gd name="connsiteY43" fmla="*/ 5773112 h 6256180"/>
              <a:gd name="connsiteX44" fmla="*/ 3731769 w 7982633"/>
              <a:gd name="connsiteY44" fmla="*/ 5858837 h 6256180"/>
              <a:gd name="connsiteX45" fmla="*/ 3884169 w 7982633"/>
              <a:gd name="connsiteY45" fmla="*/ 5639762 h 6256180"/>
              <a:gd name="connsiteX46" fmla="*/ 4007994 w 7982633"/>
              <a:gd name="connsiteY46" fmla="*/ 5649287 h 6256180"/>
              <a:gd name="connsiteX47" fmla="*/ 4188969 w 7982633"/>
              <a:gd name="connsiteY47" fmla="*/ 5430212 h 6256180"/>
              <a:gd name="connsiteX48" fmla="*/ 4007994 w 7982633"/>
              <a:gd name="connsiteY48" fmla="*/ 5249237 h 6256180"/>
              <a:gd name="connsiteX49" fmla="*/ 4150869 w 7982633"/>
              <a:gd name="connsiteY49" fmla="*/ 5115887 h 6256180"/>
              <a:gd name="connsiteX50" fmla="*/ 4341369 w 7982633"/>
              <a:gd name="connsiteY50" fmla="*/ 5039687 h 6256180"/>
              <a:gd name="connsiteX51" fmla="*/ 4722369 w 7982633"/>
              <a:gd name="connsiteY51" fmla="*/ 4468187 h 6256180"/>
              <a:gd name="connsiteX52" fmla="*/ 5003357 w 7982633"/>
              <a:gd name="connsiteY52" fmla="*/ 4132431 h 6256180"/>
              <a:gd name="connsiteX53" fmla="*/ 5331969 w 7982633"/>
              <a:gd name="connsiteY53" fmla="*/ 4006225 h 6256180"/>
              <a:gd name="connsiteX54" fmla="*/ 5577237 w 7982633"/>
              <a:gd name="connsiteY54" fmla="*/ 4003843 h 6256180"/>
              <a:gd name="connsiteX55" fmla="*/ 5786788 w 7982633"/>
              <a:gd name="connsiteY55" fmla="*/ 3868112 h 6256180"/>
              <a:gd name="connsiteX56" fmla="*/ 5829651 w 7982633"/>
              <a:gd name="connsiteY56" fmla="*/ 3639512 h 6256180"/>
              <a:gd name="connsiteX57" fmla="*/ 6074919 w 7982633"/>
              <a:gd name="connsiteY57" fmla="*/ 3546643 h 6256180"/>
              <a:gd name="connsiteX58" fmla="*/ 6572600 w 7982633"/>
              <a:gd name="connsiteY58" fmla="*/ 3268037 h 6256180"/>
              <a:gd name="connsiteX59" fmla="*/ 6913118 w 7982633"/>
              <a:gd name="connsiteY59" fmla="*/ 3214062 h 6256180"/>
              <a:gd name="connsiteX60" fmla="*/ 7027419 w 7982633"/>
              <a:gd name="connsiteY60" fmla="*/ 3210887 h 6256180"/>
              <a:gd name="connsiteX61" fmla="*/ 7713219 w 7982633"/>
              <a:gd name="connsiteY61" fmla="*/ 2906087 h 6256180"/>
              <a:gd name="connsiteX62" fmla="*/ 7852919 w 7982633"/>
              <a:gd name="connsiteY62" fmla="*/ 2798137 h 6256180"/>
              <a:gd name="connsiteX63" fmla="*/ 7951344 w 7982633"/>
              <a:gd name="connsiteY63" fmla="*/ 2604462 h 6256180"/>
              <a:gd name="connsiteX64" fmla="*/ 7967219 w 7982633"/>
              <a:gd name="connsiteY64" fmla="*/ 2423487 h 6256180"/>
              <a:gd name="connsiteX65" fmla="*/ 7744969 w 7982633"/>
              <a:gd name="connsiteY65" fmla="*/ 2388562 h 6256180"/>
              <a:gd name="connsiteX66" fmla="*/ 7840218 w 7982633"/>
              <a:gd name="connsiteY66" fmla="*/ 2217112 h 6256180"/>
              <a:gd name="connsiteX67" fmla="*/ 7906894 w 7982633"/>
              <a:gd name="connsiteY67" fmla="*/ 1934537 h 6256180"/>
              <a:gd name="connsiteX68" fmla="*/ 6817869 w 7982633"/>
              <a:gd name="connsiteY68" fmla="*/ 982037 h 6256180"/>
              <a:gd name="connsiteX69" fmla="*/ 6151119 w 7982633"/>
              <a:gd name="connsiteY69" fmla="*/ 1039187 h 6256180"/>
              <a:gd name="connsiteX70" fmla="*/ 6236844 w 7982633"/>
              <a:gd name="connsiteY70" fmla="*/ 1372562 h 6256180"/>
              <a:gd name="connsiteX71" fmla="*/ 5960619 w 7982633"/>
              <a:gd name="connsiteY71" fmla="*/ 1572587 h 6256180"/>
              <a:gd name="connsiteX72" fmla="*/ 5493894 w 7982633"/>
              <a:gd name="connsiteY72" fmla="*/ 1610687 h 6256180"/>
              <a:gd name="connsiteX73" fmla="*/ 5770119 w 7982633"/>
              <a:gd name="connsiteY73" fmla="*/ 1343987 h 6256180"/>
              <a:gd name="connsiteX74" fmla="*/ 5408169 w 7982633"/>
              <a:gd name="connsiteY74" fmla="*/ 1296362 h 6256180"/>
              <a:gd name="connsiteX75" fmla="*/ 5760594 w 7982633"/>
              <a:gd name="connsiteY75" fmla="*/ 962987 h 6256180"/>
              <a:gd name="connsiteX76" fmla="*/ 5789169 w 7982633"/>
              <a:gd name="connsiteY76" fmla="*/ 743912 h 6256180"/>
              <a:gd name="connsiteX77" fmla="*/ 5512944 w 7982633"/>
              <a:gd name="connsiteY77" fmla="*/ 677237 h 6256180"/>
              <a:gd name="connsiteX78" fmla="*/ 5198619 w 7982633"/>
              <a:gd name="connsiteY78" fmla="*/ 753437 h 6256180"/>
              <a:gd name="connsiteX79" fmla="*/ 5465319 w 7982633"/>
              <a:gd name="connsiteY79" fmla="*/ 524837 h 6256180"/>
              <a:gd name="connsiteX80" fmla="*/ 5455794 w 7982633"/>
              <a:gd name="connsiteY80" fmla="*/ 353387 h 6256180"/>
              <a:gd name="connsiteX81" fmla="*/ 5093844 w 7982633"/>
              <a:gd name="connsiteY81" fmla="*/ 286712 h 6256180"/>
              <a:gd name="connsiteX82" fmla="*/ 5093844 w 7982633"/>
              <a:gd name="connsiteY82" fmla="*/ 67637 h 6256180"/>
              <a:gd name="connsiteX83" fmla="*/ 4998594 w 7982633"/>
              <a:gd name="connsiteY83" fmla="*/ 962 h 6256180"/>
              <a:gd name="connsiteX84" fmla="*/ 4227069 w 7982633"/>
              <a:gd name="connsiteY84" fmla="*/ 105737 h 6256180"/>
              <a:gd name="connsiteX85" fmla="*/ 4208019 w 7982633"/>
              <a:gd name="connsiteY85" fmla="*/ 315287 h 6256180"/>
              <a:gd name="connsiteX86" fmla="*/ 4160394 w 7982633"/>
              <a:gd name="connsiteY86" fmla="*/ 391487 h 6256180"/>
              <a:gd name="connsiteX87" fmla="*/ 3855594 w 7982633"/>
              <a:gd name="connsiteY87" fmla="*/ 362912 h 6256180"/>
              <a:gd name="connsiteX88" fmla="*/ 3617469 w 7982633"/>
              <a:gd name="connsiteY88" fmla="*/ 801062 h 6256180"/>
              <a:gd name="connsiteX89" fmla="*/ 3426969 w 7982633"/>
              <a:gd name="connsiteY89" fmla="*/ 1191587 h 6256180"/>
              <a:gd name="connsiteX90" fmla="*/ 3122169 w 7982633"/>
              <a:gd name="connsiteY90" fmla="*/ 1201112 h 6256180"/>
              <a:gd name="connsiteX91" fmla="*/ 2674494 w 7982633"/>
              <a:gd name="connsiteY91" fmla="*/ 1420187 h 6256180"/>
              <a:gd name="connsiteX92" fmla="*/ 2598294 w 7982633"/>
              <a:gd name="connsiteY92" fmla="*/ 1667837 h 6256180"/>
              <a:gd name="connsiteX93" fmla="*/ 1979169 w 7982633"/>
              <a:gd name="connsiteY93" fmla="*/ 2220287 h 6256180"/>
              <a:gd name="connsiteX94" fmla="*/ 1893444 w 7982633"/>
              <a:gd name="connsiteY94" fmla="*/ 2096462 h 6256180"/>
              <a:gd name="connsiteX95" fmla="*/ 1741044 w 7982633"/>
              <a:gd name="connsiteY95" fmla="*/ 2172662 h 6256180"/>
              <a:gd name="connsiteX96" fmla="*/ 1617219 w 7982633"/>
              <a:gd name="connsiteY96" fmla="*/ 2105987 h 6256180"/>
              <a:gd name="connsiteX97" fmla="*/ 1436244 w 7982633"/>
              <a:gd name="connsiteY97" fmla="*/ 2363162 h 6256180"/>
              <a:gd name="connsiteX98" fmla="*/ 1331469 w 7982633"/>
              <a:gd name="connsiteY98" fmla="*/ 2534612 h 6256180"/>
              <a:gd name="connsiteX99" fmla="*/ 759969 w 7982633"/>
              <a:gd name="connsiteY99" fmla="*/ 2258387 h 6256180"/>
              <a:gd name="connsiteX100" fmla="*/ 769494 w 7982633"/>
              <a:gd name="connsiteY100" fmla="*/ 2153612 h 6256180"/>
              <a:gd name="connsiteX101" fmla="*/ 740919 w 7982633"/>
              <a:gd name="connsiteY101" fmla="*/ 1905962 h 6256180"/>
              <a:gd name="connsiteX102" fmla="*/ 559944 w 7982633"/>
              <a:gd name="connsiteY102" fmla="*/ 1753562 h 6256180"/>
              <a:gd name="connsiteX103" fmla="*/ 226569 w 7982633"/>
              <a:gd name="connsiteY103" fmla="*/ 1696412 h 6256180"/>
              <a:gd name="connsiteX104" fmla="*/ 169419 w 7982633"/>
              <a:gd name="connsiteY104" fmla="*/ 1877387 h 6256180"/>
              <a:gd name="connsiteX105" fmla="*/ 159894 w 7982633"/>
              <a:gd name="connsiteY105" fmla="*/ 2182187 h 6256180"/>
              <a:gd name="connsiteX106" fmla="*/ 58294 w 7982633"/>
              <a:gd name="connsiteY106" fmla="*/ 2566362 h 6256180"/>
              <a:gd name="connsiteX107" fmla="*/ 7494 w 7982633"/>
              <a:gd name="connsiteY107" fmla="*/ 2639387 h 6256180"/>
              <a:gd name="connsiteX0" fmla="*/ 8568 w 7983707"/>
              <a:gd name="connsiteY0" fmla="*/ 2639387 h 6256180"/>
              <a:gd name="connsiteX1" fmla="*/ 227643 w 7983707"/>
              <a:gd name="connsiteY1" fmla="*/ 2725112 h 6256180"/>
              <a:gd name="connsiteX2" fmla="*/ 256218 w 7983707"/>
              <a:gd name="connsiteY2" fmla="*/ 2906087 h 6256180"/>
              <a:gd name="connsiteX3" fmla="*/ 475293 w 7983707"/>
              <a:gd name="connsiteY3" fmla="*/ 2877512 h 6256180"/>
              <a:gd name="connsiteX4" fmla="*/ 608643 w 7983707"/>
              <a:gd name="connsiteY4" fmla="*/ 2877512 h 6256180"/>
              <a:gd name="connsiteX5" fmla="*/ 627693 w 7983707"/>
              <a:gd name="connsiteY5" fmla="*/ 3134687 h 6256180"/>
              <a:gd name="connsiteX6" fmla="*/ 770568 w 7983707"/>
              <a:gd name="connsiteY6" fmla="*/ 3220412 h 6256180"/>
              <a:gd name="connsiteX7" fmla="*/ 1323018 w 7983707"/>
              <a:gd name="connsiteY7" fmla="*/ 3320425 h 6256180"/>
              <a:gd name="connsiteX8" fmla="*/ 1411124 w 7983707"/>
              <a:gd name="connsiteY8" fmla="*/ 3327568 h 6256180"/>
              <a:gd name="connsiteX9" fmla="*/ 1446843 w 7983707"/>
              <a:gd name="connsiteY9" fmla="*/ 3334712 h 6256180"/>
              <a:gd name="connsiteX10" fmla="*/ 1589718 w 7983707"/>
              <a:gd name="connsiteY10" fmla="*/ 3298993 h 6256180"/>
              <a:gd name="connsiteX11" fmla="*/ 1770693 w 7983707"/>
              <a:gd name="connsiteY11" fmla="*/ 3210887 h 6256180"/>
              <a:gd name="connsiteX12" fmla="*/ 2075493 w 7983707"/>
              <a:gd name="connsiteY12" fmla="*/ 3258512 h 6256180"/>
              <a:gd name="connsiteX13" fmla="*/ 2199318 w 7983707"/>
              <a:gd name="connsiteY13" fmla="*/ 3487112 h 6256180"/>
              <a:gd name="connsiteX14" fmla="*/ 2008818 w 7983707"/>
              <a:gd name="connsiteY14" fmla="*/ 3753812 h 6256180"/>
              <a:gd name="connsiteX15" fmla="*/ 1951668 w 7983707"/>
              <a:gd name="connsiteY15" fmla="*/ 4001462 h 6256180"/>
              <a:gd name="connsiteX16" fmla="*/ 2027868 w 7983707"/>
              <a:gd name="connsiteY16" fmla="*/ 4125287 h 6256180"/>
              <a:gd name="connsiteX17" fmla="*/ 1827843 w 7983707"/>
              <a:gd name="connsiteY17" fmla="*/ 4211012 h 6256180"/>
              <a:gd name="connsiteX18" fmla="*/ 1684968 w 7983707"/>
              <a:gd name="connsiteY18" fmla="*/ 3963362 h 6256180"/>
              <a:gd name="connsiteX19" fmla="*/ 1561143 w 7983707"/>
              <a:gd name="connsiteY19" fmla="*/ 3915737 h 6256180"/>
              <a:gd name="connsiteX20" fmla="*/ 1342068 w 7983707"/>
              <a:gd name="connsiteY20" fmla="*/ 4030037 h 6256180"/>
              <a:gd name="connsiteX21" fmla="*/ 1275393 w 7983707"/>
              <a:gd name="connsiteY21" fmla="*/ 4115762 h 6256180"/>
              <a:gd name="connsiteX22" fmla="*/ 1046793 w 7983707"/>
              <a:gd name="connsiteY22" fmla="*/ 4096712 h 6256180"/>
              <a:gd name="connsiteX23" fmla="*/ 856293 w 7983707"/>
              <a:gd name="connsiteY23" fmla="*/ 4163387 h 6256180"/>
              <a:gd name="connsiteX24" fmla="*/ 656268 w 7983707"/>
              <a:gd name="connsiteY24" fmla="*/ 3991937 h 6256180"/>
              <a:gd name="connsiteX25" fmla="*/ 275268 w 7983707"/>
              <a:gd name="connsiteY25" fmla="*/ 4020512 h 6256180"/>
              <a:gd name="connsiteX26" fmla="*/ 151443 w 7983707"/>
              <a:gd name="connsiteY26" fmla="*/ 4087187 h 6256180"/>
              <a:gd name="connsiteX27" fmla="*/ 341943 w 7983707"/>
              <a:gd name="connsiteY27" fmla="*/ 4163387 h 6256180"/>
              <a:gd name="connsiteX28" fmla="*/ 494343 w 7983707"/>
              <a:gd name="connsiteY28" fmla="*/ 4211012 h 6256180"/>
              <a:gd name="connsiteX29" fmla="*/ 532443 w 7983707"/>
              <a:gd name="connsiteY29" fmla="*/ 4401512 h 6256180"/>
              <a:gd name="connsiteX30" fmla="*/ 494343 w 7983707"/>
              <a:gd name="connsiteY30" fmla="*/ 4468187 h 6256180"/>
              <a:gd name="connsiteX31" fmla="*/ 561018 w 7983707"/>
              <a:gd name="connsiteY31" fmla="*/ 4525337 h 6256180"/>
              <a:gd name="connsiteX32" fmla="*/ 541968 w 7983707"/>
              <a:gd name="connsiteY32" fmla="*/ 4687262 h 6256180"/>
              <a:gd name="connsiteX33" fmla="*/ 341943 w 7983707"/>
              <a:gd name="connsiteY33" fmla="*/ 4782512 h 6256180"/>
              <a:gd name="connsiteX34" fmla="*/ 427668 w 7983707"/>
              <a:gd name="connsiteY34" fmla="*/ 5344487 h 6256180"/>
              <a:gd name="connsiteX35" fmla="*/ 180018 w 7983707"/>
              <a:gd name="connsiteY35" fmla="*/ 5820737 h 6256180"/>
              <a:gd name="connsiteX36" fmla="*/ 484818 w 7983707"/>
              <a:gd name="connsiteY36" fmla="*/ 6201737 h 6256180"/>
              <a:gd name="connsiteX37" fmla="*/ 1313493 w 7983707"/>
              <a:gd name="connsiteY37" fmla="*/ 6239837 h 6256180"/>
              <a:gd name="connsiteX38" fmla="*/ 1789743 w 7983707"/>
              <a:gd name="connsiteY38" fmla="*/ 6068387 h 6256180"/>
              <a:gd name="connsiteX39" fmla="*/ 2113593 w 7983707"/>
              <a:gd name="connsiteY39" fmla="*/ 5868362 h 6256180"/>
              <a:gd name="connsiteX40" fmla="*/ 2294568 w 7983707"/>
              <a:gd name="connsiteY40" fmla="*/ 5935037 h 6256180"/>
              <a:gd name="connsiteX41" fmla="*/ 2780343 w 7983707"/>
              <a:gd name="connsiteY41" fmla="*/ 5515937 h 6256180"/>
              <a:gd name="connsiteX42" fmla="*/ 2989893 w 7983707"/>
              <a:gd name="connsiteY42" fmla="*/ 5754062 h 6256180"/>
              <a:gd name="connsiteX43" fmla="*/ 3437568 w 7983707"/>
              <a:gd name="connsiteY43" fmla="*/ 5773112 h 6256180"/>
              <a:gd name="connsiteX44" fmla="*/ 3732843 w 7983707"/>
              <a:gd name="connsiteY44" fmla="*/ 5858837 h 6256180"/>
              <a:gd name="connsiteX45" fmla="*/ 3885243 w 7983707"/>
              <a:gd name="connsiteY45" fmla="*/ 5639762 h 6256180"/>
              <a:gd name="connsiteX46" fmla="*/ 4009068 w 7983707"/>
              <a:gd name="connsiteY46" fmla="*/ 5649287 h 6256180"/>
              <a:gd name="connsiteX47" fmla="*/ 4190043 w 7983707"/>
              <a:gd name="connsiteY47" fmla="*/ 5430212 h 6256180"/>
              <a:gd name="connsiteX48" fmla="*/ 4009068 w 7983707"/>
              <a:gd name="connsiteY48" fmla="*/ 5249237 h 6256180"/>
              <a:gd name="connsiteX49" fmla="*/ 4151943 w 7983707"/>
              <a:gd name="connsiteY49" fmla="*/ 5115887 h 6256180"/>
              <a:gd name="connsiteX50" fmla="*/ 4342443 w 7983707"/>
              <a:gd name="connsiteY50" fmla="*/ 5039687 h 6256180"/>
              <a:gd name="connsiteX51" fmla="*/ 4723443 w 7983707"/>
              <a:gd name="connsiteY51" fmla="*/ 4468187 h 6256180"/>
              <a:gd name="connsiteX52" fmla="*/ 5004431 w 7983707"/>
              <a:gd name="connsiteY52" fmla="*/ 4132431 h 6256180"/>
              <a:gd name="connsiteX53" fmla="*/ 5333043 w 7983707"/>
              <a:gd name="connsiteY53" fmla="*/ 4006225 h 6256180"/>
              <a:gd name="connsiteX54" fmla="*/ 5578311 w 7983707"/>
              <a:gd name="connsiteY54" fmla="*/ 4003843 h 6256180"/>
              <a:gd name="connsiteX55" fmla="*/ 5787862 w 7983707"/>
              <a:gd name="connsiteY55" fmla="*/ 3868112 h 6256180"/>
              <a:gd name="connsiteX56" fmla="*/ 5830725 w 7983707"/>
              <a:gd name="connsiteY56" fmla="*/ 3639512 h 6256180"/>
              <a:gd name="connsiteX57" fmla="*/ 6075993 w 7983707"/>
              <a:gd name="connsiteY57" fmla="*/ 3546643 h 6256180"/>
              <a:gd name="connsiteX58" fmla="*/ 6573674 w 7983707"/>
              <a:gd name="connsiteY58" fmla="*/ 3268037 h 6256180"/>
              <a:gd name="connsiteX59" fmla="*/ 6914192 w 7983707"/>
              <a:gd name="connsiteY59" fmla="*/ 3214062 h 6256180"/>
              <a:gd name="connsiteX60" fmla="*/ 7028493 w 7983707"/>
              <a:gd name="connsiteY60" fmla="*/ 3210887 h 6256180"/>
              <a:gd name="connsiteX61" fmla="*/ 7714293 w 7983707"/>
              <a:gd name="connsiteY61" fmla="*/ 2906087 h 6256180"/>
              <a:gd name="connsiteX62" fmla="*/ 7853993 w 7983707"/>
              <a:gd name="connsiteY62" fmla="*/ 2798137 h 6256180"/>
              <a:gd name="connsiteX63" fmla="*/ 7952418 w 7983707"/>
              <a:gd name="connsiteY63" fmla="*/ 2604462 h 6256180"/>
              <a:gd name="connsiteX64" fmla="*/ 7968293 w 7983707"/>
              <a:gd name="connsiteY64" fmla="*/ 2423487 h 6256180"/>
              <a:gd name="connsiteX65" fmla="*/ 7746043 w 7983707"/>
              <a:gd name="connsiteY65" fmla="*/ 2388562 h 6256180"/>
              <a:gd name="connsiteX66" fmla="*/ 7841292 w 7983707"/>
              <a:gd name="connsiteY66" fmla="*/ 2217112 h 6256180"/>
              <a:gd name="connsiteX67" fmla="*/ 7907968 w 7983707"/>
              <a:gd name="connsiteY67" fmla="*/ 1934537 h 6256180"/>
              <a:gd name="connsiteX68" fmla="*/ 6818943 w 7983707"/>
              <a:gd name="connsiteY68" fmla="*/ 982037 h 6256180"/>
              <a:gd name="connsiteX69" fmla="*/ 6152193 w 7983707"/>
              <a:gd name="connsiteY69" fmla="*/ 1039187 h 6256180"/>
              <a:gd name="connsiteX70" fmla="*/ 6237918 w 7983707"/>
              <a:gd name="connsiteY70" fmla="*/ 1372562 h 6256180"/>
              <a:gd name="connsiteX71" fmla="*/ 5961693 w 7983707"/>
              <a:gd name="connsiteY71" fmla="*/ 1572587 h 6256180"/>
              <a:gd name="connsiteX72" fmla="*/ 5494968 w 7983707"/>
              <a:gd name="connsiteY72" fmla="*/ 1610687 h 6256180"/>
              <a:gd name="connsiteX73" fmla="*/ 5771193 w 7983707"/>
              <a:gd name="connsiteY73" fmla="*/ 1343987 h 6256180"/>
              <a:gd name="connsiteX74" fmla="*/ 5409243 w 7983707"/>
              <a:gd name="connsiteY74" fmla="*/ 1296362 h 6256180"/>
              <a:gd name="connsiteX75" fmla="*/ 5761668 w 7983707"/>
              <a:gd name="connsiteY75" fmla="*/ 962987 h 6256180"/>
              <a:gd name="connsiteX76" fmla="*/ 5790243 w 7983707"/>
              <a:gd name="connsiteY76" fmla="*/ 743912 h 6256180"/>
              <a:gd name="connsiteX77" fmla="*/ 5514018 w 7983707"/>
              <a:gd name="connsiteY77" fmla="*/ 677237 h 6256180"/>
              <a:gd name="connsiteX78" fmla="*/ 5199693 w 7983707"/>
              <a:gd name="connsiteY78" fmla="*/ 753437 h 6256180"/>
              <a:gd name="connsiteX79" fmla="*/ 5466393 w 7983707"/>
              <a:gd name="connsiteY79" fmla="*/ 524837 h 6256180"/>
              <a:gd name="connsiteX80" fmla="*/ 5456868 w 7983707"/>
              <a:gd name="connsiteY80" fmla="*/ 353387 h 6256180"/>
              <a:gd name="connsiteX81" fmla="*/ 5094918 w 7983707"/>
              <a:gd name="connsiteY81" fmla="*/ 286712 h 6256180"/>
              <a:gd name="connsiteX82" fmla="*/ 5094918 w 7983707"/>
              <a:gd name="connsiteY82" fmla="*/ 67637 h 6256180"/>
              <a:gd name="connsiteX83" fmla="*/ 4999668 w 7983707"/>
              <a:gd name="connsiteY83" fmla="*/ 962 h 6256180"/>
              <a:gd name="connsiteX84" fmla="*/ 4228143 w 7983707"/>
              <a:gd name="connsiteY84" fmla="*/ 105737 h 6256180"/>
              <a:gd name="connsiteX85" fmla="*/ 4209093 w 7983707"/>
              <a:gd name="connsiteY85" fmla="*/ 315287 h 6256180"/>
              <a:gd name="connsiteX86" fmla="*/ 4161468 w 7983707"/>
              <a:gd name="connsiteY86" fmla="*/ 391487 h 6256180"/>
              <a:gd name="connsiteX87" fmla="*/ 3856668 w 7983707"/>
              <a:gd name="connsiteY87" fmla="*/ 362912 h 6256180"/>
              <a:gd name="connsiteX88" fmla="*/ 3618543 w 7983707"/>
              <a:gd name="connsiteY88" fmla="*/ 801062 h 6256180"/>
              <a:gd name="connsiteX89" fmla="*/ 3428043 w 7983707"/>
              <a:gd name="connsiteY89" fmla="*/ 1191587 h 6256180"/>
              <a:gd name="connsiteX90" fmla="*/ 3123243 w 7983707"/>
              <a:gd name="connsiteY90" fmla="*/ 1201112 h 6256180"/>
              <a:gd name="connsiteX91" fmla="*/ 2675568 w 7983707"/>
              <a:gd name="connsiteY91" fmla="*/ 1420187 h 6256180"/>
              <a:gd name="connsiteX92" fmla="*/ 2599368 w 7983707"/>
              <a:gd name="connsiteY92" fmla="*/ 1667837 h 6256180"/>
              <a:gd name="connsiteX93" fmla="*/ 1980243 w 7983707"/>
              <a:gd name="connsiteY93" fmla="*/ 2220287 h 6256180"/>
              <a:gd name="connsiteX94" fmla="*/ 1894518 w 7983707"/>
              <a:gd name="connsiteY94" fmla="*/ 2096462 h 6256180"/>
              <a:gd name="connsiteX95" fmla="*/ 1742118 w 7983707"/>
              <a:gd name="connsiteY95" fmla="*/ 2172662 h 6256180"/>
              <a:gd name="connsiteX96" fmla="*/ 1618293 w 7983707"/>
              <a:gd name="connsiteY96" fmla="*/ 2105987 h 6256180"/>
              <a:gd name="connsiteX97" fmla="*/ 1437318 w 7983707"/>
              <a:gd name="connsiteY97" fmla="*/ 2363162 h 6256180"/>
              <a:gd name="connsiteX98" fmla="*/ 1332543 w 7983707"/>
              <a:gd name="connsiteY98" fmla="*/ 2534612 h 6256180"/>
              <a:gd name="connsiteX99" fmla="*/ 761043 w 7983707"/>
              <a:gd name="connsiteY99" fmla="*/ 2258387 h 6256180"/>
              <a:gd name="connsiteX100" fmla="*/ 770568 w 7983707"/>
              <a:gd name="connsiteY100" fmla="*/ 2153612 h 6256180"/>
              <a:gd name="connsiteX101" fmla="*/ 741993 w 7983707"/>
              <a:gd name="connsiteY101" fmla="*/ 1905962 h 6256180"/>
              <a:gd name="connsiteX102" fmla="*/ 561018 w 7983707"/>
              <a:gd name="connsiteY102" fmla="*/ 1753562 h 6256180"/>
              <a:gd name="connsiteX103" fmla="*/ 227643 w 7983707"/>
              <a:gd name="connsiteY103" fmla="*/ 1696412 h 6256180"/>
              <a:gd name="connsiteX104" fmla="*/ 170493 w 7983707"/>
              <a:gd name="connsiteY104" fmla="*/ 1877387 h 6256180"/>
              <a:gd name="connsiteX105" fmla="*/ 199068 w 7983707"/>
              <a:gd name="connsiteY105" fmla="*/ 2531437 h 6256180"/>
              <a:gd name="connsiteX106" fmla="*/ 59368 w 7983707"/>
              <a:gd name="connsiteY106" fmla="*/ 2566362 h 6256180"/>
              <a:gd name="connsiteX107" fmla="*/ 8568 w 7983707"/>
              <a:gd name="connsiteY107" fmla="*/ 2639387 h 6256180"/>
              <a:gd name="connsiteX0" fmla="*/ 8568 w 7983707"/>
              <a:gd name="connsiteY0" fmla="*/ 2639387 h 6256180"/>
              <a:gd name="connsiteX1" fmla="*/ 227643 w 7983707"/>
              <a:gd name="connsiteY1" fmla="*/ 2725112 h 6256180"/>
              <a:gd name="connsiteX2" fmla="*/ 256218 w 7983707"/>
              <a:gd name="connsiteY2" fmla="*/ 2906087 h 6256180"/>
              <a:gd name="connsiteX3" fmla="*/ 475293 w 7983707"/>
              <a:gd name="connsiteY3" fmla="*/ 2877512 h 6256180"/>
              <a:gd name="connsiteX4" fmla="*/ 608643 w 7983707"/>
              <a:gd name="connsiteY4" fmla="*/ 2877512 h 6256180"/>
              <a:gd name="connsiteX5" fmla="*/ 627693 w 7983707"/>
              <a:gd name="connsiteY5" fmla="*/ 3134687 h 6256180"/>
              <a:gd name="connsiteX6" fmla="*/ 770568 w 7983707"/>
              <a:gd name="connsiteY6" fmla="*/ 3220412 h 6256180"/>
              <a:gd name="connsiteX7" fmla="*/ 1323018 w 7983707"/>
              <a:gd name="connsiteY7" fmla="*/ 3320425 h 6256180"/>
              <a:gd name="connsiteX8" fmla="*/ 1411124 w 7983707"/>
              <a:gd name="connsiteY8" fmla="*/ 3327568 h 6256180"/>
              <a:gd name="connsiteX9" fmla="*/ 1446843 w 7983707"/>
              <a:gd name="connsiteY9" fmla="*/ 3334712 h 6256180"/>
              <a:gd name="connsiteX10" fmla="*/ 1589718 w 7983707"/>
              <a:gd name="connsiteY10" fmla="*/ 3298993 h 6256180"/>
              <a:gd name="connsiteX11" fmla="*/ 1770693 w 7983707"/>
              <a:gd name="connsiteY11" fmla="*/ 3210887 h 6256180"/>
              <a:gd name="connsiteX12" fmla="*/ 2075493 w 7983707"/>
              <a:gd name="connsiteY12" fmla="*/ 3258512 h 6256180"/>
              <a:gd name="connsiteX13" fmla="*/ 2199318 w 7983707"/>
              <a:gd name="connsiteY13" fmla="*/ 3487112 h 6256180"/>
              <a:gd name="connsiteX14" fmla="*/ 2008818 w 7983707"/>
              <a:gd name="connsiteY14" fmla="*/ 3753812 h 6256180"/>
              <a:gd name="connsiteX15" fmla="*/ 1951668 w 7983707"/>
              <a:gd name="connsiteY15" fmla="*/ 4001462 h 6256180"/>
              <a:gd name="connsiteX16" fmla="*/ 2027868 w 7983707"/>
              <a:gd name="connsiteY16" fmla="*/ 4125287 h 6256180"/>
              <a:gd name="connsiteX17" fmla="*/ 1827843 w 7983707"/>
              <a:gd name="connsiteY17" fmla="*/ 4211012 h 6256180"/>
              <a:gd name="connsiteX18" fmla="*/ 1684968 w 7983707"/>
              <a:gd name="connsiteY18" fmla="*/ 3963362 h 6256180"/>
              <a:gd name="connsiteX19" fmla="*/ 1561143 w 7983707"/>
              <a:gd name="connsiteY19" fmla="*/ 3915737 h 6256180"/>
              <a:gd name="connsiteX20" fmla="*/ 1342068 w 7983707"/>
              <a:gd name="connsiteY20" fmla="*/ 4030037 h 6256180"/>
              <a:gd name="connsiteX21" fmla="*/ 1275393 w 7983707"/>
              <a:gd name="connsiteY21" fmla="*/ 4115762 h 6256180"/>
              <a:gd name="connsiteX22" fmla="*/ 1046793 w 7983707"/>
              <a:gd name="connsiteY22" fmla="*/ 4096712 h 6256180"/>
              <a:gd name="connsiteX23" fmla="*/ 856293 w 7983707"/>
              <a:gd name="connsiteY23" fmla="*/ 4163387 h 6256180"/>
              <a:gd name="connsiteX24" fmla="*/ 656268 w 7983707"/>
              <a:gd name="connsiteY24" fmla="*/ 3991937 h 6256180"/>
              <a:gd name="connsiteX25" fmla="*/ 275268 w 7983707"/>
              <a:gd name="connsiteY25" fmla="*/ 4020512 h 6256180"/>
              <a:gd name="connsiteX26" fmla="*/ 151443 w 7983707"/>
              <a:gd name="connsiteY26" fmla="*/ 4087187 h 6256180"/>
              <a:gd name="connsiteX27" fmla="*/ 341943 w 7983707"/>
              <a:gd name="connsiteY27" fmla="*/ 4163387 h 6256180"/>
              <a:gd name="connsiteX28" fmla="*/ 494343 w 7983707"/>
              <a:gd name="connsiteY28" fmla="*/ 4211012 h 6256180"/>
              <a:gd name="connsiteX29" fmla="*/ 532443 w 7983707"/>
              <a:gd name="connsiteY29" fmla="*/ 4401512 h 6256180"/>
              <a:gd name="connsiteX30" fmla="*/ 494343 w 7983707"/>
              <a:gd name="connsiteY30" fmla="*/ 4468187 h 6256180"/>
              <a:gd name="connsiteX31" fmla="*/ 561018 w 7983707"/>
              <a:gd name="connsiteY31" fmla="*/ 4525337 h 6256180"/>
              <a:gd name="connsiteX32" fmla="*/ 541968 w 7983707"/>
              <a:gd name="connsiteY32" fmla="*/ 4687262 h 6256180"/>
              <a:gd name="connsiteX33" fmla="*/ 341943 w 7983707"/>
              <a:gd name="connsiteY33" fmla="*/ 4782512 h 6256180"/>
              <a:gd name="connsiteX34" fmla="*/ 427668 w 7983707"/>
              <a:gd name="connsiteY34" fmla="*/ 5344487 h 6256180"/>
              <a:gd name="connsiteX35" fmla="*/ 180018 w 7983707"/>
              <a:gd name="connsiteY35" fmla="*/ 5820737 h 6256180"/>
              <a:gd name="connsiteX36" fmla="*/ 484818 w 7983707"/>
              <a:gd name="connsiteY36" fmla="*/ 6201737 h 6256180"/>
              <a:gd name="connsiteX37" fmla="*/ 1313493 w 7983707"/>
              <a:gd name="connsiteY37" fmla="*/ 6239837 h 6256180"/>
              <a:gd name="connsiteX38" fmla="*/ 1789743 w 7983707"/>
              <a:gd name="connsiteY38" fmla="*/ 6068387 h 6256180"/>
              <a:gd name="connsiteX39" fmla="*/ 2113593 w 7983707"/>
              <a:gd name="connsiteY39" fmla="*/ 5868362 h 6256180"/>
              <a:gd name="connsiteX40" fmla="*/ 2294568 w 7983707"/>
              <a:gd name="connsiteY40" fmla="*/ 5935037 h 6256180"/>
              <a:gd name="connsiteX41" fmla="*/ 2780343 w 7983707"/>
              <a:gd name="connsiteY41" fmla="*/ 5515937 h 6256180"/>
              <a:gd name="connsiteX42" fmla="*/ 2989893 w 7983707"/>
              <a:gd name="connsiteY42" fmla="*/ 5754062 h 6256180"/>
              <a:gd name="connsiteX43" fmla="*/ 3437568 w 7983707"/>
              <a:gd name="connsiteY43" fmla="*/ 5773112 h 6256180"/>
              <a:gd name="connsiteX44" fmla="*/ 3732843 w 7983707"/>
              <a:gd name="connsiteY44" fmla="*/ 5858837 h 6256180"/>
              <a:gd name="connsiteX45" fmla="*/ 3885243 w 7983707"/>
              <a:gd name="connsiteY45" fmla="*/ 5639762 h 6256180"/>
              <a:gd name="connsiteX46" fmla="*/ 4009068 w 7983707"/>
              <a:gd name="connsiteY46" fmla="*/ 5649287 h 6256180"/>
              <a:gd name="connsiteX47" fmla="*/ 4190043 w 7983707"/>
              <a:gd name="connsiteY47" fmla="*/ 5430212 h 6256180"/>
              <a:gd name="connsiteX48" fmla="*/ 4009068 w 7983707"/>
              <a:gd name="connsiteY48" fmla="*/ 5249237 h 6256180"/>
              <a:gd name="connsiteX49" fmla="*/ 4151943 w 7983707"/>
              <a:gd name="connsiteY49" fmla="*/ 5115887 h 6256180"/>
              <a:gd name="connsiteX50" fmla="*/ 4342443 w 7983707"/>
              <a:gd name="connsiteY50" fmla="*/ 5039687 h 6256180"/>
              <a:gd name="connsiteX51" fmla="*/ 4723443 w 7983707"/>
              <a:gd name="connsiteY51" fmla="*/ 4468187 h 6256180"/>
              <a:gd name="connsiteX52" fmla="*/ 5004431 w 7983707"/>
              <a:gd name="connsiteY52" fmla="*/ 4132431 h 6256180"/>
              <a:gd name="connsiteX53" fmla="*/ 5333043 w 7983707"/>
              <a:gd name="connsiteY53" fmla="*/ 4006225 h 6256180"/>
              <a:gd name="connsiteX54" fmla="*/ 5578311 w 7983707"/>
              <a:gd name="connsiteY54" fmla="*/ 4003843 h 6256180"/>
              <a:gd name="connsiteX55" fmla="*/ 5787862 w 7983707"/>
              <a:gd name="connsiteY55" fmla="*/ 3868112 h 6256180"/>
              <a:gd name="connsiteX56" fmla="*/ 5830725 w 7983707"/>
              <a:gd name="connsiteY56" fmla="*/ 3639512 h 6256180"/>
              <a:gd name="connsiteX57" fmla="*/ 6075993 w 7983707"/>
              <a:gd name="connsiteY57" fmla="*/ 3546643 h 6256180"/>
              <a:gd name="connsiteX58" fmla="*/ 6573674 w 7983707"/>
              <a:gd name="connsiteY58" fmla="*/ 3268037 h 6256180"/>
              <a:gd name="connsiteX59" fmla="*/ 6914192 w 7983707"/>
              <a:gd name="connsiteY59" fmla="*/ 3214062 h 6256180"/>
              <a:gd name="connsiteX60" fmla="*/ 7028493 w 7983707"/>
              <a:gd name="connsiteY60" fmla="*/ 3210887 h 6256180"/>
              <a:gd name="connsiteX61" fmla="*/ 7714293 w 7983707"/>
              <a:gd name="connsiteY61" fmla="*/ 2906087 h 6256180"/>
              <a:gd name="connsiteX62" fmla="*/ 7853993 w 7983707"/>
              <a:gd name="connsiteY62" fmla="*/ 2798137 h 6256180"/>
              <a:gd name="connsiteX63" fmla="*/ 7952418 w 7983707"/>
              <a:gd name="connsiteY63" fmla="*/ 2604462 h 6256180"/>
              <a:gd name="connsiteX64" fmla="*/ 7968293 w 7983707"/>
              <a:gd name="connsiteY64" fmla="*/ 2423487 h 6256180"/>
              <a:gd name="connsiteX65" fmla="*/ 7746043 w 7983707"/>
              <a:gd name="connsiteY65" fmla="*/ 2388562 h 6256180"/>
              <a:gd name="connsiteX66" fmla="*/ 7841292 w 7983707"/>
              <a:gd name="connsiteY66" fmla="*/ 2217112 h 6256180"/>
              <a:gd name="connsiteX67" fmla="*/ 7907968 w 7983707"/>
              <a:gd name="connsiteY67" fmla="*/ 1934537 h 6256180"/>
              <a:gd name="connsiteX68" fmla="*/ 6818943 w 7983707"/>
              <a:gd name="connsiteY68" fmla="*/ 982037 h 6256180"/>
              <a:gd name="connsiteX69" fmla="*/ 6152193 w 7983707"/>
              <a:gd name="connsiteY69" fmla="*/ 1039187 h 6256180"/>
              <a:gd name="connsiteX70" fmla="*/ 6237918 w 7983707"/>
              <a:gd name="connsiteY70" fmla="*/ 1372562 h 6256180"/>
              <a:gd name="connsiteX71" fmla="*/ 5961693 w 7983707"/>
              <a:gd name="connsiteY71" fmla="*/ 1572587 h 6256180"/>
              <a:gd name="connsiteX72" fmla="*/ 5494968 w 7983707"/>
              <a:gd name="connsiteY72" fmla="*/ 1610687 h 6256180"/>
              <a:gd name="connsiteX73" fmla="*/ 5771193 w 7983707"/>
              <a:gd name="connsiteY73" fmla="*/ 1343987 h 6256180"/>
              <a:gd name="connsiteX74" fmla="*/ 5409243 w 7983707"/>
              <a:gd name="connsiteY74" fmla="*/ 1296362 h 6256180"/>
              <a:gd name="connsiteX75" fmla="*/ 5761668 w 7983707"/>
              <a:gd name="connsiteY75" fmla="*/ 962987 h 6256180"/>
              <a:gd name="connsiteX76" fmla="*/ 5790243 w 7983707"/>
              <a:gd name="connsiteY76" fmla="*/ 743912 h 6256180"/>
              <a:gd name="connsiteX77" fmla="*/ 5514018 w 7983707"/>
              <a:gd name="connsiteY77" fmla="*/ 677237 h 6256180"/>
              <a:gd name="connsiteX78" fmla="*/ 5199693 w 7983707"/>
              <a:gd name="connsiteY78" fmla="*/ 753437 h 6256180"/>
              <a:gd name="connsiteX79" fmla="*/ 5466393 w 7983707"/>
              <a:gd name="connsiteY79" fmla="*/ 524837 h 6256180"/>
              <a:gd name="connsiteX80" fmla="*/ 5456868 w 7983707"/>
              <a:gd name="connsiteY80" fmla="*/ 353387 h 6256180"/>
              <a:gd name="connsiteX81" fmla="*/ 5094918 w 7983707"/>
              <a:gd name="connsiteY81" fmla="*/ 286712 h 6256180"/>
              <a:gd name="connsiteX82" fmla="*/ 5094918 w 7983707"/>
              <a:gd name="connsiteY82" fmla="*/ 67637 h 6256180"/>
              <a:gd name="connsiteX83" fmla="*/ 4999668 w 7983707"/>
              <a:gd name="connsiteY83" fmla="*/ 962 h 6256180"/>
              <a:gd name="connsiteX84" fmla="*/ 4228143 w 7983707"/>
              <a:gd name="connsiteY84" fmla="*/ 105737 h 6256180"/>
              <a:gd name="connsiteX85" fmla="*/ 4209093 w 7983707"/>
              <a:gd name="connsiteY85" fmla="*/ 315287 h 6256180"/>
              <a:gd name="connsiteX86" fmla="*/ 4161468 w 7983707"/>
              <a:gd name="connsiteY86" fmla="*/ 391487 h 6256180"/>
              <a:gd name="connsiteX87" fmla="*/ 3856668 w 7983707"/>
              <a:gd name="connsiteY87" fmla="*/ 362912 h 6256180"/>
              <a:gd name="connsiteX88" fmla="*/ 3618543 w 7983707"/>
              <a:gd name="connsiteY88" fmla="*/ 801062 h 6256180"/>
              <a:gd name="connsiteX89" fmla="*/ 3428043 w 7983707"/>
              <a:gd name="connsiteY89" fmla="*/ 1191587 h 6256180"/>
              <a:gd name="connsiteX90" fmla="*/ 3123243 w 7983707"/>
              <a:gd name="connsiteY90" fmla="*/ 1201112 h 6256180"/>
              <a:gd name="connsiteX91" fmla="*/ 2675568 w 7983707"/>
              <a:gd name="connsiteY91" fmla="*/ 1420187 h 6256180"/>
              <a:gd name="connsiteX92" fmla="*/ 2599368 w 7983707"/>
              <a:gd name="connsiteY92" fmla="*/ 1667837 h 6256180"/>
              <a:gd name="connsiteX93" fmla="*/ 1980243 w 7983707"/>
              <a:gd name="connsiteY93" fmla="*/ 2220287 h 6256180"/>
              <a:gd name="connsiteX94" fmla="*/ 1894518 w 7983707"/>
              <a:gd name="connsiteY94" fmla="*/ 2096462 h 6256180"/>
              <a:gd name="connsiteX95" fmla="*/ 1742118 w 7983707"/>
              <a:gd name="connsiteY95" fmla="*/ 2172662 h 6256180"/>
              <a:gd name="connsiteX96" fmla="*/ 1618293 w 7983707"/>
              <a:gd name="connsiteY96" fmla="*/ 2105987 h 6256180"/>
              <a:gd name="connsiteX97" fmla="*/ 1437318 w 7983707"/>
              <a:gd name="connsiteY97" fmla="*/ 2363162 h 6256180"/>
              <a:gd name="connsiteX98" fmla="*/ 1332543 w 7983707"/>
              <a:gd name="connsiteY98" fmla="*/ 2534612 h 6256180"/>
              <a:gd name="connsiteX99" fmla="*/ 761043 w 7983707"/>
              <a:gd name="connsiteY99" fmla="*/ 2258387 h 6256180"/>
              <a:gd name="connsiteX100" fmla="*/ 770568 w 7983707"/>
              <a:gd name="connsiteY100" fmla="*/ 2153612 h 6256180"/>
              <a:gd name="connsiteX101" fmla="*/ 741993 w 7983707"/>
              <a:gd name="connsiteY101" fmla="*/ 1905962 h 6256180"/>
              <a:gd name="connsiteX102" fmla="*/ 561018 w 7983707"/>
              <a:gd name="connsiteY102" fmla="*/ 1753562 h 6256180"/>
              <a:gd name="connsiteX103" fmla="*/ 227643 w 7983707"/>
              <a:gd name="connsiteY103" fmla="*/ 1696412 h 6256180"/>
              <a:gd name="connsiteX104" fmla="*/ 367343 w 7983707"/>
              <a:gd name="connsiteY104" fmla="*/ 2461587 h 6256180"/>
              <a:gd name="connsiteX105" fmla="*/ 199068 w 7983707"/>
              <a:gd name="connsiteY105" fmla="*/ 2531437 h 6256180"/>
              <a:gd name="connsiteX106" fmla="*/ 59368 w 7983707"/>
              <a:gd name="connsiteY106" fmla="*/ 2566362 h 6256180"/>
              <a:gd name="connsiteX107" fmla="*/ 8568 w 7983707"/>
              <a:gd name="connsiteY107" fmla="*/ 2639387 h 6256180"/>
              <a:gd name="connsiteX0" fmla="*/ 8568 w 7983707"/>
              <a:gd name="connsiteY0" fmla="*/ 2639387 h 6256180"/>
              <a:gd name="connsiteX1" fmla="*/ 227643 w 7983707"/>
              <a:gd name="connsiteY1" fmla="*/ 2725112 h 6256180"/>
              <a:gd name="connsiteX2" fmla="*/ 256218 w 7983707"/>
              <a:gd name="connsiteY2" fmla="*/ 2906087 h 6256180"/>
              <a:gd name="connsiteX3" fmla="*/ 475293 w 7983707"/>
              <a:gd name="connsiteY3" fmla="*/ 2877512 h 6256180"/>
              <a:gd name="connsiteX4" fmla="*/ 608643 w 7983707"/>
              <a:gd name="connsiteY4" fmla="*/ 2877512 h 6256180"/>
              <a:gd name="connsiteX5" fmla="*/ 627693 w 7983707"/>
              <a:gd name="connsiteY5" fmla="*/ 3134687 h 6256180"/>
              <a:gd name="connsiteX6" fmla="*/ 770568 w 7983707"/>
              <a:gd name="connsiteY6" fmla="*/ 3220412 h 6256180"/>
              <a:gd name="connsiteX7" fmla="*/ 1323018 w 7983707"/>
              <a:gd name="connsiteY7" fmla="*/ 3320425 h 6256180"/>
              <a:gd name="connsiteX8" fmla="*/ 1411124 w 7983707"/>
              <a:gd name="connsiteY8" fmla="*/ 3327568 h 6256180"/>
              <a:gd name="connsiteX9" fmla="*/ 1446843 w 7983707"/>
              <a:gd name="connsiteY9" fmla="*/ 3334712 h 6256180"/>
              <a:gd name="connsiteX10" fmla="*/ 1589718 w 7983707"/>
              <a:gd name="connsiteY10" fmla="*/ 3298993 h 6256180"/>
              <a:gd name="connsiteX11" fmla="*/ 1770693 w 7983707"/>
              <a:gd name="connsiteY11" fmla="*/ 3210887 h 6256180"/>
              <a:gd name="connsiteX12" fmla="*/ 2075493 w 7983707"/>
              <a:gd name="connsiteY12" fmla="*/ 3258512 h 6256180"/>
              <a:gd name="connsiteX13" fmla="*/ 2199318 w 7983707"/>
              <a:gd name="connsiteY13" fmla="*/ 3487112 h 6256180"/>
              <a:gd name="connsiteX14" fmla="*/ 2008818 w 7983707"/>
              <a:gd name="connsiteY14" fmla="*/ 3753812 h 6256180"/>
              <a:gd name="connsiteX15" fmla="*/ 1951668 w 7983707"/>
              <a:gd name="connsiteY15" fmla="*/ 4001462 h 6256180"/>
              <a:gd name="connsiteX16" fmla="*/ 2027868 w 7983707"/>
              <a:gd name="connsiteY16" fmla="*/ 4125287 h 6256180"/>
              <a:gd name="connsiteX17" fmla="*/ 1827843 w 7983707"/>
              <a:gd name="connsiteY17" fmla="*/ 4211012 h 6256180"/>
              <a:gd name="connsiteX18" fmla="*/ 1684968 w 7983707"/>
              <a:gd name="connsiteY18" fmla="*/ 3963362 h 6256180"/>
              <a:gd name="connsiteX19" fmla="*/ 1561143 w 7983707"/>
              <a:gd name="connsiteY19" fmla="*/ 3915737 h 6256180"/>
              <a:gd name="connsiteX20" fmla="*/ 1342068 w 7983707"/>
              <a:gd name="connsiteY20" fmla="*/ 4030037 h 6256180"/>
              <a:gd name="connsiteX21" fmla="*/ 1275393 w 7983707"/>
              <a:gd name="connsiteY21" fmla="*/ 4115762 h 6256180"/>
              <a:gd name="connsiteX22" fmla="*/ 1046793 w 7983707"/>
              <a:gd name="connsiteY22" fmla="*/ 4096712 h 6256180"/>
              <a:gd name="connsiteX23" fmla="*/ 856293 w 7983707"/>
              <a:gd name="connsiteY23" fmla="*/ 4163387 h 6256180"/>
              <a:gd name="connsiteX24" fmla="*/ 656268 w 7983707"/>
              <a:gd name="connsiteY24" fmla="*/ 3991937 h 6256180"/>
              <a:gd name="connsiteX25" fmla="*/ 275268 w 7983707"/>
              <a:gd name="connsiteY25" fmla="*/ 4020512 h 6256180"/>
              <a:gd name="connsiteX26" fmla="*/ 151443 w 7983707"/>
              <a:gd name="connsiteY26" fmla="*/ 4087187 h 6256180"/>
              <a:gd name="connsiteX27" fmla="*/ 341943 w 7983707"/>
              <a:gd name="connsiteY27" fmla="*/ 4163387 h 6256180"/>
              <a:gd name="connsiteX28" fmla="*/ 494343 w 7983707"/>
              <a:gd name="connsiteY28" fmla="*/ 4211012 h 6256180"/>
              <a:gd name="connsiteX29" fmla="*/ 532443 w 7983707"/>
              <a:gd name="connsiteY29" fmla="*/ 4401512 h 6256180"/>
              <a:gd name="connsiteX30" fmla="*/ 494343 w 7983707"/>
              <a:gd name="connsiteY30" fmla="*/ 4468187 h 6256180"/>
              <a:gd name="connsiteX31" fmla="*/ 561018 w 7983707"/>
              <a:gd name="connsiteY31" fmla="*/ 4525337 h 6256180"/>
              <a:gd name="connsiteX32" fmla="*/ 541968 w 7983707"/>
              <a:gd name="connsiteY32" fmla="*/ 4687262 h 6256180"/>
              <a:gd name="connsiteX33" fmla="*/ 341943 w 7983707"/>
              <a:gd name="connsiteY33" fmla="*/ 4782512 h 6256180"/>
              <a:gd name="connsiteX34" fmla="*/ 427668 w 7983707"/>
              <a:gd name="connsiteY34" fmla="*/ 5344487 h 6256180"/>
              <a:gd name="connsiteX35" fmla="*/ 180018 w 7983707"/>
              <a:gd name="connsiteY35" fmla="*/ 5820737 h 6256180"/>
              <a:gd name="connsiteX36" fmla="*/ 484818 w 7983707"/>
              <a:gd name="connsiteY36" fmla="*/ 6201737 h 6256180"/>
              <a:gd name="connsiteX37" fmla="*/ 1313493 w 7983707"/>
              <a:gd name="connsiteY37" fmla="*/ 6239837 h 6256180"/>
              <a:gd name="connsiteX38" fmla="*/ 1789743 w 7983707"/>
              <a:gd name="connsiteY38" fmla="*/ 6068387 h 6256180"/>
              <a:gd name="connsiteX39" fmla="*/ 2113593 w 7983707"/>
              <a:gd name="connsiteY39" fmla="*/ 5868362 h 6256180"/>
              <a:gd name="connsiteX40" fmla="*/ 2294568 w 7983707"/>
              <a:gd name="connsiteY40" fmla="*/ 5935037 h 6256180"/>
              <a:gd name="connsiteX41" fmla="*/ 2780343 w 7983707"/>
              <a:gd name="connsiteY41" fmla="*/ 5515937 h 6256180"/>
              <a:gd name="connsiteX42" fmla="*/ 2989893 w 7983707"/>
              <a:gd name="connsiteY42" fmla="*/ 5754062 h 6256180"/>
              <a:gd name="connsiteX43" fmla="*/ 3437568 w 7983707"/>
              <a:gd name="connsiteY43" fmla="*/ 5773112 h 6256180"/>
              <a:gd name="connsiteX44" fmla="*/ 3732843 w 7983707"/>
              <a:gd name="connsiteY44" fmla="*/ 5858837 h 6256180"/>
              <a:gd name="connsiteX45" fmla="*/ 3885243 w 7983707"/>
              <a:gd name="connsiteY45" fmla="*/ 5639762 h 6256180"/>
              <a:gd name="connsiteX46" fmla="*/ 4009068 w 7983707"/>
              <a:gd name="connsiteY46" fmla="*/ 5649287 h 6256180"/>
              <a:gd name="connsiteX47" fmla="*/ 4190043 w 7983707"/>
              <a:gd name="connsiteY47" fmla="*/ 5430212 h 6256180"/>
              <a:gd name="connsiteX48" fmla="*/ 4009068 w 7983707"/>
              <a:gd name="connsiteY48" fmla="*/ 5249237 h 6256180"/>
              <a:gd name="connsiteX49" fmla="*/ 4151943 w 7983707"/>
              <a:gd name="connsiteY49" fmla="*/ 5115887 h 6256180"/>
              <a:gd name="connsiteX50" fmla="*/ 4342443 w 7983707"/>
              <a:gd name="connsiteY50" fmla="*/ 5039687 h 6256180"/>
              <a:gd name="connsiteX51" fmla="*/ 4723443 w 7983707"/>
              <a:gd name="connsiteY51" fmla="*/ 4468187 h 6256180"/>
              <a:gd name="connsiteX52" fmla="*/ 5004431 w 7983707"/>
              <a:gd name="connsiteY52" fmla="*/ 4132431 h 6256180"/>
              <a:gd name="connsiteX53" fmla="*/ 5333043 w 7983707"/>
              <a:gd name="connsiteY53" fmla="*/ 4006225 h 6256180"/>
              <a:gd name="connsiteX54" fmla="*/ 5578311 w 7983707"/>
              <a:gd name="connsiteY54" fmla="*/ 4003843 h 6256180"/>
              <a:gd name="connsiteX55" fmla="*/ 5787862 w 7983707"/>
              <a:gd name="connsiteY55" fmla="*/ 3868112 h 6256180"/>
              <a:gd name="connsiteX56" fmla="*/ 5830725 w 7983707"/>
              <a:gd name="connsiteY56" fmla="*/ 3639512 h 6256180"/>
              <a:gd name="connsiteX57" fmla="*/ 6075993 w 7983707"/>
              <a:gd name="connsiteY57" fmla="*/ 3546643 h 6256180"/>
              <a:gd name="connsiteX58" fmla="*/ 6573674 w 7983707"/>
              <a:gd name="connsiteY58" fmla="*/ 3268037 h 6256180"/>
              <a:gd name="connsiteX59" fmla="*/ 6914192 w 7983707"/>
              <a:gd name="connsiteY59" fmla="*/ 3214062 h 6256180"/>
              <a:gd name="connsiteX60" fmla="*/ 7028493 w 7983707"/>
              <a:gd name="connsiteY60" fmla="*/ 3210887 h 6256180"/>
              <a:gd name="connsiteX61" fmla="*/ 7714293 w 7983707"/>
              <a:gd name="connsiteY61" fmla="*/ 2906087 h 6256180"/>
              <a:gd name="connsiteX62" fmla="*/ 7853993 w 7983707"/>
              <a:gd name="connsiteY62" fmla="*/ 2798137 h 6256180"/>
              <a:gd name="connsiteX63" fmla="*/ 7952418 w 7983707"/>
              <a:gd name="connsiteY63" fmla="*/ 2604462 h 6256180"/>
              <a:gd name="connsiteX64" fmla="*/ 7968293 w 7983707"/>
              <a:gd name="connsiteY64" fmla="*/ 2423487 h 6256180"/>
              <a:gd name="connsiteX65" fmla="*/ 7746043 w 7983707"/>
              <a:gd name="connsiteY65" fmla="*/ 2388562 h 6256180"/>
              <a:gd name="connsiteX66" fmla="*/ 7841292 w 7983707"/>
              <a:gd name="connsiteY66" fmla="*/ 2217112 h 6256180"/>
              <a:gd name="connsiteX67" fmla="*/ 7907968 w 7983707"/>
              <a:gd name="connsiteY67" fmla="*/ 1934537 h 6256180"/>
              <a:gd name="connsiteX68" fmla="*/ 6818943 w 7983707"/>
              <a:gd name="connsiteY68" fmla="*/ 982037 h 6256180"/>
              <a:gd name="connsiteX69" fmla="*/ 6152193 w 7983707"/>
              <a:gd name="connsiteY69" fmla="*/ 1039187 h 6256180"/>
              <a:gd name="connsiteX70" fmla="*/ 6237918 w 7983707"/>
              <a:gd name="connsiteY70" fmla="*/ 1372562 h 6256180"/>
              <a:gd name="connsiteX71" fmla="*/ 5961693 w 7983707"/>
              <a:gd name="connsiteY71" fmla="*/ 1572587 h 6256180"/>
              <a:gd name="connsiteX72" fmla="*/ 5494968 w 7983707"/>
              <a:gd name="connsiteY72" fmla="*/ 1610687 h 6256180"/>
              <a:gd name="connsiteX73" fmla="*/ 5771193 w 7983707"/>
              <a:gd name="connsiteY73" fmla="*/ 1343987 h 6256180"/>
              <a:gd name="connsiteX74" fmla="*/ 5409243 w 7983707"/>
              <a:gd name="connsiteY74" fmla="*/ 1296362 h 6256180"/>
              <a:gd name="connsiteX75" fmla="*/ 5761668 w 7983707"/>
              <a:gd name="connsiteY75" fmla="*/ 962987 h 6256180"/>
              <a:gd name="connsiteX76" fmla="*/ 5790243 w 7983707"/>
              <a:gd name="connsiteY76" fmla="*/ 743912 h 6256180"/>
              <a:gd name="connsiteX77" fmla="*/ 5514018 w 7983707"/>
              <a:gd name="connsiteY77" fmla="*/ 677237 h 6256180"/>
              <a:gd name="connsiteX78" fmla="*/ 5199693 w 7983707"/>
              <a:gd name="connsiteY78" fmla="*/ 753437 h 6256180"/>
              <a:gd name="connsiteX79" fmla="*/ 5466393 w 7983707"/>
              <a:gd name="connsiteY79" fmla="*/ 524837 h 6256180"/>
              <a:gd name="connsiteX80" fmla="*/ 5456868 w 7983707"/>
              <a:gd name="connsiteY80" fmla="*/ 353387 h 6256180"/>
              <a:gd name="connsiteX81" fmla="*/ 5094918 w 7983707"/>
              <a:gd name="connsiteY81" fmla="*/ 286712 h 6256180"/>
              <a:gd name="connsiteX82" fmla="*/ 5094918 w 7983707"/>
              <a:gd name="connsiteY82" fmla="*/ 67637 h 6256180"/>
              <a:gd name="connsiteX83" fmla="*/ 4999668 w 7983707"/>
              <a:gd name="connsiteY83" fmla="*/ 962 h 6256180"/>
              <a:gd name="connsiteX84" fmla="*/ 4228143 w 7983707"/>
              <a:gd name="connsiteY84" fmla="*/ 105737 h 6256180"/>
              <a:gd name="connsiteX85" fmla="*/ 4209093 w 7983707"/>
              <a:gd name="connsiteY85" fmla="*/ 315287 h 6256180"/>
              <a:gd name="connsiteX86" fmla="*/ 4161468 w 7983707"/>
              <a:gd name="connsiteY86" fmla="*/ 391487 h 6256180"/>
              <a:gd name="connsiteX87" fmla="*/ 3856668 w 7983707"/>
              <a:gd name="connsiteY87" fmla="*/ 362912 h 6256180"/>
              <a:gd name="connsiteX88" fmla="*/ 3618543 w 7983707"/>
              <a:gd name="connsiteY88" fmla="*/ 801062 h 6256180"/>
              <a:gd name="connsiteX89" fmla="*/ 3428043 w 7983707"/>
              <a:gd name="connsiteY89" fmla="*/ 1191587 h 6256180"/>
              <a:gd name="connsiteX90" fmla="*/ 3123243 w 7983707"/>
              <a:gd name="connsiteY90" fmla="*/ 1201112 h 6256180"/>
              <a:gd name="connsiteX91" fmla="*/ 2675568 w 7983707"/>
              <a:gd name="connsiteY91" fmla="*/ 1420187 h 6256180"/>
              <a:gd name="connsiteX92" fmla="*/ 2599368 w 7983707"/>
              <a:gd name="connsiteY92" fmla="*/ 1667837 h 6256180"/>
              <a:gd name="connsiteX93" fmla="*/ 1980243 w 7983707"/>
              <a:gd name="connsiteY93" fmla="*/ 2220287 h 6256180"/>
              <a:gd name="connsiteX94" fmla="*/ 1894518 w 7983707"/>
              <a:gd name="connsiteY94" fmla="*/ 2096462 h 6256180"/>
              <a:gd name="connsiteX95" fmla="*/ 1742118 w 7983707"/>
              <a:gd name="connsiteY95" fmla="*/ 2172662 h 6256180"/>
              <a:gd name="connsiteX96" fmla="*/ 1618293 w 7983707"/>
              <a:gd name="connsiteY96" fmla="*/ 2105987 h 6256180"/>
              <a:gd name="connsiteX97" fmla="*/ 1437318 w 7983707"/>
              <a:gd name="connsiteY97" fmla="*/ 2363162 h 6256180"/>
              <a:gd name="connsiteX98" fmla="*/ 1332543 w 7983707"/>
              <a:gd name="connsiteY98" fmla="*/ 2534612 h 6256180"/>
              <a:gd name="connsiteX99" fmla="*/ 761043 w 7983707"/>
              <a:gd name="connsiteY99" fmla="*/ 2258387 h 6256180"/>
              <a:gd name="connsiteX100" fmla="*/ 770568 w 7983707"/>
              <a:gd name="connsiteY100" fmla="*/ 2153612 h 6256180"/>
              <a:gd name="connsiteX101" fmla="*/ 741993 w 7983707"/>
              <a:gd name="connsiteY101" fmla="*/ 1905962 h 6256180"/>
              <a:gd name="connsiteX102" fmla="*/ 561018 w 7983707"/>
              <a:gd name="connsiteY102" fmla="*/ 1753562 h 6256180"/>
              <a:gd name="connsiteX103" fmla="*/ 449893 w 7983707"/>
              <a:gd name="connsiteY103" fmla="*/ 2540962 h 6256180"/>
              <a:gd name="connsiteX104" fmla="*/ 367343 w 7983707"/>
              <a:gd name="connsiteY104" fmla="*/ 2461587 h 6256180"/>
              <a:gd name="connsiteX105" fmla="*/ 199068 w 7983707"/>
              <a:gd name="connsiteY105" fmla="*/ 2531437 h 6256180"/>
              <a:gd name="connsiteX106" fmla="*/ 59368 w 7983707"/>
              <a:gd name="connsiteY106" fmla="*/ 2566362 h 6256180"/>
              <a:gd name="connsiteX107" fmla="*/ 8568 w 7983707"/>
              <a:gd name="connsiteY107" fmla="*/ 2639387 h 6256180"/>
              <a:gd name="connsiteX0" fmla="*/ 8568 w 7983707"/>
              <a:gd name="connsiteY0" fmla="*/ 2639387 h 6256180"/>
              <a:gd name="connsiteX1" fmla="*/ 227643 w 7983707"/>
              <a:gd name="connsiteY1" fmla="*/ 2725112 h 6256180"/>
              <a:gd name="connsiteX2" fmla="*/ 256218 w 7983707"/>
              <a:gd name="connsiteY2" fmla="*/ 2906087 h 6256180"/>
              <a:gd name="connsiteX3" fmla="*/ 475293 w 7983707"/>
              <a:gd name="connsiteY3" fmla="*/ 2877512 h 6256180"/>
              <a:gd name="connsiteX4" fmla="*/ 608643 w 7983707"/>
              <a:gd name="connsiteY4" fmla="*/ 2877512 h 6256180"/>
              <a:gd name="connsiteX5" fmla="*/ 627693 w 7983707"/>
              <a:gd name="connsiteY5" fmla="*/ 3134687 h 6256180"/>
              <a:gd name="connsiteX6" fmla="*/ 770568 w 7983707"/>
              <a:gd name="connsiteY6" fmla="*/ 3220412 h 6256180"/>
              <a:gd name="connsiteX7" fmla="*/ 1323018 w 7983707"/>
              <a:gd name="connsiteY7" fmla="*/ 3320425 h 6256180"/>
              <a:gd name="connsiteX8" fmla="*/ 1411124 w 7983707"/>
              <a:gd name="connsiteY8" fmla="*/ 3327568 h 6256180"/>
              <a:gd name="connsiteX9" fmla="*/ 1446843 w 7983707"/>
              <a:gd name="connsiteY9" fmla="*/ 3334712 h 6256180"/>
              <a:gd name="connsiteX10" fmla="*/ 1589718 w 7983707"/>
              <a:gd name="connsiteY10" fmla="*/ 3298993 h 6256180"/>
              <a:gd name="connsiteX11" fmla="*/ 1770693 w 7983707"/>
              <a:gd name="connsiteY11" fmla="*/ 3210887 h 6256180"/>
              <a:gd name="connsiteX12" fmla="*/ 2075493 w 7983707"/>
              <a:gd name="connsiteY12" fmla="*/ 3258512 h 6256180"/>
              <a:gd name="connsiteX13" fmla="*/ 2199318 w 7983707"/>
              <a:gd name="connsiteY13" fmla="*/ 3487112 h 6256180"/>
              <a:gd name="connsiteX14" fmla="*/ 2008818 w 7983707"/>
              <a:gd name="connsiteY14" fmla="*/ 3753812 h 6256180"/>
              <a:gd name="connsiteX15" fmla="*/ 1951668 w 7983707"/>
              <a:gd name="connsiteY15" fmla="*/ 4001462 h 6256180"/>
              <a:gd name="connsiteX16" fmla="*/ 2027868 w 7983707"/>
              <a:gd name="connsiteY16" fmla="*/ 4125287 h 6256180"/>
              <a:gd name="connsiteX17" fmla="*/ 1827843 w 7983707"/>
              <a:gd name="connsiteY17" fmla="*/ 4211012 h 6256180"/>
              <a:gd name="connsiteX18" fmla="*/ 1684968 w 7983707"/>
              <a:gd name="connsiteY18" fmla="*/ 3963362 h 6256180"/>
              <a:gd name="connsiteX19" fmla="*/ 1561143 w 7983707"/>
              <a:gd name="connsiteY19" fmla="*/ 3915737 h 6256180"/>
              <a:gd name="connsiteX20" fmla="*/ 1342068 w 7983707"/>
              <a:gd name="connsiteY20" fmla="*/ 4030037 h 6256180"/>
              <a:gd name="connsiteX21" fmla="*/ 1275393 w 7983707"/>
              <a:gd name="connsiteY21" fmla="*/ 4115762 h 6256180"/>
              <a:gd name="connsiteX22" fmla="*/ 1046793 w 7983707"/>
              <a:gd name="connsiteY22" fmla="*/ 4096712 h 6256180"/>
              <a:gd name="connsiteX23" fmla="*/ 856293 w 7983707"/>
              <a:gd name="connsiteY23" fmla="*/ 4163387 h 6256180"/>
              <a:gd name="connsiteX24" fmla="*/ 656268 w 7983707"/>
              <a:gd name="connsiteY24" fmla="*/ 3991937 h 6256180"/>
              <a:gd name="connsiteX25" fmla="*/ 275268 w 7983707"/>
              <a:gd name="connsiteY25" fmla="*/ 4020512 h 6256180"/>
              <a:gd name="connsiteX26" fmla="*/ 151443 w 7983707"/>
              <a:gd name="connsiteY26" fmla="*/ 4087187 h 6256180"/>
              <a:gd name="connsiteX27" fmla="*/ 341943 w 7983707"/>
              <a:gd name="connsiteY27" fmla="*/ 4163387 h 6256180"/>
              <a:gd name="connsiteX28" fmla="*/ 494343 w 7983707"/>
              <a:gd name="connsiteY28" fmla="*/ 4211012 h 6256180"/>
              <a:gd name="connsiteX29" fmla="*/ 532443 w 7983707"/>
              <a:gd name="connsiteY29" fmla="*/ 4401512 h 6256180"/>
              <a:gd name="connsiteX30" fmla="*/ 494343 w 7983707"/>
              <a:gd name="connsiteY30" fmla="*/ 4468187 h 6256180"/>
              <a:gd name="connsiteX31" fmla="*/ 561018 w 7983707"/>
              <a:gd name="connsiteY31" fmla="*/ 4525337 h 6256180"/>
              <a:gd name="connsiteX32" fmla="*/ 541968 w 7983707"/>
              <a:gd name="connsiteY32" fmla="*/ 4687262 h 6256180"/>
              <a:gd name="connsiteX33" fmla="*/ 341943 w 7983707"/>
              <a:gd name="connsiteY33" fmla="*/ 4782512 h 6256180"/>
              <a:gd name="connsiteX34" fmla="*/ 427668 w 7983707"/>
              <a:gd name="connsiteY34" fmla="*/ 5344487 h 6256180"/>
              <a:gd name="connsiteX35" fmla="*/ 180018 w 7983707"/>
              <a:gd name="connsiteY35" fmla="*/ 5820737 h 6256180"/>
              <a:gd name="connsiteX36" fmla="*/ 484818 w 7983707"/>
              <a:gd name="connsiteY36" fmla="*/ 6201737 h 6256180"/>
              <a:gd name="connsiteX37" fmla="*/ 1313493 w 7983707"/>
              <a:gd name="connsiteY37" fmla="*/ 6239837 h 6256180"/>
              <a:gd name="connsiteX38" fmla="*/ 1789743 w 7983707"/>
              <a:gd name="connsiteY38" fmla="*/ 6068387 h 6256180"/>
              <a:gd name="connsiteX39" fmla="*/ 2113593 w 7983707"/>
              <a:gd name="connsiteY39" fmla="*/ 5868362 h 6256180"/>
              <a:gd name="connsiteX40" fmla="*/ 2294568 w 7983707"/>
              <a:gd name="connsiteY40" fmla="*/ 5935037 h 6256180"/>
              <a:gd name="connsiteX41" fmla="*/ 2780343 w 7983707"/>
              <a:gd name="connsiteY41" fmla="*/ 5515937 h 6256180"/>
              <a:gd name="connsiteX42" fmla="*/ 2989893 w 7983707"/>
              <a:gd name="connsiteY42" fmla="*/ 5754062 h 6256180"/>
              <a:gd name="connsiteX43" fmla="*/ 3437568 w 7983707"/>
              <a:gd name="connsiteY43" fmla="*/ 5773112 h 6256180"/>
              <a:gd name="connsiteX44" fmla="*/ 3732843 w 7983707"/>
              <a:gd name="connsiteY44" fmla="*/ 5858837 h 6256180"/>
              <a:gd name="connsiteX45" fmla="*/ 3885243 w 7983707"/>
              <a:gd name="connsiteY45" fmla="*/ 5639762 h 6256180"/>
              <a:gd name="connsiteX46" fmla="*/ 4009068 w 7983707"/>
              <a:gd name="connsiteY46" fmla="*/ 5649287 h 6256180"/>
              <a:gd name="connsiteX47" fmla="*/ 4190043 w 7983707"/>
              <a:gd name="connsiteY47" fmla="*/ 5430212 h 6256180"/>
              <a:gd name="connsiteX48" fmla="*/ 4009068 w 7983707"/>
              <a:gd name="connsiteY48" fmla="*/ 5249237 h 6256180"/>
              <a:gd name="connsiteX49" fmla="*/ 4151943 w 7983707"/>
              <a:gd name="connsiteY49" fmla="*/ 5115887 h 6256180"/>
              <a:gd name="connsiteX50" fmla="*/ 4342443 w 7983707"/>
              <a:gd name="connsiteY50" fmla="*/ 5039687 h 6256180"/>
              <a:gd name="connsiteX51" fmla="*/ 4723443 w 7983707"/>
              <a:gd name="connsiteY51" fmla="*/ 4468187 h 6256180"/>
              <a:gd name="connsiteX52" fmla="*/ 5004431 w 7983707"/>
              <a:gd name="connsiteY52" fmla="*/ 4132431 h 6256180"/>
              <a:gd name="connsiteX53" fmla="*/ 5333043 w 7983707"/>
              <a:gd name="connsiteY53" fmla="*/ 4006225 h 6256180"/>
              <a:gd name="connsiteX54" fmla="*/ 5578311 w 7983707"/>
              <a:gd name="connsiteY54" fmla="*/ 4003843 h 6256180"/>
              <a:gd name="connsiteX55" fmla="*/ 5787862 w 7983707"/>
              <a:gd name="connsiteY55" fmla="*/ 3868112 h 6256180"/>
              <a:gd name="connsiteX56" fmla="*/ 5830725 w 7983707"/>
              <a:gd name="connsiteY56" fmla="*/ 3639512 h 6256180"/>
              <a:gd name="connsiteX57" fmla="*/ 6075993 w 7983707"/>
              <a:gd name="connsiteY57" fmla="*/ 3546643 h 6256180"/>
              <a:gd name="connsiteX58" fmla="*/ 6573674 w 7983707"/>
              <a:gd name="connsiteY58" fmla="*/ 3268037 h 6256180"/>
              <a:gd name="connsiteX59" fmla="*/ 6914192 w 7983707"/>
              <a:gd name="connsiteY59" fmla="*/ 3214062 h 6256180"/>
              <a:gd name="connsiteX60" fmla="*/ 7028493 w 7983707"/>
              <a:gd name="connsiteY60" fmla="*/ 3210887 h 6256180"/>
              <a:gd name="connsiteX61" fmla="*/ 7714293 w 7983707"/>
              <a:gd name="connsiteY61" fmla="*/ 2906087 h 6256180"/>
              <a:gd name="connsiteX62" fmla="*/ 7853993 w 7983707"/>
              <a:gd name="connsiteY62" fmla="*/ 2798137 h 6256180"/>
              <a:gd name="connsiteX63" fmla="*/ 7952418 w 7983707"/>
              <a:gd name="connsiteY63" fmla="*/ 2604462 h 6256180"/>
              <a:gd name="connsiteX64" fmla="*/ 7968293 w 7983707"/>
              <a:gd name="connsiteY64" fmla="*/ 2423487 h 6256180"/>
              <a:gd name="connsiteX65" fmla="*/ 7746043 w 7983707"/>
              <a:gd name="connsiteY65" fmla="*/ 2388562 h 6256180"/>
              <a:gd name="connsiteX66" fmla="*/ 7841292 w 7983707"/>
              <a:gd name="connsiteY66" fmla="*/ 2217112 h 6256180"/>
              <a:gd name="connsiteX67" fmla="*/ 7907968 w 7983707"/>
              <a:gd name="connsiteY67" fmla="*/ 1934537 h 6256180"/>
              <a:gd name="connsiteX68" fmla="*/ 6818943 w 7983707"/>
              <a:gd name="connsiteY68" fmla="*/ 982037 h 6256180"/>
              <a:gd name="connsiteX69" fmla="*/ 6152193 w 7983707"/>
              <a:gd name="connsiteY69" fmla="*/ 1039187 h 6256180"/>
              <a:gd name="connsiteX70" fmla="*/ 6237918 w 7983707"/>
              <a:gd name="connsiteY70" fmla="*/ 1372562 h 6256180"/>
              <a:gd name="connsiteX71" fmla="*/ 5961693 w 7983707"/>
              <a:gd name="connsiteY71" fmla="*/ 1572587 h 6256180"/>
              <a:gd name="connsiteX72" fmla="*/ 5494968 w 7983707"/>
              <a:gd name="connsiteY72" fmla="*/ 1610687 h 6256180"/>
              <a:gd name="connsiteX73" fmla="*/ 5771193 w 7983707"/>
              <a:gd name="connsiteY73" fmla="*/ 1343987 h 6256180"/>
              <a:gd name="connsiteX74" fmla="*/ 5409243 w 7983707"/>
              <a:gd name="connsiteY74" fmla="*/ 1296362 h 6256180"/>
              <a:gd name="connsiteX75" fmla="*/ 5761668 w 7983707"/>
              <a:gd name="connsiteY75" fmla="*/ 962987 h 6256180"/>
              <a:gd name="connsiteX76" fmla="*/ 5790243 w 7983707"/>
              <a:gd name="connsiteY76" fmla="*/ 743912 h 6256180"/>
              <a:gd name="connsiteX77" fmla="*/ 5514018 w 7983707"/>
              <a:gd name="connsiteY77" fmla="*/ 677237 h 6256180"/>
              <a:gd name="connsiteX78" fmla="*/ 5199693 w 7983707"/>
              <a:gd name="connsiteY78" fmla="*/ 753437 h 6256180"/>
              <a:gd name="connsiteX79" fmla="*/ 5466393 w 7983707"/>
              <a:gd name="connsiteY79" fmla="*/ 524837 h 6256180"/>
              <a:gd name="connsiteX80" fmla="*/ 5456868 w 7983707"/>
              <a:gd name="connsiteY80" fmla="*/ 353387 h 6256180"/>
              <a:gd name="connsiteX81" fmla="*/ 5094918 w 7983707"/>
              <a:gd name="connsiteY81" fmla="*/ 286712 h 6256180"/>
              <a:gd name="connsiteX82" fmla="*/ 5094918 w 7983707"/>
              <a:gd name="connsiteY82" fmla="*/ 67637 h 6256180"/>
              <a:gd name="connsiteX83" fmla="*/ 4999668 w 7983707"/>
              <a:gd name="connsiteY83" fmla="*/ 962 h 6256180"/>
              <a:gd name="connsiteX84" fmla="*/ 4228143 w 7983707"/>
              <a:gd name="connsiteY84" fmla="*/ 105737 h 6256180"/>
              <a:gd name="connsiteX85" fmla="*/ 4209093 w 7983707"/>
              <a:gd name="connsiteY85" fmla="*/ 315287 h 6256180"/>
              <a:gd name="connsiteX86" fmla="*/ 4161468 w 7983707"/>
              <a:gd name="connsiteY86" fmla="*/ 391487 h 6256180"/>
              <a:gd name="connsiteX87" fmla="*/ 3856668 w 7983707"/>
              <a:gd name="connsiteY87" fmla="*/ 362912 h 6256180"/>
              <a:gd name="connsiteX88" fmla="*/ 3618543 w 7983707"/>
              <a:gd name="connsiteY88" fmla="*/ 801062 h 6256180"/>
              <a:gd name="connsiteX89" fmla="*/ 3428043 w 7983707"/>
              <a:gd name="connsiteY89" fmla="*/ 1191587 h 6256180"/>
              <a:gd name="connsiteX90" fmla="*/ 3123243 w 7983707"/>
              <a:gd name="connsiteY90" fmla="*/ 1201112 h 6256180"/>
              <a:gd name="connsiteX91" fmla="*/ 2675568 w 7983707"/>
              <a:gd name="connsiteY91" fmla="*/ 1420187 h 6256180"/>
              <a:gd name="connsiteX92" fmla="*/ 2599368 w 7983707"/>
              <a:gd name="connsiteY92" fmla="*/ 1667837 h 6256180"/>
              <a:gd name="connsiteX93" fmla="*/ 1980243 w 7983707"/>
              <a:gd name="connsiteY93" fmla="*/ 2220287 h 6256180"/>
              <a:gd name="connsiteX94" fmla="*/ 1894518 w 7983707"/>
              <a:gd name="connsiteY94" fmla="*/ 2096462 h 6256180"/>
              <a:gd name="connsiteX95" fmla="*/ 1742118 w 7983707"/>
              <a:gd name="connsiteY95" fmla="*/ 2172662 h 6256180"/>
              <a:gd name="connsiteX96" fmla="*/ 1618293 w 7983707"/>
              <a:gd name="connsiteY96" fmla="*/ 2105987 h 6256180"/>
              <a:gd name="connsiteX97" fmla="*/ 1437318 w 7983707"/>
              <a:gd name="connsiteY97" fmla="*/ 2363162 h 6256180"/>
              <a:gd name="connsiteX98" fmla="*/ 1332543 w 7983707"/>
              <a:gd name="connsiteY98" fmla="*/ 2534612 h 6256180"/>
              <a:gd name="connsiteX99" fmla="*/ 761043 w 7983707"/>
              <a:gd name="connsiteY99" fmla="*/ 2258387 h 6256180"/>
              <a:gd name="connsiteX100" fmla="*/ 770568 w 7983707"/>
              <a:gd name="connsiteY100" fmla="*/ 2153612 h 6256180"/>
              <a:gd name="connsiteX101" fmla="*/ 741993 w 7983707"/>
              <a:gd name="connsiteY101" fmla="*/ 1905962 h 6256180"/>
              <a:gd name="connsiteX102" fmla="*/ 561018 w 7983707"/>
              <a:gd name="connsiteY102" fmla="*/ 1753562 h 6256180"/>
              <a:gd name="connsiteX103" fmla="*/ 449893 w 7983707"/>
              <a:gd name="connsiteY103" fmla="*/ 2540962 h 6256180"/>
              <a:gd name="connsiteX104" fmla="*/ 367343 w 7983707"/>
              <a:gd name="connsiteY104" fmla="*/ 2499687 h 6256180"/>
              <a:gd name="connsiteX105" fmla="*/ 199068 w 7983707"/>
              <a:gd name="connsiteY105" fmla="*/ 2531437 h 6256180"/>
              <a:gd name="connsiteX106" fmla="*/ 59368 w 7983707"/>
              <a:gd name="connsiteY106" fmla="*/ 2566362 h 6256180"/>
              <a:gd name="connsiteX107" fmla="*/ 8568 w 7983707"/>
              <a:gd name="connsiteY107" fmla="*/ 2639387 h 6256180"/>
              <a:gd name="connsiteX0" fmla="*/ 8568 w 7983707"/>
              <a:gd name="connsiteY0" fmla="*/ 2639387 h 6256180"/>
              <a:gd name="connsiteX1" fmla="*/ 227643 w 7983707"/>
              <a:gd name="connsiteY1" fmla="*/ 2725112 h 6256180"/>
              <a:gd name="connsiteX2" fmla="*/ 256218 w 7983707"/>
              <a:gd name="connsiteY2" fmla="*/ 2906087 h 6256180"/>
              <a:gd name="connsiteX3" fmla="*/ 475293 w 7983707"/>
              <a:gd name="connsiteY3" fmla="*/ 2877512 h 6256180"/>
              <a:gd name="connsiteX4" fmla="*/ 608643 w 7983707"/>
              <a:gd name="connsiteY4" fmla="*/ 2877512 h 6256180"/>
              <a:gd name="connsiteX5" fmla="*/ 627693 w 7983707"/>
              <a:gd name="connsiteY5" fmla="*/ 3134687 h 6256180"/>
              <a:gd name="connsiteX6" fmla="*/ 770568 w 7983707"/>
              <a:gd name="connsiteY6" fmla="*/ 3220412 h 6256180"/>
              <a:gd name="connsiteX7" fmla="*/ 1323018 w 7983707"/>
              <a:gd name="connsiteY7" fmla="*/ 3320425 h 6256180"/>
              <a:gd name="connsiteX8" fmla="*/ 1411124 w 7983707"/>
              <a:gd name="connsiteY8" fmla="*/ 3327568 h 6256180"/>
              <a:gd name="connsiteX9" fmla="*/ 1446843 w 7983707"/>
              <a:gd name="connsiteY9" fmla="*/ 3334712 h 6256180"/>
              <a:gd name="connsiteX10" fmla="*/ 1589718 w 7983707"/>
              <a:gd name="connsiteY10" fmla="*/ 3298993 h 6256180"/>
              <a:gd name="connsiteX11" fmla="*/ 1770693 w 7983707"/>
              <a:gd name="connsiteY11" fmla="*/ 3210887 h 6256180"/>
              <a:gd name="connsiteX12" fmla="*/ 2075493 w 7983707"/>
              <a:gd name="connsiteY12" fmla="*/ 3258512 h 6256180"/>
              <a:gd name="connsiteX13" fmla="*/ 2199318 w 7983707"/>
              <a:gd name="connsiteY13" fmla="*/ 3487112 h 6256180"/>
              <a:gd name="connsiteX14" fmla="*/ 2008818 w 7983707"/>
              <a:gd name="connsiteY14" fmla="*/ 3753812 h 6256180"/>
              <a:gd name="connsiteX15" fmla="*/ 1951668 w 7983707"/>
              <a:gd name="connsiteY15" fmla="*/ 4001462 h 6256180"/>
              <a:gd name="connsiteX16" fmla="*/ 2027868 w 7983707"/>
              <a:gd name="connsiteY16" fmla="*/ 4125287 h 6256180"/>
              <a:gd name="connsiteX17" fmla="*/ 1827843 w 7983707"/>
              <a:gd name="connsiteY17" fmla="*/ 4211012 h 6256180"/>
              <a:gd name="connsiteX18" fmla="*/ 1684968 w 7983707"/>
              <a:gd name="connsiteY18" fmla="*/ 3963362 h 6256180"/>
              <a:gd name="connsiteX19" fmla="*/ 1561143 w 7983707"/>
              <a:gd name="connsiteY19" fmla="*/ 3915737 h 6256180"/>
              <a:gd name="connsiteX20" fmla="*/ 1342068 w 7983707"/>
              <a:gd name="connsiteY20" fmla="*/ 4030037 h 6256180"/>
              <a:gd name="connsiteX21" fmla="*/ 1275393 w 7983707"/>
              <a:gd name="connsiteY21" fmla="*/ 4115762 h 6256180"/>
              <a:gd name="connsiteX22" fmla="*/ 1046793 w 7983707"/>
              <a:gd name="connsiteY22" fmla="*/ 4096712 h 6256180"/>
              <a:gd name="connsiteX23" fmla="*/ 856293 w 7983707"/>
              <a:gd name="connsiteY23" fmla="*/ 4163387 h 6256180"/>
              <a:gd name="connsiteX24" fmla="*/ 656268 w 7983707"/>
              <a:gd name="connsiteY24" fmla="*/ 3991937 h 6256180"/>
              <a:gd name="connsiteX25" fmla="*/ 275268 w 7983707"/>
              <a:gd name="connsiteY25" fmla="*/ 4020512 h 6256180"/>
              <a:gd name="connsiteX26" fmla="*/ 151443 w 7983707"/>
              <a:gd name="connsiteY26" fmla="*/ 4087187 h 6256180"/>
              <a:gd name="connsiteX27" fmla="*/ 341943 w 7983707"/>
              <a:gd name="connsiteY27" fmla="*/ 4163387 h 6256180"/>
              <a:gd name="connsiteX28" fmla="*/ 494343 w 7983707"/>
              <a:gd name="connsiteY28" fmla="*/ 4211012 h 6256180"/>
              <a:gd name="connsiteX29" fmla="*/ 532443 w 7983707"/>
              <a:gd name="connsiteY29" fmla="*/ 4401512 h 6256180"/>
              <a:gd name="connsiteX30" fmla="*/ 494343 w 7983707"/>
              <a:gd name="connsiteY30" fmla="*/ 4468187 h 6256180"/>
              <a:gd name="connsiteX31" fmla="*/ 561018 w 7983707"/>
              <a:gd name="connsiteY31" fmla="*/ 4525337 h 6256180"/>
              <a:gd name="connsiteX32" fmla="*/ 541968 w 7983707"/>
              <a:gd name="connsiteY32" fmla="*/ 4687262 h 6256180"/>
              <a:gd name="connsiteX33" fmla="*/ 341943 w 7983707"/>
              <a:gd name="connsiteY33" fmla="*/ 4782512 h 6256180"/>
              <a:gd name="connsiteX34" fmla="*/ 427668 w 7983707"/>
              <a:gd name="connsiteY34" fmla="*/ 5344487 h 6256180"/>
              <a:gd name="connsiteX35" fmla="*/ 180018 w 7983707"/>
              <a:gd name="connsiteY35" fmla="*/ 5820737 h 6256180"/>
              <a:gd name="connsiteX36" fmla="*/ 484818 w 7983707"/>
              <a:gd name="connsiteY36" fmla="*/ 6201737 h 6256180"/>
              <a:gd name="connsiteX37" fmla="*/ 1313493 w 7983707"/>
              <a:gd name="connsiteY37" fmla="*/ 6239837 h 6256180"/>
              <a:gd name="connsiteX38" fmla="*/ 1789743 w 7983707"/>
              <a:gd name="connsiteY38" fmla="*/ 6068387 h 6256180"/>
              <a:gd name="connsiteX39" fmla="*/ 2113593 w 7983707"/>
              <a:gd name="connsiteY39" fmla="*/ 5868362 h 6256180"/>
              <a:gd name="connsiteX40" fmla="*/ 2294568 w 7983707"/>
              <a:gd name="connsiteY40" fmla="*/ 5935037 h 6256180"/>
              <a:gd name="connsiteX41" fmla="*/ 2780343 w 7983707"/>
              <a:gd name="connsiteY41" fmla="*/ 5515937 h 6256180"/>
              <a:gd name="connsiteX42" fmla="*/ 2989893 w 7983707"/>
              <a:gd name="connsiteY42" fmla="*/ 5754062 h 6256180"/>
              <a:gd name="connsiteX43" fmla="*/ 3437568 w 7983707"/>
              <a:gd name="connsiteY43" fmla="*/ 5773112 h 6256180"/>
              <a:gd name="connsiteX44" fmla="*/ 3732843 w 7983707"/>
              <a:gd name="connsiteY44" fmla="*/ 5858837 h 6256180"/>
              <a:gd name="connsiteX45" fmla="*/ 3885243 w 7983707"/>
              <a:gd name="connsiteY45" fmla="*/ 5639762 h 6256180"/>
              <a:gd name="connsiteX46" fmla="*/ 4009068 w 7983707"/>
              <a:gd name="connsiteY46" fmla="*/ 5649287 h 6256180"/>
              <a:gd name="connsiteX47" fmla="*/ 4190043 w 7983707"/>
              <a:gd name="connsiteY47" fmla="*/ 5430212 h 6256180"/>
              <a:gd name="connsiteX48" fmla="*/ 4009068 w 7983707"/>
              <a:gd name="connsiteY48" fmla="*/ 5249237 h 6256180"/>
              <a:gd name="connsiteX49" fmla="*/ 4151943 w 7983707"/>
              <a:gd name="connsiteY49" fmla="*/ 5115887 h 6256180"/>
              <a:gd name="connsiteX50" fmla="*/ 4342443 w 7983707"/>
              <a:gd name="connsiteY50" fmla="*/ 5039687 h 6256180"/>
              <a:gd name="connsiteX51" fmla="*/ 4723443 w 7983707"/>
              <a:gd name="connsiteY51" fmla="*/ 4468187 h 6256180"/>
              <a:gd name="connsiteX52" fmla="*/ 5004431 w 7983707"/>
              <a:gd name="connsiteY52" fmla="*/ 4132431 h 6256180"/>
              <a:gd name="connsiteX53" fmla="*/ 5333043 w 7983707"/>
              <a:gd name="connsiteY53" fmla="*/ 4006225 h 6256180"/>
              <a:gd name="connsiteX54" fmla="*/ 5578311 w 7983707"/>
              <a:gd name="connsiteY54" fmla="*/ 4003843 h 6256180"/>
              <a:gd name="connsiteX55" fmla="*/ 5787862 w 7983707"/>
              <a:gd name="connsiteY55" fmla="*/ 3868112 h 6256180"/>
              <a:gd name="connsiteX56" fmla="*/ 5830725 w 7983707"/>
              <a:gd name="connsiteY56" fmla="*/ 3639512 h 6256180"/>
              <a:gd name="connsiteX57" fmla="*/ 6075993 w 7983707"/>
              <a:gd name="connsiteY57" fmla="*/ 3546643 h 6256180"/>
              <a:gd name="connsiteX58" fmla="*/ 6573674 w 7983707"/>
              <a:gd name="connsiteY58" fmla="*/ 3268037 h 6256180"/>
              <a:gd name="connsiteX59" fmla="*/ 6914192 w 7983707"/>
              <a:gd name="connsiteY59" fmla="*/ 3214062 h 6256180"/>
              <a:gd name="connsiteX60" fmla="*/ 7028493 w 7983707"/>
              <a:gd name="connsiteY60" fmla="*/ 3210887 h 6256180"/>
              <a:gd name="connsiteX61" fmla="*/ 7714293 w 7983707"/>
              <a:gd name="connsiteY61" fmla="*/ 2906087 h 6256180"/>
              <a:gd name="connsiteX62" fmla="*/ 7853993 w 7983707"/>
              <a:gd name="connsiteY62" fmla="*/ 2798137 h 6256180"/>
              <a:gd name="connsiteX63" fmla="*/ 7952418 w 7983707"/>
              <a:gd name="connsiteY63" fmla="*/ 2604462 h 6256180"/>
              <a:gd name="connsiteX64" fmla="*/ 7968293 w 7983707"/>
              <a:gd name="connsiteY64" fmla="*/ 2423487 h 6256180"/>
              <a:gd name="connsiteX65" fmla="*/ 7746043 w 7983707"/>
              <a:gd name="connsiteY65" fmla="*/ 2388562 h 6256180"/>
              <a:gd name="connsiteX66" fmla="*/ 7841292 w 7983707"/>
              <a:gd name="connsiteY66" fmla="*/ 2217112 h 6256180"/>
              <a:gd name="connsiteX67" fmla="*/ 7907968 w 7983707"/>
              <a:gd name="connsiteY67" fmla="*/ 1934537 h 6256180"/>
              <a:gd name="connsiteX68" fmla="*/ 6818943 w 7983707"/>
              <a:gd name="connsiteY68" fmla="*/ 982037 h 6256180"/>
              <a:gd name="connsiteX69" fmla="*/ 6152193 w 7983707"/>
              <a:gd name="connsiteY69" fmla="*/ 1039187 h 6256180"/>
              <a:gd name="connsiteX70" fmla="*/ 6237918 w 7983707"/>
              <a:gd name="connsiteY70" fmla="*/ 1372562 h 6256180"/>
              <a:gd name="connsiteX71" fmla="*/ 5961693 w 7983707"/>
              <a:gd name="connsiteY71" fmla="*/ 1572587 h 6256180"/>
              <a:gd name="connsiteX72" fmla="*/ 5494968 w 7983707"/>
              <a:gd name="connsiteY72" fmla="*/ 1610687 h 6256180"/>
              <a:gd name="connsiteX73" fmla="*/ 5771193 w 7983707"/>
              <a:gd name="connsiteY73" fmla="*/ 1343987 h 6256180"/>
              <a:gd name="connsiteX74" fmla="*/ 5409243 w 7983707"/>
              <a:gd name="connsiteY74" fmla="*/ 1296362 h 6256180"/>
              <a:gd name="connsiteX75" fmla="*/ 5761668 w 7983707"/>
              <a:gd name="connsiteY75" fmla="*/ 962987 h 6256180"/>
              <a:gd name="connsiteX76" fmla="*/ 5790243 w 7983707"/>
              <a:gd name="connsiteY76" fmla="*/ 743912 h 6256180"/>
              <a:gd name="connsiteX77" fmla="*/ 5514018 w 7983707"/>
              <a:gd name="connsiteY77" fmla="*/ 677237 h 6256180"/>
              <a:gd name="connsiteX78" fmla="*/ 5199693 w 7983707"/>
              <a:gd name="connsiteY78" fmla="*/ 753437 h 6256180"/>
              <a:gd name="connsiteX79" fmla="*/ 5466393 w 7983707"/>
              <a:gd name="connsiteY79" fmla="*/ 524837 h 6256180"/>
              <a:gd name="connsiteX80" fmla="*/ 5456868 w 7983707"/>
              <a:gd name="connsiteY80" fmla="*/ 353387 h 6256180"/>
              <a:gd name="connsiteX81" fmla="*/ 5094918 w 7983707"/>
              <a:gd name="connsiteY81" fmla="*/ 286712 h 6256180"/>
              <a:gd name="connsiteX82" fmla="*/ 5094918 w 7983707"/>
              <a:gd name="connsiteY82" fmla="*/ 67637 h 6256180"/>
              <a:gd name="connsiteX83" fmla="*/ 4999668 w 7983707"/>
              <a:gd name="connsiteY83" fmla="*/ 962 h 6256180"/>
              <a:gd name="connsiteX84" fmla="*/ 4228143 w 7983707"/>
              <a:gd name="connsiteY84" fmla="*/ 105737 h 6256180"/>
              <a:gd name="connsiteX85" fmla="*/ 4209093 w 7983707"/>
              <a:gd name="connsiteY85" fmla="*/ 315287 h 6256180"/>
              <a:gd name="connsiteX86" fmla="*/ 4161468 w 7983707"/>
              <a:gd name="connsiteY86" fmla="*/ 391487 h 6256180"/>
              <a:gd name="connsiteX87" fmla="*/ 3856668 w 7983707"/>
              <a:gd name="connsiteY87" fmla="*/ 362912 h 6256180"/>
              <a:gd name="connsiteX88" fmla="*/ 3618543 w 7983707"/>
              <a:gd name="connsiteY88" fmla="*/ 801062 h 6256180"/>
              <a:gd name="connsiteX89" fmla="*/ 3428043 w 7983707"/>
              <a:gd name="connsiteY89" fmla="*/ 1191587 h 6256180"/>
              <a:gd name="connsiteX90" fmla="*/ 3123243 w 7983707"/>
              <a:gd name="connsiteY90" fmla="*/ 1201112 h 6256180"/>
              <a:gd name="connsiteX91" fmla="*/ 2675568 w 7983707"/>
              <a:gd name="connsiteY91" fmla="*/ 1420187 h 6256180"/>
              <a:gd name="connsiteX92" fmla="*/ 2599368 w 7983707"/>
              <a:gd name="connsiteY92" fmla="*/ 1667837 h 6256180"/>
              <a:gd name="connsiteX93" fmla="*/ 1980243 w 7983707"/>
              <a:gd name="connsiteY93" fmla="*/ 2220287 h 6256180"/>
              <a:gd name="connsiteX94" fmla="*/ 1894518 w 7983707"/>
              <a:gd name="connsiteY94" fmla="*/ 2096462 h 6256180"/>
              <a:gd name="connsiteX95" fmla="*/ 1742118 w 7983707"/>
              <a:gd name="connsiteY95" fmla="*/ 2172662 h 6256180"/>
              <a:gd name="connsiteX96" fmla="*/ 1618293 w 7983707"/>
              <a:gd name="connsiteY96" fmla="*/ 2105987 h 6256180"/>
              <a:gd name="connsiteX97" fmla="*/ 1437318 w 7983707"/>
              <a:gd name="connsiteY97" fmla="*/ 2363162 h 6256180"/>
              <a:gd name="connsiteX98" fmla="*/ 1332543 w 7983707"/>
              <a:gd name="connsiteY98" fmla="*/ 2534612 h 6256180"/>
              <a:gd name="connsiteX99" fmla="*/ 761043 w 7983707"/>
              <a:gd name="connsiteY99" fmla="*/ 2258387 h 6256180"/>
              <a:gd name="connsiteX100" fmla="*/ 770568 w 7983707"/>
              <a:gd name="connsiteY100" fmla="*/ 2153612 h 6256180"/>
              <a:gd name="connsiteX101" fmla="*/ 741993 w 7983707"/>
              <a:gd name="connsiteY101" fmla="*/ 1905962 h 6256180"/>
              <a:gd name="connsiteX102" fmla="*/ 535618 w 7983707"/>
              <a:gd name="connsiteY102" fmla="*/ 2661612 h 6256180"/>
              <a:gd name="connsiteX103" fmla="*/ 449893 w 7983707"/>
              <a:gd name="connsiteY103" fmla="*/ 2540962 h 6256180"/>
              <a:gd name="connsiteX104" fmla="*/ 367343 w 7983707"/>
              <a:gd name="connsiteY104" fmla="*/ 2499687 h 6256180"/>
              <a:gd name="connsiteX105" fmla="*/ 199068 w 7983707"/>
              <a:gd name="connsiteY105" fmla="*/ 2531437 h 6256180"/>
              <a:gd name="connsiteX106" fmla="*/ 59368 w 7983707"/>
              <a:gd name="connsiteY106" fmla="*/ 2566362 h 6256180"/>
              <a:gd name="connsiteX107" fmla="*/ 8568 w 7983707"/>
              <a:gd name="connsiteY107" fmla="*/ 2639387 h 6256180"/>
              <a:gd name="connsiteX0" fmla="*/ 8568 w 7983707"/>
              <a:gd name="connsiteY0" fmla="*/ 2639387 h 6256180"/>
              <a:gd name="connsiteX1" fmla="*/ 227643 w 7983707"/>
              <a:gd name="connsiteY1" fmla="*/ 2725112 h 6256180"/>
              <a:gd name="connsiteX2" fmla="*/ 256218 w 7983707"/>
              <a:gd name="connsiteY2" fmla="*/ 2906087 h 6256180"/>
              <a:gd name="connsiteX3" fmla="*/ 475293 w 7983707"/>
              <a:gd name="connsiteY3" fmla="*/ 2877512 h 6256180"/>
              <a:gd name="connsiteX4" fmla="*/ 608643 w 7983707"/>
              <a:gd name="connsiteY4" fmla="*/ 2877512 h 6256180"/>
              <a:gd name="connsiteX5" fmla="*/ 627693 w 7983707"/>
              <a:gd name="connsiteY5" fmla="*/ 3134687 h 6256180"/>
              <a:gd name="connsiteX6" fmla="*/ 770568 w 7983707"/>
              <a:gd name="connsiteY6" fmla="*/ 3220412 h 6256180"/>
              <a:gd name="connsiteX7" fmla="*/ 1323018 w 7983707"/>
              <a:gd name="connsiteY7" fmla="*/ 3320425 h 6256180"/>
              <a:gd name="connsiteX8" fmla="*/ 1411124 w 7983707"/>
              <a:gd name="connsiteY8" fmla="*/ 3327568 h 6256180"/>
              <a:gd name="connsiteX9" fmla="*/ 1446843 w 7983707"/>
              <a:gd name="connsiteY9" fmla="*/ 3334712 h 6256180"/>
              <a:gd name="connsiteX10" fmla="*/ 1589718 w 7983707"/>
              <a:gd name="connsiteY10" fmla="*/ 3298993 h 6256180"/>
              <a:gd name="connsiteX11" fmla="*/ 1770693 w 7983707"/>
              <a:gd name="connsiteY11" fmla="*/ 3210887 h 6256180"/>
              <a:gd name="connsiteX12" fmla="*/ 2075493 w 7983707"/>
              <a:gd name="connsiteY12" fmla="*/ 3258512 h 6256180"/>
              <a:gd name="connsiteX13" fmla="*/ 2199318 w 7983707"/>
              <a:gd name="connsiteY13" fmla="*/ 3487112 h 6256180"/>
              <a:gd name="connsiteX14" fmla="*/ 2008818 w 7983707"/>
              <a:gd name="connsiteY14" fmla="*/ 3753812 h 6256180"/>
              <a:gd name="connsiteX15" fmla="*/ 1951668 w 7983707"/>
              <a:gd name="connsiteY15" fmla="*/ 4001462 h 6256180"/>
              <a:gd name="connsiteX16" fmla="*/ 2027868 w 7983707"/>
              <a:gd name="connsiteY16" fmla="*/ 4125287 h 6256180"/>
              <a:gd name="connsiteX17" fmla="*/ 1827843 w 7983707"/>
              <a:gd name="connsiteY17" fmla="*/ 4211012 h 6256180"/>
              <a:gd name="connsiteX18" fmla="*/ 1684968 w 7983707"/>
              <a:gd name="connsiteY18" fmla="*/ 3963362 h 6256180"/>
              <a:gd name="connsiteX19" fmla="*/ 1561143 w 7983707"/>
              <a:gd name="connsiteY19" fmla="*/ 3915737 h 6256180"/>
              <a:gd name="connsiteX20" fmla="*/ 1342068 w 7983707"/>
              <a:gd name="connsiteY20" fmla="*/ 4030037 h 6256180"/>
              <a:gd name="connsiteX21" fmla="*/ 1275393 w 7983707"/>
              <a:gd name="connsiteY21" fmla="*/ 4115762 h 6256180"/>
              <a:gd name="connsiteX22" fmla="*/ 1046793 w 7983707"/>
              <a:gd name="connsiteY22" fmla="*/ 4096712 h 6256180"/>
              <a:gd name="connsiteX23" fmla="*/ 856293 w 7983707"/>
              <a:gd name="connsiteY23" fmla="*/ 4163387 h 6256180"/>
              <a:gd name="connsiteX24" fmla="*/ 656268 w 7983707"/>
              <a:gd name="connsiteY24" fmla="*/ 3991937 h 6256180"/>
              <a:gd name="connsiteX25" fmla="*/ 275268 w 7983707"/>
              <a:gd name="connsiteY25" fmla="*/ 4020512 h 6256180"/>
              <a:gd name="connsiteX26" fmla="*/ 151443 w 7983707"/>
              <a:gd name="connsiteY26" fmla="*/ 4087187 h 6256180"/>
              <a:gd name="connsiteX27" fmla="*/ 341943 w 7983707"/>
              <a:gd name="connsiteY27" fmla="*/ 4163387 h 6256180"/>
              <a:gd name="connsiteX28" fmla="*/ 494343 w 7983707"/>
              <a:gd name="connsiteY28" fmla="*/ 4211012 h 6256180"/>
              <a:gd name="connsiteX29" fmla="*/ 532443 w 7983707"/>
              <a:gd name="connsiteY29" fmla="*/ 4401512 h 6256180"/>
              <a:gd name="connsiteX30" fmla="*/ 494343 w 7983707"/>
              <a:gd name="connsiteY30" fmla="*/ 4468187 h 6256180"/>
              <a:gd name="connsiteX31" fmla="*/ 561018 w 7983707"/>
              <a:gd name="connsiteY31" fmla="*/ 4525337 h 6256180"/>
              <a:gd name="connsiteX32" fmla="*/ 541968 w 7983707"/>
              <a:gd name="connsiteY32" fmla="*/ 4687262 h 6256180"/>
              <a:gd name="connsiteX33" fmla="*/ 341943 w 7983707"/>
              <a:gd name="connsiteY33" fmla="*/ 4782512 h 6256180"/>
              <a:gd name="connsiteX34" fmla="*/ 427668 w 7983707"/>
              <a:gd name="connsiteY34" fmla="*/ 5344487 h 6256180"/>
              <a:gd name="connsiteX35" fmla="*/ 180018 w 7983707"/>
              <a:gd name="connsiteY35" fmla="*/ 5820737 h 6256180"/>
              <a:gd name="connsiteX36" fmla="*/ 484818 w 7983707"/>
              <a:gd name="connsiteY36" fmla="*/ 6201737 h 6256180"/>
              <a:gd name="connsiteX37" fmla="*/ 1313493 w 7983707"/>
              <a:gd name="connsiteY37" fmla="*/ 6239837 h 6256180"/>
              <a:gd name="connsiteX38" fmla="*/ 1789743 w 7983707"/>
              <a:gd name="connsiteY38" fmla="*/ 6068387 h 6256180"/>
              <a:gd name="connsiteX39" fmla="*/ 2113593 w 7983707"/>
              <a:gd name="connsiteY39" fmla="*/ 5868362 h 6256180"/>
              <a:gd name="connsiteX40" fmla="*/ 2294568 w 7983707"/>
              <a:gd name="connsiteY40" fmla="*/ 5935037 h 6256180"/>
              <a:gd name="connsiteX41" fmla="*/ 2780343 w 7983707"/>
              <a:gd name="connsiteY41" fmla="*/ 5515937 h 6256180"/>
              <a:gd name="connsiteX42" fmla="*/ 2989893 w 7983707"/>
              <a:gd name="connsiteY42" fmla="*/ 5754062 h 6256180"/>
              <a:gd name="connsiteX43" fmla="*/ 3437568 w 7983707"/>
              <a:gd name="connsiteY43" fmla="*/ 5773112 h 6256180"/>
              <a:gd name="connsiteX44" fmla="*/ 3732843 w 7983707"/>
              <a:gd name="connsiteY44" fmla="*/ 5858837 h 6256180"/>
              <a:gd name="connsiteX45" fmla="*/ 3885243 w 7983707"/>
              <a:gd name="connsiteY45" fmla="*/ 5639762 h 6256180"/>
              <a:gd name="connsiteX46" fmla="*/ 4009068 w 7983707"/>
              <a:gd name="connsiteY46" fmla="*/ 5649287 h 6256180"/>
              <a:gd name="connsiteX47" fmla="*/ 4190043 w 7983707"/>
              <a:gd name="connsiteY47" fmla="*/ 5430212 h 6256180"/>
              <a:gd name="connsiteX48" fmla="*/ 4009068 w 7983707"/>
              <a:gd name="connsiteY48" fmla="*/ 5249237 h 6256180"/>
              <a:gd name="connsiteX49" fmla="*/ 4151943 w 7983707"/>
              <a:gd name="connsiteY49" fmla="*/ 5115887 h 6256180"/>
              <a:gd name="connsiteX50" fmla="*/ 4342443 w 7983707"/>
              <a:gd name="connsiteY50" fmla="*/ 5039687 h 6256180"/>
              <a:gd name="connsiteX51" fmla="*/ 4723443 w 7983707"/>
              <a:gd name="connsiteY51" fmla="*/ 4468187 h 6256180"/>
              <a:gd name="connsiteX52" fmla="*/ 5004431 w 7983707"/>
              <a:gd name="connsiteY52" fmla="*/ 4132431 h 6256180"/>
              <a:gd name="connsiteX53" fmla="*/ 5333043 w 7983707"/>
              <a:gd name="connsiteY53" fmla="*/ 4006225 h 6256180"/>
              <a:gd name="connsiteX54" fmla="*/ 5578311 w 7983707"/>
              <a:gd name="connsiteY54" fmla="*/ 4003843 h 6256180"/>
              <a:gd name="connsiteX55" fmla="*/ 5787862 w 7983707"/>
              <a:gd name="connsiteY55" fmla="*/ 3868112 h 6256180"/>
              <a:gd name="connsiteX56" fmla="*/ 5830725 w 7983707"/>
              <a:gd name="connsiteY56" fmla="*/ 3639512 h 6256180"/>
              <a:gd name="connsiteX57" fmla="*/ 6075993 w 7983707"/>
              <a:gd name="connsiteY57" fmla="*/ 3546643 h 6256180"/>
              <a:gd name="connsiteX58" fmla="*/ 6573674 w 7983707"/>
              <a:gd name="connsiteY58" fmla="*/ 3268037 h 6256180"/>
              <a:gd name="connsiteX59" fmla="*/ 6914192 w 7983707"/>
              <a:gd name="connsiteY59" fmla="*/ 3214062 h 6256180"/>
              <a:gd name="connsiteX60" fmla="*/ 7028493 w 7983707"/>
              <a:gd name="connsiteY60" fmla="*/ 3210887 h 6256180"/>
              <a:gd name="connsiteX61" fmla="*/ 7714293 w 7983707"/>
              <a:gd name="connsiteY61" fmla="*/ 2906087 h 6256180"/>
              <a:gd name="connsiteX62" fmla="*/ 7853993 w 7983707"/>
              <a:gd name="connsiteY62" fmla="*/ 2798137 h 6256180"/>
              <a:gd name="connsiteX63" fmla="*/ 7952418 w 7983707"/>
              <a:gd name="connsiteY63" fmla="*/ 2604462 h 6256180"/>
              <a:gd name="connsiteX64" fmla="*/ 7968293 w 7983707"/>
              <a:gd name="connsiteY64" fmla="*/ 2423487 h 6256180"/>
              <a:gd name="connsiteX65" fmla="*/ 7746043 w 7983707"/>
              <a:gd name="connsiteY65" fmla="*/ 2388562 h 6256180"/>
              <a:gd name="connsiteX66" fmla="*/ 7841292 w 7983707"/>
              <a:gd name="connsiteY66" fmla="*/ 2217112 h 6256180"/>
              <a:gd name="connsiteX67" fmla="*/ 7907968 w 7983707"/>
              <a:gd name="connsiteY67" fmla="*/ 1934537 h 6256180"/>
              <a:gd name="connsiteX68" fmla="*/ 6818943 w 7983707"/>
              <a:gd name="connsiteY68" fmla="*/ 982037 h 6256180"/>
              <a:gd name="connsiteX69" fmla="*/ 6152193 w 7983707"/>
              <a:gd name="connsiteY69" fmla="*/ 1039187 h 6256180"/>
              <a:gd name="connsiteX70" fmla="*/ 6237918 w 7983707"/>
              <a:gd name="connsiteY70" fmla="*/ 1372562 h 6256180"/>
              <a:gd name="connsiteX71" fmla="*/ 5961693 w 7983707"/>
              <a:gd name="connsiteY71" fmla="*/ 1572587 h 6256180"/>
              <a:gd name="connsiteX72" fmla="*/ 5494968 w 7983707"/>
              <a:gd name="connsiteY72" fmla="*/ 1610687 h 6256180"/>
              <a:gd name="connsiteX73" fmla="*/ 5771193 w 7983707"/>
              <a:gd name="connsiteY73" fmla="*/ 1343987 h 6256180"/>
              <a:gd name="connsiteX74" fmla="*/ 5409243 w 7983707"/>
              <a:gd name="connsiteY74" fmla="*/ 1296362 h 6256180"/>
              <a:gd name="connsiteX75" fmla="*/ 5761668 w 7983707"/>
              <a:gd name="connsiteY75" fmla="*/ 962987 h 6256180"/>
              <a:gd name="connsiteX76" fmla="*/ 5790243 w 7983707"/>
              <a:gd name="connsiteY76" fmla="*/ 743912 h 6256180"/>
              <a:gd name="connsiteX77" fmla="*/ 5514018 w 7983707"/>
              <a:gd name="connsiteY77" fmla="*/ 677237 h 6256180"/>
              <a:gd name="connsiteX78" fmla="*/ 5199693 w 7983707"/>
              <a:gd name="connsiteY78" fmla="*/ 753437 h 6256180"/>
              <a:gd name="connsiteX79" fmla="*/ 5466393 w 7983707"/>
              <a:gd name="connsiteY79" fmla="*/ 524837 h 6256180"/>
              <a:gd name="connsiteX80" fmla="*/ 5456868 w 7983707"/>
              <a:gd name="connsiteY80" fmla="*/ 353387 h 6256180"/>
              <a:gd name="connsiteX81" fmla="*/ 5094918 w 7983707"/>
              <a:gd name="connsiteY81" fmla="*/ 286712 h 6256180"/>
              <a:gd name="connsiteX82" fmla="*/ 5094918 w 7983707"/>
              <a:gd name="connsiteY82" fmla="*/ 67637 h 6256180"/>
              <a:gd name="connsiteX83" fmla="*/ 4999668 w 7983707"/>
              <a:gd name="connsiteY83" fmla="*/ 962 h 6256180"/>
              <a:gd name="connsiteX84" fmla="*/ 4228143 w 7983707"/>
              <a:gd name="connsiteY84" fmla="*/ 105737 h 6256180"/>
              <a:gd name="connsiteX85" fmla="*/ 4209093 w 7983707"/>
              <a:gd name="connsiteY85" fmla="*/ 315287 h 6256180"/>
              <a:gd name="connsiteX86" fmla="*/ 4161468 w 7983707"/>
              <a:gd name="connsiteY86" fmla="*/ 391487 h 6256180"/>
              <a:gd name="connsiteX87" fmla="*/ 3856668 w 7983707"/>
              <a:gd name="connsiteY87" fmla="*/ 362912 h 6256180"/>
              <a:gd name="connsiteX88" fmla="*/ 3618543 w 7983707"/>
              <a:gd name="connsiteY88" fmla="*/ 801062 h 6256180"/>
              <a:gd name="connsiteX89" fmla="*/ 3428043 w 7983707"/>
              <a:gd name="connsiteY89" fmla="*/ 1191587 h 6256180"/>
              <a:gd name="connsiteX90" fmla="*/ 3123243 w 7983707"/>
              <a:gd name="connsiteY90" fmla="*/ 1201112 h 6256180"/>
              <a:gd name="connsiteX91" fmla="*/ 2675568 w 7983707"/>
              <a:gd name="connsiteY91" fmla="*/ 1420187 h 6256180"/>
              <a:gd name="connsiteX92" fmla="*/ 2599368 w 7983707"/>
              <a:gd name="connsiteY92" fmla="*/ 1667837 h 6256180"/>
              <a:gd name="connsiteX93" fmla="*/ 1980243 w 7983707"/>
              <a:gd name="connsiteY93" fmla="*/ 2220287 h 6256180"/>
              <a:gd name="connsiteX94" fmla="*/ 1894518 w 7983707"/>
              <a:gd name="connsiteY94" fmla="*/ 2096462 h 6256180"/>
              <a:gd name="connsiteX95" fmla="*/ 1742118 w 7983707"/>
              <a:gd name="connsiteY95" fmla="*/ 2172662 h 6256180"/>
              <a:gd name="connsiteX96" fmla="*/ 1618293 w 7983707"/>
              <a:gd name="connsiteY96" fmla="*/ 2105987 h 6256180"/>
              <a:gd name="connsiteX97" fmla="*/ 1437318 w 7983707"/>
              <a:gd name="connsiteY97" fmla="*/ 2363162 h 6256180"/>
              <a:gd name="connsiteX98" fmla="*/ 1332543 w 7983707"/>
              <a:gd name="connsiteY98" fmla="*/ 2534612 h 6256180"/>
              <a:gd name="connsiteX99" fmla="*/ 761043 w 7983707"/>
              <a:gd name="connsiteY99" fmla="*/ 2258387 h 6256180"/>
              <a:gd name="connsiteX100" fmla="*/ 770568 w 7983707"/>
              <a:gd name="connsiteY100" fmla="*/ 2153612 h 6256180"/>
              <a:gd name="connsiteX101" fmla="*/ 754693 w 7983707"/>
              <a:gd name="connsiteY101" fmla="*/ 2648912 h 6256180"/>
              <a:gd name="connsiteX102" fmla="*/ 535618 w 7983707"/>
              <a:gd name="connsiteY102" fmla="*/ 2661612 h 6256180"/>
              <a:gd name="connsiteX103" fmla="*/ 449893 w 7983707"/>
              <a:gd name="connsiteY103" fmla="*/ 2540962 h 6256180"/>
              <a:gd name="connsiteX104" fmla="*/ 367343 w 7983707"/>
              <a:gd name="connsiteY104" fmla="*/ 2499687 h 6256180"/>
              <a:gd name="connsiteX105" fmla="*/ 199068 w 7983707"/>
              <a:gd name="connsiteY105" fmla="*/ 2531437 h 6256180"/>
              <a:gd name="connsiteX106" fmla="*/ 59368 w 7983707"/>
              <a:gd name="connsiteY106" fmla="*/ 2566362 h 6256180"/>
              <a:gd name="connsiteX107" fmla="*/ 8568 w 7983707"/>
              <a:gd name="connsiteY107" fmla="*/ 2639387 h 6256180"/>
              <a:gd name="connsiteX0" fmla="*/ 8568 w 7983707"/>
              <a:gd name="connsiteY0" fmla="*/ 2639387 h 6256180"/>
              <a:gd name="connsiteX1" fmla="*/ 227643 w 7983707"/>
              <a:gd name="connsiteY1" fmla="*/ 2725112 h 6256180"/>
              <a:gd name="connsiteX2" fmla="*/ 256218 w 7983707"/>
              <a:gd name="connsiteY2" fmla="*/ 2906087 h 6256180"/>
              <a:gd name="connsiteX3" fmla="*/ 475293 w 7983707"/>
              <a:gd name="connsiteY3" fmla="*/ 2877512 h 6256180"/>
              <a:gd name="connsiteX4" fmla="*/ 608643 w 7983707"/>
              <a:gd name="connsiteY4" fmla="*/ 2877512 h 6256180"/>
              <a:gd name="connsiteX5" fmla="*/ 627693 w 7983707"/>
              <a:gd name="connsiteY5" fmla="*/ 3134687 h 6256180"/>
              <a:gd name="connsiteX6" fmla="*/ 770568 w 7983707"/>
              <a:gd name="connsiteY6" fmla="*/ 3220412 h 6256180"/>
              <a:gd name="connsiteX7" fmla="*/ 1323018 w 7983707"/>
              <a:gd name="connsiteY7" fmla="*/ 3320425 h 6256180"/>
              <a:gd name="connsiteX8" fmla="*/ 1411124 w 7983707"/>
              <a:gd name="connsiteY8" fmla="*/ 3327568 h 6256180"/>
              <a:gd name="connsiteX9" fmla="*/ 1446843 w 7983707"/>
              <a:gd name="connsiteY9" fmla="*/ 3334712 h 6256180"/>
              <a:gd name="connsiteX10" fmla="*/ 1589718 w 7983707"/>
              <a:gd name="connsiteY10" fmla="*/ 3298993 h 6256180"/>
              <a:gd name="connsiteX11" fmla="*/ 1770693 w 7983707"/>
              <a:gd name="connsiteY11" fmla="*/ 3210887 h 6256180"/>
              <a:gd name="connsiteX12" fmla="*/ 2075493 w 7983707"/>
              <a:gd name="connsiteY12" fmla="*/ 3258512 h 6256180"/>
              <a:gd name="connsiteX13" fmla="*/ 2199318 w 7983707"/>
              <a:gd name="connsiteY13" fmla="*/ 3487112 h 6256180"/>
              <a:gd name="connsiteX14" fmla="*/ 2008818 w 7983707"/>
              <a:gd name="connsiteY14" fmla="*/ 3753812 h 6256180"/>
              <a:gd name="connsiteX15" fmla="*/ 1951668 w 7983707"/>
              <a:gd name="connsiteY15" fmla="*/ 4001462 h 6256180"/>
              <a:gd name="connsiteX16" fmla="*/ 2027868 w 7983707"/>
              <a:gd name="connsiteY16" fmla="*/ 4125287 h 6256180"/>
              <a:gd name="connsiteX17" fmla="*/ 1827843 w 7983707"/>
              <a:gd name="connsiteY17" fmla="*/ 4211012 h 6256180"/>
              <a:gd name="connsiteX18" fmla="*/ 1684968 w 7983707"/>
              <a:gd name="connsiteY18" fmla="*/ 3963362 h 6256180"/>
              <a:gd name="connsiteX19" fmla="*/ 1561143 w 7983707"/>
              <a:gd name="connsiteY19" fmla="*/ 3915737 h 6256180"/>
              <a:gd name="connsiteX20" fmla="*/ 1342068 w 7983707"/>
              <a:gd name="connsiteY20" fmla="*/ 4030037 h 6256180"/>
              <a:gd name="connsiteX21" fmla="*/ 1275393 w 7983707"/>
              <a:gd name="connsiteY21" fmla="*/ 4115762 h 6256180"/>
              <a:gd name="connsiteX22" fmla="*/ 1046793 w 7983707"/>
              <a:gd name="connsiteY22" fmla="*/ 4096712 h 6256180"/>
              <a:gd name="connsiteX23" fmla="*/ 856293 w 7983707"/>
              <a:gd name="connsiteY23" fmla="*/ 4163387 h 6256180"/>
              <a:gd name="connsiteX24" fmla="*/ 656268 w 7983707"/>
              <a:gd name="connsiteY24" fmla="*/ 3991937 h 6256180"/>
              <a:gd name="connsiteX25" fmla="*/ 275268 w 7983707"/>
              <a:gd name="connsiteY25" fmla="*/ 4020512 h 6256180"/>
              <a:gd name="connsiteX26" fmla="*/ 151443 w 7983707"/>
              <a:gd name="connsiteY26" fmla="*/ 4087187 h 6256180"/>
              <a:gd name="connsiteX27" fmla="*/ 341943 w 7983707"/>
              <a:gd name="connsiteY27" fmla="*/ 4163387 h 6256180"/>
              <a:gd name="connsiteX28" fmla="*/ 494343 w 7983707"/>
              <a:gd name="connsiteY28" fmla="*/ 4211012 h 6256180"/>
              <a:gd name="connsiteX29" fmla="*/ 532443 w 7983707"/>
              <a:gd name="connsiteY29" fmla="*/ 4401512 h 6256180"/>
              <a:gd name="connsiteX30" fmla="*/ 494343 w 7983707"/>
              <a:gd name="connsiteY30" fmla="*/ 4468187 h 6256180"/>
              <a:gd name="connsiteX31" fmla="*/ 561018 w 7983707"/>
              <a:gd name="connsiteY31" fmla="*/ 4525337 h 6256180"/>
              <a:gd name="connsiteX32" fmla="*/ 541968 w 7983707"/>
              <a:gd name="connsiteY32" fmla="*/ 4687262 h 6256180"/>
              <a:gd name="connsiteX33" fmla="*/ 341943 w 7983707"/>
              <a:gd name="connsiteY33" fmla="*/ 4782512 h 6256180"/>
              <a:gd name="connsiteX34" fmla="*/ 427668 w 7983707"/>
              <a:gd name="connsiteY34" fmla="*/ 5344487 h 6256180"/>
              <a:gd name="connsiteX35" fmla="*/ 180018 w 7983707"/>
              <a:gd name="connsiteY35" fmla="*/ 5820737 h 6256180"/>
              <a:gd name="connsiteX36" fmla="*/ 484818 w 7983707"/>
              <a:gd name="connsiteY36" fmla="*/ 6201737 h 6256180"/>
              <a:gd name="connsiteX37" fmla="*/ 1313493 w 7983707"/>
              <a:gd name="connsiteY37" fmla="*/ 6239837 h 6256180"/>
              <a:gd name="connsiteX38" fmla="*/ 1789743 w 7983707"/>
              <a:gd name="connsiteY38" fmla="*/ 6068387 h 6256180"/>
              <a:gd name="connsiteX39" fmla="*/ 2113593 w 7983707"/>
              <a:gd name="connsiteY39" fmla="*/ 5868362 h 6256180"/>
              <a:gd name="connsiteX40" fmla="*/ 2294568 w 7983707"/>
              <a:gd name="connsiteY40" fmla="*/ 5935037 h 6256180"/>
              <a:gd name="connsiteX41" fmla="*/ 2780343 w 7983707"/>
              <a:gd name="connsiteY41" fmla="*/ 5515937 h 6256180"/>
              <a:gd name="connsiteX42" fmla="*/ 2989893 w 7983707"/>
              <a:gd name="connsiteY42" fmla="*/ 5754062 h 6256180"/>
              <a:gd name="connsiteX43" fmla="*/ 3437568 w 7983707"/>
              <a:gd name="connsiteY43" fmla="*/ 5773112 h 6256180"/>
              <a:gd name="connsiteX44" fmla="*/ 3732843 w 7983707"/>
              <a:gd name="connsiteY44" fmla="*/ 5858837 h 6256180"/>
              <a:gd name="connsiteX45" fmla="*/ 3885243 w 7983707"/>
              <a:gd name="connsiteY45" fmla="*/ 5639762 h 6256180"/>
              <a:gd name="connsiteX46" fmla="*/ 4009068 w 7983707"/>
              <a:gd name="connsiteY46" fmla="*/ 5649287 h 6256180"/>
              <a:gd name="connsiteX47" fmla="*/ 4190043 w 7983707"/>
              <a:gd name="connsiteY47" fmla="*/ 5430212 h 6256180"/>
              <a:gd name="connsiteX48" fmla="*/ 4009068 w 7983707"/>
              <a:gd name="connsiteY48" fmla="*/ 5249237 h 6256180"/>
              <a:gd name="connsiteX49" fmla="*/ 4151943 w 7983707"/>
              <a:gd name="connsiteY49" fmla="*/ 5115887 h 6256180"/>
              <a:gd name="connsiteX50" fmla="*/ 4342443 w 7983707"/>
              <a:gd name="connsiteY50" fmla="*/ 5039687 h 6256180"/>
              <a:gd name="connsiteX51" fmla="*/ 4723443 w 7983707"/>
              <a:gd name="connsiteY51" fmla="*/ 4468187 h 6256180"/>
              <a:gd name="connsiteX52" fmla="*/ 5004431 w 7983707"/>
              <a:gd name="connsiteY52" fmla="*/ 4132431 h 6256180"/>
              <a:gd name="connsiteX53" fmla="*/ 5333043 w 7983707"/>
              <a:gd name="connsiteY53" fmla="*/ 4006225 h 6256180"/>
              <a:gd name="connsiteX54" fmla="*/ 5578311 w 7983707"/>
              <a:gd name="connsiteY54" fmla="*/ 4003843 h 6256180"/>
              <a:gd name="connsiteX55" fmla="*/ 5787862 w 7983707"/>
              <a:gd name="connsiteY55" fmla="*/ 3868112 h 6256180"/>
              <a:gd name="connsiteX56" fmla="*/ 5830725 w 7983707"/>
              <a:gd name="connsiteY56" fmla="*/ 3639512 h 6256180"/>
              <a:gd name="connsiteX57" fmla="*/ 6075993 w 7983707"/>
              <a:gd name="connsiteY57" fmla="*/ 3546643 h 6256180"/>
              <a:gd name="connsiteX58" fmla="*/ 6573674 w 7983707"/>
              <a:gd name="connsiteY58" fmla="*/ 3268037 h 6256180"/>
              <a:gd name="connsiteX59" fmla="*/ 6914192 w 7983707"/>
              <a:gd name="connsiteY59" fmla="*/ 3214062 h 6256180"/>
              <a:gd name="connsiteX60" fmla="*/ 7028493 w 7983707"/>
              <a:gd name="connsiteY60" fmla="*/ 3210887 h 6256180"/>
              <a:gd name="connsiteX61" fmla="*/ 7714293 w 7983707"/>
              <a:gd name="connsiteY61" fmla="*/ 2906087 h 6256180"/>
              <a:gd name="connsiteX62" fmla="*/ 7853993 w 7983707"/>
              <a:gd name="connsiteY62" fmla="*/ 2798137 h 6256180"/>
              <a:gd name="connsiteX63" fmla="*/ 7952418 w 7983707"/>
              <a:gd name="connsiteY63" fmla="*/ 2604462 h 6256180"/>
              <a:gd name="connsiteX64" fmla="*/ 7968293 w 7983707"/>
              <a:gd name="connsiteY64" fmla="*/ 2423487 h 6256180"/>
              <a:gd name="connsiteX65" fmla="*/ 7746043 w 7983707"/>
              <a:gd name="connsiteY65" fmla="*/ 2388562 h 6256180"/>
              <a:gd name="connsiteX66" fmla="*/ 7841292 w 7983707"/>
              <a:gd name="connsiteY66" fmla="*/ 2217112 h 6256180"/>
              <a:gd name="connsiteX67" fmla="*/ 7907968 w 7983707"/>
              <a:gd name="connsiteY67" fmla="*/ 1934537 h 6256180"/>
              <a:gd name="connsiteX68" fmla="*/ 6818943 w 7983707"/>
              <a:gd name="connsiteY68" fmla="*/ 982037 h 6256180"/>
              <a:gd name="connsiteX69" fmla="*/ 6152193 w 7983707"/>
              <a:gd name="connsiteY69" fmla="*/ 1039187 h 6256180"/>
              <a:gd name="connsiteX70" fmla="*/ 6237918 w 7983707"/>
              <a:gd name="connsiteY70" fmla="*/ 1372562 h 6256180"/>
              <a:gd name="connsiteX71" fmla="*/ 5961693 w 7983707"/>
              <a:gd name="connsiteY71" fmla="*/ 1572587 h 6256180"/>
              <a:gd name="connsiteX72" fmla="*/ 5494968 w 7983707"/>
              <a:gd name="connsiteY72" fmla="*/ 1610687 h 6256180"/>
              <a:gd name="connsiteX73" fmla="*/ 5771193 w 7983707"/>
              <a:gd name="connsiteY73" fmla="*/ 1343987 h 6256180"/>
              <a:gd name="connsiteX74" fmla="*/ 5409243 w 7983707"/>
              <a:gd name="connsiteY74" fmla="*/ 1296362 h 6256180"/>
              <a:gd name="connsiteX75" fmla="*/ 5761668 w 7983707"/>
              <a:gd name="connsiteY75" fmla="*/ 962987 h 6256180"/>
              <a:gd name="connsiteX76" fmla="*/ 5790243 w 7983707"/>
              <a:gd name="connsiteY76" fmla="*/ 743912 h 6256180"/>
              <a:gd name="connsiteX77" fmla="*/ 5514018 w 7983707"/>
              <a:gd name="connsiteY77" fmla="*/ 677237 h 6256180"/>
              <a:gd name="connsiteX78" fmla="*/ 5199693 w 7983707"/>
              <a:gd name="connsiteY78" fmla="*/ 753437 h 6256180"/>
              <a:gd name="connsiteX79" fmla="*/ 5466393 w 7983707"/>
              <a:gd name="connsiteY79" fmla="*/ 524837 h 6256180"/>
              <a:gd name="connsiteX80" fmla="*/ 5456868 w 7983707"/>
              <a:gd name="connsiteY80" fmla="*/ 353387 h 6256180"/>
              <a:gd name="connsiteX81" fmla="*/ 5094918 w 7983707"/>
              <a:gd name="connsiteY81" fmla="*/ 286712 h 6256180"/>
              <a:gd name="connsiteX82" fmla="*/ 5094918 w 7983707"/>
              <a:gd name="connsiteY82" fmla="*/ 67637 h 6256180"/>
              <a:gd name="connsiteX83" fmla="*/ 4999668 w 7983707"/>
              <a:gd name="connsiteY83" fmla="*/ 962 h 6256180"/>
              <a:gd name="connsiteX84" fmla="*/ 4228143 w 7983707"/>
              <a:gd name="connsiteY84" fmla="*/ 105737 h 6256180"/>
              <a:gd name="connsiteX85" fmla="*/ 4209093 w 7983707"/>
              <a:gd name="connsiteY85" fmla="*/ 315287 h 6256180"/>
              <a:gd name="connsiteX86" fmla="*/ 4161468 w 7983707"/>
              <a:gd name="connsiteY86" fmla="*/ 391487 h 6256180"/>
              <a:gd name="connsiteX87" fmla="*/ 3856668 w 7983707"/>
              <a:gd name="connsiteY87" fmla="*/ 362912 h 6256180"/>
              <a:gd name="connsiteX88" fmla="*/ 3618543 w 7983707"/>
              <a:gd name="connsiteY88" fmla="*/ 801062 h 6256180"/>
              <a:gd name="connsiteX89" fmla="*/ 3428043 w 7983707"/>
              <a:gd name="connsiteY89" fmla="*/ 1191587 h 6256180"/>
              <a:gd name="connsiteX90" fmla="*/ 3123243 w 7983707"/>
              <a:gd name="connsiteY90" fmla="*/ 1201112 h 6256180"/>
              <a:gd name="connsiteX91" fmla="*/ 2675568 w 7983707"/>
              <a:gd name="connsiteY91" fmla="*/ 1420187 h 6256180"/>
              <a:gd name="connsiteX92" fmla="*/ 2599368 w 7983707"/>
              <a:gd name="connsiteY92" fmla="*/ 1667837 h 6256180"/>
              <a:gd name="connsiteX93" fmla="*/ 1980243 w 7983707"/>
              <a:gd name="connsiteY93" fmla="*/ 2220287 h 6256180"/>
              <a:gd name="connsiteX94" fmla="*/ 1894518 w 7983707"/>
              <a:gd name="connsiteY94" fmla="*/ 2096462 h 6256180"/>
              <a:gd name="connsiteX95" fmla="*/ 1742118 w 7983707"/>
              <a:gd name="connsiteY95" fmla="*/ 2172662 h 6256180"/>
              <a:gd name="connsiteX96" fmla="*/ 1618293 w 7983707"/>
              <a:gd name="connsiteY96" fmla="*/ 2105987 h 6256180"/>
              <a:gd name="connsiteX97" fmla="*/ 1437318 w 7983707"/>
              <a:gd name="connsiteY97" fmla="*/ 2363162 h 6256180"/>
              <a:gd name="connsiteX98" fmla="*/ 1332543 w 7983707"/>
              <a:gd name="connsiteY98" fmla="*/ 2534612 h 6256180"/>
              <a:gd name="connsiteX99" fmla="*/ 761043 w 7983707"/>
              <a:gd name="connsiteY99" fmla="*/ 2258387 h 6256180"/>
              <a:gd name="connsiteX100" fmla="*/ 954718 w 7983707"/>
              <a:gd name="connsiteY100" fmla="*/ 2655262 h 6256180"/>
              <a:gd name="connsiteX101" fmla="*/ 754693 w 7983707"/>
              <a:gd name="connsiteY101" fmla="*/ 2648912 h 6256180"/>
              <a:gd name="connsiteX102" fmla="*/ 535618 w 7983707"/>
              <a:gd name="connsiteY102" fmla="*/ 2661612 h 6256180"/>
              <a:gd name="connsiteX103" fmla="*/ 449893 w 7983707"/>
              <a:gd name="connsiteY103" fmla="*/ 2540962 h 6256180"/>
              <a:gd name="connsiteX104" fmla="*/ 367343 w 7983707"/>
              <a:gd name="connsiteY104" fmla="*/ 2499687 h 6256180"/>
              <a:gd name="connsiteX105" fmla="*/ 199068 w 7983707"/>
              <a:gd name="connsiteY105" fmla="*/ 2531437 h 6256180"/>
              <a:gd name="connsiteX106" fmla="*/ 59368 w 7983707"/>
              <a:gd name="connsiteY106" fmla="*/ 2566362 h 6256180"/>
              <a:gd name="connsiteX107" fmla="*/ 8568 w 7983707"/>
              <a:gd name="connsiteY107" fmla="*/ 2639387 h 6256180"/>
              <a:gd name="connsiteX0" fmla="*/ 8568 w 7983707"/>
              <a:gd name="connsiteY0" fmla="*/ 2639387 h 6256180"/>
              <a:gd name="connsiteX1" fmla="*/ 227643 w 7983707"/>
              <a:gd name="connsiteY1" fmla="*/ 2725112 h 6256180"/>
              <a:gd name="connsiteX2" fmla="*/ 256218 w 7983707"/>
              <a:gd name="connsiteY2" fmla="*/ 2906087 h 6256180"/>
              <a:gd name="connsiteX3" fmla="*/ 475293 w 7983707"/>
              <a:gd name="connsiteY3" fmla="*/ 2877512 h 6256180"/>
              <a:gd name="connsiteX4" fmla="*/ 608643 w 7983707"/>
              <a:gd name="connsiteY4" fmla="*/ 2877512 h 6256180"/>
              <a:gd name="connsiteX5" fmla="*/ 627693 w 7983707"/>
              <a:gd name="connsiteY5" fmla="*/ 3134687 h 6256180"/>
              <a:gd name="connsiteX6" fmla="*/ 770568 w 7983707"/>
              <a:gd name="connsiteY6" fmla="*/ 3220412 h 6256180"/>
              <a:gd name="connsiteX7" fmla="*/ 1323018 w 7983707"/>
              <a:gd name="connsiteY7" fmla="*/ 3320425 h 6256180"/>
              <a:gd name="connsiteX8" fmla="*/ 1411124 w 7983707"/>
              <a:gd name="connsiteY8" fmla="*/ 3327568 h 6256180"/>
              <a:gd name="connsiteX9" fmla="*/ 1446843 w 7983707"/>
              <a:gd name="connsiteY9" fmla="*/ 3334712 h 6256180"/>
              <a:gd name="connsiteX10" fmla="*/ 1589718 w 7983707"/>
              <a:gd name="connsiteY10" fmla="*/ 3298993 h 6256180"/>
              <a:gd name="connsiteX11" fmla="*/ 1770693 w 7983707"/>
              <a:gd name="connsiteY11" fmla="*/ 3210887 h 6256180"/>
              <a:gd name="connsiteX12" fmla="*/ 2075493 w 7983707"/>
              <a:gd name="connsiteY12" fmla="*/ 3258512 h 6256180"/>
              <a:gd name="connsiteX13" fmla="*/ 2199318 w 7983707"/>
              <a:gd name="connsiteY13" fmla="*/ 3487112 h 6256180"/>
              <a:gd name="connsiteX14" fmla="*/ 2008818 w 7983707"/>
              <a:gd name="connsiteY14" fmla="*/ 3753812 h 6256180"/>
              <a:gd name="connsiteX15" fmla="*/ 1951668 w 7983707"/>
              <a:gd name="connsiteY15" fmla="*/ 4001462 h 6256180"/>
              <a:gd name="connsiteX16" fmla="*/ 2027868 w 7983707"/>
              <a:gd name="connsiteY16" fmla="*/ 4125287 h 6256180"/>
              <a:gd name="connsiteX17" fmla="*/ 1827843 w 7983707"/>
              <a:gd name="connsiteY17" fmla="*/ 4211012 h 6256180"/>
              <a:gd name="connsiteX18" fmla="*/ 1684968 w 7983707"/>
              <a:gd name="connsiteY18" fmla="*/ 3963362 h 6256180"/>
              <a:gd name="connsiteX19" fmla="*/ 1561143 w 7983707"/>
              <a:gd name="connsiteY19" fmla="*/ 3915737 h 6256180"/>
              <a:gd name="connsiteX20" fmla="*/ 1342068 w 7983707"/>
              <a:gd name="connsiteY20" fmla="*/ 4030037 h 6256180"/>
              <a:gd name="connsiteX21" fmla="*/ 1275393 w 7983707"/>
              <a:gd name="connsiteY21" fmla="*/ 4115762 h 6256180"/>
              <a:gd name="connsiteX22" fmla="*/ 1046793 w 7983707"/>
              <a:gd name="connsiteY22" fmla="*/ 4096712 h 6256180"/>
              <a:gd name="connsiteX23" fmla="*/ 856293 w 7983707"/>
              <a:gd name="connsiteY23" fmla="*/ 4163387 h 6256180"/>
              <a:gd name="connsiteX24" fmla="*/ 656268 w 7983707"/>
              <a:gd name="connsiteY24" fmla="*/ 3991937 h 6256180"/>
              <a:gd name="connsiteX25" fmla="*/ 275268 w 7983707"/>
              <a:gd name="connsiteY25" fmla="*/ 4020512 h 6256180"/>
              <a:gd name="connsiteX26" fmla="*/ 151443 w 7983707"/>
              <a:gd name="connsiteY26" fmla="*/ 4087187 h 6256180"/>
              <a:gd name="connsiteX27" fmla="*/ 341943 w 7983707"/>
              <a:gd name="connsiteY27" fmla="*/ 4163387 h 6256180"/>
              <a:gd name="connsiteX28" fmla="*/ 494343 w 7983707"/>
              <a:gd name="connsiteY28" fmla="*/ 4211012 h 6256180"/>
              <a:gd name="connsiteX29" fmla="*/ 532443 w 7983707"/>
              <a:gd name="connsiteY29" fmla="*/ 4401512 h 6256180"/>
              <a:gd name="connsiteX30" fmla="*/ 494343 w 7983707"/>
              <a:gd name="connsiteY30" fmla="*/ 4468187 h 6256180"/>
              <a:gd name="connsiteX31" fmla="*/ 561018 w 7983707"/>
              <a:gd name="connsiteY31" fmla="*/ 4525337 h 6256180"/>
              <a:gd name="connsiteX32" fmla="*/ 541968 w 7983707"/>
              <a:gd name="connsiteY32" fmla="*/ 4687262 h 6256180"/>
              <a:gd name="connsiteX33" fmla="*/ 341943 w 7983707"/>
              <a:gd name="connsiteY33" fmla="*/ 4782512 h 6256180"/>
              <a:gd name="connsiteX34" fmla="*/ 427668 w 7983707"/>
              <a:gd name="connsiteY34" fmla="*/ 5344487 h 6256180"/>
              <a:gd name="connsiteX35" fmla="*/ 180018 w 7983707"/>
              <a:gd name="connsiteY35" fmla="*/ 5820737 h 6256180"/>
              <a:gd name="connsiteX36" fmla="*/ 484818 w 7983707"/>
              <a:gd name="connsiteY36" fmla="*/ 6201737 h 6256180"/>
              <a:gd name="connsiteX37" fmla="*/ 1313493 w 7983707"/>
              <a:gd name="connsiteY37" fmla="*/ 6239837 h 6256180"/>
              <a:gd name="connsiteX38" fmla="*/ 1789743 w 7983707"/>
              <a:gd name="connsiteY38" fmla="*/ 6068387 h 6256180"/>
              <a:gd name="connsiteX39" fmla="*/ 2113593 w 7983707"/>
              <a:gd name="connsiteY39" fmla="*/ 5868362 h 6256180"/>
              <a:gd name="connsiteX40" fmla="*/ 2294568 w 7983707"/>
              <a:gd name="connsiteY40" fmla="*/ 5935037 h 6256180"/>
              <a:gd name="connsiteX41" fmla="*/ 2780343 w 7983707"/>
              <a:gd name="connsiteY41" fmla="*/ 5515937 h 6256180"/>
              <a:gd name="connsiteX42" fmla="*/ 2989893 w 7983707"/>
              <a:gd name="connsiteY42" fmla="*/ 5754062 h 6256180"/>
              <a:gd name="connsiteX43" fmla="*/ 3437568 w 7983707"/>
              <a:gd name="connsiteY43" fmla="*/ 5773112 h 6256180"/>
              <a:gd name="connsiteX44" fmla="*/ 3732843 w 7983707"/>
              <a:gd name="connsiteY44" fmla="*/ 5858837 h 6256180"/>
              <a:gd name="connsiteX45" fmla="*/ 3885243 w 7983707"/>
              <a:gd name="connsiteY45" fmla="*/ 5639762 h 6256180"/>
              <a:gd name="connsiteX46" fmla="*/ 4009068 w 7983707"/>
              <a:gd name="connsiteY46" fmla="*/ 5649287 h 6256180"/>
              <a:gd name="connsiteX47" fmla="*/ 4190043 w 7983707"/>
              <a:gd name="connsiteY47" fmla="*/ 5430212 h 6256180"/>
              <a:gd name="connsiteX48" fmla="*/ 4009068 w 7983707"/>
              <a:gd name="connsiteY48" fmla="*/ 5249237 h 6256180"/>
              <a:gd name="connsiteX49" fmla="*/ 4151943 w 7983707"/>
              <a:gd name="connsiteY49" fmla="*/ 5115887 h 6256180"/>
              <a:gd name="connsiteX50" fmla="*/ 4342443 w 7983707"/>
              <a:gd name="connsiteY50" fmla="*/ 5039687 h 6256180"/>
              <a:gd name="connsiteX51" fmla="*/ 4723443 w 7983707"/>
              <a:gd name="connsiteY51" fmla="*/ 4468187 h 6256180"/>
              <a:gd name="connsiteX52" fmla="*/ 5004431 w 7983707"/>
              <a:gd name="connsiteY52" fmla="*/ 4132431 h 6256180"/>
              <a:gd name="connsiteX53" fmla="*/ 5333043 w 7983707"/>
              <a:gd name="connsiteY53" fmla="*/ 4006225 h 6256180"/>
              <a:gd name="connsiteX54" fmla="*/ 5578311 w 7983707"/>
              <a:gd name="connsiteY54" fmla="*/ 4003843 h 6256180"/>
              <a:gd name="connsiteX55" fmla="*/ 5787862 w 7983707"/>
              <a:gd name="connsiteY55" fmla="*/ 3868112 h 6256180"/>
              <a:gd name="connsiteX56" fmla="*/ 5830725 w 7983707"/>
              <a:gd name="connsiteY56" fmla="*/ 3639512 h 6256180"/>
              <a:gd name="connsiteX57" fmla="*/ 6075993 w 7983707"/>
              <a:gd name="connsiteY57" fmla="*/ 3546643 h 6256180"/>
              <a:gd name="connsiteX58" fmla="*/ 6573674 w 7983707"/>
              <a:gd name="connsiteY58" fmla="*/ 3268037 h 6256180"/>
              <a:gd name="connsiteX59" fmla="*/ 6914192 w 7983707"/>
              <a:gd name="connsiteY59" fmla="*/ 3214062 h 6256180"/>
              <a:gd name="connsiteX60" fmla="*/ 7028493 w 7983707"/>
              <a:gd name="connsiteY60" fmla="*/ 3210887 h 6256180"/>
              <a:gd name="connsiteX61" fmla="*/ 7714293 w 7983707"/>
              <a:gd name="connsiteY61" fmla="*/ 2906087 h 6256180"/>
              <a:gd name="connsiteX62" fmla="*/ 7853993 w 7983707"/>
              <a:gd name="connsiteY62" fmla="*/ 2798137 h 6256180"/>
              <a:gd name="connsiteX63" fmla="*/ 7952418 w 7983707"/>
              <a:gd name="connsiteY63" fmla="*/ 2604462 h 6256180"/>
              <a:gd name="connsiteX64" fmla="*/ 7968293 w 7983707"/>
              <a:gd name="connsiteY64" fmla="*/ 2423487 h 6256180"/>
              <a:gd name="connsiteX65" fmla="*/ 7746043 w 7983707"/>
              <a:gd name="connsiteY65" fmla="*/ 2388562 h 6256180"/>
              <a:gd name="connsiteX66" fmla="*/ 7841292 w 7983707"/>
              <a:gd name="connsiteY66" fmla="*/ 2217112 h 6256180"/>
              <a:gd name="connsiteX67" fmla="*/ 7907968 w 7983707"/>
              <a:gd name="connsiteY67" fmla="*/ 1934537 h 6256180"/>
              <a:gd name="connsiteX68" fmla="*/ 6818943 w 7983707"/>
              <a:gd name="connsiteY68" fmla="*/ 982037 h 6256180"/>
              <a:gd name="connsiteX69" fmla="*/ 6152193 w 7983707"/>
              <a:gd name="connsiteY69" fmla="*/ 1039187 h 6256180"/>
              <a:gd name="connsiteX70" fmla="*/ 6237918 w 7983707"/>
              <a:gd name="connsiteY70" fmla="*/ 1372562 h 6256180"/>
              <a:gd name="connsiteX71" fmla="*/ 5961693 w 7983707"/>
              <a:gd name="connsiteY71" fmla="*/ 1572587 h 6256180"/>
              <a:gd name="connsiteX72" fmla="*/ 5494968 w 7983707"/>
              <a:gd name="connsiteY72" fmla="*/ 1610687 h 6256180"/>
              <a:gd name="connsiteX73" fmla="*/ 5771193 w 7983707"/>
              <a:gd name="connsiteY73" fmla="*/ 1343987 h 6256180"/>
              <a:gd name="connsiteX74" fmla="*/ 5409243 w 7983707"/>
              <a:gd name="connsiteY74" fmla="*/ 1296362 h 6256180"/>
              <a:gd name="connsiteX75" fmla="*/ 5761668 w 7983707"/>
              <a:gd name="connsiteY75" fmla="*/ 962987 h 6256180"/>
              <a:gd name="connsiteX76" fmla="*/ 5790243 w 7983707"/>
              <a:gd name="connsiteY76" fmla="*/ 743912 h 6256180"/>
              <a:gd name="connsiteX77" fmla="*/ 5514018 w 7983707"/>
              <a:gd name="connsiteY77" fmla="*/ 677237 h 6256180"/>
              <a:gd name="connsiteX78" fmla="*/ 5199693 w 7983707"/>
              <a:gd name="connsiteY78" fmla="*/ 753437 h 6256180"/>
              <a:gd name="connsiteX79" fmla="*/ 5466393 w 7983707"/>
              <a:gd name="connsiteY79" fmla="*/ 524837 h 6256180"/>
              <a:gd name="connsiteX80" fmla="*/ 5456868 w 7983707"/>
              <a:gd name="connsiteY80" fmla="*/ 353387 h 6256180"/>
              <a:gd name="connsiteX81" fmla="*/ 5094918 w 7983707"/>
              <a:gd name="connsiteY81" fmla="*/ 286712 h 6256180"/>
              <a:gd name="connsiteX82" fmla="*/ 5094918 w 7983707"/>
              <a:gd name="connsiteY82" fmla="*/ 67637 h 6256180"/>
              <a:gd name="connsiteX83" fmla="*/ 4999668 w 7983707"/>
              <a:gd name="connsiteY83" fmla="*/ 962 h 6256180"/>
              <a:gd name="connsiteX84" fmla="*/ 4228143 w 7983707"/>
              <a:gd name="connsiteY84" fmla="*/ 105737 h 6256180"/>
              <a:gd name="connsiteX85" fmla="*/ 4209093 w 7983707"/>
              <a:gd name="connsiteY85" fmla="*/ 315287 h 6256180"/>
              <a:gd name="connsiteX86" fmla="*/ 4161468 w 7983707"/>
              <a:gd name="connsiteY86" fmla="*/ 391487 h 6256180"/>
              <a:gd name="connsiteX87" fmla="*/ 3856668 w 7983707"/>
              <a:gd name="connsiteY87" fmla="*/ 362912 h 6256180"/>
              <a:gd name="connsiteX88" fmla="*/ 3618543 w 7983707"/>
              <a:gd name="connsiteY88" fmla="*/ 801062 h 6256180"/>
              <a:gd name="connsiteX89" fmla="*/ 3428043 w 7983707"/>
              <a:gd name="connsiteY89" fmla="*/ 1191587 h 6256180"/>
              <a:gd name="connsiteX90" fmla="*/ 3123243 w 7983707"/>
              <a:gd name="connsiteY90" fmla="*/ 1201112 h 6256180"/>
              <a:gd name="connsiteX91" fmla="*/ 2675568 w 7983707"/>
              <a:gd name="connsiteY91" fmla="*/ 1420187 h 6256180"/>
              <a:gd name="connsiteX92" fmla="*/ 2599368 w 7983707"/>
              <a:gd name="connsiteY92" fmla="*/ 1667837 h 6256180"/>
              <a:gd name="connsiteX93" fmla="*/ 1980243 w 7983707"/>
              <a:gd name="connsiteY93" fmla="*/ 2220287 h 6256180"/>
              <a:gd name="connsiteX94" fmla="*/ 1894518 w 7983707"/>
              <a:gd name="connsiteY94" fmla="*/ 2096462 h 6256180"/>
              <a:gd name="connsiteX95" fmla="*/ 1742118 w 7983707"/>
              <a:gd name="connsiteY95" fmla="*/ 2172662 h 6256180"/>
              <a:gd name="connsiteX96" fmla="*/ 1618293 w 7983707"/>
              <a:gd name="connsiteY96" fmla="*/ 2105987 h 6256180"/>
              <a:gd name="connsiteX97" fmla="*/ 1437318 w 7983707"/>
              <a:gd name="connsiteY97" fmla="*/ 2363162 h 6256180"/>
              <a:gd name="connsiteX98" fmla="*/ 1332543 w 7983707"/>
              <a:gd name="connsiteY98" fmla="*/ 2534612 h 6256180"/>
              <a:gd name="connsiteX99" fmla="*/ 761043 w 7983707"/>
              <a:gd name="connsiteY99" fmla="*/ 2258387 h 6256180"/>
              <a:gd name="connsiteX100" fmla="*/ 954718 w 7983707"/>
              <a:gd name="connsiteY100" fmla="*/ 2655262 h 6256180"/>
              <a:gd name="connsiteX101" fmla="*/ 735643 w 7983707"/>
              <a:gd name="connsiteY101" fmla="*/ 2699712 h 6256180"/>
              <a:gd name="connsiteX102" fmla="*/ 535618 w 7983707"/>
              <a:gd name="connsiteY102" fmla="*/ 2661612 h 6256180"/>
              <a:gd name="connsiteX103" fmla="*/ 449893 w 7983707"/>
              <a:gd name="connsiteY103" fmla="*/ 2540962 h 6256180"/>
              <a:gd name="connsiteX104" fmla="*/ 367343 w 7983707"/>
              <a:gd name="connsiteY104" fmla="*/ 2499687 h 6256180"/>
              <a:gd name="connsiteX105" fmla="*/ 199068 w 7983707"/>
              <a:gd name="connsiteY105" fmla="*/ 2531437 h 6256180"/>
              <a:gd name="connsiteX106" fmla="*/ 59368 w 7983707"/>
              <a:gd name="connsiteY106" fmla="*/ 2566362 h 6256180"/>
              <a:gd name="connsiteX107" fmla="*/ 8568 w 7983707"/>
              <a:gd name="connsiteY107" fmla="*/ 2639387 h 6256180"/>
              <a:gd name="connsiteX0" fmla="*/ 8568 w 7983707"/>
              <a:gd name="connsiteY0" fmla="*/ 2639387 h 6256180"/>
              <a:gd name="connsiteX1" fmla="*/ 227643 w 7983707"/>
              <a:gd name="connsiteY1" fmla="*/ 2725112 h 6256180"/>
              <a:gd name="connsiteX2" fmla="*/ 256218 w 7983707"/>
              <a:gd name="connsiteY2" fmla="*/ 2906087 h 6256180"/>
              <a:gd name="connsiteX3" fmla="*/ 475293 w 7983707"/>
              <a:gd name="connsiteY3" fmla="*/ 2877512 h 6256180"/>
              <a:gd name="connsiteX4" fmla="*/ 608643 w 7983707"/>
              <a:gd name="connsiteY4" fmla="*/ 2877512 h 6256180"/>
              <a:gd name="connsiteX5" fmla="*/ 627693 w 7983707"/>
              <a:gd name="connsiteY5" fmla="*/ 3134687 h 6256180"/>
              <a:gd name="connsiteX6" fmla="*/ 770568 w 7983707"/>
              <a:gd name="connsiteY6" fmla="*/ 3220412 h 6256180"/>
              <a:gd name="connsiteX7" fmla="*/ 1323018 w 7983707"/>
              <a:gd name="connsiteY7" fmla="*/ 3320425 h 6256180"/>
              <a:gd name="connsiteX8" fmla="*/ 1411124 w 7983707"/>
              <a:gd name="connsiteY8" fmla="*/ 3327568 h 6256180"/>
              <a:gd name="connsiteX9" fmla="*/ 1446843 w 7983707"/>
              <a:gd name="connsiteY9" fmla="*/ 3334712 h 6256180"/>
              <a:gd name="connsiteX10" fmla="*/ 1589718 w 7983707"/>
              <a:gd name="connsiteY10" fmla="*/ 3298993 h 6256180"/>
              <a:gd name="connsiteX11" fmla="*/ 1770693 w 7983707"/>
              <a:gd name="connsiteY11" fmla="*/ 3210887 h 6256180"/>
              <a:gd name="connsiteX12" fmla="*/ 2075493 w 7983707"/>
              <a:gd name="connsiteY12" fmla="*/ 3258512 h 6256180"/>
              <a:gd name="connsiteX13" fmla="*/ 2199318 w 7983707"/>
              <a:gd name="connsiteY13" fmla="*/ 3487112 h 6256180"/>
              <a:gd name="connsiteX14" fmla="*/ 2008818 w 7983707"/>
              <a:gd name="connsiteY14" fmla="*/ 3753812 h 6256180"/>
              <a:gd name="connsiteX15" fmla="*/ 1951668 w 7983707"/>
              <a:gd name="connsiteY15" fmla="*/ 4001462 h 6256180"/>
              <a:gd name="connsiteX16" fmla="*/ 2027868 w 7983707"/>
              <a:gd name="connsiteY16" fmla="*/ 4125287 h 6256180"/>
              <a:gd name="connsiteX17" fmla="*/ 1827843 w 7983707"/>
              <a:gd name="connsiteY17" fmla="*/ 4211012 h 6256180"/>
              <a:gd name="connsiteX18" fmla="*/ 1684968 w 7983707"/>
              <a:gd name="connsiteY18" fmla="*/ 3963362 h 6256180"/>
              <a:gd name="connsiteX19" fmla="*/ 1561143 w 7983707"/>
              <a:gd name="connsiteY19" fmla="*/ 3915737 h 6256180"/>
              <a:gd name="connsiteX20" fmla="*/ 1342068 w 7983707"/>
              <a:gd name="connsiteY20" fmla="*/ 4030037 h 6256180"/>
              <a:gd name="connsiteX21" fmla="*/ 1275393 w 7983707"/>
              <a:gd name="connsiteY21" fmla="*/ 4115762 h 6256180"/>
              <a:gd name="connsiteX22" fmla="*/ 1046793 w 7983707"/>
              <a:gd name="connsiteY22" fmla="*/ 4096712 h 6256180"/>
              <a:gd name="connsiteX23" fmla="*/ 856293 w 7983707"/>
              <a:gd name="connsiteY23" fmla="*/ 4163387 h 6256180"/>
              <a:gd name="connsiteX24" fmla="*/ 656268 w 7983707"/>
              <a:gd name="connsiteY24" fmla="*/ 3991937 h 6256180"/>
              <a:gd name="connsiteX25" fmla="*/ 275268 w 7983707"/>
              <a:gd name="connsiteY25" fmla="*/ 4020512 h 6256180"/>
              <a:gd name="connsiteX26" fmla="*/ 151443 w 7983707"/>
              <a:gd name="connsiteY26" fmla="*/ 4087187 h 6256180"/>
              <a:gd name="connsiteX27" fmla="*/ 341943 w 7983707"/>
              <a:gd name="connsiteY27" fmla="*/ 4163387 h 6256180"/>
              <a:gd name="connsiteX28" fmla="*/ 494343 w 7983707"/>
              <a:gd name="connsiteY28" fmla="*/ 4211012 h 6256180"/>
              <a:gd name="connsiteX29" fmla="*/ 532443 w 7983707"/>
              <a:gd name="connsiteY29" fmla="*/ 4401512 h 6256180"/>
              <a:gd name="connsiteX30" fmla="*/ 494343 w 7983707"/>
              <a:gd name="connsiteY30" fmla="*/ 4468187 h 6256180"/>
              <a:gd name="connsiteX31" fmla="*/ 561018 w 7983707"/>
              <a:gd name="connsiteY31" fmla="*/ 4525337 h 6256180"/>
              <a:gd name="connsiteX32" fmla="*/ 541968 w 7983707"/>
              <a:gd name="connsiteY32" fmla="*/ 4687262 h 6256180"/>
              <a:gd name="connsiteX33" fmla="*/ 341943 w 7983707"/>
              <a:gd name="connsiteY33" fmla="*/ 4782512 h 6256180"/>
              <a:gd name="connsiteX34" fmla="*/ 427668 w 7983707"/>
              <a:gd name="connsiteY34" fmla="*/ 5344487 h 6256180"/>
              <a:gd name="connsiteX35" fmla="*/ 180018 w 7983707"/>
              <a:gd name="connsiteY35" fmla="*/ 5820737 h 6256180"/>
              <a:gd name="connsiteX36" fmla="*/ 484818 w 7983707"/>
              <a:gd name="connsiteY36" fmla="*/ 6201737 h 6256180"/>
              <a:gd name="connsiteX37" fmla="*/ 1313493 w 7983707"/>
              <a:gd name="connsiteY37" fmla="*/ 6239837 h 6256180"/>
              <a:gd name="connsiteX38" fmla="*/ 1789743 w 7983707"/>
              <a:gd name="connsiteY38" fmla="*/ 6068387 h 6256180"/>
              <a:gd name="connsiteX39" fmla="*/ 2113593 w 7983707"/>
              <a:gd name="connsiteY39" fmla="*/ 5868362 h 6256180"/>
              <a:gd name="connsiteX40" fmla="*/ 2294568 w 7983707"/>
              <a:gd name="connsiteY40" fmla="*/ 5935037 h 6256180"/>
              <a:gd name="connsiteX41" fmla="*/ 2780343 w 7983707"/>
              <a:gd name="connsiteY41" fmla="*/ 5515937 h 6256180"/>
              <a:gd name="connsiteX42" fmla="*/ 2989893 w 7983707"/>
              <a:gd name="connsiteY42" fmla="*/ 5754062 h 6256180"/>
              <a:gd name="connsiteX43" fmla="*/ 3437568 w 7983707"/>
              <a:gd name="connsiteY43" fmla="*/ 5773112 h 6256180"/>
              <a:gd name="connsiteX44" fmla="*/ 3732843 w 7983707"/>
              <a:gd name="connsiteY44" fmla="*/ 5858837 h 6256180"/>
              <a:gd name="connsiteX45" fmla="*/ 3885243 w 7983707"/>
              <a:gd name="connsiteY45" fmla="*/ 5639762 h 6256180"/>
              <a:gd name="connsiteX46" fmla="*/ 4009068 w 7983707"/>
              <a:gd name="connsiteY46" fmla="*/ 5649287 h 6256180"/>
              <a:gd name="connsiteX47" fmla="*/ 4190043 w 7983707"/>
              <a:gd name="connsiteY47" fmla="*/ 5430212 h 6256180"/>
              <a:gd name="connsiteX48" fmla="*/ 4009068 w 7983707"/>
              <a:gd name="connsiteY48" fmla="*/ 5249237 h 6256180"/>
              <a:gd name="connsiteX49" fmla="*/ 4151943 w 7983707"/>
              <a:gd name="connsiteY49" fmla="*/ 5115887 h 6256180"/>
              <a:gd name="connsiteX50" fmla="*/ 4342443 w 7983707"/>
              <a:gd name="connsiteY50" fmla="*/ 5039687 h 6256180"/>
              <a:gd name="connsiteX51" fmla="*/ 4723443 w 7983707"/>
              <a:gd name="connsiteY51" fmla="*/ 4468187 h 6256180"/>
              <a:gd name="connsiteX52" fmla="*/ 5004431 w 7983707"/>
              <a:gd name="connsiteY52" fmla="*/ 4132431 h 6256180"/>
              <a:gd name="connsiteX53" fmla="*/ 5333043 w 7983707"/>
              <a:gd name="connsiteY53" fmla="*/ 4006225 h 6256180"/>
              <a:gd name="connsiteX54" fmla="*/ 5578311 w 7983707"/>
              <a:gd name="connsiteY54" fmla="*/ 4003843 h 6256180"/>
              <a:gd name="connsiteX55" fmla="*/ 5787862 w 7983707"/>
              <a:gd name="connsiteY55" fmla="*/ 3868112 h 6256180"/>
              <a:gd name="connsiteX56" fmla="*/ 5830725 w 7983707"/>
              <a:gd name="connsiteY56" fmla="*/ 3639512 h 6256180"/>
              <a:gd name="connsiteX57" fmla="*/ 6075993 w 7983707"/>
              <a:gd name="connsiteY57" fmla="*/ 3546643 h 6256180"/>
              <a:gd name="connsiteX58" fmla="*/ 6573674 w 7983707"/>
              <a:gd name="connsiteY58" fmla="*/ 3268037 h 6256180"/>
              <a:gd name="connsiteX59" fmla="*/ 6914192 w 7983707"/>
              <a:gd name="connsiteY59" fmla="*/ 3214062 h 6256180"/>
              <a:gd name="connsiteX60" fmla="*/ 7028493 w 7983707"/>
              <a:gd name="connsiteY60" fmla="*/ 3210887 h 6256180"/>
              <a:gd name="connsiteX61" fmla="*/ 7714293 w 7983707"/>
              <a:gd name="connsiteY61" fmla="*/ 2906087 h 6256180"/>
              <a:gd name="connsiteX62" fmla="*/ 7853993 w 7983707"/>
              <a:gd name="connsiteY62" fmla="*/ 2798137 h 6256180"/>
              <a:gd name="connsiteX63" fmla="*/ 7952418 w 7983707"/>
              <a:gd name="connsiteY63" fmla="*/ 2604462 h 6256180"/>
              <a:gd name="connsiteX64" fmla="*/ 7968293 w 7983707"/>
              <a:gd name="connsiteY64" fmla="*/ 2423487 h 6256180"/>
              <a:gd name="connsiteX65" fmla="*/ 7746043 w 7983707"/>
              <a:gd name="connsiteY65" fmla="*/ 2388562 h 6256180"/>
              <a:gd name="connsiteX66" fmla="*/ 7841292 w 7983707"/>
              <a:gd name="connsiteY66" fmla="*/ 2217112 h 6256180"/>
              <a:gd name="connsiteX67" fmla="*/ 7907968 w 7983707"/>
              <a:gd name="connsiteY67" fmla="*/ 1934537 h 6256180"/>
              <a:gd name="connsiteX68" fmla="*/ 6818943 w 7983707"/>
              <a:gd name="connsiteY68" fmla="*/ 982037 h 6256180"/>
              <a:gd name="connsiteX69" fmla="*/ 6152193 w 7983707"/>
              <a:gd name="connsiteY69" fmla="*/ 1039187 h 6256180"/>
              <a:gd name="connsiteX70" fmla="*/ 6237918 w 7983707"/>
              <a:gd name="connsiteY70" fmla="*/ 1372562 h 6256180"/>
              <a:gd name="connsiteX71" fmla="*/ 5961693 w 7983707"/>
              <a:gd name="connsiteY71" fmla="*/ 1572587 h 6256180"/>
              <a:gd name="connsiteX72" fmla="*/ 5494968 w 7983707"/>
              <a:gd name="connsiteY72" fmla="*/ 1610687 h 6256180"/>
              <a:gd name="connsiteX73" fmla="*/ 5771193 w 7983707"/>
              <a:gd name="connsiteY73" fmla="*/ 1343987 h 6256180"/>
              <a:gd name="connsiteX74" fmla="*/ 5409243 w 7983707"/>
              <a:gd name="connsiteY74" fmla="*/ 1296362 h 6256180"/>
              <a:gd name="connsiteX75" fmla="*/ 5761668 w 7983707"/>
              <a:gd name="connsiteY75" fmla="*/ 962987 h 6256180"/>
              <a:gd name="connsiteX76" fmla="*/ 5790243 w 7983707"/>
              <a:gd name="connsiteY76" fmla="*/ 743912 h 6256180"/>
              <a:gd name="connsiteX77" fmla="*/ 5514018 w 7983707"/>
              <a:gd name="connsiteY77" fmla="*/ 677237 h 6256180"/>
              <a:gd name="connsiteX78" fmla="*/ 5199693 w 7983707"/>
              <a:gd name="connsiteY78" fmla="*/ 753437 h 6256180"/>
              <a:gd name="connsiteX79" fmla="*/ 5466393 w 7983707"/>
              <a:gd name="connsiteY79" fmla="*/ 524837 h 6256180"/>
              <a:gd name="connsiteX80" fmla="*/ 5456868 w 7983707"/>
              <a:gd name="connsiteY80" fmla="*/ 353387 h 6256180"/>
              <a:gd name="connsiteX81" fmla="*/ 5094918 w 7983707"/>
              <a:gd name="connsiteY81" fmla="*/ 286712 h 6256180"/>
              <a:gd name="connsiteX82" fmla="*/ 5094918 w 7983707"/>
              <a:gd name="connsiteY82" fmla="*/ 67637 h 6256180"/>
              <a:gd name="connsiteX83" fmla="*/ 4999668 w 7983707"/>
              <a:gd name="connsiteY83" fmla="*/ 962 h 6256180"/>
              <a:gd name="connsiteX84" fmla="*/ 4228143 w 7983707"/>
              <a:gd name="connsiteY84" fmla="*/ 105737 h 6256180"/>
              <a:gd name="connsiteX85" fmla="*/ 4209093 w 7983707"/>
              <a:gd name="connsiteY85" fmla="*/ 315287 h 6256180"/>
              <a:gd name="connsiteX86" fmla="*/ 4161468 w 7983707"/>
              <a:gd name="connsiteY86" fmla="*/ 391487 h 6256180"/>
              <a:gd name="connsiteX87" fmla="*/ 3856668 w 7983707"/>
              <a:gd name="connsiteY87" fmla="*/ 362912 h 6256180"/>
              <a:gd name="connsiteX88" fmla="*/ 3618543 w 7983707"/>
              <a:gd name="connsiteY88" fmla="*/ 801062 h 6256180"/>
              <a:gd name="connsiteX89" fmla="*/ 3428043 w 7983707"/>
              <a:gd name="connsiteY89" fmla="*/ 1191587 h 6256180"/>
              <a:gd name="connsiteX90" fmla="*/ 3123243 w 7983707"/>
              <a:gd name="connsiteY90" fmla="*/ 1201112 h 6256180"/>
              <a:gd name="connsiteX91" fmla="*/ 2675568 w 7983707"/>
              <a:gd name="connsiteY91" fmla="*/ 1420187 h 6256180"/>
              <a:gd name="connsiteX92" fmla="*/ 2599368 w 7983707"/>
              <a:gd name="connsiteY92" fmla="*/ 1667837 h 6256180"/>
              <a:gd name="connsiteX93" fmla="*/ 1980243 w 7983707"/>
              <a:gd name="connsiteY93" fmla="*/ 2220287 h 6256180"/>
              <a:gd name="connsiteX94" fmla="*/ 1894518 w 7983707"/>
              <a:gd name="connsiteY94" fmla="*/ 2096462 h 6256180"/>
              <a:gd name="connsiteX95" fmla="*/ 1742118 w 7983707"/>
              <a:gd name="connsiteY95" fmla="*/ 2172662 h 6256180"/>
              <a:gd name="connsiteX96" fmla="*/ 1618293 w 7983707"/>
              <a:gd name="connsiteY96" fmla="*/ 2105987 h 6256180"/>
              <a:gd name="connsiteX97" fmla="*/ 1437318 w 7983707"/>
              <a:gd name="connsiteY97" fmla="*/ 2363162 h 6256180"/>
              <a:gd name="connsiteX98" fmla="*/ 1332543 w 7983707"/>
              <a:gd name="connsiteY98" fmla="*/ 2534612 h 6256180"/>
              <a:gd name="connsiteX99" fmla="*/ 1091243 w 7983707"/>
              <a:gd name="connsiteY99" fmla="*/ 2506037 h 6256180"/>
              <a:gd name="connsiteX100" fmla="*/ 954718 w 7983707"/>
              <a:gd name="connsiteY100" fmla="*/ 2655262 h 6256180"/>
              <a:gd name="connsiteX101" fmla="*/ 735643 w 7983707"/>
              <a:gd name="connsiteY101" fmla="*/ 2699712 h 6256180"/>
              <a:gd name="connsiteX102" fmla="*/ 535618 w 7983707"/>
              <a:gd name="connsiteY102" fmla="*/ 2661612 h 6256180"/>
              <a:gd name="connsiteX103" fmla="*/ 449893 w 7983707"/>
              <a:gd name="connsiteY103" fmla="*/ 2540962 h 6256180"/>
              <a:gd name="connsiteX104" fmla="*/ 367343 w 7983707"/>
              <a:gd name="connsiteY104" fmla="*/ 2499687 h 6256180"/>
              <a:gd name="connsiteX105" fmla="*/ 199068 w 7983707"/>
              <a:gd name="connsiteY105" fmla="*/ 2531437 h 6256180"/>
              <a:gd name="connsiteX106" fmla="*/ 59368 w 7983707"/>
              <a:gd name="connsiteY106" fmla="*/ 2566362 h 6256180"/>
              <a:gd name="connsiteX107" fmla="*/ 8568 w 7983707"/>
              <a:gd name="connsiteY107" fmla="*/ 2639387 h 6256180"/>
              <a:gd name="connsiteX0" fmla="*/ 8568 w 7983707"/>
              <a:gd name="connsiteY0" fmla="*/ 2639387 h 6256180"/>
              <a:gd name="connsiteX1" fmla="*/ 227643 w 7983707"/>
              <a:gd name="connsiteY1" fmla="*/ 2725112 h 6256180"/>
              <a:gd name="connsiteX2" fmla="*/ 256218 w 7983707"/>
              <a:gd name="connsiteY2" fmla="*/ 2906087 h 6256180"/>
              <a:gd name="connsiteX3" fmla="*/ 475293 w 7983707"/>
              <a:gd name="connsiteY3" fmla="*/ 2877512 h 6256180"/>
              <a:gd name="connsiteX4" fmla="*/ 608643 w 7983707"/>
              <a:gd name="connsiteY4" fmla="*/ 2877512 h 6256180"/>
              <a:gd name="connsiteX5" fmla="*/ 627693 w 7983707"/>
              <a:gd name="connsiteY5" fmla="*/ 3134687 h 6256180"/>
              <a:gd name="connsiteX6" fmla="*/ 770568 w 7983707"/>
              <a:gd name="connsiteY6" fmla="*/ 3220412 h 6256180"/>
              <a:gd name="connsiteX7" fmla="*/ 1323018 w 7983707"/>
              <a:gd name="connsiteY7" fmla="*/ 3320425 h 6256180"/>
              <a:gd name="connsiteX8" fmla="*/ 1411124 w 7983707"/>
              <a:gd name="connsiteY8" fmla="*/ 3327568 h 6256180"/>
              <a:gd name="connsiteX9" fmla="*/ 1446843 w 7983707"/>
              <a:gd name="connsiteY9" fmla="*/ 3334712 h 6256180"/>
              <a:gd name="connsiteX10" fmla="*/ 1589718 w 7983707"/>
              <a:gd name="connsiteY10" fmla="*/ 3298993 h 6256180"/>
              <a:gd name="connsiteX11" fmla="*/ 1770693 w 7983707"/>
              <a:gd name="connsiteY11" fmla="*/ 3210887 h 6256180"/>
              <a:gd name="connsiteX12" fmla="*/ 2075493 w 7983707"/>
              <a:gd name="connsiteY12" fmla="*/ 3258512 h 6256180"/>
              <a:gd name="connsiteX13" fmla="*/ 2199318 w 7983707"/>
              <a:gd name="connsiteY13" fmla="*/ 3487112 h 6256180"/>
              <a:gd name="connsiteX14" fmla="*/ 2008818 w 7983707"/>
              <a:gd name="connsiteY14" fmla="*/ 3753812 h 6256180"/>
              <a:gd name="connsiteX15" fmla="*/ 1951668 w 7983707"/>
              <a:gd name="connsiteY15" fmla="*/ 4001462 h 6256180"/>
              <a:gd name="connsiteX16" fmla="*/ 2027868 w 7983707"/>
              <a:gd name="connsiteY16" fmla="*/ 4125287 h 6256180"/>
              <a:gd name="connsiteX17" fmla="*/ 1827843 w 7983707"/>
              <a:gd name="connsiteY17" fmla="*/ 4211012 h 6256180"/>
              <a:gd name="connsiteX18" fmla="*/ 1684968 w 7983707"/>
              <a:gd name="connsiteY18" fmla="*/ 3963362 h 6256180"/>
              <a:gd name="connsiteX19" fmla="*/ 1561143 w 7983707"/>
              <a:gd name="connsiteY19" fmla="*/ 3915737 h 6256180"/>
              <a:gd name="connsiteX20" fmla="*/ 1342068 w 7983707"/>
              <a:gd name="connsiteY20" fmla="*/ 4030037 h 6256180"/>
              <a:gd name="connsiteX21" fmla="*/ 1275393 w 7983707"/>
              <a:gd name="connsiteY21" fmla="*/ 4115762 h 6256180"/>
              <a:gd name="connsiteX22" fmla="*/ 1046793 w 7983707"/>
              <a:gd name="connsiteY22" fmla="*/ 4096712 h 6256180"/>
              <a:gd name="connsiteX23" fmla="*/ 856293 w 7983707"/>
              <a:gd name="connsiteY23" fmla="*/ 4163387 h 6256180"/>
              <a:gd name="connsiteX24" fmla="*/ 656268 w 7983707"/>
              <a:gd name="connsiteY24" fmla="*/ 3991937 h 6256180"/>
              <a:gd name="connsiteX25" fmla="*/ 275268 w 7983707"/>
              <a:gd name="connsiteY25" fmla="*/ 4020512 h 6256180"/>
              <a:gd name="connsiteX26" fmla="*/ 151443 w 7983707"/>
              <a:gd name="connsiteY26" fmla="*/ 4087187 h 6256180"/>
              <a:gd name="connsiteX27" fmla="*/ 341943 w 7983707"/>
              <a:gd name="connsiteY27" fmla="*/ 4163387 h 6256180"/>
              <a:gd name="connsiteX28" fmla="*/ 494343 w 7983707"/>
              <a:gd name="connsiteY28" fmla="*/ 4211012 h 6256180"/>
              <a:gd name="connsiteX29" fmla="*/ 532443 w 7983707"/>
              <a:gd name="connsiteY29" fmla="*/ 4401512 h 6256180"/>
              <a:gd name="connsiteX30" fmla="*/ 494343 w 7983707"/>
              <a:gd name="connsiteY30" fmla="*/ 4468187 h 6256180"/>
              <a:gd name="connsiteX31" fmla="*/ 561018 w 7983707"/>
              <a:gd name="connsiteY31" fmla="*/ 4525337 h 6256180"/>
              <a:gd name="connsiteX32" fmla="*/ 541968 w 7983707"/>
              <a:gd name="connsiteY32" fmla="*/ 4687262 h 6256180"/>
              <a:gd name="connsiteX33" fmla="*/ 341943 w 7983707"/>
              <a:gd name="connsiteY33" fmla="*/ 4782512 h 6256180"/>
              <a:gd name="connsiteX34" fmla="*/ 427668 w 7983707"/>
              <a:gd name="connsiteY34" fmla="*/ 5344487 h 6256180"/>
              <a:gd name="connsiteX35" fmla="*/ 180018 w 7983707"/>
              <a:gd name="connsiteY35" fmla="*/ 5820737 h 6256180"/>
              <a:gd name="connsiteX36" fmla="*/ 484818 w 7983707"/>
              <a:gd name="connsiteY36" fmla="*/ 6201737 h 6256180"/>
              <a:gd name="connsiteX37" fmla="*/ 1313493 w 7983707"/>
              <a:gd name="connsiteY37" fmla="*/ 6239837 h 6256180"/>
              <a:gd name="connsiteX38" fmla="*/ 1789743 w 7983707"/>
              <a:gd name="connsiteY38" fmla="*/ 6068387 h 6256180"/>
              <a:gd name="connsiteX39" fmla="*/ 2113593 w 7983707"/>
              <a:gd name="connsiteY39" fmla="*/ 5868362 h 6256180"/>
              <a:gd name="connsiteX40" fmla="*/ 2294568 w 7983707"/>
              <a:gd name="connsiteY40" fmla="*/ 5935037 h 6256180"/>
              <a:gd name="connsiteX41" fmla="*/ 2780343 w 7983707"/>
              <a:gd name="connsiteY41" fmla="*/ 5515937 h 6256180"/>
              <a:gd name="connsiteX42" fmla="*/ 2989893 w 7983707"/>
              <a:gd name="connsiteY42" fmla="*/ 5754062 h 6256180"/>
              <a:gd name="connsiteX43" fmla="*/ 3437568 w 7983707"/>
              <a:gd name="connsiteY43" fmla="*/ 5773112 h 6256180"/>
              <a:gd name="connsiteX44" fmla="*/ 3732843 w 7983707"/>
              <a:gd name="connsiteY44" fmla="*/ 5858837 h 6256180"/>
              <a:gd name="connsiteX45" fmla="*/ 3885243 w 7983707"/>
              <a:gd name="connsiteY45" fmla="*/ 5639762 h 6256180"/>
              <a:gd name="connsiteX46" fmla="*/ 4009068 w 7983707"/>
              <a:gd name="connsiteY46" fmla="*/ 5649287 h 6256180"/>
              <a:gd name="connsiteX47" fmla="*/ 4190043 w 7983707"/>
              <a:gd name="connsiteY47" fmla="*/ 5430212 h 6256180"/>
              <a:gd name="connsiteX48" fmla="*/ 4009068 w 7983707"/>
              <a:gd name="connsiteY48" fmla="*/ 5249237 h 6256180"/>
              <a:gd name="connsiteX49" fmla="*/ 4151943 w 7983707"/>
              <a:gd name="connsiteY49" fmla="*/ 5115887 h 6256180"/>
              <a:gd name="connsiteX50" fmla="*/ 4342443 w 7983707"/>
              <a:gd name="connsiteY50" fmla="*/ 5039687 h 6256180"/>
              <a:gd name="connsiteX51" fmla="*/ 4723443 w 7983707"/>
              <a:gd name="connsiteY51" fmla="*/ 4468187 h 6256180"/>
              <a:gd name="connsiteX52" fmla="*/ 5004431 w 7983707"/>
              <a:gd name="connsiteY52" fmla="*/ 4132431 h 6256180"/>
              <a:gd name="connsiteX53" fmla="*/ 5333043 w 7983707"/>
              <a:gd name="connsiteY53" fmla="*/ 4006225 h 6256180"/>
              <a:gd name="connsiteX54" fmla="*/ 5578311 w 7983707"/>
              <a:gd name="connsiteY54" fmla="*/ 4003843 h 6256180"/>
              <a:gd name="connsiteX55" fmla="*/ 5787862 w 7983707"/>
              <a:gd name="connsiteY55" fmla="*/ 3868112 h 6256180"/>
              <a:gd name="connsiteX56" fmla="*/ 5830725 w 7983707"/>
              <a:gd name="connsiteY56" fmla="*/ 3639512 h 6256180"/>
              <a:gd name="connsiteX57" fmla="*/ 6075993 w 7983707"/>
              <a:gd name="connsiteY57" fmla="*/ 3546643 h 6256180"/>
              <a:gd name="connsiteX58" fmla="*/ 6573674 w 7983707"/>
              <a:gd name="connsiteY58" fmla="*/ 3268037 h 6256180"/>
              <a:gd name="connsiteX59" fmla="*/ 6914192 w 7983707"/>
              <a:gd name="connsiteY59" fmla="*/ 3214062 h 6256180"/>
              <a:gd name="connsiteX60" fmla="*/ 7028493 w 7983707"/>
              <a:gd name="connsiteY60" fmla="*/ 3210887 h 6256180"/>
              <a:gd name="connsiteX61" fmla="*/ 7714293 w 7983707"/>
              <a:gd name="connsiteY61" fmla="*/ 2906087 h 6256180"/>
              <a:gd name="connsiteX62" fmla="*/ 7853993 w 7983707"/>
              <a:gd name="connsiteY62" fmla="*/ 2798137 h 6256180"/>
              <a:gd name="connsiteX63" fmla="*/ 7952418 w 7983707"/>
              <a:gd name="connsiteY63" fmla="*/ 2604462 h 6256180"/>
              <a:gd name="connsiteX64" fmla="*/ 7968293 w 7983707"/>
              <a:gd name="connsiteY64" fmla="*/ 2423487 h 6256180"/>
              <a:gd name="connsiteX65" fmla="*/ 7746043 w 7983707"/>
              <a:gd name="connsiteY65" fmla="*/ 2388562 h 6256180"/>
              <a:gd name="connsiteX66" fmla="*/ 7841292 w 7983707"/>
              <a:gd name="connsiteY66" fmla="*/ 2217112 h 6256180"/>
              <a:gd name="connsiteX67" fmla="*/ 7907968 w 7983707"/>
              <a:gd name="connsiteY67" fmla="*/ 1934537 h 6256180"/>
              <a:gd name="connsiteX68" fmla="*/ 6818943 w 7983707"/>
              <a:gd name="connsiteY68" fmla="*/ 982037 h 6256180"/>
              <a:gd name="connsiteX69" fmla="*/ 6152193 w 7983707"/>
              <a:gd name="connsiteY69" fmla="*/ 1039187 h 6256180"/>
              <a:gd name="connsiteX70" fmla="*/ 6237918 w 7983707"/>
              <a:gd name="connsiteY70" fmla="*/ 1372562 h 6256180"/>
              <a:gd name="connsiteX71" fmla="*/ 5961693 w 7983707"/>
              <a:gd name="connsiteY71" fmla="*/ 1572587 h 6256180"/>
              <a:gd name="connsiteX72" fmla="*/ 5494968 w 7983707"/>
              <a:gd name="connsiteY72" fmla="*/ 1610687 h 6256180"/>
              <a:gd name="connsiteX73" fmla="*/ 5771193 w 7983707"/>
              <a:gd name="connsiteY73" fmla="*/ 1343987 h 6256180"/>
              <a:gd name="connsiteX74" fmla="*/ 5409243 w 7983707"/>
              <a:gd name="connsiteY74" fmla="*/ 1296362 h 6256180"/>
              <a:gd name="connsiteX75" fmla="*/ 5761668 w 7983707"/>
              <a:gd name="connsiteY75" fmla="*/ 962987 h 6256180"/>
              <a:gd name="connsiteX76" fmla="*/ 5790243 w 7983707"/>
              <a:gd name="connsiteY76" fmla="*/ 743912 h 6256180"/>
              <a:gd name="connsiteX77" fmla="*/ 5514018 w 7983707"/>
              <a:gd name="connsiteY77" fmla="*/ 677237 h 6256180"/>
              <a:gd name="connsiteX78" fmla="*/ 5199693 w 7983707"/>
              <a:gd name="connsiteY78" fmla="*/ 753437 h 6256180"/>
              <a:gd name="connsiteX79" fmla="*/ 5466393 w 7983707"/>
              <a:gd name="connsiteY79" fmla="*/ 524837 h 6256180"/>
              <a:gd name="connsiteX80" fmla="*/ 5456868 w 7983707"/>
              <a:gd name="connsiteY80" fmla="*/ 353387 h 6256180"/>
              <a:gd name="connsiteX81" fmla="*/ 5094918 w 7983707"/>
              <a:gd name="connsiteY81" fmla="*/ 286712 h 6256180"/>
              <a:gd name="connsiteX82" fmla="*/ 5094918 w 7983707"/>
              <a:gd name="connsiteY82" fmla="*/ 67637 h 6256180"/>
              <a:gd name="connsiteX83" fmla="*/ 4999668 w 7983707"/>
              <a:gd name="connsiteY83" fmla="*/ 962 h 6256180"/>
              <a:gd name="connsiteX84" fmla="*/ 4228143 w 7983707"/>
              <a:gd name="connsiteY84" fmla="*/ 105737 h 6256180"/>
              <a:gd name="connsiteX85" fmla="*/ 4209093 w 7983707"/>
              <a:gd name="connsiteY85" fmla="*/ 315287 h 6256180"/>
              <a:gd name="connsiteX86" fmla="*/ 4161468 w 7983707"/>
              <a:gd name="connsiteY86" fmla="*/ 391487 h 6256180"/>
              <a:gd name="connsiteX87" fmla="*/ 3856668 w 7983707"/>
              <a:gd name="connsiteY87" fmla="*/ 362912 h 6256180"/>
              <a:gd name="connsiteX88" fmla="*/ 3618543 w 7983707"/>
              <a:gd name="connsiteY88" fmla="*/ 801062 h 6256180"/>
              <a:gd name="connsiteX89" fmla="*/ 3428043 w 7983707"/>
              <a:gd name="connsiteY89" fmla="*/ 1191587 h 6256180"/>
              <a:gd name="connsiteX90" fmla="*/ 3123243 w 7983707"/>
              <a:gd name="connsiteY90" fmla="*/ 1201112 h 6256180"/>
              <a:gd name="connsiteX91" fmla="*/ 2675568 w 7983707"/>
              <a:gd name="connsiteY91" fmla="*/ 1420187 h 6256180"/>
              <a:gd name="connsiteX92" fmla="*/ 2599368 w 7983707"/>
              <a:gd name="connsiteY92" fmla="*/ 1667837 h 6256180"/>
              <a:gd name="connsiteX93" fmla="*/ 1980243 w 7983707"/>
              <a:gd name="connsiteY93" fmla="*/ 2220287 h 6256180"/>
              <a:gd name="connsiteX94" fmla="*/ 1894518 w 7983707"/>
              <a:gd name="connsiteY94" fmla="*/ 2096462 h 6256180"/>
              <a:gd name="connsiteX95" fmla="*/ 1742118 w 7983707"/>
              <a:gd name="connsiteY95" fmla="*/ 2172662 h 6256180"/>
              <a:gd name="connsiteX96" fmla="*/ 1618293 w 7983707"/>
              <a:gd name="connsiteY96" fmla="*/ 2105987 h 6256180"/>
              <a:gd name="connsiteX97" fmla="*/ 1437318 w 7983707"/>
              <a:gd name="connsiteY97" fmla="*/ 2363162 h 6256180"/>
              <a:gd name="connsiteX98" fmla="*/ 1332543 w 7983707"/>
              <a:gd name="connsiteY98" fmla="*/ 2534612 h 6256180"/>
              <a:gd name="connsiteX99" fmla="*/ 1091243 w 7983707"/>
              <a:gd name="connsiteY99" fmla="*/ 2506037 h 6256180"/>
              <a:gd name="connsiteX100" fmla="*/ 954718 w 7983707"/>
              <a:gd name="connsiteY100" fmla="*/ 2655262 h 6256180"/>
              <a:gd name="connsiteX101" fmla="*/ 735643 w 7983707"/>
              <a:gd name="connsiteY101" fmla="*/ 2699712 h 6256180"/>
              <a:gd name="connsiteX102" fmla="*/ 535618 w 7983707"/>
              <a:gd name="connsiteY102" fmla="*/ 2661612 h 6256180"/>
              <a:gd name="connsiteX103" fmla="*/ 449893 w 7983707"/>
              <a:gd name="connsiteY103" fmla="*/ 2540962 h 6256180"/>
              <a:gd name="connsiteX104" fmla="*/ 367343 w 7983707"/>
              <a:gd name="connsiteY104" fmla="*/ 2499687 h 6256180"/>
              <a:gd name="connsiteX105" fmla="*/ 199068 w 7983707"/>
              <a:gd name="connsiteY105" fmla="*/ 2531437 h 6256180"/>
              <a:gd name="connsiteX106" fmla="*/ 59368 w 7983707"/>
              <a:gd name="connsiteY106" fmla="*/ 2566362 h 6256180"/>
              <a:gd name="connsiteX107" fmla="*/ 8568 w 7983707"/>
              <a:gd name="connsiteY107" fmla="*/ 2639387 h 62561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</a:cxnLst>
            <a:rect l="l" t="t" r="r" b="b"/>
            <a:pathLst>
              <a:path w="7983707" h="6256180">
                <a:moveTo>
                  <a:pt x="8568" y="2639387"/>
                </a:moveTo>
                <a:cubicBezTo>
                  <a:pt x="36614" y="2665845"/>
                  <a:pt x="186368" y="2680662"/>
                  <a:pt x="227643" y="2725112"/>
                </a:cubicBezTo>
                <a:cubicBezTo>
                  <a:pt x="268918" y="2769562"/>
                  <a:pt x="214943" y="2880687"/>
                  <a:pt x="256218" y="2906087"/>
                </a:cubicBezTo>
                <a:cubicBezTo>
                  <a:pt x="297493" y="2931487"/>
                  <a:pt x="416556" y="2882275"/>
                  <a:pt x="475293" y="2877512"/>
                </a:cubicBezTo>
                <a:cubicBezTo>
                  <a:pt x="534031" y="2872750"/>
                  <a:pt x="583243" y="2834650"/>
                  <a:pt x="608643" y="2877512"/>
                </a:cubicBezTo>
                <a:cubicBezTo>
                  <a:pt x="634043" y="2920374"/>
                  <a:pt x="600706" y="3077537"/>
                  <a:pt x="627693" y="3134687"/>
                </a:cubicBezTo>
                <a:cubicBezTo>
                  <a:pt x="654680" y="3191837"/>
                  <a:pt x="654681" y="3189456"/>
                  <a:pt x="770568" y="3220412"/>
                </a:cubicBezTo>
                <a:cubicBezTo>
                  <a:pt x="886455" y="3251368"/>
                  <a:pt x="1216259" y="3301375"/>
                  <a:pt x="1323018" y="3320425"/>
                </a:cubicBezTo>
                <a:cubicBezTo>
                  <a:pt x="1429777" y="3339475"/>
                  <a:pt x="1390487" y="3325187"/>
                  <a:pt x="1411124" y="3327568"/>
                </a:cubicBezTo>
                <a:cubicBezTo>
                  <a:pt x="1431762" y="3329949"/>
                  <a:pt x="1417077" y="3339474"/>
                  <a:pt x="1446843" y="3334712"/>
                </a:cubicBezTo>
                <a:cubicBezTo>
                  <a:pt x="1476609" y="3329950"/>
                  <a:pt x="1535743" y="3319631"/>
                  <a:pt x="1589718" y="3298993"/>
                </a:cubicBezTo>
                <a:cubicBezTo>
                  <a:pt x="1643693" y="3278356"/>
                  <a:pt x="1689730" y="3217634"/>
                  <a:pt x="1770693" y="3210887"/>
                </a:cubicBezTo>
                <a:cubicBezTo>
                  <a:pt x="1851656" y="3204140"/>
                  <a:pt x="2004056" y="3212475"/>
                  <a:pt x="2075493" y="3258512"/>
                </a:cubicBezTo>
                <a:cubicBezTo>
                  <a:pt x="2146930" y="3304549"/>
                  <a:pt x="2210430" y="3404562"/>
                  <a:pt x="2199318" y="3487112"/>
                </a:cubicBezTo>
                <a:cubicBezTo>
                  <a:pt x="2188206" y="3569662"/>
                  <a:pt x="2050093" y="3668087"/>
                  <a:pt x="2008818" y="3753812"/>
                </a:cubicBezTo>
                <a:cubicBezTo>
                  <a:pt x="1967543" y="3839537"/>
                  <a:pt x="1948493" y="3939549"/>
                  <a:pt x="1951668" y="4001462"/>
                </a:cubicBezTo>
                <a:cubicBezTo>
                  <a:pt x="1954843" y="4063375"/>
                  <a:pt x="2048506" y="4090362"/>
                  <a:pt x="2027868" y="4125287"/>
                </a:cubicBezTo>
                <a:cubicBezTo>
                  <a:pt x="2007230" y="4160212"/>
                  <a:pt x="1884993" y="4237999"/>
                  <a:pt x="1827843" y="4211012"/>
                </a:cubicBezTo>
                <a:cubicBezTo>
                  <a:pt x="1770693" y="4184025"/>
                  <a:pt x="1729418" y="4012574"/>
                  <a:pt x="1684968" y="3963362"/>
                </a:cubicBezTo>
                <a:cubicBezTo>
                  <a:pt x="1640518" y="3914150"/>
                  <a:pt x="1618293" y="3904625"/>
                  <a:pt x="1561143" y="3915737"/>
                </a:cubicBezTo>
                <a:cubicBezTo>
                  <a:pt x="1503993" y="3926850"/>
                  <a:pt x="1389693" y="3996700"/>
                  <a:pt x="1342068" y="4030037"/>
                </a:cubicBezTo>
                <a:cubicBezTo>
                  <a:pt x="1294443" y="4063375"/>
                  <a:pt x="1324605" y="4104650"/>
                  <a:pt x="1275393" y="4115762"/>
                </a:cubicBezTo>
                <a:cubicBezTo>
                  <a:pt x="1226181" y="4126874"/>
                  <a:pt x="1116643" y="4088775"/>
                  <a:pt x="1046793" y="4096712"/>
                </a:cubicBezTo>
                <a:cubicBezTo>
                  <a:pt x="976943" y="4104649"/>
                  <a:pt x="921380" y="4180849"/>
                  <a:pt x="856293" y="4163387"/>
                </a:cubicBezTo>
                <a:cubicBezTo>
                  <a:pt x="791206" y="4145925"/>
                  <a:pt x="753105" y="4015749"/>
                  <a:pt x="656268" y="3991937"/>
                </a:cubicBezTo>
                <a:cubicBezTo>
                  <a:pt x="559431" y="3968125"/>
                  <a:pt x="359405" y="4004637"/>
                  <a:pt x="275268" y="4020512"/>
                </a:cubicBezTo>
                <a:cubicBezTo>
                  <a:pt x="191131" y="4036387"/>
                  <a:pt x="140331" y="4063375"/>
                  <a:pt x="151443" y="4087187"/>
                </a:cubicBezTo>
                <a:cubicBezTo>
                  <a:pt x="162556" y="4111000"/>
                  <a:pt x="284793" y="4142750"/>
                  <a:pt x="341943" y="4163387"/>
                </a:cubicBezTo>
                <a:cubicBezTo>
                  <a:pt x="399093" y="4184024"/>
                  <a:pt x="462593" y="4171325"/>
                  <a:pt x="494343" y="4211012"/>
                </a:cubicBezTo>
                <a:cubicBezTo>
                  <a:pt x="526093" y="4250700"/>
                  <a:pt x="532443" y="4358650"/>
                  <a:pt x="532443" y="4401512"/>
                </a:cubicBezTo>
                <a:cubicBezTo>
                  <a:pt x="532443" y="4444374"/>
                  <a:pt x="489581" y="4447550"/>
                  <a:pt x="494343" y="4468187"/>
                </a:cubicBezTo>
                <a:cubicBezTo>
                  <a:pt x="499105" y="4488824"/>
                  <a:pt x="553081" y="4488825"/>
                  <a:pt x="561018" y="4525337"/>
                </a:cubicBezTo>
                <a:cubicBezTo>
                  <a:pt x="568955" y="4561849"/>
                  <a:pt x="578481" y="4644400"/>
                  <a:pt x="541968" y="4687262"/>
                </a:cubicBezTo>
                <a:cubicBezTo>
                  <a:pt x="505456" y="4730125"/>
                  <a:pt x="360993" y="4672975"/>
                  <a:pt x="341943" y="4782512"/>
                </a:cubicBezTo>
                <a:cubicBezTo>
                  <a:pt x="322893" y="4892049"/>
                  <a:pt x="454655" y="5171450"/>
                  <a:pt x="427668" y="5344487"/>
                </a:cubicBezTo>
                <a:cubicBezTo>
                  <a:pt x="400681" y="5517524"/>
                  <a:pt x="170493" y="5677862"/>
                  <a:pt x="180018" y="5820737"/>
                </a:cubicBezTo>
                <a:cubicBezTo>
                  <a:pt x="189543" y="5963612"/>
                  <a:pt x="295906" y="6131887"/>
                  <a:pt x="484818" y="6201737"/>
                </a:cubicBezTo>
                <a:cubicBezTo>
                  <a:pt x="673730" y="6271587"/>
                  <a:pt x="1096006" y="6262062"/>
                  <a:pt x="1313493" y="6239837"/>
                </a:cubicBezTo>
                <a:cubicBezTo>
                  <a:pt x="1530980" y="6217612"/>
                  <a:pt x="1656393" y="6130299"/>
                  <a:pt x="1789743" y="6068387"/>
                </a:cubicBezTo>
                <a:cubicBezTo>
                  <a:pt x="1923093" y="6006475"/>
                  <a:pt x="2029456" y="5890587"/>
                  <a:pt x="2113593" y="5868362"/>
                </a:cubicBezTo>
                <a:cubicBezTo>
                  <a:pt x="2197731" y="5846137"/>
                  <a:pt x="2183443" y="5993774"/>
                  <a:pt x="2294568" y="5935037"/>
                </a:cubicBezTo>
                <a:cubicBezTo>
                  <a:pt x="2405693" y="5876300"/>
                  <a:pt x="2664456" y="5546099"/>
                  <a:pt x="2780343" y="5515937"/>
                </a:cubicBezTo>
                <a:cubicBezTo>
                  <a:pt x="2896230" y="5485775"/>
                  <a:pt x="2880356" y="5711200"/>
                  <a:pt x="2989893" y="5754062"/>
                </a:cubicBezTo>
                <a:cubicBezTo>
                  <a:pt x="3099430" y="5796924"/>
                  <a:pt x="3313743" y="5755650"/>
                  <a:pt x="3437568" y="5773112"/>
                </a:cubicBezTo>
                <a:cubicBezTo>
                  <a:pt x="3561393" y="5790575"/>
                  <a:pt x="3658230" y="5881062"/>
                  <a:pt x="3732843" y="5858837"/>
                </a:cubicBezTo>
                <a:cubicBezTo>
                  <a:pt x="3807456" y="5836612"/>
                  <a:pt x="3839206" y="5674687"/>
                  <a:pt x="3885243" y="5639762"/>
                </a:cubicBezTo>
                <a:cubicBezTo>
                  <a:pt x="3931280" y="5604837"/>
                  <a:pt x="3958268" y="5684212"/>
                  <a:pt x="4009068" y="5649287"/>
                </a:cubicBezTo>
                <a:cubicBezTo>
                  <a:pt x="4059868" y="5614362"/>
                  <a:pt x="4190043" y="5496887"/>
                  <a:pt x="4190043" y="5430212"/>
                </a:cubicBezTo>
                <a:cubicBezTo>
                  <a:pt x="4190043" y="5363537"/>
                  <a:pt x="4015418" y="5301624"/>
                  <a:pt x="4009068" y="5249237"/>
                </a:cubicBezTo>
                <a:cubicBezTo>
                  <a:pt x="4002718" y="5196850"/>
                  <a:pt x="4096381" y="5150812"/>
                  <a:pt x="4151943" y="5115887"/>
                </a:cubicBezTo>
                <a:cubicBezTo>
                  <a:pt x="4207506" y="5080962"/>
                  <a:pt x="4247193" y="5147637"/>
                  <a:pt x="4342443" y="5039687"/>
                </a:cubicBezTo>
                <a:cubicBezTo>
                  <a:pt x="4437693" y="4931737"/>
                  <a:pt x="4613112" y="4619396"/>
                  <a:pt x="4723443" y="4468187"/>
                </a:cubicBezTo>
                <a:cubicBezTo>
                  <a:pt x="4833774" y="4316978"/>
                  <a:pt x="4902831" y="4209425"/>
                  <a:pt x="5004431" y="4132431"/>
                </a:cubicBezTo>
                <a:cubicBezTo>
                  <a:pt x="5106031" y="4055437"/>
                  <a:pt x="5252477" y="4015353"/>
                  <a:pt x="5333043" y="4006225"/>
                </a:cubicBezTo>
                <a:cubicBezTo>
                  <a:pt x="5413609" y="3997097"/>
                  <a:pt x="5502508" y="4026862"/>
                  <a:pt x="5578311" y="4003843"/>
                </a:cubicBezTo>
                <a:cubicBezTo>
                  <a:pt x="5654114" y="3980824"/>
                  <a:pt x="5745793" y="3928834"/>
                  <a:pt x="5787862" y="3868112"/>
                </a:cubicBezTo>
                <a:cubicBezTo>
                  <a:pt x="5829931" y="3807390"/>
                  <a:pt x="5782703" y="3693090"/>
                  <a:pt x="5830725" y="3639512"/>
                </a:cubicBezTo>
                <a:cubicBezTo>
                  <a:pt x="5878747" y="3585934"/>
                  <a:pt x="5952168" y="3608555"/>
                  <a:pt x="6075993" y="3546643"/>
                </a:cubicBezTo>
                <a:cubicBezTo>
                  <a:pt x="6199818" y="3484731"/>
                  <a:pt x="6433974" y="3323467"/>
                  <a:pt x="6573674" y="3268037"/>
                </a:cubicBezTo>
                <a:cubicBezTo>
                  <a:pt x="6713374" y="3212607"/>
                  <a:pt x="6838389" y="3223587"/>
                  <a:pt x="6914192" y="3214062"/>
                </a:cubicBezTo>
                <a:cubicBezTo>
                  <a:pt x="6989995" y="3204537"/>
                  <a:pt x="6895143" y="3262216"/>
                  <a:pt x="7028493" y="3210887"/>
                </a:cubicBezTo>
                <a:cubicBezTo>
                  <a:pt x="7161843" y="3159558"/>
                  <a:pt x="7576710" y="2974879"/>
                  <a:pt x="7714293" y="2906087"/>
                </a:cubicBezTo>
                <a:cubicBezTo>
                  <a:pt x="7851876" y="2837295"/>
                  <a:pt x="7814305" y="2848408"/>
                  <a:pt x="7853993" y="2798137"/>
                </a:cubicBezTo>
                <a:cubicBezTo>
                  <a:pt x="7893681" y="2747866"/>
                  <a:pt x="7933368" y="2666904"/>
                  <a:pt x="7952418" y="2604462"/>
                </a:cubicBezTo>
                <a:cubicBezTo>
                  <a:pt x="7971468" y="2542020"/>
                  <a:pt x="8002689" y="2459470"/>
                  <a:pt x="7968293" y="2423487"/>
                </a:cubicBezTo>
                <a:cubicBezTo>
                  <a:pt x="7933897" y="2387504"/>
                  <a:pt x="7767210" y="2422958"/>
                  <a:pt x="7746043" y="2388562"/>
                </a:cubicBezTo>
                <a:cubicBezTo>
                  <a:pt x="7724876" y="2354166"/>
                  <a:pt x="7814305" y="2292783"/>
                  <a:pt x="7841292" y="2217112"/>
                </a:cubicBezTo>
                <a:cubicBezTo>
                  <a:pt x="7868280" y="2141441"/>
                  <a:pt x="8078359" y="2140383"/>
                  <a:pt x="7907968" y="1934537"/>
                </a:cubicBezTo>
                <a:cubicBezTo>
                  <a:pt x="7737577" y="1728691"/>
                  <a:pt x="7111572" y="1131262"/>
                  <a:pt x="6818943" y="982037"/>
                </a:cubicBezTo>
                <a:cubicBezTo>
                  <a:pt x="6526314" y="832812"/>
                  <a:pt x="6249030" y="974100"/>
                  <a:pt x="6152193" y="1039187"/>
                </a:cubicBezTo>
                <a:cubicBezTo>
                  <a:pt x="6055356" y="1104274"/>
                  <a:pt x="6269668" y="1283662"/>
                  <a:pt x="6237918" y="1372562"/>
                </a:cubicBezTo>
                <a:cubicBezTo>
                  <a:pt x="6206168" y="1461462"/>
                  <a:pt x="6085518" y="1532900"/>
                  <a:pt x="5961693" y="1572587"/>
                </a:cubicBezTo>
                <a:cubicBezTo>
                  <a:pt x="5837868" y="1612274"/>
                  <a:pt x="5526718" y="1648787"/>
                  <a:pt x="5494968" y="1610687"/>
                </a:cubicBezTo>
                <a:cubicBezTo>
                  <a:pt x="5463218" y="1572587"/>
                  <a:pt x="5785480" y="1396374"/>
                  <a:pt x="5771193" y="1343987"/>
                </a:cubicBezTo>
                <a:cubicBezTo>
                  <a:pt x="5756906" y="1291600"/>
                  <a:pt x="5410830" y="1359862"/>
                  <a:pt x="5409243" y="1296362"/>
                </a:cubicBezTo>
                <a:cubicBezTo>
                  <a:pt x="5407656" y="1232862"/>
                  <a:pt x="5698168" y="1055062"/>
                  <a:pt x="5761668" y="962987"/>
                </a:cubicBezTo>
                <a:cubicBezTo>
                  <a:pt x="5825168" y="870912"/>
                  <a:pt x="5831518" y="791537"/>
                  <a:pt x="5790243" y="743912"/>
                </a:cubicBezTo>
                <a:cubicBezTo>
                  <a:pt x="5748968" y="696287"/>
                  <a:pt x="5612443" y="675649"/>
                  <a:pt x="5514018" y="677237"/>
                </a:cubicBezTo>
                <a:cubicBezTo>
                  <a:pt x="5415593" y="678824"/>
                  <a:pt x="5207630" y="778837"/>
                  <a:pt x="5199693" y="753437"/>
                </a:cubicBezTo>
                <a:cubicBezTo>
                  <a:pt x="5191756" y="728037"/>
                  <a:pt x="5423531" y="591512"/>
                  <a:pt x="5466393" y="524837"/>
                </a:cubicBezTo>
                <a:cubicBezTo>
                  <a:pt x="5509255" y="458162"/>
                  <a:pt x="5518781" y="393075"/>
                  <a:pt x="5456868" y="353387"/>
                </a:cubicBezTo>
                <a:cubicBezTo>
                  <a:pt x="5394955" y="313699"/>
                  <a:pt x="5155243" y="334337"/>
                  <a:pt x="5094918" y="286712"/>
                </a:cubicBezTo>
                <a:cubicBezTo>
                  <a:pt x="5034593" y="239087"/>
                  <a:pt x="5110793" y="115262"/>
                  <a:pt x="5094918" y="67637"/>
                </a:cubicBezTo>
                <a:cubicBezTo>
                  <a:pt x="5079043" y="20012"/>
                  <a:pt x="5144130" y="-5388"/>
                  <a:pt x="4999668" y="962"/>
                </a:cubicBezTo>
                <a:cubicBezTo>
                  <a:pt x="4855206" y="7312"/>
                  <a:pt x="4359905" y="53350"/>
                  <a:pt x="4228143" y="105737"/>
                </a:cubicBezTo>
                <a:cubicBezTo>
                  <a:pt x="4096381" y="158124"/>
                  <a:pt x="4220205" y="267662"/>
                  <a:pt x="4209093" y="315287"/>
                </a:cubicBezTo>
                <a:cubicBezTo>
                  <a:pt x="4197981" y="362912"/>
                  <a:pt x="4220206" y="383549"/>
                  <a:pt x="4161468" y="391487"/>
                </a:cubicBezTo>
                <a:cubicBezTo>
                  <a:pt x="4102731" y="399424"/>
                  <a:pt x="3947155" y="294650"/>
                  <a:pt x="3856668" y="362912"/>
                </a:cubicBezTo>
                <a:cubicBezTo>
                  <a:pt x="3766181" y="431174"/>
                  <a:pt x="3689980" y="662950"/>
                  <a:pt x="3618543" y="801062"/>
                </a:cubicBezTo>
                <a:cubicBezTo>
                  <a:pt x="3547106" y="939174"/>
                  <a:pt x="3510593" y="1124912"/>
                  <a:pt x="3428043" y="1191587"/>
                </a:cubicBezTo>
                <a:cubicBezTo>
                  <a:pt x="3345493" y="1258262"/>
                  <a:pt x="3248656" y="1163012"/>
                  <a:pt x="3123243" y="1201112"/>
                </a:cubicBezTo>
                <a:cubicBezTo>
                  <a:pt x="2997830" y="1239212"/>
                  <a:pt x="2762880" y="1342400"/>
                  <a:pt x="2675568" y="1420187"/>
                </a:cubicBezTo>
                <a:cubicBezTo>
                  <a:pt x="2588256" y="1497974"/>
                  <a:pt x="2715255" y="1534487"/>
                  <a:pt x="2599368" y="1667837"/>
                </a:cubicBezTo>
                <a:cubicBezTo>
                  <a:pt x="2483481" y="1801187"/>
                  <a:pt x="2097718" y="2148850"/>
                  <a:pt x="1980243" y="2220287"/>
                </a:cubicBezTo>
                <a:cubicBezTo>
                  <a:pt x="1862768" y="2291724"/>
                  <a:pt x="1934205" y="2104399"/>
                  <a:pt x="1894518" y="2096462"/>
                </a:cubicBezTo>
                <a:cubicBezTo>
                  <a:pt x="1854831" y="2088525"/>
                  <a:pt x="1788155" y="2171075"/>
                  <a:pt x="1742118" y="2172662"/>
                </a:cubicBezTo>
                <a:cubicBezTo>
                  <a:pt x="1696081" y="2174249"/>
                  <a:pt x="1669093" y="2074237"/>
                  <a:pt x="1618293" y="2105987"/>
                </a:cubicBezTo>
                <a:cubicBezTo>
                  <a:pt x="1567493" y="2137737"/>
                  <a:pt x="1484943" y="2291724"/>
                  <a:pt x="1437318" y="2363162"/>
                </a:cubicBezTo>
                <a:cubicBezTo>
                  <a:pt x="1389693" y="2434600"/>
                  <a:pt x="1390222" y="2510800"/>
                  <a:pt x="1332543" y="2534612"/>
                </a:cubicBezTo>
                <a:cubicBezTo>
                  <a:pt x="1274864" y="2558425"/>
                  <a:pt x="1154214" y="2485929"/>
                  <a:pt x="1091243" y="2506037"/>
                </a:cubicBezTo>
                <a:cubicBezTo>
                  <a:pt x="1028272" y="2526145"/>
                  <a:pt x="1013985" y="2622983"/>
                  <a:pt x="954718" y="2655262"/>
                </a:cubicBezTo>
                <a:cubicBezTo>
                  <a:pt x="895451" y="2687541"/>
                  <a:pt x="805493" y="2698654"/>
                  <a:pt x="735643" y="2699712"/>
                </a:cubicBezTo>
                <a:cubicBezTo>
                  <a:pt x="665793" y="2700770"/>
                  <a:pt x="583243" y="2688070"/>
                  <a:pt x="535618" y="2661612"/>
                </a:cubicBezTo>
                <a:cubicBezTo>
                  <a:pt x="487993" y="2635154"/>
                  <a:pt x="477939" y="2567949"/>
                  <a:pt x="449893" y="2540962"/>
                </a:cubicBezTo>
                <a:cubicBezTo>
                  <a:pt x="421847" y="2513975"/>
                  <a:pt x="409147" y="2501274"/>
                  <a:pt x="367343" y="2499687"/>
                </a:cubicBezTo>
                <a:cubicBezTo>
                  <a:pt x="325539" y="2498100"/>
                  <a:pt x="200655" y="2440950"/>
                  <a:pt x="199068" y="2531437"/>
                </a:cubicBezTo>
                <a:cubicBezTo>
                  <a:pt x="197481" y="2621924"/>
                  <a:pt x="91118" y="2548370"/>
                  <a:pt x="59368" y="2566362"/>
                </a:cubicBezTo>
                <a:cubicBezTo>
                  <a:pt x="27618" y="2584354"/>
                  <a:pt x="-19478" y="2612929"/>
                  <a:pt x="8568" y="2639387"/>
                </a:cubicBezTo>
                <a:close/>
              </a:path>
            </a:pathLst>
          </a:custGeom>
          <a:solidFill>
            <a:srgbClr val="CC99FF">
              <a:alpha val="5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43" name="Forme libre : forme 42">
            <a:extLst>
              <a:ext uri="{FF2B5EF4-FFF2-40B4-BE49-F238E27FC236}">
                <a16:creationId xmlns:a16="http://schemas.microsoft.com/office/drawing/2014/main" id="{FB1D06D5-A1EC-47AA-9E98-115F85BD4DC1}"/>
              </a:ext>
            </a:extLst>
          </p:cNvPr>
          <p:cNvSpPr/>
          <p:nvPr/>
        </p:nvSpPr>
        <p:spPr>
          <a:xfrm>
            <a:off x="2731865" y="2621015"/>
            <a:ext cx="2195270" cy="1541891"/>
          </a:xfrm>
          <a:custGeom>
            <a:avLst/>
            <a:gdLst>
              <a:gd name="connsiteX0" fmla="*/ 38125 w 2190775"/>
              <a:gd name="connsiteY0" fmla="*/ 11406 h 1550098"/>
              <a:gd name="connsiteX1" fmla="*/ 228625 w 2190775"/>
              <a:gd name="connsiteY1" fmla="*/ 97131 h 1550098"/>
              <a:gd name="connsiteX2" fmla="*/ 228625 w 2190775"/>
              <a:gd name="connsiteY2" fmla="*/ 249531 h 1550098"/>
              <a:gd name="connsiteX3" fmla="*/ 571525 w 2190775"/>
              <a:gd name="connsiteY3" fmla="*/ 220956 h 1550098"/>
              <a:gd name="connsiteX4" fmla="*/ 600100 w 2190775"/>
              <a:gd name="connsiteY4" fmla="*/ 516231 h 1550098"/>
              <a:gd name="connsiteX5" fmla="*/ 1104925 w 2190775"/>
              <a:gd name="connsiteY5" fmla="*/ 630531 h 1550098"/>
              <a:gd name="connsiteX6" fmla="*/ 1419250 w 2190775"/>
              <a:gd name="connsiteY6" fmla="*/ 659106 h 1550098"/>
              <a:gd name="connsiteX7" fmla="*/ 2009800 w 2190775"/>
              <a:gd name="connsiteY7" fmla="*/ 573381 h 1550098"/>
              <a:gd name="connsiteX8" fmla="*/ 2190775 w 2190775"/>
              <a:gd name="connsiteY8" fmla="*/ 916281 h 1550098"/>
              <a:gd name="connsiteX9" fmla="*/ 2009800 w 2190775"/>
              <a:gd name="connsiteY9" fmla="*/ 1078206 h 1550098"/>
              <a:gd name="connsiteX10" fmla="*/ 1924075 w 2190775"/>
              <a:gd name="connsiteY10" fmla="*/ 1325856 h 1550098"/>
              <a:gd name="connsiteX11" fmla="*/ 1962175 w 2190775"/>
              <a:gd name="connsiteY11" fmla="*/ 1449681 h 1550098"/>
              <a:gd name="connsiteX12" fmla="*/ 1790725 w 2190775"/>
              <a:gd name="connsiteY12" fmla="*/ 1544931 h 1550098"/>
              <a:gd name="connsiteX13" fmla="*/ 1666900 w 2190775"/>
              <a:gd name="connsiteY13" fmla="*/ 1287756 h 1550098"/>
              <a:gd name="connsiteX14" fmla="*/ 1409725 w 2190775"/>
              <a:gd name="connsiteY14" fmla="*/ 1306806 h 1550098"/>
              <a:gd name="connsiteX15" fmla="*/ 1219225 w 2190775"/>
              <a:gd name="connsiteY15" fmla="*/ 1449681 h 1550098"/>
              <a:gd name="connsiteX16" fmla="*/ 981100 w 2190775"/>
              <a:gd name="connsiteY16" fmla="*/ 1449681 h 1550098"/>
              <a:gd name="connsiteX17" fmla="*/ 790600 w 2190775"/>
              <a:gd name="connsiteY17" fmla="*/ 1487781 h 1550098"/>
              <a:gd name="connsiteX18" fmla="*/ 609625 w 2190775"/>
              <a:gd name="connsiteY18" fmla="*/ 1335381 h 1550098"/>
              <a:gd name="connsiteX19" fmla="*/ 266725 w 2190775"/>
              <a:gd name="connsiteY19" fmla="*/ 1344906 h 1550098"/>
              <a:gd name="connsiteX20" fmla="*/ 161950 w 2190775"/>
              <a:gd name="connsiteY20" fmla="*/ 1411581 h 1550098"/>
              <a:gd name="connsiteX21" fmla="*/ 38125 w 2190775"/>
              <a:gd name="connsiteY21" fmla="*/ 1363956 h 1550098"/>
              <a:gd name="connsiteX22" fmla="*/ 85750 w 2190775"/>
              <a:gd name="connsiteY22" fmla="*/ 725781 h 1550098"/>
              <a:gd name="connsiteX23" fmla="*/ 25 w 2190775"/>
              <a:gd name="connsiteY23" fmla="*/ 535281 h 1550098"/>
              <a:gd name="connsiteX24" fmla="*/ 76225 w 2190775"/>
              <a:gd name="connsiteY24" fmla="*/ 354306 h 1550098"/>
              <a:gd name="connsiteX25" fmla="*/ 38125 w 2190775"/>
              <a:gd name="connsiteY25" fmla="*/ 11406 h 1550098"/>
              <a:gd name="connsiteX0" fmla="*/ 9550 w 2190775"/>
              <a:gd name="connsiteY0" fmla="*/ 12478 h 1538470"/>
              <a:gd name="connsiteX1" fmla="*/ 228625 w 2190775"/>
              <a:gd name="connsiteY1" fmla="*/ 85503 h 1538470"/>
              <a:gd name="connsiteX2" fmla="*/ 228625 w 2190775"/>
              <a:gd name="connsiteY2" fmla="*/ 237903 h 1538470"/>
              <a:gd name="connsiteX3" fmla="*/ 571525 w 2190775"/>
              <a:gd name="connsiteY3" fmla="*/ 209328 h 1538470"/>
              <a:gd name="connsiteX4" fmla="*/ 600100 w 2190775"/>
              <a:gd name="connsiteY4" fmla="*/ 504603 h 1538470"/>
              <a:gd name="connsiteX5" fmla="*/ 1104925 w 2190775"/>
              <a:gd name="connsiteY5" fmla="*/ 618903 h 1538470"/>
              <a:gd name="connsiteX6" fmla="*/ 1419250 w 2190775"/>
              <a:gd name="connsiteY6" fmla="*/ 647478 h 1538470"/>
              <a:gd name="connsiteX7" fmla="*/ 2009800 w 2190775"/>
              <a:gd name="connsiteY7" fmla="*/ 561753 h 1538470"/>
              <a:gd name="connsiteX8" fmla="*/ 2190775 w 2190775"/>
              <a:gd name="connsiteY8" fmla="*/ 904653 h 1538470"/>
              <a:gd name="connsiteX9" fmla="*/ 2009800 w 2190775"/>
              <a:gd name="connsiteY9" fmla="*/ 1066578 h 1538470"/>
              <a:gd name="connsiteX10" fmla="*/ 1924075 w 2190775"/>
              <a:gd name="connsiteY10" fmla="*/ 1314228 h 1538470"/>
              <a:gd name="connsiteX11" fmla="*/ 1962175 w 2190775"/>
              <a:gd name="connsiteY11" fmla="*/ 1438053 h 1538470"/>
              <a:gd name="connsiteX12" fmla="*/ 1790725 w 2190775"/>
              <a:gd name="connsiteY12" fmla="*/ 1533303 h 1538470"/>
              <a:gd name="connsiteX13" fmla="*/ 1666900 w 2190775"/>
              <a:gd name="connsiteY13" fmla="*/ 1276128 h 1538470"/>
              <a:gd name="connsiteX14" fmla="*/ 1409725 w 2190775"/>
              <a:gd name="connsiteY14" fmla="*/ 1295178 h 1538470"/>
              <a:gd name="connsiteX15" fmla="*/ 1219225 w 2190775"/>
              <a:gd name="connsiteY15" fmla="*/ 1438053 h 1538470"/>
              <a:gd name="connsiteX16" fmla="*/ 981100 w 2190775"/>
              <a:gd name="connsiteY16" fmla="*/ 1438053 h 1538470"/>
              <a:gd name="connsiteX17" fmla="*/ 790600 w 2190775"/>
              <a:gd name="connsiteY17" fmla="*/ 1476153 h 1538470"/>
              <a:gd name="connsiteX18" fmla="*/ 609625 w 2190775"/>
              <a:gd name="connsiteY18" fmla="*/ 1323753 h 1538470"/>
              <a:gd name="connsiteX19" fmla="*/ 266725 w 2190775"/>
              <a:gd name="connsiteY19" fmla="*/ 1333278 h 1538470"/>
              <a:gd name="connsiteX20" fmla="*/ 161950 w 2190775"/>
              <a:gd name="connsiteY20" fmla="*/ 1399953 h 1538470"/>
              <a:gd name="connsiteX21" fmla="*/ 38125 w 2190775"/>
              <a:gd name="connsiteY21" fmla="*/ 1352328 h 1538470"/>
              <a:gd name="connsiteX22" fmla="*/ 85750 w 2190775"/>
              <a:gd name="connsiteY22" fmla="*/ 714153 h 1538470"/>
              <a:gd name="connsiteX23" fmla="*/ 25 w 2190775"/>
              <a:gd name="connsiteY23" fmla="*/ 523653 h 1538470"/>
              <a:gd name="connsiteX24" fmla="*/ 76225 w 2190775"/>
              <a:gd name="connsiteY24" fmla="*/ 342678 h 1538470"/>
              <a:gd name="connsiteX25" fmla="*/ 9550 w 2190775"/>
              <a:gd name="connsiteY25" fmla="*/ 12478 h 1538470"/>
              <a:gd name="connsiteX0" fmla="*/ 9550 w 2190775"/>
              <a:gd name="connsiteY0" fmla="*/ 12478 h 1538470"/>
              <a:gd name="connsiteX1" fmla="*/ 206400 w 2190775"/>
              <a:gd name="connsiteY1" fmla="*/ 85503 h 1538470"/>
              <a:gd name="connsiteX2" fmla="*/ 228625 w 2190775"/>
              <a:gd name="connsiteY2" fmla="*/ 237903 h 1538470"/>
              <a:gd name="connsiteX3" fmla="*/ 571525 w 2190775"/>
              <a:gd name="connsiteY3" fmla="*/ 209328 h 1538470"/>
              <a:gd name="connsiteX4" fmla="*/ 600100 w 2190775"/>
              <a:gd name="connsiteY4" fmla="*/ 504603 h 1538470"/>
              <a:gd name="connsiteX5" fmla="*/ 1104925 w 2190775"/>
              <a:gd name="connsiteY5" fmla="*/ 618903 h 1538470"/>
              <a:gd name="connsiteX6" fmla="*/ 1419250 w 2190775"/>
              <a:gd name="connsiteY6" fmla="*/ 647478 h 1538470"/>
              <a:gd name="connsiteX7" fmla="*/ 2009800 w 2190775"/>
              <a:gd name="connsiteY7" fmla="*/ 561753 h 1538470"/>
              <a:gd name="connsiteX8" fmla="*/ 2190775 w 2190775"/>
              <a:gd name="connsiteY8" fmla="*/ 904653 h 1538470"/>
              <a:gd name="connsiteX9" fmla="*/ 2009800 w 2190775"/>
              <a:gd name="connsiteY9" fmla="*/ 1066578 h 1538470"/>
              <a:gd name="connsiteX10" fmla="*/ 1924075 w 2190775"/>
              <a:gd name="connsiteY10" fmla="*/ 1314228 h 1538470"/>
              <a:gd name="connsiteX11" fmla="*/ 1962175 w 2190775"/>
              <a:gd name="connsiteY11" fmla="*/ 1438053 h 1538470"/>
              <a:gd name="connsiteX12" fmla="*/ 1790725 w 2190775"/>
              <a:gd name="connsiteY12" fmla="*/ 1533303 h 1538470"/>
              <a:gd name="connsiteX13" fmla="*/ 1666900 w 2190775"/>
              <a:gd name="connsiteY13" fmla="*/ 1276128 h 1538470"/>
              <a:gd name="connsiteX14" fmla="*/ 1409725 w 2190775"/>
              <a:gd name="connsiteY14" fmla="*/ 1295178 h 1538470"/>
              <a:gd name="connsiteX15" fmla="*/ 1219225 w 2190775"/>
              <a:gd name="connsiteY15" fmla="*/ 1438053 h 1538470"/>
              <a:gd name="connsiteX16" fmla="*/ 981100 w 2190775"/>
              <a:gd name="connsiteY16" fmla="*/ 1438053 h 1538470"/>
              <a:gd name="connsiteX17" fmla="*/ 790600 w 2190775"/>
              <a:gd name="connsiteY17" fmla="*/ 1476153 h 1538470"/>
              <a:gd name="connsiteX18" fmla="*/ 609625 w 2190775"/>
              <a:gd name="connsiteY18" fmla="*/ 1323753 h 1538470"/>
              <a:gd name="connsiteX19" fmla="*/ 266725 w 2190775"/>
              <a:gd name="connsiteY19" fmla="*/ 1333278 h 1538470"/>
              <a:gd name="connsiteX20" fmla="*/ 161950 w 2190775"/>
              <a:gd name="connsiteY20" fmla="*/ 1399953 h 1538470"/>
              <a:gd name="connsiteX21" fmla="*/ 38125 w 2190775"/>
              <a:gd name="connsiteY21" fmla="*/ 1352328 h 1538470"/>
              <a:gd name="connsiteX22" fmla="*/ 85750 w 2190775"/>
              <a:gd name="connsiteY22" fmla="*/ 714153 h 1538470"/>
              <a:gd name="connsiteX23" fmla="*/ 25 w 2190775"/>
              <a:gd name="connsiteY23" fmla="*/ 523653 h 1538470"/>
              <a:gd name="connsiteX24" fmla="*/ 76225 w 2190775"/>
              <a:gd name="connsiteY24" fmla="*/ 342678 h 1538470"/>
              <a:gd name="connsiteX25" fmla="*/ 9550 w 2190775"/>
              <a:gd name="connsiteY25" fmla="*/ 12478 h 1538470"/>
              <a:gd name="connsiteX0" fmla="*/ 9550 w 2190775"/>
              <a:gd name="connsiteY0" fmla="*/ 12478 h 1538470"/>
              <a:gd name="connsiteX1" fmla="*/ 206400 w 2190775"/>
              <a:gd name="connsiteY1" fmla="*/ 85503 h 1538470"/>
              <a:gd name="connsiteX2" fmla="*/ 228625 w 2190775"/>
              <a:gd name="connsiteY2" fmla="*/ 237903 h 1538470"/>
              <a:gd name="connsiteX3" fmla="*/ 571525 w 2190775"/>
              <a:gd name="connsiteY3" fmla="*/ 209328 h 1538470"/>
              <a:gd name="connsiteX4" fmla="*/ 635025 w 2190775"/>
              <a:gd name="connsiteY4" fmla="*/ 517303 h 1538470"/>
              <a:gd name="connsiteX5" fmla="*/ 1104925 w 2190775"/>
              <a:gd name="connsiteY5" fmla="*/ 618903 h 1538470"/>
              <a:gd name="connsiteX6" fmla="*/ 1419250 w 2190775"/>
              <a:gd name="connsiteY6" fmla="*/ 647478 h 1538470"/>
              <a:gd name="connsiteX7" fmla="*/ 2009800 w 2190775"/>
              <a:gd name="connsiteY7" fmla="*/ 561753 h 1538470"/>
              <a:gd name="connsiteX8" fmla="*/ 2190775 w 2190775"/>
              <a:gd name="connsiteY8" fmla="*/ 904653 h 1538470"/>
              <a:gd name="connsiteX9" fmla="*/ 2009800 w 2190775"/>
              <a:gd name="connsiteY9" fmla="*/ 1066578 h 1538470"/>
              <a:gd name="connsiteX10" fmla="*/ 1924075 w 2190775"/>
              <a:gd name="connsiteY10" fmla="*/ 1314228 h 1538470"/>
              <a:gd name="connsiteX11" fmla="*/ 1962175 w 2190775"/>
              <a:gd name="connsiteY11" fmla="*/ 1438053 h 1538470"/>
              <a:gd name="connsiteX12" fmla="*/ 1790725 w 2190775"/>
              <a:gd name="connsiteY12" fmla="*/ 1533303 h 1538470"/>
              <a:gd name="connsiteX13" fmla="*/ 1666900 w 2190775"/>
              <a:gd name="connsiteY13" fmla="*/ 1276128 h 1538470"/>
              <a:gd name="connsiteX14" fmla="*/ 1409725 w 2190775"/>
              <a:gd name="connsiteY14" fmla="*/ 1295178 h 1538470"/>
              <a:gd name="connsiteX15" fmla="*/ 1219225 w 2190775"/>
              <a:gd name="connsiteY15" fmla="*/ 1438053 h 1538470"/>
              <a:gd name="connsiteX16" fmla="*/ 981100 w 2190775"/>
              <a:gd name="connsiteY16" fmla="*/ 1438053 h 1538470"/>
              <a:gd name="connsiteX17" fmla="*/ 790600 w 2190775"/>
              <a:gd name="connsiteY17" fmla="*/ 1476153 h 1538470"/>
              <a:gd name="connsiteX18" fmla="*/ 609625 w 2190775"/>
              <a:gd name="connsiteY18" fmla="*/ 1323753 h 1538470"/>
              <a:gd name="connsiteX19" fmla="*/ 266725 w 2190775"/>
              <a:gd name="connsiteY19" fmla="*/ 1333278 h 1538470"/>
              <a:gd name="connsiteX20" fmla="*/ 161950 w 2190775"/>
              <a:gd name="connsiteY20" fmla="*/ 1399953 h 1538470"/>
              <a:gd name="connsiteX21" fmla="*/ 38125 w 2190775"/>
              <a:gd name="connsiteY21" fmla="*/ 1352328 h 1538470"/>
              <a:gd name="connsiteX22" fmla="*/ 85750 w 2190775"/>
              <a:gd name="connsiteY22" fmla="*/ 714153 h 1538470"/>
              <a:gd name="connsiteX23" fmla="*/ 25 w 2190775"/>
              <a:gd name="connsiteY23" fmla="*/ 523653 h 1538470"/>
              <a:gd name="connsiteX24" fmla="*/ 76225 w 2190775"/>
              <a:gd name="connsiteY24" fmla="*/ 342678 h 1538470"/>
              <a:gd name="connsiteX25" fmla="*/ 9550 w 2190775"/>
              <a:gd name="connsiteY25" fmla="*/ 12478 h 1538470"/>
              <a:gd name="connsiteX0" fmla="*/ 9550 w 2190775"/>
              <a:gd name="connsiteY0" fmla="*/ 12478 h 1538470"/>
              <a:gd name="connsiteX1" fmla="*/ 206400 w 2190775"/>
              <a:gd name="connsiteY1" fmla="*/ 85503 h 1538470"/>
              <a:gd name="connsiteX2" fmla="*/ 228625 w 2190775"/>
              <a:gd name="connsiteY2" fmla="*/ 237903 h 1538470"/>
              <a:gd name="connsiteX3" fmla="*/ 571525 w 2190775"/>
              <a:gd name="connsiteY3" fmla="*/ 209328 h 1538470"/>
              <a:gd name="connsiteX4" fmla="*/ 635025 w 2190775"/>
              <a:gd name="connsiteY4" fmla="*/ 517303 h 1538470"/>
              <a:gd name="connsiteX5" fmla="*/ 1104925 w 2190775"/>
              <a:gd name="connsiteY5" fmla="*/ 618903 h 1538470"/>
              <a:gd name="connsiteX6" fmla="*/ 1425600 w 2190775"/>
              <a:gd name="connsiteY6" fmla="*/ 657003 h 1538470"/>
              <a:gd name="connsiteX7" fmla="*/ 2009800 w 2190775"/>
              <a:gd name="connsiteY7" fmla="*/ 561753 h 1538470"/>
              <a:gd name="connsiteX8" fmla="*/ 2190775 w 2190775"/>
              <a:gd name="connsiteY8" fmla="*/ 904653 h 1538470"/>
              <a:gd name="connsiteX9" fmla="*/ 2009800 w 2190775"/>
              <a:gd name="connsiteY9" fmla="*/ 1066578 h 1538470"/>
              <a:gd name="connsiteX10" fmla="*/ 1924075 w 2190775"/>
              <a:gd name="connsiteY10" fmla="*/ 1314228 h 1538470"/>
              <a:gd name="connsiteX11" fmla="*/ 1962175 w 2190775"/>
              <a:gd name="connsiteY11" fmla="*/ 1438053 h 1538470"/>
              <a:gd name="connsiteX12" fmla="*/ 1790725 w 2190775"/>
              <a:gd name="connsiteY12" fmla="*/ 1533303 h 1538470"/>
              <a:gd name="connsiteX13" fmla="*/ 1666900 w 2190775"/>
              <a:gd name="connsiteY13" fmla="*/ 1276128 h 1538470"/>
              <a:gd name="connsiteX14" fmla="*/ 1409725 w 2190775"/>
              <a:gd name="connsiteY14" fmla="*/ 1295178 h 1538470"/>
              <a:gd name="connsiteX15" fmla="*/ 1219225 w 2190775"/>
              <a:gd name="connsiteY15" fmla="*/ 1438053 h 1538470"/>
              <a:gd name="connsiteX16" fmla="*/ 981100 w 2190775"/>
              <a:gd name="connsiteY16" fmla="*/ 1438053 h 1538470"/>
              <a:gd name="connsiteX17" fmla="*/ 790600 w 2190775"/>
              <a:gd name="connsiteY17" fmla="*/ 1476153 h 1538470"/>
              <a:gd name="connsiteX18" fmla="*/ 609625 w 2190775"/>
              <a:gd name="connsiteY18" fmla="*/ 1323753 h 1538470"/>
              <a:gd name="connsiteX19" fmla="*/ 266725 w 2190775"/>
              <a:gd name="connsiteY19" fmla="*/ 1333278 h 1538470"/>
              <a:gd name="connsiteX20" fmla="*/ 161950 w 2190775"/>
              <a:gd name="connsiteY20" fmla="*/ 1399953 h 1538470"/>
              <a:gd name="connsiteX21" fmla="*/ 38125 w 2190775"/>
              <a:gd name="connsiteY21" fmla="*/ 1352328 h 1538470"/>
              <a:gd name="connsiteX22" fmla="*/ 85750 w 2190775"/>
              <a:gd name="connsiteY22" fmla="*/ 714153 h 1538470"/>
              <a:gd name="connsiteX23" fmla="*/ 25 w 2190775"/>
              <a:gd name="connsiteY23" fmla="*/ 523653 h 1538470"/>
              <a:gd name="connsiteX24" fmla="*/ 76225 w 2190775"/>
              <a:gd name="connsiteY24" fmla="*/ 342678 h 1538470"/>
              <a:gd name="connsiteX25" fmla="*/ 9550 w 2190775"/>
              <a:gd name="connsiteY25" fmla="*/ 12478 h 1538470"/>
              <a:gd name="connsiteX0" fmla="*/ 9550 w 2190980"/>
              <a:gd name="connsiteY0" fmla="*/ 12478 h 1538470"/>
              <a:gd name="connsiteX1" fmla="*/ 206400 w 2190980"/>
              <a:gd name="connsiteY1" fmla="*/ 85503 h 1538470"/>
              <a:gd name="connsiteX2" fmla="*/ 228625 w 2190980"/>
              <a:gd name="connsiteY2" fmla="*/ 237903 h 1538470"/>
              <a:gd name="connsiteX3" fmla="*/ 571525 w 2190980"/>
              <a:gd name="connsiteY3" fmla="*/ 209328 h 1538470"/>
              <a:gd name="connsiteX4" fmla="*/ 635025 w 2190980"/>
              <a:gd name="connsiteY4" fmla="*/ 517303 h 1538470"/>
              <a:gd name="connsiteX5" fmla="*/ 1104925 w 2190980"/>
              <a:gd name="connsiteY5" fmla="*/ 618903 h 1538470"/>
              <a:gd name="connsiteX6" fmla="*/ 1425600 w 2190980"/>
              <a:gd name="connsiteY6" fmla="*/ 657003 h 1538470"/>
              <a:gd name="connsiteX7" fmla="*/ 1971700 w 2190980"/>
              <a:gd name="connsiteY7" fmla="*/ 555403 h 1538470"/>
              <a:gd name="connsiteX8" fmla="*/ 2190775 w 2190980"/>
              <a:gd name="connsiteY8" fmla="*/ 904653 h 1538470"/>
              <a:gd name="connsiteX9" fmla="*/ 2009800 w 2190980"/>
              <a:gd name="connsiteY9" fmla="*/ 1066578 h 1538470"/>
              <a:gd name="connsiteX10" fmla="*/ 1924075 w 2190980"/>
              <a:gd name="connsiteY10" fmla="*/ 1314228 h 1538470"/>
              <a:gd name="connsiteX11" fmla="*/ 1962175 w 2190980"/>
              <a:gd name="connsiteY11" fmla="*/ 1438053 h 1538470"/>
              <a:gd name="connsiteX12" fmla="*/ 1790725 w 2190980"/>
              <a:gd name="connsiteY12" fmla="*/ 1533303 h 1538470"/>
              <a:gd name="connsiteX13" fmla="*/ 1666900 w 2190980"/>
              <a:gd name="connsiteY13" fmla="*/ 1276128 h 1538470"/>
              <a:gd name="connsiteX14" fmla="*/ 1409725 w 2190980"/>
              <a:gd name="connsiteY14" fmla="*/ 1295178 h 1538470"/>
              <a:gd name="connsiteX15" fmla="*/ 1219225 w 2190980"/>
              <a:gd name="connsiteY15" fmla="*/ 1438053 h 1538470"/>
              <a:gd name="connsiteX16" fmla="*/ 981100 w 2190980"/>
              <a:gd name="connsiteY16" fmla="*/ 1438053 h 1538470"/>
              <a:gd name="connsiteX17" fmla="*/ 790600 w 2190980"/>
              <a:gd name="connsiteY17" fmla="*/ 1476153 h 1538470"/>
              <a:gd name="connsiteX18" fmla="*/ 609625 w 2190980"/>
              <a:gd name="connsiteY18" fmla="*/ 1323753 h 1538470"/>
              <a:gd name="connsiteX19" fmla="*/ 266725 w 2190980"/>
              <a:gd name="connsiteY19" fmla="*/ 1333278 h 1538470"/>
              <a:gd name="connsiteX20" fmla="*/ 161950 w 2190980"/>
              <a:gd name="connsiteY20" fmla="*/ 1399953 h 1538470"/>
              <a:gd name="connsiteX21" fmla="*/ 38125 w 2190980"/>
              <a:gd name="connsiteY21" fmla="*/ 1352328 h 1538470"/>
              <a:gd name="connsiteX22" fmla="*/ 85750 w 2190980"/>
              <a:gd name="connsiteY22" fmla="*/ 714153 h 1538470"/>
              <a:gd name="connsiteX23" fmla="*/ 25 w 2190980"/>
              <a:gd name="connsiteY23" fmla="*/ 523653 h 1538470"/>
              <a:gd name="connsiteX24" fmla="*/ 76225 w 2190980"/>
              <a:gd name="connsiteY24" fmla="*/ 342678 h 1538470"/>
              <a:gd name="connsiteX25" fmla="*/ 9550 w 2190980"/>
              <a:gd name="connsiteY25" fmla="*/ 12478 h 1538470"/>
              <a:gd name="connsiteX0" fmla="*/ 9550 w 2190980"/>
              <a:gd name="connsiteY0" fmla="*/ 12478 h 1538470"/>
              <a:gd name="connsiteX1" fmla="*/ 206400 w 2190980"/>
              <a:gd name="connsiteY1" fmla="*/ 85503 h 1538470"/>
              <a:gd name="connsiteX2" fmla="*/ 228625 w 2190980"/>
              <a:gd name="connsiteY2" fmla="*/ 237903 h 1538470"/>
              <a:gd name="connsiteX3" fmla="*/ 571525 w 2190980"/>
              <a:gd name="connsiteY3" fmla="*/ 209328 h 1538470"/>
              <a:gd name="connsiteX4" fmla="*/ 635025 w 2190980"/>
              <a:gd name="connsiteY4" fmla="*/ 517303 h 1538470"/>
              <a:gd name="connsiteX5" fmla="*/ 1104925 w 2190980"/>
              <a:gd name="connsiteY5" fmla="*/ 618903 h 1538470"/>
              <a:gd name="connsiteX6" fmla="*/ 1425600 w 2190980"/>
              <a:gd name="connsiteY6" fmla="*/ 657003 h 1538470"/>
              <a:gd name="connsiteX7" fmla="*/ 1717699 w 2190980"/>
              <a:gd name="connsiteY7" fmla="*/ 555403 h 1538470"/>
              <a:gd name="connsiteX8" fmla="*/ 1971700 w 2190980"/>
              <a:gd name="connsiteY8" fmla="*/ 555403 h 1538470"/>
              <a:gd name="connsiteX9" fmla="*/ 2190775 w 2190980"/>
              <a:gd name="connsiteY9" fmla="*/ 904653 h 1538470"/>
              <a:gd name="connsiteX10" fmla="*/ 2009800 w 2190980"/>
              <a:gd name="connsiteY10" fmla="*/ 1066578 h 1538470"/>
              <a:gd name="connsiteX11" fmla="*/ 1924075 w 2190980"/>
              <a:gd name="connsiteY11" fmla="*/ 1314228 h 1538470"/>
              <a:gd name="connsiteX12" fmla="*/ 1962175 w 2190980"/>
              <a:gd name="connsiteY12" fmla="*/ 1438053 h 1538470"/>
              <a:gd name="connsiteX13" fmla="*/ 1790725 w 2190980"/>
              <a:gd name="connsiteY13" fmla="*/ 1533303 h 1538470"/>
              <a:gd name="connsiteX14" fmla="*/ 1666900 w 2190980"/>
              <a:gd name="connsiteY14" fmla="*/ 1276128 h 1538470"/>
              <a:gd name="connsiteX15" fmla="*/ 1409725 w 2190980"/>
              <a:gd name="connsiteY15" fmla="*/ 1295178 h 1538470"/>
              <a:gd name="connsiteX16" fmla="*/ 1219225 w 2190980"/>
              <a:gd name="connsiteY16" fmla="*/ 1438053 h 1538470"/>
              <a:gd name="connsiteX17" fmla="*/ 981100 w 2190980"/>
              <a:gd name="connsiteY17" fmla="*/ 1438053 h 1538470"/>
              <a:gd name="connsiteX18" fmla="*/ 790600 w 2190980"/>
              <a:gd name="connsiteY18" fmla="*/ 1476153 h 1538470"/>
              <a:gd name="connsiteX19" fmla="*/ 609625 w 2190980"/>
              <a:gd name="connsiteY19" fmla="*/ 1323753 h 1538470"/>
              <a:gd name="connsiteX20" fmla="*/ 266725 w 2190980"/>
              <a:gd name="connsiteY20" fmla="*/ 1333278 h 1538470"/>
              <a:gd name="connsiteX21" fmla="*/ 161950 w 2190980"/>
              <a:gd name="connsiteY21" fmla="*/ 1399953 h 1538470"/>
              <a:gd name="connsiteX22" fmla="*/ 38125 w 2190980"/>
              <a:gd name="connsiteY22" fmla="*/ 1352328 h 1538470"/>
              <a:gd name="connsiteX23" fmla="*/ 85750 w 2190980"/>
              <a:gd name="connsiteY23" fmla="*/ 714153 h 1538470"/>
              <a:gd name="connsiteX24" fmla="*/ 25 w 2190980"/>
              <a:gd name="connsiteY24" fmla="*/ 523653 h 1538470"/>
              <a:gd name="connsiteX25" fmla="*/ 76225 w 2190980"/>
              <a:gd name="connsiteY25" fmla="*/ 342678 h 1538470"/>
              <a:gd name="connsiteX26" fmla="*/ 9550 w 2190980"/>
              <a:gd name="connsiteY26" fmla="*/ 12478 h 1538470"/>
              <a:gd name="connsiteX0" fmla="*/ 9550 w 2190811"/>
              <a:gd name="connsiteY0" fmla="*/ 12478 h 1538470"/>
              <a:gd name="connsiteX1" fmla="*/ 206400 w 2190811"/>
              <a:gd name="connsiteY1" fmla="*/ 85503 h 1538470"/>
              <a:gd name="connsiteX2" fmla="*/ 228625 w 2190811"/>
              <a:gd name="connsiteY2" fmla="*/ 237903 h 1538470"/>
              <a:gd name="connsiteX3" fmla="*/ 571525 w 2190811"/>
              <a:gd name="connsiteY3" fmla="*/ 209328 h 1538470"/>
              <a:gd name="connsiteX4" fmla="*/ 635025 w 2190811"/>
              <a:gd name="connsiteY4" fmla="*/ 517303 h 1538470"/>
              <a:gd name="connsiteX5" fmla="*/ 1104925 w 2190811"/>
              <a:gd name="connsiteY5" fmla="*/ 618903 h 1538470"/>
              <a:gd name="connsiteX6" fmla="*/ 1425600 w 2190811"/>
              <a:gd name="connsiteY6" fmla="*/ 657003 h 1538470"/>
              <a:gd name="connsiteX7" fmla="*/ 1717699 w 2190811"/>
              <a:gd name="connsiteY7" fmla="*/ 555403 h 1538470"/>
              <a:gd name="connsiteX8" fmla="*/ 2022500 w 2190811"/>
              <a:gd name="connsiteY8" fmla="*/ 580803 h 1538470"/>
              <a:gd name="connsiteX9" fmla="*/ 2190775 w 2190811"/>
              <a:gd name="connsiteY9" fmla="*/ 904653 h 1538470"/>
              <a:gd name="connsiteX10" fmla="*/ 2009800 w 2190811"/>
              <a:gd name="connsiteY10" fmla="*/ 1066578 h 1538470"/>
              <a:gd name="connsiteX11" fmla="*/ 1924075 w 2190811"/>
              <a:gd name="connsiteY11" fmla="*/ 1314228 h 1538470"/>
              <a:gd name="connsiteX12" fmla="*/ 1962175 w 2190811"/>
              <a:gd name="connsiteY12" fmla="*/ 1438053 h 1538470"/>
              <a:gd name="connsiteX13" fmla="*/ 1790725 w 2190811"/>
              <a:gd name="connsiteY13" fmla="*/ 1533303 h 1538470"/>
              <a:gd name="connsiteX14" fmla="*/ 1666900 w 2190811"/>
              <a:gd name="connsiteY14" fmla="*/ 1276128 h 1538470"/>
              <a:gd name="connsiteX15" fmla="*/ 1409725 w 2190811"/>
              <a:gd name="connsiteY15" fmla="*/ 1295178 h 1538470"/>
              <a:gd name="connsiteX16" fmla="*/ 1219225 w 2190811"/>
              <a:gd name="connsiteY16" fmla="*/ 1438053 h 1538470"/>
              <a:gd name="connsiteX17" fmla="*/ 981100 w 2190811"/>
              <a:gd name="connsiteY17" fmla="*/ 1438053 h 1538470"/>
              <a:gd name="connsiteX18" fmla="*/ 790600 w 2190811"/>
              <a:gd name="connsiteY18" fmla="*/ 1476153 h 1538470"/>
              <a:gd name="connsiteX19" fmla="*/ 609625 w 2190811"/>
              <a:gd name="connsiteY19" fmla="*/ 1323753 h 1538470"/>
              <a:gd name="connsiteX20" fmla="*/ 266725 w 2190811"/>
              <a:gd name="connsiteY20" fmla="*/ 1333278 h 1538470"/>
              <a:gd name="connsiteX21" fmla="*/ 161950 w 2190811"/>
              <a:gd name="connsiteY21" fmla="*/ 1399953 h 1538470"/>
              <a:gd name="connsiteX22" fmla="*/ 38125 w 2190811"/>
              <a:gd name="connsiteY22" fmla="*/ 1352328 h 1538470"/>
              <a:gd name="connsiteX23" fmla="*/ 85750 w 2190811"/>
              <a:gd name="connsiteY23" fmla="*/ 714153 h 1538470"/>
              <a:gd name="connsiteX24" fmla="*/ 25 w 2190811"/>
              <a:gd name="connsiteY24" fmla="*/ 523653 h 1538470"/>
              <a:gd name="connsiteX25" fmla="*/ 76225 w 2190811"/>
              <a:gd name="connsiteY25" fmla="*/ 342678 h 1538470"/>
              <a:gd name="connsiteX26" fmla="*/ 9550 w 2190811"/>
              <a:gd name="connsiteY26" fmla="*/ 12478 h 1538470"/>
              <a:gd name="connsiteX0" fmla="*/ 9550 w 2194244"/>
              <a:gd name="connsiteY0" fmla="*/ 12478 h 1538470"/>
              <a:gd name="connsiteX1" fmla="*/ 206400 w 2194244"/>
              <a:gd name="connsiteY1" fmla="*/ 85503 h 1538470"/>
              <a:gd name="connsiteX2" fmla="*/ 228625 w 2194244"/>
              <a:gd name="connsiteY2" fmla="*/ 237903 h 1538470"/>
              <a:gd name="connsiteX3" fmla="*/ 571525 w 2194244"/>
              <a:gd name="connsiteY3" fmla="*/ 209328 h 1538470"/>
              <a:gd name="connsiteX4" fmla="*/ 635025 w 2194244"/>
              <a:gd name="connsiteY4" fmla="*/ 517303 h 1538470"/>
              <a:gd name="connsiteX5" fmla="*/ 1104925 w 2194244"/>
              <a:gd name="connsiteY5" fmla="*/ 618903 h 1538470"/>
              <a:gd name="connsiteX6" fmla="*/ 1425600 w 2194244"/>
              <a:gd name="connsiteY6" fmla="*/ 657003 h 1538470"/>
              <a:gd name="connsiteX7" fmla="*/ 1717699 w 2194244"/>
              <a:gd name="connsiteY7" fmla="*/ 555403 h 1538470"/>
              <a:gd name="connsiteX8" fmla="*/ 2022500 w 2194244"/>
              <a:gd name="connsiteY8" fmla="*/ 580803 h 1538470"/>
              <a:gd name="connsiteX9" fmla="*/ 2120925 w 2194244"/>
              <a:gd name="connsiteY9" fmla="*/ 672878 h 1538470"/>
              <a:gd name="connsiteX10" fmla="*/ 2190775 w 2194244"/>
              <a:gd name="connsiteY10" fmla="*/ 904653 h 1538470"/>
              <a:gd name="connsiteX11" fmla="*/ 2009800 w 2194244"/>
              <a:gd name="connsiteY11" fmla="*/ 1066578 h 1538470"/>
              <a:gd name="connsiteX12" fmla="*/ 1924075 w 2194244"/>
              <a:gd name="connsiteY12" fmla="*/ 1314228 h 1538470"/>
              <a:gd name="connsiteX13" fmla="*/ 1962175 w 2194244"/>
              <a:gd name="connsiteY13" fmla="*/ 1438053 h 1538470"/>
              <a:gd name="connsiteX14" fmla="*/ 1790725 w 2194244"/>
              <a:gd name="connsiteY14" fmla="*/ 1533303 h 1538470"/>
              <a:gd name="connsiteX15" fmla="*/ 1666900 w 2194244"/>
              <a:gd name="connsiteY15" fmla="*/ 1276128 h 1538470"/>
              <a:gd name="connsiteX16" fmla="*/ 1409725 w 2194244"/>
              <a:gd name="connsiteY16" fmla="*/ 1295178 h 1538470"/>
              <a:gd name="connsiteX17" fmla="*/ 1219225 w 2194244"/>
              <a:gd name="connsiteY17" fmla="*/ 1438053 h 1538470"/>
              <a:gd name="connsiteX18" fmla="*/ 981100 w 2194244"/>
              <a:gd name="connsiteY18" fmla="*/ 1438053 h 1538470"/>
              <a:gd name="connsiteX19" fmla="*/ 790600 w 2194244"/>
              <a:gd name="connsiteY19" fmla="*/ 1476153 h 1538470"/>
              <a:gd name="connsiteX20" fmla="*/ 609625 w 2194244"/>
              <a:gd name="connsiteY20" fmla="*/ 1323753 h 1538470"/>
              <a:gd name="connsiteX21" fmla="*/ 266725 w 2194244"/>
              <a:gd name="connsiteY21" fmla="*/ 1333278 h 1538470"/>
              <a:gd name="connsiteX22" fmla="*/ 161950 w 2194244"/>
              <a:gd name="connsiteY22" fmla="*/ 1399953 h 1538470"/>
              <a:gd name="connsiteX23" fmla="*/ 38125 w 2194244"/>
              <a:gd name="connsiteY23" fmla="*/ 1352328 h 1538470"/>
              <a:gd name="connsiteX24" fmla="*/ 85750 w 2194244"/>
              <a:gd name="connsiteY24" fmla="*/ 714153 h 1538470"/>
              <a:gd name="connsiteX25" fmla="*/ 25 w 2194244"/>
              <a:gd name="connsiteY25" fmla="*/ 523653 h 1538470"/>
              <a:gd name="connsiteX26" fmla="*/ 76225 w 2194244"/>
              <a:gd name="connsiteY26" fmla="*/ 342678 h 1538470"/>
              <a:gd name="connsiteX27" fmla="*/ 9550 w 2194244"/>
              <a:gd name="connsiteY27" fmla="*/ 12478 h 1538470"/>
              <a:gd name="connsiteX0" fmla="*/ 9550 w 2194244"/>
              <a:gd name="connsiteY0" fmla="*/ 12478 h 1538470"/>
              <a:gd name="connsiteX1" fmla="*/ 206400 w 2194244"/>
              <a:gd name="connsiteY1" fmla="*/ 85503 h 1538470"/>
              <a:gd name="connsiteX2" fmla="*/ 228625 w 2194244"/>
              <a:gd name="connsiteY2" fmla="*/ 237903 h 1538470"/>
              <a:gd name="connsiteX3" fmla="*/ 571525 w 2194244"/>
              <a:gd name="connsiteY3" fmla="*/ 209328 h 1538470"/>
              <a:gd name="connsiteX4" fmla="*/ 635025 w 2194244"/>
              <a:gd name="connsiteY4" fmla="*/ 517303 h 1538470"/>
              <a:gd name="connsiteX5" fmla="*/ 1104925 w 2194244"/>
              <a:gd name="connsiteY5" fmla="*/ 618903 h 1538470"/>
              <a:gd name="connsiteX6" fmla="*/ 1425600 w 2194244"/>
              <a:gd name="connsiteY6" fmla="*/ 657003 h 1538470"/>
              <a:gd name="connsiteX7" fmla="*/ 1717699 w 2194244"/>
              <a:gd name="connsiteY7" fmla="*/ 555403 h 1538470"/>
              <a:gd name="connsiteX8" fmla="*/ 1882799 w 2194244"/>
              <a:gd name="connsiteY8" fmla="*/ 536353 h 1538470"/>
              <a:gd name="connsiteX9" fmla="*/ 2022500 w 2194244"/>
              <a:gd name="connsiteY9" fmla="*/ 580803 h 1538470"/>
              <a:gd name="connsiteX10" fmla="*/ 2120925 w 2194244"/>
              <a:gd name="connsiteY10" fmla="*/ 672878 h 1538470"/>
              <a:gd name="connsiteX11" fmla="*/ 2190775 w 2194244"/>
              <a:gd name="connsiteY11" fmla="*/ 904653 h 1538470"/>
              <a:gd name="connsiteX12" fmla="*/ 2009800 w 2194244"/>
              <a:gd name="connsiteY12" fmla="*/ 1066578 h 1538470"/>
              <a:gd name="connsiteX13" fmla="*/ 1924075 w 2194244"/>
              <a:gd name="connsiteY13" fmla="*/ 1314228 h 1538470"/>
              <a:gd name="connsiteX14" fmla="*/ 1962175 w 2194244"/>
              <a:gd name="connsiteY14" fmla="*/ 1438053 h 1538470"/>
              <a:gd name="connsiteX15" fmla="*/ 1790725 w 2194244"/>
              <a:gd name="connsiteY15" fmla="*/ 1533303 h 1538470"/>
              <a:gd name="connsiteX16" fmla="*/ 1666900 w 2194244"/>
              <a:gd name="connsiteY16" fmla="*/ 1276128 h 1538470"/>
              <a:gd name="connsiteX17" fmla="*/ 1409725 w 2194244"/>
              <a:gd name="connsiteY17" fmla="*/ 1295178 h 1538470"/>
              <a:gd name="connsiteX18" fmla="*/ 1219225 w 2194244"/>
              <a:gd name="connsiteY18" fmla="*/ 1438053 h 1538470"/>
              <a:gd name="connsiteX19" fmla="*/ 981100 w 2194244"/>
              <a:gd name="connsiteY19" fmla="*/ 1438053 h 1538470"/>
              <a:gd name="connsiteX20" fmla="*/ 790600 w 2194244"/>
              <a:gd name="connsiteY20" fmla="*/ 1476153 h 1538470"/>
              <a:gd name="connsiteX21" fmla="*/ 609625 w 2194244"/>
              <a:gd name="connsiteY21" fmla="*/ 1323753 h 1538470"/>
              <a:gd name="connsiteX22" fmla="*/ 266725 w 2194244"/>
              <a:gd name="connsiteY22" fmla="*/ 1333278 h 1538470"/>
              <a:gd name="connsiteX23" fmla="*/ 161950 w 2194244"/>
              <a:gd name="connsiteY23" fmla="*/ 1399953 h 1538470"/>
              <a:gd name="connsiteX24" fmla="*/ 38125 w 2194244"/>
              <a:gd name="connsiteY24" fmla="*/ 1352328 h 1538470"/>
              <a:gd name="connsiteX25" fmla="*/ 85750 w 2194244"/>
              <a:gd name="connsiteY25" fmla="*/ 714153 h 1538470"/>
              <a:gd name="connsiteX26" fmla="*/ 25 w 2194244"/>
              <a:gd name="connsiteY26" fmla="*/ 523653 h 1538470"/>
              <a:gd name="connsiteX27" fmla="*/ 76225 w 2194244"/>
              <a:gd name="connsiteY27" fmla="*/ 342678 h 1538470"/>
              <a:gd name="connsiteX28" fmla="*/ 9550 w 2194244"/>
              <a:gd name="connsiteY28" fmla="*/ 12478 h 1538470"/>
              <a:gd name="connsiteX0" fmla="*/ 9550 w 2194244"/>
              <a:gd name="connsiteY0" fmla="*/ 12478 h 1539112"/>
              <a:gd name="connsiteX1" fmla="*/ 206400 w 2194244"/>
              <a:gd name="connsiteY1" fmla="*/ 85503 h 1539112"/>
              <a:gd name="connsiteX2" fmla="*/ 228625 w 2194244"/>
              <a:gd name="connsiteY2" fmla="*/ 237903 h 1539112"/>
              <a:gd name="connsiteX3" fmla="*/ 571525 w 2194244"/>
              <a:gd name="connsiteY3" fmla="*/ 209328 h 1539112"/>
              <a:gd name="connsiteX4" fmla="*/ 635025 w 2194244"/>
              <a:gd name="connsiteY4" fmla="*/ 517303 h 1539112"/>
              <a:gd name="connsiteX5" fmla="*/ 1104925 w 2194244"/>
              <a:gd name="connsiteY5" fmla="*/ 618903 h 1539112"/>
              <a:gd name="connsiteX6" fmla="*/ 1425600 w 2194244"/>
              <a:gd name="connsiteY6" fmla="*/ 657003 h 1539112"/>
              <a:gd name="connsiteX7" fmla="*/ 1717699 w 2194244"/>
              <a:gd name="connsiteY7" fmla="*/ 555403 h 1539112"/>
              <a:gd name="connsiteX8" fmla="*/ 1882799 w 2194244"/>
              <a:gd name="connsiteY8" fmla="*/ 536353 h 1539112"/>
              <a:gd name="connsiteX9" fmla="*/ 2022500 w 2194244"/>
              <a:gd name="connsiteY9" fmla="*/ 580803 h 1539112"/>
              <a:gd name="connsiteX10" fmla="*/ 2120925 w 2194244"/>
              <a:gd name="connsiteY10" fmla="*/ 672878 h 1539112"/>
              <a:gd name="connsiteX11" fmla="*/ 2190775 w 2194244"/>
              <a:gd name="connsiteY11" fmla="*/ 904653 h 1539112"/>
              <a:gd name="connsiteX12" fmla="*/ 2009800 w 2194244"/>
              <a:gd name="connsiteY12" fmla="*/ 1066578 h 1539112"/>
              <a:gd name="connsiteX13" fmla="*/ 1924075 w 2194244"/>
              <a:gd name="connsiteY13" fmla="*/ 1314228 h 1539112"/>
              <a:gd name="connsiteX14" fmla="*/ 1962175 w 2194244"/>
              <a:gd name="connsiteY14" fmla="*/ 1438053 h 1539112"/>
              <a:gd name="connsiteX15" fmla="*/ 1790725 w 2194244"/>
              <a:gd name="connsiteY15" fmla="*/ 1533303 h 1539112"/>
              <a:gd name="connsiteX16" fmla="*/ 1631975 w 2194244"/>
              <a:gd name="connsiteY16" fmla="*/ 1263428 h 1539112"/>
              <a:gd name="connsiteX17" fmla="*/ 1409725 w 2194244"/>
              <a:gd name="connsiteY17" fmla="*/ 1295178 h 1539112"/>
              <a:gd name="connsiteX18" fmla="*/ 1219225 w 2194244"/>
              <a:gd name="connsiteY18" fmla="*/ 1438053 h 1539112"/>
              <a:gd name="connsiteX19" fmla="*/ 981100 w 2194244"/>
              <a:gd name="connsiteY19" fmla="*/ 1438053 h 1539112"/>
              <a:gd name="connsiteX20" fmla="*/ 790600 w 2194244"/>
              <a:gd name="connsiteY20" fmla="*/ 1476153 h 1539112"/>
              <a:gd name="connsiteX21" fmla="*/ 609625 w 2194244"/>
              <a:gd name="connsiteY21" fmla="*/ 1323753 h 1539112"/>
              <a:gd name="connsiteX22" fmla="*/ 266725 w 2194244"/>
              <a:gd name="connsiteY22" fmla="*/ 1333278 h 1539112"/>
              <a:gd name="connsiteX23" fmla="*/ 161950 w 2194244"/>
              <a:gd name="connsiteY23" fmla="*/ 1399953 h 1539112"/>
              <a:gd name="connsiteX24" fmla="*/ 38125 w 2194244"/>
              <a:gd name="connsiteY24" fmla="*/ 1352328 h 1539112"/>
              <a:gd name="connsiteX25" fmla="*/ 85750 w 2194244"/>
              <a:gd name="connsiteY25" fmla="*/ 714153 h 1539112"/>
              <a:gd name="connsiteX26" fmla="*/ 25 w 2194244"/>
              <a:gd name="connsiteY26" fmla="*/ 523653 h 1539112"/>
              <a:gd name="connsiteX27" fmla="*/ 76225 w 2194244"/>
              <a:gd name="connsiteY27" fmla="*/ 342678 h 1539112"/>
              <a:gd name="connsiteX28" fmla="*/ 9550 w 2194244"/>
              <a:gd name="connsiteY28" fmla="*/ 12478 h 1539112"/>
              <a:gd name="connsiteX0" fmla="*/ 9550 w 2194244"/>
              <a:gd name="connsiteY0" fmla="*/ 12478 h 1541420"/>
              <a:gd name="connsiteX1" fmla="*/ 206400 w 2194244"/>
              <a:gd name="connsiteY1" fmla="*/ 85503 h 1541420"/>
              <a:gd name="connsiteX2" fmla="*/ 228625 w 2194244"/>
              <a:gd name="connsiteY2" fmla="*/ 237903 h 1541420"/>
              <a:gd name="connsiteX3" fmla="*/ 571525 w 2194244"/>
              <a:gd name="connsiteY3" fmla="*/ 209328 h 1541420"/>
              <a:gd name="connsiteX4" fmla="*/ 635025 w 2194244"/>
              <a:gd name="connsiteY4" fmla="*/ 517303 h 1541420"/>
              <a:gd name="connsiteX5" fmla="*/ 1104925 w 2194244"/>
              <a:gd name="connsiteY5" fmla="*/ 618903 h 1541420"/>
              <a:gd name="connsiteX6" fmla="*/ 1425600 w 2194244"/>
              <a:gd name="connsiteY6" fmla="*/ 657003 h 1541420"/>
              <a:gd name="connsiteX7" fmla="*/ 1717699 w 2194244"/>
              <a:gd name="connsiteY7" fmla="*/ 555403 h 1541420"/>
              <a:gd name="connsiteX8" fmla="*/ 1882799 w 2194244"/>
              <a:gd name="connsiteY8" fmla="*/ 536353 h 1541420"/>
              <a:gd name="connsiteX9" fmla="*/ 2022500 w 2194244"/>
              <a:gd name="connsiteY9" fmla="*/ 580803 h 1541420"/>
              <a:gd name="connsiteX10" fmla="*/ 2120925 w 2194244"/>
              <a:gd name="connsiteY10" fmla="*/ 672878 h 1541420"/>
              <a:gd name="connsiteX11" fmla="*/ 2190775 w 2194244"/>
              <a:gd name="connsiteY11" fmla="*/ 904653 h 1541420"/>
              <a:gd name="connsiteX12" fmla="*/ 2009800 w 2194244"/>
              <a:gd name="connsiteY12" fmla="*/ 1066578 h 1541420"/>
              <a:gd name="connsiteX13" fmla="*/ 1924075 w 2194244"/>
              <a:gd name="connsiteY13" fmla="*/ 1314228 h 1541420"/>
              <a:gd name="connsiteX14" fmla="*/ 2000275 w 2194244"/>
              <a:gd name="connsiteY14" fmla="*/ 1457103 h 1541420"/>
              <a:gd name="connsiteX15" fmla="*/ 1790725 w 2194244"/>
              <a:gd name="connsiteY15" fmla="*/ 1533303 h 1541420"/>
              <a:gd name="connsiteX16" fmla="*/ 1631975 w 2194244"/>
              <a:gd name="connsiteY16" fmla="*/ 1263428 h 1541420"/>
              <a:gd name="connsiteX17" fmla="*/ 1409725 w 2194244"/>
              <a:gd name="connsiteY17" fmla="*/ 1295178 h 1541420"/>
              <a:gd name="connsiteX18" fmla="*/ 1219225 w 2194244"/>
              <a:gd name="connsiteY18" fmla="*/ 1438053 h 1541420"/>
              <a:gd name="connsiteX19" fmla="*/ 981100 w 2194244"/>
              <a:gd name="connsiteY19" fmla="*/ 1438053 h 1541420"/>
              <a:gd name="connsiteX20" fmla="*/ 790600 w 2194244"/>
              <a:gd name="connsiteY20" fmla="*/ 1476153 h 1541420"/>
              <a:gd name="connsiteX21" fmla="*/ 609625 w 2194244"/>
              <a:gd name="connsiteY21" fmla="*/ 1323753 h 1541420"/>
              <a:gd name="connsiteX22" fmla="*/ 266725 w 2194244"/>
              <a:gd name="connsiteY22" fmla="*/ 1333278 h 1541420"/>
              <a:gd name="connsiteX23" fmla="*/ 161950 w 2194244"/>
              <a:gd name="connsiteY23" fmla="*/ 1399953 h 1541420"/>
              <a:gd name="connsiteX24" fmla="*/ 38125 w 2194244"/>
              <a:gd name="connsiteY24" fmla="*/ 1352328 h 1541420"/>
              <a:gd name="connsiteX25" fmla="*/ 85750 w 2194244"/>
              <a:gd name="connsiteY25" fmla="*/ 714153 h 1541420"/>
              <a:gd name="connsiteX26" fmla="*/ 25 w 2194244"/>
              <a:gd name="connsiteY26" fmla="*/ 523653 h 1541420"/>
              <a:gd name="connsiteX27" fmla="*/ 76225 w 2194244"/>
              <a:gd name="connsiteY27" fmla="*/ 342678 h 1541420"/>
              <a:gd name="connsiteX28" fmla="*/ 9550 w 2194244"/>
              <a:gd name="connsiteY28" fmla="*/ 12478 h 1541420"/>
              <a:gd name="connsiteX0" fmla="*/ 9550 w 2164917"/>
              <a:gd name="connsiteY0" fmla="*/ 12478 h 1541420"/>
              <a:gd name="connsiteX1" fmla="*/ 206400 w 2164917"/>
              <a:gd name="connsiteY1" fmla="*/ 85503 h 1541420"/>
              <a:gd name="connsiteX2" fmla="*/ 228625 w 2164917"/>
              <a:gd name="connsiteY2" fmla="*/ 237903 h 1541420"/>
              <a:gd name="connsiteX3" fmla="*/ 571525 w 2164917"/>
              <a:gd name="connsiteY3" fmla="*/ 209328 h 1541420"/>
              <a:gd name="connsiteX4" fmla="*/ 635025 w 2164917"/>
              <a:gd name="connsiteY4" fmla="*/ 517303 h 1541420"/>
              <a:gd name="connsiteX5" fmla="*/ 1104925 w 2164917"/>
              <a:gd name="connsiteY5" fmla="*/ 618903 h 1541420"/>
              <a:gd name="connsiteX6" fmla="*/ 1425600 w 2164917"/>
              <a:gd name="connsiteY6" fmla="*/ 657003 h 1541420"/>
              <a:gd name="connsiteX7" fmla="*/ 1717699 w 2164917"/>
              <a:gd name="connsiteY7" fmla="*/ 555403 h 1541420"/>
              <a:gd name="connsiteX8" fmla="*/ 1882799 w 2164917"/>
              <a:gd name="connsiteY8" fmla="*/ 536353 h 1541420"/>
              <a:gd name="connsiteX9" fmla="*/ 2022500 w 2164917"/>
              <a:gd name="connsiteY9" fmla="*/ 580803 h 1541420"/>
              <a:gd name="connsiteX10" fmla="*/ 2120925 w 2164917"/>
              <a:gd name="connsiteY10" fmla="*/ 672878 h 1541420"/>
              <a:gd name="connsiteX11" fmla="*/ 2159025 w 2164917"/>
              <a:gd name="connsiteY11" fmla="*/ 901478 h 1541420"/>
              <a:gd name="connsiteX12" fmla="*/ 2009800 w 2164917"/>
              <a:gd name="connsiteY12" fmla="*/ 1066578 h 1541420"/>
              <a:gd name="connsiteX13" fmla="*/ 1924075 w 2164917"/>
              <a:gd name="connsiteY13" fmla="*/ 1314228 h 1541420"/>
              <a:gd name="connsiteX14" fmla="*/ 2000275 w 2164917"/>
              <a:gd name="connsiteY14" fmla="*/ 1457103 h 1541420"/>
              <a:gd name="connsiteX15" fmla="*/ 1790725 w 2164917"/>
              <a:gd name="connsiteY15" fmla="*/ 1533303 h 1541420"/>
              <a:gd name="connsiteX16" fmla="*/ 1631975 w 2164917"/>
              <a:gd name="connsiteY16" fmla="*/ 1263428 h 1541420"/>
              <a:gd name="connsiteX17" fmla="*/ 1409725 w 2164917"/>
              <a:gd name="connsiteY17" fmla="*/ 1295178 h 1541420"/>
              <a:gd name="connsiteX18" fmla="*/ 1219225 w 2164917"/>
              <a:gd name="connsiteY18" fmla="*/ 1438053 h 1541420"/>
              <a:gd name="connsiteX19" fmla="*/ 981100 w 2164917"/>
              <a:gd name="connsiteY19" fmla="*/ 1438053 h 1541420"/>
              <a:gd name="connsiteX20" fmla="*/ 790600 w 2164917"/>
              <a:gd name="connsiteY20" fmla="*/ 1476153 h 1541420"/>
              <a:gd name="connsiteX21" fmla="*/ 609625 w 2164917"/>
              <a:gd name="connsiteY21" fmla="*/ 1323753 h 1541420"/>
              <a:gd name="connsiteX22" fmla="*/ 266725 w 2164917"/>
              <a:gd name="connsiteY22" fmla="*/ 1333278 h 1541420"/>
              <a:gd name="connsiteX23" fmla="*/ 161950 w 2164917"/>
              <a:gd name="connsiteY23" fmla="*/ 1399953 h 1541420"/>
              <a:gd name="connsiteX24" fmla="*/ 38125 w 2164917"/>
              <a:gd name="connsiteY24" fmla="*/ 1352328 h 1541420"/>
              <a:gd name="connsiteX25" fmla="*/ 85750 w 2164917"/>
              <a:gd name="connsiteY25" fmla="*/ 714153 h 1541420"/>
              <a:gd name="connsiteX26" fmla="*/ 25 w 2164917"/>
              <a:gd name="connsiteY26" fmla="*/ 523653 h 1541420"/>
              <a:gd name="connsiteX27" fmla="*/ 76225 w 2164917"/>
              <a:gd name="connsiteY27" fmla="*/ 342678 h 1541420"/>
              <a:gd name="connsiteX28" fmla="*/ 9550 w 2164917"/>
              <a:gd name="connsiteY28" fmla="*/ 12478 h 1541420"/>
              <a:gd name="connsiteX0" fmla="*/ 9550 w 2174435"/>
              <a:gd name="connsiteY0" fmla="*/ 12478 h 1541420"/>
              <a:gd name="connsiteX1" fmla="*/ 206400 w 2174435"/>
              <a:gd name="connsiteY1" fmla="*/ 85503 h 1541420"/>
              <a:gd name="connsiteX2" fmla="*/ 228625 w 2174435"/>
              <a:gd name="connsiteY2" fmla="*/ 237903 h 1541420"/>
              <a:gd name="connsiteX3" fmla="*/ 571525 w 2174435"/>
              <a:gd name="connsiteY3" fmla="*/ 209328 h 1541420"/>
              <a:gd name="connsiteX4" fmla="*/ 635025 w 2174435"/>
              <a:gd name="connsiteY4" fmla="*/ 517303 h 1541420"/>
              <a:gd name="connsiteX5" fmla="*/ 1104925 w 2174435"/>
              <a:gd name="connsiteY5" fmla="*/ 618903 h 1541420"/>
              <a:gd name="connsiteX6" fmla="*/ 1425600 w 2174435"/>
              <a:gd name="connsiteY6" fmla="*/ 657003 h 1541420"/>
              <a:gd name="connsiteX7" fmla="*/ 1717699 w 2174435"/>
              <a:gd name="connsiteY7" fmla="*/ 555403 h 1541420"/>
              <a:gd name="connsiteX8" fmla="*/ 1882799 w 2174435"/>
              <a:gd name="connsiteY8" fmla="*/ 536353 h 1541420"/>
              <a:gd name="connsiteX9" fmla="*/ 2022500 w 2174435"/>
              <a:gd name="connsiteY9" fmla="*/ 580803 h 1541420"/>
              <a:gd name="connsiteX10" fmla="*/ 2120925 w 2174435"/>
              <a:gd name="connsiteY10" fmla="*/ 672878 h 1541420"/>
              <a:gd name="connsiteX11" fmla="*/ 2165375 w 2174435"/>
              <a:gd name="connsiteY11" fmla="*/ 758603 h 1541420"/>
              <a:gd name="connsiteX12" fmla="*/ 2159025 w 2174435"/>
              <a:gd name="connsiteY12" fmla="*/ 901478 h 1541420"/>
              <a:gd name="connsiteX13" fmla="*/ 2009800 w 2174435"/>
              <a:gd name="connsiteY13" fmla="*/ 1066578 h 1541420"/>
              <a:gd name="connsiteX14" fmla="*/ 1924075 w 2174435"/>
              <a:gd name="connsiteY14" fmla="*/ 1314228 h 1541420"/>
              <a:gd name="connsiteX15" fmla="*/ 2000275 w 2174435"/>
              <a:gd name="connsiteY15" fmla="*/ 1457103 h 1541420"/>
              <a:gd name="connsiteX16" fmla="*/ 1790725 w 2174435"/>
              <a:gd name="connsiteY16" fmla="*/ 1533303 h 1541420"/>
              <a:gd name="connsiteX17" fmla="*/ 1631975 w 2174435"/>
              <a:gd name="connsiteY17" fmla="*/ 1263428 h 1541420"/>
              <a:gd name="connsiteX18" fmla="*/ 1409725 w 2174435"/>
              <a:gd name="connsiteY18" fmla="*/ 1295178 h 1541420"/>
              <a:gd name="connsiteX19" fmla="*/ 1219225 w 2174435"/>
              <a:gd name="connsiteY19" fmla="*/ 1438053 h 1541420"/>
              <a:gd name="connsiteX20" fmla="*/ 981100 w 2174435"/>
              <a:gd name="connsiteY20" fmla="*/ 1438053 h 1541420"/>
              <a:gd name="connsiteX21" fmla="*/ 790600 w 2174435"/>
              <a:gd name="connsiteY21" fmla="*/ 1476153 h 1541420"/>
              <a:gd name="connsiteX22" fmla="*/ 609625 w 2174435"/>
              <a:gd name="connsiteY22" fmla="*/ 1323753 h 1541420"/>
              <a:gd name="connsiteX23" fmla="*/ 266725 w 2174435"/>
              <a:gd name="connsiteY23" fmla="*/ 1333278 h 1541420"/>
              <a:gd name="connsiteX24" fmla="*/ 161950 w 2174435"/>
              <a:gd name="connsiteY24" fmla="*/ 1399953 h 1541420"/>
              <a:gd name="connsiteX25" fmla="*/ 38125 w 2174435"/>
              <a:gd name="connsiteY25" fmla="*/ 1352328 h 1541420"/>
              <a:gd name="connsiteX26" fmla="*/ 85750 w 2174435"/>
              <a:gd name="connsiteY26" fmla="*/ 714153 h 1541420"/>
              <a:gd name="connsiteX27" fmla="*/ 25 w 2174435"/>
              <a:gd name="connsiteY27" fmla="*/ 523653 h 1541420"/>
              <a:gd name="connsiteX28" fmla="*/ 76225 w 2174435"/>
              <a:gd name="connsiteY28" fmla="*/ 342678 h 1541420"/>
              <a:gd name="connsiteX29" fmla="*/ 9550 w 2174435"/>
              <a:gd name="connsiteY29" fmla="*/ 12478 h 1541420"/>
              <a:gd name="connsiteX0" fmla="*/ 9550 w 2174435"/>
              <a:gd name="connsiteY0" fmla="*/ 12478 h 1541420"/>
              <a:gd name="connsiteX1" fmla="*/ 206400 w 2174435"/>
              <a:gd name="connsiteY1" fmla="*/ 85503 h 1541420"/>
              <a:gd name="connsiteX2" fmla="*/ 228625 w 2174435"/>
              <a:gd name="connsiteY2" fmla="*/ 237903 h 1541420"/>
              <a:gd name="connsiteX3" fmla="*/ 571525 w 2174435"/>
              <a:gd name="connsiteY3" fmla="*/ 209328 h 1541420"/>
              <a:gd name="connsiteX4" fmla="*/ 635025 w 2174435"/>
              <a:gd name="connsiteY4" fmla="*/ 517303 h 1541420"/>
              <a:gd name="connsiteX5" fmla="*/ 1104925 w 2174435"/>
              <a:gd name="connsiteY5" fmla="*/ 618903 h 1541420"/>
              <a:gd name="connsiteX6" fmla="*/ 1425600 w 2174435"/>
              <a:gd name="connsiteY6" fmla="*/ 657003 h 1541420"/>
              <a:gd name="connsiteX7" fmla="*/ 1717699 w 2174435"/>
              <a:gd name="connsiteY7" fmla="*/ 555403 h 1541420"/>
              <a:gd name="connsiteX8" fmla="*/ 1882799 w 2174435"/>
              <a:gd name="connsiteY8" fmla="*/ 536353 h 1541420"/>
              <a:gd name="connsiteX9" fmla="*/ 2022500 w 2174435"/>
              <a:gd name="connsiteY9" fmla="*/ 580803 h 1541420"/>
              <a:gd name="connsiteX10" fmla="*/ 2120925 w 2174435"/>
              <a:gd name="connsiteY10" fmla="*/ 672878 h 1541420"/>
              <a:gd name="connsiteX11" fmla="*/ 2165375 w 2174435"/>
              <a:gd name="connsiteY11" fmla="*/ 758603 h 1541420"/>
              <a:gd name="connsiteX12" fmla="*/ 2159025 w 2174435"/>
              <a:gd name="connsiteY12" fmla="*/ 901478 h 1541420"/>
              <a:gd name="connsiteX13" fmla="*/ 2009800 w 2174435"/>
              <a:gd name="connsiteY13" fmla="*/ 1066578 h 1541420"/>
              <a:gd name="connsiteX14" fmla="*/ 1924075 w 2174435"/>
              <a:gd name="connsiteY14" fmla="*/ 1314228 h 1541420"/>
              <a:gd name="connsiteX15" fmla="*/ 2000275 w 2174435"/>
              <a:gd name="connsiteY15" fmla="*/ 1457103 h 1541420"/>
              <a:gd name="connsiteX16" fmla="*/ 1790725 w 2174435"/>
              <a:gd name="connsiteY16" fmla="*/ 1533303 h 1541420"/>
              <a:gd name="connsiteX17" fmla="*/ 1631975 w 2174435"/>
              <a:gd name="connsiteY17" fmla="*/ 1263428 h 1541420"/>
              <a:gd name="connsiteX18" fmla="*/ 1409725 w 2174435"/>
              <a:gd name="connsiteY18" fmla="*/ 1295178 h 1541420"/>
              <a:gd name="connsiteX19" fmla="*/ 1219225 w 2174435"/>
              <a:gd name="connsiteY19" fmla="*/ 1438053 h 1541420"/>
              <a:gd name="connsiteX20" fmla="*/ 981100 w 2174435"/>
              <a:gd name="connsiteY20" fmla="*/ 1438053 h 1541420"/>
              <a:gd name="connsiteX21" fmla="*/ 831875 w 2174435"/>
              <a:gd name="connsiteY21" fmla="*/ 1492028 h 1541420"/>
              <a:gd name="connsiteX22" fmla="*/ 609625 w 2174435"/>
              <a:gd name="connsiteY22" fmla="*/ 1323753 h 1541420"/>
              <a:gd name="connsiteX23" fmla="*/ 266725 w 2174435"/>
              <a:gd name="connsiteY23" fmla="*/ 1333278 h 1541420"/>
              <a:gd name="connsiteX24" fmla="*/ 161950 w 2174435"/>
              <a:gd name="connsiteY24" fmla="*/ 1399953 h 1541420"/>
              <a:gd name="connsiteX25" fmla="*/ 38125 w 2174435"/>
              <a:gd name="connsiteY25" fmla="*/ 1352328 h 1541420"/>
              <a:gd name="connsiteX26" fmla="*/ 85750 w 2174435"/>
              <a:gd name="connsiteY26" fmla="*/ 714153 h 1541420"/>
              <a:gd name="connsiteX27" fmla="*/ 25 w 2174435"/>
              <a:gd name="connsiteY27" fmla="*/ 523653 h 1541420"/>
              <a:gd name="connsiteX28" fmla="*/ 76225 w 2174435"/>
              <a:gd name="connsiteY28" fmla="*/ 342678 h 1541420"/>
              <a:gd name="connsiteX29" fmla="*/ 9550 w 2174435"/>
              <a:gd name="connsiteY29" fmla="*/ 12478 h 1541420"/>
              <a:gd name="connsiteX0" fmla="*/ 9550 w 2174435"/>
              <a:gd name="connsiteY0" fmla="*/ 12478 h 1541420"/>
              <a:gd name="connsiteX1" fmla="*/ 206400 w 2174435"/>
              <a:gd name="connsiteY1" fmla="*/ 85503 h 1541420"/>
              <a:gd name="connsiteX2" fmla="*/ 228625 w 2174435"/>
              <a:gd name="connsiteY2" fmla="*/ 237903 h 1541420"/>
              <a:gd name="connsiteX3" fmla="*/ 571525 w 2174435"/>
              <a:gd name="connsiteY3" fmla="*/ 209328 h 1541420"/>
              <a:gd name="connsiteX4" fmla="*/ 635025 w 2174435"/>
              <a:gd name="connsiteY4" fmla="*/ 517303 h 1541420"/>
              <a:gd name="connsiteX5" fmla="*/ 1104925 w 2174435"/>
              <a:gd name="connsiteY5" fmla="*/ 618903 h 1541420"/>
              <a:gd name="connsiteX6" fmla="*/ 1425600 w 2174435"/>
              <a:gd name="connsiteY6" fmla="*/ 657003 h 1541420"/>
              <a:gd name="connsiteX7" fmla="*/ 1717699 w 2174435"/>
              <a:gd name="connsiteY7" fmla="*/ 555403 h 1541420"/>
              <a:gd name="connsiteX8" fmla="*/ 1882799 w 2174435"/>
              <a:gd name="connsiteY8" fmla="*/ 536353 h 1541420"/>
              <a:gd name="connsiteX9" fmla="*/ 2022500 w 2174435"/>
              <a:gd name="connsiteY9" fmla="*/ 580803 h 1541420"/>
              <a:gd name="connsiteX10" fmla="*/ 2120925 w 2174435"/>
              <a:gd name="connsiteY10" fmla="*/ 672878 h 1541420"/>
              <a:gd name="connsiteX11" fmla="*/ 2165375 w 2174435"/>
              <a:gd name="connsiteY11" fmla="*/ 758603 h 1541420"/>
              <a:gd name="connsiteX12" fmla="*/ 2159025 w 2174435"/>
              <a:gd name="connsiteY12" fmla="*/ 901478 h 1541420"/>
              <a:gd name="connsiteX13" fmla="*/ 2009800 w 2174435"/>
              <a:gd name="connsiteY13" fmla="*/ 1066578 h 1541420"/>
              <a:gd name="connsiteX14" fmla="*/ 1924075 w 2174435"/>
              <a:gd name="connsiteY14" fmla="*/ 1314228 h 1541420"/>
              <a:gd name="connsiteX15" fmla="*/ 2000275 w 2174435"/>
              <a:gd name="connsiteY15" fmla="*/ 1457103 h 1541420"/>
              <a:gd name="connsiteX16" fmla="*/ 1790725 w 2174435"/>
              <a:gd name="connsiteY16" fmla="*/ 1533303 h 1541420"/>
              <a:gd name="connsiteX17" fmla="*/ 1631975 w 2174435"/>
              <a:gd name="connsiteY17" fmla="*/ 1263428 h 1541420"/>
              <a:gd name="connsiteX18" fmla="*/ 1409725 w 2174435"/>
              <a:gd name="connsiteY18" fmla="*/ 1295178 h 1541420"/>
              <a:gd name="connsiteX19" fmla="*/ 1247800 w 2174435"/>
              <a:gd name="connsiteY19" fmla="*/ 1441228 h 1541420"/>
              <a:gd name="connsiteX20" fmla="*/ 981100 w 2174435"/>
              <a:gd name="connsiteY20" fmla="*/ 1438053 h 1541420"/>
              <a:gd name="connsiteX21" fmla="*/ 831875 w 2174435"/>
              <a:gd name="connsiteY21" fmla="*/ 1492028 h 1541420"/>
              <a:gd name="connsiteX22" fmla="*/ 609625 w 2174435"/>
              <a:gd name="connsiteY22" fmla="*/ 1323753 h 1541420"/>
              <a:gd name="connsiteX23" fmla="*/ 266725 w 2174435"/>
              <a:gd name="connsiteY23" fmla="*/ 1333278 h 1541420"/>
              <a:gd name="connsiteX24" fmla="*/ 161950 w 2174435"/>
              <a:gd name="connsiteY24" fmla="*/ 1399953 h 1541420"/>
              <a:gd name="connsiteX25" fmla="*/ 38125 w 2174435"/>
              <a:gd name="connsiteY25" fmla="*/ 1352328 h 1541420"/>
              <a:gd name="connsiteX26" fmla="*/ 85750 w 2174435"/>
              <a:gd name="connsiteY26" fmla="*/ 714153 h 1541420"/>
              <a:gd name="connsiteX27" fmla="*/ 25 w 2174435"/>
              <a:gd name="connsiteY27" fmla="*/ 523653 h 1541420"/>
              <a:gd name="connsiteX28" fmla="*/ 76225 w 2174435"/>
              <a:gd name="connsiteY28" fmla="*/ 342678 h 1541420"/>
              <a:gd name="connsiteX29" fmla="*/ 9550 w 2174435"/>
              <a:gd name="connsiteY29" fmla="*/ 12478 h 1541420"/>
              <a:gd name="connsiteX0" fmla="*/ 9550 w 2174435"/>
              <a:gd name="connsiteY0" fmla="*/ 12478 h 1541420"/>
              <a:gd name="connsiteX1" fmla="*/ 206400 w 2174435"/>
              <a:gd name="connsiteY1" fmla="*/ 85503 h 1541420"/>
              <a:gd name="connsiteX2" fmla="*/ 228625 w 2174435"/>
              <a:gd name="connsiteY2" fmla="*/ 237903 h 1541420"/>
              <a:gd name="connsiteX3" fmla="*/ 571525 w 2174435"/>
              <a:gd name="connsiteY3" fmla="*/ 209328 h 1541420"/>
              <a:gd name="connsiteX4" fmla="*/ 635025 w 2174435"/>
              <a:gd name="connsiteY4" fmla="*/ 517303 h 1541420"/>
              <a:gd name="connsiteX5" fmla="*/ 1104925 w 2174435"/>
              <a:gd name="connsiteY5" fmla="*/ 618903 h 1541420"/>
              <a:gd name="connsiteX6" fmla="*/ 1425600 w 2174435"/>
              <a:gd name="connsiteY6" fmla="*/ 657003 h 1541420"/>
              <a:gd name="connsiteX7" fmla="*/ 1717699 w 2174435"/>
              <a:gd name="connsiteY7" fmla="*/ 555403 h 1541420"/>
              <a:gd name="connsiteX8" fmla="*/ 1882799 w 2174435"/>
              <a:gd name="connsiteY8" fmla="*/ 536353 h 1541420"/>
              <a:gd name="connsiteX9" fmla="*/ 2022500 w 2174435"/>
              <a:gd name="connsiteY9" fmla="*/ 580803 h 1541420"/>
              <a:gd name="connsiteX10" fmla="*/ 2120925 w 2174435"/>
              <a:gd name="connsiteY10" fmla="*/ 672878 h 1541420"/>
              <a:gd name="connsiteX11" fmla="*/ 2165375 w 2174435"/>
              <a:gd name="connsiteY11" fmla="*/ 758603 h 1541420"/>
              <a:gd name="connsiteX12" fmla="*/ 2159025 w 2174435"/>
              <a:gd name="connsiteY12" fmla="*/ 901478 h 1541420"/>
              <a:gd name="connsiteX13" fmla="*/ 2009800 w 2174435"/>
              <a:gd name="connsiteY13" fmla="*/ 1066578 h 1541420"/>
              <a:gd name="connsiteX14" fmla="*/ 1924075 w 2174435"/>
              <a:gd name="connsiteY14" fmla="*/ 1314228 h 1541420"/>
              <a:gd name="connsiteX15" fmla="*/ 2000275 w 2174435"/>
              <a:gd name="connsiteY15" fmla="*/ 1457103 h 1541420"/>
              <a:gd name="connsiteX16" fmla="*/ 1790725 w 2174435"/>
              <a:gd name="connsiteY16" fmla="*/ 1533303 h 1541420"/>
              <a:gd name="connsiteX17" fmla="*/ 1631975 w 2174435"/>
              <a:gd name="connsiteY17" fmla="*/ 1263428 h 1541420"/>
              <a:gd name="connsiteX18" fmla="*/ 1409725 w 2174435"/>
              <a:gd name="connsiteY18" fmla="*/ 1295178 h 1541420"/>
              <a:gd name="connsiteX19" fmla="*/ 1304950 w 2174435"/>
              <a:gd name="connsiteY19" fmla="*/ 1368203 h 1541420"/>
              <a:gd name="connsiteX20" fmla="*/ 1247800 w 2174435"/>
              <a:gd name="connsiteY20" fmla="*/ 1441228 h 1541420"/>
              <a:gd name="connsiteX21" fmla="*/ 981100 w 2174435"/>
              <a:gd name="connsiteY21" fmla="*/ 1438053 h 1541420"/>
              <a:gd name="connsiteX22" fmla="*/ 831875 w 2174435"/>
              <a:gd name="connsiteY22" fmla="*/ 1492028 h 1541420"/>
              <a:gd name="connsiteX23" fmla="*/ 609625 w 2174435"/>
              <a:gd name="connsiteY23" fmla="*/ 1323753 h 1541420"/>
              <a:gd name="connsiteX24" fmla="*/ 266725 w 2174435"/>
              <a:gd name="connsiteY24" fmla="*/ 1333278 h 1541420"/>
              <a:gd name="connsiteX25" fmla="*/ 161950 w 2174435"/>
              <a:gd name="connsiteY25" fmla="*/ 1399953 h 1541420"/>
              <a:gd name="connsiteX26" fmla="*/ 38125 w 2174435"/>
              <a:gd name="connsiteY26" fmla="*/ 1352328 h 1541420"/>
              <a:gd name="connsiteX27" fmla="*/ 85750 w 2174435"/>
              <a:gd name="connsiteY27" fmla="*/ 714153 h 1541420"/>
              <a:gd name="connsiteX28" fmla="*/ 25 w 2174435"/>
              <a:gd name="connsiteY28" fmla="*/ 523653 h 1541420"/>
              <a:gd name="connsiteX29" fmla="*/ 76225 w 2174435"/>
              <a:gd name="connsiteY29" fmla="*/ 342678 h 1541420"/>
              <a:gd name="connsiteX30" fmla="*/ 9550 w 2174435"/>
              <a:gd name="connsiteY30" fmla="*/ 12478 h 1541420"/>
              <a:gd name="connsiteX0" fmla="*/ 9550 w 2174435"/>
              <a:gd name="connsiteY0" fmla="*/ 12478 h 1541420"/>
              <a:gd name="connsiteX1" fmla="*/ 206400 w 2174435"/>
              <a:gd name="connsiteY1" fmla="*/ 85503 h 1541420"/>
              <a:gd name="connsiteX2" fmla="*/ 228625 w 2174435"/>
              <a:gd name="connsiteY2" fmla="*/ 237903 h 1541420"/>
              <a:gd name="connsiteX3" fmla="*/ 571525 w 2174435"/>
              <a:gd name="connsiteY3" fmla="*/ 209328 h 1541420"/>
              <a:gd name="connsiteX4" fmla="*/ 635025 w 2174435"/>
              <a:gd name="connsiteY4" fmla="*/ 517303 h 1541420"/>
              <a:gd name="connsiteX5" fmla="*/ 1104925 w 2174435"/>
              <a:gd name="connsiteY5" fmla="*/ 618903 h 1541420"/>
              <a:gd name="connsiteX6" fmla="*/ 1425600 w 2174435"/>
              <a:gd name="connsiteY6" fmla="*/ 657003 h 1541420"/>
              <a:gd name="connsiteX7" fmla="*/ 1717699 w 2174435"/>
              <a:gd name="connsiteY7" fmla="*/ 555403 h 1541420"/>
              <a:gd name="connsiteX8" fmla="*/ 1882799 w 2174435"/>
              <a:gd name="connsiteY8" fmla="*/ 536353 h 1541420"/>
              <a:gd name="connsiteX9" fmla="*/ 2022500 w 2174435"/>
              <a:gd name="connsiteY9" fmla="*/ 580803 h 1541420"/>
              <a:gd name="connsiteX10" fmla="*/ 2120925 w 2174435"/>
              <a:gd name="connsiteY10" fmla="*/ 672878 h 1541420"/>
              <a:gd name="connsiteX11" fmla="*/ 2165375 w 2174435"/>
              <a:gd name="connsiteY11" fmla="*/ 758603 h 1541420"/>
              <a:gd name="connsiteX12" fmla="*/ 2159025 w 2174435"/>
              <a:gd name="connsiteY12" fmla="*/ 901478 h 1541420"/>
              <a:gd name="connsiteX13" fmla="*/ 2009800 w 2174435"/>
              <a:gd name="connsiteY13" fmla="*/ 1066578 h 1541420"/>
              <a:gd name="connsiteX14" fmla="*/ 1924075 w 2174435"/>
              <a:gd name="connsiteY14" fmla="*/ 1314228 h 1541420"/>
              <a:gd name="connsiteX15" fmla="*/ 2000275 w 2174435"/>
              <a:gd name="connsiteY15" fmla="*/ 1457103 h 1541420"/>
              <a:gd name="connsiteX16" fmla="*/ 1790725 w 2174435"/>
              <a:gd name="connsiteY16" fmla="*/ 1533303 h 1541420"/>
              <a:gd name="connsiteX17" fmla="*/ 1631975 w 2174435"/>
              <a:gd name="connsiteY17" fmla="*/ 1263428 h 1541420"/>
              <a:gd name="connsiteX18" fmla="*/ 1409725 w 2174435"/>
              <a:gd name="connsiteY18" fmla="*/ 1295178 h 1541420"/>
              <a:gd name="connsiteX19" fmla="*/ 1304950 w 2174435"/>
              <a:gd name="connsiteY19" fmla="*/ 1368203 h 1541420"/>
              <a:gd name="connsiteX20" fmla="*/ 1247800 w 2174435"/>
              <a:gd name="connsiteY20" fmla="*/ 1441228 h 1541420"/>
              <a:gd name="connsiteX21" fmla="*/ 981100 w 2174435"/>
              <a:gd name="connsiteY21" fmla="*/ 1438053 h 1541420"/>
              <a:gd name="connsiteX22" fmla="*/ 831875 w 2174435"/>
              <a:gd name="connsiteY22" fmla="*/ 1492028 h 1541420"/>
              <a:gd name="connsiteX23" fmla="*/ 609625 w 2174435"/>
              <a:gd name="connsiteY23" fmla="*/ 1323753 h 1541420"/>
              <a:gd name="connsiteX24" fmla="*/ 276250 w 2174435"/>
              <a:gd name="connsiteY24" fmla="*/ 1342803 h 1541420"/>
              <a:gd name="connsiteX25" fmla="*/ 161950 w 2174435"/>
              <a:gd name="connsiteY25" fmla="*/ 1399953 h 1541420"/>
              <a:gd name="connsiteX26" fmla="*/ 38125 w 2174435"/>
              <a:gd name="connsiteY26" fmla="*/ 1352328 h 1541420"/>
              <a:gd name="connsiteX27" fmla="*/ 85750 w 2174435"/>
              <a:gd name="connsiteY27" fmla="*/ 714153 h 1541420"/>
              <a:gd name="connsiteX28" fmla="*/ 25 w 2174435"/>
              <a:gd name="connsiteY28" fmla="*/ 523653 h 1541420"/>
              <a:gd name="connsiteX29" fmla="*/ 76225 w 2174435"/>
              <a:gd name="connsiteY29" fmla="*/ 342678 h 1541420"/>
              <a:gd name="connsiteX30" fmla="*/ 9550 w 2174435"/>
              <a:gd name="connsiteY30" fmla="*/ 12478 h 1541420"/>
              <a:gd name="connsiteX0" fmla="*/ 9550 w 2174435"/>
              <a:gd name="connsiteY0" fmla="*/ 12478 h 1541420"/>
              <a:gd name="connsiteX1" fmla="*/ 206400 w 2174435"/>
              <a:gd name="connsiteY1" fmla="*/ 85503 h 1541420"/>
              <a:gd name="connsiteX2" fmla="*/ 228625 w 2174435"/>
              <a:gd name="connsiteY2" fmla="*/ 237903 h 1541420"/>
              <a:gd name="connsiteX3" fmla="*/ 571525 w 2174435"/>
              <a:gd name="connsiteY3" fmla="*/ 209328 h 1541420"/>
              <a:gd name="connsiteX4" fmla="*/ 635025 w 2174435"/>
              <a:gd name="connsiteY4" fmla="*/ 517303 h 1541420"/>
              <a:gd name="connsiteX5" fmla="*/ 1104925 w 2174435"/>
              <a:gd name="connsiteY5" fmla="*/ 618903 h 1541420"/>
              <a:gd name="connsiteX6" fmla="*/ 1425600 w 2174435"/>
              <a:gd name="connsiteY6" fmla="*/ 657003 h 1541420"/>
              <a:gd name="connsiteX7" fmla="*/ 1717699 w 2174435"/>
              <a:gd name="connsiteY7" fmla="*/ 555403 h 1541420"/>
              <a:gd name="connsiteX8" fmla="*/ 1882799 w 2174435"/>
              <a:gd name="connsiteY8" fmla="*/ 536353 h 1541420"/>
              <a:gd name="connsiteX9" fmla="*/ 2022500 w 2174435"/>
              <a:gd name="connsiteY9" fmla="*/ 580803 h 1541420"/>
              <a:gd name="connsiteX10" fmla="*/ 2120925 w 2174435"/>
              <a:gd name="connsiteY10" fmla="*/ 672878 h 1541420"/>
              <a:gd name="connsiteX11" fmla="*/ 2165375 w 2174435"/>
              <a:gd name="connsiteY11" fmla="*/ 758603 h 1541420"/>
              <a:gd name="connsiteX12" fmla="*/ 2159025 w 2174435"/>
              <a:gd name="connsiteY12" fmla="*/ 901478 h 1541420"/>
              <a:gd name="connsiteX13" fmla="*/ 2009800 w 2174435"/>
              <a:gd name="connsiteY13" fmla="*/ 1066578 h 1541420"/>
              <a:gd name="connsiteX14" fmla="*/ 1924075 w 2174435"/>
              <a:gd name="connsiteY14" fmla="*/ 1314228 h 1541420"/>
              <a:gd name="connsiteX15" fmla="*/ 2000275 w 2174435"/>
              <a:gd name="connsiteY15" fmla="*/ 1457103 h 1541420"/>
              <a:gd name="connsiteX16" fmla="*/ 1790725 w 2174435"/>
              <a:gd name="connsiteY16" fmla="*/ 1533303 h 1541420"/>
              <a:gd name="connsiteX17" fmla="*/ 1631975 w 2174435"/>
              <a:gd name="connsiteY17" fmla="*/ 1263428 h 1541420"/>
              <a:gd name="connsiteX18" fmla="*/ 1409725 w 2174435"/>
              <a:gd name="connsiteY18" fmla="*/ 1295178 h 1541420"/>
              <a:gd name="connsiteX19" fmla="*/ 1304950 w 2174435"/>
              <a:gd name="connsiteY19" fmla="*/ 1368203 h 1541420"/>
              <a:gd name="connsiteX20" fmla="*/ 1247800 w 2174435"/>
              <a:gd name="connsiteY20" fmla="*/ 1441228 h 1541420"/>
              <a:gd name="connsiteX21" fmla="*/ 981100 w 2174435"/>
              <a:gd name="connsiteY21" fmla="*/ 1438053 h 1541420"/>
              <a:gd name="connsiteX22" fmla="*/ 831875 w 2174435"/>
              <a:gd name="connsiteY22" fmla="*/ 1492028 h 1541420"/>
              <a:gd name="connsiteX23" fmla="*/ 609625 w 2174435"/>
              <a:gd name="connsiteY23" fmla="*/ 1323753 h 1541420"/>
              <a:gd name="connsiteX24" fmla="*/ 276250 w 2174435"/>
              <a:gd name="connsiteY24" fmla="*/ 1342803 h 1541420"/>
              <a:gd name="connsiteX25" fmla="*/ 161950 w 2174435"/>
              <a:gd name="connsiteY25" fmla="*/ 1371378 h 1541420"/>
              <a:gd name="connsiteX26" fmla="*/ 38125 w 2174435"/>
              <a:gd name="connsiteY26" fmla="*/ 1352328 h 1541420"/>
              <a:gd name="connsiteX27" fmla="*/ 85750 w 2174435"/>
              <a:gd name="connsiteY27" fmla="*/ 714153 h 1541420"/>
              <a:gd name="connsiteX28" fmla="*/ 25 w 2174435"/>
              <a:gd name="connsiteY28" fmla="*/ 523653 h 1541420"/>
              <a:gd name="connsiteX29" fmla="*/ 76225 w 2174435"/>
              <a:gd name="connsiteY29" fmla="*/ 342678 h 1541420"/>
              <a:gd name="connsiteX30" fmla="*/ 9550 w 2174435"/>
              <a:gd name="connsiteY30" fmla="*/ 12478 h 1541420"/>
              <a:gd name="connsiteX0" fmla="*/ 9550 w 2174435"/>
              <a:gd name="connsiteY0" fmla="*/ 12478 h 1541420"/>
              <a:gd name="connsiteX1" fmla="*/ 206400 w 2174435"/>
              <a:gd name="connsiteY1" fmla="*/ 85503 h 1541420"/>
              <a:gd name="connsiteX2" fmla="*/ 228625 w 2174435"/>
              <a:gd name="connsiteY2" fmla="*/ 237903 h 1541420"/>
              <a:gd name="connsiteX3" fmla="*/ 571525 w 2174435"/>
              <a:gd name="connsiteY3" fmla="*/ 209328 h 1541420"/>
              <a:gd name="connsiteX4" fmla="*/ 635025 w 2174435"/>
              <a:gd name="connsiteY4" fmla="*/ 517303 h 1541420"/>
              <a:gd name="connsiteX5" fmla="*/ 1104925 w 2174435"/>
              <a:gd name="connsiteY5" fmla="*/ 618903 h 1541420"/>
              <a:gd name="connsiteX6" fmla="*/ 1425600 w 2174435"/>
              <a:gd name="connsiteY6" fmla="*/ 657003 h 1541420"/>
              <a:gd name="connsiteX7" fmla="*/ 1717699 w 2174435"/>
              <a:gd name="connsiteY7" fmla="*/ 555403 h 1541420"/>
              <a:gd name="connsiteX8" fmla="*/ 1882799 w 2174435"/>
              <a:gd name="connsiteY8" fmla="*/ 536353 h 1541420"/>
              <a:gd name="connsiteX9" fmla="*/ 2022500 w 2174435"/>
              <a:gd name="connsiteY9" fmla="*/ 580803 h 1541420"/>
              <a:gd name="connsiteX10" fmla="*/ 2120925 w 2174435"/>
              <a:gd name="connsiteY10" fmla="*/ 672878 h 1541420"/>
              <a:gd name="connsiteX11" fmla="*/ 2165375 w 2174435"/>
              <a:gd name="connsiteY11" fmla="*/ 758603 h 1541420"/>
              <a:gd name="connsiteX12" fmla="*/ 2159025 w 2174435"/>
              <a:gd name="connsiteY12" fmla="*/ 901478 h 1541420"/>
              <a:gd name="connsiteX13" fmla="*/ 2009800 w 2174435"/>
              <a:gd name="connsiteY13" fmla="*/ 1066578 h 1541420"/>
              <a:gd name="connsiteX14" fmla="*/ 1924075 w 2174435"/>
              <a:gd name="connsiteY14" fmla="*/ 1314228 h 1541420"/>
              <a:gd name="connsiteX15" fmla="*/ 2000275 w 2174435"/>
              <a:gd name="connsiteY15" fmla="*/ 1457103 h 1541420"/>
              <a:gd name="connsiteX16" fmla="*/ 1790725 w 2174435"/>
              <a:gd name="connsiteY16" fmla="*/ 1533303 h 1541420"/>
              <a:gd name="connsiteX17" fmla="*/ 1631975 w 2174435"/>
              <a:gd name="connsiteY17" fmla="*/ 1263428 h 1541420"/>
              <a:gd name="connsiteX18" fmla="*/ 1409725 w 2174435"/>
              <a:gd name="connsiteY18" fmla="*/ 1295178 h 1541420"/>
              <a:gd name="connsiteX19" fmla="*/ 1304950 w 2174435"/>
              <a:gd name="connsiteY19" fmla="*/ 1368203 h 1541420"/>
              <a:gd name="connsiteX20" fmla="*/ 1247800 w 2174435"/>
              <a:gd name="connsiteY20" fmla="*/ 1441228 h 1541420"/>
              <a:gd name="connsiteX21" fmla="*/ 981100 w 2174435"/>
              <a:gd name="connsiteY21" fmla="*/ 1438053 h 1541420"/>
              <a:gd name="connsiteX22" fmla="*/ 831875 w 2174435"/>
              <a:gd name="connsiteY22" fmla="*/ 1492028 h 1541420"/>
              <a:gd name="connsiteX23" fmla="*/ 609625 w 2174435"/>
              <a:gd name="connsiteY23" fmla="*/ 1323753 h 1541420"/>
              <a:gd name="connsiteX24" fmla="*/ 276250 w 2174435"/>
              <a:gd name="connsiteY24" fmla="*/ 1342803 h 1541420"/>
              <a:gd name="connsiteX25" fmla="*/ 171475 w 2174435"/>
              <a:gd name="connsiteY25" fmla="*/ 1387253 h 1541420"/>
              <a:gd name="connsiteX26" fmla="*/ 38125 w 2174435"/>
              <a:gd name="connsiteY26" fmla="*/ 1352328 h 1541420"/>
              <a:gd name="connsiteX27" fmla="*/ 85750 w 2174435"/>
              <a:gd name="connsiteY27" fmla="*/ 714153 h 1541420"/>
              <a:gd name="connsiteX28" fmla="*/ 25 w 2174435"/>
              <a:gd name="connsiteY28" fmla="*/ 523653 h 1541420"/>
              <a:gd name="connsiteX29" fmla="*/ 76225 w 2174435"/>
              <a:gd name="connsiteY29" fmla="*/ 342678 h 1541420"/>
              <a:gd name="connsiteX30" fmla="*/ 9550 w 2174435"/>
              <a:gd name="connsiteY30" fmla="*/ 12478 h 1541420"/>
              <a:gd name="connsiteX0" fmla="*/ 9550 w 2174435"/>
              <a:gd name="connsiteY0" fmla="*/ 12478 h 1541420"/>
              <a:gd name="connsiteX1" fmla="*/ 206400 w 2174435"/>
              <a:gd name="connsiteY1" fmla="*/ 85503 h 1541420"/>
              <a:gd name="connsiteX2" fmla="*/ 228625 w 2174435"/>
              <a:gd name="connsiteY2" fmla="*/ 237903 h 1541420"/>
              <a:gd name="connsiteX3" fmla="*/ 571525 w 2174435"/>
              <a:gd name="connsiteY3" fmla="*/ 209328 h 1541420"/>
              <a:gd name="connsiteX4" fmla="*/ 635025 w 2174435"/>
              <a:gd name="connsiteY4" fmla="*/ 517303 h 1541420"/>
              <a:gd name="connsiteX5" fmla="*/ 1104925 w 2174435"/>
              <a:gd name="connsiteY5" fmla="*/ 618903 h 1541420"/>
              <a:gd name="connsiteX6" fmla="*/ 1425600 w 2174435"/>
              <a:gd name="connsiteY6" fmla="*/ 657003 h 1541420"/>
              <a:gd name="connsiteX7" fmla="*/ 1717699 w 2174435"/>
              <a:gd name="connsiteY7" fmla="*/ 555403 h 1541420"/>
              <a:gd name="connsiteX8" fmla="*/ 1882799 w 2174435"/>
              <a:gd name="connsiteY8" fmla="*/ 536353 h 1541420"/>
              <a:gd name="connsiteX9" fmla="*/ 2022500 w 2174435"/>
              <a:gd name="connsiteY9" fmla="*/ 580803 h 1541420"/>
              <a:gd name="connsiteX10" fmla="*/ 2120925 w 2174435"/>
              <a:gd name="connsiteY10" fmla="*/ 672878 h 1541420"/>
              <a:gd name="connsiteX11" fmla="*/ 2165375 w 2174435"/>
              <a:gd name="connsiteY11" fmla="*/ 758603 h 1541420"/>
              <a:gd name="connsiteX12" fmla="*/ 2159025 w 2174435"/>
              <a:gd name="connsiteY12" fmla="*/ 901478 h 1541420"/>
              <a:gd name="connsiteX13" fmla="*/ 2009800 w 2174435"/>
              <a:gd name="connsiteY13" fmla="*/ 1066578 h 1541420"/>
              <a:gd name="connsiteX14" fmla="*/ 1924075 w 2174435"/>
              <a:gd name="connsiteY14" fmla="*/ 1314228 h 1541420"/>
              <a:gd name="connsiteX15" fmla="*/ 2000275 w 2174435"/>
              <a:gd name="connsiteY15" fmla="*/ 1457103 h 1541420"/>
              <a:gd name="connsiteX16" fmla="*/ 1790725 w 2174435"/>
              <a:gd name="connsiteY16" fmla="*/ 1533303 h 1541420"/>
              <a:gd name="connsiteX17" fmla="*/ 1631975 w 2174435"/>
              <a:gd name="connsiteY17" fmla="*/ 1263428 h 1541420"/>
              <a:gd name="connsiteX18" fmla="*/ 1409725 w 2174435"/>
              <a:gd name="connsiteY18" fmla="*/ 1295178 h 1541420"/>
              <a:gd name="connsiteX19" fmla="*/ 1304950 w 2174435"/>
              <a:gd name="connsiteY19" fmla="*/ 1368203 h 1541420"/>
              <a:gd name="connsiteX20" fmla="*/ 1247800 w 2174435"/>
              <a:gd name="connsiteY20" fmla="*/ 1441228 h 1541420"/>
              <a:gd name="connsiteX21" fmla="*/ 968400 w 2174435"/>
              <a:gd name="connsiteY21" fmla="*/ 1447578 h 1541420"/>
              <a:gd name="connsiteX22" fmla="*/ 831875 w 2174435"/>
              <a:gd name="connsiteY22" fmla="*/ 1492028 h 1541420"/>
              <a:gd name="connsiteX23" fmla="*/ 609625 w 2174435"/>
              <a:gd name="connsiteY23" fmla="*/ 1323753 h 1541420"/>
              <a:gd name="connsiteX24" fmla="*/ 276250 w 2174435"/>
              <a:gd name="connsiteY24" fmla="*/ 1342803 h 1541420"/>
              <a:gd name="connsiteX25" fmla="*/ 171475 w 2174435"/>
              <a:gd name="connsiteY25" fmla="*/ 1387253 h 1541420"/>
              <a:gd name="connsiteX26" fmla="*/ 38125 w 2174435"/>
              <a:gd name="connsiteY26" fmla="*/ 1352328 h 1541420"/>
              <a:gd name="connsiteX27" fmla="*/ 85750 w 2174435"/>
              <a:gd name="connsiteY27" fmla="*/ 714153 h 1541420"/>
              <a:gd name="connsiteX28" fmla="*/ 25 w 2174435"/>
              <a:gd name="connsiteY28" fmla="*/ 523653 h 1541420"/>
              <a:gd name="connsiteX29" fmla="*/ 76225 w 2174435"/>
              <a:gd name="connsiteY29" fmla="*/ 342678 h 1541420"/>
              <a:gd name="connsiteX30" fmla="*/ 9550 w 2174435"/>
              <a:gd name="connsiteY30" fmla="*/ 12478 h 1541420"/>
              <a:gd name="connsiteX0" fmla="*/ 9550 w 2174435"/>
              <a:gd name="connsiteY0" fmla="*/ 12478 h 1541420"/>
              <a:gd name="connsiteX1" fmla="*/ 206400 w 2174435"/>
              <a:gd name="connsiteY1" fmla="*/ 85503 h 1541420"/>
              <a:gd name="connsiteX2" fmla="*/ 228625 w 2174435"/>
              <a:gd name="connsiteY2" fmla="*/ 237903 h 1541420"/>
              <a:gd name="connsiteX3" fmla="*/ 571525 w 2174435"/>
              <a:gd name="connsiteY3" fmla="*/ 209328 h 1541420"/>
              <a:gd name="connsiteX4" fmla="*/ 635025 w 2174435"/>
              <a:gd name="connsiteY4" fmla="*/ 517303 h 1541420"/>
              <a:gd name="connsiteX5" fmla="*/ 1104925 w 2174435"/>
              <a:gd name="connsiteY5" fmla="*/ 618903 h 1541420"/>
              <a:gd name="connsiteX6" fmla="*/ 1425600 w 2174435"/>
              <a:gd name="connsiteY6" fmla="*/ 657003 h 1541420"/>
              <a:gd name="connsiteX7" fmla="*/ 1717699 w 2174435"/>
              <a:gd name="connsiteY7" fmla="*/ 555403 h 1541420"/>
              <a:gd name="connsiteX8" fmla="*/ 1882799 w 2174435"/>
              <a:gd name="connsiteY8" fmla="*/ 536353 h 1541420"/>
              <a:gd name="connsiteX9" fmla="*/ 2022500 w 2174435"/>
              <a:gd name="connsiteY9" fmla="*/ 580803 h 1541420"/>
              <a:gd name="connsiteX10" fmla="*/ 2120925 w 2174435"/>
              <a:gd name="connsiteY10" fmla="*/ 672878 h 1541420"/>
              <a:gd name="connsiteX11" fmla="*/ 2165375 w 2174435"/>
              <a:gd name="connsiteY11" fmla="*/ 758603 h 1541420"/>
              <a:gd name="connsiteX12" fmla="*/ 2159025 w 2174435"/>
              <a:gd name="connsiteY12" fmla="*/ 901478 h 1541420"/>
              <a:gd name="connsiteX13" fmla="*/ 2009800 w 2174435"/>
              <a:gd name="connsiteY13" fmla="*/ 1066578 h 1541420"/>
              <a:gd name="connsiteX14" fmla="*/ 1924075 w 2174435"/>
              <a:gd name="connsiteY14" fmla="*/ 1314228 h 1541420"/>
              <a:gd name="connsiteX15" fmla="*/ 2000275 w 2174435"/>
              <a:gd name="connsiteY15" fmla="*/ 1457103 h 1541420"/>
              <a:gd name="connsiteX16" fmla="*/ 1790725 w 2174435"/>
              <a:gd name="connsiteY16" fmla="*/ 1533303 h 1541420"/>
              <a:gd name="connsiteX17" fmla="*/ 1631975 w 2174435"/>
              <a:gd name="connsiteY17" fmla="*/ 1263428 h 1541420"/>
              <a:gd name="connsiteX18" fmla="*/ 1409725 w 2174435"/>
              <a:gd name="connsiteY18" fmla="*/ 1295178 h 1541420"/>
              <a:gd name="connsiteX19" fmla="*/ 1304950 w 2174435"/>
              <a:gd name="connsiteY19" fmla="*/ 1368203 h 1541420"/>
              <a:gd name="connsiteX20" fmla="*/ 1247800 w 2174435"/>
              <a:gd name="connsiteY20" fmla="*/ 1441228 h 1541420"/>
              <a:gd name="connsiteX21" fmla="*/ 968400 w 2174435"/>
              <a:gd name="connsiteY21" fmla="*/ 1447578 h 1541420"/>
              <a:gd name="connsiteX22" fmla="*/ 831875 w 2174435"/>
              <a:gd name="connsiteY22" fmla="*/ 1492028 h 1541420"/>
              <a:gd name="connsiteX23" fmla="*/ 609625 w 2174435"/>
              <a:gd name="connsiteY23" fmla="*/ 1323753 h 1541420"/>
              <a:gd name="connsiteX24" fmla="*/ 276250 w 2174435"/>
              <a:gd name="connsiteY24" fmla="*/ 1342803 h 1541420"/>
              <a:gd name="connsiteX25" fmla="*/ 171475 w 2174435"/>
              <a:gd name="connsiteY25" fmla="*/ 1380903 h 1541420"/>
              <a:gd name="connsiteX26" fmla="*/ 38125 w 2174435"/>
              <a:gd name="connsiteY26" fmla="*/ 1352328 h 1541420"/>
              <a:gd name="connsiteX27" fmla="*/ 85750 w 2174435"/>
              <a:gd name="connsiteY27" fmla="*/ 714153 h 1541420"/>
              <a:gd name="connsiteX28" fmla="*/ 25 w 2174435"/>
              <a:gd name="connsiteY28" fmla="*/ 523653 h 1541420"/>
              <a:gd name="connsiteX29" fmla="*/ 76225 w 2174435"/>
              <a:gd name="connsiteY29" fmla="*/ 342678 h 1541420"/>
              <a:gd name="connsiteX30" fmla="*/ 9550 w 2174435"/>
              <a:gd name="connsiteY30" fmla="*/ 12478 h 1541420"/>
              <a:gd name="connsiteX0" fmla="*/ 9550 w 2174435"/>
              <a:gd name="connsiteY0" fmla="*/ 12478 h 1541420"/>
              <a:gd name="connsiteX1" fmla="*/ 206400 w 2174435"/>
              <a:gd name="connsiteY1" fmla="*/ 85503 h 1541420"/>
              <a:gd name="connsiteX2" fmla="*/ 228625 w 2174435"/>
              <a:gd name="connsiteY2" fmla="*/ 237903 h 1541420"/>
              <a:gd name="connsiteX3" fmla="*/ 571525 w 2174435"/>
              <a:gd name="connsiteY3" fmla="*/ 209328 h 1541420"/>
              <a:gd name="connsiteX4" fmla="*/ 635025 w 2174435"/>
              <a:gd name="connsiteY4" fmla="*/ 517303 h 1541420"/>
              <a:gd name="connsiteX5" fmla="*/ 1104925 w 2174435"/>
              <a:gd name="connsiteY5" fmla="*/ 618903 h 1541420"/>
              <a:gd name="connsiteX6" fmla="*/ 1425600 w 2174435"/>
              <a:gd name="connsiteY6" fmla="*/ 657003 h 1541420"/>
              <a:gd name="connsiteX7" fmla="*/ 1717699 w 2174435"/>
              <a:gd name="connsiteY7" fmla="*/ 555403 h 1541420"/>
              <a:gd name="connsiteX8" fmla="*/ 1882799 w 2174435"/>
              <a:gd name="connsiteY8" fmla="*/ 536353 h 1541420"/>
              <a:gd name="connsiteX9" fmla="*/ 2022500 w 2174435"/>
              <a:gd name="connsiteY9" fmla="*/ 580803 h 1541420"/>
              <a:gd name="connsiteX10" fmla="*/ 2120925 w 2174435"/>
              <a:gd name="connsiteY10" fmla="*/ 672878 h 1541420"/>
              <a:gd name="connsiteX11" fmla="*/ 2165375 w 2174435"/>
              <a:gd name="connsiteY11" fmla="*/ 758603 h 1541420"/>
              <a:gd name="connsiteX12" fmla="*/ 2159025 w 2174435"/>
              <a:gd name="connsiteY12" fmla="*/ 901478 h 1541420"/>
              <a:gd name="connsiteX13" fmla="*/ 2009800 w 2174435"/>
              <a:gd name="connsiteY13" fmla="*/ 1066578 h 1541420"/>
              <a:gd name="connsiteX14" fmla="*/ 1924075 w 2174435"/>
              <a:gd name="connsiteY14" fmla="*/ 1314228 h 1541420"/>
              <a:gd name="connsiteX15" fmla="*/ 2000275 w 2174435"/>
              <a:gd name="connsiteY15" fmla="*/ 1457103 h 1541420"/>
              <a:gd name="connsiteX16" fmla="*/ 1790725 w 2174435"/>
              <a:gd name="connsiteY16" fmla="*/ 1533303 h 1541420"/>
              <a:gd name="connsiteX17" fmla="*/ 1631975 w 2174435"/>
              <a:gd name="connsiteY17" fmla="*/ 1263428 h 1541420"/>
              <a:gd name="connsiteX18" fmla="*/ 1409725 w 2174435"/>
              <a:gd name="connsiteY18" fmla="*/ 1295178 h 1541420"/>
              <a:gd name="connsiteX19" fmla="*/ 1304950 w 2174435"/>
              <a:gd name="connsiteY19" fmla="*/ 1368203 h 1541420"/>
              <a:gd name="connsiteX20" fmla="*/ 1247800 w 2174435"/>
              <a:gd name="connsiteY20" fmla="*/ 1441228 h 1541420"/>
              <a:gd name="connsiteX21" fmla="*/ 1047775 w 2174435"/>
              <a:gd name="connsiteY21" fmla="*/ 1428528 h 1541420"/>
              <a:gd name="connsiteX22" fmla="*/ 968400 w 2174435"/>
              <a:gd name="connsiteY22" fmla="*/ 1447578 h 1541420"/>
              <a:gd name="connsiteX23" fmla="*/ 831875 w 2174435"/>
              <a:gd name="connsiteY23" fmla="*/ 1492028 h 1541420"/>
              <a:gd name="connsiteX24" fmla="*/ 609625 w 2174435"/>
              <a:gd name="connsiteY24" fmla="*/ 1323753 h 1541420"/>
              <a:gd name="connsiteX25" fmla="*/ 276250 w 2174435"/>
              <a:gd name="connsiteY25" fmla="*/ 1342803 h 1541420"/>
              <a:gd name="connsiteX26" fmla="*/ 171475 w 2174435"/>
              <a:gd name="connsiteY26" fmla="*/ 1380903 h 1541420"/>
              <a:gd name="connsiteX27" fmla="*/ 38125 w 2174435"/>
              <a:gd name="connsiteY27" fmla="*/ 1352328 h 1541420"/>
              <a:gd name="connsiteX28" fmla="*/ 85750 w 2174435"/>
              <a:gd name="connsiteY28" fmla="*/ 714153 h 1541420"/>
              <a:gd name="connsiteX29" fmla="*/ 25 w 2174435"/>
              <a:gd name="connsiteY29" fmla="*/ 523653 h 1541420"/>
              <a:gd name="connsiteX30" fmla="*/ 76225 w 2174435"/>
              <a:gd name="connsiteY30" fmla="*/ 342678 h 1541420"/>
              <a:gd name="connsiteX31" fmla="*/ 9550 w 2174435"/>
              <a:gd name="connsiteY31" fmla="*/ 12478 h 1541420"/>
              <a:gd name="connsiteX0" fmla="*/ 9550 w 2174435"/>
              <a:gd name="connsiteY0" fmla="*/ 12478 h 1541420"/>
              <a:gd name="connsiteX1" fmla="*/ 206400 w 2174435"/>
              <a:gd name="connsiteY1" fmla="*/ 85503 h 1541420"/>
              <a:gd name="connsiteX2" fmla="*/ 228625 w 2174435"/>
              <a:gd name="connsiteY2" fmla="*/ 237903 h 1541420"/>
              <a:gd name="connsiteX3" fmla="*/ 571525 w 2174435"/>
              <a:gd name="connsiteY3" fmla="*/ 209328 h 1541420"/>
              <a:gd name="connsiteX4" fmla="*/ 635025 w 2174435"/>
              <a:gd name="connsiteY4" fmla="*/ 517303 h 1541420"/>
              <a:gd name="connsiteX5" fmla="*/ 1104925 w 2174435"/>
              <a:gd name="connsiteY5" fmla="*/ 618903 h 1541420"/>
              <a:gd name="connsiteX6" fmla="*/ 1425600 w 2174435"/>
              <a:gd name="connsiteY6" fmla="*/ 657003 h 1541420"/>
              <a:gd name="connsiteX7" fmla="*/ 1717699 w 2174435"/>
              <a:gd name="connsiteY7" fmla="*/ 555403 h 1541420"/>
              <a:gd name="connsiteX8" fmla="*/ 1882799 w 2174435"/>
              <a:gd name="connsiteY8" fmla="*/ 536353 h 1541420"/>
              <a:gd name="connsiteX9" fmla="*/ 2022500 w 2174435"/>
              <a:gd name="connsiteY9" fmla="*/ 580803 h 1541420"/>
              <a:gd name="connsiteX10" fmla="*/ 2120925 w 2174435"/>
              <a:gd name="connsiteY10" fmla="*/ 672878 h 1541420"/>
              <a:gd name="connsiteX11" fmla="*/ 2165375 w 2174435"/>
              <a:gd name="connsiteY11" fmla="*/ 758603 h 1541420"/>
              <a:gd name="connsiteX12" fmla="*/ 2159025 w 2174435"/>
              <a:gd name="connsiteY12" fmla="*/ 901478 h 1541420"/>
              <a:gd name="connsiteX13" fmla="*/ 2009800 w 2174435"/>
              <a:gd name="connsiteY13" fmla="*/ 1066578 h 1541420"/>
              <a:gd name="connsiteX14" fmla="*/ 1924075 w 2174435"/>
              <a:gd name="connsiteY14" fmla="*/ 1314228 h 1541420"/>
              <a:gd name="connsiteX15" fmla="*/ 2000275 w 2174435"/>
              <a:gd name="connsiteY15" fmla="*/ 1457103 h 1541420"/>
              <a:gd name="connsiteX16" fmla="*/ 1790725 w 2174435"/>
              <a:gd name="connsiteY16" fmla="*/ 1533303 h 1541420"/>
              <a:gd name="connsiteX17" fmla="*/ 1631975 w 2174435"/>
              <a:gd name="connsiteY17" fmla="*/ 1263428 h 1541420"/>
              <a:gd name="connsiteX18" fmla="*/ 1409725 w 2174435"/>
              <a:gd name="connsiteY18" fmla="*/ 1295178 h 1541420"/>
              <a:gd name="connsiteX19" fmla="*/ 1358925 w 2174435"/>
              <a:gd name="connsiteY19" fmla="*/ 1330103 h 1541420"/>
              <a:gd name="connsiteX20" fmla="*/ 1304950 w 2174435"/>
              <a:gd name="connsiteY20" fmla="*/ 1368203 h 1541420"/>
              <a:gd name="connsiteX21" fmla="*/ 1247800 w 2174435"/>
              <a:gd name="connsiteY21" fmla="*/ 1441228 h 1541420"/>
              <a:gd name="connsiteX22" fmla="*/ 1047775 w 2174435"/>
              <a:gd name="connsiteY22" fmla="*/ 1428528 h 1541420"/>
              <a:gd name="connsiteX23" fmla="*/ 968400 w 2174435"/>
              <a:gd name="connsiteY23" fmla="*/ 1447578 h 1541420"/>
              <a:gd name="connsiteX24" fmla="*/ 831875 w 2174435"/>
              <a:gd name="connsiteY24" fmla="*/ 1492028 h 1541420"/>
              <a:gd name="connsiteX25" fmla="*/ 609625 w 2174435"/>
              <a:gd name="connsiteY25" fmla="*/ 1323753 h 1541420"/>
              <a:gd name="connsiteX26" fmla="*/ 276250 w 2174435"/>
              <a:gd name="connsiteY26" fmla="*/ 1342803 h 1541420"/>
              <a:gd name="connsiteX27" fmla="*/ 171475 w 2174435"/>
              <a:gd name="connsiteY27" fmla="*/ 1380903 h 1541420"/>
              <a:gd name="connsiteX28" fmla="*/ 38125 w 2174435"/>
              <a:gd name="connsiteY28" fmla="*/ 1352328 h 1541420"/>
              <a:gd name="connsiteX29" fmla="*/ 85750 w 2174435"/>
              <a:gd name="connsiteY29" fmla="*/ 714153 h 1541420"/>
              <a:gd name="connsiteX30" fmla="*/ 25 w 2174435"/>
              <a:gd name="connsiteY30" fmla="*/ 523653 h 1541420"/>
              <a:gd name="connsiteX31" fmla="*/ 76225 w 2174435"/>
              <a:gd name="connsiteY31" fmla="*/ 342678 h 1541420"/>
              <a:gd name="connsiteX32" fmla="*/ 9550 w 2174435"/>
              <a:gd name="connsiteY32" fmla="*/ 12478 h 1541420"/>
              <a:gd name="connsiteX0" fmla="*/ 9550 w 2174435"/>
              <a:gd name="connsiteY0" fmla="*/ 12478 h 1547355"/>
              <a:gd name="connsiteX1" fmla="*/ 206400 w 2174435"/>
              <a:gd name="connsiteY1" fmla="*/ 85503 h 1547355"/>
              <a:gd name="connsiteX2" fmla="*/ 228625 w 2174435"/>
              <a:gd name="connsiteY2" fmla="*/ 237903 h 1547355"/>
              <a:gd name="connsiteX3" fmla="*/ 571525 w 2174435"/>
              <a:gd name="connsiteY3" fmla="*/ 209328 h 1547355"/>
              <a:gd name="connsiteX4" fmla="*/ 635025 w 2174435"/>
              <a:gd name="connsiteY4" fmla="*/ 517303 h 1547355"/>
              <a:gd name="connsiteX5" fmla="*/ 1104925 w 2174435"/>
              <a:gd name="connsiteY5" fmla="*/ 618903 h 1547355"/>
              <a:gd name="connsiteX6" fmla="*/ 1425600 w 2174435"/>
              <a:gd name="connsiteY6" fmla="*/ 657003 h 1547355"/>
              <a:gd name="connsiteX7" fmla="*/ 1717699 w 2174435"/>
              <a:gd name="connsiteY7" fmla="*/ 555403 h 1547355"/>
              <a:gd name="connsiteX8" fmla="*/ 1882799 w 2174435"/>
              <a:gd name="connsiteY8" fmla="*/ 536353 h 1547355"/>
              <a:gd name="connsiteX9" fmla="*/ 2022500 w 2174435"/>
              <a:gd name="connsiteY9" fmla="*/ 580803 h 1547355"/>
              <a:gd name="connsiteX10" fmla="*/ 2120925 w 2174435"/>
              <a:gd name="connsiteY10" fmla="*/ 672878 h 1547355"/>
              <a:gd name="connsiteX11" fmla="*/ 2165375 w 2174435"/>
              <a:gd name="connsiteY11" fmla="*/ 758603 h 1547355"/>
              <a:gd name="connsiteX12" fmla="*/ 2159025 w 2174435"/>
              <a:gd name="connsiteY12" fmla="*/ 901478 h 1547355"/>
              <a:gd name="connsiteX13" fmla="*/ 2009800 w 2174435"/>
              <a:gd name="connsiteY13" fmla="*/ 1066578 h 1547355"/>
              <a:gd name="connsiteX14" fmla="*/ 1924075 w 2174435"/>
              <a:gd name="connsiteY14" fmla="*/ 1314228 h 1547355"/>
              <a:gd name="connsiteX15" fmla="*/ 2000275 w 2174435"/>
              <a:gd name="connsiteY15" fmla="*/ 1457103 h 1547355"/>
              <a:gd name="connsiteX16" fmla="*/ 1809775 w 2174435"/>
              <a:gd name="connsiteY16" fmla="*/ 1539653 h 1547355"/>
              <a:gd name="connsiteX17" fmla="*/ 1631975 w 2174435"/>
              <a:gd name="connsiteY17" fmla="*/ 1263428 h 1547355"/>
              <a:gd name="connsiteX18" fmla="*/ 1409725 w 2174435"/>
              <a:gd name="connsiteY18" fmla="*/ 1295178 h 1547355"/>
              <a:gd name="connsiteX19" fmla="*/ 1358925 w 2174435"/>
              <a:gd name="connsiteY19" fmla="*/ 1330103 h 1547355"/>
              <a:gd name="connsiteX20" fmla="*/ 1304950 w 2174435"/>
              <a:gd name="connsiteY20" fmla="*/ 1368203 h 1547355"/>
              <a:gd name="connsiteX21" fmla="*/ 1247800 w 2174435"/>
              <a:gd name="connsiteY21" fmla="*/ 1441228 h 1547355"/>
              <a:gd name="connsiteX22" fmla="*/ 1047775 w 2174435"/>
              <a:gd name="connsiteY22" fmla="*/ 1428528 h 1547355"/>
              <a:gd name="connsiteX23" fmla="*/ 968400 w 2174435"/>
              <a:gd name="connsiteY23" fmla="*/ 1447578 h 1547355"/>
              <a:gd name="connsiteX24" fmla="*/ 831875 w 2174435"/>
              <a:gd name="connsiteY24" fmla="*/ 1492028 h 1547355"/>
              <a:gd name="connsiteX25" fmla="*/ 609625 w 2174435"/>
              <a:gd name="connsiteY25" fmla="*/ 1323753 h 1547355"/>
              <a:gd name="connsiteX26" fmla="*/ 276250 w 2174435"/>
              <a:gd name="connsiteY26" fmla="*/ 1342803 h 1547355"/>
              <a:gd name="connsiteX27" fmla="*/ 171475 w 2174435"/>
              <a:gd name="connsiteY27" fmla="*/ 1380903 h 1547355"/>
              <a:gd name="connsiteX28" fmla="*/ 38125 w 2174435"/>
              <a:gd name="connsiteY28" fmla="*/ 1352328 h 1547355"/>
              <a:gd name="connsiteX29" fmla="*/ 85750 w 2174435"/>
              <a:gd name="connsiteY29" fmla="*/ 714153 h 1547355"/>
              <a:gd name="connsiteX30" fmla="*/ 25 w 2174435"/>
              <a:gd name="connsiteY30" fmla="*/ 523653 h 1547355"/>
              <a:gd name="connsiteX31" fmla="*/ 76225 w 2174435"/>
              <a:gd name="connsiteY31" fmla="*/ 342678 h 1547355"/>
              <a:gd name="connsiteX32" fmla="*/ 9550 w 2174435"/>
              <a:gd name="connsiteY32" fmla="*/ 12478 h 1547355"/>
              <a:gd name="connsiteX0" fmla="*/ 9550 w 2174435"/>
              <a:gd name="connsiteY0" fmla="*/ 12478 h 1547355"/>
              <a:gd name="connsiteX1" fmla="*/ 206400 w 2174435"/>
              <a:gd name="connsiteY1" fmla="*/ 85503 h 1547355"/>
              <a:gd name="connsiteX2" fmla="*/ 228625 w 2174435"/>
              <a:gd name="connsiteY2" fmla="*/ 237903 h 1547355"/>
              <a:gd name="connsiteX3" fmla="*/ 571525 w 2174435"/>
              <a:gd name="connsiteY3" fmla="*/ 209328 h 1547355"/>
              <a:gd name="connsiteX4" fmla="*/ 635025 w 2174435"/>
              <a:gd name="connsiteY4" fmla="*/ 517303 h 1547355"/>
              <a:gd name="connsiteX5" fmla="*/ 792981 w 2174435"/>
              <a:gd name="connsiteY5" fmla="*/ 566516 h 1547355"/>
              <a:gd name="connsiteX6" fmla="*/ 1104925 w 2174435"/>
              <a:gd name="connsiteY6" fmla="*/ 618903 h 1547355"/>
              <a:gd name="connsiteX7" fmla="*/ 1425600 w 2174435"/>
              <a:gd name="connsiteY7" fmla="*/ 657003 h 1547355"/>
              <a:gd name="connsiteX8" fmla="*/ 1717699 w 2174435"/>
              <a:gd name="connsiteY8" fmla="*/ 555403 h 1547355"/>
              <a:gd name="connsiteX9" fmla="*/ 1882799 w 2174435"/>
              <a:gd name="connsiteY9" fmla="*/ 536353 h 1547355"/>
              <a:gd name="connsiteX10" fmla="*/ 2022500 w 2174435"/>
              <a:gd name="connsiteY10" fmla="*/ 580803 h 1547355"/>
              <a:gd name="connsiteX11" fmla="*/ 2120925 w 2174435"/>
              <a:gd name="connsiteY11" fmla="*/ 672878 h 1547355"/>
              <a:gd name="connsiteX12" fmla="*/ 2165375 w 2174435"/>
              <a:gd name="connsiteY12" fmla="*/ 758603 h 1547355"/>
              <a:gd name="connsiteX13" fmla="*/ 2159025 w 2174435"/>
              <a:gd name="connsiteY13" fmla="*/ 901478 h 1547355"/>
              <a:gd name="connsiteX14" fmla="*/ 2009800 w 2174435"/>
              <a:gd name="connsiteY14" fmla="*/ 1066578 h 1547355"/>
              <a:gd name="connsiteX15" fmla="*/ 1924075 w 2174435"/>
              <a:gd name="connsiteY15" fmla="*/ 1314228 h 1547355"/>
              <a:gd name="connsiteX16" fmla="*/ 2000275 w 2174435"/>
              <a:gd name="connsiteY16" fmla="*/ 1457103 h 1547355"/>
              <a:gd name="connsiteX17" fmla="*/ 1809775 w 2174435"/>
              <a:gd name="connsiteY17" fmla="*/ 1539653 h 1547355"/>
              <a:gd name="connsiteX18" fmla="*/ 1631975 w 2174435"/>
              <a:gd name="connsiteY18" fmla="*/ 1263428 h 1547355"/>
              <a:gd name="connsiteX19" fmla="*/ 1409725 w 2174435"/>
              <a:gd name="connsiteY19" fmla="*/ 1295178 h 1547355"/>
              <a:gd name="connsiteX20" fmla="*/ 1358925 w 2174435"/>
              <a:gd name="connsiteY20" fmla="*/ 1330103 h 1547355"/>
              <a:gd name="connsiteX21" fmla="*/ 1304950 w 2174435"/>
              <a:gd name="connsiteY21" fmla="*/ 1368203 h 1547355"/>
              <a:gd name="connsiteX22" fmla="*/ 1247800 w 2174435"/>
              <a:gd name="connsiteY22" fmla="*/ 1441228 h 1547355"/>
              <a:gd name="connsiteX23" fmla="*/ 1047775 w 2174435"/>
              <a:gd name="connsiteY23" fmla="*/ 1428528 h 1547355"/>
              <a:gd name="connsiteX24" fmla="*/ 968400 w 2174435"/>
              <a:gd name="connsiteY24" fmla="*/ 1447578 h 1547355"/>
              <a:gd name="connsiteX25" fmla="*/ 831875 w 2174435"/>
              <a:gd name="connsiteY25" fmla="*/ 1492028 h 1547355"/>
              <a:gd name="connsiteX26" fmla="*/ 609625 w 2174435"/>
              <a:gd name="connsiteY26" fmla="*/ 1323753 h 1547355"/>
              <a:gd name="connsiteX27" fmla="*/ 276250 w 2174435"/>
              <a:gd name="connsiteY27" fmla="*/ 1342803 h 1547355"/>
              <a:gd name="connsiteX28" fmla="*/ 171475 w 2174435"/>
              <a:gd name="connsiteY28" fmla="*/ 1380903 h 1547355"/>
              <a:gd name="connsiteX29" fmla="*/ 38125 w 2174435"/>
              <a:gd name="connsiteY29" fmla="*/ 1352328 h 1547355"/>
              <a:gd name="connsiteX30" fmla="*/ 85750 w 2174435"/>
              <a:gd name="connsiteY30" fmla="*/ 714153 h 1547355"/>
              <a:gd name="connsiteX31" fmla="*/ 25 w 2174435"/>
              <a:gd name="connsiteY31" fmla="*/ 523653 h 1547355"/>
              <a:gd name="connsiteX32" fmla="*/ 76225 w 2174435"/>
              <a:gd name="connsiteY32" fmla="*/ 342678 h 1547355"/>
              <a:gd name="connsiteX33" fmla="*/ 9550 w 2174435"/>
              <a:gd name="connsiteY33" fmla="*/ 12478 h 1547355"/>
              <a:gd name="connsiteX0" fmla="*/ 9550 w 2174435"/>
              <a:gd name="connsiteY0" fmla="*/ 12478 h 1547355"/>
              <a:gd name="connsiteX1" fmla="*/ 206400 w 2174435"/>
              <a:gd name="connsiteY1" fmla="*/ 85503 h 1547355"/>
              <a:gd name="connsiteX2" fmla="*/ 228625 w 2174435"/>
              <a:gd name="connsiteY2" fmla="*/ 237903 h 1547355"/>
              <a:gd name="connsiteX3" fmla="*/ 571525 w 2174435"/>
              <a:gd name="connsiteY3" fmla="*/ 209328 h 1547355"/>
              <a:gd name="connsiteX4" fmla="*/ 601687 w 2174435"/>
              <a:gd name="connsiteY4" fmla="*/ 469678 h 1547355"/>
              <a:gd name="connsiteX5" fmla="*/ 792981 w 2174435"/>
              <a:gd name="connsiteY5" fmla="*/ 566516 h 1547355"/>
              <a:gd name="connsiteX6" fmla="*/ 1104925 w 2174435"/>
              <a:gd name="connsiteY6" fmla="*/ 618903 h 1547355"/>
              <a:gd name="connsiteX7" fmla="*/ 1425600 w 2174435"/>
              <a:gd name="connsiteY7" fmla="*/ 657003 h 1547355"/>
              <a:gd name="connsiteX8" fmla="*/ 1717699 w 2174435"/>
              <a:gd name="connsiteY8" fmla="*/ 555403 h 1547355"/>
              <a:gd name="connsiteX9" fmla="*/ 1882799 w 2174435"/>
              <a:gd name="connsiteY9" fmla="*/ 536353 h 1547355"/>
              <a:gd name="connsiteX10" fmla="*/ 2022500 w 2174435"/>
              <a:gd name="connsiteY10" fmla="*/ 580803 h 1547355"/>
              <a:gd name="connsiteX11" fmla="*/ 2120925 w 2174435"/>
              <a:gd name="connsiteY11" fmla="*/ 672878 h 1547355"/>
              <a:gd name="connsiteX12" fmla="*/ 2165375 w 2174435"/>
              <a:gd name="connsiteY12" fmla="*/ 758603 h 1547355"/>
              <a:gd name="connsiteX13" fmla="*/ 2159025 w 2174435"/>
              <a:gd name="connsiteY13" fmla="*/ 901478 h 1547355"/>
              <a:gd name="connsiteX14" fmla="*/ 2009800 w 2174435"/>
              <a:gd name="connsiteY14" fmla="*/ 1066578 h 1547355"/>
              <a:gd name="connsiteX15" fmla="*/ 1924075 w 2174435"/>
              <a:gd name="connsiteY15" fmla="*/ 1314228 h 1547355"/>
              <a:gd name="connsiteX16" fmla="*/ 2000275 w 2174435"/>
              <a:gd name="connsiteY16" fmla="*/ 1457103 h 1547355"/>
              <a:gd name="connsiteX17" fmla="*/ 1809775 w 2174435"/>
              <a:gd name="connsiteY17" fmla="*/ 1539653 h 1547355"/>
              <a:gd name="connsiteX18" fmla="*/ 1631975 w 2174435"/>
              <a:gd name="connsiteY18" fmla="*/ 1263428 h 1547355"/>
              <a:gd name="connsiteX19" fmla="*/ 1409725 w 2174435"/>
              <a:gd name="connsiteY19" fmla="*/ 1295178 h 1547355"/>
              <a:gd name="connsiteX20" fmla="*/ 1358925 w 2174435"/>
              <a:gd name="connsiteY20" fmla="*/ 1330103 h 1547355"/>
              <a:gd name="connsiteX21" fmla="*/ 1304950 w 2174435"/>
              <a:gd name="connsiteY21" fmla="*/ 1368203 h 1547355"/>
              <a:gd name="connsiteX22" fmla="*/ 1247800 w 2174435"/>
              <a:gd name="connsiteY22" fmla="*/ 1441228 h 1547355"/>
              <a:gd name="connsiteX23" fmla="*/ 1047775 w 2174435"/>
              <a:gd name="connsiteY23" fmla="*/ 1428528 h 1547355"/>
              <a:gd name="connsiteX24" fmla="*/ 968400 w 2174435"/>
              <a:gd name="connsiteY24" fmla="*/ 1447578 h 1547355"/>
              <a:gd name="connsiteX25" fmla="*/ 831875 w 2174435"/>
              <a:gd name="connsiteY25" fmla="*/ 1492028 h 1547355"/>
              <a:gd name="connsiteX26" fmla="*/ 609625 w 2174435"/>
              <a:gd name="connsiteY26" fmla="*/ 1323753 h 1547355"/>
              <a:gd name="connsiteX27" fmla="*/ 276250 w 2174435"/>
              <a:gd name="connsiteY27" fmla="*/ 1342803 h 1547355"/>
              <a:gd name="connsiteX28" fmla="*/ 171475 w 2174435"/>
              <a:gd name="connsiteY28" fmla="*/ 1380903 h 1547355"/>
              <a:gd name="connsiteX29" fmla="*/ 38125 w 2174435"/>
              <a:gd name="connsiteY29" fmla="*/ 1352328 h 1547355"/>
              <a:gd name="connsiteX30" fmla="*/ 85750 w 2174435"/>
              <a:gd name="connsiteY30" fmla="*/ 714153 h 1547355"/>
              <a:gd name="connsiteX31" fmla="*/ 25 w 2174435"/>
              <a:gd name="connsiteY31" fmla="*/ 523653 h 1547355"/>
              <a:gd name="connsiteX32" fmla="*/ 76225 w 2174435"/>
              <a:gd name="connsiteY32" fmla="*/ 342678 h 1547355"/>
              <a:gd name="connsiteX33" fmla="*/ 9550 w 2174435"/>
              <a:gd name="connsiteY33" fmla="*/ 12478 h 1547355"/>
              <a:gd name="connsiteX0" fmla="*/ 9550 w 2174435"/>
              <a:gd name="connsiteY0" fmla="*/ 12478 h 1547355"/>
              <a:gd name="connsiteX1" fmla="*/ 206400 w 2174435"/>
              <a:gd name="connsiteY1" fmla="*/ 85503 h 1547355"/>
              <a:gd name="connsiteX2" fmla="*/ 228625 w 2174435"/>
              <a:gd name="connsiteY2" fmla="*/ 237903 h 1547355"/>
              <a:gd name="connsiteX3" fmla="*/ 571525 w 2174435"/>
              <a:gd name="connsiteY3" fmla="*/ 209328 h 1547355"/>
              <a:gd name="connsiteX4" fmla="*/ 601687 w 2174435"/>
              <a:gd name="connsiteY4" fmla="*/ 469678 h 1547355"/>
              <a:gd name="connsiteX5" fmla="*/ 792981 w 2174435"/>
              <a:gd name="connsiteY5" fmla="*/ 566516 h 1547355"/>
              <a:gd name="connsiteX6" fmla="*/ 1104925 w 2174435"/>
              <a:gd name="connsiteY6" fmla="*/ 618903 h 1547355"/>
              <a:gd name="connsiteX7" fmla="*/ 1425600 w 2174435"/>
              <a:gd name="connsiteY7" fmla="*/ 657003 h 1547355"/>
              <a:gd name="connsiteX8" fmla="*/ 1717699 w 2174435"/>
              <a:gd name="connsiteY8" fmla="*/ 555403 h 1547355"/>
              <a:gd name="connsiteX9" fmla="*/ 1882799 w 2174435"/>
              <a:gd name="connsiteY9" fmla="*/ 536353 h 1547355"/>
              <a:gd name="connsiteX10" fmla="*/ 2022500 w 2174435"/>
              <a:gd name="connsiteY10" fmla="*/ 580803 h 1547355"/>
              <a:gd name="connsiteX11" fmla="*/ 2120925 w 2174435"/>
              <a:gd name="connsiteY11" fmla="*/ 672878 h 1547355"/>
              <a:gd name="connsiteX12" fmla="*/ 2165375 w 2174435"/>
              <a:gd name="connsiteY12" fmla="*/ 758603 h 1547355"/>
              <a:gd name="connsiteX13" fmla="*/ 2159025 w 2174435"/>
              <a:gd name="connsiteY13" fmla="*/ 901478 h 1547355"/>
              <a:gd name="connsiteX14" fmla="*/ 2009800 w 2174435"/>
              <a:gd name="connsiteY14" fmla="*/ 1066578 h 1547355"/>
              <a:gd name="connsiteX15" fmla="*/ 1924075 w 2174435"/>
              <a:gd name="connsiteY15" fmla="*/ 1314228 h 1547355"/>
              <a:gd name="connsiteX16" fmla="*/ 2000275 w 2174435"/>
              <a:gd name="connsiteY16" fmla="*/ 1457103 h 1547355"/>
              <a:gd name="connsiteX17" fmla="*/ 1809775 w 2174435"/>
              <a:gd name="connsiteY17" fmla="*/ 1539653 h 1547355"/>
              <a:gd name="connsiteX18" fmla="*/ 1631975 w 2174435"/>
              <a:gd name="connsiteY18" fmla="*/ 1263428 h 1547355"/>
              <a:gd name="connsiteX19" fmla="*/ 1409725 w 2174435"/>
              <a:gd name="connsiteY19" fmla="*/ 1295178 h 1547355"/>
              <a:gd name="connsiteX20" fmla="*/ 1358925 w 2174435"/>
              <a:gd name="connsiteY20" fmla="*/ 1330103 h 1547355"/>
              <a:gd name="connsiteX21" fmla="*/ 1304950 w 2174435"/>
              <a:gd name="connsiteY21" fmla="*/ 1368203 h 1547355"/>
              <a:gd name="connsiteX22" fmla="*/ 1247800 w 2174435"/>
              <a:gd name="connsiteY22" fmla="*/ 1441228 h 1547355"/>
              <a:gd name="connsiteX23" fmla="*/ 1047775 w 2174435"/>
              <a:gd name="connsiteY23" fmla="*/ 1428528 h 1547355"/>
              <a:gd name="connsiteX24" fmla="*/ 968400 w 2174435"/>
              <a:gd name="connsiteY24" fmla="*/ 1447578 h 1547355"/>
              <a:gd name="connsiteX25" fmla="*/ 831875 w 2174435"/>
              <a:gd name="connsiteY25" fmla="*/ 1492028 h 1547355"/>
              <a:gd name="connsiteX26" fmla="*/ 609625 w 2174435"/>
              <a:gd name="connsiteY26" fmla="*/ 1323753 h 1547355"/>
              <a:gd name="connsiteX27" fmla="*/ 276250 w 2174435"/>
              <a:gd name="connsiteY27" fmla="*/ 1342803 h 1547355"/>
              <a:gd name="connsiteX28" fmla="*/ 171475 w 2174435"/>
              <a:gd name="connsiteY28" fmla="*/ 1380903 h 1547355"/>
              <a:gd name="connsiteX29" fmla="*/ 38125 w 2174435"/>
              <a:gd name="connsiteY29" fmla="*/ 1352328 h 1547355"/>
              <a:gd name="connsiteX30" fmla="*/ 85750 w 2174435"/>
              <a:gd name="connsiteY30" fmla="*/ 714153 h 1547355"/>
              <a:gd name="connsiteX31" fmla="*/ 25 w 2174435"/>
              <a:gd name="connsiteY31" fmla="*/ 523653 h 1547355"/>
              <a:gd name="connsiteX32" fmla="*/ 76225 w 2174435"/>
              <a:gd name="connsiteY32" fmla="*/ 342678 h 1547355"/>
              <a:gd name="connsiteX33" fmla="*/ 9550 w 2174435"/>
              <a:gd name="connsiteY33" fmla="*/ 12478 h 1547355"/>
              <a:gd name="connsiteX0" fmla="*/ 9550 w 2174435"/>
              <a:gd name="connsiteY0" fmla="*/ 12478 h 1547355"/>
              <a:gd name="connsiteX1" fmla="*/ 206400 w 2174435"/>
              <a:gd name="connsiteY1" fmla="*/ 85503 h 1547355"/>
              <a:gd name="connsiteX2" fmla="*/ 228625 w 2174435"/>
              <a:gd name="connsiteY2" fmla="*/ 237903 h 1547355"/>
              <a:gd name="connsiteX3" fmla="*/ 573906 w 2174435"/>
              <a:gd name="connsiteY3" fmla="*/ 202184 h 1547355"/>
              <a:gd name="connsiteX4" fmla="*/ 601687 w 2174435"/>
              <a:gd name="connsiteY4" fmla="*/ 469678 h 1547355"/>
              <a:gd name="connsiteX5" fmla="*/ 792981 w 2174435"/>
              <a:gd name="connsiteY5" fmla="*/ 566516 h 1547355"/>
              <a:gd name="connsiteX6" fmla="*/ 1104925 w 2174435"/>
              <a:gd name="connsiteY6" fmla="*/ 618903 h 1547355"/>
              <a:gd name="connsiteX7" fmla="*/ 1425600 w 2174435"/>
              <a:gd name="connsiteY7" fmla="*/ 657003 h 1547355"/>
              <a:gd name="connsiteX8" fmla="*/ 1717699 w 2174435"/>
              <a:gd name="connsiteY8" fmla="*/ 555403 h 1547355"/>
              <a:gd name="connsiteX9" fmla="*/ 1882799 w 2174435"/>
              <a:gd name="connsiteY9" fmla="*/ 536353 h 1547355"/>
              <a:gd name="connsiteX10" fmla="*/ 2022500 w 2174435"/>
              <a:gd name="connsiteY10" fmla="*/ 580803 h 1547355"/>
              <a:gd name="connsiteX11" fmla="*/ 2120925 w 2174435"/>
              <a:gd name="connsiteY11" fmla="*/ 672878 h 1547355"/>
              <a:gd name="connsiteX12" fmla="*/ 2165375 w 2174435"/>
              <a:gd name="connsiteY12" fmla="*/ 758603 h 1547355"/>
              <a:gd name="connsiteX13" fmla="*/ 2159025 w 2174435"/>
              <a:gd name="connsiteY13" fmla="*/ 901478 h 1547355"/>
              <a:gd name="connsiteX14" fmla="*/ 2009800 w 2174435"/>
              <a:gd name="connsiteY14" fmla="*/ 1066578 h 1547355"/>
              <a:gd name="connsiteX15" fmla="*/ 1924075 w 2174435"/>
              <a:gd name="connsiteY15" fmla="*/ 1314228 h 1547355"/>
              <a:gd name="connsiteX16" fmla="*/ 2000275 w 2174435"/>
              <a:gd name="connsiteY16" fmla="*/ 1457103 h 1547355"/>
              <a:gd name="connsiteX17" fmla="*/ 1809775 w 2174435"/>
              <a:gd name="connsiteY17" fmla="*/ 1539653 h 1547355"/>
              <a:gd name="connsiteX18" fmla="*/ 1631975 w 2174435"/>
              <a:gd name="connsiteY18" fmla="*/ 1263428 h 1547355"/>
              <a:gd name="connsiteX19" fmla="*/ 1409725 w 2174435"/>
              <a:gd name="connsiteY19" fmla="*/ 1295178 h 1547355"/>
              <a:gd name="connsiteX20" fmla="*/ 1358925 w 2174435"/>
              <a:gd name="connsiteY20" fmla="*/ 1330103 h 1547355"/>
              <a:gd name="connsiteX21" fmla="*/ 1304950 w 2174435"/>
              <a:gd name="connsiteY21" fmla="*/ 1368203 h 1547355"/>
              <a:gd name="connsiteX22" fmla="*/ 1247800 w 2174435"/>
              <a:gd name="connsiteY22" fmla="*/ 1441228 h 1547355"/>
              <a:gd name="connsiteX23" fmla="*/ 1047775 w 2174435"/>
              <a:gd name="connsiteY23" fmla="*/ 1428528 h 1547355"/>
              <a:gd name="connsiteX24" fmla="*/ 968400 w 2174435"/>
              <a:gd name="connsiteY24" fmla="*/ 1447578 h 1547355"/>
              <a:gd name="connsiteX25" fmla="*/ 831875 w 2174435"/>
              <a:gd name="connsiteY25" fmla="*/ 1492028 h 1547355"/>
              <a:gd name="connsiteX26" fmla="*/ 609625 w 2174435"/>
              <a:gd name="connsiteY26" fmla="*/ 1323753 h 1547355"/>
              <a:gd name="connsiteX27" fmla="*/ 276250 w 2174435"/>
              <a:gd name="connsiteY27" fmla="*/ 1342803 h 1547355"/>
              <a:gd name="connsiteX28" fmla="*/ 171475 w 2174435"/>
              <a:gd name="connsiteY28" fmla="*/ 1380903 h 1547355"/>
              <a:gd name="connsiteX29" fmla="*/ 38125 w 2174435"/>
              <a:gd name="connsiteY29" fmla="*/ 1352328 h 1547355"/>
              <a:gd name="connsiteX30" fmla="*/ 85750 w 2174435"/>
              <a:gd name="connsiteY30" fmla="*/ 714153 h 1547355"/>
              <a:gd name="connsiteX31" fmla="*/ 25 w 2174435"/>
              <a:gd name="connsiteY31" fmla="*/ 523653 h 1547355"/>
              <a:gd name="connsiteX32" fmla="*/ 76225 w 2174435"/>
              <a:gd name="connsiteY32" fmla="*/ 342678 h 1547355"/>
              <a:gd name="connsiteX33" fmla="*/ 9550 w 2174435"/>
              <a:gd name="connsiteY33" fmla="*/ 12478 h 1547355"/>
              <a:gd name="connsiteX0" fmla="*/ 9550 w 2174435"/>
              <a:gd name="connsiteY0" fmla="*/ 12478 h 1547355"/>
              <a:gd name="connsiteX1" fmla="*/ 206400 w 2174435"/>
              <a:gd name="connsiteY1" fmla="*/ 85503 h 1547355"/>
              <a:gd name="connsiteX2" fmla="*/ 228625 w 2174435"/>
              <a:gd name="connsiteY2" fmla="*/ 237903 h 1547355"/>
              <a:gd name="connsiteX3" fmla="*/ 564381 w 2174435"/>
              <a:gd name="connsiteY3" fmla="*/ 199803 h 1547355"/>
              <a:gd name="connsiteX4" fmla="*/ 601687 w 2174435"/>
              <a:gd name="connsiteY4" fmla="*/ 469678 h 1547355"/>
              <a:gd name="connsiteX5" fmla="*/ 792981 w 2174435"/>
              <a:gd name="connsiteY5" fmla="*/ 566516 h 1547355"/>
              <a:gd name="connsiteX6" fmla="*/ 1104925 w 2174435"/>
              <a:gd name="connsiteY6" fmla="*/ 618903 h 1547355"/>
              <a:gd name="connsiteX7" fmla="*/ 1425600 w 2174435"/>
              <a:gd name="connsiteY7" fmla="*/ 657003 h 1547355"/>
              <a:gd name="connsiteX8" fmla="*/ 1717699 w 2174435"/>
              <a:gd name="connsiteY8" fmla="*/ 555403 h 1547355"/>
              <a:gd name="connsiteX9" fmla="*/ 1882799 w 2174435"/>
              <a:gd name="connsiteY9" fmla="*/ 536353 h 1547355"/>
              <a:gd name="connsiteX10" fmla="*/ 2022500 w 2174435"/>
              <a:gd name="connsiteY10" fmla="*/ 580803 h 1547355"/>
              <a:gd name="connsiteX11" fmla="*/ 2120925 w 2174435"/>
              <a:gd name="connsiteY11" fmla="*/ 672878 h 1547355"/>
              <a:gd name="connsiteX12" fmla="*/ 2165375 w 2174435"/>
              <a:gd name="connsiteY12" fmla="*/ 758603 h 1547355"/>
              <a:gd name="connsiteX13" fmla="*/ 2159025 w 2174435"/>
              <a:gd name="connsiteY13" fmla="*/ 901478 h 1547355"/>
              <a:gd name="connsiteX14" fmla="*/ 2009800 w 2174435"/>
              <a:gd name="connsiteY14" fmla="*/ 1066578 h 1547355"/>
              <a:gd name="connsiteX15" fmla="*/ 1924075 w 2174435"/>
              <a:gd name="connsiteY15" fmla="*/ 1314228 h 1547355"/>
              <a:gd name="connsiteX16" fmla="*/ 2000275 w 2174435"/>
              <a:gd name="connsiteY16" fmla="*/ 1457103 h 1547355"/>
              <a:gd name="connsiteX17" fmla="*/ 1809775 w 2174435"/>
              <a:gd name="connsiteY17" fmla="*/ 1539653 h 1547355"/>
              <a:gd name="connsiteX18" fmla="*/ 1631975 w 2174435"/>
              <a:gd name="connsiteY18" fmla="*/ 1263428 h 1547355"/>
              <a:gd name="connsiteX19" fmla="*/ 1409725 w 2174435"/>
              <a:gd name="connsiteY19" fmla="*/ 1295178 h 1547355"/>
              <a:gd name="connsiteX20" fmla="*/ 1358925 w 2174435"/>
              <a:gd name="connsiteY20" fmla="*/ 1330103 h 1547355"/>
              <a:gd name="connsiteX21" fmla="*/ 1304950 w 2174435"/>
              <a:gd name="connsiteY21" fmla="*/ 1368203 h 1547355"/>
              <a:gd name="connsiteX22" fmla="*/ 1247800 w 2174435"/>
              <a:gd name="connsiteY22" fmla="*/ 1441228 h 1547355"/>
              <a:gd name="connsiteX23" fmla="*/ 1047775 w 2174435"/>
              <a:gd name="connsiteY23" fmla="*/ 1428528 h 1547355"/>
              <a:gd name="connsiteX24" fmla="*/ 968400 w 2174435"/>
              <a:gd name="connsiteY24" fmla="*/ 1447578 h 1547355"/>
              <a:gd name="connsiteX25" fmla="*/ 831875 w 2174435"/>
              <a:gd name="connsiteY25" fmla="*/ 1492028 h 1547355"/>
              <a:gd name="connsiteX26" fmla="*/ 609625 w 2174435"/>
              <a:gd name="connsiteY26" fmla="*/ 1323753 h 1547355"/>
              <a:gd name="connsiteX27" fmla="*/ 276250 w 2174435"/>
              <a:gd name="connsiteY27" fmla="*/ 1342803 h 1547355"/>
              <a:gd name="connsiteX28" fmla="*/ 171475 w 2174435"/>
              <a:gd name="connsiteY28" fmla="*/ 1380903 h 1547355"/>
              <a:gd name="connsiteX29" fmla="*/ 38125 w 2174435"/>
              <a:gd name="connsiteY29" fmla="*/ 1352328 h 1547355"/>
              <a:gd name="connsiteX30" fmla="*/ 85750 w 2174435"/>
              <a:gd name="connsiteY30" fmla="*/ 714153 h 1547355"/>
              <a:gd name="connsiteX31" fmla="*/ 25 w 2174435"/>
              <a:gd name="connsiteY31" fmla="*/ 523653 h 1547355"/>
              <a:gd name="connsiteX32" fmla="*/ 76225 w 2174435"/>
              <a:gd name="connsiteY32" fmla="*/ 342678 h 1547355"/>
              <a:gd name="connsiteX33" fmla="*/ 9550 w 2174435"/>
              <a:gd name="connsiteY33" fmla="*/ 12478 h 1547355"/>
              <a:gd name="connsiteX0" fmla="*/ 9550 w 2174435"/>
              <a:gd name="connsiteY0" fmla="*/ 12478 h 1547355"/>
              <a:gd name="connsiteX1" fmla="*/ 206400 w 2174435"/>
              <a:gd name="connsiteY1" fmla="*/ 85503 h 1547355"/>
              <a:gd name="connsiteX2" fmla="*/ 228625 w 2174435"/>
              <a:gd name="connsiteY2" fmla="*/ 237903 h 1547355"/>
              <a:gd name="connsiteX3" fmla="*/ 450081 w 2174435"/>
              <a:gd name="connsiteY3" fmla="*/ 206947 h 1547355"/>
              <a:gd name="connsiteX4" fmla="*/ 564381 w 2174435"/>
              <a:gd name="connsiteY4" fmla="*/ 199803 h 1547355"/>
              <a:gd name="connsiteX5" fmla="*/ 601687 w 2174435"/>
              <a:gd name="connsiteY5" fmla="*/ 469678 h 1547355"/>
              <a:gd name="connsiteX6" fmla="*/ 792981 w 2174435"/>
              <a:gd name="connsiteY6" fmla="*/ 566516 h 1547355"/>
              <a:gd name="connsiteX7" fmla="*/ 1104925 w 2174435"/>
              <a:gd name="connsiteY7" fmla="*/ 618903 h 1547355"/>
              <a:gd name="connsiteX8" fmla="*/ 1425600 w 2174435"/>
              <a:gd name="connsiteY8" fmla="*/ 657003 h 1547355"/>
              <a:gd name="connsiteX9" fmla="*/ 1717699 w 2174435"/>
              <a:gd name="connsiteY9" fmla="*/ 555403 h 1547355"/>
              <a:gd name="connsiteX10" fmla="*/ 1882799 w 2174435"/>
              <a:gd name="connsiteY10" fmla="*/ 536353 h 1547355"/>
              <a:gd name="connsiteX11" fmla="*/ 2022500 w 2174435"/>
              <a:gd name="connsiteY11" fmla="*/ 580803 h 1547355"/>
              <a:gd name="connsiteX12" fmla="*/ 2120925 w 2174435"/>
              <a:gd name="connsiteY12" fmla="*/ 672878 h 1547355"/>
              <a:gd name="connsiteX13" fmla="*/ 2165375 w 2174435"/>
              <a:gd name="connsiteY13" fmla="*/ 758603 h 1547355"/>
              <a:gd name="connsiteX14" fmla="*/ 2159025 w 2174435"/>
              <a:gd name="connsiteY14" fmla="*/ 901478 h 1547355"/>
              <a:gd name="connsiteX15" fmla="*/ 2009800 w 2174435"/>
              <a:gd name="connsiteY15" fmla="*/ 1066578 h 1547355"/>
              <a:gd name="connsiteX16" fmla="*/ 1924075 w 2174435"/>
              <a:gd name="connsiteY16" fmla="*/ 1314228 h 1547355"/>
              <a:gd name="connsiteX17" fmla="*/ 2000275 w 2174435"/>
              <a:gd name="connsiteY17" fmla="*/ 1457103 h 1547355"/>
              <a:gd name="connsiteX18" fmla="*/ 1809775 w 2174435"/>
              <a:gd name="connsiteY18" fmla="*/ 1539653 h 1547355"/>
              <a:gd name="connsiteX19" fmla="*/ 1631975 w 2174435"/>
              <a:gd name="connsiteY19" fmla="*/ 1263428 h 1547355"/>
              <a:gd name="connsiteX20" fmla="*/ 1409725 w 2174435"/>
              <a:gd name="connsiteY20" fmla="*/ 1295178 h 1547355"/>
              <a:gd name="connsiteX21" fmla="*/ 1358925 w 2174435"/>
              <a:gd name="connsiteY21" fmla="*/ 1330103 h 1547355"/>
              <a:gd name="connsiteX22" fmla="*/ 1304950 w 2174435"/>
              <a:gd name="connsiteY22" fmla="*/ 1368203 h 1547355"/>
              <a:gd name="connsiteX23" fmla="*/ 1247800 w 2174435"/>
              <a:gd name="connsiteY23" fmla="*/ 1441228 h 1547355"/>
              <a:gd name="connsiteX24" fmla="*/ 1047775 w 2174435"/>
              <a:gd name="connsiteY24" fmla="*/ 1428528 h 1547355"/>
              <a:gd name="connsiteX25" fmla="*/ 968400 w 2174435"/>
              <a:gd name="connsiteY25" fmla="*/ 1447578 h 1547355"/>
              <a:gd name="connsiteX26" fmla="*/ 831875 w 2174435"/>
              <a:gd name="connsiteY26" fmla="*/ 1492028 h 1547355"/>
              <a:gd name="connsiteX27" fmla="*/ 609625 w 2174435"/>
              <a:gd name="connsiteY27" fmla="*/ 1323753 h 1547355"/>
              <a:gd name="connsiteX28" fmla="*/ 276250 w 2174435"/>
              <a:gd name="connsiteY28" fmla="*/ 1342803 h 1547355"/>
              <a:gd name="connsiteX29" fmla="*/ 171475 w 2174435"/>
              <a:gd name="connsiteY29" fmla="*/ 1380903 h 1547355"/>
              <a:gd name="connsiteX30" fmla="*/ 38125 w 2174435"/>
              <a:gd name="connsiteY30" fmla="*/ 1352328 h 1547355"/>
              <a:gd name="connsiteX31" fmla="*/ 85750 w 2174435"/>
              <a:gd name="connsiteY31" fmla="*/ 714153 h 1547355"/>
              <a:gd name="connsiteX32" fmla="*/ 25 w 2174435"/>
              <a:gd name="connsiteY32" fmla="*/ 523653 h 1547355"/>
              <a:gd name="connsiteX33" fmla="*/ 76225 w 2174435"/>
              <a:gd name="connsiteY33" fmla="*/ 342678 h 1547355"/>
              <a:gd name="connsiteX34" fmla="*/ 9550 w 2174435"/>
              <a:gd name="connsiteY34" fmla="*/ 12478 h 1547355"/>
              <a:gd name="connsiteX0" fmla="*/ 9550 w 2174435"/>
              <a:gd name="connsiteY0" fmla="*/ 12478 h 1547355"/>
              <a:gd name="connsiteX1" fmla="*/ 206400 w 2174435"/>
              <a:gd name="connsiteY1" fmla="*/ 85503 h 1547355"/>
              <a:gd name="connsiteX2" fmla="*/ 228625 w 2174435"/>
              <a:gd name="connsiteY2" fmla="*/ 237903 h 1547355"/>
              <a:gd name="connsiteX3" fmla="*/ 450081 w 2174435"/>
              <a:gd name="connsiteY3" fmla="*/ 206947 h 1547355"/>
              <a:gd name="connsiteX4" fmla="*/ 564381 w 2174435"/>
              <a:gd name="connsiteY4" fmla="*/ 199803 h 1547355"/>
              <a:gd name="connsiteX5" fmla="*/ 590575 w 2174435"/>
              <a:gd name="connsiteY5" fmla="*/ 240284 h 1547355"/>
              <a:gd name="connsiteX6" fmla="*/ 601687 w 2174435"/>
              <a:gd name="connsiteY6" fmla="*/ 469678 h 1547355"/>
              <a:gd name="connsiteX7" fmla="*/ 792981 w 2174435"/>
              <a:gd name="connsiteY7" fmla="*/ 566516 h 1547355"/>
              <a:gd name="connsiteX8" fmla="*/ 1104925 w 2174435"/>
              <a:gd name="connsiteY8" fmla="*/ 618903 h 1547355"/>
              <a:gd name="connsiteX9" fmla="*/ 1425600 w 2174435"/>
              <a:gd name="connsiteY9" fmla="*/ 657003 h 1547355"/>
              <a:gd name="connsiteX10" fmla="*/ 1717699 w 2174435"/>
              <a:gd name="connsiteY10" fmla="*/ 555403 h 1547355"/>
              <a:gd name="connsiteX11" fmla="*/ 1882799 w 2174435"/>
              <a:gd name="connsiteY11" fmla="*/ 536353 h 1547355"/>
              <a:gd name="connsiteX12" fmla="*/ 2022500 w 2174435"/>
              <a:gd name="connsiteY12" fmla="*/ 580803 h 1547355"/>
              <a:gd name="connsiteX13" fmla="*/ 2120925 w 2174435"/>
              <a:gd name="connsiteY13" fmla="*/ 672878 h 1547355"/>
              <a:gd name="connsiteX14" fmla="*/ 2165375 w 2174435"/>
              <a:gd name="connsiteY14" fmla="*/ 758603 h 1547355"/>
              <a:gd name="connsiteX15" fmla="*/ 2159025 w 2174435"/>
              <a:gd name="connsiteY15" fmla="*/ 901478 h 1547355"/>
              <a:gd name="connsiteX16" fmla="*/ 2009800 w 2174435"/>
              <a:gd name="connsiteY16" fmla="*/ 1066578 h 1547355"/>
              <a:gd name="connsiteX17" fmla="*/ 1924075 w 2174435"/>
              <a:gd name="connsiteY17" fmla="*/ 1314228 h 1547355"/>
              <a:gd name="connsiteX18" fmla="*/ 2000275 w 2174435"/>
              <a:gd name="connsiteY18" fmla="*/ 1457103 h 1547355"/>
              <a:gd name="connsiteX19" fmla="*/ 1809775 w 2174435"/>
              <a:gd name="connsiteY19" fmla="*/ 1539653 h 1547355"/>
              <a:gd name="connsiteX20" fmla="*/ 1631975 w 2174435"/>
              <a:gd name="connsiteY20" fmla="*/ 1263428 h 1547355"/>
              <a:gd name="connsiteX21" fmla="*/ 1409725 w 2174435"/>
              <a:gd name="connsiteY21" fmla="*/ 1295178 h 1547355"/>
              <a:gd name="connsiteX22" fmla="*/ 1358925 w 2174435"/>
              <a:gd name="connsiteY22" fmla="*/ 1330103 h 1547355"/>
              <a:gd name="connsiteX23" fmla="*/ 1304950 w 2174435"/>
              <a:gd name="connsiteY23" fmla="*/ 1368203 h 1547355"/>
              <a:gd name="connsiteX24" fmla="*/ 1247800 w 2174435"/>
              <a:gd name="connsiteY24" fmla="*/ 1441228 h 1547355"/>
              <a:gd name="connsiteX25" fmla="*/ 1047775 w 2174435"/>
              <a:gd name="connsiteY25" fmla="*/ 1428528 h 1547355"/>
              <a:gd name="connsiteX26" fmla="*/ 968400 w 2174435"/>
              <a:gd name="connsiteY26" fmla="*/ 1447578 h 1547355"/>
              <a:gd name="connsiteX27" fmla="*/ 831875 w 2174435"/>
              <a:gd name="connsiteY27" fmla="*/ 1492028 h 1547355"/>
              <a:gd name="connsiteX28" fmla="*/ 609625 w 2174435"/>
              <a:gd name="connsiteY28" fmla="*/ 1323753 h 1547355"/>
              <a:gd name="connsiteX29" fmla="*/ 276250 w 2174435"/>
              <a:gd name="connsiteY29" fmla="*/ 1342803 h 1547355"/>
              <a:gd name="connsiteX30" fmla="*/ 171475 w 2174435"/>
              <a:gd name="connsiteY30" fmla="*/ 1380903 h 1547355"/>
              <a:gd name="connsiteX31" fmla="*/ 38125 w 2174435"/>
              <a:gd name="connsiteY31" fmla="*/ 1352328 h 1547355"/>
              <a:gd name="connsiteX32" fmla="*/ 85750 w 2174435"/>
              <a:gd name="connsiteY32" fmla="*/ 714153 h 1547355"/>
              <a:gd name="connsiteX33" fmla="*/ 25 w 2174435"/>
              <a:gd name="connsiteY33" fmla="*/ 523653 h 1547355"/>
              <a:gd name="connsiteX34" fmla="*/ 76225 w 2174435"/>
              <a:gd name="connsiteY34" fmla="*/ 342678 h 1547355"/>
              <a:gd name="connsiteX35" fmla="*/ 9550 w 2174435"/>
              <a:gd name="connsiteY35" fmla="*/ 12478 h 1547355"/>
              <a:gd name="connsiteX0" fmla="*/ 9550 w 2174435"/>
              <a:gd name="connsiteY0" fmla="*/ 12478 h 1547355"/>
              <a:gd name="connsiteX1" fmla="*/ 206400 w 2174435"/>
              <a:gd name="connsiteY1" fmla="*/ 85503 h 1547355"/>
              <a:gd name="connsiteX2" fmla="*/ 228625 w 2174435"/>
              <a:gd name="connsiteY2" fmla="*/ 237903 h 1547355"/>
              <a:gd name="connsiteX3" fmla="*/ 450081 w 2174435"/>
              <a:gd name="connsiteY3" fmla="*/ 206947 h 1547355"/>
              <a:gd name="connsiteX4" fmla="*/ 564381 w 2174435"/>
              <a:gd name="connsiteY4" fmla="*/ 199803 h 1547355"/>
              <a:gd name="connsiteX5" fmla="*/ 590575 w 2174435"/>
              <a:gd name="connsiteY5" fmla="*/ 240284 h 1547355"/>
              <a:gd name="connsiteX6" fmla="*/ 585813 w 2174435"/>
              <a:gd name="connsiteY6" fmla="*/ 361728 h 1547355"/>
              <a:gd name="connsiteX7" fmla="*/ 601687 w 2174435"/>
              <a:gd name="connsiteY7" fmla="*/ 469678 h 1547355"/>
              <a:gd name="connsiteX8" fmla="*/ 792981 w 2174435"/>
              <a:gd name="connsiteY8" fmla="*/ 566516 h 1547355"/>
              <a:gd name="connsiteX9" fmla="*/ 1104925 w 2174435"/>
              <a:gd name="connsiteY9" fmla="*/ 618903 h 1547355"/>
              <a:gd name="connsiteX10" fmla="*/ 1425600 w 2174435"/>
              <a:gd name="connsiteY10" fmla="*/ 657003 h 1547355"/>
              <a:gd name="connsiteX11" fmla="*/ 1717699 w 2174435"/>
              <a:gd name="connsiteY11" fmla="*/ 555403 h 1547355"/>
              <a:gd name="connsiteX12" fmla="*/ 1882799 w 2174435"/>
              <a:gd name="connsiteY12" fmla="*/ 536353 h 1547355"/>
              <a:gd name="connsiteX13" fmla="*/ 2022500 w 2174435"/>
              <a:gd name="connsiteY13" fmla="*/ 580803 h 1547355"/>
              <a:gd name="connsiteX14" fmla="*/ 2120925 w 2174435"/>
              <a:gd name="connsiteY14" fmla="*/ 672878 h 1547355"/>
              <a:gd name="connsiteX15" fmla="*/ 2165375 w 2174435"/>
              <a:gd name="connsiteY15" fmla="*/ 758603 h 1547355"/>
              <a:gd name="connsiteX16" fmla="*/ 2159025 w 2174435"/>
              <a:gd name="connsiteY16" fmla="*/ 901478 h 1547355"/>
              <a:gd name="connsiteX17" fmla="*/ 2009800 w 2174435"/>
              <a:gd name="connsiteY17" fmla="*/ 1066578 h 1547355"/>
              <a:gd name="connsiteX18" fmla="*/ 1924075 w 2174435"/>
              <a:gd name="connsiteY18" fmla="*/ 1314228 h 1547355"/>
              <a:gd name="connsiteX19" fmla="*/ 2000275 w 2174435"/>
              <a:gd name="connsiteY19" fmla="*/ 1457103 h 1547355"/>
              <a:gd name="connsiteX20" fmla="*/ 1809775 w 2174435"/>
              <a:gd name="connsiteY20" fmla="*/ 1539653 h 1547355"/>
              <a:gd name="connsiteX21" fmla="*/ 1631975 w 2174435"/>
              <a:gd name="connsiteY21" fmla="*/ 1263428 h 1547355"/>
              <a:gd name="connsiteX22" fmla="*/ 1409725 w 2174435"/>
              <a:gd name="connsiteY22" fmla="*/ 1295178 h 1547355"/>
              <a:gd name="connsiteX23" fmla="*/ 1358925 w 2174435"/>
              <a:gd name="connsiteY23" fmla="*/ 1330103 h 1547355"/>
              <a:gd name="connsiteX24" fmla="*/ 1304950 w 2174435"/>
              <a:gd name="connsiteY24" fmla="*/ 1368203 h 1547355"/>
              <a:gd name="connsiteX25" fmla="*/ 1247800 w 2174435"/>
              <a:gd name="connsiteY25" fmla="*/ 1441228 h 1547355"/>
              <a:gd name="connsiteX26" fmla="*/ 1047775 w 2174435"/>
              <a:gd name="connsiteY26" fmla="*/ 1428528 h 1547355"/>
              <a:gd name="connsiteX27" fmla="*/ 968400 w 2174435"/>
              <a:gd name="connsiteY27" fmla="*/ 1447578 h 1547355"/>
              <a:gd name="connsiteX28" fmla="*/ 831875 w 2174435"/>
              <a:gd name="connsiteY28" fmla="*/ 1492028 h 1547355"/>
              <a:gd name="connsiteX29" fmla="*/ 609625 w 2174435"/>
              <a:gd name="connsiteY29" fmla="*/ 1323753 h 1547355"/>
              <a:gd name="connsiteX30" fmla="*/ 276250 w 2174435"/>
              <a:gd name="connsiteY30" fmla="*/ 1342803 h 1547355"/>
              <a:gd name="connsiteX31" fmla="*/ 171475 w 2174435"/>
              <a:gd name="connsiteY31" fmla="*/ 1380903 h 1547355"/>
              <a:gd name="connsiteX32" fmla="*/ 38125 w 2174435"/>
              <a:gd name="connsiteY32" fmla="*/ 1352328 h 1547355"/>
              <a:gd name="connsiteX33" fmla="*/ 85750 w 2174435"/>
              <a:gd name="connsiteY33" fmla="*/ 714153 h 1547355"/>
              <a:gd name="connsiteX34" fmla="*/ 25 w 2174435"/>
              <a:gd name="connsiteY34" fmla="*/ 523653 h 1547355"/>
              <a:gd name="connsiteX35" fmla="*/ 76225 w 2174435"/>
              <a:gd name="connsiteY35" fmla="*/ 342678 h 1547355"/>
              <a:gd name="connsiteX36" fmla="*/ 9550 w 2174435"/>
              <a:gd name="connsiteY36" fmla="*/ 12478 h 1547355"/>
              <a:gd name="connsiteX0" fmla="*/ 9550 w 2174435"/>
              <a:gd name="connsiteY0" fmla="*/ 12478 h 1547355"/>
              <a:gd name="connsiteX1" fmla="*/ 206400 w 2174435"/>
              <a:gd name="connsiteY1" fmla="*/ 85503 h 1547355"/>
              <a:gd name="connsiteX2" fmla="*/ 228625 w 2174435"/>
              <a:gd name="connsiteY2" fmla="*/ 237903 h 1547355"/>
              <a:gd name="connsiteX3" fmla="*/ 450081 w 2174435"/>
              <a:gd name="connsiteY3" fmla="*/ 206947 h 1547355"/>
              <a:gd name="connsiteX4" fmla="*/ 564381 w 2174435"/>
              <a:gd name="connsiteY4" fmla="*/ 199803 h 1547355"/>
              <a:gd name="connsiteX5" fmla="*/ 590575 w 2174435"/>
              <a:gd name="connsiteY5" fmla="*/ 240284 h 1547355"/>
              <a:gd name="connsiteX6" fmla="*/ 585813 w 2174435"/>
              <a:gd name="connsiteY6" fmla="*/ 361728 h 1547355"/>
              <a:gd name="connsiteX7" fmla="*/ 590575 w 2174435"/>
              <a:gd name="connsiteY7" fmla="*/ 442691 h 1547355"/>
              <a:gd name="connsiteX8" fmla="*/ 601687 w 2174435"/>
              <a:gd name="connsiteY8" fmla="*/ 469678 h 1547355"/>
              <a:gd name="connsiteX9" fmla="*/ 792981 w 2174435"/>
              <a:gd name="connsiteY9" fmla="*/ 566516 h 1547355"/>
              <a:gd name="connsiteX10" fmla="*/ 1104925 w 2174435"/>
              <a:gd name="connsiteY10" fmla="*/ 618903 h 1547355"/>
              <a:gd name="connsiteX11" fmla="*/ 1425600 w 2174435"/>
              <a:gd name="connsiteY11" fmla="*/ 657003 h 1547355"/>
              <a:gd name="connsiteX12" fmla="*/ 1717699 w 2174435"/>
              <a:gd name="connsiteY12" fmla="*/ 555403 h 1547355"/>
              <a:gd name="connsiteX13" fmla="*/ 1882799 w 2174435"/>
              <a:gd name="connsiteY13" fmla="*/ 536353 h 1547355"/>
              <a:gd name="connsiteX14" fmla="*/ 2022500 w 2174435"/>
              <a:gd name="connsiteY14" fmla="*/ 580803 h 1547355"/>
              <a:gd name="connsiteX15" fmla="*/ 2120925 w 2174435"/>
              <a:gd name="connsiteY15" fmla="*/ 672878 h 1547355"/>
              <a:gd name="connsiteX16" fmla="*/ 2165375 w 2174435"/>
              <a:gd name="connsiteY16" fmla="*/ 758603 h 1547355"/>
              <a:gd name="connsiteX17" fmla="*/ 2159025 w 2174435"/>
              <a:gd name="connsiteY17" fmla="*/ 901478 h 1547355"/>
              <a:gd name="connsiteX18" fmla="*/ 2009800 w 2174435"/>
              <a:gd name="connsiteY18" fmla="*/ 1066578 h 1547355"/>
              <a:gd name="connsiteX19" fmla="*/ 1924075 w 2174435"/>
              <a:gd name="connsiteY19" fmla="*/ 1314228 h 1547355"/>
              <a:gd name="connsiteX20" fmla="*/ 2000275 w 2174435"/>
              <a:gd name="connsiteY20" fmla="*/ 1457103 h 1547355"/>
              <a:gd name="connsiteX21" fmla="*/ 1809775 w 2174435"/>
              <a:gd name="connsiteY21" fmla="*/ 1539653 h 1547355"/>
              <a:gd name="connsiteX22" fmla="*/ 1631975 w 2174435"/>
              <a:gd name="connsiteY22" fmla="*/ 1263428 h 1547355"/>
              <a:gd name="connsiteX23" fmla="*/ 1409725 w 2174435"/>
              <a:gd name="connsiteY23" fmla="*/ 1295178 h 1547355"/>
              <a:gd name="connsiteX24" fmla="*/ 1358925 w 2174435"/>
              <a:gd name="connsiteY24" fmla="*/ 1330103 h 1547355"/>
              <a:gd name="connsiteX25" fmla="*/ 1304950 w 2174435"/>
              <a:gd name="connsiteY25" fmla="*/ 1368203 h 1547355"/>
              <a:gd name="connsiteX26" fmla="*/ 1247800 w 2174435"/>
              <a:gd name="connsiteY26" fmla="*/ 1441228 h 1547355"/>
              <a:gd name="connsiteX27" fmla="*/ 1047775 w 2174435"/>
              <a:gd name="connsiteY27" fmla="*/ 1428528 h 1547355"/>
              <a:gd name="connsiteX28" fmla="*/ 968400 w 2174435"/>
              <a:gd name="connsiteY28" fmla="*/ 1447578 h 1547355"/>
              <a:gd name="connsiteX29" fmla="*/ 831875 w 2174435"/>
              <a:gd name="connsiteY29" fmla="*/ 1492028 h 1547355"/>
              <a:gd name="connsiteX30" fmla="*/ 609625 w 2174435"/>
              <a:gd name="connsiteY30" fmla="*/ 1323753 h 1547355"/>
              <a:gd name="connsiteX31" fmla="*/ 276250 w 2174435"/>
              <a:gd name="connsiteY31" fmla="*/ 1342803 h 1547355"/>
              <a:gd name="connsiteX32" fmla="*/ 171475 w 2174435"/>
              <a:gd name="connsiteY32" fmla="*/ 1380903 h 1547355"/>
              <a:gd name="connsiteX33" fmla="*/ 38125 w 2174435"/>
              <a:gd name="connsiteY33" fmla="*/ 1352328 h 1547355"/>
              <a:gd name="connsiteX34" fmla="*/ 85750 w 2174435"/>
              <a:gd name="connsiteY34" fmla="*/ 714153 h 1547355"/>
              <a:gd name="connsiteX35" fmla="*/ 25 w 2174435"/>
              <a:gd name="connsiteY35" fmla="*/ 523653 h 1547355"/>
              <a:gd name="connsiteX36" fmla="*/ 76225 w 2174435"/>
              <a:gd name="connsiteY36" fmla="*/ 342678 h 1547355"/>
              <a:gd name="connsiteX37" fmla="*/ 9550 w 2174435"/>
              <a:gd name="connsiteY37" fmla="*/ 12478 h 1547355"/>
              <a:gd name="connsiteX0" fmla="*/ 9550 w 2174435"/>
              <a:gd name="connsiteY0" fmla="*/ 12478 h 1547355"/>
              <a:gd name="connsiteX1" fmla="*/ 206400 w 2174435"/>
              <a:gd name="connsiteY1" fmla="*/ 85503 h 1547355"/>
              <a:gd name="connsiteX2" fmla="*/ 228625 w 2174435"/>
              <a:gd name="connsiteY2" fmla="*/ 237903 h 1547355"/>
              <a:gd name="connsiteX3" fmla="*/ 450081 w 2174435"/>
              <a:gd name="connsiteY3" fmla="*/ 206947 h 1547355"/>
              <a:gd name="connsiteX4" fmla="*/ 564381 w 2174435"/>
              <a:gd name="connsiteY4" fmla="*/ 192659 h 1547355"/>
              <a:gd name="connsiteX5" fmla="*/ 590575 w 2174435"/>
              <a:gd name="connsiteY5" fmla="*/ 240284 h 1547355"/>
              <a:gd name="connsiteX6" fmla="*/ 585813 w 2174435"/>
              <a:gd name="connsiteY6" fmla="*/ 361728 h 1547355"/>
              <a:gd name="connsiteX7" fmla="*/ 590575 w 2174435"/>
              <a:gd name="connsiteY7" fmla="*/ 442691 h 1547355"/>
              <a:gd name="connsiteX8" fmla="*/ 601687 w 2174435"/>
              <a:gd name="connsiteY8" fmla="*/ 469678 h 1547355"/>
              <a:gd name="connsiteX9" fmla="*/ 792981 w 2174435"/>
              <a:gd name="connsiteY9" fmla="*/ 566516 h 1547355"/>
              <a:gd name="connsiteX10" fmla="*/ 1104925 w 2174435"/>
              <a:gd name="connsiteY10" fmla="*/ 618903 h 1547355"/>
              <a:gd name="connsiteX11" fmla="*/ 1425600 w 2174435"/>
              <a:gd name="connsiteY11" fmla="*/ 657003 h 1547355"/>
              <a:gd name="connsiteX12" fmla="*/ 1717699 w 2174435"/>
              <a:gd name="connsiteY12" fmla="*/ 555403 h 1547355"/>
              <a:gd name="connsiteX13" fmla="*/ 1882799 w 2174435"/>
              <a:gd name="connsiteY13" fmla="*/ 536353 h 1547355"/>
              <a:gd name="connsiteX14" fmla="*/ 2022500 w 2174435"/>
              <a:gd name="connsiteY14" fmla="*/ 580803 h 1547355"/>
              <a:gd name="connsiteX15" fmla="*/ 2120925 w 2174435"/>
              <a:gd name="connsiteY15" fmla="*/ 672878 h 1547355"/>
              <a:gd name="connsiteX16" fmla="*/ 2165375 w 2174435"/>
              <a:gd name="connsiteY16" fmla="*/ 758603 h 1547355"/>
              <a:gd name="connsiteX17" fmla="*/ 2159025 w 2174435"/>
              <a:gd name="connsiteY17" fmla="*/ 901478 h 1547355"/>
              <a:gd name="connsiteX18" fmla="*/ 2009800 w 2174435"/>
              <a:gd name="connsiteY18" fmla="*/ 1066578 h 1547355"/>
              <a:gd name="connsiteX19" fmla="*/ 1924075 w 2174435"/>
              <a:gd name="connsiteY19" fmla="*/ 1314228 h 1547355"/>
              <a:gd name="connsiteX20" fmla="*/ 2000275 w 2174435"/>
              <a:gd name="connsiteY20" fmla="*/ 1457103 h 1547355"/>
              <a:gd name="connsiteX21" fmla="*/ 1809775 w 2174435"/>
              <a:gd name="connsiteY21" fmla="*/ 1539653 h 1547355"/>
              <a:gd name="connsiteX22" fmla="*/ 1631975 w 2174435"/>
              <a:gd name="connsiteY22" fmla="*/ 1263428 h 1547355"/>
              <a:gd name="connsiteX23" fmla="*/ 1409725 w 2174435"/>
              <a:gd name="connsiteY23" fmla="*/ 1295178 h 1547355"/>
              <a:gd name="connsiteX24" fmla="*/ 1358925 w 2174435"/>
              <a:gd name="connsiteY24" fmla="*/ 1330103 h 1547355"/>
              <a:gd name="connsiteX25" fmla="*/ 1304950 w 2174435"/>
              <a:gd name="connsiteY25" fmla="*/ 1368203 h 1547355"/>
              <a:gd name="connsiteX26" fmla="*/ 1247800 w 2174435"/>
              <a:gd name="connsiteY26" fmla="*/ 1441228 h 1547355"/>
              <a:gd name="connsiteX27" fmla="*/ 1047775 w 2174435"/>
              <a:gd name="connsiteY27" fmla="*/ 1428528 h 1547355"/>
              <a:gd name="connsiteX28" fmla="*/ 968400 w 2174435"/>
              <a:gd name="connsiteY28" fmla="*/ 1447578 h 1547355"/>
              <a:gd name="connsiteX29" fmla="*/ 831875 w 2174435"/>
              <a:gd name="connsiteY29" fmla="*/ 1492028 h 1547355"/>
              <a:gd name="connsiteX30" fmla="*/ 609625 w 2174435"/>
              <a:gd name="connsiteY30" fmla="*/ 1323753 h 1547355"/>
              <a:gd name="connsiteX31" fmla="*/ 276250 w 2174435"/>
              <a:gd name="connsiteY31" fmla="*/ 1342803 h 1547355"/>
              <a:gd name="connsiteX32" fmla="*/ 171475 w 2174435"/>
              <a:gd name="connsiteY32" fmla="*/ 1380903 h 1547355"/>
              <a:gd name="connsiteX33" fmla="*/ 38125 w 2174435"/>
              <a:gd name="connsiteY33" fmla="*/ 1352328 h 1547355"/>
              <a:gd name="connsiteX34" fmla="*/ 85750 w 2174435"/>
              <a:gd name="connsiteY34" fmla="*/ 714153 h 1547355"/>
              <a:gd name="connsiteX35" fmla="*/ 25 w 2174435"/>
              <a:gd name="connsiteY35" fmla="*/ 523653 h 1547355"/>
              <a:gd name="connsiteX36" fmla="*/ 76225 w 2174435"/>
              <a:gd name="connsiteY36" fmla="*/ 342678 h 1547355"/>
              <a:gd name="connsiteX37" fmla="*/ 9550 w 2174435"/>
              <a:gd name="connsiteY37" fmla="*/ 12478 h 1547355"/>
              <a:gd name="connsiteX0" fmla="*/ 9550 w 2174435"/>
              <a:gd name="connsiteY0" fmla="*/ 17016 h 1551893"/>
              <a:gd name="connsiteX1" fmla="*/ 178619 w 2174435"/>
              <a:gd name="connsiteY1" fmla="*/ 51941 h 1551893"/>
              <a:gd name="connsiteX2" fmla="*/ 206400 w 2174435"/>
              <a:gd name="connsiteY2" fmla="*/ 90041 h 1551893"/>
              <a:gd name="connsiteX3" fmla="*/ 228625 w 2174435"/>
              <a:gd name="connsiteY3" fmla="*/ 242441 h 1551893"/>
              <a:gd name="connsiteX4" fmla="*/ 450081 w 2174435"/>
              <a:gd name="connsiteY4" fmla="*/ 211485 h 1551893"/>
              <a:gd name="connsiteX5" fmla="*/ 564381 w 2174435"/>
              <a:gd name="connsiteY5" fmla="*/ 197197 h 1551893"/>
              <a:gd name="connsiteX6" fmla="*/ 590575 w 2174435"/>
              <a:gd name="connsiteY6" fmla="*/ 244822 h 1551893"/>
              <a:gd name="connsiteX7" fmla="*/ 585813 w 2174435"/>
              <a:gd name="connsiteY7" fmla="*/ 366266 h 1551893"/>
              <a:gd name="connsiteX8" fmla="*/ 590575 w 2174435"/>
              <a:gd name="connsiteY8" fmla="*/ 447229 h 1551893"/>
              <a:gd name="connsiteX9" fmla="*/ 601687 w 2174435"/>
              <a:gd name="connsiteY9" fmla="*/ 474216 h 1551893"/>
              <a:gd name="connsiteX10" fmla="*/ 792981 w 2174435"/>
              <a:gd name="connsiteY10" fmla="*/ 571054 h 1551893"/>
              <a:gd name="connsiteX11" fmla="*/ 1104925 w 2174435"/>
              <a:gd name="connsiteY11" fmla="*/ 623441 h 1551893"/>
              <a:gd name="connsiteX12" fmla="*/ 1425600 w 2174435"/>
              <a:gd name="connsiteY12" fmla="*/ 661541 h 1551893"/>
              <a:gd name="connsiteX13" fmla="*/ 1717699 w 2174435"/>
              <a:gd name="connsiteY13" fmla="*/ 559941 h 1551893"/>
              <a:gd name="connsiteX14" fmla="*/ 1882799 w 2174435"/>
              <a:gd name="connsiteY14" fmla="*/ 540891 h 1551893"/>
              <a:gd name="connsiteX15" fmla="*/ 2022500 w 2174435"/>
              <a:gd name="connsiteY15" fmla="*/ 585341 h 1551893"/>
              <a:gd name="connsiteX16" fmla="*/ 2120925 w 2174435"/>
              <a:gd name="connsiteY16" fmla="*/ 677416 h 1551893"/>
              <a:gd name="connsiteX17" fmla="*/ 2165375 w 2174435"/>
              <a:gd name="connsiteY17" fmla="*/ 763141 h 1551893"/>
              <a:gd name="connsiteX18" fmla="*/ 2159025 w 2174435"/>
              <a:gd name="connsiteY18" fmla="*/ 906016 h 1551893"/>
              <a:gd name="connsiteX19" fmla="*/ 2009800 w 2174435"/>
              <a:gd name="connsiteY19" fmla="*/ 1071116 h 1551893"/>
              <a:gd name="connsiteX20" fmla="*/ 1924075 w 2174435"/>
              <a:gd name="connsiteY20" fmla="*/ 1318766 h 1551893"/>
              <a:gd name="connsiteX21" fmla="*/ 2000275 w 2174435"/>
              <a:gd name="connsiteY21" fmla="*/ 1461641 h 1551893"/>
              <a:gd name="connsiteX22" fmla="*/ 1809775 w 2174435"/>
              <a:gd name="connsiteY22" fmla="*/ 1544191 h 1551893"/>
              <a:gd name="connsiteX23" fmla="*/ 1631975 w 2174435"/>
              <a:gd name="connsiteY23" fmla="*/ 1267966 h 1551893"/>
              <a:gd name="connsiteX24" fmla="*/ 1409725 w 2174435"/>
              <a:gd name="connsiteY24" fmla="*/ 1299716 h 1551893"/>
              <a:gd name="connsiteX25" fmla="*/ 1358925 w 2174435"/>
              <a:gd name="connsiteY25" fmla="*/ 1334641 h 1551893"/>
              <a:gd name="connsiteX26" fmla="*/ 1304950 w 2174435"/>
              <a:gd name="connsiteY26" fmla="*/ 1372741 h 1551893"/>
              <a:gd name="connsiteX27" fmla="*/ 1247800 w 2174435"/>
              <a:gd name="connsiteY27" fmla="*/ 1445766 h 1551893"/>
              <a:gd name="connsiteX28" fmla="*/ 1047775 w 2174435"/>
              <a:gd name="connsiteY28" fmla="*/ 1433066 h 1551893"/>
              <a:gd name="connsiteX29" fmla="*/ 968400 w 2174435"/>
              <a:gd name="connsiteY29" fmla="*/ 1452116 h 1551893"/>
              <a:gd name="connsiteX30" fmla="*/ 831875 w 2174435"/>
              <a:gd name="connsiteY30" fmla="*/ 1496566 h 1551893"/>
              <a:gd name="connsiteX31" fmla="*/ 609625 w 2174435"/>
              <a:gd name="connsiteY31" fmla="*/ 1328291 h 1551893"/>
              <a:gd name="connsiteX32" fmla="*/ 276250 w 2174435"/>
              <a:gd name="connsiteY32" fmla="*/ 1347341 h 1551893"/>
              <a:gd name="connsiteX33" fmla="*/ 171475 w 2174435"/>
              <a:gd name="connsiteY33" fmla="*/ 1385441 h 1551893"/>
              <a:gd name="connsiteX34" fmla="*/ 38125 w 2174435"/>
              <a:gd name="connsiteY34" fmla="*/ 1356866 h 1551893"/>
              <a:gd name="connsiteX35" fmla="*/ 85750 w 2174435"/>
              <a:gd name="connsiteY35" fmla="*/ 718691 h 1551893"/>
              <a:gd name="connsiteX36" fmla="*/ 25 w 2174435"/>
              <a:gd name="connsiteY36" fmla="*/ 528191 h 1551893"/>
              <a:gd name="connsiteX37" fmla="*/ 76225 w 2174435"/>
              <a:gd name="connsiteY37" fmla="*/ 347216 h 1551893"/>
              <a:gd name="connsiteX38" fmla="*/ 9550 w 2174435"/>
              <a:gd name="connsiteY38" fmla="*/ 17016 h 1551893"/>
              <a:gd name="connsiteX0" fmla="*/ 1810 w 2195270"/>
              <a:gd name="connsiteY0" fmla="*/ 18205 h 1545938"/>
              <a:gd name="connsiteX1" fmla="*/ 199454 w 2195270"/>
              <a:gd name="connsiteY1" fmla="*/ 45986 h 1545938"/>
              <a:gd name="connsiteX2" fmla="*/ 227235 w 2195270"/>
              <a:gd name="connsiteY2" fmla="*/ 84086 h 1545938"/>
              <a:gd name="connsiteX3" fmla="*/ 249460 w 2195270"/>
              <a:gd name="connsiteY3" fmla="*/ 236486 h 1545938"/>
              <a:gd name="connsiteX4" fmla="*/ 470916 w 2195270"/>
              <a:gd name="connsiteY4" fmla="*/ 205530 h 1545938"/>
              <a:gd name="connsiteX5" fmla="*/ 585216 w 2195270"/>
              <a:gd name="connsiteY5" fmla="*/ 191242 h 1545938"/>
              <a:gd name="connsiteX6" fmla="*/ 611410 w 2195270"/>
              <a:gd name="connsiteY6" fmla="*/ 238867 h 1545938"/>
              <a:gd name="connsiteX7" fmla="*/ 606648 w 2195270"/>
              <a:gd name="connsiteY7" fmla="*/ 360311 h 1545938"/>
              <a:gd name="connsiteX8" fmla="*/ 611410 w 2195270"/>
              <a:gd name="connsiteY8" fmla="*/ 441274 h 1545938"/>
              <a:gd name="connsiteX9" fmla="*/ 622522 w 2195270"/>
              <a:gd name="connsiteY9" fmla="*/ 468261 h 1545938"/>
              <a:gd name="connsiteX10" fmla="*/ 813816 w 2195270"/>
              <a:gd name="connsiteY10" fmla="*/ 565099 h 1545938"/>
              <a:gd name="connsiteX11" fmla="*/ 1125760 w 2195270"/>
              <a:gd name="connsiteY11" fmla="*/ 617486 h 1545938"/>
              <a:gd name="connsiteX12" fmla="*/ 1446435 w 2195270"/>
              <a:gd name="connsiteY12" fmla="*/ 655586 h 1545938"/>
              <a:gd name="connsiteX13" fmla="*/ 1738534 w 2195270"/>
              <a:gd name="connsiteY13" fmla="*/ 553986 h 1545938"/>
              <a:gd name="connsiteX14" fmla="*/ 1903634 w 2195270"/>
              <a:gd name="connsiteY14" fmla="*/ 534936 h 1545938"/>
              <a:gd name="connsiteX15" fmla="*/ 2043335 w 2195270"/>
              <a:gd name="connsiteY15" fmla="*/ 579386 h 1545938"/>
              <a:gd name="connsiteX16" fmla="*/ 2141760 w 2195270"/>
              <a:gd name="connsiteY16" fmla="*/ 671461 h 1545938"/>
              <a:gd name="connsiteX17" fmla="*/ 2186210 w 2195270"/>
              <a:gd name="connsiteY17" fmla="*/ 757186 h 1545938"/>
              <a:gd name="connsiteX18" fmla="*/ 2179860 w 2195270"/>
              <a:gd name="connsiteY18" fmla="*/ 900061 h 1545938"/>
              <a:gd name="connsiteX19" fmla="*/ 2030635 w 2195270"/>
              <a:gd name="connsiteY19" fmla="*/ 1065161 h 1545938"/>
              <a:gd name="connsiteX20" fmla="*/ 1944910 w 2195270"/>
              <a:gd name="connsiteY20" fmla="*/ 1312811 h 1545938"/>
              <a:gd name="connsiteX21" fmla="*/ 2021110 w 2195270"/>
              <a:gd name="connsiteY21" fmla="*/ 1455686 h 1545938"/>
              <a:gd name="connsiteX22" fmla="*/ 1830610 w 2195270"/>
              <a:gd name="connsiteY22" fmla="*/ 1538236 h 1545938"/>
              <a:gd name="connsiteX23" fmla="*/ 1652810 w 2195270"/>
              <a:gd name="connsiteY23" fmla="*/ 1262011 h 1545938"/>
              <a:gd name="connsiteX24" fmla="*/ 1430560 w 2195270"/>
              <a:gd name="connsiteY24" fmla="*/ 1293761 h 1545938"/>
              <a:gd name="connsiteX25" fmla="*/ 1379760 w 2195270"/>
              <a:gd name="connsiteY25" fmla="*/ 1328686 h 1545938"/>
              <a:gd name="connsiteX26" fmla="*/ 1325785 w 2195270"/>
              <a:gd name="connsiteY26" fmla="*/ 1366786 h 1545938"/>
              <a:gd name="connsiteX27" fmla="*/ 1268635 w 2195270"/>
              <a:gd name="connsiteY27" fmla="*/ 1439811 h 1545938"/>
              <a:gd name="connsiteX28" fmla="*/ 1068610 w 2195270"/>
              <a:gd name="connsiteY28" fmla="*/ 1427111 h 1545938"/>
              <a:gd name="connsiteX29" fmla="*/ 989235 w 2195270"/>
              <a:gd name="connsiteY29" fmla="*/ 1446161 h 1545938"/>
              <a:gd name="connsiteX30" fmla="*/ 852710 w 2195270"/>
              <a:gd name="connsiteY30" fmla="*/ 1490611 h 1545938"/>
              <a:gd name="connsiteX31" fmla="*/ 630460 w 2195270"/>
              <a:gd name="connsiteY31" fmla="*/ 1322336 h 1545938"/>
              <a:gd name="connsiteX32" fmla="*/ 297085 w 2195270"/>
              <a:gd name="connsiteY32" fmla="*/ 1341386 h 1545938"/>
              <a:gd name="connsiteX33" fmla="*/ 192310 w 2195270"/>
              <a:gd name="connsiteY33" fmla="*/ 1379486 h 1545938"/>
              <a:gd name="connsiteX34" fmla="*/ 58960 w 2195270"/>
              <a:gd name="connsiteY34" fmla="*/ 1350911 h 1545938"/>
              <a:gd name="connsiteX35" fmla="*/ 106585 w 2195270"/>
              <a:gd name="connsiteY35" fmla="*/ 712736 h 1545938"/>
              <a:gd name="connsiteX36" fmla="*/ 20860 w 2195270"/>
              <a:gd name="connsiteY36" fmla="*/ 522236 h 1545938"/>
              <a:gd name="connsiteX37" fmla="*/ 97060 w 2195270"/>
              <a:gd name="connsiteY37" fmla="*/ 341261 h 1545938"/>
              <a:gd name="connsiteX38" fmla="*/ 1810 w 2195270"/>
              <a:gd name="connsiteY38" fmla="*/ 18205 h 1545938"/>
              <a:gd name="connsiteX0" fmla="*/ 1810 w 2195270"/>
              <a:gd name="connsiteY0" fmla="*/ 18205 h 1545938"/>
              <a:gd name="connsiteX1" fmla="*/ 199454 w 2195270"/>
              <a:gd name="connsiteY1" fmla="*/ 45986 h 1545938"/>
              <a:gd name="connsiteX2" fmla="*/ 239141 w 2195270"/>
              <a:gd name="connsiteY2" fmla="*/ 88849 h 1545938"/>
              <a:gd name="connsiteX3" fmla="*/ 249460 w 2195270"/>
              <a:gd name="connsiteY3" fmla="*/ 236486 h 1545938"/>
              <a:gd name="connsiteX4" fmla="*/ 470916 w 2195270"/>
              <a:gd name="connsiteY4" fmla="*/ 205530 h 1545938"/>
              <a:gd name="connsiteX5" fmla="*/ 585216 w 2195270"/>
              <a:gd name="connsiteY5" fmla="*/ 191242 h 1545938"/>
              <a:gd name="connsiteX6" fmla="*/ 611410 w 2195270"/>
              <a:gd name="connsiteY6" fmla="*/ 238867 h 1545938"/>
              <a:gd name="connsiteX7" fmla="*/ 606648 w 2195270"/>
              <a:gd name="connsiteY7" fmla="*/ 360311 h 1545938"/>
              <a:gd name="connsiteX8" fmla="*/ 611410 w 2195270"/>
              <a:gd name="connsiteY8" fmla="*/ 441274 h 1545938"/>
              <a:gd name="connsiteX9" fmla="*/ 622522 w 2195270"/>
              <a:gd name="connsiteY9" fmla="*/ 468261 h 1545938"/>
              <a:gd name="connsiteX10" fmla="*/ 813816 w 2195270"/>
              <a:gd name="connsiteY10" fmla="*/ 565099 h 1545938"/>
              <a:gd name="connsiteX11" fmla="*/ 1125760 w 2195270"/>
              <a:gd name="connsiteY11" fmla="*/ 617486 h 1545938"/>
              <a:gd name="connsiteX12" fmla="*/ 1446435 w 2195270"/>
              <a:gd name="connsiteY12" fmla="*/ 655586 h 1545938"/>
              <a:gd name="connsiteX13" fmla="*/ 1738534 w 2195270"/>
              <a:gd name="connsiteY13" fmla="*/ 553986 h 1545938"/>
              <a:gd name="connsiteX14" fmla="*/ 1903634 w 2195270"/>
              <a:gd name="connsiteY14" fmla="*/ 534936 h 1545938"/>
              <a:gd name="connsiteX15" fmla="*/ 2043335 w 2195270"/>
              <a:gd name="connsiteY15" fmla="*/ 579386 h 1545938"/>
              <a:gd name="connsiteX16" fmla="*/ 2141760 w 2195270"/>
              <a:gd name="connsiteY16" fmla="*/ 671461 h 1545938"/>
              <a:gd name="connsiteX17" fmla="*/ 2186210 w 2195270"/>
              <a:gd name="connsiteY17" fmla="*/ 757186 h 1545938"/>
              <a:gd name="connsiteX18" fmla="*/ 2179860 w 2195270"/>
              <a:gd name="connsiteY18" fmla="*/ 900061 h 1545938"/>
              <a:gd name="connsiteX19" fmla="*/ 2030635 w 2195270"/>
              <a:gd name="connsiteY19" fmla="*/ 1065161 h 1545938"/>
              <a:gd name="connsiteX20" fmla="*/ 1944910 w 2195270"/>
              <a:gd name="connsiteY20" fmla="*/ 1312811 h 1545938"/>
              <a:gd name="connsiteX21" fmla="*/ 2021110 w 2195270"/>
              <a:gd name="connsiteY21" fmla="*/ 1455686 h 1545938"/>
              <a:gd name="connsiteX22" fmla="*/ 1830610 w 2195270"/>
              <a:gd name="connsiteY22" fmla="*/ 1538236 h 1545938"/>
              <a:gd name="connsiteX23" fmla="*/ 1652810 w 2195270"/>
              <a:gd name="connsiteY23" fmla="*/ 1262011 h 1545938"/>
              <a:gd name="connsiteX24" fmla="*/ 1430560 w 2195270"/>
              <a:gd name="connsiteY24" fmla="*/ 1293761 h 1545938"/>
              <a:gd name="connsiteX25" fmla="*/ 1379760 w 2195270"/>
              <a:gd name="connsiteY25" fmla="*/ 1328686 h 1545938"/>
              <a:gd name="connsiteX26" fmla="*/ 1325785 w 2195270"/>
              <a:gd name="connsiteY26" fmla="*/ 1366786 h 1545938"/>
              <a:gd name="connsiteX27" fmla="*/ 1268635 w 2195270"/>
              <a:gd name="connsiteY27" fmla="*/ 1439811 h 1545938"/>
              <a:gd name="connsiteX28" fmla="*/ 1068610 w 2195270"/>
              <a:gd name="connsiteY28" fmla="*/ 1427111 h 1545938"/>
              <a:gd name="connsiteX29" fmla="*/ 989235 w 2195270"/>
              <a:gd name="connsiteY29" fmla="*/ 1446161 h 1545938"/>
              <a:gd name="connsiteX30" fmla="*/ 852710 w 2195270"/>
              <a:gd name="connsiteY30" fmla="*/ 1490611 h 1545938"/>
              <a:gd name="connsiteX31" fmla="*/ 630460 w 2195270"/>
              <a:gd name="connsiteY31" fmla="*/ 1322336 h 1545938"/>
              <a:gd name="connsiteX32" fmla="*/ 297085 w 2195270"/>
              <a:gd name="connsiteY32" fmla="*/ 1341386 h 1545938"/>
              <a:gd name="connsiteX33" fmla="*/ 192310 w 2195270"/>
              <a:gd name="connsiteY33" fmla="*/ 1379486 h 1545938"/>
              <a:gd name="connsiteX34" fmla="*/ 58960 w 2195270"/>
              <a:gd name="connsiteY34" fmla="*/ 1350911 h 1545938"/>
              <a:gd name="connsiteX35" fmla="*/ 106585 w 2195270"/>
              <a:gd name="connsiteY35" fmla="*/ 712736 h 1545938"/>
              <a:gd name="connsiteX36" fmla="*/ 20860 w 2195270"/>
              <a:gd name="connsiteY36" fmla="*/ 522236 h 1545938"/>
              <a:gd name="connsiteX37" fmla="*/ 97060 w 2195270"/>
              <a:gd name="connsiteY37" fmla="*/ 341261 h 1545938"/>
              <a:gd name="connsiteX38" fmla="*/ 1810 w 2195270"/>
              <a:gd name="connsiteY38" fmla="*/ 18205 h 1545938"/>
              <a:gd name="connsiteX0" fmla="*/ 1810 w 2195270"/>
              <a:gd name="connsiteY0" fmla="*/ 18205 h 1545938"/>
              <a:gd name="connsiteX1" fmla="*/ 199454 w 2195270"/>
              <a:gd name="connsiteY1" fmla="*/ 45986 h 1545938"/>
              <a:gd name="connsiteX2" fmla="*/ 239141 w 2195270"/>
              <a:gd name="connsiteY2" fmla="*/ 88849 h 1545938"/>
              <a:gd name="connsiteX3" fmla="*/ 249460 w 2195270"/>
              <a:gd name="connsiteY3" fmla="*/ 236486 h 1545938"/>
              <a:gd name="connsiteX4" fmla="*/ 470916 w 2195270"/>
              <a:gd name="connsiteY4" fmla="*/ 205530 h 1545938"/>
              <a:gd name="connsiteX5" fmla="*/ 585216 w 2195270"/>
              <a:gd name="connsiteY5" fmla="*/ 191242 h 1545938"/>
              <a:gd name="connsiteX6" fmla="*/ 611410 w 2195270"/>
              <a:gd name="connsiteY6" fmla="*/ 238867 h 1545938"/>
              <a:gd name="connsiteX7" fmla="*/ 606648 w 2195270"/>
              <a:gd name="connsiteY7" fmla="*/ 360311 h 1545938"/>
              <a:gd name="connsiteX8" fmla="*/ 611410 w 2195270"/>
              <a:gd name="connsiteY8" fmla="*/ 441274 h 1545938"/>
              <a:gd name="connsiteX9" fmla="*/ 622522 w 2195270"/>
              <a:gd name="connsiteY9" fmla="*/ 468261 h 1545938"/>
              <a:gd name="connsiteX10" fmla="*/ 651891 w 2195270"/>
              <a:gd name="connsiteY10" fmla="*/ 512710 h 1545938"/>
              <a:gd name="connsiteX11" fmla="*/ 813816 w 2195270"/>
              <a:gd name="connsiteY11" fmla="*/ 565099 h 1545938"/>
              <a:gd name="connsiteX12" fmla="*/ 1125760 w 2195270"/>
              <a:gd name="connsiteY12" fmla="*/ 617486 h 1545938"/>
              <a:gd name="connsiteX13" fmla="*/ 1446435 w 2195270"/>
              <a:gd name="connsiteY13" fmla="*/ 655586 h 1545938"/>
              <a:gd name="connsiteX14" fmla="*/ 1738534 w 2195270"/>
              <a:gd name="connsiteY14" fmla="*/ 553986 h 1545938"/>
              <a:gd name="connsiteX15" fmla="*/ 1903634 w 2195270"/>
              <a:gd name="connsiteY15" fmla="*/ 534936 h 1545938"/>
              <a:gd name="connsiteX16" fmla="*/ 2043335 w 2195270"/>
              <a:gd name="connsiteY16" fmla="*/ 579386 h 1545938"/>
              <a:gd name="connsiteX17" fmla="*/ 2141760 w 2195270"/>
              <a:gd name="connsiteY17" fmla="*/ 671461 h 1545938"/>
              <a:gd name="connsiteX18" fmla="*/ 2186210 w 2195270"/>
              <a:gd name="connsiteY18" fmla="*/ 757186 h 1545938"/>
              <a:gd name="connsiteX19" fmla="*/ 2179860 w 2195270"/>
              <a:gd name="connsiteY19" fmla="*/ 900061 h 1545938"/>
              <a:gd name="connsiteX20" fmla="*/ 2030635 w 2195270"/>
              <a:gd name="connsiteY20" fmla="*/ 1065161 h 1545938"/>
              <a:gd name="connsiteX21" fmla="*/ 1944910 w 2195270"/>
              <a:gd name="connsiteY21" fmla="*/ 1312811 h 1545938"/>
              <a:gd name="connsiteX22" fmla="*/ 2021110 w 2195270"/>
              <a:gd name="connsiteY22" fmla="*/ 1455686 h 1545938"/>
              <a:gd name="connsiteX23" fmla="*/ 1830610 w 2195270"/>
              <a:gd name="connsiteY23" fmla="*/ 1538236 h 1545938"/>
              <a:gd name="connsiteX24" fmla="*/ 1652810 w 2195270"/>
              <a:gd name="connsiteY24" fmla="*/ 1262011 h 1545938"/>
              <a:gd name="connsiteX25" fmla="*/ 1430560 w 2195270"/>
              <a:gd name="connsiteY25" fmla="*/ 1293761 h 1545938"/>
              <a:gd name="connsiteX26" fmla="*/ 1379760 w 2195270"/>
              <a:gd name="connsiteY26" fmla="*/ 1328686 h 1545938"/>
              <a:gd name="connsiteX27" fmla="*/ 1325785 w 2195270"/>
              <a:gd name="connsiteY27" fmla="*/ 1366786 h 1545938"/>
              <a:gd name="connsiteX28" fmla="*/ 1268635 w 2195270"/>
              <a:gd name="connsiteY28" fmla="*/ 1439811 h 1545938"/>
              <a:gd name="connsiteX29" fmla="*/ 1068610 w 2195270"/>
              <a:gd name="connsiteY29" fmla="*/ 1427111 h 1545938"/>
              <a:gd name="connsiteX30" fmla="*/ 989235 w 2195270"/>
              <a:gd name="connsiteY30" fmla="*/ 1446161 h 1545938"/>
              <a:gd name="connsiteX31" fmla="*/ 852710 w 2195270"/>
              <a:gd name="connsiteY31" fmla="*/ 1490611 h 1545938"/>
              <a:gd name="connsiteX32" fmla="*/ 630460 w 2195270"/>
              <a:gd name="connsiteY32" fmla="*/ 1322336 h 1545938"/>
              <a:gd name="connsiteX33" fmla="*/ 297085 w 2195270"/>
              <a:gd name="connsiteY33" fmla="*/ 1341386 h 1545938"/>
              <a:gd name="connsiteX34" fmla="*/ 192310 w 2195270"/>
              <a:gd name="connsiteY34" fmla="*/ 1379486 h 1545938"/>
              <a:gd name="connsiteX35" fmla="*/ 58960 w 2195270"/>
              <a:gd name="connsiteY35" fmla="*/ 1350911 h 1545938"/>
              <a:gd name="connsiteX36" fmla="*/ 106585 w 2195270"/>
              <a:gd name="connsiteY36" fmla="*/ 712736 h 1545938"/>
              <a:gd name="connsiteX37" fmla="*/ 20860 w 2195270"/>
              <a:gd name="connsiteY37" fmla="*/ 522236 h 1545938"/>
              <a:gd name="connsiteX38" fmla="*/ 97060 w 2195270"/>
              <a:gd name="connsiteY38" fmla="*/ 341261 h 1545938"/>
              <a:gd name="connsiteX39" fmla="*/ 1810 w 2195270"/>
              <a:gd name="connsiteY39" fmla="*/ 18205 h 1545938"/>
              <a:gd name="connsiteX0" fmla="*/ 1810 w 2195270"/>
              <a:gd name="connsiteY0" fmla="*/ 18205 h 1545938"/>
              <a:gd name="connsiteX1" fmla="*/ 199454 w 2195270"/>
              <a:gd name="connsiteY1" fmla="*/ 45986 h 1545938"/>
              <a:gd name="connsiteX2" fmla="*/ 239141 w 2195270"/>
              <a:gd name="connsiteY2" fmla="*/ 88849 h 1545938"/>
              <a:gd name="connsiteX3" fmla="*/ 249460 w 2195270"/>
              <a:gd name="connsiteY3" fmla="*/ 236486 h 1545938"/>
              <a:gd name="connsiteX4" fmla="*/ 470916 w 2195270"/>
              <a:gd name="connsiteY4" fmla="*/ 205530 h 1545938"/>
              <a:gd name="connsiteX5" fmla="*/ 585216 w 2195270"/>
              <a:gd name="connsiteY5" fmla="*/ 191242 h 1545938"/>
              <a:gd name="connsiteX6" fmla="*/ 611410 w 2195270"/>
              <a:gd name="connsiteY6" fmla="*/ 238867 h 1545938"/>
              <a:gd name="connsiteX7" fmla="*/ 606648 w 2195270"/>
              <a:gd name="connsiteY7" fmla="*/ 360311 h 1545938"/>
              <a:gd name="connsiteX8" fmla="*/ 611410 w 2195270"/>
              <a:gd name="connsiteY8" fmla="*/ 441274 h 1545938"/>
              <a:gd name="connsiteX9" fmla="*/ 622522 w 2195270"/>
              <a:gd name="connsiteY9" fmla="*/ 468261 h 1545938"/>
              <a:gd name="connsiteX10" fmla="*/ 651891 w 2195270"/>
              <a:gd name="connsiteY10" fmla="*/ 512710 h 1545938"/>
              <a:gd name="connsiteX11" fmla="*/ 813816 w 2195270"/>
              <a:gd name="connsiteY11" fmla="*/ 565099 h 1545938"/>
              <a:gd name="connsiteX12" fmla="*/ 1125760 w 2195270"/>
              <a:gd name="connsiteY12" fmla="*/ 617486 h 1545938"/>
              <a:gd name="connsiteX13" fmla="*/ 1446435 w 2195270"/>
              <a:gd name="connsiteY13" fmla="*/ 655586 h 1545938"/>
              <a:gd name="connsiteX14" fmla="*/ 1549623 w 2195270"/>
              <a:gd name="connsiteY14" fmla="*/ 641298 h 1545938"/>
              <a:gd name="connsiteX15" fmla="*/ 1738534 w 2195270"/>
              <a:gd name="connsiteY15" fmla="*/ 553986 h 1545938"/>
              <a:gd name="connsiteX16" fmla="*/ 1903634 w 2195270"/>
              <a:gd name="connsiteY16" fmla="*/ 534936 h 1545938"/>
              <a:gd name="connsiteX17" fmla="*/ 2043335 w 2195270"/>
              <a:gd name="connsiteY17" fmla="*/ 579386 h 1545938"/>
              <a:gd name="connsiteX18" fmla="*/ 2141760 w 2195270"/>
              <a:gd name="connsiteY18" fmla="*/ 671461 h 1545938"/>
              <a:gd name="connsiteX19" fmla="*/ 2186210 w 2195270"/>
              <a:gd name="connsiteY19" fmla="*/ 757186 h 1545938"/>
              <a:gd name="connsiteX20" fmla="*/ 2179860 w 2195270"/>
              <a:gd name="connsiteY20" fmla="*/ 900061 h 1545938"/>
              <a:gd name="connsiteX21" fmla="*/ 2030635 w 2195270"/>
              <a:gd name="connsiteY21" fmla="*/ 1065161 h 1545938"/>
              <a:gd name="connsiteX22" fmla="*/ 1944910 w 2195270"/>
              <a:gd name="connsiteY22" fmla="*/ 1312811 h 1545938"/>
              <a:gd name="connsiteX23" fmla="*/ 2021110 w 2195270"/>
              <a:gd name="connsiteY23" fmla="*/ 1455686 h 1545938"/>
              <a:gd name="connsiteX24" fmla="*/ 1830610 w 2195270"/>
              <a:gd name="connsiteY24" fmla="*/ 1538236 h 1545938"/>
              <a:gd name="connsiteX25" fmla="*/ 1652810 w 2195270"/>
              <a:gd name="connsiteY25" fmla="*/ 1262011 h 1545938"/>
              <a:gd name="connsiteX26" fmla="*/ 1430560 w 2195270"/>
              <a:gd name="connsiteY26" fmla="*/ 1293761 h 1545938"/>
              <a:gd name="connsiteX27" fmla="*/ 1379760 w 2195270"/>
              <a:gd name="connsiteY27" fmla="*/ 1328686 h 1545938"/>
              <a:gd name="connsiteX28" fmla="*/ 1325785 w 2195270"/>
              <a:gd name="connsiteY28" fmla="*/ 1366786 h 1545938"/>
              <a:gd name="connsiteX29" fmla="*/ 1268635 w 2195270"/>
              <a:gd name="connsiteY29" fmla="*/ 1439811 h 1545938"/>
              <a:gd name="connsiteX30" fmla="*/ 1068610 w 2195270"/>
              <a:gd name="connsiteY30" fmla="*/ 1427111 h 1545938"/>
              <a:gd name="connsiteX31" fmla="*/ 989235 w 2195270"/>
              <a:gd name="connsiteY31" fmla="*/ 1446161 h 1545938"/>
              <a:gd name="connsiteX32" fmla="*/ 852710 w 2195270"/>
              <a:gd name="connsiteY32" fmla="*/ 1490611 h 1545938"/>
              <a:gd name="connsiteX33" fmla="*/ 630460 w 2195270"/>
              <a:gd name="connsiteY33" fmla="*/ 1322336 h 1545938"/>
              <a:gd name="connsiteX34" fmla="*/ 297085 w 2195270"/>
              <a:gd name="connsiteY34" fmla="*/ 1341386 h 1545938"/>
              <a:gd name="connsiteX35" fmla="*/ 192310 w 2195270"/>
              <a:gd name="connsiteY35" fmla="*/ 1379486 h 1545938"/>
              <a:gd name="connsiteX36" fmla="*/ 58960 w 2195270"/>
              <a:gd name="connsiteY36" fmla="*/ 1350911 h 1545938"/>
              <a:gd name="connsiteX37" fmla="*/ 106585 w 2195270"/>
              <a:gd name="connsiteY37" fmla="*/ 712736 h 1545938"/>
              <a:gd name="connsiteX38" fmla="*/ 20860 w 2195270"/>
              <a:gd name="connsiteY38" fmla="*/ 522236 h 1545938"/>
              <a:gd name="connsiteX39" fmla="*/ 97060 w 2195270"/>
              <a:gd name="connsiteY39" fmla="*/ 341261 h 1545938"/>
              <a:gd name="connsiteX40" fmla="*/ 1810 w 2195270"/>
              <a:gd name="connsiteY40" fmla="*/ 18205 h 1545938"/>
              <a:gd name="connsiteX0" fmla="*/ 1810 w 2195270"/>
              <a:gd name="connsiteY0" fmla="*/ 18205 h 1545938"/>
              <a:gd name="connsiteX1" fmla="*/ 199454 w 2195270"/>
              <a:gd name="connsiteY1" fmla="*/ 45986 h 1545938"/>
              <a:gd name="connsiteX2" fmla="*/ 239141 w 2195270"/>
              <a:gd name="connsiteY2" fmla="*/ 88849 h 1545938"/>
              <a:gd name="connsiteX3" fmla="*/ 249460 w 2195270"/>
              <a:gd name="connsiteY3" fmla="*/ 236486 h 1545938"/>
              <a:gd name="connsiteX4" fmla="*/ 470916 w 2195270"/>
              <a:gd name="connsiteY4" fmla="*/ 205530 h 1545938"/>
              <a:gd name="connsiteX5" fmla="*/ 585216 w 2195270"/>
              <a:gd name="connsiteY5" fmla="*/ 191242 h 1545938"/>
              <a:gd name="connsiteX6" fmla="*/ 611410 w 2195270"/>
              <a:gd name="connsiteY6" fmla="*/ 238867 h 1545938"/>
              <a:gd name="connsiteX7" fmla="*/ 606648 w 2195270"/>
              <a:gd name="connsiteY7" fmla="*/ 360311 h 1545938"/>
              <a:gd name="connsiteX8" fmla="*/ 611410 w 2195270"/>
              <a:gd name="connsiteY8" fmla="*/ 441274 h 1545938"/>
              <a:gd name="connsiteX9" fmla="*/ 622522 w 2195270"/>
              <a:gd name="connsiteY9" fmla="*/ 468261 h 1545938"/>
              <a:gd name="connsiteX10" fmla="*/ 651891 w 2195270"/>
              <a:gd name="connsiteY10" fmla="*/ 512710 h 1545938"/>
              <a:gd name="connsiteX11" fmla="*/ 813816 w 2195270"/>
              <a:gd name="connsiteY11" fmla="*/ 565099 h 1545938"/>
              <a:gd name="connsiteX12" fmla="*/ 1125760 w 2195270"/>
              <a:gd name="connsiteY12" fmla="*/ 617486 h 1545938"/>
              <a:gd name="connsiteX13" fmla="*/ 1446435 w 2195270"/>
              <a:gd name="connsiteY13" fmla="*/ 655586 h 1545938"/>
              <a:gd name="connsiteX14" fmla="*/ 1549623 w 2195270"/>
              <a:gd name="connsiteY14" fmla="*/ 641298 h 1545938"/>
              <a:gd name="connsiteX15" fmla="*/ 1733772 w 2195270"/>
              <a:gd name="connsiteY15" fmla="*/ 551604 h 1545938"/>
              <a:gd name="connsiteX16" fmla="*/ 1903634 w 2195270"/>
              <a:gd name="connsiteY16" fmla="*/ 534936 h 1545938"/>
              <a:gd name="connsiteX17" fmla="*/ 2043335 w 2195270"/>
              <a:gd name="connsiteY17" fmla="*/ 579386 h 1545938"/>
              <a:gd name="connsiteX18" fmla="*/ 2141760 w 2195270"/>
              <a:gd name="connsiteY18" fmla="*/ 671461 h 1545938"/>
              <a:gd name="connsiteX19" fmla="*/ 2186210 w 2195270"/>
              <a:gd name="connsiteY19" fmla="*/ 757186 h 1545938"/>
              <a:gd name="connsiteX20" fmla="*/ 2179860 w 2195270"/>
              <a:gd name="connsiteY20" fmla="*/ 900061 h 1545938"/>
              <a:gd name="connsiteX21" fmla="*/ 2030635 w 2195270"/>
              <a:gd name="connsiteY21" fmla="*/ 1065161 h 1545938"/>
              <a:gd name="connsiteX22" fmla="*/ 1944910 w 2195270"/>
              <a:gd name="connsiteY22" fmla="*/ 1312811 h 1545938"/>
              <a:gd name="connsiteX23" fmla="*/ 2021110 w 2195270"/>
              <a:gd name="connsiteY23" fmla="*/ 1455686 h 1545938"/>
              <a:gd name="connsiteX24" fmla="*/ 1830610 w 2195270"/>
              <a:gd name="connsiteY24" fmla="*/ 1538236 h 1545938"/>
              <a:gd name="connsiteX25" fmla="*/ 1652810 w 2195270"/>
              <a:gd name="connsiteY25" fmla="*/ 1262011 h 1545938"/>
              <a:gd name="connsiteX26" fmla="*/ 1430560 w 2195270"/>
              <a:gd name="connsiteY26" fmla="*/ 1293761 h 1545938"/>
              <a:gd name="connsiteX27" fmla="*/ 1379760 w 2195270"/>
              <a:gd name="connsiteY27" fmla="*/ 1328686 h 1545938"/>
              <a:gd name="connsiteX28" fmla="*/ 1325785 w 2195270"/>
              <a:gd name="connsiteY28" fmla="*/ 1366786 h 1545938"/>
              <a:gd name="connsiteX29" fmla="*/ 1268635 w 2195270"/>
              <a:gd name="connsiteY29" fmla="*/ 1439811 h 1545938"/>
              <a:gd name="connsiteX30" fmla="*/ 1068610 w 2195270"/>
              <a:gd name="connsiteY30" fmla="*/ 1427111 h 1545938"/>
              <a:gd name="connsiteX31" fmla="*/ 989235 w 2195270"/>
              <a:gd name="connsiteY31" fmla="*/ 1446161 h 1545938"/>
              <a:gd name="connsiteX32" fmla="*/ 852710 w 2195270"/>
              <a:gd name="connsiteY32" fmla="*/ 1490611 h 1545938"/>
              <a:gd name="connsiteX33" fmla="*/ 630460 w 2195270"/>
              <a:gd name="connsiteY33" fmla="*/ 1322336 h 1545938"/>
              <a:gd name="connsiteX34" fmla="*/ 297085 w 2195270"/>
              <a:gd name="connsiteY34" fmla="*/ 1341386 h 1545938"/>
              <a:gd name="connsiteX35" fmla="*/ 192310 w 2195270"/>
              <a:gd name="connsiteY35" fmla="*/ 1379486 h 1545938"/>
              <a:gd name="connsiteX36" fmla="*/ 58960 w 2195270"/>
              <a:gd name="connsiteY36" fmla="*/ 1350911 h 1545938"/>
              <a:gd name="connsiteX37" fmla="*/ 106585 w 2195270"/>
              <a:gd name="connsiteY37" fmla="*/ 712736 h 1545938"/>
              <a:gd name="connsiteX38" fmla="*/ 20860 w 2195270"/>
              <a:gd name="connsiteY38" fmla="*/ 522236 h 1545938"/>
              <a:gd name="connsiteX39" fmla="*/ 97060 w 2195270"/>
              <a:gd name="connsiteY39" fmla="*/ 341261 h 1545938"/>
              <a:gd name="connsiteX40" fmla="*/ 1810 w 2195270"/>
              <a:gd name="connsiteY40" fmla="*/ 18205 h 1545938"/>
              <a:gd name="connsiteX0" fmla="*/ 1810 w 2195270"/>
              <a:gd name="connsiteY0" fmla="*/ 18205 h 1545938"/>
              <a:gd name="connsiteX1" fmla="*/ 199454 w 2195270"/>
              <a:gd name="connsiteY1" fmla="*/ 45986 h 1545938"/>
              <a:gd name="connsiteX2" fmla="*/ 239141 w 2195270"/>
              <a:gd name="connsiteY2" fmla="*/ 88849 h 1545938"/>
              <a:gd name="connsiteX3" fmla="*/ 249460 w 2195270"/>
              <a:gd name="connsiteY3" fmla="*/ 236486 h 1545938"/>
              <a:gd name="connsiteX4" fmla="*/ 470916 w 2195270"/>
              <a:gd name="connsiteY4" fmla="*/ 205530 h 1545938"/>
              <a:gd name="connsiteX5" fmla="*/ 585216 w 2195270"/>
              <a:gd name="connsiteY5" fmla="*/ 191242 h 1545938"/>
              <a:gd name="connsiteX6" fmla="*/ 611410 w 2195270"/>
              <a:gd name="connsiteY6" fmla="*/ 238867 h 1545938"/>
              <a:gd name="connsiteX7" fmla="*/ 606648 w 2195270"/>
              <a:gd name="connsiteY7" fmla="*/ 360311 h 1545938"/>
              <a:gd name="connsiteX8" fmla="*/ 611410 w 2195270"/>
              <a:gd name="connsiteY8" fmla="*/ 441274 h 1545938"/>
              <a:gd name="connsiteX9" fmla="*/ 622522 w 2195270"/>
              <a:gd name="connsiteY9" fmla="*/ 468261 h 1545938"/>
              <a:gd name="connsiteX10" fmla="*/ 651891 w 2195270"/>
              <a:gd name="connsiteY10" fmla="*/ 512710 h 1545938"/>
              <a:gd name="connsiteX11" fmla="*/ 813816 w 2195270"/>
              <a:gd name="connsiteY11" fmla="*/ 565099 h 1545938"/>
              <a:gd name="connsiteX12" fmla="*/ 1125760 w 2195270"/>
              <a:gd name="connsiteY12" fmla="*/ 617486 h 1545938"/>
              <a:gd name="connsiteX13" fmla="*/ 1446435 w 2195270"/>
              <a:gd name="connsiteY13" fmla="*/ 655586 h 1545938"/>
              <a:gd name="connsiteX14" fmla="*/ 1549623 w 2195270"/>
              <a:gd name="connsiteY14" fmla="*/ 641298 h 1545938"/>
              <a:gd name="connsiteX15" fmla="*/ 1733772 w 2195270"/>
              <a:gd name="connsiteY15" fmla="*/ 551604 h 1545938"/>
              <a:gd name="connsiteX16" fmla="*/ 1903634 w 2195270"/>
              <a:gd name="connsiteY16" fmla="*/ 534936 h 1545938"/>
              <a:gd name="connsiteX17" fmla="*/ 2043335 w 2195270"/>
              <a:gd name="connsiteY17" fmla="*/ 579386 h 1545938"/>
              <a:gd name="connsiteX18" fmla="*/ 2141760 w 2195270"/>
              <a:gd name="connsiteY18" fmla="*/ 661936 h 1545938"/>
              <a:gd name="connsiteX19" fmla="*/ 2186210 w 2195270"/>
              <a:gd name="connsiteY19" fmla="*/ 757186 h 1545938"/>
              <a:gd name="connsiteX20" fmla="*/ 2179860 w 2195270"/>
              <a:gd name="connsiteY20" fmla="*/ 900061 h 1545938"/>
              <a:gd name="connsiteX21" fmla="*/ 2030635 w 2195270"/>
              <a:gd name="connsiteY21" fmla="*/ 1065161 h 1545938"/>
              <a:gd name="connsiteX22" fmla="*/ 1944910 w 2195270"/>
              <a:gd name="connsiteY22" fmla="*/ 1312811 h 1545938"/>
              <a:gd name="connsiteX23" fmla="*/ 2021110 w 2195270"/>
              <a:gd name="connsiteY23" fmla="*/ 1455686 h 1545938"/>
              <a:gd name="connsiteX24" fmla="*/ 1830610 w 2195270"/>
              <a:gd name="connsiteY24" fmla="*/ 1538236 h 1545938"/>
              <a:gd name="connsiteX25" fmla="*/ 1652810 w 2195270"/>
              <a:gd name="connsiteY25" fmla="*/ 1262011 h 1545938"/>
              <a:gd name="connsiteX26" fmla="*/ 1430560 w 2195270"/>
              <a:gd name="connsiteY26" fmla="*/ 1293761 h 1545938"/>
              <a:gd name="connsiteX27" fmla="*/ 1379760 w 2195270"/>
              <a:gd name="connsiteY27" fmla="*/ 1328686 h 1545938"/>
              <a:gd name="connsiteX28" fmla="*/ 1325785 w 2195270"/>
              <a:gd name="connsiteY28" fmla="*/ 1366786 h 1545938"/>
              <a:gd name="connsiteX29" fmla="*/ 1268635 w 2195270"/>
              <a:gd name="connsiteY29" fmla="*/ 1439811 h 1545938"/>
              <a:gd name="connsiteX30" fmla="*/ 1068610 w 2195270"/>
              <a:gd name="connsiteY30" fmla="*/ 1427111 h 1545938"/>
              <a:gd name="connsiteX31" fmla="*/ 989235 w 2195270"/>
              <a:gd name="connsiteY31" fmla="*/ 1446161 h 1545938"/>
              <a:gd name="connsiteX32" fmla="*/ 852710 w 2195270"/>
              <a:gd name="connsiteY32" fmla="*/ 1490611 h 1545938"/>
              <a:gd name="connsiteX33" fmla="*/ 630460 w 2195270"/>
              <a:gd name="connsiteY33" fmla="*/ 1322336 h 1545938"/>
              <a:gd name="connsiteX34" fmla="*/ 297085 w 2195270"/>
              <a:gd name="connsiteY34" fmla="*/ 1341386 h 1545938"/>
              <a:gd name="connsiteX35" fmla="*/ 192310 w 2195270"/>
              <a:gd name="connsiteY35" fmla="*/ 1379486 h 1545938"/>
              <a:gd name="connsiteX36" fmla="*/ 58960 w 2195270"/>
              <a:gd name="connsiteY36" fmla="*/ 1350911 h 1545938"/>
              <a:gd name="connsiteX37" fmla="*/ 106585 w 2195270"/>
              <a:gd name="connsiteY37" fmla="*/ 712736 h 1545938"/>
              <a:gd name="connsiteX38" fmla="*/ 20860 w 2195270"/>
              <a:gd name="connsiteY38" fmla="*/ 522236 h 1545938"/>
              <a:gd name="connsiteX39" fmla="*/ 97060 w 2195270"/>
              <a:gd name="connsiteY39" fmla="*/ 341261 h 1545938"/>
              <a:gd name="connsiteX40" fmla="*/ 1810 w 2195270"/>
              <a:gd name="connsiteY40" fmla="*/ 18205 h 1545938"/>
              <a:gd name="connsiteX0" fmla="*/ 1810 w 2195270"/>
              <a:gd name="connsiteY0" fmla="*/ 18205 h 1540072"/>
              <a:gd name="connsiteX1" fmla="*/ 199454 w 2195270"/>
              <a:gd name="connsiteY1" fmla="*/ 45986 h 1540072"/>
              <a:gd name="connsiteX2" fmla="*/ 239141 w 2195270"/>
              <a:gd name="connsiteY2" fmla="*/ 88849 h 1540072"/>
              <a:gd name="connsiteX3" fmla="*/ 249460 w 2195270"/>
              <a:gd name="connsiteY3" fmla="*/ 236486 h 1540072"/>
              <a:gd name="connsiteX4" fmla="*/ 470916 w 2195270"/>
              <a:gd name="connsiteY4" fmla="*/ 205530 h 1540072"/>
              <a:gd name="connsiteX5" fmla="*/ 585216 w 2195270"/>
              <a:gd name="connsiteY5" fmla="*/ 191242 h 1540072"/>
              <a:gd name="connsiteX6" fmla="*/ 611410 w 2195270"/>
              <a:gd name="connsiteY6" fmla="*/ 238867 h 1540072"/>
              <a:gd name="connsiteX7" fmla="*/ 606648 w 2195270"/>
              <a:gd name="connsiteY7" fmla="*/ 360311 h 1540072"/>
              <a:gd name="connsiteX8" fmla="*/ 611410 w 2195270"/>
              <a:gd name="connsiteY8" fmla="*/ 441274 h 1540072"/>
              <a:gd name="connsiteX9" fmla="*/ 622522 w 2195270"/>
              <a:gd name="connsiteY9" fmla="*/ 468261 h 1540072"/>
              <a:gd name="connsiteX10" fmla="*/ 651891 w 2195270"/>
              <a:gd name="connsiteY10" fmla="*/ 512710 h 1540072"/>
              <a:gd name="connsiteX11" fmla="*/ 813816 w 2195270"/>
              <a:gd name="connsiteY11" fmla="*/ 565099 h 1540072"/>
              <a:gd name="connsiteX12" fmla="*/ 1125760 w 2195270"/>
              <a:gd name="connsiteY12" fmla="*/ 617486 h 1540072"/>
              <a:gd name="connsiteX13" fmla="*/ 1446435 w 2195270"/>
              <a:gd name="connsiteY13" fmla="*/ 655586 h 1540072"/>
              <a:gd name="connsiteX14" fmla="*/ 1549623 w 2195270"/>
              <a:gd name="connsiteY14" fmla="*/ 641298 h 1540072"/>
              <a:gd name="connsiteX15" fmla="*/ 1733772 w 2195270"/>
              <a:gd name="connsiteY15" fmla="*/ 551604 h 1540072"/>
              <a:gd name="connsiteX16" fmla="*/ 1903634 w 2195270"/>
              <a:gd name="connsiteY16" fmla="*/ 534936 h 1540072"/>
              <a:gd name="connsiteX17" fmla="*/ 2043335 w 2195270"/>
              <a:gd name="connsiteY17" fmla="*/ 579386 h 1540072"/>
              <a:gd name="connsiteX18" fmla="*/ 2141760 w 2195270"/>
              <a:gd name="connsiteY18" fmla="*/ 661936 h 1540072"/>
              <a:gd name="connsiteX19" fmla="*/ 2186210 w 2195270"/>
              <a:gd name="connsiteY19" fmla="*/ 757186 h 1540072"/>
              <a:gd name="connsiteX20" fmla="*/ 2179860 w 2195270"/>
              <a:gd name="connsiteY20" fmla="*/ 900061 h 1540072"/>
              <a:gd name="connsiteX21" fmla="*/ 2030635 w 2195270"/>
              <a:gd name="connsiteY21" fmla="*/ 1065161 h 1540072"/>
              <a:gd name="connsiteX22" fmla="*/ 1944910 w 2195270"/>
              <a:gd name="connsiteY22" fmla="*/ 1312811 h 1540072"/>
              <a:gd name="connsiteX23" fmla="*/ 2021110 w 2195270"/>
              <a:gd name="connsiteY23" fmla="*/ 1455686 h 1540072"/>
              <a:gd name="connsiteX24" fmla="*/ 1830610 w 2195270"/>
              <a:gd name="connsiteY24" fmla="*/ 1538236 h 1540072"/>
              <a:gd name="connsiteX25" fmla="*/ 1778223 w 2195270"/>
              <a:gd name="connsiteY25" fmla="*/ 1491404 h 1540072"/>
              <a:gd name="connsiteX26" fmla="*/ 1652810 w 2195270"/>
              <a:gd name="connsiteY26" fmla="*/ 1262011 h 1540072"/>
              <a:gd name="connsiteX27" fmla="*/ 1430560 w 2195270"/>
              <a:gd name="connsiteY27" fmla="*/ 1293761 h 1540072"/>
              <a:gd name="connsiteX28" fmla="*/ 1379760 w 2195270"/>
              <a:gd name="connsiteY28" fmla="*/ 1328686 h 1540072"/>
              <a:gd name="connsiteX29" fmla="*/ 1325785 w 2195270"/>
              <a:gd name="connsiteY29" fmla="*/ 1366786 h 1540072"/>
              <a:gd name="connsiteX30" fmla="*/ 1268635 w 2195270"/>
              <a:gd name="connsiteY30" fmla="*/ 1439811 h 1540072"/>
              <a:gd name="connsiteX31" fmla="*/ 1068610 w 2195270"/>
              <a:gd name="connsiteY31" fmla="*/ 1427111 h 1540072"/>
              <a:gd name="connsiteX32" fmla="*/ 989235 w 2195270"/>
              <a:gd name="connsiteY32" fmla="*/ 1446161 h 1540072"/>
              <a:gd name="connsiteX33" fmla="*/ 852710 w 2195270"/>
              <a:gd name="connsiteY33" fmla="*/ 1490611 h 1540072"/>
              <a:gd name="connsiteX34" fmla="*/ 630460 w 2195270"/>
              <a:gd name="connsiteY34" fmla="*/ 1322336 h 1540072"/>
              <a:gd name="connsiteX35" fmla="*/ 297085 w 2195270"/>
              <a:gd name="connsiteY35" fmla="*/ 1341386 h 1540072"/>
              <a:gd name="connsiteX36" fmla="*/ 192310 w 2195270"/>
              <a:gd name="connsiteY36" fmla="*/ 1379486 h 1540072"/>
              <a:gd name="connsiteX37" fmla="*/ 58960 w 2195270"/>
              <a:gd name="connsiteY37" fmla="*/ 1350911 h 1540072"/>
              <a:gd name="connsiteX38" fmla="*/ 106585 w 2195270"/>
              <a:gd name="connsiteY38" fmla="*/ 712736 h 1540072"/>
              <a:gd name="connsiteX39" fmla="*/ 20860 w 2195270"/>
              <a:gd name="connsiteY39" fmla="*/ 522236 h 1540072"/>
              <a:gd name="connsiteX40" fmla="*/ 97060 w 2195270"/>
              <a:gd name="connsiteY40" fmla="*/ 341261 h 1540072"/>
              <a:gd name="connsiteX41" fmla="*/ 1810 w 2195270"/>
              <a:gd name="connsiteY41" fmla="*/ 18205 h 1540072"/>
              <a:gd name="connsiteX0" fmla="*/ 1810 w 2195270"/>
              <a:gd name="connsiteY0" fmla="*/ 18205 h 1541891"/>
              <a:gd name="connsiteX1" fmla="*/ 199454 w 2195270"/>
              <a:gd name="connsiteY1" fmla="*/ 45986 h 1541891"/>
              <a:gd name="connsiteX2" fmla="*/ 239141 w 2195270"/>
              <a:gd name="connsiteY2" fmla="*/ 88849 h 1541891"/>
              <a:gd name="connsiteX3" fmla="*/ 249460 w 2195270"/>
              <a:gd name="connsiteY3" fmla="*/ 236486 h 1541891"/>
              <a:gd name="connsiteX4" fmla="*/ 470916 w 2195270"/>
              <a:gd name="connsiteY4" fmla="*/ 205530 h 1541891"/>
              <a:gd name="connsiteX5" fmla="*/ 585216 w 2195270"/>
              <a:gd name="connsiteY5" fmla="*/ 191242 h 1541891"/>
              <a:gd name="connsiteX6" fmla="*/ 611410 w 2195270"/>
              <a:gd name="connsiteY6" fmla="*/ 238867 h 1541891"/>
              <a:gd name="connsiteX7" fmla="*/ 606648 w 2195270"/>
              <a:gd name="connsiteY7" fmla="*/ 360311 h 1541891"/>
              <a:gd name="connsiteX8" fmla="*/ 611410 w 2195270"/>
              <a:gd name="connsiteY8" fmla="*/ 441274 h 1541891"/>
              <a:gd name="connsiteX9" fmla="*/ 622522 w 2195270"/>
              <a:gd name="connsiteY9" fmla="*/ 468261 h 1541891"/>
              <a:gd name="connsiteX10" fmla="*/ 651891 w 2195270"/>
              <a:gd name="connsiteY10" fmla="*/ 512710 h 1541891"/>
              <a:gd name="connsiteX11" fmla="*/ 813816 w 2195270"/>
              <a:gd name="connsiteY11" fmla="*/ 565099 h 1541891"/>
              <a:gd name="connsiteX12" fmla="*/ 1125760 w 2195270"/>
              <a:gd name="connsiteY12" fmla="*/ 617486 h 1541891"/>
              <a:gd name="connsiteX13" fmla="*/ 1446435 w 2195270"/>
              <a:gd name="connsiteY13" fmla="*/ 655586 h 1541891"/>
              <a:gd name="connsiteX14" fmla="*/ 1549623 w 2195270"/>
              <a:gd name="connsiteY14" fmla="*/ 641298 h 1541891"/>
              <a:gd name="connsiteX15" fmla="*/ 1733772 w 2195270"/>
              <a:gd name="connsiteY15" fmla="*/ 551604 h 1541891"/>
              <a:gd name="connsiteX16" fmla="*/ 1903634 w 2195270"/>
              <a:gd name="connsiteY16" fmla="*/ 534936 h 1541891"/>
              <a:gd name="connsiteX17" fmla="*/ 2043335 w 2195270"/>
              <a:gd name="connsiteY17" fmla="*/ 579386 h 1541891"/>
              <a:gd name="connsiteX18" fmla="*/ 2141760 w 2195270"/>
              <a:gd name="connsiteY18" fmla="*/ 661936 h 1541891"/>
              <a:gd name="connsiteX19" fmla="*/ 2186210 w 2195270"/>
              <a:gd name="connsiteY19" fmla="*/ 757186 h 1541891"/>
              <a:gd name="connsiteX20" fmla="*/ 2179860 w 2195270"/>
              <a:gd name="connsiteY20" fmla="*/ 900061 h 1541891"/>
              <a:gd name="connsiteX21" fmla="*/ 2030635 w 2195270"/>
              <a:gd name="connsiteY21" fmla="*/ 1065161 h 1541891"/>
              <a:gd name="connsiteX22" fmla="*/ 1944910 w 2195270"/>
              <a:gd name="connsiteY22" fmla="*/ 1312811 h 1541891"/>
              <a:gd name="connsiteX23" fmla="*/ 2021110 w 2195270"/>
              <a:gd name="connsiteY23" fmla="*/ 1455686 h 1541891"/>
              <a:gd name="connsiteX24" fmla="*/ 1913954 w 2195270"/>
              <a:gd name="connsiteY24" fmla="*/ 1529504 h 1541891"/>
              <a:gd name="connsiteX25" fmla="*/ 1830610 w 2195270"/>
              <a:gd name="connsiteY25" fmla="*/ 1538236 h 1541891"/>
              <a:gd name="connsiteX26" fmla="*/ 1778223 w 2195270"/>
              <a:gd name="connsiteY26" fmla="*/ 1491404 h 1541891"/>
              <a:gd name="connsiteX27" fmla="*/ 1652810 w 2195270"/>
              <a:gd name="connsiteY27" fmla="*/ 1262011 h 1541891"/>
              <a:gd name="connsiteX28" fmla="*/ 1430560 w 2195270"/>
              <a:gd name="connsiteY28" fmla="*/ 1293761 h 1541891"/>
              <a:gd name="connsiteX29" fmla="*/ 1379760 w 2195270"/>
              <a:gd name="connsiteY29" fmla="*/ 1328686 h 1541891"/>
              <a:gd name="connsiteX30" fmla="*/ 1325785 w 2195270"/>
              <a:gd name="connsiteY30" fmla="*/ 1366786 h 1541891"/>
              <a:gd name="connsiteX31" fmla="*/ 1268635 w 2195270"/>
              <a:gd name="connsiteY31" fmla="*/ 1439811 h 1541891"/>
              <a:gd name="connsiteX32" fmla="*/ 1068610 w 2195270"/>
              <a:gd name="connsiteY32" fmla="*/ 1427111 h 1541891"/>
              <a:gd name="connsiteX33" fmla="*/ 989235 w 2195270"/>
              <a:gd name="connsiteY33" fmla="*/ 1446161 h 1541891"/>
              <a:gd name="connsiteX34" fmla="*/ 852710 w 2195270"/>
              <a:gd name="connsiteY34" fmla="*/ 1490611 h 1541891"/>
              <a:gd name="connsiteX35" fmla="*/ 630460 w 2195270"/>
              <a:gd name="connsiteY35" fmla="*/ 1322336 h 1541891"/>
              <a:gd name="connsiteX36" fmla="*/ 297085 w 2195270"/>
              <a:gd name="connsiteY36" fmla="*/ 1341386 h 1541891"/>
              <a:gd name="connsiteX37" fmla="*/ 192310 w 2195270"/>
              <a:gd name="connsiteY37" fmla="*/ 1379486 h 1541891"/>
              <a:gd name="connsiteX38" fmla="*/ 58960 w 2195270"/>
              <a:gd name="connsiteY38" fmla="*/ 1350911 h 1541891"/>
              <a:gd name="connsiteX39" fmla="*/ 106585 w 2195270"/>
              <a:gd name="connsiteY39" fmla="*/ 712736 h 1541891"/>
              <a:gd name="connsiteX40" fmla="*/ 20860 w 2195270"/>
              <a:gd name="connsiteY40" fmla="*/ 522236 h 1541891"/>
              <a:gd name="connsiteX41" fmla="*/ 97060 w 2195270"/>
              <a:gd name="connsiteY41" fmla="*/ 341261 h 1541891"/>
              <a:gd name="connsiteX42" fmla="*/ 1810 w 2195270"/>
              <a:gd name="connsiteY42" fmla="*/ 18205 h 15418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2195270" h="1541891">
                <a:moveTo>
                  <a:pt x="1810" y="18205"/>
                </a:moveTo>
                <a:cubicBezTo>
                  <a:pt x="18876" y="-31008"/>
                  <a:pt x="166646" y="33815"/>
                  <a:pt x="199454" y="45986"/>
                </a:cubicBezTo>
                <a:cubicBezTo>
                  <a:pt x="232262" y="58157"/>
                  <a:pt x="230807" y="57099"/>
                  <a:pt x="239141" y="88849"/>
                </a:cubicBezTo>
                <a:cubicBezTo>
                  <a:pt x="247475" y="120599"/>
                  <a:pt x="210831" y="217039"/>
                  <a:pt x="249460" y="236486"/>
                </a:cubicBezTo>
                <a:cubicBezTo>
                  <a:pt x="288089" y="255933"/>
                  <a:pt x="414957" y="211880"/>
                  <a:pt x="470916" y="205530"/>
                </a:cubicBezTo>
                <a:cubicBezTo>
                  <a:pt x="526875" y="199180"/>
                  <a:pt x="561800" y="185686"/>
                  <a:pt x="585216" y="191242"/>
                </a:cubicBezTo>
                <a:cubicBezTo>
                  <a:pt x="608632" y="196798"/>
                  <a:pt x="607838" y="211880"/>
                  <a:pt x="611410" y="238867"/>
                </a:cubicBezTo>
                <a:cubicBezTo>
                  <a:pt x="614982" y="265855"/>
                  <a:pt x="607839" y="326577"/>
                  <a:pt x="606648" y="360311"/>
                </a:cubicBezTo>
                <a:cubicBezTo>
                  <a:pt x="605457" y="394045"/>
                  <a:pt x="608764" y="423283"/>
                  <a:pt x="611410" y="441274"/>
                </a:cubicBezTo>
                <a:cubicBezTo>
                  <a:pt x="614056" y="459265"/>
                  <a:pt x="615775" y="456355"/>
                  <a:pt x="622522" y="468261"/>
                </a:cubicBezTo>
                <a:cubicBezTo>
                  <a:pt x="629269" y="480167"/>
                  <a:pt x="620009" y="496570"/>
                  <a:pt x="651891" y="512710"/>
                </a:cubicBezTo>
                <a:cubicBezTo>
                  <a:pt x="683773" y="528850"/>
                  <a:pt x="739997" y="546049"/>
                  <a:pt x="813816" y="565099"/>
                </a:cubicBezTo>
                <a:cubicBezTo>
                  <a:pt x="887635" y="584149"/>
                  <a:pt x="1020324" y="602405"/>
                  <a:pt x="1125760" y="617486"/>
                </a:cubicBezTo>
                <a:cubicBezTo>
                  <a:pt x="1231196" y="632567"/>
                  <a:pt x="1375791" y="651617"/>
                  <a:pt x="1446435" y="655586"/>
                </a:cubicBezTo>
                <a:cubicBezTo>
                  <a:pt x="1517079" y="659555"/>
                  <a:pt x="1500940" y="658231"/>
                  <a:pt x="1549623" y="641298"/>
                </a:cubicBezTo>
                <a:cubicBezTo>
                  <a:pt x="1598306" y="624365"/>
                  <a:pt x="1673580" y="566553"/>
                  <a:pt x="1733772" y="551604"/>
                </a:cubicBezTo>
                <a:cubicBezTo>
                  <a:pt x="1793964" y="536655"/>
                  <a:pt x="1852834" y="530703"/>
                  <a:pt x="1903634" y="534936"/>
                </a:cubicBezTo>
                <a:cubicBezTo>
                  <a:pt x="1954434" y="539169"/>
                  <a:pt x="2003647" y="558219"/>
                  <a:pt x="2043335" y="579386"/>
                </a:cubicBezTo>
                <a:cubicBezTo>
                  <a:pt x="2083023" y="600553"/>
                  <a:pt x="2120064" y="631774"/>
                  <a:pt x="2141760" y="661936"/>
                </a:cubicBezTo>
                <a:cubicBezTo>
                  <a:pt x="2163456" y="692098"/>
                  <a:pt x="2179860" y="719086"/>
                  <a:pt x="2186210" y="757186"/>
                </a:cubicBezTo>
                <a:cubicBezTo>
                  <a:pt x="2192560" y="795286"/>
                  <a:pt x="2205789" y="848732"/>
                  <a:pt x="2179860" y="900061"/>
                </a:cubicBezTo>
                <a:cubicBezTo>
                  <a:pt x="2153931" y="951390"/>
                  <a:pt x="2069793" y="996369"/>
                  <a:pt x="2030635" y="1065161"/>
                </a:cubicBezTo>
                <a:cubicBezTo>
                  <a:pt x="1991477" y="1133953"/>
                  <a:pt x="1946497" y="1247724"/>
                  <a:pt x="1944910" y="1312811"/>
                </a:cubicBezTo>
                <a:cubicBezTo>
                  <a:pt x="1943323" y="1377898"/>
                  <a:pt x="2026269" y="1419571"/>
                  <a:pt x="2021110" y="1455686"/>
                </a:cubicBezTo>
                <a:cubicBezTo>
                  <a:pt x="2015951" y="1491801"/>
                  <a:pt x="1945704" y="1515746"/>
                  <a:pt x="1913954" y="1529504"/>
                </a:cubicBezTo>
                <a:cubicBezTo>
                  <a:pt x="1882204" y="1543262"/>
                  <a:pt x="1853232" y="1544586"/>
                  <a:pt x="1830610" y="1538236"/>
                </a:cubicBezTo>
                <a:cubicBezTo>
                  <a:pt x="1807988" y="1531886"/>
                  <a:pt x="1807856" y="1537441"/>
                  <a:pt x="1778223" y="1491404"/>
                </a:cubicBezTo>
                <a:cubicBezTo>
                  <a:pt x="1748590" y="1445367"/>
                  <a:pt x="1710754" y="1294951"/>
                  <a:pt x="1652810" y="1262011"/>
                </a:cubicBezTo>
                <a:cubicBezTo>
                  <a:pt x="1594866" y="1229071"/>
                  <a:pt x="1476068" y="1282648"/>
                  <a:pt x="1430560" y="1293761"/>
                </a:cubicBezTo>
                <a:cubicBezTo>
                  <a:pt x="1385052" y="1304874"/>
                  <a:pt x="1397222" y="1316515"/>
                  <a:pt x="1379760" y="1328686"/>
                </a:cubicBezTo>
                <a:cubicBezTo>
                  <a:pt x="1362298" y="1340857"/>
                  <a:pt x="1344306" y="1346149"/>
                  <a:pt x="1325785" y="1366786"/>
                </a:cubicBezTo>
                <a:cubicBezTo>
                  <a:pt x="1307264" y="1387423"/>
                  <a:pt x="1311498" y="1429757"/>
                  <a:pt x="1268635" y="1439811"/>
                </a:cubicBezTo>
                <a:cubicBezTo>
                  <a:pt x="1225773" y="1449865"/>
                  <a:pt x="1115177" y="1426053"/>
                  <a:pt x="1068610" y="1427111"/>
                </a:cubicBezTo>
                <a:cubicBezTo>
                  <a:pt x="1022043" y="1428169"/>
                  <a:pt x="1025218" y="1435578"/>
                  <a:pt x="989235" y="1446161"/>
                </a:cubicBezTo>
                <a:cubicBezTo>
                  <a:pt x="953252" y="1456744"/>
                  <a:pt x="912506" y="1511248"/>
                  <a:pt x="852710" y="1490611"/>
                </a:cubicBezTo>
                <a:cubicBezTo>
                  <a:pt x="792914" y="1469974"/>
                  <a:pt x="723064" y="1347207"/>
                  <a:pt x="630460" y="1322336"/>
                </a:cubicBezTo>
                <a:cubicBezTo>
                  <a:pt x="537856" y="1297465"/>
                  <a:pt x="370110" y="1331861"/>
                  <a:pt x="297085" y="1341386"/>
                </a:cubicBezTo>
                <a:cubicBezTo>
                  <a:pt x="224060" y="1350911"/>
                  <a:pt x="231997" y="1377899"/>
                  <a:pt x="192310" y="1379486"/>
                </a:cubicBezTo>
                <a:cubicBezTo>
                  <a:pt x="152623" y="1381073"/>
                  <a:pt x="73247" y="1462036"/>
                  <a:pt x="58960" y="1350911"/>
                </a:cubicBezTo>
                <a:cubicBezTo>
                  <a:pt x="44673" y="1239786"/>
                  <a:pt x="112935" y="850849"/>
                  <a:pt x="106585" y="712736"/>
                </a:cubicBezTo>
                <a:cubicBezTo>
                  <a:pt x="100235" y="574624"/>
                  <a:pt x="22447" y="584148"/>
                  <a:pt x="20860" y="522236"/>
                </a:cubicBezTo>
                <a:cubicBezTo>
                  <a:pt x="19273" y="460324"/>
                  <a:pt x="100235" y="425266"/>
                  <a:pt x="97060" y="341261"/>
                </a:cubicBezTo>
                <a:cubicBezTo>
                  <a:pt x="93885" y="257256"/>
                  <a:pt x="-15256" y="67418"/>
                  <a:pt x="1810" y="18205"/>
                </a:cubicBezTo>
                <a:close/>
              </a:path>
            </a:pathLst>
          </a:custGeom>
          <a:solidFill>
            <a:schemeClr val="accent1">
              <a:lumMod val="40000"/>
              <a:lumOff val="60000"/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68" name="Forme libre : forme 67">
            <a:extLst>
              <a:ext uri="{FF2B5EF4-FFF2-40B4-BE49-F238E27FC236}">
                <a16:creationId xmlns:a16="http://schemas.microsoft.com/office/drawing/2014/main" id="{7FAF1BF5-6E05-4940-84E8-D9AADD0ADE45}"/>
              </a:ext>
            </a:extLst>
          </p:cNvPr>
          <p:cNvSpPr/>
          <p:nvPr/>
        </p:nvSpPr>
        <p:spPr>
          <a:xfrm>
            <a:off x="6000750" y="5937250"/>
            <a:ext cx="1225550" cy="736600"/>
          </a:xfrm>
          <a:custGeom>
            <a:avLst/>
            <a:gdLst>
              <a:gd name="connsiteX0" fmla="*/ 1225550 w 1225550"/>
              <a:gd name="connsiteY0" fmla="*/ 0 h 736600"/>
              <a:gd name="connsiteX1" fmla="*/ 1168400 w 1225550"/>
              <a:gd name="connsiteY1" fmla="*/ 139700 h 736600"/>
              <a:gd name="connsiteX2" fmla="*/ 895350 w 1225550"/>
              <a:gd name="connsiteY2" fmla="*/ 304800 h 736600"/>
              <a:gd name="connsiteX3" fmla="*/ 698500 w 1225550"/>
              <a:gd name="connsiteY3" fmla="*/ 431800 h 736600"/>
              <a:gd name="connsiteX4" fmla="*/ 558800 w 1225550"/>
              <a:gd name="connsiteY4" fmla="*/ 514350 h 736600"/>
              <a:gd name="connsiteX5" fmla="*/ 203200 w 1225550"/>
              <a:gd name="connsiteY5" fmla="*/ 603250 h 736600"/>
              <a:gd name="connsiteX6" fmla="*/ 0 w 1225550"/>
              <a:gd name="connsiteY6" fmla="*/ 736600 h 736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25550" h="736600">
                <a:moveTo>
                  <a:pt x="1225550" y="0"/>
                </a:moveTo>
                <a:cubicBezTo>
                  <a:pt x="1224491" y="44450"/>
                  <a:pt x="1223433" y="88900"/>
                  <a:pt x="1168400" y="139700"/>
                </a:cubicBezTo>
                <a:cubicBezTo>
                  <a:pt x="1113367" y="190500"/>
                  <a:pt x="973667" y="256117"/>
                  <a:pt x="895350" y="304800"/>
                </a:cubicBezTo>
                <a:cubicBezTo>
                  <a:pt x="817033" y="353483"/>
                  <a:pt x="754592" y="396875"/>
                  <a:pt x="698500" y="431800"/>
                </a:cubicBezTo>
                <a:cubicBezTo>
                  <a:pt x="642408" y="466725"/>
                  <a:pt x="641350" y="485775"/>
                  <a:pt x="558800" y="514350"/>
                </a:cubicBezTo>
                <a:cubicBezTo>
                  <a:pt x="476250" y="542925"/>
                  <a:pt x="296333" y="566208"/>
                  <a:pt x="203200" y="603250"/>
                </a:cubicBezTo>
                <a:cubicBezTo>
                  <a:pt x="110067" y="640292"/>
                  <a:pt x="55033" y="688446"/>
                  <a:pt x="0" y="73660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01" name="Forme libre : forme 100">
            <a:extLst>
              <a:ext uri="{FF2B5EF4-FFF2-40B4-BE49-F238E27FC236}">
                <a16:creationId xmlns:a16="http://schemas.microsoft.com/office/drawing/2014/main" id="{34B8AFA0-6F98-48E0-93A6-64C1B0491879}"/>
              </a:ext>
            </a:extLst>
          </p:cNvPr>
          <p:cNvSpPr/>
          <p:nvPr/>
        </p:nvSpPr>
        <p:spPr>
          <a:xfrm>
            <a:off x="4674683" y="3069491"/>
            <a:ext cx="685800" cy="736600"/>
          </a:xfrm>
          <a:custGeom>
            <a:avLst/>
            <a:gdLst>
              <a:gd name="connsiteX0" fmla="*/ 685800 w 685800"/>
              <a:gd name="connsiteY0" fmla="*/ 0 h 736600"/>
              <a:gd name="connsiteX1" fmla="*/ 568325 w 685800"/>
              <a:gd name="connsiteY1" fmla="*/ 82550 h 736600"/>
              <a:gd name="connsiteX2" fmla="*/ 454025 w 685800"/>
              <a:gd name="connsiteY2" fmla="*/ 206375 h 736600"/>
              <a:gd name="connsiteX3" fmla="*/ 314325 w 685800"/>
              <a:gd name="connsiteY3" fmla="*/ 342900 h 736600"/>
              <a:gd name="connsiteX4" fmla="*/ 0 w 685800"/>
              <a:gd name="connsiteY4" fmla="*/ 736600 h 736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85800" h="736600">
                <a:moveTo>
                  <a:pt x="685800" y="0"/>
                </a:moveTo>
                <a:cubicBezTo>
                  <a:pt x="646377" y="24077"/>
                  <a:pt x="606954" y="48154"/>
                  <a:pt x="568325" y="82550"/>
                </a:cubicBezTo>
                <a:cubicBezTo>
                  <a:pt x="529696" y="116946"/>
                  <a:pt x="496358" y="162983"/>
                  <a:pt x="454025" y="206375"/>
                </a:cubicBezTo>
                <a:cubicBezTo>
                  <a:pt x="411692" y="249767"/>
                  <a:pt x="389996" y="254529"/>
                  <a:pt x="314325" y="342900"/>
                </a:cubicBezTo>
                <a:cubicBezTo>
                  <a:pt x="238654" y="431271"/>
                  <a:pt x="119327" y="583935"/>
                  <a:pt x="0" y="73660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3" name="Forme libre : forme 22">
            <a:extLst>
              <a:ext uri="{FF2B5EF4-FFF2-40B4-BE49-F238E27FC236}">
                <a16:creationId xmlns:a16="http://schemas.microsoft.com/office/drawing/2014/main" id="{BE29AF4F-A639-4285-A35D-CAB5EA08D5F0}"/>
              </a:ext>
            </a:extLst>
          </p:cNvPr>
          <p:cNvSpPr/>
          <p:nvPr/>
        </p:nvSpPr>
        <p:spPr>
          <a:xfrm>
            <a:off x="5880100" y="508000"/>
            <a:ext cx="425269" cy="4140200"/>
          </a:xfrm>
          <a:custGeom>
            <a:avLst/>
            <a:gdLst>
              <a:gd name="connsiteX0" fmla="*/ 0 w 425269"/>
              <a:gd name="connsiteY0" fmla="*/ 0 h 4140200"/>
              <a:gd name="connsiteX1" fmla="*/ 76200 w 425269"/>
              <a:gd name="connsiteY1" fmla="*/ 222250 h 4140200"/>
              <a:gd name="connsiteX2" fmla="*/ 254000 w 425269"/>
              <a:gd name="connsiteY2" fmla="*/ 412750 h 4140200"/>
              <a:gd name="connsiteX3" fmla="*/ 412750 w 425269"/>
              <a:gd name="connsiteY3" fmla="*/ 869950 h 4140200"/>
              <a:gd name="connsiteX4" fmla="*/ 406400 w 425269"/>
              <a:gd name="connsiteY4" fmla="*/ 1104900 h 4140200"/>
              <a:gd name="connsiteX5" fmla="*/ 336550 w 425269"/>
              <a:gd name="connsiteY5" fmla="*/ 1822450 h 4140200"/>
              <a:gd name="connsiteX6" fmla="*/ 177800 w 425269"/>
              <a:gd name="connsiteY6" fmla="*/ 2457450 h 4140200"/>
              <a:gd name="connsiteX7" fmla="*/ 146050 w 425269"/>
              <a:gd name="connsiteY7" fmla="*/ 2870200 h 4140200"/>
              <a:gd name="connsiteX8" fmla="*/ 95250 w 425269"/>
              <a:gd name="connsiteY8" fmla="*/ 3441700 h 4140200"/>
              <a:gd name="connsiteX9" fmla="*/ 44450 w 425269"/>
              <a:gd name="connsiteY9" fmla="*/ 3752850 h 4140200"/>
              <a:gd name="connsiteX10" fmla="*/ 107950 w 425269"/>
              <a:gd name="connsiteY10" fmla="*/ 4006850 h 4140200"/>
              <a:gd name="connsiteX11" fmla="*/ 279400 w 425269"/>
              <a:gd name="connsiteY11" fmla="*/ 4140200 h 4140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425269" h="4140200">
                <a:moveTo>
                  <a:pt x="0" y="0"/>
                </a:moveTo>
                <a:cubicBezTo>
                  <a:pt x="16933" y="76729"/>
                  <a:pt x="33867" y="153458"/>
                  <a:pt x="76200" y="222250"/>
                </a:cubicBezTo>
                <a:cubicBezTo>
                  <a:pt x="118533" y="291042"/>
                  <a:pt x="197908" y="304800"/>
                  <a:pt x="254000" y="412750"/>
                </a:cubicBezTo>
                <a:cubicBezTo>
                  <a:pt x="310092" y="520700"/>
                  <a:pt x="387350" y="754592"/>
                  <a:pt x="412750" y="869950"/>
                </a:cubicBezTo>
                <a:cubicBezTo>
                  <a:pt x="438150" y="985308"/>
                  <a:pt x="419100" y="946150"/>
                  <a:pt x="406400" y="1104900"/>
                </a:cubicBezTo>
                <a:cubicBezTo>
                  <a:pt x="393700" y="1263650"/>
                  <a:pt x="374650" y="1597025"/>
                  <a:pt x="336550" y="1822450"/>
                </a:cubicBezTo>
                <a:cubicBezTo>
                  <a:pt x="298450" y="2047875"/>
                  <a:pt x="209550" y="2282825"/>
                  <a:pt x="177800" y="2457450"/>
                </a:cubicBezTo>
                <a:cubicBezTo>
                  <a:pt x="146050" y="2632075"/>
                  <a:pt x="159808" y="2706158"/>
                  <a:pt x="146050" y="2870200"/>
                </a:cubicBezTo>
                <a:cubicBezTo>
                  <a:pt x="132292" y="3034242"/>
                  <a:pt x="112183" y="3294592"/>
                  <a:pt x="95250" y="3441700"/>
                </a:cubicBezTo>
                <a:cubicBezTo>
                  <a:pt x="78317" y="3588808"/>
                  <a:pt x="42333" y="3658658"/>
                  <a:pt x="44450" y="3752850"/>
                </a:cubicBezTo>
                <a:cubicBezTo>
                  <a:pt x="46567" y="3847042"/>
                  <a:pt x="68792" y="3942292"/>
                  <a:pt x="107950" y="4006850"/>
                </a:cubicBezTo>
                <a:cubicBezTo>
                  <a:pt x="147108" y="4071408"/>
                  <a:pt x="213254" y="4105804"/>
                  <a:pt x="279400" y="414020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7" name="Forme libre : forme 26">
            <a:extLst>
              <a:ext uri="{FF2B5EF4-FFF2-40B4-BE49-F238E27FC236}">
                <a16:creationId xmlns:a16="http://schemas.microsoft.com/office/drawing/2014/main" id="{70578F58-BED1-43CB-8B6A-FE860FD8A450}"/>
              </a:ext>
            </a:extLst>
          </p:cNvPr>
          <p:cNvSpPr/>
          <p:nvPr/>
        </p:nvSpPr>
        <p:spPr>
          <a:xfrm>
            <a:off x="3594100" y="1279024"/>
            <a:ext cx="2565400" cy="1323241"/>
          </a:xfrm>
          <a:custGeom>
            <a:avLst/>
            <a:gdLst>
              <a:gd name="connsiteX0" fmla="*/ 0 w 2565400"/>
              <a:gd name="connsiteY0" fmla="*/ 346576 h 1323241"/>
              <a:gd name="connsiteX1" fmla="*/ 476250 w 2565400"/>
              <a:gd name="connsiteY1" fmla="*/ 54476 h 1323241"/>
              <a:gd name="connsiteX2" fmla="*/ 933450 w 2565400"/>
              <a:gd name="connsiteY2" fmla="*/ 3676 h 1323241"/>
              <a:gd name="connsiteX3" fmla="*/ 838200 w 2565400"/>
              <a:gd name="connsiteY3" fmla="*/ 105276 h 1323241"/>
              <a:gd name="connsiteX4" fmla="*/ 901700 w 2565400"/>
              <a:gd name="connsiteY4" fmla="*/ 238626 h 1323241"/>
              <a:gd name="connsiteX5" fmla="*/ 1079500 w 2565400"/>
              <a:gd name="connsiteY5" fmla="*/ 454526 h 1323241"/>
              <a:gd name="connsiteX6" fmla="*/ 1193800 w 2565400"/>
              <a:gd name="connsiteY6" fmla="*/ 606926 h 1323241"/>
              <a:gd name="connsiteX7" fmla="*/ 1282700 w 2565400"/>
              <a:gd name="connsiteY7" fmla="*/ 670426 h 1323241"/>
              <a:gd name="connsiteX8" fmla="*/ 1397000 w 2565400"/>
              <a:gd name="connsiteY8" fmla="*/ 886326 h 1323241"/>
              <a:gd name="connsiteX9" fmla="*/ 1638300 w 2565400"/>
              <a:gd name="connsiteY9" fmla="*/ 759326 h 1323241"/>
              <a:gd name="connsiteX10" fmla="*/ 1974850 w 2565400"/>
              <a:gd name="connsiteY10" fmla="*/ 695826 h 1323241"/>
              <a:gd name="connsiteX11" fmla="*/ 1974850 w 2565400"/>
              <a:gd name="connsiteY11" fmla="*/ 829176 h 1323241"/>
              <a:gd name="connsiteX12" fmla="*/ 2000250 w 2565400"/>
              <a:gd name="connsiteY12" fmla="*/ 892676 h 1323241"/>
              <a:gd name="connsiteX13" fmla="*/ 2190750 w 2565400"/>
              <a:gd name="connsiteY13" fmla="*/ 1019676 h 1323241"/>
              <a:gd name="connsiteX14" fmla="*/ 2311400 w 2565400"/>
              <a:gd name="connsiteY14" fmla="*/ 1203826 h 1323241"/>
              <a:gd name="connsiteX15" fmla="*/ 2482850 w 2565400"/>
              <a:gd name="connsiteY15" fmla="*/ 1318126 h 1323241"/>
              <a:gd name="connsiteX16" fmla="*/ 2565400 w 2565400"/>
              <a:gd name="connsiteY16" fmla="*/ 1292726 h 13232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2565400" h="1323241">
                <a:moveTo>
                  <a:pt x="0" y="346576"/>
                </a:moveTo>
                <a:cubicBezTo>
                  <a:pt x="160337" y="229101"/>
                  <a:pt x="320675" y="111626"/>
                  <a:pt x="476250" y="54476"/>
                </a:cubicBezTo>
                <a:cubicBezTo>
                  <a:pt x="631825" y="-2674"/>
                  <a:pt x="873125" y="-4791"/>
                  <a:pt x="933450" y="3676"/>
                </a:cubicBezTo>
                <a:cubicBezTo>
                  <a:pt x="993775" y="12143"/>
                  <a:pt x="843492" y="66118"/>
                  <a:pt x="838200" y="105276"/>
                </a:cubicBezTo>
                <a:cubicBezTo>
                  <a:pt x="832908" y="144434"/>
                  <a:pt x="861483" y="180418"/>
                  <a:pt x="901700" y="238626"/>
                </a:cubicBezTo>
                <a:cubicBezTo>
                  <a:pt x="941917" y="296834"/>
                  <a:pt x="1030817" y="393143"/>
                  <a:pt x="1079500" y="454526"/>
                </a:cubicBezTo>
                <a:cubicBezTo>
                  <a:pt x="1128183" y="515909"/>
                  <a:pt x="1159933" y="570943"/>
                  <a:pt x="1193800" y="606926"/>
                </a:cubicBezTo>
                <a:cubicBezTo>
                  <a:pt x="1227667" y="642909"/>
                  <a:pt x="1248833" y="623860"/>
                  <a:pt x="1282700" y="670426"/>
                </a:cubicBezTo>
                <a:cubicBezTo>
                  <a:pt x="1316567" y="716992"/>
                  <a:pt x="1337733" y="871509"/>
                  <a:pt x="1397000" y="886326"/>
                </a:cubicBezTo>
                <a:cubicBezTo>
                  <a:pt x="1456267" y="901143"/>
                  <a:pt x="1541992" y="791076"/>
                  <a:pt x="1638300" y="759326"/>
                </a:cubicBezTo>
                <a:cubicBezTo>
                  <a:pt x="1734608" y="727576"/>
                  <a:pt x="1918758" y="684184"/>
                  <a:pt x="1974850" y="695826"/>
                </a:cubicBezTo>
                <a:cubicBezTo>
                  <a:pt x="2030942" y="707468"/>
                  <a:pt x="1970617" y="796368"/>
                  <a:pt x="1974850" y="829176"/>
                </a:cubicBezTo>
                <a:cubicBezTo>
                  <a:pt x="1979083" y="861984"/>
                  <a:pt x="1964267" y="860926"/>
                  <a:pt x="2000250" y="892676"/>
                </a:cubicBezTo>
                <a:cubicBezTo>
                  <a:pt x="2036233" y="924426"/>
                  <a:pt x="2138892" y="967818"/>
                  <a:pt x="2190750" y="1019676"/>
                </a:cubicBezTo>
                <a:cubicBezTo>
                  <a:pt x="2242608" y="1071534"/>
                  <a:pt x="2262717" y="1154084"/>
                  <a:pt x="2311400" y="1203826"/>
                </a:cubicBezTo>
                <a:cubicBezTo>
                  <a:pt x="2360083" y="1253568"/>
                  <a:pt x="2440517" y="1303309"/>
                  <a:pt x="2482850" y="1318126"/>
                </a:cubicBezTo>
                <a:cubicBezTo>
                  <a:pt x="2525183" y="1332943"/>
                  <a:pt x="2545291" y="1312834"/>
                  <a:pt x="2565400" y="1292726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9" name="Forme libre : forme 28">
            <a:extLst>
              <a:ext uri="{FF2B5EF4-FFF2-40B4-BE49-F238E27FC236}">
                <a16:creationId xmlns:a16="http://schemas.microsoft.com/office/drawing/2014/main" id="{F48755D4-E52D-451E-A862-7FE36C952EA0}"/>
              </a:ext>
            </a:extLst>
          </p:cNvPr>
          <p:cNvSpPr/>
          <p:nvPr/>
        </p:nvSpPr>
        <p:spPr>
          <a:xfrm>
            <a:off x="4527550" y="1098550"/>
            <a:ext cx="101600" cy="171450"/>
          </a:xfrm>
          <a:custGeom>
            <a:avLst/>
            <a:gdLst>
              <a:gd name="connsiteX0" fmla="*/ 101600 w 101600"/>
              <a:gd name="connsiteY0" fmla="*/ 0 h 171450"/>
              <a:gd name="connsiteX1" fmla="*/ 50800 w 101600"/>
              <a:gd name="connsiteY1" fmla="*/ 127000 h 171450"/>
              <a:gd name="connsiteX2" fmla="*/ 0 w 101600"/>
              <a:gd name="connsiteY2" fmla="*/ 171450 h 171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1600" h="171450">
                <a:moveTo>
                  <a:pt x="101600" y="0"/>
                </a:moveTo>
                <a:cubicBezTo>
                  <a:pt x="84666" y="49212"/>
                  <a:pt x="67733" y="98425"/>
                  <a:pt x="50800" y="127000"/>
                </a:cubicBezTo>
                <a:cubicBezTo>
                  <a:pt x="33867" y="155575"/>
                  <a:pt x="16933" y="163512"/>
                  <a:pt x="0" y="17145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0" name="Forme libre : forme 29">
            <a:extLst>
              <a:ext uri="{FF2B5EF4-FFF2-40B4-BE49-F238E27FC236}">
                <a16:creationId xmlns:a16="http://schemas.microsoft.com/office/drawing/2014/main" id="{DDA203F8-C9E1-4AFD-B1A6-58AF2240B747}"/>
              </a:ext>
            </a:extLst>
          </p:cNvPr>
          <p:cNvSpPr/>
          <p:nvPr/>
        </p:nvSpPr>
        <p:spPr>
          <a:xfrm>
            <a:off x="3016250" y="2482850"/>
            <a:ext cx="1377950" cy="711200"/>
          </a:xfrm>
          <a:custGeom>
            <a:avLst/>
            <a:gdLst>
              <a:gd name="connsiteX0" fmla="*/ 1377950 w 1377950"/>
              <a:gd name="connsiteY0" fmla="*/ 0 h 711200"/>
              <a:gd name="connsiteX1" fmla="*/ 1295400 w 1377950"/>
              <a:gd name="connsiteY1" fmla="*/ 101600 h 711200"/>
              <a:gd name="connsiteX2" fmla="*/ 996950 w 1377950"/>
              <a:gd name="connsiteY2" fmla="*/ 209550 h 711200"/>
              <a:gd name="connsiteX3" fmla="*/ 730250 w 1377950"/>
              <a:gd name="connsiteY3" fmla="*/ 508000 h 711200"/>
              <a:gd name="connsiteX4" fmla="*/ 469900 w 1377950"/>
              <a:gd name="connsiteY4" fmla="*/ 577850 h 711200"/>
              <a:gd name="connsiteX5" fmla="*/ 247650 w 1377950"/>
              <a:gd name="connsiteY5" fmla="*/ 679450 h 711200"/>
              <a:gd name="connsiteX6" fmla="*/ 0 w 1377950"/>
              <a:gd name="connsiteY6" fmla="*/ 711200 h 711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377950" h="711200">
                <a:moveTo>
                  <a:pt x="1377950" y="0"/>
                </a:moveTo>
                <a:cubicBezTo>
                  <a:pt x="1368425" y="33337"/>
                  <a:pt x="1358900" y="66675"/>
                  <a:pt x="1295400" y="101600"/>
                </a:cubicBezTo>
                <a:cubicBezTo>
                  <a:pt x="1231900" y="136525"/>
                  <a:pt x="1091142" y="141817"/>
                  <a:pt x="996950" y="209550"/>
                </a:cubicBezTo>
                <a:cubicBezTo>
                  <a:pt x="902758" y="277283"/>
                  <a:pt x="818092" y="446617"/>
                  <a:pt x="730250" y="508000"/>
                </a:cubicBezTo>
                <a:cubicBezTo>
                  <a:pt x="642408" y="569383"/>
                  <a:pt x="550333" y="549275"/>
                  <a:pt x="469900" y="577850"/>
                </a:cubicBezTo>
                <a:cubicBezTo>
                  <a:pt x="389467" y="606425"/>
                  <a:pt x="325967" y="657225"/>
                  <a:pt x="247650" y="679450"/>
                </a:cubicBezTo>
                <a:cubicBezTo>
                  <a:pt x="169333" y="701675"/>
                  <a:pt x="84666" y="706437"/>
                  <a:pt x="0" y="71120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3" name="Forme libre : forme 32">
            <a:extLst>
              <a:ext uri="{FF2B5EF4-FFF2-40B4-BE49-F238E27FC236}">
                <a16:creationId xmlns:a16="http://schemas.microsoft.com/office/drawing/2014/main" id="{FF0BF8AA-3094-4C50-B547-95E6ECEA66B7}"/>
              </a:ext>
            </a:extLst>
          </p:cNvPr>
          <p:cNvSpPr/>
          <p:nvPr/>
        </p:nvSpPr>
        <p:spPr>
          <a:xfrm>
            <a:off x="5092700" y="5222875"/>
            <a:ext cx="949325" cy="958850"/>
          </a:xfrm>
          <a:custGeom>
            <a:avLst/>
            <a:gdLst>
              <a:gd name="connsiteX0" fmla="*/ 733425 w 733425"/>
              <a:gd name="connsiteY0" fmla="*/ 0 h 841375"/>
              <a:gd name="connsiteX1" fmla="*/ 695325 w 733425"/>
              <a:gd name="connsiteY1" fmla="*/ 111125 h 841375"/>
              <a:gd name="connsiteX2" fmla="*/ 619125 w 733425"/>
              <a:gd name="connsiteY2" fmla="*/ 231775 h 841375"/>
              <a:gd name="connsiteX3" fmla="*/ 377825 w 733425"/>
              <a:gd name="connsiteY3" fmla="*/ 323850 h 841375"/>
              <a:gd name="connsiteX4" fmla="*/ 190500 w 733425"/>
              <a:gd name="connsiteY4" fmla="*/ 571500 h 841375"/>
              <a:gd name="connsiteX5" fmla="*/ 222250 w 733425"/>
              <a:gd name="connsiteY5" fmla="*/ 603250 h 841375"/>
              <a:gd name="connsiteX6" fmla="*/ 196850 w 733425"/>
              <a:gd name="connsiteY6" fmla="*/ 654050 h 841375"/>
              <a:gd name="connsiteX7" fmla="*/ 212725 w 733425"/>
              <a:gd name="connsiteY7" fmla="*/ 708025 h 841375"/>
              <a:gd name="connsiteX8" fmla="*/ 123825 w 733425"/>
              <a:gd name="connsiteY8" fmla="*/ 771525 h 841375"/>
              <a:gd name="connsiteX9" fmla="*/ 0 w 733425"/>
              <a:gd name="connsiteY9" fmla="*/ 841375 h 841375"/>
              <a:gd name="connsiteX0" fmla="*/ 939800 w 939800"/>
              <a:gd name="connsiteY0" fmla="*/ 0 h 949325"/>
              <a:gd name="connsiteX1" fmla="*/ 901700 w 939800"/>
              <a:gd name="connsiteY1" fmla="*/ 111125 h 949325"/>
              <a:gd name="connsiteX2" fmla="*/ 825500 w 939800"/>
              <a:gd name="connsiteY2" fmla="*/ 231775 h 949325"/>
              <a:gd name="connsiteX3" fmla="*/ 584200 w 939800"/>
              <a:gd name="connsiteY3" fmla="*/ 323850 h 949325"/>
              <a:gd name="connsiteX4" fmla="*/ 396875 w 939800"/>
              <a:gd name="connsiteY4" fmla="*/ 571500 h 949325"/>
              <a:gd name="connsiteX5" fmla="*/ 428625 w 939800"/>
              <a:gd name="connsiteY5" fmla="*/ 603250 h 949325"/>
              <a:gd name="connsiteX6" fmla="*/ 403225 w 939800"/>
              <a:gd name="connsiteY6" fmla="*/ 654050 h 949325"/>
              <a:gd name="connsiteX7" fmla="*/ 419100 w 939800"/>
              <a:gd name="connsiteY7" fmla="*/ 708025 h 949325"/>
              <a:gd name="connsiteX8" fmla="*/ 330200 w 939800"/>
              <a:gd name="connsiteY8" fmla="*/ 771525 h 949325"/>
              <a:gd name="connsiteX9" fmla="*/ 0 w 939800"/>
              <a:gd name="connsiteY9" fmla="*/ 949325 h 949325"/>
              <a:gd name="connsiteX0" fmla="*/ 949325 w 949325"/>
              <a:gd name="connsiteY0" fmla="*/ 0 h 958850"/>
              <a:gd name="connsiteX1" fmla="*/ 901700 w 949325"/>
              <a:gd name="connsiteY1" fmla="*/ 120650 h 958850"/>
              <a:gd name="connsiteX2" fmla="*/ 825500 w 949325"/>
              <a:gd name="connsiteY2" fmla="*/ 241300 h 958850"/>
              <a:gd name="connsiteX3" fmla="*/ 584200 w 949325"/>
              <a:gd name="connsiteY3" fmla="*/ 333375 h 958850"/>
              <a:gd name="connsiteX4" fmla="*/ 396875 w 949325"/>
              <a:gd name="connsiteY4" fmla="*/ 581025 h 958850"/>
              <a:gd name="connsiteX5" fmla="*/ 428625 w 949325"/>
              <a:gd name="connsiteY5" fmla="*/ 612775 h 958850"/>
              <a:gd name="connsiteX6" fmla="*/ 403225 w 949325"/>
              <a:gd name="connsiteY6" fmla="*/ 663575 h 958850"/>
              <a:gd name="connsiteX7" fmla="*/ 419100 w 949325"/>
              <a:gd name="connsiteY7" fmla="*/ 717550 h 958850"/>
              <a:gd name="connsiteX8" fmla="*/ 330200 w 949325"/>
              <a:gd name="connsiteY8" fmla="*/ 781050 h 958850"/>
              <a:gd name="connsiteX9" fmla="*/ 0 w 949325"/>
              <a:gd name="connsiteY9" fmla="*/ 958850 h 958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949325" h="958850">
                <a:moveTo>
                  <a:pt x="949325" y="0"/>
                </a:moveTo>
                <a:cubicBezTo>
                  <a:pt x="939800" y="36248"/>
                  <a:pt x="922337" y="80434"/>
                  <a:pt x="901700" y="120650"/>
                </a:cubicBezTo>
                <a:cubicBezTo>
                  <a:pt x="881063" y="160866"/>
                  <a:pt x="878417" y="205846"/>
                  <a:pt x="825500" y="241300"/>
                </a:cubicBezTo>
                <a:cubicBezTo>
                  <a:pt x="772583" y="276754"/>
                  <a:pt x="655637" y="276754"/>
                  <a:pt x="584200" y="333375"/>
                </a:cubicBezTo>
                <a:cubicBezTo>
                  <a:pt x="512762" y="389996"/>
                  <a:pt x="422804" y="534458"/>
                  <a:pt x="396875" y="581025"/>
                </a:cubicBezTo>
                <a:cubicBezTo>
                  <a:pt x="370946" y="627592"/>
                  <a:pt x="427567" y="599017"/>
                  <a:pt x="428625" y="612775"/>
                </a:cubicBezTo>
                <a:cubicBezTo>
                  <a:pt x="429683" y="626533"/>
                  <a:pt x="404812" y="646113"/>
                  <a:pt x="403225" y="663575"/>
                </a:cubicBezTo>
                <a:cubicBezTo>
                  <a:pt x="401638" y="681037"/>
                  <a:pt x="431271" y="697971"/>
                  <a:pt x="419100" y="717550"/>
                </a:cubicBezTo>
                <a:cubicBezTo>
                  <a:pt x="406929" y="737129"/>
                  <a:pt x="365654" y="758825"/>
                  <a:pt x="330200" y="781050"/>
                </a:cubicBezTo>
                <a:cubicBezTo>
                  <a:pt x="294746" y="803275"/>
                  <a:pt x="44185" y="935037"/>
                  <a:pt x="0" y="95885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4" name="Forme libre : forme 3">
            <a:extLst>
              <a:ext uri="{FF2B5EF4-FFF2-40B4-BE49-F238E27FC236}">
                <a16:creationId xmlns:a16="http://schemas.microsoft.com/office/drawing/2014/main" id="{9785E986-7D90-49DA-8C7B-6E217AE16429}"/>
              </a:ext>
            </a:extLst>
          </p:cNvPr>
          <p:cNvSpPr/>
          <p:nvPr/>
        </p:nvSpPr>
        <p:spPr>
          <a:xfrm>
            <a:off x="9458297" y="1866900"/>
            <a:ext cx="218196" cy="3594735"/>
          </a:xfrm>
          <a:custGeom>
            <a:avLst/>
            <a:gdLst>
              <a:gd name="connsiteX0" fmla="*/ 57178 w 214952"/>
              <a:gd name="connsiteY0" fmla="*/ 0 h 3152775"/>
              <a:gd name="connsiteX1" fmla="*/ 19078 w 214952"/>
              <a:gd name="connsiteY1" fmla="*/ 762000 h 3152775"/>
              <a:gd name="connsiteX2" fmla="*/ 19078 w 214952"/>
              <a:gd name="connsiteY2" fmla="*/ 1000125 h 3152775"/>
              <a:gd name="connsiteX3" fmla="*/ 76228 w 214952"/>
              <a:gd name="connsiteY3" fmla="*/ 1285875 h 3152775"/>
              <a:gd name="connsiteX4" fmla="*/ 76228 w 214952"/>
              <a:gd name="connsiteY4" fmla="*/ 1647825 h 3152775"/>
              <a:gd name="connsiteX5" fmla="*/ 28 w 214952"/>
              <a:gd name="connsiteY5" fmla="*/ 2057400 h 3152775"/>
              <a:gd name="connsiteX6" fmla="*/ 85753 w 214952"/>
              <a:gd name="connsiteY6" fmla="*/ 2314575 h 3152775"/>
              <a:gd name="connsiteX7" fmla="*/ 209578 w 214952"/>
              <a:gd name="connsiteY7" fmla="*/ 2505075 h 3152775"/>
              <a:gd name="connsiteX8" fmla="*/ 181003 w 214952"/>
              <a:gd name="connsiteY8" fmla="*/ 3152775 h 3152775"/>
              <a:gd name="connsiteX0" fmla="*/ 57178 w 218196"/>
              <a:gd name="connsiteY0" fmla="*/ 0 h 3541395"/>
              <a:gd name="connsiteX1" fmla="*/ 19078 w 218196"/>
              <a:gd name="connsiteY1" fmla="*/ 762000 h 3541395"/>
              <a:gd name="connsiteX2" fmla="*/ 19078 w 218196"/>
              <a:gd name="connsiteY2" fmla="*/ 1000125 h 3541395"/>
              <a:gd name="connsiteX3" fmla="*/ 76228 w 218196"/>
              <a:gd name="connsiteY3" fmla="*/ 1285875 h 3541395"/>
              <a:gd name="connsiteX4" fmla="*/ 76228 w 218196"/>
              <a:gd name="connsiteY4" fmla="*/ 1647825 h 3541395"/>
              <a:gd name="connsiteX5" fmla="*/ 28 w 218196"/>
              <a:gd name="connsiteY5" fmla="*/ 2057400 h 3541395"/>
              <a:gd name="connsiteX6" fmla="*/ 85753 w 218196"/>
              <a:gd name="connsiteY6" fmla="*/ 2314575 h 3541395"/>
              <a:gd name="connsiteX7" fmla="*/ 209578 w 218196"/>
              <a:gd name="connsiteY7" fmla="*/ 2505075 h 3541395"/>
              <a:gd name="connsiteX8" fmla="*/ 196243 w 218196"/>
              <a:gd name="connsiteY8" fmla="*/ 3541395 h 3541395"/>
              <a:gd name="connsiteX0" fmla="*/ 57178 w 218196"/>
              <a:gd name="connsiteY0" fmla="*/ 0 h 3594735"/>
              <a:gd name="connsiteX1" fmla="*/ 19078 w 218196"/>
              <a:gd name="connsiteY1" fmla="*/ 762000 h 3594735"/>
              <a:gd name="connsiteX2" fmla="*/ 19078 w 218196"/>
              <a:gd name="connsiteY2" fmla="*/ 1000125 h 3594735"/>
              <a:gd name="connsiteX3" fmla="*/ 76228 w 218196"/>
              <a:gd name="connsiteY3" fmla="*/ 1285875 h 3594735"/>
              <a:gd name="connsiteX4" fmla="*/ 76228 w 218196"/>
              <a:gd name="connsiteY4" fmla="*/ 1647825 h 3594735"/>
              <a:gd name="connsiteX5" fmla="*/ 28 w 218196"/>
              <a:gd name="connsiteY5" fmla="*/ 2057400 h 3594735"/>
              <a:gd name="connsiteX6" fmla="*/ 85753 w 218196"/>
              <a:gd name="connsiteY6" fmla="*/ 2314575 h 3594735"/>
              <a:gd name="connsiteX7" fmla="*/ 209578 w 218196"/>
              <a:gd name="connsiteY7" fmla="*/ 2505075 h 3594735"/>
              <a:gd name="connsiteX8" fmla="*/ 196243 w 218196"/>
              <a:gd name="connsiteY8" fmla="*/ 3594735 h 35947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18196" h="3594735">
                <a:moveTo>
                  <a:pt x="57178" y="0"/>
                </a:moveTo>
                <a:cubicBezTo>
                  <a:pt x="41303" y="297656"/>
                  <a:pt x="25428" y="595313"/>
                  <a:pt x="19078" y="762000"/>
                </a:cubicBezTo>
                <a:cubicBezTo>
                  <a:pt x="12728" y="928688"/>
                  <a:pt x="9553" y="912813"/>
                  <a:pt x="19078" y="1000125"/>
                </a:cubicBezTo>
                <a:cubicBezTo>
                  <a:pt x="28603" y="1087437"/>
                  <a:pt x="66703" y="1177925"/>
                  <a:pt x="76228" y="1285875"/>
                </a:cubicBezTo>
                <a:cubicBezTo>
                  <a:pt x="85753" y="1393825"/>
                  <a:pt x="88928" y="1519238"/>
                  <a:pt x="76228" y="1647825"/>
                </a:cubicBezTo>
                <a:cubicBezTo>
                  <a:pt x="63528" y="1776412"/>
                  <a:pt x="-1560" y="1946275"/>
                  <a:pt x="28" y="2057400"/>
                </a:cubicBezTo>
                <a:cubicBezTo>
                  <a:pt x="1615" y="2168525"/>
                  <a:pt x="50828" y="2239963"/>
                  <a:pt x="85753" y="2314575"/>
                </a:cubicBezTo>
                <a:cubicBezTo>
                  <a:pt x="120678" y="2389187"/>
                  <a:pt x="193703" y="2365375"/>
                  <a:pt x="209578" y="2505075"/>
                </a:cubicBezTo>
                <a:cubicBezTo>
                  <a:pt x="225453" y="2644775"/>
                  <a:pt x="218468" y="3340735"/>
                  <a:pt x="196243" y="3594735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7" name="Forme libre : forme 6">
            <a:extLst>
              <a:ext uri="{FF2B5EF4-FFF2-40B4-BE49-F238E27FC236}">
                <a16:creationId xmlns:a16="http://schemas.microsoft.com/office/drawing/2014/main" id="{DE2091A2-893D-4FD9-B5DC-08FAAC12AD69}"/>
              </a:ext>
            </a:extLst>
          </p:cNvPr>
          <p:cNvSpPr/>
          <p:nvPr/>
        </p:nvSpPr>
        <p:spPr>
          <a:xfrm>
            <a:off x="4667250" y="1800225"/>
            <a:ext cx="3514743" cy="3819524"/>
          </a:xfrm>
          <a:custGeom>
            <a:avLst/>
            <a:gdLst>
              <a:gd name="connsiteX0" fmla="*/ 0 w 4103757"/>
              <a:gd name="connsiteY0" fmla="*/ 3510562 h 3510562"/>
              <a:gd name="connsiteX1" fmla="*/ 228600 w 4103757"/>
              <a:gd name="connsiteY1" fmla="*/ 3215287 h 3510562"/>
              <a:gd name="connsiteX2" fmla="*/ 400050 w 4103757"/>
              <a:gd name="connsiteY2" fmla="*/ 3053362 h 3510562"/>
              <a:gd name="connsiteX3" fmla="*/ 923925 w 4103757"/>
              <a:gd name="connsiteY3" fmla="*/ 2748562 h 3510562"/>
              <a:gd name="connsiteX4" fmla="*/ 1162050 w 4103757"/>
              <a:gd name="connsiteY4" fmla="*/ 2691412 h 3510562"/>
              <a:gd name="connsiteX5" fmla="*/ 1533525 w 4103757"/>
              <a:gd name="connsiteY5" fmla="*/ 2500912 h 3510562"/>
              <a:gd name="connsiteX6" fmla="*/ 1638300 w 4103757"/>
              <a:gd name="connsiteY6" fmla="*/ 2110387 h 3510562"/>
              <a:gd name="connsiteX7" fmla="*/ 1838325 w 4103757"/>
              <a:gd name="connsiteY7" fmla="*/ 1719862 h 3510562"/>
              <a:gd name="connsiteX8" fmla="*/ 2190750 w 4103757"/>
              <a:gd name="connsiteY8" fmla="*/ 1291237 h 3510562"/>
              <a:gd name="connsiteX9" fmla="*/ 2381250 w 4103757"/>
              <a:gd name="connsiteY9" fmla="*/ 976912 h 3510562"/>
              <a:gd name="connsiteX10" fmla="*/ 2705100 w 4103757"/>
              <a:gd name="connsiteY10" fmla="*/ 795937 h 3510562"/>
              <a:gd name="connsiteX11" fmla="*/ 3181350 w 4103757"/>
              <a:gd name="connsiteY11" fmla="*/ 405412 h 3510562"/>
              <a:gd name="connsiteX12" fmla="*/ 3371850 w 4103757"/>
              <a:gd name="connsiteY12" fmla="*/ 110137 h 3510562"/>
              <a:gd name="connsiteX0" fmla="*/ 0 w 3181350"/>
              <a:gd name="connsiteY0" fmla="*/ 3105150 h 3105150"/>
              <a:gd name="connsiteX1" fmla="*/ 228600 w 3181350"/>
              <a:gd name="connsiteY1" fmla="*/ 2809875 h 3105150"/>
              <a:gd name="connsiteX2" fmla="*/ 400050 w 3181350"/>
              <a:gd name="connsiteY2" fmla="*/ 2647950 h 3105150"/>
              <a:gd name="connsiteX3" fmla="*/ 923925 w 3181350"/>
              <a:gd name="connsiteY3" fmla="*/ 2343150 h 3105150"/>
              <a:gd name="connsiteX4" fmla="*/ 1162050 w 3181350"/>
              <a:gd name="connsiteY4" fmla="*/ 2286000 h 3105150"/>
              <a:gd name="connsiteX5" fmla="*/ 1533525 w 3181350"/>
              <a:gd name="connsiteY5" fmla="*/ 2095500 h 3105150"/>
              <a:gd name="connsiteX6" fmla="*/ 1638300 w 3181350"/>
              <a:gd name="connsiteY6" fmla="*/ 1704975 h 3105150"/>
              <a:gd name="connsiteX7" fmla="*/ 1838325 w 3181350"/>
              <a:gd name="connsiteY7" fmla="*/ 1314450 h 3105150"/>
              <a:gd name="connsiteX8" fmla="*/ 2190750 w 3181350"/>
              <a:gd name="connsiteY8" fmla="*/ 885825 h 3105150"/>
              <a:gd name="connsiteX9" fmla="*/ 2381250 w 3181350"/>
              <a:gd name="connsiteY9" fmla="*/ 571500 h 3105150"/>
              <a:gd name="connsiteX10" fmla="*/ 2705100 w 3181350"/>
              <a:gd name="connsiteY10" fmla="*/ 390525 h 3105150"/>
              <a:gd name="connsiteX11" fmla="*/ 3181350 w 3181350"/>
              <a:gd name="connsiteY11" fmla="*/ 0 h 3105150"/>
              <a:gd name="connsiteX0" fmla="*/ 0 w 3181350"/>
              <a:gd name="connsiteY0" fmla="*/ 3105150 h 3105150"/>
              <a:gd name="connsiteX1" fmla="*/ 228600 w 3181350"/>
              <a:gd name="connsiteY1" fmla="*/ 2809875 h 3105150"/>
              <a:gd name="connsiteX2" fmla="*/ 400050 w 3181350"/>
              <a:gd name="connsiteY2" fmla="*/ 2647950 h 3105150"/>
              <a:gd name="connsiteX3" fmla="*/ 923925 w 3181350"/>
              <a:gd name="connsiteY3" fmla="*/ 2343150 h 3105150"/>
              <a:gd name="connsiteX4" fmla="*/ 1162050 w 3181350"/>
              <a:gd name="connsiteY4" fmla="*/ 2286000 h 3105150"/>
              <a:gd name="connsiteX5" fmla="*/ 1533525 w 3181350"/>
              <a:gd name="connsiteY5" fmla="*/ 2095500 h 3105150"/>
              <a:gd name="connsiteX6" fmla="*/ 1638300 w 3181350"/>
              <a:gd name="connsiteY6" fmla="*/ 1704975 h 3105150"/>
              <a:gd name="connsiteX7" fmla="*/ 1838325 w 3181350"/>
              <a:gd name="connsiteY7" fmla="*/ 1314450 h 3105150"/>
              <a:gd name="connsiteX8" fmla="*/ 2190750 w 3181350"/>
              <a:gd name="connsiteY8" fmla="*/ 885825 h 3105150"/>
              <a:gd name="connsiteX9" fmla="*/ 2381250 w 3181350"/>
              <a:gd name="connsiteY9" fmla="*/ 571500 h 3105150"/>
              <a:gd name="connsiteX10" fmla="*/ 2705100 w 3181350"/>
              <a:gd name="connsiteY10" fmla="*/ 390525 h 3105150"/>
              <a:gd name="connsiteX11" fmla="*/ 3181350 w 3181350"/>
              <a:gd name="connsiteY11" fmla="*/ 0 h 3105150"/>
              <a:gd name="connsiteX12" fmla="*/ 3181350 w 3181350"/>
              <a:gd name="connsiteY12" fmla="*/ 0 h 3105150"/>
              <a:gd name="connsiteX0" fmla="*/ 0 w 3333750"/>
              <a:gd name="connsiteY0" fmla="*/ 3305175 h 3305175"/>
              <a:gd name="connsiteX1" fmla="*/ 228600 w 3333750"/>
              <a:gd name="connsiteY1" fmla="*/ 3009900 h 3305175"/>
              <a:gd name="connsiteX2" fmla="*/ 400050 w 3333750"/>
              <a:gd name="connsiteY2" fmla="*/ 2847975 h 3305175"/>
              <a:gd name="connsiteX3" fmla="*/ 923925 w 3333750"/>
              <a:gd name="connsiteY3" fmla="*/ 2543175 h 3305175"/>
              <a:gd name="connsiteX4" fmla="*/ 1162050 w 3333750"/>
              <a:gd name="connsiteY4" fmla="*/ 2486025 h 3305175"/>
              <a:gd name="connsiteX5" fmla="*/ 1533525 w 3333750"/>
              <a:gd name="connsiteY5" fmla="*/ 2295525 h 3305175"/>
              <a:gd name="connsiteX6" fmla="*/ 1638300 w 3333750"/>
              <a:gd name="connsiteY6" fmla="*/ 1905000 h 3305175"/>
              <a:gd name="connsiteX7" fmla="*/ 1838325 w 3333750"/>
              <a:gd name="connsiteY7" fmla="*/ 1514475 h 3305175"/>
              <a:gd name="connsiteX8" fmla="*/ 2190750 w 3333750"/>
              <a:gd name="connsiteY8" fmla="*/ 1085850 h 3305175"/>
              <a:gd name="connsiteX9" fmla="*/ 2381250 w 3333750"/>
              <a:gd name="connsiteY9" fmla="*/ 771525 h 3305175"/>
              <a:gd name="connsiteX10" fmla="*/ 2705100 w 3333750"/>
              <a:gd name="connsiteY10" fmla="*/ 590550 h 3305175"/>
              <a:gd name="connsiteX11" fmla="*/ 3181350 w 3333750"/>
              <a:gd name="connsiteY11" fmla="*/ 200025 h 3305175"/>
              <a:gd name="connsiteX12" fmla="*/ 3333750 w 3333750"/>
              <a:gd name="connsiteY12" fmla="*/ 0 h 3305175"/>
              <a:gd name="connsiteX0" fmla="*/ 0 w 3342637"/>
              <a:gd name="connsiteY0" fmla="*/ 3323045 h 3323045"/>
              <a:gd name="connsiteX1" fmla="*/ 228600 w 3342637"/>
              <a:gd name="connsiteY1" fmla="*/ 3027770 h 3323045"/>
              <a:gd name="connsiteX2" fmla="*/ 400050 w 3342637"/>
              <a:gd name="connsiteY2" fmla="*/ 2865845 h 3323045"/>
              <a:gd name="connsiteX3" fmla="*/ 923925 w 3342637"/>
              <a:gd name="connsiteY3" fmla="*/ 2561045 h 3323045"/>
              <a:gd name="connsiteX4" fmla="*/ 1162050 w 3342637"/>
              <a:gd name="connsiteY4" fmla="*/ 2503895 h 3323045"/>
              <a:gd name="connsiteX5" fmla="*/ 1533525 w 3342637"/>
              <a:gd name="connsiteY5" fmla="*/ 2313395 h 3323045"/>
              <a:gd name="connsiteX6" fmla="*/ 1638300 w 3342637"/>
              <a:gd name="connsiteY6" fmla="*/ 1922870 h 3323045"/>
              <a:gd name="connsiteX7" fmla="*/ 1838325 w 3342637"/>
              <a:gd name="connsiteY7" fmla="*/ 1532345 h 3323045"/>
              <a:gd name="connsiteX8" fmla="*/ 2190750 w 3342637"/>
              <a:gd name="connsiteY8" fmla="*/ 1103720 h 3323045"/>
              <a:gd name="connsiteX9" fmla="*/ 2381250 w 3342637"/>
              <a:gd name="connsiteY9" fmla="*/ 789395 h 3323045"/>
              <a:gd name="connsiteX10" fmla="*/ 2705100 w 3342637"/>
              <a:gd name="connsiteY10" fmla="*/ 608420 h 3323045"/>
              <a:gd name="connsiteX11" fmla="*/ 3181350 w 3342637"/>
              <a:gd name="connsiteY11" fmla="*/ 217895 h 3323045"/>
              <a:gd name="connsiteX12" fmla="*/ 3333750 w 3342637"/>
              <a:gd name="connsiteY12" fmla="*/ 17870 h 3323045"/>
              <a:gd name="connsiteX13" fmla="*/ 3324225 w 3342637"/>
              <a:gd name="connsiteY13" fmla="*/ 8346 h 3323045"/>
              <a:gd name="connsiteX0" fmla="*/ 0 w 3514743"/>
              <a:gd name="connsiteY0" fmla="*/ 3819524 h 3819524"/>
              <a:gd name="connsiteX1" fmla="*/ 228600 w 3514743"/>
              <a:gd name="connsiteY1" fmla="*/ 3524249 h 3819524"/>
              <a:gd name="connsiteX2" fmla="*/ 400050 w 3514743"/>
              <a:gd name="connsiteY2" fmla="*/ 3362324 h 3819524"/>
              <a:gd name="connsiteX3" fmla="*/ 923925 w 3514743"/>
              <a:gd name="connsiteY3" fmla="*/ 3057524 h 3819524"/>
              <a:gd name="connsiteX4" fmla="*/ 1162050 w 3514743"/>
              <a:gd name="connsiteY4" fmla="*/ 3000374 h 3819524"/>
              <a:gd name="connsiteX5" fmla="*/ 1533525 w 3514743"/>
              <a:gd name="connsiteY5" fmla="*/ 2809874 h 3819524"/>
              <a:gd name="connsiteX6" fmla="*/ 1638300 w 3514743"/>
              <a:gd name="connsiteY6" fmla="*/ 2419349 h 3819524"/>
              <a:gd name="connsiteX7" fmla="*/ 1838325 w 3514743"/>
              <a:gd name="connsiteY7" fmla="*/ 2028824 h 3819524"/>
              <a:gd name="connsiteX8" fmla="*/ 2190750 w 3514743"/>
              <a:gd name="connsiteY8" fmla="*/ 1600199 h 3819524"/>
              <a:gd name="connsiteX9" fmla="*/ 2381250 w 3514743"/>
              <a:gd name="connsiteY9" fmla="*/ 1285874 h 3819524"/>
              <a:gd name="connsiteX10" fmla="*/ 2705100 w 3514743"/>
              <a:gd name="connsiteY10" fmla="*/ 1104899 h 3819524"/>
              <a:gd name="connsiteX11" fmla="*/ 3181350 w 3514743"/>
              <a:gd name="connsiteY11" fmla="*/ 714374 h 3819524"/>
              <a:gd name="connsiteX12" fmla="*/ 3333750 w 3514743"/>
              <a:gd name="connsiteY12" fmla="*/ 514349 h 3819524"/>
              <a:gd name="connsiteX13" fmla="*/ 3514725 w 3514743"/>
              <a:gd name="connsiteY13" fmla="*/ 0 h 38195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3514743" h="3819524">
                <a:moveTo>
                  <a:pt x="0" y="3819524"/>
                </a:moveTo>
                <a:cubicBezTo>
                  <a:pt x="80962" y="3709986"/>
                  <a:pt x="161925" y="3600449"/>
                  <a:pt x="228600" y="3524249"/>
                </a:cubicBezTo>
                <a:cubicBezTo>
                  <a:pt x="295275" y="3448049"/>
                  <a:pt x="284163" y="3440111"/>
                  <a:pt x="400050" y="3362324"/>
                </a:cubicBezTo>
                <a:cubicBezTo>
                  <a:pt x="515937" y="3284537"/>
                  <a:pt x="796925" y="3117849"/>
                  <a:pt x="923925" y="3057524"/>
                </a:cubicBezTo>
                <a:cubicBezTo>
                  <a:pt x="1050925" y="2997199"/>
                  <a:pt x="1060450" y="3041649"/>
                  <a:pt x="1162050" y="3000374"/>
                </a:cubicBezTo>
                <a:cubicBezTo>
                  <a:pt x="1263650" y="2959099"/>
                  <a:pt x="1454150" y="2906712"/>
                  <a:pt x="1533525" y="2809874"/>
                </a:cubicBezTo>
                <a:cubicBezTo>
                  <a:pt x="1612900" y="2713036"/>
                  <a:pt x="1587500" y="2549524"/>
                  <a:pt x="1638300" y="2419349"/>
                </a:cubicBezTo>
                <a:cubicBezTo>
                  <a:pt x="1689100" y="2289174"/>
                  <a:pt x="1746250" y="2165349"/>
                  <a:pt x="1838325" y="2028824"/>
                </a:cubicBezTo>
                <a:cubicBezTo>
                  <a:pt x="1930400" y="1892299"/>
                  <a:pt x="2100262" y="1724024"/>
                  <a:pt x="2190750" y="1600199"/>
                </a:cubicBezTo>
                <a:cubicBezTo>
                  <a:pt x="2281238" y="1476374"/>
                  <a:pt x="2295525" y="1368424"/>
                  <a:pt x="2381250" y="1285874"/>
                </a:cubicBezTo>
                <a:cubicBezTo>
                  <a:pt x="2466975" y="1203324"/>
                  <a:pt x="2571750" y="1200149"/>
                  <a:pt x="2705100" y="1104899"/>
                </a:cubicBezTo>
                <a:cubicBezTo>
                  <a:pt x="2838450" y="1009649"/>
                  <a:pt x="3070225" y="828674"/>
                  <a:pt x="3181350" y="714374"/>
                </a:cubicBezTo>
                <a:lnTo>
                  <a:pt x="3333750" y="514349"/>
                </a:lnTo>
                <a:cubicBezTo>
                  <a:pt x="3357562" y="479424"/>
                  <a:pt x="3516709" y="1984"/>
                  <a:pt x="3514725" y="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0" name="Forme libre : forme 9">
            <a:extLst>
              <a:ext uri="{FF2B5EF4-FFF2-40B4-BE49-F238E27FC236}">
                <a16:creationId xmlns:a16="http://schemas.microsoft.com/office/drawing/2014/main" id="{A3F9438B-574A-41ED-A02A-B92F4E8208B1}"/>
              </a:ext>
            </a:extLst>
          </p:cNvPr>
          <p:cNvSpPr/>
          <p:nvPr/>
        </p:nvSpPr>
        <p:spPr>
          <a:xfrm>
            <a:off x="5052060" y="2735580"/>
            <a:ext cx="4960620" cy="2552831"/>
          </a:xfrm>
          <a:custGeom>
            <a:avLst/>
            <a:gdLst>
              <a:gd name="connsiteX0" fmla="*/ 4960620 w 4960620"/>
              <a:gd name="connsiteY0" fmla="*/ 0 h 2552831"/>
              <a:gd name="connsiteX1" fmla="*/ 4472940 w 4960620"/>
              <a:gd name="connsiteY1" fmla="*/ 190500 h 2552831"/>
              <a:gd name="connsiteX2" fmla="*/ 4267200 w 4960620"/>
              <a:gd name="connsiteY2" fmla="*/ 266700 h 2552831"/>
              <a:gd name="connsiteX3" fmla="*/ 3985260 w 4960620"/>
              <a:gd name="connsiteY3" fmla="*/ 419100 h 2552831"/>
              <a:gd name="connsiteX4" fmla="*/ 3810000 w 4960620"/>
              <a:gd name="connsiteY4" fmla="*/ 609600 h 2552831"/>
              <a:gd name="connsiteX5" fmla="*/ 3810000 w 4960620"/>
              <a:gd name="connsiteY5" fmla="*/ 693420 h 2552831"/>
              <a:gd name="connsiteX6" fmla="*/ 3672840 w 4960620"/>
              <a:gd name="connsiteY6" fmla="*/ 838200 h 2552831"/>
              <a:gd name="connsiteX7" fmla="*/ 3489960 w 4960620"/>
              <a:gd name="connsiteY7" fmla="*/ 944880 h 2552831"/>
              <a:gd name="connsiteX8" fmla="*/ 3345180 w 4960620"/>
              <a:gd name="connsiteY8" fmla="*/ 967740 h 2552831"/>
              <a:gd name="connsiteX9" fmla="*/ 3070860 w 4960620"/>
              <a:gd name="connsiteY9" fmla="*/ 1135380 h 2552831"/>
              <a:gd name="connsiteX10" fmla="*/ 2903220 w 4960620"/>
              <a:gd name="connsiteY10" fmla="*/ 1379220 h 2552831"/>
              <a:gd name="connsiteX11" fmla="*/ 2636520 w 4960620"/>
              <a:gd name="connsiteY11" fmla="*/ 1653540 h 2552831"/>
              <a:gd name="connsiteX12" fmla="*/ 2506980 w 4960620"/>
              <a:gd name="connsiteY12" fmla="*/ 1836420 h 2552831"/>
              <a:gd name="connsiteX13" fmla="*/ 2133600 w 4960620"/>
              <a:gd name="connsiteY13" fmla="*/ 2049780 h 2552831"/>
              <a:gd name="connsiteX14" fmla="*/ 1783080 w 4960620"/>
              <a:gd name="connsiteY14" fmla="*/ 2278380 h 2552831"/>
              <a:gd name="connsiteX15" fmla="*/ 1249680 w 4960620"/>
              <a:gd name="connsiteY15" fmla="*/ 2506980 h 2552831"/>
              <a:gd name="connsiteX16" fmla="*/ 830580 w 4960620"/>
              <a:gd name="connsiteY16" fmla="*/ 2453640 h 2552831"/>
              <a:gd name="connsiteX17" fmla="*/ 571500 w 4960620"/>
              <a:gd name="connsiteY17" fmla="*/ 2545080 h 2552831"/>
              <a:gd name="connsiteX18" fmla="*/ 342900 w 4960620"/>
              <a:gd name="connsiteY18" fmla="*/ 2537460 h 2552831"/>
              <a:gd name="connsiteX19" fmla="*/ 236220 w 4960620"/>
              <a:gd name="connsiteY19" fmla="*/ 2453640 h 2552831"/>
              <a:gd name="connsiteX20" fmla="*/ 0 w 4960620"/>
              <a:gd name="connsiteY20" fmla="*/ 2529840 h 25528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4960620" h="2552831">
                <a:moveTo>
                  <a:pt x="4960620" y="0"/>
                </a:moveTo>
                <a:lnTo>
                  <a:pt x="4472940" y="190500"/>
                </a:lnTo>
                <a:cubicBezTo>
                  <a:pt x="4357370" y="234950"/>
                  <a:pt x="4348480" y="228600"/>
                  <a:pt x="4267200" y="266700"/>
                </a:cubicBezTo>
                <a:cubicBezTo>
                  <a:pt x="4185920" y="304800"/>
                  <a:pt x="4061460" y="361950"/>
                  <a:pt x="3985260" y="419100"/>
                </a:cubicBezTo>
                <a:cubicBezTo>
                  <a:pt x="3909060" y="476250"/>
                  <a:pt x="3839210" y="563880"/>
                  <a:pt x="3810000" y="609600"/>
                </a:cubicBezTo>
                <a:cubicBezTo>
                  <a:pt x="3780790" y="655320"/>
                  <a:pt x="3832860" y="655320"/>
                  <a:pt x="3810000" y="693420"/>
                </a:cubicBezTo>
                <a:cubicBezTo>
                  <a:pt x="3787140" y="731520"/>
                  <a:pt x="3726180" y="796290"/>
                  <a:pt x="3672840" y="838200"/>
                </a:cubicBezTo>
                <a:cubicBezTo>
                  <a:pt x="3619500" y="880110"/>
                  <a:pt x="3544570" y="923290"/>
                  <a:pt x="3489960" y="944880"/>
                </a:cubicBezTo>
                <a:cubicBezTo>
                  <a:pt x="3435350" y="966470"/>
                  <a:pt x="3415030" y="935990"/>
                  <a:pt x="3345180" y="967740"/>
                </a:cubicBezTo>
                <a:cubicBezTo>
                  <a:pt x="3275330" y="999490"/>
                  <a:pt x="3144520" y="1066800"/>
                  <a:pt x="3070860" y="1135380"/>
                </a:cubicBezTo>
                <a:cubicBezTo>
                  <a:pt x="2997200" y="1203960"/>
                  <a:pt x="2975610" y="1292860"/>
                  <a:pt x="2903220" y="1379220"/>
                </a:cubicBezTo>
                <a:cubicBezTo>
                  <a:pt x="2830830" y="1465580"/>
                  <a:pt x="2702560" y="1577340"/>
                  <a:pt x="2636520" y="1653540"/>
                </a:cubicBezTo>
                <a:cubicBezTo>
                  <a:pt x="2570480" y="1729740"/>
                  <a:pt x="2590800" y="1770380"/>
                  <a:pt x="2506980" y="1836420"/>
                </a:cubicBezTo>
                <a:cubicBezTo>
                  <a:pt x="2423160" y="1902460"/>
                  <a:pt x="2254250" y="1976120"/>
                  <a:pt x="2133600" y="2049780"/>
                </a:cubicBezTo>
                <a:cubicBezTo>
                  <a:pt x="2012950" y="2123440"/>
                  <a:pt x="1930400" y="2202180"/>
                  <a:pt x="1783080" y="2278380"/>
                </a:cubicBezTo>
                <a:cubicBezTo>
                  <a:pt x="1635760" y="2354580"/>
                  <a:pt x="1408430" y="2477770"/>
                  <a:pt x="1249680" y="2506980"/>
                </a:cubicBezTo>
                <a:cubicBezTo>
                  <a:pt x="1090930" y="2536190"/>
                  <a:pt x="943610" y="2447290"/>
                  <a:pt x="830580" y="2453640"/>
                </a:cubicBezTo>
                <a:cubicBezTo>
                  <a:pt x="717550" y="2459990"/>
                  <a:pt x="652780" y="2531110"/>
                  <a:pt x="571500" y="2545080"/>
                </a:cubicBezTo>
                <a:cubicBezTo>
                  <a:pt x="490220" y="2559050"/>
                  <a:pt x="398780" y="2552700"/>
                  <a:pt x="342900" y="2537460"/>
                </a:cubicBezTo>
                <a:cubicBezTo>
                  <a:pt x="287020" y="2522220"/>
                  <a:pt x="293370" y="2454910"/>
                  <a:pt x="236220" y="2453640"/>
                </a:cubicBezTo>
                <a:cubicBezTo>
                  <a:pt x="179070" y="2452370"/>
                  <a:pt x="89535" y="2491105"/>
                  <a:pt x="0" y="252984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2" name="Forme libre : forme 11">
            <a:extLst>
              <a:ext uri="{FF2B5EF4-FFF2-40B4-BE49-F238E27FC236}">
                <a16:creationId xmlns:a16="http://schemas.microsoft.com/office/drawing/2014/main" id="{944CCB70-F3D6-4557-9C2F-76D3681E987B}"/>
              </a:ext>
            </a:extLst>
          </p:cNvPr>
          <p:cNvSpPr/>
          <p:nvPr/>
        </p:nvSpPr>
        <p:spPr>
          <a:xfrm>
            <a:off x="4076700" y="2202180"/>
            <a:ext cx="4556760" cy="3308828"/>
          </a:xfrm>
          <a:custGeom>
            <a:avLst/>
            <a:gdLst>
              <a:gd name="connsiteX0" fmla="*/ 0 w 4556760"/>
              <a:gd name="connsiteY0" fmla="*/ 0 h 3308828"/>
              <a:gd name="connsiteX1" fmla="*/ 266700 w 4556760"/>
              <a:gd name="connsiteY1" fmla="*/ 243840 h 3308828"/>
              <a:gd name="connsiteX2" fmla="*/ 670560 w 4556760"/>
              <a:gd name="connsiteY2" fmla="*/ 457200 h 3308828"/>
              <a:gd name="connsiteX3" fmla="*/ 1219200 w 4556760"/>
              <a:gd name="connsiteY3" fmla="*/ 807720 h 3308828"/>
              <a:gd name="connsiteX4" fmla="*/ 1341120 w 4556760"/>
              <a:gd name="connsiteY4" fmla="*/ 967740 h 3308828"/>
              <a:gd name="connsiteX5" fmla="*/ 1661160 w 4556760"/>
              <a:gd name="connsiteY5" fmla="*/ 1333500 h 3308828"/>
              <a:gd name="connsiteX6" fmla="*/ 2080260 w 4556760"/>
              <a:gd name="connsiteY6" fmla="*/ 1661160 h 3308828"/>
              <a:gd name="connsiteX7" fmla="*/ 2484120 w 4556760"/>
              <a:gd name="connsiteY7" fmla="*/ 1927860 h 3308828"/>
              <a:gd name="connsiteX8" fmla="*/ 2865120 w 4556760"/>
              <a:gd name="connsiteY8" fmla="*/ 2171700 h 3308828"/>
              <a:gd name="connsiteX9" fmla="*/ 3055620 w 4556760"/>
              <a:gd name="connsiteY9" fmla="*/ 2514600 h 3308828"/>
              <a:gd name="connsiteX10" fmla="*/ 3322320 w 4556760"/>
              <a:gd name="connsiteY10" fmla="*/ 2674620 h 3308828"/>
              <a:gd name="connsiteX11" fmla="*/ 3825240 w 4556760"/>
              <a:gd name="connsiteY11" fmla="*/ 2743200 h 3308828"/>
              <a:gd name="connsiteX12" fmla="*/ 4008120 w 4556760"/>
              <a:gd name="connsiteY12" fmla="*/ 2895600 h 3308828"/>
              <a:gd name="connsiteX13" fmla="*/ 4465320 w 4556760"/>
              <a:gd name="connsiteY13" fmla="*/ 3246120 h 3308828"/>
              <a:gd name="connsiteX14" fmla="*/ 4556760 w 4556760"/>
              <a:gd name="connsiteY14" fmla="*/ 3307080 h 33088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4556760" h="3308828">
                <a:moveTo>
                  <a:pt x="0" y="0"/>
                </a:moveTo>
                <a:cubicBezTo>
                  <a:pt x="77470" y="83820"/>
                  <a:pt x="154940" y="167640"/>
                  <a:pt x="266700" y="243840"/>
                </a:cubicBezTo>
                <a:cubicBezTo>
                  <a:pt x="378460" y="320040"/>
                  <a:pt x="511810" y="363220"/>
                  <a:pt x="670560" y="457200"/>
                </a:cubicBezTo>
                <a:cubicBezTo>
                  <a:pt x="829310" y="551180"/>
                  <a:pt x="1107440" y="722630"/>
                  <a:pt x="1219200" y="807720"/>
                </a:cubicBezTo>
                <a:cubicBezTo>
                  <a:pt x="1330960" y="892810"/>
                  <a:pt x="1267460" y="880110"/>
                  <a:pt x="1341120" y="967740"/>
                </a:cubicBezTo>
                <a:cubicBezTo>
                  <a:pt x="1414780" y="1055370"/>
                  <a:pt x="1537970" y="1217930"/>
                  <a:pt x="1661160" y="1333500"/>
                </a:cubicBezTo>
                <a:cubicBezTo>
                  <a:pt x="1784350" y="1449070"/>
                  <a:pt x="1943100" y="1562100"/>
                  <a:pt x="2080260" y="1661160"/>
                </a:cubicBezTo>
                <a:cubicBezTo>
                  <a:pt x="2217420" y="1760220"/>
                  <a:pt x="2353310" y="1842770"/>
                  <a:pt x="2484120" y="1927860"/>
                </a:cubicBezTo>
                <a:cubicBezTo>
                  <a:pt x="2614930" y="2012950"/>
                  <a:pt x="2769870" y="2073910"/>
                  <a:pt x="2865120" y="2171700"/>
                </a:cubicBezTo>
                <a:cubicBezTo>
                  <a:pt x="2960370" y="2269490"/>
                  <a:pt x="2979420" y="2430780"/>
                  <a:pt x="3055620" y="2514600"/>
                </a:cubicBezTo>
                <a:cubicBezTo>
                  <a:pt x="3131820" y="2598420"/>
                  <a:pt x="3194050" y="2636520"/>
                  <a:pt x="3322320" y="2674620"/>
                </a:cubicBezTo>
                <a:cubicBezTo>
                  <a:pt x="3450590" y="2712720"/>
                  <a:pt x="3710940" y="2706370"/>
                  <a:pt x="3825240" y="2743200"/>
                </a:cubicBezTo>
                <a:cubicBezTo>
                  <a:pt x="3939540" y="2780030"/>
                  <a:pt x="3901440" y="2811780"/>
                  <a:pt x="4008120" y="2895600"/>
                </a:cubicBezTo>
                <a:cubicBezTo>
                  <a:pt x="4114800" y="2979420"/>
                  <a:pt x="4373880" y="3177540"/>
                  <a:pt x="4465320" y="3246120"/>
                </a:cubicBezTo>
                <a:cubicBezTo>
                  <a:pt x="4556760" y="3314700"/>
                  <a:pt x="4556760" y="3310890"/>
                  <a:pt x="4556760" y="330708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4" name="Forme libre : forme 23">
            <a:extLst>
              <a:ext uri="{FF2B5EF4-FFF2-40B4-BE49-F238E27FC236}">
                <a16:creationId xmlns:a16="http://schemas.microsoft.com/office/drawing/2014/main" id="{95D7BB21-081F-4A5B-968A-0D05182EA29B}"/>
              </a:ext>
            </a:extLst>
          </p:cNvPr>
          <p:cNvSpPr/>
          <p:nvPr/>
        </p:nvSpPr>
        <p:spPr>
          <a:xfrm>
            <a:off x="6172200" y="4654550"/>
            <a:ext cx="647700" cy="374650"/>
          </a:xfrm>
          <a:custGeom>
            <a:avLst/>
            <a:gdLst>
              <a:gd name="connsiteX0" fmla="*/ 0 w 647700"/>
              <a:gd name="connsiteY0" fmla="*/ 0 h 374650"/>
              <a:gd name="connsiteX1" fmla="*/ 260350 w 647700"/>
              <a:gd name="connsiteY1" fmla="*/ 127000 h 374650"/>
              <a:gd name="connsiteX2" fmla="*/ 514350 w 647700"/>
              <a:gd name="connsiteY2" fmla="*/ 222250 h 374650"/>
              <a:gd name="connsiteX3" fmla="*/ 647700 w 647700"/>
              <a:gd name="connsiteY3" fmla="*/ 374650 h 374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47700" h="374650">
                <a:moveTo>
                  <a:pt x="0" y="0"/>
                </a:moveTo>
                <a:cubicBezTo>
                  <a:pt x="87312" y="44979"/>
                  <a:pt x="174625" y="89958"/>
                  <a:pt x="260350" y="127000"/>
                </a:cubicBezTo>
                <a:cubicBezTo>
                  <a:pt x="346075" y="164042"/>
                  <a:pt x="449792" y="180975"/>
                  <a:pt x="514350" y="222250"/>
                </a:cubicBezTo>
                <a:cubicBezTo>
                  <a:pt x="578908" y="263525"/>
                  <a:pt x="613304" y="319087"/>
                  <a:pt x="647700" y="37465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1" name="Forme libre : forme 30">
            <a:extLst>
              <a:ext uri="{FF2B5EF4-FFF2-40B4-BE49-F238E27FC236}">
                <a16:creationId xmlns:a16="http://schemas.microsoft.com/office/drawing/2014/main" id="{9B914AB4-097F-4566-ACFF-8B65D8AD4BA5}"/>
              </a:ext>
            </a:extLst>
          </p:cNvPr>
          <p:cNvSpPr/>
          <p:nvPr/>
        </p:nvSpPr>
        <p:spPr>
          <a:xfrm>
            <a:off x="4794250" y="3968750"/>
            <a:ext cx="1099770" cy="1276350"/>
          </a:xfrm>
          <a:custGeom>
            <a:avLst/>
            <a:gdLst>
              <a:gd name="connsiteX0" fmla="*/ 0 w 1099770"/>
              <a:gd name="connsiteY0" fmla="*/ 0 h 1276350"/>
              <a:gd name="connsiteX1" fmla="*/ 38100 w 1099770"/>
              <a:gd name="connsiteY1" fmla="*/ 63500 h 1276350"/>
              <a:gd name="connsiteX2" fmla="*/ 22225 w 1099770"/>
              <a:gd name="connsiteY2" fmla="*/ 130175 h 1276350"/>
              <a:gd name="connsiteX3" fmla="*/ 171450 w 1099770"/>
              <a:gd name="connsiteY3" fmla="*/ 139700 h 1276350"/>
              <a:gd name="connsiteX4" fmla="*/ 352425 w 1099770"/>
              <a:gd name="connsiteY4" fmla="*/ 203200 h 1276350"/>
              <a:gd name="connsiteX5" fmla="*/ 419100 w 1099770"/>
              <a:gd name="connsiteY5" fmla="*/ 193675 h 1276350"/>
              <a:gd name="connsiteX6" fmla="*/ 584200 w 1099770"/>
              <a:gd name="connsiteY6" fmla="*/ 177800 h 1276350"/>
              <a:gd name="connsiteX7" fmla="*/ 685800 w 1099770"/>
              <a:gd name="connsiteY7" fmla="*/ 244475 h 1276350"/>
              <a:gd name="connsiteX8" fmla="*/ 844550 w 1099770"/>
              <a:gd name="connsiteY8" fmla="*/ 320675 h 1276350"/>
              <a:gd name="connsiteX9" fmla="*/ 955675 w 1099770"/>
              <a:gd name="connsiteY9" fmla="*/ 450850 h 1276350"/>
              <a:gd name="connsiteX10" fmla="*/ 1022350 w 1099770"/>
              <a:gd name="connsiteY10" fmla="*/ 619125 h 1276350"/>
              <a:gd name="connsiteX11" fmla="*/ 1069975 w 1099770"/>
              <a:gd name="connsiteY11" fmla="*/ 736600 h 1276350"/>
              <a:gd name="connsiteX12" fmla="*/ 1054100 w 1099770"/>
              <a:gd name="connsiteY12" fmla="*/ 920750 h 1276350"/>
              <a:gd name="connsiteX13" fmla="*/ 1098550 w 1099770"/>
              <a:gd name="connsiteY13" fmla="*/ 1003300 h 1276350"/>
              <a:gd name="connsiteX14" fmla="*/ 996950 w 1099770"/>
              <a:gd name="connsiteY14" fmla="*/ 1130300 h 1276350"/>
              <a:gd name="connsiteX15" fmla="*/ 923925 w 1099770"/>
              <a:gd name="connsiteY15" fmla="*/ 1276350 h 1276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099770" h="1276350">
                <a:moveTo>
                  <a:pt x="0" y="0"/>
                </a:moveTo>
                <a:cubicBezTo>
                  <a:pt x="17198" y="20902"/>
                  <a:pt x="34396" y="41804"/>
                  <a:pt x="38100" y="63500"/>
                </a:cubicBezTo>
                <a:cubicBezTo>
                  <a:pt x="41804" y="85196"/>
                  <a:pt x="0" y="117475"/>
                  <a:pt x="22225" y="130175"/>
                </a:cubicBezTo>
                <a:cubicBezTo>
                  <a:pt x="44450" y="142875"/>
                  <a:pt x="116417" y="127529"/>
                  <a:pt x="171450" y="139700"/>
                </a:cubicBezTo>
                <a:cubicBezTo>
                  <a:pt x="226483" y="151871"/>
                  <a:pt x="311150" y="194204"/>
                  <a:pt x="352425" y="203200"/>
                </a:cubicBezTo>
                <a:cubicBezTo>
                  <a:pt x="393700" y="212196"/>
                  <a:pt x="380471" y="197908"/>
                  <a:pt x="419100" y="193675"/>
                </a:cubicBezTo>
                <a:cubicBezTo>
                  <a:pt x="457729" y="189442"/>
                  <a:pt x="539750" y="169333"/>
                  <a:pt x="584200" y="177800"/>
                </a:cubicBezTo>
                <a:cubicBezTo>
                  <a:pt x="628650" y="186267"/>
                  <a:pt x="642408" y="220662"/>
                  <a:pt x="685800" y="244475"/>
                </a:cubicBezTo>
                <a:cubicBezTo>
                  <a:pt x="729192" y="268288"/>
                  <a:pt x="799571" y="286279"/>
                  <a:pt x="844550" y="320675"/>
                </a:cubicBezTo>
                <a:cubicBezTo>
                  <a:pt x="889529" y="355071"/>
                  <a:pt x="926042" y="401108"/>
                  <a:pt x="955675" y="450850"/>
                </a:cubicBezTo>
                <a:cubicBezTo>
                  <a:pt x="985308" y="500592"/>
                  <a:pt x="1003300" y="571500"/>
                  <a:pt x="1022350" y="619125"/>
                </a:cubicBezTo>
                <a:cubicBezTo>
                  <a:pt x="1041400" y="666750"/>
                  <a:pt x="1064683" y="686329"/>
                  <a:pt x="1069975" y="736600"/>
                </a:cubicBezTo>
                <a:cubicBezTo>
                  <a:pt x="1075267" y="786871"/>
                  <a:pt x="1049338" y="876300"/>
                  <a:pt x="1054100" y="920750"/>
                </a:cubicBezTo>
                <a:cubicBezTo>
                  <a:pt x="1058863" y="965200"/>
                  <a:pt x="1108075" y="968375"/>
                  <a:pt x="1098550" y="1003300"/>
                </a:cubicBezTo>
                <a:cubicBezTo>
                  <a:pt x="1089025" y="1038225"/>
                  <a:pt x="1026054" y="1084792"/>
                  <a:pt x="996950" y="1130300"/>
                </a:cubicBezTo>
                <a:cubicBezTo>
                  <a:pt x="967846" y="1175808"/>
                  <a:pt x="945885" y="1226079"/>
                  <a:pt x="923925" y="127635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630" name="Rectangle 629">
            <a:extLst>
              <a:ext uri="{FF2B5EF4-FFF2-40B4-BE49-F238E27FC236}">
                <a16:creationId xmlns:a16="http://schemas.microsoft.com/office/drawing/2014/main" id="{B534E08F-1B77-430C-A4BB-7DD856958AEA}"/>
              </a:ext>
            </a:extLst>
          </p:cNvPr>
          <p:cNvSpPr/>
          <p:nvPr/>
        </p:nvSpPr>
        <p:spPr>
          <a:xfrm rot="762525">
            <a:off x="2520144" y="492388"/>
            <a:ext cx="176556" cy="2034079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65" name="Forme libre : forme 64">
            <a:extLst>
              <a:ext uri="{FF2B5EF4-FFF2-40B4-BE49-F238E27FC236}">
                <a16:creationId xmlns:a16="http://schemas.microsoft.com/office/drawing/2014/main" id="{E9D5A3E5-AD50-4EEC-8597-72ED31D03BAE}"/>
              </a:ext>
            </a:extLst>
          </p:cNvPr>
          <p:cNvSpPr/>
          <p:nvPr/>
        </p:nvSpPr>
        <p:spPr>
          <a:xfrm>
            <a:off x="119502" y="738807"/>
            <a:ext cx="222344" cy="269732"/>
          </a:xfrm>
          <a:custGeom>
            <a:avLst/>
            <a:gdLst>
              <a:gd name="connsiteX0" fmla="*/ 0 w 219075"/>
              <a:gd name="connsiteY0" fmla="*/ 0 h 333375"/>
              <a:gd name="connsiteX1" fmla="*/ 142875 w 219075"/>
              <a:gd name="connsiteY1" fmla="*/ 104775 h 333375"/>
              <a:gd name="connsiteX2" fmla="*/ 28575 w 219075"/>
              <a:gd name="connsiteY2" fmla="*/ 228600 h 333375"/>
              <a:gd name="connsiteX3" fmla="*/ 219075 w 219075"/>
              <a:gd name="connsiteY3" fmla="*/ 333375 h 333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9075" h="333375">
                <a:moveTo>
                  <a:pt x="0" y="0"/>
                </a:moveTo>
                <a:cubicBezTo>
                  <a:pt x="69056" y="33337"/>
                  <a:pt x="138113" y="66675"/>
                  <a:pt x="142875" y="104775"/>
                </a:cubicBezTo>
                <a:cubicBezTo>
                  <a:pt x="147638" y="142875"/>
                  <a:pt x="15875" y="190500"/>
                  <a:pt x="28575" y="228600"/>
                </a:cubicBezTo>
                <a:cubicBezTo>
                  <a:pt x="41275" y="266700"/>
                  <a:pt x="130175" y="300037"/>
                  <a:pt x="219075" y="333375"/>
                </a:cubicBezTo>
              </a:path>
            </a:pathLst>
          </a:custGeom>
          <a:noFill/>
          <a:ln w="19050" cmpd="dbl">
            <a:solidFill>
              <a:srgbClr val="7030A0"/>
            </a:solidFill>
            <a:headEnd type="stealth" w="lg" len="lg"/>
            <a:tailEnd type="stealth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70" name="ZoneTexte 69">
            <a:extLst>
              <a:ext uri="{FF2B5EF4-FFF2-40B4-BE49-F238E27FC236}">
                <a16:creationId xmlns:a16="http://schemas.microsoft.com/office/drawing/2014/main" id="{315A8E70-2BC1-4E13-AC01-966151702F07}"/>
              </a:ext>
            </a:extLst>
          </p:cNvPr>
          <p:cNvSpPr txBox="1"/>
          <p:nvPr/>
        </p:nvSpPr>
        <p:spPr>
          <a:xfrm>
            <a:off x="372469" y="739891"/>
            <a:ext cx="232031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Axe autoroutier (E411)</a:t>
            </a:r>
            <a:endParaRPr lang="fr-BE" sz="1100" dirty="0"/>
          </a:p>
        </p:txBody>
      </p:sp>
      <p:sp>
        <p:nvSpPr>
          <p:cNvPr id="72" name="ZoneTexte 71">
            <a:extLst>
              <a:ext uri="{FF2B5EF4-FFF2-40B4-BE49-F238E27FC236}">
                <a16:creationId xmlns:a16="http://schemas.microsoft.com/office/drawing/2014/main" id="{CD546C32-B5BB-478F-A054-281AF16F3FD6}"/>
              </a:ext>
            </a:extLst>
          </p:cNvPr>
          <p:cNvSpPr txBox="1"/>
          <p:nvPr/>
        </p:nvSpPr>
        <p:spPr>
          <a:xfrm>
            <a:off x="368515" y="1129615"/>
            <a:ext cx="232031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Réseau routier régional</a:t>
            </a:r>
            <a:endParaRPr lang="fr-BE" sz="1100" dirty="0"/>
          </a:p>
        </p:txBody>
      </p:sp>
      <p:sp>
        <p:nvSpPr>
          <p:cNvPr id="75" name="ZoneTexte 74">
            <a:extLst>
              <a:ext uri="{FF2B5EF4-FFF2-40B4-BE49-F238E27FC236}">
                <a16:creationId xmlns:a16="http://schemas.microsoft.com/office/drawing/2014/main" id="{A63126DA-CE96-4F57-BDFA-36734724A8EF}"/>
              </a:ext>
            </a:extLst>
          </p:cNvPr>
          <p:cNvSpPr txBox="1"/>
          <p:nvPr/>
        </p:nvSpPr>
        <p:spPr>
          <a:xfrm>
            <a:off x="334208" y="253470"/>
            <a:ext cx="1712217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Pôles de développement et d’appui touristique</a:t>
            </a:r>
            <a:endParaRPr lang="fr-BE" sz="1100" dirty="0"/>
          </a:p>
        </p:txBody>
      </p:sp>
      <p:sp>
        <p:nvSpPr>
          <p:cNvPr id="79" name="Forme libre : forme 78">
            <a:extLst>
              <a:ext uri="{FF2B5EF4-FFF2-40B4-BE49-F238E27FC236}">
                <a16:creationId xmlns:a16="http://schemas.microsoft.com/office/drawing/2014/main" id="{70D37981-2D87-40ED-BAFC-FFC8C63CE60C}"/>
              </a:ext>
            </a:extLst>
          </p:cNvPr>
          <p:cNvSpPr/>
          <p:nvPr/>
        </p:nvSpPr>
        <p:spPr>
          <a:xfrm>
            <a:off x="112109" y="1132204"/>
            <a:ext cx="222344" cy="269732"/>
          </a:xfrm>
          <a:custGeom>
            <a:avLst/>
            <a:gdLst>
              <a:gd name="connsiteX0" fmla="*/ 0 w 219075"/>
              <a:gd name="connsiteY0" fmla="*/ 0 h 333375"/>
              <a:gd name="connsiteX1" fmla="*/ 142875 w 219075"/>
              <a:gd name="connsiteY1" fmla="*/ 104775 h 333375"/>
              <a:gd name="connsiteX2" fmla="*/ 28575 w 219075"/>
              <a:gd name="connsiteY2" fmla="*/ 228600 h 333375"/>
              <a:gd name="connsiteX3" fmla="*/ 219075 w 219075"/>
              <a:gd name="connsiteY3" fmla="*/ 333375 h 333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9075" h="333375">
                <a:moveTo>
                  <a:pt x="0" y="0"/>
                </a:moveTo>
                <a:cubicBezTo>
                  <a:pt x="69056" y="33337"/>
                  <a:pt x="138113" y="66675"/>
                  <a:pt x="142875" y="104775"/>
                </a:cubicBezTo>
                <a:cubicBezTo>
                  <a:pt x="147638" y="142875"/>
                  <a:pt x="15875" y="190500"/>
                  <a:pt x="28575" y="228600"/>
                </a:cubicBezTo>
                <a:cubicBezTo>
                  <a:pt x="41275" y="266700"/>
                  <a:pt x="130175" y="300037"/>
                  <a:pt x="219075" y="333375"/>
                </a:cubicBezTo>
              </a:path>
            </a:pathLst>
          </a:custGeom>
          <a:noFill/>
          <a:ln w="12700" cmpd="sng">
            <a:solidFill>
              <a:schemeClr val="bg1">
                <a:lumMod val="75000"/>
              </a:schemeClr>
            </a:solidFill>
            <a:headEnd type="none" w="lg" len="lg"/>
            <a:tailEnd type="none" w="lg" len="lg"/>
            <a:extLst>
              <a:ext uri="{C807C97D-BFC1-408E-A445-0C87EB9F89A2}">
                <ask:lineSketchStyleProps xmlns:ask="http://schemas.microsoft.com/office/drawing/2018/sketchyshapes">
                  <ask:type>
                    <ask:lineSketchNone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80" name="Forme libre : forme 79">
            <a:extLst>
              <a:ext uri="{FF2B5EF4-FFF2-40B4-BE49-F238E27FC236}">
                <a16:creationId xmlns:a16="http://schemas.microsoft.com/office/drawing/2014/main" id="{51586F8B-F076-4975-89E8-64CD98B2DE98}"/>
              </a:ext>
            </a:extLst>
          </p:cNvPr>
          <p:cNvSpPr/>
          <p:nvPr/>
        </p:nvSpPr>
        <p:spPr>
          <a:xfrm>
            <a:off x="98416" y="349764"/>
            <a:ext cx="235086" cy="196167"/>
          </a:xfrm>
          <a:custGeom>
            <a:avLst/>
            <a:gdLst>
              <a:gd name="connsiteX0" fmla="*/ 204899 w 424322"/>
              <a:gd name="connsiteY0" fmla="*/ 139009 h 387565"/>
              <a:gd name="connsiteX1" fmla="*/ 309674 w 424322"/>
              <a:gd name="connsiteY1" fmla="*/ 5659 h 387565"/>
              <a:gd name="connsiteX2" fmla="*/ 423974 w 424322"/>
              <a:gd name="connsiteY2" fmla="*/ 43759 h 387565"/>
              <a:gd name="connsiteX3" fmla="*/ 347774 w 424322"/>
              <a:gd name="connsiteY3" fmla="*/ 215209 h 387565"/>
              <a:gd name="connsiteX4" fmla="*/ 423974 w 424322"/>
              <a:gd name="connsiteY4" fmla="*/ 319984 h 387565"/>
              <a:gd name="connsiteX5" fmla="*/ 338249 w 424322"/>
              <a:gd name="connsiteY5" fmla="*/ 386659 h 387565"/>
              <a:gd name="connsiteX6" fmla="*/ 233474 w 424322"/>
              <a:gd name="connsiteY6" fmla="*/ 272359 h 387565"/>
              <a:gd name="connsiteX7" fmla="*/ 71549 w 424322"/>
              <a:gd name="connsiteY7" fmla="*/ 291409 h 387565"/>
              <a:gd name="connsiteX8" fmla="*/ 4874 w 424322"/>
              <a:gd name="connsiteY8" fmla="*/ 110434 h 387565"/>
              <a:gd name="connsiteX9" fmla="*/ 204899 w 424322"/>
              <a:gd name="connsiteY9" fmla="*/ 139009 h 3875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24322" h="387565">
                <a:moveTo>
                  <a:pt x="204899" y="139009"/>
                </a:moveTo>
                <a:cubicBezTo>
                  <a:pt x="255699" y="121547"/>
                  <a:pt x="273162" y="21534"/>
                  <a:pt x="309674" y="5659"/>
                </a:cubicBezTo>
                <a:cubicBezTo>
                  <a:pt x="346187" y="-10216"/>
                  <a:pt x="417624" y="8834"/>
                  <a:pt x="423974" y="43759"/>
                </a:cubicBezTo>
                <a:cubicBezTo>
                  <a:pt x="430324" y="78684"/>
                  <a:pt x="347774" y="169172"/>
                  <a:pt x="347774" y="215209"/>
                </a:cubicBezTo>
                <a:cubicBezTo>
                  <a:pt x="347774" y="261246"/>
                  <a:pt x="425562" y="291409"/>
                  <a:pt x="423974" y="319984"/>
                </a:cubicBezTo>
                <a:cubicBezTo>
                  <a:pt x="422387" y="348559"/>
                  <a:pt x="369999" y="394596"/>
                  <a:pt x="338249" y="386659"/>
                </a:cubicBezTo>
                <a:cubicBezTo>
                  <a:pt x="306499" y="378722"/>
                  <a:pt x="277924" y="288234"/>
                  <a:pt x="233474" y="272359"/>
                </a:cubicBezTo>
                <a:cubicBezTo>
                  <a:pt x="189024" y="256484"/>
                  <a:pt x="109649" y="318396"/>
                  <a:pt x="71549" y="291409"/>
                </a:cubicBezTo>
                <a:cubicBezTo>
                  <a:pt x="33449" y="264422"/>
                  <a:pt x="-15763" y="139009"/>
                  <a:pt x="4874" y="110434"/>
                </a:cubicBezTo>
                <a:cubicBezTo>
                  <a:pt x="25511" y="81859"/>
                  <a:pt x="154099" y="156471"/>
                  <a:pt x="204899" y="139009"/>
                </a:cubicBezTo>
                <a:close/>
              </a:path>
            </a:pathLst>
          </a:custGeom>
          <a:solidFill>
            <a:schemeClr val="accent2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83" name="ZoneTexte 82">
            <a:extLst>
              <a:ext uri="{FF2B5EF4-FFF2-40B4-BE49-F238E27FC236}">
                <a16:creationId xmlns:a16="http://schemas.microsoft.com/office/drawing/2014/main" id="{E3833D92-8182-40AF-8428-129CFF1A20B8}"/>
              </a:ext>
            </a:extLst>
          </p:cNvPr>
          <p:cNvSpPr txBox="1"/>
          <p:nvPr/>
        </p:nvSpPr>
        <p:spPr>
          <a:xfrm>
            <a:off x="361106" y="1512331"/>
            <a:ext cx="232031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Ligne ferroviaire</a:t>
            </a:r>
            <a:endParaRPr lang="fr-BE" sz="1100" dirty="0"/>
          </a:p>
        </p:txBody>
      </p:sp>
      <p:sp>
        <p:nvSpPr>
          <p:cNvPr id="84" name="Forme libre : forme 83">
            <a:extLst>
              <a:ext uri="{FF2B5EF4-FFF2-40B4-BE49-F238E27FC236}">
                <a16:creationId xmlns:a16="http://schemas.microsoft.com/office/drawing/2014/main" id="{6CC23C3C-748F-42A1-A5B5-88C95C8EA2E3}"/>
              </a:ext>
            </a:extLst>
          </p:cNvPr>
          <p:cNvSpPr/>
          <p:nvPr/>
        </p:nvSpPr>
        <p:spPr>
          <a:xfrm>
            <a:off x="147027" y="1529186"/>
            <a:ext cx="222344" cy="269732"/>
          </a:xfrm>
          <a:custGeom>
            <a:avLst/>
            <a:gdLst>
              <a:gd name="connsiteX0" fmla="*/ 0 w 219075"/>
              <a:gd name="connsiteY0" fmla="*/ 0 h 333375"/>
              <a:gd name="connsiteX1" fmla="*/ 142875 w 219075"/>
              <a:gd name="connsiteY1" fmla="*/ 104775 h 333375"/>
              <a:gd name="connsiteX2" fmla="*/ 28575 w 219075"/>
              <a:gd name="connsiteY2" fmla="*/ 228600 h 333375"/>
              <a:gd name="connsiteX3" fmla="*/ 219075 w 219075"/>
              <a:gd name="connsiteY3" fmla="*/ 333375 h 333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9075" h="333375">
                <a:moveTo>
                  <a:pt x="0" y="0"/>
                </a:moveTo>
                <a:cubicBezTo>
                  <a:pt x="69056" y="33337"/>
                  <a:pt x="138113" y="66675"/>
                  <a:pt x="142875" y="104775"/>
                </a:cubicBezTo>
                <a:cubicBezTo>
                  <a:pt x="147638" y="142875"/>
                  <a:pt x="15875" y="190500"/>
                  <a:pt x="28575" y="228600"/>
                </a:cubicBezTo>
                <a:cubicBezTo>
                  <a:pt x="41275" y="266700"/>
                  <a:pt x="130175" y="300037"/>
                  <a:pt x="219075" y="333375"/>
                </a:cubicBezTo>
              </a:path>
            </a:pathLst>
          </a:custGeom>
          <a:noFill/>
          <a:ln w="19050" cmpd="sng">
            <a:solidFill>
              <a:schemeClr val="tx1"/>
            </a:solidFill>
            <a:prstDash val="dash"/>
            <a:headEnd type="none" w="lg" len="lg"/>
            <a:tailEnd type="none" w="lg" len="lg"/>
            <a:extLst>
              <a:ext uri="{C807C97D-BFC1-408E-A445-0C87EB9F89A2}">
                <ask:lineSketchStyleProps xmlns:ask="http://schemas.microsoft.com/office/drawing/2018/sketchyshapes">
                  <ask:type>
                    <ask:lineSketchNone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grpSp>
        <p:nvGrpSpPr>
          <p:cNvPr id="15" name="Groupe 14">
            <a:extLst>
              <a:ext uri="{FF2B5EF4-FFF2-40B4-BE49-F238E27FC236}">
                <a16:creationId xmlns:a16="http://schemas.microsoft.com/office/drawing/2014/main" id="{C1F64FC7-4133-4040-83D3-8B66C2046446}"/>
              </a:ext>
            </a:extLst>
          </p:cNvPr>
          <p:cNvGrpSpPr>
            <a:grpSpLocks noChangeAspect="1"/>
          </p:cNvGrpSpPr>
          <p:nvPr/>
        </p:nvGrpSpPr>
        <p:grpSpPr>
          <a:xfrm>
            <a:off x="2908829" y="279355"/>
            <a:ext cx="6944048" cy="6267685"/>
            <a:chOff x="2908829" y="279355"/>
            <a:chExt cx="6944048" cy="6267685"/>
          </a:xfrm>
        </p:grpSpPr>
        <p:sp>
          <p:nvSpPr>
            <p:cNvPr id="5" name="Forme libre : forme 4">
              <a:extLst>
                <a:ext uri="{FF2B5EF4-FFF2-40B4-BE49-F238E27FC236}">
                  <a16:creationId xmlns:a16="http://schemas.microsoft.com/office/drawing/2014/main" id="{FA4E5A16-E8D1-47A8-9A71-9E217CB4E4BA}"/>
                </a:ext>
              </a:extLst>
            </p:cNvPr>
            <p:cNvSpPr/>
            <p:nvPr/>
          </p:nvSpPr>
          <p:spPr>
            <a:xfrm>
              <a:off x="5518150" y="279355"/>
              <a:ext cx="2241550" cy="819195"/>
            </a:xfrm>
            <a:custGeom>
              <a:avLst/>
              <a:gdLst>
                <a:gd name="connsiteX0" fmla="*/ 0 w 2241550"/>
                <a:gd name="connsiteY0" fmla="*/ 400095 h 819195"/>
                <a:gd name="connsiteX1" fmla="*/ 209550 w 2241550"/>
                <a:gd name="connsiteY1" fmla="*/ 495345 h 819195"/>
                <a:gd name="connsiteX2" fmla="*/ 374650 w 2241550"/>
                <a:gd name="connsiteY2" fmla="*/ 717595 h 819195"/>
                <a:gd name="connsiteX3" fmla="*/ 514350 w 2241550"/>
                <a:gd name="connsiteY3" fmla="*/ 685845 h 819195"/>
                <a:gd name="connsiteX4" fmla="*/ 692150 w 2241550"/>
                <a:gd name="connsiteY4" fmla="*/ 615995 h 819195"/>
                <a:gd name="connsiteX5" fmla="*/ 736600 w 2241550"/>
                <a:gd name="connsiteY5" fmla="*/ 552495 h 819195"/>
                <a:gd name="connsiteX6" fmla="*/ 838200 w 2241550"/>
                <a:gd name="connsiteY6" fmla="*/ 450895 h 819195"/>
                <a:gd name="connsiteX7" fmla="*/ 1009650 w 2241550"/>
                <a:gd name="connsiteY7" fmla="*/ 431845 h 819195"/>
                <a:gd name="connsiteX8" fmla="*/ 1358900 w 2241550"/>
                <a:gd name="connsiteY8" fmla="*/ 273095 h 819195"/>
                <a:gd name="connsiteX9" fmla="*/ 1441450 w 2241550"/>
                <a:gd name="connsiteY9" fmla="*/ 241345 h 819195"/>
                <a:gd name="connsiteX10" fmla="*/ 1549400 w 2241550"/>
                <a:gd name="connsiteY10" fmla="*/ 69895 h 819195"/>
                <a:gd name="connsiteX11" fmla="*/ 1714500 w 2241550"/>
                <a:gd name="connsiteY11" fmla="*/ 82595 h 819195"/>
                <a:gd name="connsiteX12" fmla="*/ 1835150 w 2241550"/>
                <a:gd name="connsiteY12" fmla="*/ 45 h 819195"/>
                <a:gd name="connsiteX13" fmla="*/ 1885950 w 2241550"/>
                <a:gd name="connsiteY13" fmla="*/ 95295 h 819195"/>
                <a:gd name="connsiteX14" fmla="*/ 1974850 w 2241550"/>
                <a:gd name="connsiteY14" fmla="*/ 228645 h 819195"/>
                <a:gd name="connsiteX15" fmla="*/ 2032000 w 2241550"/>
                <a:gd name="connsiteY15" fmla="*/ 476295 h 819195"/>
                <a:gd name="connsiteX16" fmla="*/ 2241550 w 2241550"/>
                <a:gd name="connsiteY16" fmla="*/ 819195 h 819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41550" h="819195">
                  <a:moveTo>
                    <a:pt x="0" y="400095"/>
                  </a:moveTo>
                  <a:cubicBezTo>
                    <a:pt x="73554" y="421261"/>
                    <a:pt x="147108" y="442428"/>
                    <a:pt x="209550" y="495345"/>
                  </a:cubicBezTo>
                  <a:cubicBezTo>
                    <a:pt x="271992" y="548262"/>
                    <a:pt x="323850" y="685845"/>
                    <a:pt x="374650" y="717595"/>
                  </a:cubicBezTo>
                  <a:cubicBezTo>
                    <a:pt x="425450" y="749345"/>
                    <a:pt x="461433" y="702778"/>
                    <a:pt x="514350" y="685845"/>
                  </a:cubicBezTo>
                  <a:cubicBezTo>
                    <a:pt x="567267" y="668912"/>
                    <a:pt x="655109" y="638220"/>
                    <a:pt x="692150" y="615995"/>
                  </a:cubicBezTo>
                  <a:cubicBezTo>
                    <a:pt x="729191" y="593770"/>
                    <a:pt x="712258" y="580012"/>
                    <a:pt x="736600" y="552495"/>
                  </a:cubicBezTo>
                  <a:cubicBezTo>
                    <a:pt x="760942" y="524978"/>
                    <a:pt x="792692" y="471003"/>
                    <a:pt x="838200" y="450895"/>
                  </a:cubicBezTo>
                  <a:cubicBezTo>
                    <a:pt x="883708" y="430787"/>
                    <a:pt x="922867" y="461478"/>
                    <a:pt x="1009650" y="431845"/>
                  </a:cubicBezTo>
                  <a:cubicBezTo>
                    <a:pt x="1096433" y="402212"/>
                    <a:pt x="1286933" y="304845"/>
                    <a:pt x="1358900" y="273095"/>
                  </a:cubicBezTo>
                  <a:cubicBezTo>
                    <a:pt x="1430867" y="241345"/>
                    <a:pt x="1409700" y="275212"/>
                    <a:pt x="1441450" y="241345"/>
                  </a:cubicBezTo>
                  <a:cubicBezTo>
                    <a:pt x="1473200" y="207478"/>
                    <a:pt x="1503892" y="96353"/>
                    <a:pt x="1549400" y="69895"/>
                  </a:cubicBezTo>
                  <a:cubicBezTo>
                    <a:pt x="1594908" y="43437"/>
                    <a:pt x="1666875" y="94237"/>
                    <a:pt x="1714500" y="82595"/>
                  </a:cubicBezTo>
                  <a:cubicBezTo>
                    <a:pt x="1762125" y="70953"/>
                    <a:pt x="1806575" y="-2072"/>
                    <a:pt x="1835150" y="45"/>
                  </a:cubicBezTo>
                  <a:cubicBezTo>
                    <a:pt x="1863725" y="2162"/>
                    <a:pt x="1862667" y="57195"/>
                    <a:pt x="1885950" y="95295"/>
                  </a:cubicBezTo>
                  <a:cubicBezTo>
                    <a:pt x="1909233" y="133395"/>
                    <a:pt x="1950508" y="165145"/>
                    <a:pt x="1974850" y="228645"/>
                  </a:cubicBezTo>
                  <a:cubicBezTo>
                    <a:pt x="1999192" y="292145"/>
                    <a:pt x="1987550" y="377870"/>
                    <a:pt x="2032000" y="476295"/>
                  </a:cubicBezTo>
                  <a:cubicBezTo>
                    <a:pt x="2076450" y="574720"/>
                    <a:pt x="2159000" y="696957"/>
                    <a:pt x="2241550" y="819195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  <p:sp>
          <p:nvSpPr>
            <p:cNvPr id="6" name="Forme libre : forme 5">
              <a:extLst>
                <a:ext uri="{FF2B5EF4-FFF2-40B4-BE49-F238E27FC236}">
                  <a16:creationId xmlns:a16="http://schemas.microsoft.com/office/drawing/2014/main" id="{BDAE27D0-184D-4197-9EDA-2D4D9321C12F}"/>
                </a:ext>
              </a:extLst>
            </p:cNvPr>
            <p:cNvSpPr/>
            <p:nvPr/>
          </p:nvSpPr>
          <p:spPr>
            <a:xfrm>
              <a:off x="7701801" y="1064836"/>
              <a:ext cx="2151076" cy="2593308"/>
            </a:xfrm>
            <a:custGeom>
              <a:avLst/>
              <a:gdLst>
                <a:gd name="connsiteX0" fmla="*/ 57899 w 2151076"/>
                <a:gd name="connsiteY0" fmla="*/ 14664 h 2593308"/>
                <a:gd name="connsiteX1" fmla="*/ 134099 w 2151076"/>
                <a:gd name="connsiteY1" fmla="*/ 14664 h 2593308"/>
                <a:gd name="connsiteX2" fmla="*/ 229349 w 2151076"/>
                <a:gd name="connsiteY2" fmla="*/ 167064 h 2593308"/>
                <a:gd name="connsiteX3" fmla="*/ 197599 w 2151076"/>
                <a:gd name="connsiteY3" fmla="*/ 306764 h 2593308"/>
                <a:gd name="connsiteX4" fmla="*/ 254749 w 2151076"/>
                <a:gd name="connsiteY4" fmla="*/ 408364 h 2593308"/>
                <a:gd name="connsiteX5" fmla="*/ 749 w 2151076"/>
                <a:gd name="connsiteY5" fmla="*/ 636964 h 2593308"/>
                <a:gd name="connsiteX6" fmla="*/ 178549 w 2151076"/>
                <a:gd name="connsiteY6" fmla="*/ 878264 h 2593308"/>
                <a:gd name="connsiteX7" fmla="*/ 229349 w 2151076"/>
                <a:gd name="connsiteY7" fmla="*/ 979864 h 2593308"/>
                <a:gd name="connsiteX8" fmla="*/ 496049 w 2151076"/>
                <a:gd name="connsiteY8" fmla="*/ 1011614 h 2593308"/>
                <a:gd name="connsiteX9" fmla="*/ 584949 w 2151076"/>
                <a:gd name="connsiteY9" fmla="*/ 948114 h 2593308"/>
                <a:gd name="connsiteX10" fmla="*/ 807199 w 2151076"/>
                <a:gd name="connsiteY10" fmla="*/ 1068764 h 2593308"/>
                <a:gd name="connsiteX11" fmla="*/ 832599 w 2151076"/>
                <a:gd name="connsiteY11" fmla="*/ 1132264 h 2593308"/>
                <a:gd name="connsiteX12" fmla="*/ 959599 w 2151076"/>
                <a:gd name="connsiteY12" fmla="*/ 1106864 h 2593308"/>
                <a:gd name="connsiteX13" fmla="*/ 984999 w 2151076"/>
                <a:gd name="connsiteY13" fmla="*/ 1183064 h 2593308"/>
                <a:gd name="connsiteX14" fmla="*/ 896099 w 2151076"/>
                <a:gd name="connsiteY14" fmla="*/ 1291014 h 2593308"/>
                <a:gd name="connsiteX15" fmla="*/ 921499 w 2151076"/>
                <a:gd name="connsiteY15" fmla="*/ 1570414 h 2593308"/>
                <a:gd name="connsiteX16" fmla="*/ 991349 w 2151076"/>
                <a:gd name="connsiteY16" fmla="*/ 1583114 h 2593308"/>
                <a:gd name="connsiteX17" fmla="*/ 1137399 w 2151076"/>
                <a:gd name="connsiteY17" fmla="*/ 1811714 h 2593308"/>
                <a:gd name="connsiteX18" fmla="*/ 1365999 w 2151076"/>
                <a:gd name="connsiteY18" fmla="*/ 1678364 h 2593308"/>
                <a:gd name="connsiteX19" fmla="*/ 1772399 w 2151076"/>
                <a:gd name="connsiteY19" fmla="*/ 1462464 h 2593308"/>
                <a:gd name="connsiteX20" fmla="*/ 1848599 w 2151076"/>
                <a:gd name="connsiteY20" fmla="*/ 1341814 h 2593308"/>
                <a:gd name="connsiteX21" fmla="*/ 1905749 w 2151076"/>
                <a:gd name="connsiteY21" fmla="*/ 1430714 h 2593308"/>
                <a:gd name="connsiteX22" fmla="*/ 1943849 w 2151076"/>
                <a:gd name="connsiteY22" fmla="*/ 1792664 h 2593308"/>
                <a:gd name="connsiteX23" fmla="*/ 2147049 w 2151076"/>
                <a:gd name="connsiteY23" fmla="*/ 2180014 h 2593308"/>
                <a:gd name="connsiteX24" fmla="*/ 2070849 w 2151076"/>
                <a:gd name="connsiteY24" fmla="*/ 2249864 h 2593308"/>
                <a:gd name="connsiteX25" fmla="*/ 1969249 w 2151076"/>
                <a:gd name="connsiteY25" fmla="*/ 2364164 h 2593308"/>
                <a:gd name="connsiteX26" fmla="*/ 1975599 w 2151076"/>
                <a:gd name="connsiteY26" fmla="*/ 2459414 h 2593308"/>
                <a:gd name="connsiteX27" fmla="*/ 1854949 w 2151076"/>
                <a:gd name="connsiteY27" fmla="*/ 2453064 h 2593308"/>
                <a:gd name="connsiteX28" fmla="*/ 1778749 w 2151076"/>
                <a:gd name="connsiteY28" fmla="*/ 2529264 h 2593308"/>
                <a:gd name="connsiteX29" fmla="*/ 1677149 w 2151076"/>
                <a:gd name="connsiteY29" fmla="*/ 2592764 h 2593308"/>
                <a:gd name="connsiteX30" fmla="*/ 1607299 w 2151076"/>
                <a:gd name="connsiteY30" fmla="*/ 2554664 h 2593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2151076" h="2593308">
                  <a:moveTo>
                    <a:pt x="57899" y="14664"/>
                  </a:moveTo>
                  <a:cubicBezTo>
                    <a:pt x="81711" y="1964"/>
                    <a:pt x="105524" y="-10736"/>
                    <a:pt x="134099" y="14664"/>
                  </a:cubicBezTo>
                  <a:cubicBezTo>
                    <a:pt x="162674" y="40064"/>
                    <a:pt x="218766" y="118381"/>
                    <a:pt x="229349" y="167064"/>
                  </a:cubicBezTo>
                  <a:cubicBezTo>
                    <a:pt x="239932" y="215747"/>
                    <a:pt x="193366" y="266547"/>
                    <a:pt x="197599" y="306764"/>
                  </a:cubicBezTo>
                  <a:cubicBezTo>
                    <a:pt x="201832" y="346981"/>
                    <a:pt x="287557" y="353331"/>
                    <a:pt x="254749" y="408364"/>
                  </a:cubicBezTo>
                  <a:cubicBezTo>
                    <a:pt x="221941" y="463397"/>
                    <a:pt x="13449" y="558647"/>
                    <a:pt x="749" y="636964"/>
                  </a:cubicBezTo>
                  <a:cubicBezTo>
                    <a:pt x="-11951" y="715281"/>
                    <a:pt x="140449" y="821114"/>
                    <a:pt x="178549" y="878264"/>
                  </a:cubicBezTo>
                  <a:cubicBezTo>
                    <a:pt x="216649" y="935414"/>
                    <a:pt x="176432" y="957639"/>
                    <a:pt x="229349" y="979864"/>
                  </a:cubicBezTo>
                  <a:cubicBezTo>
                    <a:pt x="282266" y="1002089"/>
                    <a:pt x="436782" y="1016906"/>
                    <a:pt x="496049" y="1011614"/>
                  </a:cubicBezTo>
                  <a:cubicBezTo>
                    <a:pt x="555316" y="1006322"/>
                    <a:pt x="533091" y="938589"/>
                    <a:pt x="584949" y="948114"/>
                  </a:cubicBezTo>
                  <a:cubicBezTo>
                    <a:pt x="636807" y="957639"/>
                    <a:pt x="765924" y="1038072"/>
                    <a:pt x="807199" y="1068764"/>
                  </a:cubicBezTo>
                  <a:cubicBezTo>
                    <a:pt x="848474" y="1099456"/>
                    <a:pt x="807199" y="1125914"/>
                    <a:pt x="832599" y="1132264"/>
                  </a:cubicBezTo>
                  <a:cubicBezTo>
                    <a:pt x="857999" y="1138614"/>
                    <a:pt x="934199" y="1098397"/>
                    <a:pt x="959599" y="1106864"/>
                  </a:cubicBezTo>
                  <a:cubicBezTo>
                    <a:pt x="984999" y="1115331"/>
                    <a:pt x="995582" y="1152372"/>
                    <a:pt x="984999" y="1183064"/>
                  </a:cubicBezTo>
                  <a:cubicBezTo>
                    <a:pt x="974416" y="1213756"/>
                    <a:pt x="906682" y="1226456"/>
                    <a:pt x="896099" y="1291014"/>
                  </a:cubicBezTo>
                  <a:cubicBezTo>
                    <a:pt x="885516" y="1355572"/>
                    <a:pt x="905624" y="1521731"/>
                    <a:pt x="921499" y="1570414"/>
                  </a:cubicBezTo>
                  <a:cubicBezTo>
                    <a:pt x="937374" y="1619097"/>
                    <a:pt x="955366" y="1542897"/>
                    <a:pt x="991349" y="1583114"/>
                  </a:cubicBezTo>
                  <a:cubicBezTo>
                    <a:pt x="1027332" y="1623331"/>
                    <a:pt x="1074957" y="1795839"/>
                    <a:pt x="1137399" y="1811714"/>
                  </a:cubicBezTo>
                  <a:cubicBezTo>
                    <a:pt x="1199841" y="1827589"/>
                    <a:pt x="1260166" y="1736572"/>
                    <a:pt x="1365999" y="1678364"/>
                  </a:cubicBezTo>
                  <a:cubicBezTo>
                    <a:pt x="1471832" y="1620156"/>
                    <a:pt x="1691966" y="1518556"/>
                    <a:pt x="1772399" y="1462464"/>
                  </a:cubicBezTo>
                  <a:cubicBezTo>
                    <a:pt x="1852832" y="1406372"/>
                    <a:pt x="1826374" y="1347106"/>
                    <a:pt x="1848599" y="1341814"/>
                  </a:cubicBezTo>
                  <a:cubicBezTo>
                    <a:pt x="1870824" y="1336522"/>
                    <a:pt x="1889874" y="1355572"/>
                    <a:pt x="1905749" y="1430714"/>
                  </a:cubicBezTo>
                  <a:cubicBezTo>
                    <a:pt x="1921624" y="1505856"/>
                    <a:pt x="1903632" y="1667781"/>
                    <a:pt x="1943849" y="1792664"/>
                  </a:cubicBezTo>
                  <a:cubicBezTo>
                    <a:pt x="1984066" y="1917547"/>
                    <a:pt x="2125882" y="2103814"/>
                    <a:pt x="2147049" y="2180014"/>
                  </a:cubicBezTo>
                  <a:cubicBezTo>
                    <a:pt x="2168216" y="2256214"/>
                    <a:pt x="2100482" y="2219172"/>
                    <a:pt x="2070849" y="2249864"/>
                  </a:cubicBezTo>
                  <a:cubicBezTo>
                    <a:pt x="2041216" y="2280556"/>
                    <a:pt x="1985124" y="2329239"/>
                    <a:pt x="1969249" y="2364164"/>
                  </a:cubicBezTo>
                  <a:cubicBezTo>
                    <a:pt x="1953374" y="2399089"/>
                    <a:pt x="1994649" y="2444597"/>
                    <a:pt x="1975599" y="2459414"/>
                  </a:cubicBezTo>
                  <a:cubicBezTo>
                    <a:pt x="1956549" y="2474231"/>
                    <a:pt x="1887757" y="2441422"/>
                    <a:pt x="1854949" y="2453064"/>
                  </a:cubicBezTo>
                  <a:cubicBezTo>
                    <a:pt x="1822141" y="2464706"/>
                    <a:pt x="1808382" y="2505981"/>
                    <a:pt x="1778749" y="2529264"/>
                  </a:cubicBezTo>
                  <a:cubicBezTo>
                    <a:pt x="1749116" y="2552547"/>
                    <a:pt x="1705724" y="2588531"/>
                    <a:pt x="1677149" y="2592764"/>
                  </a:cubicBezTo>
                  <a:cubicBezTo>
                    <a:pt x="1648574" y="2596997"/>
                    <a:pt x="1627936" y="2575830"/>
                    <a:pt x="1607299" y="2554664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  <p:sp>
          <p:nvSpPr>
            <p:cNvPr id="9" name="Forme libre : forme 8">
              <a:extLst>
                <a:ext uri="{FF2B5EF4-FFF2-40B4-BE49-F238E27FC236}">
                  <a16:creationId xmlns:a16="http://schemas.microsoft.com/office/drawing/2014/main" id="{ACE898E1-7BDE-49B0-8EBE-D13D00606527}"/>
                </a:ext>
              </a:extLst>
            </p:cNvPr>
            <p:cNvSpPr/>
            <p:nvPr/>
          </p:nvSpPr>
          <p:spPr>
            <a:xfrm>
              <a:off x="7672120" y="3459906"/>
              <a:ext cx="1660678" cy="1639144"/>
            </a:xfrm>
            <a:custGeom>
              <a:avLst/>
              <a:gdLst>
                <a:gd name="connsiteX0" fmla="*/ 1649680 w 1660678"/>
                <a:gd name="connsiteY0" fmla="*/ 159594 h 1639144"/>
                <a:gd name="connsiteX1" fmla="*/ 1649680 w 1660678"/>
                <a:gd name="connsiteY1" fmla="*/ 51644 h 1639144"/>
                <a:gd name="connsiteX2" fmla="*/ 1535380 w 1660678"/>
                <a:gd name="connsiteY2" fmla="*/ 844 h 1639144"/>
                <a:gd name="connsiteX3" fmla="*/ 1395680 w 1660678"/>
                <a:gd name="connsiteY3" fmla="*/ 89744 h 1639144"/>
                <a:gd name="connsiteX4" fmla="*/ 1395680 w 1660678"/>
                <a:gd name="connsiteY4" fmla="*/ 362794 h 1639144"/>
                <a:gd name="connsiteX5" fmla="*/ 1465530 w 1660678"/>
                <a:gd name="connsiteY5" fmla="*/ 426294 h 1639144"/>
                <a:gd name="connsiteX6" fmla="*/ 1414730 w 1660678"/>
                <a:gd name="connsiteY6" fmla="*/ 496144 h 1639144"/>
                <a:gd name="connsiteX7" fmla="*/ 1281380 w 1660678"/>
                <a:gd name="connsiteY7" fmla="*/ 585044 h 1639144"/>
                <a:gd name="connsiteX8" fmla="*/ 1224230 w 1660678"/>
                <a:gd name="connsiteY8" fmla="*/ 737444 h 1639144"/>
                <a:gd name="connsiteX9" fmla="*/ 1008330 w 1660678"/>
                <a:gd name="connsiteY9" fmla="*/ 775544 h 1639144"/>
                <a:gd name="connsiteX10" fmla="*/ 919430 w 1660678"/>
                <a:gd name="connsiteY10" fmla="*/ 712044 h 1639144"/>
                <a:gd name="connsiteX11" fmla="*/ 874980 w 1660678"/>
                <a:gd name="connsiteY11" fmla="*/ 680294 h 1639144"/>
                <a:gd name="connsiteX12" fmla="*/ 773380 w 1660678"/>
                <a:gd name="connsiteY12" fmla="*/ 667594 h 1639144"/>
                <a:gd name="connsiteX13" fmla="*/ 728930 w 1660678"/>
                <a:gd name="connsiteY13" fmla="*/ 750144 h 1639144"/>
                <a:gd name="connsiteX14" fmla="*/ 665430 w 1660678"/>
                <a:gd name="connsiteY14" fmla="*/ 832694 h 1639144"/>
                <a:gd name="connsiteX15" fmla="*/ 481280 w 1660678"/>
                <a:gd name="connsiteY15" fmla="*/ 985094 h 1639144"/>
                <a:gd name="connsiteX16" fmla="*/ 373330 w 1660678"/>
                <a:gd name="connsiteY16" fmla="*/ 1010494 h 1639144"/>
                <a:gd name="connsiteX17" fmla="*/ 271730 w 1660678"/>
                <a:gd name="connsiteY17" fmla="*/ 1112094 h 1639144"/>
                <a:gd name="connsiteX18" fmla="*/ 144730 w 1660678"/>
                <a:gd name="connsiteY18" fmla="*/ 1099394 h 1639144"/>
                <a:gd name="connsiteX19" fmla="*/ 5030 w 1660678"/>
                <a:gd name="connsiteY19" fmla="*/ 1181944 h 1639144"/>
                <a:gd name="connsiteX20" fmla="*/ 36780 w 1660678"/>
                <a:gd name="connsiteY20" fmla="*/ 1321644 h 1639144"/>
                <a:gd name="connsiteX21" fmla="*/ 93930 w 1660678"/>
                <a:gd name="connsiteY21" fmla="*/ 1366094 h 1639144"/>
                <a:gd name="connsiteX22" fmla="*/ 214580 w 1660678"/>
                <a:gd name="connsiteY22" fmla="*/ 1378794 h 1639144"/>
                <a:gd name="connsiteX23" fmla="*/ 119330 w 1660678"/>
                <a:gd name="connsiteY23" fmla="*/ 1575644 h 1639144"/>
                <a:gd name="connsiteX24" fmla="*/ 74880 w 1660678"/>
                <a:gd name="connsiteY24" fmla="*/ 1639144 h 1639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660678" h="1639144">
                  <a:moveTo>
                    <a:pt x="1649680" y="159594"/>
                  </a:moveTo>
                  <a:cubicBezTo>
                    <a:pt x="1659205" y="118848"/>
                    <a:pt x="1668730" y="78102"/>
                    <a:pt x="1649680" y="51644"/>
                  </a:cubicBezTo>
                  <a:cubicBezTo>
                    <a:pt x="1630630" y="25186"/>
                    <a:pt x="1577713" y="-5506"/>
                    <a:pt x="1535380" y="844"/>
                  </a:cubicBezTo>
                  <a:cubicBezTo>
                    <a:pt x="1493047" y="7194"/>
                    <a:pt x="1418963" y="29419"/>
                    <a:pt x="1395680" y="89744"/>
                  </a:cubicBezTo>
                  <a:cubicBezTo>
                    <a:pt x="1372397" y="150069"/>
                    <a:pt x="1384038" y="306702"/>
                    <a:pt x="1395680" y="362794"/>
                  </a:cubicBezTo>
                  <a:cubicBezTo>
                    <a:pt x="1407322" y="418886"/>
                    <a:pt x="1462355" y="404069"/>
                    <a:pt x="1465530" y="426294"/>
                  </a:cubicBezTo>
                  <a:cubicBezTo>
                    <a:pt x="1468705" y="448519"/>
                    <a:pt x="1445422" y="469686"/>
                    <a:pt x="1414730" y="496144"/>
                  </a:cubicBezTo>
                  <a:cubicBezTo>
                    <a:pt x="1384038" y="522602"/>
                    <a:pt x="1313130" y="544827"/>
                    <a:pt x="1281380" y="585044"/>
                  </a:cubicBezTo>
                  <a:cubicBezTo>
                    <a:pt x="1249630" y="625261"/>
                    <a:pt x="1269738" y="705694"/>
                    <a:pt x="1224230" y="737444"/>
                  </a:cubicBezTo>
                  <a:cubicBezTo>
                    <a:pt x="1178722" y="769194"/>
                    <a:pt x="1059130" y="779777"/>
                    <a:pt x="1008330" y="775544"/>
                  </a:cubicBezTo>
                  <a:cubicBezTo>
                    <a:pt x="957530" y="771311"/>
                    <a:pt x="919430" y="712044"/>
                    <a:pt x="919430" y="712044"/>
                  </a:cubicBezTo>
                  <a:cubicBezTo>
                    <a:pt x="897205" y="696169"/>
                    <a:pt x="899322" y="687702"/>
                    <a:pt x="874980" y="680294"/>
                  </a:cubicBezTo>
                  <a:cubicBezTo>
                    <a:pt x="850638" y="672886"/>
                    <a:pt x="797722" y="655952"/>
                    <a:pt x="773380" y="667594"/>
                  </a:cubicBezTo>
                  <a:cubicBezTo>
                    <a:pt x="749038" y="679236"/>
                    <a:pt x="746922" y="722627"/>
                    <a:pt x="728930" y="750144"/>
                  </a:cubicBezTo>
                  <a:cubicBezTo>
                    <a:pt x="710938" y="777661"/>
                    <a:pt x="706705" y="793536"/>
                    <a:pt x="665430" y="832694"/>
                  </a:cubicBezTo>
                  <a:cubicBezTo>
                    <a:pt x="624155" y="871852"/>
                    <a:pt x="529963" y="955461"/>
                    <a:pt x="481280" y="985094"/>
                  </a:cubicBezTo>
                  <a:cubicBezTo>
                    <a:pt x="432597" y="1014727"/>
                    <a:pt x="408255" y="989327"/>
                    <a:pt x="373330" y="1010494"/>
                  </a:cubicBezTo>
                  <a:cubicBezTo>
                    <a:pt x="338405" y="1031661"/>
                    <a:pt x="309830" y="1097277"/>
                    <a:pt x="271730" y="1112094"/>
                  </a:cubicBezTo>
                  <a:cubicBezTo>
                    <a:pt x="233630" y="1126911"/>
                    <a:pt x="189180" y="1087752"/>
                    <a:pt x="144730" y="1099394"/>
                  </a:cubicBezTo>
                  <a:cubicBezTo>
                    <a:pt x="100280" y="1111036"/>
                    <a:pt x="23022" y="1144902"/>
                    <a:pt x="5030" y="1181944"/>
                  </a:cubicBezTo>
                  <a:cubicBezTo>
                    <a:pt x="-12962" y="1218986"/>
                    <a:pt x="21963" y="1290952"/>
                    <a:pt x="36780" y="1321644"/>
                  </a:cubicBezTo>
                  <a:cubicBezTo>
                    <a:pt x="51597" y="1352336"/>
                    <a:pt x="64297" y="1356569"/>
                    <a:pt x="93930" y="1366094"/>
                  </a:cubicBezTo>
                  <a:cubicBezTo>
                    <a:pt x="123563" y="1375619"/>
                    <a:pt x="210347" y="1343869"/>
                    <a:pt x="214580" y="1378794"/>
                  </a:cubicBezTo>
                  <a:cubicBezTo>
                    <a:pt x="218813" y="1413719"/>
                    <a:pt x="142613" y="1532252"/>
                    <a:pt x="119330" y="1575644"/>
                  </a:cubicBezTo>
                  <a:cubicBezTo>
                    <a:pt x="96047" y="1619036"/>
                    <a:pt x="85463" y="1629090"/>
                    <a:pt x="74880" y="1639144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  <p:sp>
          <p:nvSpPr>
            <p:cNvPr id="13" name="Forme libre : forme 12">
              <a:extLst>
                <a:ext uri="{FF2B5EF4-FFF2-40B4-BE49-F238E27FC236}">
                  <a16:creationId xmlns:a16="http://schemas.microsoft.com/office/drawing/2014/main" id="{529D98ED-C248-4E49-83CA-039AD5E1BA55}"/>
                </a:ext>
              </a:extLst>
            </p:cNvPr>
            <p:cNvSpPr/>
            <p:nvPr/>
          </p:nvSpPr>
          <p:spPr>
            <a:xfrm>
              <a:off x="2908829" y="2114550"/>
              <a:ext cx="5463008" cy="4432490"/>
            </a:xfrm>
            <a:custGeom>
              <a:avLst/>
              <a:gdLst>
                <a:gd name="connsiteX0" fmla="*/ 4850871 w 5463008"/>
                <a:gd name="connsiteY0" fmla="*/ 2965450 h 4432490"/>
                <a:gd name="connsiteX1" fmla="*/ 4787371 w 5463008"/>
                <a:gd name="connsiteY1" fmla="*/ 3124200 h 4432490"/>
                <a:gd name="connsiteX2" fmla="*/ 4825471 w 5463008"/>
                <a:gd name="connsiteY2" fmla="*/ 3194050 h 4432490"/>
                <a:gd name="connsiteX3" fmla="*/ 5054071 w 5463008"/>
                <a:gd name="connsiteY3" fmla="*/ 3124200 h 4432490"/>
                <a:gd name="connsiteX4" fmla="*/ 5181071 w 5463008"/>
                <a:gd name="connsiteY4" fmla="*/ 3308350 h 4432490"/>
                <a:gd name="connsiteX5" fmla="*/ 5384271 w 5463008"/>
                <a:gd name="connsiteY5" fmla="*/ 3371850 h 4432490"/>
                <a:gd name="connsiteX6" fmla="*/ 5371571 w 5463008"/>
                <a:gd name="connsiteY6" fmla="*/ 3511550 h 4432490"/>
                <a:gd name="connsiteX7" fmla="*/ 5447771 w 5463008"/>
                <a:gd name="connsiteY7" fmla="*/ 3644900 h 4432490"/>
                <a:gd name="connsiteX8" fmla="*/ 5308071 w 5463008"/>
                <a:gd name="connsiteY8" fmla="*/ 3714750 h 4432490"/>
                <a:gd name="connsiteX9" fmla="*/ 5460471 w 5463008"/>
                <a:gd name="connsiteY9" fmla="*/ 3873500 h 4432490"/>
                <a:gd name="connsiteX10" fmla="*/ 5377921 w 5463008"/>
                <a:gd name="connsiteY10" fmla="*/ 3987800 h 4432490"/>
                <a:gd name="connsiteX11" fmla="*/ 5066771 w 5463008"/>
                <a:gd name="connsiteY11" fmla="*/ 4108450 h 4432490"/>
                <a:gd name="connsiteX12" fmla="*/ 4977871 w 5463008"/>
                <a:gd name="connsiteY12" fmla="*/ 3987800 h 4432490"/>
                <a:gd name="connsiteX13" fmla="*/ 4838171 w 5463008"/>
                <a:gd name="connsiteY13" fmla="*/ 4070350 h 4432490"/>
                <a:gd name="connsiteX14" fmla="*/ 4723871 w 5463008"/>
                <a:gd name="connsiteY14" fmla="*/ 3848100 h 4432490"/>
                <a:gd name="connsiteX15" fmla="*/ 4596871 w 5463008"/>
                <a:gd name="connsiteY15" fmla="*/ 3810000 h 4432490"/>
                <a:gd name="connsiteX16" fmla="*/ 4336521 w 5463008"/>
                <a:gd name="connsiteY16" fmla="*/ 3829050 h 4432490"/>
                <a:gd name="connsiteX17" fmla="*/ 4190471 w 5463008"/>
                <a:gd name="connsiteY17" fmla="*/ 3740150 h 4432490"/>
                <a:gd name="connsiteX18" fmla="*/ 4082521 w 5463008"/>
                <a:gd name="connsiteY18" fmla="*/ 3892550 h 4432490"/>
                <a:gd name="connsiteX19" fmla="*/ 3892021 w 5463008"/>
                <a:gd name="connsiteY19" fmla="*/ 4013200 h 4432490"/>
                <a:gd name="connsiteX20" fmla="*/ 3872971 w 5463008"/>
                <a:gd name="connsiteY20" fmla="*/ 4102100 h 4432490"/>
                <a:gd name="connsiteX21" fmla="*/ 3745971 w 5463008"/>
                <a:gd name="connsiteY21" fmla="*/ 4273550 h 4432490"/>
                <a:gd name="connsiteX22" fmla="*/ 3555471 w 5463008"/>
                <a:gd name="connsiteY22" fmla="*/ 4356100 h 4432490"/>
                <a:gd name="connsiteX23" fmla="*/ 3295121 w 5463008"/>
                <a:gd name="connsiteY23" fmla="*/ 4356100 h 4432490"/>
                <a:gd name="connsiteX24" fmla="*/ 3085571 w 5463008"/>
                <a:gd name="connsiteY24" fmla="*/ 4432300 h 4432490"/>
                <a:gd name="connsiteX25" fmla="*/ 2958571 w 5463008"/>
                <a:gd name="connsiteY25" fmla="*/ 4330700 h 4432490"/>
                <a:gd name="connsiteX26" fmla="*/ 2831571 w 5463008"/>
                <a:gd name="connsiteY26" fmla="*/ 4267200 h 4432490"/>
                <a:gd name="connsiteX27" fmla="*/ 2729971 w 5463008"/>
                <a:gd name="connsiteY27" fmla="*/ 4076700 h 4432490"/>
                <a:gd name="connsiteX28" fmla="*/ 2583921 w 5463008"/>
                <a:gd name="connsiteY28" fmla="*/ 3987800 h 4432490"/>
                <a:gd name="connsiteX29" fmla="*/ 2387071 w 5463008"/>
                <a:gd name="connsiteY29" fmla="*/ 4064000 h 4432490"/>
                <a:gd name="connsiteX30" fmla="*/ 2183871 w 5463008"/>
                <a:gd name="connsiteY30" fmla="*/ 3835400 h 4432490"/>
                <a:gd name="connsiteX31" fmla="*/ 2126721 w 5463008"/>
                <a:gd name="connsiteY31" fmla="*/ 3803650 h 4432490"/>
                <a:gd name="connsiteX32" fmla="*/ 2260071 w 5463008"/>
                <a:gd name="connsiteY32" fmla="*/ 3365500 h 4432490"/>
                <a:gd name="connsiteX33" fmla="*/ 2069571 w 5463008"/>
                <a:gd name="connsiteY33" fmla="*/ 3060700 h 4432490"/>
                <a:gd name="connsiteX34" fmla="*/ 1828271 w 5463008"/>
                <a:gd name="connsiteY34" fmla="*/ 2673350 h 4432490"/>
                <a:gd name="connsiteX35" fmla="*/ 1783821 w 5463008"/>
                <a:gd name="connsiteY35" fmla="*/ 2584450 h 4432490"/>
                <a:gd name="connsiteX36" fmla="*/ 1612371 w 5463008"/>
                <a:gd name="connsiteY36" fmla="*/ 2343150 h 4432490"/>
                <a:gd name="connsiteX37" fmla="*/ 1910821 w 5463008"/>
                <a:gd name="connsiteY37" fmla="*/ 2044700 h 4432490"/>
                <a:gd name="connsiteX38" fmla="*/ 1783821 w 5463008"/>
                <a:gd name="connsiteY38" fmla="*/ 2025650 h 4432490"/>
                <a:gd name="connsiteX39" fmla="*/ 1853671 w 5463008"/>
                <a:gd name="connsiteY39" fmla="*/ 1866900 h 4432490"/>
                <a:gd name="connsiteX40" fmla="*/ 1910821 w 5463008"/>
                <a:gd name="connsiteY40" fmla="*/ 1746250 h 4432490"/>
                <a:gd name="connsiteX41" fmla="*/ 1853671 w 5463008"/>
                <a:gd name="connsiteY41" fmla="*/ 1365250 h 4432490"/>
                <a:gd name="connsiteX42" fmla="*/ 1752071 w 5463008"/>
                <a:gd name="connsiteY42" fmla="*/ 1187450 h 4432490"/>
                <a:gd name="connsiteX43" fmla="*/ 1555221 w 5463008"/>
                <a:gd name="connsiteY43" fmla="*/ 1187450 h 4432490"/>
                <a:gd name="connsiteX44" fmla="*/ 1491721 w 5463008"/>
                <a:gd name="connsiteY44" fmla="*/ 1168400 h 4432490"/>
                <a:gd name="connsiteX45" fmla="*/ 1434571 w 5463008"/>
                <a:gd name="connsiteY45" fmla="*/ 1289050 h 4432490"/>
                <a:gd name="connsiteX46" fmla="*/ 869421 w 5463008"/>
                <a:gd name="connsiteY46" fmla="*/ 1403350 h 4432490"/>
                <a:gd name="connsiteX47" fmla="*/ 748771 w 5463008"/>
                <a:gd name="connsiteY47" fmla="*/ 1365250 h 4432490"/>
                <a:gd name="connsiteX48" fmla="*/ 501121 w 5463008"/>
                <a:gd name="connsiteY48" fmla="*/ 1454150 h 4432490"/>
                <a:gd name="connsiteX49" fmla="*/ 323321 w 5463008"/>
                <a:gd name="connsiteY49" fmla="*/ 1473200 h 4432490"/>
                <a:gd name="connsiteX50" fmla="*/ 132821 w 5463008"/>
                <a:gd name="connsiteY50" fmla="*/ 1428750 h 4432490"/>
                <a:gd name="connsiteX51" fmla="*/ 285221 w 5463008"/>
                <a:gd name="connsiteY51" fmla="*/ 1384300 h 4432490"/>
                <a:gd name="connsiteX52" fmla="*/ 329671 w 5463008"/>
                <a:gd name="connsiteY52" fmla="*/ 1270000 h 4432490"/>
                <a:gd name="connsiteX53" fmla="*/ 266171 w 5463008"/>
                <a:gd name="connsiteY53" fmla="*/ 1003300 h 4432490"/>
                <a:gd name="connsiteX54" fmla="*/ 82021 w 5463008"/>
                <a:gd name="connsiteY54" fmla="*/ 1022350 h 4432490"/>
                <a:gd name="connsiteX55" fmla="*/ 5821 w 5463008"/>
                <a:gd name="connsiteY55" fmla="*/ 825500 h 4432490"/>
                <a:gd name="connsiteX56" fmla="*/ 228071 w 5463008"/>
                <a:gd name="connsiteY56" fmla="*/ 768350 h 4432490"/>
                <a:gd name="connsiteX57" fmla="*/ 285221 w 5463008"/>
                <a:gd name="connsiteY57" fmla="*/ 666750 h 4432490"/>
                <a:gd name="connsiteX58" fmla="*/ 348721 w 5463008"/>
                <a:gd name="connsiteY58" fmla="*/ 704850 h 4432490"/>
                <a:gd name="connsiteX59" fmla="*/ 285221 w 5463008"/>
                <a:gd name="connsiteY59" fmla="*/ 565150 h 4432490"/>
                <a:gd name="connsiteX60" fmla="*/ 355071 w 5463008"/>
                <a:gd name="connsiteY60" fmla="*/ 336550 h 4432490"/>
                <a:gd name="connsiteX61" fmla="*/ 418571 w 5463008"/>
                <a:gd name="connsiteY61" fmla="*/ 120650 h 4432490"/>
                <a:gd name="connsiteX62" fmla="*/ 577321 w 5463008"/>
                <a:gd name="connsiteY62" fmla="*/ 88900 h 4432490"/>
                <a:gd name="connsiteX63" fmla="*/ 653521 w 5463008"/>
                <a:gd name="connsiteY63" fmla="*/ 0 h 4432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5463008" h="4432490">
                  <a:moveTo>
                    <a:pt x="4850871" y="2965450"/>
                  </a:moveTo>
                  <a:cubicBezTo>
                    <a:pt x="4821237" y="3025775"/>
                    <a:pt x="4791604" y="3086100"/>
                    <a:pt x="4787371" y="3124200"/>
                  </a:cubicBezTo>
                  <a:cubicBezTo>
                    <a:pt x="4783138" y="3162300"/>
                    <a:pt x="4781021" y="3194050"/>
                    <a:pt x="4825471" y="3194050"/>
                  </a:cubicBezTo>
                  <a:cubicBezTo>
                    <a:pt x="4869921" y="3194050"/>
                    <a:pt x="4994804" y="3105150"/>
                    <a:pt x="5054071" y="3124200"/>
                  </a:cubicBezTo>
                  <a:cubicBezTo>
                    <a:pt x="5113338" y="3143250"/>
                    <a:pt x="5126038" y="3267075"/>
                    <a:pt x="5181071" y="3308350"/>
                  </a:cubicBezTo>
                  <a:cubicBezTo>
                    <a:pt x="5236104" y="3349625"/>
                    <a:pt x="5352521" y="3337983"/>
                    <a:pt x="5384271" y="3371850"/>
                  </a:cubicBezTo>
                  <a:cubicBezTo>
                    <a:pt x="5416021" y="3405717"/>
                    <a:pt x="5360988" y="3466042"/>
                    <a:pt x="5371571" y="3511550"/>
                  </a:cubicBezTo>
                  <a:cubicBezTo>
                    <a:pt x="5382154" y="3557058"/>
                    <a:pt x="5458354" y="3611033"/>
                    <a:pt x="5447771" y="3644900"/>
                  </a:cubicBezTo>
                  <a:cubicBezTo>
                    <a:pt x="5437188" y="3678767"/>
                    <a:pt x="5305954" y="3676650"/>
                    <a:pt x="5308071" y="3714750"/>
                  </a:cubicBezTo>
                  <a:cubicBezTo>
                    <a:pt x="5310188" y="3752850"/>
                    <a:pt x="5448829" y="3827992"/>
                    <a:pt x="5460471" y="3873500"/>
                  </a:cubicBezTo>
                  <a:cubicBezTo>
                    <a:pt x="5472113" y="3919008"/>
                    <a:pt x="5443538" y="3948642"/>
                    <a:pt x="5377921" y="3987800"/>
                  </a:cubicBezTo>
                  <a:cubicBezTo>
                    <a:pt x="5312304" y="4026958"/>
                    <a:pt x="5133446" y="4108450"/>
                    <a:pt x="5066771" y="4108450"/>
                  </a:cubicBezTo>
                  <a:cubicBezTo>
                    <a:pt x="5000096" y="4108450"/>
                    <a:pt x="5015971" y="3994150"/>
                    <a:pt x="4977871" y="3987800"/>
                  </a:cubicBezTo>
                  <a:cubicBezTo>
                    <a:pt x="4939771" y="3981450"/>
                    <a:pt x="4880504" y="4093633"/>
                    <a:pt x="4838171" y="4070350"/>
                  </a:cubicBezTo>
                  <a:cubicBezTo>
                    <a:pt x="4795838" y="4047067"/>
                    <a:pt x="4764088" y="3891492"/>
                    <a:pt x="4723871" y="3848100"/>
                  </a:cubicBezTo>
                  <a:cubicBezTo>
                    <a:pt x="4683654" y="3804708"/>
                    <a:pt x="4661429" y="3813175"/>
                    <a:pt x="4596871" y="3810000"/>
                  </a:cubicBezTo>
                  <a:cubicBezTo>
                    <a:pt x="4532313" y="3806825"/>
                    <a:pt x="4404254" y="3840692"/>
                    <a:pt x="4336521" y="3829050"/>
                  </a:cubicBezTo>
                  <a:cubicBezTo>
                    <a:pt x="4268788" y="3817408"/>
                    <a:pt x="4232804" y="3729567"/>
                    <a:pt x="4190471" y="3740150"/>
                  </a:cubicBezTo>
                  <a:cubicBezTo>
                    <a:pt x="4148138" y="3750733"/>
                    <a:pt x="4132263" y="3847042"/>
                    <a:pt x="4082521" y="3892550"/>
                  </a:cubicBezTo>
                  <a:cubicBezTo>
                    <a:pt x="4032779" y="3938058"/>
                    <a:pt x="3926946" y="3978275"/>
                    <a:pt x="3892021" y="4013200"/>
                  </a:cubicBezTo>
                  <a:cubicBezTo>
                    <a:pt x="3857096" y="4048125"/>
                    <a:pt x="3897313" y="4058708"/>
                    <a:pt x="3872971" y="4102100"/>
                  </a:cubicBezTo>
                  <a:cubicBezTo>
                    <a:pt x="3848629" y="4145492"/>
                    <a:pt x="3798888" y="4231217"/>
                    <a:pt x="3745971" y="4273550"/>
                  </a:cubicBezTo>
                  <a:cubicBezTo>
                    <a:pt x="3693054" y="4315883"/>
                    <a:pt x="3630613" y="4342342"/>
                    <a:pt x="3555471" y="4356100"/>
                  </a:cubicBezTo>
                  <a:cubicBezTo>
                    <a:pt x="3480329" y="4369858"/>
                    <a:pt x="3373438" y="4343400"/>
                    <a:pt x="3295121" y="4356100"/>
                  </a:cubicBezTo>
                  <a:cubicBezTo>
                    <a:pt x="3216804" y="4368800"/>
                    <a:pt x="3141663" y="4436533"/>
                    <a:pt x="3085571" y="4432300"/>
                  </a:cubicBezTo>
                  <a:cubicBezTo>
                    <a:pt x="3029479" y="4428067"/>
                    <a:pt x="3000904" y="4358217"/>
                    <a:pt x="2958571" y="4330700"/>
                  </a:cubicBezTo>
                  <a:cubicBezTo>
                    <a:pt x="2916238" y="4303183"/>
                    <a:pt x="2869671" y="4309533"/>
                    <a:pt x="2831571" y="4267200"/>
                  </a:cubicBezTo>
                  <a:cubicBezTo>
                    <a:pt x="2793471" y="4224867"/>
                    <a:pt x="2771246" y="4123267"/>
                    <a:pt x="2729971" y="4076700"/>
                  </a:cubicBezTo>
                  <a:cubicBezTo>
                    <a:pt x="2688696" y="4030133"/>
                    <a:pt x="2641071" y="3989917"/>
                    <a:pt x="2583921" y="3987800"/>
                  </a:cubicBezTo>
                  <a:cubicBezTo>
                    <a:pt x="2526771" y="3985683"/>
                    <a:pt x="2453746" y="4089400"/>
                    <a:pt x="2387071" y="4064000"/>
                  </a:cubicBezTo>
                  <a:cubicBezTo>
                    <a:pt x="2320396" y="4038600"/>
                    <a:pt x="2227263" y="3878792"/>
                    <a:pt x="2183871" y="3835400"/>
                  </a:cubicBezTo>
                  <a:cubicBezTo>
                    <a:pt x="2140479" y="3792008"/>
                    <a:pt x="2114021" y="3881967"/>
                    <a:pt x="2126721" y="3803650"/>
                  </a:cubicBezTo>
                  <a:cubicBezTo>
                    <a:pt x="2139421" y="3725333"/>
                    <a:pt x="2269596" y="3489325"/>
                    <a:pt x="2260071" y="3365500"/>
                  </a:cubicBezTo>
                  <a:cubicBezTo>
                    <a:pt x="2250546" y="3241675"/>
                    <a:pt x="2141538" y="3176058"/>
                    <a:pt x="2069571" y="3060700"/>
                  </a:cubicBezTo>
                  <a:cubicBezTo>
                    <a:pt x="1997604" y="2945342"/>
                    <a:pt x="1875896" y="2752725"/>
                    <a:pt x="1828271" y="2673350"/>
                  </a:cubicBezTo>
                  <a:cubicBezTo>
                    <a:pt x="1780646" y="2593975"/>
                    <a:pt x="1819804" y="2639483"/>
                    <a:pt x="1783821" y="2584450"/>
                  </a:cubicBezTo>
                  <a:cubicBezTo>
                    <a:pt x="1747838" y="2529417"/>
                    <a:pt x="1591204" y="2433108"/>
                    <a:pt x="1612371" y="2343150"/>
                  </a:cubicBezTo>
                  <a:cubicBezTo>
                    <a:pt x="1633538" y="2253192"/>
                    <a:pt x="1882246" y="2097617"/>
                    <a:pt x="1910821" y="2044700"/>
                  </a:cubicBezTo>
                  <a:cubicBezTo>
                    <a:pt x="1939396" y="1991783"/>
                    <a:pt x="1793346" y="2055283"/>
                    <a:pt x="1783821" y="2025650"/>
                  </a:cubicBezTo>
                  <a:cubicBezTo>
                    <a:pt x="1774296" y="1996017"/>
                    <a:pt x="1832504" y="1913467"/>
                    <a:pt x="1853671" y="1866900"/>
                  </a:cubicBezTo>
                  <a:cubicBezTo>
                    <a:pt x="1874838" y="1820333"/>
                    <a:pt x="1910821" y="1829858"/>
                    <a:pt x="1910821" y="1746250"/>
                  </a:cubicBezTo>
                  <a:cubicBezTo>
                    <a:pt x="1910821" y="1662642"/>
                    <a:pt x="1880129" y="1458383"/>
                    <a:pt x="1853671" y="1365250"/>
                  </a:cubicBezTo>
                  <a:cubicBezTo>
                    <a:pt x="1827213" y="1272117"/>
                    <a:pt x="1801813" y="1217083"/>
                    <a:pt x="1752071" y="1187450"/>
                  </a:cubicBezTo>
                  <a:cubicBezTo>
                    <a:pt x="1702329" y="1157817"/>
                    <a:pt x="1598613" y="1190625"/>
                    <a:pt x="1555221" y="1187450"/>
                  </a:cubicBezTo>
                  <a:cubicBezTo>
                    <a:pt x="1511829" y="1184275"/>
                    <a:pt x="1511829" y="1151467"/>
                    <a:pt x="1491721" y="1168400"/>
                  </a:cubicBezTo>
                  <a:cubicBezTo>
                    <a:pt x="1471613" y="1185333"/>
                    <a:pt x="1538288" y="1249892"/>
                    <a:pt x="1434571" y="1289050"/>
                  </a:cubicBezTo>
                  <a:cubicBezTo>
                    <a:pt x="1330854" y="1328208"/>
                    <a:pt x="983721" y="1390650"/>
                    <a:pt x="869421" y="1403350"/>
                  </a:cubicBezTo>
                  <a:cubicBezTo>
                    <a:pt x="755121" y="1416050"/>
                    <a:pt x="810154" y="1356783"/>
                    <a:pt x="748771" y="1365250"/>
                  </a:cubicBezTo>
                  <a:cubicBezTo>
                    <a:pt x="687388" y="1373717"/>
                    <a:pt x="572029" y="1436158"/>
                    <a:pt x="501121" y="1454150"/>
                  </a:cubicBezTo>
                  <a:cubicBezTo>
                    <a:pt x="430213" y="1472142"/>
                    <a:pt x="384704" y="1477433"/>
                    <a:pt x="323321" y="1473200"/>
                  </a:cubicBezTo>
                  <a:cubicBezTo>
                    <a:pt x="261938" y="1468967"/>
                    <a:pt x="139171" y="1443567"/>
                    <a:pt x="132821" y="1428750"/>
                  </a:cubicBezTo>
                  <a:cubicBezTo>
                    <a:pt x="126471" y="1413933"/>
                    <a:pt x="252413" y="1410758"/>
                    <a:pt x="285221" y="1384300"/>
                  </a:cubicBezTo>
                  <a:cubicBezTo>
                    <a:pt x="318029" y="1357842"/>
                    <a:pt x="332846" y="1333500"/>
                    <a:pt x="329671" y="1270000"/>
                  </a:cubicBezTo>
                  <a:cubicBezTo>
                    <a:pt x="326496" y="1206500"/>
                    <a:pt x="307446" y="1044575"/>
                    <a:pt x="266171" y="1003300"/>
                  </a:cubicBezTo>
                  <a:cubicBezTo>
                    <a:pt x="224896" y="962025"/>
                    <a:pt x="125413" y="1051983"/>
                    <a:pt x="82021" y="1022350"/>
                  </a:cubicBezTo>
                  <a:cubicBezTo>
                    <a:pt x="38629" y="992717"/>
                    <a:pt x="-18521" y="867833"/>
                    <a:pt x="5821" y="825500"/>
                  </a:cubicBezTo>
                  <a:cubicBezTo>
                    <a:pt x="30163" y="783167"/>
                    <a:pt x="181504" y="794808"/>
                    <a:pt x="228071" y="768350"/>
                  </a:cubicBezTo>
                  <a:cubicBezTo>
                    <a:pt x="274638" y="741892"/>
                    <a:pt x="265113" y="677333"/>
                    <a:pt x="285221" y="666750"/>
                  </a:cubicBezTo>
                  <a:cubicBezTo>
                    <a:pt x="305329" y="656167"/>
                    <a:pt x="348721" y="721783"/>
                    <a:pt x="348721" y="704850"/>
                  </a:cubicBezTo>
                  <a:cubicBezTo>
                    <a:pt x="348721" y="687917"/>
                    <a:pt x="284163" y="626533"/>
                    <a:pt x="285221" y="565150"/>
                  </a:cubicBezTo>
                  <a:cubicBezTo>
                    <a:pt x="286279" y="503767"/>
                    <a:pt x="332846" y="410633"/>
                    <a:pt x="355071" y="336550"/>
                  </a:cubicBezTo>
                  <a:cubicBezTo>
                    <a:pt x="377296" y="262467"/>
                    <a:pt x="381529" y="161925"/>
                    <a:pt x="418571" y="120650"/>
                  </a:cubicBezTo>
                  <a:cubicBezTo>
                    <a:pt x="455613" y="79375"/>
                    <a:pt x="538163" y="109008"/>
                    <a:pt x="577321" y="88900"/>
                  </a:cubicBezTo>
                  <a:cubicBezTo>
                    <a:pt x="616479" y="68792"/>
                    <a:pt x="635000" y="34396"/>
                    <a:pt x="653521" y="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  <p:sp>
          <p:nvSpPr>
            <p:cNvPr id="14" name="Forme libre : forme 13">
              <a:extLst>
                <a:ext uri="{FF2B5EF4-FFF2-40B4-BE49-F238E27FC236}">
                  <a16:creationId xmlns:a16="http://schemas.microsoft.com/office/drawing/2014/main" id="{4BEAE9BB-B4E2-4D9D-A0E1-3456242A1240}"/>
                </a:ext>
              </a:extLst>
            </p:cNvPr>
            <p:cNvSpPr/>
            <p:nvPr/>
          </p:nvSpPr>
          <p:spPr>
            <a:xfrm>
              <a:off x="3549650" y="692150"/>
              <a:ext cx="1968500" cy="1435100"/>
            </a:xfrm>
            <a:custGeom>
              <a:avLst/>
              <a:gdLst>
                <a:gd name="connsiteX0" fmla="*/ 0 w 1968500"/>
                <a:gd name="connsiteY0" fmla="*/ 1435100 h 1435100"/>
                <a:gd name="connsiteX1" fmla="*/ 57150 w 1968500"/>
                <a:gd name="connsiteY1" fmla="*/ 1314450 h 1435100"/>
                <a:gd name="connsiteX2" fmla="*/ 12700 w 1968500"/>
                <a:gd name="connsiteY2" fmla="*/ 1257300 h 1435100"/>
                <a:gd name="connsiteX3" fmla="*/ 76200 w 1968500"/>
                <a:gd name="connsiteY3" fmla="*/ 1149350 h 1435100"/>
                <a:gd name="connsiteX4" fmla="*/ 57150 w 1968500"/>
                <a:gd name="connsiteY4" fmla="*/ 1060450 h 1435100"/>
                <a:gd name="connsiteX5" fmla="*/ 234950 w 1968500"/>
                <a:gd name="connsiteY5" fmla="*/ 1206500 h 1435100"/>
                <a:gd name="connsiteX6" fmla="*/ 368300 w 1968500"/>
                <a:gd name="connsiteY6" fmla="*/ 1092200 h 1435100"/>
                <a:gd name="connsiteX7" fmla="*/ 514350 w 1968500"/>
                <a:gd name="connsiteY7" fmla="*/ 1035050 h 1435100"/>
                <a:gd name="connsiteX8" fmla="*/ 444500 w 1968500"/>
                <a:gd name="connsiteY8" fmla="*/ 863600 h 1435100"/>
                <a:gd name="connsiteX9" fmla="*/ 552450 w 1968500"/>
                <a:gd name="connsiteY9" fmla="*/ 749300 h 1435100"/>
                <a:gd name="connsiteX10" fmla="*/ 457200 w 1968500"/>
                <a:gd name="connsiteY10" fmla="*/ 596900 h 1435100"/>
                <a:gd name="connsiteX11" fmla="*/ 247650 w 1968500"/>
                <a:gd name="connsiteY11" fmla="*/ 482600 h 1435100"/>
                <a:gd name="connsiteX12" fmla="*/ 419100 w 1968500"/>
                <a:gd name="connsiteY12" fmla="*/ 457200 h 1435100"/>
                <a:gd name="connsiteX13" fmla="*/ 444500 w 1968500"/>
                <a:gd name="connsiteY13" fmla="*/ 298450 h 1435100"/>
                <a:gd name="connsiteX14" fmla="*/ 400050 w 1968500"/>
                <a:gd name="connsiteY14" fmla="*/ 203200 h 1435100"/>
                <a:gd name="connsiteX15" fmla="*/ 520700 w 1968500"/>
                <a:gd name="connsiteY15" fmla="*/ 196850 h 1435100"/>
                <a:gd name="connsiteX16" fmla="*/ 692150 w 1968500"/>
                <a:gd name="connsiteY16" fmla="*/ 247650 h 1435100"/>
                <a:gd name="connsiteX17" fmla="*/ 749300 w 1968500"/>
                <a:gd name="connsiteY17" fmla="*/ 234950 h 1435100"/>
                <a:gd name="connsiteX18" fmla="*/ 723900 w 1968500"/>
                <a:gd name="connsiteY18" fmla="*/ 177800 h 1435100"/>
                <a:gd name="connsiteX19" fmla="*/ 901700 w 1968500"/>
                <a:gd name="connsiteY19" fmla="*/ 152400 h 1435100"/>
                <a:gd name="connsiteX20" fmla="*/ 1028700 w 1968500"/>
                <a:gd name="connsiteY20" fmla="*/ 241300 h 1435100"/>
                <a:gd name="connsiteX21" fmla="*/ 1149350 w 1968500"/>
                <a:gd name="connsiteY21" fmla="*/ 241300 h 1435100"/>
                <a:gd name="connsiteX22" fmla="*/ 1371600 w 1968500"/>
                <a:gd name="connsiteY22" fmla="*/ 114300 h 1435100"/>
                <a:gd name="connsiteX23" fmla="*/ 1771650 w 1968500"/>
                <a:gd name="connsiteY23" fmla="*/ 101600 h 1435100"/>
                <a:gd name="connsiteX24" fmla="*/ 1968500 w 1968500"/>
                <a:gd name="connsiteY24" fmla="*/ 0 h 1435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968500" h="1435100">
                  <a:moveTo>
                    <a:pt x="0" y="1435100"/>
                  </a:moveTo>
                  <a:cubicBezTo>
                    <a:pt x="27516" y="1389591"/>
                    <a:pt x="55033" y="1344083"/>
                    <a:pt x="57150" y="1314450"/>
                  </a:cubicBezTo>
                  <a:cubicBezTo>
                    <a:pt x="59267" y="1284817"/>
                    <a:pt x="9525" y="1284817"/>
                    <a:pt x="12700" y="1257300"/>
                  </a:cubicBezTo>
                  <a:cubicBezTo>
                    <a:pt x="15875" y="1229783"/>
                    <a:pt x="68792" y="1182158"/>
                    <a:pt x="76200" y="1149350"/>
                  </a:cubicBezTo>
                  <a:cubicBezTo>
                    <a:pt x="83608" y="1116542"/>
                    <a:pt x="30692" y="1050925"/>
                    <a:pt x="57150" y="1060450"/>
                  </a:cubicBezTo>
                  <a:cubicBezTo>
                    <a:pt x="83608" y="1069975"/>
                    <a:pt x="183092" y="1201208"/>
                    <a:pt x="234950" y="1206500"/>
                  </a:cubicBezTo>
                  <a:cubicBezTo>
                    <a:pt x="286808" y="1211792"/>
                    <a:pt x="321733" y="1120775"/>
                    <a:pt x="368300" y="1092200"/>
                  </a:cubicBezTo>
                  <a:cubicBezTo>
                    <a:pt x="414867" y="1063625"/>
                    <a:pt x="501650" y="1073150"/>
                    <a:pt x="514350" y="1035050"/>
                  </a:cubicBezTo>
                  <a:cubicBezTo>
                    <a:pt x="527050" y="996950"/>
                    <a:pt x="438150" y="911225"/>
                    <a:pt x="444500" y="863600"/>
                  </a:cubicBezTo>
                  <a:cubicBezTo>
                    <a:pt x="450850" y="815975"/>
                    <a:pt x="550333" y="793750"/>
                    <a:pt x="552450" y="749300"/>
                  </a:cubicBezTo>
                  <a:cubicBezTo>
                    <a:pt x="554567" y="704850"/>
                    <a:pt x="508000" y="641350"/>
                    <a:pt x="457200" y="596900"/>
                  </a:cubicBezTo>
                  <a:cubicBezTo>
                    <a:pt x="406400" y="552450"/>
                    <a:pt x="254000" y="505883"/>
                    <a:pt x="247650" y="482600"/>
                  </a:cubicBezTo>
                  <a:cubicBezTo>
                    <a:pt x="241300" y="459317"/>
                    <a:pt x="386292" y="487892"/>
                    <a:pt x="419100" y="457200"/>
                  </a:cubicBezTo>
                  <a:cubicBezTo>
                    <a:pt x="451908" y="426508"/>
                    <a:pt x="447675" y="340783"/>
                    <a:pt x="444500" y="298450"/>
                  </a:cubicBezTo>
                  <a:cubicBezTo>
                    <a:pt x="441325" y="256117"/>
                    <a:pt x="387350" y="220133"/>
                    <a:pt x="400050" y="203200"/>
                  </a:cubicBezTo>
                  <a:cubicBezTo>
                    <a:pt x="412750" y="186267"/>
                    <a:pt x="472017" y="189442"/>
                    <a:pt x="520700" y="196850"/>
                  </a:cubicBezTo>
                  <a:cubicBezTo>
                    <a:pt x="569383" y="204258"/>
                    <a:pt x="654050" y="241300"/>
                    <a:pt x="692150" y="247650"/>
                  </a:cubicBezTo>
                  <a:cubicBezTo>
                    <a:pt x="730250" y="254000"/>
                    <a:pt x="744008" y="246592"/>
                    <a:pt x="749300" y="234950"/>
                  </a:cubicBezTo>
                  <a:cubicBezTo>
                    <a:pt x="754592" y="223308"/>
                    <a:pt x="698500" y="191558"/>
                    <a:pt x="723900" y="177800"/>
                  </a:cubicBezTo>
                  <a:cubicBezTo>
                    <a:pt x="749300" y="164042"/>
                    <a:pt x="850900" y="141817"/>
                    <a:pt x="901700" y="152400"/>
                  </a:cubicBezTo>
                  <a:cubicBezTo>
                    <a:pt x="952500" y="162983"/>
                    <a:pt x="987425" y="226483"/>
                    <a:pt x="1028700" y="241300"/>
                  </a:cubicBezTo>
                  <a:cubicBezTo>
                    <a:pt x="1069975" y="256117"/>
                    <a:pt x="1092200" y="262467"/>
                    <a:pt x="1149350" y="241300"/>
                  </a:cubicBezTo>
                  <a:cubicBezTo>
                    <a:pt x="1206500" y="220133"/>
                    <a:pt x="1267883" y="137583"/>
                    <a:pt x="1371600" y="114300"/>
                  </a:cubicBezTo>
                  <a:cubicBezTo>
                    <a:pt x="1475317" y="91017"/>
                    <a:pt x="1672167" y="120650"/>
                    <a:pt x="1771650" y="101600"/>
                  </a:cubicBezTo>
                  <a:cubicBezTo>
                    <a:pt x="1871133" y="82550"/>
                    <a:pt x="1919816" y="41275"/>
                    <a:pt x="1968500" y="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</p:grpSp>
      <p:sp>
        <p:nvSpPr>
          <p:cNvPr id="16" name="Forme libre : forme 15">
            <a:extLst>
              <a:ext uri="{FF2B5EF4-FFF2-40B4-BE49-F238E27FC236}">
                <a16:creationId xmlns:a16="http://schemas.microsoft.com/office/drawing/2014/main" id="{EEB2F3E0-154F-4066-8E25-50B79DF581A1}"/>
              </a:ext>
            </a:extLst>
          </p:cNvPr>
          <p:cNvSpPr/>
          <p:nvPr/>
        </p:nvSpPr>
        <p:spPr>
          <a:xfrm>
            <a:off x="6386513" y="1743075"/>
            <a:ext cx="1609792" cy="2833688"/>
          </a:xfrm>
          <a:custGeom>
            <a:avLst/>
            <a:gdLst>
              <a:gd name="connsiteX0" fmla="*/ 1314450 w 1609792"/>
              <a:gd name="connsiteY0" fmla="*/ 0 h 2833688"/>
              <a:gd name="connsiteX1" fmla="*/ 1223962 w 1609792"/>
              <a:gd name="connsiteY1" fmla="*/ 114300 h 2833688"/>
              <a:gd name="connsiteX2" fmla="*/ 1095375 w 1609792"/>
              <a:gd name="connsiteY2" fmla="*/ 52388 h 2833688"/>
              <a:gd name="connsiteX3" fmla="*/ 1028700 w 1609792"/>
              <a:gd name="connsiteY3" fmla="*/ 128588 h 2833688"/>
              <a:gd name="connsiteX4" fmla="*/ 1071562 w 1609792"/>
              <a:gd name="connsiteY4" fmla="*/ 400050 h 2833688"/>
              <a:gd name="connsiteX5" fmla="*/ 923925 w 1609792"/>
              <a:gd name="connsiteY5" fmla="*/ 328613 h 2833688"/>
              <a:gd name="connsiteX6" fmla="*/ 800100 w 1609792"/>
              <a:gd name="connsiteY6" fmla="*/ 328613 h 2833688"/>
              <a:gd name="connsiteX7" fmla="*/ 804862 w 1609792"/>
              <a:gd name="connsiteY7" fmla="*/ 266700 h 2833688"/>
              <a:gd name="connsiteX8" fmla="*/ 742950 w 1609792"/>
              <a:gd name="connsiteY8" fmla="*/ 252413 h 2833688"/>
              <a:gd name="connsiteX9" fmla="*/ 566737 w 1609792"/>
              <a:gd name="connsiteY9" fmla="*/ 381000 h 2833688"/>
              <a:gd name="connsiteX10" fmla="*/ 385762 w 1609792"/>
              <a:gd name="connsiteY10" fmla="*/ 219075 h 2833688"/>
              <a:gd name="connsiteX11" fmla="*/ 280987 w 1609792"/>
              <a:gd name="connsiteY11" fmla="*/ 219075 h 2833688"/>
              <a:gd name="connsiteX12" fmla="*/ 95250 w 1609792"/>
              <a:gd name="connsiteY12" fmla="*/ 342900 h 2833688"/>
              <a:gd name="connsiteX13" fmla="*/ 19050 w 1609792"/>
              <a:gd name="connsiteY13" fmla="*/ 490538 h 2833688"/>
              <a:gd name="connsiteX14" fmla="*/ 85725 w 1609792"/>
              <a:gd name="connsiteY14" fmla="*/ 609600 h 2833688"/>
              <a:gd name="connsiteX15" fmla="*/ 0 w 1609792"/>
              <a:gd name="connsiteY15" fmla="*/ 771525 h 2833688"/>
              <a:gd name="connsiteX16" fmla="*/ 85725 w 1609792"/>
              <a:gd name="connsiteY16" fmla="*/ 857250 h 2833688"/>
              <a:gd name="connsiteX17" fmla="*/ 52387 w 1609792"/>
              <a:gd name="connsiteY17" fmla="*/ 962025 h 2833688"/>
              <a:gd name="connsiteX18" fmla="*/ 185737 w 1609792"/>
              <a:gd name="connsiteY18" fmla="*/ 1047750 h 2833688"/>
              <a:gd name="connsiteX19" fmla="*/ 314325 w 1609792"/>
              <a:gd name="connsiteY19" fmla="*/ 1014413 h 2833688"/>
              <a:gd name="connsiteX20" fmla="*/ 423862 w 1609792"/>
              <a:gd name="connsiteY20" fmla="*/ 1114425 h 2833688"/>
              <a:gd name="connsiteX21" fmla="*/ 557212 w 1609792"/>
              <a:gd name="connsiteY21" fmla="*/ 1119188 h 2833688"/>
              <a:gd name="connsiteX22" fmla="*/ 714375 w 1609792"/>
              <a:gd name="connsiteY22" fmla="*/ 1243013 h 2833688"/>
              <a:gd name="connsiteX23" fmla="*/ 790575 w 1609792"/>
              <a:gd name="connsiteY23" fmla="*/ 1357313 h 2833688"/>
              <a:gd name="connsiteX24" fmla="*/ 938212 w 1609792"/>
              <a:gd name="connsiteY24" fmla="*/ 1362075 h 2833688"/>
              <a:gd name="connsiteX25" fmla="*/ 1062037 w 1609792"/>
              <a:gd name="connsiteY25" fmla="*/ 1471613 h 2833688"/>
              <a:gd name="connsiteX26" fmla="*/ 1162050 w 1609792"/>
              <a:gd name="connsiteY26" fmla="*/ 1419225 h 2833688"/>
              <a:gd name="connsiteX27" fmla="*/ 1171575 w 1609792"/>
              <a:gd name="connsiteY27" fmla="*/ 1524000 h 2833688"/>
              <a:gd name="connsiteX28" fmla="*/ 1257300 w 1609792"/>
              <a:gd name="connsiteY28" fmla="*/ 1695450 h 2833688"/>
              <a:gd name="connsiteX29" fmla="*/ 1195387 w 1609792"/>
              <a:gd name="connsiteY29" fmla="*/ 1757363 h 2833688"/>
              <a:gd name="connsiteX30" fmla="*/ 1281112 w 1609792"/>
              <a:gd name="connsiteY30" fmla="*/ 1981200 h 2833688"/>
              <a:gd name="connsiteX31" fmla="*/ 1343025 w 1609792"/>
              <a:gd name="connsiteY31" fmla="*/ 2038350 h 2833688"/>
              <a:gd name="connsiteX32" fmla="*/ 1228725 w 1609792"/>
              <a:gd name="connsiteY32" fmla="*/ 2214563 h 2833688"/>
              <a:gd name="connsiteX33" fmla="*/ 1347787 w 1609792"/>
              <a:gd name="connsiteY33" fmla="*/ 2252663 h 2833688"/>
              <a:gd name="connsiteX34" fmla="*/ 1438275 w 1609792"/>
              <a:gd name="connsiteY34" fmla="*/ 2176463 h 2833688"/>
              <a:gd name="connsiteX35" fmla="*/ 1576387 w 1609792"/>
              <a:gd name="connsiteY35" fmla="*/ 2390775 h 2833688"/>
              <a:gd name="connsiteX36" fmla="*/ 1524000 w 1609792"/>
              <a:gd name="connsiteY36" fmla="*/ 2452688 h 2833688"/>
              <a:gd name="connsiteX37" fmla="*/ 1609725 w 1609792"/>
              <a:gd name="connsiteY37" fmla="*/ 2619375 h 2833688"/>
              <a:gd name="connsiteX38" fmla="*/ 1538287 w 1609792"/>
              <a:gd name="connsiteY38" fmla="*/ 2728913 h 2833688"/>
              <a:gd name="connsiteX39" fmla="*/ 1533525 w 1609792"/>
              <a:gd name="connsiteY39" fmla="*/ 2833688 h 28336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1609792" h="2833688">
                <a:moveTo>
                  <a:pt x="1314450" y="0"/>
                </a:moveTo>
                <a:cubicBezTo>
                  <a:pt x="1287462" y="52784"/>
                  <a:pt x="1260474" y="105569"/>
                  <a:pt x="1223962" y="114300"/>
                </a:cubicBezTo>
                <a:cubicBezTo>
                  <a:pt x="1187449" y="123031"/>
                  <a:pt x="1127919" y="50007"/>
                  <a:pt x="1095375" y="52388"/>
                </a:cubicBezTo>
                <a:cubicBezTo>
                  <a:pt x="1062831" y="54769"/>
                  <a:pt x="1032669" y="70644"/>
                  <a:pt x="1028700" y="128588"/>
                </a:cubicBezTo>
                <a:cubicBezTo>
                  <a:pt x="1024731" y="186532"/>
                  <a:pt x="1089024" y="366713"/>
                  <a:pt x="1071562" y="400050"/>
                </a:cubicBezTo>
                <a:cubicBezTo>
                  <a:pt x="1054100" y="433387"/>
                  <a:pt x="969169" y="340519"/>
                  <a:pt x="923925" y="328613"/>
                </a:cubicBezTo>
                <a:cubicBezTo>
                  <a:pt x="878681" y="316707"/>
                  <a:pt x="819944" y="338932"/>
                  <a:pt x="800100" y="328613"/>
                </a:cubicBezTo>
                <a:cubicBezTo>
                  <a:pt x="780256" y="318294"/>
                  <a:pt x="814387" y="279400"/>
                  <a:pt x="804862" y="266700"/>
                </a:cubicBezTo>
                <a:cubicBezTo>
                  <a:pt x="795337" y="254000"/>
                  <a:pt x="782638" y="233363"/>
                  <a:pt x="742950" y="252413"/>
                </a:cubicBezTo>
                <a:cubicBezTo>
                  <a:pt x="703262" y="271463"/>
                  <a:pt x="626268" y="386556"/>
                  <a:pt x="566737" y="381000"/>
                </a:cubicBezTo>
                <a:cubicBezTo>
                  <a:pt x="507206" y="375444"/>
                  <a:pt x="433387" y="246062"/>
                  <a:pt x="385762" y="219075"/>
                </a:cubicBezTo>
                <a:cubicBezTo>
                  <a:pt x="338137" y="192088"/>
                  <a:pt x="329406" y="198438"/>
                  <a:pt x="280987" y="219075"/>
                </a:cubicBezTo>
                <a:cubicBezTo>
                  <a:pt x="232568" y="239712"/>
                  <a:pt x="138906" y="297656"/>
                  <a:pt x="95250" y="342900"/>
                </a:cubicBezTo>
                <a:cubicBezTo>
                  <a:pt x="51594" y="388144"/>
                  <a:pt x="20637" y="446088"/>
                  <a:pt x="19050" y="490538"/>
                </a:cubicBezTo>
                <a:cubicBezTo>
                  <a:pt x="17462" y="534988"/>
                  <a:pt x="88900" y="562769"/>
                  <a:pt x="85725" y="609600"/>
                </a:cubicBezTo>
                <a:cubicBezTo>
                  <a:pt x="82550" y="656431"/>
                  <a:pt x="0" y="730250"/>
                  <a:pt x="0" y="771525"/>
                </a:cubicBezTo>
                <a:cubicBezTo>
                  <a:pt x="0" y="812800"/>
                  <a:pt x="76994" y="825500"/>
                  <a:pt x="85725" y="857250"/>
                </a:cubicBezTo>
                <a:cubicBezTo>
                  <a:pt x="94456" y="889000"/>
                  <a:pt x="35718" y="930275"/>
                  <a:pt x="52387" y="962025"/>
                </a:cubicBezTo>
                <a:cubicBezTo>
                  <a:pt x="69056" y="993775"/>
                  <a:pt x="142081" y="1039019"/>
                  <a:pt x="185737" y="1047750"/>
                </a:cubicBezTo>
                <a:cubicBezTo>
                  <a:pt x="229393" y="1056481"/>
                  <a:pt x="274637" y="1003301"/>
                  <a:pt x="314325" y="1014413"/>
                </a:cubicBezTo>
                <a:cubicBezTo>
                  <a:pt x="354012" y="1025526"/>
                  <a:pt x="383381" y="1096963"/>
                  <a:pt x="423862" y="1114425"/>
                </a:cubicBezTo>
                <a:cubicBezTo>
                  <a:pt x="464343" y="1131887"/>
                  <a:pt x="508793" y="1097757"/>
                  <a:pt x="557212" y="1119188"/>
                </a:cubicBezTo>
                <a:cubicBezTo>
                  <a:pt x="605631" y="1140619"/>
                  <a:pt x="675481" y="1203325"/>
                  <a:pt x="714375" y="1243013"/>
                </a:cubicBezTo>
                <a:cubicBezTo>
                  <a:pt x="753269" y="1282701"/>
                  <a:pt x="753269" y="1337469"/>
                  <a:pt x="790575" y="1357313"/>
                </a:cubicBezTo>
                <a:cubicBezTo>
                  <a:pt x="827881" y="1377157"/>
                  <a:pt x="892968" y="1343025"/>
                  <a:pt x="938212" y="1362075"/>
                </a:cubicBezTo>
                <a:cubicBezTo>
                  <a:pt x="983456" y="1381125"/>
                  <a:pt x="1024731" y="1462088"/>
                  <a:pt x="1062037" y="1471613"/>
                </a:cubicBezTo>
                <a:cubicBezTo>
                  <a:pt x="1099343" y="1481138"/>
                  <a:pt x="1143794" y="1410494"/>
                  <a:pt x="1162050" y="1419225"/>
                </a:cubicBezTo>
                <a:cubicBezTo>
                  <a:pt x="1180306" y="1427956"/>
                  <a:pt x="1155700" y="1477963"/>
                  <a:pt x="1171575" y="1524000"/>
                </a:cubicBezTo>
                <a:cubicBezTo>
                  <a:pt x="1187450" y="1570038"/>
                  <a:pt x="1253331" y="1656556"/>
                  <a:pt x="1257300" y="1695450"/>
                </a:cubicBezTo>
                <a:cubicBezTo>
                  <a:pt x="1261269" y="1734344"/>
                  <a:pt x="1191418" y="1709738"/>
                  <a:pt x="1195387" y="1757363"/>
                </a:cubicBezTo>
                <a:cubicBezTo>
                  <a:pt x="1199356" y="1804988"/>
                  <a:pt x="1256506" y="1934369"/>
                  <a:pt x="1281112" y="1981200"/>
                </a:cubicBezTo>
                <a:cubicBezTo>
                  <a:pt x="1305718" y="2028031"/>
                  <a:pt x="1351756" y="1999456"/>
                  <a:pt x="1343025" y="2038350"/>
                </a:cubicBezTo>
                <a:cubicBezTo>
                  <a:pt x="1334294" y="2077244"/>
                  <a:pt x="1227931" y="2178844"/>
                  <a:pt x="1228725" y="2214563"/>
                </a:cubicBezTo>
                <a:cubicBezTo>
                  <a:pt x="1229519" y="2250282"/>
                  <a:pt x="1312862" y="2259013"/>
                  <a:pt x="1347787" y="2252663"/>
                </a:cubicBezTo>
                <a:cubicBezTo>
                  <a:pt x="1382712" y="2246313"/>
                  <a:pt x="1400175" y="2153444"/>
                  <a:pt x="1438275" y="2176463"/>
                </a:cubicBezTo>
                <a:cubicBezTo>
                  <a:pt x="1476375" y="2199482"/>
                  <a:pt x="1562100" y="2344738"/>
                  <a:pt x="1576387" y="2390775"/>
                </a:cubicBezTo>
                <a:cubicBezTo>
                  <a:pt x="1590674" y="2436812"/>
                  <a:pt x="1518444" y="2414588"/>
                  <a:pt x="1524000" y="2452688"/>
                </a:cubicBezTo>
                <a:cubicBezTo>
                  <a:pt x="1529556" y="2490788"/>
                  <a:pt x="1607344" y="2573338"/>
                  <a:pt x="1609725" y="2619375"/>
                </a:cubicBezTo>
                <a:cubicBezTo>
                  <a:pt x="1612106" y="2665412"/>
                  <a:pt x="1550987" y="2693194"/>
                  <a:pt x="1538287" y="2728913"/>
                </a:cubicBezTo>
                <a:cubicBezTo>
                  <a:pt x="1525587" y="2764632"/>
                  <a:pt x="1529556" y="2799160"/>
                  <a:pt x="1533525" y="2833688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7" name="Forme libre : forme 16">
            <a:extLst>
              <a:ext uri="{FF2B5EF4-FFF2-40B4-BE49-F238E27FC236}">
                <a16:creationId xmlns:a16="http://schemas.microsoft.com/office/drawing/2014/main" id="{6B897376-6770-4E5A-9E1D-3002D87E2B1B}"/>
              </a:ext>
            </a:extLst>
          </p:cNvPr>
          <p:cNvSpPr/>
          <p:nvPr/>
        </p:nvSpPr>
        <p:spPr>
          <a:xfrm>
            <a:off x="5562410" y="1019175"/>
            <a:ext cx="1024052" cy="981075"/>
          </a:xfrm>
          <a:custGeom>
            <a:avLst/>
            <a:gdLst>
              <a:gd name="connsiteX0" fmla="*/ 352615 w 1024052"/>
              <a:gd name="connsiteY0" fmla="*/ 0 h 981075"/>
              <a:gd name="connsiteX1" fmla="*/ 385953 w 1024052"/>
              <a:gd name="connsiteY1" fmla="*/ 147638 h 981075"/>
              <a:gd name="connsiteX2" fmla="*/ 433578 w 1024052"/>
              <a:gd name="connsiteY2" fmla="*/ 223838 h 981075"/>
              <a:gd name="connsiteX3" fmla="*/ 14478 w 1024052"/>
              <a:gd name="connsiteY3" fmla="*/ 481013 h 981075"/>
              <a:gd name="connsiteX4" fmla="*/ 128778 w 1024052"/>
              <a:gd name="connsiteY4" fmla="*/ 547688 h 981075"/>
              <a:gd name="connsiteX5" fmla="*/ 443103 w 1024052"/>
              <a:gd name="connsiteY5" fmla="*/ 623888 h 981075"/>
              <a:gd name="connsiteX6" fmla="*/ 666940 w 1024052"/>
              <a:gd name="connsiteY6" fmla="*/ 923925 h 981075"/>
              <a:gd name="connsiteX7" fmla="*/ 814578 w 1024052"/>
              <a:gd name="connsiteY7" fmla="*/ 790575 h 981075"/>
              <a:gd name="connsiteX8" fmla="*/ 900303 w 1024052"/>
              <a:gd name="connsiteY8" fmla="*/ 900113 h 981075"/>
              <a:gd name="connsiteX9" fmla="*/ 1009840 w 1024052"/>
              <a:gd name="connsiteY9" fmla="*/ 857250 h 981075"/>
              <a:gd name="connsiteX10" fmla="*/ 1019365 w 1024052"/>
              <a:gd name="connsiteY10" fmla="*/ 981075 h 981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024052" h="981075">
                <a:moveTo>
                  <a:pt x="352615" y="0"/>
                </a:moveTo>
                <a:cubicBezTo>
                  <a:pt x="362537" y="55166"/>
                  <a:pt x="372459" y="110332"/>
                  <a:pt x="385953" y="147638"/>
                </a:cubicBezTo>
                <a:cubicBezTo>
                  <a:pt x="399447" y="184944"/>
                  <a:pt x="495491" y="168276"/>
                  <a:pt x="433578" y="223838"/>
                </a:cubicBezTo>
                <a:cubicBezTo>
                  <a:pt x="371666" y="279401"/>
                  <a:pt x="65278" y="427038"/>
                  <a:pt x="14478" y="481013"/>
                </a:cubicBezTo>
                <a:cubicBezTo>
                  <a:pt x="-36322" y="534988"/>
                  <a:pt x="57341" y="523876"/>
                  <a:pt x="128778" y="547688"/>
                </a:cubicBezTo>
                <a:cubicBezTo>
                  <a:pt x="200215" y="571500"/>
                  <a:pt x="353409" y="561182"/>
                  <a:pt x="443103" y="623888"/>
                </a:cubicBezTo>
                <a:cubicBezTo>
                  <a:pt x="532797" y="686594"/>
                  <a:pt x="605028" y="896144"/>
                  <a:pt x="666940" y="923925"/>
                </a:cubicBezTo>
                <a:cubicBezTo>
                  <a:pt x="728852" y="951706"/>
                  <a:pt x="775684" y="794544"/>
                  <a:pt x="814578" y="790575"/>
                </a:cubicBezTo>
                <a:cubicBezTo>
                  <a:pt x="853472" y="786606"/>
                  <a:pt x="867759" y="889001"/>
                  <a:pt x="900303" y="900113"/>
                </a:cubicBezTo>
                <a:cubicBezTo>
                  <a:pt x="932847" y="911225"/>
                  <a:pt x="989996" y="843756"/>
                  <a:pt x="1009840" y="857250"/>
                </a:cubicBezTo>
                <a:cubicBezTo>
                  <a:pt x="1029684" y="870744"/>
                  <a:pt x="1024524" y="925909"/>
                  <a:pt x="1019365" y="981075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8" name="Forme libre : forme 17">
            <a:extLst>
              <a:ext uri="{FF2B5EF4-FFF2-40B4-BE49-F238E27FC236}">
                <a16:creationId xmlns:a16="http://schemas.microsoft.com/office/drawing/2014/main" id="{20498A84-F3E1-452B-9923-BAD59EE2CD91}"/>
              </a:ext>
            </a:extLst>
          </p:cNvPr>
          <p:cNvSpPr/>
          <p:nvPr/>
        </p:nvSpPr>
        <p:spPr>
          <a:xfrm>
            <a:off x="4067175" y="1719263"/>
            <a:ext cx="2319338" cy="1011041"/>
          </a:xfrm>
          <a:custGeom>
            <a:avLst/>
            <a:gdLst>
              <a:gd name="connsiteX0" fmla="*/ 0 w 2319338"/>
              <a:gd name="connsiteY0" fmla="*/ 0 h 1011041"/>
              <a:gd name="connsiteX1" fmla="*/ 119063 w 2319338"/>
              <a:gd name="connsiteY1" fmla="*/ 80962 h 1011041"/>
              <a:gd name="connsiteX2" fmla="*/ 157163 w 2319338"/>
              <a:gd name="connsiteY2" fmla="*/ 228600 h 1011041"/>
              <a:gd name="connsiteX3" fmla="*/ 247650 w 2319338"/>
              <a:gd name="connsiteY3" fmla="*/ 214312 h 1011041"/>
              <a:gd name="connsiteX4" fmla="*/ 271463 w 2319338"/>
              <a:gd name="connsiteY4" fmla="*/ 123825 h 1011041"/>
              <a:gd name="connsiteX5" fmla="*/ 319088 w 2319338"/>
              <a:gd name="connsiteY5" fmla="*/ 223837 h 1011041"/>
              <a:gd name="connsiteX6" fmla="*/ 442913 w 2319338"/>
              <a:gd name="connsiteY6" fmla="*/ 247650 h 1011041"/>
              <a:gd name="connsiteX7" fmla="*/ 490538 w 2319338"/>
              <a:gd name="connsiteY7" fmla="*/ 104775 h 1011041"/>
              <a:gd name="connsiteX8" fmla="*/ 619125 w 2319338"/>
              <a:gd name="connsiteY8" fmla="*/ 28575 h 1011041"/>
              <a:gd name="connsiteX9" fmla="*/ 681038 w 2319338"/>
              <a:gd name="connsiteY9" fmla="*/ 133350 h 1011041"/>
              <a:gd name="connsiteX10" fmla="*/ 795338 w 2319338"/>
              <a:gd name="connsiteY10" fmla="*/ 223837 h 1011041"/>
              <a:gd name="connsiteX11" fmla="*/ 909638 w 2319338"/>
              <a:gd name="connsiteY11" fmla="*/ 419100 h 1011041"/>
              <a:gd name="connsiteX12" fmla="*/ 1100138 w 2319338"/>
              <a:gd name="connsiteY12" fmla="*/ 690562 h 1011041"/>
              <a:gd name="connsiteX13" fmla="*/ 1404938 w 2319338"/>
              <a:gd name="connsiteY13" fmla="*/ 576262 h 1011041"/>
              <a:gd name="connsiteX14" fmla="*/ 1528763 w 2319338"/>
              <a:gd name="connsiteY14" fmla="*/ 733425 h 1011041"/>
              <a:gd name="connsiteX15" fmla="*/ 1733550 w 2319338"/>
              <a:gd name="connsiteY15" fmla="*/ 619125 h 1011041"/>
              <a:gd name="connsiteX16" fmla="*/ 1819275 w 2319338"/>
              <a:gd name="connsiteY16" fmla="*/ 771525 h 1011041"/>
              <a:gd name="connsiteX17" fmla="*/ 1776413 w 2319338"/>
              <a:gd name="connsiteY17" fmla="*/ 957262 h 1011041"/>
              <a:gd name="connsiteX18" fmla="*/ 1828800 w 2319338"/>
              <a:gd name="connsiteY18" fmla="*/ 1004887 h 1011041"/>
              <a:gd name="connsiteX19" fmla="*/ 2095500 w 2319338"/>
              <a:gd name="connsiteY19" fmla="*/ 842962 h 1011041"/>
              <a:gd name="connsiteX20" fmla="*/ 2176463 w 2319338"/>
              <a:gd name="connsiteY20" fmla="*/ 900112 h 1011041"/>
              <a:gd name="connsiteX21" fmla="*/ 2295525 w 2319338"/>
              <a:gd name="connsiteY21" fmla="*/ 862012 h 1011041"/>
              <a:gd name="connsiteX22" fmla="*/ 2319338 w 2319338"/>
              <a:gd name="connsiteY22" fmla="*/ 795337 h 10110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2319338" h="1011041">
                <a:moveTo>
                  <a:pt x="0" y="0"/>
                </a:moveTo>
                <a:cubicBezTo>
                  <a:pt x="46434" y="21431"/>
                  <a:pt x="92869" y="42862"/>
                  <a:pt x="119063" y="80962"/>
                </a:cubicBezTo>
                <a:cubicBezTo>
                  <a:pt x="145257" y="119062"/>
                  <a:pt x="135732" y="206375"/>
                  <a:pt x="157163" y="228600"/>
                </a:cubicBezTo>
                <a:cubicBezTo>
                  <a:pt x="178594" y="250825"/>
                  <a:pt x="228600" y="231774"/>
                  <a:pt x="247650" y="214312"/>
                </a:cubicBezTo>
                <a:cubicBezTo>
                  <a:pt x="266700" y="196850"/>
                  <a:pt x="259557" y="122238"/>
                  <a:pt x="271463" y="123825"/>
                </a:cubicBezTo>
                <a:cubicBezTo>
                  <a:pt x="283369" y="125412"/>
                  <a:pt x="290513" y="203200"/>
                  <a:pt x="319088" y="223837"/>
                </a:cubicBezTo>
                <a:cubicBezTo>
                  <a:pt x="347663" y="244474"/>
                  <a:pt x="414338" y="267494"/>
                  <a:pt x="442913" y="247650"/>
                </a:cubicBezTo>
                <a:cubicBezTo>
                  <a:pt x="471488" y="227806"/>
                  <a:pt x="461169" y="141287"/>
                  <a:pt x="490538" y="104775"/>
                </a:cubicBezTo>
                <a:cubicBezTo>
                  <a:pt x="519907" y="68263"/>
                  <a:pt x="587375" y="23813"/>
                  <a:pt x="619125" y="28575"/>
                </a:cubicBezTo>
                <a:cubicBezTo>
                  <a:pt x="650875" y="33337"/>
                  <a:pt x="651669" y="100806"/>
                  <a:pt x="681038" y="133350"/>
                </a:cubicBezTo>
                <a:cubicBezTo>
                  <a:pt x="710407" y="165894"/>
                  <a:pt x="757238" y="176212"/>
                  <a:pt x="795338" y="223837"/>
                </a:cubicBezTo>
                <a:cubicBezTo>
                  <a:pt x="833438" y="271462"/>
                  <a:pt x="858838" y="341313"/>
                  <a:pt x="909638" y="419100"/>
                </a:cubicBezTo>
                <a:cubicBezTo>
                  <a:pt x="960438" y="496888"/>
                  <a:pt x="1017588" y="664368"/>
                  <a:pt x="1100138" y="690562"/>
                </a:cubicBezTo>
                <a:cubicBezTo>
                  <a:pt x="1182688" y="716756"/>
                  <a:pt x="1333501" y="569118"/>
                  <a:pt x="1404938" y="576262"/>
                </a:cubicBezTo>
                <a:cubicBezTo>
                  <a:pt x="1476375" y="583406"/>
                  <a:pt x="1473994" y="726281"/>
                  <a:pt x="1528763" y="733425"/>
                </a:cubicBezTo>
                <a:cubicBezTo>
                  <a:pt x="1583532" y="740569"/>
                  <a:pt x="1685131" y="612775"/>
                  <a:pt x="1733550" y="619125"/>
                </a:cubicBezTo>
                <a:cubicBezTo>
                  <a:pt x="1781969" y="625475"/>
                  <a:pt x="1812131" y="715169"/>
                  <a:pt x="1819275" y="771525"/>
                </a:cubicBezTo>
                <a:cubicBezTo>
                  <a:pt x="1826419" y="827881"/>
                  <a:pt x="1774825" y="918368"/>
                  <a:pt x="1776413" y="957262"/>
                </a:cubicBezTo>
                <a:cubicBezTo>
                  <a:pt x="1778001" y="996156"/>
                  <a:pt x="1775619" y="1023937"/>
                  <a:pt x="1828800" y="1004887"/>
                </a:cubicBezTo>
                <a:cubicBezTo>
                  <a:pt x="1881981" y="985837"/>
                  <a:pt x="2037556" y="860425"/>
                  <a:pt x="2095500" y="842962"/>
                </a:cubicBezTo>
                <a:cubicBezTo>
                  <a:pt x="2153444" y="825500"/>
                  <a:pt x="2143126" y="896937"/>
                  <a:pt x="2176463" y="900112"/>
                </a:cubicBezTo>
                <a:cubicBezTo>
                  <a:pt x="2209800" y="903287"/>
                  <a:pt x="2271713" y="879474"/>
                  <a:pt x="2295525" y="862012"/>
                </a:cubicBezTo>
                <a:cubicBezTo>
                  <a:pt x="2319337" y="844550"/>
                  <a:pt x="2319337" y="819943"/>
                  <a:pt x="2319338" y="795337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9" name="Forme libre : forme 18">
            <a:extLst>
              <a:ext uri="{FF2B5EF4-FFF2-40B4-BE49-F238E27FC236}">
                <a16:creationId xmlns:a16="http://schemas.microsoft.com/office/drawing/2014/main" id="{8FBAC746-697B-4F02-AFF8-DF8C4C25D370}"/>
              </a:ext>
            </a:extLst>
          </p:cNvPr>
          <p:cNvSpPr/>
          <p:nvPr/>
        </p:nvSpPr>
        <p:spPr>
          <a:xfrm>
            <a:off x="4846088" y="2724150"/>
            <a:ext cx="2826300" cy="1924050"/>
          </a:xfrm>
          <a:custGeom>
            <a:avLst/>
            <a:gdLst>
              <a:gd name="connsiteX0" fmla="*/ 1049887 w 2826300"/>
              <a:gd name="connsiteY0" fmla="*/ 0 h 1924050"/>
              <a:gd name="connsiteX1" fmla="*/ 983212 w 2826300"/>
              <a:gd name="connsiteY1" fmla="*/ 95250 h 1924050"/>
              <a:gd name="connsiteX2" fmla="*/ 1087987 w 2826300"/>
              <a:gd name="connsiteY2" fmla="*/ 219075 h 1924050"/>
              <a:gd name="connsiteX3" fmla="*/ 916537 w 2826300"/>
              <a:gd name="connsiteY3" fmla="*/ 342900 h 1924050"/>
              <a:gd name="connsiteX4" fmla="*/ 654600 w 2826300"/>
              <a:gd name="connsiteY4" fmla="*/ 528638 h 1924050"/>
              <a:gd name="connsiteX5" fmla="*/ 530775 w 2826300"/>
              <a:gd name="connsiteY5" fmla="*/ 423863 h 1924050"/>
              <a:gd name="connsiteX6" fmla="*/ 364087 w 2826300"/>
              <a:gd name="connsiteY6" fmla="*/ 257175 h 1924050"/>
              <a:gd name="connsiteX7" fmla="*/ 178350 w 2826300"/>
              <a:gd name="connsiteY7" fmla="*/ 400050 h 1924050"/>
              <a:gd name="connsiteX8" fmla="*/ 6900 w 2826300"/>
              <a:gd name="connsiteY8" fmla="*/ 490538 h 1924050"/>
              <a:gd name="connsiteX9" fmla="*/ 45000 w 2826300"/>
              <a:gd name="connsiteY9" fmla="*/ 661988 h 1924050"/>
              <a:gd name="connsiteX10" fmla="*/ 149775 w 2826300"/>
              <a:gd name="connsiteY10" fmla="*/ 647700 h 1924050"/>
              <a:gd name="connsiteX11" fmla="*/ 206925 w 2826300"/>
              <a:gd name="connsiteY11" fmla="*/ 723900 h 1924050"/>
              <a:gd name="connsiteX12" fmla="*/ 106912 w 2826300"/>
              <a:gd name="connsiteY12" fmla="*/ 766763 h 1924050"/>
              <a:gd name="connsiteX13" fmla="*/ 178350 w 2826300"/>
              <a:gd name="connsiteY13" fmla="*/ 981075 h 1924050"/>
              <a:gd name="connsiteX14" fmla="*/ 159300 w 2826300"/>
              <a:gd name="connsiteY14" fmla="*/ 1042988 h 1924050"/>
              <a:gd name="connsiteX15" fmla="*/ 316462 w 2826300"/>
              <a:gd name="connsiteY15" fmla="*/ 1333500 h 1924050"/>
              <a:gd name="connsiteX16" fmla="*/ 449812 w 2826300"/>
              <a:gd name="connsiteY16" fmla="*/ 1271588 h 1924050"/>
              <a:gd name="connsiteX17" fmla="*/ 416475 w 2826300"/>
              <a:gd name="connsiteY17" fmla="*/ 1176338 h 1924050"/>
              <a:gd name="connsiteX18" fmla="*/ 530775 w 2826300"/>
              <a:gd name="connsiteY18" fmla="*/ 1066800 h 1924050"/>
              <a:gd name="connsiteX19" fmla="*/ 740325 w 2826300"/>
              <a:gd name="connsiteY19" fmla="*/ 985838 h 1924050"/>
              <a:gd name="connsiteX20" fmla="*/ 807000 w 2826300"/>
              <a:gd name="connsiteY20" fmla="*/ 885825 h 1924050"/>
              <a:gd name="connsiteX21" fmla="*/ 949875 w 2826300"/>
              <a:gd name="connsiteY21" fmla="*/ 1138238 h 1924050"/>
              <a:gd name="connsiteX22" fmla="*/ 1007025 w 2826300"/>
              <a:gd name="connsiteY22" fmla="*/ 1095375 h 1924050"/>
              <a:gd name="connsiteX23" fmla="*/ 1126087 w 2826300"/>
              <a:gd name="connsiteY23" fmla="*/ 1362075 h 1924050"/>
              <a:gd name="connsiteX24" fmla="*/ 1164187 w 2826300"/>
              <a:gd name="connsiteY24" fmla="*/ 1214438 h 1924050"/>
              <a:gd name="connsiteX25" fmla="*/ 1297537 w 2826300"/>
              <a:gd name="connsiteY25" fmla="*/ 1347788 h 1924050"/>
              <a:gd name="connsiteX26" fmla="*/ 1468987 w 2826300"/>
              <a:gd name="connsiteY26" fmla="*/ 1414463 h 1924050"/>
              <a:gd name="connsiteX27" fmla="*/ 1669012 w 2826300"/>
              <a:gd name="connsiteY27" fmla="*/ 1400175 h 1924050"/>
              <a:gd name="connsiteX28" fmla="*/ 1921425 w 2826300"/>
              <a:gd name="connsiteY28" fmla="*/ 1485900 h 1924050"/>
              <a:gd name="connsiteX29" fmla="*/ 2030962 w 2826300"/>
              <a:gd name="connsiteY29" fmla="*/ 1485900 h 1924050"/>
              <a:gd name="connsiteX30" fmla="*/ 2292900 w 2826300"/>
              <a:gd name="connsiteY30" fmla="*/ 1714500 h 1924050"/>
              <a:gd name="connsiteX31" fmla="*/ 2373862 w 2826300"/>
              <a:gd name="connsiteY31" fmla="*/ 1733550 h 1924050"/>
              <a:gd name="connsiteX32" fmla="*/ 2445300 w 2826300"/>
              <a:gd name="connsiteY32" fmla="*/ 1728788 h 1924050"/>
              <a:gd name="connsiteX33" fmla="*/ 2702475 w 2826300"/>
              <a:gd name="connsiteY33" fmla="*/ 1871663 h 1924050"/>
              <a:gd name="connsiteX34" fmla="*/ 2826300 w 2826300"/>
              <a:gd name="connsiteY34" fmla="*/ 1924050 h 1924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2826300" h="1924050">
                <a:moveTo>
                  <a:pt x="1049887" y="0"/>
                </a:moveTo>
                <a:cubicBezTo>
                  <a:pt x="1013374" y="29369"/>
                  <a:pt x="976862" y="58738"/>
                  <a:pt x="983212" y="95250"/>
                </a:cubicBezTo>
                <a:cubicBezTo>
                  <a:pt x="989562" y="131762"/>
                  <a:pt x="1099099" y="177800"/>
                  <a:pt x="1087987" y="219075"/>
                </a:cubicBezTo>
                <a:cubicBezTo>
                  <a:pt x="1076875" y="260350"/>
                  <a:pt x="916537" y="342900"/>
                  <a:pt x="916537" y="342900"/>
                </a:cubicBezTo>
                <a:cubicBezTo>
                  <a:pt x="844306" y="394494"/>
                  <a:pt x="718894" y="515144"/>
                  <a:pt x="654600" y="528638"/>
                </a:cubicBezTo>
                <a:cubicBezTo>
                  <a:pt x="590306" y="542132"/>
                  <a:pt x="579194" y="469107"/>
                  <a:pt x="530775" y="423863"/>
                </a:cubicBezTo>
                <a:cubicBezTo>
                  <a:pt x="482356" y="378619"/>
                  <a:pt x="422824" y="261144"/>
                  <a:pt x="364087" y="257175"/>
                </a:cubicBezTo>
                <a:cubicBezTo>
                  <a:pt x="305349" y="253206"/>
                  <a:pt x="237881" y="361156"/>
                  <a:pt x="178350" y="400050"/>
                </a:cubicBezTo>
                <a:cubicBezTo>
                  <a:pt x="118819" y="438944"/>
                  <a:pt x="29125" y="446882"/>
                  <a:pt x="6900" y="490538"/>
                </a:cubicBezTo>
                <a:cubicBezTo>
                  <a:pt x="-15325" y="534194"/>
                  <a:pt x="21188" y="635794"/>
                  <a:pt x="45000" y="661988"/>
                </a:cubicBezTo>
                <a:cubicBezTo>
                  <a:pt x="68812" y="688182"/>
                  <a:pt x="122787" y="637381"/>
                  <a:pt x="149775" y="647700"/>
                </a:cubicBezTo>
                <a:cubicBezTo>
                  <a:pt x="176763" y="658019"/>
                  <a:pt x="214069" y="704056"/>
                  <a:pt x="206925" y="723900"/>
                </a:cubicBezTo>
                <a:cubicBezTo>
                  <a:pt x="199781" y="743744"/>
                  <a:pt x="111674" y="723901"/>
                  <a:pt x="106912" y="766763"/>
                </a:cubicBezTo>
                <a:cubicBezTo>
                  <a:pt x="102149" y="809626"/>
                  <a:pt x="169619" y="935038"/>
                  <a:pt x="178350" y="981075"/>
                </a:cubicBezTo>
                <a:cubicBezTo>
                  <a:pt x="187081" y="1027113"/>
                  <a:pt x="136281" y="984251"/>
                  <a:pt x="159300" y="1042988"/>
                </a:cubicBezTo>
                <a:cubicBezTo>
                  <a:pt x="182319" y="1101726"/>
                  <a:pt x="268043" y="1295400"/>
                  <a:pt x="316462" y="1333500"/>
                </a:cubicBezTo>
                <a:cubicBezTo>
                  <a:pt x="364881" y="1371600"/>
                  <a:pt x="433143" y="1297782"/>
                  <a:pt x="449812" y="1271588"/>
                </a:cubicBezTo>
                <a:cubicBezTo>
                  <a:pt x="466481" y="1245394"/>
                  <a:pt x="402981" y="1210469"/>
                  <a:pt x="416475" y="1176338"/>
                </a:cubicBezTo>
                <a:cubicBezTo>
                  <a:pt x="429969" y="1142207"/>
                  <a:pt x="476800" y="1098550"/>
                  <a:pt x="530775" y="1066800"/>
                </a:cubicBezTo>
                <a:cubicBezTo>
                  <a:pt x="584750" y="1035050"/>
                  <a:pt x="694288" y="1016000"/>
                  <a:pt x="740325" y="985838"/>
                </a:cubicBezTo>
                <a:cubicBezTo>
                  <a:pt x="786362" y="955676"/>
                  <a:pt x="772075" y="860425"/>
                  <a:pt x="807000" y="885825"/>
                </a:cubicBezTo>
                <a:cubicBezTo>
                  <a:pt x="841925" y="911225"/>
                  <a:pt x="916537" y="1103313"/>
                  <a:pt x="949875" y="1138238"/>
                </a:cubicBezTo>
                <a:cubicBezTo>
                  <a:pt x="983212" y="1173163"/>
                  <a:pt x="977656" y="1058069"/>
                  <a:pt x="1007025" y="1095375"/>
                </a:cubicBezTo>
                <a:cubicBezTo>
                  <a:pt x="1036394" y="1132681"/>
                  <a:pt x="1099893" y="1342231"/>
                  <a:pt x="1126087" y="1362075"/>
                </a:cubicBezTo>
                <a:cubicBezTo>
                  <a:pt x="1152281" y="1381919"/>
                  <a:pt x="1135612" y="1216819"/>
                  <a:pt x="1164187" y="1214438"/>
                </a:cubicBezTo>
                <a:cubicBezTo>
                  <a:pt x="1192762" y="1212057"/>
                  <a:pt x="1246737" y="1314451"/>
                  <a:pt x="1297537" y="1347788"/>
                </a:cubicBezTo>
                <a:cubicBezTo>
                  <a:pt x="1348337" y="1381125"/>
                  <a:pt x="1407075" y="1405732"/>
                  <a:pt x="1468987" y="1414463"/>
                </a:cubicBezTo>
                <a:cubicBezTo>
                  <a:pt x="1530899" y="1423194"/>
                  <a:pt x="1593606" y="1388269"/>
                  <a:pt x="1669012" y="1400175"/>
                </a:cubicBezTo>
                <a:cubicBezTo>
                  <a:pt x="1744418" y="1412081"/>
                  <a:pt x="1861100" y="1471613"/>
                  <a:pt x="1921425" y="1485900"/>
                </a:cubicBezTo>
                <a:cubicBezTo>
                  <a:pt x="1981750" y="1500187"/>
                  <a:pt x="1969049" y="1447800"/>
                  <a:pt x="2030962" y="1485900"/>
                </a:cubicBezTo>
                <a:cubicBezTo>
                  <a:pt x="2092875" y="1524000"/>
                  <a:pt x="2235750" y="1673225"/>
                  <a:pt x="2292900" y="1714500"/>
                </a:cubicBezTo>
                <a:cubicBezTo>
                  <a:pt x="2350050" y="1755775"/>
                  <a:pt x="2348462" y="1731169"/>
                  <a:pt x="2373862" y="1733550"/>
                </a:cubicBezTo>
                <a:cubicBezTo>
                  <a:pt x="2399262" y="1735931"/>
                  <a:pt x="2390531" y="1705769"/>
                  <a:pt x="2445300" y="1728788"/>
                </a:cubicBezTo>
                <a:cubicBezTo>
                  <a:pt x="2500069" y="1751807"/>
                  <a:pt x="2638975" y="1839119"/>
                  <a:pt x="2702475" y="1871663"/>
                </a:cubicBezTo>
                <a:cubicBezTo>
                  <a:pt x="2765975" y="1904207"/>
                  <a:pt x="2796137" y="1914128"/>
                  <a:pt x="2826300" y="1924050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0" name="Forme libre : forme 19">
            <a:extLst>
              <a:ext uri="{FF2B5EF4-FFF2-40B4-BE49-F238E27FC236}">
                <a16:creationId xmlns:a16="http://schemas.microsoft.com/office/drawing/2014/main" id="{9C419867-01DA-4A07-90F3-8C56C004BAEE}"/>
              </a:ext>
            </a:extLst>
          </p:cNvPr>
          <p:cNvSpPr/>
          <p:nvPr/>
        </p:nvSpPr>
        <p:spPr>
          <a:xfrm>
            <a:off x="4797425" y="3530600"/>
            <a:ext cx="158750" cy="104775"/>
          </a:xfrm>
          <a:custGeom>
            <a:avLst/>
            <a:gdLst>
              <a:gd name="connsiteX0" fmla="*/ 158750 w 158750"/>
              <a:gd name="connsiteY0" fmla="*/ 0 h 104775"/>
              <a:gd name="connsiteX1" fmla="*/ 60325 w 158750"/>
              <a:gd name="connsiteY1" fmla="*/ 34925 h 104775"/>
              <a:gd name="connsiteX2" fmla="*/ 0 w 158750"/>
              <a:gd name="connsiteY2" fmla="*/ 104775 h 104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8750" h="104775">
                <a:moveTo>
                  <a:pt x="158750" y="0"/>
                </a:moveTo>
                <a:cubicBezTo>
                  <a:pt x="122766" y="8731"/>
                  <a:pt x="86783" y="17462"/>
                  <a:pt x="60325" y="34925"/>
                </a:cubicBezTo>
                <a:cubicBezTo>
                  <a:pt x="33867" y="52388"/>
                  <a:pt x="16933" y="78581"/>
                  <a:pt x="0" y="104775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" name="Forme libre : forme 1">
            <a:extLst>
              <a:ext uri="{FF2B5EF4-FFF2-40B4-BE49-F238E27FC236}">
                <a16:creationId xmlns:a16="http://schemas.microsoft.com/office/drawing/2014/main" id="{B7DAACF1-E6F7-44BB-AB7F-4826964ED36A}"/>
              </a:ext>
            </a:extLst>
          </p:cNvPr>
          <p:cNvSpPr/>
          <p:nvPr/>
        </p:nvSpPr>
        <p:spPr>
          <a:xfrm>
            <a:off x="3064213" y="311284"/>
            <a:ext cx="2412461" cy="6293797"/>
          </a:xfrm>
          <a:custGeom>
            <a:avLst/>
            <a:gdLst>
              <a:gd name="connsiteX0" fmla="*/ 0 w 2558374"/>
              <a:gd name="connsiteY0" fmla="*/ 0 h 6799634"/>
              <a:gd name="connsiteX1" fmla="*/ 369651 w 2558374"/>
              <a:gd name="connsiteY1" fmla="*/ 817123 h 6799634"/>
              <a:gd name="connsiteX2" fmla="*/ 573931 w 2558374"/>
              <a:gd name="connsiteY2" fmla="*/ 1225685 h 6799634"/>
              <a:gd name="connsiteX3" fmla="*/ 700391 w 2558374"/>
              <a:gd name="connsiteY3" fmla="*/ 1702340 h 6799634"/>
              <a:gd name="connsiteX4" fmla="*/ 1060314 w 2558374"/>
              <a:gd name="connsiteY4" fmla="*/ 2013625 h 6799634"/>
              <a:gd name="connsiteX5" fmla="*/ 1605063 w 2558374"/>
              <a:gd name="connsiteY5" fmla="*/ 2986391 h 6799634"/>
              <a:gd name="connsiteX6" fmla="*/ 1760706 w 2558374"/>
              <a:gd name="connsiteY6" fmla="*/ 3550595 h 6799634"/>
              <a:gd name="connsiteX7" fmla="*/ 1857983 w 2558374"/>
              <a:gd name="connsiteY7" fmla="*/ 4036978 h 6799634"/>
              <a:gd name="connsiteX8" fmla="*/ 1770434 w 2558374"/>
              <a:gd name="connsiteY8" fmla="*/ 4435812 h 6799634"/>
              <a:gd name="connsiteX9" fmla="*/ 1809344 w 2558374"/>
              <a:gd name="connsiteY9" fmla="*/ 4669276 h 6799634"/>
              <a:gd name="connsiteX10" fmla="*/ 2091446 w 2558374"/>
              <a:gd name="connsiteY10" fmla="*/ 5175115 h 6799634"/>
              <a:gd name="connsiteX11" fmla="*/ 2286000 w 2558374"/>
              <a:gd name="connsiteY11" fmla="*/ 5515583 h 6799634"/>
              <a:gd name="connsiteX12" fmla="*/ 2305455 w 2558374"/>
              <a:gd name="connsiteY12" fmla="*/ 5914417 h 6799634"/>
              <a:gd name="connsiteX13" fmla="*/ 2441642 w 2558374"/>
              <a:gd name="connsiteY13" fmla="*/ 6147880 h 6799634"/>
              <a:gd name="connsiteX14" fmla="*/ 2538919 w 2558374"/>
              <a:gd name="connsiteY14" fmla="*/ 6556442 h 6799634"/>
              <a:gd name="connsiteX15" fmla="*/ 2558374 w 2558374"/>
              <a:gd name="connsiteY15" fmla="*/ 6799634 h 6799634"/>
              <a:gd name="connsiteX0" fmla="*/ 0 w 2558374"/>
              <a:gd name="connsiteY0" fmla="*/ 0 h 6799634"/>
              <a:gd name="connsiteX1" fmla="*/ 369651 w 2558374"/>
              <a:gd name="connsiteY1" fmla="*/ 817123 h 6799634"/>
              <a:gd name="connsiteX2" fmla="*/ 573931 w 2558374"/>
              <a:gd name="connsiteY2" fmla="*/ 1225685 h 6799634"/>
              <a:gd name="connsiteX3" fmla="*/ 700391 w 2558374"/>
              <a:gd name="connsiteY3" fmla="*/ 1702340 h 6799634"/>
              <a:gd name="connsiteX4" fmla="*/ 1060314 w 2558374"/>
              <a:gd name="connsiteY4" fmla="*/ 2013625 h 6799634"/>
              <a:gd name="connsiteX5" fmla="*/ 1322961 w 2558374"/>
              <a:gd name="connsiteY5" fmla="*/ 2509736 h 6799634"/>
              <a:gd name="connsiteX6" fmla="*/ 1605063 w 2558374"/>
              <a:gd name="connsiteY6" fmla="*/ 2986391 h 6799634"/>
              <a:gd name="connsiteX7" fmla="*/ 1760706 w 2558374"/>
              <a:gd name="connsiteY7" fmla="*/ 3550595 h 6799634"/>
              <a:gd name="connsiteX8" fmla="*/ 1857983 w 2558374"/>
              <a:gd name="connsiteY8" fmla="*/ 4036978 h 6799634"/>
              <a:gd name="connsiteX9" fmla="*/ 1770434 w 2558374"/>
              <a:gd name="connsiteY9" fmla="*/ 4435812 h 6799634"/>
              <a:gd name="connsiteX10" fmla="*/ 1809344 w 2558374"/>
              <a:gd name="connsiteY10" fmla="*/ 4669276 h 6799634"/>
              <a:gd name="connsiteX11" fmla="*/ 2091446 w 2558374"/>
              <a:gd name="connsiteY11" fmla="*/ 5175115 h 6799634"/>
              <a:gd name="connsiteX12" fmla="*/ 2286000 w 2558374"/>
              <a:gd name="connsiteY12" fmla="*/ 5515583 h 6799634"/>
              <a:gd name="connsiteX13" fmla="*/ 2305455 w 2558374"/>
              <a:gd name="connsiteY13" fmla="*/ 5914417 h 6799634"/>
              <a:gd name="connsiteX14" fmla="*/ 2441642 w 2558374"/>
              <a:gd name="connsiteY14" fmla="*/ 6147880 h 6799634"/>
              <a:gd name="connsiteX15" fmla="*/ 2538919 w 2558374"/>
              <a:gd name="connsiteY15" fmla="*/ 6556442 h 6799634"/>
              <a:gd name="connsiteX16" fmla="*/ 2558374 w 2558374"/>
              <a:gd name="connsiteY16" fmla="*/ 6799634 h 6799634"/>
              <a:gd name="connsiteX0" fmla="*/ 0 w 2422187"/>
              <a:gd name="connsiteY0" fmla="*/ 0 h 6527260"/>
              <a:gd name="connsiteX1" fmla="*/ 233464 w 2422187"/>
              <a:gd name="connsiteY1" fmla="*/ 544749 h 6527260"/>
              <a:gd name="connsiteX2" fmla="*/ 437744 w 2422187"/>
              <a:gd name="connsiteY2" fmla="*/ 953311 h 6527260"/>
              <a:gd name="connsiteX3" fmla="*/ 564204 w 2422187"/>
              <a:gd name="connsiteY3" fmla="*/ 1429966 h 6527260"/>
              <a:gd name="connsiteX4" fmla="*/ 924127 w 2422187"/>
              <a:gd name="connsiteY4" fmla="*/ 1741251 h 6527260"/>
              <a:gd name="connsiteX5" fmla="*/ 1186774 w 2422187"/>
              <a:gd name="connsiteY5" fmla="*/ 2237362 h 6527260"/>
              <a:gd name="connsiteX6" fmla="*/ 1468876 w 2422187"/>
              <a:gd name="connsiteY6" fmla="*/ 2714017 h 6527260"/>
              <a:gd name="connsiteX7" fmla="*/ 1624519 w 2422187"/>
              <a:gd name="connsiteY7" fmla="*/ 3278221 h 6527260"/>
              <a:gd name="connsiteX8" fmla="*/ 1721796 w 2422187"/>
              <a:gd name="connsiteY8" fmla="*/ 3764604 h 6527260"/>
              <a:gd name="connsiteX9" fmla="*/ 1634247 w 2422187"/>
              <a:gd name="connsiteY9" fmla="*/ 4163438 h 6527260"/>
              <a:gd name="connsiteX10" fmla="*/ 1673157 w 2422187"/>
              <a:gd name="connsiteY10" fmla="*/ 4396902 h 6527260"/>
              <a:gd name="connsiteX11" fmla="*/ 1955259 w 2422187"/>
              <a:gd name="connsiteY11" fmla="*/ 4902741 h 6527260"/>
              <a:gd name="connsiteX12" fmla="*/ 2149813 w 2422187"/>
              <a:gd name="connsiteY12" fmla="*/ 5243209 h 6527260"/>
              <a:gd name="connsiteX13" fmla="*/ 2169268 w 2422187"/>
              <a:gd name="connsiteY13" fmla="*/ 5642043 h 6527260"/>
              <a:gd name="connsiteX14" fmla="*/ 2305455 w 2422187"/>
              <a:gd name="connsiteY14" fmla="*/ 5875506 h 6527260"/>
              <a:gd name="connsiteX15" fmla="*/ 2402732 w 2422187"/>
              <a:gd name="connsiteY15" fmla="*/ 6284068 h 6527260"/>
              <a:gd name="connsiteX16" fmla="*/ 2422187 w 2422187"/>
              <a:gd name="connsiteY16" fmla="*/ 6527260 h 6527260"/>
              <a:gd name="connsiteX0" fmla="*/ 0 w 2414891"/>
              <a:gd name="connsiteY0" fmla="*/ 0 h 6320435"/>
              <a:gd name="connsiteX1" fmla="*/ 233464 w 2414891"/>
              <a:gd name="connsiteY1" fmla="*/ 544749 h 6320435"/>
              <a:gd name="connsiteX2" fmla="*/ 437744 w 2414891"/>
              <a:gd name="connsiteY2" fmla="*/ 953311 h 6320435"/>
              <a:gd name="connsiteX3" fmla="*/ 564204 w 2414891"/>
              <a:gd name="connsiteY3" fmla="*/ 1429966 h 6320435"/>
              <a:gd name="connsiteX4" fmla="*/ 924127 w 2414891"/>
              <a:gd name="connsiteY4" fmla="*/ 1741251 h 6320435"/>
              <a:gd name="connsiteX5" fmla="*/ 1186774 w 2414891"/>
              <a:gd name="connsiteY5" fmla="*/ 2237362 h 6320435"/>
              <a:gd name="connsiteX6" fmla="*/ 1468876 w 2414891"/>
              <a:gd name="connsiteY6" fmla="*/ 2714017 h 6320435"/>
              <a:gd name="connsiteX7" fmla="*/ 1624519 w 2414891"/>
              <a:gd name="connsiteY7" fmla="*/ 3278221 h 6320435"/>
              <a:gd name="connsiteX8" fmla="*/ 1721796 w 2414891"/>
              <a:gd name="connsiteY8" fmla="*/ 3764604 h 6320435"/>
              <a:gd name="connsiteX9" fmla="*/ 1634247 w 2414891"/>
              <a:gd name="connsiteY9" fmla="*/ 4163438 h 6320435"/>
              <a:gd name="connsiteX10" fmla="*/ 1673157 w 2414891"/>
              <a:gd name="connsiteY10" fmla="*/ 4396902 h 6320435"/>
              <a:gd name="connsiteX11" fmla="*/ 1955259 w 2414891"/>
              <a:gd name="connsiteY11" fmla="*/ 4902741 h 6320435"/>
              <a:gd name="connsiteX12" fmla="*/ 2149813 w 2414891"/>
              <a:gd name="connsiteY12" fmla="*/ 5243209 h 6320435"/>
              <a:gd name="connsiteX13" fmla="*/ 2169268 w 2414891"/>
              <a:gd name="connsiteY13" fmla="*/ 5642043 h 6320435"/>
              <a:gd name="connsiteX14" fmla="*/ 2305455 w 2414891"/>
              <a:gd name="connsiteY14" fmla="*/ 5875506 h 6320435"/>
              <a:gd name="connsiteX15" fmla="*/ 2402732 w 2414891"/>
              <a:gd name="connsiteY15" fmla="*/ 6284068 h 6320435"/>
              <a:gd name="connsiteX16" fmla="*/ 2412460 w 2414891"/>
              <a:gd name="connsiteY16" fmla="*/ 6284069 h 6320435"/>
              <a:gd name="connsiteX0" fmla="*/ 0 w 2408179"/>
              <a:gd name="connsiteY0" fmla="*/ 0 h 6304157"/>
              <a:gd name="connsiteX1" fmla="*/ 233464 w 2408179"/>
              <a:gd name="connsiteY1" fmla="*/ 544749 h 6304157"/>
              <a:gd name="connsiteX2" fmla="*/ 437744 w 2408179"/>
              <a:gd name="connsiteY2" fmla="*/ 953311 h 6304157"/>
              <a:gd name="connsiteX3" fmla="*/ 564204 w 2408179"/>
              <a:gd name="connsiteY3" fmla="*/ 1429966 h 6304157"/>
              <a:gd name="connsiteX4" fmla="*/ 924127 w 2408179"/>
              <a:gd name="connsiteY4" fmla="*/ 1741251 h 6304157"/>
              <a:gd name="connsiteX5" fmla="*/ 1186774 w 2408179"/>
              <a:gd name="connsiteY5" fmla="*/ 2237362 h 6304157"/>
              <a:gd name="connsiteX6" fmla="*/ 1468876 w 2408179"/>
              <a:gd name="connsiteY6" fmla="*/ 2714017 h 6304157"/>
              <a:gd name="connsiteX7" fmla="*/ 1624519 w 2408179"/>
              <a:gd name="connsiteY7" fmla="*/ 3278221 h 6304157"/>
              <a:gd name="connsiteX8" fmla="*/ 1721796 w 2408179"/>
              <a:gd name="connsiteY8" fmla="*/ 3764604 h 6304157"/>
              <a:gd name="connsiteX9" fmla="*/ 1634247 w 2408179"/>
              <a:gd name="connsiteY9" fmla="*/ 4163438 h 6304157"/>
              <a:gd name="connsiteX10" fmla="*/ 1673157 w 2408179"/>
              <a:gd name="connsiteY10" fmla="*/ 4396902 h 6304157"/>
              <a:gd name="connsiteX11" fmla="*/ 1955259 w 2408179"/>
              <a:gd name="connsiteY11" fmla="*/ 4902741 h 6304157"/>
              <a:gd name="connsiteX12" fmla="*/ 2149813 w 2408179"/>
              <a:gd name="connsiteY12" fmla="*/ 5243209 h 6304157"/>
              <a:gd name="connsiteX13" fmla="*/ 2169268 w 2408179"/>
              <a:gd name="connsiteY13" fmla="*/ 5642043 h 6304157"/>
              <a:gd name="connsiteX14" fmla="*/ 2305455 w 2408179"/>
              <a:gd name="connsiteY14" fmla="*/ 5875506 h 6304157"/>
              <a:gd name="connsiteX15" fmla="*/ 2402732 w 2408179"/>
              <a:gd name="connsiteY15" fmla="*/ 6284068 h 6304157"/>
              <a:gd name="connsiteX16" fmla="*/ 2383277 w 2408179"/>
              <a:gd name="connsiteY16" fmla="*/ 6089516 h 6304157"/>
              <a:gd name="connsiteX0" fmla="*/ 0 w 2490282"/>
              <a:gd name="connsiteY0" fmla="*/ 0 h 6439712"/>
              <a:gd name="connsiteX1" fmla="*/ 233464 w 2490282"/>
              <a:gd name="connsiteY1" fmla="*/ 544749 h 6439712"/>
              <a:gd name="connsiteX2" fmla="*/ 437744 w 2490282"/>
              <a:gd name="connsiteY2" fmla="*/ 953311 h 6439712"/>
              <a:gd name="connsiteX3" fmla="*/ 564204 w 2490282"/>
              <a:gd name="connsiteY3" fmla="*/ 1429966 h 6439712"/>
              <a:gd name="connsiteX4" fmla="*/ 924127 w 2490282"/>
              <a:gd name="connsiteY4" fmla="*/ 1741251 h 6439712"/>
              <a:gd name="connsiteX5" fmla="*/ 1186774 w 2490282"/>
              <a:gd name="connsiteY5" fmla="*/ 2237362 h 6439712"/>
              <a:gd name="connsiteX6" fmla="*/ 1468876 w 2490282"/>
              <a:gd name="connsiteY6" fmla="*/ 2714017 h 6439712"/>
              <a:gd name="connsiteX7" fmla="*/ 1624519 w 2490282"/>
              <a:gd name="connsiteY7" fmla="*/ 3278221 h 6439712"/>
              <a:gd name="connsiteX8" fmla="*/ 1721796 w 2490282"/>
              <a:gd name="connsiteY8" fmla="*/ 3764604 h 6439712"/>
              <a:gd name="connsiteX9" fmla="*/ 1634247 w 2490282"/>
              <a:gd name="connsiteY9" fmla="*/ 4163438 h 6439712"/>
              <a:gd name="connsiteX10" fmla="*/ 1673157 w 2490282"/>
              <a:gd name="connsiteY10" fmla="*/ 4396902 h 6439712"/>
              <a:gd name="connsiteX11" fmla="*/ 1955259 w 2490282"/>
              <a:gd name="connsiteY11" fmla="*/ 4902741 h 6439712"/>
              <a:gd name="connsiteX12" fmla="*/ 2149813 w 2490282"/>
              <a:gd name="connsiteY12" fmla="*/ 5243209 h 6439712"/>
              <a:gd name="connsiteX13" fmla="*/ 2169268 w 2490282"/>
              <a:gd name="connsiteY13" fmla="*/ 5642043 h 6439712"/>
              <a:gd name="connsiteX14" fmla="*/ 2305455 w 2490282"/>
              <a:gd name="connsiteY14" fmla="*/ 5875506 h 6439712"/>
              <a:gd name="connsiteX15" fmla="*/ 2402732 w 2490282"/>
              <a:gd name="connsiteY15" fmla="*/ 6284068 h 6439712"/>
              <a:gd name="connsiteX16" fmla="*/ 2490282 w 2490282"/>
              <a:gd name="connsiteY16" fmla="*/ 6439712 h 6439712"/>
              <a:gd name="connsiteX0" fmla="*/ 0 w 2490282"/>
              <a:gd name="connsiteY0" fmla="*/ 0 h 6439712"/>
              <a:gd name="connsiteX1" fmla="*/ 233464 w 2490282"/>
              <a:gd name="connsiteY1" fmla="*/ 544749 h 6439712"/>
              <a:gd name="connsiteX2" fmla="*/ 437744 w 2490282"/>
              <a:gd name="connsiteY2" fmla="*/ 953311 h 6439712"/>
              <a:gd name="connsiteX3" fmla="*/ 564204 w 2490282"/>
              <a:gd name="connsiteY3" fmla="*/ 1429966 h 6439712"/>
              <a:gd name="connsiteX4" fmla="*/ 924127 w 2490282"/>
              <a:gd name="connsiteY4" fmla="*/ 1741251 h 6439712"/>
              <a:gd name="connsiteX5" fmla="*/ 1186774 w 2490282"/>
              <a:gd name="connsiteY5" fmla="*/ 2237362 h 6439712"/>
              <a:gd name="connsiteX6" fmla="*/ 1468876 w 2490282"/>
              <a:gd name="connsiteY6" fmla="*/ 2714017 h 6439712"/>
              <a:gd name="connsiteX7" fmla="*/ 1624519 w 2490282"/>
              <a:gd name="connsiteY7" fmla="*/ 3278221 h 6439712"/>
              <a:gd name="connsiteX8" fmla="*/ 1721796 w 2490282"/>
              <a:gd name="connsiteY8" fmla="*/ 3764604 h 6439712"/>
              <a:gd name="connsiteX9" fmla="*/ 1634247 w 2490282"/>
              <a:gd name="connsiteY9" fmla="*/ 4163438 h 6439712"/>
              <a:gd name="connsiteX10" fmla="*/ 1673157 w 2490282"/>
              <a:gd name="connsiteY10" fmla="*/ 4396902 h 6439712"/>
              <a:gd name="connsiteX11" fmla="*/ 1955259 w 2490282"/>
              <a:gd name="connsiteY11" fmla="*/ 4902741 h 6439712"/>
              <a:gd name="connsiteX12" fmla="*/ 2149813 w 2490282"/>
              <a:gd name="connsiteY12" fmla="*/ 5243209 h 6439712"/>
              <a:gd name="connsiteX13" fmla="*/ 2169268 w 2490282"/>
              <a:gd name="connsiteY13" fmla="*/ 5642043 h 6439712"/>
              <a:gd name="connsiteX14" fmla="*/ 2305455 w 2490282"/>
              <a:gd name="connsiteY14" fmla="*/ 5875506 h 6439712"/>
              <a:gd name="connsiteX15" fmla="*/ 2383276 w 2490282"/>
              <a:gd name="connsiteY15" fmla="*/ 6089514 h 6439712"/>
              <a:gd name="connsiteX16" fmla="*/ 2490282 w 2490282"/>
              <a:gd name="connsiteY16" fmla="*/ 6439712 h 6439712"/>
              <a:gd name="connsiteX0" fmla="*/ 0 w 2412461"/>
              <a:gd name="connsiteY0" fmla="*/ 0 h 6293797"/>
              <a:gd name="connsiteX1" fmla="*/ 233464 w 2412461"/>
              <a:gd name="connsiteY1" fmla="*/ 544749 h 6293797"/>
              <a:gd name="connsiteX2" fmla="*/ 437744 w 2412461"/>
              <a:gd name="connsiteY2" fmla="*/ 953311 h 6293797"/>
              <a:gd name="connsiteX3" fmla="*/ 564204 w 2412461"/>
              <a:gd name="connsiteY3" fmla="*/ 1429966 h 6293797"/>
              <a:gd name="connsiteX4" fmla="*/ 924127 w 2412461"/>
              <a:gd name="connsiteY4" fmla="*/ 1741251 h 6293797"/>
              <a:gd name="connsiteX5" fmla="*/ 1186774 w 2412461"/>
              <a:gd name="connsiteY5" fmla="*/ 2237362 h 6293797"/>
              <a:gd name="connsiteX6" fmla="*/ 1468876 w 2412461"/>
              <a:gd name="connsiteY6" fmla="*/ 2714017 h 6293797"/>
              <a:gd name="connsiteX7" fmla="*/ 1624519 w 2412461"/>
              <a:gd name="connsiteY7" fmla="*/ 3278221 h 6293797"/>
              <a:gd name="connsiteX8" fmla="*/ 1721796 w 2412461"/>
              <a:gd name="connsiteY8" fmla="*/ 3764604 h 6293797"/>
              <a:gd name="connsiteX9" fmla="*/ 1634247 w 2412461"/>
              <a:gd name="connsiteY9" fmla="*/ 4163438 h 6293797"/>
              <a:gd name="connsiteX10" fmla="*/ 1673157 w 2412461"/>
              <a:gd name="connsiteY10" fmla="*/ 4396902 h 6293797"/>
              <a:gd name="connsiteX11" fmla="*/ 1955259 w 2412461"/>
              <a:gd name="connsiteY11" fmla="*/ 4902741 h 6293797"/>
              <a:gd name="connsiteX12" fmla="*/ 2149813 w 2412461"/>
              <a:gd name="connsiteY12" fmla="*/ 5243209 h 6293797"/>
              <a:gd name="connsiteX13" fmla="*/ 2169268 w 2412461"/>
              <a:gd name="connsiteY13" fmla="*/ 5642043 h 6293797"/>
              <a:gd name="connsiteX14" fmla="*/ 2305455 w 2412461"/>
              <a:gd name="connsiteY14" fmla="*/ 5875506 h 6293797"/>
              <a:gd name="connsiteX15" fmla="*/ 2383276 w 2412461"/>
              <a:gd name="connsiteY15" fmla="*/ 6089514 h 6293797"/>
              <a:gd name="connsiteX16" fmla="*/ 2412461 w 2412461"/>
              <a:gd name="connsiteY16" fmla="*/ 6293797 h 62937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2412461" h="6293797">
                <a:moveTo>
                  <a:pt x="0" y="0"/>
                </a:moveTo>
                <a:cubicBezTo>
                  <a:pt x="136998" y="306421"/>
                  <a:pt x="160507" y="385864"/>
                  <a:pt x="233464" y="544749"/>
                </a:cubicBezTo>
                <a:cubicBezTo>
                  <a:pt x="306421" y="703634"/>
                  <a:pt x="382621" y="805775"/>
                  <a:pt x="437744" y="953311"/>
                </a:cubicBezTo>
                <a:cubicBezTo>
                  <a:pt x="492867" y="1100847"/>
                  <a:pt x="483140" y="1298643"/>
                  <a:pt x="564204" y="1429966"/>
                </a:cubicBezTo>
                <a:cubicBezTo>
                  <a:pt x="645268" y="1561289"/>
                  <a:pt x="820365" y="1606685"/>
                  <a:pt x="924127" y="1741251"/>
                </a:cubicBezTo>
                <a:cubicBezTo>
                  <a:pt x="1027889" y="1875817"/>
                  <a:pt x="1095983" y="2075234"/>
                  <a:pt x="1186774" y="2237362"/>
                </a:cubicBezTo>
                <a:cubicBezTo>
                  <a:pt x="1277566" y="2399490"/>
                  <a:pt x="1395919" y="2540541"/>
                  <a:pt x="1468876" y="2714017"/>
                </a:cubicBezTo>
                <a:cubicBezTo>
                  <a:pt x="1541833" y="2887493"/>
                  <a:pt x="1582366" y="3103123"/>
                  <a:pt x="1624519" y="3278221"/>
                </a:cubicBezTo>
                <a:cubicBezTo>
                  <a:pt x="1666672" y="3453319"/>
                  <a:pt x="1720175" y="3617068"/>
                  <a:pt x="1721796" y="3764604"/>
                </a:cubicBezTo>
                <a:cubicBezTo>
                  <a:pt x="1723417" y="3912140"/>
                  <a:pt x="1642353" y="4058055"/>
                  <a:pt x="1634247" y="4163438"/>
                </a:cubicBezTo>
                <a:cubicBezTo>
                  <a:pt x="1626141" y="4268821"/>
                  <a:pt x="1619655" y="4273685"/>
                  <a:pt x="1673157" y="4396902"/>
                </a:cubicBezTo>
                <a:cubicBezTo>
                  <a:pt x="1726659" y="4520119"/>
                  <a:pt x="1875816" y="4761690"/>
                  <a:pt x="1955259" y="4902741"/>
                </a:cubicBezTo>
                <a:cubicBezTo>
                  <a:pt x="2034702" y="5043792"/>
                  <a:pt x="2114145" y="5119992"/>
                  <a:pt x="2149813" y="5243209"/>
                </a:cubicBezTo>
                <a:cubicBezTo>
                  <a:pt x="2185481" y="5366426"/>
                  <a:pt x="2143328" y="5536660"/>
                  <a:pt x="2169268" y="5642043"/>
                </a:cubicBezTo>
                <a:cubicBezTo>
                  <a:pt x="2195208" y="5747426"/>
                  <a:pt x="2269787" y="5800927"/>
                  <a:pt x="2305455" y="5875506"/>
                </a:cubicBezTo>
                <a:cubicBezTo>
                  <a:pt x="2341123" y="5950085"/>
                  <a:pt x="2363821" y="5980888"/>
                  <a:pt x="2383276" y="6089514"/>
                </a:cubicBezTo>
                <a:cubicBezTo>
                  <a:pt x="2402731" y="6198140"/>
                  <a:pt x="2412461" y="6226514"/>
                  <a:pt x="2412461" y="6293797"/>
                </a:cubicBezTo>
              </a:path>
            </a:pathLst>
          </a:custGeom>
          <a:noFill/>
          <a:ln w="25400" cmpd="dbl">
            <a:solidFill>
              <a:srgbClr val="7030A0"/>
            </a:solidFill>
            <a:headEnd type="arrow"/>
            <a:tailEnd type="arrow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46" name="ZoneTexte 45">
            <a:extLst>
              <a:ext uri="{FF2B5EF4-FFF2-40B4-BE49-F238E27FC236}">
                <a16:creationId xmlns:a16="http://schemas.microsoft.com/office/drawing/2014/main" id="{DCB83926-2AD6-43F0-BE05-EF3CA8D891A0}"/>
              </a:ext>
            </a:extLst>
          </p:cNvPr>
          <p:cNvSpPr txBox="1"/>
          <p:nvPr/>
        </p:nvSpPr>
        <p:spPr>
          <a:xfrm rot="3535042">
            <a:off x="2954457" y="832204"/>
            <a:ext cx="1096433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400" b="1" dirty="0">
                <a:solidFill>
                  <a:srgbClr val="7030A0"/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E411</a:t>
            </a:r>
            <a:endParaRPr lang="fr-BE" sz="1400" b="1" dirty="0">
              <a:solidFill>
                <a:srgbClr val="7030A0"/>
              </a:solidFill>
              <a:latin typeface="Aharoni" panose="02010803020104030203" pitchFamily="2" charset="-79"/>
              <a:cs typeface="Aharoni" panose="02010803020104030203" pitchFamily="2" charset="-79"/>
            </a:endParaRPr>
          </a:p>
        </p:txBody>
      </p:sp>
      <p:sp>
        <p:nvSpPr>
          <p:cNvPr id="3" name="Forme libre : forme 2">
            <a:extLst>
              <a:ext uri="{FF2B5EF4-FFF2-40B4-BE49-F238E27FC236}">
                <a16:creationId xmlns:a16="http://schemas.microsoft.com/office/drawing/2014/main" id="{F601BC26-B3D5-45CC-8256-5C193BAC3AFF}"/>
              </a:ext>
            </a:extLst>
          </p:cNvPr>
          <p:cNvSpPr/>
          <p:nvPr/>
        </p:nvSpPr>
        <p:spPr>
          <a:xfrm>
            <a:off x="2636061" y="714375"/>
            <a:ext cx="6593664" cy="5867400"/>
          </a:xfrm>
          <a:custGeom>
            <a:avLst/>
            <a:gdLst>
              <a:gd name="connsiteX0" fmla="*/ 6593664 w 6593664"/>
              <a:gd name="connsiteY0" fmla="*/ 5867400 h 5867400"/>
              <a:gd name="connsiteX1" fmla="*/ 6222189 w 6593664"/>
              <a:gd name="connsiteY1" fmla="*/ 5324475 h 5867400"/>
              <a:gd name="connsiteX2" fmla="*/ 5784039 w 6593664"/>
              <a:gd name="connsiteY2" fmla="*/ 4895850 h 5867400"/>
              <a:gd name="connsiteX3" fmla="*/ 5460189 w 6593664"/>
              <a:gd name="connsiteY3" fmla="*/ 4914900 h 5867400"/>
              <a:gd name="connsiteX4" fmla="*/ 5126814 w 6593664"/>
              <a:gd name="connsiteY4" fmla="*/ 4972050 h 5867400"/>
              <a:gd name="connsiteX5" fmla="*/ 4993464 w 6593664"/>
              <a:gd name="connsiteY5" fmla="*/ 5067300 h 5867400"/>
              <a:gd name="connsiteX6" fmla="*/ 4764864 w 6593664"/>
              <a:gd name="connsiteY6" fmla="*/ 4924425 h 5867400"/>
              <a:gd name="connsiteX7" fmla="*/ 4450539 w 6593664"/>
              <a:gd name="connsiteY7" fmla="*/ 4514850 h 5867400"/>
              <a:gd name="connsiteX8" fmla="*/ 4079064 w 6593664"/>
              <a:gd name="connsiteY8" fmla="*/ 4562475 h 5867400"/>
              <a:gd name="connsiteX9" fmla="*/ 3869514 w 6593664"/>
              <a:gd name="connsiteY9" fmla="*/ 4657725 h 5867400"/>
              <a:gd name="connsiteX10" fmla="*/ 3478989 w 6593664"/>
              <a:gd name="connsiteY10" fmla="*/ 4486275 h 5867400"/>
              <a:gd name="connsiteX11" fmla="*/ 3288489 w 6593664"/>
              <a:gd name="connsiteY11" fmla="*/ 4371975 h 5867400"/>
              <a:gd name="connsiteX12" fmla="*/ 3212289 w 6593664"/>
              <a:gd name="connsiteY12" fmla="*/ 4000500 h 5867400"/>
              <a:gd name="connsiteX13" fmla="*/ 3155139 w 6593664"/>
              <a:gd name="connsiteY13" fmla="*/ 3886200 h 5867400"/>
              <a:gd name="connsiteX14" fmla="*/ 3097989 w 6593664"/>
              <a:gd name="connsiteY14" fmla="*/ 3695700 h 5867400"/>
              <a:gd name="connsiteX15" fmla="*/ 2897964 w 6593664"/>
              <a:gd name="connsiteY15" fmla="*/ 3495675 h 5867400"/>
              <a:gd name="connsiteX16" fmla="*/ 2783664 w 6593664"/>
              <a:gd name="connsiteY16" fmla="*/ 3152775 h 5867400"/>
              <a:gd name="connsiteX17" fmla="*/ 2716989 w 6593664"/>
              <a:gd name="connsiteY17" fmla="*/ 2638425 h 5867400"/>
              <a:gd name="connsiteX18" fmla="*/ 2631264 w 6593664"/>
              <a:gd name="connsiteY18" fmla="*/ 2324100 h 5867400"/>
              <a:gd name="connsiteX19" fmla="*/ 2355039 w 6593664"/>
              <a:gd name="connsiteY19" fmla="*/ 2228850 h 5867400"/>
              <a:gd name="connsiteX20" fmla="*/ 2126439 w 6593664"/>
              <a:gd name="connsiteY20" fmla="*/ 2143125 h 5867400"/>
              <a:gd name="connsiteX21" fmla="*/ 2002614 w 6593664"/>
              <a:gd name="connsiteY21" fmla="*/ 1990725 h 5867400"/>
              <a:gd name="connsiteX22" fmla="*/ 1850214 w 6593664"/>
              <a:gd name="connsiteY22" fmla="*/ 1895475 h 5867400"/>
              <a:gd name="connsiteX23" fmla="*/ 1621614 w 6593664"/>
              <a:gd name="connsiteY23" fmla="*/ 1371600 h 5867400"/>
              <a:gd name="connsiteX24" fmla="*/ 1335864 w 6593664"/>
              <a:gd name="connsiteY24" fmla="*/ 1333500 h 5867400"/>
              <a:gd name="connsiteX25" fmla="*/ 1012014 w 6593664"/>
              <a:gd name="connsiteY25" fmla="*/ 1257300 h 5867400"/>
              <a:gd name="connsiteX26" fmla="*/ 716739 w 6593664"/>
              <a:gd name="connsiteY26" fmla="*/ 904875 h 5867400"/>
              <a:gd name="connsiteX27" fmla="*/ 354789 w 6593664"/>
              <a:gd name="connsiteY27" fmla="*/ 838200 h 5867400"/>
              <a:gd name="connsiteX28" fmla="*/ 69039 w 6593664"/>
              <a:gd name="connsiteY28" fmla="*/ 762000 h 5867400"/>
              <a:gd name="connsiteX29" fmla="*/ 2364 w 6593664"/>
              <a:gd name="connsiteY29" fmla="*/ 542925 h 5867400"/>
              <a:gd name="connsiteX30" fmla="*/ 21414 w 6593664"/>
              <a:gd name="connsiteY30" fmla="*/ 0 h 5867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6593664" h="5867400">
                <a:moveTo>
                  <a:pt x="6593664" y="5867400"/>
                </a:moveTo>
                <a:cubicBezTo>
                  <a:pt x="6475395" y="5676900"/>
                  <a:pt x="6357126" y="5486400"/>
                  <a:pt x="6222189" y="5324475"/>
                </a:cubicBezTo>
                <a:cubicBezTo>
                  <a:pt x="6087251" y="5162550"/>
                  <a:pt x="5911039" y="4964112"/>
                  <a:pt x="5784039" y="4895850"/>
                </a:cubicBezTo>
                <a:cubicBezTo>
                  <a:pt x="5657039" y="4827587"/>
                  <a:pt x="5569726" y="4902200"/>
                  <a:pt x="5460189" y="4914900"/>
                </a:cubicBezTo>
                <a:cubicBezTo>
                  <a:pt x="5350652" y="4927600"/>
                  <a:pt x="5204601" y="4946650"/>
                  <a:pt x="5126814" y="4972050"/>
                </a:cubicBezTo>
                <a:cubicBezTo>
                  <a:pt x="5049027" y="4997450"/>
                  <a:pt x="5053789" y="5075237"/>
                  <a:pt x="4993464" y="5067300"/>
                </a:cubicBezTo>
                <a:cubicBezTo>
                  <a:pt x="4933139" y="5059363"/>
                  <a:pt x="4855351" y="5016500"/>
                  <a:pt x="4764864" y="4924425"/>
                </a:cubicBezTo>
                <a:cubicBezTo>
                  <a:pt x="4674376" y="4832350"/>
                  <a:pt x="4564839" y="4575175"/>
                  <a:pt x="4450539" y="4514850"/>
                </a:cubicBezTo>
                <a:cubicBezTo>
                  <a:pt x="4336239" y="4454525"/>
                  <a:pt x="4175901" y="4538663"/>
                  <a:pt x="4079064" y="4562475"/>
                </a:cubicBezTo>
                <a:cubicBezTo>
                  <a:pt x="3982227" y="4586287"/>
                  <a:pt x="3969526" y="4670425"/>
                  <a:pt x="3869514" y="4657725"/>
                </a:cubicBezTo>
                <a:cubicBezTo>
                  <a:pt x="3769502" y="4645025"/>
                  <a:pt x="3575826" y="4533900"/>
                  <a:pt x="3478989" y="4486275"/>
                </a:cubicBezTo>
                <a:cubicBezTo>
                  <a:pt x="3382152" y="4438650"/>
                  <a:pt x="3332939" y="4452937"/>
                  <a:pt x="3288489" y="4371975"/>
                </a:cubicBezTo>
                <a:cubicBezTo>
                  <a:pt x="3244039" y="4291012"/>
                  <a:pt x="3234514" y="4081462"/>
                  <a:pt x="3212289" y="4000500"/>
                </a:cubicBezTo>
                <a:cubicBezTo>
                  <a:pt x="3190064" y="3919537"/>
                  <a:pt x="3174189" y="3937000"/>
                  <a:pt x="3155139" y="3886200"/>
                </a:cubicBezTo>
                <a:cubicBezTo>
                  <a:pt x="3136089" y="3835400"/>
                  <a:pt x="3140851" y="3760787"/>
                  <a:pt x="3097989" y="3695700"/>
                </a:cubicBezTo>
                <a:cubicBezTo>
                  <a:pt x="3055127" y="3630613"/>
                  <a:pt x="2950351" y="3586162"/>
                  <a:pt x="2897964" y="3495675"/>
                </a:cubicBezTo>
                <a:cubicBezTo>
                  <a:pt x="2845576" y="3405187"/>
                  <a:pt x="2813826" y="3295650"/>
                  <a:pt x="2783664" y="3152775"/>
                </a:cubicBezTo>
                <a:cubicBezTo>
                  <a:pt x="2753502" y="3009900"/>
                  <a:pt x="2742389" y="2776538"/>
                  <a:pt x="2716989" y="2638425"/>
                </a:cubicBezTo>
                <a:cubicBezTo>
                  <a:pt x="2691589" y="2500312"/>
                  <a:pt x="2691589" y="2392362"/>
                  <a:pt x="2631264" y="2324100"/>
                </a:cubicBezTo>
                <a:cubicBezTo>
                  <a:pt x="2570939" y="2255838"/>
                  <a:pt x="2439176" y="2259012"/>
                  <a:pt x="2355039" y="2228850"/>
                </a:cubicBezTo>
                <a:cubicBezTo>
                  <a:pt x="2270902" y="2198688"/>
                  <a:pt x="2185176" y="2182812"/>
                  <a:pt x="2126439" y="2143125"/>
                </a:cubicBezTo>
                <a:cubicBezTo>
                  <a:pt x="2067702" y="2103438"/>
                  <a:pt x="2048651" y="2032000"/>
                  <a:pt x="2002614" y="1990725"/>
                </a:cubicBezTo>
                <a:cubicBezTo>
                  <a:pt x="1956577" y="1949450"/>
                  <a:pt x="1913714" y="1998662"/>
                  <a:pt x="1850214" y="1895475"/>
                </a:cubicBezTo>
                <a:cubicBezTo>
                  <a:pt x="1786714" y="1792288"/>
                  <a:pt x="1707339" y="1465263"/>
                  <a:pt x="1621614" y="1371600"/>
                </a:cubicBezTo>
                <a:cubicBezTo>
                  <a:pt x="1535889" y="1277937"/>
                  <a:pt x="1437464" y="1352550"/>
                  <a:pt x="1335864" y="1333500"/>
                </a:cubicBezTo>
                <a:cubicBezTo>
                  <a:pt x="1234264" y="1314450"/>
                  <a:pt x="1115202" y="1328738"/>
                  <a:pt x="1012014" y="1257300"/>
                </a:cubicBezTo>
                <a:cubicBezTo>
                  <a:pt x="908826" y="1185862"/>
                  <a:pt x="826276" y="974725"/>
                  <a:pt x="716739" y="904875"/>
                </a:cubicBezTo>
                <a:cubicBezTo>
                  <a:pt x="607201" y="835025"/>
                  <a:pt x="462739" y="862012"/>
                  <a:pt x="354789" y="838200"/>
                </a:cubicBezTo>
                <a:cubicBezTo>
                  <a:pt x="246839" y="814387"/>
                  <a:pt x="127776" y="811212"/>
                  <a:pt x="69039" y="762000"/>
                </a:cubicBezTo>
                <a:cubicBezTo>
                  <a:pt x="10301" y="712787"/>
                  <a:pt x="10301" y="669925"/>
                  <a:pt x="2364" y="542925"/>
                </a:cubicBezTo>
                <a:cubicBezTo>
                  <a:pt x="-5573" y="415925"/>
                  <a:pt x="7920" y="207962"/>
                  <a:pt x="21414" y="0"/>
                </a:cubicBezTo>
              </a:path>
            </a:pathLst>
          </a:cu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47" name="Forme libre : forme 46">
            <a:extLst>
              <a:ext uri="{FF2B5EF4-FFF2-40B4-BE49-F238E27FC236}">
                <a16:creationId xmlns:a16="http://schemas.microsoft.com/office/drawing/2014/main" id="{24165ECA-D9A2-4EA1-8748-ED208921E5FD}"/>
              </a:ext>
            </a:extLst>
          </p:cNvPr>
          <p:cNvSpPr/>
          <p:nvPr/>
        </p:nvSpPr>
        <p:spPr>
          <a:xfrm>
            <a:off x="2636061" y="711943"/>
            <a:ext cx="6593664" cy="5867400"/>
          </a:xfrm>
          <a:custGeom>
            <a:avLst/>
            <a:gdLst>
              <a:gd name="connsiteX0" fmla="*/ 6593664 w 6593664"/>
              <a:gd name="connsiteY0" fmla="*/ 5867400 h 5867400"/>
              <a:gd name="connsiteX1" fmla="*/ 6222189 w 6593664"/>
              <a:gd name="connsiteY1" fmla="*/ 5324475 h 5867400"/>
              <a:gd name="connsiteX2" fmla="*/ 5784039 w 6593664"/>
              <a:gd name="connsiteY2" fmla="*/ 4895850 h 5867400"/>
              <a:gd name="connsiteX3" fmla="*/ 5460189 w 6593664"/>
              <a:gd name="connsiteY3" fmla="*/ 4914900 h 5867400"/>
              <a:gd name="connsiteX4" fmla="*/ 5126814 w 6593664"/>
              <a:gd name="connsiteY4" fmla="*/ 4972050 h 5867400"/>
              <a:gd name="connsiteX5" fmla="*/ 4993464 w 6593664"/>
              <a:gd name="connsiteY5" fmla="*/ 5067300 h 5867400"/>
              <a:gd name="connsiteX6" fmla="*/ 4764864 w 6593664"/>
              <a:gd name="connsiteY6" fmla="*/ 4924425 h 5867400"/>
              <a:gd name="connsiteX7" fmla="*/ 4450539 w 6593664"/>
              <a:gd name="connsiteY7" fmla="*/ 4514850 h 5867400"/>
              <a:gd name="connsiteX8" fmla="*/ 4079064 w 6593664"/>
              <a:gd name="connsiteY8" fmla="*/ 4562475 h 5867400"/>
              <a:gd name="connsiteX9" fmla="*/ 3869514 w 6593664"/>
              <a:gd name="connsiteY9" fmla="*/ 4657725 h 5867400"/>
              <a:gd name="connsiteX10" fmla="*/ 3478989 w 6593664"/>
              <a:gd name="connsiteY10" fmla="*/ 4486275 h 5867400"/>
              <a:gd name="connsiteX11" fmla="*/ 3288489 w 6593664"/>
              <a:gd name="connsiteY11" fmla="*/ 4371975 h 5867400"/>
              <a:gd name="connsiteX12" fmla="*/ 3212289 w 6593664"/>
              <a:gd name="connsiteY12" fmla="*/ 4000500 h 5867400"/>
              <a:gd name="connsiteX13" fmla="*/ 3155139 w 6593664"/>
              <a:gd name="connsiteY13" fmla="*/ 3886200 h 5867400"/>
              <a:gd name="connsiteX14" fmla="*/ 3097989 w 6593664"/>
              <a:gd name="connsiteY14" fmla="*/ 3695700 h 5867400"/>
              <a:gd name="connsiteX15" fmla="*/ 2897964 w 6593664"/>
              <a:gd name="connsiteY15" fmla="*/ 3495675 h 5867400"/>
              <a:gd name="connsiteX16" fmla="*/ 2783664 w 6593664"/>
              <a:gd name="connsiteY16" fmla="*/ 3152775 h 5867400"/>
              <a:gd name="connsiteX17" fmla="*/ 2716989 w 6593664"/>
              <a:gd name="connsiteY17" fmla="*/ 2638425 h 5867400"/>
              <a:gd name="connsiteX18" fmla="*/ 2631264 w 6593664"/>
              <a:gd name="connsiteY18" fmla="*/ 2324100 h 5867400"/>
              <a:gd name="connsiteX19" fmla="*/ 2355039 w 6593664"/>
              <a:gd name="connsiteY19" fmla="*/ 2228850 h 5867400"/>
              <a:gd name="connsiteX20" fmla="*/ 2126439 w 6593664"/>
              <a:gd name="connsiteY20" fmla="*/ 2143125 h 5867400"/>
              <a:gd name="connsiteX21" fmla="*/ 2002614 w 6593664"/>
              <a:gd name="connsiteY21" fmla="*/ 1990725 h 5867400"/>
              <a:gd name="connsiteX22" fmla="*/ 1850214 w 6593664"/>
              <a:gd name="connsiteY22" fmla="*/ 1895475 h 5867400"/>
              <a:gd name="connsiteX23" fmla="*/ 1621614 w 6593664"/>
              <a:gd name="connsiteY23" fmla="*/ 1371600 h 5867400"/>
              <a:gd name="connsiteX24" fmla="*/ 1335864 w 6593664"/>
              <a:gd name="connsiteY24" fmla="*/ 1333500 h 5867400"/>
              <a:gd name="connsiteX25" fmla="*/ 1012014 w 6593664"/>
              <a:gd name="connsiteY25" fmla="*/ 1257300 h 5867400"/>
              <a:gd name="connsiteX26" fmla="*/ 716739 w 6593664"/>
              <a:gd name="connsiteY26" fmla="*/ 904875 h 5867400"/>
              <a:gd name="connsiteX27" fmla="*/ 354789 w 6593664"/>
              <a:gd name="connsiteY27" fmla="*/ 838200 h 5867400"/>
              <a:gd name="connsiteX28" fmla="*/ 69039 w 6593664"/>
              <a:gd name="connsiteY28" fmla="*/ 762000 h 5867400"/>
              <a:gd name="connsiteX29" fmla="*/ 2364 w 6593664"/>
              <a:gd name="connsiteY29" fmla="*/ 542925 h 5867400"/>
              <a:gd name="connsiteX30" fmla="*/ 21414 w 6593664"/>
              <a:gd name="connsiteY30" fmla="*/ 0 h 5867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6593664" h="5867400">
                <a:moveTo>
                  <a:pt x="6593664" y="5867400"/>
                </a:moveTo>
                <a:cubicBezTo>
                  <a:pt x="6475395" y="5676900"/>
                  <a:pt x="6357126" y="5486400"/>
                  <a:pt x="6222189" y="5324475"/>
                </a:cubicBezTo>
                <a:cubicBezTo>
                  <a:pt x="6087251" y="5162550"/>
                  <a:pt x="5911039" y="4964112"/>
                  <a:pt x="5784039" y="4895850"/>
                </a:cubicBezTo>
                <a:cubicBezTo>
                  <a:pt x="5657039" y="4827587"/>
                  <a:pt x="5569726" y="4902200"/>
                  <a:pt x="5460189" y="4914900"/>
                </a:cubicBezTo>
                <a:cubicBezTo>
                  <a:pt x="5350652" y="4927600"/>
                  <a:pt x="5204601" y="4946650"/>
                  <a:pt x="5126814" y="4972050"/>
                </a:cubicBezTo>
                <a:cubicBezTo>
                  <a:pt x="5049027" y="4997450"/>
                  <a:pt x="5053789" y="5075237"/>
                  <a:pt x="4993464" y="5067300"/>
                </a:cubicBezTo>
                <a:cubicBezTo>
                  <a:pt x="4933139" y="5059363"/>
                  <a:pt x="4855351" y="5016500"/>
                  <a:pt x="4764864" y="4924425"/>
                </a:cubicBezTo>
                <a:cubicBezTo>
                  <a:pt x="4674376" y="4832350"/>
                  <a:pt x="4564839" y="4575175"/>
                  <a:pt x="4450539" y="4514850"/>
                </a:cubicBezTo>
                <a:cubicBezTo>
                  <a:pt x="4336239" y="4454525"/>
                  <a:pt x="4175901" y="4538663"/>
                  <a:pt x="4079064" y="4562475"/>
                </a:cubicBezTo>
                <a:cubicBezTo>
                  <a:pt x="3982227" y="4586287"/>
                  <a:pt x="3969526" y="4670425"/>
                  <a:pt x="3869514" y="4657725"/>
                </a:cubicBezTo>
                <a:cubicBezTo>
                  <a:pt x="3769502" y="4645025"/>
                  <a:pt x="3575826" y="4533900"/>
                  <a:pt x="3478989" y="4486275"/>
                </a:cubicBezTo>
                <a:cubicBezTo>
                  <a:pt x="3382152" y="4438650"/>
                  <a:pt x="3332939" y="4452937"/>
                  <a:pt x="3288489" y="4371975"/>
                </a:cubicBezTo>
                <a:cubicBezTo>
                  <a:pt x="3244039" y="4291012"/>
                  <a:pt x="3234514" y="4081462"/>
                  <a:pt x="3212289" y="4000500"/>
                </a:cubicBezTo>
                <a:cubicBezTo>
                  <a:pt x="3190064" y="3919537"/>
                  <a:pt x="3174189" y="3937000"/>
                  <a:pt x="3155139" y="3886200"/>
                </a:cubicBezTo>
                <a:cubicBezTo>
                  <a:pt x="3136089" y="3835400"/>
                  <a:pt x="3140851" y="3760787"/>
                  <a:pt x="3097989" y="3695700"/>
                </a:cubicBezTo>
                <a:cubicBezTo>
                  <a:pt x="3055127" y="3630613"/>
                  <a:pt x="2950351" y="3586162"/>
                  <a:pt x="2897964" y="3495675"/>
                </a:cubicBezTo>
                <a:cubicBezTo>
                  <a:pt x="2845576" y="3405187"/>
                  <a:pt x="2813826" y="3295650"/>
                  <a:pt x="2783664" y="3152775"/>
                </a:cubicBezTo>
                <a:cubicBezTo>
                  <a:pt x="2753502" y="3009900"/>
                  <a:pt x="2742389" y="2776538"/>
                  <a:pt x="2716989" y="2638425"/>
                </a:cubicBezTo>
                <a:cubicBezTo>
                  <a:pt x="2691589" y="2500312"/>
                  <a:pt x="2691589" y="2392362"/>
                  <a:pt x="2631264" y="2324100"/>
                </a:cubicBezTo>
                <a:cubicBezTo>
                  <a:pt x="2570939" y="2255838"/>
                  <a:pt x="2439176" y="2259012"/>
                  <a:pt x="2355039" y="2228850"/>
                </a:cubicBezTo>
                <a:cubicBezTo>
                  <a:pt x="2270902" y="2198688"/>
                  <a:pt x="2185176" y="2182812"/>
                  <a:pt x="2126439" y="2143125"/>
                </a:cubicBezTo>
                <a:cubicBezTo>
                  <a:pt x="2067702" y="2103438"/>
                  <a:pt x="2048651" y="2032000"/>
                  <a:pt x="2002614" y="1990725"/>
                </a:cubicBezTo>
                <a:cubicBezTo>
                  <a:pt x="1956577" y="1949450"/>
                  <a:pt x="1913714" y="1998662"/>
                  <a:pt x="1850214" y="1895475"/>
                </a:cubicBezTo>
                <a:cubicBezTo>
                  <a:pt x="1786714" y="1792288"/>
                  <a:pt x="1707339" y="1465263"/>
                  <a:pt x="1621614" y="1371600"/>
                </a:cubicBezTo>
                <a:cubicBezTo>
                  <a:pt x="1535889" y="1277937"/>
                  <a:pt x="1437464" y="1352550"/>
                  <a:pt x="1335864" y="1333500"/>
                </a:cubicBezTo>
                <a:cubicBezTo>
                  <a:pt x="1234264" y="1314450"/>
                  <a:pt x="1115202" y="1328738"/>
                  <a:pt x="1012014" y="1257300"/>
                </a:cubicBezTo>
                <a:cubicBezTo>
                  <a:pt x="908826" y="1185862"/>
                  <a:pt x="826276" y="974725"/>
                  <a:pt x="716739" y="904875"/>
                </a:cubicBezTo>
                <a:cubicBezTo>
                  <a:pt x="607201" y="835025"/>
                  <a:pt x="462739" y="862012"/>
                  <a:pt x="354789" y="838200"/>
                </a:cubicBezTo>
                <a:cubicBezTo>
                  <a:pt x="246839" y="814387"/>
                  <a:pt x="127776" y="811212"/>
                  <a:pt x="69039" y="762000"/>
                </a:cubicBezTo>
                <a:cubicBezTo>
                  <a:pt x="10301" y="712787"/>
                  <a:pt x="10301" y="669925"/>
                  <a:pt x="2364" y="542925"/>
                </a:cubicBezTo>
                <a:cubicBezTo>
                  <a:pt x="-5573" y="415925"/>
                  <a:pt x="7920" y="207962"/>
                  <a:pt x="21414" y="0"/>
                </a:cubicBezTo>
              </a:path>
            </a:pathLst>
          </a:custGeom>
          <a:noFill/>
          <a:ln w="22225">
            <a:solidFill>
              <a:schemeClr val="bg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61" name="Ellipse 60">
            <a:extLst>
              <a:ext uri="{FF2B5EF4-FFF2-40B4-BE49-F238E27FC236}">
                <a16:creationId xmlns:a16="http://schemas.microsoft.com/office/drawing/2014/main" id="{3E54D4FE-B1A3-406A-A4AE-21554E83A278}"/>
              </a:ext>
            </a:extLst>
          </p:cNvPr>
          <p:cNvSpPr/>
          <p:nvPr/>
        </p:nvSpPr>
        <p:spPr>
          <a:xfrm rot="16200000">
            <a:off x="1843102" y="-932431"/>
            <a:ext cx="1628297" cy="1778390"/>
          </a:xfrm>
          <a:prstGeom prst="ellipse">
            <a:avLst/>
          </a:prstGeom>
          <a:solidFill>
            <a:schemeClr val="accent2"/>
          </a:solidFill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62" name="ZoneTexte 61">
            <a:extLst>
              <a:ext uri="{FF2B5EF4-FFF2-40B4-BE49-F238E27FC236}">
                <a16:creationId xmlns:a16="http://schemas.microsoft.com/office/drawing/2014/main" id="{D425A52C-29A4-4BCE-AB1D-5067B603549C}"/>
              </a:ext>
            </a:extLst>
          </p:cNvPr>
          <p:cNvSpPr txBox="1"/>
          <p:nvPr/>
        </p:nvSpPr>
        <p:spPr>
          <a:xfrm>
            <a:off x="2133205" y="190793"/>
            <a:ext cx="1096433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200" b="1" dirty="0">
                <a:solidFill>
                  <a:schemeClr val="bg1"/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Namur</a:t>
            </a:r>
            <a:endParaRPr lang="fr-BE" sz="1200" b="1" dirty="0">
              <a:solidFill>
                <a:schemeClr val="bg1"/>
              </a:solidFill>
              <a:latin typeface="Aharoni" panose="02010803020104030203" pitchFamily="2" charset="-79"/>
              <a:cs typeface="Aharoni" panose="02010803020104030203" pitchFamily="2" charset="-79"/>
            </a:endParaRPr>
          </a:p>
        </p:txBody>
      </p:sp>
      <p:sp>
        <p:nvSpPr>
          <p:cNvPr id="63" name="Ellipse 62">
            <a:extLst>
              <a:ext uri="{FF2B5EF4-FFF2-40B4-BE49-F238E27FC236}">
                <a16:creationId xmlns:a16="http://schemas.microsoft.com/office/drawing/2014/main" id="{BA172A28-9FBE-4E6C-9531-55773D21B403}"/>
              </a:ext>
            </a:extLst>
          </p:cNvPr>
          <p:cNvSpPr/>
          <p:nvPr/>
        </p:nvSpPr>
        <p:spPr>
          <a:xfrm>
            <a:off x="7034255" y="-490138"/>
            <a:ext cx="742267" cy="695325"/>
          </a:xfrm>
          <a:prstGeom prst="ellipse">
            <a:avLst/>
          </a:prstGeom>
          <a:solidFill>
            <a:schemeClr val="accent2"/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 dirty="0"/>
          </a:p>
        </p:txBody>
      </p:sp>
      <p:sp>
        <p:nvSpPr>
          <p:cNvPr id="64" name="ZoneTexte 63">
            <a:extLst>
              <a:ext uri="{FF2B5EF4-FFF2-40B4-BE49-F238E27FC236}">
                <a16:creationId xmlns:a16="http://schemas.microsoft.com/office/drawing/2014/main" id="{5678D1FB-BAB8-4A85-83E4-3FD9B0D4E52D}"/>
              </a:ext>
            </a:extLst>
          </p:cNvPr>
          <p:cNvSpPr txBox="1"/>
          <p:nvPr/>
        </p:nvSpPr>
        <p:spPr>
          <a:xfrm>
            <a:off x="6857173" y="-54739"/>
            <a:ext cx="1096433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000" b="1" dirty="0">
                <a:solidFill>
                  <a:schemeClr val="bg1"/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Huy</a:t>
            </a:r>
            <a:endParaRPr lang="fr-BE" sz="1000" b="1" dirty="0">
              <a:solidFill>
                <a:schemeClr val="bg1"/>
              </a:solidFill>
              <a:latin typeface="Aharoni" panose="02010803020104030203" pitchFamily="2" charset="-79"/>
              <a:cs typeface="Aharoni" panose="02010803020104030203" pitchFamily="2" charset="-79"/>
            </a:endParaRPr>
          </a:p>
        </p:txBody>
      </p:sp>
      <p:sp>
        <p:nvSpPr>
          <p:cNvPr id="8" name="Forme libre : forme 7">
            <a:extLst>
              <a:ext uri="{FF2B5EF4-FFF2-40B4-BE49-F238E27FC236}">
                <a16:creationId xmlns:a16="http://schemas.microsoft.com/office/drawing/2014/main" id="{21EBB0C5-4721-412A-A397-E2B3972DE91F}"/>
              </a:ext>
            </a:extLst>
          </p:cNvPr>
          <p:cNvSpPr/>
          <p:nvPr/>
        </p:nvSpPr>
        <p:spPr>
          <a:xfrm>
            <a:off x="6287298" y="205740"/>
            <a:ext cx="3245322" cy="2948940"/>
          </a:xfrm>
          <a:custGeom>
            <a:avLst/>
            <a:gdLst>
              <a:gd name="connsiteX0" fmla="*/ 989802 w 3245322"/>
              <a:gd name="connsiteY0" fmla="*/ 0 h 2948940"/>
              <a:gd name="connsiteX1" fmla="*/ 921222 w 3245322"/>
              <a:gd name="connsiteY1" fmla="*/ 220980 h 2948940"/>
              <a:gd name="connsiteX2" fmla="*/ 768822 w 3245322"/>
              <a:gd name="connsiteY2" fmla="*/ 388620 h 2948940"/>
              <a:gd name="connsiteX3" fmla="*/ 715482 w 3245322"/>
              <a:gd name="connsiteY3" fmla="*/ 601980 h 2948940"/>
              <a:gd name="connsiteX4" fmla="*/ 608802 w 3245322"/>
              <a:gd name="connsiteY4" fmla="*/ 853440 h 2948940"/>
              <a:gd name="connsiteX5" fmla="*/ 425922 w 3245322"/>
              <a:gd name="connsiteY5" fmla="*/ 1043940 h 2948940"/>
              <a:gd name="connsiteX6" fmla="*/ 90642 w 3245322"/>
              <a:gd name="connsiteY6" fmla="*/ 1181100 h 2948940"/>
              <a:gd name="connsiteX7" fmla="*/ 22062 w 3245322"/>
              <a:gd name="connsiteY7" fmla="*/ 1295400 h 2948940"/>
              <a:gd name="connsiteX8" fmla="*/ 418302 w 3245322"/>
              <a:gd name="connsiteY8" fmla="*/ 1516380 h 2948940"/>
              <a:gd name="connsiteX9" fmla="*/ 616422 w 3245322"/>
              <a:gd name="connsiteY9" fmla="*/ 1584960 h 2948940"/>
              <a:gd name="connsiteX10" fmla="*/ 700242 w 3245322"/>
              <a:gd name="connsiteY10" fmla="*/ 1737360 h 2948940"/>
              <a:gd name="connsiteX11" fmla="*/ 791682 w 3245322"/>
              <a:gd name="connsiteY11" fmla="*/ 1729740 h 2948940"/>
              <a:gd name="connsiteX12" fmla="*/ 852642 w 3245322"/>
              <a:gd name="connsiteY12" fmla="*/ 1920240 h 2948940"/>
              <a:gd name="connsiteX13" fmla="*/ 1172682 w 3245322"/>
              <a:gd name="connsiteY13" fmla="*/ 2034540 h 2948940"/>
              <a:gd name="connsiteX14" fmla="*/ 1271742 w 3245322"/>
              <a:gd name="connsiteY14" fmla="*/ 2011680 h 2948940"/>
              <a:gd name="connsiteX15" fmla="*/ 1523202 w 3245322"/>
              <a:gd name="connsiteY15" fmla="*/ 2164080 h 2948940"/>
              <a:gd name="connsiteX16" fmla="*/ 1637502 w 3245322"/>
              <a:gd name="connsiteY16" fmla="*/ 2125980 h 2948940"/>
              <a:gd name="connsiteX17" fmla="*/ 1805142 w 3245322"/>
              <a:gd name="connsiteY17" fmla="*/ 2209800 h 2948940"/>
              <a:gd name="connsiteX18" fmla="*/ 2109942 w 3245322"/>
              <a:gd name="connsiteY18" fmla="*/ 2491740 h 2948940"/>
              <a:gd name="connsiteX19" fmla="*/ 2765262 w 3245322"/>
              <a:gd name="connsiteY19" fmla="*/ 2895600 h 2948940"/>
              <a:gd name="connsiteX20" fmla="*/ 3054822 w 3245322"/>
              <a:gd name="connsiteY20" fmla="*/ 2933700 h 2948940"/>
              <a:gd name="connsiteX21" fmla="*/ 3245322 w 3245322"/>
              <a:gd name="connsiteY21" fmla="*/ 2948940 h 29489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3245322" h="2948940">
                <a:moveTo>
                  <a:pt x="989802" y="0"/>
                </a:moveTo>
                <a:cubicBezTo>
                  <a:pt x="973927" y="78105"/>
                  <a:pt x="958052" y="156210"/>
                  <a:pt x="921222" y="220980"/>
                </a:cubicBezTo>
                <a:cubicBezTo>
                  <a:pt x="884392" y="285750"/>
                  <a:pt x="803112" y="325120"/>
                  <a:pt x="768822" y="388620"/>
                </a:cubicBezTo>
                <a:cubicBezTo>
                  <a:pt x="734532" y="452120"/>
                  <a:pt x="742152" y="524510"/>
                  <a:pt x="715482" y="601980"/>
                </a:cubicBezTo>
                <a:cubicBezTo>
                  <a:pt x="688812" y="679450"/>
                  <a:pt x="657062" y="779780"/>
                  <a:pt x="608802" y="853440"/>
                </a:cubicBezTo>
                <a:cubicBezTo>
                  <a:pt x="560542" y="927100"/>
                  <a:pt x="512282" y="989330"/>
                  <a:pt x="425922" y="1043940"/>
                </a:cubicBezTo>
                <a:cubicBezTo>
                  <a:pt x="339562" y="1098550"/>
                  <a:pt x="157952" y="1139190"/>
                  <a:pt x="90642" y="1181100"/>
                </a:cubicBezTo>
                <a:cubicBezTo>
                  <a:pt x="23332" y="1223010"/>
                  <a:pt x="-32548" y="1239520"/>
                  <a:pt x="22062" y="1295400"/>
                </a:cubicBezTo>
                <a:cubicBezTo>
                  <a:pt x="76672" y="1351280"/>
                  <a:pt x="319242" y="1468120"/>
                  <a:pt x="418302" y="1516380"/>
                </a:cubicBezTo>
                <a:cubicBezTo>
                  <a:pt x="517362" y="1564640"/>
                  <a:pt x="569432" y="1548130"/>
                  <a:pt x="616422" y="1584960"/>
                </a:cubicBezTo>
                <a:cubicBezTo>
                  <a:pt x="663412" y="1621790"/>
                  <a:pt x="671032" y="1713230"/>
                  <a:pt x="700242" y="1737360"/>
                </a:cubicBezTo>
                <a:cubicBezTo>
                  <a:pt x="729452" y="1761490"/>
                  <a:pt x="766282" y="1699260"/>
                  <a:pt x="791682" y="1729740"/>
                </a:cubicBezTo>
                <a:cubicBezTo>
                  <a:pt x="817082" y="1760220"/>
                  <a:pt x="789142" y="1869440"/>
                  <a:pt x="852642" y="1920240"/>
                </a:cubicBezTo>
                <a:cubicBezTo>
                  <a:pt x="916142" y="1971040"/>
                  <a:pt x="1102832" y="2019300"/>
                  <a:pt x="1172682" y="2034540"/>
                </a:cubicBezTo>
                <a:cubicBezTo>
                  <a:pt x="1242532" y="2049780"/>
                  <a:pt x="1213322" y="1990090"/>
                  <a:pt x="1271742" y="2011680"/>
                </a:cubicBezTo>
                <a:cubicBezTo>
                  <a:pt x="1330162" y="2033270"/>
                  <a:pt x="1462242" y="2145030"/>
                  <a:pt x="1523202" y="2164080"/>
                </a:cubicBezTo>
                <a:cubicBezTo>
                  <a:pt x="1584162" y="2183130"/>
                  <a:pt x="1590512" y="2118360"/>
                  <a:pt x="1637502" y="2125980"/>
                </a:cubicBezTo>
                <a:cubicBezTo>
                  <a:pt x="1684492" y="2133600"/>
                  <a:pt x="1726402" y="2148840"/>
                  <a:pt x="1805142" y="2209800"/>
                </a:cubicBezTo>
                <a:cubicBezTo>
                  <a:pt x="1883882" y="2270760"/>
                  <a:pt x="1949922" y="2377440"/>
                  <a:pt x="2109942" y="2491740"/>
                </a:cubicBezTo>
                <a:cubicBezTo>
                  <a:pt x="2269962" y="2606040"/>
                  <a:pt x="2607782" y="2821940"/>
                  <a:pt x="2765262" y="2895600"/>
                </a:cubicBezTo>
                <a:cubicBezTo>
                  <a:pt x="2922742" y="2969260"/>
                  <a:pt x="2974812" y="2924810"/>
                  <a:pt x="3054822" y="2933700"/>
                </a:cubicBezTo>
                <a:cubicBezTo>
                  <a:pt x="3134832" y="2942590"/>
                  <a:pt x="3190077" y="2945765"/>
                  <a:pt x="3245322" y="294894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1" name="Forme libre : forme 20">
            <a:extLst>
              <a:ext uri="{FF2B5EF4-FFF2-40B4-BE49-F238E27FC236}">
                <a16:creationId xmlns:a16="http://schemas.microsoft.com/office/drawing/2014/main" id="{83EA6DCE-DBED-4720-9531-7F2E8C0892A3}"/>
              </a:ext>
            </a:extLst>
          </p:cNvPr>
          <p:cNvSpPr/>
          <p:nvPr/>
        </p:nvSpPr>
        <p:spPr>
          <a:xfrm>
            <a:off x="8618220" y="5486400"/>
            <a:ext cx="731520" cy="525780"/>
          </a:xfrm>
          <a:custGeom>
            <a:avLst/>
            <a:gdLst>
              <a:gd name="connsiteX0" fmla="*/ 0 w 731520"/>
              <a:gd name="connsiteY0" fmla="*/ 0 h 525780"/>
              <a:gd name="connsiteX1" fmla="*/ 228600 w 731520"/>
              <a:gd name="connsiteY1" fmla="*/ 289560 h 525780"/>
              <a:gd name="connsiteX2" fmla="*/ 731520 w 731520"/>
              <a:gd name="connsiteY2" fmla="*/ 525780 h 5257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31520" h="525780">
                <a:moveTo>
                  <a:pt x="0" y="0"/>
                </a:moveTo>
                <a:cubicBezTo>
                  <a:pt x="53340" y="100965"/>
                  <a:pt x="106680" y="201930"/>
                  <a:pt x="228600" y="289560"/>
                </a:cubicBezTo>
                <a:cubicBezTo>
                  <a:pt x="350520" y="377190"/>
                  <a:pt x="541020" y="451485"/>
                  <a:pt x="731520" y="52578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2" name="Forme libre : forme 21">
            <a:extLst>
              <a:ext uri="{FF2B5EF4-FFF2-40B4-BE49-F238E27FC236}">
                <a16:creationId xmlns:a16="http://schemas.microsoft.com/office/drawing/2014/main" id="{9820F068-4E1E-4285-8A17-2897DEE7F837}"/>
              </a:ext>
            </a:extLst>
          </p:cNvPr>
          <p:cNvSpPr/>
          <p:nvPr/>
        </p:nvSpPr>
        <p:spPr>
          <a:xfrm>
            <a:off x="9548813" y="3146818"/>
            <a:ext cx="661987" cy="257902"/>
          </a:xfrm>
          <a:custGeom>
            <a:avLst/>
            <a:gdLst>
              <a:gd name="connsiteX0" fmla="*/ 0 w 661987"/>
              <a:gd name="connsiteY0" fmla="*/ 5957 h 257902"/>
              <a:gd name="connsiteX1" fmla="*/ 95250 w 661987"/>
              <a:gd name="connsiteY1" fmla="*/ 5957 h 257902"/>
              <a:gd name="connsiteX2" fmla="*/ 171450 w 661987"/>
              <a:gd name="connsiteY2" fmla="*/ 67870 h 257902"/>
              <a:gd name="connsiteX3" fmla="*/ 381000 w 661987"/>
              <a:gd name="connsiteY3" fmla="*/ 105970 h 257902"/>
              <a:gd name="connsiteX4" fmla="*/ 581025 w 661987"/>
              <a:gd name="connsiteY4" fmla="*/ 239320 h 257902"/>
              <a:gd name="connsiteX5" fmla="*/ 661987 w 661987"/>
              <a:gd name="connsiteY5" fmla="*/ 253607 h 2579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61987" h="257902">
                <a:moveTo>
                  <a:pt x="0" y="5957"/>
                </a:moveTo>
                <a:cubicBezTo>
                  <a:pt x="33337" y="797"/>
                  <a:pt x="66675" y="-4362"/>
                  <a:pt x="95250" y="5957"/>
                </a:cubicBezTo>
                <a:cubicBezTo>
                  <a:pt x="123825" y="16276"/>
                  <a:pt x="123825" y="51201"/>
                  <a:pt x="171450" y="67870"/>
                </a:cubicBezTo>
                <a:cubicBezTo>
                  <a:pt x="219075" y="84539"/>
                  <a:pt x="312738" y="77395"/>
                  <a:pt x="381000" y="105970"/>
                </a:cubicBezTo>
                <a:cubicBezTo>
                  <a:pt x="449262" y="134545"/>
                  <a:pt x="534194" y="214714"/>
                  <a:pt x="581025" y="239320"/>
                </a:cubicBezTo>
                <a:cubicBezTo>
                  <a:pt x="627856" y="263926"/>
                  <a:pt x="644921" y="258766"/>
                  <a:pt x="661987" y="253607"/>
                </a:cubicBezTo>
              </a:path>
            </a:pathLst>
          </a:custGeom>
          <a:noFill/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5" name="Forme libre : forme 24">
            <a:extLst>
              <a:ext uri="{FF2B5EF4-FFF2-40B4-BE49-F238E27FC236}">
                <a16:creationId xmlns:a16="http://schemas.microsoft.com/office/drawing/2014/main" id="{AD2E428A-8335-4384-A1B1-58C29B4ACBC7}"/>
              </a:ext>
            </a:extLst>
          </p:cNvPr>
          <p:cNvSpPr/>
          <p:nvPr/>
        </p:nvSpPr>
        <p:spPr>
          <a:xfrm>
            <a:off x="6197600" y="4984750"/>
            <a:ext cx="1778000" cy="942569"/>
          </a:xfrm>
          <a:custGeom>
            <a:avLst/>
            <a:gdLst>
              <a:gd name="connsiteX0" fmla="*/ 0 w 1778000"/>
              <a:gd name="connsiteY0" fmla="*/ 273050 h 942569"/>
              <a:gd name="connsiteX1" fmla="*/ 209550 w 1778000"/>
              <a:gd name="connsiteY1" fmla="*/ 374650 h 942569"/>
              <a:gd name="connsiteX2" fmla="*/ 311150 w 1778000"/>
              <a:gd name="connsiteY2" fmla="*/ 425450 h 942569"/>
              <a:gd name="connsiteX3" fmla="*/ 361950 w 1778000"/>
              <a:gd name="connsiteY3" fmla="*/ 482600 h 942569"/>
              <a:gd name="connsiteX4" fmla="*/ 850900 w 1778000"/>
              <a:gd name="connsiteY4" fmla="*/ 533400 h 942569"/>
              <a:gd name="connsiteX5" fmla="*/ 914400 w 1778000"/>
              <a:gd name="connsiteY5" fmla="*/ 825500 h 942569"/>
              <a:gd name="connsiteX6" fmla="*/ 1041400 w 1778000"/>
              <a:gd name="connsiteY6" fmla="*/ 939800 h 942569"/>
              <a:gd name="connsiteX7" fmla="*/ 1143000 w 1778000"/>
              <a:gd name="connsiteY7" fmla="*/ 723900 h 942569"/>
              <a:gd name="connsiteX8" fmla="*/ 1193800 w 1778000"/>
              <a:gd name="connsiteY8" fmla="*/ 609600 h 942569"/>
              <a:gd name="connsiteX9" fmla="*/ 1365250 w 1778000"/>
              <a:gd name="connsiteY9" fmla="*/ 552450 h 942569"/>
              <a:gd name="connsiteX10" fmla="*/ 1504950 w 1778000"/>
              <a:gd name="connsiteY10" fmla="*/ 406400 h 942569"/>
              <a:gd name="connsiteX11" fmla="*/ 1562100 w 1778000"/>
              <a:gd name="connsiteY11" fmla="*/ 304800 h 942569"/>
              <a:gd name="connsiteX12" fmla="*/ 1727200 w 1778000"/>
              <a:gd name="connsiteY12" fmla="*/ 50800 h 942569"/>
              <a:gd name="connsiteX13" fmla="*/ 1778000 w 1778000"/>
              <a:gd name="connsiteY13" fmla="*/ 0 h 9425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778000" h="942569">
                <a:moveTo>
                  <a:pt x="0" y="273050"/>
                </a:moveTo>
                <a:lnTo>
                  <a:pt x="209550" y="374650"/>
                </a:lnTo>
                <a:cubicBezTo>
                  <a:pt x="261408" y="400050"/>
                  <a:pt x="285750" y="407458"/>
                  <a:pt x="311150" y="425450"/>
                </a:cubicBezTo>
                <a:cubicBezTo>
                  <a:pt x="336550" y="443442"/>
                  <a:pt x="271992" y="464608"/>
                  <a:pt x="361950" y="482600"/>
                </a:cubicBezTo>
                <a:cubicBezTo>
                  <a:pt x="451908" y="500592"/>
                  <a:pt x="758825" y="476250"/>
                  <a:pt x="850900" y="533400"/>
                </a:cubicBezTo>
                <a:cubicBezTo>
                  <a:pt x="942975" y="590550"/>
                  <a:pt x="882650" y="757767"/>
                  <a:pt x="914400" y="825500"/>
                </a:cubicBezTo>
                <a:cubicBezTo>
                  <a:pt x="946150" y="893233"/>
                  <a:pt x="1003300" y="956733"/>
                  <a:pt x="1041400" y="939800"/>
                </a:cubicBezTo>
                <a:cubicBezTo>
                  <a:pt x="1079500" y="922867"/>
                  <a:pt x="1117600" y="778933"/>
                  <a:pt x="1143000" y="723900"/>
                </a:cubicBezTo>
                <a:cubicBezTo>
                  <a:pt x="1168400" y="668867"/>
                  <a:pt x="1156758" y="638175"/>
                  <a:pt x="1193800" y="609600"/>
                </a:cubicBezTo>
                <a:cubicBezTo>
                  <a:pt x="1230842" y="581025"/>
                  <a:pt x="1313392" y="586317"/>
                  <a:pt x="1365250" y="552450"/>
                </a:cubicBezTo>
                <a:cubicBezTo>
                  <a:pt x="1417108" y="518583"/>
                  <a:pt x="1472142" y="447675"/>
                  <a:pt x="1504950" y="406400"/>
                </a:cubicBezTo>
                <a:cubicBezTo>
                  <a:pt x="1537758" y="365125"/>
                  <a:pt x="1525058" y="364067"/>
                  <a:pt x="1562100" y="304800"/>
                </a:cubicBezTo>
                <a:cubicBezTo>
                  <a:pt x="1599142" y="245533"/>
                  <a:pt x="1691217" y="101600"/>
                  <a:pt x="1727200" y="50800"/>
                </a:cubicBezTo>
                <a:cubicBezTo>
                  <a:pt x="1763183" y="0"/>
                  <a:pt x="1770591" y="0"/>
                  <a:pt x="1778000" y="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6" name="Forme libre : forme 25">
            <a:extLst>
              <a:ext uri="{FF2B5EF4-FFF2-40B4-BE49-F238E27FC236}">
                <a16:creationId xmlns:a16="http://schemas.microsoft.com/office/drawing/2014/main" id="{7A9A74E1-9B0A-4C34-997F-C5190D90E1F4}"/>
              </a:ext>
            </a:extLst>
          </p:cNvPr>
          <p:cNvSpPr/>
          <p:nvPr/>
        </p:nvSpPr>
        <p:spPr>
          <a:xfrm>
            <a:off x="5359400" y="1949450"/>
            <a:ext cx="901700" cy="1136650"/>
          </a:xfrm>
          <a:custGeom>
            <a:avLst/>
            <a:gdLst>
              <a:gd name="connsiteX0" fmla="*/ 901700 w 901700"/>
              <a:gd name="connsiteY0" fmla="*/ 0 h 1136650"/>
              <a:gd name="connsiteX1" fmla="*/ 781050 w 901700"/>
              <a:gd name="connsiteY1" fmla="*/ 146050 h 1136650"/>
              <a:gd name="connsiteX2" fmla="*/ 469900 w 901700"/>
              <a:gd name="connsiteY2" fmla="*/ 355600 h 1136650"/>
              <a:gd name="connsiteX3" fmla="*/ 203200 w 901700"/>
              <a:gd name="connsiteY3" fmla="*/ 514350 h 1136650"/>
              <a:gd name="connsiteX4" fmla="*/ 139700 w 901700"/>
              <a:gd name="connsiteY4" fmla="*/ 685800 h 1136650"/>
              <a:gd name="connsiteX5" fmla="*/ 88900 w 901700"/>
              <a:gd name="connsiteY5" fmla="*/ 869950 h 1136650"/>
              <a:gd name="connsiteX6" fmla="*/ 0 w 901700"/>
              <a:gd name="connsiteY6" fmla="*/ 1136650 h 1136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01700" h="1136650">
                <a:moveTo>
                  <a:pt x="901700" y="0"/>
                </a:moveTo>
                <a:cubicBezTo>
                  <a:pt x="877358" y="43391"/>
                  <a:pt x="853017" y="86783"/>
                  <a:pt x="781050" y="146050"/>
                </a:cubicBezTo>
                <a:cubicBezTo>
                  <a:pt x="709083" y="205317"/>
                  <a:pt x="469900" y="355600"/>
                  <a:pt x="469900" y="355600"/>
                </a:cubicBezTo>
                <a:cubicBezTo>
                  <a:pt x="373592" y="416983"/>
                  <a:pt x="258233" y="459317"/>
                  <a:pt x="203200" y="514350"/>
                </a:cubicBezTo>
                <a:cubicBezTo>
                  <a:pt x="148167" y="569383"/>
                  <a:pt x="158750" y="626533"/>
                  <a:pt x="139700" y="685800"/>
                </a:cubicBezTo>
                <a:cubicBezTo>
                  <a:pt x="120650" y="745067"/>
                  <a:pt x="112183" y="794808"/>
                  <a:pt x="88900" y="869950"/>
                </a:cubicBezTo>
                <a:cubicBezTo>
                  <a:pt x="65617" y="945092"/>
                  <a:pt x="32808" y="1040871"/>
                  <a:pt x="0" y="113665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2" name="Forme libre : forme 31">
            <a:extLst>
              <a:ext uri="{FF2B5EF4-FFF2-40B4-BE49-F238E27FC236}">
                <a16:creationId xmlns:a16="http://schemas.microsoft.com/office/drawing/2014/main" id="{6ED083DC-0EC6-4148-8B33-6AEB634D54E8}"/>
              </a:ext>
            </a:extLst>
          </p:cNvPr>
          <p:cNvSpPr/>
          <p:nvPr/>
        </p:nvSpPr>
        <p:spPr>
          <a:xfrm>
            <a:off x="5286375" y="4826000"/>
            <a:ext cx="422275" cy="358775"/>
          </a:xfrm>
          <a:custGeom>
            <a:avLst/>
            <a:gdLst>
              <a:gd name="connsiteX0" fmla="*/ 0 w 422275"/>
              <a:gd name="connsiteY0" fmla="*/ 358775 h 358775"/>
              <a:gd name="connsiteX1" fmla="*/ 276225 w 422275"/>
              <a:gd name="connsiteY1" fmla="*/ 161925 h 358775"/>
              <a:gd name="connsiteX2" fmla="*/ 422275 w 422275"/>
              <a:gd name="connsiteY2" fmla="*/ 0 h 358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22275" h="358775">
                <a:moveTo>
                  <a:pt x="0" y="358775"/>
                </a:moveTo>
                <a:cubicBezTo>
                  <a:pt x="102923" y="290248"/>
                  <a:pt x="205846" y="221721"/>
                  <a:pt x="276225" y="161925"/>
                </a:cubicBezTo>
                <a:cubicBezTo>
                  <a:pt x="346604" y="102129"/>
                  <a:pt x="384439" y="51064"/>
                  <a:pt x="422275" y="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4" name="Forme libre : forme 33">
            <a:extLst>
              <a:ext uri="{FF2B5EF4-FFF2-40B4-BE49-F238E27FC236}">
                <a16:creationId xmlns:a16="http://schemas.microsoft.com/office/drawing/2014/main" id="{5762933B-4840-49D9-81F9-09DEB9F69A78}"/>
              </a:ext>
            </a:extLst>
          </p:cNvPr>
          <p:cNvSpPr/>
          <p:nvPr/>
        </p:nvSpPr>
        <p:spPr>
          <a:xfrm>
            <a:off x="5492750" y="5953125"/>
            <a:ext cx="12700" cy="257175"/>
          </a:xfrm>
          <a:custGeom>
            <a:avLst/>
            <a:gdLst>
              <a:gd name="connsiteX0" fmla="*/ 12700 w 12700"/>
              <a:gd name="connsiteY0" fmla="*/ 0 h 257175"/>
              <a:gd name="connsiteX1" fmla="*/ 0 w 12700"/>
              <a:gd name="connsiteY1" fmla="*/ 257175 h 257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2700" h="257175">
                <a:moveTo>
                  <a:pt x="12700" y="0"/>
                </a:moveTo>
                <a:lnTo>
                  <a:pt x="0" y="257175"/>
                </a:ln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5" name="Forme libre : forme 34">
            <a:extLst>
              <a:ext uri="{FF2B5EF4-FFF2-40B4-BE49-F238E27FC236}">
                <a16:creationId xmlns:a16="http://schemas.microsoft.com/office/drawing/2014/main" id="{043BC54E-1889-4104-91EC-461FB497001C}"/>
              </a:ext>
            </a:extLst>
          </p:cNvPr>
          <p:cNvSpPr/>
          <p:nvPr/>
        </p:nvSpPr>
        <p:spPr>
          <a:xfrm>
            <a:off x="5528250" y="5241926"/>
            <a:ext cx="183575" cy="330200"/>
          </a:xfrm>
          <a:custGeom>
            <a:avLst/>
            <a:gdLst>
              <a:gd name="connsiteX0" fmla="*/ 183575 w 183575"/>
              <a:gd name="connsiteY0" fmla="*/ 0 h 327025"/>
              <a:gd name="connsiteX1" fmla="*/ 34350 w 183575"/>
              <a:gd name="connsiteY1" fmla="*/ 234950 h 327025"/>
              <a:gd name="connsiteX2" fmla="*/ 5775 w 183575"/>
              <a:gd name="connsiteY2" fmla="*/ 298450 h 327025"/>
              <a:gd name="connsiteX3" fmla="*/ 120075 w 183575"/>
              <a:gd name="connsiteY3" fmla="*/ 327025 h 327025"/>
              <a:gd name="connsiteX0" fmla="*/ 183575 w 183575"/>
              <a:gd name="connsiteY0" fmla="*/ 0 h 330200"/>
              <a:gd name="connsiteX1" fmla="*/ 34350 w 183575"/>
              <a:gd name="connsiteY1" fmla="*/ 234950 h 330200"/>
              <a:gd name="connsiteX2" fmla="*/ 5775 w 183575"/>
              <a:gd name="connsiteY2" fmla="*/ 298450 h 330200"/>
              <a:gd name="connsiteX3" fmla="*/ 129600 w 183575"/>
              <a:gd name="connsiteY3" fmla="*/ 330200 h 330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3575" h="330200">
                <a:moveTo>
                  <a:pt x="183575" y="0"/>
                </a:moveTo>
                <a:cubicBezTo>
                  <a:pt x="123779" y="92604"/>
                  <a:pt x="63983" y="185208"/>
                  <a:pt x="34350" y="234950"/>
                </a:cubicBezTo>
                <a:cubicBezTo>
                  <a:pt x="4717" y="284692"/>
                  <a:pt x="-8513" y="283104"/>
                  <a:pt x="5775" y="298450"/>
                </a:cubicBezTo>
                <a:cubicBezTo>
                  <a:pt x="20062" y="313796"/>
                  <a:pt x="79593" y="323585"/>
                  <a:pt x="129600" y="33020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9" name="Forme libre : forme 38">
            <a:extLst>
              <a:ext uri="{FF2B5EF4-FFF2-40B4-BE49-F238E27FC236}">
                <a16:creationId xmlns:a16="http://schemas.microsoft.com/office/drawing/2014/main" id="{9F784947-8CBA-4DDF-A906-A82B90FD3C12}"/>
              </a:ext>
            </a:extLst>
          </p:cNvPr>
          <p:cNvSpPr/>
          <p:nvPr/>
        </p:nvSpPr>
        <p:spPr>
          <a:xfrm>
            <a:off x="9004300" y="5702300"/>
            <a:ext cx="1276350" cy="1162050"/>
          </a:xfrm>
          <a:custGeom>
            <a:avLst/>
            <a:gdLst>
              <a:gd name="connsiteX0" fmla="*/ 1276350 w 1276350"/>
              <a:gd name="connsiteY0" fmla="*/ 0 h 1162050"/>
              <a:gd name="connsiteX1" fmla="*/ 1028700 w 1276350"/>
              <a:gd name="connsiteY1" fmla="*/ 152400 h 1162050"/>
              <a:gd name="connsiteX2" fmla="*/ 406400 w 1276350"/>
              <a:gd name="connsiteY2" fmla="*/ 704850 h 1162050"/>
              <a:gd name="connsiteX3" fmla="*/ 82550 w 1276350"/>
              <a:gd name="connsiteY3" fmla="*/ 1041400 h 1162050"/>
              <a:gd name="connsiteX4" fmla="*/ 0 w 1276350"/>
              <a:gd name="connsiteY4" fmla="*/ 1162050 h 1162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76350" h="1162050">
                <a:moveTo>
                  <a:pt x="1276350" y="0"/>
                </a:moveTo>
                <a:cubicBezTo>
                  <a:pt x="1225021" y="17462"/>
                  <a:pt x="1173692" y="34925"/>
                  <a:pt x="1028700" y="152400"/>
                </a:cubicBezTo>
                <a:cubicBezTo>
                  <a:pt x="883708" y="269875"/>
                  <a:pt x="564092" y="556683"/>
                  <a:pt x="406400" y="704850"/>
                </a:cubicBezTo>
                <a:cubicBezTo>
                  <a:pt x="248708" y="853017"/>
                  <a:pt x="150283" y="965200"/>
                  <a:pt x="82550" y="1041400"/>
                </a:cubicBezTo>
                <a:cubicBezTo>
                  <a:pt x="14817" y="1117600"/>
                  <a:pt x="7408" y="1139825"/>
                  <a:pt x="0" y="1162050"/>
                </a:cubicBezTo>
              </a:path>
            </a:pathLst>
          </a:cu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86" name="Forme libre : forme 85">
            <a:extLst>
              <a:ext uri="{FF2B5EF4-FFF2-40B4-BE49-F238E27FC236}">
                <a16:creationId xmlns:a16="http://schemas.microsoft.com/office/drawing/2014/main" id="{9BC2CEB2-1135-4D39-B39A-9BA4BADD7946}"/>
              </a:ext>
            </a:extLst>
          </p:cNvPr>
          <p:cNvSpPr/>
          <p:nvPr/>
        </p:nvSpPr>
        <p:spPr>
          <a:xfrm>
            <a:off x="9016931" y="5695950"/>
            <a:ext cx="1276350" cy="1162050"/>
          </a:xfrm>
          <a:custGeom>
            <a:avLst/>
            <a:gdLst>
              <a:gd name="connsiteX0" fmla="*/ 1276350 w 1276350"/>
              <a:gd name="connsiteY0" fmla="*/ 0 h 1162050"/>
              <a:gd name="connsiteX1" fmla="*/ 1028700 w 1276350"/>
              <a:gd name="connsiteY1" fmla="*/ 152400 h 1162050"/>
              <a:gd name="connsiteX2" fmla="*/ 406400 w 1276350"/>
              <a:gd name="connsiteY2" fmla="*/ 704850 h 1162050"/>
              <a:gd name="connsiteX3" fmla="*/ 82550 w 1276350"/>
              <a:gd name="connsiteY3" fmla="*/ 1041400 h 1162050"/>
              <a:gd name="connsiteX4" fmla="*/ 0 w 1276350"/>
              <a:gd name="connsiteY4" fmla="*/ 1162050 h 1162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76350" h="1162050">
                <a:moveTo>
                  <a:pt x="1276350" y="0"/>
                </a:moveTo>
                <a:cubicBezTo>
                  <a:pt x="1225021" y="17462"/>
                  <a:pt x="1173692" y="34925"/>
                  <a:pt x="1028700" y="152400"/>
                </a:cubicBezTo>
                <a:cubicBezTo>
                  <a:pt x="883708" y="269875"/>
                  <a:pt x="564092" y="556683"/>
                  <a:pt x="406400" y="704850"/>
                </a:cubicBezTo>
                <a:cubicBezTo>
                  <a:pt x="248708" y="853017"/>
                  <a:pt x="150283" y="965200"/>
                  <a:pt x="82550" y="1041400"/>
                </a:cubicBezTo>
                <a:cubicBezTo>
                  <a:pt x="14817" y="1117600"/>
                  <a:pt x="7408" y="1139825"/>
                  <a:pt x="0" y="1162050"/>
                </a:cubicBezTo>
              </a:path>
            </a:pathLst>
          </a:custGeom>
          <a:noFill/>
          <a:ln w="22225">
            <a:solidFill>
              <a:schemeClr val="bg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55" name="Ellipse 54">
            <a:extLst>
              <a:ext uri="{FF2B5EF4-FFF2-40B4-BE49-F238E27FC236}">
                <a16:creationId xmlns:a16="http://schemas.microsoft.com/office/drawing/2014/main" id="{0613EE4E-1534-4E8B-A8A4-AC877E6843D5}"/>
              </a:ext>
            </a:extLst>
          </p:cNvPr>
          <p:cNvSpPr/>
          <p:nvPr/>
        </p:nvSpPr>
        <p:spPr>
          <a:xfrm>
            <a:off x="9292852" y="5487143"/>
            <a:ext cx="742267" cy="695325"/>
          </a:xfrm>
          <a:prstGeom prst="ellipse">
            <a:avLst/>
          </a:prstGeom>
          <a:solidFill>
            <a:schemeClr val="accent2"/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 dirty="0"/>
          </a:p>
        </p:txBody>
      </p:sp>
      <p:sp>
        <p:nvSpPr>
          <p:cNvPr id="59" name="ZoneTexte 58">
            <a:extLst>
              <a:ext uri="{FF2B5EF4-FFF2-40B4-BE49-F238E27FC236}">
                <a16:creationId xmlns:a16="http://schemas.microsoft.com/office/drawing/2014/main" id="{4630EB21-FD0B-452F-820D-CAB2EC8CABFB}"/>
              </a:ext>
            </a:extLst>
          </p:cNvPr>
          <p:cNvSpPr txBox="1"/>
          <p:nvPr/>
        </p:nvSpPr>
        <p:spPr>
          <a:xfrm>
            <a:off x="9134528" y="5650958"/>
            <a:ext cx="109643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000" b="1" dirty="0">
                <a:solidFill>
                  <a:schemeClr val="bg1"/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Marche-en-Famenne</a:t>
            </a:r>
            <a:endParaRPr lang="fr-BE" sz="1000" b="1" dirty="0">
              <a:solidFill>
                <a:schemeClr val="bg1"/>
              </a:solidFill>
              <a:latin typeface="Aharoni" panose="02010803020104030203" pitchFamily="2" charset="-79"/>
              <a:cs typeface="Aharoni" panose="02010803020104030203" pitchFamily="2" charset="-79"/>
            </a:endParaRPr>
          </a:p>
        </p:txBody>
      </p:sp>
      <p:sp>
        <p:nvSpPr>
          <p:cNvPr id="87" name="Forme libre : forme 86">
            <a:extLst>
              <a:ext uri="{FF2B5EF4-FFF2-40B4-BE49-F238E27FC236}">
                <a16:creationId xmlns:a16="http://schemas.microsoft.com/office/drawing/2014/main" id="{0BEA71B8-D286-4921-BEE9-40E4E94BA74D}"/>
              </a:ext>
            </a:extLst>
          </p:cNvPr>
          <p:cNvSpPr>
            <a:spLocks noChangeAspect="1"/>
          </p:cNvSpPr>
          <p:nvPr/>
        </p:nvSpPr>
        <p:spPr>
          <a:xfrm>
            <a:off x="2413136" y="870695"/>
            <a:ext cx="2232134" cy="6115251"/>
          </a:xfrm>
          <a:custGeom>
            <a:avLst/>
            <a:gdLst>
              <a:gd name="connsiteX0" fmla="*/ 67451 w 667823"/>
              <a:gd name="connsiteY0" fmla="*/ 0 h 1894400"/>
              <a:gd name="connsiteX1" fmla="*/ 16651 w 667823"/>
              <a:gd name="connsiteY1" fmla="*/ 111125 h 1894400"/>
              <a:gd name="connsiteX2" fmla="*/ 48401 w 667823"/>
              <a:gd name="connsiteY2" fmla="*/ 200025 h 1894400"/>
              <a:gd name="connsiteX3" fmla="*/ 111901 w 667823"/>
              <a:gd name="connsiteY3" fmla="*/ 279400 h 1894400"/>
              <a:gd name="connsiteX4" fmla="*/ 73801 w 667823"/>
              <a:gd name="connsiteY4" fmla="*/ 492125 h 1894400"/>
              <a:gd name="connsiteX5" fmla="*/ 86501 w 667823"/>
              <a:gd name="connsiteY5" fmla="*/ 581025 h 1894400"/>
              <a:gd name="connsiteX6" fmla="*/ 64276 w 667823"/>
              <a:gd name="connsiteY6" fmla="*/ 654050 h 1894400"/>
              <a:gd name="connsiteX7" fmla="*/ 76976 w 667823"/>
              <a:gd name="connsiteY7" fmla="*/ 736600 h 1894400"/>
              <a:gd name="connsiteX8" fmla="*/ 776 w 667823"/>
              <a:gd name="connsiteY8" fmla="*/ 781050 h 1894400"/>
              <a:gd name="connsiteX9" fmla="*/ 38876 w 667823"/>
              <a:gd name="connsiteY9" fmla="*/ 838200 h 1894400"/>
              <a:gd name="connsiteX10" fmla="*/ 61101 w 667823"/>
              <a:gd name="connsiteY10" fmla="*/ 914400 h 1894400"/>
              <a:gd name="connsiteX11" fmla="*/ 102376 w 667823"/>
              <a:gd name="connsiteY11" fmla="*/ 1019175 h 1894400"/>
              <a:gd name="connsiteX12" fmla="*/ 121426 w 667823"/>
              <a:gd name="connsiteY12" fmla="*/ 1041400 h 1894400"/>
              <a:gd name="connsiteX13" fmla="*/ 140476 w 667823"/>
              <a:gd name="connsiteY13" fmla="*/ 1139825 h 1894400"/>
              <a:gd name="connsiteX14" fmla="*/ 143651 w 667823"/>
              <a:gd name="connsiteY14" fmla="*/ 1219200 h 1894400"/>
              <a:gd name="connsiteX15" fmla="*/ 165876 w 667823"/>
              <a:gd name="connsiteY15" fmla="*/ 1308100 h 1894400"/>
              <a:gd name="connsiteX16" fmla="*/ 248426 w 667823"/>
              <a:gd name="connsiteY16" fmla="*/ 1504950 h 1894400"/>
              <a:gd name="connsiteX17" fmla="*/ 194451 w 667823"/>
              <a:gd name="connsiteY17" fmla="*/ 1552575 h 1894400"/>
              <a:gd name="connsiteX18" fmla="*/ 159526 w 667823"/>
              <a:gd name="connsiteY18" fmla="*/ 1606550 h 1894400"/>
              <a:gd name="connsiteX19" fmla="*/ 248426 w 667823"/>
              <a:gd name="connsiteY19" fmla="*/ 1704975 h 1894400"/>
              <a:gd name="connsiteX20" fmla="*/ 308751 w 667823"/>
              <a:gd name="connsiteY20" fmla="*/ 1704975 h 1894400"/>
              <a:gd name="connsiteX21" fmla="*/ 397651 w 667823"/>
              <a:gd name="connsiteY21" fmla="*/ 1682750 h 1894400"/>
              <a:gd name="connsiteX22" fmla="*/ 480201 w 667823"/>
              <a:gd name="connsiteY22" fmla="*/ 1752600 h 1894400"/>
              <a:gd name="connsiteX23" fmla="*/ 502426 w 667823"/>
              <a:gd name="connsiteY23" fmla="*/ 1838325 h 1894400"/>
              <a:gd name="connsiteX24" fmla="*/ 604026 w 667823"/>
              <a:gd name="connsiteY24" fmla="*/ 1809750 h 1894400"/>
              <a:gd name="connsiteX25" fmla="*/ 661176 w 667823"/>
              <a:gd name="connsiteY25" fmla="*/ 1885950 h 1894400"/>
              <a:gd name="connsiteX26" fmla="*/ 664351 w 667823"/>
              <a:gd name="connsiteY26" fmla="*/ 1889125 h 1894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667823" h="1894400">
                <a:moveTo>
                  <a:pt x="67451" y="0"/>
                </a:moveTo>
                <a:cubicBezTo>
                  <a:pt x="43638" y="38894"/>
                  <a:pt x="19826" y="77788"/>
                  <a:pt x="16651" y="111125"/>
                </a:cubicBezTo>
                <a:cubicBezTo>
                  <a:pt x="13476" y="144462"/>
                  <a:pt x="32526" y="171979"/>
                  <a:pt x="48401" y="200025"/>
                </a:cubicBezTo>
                <a:cubicBezTo>
                  <a:pt x="64276" y="228071"/>
                  <a:pt x="107668" y="230717"/>
                  <a:pt x="111901" y="279400"/>
                </a:cubicBezTo>
                <a:cubicBezTo>
                  <a:pt x="116134" y="328083"/>
                  <a:pt x="78034" y="441854"/>
                  <a:pt x="73801" y="492125"/>
                </a:cubicBezTo>
                <a:cubicBezTo>
                  <a:pt x="69568" y="542396"/>
                  <a:pt x="88088" y="554038"/>
                  <a:pt x="86501" y="581025"/>
                </a:cubicBezTo>
                <a:cubicBezTo>
                  <a:pt x="84914" y="608012"/>
                  <a:pt x="65863" y="628121"/>
                  <a:pt x="64276" y="654050"/>
                </a:cubicBezTo>
                <a:cubicBezTo>
                  <a:pt x="62688" y="679979"/>
                  <a:pt x="87559" y="715433"/>
                  <a:pt x="76976" y="736600"/>
                </a:cubicBezTo>
                <a:cubicBezTo>
                  <a:pt x="66393" y="757767"/>
                  <a:pt x="7126" y="764117"/>
                  <a:pt x="776" y="781050"/>
                </a:cubicBezTo>
                <a:cubicBezTo>
                  <a:pt x="-5574" y="797983"/>
                  <a:pt x="28822" y="815975"/>
                  <a:pt x="38876" y="838200"/>
                </a:cubicBezTo>
                <a:cubicBezTo>
                  <a:pt x="48930" y="860425"/>
                  <a:pt x="50518" y="884238"/>
                  <a:pt x="61101" y="914400"/>
                </a:cubicBezTo>
                <a:cubicBezTo>
                  <a:pt x="71684" y="944563"/>
                  <a:pt x="92322" y="998008"/>
                  <a:pt x="102376" y="1019175"/>
                </a:cubicBezTo>
                <a:cubicBezTo>
                  <a:pt x="112430" y="1040342"/>
                  <a:pt x="115076" y="1021292"/>
                  <a:pt x="121426" y="1041400"/>
                </a:cubicBezTo>
                <a:cubicBezTo>
                  <a:pt x="127776" y="1061508"/>
                  <a:pt x="136772" y="1110192"/>
                  <a:pt x="140476" y="1139825"/>
                </a:cubicBezTo>
                <a:cubicBezTo>
                  <a:pt x="144180" y="1169458"/>
                  <a:pt x="139418" y="1191154"/>
                  <a:pt x="143651" y="1219200"/>
                </a:cubicBezTo>
                <a:cubicBezTo>
                  <a:pt x="147884" y="1247246"/>
                  <a:pt x="148414" y="1260475"/>
                  <a:pt x="165876" y="1308100"/>
                </a:cubicBezTo>
                <a:cubicBezTo>
                  <a:pt x="183339" y="1355725"/>
                  <a:pt x="243664" y="1464204"/>
                  <a:pt x="248426" y="1504950"/>
                </a:cubicBezTo>
                <a:cubicBezTo>
                  <a:pt x="253188" y="1545696"/>
                  <a:pt x="209268" y="1535642"/>
                  <a:pt x="194451" y="1552575"/>
                </a:cubicBezTo>
                <a:cubicBezTo>
                  <a:pt x="179634" y="1569508"/>
                  <a:pt x="150530" y="1581150"/>
                  <a:pt x="159526" y="1606550"/>
                </a:cubicBezTo>
                <a:cubicBezTo>
                  <a:pt x="168522" y="1631950"/>
                  <a:pt x="223555" y="1688571"/>
                  <a:pt x="248426" y="1704975"/>
                </a:cubicBezTo>
                <a:cubicBezTo>
                  <a:pt x="273297" y="1721379"/>
                  <a:pt x="283880" y="1708679"/>
                  <a:pt x="308751" y="1704975"/>
                </a:cubicBezTo>
                <a:cubicBezTo>
                  <a:pt x="333622" y="1701271"/>
                  <a:pt x="369076" y="1674812"/>
                  <a:pt x="397651" y="1682750"/>
                </a:cubicBezTo>
                <a:cubicBezTo>
                  <a:pt x="426226" y="1690688"/>
                  <a:pt x="462739" y="1726671"/>
                  <a:pt x="480201" y="1752600"/>
                </a:cubicBezTo>
                <a:cubicBezTo>
                  <a:pt x="497663" y="1778529"/>
                  <a:pt x="481789" y="1828800"/>
                  <a:pt x="502426" y="1838325"/>
                </a:cubicBezTo>
                <a:cubicBezTo>
                  <a:pt x="523063" y="1847850"/>
                  <a:pt x="577568" y="1801812"/>
                  <a:pt x="604026" y="1809750"/>
                </a:cubicBezTo>
                <a:cubicBezTo>
                  <a:pt x="630484" y="1817688"/>
                  <a:pt x="661176" y="1885950"/>
                  <a:pt x="661176" y="1885950"/>
                </a:cubicBezTo>
                <a:cubicBezTo>
                  <a:pt x="671230" y="1899179"/>
                  <a:pt x="667790" y="1894152"/>
                  <a:pt x="664351" y="1889125"/>
                </a:cubicBezTo>
              </a:path>
            </a:pathLst>
          </a:custGeom>
          <a:noFill/>
          <a:ln w="25400">
            <a:solidFill>
              <a:schemeClr val="tx1"/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91" name="Forme libre : forme 90">
            <a:extLst>
              <a:ext uri="{FF2B5EF4-FFF2-40B4-BE49-F238E27FC236}">
                <a16:creationId xmlns:a16="http://schemas.microsoft.com/office/drawing/2014/main" id="{C5038E67-EDD3-465A-824D-481BD74D188B}"/>
              </a:ext>
            </a:extLst>
          </p:cNvPr>
          <p:cNvSpPr>
            <a:spLocks noChangeAspect="1"/>
          </p:cNvSpPr>
          <p:nvPr/>
        </p:nvSpPr>
        <p:spPr>
          <a:xfrm>
            <a:off x="2410326" y="879608"/>
            <a:ext cx="2232134" cy="6115251"/>
          </a:xfrm>
          <a:custGeom>
            <a:avLst/>
            <a:gdLst>
              <a:gd name="connsiteX0" fmla="*/ 67451 w 667823"/>
              <a:gd name="connsiteY0" fmla="*/ 0 h 1894400"/>
              <a:gd name="connsiteX1" fmla="*/ 16651 w 667823"/>
              <a:gd name="connsiteY1" fmla="*/ 111125 h 1894400"/>
              <a:gd name="connsiteX2" fmla="*/ 48401 w 667823"/>
              <a:gd name="connsiteY2" fmla="*/ 200025 h 1894400"/>
              <a:gd name="connsiteX3" fmla="*/ 111901 w 667823"/>
              <a:gd name="connsiteY3" fmla="*/ 279400 h 1894400"/>
              <a:gd name="connsiteX4" fmla="*/ 73801 w 667823"/>
              <a:gd name="connsiteY4" fmla="*/ 492125 h 1894400"/>
              <a:gd name="connsiteX5" fmla="*/ 86501 w 667823"/>
              <a:gd name="connsiteY5" fmla="*/ 581025 h 1894400"/>
              <a:gd name="connsiteX6" fmla="*/ 64276 w 667823"/>
              <a:gd name="connsiteY6" fmla="*/ 654050 h 1894400"/>
              <a:gd name="connsiteX7" fmla="*/ 76976 w 667823"/>
              <a:gd name="connsiteY7" fmla="*/ 736600 h 1894400"/>
              <a:gd name="connsiteX8" fmla="*/ 776 w 667823"/>
              <a:gd name="connsiteY8" fmla="*/ 781050 h 1894400"/>
              <a:gd name="connsiteX9" fmla="*/ 38876 w 667823"/>
              <a:gd name="connsiteY9" fmla="*/ 838200 h 1894400"/>
              <a:gd name="connsiteX10" fmla="*/ 61101 w 667823"/>
              <a:gd name="connsiteY10" fmla="*/ 914400 h 1894400"/>
              <a:gd name="connsiteX11" fmla="*/ 102376 w 667823"/>
              <a:gd name="connsiteY11" fmla="*/ 1019175 h 1894400"/>
              <a:gd name="connsiteX12" fmla="*/ 121426 w 667823"/>
              <a:gd name="connsiteY12" fmla="*/ 1041400 h 1894400"/>
              <a:gd name="connsiteX13" fmla="*/ 140476 w 667823"/>
              <a:gd name="connsiteY13" fmla="*/ 1139825 h 1894400"/>
              <a:gd name="connsiteX14" fmla="*/ 143651 w 667823"/>
              <a:gd name="connsiteY14" fmla="*/ 1219200 h 1894400"/>
              <a:gd name="connsiteX15" fmla="*/ 165876 w 667823"/>
              <a:gd name="connsiteY15" fmla="*/ 1308100 h 1894400"/>
              <a:gd name="connsiteX16" fmla="*/ 248426 w 667823"/>
              <a:gd name="connsiteY16" fmla="*/ 1504950 h 1894400"/>
              <a:gd name="connsiteX17" fmla="*/ 194451 w 667823"/>
              <a:gd name="connsiteY17" fmla="*/ 1552575 h 1894400"/>
              <a:gd name="connsiteX18" fmla="*/ 159526 w 667823"/>
              <a:gd name="connsiteY18" fmla="*/ 1606550 h 1894400"/>
              <a:gd name="connsiteX19" fmla="*/ 248426 w 667823"/>
              <a:gd name="connsiteY19" fmla="*/ 1704975 h 1894400"/>
              <a:gd name="connsiteX20" fmla="*/ 308751 w 667823"/>
              <a:gd name="connsiteY20" fmla="*/ 1704975 h 1894400"/>
              <a:gd name="connsiteX21" fmla="*/ 397651 w 667823"/>
              <a:gd name="connsiteY21" fmla="*/ 1682750 h 1894400"/>
              <a:gd name="connsiteX22" fmla="*/ 480201 w 667823"/>
              <a:gd name="connsiteY22" fmla="*/ 1752600 h 1894400"/>
              <a:gd name="connsiteX23" fmla="*/ 502426 w 667823"/>
              <a:gd name="connsiteY23" fmla="*/ 1838325 h 1894400"/>
              <a:gd name="connsiteX24" fmla="*/ 604026 w 667823"/>
              <a:gd name="connsiteY24" fmla="*/ 1809750 h 1894400"/>
              <a:gd name="connsiteX25" fmla="*/ 661176 w 667823"/>
              <a:gd name="connsiteY25" fmla="*/ 1885950 h 1894400"/>
              <a:gd name="connsiteX26" fmla="*/ 664351 w 667823"/>
              <a:gd name="connsiteY26" fmla="*/ 1889125 h 1894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667823" h="1894400">
                <a:moveTo>
                  <a:pt x="67451" y="0"/>
                </a:moveTo>
                <a:cubicBezTo>
                  <a:pt x="43638" y="38894"/>
                  <a:pt x="19826" y="77788"/>
                  <a:pt x="16651" y="111125"/>
                </a:cubicBezTo>
                <a:cubicBezTo>
                  <a:pt x="13476" y="144462"/>
                  <a:pt x="32526" y="171979"/>
                  <a:pt x="48401" y="200025"/>
                </a:cubicBezTo>
                <a:cubicBezTo>
                  <a:pt x="64276" y="228071"/>
                  <a:pt x="107668" y="230717"/>
                  <a:pt x="111901" y="279400"/>
                </a:cubicBezTo>
                <a:cubicBezTo>
                  <a:pt x="116134" y="328083"/>
                  <a:pt x="78034" y="441854"/>
                  <a:pt x="73801" y="492125"/>
                </a:cubicBezTo>
                <a:cubicBezTo>
                  <a:pt x="69568" y="542396"/>
                  <a:pt x="88088" y="554038"/>
                  <a:pt x="86501" y="581025"/>
                </a:cubicBezTo>
                <a:cubicBezTo>
                  <a:pt x="84914" y="608012"/>
                  <a:pt x="65863" y="628121"/>
                  <a:pt x="64276" y="654050"/>
                </a:cubicBezTo>
                <a:cubicBezTo>
                  <a:pt x="62688" y="679979"/>
                  <a:pt x="87559" y="715433"/>
                  <a:pt x="76976" y="736600"/>
                </a:cubicBezTo>
                <a:cubicBezTo>
                  <a:pt x="66393" y="757767"/>
                  <a:pt x="7126" y="764117"/>
                  <a:pt x="776" y="781050"/>
                </a:cubicBezTo>
                <a:cubicBezTo>
                  <a:pt x="-5574" y="797983"/>
                  <a:pt x="28822" y="815975"/>
                  <a:pt x="38876" y="838200"/>
                </a:cubicBezTo>
                <a:cubicBezTo>
                  <a:pt x="48930" y="860425"/>
                  <a:pt x="50518" y="884238"/>
                  <a:pt x="61101" y="914400"/>
                </a:cubicBezTo>
                <a:cubicBezTo>
                  <a:pt x="71684" y="944563"/>
                  <a:pt x="92322" y="998008"/>
                  <a:pt x="102376" y="1019175"/>
                </a:cubicBezTo>
                <a:cubicBezTo>
                  <a:pt x="112430" y="1040342"/>
                  <a:pt x="115076" y="1021292"/>
                  <a:pt x="121426" y="1041400"/>
                </a:cubicBezTo>
                <a:cubicBezTo>
                  <a:pt x="127776" y="1061508"/>
                  <a:pt x="136772" y="1110192"/>
                  <a:pt x="140476" y="1139825"/>
                </a:cubicBezTo>
                <a:cubicBezTo>
                  <a:pt x="144180" y="1169458"/>
                  <a:pt x="139418" y="1191154"/>
                  <a:pt x="143651" y="1219200"/>
                </a:cubicBezTo>
                <a:cubicBezTo>
                  <a:pt x="147884" y="1247246"/>
                  <a:pt x="148414" y="1260475"/>
                  <a:pt x="165876" y="1308100"/>
                </a:cubicBezTo>
                <a:cubicBezTo>
                  <a:pt x="183339" y="1355725"/>
                  <a:pt x="243664" y="1464204"/>
                  <a:pt x="248426" y="1504950"/>
                </a:cubicBezTo>
                <a:cubicBezTo>
                  <a:pt x="253188" y="1545696"/>
                  <a:pt x="209268" y="1535642"/>
                  <a:pt x="194451" y="1552575"/>
                </a:cubicBezTo>
                <a:cubicBezTo>
                  <a:pt x="179634" y="1569508"/>
                  <a:pt x="150530" y="1581150"/>
                  <a:pt x="159526" y="1606550"/>
                </a:cubicBezTo>
                <a:cubicBezTo>
                  <a:pt x="168522" y="1631950"/>
                  <a:pt x="223555" y="1688571"/>
                  <a:pt x="248426" y="1704975"/>
                </a:cubicBezTo>
                <a:cubicBezTo>
                  <a:pt x="273297" y="1721379"/>
                  <a:pt x="283880" y="1708679"/>
                  <a:pt x="308751" y="1704975"/>
                </a:cubicBezTo>
                <a:cubicBezTo>
                  <a:pt x="333622" y="1701271"/>
                  <a:pt x="369076" y="1674812"/>
                  <a:pt x="397651" y="1682750"/>
                </a:cubicBezTo>
                <a:cubicBezTo>
                  <a:pt x="426226" y="1690688"/>
                  <a:pt x="462739" y="1726671"/>
                  <a:pt x="480201" y="1752600"/>
                </a:cubicBezTo>
                <a:cubicBezTo>
                  <a:pt x="497663" y="1778529"/>
                  <a:pt x="481789" y="1828800"/>
                  <a:pt x="502426" y="1838325"/>
                </a:cubicBezTo>
                <a:cubicBezTo>
                  <a:pt x="523063" y="1847850"/>
                  <a:pt x="577568" y="1801812"/>
                  <a:pt x="604026" y="1809750"/>
                </a:cubicBezTo>
                <a:cubicBezTo>
                  <a:pt x="630484" y="1817688"/>
                  <a:pt x="661176" y="1885950"/>
                  <a:pt x="661176" y="1885950"/>
                </a:cubicBezTo>
                <a:cubicBezTo>
                  <a:pt x="671230" y="1899179"/>
                  <a:pt x="667790" y="1894152"/>
                  <a:pt x="664351" y="1889125"/>
                </a:cubicBezTo>
              </a:path>
            </a:pathLst>
          </a:custGeom>
          <a:noFill/>
          <a:ln w="22225">
            <a:solidFill>
              <a:schemeClr val="bg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66" name="Forme libre : forme 65">
            <a:extLst>
              <a:ext uri="{FF2B5EF4-FFF2-40B4-BE49-F238E27FC236}">
                <a16:creationId xmlns:a16="http://schemas.microsoft.com/office/drawing/2014/main" id="{D251F882-F729-4C48-A8B9-57607EFACB00}"/>
              </a:ext>
            </a:extLst>
          </p:cNvPr>
          <p:cNvSpPr/>
          <p:nvPr/>
        </p:nvSpPr>
        <p:spPr>
          <a:xfrm>
            <a:off x="4540250" y="762001"/>
            <a:ext cx="1460500" cy="380236"/>
          </a:xfrm>
          <a:custGeom>
            <a:avLst/>
            <a:gdLst>
              <a:gd name="connsiteX0" fmla="*/ 730250 w 730250"/>
              <a:gd name="connsiteY0" fmla="*/ 279400 h 374697"/>
              <a:gd name="connsiteX1" fmla="*/ 514350 w 730250"/>
              <a:gd name="connsiteY1" fmla="*/ 342900 h 374697"/>
              <a:gd name="connsiteX2" fmla="*/ 228600 w 730250"/>
              <a:gd name="connsiteY2" fmla="*/ 374650 h 374697"/>
              <a:gd name="connsiteX3" fmla="*/ 158750 w 730250"/>
              <a:gd name="connsiteY3" fmla="*/ 349250 h 374697"/>
              <a:gd name="connsiteX4" fmla="*/ 50800 w 730250"/>
              <a:gd name="connsiteY4" fmla="*/ 317500 h 374697"/>
              <a:gd name="connsiteX5" fmla="*/ 76200 w 730250"/>
              <a:gd name="connsiteY5" fmla="*/ 184150 h 374697"/>
              <a:gd name="connsiteX6" fmla="*/ 0 w 730250"/>
              <a:gd name="connsiteY6" fmla="*/ 0 h 374697"/>
              <a:gd name="connsiteX0" fmla="*/ 730250 w 730250"/>
              <a:gd name="connsiteY0" fmla="*/ 279400 h 374697"/>
              <a:gd name="connsiteX1" fmla="*/ 730250 w 730250"/>
              <a:gd name="connsiteY1" fmla="*/ 279400 h 374697"/>
              <a:gd name="connsiteX2" fmla="*/ 514350 w 730250"/>
              <a:gd name="connsiteY2" fmla="*/ 342900 h 374697"/>
              <a:gd name="connsiteX3" fmla="*/ 228600 w 730250"/>
              <a:gd name="connsiteY3" fmla="*/ 374650 h 374697"/>
              <a:gd name="connsiteX4" fmla="*/ 158750 w 730250"/>
              <a:gd name="connsiteY4" fmla="*/ 349250 h 374697"/>
              <a:gd name="connsiteX5" fmla="*/ 50800 w 730250"/>
              <a:gd name="connsiteY5" fmla="*/ 317500 h 374697"/>
              <a:gd name="connsiteX6" fmla="*/ 76200 w 730250"/>
              <a:gd name="connsiteY6" fmla="*/ 184150 h 374697"/>
              <a:gd name="connsiteX7" fmla="*/ 0 w 730250"/>
              <a:gd name="connsiteY7" fmla="*/ 0 h 374697"/>
              <a:gd name="connsiteX0" fmla="*/ 730250 w 1460500"/>
              <a:gd name="connsiteY0" fmla="*/ 279400 h 380236"/>
              <a:gd name="connsiteX1" fmla="*/ 1460500 w 1460500"/>
              <a:gd name="connsiteY1" fmla="*/ 25400 h 380236"/>
              <a:gd name="connsiteX2" fmla="*/ 514350 w 1460500"/>
              <a:gd name="connsiteY2" fmla="*/ 342900 h 380236"/>
              <a:gd name="connsiteX3" fmla="*/ 228600 w 1460500"/>
              <a:gd name="connsiteY3" fmla="*/ 374650 h 380236"/>
              <a:gd name="connsiteX4" fmla="*/ 158750 w 1460500"/>
              <a:gd name="connsiteY4" fmla="*/ 349250 h 380236"/>
              <a:gd name="connsiteX5" fmla="*/ 50800 w 1460500"/>
              <a:gd name="connsiteY5" fmla="*/ 317500 h 380236"/>
              <a:gd name="connsiteX6" fmla="*/ 76200 w 1460500"/>
              <a:gd name="connsiteY6" fmla="*/ 184150 h 380236"/>
              <a:gd name="connsiteX7" fmla="*/ 0 w 1460500"/>
              <a:gd name="connsiteY7" fmla="*/ 0 h 3802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460500" h="380236">
                <a:moveTo>
                  <a:pt x="730250" y="279400"/>
                </a:moveTo>
                <a:lnTo>
                  <a:pt x="1460500" y="25400"/>
                </a:lnTo>
                <a:cubicBezTo>
                  <a:pt x="1424517" y="35983"/>
                  <a:pt x="719667" y="284692"/>
                  <a:pt x="514350" y="342900"/>
                </a:cubicBezTo>
                <a:cubicBezTo>
                  <a:pt x="309033" y="401108"/>
                  <a:pt x="287867" y="373592"/>
                  <a:pt x="228600" y="374650"/>
                </a:cubicBezTo>
                <a:cubicBezTo>
                  <a:pt x="169333" y="375708"/>
                  <a:pt x="188383" y="358775"/>
                  <a:pt x="158750" y="349250"/>
                </a:cubicBezTo>
                <a:cubicBezTo>
                  <a:pt x="129117" y="339725"/>
                  <a:pt x="64558" y="345017"/>
                  <a:pt x="50800" y="317500"/>
                </a:cubicBezTo>
                <a:cubicBezTo>
                  <a:pt x="37042" y="289983"/>
                  <a:pt x="84667" y="237067"/>
                  <a:pt x="76200" y="184150"/>
                </a:cubicBezTo>
                <a:cubicBezTo>
                  <a:pt x="67733" y="131233"/>
                  <a:pt x="33866" y="65616"/>
                  <a:pt x="0" y="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67" name="ZoneTexte 66">
            <a:extLst>
              <a:ext uri="{FF2B5EF4-FFF2-40B4-BE49-F238E27FC236}">
                <a16:creationId xmlns:a16="http://schemas.microsoft.com/office/drawing/2014/main" id="{90D0D322-5D32-4F9A-BF7F-563796B4EB47}"/>
              </a:ext>
            </a:extLst>
          </p:cNvPr>
          <p:cNvSpPr txBox="1"/>
          <p:nvPr/>
        </p:nvSpPr>
        <p:spPr>
          <a:xfrm>
            <a:off x="-209925" y="1842329"/>
            <a:ext cx="3030671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400" b="1" dirty="0"/>
              <a:t>Environnement</a:t>
            </a:r>
            <a:endParaRPr lang="fr-BE" sz="1400" b="1" dirty="0"/>
          </a:p>
        </p:txBody>
      </p:sp>
      <p:sp>
        <p:nvSpPr>
          <p:cNvPr id="69" name="Forme libre : forme 68">
            <a:extLst>
              <a:ext uri="{FF2B5EF4-FFF2-40B4-BE49-F238E27FC236}">
                <a16:creationId xmlns:a16="http://schemas.microsoft.com/office/drawing/2014/main" id="{166FC18E-940D-420C-A4B0-42D98637CC33}"/>
              </a:ext>
            </a:extLst>
          </p:cNvPr>
          <p:cNvSpPr/>
          <p:nvPr/>
        </p:nvSpPr>
        <p:spPr>
          <a:xfrm>
            <a:off x="2895600" y="1028700"/>
            <a:ext cx="714375" cy="695325"/>
          </a:xfrm>
          <a:custGeom>
            <a:avLst/>
            <a:gdLst>
              <a:gd name="connsiteX0" fmla="*/ 714375 w 714375"/>
              <a:gd name="connsiteY0" fmla="*/ 695325 h 695325"/>
              <a:gd name="connsiteX1" fmla="*/ 0 w 714375"/>
              <a:gd name="connsiteY1" fmla="*/ 0 h 695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714375" h="695325">
                <a:moveTo>
                  <a:pt x="714375" y="695325"/>
                </a:moveTo>
                <a:lnTo>
                  <a:pt x="0" y="0"/>
                </a:ln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71" name="Forme libre : forme 70">
            <a:extLst>
              <a:ext uri="{FF2B5EF4-FFF2-40B4-BE49-F238E27FC236}">
                <a16:creationId xmlns:a16="http://schemas.microsoft.com/office/drawing/2014/main" id="{582C994E-1EAA-463F-B742-4C8BA1997D98}"/>
              </a:ext>
            </a:extLst>
          </p:cNvPr>
          <p:cNvSpPr/>
          <p:nvPr/>
        </p:nvSpPr>
        <p:spPr>
          <a:xfrm>
            <a:off x="7981950" y="4393640"/>
            <a:ext cx="1685925" cy="578410"/>
          </a:xfrm>
          <a:custGeom>
            <a:avLst/>
            <a:gdLst>
              <a:gd name="connsiteX0" fmla="*/ 0 w 1685925"/>
              <a:gd name="connsiteY0" fmla="*/ 578410 h 578410"/>
              <a:gd name="connsiteX1" fmla="*/ 276225 w 1685925"/>
              <a:gd name="connsiteY1" fmla="*/ 378385 h 578410"/>
              <a:gd name="connsiteX2" fmla="*/ 1114425 w 1685925"/>
              <a:gd name="connsiteY2" fmla="*/ 6910 h 578410"/>
              <a:gd name="connsiteX3" fmla="*/ 1209675 w 1685925"/>
              <a:gd name="connsiteY3" fmla="*/ 140260 h 578410"/>
              <a:gd name="connsiteX4" fmla="*/ 1685925 w 1685925"/>
              <a:gd name="connsiteY4" fmla="*/ 187885 h 5784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85925" h="578410">
                <a:moveTo>
                  <a:pt x="0" y="578410"/>
                </a:moveTo>
                <a:cubicBezTo>
                  <a:pt x="45244" y="526022"/>
                  <a:pt x="90488" y="473635"/>
                  <a:pt x="276225" y="378385"/>
                </a:cubicBezTo>
                <a:cubicBezTo>
                  <a:pt x="461962" y="283135"/>
                  <a:pt x="958850" y="46597"/>
                  <a:pt x="1114425" y="6910"/>
                </a:cubicBezTo>
                <a:cubicBezTo>
                  <a:pt x="1270000" y="-32777"/>
                  <a:pt x="1114425" y="110097"/>
                  <a:pt x="1209675" y="140260"/>
                </a:cubicBezTo>
                <a:cubicBezTo>
                  <a:pt x="1304925" y="170423"/>
                  <a:pt x="1495425" y="179154"/>
                  <a:pt x="1685925" y="187885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90" name="ZoneTexte 89">
            <a:extLst>
              <a:ext uri="{FF2B5EF4-FFF2-40B4-BE49-F238E27FC236}">
                <a16:creationId xmlns:a16="http://schemas.microsoft.com/office/drawing/2014/main" id="{9DF4C7E4-F67E-4503-B5F5-822B57EA57C7}"/>
              </a:ext>
            </a:extLst>
          </p:cNvPr>
          <p:cNvSpPr txBox="1"/>
          <p:nvPr/>
        </p:nvSpPr>
        <p:spPr>
          <a:xfrm>
            <a:off x="8612775" y="1703894"/>
            <a:ext cx="171426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200" b="1" dirty="0">
                <a:solidFill>
                  <a:srgbClr val="7030A0"/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Moyen plateau du vrai Condroz</a:t>
            </a:r>
            <a:endParaRPr lang="fr-BE" sz="1200" b="1" dirty="0">
              <a:solidFill>
                <a:srgbClr val="7030A0"/>
              </a:solidFill>
              <a:latin typeface="Aharoni" panose="02010803020104030203" pitchFamily="2" charset="-79"/>
              <a:cs typeface="Aharoni" panose="02010803020104030203" pitchFamily="2" charset="-79"/>
            </a:endParaRPr>
          </a:p>
        </p:txBody>
      </p:sp>
      <p:sp>
        <p:nvSpPr>
          <p:cNvPr id="92" name="ZoneTexte 91">
            <a:extLst>
              <a:ext uri="{FF2B5EF4-FFF2-40B4-BE49-F238E27FC236}">
                <a16:creationId xmlns:a16="http://schemas.microsoft.com/office/drawing/2014/main" id="{F805C9DF-968A-4604-86FD-A58D54D02EBD}"/>
              </a:ext>
            </a:extLst>
          </p:cNvPr>
          <p:cNvSpPr txBox="1"/>
          <p:nvPr/>
        </p:nvSpPr>
        <p:spPr>
          <a:xfrm>
            <a:off x="6613525" y="6263869"/>
            <a:ext cx="171426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200" b="1" dirty="0">
                <a:solidFill>
                  <a:schemeClr val="accent6">
                    <a:lumMod val="75000"/>
                  </a:schemeClr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Dépression Fagne-Famenne</a:t>
            </a:r>
            <a:endParaRPr lang="fr-BE" sz="1200" b="1" dirty="0">
              <a:solidFill>
                <a:schemeClr val="accent6">
                  <a:lumMod val="75000"/>
                </a:schemeClr>
              </a:solidFill>
              <a:latin typeface="Aharoni" panose="02010803020104030203" pitchFamily="2" charset="-79"/>
              <a:cs typeface="Aharoni" panose="02010803020104030203" pitchFamily="2" charset="-79"/>
            </a:endParaRPr>
          </a:p>
        </p:txBody>
      </p:sp>
      <p:sp>
        <p:nvSpPr>
          <p:cNvPr id="93" name="ZoneTexte 92">
            <a:extLst>
              <a:ext uri="{FF2B5EF4-FFF2-40B4-BE49-F238E27FC236}">
                <a16:creationId xmlns:a16="http://schemas.microsoft.com/office/drawing/2014/main" id="{6F87ECF3-9258-4FF7-A020-A9CF234CF9A4}"/>
              </a:ext>
            </a:extLst>
          </p:cNvPr>
          <p:cNvSpPr txBox="1"/>
          <p:nvPr/>
        </p:nvSpPr>
        <p:spPr>
          <a:xfrm>
            <a:off x="3652698" y="6174183"/>
            <a:ext cx="212921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200" b="1" dirty="0">
                <a:solidFill>
                  <a:schemeClr val="accent2">
                    <a:lumMod val="75000"/>
                  </a:schemeClr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Bordure condrusienne méridionale</a:t>
            </a:r>
            <a:endParaRPr lang="fr-BE" sz="1200" b="1" dirty="0">
              <a:solidFill>
                <a:schemeClr val="accent2">
                  <a:lumMod val="75000"/>
                </a:schemeClr>
              </a:solidFill>
              <a:latin typeface="Aharoni" panose="02010803020104030203" pitchFamily="2" charset="-79"/>
              <a:cs typeface="Aharoni" panose="02010803020104030203" pitchFamily="2" charset="-79"/>
            </a:endParaRPr>
          </a:p>
        </p:txBody>
      </p:sp>
      <p:sp>
        <p:nvSpPr>
          <p:cNvPr id="52" name="Forme libre : forme 51">
            <a:extLst>
              <a:ext uri="{FF2B5EF4-FFF2-40B4-BE49-F238E27FC236}">
                <a16:creationId xmlns:a16="http://schemas.microsoft.com/office/drawing/2014/main" id="{2CA52A25-D0F7-4850-BD5D-3FA4319A0956}"/>
              </a:ext>
            </a:extLst>
          </p:cNvPr>
          <p:cNvSpPr/>
          <p:nvPr/>
        </p:nvSpPr>
        <p:spPr>
          <a:xfrm>
            <a:off x="2781398" y="1648418"/>
            <a:ext cx="1006448" cy="1017973"/>
          </a:xfrm>
          <a:custGeom>
            <a:avLst/>
            <a:gdLst>
              <a:gd name="connsiteX0" fmla="*/ 14190 w 1006448"/>
              <a:gd name="connsiteY0" fmla="*/ 866182 h 1017973"/>
              <a:gd name="connsiteX1" fmla="*/ 314227 w 1006448"/>
              <a:gd name="connsiteY1" fmla="*/ 823320 h 1017973"/>
              <a:gd name="connsiteX2" fmla="*/ 457102 w 1006448"/>
              <a:gd name="connsiteY2" fmla="*/ 951907 h 1017973"/>
              <a:gd name="connsiteX3" fmla="*/ 847627 w 1006448"/>
              <a:gd name="connsiteY3" fmla="*/ 1009057 h 1017973"/>
              <a:gd name="connsiteX4" fmla="*/ 1004790 w 1006448"/>
              <a:gd name="connsiteY4" fmla="*/ 766170 h 1017973"/>
              <a:gd name="connsiteX5" fmla="*/ 761902 w 1006448"/>
              <a:gd name="connsiteY5" fmla="*/ 637582 h 1017973"/>
              <a:gd name="connsiteX6" fmla="*/ 666652 w 1006448"/>
              <a:gd name="connsiteY6" fmla="*/ 575670 h 1017973"/>
              <a:gd name="connsiteX7" fmla="*/ 699990 w 1006448"/>
              <a:gd name="connsiteY7" fmla="*/ 337545 h 1017973"/>
              <a:gd name="connsiteX8" fmla="*/ 652365 w 1006448"/>
              <a:gd name="connsiteY8" fmla="*/ 132757 h 1017973"/>
              <a:gd name="connsiteX9" fmla="*/ 419002 w 1006448"/>
              <a:gd name="connsiteY9" fmla="*/ 13695 h 1017973"/>
              <a:gd name="connsiteX10" fmla="*/ 147540 w 1006448"/>
              <a:gd name="connsiteY10" fmla="*/ 32745 h 1017973"/>
              <a:gd name="connsiteX11" fmla="*/ 66577 w 1006448"/>
              <a:gd name="connsiteY11" fmla="*/ 8932 h 1017973"/>
              <a:gd name="connsiteX12" fmla="*/ 52290 w 1006448"/>
              <a:gd name="connsiteY12" fmla="*/ 208957 h 1017973"/>
              <a:gd name="connsiteX13" fmla="*/ 47527 w 1006448"/>
              <a:gd name="connsiteY13" fmla="*/ 451845 h 1017973"/>
              <a:gd name="connsiteX14" fmla="*/ 14190 w 1006448"/>
              <a:gd name="connsiteY14" fmla="*/ 866182 h 10179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006448" h="1017973">
                <a:moveTo>
                  <a:pt x="14190" y="866182"/>
                </a:moveTo>
                <a:cubicBezTo>
                  <a:pt x="58640" y="928095"/>
                  <a:pt x="240408" y="809033"/>
                  <a:pt x="314227" y="823320"/>
                </a:cubicBezTo>
                <a:cubicBezTo>
                  <a:pt x="388046" y="837607"/>
                  <a:pt x="368202" y="920951"/>
                  <a:pt x="457102" y="951907"/>
                </a:cubicBezTo>
                <a:cubicBezTo>
                  <a:pt x="546002" y="982863"/>
                  <a:pt x="756346" y="1040013"/>
                  <a:pt x="847627" y="1009057"/>
                </a:cubicBezTo>
                <a:cubicBezTo>
                  <a:pt x="938908" y="978101"/>
                  <a:pt x="1019077" y="828082"/>
                  <a:pt x="1004790" y="766170"/>
                </a:cubicBezTo>
                <a:cubicBezTo>
                  <a:pt x="990503" y="704258"/>
                  <a:pt x="818258" y="669332"/>
                  <a:pt x="761902" y="637582"/>
                </a:cubicBezTo>
                <a:cubicBezTo>
                  <a:pt x="705546" y="605832"/>
                  <a:pt x="676971" y="625676"/>
                  <a:pt x="666652" y="575670"/>
                </a:cubicBezTo>
                <a:cubicBezTo>
                  <a:pt x="656333" y="525664"/>
                  <a:pt x="702371" y="411364"/>
                  <a:pt x="699990" y="337545"/>
                </a:cubicBezTo>
                <a:cubicBezTo>
                  <a:pt x="697609" y="263726"/>
                  <a:pt x="699196" y="186732"/>
                  <a:pt x="652365" y="132757"/>
                </a:cubicBezTo>
                <a:cubicBezTo>
                  <a:pt x="605534" y="78782"/>
                  <a:pt x="503140" y="30364"/>
                  <a:pt x="419002" y="13695"/>
                </a:cubicBezTo>
                <a:cubicBezTo>
                  <a:pt x="334865" y="-2974"/>
                  <a:pt x="206277" y="33539"/>
                  <a:pt x="147540" y="32745"/>
                </a:cubicBezTo>
                <a:cubicBezTo>
                  <a:pt x="88803" y="31951"/>
                  <a:pt x="82452" y="-20437"/>
                  <a:pt x="66577" y="8932"/>
                </a:cubicBezTo>
                <a:cubicBezTo>
                  <a:pt x="50702" y="38301"/>
                  <a:pt x="55465" y="135138"/>
                  <a:pt x="52290" y="208957"/>
                </a:cubicBezTo>
                <a:cubicBezTo>
                  <a:pt x="49115" y="282776"/>
                  <a:pt x="51496" y="345483"/>
                  <a:pt x="47527" y="451845"/>
                </a:cubicBezTo>
                <a:cubicBezTo>
                  <a:pt x="43558" y="558207"/>
                  <a:pt x="-30260" y="804269"/>
                  <a:pt x="14190" y="866182"/>
                </a:cubicBezTo>
                <a:close/>
              </a:path>
            </a:pathLst>
          </a:custGeom>
          <a:solidFill>
            <a:schemeClr val="accent1">
              <a:lumMod val="40000"/>
              <a:lumOff val="60000"/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94" name="ZoneTexte 93">
            <a:extLst>
              <a:ext uri="{FF2B5EF4-FFF2-40B4-BE49-F238E27FC236}">
                <a16:creationId xmlns:a16="http://schemas.microsoft.com/office/drawing/2014/main" id="{63EF45FF-38C3-4FE6-A6C6-C918B56E9C2C}"/>
              </a:ext>
            </a:extLst>
          </p:cNvPr>
          <p:cNvSpPr txBox="1"/>
          <p:nvPr/>
        </p:nvSpPr>
        <p:spPr>
          <a:xfrm>
            <a:off x="2676379" y="3160390"/>
            <a:ext cx="1956088" cy="90024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fr-FR" sz="1200" b="1" dirty="0">
                <a:solidFill>
                  <a:schemeClr val="accent1">
                    <a:lumMod val="50000"/>
                  </a:schemeClr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Creusements des affluents de la Haute Meuse</a:t>
            </a:r>
            <a:endParaRPr lang="fr-BE" sz="1200" b="1" dirty="0">
              <a:solidFill>
                <a:schemeClr val="accent1">
                  <a:lumMod val="50000"/>
                </a:schemeClr>
              </a:solidFill>
              <a:latin typeface="Aharoni" panose="02010803020104030203" pitchFamily="2" charset="-79"/>
              <a:cs typeface="Aharoni" panose="02010803020104030203" pitchFamily="2" charset="-79"/>
            </a:endParaRPr>
          </a:p>
        </p:txBody>
      </p:sp>
      <p:sp>
        <p:nvSpPr>
          <p:cNvPr id="96" name="ZoneTexte 95">
            <a:extLst>
              <a:ext uri="{FF2B5EF4-FFF2-40B4-BE49-F238E27FC236}">
                <a16:creationId xmlns:a16="http://schemas.microsoft.com/office/drawing/2014/main" id="{160DC6F5-F71E-4E38-9CA5-449878DD0420}"/>
              </a:ext>
            </a:extLst>
          </p:cNvPr>
          <p:cNvSpPr txBox="1"/>
          <p:nvPr/>
        </p:nvSpPr>
        <p:spPr>
          <a:xfrm>
            <a:off x="4540250" y="268586"/>
            <a:ext cx="194040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200" b="1" dirty="0">
                <a:solidFill>
                  <a:schemeClr val="accent4">
                    <a:lumMod val="75000"/>
                  </a:schemeClr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Collines de la bordure nord du vrai Condroz</a:t>
            </a:r>
            <a:endParaRPr lang="fr-BE" sz="1200" b="1" dirty="0">
              <a:solidFill>
                <a:schemeClr val="accent4">
                  <a:lumMod val="75000"/>
                </a:schemeClr>
              </a:solidFill>
              <a:latin typeface="Aharoni" panose="02010803020104030203" pitchFamily="2" charset="-79"/>
              <a:cs typeface="Aharoni" panose="02010803020104030203" pitchFamily="2" charset="-79"/>
            </a:endParaRPr>
          </a:p>
        </p:txBody>
      </p:sp>
      <p:sp>
        <p:nvSpPr>
          <p:cNvPr id="95" name="ZoneTexte 94">
            <a:extLst>
              <a:ext uri="{FF2B5EF4-FFF2-40B4-BE49-F238E27FC236}">
                <a16:creationId xmlns:a16="http://schemas.microsoft.com/office/drawing/2014/main" id="{7284B969-997B-45AF-AC27-9B5C6FF8BF48}"/>
              </a:ext>
            </a:extLst>
          </p:cNvPr>
          <p:cNvSpPr txBox="1"/>
          <p:nvPr/>
        </p:nvSpPr>
        <p:spPr>
          <a:xfrm>
            <a:off x="458120" y="4918194"/>
            <a:ext cx="232031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Nuisances sonores</a:t>
            </a:r>
            <a:endParaRPr lang="fr-BE" sz="1100" dirty="0"/>
          </a:p>
        </p:txBody>
      </p:sp>
      <p:sp>
        <p:nvSpPr>
          <p:cNvPr id="11" name="Forme libre : forme 10">
            <a:extLst>
              <a:ext uri="{FF2B5EF4-FFF2-40B4-BE49-F238E27FC236}">
                <a16:creationId xmlns:a16="http://schemas.microsoft.com/office/drawing/2014/main" id="{AFFBC9BF-D122-4F15-B841-21EAF40A6F1D}"/>
              </a:ext>
            </a:extLst>
          </p:cNvPr>
          <p:cNvSpPr/>
          <p:nvPr/>
        </p:nvSpPr>
        <p:spPr>
          <a:xfrm>
            <a:off x="3182802" y="602572"/>
            <a:ext cx="2387556" cy="6036342"/>
          </a:xfrm>
          <a:custGeom>
            <a:avLst/>
            <a:gdLst>
              <a:gd name="connsiteX0" fmla="*/ 139518 w 2270641"/>
              <a:gd name="connsiteY0" fmla="*/ 22269 h 5533441"/>
              <a:gd name="connsiteX1" fmla="*/ 413838 w 2270641"/>
              <a:gd name="connsiteY1" fmla="*/ 555669 h 5533441"/>
              <a:gd name="connsiteX2" fmla="*/ 497658 w 2270641"/>
              <a:gd name="connsiteY2" fmla="*/ 1066209 h 5533441"/>
              <a:gd name="connsiteX3" fmla="*/ 848178 w 2270641"/>
              <a:gd name="connsiteY3" fmla="*/ 1340529 h 5533441"/>
              <a:gd name="connsiteX4" fmla="*/ 1092018 w 2270641"/>
              <a:gd name="connsiteY4" fmla="*/ 1790109 h 5533441"/>
              <a:gd name="connsiteX5" fmla="*/ 1373958 w 2270641"/>
              <a:gd name="connsiteY5" fmla="*/ 2293029 h 5533441"/>
              <a:gd name="connsiteX6" fmla="*/ 1533978 w 2270641"/>
              <a:gd name="connsiteY6" fmla="*/ 2712129 h 5533441"/>
              <a:gd name="connsiteX7" fmla="*/ 1709238 w 2270641"/>
              <a:gd name="connsiteY7" fmla="*/ 3352209 h 5533441"/>
              <a:gd name="connsiteX8" fmla="*/ 1594938 w 2270641"/>
              <a:gd name="connsiteY8" fmla="*/ 3961809 h 5533441"/>
              <a:gd name="connsiteX9" fmla="*/ 1937838 w 2270641"/>
              <a:gd name="connsiteY9" fmla="*/ 4540929 h 5533441"/>
              <a:gd name="connsiteX10" fmla="*/ 2174058 w 2270641"/>
              <a:gd name="connsiteY10" fmla="*/ 4937169 h 5533441"/>
              <a:gd name="connsiteX11" fmla="*/ 2166438 w 2270641"/>
              <a:gd name="connsiteY11" fmla="*/ 5325789 h 5533441"/>
              <a:gd name="connsiteX12" fmla="*/ 2265498 w 2270641"/>
              <a:gd name="connsiteY12" fmla="*/ 5508669 h 5533441"/>
              <a:gd name="connsiteX13" fmla="*/ 1983558 w 2270641"/>
              <a:gd name="connsiteY13" fmla="*/ 5501049 h 5533441"/>
              <a:gd name="connsiteX14" fmla="*/ 1968318 w 2270641"/>
              <a:gd name="connsiteY14" fmla="*/ 5226729 h 5533441"/>
              <a:gd name="connsiteX15" fmla="*/ 1945458 w 2270641"/>
              <a:gd name="connsiteY15" fmla="*/ 4975269 h 5533441"/>
              <a:gd name="connsiteX16" fmla="*/ 1648278 w 2270641"/>
              <a:gd name="connsiteY16" fmla="*/ 4479969 h 5533441"/>
              <a:gd name="connsiteX17" fmla="*/ 1396818 w 2270641"/>
              <a:gd name="connsiteY17" fmla="*/ 3923709 h 5533441"/>
              <a:gd name="connsiteX18" fmla="*/ 1495878 w 2270641"/>
              <a:gd name="connsiteY18" fmla="*/ 3359829 h 5533441"/>
              <a:gd name="connsiteX19" fmla="*/ 1343478 w 2270641"/>
              <a:gd name="connsiteY19" fmla="*/ 2628309 h 5533441"/>
              <a:gd name="connsiteX20" fmla="*/ 1053918 w 2270641"/>
              <a:gd name="connsiteY20" fmla="*/ 2193969 h 5533441"/>
              <a:gd name="connsiteX21" fmla="*/ 810078 w 2270641"/>
              <a:gd name="connsiteY21" fmla="*/ 1614849 h 5533441"/>
              <a:gd name="connsiteX22" fmla="*/ 352878 w 2270641"/>
              <a:gd name="connsiteY22" fmla="*/ 1264329 h 5533441"/>
              <a:gd name="connsiteX23" fmla="*/ 246198 w 2270641"/>
              <a:gd name="connsiteY23" fmla="*/ 799509 h 5533441"/>
              <a:gd name="connsiteX24" fmla="*/ 2358 w 2270641"/>
              <a:gd name="connsiteY24" fmla="*/ 167049 h 5533441"/>
              <a:gd name="connsiteX25" fmla="*/ 139518 w 2270641"/>
              <a:gd name="connsiteY25" fmla="*/ 22269 h 5533441"/>
              <a:gd name="connsiteX0" fmla="*/ 139518 w 2390356"/>
              <a:gd name="connsiteY0" fmla="*/ 22269 h 5997882"/>
              <a:gd name="connsiteX1" fmla="*/ 413838 w 2390356"/>
              <a:gd name="connsiteY1" fmla="*/ 555669 h 5997882"/>
              <a:gd name="connsiteX2" fmla="*/ 497658 w 2390356"/>
              <a:gd name="connsiteY2" fmla="*/ 1066209 h 5997882"/>
              <a:gd name="connsiteX3" fmla="*/ 848178 w 2390356"/>
              <a:gd name="connsiteY3" fmla="*/ 1340529 h 5997882"/>
              <a:gd name="connsiteX4" fmla="*/ 1092018 w 2390356"/>
              <a:gd name="connsiteY4" fmla="*/ 1790109 h 5997882"/>
              <a:gd name="connsiteX5" fmla="*/ 1373958 w 2390356"/>
              <a:gd name="connsiteY5" fmla="*/ 2293029 h 5997882"/>
              <a:gd name="connsiteX6" fmla="*/ 1533978 w 2390356"/>
              <a:gd name="connsiteY6" fmla="*/ 2712129 h 5997882"/>
              <a:gd name="connsiteX7" fmla="*/ 1709238 w 2390356"/>
              <a:gd name="connsiteY7" fmla="*/ 3352209 h 5997882"/>
              <a:gd name="connsiteX8" fmla="*/ 1594938 w 2390356"/>
              <a:gd name="connsiteY8" fmla="*/ 3961809 h 5997882"/>
              <a:gd name="connsiteX9" fmla="*/ 1937838 w 2390356"/>
              <a:gd name="connsiteY9" fmla="*/ 4540929 h 5997882"/>
              <a:gd name="connsiteX10" fmla="*/ 2174058 w 2390356"/>
              <a:gd name="connsiteY10" fmla="*/ 4937169 h 5997882"/>
              <a:gd name="connsiteX11" fmla="*/ 2166438 w 2390356"/>
              <a:gd name="connsiteY11" fmla="*/ 5325789 h 5997882"/>
              <a:gd name="connsiteX12" fmla="*/ 2387418 w 2390356"/>
              <a:gd name="connsiteY12" fmla="*/ 5996349 h 5997882"/>
              <a:gd name="connsiteX13" fmla="*/ 1983558 w 2390356"/>
              <a:gd name="connsiteY13" fmla="*/ 5501049 h 5997882"/>
              <a:gd name="connsiteX14" fmla="*/ 1968318 w 2390356"/>
              <a:gd name="connsiteY14" fmla="*/ 5226729 h 5997882"/>
              <a:gd name="connsiteX15" fmla="*/ 1945458 w 2390356"/>
              <a:gd name="connsiteY15" fmla="*/ 4975269 h 5997882"/>
              <a:gd name="connsiteX16" fmla="*/ 1648278 w 2390356"/>
              <a:gd name="connsiteY16" fmla="*/ 4479969 h 5997882"/>
              <a:gd name="connsiteX17" fmla="*/ 1396818 w 2390356"/>
              <a:gd name="connsiteY17" fmla="*/ 3923709 h 5997882"/>
              <a:gd name="connsiteX18" fmla="*/ 1495878 w 2390356"/>
              <a:gd name="connsiteY18" fmla="*/ 3359829 h 5997882"/>
              <a:gd name="connsiteX19" fmla="*/ 1343478 w 2390356"/>
              <a:gd name="connsiteY19" fmla="*/ 2628309 h 5997882"/>
              <a:gd name="connsiteX20" fmla="*/ 1053918 w 2390356"/>
              <a:gd name="connsiteY20" fmla="*/ 2193969 h 5997882"/>
              <a:gd name="connsiteX21" fmla="*/ 810078 w 2390356"/>
              <a:gd name="connsiteY21" fmla="*/ 1614849 h 5997882"/>
              <a:gd name="connsiteX22" fmla="*/ 352878 w 2390356"/>
              <a:gd name="connsiteY22" fmla="*/ 1264329 h 5997882"/>
              <a:gd name="connsiteX23" fmla="*/ 246198 w 2390356"/>
              <a:gd name="connsiteY23" fmla="*/ 799509 h 5997882"/>
              <a:gd name="connsiteX24" fmla="*/ 2358 w 2390356"/>
              <a:gd name="connsiteY24" fmla="*/ 167049 h 5997882"/>
              <a:gd name="connsiteX25" fmla="*/ 139518 w 2390356"/>
              <a:gd name="connsiteY25" fmla="*/ 22269 h 5997882"/>
              <a:gd name="connsiteX0" fmla="*/ 139518 w 2387567"/>
              <a:gd name="connsiteY0" fmla="*/ 22269 h 6049603"/>
              <a:gd name="connsiteX1" fmla="*/ 413838 w 2387567"/>
              <a:gd name="connsiteY1" fmla="*/ 555669 h 6049603"/>
              <a:gd name="connsiteX2" fmla="*/ 497658 w 2387567"/>
              <a:gd name="connsiteY2" fmla="*/ 1066209 h 6049603"/>
              <a:gd name="connsiteX3" fmla="*/ 848178 w 2387567"/>
              <a:gd name="connsiteY3" fmla="*/ 1340529 h 6049603"/>
              <a:gd name="connsiteX4" fmla="*/ 1092018 w 2387567"/>
              <a:gd name="connsiteY4" fmla="*/ 1790109 h 6049603"/>
              <a:gd name="connsiteX5" fmla="*/ 1373958 w 2387567"/>
              <a:gd name="connsiteY5" fmla="*/ 2293029 h 6049603"/>
              <a:gd name="connsiteX6" fmla="*/ 1533978 w 2387567"/>
              <a:gd name="connsiteY6" fmla="*/ 2712129 h 6049603"/>
              <a:gd name="connsiteX7" fmla="*/ 1709238 w 2387567"/>
              <a:gd name="connsiteY7" fmla="*/ 3352209 h 6049603"/>
              <a:gd name="connsiteX8" fmla="*/ 1594938 w 2387567"/>
              <a:gd name="connsiteY8" fmla="*/ 3961809 h 6049603"/>
              <a:gd name="connsiteX9" fmla="*/ 1937838 w 2387567"/>
              <a:gd name="connsiteY9" fmla="*/ 4540929 h 6049603"/>
              <a:gd name="connsiteX10" fmla="*/ 2174058 w 2387567"/>
              <a:gd name="connsiteY10" fmla="*/ 4937169 h 6049603"/>
              <a:gd name="connsiteX11" fmla="*/ 2166438 w 2387567"/>
              <a:gd name="connsiteY11" fmla="*/ 5325789 h 6049603"/>
              <a:gd name="connsiteX12" fmla="*/ 2387418 w 2387567"/>
              <a:gd name="connsiteY12" fmla="*/ 5996349 h 6049603"/>
              <a:gd name="connsiteX13" fmla="*/ 2196918 w 2387567"/>
              <a:gd name="connsiteY13" fmla="*/ 5920149 h 6049603"/>
              <a:gd name="connsiteX14" fmla="*/ 1968318 w 2387567"/>
              <a:gd name="connsiteY14" fmla="*/ 5226729 h 6049603"/>
              <a:gd name="connsiteX15" fmla="*/ 1945458 w 2387567"/>
              <a:gd name="connsiteY15" fmla="*/ 4975269 h 6049603"/>
              <a:gd name="connsiteX16" fmla="*/ 1648278 w 2387567"/>
              <a:gd name="connsiteY16" fmla="*/ 4479969 h 6049603"/>
              <a:gd name="connsiteX17" fmla="*/ 1396818 w 2387567"/>
              <a:gd name="connsiteY17" fmla="*/ 3923709 h 6049603"/>
              <a:gd name="connsiteX18" fmla="*/ 1495878 w 2387567"/>
              <a:gd name="connsiteY18" fmla="*/ 3359829 h 6049603"/>
              <a:gd name="connsiteX19" fmla="*/ 1343478 w 2387567"/>
              <a:gd name="connsiteY19" fmla="*/ 2628309 h 6049603"/>
              <a:gd name="connsiteX20" fmla="*/ 1053918 w 2387567"/>
              <a:gd name="connsiteY20" fmla="*/ 2193969 h 6049603"/>
              <a:gd name="connsiteX21" fmla="*/ 810078 w 2387567"/>
              <a:gd name="connsiteY21" fmla="*/ 1614849 h 6049603"/>
              <a:gd name="connsiteX22" fmla="*/ 352878 w 2387567"/>
              <a:gd name="connsiteY22" fmla="*/ 1264329 h 6049603"/>
              <a:gd name="connsiteX23" fmla="*/ 246198 w 2387567"/>
              <a:gd name="connsiteY23" fmla="*/ 799509 h 6049603"/>
              <a:gd name="connsiteX24" fmla="*/ 2358 w 2387567"/>
              <a:gd name="connsiteY24" fmla="*/ 167049 h 6049603"/>
              <a:gd name="connsiteX25" fmla="*/ 139518 w 2387567"/>
              <a:gd name="connsiteY25" fmla="*/ 22269 h 6049603"/>
              <a:gd name="connsiteX0" fmla="*/ 139518 w 2387556"/>
              <a:gd name="connsiteY0" fmla="*/ 22269 h 6036342"/>
              <a:gd name="connsiteX1" fmla="*/ 413838 w 2387556"/>
              <a:gd name="connsiteY1" fmla="*/ 555669 h 6036342"/>
              <a:gd name="connsiteX2" fmla="*/ 497658 w 2387556"/>
              <a:gd name="connsiteY2" fmla="*/ 1066209 h 6036342"/>
              <a:gd name="connsiteX3" fmla="*/ 848178 w 2387556"/>
              <a:gd name="connsiteY3" fmla="*/ 1340529 h 6036342"/>
              <a:gd name="connsiteX4" fmla="*/ 1092018 w 2387556"/>
              <a:gd name="connsiteY4" fmla="*/ 1790109 h 6036342"/>
              <a:gd name="connsiteX5" fmla="*/ 1373958 w 2387556"/>
              <a:gd name="connsiteY5" fmla="*/ 2293029 h 6036342"/>
              <a:gd name="connsiteX6" fmla="*/ 1533978 w 2387556"/>
              <a:gd name="connsiteY6" fmla="*/ 2712129 h 6036342"/>
              <a:gd name="connsiteX7" fmla="*/ 1709238 w 2387556"/>
              <a:gd name="connsiteY7" fmla="*/ 3352209 h 6036342"/>
              <a:gd name="connsiteX8" fmla="*/ 1594938 w 2387556"/>
              <a:gd name="connsiteY8" fmla="*/ 3961809 h 6036342"/>
              <a:gd name="connsiteX9" fmla="*/ 1937838 w 2387556"/>
              <a:gd name="connsiteY9" fmla="*/ 4540929 h 6036342"/>
              <a:gd name="connsiteX10" fmla="*/ 2174058 w 2387556"/>
              <a:gd name="connsiteY10" fmla="*/ 4937169 h 6036342"/>
              <a:gd name="connsiteX11" fmla="*/ 2166438 w 2387556"/>
              <a:gd name="connsiteY11" fmla="*/ 5325789 h 6036342"/>
              <a:gd name="connsiteX12" fmla="*/ 2387418 w 2387556"/>
              <a:gd name="connsiteY12" fmla="*/ 5996349 h 6036342"/>
              <a:gd name="connsiteX13" fmla="*/ 2196918 w 2387556"/>
              <a:gd name="connsiteY13" fmla="*/ 5920149 h 6036342"/>
              <a:gd name="connsiteX14" fmla="*/ 2029278 w 2387556"/>
              <a:gd name="connsiteY14" fmla="*/ 5592488 h 6036342"/>
              <a:gd name="connsiteX15" fmla="*/ 1968318 w 2387556"/>
              <a:gd name="connsiteY15" fmla="*/ 5226729 h 6036342"/>
              <a:gd name="connsiteX16" fmla="*/ 1945458 w 2387556"/>
              <a:gd name="connsiteY16" fmla="*/ 4975269 h 6036342"/>
              <a:gd name="connsiteX17" fmla="*/ 1648278 w 2387556"/>
              <a:gd name="connsiteY17" fmla="*/ 4479969 h 6036342"/>
              <a:gd name="connsiteX18" fmla="*/ 1396818 w 2387556"/>
              <a:gd name="connsiteY18" fmla="*/ 3923709 h 6036342"/>
              <a:gd name="connsiteX19" fmla="*/ 1495878 w 2387556"/>
              <a:gd name="connsiteY19" fmla="*/ 3359829 h 6036342"/>
              <a:gd name="connsiteX20" fmla="*/ 1343478 w 2387556"/>
              <a:gd name="connsiteY20" fmla="*/ 2628309 h 6036342"/>
              <a:gd name="connsiteX21" fmla="*/ 1053918 w 2387556"/>
              <a:gd name="connsiteY21" fmla="*/ 2193969 h 6036342"/>
              <a:gd name="connsiteX22" fmla="*/ 810078 w 2387556"/>
              <a:gd name="connsiteY22" fmla="*/ 1614849 h 6036342"/>
              <a:gd name="connsiteX23" fmla="*/ 352878 w 2387556"/>
              <a:gd name="connsiteY23" fmla="*/ 1264329 h 6036342"/>
              <a:gd name="connsiteX24" fmla="*/ 246198 w 2387556"/>
              <a:gd name="connsiteY24" fmla="*/ 799509 h 6036342"/>
              <a:gd name="connsiteX25" fmla="*/ 2358 w 2387556"/>
              <a:gd name="connsiteY25" fmla="*/ 167049 h 6036342"/>
              <a:gd name="connsiteX26" fmla="*/ 139518 w 2387556"/>
              <a:gd name="connsiteY26" fmla="*/ 22269 h 60363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2387556" h="6036342">
                <a:moveTo>
                  <a:pt x="139518" y="22269"/>
                </a:moveTo>
                <a:cubicBezTo>
                  <a:pt x="208098" y="87039"/>
                  <a:pt x="354148" y="381679"/>
                  <a:pt x="413838" y="555669"/>
                </a:cubicBezTo>
                <a:cubicBezTo>
                  <a:pt x="473528" y="729659"/>
                  <a:pt x="425268" y="935399"/>
                  <a:pt x="497658" y="1066209"/>
                </a:cubicBezTo>
                <a:cubicBezTo>
                  <a:pt x="570048" y="1197019"/>
                  <a:pt x="749118" y="1219879"/>
                  <a:pt x="848178" y="1340529"/>
                </a:cubicBezTo>
                <a:cubicBezTo>
                  <a:pt x="947238" y="1461179"/>
                  <a:pt x="1004388" y="1631359"/>
                  <a:pt x="1092018" y="1790109"/>
                </a:cubicBezTo>
                <a:cubicBezTo>
                  <a:pt x="1179648" y="1948859"/>
                  <a:pt x="1300298" y="2139359"/>
                  <a:pt x="1373958" y="2293029"/>
                </a:cubicBezTo>
                <a:cubicBezTo>
                  <a:pt x="1447618" y="2446699"/>
                  <a:pt x="1478098" y="2535599"/>
                  <a:pt x="1533978" y="2712129"/>
                </a:cubicBezTo>
                <a:cubicBezTo>
                  <a:pt x="1589858" y="2888659"/>
                  <a:pt x="1699078" y="3143929"/>
                  <a:pt x="1709238" y="3352209"/>
                </a:cubicBezTo>
                <a:cubicBezTo>
                  <a:pt x="1719398" y="3560489"/>
                  <a:pt x="1556838" y="3763689"/>
                  <a:pt x="1594938" y="3961809"/>
                </a:cubicBezTo>
                <a:cubicBezTo>
                  <a:pt x="1633038" y="4159929"/>
                  <a:pt x="1937838" y="4540929"/>
                  <a:pt x="1937838" y="4540929"/>
                </a:cubicBezTo>
                <a:cubicBezTo>
                  <a:pt x="2034358" y="4703489"/>
                  <a:pt x="2135958" y="4806359"/>
                  <a:pt x="2174058" y="4937169"/>
                </a:cubicBezTo>
                <a:cubicBezTo>
                  <a:pt x="2212158" y="5067979"/>
                  <a:pt x="2130878" y="5149259"/>
                  <a:pt x="2166438" y="5325789"/>
                </a:cubicBezTo>
                <a:cubicBezTo>
                  <a:pt x="2201998" y="5502319"/>
                  <a:pt x="2382338" y="5897289"/>
                  <a:pt x="2387418" y="5996349"/>
                </a:cubicBezTo>
                <a:cubicBezTo>
                  <a:pt x="2392498" y="6095409"/>
                  <a:pt x="2256608" y="5987459"/>
                  <a:pt x="2196918" y="5920149"/>
                </a:cubicBezTo>
                <a:cubicBezTo>
                  <a:pt x="2137228" y="5852839"/>
                  <a:pt x="2067378" y="5708058"/>
                  <a:pt x="2029278" y="5592488"/>
                </a:cubicBezTo>
                <a:cubicBezTo>
                  <a:pt x="1991178" y="5476918"/>
                  <a:pt x="1982288" y="5329599"/>
                  <a:pt x="1968318" y="5226729"/>
                </a:cubicBezTo>
                <a:cubicBezTo>
                  <a:pt x="1954348" y="5123859"/>
                  <a:pt x="1998798" y="5099729"/>
                  <a:pt x="1945458" y="4975269"/>
                </a:cubicBezTo>
                <a:cubicBezTo>
                  <a:pt x="1892118" y="4850809"/>
                  <a:pt x="1739718" y="4655229"/>
                  <a:pt x="1648278" y="4479969"/>
                </a:cubicBezTo>
                <a:cubicBezTo>
                  <a:pt x="1556838" y="4304709"/>
                  <a:pt x="1422218" y="4110399"/>
                  <a:pt x="1396818" y="3923709"/>
                </a:cubicBezTo>
                <a:cubicBezTo>
                  <a:pt x="1371418" y="3737019"/>
                  <a:pt x="1504768" y="3575729"/>
                  <a:pt x="1495878" y="3359829"/>
                </a:cubicBezTo>
                <a:cubicBezTo>
                  <a:pt x="1486988" y="3143929"/>
                  <a:pt x="1417138" y="2822619"/>
                  <a:pt x="1343478" y="2628309"/>
                </a:cubicBezTo>
                <a:cubicBezTo>
                  <a:pt x="1269818" y="2433999"/>
                  <a:pt x="1142818" y="2362879"/>
                  <a:pt x="1053918" y="2193969"/>
                </a:cubicBezTo>
                <a:cubicBezTo>
                  <a:pt x="965018" y="2025059"/>
                  <a:pt x="926918" y="1769789"/>
                  <a:pt x="810078" y="1614849"/>
                </a:cubicBezTo>
                <a:cubicBezTo>
                  <a:pt x="693238" y="1459909"/>
                  <a:pt x="446858" y="1400219"/>
                  <a:pt x="352878" y="1264329"/>
                </a:cubicBezTo>
                <a:cubicBezTo>
                  <a:pt x="258898" y="1128439"/>
                  <a:pt x="304618" y="982389"/>
                  <a:pt x="246198" y="799509"/>
                </a:cubicBezTo>
                <a:cubicBezTo>
                  <a:pt x="187778" y="616629"/>
                  <a:pt x="20138" y="291509"/>
                  <a:pt x="2358" y="167049"/>
                </a:cubicBezTo>
                <a:cubicBezTo>
                  <a:pt x="-15422" y="42589"/>
                  <a:pt x="70938" y="-42501"/>
                  <a:pt x="139518" y="22269"/>
                </a:cubicBezTo>
                <a:close/>
              </a:path>
            </a:pathLst>
          </a:custGeom>
          <a:blipFill dpi="0" rotWithShape="1">
            <a:blip r:embed="rId2">
              <a:extLst>
                <a:ext uri="{BEBA8EAE-BF5A-486C-A8C5-ECC9F3942E4B}">
                  <a14:imgProps xmlns:a14="http://schemas.microsoft.com/office/drawing/2010/main">
                    <a14:imgLayer r:embed="rId3">
                      <a14:imgEffect>
                        <a14:colorTemperature colorTemp="11200"/>
                      </a14:imgEffect>
                    </a14:imgLayer>
                  </a14:imgProps>
                </a:ext>
              </a:extLst>
            </a:blip>
            <a:srcRect/>
            <a:tile tx="25400" ty="0" sx="57000" sy="29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7" name="Forme libre : forme 36">
            <a:extLst>
              <a:ext uri="{FF2B5EF4-FFF2-40B4-BE49-F238E27FC236}">
                <a16:creationId xmlns:a16="http://schemas.microsoft.com/office/drawing/2014/main" id="{0FA06562-1941-4F87-9A7C-E2D124F1FBE2}"/>
              </a:ext>
            </a:extLst>
          </p:cNvPr>
          <p:cNvSpPr/>
          <p:nvPr/>
        </p:nvSpPr>
        <p:spPr>
          <a:xfrm>
            <a:off x="2819781" y="948357"/>
            <a:ext cx="706393" cy="787355"/>
          </a:xfrm>
          <a:custGeom>
            <a:avLst/>
            <a:gdLst>
              <a:gd name="connsiteX0" fmla="*/ 61071 w 706393"/>
              <a:gd name="connsiteY0" fmla="*/ 211849 h 787355"/>
              <a:gd name="connsiteX1" fmla="*/ 660838 w 706393"/>
              <a:gd name="connsiteY1" fmla="*/ 772288 h 787355"/>
              <a:gd name="connsiteX2" fmla="*/ 651006 w 706393"/>
              <a:gd name="connsiteY2" fmla="*/ 605140 h 787355"/>
              <a:gd name="connsiteX3" fmla="*/ 542851 w 706393"/>
              <a:gd name="connsiteY3" fmla="*/ 369166 h 787355"/>
              <a:gd name="connsiteX4" fmla="*/ 208554 w 706393"/>
              <a:gd name="connsiteY4" fmla="*/ 15204 h 787355"/>
              <a:gd name="connsiteX5" fmla="*/ 2077 w 706393"/>
              <a:gd name="connsiteY5" fmla="*/ 84030 h 787355"/>
              <a:gd name="connsiteX6" fmla="*/ 100400 w 706393"/>
              <a:gd name="connsiteY6" fmla="*/ 261011 h 787355"/>
              <a:gd name="connsiteX7" fmla="*/ 61071 w 706393"/>
              <a:gd name="connsiteY7" fmla="*/ 211849 h 7873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06393" h="787355">
                <a:moveTo>
                  <a:pt x="61071" y="211849"/>
                </a:moveTo>
                <a:cubicBezTo>
                  <a:pt x="154477" y="297062"/>
                  <a:pt x="562516" y="706740"/>
                  <a:pt x="660838" y="772288"/>
                </a:cubicBezTo>
                <a:cubicBezTo>
                  <a:pt x="759160" y="837836"/>
                  <a:pt x="670671" y="672327"/>
                  <a:pt x="651006" y="605140"/>
                </a:cubicBezTo>
                <a:cubicBezTo>
                  <a:pt x="631342" y="537953"/>
                  <a:pt x="616593" y="467489"/>
                  <a:pt x="542851" y="369166"/>
                </a:cubicBezTo>
                <a:cubicBezTo>
                  <a:pt x="469109" y="270843"/>
                  <a:pt x="298683" y="62727"/>
                  <a:pt x="208554" y="15204"/>
                </a:cubicBezTo>
                <a:cubicBezTo>
                  <a:pt x="118425" y="-32319"/>
                  <a:pt x="20103" y="43062"/>
                  <a:pt x="2077" y="84030"/>
                </a:cubicBezTo>
                <a:cubicBezTo>
                  <a:pt x="-15949" y="124998"/>
                  <a:pt x="88929" y="238069"/>
                  <a:pt x="100400" y="261011"/>
                </a:cubicBezTo>
                <a:cubicBezTo>
                  <a:pt x="111871" y="283953"/>
                  <a:pt x="-32335" y="126636"/>
                  <a:pt x="61071" y="211849"/>
                </a:cubicBezTo>
                <a:close/>
              </a:path>
            </a:pathLst>
          </a:custGeom>
          <a:blipFill>
            <a:blip r:embed="rId2">
              <a:extLst>
                <a:ext uri="{BEBA8EAE-BF5A-486C-A8C5-ECC9F3942E4B}">
                  <a14:imgProps xmlns:a14="http://schemas.microsoft.com/office/drawing/2010/main">
                    <a14:imgLayer r:embed="rId3">
                      <a14:imgEffect>
                        <a14:colorTemperature colorTemp="11200"/>
                      </a14:imgEffect>
                    </a14:imgLayer>
                  </a14:imgProps>
                </a:ext>
              </a:extLst>
            </a:blip>
            <a:tile tx="25400" ty="0" sx="57000" sy="29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 dirty="0"/>
          </a:p>
        </p:txBody>
      </p:sp>
      <p:sp>
        <p:nvSpPr>
          <p:cNvPr id="38" name="Forme libre : forme 37">
            <a:extLst>
              <a:ext uri="{FF2B5EF4-FFF2-40B4-BE49-F238E27FC236}">
                <a16:creationId xmlns:a16="http://schemas.microsoft.com/office/drawing/2014/main" id="{9794D17E-E292-40C5-8B81-53CF1A978B41}"/>
              </a:ext>
            </a:extLst>
          </p:cNvPr>
          <p:cNvSpPr/>
          <p:nvPr/>
        </p:nvSpPr>
        <p:spPr>
          <a:xfrm>
            <a:off x="4217780" y="2457256"/>
            <a:ext cx="5200483" cy="3602838"/>
          </a:xfrm>
          <a:custGeom>
            <a:avLst/>
            <a:gdLst>
              <a:gd name="connsiteX0" fmla="*/ 259 w 5200483"/>
              <a:gd name="connsiteY0" fmla="*/ 809 h 3602838"/>
              <a:gd name="connsiteX1" fmla="*/ 668852 w 5200483"/>
              <a:gd name="connsiteY1" fmla="*/ 315441 h 3602838"/>
              <a:gd name="connsiteX2" fmla="*/ 1170297 w 5200483"/>
              <a:gd name="connsiteY2" fmla="*/ 767725 h 3602838"/>
              <a:gd name="connsiteX3" fmla="*/ 1553755 w 5200483"/>
              <a:gd name="connsiteY3" fmla="*/ 1200344 h 3602838"/>
              <a:gd name="connsiteX4" fmla="*/ 2369833 w 5200483"/>
              <a:gd name="connsiteY4" fmla="*/ 1741118 h 3602838"/>
              <a:gd name="connsiteX5" fmla="*/ 2713962 w 5200483"/>
              <a:gd name="connsiteY5" fmla="*/ 1967260 h 3602838"/>
              <a:gd name="connsiteX6" fmla="*/ 2851614 w 5200483"/>
              <a:gd name="connsiteY6" fmla="*/ 2262228 h 3602838"/>
              <a:gd name="connsiteX7" fmla="*/ 3077755 w 5200483"/>
              <a:gd name="connsiteY7" fmla="*/ 2458873 h 3602838"/>
              <a:gd name="connsiteX8" fmla="*/ 3648026 w 5200483"/>
              <a:gd name="connsiteY8" fmla="*/ 2537531 h 3602838"/>
              <a:gd name="connsiteX9" fmla="*/ 4051149 w 5200483"/>
              <a:gd name="connsiteY9" fmla="*/ 2852163 h 3602838"/>
              <a:gd name="connsiteX10" fmla="*/ 4346117 w 5200483"/>
              <a:gd name="connsiteY10" fmla="*/ 3088138 h 3602838"/>
              <a:gd name="connsiteX11" fmla="*/ 4591923 w 5200483"/>
              <a:gd name="connsiteY11" fmla="*/ 3343776 h 3602838"/>
              <a:gd name="connsiteX12" fmla="*/ 5162194 w 5200483"/>
              <a:gd name="connsiteY12" fmla="*/ 3599415 h 3602838"/>
              <a:gd name="connsiteX13" fmla="*/ 5103201 w 5200483"/>
              <a:gd name="connsiteY13" fmla="*/ 3481428 h 3602838"/>
              <a:gd name="connsiteX14" fmla="*/ 4739407 w 5200483"/>
              <a:gd name="connsiteY14" fmla="*/ 3343776 h 3602838"/>
              <a:gd name="connsiteX15" fmla="*/ 4444439 w 5200483"/>
              <a:gd name="connsiteY15" fmla="*/ 3019312 h 3602838"/>
              <a:gd name="connsiteX16" fmla="*/ 4139639 w 5200483"/>
              <a:gd name="connsiteY16" fmla="*/ 2773505 h 3602838"/>
              <a:gd name="connsiteX17" fmla="*/ 3707020 w 5200483"/>
              <a:gd name="connsiteY17" fmla="*/ 2439209 h 3602838"/>
              <a:gd name="connsiteX18" fmla="*/ 3254736 w 5200483"/>
              <a:gd name="connsiteY18" fmla="*/ 2399879 h 3602838"/>
              <a:gd name="connsiteX19" fmla="*/ 2999097 w 5200483"/>
              <a:gd name="connsiteY19" fmla="*/ 2262228 h 3602838"/>
              <a:gd name="connsiteX20" fmla="*/ 2743459 w 5200483"/>
              <a:gd name="connsiteY20" fmla="*/ 1868938 h 3602838"/>
              <a:gd name="connsiteX21" fmla="*/ 2006039 w 5200483"/>
              <a:gd name="connsiteY21" fmla="*/ 1387157 h 3602838"/>
              <a:gd name="connsiteX22" fmla="*/ 1652078 w 5200483"/>
              <a:gd name="connsiteY22" fmla="*/ 1121686 h 3602838"/>
              <a:gd name="connsiteX23" fmla="*/ 1209626 w 5200483"/>
              <a:gd name="connsiteY23" fmla="*/ 580912 h 3602838"/>
              <a:gd name="connsiteX24" fmla="*/ 747510 w 5200483"/>
              <a:gd name="connsiteY24" fmla="*/ 236783 h 3602838"/>
              <a:gd name="connsiteX25" fmla="*/ 259 w 5200483"/>
              <a:gd name="connsiteY25" fmla="*/ 809 h 36028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5200483" h="3602838">
                <a:moveTo>
                  <a:pt x="259" y="809"/>
                </a:moveTo>
                <a:cubicBezTo>
                  <a:pt x="-12851" y="13919"/>
                  <a:pt x="473846" y="187622"/>
                  <a:pt x="668852" y="315441"/>
                </a:cubicBezTo>
                <a:cubicBezTo>
                  <a:pt x="863858" y="443260"/>
                  <a:pt x="1022813" y="620241"/>
                  <a:pt x="1170297" y="767725"/>
                </a:cubicBezTo>
                <a:cubicBezTo>
                  <a:pt x="1317781" y="915209"/>
                  <a:pt x="1353832" y="1038112"/>
                  <a:pt x="1553755" y="1200344"/>
                </a:cubicBezTo>
                <a:cubicBezTo>
                  <a:pt x="1753678" y="1362576"/>
                  <a:pt x="2369833" y="1741118"/>
                  <a:pt x="2369833" y="1741118"/>
                </a:cubicBezTo>
                <a:cubicBezTo>
                  <a:pt x="2563201" y="1868937"/>
                  <a:pt x="2633665" y="1880408"/>
                  <a:pt x="2713962" y="1967260"/>
                </a:cubicBezTo>
                <a:cubicBezTo>
                  <a:pt x="2794259" y="2054112"/>
                  <a:pt x="2790982" y="2180293"/>
                  <a:pt x="2851614" y="2262228"/>
                </a:cubicBezTo>
                <a:cubicBezTo>
                  <a:pt x="2912246" y="2344163"/>
                  <a:pt x="2945020" y="2412989"/>
                  <a:pt x="3077755" y="2458873"/>
                </a:cubicBezTo>
                <a:cubicBezTo>
                  <a:pt x="3210490" y="2504757"/>
                  <a:pt x="3485794" y="2471983"/>
                  <a:pt x="3648026" y="2537531"/>
                </a:cubicBezTo>
                <a:cubicBezTo>
                  <a:pt x="3810258" y="2603079"/>
                  <a:pt x="3934800" y="2760395"/>
                  <a:pt x="4051149" y="2852163"/>
                </a:cubicBezTo>
                <a:cubicBezTo>
                  <a:pt x="4167498" y="2943931"/>
                  <a:pt x="4255988" y="3006203"/>
                  <a:pt x="4346117" y="3088138"/>
                </a:cubicBezTo>
                <a:cubicBezTo>
                  <a:pt x="4436246" y="3170073"/>
                  <a:pt x="4455910" y="3258563"/>
                  <a:pt x="4591923" y="3343776"/>
                </a:cubicBezTo>
                <a:cubicBezTo>
                  <a:pt x="4727936" y="3428989"/>
                  <a:pt x="5076981" y="3576473"/>
                  <a:pt x="5162194" y="3599415"/>
                </a:cubicBezTo>
                <a:cubicBezTo>
                  <a:pt x="5247407" y="3622357"/>
                  <a:pt x="5173666" y="3524035"/>
                  <a:pt x="5103201" y="3481428"/>
                </a:cubicBezTo>
                <a:cubicBezTo>
                  <a:pt x="5032736" y="3438821"/>
                  <a:pt x="4849201" y="3420795"/>
                  <a:pt x="4739407" y="3343776"/>
                </a:cubicBezTo>
                <a:cubicBezTo>
                  <a:pt x="4629613" y="3266757"/>
                  <a:pt x="4544400" y="3114357"/>
                  <a:pt x="4444439" y="3019312"/>
                </a:cubicBezTo>
                <a:cubicBezTo>
                  <a:pt x="4344478" y="2924267"/>
                  <a:pt x="4262542" y="2870189"/>
                  <a:pt x="4139639" y="2773505"/>
                </a:cubicBezTo>
                <a:cubicBezTo>
                  <a:pt x="4016736" y="2676821"/>
                  <a:pt x="3854504" y="2501480"/>
                  <a:pt x="3707020" y="2439209"/>
                </a:cubicBezTo>
                <a:cubicBezTo>
                  <a:pt x="3559536" y="2376938"/>
                  <a:pt x="3372723" y="2429376"/>
                  <a:pt x="3254736" y="2399879"/>
                </a:cubicBezTo>
                <a:cubicBezTo>
                  <a:pt x="3136749" y="2370382"/>
                  <a:pt x="3084310" y="2350718"/>
                  <a:pt x="2999097" y="2262228"/>
                </a:cubicBezTo>
                <a:cubicBezTo>
                  <a:pt x="2913884" y="2173738"/>
                  <a:pt x="2908969" y="2014783"/>
                  <a:pt x="2743459" y="1868938"/>
                </a:cubicBezTo>
                <a:cubicBezTo>
                  <a:pt x="2577949" y="1723093"/>
                  <a:pt x="2187936" y="1511699"/>
                  <a:pt x="2006039" y="1387157"/>
                </a:cubicBezTo>
                <a:cubicBezTo>
                  <a:pt x="1824142" y="1262615"/>
                  <a:pt x="1784814" y="1256060"/>
                  <a:pt x="1652078" y="1121686"/>
                </a:cubicBezTo>
                <a:cubicBezTo>
                  <a:pt x="1519342" y="987312"/>
                  <a:pt x="1360387" y="728396"/>
                  <a:pt x="1209626" y="580912"/>
                </a:cubicBezTo>
                <a:cubicBezTo>
                  <a:pt x="1058865" y="433428"/>
                  <a:pt x="947433" y="336744"/>
                  <a:pt x="747510" y="236783"/>
                </a:cubicBezTo>
                <a:cubicBezTo>
                  <a:pt x="547588" y="136822"/>
                  <a:pt x="13369" y="-12301"/>
                  <a:pt x="259" y="809"/>
                </a:cubicBezTo>
                <a:close/>
              </a:path>
            </a:pathLst>
          </a:custGeom>
          <a:blipFill dpi="0" rotWithShape="1">
            <a:blip r:embed="rId2">
              <a:extLst>
                <a:ext uri="{BEBA8EAE-BF5A-486C-A8C5-ECC9F3942E4B}">
                  <a14:imgProps xmlns:a14="http://schemas.microsoft.com/office/drawing/2010/main">
                    <a14:imgLayer r:embed="rId3">
                      <a14:imgEffect>
                        <a14:colorTemperature colorTemp="11200"/>
                      </a14:imgEffect>
                    </a14:imgLayer>
                  </a14:imgProps>
                </a:ext>
              </a:extLst>
            </a:blip>
            <a:srcRect/>
            <a:tile tx="0" ty="0" sx="97000" sy="23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98" name="Forme libre : forme 97">
            <a:extLst>
              <a:ext uri="{FF2B5EF4-FFF2-40B4-BE49-F238E27FC236}">
                <a16:creationId xmlns:a16="http://schemas.microsoft.com/office/drawing/2014/main" id="{A1969268-C19B-43DC-9EFA-1F1EA5374B6B}"/>
              </a:ext>
            </a:extLst>
          </p:cNvPr>
          <p:cNvSpPr/>
          <p:nvPr/>
        </p:nvSpPr>
        <p:spPr>
          <a:xfrm>
            <a:off x="99585" y="4952640"/>
            <a:ext cx="235086" cy="196167"/>
          </a:xfrm>
          <a:custGeom>
            <a:avLst/>
            <a:gdLst>
              <a:gd name="connsiteX0" fmla="*/ 204899 w 424322"/>
              <a:gd name="connsiteY0" fmla="*/ 139009 h 387565"/>
              <a:gd name="connsiteX1" fmla="*/ 309674 w 424322"/>
              <a:gd name="connsiteY1" fmla="*/ 5659 h 387565"/>
              <a:gd name="connsiteX2" fmla="*/ 423974 w 424322"/>
              <a:gd name="connsiteY2" fmla="*/ 43759 h 387565"/>
              <a:gd name="connsiteX3" fmla="*/ 347774 w 424322"/>
              <a:gd name="connsiteY3" fmla="*/ 215209 h 387565"/>
              <a:gd name="connsiteX4" fmla="*/ 423974 w 424322"/>
              <a:gd name="connsiteY4" fmla="*/ 319984 h 387565"/>
              <a:gd name="connsiteX5" fmla="*/ 338249 w 424322"/>
              <a:gd name="connsiteY5" fmla="*/ 386659 h 387565"/>
              <a:gd name="connsiteX6" fmla="*/ 233474 w 424322"/>
              <a:gd name="connsiteY6" fmla="*/ 272359 h 387565"/>
              <a:gd name="connsiteX7" fmla="*/ 71549 w 424322"/>
              <a:gd name="connsiteY7" fmla="*/ 291409 h 387565"/>
              <a:gd name="connsiteX8" fmla="*/ 4874 w 424322"/>
              <a:gd name="connsiteY8" fmla="*/ 110434 h 387565"/>
              <a:gd name="connsiteX9" fmla="*/ 204899 w 424322"/>
              <a:gd name="connsiteY9" fmla="*/ 139009 h 3875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24322" h="387565">
                <a:moveTo>
                  <a:pt x="204899" y="139009"/>
                </a:moveTo>
                <a:cubicBezTo>
                  <a:pt x="255699" y="121547"/>
                  <a:pt x="273162" y="21534"/>
                  <a:pt x="309674" y="5659"/>
                </a:cubicBezTo>
                <a:cubicBezTo>
                  <a:pt x="346187" y="-10216"/>
                  <a:pt x="417624" y="8834"/>
                  <a:pt x="423974" y="43759"/>
                </a:cubicBezTo>
                <a:cubicBezTo>
                  <a:pt x="430324" y="78684"/>
                  <a:pt x="347774" y="169172"/>
                  <a:pt x="347774" y="215209"/>
                </a:cubicBezTo>
                <a:cubicBezTo>
                  <a:pt x="347774" y="261246"/>
                  <a:pt x="425562" y="291409"/>
                  <a:pt x="423974" y="319984"/>
                </a:cubicBezTo>
                <a:cubicBezTo>
                  <a:pt x="422387" y="348559"/>
                  <a:pt x="369999" y="394596"/>
                  <a:pt x="338249" y="386659"/>
                </a:cubicBezTo>
                <a:cubicBezTo>
                  <a:pt x="306499" y="378722"/>
                  <a:pt x="277924" y="288234"/>
                  <a:pt x="233474" y="272359"/>
                </a:cubicBezTo>
                <a:cubicBezTo>
                  <a:pt x="189024" y="256484"/>
                  <a:pt x="109649" y="318396"/>
                  <a:pt x="71549" y="291409"/>
                </a:cubicBezTo>
                <a:cubicBezTo>
                  <a:pt x="33449" y="264422"/>
                  <a:pt x="-15763" y="139009"/>
                  <a:pt x="4874" y="110434"/>
                </a:cubicBezTo>
                <a:cubicBezTo>
                  <a:pt x="25511" y="81859"/>
                  <a:pt x="154099" y="156471"/>
                  <a:pt x="204899" y="139009"/>
                </a:cubicBezTo>
                <a:close/>
              </a:path>
            </a:pathLst>
          </a:custGeom>
          <a:pattFill prst="wdUpDiag">
            <a:fgClr>
              <a:srgbClr val="D9A65E"/>
            </a:fgClr>
            <a:bgClr>
              <a:schemeClr val="bg1"/>
            </a:bgClr>
          </a:pattFill>
          <a:ln w="19050">
            <a:noFill/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99" name="ZoneTexte 98">
            <a:extLst>
              <a:ext uri="{FF2B5EF4-FFF2-40B4-BE49-F238E27FC236}">
                <a16:creationId xmlns:a16="http://schemas.microsoft.com/office/drawing/2014/main" id="{42498279-42E4-4A32-96D4-86B27635B174}"/>
              </a:ext>
            </a:extLst>
          </p:cNvPr>
          <p:cNvSpPr txBox="1"/>
          <p:nvPr/>
        </p:nvSpPr>
        <p:spPr>
          <a:xfrm>
            <a:off x="383594" y="2093800"/>
            <a:ext cx="232031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Zones naturelles majoritaires</a:t>
            </a:r>
            <a:endParaRPr lang="fr-BE" sz="1100" dirty="0"/>
          </a:p>
        </p:txBody>
      </p:sp>
      <p:sp>
        <p:nvSpPr>
          <p:cNvPr id="103" name="Forme libre : forme 102">
            <a:extLst>
              <a:ext uri="{FF2B5EF4-FFF2-40B4-BE49-F238E27FC236}">
                <a16:creationId xmlns:a16="http://schemas.microsoft.com/office/drawing/2014/main" id="{0C1F084E-4452-4CDD-B248-2D2E42065431}"/>
              </a:ext>
            </a:extLst>
          </p:cNvPr>
          <p:cNvSpPr/>
          <p:nvPr/>
        </p:nvSpPr>
        <p:spPr>
          <a:xfrm>
            <a:off x="103921" y="2132660"/>
            <a:ext cx="235086" cy="196167"/>
          </a:xfrm>
          <a:custGeom>
            <a:avLst/>
            <a:gdLst>
              <a:gd name="connsiteX0" fmla="*/ 204899 w 424322"/>
              <a:gd name="connsiteY0" fmla="*/ 139009 h 387565"/>
              <a:gd name="connsiteX1" fmla="*/ 309674 w 424322"/>
              <a:gd name="connsiteY1" fmla="*/ 5659 h 387565"/>
              <a:gd name="connsiteX2" fmla="*/ 423974 w 424322"/>
              <a:gd name="connsiteY2" fmla="*/ 43759 h 387565"/>
              <a:gd name="connsiteX3" fmla="*/ 347774 w 424322"/>
              <a:gd name="connsiteY3" fmla="*/ 215209 h 387565"/>
              <a:gd name="connsiteX4" fmla="*/ 423974 w 424322"/>
              <a:gd name="connsiteY4" fmla="*/ 319984 h 387565"/>
              <a:gd name="connsiteX5" fmla="*/ 338249 w 424322"/>
              <a:gd name="connsiteY5" fmla="*/ 386659 h 387565"/>
              <a:gd name="connsiteX6" fmla="*/ 233474 w 424322"/>
              <a:gd name="connsiteY6" fmla="*/ 272359 h 387565"/>
              <a:gd name="connsiteX7" fmla="*/ 71549 w 424322"/>
              <a:gd name="connsiteY7" fmla="*/ 291409 h 387565"/>
              <a:gd name="connsiteX8" fmla="*/ 4874 w 424322"/>
              <a:gd name="connsiteY8" fmla="*/ 110434 h 387565"/>
              <a:gd name="connsiteX9" fmla="*/ 204899 w 424322"/>
              <a:gd name="connsiteY9" fmla="*/ 139009 h 3875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24322" h="387565">
                <a:moveTo>
                  <a:pt x="204899" y="139009"/>
                </a:moveTo>
                <a:cubicBezTo>
                  <a:pt x="255699" y="121547"/>
                  <a:pt x="273162" y="21534"/>
                  <a:pt x="309674" y="5659"/>
                </a:cubicBezTo>
                <a:cubicBezTo>
                  <a:pt x="346187" y="-10216"/>
                  <a:pt x="417624" y="8834"/>
                  <a:pt x="423974" y="43759"/>
                </a:cubicBezTo>
                <a:cubicBezTo>
                  <a:pt x="430324" y="78684"/>
                  <a:pt x="347774" y="169172"/>
                  <a:pt x="347774" y="215209"/>
                </a:cubicBezTo>
                <a:cubicBezTo>
                  <a:pt x="347774" y="261246"/>
                  <a:pt x="425562" y="291409"/>
                  <a:pt x="423974" y="319984"/>
                </a:cubicBezTo>
                <a:cubicBezTo>
                  <a:pt x="422387" y="348559"/>
                  <a:pt x="369999" y="394596"/>
                  <a:pt x="338249" y="386659"/>
                </a:cubicBezTo>
                <a:cubicBezTo>
                  <a:pt x="306499" y="378722"/>
                  <a:pt x="277924" y="288234"/>
                  <a:pt x="233474" y="272359"/>
                </a:cubicBezTo>
                <a:cubicBezTo>
                  <a:pt x="189024" y="256484"/>
                  <a:pt x="109649" y="318396"/>
                  <a:pt x="71549" y="291409"/>
                </a:cubicBezTo>
                <a:cubicBezTo>
                  <a:pt x="33449" y="264422"/>
                  <a:pt x="-15763" y="139009"/>
                  <a:pt x="4874" y="110434"/>
                </a:cubicBezTo>
                <a:cubicBezTo>
                  <a:pt x="25511" y="81859"/>
                  <a:pt x="154099" y="156471"/>
                  <a:pt x="204899" y="139009"/>
                </a:cubicBezTo>
                <a:close/>
              </a:path>
            </a:pathLst>
          </a:custGeom>
          <a:pattFill prst="wdUpDiag">
            <a:fgClr>
              <a:schemeClr val="accent6">
                <a:lumMod val="40000"/>
                <a:lumOff val="60000"/>
              </a:schemeClr>
            </a:fgClr>
            <a:bgClr>
              <a:schemeClr val="bg1"/>
            </a:bgClr>
          </a:pattFill>
          <a:ln w="19050">
            <a:solidFill>
              <a:srgbClr val="00B050"/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06" name="ZoneTexte 105">
            <a:extLst>
              <a:ext uri="{FF2B5EF4-FFF2-40B4-BE49-F238E27FC236}">
                <a16:creationId xmlns:a16="http://schemas.microsoft.com/office/drawing/2014/main" id="{996324F6-D198-4DE6-9DDD-84C3310C51CC}"/>
              </a:ext>
            </a:extLst>
          </p:cNvPr>
          <p:cNvSpPr txBox="1"/>
          <p:nvPr/>
        </p:nvSpPr>
        <p:spPr>
          <a:xfrm>
            <a:off x="419322" y="4109502"/>
            <a:ext cx="232031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Paysages contrastés</a:t>
            </a:r>
            <a:endParaRPr lang="fr-BE" sz="1100" dirty="0"/>
          </a:p>
        </p:txBody>
      </p:sp>
      <p:sp>
        <p:nvSpPr>
          <p:cNvPr id="107" name="Forme libre : forme 106">
            <a:extLst>
              <a:ext uri="{FF2B5EF4-FFF2-40B4-BE49-F238E27FC236}">
                <a16:creationId xmlns:a16="http://schemas.microsoft.com/office/drawing/2014/main" id="{B4E78D1B-1D2A-42FD-8551-868278A7E55D}"/>
              </a:ext>
            </a:extLst>
          </p:cNvPr>
          <p:cNvSpPr/>
          <p:nvPr/>
        </p:nvSpPr>
        <p:spPr>
          <a:xfrm>
            <a:off x="117349" y="4155212"/>
            <a:ext cx="235086" cy="196167"/>
          </a:xfrm>
          <a:custGeom>
            <a:avLst/>
            <a:gdLst>
              <a:gd name="connsiteX0" fmla="*/ 204899 w 424322"/>
              <a:gd name="connsiteY0" fmla="*/ 139009 h 387565"/>
              <a:gd name="connsiteX1" fmla="*/ 309674 w 424322"/>
              <a:gd name="connsiteY1" fmla="*/ 5659 h 387565"/>
              <a:gd name="connsiteX2" fmla="*/ 423974 w 424322"/>
              <a:gd name="connsiteY2" fmla="*/ 43759 h 387565"/>
              <a:gd name="connsiteX3" fmla="*/ 347774 w 424322"/>
              <a:gd name="connsiteY3" fmla="*/ 215209 h 387565"/>
              <a:gd name="connsiteX4" fmla="*/ 423974 w 424322"/>
              <a:gd name="connsiteY4" fmla="*/ 319984 h 387565"/>
              <a:gd name="connsiteX5" fmla="*/ 338249 w 424322"/>
              <a:gd name="connsiteY5" fmla="*/ 386659 h 387565"/>
              <a:gd name="connsiteX6" fmla="*/ 233474 w 424322"/>
              <a:gd name="connsiteY6" fmla="*/ 272359 h 387565"/>
              <a:gd name="connsiteX7" fmla="*/ 71549 w 424322"/>
              <a:gd name="connsiteY7" fmla="*/ 291409 h 387565"/>
              <a:gd name="connsiteX8" fmla="*/ 4874 w 424322"/>
              <a:gd name="connsiteY8" fmla="*/ 110434 h 387565"/>
              <a:gd name="connsiteX9" fmla="*/ 204899 w 424322"/>
              <a:gd name="connsiteY9" fmla="*/ 139009 h 3875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24322" h="387565">
                <a:moveTo>
                  <a:pt x="204899" y="139009"/>
                </a:moveTo>
                <a:cubicBezTo>
                  <a:pt x="255699" y="121547"/>
                  <a:pt x="273162" y="21534"/>
                  <a:pt x="309674" y="5659"/>
                </a:cubicBezTo>
                <a:cubicBezTo>
                  <a:pt x="346187" y="-10216"/>
                  <a:pt x="417624" y="8834"/>
                  <a:pt x="423974" y="43759"/>
                </a:cubicBezTo>
                <a:cubicBezTo>
                  <a:pt x="430324" y="78684"/>
                  <a:pt x="347774" y="169172"/>
                  <a:pt x="347774" y="215209"/>
                </a:cubicBezTo>
                <a:cubicBezTo>
                  <a:pt x="347774" y="261246"/>
                  <a:pt x="425562" y="291409"/>
                  <a:pt x="423974" y="319984"/>
                </a:cubicBezTo>
                <a:cubicBezTo>
                  <a:pt x="422387" y="348559"/>
                  <a:pt x="369999" y="394596"/>
                  <a:pt x="338249" y="386659"/>
                </a:cubicBezTo>
                <a:cubicBezTo>
                  <a:pt x="306499" y="378722"/>
                  <a:pt x="277924" y="288234"/>
                  <a:pt x="233474" y="272359"/>
                </a:cubicBezTo>
                <a:cubicBezTo>
                  <a:pt x="189024" y="256484"/>
                  <a:pt x="109649" y="318396"/>
                  <a:pt x="71549" y="291409"/>
                </a:cubicBezTo>
                <a:cubicBezTo>
                  <a:pt x="33449" y="264422"/>
                  <a:pt x="-15763" y="139009"/>
                  <a:pt x="4874" y="110434"/>
                </a:cubicBezTo>
                <a:cubicBezTo>
                  <a:pt x="25511" y="81859"/>
                  <a:pt x="154099" y="156471"/>
                  <a:pt x="204899" y="139009"/>
                </a:cubicBezTo>
                <a:close/>
              </a:path>
            </a:pathLst>
          </a:custGeom>
          <a:solidFill>
            <a:srgbClr val="CC99FF">
              <a:alpha val="50000"/>
            </a:srgbClr>
          </a:solidFill>
          <a:ln w="19050">
            <a:noFill/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10" name="Forme libre : forme 109">
            <a:extLst>
              <a:ext uri="{FF2B5EF4-FFF2-40B4-BE49-F238E27FC236}">
                <a16:creationId xmlns:a16="http://schemas.microsoft.com/office/drawing/2014/main" id="{D844B456-C574-49C8-92A3-531C1224B8AA}"/>
              </a:ext>
            </a:extLst>
          </p:cNvPr>
          <p:cNvSpPr/>
          <p:nvPr/>
        </p:nvSpPr>
        <p:spPr>
          <a:xfrm>
            <a:off x="137892" y="2470949"/>
            <a:ext cx="222344" cy="269732"/>
          </a:xfrm>
          <a:custGeom>
            <a:avLst/>
            <a:gdLst>
              <a:gd name="connsiteX0" fmla="*/ 0 w 219075"/>
              <a:gd name="connsiteY0" fmla="*/ 0 h 333375"/>
              <a:gd name="connsiteX1" fmla="*/ 142875 w 219075"/>
              <a:gd name="connsiteY1" fmla="*/ 104775 h 333375"/>
              <a:gd name="connsiteX2" fmla="*/ 28575 w 219075"/>
              <a:gd name="connsiteY2" fmla="*/ 228600 h 333375"/>
              <a:gd name="connsiteX3" fmla="*/ 219075 w 219075"/>
              <a:gd name="connsiteY3" fmla="*/ 333375 h 333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9075" h="333375">
                <a:moveTo>
                  <a:pt x="0" y="0"/>
                </a:moveTo>
                <a:cubicBezTo>
                  <a:pt x="69056" y="33337"/>
                  <a:pt x="138113" y="66675"/>
                  <a:pt x="142875" y="104775"/>
                </a:cubicBezTo>
                <a:cubicBezTo>
                  <a:pt x="147638" y="142875"/>
                  <a:pt x="15875" y="190500"/>
                  <a:pt x="28575" y="228600"/>
                </a:cubicBezTo>
                <a:cubicBezTo>
                  <a:pt x="41275" y="266700"/>
                  <a:pt x="130175" y="300037"/>
                  <a:pt x="219075" y="333375"/>
                </a:cubicBezTo>
              </a:path>
            </a:pathLst>
          </a:custGeom>
          <a:noFill/>
          <a:ln w="19050" cmpd="dbl">
            <a:solidFill>
              <a:srgbClr val="00B050"/>
            </a:solidFill>
            <a:prstDash val="sysDot"/>
            <a:headEnd type="arrow" w="lg" len="sm"/>
            <a:tailEnd type="arrow" w="lg" len="sm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11" name="ZoneTexte 110">
            <a:extLst>
              <a:ext uri="{FF2B5EF4-FFF2-40B4-BE49-F238E27FC236}">
                <a16:creationId xmlns:a16="http://schemas.microsoft.com/office/drawing/2014/main" id="{1B3652DA-C534-4FC4-9ADF-CC54E5E1023D}"/>
              </a:ext>
            </a:extLst>
          </p:cNvPr>
          <p:cNvSpPr txBox="1"/>
          <p:nvPr/>
        </p:nvSpPr>
        <p:spPr>
          <a:xfrm>
            <a:off x="381530" y="2390371"/>
            <a:ext cx="1956512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Liaisons écologiques (Massif forestier)</a:t>
            </a:r>
            <a:endParaRPr lang="fr-BE" sz="1100" dirty="0"/>
          </a:p>
        </p:txBody>
      </p:sp>
      <p:sp>
        <p:nvSpPr>
          <p:cNvPr id="112" name="ZoneTexte 111">
            <a:extLst>
              <a:ext uri="{FF2B5EF4-FFF2-40B4-BE49-F238E27FC236}">
                <a16:creationId xmlns:a16="http://schemas.microsoft.com/office/drawing/2014/main" id="{C5382495-9579-45CF-A1D7-45B20C012853}"/>
              </a:ext>
            </a:extLst>
          </p:cNvPr>
          <p:cNvSpPr txBox="1"/>
          <p:nvPr/>
        </p:nvSpPr>
        <p:spPr>
          <a:xfrm>
            <a:off x="407751" y="2803194"/>
            <a:ext cx="2227656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Liaisons écologiques (Pelouses calcaires et milieux associés)</a:t>
            </a:r>
            <a:endParaRPr lang="fr-BE" sz="1100" dirty="0"/>
          </a:p>
        </p:txBody>
      </p:sp>
      <p:sp>
        <p:nvSpPr>
          <p:cNvPr id="113" name="Forme libre : forme 112">
            <a:extLst>
              <a:ext uri="{FF2B5EF4-FFF2-40B4-BE49-F238E27FC236}">
                <a16:creationId xmlns:a16="http://schemas.microsoft.com/office/drawing/2014/main" id="{76D0DB29-F76A-44BF-A4FA-EFA14D29F9CD}"/>
              </a:ext>
            </a:extLst>
          </p:cNvPr>
          <p:cNvSpPr/>
          <p:nvPr/>
        </p:nvSpPr>
        <p:spPr>
          <a:xfrm>
            <a:off x="113630" y="2882803"/>
            <a:ext cx="222344" cy="269732"/>
          </a:xfrm>
          <a:custGeom>
            <a:avLst/>
            <a:gdLst>
              <a:gd name="connsiteX0" fmla="*/ 0 w 219075"/>
              <a:gd name="connsiteY0" fmla="*/ 0 h 333375"/>
              <a:gd name="connsiteX1" fmla="*/ 142875 w 219075"/>
              <a:gd name="connsiteY1" fmla="*/ 104775 h 333375"/>
              <a:gd name="connsiteX2" fmla="*/ 28575 w 219075"/>
              <a:gd name="connsiteY2" fmla="*/ 228600 h 333375"/>
              <a:gd name="connsiteX3" fmla="*/ 219075 w 219075"/>
              <a:gd name="connsiteY3" fmla="*/ 333375 h 333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9075" h="333375">
                <a:moveTo>
                  <a:pt x="0" y="0"/>
                </a:moveTo>
                <a:cubicBezTo>
                  <a:pt x="69056" y="33337"/>
                  <a:pt x="138113" y="66675"/>
                  <a:pt x="142875" y="104775"/>
                </a:cubicBezTo>
                <a:cubicBezTo>
                  <a:pt x="147638" y="142875"/>
                  <a:pt x="15875" y="190500"/>
                  <a:pt x="28575" y="228600"/>
                </a:cubicBezTo>
                <a:cubicBezTo>
                  <a:pt x="41275" y="266700"/>
                  <a:pt x="130175" y="300037"/>
                  <a:pt x="219075" y="333375"/>
                </a:cubicBezTo>
              </a:path>
            </a:pathLst>
          </a:custGeom>
          <a:noFill/>
          <a:ln w="19050" cmpd="dbl">
            <a:solidFill>
              <a:schemeClr val="accent2"/>
            </a:solidFill>
            <a:prstDash val="sysDot"/>
            <a:headEnd type="arrow" w="lg" len="sm"/>
            <a:tailEnd type="arrow" w="lg" len="sm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14" name="ZoneTexte 113">
            <a:extLst>
              <a:ext uri="{FF2B5EF4-FFF2-40B4-BE49-F238E27FC236}">
                <a16:creationId xmlns:a16="http://schemas.microsoft.com/office/drawing/2014/main" id="{872C1946-2C8F-4A76-AA9B-01AE74D632B7}"/>
              </a:ext>
            </a:extLst>
          </p:cNvPr>
          <p:cNvSpPr txBox="1"/>
          <p:nvPr/>
        </p:nvSpPr>
        <p:spPr>
          <a:xfrm>
            <a:off x="436716" y="3294901"/>
            <a:ext cx="2227656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Liaisons écologiques (Plaines alluviales)</a:t>
            </a:r>
            <a:endParaRPr lang="fr-BE" sz="1100" dirty="0"/>
          </a:p>
        </p:txBody>
      </p:sp>
      <p:sp>
        <p:nvSpPr>
          <p:cNvPr id="115" name="Forme libre : forme 114">
            <a:extLst>
              <a:ext uri="{FF2B5EF4-FFF2-40B4-BE49-F238E27FC236}">
                <a16:creationId xmlns:a16="http://schemas.microsoft.com/office/drawing/2014/main" id="{648D6DB8-F367-4CE6-BF96-7EA49FD8637D}"/>
              </a:ext>
            </a:extLst>
          </p:cNvPr>
          <p:cNvSpPr/>
          <p:nvPr/>
        </p:nvSpPr>
        <p:spPr>
          <a:xfrm>
            <a:off x="119502" y="3323316"/>
            <a:ext cx="222344" cy="269732"/>
          </a:xfrm>
          <a:custGeom>
            <a:avLst/>
            <a:gdLst>
              <a:gd name="connsiteX0" fmla="*/ 0 w 219075"/>
              <a:gd name="connsiteY0" fmla="*/ 0 h 333375"/>
              <a:gd name="connsiteX1" fmla="*/ 142875 w 219075"/>
              <a:gd name="connsiteY1" fmla="*/ 104775 h 333375"/>
              <a:gd name="connsiteX2" fmla="*/ 28575 w 219075"/>
              <a:gd name="connsiteY2" fmla="*/ 228600 h 333375"/>
              <a:gd name="connsiteX3" fmla="*/ 219075 w 219075"/>
              <a:gd name="connsiteY3" fmla="*/ 333375 h 333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9075" h="333375">
                <a:moveTo>
                  <a:pt x="0" y="0"/>
                </a:moveTo>
                <a:cubicBezTo>
                  <a:pt x="69056" y="33337"/>
                  <a:pt x="138113" y="66675"/>
                  <a:pt x="142875" y="104775"/>
                </a:cubicBezTo>
                <a:cubicBezTo>
                  <a:pt x="147638" y="142875"/>
                  <a:pt x="15875" y="190500"/>
                  <a:pt x="28575" y="228600"/>
                </a:cubicBezTo>
                <a:cubicBezTo>
                  <a:pt x="41275" y="266700"/>
                  <a:pt x="130175" y="300037"/>
                  <a:pt x="219075" y="333375"/>
                </a:cubicBezTo>
              </a:path>
            </a:pathLst>
          </a:custGeom>
          <a:noFill/>
          <a:ln w="19050" cmpd="dbl">
            <a:solidFill>
              <a:schemeClr val="accent1"/>
            </a:solidFill>
            <a:prstDash val="sysDot"/>
            <a:headEnd type="arrow" w="lg" len="sm"/>
            <a:tailEnd type="arrow" w="lg" len="sm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16" name="Rectangle : coins arrondis 115">
            <a:extLst>
              <a:ext uri="{FF2B5EF4-FFF2-40B4-BE49-F238E27FC236}">
                <a16:creationId xmlns:a16="http://schemas.microsoft.com/office/drawing/2014/main" id="{83D2944A-A350-49DB-AB35-CE2F9BFBBCBA}"/>
              </a:ext>
            </a:extLst>
          </p:cNvPr>
          <p:cNvSpPr/>
          <p:nvPr/>
        </p:nvSpPr>
        <p:spPr>
          <a:xfrm>
            <a:off x="10263690" y="4035241"/>
            <a:ext cx="1775286" cy="2673875"/>
          </a:xfrm>
          <a:prstGeom prst="roundRect">
            <a:avLst>
              <a:gd name="adj" fmla="val 7640"/>
            </a:avLst>
          </a:prstGeom>
          <a:noFill/>
          <a:ln w="22225">
            <a:solidFill>
              <a:schemeClr val="tx1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17" name="ZoneTexte 116">
            <a:extLst>
              <a:ext uri="{FF2B5EF4-FFF2-40B4-BE49-F238E27FC236}">
                <a16:creationId xmlns:a16="http://schemas.microsoft.com/office/drawing/2014/main" id="{F268191F-9A5B-46CE-B020-098B495DA297}"/>
              </a:ext>
            </a:extLst>
          </p:cNvPr>
          <p:cNvSpPr txBox="1"/>
          <p:nvPr/>
        </p:nvSpPr>
        <p:spPr>
          <a:xfrm>
            <a:off x="10249535" y="4021400"/>
            <a:ext cx="1789441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100" b="1" dirty="0"/>
              <a:t>Quelques chiffres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fr-FR" sz="1100" dirty="0"/>
              <a:t>30% de périmètre d’intérêt paysager (ADESA).</a:t>
            </a:r>
            <a:endParaRPr lang="fr-BE" sz="1100" dirty="0"/>
          </a:p>
        </p:txBody>
      </p:sp>
      <p:sp>
        <p:nvSpPr>
          <p:cNvPr id="118" name="Forme libre : forme 117">
            <a:extLst>
              <a:ext uri="{FF2B5EF4-FFF2-40B4-BE49-F238E27FC236}">
                <a16:creationId xmlns:a16="http://schemas.microsoft.com/office/drawing/2014/main" id="{0C8EF588-2241-40B3-BFF6-C4EC65745917}"/>
              </a:ext>
            </a:extLst>
          </p:cNvPr>
          <p:cNvSpPr/>
          <p:nvPr/>
        </p:nvSpPr>
        <p:spPr>
          <a:xfrm>
            <a:off x="2379518" y="1018309"/>
            <a:ext cx="881045" cy="5309755"/>
          </a:xfrm>
          <a:custGeom>
            <a:avLst/>
            <a:gdLst>
              <a:gd name="connsiteX0" fmla="*/ 0 w 881045"/>
              <a:gd name="connsiteY0" fmla="*/ 0 h 5309755"/>
              <a:gd name="connsiteX1" fmla="*/ 280555 w 881045"/>
              <a:gd name="connsiteY1" fmla="*/ 737755 h 5309755"/>
              <a:gd name="connsiteX2" fmla="*/ 135082 w 881045"/>
              <a:gd name="connsiteY2" fmla="*/ 1735282 h 5309755"/>
              <a:gd name="connsiteX3" fmla="*/ 197427 w 881045"/>
              <a:gd name="connsiteY3" fmla="*/ 3065318 h 5309755"/>
              <a:gd name="connsiteX4" fmla="*/ 477982 w 881045"/>
              <a:gd name="connsiteY4" fmla="*/ 3543300 h 5309755"/>
              <a:gd name="connsiteX5" fmla="*/ 872837 w 881045"/>
              <a:gd name="connsiteY5" fmla="*/ 4509655 h 5309755"/>
              <a:gd name="connsiteX6" fmla="*/ 83127 w 881045"/>
              <a:gd name="connsiteY6" fmla="*/ 5309755 h 53097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881045" h="5309755">
                <a:moveTo>
                  <a:pt x="0" y="0"/>
                </a:moveTo>
                <a:cubicBezTo>
                  <a:pt x="129020" y="224270"/>
                  <a:pt x="258041" y="448541"/>
                  <a:pt x="280555" y="737755"/>
                </a:cubicBezTo>
                <a:cubicBezTo>
                  <a:pt x="303069" y="1026969"/>
                  <a:pt x="148937" y="1347355"/>
                  <a:pt x="135082" y="1735282"/>
                </a:cubicBezTo>
                <a:cubicBezTo>
                  <a:pt x="121227" y="2123209"/>
                  <a:pt x="140277" y="2763982"/>
                  <a:pt x="197427" y="3065318"/>
                </a:cubicBezTo>
                <a:cubicBezTo>
                  <a:pt x="254577" y="3366654"/>
                  <a:pt x="365414" y="3302577"/>
                  <a:pt x="477982" y="3543300"/>
                </a:cubicBezTo>
                <a:cubicBezTo>
                  <a:pt x="590550" y="3784023"/>
                  <a:pt x="938646" y="4215246"/>
                  <a:pt x="872837" y="4509655"/>
                </a:cubicBezTo>
                <a:cubicBezTo>
                  <a:pt x="807028" y="4804064"/>
                  <a:pt x="445077" y="5056909"/>
                  <a:pt x="83127" y="5309755"/>
                </a:cubicBezTo>
              </a:path>
            </a:pathLst>
          </a:custGeom>
          <a:noFill/>
          <a:ln w="31750">
            <a:solidFill>
              <a:schemeClr val="accent2"/>
            </a:solidFill>
            <a:prstDash val="sysDot"/>
            <a:headEnd type="arrow"/>
            <a:tailEnd type="arrow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19" name="Forme libre : forme 118">
            <a:extLst>
              <a:ext uri="{FF2B5EF4-FFF2-40B4-BE49-F238E27FC236}">
                <a16:creationId xmlns:a16="http://schemas.microsoft.com/office/drawing/2014/main" id="{A802992F-0A80-4DF4-BEF9-668E6867DA43}"/>
              </a:ext>
            </a:extLst>
          </p:cNvPr>
          <p:cNvSpPr/>
          <p:nvPr/>
        </p:nvSpPr>
        <p:spPr>
          <a:xfrm>
            <a:off x="2251511" y="1015586"/>
            <a:ext cx="881045" cy="5309755"/>
          </a:xfrm>
          <a:custGeom>
            <a:avLst/>
            <a:gdLst>
              <a:gd name="connsiteX0" fmla="*/ 0 w 881045"/>
              <a:gd name="connsiteY0" fmla="*/ 0 h 5309755"/>
              <a:gd name="connsiteX1" fmla="*/ 280555 w 881045"/>
              <a:gd name="connsiteY1" fmla="*/ 737755 h 5309755"/>
              <a:gd name="connsiteX2" fmla="*/ 135082 w 881045"/>
              <a:gd name="connsiteY2" fmla="*/ 1735282 h 5309755"/>
              <a:gd name="connsiteX3" fmla="*/ 197427 w 881045"/>
              <a:gd name="connsiteY3" fmla="*/ 3065318 h 5309755"/>
              <a:gd name="connsiteX4" fmla="*/ 477982 w 881045"/>
              <a:gd name="connsiteY4" fmla="*/ 3543300 h 5309755"/>
              <a:gd name="connsiteX5" fmla="*/ 872837 w 881045"/>
              <a:gd name="connsiteY5" fmla="*/ 4509655 h 5309755"/>
              <a:gd name="connsiteX6" fmla="*/ 83127 w 881045"/>
              <a:gd name="connsiteY6" fmla="*/ 5309755 h 53097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881045" h="5309755">
                <a:moveTo>
                  <a:pt x="0" y="0"/>
                </a:moveTo>
                <a:cubicBezTo>
                  <a:pt x="129020" y="224270"/>
                  <a:pt x="258041" y="448541"/>
                  <a:pt x="280555" y="737755"/>
                </a:cubicBezTo>
                <a:cubicBezTo>
                  <a:pt x="303069" y="1026969"/>
                  <a:pt x="148937" y="1347355"/>
                  <a:pt x="135082" y="1735282"/>
                </a:cubicBezTo>
                <a:cubicBezTo>
                  <a:pt x="121227" y="2123209"/>
                  <a:pt x="140277" y="2763982"/>
                  <a:pt x="197427" y="3065318"/>
                </a:cubicBezTo>
                <a:cubicBezTo>
                  <a:pt x="254577" y="3366654"/>
                  <a:pt x="365414" y="3302577"/>
                  <a:pt x="477982" y="3543300"/>
                </a:cubicBezTo>
                <a:cubicBezTo>
                  <a:pt x="590550" y="3784023"/>
                  <a:pt x="938646" y="4215246"/>
                  <a:pt x="872837" y="4509655"/>
                </a:cubicBezTo>
                <a:cubicBezTo>
                  <a:pt x="807028" y="4804064"/>
                  <a:pt x="445077" y="5056909"/>
                  <a:pt x="83127" y="5309755"/>
                </a:cubicBezTo>
              </a:path>
            </a:pathLst>
          </a:custGeom>
          <a:noFill/>
          <a:ln w="31750">
            <a:solidFill>
              <a:schemeClr val="accent1"/>
            </a:solidFill>
            <a:prstDash val="sysDot"/>
            <a:headEnd type="arrow"/>
            <a:tailEnd type="arrow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20" name="Forme libre : forme 119">
            <a:extLst>
              <a:ext uri="{FF2B5EF4-FFF2-40B4-BE49-F238E27FC236}">
                <a16:creationId xmlns:a16="http://schemas.microsoft.com/office/drawing/2014/main" id="{99556956-59E5-48BC-82AC-FEF0D7A1C2C7}"/>
              </a:ext>
            </a:extLst>
          </p:cNvPr>
          <p:cNvSpPr/>
          <p:nvPr/>
        </p:nvSpPr>
        <p:spPr>
          <a:xfrm>
            <a:off x="2705100" y="57150"/>
            <a:ext cx="4029075" cy="2281560"/>
          </a:xfrm>
          <a:custGeom>
            <a:avLst/>
            <a:gdLst>
              <a:gd name="connsiteX0" fmla="*/ 0 w 4029075"/>
              <a:gd name="connsiteY0" fmla="*/ 1476375 h 2281560"/>
              <a:gd name="connsiteX1" fmla="*/ 295275 w 4029075"/>
              <a:gd name="connsiteY1" fmla="*/ 2143125 h 2281560"/>
              <a:gd name="connsiteX2" fmla="*/ 1076325 w 4029075"/>
              <a:gd name="connsiteY2" fmla="*/ 2266950 h 2281560"/>
              <a:gd name="connsiteX3" fmla="*/ 1657350 w 4029075"/>
              <a:gd name="connsiteY3" fmla="*/ 1924050 h 2281560"/>
              <a:gd name="connsiteX4" fmla="*/ 2352675 w 4029075"/>
              <a:gd name="connsiteY4" fmla="*/ 1809750 h 2281560"/>
              <a:gd name="connsiteX5" fmla="*/ 2667000 w 4029075"/>
              <a:gd name="connsiteY5" fmla="*/ 1238250 h 2281560"/>
              <a:gd name="connsiteX6" fmla="*/ 3257550 w 4029075"/>
              <a:gd name="connsiteY6" fmla="*/ 828675 h 2281560"/>
              <a:gd name="connsiteX7" fmla="*/ 3638550 w 4029075"/>
              <a:gd name="connsiteY7" fmla="*/ 257175 h 2281560"/>
              <a:gd name="connsiteX8" fmla="*/ 4029075 w 4029075"/>
              <a:gd name="connsiteY8" fmla="*/ 0 h 22815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029075" h="2281560">
                <a:moveTo>
                  <a:pt x="0" y="1476375"/>
                </a:moveTo>
                <a:cubicBezTo>
                  <a:pt x="57944" y="1743869"/>
                  <a:pt x="115888" y="2011363"/>
                  <a:pt x="295275" y="2143125"/>
                </a:cubicBezTo>
                <a:cubicBezTo>
                  <a:pt x="474662" y="2274887"/>
                  <a:pt x="849313" y="2303462"/>
                  <a:pt x="1076325" y="2266950"/>
                </a:cubicBezTo>
                <a:cubicBezTo>
                  <a:pt x="1303337" y="2230438"/>
                  <a:pt x="1444625" y="2000250"/>
                  <a:pt x="1657350" y="1924050"/>
                </a:cubicBezTo>
                <a:cubicBezTo>
                  <a:pt x="1870075" y="1847850"/>
                  <a:pt x="2184400" y="1924050"/>
                  <a:pt x="2352675" y="1809750"/>
                </a:cubicBezTo>
                <a:cubicBezTo>
                  <a:pt x="2520950" y="1695450"/>
                  <a:pt x="2516188" y="1401762"/>
                  <a:pt x="2667000" y="1238250"/>
                </a:cubicBezTo>
                <a:cubicBezTo>
                  <a:pt x="2817813" y="1074737"/>
                  <a:pt x="3095625" y="992187"/>
                  <a:pt x="3257550" y="828675"/>
                </a:cubicBezTo>
                <a:cubicBezTo>
                  <a:pt x="3419475" y="665163"/>
                  <a:pt x="3509962" y="395288"/>
                  <a:pt x="3638550" y="257175"/>
                </a:cubicBezTo>
                <a:cubicBezTo>
                  <a:pt x="3767138" y="119062"/>
                  <a:pt x="3898106" y="59531"/>
                  <a:pt x="4029075" y="0"/>
                </a:cubicBezTo>
              </a:path>
            </a:pathLst>
          </a:custGeom>
          <a:noFill/>
          <a:ln w="31750">
            <a:solidFill>
              <a:srgbClr val="00B050"/>
            </a:solidFill>
            <a:prstDash val="sysDot"/>
            <a:headEnd type="arrow"/>
            <a:tailEnd type="arrow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21" name="Forme libre : forme 120">
            <a:extLst>
              <a:ext uri="{FF2B5EF4-FFF2-40B4-BE49-F238E27FC236}">
                <a16:creationId xmlns:a16="http://schemas.microsoft.com/office/drawing/2014/main" id="{BD6AEC41-AE56-4EE1-9011-302C74EE4C51}"/>
              </a:ext>
            </a:extLst>
          </p:cNvPr>
          <p:cNvSpPr/>
          <p:nvPr/>
        </p:nvSpPr>
        <p:spPr>
          <a:xfrm>
            <a:off x="7658100" y="5008991"/>
            <a:ext cx="2533650" cy="1810909"/>
          </a:xfrm>
          <a:custGeom>
            <a:avLst/>
            <a:gdLst>
              <a:gd name="connsiteX0" fmla="*/ 0 w 2533650"/>
              <a:gd name="connsiteY0" fmla="*/ 1810909 h 1810909"/>
              <a:gd name="connsiteX1" fmla="*/ 762000 w 2533650"/>
              <a:gd name="connsiteY1" fmla="*/ 1106059 h 1810909"/>
              <a:gd name="connsiteX2" fmla="*/ 1485900 w 2533650"/>
              <a:gd name="connsiteY2" fmla="*/ 553609 h 1810909"/>
              <a:gd name="connsiteX3" fmla="*/ 1924050 w 2533650"/>
              <a:gd name="connsiteY3" fmla="*/ 86884 h 1810909"/>
              <a:gd name="connsiteX4" fmla="*/ 2533650 w 2533650"/>
              <a:gd name="connsiteY4" fmla="*/ 1159 h 18109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33650" h="1810909">
                <a:moveTo>
                  <a:pt x="0" y="1810909"/>
                </a:moveTo>
                <a:cubicBezTo>
                  <a:pt x="257175" y="1563259"/>
                  <a:pt x="514350" y="1315609"/>
                  <a:pt x="762000" y="1106059"/>
                </a:cubicBezTo>
                <a:cubicBezTo>
                  <a:pt x="1009650" y="896509"/>
                  <a:pt x="1292225" y="723471"/>
                  <a:pt x="1485900" y="553609"/>
                </a:cubicBezTo>
                <a:cubicBezTo>
                  <a:pt x="1679575" y="383747"/>
                  <a:pt x="1749425" y="178959"/>
                  <a:pt x="1924050" y="86884"/>
                </a:cubicBezTo>
                <a:cubicBezTo>
                  <a:pt x="2098675" y="-5191"/>
                  <a:pt x="2316162" y="-2016"/>
                  <a:pt x="2533650" y="1159"/>
                </a:cubicBezTo>
              </a:path>
            </a:pathLst>
          </a:custGeom>
          <a:noFill/>
          <a:ln w="31750">
            <a:solidFill>
              <a:srgbClr val="00B050"/>
            </a:solidFill>
            <a:prstDash val="sysDot"/>
            <a:headEnd type="arrow"/>
            <a:tailEnd type="arrow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23" name="Forme libre : forme 122">
            <a:extLst>
              <a:ext uri="{FF2B5EF4-FFF2-40B4-BE49-F238E27FC236}">
                <a16:creationId xmlns:a16="http://schemas.microsoft.com/office/drawing/2014/main" id="{03D033F7-C487-4EC9-B1A9-52AB34186D9B}"/>
              </a:ext>
            </a:extLst>
          </p:cNvPr>
          <p:cNvSpPr/>
          <p:nvPr/>
        </p:nvSpPr>
        <p:spPr>
          <a:xfrm>
            <a:off x="2857922" y="5953903"/>
            <a:ext cx="1350818" cy="706582"/>
          </a:xfrm>
          <a:custGeom>
            <a:avLst/>
            <a:gdLst>
              <a:gd name="connsiteX0" fmla="*/ 0 w 1350818"/>
              <a:gd name="connsiteY0" fmla="*/ 0 h 706582"/>
              <a:gd name="connsiteX1" fmla="*/ 1007918 w 1350818"/>
              <a:gd name="connsiteY1" fmla="*/ 529936 h 706582"/>
              <a:gd name="connsiteX2" fmla="*/ 1350818 w 1350818"/>
              <a:gd name="connsiteY2" fmla="*/ 706582 h 7065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350818" h="706582">
                <a:moveTo>
                  <a:pt x="0" y="0"/>
                </a:moveTo>
                <a:lnTo>
                  <a:pt x="1007918" y="529936"/>
                </a:lnTo>
                <a:lnTo>
                  <a:pt x="1350818" y="706582"/>
                </a:lnTo>
              </a:path>
            </a:pathLst>
          </a:custGeom>
          <a:noFill/>
          <a:ln w="31750">
            <a:solidFill>
              <a:schemeClr val="accent1"/>
            </a:solidFill>
            <a:prstDash val="sysDot"/>
            <a:tailEnd type="arrow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60" name="Ellipse 59">
            <a:extLst>
              <a:ext uri="{FF2B5EF4-FFF2-40B4-BE49-F238E27FC236}">
                <a16:creationId xmlns:a16="http://schemas.microsoft.com/office/drawing/2014/main" id="{BE6673E8-9187-4C3A-A9A1-79DE1E2BBD3C}"/>
              </a:ext>
            </a:extLst>
          </p:cNvPr>
          <p:cNvSpPr/>
          <p:nvPr/>
        </p:nvSpPr>
        <p:spPr>
          <a:xfrm>
            <a:off x="2701970" y="4522882"/>
            <a:ext cx="742267" cy="695325"/>
          </a:xfrm>
          <a:prstGeom prst="ellipse">
            <a:avLst/>
          </a:prstGeom>
          <a:solidFill>
            <a:schemeClr val="accent2"/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 dirty="0"/>
          </a:p>
        </p:txBody>
      </p:sp>
      <p:sp>
        <p:nvSpPr>
          <p:cNvPr id="346" name="ZoneTexte 345">
            <a:extLst>
              <a:ext uri="{FF2B5EF4-FFF2-40B4-BE49-F238E27FC236}">
                <a16:creationId xmlns:a16="http://schemas.microsoft.com/office/drawing/2014/main" id="{2961E3F6-EE32-4B73-94E3-FC0E75547547}"/>
              </a:ext>
            </a:extLst>
          </p:cNvPr>
          <p:cNvSpPr txBox="1"/>
          <p:nvPr/>
        </p:nvSpPr>
        <p:spPr>
          <a:xfrm>
            <a:off x="2535259" y="4763860"/>
            <a:ext cx="1096433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000" b="1" dirty="0">
                <a:solidFill>
                  <a:schemeClr val="bg1"/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Dinant</a:t>
            </a:r>
            <a:endParaRPr lang="fr-BE" sz="1000" b="1" dirty="0">
              <a:solidFill>
                <a:schemeClr val="bg1"/>
              </a:solidFill>
              <a:latin typeface="Aharoni" panose="02010803020104030203" pitchFamily="2" charset="-79"/>
              <a:cs typeface="Aharoni" panose="02010803020104030203" pitchFamily="2" charset="-79"/>
            </a:endParaRPr>
          </a:p>
        </p:txBody>
      </p:sp>
      <p:sp>
        <p:nvSpPr>
          <p:cNvPr id="127" name="Forme libre : forme 124">
            <a:extLst>
              <a:ext uri="{FF2B5EF4-FFF2-40B4-BE49-F238E27FC236}">
                <a16:creationId xmlns:a16="http://schemas.microsoft.com/office/drawing/2014/main" id="{350FFF03-841F-E349-8E8E-3FC5B36E0F3E}"/>
              </a:ext>
            </a:extLst>
          </p:cNvPr>
          <p:cNvSpPr/>
          <p:nvPr/>
        </p:nvSpPr>
        <p:spPr>
          <a:xfrm>
            <a:off x="3357647" y="-277206"/>
            <a:ext cx="4638658" cy="1712385"/>
          </a:xfrm>
          <a:custGeom>
            <a:avLst/>
            <a:gdLst>
              <a:gd name="connsiteX0" fmla="*/ 328065 w 5727183"/>
              <a:gd name="connsiteY0" fmla="*/ 1970861 h 2211346"/>
              <a:gd name="connsiteX1" fmla="*/ 1877465 w 5727183"/>
              <a:gd name="connsiteY1" fmla="*/ 2199461 h 2211346"/>
              <a:gd name="connsiteX2" fmla="*/ 3744365 w 5727183"/>
              <a:gd name="connsiteY2" fmla="*/ 1856561 h 2211346"/>
              <a:gd name="connsiteX3" fmla="*/ 5509665 w 5727183"/>
              <a:gd name="connsiteY3" fmla="*/ 548461 h 2211346"/>
              <a:gd name="connsiteX4" fmla="*/ 5573165 w 5727183"/>
              <a:gd name="connsiteY4" fmla="*/ 230961 h 2211346"/>
              <a:gd name="connsiteX5" fmla="*/ 4366665 w 5727183"/>
              <a:gd name="connsiteY5" fmla="*/ 15061 h 2211346"/>
              <a:gd name="connsiteX6" fmla="*/ 2512465 w 5727183"/>
              <a:gd name="connsiteY6" fmla="*/ 27761 h 2211346"/>
              <a:gd name="connsiteX7" fmla="*/ 874165 w 5727183"/>
              <a:gd name="connsiteY7" fmla="*/ 103961 h 2211346"/>
              <a:gd name="connsiteX8" fmla="*/ 35965 w 5727183"/>
              <a:gd name="connsiteY8" fmla="*/ 523061 h 2211346"/>
              <a:gd name="connsiteX9" fmla="*/ 328065 w 5727183"/>
              <a:gd name="connsiteY9" fmla="*/ 1970861 h 22113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5727183" h="2211346">
                <a:moveTo>
                  <a:pt x="328065" y="1970861"/>
                </a:moveTo>
                <a:cubicBezTo>
                  <a:pt x="634982" y="2250261"/>
                  <a:pt x="1308082" y="2218511"/>
                  <a:pt x="1877465" y="2199461"/>
                </a:cubicBezTo>
                <a:cubicBezTo>
                  <a:pt x="2446848" y="2180411"/>
                  <a:pt x="3138998" y="2131728"/>
                  <a:pt x="3744365" y="1856561"/>
                </a:cubicBezTo>
                <a:cubicBezTo>
                  <a:pt x="4349732" y="1581394"/>
                  <a:pt x="5204865" y="819394"/>
                  <a:pt x="5509665" y="548461"/>
                </a:cubicBezTo>
                <a:cubicBezTo>
                  <a:pt x="5814465" y="277528"/>
                  <a:pt x="5763665" y="319861"/>
                  <a:pt x="5573165" y="230961"/>
                </a:cubicBezTo>
                <a:cubicBezTo>
                  <a:pt x="5382665" y="142061"/>
                  <a:pt x="4876782" y="48928"/>
                  <a:pt x="4366665" y="15061"/>
                </a:cubicBezTo>
                <a:cubicBezTo>
                  <a:pt x="3856548" y="-18806"/>
                  <a:pt x="3094548" y="12944"/>
                  <a:pt x="2512465" y="27761"/>
                </a:cubicBezTo>
                <a:cubicBezTo>
                  <a:pt x="1930382" y="42578"/>
                  <a:pt x="1286915" y="21411"/>
                  <a:pt x="874165" y="103961"/>
                </a:cubicBezTo>
                <a:cubicBezTo>
                  <a:pt x="461415" y="186511"/>
                  <a:pt x="126982" y="211911"/>
                  <a:pt x="35965" y="523061"/>
                </a:cubicBezTo>
                <a:cubicBezTo>
                  <a:pt x="-55052" y="834211"/>
                  <a:pt x="21148" y="1691461"/>
                  <a:pt x="328065" y="1970861"/>
                </a:cubicBezTo>
                <a:close/>
              </a:path>
            </a:pathLst>
          </a:custGeom>
          <a:blipFill dpi="0" rotWithShape="1">
            <a:blip r:embed="rId4"/>
            <a:srcRect/>
            <a:tile tx="25400" ty="0" sx="57000" sy="29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</p:spTree>
    <p:extLst>
      <p:ext uri="{BB962C8B-B14F-4D97-AF65-F5344CB8AC3E}">
        <p14:creationId xmlns:p14="http://schemas.microsoft.com/office/powerpoint/2010/main" val="4163289760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" name="Forme libre : forme 102">
            <a:extLst>
              <a:ext uri="{FF2B5EF4-FFF2-40B4-BE49-F238E27FC236}">
                <a16:creationId xmlns:a16="http://schemas.microsoft.com/office/drawing/2014/main" id="{E71158B1-AE75-4BC7-BCD6-F5DE73B3B4AA}"/>
              </a:ext>
            </a:extLst>
          </p:cNvPr>
          <p:cNvSpPr/>
          <p:nvPr/>
        </p:nvSpPr>
        <p:spPr>
          <a:xfrm>
            <a:off x="5619199" y="1615001"/>
            <a:ext cx="1088325" cy="609531"/>
          </a:xfrm>
          <a:custGeom>
            <a:avLst/>
            <a:gdLst>
              <a:gd name="connsiteX0" fmla="*/ 383932 w 1088325"/>
              <a:gd name="connsiteY0" fmla="*/ 289999 h 609531"/>
              <a:gd name="connsiteX1" fmla="*/ 462514 w 1088325"/>
              <a:gd name="connsiteY1" fmla="*/ 375724 h 609531"/>
              <a:gd name="connsiteX2" fmla="*/ 341070 w 1088325"/>
              <a:gd name="connsiteY2" fmla="*/ 440018 h 609531"/>
              <a:gd name="connsiteX3" fmla="*/ 252964 w 1088325"/>
              <a:gd name="connsiteY3" fmla="*/ 478118 h 609531"/>
              <a:gd name="connsiteX4" fmla="*/ 233914 w 1088325"/>
              <a:gd name="connsiteY4" fmla="*/ 513837 h 609531"/>
              <a:gd name="connsiteX5" fmla="*/ 150570 w 1088325"/>
              <a:gd name="connsiteY5" fmla="*/ 535268 h 609531"/>
              <a:gd name="connsiteX6" fmla="*/ 91039 w 1088325"/>
              <a:gd name="connsiteY6" fmla="*/ 509074 h 609531"/>
              <a:gd name="connsiteX7" fmla="*/ 551 w 1088325"/>
              <a:gd name="connsiteY7" fmla="*/ 511455 h 609531"/>
              <a:gd name="connsiteX8" fmla="*/ 57701 w 1088325"/>
              <a:gd name="connsiteY8" fmla="*/ 575749 h 609531"/>
              <a:gd name="connsiteX9" fmla="*/ 150570 w 1088325"/>
              <a:gd name="connsiteY9" fmla="*/ 573368 h 609531"/>
              <a:gd name="connsiteX10" fmla="*/ 243439 w 1088325"/>
              <a:gd name="connsiteY10" fmla="*/ 609087 h 609531"/>
              <a:gd name="connsiteX11" fmla="*/ 343451 w 1088325"/>
              <a:gd name="connsiteY11" fmla="*/ 544793 h 609531"/>
              <a:gd name="connsiteX12" fmla="*/ 429176 w 1088325"/>
              <a:gd name="connsiteY12" fmla="*/ 506693 h 609531"/>
              <a:gd name="connsiteX13" fmla="*/ 467276 w 1088325"/>
              <a:gd name="connsiteY13" fmla="*/ 592418 h 609531"/>
              <a:gd name="connsiteX14" fmla="*/ 612532 w 1088325"/>
              <a:gd name="connsiteY14" fmla="*/ 494787 h 609531"/>
              <a:gd name="connsiteX15" fmla="*/ 726832 w 1088325"/>
              <a:gd name="connsiteY15" fmla="*/ 513837 h 609531"/>
              <a:gd name="connsiteX16" fmla="*/ 764932 w 1088325"/>
              <a:gd name="connsiteY16" fmla="*/ 475737 h 609531"/>
              <a:gd name="connsiteX17" fmla="*/ 767314 w 1088325"/>
              <a:gd name="connsiteY17" fmla="*/ 430493 h 609531"/>
              <a:gd name="connsiteX18" fmla="*/ 926857 w 1088325"/>
              <a:gd name="connsiteY18" fmla="*/ 340005 h 609531"/>
              <a:gd name="connsiteX19" fmla="*/ 1084020 w 1088325"/>
              <a:gd name="connsiteY19" fmla="*/ 213799 h 609531"/>
              <a:gd name="connsiteX20" fmla="*/ 1041157 w 1088325"/>
              <a:gd name="connsiteY20" fmla="*/ 194749 h 609531"/>
              <a:gd name="connsiteX21" fmla="*/ 1010201 w 1088325"/>
              <a:gd name="connsiteY21" fmla="*/ 213799 h 609531"/>
              <a:gd name="connsiteX22" fmla="*/ 874470 w 1088325"/>
              <a:gd name="connsiteY22" fmla="*/ 9012 h 609531"/>
              <a:gd name="connsiteX23" fmla="*/ 824464 w 1088325"/>
              <a:gd name="connsiteY23" fmla="*/ 39968 h 609531"/>
              <a:gd name="connsiteX24" fmla="*/ 822082 w 1088325"/>
              <a:gd name="connsiteY24" fmla="*/ 73305 h 609531"/>
              <a:gd name="connsiteX25" fmla="*/ 779220 w 1088325"/>
              <a:gd name="connsiteY25" fmla="*/ 85212 h 609531"/>
              <a:gd name="connsiteX26" fmla="*/ 774457 w 1088325"/>
              <a:gd name="connsiteY26" fmla="*/ 39968 h 609531"/>
              <a:gd name="connsiteX27" fmla="*/ 660157 w 1088325"/>
              <a:gd name="connsiteY27" fmla="*/ 87593 h 609531"/>
              <a:gd name="connsiteX28" fmla="*/ 626820 w 1088325"/>
              <a:gd name="connsiteY28" fmla="*/ 70924 h 609531"/>
              <a:gd name="connsiteX29" fmla="*/ 519664 w 1088325"/>
              <a:gd name="connsiteY29" fmla="*/ 144743 h 609531"/>
              <a:gd name="connsiteX30" fmla="*/ 519664 w 1088325"/>
              <a:gd name="connsiteY30" fmla="*/ 213799 h 609531"/>
              <a:gd name="connsiteX31" fmla="*/ 383932 w 1088325"/>
              <a:gd name="connsiteY31" fmla="*/ 289999 h 6095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1088325" h="609531">
                <a:moveTo>
                  <a:pt x="383932" y="289999"/>
                </a:moveTo>
                <a:cubicBezTo>
                  <a:pt x="374407" y="316986"/>
                  <a:pt x="469658" y="350721"/>
                  <a:pt x="462514" y="375724"/>
                </a:cubicBezTo>
                <a:cubicBezTo>
                  <a:pt x="455370" y="400727"/>
                  <a:pt x="375995" y="422952"/>
                  <a:pt x="341070" y="440018"/>
                </a:cubicBezTo>
                <a:cubicBezTo>
                  <a:pt x="306145" y="457084"/>
                  <a:pt x="270823" y="465815"/>
                  <a:pt x="252964" y="478118"/>
                </a:cubicBezTo>
                <a:cubicBezTo>
                  <a:pt x="235105" y="490421"/>
                  <a:pt x="250980" y="504312"/>
                  <a:pt x="233914" y="513837"/>
                </a:cubicBezTo>
                <a:cubicBezTo>
                  <a:pt x="216848" y="523362"/>
                  <a:pt x="174382" y="536062"/>
                  <a:pt x="150570" y="535268"/>
                </a:cubicBezTo>
                <a:cubicBezTo>
                  <a:pt x="126758" y="534474"/>
                  <a:pt x="116042" y="513043"/>
                  <a:pt x="91039" y="509074"/>
                </a:cubicBezTo>
                <a:cubicBezTo>
                  <a:pt x="66036" y="505105"/>
                  <a:pt x="6107" y="500343"/>
                  <a:pt x="551" y="511455"/>
                </a:cubicBezTo>
                <a:cubicBezTo>
                  <a:pt x="-5005" y="522568"/>
                  <a:pt x="32698" y="565430"/>
                  <a:pt x="57701" y="575749"/>
                </a:cubicBezTo>
                <a:cubicBezTo>
                  <a:pt x="82704" y="586068"/>
                  <a:pt x="119614" y="567812"/>
                  <a:pt x="150570" y="573368"/>
                </a:cubicBezTo>
                <a:cubicBezTo>
                  <a:pt x="181526" y="578924"/>
                  <a:pt x="211292" y="613849"/>
                  <a:pt x="243439" y="609087"/>
                </a:cubicBezTo>
                <a:cubicBezTo>
                  <a:pt x="275586" y="604325"/>
                  <a:pt x="312495" y="561859"/>
                  <a:pt x="343451" y="544793"/>
                </a:cubicBezTo>
                <a:cubicBezTo>
                  <a:pt x="374407" y="527727"/>
                  <a:pt x="408539" y="498756"/>
                  <a:pt x="429176" y="506693"/>
                </a:cubicBezTo>
                <a:cubicBezTo>
                  <a:pt x="449814" y="514631"/>
                  <a:pt x="436717" y="594402"/>
                  <a:pt x="467276" y="592418"/>
                </a:cubicBezTo>
                <a:cubicBezTo>
                  <a:pt x="497835" y="590434"/>
                  <a:pt x="569273" y="507884"/>
                  <a:pt x="612532" y="494787"/>
                </a:cubicBezTo>
                <a:cubicBezTo>
                  <a:pt x="655791" y="481690"/>
                  <a:pt x="701432" y="517012"/>
                  <a:pt x="726832" y="513837"/>
                </a:cubicBezTo>
                <a:cubicBezTo>
                  <a:pt x="752232" y="510662"/>
                  <a:pt x="758185" y="489628"/>
                  <a:pt x="764932" y="475737"/>
                </a:cubicBezTo>
                <a:cubicBezTo>
                  <a:pt x="771679" y="461846"/>
                  <a:pt x="740327" y="453115"/>
                  <a:pt x="767314" y="430493"/>
                </a:cubicBezTo>
                <a:cubicBezTo>
                  <a:pt x="794302" y="407871"/>
                  <a:pt x="874073" y="376121"/>
                  <a:pt x="926857" y="340005"/>
                </a:cubicBezTo>
                <a:cubicBezTo>
                  <a:pt x="979641" y="303889"/>
                  <a:pt x="1064970" y="238008"/>
                  <a:pt x="1084020" y="213799"/>
                </a:cubicBezTo>
                <a:cubicBezTo>
                  <a:pt x="1103070" y="189590"/>
                  <a:pt x="1053460" y="194749"/>
                  <a:pt x="1041157" y="194749"/>
                </a:cubicBezTo>
                <a:cubicBezTo>
                  <a:pt x="1028854" y="194749"/>
                  <a:pt x="1037982" y="244755"/>
                  <a:pt x="1010201" y="213799"/>
                </a:cubicBezTo>
                <a:cubicBezTo>
                  <a:pt x="982420" y="182843"/>
                  <a:pt x="905426" y="37984"/>
                  <a:pt x="874470" y="9012"/>
                </a:cubicBezTo>
                <a:cubicBezTo>
                  <a:pt x="843514" y="-19960"/>
                  <a:pt x="833195" y="29253"/>
                  <a:pt x="824464" y="39968"/>
                </a:cubicBezTo>
                <a:cubicBezTo>
                  <a:pt x="815733" y="50683"/>
                  <a:pt x="829623" y="65764"/>
                  <a:pt x="822082" y="73305"/>
                </a:cubicBezTo>
                <a:cubicBezTo>
                  <a:pt x="814541" y="80846"/>
                  <a:pt x="787158" y="90768"/>
                  <a:pt x="779220" y="85212"/>
                </a:cubicBezTo>
                <a:cubicBezTo>
                  <a:pt x="771282" y="79656"/>
                  <a:pt x="794301" y="39571"/>
                  <a:pt x="774457" y="39968"/>
                </a:cubicBezTo>
                <a:cubicBezTo>
                  <a:pt x="754613" y="40365"/>
                  <a:pt x="684763" y="82434"/>
                  <a:pt x="660157" y="87593"/>
                </a:cubicBezTo>
                <a:cubicBezTo>
                  <a:pt x="635551" y="92752"/>
                  <a:pt x="650236" y="61399"/>
                  <a:pt x="626820" y="70924"/>
                </a:cubicBezTo>
                <a:cubicBezTo>
                  <a:pt x="603405" y="80449"/>
                  <a:pt x="537523" y="120931"/>
                  <a:pt x="519664" y="144743"/>
                </a:cubicBezTo>
                <a:cubicBezTo>
                  <a:pt x="501805" y="168555"/>
                  <a:pt x="540699" y="189590"/>
                  <a:pt x="519664" y="213799"/>
                </a:cubicBezTo>
                <a:cubicBezTo>
                  <a:pt x="498629" y="238008"/>
                  <a:pt x="393457" y="263012"/>
                  <a:pt x="383932" y="289999"/>
                </a:cubicBezTo>
                <a:close/>
              </a:path>
            </a:pathLst>
          </a:custGeom>
          <a:solidFill>
            <a:schemeClr val="accent6">
              <a:lumMod val="75000"/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99" name="Forme libre : forme 98">
            <a:extLst>
              <a:ext uri="{FF2B5EF4-FFF2-40B4-BE49-F238E27FC236}">
                <a16:creationId xmlns:a16="http://schemas.microsoft.com/office/drawing/2014/main" id="{C64FC0D3-BABC-4730-B867-277AB3D0C13D}"/>
              </a:ext>
            </a:extLst>
          </p:cNvPr>
          <p:cNvSpPr/>
          <p:nvPr/>
        </p:nvSpPr>
        <p:spPr>
          <a:xfrm>
            <a:off x="5945796" y="1441654"/>
            <a:ext cx="152593" cy="166841"/>
          </a:xfrm>
          <a:custGeom>
            <a:avLst/>
            <a:gdLst>
              <a:gd name="connsiteX0" fmla="*/ 40667 w 152593"/>
              <a:gd name="connsiteY0" fmla="*/ 70440 h 166841"/>
              <a:gd name="connsiteX1" fmla="*/ 185 w 152593"/>
              <a:gd name="connsiteY1" fmla="*/ 108540 h 166841"/>
              <a:gd name="connsiteX2" fmla="*/ 59717 w 152593"/>
              <a:gd name="connsiteY2" fmla="*/ 163309 h 166841"/>
              <a:gd name="connsiteX3" fmla="*/ 124010 w 152593"/>
              <a:gd name="connsiteY3" fmla="*/ 153784 h 166841"/>
              <a:gd name="connsiteX4" fmla="*/ 152585 w 152593"/>
              <a:gd name="connsiteY4" fmla="*/ 91871 h 166841"/>
              <a:gd name="connsiteX5" fmla="*/ 121629 w 152593"/>
              <a:gd name="connsiteY5" fmla="*/ 39484 h 166841"/>
              <a:gd name="connsiteX6" fmla="*/ 88292 w 152593"/>
              <a:gd name="connsiteY6" fmla="*/ 87109 h 166841"/>
              <a:gd name="connsiteX7" fmla="*/ 81148 w 152593"/>
              <a:gd name="connsiteY7" fmla="*/ 3765 h 166841"/>
              <a:gd name="connsiteX8" fmla="*/ 31142 w 152593"/>
              <a:gd name="connsiteY8" fmla="*/ 20434 h 166841"/>
              <a:gd name="connsiteX9" fmla="*/ 40667 w 152593"/>
              <a:gd name="connsiteY9" fmla="*/ 70440 h 1668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52593" h="166841">
                <a:moveTo>
                  <a:pt x="40667" y="70440"/>
                </a:moveTo>
                <a:cubicBezTo>
                  <a:pt x="35507" y="85124"/>
                  <a:pt x="-2990" y="93062"/>
                  <a:pt x="185" y="108540"/>
                </a:cubicBezTo>
                <a:cubicBezTo>
                  <a:pt x="3360" y="124018"/>
                  <a:pt x="39080" y="155768"/>
                  <a:pt x="59717" y="163309"/>
                </a:cubicBezTo>
                <a:cubicBezTo>
                  <a:pt x="80354" y="170850"/>
                  <a:pt x="108532" y="165690"/>
                  <a:pt x="124010" y="153784"/>
                </a:cubicBezTo>
                <a:cubicBezTo>
                  <a:pt x="139488" y="141878"/>
                  <a:pt x="152982" y="110921"/>
                  <a:pt x="152585" y="91871"/>
                </a:cubicBezTo>
                <a:cubicBezTo>
                  <a:pt x="152188" y="72821"/>
                  <a:pt x="132344" y="40278"/>
                  <a:pt x="121629" y="39484"/>
                </a:cubicBezTo>
                <a:cubicBezTo>
                  <a:pt x="110914" y="38690"/>
                  <a:pt x="95039" y="93062"/>
                  <a:pt x="88292" y="87109"/>
                </a:cubicBezTo>
                <a:cubicBezTo>
                  <a:pt x="81545" y="81156"/>
                  <a:pt x="90673" y="14877"/>
                  <a:pt x="81148" y="3765"/>
                </a:cubicBezTo>
                <a:cubicBezTo>
                  <a:pt x="71623" y="-7348"/>
                  <a:pt x="39476" y="8528"/>
                  <a:pt x="31142" y="20434"/>
                </a:cubicBezTo>
                <a:cubicBezTo>
                  <a:pt x="22808" y="32340"/>
                  <a:pt x="45827" y="55756"/>
                  <a:pt x="40667" y="70440"/>
                </a:cubicBezTo>
                <a:close/>
              </a:path>
            </a:pathLst>
          </a:custGeom>
          <a:noFill/>
          <a:ln w="12700">
            <a:solidFill>
              <a:schemeClr val="accent6"/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05" name="Forme libre : forme 104">
            <a:extLst>
              <a:ext uri="{FF2B5EF4-FFF2-40B4-BE49-F238E27FC236}">
                <a16:creationId xmlns:a16="http://schemas.microsoft.com/office/drawing/2014/main" id="{EE13F5A7-E5F2-44FB-897E-6E40A8C9F4D2}"/>
              </a:ext>
            </a:extLst>
          </p:cNvPr>
          <p:cNvSpPr/>
          <p:nvPr/>
        </p:nvSpPr>
        <p:spPr>
          <a:xfrm>
            <a:off x="5953091" y="1453850"/>
            <a:ext cx="172509" cy="145462"/>
          </a:xfrm>
          <a:custGeom>
            <a:avLst/>
            <a:gdLst>
              <a:gd name="connsiteX0" fmla="*/ 2415 w 172509"/>
              <a:gd name="connsiteY0" fmla="*/ 84438 h 145462"/>
              <a:gd name="connsiteX1" fmla="*/ 21465 w 172509"/>
              <a:gd name="connsiteY1" fmla="*/ 20144 h 145462"/>
              <a:gd name="connsiteX2" fmla="*/ 166722 w 172509"/>
              <a:gd name="connsiteY2" fmla="*/ 8238 h 145462"/>
              <a:gd name="connsiteX3" fmla="*/ 133384 w 172509"/>
              <a:gd name="connsiteY3" fmla="*/ 134444 h 145462"/>
              <a:gd name="connsiteX4" fmla="*/ 38134 w 172509"/>
              <a:gd name="connsiteY4" fmla="*/ 136825 h 145462"/>
              <a:gd name="connsiteX5" fmla="*/ 2415 w 172509"/>
              <a:gd name="connsiteY5" fmla="*/ 84438 h 1454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2509" h="145462">
                <a:moveTo>
                  <a:pt x="2415" y="84438"/>
                </a:moveTo>
                <a:cubicBezTo>
                  <a:pt x="-363" y="64991"/>
                  <a:pt x="-5920" y="32844"/>
                  <a:pt x="21465" y="20144"/>
                </a:cubicBezTo>
                <a:cubicBezTo>
                  <a:pt x="48850" y="7444"/>
                  <a:pt x="148069" y="-10812"/>
                  <a:pt x="166722" y="8238"/>
                </a:cubicBezTo>
                <a:cubicBezTo>
                  <a:pt x="185375" y="27288"/>
                  <a:pt x="154815" y="113013"/>
                  <a:pt x="133384" y="134444"/>
                </a:cubicBezTo>
                <a:cubicBezTo>
                  <a:pt x="111953" y="155875"/>
                  <a:pt x="59565" y="140000"/>
                  <a:pt x="38134" y="136825"/>
                </a:cubicBezTo>
                <a:cubicBezTo>
                  <a:pt x="16703" y="133650"/>
                  <a:pt x="5193" y="103885"/>
                  <a:pt x="2415" y="84438"/>
                </a:cubicBezTo>
                <a:close/>
              </a:path>
            </a:pathLst>
          </a:custGeom>
          <a:solidFill>
            <a:schemeClr val="accent6">
              <a:lumMod val="75000"/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13" name="Forme libre : forme 112">
            <a:extLst>
              <a:ext uri="{FF2B5EF4-FFF2-40B4-BE49-F238E27FC236}">
                <a16:creationId xmlns:a16="http://schemas.microsoft.com/office/drawing/2014/main" id="{5287D324-026D-47FE-950B-0F78372F7A1B}"/>
              </a:ext>
            </a:extLst>
          </p:cNvPr>
          <p:cNvSpPr/>
          <p:nvPr/>
        </p:nvSpPr>
        <p:spPr>
          <a:xfrm>
            <a:off x="4440477" y="819134"/>
            <a:ext cx="759033" cy="391615"/>
          </a:xfrm>
          <a:custGeom>
            <a:avLst/>
            <a:gdLst>
              <a:gd name="connsiteX0" fmla="*/ 598248 w 759033"/>
              <a:gd name="connsiteY0" fmla="*/ 14304 h 391615"/>
              <a:gd name="connsiteX1" fmla="*/ 641111 w 759033"/>
              <a:gd name="connsiteY1" fmla="*/ 90504 h 391615"/>
              <a:gd name="connsiteX2" fmla="*/ 733979 w 759033"/>
              <a:gd name="connsiteY2" fmla="*/ 123841 h 391615"/>
              <a:gd name="connsiteX3" fmla="*/ 600629 w 759033"/>
              <a:gd name="connsiteY3" fmla="*/ 216710 h 391615"/>
              <a:gd name="connsiteX4" fmla="*/ 722073 w 759033"/>
              <a:gd name="connsiteY4" fmla="*/ 223854 h 391615"/>
              <a:gd name="connsiteX5" fmla="*/ 741123 w 759033"/>
              <a:gd name="connsiteY5" fmla="*/ 281004 h 391615"/>
              <a:gd name="connsiteX6" fmla="*/ 483948 w 759033"/>
              <a:gd name="connsiteY6" fmla="*/ 335772 h 391615"/>
              <a:gd name="connsiteX7" fmla="*/ 512523 w 759033"/>
              <a:gd name="connsiteY7" fmla="*/ 295291 h 391615"/>
              <a:gd name="connsiteX8" fmla="*/ 383936 w 759033"/>
              <a:gd name="connsiteY8" fmla="*/ 288147 h 391615"/>
              <a:gd name="connsiteX9" fmla="*/ 452992 w 759033"/>
              <a:gd name="connsiteY9" fmla="*/ 226235 h 391615"/>
              <a:gd name="connsiteX10" fmla="*/ 412511 w 759033"/>
              <a:gd name="connsiteY10" fmla="*/ 202422 h 391615"/>
              <a:gd name="connsiteX11" fmla="*/ 262492 w 759033"/>
              <a:gd name="connsiteY11" fmla="*/ 271479 h 391615"/>
              <a:gd name="connsiteX12" fmla="*/ 205342 w 759033"/>
              <a:gd name="connsiteY12" fmla="*/ 319104 h 391615"/>
              <a:gd name="connsiteX13" fmla="*/ 121998 w 759033"/>
              <a:gd name="connsiteY13" fmla="*/ 390541 h 391615"/>
              <a:gd name="connsiteX14" fmla="*/ 83898 w 759033"/>
              <a:gd name="connsiteY14" fmla="*/ 259572 h 391615"/>
              <a:gd name="connsiteX15" fmla="*/ 183911 w 759033"/>
              <a:gd name="connsiteY15" fmla="*/ 230997 h 391615"/>
              <a:gd name="connsiteX16" fmla="*/ 238679 w 759033"/>
              <a:gd name="connsiteY16" fmla="*/ 219091 h 391615"/>
              <a:gd name="connsiteX17" fmla="*/ 162479 w 759033"/>
              <a:gd name="connsiteY17" fmla="*/ 180991 h 391615"/>
              <a:gd name="connsiteX18" fmla="*/ 74373 w 759033"/>
              <a:gd name="connsiteY18" fmla="*/ 145272 h 391615"/>
              <a:gd name="connsiteX19" fmla="*/ 554 w 759033"/>
              <a:gd name="connsiteY19" fmla="*/ 45260 h 391615"/>
              <a:gd name="connsiteX20" fmla="*/ 43417 w 759033"/>
              <a:gd name="connsiteY20" fmla="*/ 42879 h 391615"/>
              <a:gd name="connsiteX21" fmla="*/ 95804 w 759033"/>
              <a:gd name="connsiteY21" fmla="*/ 114316 h 391615"/>
              <a:gd name="connsiteX22" fmla="*/ 141048 w 759033"/>
              <a:gd name="connsiteY22" fmla="*/ 83360 h 391615"/>
              <a:gd name="connsiteX23" fmla="*/ 188673 w 759033"/>
              <a:gd name="connsiteY23" fmla="*/ 107172 h 391615"/>
              <a:gd name="connsiteX24" fmla="*/ 212486 w 759033"/>
              <a:gd name="connsiteY24" fmla="*/ 159560 h 391615"/>
              <a:gd name="connsiteX25" fmla="*/ 310117 w 759033"/>
              <a:gd name="connsiteY25" fmla="*/ 145272 h 391615"/>
              <a:gd name="connsiteX26" fmla="*/ 438704 w 759033"/>
              <a:gd name="connsiteY26" fmla="*/ 64310 h 391615"/>
              <a:gd name="connsiteX27" fmla="*/ 505379 w 759033"/>
              <a:gd name="connsiteY27" fmla="*/ 4779 h 391615"/>
              <a:gd name="connsiteX28" fmla="*/ 598248 w 759033"/>
              <a:gd name="connsiteY28" fmla="*/ 14304 h 3916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759033" h="391615">
                <a:moveTo>
                  <a:pt x="598248" y="14304"/>
                </a:moveTo>
                <a:cubicBezTo>
                  <a:pt x="620870" y="28591"/>
                  <a:pt x="618489" y="72248"/>
                  <a:pt x="641111" y="90504"/>
                </a:cubicBezTo>
                <a:cubicBezTo>
                  <a:pt x="663733" y="108760"/>
                  <a:pt x="740726" y="102807"/>
                  <a:pt x="733979" y="123841"/>
                </a:cubicBezTo>
                <a:cubicBezTo>
                  <a:pt x="727232" y="144875"/>
                  <a:pt x="602613" y="200041"/>
                  <a:pt x="600629" y="216710"/>
                </a:cubicBezTo>
                <a:cubicBezTo>
                  <a:pt x="598645" y="233379"/>
                  <a:pt x="698657" y="213138"/>
                  <a:pt x="722073" y="223854"/>
                </a:cubicBezTo>
                <a:cubicBezTo>
                  <a:pt x="745489" y="234570"/>
                  <a:pt x="780811" y="262351"/>
                  <a:pt x="741123" y="281004"/>
                </a:cubicBezTo>
                <a:cubicBezTo>
                  <a:pt x="701435" y="299657"/>
                  <a:pt x="522048" y="333391"/>
                  <a:pt x="483948" y="335772"/>
                </a:cubicBezTo>
                <a:cubicBezTo>
                  <a:pt x="445848" y="338153"/>
                  <a:pt x="529192" y="303228"/>
                  <a:pt x="512523" y="295291"/>
                </a:cubicBezTo>
                <a:cubicBezTo>
                  <a:pt x="495854" y="287354"/>
                  <a:pt x="393858" y="299656"/>
                  <a:pt x="383936" y="288147"/>
                </a:cubicBezTo>
                <a:cubicBezTo>
                  <a:pt x="374014" y="276638"/>
                  <a:pt x="448229" y="240523"/>
                  <a:pt x="452992" y="226235"/>
                </a:cubicBezTo>
                <a:cubicBezTo>
                  <a:pt x="457755" y="211947"/>
                  <a:pt x="444261" y="194881"/>
                  <a:pt x="412511" y="202422"/>
                </a:cubicBezTo>
                <a:cubicBezTo>
                  <a:pt x="380761" y="209963"/>
                  <a:pt x="297020" y="252032"/>
                  <a:pt x="262492" y="271479"/>
                </a:cubicBezTo>
                <a:cubicBezTo>
                  <a:pt x="227964" y="290926"/>
                  <a:pt x="228758" y="299260"/>
                  <a:pt x="205342" y="319104"/>
                </a:cubicBezTo>
                <a:cubicBezTo>
                  <a:pt x="181926" y="338948"/>
                  <a:pt x="142239" y="400463"/>
                  <a:pt x="121998" y="390541"/>
                </a:cubicBezTo>
                <a:cubicBezTo>
                  <a:pt x="101757" y="380619"/>
                  <a:pt x="73579" y="286163"/>
                  <a:pt x="83898" y="259572"/>
                </a:cubicBezTo>
                <a:cubicBezTo>
                  <a:pt x="94217" y="232981"/>
                  <a:pt x="158114" y="237744"/>
                  <a:pt x="183911" y="230997"/>
                </a:cubicBezTo>
                <a:cubicBezTo>
                  <a:pt x="209708" y="224250"/>
                  <a:pt x="242251" y="227425"/>
                  <a:pt x="238679" y="219091"/>
                </a:cubicBezTo>
                <a:cubicBezTo>
                  <a:pt x="235107" y="210757"/>
                  <a:pt x="189863" y="193294"/>
                  <a:pt x="162479" y="180991"/>
                </a:cubicBezTo>
                <a:cubicBezTo>
                  <a:pt x="135095" y="168688"/>
                  <a:pt x="101360" y="167894"/>
                  <a:pt x="74373" y="145272"/>
                </a:cubicBezTo>
                <a:cubicBezTo>
                  <a:pt x="47385" y="122650"/>
                  <a:pt x="5713" y="62325"/>
                  <a:pt x="554" y="45260"/>
                </a:cubicBezTo>
                <a:cubicBezTo>
                  <a:pt x="-4605" y="28195"/>
                  <a:pt x="27542" y="31370"/>
                  <a:pt x="43417" y="42879"/>
                </a:cubicBezTo>
                <a:cubicBezTo>
                  <a:pt x="59292" y="54388"/>
                  <a:pt x="79532" y="107569"/>
                  <a:pt x="95804" y="114316"/>
                </a:cubicBezTo>
                <a:cubicBezTo>
                  <a:pt x="112076" y="121063"/>
                  <a:pt x="125570" y="84551"/>
                  <a:pt x="141048" y="83360"/>
                </a:cubicBezTo>
                <a:cubicBezTo>
                  <a:pt x="156526" y="82169"/>
                  <a:pt x="176767" y="94472"/>
                  <a:pt x="188673" y="107172"/>
                </a:cubicBezTo>
                <a:cubicBezTo>
                  <a:pt x="200579" y="119872"/>
                  <a:pt x="192245" y="153210"/>
                  <a:pt x="212486" y="159560"/>
                </a:cubicBezTo>
                <a:cubicBezTo>
                  <a:pt x="232727" y="165910"/>
                  <a:pt x="272414" y="161147"/>
                  <a:pt x="310117" y="145272"/>
                </a:cubicBezTo>
                <a:cubicBezTo>
                  <a:pt x="347820" y="129397"/>
                  <a:pt x="406160" y="87725"/>
                  <a:pt x="438704" y="64310"/>
                </a:cubicBezTo>
                <a:cubicBezTo>
                  <a:pt x="471248" y="40895"/>
                  <a:pt x="477994" y="13907"/>
                  <a:pt x="505379" y="4779"/>
                </a:cubicBezTo>
                <a:cubicBezTo>
                  <a:pt x="532764" y="-4349"/>
                  <a:pt x="575626" y="17"/>
                  <a:pt x="598248" y="14304"/>
                </a:cubicBezTo>
                <a:close/>
              </a:path>
            </a:pathLst>
          </a:custGeom>
          <a:solidFill>
            <a:schemeClr val="accent6">
              <a:lumMod val="75000"/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68" name="Forme libre : forme 67">
            <a:extLst>
              <a:ext uri="{FF2B5EF4-FFF2-40B4-BE49-F238E27FC236}">
                <a16:creationId xmlns:a16="http://schemas.microsoft.com/office/drawing/2014/main" id="{7FAF1BF5-6E05-4940-84E8-D9AADD0ADE45}"/>
              </a:ext>
            </a:extLst>
          </p:cNvPr>
          <p:cNvSpPr/>
          <p:nvPr/>
        </p:nvSpPr>
        <p:spPr>
          <a:xfrm>
            <a:off x="6000750" y="5937250"/>
            <a:ext cx="1225550" cy="736600"/>
          </a:xfrm>
          <a:custGeom>
            <a:avLst/>
            <a:gdLst>
              <a:gd name="connsiteX0" fmla="*/ 1225550 w 1225550"/>
              <a:gd name="connsiteY0" fmla="*/ 0 h 736600"/>
              <a:gd name="connsiteX1" fmla="*/ 1168400 w 1225550"/>
              <a:gd name="connsiteY1" fmla="*/ 139700 h 736600"/>
              <a:gd name="connsiteX2" fmla="*/ 895350 w 1225550"/>
              <a:gd name="connsiteY2" fmla="*/ 304800 h 736600"/>
              <a:gd name="connsiteX3" fmla="*/ 698500 w 1225550"/>
              <a:gd name="connsiteY3" fmla="*/ 431800 h 736600"/>
              <a:gd name="connsiteX4" fmla="*/ 558800 w 1225550"/>
              <a:gd name="connsiteY4" fmla="*/ 514350 h 736600"/>
              <a:gd name="connsiteX5" fmla="*/ 203200 w 1225550"/>
              <a:gd name="connsiteY5" fmla="*/ 603250 h 736600"/>
              <a:gd name="connsiteX6" fmla="*/ 0 w 1225550"/>
              <a:gd name="connsiteY6" fmla="*/ 736600 h 736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25550" h="736600">
                <a:moveTo>
                  <a:pt x="1225550" y="0"/>
                </a:moveTo>
                <a:cubicBezTo>
                  <a:pt x="1224491" y="44450"/>
                  <a:pt x="1223433" y="88900"/>
                  <a:pt x="1168400" y="139700"/>
                </a:cubicBezTo>
                <a:cubicBezTo>
                  <a:pt x="1113367" y="190500"/>
                  <a:pt x="973667" y="256117"/>
                  <a:pt x="895350" y="304800"/>
                </a:cubicBezTo>
                <a:cubicBezTo>
                  <a:pt x="817033" y="353483"/>
                  <a:pt x="754592" y="396875"/>
                  <a:pt x="698500" y="431800"/>
                </a:cubicBezTo>
                <a:cubicBezTo>
                  <a:pt x="642408" y="466725"/>
                  <a:pt x="641350" y="485775"/>
                  <a:pt x="558800" y="514350"/>
                </a:cubicBezTo>
                <a:cubicBezTo>
                  <a:pt x="476250" y="542925"/>
                  <a:pt x="296333" y="566208"/>
                  <a:pt x="203200" y="603250"/>
                </a:cubicBezTo>
                <a:cubicBezTo>
                  <a:pt x="110067" y="640292"/>
                  <a:pt x="55033" y="688446"/>
                  <a:pt x="0" y="73660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01" name="Forme libre : forme 100">
            <a:extLst>
              <a:ext uri="{FF2B5EF4-FFF2-40B4-BE49-F238E27FC236}">
                <a16:creationId xmlns:a16="http://schemas.microsoft.com/office/drawing/2014/main" id="{34B8AFA0-6F98-48E0-93A6-64C1B0491879}"/>
              </a:ext>
            </a:extLst>
          </p:cNvPr>
          <p:cNvSpPr/>
          <p:nvPr/>
        </p:nvSpPr>
        <p:spPr>
          <a:xfrm>
            <a:off x="4674683" y="3069491"/>
            <a:ext cx="685800" cy="736600"/>
          </a:xfrm>
          <a:custGeom>
            <a:avLst/>
            <a:gdLst>
              <a:gd name="connsiteX0" fmla="*/ 685800 w 685800"/>
              <a:gd name="connsiteY0" fmla="*/ 0 h 736600"/>
              <a:gd name="connsiteX1" fmla="*/ 568325 w 685800"/>
              <a:gd name="connsiteY1" fmla="*/ 82550 h 736600"/>
              <a:gd name="connsiteX2" fmla="*/ 454025 w 685800"/>
              <a:gd name="connsiteY2" fmla="*/ 206375 h 736600"/>
              <a:gd name="connsiteX3" fmla="*/ 314325 w 685800"/>
              <a:gd name="connsiteY3" fmla="*/ 342900 h 736600"/>
              <a:gd name="connsiteX4" fmla="*/ 0 w 685800"/>
              <a:gd name="connsiteY4" fmla="*/ 736600 h 736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85800" h="736600">
                <a:moveTo>
                  <a:pt x="685800" y="0"/>
                </a:moveTo>
                <a:cubicBezTo>
                  <a:pt x="646377" y="24077"/>
                  <a:pt x="606954" y="48154"/>
                  <a:pt x="568325" y="82550"/>
                </a:cubicBezTo>
                <a:cubicBezTo>
                  <a:pt x="529696" y="116946"/>
                  <a:pt x="496358" y="162983"/>
                  <a:pt x="454025" y="206375"/>
                </a:cubicBezTo>
                <a:cubicBezTo>
                  <a:pt x="411692" y="249767"/>
                  <a:pt x="389996" y="254529"/>
                  <a:pt x="314325" y="342900"/>
                </a:cubicBezTo>
                <a:cubicBezTo>
                  <a:pt x="238654" y="431271"/>
                  <a:pt x="119327" y="583935"/>
                  <a:pt x="0" y="73660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3" name="Forme libre : forme 22">
            <a:extLst>
              <a:ext uri="{FF2B5EF4-FFF2-40B4-BE49-F238E27FC236}">
                <a16:creationId xmlns:a16="http://schemas.microsoft.com/office/drawing/2014/main" id="{BE29AF4F-A639-4285-A35D-CAB5EA08D5F0}"/>
              </a:ext>
            </a:extLst>
          </p:cNvPr>
          <p:cNvSpPr/>
          <p:nvPr/>
        </p:nvSpPr>
        <p:spPr>
          <a:xfrm>
            <a:off x="5880100" y="508000"/>
            <a:ext cx="425269" cy="4140200"/>
          </a:xfrm>
          <a:custGeom>
            <a:avLst/>
            <a:gdLst>
              <a:gd name="connsiteX0" fmla="*/ 0 w 425269"/>
              <a:gd name="connsiteY0" fmla="*/ 0 h 4140200"/>
              <a:gd name="connsiteX1" fmla="*/ 76200 w 425269"/>
              <a:gd name="connsiteY1" fmla="*/ 222250 h 4140200"/>
              <a:gd name="connsiteX2" fmla="*/ 254000 w 425269"/>
              <a:gd name="connsiteY2" fmla="*/ 412750 h 4140200"/>
              <a:gd name="connsiteX3" fmla="*/ 412750 w 425269"/>
              <a:gd name="connsiteY3" fmla="*/ 869950 h 4140200"/>
              <a:gd name="connsiteX4" fmla="*/ 406400 w 425269"/>
              <a:gd name="connsiteY4" fmla="*/ 1104900 h 4140200"/>
              <a:gd name="connsiteX5" fmla="*/ 336550 w 425269"/>
              <a:gd name="connsiteY5" fmla="*/ 1822450 h 4140200"/>
              <a:gd name="connsiteX6" fmla="*/ 177800 w 425269"/>
              <a:gd name="connsiteY6" fmla="*/ 2457450 h 4140200"/>
              <a:gd name="connsiteX7" fmla="*/ 146050 w 425269"/>
              <a:gd name="connsiteY7" fmla="*/ 2870200 h 4140200"/>
              <a:gd name="connsiteX8" fmla="*/ 95250 w 425269"/>
              <a:gd name="connsiteY8" fmla="*/ 3441700 h 4140200"/>
              <a:gd name="connsiteX9" fmla="*/ 44450 w 425269"/>
              <a:gd name="connsiteY9" fmla="*/ 3752850 h 4140200"/>
              <a:gd name="connsiteX10" fmla="*/ 107950 w 425269"/>
              <a:gd name="connsiteY10" fmla="*/ 4006850 h 4140200"/>
              <a:gd name="connsiteX11" fmla="*/ 279400 w 425269"/>
              <a:gd name="connsiteY11" fmla="*/ 4140200 h 4140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425269" h="4140200">
                <a:moveTo>
                  <a:pt x="0" y="0"/>
                </a:moveTo>
                <a:cubicBezTo>
                  <a:pt x="16933" y="76729"/>
                  <a:pt x="33867" y="153458"/>
                  <a:pt x="76200" y="222250"/>
                </a:cubicBezTo>
                <a:cubicBezTo>
                  <a:pt x="118533" y="291042"/>
                  <a:pt x="197908" y="304800"/>
                  <a:pt x="254000" y="412750"/>
                </a:cubicBezTo>
                <a:cubicBezTo>
                  <a:pt x="310092" y="520700"/>
                  <a:pt x="387350" y="754592"/>
                  <a:pt x="412750" y="869950"/>
                </a:cubicBezTo>
                <a:cubicBezTo>
                  <a:pt x="438150" y="985308"/>
                  <a:pt x="419100" y="946150"/>
                  <a:pt x="406400" y="1104900"/>
                </a:cubicBezTo>
                <a:cubicBezTo>
                  <a:pt x="393700" y="1263650"/>
                  <a:pt x="374650" y="1597025"/>
                  <a:pt x="336550" y="1822450"/>
                </a:cubicBezTo>
                <a:cubicBezTo>
                  <a:pt x="298450" y="2047875"/>
                  <a:pt x="209550" y="2282825"/>
                  <a:pt x="177800" y="2457450"/>
                </a:cubicBezTo>
                <a:cubicBezTo>
                  <a:pt x="146050" y="2632075"/>
                  <a:pt x="159808" y="2706158"/>
                  <a:pt x="146050" y="2870200"/>
                </a:cubicBezTo>
                <a:cubicBezTo>
                  <a:pt x="132292" y="3034242"/>
                  <a:pt x="112183" y="3294592"/>
                  <a:pt x="95250" y="3441700"/>
                </a:cubicBezTo>
                <a:cubicBezTo>
                  <a:pt x="78317" y="3588808"/>
                  <a:pt x="42333" y="3658658"/>
                  <a:pt x="44450" y="3752850"/>
                </a:cubicBezTo>
                <a:cubicBezTo>
                  <a:pt x="46567" y="3847042"/>
                  <a:pt x="68792" y="3942292"/>
                  <a:pt x="107950" y="4006850"/>
                </a:cubicBezTo>
                <a:cubicBezTo>
                  <a:pt x="147108" y="4071408"/>
                  <a:pt x="213254" y="4105804"/>
                  <a:pt x="279400" y="414020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7" name="Forme libre : forme 26">
            <a:extLst>
              <a:ext uri="{FF2B5EF4-FFF2-40B4-BE49-F238E27FC236}">
                <a16:creationId xmlns:a16="http://schemas.microsoft.com/office/drawing/2014/main" id="{70578F58-BED1-43CB-8B6A-FE860FD8A450}"/>
              </a:ext>
            </a:extLst>
          </p:cNvPr>
          <p:cNvSpPr/>
          <p:nvPr/>
        </p:nvSpPr>
        <p:spPr>
          <a:xfrm>
            <a:off x="3594100" y="1279024"/>
            <a:ext cx="2565400" cy="1323241"/>
          </a:xfrm>
          <a:custGeom>
            <a:avLst/>
            <a:gdLst>
              <a:gd name="connsiteX0" fmla="*/ 0 w 2565400"/>
              <a:gd name="connsiteY0" fmla="*/ 346576 h 1323241"/>
              <a:gd name="connsiteX1" fmla="*/ 476250 w 2565400"/>
              <a:gd name="connsiteY1" fmla="*/ 54476 h 1323241"/>
              <a:gd name="connsiteX2" fmla="*/ 933450 w 2565400"/>
              <a:gd name="connsiteY2" fmla="*/ 3676 h 1323241"/>
              <a:gd name="connsiteX3" fmla="*/ 838200 w 2565400"/>
              <a:gd name="connsiteY3" fmla="*/ 105276 h 1323241"/>
              <a:gd name="connsiteX4" fmla="*/ 901700 w 2565400"/>
              <a:gd name="connsiteY4" fmla="*/ 238626 h 1323241"/>
              <a:gd name="connsiteX5" fmla="*/ 1079500 w 2565400"/>
              <a:gd name="connsiteY5" fmla="*/ 454526 h 1323241"/>
              <a:gd name="connsiteX6" fmla="*/ 1193800 w 2565400"/>
              <a:gd name="connsiteY6" fmla="*/ 606926 h 1323241"/>
              <a:gd name="connsiteX7" fmla="*/ 1282700 w 2565400"/>
              <a:gd name="connsiteY7" fmla="*/ 670426 h 1323241"/>
              <a:gd name="connsiteX8" fmla="*/ 1397000 w 2565400"/>
              <a:gd name="connsiteY8" fmla="*/ 886326 h 1323241"/>
              <a:gd name="connsiteX9" fmla="*/ 1638300 w 2565400"/>
              <a:gd name="connsiteY9" fmla="*/ 759326 h 1323241"/>
              <a:gd name="connsiteX10" fmla="*/ 1974850 w 2565400"/>
              <a:gd name="connsiteY10" fmla="*/ 695826 h 1323241"/>
              <a:gd name="connsiteX11" fmla="*/ 1974850 w 2565400"/>
              <a:gd name="connsiteY11" fmla="*/ 829176 h 1323241"/>
              <a:gd name="connsiteX12" fmla="*/ 2000250 w 2565400"/>
              <a:gd name="connsiteY12" fmla="*/ 892676 h 1323241"/>
              <a:gd name="connsiteX13" fmla="*/ 2190750 w 2565400"/>
              <a:gd name="connsiteY13" fmla="*/ 1019676 h 1323241"/>
              <a:gd name="connsiteX14" fmla="*/ 2311400 w 2565400"/>
              <a:gd name="connsiteY14" fmla="*/ 1203826 h 1323241"/>
              <a:gd name="connsiteX15" fmla="*/ 2482850 w 2565400"/>
              <a:gd name="connsiteY15" fmla="*/ 1318126 h 1323241"/>
              <a:gd name="connsiteX16" fmla="*/ 2565400 w 2565400"/>
              <a:gd name="connsiteY16" fmla="*/ 1292726 h 13232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2565400" h="1323241">
                <a:moveTo>
                  <a:pt x="0" y="346576"/>
                </a:moveTo>
                <a:cubicBezTo>
                  <a:pt x="160337" y="229101"/>
                  <a:pt x="320675" y="111626"/>
                  <a:pt x="476250" y="54476"/>
                </a:cubicBezTo>
                <a:cubicBezTo>
                  <a:pt x="631825" y="-2674"/>
                  <a:pt x="873125" y="-4791"/>
                  <a:pt x="933450" y="3676"/>
                </a:cubicBezTo>
                <a:cubicBezTo>
                  <a:pt x="993775" y="12143"/>
                  <a:pt x="843492" y="66118"/>
                  <a:pt x="838200" y="105276"/>
                </a:cubicBezTo>
                <a:cubicBezTo>
                  <a:pt x="832908" y="144434"/>
                  <a:pt x="861483" y="180418"/>
                  <a:pt x="901700" y="238626"/>
                </a:cubicBezTo>
                <a:cubicBezTo>
                  <a:pt x="941917" y="296834"/>
                  <a:pt x="1030817" y="393143"/>
                  <a:pt x="1079500" y="454526"/>
                </a:cubicBezTo>
                <a:cubicBezTo>
                  <a:pt x="1128183" y="515909"/>
                  <a:pt x="1159933" y="570943"/>
                  <a:pt x="1193800" y="606926"/>
                </a:cubicBezTo>
                <a:cubicBezTo>
                  <a:pt x="1227667" y="642909"/>
                  <a:pt x="1248833" y="623860"/>
                  <a:pt x="1282700" y="670426"/>
                </a:cubicBezTo>
                <a:cubicBezTo>
                  <a:pt x="1316567" y="716992"/>
                  <a:pt x="1337733" y="871509"/>
                  <a:pt x="1397000" y="886326"/>
                </a:cubicBezTo>
                <a:cubicBezTo>
                  <a:pt x="1456267" y="901143"/>
                  <a:pt x="1541992" y="791076"/>
                  <a:pt x="1638300" y="759326"/>
                </a:cubicBezTo>
                <a:cubicBezTo>
                  <a:pt x="1734608" y="727576"/>
                  <a:pt x="1918758" y="684184"/>
                  <a:pt x="1974850" y="695826"/>
                </a:cubicBezTo>
                <a:cubicBezTo>
                  <a:pt x="2030942" y="707468"/>
                  <a:pt x="1970617" y="796368"/>
                  <a:pt x="1974850" y="829176"/>
                </a:cubicBezTo>
                <a:cubicBezTo>
                  <a:pt x="1979083" y="861984"/>
                  <a:pt x="1964267" y="860926"/>
                  <a:pt x="2000250" y="892676"/>
                </a:cubicBezTo>
                <a:cubicBezTo>
                  <a:pt x="2036233" y="924426"/>
                  <a:pt x="2138892" y="967818"/>
                  <a:pt x="2190750" y="1019676"/>
                </a:cubicBezTo>
                <a:cubicBezTo>
                  <a:pt x="2242608" y="1071534"/>
                  <a:pt x="2262717" y="1154084"/>
                  <a:pt x="2311400" y="1203826"/>
                </a:cubicBezTo>
                <a:cubicBezTo>
                  <a:pt x="2360083" y="1253568"/>
                  <a:pt x="2440517" y="1303309"/>
                  <a:pt x="2482850" y="1318126"/>
                </a:cubicBezTo>
                <a:cubicBezTo>
                  <a:pt x="2525183" y="1332943"/>
                  <a:pt x="2545291" y="1312834"/>
                  <a:pt x="2565400" y="1292726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9" name="Forme libre : forme 28">
            <a:extLst>
              <a:ext uri="{FF2B5EF4-FFF2-40B4-BE49-F238E27FC236}">
                <a16:creationId xmlns:a16="http://schemas.microsoft.com/office/drawing/2014/main" id="{F48755D4-E52D-451E-A862-7FE36C952EA0}"/>
              </a:ext>
            </a:extLst>
          </p:cNvPr>
          <p:cNvSpPr/>
          <p:nvPr/>
        </p:nvSpPr>
        <p:spPr>
          <a:xfrm>
            <a:off x="4527550" y="1098550"/>
            <a:ext cx="101600" cy="171450"/>
          </a:xfrm>
          <a:custGeom>
            <a:avLst/>
            <a:gdLst>
              <a:gd name="connsiteX0" fmla="*/ 101600 w 101600"/>
              <a:gd name="connsiteY0" fmla="*/ 0 h 171450"/>
              <a:gd name="connsiteX1" fmla="*/ 50800 w 101600"/>
              <a:gd name="connsiteY1" fmla="*/ 127000 h 171450"/>
              <a:gd name="connsiteX2" fmla="*/ 0 w 101600"/>
              <a:gd name="connsiteY2" fmla="*/ 171450 h 171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1600" h="171450">
                <a:moveTo>
                  <a:pt x="101600" y="0"/>
                </a:moveTo>
                <a:cubicBezTo>
                  <a:pt x="84666" y="49212"/>
                  <a:pt x="67733" y="98425"/>
                  <a:pt x="50800" y="127000"/>
                </a:cubicBezTo>
                <a:cubicBezTo>
                  <a:pt x="33867" y="155575"/>
                  <a:pt x="16933" y="163512"/>
                  <a:pt x="0" y="17145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0" name="Forme libre : forme 29">
            <a:extLst>
              <a:ext uri="{FF2B5EF4-FFF2-40B4-BE49-F238E27FC236}">
                <a16:creationId xmlns:a16="http://schemas.microsoft.com/office/drawing/2014/main" id="{DDA203F8-C9E1-4AFD-B1A6-58AF2240B747}"/>
              </a:ext>
            </a:extLst>
          </p:cNvPr>
          <p:cNvSpPr/>
          <p:nvPr/>
        </p:nvSpPr>
        <p:spPr>
          <a:xfrm>
            <a:off x="3016250" y="2482850"/>
            <a:ext cx="1377950" cy="711200"/>
          </a:xfrm>
          <a:custGeom>
            <a:avLst/>
            <a:gdLst>
              <a:gd name="connsiteX0" fmla="*/ 1377950 w 1377950"/>
              <a:gd name="connsiteY0" fmla="*/ 0 h 711200"/>
              <a:gd name="connsiteX1" fmla="*/ 1295400 w 1377950"/>
              <a:gd name="connsiteY1" fmla="*/ 101600 h 711200"/>
              <a:gd name="connsiteX2" fmla="*/ 996950 w 1377950"/>
              <a:gd name="connsiteY2" fmla="*/ 209550 h 711200"/>
              <a:gd name="connsiteX3" fmla="*/ 730250 w 1377950"/>
              <a:gd name="connsiteY3" fmla="*/ 508000 h 711200"/>
              <a:gd name="connsiteX4" fmla="*/ 469900 w 1377950"/>
              <a:gd name="connsiteY4" fmla="*/ 577850 h 711200"/>
              <a:gd name="connsiteX5" fmla="*/ 247650 w 1377950"/>
              <a:gd name="connsiteY5" fmla="*/ 679450 h 711200"/>
              <a:gd name="connsiteX6" fmla="*/ 0 w 1377950"/>
              <a:gd name="connsiteY6" fmla="*/ 711200 h 711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377950" h="711200">
                <a:moveTo>
                  <a:pt x="1377950" y="0"/>
                </a:moveTo>
                <a:cubicBezTo>
                  <a:pt x="1368425" y="33337"/>
                  <a:pt x="1358900" y="66675"/>
                  <a:pt x="1295400" y="101600"/>
                </a:cubicBezTo>
                <a:cubicBezTo>
                  <a:pt x="1231900" y="136525"/>
                  <a:pt x="1091142" y="141817"/>
                  <a:pt x="996950" y="209550"/>
                </a:cubicBezTo>
                <a:cubicBezTo>
                  <a:pt x="902758" y="277283"/>
                  <a:pt x="818092" y="446617"/>
                  <a:pt x="730250" y="508000"/>
                </a:cubicBezTo>
                <a:cubicBezTo>
                  <a:pt x="642408" y="569383"/>
                  <a:pt x="550333" y="549275"/>
                  <a:pt x="469900" y="577850"/>
                </a:cubicBezTo>
                <a:cubicBezTo>
                  <a:pt x="389467" y="606425"/>
                  <a:pt x="325967" y="657225"/>
                  <a:pt x="247650" y="679450"/>
                </a:cubicBezTo>
                <a:cubicBezTo>
                  <a:pt x="169333" y="701675"/>
                  <a:pt x="84666" y="706437"/>
                  <a:pt x="0" y="71120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3" name="Forme libre : forme 32">
            <a:extLst>
              <a:ext uri="{FF2B5EF4-FFF2-40B4-BE49-F238E27FC236}">
                <a16:creationId xmlns:a16="http://schemas.microsoft.com/office/drawing/2014/main" id="{FF0BF8AA-3094-4C50-B547-95E6ECEA66B7}"/>
              </a:ext>
            </a:extLst>
          </p:cNvPr>
          <p:cNvSpPr/>
          <p:nvPr/>
        </p:nvSpPr>
        <p:spPr>
          <a:xfrm>
            <a:off x="5092700" y="5222875"/>
            <a:ext cx="949325" cy="958850"/>
          </a:xfrm>
          <a:custGeom>
            <a:avLst/>
            <a:gdLst>
              <a:gd name="connsiteX0" fmla="*/ 733425 w 733425"/>
              <a:gd name="connsiteY0" fmla="*/ 0 h 841375"/>
              <a:gd name="connsiteX1" fmla="*/ 695325 w 733425"/>
              <a:gd name="connsiteY1" fmla="*/ 111125 h 841375"/>
              <a:gd name="connsiteX2" fmla="*/ 619125 w 733425"/>
              <a:gd name="connsiteY2" fmla="*/ 231775 h 841375"/>
              <a:gd name="connsiteX3" fmla="*/ 377825 w 733425"/>
              <a:gd name="connsiteY3" fmla="*/ 323850 h 841375"/>
              <a:gd name="connsiteX4" fmla="*/ 190500 w 733425"/>
              <a:gd name="connsiteY4" fmla="*/ 571500 h 841375"/>
              <a:gd name="connsiteX5" fmla="*/ 222250 w 733425"/>
              <a:gd name="connsiteY5" fmla="*/ 603250 h 841375"/>
              <a:gd name="connsiteX6" fmla="*/ 196850 w 733425"/>
              <a:gd name="connsiteY6" fmla="*/ 654050 h 841375"/>
              <a:gd name="connsiteX7" fmla="*/ 212725 w 733425"/>
              <a:gd name="connsiteY7" fmla="*/ 708025 h 841375"/>
              <a:gd name="connsiteX8" fmla="*/ 123825 w 733425"/>
              <a:gd name="connsiteY8" fmla="*/ 771525 h 841375"/>
              <a:gd name="connsiteX9" fmla="*/ 0 w 733425"/>
              <a:gd name="connsiteY9" fmla="*/ 841375 h 841375"/>
              <a:gd name="connsiteX0" fmla="*/ 939800 w 939800"/>
              <a:gd name="connsiteY0" fmla="*/ 0 h 949325"/>
              <a:gd name="connsiteX1" fmla="*/ 901700 w 939800"/>
              <a:gd name="connsiteY1" fmla="*/ 111125 h 949325"/>
              <a:gd name="connsiteX2" fmla="*/ 825500 w 939800"/>
              <a:gd name="connsiteY2" fmla="*/ 231775 h 949325"/>
              <a:gd name="connsiteX3" fmla="*/ 584200 w 939800"/>
              <a:gd name="connsiteY3" fmla="*/ 323850 h 949325"/>
              <a:gd name="connsiteX4" fmla="*/ 396875 w 939800"/>
              <a:gd name="connsiteY4" fmla="*/ 571500 h 949325"/>
              <a:gd name="connsiteX5" fmla="*/ 428625 w 939800"/>
              <a:gd name="connsiteY5" fmla="*/ 603250 h 949325"/>
              <a:gd name="connsiteX6" fmla="*/ 403225 w 939800"/>
              <a:gd name="connsiteY6" fmla="*/ 654050 h 949325"/>
              <a:gd name="connsiteX7" fmla="*/ 419100 w 939800"/>
              <a:gd name="connsiteY7" fmla="*/ 708025 h 949325"/>
              <a:gd name="connsiteX8" fmla="*/ 330200 w 939800"/>
              <a:gd name="connsiteY8" fmla="*/ 771525 h 949325"/>
              <a:gd name="connsiteX9" fmla="*/ 0 w 939800"/>
              <a:gd name="connsiteY9" fmla="*/ 949325 h 949325"/>
              <a:gd name="connsiteX0" fmla="*/ 949325 w 949325"/>
              <a:gd name="connsiteY0" fmla="*/ 0 h 958850"/>
              <a:gd name="connsiteX1" fmla="*/ 901700 w 949325"/>
              <a:gd name="connsiteY1" fmla="*/ 120650 h 958850"/>
              <a:gd name="connsiteX2" fmla="*/ 825500 w 949325"/>
              <a:gd name="connsiteY2" fmla="*/ 241300 h 958850"/>
              <a:gd name="connsiteX3" fmla="*/ 584200 w 949325"/>
              <a:gd name="connsiteY3" fmla="*/ 333375 h 958850"/>
              <a:gd name="connsiteX4" fmla="*/ 396875 w 949325"/>
              <a:gd name="connsiteY4" fmla="*/ 581025 h 958850"/>
              <a:gd name="connsiteX5" fmla="*/ 428625 w 949325"/>
              <a:gd name="connsiteY5" fmla="*/ 612775 h 958850"/>
              <a:gd name="connsiteX6" fmla="*/ 403225 w 949325"/>
              <a:gd name="connsiteY6" fmla="*/ 663575 h 958850"/>
              <a:gd name="connsiteX7" fmla="*/ 419100 w 949325"/>
              <a:gd name="connsiteY7" fmla="*/ 717550 h 958850"/>
              <a:gd name="connsiteX8" fmla="*/ 330200 w 949325"/>
              <a:gd name="connsiteY8" fmla="*/ 781050 h 958850"/>
              <a:gd name="connsiteX9" fmla="*/ 0 w 949325"/>
              <a:gd name="connsiteY9" fmla="*/ 958850 h 958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949325" h="958850">
                <a:moveTo>
                  <a:pt x="949325" y="0"/>
                </a:moveTo>
                <a:cubicBezTo>
                  <a:pt x="939800" y="36248"/>
                  <a:pt x="922337" y="80434"/>
                  <a:pt x="901700" y="120650"/>
                </a:cubicBezTo>
                <a:cubicBezTo>
                  <a:pt x="881063" y="160866"/>
                  <a:pt x="878417" y="205846"/>
                  <a:pt x="825500" y="241300"/>
                </a:cubicBezTo>
                <a:cubicBezTo>
                  <a:pt x="772583" y="276754"/>
                  <a:pt x="655637" y="276754"/>
                  <a:pt x="584200" y="333375"/>
                </a:cubicBezTo>
                <a:cubicBezTo>
                  <a:pt x="512762" y="389996"/>
                  <a:pt x="422804" y="534458"/>
                  <a:pt x="396875" y="581025"/>
                </a:cubicBezTo>
                <a:cubicBezTo>
                  <a:pt x="370946" y="627592"/>
                  <a:pt x="427567" y="599017"/>
                  <a:pt x="428625" y="612775"/>
                </a:cubicBezTo>
                <a:cubicBezTo>
                  <a:pt x="429683" y="626533"/>
                  <a:pt x="404812" y="646113"/>
                  <a:pt x="403225" y="663575"/>
                </a:cubicBezTo>
                <a:cubicBezTo>
                  <a:pt x="401638" y="681037"/>
                  <a:pt x="431271" y="697971"/>
                  <a:pt x="419100" y="717550"/>
                </a:cubicBezTo>
                <a:cubicBezTo>
                  <a:pt x="406929" y="737129"/>
                  <a:pt x="365654" y="758825"/>
                  <a:pt x="330200" y="781050"/>
                </a:cubicBezTo>
                <a:cubicBezTo>
                  <a:pt x="294746" y="803275"/>
                  <a:pt x="44185" y="935037"/>
                  <a:pt x="0" y="95885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4" name="Forme libre : forme 3">
            <a:extLst>
              <a:ext uri="{FF2B5EF4-FFF2-40B4-BE49-F238E27FC236}">
                <a16:creationId xmlns:a16="http://schemas.microsoft.com/office/drawing/2014/main" id="{9785E986-7D90-49DA-8C7B-6E217AE16429}"/>
              </a:ext>
            </a:extLst>
          </p:cNvPr>
          <p:cNvSpPr/>
          <p:nvPr/>
        </p:nvSpPr>
        <p:spPr>
          <a:xfrm>
            <a:off x="9458297" y="1866900"/>
            <a:ext cx="218196" cy="3594735"/>
          </a:xfrm>
          <a:custGeom>
            <a:avLst/>
            <a:gdLst>
              <a:gd name="connsiteX0" fmla="*/ 57178 w 214952"/>
              <a:gd name="connsiteY0" fmla="*/ 0 h 3152775"/>
              <a:gd name="connsiteX1" fmla="*/ 19078 w 214952"/>
              <a:gd name="connsiteY1" fmla="*/ 762000 h 3152775"/>
              <a:gd name="connsiteX2" fmla="*/ 19078 w 214952"/>
              <a:gd name="connsiteY2" fmla="*/ 1000125 h 3152775"/>
              <a:gd name="connsiteX3" fmla="*/ 76228 w 214952"/>
              <a:gd name="connsiteY3" fmla="*/ 1285875 h 3152775"/>
              <a:gd name="connsiteX4" fmla="*/ 76228 w 214952"/>
              <a:gd name="connsiteY4" fmla="*/ 1647825 h 3152775"/>
              <a:gd name="connsiteX5" fmla="*/ 28 w 214952"/>
              <a:gd name="connsiteY5" fmla="*/ 2057400 h 3152775"/>
              <a:gd name="connsiteX6" fmla="*/ 85753 w 214952"/>
              <a:gd name="connsiteY6" fmla="*/ 2314575 h 3152775"/>
              <a:gd name="connsiteX7" fmla="*/ 209578 w 214952"/>
              <a:gd name="connsiteY7" fmla="*/ 2505075 h 3152775"/>
              <a:gd name="connsiteX8" fmla="*/ 181003 w 214952"/>
              <a:gd name="connsiteY8" fmla="*/ 3152775 h 3152775"/>
              <a:gd name="connsiteX0" fmla="*/ 57178 w 218196"/>
              <a:gd name="connsiteY0" fmla="*/ 0 h 3541395"/>
              <a:gd name="connsiteX1" fmla="*/ 19078 w 218196"/>
              <a:gd name="connsiteY1" fmla="*/ 762000 h 3541395"/>
              <a:gd name="connsiteX2" fmla="*/ 19078 w 218196"/>
              <a:gd name="connsiteY2" fmla="*/ 1000125 h 3541395"/>
              <a:gd name="connsiteX3" fmla="*/ 76228 w 218196"/>
              <a:gd name="connsiteY3" fmla="*/ 1285875 h 3541395"/>
              <a:gd name="connsiteX4" fmla="*/ 76228 w 218196"/>
              <a:gd name="connsiteY4" fmla="*/ 1647825 h 3541395"/>
              <a:gd name="connsiteX5" fmla="*/ 28 w 218196"/>
              <a:gd name="connsiteY5" fmla="*/ 2057400 h 3541395"/>
              <a:gd name="connsiteX6" fmla="*/ 85753 w 218196"/>
              <a:gd name="connsiteY6" fmla="*/ 2314575 h 3541395"/>
              <a:gd name="connsiteX7" fmla="*/ 209578 w 218196"/>
              <a:gd name="connsiteY7" fmla="*/ 2505075 h 3541395"/>
              <a:gd name="connsiteX8" fmla="*/ 196243 w 218196"/>
              <a:gd name="connsiteY8" fmla="*/ 3541395 h 3541395"/>
              <a:gd name="connsiteX0" fmla="*/ 57178 w 218196"/>
              <a:gd name="connsiteY0" fmla="*/ 0 h 3594735"/>
              <a:gd name="connsiteX1" fmla="*/ 19078 w 218196"/>
              <a:gd name="connsiteY1" fmla="*/ 762000 h 3594735"/>
              <a:gd name="connsiteX2" fmla="*/ 19078 w 218196"/>
              <a:gd name="connsiteY2" fmla="*/ 1000125 h 3594735"/>
              <a:gd name="connsiteX3" fmla="*/ 76228 w 218196"/>
              <a:gd name="connsiteY3" fmla="*/ 1285875 h 3594735"/>
              <a:gd name="connsiteX4" fmla="*/ 76228 w 218196"/>
              <a:gd name="connsiteY4" fmla="*/ 1647825 h 3594735"/>
              <a:gd name="connsiteX5" fmla="*/ 28 w 218196"/>
              <a:gd name="connsiteY5" fmla="*/ 2057400 h 3594735"/>
              <a:gd name="connsiteX6" fmla="*/ 85753 w 218196"/>
              <a:gd name="connsiteY6" fmla="*/ 2314575 h 3594735"/>
              <a:gd name="connsiteX7" fmla="*/ 209578 w 218196"/>
              <a:gd name="connsiteY7" fmla="*/ 2505075 h 3594735"/>
              <a:gd name="connsiteX8" fmla="*/ 196243 w 218196"/>
              <a:gd name="connsiteY8" fmla="*/ 3594735 h 35947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18196" h="3594735">
                <a:moveTo>
                  <a:pt x="57178" y="0"/>
                </a:moveTo>
                <a:cubicBezTo>
                  <a:pt x="41303" y="297656"/>
                  <a:pt x="25428" y="595313"/>
                  <a:pt x="19078" y="762000"/>
                </a:cubicBezTo>
                <a:cubicBezTo>
                  <a:pt x="12728" y="928688"/>
                  <a:pt x="9553" y="912813"/>
                  <a:pt x="19078" y="1000125"/>
                </a:cubicBezTo>
                <a:cubicBezTo>
                  <a:pt x="28603" y="1087437"/>
                  <a:pt x="66703" y="1177925"/>
                  <a:pt x="76228" y="1285875"/>
                </a:cubicBezTo>
                <a:cubicBezTo>
                  <a:pt x="85753" y="1393825"/>
                  <a:pt x="88928" y="1519238"/>
                  <a:pt x="76228" y="1647825"/>
                </a:cubicBezTo>
                <a:cubicBezTo>
                  <a:pt x="63528" y="1776412"/>
                  <a:pt x="-1560" y="1946275"/>
                  <a:pt x="28" y="2057400"/>
                </a:cubicBezTo>
                <a:cubicBezTo>
                  <a:pt x="1615" y="2168525"/>
                  <a:pt x="50828" y="2239963"/>
                  <a:pt x="85753" y="2314575"/>
                </a:cubicBezTo>
                <a:cubicBezTo>
                  <a:pt x="120678" y="2389187"/>
                  <a:pt x="193703" y="2365375"/>
                  <a:pt x="209578" y="2505075"/>
                </a:cubicBezTo>
                <a:cubicBezTo>
                  <a:pt x="225453" y="2644775"/>
                  <a:pt x="218468" y="3340735"/>
                  <a:pt x="196243" y="3594735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7" name="Forme libre : forme 6">
            <a:extLst>
              <a:ext uri="{FF2B5EF4-FFF2-40B4-BE49-F238E27FC236}">
                <a16:creationId xmlns:a16="http://schemas.microsoft.com/office/drawing/2014/main" id="{DE2091A2-893D-4FD9-B5DC-08FAAC12AD69}"/>
              </a:ext>
            </a:extLst>
          </p:cNvPr>
          <p:cNvSpPr/>
          <p:nvPr/>
        </p:nvSpPr>
        <p:spPr>
          <a:xfrm>
            <a:off x="4667250" y="1800225"/>
            <a:ext cx="3514743" cy="3819524"/>
          </a:xfrm>
          <a:custGeom>
            <a:avLst/>
            <a:gdLst>
              <a:gd name="connsiteX0" fmla="*/ 0 w 4103757"/>
              <a:gd name="connsiteY0" fmla="*/ 3510562 h 3510562"/>
              <a:gd name="connsiteX1" fmla="*/ 228600 w 4103757"/>
              <a:gd name="connsiteY1" fmla="*/ 3215287 h 3510562"/>
              <a:gd name="connsiteX2" fmla="*/ 400050 w 4103757"/>
              <a:gd name="connsiteY2" fmla="*/ 3053362 h 3510562"/>
              <a:gd name="connsiteX3" fmla="*/ 923925 w 4103757"/>
              <a:gd name="connsiteY3" fmla="*/ 2748562 h 3510562"/>
              <a:gd name="connsiteX4" fmla="*/ 1162050 w 4103757"/>
              <a:gd name="connsiteY4" fmla="*/ 2691412 h 3510562"/>
              <a:gd name="connsiteX5" fmla="*/ 1533525 w 4103757"/>
              <a:gd name="connsiteY5" fmla="*/ 2500912 h 3510562"/>
              <a:gd name="connsiteX6" fmla="*/ 1638300 w 4103757"/>
              <a:gd name="connsiteY6" fmla="*/ 2110387 h 3510562"/>
              <a:gd name="connsiteX7" fmla="*/ 1838325 w 4103757"/>
              <a:gd name="connsiteY7" fmla="*/ 1719862 h 3510562"/>
              <a:gd name="connsiteX8" fmla="*/ 2190750 w 4103757"/>
              <a:gd name="connsiteY8" fmla="*/ 1291237 h 3510562"/>
              <a:gd name="connsiteX9" fmla="*/ 2381250 w 4103757"/>
              <a:gd name="connsiteY9" fmla="*/ 976912 h 3510562"/>
              <a:gd name="connsiteX10" fmla="*/ 2705100 w 4103757"/>
              <a:gd name="connsiteY10" fmla="*/ 795937 h 3510562"/>
              <a:gd name="connsiteX11" fmla="*/ 3181350 w 4103757"/>
              <a:gd name="connsiteY11" fmla="*/ 405412 h 3510562"/>
              <a:gd name="connsiteX12" fmla="*/ 3371850 w 4103757"/>
              <a:gd name="connsiteY12" fmla="*/ 110137 h 3510562"/>
              <a:gd name="connsiteX0" fmla="*/ 0 w 3181350"/>
              <a:gd name="connsiteY0" fmla="*/ 3105150 h 3105150"/>
              <a:gd name="connsiteX1" fmla="*/ 228600 w 3181350"/>
              <a:gd name="connsiteY1" fmla="*/ 2809875 h 3105150"/>
              <a:gd name="connsiteX2" fmla="*/ 400050 w 3181350"/>
              <a:gd name="connsiteY2" fmla="*/ 2647950 h 3105150"/>
              <a:gd name="connsiteX3" fmla="*/ 923925 w 3181350"/>
              <a:gd name="connsiteY3" fmla="*/ 2343150 h 3105150"/>
              <a:gd name="connsiteX4" fmla="*/ 1162050 w 3181350"/>
              <a:gd name="connsiteY4" fmla="*/ 2286000 h 3105150"/>
              <a:gd name="connsiteX5" fmla="*/ 1533525 w 3181350"/>
              <a:gd name="connsiteY5" fmla="*/ 2095500 h 3105150"/>
              <a:gd name="connsiteX6" fmla="*/ 1638300 w 3181350"/>
              <a:gd name="connsiteY6" fmla="*/ 1704975 h 3105150"/>
              <a:gd name="connsiteX7" fmla="*/ 1838325 w 3181350"/>
              <a:gd name="connsiteY7" fmla="*/ 1314450 h 3105150"/>
              <a:gd name="connsiteX8" fmla="*/ 2190750 w 3181350"/>
              <a:gd name="connsiteY8" fmla="*/ 885825 h 3105150"/>
              <a:gd name="connsiteX9" fmla="*/ 2381250 w 3181350"/>
              <a:gd name="connsiteY9" fmla="*/ 571500 h 3105150"/>
              <a:gd name="connsiteX10" fmla="*/ 2705100 w 3181350"/>
              <a:gd name="connsiteY10" fmla="*/ 390525 h 3105150"/>
              <a:gd name="connsiteX11" fmla="*/ 3181350 w 3181350"/>
              <a:gd name="connsiteY11" fmla="*/ 0 h 3105150"/>
              <a:gd name="connsiteX0" fmla="*/ 0 w 3181350"/>
              <a:gd name="connsiteY0" fmla="*/ 3105150 h 3105150"/>
              <a:gd name="connsiteX1" fmla="*/ 228600 w 3181350"/>
              <a:gd name="connsiteY1" fmla="*/ 2809875 h 3105150"/>
              <a:gd name="connsiteX2" fmla="*/ 400050 w 3181350"/>
              <a:gd name="connsiteY2" fmla="*/ 2647950 h 3105150"/>
              <a:gd name="connsiteX3" fmla="*/ 923925 w 3181350"/>
              <a:gd name="connsiteY3" fmla="*/ 2343150 h 3105150"/>
              <a:gd name="connsiteX4" fmla="*/ 1162050 w 3181350"/>
              <a:gd name="connsiteY4" fmla="*/ 2286000 h 3105150"/>
              <a:gd name="connsiteX5" fmla="*/ 1533525 w 3181350"/>
              <a:gd name="connsiteY5" fmla="*/ 2095500 h 3105150"/>
              <a:gd name="connsiteX6" fmla="*/ 1638300 w 3181350"/>
              <a:gd name="connsiteY6" fmla="*/ 1704975 h 3105150"/>
              <a:gd name="connsiteX7" fmla="*/ 1838325 w 3181350"/>
              <a:gd name="connsiteY7" fmla="*/ 1314450 h 3105150"/>
              <a:gd name="connsiteX8" fmla="*/ 2190750 w 3181350"/>
              <a:gd name="connsiteY8" fmla="*/ 885825 h 3105150"/>
              <a:gd name="connsiteX9" fmla="*/ 2381250 w 3181350"/>
              <a:gd name="connsiteY9" fmla="*/ 571500 h 3105150"/>
              <a:gd name="connsiteX10" fmla="*/ 2705100 w 3181350"/>
              <a:gd name="connsiteY10" fmla="*/ 390525 h 3105150"/>
              <a:gd name="connsiteX11" fmla="*/ 3181350 w 3181350"/>
              <a:gd name="connsiteY11" fmla="*/ 0 h 3105150"/>
              <a:gd name="connsiteX12" fmla="*/ 3181350 w 3181350"/>
              <a:gd name="connsiteY12" fmla="*/ 0 h 3105150"/>
              <a:gd name="connsiteX0" fmla="*/ 0 w 3333750"/>
              <a:gd name="connsiteY0" fmla="*/ 3305175 h 3305175"/>
              <a:gd name="connsiteX1" fmla="*/ 228600 w 3333750"/>
              <a:gd name="connsiteY1" fmla="*/ 3009900 h 3305175"/>
              <a:gd name="connsiteX2" fmla="*/ 400050 w 3333750"/>
              <a:gd name="connsiteY2" fmla="*/ 2847975 h 3305175"/>
              <a:gd name="connsiteX3" fmla="*/ 923925 w 3333750"/>
              <a:gd name="connsiteY3" fmla="*/ 2543175 h 3305175"/>
              <a:gd name="connsiteX4" fmla="*/ 1162050 w 3333750"/>
              <a:gd name="connsiteY4" fmla="*/ 2486025 h 3305175"/>
              <a:gd name="connsiteX5" fmla="*/ 1533525 w 3333750"/>
              <a:gd name="connsiteY5" fmla="*/ 2295525 h 3305175"/>
              <a:gd name="connsiteX6" fmla="*/ 1638300 w 3333750"/>
              <a:gd name="connsiteY6" fmla="*/ 1905000 h 3305175"/>
              <a:gd name="connsiteX7" fmla="*/ 1838325 w 3333750"/>
              <a:gd name="connsiteY7" fmla="*/ 1514475 h 3305175"/>
              <a:gd name="connsiteX8" fmla="*/ 2190750 w 3333750"/>
              <a:gd name="connsiteY8" fmla="*/ 1085850 h 3305175"/>
              <a:gd name="connsiteX9" fmla="*/ 2381250 w 3333750"/>
              <a:gd name="connsiteY9" fmla="*/ 771525 h 3305175"/>
              <a:gd name="connsiteX10" fmla="*/ 2705100 w 3333750"/>
              <a:gd name="connsiteY10" fmla="*/ 590550 h 3305175"/>
              <a:gd name="connsiteX11" fmla="*/ 3181350 w 3333750"/>
              <a:gd name="connsiteY11" fmla="*/ 200025 h 3305175"/>
              <a:gd name="connsiteX12" fmla="*/ 3333750 w 3333750"/>
              <a:gd name="connsiteY12" fmla="*/ 0 h 3305175"/>
              <a:gd name="connsiteX0" fmla="*/ 0 w 3342637"/>
              <a:gd name="connsiteY0" fmla="*/ 3323045 h 3323045"/>
              <a:gd name="connsiteX1" fmla="*/ 228600 w 3342637"/>
              <a:gd name="connsiteY1" fmla="*/ 3027770 h 3323045"/>
              <a:gd name="connsiteX2" fmla="*/ 400050 w 3342637"/>
              <a:gd name="connsiteY2" fmla="*/ 2865845 h 3323045"/>
              <a:gd name="connsiteX3" fmla="*/ 923925 w 3342637"/>
              <a:gd name="connsiteY3" fmla="*/ 2561045 h 3323045"/>
              <a:gd name="connsiteX4" fmla="*/ 1162050 w 3342637"/>
              <a:gd name="connsiteY4" fmla="*/ 2503895 h 3323045"/>
              <a:gd name="connsiteX5" fmla="*/ 1533525 w 3342637"/>
              <a:gd name="connsiteY5" fmla="*/ 2313395 h 3323045"/>
              <a:gd name="connsiteX6" fmla="*/ 1638300 w 3342637"/>
              <a:gd name="connsiteY6" fmla="*/ 1922870 h 3323045"/>
              <a:gd name="connsiteX7" fmla="*/ 1838325 w 3342637"/>
              <a:gd name="connsiteY7" fmla="*/ 1532345 h 3323045"/>
              <a:gd name="connsiteX8" fmla="*/ 2190750 w 3342637"/>
              <a:gd name="connsiteY8" fmla="*/ 1103720 h 3323045"/>
              <a:gd name="connsiteX9" fmla="*/ 2381250 w 3342637"/>
              <a:gd name="connsiteY9" fmla="*/ 789395 h 3323045"/>
              <a:gd name="connsiteX10" fmla="*/ 2705100 w 3342637"/>
              <a:gd name="connsiteY10" fmla="*/ 608420 h 3323045"/>
              <a:gd name="connsiteX11" fmla="*/ 3181350 w 3342637"/>
              <a:gd name="connsiteY11" fmla="*/ 217895 h 3323045"/>
              <a:gd name="connsiteX12" fmla="*/ 3333750 w 3342637"/>
              <a:gd name="connsiteY12" fmla="*/ 17870 h 3323045"/>
              <a:gd name="connsiteX13" fmla="*/ 3324225 w 3342637"/>
              <a:gd name="connsiteY13" fmla="*/ 8346 h 3323045"/>
              <a:gd name="connsiteX0" fmla="*/ 0 w 3514743"/>
              <a:gd name="connsiteY0" fmla="*/ 3819524 h 3819524"/>
              <a:gd name="connsiteX1" fmla="*/ 228600 w 3514743"/>
              <a:gd name="connsiteY1" fmla="*/ 3524249 h 3819524"/>
              <a:gd name="connsiteX2" fmla="*/ 400050 w 3514743"/>
              <a:gd name="connsiteY2" fmla="*/ 3362324 h 3819524"/>
              <a:gd name="connsiteX3" fmla="*/ 923925 w 3514743"/>
              <a:gd name="connsiteY3" fmla="*/ 3057524 h 3819524"/>
              <a:gd name="connsiteX4" fmla="*/ 1162050 w 3514743"/>
              <a:gd name="connsiteY4" fmla="*/ 3000374 h 3819524"/>
              <a:gd name="connsiteX5" fmla="*/ 1533525 w 3514743"/>
              <a:gd name="connsiteY5" fmla="*/ 2809874 h 3819524"/>
              <a:gd name="connsiteX6" fmla="*/ 1638300 w 3514743"/>
              <a:gd name="connsiteY6" fmla="*/ 2419349 h 3819524"/>
              <a:gd name="connsiteX7" fmla="*/ 1838325 w 3514743"/>
              <a:gd name="connsiteY7" fmla="*/ 2028824 h 3819524"/>
              <a:gd name="connsiteX8" fmla="*/ 2190750 w 3514743"/>
              <a:gd name="connsiteY8" fmla="*/ 1600199 h 3819524"/>
              <a:gd name="connsiteX9" fmla="*/ 2381250 w 3514743"/>
              <a:gd name="connsiteY9" fmla="*/ 1285874 h 3819524"/>
              <a:gd name="connsiteX10" fmla="*/ 2705100 w 3514743"/>
              <a:gd name="connsiteY10" fmla="*/ 1104899 h 3819524"/>
              <a:gd name="connsiteX11" fmla="*/ 3181350 w 3514743"/>
              <a:gd name="connsiteY11" fmla="*/ 714374 h 3819524"/>
              <a:gd name="connsiteX12" fmla="*/ 3333750 w 3514743"/>
              <a:gd name="connsiteY12" fmla="*/ 514349 h 3819524"/>
              <a:gd name="connsiteX13" fmla="*/ 3514725 w 3514743"/>
              <a:gd name="connsiteY13" fmla="*/ 0 h 38195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3514743" h="3819524">
                <a:moveTo>
                  <a:pt x="0" y="3819524"/>
                </a:moveTo>
                <a:cubicBezTo>
                  <a:pt x="80962" y="3709986"/>
                  <a:pt x="161925" y="3600449"/>
                  <a:pt x="228600" y="3524249"/>
                </a:cubicBezTo>
                <a:cubicBezTo>
                  <a:pt x="295275" y="3448049"/>
                  <a:pt x="284163" y="3440111"/>
                  <a:pt x="400050" y="3362324"/>
                </a:cubicBezTo>
                <a:cubicBezTo>
                  <a:pt x="515937" y="3284537"/>
                  <a:pt x="796925" y="3117849"/>
                  <a:pt x="923925" y="3057524"/>
                </a:cubicBezTo>
                <a:cubicBezTo>
                  <a:pt x="1050925" y="2997199"/>
                  <a:pt x="1060450" y="3041649"/>
                  <a:pt x="1162050" y="3000374"/>
                </a:cubicBezTo>
                <a:cubicBezTo>
                  <a:pt x="1263650" y="2959099"/>
                  <a:pt x="1454150" y="2906712"/>
                  <a:pt x="1533525" y="2809874"/>
                </a:cubicBezTo>
                <a:cubicBezTo>
                  <a:pt x="1612900" y="2713036"/>
                  <a:pt x="1587500" y="2549524"/>
                  <a:pt x="1638300" y="2419349"/>
                </a:cubicBezTo>
                <a:cubicBezTo>
                  <a:pt x="1689100" y="2289174"/>
                  <a:pt x="1746250" y="2165349"/>
                  <a:pt x="1838325" y="2028824"/>
                </a:cubicBezTo>
                <a:cubicBezTo>
                  <a:pt x="1930400" y="1892299"/>
                  <a:pt x="2100262" y="1724024"/>
                  <a:pt x="2190750" y="1600199"/>
                </a:cubicBezTo>
                <a:cubicBezTo>
                  <a:pt x="2281238" y="1476374"/>
                  <a:pt x="2295525" y="1368424"/>
                  <a:pt x="2381250" y="1285874"/>
                </a:cubicBezTo>
                <a:cubicBezTo>
                  <a:pt x="2466975" y="1203324"/>
                  <a:pt x="2571750" y="1200149"/>
                  <a:pt x="2705100" y="1104899"/>
                </a:cubicBezTo>
                <a:cubicBezTo>
                  <a:pt x="2838450" y="1009649"/>
                  <a:pt x="3070225" y="828674"/>
                  <a:pt x="3181350" y="714374"/>
                </a:cubicBezTo>
                <a:lnTo>
                  <a:pt x="3333750" y="514349"/>
                </a:lnTo>
                <a:cubicBezTo>
                  <a:pt x="3357562" y="479424"/>
                  <a:pt x="3516709" y="1984"/>
                  <a:pt x="3514725" y="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0" name="Forme libre : forme 9">
            <a:extLst>
              <a:ext uri="{FF2B5EF4-FFF2-40B4-BE49-F238E27FC236}">
                <a16:creationId xmlns:a16="http://schemas.microsoft.com/office/drawing/2014/main" id="{A3F9438B-574A-41ED-A02A-B92F4E8208B1}"/>
              </a:ext>
            </a:extLst>
          </p:cNvPr>
          <p:cNvSpPr/>
          <p:nvPr/>
        </p:nvSpPr>
        <p:spPr>
          <a:xfrm>
            <a:off x="5052060" y="2735580"/>
            <a:ext cx="4960620" cy="2552831"/>
          </a:xfrm>
          <a:custGeom>
            <a:avLst/>
            <a:gdLst>
              <a:gd name="connsiteX0" fmla="*/ 4960620 w 4960620"/>
              <a:gd name="connsiteY0" fmla="*/ 0 h 2552831"/>
              <a:gd name="connsiteX1" fmla="*/ 4472940 w 4960620"/>
              <a:gd name="connsiteY1" fmla="*/ 190500 h 2552831"/>
              <a:gd name="connsiteX2" fmla="*/ 4267200 w 4960620"/>
              <a:gd name="connsiteY2" fmla="*/ 266700 h 2552831"/>
              <a:gd name="connsiteX3" fmla="*/ 3985260 w 4960620"/>
              <a:gd name="connsiteY3" fmla="*/ 419100 h 2552831"/>
              <a:gd name="connsiteX4" fmla="*/ 3810000 w 4960620"/>
              <a:gd name="connsiteY4" fmla="*/ 609600 h 2552831"/>
              <a:gd name="connsiteX5" fmla="*/ 3810000 w 4960620"/>
              <a:gd name="connsiteY5" fmla="*/ 693420 h 2552831"/>
              <a:gd name="connsiteX6" fmla="*/ 3672840 w 4960620"/>
              <a:gd name="connsiteY6" fmla="*/ 838200 h 2552831"/>
              <a:gd name="connsiteX7" fmla="*/ 3489960 w 4960620"/>
              <a:gd name="connsiteY7" fmla="*/ 944880 h 2552831"/>
              <a:gd name="connsiteX8" fmla="*/ 3345180 w 4960620"/>
              <a:gd name="connsiteY8" fmla="*/ 967740 h 2552831"/>
              <a:gd name="connsiteX9" fmla="*/ 3070860 w 4960620"/>
              <a:gd name="connsiteY9" fmla="*/ 1135380 h 2552831"/>
              <a:gd name="connsiteX10" fmla="*/ 2903220 w 4960620"/>
              <a:gd name="connsiteY10" fmla="*/ 1379220 h 2552831"/>
              <a:gd name="connsiteX11" fmla="*/ 2636520 w 4960620"/>
              <a:gd name="connsiteY11" fmla="*/ 1653540 h 2552831"/>
              <a:gd name="connsiteX12" fmla="*/ 2506980 w 4960620"/>
              <a:gd name="connsiteY12" fmla="*/ 1836420 h 2552831"/>
              <a:gd name="connsiteX13" fmla="*/ 2133600 w 4960620"/>
              <a:gd name="connsiteY13" fmla="*/ 2049780 h 2552831"/>
              <a:gd name="connsiteX14" fmla="*/ 1783080 w 4960620"/>
              <a:gd name="connsiteY14" fmla="*/ 2278380 h 2552831"/>
              <a:gd name="connsiteX15" fmla="*/ 1249680 w 4960620"/>
              <a:gd name="connsiteY15" fmla="*/ 2506980 h 2552831"/>
              <a:gd name="connsiteX16" fmla="*/ 830580 w 4960620"/>
              <a:gd name="connsiteY16" fmla="*/ 2453640 h 2552831"/>
              <a:gd name="connsiteX17" fmla="*/ 571500 w 4960620"/>
              <a:gd name="connsiteY17" fmla="*/ 2545080 h 2552831"/>
              <a:gd name="connsiteX18" fmla="*/ 342900 w 4960620"/>
              <a:gd name="connsiteY18" fmla="*/ 2537460 h 2552831"/>
              <a:gd name="connsiteX19" fmla="*/ 236220 w 4960620"/>
              <a:gd name="connsiteY19" fmla="*/ 2453640 h 2552831"/>
              <a:gd name="connsiteX20" fmla="*/ 0 w 4960620"/>
              <a:gd name="connsiteY20" fmla="*/ 2529840 h 25528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4960620" h="2552831">
                <a:moveTo>
                  <a:pt x="4960620" y="0"/>
                </a:moveTo>
                <a:lnTo>
                  <a:pt x="4472940" y="190500"/>
                </a:lnTo>
                <a:cubicBezTo>
                  <a:pt x="4357370" y="234950"/>
                  <a:pt x="4348480" y="228600"/>
                  <a:pt x="4267200" y="266700"/>
                </a:cubicBezTo>
                <a:cubicBezTo>
                  <a:pt x="4185920" y="304800"/>
                  <a:pt x="4061460" y="361950"/>
                  <a:pt x="3985260" y="419100"/>
                </a:cubicBezTo>
                <a:cubicBezTo>
                  <a:pt x="3909060" y="476250"/>
                  <a:pt x="3839210" y="563880"/>
                  <a:pt x="3810000" y="609600"/>
                </a:cubicBezTo>
                <a:cubicBezTo>
                  <a:pt x="3780790" y="655320"/>
                  <a:pt x="3832860" y="655320"/>
                  <a:pt x="3810000" y="693420"/>
                </a:cubicBezTo>
                <a:cubicBezTo>
                  <a:pt x="3787140" y="731520"/>
                  <a:pt x="3726180" y="796290"/>
                  <a:pt x="3672840" y="838200"/>
                </a:cubicBezTo>
                <a:cubicBezTo>
                  <a:pt x="3619500" y="880110"/>
                  <a:pt x="3544570" y="923290"/>
                  <a:pt x="3489960" y="944880"/>
                </a:cubicBezTo>
                <a:cubicBezTo>
                  <a:pt x="3435350" y="966470"/>
                  <a:pt x="3415030" y="935990"/>
                  <a:pt x="3345180" y="967740"/>
                </a:cubicBezTo>
                <a:cubicBezTo>
                  <a:pt x="3275330" y="999490"/>
                  <a:pt x="3144520" y="1066800"/>
                  <a:pt x="3070860" y="1135380"/>
                </a:cubicBezTo>
                <a:cubicBezTo>
                  <a:pt x="2997200" y="1203960"/>
                  <a:pt x="2975610" y="1292860"/>
                  <a:pt x="2903220" y="1379220"/>
                </a:cubicBezTo>
                <a:cubicBezTo>
                  <a:pt x="2830830" y="1465580"/>
                  <a:pt x="2702560" y="1577340"/>
                  <a:pt x="2636520" y="1653540"/>
                </a:cubicBezTo>
                <a:cubicBezTo>
                  <a:pt x="2570480" y="1729740"/>
                  <a:pt x="2590800" y="1770380"/>
                  <a:pt x="2506980" y="1836420"/>
                </a:cubicBezTo>
                <a:cubicBezTo>
                  <a:pt x="2423160" y="1902460"/>
                  <a:pt x="2254250" y="1976120"/>
                  <a:pt x="2133600" y="2049780"/>
                </a:cubicBezTo>
                <a:cubicBezTo>
                  <a:pt x="2012950" y="2123440"/>
                  <a:pt x="1930400" y="2202180"/>
                  <a:pt x="1783080" y="2278380"/>
                </a:cubicBezTo>
                <a:cubicBezTo>
                  <a:pt x="1635760" y="2354580"/>
                  <a:pt x="1408430" y="2477770"/>
                  <a:pt x="1249680" y="2506980"/>
                </a:cubicBezTo>
                <a:cubicBezTo>
                  <a:pt x="1090930" y="2536190"/>
                  <a:pt x="943610" y="2447290"/>
                  <a:pt x="830580" y="2453640"/>
                </a:cubicBezTo>
                <a:cubicBezTo>
                  <a:pt x="717550" y="2459990"/>
                  <a:pt x="652780" y="2531110"/>
                  <a:pt x="571500" y="2545080"/>
                </a:cubicBezTo>
                <a:cubicBezTo>
                  <a:pt x="490220" y="2559050"/>
                  <a:pt x="398780" y="2552700"/>
                  <a:pt x="342900" y="2537460"/>
                </a:cubicBezTo>
                <a:cubicBezTo>
                  <a:pt x="287020" y="2522220"/>
                  <a:pt x="293370" y="2454910"/>
                  <a:pt x="236220" y="2453640"/>
                </a:cubicBezTo>
                <a:cubicBezTo>
                  <a:pt x="179070" y="2452370"/>
                  <a:pt x="89535" y="2491105"/>
                  <a:pt x="0" y="252984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2" name="Forme libre : forme 11">
            <a:extLst>
              <a:ext uri="{FF2B5EF4-FFF2-40B4-BE49-F238E27FC236}">
                <a16:creationId xmlns:a16="http://schemas.microsoft.com/office/drawing/2014/main" id="{944CCB70-F3D6-4557-9C2F-76D3681E987B}"/>
              </a:ext>
            </a:extLst>
          </p:cNvPr>
          <p:cNvSpPr/>
          <p:nvPr/>
        </p:nvSpPr>
        <p:spPr>
          <a:xfrm>
            <a:off x="4076700" y="2202180"/>
            <a:ext cx="4556760" cy="3308828"/>
          </a:xfrm>
          <a:custGeom>
            <a:avLst/>
            <a:gdLst>
              <a:gd name="connsiteX0" fmla="*/ 0 w 4556760"/>
              <a:gd name="connsiteY0" fmla="*/ 0 h 3308828"/>
              <a:gd name="connsiteX1" fmla="*/ 266700 w 4556760"/>
              <a:gd name="connsiteY1" fmla="*/ 243840 h 3308828"/>
              <a:gd name="connsiteX2" fmla="*/ 670560 w 4556760"/>
              <a:gd name="connsiteY2" fmla="*/ 457200 h 3308828"/>
              <a:gd name="connsiteX3" fmla="*/ 1219200 w 4556760"/>
              <a:gd name="connsiteY3" fmla="*/ 807720 h 3308828"/>
              <a:gd name="connsiteX4" fmla="*/ 1341120 w 4556760"/>
              <a:gd name="connsiteY4" fmla="*/ 967740 h 3308828"/>
              <a:gd name="connsiteX5" fmla="*/ 1661160 w 4556760"/>
              <a:gd name="connsiteY5" fmla="*/ 1333500 h 3308828"/>
              <a:gd name="connsiteX6" fmla="*/ 2080260 w 4556760"/>
              <a:gd name="connsiteY6" fmla="*/ 1661160 h 3308828"/>
              <a:gd name="connsiteX7" fmla="*/ 2484120 w 4556760"/>
              <a:gd name="connsiteY7" fmla="*/ 1927860 h 3308828"/>
              <a:gd name="connsiteX8" fmla="*/ 2865120 w 4556760"/>
              <a:gd name="connsiteY8" fmla="*/ 2171700 h 3308828"/>
              <a:gd name="connsiteX9" fmla="*/ 3055620 w 4556760"/>
              <a:gd name="connsiteY9" fmla="*/ 2514600 h 3308828"/>
              <a:gd name="connsiteX10" fmla="*/ 3322320 w 4556760"/>
              <a:gd name="connsiteY10" fmla="*/ 2674620 h 3308828"/>
              <a:gd name="connsiteX11" fmla="*/ 3825240 w 4556760"/>
              <a:gd name="connsiteY11" fmla="*/ 2743200 h 3308828"/>
              <a:gd name="connsiteX12" fmla="*/ 4008120 w 4556760"/>
              <a:gd name="connsiteY12" fmla="*/ 2895600 h 3308828"/>
              <a:gd name="connsiteX13" fmla="*/ 4465320 w 4556760"/>
              <a:gd name="connsiteY13" fmla="*/ 3246120 h 3308828"/>
              <a:gd name="connsiteX14" fmla="*/ 4556760 w 4556760"/>
              <a:gd name="connsiteY14" fmla="*/ 3307080 h 33088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4556760" h="3308828">
                <a:moveTo>
                  <a:pt x="0" y="0"/>
                </a:moveTo>
                <a:cubicBezTo>
                  <a:pt x="77470" y="83820"/>
                  <a:pt x="154940" y="167640"/>
                  <a:pt x="266700" y="243840"/>
                </a:cubicBezTo>
                <a:cubicBezTo>
                  <a:pt x="378460" y="320040"/>
                  <a:pt x="511810" y="363220"/>
                  <a:pt x="670560" y="457200"/>
                </a:cubicBezTo>
                <a:cubicBezTo>
                  <a:pt x="829310" y="551180"/>
                  <a:pt x="1107440" y="722630"/>
                  <a:pt x="1219200" y="807720"/>
                </a:cubicBezTo>
                <a:cubicBezTo>
                  <a:pt x="1330960" y="892810"/>
                  <a:pt x="1267460" y="880110"/>
                  <a:pt x="1341120" y="967740"/>
                </a:cubicBezTo>
                <a:cubicBezTo>
                  <a:pt x="1414780" y="1055370"/>
                  <a:pt x="1537970" y="1217930"/>
                  <a:pt x="1661160" y="1333500"/>
                </a:cubicBezTo>
                <a:cubicBezTo>
                  <a:pt x="1784350" y="1449070"/>
                  <a:pt x="1943100" y="1562100"/>
                  <a:pt x="2080260" y="1661160"/>
                </a:cubicBezTo>
                <a:cubicBezTo>
                  <a:pt x="2217420" y="1760220"/>
                  <a:pt x="2353310" y="1842770"/>
                  <a:pt x="2484120" y="1927860"/>
                </a:cubicBezTo>
                <a:cubicBezTo>
                  <a:pt x="2614930" y="2012950"/>
                  <a:pt x="2769870" y="2073910"/>
                  <a:pt x="2865120" y="2171700"/>
                </a:cubicBezTo>
                <a:cubicBezTo>
                  <a:pt x="2960370" y="2269490"/>
                  <a:pt x="2979420" y="2430780"/>
                  <a:pt x="3055620" y="2514600"/>
                </a:cubicBezTo>
                <a:cubicBezTo>
                  <a:pt x="3131820" y="2598420"/>
                  <a:pt x="3194050" y="2636520"/>
                  <a:pt x="3322320" y="2674620"/>
                </a:cubicBezTo>
                <a:cubicBezTo>
                  <a:pt x="3450590" y="2712720"/>
                  <a:pt x="3710940" y="2706370"/>
                  <a:pt x="3825240" y="2743200"/>
                </a:cubicBezTo>
                <a:cubicBezTo>
                  <a:pt x="3939540" y="2780030"/>
                  <a:pt x="3901440" y="2811780"/>
                  <a:pt x="4008120" y="2895600"/>
                </a:cubicBezTo>
                <a:cubicBezTo>
                  <a:pt x="4114800" y="2979420"/>
                  <a:pt x="4373880" y="3177540"/>
                  <a:pt x="4465320" y="3246120"/>
                </a:cubicBezTo>
                <a:cubicBezTo>
                  <a:pt x="4556760" y="3314700"/>
                  <a:pt x="4556760" y="3310890"/>
                  <a:pt x="4556760" y="330708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4" name="Forme libre : forme 23">
            <a:extLst>
              <a:ext uri="{FF2B5EF4-FFF2-40B4-BE49-F238E27FC236}">
                <a16:creationId xmlns:a16="http://schemas.microsoft.com/office/drawing/2014/main" id="{95D7BB21-081F-4A5B-968A-0D05182EA29B}"/>
              </a:ext>
            </a:extLst>
          </p:cNvPr>
          <p:cNvSpPr/>
          <p:nvPr/>
        </p:nvSpPr>
        <p:spPr>
          <a:xfrm>
            <a:off x="6172200" y="4654550"/>
            <a:ext cx="647700" cy="374650"/>
          </a:xfrm>
          <a:custGeom>
            <a:avLst/>
            <a:gdLst>
              <a:gd name="connsiteX0" fmla="*/ 0 w 647700"/>
              <a:gd name="connsiteY0" fmla="*/ 0 h 374650"/>
              <a:gd name="connsiteX1" fmla="*/ 260350 w 647700"/>
              <a:gd name="connsiteY1" fmla="*/ 127000 h 374650"/>
              <a:gd name="connsiteX2" fmla="*/ 514350 w 647700"/>
              <a:gd name="connsiteY2" fmla="*/ 222250 h 374650"/>
              <a:gd name="connsiteX3" fmla="*/ 647700 w 647700"/>
              <a:gd name="connsiteY3" fmla="*/ 374650 h 374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47700" h="374650">
                <a:moveTo>
                  <a:pt x="0" y="0"/>
                </a:moveTo>
                <a:cubicBezTo>
                  <a:pt x="87312" y="44979"/>
                  <a:pt x="174625" y="89958"/>
                  <a:pt x="260350" y="127000"/>
                </a:cubicBezTo>
                <a:cubicBezTo>
                  <a:pt x="346075" y="164042"/>
                  <a:pt x="449792" y="180975"/>
                  <a:pt x="514350" y="222250"/>
                </a:cubicBezTo>
                <a:cubicBezTo>
                  <a:pt x="578908" y="263525"/>
                  <a:pt x="613304" y="319087"/>
                  <a:pt x="647700" y="37465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1" name="Forme libre : forme 30">
            <a:extLst>
              <a:ext uri="{FF2B5EF4-FFF2-40B4-BE49-F238E27FC236}">
                <a16:creationId xmlns:a16="http://schemas.microsoft.com/office/drawing/2014/main" id="{9B914AB4-097F-4566-ACFF-8B65D8AD4BA5}"/>
              </a:ext>
            </a:extLst>
          </p:cNvPr>
          <p:cNvSpPr/>
          <p:nvPr/>
        </p:nvSpPr>
        <p:spPr>
          <a:xfrm>
            <a:off x="4794250" y="3968750"/>
            <a:ext cx="1099770" cy="1276350"/>
          </a:xfrm>
          <a:custGeom>
            <a:avLst/>
            <a:gdLst>
              <a:gd name="connsiteX0" fmla="*/ 0 w 1099770"/>
              <a:gd name="connsiteY0" fmla="*/ 0 h 1276350"/>
              <a:gd name="connsiteX1" fmla="*/ 38100 w 1099770"/>
              <a:gd name="connsiteY1" fmla="*/ 63500 h 1276350"/>
              <a:gd name="connsiteX2" fmla="*/ 22225 w 1099770"/>
              <a:gd name="connsiteY2" fmla="*/ 130175 h 1276350"/>
              <a:gd name="connsiteX3" fmla="*/ 171450 w 1099770"/>
              <a:gd name="connsiteY3" fmla="*/ 139700 h 1276350"/>
              <a:gd name="connsiteX4" fmla="*/ 352425 w 1099770"/>
              <a:gd name="connsiteY4" fmla="*/ 203200 h 1276350"/>
              <a:gd name="connsiteX5" fmla="*/ 419100 w 1099770"/>
              <a:gd name="connsiteY5" fmla="*/ 193675 h 1276350"/>
              <a:gd name="connsiteX6" fmla="*/ 584200 w 1099770"/>
              <a:gd name="connsiteY6" fmla="*/ 177800 h 1276350"/>
              <a:gd name="connsiteX7" fmla="*/ 685800 w 1099770"/>
              <a:gd name="connsiteY7" fmla="*/ 244475 h 1276350"/>
              <a:gd name="connsiteX8" fmla="*/ 844550 w 1099770"/>
              <a:gd name="connsiteY8" fmla="*/ 320675 h 1276350"/>
              <a:gd name="connsiteX9" fmla="*/ 955675 w 1099770"/>
              <a:gd name="connsiteY9" fmla="*/ 450850 h 1276350"/>
              <a:gd name="connsiteX10" fmla="*/ 1022350 w 1099770"/>
              <a:gd name="connsiteY10" fmla="*/ 619125 h 1276350"/>
              <a:gd name="connsiteX11" fmla="*/ 1069975 w 1099770"/>
              <a:gd name="connsiteY11" fmla="*/ 736600 h 1276350"/>
              <a:gd name="connsiteX12" fmla="*/ 1054100 w 1099770"/>
              <a:gd name="connsiteY12" fmla="*/ 920750 h 1276350"/>
              <a:gd name="connsiteX13" fmla="*/ 1098550 w 1099770"/>
              <a:gd name="connsiteY13" fmla="*/ 1003300 h 1276350"/>
              <a:gd name="connsiteX14" fmla="*/ 996950 w 1099770"/>
              <a:gd name="connsiteY14" fmla="*/ 1130300 h 1276350"/>
              <a:gd name="connsiteX15" fmla="*/ 923925 w 1099770"/>
              <a:gd name="connsiteY15" fmla="*/ 1276350 h 1276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099770" h="1276350">
                <a:moveTo>
                  <a:pt x="0" y="0"/>
                </a:moveTo>
                <a:cubicBezTo>
                  <a:pt x="17198" y="20902"/>
                  <a:pt x="34396" y="41804"/>
                  <a:pt x="38100" y="63500"/>
                </a:cubicBezTo>
                <a:cubicBezTo>
                  <a:pt x="41804" y="85196"/>
                  <a:pt x="0" y="117475"/>
                  <a:pt x="22225" y="130175"/>
                </a:cubicBezTo>
                <a:cubicBezTo>
                  <a:pt x="44450" y="142875"/>
                  <a:pt x="116417" y="127529"/>
                  <a:pt x="171450" y="139700"/>
                </a:cubicBezTo>
                <a:cubicBezTo>
                  <a:pt x="226483" y="151871"/>
                  <a:pt x="311150" y="194204"/>
                  <a:pt x="352425" y="203200"/>
                </a:cubicBezTo>
                <a:cubicBezTo>
                  <a:pt x="393700" y="212196"/>
                  <a:pt x="380471" y="197908"/>
                  <a:pt x="419100" y="193675"/>
                </a:cubicBezTo>
                <a:cubicBezTo>
                  <a:pt x="457729" y="189442"/>
                  <a:pt x="539750" y="169333"/>
                  <a:pt x="584200" y="177800"/>
                </a:cubicBezTo>
                <a:cubicBezTo>
                  <a:pt x="628650" y="186267"/>
                  <a:pt x="642408" y="220662"/>
                  <a:pt x="685800" y="244475"/>
                </a:cubicBezTo>
                <a:cubicBezTo>
                  <a:pt x="729192" y="268288"/>
                  <a:pt x="799571" y="286279"/>
                  <a:pt x="844550" y="320675"/>
                </a:cubicBezTo>
                <a:cubicBezTo>
                  <a:pt x="889529" y="355071"/>
                  <a:pt x="926042" y="401108"/>
                  <a:pt x="955675" y="450850"/>
                </a:cubicBezTo>
                <a:cubicBezTo>
                  <a:pt x="985308" y="500592"/>
                  <a:pt x="1003300" y="571500"/>
                  <a:pt x="1022350" y="619125"/>
                </a:cubicBezTo>
                <a:cubicBezTo>
                  <a:pt x="1041400" y="666750"/>
                  <a:pt x="1064683" y="686329"/>
                  <a:pt x="1069975" y="736600"/>
                </a:cubicBezTo>
                <a:cubicBezTo>
                  <a:pt x="1075267" y="786871"/>
                  <a:pt x="1049338" y="876300"/>
                  <a:pt x="1054100" y="920750"/>
                </a:cubicBezTo>
                <a:cubicBezTo>
                  <a:pt x="1058863" y="965200"/>
                  <a:pt x="1108075" y="968375"/>
                  <a:pt x="1098550" y="1003300"/>
                </a:cubicBezTo>
                <a:cubicBezTo>
                  <a:pt x="1089025" y="1038225"/>
                  <a:pt x="1026054" y="1084792"/>
                  <a:pt x="996950" y="1130300"/>
                </a:cubicBezTo>
                <a:cubicBezTo>
                  <a:pt x="967846" y="1175808"/>
                  <a:pt x="945885" y="1226079"/>
                  <a:pt x="923925" y="127635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630" name="Rectangle 629">
            <a:extLst>
              <a:ext uri="{FF2B5EF4-FFF2-40B4-BE49-F238E27FC236}">
                <a16:creationId xmlns:a16="http://schemas.microsoft.com/office/drawing/2014/main" id="{B534E08F-1B77-430C-A4BB-7DD856958AEA}"/>
              </a:ext>
            </a:extLst>
          </p:cNvPr>
          <p:cNvSpPr/>
          <p:nvPr/>
        </p:nvSpPr>
        <p:spPr>
          <a:xfrm rot="762525">
            <a:off x="2520144" y="492388"/>
            <a:ext cx="176556" cy="2034079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655" name="Forme libre : forme 654">
            <a:extLst>
              <a:ext uri="{FF2B5EF4-FFF2-40B4-BE49-F238E27FC236}">
                <a16:creationId xmlns:a16="http://schemas.microsoft.com/office/drawing/2014/main" id="{5367C33C-896D-4D34-8011-EBF3489A115F}"/>
              </a:ext>
            </a:extLst>
          </p:cNvPr>
          <p:cNvSpPr/>
          <p:nvPr/>
        </p:nvSpPr>
        <p:spPr>
          <a:xfrm>
            <a:off x="7935731" y="1651890"/>
            <a:ext cx="3176932" cy="349215"/>
          </a:xfrm>
          <a:custGeom>
            <a:avLst/>
            <a:gdLst>
              <a:gd name="connsiteX0" fmla="*/ 0 w 3167407"/>
              <a:gd name="connsiteY0" fmla="*/ 240351 h 349099"/>
              <a:gd name="connsiteX1" fmla="*/ 160256 w 3167407"/>
              <a:gd name="connsiteY1" fmla="*/ 334620 h 349099"/>
              <a:gd name="connsiteX2" fmla="*/ 480767 w 3167407"/>
              <a:gd name="connsiteY2" fmla="*/ 344046 h 349099"/>
              <a:gd name="connsiteX3" fmla="*/ 838986 w 3167407"/>
              <a:gd name="connsiteY3" fmla="*/ 287485 h 349099"/>
              <a:gd name="connsiteX4" fmla="*/ 1093510 w 3167407"/>
              <a:gd name="connsiteY4" fmla="*/ 193217 h 349099"/>
              <a:gd name="connsiteX5" fmla="*/ 1263192 w 3167407"/>
              <a:gd name="connsiteY5" fmla="*/ 127230 h 349099"/>
              <a:gd name="connsiteX6" fmla="*/ 1527143 w 3167407"/>
              <a:gd name="connsiteY6" fmla="*/ 4681 h 349099"/>
              <a:gd name="connsiteX7" fmla="*/ 1998483 w 3167407"/>
              <a:gd name="connsiteY7" fmla="*/ 23535 h 349099"/>
              <a:gd name="connsiteX8" fmla="*/ 3167407 w 3167407"/>
              <a:gd name="connsiteY8" fmla="*/ 32962 h 349099"/>
              <a:gd name="connsiteX0" fmla="*/ 0 w 3176932"/>
              <a:gd name="connsiteY0" fmla="*/ 237970 h 349215"/>
              <a:gd name="connsiteX1" fmla="*/ 169781 w 3176932"/>
              <a:gd name="connsiteY1" fmla="*/ 334620 h 349215"/>
              <a:gd name="connsiteX2" fmla="*/ 490292 w 3176932"/>
              <a:gd name="connsiteY2" fmla="*/ 344046 h 349215"/>
              <a:gd name="connsiteX3" fmla="*/ 848511 w 3176932"/>
              <a:gd name="connsiteY3" fmla="*/ 287485 h 349215"/>
              <a:gd name="connsiteX4" fmla="*/ 1103035 w 3176932"/>
              <a:gd name="connsiteY4" fmla="*/ 193217 h 349215"/>
              <a:gd name="connsiteX5" fmla="*/ 1272717 w 3176932"/>
              <a:gd name="connsiteY5" fmla="*/ 127230 h 349215"/>
              <a:gd name="connsiteX6" fmla="*/ 1536668 w 3176932"/>
              <a:gd name="connsiteY6" fmla="*/ 4681 h 349215"/>
              <a:gd name="connsiteX7" fmla="*/ 2008008 w 3176932"/>
              <a:gd name="connsiteY7" fmla="*/ 23535 h 349215"/>
              <a:gd name="connsiteX8" fmla="*/ 3176932 w 3176932"/>
              <a:gd name="connsiteY8" fmla="*/ 32962 h 3492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76932" h="349215">
                <a:moveTo>
                  <a:pt x="0" y="237970"/>
                </a:moveTo>
                <a:cubicBezTo>
                  <a:pt x="40064" y="276463"/>
                  <a:pt x="88066" y="316941"/>
                  <a:pt x="169781" y="334620"/>
                </a:cubicBezTo>
                <a:cubicBezTo>
                  <a:pt x="251496" y="352299"/>
                  <a:pt x="377170" y="351902"/>
                  <a:pt x="490292" y="344046"/>
                </a:cubicBezTo>
                <a:cubicBezTo>
                  <a:pt x="603414" y="336190"/>
                  <a:pt x="746387" y="312623"/>
                  <a:pt x="848511" y="287485"/>
                </a:cubicBezTo>
                <a:cubicBezTo>
                  <a:pt x="950635" y="262347"/>
                  <a:pt x="1032334" y="219926"/>
                  <a:pt x="1103035" y="193217"/>
                </a:cubicBezTo>
                <a:cubicBezTo>
                  <a:pt x="1173736" y="166508"/>
                  <a:pt x="1200445" y="158653"/>
                  <a:pt x="1272717" y="127230"/>
                </a:cubicBezTo>
                <a:cubicBezTo>
                  <a:pt x="1344989" y="95807"/>
                  <a:pt x="1414119" y="21964"/>
                  <a:pt x="1536668" y="4681"/>
                </a:cubicBezTo>
                <a:cubicBezTo>
                  <a:pt x="1659217" y="-12602"/>
                  <a:pt x="2008008" y="23535"/>
                  <a:pt x="2008008" y="23535"/>
                </a:cubicBezTo>
                <a:lnTo>
                  <a:pt x="3176932" y="32962"/>
                </a:lnTo>
              </a:path>
            </a:pathLst>
          </a:custGeom>
          <a:noFill/>
          <a:ln w="25400">
            <a:solidFill>
              <a:schemeClr val="bg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65" name="Forme libre : forme 64">
            <a:extLst>
              <a:ext uri="{FF2B5EF4-FFF2-40B4-BE49-F238E27FC236}">
                <a16:creationId xmlns:a16="http://schemas.microsoft.com/office/drawing/2014/main" id="{E9D5A3E5-AD50-4EEC-8597-72ED31D03BAE}"/>
              </a:ext>
            </a:extLst>
          </p:cNvPr>
          <p:cNvSpPr/>
          <p:nvPr/>
        </p:nvSpPr>
        <p:spPr>
          <a:xfrm>
            <a:off x="119502" y="738807"/>
            <a:ext cx="222344" cy="269732"/>
          </a:xfrm>
          <a:custGeom>
            <a:avLst/>
            <a:gdLst>
              <a:gd name="connsiteX0" fmla="*/ 0 w 219075"/>
              <a:gd name="connsiteY0" fmla="*/ 0 h 333375"/>
              <a:gd name="connsiteX1" fmla="*/ 142875 w 219075"/>
              <a:gd name="connsiteY1" fmla="*/ 104775 h 333375"/>
              <a:gd name="connsiteX2" fmla="*/ 28575 w 219075"/>
              <a:gd name="connsiteY2" fmla="*/ 228600 h 333375"/>
              <a:gd name="connsiteX3" fmla="*/ 219075 w 219075"/>
              <a:gd name="connsiteY3" fmla="*/ 333375 h 333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9075" h="333375">
                <a:moveTo>
                  <a:pt x="0" y="0"/>
                </a:moveTo>
                <a:cubicBezTo>
                  <a:pt x="69056" y="33337"/>
                  <a:pt x="138113" y="66675"/>
                  <a:pt x="142875" y="104775"/>
                </a:cubicBezTo>
                <a:cubicBezTo>
                  <a:pt x="147638" y="142875"/>
                  <a:pt x="15875" y="190500"/>
                  <a:pt x="28575" y="228600"/>
                </a:cubicBezTo>
                <a:cubicBezTo>
                  <a:pt x="41275" y="266700"/>
                  <a:pt x="130175" y="300037"/>
                  <a:pt x="219075" y="333375"/>
                </a:cubicBezTo>
              </a:path>
            </a:pathLst>
          </a:custGeom>
          <a:noFill/>
          <a:ln w="19050" cmpd="dbl">
            <a:solidFill>
              <a:srgbClr val="7030A0"/>
            </a:solidFill>
            <a:headEnd type="stealth" w="lg" len="lg"/>
            <a:tailEnd type="stealth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70" name="ZoneTexte 69">
            <a:extLst>
              <a:ext uri="{FF2B5EF4-FFF2-40B4-BE49-F238E27FC236}">
                <a16:creationId xmlns:a16="http://schemas.microsoft.com/office/drawing/2014/main" id="{315A8E70-2BC1-4E13-AC01-966151702F07}"/>
              </a:ext>
            </a:extLst>
          </p:cNvPr>
          <p:cNvSpPr txBox="1"/>
          <p:nvPr/>
        </p:nvSpPr>
        <p:spPr>
          <a:xfrm>
            <a:off x="372469" y="739891"/>
            <a:ext cx="232031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Axe autoroutier (E411)</a:t>
            </a:r>
            <a:endParaRPr lang="fr-BE" sz="1100" dirty="0"/>
          </a:p>
        </p:txBody>
      </p:sp>
      <p:sp>
        <p:nvSpPr>
          <p:cNvPr id="72" name="ZoneTexte 71">
            <a:extLst>
              <a:ext uri="{FF2B5EF4-FFF2-40B4-BE49-F238E27FC236}">
                <a16:creationId xmlns:a16="http://schemas.microsoft.com/office/drawing/2014/main" id="{CD546C32-B5BB-478F-A054-281AF16F3FD6}"/>
              </a:ext>
            </a:extLst>
          </p:cNvPr>
          <p:cNvSpPr txBox="1"/>
          <p:nvPr/>
        </p:nvSpPr>
        <p:spPr>
          <a:xfrm>
            <a:off x="368515" y="1129615"/>
            <a:ext cx="232031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Réseau routier régional</a:t>
            </a:r>
            <a:endParaRPr lang="fr-BE" sz="1100" dirty="0"/>
          </a:p>
        </p:txBody>
      </p:sp>
      <p:sp>
        <p:nvSpPr>
          <p:cNvPr id="75" name="ZoneTexte 74">
            <a:extLst>
              <a:ext uri="{FF2B5EF4-FFF2-40B4-BE49-F238E27FC236}">
                <a16:creationId xmlns:a16="http://schemas.microsoft.com/office/drawing/2014/main" id="{A63126DA-CE96-4F57-BDFA-36734724A8EF}"/>
              </a:ext>
            </a:extLst>
          </p:cNvPr>
          <p:cNvSpPr txBox="1"/>
          <p:nvPr/>
        </p:nvSpPr>
        <p:spPr>
          <a:xfrm>
            <a:off x="334208" y="253470"/>
            <a:ext cx="1712217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Pôles de développement et d’appui touristique</a:t>
            </a:r>
            <a:endParaRPr lang="fr-BE" sz="1100" dirty="0"/>
          </a:p>
        </p:txBody>
      </p:sp>
      <p:sp>
        <p:nvSpPr>
          <p:cNvPr id="79" name="Forme libre : forme 78">
            <a:extLst>
              <a:ext uri="{FF2B5EF4-FFF2-40B4-BE49-F238E27FC236}">
                <a16:creationId xmlns:a16="http://schemas.microsoft.com/office/drawing/2014/main" id="{70D37981-2D87-40ED-BAFC-FFC8C63CE60C}"/>
              </a:ext>
            </a:extLst>
          </p:cNvPr>
          <p:cNvSpPr/>
          <p:nvPr/>
        </p:nvSpPr>
        <p:spPr>
          <a:xfrm>
            <a:off x="112109" y="1132204"/>
            <a:ext cx="222344" cy="269732"/>
          </a:xfrm>
          <a:custGeom>
            <a:avLst/>
            <a:gdLst>
              <a:gd name="connsiteX0" fmla="*/ 0 w 219075"/>
              <a:gd name="connsiteY0" fmla="*/ 0 h 333375"/>
              <a:gd name="connsiteX1" fmla="*/ 142875 w 219075"/>
              <a:gd name="connsiteY1" fmla="*/ 104775 h 333375"/>
              <a:gd name="connsiteX2" fmla="*/ 28575 w 219075"/>
              <a:gd name="connsiteY2" fmla="*/ 228600 h 333375"/>
              <a:gd name="connsiteX3" fmla="*/ 219075 w 219075"/>
              <a:gd name="connsiteY3" fmla="*/ 333375 h 333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9075" h="333375">
                <a:moveTo>
                  <a:pt x="0" y="0"/>
                </a:moveTo>
                <a:cubicBezTo>
                  <a:pt x="69056" y="33337"/>
                  <a:pt x="138113" y="66675"/>
                  <a:pt x="142875" y="104775"/>
                </a:cubicBezTo>
                <a:cubicBezTo>
                  <a:pt x="147638" y="142875"/>
                  <a:pt x="15875" y="190500"/>
                  <a:pt x="28575" y="228600"/>
                </a:cubicBezTo>
                <a:cubicBezTo>
                  <a:pt x="41275" y="266700"/>
                  <a:pt x="130175" y="300037"/>
                  <a:pt x="219075" y="333375"/>
                </a:cubicBezTo>
              </a:path>
            </a:pathLst>
          </a:custGeom>
          <a:noFill/>
          <a:ln w="12700" cmpd="sng">
            <a:solidFill>
              <a:schemeClr val="bg1">
                <a:lumMod val="75000"/>
              </a:schemeClr>
            </a:solidFill>
            <a:headEnd type="none" w="lg" len="lg"/>
            <a:tailEnd type="none" w="lg" len="lg"/>
            <a:extLst>
              <a:ext uri="{C807C97D-BFC1-408E-A445-0C87EB9F89A2}">
                <ask:lineSketchStyleProps xmlns:ask="http://schemas.microsoft.com/office/drawing/2018/sketchyshapes">
                  <ask:type>
                    <ask:lineSketchNone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80" name="Forme libre : forme 79">
            <a:extLst>
              <a:ext uri="{FF2B5EF4-FFF2-40B4-BE49-F238E27FC236}">
                <a16:creationId xmlns:a16="http://schemas.microsoft.com/office/drawing/2014/main" id="{51586F8B-F076-4975-89E8-64CD98B2DE98}"/>
              </a:ext>
            </a:extLst>
          </p:cNvPr>
          <p:cNvSpPr/>
          <p:nvPr/>
        </p:nvSpPr>
        <p:spPr>
          <a:xfrm>
            <a:off x="98416" y="349764"/>
            <a:ext cx="235086" cy="196167"/>
          </a:xfrm>
          <a:custGeom>
            <a:avLst/>
            <a:gdLst>
              <a:gd name="connsiteX0" fmla="*/ 204899 w 424322"/>
              <a:gd name="connsiteY0" fmla="*/ 139009 h 387565"/>
              <a:gd name="connsiteX1" fmla="*/ 309674 w 424322"/>
              <a:gd name="connsiteY1" fmla="*/ 5659 h 387565"/>
              <a:gd name="connsiteX2" fmla="*/ 423974 w 424322"/>
              <a:gd name="connsiteY2" fmla="*/ 43759 h 387565"/>
              <a:gd name="connsiteX3" fmla="*/ 347774 w 424322"/>
              <a:gd name="connsiteY3" fmla="*/ 215209 h 387565"/>
              <a:gd name="connsiteX4" fmla="*/ 423974 w 424322"/>
              <a:gd name="connsiteY4" fmla="*/ 319984 h 387565"/>
              <a:gd name="connsiteX5" fmla="*/ 338249 w 424322"/>
              <a:gd name="connsiteY5" fmla="*/ 386659 h 387565"/>
              <a:gd name="connsiteX6" fmla="*/ 233474 w 424322"/>
              <a:gd name="connsiteY6" fmla="*/ 272359 h 387565"/>
              <a:gd name="connsiteX7" fmla="*/ 71549 w 424322"/>
              <a:gd name="connsiteY7" fmla="*/ 291409 h 387565"/>
              <a:gd name="connsiteX8" fmla="*/ 4874 w 424322"/>
              <a:gd name="connsiteY8" fmla="*/ 110434 h 387565"/>
              <a:gd name="connsiteX9" fmla="*/ 204899 w 424322"/>
              <a:gd name="connsiteY9" fmla="*/ 139009 h 3875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24322" h="387565">
                <a:moveTo>
                  <a:pt x="204899" y="139009"/>
                </a:moveTo>
                <a:cubicBezTo>
                  <a:pt x="255699" y="121547"/>
                  <a:pt x="273162" y="21534"/>
                  <a:pt x="309674" y="5659"/>
                </a:cubicBezTo>
                <a:cubicBezTo>
                  <a:pt x="346187" y="-10216"/>
                  <a:pt x="417624" y="8834"/>
                  <a:pt x="423974" y="43759"/>
                </a:cubicBezTo>
                <a:cubicBezTo>
                  <a:pt x="430324" y="78684"/>
                  <a:pt x="347774" y="169172"/>
                  <a:pt x="347774" y="215209"/>
                </a:cubicBezTo>
                <a:cubicBezTo>
                  <a:pt x="347774" y="261246"/>
                  <a:pt x="425562" y="291409"/>
                  <a:pt x="423974" y="319984"/>
                </a:cubicBezTo>
                <a:cubicBezTo>
                  <a:pt x="422387" y="348559"/>
                  <a:pt x="369999" y="394596"/>
                  <a:pt x="338249" y="386659"/>
                </a:cubicBezTo>
                <a:cubicBezTo>
                  <a:pt x="306499" y="378722"/>
                  <a:pt x="277924" y="288234"/>
                  <a:pt x="233474" y="272359"/>
                </a:cubicBezTo>
                <a:cubicBezTo>
                  <a:pt x="189024" y="256484"/>
                  <a:pt x="109649" y="318396"/>
                  <a:pt x="71549" y="291409"/>
                </a:cubicBezTo>
                <a:cubicBezTo>
                  <a:pt x="33449" y="264422"/>
                  <a:pt x="-15763" y="139009"/>
                  <a:pt x="4874" y="110434"/>
                </a:cubicBezTo>
                <a:cubicBezTo>
                  <a:pt x="25511" y="81859"/>
                  <a:pt x="154099" y="156471"/>
                  <a:pt x="204899" y="139009"/>
                </a:cubicBezTo>
                <a:close/>
              </a:path>
            </a:pathLst>
          </a:custGeom>
          <a:solidFill>
            <a:schemeClr val="accent2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83" name="ZoneTexte 82">
            <a:extLst>
              <a:ext uri="{FF2B5EF4-FFF2-40B4-BE49-F238E27FC236}">
                <a16:creationId xmlns:a16="http://schemas.microsoft.com/office/drawing/2014/main" id="{E3833D92-8182-40AF-8428-129CFF1A20B8}"/>
              </a:ext>
            </a:extLst>
          </p:cNvPr>
          <p:cNvSpPr txBox="1"/>
          <p:nvPr/>
        </p:nvSpPr>
        <p:spPr>
          <a:xfrm>
            <a:off x="361106" y="1512331"/>
            <a:ext cx="232031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Ligne ferroviaire</a:t>
            </a:r>
            <a:endParaRPr lang="fr-BE" sz="1100" dirty="0"/>
          </a:p>
        </p:txBody>
      </p:sp>
      <p:sp>
        <p:nvSpPr>
          <p:cNvPr id="84" name="Forme libre : forme 83">
            <a:extLst>
              <a:ext uri="{FF2B5EF4-FFF2-40B4-BE49-F238E27FC236}">
                <a16:creationId xmlns:a16="http://schemas.microsoft.com/office/drawing/2014/main" id="{6CC23C3C-748F-42A1-A5B5-88C95C8EA2E3}"/>
              </a:ext>
            </a:extLst>
          </p:cNvPr>
          <p:cNvSpPr/>
          <p:nvPr/>
        </p:nvSpPr>
        <p:spPr>
          <a:xfrm>
            <a:off x="147027" y="1529186"/>
            <a:ext cx="222344" cy="269732"/>
          </a:xfrm>
          <a:custGeom>
            <a:avLst/>
            <a:gdLst>
              <a:gd name="connsiteX0" fmla="*/ 0 w 219075"/>
              <a:gd name="connsiteY0" fmla="*/ 0 h 333375"/>
              <a:gd name="connsiteX1" fmla="*/ 142875 w 219075"/>
              <a:gd name="connsiteY1" fmla="*/ 104775 h 333375"/>
              <a:gd name="connsiteX2" fmla="*/ 28575 w 219075"/>
              <a:gd name="connsiteY2" fmla="*/ 228600 h 333375"/>
              <a:gd name="connsiteX3" fmla="*/ 219075 w 219075"/>
              <a:gd name="connsiteY3" fmla="*/ 333375 h 333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9075" h="333375">
                <a:moveTo>
                  <a:pt x="0" y="0"/>
                </a:moveTo>
                <a:cubicBezTo>
                  <a:pt x="69056" y="33337"/>
                  <a:pt x="138113" y="66675"/>
                  <a:pt x="142875" y="104775"/>
                </a:cubicBezTo>
                <a:cubicBezTo>
                  <a:pt x="147638" y="142875"/>
                  <a:pt x="15875" y="190500"/>
                  <a:pt x="28575" y="228600"/>
                </a:cubicBezTo>
                <a:cubicBezTo>
                  <a:pt x="41275" y="266700"/>
                  <a:pt x="130175" y="300037"/>
                  <a:pt x="219075" y="333375"/>
                </a:cubicBezTo>
              </a:path>
            </a:pathLst>
          </a:custGeom>
          <a:noFill/>
          <a:ln w="19050" cmpd="sng">
            <a:solidFill>
              <a:schemeClr val="tx1"/>
            </a:solidFill>
            <a:prstDash val="dash"/>
            <a:headEnd type="none" w="lg" len="lg"/>
            <a:tailEnd type="none" w="lg" len="lg"/>
            <a:extLst>
              <a:ext uri="{C807C97D-BFC1-408E-A445-0C87EB9F89A2}">
                <ask:lineSketchStyleProps xmlns:ask="http://schemas.microsoft.com/office/drawing/2018/sketchyshapes">
                  <ask:type>
                    <ask:lineSketchNone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6" name="Forme libre : forme 15">
            <a:extLst>
              <a:ext uri="{FF2B5EF4-FFF2-40B4-BE49-F238E27FC236}">
                <a16:creationId xmlns:a16="http://schemas.microsoft.com/office/drawing/2014/main" id="{EEB2F3E0-154F-4066-8E25-50B79DF581A1}"/>
              </a:ext>
            </a:extLst>
          </p:cNvPr>
          <p:cNvSpPr/>
          <p:nvPr/>
        </p:nvSpPr>
        <p:spPr>
          <a:xfrm>
            <a:off x="6386513" y="1743075"/>
            <a:ext cx="1609792" cy="2833688"/>
          </a:xfrm>
          <a:custGeom>
            <a:avLst/>
            <a:gdLst>
              <a:gd name="connsiteX0" fmla="*/ 1314450 w 1609792"/>
              <a:gd name="connsiteY0" fmla="*/ 0 h 2833688"/>
              <a:gd name="connsiteX1" fmla="*/ 1223962 w 1609792"/>
              <a:gd name="connsiteY1" fmla="*/ 114300 h 2833688"/>
              <a:gd name="connsiteX2" fmla="*/ 1095375 w 1609792"/>
              <a:gd name="connsiteY2" fmla="*/ 52388 h 2833688"/>
              <a:gd name="connsiteX3" fmla="*/ 1028700 w 1609792"/>
              <a:gd name="connsiteY3" fmla="*/ 128588 h 2833688"/>
              <a:gd name="connsiteX4" fmla="*/ 1071562 w 1609792"/>
              <a:gd name="connsiteY4" fmla="*/ 400050 h 2833688"/>
              <a:gd name="connsiteX5" fmla="*/ 923925 w 1609792"/>
              <a:gd name="connsiteY5" fmla="*/ 328613 h 2833688"/>
              <a:gd name="connsiteX6" fmla="*/ 800100 w 1609792"/>
              <a:gd name="connsiteY6" fmla="*/ 328613 h 2833688"/>
              <a:gd name="connsiteX7" fmla="*/ 804862 w 1609792"/>
              <a:gd name="connsiteY7" fmla="*/ 266700 h 2833688"/>
              <a:gd name="connsiteX8" fmla="*/ 742950 w 1609792"/>
              <a:gd name="connsiteY8" fmla="*/ 252413 h 2833688"/>
              <a:gd name="connsiteX9" fmla="*/ 566737 w 1609792"/>
              <a:gd name="connsiteY9" fmla="*/ 381000 h 2833688"/>
              <a:gd name="connsiteX10" fmla="*/ 385762 w 1609792"/>
              <a:gd name="connsiteY10" fmla="*/ 219075 h 2833688"/>
              <a:gd name="connsiteX11" fmla="*/ 280987 w 1609792"/>
              <a:gd name="connsiteY11" fmla="*/ 219075 h 2833688"/>
              <a:gd name="connsiteX12" fmla="*/ 95250 w 1609792"/>
              <a:gd name="connsiteY12" fmla="*/ 342900 h 2833688"/>
              <a:gd name="connsiteX13" fmla="*/ 19050 w 1609792"/>
              <a:gd name="connsiteY13" fmla="*/ 490538 h 2833688"/>
              <a:gd name="connsiteX14" fmla="*/ 85725 w 1609792"/>
              <a:gd name="connsiteY14" fmla="*/ 609600 h 2833688"/>
              <a:gd name="connsiteX15" fmla="*/ 0 w 1609792"/>
              <a:gd name="connsiteY15" fmla="*/ 771525 h 2833688"/>
              <a:gd name="connsiteX16" fmla="*/ 85725 w 1609792"/>
              <a:gd name="connsiteY16" fmla="*/ 857250 h 2833688"/>
              <a:gd name="connsiteX17" fmla="*/ 52387 w 1609792"/>
              <a:gd name="connsiteY17" fmla="*/ 962025 h 2833688"/>
              <a:gd name="connsiteX18" fmla="*/ 185737 w 1609792"/>
              <a:gd name="connsiteY18" fmla="*/ 1047750 h 2833688"/>
              <a:gd name="connsiteX19" fmla="*/ 314325 w 1609792"/>
              <a:gd name="connsiteY19" fmla="*/ 1014413 h 2833688"/>
              <a:gd name="connsiteX20" fmla="*/ 423862 w 1609792"/>
              <a:gd name="connsiteY20" fmla="*/ 1114425 h 2833688"/>
              <a:gd name="connsiteX21" fmla="*/ 557212 w 1609792"/>
              <a:gd name="connsiteY21" fmla="*/ 1119188 h 2833688"/>
              <a:gd name="connsiteX22" fmla="*/ 714375 w 1609792"/>
              <a:gd name="connsiteY22" fmla="*/ 1243013 h 2833688"/>
              <a:gd name="connsiteX23" fmla="*/ 790575 w 1609792"/>
              <a:gd name="connsiteY23" fmla="*/ 1357313 h 2833688"/>
              <a:gd name="connsiteX24" fmla="*/ 938212 w 1609792"/>
              <a:gd name="connsiteY24" fmla="*/ 1362075 h 2833688"/>
              <a:gd name="connsiteX25" fmla="*/ 1062037 w 1609792"/>
              <a:gd name="connsiteY25" fmla="*/ 1471613 h 2833688"/>
              <a:gd name="connsiteX26" fmla="*/ 1162050 w 1609792"/>
              <a:gd name="connsiteY26" fmla="*/ 1419225 h 2833688"/>
              <a:gd name="connsiteX27" fmla="*/ 1171575 w 1609792"/>
              <a:gd name="connsiteY27" fmla="*/ 1524000 h 2833688"/>
              <a:gd name="connsiteX28" fmla="*/ 1257300 w 1609792"/>
              <a:gd name="connsiteY28" fmla="*/ 1695450 h 2833688"/>
              <a:gd name="connsiteX29" fmla="*/ 1195387 w 1609792"/>
              <a:gd name="connsiteY29" fmla="*/ 1757363 h 2833688"/>
              <a:gd name="connsiteX30" fmla="*/ 1281112 w 1609792"/>
              <a:gd name="connsiteY30" fmla="*/ 1981200 h 2833688"/>
              <a:gd name="connsiteX31" fmla="*/ 1343025 w 1609792"/>
              <a:gd name="connsiteY31" fmla="*/ 2038350 h 2833688"/>
              <a:gd name="connsiteX32" fmla="*/ 1228725 w 1609792"/>
              <a:gd name="connsiteY32" fmla="*/ 2214563 h 2833688"/>
              <a:gd name="connsiteX33" fmla="*/ 1347787 w 1609792"/>
              <a:gd name="connsiteY33" fmla="*/ 2252663 h 2833688"/>
              <a:gd name="connsiteX34" fmla="*/ 1438275 w 1609792"/>
              <a:gd name="connsiteY34" fmla="*/ 2176463 h 2833688"/>
              <a:gd name="connsiteX35" fmla="*/ 1576387 w 1609792"/>
              <a:gd name="connsiteY35" fmla="*/ 2390775 h 2833688"/>
              <a:gd name="connsiteX36" fmla="*/ 1524000 w 1609792"/>
              <a:gd name="connsiteY36" fmla="*/ 2452688 h 2833688"/>
              <a:gd name="connsiteX37" fmla="*/ 1609725 w 1609792"/>
              <a:gd name="connsiteY37" fmla="*/ 2619375 h 2833688"/>
              <a:gd name="connsiteX38" fmla="*/ 1538287 w 1609792"/>
              <a:gd name="connsiteY38" fmla="*/ 2728913 h 2833688"/>
              <a:gd name="connsiteX39" fmla="*/ 1533525 w 1609792"/>
              <a:gd name="connsiteY39" fmla="*/ 2833688 h 28336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1609792" h="2833688">
                <a:moveTo>
                  <a:pt x="1314450" y="0"/>
                </a:moveTo>
                <a:cubicBezTo>
                  <a:pt x="1287462" y="52784"/>
                  <a:pt x="1260474" y="105569"/>
                  <a:pt x="1223962" y="114300"/>
                </a:cubicBezTo>
                <a:cubicBezTo>
                  <a:pt x="1187449" y="123031"/>
                  <a:pt x="1127919" y="50007"/>
                  <a:pt x="1095375" y="52388"/>
                </a:cubicBezTo>
                <a:cubicBezTo>
                  <a:pt x="1062831" y="54769"/>
                  <a:pt x="1032669" y="70644"/>
                  <a:pt x="1028700" y="128588"/>
                </a:cubicBezTo>
                <a:cubicBezTo>
                  <a:pt x="1024731" y="186532"/>
                  <a:pt x="1089024" y="366713"/>
                  <a:pt x="1071562" y="400050"/>
                </a:cubicBezTo>
                <a:cubicBezTo>
                  <a:pt x="1054100" y="433387"/>
                  <a:pt x="969169" y="340519"/>
                  <a:pt x="923925" y="328613"/>
                </a:cubicBezTo>
                <a:cubicBezTo>
                  <a:pt x="878681" y="316707"/>
                  <a:pt x="819944" y="338932"/>
                  <a:pt x="800100" y="328613"/>
                </a:cubicBezTo>
                <a:cubicBezTo>
                  <a:pt x="780256" y="318294"/>
                  <a:pt x="814387" y="279400"/>
                  <a:pt x="804862" y="266700"/>
                </a:cubicBezTo>
                <a:cubicBezTo>
                  <a:pt x="795337" y="254000"/>
                  <a:pt x="782638" y="233363"/>
                  <a:pt x="742950" y="252413"/>
                </a:cubicBezTo>
                <a:cubicBezTo>
                  <a:pt x="703262" y="271463"/>
                  <a:pt x="626268" y="386556"/>
                  <a:pt x="566737" y="381000"/>
                </a:cubicBezTo>
                <a:cubicBezTo>
                  <a:pt x="507206" y="375444"/>
                  <a:pt x="433387" y="246062"/>
                  <a:pt x="385762" y="219075"/>
                </a:cubicBezTo>
                <a:cubicBezTo>
                  <a:pt x="338137" y="192088"/>
                  <a:pt x="329406" y="198438"/>
                  <a:pt x="280987" y="219075"/>
                </a:cubicBezTo>
                <a:cubicBezTo>
                  <a:pt x="232568" y="239712"/>
                  <a:pt x="138906" y="297656"/>
                  <a:pt x="95250" y="342900"/>
                </a:cubicBezTo>
                <a:cubicBezTo>
                  <a:pt x="51594" y="388144"/>
                  <a:pt x="20637" y="446088"/>
                  <a:pt x="19050" y="490538"/>
                </a:cubicBezTo>
                <a:cubicBezTo>
                  <a:pt x="17462" y="534988"/>
                  <a:pt x="88900" y="562769"/>
                  <a:pt x="85725" y="609600"/>
                </a:cubicBezTo>
                <a:cubicBezTo>
                  <a:pt x="82550" y="656431"/>
                  <a:pt x="0" y="730250"/>
                  <a:pt x="0" y="771525"/>
                </a:cubicBezTo>
                <a:cubicBezTo>
                  <a:pt x="0" y="812800"/>
                  <a:pt x="76994" y="825500"/>
                  <a:pt x="85725" y="857250"/>
                </a:cubicBezTo>
                <a:cubicBezTo>
                  <a:pt x="94456" y="889000"/>
                  <a:pt x="35718" y="930275"/>
                  <a:pt x="52387" y="962025"/>
                </a:cubicBezTo>
                <a:cubicBezTo>
                  <a:pt x="69056" y="993775"/>
                  <a:pt x="142081" y="1039019"/>
                  <a:pt x="185737" y="1047750"/>
                </a:cubicBezTo>
                <a:cubicBezTo>
                  <a:pt x="229393" y="1056481"/>
                  <a:pt x="274637" y="1003301"/>
                  <a:pt x="314325" y="1014413"/>
                </a:cubicBezTo>
                <a:cubicBezTo>
                  <a:pt x="354012" y="1025526"/>
                  <a:pt x="383381" y="1096963"/>
                  <a:pt x="423862" y="1114425"/>
                </a:cubicBezTo>
                <a:cubicBezTo>
                  <a:pt x="464343" y="1131887"/>
                  <a:pt x="508793" y="1097757"/>
                  <a:pt x="557212" y="1119188"/>
                </a:cubicBezTo>
                <a:cubicBezTo>
                  <a:pt x="605631" y="1140619"/>
                  <a:pt x="675481" y="1203325"/>
                  <a:pt x="714375" y="1243013"/>
                </a:cubicBezTo>
                <a:cubicBezTo>
                  <a:pt x="753269" y="1282701"/>
                  <a:pt x="753269" y="1337469"/>
                  <a:pt x="790575" y="1357313"/>
                </a:cubicBezTo>
                <a:cubicBezTo>
                  <a:pt x="827881" y="1377157"/>
                  <a:pt x="892968" y="1343025"/>
                  <a:pt x="938212" y="1362075"/>
                </a:cubicBezTo>
                <a:cubicBezTo>
                  <a:pt x="983456" y="1381125"/>
                  <a:pt x="1024731" y="1462088"/>
                  <a:pt x="1062037" y="1471613"/>
                </a:cubicBezTo>
                <a:cubicBezTo>
                  <a:pt x="1099343" y="1481138"/>
                  <a:pt x="1143794" y="1410494"/>
                  <a:pt x="1162050" y="1419225"/>
                </a:cubicBezTo>
                <a:cubicBezTo>
                  <a:pt x="1180306" y="1427956"/>
                  <a:pt x="1155700" y="1477963"/>
                  <a:pt x="1171575" y="1524000"/>
                </a:cubicBezTo>
                <a:cubicBezTo>
                  <a:pt x="1187450" y="1570038"/>
                  <a:pt x="1253331" y="1656556"/>
                  <a:pt x="1257300" y="1695450"/>
                </a:cubicBezTo>
                <a:cubicBezTo>
                  <a:pt x="1261269" y="1734344"/>
                  <a:pt x="1191418" y="1709738"/>
                  <a:pt x="1195387" y="1757363"/>
                </a:cubicBezTo>
                <a:cubicBezTo>
                  <a:pt x="1199356" y="1804988"/>
                  <a:pt x="1256506" y="1934369"/>
                  <a:pt x="1281112" y="1981200"/>
                </a:cubicBezTo>
                <a:cubicBezTo>
                  <a:pt x="1305718" y="2028031"/>
                  <a:pt x="1351756" y="1999456"/>
                  <a:pt x="1343025" y="2038350"/>
                </a:cubicBezTo>
                <a:cubicBezTo>
                  <a:pt x="1334294" y="2077244"/>
                  <a:pt x="1227931" y="2178844"/>
                  <a:pt x="1228725" y="2214563"/>
                </a:cubicBezTo>
                <a:cubicBezTo>
                  <a:pt x="1229519" y="2250282"/>
                  <a:pt x="1312862" y="2259013"/>
                  <a:pt x="1347787" y="2252663"/>
                </a:cubicBezTo>
                <a:cubicBezTo>
                  <a:pt x="1382712" y="2246313"/>
                  <a:pt x="1400175" y="2153444"/>
                  <a:pt x="1438275" y="2176463"/>
                </a:cubicBezTo>
                <a:cubicBezTo>
                  <a:pt x="1476375" y="2199482"/>
                  <a:pt x="1562100" y="2344738"/>
                  <a:pt x="1576387" y="2390775"/>
                </a:cubicBezTo>
                <a:cubicBezTo>
                  <a:pt x="1590674" y="2436812"/>
                  <a:pt x="1518444" y="2414588"/>
                  <a:pt x="1524000" y="2452688"/>
                </a:cubicBezTo>
                <a:cubicBezTo>
                  <a:pt x="1529556" y="2490788"/>
                  <a:pt x="1607344" y="2573338"/>
                  <a:pt x="1609725" y="2619375"/>
                </a:cubicBezTo>
                <a:cubicBezTo>
                  <a:pt x="1612106" y="2665412"/>
                  <a:pt x="1550987" y="2693194"/>
                  <a:pt x="1538287" y="2728913"/>
                </a:cubicBezTo>
                <a:cubicBezTo>
                  <a:pt x="1525587" y="2764632"/>
                  <a:pt x="1529556" y="2799160"/>
                  <a:pt x="1533525" y="2833688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7" name="Forme libre : forme 16">
            <a:extLst>
              <a:ext uri="{FF2B5EF4-FFF2-40B4-BE49-F238E27FC236}">
                <a16:creationId xmlns:a16="http://schemas.microsoft.com/office/drawing/2014/main" id="{6B897376-6770-4E5A-9E1D-3002D87E2B1B}"/>
              </a:ext>
            </a:extLst>
          </p:cNvPr>
          <p:cNvSpPr/>
          <p:nvPr/>
        </p:nvSpPr>
        <p:spPr>
          <a:xfrm>
            <a:off x="5562410" y="1019175"/>
            <a:ext cx="1024052" cy="981075"/>
          </a:xfrm>
          <a:custGeom>
            <a:avLst/>
            <a:gdLst>
              <a:gd name="connsiteX0" fmla="*/ 352615 w 1024052"/>
              <a:gd name="connsiteY0" fmla="*/ 0 h 981075"/>
              <a:gd name="connsiteX1" fmla="*/ 385953 w 1024052"/>
              <a:gd name="connsiteY1" fmla="*/ 147638 h 981075"/>
              <a:gd name="connsiteX2" fmla="*/ 433578 w 1024052"/>
              <a:gd name="connsiteY2" fmla="*/ 223838 h 981075"/>
              <a:gd name="connsiteX3" fmla="*/ 14478 w 1024052"/>
              <a:gd name="connsiteY3" fmla="*/ 481013 h 981075"/>
              <a:gd name="connsiteX4" fmla="*/ 128778 w 1024052"/>
              <a:gd name="connsiteY4" fmla="*/ 547688 h 981075"/>
              <a:gd name="connsiteX5" fmla="*/ 443103 w 1024052"/>
              <a:gd name="connsiteY5" fmla="*/ 623888 h 981075"/>
              <a:gd name="connsiteX6" fmla="*/ 666940 w 1024052"/>
              <a:gd name="connsiteY6" fmla="*/ 923925 h 981075"/>
              <a:gd name="connsiteX7" fmla="*/ 814578 w 1024052"/>
              <a:gd name="connsiteY7" fmla="*/ 790575 h 981075"/>
              <a:gd name="connsiteX8" fmla="*/ 900303 w 1024052"/>
              <a:gd name="connsiteY8" fmla="*/ 900113 h 981075"/>
              <a:gd name="connsiteX9" fmla="*/ 1009840 w 1024052"/>
              <a:gd name="connsiteY9" fmla="*/ 857250 h 981075"/>
              <a:gd name="connsiteX10" fmla="*/ 1019365 w 1024052"/>
              <a:gd name="connsiteY10" fmla="*/ 981075 h 981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024052" h="981075">
                <a:moveTo>
                  <a:pt x="352615" y="0"/>
                </a:moveTo>
                <a:cubicBezTo>
                  <a:pt x="362537" y="55166"/>
                  <a:pt x="372459" y="110332"/>
                  <a:pt x="385953" y="147638"/>
                </a:cubicBezTo>
                <a:cubicBezTo>
                  <a:pt x="399447" y="184944"/>
                  <a:pt x="495491" y="168276"/>
                  <a:pt x="433578" y="223838"/>
                </a:cubicBezTo>
                <a:cubicBezTo>
                  <a:pt x="371666" y="279401"/>
                  <a:pt x="65278" y="427038"/>
                  <a:pt x="14478" y="481013"/>
                </a:cubicBezTo>
                <a:cubicBezTo>
                  <a:pt x="-36322" y="534988"/>
                  <a:pt x="57341" y="523876"/>
                  <a:pt x="128778" y="547688"/>
                </a:cubicBezTo>
                <a:cubicBezTo>
                  <a:pt x="200215" y="571500"/>
                  <a:pt x="353409" y="561182"/>
                  <a:pt x="443103" y="623888"/>
                </a:cubicBezTo>
                <a:cubicBezTo>
                  <a:pt x="532797" y="686594"/>
                  <a:pt x="605028" y="896144"/>
                  <a:pt x="666940" y="923925"/>
                </a:cubicBezTo>
                <a:cubicBezTo>
                  <a:pt x="728852" y="951706"/>
                  <a:pt x="775684" y="794544"/>
                  <a:pt x="814578" y="790575"/>
                </a:cubicBezTo>
                <a:cubicBezTo>
                  <a:pt x="853472" y="786606"/>
                  <a:pt x="867759" y="889001"/>
                  <a:pt x="900303" y="900113"/>
                </a:cubicBezTo>
                <a:cubicBezTo>
                  <a:pt x="932847" y="911225"/>
                  <a:pt x="989996" y="843756"/>
                  <a:pt x="1009840" y="857250"/>
                </a:cubicBezTo>
                <a:cubicBezTo>
                  <a:pt x="1029684" y="870744"/>
                  <a:pt x="1024524" y="925909"/>
                  <a:pt x="1019365" y="981075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8" name="Forme libre : forme 17">
            <a:extLst>
              <a:ext uri="{FF2B5EF4-FFF2-40B4-BE49-F238E27FC236}">
                <a16:creationId xmlns:a16="http://schemas.microsoft.com/office/drawing/2014/main" id="{20498A84-F3E1-452B-9923-BAD59EE2CD91}"/>
              </a:ext>
            </a:extLst>
          </p:cNvPr>
          <p:cNvSpPr/>
          <p:nvPr/>
        </p:nvSpPr>
        <p:spPr>
          <a:xfrm>
            <a:off x="4067175" y="1719263"/>
            <a:ext cx="2319338" cy="1011041"/>
          </a:xfrm>
          <a:custGeom>
            <a:avLst/>
            <a:gdLst>
              <a:gd name="connsiteX0" fmla="*/ 0 w 2319338"/>
              <a:gd name="connsiteY0" fmla="*/ 0 h 1011041"/>
              <a:gd name="connsiteX1" fmla="*/ 119063 w 2319338"/>
              <a:gd name="connsiteY1" fmla="*/ 80962 h 1011041"/>
              <a:gd name="connsiteX2" fmla="*/ 157163 w 2319338"/>
              <a:gd name="connsiteY2" fmla="*/ 228600 h 1011041"/>
              <a:gd name="connsiteX3" fmla="*/ 247650 w 2319338"/>
              <a:gd name="connsiteY3" fmla="*/ 214312 h 1011041"/>
              <a:gd name="connsiteX4" fmla="*/ 271463 w 2319338"/>
              <a:gd name="connsiteY4" fmla="*/ 123825 h 1011041"/>
              <a:gd name="connsiteX5" fmla="*/ 319088 w 2319338"/>
              <a:gd name="connsiteY5" fmla="*/ 223837 h 1011041"/>
              <a:gd name="connsiteX6" fmla="*/ 442913 w 2319338"/>
              <a:gd name="connsiteY6" fmla="*/ 247650 h 1011041"/>
              <a:gd name="connsiteX7" fmla="*/ 490538 w 2319338"/>
              <a:gd name="connsiteY7" fmla="*/ 104775 h 1011041"/>
              <a:gd name="connsiteX8" fmla="*/ 619125 w 2319338"/>
              <a:gd name="connsiteY8" fmla="*/ 28575 h 1011041"/>
              <a:gd name="connsiteX9" fmla="*/ 681038 w 2319338"/>
              <a:gd name="connsiteY9" fmla="*/ 133350 h 1011041"/>
              <a:gd name="connsiteX10" fmla="*/ 795338 w 2319338"/>
              <a:gd name="connsiteY10" fmla="*/ 223837 h 1011041"/>
              <a:gd name="connsiteX11" fmla="*/ 909638 w 2319338"/>
              <a:gd name="connsiteY11" fmla="*/ 419100 h 1011041"/>
              <a:gd name="connsiteX12" fmla="*/ 1100138 w 2319338"/>
              <a:gd name="connsiteY12" fmla="*/ 690562 h 1011041"/>
              <a:gd name="connsiteX13" fmla="*/ 1404938 w 2319338"/>
              <a:gd name="connsiteY13" fmla="*/ 576262 h 1011041"/>
              <a:gd name="connsiteX14" fmla="*/ 1528763 w 2319338"/>
              <a:gd name="connsiteY14" fmla="*/ 733425 h 1011041"/>
              <a:gd name="connsiteX15" fmla="*/ 1733550 w 2319338"/>
              <a:gd name="connsiteY15" fmla="*/ 619125 h 1011041"/>
              <a:gd name="connsiteX16" fmla="*/ 1819275 w 2319338"/>
              <a:gd name="connsiteY16" fmla="*/ 771525 h 1011041"/>
              <a:gd name="connsiteX17" fmla="*/ 1776413 w 2319338"/>
              <a:gd name="connsiteY17" fmla="*/ 957262 h 1011041"/>
              <a:gd name="connsiteX18" fmla="*/ 1828800 w 2319338"/>
              <a:gd name="connsiteY18" fmla="*/ 1004887 h 1011041"/>
              <a:gd name="connsiteX19" fmla="*/ 2095500 w 2319338"/>
              <a:gd name="connsiteY19" fmla="*/ 842962 h 1011041"/>
              <a:gd name="connsiteX20" fmla="*/ 2176463 w 2319338"/>
              <a:gd name="connsiteY20" fmla="*/ 900112 h 1011041"/>
              <a:gd name="connsiteX21" fmla="*/ 2295525 w 2319338"/>
              <a:gd name="connsiteY21" fmla="*/ 862012 h 1011041"/>
              <a:gd name="connsiteX22" fmla="*/ 2319338 w 2319338"/>
              <a:gd name="connsiteY22" fmla="*/ 795337 h 10110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2319338" h="1011041">
                <a:moveTo>
                  <a:pt x="0" y="0"/>
                </a:moveTo>
                <a:cubicBezTo>
                  <a:pt x="46434" y="21431"/>
                  <a:pt x="92869" y="42862"/>
                  <a:pt x="119063" y="80962"/>
                </a:cubicBezTo>
                <a:cubicBezTo>
                  <a:pt x="145257" y="119062"/>
                  <a:pt x="135732" y="206375"/>
                  <a:pt x="157163" y="228600"/>
                </a:cubicBezTo>
                <a:cubicBezTo>
                  <a:pt x="178594" y="250825"/>
                  <a:pt x="228600" y="231774"/>
                  <a:pt x="247650" y="214312"/>
                </a:cubicBezTo>
                <a:cubicBezTo>
                  <a:pt x="266700" y="196850"/>
                  <a:pt x="259557" y="122238"/>
                  <a:pt x="271463" y="123825"/>
                </a:cubicBezTo>
                <a:cubicBezTo>
                  <a:pt x="283369" y="125412"/>
                  <a:pt x="290513" y="203200"/>
                  <a:pt x="319088" y="223837"/>
                </a:cubicBezTo>
                <a:cubicBezTo>
                  <a:pt x="347663" y="244474"/>
                  <a:pt x="414338" y="267494"/>
                  <a:pt x="442913" y="247650"/>
                </a:cubicBezTo>
                <a:cubicBezTo>
                  <a:pt x="471488" y="227806"/>
                  <a:pt x="461169" y="141287"/>
                  <a:pt x="490538" y="104775"/>
                </a:cubicBezTo>
                <a:cubicBezTo>
                  <a:pt x="519907" y="68263"/>
                  <a:pt x="587375" y="23813"/>
                  <a:pt x="619125" y="28575"/>
                </a:cubicBezTo>
                <a:cubicBezTo>
                  <a:pt x="650875" y="33337"/>
                  <a:pt x="651669" y="100806"/>
                  <a:pt x="681038" y="133350"/>
                </a:cubicBezTo>
                <a:cubicBezTo>
                  <a:pt x="710407" y="165894"/>
                  <a:pt x="757238" y="176212"/>
                  <a:pt x="795338" y="223837"/>
                </a:cubicBezTo>
                <a:cubicBezTo>
                  <a:pt x="833438" y="271462"/>
                  <a:pt x="858838" y="341313"/>
                  <a:pt x="909638" y="419100"/>
                </a:cubicBezTo>
                <a:cubicBezTo>
                  <a:pt x="960438" y="496888"/>
                  <a:pt x="1017588" y="664368"/>
                  <a:pt x="1100138" y="690562"/>
                </a:cubicBezTo>
                <a:cubicBezTo>
                  <a:pt x="1182688" y="716756"/>
                  <a:pt x="1333501" y="569118"/>
                  <a:pt x="1404938" y="576262"/>
                </a:cubicBezTo>
                <a:cubicBezTo>
                  <a:pt x="1476375" y="583406"/>
                  <a:pt x="1473994" y="726281"/>
                  <a:pt x="1528763" y="733425"/>
                </a:cubicBezTo>
                <a:cubicBezTo>
                  <a:pt x="1583532" y="740569"/>
                  <a:pt x="1685131" y="612775"/>
                  <a:pt x="1733550" y="619125"/>
                </a:cubicBezTo>
                <a:cubicBezTo>
                  <a:pt x="1781969" y="625475"/>
                  <a:pt x="1812131" y="715169"/>
                  <a:pt x="1819275" y="771525"/>
                </a:cubicBezTo>
                <a:cubicBezTo>
                  <a:pt x="1826419" y="827881"/>
                  <a:pt x="1774825" y="918368"/>
                  <a:pt x="1776413" y="957262"/>
                </a:cubicBezTo>
                <a:cubicBezTo>
                  <a:pt x="1778001" y="996156"/>
                  <a:pt x="1775619" y="1023937"/>
                  <a:pt x="1828800" y="1004887"/>
                </a:cubicBezTo>
                <a:cubicBezTo>
                  <a:pt x="1881981" y="985837"/>
                  <a:pt x="2037556" y="860425"/>
                  <a:pt x="2095500" y="842962"/>
                </a:cubicBezTo>
                <a:cubicBezTo>
                  <a:pt x="2153444" y="825500"/>
                  <a:pt x="2143126" y="896937"/>
                  <a:pt x="2176463" y="900112"/>
                </a:cubicBezTo>
                <a:cubicBezTo>
                  <a:pt x="2209800" y="903287"/>
                  <a:pt x="2271713" y="879474"/>
                  <a:pt x="2295525" y="862012"/>
                </a:cubicBezTo>
                <a:cubicBezTo>
                  <a:pt x="2319337" y="844550"/>
                  <a:pt x="2319337" y="819943"/>
                  <a:pt x="2319338" y="795337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9" name="Forme libre : forme 18">
            <a:extLst>
              <a:ext uri="{FF2B5EF4-FFF2-40B4-BE49-F238E27FC236}">
                <a16:creationId xmlns:a16="http://schemas.microsoft.com/office/drawing/2014/main" id="{8FBAC746-697B-4F02-AFF8-DF8C4C25D370}"/>
              </a:ext>
            </a:extLst>
          </p:cNvPr>
          <p:cNvSpPr/>
          <p:nvPr/>
        </p:nvSpPr>
        <p:spPr>
          <a:xfrm>
            <a:off x="4846088" y="2724150"/>
            <a:ext cx="2826300" cy="1924050"/>
          </a:xfrm>
          <a:custGeom>
            <a:avLst/>
            <a:gdLst>
              <a:gd name="connsiteX0" fmla="*/ 1049887 w 2826300"/>
              <a:gd name="connsiteY0" fmla="*/ 0 h 1924050"/>
              <a:gd name="connsiteX1" fmla="*/ 983212 w 2826300"/>
              <a:gd name="connsiteY1" fmla="*/ 95250 h 1924050"/>
              <a:gd name="connsiteX2" fmla="*/ 1087987 w 2826300"/>
              <a:gd name="connsiteY2" fmla="*/ 219075 h 1924050"/>
              <a:gd name="connsiteX3" fmla="*/ 916537 w 2826300"/>
              <a:gd name="connsiteY3" fmla="*/ 342900 h 1924050"/>
              <a:gd name="connsiteX4" fmla="*/ 654600 w 2826300"/>
              <a:gd name="connsiteY4" fmla="*/ 528638 h 1924050"/>
              <a:gd name="connsiteX5" fmla="*/ 530775 w 2826300"/>
              <a:gd name="connsiteY5" fmla="*/ 423863 h 1924050"/>
              <a:gd name="connsiteX6" fmla="*/ 364087 w 2826300"/>
              <a:gd name="connsiteY6" fmla="*/ 257175 h 1924050"/>
              <a:gd name="connsiteX7" fmla="*/ 178350 w 2826300"/>
              <a:gd name="connsiteY7" fmla="*/ 400050 h 1924050"/>
              <a:gd name="connsiteX8" fmla="*/ 6900 w 2826300"/>
              <a:gd name="connsiteY8" fmla="*/ 490538 h 1924050"/>
              <a:gd name="connsiteX9" fmla="*/ 45000 w 2826300"/>
              <a:gd name="connsiteY9" fmla="*/ 661988 h 1924050"/>
              <a:gd name="connsiteX10" fmla="*/ 149775 w 2826300"/>
              <a:gd name="connsiteY10" fmla="*/ 647700 h 1924050"/>
              <a:gd name="connsiteX11" fmla="*/ 206925 w 2826300"/>
              <a:gd name="connsiteY11" fmla="*/ 723900 h 1924050"/>
              <a:gd name="connsiteX12" fmla="*/ 106912 w 2826300"/>
              <a:gd name="connsiteY12" fmla="*/ 766763 h 1924050"/>
              <a:gd name="connsiteX13" fmla="*/ 178350 w 2826300"/>
              <a:gd name="connsiteY13" fmla="*/ 981075 h 1924050"/>
              <a:gd name="connsiteX14" fmla="*/ 159300 w 2826300"/>
              <a:gd name="connsiteY14" fmla="*/ 1042988 h 1924050"/>
              <a:gd name="connsiteX15" fmla="*/ 316462 w 2826300"/>
              <a:gd name="connsiteY15" fmla="*/ 1333500 h 1924050"/>
              <a:gd name="connsiteX16" fmla="*/ 449812 w 2826300"/>
              <a:gd name="connsiteY16" fmla="*/ 1271588 h 1924050"/>
              <a:gd name="connsiteX17" fmla="*/ 416475 w 2826300"/>
              <a:gd name="connsiteY17" fmla="*/ 1176338 h 1924050"/>
              <a:gd name="connsiteX18" fmla="*/ 530775 w 2826300"/>
              <a:gd name="connsiteY18" fmla="*/ 1066800 h 1924050"/>
              <a:gd name="connsiteX19" fmla="*/ 740325 w 2826300"/>
              <a:gd name="connsiteY19" fmla="*/ 985838 h 1924050"/>
              <a:gd name="connsiteX20" fmla="*/ 807000 w 2826300"/>
              <a:gd name="connsiteY20" fmla="*/ 885825 h 1924050"/>
              <a:gd name="connsiteX21" fmla="*/ 949875 w 2826300"/>
              <a:gd name="connsiteY21" fmla="*/ 1138238 h 1924050"/>
              <a:gd name="connsiteX22" fmla="*/ 1007025 w 2826300"/>
              <a:gd name="connsiteY22" fmla="*/ 1095375 h 1924050"/>
              <a:gd name="connsiteX23" fmla="*/ 1126087 w 2826300"/>
              <a:gd name="connsiteY23" fmla="*/ 1362075 h 1924050"/>
              <a:gd name="connsiteX24" fmla="*/ 1164187 w 2826300"/>
              <a:gd name="connsiteY24" fmla="*/ 1214438 h 1924050"/>
              <a:gd name="connsiteX25" fmla="*/ 1297537 w 2826300"/>
              <a:gd name="connsiteY25" fmla="*/ 1347788 h 1924050"/>
              <a:gd name="connsiteX26" fmla="*/ 1468987 w 2826300"/>
              <a:gd name="connsiteY26" fmla="*/ 1414463 h 1924050"/>
              <a:gd name="connsiteX27" fmla="*/ 1669012 w 2826300"/>
              <a:gd name="connsiteY27" fmla="*/ 1400175 h 1924050"/>
              <a:gd name="connsiteX28" fmla="*/ 1921425 w 2826300"/>
              <a:gd name="connsiteY28" fmla="*/ 1485900 h 1924050"/>
              <a:gd name="connsiteX29" fmla="*/ 2030962 w 2826300"/>
              <a:gd name="connsiteY29" fmla="*/ 1485900 h 1924050"/>
              <a:gd name="connsiteX30" fmla="*/ 2292900 w 2826300"/>
              <a:gd name="connsiteY30" fmla="*/ 1714500 h 1924050"/>
              <a:gd name="connsiteX31" fmla="*/ 2373862 w 2826300"/>
              <a:gd name="connsiteY31" fmla="*/ 1733550 h 1924050"/>
              <a:gd name="connsiteX32" fmla="*/ 2445300 w 2826300"/>
              <a:gd name="connsiteY32" fmla="*/ 1728788 h 1924050"/>
              <a:gd name="connsiteX33" fmla="*/ 2702475 w 2826300"/>
              <a:gd name="connsiteY33" fmla="*/ 1871663 h 1924050"/>
              <a:gd name="connsiteX34" fmla="*/ 2826300 w 2826300"/>
              <a:gd name="connsiteY34" fmla="*/ 1924050 h 1924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2826300" h="1924050">
                <a:moveTo>
                  <a:pt x="1049887" y="0"/>
                </a:moveTo>
                <a:cubicBezTo>
                  <a:pt x="1013374" y="29369"/>
                  <a:pt x="976862" y="58738"/>
                  <a:pt x="983212" y="95250"/>
                </a:cubicBezTo>
                <a:cubicBezTo>
                  <a:pt x="989562" y="131762"/>
                  <a:pt x="1099099" y="177800"/>
                  <a:pt x="1087987" y="219075"/>
                </a:cubicBezTo>
                <a:cubicBezTo>
                  <a:pt x="1076875" y="260350"/>
                  <a:pt x="916537" y="342900"/>
                  <a:pt x="916537" y="342900"/>
                </a:cubicBezTo>
                <a:cubicBezTo>
                  <a:pt x="844306" y="394494"/>
                  <a:pt x="718894" y="515144"/>
                  <a:pt x="654600" y="528638"/>
                </a:cubicBezTo>
                <a:cubicBezTo>
                  <a:pt x="590306" y="542132"/>
                  <a:pt x="579194" y="469107"/>
                  <a:pt x="530775" y="423863"/>
                </a:cubicBezTo>
                <a:cubicBezTo>
                  <a:pt x="482356" y="378619"/>
                  <a:pt x="422824" y="261144"/>
                  <a:pt x="364087" y="257175"/>
                </a:cubicBezTo>
                <a:cubicBezTo>
                  <a:pt x="305349" y="253206"/>
                  <a:pt x="237881" y="361156"/>
                  <a:pt x="178350" y="400050"/>
                </a:cubicBezTo>
                <a:cubicBezTo>
                  <a:pt x="118819" y="438944"/>
                  <a:pt x="29125" y="446882"/>
                  <a:pt x="6900" y="490538"/>
                </a:cubicBezTo>
                <a:cubicBezTo>
                  <a:pt x="-15325" y="534194"/>
                  <a:pt x="21188" y="635794"/>
                  <a:pt x="45000" y="661988"/>
                </a:cubicBezTo>
                <a:cubicBezTo>
                  <a:pt x="68812" y="688182"/>
                  <a:pt x="122787" y="637381"/>
                  <a:pt x="149775" y="647700"/>
                </a:cubicBezTo>
                <a:cubicBezTo>
                  <a:pt x="176763" y="658019"/>
                  <a:pt x="214069" y="704056"/>
                  <a:pt x="206925" y="723900"/>
                </a:cubicBezTo>
                <a:cubicBezTo>
                  <a:pt x="199781" y="743744"/>
                  <a:pt x="111674" y="723901"/>
                  <a:pt x="106912" y="766763"/>
                </a:cubicBezTo>
                <a:cubicBezTo>
                  <a:pt x="102149" y="809626"/>
                  <a:pt x="169619" y="935038"/>
                  <a:pt x="178350" y="981075"/>
                </a:cubicBezTo>
                <a:cubicBezTo>
                  <a:pt x="187081" y="1027113"/>
                  <a:pt x="136281" y="984251"/>
                  <a:pt x="159300" y="1042988"/>
                </a:cubicBezTo>
                <a:cubicBezTo>
                  <a:pt x="182319" y="1101726"/>
                  <a:pt x="268043" y="1295400"/>
                  <a:pt x="316462" y="1333500"/>
                </a:cubicBezTo>
                <a:cubicBezTo>
                  <a:pt x="364881" y="1371600"/>
                  <a:pt x="433143" y="1297782"/>
                  <a:pt x="449812" y="1271588"/>
                </a:cubicBezTo>
                <a:cubicBezTo>
                  <a:pt x="466481" y="1245394"/>
                  <a:pt x="402981" y="1210469"/>
                  <a:pt x="416475" y="1176338"/>
                </a:cubicBezTo>
                <a:cubicBezTo>
                  <a:pt x="429969" y="1142207"/>
                  <a:pt x="476800" y="1098550"/>
                  <a:pt x="530775" y="1066800"/>
                </a:cubicBezTo>
                <a:cubicBezTo>
                  <a:pt x="584750" y="1035050"/>
                  <a:pt x="694288" y="1016000"/>
                  <a:pt x="740325" y="985838"/>
                </a:cubicBezTo>
                <a:cubicBezTo>
                  <a:pt x="786362" y="955676"/>
                  <a:pt x="772075" y="860425"/>
                  <a:pt x="807000" y="885825"/>
                </a:cubicBezTo>
                <a:cubicBezTo>
                  <a:pt x="841925" y="911225"/>
                  <a:pt x="916537" y="1103313"/>
                  <a:pt x="949875" y="1138238"/>
                </a:cubicBezTo>
                <a:cubicBezTo>
                  <a:pt x="983212" y="1173163"/>
                  <a:pt x="977656" y="1058069"/>
                  <a:pt x="1007025" y="1095375"/>
                </a:cubicBezTo>
                <a:cubicBezTo>
                  <a:pt x="1036394" y="1132681"/>
                  <a:pt x="1099893" y="1342231"/>
                  <a:pt x="1126087" y="1362075"/>
                </a:cubicBezTo>
                <a:cubicBezTo>
                  <a:pt x="1152281" y="1381919"/>
                  <a:pt x="1135612" y="1216819"/>
                  <a:pt x="1164187" y="1214438"/>
                </a:cubicBezTo>
                <a:cubicBezTo>
                  <a:pt x="1192762" y="1212057"/>
                  <a:pt x="1246737" y="1314451"/>
                  <a:pt x="1297537" y="1347788"/>
                </a:cubicBezTo>
                <a:cubicBezTo>
                  <a:pt x="1348337" y="1381125"/>
                  <a:pt x="1407075" y="1405732"/>
                  <a:pt x="1468987" y="1414463"/>
                </a:cubicBezTo>
                <a:cubicBezTo>
                  <a:pt x="1530899" y="1423194"/>
                  <a:pt x="1593606" y="1388269"/>
                  <a:pt x="1669012" y="1400175"/>
                </a:cubicBezTo>
                <a:cubicBezTo>
                  <a:pt x="1744418" y="1412081"/>
                  <a:pt x="1861100" y="1471613"/>
                  <a:pt x="1921425" y="1485900"/>
                </a:cubicBezTo>
                <a:cubicBezTo>
                  <a:pt x="1981750" y="1500187"/>
                  <a:pt x="1969049" y="1447800"/>
                  <a:pt x="2030962" y="1485900"/>
                </a:cubicBezTo>
                <a:cubicBezTo>
                  <a:pt x="2092875" y="1524000"/>
                  <a:pt x="2235750" y="1673225"/>
                  <a:pt x="2292900" y="1714500"/>
                </a:cubicBezTo>
                <a:cubicBezTo>
                  <a:pt x="2350050" y="1755775"/>
                  <a:pt x="2348462" y="1731169"/>
                  <a:pt x="2373862" y="1733550"/>
                </a:cubicBezTo>
                <a:cubicBezTo>
                  <a:pt x="2399262" y="1735931"/>
                  <a:pt x="2390531" y="1705769"/>
                  <a:pt x="2445300" y="1728788"/>
                </a:cubicBezTo>
                <a:cubicBezTo>
                  <a:pt x="2500069" y="1751807"/>
                  <a:pt x="2638975" y="1839119"/>
                  <a:pt x="2702475" y="1871663"/>
                </a:cubicBezTo>
                <a:cubicBezTo>
                  <a:pt x="2765975" y="1904207"/>
                  <a:pt x="2796137" y="1914128"/>
                  <a:pt x="2826300" y="1924050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0" name="Forme libre : forme 19">
            <a:extLst>
              <a:ext uri="{FF2B5EF4-FFF2-40B4-BE49-F238E27FC236}">
                <a16:creationId xmlns:a16="http://schemas.microsoft.com/office/drawing/2014/main" id="{9C419867-01DA-4A07-90F3-8C56C004BAEE}"/>
              </a:ext>
            </a:extLst>
          </p:cNvPr>
          <p:cNvSpPr/>
          <p:nvPr/>
        </p:nvSpPr>
        <p:spPr>
          <a:xfrm>
            <a:off x="4797425" y="3530600"/>
            <a:ext cx="158750" cy="104775"/>
          </a:xfrm>
          <a:custGeom>
            <a:avLst/>
            <a:gdLst>
              <a:gd name="connsiteX0" fmla="*/ 158750 w 158750"/>
              <a:gd name="connsiteY0" fmla="*/ 0 h 104775"/>
              <a:gd name="connsiteX1" fmla="*/ 60325 w 158750"/>
              <a:gd name="connsiteY1" fmla="*/ 34925 h 104775"/>
              <a:gd name="connsiteX2" fmla="*/ 0 w 158750"/>
              <a:gd name="connsiteY2" fmla="*/ 104775 h 104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8750" h="104775">
                <a:moveTo>
                  <a:pt x="158750" y="0"/>
                </a:moveTo>
                <a:cubicBezTo>
                  <a:pt x="122766" y="8731"/>
                  <a:pt x="86783" y="17462"/>
                  <a:pt x="60325" y="34925"/>
                </a:cubicBezTo>
                <a:cubicBezTo>
                  <a:pt x="33867" y="52388"/>
                  <a:pt x="16933" y="78581"/>
                  <a:pt x="0" y="104775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" name="Forme libre : forme 1">
            <a:extLst>
              <a:ext uri="{FF2B5EF4-FFF2-40B4-BE49-F238E27FC236}">
                <a16:creationId xmlns:a16="http://schemas.microsoft.com/office/drawing/2014/main" id="{B7DAACF1-E6F7-44BB-AB7F-4826964ED36A}"/>
              </a:ext>
            </a:extLst>
          </p:cNvPr>
          <p:cNvSpPr/>
          <p:nvPr/>
        </p:nvSpPr>
        <p:spPr>
          <a:xfrm>
            <a:off x="3064213" y="311284"/>
            <a:ext cx="2412461" cy="6293797"/>
          </a:xfrm>
          <a:custGeom>
            <a:avLst/>
            <a:gdLst>
              <a:gd name="connsiteX0" fmla="*/ 0 w 2558374"/>
              <a:gd name="connsiteY0" fmla="*/ 0 h 6799634"/>
              <a:gd name="connsiteX1" fmla="*/ 369651 w 2558374"/>
              <a:gd name="connsiteY1" fmla="*/ 817123 h 6799634"/>
              <a:gd name="connsiteX2" fmla="*/ 573931 w 2558374"/>
              <a:gd name="connsiteY2" fmla="*/ 1225685 h 6799634"/>
              <a:gd name="connsiteX3" fmla="*/ 700391 w 2558374"/>
              <a:gd name="connsiteY3" fmla="*/ 1702340 h 6799634"/>
              <a:gd name="connsiteX4" fmla="*/ 1060314 w 2558374"/>
              <a:gd name="connsiteY4" fmla="*/ 2013625 h 6799634"/>
              <a:gd name="connsiteX5" fmla="*/ 1605063 w 2558374"/>
              <a:gd name="connsiteY5" fmla="*/ 2986391 h 6799634"/>
              <a:gd name="connsiteX6" fmla="*/ 1760706 w 2558374"/>
              <a:gd name="connsiteY6" fmla="*/ 3550595 h 6799634"/>
              <a:gd name="connsiteX7" fmla="*/ 1857983 w 2558374"/>
              <a:gd name="connsiteY7" fmla="*/ 4036978 h 6799634"/>
              <a:gd name="connsiteX8" fmla="*/ 1770434 w 2558374"/>
              <a:gd name="connsiteY8" fmla="*/ 4435812 h 6799634"/>
              <a:gd name="connsiteX9" fmla="*/ 1809344 w 2558374"/>
              <a:gd name="connsiteY9" fmla="*/ 4669276 h 6799634"/>
              <a:gd name="connsiteX10" fmla="*/ 2091446 w 2558374"/>
              <a:gd name="connsiteY10" fmla="*/ 5175115 h 6799634"/>
              <a:gd name="connsiteX11" fmla="*/ 2286000 w 2558374"/>
              <a:gd name="connsiteY11" fmla="*/ 5515583 h 6799634"/>
              <a:gd name="connsiteX12" fmla="*/ 2305455 w 2558374"/>
              <a:gd name="connsiteY12" fmla="*/ 5914417 h 6799634"/>
              <a:gd name="connsiteX13" fmla="*/ 2441642 w 2558374"/>
              <a:gd name="connsiteY13" fmla="*/ 6147880 h 6799634"/>
              <a:gd name="connsiteX14" fmla="*/ 2538919 w 2558374"/>
              <a:gd name="connsiteY14" fmla="*/ 6556442 h 6799634"/>
              <a:gd name="connsiteX15" fmla="*/ 2558374 w 2558374"/>
              <a:gd name="connsiteY15" fmla="*/ 6799634 h 6799634"/>
              <a:gd name="connsiteX0" fmla="*/ 0 w 2558374"/>
              <a:gd name="connsiteY0" fmla="*/ 0 h 6799634"/>
              <a:gd name="connsiteX1" fmla="*/ 369651 w 2558374"/>
              <a:gd name="connsiteY1" fmla="*/ 817123 h 6799634"/>
              <a:gd name="connsiteX2" fmla="*/ 573931 w 2558374"/>
              <a:gd name="connsiteY2" fmla="*/ 1225685 h 6799634"/>
              <a:gd name="connsiteX3" fmla="*/ 700391 w 2558374"/>
              <a:gd name="connsiteY3" fmla="*/ 1702340 h 6799634"/>
              <a:gd name="connsiteX4" fmla="*/ 1060314 w 2558374"/>
              <a:gd name="connsiteY4" fmla="*/ 2013625 h 6799634"/>
              <a:gd name="connsiteX5" fmla="*/ 1322961 w 2558374"/>
              <a:gd name="connsiteY5" fmla="*/ 2509736 h 6799634"/>
              <a:gd name="connsiteX6" fmla="*/ 1605063 w 2558374"/>
              <a:gd name="connsiteY6" fmla="*/ 2986391 h 6799634"/>
              <a:gd name="connsiteX7" fmla="*/ 1760706 w 2558374"/>
              <a:gd name="connsiteY7" fmla="*/ 3550595 h 6799634"/>
              <a:gd name="connsiteX8" fmla="*/ 1857983 w 2558374"/>
              <a:gd name="connsiteY8" fmla="*/ 4036978 h 6799634"/>
              <a:gd name="connsiteX9" fmla="*/ 1770434 w 2558374"/>
              <a:gd name="connsiteY9" fmla="*/ 4435812 h 6799634"/>
              <a:gd name="connsiteX10" fmla="*/ 1809344 w 2558374"/>
              <a:gd name="connsiteY10" fmla="*/ 4669276 h 6799634"/>
              <a:gd name="connsiteX11" fmla="*/ 2091446 w 2558374"/>
              <a:gd name="connsiteY11" fmla="*/ 5175115 h 6799634"/>
              <a:gd name="connsiteX12" fmla="*/ 2286000 w 2558374"/>
              <a:gd name="connsiteY12" fmla="*/ 5515583 h 6799634"/>
              <a:gd name="connsiteX13" fmla="*/ 2305455 w 2558374"/>
              <a:gd name="connsiteY13" fmla="*/ 5914417 h 6799634"/>
              <a:gd name="connsiteX14" fmla="*/ 2441642 w 2558374"/>
              <a:gd name="connsiteY14" fmla="*/ 6147880 h 6799634"/>
              <a:gd name="connsiteX15" fmla="*/ 2538919 w 2558374"/>
              <a:gd name="connsiteY15" fmla="*/ 6556442 h 6799634"/>
              <a:gd name="connsiteX16" fmla="*/ 2558374 w 2558374"/>
              <a:gd name="connsiteY16" fmla="*/ 6799634 h 6799634"/>
              <a:gd name="connsiteX0" fmla="*/ 0 w 2422187"/>
              <a:gd name="connsiteY0" fmla="*/ 0 h 6527260"/>
              <a:gd name="connsiteX1" fmla="*/ 233464 w 2422187"/>
              <a:gd name="connsiteY1" fmla="*/ 544749 h 6527260"/>
              <a:gd name="connsiteX2" fmla="*/ 437744 w 2422187"/>
              <a:gd name="connsiteY2" fmla="*/ 953311 h 6527260"/>
              <a:gd name="connsiteX3" fmla="*/ 564204 w 2422187"/>
              <a:gd name="connsiteY3" fmla="*/ 1429966 h 6527260"/>
              <a:gd name="connsiteX4" fmla="*/ 924127 w 2422187"/>
              <a:gd name="connsiteY4" fmla="*/ 1741251 h 6527260"/>
              <a:gd name="connsiteX5" fmla="*/ 1186774 w 2422187"/>
              <a:gd name="connsiteY5" fmla="*/ 2237362 h 6527260"/>
              <a:gd name="connsiteX6" fmla="*/ 1468876 w 2422187"/>
              <a:gd name="connsiteY6" fmla="*/ 2714017 h 6527260"/>
              <a:gd name="connsiteX7" fmla="*/ 1624519 w 2422187"/>
              <a:gd name="connsiteY7" fmla="*/ 3278221 h 6527260"/>
              <a:gd name="connsiteX8" fmla="*/ 1721796 w 2422187"/>
              <a:gd name="connsiteY8" fmla="*/ 3764604 h 6527260"/>
              <a:gd name="connsiteX9" fmla="*/ 1634247 w 2422187"/>
              <a:gd name="connsiteY9" fmla="*/ 4163438 h 6527260"/>
              <a:gd name="connsiteX10" fmla="*/ 1673157 w 2422187"/>
              <a:gd name="connsiteY10" fmla="*/ 4396902 h 6527260"/>
              <a:gd name="connsiteX11" fmla="*/ 1955259 w 2422187"/>
              <a:gd name="connsiteY11" fmla="*/ 4902741 h 6527260"/>
              <a:gd name="connsiteX12" fmla="*/ 2149813 w 2422187"/>
              <a:gd name="connsiteY12" fmla="*/ 5243209 h 6527260"/>
              <a:gd name="connsiteX13" fmla="*/ 2169268 w 2422187"/>
              <a:gd name="connsiteY13" fmla="*/ 5642043 h 6527260"/>
              <a:gd name="connsiteX14" fmla="*/ 2305455 w 2422187"/>
              <a:gd name="connsiteY14" fmla="*/ 5875506 h 6527260"/>
              <a:gd name="connsiteX15" fmla="*/ 2402732 w 2422187"/>
              <a:gd name="connsiteY15" fmla="*/ 6284068 h 6527260"/>
              <a:gd name="connsiteX16" fmla="*/ 2422187 w 2422187"/>
              <a:gd name="connsiteY16" fmla="*/ 6527260 h 6527260"/>
              <a:gd name="connsiteX0" fmla="*/ 0 w 2414891"/>
              <a:gd name="connsiteY0" fmla="*/ 0 h 6320435"/>
              <a:gd name="connsiteX1" fmla="*/ 233464 w 2414891"/>
              <a:gd name="connsiteY1" fmla="*/ 544749 h 6320435"/>
              <a:gd name="connsiteX2" fmla="*/ 437744 w 2414891"/>
              <a:gd name="connsiteY2" fmla="*/ 953311 h 6320435"/>
              <a:gd name="connsiteX3" fmla="*/ 564204 w 2414891"/>
              <a:gd name="connsiteY3" fmla="*/ 1429966 h 6320435"/>
              <a:gd name="connsiteX4" fmla="*/ 924127 w 2414891"/>
              <a:gd name="connsiteY4" fmla="*/ 1741251 h 6320435"/>
              <a:gd name="connsiteX5" fmla="*/ 1186774 w 2414891"/>
              <a:gd name="connsiteY5" fmla="*/ 2237362 h 6320435"/>
              <a:gd name="connsiteX6" fmla="*/ 1468876 w 2414891"/>
              <a:gd name="connsiteY6" fmla="*/ 2714017 h 6320435"/>
              <a:gd name="connsiteX7" fmla="*/ 1624519 w 2414891"/>
              <a:gd name="connsiteY7" fmla="*/ 3278221 h 6320435"/>
              <a:gd name="connsiteX8" fmla="*/ 1721796 w 2414891"/>
              <a:gd name="connsiteY8" fmla="*/ 3764604 h 6320435"/>
              <a:gd name="connsiteX9" fmla="*/ 1634247 w 2414891"/>
              <a:gd name="connsiteY9" fmla="*/ 4163438 h 6320435"/>
              <a:gd name="connsiteX10" fmla="*/ 1673157 w 2414891"/>
              <a:gd name="connsiteY10" fmla="*/ 4396902 h 6320435"/>
              <a:gd name="connsiteX11" fmla="*/ 1955259 w 2414891"/>
              <a:gd name="connsiteY11" fmla="*/ 4902741 h 6320435"/>
              <a:gd name="connsiteX12" fmla="*/ 2149813 w 2414891"/>
              <a:gd name="connsiteY12" fmla="*/ 5243209 h 6320435"/>
              <a:gd name="connsiteX13" fmla="*/ 2169268 w 2414891"/>
              <a:gd name="connsiteY13" fmla="*/ 5642043 h 6320435"/>
              <a:gd name="connsiteX14" fmla="*/ 2305455 w 2414891"/>
              <a:gd name="connsiteY14" fmla="*/ 5875506 h 6320435"/>
              <a:gd name="connsiteX15" fmla="*/ 2402732 w 2414891"/>
              <a:gd name="connsiteY15" fmla="*/ 6284068 h 6320435"/>
              <a:gd name="connsiteX16" fmla="*/ 2412460 w 2414891"/>
              <a:gd name="connsiteY16" fmla="*/ 6284069 h 6320435"/>
              <a:gd name="connsiteX0" fmla="*/ 0 w 2408179"/>
              <a:gd name="connsiteY0" fmla="*/ 0 h 6304157"/>
              <a:gd name="connsiteX1" fmla="*/ 233464 w 2408179"/>
              <a:gd name="connsiteY1" fmla="*/ 544749 h 6304157"/>
              <a:gd name="connsiteX2" fmla="*/ 437744 w 2408179"/>
              <a:gd name="connsiteY2" fmla="*/ 953311 h 6304157"/>
              <a:gd name="connsiteX3" fmla="*/ 564204 w 2408179"/>
              <a:gd name="connsiteY3" fmla="*/ 1429966 h 6304157"/>
              <a:gd name="connsiteX4" fmla="*/ 924127 w 2408179"/>
              <a:gd name="connsiteY4" fmla="*/ 1741251 h 6304157"/>
              <a:gd name="connsiteX5" fmla="*/ 1186774 w 2408179"/>
              <a:gd name="connsiteY5" fmla="*/ 2237362 h 6304157"/>
              <a:gd name="connsiteX6" fmla="*/ 1468876 w 2408179"/>
              <a:gd name="connsiteY6" fmla="*/ 2714017 h 6304157"/>
              <a:gd name="connsiteX7" fmla="*/ 1624519 w 2408179"/>
              <a:gd name="connsiteY7" fmla="*/ 3278221 h 6304157"/>
              <a:gd name="connsiteX8" fmla="*/ 1721796 w 2408179"/>
              <a:gd name="connsiteY8" fmla="*/ 3764604 h 6304157"/>
              <a:gd name="connsiteX9" fmla="*/ 1634247 w 2408179"/>
              <a:gd name="connsiteY9" fmla="*/ 4163438 h 6304157"/>
              <a:gd name="connsiteX10" fmla="*/ 1673157 w 2408179"/>
              <a:gd name="connsiteY10" fmla="*/ 4396902 h 6304157"/>
              <a:gd name="connsiteX11" fmla="*/ 1955259 w 2408179"/>
              <a:gd name="connsiteY11" fmla="*/ 4902741 h 6304157"/>
              <a:gd name="connsiteX12" fmla="*/ 2149813 w 2408179"/>
              <a:gd name="connsiteY12" fmla="*/ 5243209 h 6304157"/>
              <a:gd name="connsiteX13" fmla="*/ 2169268 w 2408179"/>
              <a:gd name="connsiteY13" fmla="*/ 5642043 h 6304157"/>
              <a:gd name="connsiteX14" fmla="*/ 2305455 w 2408179"/>
              <a:gd name="connsiteY14" fmla="*/ 5875506 h 6304157"/>
              <a:gd name="connsiteX15" fmla="*/ 2402732 w 2408179"/>
              <a:gd name="connsiteY15" fmla="*/ 6284068 h 6304157"/>
              <a:gd name="connsiteX16" fmla="*/ 2383277 w 2408179"/>
              <a:gd name="connsiteY16" fmla="*/ 6089516 h 6304157"/>
              <a:gd name="connsiteX0" fmla="*/ 0 w 2490282"/>
              <a:gd name="connsiteY0" fmla="*/ 0 h 6439712"/>
              <a:gd name="connsiteX1" fmla="*/ 233464 w 2490282"/>
              <a:gd name="connsiteY1" fmla="*/ 544749 h 6439712"/>
              <a:gd name="connsiteX2" fmla="*/ 437744 w 2490282"/>
              <a:gd name="connsiteY2" fmla="*/ 953311 h 6439712"/>
              <a:gd name="connsiteX3" fmla="*/ 564204 w 2490282"/>
              <a:gd name="connsiteY3" fmla="*/ 1429966 h 6439712"/>
              <a:gd name="connsiteX4" fmla="*/ 924127 w 2490282"/>
              <a:gd name="connsiteY4" fmla="*/ 1741251 h 6439712"/>
              <a:gd name="connsiteX5" fmla="*/ 1186774 w 2490282"/>
              <a:gd name="connsiteY5" fmla="*/ 2237362 h 6439712"/>
              <a:gd name="connsiteX6" fmla="*/ 1468876 w 2490282"/>
              <a:gd name="connsiteY6" fmla="*/ 2714017 h 6439712"/>
              <a:gd name="connsiteX7" fmla="*/ 1624519 w 2490282"/>
              <a:gd name="connsiteY7" fmla="*/ 3278221 h 6439712"/>
              <a:gd name="connsiteX8" fmla="*/ 1721796 w 2490282"/>
              <a:gd name="connsiteY8" fmla="*/ 3764604 h 6439712"/>
              <a:gd name="connsiteX9" fmla="*/ 1634247 w 2490282"/>
              <a:gd name="connsiteY9" fmla="*/ 4163438 h 6439712"/>
              <a:gd name="connsiteX10" fmla="*/ 1673157 w 2490282"/>
              <a:gd name="connsiteY10" fmla="*/ 4396902 h 6439712"/>
              <a:gd name="connsiteX11" fmla="*/ 1955259 w 2490282"/>
              <a:gd name="connsiteY11" fmla="*/ 4902741 h 6439712"/>
              <a:gd name="connsiteX12" fmla="*/ 2149813 w 2490282"/>
              <a:gd name="connsiteY12" fmla="*/ 5243209 h 6439712"/>
              <a:gd name="connsiteX13" fmla="*/ 2169268 w 2490282"/>
              <a:gd name="connsiteY13" fmla="*/ 5642043 h 6439712"/>
              <a:gd name="connsiteX14" fmla="*/ 2305455 w 2490282"/>
              <a:gd name="connsiteY14" fmla="*/ 5875506 h 6439712"/>
              <a:gd name="connsiteX15" fmla="*/ 2402732 w 2490282"/>
              <a:gd name="connsiteY15" fmla="*/ 6284068 h 6439712"/>
              <a:gd name="connsiteX16" fmla="*/ 2490282 w 2490282"/>
              <a:gd name="connsiteY16" fmla="*/ 6439712 h 6439712"/>
              <a:gd name="connsiteX0" fmla="*/ 0 w 2490282"/>
              <a:gd name="connsiteY0" fmla="*/ 0 h 6439712"/>
              <a:gd name="connsiteX1" fmla="*/ 233464 w 2490282"/>
              <a:gd name="connsiteY1" fmla="*/ 544749 h 6439712"/>
              <a:gd name="connsiteX2" fmla="*/ 437744 w 2490282"/>
              <a:gd name="connsiteY2" fmla="*/ 953311 h 6439712"/>
              <a:gd name="connsiteX3" fmla="*/ 564204 w 2490282"/>
              <a:gd name="connsiteY3" fmla="*/ 1429966 h 6439712"/>
              <a:gd name="connsiteX4" fmla="*/ 924127 w 2490282"/>
              <a:gd name="connsiteY4" fmla="*/ 1741251 h 6439712"/>
              <a:gd name="connsiteX5" fmla="*/ 1186774 w 2490282"/>
              <a:gd name="connsiteY5" fmla="*/ 2237362 h 6439712"/>
              <a:gd name="connsiteX6" fmla="*/ 1468876 w 2490282"/>
              <a:gd name="connsiteY6" fmla="*/ 2714017 h 6439712"/>
              <a:gd name="connsiteX7" fmla="*/ 1624519 w 2490282"/>
              <a:gd name="connsiteY7" fmla="*/ 3278221 h 6439712"/>
              <a:gd name="connsiteX8" fmla="*/ 1721796 w 2490282"/>
              <a:gd name="connsiteY8" fmla="*/ 3764604 h 6439712"/>
              <a:gd name="connsiteX9" fmla="*/ 1634247 w 2490282"/>
              <a:gd name="connsiteY9" fmla="*/ 4163438 h 6439712"/>
              <a:gd name="connsiteX10" fmla="*/ 1673157 w 2490282"/>
              <a:gd name="connsiteY10" fmla="*/ 4396902 h 6439712"/>
              <a:gd name="connsiteX11" fmla="*/ 1955259 w 2490282"/>
              <a:gd name="connsiteY11" fmla="*/ 4902741 h 6439712"/>
              <a:gd name="connsiteX12" fmla="*/ 2149813 w 2490282"/>
              <a:gd name="connsiteY12" fmla="*/ 5243209 h 6439712"/>
              <a:gd name="connsiteX13" fmla="*/ 2169268 w 2490282"/>
              <a:gd name="connsiteY13" fmla="*/ 5642043 h 6439712"/>
              <a:gd name="connsiteX14" fmla="*/ 2305455 w 2490282"/>
              <a:gd name="connsiteY14" fmla="*/ 5875506 h 6439712"/>
              <a:gd name="connsiteX15" fmla="*/ 2383276 w 2490282"/>
              <a:gd name="connsiteY15" fmla="*/ 6089514 h 6439712"/>
              <a:gd name="connsiteX16" fmla="*/ 2490282 w 2490282"/>
              <a:gd name="connsiteY16" fmla="*/ 6439712 h 6439712"/>
              <a:gd name="connsiteX0" fmla="*/ 0 w 2412461"/>
              <a:gd name="connsiteY0" fmla="*/ 0 h 6293797"/>
              <a:gd name="connsiteX1" fmla="*/ 233464 w 2412461"/>
              <a:gd name="connsiteY1" fmla="*/ 544749 h 6293797"/>
              <a:gd name="connsiteX2" fmla="*/ 437744 w 2412461"/>
              <a:gd name="connsiteY2" fmla="*/ 953311 h 6293797"/>
              <a:gd name="connsiteX3" fmla="*/ 564204 w 2412461"/>
              <a:gd name="connsiteY3" fmla="*/ 1429966 h 6293797"/>
              <a:gd name="connsiteX4" fmla="*/ 924127 w 2412461"/>
              <a:gd name="connsiteY4" fmla="*/ 1741251 h 6293797"/>
              <a:gd name="connsiteX5" fmla="*/ 1186774 w 2412461"/>
              <a:gd name="connsiteY5" fmla="*/ 2237362 h 6293797"/>
              <a:gd name="connsiteX6" fmla="*/ 1468876 w 2412461"/>
              <a:gd name="connsiteY6" fmla="*/ 2714017 h 6293797"/>
              <a:gd name="connsiteX7" fmla="*/ 1624519 w 2412461"/>
              <a:gd name="connsiteY7" fmla="*/ 3278221 h 6293797"/>
              <a:gd name="connsiteX8" fmla="*/ 1721796 w 2412461"/>
              <a:gd name="connsiteY8" fmla="*/ 3764604 h 6293797"/>
              <a:gd name="connsiteX9" fmla="*/ 1634247 w 2412461"/>
              <a:gd name="connsiteY9" fmla="*/ 4163438 h 6293797"/>
              <a:gd name="connsiteX10" fmla="*/ 1673157 w 2412461"/>
              <a:gd name="connsiteY10" fmla="*/ 4396902 h 6293797"/>
              <a:gd name="connsiteX11" fmla="*/ 1955259 w 2412461"/>
              <a:gd name="connsiteY11" fmla="*/ 4902741 h 6293797"/>
              <a:gd name="connsiteX12" fmla="*/ 2149813 w 2412461"/>
              <a:gd name="connsiteY12" fmla="*/ 5243209 h 6293797"/>
              <a:gd name="connsiteX13" fmla="*/ 2169268 w 2412461"/>
              <a:gd name="connsiteY13" fmla="*/ 5642043 h 6293797"/>
              <a:gd name="connsiteX14" fmla="*/ 2305455 w 2412461"/>
              <a:gd name="connsiteY14" fmla="*/ 5875506 h 6293797"/>
              <a:gd name="connsiteX15" fmla="*/ 2383276 w 2412461"/>
              <a:gd name="connsiteY15" fmla="*/ 6089514 h 6293797"/>
              <a:gd name="connsiteX16" fmla="*/ 2412461 w 2412461"/>
              <a:gd name="connsiteY16" fmla="*/ 6293797 h 62937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2412461" h="6293797">
                <a:moveTo>
                  <a:pt x="0" y="0"/>
                </a:moveTo>
                <a:cubicBezTo>
                  <a:pt x="136998" y="306421"/>
                  <a:pt x="160507" y="385864"/>
                  <a:pt x="233464" y="544749"/>
                </a:cubicBezTo>
                <a:cubicBezTo>
                  <a:pt x="306421" y="703634"/>
                  <a:pt x="382621" y="805775"/>
                  <a:pt x="437744" y="953311"/>
                </a:cubicBezTo>
                <a:cubicBezTo>
                  <a:pt x="492867" y="1100847"/>
                  <a:pt x="483140" y="1298643"/>
                  <a:pt x="564204" y="1429966"/>
                </a:cubicBezTo>
                <a:cubicBezTo>
                  <a:pt x="645268" y="1561289"/>
                  <a:pt x="820365" y="1606685"/>
                  <a:pt x="924127" y="1741251"/>
                </a:cubicBezTo>
                <a:cubicBezTo>
                  <a:pt x="1027889" y="1875817"/>
                  <a:pt x="1095983" y="2075234"/>
                  <a:pt x="1186774" y="2237362"/>
                </a:cubicBezTo>
                <a:cubicBezTo>
                  <a:pt x="1277566" y="2399490"/>
                  <a:pt x="1395919" y="2540541"/>
                  <a:pt x="1468876" y="2714017"/>
                </a:cubicBezTo>
                <a:cubicBezTo>
                  <a:pt x="1541833" y="2887493"/>
                  <a:pt x="1582366" y="3103123"/>
                  <a:pt x="1624519" y="3278221"/>
                </a:cubicBezTo>
                <a:cubicBezTo>
                  <a:pt x="1666672" y="3453319"/>
                  <a:pt x="1720175" y="3617068"/>
                  <a:pt x="1721796" y="3764604"/>
                </a:cubicBezTo>
                <a:cubicBezTo>
                  <a:pt x="1723417" y="3912140"/>
                  <a:pt x="1642353" y="4058055"/>
                  <a:pt x="1634247" y="4163438"/>
                </a:cubicBezTo>
                <a:cubicBezTo>
                  <a:pt x="1626141" y="4268821"/>
                  <a:pt x="1619655" y="4273685"/>
                  <a:pt x="1673157" y="4396902"/>
                </a:cubicBezTo>
                <a:cubicBezTo>
                  <a:pt x="1726659" y="4520119"/>
                  <a:pt x="1875816" y="4761690"/>
                  <a:pt x="1955259" y="4902741"/>
                </a:cubicBezTo>
                <a:cubicBezTo>
                  <a:pt x="2034702" y="5043792"/>
                  <a:pt x="2114145" y="5119992"/>
                  <a:pt x="2149813" y="5243209"/>
                </a:cubicBezTo>
                <a:cubicBezTo>
                  <a:pt x="2185481" y="5366426"/>
                  <a:pt x="2143328" y="5536660"/>
                  <a:pt x="2169268" y="5642043"/>
                </a:cubicBezTo>
                <a:cubicBezTo>
                  <a:pt x="2195208" y="5747426"/>
                  <a:pt x="2269787" y="5800927"/>
                  <a:pt x="2305455" y="5875506"/>
                </a:cubicBezTo>
                <a:cubicBezTo>
                  <a:pt x="2341123" y="5950085"/>
                  <a:pt x="2363821" y="5980888"/>
                  <a:pt x="2383276" y="6089514"/>
                </a:cubicBezTo>
                <a:cubicBezTo>
                  <a:pt x="2402731" y="6198140"/>
                  <a:pt x="2412461" y="6226514"/>
                  <a:pt x="2412461" y="6293797"/>
                </a:cubicBezTo>
              </a:path>
            </a:pathLst>
          </a:custGeom>
          <a:noFill/>
          <a:ln w="25400" cmpd="dbl">
            <a:solidFill>
              <a:srgbClr val="7030A0"/>
            </a:solidFill>
            <a:headEnd type="arrow"/>
            <a:tailEnd type="arrow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46" name="ZoneTexte 45">
            <a:extLst>
              <a:ext uri="{FF2B5EF4-FFF2-40B4-BE49-F238E27FC236}">
                <a16:creationId xmlns:a16="http://schemas.microsoft.com/office/drawing/2014/main" id="{DCB83926-2AD6-43F0-BE05-EF3CA8D891A0}"/>
              </a:ext>
            </a:extLst>
          </p:cNvPr>
          <p:cNvSpPr txBox="1"/>
          <p:nvPr/>
        </p:nvSpPr>
        <p:spPr>
          <a:xfrm rot="3535042">
            <a:off x="2954457" y="832204"/>
            <a:ext cx="1096433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400" b="1" dirty="0">
                <a:solidFill>
                  <a:srgbClr val="7030A0"/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E411</a:t>
            </a:r>
            <a:endParaRPr lang="fr-BE" sz="1400" b="1" dirty="0">
              <a:solidFill>
                <a:srgbClr val="7030A0"/>
              </a:solidFill>
              <a:latin typeface="Aharoni" panose="02010803020104030203" pitchFamily="2" charset="-79"/>
              <a:cs typeface="Aharoni" panose="02010803020104030203" pitchFamily="2" charset="-79"/>
            </a:endParaRPr>
          </a:p>
        </p:txBody>
      </p:sp>
      <p:sp>
        <p:nvSpPr>
          <p:cNvPr id="3" name="Forme libre : forme 2">
            <a:extLst>
              <a:ext uri="{FF2B5EF4-FFF2-40B4-BE49-F238E27FC236}">
                <a16:creationId xmlns:a16="http://schemas.microsoft.com/office/drawing/2014/main" id="{F601BC26-B3D5-45CC-8256-5C193BAC3AFF}"/>
              </a:ext>
            </a:extLst>
          </p:cNvPr>
          <p:cNvSpPr/>
          <p:nvPr/>
        </p:nvSpPr>
        <p:spPr>
          <a:xfrm>
            <a:off x="2636061" y="714375"/>
            <a:ext cx="6593664" cy="5867400"/>
          </a:xfrm>
          <a:custGeom>
            <a:avLst/>
            <a:gdLst>
              <a:gd name="connsiteX0" fmla="*/ 6593664 w 6593664"/>
              <a:gd name="connsiteY0" fmla="*/ 5867400 h 5867400"/>
              <a:gd name="connsiteX1" fmla="*/ 6222189 w 6593664"/>
              <a:gd name="connsiteY1" fmla="*/ 5324475 h 5867400"/>
              <a:gd name="connsiteX2" fmla="*/ 5784039 w 6593664"/>
              <a:gd name="connsiteY2" fmla="*/ 4895850 h 5867400"/>
              <a:gd name="connsiteX3" fmla="*/ 5460189 w 6593664"/>
              <a:gd name="connsiteY3" fmla="*/ 4914900 h 5867400"/>
              <a:gd name="connsiteX4" fmla="*/ 5126814 w 6593664"/>
              <a:gd name="connsiteY4" fmla="*/ 4972050 h 5867400"/>
              <a:gd name="connsiteX5" fmla="*/ 4993464 w 6593664"/>
              <a:gd name="connsiteY5" fmla="*/ 5067300 h 5867400"/>
              <a:gd name="connsiteX6" fmla="*/ 4764864 w 6593664"/>
              <a:gd name="connsiteY6" fmla="*/ 4924425 h 5867400"/>
              <a:gd name="connsiteX7" fmla="*/ 4450539 w 6593664"/>
              <a:gd name="connsiteY7" fmla="*/ 4514850 h 5867400"/>
              <a:gd name="connsiteX8" fmla="*/ 4079064 w 6593664"/>
              <a:gd name="connsiteY8" fmla="*/ 4562475 h 5867400"/>
              <a:gd name="connsiteX9" fmla="*/ 3869514 w 6593664"/>
              <a:gd name="connsiteY9" fmla="*/ 4657725 h 5867400"/>
              <a:gd name="connsiteX10" fmla="*/ 3478989 w 6593664"/>
              <a:gd name="connsiteY10" fmla="*/ 4486275 h 5867400"/>
              <a:gd name="connsiteX11" fmla="*/ 3288489 w 6593664"/>
              <a:gd name="connsiteY11" fmla="*/ 4371975 h 5867400"/>
              <a:gd name="connsiteX12" fmla="*/ 3212289 w 6593664"/>
              <a:gd name="connsiteY12" fmla="*/ 4000500 h 5867400"/>
              <a:gd name="connsiteX13" fmla="*/ 3155139 w 6593664"/>
              <a:gd name="connsiteY13" fmla="*/ 3886200 h 5867400"/>
              <a:gd name="connsiteX14" fmla="*/ 3097989 w 6593664"/>
              <a:gd name="connsiteY14" fmla="*/ 3695700 h 5867400"/>
              <a:gd name="connsiteX15" fmla="*/ 2897964 w 6593664"/>
              <a:gd name="connsiteY15" fmla="*/ 3495675 h 5867400"/>
              <a:gd name="connsiteX16" fmla="*/ 2783664 w 6593664"/>
              <a:gd name="connsiteY16" fmla="*/ 3152775 h 5867400"/>
              <a:gd name="connsiteX17" fmla="*/ 2716989 w 6593664"/>
              <a:gd name="connsiteY17" fmla="*/ 2638425 h 5867400"/>
              <a:gd name="connsiteX18" fmla="*/ 2631264 w 6593664"/>
              <a:gd name="connsiteY18" fmla="*/ 2324100 h 5867400"/>
              <a:gd name="connsiteX19" fmla="*/ 2355039 w 6593664"/>
              <a:gd name="connsiteY19" fmla="*/ 2228850 h 5867400"/>
              <a:gd name="connsiteX20" fmla="*/ 2126439 w 6593664"/>
              <a:gd name="connsiteY20" fmla="*/ 2143125 h 5867400"/>
              <a:gd name="connsiteX21" fmla="*/ 2002614 w 6593664"/>
              <a:gd name="connsiteY21" fmla="*/ 1990725 h 5867400"/>
              <a:gd name="connsiteX22" fmla="*/ 1850214 w 6593664"/>
              <a:gd name="connsiteY22" fmla="*/ 1895475 h 5867400"/>
              <a:gd name="connsiteX23" fmla="*/ 1621614 w 6593664"/>
              <a:gd name="connsiteY23" fmla="*/ 1371600 h 5867400"/>
              <a:gd name="connsiteX24" fmla="*/ 1335864 w 6593664"/>
              <a:gd name="connsiteY24" fmla="*/ 1333500 h 5867400"/>
              <a:gd name="connsiteX25" fmla="*/ 1012014 w 6593664"/>
              <a:gd name="connsiteY25" fmla="*/ 1257300 h 5867400"/>
              <a:gd name="connsiteX26" fmla="*/ 716739 w 6593664"/>
              <a:gd name="connsiteY26" fmla="*/ 904875 h 5867400"/>
              <a:gd name="connsiteX27" fmla="*/ 354789 w 6593664"/>
              <a:gd name="connsiteY27" fmla="*/ 838200 h 5867400"/>
              <a:gd name="connsiteX28" fmla="*/ 69039 w 6593664"/>
              <a:gd name="connsiteY28" fmla="*/ 762000 h 5867400"/>
              <a:gd name="connsiteX29" fmla="*/ 2364 w 6593664"/>
              <a:gd name="connsiteY29" fmla="*/ 542925 h 5867400"/>
              <a:gd name="connsiteX30" fmla="*/ 21414 w 6593664"/>
              <a:gd name="connsiteY30" fmla="*/ 0 h 5867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6593664" h="5867400">
                <a:moveTo>
                  <a:pt x="6593664" y="5867400"/>
                </a:moveTo>
                <a:cubicBezTo>
                  <a:pt x="6475395" y="5676900"/>
                  <a:pt x="6357126" y="5486400"/>
                  <a:pt x="6222189" y="5324475"/>
                </a:cubicBezTo>
                <a:cubicBezTo>
                  <a:pt x="6087251" y="5162550"/>
                  <a:pt x="5911039" y="4964112"/>
                  <a:pt x="5784039" y="4895850"/>
                </a:cubicBezTo>
                <a:cubicBezTo>
                  <a:pt x="5657039" y="4827587"/>
                  <a:pt x="5569726" y="4902200"/>
                  <a:pt x="5460189" y="4914900"/>
                </a:cubicBezTo>
                <a:cubicBezTo>
                  <a:pt x="5350652" y="4927600"/>
                  <a:pt x="5204601" y="4946650"/>
                  <a:pt x="5126814" y="4972050"/>
                </a:cubicBezTo>
                <a:cubicBezTo>
                  <a:pt x="5049027" y="4997450"/>
                  <a:pt x="5053789" y="5075237"/>
                  <a:pt x="4993464" y="5067300"/>
                </a:cubicBezTo>
                <a:cubicBezTo>
                  <a:pt x="4933139" y="5059363"/>
                  <a:pt x="4855351" y="5016500"/>
                  <a:pt x="4764864" y="4924425"/>
                </a:cubicBezTo>
                <a:cubicBezTo>
                  <a:pt x="4674376" y="4832350"/>
                  <a:pt x="4564839" y="4575175"/>
                  <a:pt x="4450539" y="4514850"/>
                </a:cubicBezTo>
                <a:cubicBezTo>
                  <a:pt x="4336239" y="4454525"/>
                  <a:pt x="4175901" y="4538663"/>
                  <a:pt x="4079064" y="4562475"/>
                </a:cubicBezTo>
                <a:cubicBezTo>
                  <a:pt x="3982227" y="4586287"/>
                  <a:pt x="3969526" y="4670425"/>
                  <a:pt x="3869514" y="4657725"/>
                </a:cubicBezTo>
                <a:cubicBezTo>
                  <a:pt x="3769502" y="4645025"/>
                  <a:pt x="3575826" y="4533900"/>
                  <a:pt x="3478989" y="4486275"/>
                </a:cubicBezTo>
                <a:cubicBezTo>
                  <a:pt x="3382152" y="4438650"/>
                  <a:pt x="3332939" y="4452937"/>
                  <a:pt x="3288489" y="4371975"/>
                </a:cubicBezTo>
                <a:cubicBezTo>
                  <a:pt x="3244039" y="4291012"/>
                  <a:pt x="3234514" y="4081462"/>
                  <a:pt x="3212289" y="4000500"/>
                </a:cubicBezTo>
                <a:cubicBezTo>
                  <a:pt x="3190064" y="3919537"/>
                  <a:pt x="3174189" y="3937000"/>
                  <a:pt x="3155139" y="3886200"/>
                </a:cubicBezTo>
                <a:cubicBezTo>
                  <a:pt x="3136089" y="3835400"/>
                  <a:pt x="3140851" y="3760787"/>
                  <a:pt x="3097989" y="3695700"/>
                </a:cubicBezTo>
                <a:cubicBezTo>
                  <a:pt x="3055127" y="3630613"/>
                  <a:pt x="2950351" y="3586162"/>
                  <a:pt x="2897964" y="3495675"/>
                </a:cubicBezTo>
                <a:cubicBezTo>
                  <a:pt x="2845576" y="3405187"/>
                  <a:pt x="2813826" y="3295650"/>
                  <a:pt x="2783664" y="3152775"/>
                </a:cubicBezTo>
                <a:cubicBezTo>
                  <a:pt x="2753502" y="3009900"/>
                  <a:pt x="2742389" y="2776538"/>
                  <a:pt x="2716989" y="2638425"/>
                </a:cubicBezTo>
                <a:cubicBezTo>
                  <a:pt x="2691589" y="2500312"/>
                  <a:pt x="2691589" y="2392362"/>
                  <a:pt x="2631264" y="2324100"/>
                </a:cubicBezTo>
                <a:cubicBezTo>
                  <a:pt x="2570939" y="2255838"/>
                  <a:pt x="2439176" y="2259012"/>
                  <a:pt x="2355039" y="2228850"/>
                </a:cubicBezTo>
                <a:cubicBezTo>
                  <a:pt x="2270902" y="2198688"/>
                  <a:pt x="2185176" y="2182812"/>
                  <a:pt x="2126439" y="2143125"/>
                </a:cubicBezTo>
                <a:cubicBezTo>
                  <a:pt x="2067702" y="2103438"/>
                  <a:pt x="2048651" y="2032000"/>
                  <a:pt x="2002614" y="1990725"/>
                </a:cubicBezTo>
                <a:cubicBezTo>
                  <a:pt x="1956577" y="1949450"/>
                  <a:pt x="1913714" y="1998662"/>
                  <a:pt x="1850214" y="1895475"/>
                </a:cubicBezTo>
                <a:cubicBezTo>
                  <a:pt x="1786714" y="1792288"/>
                  <a:pt x="1707339" y="1465263"/>
                  <a:pt x="1621614" y="1371600"/>
                </a:cubicBezTo>
                <a:cubicBezTo>
                  <a:pt x="1535889" y="1277937"/>
                  <a:pt x="1437464" y="1352550"/>
                  <a:pt x="1335864" y="1333500"/>
                </a:cubicBezTo>
                <a:cubicBezTo>
                  <a:pt x="1234264" y="1314450"/>
                  <a:pt x="1115202" y="1328738"/>
                  <a:pt x="1012014" y="1257300"/>
                </a:cubicBezTo>
                <a:cubicBezTo>
                  <a:pt x="908826" y="1185862"/>
                  <a:pt x="826276" y="974725"/>
                  <a:pt x="716739" y="904875"/>
                </a:cubicBezTo>
                <a:cubicBezTo>
                  <a:pt x="607201" y="835025"/>
                  <a:pt x="462739" y="862012"/>
                  <a:pt x="354789" y="838200"/>
                </a:cubicBezTo>
                <a:cubicBezTo>
                  <a:pt x="246839" y="814387"/>
                  <a:pt x="127776" y="811212"/>
                  <a:pt x="69039" y="762000"/>
                </a:cubicBezTo>
                <a:cubicBezTo>
                  <a:pt x="10301" y="712787"/>
                  <a:pt x="10301" y="669925"/>
                  <a:pt x="2364" y="542925"/>
                </a:cubicBezTo>
                <a:cubicBezTo>
                  <a:pt x="-5573" y="415925"/>
                  <a:pt x="7920" y="207962"/>
                  <a:pt x="21414" y="0"/>
                </a:cubicBezTo>
              </a:path>
            </a:pathLst>
          </a:cu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47" name="Forme libre : forme 46">
            <a:extLst>
              <a:ext uri="{FF2B5EF4-FFF2-40B4-BE49-F238E27FC236}">
                <a16:creationId xmlns:a16="http://schemas.microsoft.com/office/drawing/2014/main" id="{24165ECA-D9A2-4EA1-8748-ED208921E5FD}"/>
              </a:ext>
            </a:extLst>
          </p:cNvPr>
          <p:cNvSpPr/>
          <p:nvPr/>
        </p:nvSpPr>
        <p:spPr>
          <a:xfrm>
            <a:off x="2636061" y="711943"/>
            <a:ext cx="6593664" cy="5867400"/>
          </a:xfrm>
          <a:custGeom>
            <a:avLst/>
            <a:gdLst>
              <a:gd name="connsiteX0" fmla="*/ 6593664 w 6593664"/>
              <a:gd name="connsiteY0" fmla="*/ 5867400 h 5867400"/>
              <a:gd name="connsiteX1" fmla="*/ 6222189 w 6593664"/>
              <a:gd name="connsiteY1" fmla="*/ 5324475 h 5867400"/>
              <a:gd name="connsiteX2" fmla="*/ 5784039 w 6593664"/>
              <a:gd name="connsiteY2" fmla="*/ 4895850 h 5867400"/>
              <a:gd name="connsiteX3" fmla="*/ 5460189 w 6593664"/>
              <a:gd name="connsiteY3" fmla="*/ 4914900 h 5867400"/>
              <a:gd name="connsiteX4" fmla="*/ 5126814 w 6593664"/>
              <a:gd name="connsiteY4" fmla="*/ 4972050 h 5867400"/>
              <a:gd name="connsiteX5" fmla="*/ 4993464 w 6593664"/>
              <a:gd name="connsiteY5" fmla="*/ 5067300 h 5867400"/>
              <a:gd name="connsiteX6" fmla="*/ 4764864 w 6593664"/>
              <a:gd name="connsiteY6" fmla="*/ 4924425 h 5867400"/>
              <a:gd name="connsiteX7" fmla="*/ 4450539 w 6593664"/>
              <a:gd name="connsiteY7" fmla="*/ 4514850 h 5867400"/>
              <a:gd name="connsiteX8" fmla="*/ 4079064 w 6593664"/>
              <a:gd name="connsiteY8" fmla="*/ 4562475 h 5867400"/>
              <a:gd name="connsiteX9" fmla="*/ 3869514 w 6593664"/>
              <a:gd name="connsiteY9" fmla="*/ 4657725 h 5867400"/>
              <a:gd name="connsiteX10" fmla="*/ 3478989 w 6593664"/>
              <a:gd name="connsiteY10" fmla="*/ 4486275 h 5867400"/>
              <a:gd name="connsiteX11" fmla="*/ 3288489 w 6593664"/>
              <a:gd name="connsiteY11" fmla="*/ 4371975 h 5867400"/>
              <a:gd name="connsiteX12" fmla="*/ 3212289 w 6593664"/>
              <a:gd name="connsiteY12" fmla="*/ 4000500 h 5867400"/>
              <a:gd name="connsiteX13" fmla="*/ 3155139 w 6593664"/>
              <a:gd name="connsiteY13" fmla="*/ 3886200 h 5867400"/>
              <a:gd name="connsiteX14" fmla="*/ 3097989 w 6593664"/>
              <a:gd name="connsiteY14" fmla="*/ 3695700 h 5867400"/>
              <a:gd name="connsiteX15" fmla="*/ 2897964 w 6593664"/>
              <a:gd name="connsiteY15" fmla="*/ 3495675 h 5867400"/>
              <a:gd name="connsiteX16" fmla="*/ 2783664 w 6593664"/>
              <a:gd name="connsiteY16" fmla="*/ 3152775 h 5867400"/>
              <a:gd name="connsiteX17" fmla="*/ 2716989 w 6593664"/>
              <a:gd name="connsiteY17" fmla="*/ 2638425 h 5867400"/>
              <a:gd name="connsiteX18" fmla="*/ 2631264 w 6593664"/>
              <a:gd name="connsiteY18" fmla="*/ 2324100 h 5867400"/>
              <a:gd name="connsiteX19" fmla="*/ 2355039 w 6593664"/>
              <a:gd name="connsiteY19" fmla="*/ 2228850 h 5867400"/>
              <a:gd name="connsiteX20" fmla="*/ 2126439 w 6593664"/>
              <a:gd name="connsiteY20" fmla="*/ 2143125 h 5867400"/>
              <a:gd name="connsiteX21" fmla="*/ 2002614 w 6593664"/>
              <a:gd name="connsiteY21" fmla="*/ 1990725 h 5867400"/>
              <a:gd name="connsiteX22" fmla="*/ 1850214 w 6593664"/>
              <a:gd name="connsiteY22" fmla="*/ 1895475 h 5867400"/>
              <a:gd name="connsiteX23" fmla="*/ 1621614 w 6593664"/>
              <a:gd name="connsiteY23" fmla="*/ 1371600 h 5867400"/>
              <a:gd name="connsiteX24" fmla="*/ 1335864 w 6593664"/>
              <a:gd name="connsiteY24" fmla="*/ 1333500 h 5867400"/>
              <a:gd name="connsiteX25" fmla="*/ 1012014 w 6593664"/>
              <a:gd name="connsiteY25" fmla="*/ 1257300 h 5867400"/>
              <a:gd name="connsiteX26" fmla="*/ 716739 w 6593664"/>
              <a:gd name="connsiteY26" fmla="*/ 904875 h 5867400"/>
              <a:gd name="connsiteX27" fmla="*/ 354789 w 6593664"/>
              <a:gd name="connsiteY27" fmla="*/ 838200 h 5867400"/>
              <a:gd name="connsiteX28" fmla="*/ 69039 w 6593664"/>
              <a:gd name="connsiteY28" fmla="*/ 762000 h 5867400"/>
              <a:gd name="connsiteX29" fmla="*/ 2364 w 6593664"/>
              <a:gd name="connsiteY29" fmla="*/ 542925 h 5867400"/>
              <a:gd name="connsiteX30" fmla="*/ 21414 w 6593664"/>
              <a:gd name="connsiteY30" fmla="*/ 0 h 5867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6593664" h="5867400">
                <a:moveTo>
                  <a:pt x="6593664" y="5867400"/>
                </a:moveTo>
                <a:cubicBezTo>
                  <a:pt x="6475395" y="5676900"/>
                  <a:pt x="6357126" y="5486400"/>
                  <a:pt x="6222189" y="5324475"/>
                </a:cubicBezTo>
                <a:cubicBezTo>
                  <a:pt x="6087251" y="5162550"/>
                  <a:pt x="5911039" y="4964112"/>
                  <a:pt x="5784039" y="4895850"/>
                </a:cubicBezTo>
                <a:cubicBezTo>
                  <a:pt x="5657039" y="4827587"/>
                  <a:pt x="5569726" y="4902200"/>
                  <a:pt x="5460189" y="4914900"/>
                </a:cubicBezTo>
                <a:cubicBezTo>
                  <a:pt x="5350652" y="4927600"/>
                  <a:pt x="5204601" y="4946650"/>
                  <a:pt x="5126814" y="4972050"/>
                </a:cubicBezTo>
                <a:cubicBezTo>
                  <a:pt x="5049027" y="4997450"/>
                  <a:pt x="5053789" y="5075237"/>
                  <a:pt x="4993464" y="5067300"/>
                </a:cubicBezTo>
                <a:cubicBezTo>
                  <a:pt x="4933139" y="5059363"/>
                  <a:pt x="4855351" y="5016500"/>
                  <a:pt x="4764864" y="4924425"/>
                </a:cubicBezTo>
                <a:cubicBezTo>
                  <a:pt x="4674376" y="4832350"/>
                  <a:pt x="4564839" y="4575175"/>
                  <a:pt x="4450539" y="4514850"/>
                </a:cubicBezTo>
                <a:cubicBezTo>
                  <a:pt x="4336239" y="4454525"/>
                  <a:pt x="4175901" y="4538663"/>
                  <a:pt x="4079064" y="4562475"/>
                </a:cubicBezTo>
                <a:cubicBezTo>
                  <a:pt x="3982227" y="4586287"/>
                  <a:pt x="3969526" y="4670425"/>
                  <a:pt x="3869514" y="4657725"/>
                </a:cubicBezTo>
                <a:cubicBezTo>
                  <a:pt x="3769502" y="4645025"/>
                  <a:pt x="3575826" y="4533900"/>
                  <a:pt x="3478989" y="4486275"/>
                </a:cubicBezTo>
                <a:cubicBezTo>
                  <a:pt x="3382152" y="4438650"/>
                  <a:pt x="3332939" y="4452937"/>
                  <a:pt x="3288489" y="4371975"/>
                </a:cubicBezTo>
                <a:cubicBezTo>
                  <a:pt x="3244039" y="4291012"/>
                  <a:pt x="3234514" y="4081462"/>
                  <a:pt x="3212289" y="4000500"/>
                </a:cubicBezTo>
                <a:cubicBezTo>
                  <a:pt x="3190064" y="3919537"/>
                  <a:pt x="3174189" y="3937000"/>
                  <a:pt x="3155139" y="3886200"/>
                </a:cubicBezTo>
                <a:cubicBezTo>
                  <a:pt x="3136089" y="3835400"/>
                  <a:pt x="3140851" y="3760787"/>
                  <a:pt x="3097989" y="3695700"/>
                </a:cubicBezTo>
                <a:cubicBezTo>
                  <a:pt x="3055127" y="3630613"/>
                  <a:pt x="2950351" y="3586162"/>
                  <a:pt x="2897964" y="3495675"/>
                </a:cubicBezTo>
                <a:cubicBezTo>
                  <a:pt x="2845576" y="3405187"/>
                  <a:pt x="2813826" y="3295650"/>
                  <a:pt x="2783664" y="3152775"/>
                </a:cubicBezTo>
                <a:cubicBezTo>
                  <a:pt x="2753502" y="3009900"/>
                  <a:pt x="2742389" y="2776538"/>
                  <a:pt x="2716989" y="2638425"/>
                </a:cubicBezTo>
                <a:cubicBezTo>
                  <a:pt x="2691589" y="2500312"/>
                  <a:pt x="2691589" y="2392362"/>
                  <a:pt x="2631264" y="2324100"/>
                </a:cubicBezTo>
                <a:cubicBezTo>
                  <a:pt x="2570939" y="2255838"/>
                  <a:pt x="2439176" y="2259012"/>
                  <a:pt x="2355039" y="2228850"/>
                </a:cubicBezTo>
                <a:cubicBezTo>
                  <a:pt x="2270902" y="2198688"/>
                  <a:pt x="2185176" y="2182812"/>
                  <a:pt x="2126439" y="2143125"/>
                </a:cubicBezTo>
                <a:cubicBezTo>
                  <a:pt x="2067702" y="2103438"/>
                  <a:pt x="2048651" y="2032000"/>
                  <a:pt x="2002614" y="1990725"/>
                </a:cubicBezTo>
                <a:cubicBezTo>
                  <a:pt x="1956577" y="1949450"/>
                  <a:pt x="1913714" y="1998662"/>
                  <a:pt x="1850214" y="1895475"/>
                </a:cubicBezTo>
                <a:cubicBezTo>
                  <a:pt x="1786714" y="1792288"/>
                  <a:pt x="1707339" y="1465263"/>
                  <a:pt x="1621614" y="1371600"/>
                </a:cubicBezTo>
                <a:cubicBezTo>
                  <a:pt x="1535889" y="1277937"/>
                  <a:pt x="1437464" y="1352550"/>
                  <a:pt x="1335864" y="1333500"/>
                </a:cubicBezTo>
                <a:cubicBezTo>
                  <a:pt x="1234264" y="1314450"/>
                  <a:pt x="1115202" y="1328738"/>
                  <a:pt x="1012014" y="1257300"/>
                </a:cubicBezTo>
                <a:cubicBezTo>
                  <a:pt x="908826" y="1185862"/>
                  <a:pt x="826276" y="974725"/>
                  <a:pt x="716739" y="904875"/>
                </a:cubicBezTo>
                <a:cubicBezTo>
                  <a:pt x="607201" y="835025"/>
                  <a:pt x="462739" y="862012"/>
                  <a:pt x="354789" y="838200"/>
                </a:cubicBezTo>
                <a:cubicBezTo>
                  <a:pt x="246839" y="814387"/>
                  <a:pt x="127776" y="811212"/>
                  <a:pt x="69039" y="762000"/>
                </a:cubicBezTo>
                <a:cubicBezTo>
                  <a:pt x="10301" y="712787"/>
                  <a:pt x="10301" y="669925"/>
                  <a:pt x="2364" y="542925"/>
                </a:cubicBezTo>
                <a:cubicBezTo>
                  <a:pt x="-5573" y="415925"/>
                  <a:pt x="7920" y="207962"/>
                  <a:pt x="21414" y="0"/>
                </a:cubicBezTo>
              </a:path>
            </a:pathLst>
          </a:custGeom>
          <a:noFill/>
          <a:ln w="22225">
            <a:solidFill>
              <a:schemeClr val="bg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61" name="Ellipse 60">
            <a:extLst>
              <a:ext uri="{FF2B5EF4-FFF2-40B4-BE49-F238E27FC236}">
                <a16:creationId xmlns:a16="http://schemas.microsoft.com/office/drawing/2014/main" id="{3E54D4FE-B1A3-406A-A4AE-21554E83A278}"/>
              </a:ext>
            </a:extLst>
          </p:cNvPr>
          <p:cNvSpPr/>
          <p:nvPr/>
        </p:nvSpPr>
        <p:spPr>
          <a:xfrm rot="16200000">
            <a:off x="1843102" y="-932431"/>
            <a:ext cx="1628297" cy="1778390"/>
          </a:xfrm>
          <a:prstGeom prst="ellipse">
            <a:avLst/>
          </a:prstGeom>
          <a:solidFill>
            <a:schemeClr val="accent2"/>
          </a:solidFill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62" name="ZoneTexte 61">
            <a:extLst>
              <a:ext uri="{FF2B5EF4-FFF2-40B4-BE49-F238E27FC236}">
                <a16:creationId xmlns:a16="http://schemas.microsoft.com/office/drawing/2014/main" id="{D425A52C-29A4-4BCE-AB1D-5067B603549C}"/>
              </a:ext>
            </a:extLst>
          </p:cNvPr>
          <p:cNvSpPr txBox="1"/>
          <p:nvPr/>
        </p:nvSpPr>
        <p:spPr>
          <a:xfrm>
            <a:off x="2133205" y="190793"/>
            <a:ext cx="1096433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200" b="1" dirty="0">
                <a:solidFill>
                  <a:schemeClr val="bg1"/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Namur</a:t>
            </a:r>
            <a:endParaRPr lang="fr-BE" sz="1200" b="1" dirty="0">
              <a:solidFill>
                <a:schemeClr val="bg1"/>
              </a:solidFill>
              <a:latin typeface="Aharoni" panose="02010803020104030203" pitchFamily="2" charset="-79"/>
              <a:cs typeface="Aharoni" panose="02010803020104030203" pitchFamily="2" charset="-79"/>
            </a:endParaRPr>
          </a:p>
        </p:txBody>
      </p:sp>
      <p:sp>
        <p:nvSpPr>
          <p:cNvPr id="63" name="Ellipse 62">
            <a:extLst>
              <a:ext uri="{FF2B5EF4-FFF2-40B4-BE49-F238E27FC236}">
                <a16:creationId xmlns:a16="http://schemas.microsoft.com/office/drawing/2014/main" id="{BA172A28-9FBE-4E6C-9531-55773D21B403}"/>
              </a:ext>
            </a:extLst>
          </p:cNvPr>
          <p:cNvSpPr/>
          <p:nvPr/>
        </p:nvSpPr>
        <p:spPr>
          <a:xfrm>
            <a:off x="7034255" y="-490138"/>
            <a:ext cx="742267" cy="695325"/>
          </a:xfrm>
          <a:prstGeom prst="ellipse">
            <a:avLst/>
          </a:prstGeom>
          <a:solidFill>
            <a:schemeClr val="accent2"/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 dirty="0"/>
          </a:p>
        </p:txBody>
      </p:sp>
      <p:sp>
        <p:nvSpPr>
          <p:cNvPr id="64" name="ZoneTexte 63">
            <a:extLst>
              <a:ext uri="{FF2B5EF4-FFF2-40B4-BE49-F238E27FC236}">
                <a16:creationId xmlns:a16="http://schemas.microsoft.com/office/drawing/2014/main" id="{5678D1FB-BAB8-4A85-83E4-3FD9B0D4E52D}"/>
              </a:ext>
            </a:extLst>
          </p:cNvPr>
          <p:cNvSpPr txBox="1"/>
          <p:nvPr/>
        </p:nvSpPr>
        <p:spPr>
          <a:xfrm>
            <a:off x="6857173" y="-54739"/>
            <a:ext cx="1096433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000" b="1" dirty="0">
                <a:solidFill>
                  <a:schemeClr val="bg1"/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Huy</a:t>
            </a:r>
            <a:endParaRPr lang="fr-BE" sz="1000" b="1" dirty="0">
              <a:solidFill>
                <a:schemeClr val="bg1"/>
              </a:solidFill>
              <a:latin typeface="Aharoni" panose="02010803020104030203" pitchFamily="2" charset="-79"/>
              <a:cs typeface="Aharoni" panose="02010803020104030203" pitchFamily="2" charset="-79"/>
            </a:endParaRPr>
          </a:p>
        </p:txBody>
      </p:sp>
      <p:sp>
        <p:nvSpPr>
          <p:cNvPr id="8" name="Forme libre : forme 7">
            <a:extLst>
              <a:ext uri="{FF2B5EF4-FFF2-40B4-BE49-F238E27FC236}">
                <a16:creationId xmlns:a16="http://schemas.microsoft.com/office/drawing/2014/main" id="{21EBB0C5-4721-412A-A397-E2B3972DE91F}"/>
              </a:ext>
            </a:extLst>
          </p:cNvPr>
          <p:cNvSpPr/>
          <p:nvPr/>
        </p:nvSpPr>
        <p:spPr>
          <a:xfrm>
            <a:off x="6287298" y="205740"/>
            <a:ext cx="3245322" cy="2948940"/>
          </a:xfrm>
          <a:custGeom>
            <a:avLst/>
            <a:gdLst>
              <a:gd name="connsiteX0" fmla="*/ 989802 w 3245322"/>
              <a:gd name="connsiteY0" fmla="*/ 0 h 2948940"/>
              <a:gd name="connsiteX1" fmla="*/ 921222 w 3245322"/>
              <a:gd name="connsiteY1" fmla="*/ 220980 h 2948940"/>
              <a:gd name="connsiteX2" fmla="*/ 768822 w 3245322"/>
              <a:gd name="connsiteY2" fmla="*/ 388620 h 2948940"/>
              <a:gd name="connsiteX3" fmla="*/ 715482 w 3245322"/>
              <a:gd name="connsiteY3" fmla="*/ 601980 h 2948940"/>
              <a:gd name="connsiteX4" fmla="*/ 608802 w 3245322"/>
              <a:gd name="connsiteY4" fmla="*/ 853440 h 2948940"/>
              <a:gd name="connsiteX5" fmla="*/ 425922 w 3245322"/>
              <a:gd name="connsiteY5" fmla="*/ 1043940 h 2948940"/>
              <a:gd name="connsiteX6" fmla="*/ 90642 w 3245322"/>
              <a:gd name="connsiteY6" fmla="*/ 1181100 h 2948940"/>
              <a:gd name="connsiteX7" fmla="*/ 22062 w 3245322"/>
              <a:gd name="connsiteY7" fmla="*/ 1295400 h 2948940"/>
              <a:gd name="connsiteX8" fmla="*/ 418302 w 3245322"/>
              <a:gd name="connsiteY8" fmla="*/ 1516380 h 2948940"/>
              <a:gd name="connsiteX9" fmla="*/ 616422 w 3245322"/>
              <a:gd name="connsiteY9" fmla="*/ 1584960 h 2948940"/>
              <a:gd name="connsiteX10" fmla="*/ 700242 w 3245322"/>
              <a:gd name="connsiteY10" fmla="*/ 1737360 h 2948940"/>
              <a:gd name="connsiteX11" fmla="*/ 791682 w 3245322"/>
              <a:gd name="connsiteY11" fmla="*/ 1729740 h 2948940"/>
              <a:gd name="connsiteX12" fmla="*/ 852642 w 3245322"/>
              <a:gd name="connsiteY12" fmla="*/ 1920240 h 2948940"/>
              <a:gd name="connsiteX13" fmla="*/ 1172682 w 3245322"/>
              <a:gd name="connsiteY13" fmla="*/ 2034540 h 2948940"/>
              <a:gd name="connsiteX14" fmla="*/ 1271742 w 3245322"/>
              <a:gd name="connsiteY14" fmla="*/ 2011680 h 2948940"/>
              <a:gd name="connsiteX15" fmla="*/ 1523202 w 3245322"/>
              <a:gd name="connsiteY15" fmla="*/ 2164080 h 2948940"/>
              <a:gd name="connsiteX16" fmla="*/ 1637502 w 3245322"/>
              <a:gd name="connsiteY16" fmla="*/ 2125980 h 2948940"/>
              <a:gd name="connsiteX17" fmla="*/ 1805142 w 3245322"/>
              <a:gd name="connsiteY17" fmla="*/ 2209800 h 2948940"/>
              <a:gd name="connsiteX18" fmla="*/ 2109942 w 3245322"/>
              <a:gd name="connsiteY18" fmla="*/ 2491740 h 2948940"/>
              <a:gd name="connsiteX19" fmla="*/ 2765262 w 3245322"/>
              <a:gd name="connsiteY19" fmla="*/ 2895600 h 2948940"/>
              <a:gd name="connsiteX20" fmla="*/ 3054822 w 3245322"/>
              <a:gd name="connsiteY20" fmla="*/ 2933700 h 2948940"/>
              <a:gd name="connsiteX21" fmla="*/ 3245322 w 3245322"/>
              <a:gd name="connsiteY21" fmla="*/ 2948940 h 29489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3245322" h="2948940">
                <a:moveTo>
                  <a:pt x="989802" y="0"/>
                </a:moveTo>
                <a:cubicBezTo>
                  <a:pt x="973927" y="78105"/>
                  <a:pt x="958052" y="156210"/>
                  <a:pt x="921222" y="220980"/>
                </a:cubicBezTo>
                <a:cubicBezTo>
                  <a:pt x="884392" y="285750"/>
                  <a:pt x="803112" y="325120"/>
                  <a:pt x="768822" y="388620"/>
                </a:cubicBezTo>
                <a:cubicBezTo>
                  <a:pt x="734532" y="452120"/>
                  <a:pt x="742152" y="524510"/>
                  <a:pt x="715482" y="601980"/>
                </a:cubicBezTo>
                <a:cubicBezTo>
                  <a:pt x="688812" y="679450"/>
                  <a:pt x="657062" y="779780"/>
                  <a:pt x="608802" y="853440"/>
                </a:cubicBezTo>
                <a:cubicBezTo>
                  <a:pt x="560542" y="927100"/>
                  <a:pt x="512282" y="989330"/>
                  <a:pt x="425922" y="1043940"/>
                </a:cubicBezTo>
                <a:cubicBezTo>
                  <a:pt x="339562" y="1098550"/>
                  <a:pt x="157952" y="1139190"/>
                  <a:pt x="90642" y="1181100"/>
                </a:cubicBezTo>
                <a:cubicBezTo>
                  <a:pt x="23332" y="1223010"/>
                  <a:pt x="-32548" y="1239520"/>
                  <a:pt x="22062" y="1295400"/>
                </a:cubicBezTo>
                <a:cubicBezTo>
                  <a:pt x="76672" y="1351280"/>
                  <a:pt x="319242" y="1468120"/>
                  <a:pt x="418302" y="1516380"/>
                </a:cubicBezTo>
                <a:cubicBezTo>
                  <a:pt x="517362" y="1564640"/>
                  <a:pt x="569432" y="1548130"/>
                  <a:pt x="616422" y="1584960"/>
                </a:cubicBezTo>
                <a:cubicBezTo>
                  <a:pt x="663412" y="1621790"/>
                  <a:pt x="671032" y="1713230"/>
                  <a:pt x="700242" y="1737360"/>
                </a:cubicBezTo>
                <a:cubicBezTo>
                  <a:pt x="729452" y="1761490"/>
                  <a:pt x="766282" y="1699260"/>
                  <a:pt x="791682" y="1729740"/>
                </a:cubicBezTo>
                <a:cubicBezTo>
                  <a:pt x="817082" y="1760220"/>
                  <a:pt x="789142" y="1869440"/>
                  <a:pt x="852642" y="1920240"/>
                </a:cubicBezTo>
                <a:cubicBezTo>
                  <a:pt x="916142" y="1971040"/>
                  <a:pt x="1102832" y="2019300"/>
                  <a:pt x="1172682" y="2034540"/>
                </a:cubicBezTo>
                <a:cubicBezTo>
                  <a:pt x="1242532" y="2049780"/>
                  <a:pt x="1213322" y="1990090"/>
                  <a:pt x="1271742" y="2011680"/>
                </a:cubicBezTo>
                <a:cubicBezTo>
                  <a:pt x="1330162" y="2033270"/>
                  <a:pt x="1462242" y="2145030"/>
                  <a:pt x="1523202" y="2164080"/>
                </a:cubicBezTo>
                <a:cubicBezTo>
                  <a:pt x="1584162" y="2183130"/>
                  <a:pt x="1590512" y="2118360"/>
                  <a:pt x="1637502" y="2125980"/>
                </a:cubicBezTo>
                <a:cubicBezTo>
                  <a:pt x="1684492" y="2133600"/>
                  <a:pt x="1726402" y="2148840"/>
                  <a:pt x="1805142" y="2209800"/>
                </a:cubicBezTo>
                <a:cubicBezTo>
                  <a:pt x="1883882" y="2270760"/>
                  <a:pt x="1949922" y="2377440"/>
                  <a:pt x="2109942" y="2491740"/>
                </a:cubicBezTo>
                <a:cubicBezTo>
                  <a:pt x="2269962" y="2606040"/>
                  <a:pt x="2607782" y="2821940"/>
                  <a:pt x="2765262" y="2895600"/>
                </a:cubicBezTo>
                <a:cubicBezTo>
                  <a:pt x="2922742" y="2969260"/>
                  <a:pt x="2974812" y="2924810"/>
                  <a:pt x="3054822" y="2933700"/>
                </a:cubicBezTo>
                <a:cubicBezTo>
                  <a:pt x="3134832" y="2942590"/>
                  <a:pt x="3190077" y="2945765"/>
                  <a:pt x="3245322" y="294894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1" name="Forme libre : forme 20">
            <a:extLst>
              <a:ext uri="{FF2B5EF4-FFF2-40B4-BE49-F238E27FC236}">
                <a16:creationId xmlns:a16="http://schemas.microsoft.com/office/drawing/2014/main" id="{83EA6DCE-DBED-4720-9531-7F2E8C0892A3}"/>
              </a:ext>
            </a:extLst>
          </p:cNvPr>
          <p:cNvSpPr/>
          <p:nvPr/>
        </p:nvSpPr>
        <p:spPr>
          <a:xfrm>
            <a:off x="8618220" y="5486400"/>
            <a:ext cx="731520" cy="525780"/>
          </a:xfrm>
          <a:custGeom>
            <a:avLst/>
            <a:gdLst>
              <a:gd name="connsiteX0" fmla="*/ 0 w 731520"/>
              <a:gd name="connsiteY0" fmla="*/ 0 h 525780"/>
              <a:gd name="connsiteX1" fmla="*/ 228600 w 731520"/>
              <a:gd name="connsiteY1" fmla="*/ 289560 h 525780"/>
              <a:gd name="connsiteX2" fmla="*/ 731520 w 731520"/>
              <a:gd name="connsiteY2" fmla="*/ 525780 h 5257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31520" h="525780">
                <a:moveTo>
                  <a:pt x="0" y="0"/>
                </a:moveTo>
                <a:cubicBezTo>
                  <a:pt x="53340" y="100965"/>
                  <a:pt x="106680" y="201930"/>
                  <a:pt x="228600" y="289560"/>
                </a:cubicBezTo>
                <a:cubicBezTo>
                  <a:pt x="350520" y="377190"/>
                  <a:pt x="541020" y="451485"/>
                  <a:pt x="731520" y="52578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2" name="Forme libre : forme 21">
            <a:extLst>
              <a:ext uri="{FF2B5EF4-FFF2-40B4-BE49-F238E27FC236}">
                <a16:creationId xmlns:a16="http://schemas.microsoft.com/office/drawing/2014/main" id="{9820F068-4E1E-4285-8A17-2897DEE7F837}"/>
              </a:ext>
            </a:extLst>
          </p:cNvPr>
          <p:cNvSpPr/>
          <p:nvPr/>
        </p:nvSpPr>
        <p:spPr>
          <a:xfrm>
            <a:off x="9548813" y="3146818"/>
            <a:ext cx="661987" cy="257902"/>
          </a:xfrm>
          <a:custGeom>
            <a:avLst/>
            <a:gdLst>
              <a:gd name="connsiteX0" fmla="*/ 0 w 661987"/>
              <a:gd name="connsiteY0" fmla="*/ 5957 h 257902"/>
              <a:gd name="connsiteX1" fmla="*/ 95250 w 661987"/>
              <a:gd name="connsiteY1" fmla="*/ 5957 h 257902"/>
              <a:gd name="connsiteX2" fmla="*/ 171450 w 661987"/>
              <a:gd name="connsiteY2" fmla="*/ 67870 h 257902"/>
              <a:gd name="connsiteX3" fmla="*/ 381000 w 661987"/>
              <a:gd name="connsiteY3" fmla="*/ 105970 h 257902"/>
              <a:gd name="connsiteX4" fmla="*/ 581025 w 661987"/>
              <a:gd name="connsiteY4" fmla="*/ 239320 h 257902"/>
              <a:gd name="connsiteX5" fmla="*/ 661987 w 661987"/>
              <a:gd name="connsiteY5" fmla="*/ 253607 h 2579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61987" h="257902">
                <a:moveTo>
                  <a:pt x="0" y="5957"/>
                </a:moveTo>
                <a:cubicBezTo>
                  <a:pt x="33337" y="797"/>
                  <a:pt x="66675" y="-4362"/>
                  <a:pt x="95250" y="5957"/>
                </a:cubicBezTo>
                <a:cubicBezTo>
                  <a:pt x="123825" y="16276"/>
                  <a:pt x="123825" y="51201"/>
                  <a:pt x="171450" y="67870"/>
                </a:cubicBezTo>
                <a:cubicBezTo>
                  <a:pt x="219075" y="84539"/>
                  <a:pt x="312738" y="77395"/>
                  <a:pt x="381000" y="105970"/>
                </a:cubicBezTo>
                <a:cubicBezTo>
                  <a:pt x="449262" y="134545"/>
                  <a:pt x="534194" y="214714"/>
                  <a:pt x="581025" y="239320"/>
                </a:cubicBezTo>
                <a:cubicBezTo>
                  <a:pt x="627856" y="263926"/>
                  <a:pt x="644921" y="258766"/>
                  <a:pt x="661987" y="253607"/>
                </a:cubicBezTo>
              </a:path>
            </a:pathLst>
          </a:custGeom>
          <a:noFill/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5" name="Forme libre : forme 24">
            <a:extLst>
              <a:ext uri="{FF2B5EF4-FFF2-40B4-BE49-F238E27FC236}">
                <a16:creationId xmlns:a16="http://schemas.microsoft.com/office/drawing/2014/main" id="{AD2E428A-8335-4384-A1B1-58C29B4ACBC7}"/>
              </a:ext>
            </a:extLst>
          </p:cNvPr>
          <p:cNvSpPr/>
          <p:nvPr/>
        </p:nvSpPr>
        <p:spPr>
          <a:xfrm>
            <a:off x="6197600" y="4984750"/>
            <a:ext cx="1778000" cy="942569"/>
          </a:xfrm>
          <a:custGeom>
            <a:avLst/>
            <a:gdLst>
              <a:gd name="connsiteX0" fmla="*/ 0 w 1778000"/>
              <a:gd name="connsiteY0" fmla="*/ 273050 h 942569"/>
              <a:gd name="connsiteX1" fmla="*/ 209550 w 1778000"/>
              <a:gd name="connsiteY1" fmla="*/ 374650 h 942569"/>
              <a:gd name="connsiteX2" fmla="*/ 311150 w 1778000"/>
              <a:gd name="connsiteY2" fmla="*/ 425450 h 942569"/>
              <a:gd name="connsiteX3" fmla="*/ 361950 w 1778000"/>
              <a:gd name="connsiteY3" fmla="*/ 482600 h 942569"/>
              <a:gd name="connsiteX4" fmla="*/ 850900 w 1778000"/>
              <a:gd name="connsiteY4" fmla="*/ 533400 h 942569"/>
              <a:gd name="connsiteX5" fmla="*/ 914400 w 1778000"/>
              <a:gd name="connsiteY5" fmla="*/ 825500 h 942569"/>
              <a:gd name="connsiteX6" fmla="*/ 1041400 w 1778000"/>
              <a:gd name="connsiteY6" fmla="*/ 939800 h 942569"/>
              <a:gd name="connsiteX7" fmla="*/ 1143000 w 1778000"/>
              <a:gd name="connsiteY7" fmla="*/ 723900 h 942569"/>
              <a:gd name="connsiteX8" fmla="*/ 1193800 w 1778000"/>
              <a:gd name="connsiteY8" fmla="*/ 609600 h 942569"/>
              <a:gd name="connsiteX9" fmla="*/ 1365250 w 1778000"/>
              <a:gd name="connsiteY9" fmla="*/ 552450 h 942569"/>
              <a:gd name="connsiteX10" fmla="*/ 1504950 w 1778000"/>
              <a:gd name="connsiteY10" fmla="*/ 406400 h 942569"/>
              <a:gd name="connsiteX11" fmla="*/ 1562100 w 1778000"/>
              <a:gd name="connsiteY11" fmla="*/ 304800 h 942569"/>
              <a:gd name="connsiteX12" fmla="*/ 1727200 w 1778000"/>
              <a:gd name="connsiteY12" fmla="*/ 50800 h 942569"/>
              <a:gd name="connsiteX13" fmla="*/ 1778000 w 1778000"/>
              <a:gd name="connsiteY13" fmla="*/ 0 h 9425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778000" h="942569">
                <a:moveTo>
                  <a:pt x="0" y="273050"/>
                </a:moveTo>
                <a:lnTo>
                  <a:pt x="209550" y="374650"/>
                </a:lnTo>
                <a:cubicBezTo>
                  <a:pt x="261408" y="400050"/>
                  <a:pt x="285750" y="407458"/>
                  <a:pt x="311150" y="425450"/>
                </a:cubicBezTo>
                <a:cubicBezTo>
                  <a:pt x="336550" y="443442"/>
                  <a:pt x="271992" y="464608"/>
                  <a:pt x="361950" y="482600"/>
                </a:cubicBezTo>
                <a:cubicBezTo>
                  <a:pt x="451908" y="500592"/>
                  <a:pt x="758825" y="476250"/>
                  <a:pt x="850900" y="533400"/>
                </a:cubicBezTo>
                <a:cubicBezTo>
                  <a:pt x="942975" y="590550"/>
                  <a:pt x="882650" y="757767"/>
                  <a:pt x="914400" y="825500"/>
                </a:cubicBezTo>
                <a:cubicBezTo>
                  <a:pt x="946150" y="893233"/>
                  <a:pt x="1003300" y="956733"/>
                  <a:pt x="1041400" y="939800"/>
                </a:cubicBezTo>
                <a:cubicBezTo>
                  <a:pt x="1079500" y="922867"/>
                  <a:pt x="1117600" y="778933"/>
                  <a:pt x="1143000" y="723900"/>
                </a:cubicBezTo>
                <a:cubicBezTo>
                  <a:pt x="1168400" y="668867"/>
                  <a:pt x="1156758" y="638175"/>
                  <a:pt x="1193800" y="609600"/>
                </a:cubicBezTo>
                <a:cubicBezTo>
                  <a:pt x="1230842" y="581025"/>
                  <a:pt x="1313392" y="586317"/>
                  <a:pt x="1365250" y="552450"/>
                </a:cubicBezTo>
                <a:cubicBezTo>
                  <a:pt x="1417108" y="518583"/>
                  <a:pt x="1472142" y="447675"/>
                  <a:pt x="1504950" y="406400"/>
                </a:cubicBezTo>
                <a:cubicBezTo>
                  <a:pt x="1537758" y="365125"/>
                  <a:pt x="1525058" y="364067"/>
                  <a:pt x="1562100" y="304800"/>
                </a:cubicBezTo>
                <a:cubicBezTo>
                  <a:pt x="1599142" y="245533"/>
                  <a:pt x="1691217" y="101600"/>
                  <a:pt x="1727200" y="50800"/>
                </a:cubicBezTo>
                <a:cubicBezTo>
                  <a:pt x="1763183" y="0"/>
                  <a:pt x="1770591" y="0"/>
                  <a:pt x="1778000" y="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6" name="Forme libre : forme 25">
            <a:extLst>
              <a:ext uri="{FF2B5EF4-FFF2-40B4-BE49-F238E27FC236}">
                <a16:creationId xmlns:a16="http://schemas.microsoft.com/office/drawing/2014/main" id="{7A9A74E1-9B0A-4C34-997F-C5190D90E1F4}"/>
              </a:ext>
            </a:extLst>
          </p:cNvPr>
          <p:cNvSpPr/>
          <p:nvPr/>
        </p:nvSpPr>
        <p:spPr>
          <a:xfrm>
            <a:off x="5359400" y="1949450"/>
            <a:ext cx="901700" cy="1136650"/>
          </a:xfrm>
          <a:custGeom>
            <a:avLst/>
            <a:gdLst>
              <a:gd name="connsiteX0" fmla="*/ 901700 w 901700"/>
              <a:gd name="connsiteY0" fmla="*/ 0 h 1136650"/>
              <a:gd name="connsiteX1" fmla="*/ 781050 w 901700"/>
              <a:gd name="connsiteY1" fmla="*/ 146050 h 1136650"/>
              <a:gd name="connsiteX2" fmla="*/ 469900 w 901700"/>
              <a:gd name="connsiteY2" fmla="*/ 355600 h 1136650"/>
              <a:gd name="connsiteX3" fmla="*/ 203200 w 901700"/>
              <a:gd name="connsiteY3" fmla="*/ 514350 h 1136650"/>
              <a:gd name="connsiteX4" fmla="*/ 139700 w 901700"/>
              <a:gd name="connsiteY4" fmla="*/ 685800 h 1136650"/>
              <a:gd name="connsiteX5" fmla="*/ 88900 w 901700"/>
              <a:gd name="connsiteY5" fmla="*/ 869950 h 1136650"/>
              <a:gd name="connsiteX6" fmla="*/ 0 w 901700"/>
              <a:gd name="connsiteY6" fmla="*/ 1136650 h 1136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01700" h="1136650">
                <a:moveTo>
                  <a:pt x="901700" y="0"/>
                </a:moveTo>
                <a:cubicBezTo>
                  <a:pt x="877358" y="43391"/>
                  <a:pt x="853017" y="86783"/>
                  <a:pt x="781050" y="146050"/>
                </a:cubicBezTo>
                <a:cubicBezTo>
                  <a:pt x="709083" y="205317"/>
                  <a:pt x="469900" y="355600"/>
                  <a:pt x="469900" y="355600"/>
                </a:cubicBezTo>
                <a:cubicBezTo>
                  <a:pt x="373592" y="416983"/>
                  <a:pt x="258233" y="459317"/>
                  <a:pt x="203200" y="514350"/>
                </a:cubicBezTo>
                <a:cubicBezTo>
                  <a:pt x="148167" y="569383"/>
                  <a:pt x="158750" y="626533"/>
                  <a:pt x="139700" y="685800"/>
                </a:cubicBezTo>
                <a:cubicBezTo>
                  <a:pt x="120650" y="745067"/>
                  <a:pt x="112183" y="794808"/>
                  <a:pt x="88900" y="869950"/>
                </a:cubicBezTo>
                <a:cubicBezTo>
                  <a:pt x="65617" y="945092"/>
                  <a:pt x="32808" y="1040871"/>
                  <a:pt x="0" y="113665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2" name="Forme libre : forme 31">
            <a:extLst>
              <a:ext uri="{FF2B5EF4-FFF2-40B4-BE49-F238E27FC236}">
                <a16:creationId xmlns:a16="http://schemas.microsoft.com/office/drawing/2014/main" id="{6ED083DC-0EC6-4148-8B33-6AEB634D54E8}"/>
              </a:ext>
            </a:extLst>
          </p:cNvPr>
          <p:cNvSpPr/>
          <p:nvPr/>
        </p:nvSpPr>
        <p:spPr>
          <a:xfrm>
            <a:off x="5286375" y="4826000"/>
            <a:ext cx="422275" cy="358775"/>
          </a:xfrm>
          <a:custGeom>
            <a:avLst/>
            <a:gdLst>
              <a:gd name="connsiteX0" fmla="*/ 0 w 422275"/>
              <a:gd name="connsiteY0" fmla="*/ 358775 h 358775"/>
              <a:gd name="connsiteX1" fmla="*/ 276225 w 422275"/>
              <a:gd name="connsiteY1" fmla="*/ 161925 h 358775"/>
              <a:gd name="connsiteX2" fmla="*/ 422275 w 422275"/>
              <a:gd name="connsiteY2" fmla="*/ 0 h 358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22275" h="358775">
                <a:moveTo>
                  <a:pt x="0" y="358775"/>
                </a:moveTo>
                <a:cubicBezTo>
                  <a:pt x="102923" y="290248"/>
                  <a:pt x="205846" y="221721"/>
                  <a:pt x="276225" y="161925"/>
                </a:cubicBezTo>
                <a:cubicBezTo>
                  <a:pt x="346604" y="102129"/>
                  <a:pt x="384439" y="51064"/>
                  <a:pt x="422275" y="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4" name="Forme libre : forme 33">
            <a:extLst>
              <a:ext uri="{FF2B5EF4-FFF2-40B4-BE49-F238E27FC236}">
                <a16:creationId xmlns:a16="http://schemas.microsoft.com/office/drawing/2014/main" id="{5762933B-4840-49D9-81F9-09DEB9F69A78}"/>
              </a:ext>
            </a:extLst>
          </p:cNvPr>
          <p:cNvSpPr/>
          <p:nvPr/>
        </p:nvSpPr>
        <p:spPr>
          <a:xfrm>
            <a:off x="5492750" y="5953125"/>
            <a:ext cx="12700" cy="257175"/>
          </a:xfrm>
          <a:custGeom>
            <a:avLst/>
            <a:gdLst>
              <a:gd name="connsiteX0" fmla="*/ 12700 w 12700"/>
              <a:gd name="connsiteY0" fmla="*/ 0 h 257175"/>
              <a:gd name="connsiteX1" fmla="*/ 0 w 12700"/>
              <a:gd name="connsiteY1" fmla="*/ 257175 h 257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2700" h="257175">
                <a:moveTo>
                  <a:pt x="12700" y="0"/>
                </a:moveTo>
                <a:lnTo>
                  <a:pt x="0" y="257175"/>
                </a:ln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5" name="Forme libre : forme 34">
            <a:extLst>
              <a:ext uri="{FF2B5EF4-FFF2-40B4-BE49-F238E27FC236}">
                <a16:creationId xmlns:a16="http://schemas.microsoft.com/office/drawing/2014/main" id="{043BC54E-1889-4104-91EC-461FB497001C}"/>
              </a:ext>
            </a:extLst>
          </p:cNvPr>
          <p:cNvSpPr/>
          <p:nvPr/>
        </p:nvSpPr>
        <p:spPr>
          <a:xfrm>
            <a:off x="5528250" y="5241926"/>
            <a:ext cx="183575" cy="330200"/>
          </a:xfrm>
          <a:custGeom>
            <a:avLst/>
            <a:gdLst>
              <a:gd name="connsiteX0" fmla="*/ 183575 w 183575"/>
              <a:gd name="connsiteY0" fmla="*/ 0 h 327025"/>
              <a:gd name="connsiteX1" fmla="*/ 34350 w 183575"/>
              <a:gd name="connsiteY1" fmla="*/ 234950 h 327025"/>
              <a:gd name="connsiteX2" fmla="*/ 5775 w 183575"/>
              <a:gd name="connsiteY2" fmla="*/ 298450 h 327025"/>
              <a:gd name="connsiteX3" fmla="*/ 120075 w 183575"/>
              <a:gd name="connsiteY3" fmla="*/ 327025 h 327025"/>
              <a:gd name="connsiteX0" fmla="*/ 183575 w 183575"/>
              <a:gd name="connsiteY0" fmla="*/ 0 h 330200"/>
              <a:gd name="connsiteX1" fmla="*/ 34350 w 183575"/>
              <a:gd name="connsiteY1" fmla="*/ 234950 h 330200"/>
              <a:gd name="connsiteX2" fmla="*/ 5775 w 183575"/>
              <a:gd name="connsiteY2" fmla="*/ 298450 h 330200"/>
              <a:gd name="connsiteX3" fmla="*/ 129600 w 183575"/>
              <a:gd name="connsiteY3" fmla="*/ 330200 h 330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3575" h="330200">
                <a:moveTo>
                  <a:pt x="183575" y="0"/>
                </a:moveTo>
                <a:cubicBezTo>
                  <a:pt x="123779" y="92604"/>
                  <a:pt x="63983" y="185208"/>
                  <a:pt x="34350" y="234950"/>
                </a:cubicBezTo>
                <a:cubicBezTo>
                  <a:pt x="4717" y="284692"/>
                  <a:pt x="-8513" y="283104"/>
                  <a:pt x="5775" y="298450"/>
                </a:cubicBezTo>
                <a:cubicBezTo>
                  <a:pt x="20062" y="313796"/>
                  <a:pt x="79593" y="323585"/>
                  <a:pt x="129600" y="33020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9" name="Forme libre : forme 38">
            <a:extLst>
              <a:ext uri="{FF2B5EF4-FFF2-40B4-BE49-F238E27FC236}">
                <a16:creationId xmlns:a16="http://schemas.microsoft.com/office/drawing/2014/main" id="{9F784947-8CBA-4DDF-A906-A82B90FD3C12}"/>
              </a:ext>
            </a:extLst>
          </p:cNvPr>
          <p:cNvSpPr/>
          <p:nvPr/>
        </p:nvSpPr>
        <p:spPr>
          <a:xfrm>
            <a:off x="9004300" y="5702300"/>
            <a:ext cx="1276350" cy="1162050"/>
          </a:xfrm>
          <a:custGeom>
            <a:avLst/>
            <a:gdLst>
              <a:gd name="connsiteX0" fmla="*/ 1276350 w 1276350"/>
              <a:gd name="connsiteY0" fmla="*/ 0 h 1162050"/>
              <a:gd name="connsiteX1" fmla="*/ 1028700 w 1276350"/>
              <a:gd name="connsiteY1" fmla="*/ 152400 h 1162050"/>
              <a:gd name="connsiteX2" fmla="*/ 406400 w 1276350"/>
              <a:gd name="connsiteY2" fmla="*/ 704850 h 1162050"/>
              <a:gd name="connsiteX3" fmla="*/ 82550 w 1276350"/>
              <a:gd name="connsiteY3" fmla="*/ 1041400 h 1162050"/>
              <a:gd name="connsiteX4" fmla="*/ 0 w 1276350"/>
              <a:gd name="connsiteY4" fmla="*/ 1162050 h 1162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76350" h="1162050">
                <a:moveTo>
                  <a:pt x="1276350" y="0"/>
                </a:moveTo>
                <a:cubicBezTo>
                  <a:pt x="1225021" y="17462"/>
                  <a:pt x="1173692" y="34925"/>
                  <a:pt x="1028700" y="152400"/>
                </a:cubicBezTo>
                <a:cubicBezTo>
                  <a:pt x="883708" y="269875"/>
                  <a:pt x="564092" y="556683"/>
                  <a:pt x="406400" y="704850"/>
                </a:cubicBezTo>
                <a:cubicBezTo>
                  <a:pt x="248708" y="853017"/>
                  <a:pt x="150283" y="965200"/>
                  <a:pt x="82550" y="1041400"/>
                </a:cubicBezTo>
                <a:cubicBezTo>
                  <a:pt x="14817" y="1117600"/>
                  <a:pt x="7408" y="1139825"/>
                  <a:pt x="0" y="1162050"/>
                </a:cubicBezTo>
              </a:path>
            </a:pathLst>
          </a:cu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86" name="Forme libre : forme 85">
            <a:extLst>
              <a:ext uri="{FF2B5EF4-FFF2-40B4-BE49-F238E27FC236}">
                <a16:creationId xmlns:a16="http://schemas.microsoft.com/office/drawing/2014/main" id="{9BC2CEB2-1135-4D39-B39A-9BA4BADD7946}"/>
              </a:ext>
            </a:extLst>
          </p:cNvPr>
          <p:cNvSpPr/>
          <p:nvPr/>
        </p:nvSpPr>
        <p:spPr>
          <a:xfrm>
            <a:off x="9016931" y="5695950"/>
            <a:ext cx="1276350" cy="1162050"/>
          </a:xfrm>
          <a:custGeom>
            <a:avLst/>
            <a:gdLst>
              <a:gd name="connsiteX0" fmla="*/ 1276350 w 1276350"/>
              <a:gd name="connsiteY0" fmla="*/ 0 h 1162050"/>
              <a:gd name="connsiteX1" fmla="*/ 1028700 w 1276350"/>
              <a:gd name="connsiteY1" fmla="*/ 152400 h 1162050"/>
              <a:gd name="connsiteX2" fmla="*/ 406400 w 1276350"/>
              <a:gd name="connsiteY2" fmla="*/ 704850 h 1162050"/>
              <a:gd name="connsiteX3" fmla="*/ 82550 w 1276350"/>
              <a:gd name="connsiteY3" fmla="*/ 1041400 h 1162050"/>
              <a:gd name="connsiteX4" fmla="*/ 0 w 1276350"/>
              <a:gd name="connsiteY4" fmla="*/ 1162050 h 1162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76350" h="1162050">
                <a:moveTo>
                  <a:pt x="1276350" y="0"/>
                </a:moveTo>
                <a:cubicBezTo>
                  <a:pt x="1225021" y="17462"/>
                  <a:pt x="1173692" y="34925"/>
                  <a:pt x="1028700" y="152400"/>
                </a:cubicBezTo>
                <a:cubicBezTo>
                  <a:pt x="883708" y="269875"/>
                  <a:pt x="564092" y="556683"/>
                  <a:pt x="406400" y="704850"/>
                </a:cubicBezTo>
                <a:cubicBezTo>
                  <a:pt x="248708" y="853017"/>
                  <a:pt x="150283" y="965200"/>
                  <a:pt x="82550" y="1041400"/>
                </a:cubicBezTo>
                <a:cubicBezTo>
                  <a:pt x="14817" y="1117600"/>
                  <a:pt x="7408" y="1139825"/>
                  <a:pt x="0" y="1162050"/>
                </a:cubicBezTo>
              </a:path>
            </a:pathLst>
          </a:custGeom>
          <a:noFill/>
          <a:ln w="22225">
            <a:solidFill>
              <a:schemeClr val="bg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55" name="Ellipse 54">
            <a:extLst>
              <a:ext uri="{FF2B5EF4-FFF2-40B4-BE49-F238E27FC236}">
                <a16:creationId xmlns:a16="http://schemas.microsoft.com/office/drawing/2014/main" id="{0613EE4E-1534-4E8B-A8A4-AC877E6843D5}"/>
              </a:ext>
            </a:extLst>
          </p:cNvPr>
          <p:cNvSpPr/>
          <p:nvPr/>
        </p:nvSpPr>
        <p:spPr>
          <a:xfrm>
            <a:off x="9292852" y="5487143"/>
            <a:ext cx="742267" cy="695325"/>
          </a:xfrm>
          <a:prstGeom prst="ellipse">
            <a:avLst/>
          </a:prstGeom>
          <a:solidFill>
            <a:schemeClr val="accent2"/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 dirty="0"/>
          </a:p>
        </p:txBody>
      </p:sp>
      <p:sp>
        <p:nvSpPr>
          <p:cNvPr id="59" name="ZoneTexte 58">
            <a:extLst>
              <a:ext uri="{FF2B5EF4-FFF2-40B4-BE49-F238E27FC236}">
                <a16:creationId xmlns:a16="http://schemas.microsoft.com/office/drawing/2014/main" id="{4630EB21-FD0B-452F-820D-CAB2EC8CABFB}"/>
              </a:ext>
            </a:extLst>
          </p:cNvPr>
          <p:cNvSpPr txBox="1"/>
          <p:nvPr/>
        </p:nvSpPr>
        <p:spPr>
          <a:xfrm>
            <a:off x="9134528" y="5650958"/>
            <a:ext cx="109643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000" b="1" dirty="0">
                <a:solidFill>
                  <a:schemeClr val="bg1"/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Marche-en-Famenne</a:t>
            </a:r>
            <a:endParaRPr lang="fr-BE" sz="1000" b="1" dirty="0">
              <a:solidFill>
                <a:schemeClr val="bg1"/>
              </a:solidFill>
              <a:latin typeface="Aharoni" panose="02010803020104030203" pitchFamily="2" charset="-79"/>
              <a:cs typeface="Aharoni" panose="02010803020104030203" pitchFamily="2" charset="-79"/>
            </a:endParaRPr>
          </a:p>
        </p:txBody>
      </p:sp>
      <p:sp>
        <p:nvSpPr>
          <p:cNvPr id="87" name="Forme libre : forme 86">
            <a:extLst>
              <a:ext uri="{FF2B5EF4-FFF2-40B4-BE49-F238E27FC236}">
                <a16:creationId xmlns:a16="http://schemas.microsoft.com/office/drawing/2014/main" id="{0BEA71B8-D286-4921-BEE9-40E4E94BA74D}"/>
              </a:ext>
            </a:extLst>
          </p:cNvPr>
          <p:cNvSpPr>
            <a:spLocks noChangeAspect="1"/>
          </p:cNvSpPr>
          <p:nvPr/>
        </p:nvSpPr>
        <p:spPr>
          <a:xfrm>
            <a:off x="2413136" y="870695"/>
            <a:ext cx="2232134" cy="6115251"/>
          </a:xfrm>
          <a:custGeom>
            <a:avLst/>
            <a:gdLst>
              <a:gd name="connsiteX0" fmla="*/ 67451 w 667823"/>
              <a:gd name="connsiteY0" fmla="*/ 0 h 1894400"/>
              <a:gd name="connsiteX1" fmla="*/ 16651 w 667823"/>
              <a:gd name="connsiteY1" fmla="*/ 111125 h 1894400"/>
              <a:gd name="connsiteX2" fmla="*/ 48401 w 667823"/>
              <a:gd name="connsiteY2" fmla="*/ 200025 h 1894400"/>
              <a:gd name="connsiteX3" fmla="*/ 111901 w 667823"/>
              <a:gd name="connsiteY3" fmla="*/ 279400 h 1894400"/>
              <a:gd name="connsiteX4" fmla="*/ 73801 w 667823"/>
              <a:gd name="connsiteY4" fmla="*/ 492125 h 1894400"/>
              <a:gd name="connsiteX5" fmla="*/ 86501 w 667823"/>
              <a:gd name="connsiteY5" fmla="*/ 581025 h 1894400"/>
              <a:gd name="connsiteX6" fmla="*/ 64276 w 667823"/>
              <a:gd name="connsiteY6" fmla="*/ 654050 h 1894400"/>
              <a:gd name="connsiteX7" fmla="*/ 76976 w 667823"/>
              <a:gd name="connsiteY7" fmla="*/ 736600 h 1894400"/>
              <a:gd name="connsiteX8" fmla="*/ 776 w 667823"/>
              <a:gd name="connsiteY8" fmla="*/ 781050 h 1894400"/>
              <a:gd name="connsiteX9" fmla="*/ 38876 w 667823"/>
              <a:gd name="connsiteY9" fmla="*/ 838200 h 1894400"/>
              <a:gd name="connsiteX10" fmla="*/ 61101 w 667823"/>
              <a:gd name="connsiteY10" fmla="*/ 914400 h 1894400"/>
              <a:gd name="connsiteX11" fmla="*/ 102376 w 667823"/>
              <a:gd name="connsiteY11" fmla="*/ 1019175 h 1894400"/>
              <a:gd name="connsiteX12" fmla="*/ 121426 w 667823"/>
              <a:gd name="connsiteY12" fmla="*/ 1041400 h 1894400"/>
              <a:gd name="connsiteX13" fmla="*/ 140476 w 667823"/>
              <a:gd name="connsiteY13" fmla="*/ 1139825 h 1894400"/>
              <a:gd name="connsiteX14" fmla="*/ 143651 w 667823"/>
              <a:gd name="connsiteY14" fmla="*/ 1219200 h 1894400"/>
              <a:gd name="connsiteX15" fmla="*/ 165876 w 667823"/>
              <a:gd name="connsiteY15" fmla="*/ 1308100 h 1894400"/>
              <a:gd name="connsiteX16" fmla="*/ 248426 w 667823"/>
              <a:gd name="connsiteY16" fmla="*/ 1504950 h 1894400"/>
              <a:gd name="connsiteX17" fmla="*/ 194451 w 667823"/>
              <a:gd name="connsiteY17" fmla="*/ 1552575 h 1894400"/>
              <a:gd name="connsiteX18" fmla="*/ 159526 w 667823"/>
              <a:gd name="connsiteY18" fmla="*/ 1606550 h 1894400"/>
              <a:gd name="connsiteX19" fmla="*/ 248426 w 667823"/>
              <a:gd name="connsiteY19" fmla="*/ 1704975 h 1894400"/>
              <a:gd name="connsiteX20" fmla="*/ 308751 w 667823"/>
              <a:gd name="connsiteY20" fmla="*/ 1704975 h 1894400"/>
              <a:gd name="connsiteX21" fmla="*/ 397651 w 667823"/>
              <a:gd name="connsiteY21" fmla="*/ 1682750 h 1894400"/>
              <a:gd name="connsiteX22" fmla="*/ 480201 w 667823"/>
              <a:gd name="connsiteY22" fmla="*/ 1752600 h 1894400"/>
              <a:gd name="connsiteX23" fmla="*/ 502426 w 667823"/>
              <a:gd name="connsiteY23" fmla="*/ 1838325 h 1894400"/>
              <a:gd name="connsiteX24" fmla="*/ 604026 w 667823"/>
              <a:gd name="connsiteY24" fmla="*/ 1809750 h 1894400"/>
              <a:gd name="connsiteX25" fmla="*/ 661176 w 667823"/>
              <a:gd name="connsiteY25" fmla="*/ 1885950 h 1894400"/>
              <a:gd name="connsiteX26" fmla="*/ 664351 w 667823"/>
              <a:gd name="connsiteY26" fmla="*/ 1889125 h 1894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667823" h="1894400">
                <a:moveTo>
                  <a:pt x="67451" y="0"/>
                </a:moveTo>
                <a:cubicBezTo>
                  <a:pt x="43638" y="38894"/>
                  <a:pt x="19826" y="77788"/>
                  <a:pt x="16651" y="111125"/>
                </a:cubicBezTo>
                <a:cubicBezTo>
                  <a:pt x="13476" y="144462"/>
                  <a:pt x="32526" y="171979"/>
                  <a:pt x="48401" y="200025"/>
                </a:cubicBezTo>
                <a:cubicBezTo>
                  <a:pt x="64276" y="228071"/>
                  <a:pt x="107668" y="230717"/>
                  <a:pt x="111901" y="279400"/>
                </a:cubicBezTo>
                <a:cubicBezTo>
                  <a:pt x="116134" y="328083"/>
                  <a:pt x="78034" y="441854"/>
                  <a:pt x="73801" y="492125"/>
                </a:cubicBezTo>
                <a:cubicBezTo>
                  <a:pt x="69568" y="542396"/>
                  <a:pt x="88088" y="554038"/>
                  <a:pt x="86501" y="581025"/>
                </a:cubicBezTo>
                <a:cubicBezTo>
                  <a:pt x="84914" y="608012"/>
                  <a:pt x="65863" y="628121"/>
                  <a:pt x="64276" y="654050"/>
                </a:cubicBezTo>
                <a:cubicBezTo>
                  <a:pt x="62688" y="679979"/>
                  <a:pt x="87559" y="715433"/>
                  <a:pt x="76976" y="736600"/>
                </a:cubicBezTo>
                <a:cubicBezTo>
                  <a:pt x="66393" y="757767"/>
                  <a:pt x="7126" y="764117"/>
                  <a:pt x="776" y="781050"/>
                </a:cubicBezTo>
                <a:cubicBezTo>
                  <a:pt x="-5574" y="797983"/>
                  <a:pt x="28822" y="815975"/>
                  <a:pt x="38876" y="838200"/>
                </a:cubicBezTo>
                <a:cubicBezTo>
                  <a:pt x="48930" y="860425"/>
                  <a:pt x="50518" y="884238"/>
                  <a:pt x="61101" y="914400"/>
                </a:cubicBezTo>
                <a:cubicBezTo>
                  <a:pt x="71684" y="944563"/>
                  <a:pt x="92322" y="998008"/>
                  <a:pt x="102376" y="1019175"/>
                </a:cubicBezTo>
                <a:cubicBezTo>
                  <a:pt x="112430" y="1040342"/>
                  <a:pt x="115076" y="1021292"/>
                  <a:pt x="121426" y="1041400"/>
                </a:cubicBezTo>
                <a:cubicBezTo>
                  <a:pt x="127776" y="1061508"/>
                  <a:pt x="136772" y="1110192"/>
                  <a:pt x="140476" y="1139825"/>
                </a:cubicBezTo>
                <a:cubicBezTo>
                  <a:pt x="144180" y="1169458"/>
                  <a:pt x="139418" y="1191154"/>
                  <a:pt x="143651" y="1219200"/>
                </a:cubicBezTo>
                <a:cubicBezTo>
                  <a:pt x="147884" y="1247246"/>
                  <a:pt x="148414" y="1260475"/>
                  <a:pt x="165876" y="1308100"/>
                </a:cubicBezTo>
                <a:cubicBezTo>
                  <a:pt x="183339" y="1355725"/>
                  <a:pt x="243664" y="1464204"/>
                  <a:pt x="248426" y="1504950"/>
                </a:cubicBezTo>
                <a:cubicBezTo>
                  <a:pt x="253188" y="1545696"/>
                  <a:pt x="209268" y="1535642"/>
                  <a:pt x="194451" y="1552575"/>
                </a:cubicBezTo>
                <a:cubicBezTo>
                  <a:pt x="179634" y="1569508"/>
                  <a:pt x="150530" y="1581150"/>
                  <a:pt x="159526" y="1606550"/>
                </a:cubicBezTo>
                <a:cubicBezTo>
                  <a:pt x="168522" y="1631950"/>
                  <a:pt x="223555" y="1688571"/>
                  <a:pt x="248426" y="1704975"/>
                </a:cubicBezTo>
                <a:cubicBezTo>
                  <a:pt x="273297" y="1721379"/>
                  <a:pt x="283880" y="1708679"/>
                  <a:pt x="308751" y="1704975"/>
                </a:cubicBezTo>
                <a:cubicBezTo>
                  <a:pt x="333622" y="1701271"/>
                  <a:pt x="369076" y="1674812"/>
                  <a:pt x="397651" y="1682750"/>
                </a:cubicBezTo>
                <a:cubicBezTo>
                  <a:pt x="426226" y="1690688"/>
                  <a:pt x="462739" y="1726671"/>
                  <a:pt x="480201" y="1752600"/>
                </a:cubicBezTo>
                <a:cubicBezTo>
                  <a:pt x="497663" y="1778529"/>
                  <a:pt x="481789" y="1828800"/>
                  <a:pt x="502426" y="1838325"/>
                </a:cubicBezTo>
                <a:cubicBezTo>
                  <a:pt x="523063" y="1847850"/>
                  <a:pt x="577568" y="1801812"/>
                  <a:pt x="604026" y="1809750"/>
                </a:cubicBezTo>
                <a:cubicBezTo>
                  <a:pt x="630484" y="1817688"/>
                  <a:pt x="661176" y="1885950"/>
                  <a:pt x="661176" y="1885950"/>
                </a:cubicBezTo>
                <a:cubicBezTo>
                  <a:pt x="671230" y="1899179"/>
                  <a:pt x="667790" y="1894152"/>
                  <a:pt x="664351" y="1889125"/>
                </a:cubicBezTo>
              </a:path>
            </a:pathLst>
          </a:custGeom>
          <a:noFill/>
          <a:ln w="25400">
            <a:solidFill>
              <a:schemeClr val="tx1"/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91" name="Forme libre : forme 90">
            <a:extLst>
              <a:ext uri="{FF2B5EF4-FFF2-40B4-BE49-F238E27FC236}">
                <a16:creationId xmlns:a16="http://schemas.microsoft.com/office/drawing/2014/main" id="{C5038E67-EDD3-465A-824D-481BD74D188B}"/>
              </a:ext>
            </a:extLst>
          </p:cNvPr>
          <p:cNvSpPr>
            <a:spLocks noChangeAspect="1"/>
          </p:cNvSpPr>
          <p:nvPr/>
        </p:nvSpPr>
        <p:spPr>
          <a:xfrm>
            <a:off x="2410326" y="879608"/>
            <a:ext cx="2232134" cy="6115251"/>
          </a:xfrm>
          <a:custGeom>
            <a:avLst/>
            <a:gdLst>
              <a:gd name="connsiteX0" fmla="*/ 67451 w 667823"/>
              <a:gd name="connsiteY0" fmla="*/ 0 h 1894400"/>
              <a:gd name="connsiteX1" fmla="*/ 16651 w 667823"/>
              <a:gd name="connsiteY1" fmla="*/ 111125 h 1894400"/>
              <a:gd name="connsiteX2" fmla="*/ 48401 w 667823"/>
              <a:gd name="connsiteY2" fmla="*/ 200025 h 1894400"/>
              <a:gd name="connsiteX3" fmla="*/ 111901 w 667823"/>
              <a:gd name="connsiteY3" fmla="*/ 279400 h 1894400"/>
              <a:gd name="connsiteX4" fmla="*/ 73801 w 667823"/>
              <a:gd name="connsiteY4" fmla="*/ 492125 h 1894400"/>
              <a:gd name="connsiteX5" fmla="*/ 86501 w 667823"/>
              <a:gd name="connsiteY5" fmla="*/ 581025 h 1894400"/>
              <a:gd name="connsiteX6" fmla="*/ 64276 w 667823"/>
              <a:gd name="connsiteY6" fmla="*/ 654050 h 1894400"/>
              <a:gd name="connsiteX7" fmla="*/ 76976 w 667823"/>
              <a:gd name="connsiteY7" fmla="*/ 736600 h 1894400"/>
              <a:gd name="connsiteX8" fmla="*/ 776 w 667823"/>
              <a:gd name="connsiteY8" fmla="*/ 781050 h 1894400"/>
              <a:gd name="connsiteX9" fmla="*/ 38876 w 667823"/>
              <a:gd name="connsiteY9" fmla="*/ 838200 h 1894400"/>
              <a:gd name="connsiteX10" fmla="*/ 61101 w 667823"/>
              <a:gd name="connsiteY10" fmla="*/ 914400 h 1894400"/>
              <a:gd name="connsiteX11" fmla="*/ 102376 w 667823"/>
              <a:gd name="connsiteY11" fmla="*/ 1019175 h 1894400"/>
              <a:gd name="connsiteX12" fmla="*/ 121426 w 667823"/>
              <a:gd name="connsiteY12" fmla="*/ 1041400 h 1894400"/>
              <a:gd name="connsiteX13" fmla="*/ 140476 w 667823"/>
              <a:gd name="connsiteY13" fmla="*/ 1139825 h 1894400"/>
              <a:gd name="connsiteX14" fmla="*/ 143651 w 667823"/>
              <a:gd name="connsiteY14" fmla="*/ 1219200 h 1894400"/>
              <a:gd name="connsiteX15" fmla="*/ 165876 w 667823"/>
              <a:gd name="connsiteY15" fmla="*/ 1308100 h 1894400"/>
              <a:gd name="connsiteX16" fmla="*/ 248426 w 667823"/>
              <a:gd name="connsiteY16" fmla="*/ 1504950 h 1894400"/>
              <a:gd name="connsiteX17" fmla="*/ 194451 w 667823"/>
              <a:gd name="connsiteY17" fmla="*/ 1552575 h 1894400"/>
              <a:gd name="connsiteX18" fmla="*/ 159526 w 667823"/>
              <a:gd name="connsiteY18" fmla="*/ 1606550 h 1894400"/>
              <a:gd name="connsiteX19" fmla="*/ 248426 w 667823"/>
              <a:gd name="connsiteY19" fmla="*/ 1704975 h 1894400"/>
              <a:gd name="connsiteX20" fmla="*/ 308751 w 667823"/>
              <a:gd name="connsiteY20" fmla="*/ 1704975 h 1894400"/>
              <a:gd name="connsiteX21" fmla="*/ 397651 w 667823"/>
              <a:gd name="connsiteY21" fmla="*/ 1682750 h 1894400"/>
              <a:gd name="connsiteX22" fmla="*/ 480201 w 667823"/>
              <a:gd name="connsiteY22" fmla="*/ 1752600 h 1894400"/>
              <a:gd name="connsiteX23" fmla="*/ 502426 w 667823"/>
              <a:gd name="connsiteY23" fmla="*/ 1838325 h 1894400"/>
              <a:gd name="connsiteX24" fmla="*/ 604026 w 667823"/>
              <a:gd name="connsiteY24" fmla="*/ 1809750 h 1894400"/>
              <a:gd name="connsiteX25" fmla="*/ 661176 w 667823"/>
              <a:gd name="connsiteY25" fmla="*/ 1885950 h 1894400"/>
              <a:gd name="connsiteX26" fmla="*/ 664351 w 667823"/>
              <a:gd name="connsiteY26" fmla="*/ 1889125 h 1894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667823" h="1894400">
                <a:moveTo>
                  <a:pt x="67451" y="0"/>
                </a:moveTo>
                <a:cubicBezTo>
                  <a:pt x="43638" y="38894"/>
                  <a:pt x="19826" y="77788"/>
                  <a:pt x="16651" y="111125"/>
                </a:cubicBezTo>
                <a:cubicBezTo>
                  <a:pt x="13476" y="144462"/>
                  <a:pt x="32526" y="171979"/>
                  <a:pt x="48401" y="200025"/>
                </a:cubicBezTo>
                <a:cubicBezTo>
                  <a:pt x="64276" y="228071"/>
                  <a:pt x="107668" y="230717"/>
                  <a:pt x="111901" y="279400"/>
                </a:cubicBezTo>
                <a:cubicBezTo>
                  <a:pt x="116134" y="328083"/>
                  <a:pt x="78034" y="441854"/>
                  <a:pt x="73801" y="492125"/>
                </a:cubicBezTo>
                <a:cubicBezTo>
                  <a:pt x="69568" y="542396"/>
                  <a:pt x="88088" y="554038"/>
                  <a:pt x="86501" y="581025"/>
                </a:cubicBezTo>
                <a:cubicBezTo>
                  <a:pt x="84914" y="608012"/>
                  <a:pt x="65863" y="628121"/>
                  <a:pt x="64276" y="654050"/>
                </a:cubicBezTo>
                <a:cubicBezTo>
                  <a:pt x="62688" y="679979"/>
                  <a:pt x="87559" y="715433"/>
                  <a:pt x="76976" y="736600"/>
                </a:cubicBezTo>
                <a:cubicBezTo>
                  <a:pt x="66393" y="757767"/>
                  <a:pt x="7126" y="764117"/>
                  <a:pt x="776" y="781050"/>
                </a:cubicBezTo>
                <a:cubicBezTo>
                  <a:pt x="-5574" y="797983"/>
                  <a:pt x="28822" y="815975"/>
                  <a:pt x="38876" y="838200"/>
                </a:cubicBezTo>
                <a:cubicBezTo>
                  <a:pt x="48930" y="860425"/>
                  <a:pt x="50518" y="884238"/>
                  <a:pt x="61101" y="914400"/>
                </a:cubicBezTo>
                <a:cubicBezTo>
                  <a:pt x="71684" y="944563"/>
                  <a:pt x="92322" y="998008"/>
                  <a:pt x="102376" y="1019175"/>
                </a:cubicBezTo>
                <a:cubicBezTo>
                  <a:pt x="112430" y="1040342"/>
                  <a:pt x="115076" y="1021292"/>
                  <a:pt x="121426" y="1041400"/>
                </a:cubicBezTo>
                <a:cubicBezTo>
                  <a:pt x="127776" y="1061508"/>
                  <a:pt x="136772" y="1110192"/>
                  <a:pt x="140476" y="1139825"/>
                </a:cubicBezTo>
                <a:cubicBezTo>
                  <a:pt x="144180" y="1169458"/>
                  <a:pt x="139418" y="1191154"/>
                  <a:pt x="143651" y="1219200"/>
                </a:cubicBezTo>
                <a:cubicBezTo>
                  <a:pt x="147884" y="1247246"/>
                  <a:pt x="148414" y="1260475"/>
                  <a:pt x="165876" y="1308100"/>
                </a:cubicBezTo>
                <a:cubicBezTo>
                  <a:pt x="183339" y="1355725"/>
                  <a:pt x="243664" y="1464204"/>
                  <a:pt x="248426" y="1504950"/>
                </a:cubicBezTo>
                <a:cubicBezTo>
                  <a:pt x="253188" y="1545696"/>
                  <a:pt x="209268" y="1535642"/>
                  <a:pt x="194451" y="1552575"/>
                </a:cubicBezTo>
                <a:cubicBezTo>
                  <a:pt x="179634" y="1569508"/>
                  <a:pt x="150530" y="1581150"/>
                  <a:pt x="159526" y="1606550"/>
                </a:cubicBezTo>
                <a:cubicBezTo>
                  <a:pt x="168522" y="1631950"/>
                  <a:pt x="223555" y="1688571"/>
                  <a:pt x="248426" y="1704975"/>
                </a:cubicBezTo>
                <a:cubicBezTo>
                  <a:pt x="273297" y="1721379"/>
                  <a:pt x="283880" y="1708679"/>
                  <a:pt x="308751" y="1704975"/>
                </a:cubicBezTo>
                <a:cubicBezTo>
                  <a:pt x="333622" y="1701271"/>
                  <a:pt x="369076" y="1674812"/>
                  <a:pt x="397651" y="1682750"/>
                </a:cubicBezTo>
                <a:cubicBezTo>
                  <a:pt x="426226" y="1690688"/>
                  <a:pt x="462739" y="1726671"/>
                  <a:pt x="480201" y="1752600"/>
                </a:cubicBezTo>
                <a:cubicBezTo>
                  <a:pt x="497663" y="1778529"/>
                  <a:pt x="481789" y="1828800"/>
                  <a:pt x="502426" y="1838325"/>
                </a:cubicBezTo>
                <a:cubicBezTo>
                  <a:pt x="523063" y="1847850"/>
                  <a:pt x="577568" y="1801812"/>
                  <a:pt x="604026" y="1809750"/>
                </a:cubicBezTo>
                <a:cubicBezTo>
                  <a:pt x="630484" y="1817688"/>
                  <a:pt x="661176" y="1885950"/>
                  <a:pt x="661176" y="1885950"/>
                </a:cubicBezTo>
                <a:cubicBezTo>
                  <a:pt x="671230" y="1899179"/>
                  <a:pt x="667790" y="1894152"/>
                  <a:pt x="664351" y="1889125"/>
                </a:cubicBezTo>
              </a:path>
            </a:pathLst>
          </a:custGeom>
          <a:noFill/>
          <a:ln w="22225">
            <a:solidFill>
              <a:schemeClr val="bg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60" name="Ellipse 59">
            <a:extLst>
              <a:ext uri="{FF2B5EF4-FFF2-40B4-BE49-F238E27FC236}">
                <a16:creationId xmlns:a16="http://schemas.microsoft.com/office/drawing/2014/main" id="{BE6673E8-9187-4C3A-A9A1-79DE1E2BBD3C}"/>
              </a:ext>
            </a:extLst>
          </p:cNvPr>
          <p:cNvSpPr/>
          <p:nvPr/>
        </p:nvSpPr>
        <p:spPr>
          <a:xfrm>
            <a:off x="2701970" y="4522882"/>
            <a:ext cx="742267" cy="695325"/>
          </a:xfrm>
          <a:prstGeom prst="ellipse">
            <a:avLst/>
          </a:prstGeom>
          <a:solidFill>
            <a:schemeClr val="accent2"/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 dirty="0"/>
          </a:p>
        </p:txBody>
      </p:sp>
      <p:sp>
        <p:nvSpPr>
          <p:cNvPr id="346" name="ZoneTexte 345">
            <a:extLst>
              <a:ext uri="{FF2B5EF4-FFF2-40B4-BE49-F238E27FC236}">
                <a16:creationId xmlns:a16="http://schemas.microsoft.com/office/drawing/2014/main" id="{2961E3F6-EE32-4B73-94E3-FC0E75547547}"/>
              </a:ext>
            </a:extLst>
          </p:cNvPr>
          <p:cNvSpPr txBox="1"/>
          <p:nvPr/>
        </p:nvSpPr>
        <p:spPr>
          <a:xfrm>
            <a:off x="2535259" y="4763860"/>
            <a:ext cx="1096433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000" b="1" dirty="0">
                <a:solidFill>
                  <a:schemeClr val="bg1"/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Dinant</a:t>
            </a:r>
            <a:endParaRPr lang="fr-BE" sz="1000" b="1" dirty="0">
              <a:solidFill>
                <a:schemeClr val="bg1"/>
              </a:solidFill>
              <a:latin typeface="Aharoni" panose="02010803020104030203" pitchFamily="2" charset="-79"/>
              <a:cs typeface="Aharoni" panose="02010803020104030203" pitchFamily="2" charset="-79"/>
            </a:endParaRPr>
          </a:p>
        </p:txBody>
      </p:sp>
      <p:sp>
        <p:nvSpPr>
          <p:cNvPr id="66" name="Forme libre : forme 65">
            <a:extLst>
              <a:ext uri="{FF2B5EF4-FFF2-40B4-BE49-F238E27FC236}">
                <a16:creationId xmlns:a16="http://schemas.microsoft.com/office/drawing/2014/main" id="{D251F882-F729-4C48-A8B9-57607EFACB00}"/>
              </a:ext>
            </a:extLst>
          </p:cNvPr>
          <p:cNvSpPr/>
          <p:nvPr/>
        </p:nvSpPr>
        <p:spPr>
          <a:xfrm>
            <a:off x="4540250" y="762001"/>
            <a:ext cx="1460500" cy="380236"/>
          </a:xfrm>
          <a:custGeom>
            <a:avLst/>
            <a:gdLst>
              <a:gd name="connsiteX0" fmla="*/ 730250 w 730250"/>
              <a:gd name="connsiteY0" fmla="*/ 279400 h 374697"/>
              <a:gd name="connsiteX1" fmla="*/ 514350 w 730250"/>
              <a:gd name="connsiteY1" fmla="*/ 342900 h 374697"/>
              <a:gd name="connsiteX2" fmla="*/ 228600 w 730250"/>
              <a:gd name="connsiteY2" fmla="*/ 374650 h 374697"/>
              <a:gd name="connsiteX3" fmla="*/ 158750 w 730250"/>
              <a:gd name="connsiteY3" fmla="*/ 349250 h 374697"/>
              <a:gd name="connsiteX4" fmla="*/ 50800 w 730250"/>
              <a:gd name="connsiteY4" fmla="*/ 317500 h 374697"/>
              <a:gd name="connsiteX5" fmla="*/ 76200 w 730250"/>
              <a:gd name="connsiteY5" fmla="*/ 184150 h 374697"/>
              <a:gd name="connsiteX6" fmla="*/ 0 w 730250"/>
              <a:gd name="connsiteY6" fmla="*/ 0 h 374697"/>
              <a:gd name="connsiteX0" fmla="*/ 730250 w 730250"/>
              <a:gd name="connsiteY0" fmla="*/ 279400 h 374697"/>
              <a:gd name="connsiteX1" fmla="*/ 730250 w 730250"/>
              <a:gd name="connsiteY1" fmla="*/ 279400 h 374697"/>
              <a:gd name="connsiteX2" fmla="*/ 514350 w 730250"/>
              <a:gd name="connsiteY2" fmla="*/ 342900 h 374697"/>
              <a:gd name="connsiteX3" fmla="*/ 228600 w 730250"/>
              <a:gd name="connsiteY3" fmla="*/ 374650 h 374697"/>
              <a:gd name="connsiteX4" fmla="*/ 158750 w 730250"/>
              <a:gd name="connsiteY4" fmla="*/ 349250 h 374697"/>
              <a:gd name="connsiteX5" fmla="*/ 50800 w 730250"/>
              <a:gd name="connsiteY5" fmla="*/ 317500 h 374697"/>
              <a:gd name="connsiteX6" fmla="*/ 76200 w 730250"/>
              <a:gd name="connsiteY6" fmla="*/ 184150 h 374697"/>
              <a:gd name="connsiteX7" fmla="*/ 0 w 730250"/>
              <a:gd name="connsiteY7" fmla="*/ 0 h 374697"/>
              <a:gd name="connsiteX0" fmla="*/ 730250 w 1460500"/>
              <a:gd name="connsiteY0" fmla="*/ 279400 h 380236"/>
              <a:gd name="connsiteX1" fmla="*/ 1460500 w 1460500"/>
              <a:gd name="connsiteY1" fmla="*/ 25400 h 380236"/>
              <a:gd name="connsiteX2" fmla="*/ 514350 w 1460500"/>
              <a:gd name="connsiteY2" fmla="*/ 342900 h 380236"/>
              <a:gd name="connsiteX3" fmla="*/ 228600 w 1460500"/>
              <a:gd name="connsiteY3" fmla="*/ 374650 h 380236"/>
              <a:gd name="connsiteX4" fmla="*/ 158750 w 1460500"/>
              <a:gd name="connsiteY4" fmla="*/ 349250 h 380236"/>
              <a:gd name="connsiteX5" fmla="*/ 50800 w 1460500"/>
              <a:gd name="connsiteY5" fmla="*/ 317500 h 380236"/>
              <a:gd name="connsiteX6" fmla="*/ 76200 w 1460500"/>
              <a:gd name="connsiteY6" fmla="*/ 184150 h 380236"/>
              <a:gd name="connsiteX7" fmla="*/ 0 w 1460500"/>
              <a:gd name="connsiteY7" fmla="*/ 0 h 3802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460500" h="380236">
                <a:moveTo>
                  <a:pt x="730250" y="279400"/>
                </a:moveTo>
                <a:lnTo>
                  <a:pt x="1460500" y="25400"/>
                </a:lnTo>
                <a:cubicBezTo>
                  <a:pt x="1424517" y="35983"/>
                  <a:pt x="719667" y="284692"/>
                  <a:pt x="514350" y="342900"/>
                </a:cubicBezTo>
                <a:cubicBezTo>
                  <a:pt x="309033" y="401108"/>
                  <a:pt x="287867" y="373592"/>
                  <a:pt x="228600" y="374650"/>
                </a:cubicBezTo>
                <a:cubicBezTo>
                  <a:pt x="169333" y="375708"/>
                  <a:pt x="188383" y="358775"/>
                  <a:pt x="158750" y="349250"/>
                </a:cubicBezTo>
                <a:cubicBezTo>
                  <a:pt x="129117" y="339725"/>
                  <a:pt x="64558" y="345017"/>
                  <a:pt x="50800" y="317500"/>
                </a:cubicBezTo>
                <a:cubicBezTo>
                  <a:pt x="37042" y="289983"/>
                  <a:pt x="84667" y="237067"/>
                  <a:pt x="76200" y="184150"/>
                </a:cubicBezTo>
                <a:cubicBezTo>
                  <a:pt x="67733" y="131233"/>
                  <a:pt x="33866" y="65616"/>
                  <a:pt x="0" y="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67" name="ZoneTexte 66">
            <a:extLst>
              <a:ext uri="{FF2B5EF4-FFF2-40B4-BE49-F238E27FC236}">
                <a16:creationId xmlns:a16="http://schemas.microsoft.com/office/drawing/2014/main" id="{90D0D322-5D32-4F9A-BF7F-563796B4EB47}"/>
              </a:ext>
            </a:extLst>
          </p:cNvPr>
          <p:cNvSpPr txBox="1"/>
          <p:nvPr/>
        </p:nvSpPr>
        <p:spPr>
          <a:xfrm>
            <a:off x="-209177" y="1797545"/>
            <a:ext cx="3030671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400" b="1" dirty="0"/>
              <a:t>Biodiversité</a:t>
            </a:r>
            <a:endParaRPr lang="fr-BE" sz="1400" b="1" dirty="0"/>
          </a:p>
        </p:txBody>
      </p:sp>
      <p:sp>
        <p:nvSpPr>
          <p:cNvPr id="69" name="Forme libre : forme 68">
            <a:extLst>
              <a:ext uri="{FF2B5EF4-FFF2-40B4-BE49-F238E27FC236}">
                <a16:creationId xmlns:a16="http://schemas.microsoft.com/office/drawing/2014/main" id="{166FC18E-940D-420C-A4B0-42D98637CC33}"/>
              </a:ext>
            </a:extLst>
          </p:cNvPr>
          <p:cNvSpPr/>
          <p:nvPr/>
        </p:nvSpPr>
        <p:spPr>
          <a:xfrm>
            <a:off x="2895600" y="1028700"/>
            <a:ext cx="714375" cy="695325"/>
          </a:xfrm>
          <a:custGeom>
            <a:avLst/>
            <a:gdLst>
              <a:gd name="connsiteX0" fmla="*/ 714375 w 714375"/>
              <a:gd name="connsiteY0" fmla="*/ 695325 h 695325"/>
              <a:gd name="connsiteX1" fmla="*/ 0 w 714375"/>
              <a:gd name="connsiteY1" fmla="*/ 0 h 695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714375" h="695325">
                <a:moveTo>
                  <a:pt x="714375" y="695325"/>
                </a:moveTo>
                <a:lnTo>
                  <a:pt x="0" y="0"/>
                </a:ln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71" name="Forme libre : forme 70">
            <a:extLst>
              <a:ext uri="{FF2B5EF4-FFF2-40B4-BE49-F238E27FC236}">
                <a16:creationId xmlns:a16="http://schemas.microsoft.com/office/drawing/2014/main" id="{582C994E-1EAA-463F-B742-4C8BA1997D98}"/>
              </a:ext>
            </a:extLst>
          </p:cNvPr>
          <p:cNvSpPr/>
          <p:nvPr/>
        </p:nvSpPr>
        <p:spPr>
          <a:xfrm>
            <a:off x="7981950" y="4393640"/>
            <a:ext cx="1685925" cy="578410"/>
          </a:xfrm>
          <a:custGeom>
            <a:avLst/>
            <a:gdLst>
              <a:gd name="connsiteX0" fmla="*/ 0 w 1685925"/>
              <a:gd name="connsiteY0" fmla="*/ 578410 h 578410"/>
              <a:gd name="connsiteX1" fmla="*/ 276225 w 1685925"/>
              <a:gd name="connsiteY1" fmla="*/ 378385 h 578410"/>
              <a:gd name="connsiteX2" fmla="*/ 1114425 w 1685925"/>
              <a:gd name="connsiteY2" fmla="*/ 6910 h 578410"/>
              <a:gd name="connsiteX3" fmla="*/ 1209675 w 1685925"/>
              <a:gd name="connsiteY3" fmla="*/ 140260 h 578410"/>
              <a:gd name="connsiteX4" fmla="*/ 1685925 w 1685925"/>
              <a:gd name="connsiteY4" fmla="*/ 187885 h 5784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85925" h="578410">
                <a:moveTo>
                  <a:pt x="0" y="578410"/>
                </a:moveTo>
                <a:cubicBezTo>
                  <a:pt x="45244" y="526022"/>
                  <a:pt x="90488" y="473635"/>
                  <a:pt x="276225" y="378385"/>
                </a:cubicBezTo>
                <a:cubicBezTo>
                  <a:pt x="461962" y="283135"/>
                  <a:pt x="958850" y="46597"/>
                  <a:pt x="1114425" y="6910"/>
                </a:cubicBezTo>
                <a:cubicBezTo>
                  <a:pt x="1270000" y="-32777"/>
                  <a:pt x="1114425" y="110097"/>
                  <a:pt x="1209675" y="140260"/>
                </a:cubicBezTo>
                <a:cubicBezTo>
                  <a:pt x="1304925" y="170423"/>
                  <a:pt x="1495425" y="179154"/>
                  <a:pt x="1685925" y="187885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74" name="ZoneTexte 73">
            <a:extLst>
              <a:ext uri="{FF2B5EF4-FFF2-40B4-BE49-F238E27FC236}">
                <a16:creationId xmlns:a16="http://schemas.microsoft.com/office/drawing/2014/main" id="{C6350A61-0940-4561-B30C-9AD6C0FE5CAB}"/>
              </a:ext>
            </a:extLst>
          </p:cNvPr>
          <p:cNvSpPr txBox="1"/>
          <p:nvPr/>
        </p:nvSpPr>
        <p:spPr>
          <a:xfrm>
            <a:off x="391889" y="2397474"/>
            <a:ext cx="232031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Sites de Grand Intérêt Biologique</a:t>
            </a:r>
            <a:endParaRPr lang="fr-BE" sz="1100" dirty="0"/>
          </a:p>
        </p:txBody>
      </p:sp>
      <p:sp>
        <p:nvSpPr>
          <p:cNvPr id="76" name="Forme libre : forme 75">
            <a:extLst>
              <a:ext uri="{FF2B5EF4-FFF2-40B4-BE49-F238E27FC236}">
                <a16:creationId xmlns:a16="http://schemas.microsoft.com/office/drawing/2014/main" id="{F2E090C2-67D7-46C3-9148-79B45AA6EBF3}"/>
              </a:ext>
            </a:extLst>
          </p:cNvPr>
          <p:cNvSpPr/>
          <p:nvPr/>
        </p:nvSpPr>
        <p:spPr>
          <a:xfrm>
            <a:off x="98416" y="2457383"/>
            <a:ext cx="235086" cy="196167"/>
          </a:xfrm>
          <a:custGeom>
            <a:avLst/>
            <a:gdLst>
              <a:gd name="connsiteX0" fmla="*/ 204899 w 424322"/>
              <a:gd name="connsiteY0" fmla="*/ 139009 h 387565"/>
              <a:gd name="connsiteX1" fmla="*/ 309674 w 424322"/>
              <a:gd name="connsiteY1" fmla="*/ 5659 h 387565"/>
              <a:gd name="connsiteX2" fmla="*/ 423974 w 424322"/>
              <a:gd name="connsiteY2" fmla="*/ 43759 h 387565"/>
              <a:gd name="connsiteX3" fmla="*/ 347774 w 424322"/>
              <a:gd name="connsiteY3" fmla="*/ 215209 h 387565"/>
              <a:gd name="connsiteX4" fmla="*/ 423974 w 424322"/>
              <a:gd name="connsiteY4" fmla="*/ 319984 h 387565"/>
              <a:gd name="connsiteX5" fmla="*/ 338249 w 424322"/>
              <a:gd name="connsiteY5" fmla="*/ 386659 h 387565"/>
              <a:gd name="connsiteX6" fmla="*/ 233474 w 424322"/>
              <a:gd name="connsiteY6" fmla="*/ 272359 h 387565"/>
              <a:gd name="connsiteX7" fmla="*/ 71549 w 424322"/>
              <a:gd name="connsiteY7" fmla="*/ 291409 h 387565"/>
              <a:gd name="connsiteX8" fmla="*/ 4874 w 424322"/>
              <a:gd name="connsiteY8" fmla="*/ 110434 h 387565"/>
              <a:gd name="connsiteX9" fmla="*/ 204899 w 424322"/>
              <a:gd name="connsiteY9" fmla="*/ 139009 h 3875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24322" h="387565">
                <a:moveTo>
                  <a:pt x="204899" y="139009"/>
                </a:moveTo>
                <a:cubicBezTo>
                  <a:pt x="255699" y="121547"/>
                  <a:pt x="273162" y="21534"/>
                  <a:pt x="309674" y="5659"/>
                </a:cubicBezTo>
                <a:cubicBezTo>
                  <a:pt x="346187" y="-10216"/>
                  <a:pt x="417624" y="8834"/>
                  <a:pt x="423974" y="43759"/>
                </a:cubicBezTo>
                <a:cubicBezTo>
                  <a:pt x="430324" y="78684"/>
                  <a:pt x="347774" y="169172"/>
                  <a:pt x="347774" y="215209"/>
                </a:cubicBezTo>
                <a:cubicBezTo>
                  <a:pt x="347774" y="261246"/>
                  <a:pt x="425562" y="291409"/>
                  <a:pt x="423974" y="319984"/>
                </a:cubicBezTo>
                <a:cubicBezTo>
                  <a:pt x="422387" y="348559"/>
                  <a:pt x="369999" y="394596"/>
                  <a:pt x="338249" y="386659"/>
                </a:cubicBezTo>
                <a:cubicBezTo>
                  <a:pt x="306499" y="378722"/>
                  <a:pt x="277924" y="288234"/>
                  <a:pt x="233474" y="272359"/>
                </a:cubicBezTo>
                <a:cubicBezTo>
                  <a:pt x="189024" y="256484"/>
                  <a:pt x="109649" y="318396"/>
                  <a:pt x="71549" y="291409"/>
                </a:cubicBezTo>
                <a:cubicBezTo>
                  <a:pt x="33449" y="264422"/>
                  <a:pt x="-15763" y="139009"/>
                  <a:pt x="4874" y="110434"/>
                </a:cubicBezTo>
                <a:cubicBezTo>
                  <a:pt x="25511" y="81859"/>
                  <a:pt x="154099" y="156471"/>
                  <a:pt x="204899" y="139009"/>
                </a:cubicBezTo>
                <a:close/>
              </a:path>
            </a:pathLst>
          </a:custGeom>
          <a:solidFill>
            <a:schemeClr val="accent6">
              <a:lumMod val="75000"/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78" name="ZoneTexte 77">
            <a:extLst>
              <a:ext uri="{FF2B5EF4-FFF2-40B4-BE49-F238E27FC236}">
                <a16:creationId xmlns:a16="http://schemas.microsoft.com/office/drawing/2014/main" id="{3211F6C3-71FB-4110-B462-43A67618D13D}"/>
              </a:ext>
            </a:extLst>
          </p:cNvPr>
          <p:cNvSpPr txBox="1"/>
          <p:nvPr/>
        </p:nvSpPr>
        <p:spPr>
          <a:xfrm>
            <a:off x="383594" y="2093800"/>
            <a:ext cx="232031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Zones Natura 2000</a:t>
            </a:r>
            <a:endParaRPr lang="fr-BE" sz="1100" dirty="0"/>
          </a:p>
        </p:txBody>
      </p:sp>
      <p:sp>
        <p:nvSpPr>
          <p:cNvPr id="81" name="Forme libre : forme 80">
            <a:extLst>
              <a:ext uri="{FF2B5EF4-FFF2-40B4-BE49-F238E27FC236}">
                <a16:creationId xmlns:a16="http://schemas.microsoft.com/office/drawing/2014/main" id="{A6D789E5-833F-4208-A947-7DAC4E234DCA}"/>
              </a:ext>
            </a:extLst>
          </p:cNvPr>
          <p:cNvSpPr/>
          <p:nvPr/>
        </p:nvSpPr>
        <p:spPr>
          <a:xfrm>
            <a:off x="103921" y="2132660"/>
            <a:ext cx="235086" cy="196167"/>
          </a:xfrm>
          <a:custGeom>
            <a:avLst/>
            <a:gdLst>
              <a:gd name="connsiteX0" fmla="*/ 204899 w 424322"/>
              <a:gd name="connsiteY0" fmla="*/ 139009 h 387565"/>
              <a:gd name="connsiteX1" fmla="*/ 309674 w 424322"/>
              <a:gd name="connsiteY1" fmla="*/ 5659 h 387565"/>
              <a:gd name="connsiteX2" fmla="*/ 423974 w 424322"/>
              <a:gd name="connsiteY2" fmla="*/ 43759 h 387565"/>
              <a:gd name="connsiteX3" fmla="*/ 347774 w 424322"/>
              <a:gd name="connsiteY3" fmla="*/ 215209 h 387565"/>
              <a:gd name="connsiteX4" fmla="*/ 423974 w 424322"/>
              <a:gd name="connsiteY4" fmla="*/ 319984 h 387565"/>
              <a:gd name="connsiteX5" fmla="*/ 338249 w 424322"/>
              <a:gd name="connsiteY5" fmla="*/ 386659 h 387565"/>
              <a:gd name="connsiteX6" fmla="*/ 233474 w 424322"/>
              <a:gd name="connsiteY6" fmla="*/ 272359 h 387565"/>
              <a:gd name="connsiteX7" fmla="*/ 71549 w 424322"/>
              <a:gd name="connsiteY7" fmla="*/ 291409 h 387565"/>
              <a:gd name="connsiteX8" fmla="*/ 4874 w 424322"/>
              <a:gd name="connsiteY8" fmla="*/ 110434 h 387565"/>
              <a:gd name="connsiteX9" fmla="*/ 204899 w 424322"/>
              <a:gd name="connsiteY9" fmla="*/ 139009 h 3875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24322" h="387565">
                <a:moveTo>
                  <a:pt x="204899" y="139009"/>
                </a:moveTo>
                <a:cubicBezTo>
                  <a:pt x="255699" y="121547"/>
                  <a:pt x="273162" y="21534"/>
                  <a:pt x="309674" y="5659"/>
                </a:cubicBezTo>
                <a:cubicBezTo>
                  <a:pt x="346187" y="-10216"/>
                  <a:pt x="417624" y="8834"/>
                  <a:pt x="423974" y="43759"/>
                </a:cubicBezTo>
                <a:cubicBezTo>
                  <a:pt x="430324" y="78684"/>
                  <a:pt x="347774" y="169172"/>
                  <a:pt x="347774" y="215209"/>
                </a:cubicBezTo>
                <a:cubicBezTo>
                  <a:pt x="347774" y="261246"/>
                  <a:pt x="425562" y="291409"/>
                  <a:pt x="423974" y="319984"/>
                </a:cubicBezTo>
                <a:cubicBezTo>
                  <a:pt x="422387" y="348559"/>
                  <a:pt x="369999" y="394596"/>
                  <a:pt x="338249" y="386659"/>
                </a:cubicBezTo>
                <a:cubicBezTo>
                  <a:pt x="306499" y="378722"/>
                  <a:pt x="277924" y="288234"/>
                  <a:pt x="233474" y="272359"/>
                </a:cubicBezTo>
                <a:cubicBezTo>
                  <a:pt x="189024" y="256484"/>
                  <a:pt x="109649" y="318396"/>
                  <a:pt x="71549" y="291409"/>
                </a:cubicBezTo>
                <a:cubicBezTo>
                  <a:pt x="33449" y="264422"/>
                  <a:pt x="-15763" y="139009"/>
                  <a:pt x="4874" y="110434"/>
                </a:cubicBezTo>
                <a:cubicBezTo>
                  <a:pt x="25511" y="81859"/>
                  <a:pt x="154099" y="156471"/>
                  <a:pt x="204899" y="139009"/>
                </a:cubicBezTo>
                <a:close/>
              </a:path>
            </a:pathLst>
          </a:custGeom>
          <a:noFill/>
          <a:ln w="15875">
            <a:solidFill>
              <a:schemeClr val="accent6"/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48" name="Forme libre : forme 47">
            <a:extLst>
              <a:ext uri="{FF2B5EF4-FFF2-40B4-BE49-F238E27FC236}">
                <a16:creationId xmlns:a16="http://schemas.microsoft.com/office/drawing/2014/main" id="{4741D2F8-F281-4C3E-B6DB-E81047D49BB6}"/>
              </a:ext>
            </a:extLst>
          </p:cNvPr>
          <p:cNvSpPr/>
          <p:nvPr/>
        </p:nvSpPr>
        <p:spPr>
          <a:xfrm>
            <a:off x="6550810" y="5507252"/>
            <a:ext cx="383419" cy="468175"/>
          </a:xfrm>
          <a:custGeom>
            <a:avLst/>
            <a:gdLst>
              <a:gd name="connsiteX0" fmla="*/ 128596 w 383419"/>
              <a:gd name="connsiteY0" fmla="*/ 248229 h 468175"/>
              <a:gd name="connsiteX1" fmla="*/ 92878 w 383419"/>
              <a:gd name="connsiteY1" fmla="*/ 288711 h 468175"/>
              <a:gd name="connsiteX2" fmla="*/ 197653 w 383419"/>
              <a:gd name="connsiteY2" fmla="*/ 348242 h 468175"/>
              <a:gd name="connsiteX3" fmla="*/ 80971 w 383419"/>
              <a:gd name="connsiteY3" fmla="*/ 433967 h 468175"/>
              <a:gd name="connsiteX4" fmla="*/ 138121 w 383419"/>
              <a:gd name="connsiteY4" fmla="*/ 462542 h 468175"/>
              <a:gd name="connsiteX5" fmla="*/ 271471 w 383419"/>
              <a:gd name="connsiteY5" fmla="*/ 329192 h 468175"/>
              <a:gd name="connsiteX6" fmla="*/ 364340 w 383419"/>
              <a:gd name="connsiteY6" fmla="*/ 267279 h 468175"/>
              <a:gd name="connsiteX7" fmla="*/ 335765 w 383419"/>
              <a:gd name="connsiteY7" fmla="*/ 231561 h 468175"/>
              <a:gd name="connsiteX8" fmla="*/ 383390 w 383419"/>
              <a:gd name="connsiteY8" fmla="*/ 119642 h 468175"/>
              <a:gd name="connsiteX9" fmla="*/ 342909 w 383419"/>
              <a:gd name="connsiteY9" fmla="*/ 50586 h 468175"/>
              <a:gd name="connsiteX10" fmla="*/ 347671 w 383419"/>
              <a:gd name="connsiteY10" fmla="*/ 579 h 468175"/>
              <a:gd name="connsiteX11" fmla="*/ 242896 w 383419"/>
              <a:gd name="connsiteY11" fmla="*/ 83923 h 468175"/>
              <a:gd name="connsiteX12" fmla="*/ 216703 w 383419"/>
              <a:gd name="connsiteY12" fmla="*/ 119642 h 468175"/>
              <a:gd name="connsiteX13" fmla="*/ 142884 w 383419"/>
              <a:gd name="connsiteY13" fmla="*/ 93448 h 468175"/>
              <a:gd name="connsiteX14" fmla="*/ 9 w 383419"/>
              <a:gd name="connsiteY14" fmla="*/ 143454 h 468175"/>
              <a:gd name="connsiteX15" fmla="*/ 135740 w 383419"/>
              <a:gd name="connsiteY15" fmla="*/ 181554 h 468175"/>
              <a:gd name="connsiteX16" fmla="*/ 128596 w 383419"/>
              <a:gd name="connsiteY16" fmla="*/ 248229 h 468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383419" h="468175">
                <a:moveTo>
                  <a:pt x="128596" y="248229"/>
                </a:moveTo>
                <a:cubicBezTo>
                  <a:pt x="121452" y="266088"/>
                  <a:pt x="81369" y="272042"/>
                  <a:pt x="92878" y="288711"/>
                </a:cubicBezTo>
                <a:cubicBezTo>
                  <a:pt x="104387" y="305380"/>
                  <a:pt x="199638" y="324033"/>
                  <a:pt x="197653" y="348242"/>
                </a:cubicBezTo>
                <a:cubicBezTo>
                  <a:pt x="195669" y="372451"/>
                  <a:pt x="90893" y="414917"/>
                  <a:pt x="80971" y="433967"/>
                </a:cubicBezTo>
                <a:cubicBezTo>
                  <a:pt x="71049" y="453017"/>
                  <a:pt x="106371" y="480004"/>
                  <a:pt x="138121" y="462542"/>
                </a:cubicBezTo>
                <a:cubicBezTo>
                  <a:pt x="169871" y="445080"/>
                  <a:pt x="233768" y="361736"/>
                  <a:pt x="271471" y="329192"/>
                </a:cubicBezTo>
                <a:cubicBezTo>
                  <a:pt x="309174" y="296648"/>
                  <a:pt x="353624" y="283551"/>
                  <a:pt x="364340" y="267279"/>
                </a:cubicBezTo>
                <a:cubicBezTo>
                  <a:pt x="375056" y="251007"/>
                  <a:pt x="332590" y="256167"/>
                  <a:pt x="335765" y="231561"/>
                </a:cubicBezTo>
                <a:cubicBezTo>
                  <a:pt x="338940" y="206955"/>
                  <a:pt x="382199" y="149804"/>
                  <a:pt x="383390" y="119642"/>
                </a:cubicBezTo>
                <a:cubicBezTo>
                  <a:pt x="384581" y="89480"/>
                  <a:pt x="348862" y="70430"/>
                  <a:pt x="342909" y="50586"/>
                </a:cubicBezTo>
                <a:cubicBezTo>
                  <a:pt x="336956" y="30742"/>
                  <a:pt x="364340" y="-4977"/>
                  <a:pt x="347671" y="579"/>
                </a:cubicBezTo>
                <a:cubicBezTo>
                  <a:pt x="331002" y="6135"/>
                  <a:pt x="264724" y="64079"/>
                  <a:pt x="242896" y="83923"/>
                </a:cubicBezTo>
                <a:cubicBezTo>
                  <a:pt x="221068" y="103767"/>
                  <a:pt x="233372" y="118055"/>
                  <a:pt x="216703" y="119642"/>
                </a:cubicBezTo>
                <a:cubicBezTo>
                  <a:pt x="200034" y="121229"/>
                  <a:pt x="179000" y="89479"/>
                  <a:pt x="142884" y="93448"/>
                </a:cubicBezTo>
                <a:cubicBezTo>
                  <a:pt x="106768" y="97417"/>
                  <a:pt x="1200" y="128770"/>
                  <a:pt x="9" y="143454"/>
                </a:cubicBezTo>
                <a:cubicBezTo>
                  <a:pt x="-1182" y="158138"/>
                  <a:pt x="114706" y="165679"/>
                  <a:pt x="135740" y="181554"/>
                </a:cubicBezTo>
                <a:cubicBezTo>
                  <a:pt x="156774" y="197429"/>
                  <a:pt x="135740" y="230370"/>
                  <a:pt x="128596" y="248229"/>
                </a:cubicBezTo>
                <a:close/>
              </a:path>
            </a:pathLst>
          </a:custGeom>
          <a:noFill/>
          <a:ln w="12700">
            <a:solidFill>
              <a:schemeClr val="accent6"/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49" name="Forme libre : forme 48">
            <a:extLst>
              <a:ext uri="{FF2B5EF4-FFF2-40B4-BE49-F238E27FC236}">
                <a16:creationId xmlns:a16="http://schemas.microsoft.com/office/drawing/2014/main" id="{5613588A-4C91-4995-877A-C490A621AF1D}"/>
              </a:ext>
            </a:extLst>
          </p:cNvPr>
          <p:cNvSpPr/>
          <p:nvPr/>
        </p:nvSpPr>
        <p:spPr>
          <a:xfrm>
            <a:off x="7178549" y="5830902"/>
            <a:ext cx="377317" cy="510373"/>
          </a:xfrm>
          <a:custGeom>
            <a:avLst/>
            <a:gdLst>
              <a:gd name="connsiteX0" fmla="*/ 103314 w 377317"/>
              <a:gd name="connsiteY0" fmla="*/ 100792 h 510373"/>
              <a:gd name="connsiteX1" fmla="*/ 234282 w 377317"/>
              <a:gd name="connsiteY1" fmla="*/ 15067 h 510373"/>
              <a:gd name="connsiteX2" fmla="*/ 229520 w 377317"/>
              <a:gd name="connsiteY2" fmla="*/ 65073 h 510373"/>
              <a:gd name="connsiteX3" fmla="*/ 293814 w 377317"/>
              <a:gd name="connsiteY3" fmla="*/ 48404 h 510373"/>
              <a:gd name="connsiteX4" fmla="*/ 296195 w 377317"/>
              <a:gd name="connsiteY4" fmla="*/ 779 h 510373"/>
              <a:gd name="connsiteX5" fmla="*/ 377157 w 377317"/>
              <a:gd name="connsiteY5" fmla="*/ 91267 h 510373"/>
              <a:gd name="connsiteX6" fmla="*/ 272382 w 377317"/>
              <a:gd name="connsiteY6" fmla="*/ 293673 h 510373"/>
              <a:gd name="connsiteX7" fmla="*/ 250951 w 377317"/>
              <a:gd name="connsiteY7" fmla="*/ 360348 h 510373"/>
              <a:gd name="connsiteX8" fmla="*/ 265239 w 377317"/>
              <a:gd name="connsiteY8" fmla="*/ 405592 h 510373"/>
              <a:gd name="connsiteX9" fmla="*/ 212851 w 377317"/>
              <a:gd name="connsiteY9" fmla="*/ 510367 h 510373"/>
              <a:gd name="connsiteX10" fmla="*/ 15207 w 377317"/>
              <a:gd name="connsiteY10" fmla="*/ 410354 h 510373"/>
              <a:gd name="connsiteX11" fmla="*/ 24732 w 377317"/>
              <a:gd name="connsiteY11" fmla="*/ 334154 h 510373"/>
              <a:gd name="connsiteX12" fmla="*/ 115220 w 377317"/>
              <a:gd name="connsiteY12" fmla="*/ 272242 h 510373"/>
              <a:gd name="connsiteX13" fmla="*/ 69976 w 377317"/>
              <a:gd name="connsiteY13" fmla="*/ 207948 h 510373"/>
              <a:gd name="connsiteX14" fmla="*/ 103314 w 377317"/>
              <a:gd name="connsiteY14" fmla="*/ 100792 h 5103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77317" h="510373">
                <a:moveTo>
                  <a:pt x="103314" y="100792"/>
                </a:moveTo>
                <a:cubicBezTo>
                  <a:pt x="130698" y="68645"/>
                  <a:pt x="213248" y="21020"/>
                  <a:pt x="234282" y="15067"/>
                </a:cubicBezTo>
                <a:cubicBezTo>
                  <a:pt x="255316" y="9114"/>
                  <a:pt x="219598" y="59517"/>
                  <a:pt x="229520" y="65073"/>
                </a:cubicBezTo>
                <a:cubicBezTo>
                  <a:pt x="239442" y="70629"/>
                  <a:pt x="282702" y="59120"/>
                  <a:pt x="293814" y="48404"/>
                </a:cubicBezTo>
                <a:cubicBezTo>
                  <a:pt x="304926" y="37688"/>
                  <a:pt x="282305" y="-6365"/>
                  <a:pt x="296195" y="779"/>
                </a:cubicBezTo>
                <a:cubicBezTo>
                  <a:pt x="310086" y="7923"/>
                  <a:pt x="381126" y="42451"/>
                  <a:pt x="377157" y="91267"/>
                </a:cubicBezTo>
                <a:cubicBezTo>
                  <a:pt x="373188" y="140083"/>
                  <a:pt x="293416" y="248826"/>
                  <a:pt x="272382" y="293673"/>
                </a:cubicBezTo>
                <a:cubicBezTo>
                  <a:pt x="251348" y="338520"/>
                  <a:pt x="252141" y="341695"/>
                  <a:pt x="250951" y="360348"/>
                </a:cubicBezTo>
                <a:cubicBezTo>
                  <a:pt x="249761" y="379001"/>
                  <a:pt x="271589" y="380589"/>
                  <a:pt x="265239" y="405592"/>
                </a:cubicBezTo>
                <a:cubicBezTo>
                  <a:pt x="258889" y="430595"/>
                  <a:pt x="254523" y="509573"/>
                  <a:pt x="212851" y="510367"/>
                </a:cubicBezTo>
                <a:cubicBezTo>
                  <a:pt x="171179" y="511161"/>
                  <a:pt x="46560" y="439723"/>
                  <a:pt x="15207" y="410354"/>
                </a:cubicBezTo>
                <a:cubicBezTo>
                  <a:pt x="-16146" y="380985"/>
                  <a:pt x="8063" y="357173"/>
                  <a:pt x="24732" y="334154"/>
                </a:cubicBezTo>
                <a:cubicBezTo>
                  <a:pt x="41401" y="311135"/>
                  <a:pt x="107679" y="293276"/>
                  <a:pt x="115220" y="272242"/>
                </a:cubicBezTo>
                <a:cubicBezTo>
                  <a:pt x="122761" y="251208"/>
                  <a:pt x="71563" y="233745"/>
                  <a:pt x="69976" y="207948"/>
                </a:cubicBezTo>
                <a:cubicBezTo>
                  <a:pt x="68389" y="182151"/>
                  <a:pt x="75930" y="132939"/>
                  <a:pt x="103314" y="100792"/>
                </a:cubicBezTo>
                <a:close/>
              </a:path>
            </a:pathLst>
          </a:custGeom>
          <a:noFill/>
          <a:ln w="12700">
            <a:solidFill>
              <a:schemeClr val="accent6"/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50" name="Forme libre : forme 49">
            <a:extLst>
              <a:ext uri="{FF2B5EF4-FFF2-40B4-BE49-F238E27FC236}">
                <a16:creationId xmlns:a16="http://schemas.microsoft.com/office/drawing/2014/main" id="{2FEDE681-D43B-47BB-91EA-7F9FA0A03CBD}"/>
              </a:ext>
            </a:extLst>
          </p:cNvPr>
          <p:cNvSpPr/>
          <p:nvPr/>
        </p:nvSpPr>
        <p:spPr>
          <a:xfrm>
            <a:off x="5282724" y="6103457"/>
            <a:ext cx="715645" cy="778116"/>
          </a:xfrm>
          <a:custGeom>
            <a:avLst/>
            <a:gdLst>
              <a:gd name="connsiteX0" fmla="*/ 568007 w 715645"/>
              <a:gd name="connsiteY0" fmla="*/ 328299 h 778116"/>
              <a:gd name="connsiteX1" fmla="*/ 682307 w 715645"/>
              <a:gd name="connsiteY1" fmla="*/ 314012 h 778116"/>
              <a:gd name="connsiteX2" fmla="*/ 715645 w 715645"/>
              <a:gd name="connsiteY2" fmla="*/ 380687 h 778116"/>
              <a:gd name="connsiteX3" fmla="*/ 682307 w 715645"/>
              <a:gd name="connsiteY3" fmla="*/ 442599 h 778116"/>
              <a:gd name="connsiteX4" fmla="*/ 544195 w 715645"/>
              <a:gd name="connsiteY4" fmla="*/ 452124 h 778116"/>
              <a:gd name="connsiteX5" fmla="*/ 408464 w 715645"/>
              <a:gd name="connsiteY5" fmla="*/ 654531 h 778116"/>
              <a:gd name="connsiteX6" fmla="*/ 315595 w 715645"/>
              <a:gd name="connsiteY6" fmla="*/ 752162 h 778116"/>
              <a:gd name="connsiteX7" fmla="*/ 1270 w 715645"/>
              <a:gd name="connsiteY7" fmla="*/ 752162 h 778116"/>
              <a:gd name="connsiteX8" fmla="*/ 203676 w 715645"/>
              <a:gd name="connsiteY8" fmla="*/ 456887 h 778116"/>
              <a:gd name="connsiteX9" fmla="*/ 172720 w 715645"/>
              <a:gd name="connsiteY9" fmla="*/ 275912 h 778116"/>
              <a:gd name="connsiteX10" fmla="*/ 220345 w 715645"/>
              <a:gd name="connsiteY10" fmla="*/ 133037 h 778116"/>
              <a:gd name="connsiteX11" fmla="*/ 244157 w 715645"/>
              <a:gd name="connsiteY11" fmla="*/ 106843 h 778116"/>
              <a:gd name="connsiteX12" fmla="*/ 125095 w 715645"/>
              <a:gd name="connsiteY12" fmla="*/ 118749 h 778116"/>
              <a:gd name="connsiteX13" fmla="*/ 220345 w 715645"/>
              <a:gd name="connsiteY13" fmla="*/ 2068 h 778116"/>
              <a:gd name="connsiteX14" fmla="*/ 329882 w 715645"/>
              <a:gd name="connsiteY14" fmla="*/ 52074 h 778116"/>
              <a:gd name="connsiteX15" fmla="*/ 396557 w 715645"/>
              <a:gd name="connsiteY15" fmla="*/ 152087 h 778116"/>
              <a:gd name="connsiteX16" fmla="*/ 453707 w 715645"/>
              <a:gd name="connsiteY16" fmla="*/ 280674 h 778116"/>
              <a:gd name="connsiteX17" fmla="*/ 568007 w 715645"/>
              <a:gd name="connsiteY17" fmla="*/ 328299 h 7781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715645" h="778116">
                <a:moveTo>
                  <a:pt x="568007" y="328299"/>
                </a:moveTo>
                <a:cubicBezTo>
                  <a:pt x="606107" y="333855"/>
                  <a:pt x="657701" y="305281"/>
                  <a:pt x="682307" y="314012"/>
                </a:cubicBezTo>
                <a:cubicBezTo>
                  <a:pt x="706913" y="322743"/>
                  <a:pt x="715645" y="359256"/>
                  <a:pt x="715645" y="380687"/>
                </a:cubicBezTo>
                <a:cubicBezTo>
                  <a:pt x="715645" y="402118"/>
                  <a:pt x="710882" y="430693"/>
                  <a:pt x="682307" y="442599"/>
                </a:cubicBezTo>
                <a:cubicBezTo>
                  <a:pt x="653732" y="454505"/>
                  <a:pt x="589835" y="416802"/>
                  <a:pt x="544195" y="452124"/>
                </a:cubicBezTo>
                <a:cubicBezTo>
                  <a:pt x="498555" y="487446"/>
                  <a:pt x="446564" y="604525"/>
                  <a:pt x="408464" y="654531"/>
                </a:cubicBezTo>
                <a:cubicBezTo>
                  <a:pt x="370364" y="704537"/>
                  <a:pt x="383461" y="735890"/>
                  <a:pt x="315595" y="752162"/>
                </a:cubicBezTo>
                <a:cubicBezTo>
                  <a:pt x="247729" y="768434"/>
                  <a:pt x="19923" y="801374"/>
                  <a:pt x="1270" y="752162"/>
                </a:cubicBezTo>
                <a:cubicBezTo>
                  <a:pt x="-17383" y="702950"/>
                  <a:pt x="175101" y="536262"/>
                  <a:pt x="203676" y="456887"/>
                </a:cubicBezTo>
                <a:cubicBezTo>
                  <a:pt x="232251" y="377512"/>
                  <a:pt x="169942" y="329887"/>
                  <a:pt x="172720" y="275912"/>
                </a:cubicBezTo>
                <a:cubicBezTo>
                  <a:pt x="175498" y="221937"/>
                  <a:pt x="208439" y="161215"/>
                  <a:pt x="220345" y="133037"/>
                </a:cubicBezTo>
                <a:cubicBezTo>
                  <a:pt x="232251" y="104859"/>
                  <a:pt x="260032" y="109224"/>
                  <a:pt x="244157" y="106843"/>
                </a:cubicBezTo>
                <a:cubicBezTo>
                  <a:pt x="228282" y="104462"/>
                  <a:pt x="129064" y="136212"/>
                  <a:pt x="125095" y="118749"/>
                </a:cubicBezTo>
                <a:cubicBezTo>
                  <a:pt x="121126" y="101286"/>
                  <a:pt x="186214" y="13181"/>
                  <a:pt x="220345" y="2068"/>
                </a:cubicBezTo>
                <a:cubicBezTo>
                  <a:pt x="254476" y="-9045"/>
                  <a:pt x="300513" y="27071"/>
                  <a:pt x="329882" y="52074"/>
                </a:cubicBezTo>
                <a:cubicBezTo>
                  <a:pt x="359251" y="77077"/>
                  <a:pt x="375920" y="113987"/>
                  <a:pt x="396557" y="152087"/>
                </a:cubicBezTo>
                <a:cubicBezTo>
                  <a:pt x="417194" y="190187"/>
                  <a:pt x="431879" y="253290"/>
                  <a:pt x="453707" y="280674"/>
                </a:cubicBezTo>
                <a:cubicBezTo>
                  <a:pt x="475535" y="308058"/>
                  <a:pt x="529907" y="322743"/>
                  <a:pt x="568007" y="328299"/>
                </a:cubicBezTo>
                <a:close/>
              </a:path>
            </a:pathLst>
          </a:custGeom>
          <a:noFill/>
          <a:ln w="12700">
            <a:solidFill>
              <a:schemeClr val="accent6"/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51" name="Forme libre : forme 50">
            <a:extLst>
              <a:ext uri="{FF2B5EF4-FFF2-40B4-BE49-F238E27FC236}">
                <a16:creationId xmlns:a16="http://schemas.microsoft.com/office/drawing/2014/main" id="{924A0D9A-03C0-4D0E-8C92-5391C1A0C828}"/>
              </a:ext>
            </a:extLst>
          </p:cNvPr>
          <p:cNvSpPr/>
          <p:nvPr/>
        </p:nvSpPr>
        <p:spPr>
          <a:xfrm>
            <a:off x="5260076" y="3612106"/>
            <a:ext cx="95836" cy="95783"/>
          </a:xfrm>
          <a:custGeom>
            <a:avLst/>
            <a:gdLst>
              <a:gd name="connsiteX0" fmla="*/ 52493 w 95836"/>
              <a:gd name="connsiteY0" fmla="*/ 95500 h 95783"/>
              <a:gd name="connsiteX1" fmla="*/ 105 w 95836"/>
              <a:gd name="connsiteY1" fmla="*/ 40732 h 95783"/>
              <a:gd name="connsiteX2" fmla="*/ 40587 w 95836"/>
              <a:gd name="connsiteY2" fmla="*/ 250 h 95783"/>
              <a:gd name="connsiteX3" fmla="*/ 95355 w 95836"/>
              <a:gd name="connsiteY3" fmla="*/ 59782 h 95783"/>
              <a:gd name="connsiteX4" fmla="*/ 52493 w 95836"/>
              <a:gd name="connsiteY4" fmla="*/ 95500 h 957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5836" h="95783">
                <a:moveTo>
                  <a:pt x="52493" y="95500"/>
                </a:moveTo>
                <a:cubicBezTo>
                  <a:pt x="36618" y="92325"/>
                  <a:pt x="2089" y="56607"/>
                  <a:pt x="105" y="40732"/>
                </a:cubicBezTo>
                <a:cubicBezTo>
                  <a:pt x="-1879" y="24857"/>
                  <a:pt x="24712" y="-2925"/>
                  <a:pt x="40587" y="250"/>
                </a:cubicBezTo>
                <a:cubicBezTo>
                  <a:pt x="56462" y="3425"/>
                  <a:pt x="90593" y="45098"/>
                  <a:pt x="95355" y="59782"/>
                </a:cubicBezTo>
                <a:cubicBezTo>
                  <a:pt x="100117" y="74466"/>
                  <a:pt x="68368" y="98675"/>
                  <a:pt x="52493" y="95500"/>
                </a:cubicBezTo>
                <a:close/>
              </a:path>
            </a:pathLst>
          </a:custGeom>
          <a:solidFill>
            <a:schemeClr val="accent6">
              <a:lumMod val="75000"/>
              <a:alpha val="50000"/>
            </a:schemeClr>
          </a:solidFill>
          <a:ln w="12700">
            <a:solidFill>
              <a:schemeClr val="accent6"/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52" name="Forme libre : forme 51">
            <a:extLst>
              <a:ext uri="{FF2B5EF4-FFF2-40B4-BE49-F238E27FC236}">
                <a16:creationId xmlns:a16="http://schemas.microsoft.com/office/drawing/2014/main" id="{F16A876B-1650-41AA-B51E-530D07F84114}"/>
              </a:ext>
            </a:extLst>
          </p:cNvPr>
          <p:cNvSpPr/>
          <p:nvPr/>
        </p:nvSpPr>
        <p:spPr>
          <a:xfrm>
            <a:off x="3835592" y="3393339"/>
            <a:ext cx="214363" cy="115124"/>
          </a:xfrm>
          <a:custGeom>
            <a:avLst/>
            <a:gdLst>
              <a:gd name="connsiteX0" fmla="*/ 209358 w 214363"/>
              <a:gd name="connsiteY0" fmla="*/ 83286 h 115124"/>
              <a:gd name="connsiteX1" fmla="*/ 145858 w 214363"/>
              <a:gd name="connsiteY1" fmla="*/ 29311 h 115124"/>
              <a:gd name="connsiteX2" fmla="*/ 22033 w 214363"/>
              <a:gd name="connsiteY2" fmla="*/ 3911 h 115124"/>
              <a:gd name="connsiteX3" fmla="*/ 15683 w 214363"/>
              <a:gd name="connsiteY3" fmla="*/ 111861 h 115124"/>
              <a:gd name="connsiteX4" fmla="*/ 209358 w 214363"/>
              <a:gd name="connsiteY4" fmla="*/ 83286 h 1151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4363" h="115124">
                <a:moveTo>
                  <a:pt x="209358" y="83286"/>
                </a:moveTo>
                <a:cubicBezTo>
                  <a:pt x="231054" y="69528"/>
                  <a:pt x="177079" y="42540"/>
                  <a:pt x="145858" y="29311"/>
                </a:cubicBezTo>
                <a:cubicBezTo>
                  <a:pt x="114637" y="16082"/>
                  <a:pt x="43729" y="-9847"/>
                  <a:pt x="22033" y="3911"/>
                </a:cubicBezTo>
                <a:cubicBezTo>
                  <a:pt x="337" y="17669"/>
                  <a:pt x="-11304" y="99161"/>
                  <a:pt x="15683" y="111861"/>
                </a:cubicBezTo>
                <a:cubicBezTo>
                  <a:pt x="42670" y="124561"/>
                  <a:pt x="187662" y="97044"/>
                  <a:pt x="209358" y="83286"/>
                </a:cubicBezTo>
                <a:close/>
              </a:path>
            </a:pathLst>
          </a:custGeom>
          <a:noFill/>
          <a:ln w="12700">
            <a:solidFill>
              <a:schemeClr val="accent6"/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53" name="Forme libre : forme 52">
            <a:extLst>
              <a:ext uri="{FF2B5EF4-FFF2-40B4-BE49-F238E27FC236}">
                <a16:creationId xmlns:a16="http://schemas.microsoft.com/office/drawing/2014/main" id="{7A425CAF-B8BE-4486-AE14-3DE2B2CBAD58}"/>
              </a:ext>
            </a:extLst>
          </p:cNvPr>
          <p:cNvSpPr/>
          <p:nvPr/>
        </p:nvSpPr>
        <p:spPr>
          <a:xfrm>
            <a:off x="3398705" y="3363376"/>
            <a:ext cx="392245" cy="301449"/>
          </a:xfrm>
          <a:custGeom>
            <a:avLst/>
            <a:gdLst>
              <a:gd name="connsiteX0" fmla="*/ 392245 w 392245"/>
              <a:gd name="connsiteY0" fmla="*/ 37049 h 301449"/>
              <a:gd name="connsiteX1" fmla="*/ 243020 w 392245"/>
              <a:gd name="connsiteY1" fmla="*/ 21174 h 301449"/>
              <a:gd name="connsiteX2" fmla="*/ 157295 w 392245"/>
              <a:gd name="connsiteY2" fmla="*/ 21174 h 301449"/>
              <a:gd name="connsiteX3" fmla="*/ 112845 w 392245"/>
              <a:gd name="connsiteY3" fmla="*/ 2124 h 301449"/>
              <a:gd name="connsiteX4" fmla="*/ 42995 w 392245"/>
              <a:gd name="connsiteY4" fmla="*/ 78324 h 301449"/>
              <a:gd name="connsiteX5" fmla="*/ 1720 w 392245"/>
              <a:gd name="connsiteY5" fmla="*/ 195799 h 301449"/>
              <a:gd name="connsiteX6" fmla="*/ 100145 w 392245"/>
              <a:gd name="connsiteY6" fmla="*/ 297399 h 301449"/>
              <a:gd name="connsiteX7" fmla="*/ 319220 w 392245"/>
              <a:gd name="connsiteY7" fmla="*/ 271999 h 301449"/>
              <a:gd name="connsiteX8" fmla="*/ 290645 w 392245"/>
              <a:gd name="connsiteY8" fmla="*/ 186274 h 301449"/>
              <a:gd name="connsiteX9" fmla="*/ 195395 w 392245"/>
              <a:gd name="connsiteY9" fmla="*/ 205324 h 301449"/>
              <a:gd name="connsiteX10" fmla="*/ 150945 w 392245"/>
              <a:gd name="connsiteY10" fmla="*/ 256124 h 301449"/>
              <a:gd name="connsiteX11" fmla="*/ 77920 w 392245"/>
              <a:gd name="connsiteY11" fmla="*/ 186274 h 301449"/>
              <a:gd name="connsiteX12" fmla="*/ 135070 w 392245"/>
              <a:gd name="connsiteY12" fmla="*/ 97374 h 301449"/>
              <a:gd name="connsiteX13" fmla="*/ 303345 w 392245"/>
              <a:gd name="connsiteY13" fmla="*/ 75149 h 301449"/>
              <a:gd name="connsiteX14" fmla="*/ 392245 w 392245"/>
              <a:gd name="connsiteY14" fmla="*/ 37049 h 3014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92245" h="301449">
                <a:moveTo>
                  <a:pt x="392245" y="37049"/>
                </a:moveTo>
                <a:cubicBezTo>
                  <a:pt x="337211" y="30434"/>
                  <a:pt x="282178" y="23820"/>
                  <a:pt x="243020" y="21174"/>
                </a:cubicBezTo>
                <a:cubicBezTo>
                  <a:pt x="203862" y="18528"/>
                  <a:pt x="178991" y="24349"/>
                  <a:pt x="157295" y="21174"/>
                </a:cubicBezTo>
                <a:cubicBezTo>
                  <a:pt x="135599" y="17999"/>
                  <a:pt x="131895" y="-7401"/>
                  <a:pt x="112845" y="2124"/>
                </a:cubicBezTo>
                <a:cubicBezTo>
                  <a:pt x="93795" y="11649"/>
                  <a:pt x="61516" y="46045"/>
                  <a:pt x="42995" y="78324"/>
                </a:cubicBezTo>
                <a:cubicBezTo>
                  <a:pt x="24474" y="110603"/>
                  <a:pt x="-7805" y="159287"/>
                  <a:pt x="1720" y="195799"/>
                </a:cubicBezTo>
                <a:cubicBezTo>
                  <a:pt x="11245" y="232311"/>
                  <a:pt x="47228" y="284699"/>
                  <a:pt x="100145" y="297399"/>
                </a:cubicBezTo>
                <a:cubicBezTo>
                  <a:pt x="153062" y="310099"/>
                  <a:pt x="287470" y="290520"/>
                  <a:pt x="319220" y="271999"/>
                </a:cubicBezTo>
                <a:cubicBezTo>
                  <a:pt x="350970" y="253478"/>
                  <a:pt x="311282" y="197386"/>
                  <a:pt x="290645" y="186274"/>
                </a:cubicBezTo>
                <a:cubicBezTo>
                  <a:pt x="270008" y="175162"/>
                  <a:pt x="218678" y="193682"/>
                  <a:pt x="195395" y="205324"/>
                </a:cubicBezTo>
                <a:cubicBezTo>
                  <a:pt x="172112" y="216966"/>
                  <a:pt x="170524" y="259299"/>
                  <a:pt x="150945" y="256124"/>
                </a:cubicBezTo>
                <a:cubicBezTo>
                  <a:pt x="131366" y="252949"/>
                  <a:pt x="80566" y="212732"/>
                  <a:pt x="77920" y="186274"/>
                </a:cubicBezTo>
                <a:cubicBezTo>
                  <a:pt x="75274" y="159816"/>
                  <a:pt x="97499" y="115895"/>
                  <a:pt x="135070" y="97374"/>
                </a:cubicBezTo>
                <a:cubicBezTo>
                  <a:pt x="172641" y="78853"/>
                  <a:pt x="260482" y="80970"/>
                  <a:pt x="303345" y="75149"/>
                </a:cubicBezTo>
                <a:lnTo>
                  <a:pt x="392245" y="37049"/>
                </a:lnTo>
                <a:close/>
              </a:path>
            </a:pathLst>
          </a:custGeom>
          <a:noFill/>
          <a:ln w="12700">
            <a:solidFill>
              <a:schemeClr val="accent6"/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54" name="Forme libre : forme 53">
            <a:extLst>
              <a:ext uri="{FF2B5EF4-FFF2-40B4-BE49-F238E27FC236}">
                <a16:creationId xmlns:a16="http://schemas.microsoft.com/office/drawing/2014/main" id="{E9887BDE-A82A-4616-BB54-7C7E3BA3AB4F}"/>
              </a:ext>
            </a:extLst>
          </p:cNvPr>
          <p:cNvSpPr/>
          <p:nvPr/>
        </p:nvSpPr>
        <p:spPr>
          <a:xfrm>
            <a:off x="3037972" y="2285817"/>
            <a:ext cx="1113766" cy="374912"/>
          </a:xfrm>
          <a:custGeom>
            <a:avLst/>
            <a:gdLst>
              <a:gd name="connsiteX0" fmla="*/ 35428 w 1036154"/>
              <a:gd name="connsiteY0" fmla="*/ 6533 h 374912"/>
              <a:gd name="connsiteX1" fmla="*/ 159253 w 1036154"/>
              <a:gd name="connsiteY1" fmla="*/ 57333 h 374912"/>
              <a:gd name="connsiteX2" fmla="*/ 270378 w 1036154"/>
              <a:gd name="connsiteY2" fmla="*/ 41458 h 374912"/>
              <a:gd name="connsiteX3" fmla="*/ 387853 w 1036154"/>
              <a:gd name="connsiteY3" fmla="*/ 89083 h 374912"/>
              <a:gd name="connsiteX4" fmla="*/ 565653 w 1036154"/>
              <a:gd name="connsiteY4" fmla="*/ 82733 h 374912"/>
              <a:gd name="connsiteX5" fmla="*/ 619628 w 1036154"/>
              <a:gd name="connsiteY5" fmla="*/ 73208 h 374912"/>
              <a:gd name="connsiteX6" fmla="*/ 670428 w 1036154"/>
              <a:gd name="connsiteY6" fmla="*/ 130358 h 374912"/>
              <a:gd name="connsiteX7" fmla="*/ 800603 w 1036154"/>
              <a:gd name="connsiteY7" fmla="*/ 12883 h 374912"/>
              <a:gd name="connsiteX8" fmla="*/ 851403 w 1036154"/>
              <a:gd name="connsiteY8" fmla="*/ 108133 h 374912"/>
              <a:gd name="connsiteX9" fmla="*/ 1035553 w 1036154"/>
              <a:gd name="connsiteY9" fmla="*/ 183 h 374912"/>
              <a:gd name="connsiteX10" fmla="*/ 911728 w 1036154"/>
              <a:gd name="connsiteY10" fmla="*/ 139883 h 374912"/>
              <a:gd name="connsiteX11" fmla="*/ 946653 w 1036154"/>
              <a:gd name="connsiteY11" fmla="*/ 203383 h 374912"/>
              <a:gd name="connsiteX12" fmla="*/ 1013328 w 1036154"/>
              <a:gd name="connsiteY12" fmla="*/ 260533 h 374912"/>
              <a:gd name="connsiteX13" fmla="*/ 965703 w 1036154"/>
              <a:gd name="connsiteY13" fmla="*/ 308158 h 374912"/>
              <a:gd name="connsiteX14" fmla="*/ 845053 w 1036154"/>
              <a:gd name="connsiteY14" fmla="*/ 209733 h 374912"/>
              <a:gd name="connsiteX15" fmla="*/ 838703 w 1036154"/>
              <a:gd name="connsiteY15" fmla="*/ 330383 h 374912"/>
              <a:gd name="connsiteX16" fmla="*/ 772028 w 1036154"/>
              <a:gd name="connsiteY16" fmla="*/ 254183 h 374912"/>
              <a:gd name="connsiteX17" fmla="*/ 727578 w 1036154"/>
              <a:gd name="connsiteY17" fmla="*/ 292283 h 374912"/>
              <a:gd name="connsiteX18" fmla="*/ 695828 w 1036154"/>
              <a:gd name="connsiteY18" fmla="*/ 260533 h 374912"/>
              <a:gd name="connsiteX19" fmla="*/ 657728 w 1036154"/>
              <a:gd name="connsiteY19" fmla="*/ 365308 h 374912"/>
              <a:gd name="connsiteX20" fmla="*/ 616453 w 1036154"/>
              <a:gd name="connsiteY20" fmla="*/ 355783 h 374912"/>
              <a:gd name="connsiteX21" fmla="*/ 600578 w 1036154"/>
              <a:gd name="connsiteY21" fmla="*/ 238308 h 374912"/>
              <a:gd name="connsiteX22" fmla="*/ 406903 w 1036154"/>
              <a:gd name="connsiteY22" fmla="*/ 222433 h 374912"/>
              <a:gd name="connsiteX23" fmla="*/ 273553 w 1036154"/>
              <a:gd name="connsiteY23" fmla="*/ 177983 h 374912"/>
              <a:gd name="connsiteX24" fmla="*/ 92578 w 1036154"/>
              <a:gd name="connsiteY24" fmla="*/ 155758 h 374912"/>
              <a:gd name="connsiteX25" fmla="*/ 3678 w 1036154"/>
              <a:gd name="connsiteY25" fmla="*/ 124008 h 374912"/>
              <a:gd name="connsiteX26" fmla="*/ 35428 w 1036154"/>
              <a:gd name="connsiteY26" fmla="*/ 6533 h 374912"/>
              <a:gd name="connsiteX0" fmla="*/ 35428 w 1036154"/>
              <a:gd name="connsiteY0" fmla="*/ 6533 h 374912"/>
              <a:gd name="connsiteX1" fmla="*/ 159253 w 1036154"/>
              <a:gd name="connsiteY1" fmla="*/ 57333 h 374912"/>
              <a:gd name="connsiteX2" fmla="*/ 270378 w 1036154"/>
              <a:gd name="connsiteY2" fmla="*/ 41458 h 374912"/>
              <a:gd name="connsiteX3" fmla="*/ 387853 w 1036154"/>
              <a:gd name="connsiteY3" fmla="*/ 89083 h 374912"/>
              <a:gd name="connsiteX4" fmla="*/ 565653 w 1036154"/>
              <a:gd name="connsiteY4" fmla="*/ 82733 h 374912"/>
              <a:gd name="connsiteX5" fmla="*/ 619628 w 1036154"/>
              <a:gd name="connsiteY5" fmla="*/ 73208 h 374912"/>
              <a:gd name="connsiteX6" fmla="*/ 670428 w 1036154"/>
              <a:gd name="connsiteY6" fmla="*/ 130358 h 374912"/>
              <a:gd name="connsiteX7" fmla="*/ 800603 w 1036154"/>
              <a:gd name="connsiteY7" fmla="*/ 12883 h 374912"/>
              <a:gd name="connsiteX8" fmla="*/ 851403 w 1036154"/>
              <a:gd name="connsiteY8" fmla="*/ 108133 h 374912"/>
              <a:gd name="connsiteX9" fmla="*/ 1035553 w 1036154"/>
              <a:gd name="connsiteY9" fmla="*/ 183 h 374912"/>
              <a:gd name="connsiteX10" fmla="*/ 911728 w 1036154"/>
              <a:gd name="connsiteY10" fmla="*/ 139883 h 374912"/>
              <a:gd name="connsiteX11" fmla="*/ 946653 w 1036154"/>
              <a:gd name="connsiteY11" fmla="*/ 203383 h 374912"/>
              <a:gd name="connsiteX12" fmla="*/ 984753 w 1036154"/>
              <a:gd name="connsiteY12" fmla="*/ 225608 h 374912"/>
              <a:gd name="connsiteX13" fmla="*/ 1013328 w 1036154"/>
              <a:gd name="connsiteY13" fmla="*/ 260533 h 374912"/>
              <a:gd name="connsiteX14" fmla="*/ 965703 w 1036154"/>
              <a:gd name="connsiteY14" fmla="*/ 308158 h 374912"/>
              <a:gd name="connsiteX15" fmla="*/ 845053 w 1036154"/>
              <a:gd name="connsiteY15" fmla="*/ 209733 h 374912"/>
              <a:gd name="connsiteX16" fmla="*/ 838703 w 1036154"/>
              <a:gd name="connsiteY16" fmla="*/ 330383 h 374912"/>
              <a:gd name="connsiteX17" fmla="*/ 772028 w 1036154"/>
              <a:gd name="connsiteY17" fmla="*/ 254183 h 374912"/>
              <a:gd name="connsiteX18" fmla="*/ 727578 w 1036154"/>
              <a:gd name="connsiteY18" fmla="*/ 292283 h 374912"/>
              <a:gd name="connsiteX19" fmla="*/ 695828 w 1036154"/>
              <a:gd name="connsiteY19" fmla="*/ 260533 h 374912"/>
              <a:gd name="connsiteX20" fmla="*/ 657728 w 1036154"/>
              <a:gd name="connsiteY20" fmla="*/ 365308 h 374912"/>
              <a:gd name="connsiteX21" fmla="*/ 616453 w 1036154"/>
              <a:gd name="connsiteY21" fmla="*/ 355783 h 374912"/>
              <a:gd name="connsiteX22" fmla="*/ 600578 w 1036154"/>
              <a:gd name="connsiteY22" fmla="*/ 238308 h 374912"/>
              <a:gd name="connsiteX23" fmla="*/ 406903 w 1036154"/>
              <a:gd name="connsiteY23" fmla="*/ 222433 h 374912"/>
              <a:gd name="connsiteX24" fmla="*/ 273553 w 1036154"/>
              <a:gd name="connsiteY24" fmla="*/ 177983 h 374912"/>
              <a:gd name="connsiteX25" fmla="*/ 92578 w 1036154"/>
              <a:gd name="connsiteY25" fmla="*/ 155758 h 374912"/>
              <a:gd name="connsiteX26" fmla="*/ 3678 w 1036154"/>
              <a:gd name="connsiteY26" fmla="*/ 124008 h 374912"/>
              <a:gd name="connsiteX27" fmla="*/ 35428 w 1036154"/>
              <a:gd name="connsiteY27" fmla="*/ 6533 h 374912"/>
              <a:gd name="connsiteX0" fmla="*/ 35428 w 1112747"/>
              <a:gd name="connsiteY0" fmla="*/ 6533 h 374912"/>
              <a:gd name="connsiteX1" fmla="*/ 159253 w 1112747"/>
              <a:gd name="connsiteY1" fmla="*/ 57333 h 374912"/>
              <a:gd name="connsiteX2" fmla="*/ 270378 w 1112747"/>
              <a:gd name="connsiteY2" fmla="*/ 41458 h 374912"/>
              <a:gd name="connsiteX3" fmla="*/ 387853 w 1112747"/>
              <a:gd name="connsiteY3" fmla="*/ 89083 h 374912"/>
              <a:gd name="connsiteX4" fmla="*/ 565653 w 1112747"/>
              <a:gd name="connsiteY4" fmla="*/ 82733 h 374912"/>
              <a:gd name="connsiteX5" fmla="*/ 619628 w 1112747"/>
              <a:gd name="connsiteY5" fmla="*/ 73208 h 374912"/>
              <a:gd name="connsiteX6" fmla="*/ 670428 w 1112747"/>
              <a:gd name="connsiteY6" fmla="*/ 130358 h 374912"/>
              <a:gd name="connsiteX7" fmla="*/ 800603 w 1112747"/>
              <a:gd name="connsiteY7" fmla="*/ 12883 h 374912"/>
              <a:gd name="connsiteX8" fmla="*/ 851403 w 1112747"/>
              <a:gd name="connsiteY8" fmla="*/ 108133 h 374912"/>
              <a:gd name="connsiteX9" fmla="*/ 1035553 w 1112747"/>
              <a:gd name="connsiteY9" fmla="*/ 183 h 374912"/>
              <a:gd name="connsiteX10" fmla="*/ 911728 w 1112747"/>
              <a:gd name="connsiteY10" fmla="*/ 139883 h 374912"/>
              <a:gd name="connsiteX11" fmla="*/ 946653 w 1112747"/>
              <a:gd name="connsiteY11" fmla="*/ 203383 h 374912"/>
              <a:gd name="connsiteX12" fmla="*/ 1111753 w 1112747"/>
              <a:gd name="connsiteY12" fmla="*/ 251008 h 374912"/>
              <a:gd name="connsiteX13" fmla="*/ 1013328 w 1112747"/>
              <a:gd name="connsiteY13" fmla="*/ 260533 h 374912"/>
              <a:gd name="connsiteX14" fmla="*/ 965703 w 1112747"/>
              <a:gd name="connsiteY14" fmla="*/ 308158 h 374912"/>
              <a:gd name="connsiteX15" fmla="*/ 845053 w 1112747"/>
              <a:gd name="connsiteY15" fmla="*/ 209733 h 374912"/>
              <a:gd name="connsiteX16" fmla="*/ 838703 w 1112747"/>
              <a:gd name="connsiteY16" fmla="*/ 330383 h 374912"/>
              <a:gd name="connsiteX17" fmla="*/ 772028 w 1112747"/>
              <a:gd name="connsiteY17" fmla="*/ 254183 h 374912"/>
              <a:gd name="connsiteX18" fmla="*/ 727578 w 1112747"/>
              <a:gd name="connsiteY18" fmla="*/ 292283 h 374912"/>
              <a:gd name="connsiteX19" fmla="*/ 695828 w 1112747"/>
              <a:gd name="connsiteY19" fmla="*/ 260533 h 374912"/>
              <a:gd name="connsiteX20" fmla="*/ 657728 w 1112747"/>
              <a:gd name="connsiteY20" fmla="*/ 365308 h 374912"/>
              <a:gd name="connsiteX21" fmla="*/ 616453 w 1112747"/>
              <a:gd name="connsiteY21" fmla="*/ 355783 h 374912"/>
              <a:gd name="connsiteX22" fmla="*/ 600578 w 1112747"/>
              <a:gd name="connsiteY22" fmla="*/ 238308 h 374912"/>
              <a:gd name="connsiteX23" fmla="*/ 406903 w 1112747"/>
              <a:gd name="connsiteY23" fmla="*/ 222433 h 374912"/>
              <a:gd name="connsiteX24" fmla="*/ 273553 w 1112747"/>
              <a:gd name="connsiteY24" fmla="*/ 177983 h 374912"/>
              <a:gd name="connsiteX25" fmla="*/ 92578 w 1112747"/>
              <a:gd name="connsiteY25" fmla="*/ 155758 h 374912"/>
              <a:gd name="connsiteX26" fmla="*/ 3678 w 1112747"/>
              <a:gd name="connsiteY26" fmla="*/ 124008 h 374912"/>
              <a:gd name="connsiteX27" fmla="*/ 35428 w 1112747"/>
              <a:gd name="connsiteY27" fmla="*/ 6533 h 374912"/>
              <a:gd name="connsiteX0" fmla="*/ 35428 w 1112185"/>
              <a:gd name="connsiteY0" fmla="*/ 6533 h 374912"/>
              <a:gd name="connsiteX1" fmla="*/ 159253 w 1112185"/>
              <a:gd name="connsiteY1" fmla="*/ 57333 h 374912"/>
              <a:gd name="connsiteX2" fmla="*/ 270378 w 1112185"/>
              <a:gd name="connsiteY2" fmla="*/ 41458 h 374912"/>
              <a:gd name="connsiteX3" fmla="*/ 387853 w 1112185"/>
              <a:gd name="connsiteY3" fmla="*/ 89083 h 374912"/>
              <a:gd name="connsiteX4" fmla="*/ 565653 w 1112185"/>
              <a:gd name="connsiteY4" fmla="*/ 82733 h 374912"/>
              <a:gd name="connsiteX5" fmla="*/ 619628 w 1112185"/>
              <a:gd name="connsiteY5" fmla="*/ 73208 h 374912"/>
              <a:gd name="connsiteX6" fmla="*/ 670428 w 1112185"/>
              <a:gd name="connsiteY6" fmla="*/ 130358 h 374912"/>
              <a:gd name="connsiteX7" fmla="*/ 800603 w 1112185"/>
              <a:gd name="connsiteY7" fmla="*/ 12883 h 374912"/>
              <a:gd name="connsiteX8" fmla="*/ 851403 w 1112185"/>
              <a:gd name="connsiteY8" fmla="*/ 108133 h 374912"/>
              <a:gd name="connsiteX9" fmla="*/ 1035553 w 1112185"/>
              <a:gd name="connsiteY9" fmla="*/ 183 h 374912"/>
              <a:gd name="connsiteX10" fmla="*/ 911728 w 1112185"/>
              <a:gd name="connsiteY10" fmla="*/ 139883 h 374912"/>
              <a:gd name="connsiteX11" fmla="*/ 946653 w 1112185"/>
              <a:gd name="connsiteY11" fmla="*/ 203383 h 374912"/>
              <a:gd name="connsiteX12" fmla="*/ 1045078 w 1112185"/>
              <a:gd name="connsiteY12" fmla="*/ 228783 h 374912"/>
              <a:gd name="connsiteX13" fmla="*/ 1111753 w 1112185"/>
              <a:gd name="connsiteY13" fmla="*/ 251008 h 374912"/>
              <a:gd name="connsiteX14" fmla="*/ 1013328 w 1112185"/>
              <a:gd name="connsiteY14" fmla="*/ 260533 h 374912"/>
              <a:gd name="connsiteX15" fmla="*/ 965703 w 1112185"/>
              <a:gd name="connsiteY15" fmla="*/ 308158 h 374912"/>
              <a:gd name="connsiteX16" fmla="*/ 845053 w 1112185"/>
              <a:gd name="connsiteY16" fmla="*/ 209733 h 374912"/>
              <a:gd name="connsiteX17" fmla="*/ 838703 w 1112185"/>
              <a:gd name="connsiteY17" fmla="*/ 330383 h 374912"/>
              <a:gd name="connsiteX18" fmla="*/ 772028 w 1112185"/>
              <a:gd name="connsiteY18" fmla="*/ 254183 h 374912"/>
              <a:gd name="connsiteX19" fmla="*/ 727578 w 1112185"/>
              <a:gd name="connsiteY19" fmla="*/ 292283 h 374912"/>
              <a:gd name="connsiteX20" fmla="*/ 695828 w 1112185"/>
              <a:gd name="connsiteY20" fmla="*/ 260533 h 374912"/>
              <a:gd name="connsiteX21" fmla="*/ 657728 w 1112185"/>
              <a:gd name="connsiteY21" fmla="*/ 365308 h 374912"/>
              <a:gd name="connsiteX22" fmla="*/ 616453 w 1112185"/>
              <a:gd name="connsiteY22" fmla="*/ 355783 h 374912"/>
              <a:gd name="connsiteX23" fmla="*/ 600578 w 1112185"/>
              <a:gd name="connsiteY23" fmla="*/ 238308 h 374912"/>
              <a:gd name="connsiteX24" fmla="*/ 406903 w 1112185"/>
              <a:gd name="connsiteY24" fmla="*/ 222433 h 374912"/>
              <a:gd name="connsiteX25" fmla="*/ 273553 w 1112185"/>
              <a:gd name="connsiteY25" fmla="*/ 177983 h 374912"/>
              <a:gd name="connsiteX26" fmla="*/ 92578 w 1112185"/>
              <a:gd name="connsiteY26" fmla="*/ 155758 h 374912"/>
              <a:gd name="connsiteX27" fmla="*/ 3678 w 1112185"/>
              <a:gd name="connsiteY27" fmla="*/ 124008 h 374912"/>
              <a:gd name="connsiteX28" fmla="*/ 35428 w 1112185"/>
              <a:gd name="connsiteY28" fmla="*/ 6533 h 374912"/>
              <a:gd name="connsiteX0" fmla="*/ 35428 w 1119321"/>
              <a:gd name="connsiteY0" fmla="*/ 6533 h 374912"/>
              <a:gd name="connsiteX1" fmla="*/ 159253 w 1119321"/>
              <a:gd name="connsiteY1" fmla="*/ 57333 h 374912"/>
              <a:gd name="connsiteX2" fmla="*/ 270378 w 1119321"/>
              <a:gd name="connsiteY2" fmla="*/ 41458 h 374912"/>
              <a:gd name="connsiteX3" fmla="*/ 387853 w 1119321"/>
              <a:gd name="connsiteY3" fmla="*/ 89083 h 374912"/>
              <a:gd name="connsiteX4" fmla="*/ 565653 w 1119321"/>
              <a:gd name="connsiteY4" fmla="*/ 82733 h 374912"/>
              <a:gd name="connsiteX5" fmla="*/ 619628 w 1119321"/>
              <a:gd name="connsiteY5" fmla="*/ 73208 h 374912"/>
              <a:gd name="connsiteX6" fmla="*/ 670428 w 1119321"/>
              <a:gd name="connsiteY6" fmla="*/ 130358 h 374912"/>
              <a:gd name="connsiteX7" fmla="*/ 800603 w 1119321"/>
              <a:gd name="connsiteY7" fmla="*/ 12883 h 374912"/>
              <a:gd name="connsiteX8" fmla="*/ 851403 w 1119321"/>
              <a:gd name="connsiteY8" fmla="*/ 108133 h 374912"/>
              <a:gd name="connsiteX9" fmla="*/ 1035553 w 1119321"/>
              <a:gd name="connsiteY9" fmla="*/ 183 h 374912"/>
              <a:gd name="connsiteX10" fmla="*/ 911728 w 1119321"/>
              <a:gd name="connsiteY10" fmla="*/ 139883 h 374912"/>
              <a:gd name="connsiteX11" fmla="*/ 946653 w 1119321"/>
              <a:gd name="connsiteY11" fmla="*/ 203383 h 374912"/>
              <a:gd name="connsiteX12" fmla="*/ 1102228 w 1119321"/>
              <a:gd name="connsiteY12" fmla="*/ 136708 h 374912"/>
              <a:gd name="connsiteX13" fmla="*/ 1111753 w 1119321"/>
              <a:gd name="connsiteY13" fmla="*/ 251008 h 374912"/>
              <a:gd name="connsiteX14" fmla="*/ 1013328 w 1119321"/>
              <a:gd name="connsiteY14" fmla="*/ 260533 h 374912"/>
              <a:gd name="connsiteX15" fmla="*/ 965703 w 1119321"/>
              <a:gd name="connsiteY15" fmla="*/ 308158 h 374912"/>
              <a:gd name="connsiteX16" fmla="*/ 845053 w 1119321"/>
              <a:gd name="connsiteY16" fmla="*/ 209733 h 374912"/>
              <a:gd name="connsiteX17" fmla="*/ 838703 w 1119321"/>
              <a:gd name="connsiteY17" fmla="*/ 330383 h 374912"/>
              <a:gd name="connsiteX18" fmla="*/ 772028 w 1119321"/>
              <a:gd name="connsiteY18" fmla="*/ 254183 h 374912"/>
              <a:gd name="connsiteX19" fmla="*/ 727578 w 1119321"/>
              <a:gd name="connsiteY19" fmla="*/ 292283 h 374912"/>
              <a:gd name="connsiteX20" fmla="*/ 695828 w 1119321"/>
              <a:gd name="connsiteY20" fmla="*/ 260533 h 374912"/>
              <a:gd name="connsiteX21" fmla="*/ 657728 w 1119321"/>
              <a:gd name="connsiteY21" fmla="*/ 365308 h 374912"/>
              <a:gd name="connsiteX22" fmla="*/ 616453 w 1119321"/>
              <a:gd name="connsiteY22" fmla="*/ 355783 h 374912"/>
              <a:gd name="connsiteX23" fmla="*/ 600578 w 1119321"/>
              <a:gd name="connsiteY23" fmla="*/ 238308 h 374912"/>
              <a:gd name="connsiteX24" fmla="*/ 406903 w 1119321"/>
              <a:gd name="connsiteY24" fmla="*/ 222433 h 374912"/>
              <a:gd name="connsiteX25" fmla="*/ 273553 w 1119321"/>
              <a:gd name="connsiteY25" fmla="*/ 177983 h 374912"/>
              <a:gd name="connsiteX26" fmla="*/ 92578 w 1119321"/>
              <a:gd name="connsiteY26" fmla="*/ 155758 h 374912"/>
              <a:gd name="connsiteX27" fmla="*/ 3678 w 1119321"/>
              <a:gd name="connsiteY27" fmla="*/ 124008 h 374912"/>
              <a:gd name="connsiteX28" fmla="*/ 35428 w 1119321"/>
              <a:gd name="connsiteY28" fmla="*/ 6533 h 374912"/>
              <a:gd name="connsiteX0" fmla="*/ 35428 w 1113766"/>
              <a:gd name="connsiteY0" fmla="*/ 6533 h 374912"/>
              <a:gd name="connsiteX1" fmla="*/ 159253 w 1113766"/>
              <a:gd name="connsiteY1" fmla="*/ 57333 h 374912"/>
              <a:gd name="connsiteX2" fmla="*/ 270378 w 1113766"/>
              <a:gd name="connsiteY2" fmla="*/ 41458 h 374912"/>
              <a:gd name="connsiteX3" fmla="*/ 387853 w 1113766"/>
              <a:gd name="connsiteY3" fmla="*/ 89083 h 374912"/>
              <a:gd name="connsiteX4" fmla="*/ 565653 w 1113766"/>
              <a:gd name="connsiteY4" fmla="*/ 82733 h 374912"/>
              <a:gd name="connsiteX5" fmla="*/ 619628 w 1113766"/>
              <a:gd name="connsiteY5" fmla="*/ 73208 h 374912"/>
              <a:gd name="connsiteX6" fmla="*/ 670428 w 1113766"/>
              <a:gd name="connsiteY6" fmla="*/ 130358 h 374912"/>
              <a:gd name="connsiteX7" fmla="*/ 800603 w 1113766"/>
              <a:gd name="connsiteY7" fmla="*/ 12883 h 374912"/>
              <a:gd name="connsiteX8" fmla="*/ 851403 w 1113766"/>
              <a:gd name="connsiteY8" fmla="*/ 108133 h 374912"/>
              <a:gd name="connsiteX9" fmla="*/ 1035553 w 1113766"/>
              <a:gd name="connsiteY9" fmla="*/ 183 h 374912"/>
              <a:gd name="connsiteX10" fmla="*/ 911728 w 1113766"/>
              <a:gd name="connsiteY10" fmla="*/ 139883 h 374912"/>
              <a:gd name="connsiteX11" fmla="*/ 946653 w 1113766"/>
              <a:gd name="connsiteY11" fmla="*/ 203383 h 374912"/>
              <a:gd name="connsiteX12" fmla="*/ 1064128 w 1113766"/>
              <a:gd name="connsiteY12" fmla="*/ 216083 h 374912"/>
              <a:gd name="connsiteX13" fmla="*/ 1102228 w 1113766"/>
              <a:gd name="connsiteY13" fmla="*/ 136708 h 374912"/>
              <a:gd name="connsiteX14" fmla="*/ 1111753 w 1113766"/>
              <a:gd name="connsiteY14" fmla="*/ 251008 h 374912"/>
              <a:gd name="connsiteX15" fmla="*/ 1013328 w 1113766"/>
              <a:gd name="connsiteY15" fmla="*/ 260533 h 374912"/>
              <a:gd name="connsiteX16" fmla="*/ 965703 w 1113766"/>
              <a:gd name="connsiteY16" fmla="*/ 308158 h 374912"/>
              <a:gd name="connsiteX17" fmla="*/ 845053 w 1113766"/>
              <a:gd name="connsiteY17" fmla="*/ 209733 h 374912"/>
              <a:gd name="connsiteX18" fmla="*/ 838703 w 1113766"/>
              <a:gd name="connsiteY18" fmla="*/ 330383 h 374912"/>
              <a:gd name="connsiteX19" fmla="*/ 772028 w 1113766"/>
              <a:gd name="connsiteY19" fmla="*/ 254183 h 374912"/>
              <a:gd name="connsiteX20" fmla="*/ 727578 w 1113766"/>
              <a:gd name="connsiteY20" fmla="*/ 292283 h 374912"/>
              <a:gd name="connsiteX21" fmla="*/ 695828 w 1113766"/>
              <a:gd name="connsiteY21" fmla="*/ 260533 h 374912"/>
              <a:gd name="connsiteX22" fmla="*/ 657728 w 1113766"/>
              <a:gd name="connsiteY22" fmla="*/ 365308 h 374912"/>
              <a:gd name="connsiteX23" fmla="*/ 616453 w 1113766"/>
              <a:gd name="connsiteY23" fmla="*/ 355783 h 374912"/>
              <a:gd name="connsiteX24" fmla="*/ 600578 w 1113766"/>
              <a:gd name="connsiteY24" fmla="*/ 238308 h 374912"/>
              <a:gd name="connsiteX25" fmla="*/ 406903 w 1113766"/>
              <a:gd name="connsiteY25" fmla="*/ 222433 h 374912"/>
              <a:gd name="connsiteX26" fmla="*/ 273553 w 1113766"/>
              <a:gd name="connsiteY26" fmla="*/ 177983 h 374912"/>
              <a:gd name="connsiteX27" fmla="*/ 92578 w 1113766"/>
              <a:gd name="connsiteY27" fmla="*/ 155758 h 374912"/>
              <a:gd name="connsiteX28" fmla="*/ 3678 w 1113766"/>
              <a:gd name="connsiteY28" fmla="*/ 124008 h 374912"/>
              <a:gd name="connsiteX29" fmla="*/ 35428 w 1113766"/>
              <a:gd name="connsiteY29" fmla="*/ 6533 h 374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1113766" h="374912">
                <a:moveTo>
                  <a:pt x="35428" y="6533"/>
                </a:moveTo>
                <a:cubicBezTo>
                  <a:pt x="61357" y="-4580"/>
                  <a:pt x="120095" y="51512"/>
                  <a:pt x="159253" y="57333"/>
                </a:cubicBezTo>
                <a:cubicBezTo>
                  <a:pt x="198411" y="63154"/>
                  <a:pt x="232278" y="36166"/>
                  <a:pt x="270378" y="41458"/>
                </a:cubicBezTo>
                <a:cubicBezTo>
                  <a:pt x="308478" y="46750"/>
                  <a:pt x="338641" y="82204"/>
                  <a:pt x="387853" y="89083"/>
                </a:cubicBezTo>
                <a:cubicBezTo>
                  <a:pt x="437065" y="95962"/>
                  <a:pt x="527024" y="85379"/>
                  <a:pt x="565653" y="82733"/>
                </a:cubicBezTo>
                <a:cubicBezTo>
                  <a:pt x="604282" y="80087"/>
                  <a:pt x="602166" y="65271"/>
                  <a:pt x="619628" y="73208"/>
                </a:cubicBezTo>
                <a:cubicBezTo>
                  <a:pt x="637090" y="81145"/>
                  <a:pt x="640266" y="140412"/>
                  <a:pt x="670428" y="130358"/>
                </a:cubicBezTo>
                <a:cubicBezTo>
                  <a:pt x="700590" y="120304"/>
                  <a:pt x="770441" y="16587"/>
                  <a:pt x="800603" y="12883"/>
                </a:cubicBezTo>
                <a:cubicBezTo>
                  <a:pt x="830766" y="9179"/>
                  <a:pt x="812245" y="110250"/>
                  <a:pt x="851403" y="108133"/>
                </a:cubicBezTo>
                <a:cubicBezTo>
                  <a:pt x="890561" y="106016"/>
                  <a:pt x="1025499" y="-5109"/>
                  <a:pt x="1035553" y="183"/>
                </a:cubicBezTo>
                <a:cubicBezTo>
                  <a:pt x="1045607" y="5475"/>
                  <a:pt x="926545" y="106016"/>
                  <a:pt x="911728" y="139883"/>
                </a:cubicBezTo>
                <a:cubicBezTo>
                  <a:pt x="896911" y="173750"/>
                  <a:pt x="921253" y="190683"/>
                  <a:pt x="946653" y="203383"/>
                </a:cubicBezTo>
                <a:cubicBezTo>
                  <a:pt x="972053" y="216083"/>
                  <a:pt x="1038199" y="227196"/>
                  <a:pt x="1064128" y="216083"/>
                </a:cubicBezTo>
                <a:cubicBezTo>
                  <a:pt x="1090057" y="204971"/>
                  <a:pt x="1093232" y="120304"/>
                  <a:pt x="1102228" y="136708"/>
                </a:cubicBezTo>
                <a:cubicBezTo>
                  <a:pt x="1111224" y="153112"/>
                  <a:pt x="1117045" y="245716"/>
                  <a:pt x="1111753" y="251008"/>
                </a:cubicBezTo>
                <a:cubicBezTo>
                  <a:pt x="1106461" y="256300"/>
                  <a:pt x="1037670" y="251008"/>
                  <a:pt x="1013328" y="260533"/>
                </a:cubicBezTo>
                <a:cubicBezTo>
                  <a:pt x="988986" y="270058"/>
                  <a:pt x="993749" y="316625"/>
                  <a:pt x="965703" y="308158"/>
                </a:cubicBezTo>
                <a:cubicBezTo>
                  <a:pt x="937657" y="299691"/>
                  <a:pt x="866220" y="206029"/>
                  <a:pt x="845053" y="209733"/>
                </a:cubicBezTo>
                <a:cubicBezTo>
                  <a:pt x="823886" y="213437"/>
                  <a:pt x="850874" y="322975"/>
                  <a:pt x="838703" y="330383"/>
                </a:cubicBezTo>
                <a:cubicBezTo>
                  <a:pt x="826532" y="337791"/>
                  <a:pt x="790549" y="260533"/>
                  <a:pt x="772028" y="254183"/>
                </a:cubicBezTo>
                <a:cubicBezTo>
                  <a:pt x="753507" y="247833"/>
                  <a:pt x="740278" y="291225"/>
                  <a:pt x="727578" y="292283"/>
                </a:cubicBezTo>
                <a:cubicBezTo>
                  <a:pt x="714878" y="293341"/>
                  <a:pt x="707470" y="248362"/>
                  <a:pt x="695828" y="260533"/>
                </a:cubicBezTo>
                <a:cubicBezTo>
                  <a:pt x="684186" y="272704"/>
                  <a:pt x="670957" y="349433"/>
                  <a:pt x="657728" y="365308"/>
                </a:cubicBezTo>
                <a:cubicBezTo>
                  <a:pt x="644499" y="381183"/>
                  <a:pt x="625978" y="376950"/>
                  <a:pt x="616453" y="355783"/>
                </a:cubicBezTo>
                <a:cubicBezTo>
                  <a:pt x="606928" y="334616"/>
                  <a:pt x="635503" y="260533"/>
                  <a:pt x="600578" y="238308"/>
                </a:cubicBezTo>
                <a:cubicBezTo>
                  <a:pt x="565653" y="216083"/>
                  <a:pt x="461407" y="232487"/>
                  <a:pt x="406903" y="222433"/>
                </a:cubicBezTo>
                <a:cubicBezTo>
                  <a:pt x="352399" y="212379"/>
                  <a:pt x="325940" y="189095"/>
                  <a:pt x="273553" y="177983"/>
                </a:cubicBezTo>
                <a:cubicBezTo>
                  <a:pt x="221166" y="166871"/>
                  <a:pt x="137557" y="164754"/>
                  <a:pt x="92578" y="155758"/>
                </a:cubicBezTo>
                <a:cubicBezTo>
                  <a:pt x="47599" y="146762"/>
                  <a:pt x="15320" y="146762"/>
                  <a:pt x="3678" y="124008"/>
                </a:cubicBezTo>
                <a:cubicBezTo>
                  <a:pt x="-7964" y="101254"/>
                  <a:pt x="9499" y="17646"/>
                  <a:pt x="35428" y="6533"/>
                </a:cubicBezTo>
                <a:close/>
              </a:path>
            </a:pathLst>
          </a:custGeom>
          <a:noFill/>
          <a:ln w="12700">
            <a:solidFill>
              <a:schemeClr val="accent6"/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 dirty="0"/>
          </a:p>
        </p:txBody>
      </p:sp>
      <p:sp>
        <p:nvSpPr>
          <p:cNvPr id="56" name="Forme libre : forme 55">
            <a:extLst>
              <a:ext uri="{FF2B5EF4-FFF2-40B4-BE49-F238E27FC236}">
                <a16:creationId xmlns:a16="http://schemas.microsoft.com/office/drawing/2014/main" id="{48572671-187D-492A-BDBE-82F6234A6C60}"/>
              </a:ext>
            </a:extLst>
          </p:cNvPr>
          <p:cNvSpPr/>
          <p:nvPr/>
        </p:nvSpPr>
        <p:spPr>
          <a:xfrm>
            <a:off x="4196712" y="837678"/>
            <a:ext cx="1158855" cy="1471445"/>
          </a:xfrm>
          <a:custGeom>
            <a:avLst/>
            <a:gdLst>
              <a:gd name="connsiteX0" fmla="*/ 1051563 w 1158855"/>
              <a:gd name="connsiteY0" fmla="*/ 1260203 h 1471445"/>
              <a:gd name="connsiteX1" fmla="*/ 742001 w 1158855"/>
              <a:gd name="connsiteY1" fmla="*/ 1464991 h 1471445"/>
              <a:gd name="connsiteX2" fmla="*/ 715807 w 1158855"/>
              <a:gd name="connsiteY2" fmla="*/ 1424510 h 1471445"/>
              <a:gd name="connsiteX3" fmla="*/ 522926 w 1158855"/>
              <a:gd name="connsiteY3" fmla="*/ 1469753 h 1471445"/>
              <a:gd name="connsiteX4" fmla="*/ 503876 w 1158855"/>
              <a:gd name="connsiteY4" fmla="*/ 1393553 h 1471445"/>
              <a:gd name="connsiteX5" fmla="*/ 546738 w 1158855"/>
              <a:gd name="connsiteY5" fmla="*/ 1362597 h 1471445"/>
              <a:gd name="connsiteX6" fmla="*/ 358619 w 1158855"/>
              <a:gd name="connsiteY6" fmla="*/ 1022078 h 1471445"/>
              <a:gd name="connsiteX7" fmla="*/ 496732 w 1158855"/>
              <a:gd name="connsiteY7" fmla="*/ 938735 h 1471445"/>
              <a:gd name="connsiteX8" fmla="*/ 422913 w 1158855"/>
              <a:gd name="connsiteY8" fmla="*/ 764903 h 1471445"/>
              <a:gd name="connsiteX9" fmla="*/ 346713 w 1158855"/>
              <a:gd name="connsiteY9" fmla="*/ 693466 h 1471445"/>
              <a:gd name="connsiteX10" fmla="*/ 256226 w 1158855"/>
              <a:gd name="connsiteY10" fmla="*/ 619647 h 1471445"/>
              <a:gd name="connsiteX11" fmla="*/ 58582 w 1158855"/>
              <a:gd name="connsiteY11" fmla="*/ 710135 h 1471445"/>
              <a:gd name="connsiteX12" fmla="*/ 8576 w 1158855"/>
              <a:gd name="connsiteY12" fmla="*/ 705372 h 1471445"/>
              <a:gd name="connsiteX13" fmla="*/ 10957 w 1158855"/>
              <a:gd name="connsiteY13" fmla="*/ 574403 h 1471445"/>
              <a:gd name="connsiteX14" fmla="*/ 115732 w 1158855"/>
              <a:gd name="connsiteY14" fmla="*/ 541066 h 1471445"/>
              <a:gd name="connsiteX15" fmla="*/ 225269 w 1158855"/>
              <a:gd name="connsiteY15" fmla="*/ 481535 h 1471445"/>
              <a:gd name="connsiteX16" fmla="*/ 327663 w 1158855"/>
              <a:gd name="connsiteY16" fmla="*/ 467247 h 1471445"/>
              <a:gd name="connsiteX17" fmla="*/ 380051 w 1158855"/>
              <a:gd name="connsiteY17" fmla="*/ 386285 h 1471445"/>
              <a:gd name="connsiteX18" fmla="*/ 434819 w 1158855"/>
              <a:gd name="connsiteY18" fmla="*/ 269603 h 1471445"/>
              <a:gd name="connsiteX19" fmla="*/ 391957 w 1158855"/>
              <a:gd name="connsiteY19" fmla="*/ 248172 h 1471445"/>
              <a:gd name="connsiteX20" fmla="*/ 263369 w 1158855"/>
              <a:gd name="connsiteY20" fmla="*/ 324372 h 1471445"/>
              <a:gd name="connsiteX21" fmla="*/ 89538 w 1158855"/>
              <a:gd name="connsiteY21" fmla="*/ 398191 h 1471445"/>
              <a:gd name="connsiteX22" fmla="*/ 96682 w 1158855"/>
              <a:gd name="connsiteY22" fmla="*/ 338660 h 1471445"/>
              <a:gd name="connsiteX23" fmla="*/ 225269 w 1158855"/>
              <a:gd name="connsiteY23" fmla="*/ 250553 h 1471445"/>
              <a:gd name="connsiteX24" fmla="*/ 351476 w 1158855"/>
              <a:gd name="connsiteY24" fmla="*/ 205310 h 1471445"/>
              <a:gd name="connsiteX25" fmla="*/ 368144 w 1158855"/>
              <a:gd name="connsiteY25" fmla="*/ 126728 h 1471445"/>
              <a:gd name="connsiteX26" fmla="*/ 268132 w 1158855"/>
              <a:gd name="connsiteY26" fmla="*/ 141016 h 1471445"/>
              <a:gd name="connsiteX27" fmla="*/ 289563 w 1158855"/>
              <a:gd name="connsiteY27" fmla="*/ 93391 h 1471445"/>
              <a:gd name="connsiteX28" fmla="*/ 227651 w 1158855"/>
              <a:gd name="connsiteY28" fmla="*/ 31478 h 1471445"/>
              <a:gd name="connsiteX29" fmla="*/ 268132 w 1158855"/>
              <a:gd name="connsiteY29" fmla="*/ 522 h 1471445"/>
              <a:gd name="connsiteX30" fmla="*/ 332426 w 1158855"/>
              <a:gd name="connsiteY30" fmla="*/ 55291 h 1471445"/>
              <a:gd name="connsiteX31" fmla="*/ 394338 w 1158855"/>
              <a:gd name="connsiteY31" fmla="*/ 98153 h 1471445"/>
              <a:gd name="connsiteX32" fmla="*/ 456251 w 1158855"/>
              <a:gd name="connsiteY32" fmla="*/ 133872 h 1471445"/>
              <a:gd name="connsiteX33" fmla="*/ 499113 w 1158855"/>
              <a:gd name="connsiteY33" fmla="*/ 191022 h 1471445"/>
              <a:gd name="connsiteX34" fmla="*/ 489588 w 1158855"/>
              <a:gd name="connsiteY34" fmla="*/ 267222 h 1471445"/>
              <a:gd name="connsiteX35" fmla="*/ 451488 w 1158855"/>
              <a:gd name="connsiteY35" fmla="*/ 388666 h 1471445"/>
              <a:gd name="connsiteX36" fmla="*/ 372907 w 1158855"/>
              <a:gd name="connsiteY36" fmla="*/ 483916 h 1471445"/>
              <a:gd name="connsiteX37" fmla="*/ 537213 w 1158855"/>
              <a:gd name="connsiteY37" fmla="*/ 433910 h 1471445"/>
              <a:gd name="connsiteX38" fmla="*/ 549119 w 1158855"/>
              <a:gd name="connsiteY38" fmla="*/ 481535 h 1471445"/>
              <a:gd name="connsiteX39" fmla="*/ 518163 w 1158855"/>
              <a:gd name="connsiteY39" fmla="*/ 543447 h 1471445"/>
              <a:gd name="connsiteX40" fmla="*/ 372907 w 1158855"/>
              <a:gd name="connsiteY40" fmla="*/ 541066 h 1471445"/>
              <a:gd name="connsiteX41" fmla="*/ 425294 w 1158855"/>
              <a:gd name="connsiteY41" fmla="*/ 681560 h 1471445"/>
              <a:gd name="connsiteX42" fmla="*/ 587219 w 1158855"/>
              <a:gd name="connsiteY42" fmla="*/ 972072 h 1471445"/>
              <a:gd name="connsiteX43" fmla="*/ 768194 w 1158855"/>
              <a:gd name="connsiteY43" fmla="*/ 919685 h 1471445"/>
              <a:gd name="connsiteX44" fmla="*/ 853919 w 1158855"/>
              <a:gd name="connsiteY44" fmla="*/ 867297 h 1471445"/>
              <a:gd name="connsiteX45" fmla="*/ 815819 w 1158855"/>
              <a:gd name="connsiteY45" fmla="*/ 798241 h 1471445"/>
              <a:gd name="connsiteX46" fmla="*/ 951551 w 1158855"/>
              <a:gd name="connsiteY46" fmla="*/ 724422 h 1471445"/>
              <a:gd name="connsiteX47" fmla="*/ 944407 w 1158855"/>
              <a:gd name="connsiteY47" fmla="*/ 614885 h 1471445"/>
              <a:gd name="connsiteX48" fmla="*/ 1006319 w 1158855"/>
              <a:gd name="connsiteY48" fmla="*/ 593453 h 1471445"/>
              <a:gd name="connsiteX49" fmla="*/ 1101569 w 1158855"/>
              <a:gd name="connsiteY49" fmla="*/ 688703 h 1471445"/>
              <a:gd name="connsiteX50" fmla="*/ 1032513 w 1158855"/>
              <a:gd name="connsiteY50" fmla="*/ 800622 h 1471445"/>
              <a:gd name="connsiteX51" fmla="*/ 1158719 w 1158855"/>
              <a:gd name="connsiteY51" fmla="*/ 979216 h 1471445"/>
              <a:gd name="connsiteX52" fmla="*/ 1003938 w 1158855"/>
              <a:gd name="connsiteY52" fmla="*/ 1129235 h 1471445"/>
              <a:gd name="connsiteX53" fmla="*/ 996794 w 1158855"/>
              <a:gd name="connsiteY53" fmla="*/ 1045891 h 1471445"/>
              <a:gd name="connsiteX54" fmla="*/ 934882 w 1158855"/>
              <a:gd name="connsiteY54" fmla="*/ 1067322 h 1471445"/>
              <a:gd name="connsiteX55" fmla="*/ 930119 w 1158855"/>
              <a:gd name="connsiteY55" fmla="*/ 1036366 h 1471445"/>
              <a:gd name="connsiteX56" fmla="*/ 894401 w 1158855"/>
              <a:gd name="connsiteY56" fmla="*/ 1086372 h 1471445"/>
              <a:gd name="connsiteX57" fmla="*/ 918213 w 1158855"/>
              <a:gd name="connsiteY57" fmla="*/ 1105422 h 1471445"/>
              <a:gd name="connsiteX58" fmla="*/ 784863 w 1158855"/>
              <a:gd name="connsiteY58" fmla="*/ 1203053 h 1471445"/>
              <a:gd name="connsiteX59" fmla="*/ 768194 w 1158855"/>
              <a:gd name="connsiteY59" fmla="*/ 1317353 h 1471445"/>
              <a:gd name="connsiteX60" fmla="*/ 863444 w 1158855"/>
              <a:gd name="connsiteY60" fmla="*/ 1298303 h 1471445"/>
              <a:gd name="connsiteX61" fmla="*/ 1051563 w 1158855"/>
              <a:gd name="connsiteY61" fmla="*/ 1260203 h 14714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</a:cxnLst>
            <a:rect l="l" t="t" r="r" b="b"/>
            <a:pathLst>
              <a:path w="1158855" h="1471445">
                <a:moveTo>
                  <a:pt x="1051563" y="1260203"/>
                </a:moveTo>
                <a:cubicBezTo>
                  <a:pt x="1031322" y="1287984"/>
                  <a:pt x="797960" y="1437607"/>
                  <a:pt x="742001" y="1464991"/>
                </a:cubicBezTo>
                <a:cubicBezTo>
                  <a:pt x="686042" y="1492375"/>
                  <a:pt x="752319" y="1423716"/>
                  <a:pt x="715807" y="1424510"/>
                </a:cubicBezTo>
                <a:cubicBezTo>
                  <a:pt x="679294" y="1425304"/>
                  <a:pt x="558248" y="1474912"/>
                  <a:pt x="522926" y="1469753"/>
                </a:cubicBezTo>
                <a:cubicBezTo>
                  <a:pt x="487604" y="1464594"/>
                  <a:pt x="499907" y="1411412"/>
                  <a:pt x="503876" y="1393553"/>
                </a:cubicBezTo>
                <a:cubicBezTo>
                  <a:pt x="507845" y="1375694"/>
                  <a:pt x="570948" y="1424510"/>
                  <a:pt x="546738" y="1362597"/>
                </a:cubicBezTo>
                <a:cubicBezTo>
                  <a:pt x="522528" y="1300684"/>
                  <a:pt x="366953" y="1092722"/>
                  <a:pt x="358619" y="1022078"/>
                </a:cubicBezTo>
                <a:cubicBezTo>
                  <a:pt x="350285" y="951434"/>
                  <a:pt x="486016" y="981597"/>
                  <a:pt x="496732" y="938735"/>
                </a:cubicBezTo>
                <a:cubicBezTo>
                  <a:pt x="507448" y="895873"/>
                  <a:pt x="447916" y="805781"/>
                  <a:pt x="422913" y="764903"/>
                </a:cubicBezTo>
                <a:cubicBezTo>
                  <a:pt x="397910" y="724025"/>
                  <a:pt x="374494" y="717675"/>
                  <a:pt x="346713" y="693466"/>
                </a:cubicBezTo>
                <a:cubicBezTo>
                  <a:pt x="318932" y="669257"/>
                  <a:pt x="304248" y="616869"/>
                  <a:pt x="256226" y="619647"/>
                </a:cubicBezTo>
                <a:cubicBezTo>
                  <a:pt x="208204" y="622425"/>
                  <a:pt x="99857" y="695847"/>
                  <a:pt x="58582" y="710135"/>
                </a:cubicBezTo>
                <a:cubicBezTo>
                  <a:pt x="17307" y="724422"/>
                  <a:pt x="16513" y="727994"/>
                  <a:pt x="8576" y="705372"/>
                </a:cubicBezTo>
                <a:cubicBezTo>
                  <a:pt x="639" y="682750"/>
                  <a:pt x="-6902" y="601787"/>
                  <a:pt x="10957" y="574403"/>
                </a:cubicBezTo>
                <a:cubicBezTo>
                  <a:pt x="28816" y="547019"/>
                  <a:pt x="80013" y="556544"/>
                  <a:pt x="115732" y="541066"/>
                </a:cubicBezTo>
                <a:cubicBezTo>
                  <a:pt x="151451" y="525588"/>
                  <a:pt x="189947" y="493838"/>
                  <a:pt x="225269" y="481535"/>
                </a:cubicBezTo>
                <a:cubicBezTo>
                  <a:pt x="260591" y="469232"/>
                  <a:pt x="301866" y="483122"/>
                  <a:pt x="327663" y="467247"/>
                </a:cubicBezTo>
                <a:cubicBezTo>
                  <a:pt x="353460" y="451372"/>
                  <a:pt x="362192" y="419226"/>
                  <a:pt x="380051" y="386285"/>
                </a:cubicBezTo>
                <a:cubicBezTo>
                  <a:pt x="397910" y="353344"/>
                  <a:pt x="432835" y="292622"/>
                  <a:pt x="434819" y="269603"/>
                </a:cubicBezTo>
                <a:cubicBezTo>
                  <a:pt x="436803" y="246584"/>
                  <a:pt x="420532" y="239044"/>
                  <a:pt x="391957" y="248172"/>
                </a:cubicBezTo>
                <a:cubicBezTo>
                  <a:pt x="363382" y="257300"/>
                  <a:pt x="313772" y="299369"/>
                  <a:pt x="263369" y="324372"/>
                </a:cubicBezTo>
                <a:cubicBezTo>
                  <a:pt x="212966" y="349375"/>
                  <a:pt x="117319" y="395810"/>
                  <a:pt x="89538" y="398191"/>
                </a:cubicBezTo>
                <a:cubicBezTo>
                  <a:pt x="61757" y="400572"/>
                  <a:pt x="74060" y="363266"/>
                  <a:pt x="96682" y="338660"/>
                </a:cubicBezTo>
                <a:cubicBezTo>
                  <a:pt x="119304" y="314054"/>
                  <a:pt x="182803" y="272778"/>
                  <a:pt x="225269" y="250553"/>
                </a:cubicBezTo>
                <a:cubicBezTo>
                  <a:pt x="267735" y="228328"/>
                  <a:pt x="327664" y="225947"/>
                  <a:pt x="351476" y="205310"/>
                </a:cubicBezTo>
                <a:cubicBezTo>
                  <a:pt x="375288" y="184673"/>
                  <a:pt x="382035" y="137444"/>
                  <a:pt x="368144" y="126728"/>
                </a:cubicBezTo>
                <a:cubicBezTo>
                  <a:pt x="354253" y="116012"/>
                  <a:pt x="281229" y="146572"/>
                  <a:pt x="268132" y="141016"/>
                </a:cubicBezTo>
                <a:cubicBezTo>
                  <a:pt x="255035" y="135460"/>
                  <a:pt x="296310" y="111647"/>
                  <a:pt x="289563" y="93391"/>
                </a:cubicBezTo>
                <a:cubicBezTo>
                  <a:pt x="282816" y="75135"/>
                  <a:pt x="231223" y="46956"/>
                  <a:pt x="227651" y="31478"/>
                </a:cubicBezTo>
                <a:cubicBezTo>
                  <a:pt x="224079" y="16000"/>
                  <a:pt x="250669" y="-3447"/>
                  <a:pt x="268132" y="522"/>
                </a:cubicBezTo>
                <a:cubicBezTo>
                  <a:pt x="285594" y="4491"/>
                  <a:pt x="311392" y="39019"/>
                  <a:pt x="332426" y="55291"/>
                </a:cubicBezTo>
                <a:cubicBezTo>
                  <a:pt x="353460" y="71563"/>
                  <a:pt x="373701" y="85056"/>
                  <a:pt x="394338" y="98153"/>
                </a:cubicBezTo>
                <a:cubicBezTo>
                  <a:pt x="414975" y="111250"/>
                  <a:pt x="438789" y="118394"/>
                  <a:pt x="456251" y="133872"/>
                </a:cubicBezTo>
                <a:cubicBezTo>
                  <a:pt x="473713" y="149350"/>
                  <a:pt x="493557" y="168797"/>
                  <a:pt x="499113" y="191022"/>
                </a:cubicBezTo>
                <a:cubicBezTo>
                  <a:pt x="504669" y="213247"/>
                  <a:pt x="497525" y="234281"/>
                  <a:pt x="489588" y="267222"/>
                </a:cubicBezTo>
                <a:cubicBezTo>
                  <a:pt x="481650" y="300163"/>
                  <a:pt x="470935" y="352550"/>
                  <a:pt x="451488" y="388666"/>
                </a:cubicBezTo>
                <a:cubicBezTo>
                  <a:pt x="432041" y="424782"/>
                  <a:pt x="358619" y="476375"/>
                  <a:pt x="372907" y="483916"/>
                </a:cubicBezTo>
                <a:cubicBezTo>
                  <a:pt x="387194" y="491457"/>
                  <a:pt x="507844" y="434307"/>
                  <a:pt x="537213" y="433910"/>
                </a:cubicBezTo>
                <a:cubicBezTo>
                  <a:pt x="566582" y="433513"/>
                  <a:pt x="552294" y="463279"/>
                  <a:pt x="549119" y="481535"/>
                </a:cubicBezTo>
                <a:cubicBezTo>
                  <a:pt x="545944" y="499791"/>
                  <a:pt x="547532" y="533525"/>
                  <a:pt x="518163" y="543447"/>
                </a:cubicBezTo>
                <a:cubicBezTo>
                  <a:pt x="488794" y="553369"/>
                  <a:pt x="388385" y="518047"/>
                  <a:pt x="372907" y="541066"/>
                </a:cubicBezTo>
                <a:cubicBezTo>
                  <a:pt x="357429" y="564085"/>
                  <a:pt x="389575" y="609726"/>
                  <a:pt x="425294" y="681560"/>
                </a:cubicBezTo>
                <a:cubicBezTo>
                  <a:pt x="461013" y="753394"/>
                  <a:pt x="530069" y="932384"/>
                  <a:pt x="587219" y="972072"/>
                </a:cubicBezTo>
                <a:cubicBezTo>
                  <a:pt x="644369" y="1011759"/>
                  <a:pt x="723744" y="937147"/>
                  <a:pt x="768194" y="919685"/>
                </a:cubicBezTo>
                <a:cubicBezTo>
                  <a:pt x="812644" y="902223"/>
                  <a:pt x="845982" y="887538"/>
                  <a:pt x="853919" y="867297"/>
                </a:cubicBezTo>
                <a:cubicBezTo>
                  <a:pt x="861856" y="847056"/>
                  <a:pt x="799547" y="822054"/>
                  <a:pt x="815819" y="798241"/>
                </a:cubicBezTo>
                <a:cubicBezTo>
                  <a:pt x="832091" y="774428"/>
                  <a:pt x="930120" y="754981"/>
                  <a:pt x="951551" y="724422"/>
                </a:cubicBezTo>
                <a:cubicBezTo>
                  <a:pt x="972982" y="693863"/>
                  <a:pt x="935279" y="636713"/>
                  <a:pt x="944407" y="614885"/>
                </a:cubicBezTo>
                <a:cubicBezTo>
                  <a:pt x="953535" y="593057"/>
                  <a:pt x="980125" y="581150"/>
                  <a:pt x="1006319" y="593453"/>
                </a:cubicBezTo>
                <a:cubicBezTo>
                  <a:pt x="1032513" y="605756"/>
                  <a:pt x="1097203" y="654175"/>
                  <a:pt x="1101569" y="688703"/>
                </a:cubicBezTo>
                <a:cubicBezTo>
                  <a:pt x="1105935" y="723231"/>
                  <a:pt x="1022988" y="752203"/>
                  <a:pt x="1032513" y="800622"/>
                </a:cubicBezTo>
                <a:cubicBezTo>
                  <a:pt x="1042038" y="849041"/>
                  <a:pt x="1163481" y="924447"/>
                  <a:pt x="1158719" y="979216"/>
                </a:cubicBezTo>
                <a:cubicBezTo>
                  <a:pt x="1153957" y="1033985"/>
                  <a:pt x="1030925" y="1118123"/>
                  <a:pt x="1003938" y="1129235"/>
                </a:cubicBezTo>
                <a:cubicBezTo>
                  <a:pt x="976951" y="1140347"/>
                  <a:pt x="1008303" y="1056210"/>
                  <a:pt x="996794" y="1045891"/>
                </a:cubicBezTo>
                <a:cubicBezTo>
                  <a:pt x="985285" y="1035572"/>
                  <a:pt x="945994" y="1068909"/>
                  <a:pt x="934882" y="1067322"/>
                </a:cubicBezTo>
                <a:cubicBezTo>
                  <a:pt x="923770" y="1065735"/>
                  <a:pt x="936866" y="1033191"/>
                  <a:pt x="930119" y="1036366"/>
                </a:cubicBezTo>
                <a:cubicBezTo>
                  <a:pt x="923372" y="1039541"/>
                  <a:pt x="896385" y="1074863"/>
                  <a:pt x="894401" y="1086372"/>
                </a:cubicBezTo>
                <a:cubicBezTo>
                  <a:pt x="892417" y="1097881"/>
                  <a:pt x="936469" y="1085975"/>
                  <a:pt x="918213" y="1105422"/>
                </a:cubicBezTo>
                <a:cubicBezTo>
                  <a:pt x="899957" y="1124869"/>
                  <a:pt x="809866" y="1167731"/>
                  <a:pt x="784863" y="1203053"/>
                </a:cubicBezTo>
                <a:cubicBezTo>
                  <a:pt x="759860" y="1238375"/>
                  <a:pt x="755097" y="1301478"/>
                  <a:pt x="768194" y="1317353"/>
                </a:cubicBezTo>
                <a:cubicBezTo>
                  <a:pt x="781291" y="1333228"/>
                  <a:pt x="820582" y="1313781"/>
                  <a:pt x="863444" y="1298303"/>
                </a:cubicBezTo>
                <a:cubicBezTo>
                  <a:pt x="906306" y="1282825"/>
                  <a:pt x="1071804" y="1232422"/>
                  <a:pt x="1051563" y="1260203"/>
                </a:cubicBezTo>
                <a:close/>
              </a:path>
            </a:pathLst>
          </a:custGeom>
          <a:noFill/>
          <a:ln w="12700">
            <a:solidFill>
              <a:schemeClr val="accent6"/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57" name="Forme libre : forme 56">
            <a:extLst>
              <a:ext uri="{FF2B5EF4-FFF2-40B4-BE49-F238E27FC236}">
                <a16:creationId xmlns:a16="http://schemas.microsoft.com/office/drawing/2014/main" id="{F5625502-244D-4413-A2CF-A2EF59CCAE6A}"/>
              </a:ext>
            </a:extLst>
          </p:cNvPr>
          <p:cNvSpPr/>
          <p:nvPr/>
        </p:nvSpPr>
        <p:spPr>
          <a:xfrm>
            <a:off x="4745512" y="833389"/>
            <a:ext cx="301657" cy="196188"/>
          </a:xfrm>
          <a:custGeom>
            <a:avLst/>
            <a:gdLst>
              <a:gd name="connsiteX0" fmla="*/ 162244 w 301657"/>
              <a:gd name="connsiteY0" fmla="*/ 64342 h 196188"/>
              <a:gd name="connsiteX1" fmla="*/ 264638 w 301657"/>
              <a:gd name="connsiteY1" fmla="*/ 49 h 196188"/>
              <a:gd name="connsiteX2" fmla="*/ 262257 w 301657"/>
              <a:gd name="connsiteY2" fmla="*/ 54817 h 196188"/>
              <a:gd name="connsiteX3" fmla="*/ 295594 w 301657"/>
              <a:gd name="connsiteY3" fmla="*/ 114349 h 196188"/>
              <a:gd name="connsiteX4" fmla="*/ 121763 w 301657"/>
              <a:gd name="connsiteY4" fmla="*/ 161974 h 196188"/>
              <a:gd name="connsiteX5" fmla="*/ 74138 w 301657"/>
              <a:gd name="connsiteY5" fmla="*/ 195311 h 196188"/>
              <a:gd name="connsiteX6" fmla="*/ 319 w 301657"/>
              <a:gd name="connsiteY6" fmla="*/ 126255 h 196188"/>
              <a:gd name="connsiteX7" fmla="*/ 105094 w 301657"/>
              <a:gd name="connsiteY7" fmla="*/ 83392 h 196188"/>
              <a:gd name="connsiteX8" fmla="*/ 162244 w 301657"/>
              <a:gd name="connsiteY8" fmla="*/ 64342 h 196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01657" h="196188">
                <a:moveTo>
                  <a:pt x="162244" y="64342"/>
                </a:moveTo>
                <a:cubicBezTo>
                  <a:pt x="188835" y="50452"/>
                  <a:pt x="247969" y="1636"/>
                  <a:pt x="264638" y="49"/>
                </a:cubicBezTo>
                <a:cubicBezTo>
                  <a:pt x="281307" y="-1538"/>
                  <a:pt x="257098" y="35767"/>
                  <a:pt x="262257" y="54817"/>
                </a:cubicBezTo>
                <a:cubicBezTo>
                  <a:pt x="267416" y="73867"/>
                  <a:pt x="319010" y="96490"/>
                  <a:pt x="295594" y="114349"/>
                </a:cubicBezTo>
                <a:cubicBezTo>
                  <a:pt x="272178" y="132208"/>
                  <a:pt x="158672" y="148480"/>
                  <a:pt x="121763" y="161974"/>
                </a:cubicBezTo>
                <a:cubicBezTo>
                  <a:pt x="84854" y="175468"/>
                  <a:pt x="94379" y="201264"/>
                  <a:pt x="74138" y="195311"/>
                </a:cubicBezTo>
                <a:cubicBezTo>
                  <a:pt x="53897" y="189358"/>
                  <a:pt x="-4840" y="144908"/>
                  <a:pt x="319" y="126255"/>
                </a:cubicBezTo>
                <a:cubicBezTo>
                  <a:pt x="5478" y="107602"/>
                  <a:pt x="76122" y="92520"/>
                  <a:pt x="105094" y="83392"/>
                </a:cubicBezTo>
                <a:cubicBezTo>
                  <a:pt x="134066" y="74264"/>
                  <a:pt x="135653" y="78232"/>
                  <a:pt x="162244" y="64342"/>
                </a:cubicBezTo>
                <a:close/>
              </a:path>
            </a:pathLst>
          </a:custGeom>
          <a:noFill/>
          <a:ln w="12700">
            <a:solidFill>
              <a:schemeClr val="accent6"/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58" name="Forme libre : forme 57">
            <a:extLst>
              <a:ext uri="{FF2B5EF4-FFF2-40B4-BE49-F238E27FC236}">
                <a16:creationId xmlns:a16="http://schemas.microsoft.com/office/drawing/2014/main" id="{F14A7858-70EF-4B54-B3B0-6B55357F8969}"/>
              </a:ext>
            </a:extLst>
          </p:cNvPr>
          <p:cNvSpPr/>
          <p:nvPr/>
        </p:nvSpPr>
        <p:spPr>
          <a:xfrm>
            <a:off x="5882974" y="939291"/>
            <a:ext cx="310798" cy="263570"/>
          </a:xfrm>
          <a:custGeom>
            <a:avLst/>
            <a:gdLst>
              <a:gd name="connsiteX0" fmla="*/ 241601 w 310798"/>
              <a:gd name="connsiteY0" fmla="*/ 1303 h 263570"/>
              <a:gd name="connsiteX1" fmla="*/ 310657 w 310798"/>
              <a:gd name="connsiteY1" fmla="*/ 79884 h 263570"/>
              <a:gd name="connsiteX2" fmla="*/ 260651 w 310798"/>
              <a:gd name="connsiteY2" fmla="*/ 122747 h 263570"/>
              <a:gd name="connsiteX3" fmla="*/ 298751 w 310798"/>
              <a:gd name="connsiteY3" fmla="*/ 182278 h 263570"/>
              <a:gd name="connsiteX4" fmla="*/ 191595 w 310798"/>
              <a:gd name="connsiteY4" fmla="*/ 206090 h 263570"/>
              <a:gd name="connsiteX5" fmla="*/ 124920 w 310798"/>
              <a:gd name="connsiteY5" fmla="*/ 206090 h 263570"/>
              <a:gd name="connsiteX6" fmla="*/ 98726 w 310798"/>
              <a:gd name="connsiteY6" fmla="*/ 260859 h 263570"/>
              <a:gd name="connsiteX7" fmla="*/ 5857 w 310798"/>
              <a:gd name="connsiteY7" fmla="*/ 108459 h 263570"/>
              <a:gd name="connsiteX8" fmla="*/ 17764 w 310798"/>
              <a:gd name="connsiteY8" fmla="*/ 63215 h 263570"/>
              <a:gd name="connsiteX9" fmla="*/ 84439 w 310798"/>
              <a:gd name="connsiteY9" fmla="*/ 51309 h 263570"/>
              <a:gd name="connsiteX10" fmla="*/ 129682 w 310798"/>
              <a:gd name="connsiteY10" fmla="*/ 32259 h 263570"/>
              <a:gd name="connsiteX11" fmla="*/ 241601 w 310798"/>
              <a:gd name="connsiteY11" fmla="*/ 1303 h 263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10798" h="263570">
                <a:moveTo>
                  <a:pt x="241601" y="1303"/>
                </a:moveTo>
                <a:cubicBezTo>
                  <a:pt x="271764" y="9241"/>
                  <a:pt x="307482" y="59643"/>
                  <a:pt x="310657" y="79884"/>
                </a:cubicBezTo>
                <a:cubicBezTo>
                  <a:pt x="313832" y="100125"/>
                  <a:pt x="262635" y="105681"/>
                  <a:pt x="260651" y="122747"/>
                </a:cubicBezTo>
                <a:cubicBezTo>
                  <a:pt x="258667" y="139813"/>
                  <a:pt x="310260" y="168388"/>
                  <a:pt x="298751" y="182278"/>
                </a:cubicBezTo>
                <a:cubicBezTo>
                  <a:pt x="287242" y="196168"/>
                  <a:pt x="220567" y="202121"/>
                  <a:pt x="191595" y="206090"/>
                </a:cubicBezTo>
                <a:cubicBezTo>
                  <a:pt x="162623" y="210059"/>
                  <a:pt x="140398" y="196962"/>
                  <a:pt x="124920" y="206090"/>
                </a:cubicBezTo>
                <a:cubicBezTo>
                  <a:pt x="109442" y="215218"/>
                  <a:pt x="118570" y="277131"/>
                  <a:pt x="98726" y="260859"/>
                </a:cubicBezTo>
                <a:cubicBezTo>
                  <a:pt x="78882" y="244587"/>
                  <a:pt x="19351" y="141400"/>
                  <a:pt x="5857" y="108459"/>
                </a:cubicBezTo>
                <a:cubicBezTo>
                  <a:pt x="-7637" y="75518"/>
                  <a:pt x="4667" y="72740"/>
                  <a:pt x="17764" y="63215"/>
                </a:cubicBezTo>
                <a:cubicBezTo>
                  <a:pt x="30861" y="53690"/>
                  <a:pt x="65786" y="56468"/>
                  <a:pt x="84439" y="51309"/>
                </a:cubicBezTo>
                <a:cubicBezTo>
                  <a:pt x="103092" y="46150"/>
                  <a:pt x="102695" y="40593"/>
                  <a:pt x="129682" y="32259"/>
                </a:cubicBezTo>
                <a:cubicBezTo>
                  <a:pt x="156669" y="23925"/>
                  <a:pt x="211438" y="-6635"/>
                  <a:pt x="241601" y="1303"/>
                </a:cubicBezTo>
                <a:close/>
              </a:path>
            </a:pathLst>
          </a:custGeom>
          <a:noFill/>
          <a:ln w="12700">
            <a:solidFill>
              <a:schemeClr val="accent6"/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97" name="Forme libre : forme 96">
            <a:extLst>
              <a:ext uri="{FF2B5EF4-FFF2-40B4-BE49-F238E27FC236}">
                <a16:creationId xmlns:a16="http://schemas.microsoft.com/office/drawing/2014/main" id="{00AF937E-D8E3-4423-940F-FD8A9E417D29}"/>
              </a:ext>
            </a:extLst>
          </p:cNvPr>
          <p:cNvSpPr/>
          <p:nvPr/>
        </p:nvSpPr>
        <p:spPr>
          <a:xfrm>
            <a:off x="6220511" y="521328"/>
            <a:ext cx="289793" cy="396266"/>
          </a:xfrm>
          <a:custGeom>
            <a:avLst/>
            <a:gdLst>
              <a:gd name="connsiteX0" fmla="*/ 270777 w 289793"/>
              <a:gd name="connsiteY0" fmla="*/ 14453 h 396266"/>
              <a:gd name="connsiteX1" fmla="*/ 251727 w 289793"/>
              <a:gd name="connsiteY1" fmla="*/ 73985 h 396266"/>
              <a:gd name="connsiteX2" fmla="*/ 206483 w 289793"/>
              <a:gd name="connsiteY2" fmla="*/ 135897 h 396266"/>
              <a:gd name="connsiteX3" fmla="*/ 199339 w 289793"/>
              <a:gd name="connsiteY3" fmla="*/ 252578 h 396266"/>
              <a:gd name="connsiteX4" fmla="*/ 287445 w 289793"/>
              <a:gd name="connsiteY4" fmla="*/ 362116 h 396266"/>
              <a:gd name="connsiteX5" fmla="*/ 258870 w 289793"/>
              <a:gd name="connsiteY5" fmla="*/ 388310 h 396266"/>
              <a:gd name="connsiteX6" fmla="*/ 199339 w 289793"/>
              <a:gd name="connsiteY6" fmla="*/ 369260 h 396266"/>
              <a:gd name="connsiteX7" fmla="*/ 6458 w 289793"/>
              <a:gd name="connsiteY7" fmla="*/ 116847 h 396266"/>
              <a:gd name="connsiteX8" fmla="*/ 65989 w 289793"/>
              <a:gd name="connsiteY8" fmla="*/ 9691 h 396266"/>
              <a:gd name="connsiteX9" fmla="*/ 270777 w 289793"/>
              <a:gd name="connsiteY9" fmla="*/ 14453 h 3962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89793" h="396266">
                <a:moveTo>
                  <a:pt x="270777" y="14453"/>
                </a:moveTo>
                <a:cubicBezTo>
                  <a:pt x="301733" y="25169"/>
                  <a:pt x="262443" y="53744"/>
                  <a:pt x="251727" y="73985"/>
                </a:cubicBezTo>
                <a:cubicBezTo>
                  <a:pt x="241011" y="94226"/>
                  <a:pt x="215214" y="106131"/>
                  <a:pt x="206483" y="135897"/>
                </a:cubicBezTo>
                <a:cubicBezTo>
                  <a:pt x="197752" y="165663"/>
                  <a:pt x="185845" y="214875"/>
                  <a:pt x="199339" y="252578"/>
                </a:cubicBezTo>
                <a:cubicBezTo>
                  <a:pt x="212833" y="290281"/>
                  <a:pt x="277523" y="339494"/>
                  <a:pt x="287445" y="362116"/>
                </a:cubicBezTo>
                <a:cubicBezTo>
                  <a:pt x="297367" y="384738"/>
                  <a:pt x="273554" y="387119"/>
                  <a:pt x="258870" y="388310"/>
                </a:cubicBezTo>
                <a:cubicBezTo>
                  <a:pt x="244186" y="389501"/>
                  <a:pt x="241408" y="414504"/>
                  <a:pt x="199339" y="369260"/>
                </a:cubicBezTo>
                <a:cubicBezTo>
                  <a:pt x="157270" y="324016"/>
                  <a:pt x="28683" y="176775"/>
                  <a:pt x="6458" y="116847"/>
                </a:cubicBezTo>
                <a:cubicBezTo>
                  <a:pt x="-15767" y="56919"/>
                  <a:pt x="23126" y="28741"/>
                  <a:pt x="65989" y="9691"/>
                </a:cubicBezTo>
                <a:cubicBezTo>
                  <a:pt x="108851" y="-9359"/>
                  <a:pt x="239821" y="3737"/>
                  <a:pt x="270777" y="14453"/>
                </a:cubicBezTo>
                <a:close/>
              </a:path>
            </a:pathLst>
          </a:custGeom>
          <a:noFill/>
          <a:ln w="12700">
            <a:solidFill>
              <a:schemeClr val="accent6"/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98" name="Forme libre : forme 97">
            <a:extLst>
              <a:ext uri="{FF2B5EF4-FFF2-40B4-BE49-F238E27FC236}">
                <a16:creationId xmlns:a16="http://schemas.microsoft.com/office/drawing/2014/main" id="{7E933489-6349-40DB-AC8C-B72CA6F6CE7E}"/>
              </a:ext>
            </a:extLst>
          </p:cNvPr>
          <p:cNvSpPr/>
          <p:nvPr/>
        </p:nvSpPr>
        <p:spPr>
          <a:xfrm>
            <a:off x="6409807" y="1654828"/>
            <a:ext cx="141112" cy="145467"/>
          </a:xfrm>
          <a:custGeom>
            <a:avLst/>
            <a:gdLst>
              <a:gd name="connsiteX0" fmla="*/ 48143 w 141112"/>
              <a:gd name="connsiteY0" fmla="*/ 141 h 145467"/>
              <a:gd name="connsiteX1" fmla="*/ 141012 w 141112"/>
              <a:gd name="connsiteY1" fmla="*/ 50147 h 145467"/>
              <a:gd name="connsiteX2" fmla="*/ 64812 w 141112"/>
              <a:gd name="connsiteY2" fmla="*/ 145397 h 145467"/>
              <a:gd name="connsiteX3" fmla="*/ 518 w 141112"/>
              <a:gd name="connsiteY3" fmla="*/ 64435 h 145467"/>
              <a:gd name="connsiteX4" fmla="*/ 48143 w 141112"/>
              <a:gd name="connsiteY4" fmla="*/ 141 h 1454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1112" h="145467">
                <a:moveTo>
                  <a:pt x="48143" y="141"/>
                </a:moveTo>
                <a:cubicBezTo>
                  <a:pt x="71559" y="-2240"/>
                  <a:pt x="138234" y="25938"/>
                  <a:pt x="141012" y="50147"/>
                </a:cubicBezTo>
                <a:cubicBezTo>
                  <a:pt x="143790" y="74356"/>
                  <a:pt x="88228" y="143016"/>
                  <a:pt x="64812" y="145397"/>
                </a:cubicBezTo>
                <a:cubicBezTo>
                  <a:pt x="41396" y="147778"/>
                  <a:pt x="5280" y="89438"/>
                  <a:pt x="518" y="64435"/>
                </a:cubicBezTo>
                <a:cubicBezTo>
                  <a:pt x="-4244" y="39432"/>
                  <a:pt x="24727" y="2522"/>
                  <a:pt x="48143" y="141"/>
                </a:cubicBezTo>
                <a:close/>
              </a:path>
            </a:pathLst>
          </a:custGeom>
          <a:noFill/>
          <a:ln w="12700">
            <a:solidFill>
              <a:schemeClr val="accent6"/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00" name="Forme libre : forme 99">
            <a:extLst>
              <a:ext uri="{FF2B5EF4-FFF2-40B4-BE49-F238E27FC236}">
                <a16:creationId xmlns:a16="http://schemas.microsoft.com/office/drawing/2014/main" id="{FC2F9C35-2CF4-4FBD-85CF-CF3B65C287BA}"/>
              </a:ext>
            </a:extLst>
          </p:cNvPr>
          <p:cNvSpPr/>
          <p:nvPr/>
        </p:nvSpPr>
        <p:spPr>
          <a:xfrm>
            <a:off x="6145915" y="1832821"/>
            <a:ext cx="131478" cy="101246"/>
          </a:xfrm>
          <a:custGeom>
            <a:avLst/>
            <a:gdLst>
              <a:gd name="connsiteX0" fmla="*/ 64385 w 131478"/>
              <a:gd name="connsiteY0" fmla="*/ 742 h 101246"/>
              <a:gd name="connsiteX1" fmla="*/ 131060 w 131478"/>
              <a:gd name="connsiteY1" fmla="*/ 31698 h 101246"/>
              <a:gd name="connsiteX2" fmla="*/ 88198 w 131478"/>
              <a:gd name="connsiteY2" fmla="*/ 100754 h 101246"/>
              <a:gd name="connsiteX3" fmla="*/ 91 w 131478"/>
              <a:gd name="connsiteY3" fmla="*/ 60273 h 101246"/>
              <a:gd name="connsiteX4" fmla="*/ 64385 w 131478"/>
              <a:gd name="connsiteY4" fmla="*/ 742 h 1012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1478" h="101246">
                <a:moveTo>
                  <a:pt x="64385" y="742"/>
                </a:moveTo>
                <a:cubicBezTo>
                  <a:pt x="86213" y="-4020"/>
                  <a:pt x="127091" y="15029"/>
                  <a:pt x="131060" y="31698"/>
                </a:cubicBezTo>
                <a:cubicBezTo>
                  <a:pt x="135029" y="48367"/>
                  <a:pt x="110026" y="95992"/>
                  <a:pt x="88198" y="100754"/>
                </a:cubicBezTo>
                <a:cubicBezTo>
                  <a:pt x="66370" y="105516"/>
                  <a:pt x="2472" y="74560"/>
                  <a:pt x="91" y="60273"/>
                </a:cubicBezTo>
                <a:cubicBezTo>
                  <a:pt x="-2290" y="45986"/>
                  <a:pt x="42557" y="5504"/>
                  <a:pt x="64385" y="742"/>
                </a:cubicBezTo>
                <a:close/>
              </a:path>
            </a:pathLst>
          </a:custGeom>
          <a:noFill/>
          <a:ln w="12700">
            <a:solidFill>
              <a:schemeClr val="accent6"/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02" name="Forme libre : forme 101">
            <a:extLst>
              <a:ext uri="{FF2B5EF4-FFF2-40B4-BE49-F238E27FC236}">
                <a16:creationId xmlns:a16="http://schemas.microsoft.com/office/drawing/2014/main" id="{572EF19B-563A-4F3E-916F-2C6CC0D4D834}"/>
              </a:ext>
            </a:extLst>
          </p:cNvPr>
          <p:cNvSpPr/>
          <p:nvPr/>
        </p:nvSpPr>
        <p:spPr>
          <a:xfrm>
            <a:off x="6054072" y="2095996"/>
            <a:ext cx="186650" cy="101898"/>
          </a:xfrm>
          <a:custGeom>
            <a:avLst/>
            <a:gdLst>
              <a:gd name="connsiteX0" fmla="*/ 1447 w 186650"/>
              <a:gd name="connsiteY0" fmla="*/ 51892 h 101898"/>
              <a:gd name="connsiteX1" fmla="*/ 58597 w 186650"/>
              <a:gd name="connsiteY1" fmla="*/ 4267 h 101898"/>
              <a:gd name="connsiteX2" fmla="*/ 175278 w 186650"/>
              <a:gd name="connsiteY2" fmla="*/ 9029 h 101898"/>
              <a:gd name="connsiteX3" fmla="*/ 165753 w 186650"/>
              <a:gd name="connsiteY3" fmla="*/ 63798 h 101898"/>
              <a:gd name="connsiteX4" fmla="*/ 30022 w 186650"/>
              <a:gd name="connsiteY4" fmla="*/ 101898 h 101898"/>
              <a:gd name="connsiteX5" fmla="*/ 1447 w 186650"/>
              <a:gd name="connsiteY5" fmla="*/ 51892 h 1018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6650" h="101898">
                <a:moveTo>
                  <a:pt x="1447" y="51892"/>
                </a:moveTo>
                <a:cubicBezTo>
                  <a:pt x="6209" y="35620"/>
                  <a:pt x="29625" y="11411"/>
                  <a:pt x="58597" y="4267"/>
                </a:cubicBezTo>
                <a:cubicBezTo>
                  <a:pt x="87569" y="-2877"/>
                  <a:pt x="157419" y="-893"/>
                  <a:pt x="175278" y="9029"/>
                </a:cubicBezTo>
                <a:cubicBezTo>
                  <a:pt x="193137" y="18951"/>
                  <a:pt x="189962" y="48320"/>
                  <a:pt x="165753" y="63798"/>
                </a:cubicBezTo>
                <a:cubicBezTo>
                  <a:pt x="141544" y="79276"/>
                  <a:pt x="57009" y="101898"/>
                  <a:pt x="30022" y="101898"/>
                </a:cubicBezTo>
                <a:cubicBezTo>
                  <a:pt x="3035" y="101898"/>
                  <a:pt x="-3315" y="68164"/>
                  <a:pt x="1447" y="51892"/>
                </a:cubicBezTo>
                <a:close/>
              </a:path>
            </a:pathLst>
          </a:custGeom>
          <a:noFill/>
          <a:ln w="12700">
            <a:solidFill>
              <a:schemeClr val="accent6"/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grpSp>
        <p:nvGrpSpPr>
          <p:cNvPr id="15" name="Groupe 14">
            <a:extLst>
              <a:ext uri="{FF2B5EF4-FFF2-40B4-BE49-F238E27FC236}">
                <a16:creationId xmlns:a16="http://schemas.microsoft.com/office/drawing/2014/main" id="{C1F64FC7-4133-4040-83D3-8B66C2046446}"/>
              </a:ext>
            </a:extLst>
          </p:cNvPr>
          <p:cNvGrpSpPr>
            <a:grpSpLocks noChangeAspect="1"/>
          </p:cNvGrpSpPr>
          <p:nvPr/>
        </p:nvGrpSpPr>
        <p:grpSpPr>
          <a:xfrm>
            <a:off x="2908829" y="279355"/>
            <a:ext cx="6944048" cy="6267685"/>
            <a:chOff x="2908829" y="279355"/>
            <a:chExt cx="6944048" cy="6267685"/>
          </a:xfrm>
        </p:grpSpPr>
        <p:sp>
          <p:nvSpPr>
            <p:cNvPr id="5" name="Forme libre : forme 4">
              <a:extLst>
                <a:ext uri="{FF2B5EF4-FFF2-40B4-BE49-F238E27FC236}">
                  <a16:creationId xmlns:a16="http://schemas.microsoft.com/office/drawing/2014/main" id="{FA4E5A16-E8D1-47A8-9A71-9E217CB4E4BA}"/>
                </a:ext>
              </a:extLst>
            </p:cNvPr>
            <p:cNvSpPr/>
            <p:nvPr/>
          </p:nvSpPr>
          <p:spPr>
            <a:xfrm>
              <a:off x="5518150" y="279355"/>
              <a:ext cx="2241550" cy="819195"/>
            </a:xfrm>
            <a:custGeom>
              <a:avLst/>
              <a:gdLst>
                <a:gd name="connsiteX0" fmla="*/ 0 w 2241550"/>
                <a:gd name="connsiteY0" fmla="*/ 400095 h 819195"/>
                <a:gd name="connsiteX1" fmla="*/ 209550 w 2241550"/>
                <a:gd name="connsiteY1" fmla="*/ 495345 h 819195"/>
                <a:gd name="connsiteX2" fmla="*/ 374650 w 2241550"/>
                <a:gd name="connsiteY2" fmla="*/ 717595 h 819195"/>
                <a:gd name="connsiteX3" fmla="*/ 514350 w 2241550"/>
                <a:gd name="connsiteY3" fmla="*/ 685845 h 819195"/>
                <a:gd name="connsiteX4" fmla="*/ 692150 w 2241550"/>
                <a:gd name="connsiteY4" fmla="*/ 615995 h 819195"/>
                <a:gd name="connsiteX5" fmla="*/ 736600 w 2241550"/>
                <a:gd name="connsiteY5" fmla="*/ 552495 h 819195"/>
                <a:gd name="connsiteX6" fmla="*/ 838200 w 2241550"/>
                <a:gd name="connsiteY6" fmla="*/ 450895 h 819195"/>
                <a:gd name="connsiteX7" fmla="*/ 1009650 w 2241550"/>
                <a:gd name="connsiteY7" fmla="*/ 431845 h 819195"/>
                <a:gd name="connsiteX8" fmla="*/ 1358900 w 2241550"/>
                <a:gd name="connsiteY8" fmla="*/ 273095 h 819195"/>
                <a:gd name="connsiteX9" fmla="*/ 1441450 w 2241550"/>
                <a:gd name="connsiteY9" fmla="*/ 241345 h 819195"/>
                <a:gd name="connsiteX10" fmla="*/ 1549400 w 2241550"/>
                <a:gd name="connsiteY10" fmla="*/ 69895 h 819195"/>
                <a:gd name="connsiteX11" fmla="*/ 1714500 w 2241550"/>
                <a:gd name="connsiteY11" fmla="*/ 82595 h 819195"/>
                <a:gd name="connsiteX12" fmla="*/ 1835150 w 2241550"/>
                <a:gd name="connsiteY12" fmla="*/ 45 h 819195"/>
                <a:gd name="connsiteX13" fmla="*/ 1885950 w 2241550"/>
                <a:gd name="connsiteY13" fmla="*/ 95295 h 819195"/>
                <a:gd name="connsiteX14" fmla="*/ 1974850 w 2241550"/>
                <a:gd name="connsiteY14" fmla="*/ 228645 h 819195"/>
                <a:gd name="connsiteX15" fmla="*/ 2032000 w 2241550"/>
                <a:gd name="connsiteY15" fmla="*/ 476295 h 819195"/>
                <a:gd name="connsiteX16" fmla="*/ 2241550 w 2241550"/>
                <a:gd name="connsiteY16" fmla="*/ 819195 h 819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41550" h="819195">
                  <a:moveTo>
                    <a:pt x="0" y="400095"/>
                  </a:moveTo>
                  <a:cubicBezTo>
                    <a:pt x="73554" y="421261"/>
                    <a:pt x="147108" y="442428"/>
                    <a:pt x="209550" y="495345"/>
                  </a:cubicBezTo>
                  <a:cubicBezTo>
                    <a:pt x="271992" y="548262"/>
                    <a:pt x="323850" y="685845"/>
                    <a:pt x="374650" y="717595"/>
                  </a:cubicBezTo>
                  <a:cubicBezTo>
                    <a:pt x="425450" y="749345"/>
                    <a:pt x="461433" y="702778"/>
                    <a:pt x="514350" y="685845"/>
                  </a:cubicBezTo>
                  <a:cubicBezTo>
                    <a:pt x="567267" y="668912"/>
                    <a:pt x="655109" y="638220"/>
                    <a:pt x="692150" y="615995"/>
                  </a:cubicBezTo>
                  <a:cubicBezTo>
                    <a:pt x="729191" y="593770"/>
                    <a:pt x="712258" y="580012"/>
                    <a:pt x="736600" y="552495"/>
                  </a:cubicBezTo>
                  <a:cubicBezTo>
                    <a:pt x="760942" y="524978"/>
                    <a:pt x="792692" y="471003"/>
                    <a:pt x="838200" y="450895"/>
                  </a:cubicBezTo>
                  <a:cubicBezTo>
                    <a:pt x="883708" y="430787"/>
                    <a:pt x="922867" y="461478"/>
                    <a:pt x="1009650" y="431845"/>
                  </a:cubicBezTo>
                  <a:cubicBezTo>
                    <a:pt x="1096433" y="402212"/>
                    <a:pt x="1286933" y="304845"/>
                    <a:pt x="1358900" y="273095"/>
                  </a:cubicBezTo>
                  <a:cubicBezTo>
                    <a:pt x="1430867" y="241345"/>
                    <a:pt x="1409700" y="275212"/>
                    <a:pt x="1441450" y="241345"/>
                  </a:cubicBezTo>
                  <a:cubicBezTo>
                    <a:pt x="1473200" y="207478"/>
                    <a:pt x="1503892" y="96353"/>
                    <a:pt x="1549400" y="69895"/>
                  </a:cubicBezTo>
                  <a:cubicBezTo>
                    <a:pt x="1594908" y="43437"/>
                    <a:pt x="1666875" y="94237"/>
                    <a:pt x="1714500" y="82595"/>
                  </a:cubicBezTo>
                  <a:cubicBezTo>
                    <a:pt x="1762125" y="70953"/>
                    <a:pt x="1806575" y="-2072"/>
                    <a:pt x="1835150" y="45"/>
                  </a:cubicBezTo>
                  <a:cubicBezTo>
                    <a:pt x="1863725" y="2162"/>
                    <a:pt x="1862667" y="57195"/>
                    <a:pt x="1885950" y="95295"/>
                  </a:cubicBezTo>
                  <a:cubicBezTo>
                    <a:pt x="1909233" y="133395"/>
                    <a:pt x="1950508" y="165145"/>
                    <a:pt x="1974850" y="228645"/>
                  </a:cubicBezTo>
                  <a:cubicBezTo>
                    <a:pt x="1999192" y="292145"/>
                    <a:pt x="1987550" y="377870"/>
                    <a:pt x="2032000" y="476295"/>
                  </a:cubicBezTo>
                  <a:cubicBezTo>
                    <a:pt x="2076450" y="574720"/>
                    <a:pt x="2159000" y="696957"/>
                    <a:pt x="2241550" y="819195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  <p:sp>
          <p:nvSpPr>
            <p:cNvPr id="6" name="Forme libre : forme 5">
              <a:extLst>
                <a:ext uri="{FF2B5EF4-FFF2-40B4-BE49-F238E27FC236}">
                  <a16:creationId xmlns:a16="http://schemas.microsoft.com/office/drawing/2014/main" id="{BDAE27D0-184D-4197-9EDA-2D4D9321C12F}"/>
                </a:ext>
              </a:extLst>
            </p:cNvPr>
            <p:cNvSpPr/>
            <p:nvPr/>
          </p:nvSpPr>
          <p:spPr>
            <a:xfrm>
              <a:off x="7701801" y="1064836"/>
              <a:ext cx="2151076" cy="2593308"/>
            </a:xfrm>
            <a:custGeom>
              <a:avLst/>
              <a:gdLst>
                <a:gd name="connsiteX0" fmla="*/ 57899 w 2151076"/>
                <a:gd name="connsiteY0" fmla="*/ 14664 h 2593308"/>
                <a:gd name="connsiteX1" fmla="*/ 134099 w 2151076"/>
                <a:gd name="connsiteY1" fmla="*/ 14664 h 2593308"/>
                <a:gd name="connsiteX2" fmla="*/ 229349 w 2151076"/>
                <a:gd name="connsiteY2" fmla="*/ 167064 h 2593308"/>
                <a:gd name="connsiteX3" fmla="*/ 197599 w 2151076"/>
                <a:gd name="connsiteY3" fmla="*/ 306764 h 2593308"/>
                <a:gd name="connsiteX4" fmla="*/ 254749 w 2151076"/>
                <a:gd name="connsiteY4" fmla="*/ 408364 h 2593308"/>
                <a:gd name="connsiteX5" fmla="*/ 749 w 2151076"/>
                <a:gd name="connsiteY5" fmla="*/ 636964 h 2593308"/>
                <a:gd name="connsiteX6" fmla="*/ 178549 w 2151076"/>
                <a:gd name="connsiteY6" fmla="*/ 878264 h 2593308"/>
                <a:gd name="connsiteX7" fmla="*/ 229349 w 2151076"/>
                <a:gd name="connsiteY7" fmla="*/ 979864 h 2593308"/>
                <a:gd name="connsiteX8" fmla="*/ 496049 w 2151076"/>
                <a:gd name="connsiteY8" fmla="*/ 1011614 h 2593308"/>
                <a:gd name="connsiteX9" fmla="*/ 584949 w 2151076"/>
                <a:gd name="connsiteY9" fmla="*/ 948114 h 2593308"/>
                <a:gd name="connsiteX10" fmla="*/ 807199 w 2151076"/>
                <a:gd name="connsiteY10" fmla="*/ 1068764 h 2593308"/>
                <a:gd name="connsiteX11" fmla="*/ 832599 w 2151076"/>
                <a:gd name="connsiteY11" fmla="*/ 1132264 h 2593308"/>
                <a:gd name="connsiteX12" fmla="*/ 959599 w 2151076"/>
                <a:gd name="connsiteY12" fmla="*/ 1106864 h 2593308"/>
                <a:gd name="connsiteX13" fmla="*/ 984999 w 2151076"/>
                <a:gd name="connsiteY13" fmla="*/ 1183064 h 2593308"/>
                <a:gd name="connsiteX14" fmla="*/ 896099 w 2151076"/>
                <a:gd name="connsiteY14" fmla="*/ 1291014 h 2593308"/>
                <a:gd name="connsiteX15" fmla="*/ 921499 w 2151076"/>
                <a:gd name="connsiteY15" fmla="*/ 1570414 h 2593308"/>
                <a:gd name="connsiteX16" fmla="*/ 991349 w 2151076"/>
                <a:gd name="connsiteY16" fmla="*/ 1583114 h 2593308"/>
                <a:gd name="connsiteX17" fmla="*/ 1137399 w 2151076"/>
                <a:gd name="connsiteY17" fmla="*/ 1811714 h 2593308"/>
                <a:gd name="connsiteX18" fmla="*/ 1365999 w 2151076"/>
                <a:gd name="connsiteY18" fmla="*/ 1678364 h 2593308"/>
                <a:gd name="connsiteX19" fmla="*/ 1772399 w 2151076"/>
                <a:gd name="connsiteY19" fmla="*/ 1462464 h 2593308"/>
                <a:gd name="connsiteX20" fmla="*/ 1848599 w 2151076"/>
                <a:gd name="connsiteY20" fmla="*/ 1341814 h 2593308"/>
                <a:gd name="connsiteX21" fmla="*/ 1905749 w 2151076"/>
                <a:gd name="connsiteY21" fmla="*/ 1430714 h 2593308"/>
                <a:gd name="connsiteX22" fmla="*/ 1943849 w 2151076"/>
                <a:gd name="connsiteY22" fmla="*/ 1792664 h 2593308"/>
                <a:gd name="connsiteX23" fmla="*/ 2147049 w 2151076"/>
                <a:gd name="connsiteY23" fmla="*/ 2180014 h 2593308"/>
                <a:gd name="connsiteX24" fmla="*/ 2070849 w 2151076"/>
                <a:gd name="connsiteY24" fmla="*/ 2249864 h 2593308"/>
                <a:gd name="connsiteX25" fmla="*/ 1969249 w 2151076"/>
                <a:gd name="connsiteY25" fmla="*/ 2364164 h 2593308"/>
                <a:gd name="connsiteX26" fmla="*/ 1975599 w 2151076"/>
                <a:gd name="connsiteY26" fmla="*/ 2459414 h 2593308"/>
                <a:gd name="connsiteX27" fmla="*/ 1854949 w 2151076"/>
                <a:gd name="connsiteY27" fmla="*/ 2453064 h 2593308"/>
                <a:gd name="connsiteX28" fmla="*/ 1778749 w 2151076"/>
                <a:gd name="connsiteY28" fmla="*/ 2529264 h 2593308"/>
                <a:gd name="connsiteX29" fmla="*/ 1677149 w 2151076"/>
                <a:gd name="connsiteY29" fmla="*/ 2592764 h 2593308"/>
                <a:gd name="connsiteX30" fmla="*/ 1607299 w 2151076"/>
                <a:gd name="connsiteY30" fmla="*/ 2554664 h 2593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2151076" h="2593308">
                  <a:moveTo>
                    <a:pt x="57899" y="14664"/>
                  </a:moveTo>
                  <a:cubicBezTo>
                    <a:pt x="81711" y="1964"/>
                    <a:pt x="105524" y="-10736"/>
                    <a:pt x="134099" y="14664"/>
                  </a:cubicBezTo>
                  <a:cubicBezTo>
                    <a:pt x="162674" y="40064"/>
                    <a:pt x="218766" y="118381"/>
                    <a:pt x="229349" y="167064"/>
                  </a:cubicBezTo>
                  <a:cubicBezTo>
                    <a:pt x="239932" y="215747"/>
                    <a:pt x="193366" y="266547"/>
                    <a:pt x="197599" y="306764"/>
                  </a:cubicBezTo>
                  <a:cubicBezTo>
                    <a:pt x="201832" y="346981"/>
                    <a:pt x="287557" y="353331"/>
                    <a:pt x="254749" y="408364"/>
                  </a:cubicBezTo>
                  <a:cubicBezTo>
                    <a:pt x="221941" y="463397"/>
                    <a:pt x="13449" y="558647"/>
                    <a:pt x="749" y="636964"/>
                  </a:cubicBezTo>
                  <a:cubicBezTo>
                    <a:pt x="-11951" y="715281"/>
                    <a:pt x="140449" y="821114"/>
                    <a:pt x="178549" y="878264"/>
                  </a:cubicBezTo>
                  <a:cubicBezTo>
                    <a:pt x="216649" y="935414"/>
                    <a:pt x="176432" y="957639"/>
                    <a:pt x="229349" y="979864"/>
                  </a:cubicBezTo>
                  <a:cubicBezTo>
                    <a:pt x="282266" y="1002089"/>
                    <a:pt x="436782" y="1016906"/>
                    <a:pt x="496049" y="1011614"/>
                  </a:cubicBezTo>
                  <a:cubicBezTo>
                    <a:pt x="555316" y="1006322"/>
                    <a:pt x="533091" y="938589"/>
                    <a:pt x="584949" y="948114"/>
                  </a:cubicBezTo>
                  <a:cubicBezTo>
                    <a:pt x="636807" y="957639"/>
                    <a:pt x="765924" y="1038072"/>
                    <a:pt x="807199" y="1068764"/>
                  </a:cubicBezTo>
                  <a:cubicBezTo>
                    <a:pt x="848474" y="1099456"/>
                    <a:pt x="807199" y="1125914"/>
                    <a:pt x="832599" y="1132264"/>
                  </a:cubicBezTo>
                  <a:cubicBezTo>
                    <a:pt x="857999" y="1138614"/>
                    <a:pt x="934199" y="1098397"/>
                    <a:pt x="959599" y="1106864"/>
                  </a:cubicBezTo>
                  <a:cubicBezTo>
                    <a:pt x="984999" y="1115331"/>
                    <a:pt x="995582" y="1152372"/>
                    <a:pt x="984999" y="1183064"/>
                  </a:cubicBezTo>
                  <a:cubicBezTo>
                    <a:pt x="974416" y="1213756"/>
                    <a:pt x="906682" y="1226456"/>
                    <a:pt x="896099" y="1291014"/>
                  </a:cubicBezTo>
                  <a:cubicBezTo>
                    <a:pt x="885516" y="1355572"/>
                    <a:pt x="905624" y="1521731"/>
                    <a:pt x="921499" y="1570414"/>
                  </a:cubicBezTo>
                  <a:cubicBezTo>
                    <a:pt x="937374" y="1619097"/>
                    <a:pt x="955366" y="1542897"/>
                    <a:pt x="991349" y="1583114"/>
                  </a:cubicBezTo>
                  <a:cubicBezTo>
                    <a:pt x="1027332" y="1623331"/>
                    <a:pt x="1074957" y="1795839"/>
                    <a:pt x="1137399" y="1811714"/>
                  </a:cubicBezTo>
                  <a:cubicBezTo>
                    <a:pt x="1199841" y="1827589"/>
                    <a:pt x="1260166" y="1736572"/>
                    <a:pt x="1365999" y="1678364"/>
                  </a:cubicBezTo>
                  <a:cubicBezTo>
                    <a:pt x="1471832" y="1620156"/>
                    <a:pt x="1691966" y="1518556"/>
                    <a:pt x="1772399" y="1462464"/>
                  </a:cubicBezTo>
                  <a:cubicBezTo>
                    <a:pt x="1852832" y="1406372"/>
                    <a:pt x="1826374" y="1347106"/>
                    <a:pt x="1848599" y="1341814"/>
                  </a:cubicBezTo>
                  <a:cubicBezTo>
                    <a:pt x="1870824" y="1336522"/>
                    <a:pt x="1889874" y="1355572"/>
                    <a:pt x="1905749" y="1430714"/>
                  </a:cubicBezTo>
                  <a:cubicBezTo>
                    <a:pt x="1921624" y="1505856"/>
                    <a:pt x="1903632" y="1667781"/>
                    <a:pt x="1943849" y="1792664"/>
                  </a:cubicBezTo>
                  <a:cubicBezTo>
                    <a:pt x="1984066" y="1917547"/>
                    <a:pt x="2125882" y="2103814"/>
                    <a:pt x="2147049" y="2180014"/>
                  </a:cubicBezTo>
                  <a:cubicBezTo>
                    <a:pt x="2168216" y="2256214"/>
                    <a:pt x="2100482" y="2219172"/>
                    <a:pt x="2070849" y="2249864"/>
                  </a:cubicBezTo>
                  <a:cubicBezTo>
                    <a:pt x="2041216" y="2280556"/>
                    <a:pt x="1985124" y="2329239"/>
                    <a:pt x="1969249" y="2364164"/>
                  </a:cubicBezTo>
                  <a:cubicBezTo>
                    <a:pt x="1953374" y="2399089"/>
                    <a:pt x="1994649" y="2444597"/>
                    <a:pt x="1975599" y="2459414"/>
                  </a:cubicBezTo>
                  <a:cubicBezTo>
                    <a:pt x="1956549" y="2474231"/>
                    <a:pt x="1887757" y="2441422"/>
                    <a:pt x="1854949" y="2453064"/>
                  </a:cubicBezTo>
                  <a:cubicBezTo>
                    <a:pt x="1822141" y="2464706"/>
                    <a:pt x="1808382" y="2505981"/>
                    <a:pt x="1778749" y="2529264"/>
                  </a:cubicBezTo>
                  <a:cubicBezTo>
                    <a:pt x="1749116" y="2552547"/>
                    <a:pt x="1705724" y="2588531"/>
                    <a:pt x="1677149" y="2592764"/>
                  </a:cubicBezTo>
                  <a:cubicBezTo>
                    <a:pt x="1648574" y="2596997"/>
                    <a:pt x="1627936" y="2575830"/>
                    <a:pt x="1607299" y="2554664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  <p:sp>
          <p:nvSpPr>
            <p:cNvPr id="9" name="Forme libre : forme 8">
              <a:extLst>
                <a:ext uri="{FF2B5EF4-FFF2-40B4-BE49-F238E27FC236}">
                  <a16:creationId xmlns:a16="http://schemas.microsoft.com/office/drawing/2014/main" id="{ACE898E1-7BDE-49B0-8EBE-D13D00606527}"/>
                </a:ext>
              </a:extLst>
            </p:cNvPr>
            <p:cNvSpPr/>
            <p:nvPr/>
          </p:nvSpPr>
          <p:spPr>
            <a:xfrm>
              <a:off x="7672120" y="3459906"/>
              <a:ext cx="1660678" cy="1639144"/>
            </a:xfrm>
            <a:custGeom>
              <a:avLst/>
              <a:gdLst>
                <a:gd name="connsiteX0" fmla="*/ 1649680 w 1660678"/>
                <a:gd name="connsiteY0" fmla="*/ 159594 h 1639144"/>
                <a:gd name="connsiteX1" fmla="*/ 1649680 w 1660678"/>
                <a:gd name="connsiteY1" fmla="*/ 51644 h 1639144"/>
                <a:gd name="connsiteX2" fmla="*/ 1535380 w 1660678"/>
                <a:gd name="connsiteY2" fmla="*/ 844 h 1639144"/>
                <a:gd name="connsiteX3" fmla="*/ 1395680 w 1660678"/>
                <a:gd name="connsiteY3" fmla="*/ 89744 h 1639144"/>
                <a:gd name="connsiteX4" fmla="*/ 1395680 w 1660678"/>
                <a:gd name="connsiteY4" fmla="*/ 362794 h 1639144"/>
                <a:gd name="connsiteX5" fmla="*/ 1465530 w 1660678"/>
                <a:gd name="connsiteY5" fmla="*/ 426294 h 1639144"/>
                <a:gd name="connsiteX6" fmla="*/ 1414730 w 1660678"/>
                <a:gd name="connsiteY6" fmla="*/ 496144 h 1639144"/>
                <a:gd name="connsiteX7" fmla="*/ 1281380 w 1660678"/>
                <a:gd name="connsiteY7" fmla="*/ 585044 h 1639144"/>
                <a:gd name="connsiteX8" fmla="*/ 1224230 w 1660678"/>
                <a:gd name="connsiteY8" fmla="*/ 737444 h 1639144"/>
                <a:gd name="connsiteX9" fmla="*/ 1008330 w 1660678"/>
                <a:gd name="connsiteY9" fmla="*/ 775544 h 1639144"/>
                <a:gd name="connsiteX10" fmla="*/ 919430 w 1660678"/>
                <a:gd name="connsiteY10" fmla="*/ 712044 h 1639144"/>
                <a:gd name="connsiteX11" fmla="*/ 874980 w 1660678"/>
                <a:gd name="connsiteY11" fmla="*/ 680294 h 1639144"/>
                <a:gd name="connsiteX12" fmla="*/ 773380 w 1660678"/>
                <a:gd name="connsiteY12" fmla="*/ 667594 h 1639144"/>
                <a:gd name="connsiteX13" fmla="*/ 728930 w 1660678"/>
                <a:gd name="connsiteY13" fmla="*/ 750144 h 1639144"/>
                <a:gd name="connsiteX14" fmla="*/ 665430 w 1660678"/>
                <a:gd name="connsiteY14" fmla="*/ 832694 h 1639144"/>
                <a:gd name="connsiteX15" fmla="*/ 481280 w 1660678"/>
                <a:gd name="connsiteY15" fmla="*/ 985094 h 1639144"/>
                <a:gd name="connsiteX16" fmla="*/ 373330 w 1660678"/>
                <a:gd name="connsiteY16" fmla="*/ 1010494 h 1639144"/>
                <a:gd name="connsiteX17" fmla="*/ 271730 w 1660678"/>
                <a:gd name="connsiteY17" fmla="*/ 1112094 h 1639144"/>
                <a:gd name="connsiteX18" fmla="*/ 144730 w 1660678"/>
                <a:gd name="connsiteY18" fmla="*/ 1099394 h 1639144"/>
                <a:gd name="connsiteX19" fmla="*/ 5030 w 1660678"/>
                <a:gd name="connsiteY19" fmla="*/ 1181944 h 1639144"/>
                <a:gd name="connsiteX20" fmla="*/ 36780 w 1660678"/>
                <a:gd name="connsiteY20" fmla="*/ 1321644 h 1639144"/>
                <a:gd name="connsiteX21" fmla="*/ 93930 w 1660678"/>
                <a:gd name="connsiteY21" fmla="*/ 1366094 h 1639144"/>
                <a:gd name="connsiteX22" fmla="*/ 214580 w 1660678"/>
                <a:gd name="connsiteY22" fmla="*/ 1378794 h 1639144"/>
                <a:gd name="connsiteX23" fmla="*/ 119330 w 1660678"/>
                <a:gd name="connsiteY23" fmla="*/ 1575644 h 1639144"/>
                <a:gd name="connsiteX24" fmla="*/ 74880 w 1660678"/>
                <a:gd name="connsiteY24" fmla="*/ 1639144 h 1639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660678" h="1639144">
                  <a:moveTo>
                    <a:pt x="1649680" y="159594"/>
                  </a:moveTo>
                  <a:cubicBezTo>
                    <a:pt x="1659205" y="118848"/>
                    <a:pt x="1668730" y="78102"/>
                    <a:pt x="1649680" y="51644"/>
                  </a:cubicBezTo>
                  <a:cubicBezTo>
                    <a:pt x="1630630" y="25186"/>
                    <a:pt x="1577713" y="-5506"/>
                    <a:pt x="1535380" y="844"/>
                  </a:cubicBezTo>
                  <a:cubicBezTo>
                    <a:pt x="1493047" y="7194"/>
                    <a:pt x="1418963" y="29419"/>
                    <a:pt x="1395680" y="89744"/>
                  </a:cubicBezTo>
                  <a:cubicBezTo>
                    <a:pt x="1372397" y="150069"/>
                    <a:pt x="1384038" y="306702"/>
                    <a:pt x="1395680" y="362794"/>
                  </a:cubicBezTo>
                  <a:cubicBezTo>
                    <a:pt x="1407322" y="418886"/>
                    <a:pt x="1462355" y="404069"/>
                    <a:pt x="1465530" y="426294"/>
                  </a:cubicBezTo>
                  <a:cubicBezTo>
                    <a:pt x="1468705" y="448519"/>
                    <a:pt x="1445422" y="469686"/>
                    <a:pt x="1414730" y="496144"/>
                  </a:cubicBezTo>
                  <a:cubicBezTo>
                    <a:pt x="1384038" y="522602"/>
                    <a:pt x="1313130" y="544827"/>
                    <a:pt x="1281380" y="585044"/>
                  </a:cubicBezTo>
                  <a:cubicBezTo>
                    <a:pt x="1249630" y="625261"/>
                    <a:pt x="1269738" y="705694"/>
                    <a:pt x="1224230" y="737444"/>
                  </a:cubicBezTo>
                  <a:cubicBezTo>
                    <a:pt x="1178722" y="769194"/>
                    <a:pt x="1059130" y="779777"/>
                    <a:pt x="1008330" y="775544"/>
                  </a:cubicBezTo>
                  <a:cubicBezTo>
                    <a:pt x="957530" y="771311"/>
                    <a:pt x="919430" y="712044"/>
                    <a:pt x="919430" y="712044"/>
                  </a:cubicBezTo>
                  <a:cubicBezTo>
                    <a:pt x="897205" y="696169"/>
                    <a:pt x="899322" y="687702"/>
                    <a:pt x="874980" y="680294"/>
                  </a:cubicBezTo>
                  <a:cubicBezTo>
                    <a:pt x="850638" y="672886"/>
                    <a:pt x="797722" y="655952"/>
                    <a:pt x="773380" y="667594"/>
                  </a:cubicBezTo>
                  <a:cubicBezTo>
                    <a:pt x="749038" y="679236"/>
                    <a:pt x="746922" y="722627"/>
                    <a:pt x="728930" y="750144"/>
                  </a:cubicBezTo>
                  <a:cubicBezTo>
                    <a:pt x="710938" y="777661"/>
                    <a:pt x="706705" y="793536"/>
                    <a:pt x="665430" y="832694"/>
                  </a:cubicBezTo>
                  <a:cubicBezTo>
                    <a:pt x="624155" y="871852"/>
                    <a:pt x="529963" y="955461"/>
                    <a:pt x="481280" y="985094"/>
                  </a:cubicBezTo>
                  <a:cubicBezTo>
                    <a:pt x="432597" y="1014727"/>
                    <a:pt x="408255" y="989327"/>
                    <a:pt x="373330" y="1010494"/>
                  </a:cubicBezTo>
                  <a:cubicBezTo>
                    <a:pt x="338405" y="1031661"/>
                    <a:pt x="309830" y="1097277"/>
                    <a:pt x="271730" y="1112094"/>
                  </a:cubicBezTo>
                  <a:cubicBezTo>
                    <a:pt x="233630" y="1126911"/>
                    <a:pt x="189180" y="1087752"/>
                    <a:pt x="144730" y="1099394"/>
                  </a:cubicBezTo>
                  <a:cubicBezTo>
                    <a:pt x="100280" y="1111036"/>
                    <a:pt x="23022" y="1144902"/>
                    <a:pt x="5030" y="1181944"/>
                  </a:cubicBezTo>
                  <a:cubicBezTo>
                    <a:pt x="-12962" y="1218986"/>
                    <a:pt x="21963" y="1290952"/>
                    <a:pt x="36780" y="1321644"/>
                  </a:cubicBezTo>
                  <a:cubicBezTo>
                    <a:pt x="51597" y="1352336"/>
                    <a:pt x="64297" y="1356569"/>
                    <a:pt x="93930" y="1366094"/>
                  </a:cubicBezTo>
                  <a:cubicBezTo>
                    <a:pt x="123563" y="1375619"/>
                    <a:pt x="210347" y="1343869"/>
                    <a:pt x="214580" y="1378794"/>
                  </a:cubicBezTo>
                  <a:cubicBezTo>
                    <a:pt x="218813" y="1413719"/>
                    <a:pt x="142613" y="1532252"/>
                    <a:pt x="119330" y="1575644"/>
                  </a:cubicBezTo>
                  <a:cubicBezTo>
                    <a:pt x="96047" y="1619036"/>
                    <a:pt x="85463" y="1629090"/>
                    <a:pt x="74880" y="1639144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  <p:sp>
          <p:nvSpPr>
            <p:cNvPr id="13" name="Forme libre : forme 12">
              <a:extLst>
                <a:ext uri="{FF2B5EF4-FFF2-40B4-BE49-F238E27FC236}">
                  <a16:creationId xmlns:a16="http://schemas.microsoft.com/office/drawing/2014/main" id="{529D98ED-C248-4E49-83CA-039AD5E1BA55}"/>
                </a:ext>
              </a:extLst>
            </p:cNvPr>
            <p:cNvSpPr/>
            <p:nvPr/>
          </p:nvSpPr>
          <p:spPr>
            <a:xfrm>
              <a:off x="2908829" y="2114550"/>
              <a:ext cx="5463008" cy="4432490"/>
            </a:xfrm>
            <a:custGeom>
              <a:avLst/>
              <a:gdLst>
                <a:gd name="connsiteX0" fmla="*/ 4850871 w 5463008"/>
                <a:gd name="connsiteY0" fmla="*/ 2965450 h 4432490"/>
                <a:gd name="connsiteX1" fmla="*/ 4787371 w 5463008"/>
                <a:gd name="connsiteY1" fmla="*/ 3124200 h 4432490"/>
                <a:gd name="connsiteX2" fmla="*/ 4825471 w 5463008"/>
                <a:gd name="connsiteY2" fmla="*/ 3194050 h 4432490"/>
                <a:gd name="connsiteX3" fmla="*/ 5054071 w 5463008"/>
                <a:gd name="connsiteY3" fmla="*/ 3124200 h 4432490"/>
                <a:gd name="connsiteX4" fmla="*/ 5181071 w 5463008"/>
                <a:gd name="connsiteY4" fmla="*/ 3308350 h 4432490"/>
                <a:gd name="connsiteX5" fmla="*/ 5384271 w 5463008"/>
                <a:gd name="connsiteY5" fmla="*/ 3371850 h 4432490"/>
                <a:gd name="connsiteX6" fmla="*/ 5371571 w 5463008"/>
                <a:gd name="connsiteY6" fmla="*/ 3511550 h 4432490"/>
                <a:gd name="connsiteX7" fmla="*/ 5447771 w 5463008"/>
                <a:gd name="connsiteY7" fmla="*/ 3644900 h 4432490"/>
                <a:gd name="connsiteX8" fmla="*/ 5308071 w 5463008"/>
                <a:gd name="connsiteY8" fmla="*/ 3714750 h 4432490"/>
                <a:gd name="connsiteX9" fmla="*/ 5460471 w 5463008"/>
                <a:gd name="connsiteY9" fmla="*/ 3873500 h 4432490"/>
                <a:gd name="connsiteX10" fmla="*/ 5377921 w 5463008"/>
                <a:gd name="connsiteY10" fmla="*/ 3987800 h 4432490"/>
                <a:gd name="connsiteX11" fmla="*/ 5066771 w 5463008"/>
                <a:gd name="connsiteY11" fmla="*/ 4108450 h 4432490"/>
                <a:gd name="connsiteX12" fmla="*/ 4977871 w 5463008"/>
                <a:gd name="connsiteY12" fmla="*/ 3987800 h 4432490"/>
                <a:gd name="connsiteX13" fmla="*/ 4838171 w 5463008"/>
                <a:gd name="connsiteY13" fmla="*/ 4070350 h 4432490"/>
                <a:gd name="connsiteX14" fmla="*/ 4723871 w 5463008"/>
                <a:gd name="connsiteY14" fmla="*/ 3848100 h 4432490"/>
                <a:gd name="connsiteX15" fmla="*/ 4596871 w 5463008"/>
                <a:gd name="connsiteY15" fmla="*/ 3810000 h 4432490"/>
                <a:gd name="connsiteX16" fmla="*/ 4336521 w 5463008"/>
                <a:gd name="connsiteY16" fmla="*/ 3829050 h 4432490"/>
                <a:gd name="connsiteX17" fmla="*/ 4190471 w 5463008"/>
                <a:gd name="connsiteY17" fmla="*/ 3740150 h 4432490"/>
                <a:gd name="connsiteX18" fmla="*/ 4082521 w 5463008"/>
                <a:gd name="connsiteY18" fmla="*/ 3892550 h 4432490"/>
                <a:gd name="connsiteX19" fmla="*/ 3892021 w 5463008"/>
                <a:gd name="connsiteY19" fmla="*/ 4013200 h 4432490"/>
                <a:gd name="connsiteX20" fmla="*/ 3872971 w 5463008"/>
                <a:gd name="connsiteY20" fmla="*/ 4102100 h 4432490"/>
                <a:gd name="connsiteX21" fmla="*/ 3745971 w 5463008"/>
                <a:gd name="connsiteY21" fmla="*/ 4273550 h 4432490"/>
                <a:gd name="connsiteX22" fmla="*/ 3555471 w 5463008"/>
                <a:gd name="connsiteY22" fmla="*/ 4356100 h 4432490"/>
                <a:gd name="connsiteX23" fmla="*/ 3295121 w 5463008"/>
                <a:gd name="connsiteY23" fmla="*/ 4356100 h 4432490"/>
                <a:gd name="connsiteX24" fmla="*/ 3085571 w 5463008"/>
                <a:gd name="connsiteY24" fmla="*/ 4432300 h 4432490"/>
                <a:gd name="connsiteX25" fmla="*/ 2958571 w 5463008"/>
                <a:gd name="connsiteY25" fmla="*/ 4330700 h 4432490"/>
                <a:gd name="connsiteX26" fmla="*/ 2831571 w 5463008"/>
                <a:gd name="connsiteY26" fmla="*/ 4267200 h 4432490"/>
                <a:gd name="connsiteX27" fmla="*/ 2729971 w 5463008"/>
                <a:gd name="connsiteY27" fmla="*/ 4076700 h 4432490"/>
                <a:gd name="connsiteX28" fmla="*/ 2583921 w 5463008"/>
                <a:gd name="connsiteY28" fmla="*/ 3987800 h 4432490"/>
                <a:gd name="connsiteX29" fmla="*/ 2387071 w 5463008"/>
                <a:gd name="connsiteY29" fmla="*/ 4064000 h 4432490"/>
                <a:gd name="connsiteX30" fmla="*/ 2183871 w 5463008"/>
                <a:gd name="connsiteY30" fmla="*/ 3835400 h 4432490"/>
                <a:gd name="connsiteX31" fmla="*/ 2126721 w 5463008"/>
                <a:gd name="connsiteY31" fmla="*/ 3803650 h 4432490"/>
                <a:gd name="connsiteX32" fmla="*/ 2260071 w 5463008"/>
                <a:gd name="connsiteY32" fmla="*/ 3365500 h 4432490"/>
                <a:gd name="connsiteX33" fmla="*/ 2069571 w 5463008"/>
                <a:gd name="connsiteY33" fmla="*/ 3060700 h 4432490"/>
                <a:gd name="connsiteX34" fmla="*/ 1828271 w 5463008"/>
                <a:gd name="connsiteY34" fmla="*/ 2673350 h 4432490"/>
                <a:gd name="connsiteX35" fmla="*/ 1783821 w 5463008"/>
                <a:gd name="connsiteY35" fmla="*/ 2584450 h 4432490"/>
                <a:gd name="connsiteX36" fmla="*/ 1612371 w 5463008"/>
                <a:gd name="connsiteY36" fmla="*/ 2343150 h 4432490"/>
                <a:gd name="connsiteX37" fmla="*/ 1910821 w 5463008"/>
                <a:gd name="connsiteY37" fmla="*/ 2044700 h 4432490"/>
                <a:gd name="connsiteX38" fmla="*/ 1783821 w 5463008"/>
                <a:gd name="connsiteY38" fmla="*/ 2025650 h 4432490"/>
                <a:gd name="connsiteX39" fmla="*/ 1853671 w 5463008"/>
                <a:gd name="connsiteY39" fmla="*/ 1866900 h 4432490"/>
                <a:gd name="connsiteX40" fmla="*/ 1910821 w 5463008"/>
                <a:gd name="connsiteY40" fmla="*/ 1746250 h 4432490"/>
                <a:gd name="connsiteX41" fmla="*/ 1853671 w 5463008"/>
                <a:gd name="connsiteY41" fmla="*/ 1365250 h 4432490"/>
                <a:gd name="connsiteX42" fmla="*/ 1752071 w 5463008"/>
                <a:gd name="connsiteY42" fmla="*/ 1187450 h 4432490"/>
                <a:gd name="connsiteX43" fmla="*/ 1555221 w 5463008"/>
                <a:gd name="connsiteY43" fmla="*/ 1187450 h 4432490"/>
                <a:gd name="connsiteX44" fmla="*/ 1491721 w 5463008"/>
                <a:gd name="connsiteY44" fmla="*/ 1168400 h 4432490"/>
                <a:gd name="connsiteX45" fmla="*/ 1434571 w 5463008"/>
                <a:gd name="connsiteY45" fmla="*/ 1289050 h 4432490"/>
                <a:gd name="connsiteX46" fmla="*/ 869421 w 5463008"/>
                <a:gd name="connsiteY46" fmla="*/ 1403350 h 4432490"/>
                <a:gd name="connsiteX47" fmla="*/ 748771 w 5463008"/>
                <a:gd name="connsiteY47" fmla="*/ 1365250 h 4432490"/>
                <a:gd name="connsiteX48" fmla="*/ 501121 w 5463008"/>
                <a:gd name="connsiteY48" fmla="*/ 1454150 h 4432490"/>
                <a:gd name="connsiteX49" fmla="*/ 323321 w 5463008"/>
                <a:gd name="connsiteY49" fmla="*/ 1473200 h 4432490"/>
                <a:gd name="connsiteX50" fmla="*/ 132821 w 5463008"/>
                <a:gd name="connsiteY50" fmla="*/ 1428750 h 4432490"/>
                <a:gd name="connsiteX51" fmla="*/ 285221 w 5463008"/>
                <a:gd name="connsiteY51" fmla="*/ 1384300 h 4432490"/>
                <a:gd name="connsiteX52" fmla="*/ 329671 w 5463008"/>
                <a:gd name="connsiteY52" fmla="*/ 1270000 h 4432490"/>
                <a:gd name="connsiteX53" fmla="*/ 266171 w 5463008"/>
                <a:gd name="connsiteY53" fmla="*/ 1003300 h 4432490"/>
                <a:gd name="connsiteX54" fmla="*/ 82021 w 5463008"/>
                <a:gd name="connsiteY54" fmla="*/ 1022350 h 4432490"/>
                <a:gd name="connsiteX55" fmla="*/ 5821 w 5463008"/>
                <a:gd name="connsiteY55" fmla="*/ 825500 h 4432490"/>
                <a:gd name="connsiteX56" fmla="*/ 228071 w 5463008"/>
                <a:gd name="connsiteY56" fmla="*/ 768350 h 4432490"/>
                <a:gd name="connsiteX57" fmla="*/ 285221 w 5463008"/>
                <a:gd name="connsiteY57" fmla="*/ 666750 h 4432490"/>
                <a:gd name="connsiteX58" fmla="*/ 348721 w 5463008"/>
                <a:gd name="connsiteY58" fmla="*/ 704850 h 4432490"/>
                <a:gd name="connsiteX59" fmla="*/ 285221 w 5463008"/>
                <a:gd name="connsiteY59" fmla="*/ 565150 h 4432490"/>
                <a:gd name="connsiteX60" fmla="*/ 355071 w 5463008"/>
                <a:gd name="connsiteY60" fmla="*/ 336550 h 4432490"/>
                <a:gd name="connsiteX61" fmla="*/ 418571 w 5463008"/>
                <a:gd name="connsiteY61" fmla="*/ 120650 h 4432490"/>
                <a:gd name="connsiteX62" fmla="*/ 577321 w 5463008"/>
                <a:gd name="connsiteY62" fmla="*/ 88900 h 4432490"/>
                <a:gd name="connsiteX63" fmla="*/ 653521 w 5463008"/>
                <a:gd name="connsiteY63" fmla="*/ 0 h 4432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5463008" h="4432490">
                  <a:moveTo>
                    <a:pt x="4850871" y="2965450"/>
                  </a:moveTo>
                  <a:cubicBezTo>
                    <a:pt x="4821237" y="3025775"/>
                    <a:pt x="4791604" y="3086100"/>
                    <a:pt x="4787371" y="3124200"/>
                  </a:cubicBezTo>
                  <a:cubicBezTo>
                    <a:pt x="4783138" y="3162300"/>
                    <a:pt x="4781021" y="3194050"/>
                    <a:pt x="4825471" y="3194050"/>
                  </a:cubicBezTo>
                  <a:cubicBezTo>
                    <a:pt x="4869921" y="3194050"/>
                    <a:pt x="4994804" y="3105150"/>
                    <a:pt x="5054071" y="3124200"/>
                  </a:cubicBezTo>
                  <a:cubicBezTo>
                    <a:pt x="5113338" y="3143250"/>
                    <a:pt x="5126038" y="3267075"/>
                    <a:pt x="5181071" y="3308350"/>
                  </a:cubicBezTo>
                  <a:cubicBezTo>
                    <a:pt x="5236104" y="3349625"/>
                    <a:pt x="5352521" y="3337983"/>
                    <a:pt x="5384271" y="3371850"/>
                  </a:cubicBezTo>
                  <a:cubicBezTo>
                    <a:pt x="5416021" y="3405717"/>
                    <a:pt x="5360988" y="3466042"/>
                    <a:pt x="5371571" y="3511550"/>
                  </a:cubicBezTo>
                  <a:cubicBezTo>
                    <a:pt x="5382154" y="3557058"/>
                    <a:pt x="5458354" y="3611033"/>
                    <a:pt x="5447771" y="3644900"/>
                  </a:cubicBezTo>
                  <a:cubicBezTo>
                    <a:pt x="5437188" y="3678767"/>
                    <a:pt x="5305954" y="3676650"/>
                    <a:pt x="5308071" y="3714750"/>
                  </a:cubicBezTo>
                  <a:cubicBezTo>
                    <a:pt x="5310188" y="3752850"/>
                    <a:pt x="5448829" y="3827992"/>
                    <a:pt x="5460471" y="3873500"/>
                  </a:cubicBezTo>
                  <a:cubicBezTo>
                    <a:pt x="5472113" y="3919008"/>
                    <a:pt x="5443538" y="3948642"/>
                    <a:pt x="5377921" y="3987800"/>
                  </a:cubicBezTo>
                  <a:cubicBezTo>
                    <a:pt x="5312304" y="4026958"/>
                    <a:pt x="5133446" y="4108450"/>
                    <a:pt x="5066771" y="4108450"/>
                  </a:cubicBezTo>
                  <a:cubicBezTo>
                    <a:pt x="5000096" y="4108450"/>
                    <a:pt x="5015971" y="3994150"/>
                    <a:pt x="4977871" y="3987800"/>
                  </a:cubicBezTo>
                  <a:cubicBezTo>
                    <a:pt x="4939771" y="3981450"/>
                    <a:pt x="4880504" y="4093633"/>
                    <a:pt x="4838171" y="4070350"/>
                  </a:cubicBezTo>
                  <a:cubicBezTo>
                    <a:pt x="4795838" y="4047067"/>
                    <a:pt x="4764088" y="3891492"/>
                    <a:pt x="4723871" y="3848100"/>
                  </a:cubicBezTo>
                  <a:cubicBezTo>
                    <a:pt x="4683654" y="3804708"/>
                    <a:pt x="4661429" y="3813175"/>
                    <a:pt x="4596871" y="3810000"/>
                  </a:cubicBezTo>
                  <a:cubicBezTo>
                    <a:pt x="4532313" y="3806825"/>
                    <a:pt x="4404254" y="3840692"/>
                    <a:pt x="4336521" y="3829050"/>
                  </a:cubicBezTo>
                  <a:cubicBezTo>
                    <a:pt x="4268788" y="3817408"/>
                    <a:pt x="4232804" y="3729567"/>
                    <a:pt x="4190471" y="3740150"/>
                  </a:cubicBezTo>
                  <a:cubicBezTo>
                    <a:pt x="4148138" y="3750733"/>
                    <a:pt x="4132263" y="3847042"/>
                    <a:pt x="4082521" y="3892550"/>
                  </a:cubicBezTo>
                  <a:cubicBezTo>
                    <a:pt x="4032779" y="3938058"/>
                    <a:pt x="3926946" y="3978275"/>
                    <a:pt x="3892021" y="4013200"/>
                  </a:cubicBezTo>
                  <a:cubicBezTo>
                    <a:pt x="3857096" y="4048125"/>
                    <a:pt x="3897313" y="4058708"/>
                    <a:pt x="3872971" y="4102100"/>
                  </a:cubicBezTo>
                  <a:cubicBezTo>
                    <a:pt x="3848629" y="4145492"/>
                    <a:pt x="3798888" y="4231217"/>
                    <a:pt x="3745971" y="4273550"/>
                  </a:cubicBezTo>
                  <a:cubicBezTo>
                    <a:pt x="3693054" y="4315883"/>
                    <a:pt x="3630613" y="4342342"/>
                    <a:pt x="3555471" y="4356100"/>
                  </a:cubicBezTo>
                  <a:cubicBezTo>
                    <a:pt x="3480329" y="4369858"/>
                    <a:pt x="3373438" y="4343400"/>
                    <a:pt x="3295121" y="4356100"/>
                  </a:cubicBezTo>
                  <a:cubicBezTo>
                    <a:pt x="3216804" y="4368800"/>
                    <a:pt x="3141663" y="4436533"/>
                    <a:pt x="3085571" y="4432300"/>
                  </a:cubicBezTo>
                  <a:cubicBezTo>
                    <a:pt x="3029479" y="4428067"/>
                    <a:pt x="3000904" y="4358217"/>
                    <a:pt x="2958571" y="4330700"/>
                  </a:cubicBezTo>
                  <a:cubicBezTo>
                    <a:pt x="2916238" y="4303183"/>
                    <a:pt x="2869671" y="4309533"/>
                    <a:pt x="2831571" y="4267200"/>
                  </a:cubicBezTo>
                  <a:cubicBezTo>
                    <a:pt x="2793471" y="4224867"/>
                    <a:pt x="2771246" y="4123267"/>
                    <a:pt x="2729971" y="4076700"/>
                  </a:cubicBezTo>
                  <a:cubicBezTo>
                    <a:pt x="2688696" y="4030133"/>
                    <a:pt x="2641071" y="3989917"/>
                    <a:pt x="2583921" y="3987800"/>
                  </a:cubicBezTo>
                  <a:cubicBezTo>
                    <a:pt x="2526771" y="3985683"/>
                    <a:pt x="2453746" y="4089400"/>
                    <a:pt x="2387071" y="4064000"/>
                  </a:cubicBezTo>
                  <a:cubicBezTo>
                    <a:pt x="2320396" y="4038600"/>
                    <a:pt x="2227263" y="3878792"/>
                    <a:pt x="2183871" y="3835400"/>
                  </a:cubicBezTo>
                  <a:cubicBezTo>
                    <a:pt x="2140479" y="3792008"/>
                    <a:pt x="2114021" y="3881967"/>
                    <a:pt x="2126721" y="3803650"/>
                  </a:cubicBezTo>
                  <a:cubicBezTo>
                    <a:pt x="2139421" y="3725333"/>
                    <a:pt x="2269596" y="3489325"/>
                    <a:pt x="2260071" y="3365500"/>
                  </a:cubicBezTo>
                  <a:cubicBezTo>
                    <a:pt x="2250546" y="3241675"/>
                    <a:pt x="2141538" y="3176058"/>
                    <a:pt x="2069571" y="3060700"/>
                  </a:cubicBezTo>
                  <a:cubicBezTo>
                    <a:pt x="1997604" y="2945342"/>
                    <a:pt x="1875896" y="2752725"/>
                    <a:pt x="1828271" y="2673350"/>
                  </a:cubicBezTo>
                  <a:cubicBezTo>
                    <a:pt x="1780646" y="2593975"/>
                    <a:pt x="1819804" y="2639483"/>
                    <a:pt x="1783821" y="2584450"/>
                  </a:cubicBezTo>
                  <a:cubicBezTo>
                    <a:pt x="1747838" y="2529417"/>
                    <a:pt x="1591204" y="2433108"/>
                    <a:pt x="1612371" y="2343150"/>
                  </a:cubicBezTo>
                  <a:cubicBezTo>
                    <a:pt x="1633538" y="2253192"/>
                    <a:pt x="1882246" y="2097617"/>
                    <a:pt x="1910821" y="2044700"/>
                  </a:cubicBezTo>
                  <a:cubicBezTo>
                    <a:pt x="1939396" y="1991783"/>
                    <a:pt x="1793346" y="2055283"/>
                    <a:pt x="1783821" y="2025650"/>
                  </a:cubicBezTo>
                  <a:cubicBezTo>
                    <a:pt x="1774296" y="1996017"/>
                    <a:pt x="1832504" y="1913467"/>
                    <a:pt x="1853671" y="1866900"/>
                  </a:cubicBezTo>
                  <a:cubicBezTo>
                    <a:pt x="1874838" y="1820333"/>
                    <a:pt x="1910821" y="1829858"/>
                    <a:pt x="1910821" y="1746250"/>
                  </a:cubicBezTo>
                  <a:cubicBezTo>
                    <a:pt x="1910821" y="1662642"/>
                    <a:pt x="1880129" y="1458383"/>
                    <a:pt x="1853671" y="1365250"/>
                  </a:cubicBezTo>
                  <a:cubicBezTo>
                    <a:pt x="1827213" y="1272117"/>
                    <a:pt x="1801813" y="1217083"/>
                    <a:pt x="1752071" y="1187450"/>
                  </a:cubicBezTo>
                  <a:cubicBezTo>
                    <a:pt x="1702329" y="1157817"/>
                    <a:pt x="1598613" y="1190625"/>
                    <a:pt x="1555221" y="1187450"/>
                  </a:cubicBezTo>
                  <a:cubicBezTo>
                    <a:pt x="1511829" y="1184275"/>
                    <a:pt x="1511829" y="1151467"/>
                    <a:pt x="1491721" y="1168400"/>
                  </a:cubicBezTo>
                  <a:cubicBezTo>
                    <a:pt x="1471613" y="1185333"/>
                    <a:pt x="1538288" y="1249892"/>
                    <a:pt x="1434571" y="1289050"/>
                  </a:cubicBezTo>
                  <a:cubicBezTo>
                    <a:pt x="1330854" y="1328208"/>
                    <a:pt x="983721" y="1390650"/>
                    <a:pt x="869421" y="1403350"/>
                  </a:cubicBezTo>
                  <a:cubicBezTo>
                    <a:pt x="755121" y="1416050"/>
                    <a:pt x="810154" y="1356783"/>
                    <a:pt x="748771" y="1365250"/>
                  </a:cubicBezTo>
                  <a:cubicBezTo>
                    <a:pt x="687388" y="1373717"/>
                    <a:pt x="572029" y="1436158"/>
                    <a:pt x="501121" y="1454150"/>
                  </a:cubicBezTo>
                  <a:cubicBezTo>
                    <a:pt x="430213" y="1472142"/>
                    <a:pt x="384704" y="1477433"/>
                    <a:pt x="323321" y="1473200"/>
                  </a:cubicBezTo>
                  <a:cubicBezTo>
                    <a:pt x="261938" y="1468967"/>
                    <a:pt x="139171" y="1443567"/>
                    <a:pt x="132821" y="1428750"/>
                  </a:cubicBezTo>
                  <a:cubicBezTo>
                    <a:pt x="126471" y="1413933"/>
                    <a:pt x="252413" y="1410758"/>
                    <a:pt x="285221" y="1384300"/>
                  </a:cubicBezTo>
                  <a:cubicBezTo>
                    <a:pt x="318029" y="1357842"/>
                    <a:pt x="332846" y="1333500"/>
                    <a:pt x="329671" y="1270000"/>
                  </a:cubicBezTo>
                  <a:cubicBezTo>
                    <a:pt x="326496" y="1206500"/>
                    <a:pt x="307446" y="1044575"/>
                    <a:pt x="266171" y="1003300"/>
                  </a:cubicBezTo>
                  <a:cubicBezTo>
                    <a:pt x="224896" y="962025"/>
                    <a:pt x="125413" y="1051983"/>
                    <a:pt x="82021" y="1022350"/>
                  </a:cubicBezTo>
                  <a:cubicBezTo>
                    <a:pt x="38629" y="992717"/>
                    <a:pt x="-18521" y="867833"/>
                    <a:pt x="5821" y="825500"/>
                  </a:cubicBezTo>
                  <a:cubicBezTo>
                    <a:pt x="30163" y="783167"/>
                    <a:pt x="181504" y="794808"/>
                    <a:pt x="228071" y="768350"/>
                  </a:cubicBezTo>
                  <a:cubicBezTo>
                    <a:pt x="274638" y="741892"/>
                    <a:pt x="265113" y="677333"/>
                    <a:pt x="285221" y="666750"/>
                  </a:cubicBezTo>
                  <a:cubicBezTo>
                    <a:pt x="305329" y="656167"/>
                    <a:pt x="348721" y="721783"/>
                    <a:pt x="348721" y="704850"/>
                  </a:cubicBezTo>
                  <a:cubicBezTo>
                    <a:pt x="348721" y="687917"/>
                    <a:pt x="284163" y="626533"/>
                    <a:pt x="285221" y="565150"/>
                  </a:cubicBezTo>
                  <a:cubicBezTo>
                    <a:pt x="286279" y="503767"/>
                    <a:pt x="332846" y="410633"/>
                    <a:pt x="355071" y="336550"/>
                  </a:cubicBezTo>
                  <a:cubicBezTo>
                    <a:pt x="377296" y="262467"/>
                    <a:pt x="381529" y="161925"/>
                    <a:pt x="418571" y="120650"/>
                  </a:cubicBezTo>
                  <a:cubicBezTo>
                    <a:pt x="455613" y="79375"/>
                    <a:pt x="538163" y="109008"/>
                    <a:pt x="577321" y="88900"/>
                  </a:cubicBezTo>
                  <a:cubicBezTo>
                    <a:pt x="616479" y="68792"/>
                    <a:pt x="635000" y="34396"/>
                    <a:pt x="653521" y="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  <p:sp>
          <p:nvSpPr>
            <p:cNvPr id="14" name="Forme libre : forme 13">
              <a:extLst>
                <a:ext uri="{FF2B5EF4-FFF2-40B4-BE49-F238E27FC236}">
                  <a16:creationId xmlns:a16="http://schemas.microsoft.com/office/drawing/2014/main" id="{4BEAE9BB-B4E2-4D9D-A0E1-3456242A1240}"/>
                </a:ext>
              </a:extLst>
            </p:cNvPr>
            <p:cNvSpPr/>
            <p:nvPr/>
          </p:nvSpPr>
          <p:spPr>
            <a:xfrm>
              <a:off x="3549650" y="692150"/>
              <a:ext cx="1968500" cy="1435100"/>
            </a:xfrm>
            <a:custGeom>
              <a:avLst/>
              <a:gdLst>
                <a:gd name="connsiteX0" fmla="*/ 0 w 1968500"/>
                <a:gd name="connsiteY0" fmla="*/ 1435100 h 1435100"/>
                <a:gd name="connsiteX1" fmla="*/ 57150 w 1968500"/>
                <a:gd name="connsiteY1" fmla="*/ 1314450 h 1435100"/>
                <a:gd name="connsiteX2" fmla="*/ 12700 w 1968500"/>
                <a:gd name="connsiteY2" fmla="*/ 1257300 h 1435100"/>
                <a:gd name="connsiteX3" fmla="*/ 76200 w 1968500"/>
                <a:gd name="connsiteY3" fmla="*/ 1149350 h 1435100"/>
                <a:gd name="connsiteX4" fmla="*/ 57150 w 1968500"/>
                <a:gd name="connsiteY4" fmla="*/ 1060450 h 1435100"/>
                <a:gd name="connsiteX5" fmla="*/ 234950 w 1968500"/>
                <a:gd name="connsiteY5" fmla="*/ 1206500 h 1435100"/>
                <a:gd name="connsiteX6" fmla="*/ 368300 w 1968500"/>
                <a:gd name="connsiteY6" fmla="*/ 1092200 h 1435100"/>
                <a:gd name="connsiteX7" fmla="*/ 514350 w 1968500"/>
                <a:gd name="connsiteY7" fmla="*/ 1035050 h 1435100"/>
                <a:gd name="connsiteX8" fmla="*/ 444500 w 1968500"/>
                <a:gd name="connsiteY8" fmla="*/ 863600 h 1435100"/>
                <a:gd name="connsiteX9" fmla="*/ 552450 w 1968500"/>
                <a:gd name="connsiteY9" fmla="*/ 749300 h 1435100"/>
                <a:gd name="connsiteX10" fmla="*/ 457200 w 1968500"/>
                <a:gd name="connsiteY10" fmla="*/ 596900 h 1435100"/>
                <a:gd name="connsiteX11" fmla="*/ 247650 w 1968500"/>
                <a:gd name="connsiteY11" fmla="*/ 482600 h 1435100"/>
                <a:gd name="connsiteX12" fmla="*/ 419100 w 1968500"/>
                <a:gd name="connsiteY12" fmla="*/ 457200 h 1435100"/>
                <a:gd name="connsiteX13" fmla="*/ 444500 w 1968500"/>
                <a:gd name="connsiteY13" fmla="*/ 298450 h 1435100"/>
                <a:gd name="connsiteX14" fmla="*/ 400050 w 1968500"/>
                <a:gd name="connsiteY14" fmla="*/ 203200 h 1435100"/>
                <a:gd name="connsiteX15" fmla="*/ 520700 w 1968500"/>
                <a:gd name="connsiteY15" fmla="*/ 196850 h 1435100"/>
                <a:gd name="connsiteX16" fmla="*/ 692150 w 1968500"/>
                <a:gd name="connsiteY16" fmla="*/ 247650 h 1435100"/>
                <a:gd name="connsiteX17" fmla="*/ 749300 w 1968500"/>
                <a:gd name="connsiteY17" fmla="*/ 234950 h 1435100"/>
                <a:gd name="connsiteX18" fmla="*/ 723900 w 1968500"/>
                <a:gd name="connsiteY18" fmla="*/ 177800 h 1435100"/>
                <a:gd name="connsiteX19" fmla="*/ 901700 w 1968500"/>
                <a:gd name="connsiteY19" fmla="*/ 152400 h 1435100"/>
                <a:gd name="connsiteX20" fmla="*/ 1028700 w 1968500"/>
                <a:gd name="connsiteY20" fmla="*/ 241300 h 1435100"/>
                <a:gd name="connsiteX21" fmla="*/ 1149350 w 1968500"/>
                <a:gd name="connsiteY21" fmla="*/ 241300 h 1435100"/>
                <a:gd name="connsiteX22" fmla="*/ 1371600 w 1968500"/>
                <a:gd name="connsiteY22" fmla="*/ 114300 h 1435100"/>
                <a:gd name="connsiteX23" fmla="*/ 1771650 w 1968500"/>
                <a:gd name="connsiteY23" fmla="*/ 101600 h 1435100"/>
                <a:gd name="connsiteX24" fmla="*/ 1968500 w 1968500"/>
                <a:gd name="connsiteY24" fmla="*/ 0 h 1435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968500" h="1435100">
                  <a:moveTo>
                    <a:pt x="0" y="1435100"/>
                  </a:moveTo>
                  <a:cubicBezTo>
                    <a:pt x="27516" y="1389591"/>
                    <a:pt x="55033" y="1344083"/>
                    <a:pt x="57150" y="1314450"/>
                  </a:cubicBezTo>
                  <a:cubicBezTo>
                    <a:pt x="59267" y="1284817"/>
                    <a:pt x="9525" y="1284817"/>
                    <a:pt x="12700" y="1257300"/>
                  </a:cubicBezTo>
                  <a:cubicBezTo>
                    <a:pt x="15875" y="1229783"/>
                    <a:pt x="68792" y="1182158"/>
                    <a:pt x="76200" y="1149350"/>
                  </a:cubicBezTo>
                  <a:cubicBezTo>
                    <a:pt x="83608" y="1116542"/>
                    <a:pt x="30692" y="1050925"/>
                    <a:pt x="57150" y="1060450"/>
                  </a:cubicBezTo>
                  <a:cubicBezTo>
                    <a:pt x="83608" y="1069975"/>
                    <a:pt x="183092" y="1201208"/>
                    <a:pt x="234950" y="1206500"/>
                  </a:cubicBezTo>
                  <a:cubicBezTo>
                    <a:pt x="286808" y="1211792"/>
                    <a:pt x="321733" y="1120775"/>
                    <a:pt x="368300" y="1092200"/>
                  </a:cubicBezTo>
                  <a:cubicBezTo>
                    <a:pt x="414867" y="1063625"/>
                    <a:pt x="501650" y="1073150"/>
                    <a:pt x="514350" y="1035050"/>
                  </a:cubicBezTo>
                  <a:cubicBezTo>
                    <a:pt x="527050" y="996950"/>
                    <a:pt x="438150" y="911225"/>
                    <a:pt x="444500" y="863600"/>
                  </a:cubicBezTo>
                  <a:cubicBezTo>
                    <a:pt x="450850" y="815975"/>
                    <a:pt x="550333" y="793750"/>
                    <a:pt x="552450" y="749300"/>
                  </a:cubicBezTo>
                  <a:cubicBezTo>
                    <a:pt x="554567" y="704850"/>
                    <a:pt x="508000" y="641350"/>
                    <a:pt x="457200" y="596900"/>
                  </a:cubicBezTo>
                  <a:cubicBezTo>
                    <a:pt x="406400" y="552450"/>
                    <a:pt x="254000" y="505883"/>
                    <a:pt x="247650" y="482600"/>
                  </a:cubicBezTo>
                  <a:cubicBezTo>
                    <a:pt x="241300" y="459317"/>
                    <a:pt x="386292" y="487892"/>
                    <a:pt x="419100" y="457200"/>
                  </a:cubicBezTo>
                  <a:cubicBezTo>
                    <a:pt x="451908" y="426508"/>
                    <a:pt x="447675" y="340783"/>
                    <a:pt x="444500" y="298450"/>
                  </a:cubicBezTo>
                  <a:cubicBezTo>
                    <a:pt x="441325" y="256117"/>
                    <a:pt x="387350" y="220133"/>
                    <a:pt x="400050" y="203200"/>
                  </a:cubicBezTo>
                  <a:cubicBezTo>
                    <a:pt x="412750" y="186267"/>
                    <a:pt x="472017" y="189442"/>
                    <a:pt x="520700" y="196850"/>
                  </a:cubicBezTo>
                  <a:cubicBezTo>
                    <a:pt x="569383" y="204258"/>
                    <a:pt x="654050" y="241300"/>
                    <a:pt x="692150" y="247650"/>
                  </a:cubicBezTo>
                  <a:cubicBezTo>
                    <a:pt x="730250" y="254000"/>
                    <a:pt x="744008" y="246592"/>
                    <a:pt x="749300" y="234950"/>
                  </a:cubicBezTo>
                  <a:cubicBezTo>
                    <a:pt x="754592" y="223308"/>
                    <a:pt x="698500" y="191558"/>
                    <a:pt x="723900" y="177800"/>
                  </a:cubicBezTo>
                  <a:cubicBezTo>
                    <a:pt x="749300" y="164042"/>
                    <a:pt x="850900" y="141817"/>
                    <a:pt x="901700" y="152400"/>
                  </a:cubicBezTo>
                  <a:cubicBezTo>
                    <a:pt x="952500" y="162983"/>
                    <a:pt x="987425" y="226483"/>
                    <a:pt x="1028700" y="241300"/>
                  </a:cubicBezTo>
                  <a:cubicBezTo>
                    <a:pt x="1069975" y="256117"/>
                    <a:pt x="1092200" y="262467"/>
                    <a:pt x="1149350" y="241300"/>
                  </a:cubicBezTo>
                  <a:cubicBezTo>
                    <a:pt x="1206500" y="220133"/>
                    <a:pt x="1267883" y="137583"/>
                    <a:pt x="1371600" y="114300"/>
                  </a:cubicBezTo>
                  <a:cubicBezTo>
                    <a:pt x="1475317" y="91017"/>
                    <a:pt x="1672167" y="120650"/>
                    <a:pt x="1771650" y="101600"/>
                  </a:cubicBezTo>
                  <a:cubicBezTo>
                    <a:pt x="1871133" y="82550"/>
                    <a:pt x="1919816" y="41275"/>
                    <a:pt x="1968500" y="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</p:grpSp>
      <p:sp>
        <p:nvSpPr>
          <p:cNvPr id="104" name="Forme libre : forme 103">
            <a:extLst>
              <a:ext uri="{FF2B5EF4-FFF2-40B4-BE49-F238E27FC236}">
                <a16:creationId xmlns:a16="http://schemas.microsoft.com/office/drawing/2014/main" id="{18E1A2A4-CCB5-4950-9868-E128D50B53C6}"/>
              </a:ext>
            </a:extLst>
          </p:cNvPr>
          <p:cNvSpPr/>
          <p:nvPr/>
        </p:nvSpPr>
        <p:spPr>
          <a:xfrm>
            <a:off x="6533169" y="1163224"/>
            <a:ext cx="504455" cy="473505"/>
          </a:xfrm>
          <a:custGeom>
            <a:avLst/>
            <a:gdLst>
              <a:gd name="connsiteX0" fmla="*/ 981 w 504455"/>
              <a:gd name="connsiteY0" fmla="*/ 344107 h 473505"/>
              <a:gd name="connsiteX1" fmla="*/ 27175 w 504455"/>
              <a:gd name="connsiteY1" fmla="*/ 410782 h 473505"/>
              <a:gd name="connsiteX2" fmla="*/ 17650 w 504455"/>
              <a:gd name="connsiteY2" fmla="*/ 456026 h 473505"/>
              <a:gd name="connsiteX3" fmla="*/ 60512 w 504455"/>
              <a:gd name="connsiteY3" fmla="*/ 470314 h 473505"/>
              <a:gd name="connsiteX4" fmla="*/ 174812 w 504455"/>
              <a:gd name="connsiteY4" fmla="*/ 398876 h 473505"/>
              <a:gd name="connsiteX5" fmla="*/ 251012 w 504455"/>
              <a:gd name="connsiteY5" fmla="*/ 441739 h 473505"/>
              <a:gd name="connsiteX6" fmla="*/ 293875 w 504455"/>
              <a:gd name="connsiteY6" fmla="*/ 389351 h 473505"/>
              <a:gd name="connsiteX7" fmla="*/ 370075 w 504455"/>
              <a:gd name="connsiteY7" fmla="*/ 341726 h 473505"/>
              <a:gd name="connsiteX8" fmla="*/ 346262 w 504455"/>
              <a:gd name="connsiteY8" fmla="*/ 263145 h 473505"/>
              <a:gd name="connsiteX9" fmla="*/ 448656 w 504455"/>
              <a:gd name="connsiteY9" fmla="*/ 201232 h 473505"/>
              <a:gd name="connsiteX10" fmla="*/ 420081 w 504455"/>
              <a:gd name="connsiteY10" fmla="*/ 110745 h 473505"/>
              <a:gd name="connsiteX11" fmla="*/ 498662 w 504455"/>
              <a:gd name="connsiteY11" fmla="*/ 46451 h 473505"/>
              <a:gd name="connsiteX12" fmla="*/ 474850 w 504455"/>
              <a:gd name="connsiteY12" fmla="*/ 3589 h 473505"/>
              <a:gd name="connsiteX13" fmla="*/ 286731 w 504455"/>
              <a:gd name="connsiteY13" fmla="*/ 141701 h 473505"/>
              <a:gd name="connsiteX14" fmla="*/ 215294 w 504455"/>
              <a:gd name="connsiteY14" fmla="*/ 120270 h 473505"/>
              <a:gd name="connsiteX15" fmla="*/ 115281 w 504455"/>
              <a:gd name="connsiteY15" fmla="*/ 179801 h 473505"/>
              <a:gd name="connsiteX16" fmla="*/ 158144 w 504455"/>
              <a:gd name="connsiteY16" fmla="*/ 277432 h 473505"/>
              <a:gd name="connsiteX17" fmla="*/ 67656 w 504455"/>
              <a:gd name="connsiteY17" fmla="*/ 315532 h 473505"/>
              <a:gd name="connsiteX18" fmla="*/ 981 w 504455"/>
              <a:gd name="connsiteY18" fmla="*/ 344107 h 4735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504455" h="473505">
                <a:moveTo>
                  <a:pt x="981" y="344107"/>
                </a:moveTo>
                <a:cubicBezTo>
                  <a:pt x="-5766" y="359982"/>
                  <a:pt x="24397" y="392129"/>
                  <a:pt x="27175" y="410782"/>
                </a:cubicBezTo>
                <a:cubicBezTo>
                  <a:pt x="29953" y="429435"/>
                  <a:pt x="12094" y="446104"/>
                  <a:pt x="17650" y="456026"/>
                </a:cubicBezTo>
                <a:cubicBezTo>
                  <a:pt x="23206" y="465948"/>
                  <a:pt x="34319" y="479839"/>
                  <a:pt x="60512" y="470314"/>
                </a:cubicBezTo>
                <a:cubicBezTo>
                  <a:pt x="86705" y="460789"/>
                  <a:pt x="143062" y="403638"/>
                  <a:pt x="174812" y="398876"/>
                </a:cubicBezTo>
                <a:cubicBezTo>
                  <a:pt x="206562" y="394114"/>
                  <a:pt x="231168" y="443327"/>
                  <a:pt x="251012" y="441739"/>
                </a:cubicBezTo>
                <a:cubicBezTo>
                  <a:pt x="270856" y="440152"/>
                  <a:pt x="274031" y="406020"/>
                  <a:pt x="293875" y="389351"/>
                </a:cubicBezTo>
                <a:cubicBezTo>
                  <a:pt x="313719" y="372682"/>
                  <a:pt x="361344" y="362760"/>
                  <a:pt x="370075" y="341726"/>
                </a:cubicBezTo>
                <a:cubicBezTo>
                  <a:pt x="378806" y="320692"/>
                  <a:pt x="333165" y="286561"/>
                  <a:pt x="346262" y="263145"/>
                </a:cubicBezTo>
                <a:cubicBezTo>
                  <a:pt x="359359" y="239729"/>
                  <a:pt x="436353" y="226632"/>
                  <a:pt x="448656" y="201232"/>
                </a:cubicBezTo>
                <a:cubicBezTo>
                  <a:pt x="460959" y="175832"/>
                  <a:pt x="411747" y="136542"/>
                  <a:pt x="420081" y="110745"/>
                </a:cubicBezTo>
                <a:cubicBezTo>
                  <a:pt x="428415" y="84948"/>
                  <a:pt x="489534" y="64310"/>
                  <a:pt x="498662" y="46451"/>
                </a:cubicBezTo>
                <a:cubicBezTo>
                  <a:pt x="507790" y="28592"/>
                  <a:pt x="510172" y="-12286"/>
                  <a:pt x="474850" y="3589"/>
                </a:cubicBezTo>
                <a:cubicBezTo>
                  <a:pt x="439528" y="19464"/>
                  <a:pt x="329990" y="122254"/>
                  <a:pt x="286731" y="141701"/>
                </a:cubicBezTo>
                <a:cubicBezTo>
                  <a:pt x="243472" y="161148"/>
                  <a:pt x="243869" y="113920"/>
                  <a:pt x="215294" y="120270"/>
                </a:cubicBezTo>
                <a:cubicBezTo>
                  <a:pt x="186719" y="126620"/>
                  <a:pt x="124806" y="153608"/>
                  <a:pt x="115281" y="179801"/>
                </a:cubicBezTo>
                <a:cubicBezTo>
                  <a:pt x="105756" y="205994"/>
                  <a:pt x="166081" y="254810"/>
                  <a:pt x="158144" y="277432"/>
                </a:cubicBezTo>
                <a:cubicBezTo>
                  <a:pt x="150207" y="300054"/>
                  <a:pt x="91865" y="306404"/>
                  <a:pt x="67656" y="315532"/>
                </a:cubicBezTo>
                <a:cubicBezTo>
                  <a:pt x="43447" y="324660"/>
                  <a:pt x="7728" y="328232"/>
                  <a:pt x="981" y="344107"/>
                </a:cubicBezTo>
                <a:close/>
              </a:path>
            </a:pathLst>
          </a:custGeom>
          <a:solidFill>
            <a:schemeClr val="accent6">
              <a:lumMod val="75000"/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07" name="Forme libre : forme 106">
            <a:extLst>
              <a:ext uri="{FF2B5EF4-FFF2-40B4-BE49-F238E27FC236}">
                <a16:creationId xmlns:a16="http://schemas.microsoft.com/office/drawing/2014/main" id="{67171794-E416-41E8-BC5B-7C976F56621F}"/>
              </a:ext>
            </a:extLst>
          </p:cNvPr>
          <p:cNvSpPr/>
          <p:nvPr/>
        </p:nvSpPr>
        <p:spPr>
          <a:xfrm>
            <a:off x="5768470" y="4138303"/>
            <a:ext cx="131962" cy="176827"/>
          </a:xfrm>
          <a:custGeom>
            <a:avLst/>
            <a:gdLst>
              <a:gd name="connsiteX0" fmla="*/ 125124 w 131962"/>
              <a:gd name="connsiteY0" fmla="*/ 2691 h 176827"/>
              <a:gd name="connsiteX1" fmla="*/ 1299 w 131962"/>
              <a:gd name="connsiteY1" fmla="*/ 66985 h 176827"/>
              <a:gd name="connsiteX2" fmla="*/ 63211 w 131962"/>
              <a:gd name="connsiteY2" fmla="*/ 166997 h 176827"/>
              <a:gd name="connsiteX3" fmla="*/ 110836 w 131962"/>
              <a:gd name="connsiteY3" fmla="*/ 157472 h 176827"/>
              <a:gd name="connsiteX4" fmla="*/ 125124 w 131962"/>
              <a:gd name="connsiteY4" fmla="*/ 2691 h 1768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1962" h="176827">
                <a:moveTo>
                  <a:pt x="125124" y="2691"/>
                </a:moveTo>
                <a:cubicBezTo>
                  <a:pt x="106868" y="-12390"/>
                  <a:pt x="11618" y="39601"/>
                  <a:pt x="1299" y="66985"/>
                </a:cubicBezTo>
                <a:cubicBezTo>
                  <a:pt x="-9020" y="94369"/>
                  <a:pt x="44955" y="151916"/>
                  <a:pt x="63211" y="166997"/>
                </a:cubicBezTo>
                <a:cubicBezTo>
                  <a:pt x="81467" y="182078"/>
                  <a:pt x="101311" y="180491"/>
                  <a:pt x="110836" y="157472"/>
                </a:cubicBezTo>
                <a:cubicBezTo>
                  <a:pt x="120361" y="134453"/>
                  <a:pt x="143380" y="17772"/>
                  <a:pt x="125124" y="2691"/>
                </a:cubicBezTo>
                <a:close/>
              </a:path>
            </a:pathLst>
          </a:custGeom>
          <a:solidFill>
            <a:schemeClr val="accent6">
              <a:lumMod val="75000"/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08" name="Forme libre : forme 107">
            <a:extLst>
              <a:ext uri="{FF2B5EF4-FFF2-40B4-BE49-F238E27FC236}">
                <a16:creationId xmlns:a16="http://schemas.microsoft.com/office/drawing/2014/main" id="{11EC3AC3-BD93-4C29-9A5E-97EB15E54783}"/>
              </a:ext>
            </a:extLst>
          </p:cNvPr>
          <p:cNvSpPr/>
          <p:nvPr/>
        </p:nvSpPr>
        <p:spPr>
          <a:xfrm>
            <a:off x="6535613" y="5586277"/>
            <a:ext cx="191424" cy="109974"/>
          </a:xfrm>
          <a:custGeom>
            <a:avLst/>
            <a:gdLst>
              <a:gd name="connsiteX0" fmla="*/ 143793 w 191424"/>
              <a:gd name="connsiteY0" fmla="*/ 136 h 109974"/>
              <a:gd name="connsiteX1" fmla="*/ 3300 w 191424"/>
              <a:gd name="connsiteY1" fmla="*/ 69192 h 109974"/>
              <a:gd name="connsiteX2" fmla="*/ 53306 w 191424"/>
              <a:gd name="connsiteY2" fmla="*/ 109673 h 109974"/>
              <a:gd name="connsiteX3" fmla="*/ 153318 w 191424"/>
              <a:gd name="connsiteY3" fmla="*/ 85861 h 109974"/>
              <a:gd name="connsiteX4" fmla="*/ 191418 w 191424"/>
              <a:gd name="connsiteY4" fmla="*/ 52523 h 109974"/>
              <a:gd name="connsiteX5" fmla="*/ 143793 w 191424"/>
              <a:gd name="connsiteY5" fmla="*/ 136 h 1099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1424" h="109974">
                <a:moveTo>
                  <a:pt x="143793" y="136"/>
                </a:moveTo>
                <a:cubicBezTo>
                  <a:pt x="112440" y="2914"/>
                  <a:pt x="18381" y="50936"/>
                  <a:pt x="3300" y="69192"/>
                </a:cubicBezTo>
                <a:cubicBezTo>
                  <a:pt x="-11781" y="87448"/>
                  <a:pt x="28303" y="106895"/>
                  <a:pt x="53306" y="109673"/>
                </a:cubicBezTo>
                <a:cubicBezTo>
                  <a:pt x="78309" y="112451"/>
                  <a:pt x="130299" y="95386"/>
                  <a:pt x="153318" y="85861"/>
                </a:cubicBezTo>
                <a:cubicBezTo>
                  <a:pt x="176337" y="76336"/>
                  <a:pt x="191021" y="67207"/>
                  <a:pt x="191418" y="52523"/>
                </a:cubicBezTo>
                <a:cubicBezTo>
                  <a:pt x="191815" y="37839"/>
                  <a:pt x="175146" y="-2642"/>
                  <a:pt x="143793" y="136"/>
                </a:cubicBezTo>
                <a:close/>
              </a:path>
            </a:pathLst>
          </a:custGeom>
          <a:solidFill>
            <a:schemeClr val="accent6">
              <a:lumMod val="75000"/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14" name="Forme libre : forme 113">
            <a:extLst>
              <a:ext uri="{FF2B5EF4-FFF2-40B4-BE49-F238E27FC236}">
                <a16:creationId xmlns:a16="http://schemas.microsoft.com/office/drawing/2014/main" id="{13223CDD-B8C1-4CF4-9F5B-533F40F34512}"/>
              </a:ext>
            </a:extLst>
          </p:cNvPr>
          <p:cNvSpPr/>
          <p:nvPr/>
        </p:nvSpPr>
        <p:spPr>
          <a:xfrm>
            <a:off x="4320172" y="1548514"/>
            <a:ext cx="1179423" cy="633195"/>
          </a:xfrm>
          <a:custGeom>
            <a:avLst/>
            <a:gdLst>
              <a:gd name="connsiteX0" fmla="*/ 826057 w 1179423"/>
              <a:gd name="connsiteY0" fmla="*/ 315 h 633195"/>
              <a:gd name="connsiteX1" fmla="*/ 931278 w 1179423"/>
              <a:gd name="connsiteY1" fmla="*/ 26286 h 633195"/>
              <a:gd name="connsiteX2" fmla="*/ 943978 w 1179423"/>
              <a:gd name="connsiteY2" fmla="*/ 108836 h 633195"/>
              <a:gd name="connsiteX3" fmla="*/ 1131303 w 1179423"/>
              <a:gd name="connsiteY3" fmla="*/ 10411 h 633195"/>
              <a:gd name="connsiteX4" fmla="*/ 1178928 w 1179423"/>
              <a:gd name="connsiteY4" fmla="*/ 32636 h 633195"/>
              <a:gd name="connsiteX5" fmla="*/ 1112253 w 1179423"/>
              <a:gd name="connsiteY5" fmla="*/ 115186 h 633195"/>
              <a:gd name="connsiteX6" fmla="*/ 924928 w 1179423"/>
              <a:gd name="connsiteY6" fmla="*/ 254886 h 633195"/>
              <a:gd name="connsiteX7" fmla="*/ 797928 w 1179423"/>
              <a:gd name="connsiteY7" fmla="*/ 400936 h 633195"/>
              <a:gd name="connsiteX8" fmla="*/ 667753 w 1179423"/>
              <a:gd name="connsiteY8" fmla="*/ 477136 h 633195"/>
              <a:gd name="connsiteX9" fmla="*/ 667753 w 1179423"/>
              <a:gd name="connsiteY9" fmla="*/ 505711 h 633195"/>
              <a:gd name="connsiteX10" fmla="*/ 420103 w 1179423"/>
              <a:gd name="connsiteY10" fmla="*/ 632711 h 633195"/>
              <a:gd name="connsiteX11" fmla="*/ 385178 w 1179423"/>
              <a:gd name="connsiteY11" fmla="*/ 550161 h 633195"/>
              <a:gd name="connsiteX12" fmla="*/ 305803 w 1179423"/>
              <a:gd name="connsiteY12" fmla="*/ 572386 h 633195"/>
              <a:gd name="connsiteX13" fmla="*/ 235953 w 1179423"/>
              <a:gd name="connsiteY13" fmla="*/ 496186 h 633195"/>
              <a:gd name="connsiteX14" fmla="*/ 166103 w 1179423"/>
              <a:gd name="connsiteY14" fmla="*/ 588261 h 633195"/>
              <a:gd name="connsiteX15" fmla="*/ 99428 w 1179423"/>
              <a:gd name="connsiteY15" fmla="*/ 556511 h 633195"/>
              <a:gd name="connsiteX16" fmla="*/ 4178 w 1179423"/>
              <a:gd name="connsiteY16" fmla="*/ 467611 h 633195"/>
              <a:gd name="connsiteX17" fmla="*/ 248653 w 1179423"/>
              <a:gd name="connsiteY17" fmla="*/ 369186 h 633195"/>
              <a:gd name="connsiteX18" fmla="*/ 248653 w 1179423"/>
              <a:gd name="connsiteY18" fmla="*/ 277111 h 633195"/>
              <a:gd name="connsiteX19" fmla="*/ 366128 w 1179423"/>
              <a:gd name="connsiteY19" fmla="*/ 181861 h 633195"/>
              <a:gd name="connsiteX20" fmla="*/ 437007 w 1179423"/>
              <a:gd name="connsiteY20" fmla="*/ 151019 h 633195"/>
              <a:gd name="connsiteX21" fmla="*/ 417921 w 1179423"/>
              <a:gd name="connsiteY21" fmla="*/ 130863 h 633195"/>
              <a:gd name="connsiteX22" fmla="*/ 413753 w 1179423"/>
              <a:gd name="connsiteY22" fmla="*/ 105661 h 633195"/>
              <a:gd name="connsiteX23" fmla="*/ 461378 w 1179423"/>
              <a:gd name="connsiteY23" fmla="*/ 51686 h 633195"/>
              <a:gd name="connsiteX24" fmla="*/ 585203 w 1179423"/>
              <a:gd name="connsiteY24" fmla="*/ 35811 h 633195"/>
              <a:gd name="connsiteX25" fmla="*/ 645528 w 1179423"/>
              <a:gd name="connsiteY25" fmla="*/ 89786 h 633195"/>
              <a:gd name="connsiteX26" fmla="*/ 543928 w 1179423"/>
              <a:gd name="connsiteY26" fmla="*/ 108836 h 633195"/>
              <a:gd name="connsiteX27" fmla="*/ 569824 w 1179423"/>
              <a:gd name="connsiteY27" fmla="*/ 155940 h 633195"/>
              <a:gd name="connsiteX28" fmla="*/ 570096 w 1179423"/>
              <a:gd name="connsiteY28" fmla="*/ 156553 h 633195"/>
              <a:gd name="connsiteX29" fmla="*/ 590983 w 1179423"/>
              <a:gd name="connsiteY29" fmla="*/ 141752 h 633195"/>
              <a:gd name="connsiteX30" fmla="*/ 778878 w 1179423"/>
              <a:gd name="connsiteY30" fmla="*/ 10411 h 633195"/>
              <a:gd name="connsiteX31" fmla="*/ 826057 w 1179423"/>
              <a:gd name="connsiteY31" fmla="*/ 315 h 6331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1179423" h="633195">
                <a:moveTo>
                  <a:pt x="826057" y="315"/>
                </a:moveTo>
                <a:cubicBezTo>
                  <a:pt x="871548" y="-2488"/>
                  <a:pt x="910640" y="13983"/>
                  <a:pt x="931278" y="26286"/>
                </a:cubicBezTo>
                <a:cubicBezTo>
                  <a:pt x="958795" y="42690"/>
                  <a:pt x="910641" y="111482"/>
                  <a:pt x="943978" y="108836"/>
                </a:cubicBezTo>
                <a:cubicBezTo>
                  <a:pt x="977316" y="106190"/>
                  <a:pt x="1092145" y="23111"/>
                  <a:pt x="1131303" y="10411"/>
                </a:cubicBezTo>
                <a:cubicBezTo>
                  <a:pt x="1170461" y="-2289"/>
                  <a:pt x="1182103" y="15173"/>
                  <a:pt x="1178928" y="32636"/>
                </a:cubicBezTo>
                <a:cubicBezTo>
                  <a:pt x="1175753" y="50098"/>
                  <a:pt x="1154586" y="78144"/>
                  <a:pt x="1112253" y="115186"/>
                </a:cubicBezTo>
                <a:cubicBezTo>
                  <a:pt x="1069920" y="152228"/>
                  <a:pt x="977316" y="207261"/>
                  <a:pt x="924928" y="254886"/>
                </a:cubicBezTo>
                <a:cubicBezTo>
                  <a:pt x="872541" y="302511"/>
                  <a:pt x="840791" y="363894"/>
                  <a:pt x="797928" y="400936"/>
                </a:cubicBezTo>
                <a:cubicBezTo>
                  <a:pt x="755066" y="437978"/>
                  <a:pt x="689449" y="459674"/>
                  <a:pt x="667753" y="477136"/>
                </a:cubicBezTo>
                <a:cubicBezTo>
                  <a:pt x="646057" y="494598"/>
                  <a:pt x="709028" y="479782"/>
                  <a:pt x="667753" y="505711"/>
                </a:cubicBezTo>
                <a:cubicBezTo>
                  <a:pt x="626478" y="531640"/>
                  <a:pt x="467199" y="625303"/>
                  <a:pt x="420103" y="632711"/>
                </a:cubicBezTo>
                <a:cubicBezTo>
                  <a:pt x="373007" y="640119"/>
                  <a:pt x="404228" y="560215"/>
                  <a:pt x="385178" y="550161"/>
                </a:cubicBezTo>
                <a:cubicBezTo>
                  <a:pt x="366128" y="540107"/>
                  <a:pt x="330674" y="581382"/>
                  <a:pt x="305803" y="572386"/>
                </a:cubicBezTo>
                <a:cubicBezTo>
                  <a:pt x="280932" y="563390"/>
                  <a:pt x="259236" y="493540"/>
                  <a:pt x="235953" y="496186"/>
                </a:cubicBezTo>
                <a:cubicBezTo>
                  <a:pt x="212670" y="498832"/>
                  <a:pt x="188857" y="578207"/>
                  <a:pt x="166103" y="588261"/>
                </a:cubicBezTo>
                <a:cubicBezTo>
                  <a:pt x="143349" y="598315"/>
                  <a:pt x="126415" y="576619"/>
                  <a:pt x="99428" y="556511"/>
                </a:cubicBezTo>
                <a:cubicBezTo>
                  <a:pt x="72440" y="536403"/>
                  <a:pt x="-20693" y="498832"/>
                  <a:pt x="4178" y="467611"/>
                </a:cubicBezTo>
                <a:cubicBezTo>
                  <a:pt x="29049" y="436390"/>
                  <a:pt x="207907" y="400936"/>
                  <a:pt x="248653" y="369186"/>
                </a:cubicBezTo>
                <a:cubicBezTo>
                  <a:pt x="289399" y="337436"/>
                  <a:pt x="229074" y="308332"/>
                  <a:pt x="248653" y="277111"/>
                </a:cubicBezTo>
                <a:cubicBezTo>
                  <a:pt x="268232" y="245890"/>
                  <a:pt x="323795" y="205674"/>
                  <a:pt x="366128" y="181861"/>
                </a:cubicBezTo>
                <a:lnTo>
                  <a:pt x="437007" y="151019"/>
                </a:lnTo>
                <a:lnTo>
                  <a:pt x="417921" y="130863"/>
                </a:lnTo>
                <a:cubicBezTo>
                  <a:pt x="413489" y="122727"/>
                  <a:pt x="411901" y="114128"/>
                  <a:pt x="413753" y="105661"/>
                </a:cubicBezTo>
                <a:cubicBezTo>
                  <a:pt x="417457" y="88728"/>
                  <a:pt x="432803" y="63328"/>
                  <a:pt x="461378" y="51686"/>
                </a:cubicBezTo>
                <a:cubicBezTo>
                  <a:pt x="489953" y="40044"/>
                  <a:pt x="554511" y="29461"/>
                  <a:pt x="585203" y="35811"/>
                </a:cubicBezTo>
                <a:cubicBezTo>
                  <a:pt x="615895" y="42161"/>
                  <a:pt x="652407" y="77615"/>
                  <a:pt x="645528" y="89786"/>
                </a:cubicBezTo>
                <a:cubicBezTo>
                  <a:pt x="638649" y="101957"/>
                  <a:pt x="558215" y="97724"/>
                  <a:pt x="543928" y="108836"/>
                </a:cubicBezTo>
                <a:cubicBezTo>
                  <a:pt x="533212" y="117171"/>
                  <a:pt x="557918" y="139793"/>
                  <a:pt x="569824" y="155940"/>
                </a:cubicBezTo>
                <a:lnTo>
                  <a:pt x="570096" y="156553"/>
                </a:lnTo>
                <a:lnTo>
                  <a:pt x="590983" y="141752"/>
                </a:lnTo>
                <a:cubicBezTo>
                  <a:pt x="648406" y="99013"/>
                  <a:pt x="730460" y="28667"/>
                  <a:pt x="778878" y="10411"/>
                </a:cubicBezTo>
                <a:cubicBezTo>
                  <a:pt x="795018" y="4325"/>
                  <a:pt x="810893" y="1250"/>
                  <a:pt x="826057" y="315"/>
                </a:cubicBezTo>
                <a:close/>
              </a:path>
            </a:pathLst>
          </a:custGeom>
          <a:solidFill>
            <a:schemeClr val="accent6">
              <a:lumMod val="75000"/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fr-BE"/>
          </a:p>
        </p:txBody>
      </p:sp>
      <p:sp>
        <p:nvSpPr>
          <p:cNvPr id="111" name="Forme libre : forme 110">
            <a:extLst>
              <a:ext uri="{FF2B5EF4-FFF2-40B4-BE49-F238E27FC236}">
                <a16:creationId xmlns:a16="http://schemas.microsoft.com/office/drawing/2014/main" id="{59DA8047-26AB-41DE-BC24-B1D5D0FFEB41}"/>
              </a:ext>
            </a:extLst>
          </p:cNvPr>
          <p:cNvSpPr/>
          <p:nvPr/>
        </p:nvSpPr>
        <p:spPr>
          <a:xfrm>
            <a:off x="3988214" y="943991"/>
            <a:ext cx="191890" cy="141826"/>
          </a:xfrm>
          <a:custGeom>
            <a:avLst/>
            <a:gdLst>
              <a:gd name="connsiteX0" fmla="*/ 52767 w 191890"/>
              <a:gd name="connsiteY0" fmla="*/ 1365 h 141826"/>
              <a:gd name="connsiteX1" fmla="*/ 171830 w 191890"/>
              <a:gd name="connsiteY1" fmla="*/ 58515 h 141826"/>
              <a:gd name="connsiteX2" fmla="*/ 181355 w 191890"/>
              <a:gd name="connsiteY2" fmla="*/ 134715 h 141826"/>
              <a:gd name="connsiteX3" fmla="*/ 64674 w 191890"/>
              <a:gd name="connsiteY3" fmla="*/ 132334 h 141826"/>
              <a:gd name="connsiteX4" fmla="*/ 62292 w 191890"/>
              <a:gd name="connsiteY4" fmla="*/ 79947 h 141826"/>
              <a:gd name="connsiteX5" fmla="*/ 380 w 191890"/>
              <a:gd name="connsiteY5" fmla="*/ 22797 h 141826"/>
              <a:gd name="connsiteX6" fmla="*/ 52767 w 191890"/>
              <a:gd name="connsiteY6" fmla="*/ 1365 h 1418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91890" h="141826">
                <a:moveTo>
                  <a:pt x="52767" y="1365"/>
                </a:moveTo>
                <a:cubicBezTo>
                  <a:pt x="81342" y="7318"/>
                  <a:pt x="150399" y="36290"/>
                  <a:pt x="171830" y="58515"/>
                </a:cubicBezTo>
                <a:cubicBezTo>
                  <a:pt x="193261" y="80740"/>
                  <a:pt x="199214" y="122412"/>
                  <a:pt x="181355" y="134715"/>
                </a:cubicBezTo>
                <a:cubicBezTo>
                  <a:pt x="163496" y="147018"/>
                  <a:pt x="84518" y="141462"/>
                  <a:pt x="64674" y="132334"/>
                </a:cubicBezTo>
                <a:cubicBezTo>
                  <a:pt x="44830" y="123206"/>
                  <a:pt x="73008" y="98203"/>
                  <a:pt x="62292" y="79947"/>
                </a:cubicBezTo>
                <a:cubicBezTo>
                  <a:pt x="51576" y="61691"/>
                  <a:pt x="4349" y="35497"/>
                  <a:pt x="380" y="22797"/>
                </a:cubicBezTo>
                <a:cubicBezTo>
                  <a:pt x="-3589" y="10097"/>
                  <a:pt x="24192" y="-4588"/>
                  <a:pt x="52767" y="1365"/>
                </a:cubicBezTo>
                <a:close/>
              </a:path>
            </a:pathLst>
          </a:custGeom>
          <a:solidFill>
            <a:schemeClr val="accent6">
              <a:lumMod val="75000"/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12" name="Forme libre : forme 111">
            <a:extLst>
              <a:ext uri="{FF2B5EF4-FFF2-40B4-BE49-F238E27FC236}">
                <a16:creationId xmlns:a16="http://schemas.microsoft.com/office/drawing/2014/main" id="{014C191C-A138-4FF0-B0D4-DE66ED0DC54E}"/>
              </a:ext>
            </a:extLst>
          </p:cNvPr>
          <p:cNvSpPr/>
          <p:nvPr/>
        </p:nvSpPr>
        <p:spPr>
          <a:xfrm>
            <a:off x="3990711" y="1128232"/>
            <a:ext cx="163897" cy="127017"/>
          </a:xfrm>
          <a:custGeom>
            <a:avLst/>
            <a:gdLst>
              <a:gd name="connsiteX0" fmla="*/ 43127 w 163897"/>
              <a:gd name="connsiteY0" fmla="*/ 481 h 127017"/>
              <a:gd name="connsiteX1" fmla="*/ 264 w 163897"/>
              <a:gd name="connsiteY1" fmla="*/ 48106 h 127017"/>
              <a:gd name="connsiteX2" fmla="*/ 59795 w 163897"/>
              <a:gd name="connsiteY2" fmla="*/ 126687 h 127017"/>
              <a:gd name="connsiteX3" fmla="*/ 143139 w 163897"/>
              <a:gd name="connsiteY3" fmla="*/ 74299 h 127017"/>
              <a:gd name="connsiteX4" fmla="*/ 157427 w 163897"/>
              <a:gd name="connsiteY4" fmla="*/ 26674 h 127017"/>
              <a:gd name="connsiteX5" fmla="*/ 43127 w 163897"/>
              <a:gd name="connsiteY5" fmla="*/ 481 h 1270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3897" h="127017">
                <a:moveTo>
                  <a:pt x="43127" y="481"/>
                </a:moveTo>
                <a:cubicBezTo>
                  <a:pt x="16933" y="4053"/>
                  <a:pt x="-2514" y="27072"/>
                  <a:pt x="264" y="48106"/>
                </a:cubicBezTo>
                <a:cubicBezTo>
                  <a:pt x="3042" y="69140"/>
                  <a:pt x="35983" y="122322"/>
                  <a:pt x="59795" y="126687"/>
                </a:cubicBezTo>
                <a:cubicBezTo>
                  <a:pt x="83607" y="131052"/>
                  <a:pt x="126867" y="90968"/>
                  <a:pt x="143139" y="74299"/>
                </a:cubicBezTo>
                <a:cubicBezTo>
                  <a:pt x="159411" y="57630"/>
                  <a:pt x="172111" y="39374"/>
                  <a:pt x="157427" y="26674"/>
                </a:cubicBezTo>
                <a:cubicBezTo>
                  <a:pt x="142743" y="13974"/>
                  <a:pt x="69321" y="-3091"/>
                  <a:pt x="43127" y="481"/>
                </a:cubicBezTo>
                <a:close/>
              </a:path>
            </a:pathLst>
          </a:custGeom>
          <a:solidFill>
            <a:schemeClr val="accent6">
              <a:lumMod val="75000"/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15" name="Forme libre : forme 114">
            <a:extLst>
              <a:ext uri="{FF2B5EF4-FFF2-40B4-BE49-F238E27FC236}">
                <a16:creationId xmlns:a16="http://schemas.microsoft.com/office/drawing/2014/main" id="{2CD51BDD-70D3-455D-AA56-337FE6142987}"/>
              </a:ext>
            </a:extLst>
          </p:cNvPr>
          <p:cNvSpPr/>
          <p:nvPr/>
        </p:nvSpPr>
        <p:spPr>
          <a:xfrm>
            <a:off x="4398841" y="1288108"/>
            <a:ext cx="128883" cy="170424"/>
          </a:xfrm>
          <a:custGeom>
            <a:avLst/>
            <a:gdLst>
              <a:gd name="connsiteX0" fmla="*/ 15997 w 128883"/>
              <a:gd name="connsiteY0" fmla="*/ 162073 h 170424"/>
              <a:gd name="connsiteX1" fmla="*/ 6472 w 128883"/>
              <a:gd name="connsiteY1" fmla="*/ 64442 h 170424"/>
              <a:gd name="connsiteX2" fmla="*/ 106484 w 128883"/>
              <a:gd name="connsiteY2" fmla="*/ 148 h 170424"/>
              <a:gd name="connsiteX3" fmla="*/ 125534 w 128883"/>
              <a:gd name="connsiteY3" fmla="*/ 47773 h 170424"/>
              <a:gd name="connsiteX4" fmla="*/ 56478 w 128883"/>
              <a:gd name="connsiteY4" fmla="*/ 81111 h 170424"/>
              <a:gd name="connsiteX5" fmla="*/ 66003 w 128883"/>
              <a:gd name="connsiteY5" fmla="*/ 154930 h 170424"/>
              <a:gd name="connsiteX6" fmla="*/ 15997 w 128883"/>
              <a:gd name="connsiteY6" fmla="*/ 162073 h 1704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8883" h="170424">
                <a:moveTo>
                  <a:pt x="15997" y="162073"/>
                </a:moveTo>
                <a:cubicBezTo>
                  <a:pt x="6075" y="146992"/>
                  <a:pt x="-8609" y="91429"/>
                  <a:pt x="6472" y="64442"/>
                </a:cubicBezTo>
                <a:cubicBezTo>
                  <a:pt x="21553" y="37455"/>
                  <a:pt x="86640" y="2926"/>
                  <a:pt x="106484" y="148"/>
                </a:cubicBezTo>
                <a:cubicBezTo>
                  <a:pt x="126328" y="-2630"/>
                  <a:pt x="133868" y="34279"/>
                  <a:pt x="125534" y="47773"/>
                </a:cubicBezTo>
                <a:cubicBezTo>
                  <a:pt x="117200" y="61267"/>
                  <a:pt x="66400" y="63252"/>
                  <a:pt x="56478" y="81111"/>
                </a:cubicBezTo>
                <a:cubicBezTo>
                  <a:pt x="46556" y="98970"/>
                  <a:pt x="69575" y="139849"/>
                  <a:pt x="66003" y="154930"/>
                </a:cubicBezTo>
                <a:cubicBezTo>
                  <a:pt x="62431" y="170011"/>
                  <a:pt x="25919" y="177154"/>
                  <a:pt x="15997" y="162073"/>
                </a:cubicBezTo>
                <a:close/>
              </a:path>
            </a:pathLst>
          </a:custGeom>
          <a:solidFill>
            <a:schemeClr val="accent6">
              <a:lumMod val="75000"/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16" name="Forme libre : forme 115">
            <a:extLst>
              <a:ext uri="{FF2B5EF4-FFF2-40B4-BE49-F238E27FC236}">
                <a16:creationId xmlns:a16="http://schemas.microsoft.com/office/drawing/2014/main" id="{F7C5EB99-27D5-43EC-9738-8018E01A75E2}"/>
              </a:ext>
            </a:extLst>
          </p:cNvPr>
          <p:cNvSpPr/>
          <p:nvPr/>
        </p:nvSpPr>
        <p:spPr>
          <a:xfrm>
            <a:off x="4561124" y="1297759"/>
            <a:ext cx="154785" cy="97716"/>
          </a:xfrm>
          <a:custGeom>
            <a:avLst/>
            <a:gdLst>
              <a:gd name="connsiteX0" fmla="*/ 22782 w 154785"/>
              <a:gd name="connsiteY0" fmla="*/ 22 h 97716"/>
              <a:gd name="connsiteX1" fmla="*/ 153751 w 154785"/>
              <a:gd name="connsiteY1" fmla="*/ 66697 h 97716"/>
              <a:gd name="connsiteX2" fmla="*/ 79932 w 154785"/>
              <a:gd name="connsiteY2" fmla="*/ 97654 h 97716"/>
              <a:gd name="connsiteX3" fmla="*/ 6114 w 154785"/>
              <a:gd name="connsiteY3" fmla="*/ 59554 h 97716"/>
              <a:gd name="connsiteX4" fmla="*/ 22782 w 154785"/>
              <a:gd name="connsiteY4" fmla="*/ 22 h 977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4785" h="97716">
                <a:moveTo>
                  <a:pt x="22782" y="22"/>
                </a:moveTo>
                <a:cubicBezTo>
                  <a:pt x="47388" y="1212"/>
                  <a:pt x="144226" y="50425"/>
                  <a:pt x="153751" y="66697"/>
                </a:cubicBezTo>
                <a:cubicBezTo>
                  <a:pt x="163276" y="82969"/>
                  <a:pt x="104538" y="98844"/>
                  <a:pt x="79932" y="97654"/>
                </a:cubicBezTo>
                <a:cubicBezTo>
                  <a:pt x="55326" y="96464"/>
                  <a:pt x="17226" y="73048"/>
                  <a:pt x="6114" y="59554"/>
                </a:cubicBezTo>
                <a:cubicBezTo>
                  <a:pt x="-4999" y="46060"/>
                  <a:pt x="-1824" y="-1168"/>
                  <a:pt x="22782" y="22"/>
                </a:cubicBezTo>
                <a:close/>
              </a:path>
            </a:pathLst>
          </a:custGeom>
          <a:solidFill>
            <a:schemeClr val="accent6">
              <a:lumMod val="75000"/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17" name="Forme libre : forme 116">
            <a:extLst>
              <a:ext uri="{FF2B5EF4-FFF2-40B4-BE49-F238E27FC236}">
                <a16:creationId xmlns:a16="http://schemas.microsoft.com/office/drawing/2014/main" id="{89EFD27F-D7F1-4A99-8A73-F4C71E59D9F4}"/>
              </a:ext>
            </a:extLst>
          </p:cNvPr>
          <p:cNvSpPr/>
          <p:nvPr/>
        </p:nvSpPr>
        <p:spPr>
          <a:xfrm>
            <a:off x="7251700" y="4823868"/>
            <a:ext cx="423728" cy="164717"/>
          </a:xfrm>
          <a:custGeom>
            <a:avLst/>
            <a:gdLst>
              <a:gd name="connsiteX0" fmla="*/ 0 w 423728"/>
              <a:gd name="connsiteY0" fmla="*/ 148182 h 164717"/>
              <a:gd name="connsiteX1" fmla="*/ 139700 w 423728"/>
              <a:gd name="connsiteY1" fmla="*/ 151357 h 164717"/>
              <a:gd name="connsiteX2" fmla="*/ 422275 w 423728"/>
              <a:gd name="connsiteY2" fmla="*/ 2132 h 164717"/>
              <a:gd name="connsiteX3" fmla="*/ 257175 w 423728"/>
              <a:gd name="connsiteY3" fmla="*/ 59282 h 164717"/>
              <a:gd name="connsiteX4" fmla="*/ 0 w 423728"/>
              <a:gd name="connsiteY4" fmla="*/ 148182 h 1647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23728" h="164717">
                <a:moveTo>
                  <a:pt x="0" y="148182"/>
                </a:moveTo>
                <a:cubicBezTo>
                  <a:pt x="34660" y="161940"/>
                  <a:pt x="69321" y="175699"/>
                  <a:pt x="139700" y="151357"/>
                </a:cubicBezTo>
                <a:cubicBezTo>
                  <a:pt x="210079" y="127015"/>
                  <a:pt x="402696" y="17478"/>
                  <a:pt x="422275" y="2132"/>
                </a:cubicBezTo>
                <a:cubicBezTo>
                  <a:pt x="441854" y="-13214"/>
                  <a:pt x="257175" y="59282"/>
                  <a:pt x="257175" y="59282"/>
                </a:cubicBezTo>
                <a:lnTo>
                  <a:pt x="0" y="148182"/>
                </a:lnTo>
                <a:close/>
              </a:path>
            </a:pathLst>
          </a:custGeom>
          <a:solidFill>
            <a:schemeClr val="accent6">
              <a:lumMod val="75000"/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</p:spTree>
    <p:extLst>
      <p:ext uri="{BB962C8B-B14F-4D97-AF65-F5344CB8AC3E}">
        <p14:creationId xmlns:p14="http://schemas.microsoft.com/office/powerpoint/2010/main" val="1133815884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" name="Forme libre : forme 102">
            <a:extLst>
              <a:ext uri="{FF2B5EF4-FFF2-40B4-BE49-F238E27FC236}">
                <a16:creationId xmlns:a16="http://schemas.microsoft.com/office/drawing/2014/main" id="{E71158B1-AE75-4BC7-BCD6-F5DE73B3B4AA}"/>
              </a:ext>
            </a:extLst>
          </p:cNvPr>
          <p:cNvSpPr/>
          <p:nvPr/>
        </p:nvSpPr>
        <p:spPr>
          <a:xfrm>
            <a:off x="5619199" y="1615001"/>
            <a:ext cx="1088325" cy="609531"/>
          </a:xfrm>
          <a:custGeom>
            <a:avLst/>
            <a:gdLst>
              <a:gd name="connsiteX0" fmla="*/ 383932 w 1088325"/>
              <a:gd name="connsiteY0" fmla="*/ 289999 h 609531"/>
              <a:gd name="connsiteX1" fmla="*/ 462514 w 1088325"/>
              <a:gd name="connsiteY1" fmla="*/ 375724 h 609531"/>
              <a:gd name="connsiteX2" fmla="*/ 341070 w 1088325"/>
              <a:gd name="connsiteY2" fmla="*/ 440018 h 609531"/>
              <a:gd name="connsiteX3" fmla="*/ 252964 w 1088325"/>
              <a:gd name="connsiteY3" fmla="*/ 478118 h 609531"/>
              <a:gd name="connsiteX4" fmla="*/ 233914 w 1088325"/>
              <a:gd name="connsiteY4" fmla="*/ 513837 h 609531"/>
              <a:gd name="connsiteX5" fmla="*/ 150570 w 1088325"/>
              <a:gd name="connsiteY5" fmla="*/ 535268 h 609531"/>
              <a:gd name="connsiteX6" fmla="*/ 91039 w 1088325"/>
              <a:gd name="connsiteY6" fmla="*/ 509074 h 609531"/>
              <a:gd name="connsiteX7" fmla="*/ 551 w 1088325"/>
              <a:gd name="connsiteY7" fmla="*/ 511455 h 609531"/>
              <a:gd name="connsiteX8" fmla="*/ 57701 w 1088325"/>
              <a:gd name="connsiteY8" fmla="*/ 575749 h 609531"/>
              <a:gd name="connsiteX9" fmla="*/ 150570 w 1088325"/>
              <a:gd name="connsiteY9" fmla="*/ 573368 h 609531"/>
              <a:gd name="connsiteX10" fmla="*/ 243439 w 1088325"/>
              <a:gd name="connsiteY10" fmla="*/ 609087 h 609531"/>
              <a:gd name="connsiteX11" fmla="*/ 343451 w 1088325"/>
              <a:gd name="connsiteY11" fmla="*/ 544793 h 609531"/>
              <a:gd name="connsiteX12" fmla="*/ 429176 w 1088325"/>
              <a:gd name="connsiteY12" fmla="*/ 506693 h 609531"/>
              <a:gd name="connsiteX13" fmla="*/ 467276 w 1088325"/>
              <a:gd name="connsiteY13" fmla="*/ 592418 h 609531"/>
              <a:gd name="connsiteX14" fmla="*/ 612532 w 1088325"/>
              <a:gd name="connsiteY14" fmla="*/ 494787 h 609531"/>
              <a:gd name="connsiteX15" fmla="*/ 726832 w 1088325"/>
              <a:gd name="connsiteY15" fmla="*/ 513837 h 609531"/>
              <a:gd name="connsiteX16" fmla="*/ 764932 w 1088325"/>
              <a:gd name="connsiteY16" fmla="*/ 475737 h 609531"/>
              <a:gd name="connsiteX17" fmla="*/ 767314 w 1088325"/>
              <a:gd name="connsiteY17" fmla="*/ 430493 h 609531"/>
              <a:gd name="connsiteX18" fmla="*/ 926857 w 1088325"/>
              <a:gd name="connsiteY18" fmla="*/ 340005 h 609531"/>
              <a:gd name="connsiteX19" fmla="*/ 1084020 w 1088325"/>
              <a:gd name="connsiteY19" fmla="*/ 213799 h 609531"/>
              <a:gd name="connsiteX20" fmla="*/ 1041157 w 1088325"/>
              <a:gd name="connsiteY20" fmla="*/ 194749 h 609531"/>
              <a:gd name="connsiteX21" fmla="*/ 1010201 w 1088325"/>
              <a:gd name="connsiteY21" fmla="*/ 213799 h 609531"/>
              <a:gd name="connsiteX22" fmla="*/ 874470 w 1088325"/>
              <a:gd name="connsiteY22" fmla="*/ 9012 h 609531"/>
              <a:gd name="connsiteX23" fmla="*/ 824464 w 1088325"/>
              <a:gd name="connsiteY23" fmla="*/ 39968 h 609531"/>
              <a:gd name="connsiteX24" fmla="*/ 822082 w 1088325"/>
              <a:gd name="connsiteY24" fmla="*/ 73305 h 609531"/>
              <a:gd name="connsiteX25" fmla="*/ 779220 w 1088325"/>
              <a:gd name="connsiteY25" fmla="*/ 85212 h 609531"/>
              <a:gd name="connsiteX26" fmla="*/ 774457 w 1088325"/>
              <a:gd name="connsiteY26" fmla="*/ 39968 h 609531"/>
              <a:gd name="connsiteX27" fmla="*/ 660157 w 1088325"/>
              <a:gd name="connsiteY27" fmla="*/ 87593 h 609531"/>
              <a:gd name="connsiteX28" fmla="*/ 626820 w 1088325"/>
              <a:gd name="connsiteY28" fmla="*/ 70924 h 609531"/>
              <a:gd name="connsiteX29" fmla="*/ 519664 w 1088325"/>
              <a:gd name="connsiteY29" fmla="*/ 144743 h 609531"/>
              <a:gd name="connsiteX30" fmla="*/ 519664 w 1088325"/>
              <a:gd name="connsiteY30" fmla="*/ 213799 h 609531"/>
              <a:gd name="connsiteX31" fmla="*/ 383932 w 1088325"/>
              <a:gd name="connsiteY31" fmla="*/ 289999 h 6095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1088325" h="609531">
                <a:moveTo>
                  <a:pt x="383932" y="289999"/>
                </a:moveTo>
                <a:cubicBezTo>
                  <a:pt x="374407" y="316986"/>
                  <a:pt x="469658" y="350721"/>
                  <a:pt x="462514" y="375724"/>
                </a:cubicBezTo>
                <a:cubicBezTo>
                  <a:pt x="455370" y="400727"/>
                  <a:pt x="375995" y="422952"/>
                  <a:pt x="341070" y="440018"/>
                </a:cubicBezTo>
                <a:cubicBezTo>
                  <a:pt x="306145" y="457084"/>
                  <a:pt x="270823" y="465815"/>
                  <a:pt x="252964" y="478118"/>
                </a:cubicBezTo>
                <a:cubicBezTo>
                  <a:pt x="235105" y="490421"/>
                  <a:pt x="250980" y="504312"/>
                  <a:pt x="233914" y="513837"/>
                </a:cubicBezTo>
                <a:cubicBezTo>
                  <a:pt x="216848" y="523362"/>
                  <a:pt x="174382" y="536062"/>
                  <a:pt x="150570" y="535268"/>
                </a:cubicBezTo>
                <a:cubicBezTo>
                  <a:pt x="126758" y="534474"/>
                  <a:pt x="116042" y="513043"/>
                  <a:pt x="91039" y="509074"/>
                </a:cubicBezTo>
                <a:cubicBezTo>
                  <a:pt x="66036" y="505105"/>
                  <a:pt x="6107" y="500343"/>
                  <a:pt x="551" y="511455"/>
                </a:cubicBezTo>
                <a:cubicBezTo>
                  <a:pt x="-5005" y="522568"/>
                  <a:pt x="32698" y="565430"/>
                  <a:pt x="57701" y="575749"/>
                </a:cubicBezTo>
                <a:cubicBezTo>
                  <a:pt x="82704" y="586068"/>
                  <a:pt x="119614" y="567812"/>
                  <a:pt x="150570" y="573368"/>
                </a:cubicBezTo>
                <a:cubicBezTo>
                  <a:pt x="181526" y="578924"/>
                  <a:pt x="211292" y="613849"/>
                  <a:pt x="243439" y="609087"/>
                </a:cubicBezTo>
                <a:cubicBezTo>
                  <a:pt x="275586" y="604325"/>
                  <a:pt x="312495" y="561859"/>
                  <a:pt x="343451" y="544793"/>
                </a:cubicBezTo>
                <a:cubicBezTo>
                  <a:pt x="374407" y="527727"/>
                  <a:pt x="408539" y="498756"/>
                  <a:pt x="429176" y="506693"/>
                </a:cubicBezTo>
                <a:cubicBezTo>
                  <a:pt x="449814" y="514631"/>
                  <a:pt x="436717" y="594402"/>
                  <a:pt x="467276" y="592418"/>
                </a:cubicBezTo>
                <a:cubicBezTo>
                  <a:pt x="497835" y="590434"/>
                  <a:pt x="569273" y="507884"/>
                  <a:pt x="612532" y="494787"/>
                </a:cubicBezTo>
                <a:cubicBezTo>
                  <a:pt x="655791" y="481690"/>
                  <a:pt x="701432" y="517012"/>
                  <a:pt x="726832" y="513837"/>
                </a:cubicBezTo>
                <a:cubicBezTo>
                  <a:pt x="752232" y="510662"/>
                  <a:pt x="758185" y="489628"/>
                  <a:pt x="764932" y="475737"/>
                </a:cubicBezTo>
                <a:cubicBezTo>
                  <a:pt x="771679" y="461846"/>
                  <a:pt x="740327" y="453115"/>
                  <a:pt x="767314" y="430493"/>
                </a:cubicBezTo>
                <a:cubicBezTo>
                  <a:pt x="794302" y="407871"/>
                  <a:pt x="874073" y="376121"/>
                  <a:pt x="926857" y="340005"/>
                </a:cubicBezTo>
                <a:cubicBezTo>
                  <a:pt x="979641" y="303889"/>
                  <a:pt x="1064970" y="238008"/>
                  <a:pt x="1084020" y="213799"/>
                </a:cubicBezTo>
                <a:cubicBezTo>
                  <a:pt x="1103070" y="189590"/>
                  <a:pt x="1053460" y="194749"/>
                  <a:pt x="1041157" y="194749"/>
                </a:cubicBezTo>
                <a:cubicBezTo>
                  <a:pt x="1028854" y="194749"/>
                  <a:pt x="1037982" y="244755"/>
                  <a:pt x="1010201" y="213799"/>
                </a:cubicBezTo>
                <a:cubicBezTo>
                  <a:pt x="982420" y="182843"/>
                  <a:pt x="905426" y="37984"/>
                  <a:pt x="874470" y="9012"/>
                </a:cubicBezTo>
                <a:cubicBezTo>
                  <a:pt x="843514" y="-19960"/>
                  <a:pt x="833195" y="29253"/>
                  <a:pt x="824464" y="39968"/>
                </a:cubicBezTo>
                <a:cubicBezTo>
                  <a:pt x="815733" y="50683"/>
                  <a:pt x="829623" y="65764"/>
                  <a:pt x="822082" y="73305"/>
                </a:cubicBezTo>
                <a:cubicBezTo>
                  <a:pt x="814541" y="80846"/>
                  <a:pt x="787158" y="90768"/>
                  <a:pt x="779220" y="85212"/>
                </a:cubicBezTo>
                <a:cubicBezTo>
                  <a:pt x="771282" y="79656"/>
                  <a:pt x="794301" y="39571"/>
                  <a:pt x="774457" y="39968"/>
                </a:cubicBezTo>
                <a:cubicBezTo>
                  <a:pt x="754613" y="40365"/>
                  <a:pt x="684763" y="82434"/>
                  <a:pt x="660157" y="87593"/>
                </a:cubicBezTo>
                <a:cubicBezTo>
                  <a:pt x="635551" y="92752"/>
                  <a:pt x="650236" y="61399"/>
                  <a:pt x="626820" y="70924"/>
                </a:cubicBezTo>
                <a:cubicBezTo>
                  <a:pt x="603405" y="80449"/>
                  <a:pt x="537523" y="120931"/>
                  <a:pt x="519664" y="144743"/>
                </a:cubicBezTo>
                <a:cubicBezTo>
                  <a:pt x="501805" y="168555"/>
                  <a:pt x="540699" y="189590"/>
                  <a:pt x="519664" y="213799"/>
                </a:cubicBezTo>
                <a:cubicBezTo>
                  <a:pt x="498629" y="238008"/>
                  <a:pt x="393457" y="263012"/>
                  <a:pt x="383932" y="289999"/>
                </a:cubicBezTo>
                <a:close/>
              </a:path>
            </a:pathLst>
          </a:custGeom>
          <a:solidFill>
            <a:schemeClr val="accent6">
              <a:lumMod val="75000"/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99" name="Forme libre : forme 98">
            <a:extLst>
              <a:ext uri="{FF2B5EF4-FFF2-40B4-BE49-F238E27FC236}">
                <a16:creationId xmlns:a16="http://schemas.microsoft.com/office/drawing/2014/main" id="{C64FC0D3-BABC-4730-B867-277AB3D0C13D}"/>
              </a:ext>
            </a:extLst>
          </p:cNvPr>
          <p:cNvSpPr/>
          <p:nvPr/>
        </p:nvSpPr>
        <p:spPr>
          <a:xfrm>
            <a:off x="5945796" y="1441654"/>
            <a:ext cx="152593" cy="166841"/>
          </a:xfrm>
          <a:custGeom>
            <a:avLst/>
            <a:gdLst>
              <a:gd name="connsiteX0" fmla="*/ 40667 w 152593"/>
              <a:gd name="connsiteY0" fmla="*/ 70440 h 166841"/>
              <a:gd name="connsiteX1" fmla="*/ 185 w 152593"/>
              <a:gd name="connsiteY1" fmla="*/ 108540 h 166841"/>
              <a:gd name="connsiteX2" fmla="*/ 59717 w 152593"/>
              <a:gd name="connsiteY2" fmla="*/ 163309 h 166841"/>
              <a:gd name="connsiteX3" fmla="*/ 124010 w 152593"/>
              <a:gd name="connsiteY3" fmla="*/ 153784 h 166841"/>
              <a:gd name="connsiteX4" fmla="*/ 152585 w 152593"/>
              <a:gd name="connsiteY4" fmla="*/ 91871 h 166841"/>
              <a:gd name="connsiteX5" fmla="*/ 121629 w 152593"/>
              <a:gd name="connsiteY5" fmla="*/ 39484 h 166841"/>
              <a:gd name="connsiteX6" fmla="*/ 88292 w 152593"/>
              <a:gd name="connsiteY6" fmla="*/ 87109 h 166841"/>
              <a:gd name="connsiteX7" fmla="*/ 81148 w 152593"/>
              <a:gd name="connsiteY7" fmla="*/ 3765 h 166841"/>
              <a:gd name="connsiteX8" fmla="*/ 31142 w 152593"/>
              <a:gd name="connsiteY8" fmla="*/ 20434 h 166841"/>
              <a:gd name="connsiteX9" fmla="*/ 40667 w 152593"/>
              <a:gd name="connsiteY9" fmla="*/ 70440 h 1668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52593" h="166841">
                <a:moveTo>
                  <a:pt x="40667" y="70440"/>
                </a:moveTo>
                <a:cubicBezTo>
                  <a:pt x="35507" y="85124"/>
                  <a:pt x="-2990" y="93062"/>
                  <a:pt x="185" y="108540"/>
                </a:cubicBezTo>
                <a:cubicBezTo>
                  <a:pt x="3360" y="124018"/>
                  <a:pt x="39080" y="155768"/>
                  <a:pt x="59717" y="163309"/>
                </a:cubicBezTo>
                <a:cubicBezTo>
                  <a:pt x="80354" y="170850"/>
                  <a:pt x="108532" y="165690"/>
                  <a:pt x="124010" y="153784"/>
                </a:cubicBezTo>
                <a:cubicBezTo>
                  <a:pt x="139488" y="141878"/>
                  <a:pt x="152982" y="110921"/>
                  <a:pt x="152585" y="91871"/>
                </a:cubicBezTo>
                <a:cubicBezTo>
                  <a:pt x="152188" y="72821"/>
                  <a:pt x="132344" y="40278"/>
                  <a:pt x="121629" y="39484"/>
                </a:cubicBezTo>
                <a:cubicBezTo>
                  <a:pt x="110914" y="38690"/>
                  <a:pt x="95039" y="93062"/>
                  <a:pt x="88292" y="87109"/>
                </a:cubicBezTo>
                <a:cubicBezTo>
                  <a:pt x="81545" y="81156"/>
                  <a:pt x="90673" y="14877"/>
                  <a:pt x="81148" y="3765"/>
                </a:cubicBezTo>
                <a:cubicBezTo>
                  <a:pt x="71623" y="-7348"/>
                  <a:pt x="39476" y="8528"/>
                  <a:pt x="31142" y="20434"/>
                </a:cubicBezTo>
                <a:cubicBezTo>
                  <a:pt x="22808" y="32340"/>
                  <a:pt x="45827" y="55756"/>
                  <a:pt x="40667" y="70440"/>
                </a:cubicBezTo>
                <a:close/>
              </a:path>
            </a:pathLst>
          </a:custGeom>
          <a:noFill/>
          <a:ln w="12700">
            <a:solidFill>
              <a:schemeClr val="accent6"/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05" name="Forme libre : forme 104">
            <a:extLst>
              <a:ext uri="{FF2B5EF4-FFF2-40B4-BE49-F238E27FC236}">
                <a16:creationId xmlns:a16="http://schemas.microsoft.com/office/drawing/2014/main" id="{EE13F5A7-E5F2-44FB-897E-6E40A8C9F4D2}"/>
              </a:ext>
            </a:extLst>
          </p:cNvPr>
          <p:cNvSpPr/>
          <p:nvPr/>
        </p:nvSpPr>
        <p:spPr>
          <a:xfrm>
            <a:off x="5953091" y="1453850"/>
            <a:ext cx="172509" cy="145462"/>
          </a:xfrm>
          <a:custGeom>
            <a:avLst/>
            <a:gdLst>
              <a:gd name="connsiteX0" fmla="*/ 2415 w 172509"/>
              <a:gd name="connsiteY0" fmla="*/ 84438 h 145462"/>
              <a:gd name="connsiteX1" fmla="*/ 21465 w 172509"/>
              <a:gd name="connsiteY1" fmla="*/ 20144 h 145462"/>
              <a:gd name="connsiteX2" fmla="*/ 166722 w 172509"/>
              <a:gd name="connsiteY2" fmla="*/ 8238 h 145462"/>
              <a:gd name="connsiteX3" fmla="*/ 133384 w 172509"/>
              <a:gd name="connsiteY3" fmla="*/ 134444 h 145462"/>
              <a:gd name="connsiteX4" fmla="*/ 38134 w 172509"/>
              <a:gd name="connsiteY4" fmla="*/ 136825 h 145462"/>
              <a:gd name="connsiteX5" fmla="*/ 2415 w 172509"/>
              <a:gd name="connsiteY5" fmla="*/ 84438 h 1454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2509" h="145462">
                <a:moveTo>
                  <a:pt x="2415" y="84438"/>
                </a:moveTo>
                <a:cubicBezTo>
                  <a:pt x="-363" y="64991"/>
                  <a:pt x="-5920" y="32844"/>
                  <a:pt x="21465" y="20144"/>
                </a:cubicBezTo>
                <a:cubicBezTo>
                  <a:pt x="48850" y="7444"/>
                  <a:pt x="148069" y="-10812"/>
                  <a:pt x="166722" y="8238"/>
                </a:cubicBezTo>
                <a:cubicBezTo>
                  <a:pt x="185375" y="27288"/>
                  <a:pt x="154815" y="113013"/>
                  <a:pt x="133384" y="134444"/>
                </a:cubicBezTo>
                <a:cubicBezTo>
                  <a:pt x="111953" y="155875"/>
                  <a:pt x="59565" y="140000"/>
                  <a:pt x="38134" y="136825"/>
                </a:cubicBezTo>
                <a:cubicBezTo>
                  <a:pt x="16703" y="133650"/>
                  <a:pt x="5193" y="103885"/>
                  <a:pt x="2415" y="84438"/>
                </a:cubicBezTo>
                <a:close/>
              </a:path>
            </a:pathLst>
          </a:custGeom>
          <a:solidFill>
            <a:schemeClr val="accent6">
              <a:lumMod val="75000"/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13" name="Forme libre : forme 112">
            <a:extLst>
              <a:ext uri="{FF2B5EF4-FFF2-40B4-BE49-F238E27FC236}">
                <a16:creationId xmlns:a16="http://schemas.microsoft.com/office/drawing/2014/main" id="{5287D324-026D-47FE-950B-0F78372F7A1B}"/>
              </a:ext>
            </a:extLst>
          </p:cNvPr>
          <p:cNvSpPr/>
          <p:nvPr/>
        </p:nvSpPr>
        <p:spPr>
          <a:xfrm>
            <a:off x="4440477" y="819134"/>
            <a:ext cx="759033" cy="391615"/>
          </a:xfrm>
          <a:custGeom>
            <a:avLst/>
            <a:gdLst>
              <a:gd name="connsiteX0" fmla="*/ 598248 w 759033"/>
              <a:gd name="connsiteY0" fmla="*/ 14304 h 391615"/>
              <a:gd name="connsiteX1" fmla="*/ 641111 w 759033"/>
              <a:gd name="connsiteY1" fmla="*/ 90504 h 391615"/>
              <a:gd name="connsiteX2" fmla="*/ 733979 w 759033"/>
              <a:gd name="connsiteY2" fmla="*/ 123841 h 391615"/>
              <a:gd name="connsiteX3" fmla="*/ 600629 w 759033"/>
              <a:gd name="connsiteY3" fmla="*/ 216710 h 391615"/>
              <a:gd name="connsiteX4" fmla="*/ 722073 w 759033"/>
              <a:gd name="connsiteY4" fmla="*/ 223854 h 391615"/>
              <a:gd name="connsiteX5" fmla="*/ 741123 w 759033"/>
              <a:gd name="connsiteY5" fmla="*/ 281004 h 391615"/>
              <a:gd name="connsiteX6" fmla="*/ 483948 w 759033"/>
              <a:gd name="connsiteY6" fmla="*/ 335772 h 391615"/>
              <a:gd name="connsiteX7" fmla="*/ 512523 w 759033"/>
              <a:gd name="connsiteY7" fmla="*/ 295291 h 391615"/>
              <a:gd name="connsiteX8" fmla="*/ 383936 w 759033"/>
              <a:gd name="connsiteY8" fmla="*/ 288147 h 391615"/>
              <a:gd name="connsiteX9" fmla="*/ 452992 w 759033"/>
              <a:gd name="connsiteY9" fmla="*/ 226235 h 391615"/>
              <a:gd name="connsiteX10" fmla="*/ 412511 w 759033"/>
              <a:gd name="connsiteY10" fmla="*/ 202422 h 391615"/>
              <a:gd name="connsiteX11" fmla="*/ 262492 w 759033"/>
              <a:gd name="connsiteY11" fmla="*/ 271479 h 391615"/>
              <a:gd name="connsiteX12" fmla="*/ 205342 w 759033"/>
              <a:gd name="connsiteY12" fmla="*/ 319104 h 391615"/>
              <a:gd name="connsiteX13" fmla="*/ 121998 w 759033"/>
              <a:gd name="connsiteY13" fmla="*/ 390541 h 391615"/>
              <a:gd name="connsiteX14" fmla="*/ 83898 w 759033"/>
              <a:gd name="connsiteY14" fmla="*/ 259572 h 391615"/>
              <a:gd name="connsiteX15" fmla="*/ 183911 w 759033"/>
              <a:gd name="connsiteY15" fmla="*/ 230997 h 391615"/>
              <a:gd name="connsiteX16" fmla="*/ 238679 w 759033"/>
              <a:gd name="connsiteY16" fmla="*/ 219091 h 391615"/>
              <a:gd name="connsiteX17" fmla="*/ 162479 w 759033"/>
              <a:gd name="connsiteY17" fmla="*/ 180991 h 391615"/>
              <a:gd name="connsiteX18" fmla="*/ 74373 w 759033"/>
              <a:gd name="connsiteY18" fmla="*/ 145272 h 391615"/>
              <a:gd name="connsiteX19" fmla="*/ 554 w 759033"/>
              <a:gd name="connsiteY19" fmla="*/ 45260 h 391615"/>
              <a:gd name="connsiteX20" fmla="*/ 43417 w 759033"/>
              <a:gd name="connsiteY20" fmla="*/ 42879 h 391615"/>
              <a:gd name="connsiteX21" fmla="*/ 95804 w 759033"/>
              <a:gd name="connsiteY21" fmla="*/ 114316 h 391615"/>
              <a:gd name="connsiteX22" fmla="*/ 141048 w 759033"/>
              <a:gd name="connsiteY22" fmla="*/ 83360 h 391615"/>
              <a:gd name="connsiteX23" fmla="*/ 188673 w 759033"/>
              <a:gd name="connsiteY23" fmla="*/ 107172 h 391615"/>
              <a:gd name="connsiteX24" fmla="*/ 212486 w 759033"/>
              <a:gd name="connsiteY24" fmla="*/ 159560 h 391615"/>
              <a:gd name="connsiteX25" fmla="*/ 310117 w 759033"/>
              <a:gd name="connsiteY25" fmla="*/ 145272 h 391615"/>
              <a:gd name="connsiteX26" fmla="*/ 438704 w 759033"/>
              <a:gd name="connsiteY26" fmla="*/ 64310 h 391615"/>
              <a:gd name="connsiteX27" fmla="*/ 505379 w 759033"/>
              <a:gd name="connsiteY27" fmla="*/ 4779 h 391615"/>
              <a:gd name="connsiteX28" fmla="*/ 598248 w 759033"/>
              <a:gd name="connsiteY28" fmla="*/ 14304 h 3916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759033" h="391615">
                <a:moveTo>
                  <a:pt x="598248" y="14304"/>
                </a:moveTo>
                <a:cubicBezTo>
                  <a:pt x="620870" y="28591"/>
                  <a:pt x="618489" y="72248"/>
                  <a:pt x="641111" y="90504"/>
                </a:cubicBezTo>
                <a:cubicBezTo>
                  <a:pt x="663733" y="108760"/>
                  <a:pt x="740726" y="102807"/>
                  <a:pt x="733979" y="123841"/>
                </a:cubicBezTo>
                <a:cubicBezTo>
                  <a:pt x="727232" y="144875"/>
                  <a:pt x="602613" y="200041"/>
                  <a:pt x="600629" y="216710"/>
                </a:cubicBezTo>
                <a:cubicBezTo>
                  <a:pt x="598645" y="233379"/>
                  <a:pt x="698657" y="213138"/>
                  <a:pt x="722073" y="223854"/>
                </a:cubicBezTo>
                <a:cubicBezTo>
                  <a:pt x="745489" y="234570"/>
                  <a:pt x="780811" y="262351"/>
                  <a:pt x="741123" y="281004"/>
                </a:cubicBezTo>
                <a:cubicBezTo>
                  <a:pt x="701435" y="299657"/>
                  <a:pt x="522048" y="333391"/>
                  <a:pt x="483948" y="335772"/>
                </a:cubicBezTo>
                <a:cubicBezTo>
                  <a:pt x="445848" y="338153"/>
                  <a:pt x="529192" y="303228"/>
                  <a:pt x="512523" y="295291"/>
                </a:cubicBezTo>
                <a:cubicBezTo>
                  <a:pt x="495854" y="287354"/>
                  <a:pt x="393858" y="299656"/>
                  <a:pt x="383936" y="288147"/>
                </a:cubicBezTo>
                <a:cubicBezTo>
                  <a:pt x="374014" y="276638"/>
                  <a:pt x="448229" y="240523"/>
                  <a:pt x="452992" y="226235"/>
                </a:cubicBezTo>
                <a:cubicBezTo>
                  <a:pt x="457755" y="211947"/>
                  <a:pt x="444261" y="194881"/>
                  <a:pt x="412511" y="202422"/>
                </a:cubicBezTo>
                <a:cubicBezTo>
                  <a:pt x="380761" y="209963"/>
                  <a:pt x="297020" y="252032"/>
                  <a:pt x="262492" y="271479"/>
                </a:cubicBezTo>
                <a:cubicBezTo>
                  <a:pt x="227964" y="290926"/>
                  <a:pt x="228758" y="299260"/>
                  <a:pt x="205342" y="319104"/>
                </a:cubicBezTo>
                <a:cubicBezTo>
                  <a:pt x="181926" y="338948"/>
                  <a:pt x="142239" y="400463"/>
                  <a:pt x="121998" y="390541"/>
                </a:cubicBezTo>
                <a:cubicBezTo>
                  <a:pt x="101757" y="380619"/>
                  <a:pt x="73579" y="286163"/>
                  <a:pt x="83898" y="259572"/>
                </a:cubicBezTo>
                <a:cubicBezTo>
                  <a:pt x="94217" y="232981"/>
                  <a:pt x="158114" y="237744"/>
                  <a:pt x="183911" y="230997"/>
                </a:cubicBezTo>
                <a:cubicBezTo>
                  <a:pt x="209708" y="224250"/>
                  <a:pt x="242251" y="227425"/>
                  <a:pt x="238679" y="219091"/>
                </a:cubicBezTo>
                <a:cubicBezTo>
                  <a:pt x="235107" y="210757"/>
                  <a:pt x="189863" y="193294"/>
                  <a:pt x="162479" y="180991"/>
                </a:cubicBezTo>
                <a:cubicBezTo>
                  <a:pt x="135095" y="168688"/>
                  <a:pt x="101360" y="167894"/>
                  <a:pt x="74373" y="145272"/>
                </a:cubicBezTo>
                <a:cubicBezTo>
                  <a:pt x="47385" y="122650"/>
                  <a:pt x="5713" y="62325"/>
                  <a:pt x="554" y="45260"/>
                </a:cubicBezTo>
                <a:cubicBezTo>
                  <a:pt x="-4605" y="28195"/>
                  <a:pt x="27542" y="31370"/>
                  <a:pt x="43417" y="42879"/>
                </a:cubicBezTo>
                <a:cubicBezTo>
                  <a:pt x="59292" y="54388"/>
                  <a:pt x="79532" y="107569"/>
                  <a:pt x="95804" y="114316"/>
                </a:cubicBezTo>
                <a:cubicBezTo>
                  <a:pt x="112076" y="121063"/>
                  <a:pt x="125570" y="84551"/>
                  <a:pt x="141048" y="83360"/>
                </a:cubicBezTo>
                <a:cubicBezTo>
                  <a:pt x="156526" y="82169"/>
                  <a:pt x="176767" y="94472"/>
                  <a:pt x="188673" y="107172"/>
                </a:cubicBezTo>
                <a:cubicBezTo>
                  <a:pt x="200579" y="119872"/>
                  <a:pt x="192245" y="153210"/>
                  <a:pt x="212486" y="159560"/>
                </a:cubicBezTo>
                <a:cubicBezTo>
                  <a:pt x="232727" y="165910"/>
                  <a:pt x="272414" y="161147"/>
                  <a:pt x="310117" y="145272"/>
                </a:cubicBezTo>
                <a:cubicBezTo>
                  <a:pt x="347820" y="129397"/>
                  <a:pt x="406160" y="87725"/>
                  <a:pt x="438704" y="64310"/>
                </a:cubicBezTo>
                <a:cubicBezTo>
                  <a:pt x="471248" y="40895"/>
                  <a:pt x="477994" y="13907"/>
                  <a:pt x="505379" y="4779"/>
                </a:cubicBezTo>
                <a:cubicBezTo>
                  <a:pt x="532764" y="-4349"/>
                  <a:pt x="575626" y="17"/>
                  <a:pt x="598248" y="14304"/>
                </a:cubicBezTo>
                <a:close/>
              </a:path>
            </a:pathLst>
          </a:custGeom>
          <a:solidFill>
            <a:schemeClr val="accent6">
              <a:lumMod val="75000"/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68" name="Forme libre : forme 67">
            <a:extLst>
              <a:ext uri="{FF2B5EF4-FFF2-40B4-BE49-F238E27FC236}">
                <a16:creationId xmlns:a16="http://schemas.microsoft.com/office/drawing/2014/main" id="{7FAF1BF5-6E05-4940-84E8-D9AADD0ADE45}"/>
              </a:ext>
            </a:extLst>
          </p:cNvPr>
          <p:cNvSpPr/>
          <p:nvPr/>
        </p:nvSpPr>
        <p:spPr>
          <a:xfrm>
            <a:off x="6000750" y="5937250"/>
            <a:ext cx="1225550" cy="736600"/>
          </a:xfrm>
          <a:custGeom>
            <a:avLst/>
            <a:gdLst>
              <a:gd name="connsiteX0" fmla="*/ 1225550 w 1225550"/>
              <a:gd name="connsiteY0" fmla="*/ 0 h 736600"/>
              <a:gd name="connsiteX1" fmla="*/ 1168400 w 1225550"/>
              <a:gd name="connsiteY1" fmla="*/ 139700 h 736600"/>
              <a:gd name="connsiteX2" fmla="*/ 895350 w 1225550"/>
              <a:gd name="connsiteY2" fmla="*/ 304800 h 736600"/>
              <a:gd name="connsiteX3" fmla="*/ 698500 w 1225550"/>
              <a:gd name="connsiteY3" fmla="*/ 431800 h 736600"/>
              <a:gd name="connsiteX4" fmla="*/ 558800 w 1225550"/>
              <a:gd name="connsiteY4" fmla="*/ 514350 h 736600"/>
              <a:gd name="connsiteX5" fmla="*/ 203200 w 1225550"/>
              <a:gd name="connsiteY5" fmla="*/ 603250 h 736600"/>
              <a:gd name="connsiteX6" fmla="*/ 0 w 1225550"/>
              <a:gd name="connsiteY6" fmla="*/ 736600 h 736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25550" h="736600">
                <a:moveTo>
                  <a:pt x="1225550" y="0"/>
                </a:moveTo>
                <a:cubicBezTo>
                  <a:pt x="1224491" y="44450"/>
                  <a:pt x="1223433" y="88900"/>
                  <a:pt x="1168400" y="139700"/>
                </a:cubicBezTo>
                <a:cubicBezTo>
                  <a:pt x="1113367" y="190500"/>
                  <a:pt x="973667" y="256117"/>
                  <a:pt x="895350" y="304800"/>
                </a:cubicBezTo>
                <a:cubicBezTo>
                  <a:pt x="817033" y="353483"/>
                  <a:pt x="754592" y="396875"/>
                  <a:pt x="698500" y="431800"/>
                </a:cubicBezTo>
                <a:cubicBezTo>
                  <a:pt x="642408" y="466725"/>
                  <a:pt x="641350" y="485775"/>
                  <a:pt x="558800" y="514350"/>
                </a:cubicBezTo>
                <a:cubicBezTo>
                  <a:pt x="476250" y="542925"/>
                  <a:pt x="296333" y="566208"/>
                  <a:pt x="203200" y="603250"/>
                </a:cubicBezTo>
                <a:cubicBezTo>
                  <a:pt x="110067" y="640292"/>
                  <a:pt x="55033" y="688446"/>
                  <a:pt x="0" y="73660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01" name="Forme libre : forme 100">
            <a:extLst>
              <a:ext uri="{FF2B5EF4-FFF2-40B4-BE49-F238E27FC236}">
                <a16:creationId xmlns:a16="http://schemas.microsoft.com/office/drawing/2014/main" id="{34B8AFA0-6F98-48E0-93A6-64C1B0491879}"/>
              </a:ext>
            </a:extLst>
          </p:cNvPr>
          <p:cNvSpPr/>
          <p:nvPr/>
        </p:nvSpPr>
        <p:spPr>
          <a:xfrm>
            <a:off x="4674683" y="3069491"/>
            <a:ext cx="685800" cy="736600"/>
          </a:xfrm>
          <a:custGeom>
            <a:avLst/>
            <a:gdLst>
              <a:gd name="connsiteX0" fmla="*/ 685800 w 685800"/>
              <a:gd name="connsiteY0" fmla="*/ 0 h 736600"/>
              <a:gd name="connsiteX1" fmla="*/ 568325 w 685800"/>
              <a:gd name="connsiteY1" fmla="*/ 82550 h 736600"/>
              <a:gd name="connsiteX2" fmla="*/ 454025 w 685800"/>
              <a:gd name="connsiteY2" fmla="*/ 206375 h 736600"/>
              <a:gd name="connsiteX3" fmla="*/ 314325 w 685800"/>
              <a:gd name="connsiteY3" fmla="*/ 342900 h 736600"/>
              <a:gd name="connsiteX4" fmla="*/ 0 w 685800"/>
              <a:gd name="connsiteY4" fmla="*/ 736600 h 736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85800" h="736600">
                <a:moveTo>
                  <a:pt x="685800" y="0"/>
                </a:moveTo>
                <a:cubicBezTo>
                  <a:pt x="646377" y="24077"/>
                  <a:pt x="606954" y="48154"/>
                  <a:pt x="568325" y="82550"/>
                </a:cubicBezTo>
                <a:cubicBezTo>
                  <a:pt x="529696" y="116946"/>
                  <a:pt x="496358" y="162983"/>
                  <a:pt x="454025" y="206375"/>
                </a:cubicBezTo>
                <a:cubicBezTo>
                  <a:pt x="411692" y="249767"/>
                  <a:pt x="389996" y="254529"/>
                  <a:pt x="314325" y="342900"/>
                </a:cubicBezTo>
                <a:cubicBezTo>
                  <a:pt x="238654" y="431271"/>
                  <a:pt x="119327" y="583935"/>
                  <a:pt x="0" y="73660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3" name="Forme libre : forme 22">
            <a:extLst>
              <a:ext uri="{FF2B5EF4-FFF2-40B4-BE49-F238E27FC236}">
                <a16:creationId xmlns:a16="http://schemas.microsoft.com/office/drawing/2014/main" id="{BE29AF4F-A639-4285-A35D-CAB5EA08D5F0}"/>
              </a:ext>
            </a:extLst>
          </p:cNvPr>
          <p:cNvSpPr/>
          <p:nvPr/>
        </p:nvSpPr>
        <p:spPr>
          <a:xfrm>
            <a:off x="5880100" y="508000"/>
            <a:ext cx="425269" cy="4140200"/>
          </a:xfrm>
          <a:custGeom>
            <a:avLst/>
            <a:gdLst>
              <a:gd name="connsiteX0" fmla="*/ 0 w 425269"/>
              <a:gd name="connsiteY0" fmla="*/ 0 h 4140200"/>
              <a:gd name="connsiteX1" fmla="*/ 76200 w 425269"/>
              <a:gd name="connsiteY1" fmla="*/ 222250 h 4140200"/>
              <a:gd name="connsiteX2" fmla="*/ 254000 w 425269"/>
              <a:gd name="connsiteY2" fmla="*/ 412750 h 4140200"/>
              <a:gd name="connsiteX3" fmla="*/ 412750 w 425269"/>
              <a:gd name="connsiteY3" fmla="*/ 869950 h 4140200"/>
              <a:gd name="connsiteX4" fmla="*/ 406400 w 425269"/>
              <a:gd name="connsiteY4" fmla="*/ 1104900 h 4140200"/>
              <a:gd name="connsiteX5" fmla="*/ 336550 w 425269"/>
              <a:gd name="connsiteY5" fmla="*/ 1822450 h 4140200"/>
              <a:gd name="connsiteX6" fmla="*/ 177800 w 425269"/>
              <a:gd name="connsiteY6" fmla="*/ 2457450 h 4140200"/>
              <a:gd name="connsiteX7" fmla="*/ 146050 w 425269"/>
              <a:gd name="connsiteY7" fmla="*/ 2870200 h 4140200"/>
              <a:gd name="connsiteX8" fmla="*/ 95250 w 425269"/>
              <a:gd name="connsiteY8" fmla="*/ 3441700 h 4140200"/>
              <a:gd name="connsiteX9" fmla="*/ 44450 w 425269"/>
              <a:gd name="connsiteY9" fmla="*/ 3752850 h 4140200"/>
              <a:gd name="connsiteX10" fmla="*/ 107950 w 425269"/>
              <a:gd name="connsiteY10" fmla="*/ 4006850 h 4140200"/>
              <a:gd name="connsiteX11" fmla="*/ 279400 w 425269"/>
              <a:gd name="connsiteY11" fmla="*/ 4140200 h 4140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425269" h="4140200">
                <a:moveTo>
                  <a:pt x="0" y="0"/>
                </a:moveTo>
                <a:cubicBezTo>
                  <a:pt x="16933" y="76729"/>
                  <a:pt x="33867" y="153458"/>
                  <a:pt x="76200" y="222250"/>
                </a:cubicBezTo>
                <a:cubicBezTo>
                  <a:pt x="118533" y="291042"/>
                  <a:pt x="197908" y="304800"/>
                  <a:pt x="254000" y="412750"/>
                </a:cubicBezTo>
                <a:cubicBezTo>
                  <a:pt x="310092" y="520700"/>
                  <a:pt x="387350" y="754592"/>
                  <a:pt x="412750" y="869950"/>
                </a:cubicBezTo>
                <a:cubicBezTo>
                  <a:pt x="438150" y="985308"/>
                  <a:pt x="419100" y="946150"/>
                  <a:pt x="406400" y="1104900"/>
                </a:cubicBezTo>
                <a:cubicBezTo>
                  <a:pt x="393700" y="1263650"/>
                  <a:pt x="374650" y="1597025"/>
                  <a:pt x="336550" y="1822450"/>
                </a:cubicBezTo>
                <a:cubicBezTo>
                  <a:pt x="298450" y="2047875"/>
                  <a:pt x="209550" y="2282825"/>
                  <a:pt x="177800" y="2457450"/>
                </a:cubicBezTo>
                <a:cubicBezTo>
                  <a:pt x="146050" y="2632075"/>
                  <a:pt x="159808" y="2706158"/>
                  <a:pt x="146050" y="2870200"/>
                </a:cubicBezTo>
                <a:cubicBezTo>
                  <a:pt x="132292" y="3034242"/>
                  <a:pt x="112183" y="3294592"/>
                  <a:pt x="95250" y="3441700"/>
                </a:cubicBezTo>
                <a:cubicBezTo>
                  <a:pt x="78317" y="3588808"/>
                  <a:pt x="42333" y="3658658"/>
                  <a:pt x="44450" y="3752850"/>
                </a:cubicBezTo>
                <a:cubicBezTo>
                  <a:pt x="46567" y="3847042"/>
                  <a:pt x="68792" y="3942292"/>
                  <a:pt x="107950" y="4006850"/>
                </a:cubicBezTo>
                <a:cubicBezTo>
                  <a:pt x="147108" y="4071408"/>
                  <a:pt x="213254" y="4105804"/>
                  <a:pt x="279400" y="414020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7" name="Forme libre : forme 26">
            <a:extLst>
              <a:ext uri="{FF2B5EF4-FFF2-40B4-BE49-F238E27FC236}">
                <a16:creationId xmlns:a16="http://schemas.microsoft.com/office/drawing/2014/main" id="{70578F58-BED1-43CB-8B6A-FE860FD8A450}"/>
              </a:ext>
            </a:extLst>
          </p:cNvPr>
          <p:cNvSpPr/>
          <p:nvPr/>
        </p:nvSpPr>
        <p:spPr>
          <a:xfrm>
            <a:off x="3594100" y="1279024"/>
            <a:ext cx="2565400" cy="1323241"/>
          </a:xfrm>
          <a:custGeom>
            <a:avLst/>
            <a:gdLst>
              <a:gd name="connsiteX0" fmla="*/ 0 w 2565400"/>
              <a:gd name="connsiteY0" fmla="*/ 346576 h 1323241"/>
              <a:gd name="connsiteX1" fmla="*/ 476250 w 2565400"/>
              <a:gd name="connsiteY1" fmla="*/ 54476 h 1323241"/>
              <a:gd name="connsiteX2" fmla="*/ 933450 w 2565400"/>
              <a:gd name="connsiteY2" fmla="*/ 3676 h 1323241"/>
              <a:gd name="connsiteX3" fmla="*/ 838200 w 2565400"/>
              <a:gd name="connsiteY3" fmla="*/ 105276 h 1323241"/>
              <a:gd name="connsiteX4" fmla="*/ 901700 w 2565400"/>
              <a:gd name="connsiteY4" fmla="*/ 238626 h 1323241"/>
              <a:gd name="connsiteX5" fmla="*/ 1079500 w 2565400"/>
              <a:gd name="connsiteY5" fmla="*/ 454526 h 1323241"/>
              <a:gd name="connsiteX6" fmla="*/ 1193800 w 2565400"/>
              <a:gd name="connsiteY6" fmla="*/ 606926 h 1323241"/>
              <a:gd name="connsiteX7" fmla="*/ 1282700 w 2565400"/>
              <a:gd name="connsiteY7" fmla="*/ 670426 h 1323241"/>
              <a:gd name="connsiteX8" fmla="*/ 1397000 w 2565400"/>
              <a:gd name="connsiteY8" fmla="*/ 886326 h 1323241"/>
              <a:gd name="connsiteX9" fmla="*/ 1638300 w 2565400"/>
              <a:gd name="connsiteY9" fmla="*/ 759326 h 1323241"/>
              <a:gd name="connsiteX10" fmla="*/ 1974850 w 2565400"/>
              <a:gd name="connsiteY10" fmla="*/ 695826 h 1323241"/>
              <a:gd name="connsiteX11" fmla="*/ 1974850 w 2565400"/>
              <a:gd name="connsiteY11" fmla="*/ 829176 h 1323241"/>
              <a:gd name="connsiteX12" fmla="*/ 2000250 w 2565400"/>
              <a:gd name="connsiteY12" fmla="*/ 892676 h 1323241"/>
              <a:gd name="connsiteX13" fmla="*/ 2190750 w 2565400"/>
              <a:gd name="connsiteY13" fmla="*/ 1019676 h 1323241"/>
              <a:gd name="connsiteX14" fmla="*/ 2311400 w 2565400"/>
              <a:gd name="connsiteY14" fmla="*/ 1203826 h 1323241"/>
              <a:gd name="connsiteX15" fmla="*/ 2482850 w 2565400"/>
              <a:gd name="connsiteY15" fmla="*/ 1318126 h 1323241"/>
              <a:gd name="connsiteX16" fmla="*/ 2565400 w 2565400"/>
              <a:gd name="connsiteY16" fmla="*/ 1292726 h 13232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2565400" h="1323241">
                <a:moveTo>
                  <a:pt x="0" y="346576"/>
                </a:moveTo>
                <a:cubicBezTo>
                  <a:pt x="160337" y="229101"/>
                  <a:pt x="320675" y="111626"/>
                  <a:pt x="476250" y="54476"/>
                </a:cubicBezTo>
                <a:cubicBezTo>
                  <a:pt x="631825" y="-2674"/>
                  <a:pt x="873125" y="-4791"/>
                  <a:pt x="933450" y="3676"/>
                </a:cubicBezTo>
                <a:cubicBezTo>
                  <a:pt x="993775" y="12143"/>
                  <a:pt x="843492" y="66118"/>
                  <a:pt x="838200" y="105276"/>
                </a:cubicBezTo>
                <a:cubicBezTo>
                  <a:pt x="832908" y="144434"/>
                  <a:pt x="861483" y="180418"/>
                  <a:pt x="901700" y="238626"/>
                </a:cubicBezTo>
                <a:cubicBezTo>
                  <a:pt x="941917" y="296834"/>
                  <a:pt x="1030817" y="393143"/>
                  <a:pt x="1079500" y="454526"/>
                </a:cubicBezTo>
                <a:cubicBezTo>
                  <a:pt x="1128183" y="515909"/>
                  <a:pt x="1159933" y="570943"/>
                  <a:pt x="1193800" y="606926"/>
                </a:cubicBezTo>
                <a:cubicBezTo>
                  <a:pt x="1227667" y="642909"/>
                  <a:pt x="1248833" y="623860"/>
                  <a:pt x="1282700" y="670426"/>
                </a:cubicBezTo>
                <a:cubicBezTo>
                  <a:pt x="1316567" y="716992"/>
                  <a:pt x="1337733" y="871509"/>
                  <a:pt x="1397000" y="886326"/>
                </a:cubicBezTo>
                <a:cubicBezTo>
                  <a:pt x="1456267" y="901143"/>
                  <a:pt x="1541992" y="791076"/>
                  <a:pt x="1638300" y="759326"/>
                </a:cubicBezTo>
                <a:cubicBezTo>
                  <a:pt x="1734608" y="727576"/>
                  <a:pt x="1918758" y="684184"/>
                  <a:pt x="1974850" y="695826"/>
                </a:cubicBezTo>
                <a:cubicBezTo>
                  <a:pt x="2030942" y="707468"/>
                  <a:pt x="1970617" y="796368"/>
                  <a:pt x="1974850" y="829176"/>
                </a:cubicBezTo>
                <a:cubicBezTo>
                  <a:pt x="1979083" y="861984"/>
                  <a:pt x="1964267" y="860926"/>
                  <a:pt x="2000250" y="892676"/>
                </a:cubicBezTo>
                <a:cubicBezTo>
                  <a:pt x="2036233" y="924426"/>
                  <a:pt x="2138892" y="967818"/>
                  <a:pt x="2190750" y="1019676"/>
                </a:cubicBezTo>
                <a:cubicBezTo>
                  <a:pt x="2242608" y="1071534"/>
                  <a:pt x="2262717" y="1154084"/>
                  <a:pt x="2311400" y="1203826"/>
                </a:cubicBezTo>
                <a:cubicBezTo>
                  <a:pt x="2360083" y="1253568"/>
                  <a:pt x="2440517" y="1303309"/>
                  <a:pt x="2482850" y="1318126"/>
                </a:cubicBezTo>
                <a:cubicBezTo>
                  <a:pt x="2525183" y="1332943"/>
                  <a:pt x="2545291" y="1312834"/>
                  <a:pt x="2565400" y="1292726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9" name="Forme libre : forme 28">
            <a:extLst>
              <a:ext uri="{FF2B5EF4-FFF2-40B4-BE49-F238E27FC236}">
                <a16:creationId xmlns:a16="http://schemas.microsoft.com/office/drawing/2014/main" id="{F48755D4-E52D-451E-A862-7FE36C952EA0}"/>
              </a:ext>
            </a:extLst>
          </p:cNvPr>
          <p:cNvSpPr/>
          <p:nvPr/>
        </p:nvSpPr>
        <p:spPr>
          <a:xfrm>
            <a:off x="4527550" y="1098550"/>
            <a:ext cx="101600" cy="171450"/>
          </a:xfrm>
          <a:custGeom>
            <a:avLst/>
            <a:gdLst>
              <a:gd name="connsiteX0" fmla="*/ 101600 w 101600"/>
              <a:gd name="connsiteY0" fmla="*/ 0 h 171450"/>
              <a:gd name="connsiteX1" fmla="*/ 50800 w 101600"/>
              <a:gd name="connsiteY1" fmla="*/ 127000 h 171450"/>
              <a:gd name="connsiteX2" fmla="*/ 0 w 101600"/>
              <a:gd name="connsiteY2" fmla="*/ 171450 h 171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1600" h="171450">
                <a:moveTo>
                  <a:pt x="101600" y="0"/>
                </a:moveTo>
                <a:cubicBezTo>
                  <a:pt x="84666" y="49212"/>
                  <a:pt x="67733" y="98425"/>
                  <a:pt x="50800" y="127000"/>
                </a:cubicBezTo>
                <a:cubicBezTo>
                  <a:pt x="33867" y="155575"/>
                  <a:pt x="16933" y="163512"/>
                  <a:pt x="0" y="17145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0" name="Forme libre : forme 29">
            <a:extLst>
              <a:ext uri="{FF2B5EF4-FFF2-40B4-BE49-F238E27FC236}">
                <a16:creationId xmlns:a16="http://schemas.microsoft.com/office/drawing/2014/main" id="{DDA203F8-C9E1-4AFD-B1A6-58AF2240B747}"/>
              </a:ext>
            </a:extLst>
          </p:cNvPr>
          <p:cNvSpPr/>
          <p:nvPr/>
        </p:nvSpPr>
        <p:spPr>
          <a:xfrm>
            <a:off x="3016250" y="2482850"/>
            <a:ext cx="1377950" cy="711200"/>
          </a:xfrm>
          <a:custGeom>
            <a:avLst/>
            <a:gdLst>
              <a:gd name="connsiteX0" fmla="*/ 1377950 w 1377950"/>
              <a:gd name="connsiteY0" fmla="*/ 0 h 711200"/>
              <a:gd name="connsiteX1" fmla="*/ 1295400 w 1377950"/>
              <a:gd name="connsiteY1" fmla="*/ 101600 h 711200"/>
              <a:gd name="connsiteX2" fmla="*/ 996950 w 1377950"/>
              <a:gd name="connsiteY2" fmla="*/ 209550 h 711200"/>
              <a:gd name="connsiteX3" fmla="*/ 730250 w 1377950"/>
              <a:gd name="connsiteY3" fmla="*/ 508000 h 711200"/>
              <a:gd name="connsiteX4" fmla="*/ 469900 w 1377950"/>
              <a:gd name="connsiteY4" fmla="*/ 577850 h 711200"/>
              <a:gd name="connsiteX5" fmla="*/ 247650 w 1377950"/>
              <a:gd name="connsiteY5" fmla="*/ 679450 h 711200"/>
              <a:gd name="connsiteX6" fmla="*/ 0 w 1377950"/>
              <a:gd name="connsiteY6" fmla="*/ 711200 h 711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377950" h="711200">
                <a:moveTo>
                  <a:pt x="1377950" y="0"/>
                </a:moveTo>
                <a:cubicBezTo>
                  <a:pt x="1368425" y="33337"/>
                  <a:pt x="1358900" y="66675"/>
                  <a:pt x="1295400" y="101600"/>
                </a:cubicBezTo>
                <a:cubicBezTo>
                  <a:pt x="1231900" y="136525"/>
                  <a:pt x="1091142" y="141817"/>
                  <a:pt x="996950" y="209550"/>
                </a:cubicBezTo>
                <a:cubicBezTo>
                  <a:pt x="902758" y="277283"/>
                  <a:pt x="818092" y="446617"/>
                  <a:pt x="730250" y="508000"/>
                </a:cubicBezTo>
                <a:cubicBezTo>
                  <a:pt x="642408" y="569383"/>
                  <a:pt x="550333" y="549275"/>
                  <a:pt x="469900" y="577850"/>
                </a:cubicBezTo>
                <a:cubicBezTo>
                  <a:pt x="389467" y="606425"/>
                  <a:pt x="325967" y="657225"/>
                  <a:pt x="247650" y="679450"/>
                </a:cubicBezTo>
                <a:cubicBezTo>
                  <a:pt x="169333" y="701675"/>
                  <a:pt x="84666" y="706437"/>
                  <a:pt x="0" y="71120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3" name="Forme libre : forme 32">
            <a:extLst>
              <a:ext uri="{FF2B5EF4-FFF2-40B4-BE49-F238E27FC236}">
                <a16:creationId xmlns:a16="http://schemas.microsoft.com/office/drawing/2014/main" id="{FF0BF8AA-3094-4C50-B547-95E6ECEA66B7}"/>
              </a:ext>
            </a:extLst>
          </p:cNvPr>
          <p:cNvSpPr/>
          <p:nvPr/>
        </p:nvSpPr>
        <p:spPr>
          <a:xfrm>
            <a:off x="5092700" y="5222875"/>
            <a:ext cx="949325" cy="958850"/>
          </a:xfrm>
          <a:custGeom>
            <a:avLst/>
            <a:gdLst>
              <a:gd name="connsiteX0" fmla="*/ 733425 w 733425"/>
              <a:gd name="connsiteY0" fmla="*/ 0 h 841375"/>
              <a:gd name="connsiteX1" fmla="*/ 695325 w 733425"/>
              <a:gd name="connsiteY1" fmla="*/ 111125 h 841375"/>
              <a:gd name="connsiteX2" fmla="*/ 619125 w 733425"/>
              <a:gd name="connsiteY2" fmla="*/ 231775 h 841375"/>
              <a:gd name="connsiteX3" fmla="*/ 377825 w 733425"/>
              <a:gd name="connsiteY3" fmla="*/ 323850 h 841375"/>
              <a:gd name="connsiteX4" fmla="*/ 190500 w 733425"/>
              <a:gd name="connsiteY4" fmla="*/ 571500 h 841375"/>
              <a:gd name="connsiteX5" fmla="*/ 222250 w 733425"/>
              <a:gd name="connsiteY5" fmla="*/ 603250 h 841375"/>
              <a:gd name="connsiteX6" fmla="*/ 196850 w 733425"/>
              <a:gd name="connsiteY6" fmla="*/ 654050 h 841375"/>
              <a:gd name="connsiteX7" fmla="*/ 212725 w 733425"/>
              <a:gd name="connsiteY7" fmla="*/ 708025 h 841375"/>
              <a:gd name="connsiteX8" fmla="*/ 123825 w 733425"/>
              <a:gd name="connsiteY8" fmla="*/ 771525 h 841375"/>
              <a:gd name="connsiteX9" fmla="*/ 0 w 733425"/>
              <a:gd name="connsiteY9" fmla="*/ 841375 h 841375"/>
              <a:gd name="connsiteX0" fmla="*/ 939800 w 939800"/>
              <a:gd name="connsiteY0" fmla="*/ 0 h 949325"/>
              <a:gd name="connsiteX1" fmla="*/ 901700 w 939800"/>
              <a:gd name="connsiteY1" fmla="*/ 111125 h 949325"/>
              <a:gd name="connsiteX2" fmla="*/ 825500 w 939800"/>
              <a:gd name="connsiteY2" fmla="*/ 231775 h 949325"/>
              <a:gd name="connsiteX3" fmla="*/ 584200 w 939800"/>
              <a:gd name="connsiteY3" fmla="*/ 323850 h 949325"/>
              <a:gd name="connsiteX4" fmla="*/ 396875 w 939800"/>
              <a:gd name="connsiteY4" fmla="*/ 571500 h 949325"/>
              <a:gd name="connsiteX5" fmla="*/ 428625 w 939800"/>
              <a:gd name="connsiteY5" fmla="*/ 603250 h 949325"/>
              <a:gd name="connsiteX6" fmla="*/ 403225 w 939800"/>
              <a:gd name="connsiteY6" fmla="*/ 654050 h 949325"/>
              <a:gd name="connsiteX7" fmla="*/ 419100 w 939800"/>
              <a:gd name="connsiteY7" fmla="*/ 708025 h 949325"/>
              <a:gd name="connsiteX8" fmla="*/ 330200 w 939800"/>
              <a:gd name="connsiteY8" fmla="*/ 771525 h 949325"/>
              <a:gd name="connsiteX9" fmla="*/ 0 w 939800"/>
              <a:gd name="connsiteY9" fmla="*/ 949325 h 949325"/>
              <a:gd name="connsiteX0" fmla="*/ 949325 w 949325"/>
              <a:gd name="connsiteY0" fmla="*/ 0 h 958850"/>
              <a:gd name="connsiteX1" fmla="*/ 901700 w 949325"/>
              <a:gd name="connsiteY1" fmla="*/ 120650 h 958850"/>
              <a:gd name="connsiteX2" fmla="*/ 825500 w 949325"/>
              <a:gd name="connsiteY2" fmla="*/ 241300 h 958850"/>
              <a:gd name="connsiteX3" fmla="*/ 584200 w 949325"/>
              <a:gd name="connsiteY3" fmla="*/ 333375 h 958850"/>
              <a:gd name="connsiteX4" fmla="*/ 396875 w 949325"/>
              <a:gd name="connsiteY4" fmla="*/ 581025 h 958850"/>
              <a:gd name="connsiteX5" fmla="*/ 428625 w 949325"/>
              <a:gd name="connsiteY5" fmla="*/ 612775 h 958850"/>
              <a:gd name="connsiteX6" fmla="*/ 403225 w 949325"/>
              <a:gd name="connsiteY6" fmla="*/ 663575 h 958850"/>
              <a:gd name="connsiteX7" fmla="*/ 419100 w 949325"/>
              <a:gd name="connsiteY7" fmla="*/ 717550 h 958850"/>
              <a:gd name="connsiteX8" fmla="*/ 330200 w 949325"/>
              <a:gd name="connsiteY8" fmla="*/ 781050 h 958850"/>
              <a:gd name="connsiteX9" fmla="*/ 0 w 949325"/>
              <a:gd name="connsiteY9" fmla="*/ 958850 h 958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949325" h="958850">
                <a:moveTo>
                  <a:pt x="949325" y="0"/>
                </a:moveTo>
                <a:cubicBezTo>
                  <a:pt x="939800" y="36248"/>
                  <a:pt x="922337" y="80434"/>
                  <a:pt x="901700" y="120650"/>
                </a:cubicBezTo>
                <a:cubicBezTo>
                  <a:pt x="881063" y="160866"/>
                  <a:pt x="878417" y="205846"/>
                  <a:pt x="825500" y="241300"/>
                </a:cubicBezTo>
                <a:cubicBezTo>
                  <a:pt x="772583" y="276754"/>
                  <a:pt x="655637" y="276754"/>
                  <a:pt x="584200" y="333375"/>
                </a:cubicBezTo>
                <a:cubicBezTo>
                  <a:pt x="512762" y="389996"/>
                  <a:pt x="422804" y="534458"/>
                  <a:pt x="396875" y="581025"/>
                </a:cubicBezTo>
                <a:cubicBezTo>
                  <a:pt x="370946" y="627592"/>
                  <a:pt x="427567" y="599017"/>
                  <a:pt x="428625" y="612775"/>
                </a:cubicBezTo>
                <a:cubicBezTo>
                  <a:pt x="429683" y="626533"/>
                  <a:pt x="404812" y="646113"/>
                  <a:pt x="403225" y="663575"/>
                </a:cubicBezTo>
                <a:cubicBezTo>
                  <a:pt x="401638" y="681037"/>
                  <a:pt x="431271" y="697971"/>
                  <a:pt x="419100" y="717550"/>
                </a:cubicBezTo>
                <a:cubicBezTo>
                  <a:pt x="406929" y="737129"/>
                  <a:pt x="365654" y="758825"/>
                  <a:pt x="330200" y="781050"/>
                </a:cubicBezTo>
                <a:cubicBezTo>
                  <a:pt x="294746" y="803275"/>
                  <a:pt x="44185" y="935037"/>
                  <a:pt x="0" y="95885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4" name="Forme libre : forme 3">
            <a:extLst>
              <a:ext uri="{FF2B5EF4-FFF2-40B4-BE49-F238E27FC236}">
                <a16:creationId xmlns:a16="http://schemas.microsoft.com/office/drawing/2014/main" id="{9785E986-7D90-49DA-8C7B-6E217AE16429}"/>
              </a:ext>
            </a:extLst>
          </p:cNvPr>
          <p:cNvSpPr/>
          <p:nvPr/>
        </p:nvSpPr>
        <p:spPr>
          <a:xfrm>
            <a:off x="9458297" y="1866900"/>
            <a:ext cx="218196" cy="3594735"/>
          </a:xfrm>
          <a:custGeom>
            <a:avLst/>
            <a:gdLst>
              <a:gd name="connsiteX0" fmla="*/ 57178 w 214952"/>
              <a:gd name="connsiteY0" fmla="*/ 0 h 3152775"/>
              <a:gd name="connsiteX1" fmla="*/ 19078 w 214952"/>
              <a:gd name="connsiteY1" fmla="*/ 762000 h 3152775"/>
              <a:gd name="connsiteX2" fmla="*/ 19078 w 214952"/>
              <a:gd name="connsiteY2" fmla="*/ 1000125 h 3152775"/>
              <a:gd name="connsiteX3" fmla="*/ 76228 w 214952"/>
              <a:gd name="connsiteY3" fmla="*/ 1285875 h 3152775"/>
              <a:gd name="connsiteX4" fmla="*/ 76228 w 214952"/>
              <a:gd name="connsiteY4" fmla="*/ 1647825 h 3152775"/>
              <a:gd name="connsiteX5" fmla="*/ 28 w 214952"/>
              <a:gd name="connsiteY5" fmla="*/ 2057400 h 3152775"/>
              <a:gd name="connsiteX6" fmla="*/ 85753 w 214952"/>
              <a:gd name="connsiteY6" fmla="*/ 2314575 h 3152775"/>
              <a:gd name="connsiteX7" fmla="*/ 209578 w 214952"/>
              <a:gd name="connsiteY7" fmla="*/ 2505075 h 3152775"/>
              <a:gd name="connsiteX8" fmla="*/ 181003 w 214952"/>
              <a:gd name="connsiteY8" fmla="*/ 3152775 h 3152775"/>
              <a:gd name="connsiteX0" fmla="*/ 57178 w 218196"/>
              <a:gd name="connsiteY0" fmla="*/ 0 h 3541395"/>
              <a:gd name="connsiteX1" fmla="*/ 19078 w 218196"/>
              <a:gd name="connsiteY1" fmla="*/ 762000 h 3541395"/>
              <a:gd name="connsiteX2" fmla="*/ 19078 w 218196"/>
              <a:gd name="connsiteY2" fmla="*/ 1000125 h 3541395"/>
              <a:gd name="connsiteX3" fmla="*/ 76228 w 218196"/>
              <a:gd name="connsiteY3" fmla="*/ 1285875 h 3541395"/>
              <a:gd name="connsiteX4" fmla="*/ 76228 w 218196"/>
              <a:gd name="connsiteY4" fmla="*/ 1647825 h 3541395"/>
              <a:gd name="connsiteX5" fmla="*/ 28 w 218196"/>
              <a:gd name="connsiteY5" fmla="*/ 2057400 h 3541395"/>
              <a:gd name="connsiteX6" fmla="*/ 85753 w 218196"/>
              <a:gd name="connsiteY6" fmla="*/ 2314575 h 3541395"/>
              <a:gd name="connsiteX7" fmla="*/ 209578 w 218196"/>
              <a:gd name="connsiteY7" fmla="*/ 2505075 h 3541395"/>
              <a:gd name="connsiteX8" fmla="*/ 196243 w 218196"/>
              <a:gd name="connsiteY8" fmla="*/ 3541395 h 3541395"/>
              <a:gd name="connsiteX0" fmla="*/ 57178 w 218196"/>
              <a:gd name="connsiteY0" fmla="*/ 0 h 3594735"/>
              <a:gd name="connsiteX1" fmla="*/ 19078 w 218196"/>
              <a:gd name="connsiteY1" fmla="*/ 762000 h 3594735"/>
              <a:gd name="connsiteX2" fmla="*/ 19078 w 218196"/>
              <a:gd name="connsiteY2" fmla="*/ 1000125 h 3594735"/>
              <a:gd name="connsiteX3" fmla="*/ 76228 w 218196"/>
              <a:gd name="connsiteY3" fmla="*/ 1285875 h 3594735"/>
              <a:gd name="connsiteX4" fmla="*/ 76228 w 218196"/>
              <a:gd name="connsiteY4" fmla="*/ 1647825 h 3594735"/>
              <a:gd name="connsiteX5" fmla="*/ 28 w 218196"/>
              <a:gd name="connsiteY5" fmla="*/ 2057400 h 3594735"/>
              <a:gd name="connsiteX6" fmla="*/ 85753 w 218196"/>
              <a:gd name="connsiteY6" fmla="*/ 2314575 h 3594735"/>
              <a:gd name="connsiteX7" fmla="*/ 209578 w 218196"/>
              <a:gd name="connsiteY7" fmla="*/ 2505075 h 3594735"/>
              <a:gd name="connsiteX8" fmla="*/ 196243 w 218196"/>
              <a:gd name="connsiteY8" fmla="*/ 3594735 h 35947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18196" h="3594735">
                <a:moveTo>
                  <a:pt x="57178" y="0"/>
                </a:moveTo>
                <a:cubicBezTo>
                  <a:pt x="41303" y="297656"/>
                  <a:pt x="25428" y="595313"/>
                  <a:pt x="19078" y="762000"/>
                </a:cubicBezTo>
                <a:cubicBezTo>
                  <a:pt x="12728" y="928688"/>
                  <a:pt x="9553" y="912813"/>
                  <a:pt x="19078" y="1000125"/>
                </a:cubicBezTo>
                <a:cubicBezTo>
                  <a:pt x="28603" y="1087437"/>
                  <a:pt x="66703" y="1177925"/>
                  <a:pt x="76228" y="1285875"/>
                </a:cubicBezTo>
                <a:cubicBezTo>
                  <a:pt x="85753" y="1393825"/>
                  <a:pt x="88928" y="1519238"/>
                  <a:pt x="76228" y="1647825"/>
                </a:cubicBezTo>
                <a:cubicBezTo>
                  <a:pt x="63528" y="1776412"/>
                  <a:pt x="-1560" y="1946275"/>
                  <a:pt x="28" y="2057400"/>
                </a:cubicBezTo>
                <a:cubicBezTo>
                  <a:pt x="1615" y="2168525"/>
                  <a:pt x="50828" y="2239963"/>
                  <a:pt x="85753" y="2314575"/>
                </a:cubicBezTo>
                <a:cubicBezTo>
                  <a:pt x="120678" y="2389187"/>
                  <a:pt x="193703" y="2365375"/>
                  <a:pt x="209578" y="2505075"/>
                </a:cubicBezTo>
                <a:cubicBezTo>
                  <a:pt x="225453" y="2644775"/>
                  <a:pt x="218468" y="3340735"/>
                  <a:pt x="196243" y="3594735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7" name="Forme libre : forme 6">
            <a:extLst>
              <a:ext uri="{FF2B5EF4-FFF2-40B4-BE49-F238E27FC236}">
                <a16:creationId xmlns:a16="http://schemas.microsoft.com/office/drawing/2014/main" id="{DE2091A2-893D-4FD9-B5DC-08FAAC12AD69}"/>
              </a:ext>
            </a:extLst>
          </p:cNvPr>
          <p:cNvSpPr/>
          <p:nvPr/>
        </p:nvSpPr>
        <p:spPr>
          <a:xfrm>
            <a:off x="4667250" y="1800225"/>
            <a:ext cx="3514743" cy="3819524"/>
          </a:xfrm>
          <a:custGeom>
            <a:avLst/>
            <a:gdLst>
              <a:gd name="connsiteX0" fmla="*/ 0 w 4103757"/>
              <a:gd name="connsiteY0" fmla="*/ 3510562 h 3510562"/>
              <a:gd name="connsiteX1" fmla="*/ 228600 w 4103757"/>
              <a:gd name="connsiteY1" fmla="*/ 3215287 h 3510562"/>
              <a:gd name="connsiteX2" fmla="*/ 400050 w 4103757"/>
              <a:gd name="connsiteY2" fmla="*/ 3053362 h 3510562"/>
              <a:gd name="connsiteX3" fmla="*/ 923925 w 4103757"/>
              <a:gd name="connsiteY3" fmla="*/ 2748562 h 3510562"/>
              <a:gd name="connsiteX4" fmla="*/ 1162050 w 4103757"/>
              <a:gd name="connsiteY4" fmla="*/ 2691412 h 3510562"/>
              <a:gd name="connsiteX5" fmla="*/ 1533525 w 4103757"/>
              <a:gd name="connsiteY5" fmla="*/ 2500912 h 3510562"/>
              <a:gd name="connsiteX6" fmla="*/ 1638300 w 4103757"/>
              <a:gd name="connsiteY6" fmla="*/ 2110387 h 3510562"/>
              <a:gd name="connsiteX7" fmla="*/ 1838325 w 4103757"/>
              <a:gd name="connsiteY7" fmla="*/ 1719862 h 3510562"/>
              <a:gd name="connsiteX8" fmla="*/ 2190750 w 4103757"/>
              <a:gd name="connsiteY8" fmla="*/ 1291237 h 3510562"/>
              <a:gd name="connsiteX9" fmla="*/ 2381250 w 4103757"/>
              <a:gd name="connsiteY9" fmla="*/ 976912 h 3510562"/>
              <a:gd name="connsiteX10" fmla="*/ 2705100 w 4103757"/>
              <a:gd name="connsiteY10" fmla="*/ 795937 h 3510562"/>
              <a:gd name="connsiteX11" fmla="*/ 3181350 w 4103757"/>
              <a:gd name="connsiteY11" fmla="*/ 405412 h 3510562"/>
              <a:gd name="connsiteX12" fmla="*/ 3371850 w 4103757"/>
              <a:gd name="connsiteY12" fmla="*/ 110137 h 3510562"/>
              <a:gd name="connsiteX0" fmla="*/ 0 w 3181350"/>
              <a:gd name="connsiteY0" fmla="*/ 3105150 h 3105150"/>
              <a:gd name="connsiteX1" fmla="*/ 228600 w 3181350"/>
              <a:gd name="connsiteY1" fmla="*/ 2809875 h 3105150"/>
              <a:gd name="connsiteX2" fmla="*/ 400050 w 3181350"/>
              <a:gd name="connsiteY2" fmla="*/ 2647950 h 3105150"/>
              <a:gd name="connsiteX3" fmla="*/ 923925 w 3181350"/>
              <a:gd name="connsiteY3" fmla="*/ 2343150 h 3105150"/>
              <a:gd name="connsiteX4" fmla="*/ 1162050 w 3181350"/>
              <a:gd name="connsiteY4" fmla="*/ 2286000 h 3105150"/>
              <a:gd name="connsiteX5" fmla="*/ 1533525 w 3181350"/>
              <a:gd name="connsiteY5" fmla="*/ 2095500 h 3105150"/>
              <a:gd name="connsiteX6" fmla="*/ 1638300 w 3181350"/>
              <a:gd name="connsiteY6" fmla="*/ 1704975 h 3105150"/>
              <a:gd name="connsiteX7" fmla="*/ 1838325 w 3181350"/>
              <a:gd name="connsiteY7" fmla="*/ 1314450 h 3105150"/>
              <a:gd name="connsiteX8" fmla="*/ 2190750 w 3181350"/>
              <a:gd name="connsiteY8" fmla="*/ 885825 h 3105150"/>
              <a:gd name="connsiteX9" fmla="*/ 2381250 w 3181350"/>
              <a:gd name="connsiteY9" fmla="*/ 571500 h 3105150"/>
              <a:gd name="connsiteX10" fmla="*/ 2705100 w 3181350"/>
              <a:gd name="connsiteY10" fmla="*/ 390525 h 3105150"/>
              <a:gd name="connsiteX11" fmla="*/ 3181350 w 3181350"/>
              <a:gd name="connsiteY11" fmla="*/ 0 h 3105150"/>
              <a:gd name="connsiteX0" fmla="*/ 0 w 3181350"/>
              <a:gd name="connsiteY0" fmla="*/ 3105150 h 3105150"/>
              <a:gd name="connsiteX1" fmla="*/ 228600 w 3181350"/>
              <a:gd name="connsiteY1" fmla="*/ 2809875 h 3105150"/>
              <a:gd name="connsiteX2" fmla="*/ 400050 w 3181350"/>
              <a:gd name="connsiteY2" fmla="*/ 2647950 h 3105150"/>
              <a:gd name="connsiteX3" fmla="*/ 923925 w 3181350"/>
              <a:gd name="connsiteY3" fmla="*/ 2343150 h 3105150"/>
              <a:gd name="connsiteX4" fmla="*/ 1162050 w 3181350"/>
              <a:gd name="connsiteY4" fmla="*/ 2286000 h 3105150"/>
              <a:gd name="connsiteX5" fmla="*/ 1533525 w 3181350"/>
              <a:gd name="connsiteY5" fmla="*/ 2095500 h 3105150"/>
              <a:gd name="connsiteX6" fmla="*/ 1638300 w 3181350"/>
              <a:gd name="connsiteY6" fmla="*/ 1704975 h 3105150"/>
              <a:gd name="connsiteX7" fmla="*/ 1838325 w 3181350"/>
              <a:gd name="connsiteY7" fmla="*/ 1314450 h 3105150"/>
              <a:gd name="connsiteX8" fmla="*/ 2190750 w 3181350"/>
              <a:gd name="connsiteY8" fmla="*/ 885825 h 3105150"/>
              <a:gd name="connsiteX9" fmla="*/ 2381250 w 3181350"/>
              <a:gd name="connsiteY9" fmla="*/ 571500 h 3105150"/>
              <a:gd name="connsiteX10" fmla="*/ 2705100 w 3181350"/>
              <a:gd name="connsiteY10" fmla="*/ 390525 h 3105150"/>
              <a:gd name="connsiteX11" fmla="*/ 3181350 w 3181350"/>
              <a:gd name="connsiteY11" fmla="*/ 0 h 3105150"/>
              <a:gd name="connsiteX12" fmla="*/ 3181350 w 3181350"/>
              <a:gd name="connsiteY12" fmla="*/ 0 h 3105150"/>
              <a:gd name="connsiteX0" fmla="*/ 0 w 3333750"/>
              <a:gd name="connsiteY0" fmla="*/ 3305175 h 3305175"/>
              <a:gd name="connsiteX1" fmla="*/ 228600 w 3333750"/>
              <a:gd name="connsiteY1" fmla="*/ 3009900 h 3305175"/>
              <a:gd name="connsiteX2" fmla="*/ 400050 w 3333750"/>
              <a:gd name="connsiteY2" fmla="*/ 2847975 h 3305175"/>
              <a:gd name="connsiteX3" fmla="*/ 923925 w 3333750"/>
              <a:gd name="connsiteY3" fmla="*/ 2543175 h 3305175"/>
              <a:gd name="connsiteX4" fmla="*/ 1162050 w 3333750"/>
              <a:gd name="connsiteY4" fmla="*/ 2486025 h 3305175"/>
              <a:gd name="connsiteX5" fmla="*/ 1533525 w 3333750"/>
              <a:gd name="connsiteY5" fmla="*/ 2295525 h 3305175"/>
              <a:gd name="connsiteX6" fmla="*/ 1638300 w 3333750"/>
              <a:gd name="connsiteY6" fmla="*/ 1905000 h 3305175"/>
              <a:gd name="connsiteX7" fmla="*/ 1838325 w 3333750"/>
              <a:gd name="connsiteY7" fmla="*/ 1514475 h 3305175"/>
              <a:gd name="connsiteX8" fmla="*/ 2190750 w 3333750"/>
              <a:gd name="connsiteY8" fmla="*/ 1085850 h 3305175"/>
              <a:gd name="connsiteX9" fmla="*/ 2381250 w 3333750"/>
              <a:gd name="connsiteY9" fmla="*/ 771525 h 3305175"/>
              <a:gd name="connsiteX10" fmla="*/ 2705100 w 3333750"/>
              <a:gd name="connsiteY10" fmla="*/ 590550 h 3305175"/>
              <a:gd name="connsiteX11" fmla="*/ 3181350 w 3333750"/>
              <a:gd name="connsiteY11" fmla="*/ 200025 h 3305175"/>
              <a:gd name="connsiteX12" fmla="*/ 3333750 w 3333750"/>
              <a:gd name="connsiteY12" fmla="*/ 0 h 3305175"/>
              <a:gd name="connsiteX0" fmla="*/ 0 w 3342637"/>
              <a:gd name="connsiteY0" fmla="*/ 3323045 h 3323045"/>
              <a:gd name="connsiteX1" fmla="*/ 228600 w 3342637"/>
              <a:gd name="connsiteY1" fmla="*/ 3027770 h 3323045"/>
              <a:gd name="connsiteX2" fmla="*/ 400050 w 3342637"/>
              <a:gd name="connsiteY2" fmla="*/ 2865845 h 3323045"/>
              <a:gd name="connsiteX3" fmla="*/ 923925 w 3342637"/>
              <a:gd name="connsiteY3" fmla="*/ 2561045 h 3323045"/>
              <a:gd name="connsiteX4" fmla="*/ 1162050 w 3342637"/>
              <a:gd name="connsiteY4" fmla="*/ 2503895 h 3323045"/>
              <a:gd name="connsiteX5" fmla="*/ 1533525 w 3342637"/>
              <a:gd name="connsiteY5" fmla="*/ 2313395 h 3323045"/>
              <a:gd name="connsiteX6" fmla="*/ 1638300 w 3342637"/>
              <a:gd name="connsiteY6" fmla="*/ 1922870 h 3323045"/>
              <a:gd name="connsiteX7" fmla="*/ 1838325 w 3342637"/>
              <a:gd name="connsiteY7" fmla="*/ 1532345 h 3323045"/>
              <a:gd name="connsiteX8" fmla="*/ 2190750 w 3342637"/>
              <a:gd name="connsiteY8" fmla="*/ 1103720 h 3323045"/>
              <a:gd name="connsiteX9" fmla="*/ 2381250 w 3342637"/>
              <a:gd name="connsiteY9" fmla="*/ 789395 h 3323045"/>
              <a:gd name="connsiteX10" fmla="*/ 2705100 w 3342637"/>
              <a:gd name="connsiteY10" fmla="*/ 608420 h 3323045"/>
              <a:gd name="connsiteX11" fmla="*/ 3181350 w 3342637"/>
              <a:gd name="connsiteY11" fmla="*/ 217895 h 3323045"/>
              <a:gd name="connsiteX12" fmla="*/ 3333750 w 3342637"/>
              <a:gd name="connsiteY12" fmla="*/ 17870 h 3323045"/>
              <a:gd name="connsiteX13" fmla="*/ 3324225 w 3342637"/>
              <a:gd name="connsiteY13" fmla="*/ 8346 h 3323045"/>
              <a:gd name="connsiteX0" fmla="*/ 0 w 3514743"/>
              <a:gd name="connsiteY0" fmla="*/ 3819524 h 3819524"/>
              <a:gd name="connsiteX1" fmla="*/ 228600 w 3514743"/>
              <a:gd name="connsiteY1" fmla="*/ 3524249 h 3819524"/>
              <a:gd name="connsiteX2" fmla="*/ 400050 w 3514743"/>
              <a:gd name="connsiteY2" fmla="*/ 3362324 h 3819524"/>
              <a:gd name="connsiteX3" fmla="*/ 923925 w 3514743"/>
              <a:gd name="connsiteY3" fmla="*/ 3057524 h 3819524"/>
              <a:gd name="connsiteX4" fmla="*/ 1162050 w 3514743"/>
              <a:gd name="connsiteY4" fmla="*/ 3000374 h 3819524"/>
              <a:gd name="connsiteX5" fmla="*/ 1533525 w 3514743"/>
              <a:gd name="connsiteY5" fmla="*/ 2809874 h 3819524"/>
              <a:gd name="connsiteX6" fmla="*/ 1638300 w 3514743"/>
              <a:gd name="connsiteY6" fmla="*/ 2419349 h 3819524"/>
              <a:gd name="connsiteX7" fmla="*/ 1838325 w 3514743"/>
              <a:gd name="connsiteY7" fmla="*/ 2028824 h 3819524"/>
              <a:gd name="connsiteX8" fmla="*/ 2190750 w 3514743"/>
              <a:gd name="connsiteY8" fmla="*/ 1600199 h 3819524"/>
              <a:gd name="connsiteX9" fmla="*/ 2381250 w 3514743"/>
              <a:gd name="connsiteY9" fmla="*/ 1285874 h 3819524"/>
              <a:gd name="connsiteX10" fmla="*/ 2705100 w 3514743"/>
              <a:gd name="connsiteY10" fmla="*/ 1104899 h 3819524"/>
              <a:gd name="connsiteX11" fmla="*/ 3181350 w 3514743"/>
              <a:gd name="connsiteY11" fmla="*/ 714374 h 3819524"/>
              <a:gd name="connsiteX12" fmla="*/ 3333750 w 3514743"/>
              <a:gd name="connsiteY12" fmla="*/ 514349 h 3819524"/>
              <a:gd name="connsiteX13" fmla="*/ 3514725 w 3514743"/>
              <a:gd name="connsiteY13" fmla="*/ 0 h 38195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3514743" h="3819524">
                <a:moveTo>
                  <a:pt x="0" y="3819524"/>
                </a:moveTo>
                <a:cubicBezTo>
                  <a:pt x="80962" y="3709986"/>
                  <a:pt x="161925" y="3600449"/>
                  <a:pt x="228600" y="3524249"/>
                </a:cubicBezTo>
                <a:cubicBezTo>
                  <a:pt x="295275" y="3448049"/>
                  <a:pt x="284163" y="3440111"/>
                  <a:pt x="400050" y="3362324"/>
                </a:cubicBezTo>
                <a:cubicBezTo>
                  <a:pt x="515937" y="3284537"/>
                  <a:pt x="796925" y="3117849"/>
                  <a:pt x="923925" y="3057524"/>
                </a:cubicBezTo>
                <a:cubicBezTo>
                  <a:pt x="1050925" y="2997199"/>
                  <a:pt x="1060450" y="3041649"/>
                  <a:pt x="1162050" y="3000374"/>
                </a:cubicBezTo>
                <a:cubicBezTo>
                  <a:pt x="1263650" y="2959099"/>
                  <a:pt x="1454150" y="2906712"/>
                  <a:pt x="1533525" y="2809874"/>
                </a:cubicBezTo>
                <a:cubicBezTo>
                  <a:pt x="1612900" y="2713036"/>
                  <a:pt x="1587500" y="2549524"/>
                  <a:pt x="1638300" y="2419349"/>
                </a:cubicBezTo>
                <a:cubicBezTo>
                  <a:pt x="1689100" y="2289174"/>
                  <a:pt x="1746250" y="2165349"/>
                  <a:pt x="1838325" y="2028824"/>
                </a:cubicBezTo>
                <a:cubicBezTo>
                  <a:pt x="1930400" y="1892299"/>
                  <a:pt x="2100262" y="1724024"/>
                  <a:pt x="2190750" y="1600199"/>
                </a:cubicBezTo>
                <a:cubicBezTo>
                  <a:pt x="2281238" y="1476374"/>
                  <a:pt x="2295525" y="1368424"/>
                  <a:pt x="2381250" y="1285874"/>
                </a:cubicBezTo>
                <a:cubicBezTo>
                  <a:pt x="2466975" y="1203324"/>
                  <a:pt x="2571750" y="1200149"/>
                  <a:pt x="2705100" y="1104899"/>
                </a:cubicBezTo>
                <a:cubicBezTo>
                  <a:pt x="2838450" y="1009649"/>
                  <a:pt x="3070225" y="828674"/>
                  <a:pt x="3181350" y="714374"/>
                </a:cubicBezTo>
                <a:lnTo>
                  <a:pt x="3333750" y="514349"/>
                </a:lnTo>
                <a:cubicBezTo>
                  <a:pt x="3357562" y="479424"/>
                  <a:pt x="3516709" y="1984"/>
                  <a:pt x="3514725" y="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0" name="Forme libre : forme 9">
            <a:extLst>
              <a:ext uri="{FF2B5EF4-FFF2-40B4-BE49-F238E27FC236}">
                <a16:creationId xmlns:a16="http://schemas.microsoft.com/office/drawing/2014/main" id="{A3F9438B-574A-41ED-A02A-B92F4E8208B1}"/>
              </a:ext>
            </a:extLst>
          </p:cNvPr>
          <p:cNvSpPr/>
          <p:nvPr/>
        </p:nvSpPr>
        <p:spPr>
          <a:xfrm>
            <a:off x="5052060" y="2735580"/>
            <a:ext cx="4960620" cy="2552831"/>
          </a:xfrm>
          <a:custGeom>
            <a:avLst/>
            <a:gdLst>
              <a:gd name="connsiteX0" fmla="*/ 4960620 w 4960620"/>
              <a:gd name="connsiteY0" fmla="*/ 0 h 2552831"/>
              <a:gd name="connsiteX1" fmla="*/ 4472940 w 4960620"/>
              <a:gd name="connsiteY1" fmla="*/ 190500 h 2552831"/>
              <a:gd name="connsiteX2" fmla="*/ 4267200 w 4960620"/>
              <a:gd name="connsiteY2" fmla="*/ 266700 h 2552831"/>
              <a:gd name="connsiteX3" fmla="*/ 3985260 w 4960620"/>
              <a:gd name="connsiteY3" fmla="*/ 419100 h 2552831"/>
              <a:gd name="connsiteX4" fmla="*/ 3810000 w 4960620"/>
              <a:gd name="connsiteY4" fmla="*/ 609600 h 2552831"/>
              <a:gd name="connsiteX5" fmla="*/ 3810000 w 4960620"/>
              <a:gd name="connsiteY5" fmla="*/ 693420 h 2552831"/>
              <a:gd name="connsiteX6" fmla="*/ 3672840 w 4960620"/>
              <a:gd name="connsiteY6" fmla="*/ 838200 h 2552831"/>
              <a:gd name="connsiteX7" fmla="*/ 3489960 w 4960620"/>
              <a:gd name="connsiteY7" fmla="*/ 944880 h 2552831"/>
              <a:gd name="connsiteX8" fmla="*/ 3345180 w 4960620"/>
              <a:gd name="connsiteY8" fmla="*/ 967740 h 2552831"/>
              <a:gd name="connsiteX9" fmla="*/ 3070860 w 4960620"/>
              <a:gd name="connsiteY9" fmla="*/ 1135380 h 2552831"/>
              <a:gd name="connsiteX10" fmla="*/ 2903220 w 4960620"/>
              <a:gd name="connsiteY10" fmla="*/ 1379220 h 2552831"/>
              <a:gd name="connsiteX11" fmla="*/ 2636520 w 4960620"/>
              <a:gd name="connsiteY11" fmla="*/ 1653540 h 2552831"/>
              <a:gd name="connsiteX12" fmla="*/ 2506980 w 4960620"/>
              <a:gd name="connsiteY12" fmla="*/ 1836420 h 2552831"/>
              <a:gd name="connsiteX13" fmla="*/ 2133600 w 4960620"/>
              <a:gd name="connsiteY13" fmla="*/ 2049780 h 2552831"/>
              <a:gd name="connsiteX14" fmla="*/ 1783080 w 4960620"/>
              <a:gd name="connsiteY14" fmla="*/ 2278380 h 2552831"/>
              <a:gd name="connsiteX15" fmla="*/ 1249680 w 4960620"/>
              <a:gd name="connsiteY15" fmla="*/ 2506980 h 2552831"/>
              <a:gd name="connsiteX16" fmla="*/ 830580 w 4960620"/>
              <a:gd name="connsiteY16" fmla="*/ 2453640 h 2552831"/>
              <a:gd name="connsiteX17" fmla="*/ 571500 w 4960620"/>
              <a:gd name="connsiteY17" fmla="*/ 2545080 h 2552831"/>
              <a:gd name="connsiteX18" fmla="*/ 342900 w 4960620"/>
              <a:gd name="connsiteY18" fmla="*/ 2537460 h 2552831"/>
              <a:gd name="connsiteX19" fmla="*/ 236220 w 4960620"/>
              <a:gd name="connsiteY19" fmla="*/ 2453640 h 2552831"/>
              <a:gd name="connsiteX20" fmla="*/ 0 w 4960620"/>
              <a:gd name="connsiteY20" fmla="*/ 2529840 h 25528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4960620" h="2552831">
                <a:moveTo>
                  <a:pt x="4960620" y="0"/>
                </a:moveTo>
                <a:lnTo>
                  <a:pt x="4472940" y="190500"/>
                </a:lnTo>
                <a:cubicBezTo>
                  <a:pt x="4357370" y="234950"/>
                  <a:pt x="4348480" y="228600"/>
                  <a:pt x="4267200" y="266700"/>
                </a:cubicBezTo>
                <a:cubicBezTo>
                  <a:pt x="4185920" y="304800"/>
                  <a:pt x="4061460" y="361950"/>
                  <a:pt x="3985260" y="419100"/>
                </a:cubicBezTo>
                <a:cubicBezTo>
                  <a:pt x="3909060" y="476250"/>
                  <a:pt x="3839210" y="563880"/>
                  <a:pt x="3810000" y="609600"/>
                </a:cubicBezTo>
                <a:cubicBezTo>
                  <a:pt x="3780790" y="655320"/>
                  <a:pt x="3832860" y="655320"/>
                  <a:pt x="3810000" y="693420"/>
                </a:cubicBezTo>
                <a:cubicBezTo>
                  <a:pt x="3787140" y="731520"/>
                  <a:pt x="3726180" y="796290"/>
                  <a:pt x="3672840" y="838200"/>
                </a:cubicBezTo>
                <a:cubicBezTo>
                  <a:pt x="3619500" y="880110"/>
                  <a:pt x="3544570" y="923290"/>
                  <a:pt x="3489960" y="944880"/>
                </a:cubicBezTo>
                <a:cubicBezTo>
                  <a:pt x="3435350" y="966470"/>
                  <a:pt x="3415030" y="935990"/>
                  <a:pt x="3345180" y="967740"/>
                </a:cubicBezTo>
                <a:cubicBezTo>
                  <a:pt x="3275330" y="999490"/>
                  <a:pt x="3144520" y="1066800"/>
                  <a:pt x="3070860" y="1135380"/>
                </a:cubicBezTo>
                <a:cubicBezTo>
                  <a:pt x="2997200" y="1203960"/>
                  <a:pt x="2975610" y="1292860"/>
                  <a:pt x="2903220" y="1379220"/>
                </a:cubicBezTo>
                <a:cubicBezTo>
                  <a:pt x="2830830" y="1465580"/>
                  <a:pt x="2702560" y="1577340"/>
                  <a:pt x="2636520" y="1653540"/>
                </a:cubicBezTo>
                <a:cubicBezTo>
                  <a:pt x="2570480" y="1729740"/>
                  <a:pt x="2590800" y="1770380"/>
                  <a:pt x="2506980" y="1836420"/>
                </a:cubicBezTo>
                <a:cubicBezTo>
                  <a:pt x="2423160" y="1902460"/>
                  <a:pt x="2254250" y="1976120"/>
                  <a:pt x="2133600" y="2049780"/>
                </a:cubicBezTo>
                <a:cubicBezTo>
                  <a:pt x="2012950" y="2123440"/>
                  <a:pt x="1930400" y="2202180"/>
                  <a:pt x="1783080" y="2278380"/>
                </a:cubicBezTo>
                <a:cubicBezTo>
                  <a:pt x="1635760" y="2354580"/>
                  <a:pt x="1408430" y="2477770"/>
                  <a:pt x="1249680" y="2506980"/>
                </a:cubicBezTo>
                <a:cubicBezTo>
                  <a:pt x="1090930" y="2536190"/>
                  <a:pt x="943610" y="2447290"/>
                  <a:pt x="830580" y="2453640"/>
                </a:cubicBezTo>
                <a:cubicBezTo>
                  <a:pt x="717550" y="2459990"/>
                  <a:pt x="652780" y="2531110"/>
                  <a:pt x="571500" y="2545080"/>
                </a:cubicBezTo>
                <a:cubicBezTo>
                  <a:pt x="490220" y="2559050"/>
                  <a:pt x="398780" y="2552700"/>
                  <a:pt x="342900" y="2537460"/>
                </a:cubicBezTo>
                <a:cubicBezTo>
                  <a:pt x="287020" y="2522220"/>
                  <a:pt x="293370" y="2454910"/>
                  <a:pt x="236220" y="2453640"/>
                </a:cubicBezTo>
                <a:cubicBezTo>
                  <a:pt x="179070" y="2452370"/>
                  <a:pt x="89535" y="2491105"/>
                  <a:pt x="0" y="252984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2" name="Forme libre : forme 11">
            <a:extLst>
              <a:ext uri="{FF2B5EF4-FFF2-40B4-BE49-F238E27FC236}">
                <a16:creationId xmlns:a16="http://schemas.microsoft.com/office/drawing/2014/main" id="{944CCB70-F3D6-4557-9C2F-76D3681E987B}"/>
              </a:ext>
            </a:extLst>
          </p:cNvPr>
          <p:cNvSpPr/>
          <p:nvPr/>
        </p:nvSpPr>
        <p:spPr>
          <a:xfrm>
            <a:off x="4076700" y="2202180"/>
            <a:ext cx="4556760" cy="3308828"/>
          </a:xfrm>
          <a:custGeom>
            <a:avLst/>
            <a:gdLst>
              <a:gd name="connsiteX0" fmla="*/ 0 w 4556760"/>
              <a:gd name="connsiteY0" fmla="*/ 0 h 3308828"/>
              <a:gd name="connsiteX1" fmla="*/ 266700 w 4556760"/>
              <a:gd name="connsiteY1" fmla="*/ 243840 h 3308828"/>
              <a:gd name="connsiteX2" fmla="*/ 670560 w 4556760"/>
              <a:gd name="connsiteY2" fmla="*/ 457200 h 3308828"/>
              <a:gd name="connsiteX3" fmla="*/ 1219200 w 4556760"/>
              <a:gd name="connsiteY3" fmla="*/ 807720 h 3308828"/>
              <a:gd name="connsiteX4" fmla="*/ 1341120 w 4556760"/>
              <a:gd name="connsiteY4" fmla="*/ 967740 h 3308828"/>
              <a:gd name="connsiteX5" fmla="*/ 1661160 w 4556760"/>
              <a:gd name="connsiteY5" fmla="*/ 1333500 h 3308828"/>
              <a:gd name="connsiteX6" fmla="*/ 2080260 w 4556760"/>
              <a:gd name="connsiteY6" fmla="*/ 1661160 h 3308828"/>
              <a:gd name="connsiteX7" fmla="*/ 2484120 w 4556760"/>
              <a:gd name="connsiteY7" fmla="*/ 1927860 h 3308828"/>
              <a:gd name="connsiteX8" fmla="*/ 2865120 w 4556760"/>
              <a:gd name="connsiteY8" fmla="*/ 2171700 h 3308828"/>
              <a:gd name="connsiteX9" fmla="*/ 3055620 w 4556760"/>
              <a:gd name="connsiteY9" fmla="*/ 2514600 h 3308828"/>
              <a:gd name="connsiteX10" fmla="*/ 3322320 w 4556760"/>
              <a:gd name="connsiteY10" fmla="*/ 2674620 h 3308828"/>
              <a:gd name="connsiteX11" fmla="*/ 3825240 w 4556760"/>
              <a:gd name="connsiteY11" fmla="*/ 2743200 h 3308828"/>
              <a:gd name="connsiteX12" fmla="*/ 4008120 w 4556760"/>
              <a:gd name="connsiteY12" fmla="*/ 2895600 h 3308828"/>
              <a:gd name="connsiteX13" fmla="*/ 4465320 w 4556760"/>
              <a:gd name="connsiteY13" fmla="*/ 3246120 h 3308828"/>
              <a:gd name="connsiteX14" fmla="*/ 4556760 w 4556760"/>
              <a:gd name="connsiteY14" fmla="*/ 3307080 h 33088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4556760" h="3308828">
                <a:moveTo>
                  <a:pt x="0" y="0"/>
                </a:moveTo>
                <a:cubicBezTo>
                  <a:pt x="77470" y="83820"/>
                  <a:pt x="154940" y="167640"/>
                  <a:pt x="266700" y="243840"/>
                </a:cubicBezTo>
                <a:cubicBezTo>
                  <a:pt x="378460" y="320040"/>
                  <a:pt x="511810" y="363220"/>
                  <a:pt x="670560" y="457200"/>
                </a:cubicBezTo>
                <a:cubicBezTo>
                  <a:pt x="829310" y="551180"/>
                  <a:pt x="1107440" y="722630"/>
                  <a:pt x="1219200" y="807720"/>
                </a:cubicBezTo>
                <a:cubicBezTo>
                  <a:pt x="1330960" y="892810"/>
                  <a:pt x="1267460" y="880110"/>
                  <a:pt x="1341120" y="967740"/>
                </a:cubicBezTo>
                <a:cubicBezTo>
                  <a:pt x="1414780" y="1055370"/>
                  <a:pt x="1537970" y="1217930"/>
                  <a:pt x="1661160" y="1333500"/>
                </a:cubicBezTo>
                <a:cubicBezTo>
                  <a:pt x="1784350" y="1449070"/>
                  <a:pt x="1943100" y="1562100"/>
                  <a:pt x="2080260" y="1661160"/>
                </a:cubicBezTo>
                <a:cubicBezTo>
                  <a:pt x="2217420" y="1760220"/>
                  <a:pt x="2353310" y="1842770"/>
                  <a:pt x="2484120" y="1927860"/>
                </a:cubicBezTo>
                <a:cubicBezTo>
                  <a:pt x="2614930" y="2012950"/>
                  <a:pt x="2769870" y="2073910"/>
                  <a:pt x="2865120" y="2171700"/>
                </a:cubicBezTo>
                <a:cubicBezTo>
                  <a:pt x="2960370" y="2269490"/>
                  <a:pt x="2979420" y="2430780"/>
                  <a:pt x="3055620" y="2514600"/>
                </a:cubicBezTo>
                <a:cubicBezTo>
                  <a:pt x="3131820" y="2598420"/>
                  <a:pt x="3194050" y="2636520"/>
                  <a:pt x="3322320" y="2674620"/>
                </a:cubicBezTo>
                <a:cubicBezTo>
                  <a:pt x="3450590" y="2712720"/>
                  <a:pt x="3710940" y="2706370"/>
                  <a:pt x="3825240" y="2743200"/>
                </a:cubicBezTo>
                <a:cubicBezTo>
                  <a:pt x="3939540" y="2780030"/>
                  <a:pt x="3901440" y="2811780"/>
                  <a:pt x="4008120" y="2895600"/>
                </a:cubicBezTo>
                <a:cubicBezTo>
                  <a:pt x="4114800" y="2979420"/>
                  <a:pt x="4373880" y="3177540"/>
                  <a:pt x="4465320" y="3246120"/>
                </a:cubicBezTo>
                <a:cubicBezTo>
                  <a:pt x="4556760" y="3314700"/>
                  <a:pt x="4556760" y="3310890"/>
                  <a:pt x="4556760" y="330708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4" name="Forme libre : forme 23">
            <a:extLst>
              <a:ext uri="{FF2B5EF4-FFF2-40B4-BE49-F238E27FC236}">
                <a16:creationId xmlns:a16="http://schemas.microsoft.com/office/drawing/2014/main" id="{95D7BB21-081F-4A5B-968A-0D05182EA29B}"/>
              </a:ext>
            </a:extLst>
          </p:cNvPr>
          <p:cNvSpPr/>
          <p:nvPr/>
        </p:nvSpPr>
        <p:spPr>
          <a:xfrm>
            <a:off x="6172200" y="4654550"/>
            <a:ext cx="647700" cy="374650"/>
          </a:xfrm>
          <a:custGeom>
            <a:avLst/>
            <a:gdLst>
              <a:gd name="connsiteX0" fmla="*/ 0 w 647700"/>
              <a:gd name="connsiteY0" fmla="*/ 0 h 374650"/>
              <a:gd name="connsiteX1" fmla="*/ 260350 w 647700"/>
              <a:gd name="connsiteY1" fmla="*/ 127000 h 374650"/>
              <a:gd name="connsiteX2" fmla="*/ 514350 w 647700"/>
              <a:gd name="connsiteY2" fmla="*/ 222250 h 374650"/>
              <a:gd name="connsiteX3" fmla="*/ 647700 w 647700"/>
              <a:gd name="connsiteY3" fmla="*/ 374650 h 374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47700" h="374650">
                <a:moveTo>
                  <a:pt x="0" y="0"/>
                </a:moveTo>
                <a:cubicBezTo>
                  <a:pt x="87312" y="44979"/>
                  <a:pt x="174625" y="89958"/>
                  <a:pt x="260350" y="127000"/>
                </a:cubicBezTo>
                <a:cubicBezTo>
                  <a:pt x="346075" y="164042"/>
                  <a:pt x="449792" y="180975"/>
                  <a:pt x="514350" y="222250"/>
                </a:cubicBezTo>
                <a:cubicBezTo>
                  <a:pt x="578908" y="263525"/>
                  <a:pt x="613304" y="319087"/>
                  <a:pt x="647700" y="37465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1" name="Forme libre : forme 30">
            <a:extLst>
              <a:ext uri="{FF2B5EF4-FFF2-40B4-BE49-F238E27FC236}">
                <a16:creationId xmlns:a16="http://schemas.microsoft.com/office/drawing/2014/main" id="{9B914AB4-097F-4566-ACFF-8B65D8AD4BA5}"/>
              </a:ext>
            </a:extLst>
          </p:cNvPr>
          <p:cNvSpPr/>
          <p:nvPr/>
        </p:nvSpPr>
        <p:spPr>
          <a:xfrm>
            <a:off x="4794250" y="3968750"/>
            <a:ext cx="1099770" cy="1276350"/>
          </a:xfrm>
          <a:custGeom>
            <a:avLst/>
            <a:gdLst>
              <a:gd name="connsiteX0" fmla="*/ 0 w 1099770"/>
              <a:gd name="connsiteY0" fmla="*/ 0 h 1276350"/>
              <a:gd name="connsiteX1" fmla="*/ 38100 w 1099770"/>
              <a:gd name="connsiteY1" fmla="*/ 63500 h 1276350"/>
              <a:gd name="connsiteX2" fmla="*/ 22225 w 1099770"/>
              <a:gd name="connsiteY2" fmla="*/ 130175 h 1276350"/>
              <a:gd name="connsiteX3" fmla="*/ 171450 w 1099770"/>
              <a:gd name="connsiteY3" fmla="*/ 139700 h 1276350"/>
              <a:gd name="connsiteX4" fmla="*/ 352425 w 1099770"/>
              <a:gd name="connsiteY4" fmla="*/ 203200 h 1276350"/>
              <a:gd name="connsiteX5" fmla="*/ 419100 w 1099770"/>
              <a:gd name="connsiteY5" fmla="*/ 193675 h 1276350"/>
              <a:gd name="connsiteX6" fmla="*/ 584200 w 1099770"/>
              <a:gd name="connsiteY6" fmla="*/ 177800 h 1276350"/>
              <a:gd name="connsiteX7" fmla="*/ 685800 w 1099770"/>
              <a:gd name="connsiteY7" fmla="*/ 244475 h 1276350"/>
              <a:gd name="connsiteX8" fmla="*/ 844550 w 1099770"/>
              <a:gd name="connsiteY8" fmla="*/ 320675 h 1276350"/>
              <a:gd name="connsiteX9" fmla="*/ 955675 w 1099770"/>
              <a:gd name="connsiteY9" fmla="*/ 450850 h 1276350"/>
              <a:gd name="connsiteX10" fmla="*/ 1022350 w 1099770"/>
              <a:gd name="connsiteY10" fmla="*/ 619125 h 1276350"/>
              <a:gd name="connsiteX11" fmla="*/ 1069975 w 1099770"/>
              <a:gd name="connsiteY11" fmla="*/ 736600 h 1276350"/>
              <a:gd name="connsiteX12" fmla="*/ 1054100 w 1099770"/>
              <a:gd name="connsiteY12" fmla="*/ 920750 h 1276350"/>
              <a:gd name="connsiteX13" fmla="*/ 1098550 w 1099770"/>
              <a:gd name="connsiteY13" fmla="*/ 1003300 h 1276350"/>
              <a:gd name="connsiteX14" fmla="*/ 996950 w 1099770"/>
              <a:gd name="connsiteY14" fmla="*/ 1130300 h 1276350"/>
              <a:gd name="connsiteX15" fmla="*/ 923925 w 1099770"/>
              <a:gd name="connsiteY15" fmla="*/ 1276350 h 1276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099770" h="1276350">
                <a:moveTo>
                  <a:pt x="0" y="0"/>
                </a:moveTo>
                <a:cubicBezTo>
                  <a:pt x="17198" y="20902"/>
                  <a:pt x="34396" y="41804"/>
                  <a:pt x="38100" y="63500"/>
                </a:cubicBezTo>
                <a:cubicBezTo>
                  <a:pt x="41804" y="85196"/>
                  <a:pt x="0" y="117475"/>
                  <a:pt x="22225" y="130175"/>
                </a:cubicBezTo>
                <a:cubicBezTo>
                  <a:pt x="44450" y="142875"/>
                  <a:pt x="116417" y="127529"/>
                  <a:pt x="171450" y="139700"/>
                </a:cubicBezTo>
                <a:cubicBezTo>
                  <a:pt x="226483" y="151871"/>
                  <a:pt x="311150" y="194204"/>
                  <a:pt x="352425" y="203200"/>
                </a:cubicBezTo>
                <a:cubicBezTo>
                  <a:pt x="393700" y="212196"/>
                  <a:pt x="380471" y="197908"/>
                  <a:pt x="419100" y="193675"/>
                </a:cubicBezTo>
                <a:cubicBezTo>
                  <a:pt x="457729" y="189442"/>
                  <a:pt x="539750" y="169333"/>
                  <a:pt x="584200" y="177800"/>
                </a:cubicBezTo>
                <a:cubicBezTo>
                  <a:pt x="628650" y="186267"/>
                  <a:pt x="642408" y="220662"/>
                  <a:pt x="685800" y="244475"/>
                </a:cubicBezTo>
                <a:cubicBezTo>
                  <a:pt x="729192" y="268288"/>
                  <a:pt x="799571" y="286279"/>
                  <a:pt x="844550" y="320675"/>
                </a:cubicBezTo>
                <a:cubicBezTo>
                  <a:pt x="889529" y="355071"/>
                  <a:pt x="926042" y="401108"/>
                  <a:pt x="955675" y="450850"/>
                </a:cubicBezTo>
                <a:cubicBezTo>
                  <a:pt x="985308" y="500592"/>
                  <a:pt x="1003300" y="571500"/>
                  <a:pt x="1022350" y="619125"/>
                </a:cubicBezTo>
                <a:cubicBezTo>
                  <a:pt x="1041400" y="666750"/>
                  <a:pt x="1064683" y="686329"/>
                  <a:pt x="1069975" y="736600"/>
                </a:cubicBezTo>
                <a:cubicBezTo>
                  <a:pt x="1075267" y="786871"/>
                  <a:pt x="1049338" y="876300"/>
                  <a:pt x="1054100" y="920750"/>
                </a:cubicBezTo>
                <a:cubicBezTo>
                  <a:pt x="1058863" y="965200"/>
                  <a:pt x="1108075" y="968375"/>
                  <a:pt x="1098550" y="1003300"/>
                </a:cubicBezTo>
                <a:cubicBezTo>
                  <a:pt x="1089025" y="1038225"/>
                  <a:pt x="1026054" y="1084792"/>
                  <a:pt x="996950" y="1130300"/>
                </a:cubicBezTo>
                <a:cubicBezTo>
                  <a:pt x="967846" y="1175808"/>
                  <a:pt x="945885" y="1226079"/>
                  <a:pt x="923925" y="127635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630" name="Rectangle 629">
            <a:extLst>
              <a:ext uri="{FF2B5EF4-FFF2-40B4-BE49-F238E27FC236}">
                <a16:creationId xmlns:a16="http://schemas.microsoft.com/office/drawing/2014/main" id="{B534E08F-1B77-430C-A4BB-7DD856958AEA}"/>
              </a:ext>
            </a:extLst>
          </p:cNvPr>
          <p:cNvSpPr/>
          <p:nvPr/>
        </p:nvSpPr>
        <p:spPr>
          <a:xfrm rot="762525">
            <a:off x="2520144" y="492388"/>
            <a:ext cx="176556" cy="2034079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655" name="Forme libre : forme 654">
            <a:extLst>
              <a:ext uri="{FF2B5EF4-FFF2-40B4-BE49-F238E27FC236}">
                <a16:creationId xmlns:a16="http://schemas.microsoft.com/office/drawing/2014/main" id="{5367C33C-896D-4D34-8011-EBF3489A115F}"/>
              </a:ext>
            </a:extLst>
          </p:cNvPr>
          <p:cNvSpPr/>
          <p:nvPr/>
        </p:nvSpPr>
        <p:spPr>
          <a:xfrm>
            <a:off x="7935731" y="1651890"/>
            <a:ext cx="3176932" cy="349215"/>
          </a:xfrm>
          <a:custGeom>
            <a:avLst/>
            <a:gdLst>
              <a:gd name="connsiteX0" fmla="*/ 0 w 3167407"/>
              <a:gd name="connsiteY0" fmla="*/ 240351 h 349099"/>
              <a:gd name="connsiteX1" fmla="*/ 160256 w 3167407"/>
              <a:gd name="connsiteY1" fmla="*/ 334620 h 349099"/>
              <a:gd name="connsiteX2" fmla="*/ 480767 w 3167407"/>
              <a:gd name="connsiteY2" fmla="*/ 344046 h 349099"/>
              <a:gd name="connsiteX3" fmla="*/ 838986 w 3167407"/>
              <a:gd name="connsiteY3" fmla="*/ 287485 h 349099"/>
              <a:gd name="connsiteX4" fmla="*/ 1093510 w 3167407"/>
              <a:gd name="connsiteY4" fmla="*/ 193217 h 349099"/>
              <a:gd name="connsiteX5" fmla="*/ 1263192 w 3167407"/>
              <a:gd name="connsiteY5" fmla="*/ 127230 h 349099"/>
              <a:gd name="connsiteX6" fmla="*/ 1527143 w 3167407"/>
              <a:gd name="connsiteY6" fmla="*/ 4681 h 349099"/>
              <a:gd name="connsiteX7" fmla="*/ 1998483 w 3167407"/>
              <a:gd name="connsiteY7" fmla="*/ 23535 h 349099"/>
              <a:gd name="connsiteX8" fmla="*/ 3167407 w 3167407"/>
              <a:gd name="connsiteY8" fmla="*/ 32962 h 349099"/>
              <a:gd name="connsiteX0" fmla="*/ 0 w 3176932"/>
              <a:gd name="connsiteY0" fmla="*/ 237970 h 349215"/>
              <a:gd name="connsiteX1" fmla="*/ 169781 w 3176932"/>
              <a:gd name="connsiteY1" fmla="*/ 334620 h 349215"/>
              <a:gd name="connsiteX2" fmla="*/ 490292 w 3176932"/>
              <a:gd name="connsiteY2" fmla="*/ 344046 h 349215"/>
              <a:gd name="connsiteX3" fmla="*/ 848511 w 3176932"/>
              <a:gd name="connsiteY3" fmla="*/ 287485 h 349215"/>
              <a:gd name="connsiteX4" fmla="*/ 1103035 w 3176932"/>
              <a:gd name="connsiteY4" fmla="*/ 193217 h 349215"/>
              <a:gd name="connsiteX5" fmla="*/ 1272717 w 3176932"/>
              <a:gd name="connsiteY5" fmla="*/ 127230 h 349215"/>
              <a:gd name="connsiteX6" fmla="*/ 1536668 w 3176932"/>
              <a:gd name="connsiteY6" fmla="*/ 4681 h 349215"/>
              <a:gd name="connsiteX7" fmla="*/ 2008008 w 3176932"/>
              <a:gd name="connsiteY7" fmla="*/ 23535 h 349215"/>
              <a:gd name="connsiteX8" fmla="*/ 3176932 w 3176932"/>
              <a:gd name="connsiteY8" fmla="*/ 32962 h 3492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76932" h="349215">
                <a:moveTo>
                  <a:pt x="0" y="237970"/>
                </a:moveTo>
                <a:cubicBezTo>
                  <a:pt x="40064" y="276463"/>
                  <a:pt x="88066" y="316941"/>
                  <a:pt x="169781" y="334620"/>
                </a:cubicBezTo>
                <a:cubicBezTo>
                  <a:pt x="251496" y="352299"/>
                  <a:pt x="377170" y="351902"/>
                  <a:pt x="490292" y="344046"/>
                </a:cubicBezTo>
                <a:cubicBezTo>
                  <a:pt x="603414" y="336190"/>
                  <a:pt x="746387" y="312623"/>
                  <a:pt x="848511" y="287485"/>
                </a:cubicBezTo>
                <a:cubicBezTo>
                  <a:pt x="950635" y="262347"/>
                  <a:pt x="1032334" y="219926"/>
                  <a:pt x="1103035" y="193217"/>
                </a:cubicBezTo>
                <a:cubicBezTo>
                  <a:pt x="1173736" y="166508"/>
                  <a:pt x="1200445" y="158653"/>
                  <a:pt x="1272717" y="127230"/>
                </a:cubicBezTo>
                <a:cubicBezTo>
                  <a:pt x="1344989" y="95807"/>
                  <a:pt x="1414119" y="21964"/>
                  <a:pt x="1536668" y="4681"/>
                </a:cubicBezTo>
                <a:cubicBezTo>
                  <a:pt x="1659217" y="-12602"/>
                  <a:pt x="2008008" y="23535"/>
                  <a:pt x="2008008" y="23535"/>
                </a:cubicBezTo>
                <a:lnTo>
                  <a:pt x="3176932" y="32962"/>
                </a:lnTo>
              </a:path>
            </a:pathLst>
          </a:custGeom>
          <a:noFill/>
          <a:ln w="25400">
            <a:solidFill>
              <a:schemeClr val="bg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65" name="Forme libre : forme 64">
            <a:extLst>
              <a:ext uri="{FF2B5EF4-FFF2-40B4-BE49-F238E27FC236}">
                <a16:creationId xmlns:a16="http://schemas.microsoft.com/office/drawing/2014/main" id="{E9D5A3E5-AD50-4EEC-8597-72ED31D03BAE}"/>
              </a:ext>
            </a:extLst>
          </p:cNvPr>
          <p:cNvSpPr/>
          <p:nvPr/>
        </p:nvSpPr>
        <p:spPr>
          <a:xfrm>
            <a:off x="119502" y="738807"/>
            <a:ext cx="222344" cy="269732"/>
          </a:xfrm>
          <a:custGeom>
            <a:avLst/>
            <a:gdLst>
              <a:gd name="connsiteX0" fmla="*/ 0 w 219075"/>
              <a:gd name="connsiteY0" fmla="*/ 0 h 333375"/>
              <a:gd name="connsiteX1" fmla="*/ 142875 w 219075"/>
              <a:gd name="connsiteY1" fmla="*/ 104775 h 333375"/>
              <a:gd name="connsiteX2" fmla="*/ 28575 w 219075"/>
              <a:gd name="connsiteY2" fmla="*/ 228600 h 333375"/>
              <a:gd name="connsiteX3" fmla="*/ 219075 w 219075"/>
              <a:gd name="connsiteY3" fmla="*/ 333375 h 333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9075" h="333375">
                <a:moveTo>
                  <a:pt x="0" y="0"/>
                </a:moveTo>
                <a:cubicBezTo>
                  <a:pt x="69056" y="33337"/>
                  <a:pt x="138113" y="66675"/>
                  <a:pt x="142875" y="104775"/>
                </a:cubicBezTo>
                <a:cubicBezTo>
                  <a:pt x="147638" y="142875"/>
                  <a:pt x="15875" y="190500"/>
                  <a:pt x="28575" y="228600"/>
                </a:cubicBezTo>
                <a:cubicBezTo>
                  <a:pt x="41275" y="266700"/>
                  <a:pt x="130175" y="300037"/>
                  <a:pt x="219075" y="333375"/>
                </a:cubicBezTo>
              </a:path>
            </a:pathLst>
          </a:custGeom>
          <a:noFill/>
          <a:ln w="19050" cmpd="dbl">
            <a:solidFill>
              <a:srgbClr val="7030A0"/>
            </a:solidFill>
            <a:headEnd type="stealth" w="lg" len="lg"/>
            <a:tailEnd type="stealth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70" name="ZoneTexte 69">
            <a:extLst>
              <a:ext uri="{FF2B5EF4-FFF2-40B4-BE49-F238E27FC236}">
                <a16:creationId xmlns:a16="http://schemas.microsoft.com/office/drawing/2014/main" id="{315A8E70-2BC1-4E13-AC01-966151702F07}"/>
              </a:ext>
            </a:extLst>
          </p:cNvPr>
          <p:cNvSpPr txBox="1"/>
          <p:nvPr/>
        </p:nvSpPr>
        <p:spPr>
          <a:xfrm>
            <a:off x="372469" y="739891"/>
            <a:ext cx="232031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Axe autoroutier (E411)</a:t>
            </a:r>
            <a:endParaRPr lang="fr-BE" sz="1100" dirty="0"/>
          </a:p>
        </p:txBody>
      </p:sp>
      <p:sp>
        <p:nvSpPr>
          <p:cNvPr id="72" name="ZoneTexte 71">
            <a:extLst>
              <a:ext uri="{FF2B5EF4-FFF2-40B4-BE49-F238E27FC236}">
                <a16:creationId xmlns:a16="http://schemas.microsoft.com/office/drawing/2014/main" id="{CD546C32-B5BB-478F-A054-281AF16F3FD6}"/>
              </a:ext>
            </a:extLst>
          </p:cNvPr>
          <p:cNvSpPr txBox="1"/>
          <p:nvPr/>
        </p:nvSpPr>
        <p:spPr>
          <a:xfrm>
            <a:off x="368515" y="1129615"/>
            <a:ext cx="232031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Réseau routier régional</a:t>
            </a:r>
            <a:endParaRPr lang="fr-BE" sz="1100" dirty="0"/>
          </a:p>
        </p:txBody>
      </p:sp>
      <p:sp>
        <p:nvSpPr>
          <p:cNvPr id="75" name="ZoneTexte 74">
            <a:extLst>
              <a:ext uri="{FF2B5EF4-FFF2-40B4-BE49-F238E27FC236}">
                <a16:creationId xmlns:a16="http://schemas.microsoft.com/office/drawing/2014/main" id="{A63126DA-CE96-4F57-BDFA-36734724A8EF}"/>
              </a:ext>
            </a:extLst>
          </p:cNvPr>
          <p:cNvSpPr txBox="1"/>
          <p:nvPr/>
        </p:nvSpPr>
        <p:spPr>
          <a:xfrm>
            <a:off x="334208" y="253470"/>
            <a:ext cx="1712217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Pôles de développement et d’appui touristique</a:t>
            </a:r>
            <a:endParaRPr lang="fr-BE" sz="1100" dirty="0"/>
          </a:p>
        </p:txBody>
      </p:sp>
      <p:sp>
        <p:nvSpPr>
          <p:cNvPr id="79" name="Forme libre : forme 78">
            <a:extLst>
              <a:ext uri="{FF2B5EF4-FFF2-40B4-BE49-F238E27FC236}">
                <a16:creationId xmlns:a16="http://schemas.microsoft.com/office/drawing/2014/main" id="{70D37981-2D87-40ED-BAFC-FFC8C63CE60C}"/>
              </a:ext>
            </a:extLst>
          </p:cNvPr>
          <p:cNvSpPr/>
          <p:nvPr/>
        </p:nvSpPr>
        <p:spPr>
          <a:xfrm>
            <a:off x="112109" y="1132204"/>
            <a:ext cx="222344" cy="269732"/>
          </a:xfrm>
          <a:custGeom>
            <a:avLst/>
            <a:gdLst>
              <a:gd name="connsiteX0" fmla="*/ 0 w 219075"/>
              <a:gd name="connsiteY0" fmla="*/ 0 h 333375"/>
              <a:gd name="connsiteX1" fmla="*/ 142875 w 219075"/>
              <a:gd name="connsiteY1" fmla="*/ 104775 h 333375"/>
              <a:gd name="connsiteX2" fmla="*/ 28575 w 219075"/>
              <a:gd name="connsiteY2" fmla="*/ 228600 h 333375"/>
              <a:gd name="connsiteX3" fmla="*/ 219075 w 219075"/>
              <a:gd name="connsiteY3" fmla="*/ 333375 h 333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9075" h="333375">
                <a:moveTo>
                  <a:pt x="0" y="0"/>
                </a:moveTo>
                <a:cubicBezTo>
                  <a:pt x="69056" y="33337"/>
                  <a:pt x="138113" y="66675"/>
                  <a:pt x="142875" y="104775"/>
                </a:cubicBezTo>
                <a:cubicBezTo>
                  <a:pt x="147638" y="142875"/>
                  <a:pt x="15875" y="190500"/>
                  <a:pt x="28575" y="228600"/>
                </a:cubicBezTo>
                <a:cubicBezTo>
                  <a:pt x="41275" y="266700"/>
                  <a:pt x="130175" y="300037"/>
                  <a:pt x="219075" y="333375"/>
                </a:cubicBezTo>
              </a:path>
            </a:pathLst>
          </a:custGeom>
          <a:noFill/>
          <a:ln w="12700" cmpd="sng">
            <a:solidFill>
              <a:schemeClr val="bg1">
                <a:lumMod val="75000"/>
              </a:schemeClr>
            </a:solidFill>
            <a:headEnd type="none" w="lg" len="lg"/>
            <a:tailEnd type="none" w="lg" len="lg"/>
            <a:extLst>
              <a:ext uri="{C807C97D-BFC1-408E-A445-0C87EB9F89A2}">
                <ask:lineSketchStyleProps xmlns:ask="http://schemas.microsoft.com/office/drawing/2018/sketchyshapes">
                  <ask:type>
                    <ask:lineSketchNone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80" name="Forme libre : forme 79">
            <a:extLst>
              <a:ext uri="{FF2B5EF4-FFF2-40B4-BE49-F238E27FC236}">
                <a16:creationId xmlns:a16="http://schemas.microsoft.com/office/drawing/2014/main" id="{51586F8B-F076-4975-89E8-64CD98B2DE98}"/>
              </a:ext>
            </a:extLst>
          </p:cNvPr>
          <p:cNvSpPr/>
          <p:nvPr/>
        </p:nvSpPr>
        <p:spPr>
          <a:xfrm>
            <a:off x="98416" y="349764"/>
            <a:ext cx="235086" cy="196167"/>
          </a:xfrm>
          <a:custGeom>
            <a:avLst/>
            <a:gdLst>
              <a:gd name="connsiteX0" fmla="*/ 204899 w 424322"/>
              <a:gd name="connsiteY0" fmla="*/ 139009 h 387565"/>
              <a:gd name="connsiteX1" fmla="*/ 309674 w 424322"/>
              <a:gd name="connsiteY1" fmla="*/ 5659 h 387565"/>
              <a:gd name="connsiteX2" fmla="*/ 423974 w 424322"/>
              <a:gd name="connsiteY2" fmla="*/ 43759 h 387565"/>
              <a:gd name="connsiteX3" fmla="*/ 347774 w 424322"/>
              <a:gd name="connsiteY3" fmla="*/ 215209 h 387565"/>
              <a:gd name="connsiteX4" fmla="*/ 423974 w 424322"/>
              <a:gd name="connsiteY4" fmla="*/ 319984 h 387565"/>
              <a:gd name="connsiteX5" fmla="*/ 338249 w 424322"/>
              <a:gd name="connsiteY5" fmla="*/ 386659 h 387565"/>
              <a:gd name="connsiteX6" fmla="*/ 233474 w 424322"/>
              <a:gd name="connsiteY6" fmla="*/ 272359 h 387565"/>
              <a:gd name="connsiteX7" fmla="*/ 71549 w 424322"/>
              <a:gd name="connsiteY7" fmla="*/ 291409 h 387565"/>
              <a:gd name="connsiteX8" fmla="*/ 4874 w 424322"/>
              <a:gd name="connsiteY8" fmla="*/ 110434 h 387565"/>
              <a:gd name="connsiteX9" fmla="*/ 204899 w 424322"/>
              <a:gd name="connsiteY9" fmla="*/ 139009 h 3875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24322" h="387565">
                <a:moveTo>
                  <a:pt x="204899" y="139009"/>
                </a:moveTo>
                <a:cubicBezTo>
                  <a:pt x="255699" y="121547"/>
                  <a:pt x="273162" y="21534"/>
                  <a:pt x="309674" y="5659"/>
                </a:cubicBezTo>
                <a:cubicBezTo>
                  <a:pt x="346187" y="-10216"/>
                  <a:pt x="417624" y="8834"/>
                  <a:pt x="423974" y="43759"/>
                </a:cubicBezTo>
                <a:cubicBezTo>
                  <a:pt x="430324" y="78684"/>
                  <a:pt x="347774" y="169172"/>
                  <a:pt x="347774" y="215209"/>
                </a:cubicBezTo>
                <a:cubicBezTo>
                  <a:pt x="347774" y="261246"/>
                  <a:pt x="425562" y="291409"/>
                  <a:pt x="423974" y="319984"/>
                </a:cubicBezTo>
                <a:cubicBezTo>
                  <a:pt x="422387" y="348559"/>
                  <a:pt x="369999" y="394596"/>
                  <a:pt x="338249" y="386659"/>
                </a:cubicBezTo>
                <a:cubicBezTo>
                  <a:pt x="306499" y="378722"/>
                  <a:pt x="277924" y="288234"/>
                  <a:pt x="233474" y="272359"/>
                </a:cubicBezTo>
                <a:cubicBezTo>
                  <a:pt x="189024" y="256484"/>
                  <a:pt x="109649" y="318396"/>
                  <a:pt x="71549" y="291409"/>
                </a:cubicBezTo>
                <a:cubicBezTo>
                  <a:pt x="33449" y="264422"/>
                  <a:pt x="-15763" y="139009"/>
                  <a:pt x="4874" y="110434"/>
                </a:cubicBezTo>
                <a:cubicBezTo>
                  <a:pt x="25511" y="81859"/>
                  <a:pt x="154099" y="156471"/>
                  <a:pt x="204899" y="139009"/>
                </a:cubicBezTo>
                <a:close/>
              </a:path>
            </a:pathLst>
          </a:custGeom>
          <a:solidFill>
            <a:schemeClr val="accent2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83" name="ZoneTexte 82">
            <a:extLst>
              <a:ext uri="{FF2B5EF4-FFF2-40B4-BE49-F238E27FC236}">
                <a16:creationId xmlns:a16="http://schemas.microsoft.com/office/drawing/2014/main" id="{E3833D92-8182-40AF-8428-129CFF1A20B8}"/>
              </a:ext>
            </a:extLst>
          </p:cNvPr>
          <p:cNvSpPr txBox="1"/>
          <p:nvPr/>
        </p:nvSpPr>
        <p:spPr>
          <a:xfrm>
            <a:off x="361106" y="1512331"/>
            <a:ext cx="232031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Ligne ferroviaire</a:t>
            </a:r>
            <a:endParaRPr lang="fr-BE" sz="1100" dirty="0"/>
          </a:p>
        </p:txBody>
      </p:sp>
      <p:sp>
        <p:nvSpPr>
          <p:cNvPr id="84" name="Forme libre : forme 83">
            <a:extLst>
              <a:ext uri="{FF2B5EF4-FFF2-40B4-BE49-F238E27FC236}">
                <a16:creationId xmlns:a16="http://schemas.microsoft.com/office/drawing/2014/main" id="{6CC23C3C-748F-42A1-A5B5-88C95C8EA2E3}"/>
              </a:ext>
            </a:extLst>
          </p:cNvPr>
          <p:cNvSpPr/>
          <p:nvPr/>
        </p:nvSpPr>
        <p:spPr>
          <a:xfrm>
            <a:off x="147027" y="1529186"/>
            <a:ext cx="222344" cy="269732"/>
          </a:xfrm>
          <a:custGeom>
            <a:avLst/>
            <a:gdLst>
              <a:gd name="connsiteX0" fmla="*/ 0 w 219075"/>
              <a:gd name="connsiteY0" fmla="*/ 0 h 333375"/>
              <a:gd name="connsiteX1" fmla="*/ 142875 w 219075"/>
              <a:gd name="connsiteY1" fmla="*/ 104775 h 333375"/>
              <a:gd name="connsiteX2" fmla="*/ 28575 w 219075"/>
              <a:gd name="connsiteY2" fmla="*/ 228600 h 333375"/>
              <a:gd name="connsiteX3" fmla="*/ 219075 w 219075"/>
              <a:gd name="connsiteY3" fmla="*/ 333375 h 333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9075" h="333375">
                <a:moveTo>
                  <a:pt x="0" y="0"/>
                </a:moveTo>
                <a:cubicBezTo>
                  <a:pt x="69056" y="33337"/>
                  <a:pt x="138113" y="66675"/>
                  <a:pt x="142875" y="104775"/>
                </a:cubicBezTo>
                <a:cubicBezTo>
                  <a:pt x="147638" y="142875"/>
                  <a:pt x="15875" y="190500"/>
                  <a:pt x="28575" y="228600"/>
                </a:cubicBezTo>
                <a:cubicBezTo>
                  <a:pt x="41275" y="266700"/>
                  <a:pt x="130175" y="300037"/>
                  <a:pt x="219075" y="333375"/>
                </a:cubicBezTo>
              </a:path>
            </a:pathLst>
          </a:custGeom>
          <a:noFill/>
          <a:ln w="19050" cmpd="sng">
            <a:solidFill>
              <a:schemeClr val="tx1"/>
            </a:solidFill>
            <a:prstDash val="dash"/>
            <a:headEnd type="none" w="lg" len="lg"/>
            <a:tailEnd type="none" w="lg" len="lg"/>
            <a:extLst>
              <a:ext uri="{C807C97D-BFC1-408E-A445-0C87EB9F89A2}">
                <ask:lineSketchStyleProps xmlns:ask="http://schemas.microsoft.com/office/drawing/2018/sketchyshapes">
                  <ask:type>
                    <ask:lineSketchNone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6" name="Forme libre : forme 15">
            <a:extLst>
              <a:ext uri="{FF2B5EF4-FFF2-40B4-BE49-F238E27FC236}">
                <a16:creationId xmlns:a16="http://schemas.microsoft.com/office/drawing/2014/main" id="{EEB2F3E0-154F-4066-8E25-50B79DF581A1}"/>
              </a:ext>
            </a:extLst>
          </p:cNvPr>
          <p:cNvSpPr/>
          <p:nvPr/>
        </p:nvSpPr>
        <p:spPr>
          <a:xfrm>
            <a:off x="6386513" y="1743075"/>
            <a:ext cx="1609792" cy="2833688"/>
          </a:xfrm>
          <a:custGeom>
            <a:avLst/>
            <a:gdLst>
              <a:gd name="connsiteX0" fmla="*/ 1314450 w 1609792"/>
              <a:gd name="connsiteY0" fmla="*/ 0 h 2833688"/>
              <a:gd name="connsiteX1" fmla="*/ 1223962 w 1609792"/>
              <a:gd name="connsiteY1" fmla="*/ 114300 h 2833688"/>
              <a:gd name="connsiteX2" fmla="*/ 1095375 w 1609792"/>
              <a:gd name="connsiteY2" fmla="*/ 52388 h 2833688"/>
              <a:gd name="connsiteX3" fmla="*/ 1028700 w 1609792"/>
              <a:gd name="connsiteY3" fmla="*/ 128588 h 2833688"/>
              <a:gd name="connsiteX4" fmla="*/ 1071562 w 1609792"/>
              <a:gd name="connsiteY4" fmla="*/ 400050 h 2833688"/>
              <a:gd name="connsiteX5" fmla="*/ 923925 w 1609792"/>
              <a:gd name="connsiteY5" fmla="*/ 328613 h 2833688"/>
              <a:gd name="connsiteX6" fmla="*/ 800100 w 1609792"/>
              <a:gd name="connsiteY6" fmla="*/ 328613 h 2833688"/>
              <a:gd name="connsiteX7" fmla="*/ 804862 w 1609792"/>
              <a:gd name="connsiteY7" fmla="*/ 266700 h 2833688"/>
              <a:gd name="connsiteX8" fmla="*/ 742950 w 1609792"/>
              <a:gd name="connsiteY8" fmla="*/ 252413 h 2833688"/>
              <a:gd name="connsiteX9" fmla="*/ 566737 w 1609792"/>
              <a:gd name="connsiteY9" fmla="*/ 381000 h 2833688"/>
              <a:gd name="connsiteX10" fmla="*/ 385762 w 1609792"/>
              <a:gd name="connsiteY10" fmla="*/ 219075 h 2833688"/>
              <a:gd name="connsiteX11" fmla="*/ 280987 w 1609792"/>
              <a:gd name="connsiteY11" fmla="*/ 219075 h 2833688"/>
              <a:gd name="connsiteX12" fmla="*/ 95250 w 1609792"/>
              <a:gd name="connsiteY12" fmla="*/ 342900 h 2833688"/>
              <a:gd name="connsiteX13" fmla="*/ 19050 w 1609792"/>
              <a:gd name="connsiteY13" fmla="*/ 490538 h 2833688"/>
              <a:gd name="connsiteX14" fmla="*/ 85725 w 1609792"/>
              <a:gd name="connsiteY14" fmla="*/ 609600 h 2833688"/>
              <a:gd name="connsiteX15" fmla="*/ 0 w 1609792"/>
              <a:gd name="connsiteY15" fmla="*/ 771525 h 2833688"/>
              <a:gd name="connsiteX16" fmla="*/ 85725 w 1609792"/>
              <a:gd name="connsiteY16" fmla="*/ 857250 h 2833688"/>
              <a:gd name="connsiteX17" fmla="*/ 52387 w 1609792"/>
              <a:gd name="connsiteY17" fmla="*/ 962025 h 2833688"/>
              <a:gd name="connsiteX18" fmla="*/ 185737 w 1609792"/>
              <a:gd name="connsiteY18" fmla="*/ 1047750 h 2833688"/>
              <a:gd name="connsiteX19" fmla="*/ 314325 w 1609792"/>
              <a:gd name="connsiteY19" fmla="*/ 1014413 h 2833688"/>
              <a:gd name="connsiteX20" fmla="*/ 423862 w 1609792"/>
              <a:gd name="connsiteY20" fmla="*/ 1114425 h 2833688"/>
              <a:gd name="connsiteX21" fmla="*/ 557212 w 1609792"/>
              <a:gd name="connsiteY21" fmla="*/ 1119188 h 2833688"/>
              <a:gd name="connsiteX22" fmla="*/ 714375 w 1609792"/>
              <a:gd name="connsiteY22" fmla="*/ 1243013 h 2833688"/>
              <a:gd name="connsiteX23" fmla="*/ 790575 w 1609792"/>
              <a:gd name="connsiteY23" fmla="*/ 1357313 h 2833688"/>
              <a:gd name="connsiteX24" fmla="*/ 938212 w 1609792"/>
              <a:gd name="connsiteY24" fmla="*/ 1362075 h 2833688"/>
              <a:gd name="connsiteX25" fmla="*/ 1062037 w 1609792"/>
              <a:gd name="connsiteY25" fmla="*/ 1471613 h 2833688"/>
              <a:gd name="connsiteX26" fmla="*/ 1162050 w 1609792"/>
              <a:gd name="connsiteY26" fmla="*/ 1419225 h 2833688"/>
              <a:gd name="connsiteX27" fmla="*/ 1171575 w 1609792"/>
              <a:gd name="connsiteY27" fmla="*/ 1524000 h 2833688"/>
              <a:gd name="connsiteX28" fmla="*/ 1257300 w 1609792"/>
              <a:gd name="connsiteY28" fmla="*/ 1695450 h 2833688"/>
              <a:gd name="connsiteX29" fmla="*/ 1195387 w 1609792"/>
              <a:gd name="connsiteY29" fmla="*/ 1757363 h 2833688"/>
              <a:gd name="connsiteX30" fmla="*/ 1281112 w 1609792"/>
              <a:gd name="connsiteY30" fmla="*/ 1981200 h 2833688"/>
              <a:gd name="connsiteX31" fmla="*/ 1343025 w 1609792"/>
              <a:gd name="connsiteY31" fmla="*/ 2038350 h 2833688"/>
              <a:gd name="connsiteX32" fmla="*/ 1228725 w 1609792"/>
              <a:gd name="connsiteY32" fmla="*/ 2214563 h 2833688"/>
              <a:gd name="connsiteX33" fmla="*/ 1347787 w 1609792"/>
              <a:gd name="connsiteY33" fmla="*/ 2252663 h 2833688"/>
              <a:gd name="connsiteX34" fmla="*/ 1438275 w 1609792"/>
              <a:gd name="connsiteY34" fmla="*/ 2176463 h 2833688"/>
              <a:gd name="connsiteX35" fmla="*/ 1576387 w 1609792"/>
              <a:gd name="connsiteY35" fmla="*/ 2390775 h 2833688"/>
              <a:gd name="connsiteX36" fmla="*/ 1524000 w 1609792"/>
              <a:gd name="connsiteY36" fmla="*/ 2452688 h 2833688"/>
              <a:gd name="connsiteX37" fmla="*/ 1609725 w 1609792"/>
              <a:gd name="connsiteY37" fmla="*/ 2619375 h 2833688"/>
              <a:gd name="connsiteX38" fmla="*/ 1538287 w 1609792"/>
              <a:gd name="connsiteY38" fmla="*/ 2728913 h 2833688"/>
              <a:gd name="connsiteX39" fmla="*/ 1533525 w 1609792"/>
              <a:gd name="connsiteY39" fmla="*/ 2833688 h 28336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1609792" h="2833688">
                <a:moveTo>
                  <a:pt x="1314450" y="0"/>
                </a:moveTo>
                <a:cubicBezTo>
                  <a:pt x="1287462" y="52784"/>
                  <a:pt x="1260474" y="105569"/>
                  <a:pt x="1223962" y="114300"/>
                </a:cubicBezTo>
                <a:cubicBezTo>
                  <a:pt x="1187449" y="123031"/>
                  <a:pt x="1127919" y="50007"/>
                  <a:pt x="1095375" y="52388"/>
                </a:cubicBezTo>
                <a:cubicBezTo>
                  <a:pt x="1062831" y="54769"/>
                  <a:pt x="1032669" y="70644"/>
                  <a:pt x="1028700" y="128588"/>
                </a:cubicBezTo>
                <a:cubicBezTo>
                  <a:pt x="1024731" y="186532"/>
                  <a:pt x="1089024" y="366713"/>
                  <a:pt x="1071562" y="400050"/>
                </a:cubicBezTo>
                <a:cubicBezTo>
                  <a:pt x="1054100" y="433387"/>
                  <a:pt x="969169" y="340519"/>
                  <a:pt x="923925" y="328613"/>
                </a:cubicBezTo>
                <a:cubicBezTo>
                  <a:pt x="878681" y="316707"/>
                  <a:pt x="819944" y="338932"/>
                  <a:pt x="800100" y="328613"/>
                </a:cubicBezTo>
                <a:cubicBezTo>
                  <a:pt x="780256" y="318294"/>
                  <a:pt x="814387" y="279400"/>
                  <a:pt x="804862" y="266700"/>
                </a:cubicBezTo>
                <a:cubicBezTo>
                  <a:pt x="795337" y="254000"/>
                  <a:pt x="782638" y="233363"/>
                  <a:pt x="742950" y="252413"/>
                </a:cubicBezTo>
                <a:cubicBezTo>
                  <a:pt x="703262" y="271463"/>
                  <a:pt x="626268" y="386556"/>
                  <a:pt x="566737" y="381000"/>
                </a:cubicBezTo>
                <a:cubicBezTo>
                  <a:pt x="507206" y="375444"/>
                  <a:pt x="433387" y="246062"/>
                  <a:pt x="385762" y="219075"/>
                </a:cubicBezTo>
                <a:cubicBezTo>
                  <a:pt x="338137" y="192088"/>
                  <a:pt x="329406" y="198438"/>
                  <a:pt x="280987" y="219075"/>
                </a:cubicBezTo>
                <a:cubicBezTo>
                  <a:pt x="232568" y="239712"/>
                  <a:pt x="138906" y="297656"/>
                  <a:pt x="95250" y="342900"/>
                </a:cubicBezTo>
                <a:cubicBezTo>
                  <a:pt x="51594" y="388144"/>
                  <a:pt x="20637" y="446088"/>
                  <a:pt x="19050" y="490538"/>
                </a:cubicBezTo>
                <a:cubicBezTo>
                  <a:pt x="17462" y="534988"/>
                  <a:pt x="88900" y="562769"/>
                  <a:pt x="85725" y="609600"/>
                </a:cubicBezTo>
                <a:cubicBezTo>
                  <a:pt x="82550" y="656431"/>
                  <a:pt x="0" y="730250"/>
                  <a:pt x="0" y="771525"/>
                </a:cubicBezTo>
                <a:cubicBezTo>
                  <a:pt x="0" y="812800"/>
                  <a:pt x="76994" y="825500"/>
                  <a:pt x="85725" y="857250"/>
                </a:cubicBezTo>
                <a:cubicBezTo>
                  <a:pt x="94456" y="889000"/>
                  <a:pt x="35718" y="930275"/>
                  <a:pt x="52387" y="962025"/>
                </a:cubicBezTo>
                <a:cubicBezTo>
                  <a:pt x="69056" y="993775"/>
                  <a:pt x="142081" y="1039019"/>
                  <a:pt x="185737" y="1047750"/>
                </a:cubicBezTo>
                <a:cubicBezTo>
                  <a:pt x="229393" y="1056481"/>
                  <a:pt x="274637" y="1003301"/>
                  <a:pt x="314325" y="1014413"/>
                </a:cubicBezTo>
                <a:cubicBezTo>
                  <a:pt x="354012" y="1025526"/>
                  <a:pt x="383381" y="1096963"/>
                  <a:pt x="423862" y="1114425"/>
                </a:cubicBezTo>
                <a:cubicBezTo>
                  <a:pt x="464343" y="1131887"/>
                  <a:pt x="508793" y="1097757"/>
                  <a:pt x="557212" y="1119188"/>
                </a:cubicBezTo>
                <a:cubicBezTo>
                  <a:pt x="605631" y="1140619"/>
                  <a:pt x="675481" y="1203325"/>
                  <a:pt x="714375" y="1243013"/>
                </a:cubicBezTo>
                <a:cubicBezTo>
                  <a:pt x="753269" y="1282701"/>
                  <a:pt x="753269" y="1337469"/>
                  <a:pt x="790575" y="1357313"/>
                </a:cubicBezTo>
                <a:cubicBezTo>
                  <a:pt x="827881" y="1377157"/>
                  <a:pt x="892968" y="1343025"/>
                  <a:pt x="938212" y="1362075"/>
                </a:cubicBezTo>
                <a:cubicBezTo>
                  <a:pt x="983456" y="1381125"/>
                  <a:pt x="1024731" y="1462088"/>
                  <a:pt x="1062037" y="1471613"/>
                </a:cubicBezTo>
                <a:cubicBezTo>
                  <a:pt x="1099343" y="1481138"/>
                  <a:pt x="1143794" y="1410494"/>
                  <a:pt x="1162050" y="1419225"/>
                </a:cubicBezTo>
                <a:cubicBezTo>
                  <a:pt x="1180306" y="1427956"/>
                  <a:pt x="1155700" y="1477963"/>
                  <a:pt x="1171575" y="1524000"/>
                </a:cubicBezTo>
                <a:cubicBezTo>
                  <a:pt x="1187450" y="1570038"/>
                  <a:pt x="1253331" y="1656556"/>
                  <a:pt x="1257300" y="1695450"/>
                </a:cubicBezTo>
                <a:cubicBezTo>
                  <a:pt x="1261269" y="1734344"/>
                  <a:pt x="1191418" y="1709738"/>
                  <a:pt x="1195387" y="1757363"/>
                </a:cubicBezTo>
                <a:cubicBezTo>
                  <a:pt x="1199356" y="1804988"/>
                  <a:pt x="1256506" y="1934369"/>
                  <a:pt x="1281112" y="1981200"/>
                </a:cubicBezTo>
                <a:cubicBezTo>
                  <a:pt x="1305718" y="2028031"/>
                  <a:pt x="1351756" y="1999456"/>
                  <a:pt x="1343025" y="2038350"/>
                </a:cubicBezTo>
                <a:cubicBezTo>
                  <a:pt x="1334294" y="2077244"/>
                  <a:pt x="1227931" y="2178844"/>
                  <a:pt x="1228725" y="2214563"/>
                </a:cubicBezTo>
                <a:cubicBezTo>
                  <a:pt x="1229519" y="2250282"/>
                  <a:pt x="1312862" y="2259013"/>
                  <a:pt x="1347787" y="2252663"/>
                </a:cubicBezTo>
                <a:cubicBezTo>
                  <a:pt x="1382712" y="2246313"/>
                  <a:pt x="1400175" y="2153444"/>
                  <a:pt x="1438275" y="2176463"/>
                </a:cubicBezTo>
                <a:cubicBezTo>
                  <a:pt x="1476375" y="2199482"/>
                  <a:pt x="1562100" y="2344738"/>
                  <a:pt x="1576387" y="2390775"/>
                </a:cubicBezTo>
                <a:cubicBezTo>
                  <a:pt x="1590674" y="2436812"/>
                  <a:pt x="1518444" y="2414588"/>
                  <a:pt x="1524000" y="2452688"/>
                </a:cubicBezTo>
                <a:cubicBezTo>
                  <a:pt x="1529556" y="2490788"/>
                  <a:pt x="1607344" y="2573338"/>
                  <a:pt x="1609725" y="2619375"/>
                </a:cubicBezTo>
                <a:cubicBezTo>
                  <a:pt x="1612106" y="2665412"/>
                  <a:pt x="1550987" y="2693194"/>
                  <a:pt x="1538287" y="2728913"/>
                </a:cubicBezTo>
                <a:cubicBezTo>
                  <a:pt x="1525587" y="2764632"/>
                  <a:pt x="1529556" y="2799160"/>
                  <a:pt x="1533525" y="2833688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7" name="Forme libre : forme 16">
            <a:extLst>
              <a:ext uri="{FF2B5EF4-FFF2-40B4-BE49-F238E27FC236}">
                <a16:creationId xmlns:a16="http://schemas.microsoft.com/office/drawing/2014/main" id="{6B897376-6770-4E5A-9E1D-3002D87E2B1B}"/>
              </a:ext>
            </a:extLst>
          </p:cNvPr>
          <p:cNvSpPr/>
          <p:nvPr/>
        </p:nvSpPr>
        <p:spPr>
          <a:xfrm>
            <a:off x="5562410" y="1019175"/>
            <a:ext cx="1024052" cy="981075"/>
          </a:xfrm>
          <a:custGeom>
            <a:avLst/>
            <a:gdLst>
              <a:gd name="connsiteX0" fmla="*/ 352615 w 1024052"/>
              <a:gd name="connsiteY0" fmla="*/ 0 h 981075"/>
              <a:gd name="connsiteX1" fmla="*/ 385953 w 1024052"/>
              <a:gd name="connsiteY1" fmla="*/ 147638 h 981075"/>
              <a:gd name="connsiteX2" fmla="*/ 433578 w 1024052"/>
              <a:gd name="connsiteY2" fmla="*/ 223838 h 981075"/>
              <a:gd name="connsiteX3" fmla="*/ 14478 w 1024052"/>
              <a:gd name="connsiteY3" fmla="*/ 481013 h 981075"/>
              <a:gd name="connsiteX4" fmla="*/ 128778 w 1024052"/>
              <a:gd name="connsiteY4" fmla="*/ 547688 h 981075"/>
              <a:gd name="connsiteX5" fmla="*/ 443103 w 1024052"/>
              <a:gd name="connsiteY5" fmla="*/ 623888 h 981075"/>
              <a:gd name="connsiteX6" fmla="*/ 666940 w 1024052"/>
              <a:gd name="connsiteY6" fmla="*/ 923925 h 981075"/>
              <a:gd name="connsiteX7" fmla="*/ 814578 w 1024052"/>
              <a:gd name="connsiteY7" fmla="*/ 790575 h 981075"/>
              <a:gd name="connsiteX8" fmla="*/ 900303 w 1024052"/>
              <a:gd name="connsiteY8" fmla="*/ 900113 h 981075"/>
              <a:gd name="connsiteX9" fmla="*/ 1009840 w 1024052"/>
              <a:gd name="connsiteY9" fmla="*/ 857250 h 981075"/>
              <a:gd name="connsiteX10" fmla="*/ 1019365 w 1024052"/>
              <a:gd name="connsiteY10" fmla="*/ 981075 h 981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024052" h="981075">
                <a:moveTo>
                  <a:pt x="352615" y="0"/>
                </a:moveTo>
                <a:cubicBezTo>
                  <a:pt x="362537" y="55166"/>
                  <a:pt x="372459" y="110332"/>
                  <a:pt x="385953" y="147638"/>
                </a:cubicBezTo>
                <a:cubicBezTo>
                  <a:pt x="399447" y="184944"/>
                  <a:pt x="495491" y="168276"/>
                  <a:pt x="433578" y="223838"/>
                </a:cubicBezTo>
                <a:cubicBezTo>
                  <a:pt x="371666" y="279401"/>
                  <a:pt x="65278" y="427038"/>
                  <a:pt x="14478" y="481013"/>
                </a:cubicBezTo>
                <a:cubicBezTo>
                  <a:pt x="-36322" y="534988"/>
                  <a:pt x="57341" y="523876"/>
                  <a:pt x="128778" y="547688"/>
                </a:cubicBezTo>
                <a:cubicBezTo>
                  <a:pt x="200215" y="571500"/>
                  <a:pt x="353409" y="561182"/>
                  <a:pt x="443103" y="623888"/>
                </a:cubicBezTo>
                <a:cubicBezTo>
                  <a:pt x="532797" y="686594"/>
                  <a:pt x="605028" y="896144"/>
                  <a:pt x="666940" y="923925"/>
                </a:cubicBezTo>
                <a:cubicBezTo>
                  <a:pt x="728852" y="951706"/>
                  <a:pt x="775684" y="794544"/>
                  <a:pt x="814578" y="790575"/>
                </a:cubicBezTo>
                <a:cubicBezTo>
                  <a:pt x="853472" y="786606"/>
                  <a:pt x="867759" y="889001"/>
                  <a:pt x="900303" y="900113"/>
                </a:cubicBezTo>
                <a:cubicBezTo>
                  <a:pt x="932847" y="911225"/>
                  <a:pt x="989996" y="843756"/>
                  <a:pt x="1009840" y="857250"/>
                </a:cubicBezTo>
                <a:cubicBezTo>
                  <a:pt x="1029684" y="870744"/>
                  <a:pt x="1024524" y="925909"/>
                  <a:pt x="1019365" y="981075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8" name="Forme libre : forme 17">
            <a:extLst>
              <a:ext uri="{FF2B5EF4-FFF2-40B4-BE49-F238E27FC236}">
                <a16:creationId xmlns:a16="http://schemas.microsoft.com/office/drawing/2014/main" id="{20498A84-F3E1-452B-9923-BAD59EE2CD91}"/>
              </a:ext>
            </a:extLst>
          </p:cNvPr>
          <p:cNvSpPr/>
          <p:nvPr/>
        </p:nvSpPr>
        <p:spPr>
          <a:xfrm>
            <a:off x="4067175" y="1719263"/>
            <a:ext cx="2319338" cy="1011041"/>
          </a:xfrm>
          <a:custGeom>
            <a:avLst/>
            <a:gdLst>
              <a:gd name="connsiteX0" fmla="*/ 0 w 2319338"/>
              <a:gd name="connsiteY0" fmla="*/ 0 h 1011041"/>
              <a:gd name="connsiteX1" fmla="*/ 119063 w 2319338"/>
              <a:gd name="connsiteY1" fmla="*/ 80962 h 1011041"/>
              <a:gd name="connsiteX2" fmla="*/ 157163 w 2319338"/>
              <a:gd name="connsiteY2" fmla="*/ 228600 h 1011041"/>
              <a:gd name="connsiteX3" fmla="*/ 247650 w 2319338"/>
              <a:gd name="connsiteY3" fmla="*/ 214312 h 1011041"/>
              <a:gd name="connsiteX4" fmla="*/ 271463 w 2319338"/>
              <a:gd name="connsiteY4" fmla="*/ 123825 h 1011041"/>
              <a:gd name="connsiteX5" fmla="*/ 319088 w 2319338"/>
              <a:gd name="connsiteY5" fmla="*/ 223837 h 1011041"/>
              <a:gd name="connsiteX6" fmla="*/ 442913 w 2319338"/>
              <a:gd name="connsiteY6" fmla="*/ 247650 h 1011041"/>
              <a:gd name="connsiteX7" fmla="*/ 490538 w 2319338"/>
              <a:gd name="connsiteY7" fmla="*/ 104775 h 1011041"/>
              <a:gd name="connsiteX8" fmla="*/ 619125 w 2319338"/>
              <a:gd name="connsiteY8" fmla="*/ 28575 h 1011041"/>
              <a:gd name="connsiteX9" fmla="*/ 681038 w 2319338"/>
              <a:gd name="connsiteY9" fmla="*/ 133350 h 1011041"/>
              <a:gd name="connsiteX10" fmla="*/ 795338 w 2319338"/>
              <a:gd name="connsiteY10" fmla="*/ 223837 h 1011041"/>
              <a:gd name="connsiteX11" fmla="*/ 909638 w 2319338"/>
              <a:gd name="connsiteY11" fmla="*/ 419100 h 1011041"/>
              <a:gd name="connsiteX12" fmla="*/ 1100138 w 2319338"/>
              <a:gd name="connsiteY12" fmla="*/ 690562 h 1011041"/>
              <a:gd name="connsiteX13" fmla="*/ 1404938 w 2319338"/>
              <a:gd name="connsiteY13" fmla="*/ 576262 h 1011041"/>
              <a:gd name="connsiteX14" fmla="*/ 1528763 w 2319338"/>
              <a:gd name="connsiteY14" fmla="*/ 733425 h 1011041"/>
              <a:gd name="connsiteX15" fmla="*/ 1733550 w 2319338"/>
              <a:gd name="connsiteY15" fmla="*/ 619125 h 1011041"/>
              <a:gd name="connsiteX16" fmla="*/ 1819275 w 2319338"/>
              <a:gd name="connsiteY16" fmla="*/ 771525 h 1011041"/>
              <a:gd name="connsiteX17" fmla="*/ 1776413 w 2319338"/>
              <a:gd name="connsiteY17" fmla="*/ 957262 h 1011041"/>
              <a:gd name="connsiteX18" fmla="*/ 1828800 w 2319338"/>
              <a:gd name="connsiteY18" fmla="*/ 1004887 h 1011041"/>
              <a:gd name="connsiteX19" fmla="*/ 2095500 w 2319338"/>
              <a:gd name="connsiteY19" fmla="*/ 842962 h 1011041"/>
              <a:gd name="connsiteX20" fmla="*/ 2176463 w 2319338"/>
              <a:gd name="connsiteY20" fmla="*/ 900112 h 1011041"/>
              <a:gd name="connsiteX21" fmla="*/ 2295525 w 2319338"/>
              <a:gd name="connsiteY21" fmla="*/ 862012 h 1011041"/>
              <a:gd name="connsiteX22" fmla="*/ 2319338 w 2319338"/>
              <a:gd name="connsiteY22" fmla="*/ 795337 h 10110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2319338" h="1011041">
                <a:moveTo>
                  <a:pt x="0" y="0"/>
                </a:moveTo>
                <a:cubicBezTo>
                  <a:pt x="46434" y="21431"/>
                  <a:pt x="92869" y="42862"/>
                  <a:pt x="119063" y="80962"/>
                </a:cubicBezTo>
                <a:cubicBezTo>
                  <a:pt x="145257" y="119062"/>
                  <a:pt x="135732" y="206375"/>
                  <a:pt x="157163" y="228600"/>
                </a:cubicBezTo>
                <a:cubicBezTo>
                  <a:pt x="178594" y="250825"/>
                  <a:pt x="228600" y="231774"/>
                  <a:pt x="247650" y="214312"/>
                </a:cubicBezTo>
                <a:cubicBezTo>
                  <a:pt x="266700" y="196850"/>
                  <a:pt x="259557" y="122238"/>
                  <a:pt x="271463" y="123825"/>
                </a:cubicBezTo>
                <a:cubicBezTo>
                  <a:pt x="283369" y="125412"/>
                  <a:pt x="290513" y="203200"/>
                  <a:pt x="319088" y="223837"/>
                </a:cubicBezTo>
                <a:cubicBezTo>
                  <a:pt x="347663" y="244474"/>
                  <a:pt x="414338" y="267494"/>
                  <a:pt x="442913" y="247650"/>
                </a:cubicBezTo>
                <a:cubicBezTo>
                  <a:pt x="471488" y="227806"/>
                  <a:pt x="461169" y="141287"/>
                  <a:pt x="490538" y="104775"/>
                </a:cubicBezTo>
                <a:cubicBezTo>
                  <a:pt x="519907" y="68263"/>
                  <a:pt x="587375" y="23813"/>
                  <a:pt x="619125" y="28575"/>
                </a:cubicBezTo>
                <a:cubicBezTo>
                  <a:pt x="650875" y="33337"/>
                  <a:pt x="651669" y="100806"/>
                  <a:pt x="681038" y="133350"/>
                </a:cubicBezTo>
                <a:cubicBezTo>
                  <a:pt x="710407" y="165894"/>
                  <a:pt x="757238" y="176212"/>
                  <a:pt x="795338" y="223837"/>
                </a:cubicBezTo>
                <a:cubicBezTo>
                  <a:pt x="833438" y="271462"/>
                  <a:pt x="858838" y="341313"/>
                  <a:pt x="909638" y="419100"/>
                </a:cubicBezTo>
                <a:cubicBezTo>
                  <a:pt x="960438" y="496888"/>
                  <a:pt x="1017588" y="664368"/>
                  <a:pt x="1100138" y="690562"/>
                </a:cubicBezTo>
                <a:cubicBezTo>
                  <a:pt x="1182688" y="716756"/>
                  <a:pt x="1333501" y="569118"/>
                  <a:pt x="1404938" y="576262"/>
                </a:cubicBezTo>
                <a:cubicBezTo>
                  <a:pt x="1476375" y="583406"/>
                  <a:pt x="1473994" y="726281"/>
                  <a:pt x="1528763" y="733425"/>
                </a:cubicBezTo>
                <a:cubicBezTo>
                  <a:pt x="1583532" y="740569"/>
                  <a:pt x="1685131" y="612775"/>
                  <a:pt x="1733550" y="619125"/>
                </a:cubicBezTo>
                <a:cubicBezTo>
                  <a:pt x="1781969" y="625475"/>
                  <a:pt x="1812131" y="715169"/>
                  <a:pt x="1819275" y="771525"/>
                </a:cubicBezTo>
                <a:cubicBezTo>
                  <a:pt x="1826419" y="827881"/>
                  <a:pt x="1774825" y="918368"/>
                  <a:pt x="1776413" y="957262"/>
                </a:cubicBezTo>
                <a:cubicBezTo>
                  <a:pt x="1778001" y="996156"/>
                  <a:pt x="1775619" y="1023937"/>
                  <a:pt x="1828800" y="1004887"/>
                </a:cubicBezTo>
                <a:cubicBezTo>
                  <a:pt x="1881981" y="985837"/>
                  <a:pt x="2037556" y="860425"/>
                  <a:pt x="2095500" y="842962"/>
                </a:cubicBezTo>
                <a:cubicBezTo>
                  <a:pt x="2153444" y="825500"/>
                  <a:pt x="2143126" y="896937"/>
                  <a:pt x="2176463" y="900112"/>
                </a:cubicBezTo>
                <a:cubicBezTo>
                  <a:pt x="2209800" y="903287"/>
                  <a:pt x="2271713" y="879474"/>
                  <a:pt x="2295525" y="862012"/>
                </a:cubicBezTo>
                <a:cubicBezTo>
                  <a:pt x="2319337" y="844550"/>
                  <a:pt x="2319337" y="819943"/>
                  <a:pt x="2319338" y="795337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9" name="Forme libre : forme 18">
            <a:extLst>
              <a:ext uri="{FF2B5EF4-FFF2-40B4-BE49-F238E27FC236}">
                <a16:creationId xmlns:a16="http://schemas.microsoft.com/office/drawing/2014/main" id="{8FBAC746-697B-4F02-AFF8-DF8C4C25D370}"/>
              </a:ext>
            </a:extLst>
          </p:cNvPr>
          <p:cNvSpPr/>
          <p:nvPr/>
        </p:nvSpPr>
        <p:spPr>
          <a:xfrm>
            <a:off x="4846088" y="2724150"/>
            <a:ext cx="2826300" cy="1924050"/>
          </a:xfrm>
          <a:custGeom>
            <a:avLst/>
            <a:gdLst>
              <a:gd name="connsiteX0" fmla="*/ 1049887 w 2826300"/>
              <a:gd name="connsiteY0" fmla="*/ 0 h 1924050"/>
              <a:gd name="connsiteX1" fmla="*/ 983212 w 2826300"/>
              <a:gd name="connsiteY1" fmla="*/ 95250 h 1924050"/>
              <a:gd name="connsiteX2" fmla="*/ 1087987 w 2826300"/>
              <a:gd name="connsiteY2" fmla="*/ 219075 h 1924050"/>
              <a:gd name="connsiteX3" fmla="*/ 916537 w 2826300"/>
              <a:gd name="connsiteY3" fmla="*/ 342900 h 1924050"/>
              <a:gd name="connsiteX4" fmla="*/ 654600 w 2826300"/>
              <a:gd name="connsiteY4" fmla="*/ 528638 h 1924050"/>
              <a:gd name="connsiteX5" fmla="*/ 530775 w 2826300"/>
              <a:gd name="connsiteY5" fmla="*/ 423863 h 1924050"/>
              <a:gd name="connsiteX6" fmla="*/ 364087 w 2826300"/>
              <a:gd name="connsiteY6" fmla="*/ 257175 h 1924050"/>
              <a:gd name="connsiteX7" fmla="*/ 178350 w 2826300"/>
              <a:gd name="connsiteY7" fmla="*/ 400050 h 1924050"/>
              <a:gd name="connsiteX8" fmla="*/ 6900 w 2826300"/>
              <a:gd name="connsiteY8" fmla="*/ 490538 h 1924050"/>
              <a:gd name="connsiteX9" fmla="*/ 45000 w 2826300"/>
              <a:gd name="connsiteY9" fmla="*/ 661988 h 1924050"/>
              <a:gd name="connsiteX10" fmla="*/ 149775 w 2826300"/>
              <a:gd name="connsiteY10" fmla="*/ 647700 h 1924050"/>
              <a:gd name="connsiteX11" fmla="*/ 206925 w 2826300"/>
              <a:gd name="connsiteY11" fmla="*/ 723900 h 1924050"/>
              <a:gd name="connsiteX12" fmla="*/ 106912 w 2826300"/>
              <a:gd name="connsiteY12" fmla="*/ 766763 h 1924050"/>
              <a:gd name="connsiteX13" fmla="*/ 178350 w 2826300"/>
              <a:gd name="connsiteY13" fmla="*/ 981075 h 1924050"/>
              <a:gd name="connsiteX14" fmla="*/ 159300 w 2826300"/>
              <a:gd name="connsiteY14" fmla="*/ 1042988 h 1924050"/>
              <a:gd name="connsiteX15" fmla="*/ 316462 w 2826300"/>
              <a:gd name="connsiteY15" fmla="*/ 1333500 h 1924050"/>
              <a:gd name="connsiteX16" fmla="*/ 449812 w 2826300"/>
              <a:gd name="connsiteY16" fmla="*/ 1271588 h 1924050"/>
              <a:gd name="connsiteX17" fmla="*/ 416475 w 2826300"/>
              <a:gd name="connsiteY17" fmla="*/ 1176338 h 1924050"/>
              <a:gd name="connsiteX18" fmla="*/ 530775 w 2826300"/>
              <a:gd name="connsiteY18" fmla="*/ 1066800 h 1924050"/>
              <a:gd name="connsiteX19" fmla="*/ 740325 w 2826300"/>
              <a:gd name="connsiteY19" fmla="*/ 985838 h 1924050"/>
              <a:gd name="connsiteX20" fmla="*/ 807000 w 2826300"/>
              <a:gd name="connsiteY20" fmla="*/ 885825 h 1924050"/>
              <a:gd name="connsiteX21" fmla="*/ 949875 w 2826300"/>
              <a:gd name="connsiteY21" fmla="*/ 1138238 h 1924050"/>
              <a:gd name="connsiteX22" fmla="*/ 1007025 w 2826300"/>
              <a:gd name="connsiteY22" fmla="*/ 1095375 h 1924050"/>
              <a:gd name="connsiteX23" fmla="*/ 1126087 w 2826300"/>
              <a:gd name="connsiteY23" fmla="*/ 1362075 h 1924050"/>
              <a:gd name="connsiteX24" fmla="*/ 1164187 w 2826300"/>
              <a:gd name="connsiteY24" fmla="*/ 1214438 h 1924050"/>
              <a:gd name="connsiteX25" fmla="*/ 1297537 w 2826300"/>
              <a:gd name="connsiteY25" fmla="*/ 1347788 h 1924050"/>
              <a:gd name="connsiteX26" fmla="*/ 1468987 w 2826300"/>
              <a:gd name="connsiteY26" fmla="*/ 1414463 h 1924050"/>
              <a:gd name="connsiteX27" fmla="*/ 1669012 w 2826300"/>
              <a:gd name="connsiteY27" fmla="*/ 1400175 h 1924050"/>
              <a:gd name="connsiteX28" fmla="*/ 1921425 w 2826300"/>
              <a:gd name="connsiteY28" fmla="*/ 1485900 h 1924050"/>
              <a:gd name="connsiteX29" fmla="*/ 2030962 w 2826300"/>
              <a:gd name="connsiteY29" fmla="*/ 1485900 h 1924050"/>
              <a:gd name="connsiteX30" fmla="*/ 2292900 w 2826300"/>
              <a:gd name="connsiteY30" fmla="*/ 1714500 h 1924050"/>
              <a:gd name="connsiteX31" fmla="*/ 2373862 w 2826300"/>
              <a:gd name="connsiteY31" fmla="*/ 1733550 h 1924050"/>
              <a:gd name="connsiteX32" fmla="*/ 2445300 w 2826300"/>
              <a:gd name="connsiteY32" fmla="*/ 1728788 h 1924050"/>
              <a:gd name="connsiteX33" fmla="*/ 2702475 w 2826300"/>
              <a:gd name="connsiteY33" fmla="*/ 1871663 h 1924050"/>
              <a:gd name="connsiteX34" fmla="*/ 2826300 w 2826300"/>
              <a:gd name="connsiteY34" fmla="*/ 1924050 h 1924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2826300" h="1924050">
                <a:moveTo>
                  <a:pt x="1049887" y="0"/>
                </a:moveTo>
                <a:cubicBezTo>
                  <a:pt x="1013374" y="29369"/>
                  <a:pt x="976862" y="58738"/>
                  <a:pt x="983212" y="95250"/>
                </a:cubicBezTo>
                <a:cubicBezTo>
                  <a:pt x="989562" y="131762"/>
                  <a:pt x="1099099" y="177800"/>
                  <a:pt x="1087987" y="219075"/>
                </a:cubicBezTo>
                <a:cubicBezTo>
                  <a:pt x="1076875" y="260350"/>
                  <a:pt x="916537" y="342900"/>
                  <a:pt x="916537" y="342900"/>
                </a:cubicBezTo>
                <a:cubicBezTo>
                  <a:pt x="844306" y="394494"/>
                  <a:pt x="718894" y="515144"/>
                  <a:pt x="654600" y="528638"/>
                </a:cubicBezTo>
                <a:cubicBezTo>
                  <a:pt x="590306" y="542132"/>
                  <a:pt x="579194" y="469107"/>
                  <a:pt x="530775" y="423863"/>
                </a:cubicBezTo>
                <a:cubicBezTo>
                  <a:pt x="482356" y="378619"/>
                  <a:pt x="422824" y="261144"/>
                  <a:pt x="364087" y="257175"/>
                </a:cubicBezTo>
                <a:cubicBezTo>
                  <a:pt x="305349" y="253206"/>
                  <a:pt x="237881" y="361156"/>
                  <a:pt x="178350" y="400050"/>
                </a:cubicBezTo>
                <a:cubicBezTo>
                  <a:pt x="118819" y="438944"/>
                  <a:pt x="29125" y="446882"/>
                  <a:pt x="6900" y="490538"/>
                </a:cubicBezTo>
                <a:cubicBezTo>
                  <a:pt x="-15325" y="534194"/>
                  <a:pt x="21188" y="635794"/>
                  <a:pt x="45000" y="661988"/>
                </a:cubicBezTo>
                <a:cubicBezTo>
                  <a:pt x="68812" y="688182"/>
                  <a:pt x="122787" y="637381"/>
                  <a:pt x="149775" y="647700"/>
                </a:cubicBezTo>
                <a:cubicBezTo>
                  <a:pt x="176763" y="658019"/>
                  <a:pt x="214069" y="704056"/>
                  <a:pt x="206925" y="723900"/>
                </a:cubicBezTo>
                <a:cubicBezTo>
                  <a:pt x="199781" y="743744"/>
                  <a:pt x="111674" y="723901"/>
                  <a:pt x="106912" y="766763"/>
                </a:cubicBezTo>
                <a:cubicBezTo>
                  <a:pt x="102149" y="809626"/>
                  <a:pt x="169619" y="935038"/>
                  <a:pt x="178350" y="981075"/>
                </a:cubicBezTo>
                <a:cubicBezTo>
                  <a:pt x="187081" y="1027113"/>
                  <a:pt x="136281" y="984251"/>
                  <a:pt x="159300" y="1042988"/>
                </a:cubicBezTo>
                <a:cubicBezTo>
                  <a:pt x="182319" y="1101726"/>
                  <a:pt x="268043" y="1295400"/>
                  <a:pt x="316462" y="1333500"/>
                </a:cubicBezTo>
                <a:cubicBezTo>
                  <a:pt x="364881" y="1371600"/>
                  <a:pt x="433143" y="1297782"/>
                  <a:pt x="449812" y="1271588"/>
                </a:cubicBezTo>
                <a:cubicBezTo>
                  <a:pt x="466481" y="1245394"/>
                  <a:pt x="402981" y="1210469"/>
                  <a:pt x="416475" y="1176338"/>
                </a:cubicBezTo>
                <a:cubicBezTo>
                  <a:pt x="429969" y="1142207"/>
                  <a:pt x="476800" y="1098550"/>
                  <a:pt x="530775" y="1066800"/>
                </a:cubicBezTo>
                <a:cubicBezTo>
                  <a:pt x="584750" y="1035050"/>
                  <a:pt x="694288" y="1016000"/>
                  <a:pt x="740325" y="985838"/>
                </a:cubicBezTo>
                <a:cubicBezTo>
                  <a:pt x="786362" y="955676"/>
                  <a:pt x="772075" y="860425"/>
                  <a:pt x="807000" y="885825"/>
                </a:cubicBezTo>
                <a:cubicBezTo>
                  <a:pt x="841925" y="911225"/>
                  <a:pt x="916537" y="1103313"/>
                  <a:pt x="949875" y="1138238"/>
                </a:cubicBezTo>
                <a:cubicBezTo>
                  <a:pt x="983212" y="1173163"/>
                  <a:pt x="977656" y="1058069"/>
                  <a:pt x="1007025" y="1095375"/>
                </a:cubicBezTo>
                <a:cubicBezTo>
                  <a:pt x="1036394" y="1132681"/>
                  <a:pt x="1099893" y="1342231"/>
                  <a:pt x="1126087" y="1362075"/>
                </a:cubicBezTo>
                <a:cubicBezTo>
                  <a:pt x="1152281" y="1381919"/>
                  <a:pt x="1135612" y="1216819"/>
                  <a:pt x="1164187" y="1214438"/>
                </a:cubicBezTo>
                <a:cubicBezTo>
                  <a:pt x="1192762" y="1212057"/>
                  <a:pt x="1246737" y="1314451"/>
                  <a:pt x="1297537" y="1347788"/>
                </a:cubicBezTo>
                <a:cubicBezTo>
                  <a:pt x="1348337" y="1381125"/>
                  <a:pt x="1407075" y="1405732"/>
                  <a:pt x="1468987" y="1414463"/>
                </a:cubicBezTo>
                <a:cubicBezTo>
                  <a:pt x="1530899" y="1423194"/>
                  <a:pt x="1593606" y="1388269"/>
                  <a:pt x="1669012" y="1400175"/>
                </a:cubicBezTo>
                <a:cubicBezTo>
                  <a:pt x="1744418" y="1412081"/>
                  <a:pt x="1861100" y="1471613"/>
                  <a:pt x="1921425" y="1485900"/>
                </a:cubicBezTo>
                <a:cubicBezTo>
                  <a:pt x="1981750" y="1500187"/>
                  <a:pt x="1969049" y="1447800"/>
                  <a:pt x="2030962" y="1485900"/>
                </a:cubicBezTo>
                <a:cubicBezTo>
                  <a:pt x="2092875" y="1524000"/>
                  <a:pt x="2235750" y="1673225"/>
                  <a:pt x="2292900" y="1714500"/>
                </a:cubicBezTo>
                <a:cubicBezTo>
                  <a:pt x="2350050" y="1755775"/>
                  <a:pt x="2348462" y="1731169"/>
                  <a:pt x="2373862" y="1733550"/>
                </a:cubicBezTo>
                <a:cubicBezTo>
                  <a:pt x="2399262" y="1735931"/>
                  <a:pt x="2390531" y="1705769"/>
                  <a:pt x="2445300" y="1728788"/>
                </a:cubicBezTo>
                <a:cubicBezTo>
                  <a:pt x="2500069" y="1751807"/>
                  <a:pt x="2638975" y="1839119"/>
                  <a:pt x="2702475" y="1871663"/>
                </a:cubicBezTo>
                <a:cubicBezTo>
                  <a:pt x="2765975" y="1904207"/>
                  <a:pt x="2796137" y="1914128"/>
                  <a:pt x="2826300" y="1924050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0" name="Forme libre : forme 19">
            <a:extLst>
              <a:ext uri="{FF2B5EF4-FFF2-40B4-BE49-F238E27FC236}">
                <a16:creationId xmlns:a16="http://schemas.microsoft.com/office/drawing/2014/main" id="{9C419867-01DA-4A07-90F3-8C56C004BAEE}"/>
              </a:ext>
            </a:extLst>
          </p:cNvPr>
          <p:cNvSpPr/>
          <p:nvPr/>
        </p:nvSpPr>
        <p:spPr>
          <a:xfrm>
            <a:off x="4797425" y="3530600"/>
            <a:ext cx="158750" cy="104775"/>
          </a:xfrm>
          <a:custGeom>
            <a:avLst/>
            <a:gdLst>
              <a:gd name="connsiteX0" fmla="*/ 158750 w 158750"/>
              <a:gd name="connsiteY0" fmla="*/ 0 h 104775"/>
              <a:gd name="connsiteX1" fmla="*/ 60325 w 158750"/>
              <a:gd name="connsiteY1" fmla="*/ 34925 h 104775"/>
              <a:gd name="connsiteX2" fmla="*/ 0 w 158750"/>
              <a:gd name="connsiteY2" fmla="*/ 104775 h 104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8750" h="104775">
                <a:moveTo>
                  <a:pt x="158750" y="0"/>
                </a:moveTo>
                <a:cubicBezTo>
                  <a:pt x="122766" y="8731"/>
                  <a:pt x="86783" y="17462"/>
                  <a:pt x="60325" y="34925"/>
                </a:cubicBezTo>
                <a:cubicBezTo>
                  <a:pt x="33867" y="52388"/>
                  <a:pt x="16933" y="78581"/>
                  <a:pt x="0" y="104775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" name="Forme libre : forme 1">
            <a:extLst>
              <a:ext uri="{FF2B5EF4-FFF2-40B4-BE49-F238E27FC236}">
                <a16:creationId xmlns:a16="http://schemas.microsoft.com/office/drawing/2014/main" id="{B7DAACF1-E6F7-44BB-AB7F-4826964ED36A}"/>
              </a:ext>
            </a:extLst>
          </p:cNvPr>
          <p:cNvSpPr/>
          <p:nvPr/>
        </p:nvSpPr>
        <p:spPr>
          <a:xfrm>
            <a:off x="3064213" y="311284"/>
            <a:ext cx="2412461" cy="6293797"/>
          </a:xfrm>
          <a:custGeom>
            <a:avLst/>
            <a:gdLst>
              <a:gd name="connsiteX0" fmla="*/ 0 w 2558374"/>
              <a:gd name="connsiteY0" fmla="*/ 0 h 6799634"/>
              <a:gd name="connsiteX1" fmla="*/ 369651 w 2558374"/>
              <a:gd name="connsiteY1" fmla="*/ 817123 h 6799634"/>
              <a:gd name="connsiteX2" fmla="*/ 573931 w 2558374"/>
              <a:gd name="connsiteY2" fmla="*/ 1225685 h 6799634"/>
              <a:gd name="connsiteX3" fmla="*/ 700391 w 2558374"/>
              <a:gd name="connsiteY3" fmla="*/ 1702340 h 6799634"/>
              <a:gd name="connsiteX4" fmla="*/ 1060314 w 2558374"/>
              <a:gd name="connsiteY4" fmla="*/ 2013625 h 6799634"/>
              <a:gd name="connsiteX5" fmla="*/ 1605063 w 2558374"/>
              <a:gd name="connsiteY5" fmla="*/ 2986391 h 6799634"/>
              <a:gd name="connsiteX6" fmla="*/ 1760706 w 2558374"/>
              <a:gd name="connsiteY6" fmla="*/ 3550595 h 6799634"/>
              <a:gd name="connsiteX7" fmla="*/ 1857983 w 2558374"/>
              <a:gd name="connsiteY7" fmla="*/ 4036978 h 6799634"/>
              <a:gd name="connsiteX8" fmla="*/ 1770434 w 2558374"/>
              <a:gd name="connsiteY8" fmla="*/ 4435812 h 6799634"/>
              <a:gd name="connsiteX9" fmla="*/ 1809344 w 2558374"/>
              <a:gd name="connsiteY9" fmla="*/ 4669276 h 6799634"/>
              <a:gd name="connsiteX10" fmla="*/ 2091446 w 2558374"/>
              <a:gd name="connsiteY10" fmla="*/ 5175115 h 6799634"/>
              <a:gd name="connsiteX11" fmla="*/ 2286000 w 2558374"/>
              <a:gd name="connsiteY11" fmla="*/ 5515583 h 6799634"/>
              <a:gd name="connsiteX12" fmla="*/ 2305455 w 2558374"/>
              <a:gd name="connsiteY12" fmla="*/ 5914417 h 6799634"/>
              <a:gd name="connsiteX13" fmla="*/ 2441642 w 2558374"/>
              <a:gd name="connsiteY13" fmla="*/ 6147880 h 6799634"/>
              <a:gd name="connsiteX14" fmla="*/ 2538919 w 2558374"/>
              <a:gd name="connsiteY14" fmla="*/ 6556442 h 6799634"/>
              <a:gd name="connsiteX15" fmla="*/ 2558374 w 2558374"/>
              <a:gd name="connsiteY15" fmla="*/ 6799634 h 6799634"/>
              <a:gd name="connsiteX0" fmla="*/ 0 w 2558374"/>
              <a:gd name="connsiteY0" fmla="*/ 0 h 6799634"/>
              <a:gd name="connsiteX1" fmla="*/ 369651 w 2558374"/>
              <a:gd name="connsiteY1" fmla="*/ 817123 h 6799634"/>
              <a:gd name="connsiteX2" fmla="*/ 573931 w 2558374"/>
              <a:gd name="connsiteY2" fmla="*/ 1225685 h 6799634"/>
              <a:gd name="connsiteX3" fmla="*/ 700391 w 2558374"/>
              <a:gd name="connsiteY3" fmla="*/ 1702340 h 6799634"/>
              <a:gd name="connsiteX4" fmla="*/ 1060314 w 2558374"/>
              <a:gd name="connsiteY4" fmla="*/ 2013625 h 6799634"/>
              <a:gd name="connsiteX5" fmla="*/ 1322961 w 2558374"/>
              <a:gd name="connsiteY5" fmla="*/ 2509736 h 6799634"/>
              <a:gd name="connsiteX6" fmla="*/ 1605063 w 2558374"/>
              <a:gd name="connsiteY6" fmla="*/ 2986391 h 6799634"/>
              <a:gd name="connsiteX7" fmla="*/ 1760706 w 2558374"/>
              <a:gd name="connsiteY7" fmla="*/ 3550595 h 6799634"/>
              <a:gd name="connsiteX8" fmla="*/ 1857983 w 2558374"/>
              <a:gd name="connsiteY8" fmla="*/ 4036978 h 6799634"/>
              <a:gd name="connsiteX9" fmla="*/ 1770434 w 2558374"/>
              <a:gd name="connsiteY9" fmla="*/ 4435812 h 6799634"/>
              <a:gd name="connsiteX10" fmla="*/ 1809344 w 2558374"/>
              <a:gd name="connsiteY10" fmla="*/ 4669276 h 6799634"/>
              <a:gd name="connsiteX11" fmla="*/ 2091446 w 2558374"/>
              <a:gd name="connsiteY11" fmla="*/ 5175115 h 6799634"/>
              <a:gd name="connsiteX12" fmla="*/ 2286000 w 2558374"/>
              <a:gd name="connsiteY12" fmla="*/ 5515583 h 6799634"/>
              <a:gd name="connsiteX13" fmla="*/ 2305455 w 2558374"/>
              <a:gd name="connsiteY13" fmla="*/ 5914417 h 6799634"/>
              <a:gd name="connsiteX14" fmla="*/ 2441642 w 2558374"/>
              <a:gd name="connsiteY14" fmla="*/ 6147880 h 6799634"/>
              <a:gd name="connsiteX15" fmla="*/ 2538919 w 2558374"/>
              <a:gd name="connsiteY15" fmla="*/ 6556442 h 6799634"/>
              <a:gd name="connsiteX16" fmla="*/ 2558374 w 2558374"/>
              <a:gd name="connsiteY16" fmla="*/ 6799634 h 6799634"/>
              <a:gd name="connsiteX0" fmla="*/ 0 w 2422187"/>
              <a:gd name="connsiteY0" fmla="*/ 0 h 6527260"/>
              <a:gd name="connsiteX1" fmla="*/ 233464 w 2422187"/>
              <a:gd name="connsiteY1" fmla="*/ 544749 h 6527260"/>
              <a:gd name="connsiteX2" fmla="*/ 437744 w 2422187"/>
              <a:gd name="connsiteY2" fmla="*/ 953311 h 6527260"/>
              <a:gd name="connsiteX3" fmla="*/ 564204 w 2422187"/>
              <a:gd name="connsiteY3" fmla="*/ 1429966 h 6527260"/>
              <a:gd name="connsiteX4" fmla="*/ 924127 w 2422187"/>
              <a:gd name="connsiteY4" fmla="*/ 1741251 h 6527260"/>
              <a:gd name="connsiteX5" fmla="*/ 1186774 w 2422187"/>
              <a:gd name="connsiteY5" fmla="*/ 2237362 h 6527260"/>
              <a:gd name="connsiteX6" fmla="*/ 1468876 w 2422187"/>
              <a:gd name="connsiteY6" fmla="*/ 2714017 h 6527260"/>
              <a:gd name="connsiteX7" fmla="*/ 1624519 w 2422187"/>
              <a:gd name="connsiteY7" fmla="*/ 3278221 h 6527260"/>
              <a:gd name="connsiteX8" fmla="*/ 1721796 w 2422187"/>
              <a:gd name="connsiteY8" fmla="*/ 3764604 h 6527260"/>
              <a:gd name="connsiteX9" fmla="*/ 1634247 w 2422187"/>
              <a:gd name="connsiteY9" fmla="*/ 4163438 h 6527260"/>
              <a:gd name="connsiteX10" fmla="*/ 1673157 w 2422187"/>
              <a:gd name="connsiteY10" fmla="*/ 4396902 h 6527260"/>
              <a:gd name="connsiteX11" fmla="*/ 1955259 w 2422187"/>
              <a:gd name="connsiteY11" fmla="*/ 4902741 h 6527260"/>
              <a:gd name="connsiteX12" fmla="*/ 2149813 w 2422187"/>
              <a:gd name="connsiteY12" fmla="*/ 5243209 h 6527260"/>
              <a:gd name="connsiteX13" fmla="*/ 2169268 w 2422187"/>
              <a:gd name="connsiteY13" fmla="*/ 5642043 h 6527260"/>
              <a:gd name="connsiteX14" fmla="*/ 2305455 w 2422187"/>
              <a:gd name="connsiteY14" fmla="*/ 5875506 h 6527260"/>
              <a:gd name="connsiteX15" fmla="*/ 2402732 w 2422187"/>
              <a:gd name="connsiteY15" fmla="*/ 6284068 h 6527260"/>
              <a:gd name="connsiteX16" fmla="*/ 2422187 w 2422187"/>
              <a:gd name="connsiteY16" fmla="*/ 6527260 h 6527260"/>
              <a:gd name="connsiteX0" fmla="*/ 0 w 2414891"/>
              <a:gd name="connsiteY0" fmla="*/ 0 h 6320435"/>
              <a:gd name="connsiteX1" fmla="*/ 233464 w 2414891"/>
              <a:gd name="connsiteY1" fmla="*/ 544749 h 6320435"/>
              <a:gd name="connsiteX2" fmla="*/ 437744 w 2414891"/>
              <a:gd name="connsiteY2" fmla="*/ 953311 h 6320435"/>
              <a:gd name="connsiteX3" fmla="*/ 564204 w 2414891"/>
              <a:gd name="connsiteY3" fmla="*/ 1429966 h 6320435"/>
              <a:gd name="connsiteX4" fmla="*/ 924127 w 2414891"/>
              <a:gd name="connsiteY4" fmla="*/ 1741251 h 6320435"/>
              <a:gd name="connsiteX5" fmla="*/ 1186774 w 2414891"/>
              <a:gd name="connsiteY5" fmla="*/ 2237362 h 6320435"/>
              <a:gd name="connsiteX6" fmla="*/ 1468876 w 2414891"/>
              <a:gd name="connsiteY6" fmla="*/ 2714017 h 6320435"/>
              <a:gd name="connsiteX7" fmla="*/ 1624519 w 2414891"/>
              <a:gd name="connsiteY7" fmla="*/ 3278221 h 6320435"/>
              <a:gd name="connsiteX8" fmla="*/ 1721796 w 2414891"/>
              <a:gd name="connsiteY8" fmla="*/ 3764604 h 6320435"/>
              <a:gd name="connsiteX9" fmla="*/ 1634247 w 2414891"/>
              <a:gd name="connsiteY9" fmla="*/ 4163438 h 6320435"/>
              <a:gd name="connsiteX10" fmla="*/ 1673157 w 2414891"/>
              <a:gd name="connsiteY10" fmla="*/ 4396902 h 6320435"/>
              <a:gd name="connsiteX11" fmla="*/ 1955259 w 2414891"/>
              <a:gd name="connsiteY11" fmla="*/ 4902741 h 6320435"/>
              <a:gd name="connsiteX12" fmla="*/ 2149813 w 2414891"/>
              <a:gd name="connsiteY12" fmla="*/ 5243209 h 6320435"/>
              <a:gd name="connsiteX13" fmla="*/ 2169268 w 2414891"/>
              <a:gd name="connsiteY13" fmla="*/ 5642043 h 6320435"/>
              <a:gd name="connsiteX14" fmla="*/ 2305455 w 2414891"/>
              <a:gd name="connsiteY14" fmla="*/ 5875506 h 6320435"/>
              <a:gd name="connsiteX15" fmla="*/ 2402732 w 2414891"/>
              <a:gd name="connsiteY15" fmla="*/ 6284068 h 6320435"/>
              <a:gd name="connsiteX16" fmla="*/ 2412460 w 2414891"/>
              <a:gd name="connsiteY16" fmla="*/ 6284069 h 6320435"/>
              <a:gd name="connsiteX0" fmla="*/ 0 w 2408179"/>
              <a:gd name="connsiteY0" fmla="*/ 0 h 6304157"/>
              <a:gd name="connsiteX1" fmla="*/ 233464 w 2408179"/>
              <a:gd name="connsiteY1" fmla="*/ 544749 h 6304157"/>
              <a:gd name="connsiteX2" fmla="*/ 437744 w 2408179"/>
              <a:gd name="connsiteY2" fmla="*/ 953311 h 6304157"/>
              <a:gd name="connsiteX3" fmla="*/ 564204 w 2408179"/>
              <a:gd name="connsiteY3" fmla="*/ 1429966 h 6304157"/>
              <a:gd name="connsiteX4" fmla="*/ 924127 w 2408179"/>
              <a:gd name="connsiteY4" fmla="*/ 1741251 h 6304157"/>
              <a:gd name="connsiteX5" fmla="*/ 1186774 w 2408179"/>
              <a:gd name="connsiteY5" fmla="*/ 2237362 h 6304157"/>
              <a:gd name="connsiteX6" fmla="*/ 1468876 w 2408179"/>
              <a:gd name="connsiteY6" fmla="*/ 2714017 h 6304157"/>
              <a:gd name="connsiteX7" fmla="*/ 1624519 w 2408179"/>
              <a:gd name="connsiteY7" fmla="*/ 3278221 h 6304157"/>
              <a:gd name="connsiteX8" fmla="*/ 1721796 w 2408179"/>
              <a:gd name="connsiteY8" fmla="*/ 3764604 h 6304157"/>
              <a:gd name="connsiteX9" fmla="*/ 1634247 w 2408179"/>
              <a:gd name="connsiteY9" fmla="*/ 4163438 h 6304157"/>
              <a:gd name="connsiteX10" fmla="*/ 1673157 w 2408179"/>
              <a:gd name="connsiteY10" fmla="*/ 4396902 h 6304157"/>
              <a:gd name="connsiteX11" fmla="*/ 1955259 w 2408179"/>
              <a:gd name="connsiteY11" fmla="*/ 4902741 h 6304157"/>
              <a:gd name="connsiteX12" fmla="*/ 2149813 w 2408179"/>
              <a:gd name="connsiteY12" fmla="*/ 5243209 h 6304157"/>
              <a:gd name="connsiteX13" fmla="*/ 2169268 w 2408179"/>
              <a:gd name="connsiteY13" fmla="*/ 5642043 h 6304157"/>
              <a:gd name="connsiteX14" fmla="*/ 2305455 w 2408179"/>
              <a:gd name="connsiteY14" fmla="*/ 5875506 h 6304157"/>
              <a:gd name="connsiteX15" fmla="*/ 2402732 w 2408179"/>
              <a:gd name="connsiteY15" fmla="*/ 6284068 h 6304157"/>
              <a:gd name="connsiteX16" fmla="*/ 2383277 w 2408179"/>
              <a:gd name="connsiteY16" fmla="*/ 6089516 h 6304157"/>
              <a:gd name="connsiteX0" fmla="*/ 0 w 2490282"/>
              <a:gd name="connsiteY0" fmla="*/ 0 h 6439712"/>
              <a:gd name="connsiteX1" fmla="*/ 233464 w 2490282"/>
              <a:gd name="connsiteY1" fmla="*/ 544749 h 6439712"/>
              <a:gd name="connsiteX2" fmla="*/ 437744 w 2490282"/>
              <a:gd name="connsiteY2" fmla="*/ 953311 h 6439712"/>
              <a:gd name="connsiteX3" fmla="*/ 564204 w 2490282"/>
              <a:gd name="connsiteY3" fmla="*/ 1429966 h 6439712"/>
              <a:gd name="connsiteX4" fmla="*/ 924127 w 2490282"/>
              <a:gd name="connsiteY4" fmla="*/ 1741251 h 6439712"/>
              <a:gd name="connsiteX5" fmla="*/ 1186774 w 2490282"/>
              <a:gd name="connsiteY5" fmla="*/ 2237362 h 6439712"/>
              <a:gd name="connsiteX6" fmla="*/ 1468876 w 2490282"/>
              <a:gd name="connsiteY6" fmla="*/ 2714017 h 6439712"/>
              <a:gd name="connsiteX7" fmla="*/ 1624519 w 2490282"/>
              <a:gd name="connsiteY7" fmla="*/ 3278221 h 6439712"/>
              <a:gd name="connsiteX8" fmla="*/ 1721796 w 2490282"/>
              <a:gd name="connsiteY8" fmla="*/ 3764604 h 6439712"/>
              <a:gd name="connsiteX9" fmla="*/ 1634247 w 2490282"/>
              <a:gd name="connsiteY9" fmla="*/ 4163438 h 6439712"/>
              <a:gd name="connsiteX10" fmla="*/ 1673157 w 2490282"/>
              <a:gd name="connsiteY10" fmla="*/ 4396902 h 6439712"/>
              <a:gd name="connsiteX11" fmla="*/ 1955259 w 2490282"/>
              <a:gd name="connsiteY11" fmla="*/ 4902741 h 6439712"/>
              <a:gd name="connsiteX12" fmla="*/ 2149813 w 2490282"/>
              <a:gd name="connsiteY12" fmla="*/ 5243209 h 6439712"/>
              <a:gd name="connsiteX13" fmla="*/ 2169268 w 2490282"/>
              <a:gd name="connsiteY13" fmla="*/ 5642043 h 6439712"/>
              <a:gd name="connsiteX14" fmla="*/ 2305455 w 2490282"/>
              <a:gd name="connsiteY14" fmla="*/ 5875506 h 6439712"/>
              <a:gd name="connsiteX15" fmla="*/ 2402732 w 2490282"/>
              <a:gd name="connsiteY15" fmla="*/ 6284068 h 6439712"/>
              <a:gd name="connsiteX16" fmla="*/ 2490282 w 2490282"/>
              <a:gd name="connsiteY16" fmla="*/ 6439712 h 6439712"/>
              <a:gd name="connsiteX0" fmla="*/ 0 w 2490282"/>
              <a:gd name="connsiteY0" fmla="*/ 0 h 6439712"/>
              <a:gd name="connsiteX1" fmla="*/ 233464 w 2490282"/>
              <a:gd name="connsiteY1" fmla="*/ 544749 h 6439712"/>
              <a:gd name="connsiteX2" fmla="*/ 437744 w 2490282"/>
              <a:gd name="connsiteY2" fmla="*/ 953311 h 6439712"/>
              <a:gd name="connsiteX3" fmla="*/ 564204 w 2490282"/>
              <a:gd name="connsiteY3" fmla="*/ 1429966 h 6439712"/>
              <a:gd name="connsiteX4" fmla="*/ 924127 w 2490282"/>
              <a:gd name="connsiteY4" fmla="*/ 1741251 h 6439712"/>
              <a:gd name="connsiteX5" fmla="*/ 1186774 w 2490282"/>
              <a:gd name="connsiteY5" fmla="*/ 2237362 h 6439712"/>
              <a:gd name="connsiteX6" fmla="*/ 1468876 w 2490282"/>
              <a:gd name="connsiteY6" fmla="*/ 2714017 h 6439712"/>
              <a:gd name="connsiteX7" fmla="*/ 1624519 w 2490282"/>
              <a:gd name="connsiteY7" fmla="*/ 3278221 h 6439712"/>
              <a:gd name="connsiteX8" fmla="*/ 1721796 w 2490282"/>
              <a:gd name="connsiteY8" fmla="*/ 3764604 h 6439712"/>
              <a:gd name="connsiteX9" fmla="*/ 1634247 w 2490282"/>
              <a:gd name="connsiteY9" fmla="*/ 4163438 h 6439712"/>
              <a:gd name="connsiteX10" fmla="*/ 1673157 w 2490282"/>
              <a:gd name="connsiteY10" fmla="*/ 4396902 h 6439712"/>
              <a:gd name="connsiteX11" fmla="*/ 1955259 w 2490282"/>
              <a:gd name="connsiteY11" fmla="*/ 4902741 h 6439712"/>
              <a:gd name="connsiteX12" fmla="*/ 2149813 w 2490282"/>
              <a:gd name="connsiteY12" fmla="*/ 5243209 h 6439712"/>
              <a:gd name="connsiteX13" fmla="*/ 2169268 w 2490282"/>
              <a:gd name="connsiteY13" fmla="*/ 5642043 h 6439712"/>
              <a:gd name="connsiteX14" fmla="*/ 2305455 w 2490282"/>
              <a:gd name="connsiteY14" fmla="*/ 5875506 h 6439712"/>
              <a:gd name="connsiteX15" fmla="*/ 2383276 w 2490282"/>
              <a:gd name="connsiteY15" fmla="*/ 6089514 h 6439712"/>
              <a:gd name="connsiteX16" fmla="*/ 2490282 w 2490282"/>
              <a:gd name="connsiteY16" fmla="*/ 6439712 h 6439712"/>
              <a:gd name="connsiteX0" fmla="*/ 0 w 2412461"/>
              <a:gd name="connsiteY0" fmla="*/ 0 h 6293797"/>
              <a:gd name="connsiteX1" fmla="*/ 233464 w 2412461"/>
              <a:gd name="connsiteY1" fmla="*/ 544749 h 6293797"/>
              <a:gd name="connsiteX2" fmla="*/ 437744 w 2412461"/>
              <a:gd name="connsiteY2" fmla="*/ 953311 h 6293797"/>
              <a:gd name="connsiteX3" fmla="*/ 564204 w 2412461"/>
              <a:gd name="connsiteY3" fmla="*/ 1429966 h 6293797"/>
              <a:gd name="connsiteX4" fmla="*/ 924127 w 2412461"/>
              <a:gd name="connsiteY4" fmla="*/ 1741251 h 6293797"/>
              <a:gd name="connsiteX5" fmla="*/ 1186774 w 2412461"/>
              <a:gd name="connsiteY5" fmla="*/ 2237362 h 6293797"/>
              <a:gd name="connsiteX6" fmla="*/ 1468876 w 2412461"/>
              <a:gd name="connsiteY6" fmla="*/ 2714017 h 6293797"/>
              <a:gd name="connsiteX7" fmla="*/ 1624519 w 2412461"/>
              <a:gd name="connsiteY7" fmla="*/ 3278221 h 6293797"/>
              <a:gd name="connsiteX8" fmla="*/ 1721796 w 2412461"/>
              <a:gd name="connsiteY8" fmla="*/ 3764604 h 6293797"/>
              <a:gd name="connsiteX9" fmla="*/ 1634247 w 2412461"/>
              <a:gd name="connsiteY9" fmla="*/ 4163438 h 6293797"/>
              <a:gd name="connsiteX10" fmla="*/ 1673157 w 2412461"/>
              <a:gd name="connsiteY10" fmla="*/ 4396902 h 6293797"/>
              <a:gd name="connsiteX11" fmla="*/ 1955259 w 2412461"/>
              <a:gd name="connsiteY11" fmla="*/ 4902741 h 6293797"/>
              <a:gd name="connsiteX12" fmla="*/ 2149813 w 2412461"/>
              <a:gd name="connsiteY12" fmla="*/ 5243209 h 6293797"/>
              <a:gd name="connsiteX13" fmla="*/ 2169268 w 2412461"/>
              <a:gd name="connsiteY13" fmla="*/ 5642043 h 6293797"/>
              <a:gd name="connsiteX14" fmla="*/ 2305455 w 2412461"/>
              <a:gd name="connsiteY14" fmla="*/ 5875506 h 6293797"/>
              <a:gd name="connsiteX15" fmla="*/ 2383276 w 2412461"/>
              <a:gd name="connsiteY15" fmla="*/ 6089514 h 6293797"/>
              <a:gd name="connsiteX16" fmla="*/ 2412461 w 2412461"/>
              <a:gd name="connsiteY16" fmla="*/ 6293797 h 62937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2412461" h="6293797">
                <a:moveTo>
                  <a:pt x="0" y="0"/>
                </a:moveTo>
                <a:cubicBezTo>
                  <a:pt x="136998" y="306421"/>
                  <a:pt x="160507" y="385864"/>
                  <a:pt x="233464" y="544749"/>
                </a:cubicBezTo>
                <a:cubicBezTo>
                  <a:pt x="306421" y="703634"/>
                  <a:pt x="382621" y="805775"/>
                  <a:pt x="437744" y="953311"/>
                </a:cubicBezTo>
                <a:cubicBezTo>
                  <a:pt x="492867" y="1100847"/>
                  <a:pt x="483140" y="1298643"/>
                  <a:pt x="564204" y="1429966"/>
                </a:cubicBezTo>
                <a:cubicBezTo>
                  <a:pt x="645268" y="1561289"/>
                  <a:pt x="820365" y="1606685"/>
                  <a:pt x="924127" y="1741251"/>
                </a:cubicBezTo>
                <a:cubicBezTo>
                  <a:pt x="1027889" y="1875817"/>
                  <a:pt x="1095983" y="2075234"/>
                  <a:pt x="1186774" y="2237362"/>
                </a:cubicBezTo>
                <a:cubicBezTo>
                  <a:pt x="1277566" y="2399490"/>
                  <a:pt x="1395919" y="2540541"/>
                  <a:pt x="1468876" y="2714017"/>
                </a:cubicBezTo>
                <a:cubicBezTo>
                  <a:pt x="1541833" y="2887493"/>
                  <a:pt x="1582366" y="3103123"/>
                  <a:pt x="1624519" y="3278221"/>
                </a:cubicBezTo>
                <a:cubicBezTo>
                  <a:pt x="1666672" y="3453319"/>
                  <a:pt x="1720175" y="3617068"/>
                  <a:pt x="1721796" y="3764604"/>
                </a:cubicBezTo>
                <a:cubicBezTo>
                  <a:pt x="1723417" y="3912140"/>
                  <a:pt x="1642353" y="4058055"/>
                  <a:pt x="1634247" y="4163438"/>
                </a:cubicBezTo>
                <a:cubicBezTo>
                  <a:pt x="1626141" y="4268821"/>
                  <a:pt x="1619655" y="4273685"/>
                  <a:pt x="1673157" y="4396902"/>
                </a:cubicBezTo>
                <a:cubicBezTo>
                  <a:pt x="1726659" y="4520119"/>
                  <a:pt x="1875816" y="4761690"/>
                  <a:pt x="1955259" y="4902741"/>
                </a:cubicBezTo>
                <a:cubicBezTo>
                  <a:pt x="2034702" y="5043792"/>
                  <a:pt x="2114145" y="5119992"/>
                  <a:pt x="2149813" y="5243209"/>
                </a:cubicBezTo>
                <a:cubicBezTo>
                  <a:pt x="2185481" y="5366426"/>
                  <a:pt x="2143328" y="5536660"/>
                  <a:pt x="2169268" y="5642043"/>
                </a:cubicBezTo>
                <a:cubicBezTo>
                  <a:pt x="2195208" y="5747426"/>
                  <a:pt x="2269787" y="5800927"/>
                  <a:pt x="2305455" y="5875506"/>
                </a:cubicBezTo>
                <a:cubicBezTo>
                  <a:pt x="2341123" y="5950085"/>
                  <a:pt x="2363821" y="5980888"/>
                  <a:pt x="2383276" y="6089514"/>
                </a:cubicBezTo>
                <a:cubicBezTo>
                  <a:pt x="2402731" y="6198140"/>
                  <a:pt x="2412461" y="6226514"/>
                  <a:pt x="2412461" y="6293797"/>
                </a:cubicBezTo>
              </a:path>
            </a:pathLst>
          </a:custGeom>
          <a:noFill/>
          <a:ln w="25400" cmpd="dbl">
            <a:solidFill>
              <a:srgbClr val="7030A0"/>
            </a:solidFill>
            <a:headEnd type="arrow"/>
            <a:tailEnd type="arrow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46" name="ZoneTexte 45">
            <a:extLst>
              <a:ext uri="{FF2B5EF4-FFF2-40B4-BE49-F238E27FC236}">
                <a16:creationId xmlns:a16="http://schemas.microsoft.com/office/drawing/2014/main" id="{DCB83926-2AD6-43F0-BE05-EF3CA8D891A0}"/>
              </a:ext>
            </a:extLst>
          </p:cNvPr>
          <p:cNvSpPr txBox="1"/>
          <p:nvPr/>
        </p:nvSpPr>
        <p:spPr>
          <a:xfrm rot="3535042">
            <a:off x="2954457" y="832204"/>
            <a:ext cx="1096433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400" b="1" dirty="0">
                <a:solidFill>
                  <a:srgbClr val="7030A0"/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E411</a:t>
            </a:r>
            <a:endParaRPr lang="fr-BE" sz="1400" b="1" dirty="0">
              <a:solidFill>
                <a:srgbClr val="7030A0"/>
              </a:solidFill>
              <a:latin typeface="Aharoni" panose="02010803020104030203" pitchFamily="2" charset="-79"/>
              <a:cs typeface="Aharoni" panose="02010803020104030203" pitchFamily="2" charset="-79"/>
            </a:endParaRPr>
          </a:p>
        </p:txBody>
      </p:sp>
      <p:sp>
        <p:nvSpPr>
          <p:cNvPr id="3" name="Forme libre : forme 2">
            <a:extLst>
              <a:ext uri="{FF2B5EF4-FFF2-40B4-BE49-F238E27FC236}">
                <a16:creationId xmlns:a16="http://schemas.microsoft.com/office/drawing/2014/main" id="{F601BC26-B3D5-45CC-8256-5C193BAC3AFF}"/>
              </a:ext>
            </a:extLst>
          </p:cNvPr>
          <p:cNvSpPr/>
          <p:nvPr/>
        </p:nvSpPr>
        <p:spPr>
          <a:xfrm>
            <a:off x="2636061" y="714375"/>
            <a:ext cx="6593664" cy="5867400"/>
          </a:xfrm>
          <a:custGeom>
            <a:avLst/>
            <a:gdLst>
              <a:gd name="connsiteX0" fmla="*/ 6593664 w 6593664"/>
              <a:gd name="connsiteY0" fmla="*/ 5867400 h 5867400"/>
              <a:gd name="connsiteX1" fmla="*/ 6222189 w 6593664"/>
              <a:gd name="connsiteY1" fmla="*/ 5324475 h 5867400"/>
              <a:gd name="connsiteX2" fmla="*/ 5784039 w 6593664"/>
              <a:gd name="connsiteY2" fmla="*/ 4895850 h 5867400"/>
              <a:gd name="connsiteX3" fmla="*/ 5460189 w 6593664"/>
              <a:gd name="connsiteY3" fmla="*/ 4914900 h 5867400"/>
              <a:gd name="connsiteX4" fmla="*/ 5126814 w 6593664"/>
              <a:gd name="connsiteY4" fmla="*/ 4972050 h 5867400"/>
              <a:gd name="connsiteX5" fmla="*/ 4993464 w 6593664"/>
              <a:gd name="connsiteY5" fmla="*/ 5067300 h 5867400"/>
              <a:gd name="connsiteX6" fmla="*/ 4764864 w 6593664"/>
              <a:gd name="connsiteY6" fmla="*/ 4924425 h 5867400"/>
              <a:gd name="connsiteX7" fmla="*/ 4450539 w 6593664"/>
              <a:gd name="connsiteY7" fmla="*/ 4514850 h 5867400"/>
              <a:gd name="connsiteX8" fmla="*/ 4079064 w 6593664"/>
              <a:gd name="connsiteY8" fmla="*/ 4562475 h 5867400"/>
              <a:gd name="connsiteX9" fmla="*/ 3869514 w 6593664"/>
              <a:gd name="connsiteY9" fmla="*/ 4657725 h 5867400"/>
              <a:gd name="connsiteX10" fmla="*/ 3478989 w 6593664"/>
              <a:gd name="connsiteY10" fmla="*/ 4486275 h 5867400"/>
              <a:gd name="connsiteX11" fmla="*/ 3288489 w 6593664"/>
              <a:gd name="connsiteY11" fmla="*/ 4371975 h 5867400"/>
              <a:gd name="connsiteX12" fmla="*/ 3212289 w 6593664"/>
              <a:gd name="connsiteY12" fmla="*/ 4000500 h 5867400"/>
              <a:gd name="connsiteX13" fmla="*/ 3155139 w 6593664"/>
              <a:gd name="connsiteY13" fmla="*/ 3886200 h 5867400"/>
              <a:gd name="connsiteX14" fmla="*/ 3097989 w 6593664"/>
              <a:gd name="connsiteY14" fmla="*/ 3695700 h 5867400"/>
              <a:gd name="connsiteX15" fmla="*/ 2897964 w 6593664"/>
              <a:gd name="connsiteY15" fmla="*/ 3495675 h 5867400"/>
              <a:gd name="connsiteX16" fmla="*/ 2783664 w 6593664"/>
              <a:gd name="connsiteY16" fmla="*/ 3152775 h 5867400"/>
              <a:gd name="connsiteX17" fmla="*/ 2716989 w 6593664"/>
              <a:gd name="connsiteY17" fmla="*/ 2638425 h 5867400"/>
              <a:gd name="connsiteX18" fmla="*/ 2631264 w 6593664"/>
              <a:gd name="connsiteY18" fmla="*/ 2324100 h 5867400"/>
              <a:gd name="connsiteX19" fmla="*/ 2355039 w 6593664"/>
              <a:gd name="connsiteY19" fmla="*/ 2228850 h 5867400"/>
              <a:gd name="connsiteX20" fmla="*/ 2126439 w 6593664"/>
              <a:gd name="connsiteY20" fmla="*/ 2143125 h 5867400"/>
              <a:gd name="connsiteX21" fmla="*/ 2002614 w 6593664"/>
              <a:gd name="connsiteY21" fmla="*/ 1990725 h 5867400"/>
              <a:gd name="connsiteX22" fmla="*/ 1850214 w 6593664"/>
              <a:gd name="connsiteY22" fmla="*/ 1895475 h 5867400"/>
              <a:gd name="connsiteX23" fmla="*/ 1621614 w 6593664"/>
              <a:gd name="connsiteY23" fmla="*/ 1371600 h 5867400"/>
              <a:gd name="connsiteX24" fmla="*/ 1335864 w 6593664"/>
              <a:gd name="connsiteY24" fmla="*/ 1333500 h 5867400"/>
              <a:gd name="connsiteX25" fmla="*/ 1012014 w 6593664"/>
              <a:gd name="connsiteY25" fmla="*/ 1257300 h 5867400"/>
              <a:gd name="connsiteX26" fmla="*/ 716739 w 6593664"/>
              <a:gd name="connsiteY26" fmla="*/ 904875 h 5867400"/>
              <a:gd name="connsiteX27" fmla="*/ 354789 w 6593664"/>
              <a:gd name="connsiteY27" fmla="*/ 838200 h 5867400"/>
              <a:gd name="connsiteX28" fmla="*/ 69039 w 6593664"/>
              <a:gd name="connsiteY28" fmla="*/ 762000 h 5867400"/>
              <a:gd name="connsiteX29" fmla="*/ 2364 w 6593664"/>
              <a:gd name="connsiteY29" fmla="*/ 542925 h 5867400"/>
              <a:gd name="connsiteX30" fmla="*/ 21414 w 6593664"/>
              <a:gd name="connsiteY30" fmla="*/ 0 h 5867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6593664" h="5867400">
                <a:moveTo>
                  <a:pt x="6593664" y="5867400"/>
                </a:moveTo>
                <a:cubicBezTo>
                  <a:pt x="6475395" y="5676900"/>
                  <a:pt x="6357126" y="5486400"/>
                  <a:pt x="6222189" y="5324475"/>
                </a:cubicBezTo>
                <a:cubicBezTo>
                  <a:pt x="6087251" y="5162550"/>
                  <a:pt x="5911039" y="4964112"/>
                  <a:pt x="5784039" y="4895850"/>
                </a:cubicBezTo>
                <a:cubicBezTo>
                  <a:pt x="5657039" y="4827587"/>
                  <a:pt x="5569726" y="4902200"/>
                  <a:pt x="5460189" y="4914900"/>
                </a:cubicBezTo>
                <a:cubicBezTo>
                  <a:pt x="5350652" y="4927600"/>
                  <a:pt x="5204601" y="4946650"/>
                  <a:pt x="5126814" y="4972050"/>
                </a:cubicBezTo>
                <a:cubicBezTo>
                  <a:pt x="5049027" y="4997450"/>
                  <a:pt x="5053789" y="5075237"/>
                  <a:pt x="4993464" y="5067300"/>
                </a:cubicBezTo>
                <a:cubicBezTo>
                  <a:pt x="4933139" y="5059363"/>
                  <a:pt x="4855351" y="5016500"/>
                  <a:pt x="4764864" y="4924425"/>
                </a:cubicBezTo>
                <a:cubicBezTo>
                  <a:pt x="4674376" y="4832350"/>
                  <a:pt x="4564839" y="4575175"/>
                  <a:pt x="4450539" y="4514850"/>
                </a:cubicBezTo>
                <a:cubicBezTo>
                  <a:pt x="4336239" y="4454525"/>
                  <a:pt x="4175901" y="4538663"/>
                  <a:pt x="4079064" y="4562475"/>
                </a:cubicBezTo>
                <a:cubicBezTo>
                  <a:pt x="3982227" y="4586287"/>
                  <a:pt x="3969526" y="4670425"/>
                  <a:pt x="3869514" y="4657725"/>
                </a:cubicBezTo>
                <a:cubicBezTo>
                  <a:pt x="3769502" y="4645025"/>
                  <a:pt x="3575826" y="4533900"/>
                  <a:pt x="3478989" y="4486275"/>
                </a:cubicBezTo>
                <a:cubicBezTo>
                  <a:pt x="3382152" y="4438650"/>
                  <a:pt x="3332939" y="4452937"/>
                  <a:pt x="3288489" y="4371975"/>
                </a:cubicBezTo>
                <a:cubicBezTo>
                  <a:pt x="3244039" y="4291012"/>
                  <a:pt x="3234514" y="4081462"/>
                  <a:pt x="3212289" y="4000500"/>
                </a:cubicBezTo>
                <a:cubicBezTo>
                  <a:pt x="3190064" y="3919537"/>
                  <a:pt x="3174189" y="3937000"/>
                  <a:pt x="3155139" y="3886200"/>
                </a:cubicBezTo>
                <a:cubicBezTo>
                  <a:pt x="3136089" y="3835400"/>
                  <a:pt x="3140851" y="3760787"/>
                  <a:pt x="3097989" y="3695700"/>
                </a:cubicBezTo>
                <a:cubicBezTo>
                  <a:pt x="3055127" y="3630613"/>
                  <a:pt x="2950351" y="3586162"/>
                  <a:pt x="2897964" y="3495675"/>
                </a:cubicBezTo>
                <a:cubicBezTo>
                  <a:pt x="2845576" y="3405187"/>
                  <a:pt x="2813826" y="3295650"/>
                  <a:pt x="2783664" y="3152775"/>
                </a:cubicBezTo>
                <a:cubicBezTo>
                  <a:pt x="2753502" y="3009900"/>
                  <a:pt x="2742389" y="2776538"/>
                  <a:pt x="2716989" y="2638425"/>
                </a:cubicBezTo>
                <a:cubicBezTo>
                  <a:pt x="2691589" y="2500312"/>
                  <a:pt x="2691589" y="2392362"/>
                  <a:pt x="2631264" y="2324100"/>
                </a:cubicBezTo>
                <a:cubicBezTo>
                  <a:pt x="2570939" y="2255838"/>
                  <a:pt x="2439176" y="2259012"/>
                  <a:pt x="2355039" y="2228850"/>
                </a:cubicBezTo>
                <a:cubicBezTo>
                  <a:pt x="2270902" y="2198688"/>
                  <a:pt x="2185176" y="2182812"/>
                  <a:pt x="2126439" y="2143125"/>
                </a:cubicBezTo>
                <a:cubicBezTo>
                  <a:pt x="2067702" y="2103438"/>
                  <a:pt x="2048651" y="2032000"/>
                  <a:pt x="2002614" y="1990725"/>
                </a:cubicBezTo>
                <a:cubicBezTo>
                  <a:pt x="1956577" y="1949450"/>
                  <a:pt x="1913714" y="1998662"/>
                  <a:pt x="1850214" y="1895475"/>
                </a:cubicBezTo>
                <a:cubicBezTo>
                  <a:pt x="1786714" y="1792288"/>
                  <a:pt x="1707339" y="1465263"/>
                  <a:pt x="1621614" y="1371600"/>
                </a:cubicBezTo>
                <a:cubicBezTo>
                  <a:pt x="1535889" y="1277937"/>
                  <a:pt x="1437464" y="1352550"/>
                  <a:pt x="1335864" y="1333500"/>
                </a:cubicBezTo>
                <a:cubicBezTo>
                  <a:pt x="1234264" y="1314450"/>
                  <a:pt x="1115202" y="1328738"/>
                  <a:pt x="1012014" y="1257300"/>
                </a:cubicBezTo>
                <a:cubicBezTo>
                  <a:pt x="908826" y="1185862"/>
                  <a:pt x="826276" y="974725"/>
                  <a:pt x="716739" y="904875"/>
                </a:cubicBezTo>
                <a:cubicBezTo>
                  <a:pt x="607201" y="835025"/>
                  <a:pt x="462739" y="862012"/>
                  <a:pt x="354789" y="838200"/>
                </a:cubicBezTo>
                <a:cubicBezTo>
                  <a:pt x="246839" y="814387"/>
                  <a:pt x="127776" y="811212"/>
                  <a:pt x="69039" y="762000"/>
                </a:cubicBezTo>
                <a:cubicBezTo>
                  <a:pt x="10301" y="712787"/>
                  <a:pt x="10301" y="669925"/>
                  <a:pt x="2364" y="542925"/>
                </a:cubicBezTo>
                <a:cubicBezTo>
                  <a:pt x="-5573" y="415925"/>
                  <a:pt x="7920" y="207962"/>
                  <a:pt x="21414" y="0"/>
                </a:cubicBezTo>
              </a:path>
            </a:pathLst>
          </a:cu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47" name="Forme libre : forme 46">
            <a:extLst>
              <a:ext uri="{FF2B5EF4-FFF2-40B4-BE49-F238E27FC236}">
                <a16:creationId xmlns:a16="http://schemas.microsoft.com/office/drawing/2014/main" id="{24165ECA-D9A2-4EA1-8748-ED208921E5FD}"/>
              </a:ext>
            </a:extLst>
          </p:cNvPr>
          <p:cNvSpPr/>
          <p:nvPr/>
        </p:nvSpPr>
        <p:spPr>
          <a:xfrm>
            <a:off x="2636061" y="711943"/>
            <a:ext cx="6593664" cy="5867400"/>
          </a:xfrm>
          <a:custGeom>
            <a:avLst/>
            <a:gdLst>
              <a:gd name="connsiteX0" fmla="*/ 6593664 w 6593664"/>
              <a:gd name="connsiteY0" fmla="*/ 5867400 h 5867400"/>
              <a:gd name="connsiteX1" fmla="*/ 6222189 w 6593664"/>
              <a:gd name="connsiteY1" fmla="*/ 5324475 h 5867400"/>
              <a:gd name="connsiteX2" fmla="*/ 5784039 w 6593664"/>
              <a:gd name="connsiteY2" fmla="*/ 4895850 h 5867400"/>
              <a:gd name="connsiteX3" fmla="*/ 5460189 w 6593664"/>
              <a:gd name="connsiteY3" fmla="*/ 4914900 h 5867400"/>
              <a:gd name="connsiteX4" fmla="*/ 5126814 w 6593664"/>
              <a:gd name="connsiteY4" fmla="*/ 4972050 h 5867400"/>
              <a:gd name="connsiteX5" fmla="*/ 4993464 w 6593664"/>
              <a:gd name="connsiteY5" fmla="*/ 5067300 h 5867400"/>
              <a:gd name="connsiteX6" fmla="*/ 4764864 w 6593664"/>
              <a:gd name="connsiteY6" fmla="*/ 4924425 h 5867400"/>
              <a:gd name="connsiteX7" fmla="*/ 4450539 w 6593664"/>
              <a:gd name="connsiteY7" fmla="*/ 4514850 h 5867400"/>
              <a:gd name="connsiteX8" fmla="*/ 4079064 w 6593664"/>
              <a:gd name="connsiteY8" fmla="*/ 4562475 h 5867400"/>
              <a:gd name="connsiteX9" fmla="*/ 3869514 w 6593664"/>
              <a:gd name="connsiteY9" fmla="*/ 4657725 h 5867400"/>
              <a:gd name="connsiteX10" fmla="*/ 3478989 w 6593664"/>
              <a:gd name="connsiteY10" fmla="*/ 4486275 h 5867400"/>
              <a:gd name="connsiteX11" fmla="*/ 3288489 w 6593664"/>
              <a:gd name="connsiteY11" fmla="*/ 4371975 h 5867400"/>
              <a:gd name="connsiteX12" fmla="*/ 3212289 w 6593664"/>
              <a:gd name="connsiteY12" fmla="*/ 4000500 h 5867400"/>
              <a:gd name="connsiteX13" fmla="*/ 3155139 w 6593664"/>
              <a:gd name="connsiteY13" fmla="*/ 3886200 h 5867400"/>
              <a:gd name="connsiteX14" fmla="*/ 3097989 w 6593664"/>
              <a:gd name="connsiteY14" fmla="*/ 3695700 h 5867400"/>
              <a:gd name="connsiteX15" fmla="*/ 2897964 w 6593664"/>
              <a:gd name="connsiteY15" fmla="*/ 3495675 h 5867400"/>
              <a:gd name="connsiteX16" fmla="*/ 2783664 w 6593664"/>
              <a:gd name="connsiteY16" fmla="*/ 3152775 h 5867400"/>
              <a:gd name="connsiteX17" fmla="*/ 2716989 w 6593664"/>
              <a:gd name="connsiteY17" fmla="*/ 2638425 h 5867400"/>
              <a:gd name="connsiteX18" fmla="*/ 2631264 w 6593664"/>
              <a:gd name="connsiteY18" fmla="*/ 2324100 h 5867400"/>
              <a:gd name="connsiteX19" fmla="*/ 2355039 w 6593664"/>
              <a:gd name="connsiteY19" fmla="*/ 2228850 h 5867400"/>
              <a:gd name="connsiteX20" fmla="*/ 2126439 w 6593664"/>
              <a:gd name="connsiteY20" fmla="*/ 2143125 h 5867400"/>
              <a:gd name="connsiteX21" fmla="*/ 2002614 w 6593664"/>
              <a:gd name="connsiteY21" fmla="*/ 1990725 h 5867400"/>
              <a:gd name="connsiteX22" fmla="*/ 1850214 w 6593664"/>
              <a:gd name="connsiteY22" fmla="*/ 1895475 h 5867400"/>
              <a:gd name="connsiteX23" fmla="*/ 1621614 w 6593664"/>
              <a:gd name="connsiteY23" fmla="*/ 1371600 h 5867400"/>
              <a:gd name="connsiteX24" fmla="*/ 1335864 w 6593664"/>
              <a:gd name="connsiteY24" fmla="*/ 1333500 h 5867400"/>
              <a:gd name="connsiteX25" fmla="*/ 1012014 w 6593664"/>
              <a:gd name="connsiteY25" fmla="*/ 1257300 h 5867400"/>
              <a:gd name="connsiteX26" fmla="*/ 716739 w 6593664"/>
              <a:gd name="connsiteY26" fmla="*/ 904875 h 5867400"/>
              <a:gd name="connsiteX27" fmla="*/ 354789 w 6593664"/>
              <a:gd name="connsiteY27" fmla="*/ 838200 h 5867400"/>
              <a:gd name="connsiteX28" fmla="*/ 69039 w 6593664"/>
              <a:gd name="connsiteY28" fmla="*/ 762000 h 5867400"/>
              <a:gd name="connsiteX29" fmla="*/ 2364 w 6593664"/>
              <a:gd name="connsiteY29" fmla="*/ 542925 h 5867400"/>
              <a:gd name="connsiteX30" fmla="*/ 21414 w 6593664"/>
              <a:gd name="connsiteY30" fmla="*/ 0 h 5867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6593664" h="5867400">
                <a:moveTo>
                  <a:pt x="6593664" y="5867400"/>
                </a:moveTo>
                <a:cubicBezTo>
                  <a:pt x="6475395" y="5676900"/>
                  <a:pt x="6357126" y="5486400"/>
                  <a:pt x="6222189" y="5324475"/>
                </a:cubicBezTo>
                <a:cubicBezTo>
                  <a:pt x="6087251" y="5162550"/>
                  <a:pt x="5911039" y="4964112"/>
                  <a:pt x="5784039" y="4895850"/>
                </a:cubicBezTo>
                <a:cubicBezTo>
                  <a:pt x="5657039" y="4827587"/>
                  <a:pt x="5569726" y="4902200"/>
                  <a:pt x="5460189" y="4914900"/>
                </a:cubicBezTo>
                <a:cubicBezTo>
                  <a:pt x="5350652" y="4927600"/>
                  <a:pt x="5204601" y="4946650"/>
                  <a:pt x="5126814" y="4972050"/>
                </a:cubicBezTo>
                <a:cubicBezTo>
                  <a:pt x="5049027" y="4997450"/>
                  <a:pt x="5053789" y="5075237"/>
                  <a:pt x="4993464" y="5067300"/>
                </a:cubicBezTo>
                <a:cubicBezTo>
                  <a:pt x="4933139" y="5059363"/>
                  <a:pt x="4855351" y="5016500"/>
                  <a:pt x="4764864" y="4924425"/>
                </a:cubicBezTo>
                <a:cubicBezTo>
                  <a:pt x="4674376" y="4832350"/>
                  <a:pt x="4564839" y="4575175"/>
                  <a:pt x="4450539" y="4514850"/>
                </a:cubicBezTo>
                <a:cubicBezTo>
                  <a:pt x="4336239" y="4454525"/>
                  <a:pt x="4175901" y="4538663"/>
                  <a:pt x="4079064" y="4562475"/>
                </a:cubicBezTo>
                <a:cubicBezTo>
                  <a:pt x="3982227" y="4586287"/>
                  <a:pt x="3969526" y="4670425"/>
                  <a:pt x="3869514" y="4657725"/>
                </a:cubicBezTo>
                <a:cubicBezTo>
                  <a:pt x="3769502" y="4645025"/>
                  <a:pt x="3575826" y="4533900"/>
                  <a:pt x="3478989" y="4486275"/>
                </a:cubicBezTo>
                <a:cubicBezTo>
                  <a:pt x="3382152" y="4438650"/>
                  <a:pt x="3332939" y="4452937"/>
                  <a:pt x="3288489" y="4371975"/>
                </a:cubicBezTo>
                <a:cubicBezTo>
                  <a:pt x="3244039" y="4291012"/>
                  <a:pt x="3234514" y="4081462"/>
                  <a:pt x="3212289" y="4000500"/>
                </a:cubicBezTo>
                <a:cubicBezTo>
                  <a:pt x="3190064" y="3919537"/>
                  <a:pt x="3174189" y="3937000"/>
                  <a:pt x="3155139" y="3886200"/>
                </a:cubicBezTo>
                <a:cubicBezTo>
                  <a:pt x="3136089" y="3835400"/>
                  <a:pt x="3140851" y="3760787"/>
                  <a:pt x="3097989" y="3695700"/>
                </a:cubicBezTo>
                <a:cubicBezTo>
                  <a:pt x="3055127" y="3630613"/>
                  <a:pt x="2950351" y="3586162"/>
                  <a:pt x="2897964" y="3495675"/>
                </a:cubicBezTo>
                <a:cubicBezTo>
                  <a:pt x="2845576" y="3405187"/>
                  <a:pt x="2813826" y="3295650"/>
                  <a:pt x="2783664" y="3152775"/>
                </a:cubicBezTo>
                <a:cubicBezTo>
                  <a:pt x="2753502" y="3009900"/>
                  <a:pt x="2742389" y="2776538"/>
                  <a:pt x="2716989" y="2638425"/>
                </a:cubicBezTo>
                <a:cubicBezTo>
                  <a:pt x="2691589" y="2500312"/>
                  <a:pt x="2691589" y="2392362"/>
                  <a:pt x="2631264" y="2324100"/>
                </a:cubicBezTo>
                <a:cubicBezTo>
                  <a:pt x="2570939" y="2255838"/>
                  <a:pt x="2439176" y="2259012"/>
                  <a:pt x="2355039" y="2228850"/>
                </a:cubicBezTo>
                <a:cubicBezTo>
                  <a:pt x="2270902" y="2198688"/>
                  <a:pt x="2185176" y="2182812"/>
                  <a:pt x="2126439" y="2143125"/>
                </a:cubicBezTo>
                <a:cubicBezTo>
                  <a:pt x="2067702" y="2103438"/>
                  <a:pt x="2048651" y="2032000"/>
                  <a:pt x="2002614" y="1990725"/>
                </a:cubicBezTo>
                <a:cubicBezTo>
                  <a:pt x="1956577" y="1949450"/>
                  <a:pt x="1913714" y="1998662"/>
                  <a:pt x="1850214" y="1895475"/>
                </a:cubicBezTo>
                <a:cubicBezTo>
                  <a:pt x="1786714" y="1792288"/>
                  <a:pt x="1707339" y="1465263"/>
                  <a:pt x="1621614" y="1371600"/>
                </a:cubicBezTo>
                <a:cubicBezTo>
                  <a:pt x="1535889" y="1277937"/>
                  <a:pt x="1437464" y="1352550"/>
                  <a:pt x="1335864" y="1333500"/>
                </a:cubicBezTo>
                <a:cubicBezTo>
                  <a:pt x="1234264" y="1314450"/>
                  <a:pt x="1115202" y="1328738"/>
                  <a:pt x="1012014" y="1257300"/>
                </a:cubicBezTo>
                <a:cubicBezTo>
                  <a:pt x="908826" y="1185862"/>
                  <a:pt x="826276" y="974725"/>
                  <a:pt x="716739" y="904875"/>
                </a:cubicBezTo>
                <a:cubicBezTo>
                  <a:pt x="607201" y="835025"/>
                  <a:pt x="462739" y="862012"/>
                  <a:pt x="354789" y="838200"/>
                </a:cubicBezTo>
                <a:cubicBezTo>
                  <a:pt x="246839" y="814387"/>
                  <a:pt x="127776" y="811212"/>
                  <a:pt x="69039" y="762000"/>
                </a:cubicBezTo>
                <a:cubicBezTo>
                  <a:pt x="10301" y="712787"/>
                  <a:pt x="10301" y="669925"/>
                  <a:pt x="2364" y="542925"/>
                </a:cubicBezTo>
                <a:cubicBezTo>
                  <a:pt x="-5573" y="415925"/>
                  <a:pt x="7920" y="207962"/>
                  <a:pt x="21414" y="0"/>
                </a:cubicBezTo>
              </a:path>
            </a:pathLst>
          </a:custGeom>
          <a:noFill/>
          <a:ln w="22225">
            <a:solidFill>
              <a:schemeClr val="bg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61" name="Ellipse 60">
            <a:extLst>
              <a:ext uri="{FF2B5EF4-FFF2-40B4-BE49-F238E27FC236}">
                <a16:creationId xmlns:a16="http://schemas.microsoft.com/office/drawing/2014/main" id="{3E54D4FE-B1A3-406A-A4AE-21554E83A278}"/>
              </a:ext>
            </a:extLst>
          </p:cNvPr>
          <p:cNvSpPr/>
          <p:nvPr/>
        </p:nvSpPr>
        <p:spPr>
          <a:xfrm rot="16200000">
            <a:off x="1843102" y="-932431"/>
            <a:ext cx="1628297" cy="1778390"/>
          </a:xfrm>
          <a:prstGeom prst="ellipse">
            <a:avLst/>
          </a:prstGeom>
          <a:solidFill>
            <a:schemeClr val="accent2"/>
          </a:solidFill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62" name="ZoneTexte 61">
            <a:extLst>
              <a:ext uri="{FF2B5EF4-FFF2-40B4-BE49-F238E27FC236}">
                <a16:creationId xmlns:a16="http://schemas.microsoft.com/office/drawing/2014/main" id="{D425A52C-29A4-4BCE-AB1D-5067B603549C}"/>
              </a:ext>
            </a:extLst>
          </p:cNvPr>
          <p:cNvSpPr txBox="1"/>
          <p:nvPr/>
        </p:nvSpPr>
        <p:spPr>
          <a:xfrm>
            <a:off x="2133205" y="190793"/>
            <a:ext cx="1096433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200" b="1" dirty="0">
                <a:solidFill>
                  <a:schemeClr val="bg1"/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Namur</a:t>
            </a:r>
            <a:endParaRPr lang="fr-BE" sz="1200" b="1" dirty="0">
              <a:solidFill>
                <a:schemeClr val="bg1"/>
              </a:solidFill>
              <a:latin typeface="Aharoni" panose="02010803020104030203" pitchFamily="2" charset="-79"/>
              <a:cs typeface="Aharoni" panose="02010803020104030203" pitchFamily="2" charset="-79"/>
            </a:endParaRPr>
          </a:p>
        </p:txBody>
      </p:sp>
      <p:sp>
        <p:nvSpPr>
          <p:cNvPr id="63" name="Ellipse 62">
            <a:extLst>
              <a:ext uri="{FF2B5EF4-FFF2-40B4-BE49-F238E27FC236}">
                <a16:creationId xmlns:a16="http://schemas.microsoft.com/office/drawing/2014/main" id="{BA172A28-9FBE-4E6C-9531-55773D21B403}"/>
              </a:ext>
            </a:extLst>
          </p:cNvPr>
          <p:cNvSpPr/>
          <p:nvPr/>
        </p:nvSpPr>
        <p:spPr>
          <a:xfrm>
            <a:off x="7034255" y="-490138"/>
            <a:ext cx="742267" cy="695325"/>
          </a:xfrm>
          <a:prstGeom prst="ellipse">
            <a:avLst/>
          </a:prstGeom>
          <a:solidFill>
            <a:schemeClr val="accent2"/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 dirty="0"/>
          </a:p>
        </p:txBody>
      </p:sp>
      <p:sp>
        <p:nvSpPr>
          <p:cNvPr id="64" name="ZoneTexte 63">
            <a:extLst>
              <a:ext uri="{FF2B5EF4-FFF2-40B4-BE49-F238E27FC236}">
                <a16:creationId xmlns:a16="http://schemas.microsoft.com/office/drawing/2014/main" id="{5678D1FB-BAB8-4A85-83E4-3FD9B0D4E52D}"/>
              </a:ext>
            </a:extLst>
          </p:cNvPr>
          <p:cNvSpPr txBox="1"/>
          <p:nvPr/>
        </p:nvSpPr>
        <p:spPr>
          <a:xfrm>
            <a:off x="6857173" y="-54739"/>
            <a:ext cx="1096433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000" b="1" dirty="0">
                <a:solidFill>
                  <a:schemeClr val="bg1"/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Huy</a:t>
            </a:r>
            <a:endParaRPr lang="fr-BE" sz="1000" b="1" dirty="0">
              <a:solidFill>
                <a:schemeClr val="bg1"/>
              </a:solidFill>
              <a:latin typeface="Aharoni" panose="02010803020104030203" pitchFamily="2" charset="-79"/>
              <a:cs typeface="Aharoni" panose="02010803020104030203" pitchFamily="2" charset="-79"/>
            </a:endParaRPr>
          </a:p>
        </p:txBody>
      </p:sp>
      <p:sp>
        <p:nvSpPr>
          <p:cNvPr id="8" name="Forme libre : forme 7">
            <a:extLst>
              <a:ext uri="{FF2B5EF4-FFF2-40B4-BE49-F238E27FC236}">
                <a16:creationId xmlns:a16="http://schemas.microsoft.com/office/drawing/2014/main" id="{21EBB0C5-4721-412A-A397-E2B3972DE91F}"/>
              </a:ext>
            </a:extLst>
          </p:cNvPr>
          <p:cNvSpPr/>
          <p:nvPr/>
        </p:nvSpPr>
        <p:spPr>
          <a:xfrm>
            <a:off x="6287298" y="205740"/>
            <a:ext cx="3245322" cy="2948940"/>
          </a:xfrm>
          <a:custGeom>
            <a:avLst/>
            <a:gdLst>
              <a:gd name="connsiteX0" fmla="*/ 989802 w 3245322"/>
              <a:gd name="connsiteY0" fmla="*/ 0 h 2948940"/>
              <a:gd name="connsiteX1" fmla="*/ 921222 w 3245322"/>
              <a:gd name="connsiteY1" fmla="*/ 220980 h 2948940"/>
              <a:gd name="connsiteX2" fmla="*/ 768822 w 3245322"/>
              <a:gd name="connsiteY2" fmla="*/ 388620 h 2948940"/>
              <a:gd name="connsiteX3" fmla="*/ 715482 w 3245322"/>
              <a:gd name="connsiteY3" fmla="*/ 601980 h 2948940"/>
              <a:gd name="connsiteX4" fmla="*/ 608802 w 3245322"/>
              <a:gd name="connsiteY4" fmla="*/ 853440 h 2948940"/>
              <a:gd name="connsiteX5" fmla="*/ 425922 w 3245322"/>
              <a:gd name="connsiteY5" fmla="*/ 1043940 h 2948940"/>
              <a:gd name="connsiteX6" fmla="*/ 90642 w 3245322"/>
              <a:gd name="connsiteY6" fmla="*/ 1181100 h 2948940"/>
              <a:gd name="connsiteX7" fmla="*/ 22062 w 3245322"/>
              <a:gd name="connsiteY7" fmla="*/ 1295400 h 2948940"/>
              <a:gd name="connsiteX8" fmla="*/ 418302 w 3245322"/>
              <a:gd name="connsiteY8" fmla="*/ 1516380 h 2948940"/>
              <a:gd name="connsiteX9" fmla="*/ 616422 w 3245322"/>
              <a:gd name="connsiteY9" fmla="*/ 1584960 h 2948940"/>
              <a:gd name="connsiteX10" fmla="*/ 700242 w 3245322"/>
              <a:gd name="connsiteY10" fmla="*/ 1737360 h 2948940"/>
              <a:gd name="connsiteX11" fmla="*/ 791682 w 3245322"/>
              <a:gd name="connsiteY11" fmla="*/ 1729740 h 2948940"/>
              <a:gd name="connsiteX12" fmla="*/ 852642 w 3245322"/>
              <a:gd name="connsiteY12" fmla="*/ 1920240 h 2948940"/>
              <a:gd name="connsiteX13" fmla="*/ 1172682 w 3245322"/>
              <a:gd name="connsiteY13" fmla="*/ 2034540 h 2948940"/>
              <a:gd name="connsiteX14" fmla="*/ 1271742 w 3245322"/>
              <a:gd name="connsiteY14" fmla="*/ 2011680 h 2948940"/>
              <a:gd name="connsiteX15" fmla="*/ 1523202 w 3245322"/>
              <a:gd name="connsiteY15" fmla="*/ 2164080 h 2948940"/>
              <a:gd name="connsiteX16" fmla="*/ 1637502 w 3245322"/>
              <a:gd name="connsiteY16" fmla="*/ 2125980 h 2948940"/>
              <a:gd name="connsiteX17" fmla="*/ 1805142 w 3245322"/>
              <a:gd name="connsiteY17" fmla="*/ 2209800 h 2948940"/>
              <a:gd name="connsiteX18" fmla="*/ 2109942 w 3245322"/>
              <a:gd name="connsiteY18" fmla="*/ 2491740 h 2948940"/>
              <a:gd name="connsiteX19" fmla="*/ 2765262 w 3245322"/>
              <a:gd name="connsiteY19" fmla="*/ 2895600 h 2948940"/>
              <a:gd name="connsiteX20" fmla="*/ 3054822 w 3245322"/>
              <a:gd name="connsiteY20" fmla="*/ 2933700 h 2948940"/>
              <a:gd name="connsiteX21" fmla="*/ 3245322 w 3245322"/>
              <a:gd name="connsiteY21" fmla="*/ 2948940 h 29489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3245322" h="2948940">
                <a:moveTo>
                  <a:pt x="989802" y="0"/>
                </a:moveTo>
                <a:cubicBezTo>
                  <a:pt x="973927" y="78105"/>
                  <a:pt x="958052" y="156210"/>
                  <a:pt x="921222" y="220980"/>
                </a:cubicBezTo>
                <a:cubicBezTo>
                  <a:pt x="884392" y="285750"/>
                  <a:pt x="803112" y="325120"/>
                  <a:pt x="768822" y="388620"/>
                </a:cubicBezTo>
                <a:cubicBezTo>
                  <a:pt x="734532" y="452120"/>
                  <a:pt x="742152" y="524510"/>
                  <a:pt x="715482" y="601980"/>
                </a:cubicBezTo>
                <a:cubicBezTo>
                  <a:pt x="688812" y="679450"/>
                  <a:pt x="657062" y="779780"/>
                  <a:pt x="608802" y="853440"/>
                </a:cubicBezTo>
                <a:cubicBezTo>
                  <a:pt x="560542" y="927100"/>
                  <a:pt x="512282" y="989330"/>
                  <a:pt x="425922" y="1043940"/>
                </a:cubicBezTo>
                <a:cubicBezTo>
                  <a:pt x="339562" y="1098550"/>
                  <a:pt x="157952" y="1139190"/>
                  <a:pt x="90642" y="1181100"/>
                </a:cubicBezTo>
                <a:cubicBezTo>
                  <a:pt x="23332" y="1223010"/>
                  <a:pt x="-32548" y="1239520"/>
                  <a:pt x="22062" y="1295400"/>
                </a:cubicBezTo>
                <a:cubicBezTo>
                  <a:pt x="76672" y="1351280"/>
                  <a:pt x="319242" y="1468120"/>
                  <a:pt x="418302" y="1516380"/>
                </a:cubicBezTo>
                <a:cubicBezTo>
                  <a:pt x="517362" y="1564640"/>
                  <a:pt x="569432" y="1548130"/>
                  <a:pt x="616422" y="1584960"/>
                </a:cubicBezTo>
                <a:cubicBezTo>
                  <a:pt x="663412" y="1621790"/>
                  <a:pt x="671032" y="1713230"/>
                  <a:pt x="700242" y="1737360"/>
                </a:cubicBezTo>
                <a:cubicBezTo>
                  <a:pt x="729452" y="1761490"/>
                  <a:pt x="766282" y="1699260"/>
                  <a:pt x="791682" y="1729740"/>
                </a:cubicBezTo>
                <a:cubicBezTo>
                  <a:pt x="817082" y="1760220"/>
                  <a:pt x="789142" y="1869440"/>
                  <a:pt x="852642" y="1920240"/>
                </a:cubicBezTo>
                <a:cubicBezTo>
                  <a:pt x="916142" y="1971040"/>
                  <a:pt x="1102832" y="2019300"/>
                  <a:pt x="1172682" y="2034540"/>
                </a:cubicBezTo>
                <a:cubicBezTo>
                  <a:pt x="1242532" y="2049780"/>
                  <a:pt x="1213322" y="1990090"/>
                  <a:pt x="1271742" y="2011680"/>
                </a:cubicBezTo>
                <a:cubicBezTo>
                  <a:pt x="1330162" y="2033270"/>
                  <a:pt x="1462242" y="2145030"/>
                  <a:pt x="1523202" y="2164080"/>
                </a:cubicBezTo>
                <a:cubicBezTo>
                  <a:pt x="1584162" y="2183130"/>
                  <a:pt x="1590512" y="2118360"/>
                  <a:pt x="1637502" y="2125980"/>
                </a:cubicBezTo>
                <a:cubicBezTo>
                  <a:pt x="1684492" y="2133600"/>
                  <a:pt x="1726402" y="2148840"/>
                  <a:pt x="1805142" y="2209800"/>
                </a:cubicBezTo>
                <a:cubicBezTo>
                  <a:pt x="1883882" y="2270760"/>
                  <a:pt x="1949922" y="2377440"/>
                  <a:pt x="2109942" y="2491740"/>
                </a:cubicBezTo>
                <a:cubicBezTo>
                  <a:pt x="2269962" y="2606040"/>
                  <a:pt x="2607782" y="2821940"/>
                  <a:pt x="2765262" y="2895600"/>
                </a:cubicBezTo>
                <a:cubicBezTo>
                  <a:pt x="2922742" y="2969260"/>
                  <a:pt x="2974812" y="2924810"/>
                  <a:pt x="3054822" y="2933700"/>
                </a:cubicBezTo>
                <a:cubicBezTo>
                  <a:pt x="3134832" y="2942590"/>
                  <a:pt x="3190077" y="2945765"/>
                  <a:pt x="3245322" y="294894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1" name="Forme libre : forme 20">
            <a:extLst>
              <a:ext uri="{FF2B5EF4-FFF2-40B4-BE49-F238E27FC236}">
                <a16:creationId xmlns:a16="http://schemas.microsoft.com/office/drawing/2014/main" id="{83EA6DCE-DBED-4720-9531-7F2E8C0892A3}"/>
              </a:ext>
            </a:extLst>
          </p:cNvPr>
          <p:cNvSpPr/>
          <p:nvPr/>
        </p:nvSpPr>
        <p:spPr>
          <a:xfrm>
            <a:off x="8618220" y="5486400"/>
            <a:ext cx="731520" cy="525780"/>
          </a:xfrm>
          <a:custGeom>
            <a:avLst/>
            <a:gdLst>
              <a:gd name="connsiteX0" fmla="*/ 0 w 731520"/>
              <a:gd name="connsiteY0" fmla="*/ 0 h 525780"/>
              <a:gd name="connsiteX1" fmla="*/ 228600 w 731520"/>
              <a:gd name="connsiteY1" fmla="*/ 289560 h 525780"/>
              <a:gd name="connsiteX2" fmla="*/ 731520 w 731520"/>
              <a:gd name="connsiteY2" fmla="*/ 525780 h 5257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31520" h="525780">
                <a:moveTo>
                  <a:pt x="0" y="0"/>
                </a:moveTo>
                <a:cubicBezTo>
                  <a:pt x="53340" y="100965"/>
                  <a:pt x="106680" y="201930"/>
                  <a:pt x="228600" y="289560"/>
                </a:cubicBezTo>
                <a:cubicBezTo>
                  <a:pt x="350520" y="377190"/>
                  <a:pt x="541020" y="451485"/>
                  <a:pt x="731520" y="52578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2" name="Forme libre : forme 21">
            <a:extLst>
              <a:ext uri="{FF2B5EF4-FFF2-40B4-BE49-F238E27FC236}">
                <a16:creationId xmlns:a16="http://schemas.microsoft.com/office/drawing/2014/main" id="{9820F068-4E1E-4285-8A17-2897DEE7F837}"/>
              </a:ext>
            </a:extLst>
          </p:cNvPr>
          <p:cNvSpPr/>
          <p:nvPr/>
        </p:nvSpPr>
        <p:spPr>
          <a:xfrm>
            <a:off x="9548813" y="3146818"/>
            <a:ext cx="661987" cy="257902"/>
          </a:xfrm>
          <a:custGeom>
            <a:avLst/>
            <a:gdLst>
              <a:gd name="connsiteX0" fmla="*/ 0 w 661987"/>
              <a:gd name="connsiteY0" fmla="*/ 5957 h 257902"/>
              <a:gd name="connsiteX1" fmla="*/ 95250 w 661987"/>
              <a:gd name="connsiteY1" fmla="*/ 5957 h 257902"/>
              <a:gd name="connsiteX2" fmla="*/ 171450 w 661987"/>
              <a:gd name="connsiteY2" fmla="*/ 67870 h 257902"/>
              <a:gd name="connsiteX3" fmla="*/ 381000 w 661987"/>
              <a:gd name="connsiteY3" fmla="*/ 105970 h 257902"/>
              <a:gd name="connsiteX4" fmla="*/ 581025 w 661987"/>
              <a:gd name="connsiteY4" fmla="*/ 239320 h 257902"/>
              <a:gd name="connsiteX5" fmla="*/ 661987 w 661987"/>
              <a:gd name="connsiteY5" fmla="*/ 253607 h 2579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61987" h="257902">
                <a:moveTo>
                  <a:pt x="0" y="5957"/>
                </a:moveTo>
                <a:cubicBezTo>
                  <a:pt x="33337" y="797"/>
                  <a:pt x="66675" y="-4362"/>
                  <a:pt x="95250" y="5957"/>
                </a:cubicBezTo>
                <a:cubicBezTo>
                  <a:pt x="123825" y="16276"/>
                  <a:pt x="123825" y="51201"/>
                  <a:pt x="171450" y="67870"/>
                </a:cubicBezTo>
                <a:cubicBezTo>
                  <a:pt x="219075" y="84539"/>
                  <a:pt x="312738" y="77395"/>
                  <a:pt x="381000" y="105970"/>
                </a:cubicBezTo>
                <a:cubicBezTo>
                  <a:pt x="449262" y="134545"/>
                  <a:pt x="534194" y="214714"/>
                  <a:pt x="581025" y="239320"/>
                </a:cubicBezTo>
                <a:cubicBezTo>
                  <a:pt x="627856" y="263926"/>
                  <a:pt x="644921" y="258766"/>
                  <a:pt x="661987" y="253607"/>
                </a:cubicBezTo>
              </a:path>
            </a:pathLst>
          </a:custGeom>
          <a:noFill/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5" name="Forme libre : forme 24">
            <a:extLst>
              <a:ext uri="{FF2B5EF4-FFF2-40B4-BE49-F238E27FC236}">
                <a16:creationId xmlns:a16="http://schemas.microsoft.com/office/drawing/2014/main" id="{AD2E428A-8335-4384-A1B1-58C29B4ACBC7}"/>
              </a:ext>
            </a:extLst>
          </p:cNvPr>
          <p:cNvSpPr/>
          <p:nvPr/>
        </p:nvSpPr>
        <p:spPr>
          <a:xfrm>
            <a:off x="6197600" y="4984750"/>
            <a:ext cx="1778000" cy="942569"/>
          </a:xfrm>
          <a:custGeom>
            <a:avLst/>
            <a:gdLst>
              <a:gd name="connsiteX0" fmla="*/ 0 w 1778000"/>
              <a:gd name="connsiteY0" fmla="*/ 273050 h 942569"/>
              <a:gd name="connsiteX1" fmla="*/ 209550 w 1778000"/>
              <a:gd name="connsiteY1" fmla="*/ 374650 h 942569"/>
              <a:gd name="connsiteX2" fmla="*/ 311150 w 1778000"/>
              <a:gd name="connsiteY2" fmla="*/ 425450 h 942569"/>
              <a:gd name="connsiteX3" fmla="*/ 361950 w 1778000"/>
              <a:gd name="connsiteY3" fmla="*/ 482600 h 942569"/>
              <a:gd name="connsiteX4" fmla="*/ 850900 w 1778000"/>
              <a:gd name="connsiteY4" fmla="*/ 533400 h 942569"/>
              <a:gd name="connsiteX5" fmla="*/ 914400 w 1778000"/>
              <a:gd name="connsiteY5" fmla="*/ 825500 h 942569"/>
              <a:gd name="connsiteX6" fmla="*/ 1041400 w 1778000"/>
              <a:gd name="connsiteY6" fmla="*/ 939800 h 942569"/>
              <a:gd name="connsiteX7" fmla="*/ 1143000 w 1778000"/>
              <a:gd name="connsiteY7" fmla="*/ 723900 h 942569"/>
              <a:gd name="connsiteX8" fmla="*/ 1193800 w 1778000"/>
              <a:gd name="connsiteY8" fmla="*/ 609600 h 942569"/>
              <a:gd name="connsiteX9" fmla="*/ 1365250 w 1778000"/>
              <a:gd name="connsiteY9" fmla="*/ 552450 h 942569"/>
              <a:gd name="connsiteX10" fmla="*/ 1504950 w 1778000"/>
              <a:gd name="connsiteY10" fmla="*/ 406400 h 942569"/>
              <a:gd name="connsiteX11" fmla="*/ 1562100 w 1778000"/>
              <a:gd name="connsiteY11" fmla="*/ 304800 h 942569"/>
              <a:gd name="connsiteX12" fmla="*/ 1727200 w 1778000"/>
              <a:gd name="connsiteY12" fmla="*/ 50800 h 942569"/>
              <a:gd name="connsiteX13" fmla="*/ 1778000 w 1778000"/>
              <a:gd name="connsiteY13" fmla="*/ 0 h 9425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778000" h="942569">
                <a:moveTo>
                  <a:pt x="0" y="273050"/>
                </a:moveTo>
                <a:lnTo>
                  <a:pt x="209550" y="374650"/>
                </a:lnTo>
                <a:cubicBezTo>
                  <a:pt x="261408" y="400050"/>
                  <a:pt x="285750" y="407458"/>
                  <a:pt x="311150" y="425450"/>
                </a:cubicBezTo>
                <a:cubicBezTo>
                  <a:pt x="336550" y="443442"/>
                  <a:pt x="271992" y="464608"/>
                  <a:pt x="361950" y="482600"/>
                </a:cubicBezTo>
                <a:cubicBezTo>
                  <a:pt x="451908" y="500592"/>
                  <a:pt x="758825" y="476250"/>
                  <a:pt x="850900" y="533400"/>
                </a:cubicBezTo>
                <a:cubicBezTo>
                  <a:pt x="942975" y="590550"/>
                  <a:pt x="882650" y="757767"/>
                  <a:pt x="914400" y="825500"/>
                </a:cubicBezTo>
                <a:cubicBezTo>
                  <a:pt x="946150" y="893233"/>
                  <a:pt x="1003300" y="956733"/>
                  <a:pt x="1041400" y="939800"/>
                </a:cubicBezTo>
                <a:cubicBezTo>
                  <a:pt x="1079500" y="922867"/>
                  <a:pt x="1117600" y="778933"/>
                  <a:pt x="1143000" y="723900"/>
                </a:cubicBezTo>
                <a:cubicBezTo>
                  <a:pt x="1168400" y="668867"/>
                  <a:pt x="1156758" y="638175"/>
                  <a:pt x="1193800" y="609600"/>
                </a:cubicBezTo>
                <a:cubicBezTo>
                  <a:pt x="1230842" y="581025"/>
                  <a:pt x="1313392" y="586317"/>
                  <a:pt x="1365250" y="552450"/>
                </a:cubicBezTo>
                <a:cubicBezTo>
                  <a:pt x="1417108" y="518583"/>
                  <a:pt x="1472142" y="447675"/>
                  <a:pt x="1504950" y="406400"/>
                </a:cubicBezTo>
                <a:cubicBezTo>
                  <a:pt x="1537758" y="365125"/>
                  <a:pt x="1525058" y="364067"/>
                  <a:pt x="1562100" y="304800"/>
                </a:cubicBezTo>
                <a:cubicBezTo>
                  <a:pt x="1599142" y="245533"/>
                  <a:pt x="1691217" y="101600"/>
                  <a:pt x="1727200" y="50800"/>
                </a:cubicBezTo>
                <a:cubicBezTo>
                  <a:pt x="1763183" y="0"/>
                  <a:pt x="1770591" y="0"/>
                  <a:pt x="1778000" y="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6" name="Forme libre : forme 25">
            <a:extLst>
              <a:ext uri="{FF2B5EF4-FFF2-40B4-BE49-F238E27FC236}">
                <a16:creationId xmlns:a16="http://schemas.microsoft.com/office/drawing/2014/main" id="{7A9A74E1-9B0A-4C34-997F-C5190D90E1F4}"/>
              </a:ext>
            </a:extLst>
          </p:cNvPr>
          <p:cNvSpPr/>
          <p:nvPr/>
        </p:nvSpPr>
        <p:spPr>
          <a:xfrm>
            <a:off x="5359400" y="1949450"/>
            <a:ext cx="901700" cy="1136650"/>
          </a:xfrm>
          <a:custGeom>
            <a:avLst/>
            <a:gdLst>
              <a:gd name="connsiteX0" fmla="*/ 901700 w 901700"/>
              <a:gd name="connsiteY0" fmla="*/ 0 h 1136650"/>
              <a:gd name="connsiteX1" fmla="*/ 781050 w 901700"/>
              <a:gd name="connsiteY1" fmla="*/ 146050 h 1136650"/>
              <a:gd name="connsiteX2" fmla="*/ 469900 w 901700"/>
              <a:gd name="connsiteY2" fmla="*/ 355600 h 1136650"/>
              <a:gd name="connsiteX3" fmla="*/ 203200 w 901700"/>
              <a:gd name="connsiteY3" fmla="*/ 514350 h 1136650"/>
              <a:gd name="connsiteX4" fmla="*/ 139700 w 901700"/>
              <a:gd name="connsiteY4" fmla="*/ 685800 h 1136650"/>
              <a:gd name="connsiteX5" fmla="*/ 88900 w 901700"/>
              <a:gd name="connsiteY5" fmla="*/ 869950 h 1136650"/>
              <a:gd name="connsiteX6" fmla="*/ 0 w 901700"/>
              <a:gd name="connsiteY6" fmla="*/ 1136650 h 1136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01700" h="1136650">
                <a:moveTo>
                  <a:pt x="901700" y="0"/>
                </a:moveTo>
                <a:cubicBezTo>
                  <a:pt x="877358" y="43391"/>
                  <a:pt x="853017" y="86783"/>
                  <a:pt x="781050" y="146050"/>
                </a:cubicBezTo>
                <a:cubicBezTo>
                  <a:pt x="709083" y="205317"/>
                  <a:pt x="469900" y="355600"/>
                  <a:pt x="469900" y="355600"/>
                </a:cubicBezTo>
                <a:cubicBezTo>
                  <a:pt x="373592" y="416983"/>
                  <a:pt x="258233" y="459317"/>
                  <a:pt x="203200" y="514350"/>
                </a:cubicBezTo>
                <a:cubicBezTo>
                  <a:pt x="148167" y="569383"/>
                  <a:pt x="158750" y="626533"/>
                  <a:pt x="139700" y="685800"/>
                </a:cubicBezTo>
                <a:cubicBezTo>
                  <a:pt x="120650" y="745067"/>
                  <a:pt x="112183" y="794808"/>
                  <a:pt x="88900" y="869950"/>
                </a:cubicBezTo>
                <a:cubicBezTo>
                  <a:pt x="65617" y="945092"/>
                  <a:pt x="32808" y="1040871"/>
                  <a:pt x="0" y="113665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2" name="Forme libre : forme 31">
            <a:extLst>
              <a:ext uri="{FF2B5EF4-FFF2-40B4-BE49-F238E27FC236}">
                <a16:creationId xmlns:a16="http://schemas.microsoft.com/office/drawing/2014/main" id="{6ED083DC-0EC6-4148-8B33-6AEB634D54E8}"/>
              </a:ext>
            </a:extLst>
          </p:cNvPr>
          <p:cNvSpPr/>
          <p:nvPr/>
        </p:nvSpPr>
        <p:spPr>
          <a:xfrm>
            <a:off x="5286375" y="4826000"/>
            <a:ext cx="422275" cy="358775"/>
          </a:xfrm>
          <a:custGeom>
            <a:avLst/>
            <a:gdLst>
              <a:gd name="connsiteX0" fmla="*/ 0 w 422275"/>
              <a:gd name="connsiteY0" fmla="*/ 358775 h 358775"/>
              <a:gd name="connsiteX1" fmla="*/ 276225 w 422275"/>
              <a:gd name="connsiteY1" fmla="*/ 161925 h 358775"/>
              <a:gd name="connsiteX2" fmla="*/ 422275 w 422275"/>
              <a:gd name="connsiteY2" fmla="*/ 0 h 358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22275" h="358775">
                <a:moveTo>
                  <a:pt x="0" y="358775"/>
                </a:moveTo>
                <a:cubicBezTo>
                  <a:pt x="102923" y="290248"/>
                  <a:pt x="205846" y="221721"/>
                  <a:pt x="276225" y="161925"/>
                </a:cubicBezTo>
                <a:cubicBezTo>
                  <a:pt x="346604" y="102129"/>
                  <a:pt x="384439" y="51064"/>
                  <a:pt x="422275" y="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4" name="Forme libre : forme 33">
            <a:extLst>
              <a:ext uri="{FF2B5EF4-FFF2-40B4-BE49-F238E27FC236}">
                <a16:creationId xmlns:a16="http://schemas.microsoft.com/office/drawing/2014/main" id="{5762933B-4840-49D9-81F9-09DEB9F69A78}"/>
              </a:ext>
            </a:extLst>
          </p:cNvPr>
          <p:cNvSpPr/>
          <p:nvPr/>
        </p:nvSpPr>
        <p:spPr>
          <a:xfrm>
            <a:off x="5492750" y="5953125"/>
            <a:ext cx="12700" cy="257175"/>
          </a:xfrm>
          <a:custGeom>
            <a:avLst/>
            <a:gdLst>
              <a:gd name="connsiteX0" fmla="*/ 12700 w 12700"/>
              <a:gd name="connsiteY0" fmla="*/ 0 h 257175"/>
              <a:gd name="connsiteX1" fmla="*/ 0 w 12700"/>
              <a:gd name="connsiteY1" fmla="*/ 257175 h 257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2700" h="257175">
                <a:moveTo>
                  <a:pt x="12700" y="0"/>
                </a:moveTo>
                <a:lnTo>
                  <a:pt x="0" y="257175"/>
                </a:ln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5" name="Forme libre : forme 34">
            <a:extLst>
              <a:ext uri="{FF2B5EF4-FFF2-40B4-BE49-F238E27FC236}">
                <a16:creationId xmlns:a16="http://schemas.microsoft.com/office/drawing/2014/main" id="{043BC54E-1889-4104-91EC-461FB497001C}"/>
              </a:ext>
            </a:extLst>
          </p:cNvPr>
          <p:cNvSpPr/>
          <p:nvPr/>
        </p:nvSpPr>
        <p:spPr>
          <a:xfrm>
            <a:off x="5528250" y="5241926"/>
            <a:ext cx="183575" cy="330200"/>
          </a:xfrm>
          <a:custGeom>
            <a:avLst/>
            <a:gdLst>
              <a:gd name="connsiteX0" fmla="*/ 183575 w 183575"/>
              <a:gd name="connsiteY0" fmla="*/ 0 h 327025"/>
              <a:gd name="connsiteX1" fmla="*/ 34350 w 183575"/>
              <a:gd name="connsiteY1" fmla="*/ 234950 h 327025"/>
              <a:gd name="connsiteX2" fmla="*/ 5775 w 183575"/>
              <a:gd name="connsiteY2" fmla="*/ 298450 h 327025"/>
              <a:gd name="connsiteX3" fmla="*/ 120075 w 183575"/>
              <a:gd name="connsiteY3" fmla="*/ 327025 h 327025"/>
              <a:gd name="connsiteX0" fmla="*/ 183575 w 183575"/>
              <a:gd name="connsiteY0" fmla="*/ 0 h 330200"/>
              <a:gd name="connsiteX1" fmla="*/ 34350 w 183575"/>
              <a:gd name="connsiteY1" fmla="*/ 234950 h 330200"/>
              <a:gd name="connsiteX2" fmla="*/ 5775 w 183575"/>
              <a:gd name="connsiteY2" fmla="*/ 298450 h 330200"/>
              <a:gd name="connsiteX3" fmla="*/ 129600 w 183575"/>
              <a:gd name="connsiteY3" fmla="*/ 330200 h 330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3575" h="330200">
                <a:moveTo>
                  <a:pt x="183575" y="0"/>
                </a:moveTo>
                <a:cubicBezTo>
                  <a:pt x="123779" y="92604"/>
                  <a:pt x="63983" y="185208"/>
                  <a:pt x="34350" y="234950"/>
                </a:cubicBezTo>
                <a:cubicBezTo>
                  <a:pt x="4717" y="284692"/>
                  <a:pt x="-8513" y="283104"/>
                  <a:pt x="5775" y="298450"/>
                </a:cubicBezTo>
                <a:cubicBezTo>
                  <a:pt x="20062" y="313796"/>
                  <a:pt x="79593" y="323585"/>
                  <a:pt x="129600" y="33020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9" name="Forme libre : forme 38">
            <a:extLst>
              <a:ext uri="{FF2B5EF4-FFF2-40B4-BE49-F238E27FC236}">
                <a16:creationId xmlns:a16="http://schemas.microsoft.com/office/drawing/2014/main" id="{9F784947-8CBA-4DDF-A906-A82B90FD3C12}"/>
              </a:ext>
            </a:extLst>
          </p:cNvPr>
          <p:cNvSpPr/>
          <p:nvPr/>
        </p:nvSpPr>
        <p:spPr>
          <a:xfrm>
            <a:off x="9004300" y="5702300"/>
            <a:ext cx="1276350" cy="1162050"/>
          </a:xfrm>
          <a:custGeom>
            <a:avLst/>
            <a:gdLst>
              <a:gd name="connsiteX0" fmla="*/ 1276350 w 1276350"/>
              <a:gd name="connsiteY0" fmla="*/ 0 h 1162050"/>
              <a:gd name="connsiteX1" fmla="*/ 1028700 w 1276350"/>
              <a:gd name="connsiteY1" fmla="*/ 152400 h 1162050"/>
              <a:gd name="connsiteX2" fmla="*/ 406400 w 1276350"/>
              <a:gd name="connsiteY2" fmla="*/ 704850 h 1162050"/>
              <a:gd name="connsiteX3" fmla="*/ 82550 w 1276350"/>
              <a:gd name="connsiteY3" fmla="*/ 1041400 h 1162050"/>
              <a:gd name="connsiteX4" fmla="*/ 0 w 1276350"/>
              <a:gd name="connsiteY4" fmla="*/ 1162050 h 1162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76350" h="1162050">
                <a:moveTo>
                  <a:pt x="1276350" y="0"/>
                </a:moveTo>
                <a:cubicBezTo>
                  <a:pt x="1225021" y="17462"/>
                  <a:pt x="1173692" y="34925"/>
                  <a:pt x="1028700" y="152400"/>
                </a:cubicBezTo>
                <a:cubicBezTo>
                  <a:pt x="883708" y="269875"/>
                  <a:pt x="564092" y="556683"/>
                  <a:pt x="406400" y="704850"/>
                </a:cubicBezTo>
                <a:cubicBezTo>
                  <a:pt x="248708" y="853017"/>
                  <a:pt x="150283" y="965200"/>
                  <a:pt x="82550" y="1041400"/>
                </a:cubicBezTo>
                <a:cubicBezTo>
                  <a:pt x="14817" y="1117600"/>
                  <a:pt x="7408" y="1139825"/>
                  <a:pt x="0" y="1162050"/>
                </a:cubicBezTo>
              </a:path>
            </a:pathLst>
          </a:cu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86" name="Forme libre : forme 85">
            <a:extLst>
              <a:ext uri="{FF2B5EF4-FFF2-40B4-BE49-F238E27FC236}">
                <a16:creationId xmlns:a16="http://schemas.microsoft.com/office/drawing/2014/main" id="{9BC2CEB2-1135-4D39-B39A-9BA4BADD7946}"/>
              </a:ext>
            </a:extLst>
          </p:cNvPr>
          <p:cNvSpPr/>
          <p:nvPr/>
        </p:nvSpPr>
        <p:spPr>
          <a:xfrm>
            <a:off x="9016931" y="5695950"/>
            <a:ext cx="1276350" cy="1162050"/>
          </a:xfrm>
          <a:custGeom>
            <a:avLst/>
            <a:gdLst>
              <a:gd name="connsiteX0" fmla="*/ 1276350 w 1276350"/>
              <a:gd name="connsiteY0" fmla="*/ 0 h 1162050"/>
              <a:gd name="connsiteX1" fmla="*/ 1028700 w 1276350"/>
              <a:gd name="connsiteY1" fmla="*/ 152400 h 1162050"/>
              <a:gd name="connsiteX2" fmla="*/ 406400 w 1276350"/>
              <a:gd name="connsiteY2" fmla="*/ 704850 h 1162050"/>
              <a:gd name="connsiteX3" fmla="*/ 82550 w 1276350"/>
              <a:gd name="connsiteY3" fmla="*/ 1041400 h 1162050"/>
              <a:gd name="connsiteX4" fmla="*/ 0 w 1276350"/>
              <a:gd name="connsiteY4" fmla="*/ 1162050 h 1162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76350" h="1162050">
                <a:moveTo>
                  <a:pt x="1276350" y="0"/>
                </a:moveTo>
                <a:cubicBezTo>
                  <a:pt x="1225021" y="17462"/>
                  <a:pt x="1173692" y="34925"/>
                  <a:pt x="1028700" y="152400"/>
                </a:cubicBezTo>
                <a:cubicBezTo>
                  <a:pt x="883708" y="269875"/>
                  <a:pt x="564092" y="556683"/>
                  <a:pt x="406400" y="704850"/>
                </a:cubicBezTo>
                <a:cubicBezTo>
                  <a:pt x="248708" y="853017"/>
                  <a:pt x="150283" y="965200"/>
                  <a:pt x="82550" y="1041400"/>
                </a:cubicBezTo>
                <a:cubicBezTo>
                  <a:pt x="14817" y="1117600"/>
                  <a:pt x="7408" y="1139825"/>
                  <a:pt x="0" y="1162050"/>
                </a:cubicBezTo>
              </a:path>
            </a:pathLst>
          </a:custGeom>
          <a:noFill/>
          <a:ln w="22225">
            <a:solidFill>
              <a:schemeClr val="bg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55" name="Ellipse 54">
            <a:extLst>
              <a:ext uri="{FF2B5EF4-FFF2-40B4-BE49-F238E27FC236}">
                <a16:creationId xmlns:a16="http://schemas.microsoft.com/office/drawing/2014/main" id="{0613EE4E-1534-4E8B-A8A4-AC877E6843D5}"/>
              </a:ext>
            </a:extLst>
          </p:cNvPr>
          <p:cNvSpPr/>
          <p:nvPr/>
        </p:nvSpPr>
        <p:spPr>
          <a:xfrm>
            <a:off x="9292852" y="5487143"/>
            <a:ext cx="742267" cy="695325"/>
          </a:xfrm>
          <a:prstGeom prst="ellipse">
            <a:avLst/>
          </a:prstGeom>
          <a:solidFill>
            <a:schemeClr val="accent2"/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 dirty="0"/>
          </a:p>
        </p:txBody>
      </p:sp>
      <p:sp>
        <p:nvSpPr>
          <p:cNvPr id="59" name="ZoneTexte 58">
            <a:extLst>
              <a:ext uri="{FF2B5EF4-FFF2-40B4-BE49-F238E27FC236}">
                <a16:creationId xmlns:a16="http://schemas.microsoft.com/office/drawing/2014/main" id="{4630EB21-FD0B-452F-820D-CAB2EC8CABFB}"/>
              </a:ext>
            </a:extLst>
          </p:cNvPr>
          <p:cNvSpPr txBox="1"/>
          <p:nvPr/>
        </p:nvSpPr>
        <p:spPr>
          <a:xfrm>
            <a:off x="9134528" y="5650958"/>
            <a:ext cx="109643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000" b="1" dirty="0">
                <a:solidFill>
                  <a:schemeClr val="bg1"/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Marche-en-Famenne</a:t>
            </a:r>
            <a:endParaRPr lang="fr-BE" sz="1000" b="1" dirty="0">
              <a:solidFill>
                <a:schemeClr val="bg1"/>
              </a:solidFill>
              <a:latin typeface="Aharoni" panose="02010803020104030203" pitchFamily="2" charset="-79"/>
              <a:cs typeface="Aharoni" panose="02010803020104030203" pitchFamily="2" charset="-79"/>
            </a:endParaRPr>
          </a:p>
        </p:txBody>
      </p:sp>
      <p:sp>
        <p:nvSpPr>
          <p:cNvPr id="87" name="Forme libre : forme 86">
            <a:extLst>
              <a:ext uri="{FF2B5EF4-FFF2-40B4-BE49-F238E27FC236}">
                <a16:creationId xmlns:a16="http://schemas.microsoft.com/office/drawing/2014/main" id="{0BEA71B8-D286-4921-BEE9-40E4E94BA74D}"/>
              </a:ext>
            </a:extLst>
          </p:cNvPr>
          <p:cNvSpPr>
            <a:spLocks noChangeAspect="1"/>
          </p:cNvSpPr>
          <p:nvPr/>
        </p:nvSpPr>
        <p:spPr>
          <a:xfrm>
            <a:off x="2413136" y="870695"/>
            <a:ext cx="2232134" cy="6115251"/>
          </a:xfrm>
          <a:custGeom>
            <a:avLst/>
            <a:gdLst>
              <a:gd name="connsiteX0" fmla="*/ 67451 w 667823"/>
              <a:gd name="connsiteY0" fmla="*/ 0 h 1894400"/>
              <a:gd name="connsiteX1" fmla="*/ 16651 w 667823"/>
              <a:gd name="connsiteY1" fmla="*/ 111125 h 1894400"/>
              <a:gd name="connsiteX2" fmla="*/ 48401 w 667823"/>
              <a:gd name="connsiteY2" fmla="*/ 200025 h 1894400"/>
              <a:gd name="connsiteX3" fmla="*/ 111901 w 667823"/>
              <a:gd name="connsiteY3" fmla="*/ 279400 h 1894400"/>
              <a:gd name="connsiteX4" fmla="*/ 73801 w 667823"/>
              <a:gd name="connsiteY4" fmla="*/ 492125 h 1894400"/>
              <a:gd name="connsiteX5" fmla="*/ 86501 w 667823"/>
              <a:gd name="connsiteY5" fmla="*/ 581025 h 1894400"/>
              <a:gd name="connsiteX6" fmla="*/ 64276 w 667823"/>
              <a:gd name="connsiteY6" fmla="*/ 654050 h 1894400"/>
              <a:gd name="connsiteX7" fmla="*/ 76976 w 667823"/>
              <a:gd name="connsiteY7" fmla="*/ 736600 h 1894400"/>
              <a:gd name="connsiteX8" fmla="*/ 776 w 667823"/>
              <a:gd name="connsiteY8" fmla="*/ 781050 h 1894400"/>
              <a:gd name="connsiteX9" fmla="*/ 38876 w 667823"/>
              <a:gd name="connsiteY9" fmla="*/ 838200 h 1894400"/>
              <a:gd name="connsiteX10" fmla="*/ 61101 w 667823"/>
              <a:gd name="connsiteY10" fmla="*/ 914400 h 1894400"/>
              <a:gd name="connsiteX11" fmla="*/ 102376 w 667823"/>
              <a:gd name="connsiteY11" fmla="*/ 1019175 h 1894400"/>
              <a:gd name="connsiteX12" fmla="*/ 121426 w 667823"/>
              <a:gd name="connsiteY12" fmla="*/ 1041400 h 1894400"/>
              <a:gd name="connsiteX13" fmla="*/ 140476 w 667823"/>
              <a:gd name="connsiteY13" fmla="*/ 1139825 h 1894400"/>
              <a:gd name="connsiteX14" fmla="*/ 143651 w 667823"/>
              <a:gd name="connsiteY14" fmla="*/ 1219200 h 1894400"/>
              <a:gd name="connsiteX15" fmla="*/ 165876 w 667823"/>
              <a:gd name="connsiteY15" fmla="*/ 1308100 h 1894400"/>
              <a:gd name="connsiteX16" fmla="*/ 248426 w 667823"/>
              <a:gd name="connsiteY16" fmla="*/ 1504950 h 1894400"/>
              <a:gd name="connsiteX17" fmla="*/ 194451 w 667823"/>
              <a:gd name="connsiteY17" fmla="*/ 1552575 h 1894400"/>
              <a:gd name="connsiteX18" fmla="*/ 159526 w 667823"/>
              <a:gd name="connsiteY18" fmla="*/ 1606550 h 1894400"/>
              <a:gd name="connsiteX19" fmla="*/ 248426 w 667823"/>
              <a:gd name="connsiteY19" fmla="*/ 1704975 h 1894400"/>
              <a:gd name="connsiteX20" fmla="*/ 308751 w 667823"/>
              <a:gd name="connsiteY20" fmla="*/ 1704975 h 1894400"/>
              <a:gd name="connsiteX21" fmla="*/ 397651 w 667823"/>
              <a:gd name="connsiteY21" fmla="*/ 1682750 h 1894400"/>
              <a:gd name="connsiteX22" fmla="*/ 480201 w 667823"/>
              <a:gd name="connsiteY22" fmla="*/ 1752600 h 1894400"/>
              <a:gd name="connsiteX23" fmla="*/ 502426 w 667823"/>
              <a:gd name="connsiteY23" fmla="*/ 1838325 h 1894400"/>
              <a:gd name="connsiteX24" fmla="*/ 604026 w 667823"/>
              <a:gd name="connsiteY24" fmla="*/ 1809750 h 1894400"/>
              <a:gd name="connsiteX25" fmla="*/ 661176 w 667823"/>
              <a:gd name="connsiteY25" fmla="*/ 1885950 h 1894400"/>
              <a:gd name="connsiteX26" fmla="*/ 664351 w 667823"/>
              <a:gd name="connsiteY26" fmla="*/ 1889125 h 1894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667823" h="1894400">
                <a:moveTo>
                  <a:pt x="67451" y="0"/>
                </a:moveTo>
                <a:cubicBezTo>
                  <a:pt x="43638" y="38894"/>
                  <a:pt x="19826" y="77788"/>
                  <a:pt x="16651" y="111125"/>
                </a:cubicBezTo>
                <a:cubicBezTo>
                  <a:pt x="13476" y="144462"/>
                  <a:pt x="32526" y="171979"/>
                  <a:pt x="48401" y="200025"/>
                </a:cubicBezTo>
                <a:cubicBezTo>
                  <a:pt x="64276" y="228071"/>
                  <a:pt x="107668" y="230717"/>
                  <a:pt x="111901" y="279400"/>
                </a:cubicBezTo>
                <a:cubicBezTo>
                  <a:pt x="116134" y="328083"/>
                  <a:pt x="78034" y="441854"/>
                  <a:pt x="73801" y="492125"/>
                </a:cubicBezTo>
                <a:cubicBezTo>
                  <a:pt x="69568" y="542396"/>
                  <a:pt x="88088" y="554038"/>
                  <a:pt x="86501" y="581025"/>
                </a:cubicBezTo>
                <a:cubicBezTo>
                  <a:pt x="84914" y="608012"/>
                  <a:pt x="65863" y="628121"/>
                  <a:pt x="64276" y="654050"/>
                </a:cubicBezTo>
                <a:cubicBezTo>
                  <a:pt x="62688" y="679979"/>
                  <a:pt x="87559" y="715433"/>
                  <a:pt x="76976" y="736600"/>
                </a:cubicBezTo>
                <a:cubicBezTo>
                  <a:pt x="66393" y="757767"/>
                  <a:pt x="7126" y="764117"/>
                  <a:pt x="776" y="781050"/>
                </a:cubicBezTo>
                <a:cubicBezTo>
                  <a:pt x="-5574" y="797983"/>
                  <a:pt x="28822" y="815975"/>
                  <a:pt x="38876" y="838200"/>
                </a:cubicBezTo>
                <a:cubicBezTo>
                  <a:pt x="48930" y="860425"/>
                  <a:pt x="50518" y="884238"/>
                  <a:pt x="61101" y="914400"/>
                </a:cubicBezTo>
                <a:cubicBezTo>
                  <a:pt x="71684" y="944563"/>
                  <a:pt x="92322" y="998008"/>
                  <a:pt x="102376" y="1019175"/>
                </a:cubicBezTo>
                <a:cubicBezTo>
                  <a:pt x="112430" y="1040342"/>
                  <a:pt x="115076" y="1021292"/>
                  <a:pt x="121426" y="1041400"/>
                </a:cubicBezTo>
                <a:cubicBezTo>
                  <a:pt x="127776" y="1061508"/>
                  <a:pt x="136772" y="1110192"/>
                  <a:pt x="140476" y="1139825"/>
                </a:cubicBezTo>
                <a:cubicBezTo>
                  <a:pt x="144180" y="1169458"/>
                  <a:pt x="139418" y="1191154"/>
                  <a:pt x="143651" y="1219200"/>
                </a:cubicBezTo>
                <a:cubicBezTo>
                  <a:pt x="147884" y="1247246"/>
                  <a:pt x="148414" y="1260475"/>
                  <a:pt x="165876" y="1308100"/>
                </a:cubicBezTo>
                <a:cubicBezTo>
                  <a:pt x="183339" y="1355725"/>
                  <a:pt x="243664" y="1464204"/>
                  <a:pt x="248426" y="1504950"/>
                </a:cubicBezTo>
                <a:cubicBezTo>
                  <a:pt x="253188" y="1545696"/>
                  <a:pt x="209268" y="1535642"/>
                  <a:pt x="194451" y="1552575"/>
                </a:cubicBezTo>
                <a:cubicBezTo>
                  <a:pt x="179634" y="1569508"/>
                  <a:pt x="150530" y="1581150"/>
                  <a:pt x="159526" y="1606550"/>
                </a:cubicBezTo>
                <a:cubicBezTo>
                  <a:pt x="168522" y="1631950"/>
                  <a:pt x="223555" y="1688571"/>
                  <a:pt x="248426" y="1704975"/>
                </a:cubicBezTo>
                <a:cubicBezTo>
                  <a:pt x="273297" y="1721379"/>
                  <a:pt x="283880" y="1708679"/>
                  <a:pt x="308751" y="1704975"/>
                </a:cubicBezTo>
                <a:cubicBezTo>
                  <a:pt x="333622" y="1701271"/>
                  <a:pt x="369076" y="1674812"/>
                  <a:pt x="397651" y="1682750"/>
                </a:cubicBezTo>
                <a:cubicBezTo>
                  <a:pt x="426226" y="1690688"/>
                  <a:pt x="462739" y="1726671"/>
                  <a:pt x="480201" y="1752600"/>
                </a:cubicBezTo>
                <a:cubicBezTo>
                  <a:pt x="497663" y="1778529"/>
                  <a:pt x="481789" y="1828800"/>
                  <a:pt x="502426" y="1838325"/>
                </a:cubicBezTo>
                <a:cubicBezTo>
                  <a:pt x="523063" y="1847850"/>
                  <a:pt x="577568" y="1801812"/>
                  <a:pt x="604026" y="1809750"/>
                </a:cubicBezTo>
                <a:cubicBezTo>
                  <a:pt x="630484" y="1817688"/>
                  <a:pt x="661176" y="1885950"/>
                  <a:pt x="661176" y="1885950"/>
                </a:cubicBezTo>
                <a:cubicBezTo>
                  <a:pt x="671230" y="1899179"/>
                  <a:pt x="667790" y="1894152"/>
                  <a:pt x="664351" y="1889125"/>
                </a:cubicBezTo>
              </a:path>
            </a:pathLst>
          </a:custGeom>
          <a:noFill/>
          <a:ln w="25400">
            <a:solidFill>
              <a:schemeClr val="tx1"/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91" name="Forme libre : forme 90">
            <a:extLst>
              <a:ext uri="{FF2B5EF4-FFF2-40B4-BE49-F238E27FC236}">
                <a16:creationId xmlns:a16="http://schemas.microsoft.com/office/drawing/2014/main" id="{C5038E67-EDD3-465A-824D-481BD74D188B}"/>
              </a:ext>
            </a:extLst>
          </p:cNvPr>
          <p:cNvSpPr>
            <a:spLocks noChangeAspect="1"/>
          </p:cNvSpPr>
          <p:nvPr/>
        </p:nvSpPr>
        <p:spPr>
          <a:xfrm>
            <a:off x="2410326" y="879608"/>
            <a:ext cx="2232134" cy="6115251"/>
          </a:xfrm>
          <a:custGeom>
            <a:avLst/>
            <a:gdLst>
              <a:gd name="connsiteX0" fmla="*/ 67451 w 667823"/>
              <a:gd name="connsiteY0" fmla="*/ 0 h 1894400"/>
              <a:gd name="connsiteX1" fmla="*/ 16651 w 667823"/>
              <a:gd name="connsiteY1" fmla="*/ 111125 h 1894400"/>
              <a:gd name="connsiteX2" fmla="*/ 48401 w 667823"/>
              <a:gd name="connsiteY2" fmla="*/ 200025 h 1894400"/>
              <a:gd name="connsiteX3" fmla="*/ 111901 w 667823"/>
              <a:gd name="connsiteY3" fmla="*/ 279400 h 1894400"/>
              <a:gd name="connsiteX4" fmla="*/ 73801 w 667823"/>
              <a:gd name="connsiteY4" fmla="*/ 492125 h 1894400"/>
              <a:gd name="connsiteX5" fmla="*/ 86501 w 667823"/>
              <a:gd name="connsiteY5" fmla="*/ 581025 h 1894400"/>
              <a:gd name="connsiteX6" fmla="*/ 64276 w 667823"/>
              <a:gd name="connsiteY6" fmla="*/ 654050 h 1894400"/>
              <a:gd name="connsiteX7" fmla="*/ 76976 w 667823"/>
              <a:gd name="connsiteY7" fmla="*/ 736600 h 1894400"/>
              <a:gd name="connsiteX8" fmla="*/ 776 w 667823"/>
              <a:gd name="connsiteY8" fmla="*/ 781050 h 1894400"/>
              <a:gd name="connsiteX9" fmla="*/ 38876 w 667823"/>
              <a:gd name="connsiteY9" fmla="*/ 838200 h 1894400"/>
              <a:gd name="connsiteX10" fmla="*/ 61101 w 667823"/>
              <a:gd name="connsiteY10" fmla="*/ 914400 h 1894400"/>
              <a:gd name="connsiteX11" fmla="*/ 102376 w 667823"/>
              <a:gd name="connsiteY11" fmla="*/ 1019175 h 1894400"/>
              <a:gd name="connsiteX12" fmla="*/ 121426 w 667823"/>
              <a:gd name="connsiteY12" fmla="*/ 1041400 h 1894400"/>
              <a:gd name="connsiteX13" fmla="*/ 140476 w 667823"/>
              <a:gd name="connsiteY13" fmla="*/ 1139825 h 1894400"/>
              <a:gd name="connsiteX14" fmla="*/ 143651 w 667823"/>
              <a:gd name="connsiteY14" fmla="*/ 1219200 h 1894400"/>
              <a:gd name="connsiteX15" fmla="*/ 165876 w 667823"/>
              <a:gd name="connsiteY15" fmla="*/ 1308100 h 1894400"/>
              <a:gd name="connsiteX16" fmla="*/ 248426 w 667823"/>
              <a:gd name="connsiteY16" fmla="*/ 1504950 h 1894400"/>
              <a:gd name="connsiteX17" fmla="*/ 194451 w 667823"/>
              <a:gd name="connsiteY17" fmla="*/ 1552575 h 1894400"/>
              <a:gd name="connsiteX18" fmla="*/ 159526 w 667823"/>
              <a:gd name="connsiteY18" fmla="*/ 1606550 h 1894400"/>
              <a:gd name="connsiteX19" fmla="*/ 248426 w 667823"/>
              <a:gd name="connsiteY19" fmla="*/ 1704975 h 1894400"/>
              <a:gd name="connsiteX20" fmla="*/ 308751 w 667823"/>
              <a:gd name="connsiteY20" fmla="*/ 1704975 h 1894400"/>
              <a:gd name="connsiteX21" fmla="*/ 397651 w 667823"/>
              <a:gd name="connsiteY21" fmla="*/ 1682750 h 1894400"/>
              <a:gd name="connsiteX22" fmla="*/ 480201 w 667823"/>
              <a:gd name="connsiteY22" fmla="*/ 1752600 h 1894400"/>
              <a:gd name="connsiteX23" fmla="*/ 502426 w 667823"/>
              <a:gd name="connsiteY23" fmla="*/ 1838325 h 1894400"/>
              <a:gd name="connsiteX24" fmla="*/ 604026 w 667823"/>
              <a:gd name="connsiteY24" fmla="*/ 1809750 h 1894400"/>
              <a:gd name="connsiteX25" fmla="*/ 661176 w 667823"/>
              <a:gd name="connsiteY25" fmla="*/ 1885950 h 1894400"/>
              <a:gd name="connsiteX26" fmla="*/ 664351 w 667823"/>
              <a:gd name="connsiteY26" fmla="*/ 1889125 h 1894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667823" h="1894400">
                <a:moveTo>
                  <a:pt x="67451" y="0"/>
                </a:moveTo>
                <a:cubicBezTo>
                  <a:pt x="43638" y="38894"/>
                  <a:pt x="19826" y="77788"/>
                  <a:pt x="16651" y="111125"/>
                </a:cubicBezTo>
                <a:cubicBezTo>
                  <a:pt x="13476" y="144462"/>
                  <a:pt x="32526" y="171979"/>
                  <a:pt x="48401" y="200025"/>
                </a:cubicBezTo>
                <a:cubicBezTo>
                  <a:pt x="64276" y="228071"/>
                  <a:pt x="107668" y="230717"/>
                  <a:pt x="111901" y="279400"/>
                </a:cubicBezTo>
                <a:cubicBezTo>
                  <a:pt x="116134" y="328083"/>
                  <a:pt x="78034" y="441854"/>
                  <a:pt x="73801" y="492125"/>
                </a:cubicBezTo>
                <a:cubicBezTo>
                  <a:pt x="69568" y="542396"/>
                  <a:pt x="88088" y="554038"/>
                  <a:pt x="86501" y="581025"/>
                </a:cubicBezTo>
                <a:cubicBezTo>
                  <a:pt x="84914" y="608012"/>
                  <a:pt x="65863" y="628121"/>
                  <a:pt x="64276" y="654050"/>
                </a:cubicBezTo>
                <a:cubicBezTo>
                  <a:pt x="62688" y="679979"/>
                  <a:pt x="87559" y="715433"/>
                  <a:pt x="76976" y="736600"/>
                </a:cubicBezTo>
                <a:cubicBezTo>
                  <a:pt x="66393" y="757767"/>
                  <a:pt x="7126" y="764117"/>
                  <a:pt x="776" y="781050"/>
                </a:cubicBezTo>
                <a:cubicBezTo>
                  <a:pt x="-5574" y="797983"/>
                  <a:pt x="28822" y="815975"/>
                  <a:pt x="38876" y="838200"/>
                </a:cubicBezTo>
                <a:cubicBezTo>
                  <a:pt x="48930" y="860425"/>
                  <a:pt x="50518" y="884238"/>
                  <a:pt x="61101" y="914400"/>
                </a:cubicBezTo>
                <a:cubicBezTo>
                  <a:pt x="71684" y="944563"/>
                  <a:pt x="92322" y="998008"/>
                  <a:pt x="102376" y="1019175"/>
                </a:cubicBezTo>
                <a:cubicBezTo>
                  <a:pt x="112430" y="1040342"/>
                  <a:pt x="115076" y="1021292"/>
                  <a:pt x="121426" y="1041400"/>
                </a:cubicBezTo>
                <a:cubicBezTo>
                  <a:pt x="127776" y="1061508"/>
                  <a:pt x="136772" y="1110192"/>
                  <a:pt x="140476" y="1139825"/>
                </a:cubicBezTo>
                <a:cubicBezTo>
                  <a:pt x="144180" y="1169458"/>
                  <a:pt x="139418" y="1191154"/>
                  <a:pt x="143651" y="1219200"/>
                </a:cubicBezTo>
                <a:cubicBezTo>
                  <a:pt x="147884" y="1247246"/>
                  <a:pt x="148414" y="1260475"/>
                  <a:pt x="165876" y="1308100"/>
                </a:cubicBezTo>
                <a:cubicBezTo>
                  <a:pt x="183339" y="1355725"/>
                  <a:pt x="243664" y="1464204"/>
                  <a:pt x="248426" y="1504950"/>
                </a:cubicBezTo>
                <a:cubicBezTo>
                  <a:pt x="253188" y="1545696"/>
                  <a:pt x="209268" y="1535642"/>
                  <a:pt x="194451" y="1552575"/>
                </a:cubicBezTo>
                <a:cubicBezTo>
                  <a:pt x="179634" y="1569508"/>
                  <a:pt x="150530" y="1581150"/>
                  <a:pt x="159526" y="1606550"/>
                </a:cubicBezTo>
                <a:cubicBezTo>
                  <a:pt x="168522" y="1631950"/>
                  <a:pt x="223555" y="1688571"/>
                  <a:pt x="248426" y="1704975"/>
                </a:cubicBezTo>
                <a:cubicBezTo>
                  <a:pt x="273297" y="1721379"/>
                  <a:pt x="283880" y="1708679"/>
                  <a:pt x="308751" y="1704975"/>
                </a:cubicBezTo>
                <a:cubicBezTo>
                  <a:pt x="333622" y="1701271"/>
                  <a:pt x="369076" y="1674812"/>
                  <a:pt x="397651" y="1682750"/>
                </a:cubicBezTo>
                <a:cubicBezTo>
                  <a:pt x="426226" y="1690688"/>
                  <a:pt x="462739" y="1726671"/>
                  <a:pt x="480201" y="1752600"/>
                </a:cubicBezTo>
                <a:cubicBezTo>
                  <a:pt x="497663" y="1778529"/>
                  <a:pt x="481789" y="1828800"/>
                  <a:pt x="502426" y="1838325"/>
                </a:cubicBezTo>
                <a:cubicBezTo>
                  <a:pt x="523063" y="1847850"/>
                  <a:pt x="577568" y="1801812"/>
                  <a:pt x="604026" y="1809750"/>
                </a:cubicBezTo>
                <a:cubicBezTo>
                  <a:pt x="630484" y="1817688"/>
                  <a:pt x="661176" y="1885950"/>
                  <a:pt x="661176" y="1885950"/>
                </a:cubicBezTo>
                <a:cubicBezTo>
                  <a:pt x="671230" y="1899179"/>
                  <a:pt x="667790" y="1894152"/>
                  <a:pt x="664351" y="1889125"/>
                </a:cubicBezTo>
              </a:path>
            </a:pathLst>
          </a:custGeom>
          <a:noFill/>
          <a:ln w="22225">
            <a:solidFill>
              <a:schemeClr val="bg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60" name="Ellipse 59">
            <a:extLst>
              <a:ext uri="{FF2B5EF4-FFF2-40B4-BE49-F238E27FC236}">
                <a16:creationId xmlns:a16="http://schemas.microsoft.com/office/drawing/2014/main" id="{BE6673E8-9187-4C3A-A9A1-79DE1E2BBD3C}"/>
              </a:ext>
            </a:extLst>
          </p:cNvPr>
          <p:cNvSpPr/>
          <p:nvPr/>
        </p:nvSpPr>
        <p:spPr>
          <a:xfrm>
            <a:off x="2701970" y="4522882"/>
            <a:ext cx="742267" cy="695325"/>
          </a:xfrm>
          <a:prstGeom prst="ellipse">
            <a:avLst/>
          </a:prstGeom>
          <a:solidFill>
            <a:schemeClr val="accent2"/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 dirty="0"/>
          </a:p>
        </p:txBody>
      </p:sp>
      <p:sp>
        <p:nvSpPr>
          <p:cNvPr id="346" name="ZoneTexte 345">
            <a:extLst>
              <a:ext uri="{FF2B5EF4-FFF2-40B4-BE49-F238E27FC236}">
                <a16:creationId xmlns:a16="http://schemas.microsoft.com/office/drawing/2014/main" id="{2961E3F6-EE32-4B73-94E3-FC0E75547547}"/>
              </a:ext>
            </a:extLst>
          </p:cNvPr>
          <p:cNvSpPr txBox="1"/>
          <p:nvPr/>
        </p:nvSpPr>
        <p:spPr>
          <a:xfrm>
            <a:off x="2535259" y="4763860"/>
            <a:ext cx="1096433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000" b="1" dirty="0">
                <a:solidFill>
                  <a:schemeClr val="bg1"/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Dinant</a:t>
            </a:r>
            <a:endParaRPr lang="fr-BE" sz="1000" b="1" dirty="0">
              <a:solidFill>
                <a:schemeClr val="bg1"/>
              </a:solidFill>
              <a:latin typeface="Aharoni" panose="02010803020104030203" pitchFamily="2" charset="-79"/>
              <a:cs typeface="Aharoni" panose="02010803020104030203" pitchFamily="2" charset="-79"/>
            </a:endParaRPr>
          </a:p>
        </p:txBody>
      </p:sp>
      <p:sp>
        <p:nvSpPr>
          <p:cNvPr id="66" name="Forme libre : forme 65">
            <a:extLst>
              <a:ext uri="{FF2B5EF4-FFF2-40B4-BE49-F238E27FC236}">
                <a16:creationId xmlns:a16="http://schemas.microsoft.com/office/drawing/2014/main" id="{D251F882-F729-4C48-A8B9-57607EFACB00}"/>
              </a:ext>
            </a:extLst>
          </p:cNvPr>
          <p:cNvSpPr/>
          <p:nvPr/>
        </p:nvSpPr>
        <p:spPr>
          <a:xfrm>
            <a:off x="4540250" y="762001"/>
            <a:ext cx="1460500" cy="380236"/>
          </a:xfrm>
          <a:custGeom>
            <a:avLst/>
            <a:gdLst>
              <a:gd name="connsiteX0" fmla="*/ 730250 w 730250"/>
              <a:gd name="connsiteY0" fmla="*/ 279400 h 374697"/>
              <a:gd name="connsiteX1" fmla="*/ 514350 w 730250"/>
              <a:gd name="connsiteY1" fmla="*/ 342900 h 374697"/>
              <a:gd name="connsiteX2" fmla="*/ 228600 w 730250"/>
              <a:gd name="connsiteY2" fmla="*/ 374650 h 374697"/>
              <a:gd name="connsiteX3" fmla="*/ 158750 w 730250"/>
              <a:gd name="connsiteY3" fmla="*/ 349250 h 374697"/>
              <a:gd name="connsiteX4" fmla="*/ 50800 w 730250"/>
              <a:gd name="connsiteY4" fmla="*/ 317500 h 374697"/>
              <a:gd name="connsiteX5" fmla="*/ 76200 w 730250"/>
              <a:gd name="connsiteY5" fmla="*/ 184150 h 374697"/>
              <a:gd name="connsiteX6" fmla="*/ 0 w 730250"/>
              <a:gd name="connsiteY6" fmla="*/ 0 h 374697"/>
              <a:gd name="connsiteX0" fmla="*/ 730250 w 730250"/>
              <a:gd name="connsiteY0" fmla="*/ 279400 h 374697"/>
              <a:gd name="connsiteX1" fmla="*/ 730250 w 730250"/>
              <a:gd name="connsiteY1" fmla="*/ 279400 h 374697"/>
              <a:gd name="connsiteX2" fmla="*/ 514350 w 730250"/>
              <a:gd name="connsiteY2" fmla="*/ 342900 h 374697"/>
              <a:gd name="connsiteX3" fmla="*/ 228600 w 730250"/>
              <a:gd name="connsiteY3" fmla="*/ 374650 h 374697"/>
              <a:gd name="connsiteX4" fmla="*/ 158750 w 730250"/>
              <a:gd name="connsiteY4" fmla="*/ 349250 h 374697"/>
              <a:gd name="connsiteX5" fmla="*/ 50800 w 730250"/>
              <a:gd name="connsiteY5" fmla="*/ 317500 h 374697"/>
              <a:gd name="connsiteX6" fmla="*/ 76200 w 730250"/>
              <a:gd name="connsiteY6" fmla="*/ 184150 h 374697"/>
              <a:gd name="connsiteX7" fmla="*/ 0 w 730250"/>
              <a:gd name="connsiteY7" fmla="*/ 0 h 374697"/>
              <a:gd name="connsiteX0" fmla="*/ 730250 w 1460500"/>
              <a:gd name="connsiteY0" fmla="*/ 279400 h 380236"/>
              <a:gd name="connsiteX1" fmla="*/ 1460500 w 1460500"/>
              <a:gd name="connsiteY1" fmla="*/ 25400 h 380236"/>
              <a:gd name="connsiteX2" fmla="*/ 514350 w 1460500"/>
              <a:gd name="connsiteY2" fmla="*/ 342900 h 380236"/>
              <a:gd name="connsiteX3" fmla="*/ 228600 w 1460500"/>
              <a:gd name="connsiteY3" fmla="*/ 374650 h 380236"/>
              <a:gd name="connsiteX4" fmla="*/ 158750 w 1460500"/>
              <a:gd name="connsiteY4" fmla="*/ 349250 h 380236"/>
              <a:gd name="connsiteX5" fmla="*/ 50800 w 1460500"/>
              <a:gd name="connsiteY5" fmla="*/ 317500 h 380236"/>
              <a:gd name="connsiteX6" fmla="*/ 76200 w 1460500"/>
              <a:gd name="connsiteY6" fmla="*/ 184150 h 380236"/>
              <a:gd name="connsiteX7" fmla="*/ 0 w 1460500"/>
              <a:gd name="connsiteY7" fmla="*/ 0 h 3802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460500" h="380236">
                <a:moveTo>
                  <a:pt x="730250" y="279400"/>
                </a:moveTo>
                <a:lnTo>
                  <a:pt x="1460500" y="25400"/>
                </a:lnTo>
                <a:cubicBezTo>
                  <a:pt x="1424517" y="35983"/>
                  <a:pt x="719667" y="284692"/>
                  <a:pt x="514350" y="342900"/>
                </a:cubicBezTo>
                <a:cubicBezTo>
                  <a:pt x="309033" y="401108"/>
                  <a:pt x="287867" y="373592"/>
                  <a:pt x="228600" y="374650"/>
                </a:cubicBezTo>
                <a:cubicBezTo>
                  <a:pt x="169333" y="375708"/>
                  <a:pt x="188383" y="358775"/>
                  <a:pt x="158750" y="349250"/>
                </a:cubicBezTo>
                <a:cubicBezTo>
                  <a:pt x="129117" y="339725"/>
                  <a:pt x="64558" y="345017"/>
                  <a:pt x="50800" y="317500"/>
                </a:cubicBezTo>
                <a:cubicBezTo>
                  <a:pt x="37042" y="289983"/>
                  <a:pt x="84667" y="237067"/>
                  <a:pt x="76200" y="184150"/>
                </a:cubicBezTo>
                <a:cubicBezTo>
                  <a:pt x="67733" y="131233"/>
                  <a:pt x="33866" y="65616"/>
                  <a:pt x="0" y="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67" name="ZoneTexte 66">
            <a:extLst>
              <a:ext uri="{FF2B5EF4-FFF2-40B4-BE49-F238E27FC236}">
                <a16:creationId xmlns:a16="http://schemas.microsoft.com/office/drawing/2014/main" id="{90D0D322-5D32-4F9A-BF7F-563796B4EB47}"/>
              </a:ext>
            </a:extLst>
          </p:cNvPr>
          <p:cNvSpPr txBox="1"/>
          <p:nvPr/>
        </p:nvSpPr>
        <p:spPr>
          <a:xfrm>
            <a:off x="-209177" y="1797545"/>
            <a:ext cx="3030671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400" b="1" dirty="0"/>
              <a:t>Biodiversité</a:t>
            </a:r>
            <a:endParaRPr lang="fr-BE" sz="1400" b="1" dirty="0"/>
          </a:p>
        </p:txBody>
      </p:sp>
      <p:sp>
        <p:nvSpPr>
          <p:cNvPr id="69" name="Forme libre : forme 68">
            <a:extLst>
              <a:ext uri="{FF2B5EF4-FFF2-40B4-BE49-F238E27FC236}">
                <a16:creationId xmlns:a16="http://schemas.microsoft.com/office/drawing/2014/main" id="{166FC18E-940D-420C-A4B0-42D98637CC33}"/>
              </a:ext>
            </a:extLst>
          </p:cNvPr>
          <p:cNvSpPr/>
          <p:nvPr/>
        </p:nvSpPr>
        <p:spPr>
          <a:xfrm>
            <a:off x="2895600" y="1028700"/>
            <a:ext cx="714375" cy="695325"/>
          </a:xfrm>
          <a:custGeom>
            <a:avLst/>
            <a:gdLst>
              <a:gd name="connsiteX0" fmla="*/ 714375 w 714375"/>
              <a:gd name="connsiteY0" fmla="*/ 695325 h 695325"/>
              <a:gd name="connsiteX1" fmla="*/ 0 w 714375"/>
              <a:gd name="connsiteY1" fmla="*/ 0 h 695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714375" h="695325">
                <a:moveTo>
                  <a:pt x="714375" y="695325"/>
                </a:moveTo>
                <a:lnTo>
                  <a:pt x="0" y="0"/>
                </a:ln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71" name="Forme libre : forme 70">
            <a:extLst>
              <a:ext uri="{FF2B5EF4-FFF2-40B4-BE49-F238E27FC236}">
                <a16:creationId xmlns:a16="http://schemas.microsoft.com/office/drawing/2014/main" id="{582C994E-1EAA-463F-B742-4C8BA1997D98}"/>
              </a:ext>
            </a:extLst>
          </p:cNvPr>
          <p:cNvSpPr/>
          <p:nvPr/>
        </p:nvSpPr>
        <p:spPr>
          <a:xfrm>
            <a:off x="7981950" y="4393640"/>
            <a:ext cx="1685925" cy="578410"/>
          </a:xfrm>
          <a:custGeom>
            <a:avLst/>
            <a:gdLst>
              <a:gd name="connsiteX0" fmla="*/ 0 w 1685925"/>
              <a:gd name="connsiteY0" fmla="*/ 578410 h 578410"/>
              <a:gd name="connsiteX1" fmla="*/ 276225 w 1685925"/>
              <a:gd name="connsiteY1" fmla="*/ 378385 h 578410"/>
              <a:gd name="connsiteX2" fmla="*/ 1114425 w 1685925"/>
              <a:gd name="connsiteY2" fmla="*/ 6910 h 578410"/>
              <a:gd name="connsiteX3" fmla="*/ 1209675 w 1685925"/>
              <a:gd name="connsiteY3" fmla="*/ 140260 h 578410"/>
              <a:gd name="connsiteX4" fmla="*/ 1685925 w 1685925"/>
              <a:gd name="connsiteY4" fmla="*/ 187885 h 5784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85925" h="578410">
                <a:moveTo>
                  <a:pt x="0" y="578410"/>
                </a:moveTo>
                <a:cubicBezTo>
                  <a:pt x="45244" y="526022"/>
                  <a:pt x="90488" y="473635"/>
                  <a:pt x="276225" y="378385"/>
                </a:cubicBezTo>
                <a:cubicBezTo>
                  <a:pt x="461962" y="283135"/>
                  <a:pt x="958850" y="46597"/>
                  <a:pt x="1114425" y="6910"/>
                </a:cubicBezTo>
                <a:cubicBezTo>
                  <a:pt x="1270000" y="-32777"/>
                  <a:pt x="1114425" y="110097"/>
                  <a:pt x="1209675" y="140260"/>
                </a:cubicBezTo>
                <a:cubicBezTo>
                  <a:pt x="1304925" y="170423"/>
                  <a:pt x="1495425" y="179154"/>
                  <a:pt x="1685925" y="187885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74" name="ZoneTexte 73">
            <a:extLst>
              <a:ext uri="{FF2B5EF4-FFF2-40B4-BE49-F238E27FC236}">
                <a16:creationId xmlns:a16="http://schemas.microsoft.com/office/drawing/2014/main" id="{C6350A61-0940-4561-B30C-9AD6C0FE5CAB}"/>
              </a:ext>
            </a:extLst>
          </p:cNvPr>
          <p:cNvSpPr txBox="1"/>
          <p:nvPr/>
        </p:nvSpPr>
        <p:spPr>
          <a:xfrm>
            <a:off x="391889" y="2397474"/>
            <a:ext cx="232031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Sites de Grand Intérêt Biologique</a:t>
            </a:r>
            <a:endParaRPr lang="fr-BE" sz="1100" dirty="0"/>
          </a:p>
        </p:txBody>
      </p:sp>
      <p:sp>
        <p:nvSpPr>
          <p:cNvPr id="76" name="Forme libre : forme 75">
            <a:extLst>
              <a:ext uri="{FF2B5EF4-FFF2-40B4-BE49-F238E27FC236}">
                <a16:creationId xmlns:a16="http://schemas.microsoft.com/office/drawing/2014/main" id="{F2E090C2-67D7-46C3-9148-79B45AA6EBF3}"/>
              </a:ext>
            </a:extLst>
          </p:cNvPr>
          <p:cNvSpPr/>
          <p:nvPr/>
        </p:nvSpPr>
        <p:spPr>
          <a:xfrm>
            <a:off x="98416" y="2457383"/>
            <a:ext cx="235086" cy="196167"/>
          </a:xfrm>
          <a:custGeom>
            <a:avLst/>
            <a:gdLst>
              <a:gd name="connsiteX0" fmla="*/ 204899 w 424322"/>
              <a:gd name="connsiteY0" fmla="*/ 139009 h 387565"/>
              <a:gd name="connsiteX1" fmla="*/ 309674 w 424322"/>
              <a:gd name="connsiteY1" fmla="*/ 5659 h 387565"/>
              <a:gd name="connsiteX2" fmla="*/ 423974 w 424322"/>
              <a:gd name="connsiteY2" fmla="*/ 43759 h 387565"/>
              <a:gd name="connsiteX3" fmla="*/ 347774 w 424322"/>
              <a:gd name="connsiteY3" fmla="*/ 215209 h 387565"/>
              <a:gd name="connsiteX4" fmla="*/ 423974 w 424322"/>
              <a:gd name="connsiteY4" fmla="*/ 319984 h 387565"/>
              <a:gd name="connsiteX5" fmla="*/ 338249 w 424322"/>
              <a:gd name="connsiteY5" fmla="*/ 386659 h 387565"/>
              <a:gd name="connsiteX6" fmla="*/ 233474 w 424322"/>
              <a:gd name="connsiteY6" fmla="*/ 272359 h 387565"/>
              <a:gd name="connsiteX7" fmla="*/ 71549 w 424322"/>
              <a:gd name="connsiteY7" fmla="*/ 291409 h 387565"/>
              <a:gd name="connsiteX8" fmla="*/ 4874 w 424322"/>
              <a:gd name="connsiteY8" fmla="*/ 110434 h 387565"/>
              <a:gd name="connsiteX9" fmla="*/ 204899 w 424322"/>
              <a:gd name="connsiteY9" fmla="*/ 139009 h 3875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24322" h="387565">
                <a:moveTo>
                  <a:pt x="204899" y="139009"/>
                </a:moveTo>
                <a:cubicBezTo>
                  <a:pt x="255699" y="121547"/>
                  <a:pt x="273162" y="21534"/>
                  <a:pt x="309674" y="5659"/>
                </a:cubicBezTo>
                <a:cubicBezTo>
                  <a:pt x="346187" y="-10216"/>
                  <a:pt x="417624" y="8834"/>
                  <a:pt x="423974" y="43759"/>
                </a:cubicBezTo>
                <a:cubicBezTo>
                  <a:pt x="430324" y="78684"/>
                  <a:pt x="347774" y="169172"/>
                  <a:pt x="347774" y="215209"/>
                </a:cubicBezTo>
                <a:cubicBezTo>
                  <a:pt x="347774" y="261246"/>
                  <a:pt x="425562" y="291409"/>
                  <a:pt x="423974" y="319984"/>
                </a:cubicBezTo>
                <a:cubicBezTo>
                  <a:pt x="422387" y="348559"/>
                  <a:pt x="369999" y="394596"/>
                  <a:pt x="338249" y="386659"/>
                </a:cubicBezTo>
                <a:cubicBezTo>
                  <a:pt x="306499" y="378722"/>
                  <a:pt x="277924" y="288234"/>
                  <a:pt x="233474" y="272359"/>
                </a:cubicBezTo>
                <a:cubicBezTo>
                  <a:pt x="189024" y="256484"/>
                  <a:pt x="109649" y="318396"/>
                  <a:pt x="71549" y="291409"/>
                </a:cubicBezTo>
                <a:cubicBezTo>
                  <a:pt x="33449" y="264422"/>
                  <a:pt x="-15763" y="139009"/>
                  <a:pt x="4874" y="110434"/>
                </a:cubicBezTo>
                <a:cubicBezTo>
                  <a:pt x="25511" y="81859"/>
                  <a:pt x="154099" y="156471"/>
                  <a:pt x="204899" y="139009"/>
                </a:cubicBezTo>
                <a:close/>
              </a:path>
            </a:pathLst>
          </a:custGeom>
          <a:solidFill>
            <a:schemeClr val="accent6">
              <a:lumMod val="75000"/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78" name="ZoneTexte 77">
            <a:extLst>
              <a:ext uri="{FF2B5EF4-FFF2-40B4-BE49-F238E27FC236}">
                <a16:creationId xmlns:a16="http://schemas.microsoft.com/office/drawing/2014/main" id="{3211F6C3-71FB-4110-B462-43A67618D13D}"/>
              </a:ext>
            </a:extLst>
          </p:cNvPr>
          <p:cNvSpPr txBox="1"/>
          <p:nvPr/>
        </p:nvSpPr>
        <p:spPr>
          <a:xfrm>
            <a:off x="383594" y="2093800"/>
            <a:ext cx="232031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Zones Natura 2000</a:t>
            </a:r>
            <a:endParaRPr lang="fr-BE" sz="1100" dirty="0"/>
          </a:p>
        </p:txBody>
      </p:sp>
      <p:sp>
        <p:nvSpPr>
          <p:cNvPr id="81" name="Forme libre : forme 80">
            <a:extLst>
              <a:ext uri="{FF2B5EF4-FFF2-40B4-BE49-F238E27FC236}">
                <a16:creationId xmlns:a16="http://schemas.microsoft.com/office/drawing/2014/main" id="{A6D789E5-833F-4208-A947-7DAC4E234DCA}"/>
              </a:ext>
            </a:extLst>
          </p:cNvPr>
          <p:cNvSpPr/>
          <p:nvPr/>
        </p:nvSpPr>
        <p:spPr>
          <a:xfrm>
            <a:off x="103921" y="2132660"/>
            <a:ext cx="235086" cy="196167"/>
          </a:xfrm>
          <a:custGeom>
            <a:avLst/>
            <a:gdLst>
              <a:gd name="connsiteX0" fmla="*/ 204899 w 424322"/>
              <a:gd name="connsiteY0" fmla="*/ 139009 h 387565"/>
              <a:gd name="connsiteX1" fmla="*/ 309674 w 424322"/>
              <a:gd name="connsiteY1" fmla="*/ 5659 h 387565"/>
              <a:gd name="connsiteX2" fmla="*/ 423974 w 424322"/>
              <a:gd name="connsiteY2" fmla="*/ 43759 h 387565"/>
              <a:gd name="connsiteX3" fmla="*/ 347774 w 424322"/>
              <a:gd name="connsiteY3" fmla="*/ 215209 h 387565"/>
              <a:gd name="connsiteX4" fmla="*/ 423974 w 424322"/>
              <a:gd name="connsiteY4" fmla="*/ 319984 h 387565"/>
              <a:gd name="connsiteX5" fmla="*/ 338249 w 424322"/>
              <a:gd name="connsiteY5" fmla="*/ 386659 h 387565"/>
              <a:gd name="connsiteX6" fmla="*/ 233474 w 424322"/>
              <a:gd name="connsiteY6" fmla="*/ 272359 h 387565"/>
              <a:gd name="connsiteX7" fmla="*/ 71549 w 424322"/>
              <a:gd name="connsiteY7" fmla="*/ 291409 h 387565"/>
              <a:gd name="connsiteX8" fmla="*/ 4874 w 424322"/>
              <a:gd name="connsiteY8" fmla="*/ 110434 h 387565"/>
              <a:gd name="connsiteX9" fmla="*/ 204899 w 424322"/>
              <a:gd name="connsiteY9" fmla="*/ 139009 h 3875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24322" h="387565">
                <a:moveTo>
                  <a:pt x="204899" y="139009"/>
                </a:moveTo>
                <a:cubicBezTo>
                  <a:pt x="255699" y="121547"/>
                  <a:pt x="273162" y="21534"/>
                  <a:pt x="309674" y="5659"/>
                </a:cubicBezTo>
                <a:cubicBezTo>
                  <a:pt x="346187" y="-10216"/>
                  <a:pt x="417624" y="8834"/>
                  <a:pt x="423974" y="43759"/>
                </a:cubicBezTo>
                <a:cubicBezTo>
                  <a:pt x="430324" y="78684"/>
                  <a:pt x="347774" y="169172"/>
                  <a:pt x="347774" y="215209"/>
                </a:cubicBezTo>
                <a:cubicBezTo>
                  <a:pt x="347774" y="261246"/>
                  <a:pt x="425562" y="291409"/>
                  <a:pt x="423974" y="319984"/>
                </a:cubicBezTo>
                <a:cubicBezTo>
                  <a:pt x="422387" y="348559"/>
                  <a:pt x="369999" y="394596"/>
                  <a:pt x="338249" y="386659"/>
                </a:cubicBezTo>
                <a:cubicBezTo>
                  <a:pt x="306499" y="378722"/>
                  <a:pt x="277924" y="288234"/>
                  <a:pt x="233474" y="272359"/>
                </a:cubicBezTo>
                <a:cubicBezTo>
                  <a:pt x="189024" y="256484"/>
                  <a:pt x="109649" y="318396"/>
                  <a:pt x="71549" y="291409"/>
                </a:cubicBezTo>
                <a:cubicBezTo>
                  <a:pt x="33449" y="264422"/>
                  <a:pt x="-15763" y="139009"/>
                  <a:pt x="4874" y="110434"/>
                </a:cubicBezTo>
                <a:cubicBezTo>
                  <a:pt x="25511" y="81859"/>
                  <a:pt x="154099" y="156471"/>
                  <a:pt x="204899" y="139009"/>
                </a:cubicBezTo>
                <a:close/>
              </a:path>
            </a:pathLst>
          </a:custGeom>
          <a:noFill/>
          <a:ln w="15875">
            <a:solidFill>
              <a:schemeClr val="accent6"/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7" name="Graphique 35" descr="Cigogne bébé avec un remplissage uni">
            <a:extLst>
              <a:ext uri="{FF2B5EF4-FFF2-40B4-BE49-F238E27FC236}">
                <a16:creationId xmlns:a16="http://schemas.microsoft.com/office/drawing/2014/main" id="{E94C8F38-0EDF-44E3-B692-CEF4B0BE7768}"/>
              </a:ext>
            </a:extLst>
          </p:cNvPr>
          <p:cNvSpPr/>
          <p:nvPr/>
        </p:nvSpPr>
        <p:spPr>
          <a:xfrm>
            <a:off x="123709" y="2773201"/>
            <a:ext cx="224231" cy="316230"/>
          </a:xfrm>
          <a:custGeom>
            <a:avLst/>
            <a:gdLst>
              <a:gd name="connsiteX0" fmla="*/ 287785 w 340320"/>
              <a:gd name="connsiteY0" fmla="*/ 50566 h 435127"/>
              <a:gd name="connsiteX1" fmla="*/ 298218 w 340320"/>
              <a:gd name="connsiteY1" fmla="*/ 43171 h 435127"/>
              <a:gd name="connsiteX2" fmla="*/ 308729 w 340320"/>
              <a:gd name="connsiteY2" fmla="*/ 14813 h 435127"/>
              <a:gd name="connsiteX3" fmla="*/ 280380 w 340320"/>
              <a:gd name="connsiteY3" fmla="*/ 25333 h 435127"/>
              <a:gd name="connsiteX4" fmla="*/ 274687 w 340320"/>
              <a:gd name="connsiteY4" fmla="*/ 32655 h 435127"/>
              <a:gd name="connsiteX5" fmla="*/ 268989 w 340320"/>
              <a:gd name="connsiteY5" fmla="*/ 25333 h 435127"/>
              <a:gd name="connsiteX6" fmla="*/ 240626 w 340320"/>
              <a:gd name="connsiteY6" fmla="*/ 14822 h 435127"/>
              <a:gd name="connsiteX7" fmla="*/ 248064 w 340320"/>
              <a:gd name="connsiteY7" fmla="*/ 39695 h 435127"/>
              <a:gd name="connsiteX8" fmla="*/ 194294 w 340320"/>
              <a:gd name="connsiteY8" fmla="*/ 30550 h 435127"/>
              <a:gd name="connsiteX9" fmla="*/ 157020 w 340320"/>
              <a:gd name="connsiteY9" fmla="*/ 178 h 435127"/>
              <a:gd name="connsiteX10" fmla="*/ 135501 w 340320"/>
              <a:gd name="connsiteY10" fmla="*/ 10928 h 435127"/>
              <a:gd name="connsiteX11" fmla="*/ 132866 w 340320"/>
              <a:gd name="connsiteY11" fmla="*/ 13471 h 435127"/>
              <a:gd name="connsiteX12" fmla="*/ 121558 w 340320"/>
              <a:gd name="connsiteY12" fmla="*/ 72861 h 435127"/>
              <a:gd name="connsiteX13" fmla="*/ 150592 w 340320"/>
              <a:gd name="connsiteY13" fmla="*/ 163173 h 435127"/>
              <a:gd name="connsiteX14" fmla="*/ 100832 w 340320"/>
              <a:gd name="connsiteY14" fmla="*/ 153406 h 435127"/>
              <a:gd name="connsiteX15" fmla="*/ 55166 w 340320"/>
              <a:gd name="connsiteY15" fmla="*/ 164169 h 435127"/>
              <a:gd name="connsiteX16" fmla="*/ 28130 w 340320"/>
              <a:gd name="connsiteY16" fmla="*/ 137128 h 435127"/>
              <a:gd name="connsiteX17" fmla="*/ 0 w 340320"/>
              <a:gd name="connsiteY17" fmla="*/ 198590 h 435127"/>
              <a:gd name="connsiteX18" fmla="*/ 82455 w 340320"/>
              <a:gd name="connsiteY18" fmla="*/ 280360 h 435127"/>
              <a:gd name="connsiteX19" fmla="*/ 87511 w 340320"/>
              <a:gd name="connsiteY19" fmla="*/ 281089 h 435127"/>
              <a:gd name="connsiteX20" fmla="*/ 87511 w 340320"/>
              <a:gd name="connsiteY20" fmla="*/ 422973 h 435127"/>
              <a:gd name="connsiteX21" fmla="*/ 99665 w 340320"/>
              <a:gd name="connsiteY21" fmla="*/ 435128 h 435127"/>
              <a:gd name="connsiteX22" fmla="*/ 136128 w 340320"/>
              <a:gd name="connsiteY22" fmla="*/ 435128 h 435127"/>
              <a:gd name="connsiteX23" fmla="*/ 148282 w 340320"/>
              <a:gd name="connsiteY23" fmla="*/ 422973 h 435127"/>
              <a:gd name="connsiteX24" fmla="*/ 136128 w 340320"/>
              <a:gd name="connsiteY24" fmla="*/ 410819 h 435127"/>
              <a:gd name="connsiteX25" fmla="*/ 111820 w 340320"/>
              <a:gd name="connsiteY25" fmla="*/ 410819 h 435127"/>
              <a:gd name="connsiteX26" fmla="*/ 111820 w 340320"/>
              <a:gd name="connsiteY26" fmla="*/ 281327 h 435127"/>
              <a:gd name="connsiteX27" fmla="*/ 194469 w 340320"/>
              <a:gd name="connsiteY27" fmla="*/ 194472 h 435127"/>
              <a:gd name="connsiteX28" fmla="*/ 193915 w 340320"/>
              <a:gd name="connsiteY28" fmla="*/ 192328 h 435127"/>
              <a:gd name="connsiteX29" fmla="*/ 191416 w 340320"/>
              <a:gd name="connsiteY29" fmla="*/ 178964 h 435127"/>
              <a:gd name="connsiteX30" fmla="*/ 153937 w 340320"/>
              <a:gd name="connsiteY30" fmla="*/ 62384 h 435127"/>
              <a:gd name="connsiteX31" fmla="*/ 152600 w 340320"/>
              <a:gd name="connsiteY31" fmla="*/ 53483 h 435127"/>
              <a:gd name="connsiteX32" fmla="*/ 258274 w 340320"/>
              <a:gd name="connsiteY32" fmla="*/ 53483 h 435127"/>
              <a:gd name="connsiteX33" fmla="*/ 209054 w 340320"/>
              <a:gd name="connsiteY33" fmla="*/ 161000 h 435127"/>
              <a:gd name="connsiteX34" fmla="*/ 274687 w 340320"/>
              <a:gd name="connsiteY34" fmla="*/ 226633 h 435127"/>
              <a:gd name="connsiteX35" fmla="*/ 340320 w 340320"/>
              <a:gd name="connsiteY35" fmla="*/ 161000 h 435127"/>
              <a:gd name="connsiteX36" fmla="*/ 287785 w 340320"/>
              <a:gd name="connsiteY36" fmla="*/ 50566 h 435127"/>
              <a:gd name="connsiteX37" fmla="*/ 274658 w 340320"/>
              <a:gd name="connsiteY37" fmla="*/ 150897 h 435127"/>
              <a:gd name="connsiteX38" fmla="*/ 243664 w 340320"/>
              <a:gd name="connsiteY38" fmla="*/ 119903 h 435127"/>
              <a:gd name="connsiteX39" fmla="*/ 274658 w 340320"/>
              <a:gd name="connsiteY39" fmla="*/ 65068 h 435127"/>
              <a:gd name="connsiteX40" fmla="*/ 305651 w 340320"/>
              <a:gd name="connsiteY40" fmla="*/ 119903 h 435127"/>
              <a:gd name="connsiteX41" fmla="*/ 274687 w 340320"/>
              <a:gd name="connsiteY41" fmla="*/ 150907 h 435127"/>
              <a:gd name="connsiteX0" fmla="*/ 287785 w 308893"/>
              <a:gd name="connsiteY0" fmla="*/ 50566 h 435128"/>
              <a:gd name="connsiteX1" fmla="*/ 298218 w 308893"/>
              <a:gd name="connsiteY1" fmla="*/ 43171 h 435128"/>
              <a:gd name="connsiteX2" fmla="*/ 308729 w 308893"/>
              <a:gd name="connsiteY2" fmla="*/ 14813 h 435128"/>
              <a:gd name="connsiteX3" fmla="*/ 280380 w 308893"/>
              <a:gd name="connsiteY3" fmla="*/ 25333 h 435128"/>
              <a:gd name="connsiteX4" fmla="*/ 274687 w 308893"/>
              <a:gd name="connsiteY4" fmla="*/ 32655 h 435128"/>
              <a:gd name="connsiteX5" fmla="*/ 268989 w 308893"/>
              <a:gd name="connsiteY5" fmla="*/ 25333 h 435128"/>
              <a:gd name="connsiteX6" fmla="*/ 240626 w 308893"/>
              <a:gd name="connsiteY6" fmla="*/ 14822 h 435128"/>
              <a:gd name="connsiteX7" fmla="*/ 248064 w 308893"/>
              <a:gd name="connsiteY7" fmla="*/ 39695 h 435128"/>
              <a:gd name="connsiteX8" fmla="*/ 194294 w 308893"/>
              <a:gd name="connsiteY8" fmla="*/ 30550 h 435128"/>
              <a:gd name="connsiteX9" fmla="*/ 157020 w 308893"/>
              <a:gd name="connsiteY9" fmla="*/ 178 h 435128"/>
              <a:gd name="connsiteX10" fmla="*/ 135501 w 308893"/>
              <a:gd name="connsiteY10" fmla="*/ 10928 h 435128"/>
              <a:gd name="connsiteX11" fmla="*/ 132866 w 308893"/>
              <a:gd name="connsiteY11" fmla="*/ 13471 h 435128"/>
              <a:gd name="connsiteX12" fmla="*/ 121558 w 308893"/>
              <a:gd name="connsiteY12" fmla="*/ 72861 h 435128"/>
              <a:gd name="connsiteX13" fmla="*/ 150592 w 308893"/>
              <a:gd name="connsiteY13" fmla="*/ 163173 h 435128"/>
              <a:gd name="connsiteX14" fmla="*/ 100832 w 308893"/>
              <a:gd name="connsiteY14" fmla="*/ 153406 h 435128"/>
              <a:gd name="connsiteX15" fmla="*/ 55166 w 308893"/>
              <a:gd name="connsiteY15" fmla="*/ 164169 h 435128"/>
              <a:gd name="connsiteX16" fmla="*/ 28130 w 308893"/>
              <a:gd name="connsiteY16" fmla="*/ 137128 h 435128"/>
              <a:gd name="connsiteX17" fmla="*/ 0 w 308893"/>
              <a:gd name="connsiteY17" fmla="*/ 198590 h 435128"/>
              <a:gd name="connsiteX18" fmla="*/ 82455 w 308893"/>
              <a:gd name="connsiteY18" fmla="*/ 280360 h 435128"/>
              <a:gd name="connsiteX19" fmla="*/ 87511 w 308893"/>
              <a:gd name="connsiteY19" fmla="*/ 281089 h 435128"/>
              <a:gd name="connsiteX20" fmla="*/ 87511 w 308893"/>
              <a:gd name="connsiteY20" fmla="*/ 422973 h 435128"/>
              <a:gd name="connsiteX21" fmla="*/ 99665 w 308893"/>
              <a:gd name="connsiteY21" fmla="*/ 435128 h 435128"/>
              <a:gd name="connsiteX22" fmla="*/ 136128 w 308893"/>
              <a:gd name="connsiteY22" fmla="*/ 435128 h 435128"/>
              <a:gd name="connsiteX23" fmla="*/ 148282 w 308893"/>
              <a:gd name="connsiteY23" fmla="*/ 422973 h 435128"/>
              <a:gd name="connsiteX24" fmla="*/ 136128 w 308893"/>
              <a:gd name="connsiteY24" fmla="*/ 410819 h 435128"/>
              <a:gd name="connsiteX25" fmla="*/ 111820 w 308893"/>
              <a:gd name="connsiteY25" fmla="*/ 410819 h 435128"/>
              <a:gd name="connsiteX26" fmla="*/ 111820 w 308893"/>
              <a:gd name="connsiteY26" fmla="*/ 281327 h 435128"/>
              <a:gd name="connsiteX27" fmla="*/ 194469 w 308893"/>
              <a:gd name="connsiteY27" fmla="*/ 194472 h 435128"/>
              <a:gd name="connsiteX28" fmla="*/ 193915 w 308893"/>
              <a:gd name="connsiteY28" fmla="*/ 192328 h 435128"/>
              <a:gd name="connsiteX29" fmla="*/ 191416 w 308893"/>
              <a:gd name="connsiteY29" fmla="*/ 178964 h 435128"/>
              <a:gd name="connsiteX30" fmla="*/ 153937 w 308893"/>
              <a:gd name="connsiteY30" fmla="*/ 62384 h 435128"/>
              <a:gd name="connsiteX31" fmla="*/ 152600 w 308893"/>
              <a:gd name="connsiteY31" fmla="*/ 53483 h 435128"/>
              <a:gd name="connsiteX32" fmla="*/ 258274 w 308893"/>
              <a:gd name="connsiteY32" fmla="*/ 53483 h 435128"/>
              <a:gd name="connsiteX33" fmla="*/ 209054 w 308893"/>
              <a:gd name="connsiteY33" fmla="*/ 161000 h 435128"/>
              <a:gd name="connsiteX34" fmla="*/ 274687 w 308893"/>
              <a:gd name="connsiteY34" fmla="*/ 226633 h 435128"/>
              <a:gd name="connsiteX35" fmla="*/ 287785 w 308893"/>
              <a:gd name="connsiteY35" fmla="*/ 50566 h 435128"/>
              <a:gd name="connsiteX36" fmla="*/ 274658 w 308893"/>
              <a:gd name="connsiteY36" fmla="*/ 150897 h 435128"/>
              <a:gd name="connsiteX37" fmla="*/ 243664 w 308893"/>
              <a:gd name="connsiteY37" fmla="*/ 119903 h 435128"/>
              <a:gd name="connsiteX38" fmla="*/ 274658 w 308893"/>
              <a:gd name="connsiteY38" fmla="*/ 65068 h 435128"/>
              <a:gd name="connsiteX39" fmla="*/ 305651 w 308893"/>
              <a:gd name="connsiteY39" fmla="*/ 119903 h 435128"/>
              <a:gd name="connsiteX40" fmla="*/ 274687 w 308893"/>
              <a:gd name="connsiteY40" fmla="*/ 150907 h 435128"/>
              <a:gd name="connsiteX41" fmla="*/ 274658 w 308893"/>
              <a:gd name="connsiteY41" fmla="*/ 150897 h 435128"/>
              <a:gd name="connsiteX0" fmla="*/ 287785 w 308893"/>
              <a:gd name="connsiteY0" fmla="*/ 50566 h 435128"/>
              <a:gd name="connsiteX1" fmla="*/ 298218 w 308893"/>
              <a:gd name="connsiteY1" fmla="*/ 43171 h 435128"/>
              <a:gd name="connsiteX2" fmla="*/ 308729 w 308893"/>
              <a:gd name="connsiteY2" fmla="*/ 14813 h 435128"/>
              <a:gd name="connsiteX3" fmla="*/ 280380 w 308893"/>
              <a:gd name="connsiteY3" fmla="*/ 25333 h 435128"/>
              <a:gd name="connsiteX4" fmla="*/ 274687 w 308893"/>
              <a:gd name="connsiteY4" fmla="*/ 32655 h 435128"/>
              <a:gd name="connsiteX5" fmla="*/ 268989 w 308893"/>
              <a:gd name="connsiteY5" fmla="*/ 25333 h 435128"/>
              <a:gd name="connsiteX6" fmla="*/ 240626 w 308893"/>
              <a:gd name="connsiteY6" fmla="*/ 14822 h 435128"/>
              <a:gd name="connsiteX7" fmla="*/ 248064 w 308893"/>
              <a:gd name="connsiteY7" fmla="*/ 39695 h 435128"/>
              <a:gd name="connsiteX8" fmla="*/ 194294 w 308893"/>
              <a:gd name="connsiteY8" fmla="*/ 30550 h 435128"/>
              <a:gd name="connsiteX9" fmla="*/ 157020 w 308893"/>
              <a:gd name="connsiteY9" fmla="*/ 178 h 435128"/>
              <a:gd name="connsiteX10" fmla="*/ 135501 w 308893"/>
              <a:gd name="connsiteY10" fmla="*/ 10928 h 435128"/>
              <a:gd name="connsiteX11" fmla="*/ 132866 w 308893"/>
              <a:gd name="connsiteY11" fmla="*/ 13471 h 435128"/>
              <a:gd name="connsiteX12" fmla="*/ 121558 w 308893"/>
              <a:gd name="connsiteY12" fmla="*/ 72861 h 435128"/>
              <a:gd name="connsiteX13" fmla="*/ 150592 w 308893"/>
              <a:gd name="connsiteY13" fmla="*/ 163173 h 435128"/>
              <a:gd name="connsiteX14" fmla="*/ 100832 w 308893"/>
              <a:gd name="connsiteY14" fmla="*/ 153406 h 435128"/>
              <a:gd name="connsiteX15" fmla="*/ 55166 w 308893"/>
              <a:gd name="connsiteY15" fmla="*/ 164169 h 435128"/>
              <a:gd name="connsiteX16" fmla="*/ 28130 w 308893"/>
              <a:gd name="connsiteY16" fmla="*/ 137128 h 435128"/>
              <a:gd name="connsiteX17" fmla="*/ 0 w 308893"/>
              <a:gd name="connsiteY17" fmla="*/ 198590 h 435128"/>
              <a:gd name="connsiteX18" fmla="*/ 82455 w 308893"/>
              <a:gd name="connsiteY18" fmla="*/ 280360 h 435128"/>
              <a:gd name="connsiteX19" fmla="*/ 87511 w 308893"/>
              <a:gd name="connsiteY19" fmla="*/ 281089 h 435128"/>
              <a:gd name="connsiteX20" fmla="*/ 87511 w 308893"/>
              <a:gd name="connsiteY20" fmla="*/ 422973 h 435128"/>
              <a:gd name="connsiteX21" fmla="*/ 99665 w 308893"/>
              <a:gd name="connsiteY21" fmla="*/ 435128 h 435128"/>
              <a:gd name="connsiteX22" fmla="*/ 136128 w 308893"/>
              <a:gd name="connsiteY22" fmla="*/ 435128 h 435128"/>
              <a:gd name="connsiteX23" fmla="*/ 148282 w 308893"/>
              <a:gd name="connsiteY23" fmla="*/ 422973 h 435128"/>
              <a:gd name="connsiteX24" fmla="*/ 136128 w 308893"/>
              <a:gd name="connsiteY24" fmla="*/ 410819 h 435128"/>
              <a:gd name="connsiteX25" fmla="*/ 111820 w 308893"/>
              <a:gd name="connsiteY25" fmla="*/ 410819 h 435128"/>
              <a:gd name="connsiteX26" fmla="*/ 111820 w 308893"/>
              <a:gd name="connsiteY26" fmla="*/ 281327 h 435128"/>
              <a:gd name="connsiteX27" fmla="*/ 194469 w 308893"/>
              <a:gd name="connsiteY27" fmla="*/ 194472 h 435128"/>
              <a:gd name="connsiteX28" fmla="*/ 193915 w 308893"/>
              <a:gd name="connsiteY28" fmla="*/ 192328 h 435128"/>
              <a:gd name="connsiteX29" fmla="*/ 191416 w 308893"/>
              <a:gd name="connsiteY29" fmla="*/ 178964 h 435128"/>
              <a:gd name="connsiteX30" fmla="*/ 153937 w 308893"/>
              <a:gd name="connsiteY30" fmla="*/ 62384 h 435128"/>
              <a:gd name="connsiteX31" fmla="*/ 152600 w 308893"/>
              <a:gd name="connsiteY31" fmla="*/ 53483 h 435128"/>
              <a:gd name="connsiteX32" fmla="*/ 258274 w 308893"/>
              <a:gd name="connsiteY32" fmla="*/ 53483 h 435128"/>
              <a:gd name="connsiteX33" fmla="*/ 209054 w 308893"/>
              <a:gd name="connsiteY33" fmla="*/ 161000 h 435128"/>
              <a:gd name="connsiteX34" fmla="*/ 287785 w 308893"/>
              <a:gd name="connsiteY34" fmla="*/ 50566 h 435128"/>
              <a:gd name="connsiteX35" fmla="*/ 274658 w 308893"/>
              <a:gd name="connsiteY35" fmla="*/ 150897 h 435128"/>
              <a:gd name="connsiteX36" fmla="*/ 243664 w 308893"/>
              <a:gd name="connsiteY36" fmla="*/ 119903 h 435128"/>
              <a:gd name="connsiteX37" fmla="*/ 274658 w 308893"/>
              <a:gd name="connsiteY37" fmla="*/ 65068 h 435128"/>
              <a:gd name="connsiteX38" fmla="*/ 305651 w 308893"/>
              <a:gd name="connsiteY38" fmla="*/ 119903 h 435128"/>
              <a:gd name="connsiteX39" fmla="*/ 274687 w 308893"/>
              <a:gd name="connsiteY39" fmla="*/ 150907 h 435128"/>
              <a:gd name="connsiteX40" fmla="*/ 274658 w 308893"/>
              <a:gd name="connsiteY40" fmla="*/ 150897 h 435128"/>
              <a:gd name="connsiteX0" fmla="*/ 287785 w 308893"/>
              <a:gd name="connsiteY0" fmla="*/ 50566 h 435128"/>
              <a:gd name="connsiteX1" fmla="*/ 298218 w 308893"/>
              <a:gd name="connsiteY1" fmla="*/ 43171 h 435128"/>
              <a:gd name="connsiteX2" fmla="*/ 308729 w 308893"/>
              <a:gd name="connsiteY2" fmla="*/ 14813 h 435128"/>
              <a:gd name="connsiteX3" fmla="*/ 280380 w 308893"/>
              <a:gd name="connsiteY3" fmla="*/ 25333 h 435128"/>
              <a:gd name="connsiteX4" fmla="*/ 274687 w 308893"/>
              <a:gd name="connsiteY4" fmla="*/ 32655 h 435128"/>
              <a:gd name="connsiteX5" fmla="*/ 268989 w 308893"/>
              <a:gd name="connsiteY5" fmla="*/ 25333 h 435128"/>
              <a:gd name="connsiteX6" fmla="*/ 240626 w 308893"/>
              <a:gd name="connsiteY6" fmla="*/ 14822 h 435128"/>
              <a:gd name="connsiteX7" fmla="*/ 248064 w 308893"/>
              <a:gd name="connsiteY7" fmla="*/ 39695 h 435128"/>
              <a:gd name="connsiteX8" fmla="*/ 194294 w 308893"/>
              <a:gd name="connsiteY8" fmla="*/ 30550 h 435128"/>
              <a:gd name="connsiteX9" fmla="*/ 157020 w 308893"/>
              <a:gd name="connsiteY9" fmla="*/ 178 h 435128"/>
              <a:gd name="connsiteX10" fmla="*/ 135501 w 308893"/>
              <a:gd name="connsiteY10" fmla="*/ 10928 h 435128"/>
              <a:gd name="connsiteX11" fmla="*/ 132866 w 308893"/>
              <a:gd name="connsiteY11" fmla="*/ 13471 h 435128"/>
              <a:gd name="connsiteX12" fmla="*/ 121558 w 308893"/>
              <a:gd name="connsiteY12" fmla="*/ 72861 h 435128"/>
              <a:gd name="connsiteX13" fmla="*/ 150592 w 308893"/>
              <a:gd name="connsiteY13" fmla="*/ 163173 h 435128"/>
              <a:gd name="connsiteX14" fmla="*/ 100832 w 308893"/>
              <a:gd name="connsiteY14" fmla="*/ 153406 h 435128"/>
              <a:gd name="connsiteX15" fmla="*/ 55166 w 308893"/>
              <a:gd name="connsiteY15" fmla="*/ 164169 h 435128"/>
              <a:gd name="connsiteX16" fmla="*/ 28130 w 308893"/>
              <a:gd name="connsiteY16" fmla="*/ 137128 h 435128"/>
              <a:gd name="connsiteX17" fmla="*/ 0 w 308893"/>
              <a:gd name="connsiteY17" fmla="*/ 198590 h 435128"/>
              <a:gd name="connsiteX18" fmla="*/ 82455 w 308893"/>
              <a:gd name="connsiteY18" fmla="*/ 280360 h 435128"/>
              <a:gd name="connsiteX19" fmla="*/ 87511 w 308893"/>
              <a:gd name="connsiteY19" fmla="*/ 281089 h 435128"/>
              <a:gd name="connsiteX20" fmla="*/ 87511 w 308893"/>
              <a:gd name="connsiteY20" fmla="*/ 422973 h 435128"/>
              <a:gd name="connsiteX21" fmla="*/ 99665 w 308893"/>
              <a:gd name="connsiteY21" fmla="*/ 435128 h 435128"/>
              <a:gd name="connsiteX22" fmla="*/ 136128 w 308893"/>
              <a:gd name="connsiteY22" fmla="*/ 435128 h 435128"/>
              <a:gd name="connsiteX23" fmla="*/ 148282 w 308893"/>
              <a:gd name="connsiteY23" fmla="*/ 422973 h 435128"/>
              <a:gd name="connsiteX24" fmla="*/ 136128 w 308893"/>
              <a:gd name="connsiteY24" fmla="*/ 410819 h 435128"/>
              <a:gd name="connsiteX25" fmla="*/ 111820 w 308893"/>
              <a:gd name="connsiteY25" fmla="*/ 410819 h 435128"/>
              <a:gd name="connsiteX26" fmla="*/ 111820 w 308893"/>
              <a:gd name="connsiteY26" fmla="*/ 281327 h 435128"/>
              <a:gd name="connsiteX27" fmla="*/ 194469 w 308893"/>
              <a:gd name="connsiteY27" fmla="*/ 194472 h 435128"/>
              <a:gd name="connsiteX28" fmla="*/ 193915 w 308893"/>
              <a:gd name="connsiteY28" fmla="*/ 192328 h 435128"/>
              <a:gd name="connsiteX29" fmla="*/ 191416 w 308893"/>
              <a:gd name="connsiteY29" fmla="*/ 178964 h 435128"/>
              <a:gd name="connsiteX30" fmla="*/ 153937 w 308893"/>
              <a:gd name="connsiteY30" fmla="*/ 62384 h 435128"/>
              <a:gd name="connsiteX31" fmla="*/ 152600 w 308893"/>
              <a:gd name="connsiteY31" fmla="*/ 53483 h 435128"/>
              <a:gd name="connsiteX32" fmla="*/ 258274 w 308893"/>
              <a:gd name="connsiteY32" fmla="*/ 53483 h 435128"/>
              <a:gd name="connsiteX33" fmla="*/ 287785 w 308893"/>
              <a:gd name="connsiteY33" fmla="*/ 50566 h 435128"/>
              <a:gd name="connsiteX34" fmla="*/ 274658 w 308893"/>
              <a:gd name="connsiteY34" fmla="*/ 150897 h 435128"/>
              <a:gd name="connsiteX35" fmla="*/ 243664 w 308893"/>
              <a:gd name="connsiteY35" fmla="*/ 119903 h 435128"/>
              <a:gd name="connsiteX36" fmla="*/ 274658 w 308893"/>
              <a:gd name="connsiteY36" fmla="*/ 65068 h 435128"/>
              <a:gd name="connsiteX37" fmla="*/ 305651 w 308893"/>
              <a:gd name="connsiteY37" fmla="*/ 119903 h 435128"/>
              <a:gd name="connsiteX38" fmla="*/ 274687 w 308893"/>
              <a:gd name="connsiteY38" fmla="*/ 150907 h 435128"/>
              <a:gd name="connsiteX39" fmla="*/ 274658 w 308893"/>
              <a:gd name="connsiteY39" fmla="*/ 150897 h 435128"/>
              <a:gd name="connsiteX0" fmla="*/ 287785 w 308893"/>
              <a:gd name="connsiteY0" fmla="*/ 50566 h 435128"/>
              <a:gd name="connsiteX1" fmla="*/ 298218 w 308893"/>
              <a:gd name="connsiteY1" fmla="*/ 43171 h 435128"/>
              <a:gd name="connsiteX2" fmla="*/ 308729 w 308893"/>
              <a:gd name="connsiteY2" fmla="*/ 14813 h 435128"/>
              <a:gd name="connsiteX3" fmla="*/ 280380 w 308893"/>
              <a:gd name="connsiteY3" fmla="*/ 25333 h 435128"/>
              <a:gd name="connsiteX4" fmla="*/ 274687 w 308893"/>
              <a:gd name="connsiteY4" fmla="*/ 32655 h 435128"/>
              <a:gd name="connsiteX5" fmla="*/ 268989 w 308893"/>
              <a:gd name="connsiteY5" fmla="*/ 25333 h 435128"/>
              <a:gd name="connsiteX6" fmla="*/ 240626 w 308893"/>
              <a:gd name="connsiteY6" fmla="*/ 14822 h 435128"/>
              <a:gd name="connsiteX7" fmla="*/ 248064 w 308893"/>
              <a:gd name="connsiteY7" fmla="*/ 39695 h 435128"/>
              <a:gd name="connsiteX8" fmla="*/ 194294 w 308893"/>
              <a:gd name="connsiteY8" fmla="*/ 30550 h 435128"/>
              <a:gd name="connsiteX9" fmla="*/ 157020 w 308893"/>
              <a:gd name="connsiteY9" fmla="*/ 178 h 435128"/>
              <a:gd name="connsiteX10" fmla="*/ 135501 w 308893"/>
              <a:gd name="connsiteY10" fmla="*/ 10928 h 435128"/>
              <a:gd name="connsiteX11" fmla="*/ 132866 w 308893"/>
              <a:gd name="connsiteY11" fmla="*/ 13471 h 435128"/>
              <a:gd name="connsiteX12" fmla="*/ 121558 w 308893"/>
              <a:gd name="connsiteY12" fmla="*/ 72861 h 435128"/>
              <a:gd name="connsiteX13" fmla="*/ 150592 w 308893"/>
              <a:gd name="connsiteY13" fmla="*/ 163173 h 435128"/>
              <a:gd name="connsiteX14" fmla="*/ 100832 w 308893"/>
              <a:gd name="connsiteY14" fmla="*/ 153406 h 435128"/>
              <a:gd name="connsiteX15" fmla="*/ 55166 w 308893"/>
              <a:gd name="connsiteY15" fmla="*/ 164169 h 435128"/>
              <a:gd name="connsiteX16" fmla="*/ 28130 w 308893"/>
              <a:gd name="connsiteY16" fmla="*/ 137128 h 435128"/>
              <a:gd name="connsiteX17" fmla="*/ 0 w 308893"/>
              <a:gd name="connsiteY17" fmla="*/ 198590 h 435128"/>
              <a:gd name="connsiteX18" fmla="*/ 82455 w 308893"/>
              <a:gd name="connsiteY18" fmla="*/ 280360 h 435128"/>
              <a:gd name="connsiteX19" fmla="*/ 87511 w 308893"/>
              <a:gd name="connsiteY19" fmla="*/ 281089 h 435128"/>
              <a:gd name="connsiteX20" fmla="*/ 87511 w 308893"/>
              <a:gd name="connsiteY20" fmla="*/ 422973 h 435128"/>
              <a:gd name="connsiteX21" fmla="*/ 99665 w 308893"/>
              <a:gd name="connsiteY21" fmla="*/ 435128 h 435128"/>
              <a:gd name="connsiteX22" fmla="*/ 136128 w 308893"/>
              <a:gd name="connsiteY22" fmla="*/ 435128 h 435128"/>
              <a:gd name="connsiteX23" fmla="*/ 148282 w 308893"/>
              <a:gd name="connsiteY23" fmla="*/ 422973 h 435128"/>
              <a:gd name="connsiteX24" fmla="*/ 136128 w 308893"/>
              <a:gd name="connsiteY24" fmla="*/ 410819 h 435128"/>
              <a:gd name="connsiteX25" fmla="*/ 111820 w 308893"/>
              <a:gd name="connsiteY25" fmla="*/ 410819 h 435128"/>
              <a:gd name="connsiteX26" fmla="*/ 111820 w 308893"/>
              <a:gd name="connsiteY26" fmla="*/ 281327 h 435128"/>
              <a:gd name="connsiteX27" fmla="*/ 194469 w 308893"/>
              <a:gd name="connsiteY27" fmla="*/ 194472 h 435128"/>
              <a:gd name="connsiteX28" fmla="*/ 193915 w 308893"/>
              <a:gd name="connsiteY28" fmla="*/ 192328 h 435128"/>
              <a:gd name="connsiteX29" fmla="*/ 191416 w 308893"/>
              <a:gd name="connsiteY29" fmla="*/ 178964 h 435128"/>
              <a:gd name="connsiteX30" fmla="*/ 153937 w 308893"/>
              <a:gd name="connsiteY30" fmla="*/ 62384 h 435128"/>
              <a:gd name="connsiteX31" fmla="*/ 152600 w 308893"/>
              <a:gd name="connsiteY31" fmla="*/ 53483 h 435128"/>
              <a:gd name="connsiteX32" fmla="*/ 258274 w 308893"/>
              <a:gd name="connsiteY32" fmla="*/ 53483 h 435128"/>
              <a:gd name="connsiteX33" fmla="*/ 287785 w 308893"/>
              <a:gd name="connsiteY33" fmla="*/ 50566 h 435128"/>
              <a:gd name="connsiteX34" fmla="*/ 274687 w 308893"/>
              <a:gd name="connsiteY34" fmla="*/ 150907 h 435128"/>
              <a:gd name="connsiteX35" fmla="*/ 243664 w 308893"/>
              <a:gd name="connsiteY35" fmla="*/ 119903 h 435128"/>
              <a:gd name="connsiteX36" fmla="*/ 274658 w 308893"/>
              <a:gd name="connsiteY36" fmla="*/ 65068 h 435128"/>
              <a:gd name="connsiteX37" fmla="*/ 305651 w 308893"/>
              <a:gd name="connsiteY37" fmla="*/ 119903 h 435128"/>
              <a:gd name="connsiteX38" fmla="*/ 274687 w 308893"/>
              <a:gd name="connsiteY38" fmla="*/ 150907 h 435128"/>
              <a:gd name="connsiteX0" fmla="*/ 287785 w 308893"/>
              <a:gd name="connsiteY0" fmla="*/ 50566 h 435128"/>
              <a:gd name="connsiteX1" fmla="*/ 298218 w 308893"/>
              <a:gd name="connsiteY1" fmla="*/ 43171 h 435128"/>
              <a:gd name="connsiteX2" fmla="*/ 308729 w 308893"/>
              <a:gd name="connsiteY2" fmla="*/ 14813 h 435128"/>
              <a:gd name="connsiteX3" fmla="*/ 280380 w 308893"/>
              <a:gd name="connsiteY3" fmla="*/ 25333 h 435128"/>
              <a:gd name="connsiteX4" fmla="*/ 274687 w 308893"/>
              <a:gd name="connsiteY4" fmla="*/ 32655 h 435128"/>
              <a:gd name="connsiteX5" fmla="*/ 268989 w 308893"/>
              <a:gd name="connsiteY5" fmla="*/ 25333 h 435128"/>
              <a:gd name="connsiteX6" fmla="*/ 240626 w 308893"/>
              <a:gd name="connsiteY6" fmla="*/ 14822 h 435128"/>
              <a:gd name="connsiteX7" fmla="*/ 248064 w 308893"/>
              <a:gd name="connsiteY7" fmla="*/ 39695 h 435128"/>
              <a:gd name="connsiteX8" fmla="*/ 194294 w 308893"/>
              <a:gd name="connsiteY8" fmla="*/ 30550 h 435128"/>
              <a:gd name="connsiteX9" fmla="*/ 157020 w 308893"/>
              <a:gd name="connsiteY9" fmla="*/ 178 h 435128"/>
              <a:gd name="connsiteX10" fmla="*/ 135501 w 308893"/>
              <a:gd name="connsiteY10" fmla="*/ 10928 h 435128"/>
              <a:gd name="connsiteX11" fmla="*/ 132866 w 308893"/>
              <a:gd name="connsiteY11" fmla="*/ 13471 h 435128"/>
              <a:gd name="connsiteX12" fmla="*/ 121558 w 308893"/>
              <a:gd name="connsiteY12" fmla="*/ 72861 h 435128"/>
              <a:gd name="connsiteX13" fmla="*/ 150592 w 308893"/>
              <a:gd name="connsiteY13" fmla="*/ 163173 h 435128"/>
              <a:gd name="connsiteX14" fmla="*/ 100832 w 308893"/>
              <a:gd name="connsiteY14" fmla="*/ 153406 h 435128"/>
              <a:gd name="connsiteX15" fmla="*/ 55166 w 308893"/>
              <a:gd name="connsiteY15" fmla="*/ 164169 h 435128"/>
              <a:gd name="connsiteX16" fmla="*/ 28130 w 308893"/>
              <a:gd name="connsiteY16" fmla="*/ 137128 h 435128"/>
              <a:gd name="connsiteX17" fmla="*/ 0 w 308893"/>
              <a:gd name="connsiteY17" fmla="*/ 198590 h 435128"/>
              <a:gd name="connsiteX18" fmla="*/ 82455 w 308893"/>
              <a:gd name="connsiteY18" fmla="*/ 280360 h 435128"/>
              <a:gd name="connsiteX19" fmla="*/ 87511 w 308893"/>
              <a:gd name="connsiteY19" fmla="*/ 281089 h 435128"/>
              <a:gd name="connsiteX20" fmla="*/ 87511 w 308893"/>
              <a:gd name="connsiteY20" fmla="*/ 422973 h 435128"/>
              <a:gd name="connsiteX21" fmla="*/ 99665 w 308893"/>
              <a:gd name="connsiteY21" fmla="*/ 435128 h 435128"/>
              <a:gd name="connsiteX22" fmla="*/ 136128 w 308893"/>
              <a:gd name="connsiteY22" fmla="*/ 435128 h 435128"/>
              <a:gd name="connsiteX23" fmla="*/ 148282 w 308893"/>
              <a:gd name="connsiteY23" fmla="*/ 422973 h 435128"/>
              <a:gd name="connsiteX24" fmla="*/ 136128 w 308893"/>
              <a:gd name="connsiteY24" fmla="*/ 410819 h 435128"/>
              <a:gd name="connsiteX25" fmla="*/ 111820 w 308893"/>
              <a:gd name="connsiteY25" fmla="*/ 410819 h 435128"/>
              <a:gd name="connsiteX26" fmla="*/ 111820 w 308893"/>
              <a:gd name="connsiteY26" fmla="*/ 281327 h 435128"/>
              <a:gd name="connsiteX27" fmla="*/ 194469 w 308893"/>
              <a:gd name="connsiteY27" fmla="*/ 194472 h 435128"/>
              <a:gd name="connsiteX28" fmla="*/ 193915 w 308893"/>
              <a:gd name="connsiteY28" fmla="*/ 192328 h 435128"/>
              <a:gd name="connsiteX29" fmla="*/ 191416 w 308893"/>
              <a:gd name="connsiteY29" fmla="*/ 178964 h 435128"/>
              <a:gd name="connsiteX30" fmla="*/ 153937 w 308893"/>
              <a:gd name="connsiteY30" fmla="*/ 62384 h 435128"/>
              <a:gd name="connsiteX31" fmla="*/ 152600 w 308893"/>
              <a:gd name="connsiteY31" fmla="*/ 53483 h 435128"/>
              <a:gd name="connsiteX32" fmla="*/ 258274 w 308893"/>
              <a:gd name="connsiteY32" fmla="*/ 53483 h 435128"/>
              <a:gd name="connsiteX33" fmla="*/ 287785 w 308893"/>
              <a:gd name="connsiteY33" fmla="*/ 50566 h 435128"/>
              <a:gd name="connsiteX34" fmla="*/ 274687 w 308893"/>
              <a:gd name="connsiteY34" fmla="*/ 150907 h 435128"/>
              <a:gd name="connsiteX35" fmla="*/ 243664 w 308893"/>
              <a:gd name="connsiteY35" fmla="*/ 119903 h 435128"/>
              <a:gd name="connsiteX36" fmla="*/ 274658 w 308893"/>
              <a:gd name="connsiteY36" fmla="*/ 65068 h 435128"/>
              <a:gd name="connsiteX37" fmla="*/ 274687 w 308893"/>
              <a:gd name="connsiteY37" fmla="*/ 150907 h 435128"/>
              <a:gd name="connsiteX0" fmla="*/ 287785 w 308893"/>
              <a:gd name="connsiteY0" fmla="*/ 50566 h 435128"/>
              <a:gd name="connsiteX1" fmla="*/ 298218 w 308893"/>
              <a:gd name="connsiteY1" fmla="*/ 43171 h 435128"/>
              <a:gd name="connsiteX2" fmla="*/ 308729 w 308893"/>
              <a:gd name="connsiteY2" fmla="*/ 14813 h 435128"/>
              <a:gd name="connsiteX3" fmla="*/ 280380 w 308893"/>
              <a:gd name="connsiteY3" fmla="*/ 25333 h 435128"/>
              <a:gd name="connsiteX4" fmla="*/ 274687 w 308893"/>
              <a:gd name="connsiteY4" fmla="*/ 32655 h 435128"/>
              <a:gd name="connsiteX5" fmla="*/ 268989 w 308893"/>
              <a:gd name="connsiteY5" fmla="*/ 25333 h 435128"/>
              <a:gd name="connsiteX6" fmla="*/ 240626 w 308893"/>
              <a:gd name="connsiteY6" fmla="*/ 14822 h 435128"/>
              <a:gd name="connsiteX7" fmla="*/ 248064 w 308893"/>
              <a:gd name="connsiteY7" fmla="*/ 39695 h 435128"/>
              <a:gd name="connsiteX8" fmla="*/ 194294 w 308893"/>
              <a:gd name="connsiteY8" fmla="*/ 30550 h 435128"/>
              <a:gd name="connsiteX9" fmla="*/ 157020 w 308893"/>
              <a:gd name="connsiteY9" fmla="*/ 178 h 435128"/>
              <a:gd name="connsiteX10" fmla="*/ 135501 w 308893"/>
              <a:gd name="connsiteY10" fmla="*/ 10928 h 435128"/>
              <a:gd name="connsiteX11" fmla="*/ 132866 w 308893"/>
              <a:gd name="connsiteY11" fmla="*/ 13471 h 435128"/>
              <a:gd name="connsiteX12" fmla="*/ 121558 w 308893"/>
              <a:gd name="connsiteY12" fmla="*/ 72861 h 435128"/>
              <a:gd name="connsiteX13" fmla="*/ 150592 w 308893"/>
              <a:gd name="connsiteY13" fmla="*/ 163173 h 435128"/>
              <a:gd name="connsiteX14" fmla="*/ 100832 w 308893"/>
              <a:gd name="connsiteY14" fmla="*/ 153406 h 435128"/>
              <a:gd name="connsiteX15" fmla="*/ 55166 w 308893"/>
              <a:gd name="connsiteY15" fmla="*/ 164169 h 435128"/>
              <a:gd name="connsiteX16" fmla="*/ 28130 w 308893"/>
              <a:gd name="connsiteY16" fmla="*/ 137128 h 435128"/>
              <a:gd name="connsiteX17" fmla="*/ 0 w 308893"/>
              <a:gd name="connsiteY17" fmla="*/ 198590 h 435128"/>
              <a:gd name="connsiteX18" fmla="*/ 82455 w 308893"/>
              <a:gd name="connsiteY18" fmla="*/ 280360 h 435128"/>
              <a:gd name="connsiteX19" fmla="*/ 87511 w 308893"/>
              <a:gd name="connsiteY19" fmla="*/ 281089 h 435128"/>
              <a:gd name="connsiteX20" fmla="*/ 87511 w 308893"/>
              <a:gd name="connsiteY20" fmla="*/ 422973 h 435128"/>
              <a:gd name="connsiteX21" fmla="*/ 99665 w 308893"/>
              <a:gd name="connsiteY21" fmla="*/ 435128 h 435128"/>
              <a:gd name="connsiteX22" fmla="*/ 136128 w 308893"/>
              <a:gd name="connsiteY22" fmla="*/ 435128 h 435128"/>
              <a:gd name="connsiteX23" fmla="*/ 148282 w 308893"/>
              <a:gd name="connsiteY23" fmla="*/ 422973 h 435128"/>
              <a:gd name="connsiteX24" fmla="*/ 136128 w 308893"/>
              <a:gd name="connsiteY24" fmla="*/ 410819 h 435128"/>
              <a:gd name="connsiteX25" fmla="*/ 111820 w 308893"/>
              <a:gd name="connsiteY25" fmla="*/ 410819 h 435128"/>
              <a:gd name="connsiteX26" fmla="*/ 111820 w 308893"/>
              <a:gd name="connsiteY26" fmla="*/ 281327 h 435128"/>
              <a:gd name="connsiteX27" fmla="*/ 194469 w 308893"/>
              <a:gd name="connsiteY27" fmla="*/ 194472 h 435128"/>
              <a:gd name="connsiteX28" fmla="*/ 193915 w 308893"/>
              <a:gd name="connsiteY28" fmla="*/ 192328 h 435128"/>
              <a:gd name="connsiteX29" fmla="*/ 191416 w 308893"/>
              <a:gd name="connsiteY29" fmla="*/ 178964 h 435128"/>
              <a:gd name="connsiteX30" fmla="*/ 153937 w 308893"/>
              <a:gd name="connsiteY30" fmla="*/ 62384 h 435128"/>
              <a:gd name="connsiteX31" fmla="*/ 152600 w 308893"/>
              <a:gd name="connsiteY31" fmla="*/ 53483 h 435128"/>
              <a:gd name="connsiteX32" fmla="*/ 258274 w 308893"/>
              <a:gd name="connsiteY32" fmla="*/ 53483 h 435128"/>
              <a:gd name="connsiteX33" fmla="*/ 287785 w 308893"/>
              <a:gd name="connsiteY33" fmla="*/ 50566 h 435128"/>
              <a:gd name="connsiteX34" fmla="*/ 274658 w 308893"/>
              <a:gd name="connsiteY34" fmla="*/ 65068 h 435128"/>
              <a:gd name="connsiteX35" fmla="*/ 243664 w 308893"/>
              <a:gd name="connsiteY35" fmla="*/ 119903 h 435128"/>
              <a:gd name="connsiteX36" fmla="*/ 274658 w 308893"/>
              <a:gd name="connsiteY36" fmla="*/ 65068 h 435128"/>
              <a:gd name="connsiteX0" fmla="*/ 287785 w 308893"/>
              <a:gd name="connsiteY0" fmla="*/ 50566 h 435128"/>
              <a:gd name="connsiteX1" fmla="*/ 298218 w 308893"/>
              <a:gd name="connsiteY1" fmla="*/ 43171 h 435128"/>
              <a:gd name="connsiteX2" fmla="*/ 308729 w 308893"/>
              <a:gd name="connsiteY2" fmla="*/ 14813 h 435128"/>
              <a:gd name="connsiteX3" fmla="*/ 280380 w 308893"/>
              <a:gd name="connsiteY3" fmla="*/ 25333 h 435128"/>
              <a:gd name="connsiteX4" fmla="*/ 274687 w 308893"/>
              <a:gd name="connsiteY4" fmla="*/ 32655 h 435128"/>
              <a:gd name="connsiteX5" fmla="*/ 268989 w 308893"/>
              <a:gd name="connsiteY5" fmla="*/ 25333 h 435128"/>
              <a:gd name="connsiteX6" fmla="*/ 240626 w 308893"/>
              <a:gd name="connsiteY6" fmla="*/ 14822 h 435128"/>
              <a:gd name="connsiteX7" fmla="*/ 248064 w 308893"/>
              <a:gd name="connsiteY7" fmla="*/ 39695 h 435128"/>
              <a:gd name="connsiteX8" fmla="*/ 194294 w 308893"/>
              <a:gd name="connsiteY8" fmla="*/ 30550 h 435128"/>
              <a:gd name="connsiteX9" fmla="*/ 157020 w 308893"/>
              <a:gd name="connsiteY9" fmla="*/ 178 h 435128"/>
              <a:gd name="connsiteX10" fmla="*/ 135501 w 308893"/>
              <a:gd name="connsiteY10" fmla="*/ 10928 h 435128"/>
              <a:gd name="connsiteX11" fmla="*/ 132866 w 308893"/>
              <a:gd name="connsiteY11" fmla="*/ 13471 h 435128"/>
              <a:gd name="connsiteX12" fmla="*/ 121558 w 308893"/>
              <a:gd name="connsiteY12" fmla="*/ 72861 h 435128"/>
              <a:gd name="connsiteX13" fmla="*/ 150592 w 308893"/>
              <a:gd name="connsiteY13" fmla="*/ 163173 h 435128"/>
              <a:gd name="connsiteX14" fmla="*/ 100832 w 308893"/>
              <a:gd name="connsiteY14" fmla="*/ 153406 h 435128"/>
              <a:gd name="connsiteX15" fmla="*/ 55166 w 308893"/>
              <a:gd name="connsiteY15" fmla="*/ 164169 h 435128"/>
              <a:gd name="connsiteX16" fmla="*/ 28130 w 308893"/>
              <a:gd name="connsiteY16" fmla="*/ 137128 h 435128"/>
              <a:gd name="connsiteX17" fmla="*/ 0 w 308893"/>
              <a:gd name="connsiteY17" fmla="*/ 198590 h 435128"/>
              <a:gd name="connsiteX18" fmla="*/ 82455 w 308893"/>
              <a:gd name="connsiteY18" fmla="*/ 280360 h 435128"/>
              <a:gd name="connsiteX19" fmla="*/ 87511 w 308893"/>
              <a:gd name="connsiteY19" fmla="*/ 281089 h 435128"/>
              <a:gd name="connsiteX20" fmla="*/ 87511 w 308893"/>
              <a:gd name="connsiteY20" fmla="*/ 422973 h 435128"/>
              <a:gd name="connsiteX21" fmla="*/ 99665 w 308893"/>
              <a:gd name="connsiteY21" fmla="*/ 435128 h 435128"/>
              <a:gd name="connsiteX22" fmla="*/ 136128 w 308893"/>
              <a:gd name="connsiteY22" fmla="*/ 435128 h 435128"/>
              <a:gd name="connsiteX23" fmla="*/ 148282 w 308893"/>
              <a:gd name="connsiteY23" fmla="*/ 422973 h 435128"/>
              <a:gd name="connsiteX24" fmla="*/ 136128 w 308893"/>
              <a:gd name="connsiteY24" fmla="*/ 410819 h 435128"/>
              <a:gd name="connsiteX25" fmla="*/ 111820 w 308893"/>
              <a:gd name="connsiteY25" fmla="*/ 410819 h 435128"/>
              <a:gd name="connsiteX26" fmla="*/ 111820 w 308893"/>
              <a:gd name="connsiteY26" fmla="*/ 281327 h 435128"/>
              <a:gd name="connsiteX27" fmla="*/ 194469 w 308893"/>
              <a:gd name="connsiteY27" fmla="*/ 194472 h 435128"/>
              <a:gd name="connsiteX28" fmla="*/ 193915 w 308893"/>
              <a:gd name="connsiteY28" fmla="*/ 192328 h 435128"/>
              <a:gd name="connsiteX29" fmla="*/ 191416 w 308893"/>
              <a:gd name="connsiteY29" fmla="*/ 178964 h 435128"/>
              <a:gd name="connsiteX30" fmla="*/ 153937 w 308893"/>
              <a:gd name="connsiteY30" fmla="*/ 62384 h 435128"/>
              <a:gd name="connsiteX31" fmla="*/ 152600 w 308893"/>
              <a:gd name="connsiteY31" fmla="*/ 53483 h 435128"/>
              <a:gd name="connsiteX32" fmla="*/ 258274 w 308893"/>
              <a:gd name="connsiteY32" fmla="*/ 53483 h 435128"/>
              <a:gd name="connsiteX33" fmla="*/ 287785 w 308893"/>
              <a:gd name="connsiteY33" fmla="*/ 50566 h 435128"/>
              <a:gd name="connsiteX0" fmla="*/ 287785 w 308893"/>
              <a:gd name="connsiteY0" fmla="*/ 50566 h 435128"/>
              <a:gd name="connsiteX1" fmla="*/ 298218 w 308893"/>
              <a:gd name="connsiteY1" fmla="*/ 43171 h 435128"/>
              <a:gd name="connsiteX2" fmla="*/ 308729 w 308893"/>
              <a:gd name="connsiteY2" fmla="*/ 14813 h 435128"/>
              <a:gd name="connsiteX3" fmla="*/ 280380 w 308893"/>
              <a:gd name="connsiteY3" fmla="*/ 25333 h 435128"/>
              <a:gd name="connsiteX4" fmla="*/ 274687 w 308893"/>
              <a:gd name="connsiteY4" fmla="*/ 32655 h 435128"/>
              <a:gd name="connsiteX5" fmla="*/ 268989 w 308893"/>
              <a:gd name="connsiteY5" fmla="*/ 25333 h 435128"/>
              <a:gd name="connsiteX6" fmla="*/ 248064 w 308893"/>
              <a:gd name="connsiteY6" fmla="*/ 39695 h 435128"/>
              <a:gd name="connsiteX7" fmla="*/ 194294 w 308893"/>
              <a:gd name="connsiteY7" fmla="*/ 30550 h 435128"/>
              <a:gd name="connsiteX8" fmla="*/ 157020 w 308893"/>
              <a:gd name="connsiteY8" fmla="*/ 178 h 435128"/>
              <a:gd name="connsiteX9" fmla="*/ 135501 w 308893"/>
              <a:gd name="connsiteY9" fmla="*/ 10928 h 435128"/>
              <a:gd name="connsiteX10" fmla="*/ 132866 w 308893"/>
              <a:gd name="connsiteY10" fmla="*/ 13471 h 435128"/>
              <a:gd name="connsiteX11" fmla="*/ 121558 w 308893"/>
              <a:gd name="connsiteY11" fmla="*/ 72861 h 435128"/>
              <a:gd name="connsiteX12" fmla="*/ 150592 w 308893"/>
              <a:gd name="connsiteY12" fmla="*/ 163173 h 435128"/>
              <a:gd name="connsiteX13" fmla="*/ 100832 w 308893"/>
              <a:gd name="connsiteY13" fmla="*/ 153406 h 435128"/>
              <a:gd name="connsiteX14" fmla="*/ 55166 w 308893"/>
              <a:gd name="connsiteY14" fmla="*/ 164169 h 435128"/>
              <a:gd name="connsiteX15" fmla="*/ 28130 w 308893"/>
              <a:gd name="connsiteY15" fmla="*/ 137128 h 435128"/>
              <a:gd name="connsiteX16" fmla="*/ 0 w 308893"/>
              <a:gd name="connsiteY16" fmla="*/ 198590 h 435128"/>
              <a:gd name="connsiteX17" fmla="*/ 82455 w 308893"/>
              <a:gd name="connsiteY17" fmla="*/ 280360 h 435128"/>
              <a:gd name="connsiteX18" fmla="*/ 87511 w 308893"/>
              <a:gd name="connsiteY18" fmla="*/ 281089 h 435128"/>
              <a:gd name="connsiteX19" fmla="*/ 87511 w 308893"/>
              <a:gd name="connsiteY19" fmla="*/ 422973 h 435128"/>
              <a:gd name="connsiteX20" fmla="*/ 99665 w 308893"/>
              <a:gd name="connsiteY20" fmla="*/ 435128 h 435128"/>
              <a:gd name="connsiteX21" fmla="*/ 136128 w 308893"/>
              <a:gd name="connsiteY21" fmla="*/ 435128 h 435128"/>
              <a:gd name="connsiteX22" fmla="*/ 148282 w 308893"/>
              <a:gd name="connsiteY22" fmla="*/ 422973 h 435128"/>
              <a:gd name="connsiteX23" fmla="*/ 136128 w 308893"/>
              <a:gd name="connsiteY23" fmla="*/ 410819 h 435128"/>
              <a:gd name="connsiteX24" fmla="*/ 111820 w 308893"/>
              <a:gd name="connsiteY24" fmla="*/ 410819 h 435128"/>
              <a:gd name="connsiteX25" fmla="*/ 111820 w 308893"/>
              <a:gd name="connsiteY25" fmla="*/ 281327 h 435128"/>
              <a:gd name="connsiteX26" fmla="*/ 194469 w 308893"/>
              <a:gd name="connsiteY26" fmla="*/ 194472 h 435128"/>
              <a:gd name="connsiteX27" fmla="*/ 193915 w 308893"/>
              <a:gd name="connsiteY27" fmla="*/ 192328 h 435128"/>
              <a:gd name="connsiteX28" fmla="*/ 191416 w 308893"/>
              <a:gd name="connsiteY28" fmla="*/ 178964 h 435128"/>
              <a:gd name="connsiteX29" fmla="*/ 153937 w 308893"/>
              <a:gd name="connsiteY29" fmla="*/ 62384 h 435128"/>
              <a:gd name="connsiteX30" fmla="*/ 152600 w 308893"/>
              <a:gd name="connsiteY30" fmla="*/ 53483 h 435128"/>
              <a:gd name="connsiteX31" fmla="*/ 258274 w 308893"/>
              <a:gd name="connsiteY31" fmla="*/ 53483 h 435128"/>
              <a:gd name="connsiteX32" fmla="*/ 287785 w 308893"/>
              <a:gd name="connsiteY32" fmla="*/ 50566 h 435128"/>
              <a:gd name="connsiteX0" fmla="*/ 287785 w 298218"/>
              <a:gd name="connsiteY0" fmla="*/ 50566 h 435128"/>
              <a:gd name="connsiteX1" fmla="*/ 298218 w 298218"/>
              <a:gd name="connsiteY1" fmla="*/ 43171 h 435128"/>
              <a:gd name="connsiteX2" fmla="*/ 280380 w 298218"/>
              <a:gd name="connsiteY2" fmla="*/ 25333 h 435128"/>
              <a:gd name="connsiteX3" fmla="*/ 274687 w 298218"/>
              <a:gd name="connsiteY3" fmla="*/ 32655 h 435128"/>
              <a:gd name="connsiteX4" fmla="*/ 268989 w 298218"/>
              <a:gd name="connsiteY4" fmla="*/ 25333 h 435128"/>
              <a:gd name="connsiteX5" fmla="*/ 248064 w 298218"/>
              <a:gd name="connsiteY5" fmla="*/ 39695 h 435128"/>
              <a:gd name="connsiteX6" fmla="*/ 194294 w 298218"/>
              <a:gd name="connsiteY6" fmla="*/ 30550 h 435128"/>
              <a:gd name="connsiteX7" fmla="*/ 157020 w 298218"/>
              <a:gd name="connsiteY7" fmla="*/ 178 h 435128"/>
              <a:gd name="connsiteX8" fmla="*/ 135501 w 298218"/>
              <a:gd name="connsiteY8" fmla="*/ 10928 h 435128"/>
              <a:gd name="connsiteX9" fmla="*/ 132866 w 298218"/>
              <a:gd name="connsiteY9" fmla="*/ 13471 h 435128"/>
              <a:gd name="connsiteX10" fmla="*/ 121558 w 298218"/>
              <a:gd name="connsiteY10" fmla="*/ 72861 h 435128"/>
              <a:gd name="connsiteX11" fmla="*/ 150592 w 298218"/>
              <a:gd name="connsiteY11" fmla="*/ 163173 h 435128"/>
              <a:gd name="connsiteX12" fmla="*/ 100832 w 298218"/>
              <a:gd name="connsiteY12" fmla="*/ 153406 h 435128"/>
              <a:gd name="connsiteX13" fmla="*/ 55166 w 298218"/>
              <a:gd name="connsiteY13" fmla="*/ 164169 h 435128"/>
              <a:gd name="connsiteX14" fmla="*/ 28130 w 298218"/>
              <a:gd name="connsiteY14" fmla="*/ 137128 h 435128"/>
              <a:gd name="connsiteX15" fmla="*/ 0 w 298218"/>
              <a:gd name="connsiteY15" fmla="*/ 198590 h 435128"/>
              <a:gd name="connsiteX16" fmla="*/ 82455 w 298218"/>
              <a:gd name="connsiteY16" fmla="*/ 280360 h 435128"/>
              <a:gd name="connsiteX17" fmla="*/ 87511 w 298218"/>
              <a:gd name="connsiteY17" fmla="*/ 281089 h 435128"/>
              <a:gd name="connsiteX18" fmla="*/ 87511 w 298218"/>
              <a:gd name="connsiteY18" fmla="*/ 422973 h 435128"/>
              <a:gd name="connsiteX19" fmla="*/ 99665 w 298218"/>
              <a:gd name="connsiteY19" fmla="*/ 435128 h 435128"/>
              <a:gd name="connsiteX20" fmla="*/ 136128 w 298218"/>
              <a:gd name="connsiteY20" fmla="*/ 435128 h 435128"/>
              <a:gd name="connsiteX21" fmla="*/ 148282 w 298218"/>
              <a:gd name="connsiteY21" fmla="*/ 422973 h 435128"/>
              <a:gd name="connsiteX22" fmla="*/ 136128 w 298218"/>
              <a:gd name="connsiteY22" fmla="*/ 410819 h 435128"/>
              <a:gd name="connsiteX23" fmla="*/ 111820 w 298218"/>
              <a:gd name="connsiteY23" fmla="*/ 410819 h 435128"/>
              <a:gd name="connsiteX24" fmla="*/ 111820 w 298218"/>
              <a:gd name="connsiteY24" fmla="*/ 281327 h 435128"/>
              <a:gd name="connsiteX25" fmla="*/ 194469 w 298218"/>
              <a:gd name="connsiteY25" fmla="*/ 194472 h 435128"/>
              <a:gd name="connsiteX26" fmla="*/ 193915 w 298218"/>
              <a:gd name="connsiteY26" fmla="*/ 192328 h 435128"/>
              <a:gd name="connsiteX27" fmla="*/ 191416 w 298218"/>
              <a:gd name="connsiteY27" fmla="*/ 178964 h 435128"/>
              <a:gd name="connsiteX28" fmla="*/ 153937 w 298218"/>
              <a:gd name="connsiteY28" fmla="*/ 62384 h 435128"/>
              <a:gd name="connsiteX29" fmla="*/ 152600 w 298218"/>
              <a:gd name="connsiteY29" fmla="*/ 53483 h 435128"/>
              <a:gd name="connsiteX30" fmla="*/ 258274 w 298218"/>
              <a:gd name="connsiteY30" fmla="*/ 53483 h 435128"/>
              <a:gd name="connsiteX31" fmla="*/ 287785 w 298218"/>
              <a:gd name="connsiteY31" fmla="*/ 50566 h 435128"/>
              <a:gd name="connsiteX0" fmla="*/ 287785 w 298218"/>
              <a:gd name="connsiteY0" fmla="*/ 50566 h 435128"/>
              <a:gd name="connsiteX1" fmla="*/ 298218 w 298218"/>
              <a:gd name="connsiteY1" fmla="*/ 43171 h 435128"/>
              <a:gd name="connsiteX2" fmla="*/ 280380 w 298218"/>
              <a:gd name="connsiteY2" fmla="*/ 25333 h 435128"/>
              <a:gd name="connsiteX3" fmla="*/ 274687 w 298218"/>
              <a:gd name="connsiteY3" fmla="*/ 32655 h 435128"/>
              <a:gd name="connsiteX4" fmla="*/ 248064 w 298218"/>
              <a:gd name="connsiteY4" fmla="*/ 39695 h 435128"/>
              <a:gd name="connsiteX5" fmla="*/ 194294 w 298218"/>
              <a:gd name="connsiteY5" fmla="*/ 30550 h 435128"/>
              <a:gd name="connsiteX6" fmla="*/ 157020 w 298218"/>
              <a:gd name="connsiteY6" fmla="*/ 178 h 435128"/>
              <a:gd name="connsiteX7" fmla="*/ 135501 w 298218"/>
              <a:gd name="connsiteY7" fmla="*/ 10928 h 435128"/>
              <a:gd name="connsiteX8" fmla="*/ 132866 w 298218"/>
              <a:gd name="connsiteY8" fmla="*/ 13471 h 435128"/>
              <a:gd name="connsiteX9" fmla="*/ 121558 w 298218"/>
              <a:gd name="connsiteY9" fmla="*/ 72861 h 435128"/>
              <a:gd name="connsiteX10" fmla="*/ 150592 w 298218"/>
              <a:gd name="connsiteY10" fmla="*/ 163173 h 435128"/>
              <a:gd name="connsiteX11" fmla="*/ 100832 w 298218"/>
              <a:gd name="connsiteY11" fmla="*/ 153406 h 435128"/>
              <a:gd name="connsiteX12" fmla="*/ 55166 w 298218"/>
              <a:gd name="connsiteY12" fmla="*/ 164169 h 435128"/>
              <a:gd name="connsiteX13" fmla="*/ 28130 w 298218"/>
              <a:gd name="connsiteY13" fmla="*/ 137128 h 435128"/>
              <a:gd name="connsiteX14" fmla="*/ 0 w 298218"/>
              <a:gd name="connsiteY14" fmla="*/ 198590 h 435128"/>
              <a:gd name="connsiteX15" fmla="*/ 82455 w 298218"/>
              <a:gd name="connsiteY15" fmla="*/ 280360 h 435128"/>
              <a:gd name="connsiteX16" fmla="*/ 87511 w 298218"/>
              <a:gd name="connsiteY16" fmla="*/ 281089 h 435128"/>
              <a:gd name="connsiteX17" fmla="*/ 87511 w 298218"/>
              <a:gd name="connsiteY17" fmla="*/ 422973 h 435128"/>
              <a:gd name="connsiteX18" fmla="*/ 99665 w 298218"/>
              <a:gd name="connsiteY18" fmla="*/ 435128 h 435128"/>
              <a:gd name="connsiteX19" fmla="*/ 136128 w 298218"/>
              <a:gd name="connsiteY19" fmla="*/ 435128 h 435128"/>
              <a:gd name="connsiteX20" fmla="*/ 148282 w 298218"/>
              <a:gd name="connsiteY20" fmla="*/ 422973 h 435128"/>
              <a:gd name="connsiteX21" fmla="*/ 136128 w 298218"/>
              <a:gd name="connsiteY21" fmla="*/ 410819 h 435128"/>
              <a:gd name="connsiteX22" fmla="*/ 111820 w 298218"/>
              <a:gd name="connsiteY22" fmla="*/ 410819 h 435128"/>
              <a:gd name="connsiteX23" fmla="*/ 111820 w 298218"/>
              <a:gd name="connsiteY23" fmla="*/ 281327 h 435128"/>
              <a:gd name="connsiteX24" fmla="*/ 194469 w 298218"/>
              <a:gd name="connsiteY24" fmla="*/ 194472 h 435128"/>
              <a:gd name="connsiteX25" fmla="*/ 193915 w 298218"/>
              <a:gd name="connsiteY25" fmla="*/ 192328 h 435128"/>
              <a:gd name="connsiteX26" fmla="*/ 191416 w 298218"/>
              <a:gd name="connsiteY26" fmla="*/ 178964 h 435128"/>
              <a:gd name="connsiteX27" fmla="*/ 153937 w 298218"/>
              <a:gd name="connsiteY27" fmla="*/ 62384 h 435128"/>
              <a:gd name="connsiteX28" fmla="*/ 152600 w 298218"/>
              <a:gd name="connsiteY28" fmla="*/ 53483 h 435128"/>
              <a:gd name="connsiteX29" fmla="*/ 258274 w 298218"/>
              <a:gd name="connsiteY29" fmla="*/ 53483 h 435128"/>
              <a:gd name="connsiteX30" fmla="*/ 287785 w 298218"/>
              <a:gd name="connsiteY30" fmla="*/ 50566 h 435128"/>
              <a:gd name="connsiteX0" fmla="*/ 287785 w 298218"/>
              <a:gd name="connsiteY0" fmla="*/ 50566 h 435128"/>
              <a:gd name="connsiteX1" fmla="*/ 298218 w 298218"/>
              <a:gd name="connsiteY1" fmla="*/ 43171 h 435128"/>
              <a:gd name="connsiteX2" fmla="*/ 280380 w 298218"/>
              <a:gd name="connsiteY2" fmla="*/ 25333 h 435128"/>
              <a:gd name="connsiteX3" fmla="*/ 248064 w 298218"/>
              <a:gd name="connsiteY3" fmla="*/ 39695 h 435128"/>
              <a:gd name="connsiteX4" fmla="*/ 194294 w 298218"/>
              <a:gd name="connsiteY4" fmla="*/ 30550 h 435128"/>
              <a:gd name="connsiteX5" fmla="*/ 157020 w 298218"/>
              <a:gd name="connsiteY5" fmla="*/ 178 h 435128"/>
              <a:gd name="connsiteX6" fmla="*/ 135501 w 298218"/>
              <a:gd name="connsiteY6" fmla="*/ 10928 h 435128"/>
              <a:gd name="connsiteX7" fmla="*/ 132866 w 298218"/>
              <a:gd name="connsiteY7" fmla="*/ 13471 h 435128"/>
              <a:gd name="connsiteX8" fmla="*/ 121558 w 298218"/>
              <a:gd name="connsiteY8" fmla="*/ 72861 h 435128"/>
              <a:gd name="connsiteX9" fmla="*/ 150592 w 298218"/>
              <a:gd name="connsiteY9" fmla="*/ 163173 h 435128"/>
              <a:gd name="connsiteX10" fmla="*/ 100832 w 298218"/>
              <a:gd name="connsiteY10" fmla="*/ 153406 h 435128"/>
              <a:gd name="connsiteX11" fmla="*/ 55166 w 298218"/>
              <a:gd name="connsiteY11" fmla="*/ 164169 h 435128"/>
              <a:gd name="connsiteX12" fmla="*/ 28130 w 298218"/>
              <a:gd name="connsiteY12" fmla="*/ 137128 h 435128"/>
              <a:gd name="connsiteX13" fmla="*/ 0 w 298218"/>
              <a:gd name="connsiteY13" fmla="*/ 198590 h 435128"/>
              <a:gd name="connsiteX14" fmla="*/ 82455 w 298218"/>
              <a:gd name="connsiteY14" fmla="*/ 280360 h 435128"/>
              <a:gd name="connsiteX15" fmla="*/ 87511 w 298218"/>
              <a:gd name="connsiteY15" fmla="*/ 281089 h 435128"/>
              <a:gd name="connsiteX16" fmla="*/ 87511 w 298218"/>
              <a:gd name="connsiteY16" fmla="*/ 422973 h 435128"/>
              <a:gd name="connsiteX17" fmla="*/ 99665 w 298218"/>
              <a:gd name="connsiteY17" fmla="*/ 435128 h 435128"/>
              <a:gd name="connsiteX18" fmla="*/ 136128 w 298218"/>
              <a:gd name="connsiteY18" fmla="*/ 435128 h 435128"/>
              <a:gd name="connsiteX19" fmla="*/ 148282 w 298218"/>
              <a:gd name="connsiteY19" fmla="*/ 422973 h 435128"/>
              <a:gd name="connsiteX20" fmla="*/ 136128 w 298218"/>
              <a:gd name="connsiteY20" fmla="*/ 410819 h 435128"/>
              <a:gd name="connsiteX21" fmla="*/ 111820 w 298218"/>
              <a:gd name="connsiteY21" fmla="*/ 410819 h 435128"/>
              <a:gd name="connsiteX22" fmla="*/ 111820 w 298218"/>
              <a:gd name="connsiteY22" fmla="*/ 281327 h 435128"/>
              <a:gd name="connsiteX23" fmla="*/ 194469 w 298218"/>
              <a:gd name="connsiteY23" fmla="*/ 194472 h 435128"/>
              <a:gd name="connsiteX24" fmla="*/ 193915 w 298218"/>
              <a:gd name="connsiteY24" fmla="*/ 192328 h 435128"/>
              <a:gd name="connsiteX25" fmla="*/ 191416 w 298218"/>
              <a:gd name="connsiteY25" fmla="*/ 178964 h 435128"/>
              <a:gd name="connsiteX26" fmla="*/ 153937 w 298218"/>
              <a:gd name="connsiteY26" fmla="*/ 62384 h 435128"/>
              <a:gd name="connsiteX27" fmla="*/ 152600 w 298218"/>
              <a:gd name="connsiteY27" fmla="*/ 53483 h 435128"/>
              <a:gd name="connsiteX28" fmla="*/ 258274 w 298218"/>
              <a:gd name="connsiteY28" fmla="*/ 53483 h 435128"/>
              <a:gd name="connsiteX29" fmla="*/ 287785 w 298218"/>
              <a:gd name="connsiteY29" fmla="*/ 50566 h 435128"/>
              <a:gd name="connsiteX0" fmla="*/ 287785 w 298218"/>
              <a:gd name="connsiteY0" fmla="*/ 50566 h 435128"/>
              <a:gd name="connsiteX1" fmla="*/ 298218 w 298218"/>
              <a:gd name="connsiteY1" fmla="*/ 43171 h 435128"/>
              <a:gd name="connsiteX2" fmla="*/ 248064 w 298218"/>
              <a:gd name="connsiteY2" fmla="*/ 39695 h 435128"/>
              <a:gd name="connsiteX3" fmla="*/ 194294 w 298218"/>
              <a:gd name="connsiteY3" fmla="*/ 30550 h 435128"/>
              <a:gd name="connsiteX4" fmla="*/ 157020 w 298218"/>
              <a:gd name="connsiteY4" fmla="*/ 178 h 435128"/>
              <a:gd name="connsiteX5" fmla="*/ 135501 w 298218"/>
              <a:gd name="connsiteY5" fmla="*/ 10928 h 435128"/>
              <a:gd name="connsiteX6" fmla="*/ 132866 w 298218"/>
              <a:gd name="connsiteY6" fmla="*/ 13471 h 435128"/>
              <a:gd name="connsiteX7" fmla="*/ 121558 w 298218"/>
              <a:gd name="connsiteY7" fmla="*/ 72861 h 435128"/>
              <a:gd name="connsiteX8" fmla="*/ 150592 w 298218"/>
              <a:gd name="connsiteY8" fmla="*/ 163173 h 435128"/>
              <a:gd name="connsiteX9" fmla="*/ 100832 w 298218"/>
              <a:gd name="connsiteY9" fmla="*/ 153406 h 435128"/>
              <a:gd name="connsiteX10" fmla="*/ 55166 w 298218"/>
              <a:gd name="connsiteY10" fmla="*/ 164169 h 435128"/>
              <a:gd name="connsiteX11" fmla="*/ 28130 w 298218"/>
              <a:gd name="connsiteY11" fmla="*/ 137128 h 435128"/>
              <a:gd name="connsiteX12" fmla="*/ 0 w 298218"/>
              <a:gd name="connsiteY12" fmla="*/ 198590 h 435128"/>
              <a:gd name="connsiteX13" fmla="*/ 82455 w 298218"/>
              <a:gd name="connsiteY13" fmla="*/ 280360 h 435128"/>
              <a:gd name="connsiteX14" fmla="*/ 87511 w 298218"/>
              <a:gd name="connsiteY14" fmla="*/ 281089 h 435128"/>
              <a:gd name="connsiteX15" fmla="*/ 87511 w 298218"/>
              <a:gd name="connsiteY15" fmla="*/ 422973 h 435128"/>
              <a:gd name="connsiteX16" fmla="*/ 99665 w 298218"/>
              <a:gd name="connsiteY16" fmla="*/ 435128 h 435128"/>
              <a:gd name="connsiteX17" fmla="*/ 136128 w 298218"/>
              <a:gd name="connsiteY17" fmla="*/ 435128 h 435128"/>
              <a:gd name="connsiteX18" fmla="*/ 148282 w 298218"/>
              <a:gd name="connsiteY18" fmla="*/ 422973 h 435128"/>
              <a:gd name="connsiteX19" fmla="*/ 136128 w 298218"/>
              <a:gd name="connsiteY19" fmla="*/ 410819 h 435128"/>
              <a:gd name="connsiteX20" fmla="*/ 111820 w 298218"/>
              <a:gd name="connsiteY20" fmla="*/ 410819 h 435128"/>
              <a:gd name="connsiteX21" fmla="*/ 111820 w 298218"/>
              <a:gd name="connsiteY21" fmla="*/ 281327 h 435128"/>
              <a:gd name="connsiteX22" fmla="*/ 194469 w 298218"/>
              <a:gd name="connsiteY22" fmla="*/ 194472 h 435128"/>
              <a:gd name="connsiteX23" fmla="*/ 193915 w 298218"/>
              <a:gd name="connsiteY23" fmla="*/ 192328 h 435128"/>
              <a:gd name="connsiteX24" fmla="*/ 191416 w 298218"/>
              <a:gd name="connsiteY24" fmla="*/ 178964 h 435128"/>
              <a:gd name="connsiteX25" fmla="*/ 153937 w 298218"/>
              <a:gd name="connsiteY25" fmla="*/ 62384 h 435128"/>
              <a:gd name="connsiteX26" fmla="*/ 152600 w 298218"/>
              <a:gd name="connsiteY26" fmla="*/ 53483 h 435128"/>
              <a:gd name="connsiteX27" fmla="*/ 258274 w 298218"/>
              <a:gd name="connsiteY27" fmla="*/ 53483 h 435128"/>
              <a:gd name="connsiteX28" fmla="*/ 287785 w 298218"/>
              <a:gd name="connsiteY28" fmla="*/ 50566 h 4351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298218" h="435128">
                <a:moveTo>
                  <a:pt x="287785" y="50566"/>
                </a:moveTo>
                <a:cubicBezTo>
                  <a:pt x="291657" y="48711"/>
                  <a:pt x="295186" y="46210"/>
                  <a:pt x="298218" y="43171"/>
                </a:cubicBezTo>
                <a:cubicBezTo>
                  <a:pt x="291598" y="41359"/>
                  <a:pt x="265385" y="41799"/>
                  <a:pt x="248064" y="39695"/>
                </a:cubicBezTo>
                <a:cubicBezTo>
                  <a:pt x="230403" y="35265"/>
                  <a:pt x="212426" y="32207"/>
                  <a:pt x="194294" y="30550"/>
                </a:cubicBezTo>
                <a:cubicBezTo>
                  <a:pt x="192388" y="11870"/>
                  <a:pt x="175700" y="-1728"/>
                  <a:pt x="157020" y="178"/>
                </a:cubicBezTo>
                <a:cubicBezTo>
                  <a:pt x="148777" y="1019"/>
                  <a:pt x="141125" y="4842"/>
                  <a:pt x="135501" y="10928"/>
                </a:cubicBezTo>
                <a:cubicBezTo>
                  <a:pt x="134534" y="11679"/>
                  <a:pt x="133651" y="12531"/>
                  <a:pt x="132866" y="13471"/>
                </a:cubicBezTo>
                <a:cubicBezTo>
                  <a:pt x="119275" y="30072"/>
                  <a:pt x="115019" y="52427"/>
                  <a:pt x="121558" y="72861"/>
                </a:cubicBezTo>
                <a:lnTo>
                  <a:pt x="150592" y="163173"/>
                </a:lnTo>
                <a:cubicBezTo>
                  <a:pt x="134744" y="156895"/>
                  <a:pt x="117877" y="153584"/>
                  <a:pt x="100832" y="153406"/>
                </a:cubicBezTo>
                <a:cubicBezTo>
                  <a:pt x="84962" y="153234"/>
                  <a:pt x="69289" y="156928"/>
                  <a:pt x="55166" y="164169"/>
                </a:cubicBezTo>
                <a:lnTo>
                  <a:pt x="28130" y="137128"/>
                </a:lnTo>
                <a:cubicBezTo>
                  <a:pt x="10269" y="152556"/>
                  <a:pt x="2" y="174989"/>
                  <a:pt x="0" y="198590"/>
                </a:cubicBezTo>
                <a:cubicBezTo>
                  <a:pt x="241" y="243918"/>
                  <a:pt x="37127" y="280497"/>
                  <a:pt x="82455" y="280360"/>
                </a:cubicBezTo>
                <a:cubicBezTo>
                  <a:pt x="84117" y="280656"/>
                  <a:pt x="85809" y="280875"/>
                  <a:pt x="87511" y="281089"/>
                </a:cubicBezTo>
                <a:lnTo>
                  <a:pt x="87511" y="422973"/>
                </a:lnTo>
                <a:cubicBezTo>
                  <a:pt x="87511" y="429686"/>
                  <a:pt x="92953" y="435128"/>
                  <a:pt x="99665" y="435128"/>
                </a:cubicBezTo>
                <a:lnTo>
                  <a:pt x="136128" y="435128"/>
                </a:lnTo>
                <a:cubicBezTo>
                  <a:pt x="142841" y="435128"/>
                  <a:pt x="148282" y="429686"/>
                  <a:pt x="148282" y="422973"/>
                </a:cubicBezTo>
                <a:cubicBezTo>
                  <a:pt x="148282" y="416261"/>
                  <a:pt x="142841" y="410819"/>
                  <a:pt x="136128" y="410819"/>
                </a:cubicBezTo>
                <a:lnTo>
                  <a:pt x="111820" y="410819"/>
                </a:lnTo>
                <a:lnTo>
                  <a:pt x="111820" y="281327"/>
                </a:lnTo>
                <a:cubicBezTo>
                  <a:pt x="154360" y="276465"/>
                  <a:pt x="194469" y="243722"/>
                  <a:pt x="194469" y="194472"/>
                </a:cubicBezTo>
                <a:cubicBezTo>
                  <a:pt x="194433" y="193727"/>
                  <a:pt x="194245" y="192997"/>
                  <a:pt x="193915" y="192328"/>
                </a:cubicBezTo>
                <a:cubicBezTo>
                  <a:pt x="193647" y="187786"/>
                  <a:pt x="192807" y="183296"/>
                  <a:pt x="191416" y="178964"/>
                </a:cubicBezTo>
                <a:lnTo>
                  <a:pt x="153937" y="62384"/>
                </a:lnTo>
                <a:cubicBezTo>
                  <a:pt x="153023" y="59506"/>
                  <a:pt x="152572" y="56502"/>
                  <a:pt x="152600" y="53483"/>
                </a:cubicBezTo>
                <a:lnTo>
                  <a:pt x="258274" y="53483"/>
                </a:lnTo>
                <a:cubicBezTo>
                  <a:pt x="280805" y="52997"/>
                  <a:pt x="281128" y="52285"/>
                  <a:pt x="287785" y="50566"/>
                </a:cubicBezTo>
                <a:close/>
              </a:path>
            </a:pathLst>
          </a:custGeom>
          <a:solidFill>
            <a:srgbClr val="000000"/>
          </a:solidFill>
          <a:ln w="4862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fr-BE"/>
          </a:p>
        </p:txBody>
      </p:sp>
      <p:sp>
        <p:nvSpPr>
          <p:cNvPr id="85" name="ZoneTexte 84">
            <a:extLst>
              <a:ext uri="{FF2B5EF4-FFF2-40B4-BE49-F238E27FC236}">
                <a16:creationId xmlns:a16="http://schemas.microsoft.com/office/drawing/2014/main" id="{8DFC25EE-2BF1-45BB-A052-D5C7F7A1F361}"/>
              </a:ext>
            </a:extLst>
          </p:cNvPr>
          <p:cNvSpPr txBox="1"/>
          <p:nvPr/>
        </p:nvSpPr>
        <p:spPr>
          <a:xfrm>
            <a:off x="401761" y="2761649"/>
            <a:ext cx="232031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Présence de cigognes</a:t>
            </a:r>
            <a:endParaRPr lang="fr-BE" sz="1100" dirty="0"/>
          </a:p>
        </p:txBody>
      </p:sp>
      <p:sp>
        <p:nvSpPr>
          <p:cNvPr id="48" name="Forme libre : forme 47">
            <a:extLst>
              <a:ext uri="{FF2B5EF4-FFF2-40B4-BE49-F238E27FC236}">
                <a16:creationId xmlns:a16="http://schemas.microsoft.com/office/drawing/2014/main" id="{4741D2F8-F281-4C3E-B6DB-E81047D49BB6}"/>
              </a:ext>
            </a:extLst>
          </p:cNvPr>
          <p:cNvSpPr/>
          <p:nvPr/>
        </p:nvSpPr>
        <p:spPr>
          <a:xfrm>
            <a:off x="6550810" y="5507252"/>
            <a:ext cx="383419" cy="468175"/>
          </a:xfrm>
          <a:custGeom>
            <a:avLst/>
            <a:gdLst>
              <a:gd name="connsiteX0" fmla="*/ 128596 w 383419"/>
              <a:gd name="connsiteY0" fmla="*/ 248229 h 468175"/>
              <a:gd name="connsiteX1" fmla="*/ 92878 w 383419"/>
              <a:gd name="connsiteY1" fmla="*/ 288711 h 468175"/>
              <a:gd name="connsiteX2" fmla="*/ 197653 w 383419"/>
              <a:gd name="connsiteY2" fmla="*/ 348242 h 468175"/>
              <a:gd name="connsiteX3" fmla="*/ 80971 w 383419"/>
              <a:gd name="connsiteY3" fmla="*/ 433967 h 468175"/>
              <a:gd name="connsiteX4" fmla="*/ 138121 w 383419"/>
              <a:gd name="connsiteY4" fmla="*/ 462542 h 468175"/>
              <a:gd name="connsiteX5" fmla="*/ 271471 w 383419"/>
              <a:gd name="connsiteY5" fmla="*/ 329192 h 468175"/>
              <a:gd name="connsiteX6" fmla="*/ 364340 w 383419"/>
              <a:gd name="connsiteY6" fmla="*/ 267279 h 468175"/>
              <a:gd name="connsiteX7" fmla="*/ 335765 w 383419"/>
              <a:gd name="connsiteY7" fmla="*/ 231561 h 468175"/>
              <a:gd name="connsiteX8" fmla="*/ 383390 w 383419"/>
              <a:gd name="connsiteY8" fmla="*/ 119642 h 468175"/>
              <a:gd name="connsiteX9" fmla="*/ 342909 w 383419"/>
              <a:gd name="connsiteY9" fmla="*/ 50586 h 468175"/>
              <a:gd name="connsiteX10" fmla="*/ 347671 w 383419"/>
              <a:gd name="connsiteY10" fmla="*/ 579 h 468175"/>
              <a:gd name="connsiteX11" fmla="*/ 242896 w 383419"/>
              <a:gd name="connsiteY11" fmla="*/ 83923 h 468175"/>
              <a:gd name="connsiteX12" fmla="*/ 216703 w 383419"/>
              <a:gd name="connsiteY12" fmla="*/ 119642 h 468175"/>
              <a:gd name="connsiteX13" fmla="*/ 142884 w 383419"/>
              <a:gd name="connsiteY13" fmla="*/ 93448 h 468175"/>
              <a:gd name="connsiteX14" fmla="*/ 9 w 383419"/>
              <a:gd name="connsiteY14" fmla="*/ 143454 h 468175"/>
              <a:gd name="connsiteX15" fmla="*/ 135740 w 383419"/>
              <a:gd name="connsiteY15" fmla="*/ 181554 h 468175"/>
              <a:gd name="connsiteX16" fmla="*/ 128596 w 383419"/>
              <a:gd name="connsiteY16" fmla="*/ 248229 h 468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383419" h="468175">
                <a:moveTo>
                  <a:pt x="128596" y="248229"/>
                </a:moveTo>
                <a:cubicBezTo>
                  <a:pt x="121452" y="266088"/>
                  <a:pt x="81369" y="272042"/>
                  <a:pt x="92878" y="288711"/>
                </a:cubicBezTo>
                <a:cubicBezTo>
                  <a:pt x="104387" y="305380"/>
                  <a:pt x="199638" y="324033"/>
                  <a:pt x="197653" y="348242"/>
                </a:cubicBezTo>
                <a:cubicBezTo>
                  <a:pt x="195669" y="372451"/>
                  <a:pt x="90893" y="414917"/>
                  <a:pt x="80971" y="433967"/>
                </a:cubicBezTo>
                <a:cubicBezTo>
                  <a:pt x="71049" y="453017"/>
                  <a:pt x="106371" y="480004"/>
                  <a:pt x="138121" y="462542"/>
                </a:cubicBezTo>
                <a:cubicBezTo>
                  <a:pt x="169871" y="445080"/>
                  <a:pt x="233768" y="361736"/>
                  <a:pt x="271471" y="329192"/>
                </a:cubicBezTo>
                <a:cubicBezTo>
                  <a:pt x="309174" y="296648"/>
                  <a:pt x="353624" y="283551"/>
                  <a:pt x="364340" y="267279"/>
                </a:cubicBezTo>
                <a:cubicBezTo>
                  <a:pt x="375056" y="251007"/>
                  <a:pt x="332590" y="256167"/>
                  <a:pt x="335765" y="231561"/>
                </a:cubicBezTo>
                <a:cubicBezTo>
                  <a:pt x="338940" y="206955"/>
                  <a:pt x="382199" y="149804"/>
                  <a:pt x="383390" y="119642"/>
                </a:cubicBezTo>
                <a:cubicBezTo>
                  <a:pt x="384581" y="89480"/>
                  <a:pt x="348862" y="70430"/>
                  <a:pt x="342909" y="50586"/>
                </a:cubicBezTo>
                <a:cubicBezTo>
                  <a:pt x="336956" y="30742"/>
                  <a:pt x="364340" y="-4977"/>
                  <a:pt x="347671" y="579"/>
                </a:cubicBezTo>
                <a:cubicBezTo>
                  <a:pt x="331002" y="6135"/>
                  <a:pt x="264724" y="64079"/>
                  <a:pt x="242896" y="83923"/>
                </a:cubicBezTo>
                <a:cubicBezTo>
                  <a:pt x="221068" y="103767"/>
                  <a:pt x="233372" y="118055"/>
                  <a:pt x="216703" y="119642"/>
                </a:cubicBezTo>
                <a:cubicBezTo>
                  <a:pt x="200034" y="121229"/>
                  <a:pt x="179000" y="89479"/>
                  <a:pt x="142884" y="93448"/>
                </a:cubicBezTo>
                <a:cubicBezTo>
                  <a:pt x="106768" y="97417"/>
                  <a:pt x="1200" y="128770"/>
                  <a:pt x="9" y="143454"/>
                </a:cubicBezTo>
                <a:cubicBezTo>
                  <a:pt x="-1182" y="158138"/>
                  <a:pt x="114706" y="165679"/>
                  <a:pt x="135740" y="181554"/>
                </a:cubicBezTo>
                <a:cubicBezTo>
                  <a:pt x="156774" y="197429"/>
                  <a:pt x="135740" y="230370"/>
                  <a:pt x="128596" y="248229"/>
                </a:cubicBezTo>
                <a:close/>
              </a:path>
            </a:pathLst>
          </a:custGeom>
          <a:noFill/>
          <a:ln w="12700">
            <a:solidFill>
              <a:schemeClr val="accent6"/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49" name="Forme libre : forme 48">
            <a:extLst>
              <a:ext uri="{FF2B5EF4-FFF2-40B4-BE49-F238E27FC236}">
                <a16:creationId xmlns:a16="http://schemas.microsoft.com/office/drawing/2014/main" id="{5613588A-4C91-4995-877A-C490A621AF1D}"/>
              </a:ext>
            </a:extLst>
          </p:cNvPr>
          <p:cNvSpPr/>
          <p:nvPr/>
        </p:nvSpPr>
        <p:spPr>
          <a:xfrm>
            <a:off x="7178549" y="5830902"/>
            <a:ext cx="377317" cy="510373"/>
          </a:xfrm>
          <a:custGeom>
            <a:avLst/>
            <a:gdLst>
              <a:gd name="connsiteX0" fmla="*/ 103314 w 377317"/>
              <a:gd name="connsiteY0" fmla="*/ 100792 h 510373"/>
              <a:gd name="connsiteX1" fmla="*/ 234282 w 377317"/>
              <a:gd name="connsiteY1" fmla="*/ 15067 h 510373"/>
              <a:gd name="connsiteX2" fmla="*/ 229520 w 377317"/>
              <a:gd name="connsiteY2" fmla="*/ 65073 h 510373"/>
              <a:gd name="connsiteX3" fmla="*/ 293814 w 377317"/>
              <a:gd name="connsiteY3" fmla="*/ 48404 h 510373"/>
              <a:gd name="connsiteX4" fmla="*/ 296195 w 377317"/>
              <a:gd name="connsiteY4" fmla="*/ 779 h 510373"/>
              <a:gd name="connsiteX5" fmla="*/ 377157 w 377317"/>
              <a:gd name="connsiteY5" fmla="*/ 91267 h 510373"/>
              <a:gd name="connsiteX6" fmla="*/ 272382 w 377317"/>
              <a:gd name="connsiteY6" fmla="*/ 293673 h 510373"/>
              <a:gd name="connsiteX7" fmla="*/ 250951 w 377317"/>
              <a:gd name="connsiteY7" fmla="*/ 360348 h 510373"/>
              <a:gd name="connsiteX8" fmla="*/ 265239 w 377317"/>
              <a:gd name="connsiteY8" fmla="*/ 405592 h 510373"/>
              <a:gd name="connsiteX9" fmla="*/ 212851 w 377317"/>
              <a:gd name="connsiteY9" fmla="*/ 510367 h 510373"/>
              <a:gd name="connsiteX10" fmla="*/ 15207 w 377317"/>
              <a:gd name="connsiteY10" fmla="*/ 410354 h 510373"/>
              <a:gd name="connsiteX11" fmla="*/ 24732 w 377317"/>
              <a:gd name="connsiteY11" fmla="*/ 334154 h 510373"/>
              <a:gd name="connsiteX12" fmla="*/ 115220 w 377317"/>
              <a:gd name="connsiteY12" fmla="*/ 272242 h 510373"/>
              <a:gd name="connsiteX13" fmla="*/ 69976 w 377317"/>
              <a:gd name="connsiteY13" fmla="*/ 207948 h 510373"/>
              <a:gd name="connsiteX14" fmla="*/ 103314 w 377317"/>
              <a:gd name="connsiteY14" fmla="*/ 100792 h 5103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77317" h="510373">
                <a:moveTo>
                  <a:pt x="103314" y="100792"/>
                </a:moveTo>
                <a:cubicBezTo>
                  <a:pt x="130698" y="68645"/>
                  <a:pt x="213248" y="21020"/>
                  <a:pt x="234282" y="15067"/>
                </a:cubicBezTo>
                <a:cubicBezTo>
                  <a:pt x="255316" y="9114"/>
                  <a:pt x="219598" y="59517"/>
                  <a:pt x="229520" y="65073"/>
                </a:cubicBezTo>
                <a:cubicBezTo>
                  <a:pt x="239442" y="70629"/>
                  <a:pt x="282702" y="59120"/>
                  <a:pt x="293814" y="48404"/>
                </a:cubicBezTo>
                <a:cubicBezTo>
                  <a:pt x="304926" y="37688"/>
                  <a:pt x="282305" y="-6365"/>
                  <a:pt x="296195" y="779"/>
                </a:cubicBezTo>
                <a:cubicBezTo>
                  <a:pt x="310086" y="7923"/>
                  <a:pt x="381126" y="42451"/>
                  <a:pt x="377157" y="91267"/>
                </a:cubicBezTo>
                <a:cubicBezTo>
                  <a:pt x="373188" y="140083"/>
                  <a:pt x="293416" y="248826"/>
                  <a:pt x="272382" y="293673"/>
                </a:cubicBezTo>
                <a:cubicBezTo>
                  <a:pt x="251348" y="338520"/>
                  <a:pt x="252141" y="341695"/>
                  <a:pt x="250951" y="360348"/>
                </a:cubicBezTo>
                <a:cubicBezTo>
                  <a:pt x="249761" y="379001"/>
                  <a:pt x="271589" y="380589"/>
                  <a:pt x="265239" y="405592"/>
                </a:cubicBezTo>
                <a:cubicBezTo>
                  <a:pt x="258889" y="430595"/>
                  <a:pt x="254523" y="509573"/>
                  <a:pt x="212851" y="510367"/>
                </a:cubicBezTo>
                <a:cubicBezTo>
                  <a:pt x="171179" y="511161"/>
                  <a:pt x="46560" y="439723"/>
                  <a:pt x="15207" y="410354"/>
                </a:cubicBezTo>
                <a:cubicBezTo>
                  <a:pt x="-16146" y="380985"/>
                  <a:pt x="8063" y="357173"/>
                  <a:pt x="24732" y="334154"/>
                </a:cubicBezTo>
                <a:cubicBezTo>
                  <a:pt x="41401" y="311135"/>
                  <a:pt x="107679" y="293276"/>
                  <a:pt x="115220" y="272242"/>
                </a:cubicBezTo>
                <a:cubicBezTo>
                  <a:pt x="122761" y="251208"/>
                  <a:pt x="71563" y="233745"/>
                  <a:pt x="69976" y="207948"/>
                </a:cubicBezTo>
                <a:cubicBezTo>
                  <a:pt x="68389" y="182151"/>
                  <a:pt x="75930" y="132939"/>
                  <a:pt x="103314" y="100792"/>
                </a:cubicBezTo>
                <a:close/>
              </a:path>
            </a:pathLst>
          </a:custGeom>
          <a:noFill/>
          <a:ln w="12700">
            <a:solidFill>
              <a:schemeClr val="accent6"/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50" name="Forme libre : forme 49">
            <a:extLst>
              <a:ext uri="{FF2B5EF4-FFF2-40B4-BE49-F238E27FC236}">
                <a16:creationId xmlns:a16="http://schemas.microsoft.com/office/drawing/2014/main" id="{2FEDE681-D43B-47BB-91EA-7F9FA0A03CBD}"/>
              </a:ext>
            </a:extLst>
          </p:cNvPr>
          <p:cNvSpPr/>
          <p:nvPr/>
        </p:nvSpPr>
        <p:spPr>
          <a:xfrm>
            <a:off x="5282724" y="6103457"/>
            <a:ext cx="715645" cy="778116"/>
          </a:xfrm>
          <a:custGeom>
            <a:avLst/>
            <a:gdLst>
              <a:gd name="connsiteX0" fmla="*/ 568007 w 715645"/>
              <a:gd name="connsiteY0" fmla="*/ 328299 h 778116"/>
              <a:gd name="connsiteX1" fmla="*/ 682307 w 715645"/>
              <a:gd name="connsiteY1" fmla="*/ 314012 h 778116"/>
              <a:gd name="connsiteX2" fmla="*/ 715645 w 715645"/>
              <a:gd name="connsiteY2" fmla="*/ 380687 h 778116"/>
              <a:gd name="connsiteX3" fmla="*/ 682307 w 715645"/>
              <a:gd name="connsiteY3" fmla="*/ 442599 h 778116"/>
              <a:gd name="connsiteX4" fmla="*/ 544195 w 715645"/>
              <a:gd name="connsiteY4" fmla="*/ 452124 h 778116"/>
              <a:gd name="connsiteX5" fmla="*/ 408464 w 715645"/>
              <a:gd name="connsiteY5" fmla="*/ 654531 h 778116"/>
              <a:gd name="connsiteX6" fmla="*/ 315595 w 715645"/>
              <a:gd name="connsiteY6" fmla="*/ 752162 h 778116"/>
              <a:gd name="connsiteX7" fmla="*/ 1270 w 715645"/>
              <a:gd name="connsiteY7" fmla="*/ 752162 h 778116"/>
              <a:gd name="connsiteX8" fmla="*/ 203676 w 715645"/>
              <a:gd name="connsiteY8" fmla="*/ 456887 h 778116"/>
              <a:gd name="connsiteX9" fmla="*/ 172720 w 715645"/>
              <a:gd name="connsiteY9" fmla="*/ 275912 h 778116"/>
              <a:gd name="connsiteX10" fmla="*/ 220345 w 715645"/>
              <a:gd name="connsiteY10" fmla="*/ 133037 h 778116"/>
              <a:gd name="connsiteX11" fmla="*/ 244157 w 715645"/>
              <a:gd name="connsiteY11" fmla="*/ 106843 h 778116"/>
              <a:gd name="connsiteX12" fmla="*/ 125095 w 715645"/>
              <a:gd name="connsiteY12" fmla="*/ 118749 h 778116"/>
              <a:gd name="connsiteX13" fmla="*/ 220345 w 715645"/>
              <a:gd name="connsiteY13" fmla="*/ 2068 h 778116"/>
              <a:gd name="connsiteX14" fmla="*/ 329882 w 715645"/>
              <a:gd name="connsiteY14" fmla="*/ 52074 h 778116"/>
              <a:gd name="connsiteX15" fmla="*/ 396557 w 715645"/>
              <a:gd name="connsiteY15" fmla="*/ 152087 h 778116"/>
              <a:gd name="connsiteX16" fmla="*/ 453707 w 715645"/>
              <a:gd name="connsiteY16" fmla="*/ 280674 h 778116"/>
              <a:gd name="connsiteX17" fmla="*/ 568007 w 715645"/>
              <a:gd name="connsiteY17" fmla="*/ 328299 h 7781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715645" h="778116">
                <a:moveTo>
                  <a:pt x="568007" y="328299"/>
                </a:moveTo>
                <a:cubicBezTo>
                  <a:pt x="606107" y="333855"/>
                  <a:pt x="657701" y="305281"/>
                  <a:pt x="682307" y="314012"/>
                </a:cubicBezTo>
                <a:cubicBezTo>
                  <a:pt x="706913" y="322743"/>
                  <a:pt x="715645" y="359256"/>
                  <a:pt x="715645" y="380687"/>
                </a:cubicBezTo>
                <a:cubicBezTo>
                  <a:pt x="715645" y="402118"/>
                  <a:pt x="710882" y="430693"/>
                  <a:pt x="682307" y="442599"/>
                </a:cubicBezTo>
                <a:cubicBezTo>
                  <a:pt x="653732" y="454505"/>
                  <a:pt x="589835" y="416802"/>
                  <a:pt x="544195" y="452124"/>
                </a:cubicBezTo>
                <a:cubicBezTo>
                  <a:pt x="498555" y="487446"/>
                  <a:pt x="446564" y="604525"/>
                  <a:pt x="408464" y="654531"/>
                </a:cubicBezTo>
                <a:cubicBezTo>
                  <a:pt x="370364" y="704537"/>
                  <a:pt x="383461" y="735890"/>
                  <a:pt x="315595" y="752162"/>
                </a:cubicBezTo>
                <a:cubicBezTo>
                  <a:pt x="247729" y="768434"/>
                  <a:pt x="19923" y="801374"/>
                  <a:pt x="1270" y="752162"/>
                </a:cubicBezTo>
                <a:cubicBezTo>
                  <a:pt x="-17383" y="702950"/>
                  <a:pt x="175101" y="536262"/>
                  <a:pt x="203676" y="456887"/>
                </a:cubicBezTo>
                <a:cubicBezTo>
                  <a:pt x="232251" y="377512"/>
                  <a:pt x="169942" y="329887"/>
                  <a:pt x="172720" y="275912"/>
                </a:cubicBezTo>
                <a:cubicBezTo>
                  <a:pt x="175498" y="221937"/>
                  <a:pt x="208439" y="161215"/>
                  <a:pt x="220345" y="133037"/>
                </a:cubicBezTo>
                <a:cubicBezTo>
                  <a:pt x="232251" y="104859"/>
                  <a:pt x="260032" y="109224"/>
                  <a:pt x="244157" y="106843"/>
                </a:cubicBezTo>
                <a:cubicBezTo>
                  <a:pt x="228282" y="104462"/>
                  <a:pt x="129064" y="136212"/>
                  <a:pt x="125095" y="118749"/>
                </a:cubicBezTo>
                <a:cubicBezTo>
                  <a:pt x="121126" y="101286"/>
                  <a:pt x="186214" y="13181"/>
                  <a:pt x="220345" y="2068"/>
                </a:cubicBezTo>
                <a:cubicBezTo>
                  <a:pt x="254476" y="-9045"/>
                  <a:pt x="300513" y="27071"/>
                  <a:pt x="329882" y="52074"/>
                </a:cubicBezTo>
                <a:cubicBezTo>
                  <a:pt x="359251" y="77077"/>
                  <a:pt x="375920" y="113987"/>
                  <a:pt x="396557" y="152087"/>
                </a:cubicBezTo>
                <a:cubicBezTo>
                  <a:pt x="417194" y="190187"/>
                  <a:pt x="431879" y="253290"/>
                  <a:pt x="453707" y="280674"/>
                </a:cubicBezTo>
                <a:cubicBezTo>
                  <a:pt x="475535" y="308058"/>
                  <a:pt x="529907" y="322743"/>
                  <a:pt x="568007" y="328299"/>
                </a:cubicBezTo>
                <a:close/>
              </a:path>
            </a:pathLst>
          </a:custGeom>
          <a:noFill/>
          <a:ln w="12700">
            <a:solidFill>
              <a:schemeClr val="accent6"/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51" name="Forme libre : forme 50">
            <a:extLst>
              <a:ext uri="{FF2B5EF4-FFF2-40B4-BE49-F238E27FC236}">
                <a16:creationId xmlns:a16="http://schemas.microsoft.com/office/drawing/2014/main" id="{924A0D9A-03C0-4D0E-8C92-5391C1A0C828}"/>
              </a:ext>
            </a:extLst>
          </p:cNvPr>
          <p:cNvSpPr/>
          <p:nvPr/>
        </p:nvSpPr>
        <p:spPr>
          <a:xfrm>
            <a:off x="5260076" y="3612106"/>
            <a:ext cx="95836" cy="95783"/>
          </a:xfrm>
          <a:custGeom>
            <a:avLst/>
            <a:gdLst>
              <a:gd name="connsiteX0" fmla="*/ 52493 w 95836"/>
              <a:gd name="connsiteY0" fmla="*/ 95500 h 95783"/>
              <a:gd name="connsiteX1" fmla="*/ 105 w 95836"/>
              <a:gd name="connsiteY1" fmla="*/ 40732 h 95783"/>
              <a:gd name="connsiteX2" fmla="*/ 40587 w 95836"/>
              <a:gd name="connsiteY2" fmla="*/ 250 h 95783"/>
              <a:gd name="connsiteX3" fmla="*/ 95355 w 95836"/>
              <a:gd name="connsiteY3" fmla="*/ 59782 h 95783"/>
              <a:gd name="connsiteX4" fmla="*/ 52493 w 95836"/>
              <a:gd name="connsiteY4" fmla="*/ 95500 h 957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5836" h="95783">
                <a:moveTo>
                  <a:pt x="52493" y="95500"/>
                </a:moveTo>
                <a:cubicBezTo>
                  <a:pt x="36618" y="92325"/>
                  <a:pt x="2089" y="56607"/>
                  <a:pt x="105" y="40732"/>
                </a:cubicBezTo>
                <a:cubicBezTo>
                  <a:pt x="-1879" y="24857"/>
                  <a:pt x="24712" y="-2925"/>
                  <a:pt x="40587" y="250"/>
                </a:cubicBezTo>
                <a:cubicBezTo>
                  <a:pt x="56462" y="3425"/>
                  <a:pt x="90593" y="45098"/>
                  <a:pt x="95355" y="59782"/>
                </a:cubicBezTo>
                <a:cubicBezTo>
                  <a:pt x="100117" y="74466"/>
                  <a:pt x="68368" y="98675"/>
                  <a:pt x="52493" y="95500"/>
                </a:cubicBezTo>
                <a:close/>
              </a:path>
            </a:pathLst>
          </a:custGeom>
          <a:solidFill>
            <a:schemeClr val="accent6">
              <a:lumMod val="75000"/>
              <a:alpha val="50000"/>
            </a:schemeClr>
          </a:solidFill>
          <a:ln w="12700">
            <a:solidFill>
              <a:schemeClr val="accent6"/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52" name="Forme libre : forme 51">
            <a:extLst>
              <a:ext uri="{FF2B5EF4-FFF2-40B4-BE49-F238E27FC236}">
                <a16:creationId xmlns:a16="http://schemas.microsoft.com/office/drawing/2014/main" id="{F16A876B-1650-41AA-B51E-530D07F84114}"/>
              </a:ext>
            </a:extLst>
          </p:cNvPr>
          <p:cNvSpPr/>
          <p:nvPr/>
        </p:nvSpPr>
        <p:spPr>
          <a:xfrm>
            <a:off x="3835592" y="3393339"/>
            <a:ext cx="214363" cy="115124"/>
          </a:xfrm>
          <a:custGeom>
            <a:avLst/>
            <a:gdLst>
              <a:gd name="connsiteX0" fmla="*/ 209358 w 214363"/>
              <a:gd name="connsiteY0" fmla="*/ 83286 h 115124"/>
              <a:gd name="connsiteX1" fmla="*/ 145858 w 214363"/>
              <a:gd name="connsiteY1" fmla="*/ 29311 h 115124"/>
              <a:gd name="connsiteX2" fmla="*/ 22033 w 214363"/>
              <a:gd name="connsiteY2" fmla="*/ 3911 h 115124"/>
              <a:gd name="connsiteX3" fmla="*/ 15683 w 214363"/>
              <a:gd name="connsiteY3" fmla="*/ 111861 h 115124"/>
              <a:gd name="connsiteX4" fmla="*/ 209358 w 214363"/>
              <a:gd name="connsiteY4" fmla="*/ 83286 h 1151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4363" h="115124">
                <a:moveTo>
                  <a:pt x="209358" y="83286"/>
                </a:moveTo>
                <a:cubicBezTo>
                  <a:pt x="231054" y="69528"/>
                  <a:pt x="177079" y="42540"/>
                  <a:pt x="145858" y="29311"/>
                </a:cubicBezTo>
                <a:cubicBezTo>
                  <a:pt x="114637" y="16082"/>
                  <a:pt x="43729" y="-9847"/>
                  <a:pt x="22033" y="3911"/>
                </a:cubicBezTo>
                <a:cubicBezTo>
                  <a:pt x="337" y="17669"/>
                  <a:pt x="-11304" y="99161"/>
                  <a:pt x="15683" y="111861"/>
                </a:cubicBezTo>
                <a:cubicBezTo>
                  <a:pt x="42670" y="124561"/>
                  <a:pt x="187662" y="97044"/>
                  <a:pt x="209358" y="83286"/>
                </a:cubicBezTo>
                <a:close/>
              </a:path>
            </a:pathLst>
          </a:custGeom>
          <a:noFill/>
          <a:ln w="12700">
            <a:solidFill>
              <a:schemeClr val="accent6"/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53" name="Forme libre : forme 52">
            <a:extLst>
              <a:ext uri="{FF2B5EF4-FFF2-40B4-BE49-F238E27FC236}">
                <a16:creationId xmlns:a16="http://schemas.microsoft.com/office/drawing/2014/main" id="{7A425CAF-B8BE-4486-AE14-3DE2B2CBAD58}"/>
              </a:ext>
            </a:extLst>
          </p:cNvPr>
          <p:cNvSpPr/>
          <p:nvPr/>
        </p:nvSpPr>
        <p:spPr>
          <a:xfrm>
            <a:off x="3398705" y="3363376"/>
            <a:ext cx="392245" cy="301449"/>
          </a:xfrm>
          <a:custGeom>
            <a:avLst/>
            <a:gdLst>
              <a:gd name="connsiteX0" fmla="*/ 392245 w 392245"/>
              <a:gd name="connsiteY0" fmla="*/ 37049 h 301449"/>
              <a:gd name="connsiteX1" fmla="*/ 243020 w 392245"/>
              <a:gd name="connsiteY1" fmla="*/ 21174 h 301449"/>
              <a:gd name="connsiteX2" fmla="*/ 157295 w 392245"/>
              <a:gd name="connsiteY2" fmla="*/ 21174 h 301449"/>
              <a:gd name="connsiteX3" fmla="*/ 112845 w 392245"/>
              <a:gd name="connsiteY3" fmla="*/ 2124 h 301449"/>
              <a:gd name="connsiteX4" fmla="*/ 42995 w 392245"/>
              <a:gd name="connsiteY4" fmla="*/ 78324 h 301449"/>
              <a:gd name="connsiteX5" fmla="*/ 1720 w 392245"/>
              <a:gd name="connsiteY5" fmla="*/ 195799 h 301449"/>
              <a:gd name="connsiteX6" fmla="*/ 100145 w 392245"/>
              <a:gd name="connsiteY6" fmla="*/ 297399 h 301449"/>
              <a:gd name="connsiteX7" fmla="*/ 319220 w 392245"/>
              <a:gd name="connsiteY7" fmla="*/ 271999 h 301449"/>
              <a:gd name="connsiteX8" fmla="*/ 290645 w 392245"/>
              <a:gd name="connsiteY8" fmla="*/ 186274 h 301449"/>
              <a:gd name="connsiteX9" fmla="*/ 195395 w 392245"/>
              <a:gd name="connsiteY9" fmla="*/ 205324 h 301449"/>
              <a:gd name="connsiteX10" fmla="*/ 150945 w 392245"/>
              <a:gd name="connsiteY10" fmla="*/ 256124 h 301449"/>
              <a:gd name="connsiteX11" fmla="*/ 77920 w 392245"/>
              <a:gd name="connsiteY11" fmla="*/ 186274 h 301449"/>
              <a:gd name="connsiteX12" fmla="*/ 135070 w 392245"/>
              <a:gd name="connsiteY12" fmla="*/ 97374 h 301449"/>
              <a:gd name="connsiteX13" fmla="*/ 303345 w 392245"/>
              <a:gd name="connsiteY13" fmla="*/ 75149 h 301449"/>
              <a:gd name="connsiteX14" fmla="*/ 392245 w 392245"/>
              <a:gd name="connsiteY14" fmla="*/ 37049 h 3014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92245" h="301449">
                <a:moveTo>
                  <a:pt x="392245" y="37049"/>
                </a:moveTo>
                <a:cubicBezTo>
                  <a:pt x="337211" y="30434"/>
                  <a:pt x="282178" y="23820"/>
                  <a:pt x="243020" y="21174"/>
                </a:cubicBezTo>
                <a:cubicBezTo>
                  <a:pt x="203862" y="18528"/>
                  <a:pt x="178991" y="24349"/>
                  <a:pt x="157295" y="21174"/>
                </a:cubicBezTo>
                <a:cubicBezTo>
                  <a:pt x="135599" y="17999"/>
                  <a:pt x="131895" y="-7401"/>
                  <a:pt x="112845" y="2124"/>
                </a:cubicBezTo>
                <a:cubicBezTo>
                  <a:pt x="93795" y="11649"/>
                  <a:pt x="61516" y="46045"/>
                  <a:pt x="42995" y="78324"/>
                </a:cubicBezTo>
                <a:cubicBezTo>
                  <a:pt x="24474" y="110603"/>
                  <a:pt x="-7805" y="159287"/>
                  <a:pt x="1720" y="195799"/>
                </a:cubicBezTo>
                <a:cubicBezTo>
                  <a:pt x="11245" y="232311"/>
                  <a:pt x="47228" y="284699"/>
                  <a:pt x="100145" y="297399"/>
                </a:cubicBezTo>
                <a:cubicBezTo>
                  <a:pt x="153062" y="310099"/>
                  <a:pt x="287470" y="290520"/>
                  <a:pt x="319220" y="271999"/>
                </a:cubicBezTo>
                <a:cubicBezTo>
                  <a:pt x="350970" y="253478"/>
                  <a:pt x="311282" y="197386"/>
                  <a:pt x="290645" y="186274"/>
                </a:cubicBezTo>
                <a:cubicBezTo>
                  <a:pt x="270008" y="175162"/>
                  <a:pt x="218678" y="193682"/>
                  <a:pt x="195395" y="205324"/>
                </a:cubicBezTo>
                <a:cubicBezTo>
                  <a:pt x="172112" y="216966"/>
                  <a:pt x="170524" y="259299"/>
                  <a:pt x="150945" y="256124"/>
                </a:cubicBezTo>
                <a:cubicBezTo>
                  <a:pt x="131366" y="252949"/>
                  <a:pt x="80566" y="212732"/>
                  <a:pt x="77920" y="186274"/>
                </a:cubicBezTo>
                <a:cubicBezTo>
                  <a:pt x="75274" y="159816"/>
                  <a:pt x="97499" y="115895"/>
                  <a:pt x="135070" y="97374"/>
                </a:cubicBezTo>
                <a:cubicBezTo>
                  <a:pt x="172641" y="78853"/>
                  <a:pt x="260482" y="80970"/>
                  <a:pt x="303345" y="75149"/>
                </a:cubicBezTo>
                <a:lnTo>
                  <a:pt x="392245" y="37049"/>
                </a:lnTo>
                <a:close/>
              </a:path>
            </a:pathLst>
          </a:custGeom>
          <a:noFill/>
          <a:ln w="12700">
            <a:solidFill>
              <a:schemeClr val="accent6"/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54" name="Forme libre : forme 53">
            <a:extLst>
              <a:ext uri="{FF2B5EF4-FFF2-40B4-BE49-F238E27FC236}">
                <a16:creationId xmlns:a16="http://schemas.microsoft.com/office/drawing/2014/main" id="{E9887BDE-A82A-4616-BB54-7C7E3BA3AB4F}"/>
              </a:ext>
            </a:extLst>
          </p:cNvPr>
          <p:cNvSpPr/>
          <p:nvPr/>
        </p:nvSpPr>
        <p:spPr>
          <a:xfrm>
            <a:off x="3037972" y="2285817"/>
            <a:ext cx="1113766" cy="374912"/>
          </a:xfrm>
          <a:custGeom>
            <a:avLst/>
            <a:gdLst>
              <a:gd name="connsiteX0" fmla="*/ 35428 w 1036154"/>
              <a:gd name="connsiteY0" fmla="*/ 6533 h 374912"/>
              <a:gd name="connsiteX1" fmla="*/ 159253 w 1036154"/>
              <a:gd name="connsiteY1" fmla="*/ 57333 h 374912"/>
              <a:gd name="connsiteX2" fmla="*/ 270378 w 1036154"/>
              <a:gd name="connsiteY2" fmla="*/ 41458 h 374912"/>
              <a:gd name="connsiteX3" fmla="*/ 387853 w 1036154"/>
              <a:gd name="connsiteY3" fmla="*/ 89083 h 374912"/>
              <a:gd name="connsiteX4" fmla="*/ 565653 w 1036154"/>
              <a:gd name="connsiteY4" fmla="*/ 82733 h 374912"/>
              <a:gd name="connsiteX5" fmla="*/ 619628 w 1036154"/>
              <a:gd name="connsiteY5" fmla="*/ 73208 h 374912"/>
              <a:gd name="connsiteX6" fmla="*/ 670428 w 1036154"/>
              <a:gd name="connsiteY6" fmla="*/ 130358 h 374912"/>
              <a:gd name="connsiteX7" fmla="*/ 800603 w 1036154"/>
              <a:gd name="connsiteY7" fmla="*/ 12883 h 374912"/>
              <a:gd name="connsiteX8" fmla="*/ 851403 w 1036154"/>
              <a:gd name="connsiteY8" fmla="*/ 108133 h 374912"/>
              <a:gd name="connsiteX9" fmla="*/ 1035553 w 1036154"/>
              <a:gd name="connsiteY9" fmla="*/ 183 h 374912"/>
              <a:gd name="connsiteX10" fmla="*/ 911728 w 1036154"/>
              <a:gd name="connsiteY10" fmla="*/ 139883 h 374912"/>
              <a:gd name="connsiteX11" fmla="*/ 946653 w 1036154"/>
              <a:gd name="connsiteY11" fmla="*/ 203383 h 374912"/>
              <a:gd name="connsiteX12" fmla="*/ 1013328 w 1036154"/>
              <a:gd name="connsiteY12" fmla="*/ 260533 h 374912"/>
              <a:gd name="connsiteX13" fmla="*/ 965703 w 1036154"/>
              <a:gd name="connsiteY13" fmla="*/ 308158 h 374912"/>
              <a:gd name="connsiteX14" fmla="*/ 845053 w 1036154"/>
              <a:gd name="connsiteY14" fmla="*/ 209733 h 374912"/>
              <a:gd name="connsiteX15" fmla="*/ 838703 w 1036154"/>
              <a:gd name="connsiteY15" fmla="*/ 330383 h 374912"/>
              <a:gd name="connsiteX16" fmla="*/ 772028 w 1036154"/>
              <a:gd name="connsiteY16" fmla="*/ 254183 h 374912"/>
              <a:gd name="connsiteX17" fmla="*/ 727578 w 1036154"/>
              <a:gd name="connsiteY17" fmla="*/ 292283 h 374912"/>
              <a:gd name="connsiteX18" fmla="*/ 695828 w 1036154"/>
              <a:gd name="connsiteY18" fmla="*/ 260533 h 374912"/>
              <a:gd name="connsiteX19" fmla="*/ 657728 w 1036154"/>
              <a:gd name="connsiteY19" fmla="*/ 365308 h 374912"/>
              <a:gd name="connsiteX20" fmla="*/ 616453 w 1036154"/>
              <a:gd name="connsiteY20" fmla="*/ 355783 h 374912"/>
              <a:gd name="connsiteX21" fmla="*/ 600578 w 1036154"/>
              <a:gd name="connsiteY21" fmla="*/ 238308 h 374912"/>
              <a:gd name="connsiteX22" fmla="*/ 406903 w 1036154"/>
              <a:gd name="connsiteY22" fmla="*/ 222433 h 374912"/>
              <a:gd name="connsiteX23" fmla="*/ 273553 w 1036154"/>
              <a:gd name="connsiteY23" fmla="*/ 177983 h 374912"/>
              <a:gd name="connsiteX24" fmla="*/ 92578 w 1036154"/>
              <a:gd name="connsiteY24" fmla="*/ 155758 h 374912"/>
              <a:gd name="connsiteX25" fmla="*/ 3678 w 1036154"/>
              <a:gd name="connsiteY25" fmla="*/ 124008 h 374912"/>
              <a:gd name="connsiteX26" fmla="*/ 35428 w 1036154"/>
              <a:gd name="connsiteY26" fmla="*/ 6533 h 374912"/>
              <a:gd name="connsiteX0" fmla="*/ 35428 w 1036154"/>
              <a:gd name="connsiteY0" fmla="*/ 6533 h 374912"/>
              <a:gd name="connsiteX1" fmla="*/ 159253 w 1036154"/>
              <a:gd name="connsiteY1" fmla="*/ 57333 h 374912"/>
              <a:gd name="connsiteX2" fmla="*/ 270378 w 1036154"/>
              <a:gd name="connsiteY2" fmla="*/ 41458 h 374912"/>
              <a:gd name="connsiteX3" fmla="*/ 387853 w 1036154"/>
              <a:gd name="connsiteY3" fmla="*/ 89083 h 374912"/>
              <a:gd name="connsiteX4" fmla="*/ 565653 w 1036154"/>
              <a:gd name="connsiteY4" fmla="*/ 82733 h 374912"/>
              <a:gd name="connsiteX5" fmla="*/ 619628 w 1036154"/>
              <a:gd name="connsiteY5" fmla="*/ 73208 h 374912"/>
              <a:gd name="connsiteX6" fmla="*/ 670428 w 1036154"/>
              <a:gd name="connsiteY6" fmla="*/ 130358 h 374912"/>
              <a:gd name="connsiteX7" fmla="*/ 800603 w 1036154"/>
              <a:gd name="connsiteY7" fmla="*/ 12883 h 374912"/>
              <a:gd name="connsiteX8" fmla="*/ 851403 w 1036154"/>
              <a:gd name="connsiteY8" fmla="*/ 108133 h 374912"/>
              <a:gd name="connsiteX9" fmla="*/ 1035553 w 1036154"/>
              <a:gd name="connsiteY9" fmla="*/ 183 h 374912"/>
              <a:gd name="connsiteX10" fmla="*/ 911728 w 1036154"/>
              <a:gd name="connsiteY10" fmla="*/ 139883 h 374912"/>
              <a:gd name="connsiteX11" fmla="*/ 946653 w 1036154"/>
              <a:gd name="connsiteY11" fmla="*/ 203383 h 374912"/>
              <a:gd name="connsiteX12" fmla="*/ 984753 w 1036154"/>
              <a:gd name="connsiteY12" fmla="*/ 225608 h 374912"/>
              <a:gd name="connsiteX13" fmla="*/ 1013328 w 1036154"/>
              <a:gd name="connsiteY13" fmla="*/ 260533 h 374912"/>
              <a:gd name="connsiteX14" fmla="*/ 965703 w 1036154"/>
              <a:gd name="connsiteY14" fmla="*/ 308158 h 374912"/>
              <a:gd name="connsiteX15" fmla="*/ 845053 w 1036154"/>
              <a:gd name="connsiteY15" fmla="*/ 209733 h 374912"/>
              <a:gd name="connsiteX16" fmla="*/ 838703 w 1036154"/>
              <a:gd name="connsiteY16" fmla="*/ 330383 h 374912"/>
              <a:gd name="connsiteX17" fmla="*/ 772028 w 1036154"/>
              <a:gd name="connsiteY17" fmla="*/ 254183 h 374912"/>
              <a:gd name="connsiteX18" fmla="*/ 727578 w 1036154"/>
              <a:gd name="connsiteY18" fmla="*/ 292283 h 374912"/>
              <a:gd name="connsiteX19" fmla="*/ 695828 w 1036154"/>
              <a:gd name="connsiteY19" fmla="*/ 260533 h 374912"/>
              <a:gd name="connsiteX20" fmla="*/ 657728 w 1036154"/>
              <a:gd name="connsiteY20" fmla="*/ 365308 h 374912"/>
              <a:gd name="connsiteX21" fmla="*/ 616453 w 1036154"/>
              <a:gd name="connsiteY21" fmla="*/ 355783 h 374912"/>
              <a:gd name="connsiteX22" fmla="*/ 600578 w 1036154"/>
              <a:gd name="connsiteY22" fmla="*/ 238308 h 374912"/>
              <a:gd name="connsiteX23" fmla="*/ 406903 w 1036154"/>
              <a:gd name="connsiteY23" fmla="*/ 222433 h 374912"/>
              <a:gd name="connsiteX24" fmla="*/ 273553 w 1036154"/>
              <a:gd name="connsiteY24" fmla="*/ 177983 h 374912"/>
              <a:gd name="connsiteX25" fmla="*/ 92578 w 1036154"/>
              <a:gd name="connsiteY25" fmla="*/ 155758 h 374912"/>
              <a:gd name="connsiteX26" fmla="*/ 3678 w 1036154"/>
              <a:gd name="connsiteY26" fmla="*/ 124008 h 374912"/>
              <a:gd name="connsiteX27" fmla="*/ 35428 w 1036154"/>
              <a:gd name="connsiteY27" fmla="*/ 6533 h 374912"/>
              <a:gd name="connsiteX0" fmla="*/ 35428 w 1112747"/>
              <a:gd name="connsiteY0" fmla="*/ 6533 h 374912"/>
              <a:gd name="connsiteX1" fmla="*/ 159253 w 1112747"/>
              <a:gd name="connsiteY1" fmla="*/ 57333 h 374912"/>
              <a:gd name="connsiteX2" fmla="*/ 270378 w 1112747"/>
              <a:gd name="connsiteY2" fmla="*/ 41458 h 374912"/>
              <a:gd name="connsiteX3" fmla="*/ 387853 w 1112747"/>
              <a:gd name="connsiteY3" fmla="*/ 89083 h 374912"/>
              <a:gd name="connsiteX4" fmla="*/ 565653 w 1112747"/>
              <a:gd name="connsiteY4" fmla="*/ 82733 h 374912"/>
              <a:gd name="connsiteX5" fmla="*/ 619628 w 1112747"/>
              <a:gd name="connsiteY5" fmla="*/ 73208 h 374912"/>
              <a:gd name="connsiteX6" fmla="*/ 670428 w 1112747"/>
              <a:gd name="connsiteY6" fmla="*/ 130358 h 374912"/>
              <a:gd name="connsiteX7" fmla="*/ 800603 w 1112747"/>
              <a:gd name="connsiteY7" fmla="*/ 12883 h 374912"/>
              <a:gd name="connsiteX8" fmla="*/ 851403 w 1112747"/>
              <a:gd name="connsiteY8" fmla="*/ 108133 h 374912"/>
              <a:gd name="connsiteX9" fmla="*/ 1035553 w 1112747"/>
              <a:gd name="connsiteY9" fmla="*/ 183 h 374912"/>
              <a:gd name="connsiteX10" fmla="*/ 911728 w 1112747"/>
              <a:gd name="connsiteY10" fmla="*/ 139883 h 374912"/>
              <a:gd name="connsiteX11" fmla="*/ 946653 w 1112747"/>
              <a:gd name="connsiteY11" fmla="*/ 203383 h 374912"/>
              <a:gd name="connsiteX12" fmla="*/ 1111753 w 1112747"/>
              <a:gd name="connsiteY12" fmla="*/ 251008 h 374912"/>
              <a:gd name="connsiteX13" fmla="*/ 1013328 w 1112747"/>
              <a:gd name="connsiteY13" fmla="*/ 260533 h 374912"/>
              <a:gd name="connsiteX14" fmla="*/ 965703 w 1112747"/>
              <a:gd name="connsiteY14" fmla="*/ 308158 h 374912"/>
              <a:gd name="connsiteX15" fmla="*/ 845053 w 1112747"/>
              <a:gd name="connsiteY15" fmla="*/ 209733 h 374912"/>
              <a:gd name="connsiteX16" fmla="*/ 838703 w 1112747"/>
              <a:gd name="connsiteY16" fmla="*/ 330383 h 374912"/>
              <a:gd name="connsiteX17" fmla="*/ 772028 w 1112747"/>
              <a:gd name="connsiteY17" fmla="*/ 254183 h 374912"/>
              <a:gd name="connsiteX18" fmla="*/ 727578 w 1112747"/>
              <a:gd name="connsiteY18" fmla="*/ 292283 h 374912"/>
              <a:gd name="connsiteX19" fmla="*/ 695828 w 1112747"/>
              <a:gd name="connsiteY19" fmla="*/ 260533 h 374912"/>
              <a:gd name="connsiteX20" fmla="*/ 657728 w 1112747"/>
              <a:gd name="connsiteY20" fmla="*/ 365308 h 374912"/>
              <a:gd name="connsiteX21" fmla="*/ 616453 w 1112747"/>
              <a:gd name="connsiteY21" fmla="*/ 355783 h 374912"/>
              <a:gd name="connsiteX22" fmla="*/ 600578 w 1112747"/>
              <a:gd name="connsiteY22" fmla="*/ 238308 h 374912"/>
              <a:gd name="connsiteX23" fmla="*/ 406903 w 1112747"/>
              <a:gd name="connsiteY23" fmla="*/ 222433 h 374912"/>
              <a:gd name="connsiteX24" fmla="*/ 273553 w 1112747"/>
              <a:gd name="connsiteY24" fmla="*/ 177983 h 374912"/>
              <a:gd name="connsiteX25" fmla="*/ 92578 w 1112747"/>
              <a:gd name="connsiteY25" fmla="*/ 155758 h 374912"/>
              <a:gd name="connsiteX26" fmla="*/ 3678 w 1112747"/>
              <a:gd name="connsiteY26" fmla="*/ 124008 h 374912"/>
              <a:gd name="connsiteX27" fmla="*/ 35428 w 1112747"/>
              <a:gd name="connsiteY27" fmla="*/ 6533 h 374912"/>
              <a:gd name="connsiteX0" fmla="*/ 35428 w 1112185"/>
              <a:gd name="connsiteY0" fmla="*/ 6533 h 374912"/>
              <a:gd name="connsiteX1" fmla="*/ 159253 w 1112185"/>
              <a:gd name="connsiteY1" fmla="*/ 57333 h 374912"/>
              <a:gd name="connsiteX2" fmla="*/ 270378 w 1112185"/>
              <a:gd name="connsiteY2" fmla="*/ 41458 h 374912"/>
              <a:gd name="connsiteX3" fmla="*/ 387853 w 1112185"/>
              <a:gd name="connsiteY3" fmla="*/ 89083 h 374912"/>
              <a:gd name="connsiteX4" fmla="*/ 565653 w 1112185"/>
              <a:gd name="connsiteY4" fmla="*/ 82733 h 374912"/>
              <a:gd name="connsiteX5" fmla="*/ 619628 w 1112185"/>
              <a:gd name="connsiteY5" fmla="*/ 73208 h 374912"/>
              <a:gd name="connsiteX6" fmla="*/ 670428 w 1112185"/>
              <a:gd name="connsiteY6" fmla="*/ 130358 h 374912"/>
              <a:gd name="connsiteX7" fmla="*/ 800603 w 1112185"/>
              <a:gd name="connsiteY7" fmla="*/ 12883 h 374912"/>
              <a:gd name="connsiteX8" fmla="*/ 851403 w 1112185"/>
              <a:gd name="connsiteY8" fmla="*/ 108133 h 374912"/>
              <a:gd name="connsiteX9" fmla="*/ 1035553 w 1112185"/>
              <a:gd name="connsiteY9" fmla="*/ 183 h 374912"/>
              <a:gd name="connsiteX10" fmla="*/ 911728 w 1112185"/>
              <a:gd name="connsiteY10" fmla="*/ 139883 h 374912"/>
              <a:gd name="connsiteX11" fmla="*/ 946653 w 1112185"/>
              <a:gd name="connsiteY11" fmla="*/ 203383 h 374912"/>
              <a:gd name="connsiteX12" fmla="*/ 1045078 w 1112185"/>
              <a:gd name="connsiteY12" fmla="*/ 228783 h 374912"/>
              <a:gd name="connsiteX13" fmla="*/ 1111753 w 1112185"/>
              <a:gd name="connsiteY13" fmla="*/ 251008 h 374912"/>
              <a:gd name="connsiteX14" fmla="*/ 1013328 w 1112185"/>
              <a:gd name="connsiteY14" fmla="*/ 260533 h 374912"/>
              <a:gd name="connsiteX15" fmla="*/ 965703 w 1112185"/>
              <a:gd name="connsiteY15" fmla="*/ 308158 h 374912"/>
              <a:gd name="connsiteX16" fmla="*/ 845053 w 1112185"/>
              <a:gd name="connsiteY16" fmla="*/ 209733 h 374912"/>
              <a:gd name="connsiteX17" fmla="*/ 838703 w 1112185"/>
              <a:gd name="connsiteY17" fmla="*/ 330383 h 374912"/>
              <a:gd name="connsiteX18" fmla="*/ 772028 w 1112185"/>
              <a:gd name="connsiteY18" fmla="*/ 254183 h 374912"/>
              <a:gd name="connsiteX19" fmla="*/ 727578 w 1112185"/>
              <a:gd name="connsiteY19" fmla="*/ 292283 h 374912"/>
              <a:gd name="connsiteX20" fmla="*/ 695828 w 1112185"/>
              <a:gd name="connsiteY20" fmla="*/ 260533 h 374912"/>
              <a:gd name="connsiteX21" fmla="*/ 657728 w 1112185"/>
              <a:gd name="connsiteY21" fmla="*/ 365308 h 374912"/>
              <a:gd name="connsiteX22" fmla="*/ 616453 w 1112185"/>
              <a:gd name="connsiteY22" fmla="*/ 355783 h 374912"/>
              <a:gd name="connsiteX23" fmla="*/ 600578 w 1112185"/>
              <a:gd name="connsiteY23" fmla="*/ 238308 h 374912"/>
              <a:gd name="connsiteX24" fmla="*/ 406903 w 1112185"/>
              <a:gd name="connsiteY24" fmla="*/ 222433 h 374912"/>
              <a:gd name="connsiteX25" fmla="*/ 273553 w 1112185"/>
              <a:gd name="connsiteY25" fmla="*/ 177983 h 374912"/>
              <a:gd name="connsiteX26" fmla="*/ 92578 w 1112185"/>
              <a:gd name="connsiteY26" fmla="*/ 155758 h 374912"/>
              <a:gd name="connsiteX27" fmla="*/ 3678 w 1112185"/>
              <a:gd name="connsiteY27" fmla="*/ 124008 h 374912"/>
              <a:gd name="connsiteX28" fmla="*/ 35428 w 1112185"/>
              <a:gd name="connsiteY28" fmla="*/ 6533 h 374912"/>
              <a:gd name="connsiteX0" fmla="*/ 35428 w 1119321"/>
              <a:gd name="connsiteY0" fmla="*/ 6533 h 374912"/>
              <a:gd name="connsiteX1" fmla="*/ 159253 w 1119321"/>
              <a:gd name="connsiteY1" fmla="*/ 57333 h 374912"/>
              <a:gd name="connsiteX2" fmla="*/ 270378 w 1119321"/>
              <a:gd name="connsiteY2" fmla="*/ 41458 h 374912"/>
              <a:gd name="connsiteX3" fmla="*/ 387853 w 1119321"/>
              <a:gd name="connsiteY3" fmla="*/ 89083 h 374912"/>
              <a:gd name="connsiteX4" fmla="*/ 565653 w 1119321"/>
              <a:gd name="connsiteY4" fmla="*/ 82733 h 374912"/>
              <a:gd name="connsiteX5" fmla="*/ 619628 w 1119321"/>
              <a:gd name="connsiteY5" fmla="*/ 73208 h 374912"/>
              <a:gd name="connsiteX6" fmla="*/ 670428 w 1119321"/>
              <a:gd name="connsiteY6" fmla="*/ 130358 h 374912"/>
              <a:gd name="connsiteX7" fmla="*/ 800603 w 1119321"/>
              <a:gd name="connsiteY7" fmla="*/ 12883 h 374912"/>
              <a:gd name="connsiteX8" fmla="*/ 851403 w 1119321"/>
              <a:gd name="connsiteY8" fmla="*/ 108133 h 374912"/>
              <a:gd name="connsiteX9" fmla="*/ 1035553 w 1119321"/>
              <a:gd name="connsiteY9" fmla="*/ 183 h 374912"/>
              <a:gd name="connsiteX10" fmla="*/ 911728 w 1119321"/>
              <a:gd name="connsiteY10" fmla="*/ 139883 h 374912"/>
              <a:gd name="connsiteX11" fmla="*/ 946653 w 1119321"/>
              <a:gd name="connsiteY11" fmla="*/ 203383 h 374912"/>
              <a:gd name="connsiteX12" fmla="*/ 1102228 w 1119321"/>
              <a:gd name="connsiteY12" fmla="*/ 136708 h 374912"/>
              <a:gd name="connsiteX13" fmla="*/ 1111753 w 1119321"/>
              <a:gd name="connsiteY13" fmla="*/ 251008 h 374912"/>
              <a:gd name="connsiteX14" fmla="*/ 1013328 w 1119321"/>
              <a:gd name="connsiteY14" fmla="*/ 260533 h 374912"/>
              <a:gd name="connsiteX15" fmla="*/ 965703 w 1119321"/>
              <a:gd name="connsiteY15" fmla="*/ 308158 h 374912"/>
              <a:gd name="connsiteX16" fmla="*/ 845053 w 1119321"/>
              <a:gd name="connsiteY16" fmla="*/ 209733 h 374912"/>
              <a:gd name="connsiteX17" fmla="*/ 838703 w 1119321"/>
              <a:gd name="connsiteY17" fmla="*/ 330383 h 374912"/>
              <a:gd name="connsiteX18" fmla="*/ 772028 w 1119321"/>
              <a:gd name="connsiteY18" fmla="*/ 254183 h 374912"/>
              <a:gd name="connsiteX19" fmla="*/ 727578 w 1119321"/>
              <a:gd name="connsiteY19" fmla="*/ 292283 h 374912"/>
              <a:gd name="connsiteX20" fmla="*/ 695828 w 1119321"/>
              <a:gd name="connsiteY20" fmla="*/ 260533 h 374912"/>
              <a:gd name="connsiteX21" fmla="*/ 657728 w 1119321"/>
              <a:gd name="connsiteY21" fmla="*/ 365308 h 374912"/>
              <a:gd name="connsiteX22" fmla="*/ 616453 w 1119321"/>
              <a:gd name="connsiteY22" fmla="*/ 355783 h 374912"/>
              <a:gd name="connsiteX23" fmla="*/ 600578 w 1119321"/>
              <a:gd name="connsiteY23" fmla="*/ 238308 h 374912"/>
              <a:gd name="connsiteX24" fmla="*/ 406903 w 1119321"/>
              <a:gd name="connsiteY24" fmla="*/ 222433 h 374912"/>
              <a:gd name="connsiteX25" fmla="*/ 273553 w 1119321"/>
              <a:gd name="connsiteY25" fmla="*/ 177983 h 374912"/>
              <a:gd name="connsiteX26" fmla="*/ 92578 w 1119321"/>
              <a:gd name="connsiteY26" fmla="*/ 155758 h 374912"/>
              <a:gd name="connsiteX27" fmla="*/ 3678 w 1119321"/>
              <a:gd name="connsiteY27" fmla="*/ 124008 h 374912"/>
              <a:gd name="connsiteX28" fmla="*/ 35428 w 1119321"/>
              <a:gd name="connsiteY28" fmla="*/ 6533 h 374912"/>
              <a:gd name="connsiteX0" fmla="*/ 35428 w 1113766"/>
              <a:gd name="connsiteY0" fmla="*/ 6533 h 374912"/>
              <a:gd name="connsiteX1" fmla="*/ 159253 w 1113766"/>
              <a:gd name="connsiteY1" fmla="*/ 57333 h 374912"/>
              <a:gd name="connsiteX2" fmla="*/ 270378 w 1113766"/>
              <a:gd name="connsiteY2" fmla="*/ 41458 h 374912"/>
              <a:gd name="connsiteX3" fmla="*/ 387853 w 1113766"/>
              <a:gd name="connsiteY3" fmla="*/ 89083 h 374912"/>
              <a:gd name="connsiteX4" fmla="*/ 565653 w 1113766"/>
              <a:gd name="connsiteY4" fmla="*/ 82733 h 374912"/>
              <a:gd name="connsiteX5" fmla="*/ 619628 w 1113766"/>
              <a:gd name="connsiteY5" fmla="*/ 73208 h 374912"/>
              <a:gd name="connsiteX6" fmla="*/ 670428 w 1113766"/>
              <a:gd name="connsiteY6" fmla="*/ 130358 h 374912"/>
              <a:gd name="connsiteX7" fmla="*/ 800603 w 1113766"/>
              <a:gd name="connsiteY7" fmla="*/ 12883 h 374912"/>
              <a:gd name="connsiteX8" fmla="*/ 851403 w 1113766"/>
              <a:gd name="connsiteY8" fmla="*/ 108133 h 374912"/>
              <a:gd name="connsiteX9" fmla="*/ 1035553 w 1113766"/>
              <a:gd name="connsiteY9" fmla="*/ 183 h 374912"/>
              <a:gd name="connsiteX10" fmla="*/ 911728 w 1113766"/>
              <a:gd name="connsiteY10" fmla="*/ 139883 h 374912"/>
              <a:gd name="connsiteX11" fmla="*/ 946653 w 1113766"/>
              <a:gd name="connsiteY11" fmla="*/ 203383 h 374912"/>
              <a:gd name="connsiteX12" fmla="*/ 1064128 w 1113766"/>
              <a:gd name="connsiteY12" fmla="*/ 216083 h 374912"/>
              <a:gd name="connsiteX13" fmla="*/ 1102228 w 1113766"/>
              <a:gd name="connsiteY13" fmla="*/ 136708 h 374912"/>
              <a:gd name="connsiteX14" fmla="*/ 1111753 w 1113766"/>
              <a:gd name="connsiteY14" fmla="*/ 251008 h 374912"/>
              <a:gd name="connsiteX15" fmla="*/ 1013328 w 1113766"/>
              <a:gd name="connsiteY15" fmla="*/ 260533 h 374912"/>
              <a:gd name="connsiteX16" fmla="*/ 965703 w 1113766"/>
              <a:gd name="connsiteY16" fmla="*/ 308158 h 374912"/>
              <a:gd name="connsiteX17" fmla="*/ 845053 w 1113766"/>
              <a:gd name="connsiteY17" fmla="*/ 209733 h 374912"/>
              <a:gd name="connsiteX18" fmla="*/ 838703 w 1113766"/>
              <a:gd name="connsiteY18" fmla="*/ 330383 h 374912"/>
              <a:gd name="connsiteX19" fmla="*/ 772028 w 1113766"/>
              <a:gd name="connsiteY19" fmla="*/ 254183 h 374912"/>
              <a:gd name="connsiteX20" fmla="*/ 727578 w 1113766"/>
              <a:gd name="connsiteY20" fmla="*/ 292283 h 374912"/>
              <a:gd name="connsiteX21" fmla="*/ 695828 w 1113766"/>
              <a:gd name="connsiteY21" fmla="*/ 260533 h 374912"/>
              <a:gd name="connsiteX22" fmla="*/ 657728 w 1113766"/>
              <a:gd name="connsiteY22" fmla="*/ 365308 h 374912"/>
              <a:gd name="connsiteX23" fmla="*/ 616453 w 1113766"/>
              <a:gd name="connsiteY23" fmla="*/ 355783 h 374912"/>
              <a:gd name="connsiteX24" fmla="*/ 600578 w 1113766"/>
              <a:gd name="connsiteY24" fmla="*/ 238308 h 374912"/>
              <a:gd name="connsiteX25" fmla="*/ 406903 w 1113766"/>
              <a:gd name="connsiteY25" fmla="*/ 222433 h 374912"/>
              <a:gd name="connsiteX26" fmla="*/ 273553 w 1113766"/>
              <a:gd name="connsiteY26" fmla="*/ 177983 h 374912"/>
              <a:gd name="connsiteX27" fmla="*/ 92578 w 1113766"/>
              <a:gd name="connsiteY27" fmla="*/ 155758 h 374912"/>
              <a:gd name="connsiteX28" fmla="*/ 3678 w 1113766"/>
              <a:gd name="connsiteY28" fmla="*/ 124008 h 374912"/>
              <a:gd name="connsiteX29" fmla="*/ 35428 w 1113766"/>
              <a:gd name="connsiteY29" fmla="*/ 6533 h 374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1113766" h="374912">
                <a:moveTo>
                  <a:pt x="35428" y="6533"/>
                </a:moveTo>
                <a:cubicBezTo>
                  <a:pt x="61357" y="-4580"/>
                  <a:pt x="120095" y="51512"/>
                  <a:pt x="159253" y="57333"/>
                </a:cubicBezTo>
                <a:cubicBezTo>
                  <a:pt x="198411" y="63154"/>
                  <a:pt x="232278" y="36166"/>
                  <a:pt x="270378" y="41458"/>
                </a:cubicBezTo>
                <a:cubicBezTo>
                  <a:pt x="308478" y="46750"/>
                  <a:pt x="338641" y="82204"/>
                  <a:pt x="387853" y="89083"/>
                </a:cubicBezTo>
                <a:cubicBezTo>
                  <a:pt x="437065" y="95962"/>
                  <a:pt x="527024" y="85379"/>
                  <a:pt x="565653" y="82733"/>
                </a:cubicBezTo>
                <a:cubicBezTo>
                  <a:pt x="604282" y="80087"/>
                  <a:pt x="602166" y="65271"/>
                  <a:pt x="619628" y="73208"/>
                </a:cubicBezTo>
                <a:cubicBezTo>
                  <a:pt x="637090" y="81145"/>
                  <a:pt x="640266" y="140412"/>
                  <a:pt x="670428" y="130358"/>
                </a:cubicBezTo>
                <a:cubicBezTo>
                  <a:pt x="700590" y="120304"/>
                  <a:pt x="770441" y="16587"/>
                  <a:pt x="800603" y="12883"/>
                </a:cubicBezTo>
                <a:cubicBezTo>
                  <a:pt x="830766" y="9179"/>
                  <a:pt x="812245" y="110250"/>
                  <a:pt x="851403" y="108133"/>
                </a:cubicBezTo>
                <a:cubicBezTo>
                  <a:pt x="890561" y="106016"/>
                  <a:pt x="1025499" y="-5109"/>
                  <a:pt x="1035553" y="183"/>
                </a:cubicBezTo>
                <a:cubicBezTo>
                  <a:pt x="1045607" y="5475"/>
                  <a:pt x="926545" y="106016"/>
                  <a:pt x="911728" y="139883"/>
                </a:cubicBezTo>
                <a:cubicBezTo>
                  <a:pt x="896911" y="173750"/>
                  <a:pt x="921253" y="190683"/>
                  <a:pt x="946653" y="203383"/>
                </a:cubicBezTo>
                <a:cubicBezTo>
                  <a:pt x="972053" y="216083"/>
                  <a:pt x="1038199" y="227196"/>
                  <a:pt x="1064128" y="216083"/>
                </a:cubicBezTo>
                <a:cubicBezTo>
                  <a:pt x="1090057" y="204971"/>
                  <a:pt x="1093232" y="120304"/>
                  <a:pt x="1102228" y="136708"/>
                </a:cubicBezTo>
                <a:cubicBezTo>
                  <a:pt x="1111224" y="153112"/>
                  <a:pt x="1117045" y="245716"/>
                  <a:pt x="1111753" y="251008"/>
                </a:cubicBezTo>
                <a:cubicBezTo>
                  <a:pt x="1106461" y="256300"/>
                  <a:pt x="1037670" y="251008"/>
                  <a:pt x="1013328" y="260533"/>
                </a:cubicBezTo>
                <a:cubicBezTo>
                  <a:pt x="988986" y="270058"/>
                  <a:pt x="993749" y="316625"/>
                  <a:pt x="965703" y="308158"/>
                </a:cubicBezTo>
                <a:cubicBezTo>
                  <a:pt x="937657" y="299691"/>
                  <a:pt x="866220" y="206029"/>
                  <a:pt x="845053" y="209733"/>
                </a:cubicBezTo>
                <a:cubicBezTo>
                  <a:pt x="823886" y="213437"/>
                  <a:pt x="850874" y="322975"/>
                  <a:pt x="838703" y="330383"/>
                </a:cubicBezTo>
                <a:cubicBezTo>
                  <a:pt x="826532" y="337791"/>
                  <a:pt x="790549" y="260533"/>
                  <a:pt x="772028" y="254183"/>
                </a:cubicBezTo>
                <a:cubicBezTo>
                  <a:pt x="753507" y="247833"/>
                  <a:pt x="740278" y="291225"/>
                  <a:pt x="727578" y="292283"/>
                </a:cubicBezTo>
                <a:cubicBezTo>
                  <a:pt x="714878" y="293341"/>
                  <a:pt x="707470" y="248362"/>
                  <a:pt x="695828" y="260533"/>
                </a:cubicBezTo>
                <a:cubicBezTo>
                  <a:pt x="684186" y="272704"/>
                  <a:pt x="670957" y="349433"/>
                  <a:pt x="657728" y="365308"/>
                </a:cubicBezTo>
                <a:cubicBezTo>
                  <a:pt x="644499" y="381183"/>
                  <a:pt x="625978" y="376950"/>
                  <a:pt x="616453" y="355783"/>
                </a:cubicBezTo>
                <a:cubicBezTo>
                  <a:pt x="606928" y="334616"/>
                  <a:pt x="635503" y="260533"/>
                  <a:pt x="600578" y="238308"/>
                </a:cubicBezTo>
                <a:cubicBezTo>
                  <a:pt x="565653" y="216083"/>
                  <a:pt x="461407" y="232487"/>
                  <a:pt x="406903" y="222433"/>
                </a:cubicBezTo>
                <a:cubicBezTo>
                  <a:pt x="352399" y="212379"/>
                  <a:pt x="325940" y="189095"/>
                  <a:pt x="273553" y="177983"/>
                </a:cubicBezTo>
                <a:cubicBezTo>
                  <a:pt x="221166" y="166871"/>
                  <a:pt x="137557" y="164754"/>
                  <a:pt x="92578" y="155758"/>
                </a:cubicBezTo>
                <a:cubicBezTo>
                  <a:pt x="47599" y="146762"/>
                  <a:pt x="15320" y="146762"/>
                  <a:pt x="3678" y="124008"/>
                </a:cubicBezTo>
                <a:cubicBezTo>
                  <a:pt x="-7964" y="101254"/>
                  <a:pt x="9499" y="17646"/>
                  <a:pt x="35428" y="6533"/>
                </a:cubicBezTo>
                <a:close/>
              </a:path>
            </a:pathLst>
          </a:custGeom>
          <a:noFill/>
          <a:ln w="12700">
            <a:solidFill>
              <a:schemeClr val="accent6"/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 dirty="0"/>
          </a:p>
        </p:txBody>
      </p:sp>
      <p:sp>
        <p:nvSpPr>
          <p:cNvPr id="56" name="Forme libre : forme 55">
            <a:extLst>
              <a:ext uri="{FF2B5EF4-FFF2-40B4-BE49-F238E27FC236}">
                <a16:creationId xmlns:a16="http://schemas.microsoft.com/office/drawing/2014/main" id="{48572671-187D-492A-BDBE-82F6234A6C60}"/>
              </a:ext>
            </a:extLst>
          </p:cNvPr>
          <p:cNvSpPr/>
          <p:nvPr/>
        </p:nvSpPr>
        <p:spPr>
          <a:xfrm>
            <a:off x="4196712" y="837678"/>
            <a:ext cx="1158855" cy="1471445"/>
          </a:xfrm>
          <a:custGeom>
            <a:avLst/>
            <a:gdLst>
              <a:gd name="connsiteX0" fmla="*/ 1051563 w 1158855"/>
              <a:gd name="connsiteY0" fmla="*/ 1260203 h 1471445"/>
              <a:gd name="connsiteX1" fmla="*/ 742001 w 1158855"/>
              <a:gd name="connsiteY1" fmla="*/ 1464991 h 1471445"/>
              <a:gd name="connsiteX2" fmla="*/ 715807 w 1158855"/>
              <a:gd name="connsiteY2" fmla="*/ 1424510 h 1471445"/>
              <a:gd name="connsiteX3" fmla="*/ 522926 w 1158855"/>
              <a:gd name="connsiteY3" fmla="*/ 1469753 h 1471445"/>
              <a:gd name="connsiteX4" fmla="*/ 503876 w 1158855"/>
              <a:gd name="connsiteY4" fmla="*/ 1393553 h 1471445"/>
              <a:gd name="connsiteX5" fmla="*/ 546738 w 1158855"/>
              <a:gd name="connsiteY5" fmla="*/ 1362597 h 1471445"/>
              <a:gd name="connsiteX6" fmla="*/ 358619 w 1158855"/>
              <a:gd name="connsiteY6" fmla="*/ 1022078 h 1471445"/>
              <a:gd name="connsiteX7" fmla="*/ 496732 w 1158855"/>
              <a:gd name="connsiteY7" fmla="*/ 938735 h 1471445"/>
              <a:gd name="connsiteX8" fmla="*/ 422913 w 1158855"/>
              <a:gd name="connsiteY8" fmla="*/ 764903 h 1471445"/>
              <a:gd name="connsiteX9" fmla="*/ 346713 w 1158855"/>
              <a:gd name="connsiteY9" fmla="*/ 693466 h 1471445"/>
              <a:gd name="connsiteX10" fmla="*/ 256226 w 1158855"/>
              <a:gd name="connsiteY10" fmla="*/ 619647 h 1471445"/>
              <a:gd name="connsiteX11" fmla="*/ 58582 w 1158855"/>
              <a:gd name="connsiteY11" fmla="*/ 710135 h 1471445"/>
              <a:gd name="connsiteX12" fmla="*/ 8576 w 1158855"/>
              <a:gd name="connsiteY12" fmla="*/ 705372 h 1471445"/>
              <a:gd name="connsiteX13" fmla="*/ 10957 w 1158855"/>
              <a:gd name="connsiteY13" fmla="*/ 574403 h 1471445"/>
              <a:gd name="connsiteX14" fmla="*/ 115732 w 1158855"/>
              <a:gd name="connsiteY14" fmla="*/ 541066 h 1471445"/>
              <a:gd name="connsiteX15" fmla="*/ 225269 w 1158855"/>
              <a:gd name="connsiteY15" fmla="*/ 481535 h 1471445"/>
              <a:gd name="connsiteX16" fmla="*/ 327663 w 1158855"/>
              <a:gd name="connsiteY16" fmla="*/ 467247 h 1471445"/>
              <a:gd name="connsiteX17" fmla="*/ 380051 w 1158855"/>
              <a:gd name="connsiteY17" fmla="*/ 386285 h 1471445"/>
              <a:gd name="connsiteX18" fmla="*/ 434819 w 1158855"/>
              <a:gd name="connsiteY18" fmla="*/ 269603 h 1471445"/>
              <a:gd name="connsiteX19" fmla="*/ 391957 w 1158855"/>
              <a:gd name="connsiteY19" fmla="*/ 248172 h 1471445"/>
              <a:gd name="connsiteX20" fmla="*/ 263369 w 1158855"/>
              <a:gd name="connsiteY20" fmla="*/ 324372 h 1471445"/>
              <a:gd name="connsiteX21" fmla="*/ 89538 w 1158855"/>
              <a:gd name="connsiteY21" fmla="*/ 398191 h 1471445"/>
              <a:gd name="connsiteX22" fmla="*/ 96682 w 1158855"/>
              <a:gd name="connsiteY22" fmla="*/ 338660 h 1471445"/>
              <a:gd name="connsiteX23" fmla="*/ 225269 w 1158855"/>
              <a:gd name="connsiteY23" fmla="*/ 250553 h 1471445"/>
              <a:gd name="connsiteX24" fmla="*/ 351476 w 1158855"/>
              <a:gd name="connsiteY24" fmla="*/ 205310 h 1471445"/>
              <a:gd name="connsiteX25" fmla="*/ 368144 w 1158855"/>
              <a:gd name="connsiteY25" fmla="*/ 126728 h 1471445"/>
              <a:gd name="connsiteX26" fmla="*/ 268132 w 1158855"/>
              <a:gd name="connsiteY26" fmla="*/ 141016 h 1471445"/>
              <a:gd name="connsiteX27" fmla="*/ 289563 w 1158855"/>
              <a:gd name="connsiteY27" fmla="*/ 93391 h 1471445"/>
              <a:gd name="connsiteX28" fmla="*/ 227651 w 1158855"/>
              <a:gd name="connsiteY28" fmla="*/ 31478 h 1471445"/>
              <a:gd name="connsiteX29" fmla="*/ 268132 w 1158855"/>
              <a:gd name="connsiteY29" fmla="*/ 522 h 1471445"/>
              <a:gd name="connsiteX30" fmla="*/ 332426 w 1158855"/>
              <a:gd name="connsiteY30" fmla="*/ 55291 h 1471445"/>
              <a:gd name="connsiteX31" fmla="*/ 394338 w 1158855"/>
              <a:gd name="connsiteY31" fmla="*/ 98153 h 1471445"/>
              <a:gd name="connsiteX32" fmla="*/ 456251 w 1158855"/>
              <a:gd name="connsiteY32" fmla="*/ 133872 h 1471445"/>
              <a:gd name="connsiteX33" fmla="*/ 499113 w 1158855"/>
              <a:gd name="connsiteY33" fmla="*/ 191022 h 1471445"/>
              <a:gd name="connsiteX34" fmla="*/ 489588 w 1158855"/>
              <a:gd name="connsiteY34" fmla="*/ 267222 h 1471445"/>
              <a:gd name="connsiteX35" fmla="*/ 451488 w 1158855"/>
              <a:gd name="connsiteY35" fmla="*/ 388666 h 1471445"/>
              <a:gd name="connsiteX36" fmla="*/ 372907 w 1158855"/>
              <a:gd name="connsiteY36" fmla="*/ 483916 h 1471445"/>
              <a:gd name="connsiteX37" fmla="*/ 537213 w 1158855"/>
              <a:gd name="connsiteY37" fmla="*/ 433910 h 1471445"/>
              <a:gd name="connsiteX38" fmla="*/ 549119 w 1158855"/>
              <a:gd name="connsiteY38" fmla="*/ 481535 h 1471445"/>
              <a:gd name="connsiteX39" fmla="*/ 518163 w 1158855"/>
              <a:gd name="connsiteY39" fmla="*/ 543447 h 1471445"/>
              <a:gd name="connsiteX40" fmla="*/ 372907 w 1158855"/>
              <a:gd name="connsiteY40" fmla="*/ 541066 h 1471445"/>
              <a:gd name="connsiteX41" fmla="*/ 425294 w 1158855"/>
              <a:gd name="connsiteY41" fmla="*/ 681560 h 1471445"/>
              <a:gd name="connsiteX42" fmla="*/ 587219 w 1158855"/>
              <a:gd name="connsiteY42" fmla="*/ 972072 h 1471445"/>
              <a:gd name="connsiteX43" fmla="*/ 768194 w 1158855"/>
              <a:gd name="connsiteY43" fmla="*/ 919685 h 1471445"/>
              <a:gd name="connsiteX44" fmla="*/ 853919 w 1158855"/>
              <a:gd name="connsiteY44" fmla="*/ 867297 h 1471445"/>
              <a:gd name="connsiteX45" fmla="*/ 815819 w 1158855"/>
              <a:gd name="connsiteY45" fmla="*/ 798241 h 1471445"/>
              <a:gd name="connsiteX46" fmla="*/ 951551 w 1158855"/>
              <a:gd name="connsiteY46" fmla="*/ 724422 h 1471445"/>
              <a:gd name="connsiteX47" fmla="*/ 944407 w 1158855"/>
              <a:gd name="connsiteY47" fmla="*/ 614885 h 1471445"/>
              <a:gd name="connsiteX48" fmla="*/ 1006319 w 1158855"/>
              <a:gd name="connsiteY48" fmla="*/ 593453 h 1471445"/>
              <a:gd name="connsiteX49" fmla="*/ 1101569 w 1158855"/>
              <a:gd name="connsiteY49" fmla="*/ 688703 h 1471445"/>
              <a:gd name="connsiteX50" fmla="*/ 1032513 w 1158855"/>
              <a:gd name="connsiteY50" fmla="*/ 800622 h 1471445"/>
              <a:gd name="connsiteX51" fmla="*/ 1158719 w 1158855"/>
              <a:gd name="connsiteY51" fmla="*/ 979216 h 1471445"/>
              <a:gd name="connsiteX52" fmla="*/ 1003938 w 1158855"/>
              <a:gd name="connsiteY52" fmla="*/ 1129235 h 1471445"/>
              <a:gd name="connsiteX53" fmla="*/ 996794 w 1158855"/>
              <a:gd name="connsiteY53" fmla="*/ 1045891 h 1471445"/>
              <a:gd name="connsiteX54" fmla="*/ 934882 w 1158855"/>
              <a:gd name="connsiteY54" fmla="*/ 1067322 h 1471445"/>
              <a:gd name="connsiteX55" fmla="*/ 930119 w 1158855"/>
              <a:gd name="connsiteY55" fmla="*/ 1036366 h 1471445"/>
              <a:gd name="connsiteX56" fmla="*/ 894401 w 1158855"/>
              <a:gd name="connsiteY56" fmla="*/ 1086372 h 1471445"/>
              <a:gd name="connsiteX57" fmla="*/ 918213 w 1158855"/>
              <a:gd name="connsiteY57" fmla="*/ 1105422 h 1471445"/>
              <a:gd name="connsiteX58" fmla="*/ 784863 w 1158855"/>
              <a:gd name="connsiteY58" fmla="*/ 1203053 h 1471445"/>
              <a:gd name="connsiteX59" fmla="*/ 768194 w 1158855"/>
              <a:gd name="connsiteY59" fmla="*/ 1317353 h 1471445"/>
              <a:gd name="connsiteX60" fmla="*/ 863444 w 1158855"/>
              <a:gd name="connsiteY60" fmla="*/ 1298303 h 1471445"/>
              <a:gd name="connsiteX61" fmla="*/ 1051563 w 1158855"/>
              <a:gd name="connsiteY61" fmla="*/ 1260203 h 14714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</a:cxnLst>
            <a:rect l="l" t="t" r="r" b="b"/>
            <a:pathLst>
              <a:path w="1158855" h="1471445">
                <a:moveTo>
                  <a:pt x="1051563" y="1260203"/>
                </a:moveTo>
                <a:cubicBezTo>
                  <a:pt x="1031322" y="1287984"/>
                  <a:pt x="797960" y="1437607"/>
                  <a:pt x="742001" y="1464991"/>
                </a:cubicBezTo>
                <a:cubicBezTo>
                  <a:pt x="686042" y="1492375"/>
                  <a:pt x="752319" y="1423716"/>
                  <a:pt x="715807" y="1424510"/>
                </a:cubicBezTo>
                <a:cubicBezTo>
                  <a:pt x="679294" y="1425304"/>
                  <a:pt x="558248" y="1474912"/>
                  <a:pt x="522926" y="1469753"/>
                </a:cubicBezTo>
                <a:cubicBezTo>
                  <a:pt x="487604" y="1464594"/>
                  <a:pt x="499907" y="1411412"/>
                  <a:pt x="503876" y="1393553"/>
                </a:cubicBezTo>
                <a:cubicBezTo>
                  <a:pt x="507845" y="1375694"/>
                  <a:pt x="570948" y="1424510"/>
                  <a:pt x="546738" y="1362597"/>
                </a:cubicBezTo>
                <a:cubicBezTo>
                  <a:pt x="522528" y="1300684"/>
                  <a:pt x="366953" y="1092722"/>
                  <a:pt x="358619" y="1022078"/>
                </a:cubicBezTo>
                <a:cubicBezTo>
                  <a:pt x="350285" y="951434"/>
                  <a:pt x="486016" y="981597"/>
                  <a:pt x="496732" y="938735"/>
                </a:cubicBezTo>
                <a:cubicBezTo>
                  <a:pt x="507448" y="895873"/>
                  <a:pt x="447916" y="805781"/>
                  <a:pt x="422913" y="764903"/>
                </a:cubicBezTo>
                <a:cubicBezTo>
                  <a:pt x="397910" y="724025"/>
                  <a:pt x="374494" y="717675"/>
                  <a:pt x="346713" y="693466"/>
                </a:cubicBezTo>
                <a:cubicBezTo>
                  <a:pt x="318932" y="669257"/>
                  <a:pt x="304248" y="616869"/>
                  <a:pt x="256226" y="619647"/>
                </a:cubicBezTo>
                <a:cubicBezTo>
                  <a:pt x="208204" y="622425"/>
                  <a:pt x="99857" y="695847"/>
                  <a:pt x="58582" y="710135"/>
                </a:cubicBezTo>
                <a:cubicBezTo>
                  <a:pt x="17307" y="724422"/>
                  <a:pt x="16513" y="727994"/>
                  <a:pt x="8576" y="705372"/>
                </a:cubicBezTo>
                <a:cubicBezTo>
                  <a:pt x="639" y="682750"/>
                  <a:pt x="-6902" y="601787"/>
                  <a:pt x="10957" y="574403"/>
                </a:cubicBezTo>
                <a:cubicBezTo>
                  <a:pt x="28816" y="547019"/>
                  <a:pt x="80013" y="556544"/>
                  <a:pt x="115732" y="541066"/>
                </a:cubicBezTo>
                <a:cubicBezTo>
                  <a:pt x="151451" y="525588"/>
                  <a:pt x="189947" y="493838"/>
                  <a:pt x="225269" y="481535"/>
                </a:cubicBezTo>
                <a:cubicBezTo>
                  <a:pt x="260591" y="469232"/>
                  <a:pt x="301866" y="483122"/>
                  <a:pt x="327663" y="467247"/>
                </a:cubicBezTo>
                <a:cubicBezTo>
                  <a:pt x="353460" y="451372"/>
                  <a:pt x="362192" y="419226"/>
                  <a:pt x="380051" y="386285"/>
                </a:cubicBezTo>
                <a:cubicBezTo>
                  <a:pt x="397910" y="353344"/>
                  <a:pt x="432835" y="292622"/>
                  <a:pt x="434819" y="269603"/>
                </a:cubicBezTo>
                <a:cubicBezTo>
                  <a:pt x="436803" y="246584"/>
                  <a:pt x="420532" y="239044"/>
                  <a:pt x="391957" y="248172"/>
                </a:cubicBezTo>
                <a:cubicBezTo>
                  <a:pt x="363382" y="257300"/>
                  <a:pt x="313772" y="299369"/>
                  <a:pt x="263369" y="324372"/>
                </a:cubicBezTo>
                <a:cubicBezTo>
                  <a:pt x="212966" y="349375"/>
                  <a:pt x="117319" y="395810"/>
                  <a:pt x="89538" y="398191"/>
                </a:cubicBezTo>
                <a:cubicBezTo>
                  <a:pt x="61757" y="400572"/>
                  <a:pt x="74060" y="363266"/>
                  <a:pt x="96682" y="338660"/>
                </a:cubicBezTo>
                <a:cubicBezTo>
                  <a:pt x="119304" y="314054"/>
                  <a:pt x="182803" y="272778"/>
                  <a:pt x="225269" y="250553"/>
                </a:cubicBezTo>
                <a:cubicBezTo>
                  <a:pt x="267735" y="228328"/>
                  <a:pt x="327664" y="225947"/>
                  <a:pt x="351476" y="205310"/>
                </a:cubicBezTo>
                <a:cubicBezTo>
                  <a:pt x="375288" y="184673"/>
                  <a:pt x="382035" y="137444"/>
                  <a:pt x="368144" y="126728"/>
                </a:cubicBezTo>
                <a:cubicBezTo>
                  <a:pt x="354253" y="116012"/>
                  <a:pt x="281229" y="146572"/>
                  <a:pt x="268132" y="141016"/>
                </a:cubicBezTo>
                <a:cubicBezTo>
                  <a:pt x="255035" y="135460"/>
                  <a:pt x="296310" y="111647"/>
                  <a:pt x="289563" y="93391"/>
                </a:cubicBezTo>
                <a:cubicBezTo>
                  <a:pt x="282816" y="75135"/>
                  <a:pt x="231223" y="46956"/>
                  <a:pt x="227651" y="31478"/>
                </a:cubicBezTo>
                <a:cubicBezTo>
                  <a:pt x="224079" y="16000"/>
                  <a:pt x="250669" y="-3447"/>
                  <a:pt x="268132" y="522"/>
                </a:cubicBezTo>
                <a:cubicBezTo>
                  <a:pt x="285594" y="4491"/>
                  <a:pt x="311392" y="39019"/>
                  <a:pt x="332426" y="55291"/>
                </a:cubicBezTo>
                <a:cubicBezTo>
                  <a:pt x="353460" y="71563"/>
                  <a:pt x="373701" y="85056"/>
                  <a:pt x="394338" y="98153"/>
                </a:cubicBezTo>
                <a:cubicBezTo>
                  <a:pt x="414975" y="111250"/>
                  <a:pt x="438789" y="118394"/>
                  <a:pt x="456251" y="133872"/>
                </a:cubicBezTo>
                <a:cubicBezTo>
                  <a:pt x="473713" y="149350"/>
                  <a:pt x="493557" y="168797"/>
                  <a:pt x="499113" y="191022"/>
                </a:cubicBezTo>
                <a:cubicBezTo>
                  <a:pt x="504669" y="213247"/>
                  <a:pt x="497525" y="234281"/>
                  <a:pt x="489588" y="267222"/>
                </a:cubicBezTo>
                <a:cubicBezTo>
                  <a:pt x="481650" y="300163"/>
                  <a:pt x="470935" y="352550"/>
                  <a:pt x="451488" y="388666"/>
                </a:cubicBezTo>
                <a:cubicBezTo>
                  <a:pt x="432041" y="424782"/>
                  <a:pt x="358619" y="476375"/>
                  <a:pt x="372907" y="483916"/>
                </a:cubicBezTo>
                <a:cubicBezTo>
                  <a:pt x="387194" y="491457"/>
                  <a:pt x="507844" y="434307"/>
                  <a:pt x="537213" y="433910"/>
                </a:cubicBezTo>
                <a:cubicBezTo>
                  <a:pt x="566582" y="433513"/>
                  <a:pt x="552294" y="463279"/>
                  <a:pt x="549119" y="481535"/>
                </a:cubicBezTo>
                <a:cubicBezTo>
                  <a:pt x="545944" y="499791"/>
                  <a:pt x="547532" y="533525"/>
                  <a:pt x="518163" y="543447"/>
                </a:cubicBezTo>
                <a:cubicBezTo>
                  <a:pt x="488794" y="553369"/>
                  <a:pt x="388385" y="518047"/>
                  <a:pt x="372907" y="541066"/>
                </a:cubicBezTo>
                <a:cubicBezTo>
                  <a:pt x="357429" y="564085"/>
                  <a:pt x="389575" y="609726"/>
                  <a:pt x="425294" y="681560"/>
                </a:cubicBezTo>
                <a:cubicBezTo>
                  <a:pt x="461013" y="753394"/>
                  <a:pt x="530069" y="932384"/>
                  <a:pt x="587219" y="972072"/>
                </a:cubicBezTo>
                <a:cubicBezTo>
                  <a:pt x="644369" y="1011759"/>
                  <a:pt x="723744" y="937147"/>
                  <a:pt x="768194" y="919685"/>
                </a:cubicBezTo>
                <a:cubicBezTo>
                  <a:pt x="812644" y="902223"/>
                  <a:pt x="845982" y="887538"/>
                  <a:pt x="853919" y="867297"/>
                </a:cubicBezTo>
                <a:cubicBezTo>
                  <a:pt x="861856" y="847056"/>
                  <a:pt x="799547" y="822054"/>
                  <a:pt x="815819" y="798241"/>
                </a:cubicBezTo>
                <a:cubicBezTo>
                  <a:pt x="832091" y="774428"/>
                  <a:pt x="930120" y="754981"/>
                  <a:pt x="951551" y="724422"/>
                </a:cubicBezTo>
                <a:cubicBezTo>
                  <a:pt x="972982" y="693863"/>
                  <a:pt x="935279" y="636713"/>
                  <a:pt x="944407" y="614885"/>
                </a:cubicBezTo>
                <a:cubicBezTo>
                  <a:pt x="953535" y="593057"/>
                  <a:pt x="980125" y="581150"/>
                  <a:pt x="1006319" y="593453"/>
                </a:cubicBezTo>
                <a:cubicBezTo>
                  <a:pt x="1032513" y="605756"/>
                  <a:pt x="1097203" y="654175"/>
                  <a:pt x="1101569" y="688703"/>
                </a:cubicBezTo>
                <a:cubicBezTo>
                  <a:pt x="1105935" y="723231"/>
                  <a:pt x="1022988" y="752203"/>
                  <a:pt x="1032513" y="800622"/>
                </a:cubicBezTo>
                <a:cubicBezTo>
                  <a:pt x="1042038" y="849041"/>
                  <a:pt x="1163481" y="924447"/>
                  <a:pt x="1158719" y="979216"/>
                </a:cubicBezTo>
                <a:cubicBezTo>
                  <a:pt x="1153957" y="1033985"/>
                  <a:pt x="1030925" y="1118123"/>
                  <a:pt x="1003938" y="1129235"/>
                </a:cubicBezTo>
                <a:cubicBezTo>
                  <a:pt x="976951" y="1140347"/>
                  <a:pt x="1008303" y="1056210"/>
                  <a:pt x="996794" y="1045891"/>
                </a:cubicBezTo>
                <a:cubicBezTo>
                  <a:pt x="985285" y="1035572"/>
                  <a:pt x="945994" y="1068909"/>
                  <a:pt x="934882" y="1067322"/>
                </a:cubicBezTo>
                <a:cubicBezTo>
                  <a:pt x="923770" y="1065735"/>
                  <a:pt x="936866" y="1033191"/>
                  <a:pt x="930119" y="1036366"/>
                </a:cubicBezTo>
                <a:cubicBezTo>
                  <a:pt x="923372" y="1039541"/>
                  <a:pt x="896385" y="1074863"/>
                  <a:pt x="894401" y="1086372"/>
                </a:cubicBezTo>
                <a:cubicBezTo>
                  <a:pt x="892417" y="1097881"/>
                  <a:pt x="936469" y="1085975"/>
                  <a:pt x="918213" y="1105422"/>
                </a:cubicBezTo>
                <a:cubicBezTo>
                  <a:pt x="899957" y="1124869"/>
                  <a:pt x="809866" y="1167731"/>
                  <a:pt x="784863" y="1203053"/>
                </a:cubicBezTo>
                <a:cubicBezTo>
                  <a:pt x="759860" y="1238375"/>
                  <a:pt x="755097" y="1301478"/>
                  <a:pt x="768194" y="1317353"/>
                </a:cubicBezTo>
                <a:cubicBezTo>
                  <a:pt x="781291" y="1333228"/>
                  <a:pt x="820582" y="1313781"/>
                  <a:pt x="863444" y="1298303"/>
                </a:cubicBezTo>
                <a:cubicBezTo>
                  <a:pt x="906306" y="1282825"/>
                  <a:pt x="1071804" y="1232422"/>
                  <a:pt x="1051563" y="1260203"/>
                </a:cubicBezTo>
                <a:close/>
              </a:path>
            </a:pathLst>
          </a:custGeom>
          <a:noFill/>
          <a:ln w="12700">
            <a:solidFill>
              <a:schemeClr val="accent6"/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57" name="Forme libre : forme 56">
            <a:extLst>
              <a:ext uri="{FF2B5EF4-FFF2-40B4-BE49-F238E27FC236}">
                <a16:creationId xmlns:a16="http://schemas.microsoft.com/office/drawing/2014/main" id="{F5625502-244D-4413-A2CF-A2EF59CCAE6A}"/>
              </a:ext>
            </a:extLst>
          </p:cNvPr>
          <p:cNvSpPr/>
          <p:nvPr/>
        </p:nvSpPr>
        <p:spPr>
          <a:xfrm>
            <a:off x="4745512" y="833389"/>
            <a:ext cx="301657" cy="196188"/>
          </a:xfrm>
          <a:custGeom>
            <a:avLst/>
            <a:gdLst>
              <a:gd name="connsiteX0" fmla="*/ 162244 w 301657"/>
              <a:gd name="connsiteY0" fmla="*/ 64342 h 196188"/>
              <a:gd name="connsiteX1" fmla="*/ 264638 w 301657"/>
              <a:gd name="connsiteY1" fmla="*/ 49 h 196188"/>
              <a:gd name="connsiteX2" fmla="*/ 262257 w 301657"/>
              <a:gd name="connsiteY2" fmla="*/ 54817 h 196188"/>
              <a:gd name="connsiteX3" fmla="*/ 295594 w 301657"/>
              <a:gd name="connsiteY3" fmla="*/ 114349 h 196188"/>
              <a:gd name="connsiteX4" fmla="*/ 121763 w 301657"/>
              <a:gd name="connsiteY4" fmla="*/ 161974 h 196188"/>
              <a:gd name="connsiteX5" fmla="*/ 74138 w 301657"/>
              <a:gd name="connsiteY5" fmla="*/ 195311 h 196188"/>
              <a:gd name="connsiteX6" fmla="*/ 319 w 301657"/>
              <a:gd name="connsiteY6" fmla="*/ 126255 h 196188"/>
              <a:gd name="connsiteX7" fmla="*/ 105094 w 301657"/>
              <a:gd name="connsiteY7" fmla="*/ 83392 h 196188"/>
              <a:gd name="connsiteX8" fmla="*/ 162244 w 301657"/>
              <a:gd name="connsiteY8" fmla="*/ 64342 h 196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01657" h="196188">
                <a:moveTo>
                  <a:pt x="162244" y="64342"/>
                </a:moveTo>
                <a:cubicBezTo>
                  <a:pt x="188835" y="50452"/>
                  <a:pt x="247969" y="1636"/>
                  <a:pt x="264638" y="49"/>
                </a:cubicBezTo>
                <a:cubicBezTo>
                  <a:pt x="281307" y="-1538"/>
                  <a:pt x="257098" y="35767"/>
                  <a:pt x="262257" y="54817"/>
                </a:cubicBezTo>
                <a:cubicBezTo>
                  <a:pt x="267416" y="73867"/>
                  <a:pt x="319010" y="96490"/>
                  <a:pt x="295594" y="114349"/>
                </a:cubicBezTo>
                <a:cubicBezTo>
                  <a:pt x="272178" y="132208"/>
                  <a:pt x="158672" y="148480"/>
                  <a:pt x="121763" y="161974"/>
                </a:cubicBezTo>
                <a:cubicBezTo>
                  <a:pt x="84854" y="175468"/>
                  <a:pt x="94379" y="201264"/>
                  <a:pt x="74138" y="195311"/>
                </a:cubicBezTo>
                <a:cubicBezTo>
                  <a:pt x="53897" y="189358"/>
                  <a:pt x="-4840" y="144908"/>
                  <a:pt x="319" y="126255"/>
                </a:cubicBezTo>
                <a:cubicBezTo>
                  <a:pt x="5478" y="107602"/>
                  <a:pt x="76122" y="92520"/>
                  <a:pt x="105094" y="83392"/>
                </a:cubicBezTo>
                <a:cubicBezTo>
                  <a:pt x="134066" y="74264"/>
                  <a:pt x="135653" y="78232"/>
                  <a:pt x="162244" y="64342"/>
                </a:cubicBezTo>
                <a:close/>
              </a:path>
            </a:pathLst>
          </a:custGeom>
          <a:noFill/>
          <a:ln w="12700">
            <a:solidFill>
              <a:schemeClr val="accent6"/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58" name="Forme libre : forme 57">
            <a:extLst>
              <a:ext uri="{FF2B5EF4-FFF2-40B4-BE49-F238E27FC236}">
                <a16:creationId xmlns:a16="http://schemas.microsoft.com/office/drawing/2014/main" id="{F14A7858-70EF-4B54-B3B0-6B55357F8969}"/>
              </a:ext>
            </a:extLst>
          </p:cNvPr>
          <p:cNvSpPr/>
          <p:nvPr/>
        </p:nvSpPr>
        <p:spPr>
          <a:xfrm>
            <a:off x="5882974" y="939291"/>
            <a:ext cx="310798" cy="263570"/>
          </a:xfrm>
          <a:custGeom>
            <a:avLst/>
            <a:gdLst>
              <a:gd name="connsiteX0" fmla="*/ 241601 w 310798"/>
              <a:gd name="connsiteY0" fmla="*/ 1303 h 263570"/>
              <a:gd name="connsiteX1" fmla="*/ 310657 w 310798"/>
              <a:gd name="connsiteY1" fmla="*/ 79884 h 263570"/>
              <a:gd name="connsiteX2" fmla="*/ 260651 w 310798"/>
              <a:gd name="connsiteY2" fmla="*/ 122747 h 263570"/>
              <a:gd name="connsiteX3" fmla="*/ 298751 w 310798"/>
              <a:gd name="connsiteY3" fmla="*/ 182278 h 263570"/>
              <a:gd name="connsiteX4" fmla="*/ 191595 w 310798"/>
              <a:gd name="connsiteY4" fmla="*/ 206090 h 263570"/>
              <a:gd name="connsiteX5" fmla="*/ 124920 w 310798"/>
              <a:gd name="connsiteY5" fmla="*/ 206090 h 263570"/>
              <a:gd name="connsiteX6" fmla="*/ 98726 w 310798"/>
              <a:gd name="connsiteY6" fmla="*/ 260859 h 263570"/>
              <a:gd name="connsiteX7" fmla="*/ 5857 w 310798"/>
              <a:gd name="connsiteY7" fmla="*/ 108459 h 263570"/>
              <a:gd name="connsiteX8" fmla="*/ 17764 w 310798"/>
              <a:gd name="connsiteY8" fmla="*/ 63215 h 263570"/>
              <a:gd name="connsiteX9" fmla="*/ 84439 w 310798"/>
              <a:gd name="connsiteY9" fmla="*/ 51309 h 263570"/>
              <a:gd name="connsiteX10" fmla="*/ 129682 w 310798"/>
              <a:gd name="connsiteY10" fmla="*/ 32259 h 263570"/>
              <a:gd name="connsiteX11" fmla="*/ 241601 w 310798"/>
              <a:gd name="connsiteY11" fmla="*/ 1303 h 263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10798" h="263570">
                <a:moveTo>
                  <a:pt x="241601" y="1303"/>
                </a:moveTo>
                <a:cubicBezTo>
                  <a:pt x="271764" y="9241"/>
                  <a:pt x="307482" y="59643"/>
                  <a:pt x="310657" y="79884"/>
                </a:cubicBezTo>
                <a:cubicBezTo>
                  <a:pt x="313832" y="100125"/>
                  <a:pt x="262635" y="105681"/>
                  <a:pt x="260651" y="122747"/>
                </a:cubicBezTo>
                <a:cubicBezTo>
                  <a:pt x="258667" y="139813"/>
                  <a:pt x="310260" y="168388"/>
                  <a:pt x="298751" y="182278"/>
                </a:cubicBezTo>
                <a:cubicBezTo>
                  <a:pt x="287242" y="196168"/>
                  <a:pt x="220567" y="202121"/>
                  <a:pt x="191595" y="206090"/>
                </a:cubicBezTo>
                <a:cubicBezTo>
                  <a:pt x="162623" y="210059"/>
                  <a:pt x="140398" y="196962"/>
                  <a:pt x="124920" y="206090"/>
                </a:cubicBezTo>
                <a:cubicBezTo>
                  <a:pt x="109442" y="215218"/>
                  <a:pt x="118570" y="277131"/>
                  <a:pt x="98726" y="260859"/>
                </a:cubicBezTo>
                <a:cubicBezTo>
                  <a:pt x="78882" y="244587"/>
                  <a:pt x="19351" y="141400"/>
                  <a:pt x="5857" y="108459"/>
                </a:cubicBezTo>
                <a:cubicBezTo>
                  <a:pt x="-7637" y="75518"/>
                  <a:pt x="4667" y="72740"/>
                  <a:pt x="17764" y="63215"/>
                </a:cubicBezTo>
                <a:cubicBezTo>
                  <a:pt x="30861" y="53690"/>
                  <a:pt x="65786" y="56468"/>
                  <a:pt x="84439" y="51309"/>
                </a:cubicBezTo>
                <a:cubicBezTo>
                  <a:pt x="103092" y="46150"/>
                  <a:pt x="102695" y="40593"/>
                  <a:pt x="129682" y="32259"/>
                </a:cubicBezTo>
                <a:cubicBezTo>
                  <a:pt x="156669" y="23925"/>
                  <a:pt x="211438" y="-6635"/>
                  <a:pt x="241601" y="1303"/>
                </a:cubicBezTo>
                <a:close/>
              </a:path>
            </a:pathLst>
          </a:custGeom>
          <a:noFill/>
          <a:ln w="12700">
            <a:solidFill>
              <a:schemeClr val="accent6"/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97" name="Forme libre : forme 96">
            <a:extLst>
              <a:ext uri="{FF2B5EF4-FFF2-40B4-BE49-F238E27FC236}">
                <a16:creationId xmlns:a16="http://schemas.microsoft.com/office/drawing/2014/main" id="{00AF937E-D8E3-4423-940F-FD8A9E417D29}"/>
              </a:ext>
            </a:extLst>
          </p:cNvPr>
          <p:cNvSpPr/>
          <p:nvPr/>
        </p:nvSpPr>
        <p:spPr>
          <a:xfrm>
            <a:off x="6220511" y="521328"/>
            <a:ext cx="289793" cy="396266"/>
          </a:xfrm>
          <a:custGeom>
            <a:avLst/>
            <a:gdLst>
              <a:gd name="connsiteX0" fmla="*/ 270777 w 289793"/>
              <a:gd name="connsiteY0" fmla="*/ 14453 h 396266"/>
              <a:gd name="connsiteX1" fmla="*/ 251727 w 289793"/>
              <a:gd name="connsiteY1" fmla="*/ 73985 h 396266"/>
              <a:gd name="connsiteX2" fmla="*/ 206483 w 289793"/>
              <a:gd name="connsiteY2" fmla="*/ 135897 h 396266"/>
              <a:gd name="connsiteX3" fmla="*/ 199339 w 289793"/>
              <a:gd name="connsiteY3" fmla="*/ 252578 h 396266"/>
              <a:gd name="connsiteX4" fmla="*/ 287445 w 289793"/>
              <a:gd name="connsiteY4" fmla="*/ 362116 h 396266"/>
              <a:gd name="connsiteX5" fmla="*/ 258870 w 289793"/>
              <a:gd name="connsiteY5" fmla="*/ 388310 h 396266"/>
              <a:gd name="connsiteX6" fmla="*/ 199339 w 289793"/>
              <a:gd name="connsiteY6" fmla="*/ 369260 h 396266"/>
              <a:gd name="connsiteX7" fmla="*/ 6458 w 289793"/>
              <a:gd name="connsiteY7" fmla="*/ 116847 h 396266"/>
              <a:gd name="connsiteX8" fmla="*/ 65989 w 289793"/>
              <a:gd name="connsiteY8" fmla="*/ 9691 h 396266"/>
              <a:gd name="connsiteX9" fmla="*/ 270777 w 289793"/>
              <a:gd name="connsiteY9" fmla="*/ 14453 h 3962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89793" h="396266">
                <a:moveTo>
                  <a:pt x="270777" y="14453"/>
                </a:moveTo>
                <a:cubicBezTo>
                  <a:pt x="301733" y="25169"/>
                  <a:pt x="262443" y="53744"/>
                  <a:pt x="251727" y="73985"/>
                </a:cubicBezTo>
                <a:cubicBezTo>
                  <a:pt x="241011" y="94226"/>
                  <a:pt x="215214" y="106131"/>
                  <a:pt x="206483" y="135897"/>
                </a:cubicBezTo>
                <a:cubicBezTo>
                  <a:pt x="197752" y="165663"/>
                  <a:pt x="185845" y="214875"/>
                  <a:pt x="199339" y="252578"/>
                </a:cubicBezTo>
                <a:cubicBezTo>
                  <a:pt x="212833" y="290281"/>
                  <a:pt x="277523" y="339494"/>
                  <a:pt x="287445" y="362116"/>
                </a:cubicBezTo>
                <a:cubicBezTo>
                  <a:pt x="297367" y="384738"/>
                  <a:pt x="273554" y="387119"/>
                  <a:pt x="258870" y="388310"/>
                </a:cubicBezTo>
                <a:cubicBezTo>
                  <a:pt x="244186" y="389501"/>
                  <a:pt x="241408" y="414504"/>
                  <a:pt x="199339" y="369260"/>
                </a:cubicBezTo>
                <a:cubicBezTo>
                  <a:pt x="157270" y="324016"/>
                  <a:pt x="28683" y="176775"/>
                  <a:pt x="6458" y="116847"/>
                </a:cubicBezTo>
                <a:cubicBezTo>
                  <a:pt x="-15767" y="56919"/>
                  <a:pt x="23126" y="28741"/>
                  <a:pt x="65989" y="9691"/>
                </a:cubicBezTo>
                <a:cubicBezTo>
                  <a:pt x="108851" y="-9359"/>
                  <a:pt x="239821" y="3737"/>
                  <a:pt x="270777" y="14453"/>
                </a:cubicBezTo>
                <a:close/>
              </a:path>
            </a:pathLst>
          </a:custGeom>
          <a:noFill/>
          <a:ln w="12700">
            <a:solidFill>
              <a:schemeClr val="accent6"/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98" name="Forme libre : forme 97">
            <a:extLst>
              <a:ext uri="{FF2B5EF4-FFF2-40B4-BE49-F238E27FC236}">
                <a16:creationId xmlns:a16="http://schemas.microsoft.com/office/drawing/2014/main" id="{7E933489-6349-40DB-AC8C-B72CA6F6CE7E}"/>
              </a:ext>
            </a:extLst>
          </p:cNvPr>
          <p:cNvSpPr/>
          <p:nvPr/>
        </p:nvSpPr>
        <p:spPr>
          <a:xfrm>
            <a:off x="6409807" y="1654828"/>
            <a:ext cx="141112" cy="145467"/>
          </a:xfrm>
          <a:custGeom>
            <a:avLst/>
            <a:gdLst>
              <a:gd name="connsiteX0" fmla="*/ 48143 w 141112"/>
              <a:gd name="connsiteY0" fmla="*/ 141 h 145467"/>
              <a:gd name="connsiteX1" fmla="*/ 141012 w 141112"/>
              <a:gd name="connsiteY1" fmla="*/ 50147 h 145467"/>
              <a:gd name="connsiteX2" fmla="*/ 64812 w 141112"/>
              <a:gd name="connsiteY2" fmla="*/ 145397 h 145467"/>
              <a:gd name="connsiteX3" fmla="*/ 518 w 141112"/>
              <a:gd name="connsiteY3" fmla="*/ 64435 h 145467"/>
              <a:gd name="connsiteX4" fmla="*/ 48143 w 141112"/>
              <a:gd name="connsiteY4" fmla="*/ 141 h 1454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1112" h="145467">
                <a:moveTo>
                  <a:pt x="48143" y="141"/>
                </a:moveTo>
                <a:cubicBezTo>
                  <a:pt x="71559" y="-2240"/>
                  <a:pt x="138234" y="25938"/>
                  <a:pt x="141012" y="50147"/>
                </a:cubicBezTo>
                <a:cubicBezTo>
                  <a:pt x="143790" y="74356"/>
                  <a:pt x="88228" y="143016"/>
                  <a:pt x="64812" y="145397"/>
                </a:cubicBezTo>
                <a:cubicBezTo>
                  <a:pt x="41396" y="147778"/>
                  <a:pt x="5280" y="89438"/>
                  <a:pt x="518" y="64435"/>
                </a:cubicBezTo>
                <a:cubicBezTo>
                  <a:pt x="-4244" y="39432"/>
                  <a:pt x="24727" y="2522"/>
                  <a:pt x="48143" y="141"/>
                </a:cubicBezTo>
                <a:close/>
              </a:path>
            </a:pathLst>
          </a:custGeom>
          <a:noFill/>
          <a:ln w="12700">
            <a:solidFill>
              <a:schemeClr val="accent6"/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00" name="Forme libre : forme 99">
            <a:extLst>
              <a:ext uri="{FF2B5EF4-FFF2-40B4-BE49-F238E27FC236}">
                <a16:creationId xmlns:a16="http://schemas.microsoft.com/office/drawing/2014/main" id="{FC2F9C35-2CF4-4FBD-85CF-CF3B65C287BA}"/>
              </a:ext>
            </a:extLst>
          </p:cNvPr>
          <p:cNvSpPr/>
          <p:nvPr/>
        </p:nvSpPr>
        <p:spPr>
          <a:xfrm>
            <a:off x="6145915" y="1832821"/>
            <a:ext cx="131478" cy="101246"/>
          </a:xfrm>
          <a:custGeom>
            <a:avLst/>
            <a:gdLst>
              <a:gd name="connsiteX0" fmla="*/ 64385 w 131478"/>
              <a:gd name="connsiteY0" fmla="*/ 742 h 101246"/>
              <a:gd name="connsiteX1" fmla="*/ 131060 w 131478"/>
              <a:gd name="connsiteY1" fmla="*/ 31698 h 101246"/>
              <a:gd name="connsiteX2" fmla="*/ 88198 w 131478"/>
              <a:gd name="connsiteY2" fmla="*/ 100754 h 101246"/>
              <a:gd name="connsiteX3" fmla="*/ 91 w 131478"/>
              <a:gd name="connsiteY3" fmla="*/ 60273 h 101246"/>
              <a:gd name="connsiteX4" fmla="*/ 64385 w 131478"/>
              <a:gd name="connsiteY4" fmla="*/ 742 h 1012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1478" h="101246">
                <a:moveTo>
                  <a:pt x="64385" y="742"/>
                </a:moveTo>
                <a:cubicBezTo>
                  <a:pt x="86213" y="-4020"/>
                  <a:pt x="127091" y="15029"/>
                  <a:pt x="131060" y="31698"/>
                </a:cubicBezTo>
                <a:cubicBezTo>
                  <a:pt x="135029" y="48367"/>
                  <a:pt x="110026" y="95992"/>
                  <a:pt x="88198" y="100754"/>
                </a:cubicBezTo>
                <a:cubicBezTo>
                  <a:pt x="66370" y="105516"/>
                  <a:pt x="2472" y="74560"/>
                  <a:pt x="91" y="60273"/>
                </a:cubicBezTo>
                <a:cubicBezTo>
                  <a:pt x="-2290" y="45986"/>
                  <a:pt x="42557" y="5504"/>
                  <a:pt x="64385" y="742"/>
                </a:cubicBezTo>
                <a:close/>
              </a:path>
            </a:pathLst>
          </a:custGeom>
          <a:noFill/>
          <a:ln w="12700">
            <a:solidFill>
              <a:schemeClr val="accent6"/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02" name="Forme libre : forme 101">
            <a:extLst>
              <a:ext uri="{FF2B5EF4-FFF2-40B4-BE49-F238E27FC236}">
                <a16:creationId xmlns:a16="http://schemas.microsoft.com/office/drawing/2014/main" id="{572EF19B-563A-4F3E-916F-2C6CC0D4D834}"/>
              </a:ext>
            </a:extLst>
          </p:cNvPr>
          <p:cNvSpPr/>
          <p:nvPr/>
        </p:nvSpPr>
        <p:spPr>
          <a:xfrm>
            <a:off x="6054072" y="2095996"/>
            <a:ext cx="186650" cy="101898"/>
          </a:xfrm>
          <a:custGeom>
            <a:avLst/>
            <a:gdLst>
              <a:gd name="connsiteX0" fmla="*/ 1447 w 186650"/>
              <a:gd name="connsiteY0" fmla="*/ 51892 h 101898"/>
              <a:gd name="connsiteX1" fmla="*/ 58597 w 186650"/>
              <a:gd name="connsiteY1" fmla="*/ 4267 h 101898"/>
              <a:gd name="connsiteX2" fmla="*/ 175278 w 186650"/>
              <a:gd name="connsiteY2" fmla="*/ 9029 h 101898"/>
              <a:gd name="connsiteX3" fmla="*/ 165753 w 186650"/>
              <a:gd name="connsiteY3" fmla="*/ 63798 h 101898"/>
              <a:gd name="connsiteX4" fmla="*/ 30022 w 186650"/>
              <a:gd name="connsiteY4" fmla="*/ 101898 h 101898"/>
              <a:gd name="connsiteX5" fmla="*/ 1447 w 186650"/>
              <a:gd name="connsiteY5" fmla="*/ 51892 h 1018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6650" h="101898">
                <a:moveTo>
                  <a:pt x="1447" y="51892"/>
                </a:moveTo>
                <a:cubicBezTo>
                  <a:pt x="6209" y="35620"/>
                  <a:pt x="29625" y="11411"/>
                  <a:pt x="58597" y="4267"/>
                </a:cubicBezTo>
                <a:cubicBezTo>
                  <a:pt x="87569" y="-2877"/>
                  <a:pt x="157419" y="-893"/>
                  <a:pt x="175278" y="9029"/>
                </a:cubicBezTo>
                <a:cubicBezTo>
                  <a:pt x="193137" y="18951"/>
                  <a:pt x="189962" y="48320"/>
                  <a:pt x="165753" y="63798"/>
                </a:cubicBezTo>
                <a:cubicBezTo>
                  <a:pt x="141544" y="79276"/>
                  <a:pt x="57009" y="101898"/>
                  <a:pt x="30022" y="101898"/>
                </a:cubicBezTo>
                <a:cubicBezTo>
                  <a:pt x="3035" y="101898"/>
                  <a:pt x="-3315" y="68164"/>
                  <a:pt x="1447" y="51892"/>
                </a:cubicBezTo>
                <a:close/>
              </a:path>
            </a:pathLst>
          </a:custGeom>
          <a:noFill/>
          <a:ln w="12700">
            <a:solidFill>
              <a:schemeClr val="accent6"/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grpSp>
        <p:nvGrpSpPr>
          <p:cNvPr id="15" name="Groupe 14">
            <a:extLst>
              <a:ext uri="{FF2B5EF4-FFF2-40B4-BE49-F238E27FC236}">
                <a16:creationId xmlns:a16="http://schemas.microsoft.com/office/drawing/2014/main" id="{C1F64FC7-4133-4040-83D3-8B66C2046446}"/>
              </a:ext>
            </a:extLst>
          </p:cNvPr>
          <p:cNvGrpSpPr>
            <a:grpSpLocks noChangeAspect="1"/>
          </p:cNvGrpSpPr>
          <p:nvPr/>
        </p:nvGrpSpPr>
        <p:grpSpPr>
          <a:xfrm>
            <a:off x="2908829" y="279355"/>
            <a:ext cx="6944048" cy="6267685"/>
            <a:chOff x="2908829" y="279355"/>
            <a:chExt cx="6944048" cy="6267685"/>
          </a:xfrm>
        </p:grpSpPr>
        <p:sp>
          <p:nvSpPr>
            <p:cNvPr id="5" name="Forme libre : forme 4">
              <a:extLst>
                <a:ext uri="{FF2B5EF4-FFF2-40B4-BE49-F238E27FC236}">
                  <a16:creationId xmlns:a16="http://schemas.microsoft.com/office/drawing/2014/main" id="{FA4E5A16-E8D1-47A8-9A71-9E217CB4E4BA}"/>
                </a:ext>
              </a:extLst>
            </p:cNvPr>
            <p:cNvSpPr/>
            <p:nvPr/>
          </p:nvSpPr>
          <p:spPr>
            <a:xfrm>
              <a:off x="5518150" y="279355"/>
              <a:ext cx="2241550" cy="819195"/>
            </a:xfrm>
            <a:custGeom>
              <a:avLst/>
              <a:gdLst>
                <a:gd name="connsiteX0" fmla="*/ 0 w 2241550"/>
                <a:gd name="connsiteY0" fmla="*/ 400095 h 819195"/>
                <a:gd name="connsiteX1" fmla="*/ 209550 w 2241550"/>
                <a:gd name="connsiteY1" fmla="*/ 495345 h 819195"/>
                <a:gd name="connsiteX2" fmla="*/ 374650 w 2241550"/>
                <a:gd name="connsiteY2" fmla="*/ 717595 h 819195"/>
                <a:gd name="connsiteX3" fmla="*/ 514350 w 2241550"/>
                <a:gd name="connsiteY3" fmla="*/ 685845 h 819195"/>
                <a:gd name="connsiteX4" fmla="*/ 692150 w 2241550"/>
                <a:gd name="connsiteY4" fmla="*/ 615995 h 819195"/>
                <a:gd name="connsiteX5" fmla="*/ 736600 w 2241550"/>
                <a:gd name="connsiteY5" fmla="*/ 552495 h 819195"/>
                <a:gd name="connsiteX6" fmla="*/ 838200 w 2241550"/>
                <a:gd name="connsiteY6" fmla="*/ 450895 h 819195"/>
                <a:gd name="connsiteX7" fmla="*/ 1009650 w 2241550"/>
                <a:gd name="connsiteY7" fmla="*/ 431845 h 819195"/>
                <a:gd name="connsiteX8" fmla="*/ 1358900 w 2241550"/>
                <a:gd name="connsiteY8" fmla="*/ 273095 h 819195"/>
                <a:gd name="connsiteX9" fmla="*/ 1441450 w 2241550"/>
                <a:gd name="connsiteY9" fmla="*/ 241345 h 819195"/>
                <a:gd name="connsiteX10" fmla="*/ 1549400 w 2241550"/>
                <a:gd name="connsiteY10" fmla="*/ 69895 h 819195"/>
                <a:gd name="connsiteX11" fmla="*/ 1714500 w 2241550"/>
                <a:gd name="connsiteY11" fmla="*/ 82595 h 819195"/>
                <a:gd name="connsiteX12" fmla="*/ 1835150 w 2241550"/>
                <a:gd name="connsiteY12" fmla="*/ 45 h 819195"/>
                <a:gd name="connsiteX13" fmla="*/ 1885950 w 2241550"/>
                <a:gd name="connsiteY13" fmla="*/ 95295 h 819195"/>
                <a:gd name="connsiteX14" fmla="*/ 1974850 w 2241550"/>
                <a:gd name="connsiteY14" fmla="*/ 228645 h 819195"/>
                <a:gd name="connsiteX15" fmla="*/ 2032000 w 2241550"/>
                <a:gd name="connsiteY15" fmla="*/ 476295 h 819195"/>
                <a:gd name="connsiteX16" fmla="*/ 2241550 w 2241550"/>
                <a:gd name="connsiteY16" fmla="*/ 819195 h 819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41550" h="819195">
                  <a:moveTo>
                    <a:pt x="0" y="400095"/>
                  </a:moveTo>
                  <a:cubicBezTo>
                    <a:pt x="73554" y="421261"/>
                    <a:pt x="147108" y="442428"/>
                    <a:pt x="209550" y="495345"/>
                  </a:cubicBezTo>
                  <a:cubicBezTo>
                    <a:pt x="271992" y="548262"/>
                    <a:pt x="323850" y="685845"/>
                    <a:pt x="374650" y="717595"/>
                  </a:cubicBezTo>
                  <a:cubicBezTo>
                    <a:pt x="425450" y="749345"/>
                    <a:pt x="461433" y="702778"/>
                    <a:pt x="514350" y="685845"/>
                  </a:cubicBezTo>
                  <a:cubicBezTo>
                    <a:pt x="567267" y="668912"/>
                    <a:pt x="655109" y="638220"/>
                    <a:pt x="692150" y="615995"/>
                  </a:cubicBezTo>
                  <a:cubicBezTo>
                    <a:pt x="729191" y="593770"/>
                    <a:pt x="712258" y="580012"/>
                    <a:pt x="736600" y="552495"/>
                  </a:cubicBezTo>
                  <a:cubicBezTo>
                    <a:pt x="760942" y="524978"/>
                    <a:pt x="792692" y="471003"/>
                    <a:pt x="838200" y="450895"/>
                  </a:cubicBezTo>
                  <a:cubicBezTo>
                    <a:pt x="883708" y="430787"/>
                    <a:pt x="922867" y="461478"/>
                    <a:pt x="1009650" y="431845"/>
                  </a:cubicBezTo>
                  <a:cubicBezTo>
                    <a:pt x="1096433" y="402212"/>
                    <a:pt x="1286933" y="304845"/>
                    <a:pt x="1358900" y="273095"/>
                  </a:cubicBezTo>
                  <a:cubicBezTo>
                    <a:pt x="1430867" y="241345"/>
                    <a:pt x="1409700" y="275212"/>
                    <a:pt x="1441450" y="241345"/>
                  </a:cubicBezTo>
                  <a:cubicBezTo>
                    <a:pt x="1473200" y="207478"/>
                    <a:pt x="1503892" y="96353"/>
                    <a:pt x="1549400" y="69895"/>
                  </a:cubicBezTo>
                  <a:cubicBezTo>
                    <a:pt x="1594908" y="43437"/>
                    <a:pt x="1666875" y="94237"/>
                    <a:pt x="1714500" y="82595"/>
                  </a:cubicBezTo>
                  <a:cubicBezTo>
                    <a:pt x="1762125" y="70953"/>
                    <a:pt x="1806575" y="-2072"/>
                    <a:pt x="1835150" y="45"/>
                  </a:cubicBezTo>
                  <a:cubicBezTo>
                    <a:pt x="1863725" y="2162"/>
                    <a:pt x="1862667" y="57195"/>
                    <a:pt x="1885950" y="95295"/>
                  </a:cubicBezTo>
                  <a:cubicBezTo>
                    <a:pt x="1909233" y="133395"/>
                    <a:pt x="1950508" y="165145"/>
                    <a:pt x="1974850" y="228645"/>
                  </a:cubicBezTo>
                  <a:cubicBezTo>
                    <a:pt x="1999192" y="292145"/>
                    <a:pt x="1987550" y="377870"/>
                    <a:pt x="2032000" y="476295"/>
                  </a:cubicBezTo>
                  <a:cubicBezTo>
                    <a:pt x="2076450" y="574720"/>
                    <a:pt x="2159000" y="696957"/>
                    <a:pt x="2241550" y="819195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  <p:sp>
          <p:nvSpPr>
            <p:cNvPr id="6" name="Forme libre : forme 5">
              <a:extLst>
                <a:ext uri="{FF2B5EF4-FFF2-40B4-BE49-F238E27FC236}">
                  <a16:creationId xmlns:a16="http://schemas.microsoft.com/office/drawing/2014/main" id="{BDAE27D0-184D-4197-9EDA-2D4D9321C12F}"/>
                </a:ext>
              </a:extLst>
            </p:cNvPr>
            <p:cNvSpPr/>
            <p:nvPr/>
          </p:nvSpPr>
          <p:spPr>
            <a:xfrm>
              <a:off x="7701801" y="1064836"/>
              <a:ext cx="2151076" cy="2593308"/>
            </a:xfrm>
            <a:custGeom>
              <a:avLst/>
              <a:gdLst>
                <a:gd name="connsiteX0" fmla="*/ 57899 w 2151076"/>
                <a:gd name="connsiteY0" fmla="*/ 14664 h 2593308"/>
                <a:gd name="connsiteX1" fmla="*/ 134099 w 2151076"/>
                <a:gd name="connsiteY1" fmla="*/ 14664 h 2593308"/>
                <a:gd name="connsiteX2" fmla="*/ 229349 w 2151076"/>
                <a:gd name="connsiteY2" fmla="*/ 167064 h 2593308"/>
                <a:gd name="connsiteX3" fmla="*/ 197599 w 2151076"/>
                <a:gd name="connsiteY3" fmla="*/ 306764 h 2593308"/>
                <a:gd name="connsiteX4" fmla="*/ 254749 w 2151076"/>
                <a:gd name="connsiteY4" fmla="*/ 408364 h 2593308"/>
                <a:gd name="connsiteX5" fmla="*/ 749 w 2151076"/>
                <a:gd name="connsiteY5" fmla="*/ 636964 h 2593308"/>
                <a:gd name="connsiteX6" fmla="*/ 178549 w 2151076"/>
                <a:gd name="connsiteY6" fmla="*/ 878264 h 2593308"/>
                <a:gd name="connsiteX7" fmla="*/ 229349 w 2151076"/>
                <a:gd name="connsiteY7" fmla="*/ 979864 h 2593308"/>
                <a:gd name="connsiteX8" fmla="*/ 496049 w 2151076"/>
                <a:gd name="connsiteY8" fmla="*/ 1011614 h 2593308"/>
                <a:gd name="connsiteX9" fmla="*/ 584949 w 2151076"/>
                <a:gd name="connsiteY9" fmla="*/ 948114 h 2593308"/>
                <a:gd name="connsiteX10" fmla="*/ 807199 w 2151076"/>
                <a:gd name="connsiteY10" fmla="*/ 1068764 h 2593308"/>
                <a:gd name="connsiteX11" fmla="*/ 832599 w 2151076"/>
                <a:gd name="connsiteY11" fmla="*/ 1132264 h 2593308"/>
                <a:gd name="connsiteX12" fmla="*/ 959599 w 2151076"/>
                <a:gd name="connsiteY12" fmla="*/ 1106864 h 2593308"/>
                <a:gd name="connsiteX13" fmla="*/ 984999 w 2151076"/>
                <a:gd name="connsiteY13" fmla="*/ 1183064 h 2593308"/>
                <a:gd name="connsiteX14" fmla="*/ 896099 w 2151076"/>
                <a:gd name="connsiteY14" fmla="*/ 1291014 h 2593308"/>
                <a:gd name="connsiteX15" fmla="*/ 921499 w 2151076"/>
                <a:gd name="connsiteY15" fmla="*/ 1570414 h 2593308"/>
                <a:gd name="connsiteX16" fmla="*/ 991349 w 2151076"/>
                <a:gd name="connsiteY16" fmla="*/ 1583114 h 2593308"/>
                <a:gd name="connsiteX17" fmla="*/ 1137399 w 2151076"/>
                <a:gd name="connsiteY17" fmla="*/ 1811714 h 2593308"/>
                <a:gd name="connsiteX18" fmla="*/ 1365999 w 2151076"/>
                <a:gd name="connsiteY18" fmla="*/ 1678364 h 2593308"/>
                <a:gd name="connsiteX19" fmla="*/ 1772399 w 2151076"/>
                <a:gd name="connsiteY19" fmla="*/ 1462464 h 2593308"/>
                <a:gd name="connsiteX20" fmla="*/ 1848599 w 2151076"/>
                <a:gd name="connsiteY20" fmla="*/ 1341814 h 2593308"/>
                <a:gd name="connsiteX21" fmla="*/ 1905749 w 2151076"/>
                <a:gd name="connsiteY21" fmla="*/ 1430714 h 2593308"/>
                <a:gd name="connsiteX22" fmla="*/ 1943849 w 2151076"/>
                <a:gd name="connsiteY22" fmla="*/ 1792664 h 2593308"/>
                <a:gd name="connsiteX23" fmla="*/ 2147049 w 2151076"/>
                <a:gd name="connsiteY23" fmla="*/ 2180014 h 2593308"/>
                <a:gd name="connsiteX24" fmla="*/ 2070849 w 2151076"/>
                <a:gd name="connsiteY24" fmla="*/ 2249864 h 2593308"/>
                <a:gd name="connsiteX25" fmla="*/ 1969249 w 2151076"/>
                <a:gd name="connsiteY25" fmla="*/ 2364164 h 2593308"/>
                <a:gd name="connsiteX26" fmla="*/ 1975599 w 2151076"/>
                <a:gd name="connsiteY26" fmla="*/ 2459414 h 2593308"/>
                <a:gd name="connsiteX27" fmla="*/ 1854949 w 2151076"/>
                <a:gd name="connsiteY27" fmla="*/ 2453064 h 2593308"/>
                <a:gd name="connsiteX28" fmla="*/ 1778749 w 2151076"/>
                <a:gd name="connsiteY28" fmla="*/ 2529264 h 2593308"/>
                <a:gd name="connsiteX29" fmla="*/ 1677149 w 2151076"/>
                <a:gd name="connsiteY29" fmla="*/ 2592764 h 2593308"/>
                <a:gd name="connsiteX30" fmla="*/ 1607299 w 2151076"/>
                <a:gd name="connsiteY30" fmla="*/ 2554664 h 2593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2151076" h="2593308">
                  <a:moveTo>
                    <a:pt x="57899" y="14664"/>
                  </a:moveTo>
                  <a:cubicBezTo>
                    <a:pt x="81711" y="1964"/>
                    <a:pt x="105524" y="-10736"/>
                    <a:pt x="134099" y="14664"/>
                  </a:cubicBezTo>
                  <a:cubicBezTo>
                    <a:pt x="162674" y="40064"/>
                    <a:pt x="218766" y="118381"/>
                    <a:pt x="229349" y="167064"/>
                  </a:cubicBezTo>
                  <a:cubicBezTo>
                    <a:pt x="239932" y="215747"/>
                    <a:pt x="193366" y="266547"/>
                    <a:pt x="197599" y="306764"/>
                  </a:cubicBezTo>
                  <a:cubicBezTo>
                    <a:pt x="201832" y="346981"/>
                    <a:pt x="287557" y="353331"/>
                    <a:pt x="254749" y="408364"/>
                  </a:cubicBezTo>
                  <a:cubicBezTo>
                    <a:pt x="221941" y="463397"/>
                    <a:pt x="13449" y="558647"/>
                    <a:pt x="749" y="636964"/>
                  </a:cubicBezTo>
                  <a:cubicBezTo>
                    <a:pt x="-11951" y="715281"/>
                    <a:pt x="140449" y="821114"/>
                    <a:pt x="178549" y="878264"/>
                  </a:cubicBezTo>
                  <a:cubicBezTo>
                    <a:pt x="216649" y="935414"/>
                    <a:pt x="176432" y="957639"/>
                    <a:pt x="229349" y="979864"/>
                  </a:cubicBezTo>
                  <a:cubicBezTo>
                    <a:pt x="282266" y="1002089"/>
                    <a:pt x="436782" y="1016906"/>
                    <a:pt x="496049" y="1011614"/>
                  </a:cubicBezTo>
                  <a:cubicBezTo>
                    <a:pt x="555316" y="1006322"/>
                    <a:pt x="533091" y="938589"/>
                    <a:pt x="584949" y="948114"/>
                  </a:cubicBezTo>
                  <a:cubicBezTo>
                    <a:pt x="636807" y="957639"/>
                    <a:pt x="765924" y="1038072"/>
                    <a:pt x="807199" y="1068764"/>
                  </a:cubicBezTo>
                  <a:cubicBezTo>
                    <a:pt x="848474" y="1099456"/>
                    <a:pt x="807199" y="1125914"/>
                    <a:pt x="832599" y="1132264"/>
                  </a:cubicBezTo>
                  <a:cubicBezTo>
                    <a:pt x="857999" y="1138614"/>
                    <a:pt x="934199" y="1098397"/>
                    <a:pt x="959599" y="1106864"/>
                  </a:cubicBezTo>
                  <a:cubicBezTo>
                    <a:pt x="984999" y="1115331"/>
                    <a:pt x="995582" y="1152372"/>
                    <a:pt x="984999" y="1183064"/>
                  </a:cubicBezTo>
                  <a:cubicBezTo>
                    <a:pt x="974416" y="1213756"/>
                    <a:pt x="906682" y="1226456"/>
                    <a:pt x="896099" y="1291014"/>
                  </a:cubicBezTo>
                  <a:cubicBezTo>
                    <a:pt x="885516" y="1355572"/>
                    <a:pt x="905624" y="1521731"/>
                    <a:pt x="921499" y="1570414"/>
                  </a:cubicBezTo>
                  <a:cubicBezTo>
                    <a:pt x="937374" y="1619097"/>
                    <a:pt x="955366" y="1542897"/>
                    <a:pt x="991349" y="1583114"/>
                  </a:cubicBezTo>
                  <a:cubicBezTo>
                    <a:pt x="1027332" y="1623331"/>
                    <a:pt x="1074957" y="1795839"/>
                    <a:pt x="1137399" y="1811714"/>
                  </a:cubicBezTo>
                  <a:cubicBezTo>
                    <a:pt x="1199841" y="1827589"/>
                    <a:pt x="1260166" y="1736572"/>
                    <a:pt x="1365999" y="1678364"/>
                  </a:cubicBezTo>
                  <a:cubicBezTo>
                    <a:pt x="1471832" y="1620156"/>
                    <a:pt x="1691966" y="1518556"/>
                    <a:pt x="1772399" y="1462464"/>
                  </a:cubicBezTo>
                  <a:cubicBezTo>
                    <a:pt x="1852832" y="1406372"/>
                    <a:pt x="1826374" y="1347106"/>
                    <a:pt x="1848599" y="1341814"/>
                  </a:cubicBezTo>
                  <a:cubicBezTo>
                    <a:pt x="1870824" y="1336522"/>
                    <a:pt x="1889874" y="1355572"/>
                    <a:pt x="1905749" y="1430714"/>
                  </a:cubicBezTo>
                  <a:cubicBezTo>
                    <a:pt x="1921624" y="1505856"/>
                    <a:pt x="1903632" y="1667781"/>
                    <a:pt x="1943849" y="1792664"/>
                  </a:cubicBezTo>
                  <a:cubicBezTo>
                    <a:pt x="1984066" y="1917547"/>
                    <a:pt x="2125882" y="2103814"/>
                    <a:pt x="2147049" y="2180014"/>
                  </a:cubicBezTo>
                  <a:cubicBezTo>
                    <a:pt x="2168216" y="2256214"/>
                    <a:pt x="2100482" y="2219172"/>
                    <a:pt x="2070849" y="2249864"/>
                  </a:cubicBezTo>
                  <a:cubicBezTo>
                    <a:pt x="2041216" y="2280556"/>
                    <a:pt x="1985124" y="2329239"/>
                    <a:pt x="1969249" y="2364164"/>
                  </a:cubicBezTo>
                  <a:cubicBezTo>
                    <a:pt x="1953374" y="2399089"/>
                    <a:pt x="1994649" y="2444597"/>
                    <a:pt x="1975599" y="2459414"/>
                  </a:cubicBezTo>
                  <a:cubicBezTo>
                    <a:pt x="1956549" y="2474231"/>
                    <a:pt x="1887757" y="2441422"/>
                    <a:pt x="1854949" y="2453064"/>
                  </a:cubicBezTo>
                  <a:cubicBezTo>
                    <a:pt x="1822141" y="2464706"/>
                    <a:pt x="1808382" y="2505981"/>
                    <a:pt x="1778749" y="2529264"/>
                  </a:cubicBezTo>
                  <a:cubicBezTo>
                    <a:pt x="1749116" y="2552547"/>
                    <a:pt x="1705724" y="2588531"/>
                    <a:pt x="1677149" y="2592764"/>
                  </a:cubicBezTo>
                  <a:cubicBezTo>
                    <a:pt x="1648574" y="2596997"/>
                    <a:pt x="1627936" y="2575830"/>
                    <a:pt x="1607299" y="2554664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  <p:sp>
          <p:nvSpPr>
            <p:cNvPr id="9" name="Forme libre : forme 8">
              <a:extLst>
                <a:ext uri="{FF2B5EF4-FFF2-40B4-BE49-F238E27FC236}">
                  <a16:creationId xmlns:a16="http://schemas.microsoft.com/office/drawing/2014/main" id="{ACE898E1-7BDE-49B0-8EBE-D13D00606527}"/>
                </a:ext>
              </a:extLst>
            </p:cNvPr>
            <p:cNvSpPr/>
            <p:nvPr/>
          </p:nvSpPr>
          <p:spPr>
            <a:xfrm>
              <a:off x="7672120" y="3459906"/>
              <a:ext cx="1660678" cy="1639144"/>
            </a:xfrm>
            <a:custGeom>
              <a:avLst/>
              <a:gdLst>
                <a:gd name="connsiteX0" fmla="*/ 1649680 w 1660678"/>
                <a:gd name="connsiteY0" fmla="*/ 159594 h 1639144"/>
                <a:gd name="connsiteX1" fmla="*/ 1649680 w 1660678"/>
                <a:gd name="connsiteY1" fmla="*/ 51644 h 1639144"/>
                <a:gd name="connsiteX2" fmla="*/ 1535380 w 1660678"/>
                <a:gd name="connsiteY2" fmla="*/ 844 h 1639144"/>
                <a:gd name="connsiteX3" fmla="*/ 1395680 w 1660678"/>
                <a:gd name="connsiteY3" fmla="*/ 89744 h 1639144"/>
                <a:gd name="connsiteX4" fmla="*/ 1395680 w 1660678"/>
                <a:gd name="connsiteY4" fmla="*/ 362794 h 1639144"/>
                <a:gd name="connsiteX5" fmla="*/ 1465530 w 1660678"/>
                <a:gd name="connsiteY5" fmla="*/ 426294 h 1639144"/>
                <a:gd name="connsiteX6" fmla="*/ 1414730 w 1660678"/>
                <a:gd name="connsiteY6" fmla="*/ 496144 h 1639144"/>
                <a:gd name="connsiteX7" fmla="*/ 1281380 w 1660678"/>
                <a:gd name="connsiteY7" fmla="*/ 585044 h 1639144"/>
                <a:gd name="connsiteX8" fmla="*/ 1224230 w 1660678"/>
                <a:gd name="connsiteY8" fmla="*/ 737444 h 1639144"/>
                <a:gd name="connsiteX9" fmla="*/ 1008330 w 1660678"/>
                <a:gd name="connsiteY9" fmla="*/ 775544 h 1639144"/>
                <a:gd name="connsiteX10" fmla="*/ 919430 w 1660678"/>
                <a:gd name="connsiteY10" fmla="*/ 712044 h 1639144"/>
                <a:gd name="connsiteX11" fmla="*/ 874980 w 1660678"/>
                <a:gd name="connsiteY11" fmla="*/ 680294 h 1639144"/>
                <a:gd name="connsiteX12" fmla="*/ 773380 w 1660678"/>
                <a:gd name="connsiteY12" fmla="*/ 667594 h 1639144"/>
                <a:gd name="connsiteX13" fmla="*/ 728930 w 1660678"/>
                <a:gd name="connsiteY13" fmla="*/ 750144 h 1639144"/>
                <a:gd name="connsiteX14" fmla="*/ 665430 w 1660678"/>
                <a:gd name="connsiteY14" fmla="*/ 832694 h 1639144"/>
                <a:gd name="connsiteX15" fmla="*/ 481280 w 1660678"/>
                <a:gd name="connsiteY15" fmla="*/ 985094 h 1639144"/>
                <a:gd name="connsiteX16" fmla="*/ 373330 w 1660678"/>
                <a:gd name="connsiteY16" fmla="*/ 1010494 h 1639144"/>
                <a:gd name="connsiteX17" fmla="*/ 271730 w 1660678"/>
                <a:gd name="connsiteY17" fmla="*/ 1112094 h 1639144"/>
                <a:gd name="connsiteX18" fmla="*/ 144730 w 1660678"/>
                <a:gd name="connsiteY18" fmla="*/ 1099394 h 1639144"/>
                <a:gd name="connsiteX19" fmla="*/ 5030 w 1660678"/>
                <a:gd name="connsiteY19" fmla="*/ 1181944 h 1639144"/>
                <a:gd name="connsiteX20" fmla="*/ 36780 w 1660678"/>
                <a:gd name="connsiteY20" fmla="*/ 1321644 h 1639144"/>
                <a:gd name="connsiteX21" fmla="*/ 93930 w 1660678"/>
                <a:gd name="connsiteY21" fmla="*/ 1366094 h 1639144"/>
                <a:gd name="connsiteX22" fmla="*/ 214580 w 1660678"/>
                <a:gd name="connsiteY22" fmla="*/ 1378794 h 1639144"/>
                <a:gd name="connsiteX23" fmla="*/ 119330 w 1660678"/>
                <a:gd name="connsiteY23" fmla="*/ 1575644 h 1639144"/>
                <a:gd name="connsiteX24" fmla="*/ 74880 w 1660678"/>
                <a:gd name="connsiteY24" fmla="*/ 1639144 h 1639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660678" h="1639144">
                  <a:moveTo>
                    <a:pt x="1649680" y="159594"/>
                  </a:moveTo>
                  <a:cubicBezTo>
                    <a:pt x="1659205" y="118848"/>
                    <a:pt x="1668730" y="78102"/>
                    <a:pt x="1649680" y="51644"/>
                  </a:cubicBezTo>
                  <a:cubicBezTo>
                    <a:pt x="1630630" y="25186"/>
                    <a:pt x="1577713" y="-5506"/>
                    <a:pt x="1535380" y="844"/>
                  </a:cubicBezTo>
                  <a:cubicBezTo>
                    <a:pt x="1493047" y="7194"/>
                    <a:pt x="1418963" y="29419"/>
                    <a:pt x="1395680" y="89744"/>
                  </a:cubicBezTo>
                  <a:cubicBezTo>
                    <a:pt x="1372397" y="150069"/>
                    <a:pt x="1384038" y="306702"/>
                    <a:pt x="1395680" y="362794"/>
                  </a:cubicBezTo>
                  <a:cubicBezTo>
                    <a:pt x="1407322" y="418886"/>
                    <a:pt x="1462355" y="404069"/>
                    <a:pt x="1465530" y="426294"/>
                  </a:cubicBezTo>
                  <a:cubicBezTo>
                    <a:pt x="1468705" y="448519"/>
                    <a:pt x="1445422" y="469686"/>
                    <a:pt x="1414730" y="496144"/>
                  </a:cubicBezTo>
                  <a:cubicBezTo>
                    <a:pt x="1384038" y="522602"/>
                    <a:pt x="1313130" y="544827"/>
                    <a:pt x="1281380" y="585044"/>
                  </a:cubicBezTo>
                  <a:cubicBezTo>
                    <a:pt x="1249630" y="625261"/>
                    <a:pt x="1269738" y="705694"/>
                    <a:pt x="1224230" y="737444"/>
                  </a:cubicBezTo>
                  <a:cubicBezTo>
                    <a:pt x="1178722" y="769194"/>
                    <a:pt x="1059130" y="779777"/>
                    <a:pt x="1008330" y="775544"/>
                  </a:cubicBezTo>
                  <a:cubicBezTo>
                    <a:pt x="957530" y="771311"/>
                    <a:pt x="919430" y="712044"/>
                    <a:pt x="919430" y="712044"/>
                  </a:cubicBezTo>
                  <a:cubicBezTo>
                    <a:pt x="897205" y="696169"/>
                    <a:pt x="899322" y="687702"/>
                    <a:pt x="874980" y="680294"/>
                  </a:cubicBezTo>
                  <a:cubicBezTo>
                    <a:pt x="850638" y="672886"/>
                    <a:pt x="797722" y="655952"/>
                    <a:pt x="773380" y="667594"/>
                  </a:cubicBezTo>
                  <a:cubicBezTo>
                    <a:pt x="749038" y="679236"/>
                    <a:pt x="746922" y="722627"/>
                    <a:pt x="728930" y="750144"/>
                  </a:cubicBezTo>
                  <a:cubicBezTo>
                    <a:pt x="710938" y="777661"/>
                    <a:pt x="706705" y="793536"/>
                    <a:pt x="665430" y="832694"/>
                  </a:cubicBezTo>
                  <a:cubicBezTo>
                    <a:pt x="624155" y="871852"/>
                    <a:pt x="529963" y="955461"/>
                    <a:pt x="481280" y="985094"/>
                  </a:cubicBezTo>
                  <a:cubicBezTo>
                    <a:pt x="432597" y="1014727"/>
                    <a:pt x="408255" y="989327"/>
                    <a:pt x="373330" y="1010494"/>
                  </a:cubicBezTo>
                  <a:cubicBezTo>
                    <a:pt x="338405" y="1031661"/>
                    <a:pt x="309830" y="1097277"/>
                    <a:pt x="271730" y="1112094"/>
                  </a:cubicBezTo>
                  <a:cubicBezTo>
                    <a:pt x="233630" y="1126911"/>
                    <a:pt x="189180" y="1087752"/>
                    <a:pt x="144730" y="1099394"/>
                  </a:cubicBezTo>
                  <a:cubicBezTo>
                    <a:pt x="100280" y="1111036"/>
                    <a:pt x="23022" y="1144902"/>
                    <a:pt x="5030" y="1181944"/>
                  </a:cubicBezTo>
                  <a:cubicBezTo>
                    <a:pt x="-12962" y="1218986"/>
                    <a:pt x="21963" y="1290952"/>
                    <a:pt x="36780" y="1321644"/>
                  </a:cubicBezTo>
                  <a:cubicBezTo>
                    <a:pt x="51597" y="1352336"/>
                    <a:pt x="64297" y="1356569"/>
                    <a:pt x="93930" y="1366094"/>
                  </a:cubicBezTo>
                  <a:cubicBezTo>
                    <a:pt x="123563" y="1375619"/>
                    <a:pt x="210347" y="1343869"/>
                    <a:pt x="214580" y="1378794"/>
                  </a:cubicBezTo>
                  <a:cubicBezTo>
                    <a:pt x="218813" y="1413719"/>
                    <a:pt x="142613" y="1532252"/>
                    <a:pt x="119330" y="1575644"/>
                  </a:cubicBezTo>
                  <a:cubicBezTo>
                    <a:pt x="96047" y="1619036"/>
                    <a:pt x="85463" y="1629090"/>
                    <a:pt x="74880" y="1639144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  <p:sp>
          <p:nvSpPr>
            <p:cNvPr id="13" name="Forme libre : forme 12">
              <a:extLst>
                <a:ext uri="{FF2B5EF4-FFF2-40B4-BE49-F238E27FC236}">
                  <a16:creationId xmlns:a16="http://schemas.microsoft.com/office/drawing/2014/main" id="{529D98ED-C248-4E49-83CA-039AD5E1BA55}"/>
                </a:ext>
              </a:extLst>
            </p:cNvPr>
            <p:cNvSpPr/>
            <p:nvPr/>
          </p:nvSpPr>
          <p:spPr>
            <a:xfrm>
              <a:off x="2908829" y="2114550"/>
              <a:ext cx="5463008" cy="4432490"/>
            </a:xfrm>
            <a:custGeom>
              <a:avLst/>
              <a:gdLst>
                <a:gd name="connsiteX0" fmla="*/ 4850871 w 5463008"/>
                <a:gd name="connsiteY0" fmla="*/ 2965450 h 4432490"/>
                <a:gd name="connsiteX1" fmla="*/ 4787371 w 5463008"/>
                <a:gd name="connsiteY1" fmla="*/ 3124200 h 4432490"/>
                <a:gd name="connsiteX2" fmla="*/ 4825471 w 5463008"/>
                <a:gd name="connsiteY2" fmla="*/ 3194050 h 4432490"/>
                <a:gd name="connsiteX3" fmla="*/ 5054071 w 5463008"/>
                <a:gd name="connsiteY3" fmla="*/ 3124200 h 4432490"/>
                <a:gd name="connsiteX4" fmla="*/ 5181071 w 5463008"/>
                <a:gd name="connsiteY4" fmla="*/ 3308350 h 4432490"/>
                <a:gd name="connsiteX5" fmla="*/ 5384271 w 5463008"/>
                <a:gd name="connsiteY5" fmla="*/ 3371850 h 4432490"/>
                <a:gd name="connsiteX6" fmla="*/ 5371571 w 5463008"/>
                <a:gd name="connsiteY6" fmla="*/ 3511550 h 4432490"/>
                <a:gd name="connsiteX7" fmla="*/ 5447771 w 5463008"/>
                <a:gd name="connsiteY7" fmla="*/ 3644900 h 4432490"/>
                <a:gd name="connsiteX8" fmla="*/ 5308071 w 5463008"/>
                <a:gd name="connsiteY8" fmla="*/ 3714750 h 4432490"/>
                <a:gd name="connsiteX9" fmla="*/ 5460471 w 5463008"/>
                <a:gd name="connsiteY9" fmla="*/ 3873500 h 4432490"/>
                <a:gd name="connsiteX10" fmla="*/ 5377921 w 5463008"/>
                <a:gd name="connsiteY10" fmla="*/ 3987800 h 4432490"/>
                <a:gd name="connsiteX11" fmla="*/ 5066771 w 5463008"/>
                <a:gd name="connsiteY11" fmla="*/ 4108450 h 4432490"/>
                <a:gd name="connsiteX12" fmla="*/ 4977871 w 5463008"/>
                <a:gd name="connsiteY12" fmla="*/ 3987800 h 4432490"/>
                <a:gd name="connsiteX13" fmla="*/ 4838171 w 5463008"/>
                <a:gd name="connsiteY13" fmla="*/ 4070350 h 4432490"/>
                <a:gd name="connsiteX14" fmla="*/ 4723871 w 5463008"/>
                <a:gd name="connsiteY14" fmla="*/ 3848100 h 4432490"/>
                <a:gd name="connsiteX15" fmla="*/ 4596871 w 5463008"/>
                <a:gd name="connsiteY15" fmla="*/ 3810000 h 4432490"/>
                <a:gd name="connsiteX16" fmla="*/ 4336521 w 5463008"/>
                <a:gd name="connsiteY16" fmla="*/ 3829050 h 4432490"/>
                <a:gd name="connsiteX17" fmla="*/ 4190471 w 5463008"/>
                <a:gd name="connsiteY17" fmla="*/ 3740150 h 4432490"/>
                <a:gd name="connsiteX18" fmla="*/ 4082521 w 5463008"/>
                <a:gd name="connsiteY18" fmla="*/ 3892550 h 4432490"/>
                <a:gd name="connsiteX19" fmla="*/ 3892021 w 5463008"/>
                <a:gd name="connsiteY19" fmla="*/ 4013200 h 4432490"/>
                <a:gd name="connsiteX20" fmla="*/ 3872971 w 5463008"/>
                <a:gd name="connsiteY20" fmla="*/ 4102100 h 4432490"/>
                <a:gd name="connsiteX21" fmla="*/ 3745971 w 5463008"/>
                <a:gd name="connsiteY21" fmla="*/ 4273550 h 4432490"/>
                <a:gd name="connsiteX22" fmla="*/ 3555471 w 5463008"/>
                <a:gd name="connsiteY22" fmla="*/ 4356100 h 4432490"/>
                <a:gd name="connsiteX23" fmla="*/ 3295121 w 5463008"/>
                <a:gd name="connsiteY23" fmla="*/ 4356100 h 4432490"/>
                <a:gd name="connsiteX24" fmla="*/ 3085571 w 5463008"/>
                <a:gd name="connsiteY24" fmla="*/ 4432300 h 4432490"/>
                <a:gd name="connsiteX25" fmla="*/ 2958571 w 5463008"/>
                <a:gd name="connsiteY25" fmla="*/ 4330700 h 4432490"/>
                <a:gd name="connsiteX26" fmla="*/ 2831571 w 5463008"/>
                <a:gd name="connsiteY26" fmla="*/ 4267200 h 4432490"/>
                <a:gd name="connsiteX27" fmla="*/ 2729971 w 5463008"/>
                <a:gd name="connsiteY27" fmla="*/ 4076700 h 4432490"/>
                <a:gd name="connsiteX28" fmla="*/ 2583921 w 5463008"/>
                <a:gd name="connsiteY28" fmla="*/ 3987800 h 4432490"/>
                <a:gd name="connsiteX29" fmla="*/ 2387071 w 5463008"/>
                <a:gd name="connsiteY29" fmla="*/ 4064000 h 4432490"/>
                <a:gd name="connsiteX30" fmla="*/ 2183871 w 5463008"/>
                <a:gd name="connsiteY30" fmla="*/ 3835400 h 4432490"/>
                <a:gd name="connsiteX31" fmla="*/ 2126721 w 5463008"/>
                <a:gd name="connsiteY31" fmla="*/ 3803650 h 4432490"/>
                <a:gd name="connsiteX32" fmla="*/ 2260071 w 5463008"/>
                <a:gd name="connsiteY32" fmla="*/ 3365500 h 4432490"/>
                <a:gd name="connsiteX33" fmla="*/ 2069571 w 5463008"/>
                <a:gd name="connsiteY33" fmla="*/ 3060700 h 4432490"/>
                <a:gd name="connsiteX34" fmla="*/ 1828271 w 5463008"/>
                <a:gd name="connsiteY34" fmla="*/ 2673350 h 4432490"/>
                <a:gd name="connsiteX35" fmla="*/ 1783821 w 5463008"/>
                <a:gd name="connsiteY35" fmla="*/ 2584450 h 4432490"/>
                <a:gd name="connsiteX36" fmla="*/ 1612371 w 5463008"/>
                <a:gd name="connsiteY36" fmla="*/ 2343150 h 4432490"/>
                <a:gd name="connsiteX37" fmla="*/ 1910821 w 5463008"/>
                <a:gd name="connsiteY37" fmla="*/ 2044700 h 4432490"/>
                <a:gd name="connsiteX38" fmla="*/ 1783821 w 5463008"/>
                <a:gd name="connsiteY38" fmla="*/ 2025650 h 4432490"/>
                <a:gd name="connsiteX39" fmla="*/ 1853671 w 5463008"/>
                <a:gd name="connsiteY39" fmla="*/ 1866900 h 4432490"/>
                <a:gd name="connsiteX40" fmla="*/ 1910821 w 5463008"/>
                <a:gd name="connsiteY40" fmla="*/ 1746250 h 4432490"/>
                <a:gd name="connsiteX41" fmla="*/ 1853671 w 5463008"/>
                <a:gd name="connsiteY41" fmla="*/ 1365250 h 4432490"/>
                <a:gd name="connsiteX42" fmla="*/ 1752071 w 5463008"/>
                <a:gd name="connsiteY42" fmla="*/ 1187450 h 4432490"/>
                <a:gd name="connsiteX43" fmla="*/ 1555221 w 5463008"/>
                <a:gd name="connsiteY43" fmla="*/ 1187450 h 4432490"/>
                <a:gd name="connsiteX44" fmla="*/ 1491721 w 5463008"/>
                <a:gd name="connsiteY44" fmla="*/ 1168400 h 4432490"/>
                <a:gd name="connsiteX45" fmla="*/ 1434571 w 5463008"/>
                <a:gd name="connsiteY45" fmla="*/ 1289050 h 4432490"/>
                <a:gd name="connsiteX46" fmla="*/ 869421 w 5463008"/>
                <a:gd name="connsiteY46" fmla="*/ 1403350 h 4432490"/>
                <a:gd name="connsiteX47" fmla="*/ 748771 w 5463008"/>
                <a:gd name="connsiteY47" fmla="*/ 1365250 h 4432490"/>
                <a:gd name="connsiteX48" fmla="*/ 501121 w 5463008"/>
                <a:gd name="connsiteY48" fmla="*/ 1454150 h 4432490"/>
                <a:gd name="connsiteX49" fmla="*/ 323321 w 5463008"/>
                <a:gd name="connsiteY49" fmla="*/ 1473200 h 4432490"/>
                <a:gd name="connsiteX50" fmla="*/ 132821 w 5463008"/>
                <a:gd name="connsiteY50" fmla="*/ 1428750 h 4432490"/>
                <a:gd name="connsiteX51" fmla="*/ 285221 w 5463008"/>
                <a:gd name="connsiteY51" fmla="*/ 1384300 h 4432490"/>
                <a:gd name="connsiteX52" fmla="*/ 329671 w 5463008"/>
                <a:gd name="connsiteY52" fmla="*/ 1270000 h 4432490"/>
                <a:gd name="connsiteX53" fmla="*/ 266171 w 5463008"/>
                <a:gd name="connsiteY53" fmla="*/ 1003300 h 4432490"/>
                <a:gd name="connsiteX54" fmla="*/ 82021 w 5463008"/>
                <a:gd name="connsiteY54" fmla="*/ 1022350 h 4432490"/>
                <a:gd name="connsiteX55" fmla="*/ 5821 w 5463008"/>
                <a:gd name="connsiteY55" fmla="*/ 825500 h 4432490"/>
                <a:gd name="connsiteX56" fmla="*/ 228071 w 5463008"/>
                <a:gd name="connsiteY56" fmla="*/ 768350 h 4432490"/>
                <a:gd name="connsiteX57" fmla="*/ 285221 w 5463008"/>
                <a:gd name="connsiteY57" fmla="*/ 666750 h 4432490"/>
                <a:gd name="connsiteX58" fmla="*/ 348721 w 5463008"/>
                <a:gd name="connsiteY58" fmla="*/ 704850 h 4432490"/>
                <a:gd name="connsiteX59" fmla="*/ 285221 w 5463008"/>
                <a:gd name="connsiteY59" fmla="*/ 565150 h 4432490"/>
                <a:gd name="connsiteX60" fmla="*/ 355071 w 5463008"/>
                <a:gd name="connsiteY60" fmla="*/ 336550 h 4432490"/>
                <a:gd name="connsiteX61" fmla="*/ 418571 w 5463008"/>
                <a:gd name="connsiteY61" fmla="*/ 120650 h 4432490"/>
                <a:gd name="connsiteX62" fmla="*/ 577321 w 5463008"/>
                <a:gd name="connsiteY62" fmla="*/ 88900 h 4432490"/>
                <a:gd name="connsiteX63" fmla="*/ 653521 w 5463008"/>
                <a:gd name="connsiteY63" fmla="*/ 0 h 4432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5463008" h="4432490">
                  <a:moveTo>
                    <a:pt x="4850871" y="2965450"/>
                  </a:moveTo>
                  <a:cubicBezTo>
                    <a:pt x="4821237" y="3025775"/>
                    <a:pt x="4791604" y="3086100"/>
                    <a:pt x="4787371" y="3124200"/>
                  </a:cubicBezTo>
                  <a:cubicBezTo>
                    <a:pt x="4783138" y="3162300"/>
                    <a:pt x="4781021" y="3194050"/>
                    <a:pt x="4825471" y="3194050"/>
                  </a:cubicBezTo>
                  <a:cubicBezTo>
                    <a:pt x="4869921" y="3194050"/>
                    <a:pt x="4994804" y="3105150"/>
                    <a:pt x="5054071" y="3124200"/>
                  </a:cubicBezTo>
                  <a:cubicBezTo>
                    <a:pt x="5113338" y="3143250"/>
                    <a:pt x="5126038" y="3267075"/>
                    <a:pt x="5181071" y="3308350"/>
                  </a:cubicBezTo>
                  <a:cubicBezTo>
                    <a:pt x="5236104" y="3349625"/>
                    <a:pt x="5352521" y="3337983"/>
                    <a:pt x="5384271" y="3371850"/>
                  </a:cubicBezTo>
                  <a:cubicBezTo>
                    <a:pt x="5416021" y="3405717"/>
                    <a:pt x="5360988" y="3466042"/>
                    <a:pt x="5371571" y="3511550"/>
                  </a:cubicBezTo>
                  <a:cubicBezTo>
                    <a:pt x="5382154" y="3557058"/>
                    <a:pt x="5458354" y="3611033"/>
                    <a:pt x="5447771" y="3644900"/>
                  </a:cubicBezTo>
                  <a:cubicBezTo>
                    <a:pt x="5437188" y="3678767"/>
                    <a:pt x="5305954" y="3676650"/>
                    <a:pt x="5308071" y="3714750"/>
                  </a:cubicBezTo>
                  <a:cubicBezTo>
                    <a:pt x="5310188" y="3752850"/>
                    <a:pt x="5448829" y="3827992"/>
                    <a:pt x="5460471" y="3873500"/>
                  </a:cubicBezTo>
                  <a:cubicBezTo>
                    <a:pt x="5472113" y="3919008"/>
                    <a:pt x="5443538" y="3948642"/>
                    <a:pt x="5377921" y="3987800"/>
                  </a:cubicBezTo>
                  <a:cubicBezTo>
                    <a:pt x="5312304" y="4026958"/>
                    <a:pt x="5133446" y="4108450"/>
                    <a:pt x="5066771" y="4108450"/>
                  </a:cubicBezTo>
                  <a:cubicBezTo>
                    <a:pt x="5000096" y="4108450"/>
                    <a:pt x="5015971" y="3994150"/>
                    <a:pt x="4977871" y="3987800"/>
                  </a:cubicBezTo>
                  <a:cubicBezTo>
                    <a:pt x="4939771" y="3981450"/>
                    <a:pt x="4880504" y="4093633"/>
                    <a:pt x="4838171" y="4070350"/>
                  </a:cubicBezTo>
                  <a:cubicBezTo>
                    <a:pt x="4795838" y="4047067"/>
                    <a:pt x="4764088" y="3891492"/>
                    <a:pt x="4723871" y="3848100"/>
                  </a:cubicBezTo>
                  <a:cubicBezTo>
                    <a:pt x="4683654" y="3804708"/>
                    <a:pt x="4661429" y="3813175"/>
                    <a:pt x="4596871" y="3810000"/>
                  </a:cubicBezTo>
                  <a:cubicBezTo>
                    <a:pt x="4532313" y="3806825"/>
                    <a:pt x="4404254" y="3840692"/>
                    <a:pt x="4336521" y="3829050"/>
                  </a:cubicBezTo>
                  <a:cubicBezTo>
                    <a:pt x="4268788" y="3817408"/>
                    <a:pt x="4232804" y="3729567"/>
                    <a:pt x="4190471" y="3740150"/>
                  </a:cubicBezTo>
                  <a:cubicBezTo>
                    <a:pt x="4148138" y="3750733"/>
                    <a:pt x="4132263" y="3847042"/>
                    <a:pt x="4082521" y="3892550"/>
                  </a:cubicBezTo>
                  <a:cubicBezTo>
                    <a:pt x="4032779" y="3938058"/>
                    <a:pt x="3926946" y="3978275"/>
                    <a:pt x="3892021" y="4013200"/>
                  </a:cubicBezTo>
                  <a:cubicBezTo>
                    <a:pt x="3857096" y="4048125"/>
                    <a:pt x="3897313" y="4058708"/>
                    <a:pt x="3872971" y="4102100"/>
                  </a:cubicBezTo>
                  <a:cubicBezTo>
                    <a:pt x="3848629" y="4145492"/>
                    <a:pt x="3798888" y="4231217"/>
                    <a:pt x="3745971" y="4273550"/>
                  </a:cubicBezTo>
                  <a:cubicBezTo>
                    <a:pt x="3693054" y="4315883"/>
                    <a:pt x="3630613" y="4342342"/>
                    <a:pt x="3555471" y="4356100"/>
                  </a:cubicBezTo>
                  <a:cubicBezTo>
                    <a:pt x="3480329" y="4369858"/>
                    <a:pt x="3373438" y="4343400"/>
                    <a:pt x="3295121" y="4356100"/>
                  </a:cubicBezTo>
                  <a:cubicBezTo>
                    <a:pt x="3216804" y="4368800"/>
                    <a:pt x="3141663" y="4436533"/>
                    <a:pt x="3085571" y="4432300"/>
                  </a:cubicBezTo>
                  <a:cubicBezTo>
                    <a:pt x="3029479" y="4428067"/>
                    <a:pt x="3000904" y="4358217"/>
                    <a:pt x="2958571" y="4330700"/>
                  </a:cubicBezTo>
                  <a:cubicBezTo>
                    <a:pt x="2916238" y="4303183"/>
                    <a:pt x="2869671" y="4309533"/>
                    <a:pt x="2831571" y="4267200"/>
                  </a:cubicBezTo>
                  <a:cubicBezTo>
                    <a:pt x="2793471" y="4224867"/>
                    <a:pt x="2771246" y="4123267"/>
                    <a:pt x="2729971" y="4076700"/>
                  </a:cubicBezTo>
                  <a:cubicBezTo>
                    <a:pt x="2688696" y="4030133"/>
                    <a:pt x="2641071" y="3989917"/>
                    <a:pt x="2583921" y="3987800"/>
                  </a:cubicBezTo>
                  <a:cubicBezTo>
                    <a:pt x="2526771" y="3985683"/>
                    <a:pt x="2453746" y="4089400"/>
                    <a:pt x="2387071" y="4064000"/>
                  </a:cubicBezTo>
                  <a:cubicBezTo>
                    <a:pt x="2320396" y="4038600"/>
                    <a:pt x="2227263" y="3878792"/>
                    <a:pt x="2183871" y="3835400"/>
                  </a:cubicBezTo>
                  <a:cubicBezTo>
                    <a:pt x="2140479" y="3792008"/>
                    <a:pt x="2114021" y="3881967"/>
                    <a:pt x="2126721" y="3803650"/>
                  </a:cubicBezTo>
                  <a:cubicBezTo>
                    <a:pt x="2139421" y="3725333"/>
                    <a:pt x="2269596" y="3489325"/>
                    <a:pt x="2260071" y="3365500"/>
                  </a:cubicBezTo>
                  <a:cubicBezTo>
                    <a:pt x="2250546" y="3241675"/>
                    <a:pt x="2141538" y="3176058"/>
                    <a:pt x="2069571" y="3060700"/>
                  </a:cubicBezTo>
                  <a:cubicBezTo>
                    <a:pt x="1997604" y="2945342"/>
                    <a:pt x="1875896" y="2752725"/>
                    <a:pt x="1828271" y="2673350"/>
                  </a:cubicBezTo>
                  <a:cubicBezTo>
                    <a:pt x="1780646" y="2593975"/>
                    <a:pt x="1819804" y="2639483"/>
                    <a:pt x="1783821" y="2584450"/>
                  </a:cubicBezTo>
                  <a:cubicBezTo>
                    <a:pt x="1747838" y="2529417"/>
                    <a:pt x="1591204" y="2433108"/>
                    <a:pt x="1612371" y="2343150"/>
                  </a:cubicBezTo>
                  <a:cubicBezTo>
                    <a:pt x="1633538" y="2253192"/>
                    <a:pt x="1882246" y="2097617"/>
                    <a:pt x="1910821" y="2044700"/>
                  </a:cubicBezTo>
                  <a:cubicBezTo>
                    <a:pt x="1939396" y="1991783"/>
                    <a:pt x="1793346" y="2055283"/>
                    <a:pt x="1783821" y="2025650"/>
                  </a:cubicBezTo>
                  <a:cubicBezTo>
                    <a:pt x="1774296" y="1996017"/>
                    <a:pt x="1832504" y="1913467"/>
                    <a:pt x="1853671" y="1866900"/>
                  </a:cubicBezTo>
                  <a:cubicBezTo>
                    <a:pt x="1874838" y="1820333"/>
                    <a:pt x="1910821" y="1829858"/>
                    <a:pt x="1910821" y="1746250"/>
                  </a:cubicBezTo>
                  <a:cubicBezTo>
                    <a:pt x="1910821" y="1662642"/>
                    <a:pt x="1880129" y="1458383"/>
                    <a:pt x="1853671" y="1365250"/>
                  </a:cubicBezTo>
                  <a:cubicBezTo>
                    <a:pt x="1827213" y="1272117"/>
                    <a:pt x="1801813" y="1217083"/>
                    <a:pt x="1752071" y="1187450"/>
                  </a:cubicBezTo>
                  <a:cubicBezTo>
                    <a:pt x="1702329" y="1157817"/>
                    <a:pt x="1598613" y="1190625"/>
                    <a:pt x="1555221" y="1187450"/>
                  </a:cubicBezTo>
                  <a:cubicBezTo>
                    <a:pt x="1511829" y="1184275"/>
                    <a:pt x="1511829" y="1151467"/>
                    <a:pt x="1491721" y="1168400"/>
                  </a:cubicBezTo>
                  <a:cubicBezTo>
                    <a:pt x="1471613" y="1185333"/>
                    <a:pt x="1538288" y="1249892"/>
                    <a:pt x="1434571" y="1289050"/>
                  </a:cubicBezTo>
                  <a:cubicBezTo>
                    <a:pt x="1330854" y="1328208"/>
                    <a:pt x="983721" y="1390650"/>
                    <a:pt x="869421" y="1403350"/>
                  </a:cubicBezTo>
                  <a:cubicBezTo>
                    <a:pt x="755121" y="1416050"/>
                    <a:pt x="810154" y="1356783"/>
                    <a:pt x="748771" y="1365250"/>
                  </a:cubicBezTo>
                  <a:cubicBezTo>
                    <a:pt x="687388" y="1373717"/>
                    <a:pt x="572029" y="1436158"/>
                    <a:pt x="501121" y="1454150"/>
                  </a:cubicBezTo>
                  <a:cubicBezTo>
                    <a:pt x="430213" y="1472142"/>
                    <a:pt x="384704" y="1477433"/>
                    <a:pt x="323321" y="1473200"/>
                  </a:cubicBezTo>
                  <a:cubicBezTo>
                    <a:pt x="261938" y="1468967"/>
                    <a:pt x="139171" y="1443567"/>
                    <a:pt x="132821" y="1428750"/>
                  </a:cubicBezTo>
                  <a:cubicBezTo>
                    <a:pt x="126471" y="1413933"/>
                    <a:pt x="252413" y="1410758"/>
                    <a:pt x="285221" y="1384300"/>
                  </a:cubicBezTo>
                  <a:cubicBezTo>
                    <a:pt x="318029" y="1357842"/>
                    <a:pt x="332846" y="1333500"/>
                    <a:pt x="329671" y="1270000"/>
                  </a:cubicBezTo>
                  <a:cubicBezTo>
                    <a:pt x="326496" y="1206500"/>
                    <a:pt x="307446" y="1044575"/>
                    <a:pt x="266171" y="1003300"/>
                  </a:cubicBezTo>
                  <a:cubicBezTo>
                    <a:pt x="224896" y="962025"/>
                    <a:pt x="125413" y="1051983"/>
                    <a:pt x="82021" y="1022350"/>
                  </a:cubicBezTo>
                  <a:cubicBezTo>
                    <a:pt x="38629" y="992717"/>
                    <a:pt x="-18521" y="867833"/>
                    <a:pt x="5821" y="825500"/>
                  </a:cubicBezTo>
                  <a:cubicBezTo>
                    <a:pt x="30163" y="783167"/>
                    <a:pt x="181504" y="794808"/>
                    <a:pt x="228071" y="768350"/>
                  </a:cubicBezTo>
                  <a:cubicBezTo>
                    <a:pt x="274638" y="741892"/>
                    <a:pt x="265113" y="677333"/>
                    <a:pt x="285221" y="666750"/>
                  </a:cubicBezTo>
                  <a:cubicBezTo>
                    <a:pt x="305329" y="656167"/>
                    <a:pt x="348721" y="721783"/>
                    <a:pt x="348721" y="704850"/>
                  </a:cubicBezTo>
                  <a:cubicBezTo>
                    <a:pt x="348721" y="687917"/>
                    <a:pt x="284163" y="626533"/>
                    <a:pt x="285221" y="565150"/>
                  </a:cubicBezTo>
                  <a:cubicBezTo>
                    <a:pt x="286279" y="503767"/>
                    <a:pt x="332846" y="410633"/>
                    <a:pt x="355071" y="336550"/>
                  </a:cubicBezTo>
                  <a:cubicBezTo>
                    <a:pt x="377296" y="262467"/>
                    <a:pt x="381529" y="161925"/>
                    <a:pt x="418571" y="120650"/>
                  </a:cubicBezTo>
                  <a:cubicBezTo>
                    <a:pt x="455613" y="79375"/>
                    <a:pt x="538163" y="109008"/>
                    <a:pt x="577321" y="88900"/>
                  </a:cubicBezTo>
                  <a:cubicBezTo>
                    <a:pt x="616479" y="68792"/>
                    <a:pt x="635000" y="34396"/>
                    <a:pt x="653521" y="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  <p:sp>
          <p:nvSpPr>
            <p:cNvPr id="14" name="Forme libre : forme 13">
              <a:extLst>
                <a:ext uri="{FF2B5EF4-FFF2-40B4-BE49-F238E27FC236}">
                  <a16:creationId xmlns:a16="http://schemas.microsoft.com/office/drawing/2014/main" id="{4BEAE9BB-B4E2-4D9D-A0E1-3456242A1240}"/>
                </a:ext>
              </a:extLst>
            </p:cNvPr>
            <p:cNvSpPr/>
            <p:nvPr/>
          </p:nvSpPr>
          <p:spPr>
            <a:xfrm>
              <a:off x="3549650" y="692150"/>
              <a:ext cx="1968500" cy="1435100"/>
            </a:xfrm>
            <a:custGeom>
              <a:avLst/>
              <a:gdLst>
                <a:gd name="connsiteX0" fmla="*/ 0 w 1968500"/>
                <a:gd name="connsiteY0" fmla="*/ 1435100 h 1435100"/>
                <a:gd name="connsiteX1" fmla="*/ 57150 w 1968500"/>
                <a:gd name="connsiteY1" fmla="*/ 1314450 h 1435100"/>
                <a:gd name="connsiteX2" fmla="*/ 12700 w 1968500"/>
                <a:gd name="connsiteY2" fmla="*/ 1257300 h 1435100"/>
                <a:gd name="connsiteX3" fmla="*/ 76200 w 1968500"/>
                <a:gd name="connsiteY3" fmla="*/ 1149350 h 1435100"/>
                <a:gd name="connsiteX4" fmla="*/ 57150 w 1968500"/>
                <a:gd name="connsiteY4" fmla="*/ 1060450 h 1435100"/>
                <a:gd name="connsiteX5" fmla="*/ 234950 w 1968500"/>
                <a:gd name="connsiteY5" fmla="*/ 1206500 h 1435100"/>
                <a:gd name="connsiteX6" fmla="*/ 368300 w 1968500"/>
                <a:gd name="connsiteY6" fmla="*/ 1092200 h 1435100"/>
                <a:gd name="connsiteX7" fmla="*/ 514350 w 1968500"/>
                <a:gd name="connsiteY7" fmla="*/ 1035050 h 1435100"/>
                <a:gd name="connsiteX8" fmla="*/ 444500 w 1968500"/>
                <a:gd name="connsiteY8" fmla="*/ 863600 h 1435100"/>
                <a:gd name="connsiteX9" fmla="*/ 552450 w 1968500"/>
                <a:gd name="connsiteY9" fmla="*/ 749300 h 1435100"/>
                <a:gd name="connsiteX10" fmla="*/ 457200 w 1968500"/>
                <a:gd name="connsiteY10" fmla="*/ 596900 h 1435100"/>
                <a:gd name="connsiteX11" fmla="*/ 247650 w 1968500"/>
                <a:gd name="connsiteY11" fmla="*/ 482600 h 1435100"/>
                <a:gd name="connsiteX12" fmla="*/ 419100 w 1968500"/>
                <a:gd name="connsiteY12" fmla="*/ 457200 h 1435100"/>
                <a:gd name="connsiteX13" fmla="*/ 444500 w 1968500"/>
                <a:gd name="connsiteY13" fmla="*/ 298450 h 1435100"/>
                <a:gd name="connsiteX14" fmla="*/ 400050 w 1968500"/>
                <a:gd name="connsiteY14" fmla="*/ 203200 h 1435100"/>
                <a:gd name="connsiteX15" fmla="*/ 520700 w 1968500"/>
                <a:gd name="connsiteY15" fmla="*/ 196850 h 1435100"/>
                <a:gd name="connsiteX16" fmla="*/ 692150 w 1968500"/>
                <a:gd name="connsiteY16" fmla="*/ 247650 h 1435100"/>
                <a:gd name="connsiteX17" fmla="*/ 749300 w 1968500"/>
                <a:gd name="connsiteY17" fmla="*/ 234950 h 1435100"/>
                <a:gd name="connsiteX18" fmla="*/ 723900 w 1968500"/>
                <a:gd name="connsiteY18" fmla="*/ 177800 h 1435100"/>
                <a:gd name="connsiteX19" fmla="*/ 901700 w 1968500"/>
                <a:gd name="connsiteY19" fmla="*/ 152400 h 1435100"/>
                <a:gd name="connsiteX20" fmla="*/ 1028700 w 1968500"/>
                <a:gd name="connsiteY20" fmla="*/ 241300 h 1435100"/>
                <a:gd name="connsiteX21" fmla="*/ 1149350 w 1968500"/>
                <a:gd name="connsiteY21" fmla="*/ 241300 h 1435100"/>
                <a:gd name="connsiteX22" fmla="*/ 1371600 w 1968500"/>
                <a:gd name="connsiteY22" fmla="*/ 114300 h 1435100"/>
                <a:gd name="connsiteX23" fmla="*/ 1771650 w 1968500"/>
                <a:gd name="connsiteY23" fmla="*/ 101600 h 1435100"/>
                <a:gd name="connsiteX24" fmla="*/ 1968500 w 1968500"/>
                <a:gd name="connsiteY24" fmla="*/ 0 h 1435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968500" h="1435100">
                  <a:moveTo>
                    <a:pt x="0" y="1435100"/>
                  </a:moveTo>
                  <a:cubicBezTo>
                    <a:pt x="27516" y="1389591"/>
                    <a:pt x="55033" y="1344083"/>
                    <a:pt x="57150" y="1314450"/>
                  </a:cubicBezTo>
                  <a:cubicBezTo>
                    <a:pt x="59267" y="1284817"/>
                    <a:pt x="9525" y="1284817"/>
                    <a:pt x="12700" y="1257300"/>
                  </a:cubicBezTo>
                  <a:cubicBezTo>
                    <a:pt x="15875" y="1229783"/>
                    <a:pt x="68792" y="1182158"/>
                    <a:pt x="76200" y="1149350"/>
                  </a:cubicBezTo>
                  <a:cubicBezTo>
                    <a:pt x="83608" y="1116542"/>
                    <a:pt x="30692" y="1050925"/>
                    <a:pt x="57150" y="1060450"/>
                  </a:cubicBezTo>
                  <a:cubicBezTo>
                    <a:pt x="83608" y="1069975"/>
                    <a:pt x="183092" y="1201208"/>
                    <a:pt x="234950" y="1206500"/>
                  </a:cubicBezTo>
                  <a:cubicBezTo>
                    <a:pt x="286808" y="1211792"/>
                    <a:pt x="321733" y="1120775"/>
                    <a:pt x="368300" y="1092200"/>
                  </a:cubicBezTo>
                  <a:cubicBezTo>
                    <a:pt x="414867" y="1063625"/>
                    <a:pt x="501650" y="1073150"/>
                    <a:pt x="514350" y="1035050"/>
                  </a:cubicBezTo>
                  <a:cubicBezTo>
                    <a:pt x="527050" y="996950"/>
                    <a:pt x="438150" y="911225"/>
                    <a:pt x="444500" y="863600"/>
                  </a:cubicBezTo>
                  <a:cubicBezTo>
                    <a:pt x="450850" y="815975"/>
                    <a:pt x="550333" y="793750"/>
                    <a:pt x="552450" y="749300"/>
                  </a:cubicBezTo>
                  <a:cubicBezTo>
                    <a:pt x="554567" y="704850"/>
                    <a:pt x="508000" y="641350"/>
                    <a:pt x="457200" y="596900"/>
                  </a:cubicBezTo>
                  <a:cubicBezTo>
                    <a:pt x="406400" y="552450"/>
                    <a:pt x="254000" y="505883"/>
                    <a:pt x="247650" y="482600"/>
                  </a:cubicBezTo>
                  <a:cubicBezTo>
                    <a:pt x="241300" y="459317"/>
                    <a:pt x="386292" y="487892"/>
                    <a:pt x="419100" y="457200"/>
                  </a:cubicBezTo>
                  <a:cubicBezTo>
                    <a:pt x="451908" y="426508"/>
                    <a:pt x="447675" y="340783"/>
                    <a:pt x="444500" y="298450"/>
                  </a:cubicBezTo>
                  <a:cubicBezTo>
                    <a:pt x="441325" y="256117"/>
                    <a:pt x="387350" y="220133"/>
                    <a:pt x="400050" y="203200"/>
                  </a:cubicBezTo>
                  <a:cubicBezTo>
                    <a:pt x="412750" y="186267"/>
                    <a:pt x="472017" y="189442"/>
                    <a:pt x="520700" y="196850"/>
                  </a:cubicBezTo>
                  <a:cubicBezTo>
                    <a:pt x="569383" y="204258"/>
                    <a:pt x="654050" y="241300"/>
                    <a:pt x="692150" y="247650"/>
                  </a:cubicBezTo>
                  <a:cubicBezTo>
                    <a:pt x="730250" y="254000"/>
                    <a:pt x="744008" y="246592"/>
                    <a:pt x="749300" y="234950"/>
                  </a:cubicBezTo>
                  <a:cubicBezTo>
                    <a:pt x="754592" y="223308"/>
                    <a:pt x="698500" y="191558"/>
                    <a:pt x="723900" y="177800"/>
                  </a:cubicBezTo>
                  <a:cubicBezTo>
                    <a:pt x="749300" y="164042"/>
                    <a:pt x="850900" y="141817"/>
                    <a:pt x="901700" y="152400"/>
                  </a:cubicBezTo>
                  <a:cubicBezTo>
                    <a:pt x="952500" y="162983"/>
                    <a:pt x="987425" y="226483"/>
                    <a:pt x="1028700" y="241300"/>
                  </a:cubicBezTo>
                  <a:cubicBezTo>
                    <a:pt x="1069975" y="256117"/>
                    <a:pt x="1092200" y="262467"/>
                    <a:pt x="1149350" y="241300"/>
                  </a:cubicBezTo>
                  <a:cubicBezTo>
                    <a:pt x="1206500" y="220133"/>
                    <a:pt x="1267883" y="137583"/>
                    <a:pt x="1371600" y="114300"/>
                  </a:cubicBezTo>
                  <a:cubicBezTo>
                    <a:pt x="1475317" y="91017"/>
                    <a:pt x="1672167" y="120650"/>
                    <a:pt x="1771650" y="101600"/>
                  </a:cubicBezTo>
                  <a:cubicBezTo>
                    <a:pt x="1871133" y="82550"/>
                    <a:pt x="1919816" y="41275"/>
                    <a:pt x="1968500" y="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</p:grpSp>
      <p:sp>
        <p:nvSpPr>
          <p:cNvPr id="104" name="Forme libre : forme 103">
            <a:extLst>
              <a:ext uri="{FF2B5EF4-FFF2-40B4-BE49-F238E27FC236}">
                <a16:creationId xmlns:a16="http://schemas.microsoft.com/office/drawing/2014/main" id="{18E1A2A4-CCB5-4950-9868-E128D50B53C6}"/>
              </a:ext>
            </a:extLst>
          </p:cNvPr>
          <p:cNvSpPr/>
          <p:nvPr/>
        </p:nvSpPr>
        <p:spPr>
          <a:xfrm>
            <a:off x="6533169" y="1163224"/>
            <a:ext cx="504455" cy="473505"/>
          </a:xfrm>
          <a:custGeom>
            <a:avLst/>
            <a:gdLst>
              <a:gd name="connsiteX0" fmla="*/ 981 w 504455"/>
              <a:gd name="connsiteY0" fmla="*/ 344107 h 473505"/>
              <a:gd name="connsiteX1" fmla="*/ 27175 w 504455"/>
              <a:gd name="connsiteY1" fmla="*/ 410782 h 473505"/>
              <a:gd name="connsiteX2" fmla="*/ 17650 w 504455"/>
              <a:gd name="connsiteY2" fmla="*/ 456026 h 473505"/>
              <a:gd name="connsiteX3" fmla="*/ 60512 w 504455"/>
              <a:gd name="connsiteY3" fmla="*/ 470314 h 473505"/>
              <a:gd name="connsiteX4" fmla="*/ 174812 w 504455"/>
              <a:gd name="connsiteY4" fmla="*/ 398876 h 473505"/>
              <a:gd name="connsiteX5" fmla="*/ 251012 w 504455"/>
              <a:gd name="connsiteY5" fmla="*/ 441739 h 473505"/>
              <a:gd name="connsiteX6" fmla="*/ 293875 w 504455"/>
              <a:gd name="connsiteY6" fmla="*/ 389351 h 473505"/>
              <a:gd name="connsiteX7" fmla="*/ 370075 w 504455"/>
              <a:gd name="connsiteY7" fmla="*/ 341726 h 473505"/>
              <a:gd name="connsiteX8" fmla="*/ 346262 w 504455"/>
              <a:gd name="connsiteY8" fmla="*/ 263145 h 473505"/>
              <a:gd name="connsiteX9" fmla="*/ 448656 w 504455"/>
              <a:gd name="connsiteY9" fmla="*/ 201232 h 473505"/>
              <a:gd name="connsiteX10" fmla="*/ 420081 w 504455"/>
              <a:gd name="connsiteY10" fmla="*/ 110745 h 473505"/>
              <a:gd name="connsiteX11" fmla="*/ 498662 w 504455"/>
              <a:gd name="connsiteY11" fmla="*/ 46451 h 473505"/>
              <a:gd name="connsiteX12" fmla="*/ 474850 w 504455"/>
              <a:gd name="connsiteY12" fmla="*/ 3589 h 473505"/>
              <a:gd name="connsiteX13" fmla="*/ 286731 w 504455"/>
              <a:gd name="connsiteY13" fmla="*/ 141701 h 473505"/>
              <a:gd name="connsiteX14" fmla="*/ 215294 w 504455"/>
              <a:gd name="connsiteY14" fmla="*/ 120270 h 473505"/>
              <a:gd name="connsiteX15" fmla="*/ 115281 w 504455"/>
              <a:gd name="connsiteY15" fmla="*/ 179801 h 473505"/>
              <a:gd name="connsiteX16" fmla="*/ 158144 w 504455"/>
              <a:gd name="connsiteY16" fmla="*/ 277432 h 473505"/>
              <a:gd name="connsiteX17" fmla="*/ 67656 w 504455"/>
              <a:gd name="connsiteY17" fmla="*/ 315532 h 473505"/>
              <a:gd name="connsiteX18" fmla="*/ 981 w 504455"/>
              <a:gd name="connsiteY18" fmla="*/ 344107 h 4735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504455" h="473505">
                <a:moveTo>
                  <a:pt x="981" y="344107"/>
                </a:moveTo>
                <a:cubicBezTo>
                  <a:pt x="-5766" y="359982"/>
                  <a:pt x="24397" y="392129"/>
                  <a:pt x="27175" y="410782"/>
                </a:cubicBezTo>
                <a:cubicBezTo>
                  <a:pt x="29953" y="429435"/>
                  <a:pt x="12094" y="446104"/>
                  <a:pt x="17650" y="456026"/>
                </a:cubicBezTo>
                <a:cubicBezTo>
                  <a:pt x="23206" y="465948"/>
                  <a:pt x="34319" y="479839"/>
                  <a:pt x="60512" y="470314"/>
                </a:cubicBezTo>
                <a:cubicBezTo>
                  <a:pt x="86705" y="460789"/>
                  <a:pt x="143062" y="403638"/>
                  <a:pt x="174812" y="398876"/>
                </a:cubicBezTo>
                <a:cubicBezTo>
                  <a:pt x="206562" y="394114"/>
                  <a:pt x="231168" y="443327"/>
                  <a:pt x="251012" y="441739"/>
                </a:cubicBezTo>
                <a:cubicBezTo>
                  <a:pt x="270856" y="440152"/>
                  <a:pt x="274031" y="406020"/>
                  <a:pt x="293875" y="389351"/>
                </a:cubicBezTo>
                <a:cubicBezTo>
                  <a:pt x="313719" y="372682"/>
                  <a:pt x="361344" y="362760"/>
                  <a:pt x="370075" y="341726"/>
                </a:cubicBezTo>
                <a:cubicBezTo>
                  <a:pt x="378806" y="320692"/>
                  <a:pt x="333165" y="286561"/>
                  <a:pt x="346262" y="263145"/>
                </a:cubicBezTo>
                <a:cubicBezTo>
                  <a:pt x="359359" y="239729"/>
                  <a:pt x="436353" y="226632"/>
                  <a:pt x="448656" y="201232"/>
                </a:cubicBezTo>
                <a:cubicBezTo>
                  <a:pt x="460959" y="175832"/>
                  <a:pt x="411747" y="136542"/>
                  <a:pt x="420081" y="110745"/>
                </a:cubicBezTo>
                <a:cubicBezTo>
                  <a:pt x="428415" y="84948"/>
                  <a:pt x="489534" y="64310"/>
                  <a:pt x="498662" y="46451"/>
                </a:cubicBezTo>
                <a:cubicBezTo>
                  <a:pt x="507790" y="28592"/>
                  <a:pt x="510172" y="-12286"/>
                  <a:pt x="474850" y="3589"/>
                </a:cubicBezTo>
                <a:cubicBezTo>
                  <a:pt x="439528" y="19464"/>
                  <a:pt x="329990" y="122254"/>
                  <a:pt x="286731" y="141701"/>
                </a:cubicBezTo>
                <a:cubicBezTo>
                  <a:pt x="243472" y="161148"/>
                  <a:pt x="243869" y="113920"/>
                  <a:pt x="215294" y="120270"/>
                </a:cubicBezTo>
                <a:cubicBezTo>
                  <a:pt x="186719" y="126620"/>
                  <a:pt x="124806" y="153608"/>
                  <a:pt x="115281" y="179801"/>
                </a:cubicBezTo>
                <a:cubicBezTo>
                  <a:pt x="105756" y="205994"/>
                  <a:pt x="166081" y="254810"/>
                  <a:pt x="158144" y="277432"/>
                </a:cubicBezTo>
                <a:cubicBezTo>
                  <a:pt x="150207" y="300054"/>
                  <a:pt x="91865" y="306404"/>
                  <a:pt x="67656" y="315532"/>
                </a:cubicBezTo>
                <a:cubicBezTo>
                  <a:pt x="43447" y="324660"/>
                  <a:pt x="7728" y="328232"/>
                  <a:pt x="981" y="344107"/>
                </a:cubicBezTo>
                <a:close/>
              </a:path>
            </a:pathLst>
          </a:custGeom>
          <a:solidFill>
            <a:schemeClr val="accent6">
              <a:lumMod val="75000"/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07" name="Forme libre : forme 106">
            <a:extLst>
              <a:ext uri="{FF2B5EF4-FFF2-40B4-BE49-F238E27FC236}">
                <a16:creationId xmlns:a16="http://schemas.microsoft.com/office/drawing/2014/main" id="{67171794-E416-41E8-BC5B-7C976F56621F}"/>
              </a:ext>
            </a:extLst>
          </p:cNvPr>
          <p:cNvSpPr/>
          <p:nvPr/>
        </p:nvSpPr>
        <p:spPr>
          <a:xfrm>
            <a:off x="5768470" y="4138303"/>
            <a:ext cx="131962" cy="176827"/>
          </a:xfrm>
          <a:custGeom>
            <a:avLst/>
            <a:gdLst>
              <a:gd name="connsiteX0" fmla="*/ 125124 w 131962"/>
              <a:gd name="connsiteY0" fmla="*/ 2691 h 176827"/>
              <a:gd name="connsiteX1" fmla="*/ 1299 w 131962"/>
              <a:gd name="connsiteY1" fmla="*/ 66985 h 176827"/>
              <a:gd name="connsiteX2" fmla="*/ 63211 w 131962"/>
              <a:gd name="connsiteY2" fmla="*/ 166997 h 176827"/>
              <a:gd name="connsiteX3" fmla="*/ 110836 w 131962"/>
              <a:gd name="connsiteY3" fmla="*/ 157472 h 176827"/>
              <a:gd name="connsiteX4" fmla="*/ 125124 w 131962"/>
              <a:gd name="connsiteY4" fmla="*/ 2691 h 1768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1962" h="176827">
                <a:moveTo>
                  <a:pt x="125124" y="2691"/>
                </a:moveTo>
                <a:cubicBezTo>
                  <a:pt x="106868" y="-12390"/>
                  <a:pt x="11618" y="39601"/>
                  <a:pt x="1299" y="66985"/>
                </a:cubicBezTo>
                <a:cubicBezTo>
                  <a:pt x="-9020" y="94369"/>
                  <a:pt x="44955" y="151916"/>
                  <a:pt x="63211" y="166997"/>
                </a:cubicBezTo>
                <a:cubicBezTo>
                  <a:pt x="81467" y="182078"/>
                  <a:pt x="101311" y="180491"/>
                  <a:pt x="110836" y="157472"/>
                </a:cubicBezTo>
                <a:cubicBezTo>
                  <a:pt x="120361" y="134453"/>
                  <a:pt x="143380" y="17772"/>
                  <a:pt x="125124" y="2691"/>
                </a:cubicBezTo>
                <a:close/>
              </a:path>
            </a:pathLst>
          </a:custGeom>
          <a:solidFill>
            <a:schemeClr val="accent6">
              <a:lumMod val="75000"/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08" name="Forme libre : forme 107">
            <a:extLst>
              <a:ext uri="{FF2B5EF4-FFF2-40B4-BE49-F238E27FC236}">
                <a16:creationId xmlns:a16="http://schemas.microsoft.com/office/drawing/2014/main" id="{11EC3AC3-BD93-4C29-9A5E-97EB15E54783}"/>
              </a:ext>
            </a:extLst>
          </p:cNvPr>
          <p:cNvSpPr/>
          <p:nvPr/>
        </p:nvSpPr>
        <p:spPr>
          <a:xfrm>
            <a:off x="6535613" y="5586277"/>
            <a:ext cx="191424" cy="109974"/>
          </a:xfrm>
          <a:custGeom>
            <a:avLst/>
            <a:gdLst>
              <a:gd name="connsiteX0" fmla="*/ 143793 w 191424"/>
              <a:gd name="connsiteY0" fmla="*/ 136 h 109974"/>
              <a:gd name="connsiteX1" fmla="*/ 3300 w 191424"/>
              <a:gd name="connsiteY1" fmla="*/ 69192 h 109974"/>
              <a:gd name="connsiteX2" fmla="*/ 53306 w 191424"/>
              <a:gd name="connsiteY2" fmla="*/ 109673 h 109974"/>
              <a:gd name="connsiteX3" fmla="*/ 153318 w 191424"/>
              <a:gd name="connsiteY3" fmla="*/ 85861 h 109974"/>
              <a:gd name="connsiteX4" fmla="*/ 191418 w 191424"/>
              <a:gd name="connsiteY4" fmla="*/ 52523 h 109974"/>
              <a:gd name="connsiteX5" fmla="*/ 143793 w 191424"/>
              <a:gd name="connsiteY5" fmla="*/ 136 h 1099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1424" h="109974">
                <a:moveTo>
                  <a:pt x="143793" y="136"/>
                </a:moveTo>
                <a:cubicBezTo>
                  <a:pt x="112440" y="2914"/>
                  <a:pt x="18381" y="50936"/>
                  <a:pt x="3300" y="69192"/>
                </a:cubicBezTo>
                <a:cubicBezTo>
                  <a:pt x="-11781" y="87448"/>
                  <a:pt x="28303" y="106895"/>
                  <a:pt x="53306" y="109673"/>
                </a:cubicBezTo>
                <a:cubicBezTo>
                  <a:pt x="78309" y="112451"/>
                  <a:pt x="130299" y="95386"/>
                  <a:pt x="153318" y="85861"/>
                </a:cubicBezTo>
                <a:cubicBezTo>
                  <a:pt x="176337" y="76336"/>
                  <a:pt x="191021" y="67207"/>
                  <a:pt x="191418" y="52523"/>
                </a:cubicBezTo>
                <a:cubicBezTo>
                  <a:pt x="191815" y="37839"/>
                  <a:pt x="175146" y="-2642"/>
                  <a:pt x="143793" y="136"/>
                </a:cubicBezTo>
                <a:close/>
              </a:path>
            </a:pathLst>
          </a:custGeom>
          <a:solidFill>
            <a:schemeClr val="accent6">
              <a:lumMod val="75000"/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14" name="Forme libre : forme 113">
            <a:extLst>
              <a:ext uri="{FF2B5EF4-FFF2-40B4-BE49-F238E27FC236}">
                <a16:creationId xmlns:a16="http://schemas.microsoft.com/office/drawing/2014/main" id="{13223CDD-B8C1-4CF4-9F5B-533F40F34512}"/>
              </a:ext>
            </a:extLst>
          </p:cNvPr>
          <p:cNvSpPr/>
          <p:nvPr/>
        </p:nvSpPr>
        <p:spPr>
          <a:xfrm>
            <a:off x="4320172" y="1548514"/>
            <a:ext cx="1179423" cy="633195"/>
          </a:xfrm>
          <a:custGeom>
            <a:avLst/>
            <a:gdLst>
              <a:gd name="connsiteX0" fmla="*/ 826057 w 1179423"/>
              <a:gd name="connsiteY0" fmla="*/ 315 h 633195"/>
              <a:gd name="connsiteX1" fmla="*/ 931278 w 1179423"/>
              <a:gd name="connsiteY1" fmla="*/ 26286 h 633195"/>
              <a:gd name="connsiteX2" fmla="*/ 943978 w 1179423"/>
              <a:gd name="connsiteY2" fmla="*/ 108836 h 633195"/>
              <a:gd name="connsiteX3" fmla="*/ 1131303 w 1179423"/>
              <a:gd name="connsiteY3" fmla="*/ 10411 h 633195"/>
              <a:gd name="connsiteX4" fmla="*/ 1178928 w 1179423"/>
              <a:gd name="connsiteY4" fmla="*/ 32636 h 633195"/>
              <a:gd name="connsiteX5" fmla="*/ 1112253 w 1179423"/>
              <a:gd name="connsiteY5" fmla="*/ 115186 h 633195"/>
              <a:gd name="connsiteX6" fmla="*/ 924928 w 1179423"/>
              <a:gd name="connsiteY6" fmla="*/ 254886 h 633195"/>
              <a:gd name="connsiteX7" fmla="*/ 797928 w 1179423"/>
              <a:gd name="connsiteY7" fmla="*/ 400936 h 633195"/>
              <a:gd name="connsiteX8" fmla="*/ 667753 w 1179423"/>
              <a:gd name="connsiteY8" fmla="*/ 477136 h 633195"/>
              <a:gd name="connsiteX9" fmla="*/ 667753 w 1179423"/>
              <a:gd name="connsiteY9" fmla="*/ 505711 h 633195"/>
              <a:gd name="connsiteX10" fmla="*/ 420103 w 1179423"/>
              <a:gd name="connsiteY10" fmla="*/ 632711 h 633195"/>
              <a:gd name="connsiteX11" fmla="*/ 385178 w 1179423"/>
              <a:gd name="connsiteY11" fmla="*/ 550161 h 633195"/>
              <a:gd name="connsiteX12" fmla="*/ 305803 w 1179423"/>
              <a:gd name="connsiteY12" fmla="*/ 572386 h 633195"/>
              <a:gd name="connsiteX13" fmla="*/ 235953 w 1179423"/>
              <a:gd name="connsiteY13" fmla="*/ 496186 h 633195"/>
              <a:gd name="connsiteX14" fmla="*/ 166103 w 1179423"/>
              <a:gd name="connsiteY14" fmla="*/ 588261 h 633195"/>
              <a:gd name="connsiteX15" fmla="*/ 99428 w 1179423"/>
              <a:gd name="connsiteY15" fmla="*/ 556511 h 633195"/>
              <a:gd name="connsiteX16" fmla="*/ 4178 w 1179423"/>
              <a:gd name="connsiteY16" fmla="*/ 467611 h 633195"/>
              <a:gd name="connsiteX17" fmla="*/ 248653 w 1179423"/>
              <a:gd name="connsiteY17" fmla="*/ 369186 h 633195"/>
              <a:gd name="connsiteX18" fmla="*/ 248653 w 1179423"/>
              <a:gd name="connsiteY18" fmla="*/ 277111 h 633195"/>
              <a:gd name="connsiteX19" fmla="*/ 366128 w 1179423"/>
              <a:gd name="connsiteY19" fmla="*/ 181861 h 633195"/>
              <a:gd name="connsiteX20" fmla="*/ 437007 w 1179423"/>
              <a:gd name="connsiteY20" fmla="*/ 151019 h 633195"/>
              <a:gd name="connsiteX21" fmla="*/ 417921 w 1179423"/>
              <a:gd name="connsiteY21" fmla="*/ 130863 h 633195"/>
              <a:gd name="connsiteX22" fmla="*/ 413753 w 1179423"/>
              <a:gd name="connsiteY22" fmla="*/ 105661 h 633195"/>
              <a:gd name="connsiteX23" fmla="*/ 461378 w 1179423"/>
              <a:gd name="connsiteY23" fmla="*/ 51686 h 633195"/>
              <a:gd name="connsiteX24" fmla="*/ 585203 w 1179423"/>
              <a:gd name="connsiteY24" fmla="*/ 35811 h 633195"/>
              <a:gd name="connsiteX25" fmla="*/ 645528 w 1179423"/>
              <a:gd name="connsiteY25" fmla="*/ 89786 h 633195"/>
              <a:gd name="connsiteX26" fmla="*/ 543928 w 1179423"/>
              <a:gd name="connsiteY26" fmla="*/ 108836 h 633195"/>
              <a:gd name="connsiteX27" fmla="*/ 569824 w 1179423"/>
              <a:gd name="connsiteY27" fmla="*/ 155940 h 633195"/>
              <a:gd name="connsiteX28" fmla="*/ 570096 w 1179423"/>
              <a:gd name="connsiteY28" fmla="*/ 156553 h 633195"/>
              <a:gd name="connsiteX29" fmla="*/ 590983 w 1179423"/>
              <a:gd name="connsiteY29" fmla="*/ 141752 h 633195"/>
              <a:gd name="connsiteX30" fmla="*/ 778878 w 1179423"/>
              <a:gd name="connsiteY30" fmla="*/ 10411 h 633195"/>
              <a:gd name="connsiteX31" fmla="*/ 826057 w 1179423"/>
              <a:gd name="connsiteY31" fmla="*/ 315 h 6331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1179423" h="633195">
                <a:moveTo>
                  <a:pt x="826057" y="315"/>
                </a:moveTo>
                <a:cubicBezTo>
                  <a:pt x="871548" y="-2488"/>
                  <a:pt x="910640" y="13983"/>
                  <a:pt x="931278" y="26286"/>
                </a:cubicBezTo>
                <a:cubicBezTo>
                  <a:pt x="958795" y="42690"/>
                  <a:pt x="910641" y="111482"/>
                  <a:pt x="943978" y="108836"/>
                </a:cubicBezTo>
                <a:cubicBezTo>
                  <a:pt x="977316" y="106190"/>
                  <a:pt x="1092145" y="23111"/>
                  <a:pt x="1131303" y="10411"/>
                </a:cubicBezTo>
                <a:cubicBezTo>
                  <a:pt x="1170461" y="-2289"/>
                  <a:pt x="1182103" y="15173"/>
                  <a:pt x="1178928" y="32636"/>
                </a:cubicBezTo>
                <a:cubicBezTo>
                  <a:pt x="1175753" y="50098"/>
                  <a:pt x="1154586" y="78144"/>
                  <a:pt x="1112253" y="115186"/>
                </a:cubicBezTo>
                <a:cubicBezTo>
                  <a:pt x="1069920" y="152228"/>
                  <a:pt x="977316" y="207261"/>
                  <a:pt x="924928" y="254886"/>
                </a:cubicBezTo>
                <a:cubicBezTo>
                  <a:pt x="872541" y="302511"/>
                  <a:pt x="840791" y="363894"/>
                  <a:pt x="797928" y="400936"/>
                </a:cubicBezTo>
                <a:cubicBezTo>
                  <a:pt x="755066" y="437978"/>
                  <a:pt x="689449" y="459674"/>
                  <a:pt x="667753" y="477136"/>
                </a:cubicBezTo>
                <a:cubicBezTo>
                  <a:pt x="646057" y="494598"/>
                  <a:pt x="709028" y="479782"/>
                  <a:pt x="667753" y="505711"/>
                </a:cubicBezTo>
                <a:cubicBezTo>
                  <a:pt x="626478" y="531640"/>
                  <a:pt x="467199" y="625303"/>
                  <a:pt x="420103" y="632711"/>
                </a:cubicBezTo>
                <a:cubicBezTo>
                  <a:pt x="373007" y="640119"/>
                  <a:pt x="404228" y="560215"/>
                  <a:pt x="385178" y="550161"/>
                </a:cubicBezTo>
                <a:cubicBezTo>
                  <a:pt x="366128" y="540107"/>
                  <a:pt x="330674" y="581382"/>
                  <a:pt x="305803" y="572386"/>
                </a:cubicBezTo>
                <a:cubicBezTo>
                  <a:pt x="280932" y="563390"/>
                  <a:pt x="259236" y="493540"/>
                  <a:pt x="235953" y="496186"/>
                </a:cubicBezTo>
                <a:cubicBezTo>
                  <a:pt x="212670" y="498832"/>
                  <a:pt x="188857" y="578207"/>
                  <a:pt x="166103" y="588261"/>
                </a:cubicBezTo>
                <a:cubicBezTo>
                  <a:pt x="143349" y="598315"/>
                  <a:pt x="126415" y="576619"/>
                  <a:pt x="99428" y="556511"/>
                </a:cubicBezTo>
                <a:cubicBezTo>
                  <a:pt x="72440" y="536403"/>
                  <a:pt x="-20693" y="498832"/>
                  <a:pt x="4178" y="467611"/>
                </a:cubicBezTo>
                <a:cubicBezTo>
                  <a:pt x="29049" y="436390"/>
                  <a:pt x="207907" y="400936"/>
                  <a:pt x="248653" y="369186"/>
                </a:cubicBezTo>
                <a:cubicBezTo>
                  <a:pt x="289399" y="337436"/>
                  <a:pt x="229074" y="308332"/>
                  <a:pt x="248653" y="277111"/>
                </a:cubicBezTo>
                <a:cubicBezTo>
                  <a:pt x="268232" y="245890"/>
                  <a:pt x="323795" y="205674"/>
                  <a:pt x="366128" y="181861"/>
                </a:cubicBezTo>
                <a:lnTo>
                  <a:pt x="437007" y="151019"/>
                </a:lnTo>
                <a:lnTo>
                  <a:pt x="417921" y="130863"/>
                </a:lnTo>
                <a:cubicBezTo>
                  <a:pt x="413489" y="122727"/>
                  <a:pt x="411901" y="114128"/>
                  <a:pt x="413753" y="105661"/>
                </a:cubicBezTo>
                <a:cubicBezTo>
                  <a:pt x="417457" y="88728"/>
                  <a:pt x="432803" y="63328"/>
                  <a:pt x="461378" y="51686"/>
                </a:cubicBezTo>
                <a:cubicBezTo>
                  <a:pt x="489953" y="40044"/>
                  <a:pt x="554511" y="29461"/>
                  <a:pt x="585203" y="35811"/>
                </a:cubicBezTo>
                <a:cubicBezTo>
                  <a:pt x="615895" y="42161"/>
                  <a:pt x="652407" y="77615"/>
                  <a:pt x="645528" y="89786"/>
                </a:cubicBezTo>
                <a:cubicBezTo>
                  <a:pt x="638649" y="101957"/>
                  <a:pt x="558215" y="97724"/>
                  <a:pt x="543928" y="108836"/>
                </a:cubicBezTo>
                <a:cubicBezTo>
                  <a:pt x="533212" y="117171"/>
                  <a:pt x="557918" y="139793"/>
                  <a:pt x="569824" y="155940"/>
                </a:cubicBezTo>
                <a:lnTo>
                  <a:pt x="570096" y="156553"/>
                </a:lnTo>
                <a:lnTo>
                  <a:pt x="590983" y="141752"/>
                </a:lnTo>
                <a:cubicBezTo>
                  <a:pt x="648406" y="99013"/>
                  <a:pt x="730460" y="28667"/>
                  <a:pt x="778878" y="10411"/>
                </a:cubicBezTo>
                <a:cubicBezTo>
                  <a:pt x="795018" y="4325"/>
                  <a:pt x="810893" y="1250"/>
                  <a:pt x="826057" y="315"/>
                </a:cubicBezTo>
                <a:close/>
              </a:path>
            </a:pathLst>
          </a:custGeom>
          <a:solidFill>
            <a:schemeClr val="accent6">
              <a:lumMod val="75000"/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fr-BE"/>
          </a:p>
        </p:txBody>
      </p:sp>
      <p:sp>
        <p:nvSpPr>
          <p:cNvPr id="111" name="Forme libre : forme 110">
            <a:extLst>
              <a:ext uri="{FF2B5EF4-FFF2-40B4-BE49-F238E27FC236}">
                <a16:creationId xmlns:a16="http://schemas.microsoft.com/office/drawing/2014/main" id="{59DA8047-26AB-41DE-BC24-B1D5D0FFEB41}"/>
              </a:ext>
            </a:extLst>
          </p:cNvPr>
          <p:cNvSpPr/>
          <p:nvPr/>
        </p:nvSpPr>
        <p:spPr>
          <a:xfrm>
            <a:off x="3988214" y="943991"/>
            <a:ext cx="191890" cy="141826"/>
          </a:xfrm>
          <a:custGeom>
            <a:avLst/>
            <a:gdLst>
              <a:gd name="connsiteX0" fmla="*/ 52767 w 191890"/>
              <a:gd name="connsiteY0" fmla="*/ 1365 h 141826"/>
              <a:gd name="connsiteX1" fmla="*/ 171830 w 191890"/>
              <a:gd name="connsiteY1" fmla="*/ 58515 h 141826"/>
              <a:gd name="connsiteX2" fmla="*/ 181355 w 191890"/>
              <a:gd name="connsiteY2" fmla="*/ 134715 h 141826"/>
              <a:gd name="connsiteX3" fmla="*/ 64674 w 191890"/>
              <a:gd name="connsiteY3" fmla="*/ 132334 h 141826"/>
              <a:gd name="connsiteX4" fmla="*/ 62292 w 191890"/>
              <a:gd name="connsiteY4" fmla="*/ 79947 h 141826"/>
              <a:gd name="connsiteX5" fmla="*/ 380 w 191890"/>
              <a:gd name="connsiteY5" fmla="*/ 22797 h 141826"/>
              <a:gd name="connsiteX6" fmla="*/ 52767 w 191890"/>
              <a:gd name="connsiteY6" fmla="*/ 1365 h 1418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91890" h="141826">
                <a:moveTo>
                  <a:pt x="52767" y="1365"/>
                </a:moveTo>
                <a:cubicBezTo>
                  <a:pt x="81342" y="7318"/>
                  <a:pt x="150399" y="36290"/>
                  <a:pt x="171830" y="58515"/>
                </a:cubicBezTo>
                <a:cubicBezTo>
                  <a:pt x="193261" y="80740"/>
                  <a:pt x="199214" y="122412"/>
                  <a:pt x="181355" y="134715"/>
                </a:cubicBezTo>
                <a:cubicBezTo>
                  <a:pt x="163496" y="147018"/>
                  <a:pt x="84518" y="141462"/>
                  <a:pt x="64674" y="132334"/>
                </a:cubicBezTo>
                <a:cubicBezTo>
                  <a:pt x="44830" y="123206"/>
                  <a:pt x="73008" y="98203"/>
                  <a:pt x="62292" y="79947"/>
                </a:cubicBezTo>
                <a:cubicBezTo>
                  <a:pt x="51576" y="61691"/>
                  <a:pt x="4349" y="35497"/>
                  <a:pt x="380" y="22797"/>
                </a:cubicBezTo>
                <a:cubicBezTo>
                  <a:pt x="-3589" y="10097"/>
                  <a:pt x="24192" y="-4588"/>
                  <a:pt x="52767" y="1365"/>
                </a:cubicBezTo>
                <a:close/>
              </a:path>
            </a:pathLst>
          </a:custGeom>
          <a:solidFill>
            <a:schemeClr val="accent6">
              <a:lumMod val="75000"/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12" name="Forme libre : forme 111">
            <a:extLst>
              <a:ext uri="{FF2B5EF4-FFF2-40B4-BE49-F238E27FC236}">
                <a16:creationId xmlns:a16="http://schemas.microsoft.com/office/drawing/2014/main" id="{014C191C-A138-4FF0-B0D4-DE66ED0DC54E}"/>
              </a:ext>
            </a:extLst>
          </p:cNvPr>
          <p:cNvSpPr/>
          <p:nvPr/>
        </p:nvSpPr>
        <p:spPr>
          <a:xfrm>
            <a:off x="3990711" y="1128232"/>
            <a:ext cx="163897" cy="127017"/>
          </a:xfrm>
          <a:custGeom>
            <a:avLst/>
            <a:gdLst>
              <a:gd name="connsiteX0" fmla="*/ 43127 w 163897"/>
              <a:gd name="connsiteY0" fmla="*/ 481 h 127017"/>
              <a:gd name="connsiteX1" fmla="*/ 264 w 163897"/>
              <a:gd name="connsiteY1" fmla="*/ 48106 h 127017"/>
              <a:gd name="connsiteX2" fmla="*/ 59795 w 163897"/>
              <a:gd name="connsiteY2" fmla="*/ 126687 h 127017"/>
              <a:gd name="connsiteX3" fmla="*/ 143139 w 163897"/>
              <a:gd name="connsiteY3" fmla="*/ 74299 h 127017"/>
              <a:gd name="connsiteX4" fmla="*/ 157427 w 163897"/>
              <a:gd name="connsiteY4" fmla="*/ 26674 h 127017"/>
              <a:gd name="connsiteX5" fmla="*/ 43127 w 163897"/>
              <a:gd name="connsiteY5" fmla="*/ 481 h 1270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3897" h="127017">
                <a:moveTo>
                  <a:pt x="43127" y="481"/>
                </a:moveTo>
                <a:cubicBezTo>
                  <a:pt x="16933" y="4053"/>
                  <a:pt x="-2514" y="27072"/>
                  <a:pt x="264" y="48106"/>
                </a:cubicBezTo>
                <a:cubicBezTo>
                  <a:pt x="3042" y="69140"/>
                  <a:pt x="35983" y="122322"/>
                  <a:pt x="59795" y="126687"/>
                </a:cubicBezTo>
                <a:cubicBezTo>
                  <a:pt x="83607" y="131052"/>
                  <a:pt x="126867" y="90968"/>
                  <a:pt x="143139" y="74299"/>
                </a:cubicBezTo>
                <a:cubicBezTo>
                  <a:pt x="159411" y="57630"/>
                  <a:pt x="172111" y="39374"/>
                  <a:pt x="157427" y="26674"/>
                </a:cubicBezTo>
                <a:cubicBezTo>
                  <a:pt x="142743" y="13974"/>
                  <a:pt x="69321" y="-3091"/>
                  <a:pt x="43127" y="481"/>
                </a:cubicBezTo>
                <a:close/>
              </a:path>
            </a:pathLst>
          </a:custGeom>
          <a:solidFill>
            <a:schemeClr val="accent6">
              <a:lumMod val="75000"/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15" name="Forme libre : forme 114">
            <a:extLst>
              <a:ext uri="{FF2B5EF4-FFF2-40B4-BE49-F238E27FC236}">
                <a16:creationId xmlns:a16="http://schemas.microsoft.com/office/drawing/2014/main" id="{2CD51BDD-70D3-455D-AA56-337FE6142987}"/>
              </a:ext>
            </a:extLst>
          </p:cNvPr>
          <p:cNvSpPr/>
          <p:nvPr/>
        </p:nvSpPr>
        <p:spPr>
          <a:xfrm>
            <a:off x="4398841" y="1288108"/>
            <a:ext cx="128883" cy="170424"/>
          </a:xfrm>
          <a:custGeom>
            <a:avLst/>
            <a:gdLst>
              <a:gd name="connsiteX0" fmla="*/ 15997 w 128883"/>
              <a:gd name="connsiteY0" fmla="*/ 162073 h 170424"/>
              <a:gd name="connsiteX1" fmla="*/ 6472 w 128883"/>
              <a:gd name="connsiteY1" fmla="*/ 64442 h 170424"/>
              <a:gd name="connsiteX2" fmla="*/ 106484 w 128883"/>
              <a:gd name="connsiteY2" fmla="*/ 148 h 170424"/>
              <a:gd name="connsiteX3" fmla="*/ 125534 w 128883"/>
              <a:gd name="connsiteY3" fmla="*/ 47773 h 170424"/>
              <a:gd name="connsiteX4" fmla="*/ 56478 w 128883"/>
              <a:gd name="connsiteY4" fmla="*/ 81111 h 170424"/>
              <a:gd name="connsiteX5" fmla="*/ 66003 w 128883"/>
              <a:gd name="connsiteY5" fmla="*/ 154930 h 170424"/>
              <a:gd name="connsiteX6" fmla="*/ 15997 w 128883"/>
              <a:gd name="connsiteY6" fmla="*/ 162073 h 1704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8883" h="170424">
                <a:moveTo>
                  <a:pt x="15997" y="162073"/>
                </a:moveTo>
                <a:cubicBezTo>
                  <a:pt x="6075" y="146992"/>
                  <a:pt x="-8609" y="91429"/>
                  <a:pt x="6472" y="64442"/>
                </a:cubicBezTo>
                <a:cubicBezTo>
                  <a:pt x="21553" y="37455"/>
                  <a:pt x="86640" y="2926"/>
                  <a:pt x="106484" y="148"/>
                </a:cubicBezTo>
                <a:cubicBezTo>
                  <a:pt x="126328" y="-2630"/>
                  <a:pt x="133868" y="34279"/>
                  <a:pt x="125534" y="47773"/>
                </a:cubicBezTo>
                <a:cubicBezTo>
                  <a:pt x="117200" y="61267"/>
                  <a:pt x="66400" y="63252"/>
                  <a:pt x="56478" y="81111"/>
                </a:cubicBezTo>
                <a:cubicBezTo>
                  <a:pt x="46556" y="98970"/>
                  <a:pt x="69575" y="139849"/>
                  <a:pt x="66003" y="154930"/>
                </a:cubicBezTo>
                <a:cubicBezTo>
                  <a:pt x="62431" y="170011"/>
                  <a:pt x="25919" y="177154"/>
                  <a:pt x="15997" y="162073"/>
                </a:cubicBezTo>
                <a:close/>
              </a:path>
            </a:pathLst>
          </a:custGeom>
          <a:solidFill>
            <a:schemeClr val="accent6">
              <a:lumMod val="75000"/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16" name="Forme libre : forme 115">
            <a:extLst>
              <a:ext uri="{FF2B5EF4-FFF2-40B4-BE49-F238E27FC236}">
                <a16:creationId xmlns:a16="http://schemas.microsoft.com/office/drawing/2014/main" id="{F7C5EB99-27D5-43EC-9738-8018E01A75E2}"/>
              </a:ext>
            </a:extLst>
          </p:cNvPr>
          <p:cNvSpPr/>
          <p:nvPr/>
        </p:nvSpPr>
        <p:spPr>
          <a:xfrm>
            <a:off x="4561124" y="1297759"/>
            <a:ext cx="154785" cy="97716"/>
          </a:xfrm>
          <a:custGeom>
            <a:avLst/>
            <a:gdLst>
              <a:gd name="connsiteX0" fmla="*/ 22782 w 154785"/>
              <a:gd name="connsiteY0" fmla="*/ 22 h 97716"/>
              <a:gd name="connsiteX1" fmla="*/ 153751 w 154785"/>
              <a:gd name="connsiteY1" fmla="*/ 66697 h 97716"/>
              <a:gd name="connsiteX2" fmla="*/ 79932 w 154785"/>
              <a:gd name="connsiteY2" fmla="*/ 97654 h 97716"/>
              <a:gd name="connsiteX3" fmla="*/ 6114 w 154785"/>
              <a:gd name="connsiteY3" fmla="*/ 59554 h 97716"/>
              <a:gd name="connsiteX4" fmla="*/ 22782 w 154785"/>
              <a:gd name="connsiteY4" fmla="*/ 22 h 977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4785" h="97716">
                <a:moveTo>
                  <a:pt x="22782" y="22"/>
                </a:moveTo>
                <a:cubicBezTo>
                  <a:pt x="47388" y="1212"/>
                  <a:pt x="144226" y="50425"/>
                  <a:pt x="153751" y="66697"/>
                </a:cubicBezTo>
                <a:cubicBezTo>
                  <a:pt x="163276" y="82969"/>
                  <a:pt x="104538" y="98844"/>
                  <a:pt x="79932" y="97654"/>
                </a:cubicBezTo>
                <a:cubicBezTo>
                  <a:pt x="55326" y="96464"/>
                  <a:pt x="17226" y="73048"/>
                  <a:pt x="6114" y="59554"/>
                </a:cubicBezTo>
                <a:cubicBezTo>
                  <a:pt x="-4999" y="46060"/>
                  <a:pt x="-1824" y="-1168"/>
                  <a:pt x="22782" y="22"/>
                </a:cubicBezTo>
                <a:close/>
              </a:path>
            </a:pathLst>
          </a:custGeom>
          <a:solidFill>
            <a:schemeClr val="accent6">
              <a:lumMod val="75000"/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17" name="Forme libre : forme 116">
            <a:extLst>
              <a:ext uri="{FF2B5EF4-FFF2-40B4-BE49-F238E27FC236}">
                <a16:creationId xmlns:a16="http://schemas.microsoft.com/office/drawing/2014/main" id="{89EFD27F-D7F1-4A99-8A73-F4C71E59D9F4}"/>
              </a:ext>
            </a:extLst>
          </p:cNvPr>
          <p:cNvSpPr/>
          <p:nvPr/>
        </p:nvSpPr>
        <p:spPr>
          <a:xfrm>
            <a:off x="7251700" y="4823868"/>
            <a:ext cx="423728" cy="164717"/>
          </a:xfrm>
          <a:custGeom>
            <a:avLst/>
            <a:gdLst>
              <a:gd name="connsiteX0" fmla="*/ 0 w 423728"/>
              <a:gd name="connsiteY0" fmla="*/ 148182 h 164717"/>
              <a:gd name="connsiteX1" fmla="*/ 139700 w 423728"/>
              <a:gd name="connsiteY1" fmla="*/ 151357 h 164717"/>
              <a:gd name="connsiteX2" fmla="*/ 422275 w 423728"/>
              <a:gd name="connsiteY2" fmla="*/ 2132 h 164717"/>
              <a:gd name="connsiteX3" fmla="*/ 257175 w 423728"/>
              <a:gd name="connsiteY3" fmla="*/ 59282 h 164717"/>
              <a:gd name="connsiteX4" fmla="*/ 0 w 423728"/>
              <a:gd name="connsiteY4" fmla="*/ 148182 h 1647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23728" h="164717">
                <a:moveTo>
                  <a:pt x="0" y="148182"/>
                </a:moveTo>
                <a:cubicBezTo>
                  <a:pt x="34660" y="161940"/>
                  <a:pt x="69321" y="175699"/>
                  <a:pt x="139700" y="151357"/>
                </a:cubicBezTo>
                <a:cubicBezTo>
                  <a:pt x="210079" y="127015"/>
                  <a:pt x="402696" y="17478"/>
                  <a:pt x="422275" y="2132"/>
                </a:cubicBezTo>
                <a:cubicBezTo>
                  <a:pt x="441854" y="-13214"/>
                  <a:pt x="257175" y="59282"/>
                  <a:pt x="257175" y="59282"/>
                </a:cubicBezTo>
                <a:lnTo>
                  <a:pt x="0" y="148182"/>
                </a:lnTo>
                <a:close/>
              </a:path>
            </a:pathLst>
          </a:custGeom>
          <a:solidFill>
            <a:schemeClr val="accent6">
              <a:lumMod val="75000"/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21" name="Graphique 35" descr="Cigogne bébé avec un remplissage uni">
            <a:extLst>
              <a:ext uri="{FF2B5EF4-FFF2-40B4-BE49-F238E27FC236}">
                <a16:creationId xmlns:a16="http://schemas.microsoft.com/office/drawing/2014/main" id="{EB2E833A-1EF7-405E-8DF9-844ABDD1B6DB}"/>
              </a:ext>
            </a:extLst>
          </p:cNvPr>
          <p:cNvSpPr/>
          <p:nvPr/>
        </p:nvSpPr>
        <p:spPr>
          <a:xfrm>
            <a:off x="7953606" y="2536848"/>
            <a:ext cx="224231" cy="316230"/>
          </a:xfrm>
          <a:custGeom>
            <a:avLst/>
            <a:gdLst>
              <a:gd name="connsiteX0" fmla="*/ 287785 w 340320"/>
              <a:gd name="connsiteY0" fmla="*/ 50566 h 435127"/>
              <a:gd name="connsiteX1" fmla="*/ 298218 w 340320"/>
              <a:gd name="connsiteY1" fmla="*/ 43171 h 435127"/>
              <a:gd name="connsiteX2" fmla="*/ 308729 w 340320"/>
              <a:gd name="connsiteY2" fmla="*/ 14813 h 435127"/>
              <a:gd name="connsiteX3" fmla="*/ 280380 w 340320"/>
              <a:gd name="connsiteY3" fmla="*/ 25333 h 435127"/>
              <a:gd name="connsiteX4" fmla="*/ 274687 w 340320"/>
              <a:gd name="connsiteY4" fmla="*/ 32655 h 435127"/>
              <a:gd name="connsiteX5" fmla="*/ 268989 w 340320"/>
              <a:gd name="connsiteY5" fmla="*/ 25333 h 435127"/>
              <a:gd name="connsiteX6" fmla="*/ 240626 w 340320"/>
              <a:gd name="connsiteY6" fmla="*/ 14822 h 435127"/>
              <a:gd name="connsiteX7" fmla="*/ 248064 w 340320"/>
              <a:gd name="connsiteY7" fmla="*/ 39695 h 435127"/>
              <a:gd name="connsiteX8" fmla="*/ 194294 w 340320"/>
              <a:gd name="connsiteY8" fmla="*/ 30550 h 435127"/>
              <a:gd name="connsiteX9" fmla="*/ 157020 w 340320"/>
              <a:gd name="connsiteY9" fmla="*/ 178 h 435127"/>
              <a:gd name="connsiteX10" fmla="*/ 135501 w 340320"/>
              <a:gd name="connsiteY10" fmla="*/ 10928 h 435127"/>
              <a:gd name="connsiteX11" fmla="*/ 132866 w 340320"/>
              <a:gd name="connsiteY11" fmla="*/ 13471 h 435127"/>
              <a:gd name="connsiteX12" fmla="*/ 121558 w 340320"/>
              <a:gd name="connsiteY12" fmla="*/ 72861 h 435127"/>
              <a:gd name="connsiteX13" fmla="*/ 150592 w 340320"/>
              <a:gd name="connsiteY13" fmla="*/ 163173 h 435127"/>
              <a:gd name="connsiteX14" fmla="*/ 100832 w 340320"/>
              <a:gd name="connsiteY14" fmla="*/ 153406 h 435127"/>
              <a:gd name="connsiteX15" fmla="*/ 55166 w 340320"/>
              <a:gd name="connsiteY15" fmla="*/ 164169 h 435127"/>
              <a:gd name="connsiteX16" fmla="*/ 28130 w 340320"/>
              <a:gd name="connsiteY16" fmla="*/ 137128 h 435127"/>
              <a:gd name="connsiteX17" fmla="*/ 0 w 340320"/>
              <a:gd name="connsiteY17" fmla="*/ 198590 h 435127"/>
              <a:gd name="connsiteX18" fmla="*/ 82455 w 340320"/>
              <a:gd name="connsiteY18" fmla="*/ 280360 h 435127"/>
              <a:gd name="connsiteX19" fmla="*/ 87511 w 340320"/>
              <a:gd name="connsiteY19" fmla="*/ 281089 h 435127"/>
              <a:gd name="connsiteX20" fmla="*/ 87511 w 340320"/>
              <a:gd name="connsiteY20" fmla="*/ 422973 h 435127"/>
              <a:gd name="connsiteX21" fmla="*/ 99665 w 340320"/>
              <a:gd name="connsiteY21" fmla="*/ 435128 h 435127"/>
              <a:gd name="connsiteX22" fmla="*/ 136128 w 340320"/>
              <a:gd name="connsiteY22" fmla="*/ 435128 h 435127"/>
              <a:gd name="connsiteX23" fmla="*/ 148282 w 340320"/>
              <a:gd name="connsiteY23" fmla="*/ 422973 h 435127"/>
              <a:gd name="connsiteX24" fmla="*/ 136128 w 340320"/>
              <a:gd name="connsiteY24" fmla="*/ 410819 h 435127"/>
              <a:gd name="connsiteX25" fmla="*/ 111820 w 340320"/>
              <a:gd name="connsiteY25" fmla="*/ 410819 h 435127"/>
              <a:gd name="connsiteX26" fmla="*/ 111820 w 340320"/>
              <a:gd name="connsiteY26" fmla="*/ 281327 h 435127"/>
              <a:gd name="connsiteX27" fmla="*/ 194469 w 340320"/>
              <a:gd name="connsiteY27" fmla="*/ 194472 h 435127"/>
              <a:gd name="connsiteX28" fmla="*/ 193915 w 340320"/>
              <a:gd name="connsiteY28" fmla="*/ 192328 h 435127"/>
              <a:gd name="connsiteX29" fmla="*/ 191416 w 340320"/>
              <a:gd name="connsiteY29" fmla="*/ 178964 h 435127"/>
              <a:gd name="connsiteX30" fmla="*/ 153937 w 340320"/>
              <a:gd name="connsiteY30" fmla="*/ 62384 h 435127"/>
              <a:gd name="connsiteX31" fmla="*/ 152600 w 340320"/>
              <a:gd name="connsiteY31" fmla="*/ 53483 h 435127"/>
              <a:gd name="connsiteX32" fmla="*/ 258274 w 340320"/>
              <a:gd name="connsiteY32" fmla="*/ 53483 h 435127"/>
              <a:gd name="connsiteX33" fmla="*/ 209054 w 340320"/>
              <a:gd name="connsiteY33" fmla="*/ 161000 h 435127"/>
              <a:gd name="connsiteX34" fmla="*/ 274687 w 340320"/>
              <a:gd name="connsiteY34" fmla="*/ 226633 h 435127"/>
              <a:gd name="connsiteX35" fmla="*/ 340320 w 340320"/>
              <a:gd name="connsiteY35" fmla="*/ 161000 h 435127"/>
              <a:gd name="connsiteX36" fmla="*/ 287785 w 340320"/>
              <a:gd name="connsiteY36" fmla="*/ 50566 h 435127"/>
              <a:gd name="connsiteX37" fmla="*/ 274658 w 340320"/>
              <a:gd name="connsiteY37" fmla="*/ 150897 h 435127"/>
              <a:gd name="connsiteX38" fmla="*/ 243664 w 340320"/>
              <a:gd name="connsiteY38" fmla="*/ 119903 h 435127"/>
              <a:gd name="connsiteX39" fmla="*/ 274658 w 340320"/>
              <a:gd name="connsiteY39" fmla="*/ 65068 h 435127"/>
              <a:gd name="connsiteX40" fmla="*/ 305651 w 340320"/>
              <a:gd name="connsiteY40" fmla="*/ 119903 h 435127"/>
              <a:gd name="connsiteX41" fmla="*/ 274687 w 340320"/>
              <a:gd name="connsiteY41" fmla="*/ 150907 h 435127"/>
              <a:gd name="connsiteX0" fmla="*/ 287785 w 308893"/>
              <a:gd name="connsiteY0" fmla="*/ 50566 h 435128"/>
              <a:gd name="connsiteX1" fmla="*/ 298218 w 308893"/>
              <a:gd name="connsiteY1" fmla="*/ 43171 h 435128"/>
              <a:gd name="connsiteX2" fmla="*/ 308729 w 308893"/>
              <a:gd name="connsiteY2" fmla="*/ 14813 h 435128"/>
              <a:gd name="connsiteX3" fmla="*/ 280380 w 308893"/>
              <a:gd name="connsiteY3" fmla="*/ 25333 h 435128"/>
              <a:gd name="connsiteX4" fmla="*/ 274687 w 308893"/>
              <a:gd name="connsiteY4" fmla="*/ 32655 h 435128"/>
              <a:gd name="connsiteX5" fmla="*/ 268989 w 308893"/>
              <a:gd name="connsiteY5" fmla="*/ 25333 h 435128"/>
              <a:gd name="connsiteX6" fmla="*/ 240626 w 308893"/>
              <a:gd name="connsiteY6" fmla="*/ 14822 h 435128"/>
              <a:gd name="connsiteX7" fmla="*/ 248064 w 308893"/>
              <a:gd name="connsiteY7" fmla="*/ 39695 h 435128"/>
              <a:gd name="connsiteX8" fmla="*/ 194294 w 308893"/>
              <a:gd name="connsiteY8" fmla="*/ 30550 h 435128"/>
              <a:gd name="connsiteX9" fmla="*/ 157020 w 308893"/>
              <a:gd name="connsiteY9" fmla="*/ 178 h 435128"/>
              <a:gd name="connsiteX10" fmla="*/ 135501 w 308893"/>
              <a:gd name="connsiteY10" fmla="*/ 10928 h 435128"/>
              <a:gd name="connsiteX11" fmla="*/ 132866 w 308893"/>
              <a:gd name="connsiteY11" fmla="*/ 13471 h 435128"/>
              <a:gd name="connsiteX12" fmla="*/ 121558 w 308893"/>
              <a:gd name="connsiteY12" fmla="*/ 72861 h 435128"/>
              <a:gd name="connsiteX13" fmla="*/ 150592 w 308893"/>
              <a:gd name="connsiteY13" fmla="*/ 163173 h 435128"/>
              <a:gd name="connsiteX14" fmla="*/ 100832 w 308893"/>
              <a:gd name="connsiteY14" fmla="*/ 153406 h 435128"/>
              <a:gd name="connsiteX15" fmla="*/ 55166 w 308893"/>
              <a:gd name="connsiteY15" fmla="*/ 164169 h 435128"/>
              <a:gd name="connsiteX16" fmla="*/ 28130 w 308893"/>
              <a:gd name="connsiteY16" fmla="*/ 137128 h 435128"/>
              <a:gd name="connsiteX17" fmla="*/ 0 w 308893"/>
              <a:gd name="connsiteY17" fmla="*/ 198590 h 435128"/>
              <a:gd name="connsiteX18" fmla="*/ 82455 w 308893"/>
              <a:gd name="connsiteY18" fmla="*/ 280360 h 435128"/>
              <a:gd name="connsiteX19" fmla="*/ 87511 w 308893"/>
              <a:gd name="connsiteY19" fmla="*/ 281089 h 435128"/>
              <a:gd name="connsiteX20" fmla="*/ 87511 w 308893"/>
              <a:gd name="connsiteY20" fmla="*/ 422973 h 435128"/>
              <a:gd name="connsiteX21" fmla="*/ 99665 w 308893"/>
              <a:gd name="connsiteY21" fmla="*/ 435128 h 435128"/>
              <a:gd name="connsiteX22" fmla="*/ 136128 w 308893"/>
              <a:gd name="connsiteY22" fmla="*/ 435128 h 435128"/>
              <a:gd name="connsiteX23" fmla="*/ 148282 w 308893"/>
              <a:gd name="connsiteY23" fmla="*/ 422973 h 435128"/>
              <a:gd name="connsiteX24" fmla="*/ 136128 w 308893"/>
              <a:gd name="connsiteY24" fmla="*/ 410819 h 435128"/>
              <a:gd name="connsiteX25" fmla="*/ 111820 w 308893"/>
              <a:gd name="connsiteY25" fmla="*/ 410819 h 435128"/>
              <a:gd name="connsiteX26" fmla="*/ 111820 w 308893"/>
              <a:gd name="connsiteY26" fmla="*/ 281327 h 435128"/>
              <a:gd name="connsiteX27" fmla="*/ 194469 w 308893"/>
              <a:gd name="connsiteY27" fmla="*/ 194472 h 435128"/>
              <a:gd name="connsiteX28" fmla="*/ 193915 w 308893"/>
              <a:gd name="connsiteY28" fmla="*/ 192328 h 435128"/>
              <a:gd name="connsiteX29" fmla="*/ 191416 w 308893"/>
              <a:gd name="connsiteY29" fmla="*/ 178964 h 435128"/>
              <a:gd name="connsiteX30" fmla="*/ 153937 w 308893"/>
              <a:gd name="connsiteY30" fmla="*/ 62384 h 435128"/>
              <a:gd name="connsiteX31" fmla="*/ 152600 w 308893"/>
              <a:gd name="connsiteY31" fmla="*/ 53483 h 435128"/>
              <a:gd name="connsiteX32" fmla="*/ 258274 w 308893"/>
              <a:gd name="connsiteY32" fmla="*/ 53483 h 435128"/>
              <a:gd name="connsiteX33" fmla="*/ 209054 w 308893"/>
              <a:gd name="connsiteY33" fmla="*/ 161000 h 435128"/>
              <a:gd name="connsiteX34" fmla="*/ 274687 w 308893"/>
              <a:gd name="connsiteY34" fmla="*/ 226633 h 435128"/>
              <a:gd name="connsiteX35" fmla="*/ 287785 w 308893"/>
              <a:gd name="connsiteY35" fmla="*/ 50566 h 435128"/>
              <a:gd name="connsiteX36" fmla="*/ 274658 w 308893"/>
              <a:gd name="connsiteY36" fmla="*/ 150897 h 435128"/>
              <a:gd name="connsiteX37" fmla="*/ 243664 w 308893"/>
              <a:gd name="connsiteY37" fmla="*/ 119903 h 435128"/>
              <a:gd name="connsiteX38" fmla="*/ 274658 w 308893"/>
              <a:gd name="connsiteY38" fmla="*/ 65068 h 435128"/>
              <a:gd name="connsiteX39" fmla="*/ 305651 w 308893"/>
              <a:gd name="connsiteY39" fmla="*/ 119903 h 435128"/>
              <a:gd name="connsiteX40" fmla="*/ 274687 w 308893"/>
              <a:gd name="connsiteY40" fmla="*/ 150907 h 435128"/>
              <a:gd name="connsiteX41" fmla="*/ 274658 w 308893"/>
              <a:gd name="connsiteY41" fmla="*/ 150897 h 435128"/>
              <a:gd name="connsiteX0" fmla="*/ 287785 w 308893"/>
              <a:gd name="connsiteY0" fmla="*/ 50566 h 435128"/>
              <a:gd name="connsiteX1" fmla="*/ 298218 w 308893"/>
              <a:gd name="connsiteY1" fmla="*/ 43171 h 435128"/>
              <a:gd name="connsiteX2" fmla="*/ 308729 w 308893"/>
              <a:gd name="connsiteY2" fmla="*/ 14813 h 435128"/>
              <a:gd name="connsiteX3" fmla="*/ 280380 w 308893"/>
              <a:gd name="connsiteY3" fmla="*/ 25333 h 435128"/>
              <a:gd name="connsiteX4" fmla="*/ 274687 w 308893"/>
              <a:gd name="connsiteY4" fmla="*/ 32655 h 435128"/>
              <a:gd name="connsiteX5" fmla="*/ 268989 w 308893"/>
              <a:gd name="connsiteY5" fmla="*/ 25333 h 435128"/>
              <a:gd name="connsiteX6" fmla="*/ 240626 w 308893"/>
              <a:gd name="connsiteY6" fmla="*/ 14822 h 435128"/>
              <a:gd name="connsiteX7" fmla="*/ 248064 w 308893"/>
              <a:gd name="connsiteY7" fmla="*/ 39695 h 435128"/>
              <a:gd name="connsiteX8" fmla="*/ 194294 w 308893"/>
              <a:gd name="connsiteY8" fmla="*/ 30550 h 435128"/>
              <a:gd name="connsiteX9" fmla="*/ 157020 w 308893"/>
              <a:gd name="connsiteY9" fmla="*/ 178 h 435128"/>
              <a:gd name="connsiteX10" fmla="*/ 135501 w 308893"/>
              <a:gd name="connsiteY10" fmla="*/ 10928 h 435128"/>
              <a:gd name="connsiteX11" fmla="*/ 132866 w 308893"/>
              <a:gd name="connsiteY11" fmla="*/ 13471 h 435128"/>
              <a:gd name="connsiteX12" fmla="*/ 121558 w 308893"/>
              <a:gd name="connsiteY12" fmla="*/ 72861 h 435128"/>
              <a:gd name="connsiteX13" fmla="*/ 150592 w 308893"/>
              <a:gd name="connsiteY13" fmla="*/ 163173 h 435128"/>
              <a:gd name="connsiteX14" fmla="*/ 100832 w 308893"/>
              <a:gd name="connsiteY14" fmla="*/ 153406 h 435128"/>
              <a:gd name="connsiteX15" fmla="*/ 55166 w 308893"/>
              <a:gd name="connsiteY15" fmla="*/ 164169 h 435128"/>
              <a:gd name="connsiteX16" fmla="*/ 28130 w 308893"/>
              <a:gd name="connsiteY16" fmla="*/ 137128 h 435128"/>
              <a:gd name="connsiteX17" fmla="*/ 0 w 308893"/>
              <a:gd name="connsiteY17" fmla="*/ 198590 h 435128"/>
              <a:gd name="connsiteX18" fmla="*/ 82455 w 308893"/>
              <a:gd name="connsiteY18" fmla="*/ 280360 h 435128"/>
              <a:gd name="connsiteX19" fmla="*/ 87511 w 308893"/>
              <a:gd name="connsiteY19" fmla="*/ 281089 h 435128"/>
              <a:gd name="connsiteX20" fmla="*/ 87511 w 308893"/>
              <a:gd name="connsiteY20" fmla="*/ 422973 h 435128"/>
              <a:gd name="connsiteX21" fmla="*/ 99665 w 308893"/>
              <a:gd name="connsiteY21" fmla="*/ 435128 h 435128"/>
              <a:gd name="connsiteX22" fmla="*/ 136128 w 308893"/>
              <a:gd name="connsiteY22" fmla="*/ 435128 h 435128"/>
              <a:gd name="connsiteX23" fmla="*/ 148282 w 308893"/>
              <a:gd name="connsiteY23" fmla="*/ 422973 h 435128"/>
              <a:gd name="connsiteX24" fmla="*/ 136128 w 308893"/>
              <a:gd name="connsiteY24" fmla="*/ 410819 h 435128"/>
              <a:gd name="connsiteX25" fmla="*/ 111820 w 308893"/>
              <a:gd name="connsiteY25" fmla="*/ 410819 h 435128"/>
              <a:gd name="connsiteX26" fmla="*/ 111820 w 308893"/>
              <a:gd name="connsiteY26" fmla="*/ 281327 h 435128"/>
              <a:gd name="connsiteX27" fmla="*/ 194469 w 308893"/>
              <a:gd name="connsiteY27" fmla="*/ 194472 h 435128"/>
              <a:gd name="connsiteX28" fmla="*/ 193915 w 308893"/>
              <a:gd name="connsiteY28" fmla="*/ 192328 h 435128"/>
              <a:gd name="connsiteX29" fmla="*/ 191416 w 308893"/>
              <a:gd name="connsiteY29" fmla="*/ 178964 h 435128"/>
              <a:gd name="connsiteX30" fmla="*/ 153937 w 308893"/>
              <a:gd name="connsiteY30" fmla="*/ 62384 h 435128"/>
              <a:gd name="connsiteX31" fmla="*/ 152600 w 308893"/>
              <a:gd name="connsiteY31" fmla="*/ 53483 h 435128"/>
              <a:gd name="connsiteX32" fmla="*/ 258274 w 308893"/>
              <a:gd name="connsiteY32" fmla="*/ 53483 h 435128"/>
              <a:gd name="connsiteX33" fmla="*/ 209054 w 308893"/>
              <a:gd name="connsiteY33" fmla="*/ 161000 h 435128"/>
              <a:gd name="connsiteX34" fmla="*/ 287785 w 308893"/>
              <a:gd name="connsiteY34" fmla="*/ 50566 h 435128"/>
              <a:gd name="connsiteX35" fmla="*/ 274658 w 308893"/>
              <a:gd name="connsiteY35" fmla="*/ 150897 h 435128"/>
              <a:gd name="connsiteX36" fmla="*/ 243664 w 308893"/>
              <a:gd name="connsiteY36" fmla="*/ 119903 h 435128"/>
              <a:gd name="connsiteX37" fmla="*/ 274658 w 308893"/>
              <a:gd name="connsiteY37" fmla="*/ 65068 h 435128"/>
              <a:gd name="connsiteX38" fmla="*/ 305651 w 308893"/>
              <a:gd name="connsiteY38" fmla="*/ 119903 h 435128"/>
              <a:gd name="connsiteX39" fmla="*/ 274687 w 308893"/>
              <a:gd name="connsiteY39" fmla="*/ 150907 h 435128"/>
              <a:gd name="connsiteX40" fmla="*/ 274658 w 308893"/>
              <a:gd name="connsiteY40" fmla="*/ 150897 h 435128"/>
              <a:gd name="connsiteX0" fmla="*/ 287785 w 308893"/>
              <a:gd name="connsiteY0" fmla="*/ 50566 h 435128"/>
              <a:gd name="connsiteX1" fmla="*/ 298218 w 308893"/>
              <a:gd name="connsiteY1" fmla="*/ 43171 h 435128"/>
              <a:gd name="connsiteX2" fmla="*/ 308729 w 308893"/>
              <a:gd name="connsiteY2" fmla="*/ 14813 h 435128"/>
              <a:gd name="connsiteX3" fmla="*/ 280380 w 308893"/>
              <a:gd name="connsiteY3" fmla="*/ 25333 h 435128"/>
              <a:gd name="connsiteX4" fmla="*/ 274687 w 308893"/>
              <a:gd name="connsiteY4" fmla="*/ 32655 h 435128"/>
              <a:gd name="connsiteX5" fmla="*/ 268989 w 308893"/>
              <a:gd name="connsiteY5" fmla="*/ 25333 h 435128"/>
              <a:gd name="connsiteX6" fmla="*/ 240626 w 308893"/>
              <a:gd name="connsiteY6" fmla="*/ 14822 h 435128"/>
              <a:gd name="connsiteX7" fmla="*/ 248064 w 308893"/>
              <a:gd name="connsiteY7" fmla="*/ 39695 h 435128"/>
              <a:gd name="connsiteX8" fmla="*/ 194294 w 308893"/>
              <a:gd name="connsiteY8" fmla="*/ 30550 h 435128"/>
              <a:gd name="connsiteX9" fmla="*/ 157020 w 308893"/>
              <a:gd name="connsiteY9" fmla="*/ 178 h 435128"/>
              <a:gd name="connsiteX10" fmla="*/ 135501 w 308893"/>
              <a:gd name="connsiteY10" fmla="*/ 10928 h 435128"/>
              <a:gd name="connsiteX11" fmla="*/ 132866 w 308893"/>
              <a:gd name="connsiteY11" fmla="*/ 13471 h 435128"/>
              <a:gd name="connsiteX12" fmla="*/ 121558 w 308893"/>
              <a:gd name="connsiteY12" fmla="*/ 72861 h 435128"/>
              <a:gd name="connsiteX13" fmla="*/ 150592 w 308893"/>
              <a:gd name="connsiteY13" fmla="*/ 163173 h 435128"/>
              <a:gd name="connsiteX14" fmla="*/ 100832 w 308893"/>
              <a:gd name="connsiteY14" fmla="*/ 153406 h 435128"/>
              <a:gd name="connsiteX15" fmla="*/ 55166 w 308893"/>
              <a:gd name="connsiteY15" fmla="*/ 164169 h 435128"/>
              <a:gd name="connsiteX16" fmla="*/ 28130 w 308893"/>
              <a:gd name="connsiteY16" fmla="*/ 137128 h 435128"/>
              <a:gd name="connsiteX17" fmla="*/ 0 w 308893"/>
              <a:gd name="connsiteY17" fmla="*/ 198590 h 435128"/>
              <a:gd name="connsiteX18" fmla="*/ 82455 w 308893"/>
              <a:gd name="connsiteY18" fmla="*/ 280360 h 435128"/>
              <a:gd name="connsiteX19" fmla="*/ 87511 w 308893"/>
              <a:gd name="connsiteY19" fmla="*/ 281089 h 435128"/>
              <a:gd name="connsiteX20" fmla="*/ 87511 w 308893"/>
              <a:gd name="connsiteY20" fmla="*/ 422973 h 435128"/>
              <a:gd name="connsiteX21" fmla="*/ 99665 w 308893"/>
              <a:gd name="connsiteY21" fmla="*/ 435128 h 435128"/>
              <a:gd name="connsiteX22" fmla="*/ 136128 w 308893"/>
              <a:gd name="connsiteY22" fmla="*/ 435128 h 435128"/>
              <a:gd name="connsiteX23" fmla="*/ 148282 w 308893"/>
              <a:gd name="connsiteY23" fmla="*/ 422973 h 435128"/>
              <a:gd name="connsiteX24" fmla="*/ 136128 w 308893"/>
              <a:gd name="connsiteY24" fmla="*/ 410819 h 435128"/>
              <a:gd name="connsiteX25" fmla="*/ 111820 w 308893"/>
              <a:gd name="connsiteY25" fmla="*/ 410819 h 435128"/>
              <a:gd name="connsiteX26" fmla="*/ 111820 w 308893"/>
              <a:gd name="connsiteY26" fmla="*/ 281327 h 435128"/>
              <a:gd name="connsiteX27" fmla="*/ 194469 w 308893"/>
              <a:gd name="connsiteY27" fmla="*/ 194472 h 435128"/>
              <a:gd name="connsiteX28" fmla="*/ 193915 w 308893"/>
              <a:gd name="connsiteY28" fmla="*/ 192328 h 435128"/>
              <a:gd name="connsiteX29" fmla="*/ 191416 w 308893"/>
              <a:gd name="connsiteY29" fmla="*/ 178964 h 435128"/>
              <a:gd name="connsiteX30" fmla="*/ 153937 w 308893"/>
              <a:gd name="connsiteY30" fmla="*/ 62384 h 435128"/>
              <a:gd name="connsiteX31" fmla="*/ 152600 w 308893"/>
              <a:gd name="connsiteY31" fmla="*/ 53483 h 435128"/>
              <a:gd name="connsiteX32" fmla="*/ 258274 w 308893"/>
              <a:gd name="connsiteY32" fmla="*/ 53483 h 435128"/>
              <a:gd name="connsiteX33" fmla="*/ 287785 w 308893"/>
              <a:gd name="connsiteY33" fmla="*/ 50566 h 435128"/>
              <a:gd name="connsiteX34" fmla="*/ 274658 w 308893"/>
              <a:gd name="connsiteY34" fmla="*/ 150897 h 435128"/>
              <a:gd name="connsiteX35" fmla="*/ 243664 w 308893"/>
              <a:gd name="connsiteY35" fmla="*/ 119903 h 435128"/>
              <a:gd name="connsiteX36" fmla="*/ 274658 w 308893"/>
              <a:gd name="connsiteY36" fmla="*/ 65068 h 435128"/>
              <a:gd name="connsiteX37" fmla="*/ 305651 w 308893"/>
              <a:gd name="connsiteY37" fmla="*/ 119903 h 435128"/>
              <a:gd name="connsiteX38" fmla="*/ 274687 w 308893"/>
              <a:gd name="connsiteY38" fmla="*/ 150907 h 435128"/>
              <a:gd name="connsiteX39" fmla="*/ 274658 w 308893"/>
              <a:gd name="connsiteY39" fmla="*/ 150897 h 435128"/>
              <a:gd name="connsiteX0" fmla="*/ 287785 w 308893"/>
              <a:gd name="connsiteY0" fmla="*/ 50566 h 435128"/>
              <a:gd name="connsiteX1" fmla="*/ 298218 w 308893"/>
              <a:gd name="connsiteY1" fmla="*/ 43171 h 435128"/>
              <a:gd name="connsiteX2" fmla="*/ 308729 w 308893"/>
              <a:gd name="connsiteY2" fmla="*/ 14813 h 435128"/>
              <a:gd name="connsiteX3" fmla="*/ 280380 w 308893"/>
              <a:gd name="connsiteY3" fmla="*/ 25333 h 435128"/>
              <a:gd name="connsiteX4" fmla="*/ 274687 w 308893"/>
              <a:gd name="connsiteY4" fmla="*/ 32655 h 435128"/>
              <a:gd name="connsiteX5" fmla="*/ 268989 w 308893"/>
              <a:gd name="connsiteY5" fmla="*/ 25333 h 435128"/>
              <a:gd name="connsiteX6" fmla="*/ 240626 w 308893"/>
              <a:gd name="connsiteY6" fmla="*/ 14822 h 435128"/>
              <a:gd name="connsiteX7" fmla="*/ 248064 w 308893"/>
              <a:gd name="connsiteY7" fmla="*/ 39695 h 435128"/>
              <a:gd name="connsiteX8" fmla="*/ 194294 w 308893"/>
              <a:gd name="connsiteY8" fmla="*/ 30550 h 435128"/>
              <a:gd name="connsiteX9" fmla="*/ 157020 w 308893"/>
              <a:gd name="connsiteY9" fmla="*/ 178 h 435128"/>
              <a:gd name="connsiteX10" fmla="*/ 135501 w 308893"/>
              <a:gd name="connsiteY10" fmla="*/ 10928 h 435128"/>
              <a:gd name="connsiteX11" fmla="*/ 132866 w 308893"/>
              <a:gd name="connsiteY11" fmla="*/ 13471 h 435128"/>
              <a:gd name="connsiteX12" fmla="*/ 121558 w 308893"/>
              <a:gd name="connsiteY12" fmla="*/ 72861 h 435128"/>
              <a:gd name="connsiteX13" fmla="*/ 150592 w 308893"/>
              <a:gd name="connsiteY13" fmla="*/ 163173 h 435128"/>
              <a:gd name="connsiteX14" fmla="*/ 100832 w 308893"/>
              <a:gd name="connsiteY14" fmla="*/ 153406 h 435128"/>
              <a:gd name="connsiteX15" fmla="*/ 55166 w 308893"/>
              <a:gd name="connsiteY15" fmla="*/ 164169 h 435128"/>
              <a:gd name="connsiteX16" fmla="*/ 28130 w 308893"/>
              <a:gd name="connsiteY16" fmla="*/ 137128 h 435128"/>
              <a:gd name="connsiteX17" fmla="*/ 0 w 308893"/>
              <a:gd name="connsiteY17" fmla="*/ 198590 h 435128"/>
              <a:gd name="connsiteX18" fmla="*/ 82455 w 308893"/>
              <a:gd name="connsiteY18" fmla="*/ 280360 h 435128"/>
              <a:gd name="connsiteX19" fmla="*/ 87511 w 308893"/>
              <a:gd name="connsiteY19" fmla="*/ 281089 h 435128"/>
              <a:gd name="connsiteX20" fmla="*/ 87511 w 308893"/>
              <a:gd name="connsiteY20" fmla="*/ 422973 h 435128"/>
              <a:gd name="connsiteX21" fmla="*/ 99665 w 308893"/>
              <a:gd name="connsiteY21" fmla="*/ 435128 h 435128"/>
              <a:gd name="connsiteX22" fmla="*/ 136128 w 308893"/>
              <a:gd name="connsiteY22" fmla="*/ 435128 h 435128"/>
              <a:gd name="connsiteX23" fmla="*/ 148282 w 308893"/>
              <a:gd name="connsiteY23" fmla="*/ 422973 h 435128"/>
              <a:gd name="connsiteX24" fmla="*/ 136128 w 308893"/>
              <a:gd name="connsiteY24" fmla="*/ 410819 h 435128"/>
              <a:gd name="connsiteX25" fmla="*/ 111820 w 308893"/>
              <a:gd name="connsiteY25" fmla="*/ 410819 h 435128"/>
              <a:gd name="connsiteX26" fmla="*/ 111820 w 308893"/>
              <a:gd name="connsiteY26" fmla="*/ 281327 h 435128"/>
              <a:gd name="connsiteX27" fmla="*/ 194469 w 308893"/>
              <a:gd name="connsiteY27" fmla="*/ 194472 h 435128"/>
              <a:gd name="connsiteX28" fmla="*/ 193915 w 308893"/>
              <a:gd name="connsiteY28" fmla="*/ 192328 h 435128"/>
              <a:gd name="connsiteX29" fmla="*/ 191416 w 308893"/>
              <a:gd name="connsiteY29" fmla="*/ 178964 h 435128"/>
              <a:gd name="connsiteX30" fmla="*/ 153937 w 308893"/>
              <a:gd name="connsiteY30" fmla="*/ 62384 h 435128"/>
              <a:gd name="connsiteX31" fmla="*/ 152600 w 308893"/>
              <a:gd name="connsiteY31" fmla="*/ 53483 h 435128"/>
              <a:gd name="connsiteX32" fmla="*/ 258274 w 308893"/>
              <a:gd name="connsiteY32" fmla="*/ 53483 h 435128"/>
              <a:gd name="connsiteX33" fmla="*/ 287785 w 308893"/>
              <a:gd name="connsiteY33" fmla="*/ 50566 h 435128"/>
              <a:gd name="connsiteX34" fmla="*/ 274687 w 308893"/>
              <a:gd name="connsiteY34" fmla="*/ 150907 h 435128"/>
              <a:gd name="connsiteX35" fmla="*/ 243664 w 308893"/>
              <a:gd name="connsiteY35" fmla="*/ 119903 h 435128"/>
              <a:gd name="connsiteX36" fmla="*/ 274658 w 308893"/>
              <a:gd name="connsiteY36" fmla="*/ 65068 h 435128"/>
              <a:gd name="connsiteX37" fmla="*/ 305651 w 308893"/>
              <a:gd name="connsiteY37" fmla="*/ 119903 h 435128"/>
              <a:gd name="connsiteX38" fmla="*/ 274687 w 308893"/>
              <a:gd name="connsiteY38" fmla="*/ 150907 h 435128"/>
              <a:gd name="connsiteX0" fmla="*/ 287785 w 308893"/>
              <a:gd name="connsiteY0" fmla="*/ 50566 h 435128"/>
              <a:gd name="connsiteX1" fmla="*/ 298218 w 308893"/>
              <a:gd name="connsiteY1" fmla="*/ 43171 h 435128"/>
              <a:gd name="connsiteX2" fmla="*/ 308729 w 308893"/>
              <a:gd name="connsiteY2" fmla="*/ 14813 h 435128"/>
              <a:gd name="connsiteX3" fmla="*/ 280380 w 308893"/>
              <a:gd name="connsiteY3" fmla="*/ 25333 h 435128"/>
              <a:gd name="connsiteX4" fmla="*/ 274687 w 308893"/>
              <a:gd name="connsiteY4" fmla="*/ 32655 h 435128"/>
              <a:gd name="connsiteX5" fmla="*/ 268989 w 308893"/>
              <a:gd name="connsiteY5" fmla="*/ 25333 h 435128"/>
              <a:gd name="connsiteX6" fmla="*/ 240626 w 308893"/>
              <a:gd name="connsiteY6" fmla="*/ 14822 h 435128"/>
              <a:gd name="connsiteX7" fmla="*/ 248064 w 308893"/>
              <a:gd name="connsiteY7" fmla="*/ 39695 h 435128"/>
              <a:gd name="connsiteX8" fmla="*/ 194294 w 308893"/>
              <a:gd name="connsiteY8" fmla="*/ 30550 h 435128"/>
              <a:gd name="connsiteX9" fmla="*/ 157020 w 308893"/>
              <a:gd name="connsiteY9" fmla="*/ 178 h 435128"/>
              <a:gd name="connsiteX10" fmla="*/ 135501 w 308893"/>
              <a:gd name="connsiteY10" fmla="*/ 10928 h 435128"/>
              <a:gd name="connsiteX11" fmla="*/ 132866 w 308893"/>
              <a:gd name="connsiteY11" fmla="*/ 13471 h 435128"/>
              <a:gd name="connsiteX12" fmla="*/ 121558 w 308893"/>
              <a:gd name="connsiteY12" fmla="*/ 72861 h 435128"/>
              <a:gd name="connsiteX13" fmla="*/ 150592 w 308893"/>
              <a:gd name="connsiteY13" fmla="*/ 163173 h 435128"/>
              <a:gd name="connsiteX14" fmla="*/ 100832 w 308893"/>
              <a:gd name="connsiteY14" fmla="*/ 153406 h 435128"/>
              <a:gd name="connsiteX15" fmla="*/ 55166 w 308893"/>
              <a:gd name="connsiteY15" fmla="*/ 164169 h 435128"/>
              <a:gd name="connsiteX16" fmla="*/ 28130 w 308893"/>
              <a:gd name="connsiteY16" fmla="*/ 137128 h 435128"/>
              <a:gd name="connsiteX17" fmla="*/ 0 w 308893"/>
              <a:gd name="connsiteY17" fmla="*/ 198590 h 435128"/>
              <a:gd name="connsiteX18" fmla="*/ 82455 w 308893"/>
              <a:gd name="connsiteY18" fmla="*/ 280360 h 435128"/>
              <a:gd name="connsiteX19" fmla="*/ 87511 w 308893"/>
              <a:gd name="connsiteY19" fmla="*/ 281089 h 435128"/>
              <a:gd name="connsiteX20" fmla="*/ 87511 w 308893"/>
              <a:gd name="connsiteY20" fmla="*/ 422973 h 435128"/>
              <a:gd name="connsiteX21" fmla="*/ 99665 w 308893"/>
              <a:gd name="connsiteY21" fmla="*/ 435128 h 435128"/>
              <a:gd name="connsiteX22" fmla="*/ 136128 w 308893"/>
              <a:gd name="connsiteY22" fmla="*/ 435128 h 435128"/>
              <a:gd name="connsiteX23" fmla="*/ 148282 w 308893"/>
              <a:gd name="connsiteY23" fmla="*/ 422973 h 435128"/>
              <a:gd name="connsiteX24" fmla="*/ 136128 w 308893"/>
              <a:gd name="connsiteY24" fmla="*/ 410819 h 435128"/>
              <a:gd name="connsiteX25" fmla="*/ 111820 w 308893"/>
              <a:gd name="connsiteY25" fmla="*/ 410819 h 435128"/>
              <a:gd name="connsiteX26" fmla="*/ 111820 w 308893"/>
              <a:gd name="connsiteY26" fmla="*/ 281327 h 435128"/>
              <a:gd name="connsiteX27" fmla="*/ 194469 w 308893"/>
              <a:gd name="connsiteY27" fmla="*/ 194472 h 435128"/>
              <a:gd name="connsiteX28" fmla="*/ 193915 w 308893"/>
              <a:gd name="connsiteY28" fmla="*/ 192328 h 435128"/>
              <a:gd name="connsiteX29" fmla="*/ 191416 w 308893"/>
              <a:gd name="connsiteY29" fmla="*/ 178964 h 435128"/>
              <a:gd name="connsiteX30" fmla="*/ 153937 w 308893"/>
              <a:gd name="connsiteY30" fmla="*/ 62384 h 435128"/>
              <a:gd name="connsiteX31" fmla="*/ 152600 w 308893"/>
              <a:gd name="connsiteY31" fmla="*/ 53483 h 435128"/>
              <a:gd name="connsiteX32" fmla="*/ 258274 w 308893"/>
              <a:gd name="connsiteY32" fmla="*/ 53483 h 435128"/>
              <a:gd name="connsiteX33" fmla="*/ 287785 w 308893"/>
              <a:gd name="connsiteY33" fmla="*/ 50566 h 435128"/>
              <a:gd name="connsiteX34" fmla="*/ 274687 w 308893"/>
              <a:gd name="connsiteY34" fmla="*/ 150907 h 435128"/>
              <a:gd name="connsiteX35" fmla="*/ 243664 w 308893"/>
              <a:gd name="connsiteY35" fmla="*/ 119903 h 435128"/>
              <a:gd name="connsiteX36" fmla="*/ 274658 w 308893"/>
              <a:gd name="connsiteY36" fmla="*/ 65068 h 435128"/>
              <a:gd name="connsiteX37" fmla="*/ 274687 w 308893"/>
              <a:gd name="connsiteY37" fmla="*/ 150907 h 435128"/>
              <a:gd name="connsiteX0" fmla="*/ 287785 w 308893"/>
              <a:gd name="connsiteY0" fmla="*/ 50566 h 435128"/>
              <a:gd name="connsiteX1" fmla="*/ 298218 w 308893"/>
              <a:gd name="connsiteY1" fmla="*/ 43171 h 435128"/>
              <a:gd name="connsiteX2" fmla="*/ 308729 w 308893"/>
              <a:gd name="connsiteY2" fmla="*/ 14813 h 435128"/>
              <a:gd name="connsiteX3" fmla="*/ 280380 w 308893"/>
              <a:gd name="connsiteY3" fmla="*/ 25333 h 435128"/>
              <a:gd name="connsiteX4" fmla="*/ 274687 w 308893"/>
              <a:gd name="connsiteY4" fmla="*/ 32655 h 435128"/>
              <a:gd name="connsiteX5" fmla="*/ 268989 w 308893"/>
              <a:gd name="connsiteY5" fmla="*/ 25333 h 435128"/>
              <a:gd name="connsiteX6" fmla="*/ 240626 w 308893"/>
              <a:gd name="connsiteY6" fmla="*/ 14822 h 435128"/>
              <a:gd name="connsiteX7" fmla="*/ 248064 w 308893"/>
              <a:gd name="connsiteY7" fmla="*/ 39695 h 435128"/>
              <a:gd name="connsiteX8" fmla="*/ 194294 w 308893"/>
              <a:gd name="connsiteY8" fmla="*/ 30550 h 435128"/>
              <a:gd name="connsiteX9" fmla="*/ 157020 w 308893"/>
              <a:gd name="connsiteY9" fmla="*/ 178 h 435128"/>
              <a:gd name="connsiteX10" fmla="*/ 135501 w 308893"/>
              <a:gd name="connsiteY10" fmla="*/ 10928 h 435128"/>
              <a:gd name="connsiteX11" fmla="*/ 132866 w 308893"/>
              <a:gd name="connsiteY11" fmla="*/ 13471 h 435128"/>
              <a:gd name="connsiteX12" fmla="*/ 121558 w 308893"/>
              <a:gd name="connsiteY12" fmla="*/ 72861 h 435128"/>
              <a:gd name="connsiteX13" fmla="*/ 150592 w 308893"/>
              <a:gd name="connsiteY13" fmla="*/ 163173 h 435128"/>
              <a:gd name="connsiteX14" fmla="*/ 100832 w 308893"/>
              <a:gd name="connsiteY14" fmla="*/ 153406 h 435128"/>
              <a:gd name="connsiteX15" fmla="*/ 55166 w 308893"/>
              <a:gd name="connsiteY15" fmla="*/ 164169 h 435128"/>
              <a:gd name="connsiteX16" fmla="*/ 28130 w 308893"/>
              <a:gd name="connsiteY16" fmla="*/ 137128 h 435128"/>
              <a:gd name="connsiteX17" fmla="*/ 0 w 308893"/>
              <a:gd name="connsiteY17" fmla="*/ 198590 h 435128"/>
              <a:gd name="connsiteX18" fmla="*/ 82455 w 308893"/>
              <a:gd name="connsiteY18" fmla="*/ 280360 h 435128"/>
              <a:gd name="connsiteX19" fmla="*/ 87511 w 308893"/>
              <a:gd name="connsiteY19" fmla="*/ 281089 h 435128"/>
              <a:gd name="connsiteX20" fmla="*/ 87511 w 308893"/>
              <a:gd name="connsiteY20" fmla="*/ 422973 h 435128"/>
              <a:gd name="connsiteX21" fmla="*/ 99665 w 308893"/>
              <a:gd name="connsiteY21" fmla="*/ 435128 h 435128"/>
              <a:gd name="connsiteX22" fmla="*/ 136128 w 308893"/>
              <a:gd name="connsiteY22" fmla="*/ 435128 h 435128"/>
              <a:gd name="connsiteX23" fmla="*/ 148282 w 308893"/>
              <a:gd name="connsiteY23" fmla="*/ 422973 h 435128"/>
              <a:gd name="connsiteX24" fmla="*/ 136128 w 308893"/>
              <a:gd name="connsiteY24" fmla="*/ 410819 h 435128"/>
              <a:gd name="connsiteX25" fmla="*/ 111820 w 308893"/>
              <a:gd name="connsiteY25" fmla="*/ 410819 h 435128"/>
              <a:gd name="connsiteX26" fmla="*/ 111820 w 308893"/>
              <a:gd name="connsiteY26" fmla="*/ 281327 h 435128"/>
              <a:gd name="connsiteX27" fmla="*/ 194469 w 308893"/>
              <a:gd name="connsiteY27" fmla="*/ 194472 h 435128"/>
              <a:gd name="connsiteX28" fmla="*/ 193915 w 308893"/>
              <a:gd name="connsiteY28" fmla="*/ 192328 h 435128"/>
              <a:gd name="connsiteX29" fmla="*/ 191416 w 308893"/>
              <a:gd name="connsiteY29" fmla="*/ 178964 h 435128"/>
              <a:gd name="connsiteX30" fmla="*/ 153937 w 308893"/>
              <a:gd name="connsiteY30" fmla="*/ 62384 h 435128"/>
              <a:gd name="connsiteX31" fmla="*/ 152600 w 308893"/>
              <a:gd name="connsiteY31" fmla="*/ 53483 h 435128"/>
              <a:gd name="connsiteX32" fmla="*/ 258274 w 308893"/>
              <a:gd name="connsiteY32" fmla="*/ 53483 h 435128"/>
              <a:gd name="connsiteX33" fmla="*/ 287785 w 308893"/>
              <a:gd name="connsiteY33" fmla="*/ 50566 h 435128"/>
              <a:gd name="connsiteX34" fmla="*/ 274658 w 308893"/>
              <a:gd name="connsiteY34" fmla="*/ 65068 h 435128"/>
              <a:gd name="connsiteX35" fmla="*/ 243664 w 308893"/>
              <a:gd name="connsiteY35" fmla="*/ 119903 h 435128"/>
              <a:gd name="connsiteX36" fmla="*/ 274658 w 308893"/>
              <a:gd name="connsiteY36" fmla="*/ 65068 h 435128"/>
              <a:gd name="connsiteX0" fmla="*/ 287785 w 308893"/>
              <a:gd name="connsiteY0" fmla="*/ 50566 h 435128"/>
              <a:gd name="connsiteX1" fmla="*/ 298218 w 308893"/>
              <a:gd name="connsiteY1" fmla="*/ 43171 h 435128"/>
              <a:gd name="connsiteX2" fmla="*/ 308729 w 308893"/>
              <a:gd name="connsiteY2" fmla="*/ 14813 h 435128"/>
              <a:gd name="connsiteX3" fmla="*/ 280380 w 308893"/>
              <a:gd name="connsiteY3" fmla="*/ 25333 h 435128"/>
              <a:gd name="connsiteX4" fmla="*/ 274687 w 308893"/>
              <a:gd name="connsiteY4" fmla="*/ 32655 h 435128"/>
              <a:gd name="connsiteX5" fmla="*/ 268989 w 308893"/>
              <a:gd name="connsiteY5" fmla="*/ 25333 h 435128"/>
              <a:gd name="connsiteX6" fmla="*/ 240626 w 308893"/>
              <a:gd name="connsiteY6" fmla="*/ 14822 h 435128"/>
              <a:gd name="connsiteX7" fmla="*/ 248064 w 308893"/>
              <a:gd name="connsiteY7" fmla="*/ 39695 h 435128"/>
              <a:gd name="connsiteX8" fmla="*/ 194294 w 308893"/>
              <a:gd name="connsiteY8" fmla="*/ 30550 h 435128"/>
              <a:gd name="connsiteX9" fmla="*/ 157020 w 308893"/>
              <a:gd name="connsiteY9" fmla="*/ 178 h 435128"/>
              <a:gd name="connsiteX10" fmla="*/ 135501 w 308893"/>
              <a:gd name="connsiteY10" fmla="*/ 10928 h 435128"/>
              <a:gd name="connsiteX11" fmla="*/ 132866 w 308893"/>
              <a:gd name="connsiteY11" fmla="*/ 13471 h 435128"/>
              <a:gd name="connsiteX12" fmla="*/ 121558 w 308893"/>
              <a:gd name="connsiteY12" fmla="*/ 72861 h 435128"/>
              <a:gd name="connsiteX13" fmla="*/ 150592 w 308893"/>
              <a:gd name="connsiteY13" fmla="*/ 163173 h 435128"/>
              <a:gd name="connsiteX14" fmla="*/ 100832 w 308893"/>
              <a:gd name="connsiteY14" fmla="*/ 153406 h 435128"/>
              <a:gd name="connsiteX15" fmla="*/ 55166 w 308893"/>
              <a:gd name="connsiteY15" fmla="*/ 164169 h 435128"/>
              <a:gd name="connsiteX16" fmla="*/ 28130 w 308893"/>
              <a:gd name="connsiteY16" fmla="*/ 137128 h 435128"/>
              <a:gd name="connsiteX17" fmla="*/ 0 w 308893"/>
              <a:gd name="connsiteY17" fmla="*/ 198590 h 435128"/>
              <a:gd name="connsiteX18" fmla="*/ 82455 w 308893"/>
              <a:gd name="connsiteY18" fmla="*/ 280360 h 435128"/>
              <a:gd name="connsiteX19" fmla="*/ 87511 w 308893"/>
              <a:gd name="connsiteY19" fmla="*/ 281089 h 435128"/>
              <a:gd name="connsiteX20" fmla="*/ 87511 w 308893"/>
              <a:gd name="connsiteY20" fmla="*/ 422973 h 435128"/>
              <a:gd name="connsiteX21" fmla="*/ 99665 w 308893"/>
              <a:gd name="connsiteY21" fmla="*/ 435128 h 435128"/>
              <a:gd name="connsiteX22" fmla="*/ 136128 w 308893"/>
              <a:gd name="connsiteY22" fmla="*/ 435128 h 435128"/>
              <a:gd name="connsiteX23" fmla="*/ 148282 w 308893"/>
              <a:gd name="connsiteY23" fmla="*/ 422973 h 435128"/>
              <a:gd name="connsiteX24" fmla="*/ 136128 w 308893"/>
              <a:gd name="connsiteY24" fmla="*/ 410819 h 435128"/>
              <a:gd name="connsiteX25" fmla="*/ 111820 w 308893"/>
              <a:gd name="connsiteY25" fmla="*/ 410819 h 435128"/>
              <a:gd name="connsiteX26" fmla="*/ 111820 w 308893"/>
              <a:gd name="connsiteY26" fmla="*/ 281327 h 435128"/>
              <a:gd name="connsiteX27" fmla="*/ 194469 w 308893"/>
              <a:gd name="connsiteY27" fmla="*/ 194472 h 435128"/>
              <a:gd name="connsiteX28" fmla="*/ 193915 w 308893"/>
              <a:gd name="connsiteY28" fmla="*/ 192328 h 435128"/>
              <a:gd name="connsiteX29" fmla="*/ 191416 w 308893"/>
              <a:gd name="connsiteY29" fmla="*/ 178964 h 435128"/>
              <a:gd name="connsiteX30" fmla="*/ 153937 w 308893"/>
              <a:gd name="connsiteY30" fmla="*/ 62384 h 435128"/>
              <a:gd name="connsiteX31" fmla="*/ 152600 w 308893"/>
              <a:gd name="connsiteY31" fmla="*/ 53483 h 435128"/>
              <a:gd name="connsiteX32" fmla="*/ 258274 w 308893"/>
              <a:gd name="connsiteY32" fmla="*/ 53483 h 435128"/>
              <a:gd name="connsiteX33" fmla="*/ 287785 w 308893"/>
              <a:gd name="connsiteY33" fmla="*/ 50566 h 435128"/>
              <a:gd name="connsiteX0" fmla="*/ 287785 w 308893"/>
              <a:gd name="connsiteY0" fmla="*/ 50566 h 435128"/>
              <a:gd name="connsiteX1" fmla="*/ 298218 w 308893"/>
              <a:gd name="connsiteY1" fmla="*/ 43171 h 435128"/>
              <a:gd name="connsiteX2" fmla="*/ 308729 w 308893"/>
              <a:gd name="connsiteY2" fmla="*/ 14813 h 435128"/>
              <a:gd name="connsiteX3" fmla="*/ 280380 w 308893"/>
              <a:gd name="connsiteY3" fmla="*/ 25333 h 435128"/>
              <a:gd name="connsiteX4" fmla="*/ 274687 w 308893"/>
              <a:gd name="connsiteY4" fmla="*/ 32655 h 435128"/>
              <a:gd name="connsiteX5" fmla="*/ 268989 w 308893"/>
              <a:gd name="connsiteY5" fmla="*/ 25333 h 435128"/>
              <a:gd name="connsiteX6" fmla="*/ 248064 w 308893"/>
              <a:gd name="connsiteY6" fmla="*/ 39695 h 435128"/>
              <a:gd name="connsiteX7" fmla="*/ 194294 w 308893"/>
              <a:gd name="connsiteY7" fmla="*/ 30550 h 435128"/>
              <a:gd name="connsiteX8" fmla="*/ 157020 w 308893"/>
              <a:gd name="connsiteY8" fmla="*/ 178 h 435128"/>
              <a:gd name="connsiteX9" fmla="*/ 135501 w 308893"/>
              <a:gd name="connsiteY9" fmla="*/ 10928 h 435128"/>
              <a:gd name="connsiteX10" fmla="*/ 132866 w 308893"/>
              <a:gd name="connsiteY10" fmla="*/ 13471 h 435128"/>
              <a:gd name="connsiteX11" fmla="*/ 121558 w 308893"/>
              <a:gd name="connsiteY11" fmla="*/ 72861 h 435128"/>
              <a:gd name="connsiteX12" fmla="*/ 150592 w 308893"/>
              <a:gd name="connsiteY12" fmla="*/ 163173 h 435128"/>
              <a:gd name="connsiteX13" fmla="*/ 100832 w 308893"/>
              <a:gd name="connsiteY13" fmla="*/ 153406 h 435128"/>
              <a:gd name="connsiteX14" fmla="*/ 55166 w 308893"/>
              <a:gd name="connsiteY14" fmla="*/ 164169 h 435128"/>
              <a:gd name="connsiteX15" fmla="*/ 28130 w 308893"/>
              <a:gd name="connsiteY15" fmla="*/ 137128 h 435128"/>
              <a:gd name="connsiteX16" fmla="*/ 0 w 308893"/>
              <a:gd name="connsiteY16" fmla="*/ 198590 h 435128"/>
              <a:gd name="connsiteX17" fmla="*/ 82455 w 308893"/>
              <a:gd name="connsiteY17" fmla="*/ 280360 h 435128"/>
              <a:gd name="connsiteX18" fmla="*/ 87511 w 308893"/>
              <a:gd name="connsiteY18" fmla="*/ 281089 h 435128"/>
              <a:gd name="connsiteX19" fmla="*/ 87511 w 308893"/>
              <a:gd name="connsiteY19" fmla="*/ 422973 h 435128"/>
              <a:gd name="connsiteX20" fmla="*/ 99665 w 308893"/>
              <a:gd name="connsiteY20" fmla="*/ 435128 h 435128"/>
              <a:gd name="connsiteX21" fmla="*/ 136128 w 308893"/>
              <a:gd name="connsiteY21" fmla="*/ 435128 h 435128"/>
              <a:gd name="connsiteX22" fmla="*/ 148282 w 308893"/>
              <a:gd name="connsiteY22" fmla="*/ 422973 h 435128"/>
              <a:gd name="connsiteX23" fmla="*/ 136128 w 308893"/>
              <a:gd name="connsiteY23" fmla="*/ 410819 h 435128"/>
              <a:gd name="connsiteX24" fmla="*/ 111820 w 308893"/>
              <a:gd name="connsiteY24" fmla="*/ 410819 h 435128"/>
              <a:gd name="connsiteX25" fmla="*/ 111820 w 308893"/>
              <a:gd name="connsiteY25" fmla="*/ 281327 h 435128"/>
              <a:gd name="connsiteX26" fmla="*/ 194469 w 308893"/>
              <a:gd name="connsiteY26" fmla="*/ 194472 h 435128"/>
              <a:gd name="connsiteX27" fmla="*/ 193915 w 308893"/>
              <a:gd name="connsiteY27" fmla="*/ 192328 h 435128"/>
              <a:gd name="connsiteX28" fmla="*/ 191416 w 308893"/>
              <a:gd name="connsiteY28" fmla="*/ 178964 h 435128"/>
              <a:gd name="connsiteX29" fmla="*/ 153937 w 308893"/>
              <a:gd name="connsiteY29" fmla="*/ 62384 h 435128"/>
              <a:gd name="connsiteX30" fmla="*/ 152600 w 308893"/>
              <a:gd name="connsiteY30" fmla="*/ 53483 h 435128"/>
              <a:gd name="connsiteX31" fmla="*/ 258274 w 308893"/>
              <a:gd name="connsiteY31" fmla="*/ 53483 h 435128"/>
              <a:gd name="connsiteX32" fmla="*/ 287785 w 308893"/>
              <a:gd name="connsiteY32" fmla="*/ 50566 h 435128"/>
              <a:gd name="connsiteX0" fmla="*/ 287785 w 298218"/>
              <a:gd name="connsiteY0" fmla="*/ 50566 h 435128"/>
              <a:gd name="connsiteX1" fmla="*/ 298218 w 298218"/>
              <a:gd name="connsiteY1" fmla="*/ 43171 h 435128"/>
              <a:gd name="connsiteX2" fmla="*/ 280380 w 298218"/>
              <a:gd name="connsiteY2" fmla="*/ 25333 h 435128"/>
              <a:gd name="connsiteX3" fmla="*/ 274687 w 298218"/>
              <a:gd name="connsiteY3" fmla="*/ 32655 h 435128"/>
              <a:gd name="connsiteX4" fmla="*/ 268989 w 298218"/>
              <a:gd name="connsiteY4" fmla="*/ 25333 h 435128"/>
              <a:gd name="connsiteX5" fmla="*/ 248064 w 298218"/>
              <a:gd name="connsiteY5" fmla="*/ 39695 h 435128"/>
              <a:gd name="connsiteX6" fmla="*/ 194294 w 298218"/>
              <a:gd name="connsiteY6" fmla="*/ 30550 h 435128"/>
              <a:gd name="connsiteX7" fmla="*/ 157020 w 298218"/>
              <a:gd name="connsiteY7" fmla="*/ 178 h 435128"/>
              <a:gd name="connsiteX8" fmla="*/ 135501 w 298218"/>
              <a:gd name="connsiteY8" fmla="*/ 10928 h 435128"/>
              <a:gd name="connsiteX9" fmla="*/ 132866 w 298218"/>
              <a:gd name="connsiteY9" fmla="*/ 13471 h 435128"/>
              <a:gd name="connsiteX10" fmla="*/ 121558 w 298218"/>
              <a:gd name="connsiteY10" fmla="*/ 72861 h 435128"/>
              <a:gd name="connsiteX11" fmla="*/ 150592 w 298218"/>
              <a:gd name="connsiteY11" fmla="*/ 163173 h 435128"/>
              <a:gd name="connsiteX12" fmla="*/ 100832 w 298218"/>
              <a:gd name="connsiteY12" fmla="*/ 153406 h 435128"/>
              <a:gd name="connsiteX13" fmla="*/ 55166 w 298218"/>
              <a:gd name="connsiteY13" fmla="*/ 164169 h 435128"/>
              <a:gd name="connsiteX14" fmla="*/ 28130 w 298218"/>
              <a:gd name="connsiteY14" fmla="*/ 137128 h 435128"/>
              <a:gd name="connsiteX15" fmla="*/ 0 w 298218"/>
              <a:gd name="connsiteY15" fmla="*/ 198590 h 435128"/>
              <a:gd name="connsiteX16" fmla="*/ 82455 w 298218"/>
              <a:gd name="connsiteY16" fmla="*/ 280360 h 435128"/>
              <a:gd name="connsiteX17" fmla="*/ 87511 w 298218"/>
              <a:gd name="connsiteY17" fmla="*/ 281089 h 435128"/>
              <a:gd name="connsiteX18" fmla="*/ 87511 w 298218"/>
              <a:gd name="connsiteY18" fmla="*/ 422973 h 435128"/>
              <a:gd name="connsiteX19" fmla="*/ 99665 w 298218"/>
              <a:gd name="connsiteY19" fmla="*/ 435128 h 435128"/>
              <a:gd name="connsiteX20" fmla="*/ 136128 w 298218"/>
              <a:gd name="connsiteY20" fmla="*/ 435128 h 435128"/>
              <a:gd name="connsiteX21" fmla="*/ 148282 w 298218"/>
              <a:gd name="connsiteY21" fmla="*/ 422973 h 435128"/>
              <a:gd name="connsiteX22" fmla="*/ 136128 w 298218"/>
              <a:gd name="connsiteY22" fmla="*/ 410819 h 435128"/>
              <a:gd name="connsiteX23" fmla="*/ 111820 w 298218"/>
              <a:gd name="connsiteY23" fmla="*/ 410819 h 435128"/>
              <a:gd name="connsiteX24" fmla="*/ 111820 w 298218"/>
              <a:gd name="connsiteY24" fmla="*/ 281327 h 435128"/>
              <a:gd name="connsiteX25" fmla="*/ 194469 w 298218"/>
              <a:gd name="connsiteY25" fmla="*/ 194472 h 435128"/>
              <a:gd name="connsiteX26" fmla="*/ 193915 w 298218"/>
              <a:gd name="connsiteY26" fmla="*/ 192328 h 435128"/>
              <a:gd name="connsiteX27" fmla="*/ 191416 w 298218"/>
              <a:gd name="connsiteY27" fmla="*/ 178964 h 435128"/>
              <a:gd name="connsiteX28" fmla="*/ 153937 w 298218"/>
              <a:gd name="connsiteY28" fmla="*/ 62384 h 435128"/>
              <a:gd name="connsiteX29" fmla="*/ 152600 w 298218"/>
              <a:gd name="connsiteY29" fmla="*/ 53483 h 435128"/>
              <a:gd name="connsiteX30" fmla="*/ 258274 w 298218"/>
              <a:gd name="connsiteY30" fmla="*/ 53483 h 435128"/>
              <a:gd name="connsiteX31" fmla="*/ 287785 w 298218"/>
              <a:gd name="connsiteY31" fmla="*/ 50566 h 435128"/>
              <a:gd name="connsiteX0" fmla="*/ 287785 w 298218"/>
              <a:gd name="connsiteY0" fmla="*/ 50566 h 435128"/>
              <a:gd name="connsiteX1" fmla="*/ 298218 w 298218"/>
              <a:gd name="connsiteY1" fmla="*/ 43171 h 435128"/>
              <a:gd name="connsiteX2" fmla="*/ 280380 w 298218"/>
              <a:gd name="connsiteY2" fmla="*/ 25333 h 435128"/>
              <a:gd name="connsiteX3" fmla="*/ 274687 w 298218"/>
              <a:gd name="connsiteY3" fmla="*/ 32655 h 435128"/>
              <a:gd name="connsiteX4" fmla="*/ 248064 w 298218"/>
              <a:gd name="connsiteY4" fmla="*/ 39695 h 435128"/>
              <a:gd name="connsiteX5" fmla="*/ 194294 w 298218"/>
              <a:gd name="connsiteY5" fmla="*/ 30550 h 435128"/>
              <a:gd name="connsiteX6" fmla="*/ 157020 w 298218"/>
              <a:gd name="connsiteY6" fmla="*/ 178 h 435128"/>
              <a:gd name="connsiteX7" fmla="*/ 135501 w 298218"/>
              <a:gd name="connsiteY7" fmla="*/ 10928 h 435128"/>
              <a:gd name="connsiteX8" fmla="*/ 132866 w 298218"/>
              <a:gd name="connsiteY8" fmla="*/ 13471 h 435128"/>
              <a:gd name="connsiteX9" fmla="*/ 121558 w 298218"/>
              <a:gd name="connsiteY9" fmla="*/ 72861 h 435128"/>
              <a:gd name="connsiteX10" fmla="*/ 150592 w 298218"/>
              <a:gd name="connsiteY10" fmla="*/ 163173 h 435128"/>
              <a:gd name="connsiteX11" fmla="*/ 100832 w 298218"/>
              <a:gd name="connsiteY11" fmla="*/ 153406 h 435128"/>
              <a:gd name="connsiteX12" fmla="*/ 55166 w 298218"/>
              <a:gd name="connsiteY12" fmla="*/ 164169 h 435128"/>
              <a:gd name="connsiteX13" fmla="*/ 28130 w 298218"/>
              <a:gd name="connsiteY13" fmla="*/ 137128 h 435128"/>
              <a:gd name="connsiteX14" fmla="*/ 0 w 298218"/>
              <a:gd name="connsiteY14" fmla="*/ 198590 h 435128"/>
              <a:gd name="connsiteX15" fmla="*/ 82455 w 298218"/>
              <a:gd name="connsiteY15" fmla="*/ 280360 h 435128"/>
              <a:gd name="connsiteX16" fmla="*/ 87511 w 298218"/>
              <a:gd name="connsiteY16" fmla="*/ 281089 h 435128"/>
              <a:gd name="connsiteX17" fmla="*/ 87511 w 298218"/>
              <a:gd name="connsiteY17" fmla="*/ 422973 h 435128"/>
              <a:gd name="connsiteX18" fmla="*/ 99665 w 298218"/>
              <a:gd name="connsiteY18" fmla="*/ 435128 h 435128"/>
              <a:gd name="connsiteX19" fmla="*/ 136128 w 298218"/>
              <a:gd name="connsiteY19" fmla="*/ 435128 h 435128"/>
              <a:gd name="connsiteX20" fmla="*/ 148282 w 298218"/>
              <a:gd name="connsiteY20" fmla="*/ 422973 h 435128"/>
              <a:gd name="connsiteX21" fmla="*/ 136128 w 298218"/>
              <a:gd name="connsiteY21" fmla="*/ 410819 h 435128"/>
              <a:gd name="connsiteX22" fmla="*/ 111820 w 298218"/>
              <a:gd name="connsiteY22" fmla="*/ 410819 h 435128"/>
              <a:gd name="connsiteX23" fmla="*/ 111820 w 298218"/>
              <a:gd name="connsiteY23" fmla="*/ 281327 h 435128"/>
              <a:gd name="connsiteX24" fmla="*/ 194469 w 298218"/>
              <a:gd name="connsiteY24" fmla="*/ 194472 h 435128"/>
              <a:gd name="connsiteX25" fmla="*/ 193915 w 298218"/>
              <a:gd name="connsiteY25" fmla="*/ 192328 h 435128"/>
              <a:gd name="connsiteX26" fmla="*/ 191416 w 298218"/>
              <a:gd name="connsiteY26" fmla="*/ 178964 h 435128"/>
              <a:gd name="connsiteX27" fmla="*/ 153937 w 298218"/>
              <a:gd name="connsiteY27" fmla="*/ 62384 h 435128"/>
              <a:gd name="connsiteX28" fmla="*/ 152600 w 298218"/>
              <a:gd name="connsiteY28" fmla="*/ 53483 h 435128"/>
              <a:gd name="connsiteX29" fmla="*/ 258274 w 298218"/>
              <a:gd name="connsiteY29" fmla="*/ 53483 h 435128"/>
              <a:gd name="connsiteX30" fmla="*/ 287785 w 298218"/>
              <a:gd name="connsiteY30" fmla="*/ 50566 h 435128"/>
              <a:gd name="connsiteX0" fmla="*/ 287785 w 298218"/>
              <a:gd name="connsiteY0" fmla="*/ 50566 h 435128"/>
              <a:gd name="connsiteX1" fmla="*/ 298218 w 298218"/>
              <a:gd name="connsiteY1" fmla="*/ 43171 h 435128"/>
              <a:gd name="connsiteX2" fmla="*/ 280380 w 298218"/>
              <a:gd name="connsiteY2" fmla="*/ 25333 h 435128"/>
              <a:gd name="connsiteX3" fmla="*/ 248064 w 298218"/>
              <a:gd name="connsiteY3" fmla="*/ 39695 h 435128"/>
              <a:gd name="connsiteX4" fmla="*/ 194294 w 298218"/>
              <a:gd name="connsiteY4" fmla="*/ 30550 h 435128"/>
              <a:gd name="connsiteX5" fmla="*/ 157020 w 298218"/>
              <a:gd name="connsiteY5" fmla="*/ 178 h 435128"/>
              <a:gd name="connsiteX6" fmla="*/ 135501 w 298218"/>
              <a:gd name="connsiteY6" fmla="*/ 10928 h 435128"/>
              <a:gd name="connsiteX7" fmla="*/ 132866 w 298218"/>
              <a:gd name="connsiteY7" fmla="*/ 13471 h 435128"/>
              <a:gd name="connsiteX8" fmla="*/ 121558 w 298218"/>
              <a:gd name="connsiteY8" fmla="*/ 72861 h 435128"/>
              <a:gd name="connsiteX9" fmla="*/ 150592 w 298218"/>
              <a:gd name="connsiteY9" fmla="*/ 163173 h 435128"/>
              <a:gd name="connsiteX10" fmla="*/ 100832 w 298218"/>
              <a:gd name="connsiteY10" fmla="*/ 153406 h 435128"/>
              <a:gd name="connsiteX11" fmla="*/ 55166 w 298218"/>
              <a:gd name="connsiteY11" fmla="*/ 164169 h 435128"/>
              <a:gd name="connsiteX12" fmla="*/ 28130 w 298218"/>
              <a:gd name="connsiteY12" fmla="*/ 137128 h 435128"/>
              <a:gd name="connsiteX13" fmla="*/ 0 w 298218"/>
              <a:gd name="connsiteY13" fmla="*/ 198590 h 435128"/>
              <a:gd name="connsiteX14" fmla="*/ 82455 w 298218"/>
              <a:gd name="connsiteY14" fmla="*/ 280360 h 435128"/>
              <a:gd name="connsiteX15" fmla="*/ 87511 w 298218"/>
              <a:gd name="connsiteY15" fmla="*/ 281089 h 435128"/>
              <a:gd name="connsiteX16" fmla="*/ 87511 w 298218"/>
              <a:gd name="connsiteY16" fmla="*/ 422973 h 435128"/>
              <a:gd name="connsiteX17" fmla="*/ 99665 w 298218"/>
              <a:gd name="connsiteY17" fmla="*/ 435128 h 435128"/>
              <a:gd name="connsiteX18" fmla="*/ 136128 w 298218"/>
              <a:gd name="connsiteY18" fmla="*/ 435128 h 435128"/>
              <a:gd name="connsiteX19" fmla="*/ 148282 w 298218"/>
              <a:gd name="connsiteY19" fmla="*/ 422973 h 435128"/>
              <a:gd name="connsiteX20" fmla="*/ 136128 w 298218"/>
              <a:gd name="connsiteY20" fmla="*/ 410819 h 435128"/>
              <a:gd name="connsiteX21" fmla="*/ 111820 w 298218"/>
              <a:gd name="connsiteY21" fmla="*/ 410819 h 435128"/>
              <a:gd name="connsiteX22" fmla="*/ 111820 w 298218"/>
              <a:gd name="connsiteY22" fmla="*/ 281327 h 435128"/>
              <a:gd name="connsiteX23" fmla="*/ 194469 w 298218"/>
              <a:gd name="connsiteY23" fmla="*/ 194472 h 435128"/>
              <a:gd name="connsiteX24" fmla="*/ 193915 w 298218"/>
              <a:gd name="connsiteY24" fmla="*/ 192328 h 435128"/>
              <a:gd name="connsiteX25" fmla="*/ 191416 w 298218"/>
              <a:gd name="connsiteY25" fmla="*/ 178964 h 435128"/>
              <a:gd name="connsiteX26" fmla="*/ 153937 w 298218"/>
              <a:gd name="connsiteY26" fmla="*/ 62384 h 435128"/>
              <a:gd name="connsiteX27" fmla="*/ 152600 w 298218"/>
              <a:gd name="connsiteY27" fmla="*/ 53483 h 435128"/>
              <a:gd name="connsiteX28" fmla="*/ 258274 w 298218"/>
              <a:gd name="connsiteY28" fmla="*/ 53483 h 435128"/>
              <a:gd name="connsiteX29" fmla="*/ 287785 w 298218"/>
              <a:gd name="connsiteY29" fmla="*/ 50566 h 435128"/>
              <a:gd name="connsiteX0" fmla="*/ 287785 w 298218"/>
              <a:gd name="connsiteY0" fmla="*/ 50566 h 435128"/>
              <a:gd name="connsiteX1" fmla="*/ 298218 w 298218"/>
              <a:gd name="connsiteY1" fmla="*/ 43171 h 435128"/>
              <a:gd name="connsiteX2" fmla="*/ 248064 w 298218"/>
              <a:gd name="connsiteY2" fmla="*/ 39695 h 435128"/>
              <a:gd name="connsiteX3" fmla="*/ 194294 w 298218"/>
              <a:gd name="connsiteY3" fmla="*/ 30550 h 435128"/>
              <a:gd name="connsiteX4" fmla="*/ 157020 w 298218"/>
              <a:gd name="connsiteY4" fmla="*/ 178 h 435128"/>
              <a:gd name="connsiteX5" fmla="*/ 135501 w 298218"/>
              <a:gd name="connsiteY5" fmla="*/ 10928 h 435128"/>
              <a:gd name="connsiteX6" fmla="*/ 132866 w 298218"/>
              <a:gd name="connsiteY6" fmla="*/ 13471 h 435128"/>
              <a:gd name="connsiteX7" fmla="*/ 121558 w 298218"/>
              <a:gd name="connsiteY7" fmla="*/ 72861 h 435128"/>
              <a:gd name="connsiteX8" fmla="*/ 150592 w 298218"/>
              <a:gd name="connsiteY8" fmla="*/ 163173 h 435128"/>
              <a:gd name="connsiteX9" fmla="*/ 100832 w 298218"/>
              <a:gd name="connsiteY9" fmla="*/ 153406 h 435128"/>
              <a:gd name="connsiteX10" fmla="*/ 55166 w 298218"/>
              <a:gd name="connsiteY10" fmla="*/ 164169 h 435128"/>
              <a:gd name="connsiteX11" fmla="*/ 28130 w 298218"/>
              <a:gd name="connsiteY11" fmla="*/ 137128 h 435128"/>
              <a:gd name="connsiteX12" fmla="*/ 0 w 298218"/>
              <a:gd name="connsiteY12" fmla="*/ 198590 h 435128"/>
              <a:gd name="connsiteX13" fmla="*/ 82455 w 298218"/>
              <a:gd name="connsiteY13" fmla="*/ 280360 h 435128"/>
              <a:gd name="connsiteX14" fmla="*/ 87511 w 298218"/>
              <a:gd name="connsiteY14" fmla="*/ 281089 h 435128"/>
              <a:gd name="connsiteX15" fmla="*/ 87511 w 298218"/>
              <a:gd name="connsiteY15" fmla="*/ 422973 h 435128"/>
              <a:gd name="connsiteX16" fmla="*/ 99665 w 298218"/>
              <a:gd name="connsiteY16" fmla="*/ 435128 h 435128"/>
              <a:gd name="connsiteX17" fmla="*/ 136128 w 298218"/>
              <a:gd name="connsiteY17" fmla="*/ 435128 h 435128"/>
              <a:gd name="connsiteX18" fmla="*/ 148282 w 298218"/>
              <a:gd name="connsiteY18" fmla="*/ 422973 h 435128"/>
              <a:gd name="connsiteX19" fmla="*/ 136128 w 298218"/>
              <a:gd name="connsiteY19" fmla="*/ 410819 h 435128"/>
              <a:gd name="connsiteX20" fmla="*/ 111820 w 298218"/>
              <a:gd name="connsiteY20" fmla="*/ 410819 h 435128"/>
              <a:gd name="connsiteX21" fmla="*/ 111820 w 298218"/>
              <a:gd name="connsiteY21" fmla="*/ 281327 h 435128"/>
              <a:gd name="connsiteX22" fmla="*/ 194469 w 298218"/>
              <a:gd name="connsiteY22" fmla="*/ 194472 h 435128"/>
              <a:gd name="connsiteX23" fmla="*/ 193915 w 298218"/>
              <a:gd name="connsiteY23" fmla="*/ 192328 h 435128"/>
              <a:gd name="connsiteX24" fmla="*/ 191416 w 298218"/>
              <a:gd name="connsiteY24" fmla="*/ 178964 h 435128"/>
              <a:gd name="connsiteX25" fmla="*/ 153937 w 298218"/>
              <a:gd name="connsiteY25" fmla="*/ 62384 h 435128"/>
              <a:gd name="connsiteX26" fmla="*/ 152600 w 298218"/>
              <a:gd name="connsiteY26" fmla="*/ 53483 h 435128"/>
              <a:gd name="connsiteX27" fmla="*/ 258274 w 298218"/>
              <a:gd name="connsiteY27" fmla="*/ 53483 h 435128"/>
              <a:gd name="connsiteX28" fmla="*/ 287785 w 298218"/>
              <a:gd name="connsiteY28" fmla="*/ 50566 h 4351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298218" h="435128">
                <a:moveTo>
                  <a:pt x="287785" y="50566"/>
                </a:moveTo>
                <a:cubicBezTo>
                  <a:pt x="291657" y="48711"/>
                  <a:pt x="295186" y="46210"/>
                  <a:pt x="298218" y="43171"/>
                </a:cubicBezTo>
                <a:cubicBezTo>
                  <a:pt x="291598" y="41359"/>
                  <a:pt x="265385" y="41799"/>
                  <a:pt x="248064" y="39695"/>
                </a:cubicBezTo>
                <a:cubicBezTo>
                  <a:pt x="230403" y="35265"/>
                  <a:pt x="212426" y="32207"/>
                  <a:pt x="194294" y="30550"/>
                </a:cubicBezTo>
                <a:cubicBezTo>
                  <a:pt x="192388" y="11870"/>
                  <a:pt x="175700" y="-1728"/>
                  <a:pt x="157020" y="178"/>
                </a:cubicBezTo>
                <a:cubicBezTo>
                  <a:pt x="148777" y="1019"/>
                  <a:pt x="141125" y="4842"/>
                  <a:pt x="135501" y="10928"/>
                </a:cubicBezTo>
                <a:cubicBezTo>
                  <a:pt x="134534" y="11679"/>
                  <a:pt x="133651" y="12531"/>
                  <a:pt x="132866" y="13471"/>
                </a:cubicBezTo>
                <a:cubicBezTo>
                  <a:pt x="119275" y="30072"/>
                  <a:pt x="115019" y="52427"/>
                  <a:pt x="121558" y="72861"/>
                </a:cubicBezTo>
                <a:lnTo>
                  <a:pt x="150592" y="163173"/>
                </a:lnTo>
                <a:cubicBezTo>
                  <a:pt x="134744" y="156895"/>
                  <a:pt x="117877" y="153584"/>
                  <a:pt x="100832" y="153406"/>
                </a:cubicBezTo>
                <a:cubicBezTo>
                  <a:pt x="84962" y="153234"/>
                  <a:pt x="69289" y="156928"/>
                  <a:pt x="55166" y="164169"/>
                </a:cubicBezTo>
                <a:lnTo>
                  <a:pt x="28130" y="137128"/>
                </a:lnTo>
                <a:cubicBezTo>
                  <a:pt x="10269" y="152556"/>
                  <a:pt x="2" y="174989"/>
                  <a:pt x="0" y="198590"/>
                </a:cubicBezTo>
                <a:cubicBezTo>
                  <a:pt x="241" y="243918"/>
                  <a:pt x="37127" y="280497"/>
                  <a:pt x="82455" y="280360"/>
                </a:cubicBezTo>
                <a:cubicBezTo>
                  <a:pt x="84117" y="280656"/>
                  <a:pt x="85809" y="280875"/>
                  <a:pt x="87511" y="281089"/>
                </a:cubicBezTo>
                <a:lnTo>
                  <a:pt x="87511" y="422973"/>
                </a:lnTo>
                <a:cubicBezTo>
                  <a:pt x="87511" y="429686"/>
                  <a:pt x="92953" y="435128"/>
                  <a:pt x="99665" y="435128"/>
                </a:cubicBezTo>
                <a:lnTo>
                  <a:pt x="136128" y="435128"/>
                </a:lnTo>
                <a:cubicBezTo>
                  <a:pt x="142841" y="435128"/>
                  <a:pt x="148282" y="429686"/>
                  <a:pt x="148282" y="422973"/>
                </a:cubicBezTo>
                <a:cubicBezTo>
                  <a:pt x="148282" y="416261"/>
                  <a:pt x="142841" y="410819"/>
                  <a:pt x="136128" y="410819"/>
                </a:cubicBezTo>
                <a:lnTo>
                  <a:pt x="111820" y="410819"/>
                </a:lnTo>
                <a:lnTo>
                  <a:pt x="111820" y="281327"/>
                </a:lnTo>
                <a:cubicBezTo>
                  <a:pt x="154360" y="276465"/>
                  <a:pt x="194469" y="243722"/>
                  <a:pt x="194469" y="194472"/>
                </a:cubicBezTo>
                <a:cubicBezTo>
                  <a:pt x="194433" y="193727"/>
                  <a:pt x="194245" y="192997"/>
                  <a:pt x="193915" y="192328"/>
                </a:cubicBezTo>
                <a:cubicBezTo>
                  <a:pt x="193647" y="187786"/>
                  <a:pt x="192807" y="183296"/>
                  <a:pt x="191416" y="178964"/>
                </a:cubicBezTo>
                <a:lnTo>
                  <a:pt x="153937" y="62384"/>
                </a:lnTo>
                <a:cubicBezTo>
                  <a:pt x="153023" y="59506"/>
                  <a:pt x="152572" y="56502"/>
                  <a:pt x="152600" y="53483"/>
                </a:cubicBezTo>
                <a:lnTo>
                  <a:pt x="258274" y="53483"/>
                </a:lnTo>
                <a:cubicBezTo>
                  <a:pt x="280805" y="52997"/>
                  <a:pt x="281128" y="52285"/>
                  <a:pt x="287785" y="50566"/>
                </a:cubicBezTo>
                <a:close/>
              </a:path>
            </a:pathLst>
          </a:custGeom>
          <a:solidFill>
            <a:srgbClr val="000000"/>
          </a:solidFill>
          <a:ln w="4862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fr-BE"/>
          </a:p>
        </p:txBody>
      </p:sp>
      <p:sp>
        <p:nvSpPr>
          <p:cNvPr id="122" name="Graphique 35" descr="Cigogne bébé avec un remplissage uni">
            <a:extLst>
              <a:ext uri="{FF2B5EF4-FFF2-40B4-BE49-F238E27FC236}">
                <a16:creationId xmlns:a16="http://schemas.microsoft.com/office/drawing/2014/main" id="{2638D90C-61B1-4764-98FB-BE61B4D3604C}"/>
              </a:ext>
            </a:extLst>
          </p:cNvPr>
          <p:cNvSpPr/>
          <p:nvPr/>
        </p:nvSpPr>
        <p:spPr>
          <a:xfrm>
            <a:off x="3942991" y="2594862"/>
            <a:ext cx="224231" cy="316230"/>
          </a:xfrm>
          <a:custGeom>
            <a:avLst/>
            <a:gdLst>
              <a:gd name="connsiteX0" fmla="*/ 287785 w 340320"/>
              <a:gd name="connsiteY0" fmla="*/ 50566 h 435127"/>
              <a:gd name="connsiteX1" fmla="*/ 298218 w 340320"/>
              <a:gd name="connsiteY1" fmla="*/ 43171 h 435127"/>
              <a:gd name="connsiteX2" fmla="*/ 308729 w 340320"/>
              <a:gd name="connsiteY2" fmla="*/ 14813 h 435127"/>
              <a:gd name="connsiteX3" fmla="*/ 280380 w 340320"/>
              <a:gd name="connsiteY3" fmla="*/ 25333 h 435127"/>
              <a:gd name="connsiteX4" fmla="*/ 274687 w 340320"/>
              <a:gd name="connsiteY4" fmla="*/ 32655 h 435127"/>
              <a:gd name="connsiteX5" fmla="*/ 268989 w 340320"/>
              <a:gd name="connsiteY5" fmla="*/ 25333 h 435127"/>
              <a:gd name="connsiteX6" fmla="*/ 240626 w 340320"/>
              <a:gd name="connsiteY6" fmla="*/ 14822 h 435127"/>
              <a:gd name="connsiteX7" fmla="*/ 248064 w 340320"/>
              <a:gd name="connsiteY7" fmla="*/ 39695 h 435127"/>
              <a:gd name="connsiteX8" fmla="*/ 194294 w 340320"/>
              <a:gd name="connsiteY8" fmla="*/ 30550 h 435127"/>
              <a:gd name="connsiteX9" fmla="*/ 157020 w 340320"/>
              <a:gd name="connsiteY9" fmla="*/ 178 h 435127"/>
              <a:gd name="connsiteX10" fmla="*/ 135501 w 340320"/>
              <a:gd name="connsiteY10" fmla="*/ 10928 h 435127"/>
              <a:gd name="connsiteX11" fmla="*/ 132866 w 340320"/>
              <a:gd name="connsiteY11" fmla="*/ 13471 h 435127"/>
              <a:gd name="connsiteX12" fmla="*/ 121558 w 340320"/>
              <a:gd name="connsiteY12" fmla="*/ 72861 h 435127"/>
              <a:gd name="connsiteX13" fmla="*/ 150592 w 340320"/>
              <a:gd name="connsiteY13" fmla="*/ 163173 h 435127"/>
              <a:gd name="connsiteX14" fmla="*/ 100832 w 340320"/>
              <a:gd name="connsiteY14" fmla="*/ 153406 h 435127"/>
              <a:gd name="connsiteX15" fmla="*/ 55166 w 340320"/>
              <a:gd name="connsiteY15" fmla="*/ 164169 h 435127"/>
              <a:gd name="connsiteX16" fmla="*/ 28130 w 340320"/>
              <a:gd name="connsiteY16" fmla="*/ 137128 h 435127"/>
              <a:gd name="connsiteX17" fmla="*/ 0 w 340320"/>
              <a:gd name="connsiteY17" fmla="*/ 198590 h 435127"/>
              <a:gd name="connsiteX18" fmla="*/ 82455 w 340320"/>
              <a:gd name="connsiteY18" fmla="*/ 280360 h 435127"/>
              <a:gd name="connsiteX19" fmla="*/ 87511 w 340320"/>
              <a:gd name="connsiteY19" fmla="*/ 281089 h 435127"/>
              <a:gd name="connsiteX20" fmla="*/ 87511 w 340320"/>
              <a:gd name="connsiteY20" fmla="*/ 422973 h 435127"/>
              <a:gd name="connsiteX21" fmla="*/ 99665 w 340320"/>
              <a:gd name="connsiteY21" fmla="*/ 435128 h 435127"/>
              <a:gd name="connsiteX22" fmla="*/ 136128 w 340320"/>
              <a:gd name="connsiteY22" fmla="*/ 435128 h 435127"/>
              <a:gd name="connsiteX23" fmla="*/ 148282 w 340320"/>
              <a:gd name="connsiteY23" fmla="*/ 422973 h 435127"/>
              <a:gd name="connsiteX24" fmla="*/ 136128 w 340320"/>
              <a:gd name="connsiteY24" fmla="*/ 410819 h 435127"/>
              <a:gd name="connsiteX25" fmla="*/ 111820 w 340320"/>
              <a:gd name="connsiteY25" fmla="*/ 410819 h 435127"/>
              <a:gd name="connsiteX26" fmla="*/ 111820 w 340320"/>
              <a:gd name="connsiteY26" fmla="*/ 281327 h 435127"/>
              <a:gd name="connsiteX27" fmla="*/ 194469 w 340320"/>
              <a:gd name="connsiteY27" fmla="*/ 194472 h 435127"/>
              <a:gd name="connsiteX28" fmla="*/ 193915 w 340320"/>
              <a:gd name="connsiteY28" fmla="*/ 192328 h 435127"/>
              <a:gd name="connsiteX29" fmla="*/ 191416 w 340320"/>
              <a:gd name="connsiteY29" fmla="*/ 178964 h 435127"/>
              <a:gd name="connsiteX30" fmla="*/ 153937 w 340320"/>
              <a:gd name="connsiteY30" fmla="*/ 62384 h 435127"/>
              <a:gd name="connsiteX31" fmla="*/ 152600 w 340320"/>
              <a:gd name="connsiteY31" fmla="*/ 53483 h 435127"/>
              <a:gd name="connsiteX32" fmla="*/ 258274 w 340320"/>
              <a:gd name="connsiteY32" fmla="*/ 53483 h 435127"/>
              <a:gd name="connsiteX33" fmla="*/ 209054 w 340320"/>
              <a:gd name="connsiteY33" fmla="*/ 161000 h 435127"/>
              <a:gd name="connsiteX34" fmla="*/ 274687 w 340320"/>
              <a:gd name="connsiteY34" fmla="*/ 226633 h 435127"/>
              <a:gd name="connsiteX35" fmla="*/ 340320 w 340320"/>
              <a:gd name="connsiteY35" fmla="*/ 161000 h 435127"/>
              <a:gd name="connsiteX36" fmla="*/ 287785 w 340320"/>
              <a:gd name="connsiteY36" fmla="*/ 50566 h 435127"/>
              <a:gd name="connsiteX37" fmla="*/ 274658 w 340320"/>
              <a:gd name="connsiteY37" fmla="*/ 150897 h 435127"/>
              <a:gd name="connsiteX38" fmla="*/ 243664 w 340320"/>
              <a:gd name="connsiteY38" fmla="*/ 119903 h 435127"/>
              <a:gd name="connsiteX39" fmla="*/ 274658 w 340320"/>
              <a:gd name="connsiteY39" fmla="*/ 65068 h 435127"/>
              <a:gd name="connsiteX40" fmla="*/ 305651 w 340320"/>
              <a:gd name="connsiteY40" fmla="*/ 119903 h 435127"/>
              <a:gd name="connsiteX41" fmla="*/ 274687 w 340320"/>
              <a:gd name="connsiteY41" fmla="*/ 150907 h 435127"/>
              <a:gd name="connsiteX0" fmla="*/ 287785 w 308893"/>
              <a:gd name="connsiteY0" fmla="*/ 50566 h 435128"/>
              <a:gd name="connsiteX1" fmla="*/ 298218 w 308893"/>
              <a:gd name="connsiteY1" fmla="*/ 43171 h 435128"/>
              <a:gd name="connsiteX2" fmla="*/ 308729 w 308893"/>
              <a:gd name="connsiteY2" fmla="*/ 14813 h 435128"/>
              <a:gd name="connsiteX3" fmla="*/ 280380 w 308893"/>
              <a:gd name="connsiteY3" fmla="*/ 25333 h 435128"/>
              <a:gd name="connsiteX4" fmla="*/ 274687 w 308893"/>
              <a:gd name="connsiteY4" fmla="*/ 32655 h 435128"/>
              <a:gd name="connsiteX5" fmla="*/ 268989 w 308893"/>
              <a:gd name="connsiteY5" fmla="*/ 25333 h 435128"/>
              <a:gd name="connsiteX6" fmla="*/ 240626 w 308893"/>
              <a:gd name="connsiteY6" fmla="*/ 14822 h 435128"/>
              <a:gd name="connsiteX7" fmla="*/ 248064 w 308893"/>
              <a:gd name="connsiteY7" fmla="*/ 39695 h 435128"/>
              <a:gd name="connsiteX8" fmla="*/ 194294 w 308893"/>
              <a:gd name="connsiteY8" fmla="*/ 30550 h 435128"/>
              <a:gd name="connsiteX9" fmla="*/ 157020 w 308893"/>
              <a:gd name="connsiteY9" fmla="*/ 178 h 435128"/>
              <a:gd name="connsiteX10" fmla="*/ 135501 w 308893"/>
              <a:gd name="connsiteY10" fmla="*/ 10928 h 435128"/>
              <a:gd name="connsiteX11" fmla="*/ 132866 w 308893"/>
              <a:gd name="connsiteY11" fmla="*/ 13471 h 435128"/>
              <a:gd name="connsiteX12" fmla="*/ 121558 w 308893"/>
              <a:gd name="connsiteY12" fmla="*/ 72861 h 435128"/>
              <a:gd name="connsiteX13" fmla="*/ 150592 w 308893"/>
              <a:gd name="connsiteY13" fmla="*/ 163173 h 435128"/>
              <a:gd name="connsiteX14" fmla="*/ 100832 w 308893"/>
              <a:gd name="connsiteY14" fmla="*/ 153406 h 435128"/>
              <a:gd name="connsiteX15" fmla="*/ 55166 w 308893"/>
              <a:gd name="connsiteY15" fmla="*/ 164169 h 435128"/>
              <a:gd name="connsiteX16" fmla="*/ 28130 w 308893"/>
              <a:gd name="connsiteY16" fmla="*/ 137128 h 435128"/>
              <a:gd name="connsiteX17" fmla="*/ 0 w 308893"/>
              <a:gd name="connsiteY17" fmla="*/ 198590 h 435128"/>
              <a:gd name="connsiteX18" fmla="*/ 82455 w 308893"/>
              <a:gd name="connsiteY18" fmla="*/ 280360 h 435128"/>
              <a:gd name="connsiteX19" fmla="*/ 87511 w 308893"/>
              <a:gd name="connsiteY19" fmla="*/ 281089 h 435128"/>
              <a:gd name="connsiteX20" fmla="*/ 87511 w 308893"/>
              <a:gd name="connsiteY20" fmla="*/ 422973 h 435128"/>
              <a:gd name="connsiteX21" fmla="*/ 99665 w 308893"/>
              <a:gd name="connsiteY21" fmla="*/ 435128 h 435128"/>
              <a:gd name="connsiteX22" fmla="*/ 136128 w 308893"/>
              <a:gd name="connsiteY22" fmla="*/ 435128 h 435128"/>
              <a:gd name="connsiteX23" fmla="*/ 148282 w 308893"/>
              <a:gd name="connsiteY23" fmla="*/ 422973 h 435128"/>
              <a:gd name="connsiteX24" fmla="*/ 136128 w 308893"/>
              <a:gd name="connsiteY24" fmla="*/ 410819 h 435128"/>
              <a:gd name="connsiteX25" fmla="*/ 111820 w 308893"/>
              <a:gd name="connsiteY25" fmla="*/ 410819 h 435128"/>
              <a:gd name="connsiteX26" fmla="*/ 111820 w 308893"/>
              <a:gd name="connsiteY26" fmla="*/ 281327 h 435128"/>
              <a:gd name="connsiteX27" fmla="*/ 194469 w 308893"/>
              <a:gd name="connsiteY27" fmla="*/ 194472 h 435128"/>
              <a:gd name="connsiteX28" fmla="*/ 193915 w 308893"/>
              <a:gd name="connsiteY28" fmla="*/ 192328 h 435128"/>
              <a:gd name="connsiteX29" fmla="*/ 191416 w 308893"/>
              <a:gd name="connsiteY29" fmla="*/ 178964 h 435128"/>
              <a:gd name="connsiteX30" fmla="*/ 153937 w 308893"/>
              <a:gd name="connsiteY30" fmla="*/ 62384 h 435128"/>
              <a:gd name="connsiteX31" fmla="*/ 152600 w 308893"/>
              <a:gd name="connsiteY31" fmla="*/ 53483 h 435128"/>
              <a:gd name="connsiteX32" fmla="*/ 258274 w 308893"/>
              <a:gd name="connsiteY32" fmla="*/ 53483 h 435128"/>
              <a:gd name="connsiteX33" fmla="*/ 209054 w 308893"/>
              <a:gd name="connsiteY33" fmla="*/ 161000 h 435128"/>
              <a:gd name="connsiteX34" fmla="*/ 274687 w 308893"/>
              <a:gd name="connsiteY34" fmla="*/ 226633 h 435128"/>
              <a:gd name="connsiteX35" fmla="*/ 287785 w 308893"/>
              <a:gd name="connsiteY35" fmla="*/ 50566 h 435128"/>
              <a:gd name="connsiteX36" fmla="*/ 274658 w 308893"/>
              <a:gd name="connsiteY36" fmla="*/ 150897 h 435128"/>
              <a:gd name="connsiteX37" fmla="*/ 243664 w 308893"/>
              <a:gd name="connsiteY37" fmla="*/ 119903 h 435128"/>
              <a:gd name="connsiteX38" fmla="*/ 274658 w 308893"/>
              <a:gd name="connsiteY38" fmla="*/ 65068 h 435128"/>
              <a:gd name="connsiteX39" fmla="*/ 305651 w 308893"/>
              <a:gd name="connsiteY39" fmla="*/ 119903 h 435128"/>
              <a:gd name="connsiteX40" fmla="*/ 274687 w 308893"/>
              <a:gd name="connsiteY40" fmla="*/ 150907 h 435128"/>
              <a:gd name="connsiteX41" fmla="*/ 274658 w 308893"/>
              <a:gd name="connsiteY41" fmla="*/ 150897 h 435128"/>
              <a:gd name="connsiteX0" fmla="*/ 287785 w 308893"/>
              <a:gd name="connsiteY0" fmla="*/ 50566 h 435128"/>
              <a:gd name="connsiteX1" fmla="*/ 298218 w 308893"/>
              <a:gd name="connsiteY1" fmla="*/ 43171 h 435128"/>
              <a:gd name="connsiteX2" fmla="*/ 308729 w 308893"/>
              <a:gd name="connsiteY2" fmla="*/ 14813 h 435128"/>
              <a:gd name="connsiteX3" fmla="*/ 280380 w 308893"/>
              <a:gd name="connsiteY3" fmla="*/ 25333 h 435128"/>
              <a:gd name="connsiteX4" fmla="*/ 274687 w 308893"/>
              <a:gd name="connsiteY4" fmla="*/ 32655 h 435128"/>
              <a:gd name="connsiteX5" fmla="*/ 268989 w 308893"/>
              <a:gd name="connsiteY5" fmla="*/ 25333 h 435128"/>
              <a:gd name="connsiteX6" fmla="*/ 240626 w 308893"/>
              <a:gd name="connsiteY6" fmla="*/ 14822 h 435128"/>
              <a:gd name="connsiteX7" fmla="*/ 248064 w 308893"/>
              <a:gd name="connsiteY7" fmla="*/ 39695 h 435128"/>
              <a:gd name="connsiteX8" fmla="*/ 194294 w 308893"/>
              <a:gd name="connsiteY8" fmla="*/ 30550 h 435128"/>
              <a:gd name="connsiteX9" fmla="*/ 157020 w 308893"/>
              <a:gd name="connsiteY9" fmla="*/ 178 h 435128"/>
              <a:gd name="connsiteX10" fmla="*/ 135501 w 308893"/>
              <a:gd name="connsiteY10" fmla="*/ 10928 h 435128"/>
              <a:gd name="connsiteX11" fmla="*/ 132866 w 308893"/>
              <a:gd name="connsiteY11" fmla="*/ 13471 h 435128"/>
              <a:gd name="connsiteX12" fmla="*/ 121558 w 308893"/>
              <a:gd name="connsiteY12" fmla="*/ 72861 h 435128"/>
              <a:gd name="connsiteX13" fmla="*/ 150592 w 308893"/>
              <a:gd name="connsiteY13" fmla="*/ 163173 h 435128"/>
              <a:gd name="connsiteX14" fmla="*/ 100832 w 308893"/>
              <a:gd name="connsiteY14" fmla="*/ 153406 h 435128"/>
              <a:gd name="connsiteX15" fmla="*/ 55166 w 308893"/>
              <a:gd name="connsiteY15" fmla="*/ 164169 h 435128"/>
              <a:gd name="connsiteX16" fmla="*/ 28130 w 308893"/>
              <a:gd name="connsiteY16" fmla="*/ 137128 h 435128"/>
              <a:gd name="connsiteX17" fmla="*/ 0 w 308893"/>
              <a:gd name="connsiteY17" fmla="*/ 198590 h 435128"/>
              <a:gd name="connsiteX18" fmla="*/ 82455 w 308893"/>
              <a:gd name="connsiteY18" fmla="*/ 280360 h 435128"/>
              <a:gd name="connsiteX19" fmla="*/ 87511 w 308893"/>
              <a:gd name="connsiteY19" fmla="*/ 281089 h 435128"/>
              <a:gd name="connsiteX20" fmla="*/ 87511 w 308893"/>
              <a:gd name="connsiteY20" fmla="*/ 422973 h 435128"/>
              <a:gd name="connsiteX21" fmla="*/ 99665 w 308893"/>
              <a:gd name="connsiteY21" fmla="*/ 435128 h 435128"/>
              <a:gd name="connsiteX22" fmla="*/ 136128 w 308893"/>
              <a:gd name="connsiteY22" fmla="*/ 435128 h 435128"/>
              <a:gd name="connsiteX23" fmla="*/ 148282 w 308893"/>
              <a:gd name="connsiteY23" fmla="*/ 422973 h 435128"/>
              <a:gd name="connsiteX24" fmla="*/ 136128 w 308893"/>
              <a:gd name="connsiteY24" fmla="*/ 410819 h 435128"/>
              <a:gd name="connsiteX25" fmla="*/ 111820 w 308893"/>
              <a:gd name="connsiteY25" fmla="*/ 410819 h 435128"/>
              <a:gd name="connsiteX26" fmla="*/ 111820 w 308893"/>
              <a:gd name="connsiteY26" fmla="*/ 281327 h 435128"/>
              <a:gd name="connsiteX27" fmla="*/ 194469 w 308893"/>
              <a:gd name="connsiteY27" fmla="*/ 194472 h 435128"/>
              <a:gd name="connsiteX28" fmla="*/ 193915 w 308893"/>
              <a:gd name="connsiteY28" fmla="*/ 192328 h 435128"/>
              <a:gd name="connsiteX29" fmla="*/ 191416 w 308893"/>
              <a:gd name="connsiteY29" fmla="*/ 178964 h 435128"/>
              <a:gd name="connsiteX30" fmla="*/ 153937 w 308893"/>
              <a:gd name="connsiteY30" fmla="*/ 62384 h 435128"/>
              <a:gd name="connsiteX31" fmla="*/ 152600 w 308893"/>
              <a:gd name="connsiteY31" fmla="*/ 53483 h 435128"/>
              <a:gd name="connsiteX32" fmla="*/ 258274 w 308893"/>
              <a:gd name="connsiteY32" fmla="*/ 53483 h 435128"/>
              <a:gd name="connsiteX33" fmla="*/ 209054 w 308893"/>
              <a:gd name="connsiteY33" fmla="*/ 161000 h 435128"/>
              <a:gd name="connsiteX34" fmla="*/ 287785 w 308893"/>
              <a:gd name="connsiteY34" fmla="*/ 50566 h 435128"/>
              <a:gd name="connsiteX35" fmla="*/ 274658 w 308893"/>
              <a:gd name="connsiteY35" fmla="*/ 150897 h 435128"/>
              <a:gd name="connsiteX36" fmla="*/ 243664 w 308893"/>
              <a:gd name="connsiteY36" fmla="*/ 119903 h 435128"/>
              <a:gd name="connsiteX37" fmla="*/ 274658 w 308893"/>
              <a:gd name="connsiteY37" fmla="*/ 65068 h 435128"/>
              <a:gd name="connsiteX38" fmla="*/ 305651 w 308893"/>
              <a:gd name="connsiteY38" fmla="*/ 119903 h 435128"/>
              <a:gd name="connsiteX39" fmla="*/ 274687 w 308893"/>
              <a:gd name="connsiteY39" fmla="*/ 150907 h 435128"/>
              <a:gd name="connsiteX40" fmla="*/ 274658 w 308893"/>
              <a:gd name="connsiteY40" fmla="*/ 150897 h 435128"/>
              <a:gd name="connsiteX0" fmla="*/ 287785 w 308893"/>
              <a:gd name="connsiteY0" fmla="*/ 50566 h 435128"/>
              <a:gd name="connsiteX1" fmla="*/ 298218 w 308893"/>
              <a:gd name="connsiteY1" fmla="*/ 43171 h 435128"/>
              <a:gd name="connsiteX2" fmla="*/ 308729 w 308893"/>
              <a:gd name="connsiteY2" fmla="*/ 14813 h 435128"/>
              <a:gd name="connsiteX3" fmla="*/ 280380 w 308893"/>
              <a:gd name="connsiteY3" fmla="*/ 25333 h 435128"/>
              <a:gd name="connsiteX4" fmla="*/ 274687 w 308893"/>
              <a:gd name="connsiteY4" fmla="*/ 32655 h 435128"/>
              <a:gd name="connsiteX5" fmla="*/ 268989 w 308893"/>
              <a:gd name="connsiteY5" fmla="*/ 25333 h 435128"/>
              <a:gd name="connsiteX6" fmla="*/ 240626 w 308893"/>
              <a:gd name="connsiteY6" fmla="*/ 14822 h 435128"/>
              <a:gd name="connsiteX7" fmla="*/ 248064 w 308893"/>
              <a:gd name="connsiteY7" fmla="*/ 39695 h 435128"/>
              <a:gd name="connsiteX8" fmla="*/ 194294 w 308893"/>
              <a:gd name="connsiteY8" fmla="*/ 30550 h 435128"/>
              <a:gd name="connsiteX9" fmla="*/ 157020 w 308893"/>
              <a:gd name="connsiteY9" fmla="*/ 178 h 435128"/>
              <a:gd name="connsiteX10" fmla="*/ 135501 w 308893"/>
              <a:gd name="connsiteY10" fmla="*/ 10928 h 435128"/>
              <a:gd name="connsiteX11" fmla="*/ 132866 w 308893"/>
              <a:gd name="connsiteY11" fmla="*/ 13471 h 435128"/>
              <a:gd name="connsiteX12" fmla="*/ 121558 w 308893"/>
              <a:gd name="connsiteY12" fmla="*/ 72861 h 435128"/>
              <a:gd name="connsiteX13" fmla="*/ 150592 w 308893"/>
              <a:gd name="connsiteY13" fmla="*/ 163173 h 435128"/>
              <a:gd name="connsiteX14" fmla="*/ 100832 w 308893"/>
              <a:gd name="connsiteY14" fmla="*/ 153406 h 435128"/>
              <a:gd name="connsiteX15" fmla="*/ 55166 w 308893"/>
              <a:gd name="connsiteY15" fmla="*/ 164169 h 435128"/>
              <a:gd name="connsiteX16" fmla="*/ 28130 w 308893"/>
              <a:gd name="connsiteY16" fmla="*/ 137128 h 435128"/>
              <a:gd name="connsiteX17" fmla="*/ 0 w 308893"/>
              <a:gd name="connsiteY17" fmla="*/ 198590 h 435128"/>
              <a:gd name="connsiteX18" fmla="*/ 82455 w 308893"/>
              <a:gd name="connsiteY18" fmla="*/ 280360 h 435128"/>
              <a:gd name="connsiteX19" fmla="*/ 87511 w 308893"/>
              <a:gd name="connsiteY19" fmla="*/ 281089 h 435128"/>
              <a:gd name="connsiteX20" fmla="*/ 87511 w 308893"/>
              <a:gd name="connsiteY20" fmla="*/ 422973 h 435128"/>
              <a:gd name="connsiteX21" fmla="*/ 99665 w 308893"/>
              <a:gd name="connsiteY21" fmla="*/ 435128 h 435128"/>
              <a:gd name="connsiteX22" fmla="*/ 136128 w 308893"/>
              <a:gd name="connsiteY22" fmla="*/ 435128 h 435128"/>
              <a:gd name="connsiteX23" fmla="*/ 148282 w 308893"/>
              <a:gd name="connsiteY23" fmla="*/ 422973 h 435128"/>
              <a:gd name="connsiteX24" fmla="*/ 136128 w 308893"/>
              <a:gd name="connsiteY24" fmla="*/ 410819 h 435128"/>
              <a:gd name="connsiteX25" fmla="*/ 111820 w 308893"/>
              <a:gd name="connsiteY25" fmla="*/ 410819 h 435128"/>
              <a:gd name="connsiteX26" fmla="*/ 111820 w 308893"/>
              <a:gd name="connsiteY26" fmla="*/ 281327 h 435128"/>
              <a:gd name="connsiteX27" fmla="*/ 194469 w 308893"/>
              <a:gd name="connsiteY27" fmla="*/ 194472 h 435128"/>
              <a:gd name="connsiteX28" fmla="*/ 193915 w 308893"/>
              <a:gd name="connsiteY28" fmla="*/ 192328 h 435128"/>
              <a:gd name="connsiteX29" fmla="*/ 191416 w 308893"/>
              <a:gd name="connsiteY29" fmla="*/ 178964 h 435128"/>
              <a:gd name="connsiteX30" fmla="*/ 153937 w 308893"/>
              <a:gd name="connsiteY30" fmla="*/ 62384 h 435128"/>
              <a:gd name="connsiteX31" fmla="*/ 152600 w 308893"/>
              <a:gd name="connsiteY31" fmla="*/ 53483 h 435128"/>
              <a:gd name="connsiteX32" fmla="*/ 258274 w 308893"/>
              <a:gd name="connsiteY32" fmla="*/ 53483 h 435128"/>
              <a:gd name="connsiteX33" fmla="*/ 287785 w 308893"/>
              <a:gd name="connsiteY33" fmla="*/ 50566 h 435128"/>
              <a:gd name="connsiteX34" fmla="*/ 274658 w 308893"/>
              <a:gd name="connsiteY34" fmla="*/ 150897 h 435128"/>
              <a:gd name="connsiteX35" fmla="*/ 243664 w 308893"/>
              <a:gd name="connsiteY35" fmla="*/ 119903 h 435128"/>
              <a:gd name="connsiteX36" fmla="*/ 274658 w 308893"/>
              <a:gd name="connsiteY36" fmla="*/ 65068 h 435128"/>
              <a:gd name="connsiteX37" fmla="*/ 305651 w 308893"/>
              <a:gd name="connsiteY37" fmla="*/ 119903 h 435128"/>
              <a:gd name="connsiteX38" fmla="*/ 274687 w 308893"/>
              <a:gd name="connsiteY38" fmla="*/ 150907 h 435128"/>
              <a:gd name="connsiteX39" fmla="*/ 274658 w 308893"/>
              <a:gd name="connsiteY39" fmla="*/ 150897 h 435128"/>
              <a:gd name="connsiteX0" fmla="*/ 287785 w 308893"/>
              <a:gd name="connsiteY0" fmla="*/ 50566 h 435128"/>
              <a:gd name="connsiteX1" fmla="*/ 298218 w 308893"/>
              <a:gd name="connsiteY1" fmla="*/ 43171 h 435128"/>
              <a:gd name="connsiteX2" fmla="*/ 308729 w 308893"/>
              <a:gd name="connsiteY2" fmla="*/ 14813 h 435128"/>
              <a:gd name="connsiteX3" fmla="*/ 280380 w 308893"/>
              <a:gd name="connsiteY3" fmla="*/ 25333 h 435128"/>
              <a:gd name="connsiteX4" fmla="*/ 274687 w 308893"/>
              <a:gd name="connsiteY4" fmla="*/ 32655 h 435128"/>
              <a:gd name="connsiteX5" fmla="*/ 268989 w 308893"/>
              <a:gd name="connsiteY5" fmla="*/ 25333 h 435128"/>
              <a:gd name="connsiteX6" fmla="*/ 240626 w 308893"/>
              <a:gd name="connsiteY6" fmla="*/ 14822 h 435128"/>
              <a:gd name="connsiteX7" fmla="*/ 248064 w 308893"/>
              <a:gd name="connsiteY7" fmla="*/ 39695 h 435128"/>
              <a:gd name="connsiteX8" fmla="*/ 194294 w 308893"/>
              <a:gd name="connsiteY8" fmla="*/ 30550 h 435128"/>
              <a:gd name="connsiteX9" fmla="*/ 157020 w 308893"/>
              <a:gd name="connsiteY9" fmla="*/ 178 h 435128"/>
              <a:gd name="connsiteX10" fmla="*/ 135501 w 308893"/>
              <a:gd name="connsiteY10" fmla="*/ 10928 h 435128"/>
              <a:gd name="connsiteX11" fmla="*/ 132866 w 308893"/>
              <a:gd name="connsiteY11" fmla="*/ 13471 h 435128"/>
              <a:gd name="connsiteX12" fmla="*/ 121558 w 308893"/>
              <a:gd name="connsiteY12" fmla="*/ 72861 h 435128"/>
              <a:gd name="connsiteX13" fmla="*/ 150592 w 308893"/>
              <a:gd name="connsiteY13" fmla="*/ 163173 h 435128"/>
              <a:gd name="connsiteX14" fmla="*/ 100832 w 308893"/>
              <a:gd name="connsiteY14" fmla="*/ 153406 h 435128"/>
              <a:gd name="connsiteX15" fmla="*/ 55166 w 308893"/>
              <a:gd name="connsiteY15" fmla="*/ 164169 h 435128"/>
              <a:gd name="connsiteX16" fmla="*/ 28130 w 308893"/>
              <a:gd name="connsiteY16" fmla="*/ 137128 h 435128"/>
              <a:gd name="connsiteX17" fmla="*/ 0 w 308893"/>
              <a:gd name="connsiteY17" fmla="*/ 198590 h 435128"/>
              <a:gd name="connsiteX18" fmla="*/ 82455 w 308893"/>
              <a:gd name="connsiteY18" fmla="*/ 280360 h 435128"/>
              <a:gd name="connsiteX19" fmla="*/ 87511 w 308893"/>
              <a:gd name="connsiteY19" fmla="*/ 281089 h 435128"/>
              <a:gd name="connsiteX20" fmla="*/ 87511 w 308893"/>
              <a:gd name="connsiteY20" fmla="*/ 422973 h 435128"/>
              <a:gd name="connsiteX21" fmla="*/ 99665 w 308893"/>
              <a:gd name="connsiteY21" fmla="*/ 435128 h 435128"/>
              <a:gd name="connsiteX22" fmla="*/ 136128 w 308893"/>
              <a:gd name="connsiteY22" fmla="*/ 435128 h 435128"/>
              <a:gd name="connsiteX23" fmla="*/ 148282 w 308893"/>
              <a:gd name="connsiteY23" fmla="*/ 422973 h 435128"/>
              <a:gd name="connsiteX24" fmla="*/ 136128 w 308893"/>
              <a:gd name="connsiteY24" fmla="*/ 410819 h 435128"/>
              <a:gd name="connsiteX25" fmla="*/ 111820 w 308893"/>
              <a:gd name="connsiteY25" fmla="*/ 410819 h 435128"/>
              <a:gd name="connsiteX26" fmla="*/ 111820 w 308893"/>
              <a:gd name="connsiteY26" fmla="*/ 281327 h 435128"/>
              <a:gd name="connsiteX27" fmla="*/ 194469 w 308893"/>
              <a:gd name="connsiteY27" fmla="*/ 194472 h 435128"/>
              <a:gd name="connsiteX28" fmla="*/ 193915 w 308893"/>
              <a:gd name="connsiteY28" fmla="*/ 192328 h 435128"/>
              <a:gd name="connsiteX29" fmla="*/ 191416 w 308893"/>
              <a:gd name="connsiteY29" fmla="*/ 178964 h 435128"/>
              <a:gd name="connsiteX30" fmla="*/ 153937 w 308893"/>
              <a:gd name="connsiteY30" fmla="*/ 62384 h 435128"/>
              <a:gd name="connsiteX31" fmla="*/ 152600 w 308893"/>
              <a:gd name="connsiteY31" fmla="*/ 53483 h 435128"/>
              <a:gd name="connsiteX32" fmla="*/ 258274 w 308893"/>
              <a:gd name="connsiteY32" fmla="*/ 53483 h 435128"/>
              <a:gd name="connsiteX33" fmla="*/ 287785 w 308893"/>
              <a:gd name="connsiteY33" fmla="*/ 50566 h 435128"/>
              <a:gd name="connsiteX34" fmla="*/ 274687 w 308893"/>
              <a:gd name="connsiteY34" fmla="*/ 150907 h 435128"/>
              <a:gd name="connsiteX35" fmla="*/ 243664 w 308893"/>
              <a:gd name="connsiteY35" fmla="*/ 119903 h 435128"/>
              <a:gd name="connsiteX36" fmla="*/ 274658 w 308893"/>
              <a:gd name="connsiteY36" fmla="*/ 65068 h 435128"/>
              <a:gd name="connsiteX37" fmla="*/ 305651 w 308893"/>
              <a:gd name="connsiteY37" fmla="*/ 119903 h 435128"/>
              <a:gd name="connsiteX38" fmla="*/ 274687 w 308893"/>
              <a:gd name="connsiteY38" fmla="*/ 150907 h 435128"/>
              <a:gd name="connsiteX0" fmla="*/ 287785 w 308893"/>
              <a:gd name="connsiteY0" fmla="*/ 50566 h 435128"/>
              <a:gd name="connsiteX1" fmla="*/ 298218 w 308893"/>
              <a:gd name="connsiteY1" fmla="*/ 43171 h 435128"/>
              <a:gd name="connsiteX2" fmla="*/ 308729 w 308893"/>
              <a:gd name="connsiteY2" fmla="*/ 14813 h 435128"/>
              <a:gd name="connsiteX3" fmla="*/ 280380 w 308893"/>
              <a:gd name="connsiteY3" fmla="*/ 25333 h 435128"/>
              <a:gd name="connsiteX4" fmla="*/ 274687 w 308893"/>
              <a:gd name="connsiteY4" fmla="*/ 32655 h 435128"/>
              <a:gd name="connsiteX5" fmla="*/ 268989 w 308893"/>
              <a:gd name="connsiteY5" fmla="*/ 25333 h 435128"/>
              <a:gd name="connsiteX6" fmla="*/ 240626 w 308893"/>
              <a:gd name="connsiteY6" fmla="*/ 14822 h 435128"/>
              <a:gd name="connsiteX7" fmla="*/ 248064 w 308893"/>
              <a:gd name="connsiteY7" fmla="*/ 39695 h 435128"/>
              <a:gd name="connsiteX8" fmla="*/ 194294 w 308893"/>
              <a:gd name="connsiteY8" fmla="*/ 30550 h 435128"/>
              <a:gd name="connsiteX9" fmla="*/ 157020 w 308893"/>
              <a:gd name="connsiteY9" fmla="*/ 178 h 435128"/>
              <a:gd name="connsiteX10" fmla="*/ 135501 w 308893"/>
              <a:gd name="connsiteY10" fmla="*/ 10928 h 435128"/>
              <a:gd name="connsiteX11" fmla="*/ 132866 w 308893"/>
              <a:gd name="connsiteY11" fmla="*/ 13471 h 435128"/>
              <a:gd name="connsiteX12" fmla="*/ 121558 w 308893"/>
              <a:gd name="connsiteY12" fmla="*/ 72861 h 435128"/>
              <a:gd name="connsiteX13" fmla="*/ 150592 w 308893"/>
              <a:gd name="connsiteY13" fmla="*/ 163173 h 435128"/>
              <a:gd name="connsiteX14" fmla="*/ 100832 w 308893"/>
              <a:gd name="connsiteY14" fmla="*/ 153406 h 435128"/>
              <a:gd name="connsiteX15" fmla="*/ 55166 w 308893"/>
              <a:gd name="connsiteY15" fmla="*/ 164169 h 435128"/>
              <a:gd name="connsiteX16" fmla="*/ 28130 w 308893"/>
              <a:gd name="connsiteY16" fmla="*/ 137128 h 435128"/>
              <a:gd name="connsiteX17" fmla="*/ 0 w 308893"/>
              <a:gd name="connsiteY17" fmla="*/ 198590 h 435128"/>
              <a:gd name="connsiteX18" fmla="*/ 82455 w 308893"/>
              <a:gd name="connsiteY18" fmla="*/ 280360 h 435128"/>
              <a:gd name="connsiteX19" fmla="*/ 87511 w 308893"/>
              <a:gd name="connsiteY19" fmla="*/ 281089 h 435128"/>
              <a:gd name="connsiteX20" fmla="*/ 87511 w 308893"/>
              <a:gd name="connsiteY20" fmla="*/ 422973 h 435128"/>
              <a:gd name="connsiteX21" fmla="*/ 99665 w 308893"/>
              <a:gd name="connsiteY21" fmla="*/ 435128 h 435128"/>
              <a:gd name="connsiteX22" fmla="*/ 136128 w 308893"/>
              <a:gd name="connsiteY22" fmla="*/ 435128 h 435128"/>
              <a:gd name="connsiteX23" fmla="*/ 148282 w 308893"/>
              <a:gd name="connsiteY23" fmla="*/ 422973 h 435128"/>
              <a:gd name="connsiteX24" fmla="*/ 136128 w 308893"/>
              <a:gd name="connsiteY24" fmla="*/ 410819 h 435128"/>
              <a:gd name="connsiteX25" fmla="*/ 111820 w 308893"/>
              <a:gd name="connsiteY25" fmla="*/ 410819 h 435128"/>
              <a:gd name="connsiteX26" fmla="*/ 111820 w 308893"/>
              <a:gd name="connsiteY26" fmla="*/ 281327 h 435128"/>
              <a:gd name="connsiteX27" fmla="*/ 194469 w 308893"/>
              <a:gd name="connsiteY27" fmla="*/ 194472 h 435128"/>
              <a:gd name="connsiteX28" fmla="*/ 193915 w 308893"/>
              <a:gd name="connsiteY28" fmla="*/ 192328 h 435128"/>
              <a:gd name="connsiteX29" fmla="*/ 191416 w 308893"/>
              <a:gd name="connsiteY29" fmla="*/ 178964 h 435128"/>
              <a:gd name="connsiteX30" fmla="*/ 153937 w 308893"/>
              <a:gd name="connsiteY30" fmla="*/ 62384 h 435128"/>
              <a:gd name="connsiteX31" fmla="*/ 152600 w 308893"/>
              <a:gd name="connsiteY31" fmla="*/ 53483 h 435128"/>
              <a:gd name="connsiteX32" fmla="*/ 258274 w 308893"/>
              <a:gd name="connsiteY32" fmla="*/ 53483 h 435128"/>
              <a:gd name="connsiteX33" fmla="*/ 287785 w 308893"/>
              <a:gd name="connsiteY33" fmla="*/ 50566 h 435128"/>
              <a:gd name="connsiteX34" fmla="*/ 274687 w 308893"/>
              <a:gd name="connsiteY34" fmla="*/ 150907 h 435128"/>
              <a:gd name="connsiteX35" fmla="*/ 243664 w 308893"/>
              <a:gd name="connsiteY35" fmla="*/ 119903 h 435128"/>
              <a:gd name="connsiteX36" fmla="*/ 274658 w 308893"/>
              <a:gd name="connsiteY36" fmla="*/ 65068 h 435128"/>
              <a:gd name="connsiteX37" fmla="*/ 274687 w 308893"/>
              <a:gd name="connsiteY37" fmla="*/ 150907 h 435128"/>
              <a:gd name="connsiteX0" fmla="*/ 287785 w 308893"/>
              <a:gd name="connsiteY0" fmla="*/ 50566 h 435128"/>
              <a:gd name="connsiteX1" fmla="*/ 298218 w 308893"/>
              <a:gd name="connsiteY1" fmla="*/ 43171 h 435128"/>
              <a:gd name="connsiteX2" fmla="*/ 308729 w 308893"/>
              <a:gd name="connsiteY2" fmla="*/ 14813 h 435128"/>
              <a:gd name="connsiteX3" fmla="*/ 280380 w 308893"/>
              <a:gd name="connsiteY3" fmla="*/ 25333 h 435128"/>
              <a:gd name="connsiteX4" fmla="*/ 274687 w 308893"/>
              <a:gd name="connsiteY4" fmla="*/ 32655 h 435128"/>
              <a:gd name="connsiteX5" fmla="*/ 268989 w 308893"/>
              <a:gd name="connsiteY5" fmla="*/ 25333 h 435128"/>
              <a:gd name="connsiteX6" fmla="*/ 240626 w 308893"/>
              <a:gd name="connsiteY6" fmla="*/ 14822 h 435128"/>
              <a:gd name="connsiteX7" fmla="*/ 248064 w 308893"/>
              <a:gd name="connsiteY7" fmla="*/ 39695 h 435128"/>
              <a:gd name="connsiteX8" fmla="*/ 194294 w 308893"/>
              <a:gd name="connsiteY8" fmla="*/ 30550 h 435128"/>
              <a:gd name="connsiteX9" fmla="*/ 157020 w 308893"/>
              <a:gd name="connsiteY9" fmla="*/ 178 h 435128"/>
              <a:gd name="connsiteX10" fmla="*/ 135501 w 308893"/>
              <a:gd name="connsiteY10" fmla="*/ 10928 h 435128"/>
              <a:gd name="connsiteX11" fmla="*/ 132866 w 308893"/>
              <a:gd name="connsiteY11" fmla="*/ 13471 h 435128"/>
              <a:gd name="connsiteX12" fmla="*/ 121558 w 308893"/>
              <a:gd name="connsiteY12" fmla="*/ 72861 h 435128"/>
              <a:gd name="connsiteX13" fmla="*/ 150592 w 308893"/>
              <a:gd name="connsiteY13" fmla="*/ 163173 h 435128"/>
              <a:gd name="connsiteX14" fmla="*/ 100832 w 308893"/>
              <a:gd name="connsiteY14" fmla="*/ 153406 h 435128"/>
              <a:gd name="connsiteX15" fmla="*/ 55166 w 308893"/>
              <a:gd name="connsiteY15" fmla="*/ 164169 h 435128"/>
              <a:gd name="connsiteX16" fmla="*/ 28130 w 308893"/>
              <a:gd name="connsiteY16" fmla="*/ 137128 h 435128"/>
              <a:gd name="connsiteX17" fmla="*/ 0 w 308893"/>
              <a:gd name="connsiteY17" fmla="*/ 198590 h 435128"/>
              <a:gd name="connsiteX18" fmla="*/ 82455 w 308893"/>
              <a:gd name="connsiteY18" fmla="*/ 280360 h 435128"/>
              <a:gd name="connsiteX19" fmla="*/ 87511 w 308893"/>
              <a:gd name="connsiteY19" fmla="*/ 281089 h 435128"/>
              <a:gd name="connsiteX20" fmla="*/ 87511 w 308893"/>
              <a:gd name="connsiteY20" fmla="*/ 422973 h 435128"/>
              <a:gd name="connsiteX21" fmla="*/ 99665 w 308893"/>
              <a:gd name="connsiteY21" fmla="*/ 435128 h 435128"/>
              <a:gd name="connsiteX22" fmla="*/ 136128 w 308893"/>
              <a:gd name="connsiteY22" fmla="*/ 435128 h 435128"/>
              <a:gd name="connsiteX23" fmla="*/ 148282 w 308893"/>
              <a:gd name="connsiteY23" fmla="*/ 422973 h 435128"/>
              <a:gd name="connsiteX24" fmla="*/ 136128 w 308893"/>
              <a:gd name="connsiteY24" fmla="*/ 410819 h 435128"/>
              <a:gd name="connsiteX25" fmla="*/ 111820 w 308893"/>
              <a:gd name="connsiteY25" fmla="*/ 410819 h 435128"/>
              <a:gd name="connsiteX26" fmla="*/ 111820 w 308893"/>
              <a:gd name="connsiteY26" fmla="*/ 281327 h 435128"/>
              <a:gd name="connsiteX27" fmla="*/ 194469 w 308893"/>
              <a:gd name="connsiteY27" fmla="*/ 194472 h 435128"/>
              <a:gd name="connsiteX28" fmla="*/ 193915 w 308893"/>
              <a:gd name="connsiteY28" fmla="*/ 192328 h 435128"/>
              <a:gd name="connsiteX29" fmla="*/ 191416 w 308893"/>
              <a:gd name="connsiteY29" fmla="*/ 178964 h 435128"/>
              <a:gd name="connsiteX30" fmla="*/ 153937 w 308893"/>
              <a:gd name="connsiteY30" fmla="*/ 62384 h 435128"/>
              <a:gd name="connsiteX31" fmla="*/ 152600 w 308893"/>
              <a:gd name="connsiteY31" fmla="*/ 53483 h 435128"/>
              <a:gd name="connsiteX32" fmla="*/ 258274 w 308893"/>
              <a:gd name="connsiteY32" fmla="*/ 53483 h 435128"/>
              <a:gd name="connsiteX33" fmla="*/ 287785 w 308893"/>
              <a:gd name="connsiteY33" fmla="*/ 50566 h 435128"/>
              <a:gd name="connsiteX34" fmla="*/ 274658 w 308893"/>
              <a:gd name="connsiteY34" fmla="*/ 65068 h 435128"/>
              <a:gd name="connsiteX35" fmla="*/ 243664 w 308893"/>
              <a:gd name="connsiteY35" fmla="*/ 119903 h 435128"/>
              <a:gd name="connsiteX36" fmla="*/ 274658 w 308893"/>
              <a:gd name="connsiteY36" fmla="*/ 65068 h 435128"/>
              <a:gd name="connsiteX0" fmla="*/ 287785 w 308893"/>
              <a:gd name="connsiteY0" fmla="*/ 50566 h 435128"/>
              <a:gd name="connsiteX1" fmla="*/ 298218 w 308893"/>
              <a:gd name="connsiteY1" fmla="*/ 43171 h 435128"/>
              <a:gd name="connsiteX2" fmla="*/ 308729 w 308893"/>
              <a:gd name="connsiteY2" fmla="*/ 14813 h 435128"/>
              <a:gd name="connsiteX3" fmla="*/ 280380 w 308893"/>
              <a:gd name="connsiteY3" fmla="*/ 25333 h 435128"/>
              <a:gd name="connsiteX4" fmla="*/ 274687 w 308893"/>
              <a:gd name="connsiteY4" fmla="*/ 32655 h 435128"/>
              <a:gd name="connsiteX5" fmla="*/ 268989 w 308893"/>
              <a:gd name="connsiteY5" fmla="*/ 25333 h 435128"/>
              <a:gd name="connsiteX6" fmla="*/ 240626 w 308893"/>
              <a:gd name="connsiteY6" fmla="*/ 14822 h 435128"/>
              <a:gd name="connsiteX7" fmla="*/ 248064 w 308893"/>
              <a:gd name="connsiteY7" fmla="*/ 39695 h 435128"/>
              <a:gd name="connsiteX8" fmla="*/ 194294 w 308893"/>
              <a:gd name="connsiteY8" fmla="*/ 30550 h 435128"/>
              <a:gd name="connsiteX9" fmla="*/ 157020 w 308893"/>
              <a:gd name="connsiteY9" fmla="*/ 178 h 435128"/>
              <a:gd name="connsiteX10" fmla="*/ 135501 w 308893"/>
              <a:gd name="connsiteY10" fmla="*/ 10928 h 435128"/>
              <a:gd name="connsiteX11" fmla="*/ 132866 w 308893"/>
              <a:gd name="connsiteY11" fmla="*/ 13471 h 435128"/>
              <a:gd name="connsiteX12" fmla="*/ 121558 w 308893"/>
              <a:gd name="connsiteY12" fmla="*/ 72861 h 435128"/>
              <a:gd name="connsiteX13" fmla="*/ 150592 w 308893"/>
              <a:gd name="connsiteY13" fmla="*/ 163173 h 435128"/>
              <a:gd name="connsiteX14" fmla="*/ 100832 w 308893"/>
              <a:gd name="connsiteY14" fmla="*/ 153406 h 435128"/>
              <a:gd name="connsiteX15" fmla="*/ 55166 w 308893"/>
              <a:gd name="connsiteY15" fmla="*/ 164169 h 435128"/>
              <a:gd name="connsiteX16" fmla="*/ 28130 w 308893"/>
              <a:gd name="connsiteY16" fmla="*/ 137128 h 435128"/>
              <a:gd name="connsiteX17" fmla="*/ 0 w 308893"/>
              <a:gd name="connsiteY17" fmla="*/ 198590 h 435128"/>
              <a:gd name="connsiteX18" fmla="*/ 82455 w 308893"/>
              <a:gd name="connsiteY18" fmla="*/ 280360 h 435128"/>
              <a:gd name="connsiteX19" fmla="*/ 87511 w 308893"/>
              <a:gd name="connsiteY19" fmla="*/ 281089 h 435128"/>
              <a:gd name="connsiteX20" fmla="*/ 87511 w 308893"/>
              <a:gd name="connsiteY20" fmla="*/ 422973 h 435128"/>
              <a:gd name="connsiteX21" fmla="*/ 99665 w 308893"/>
              <a:gd name="connsiteY21" fmla="*/ 435128 h 435128"/>
              <a:gd name="connsiteX22" fmla="*/ 136128 w 308893"/>
              <a:gd name="connsiteY22" fmla="*/ 435128 h 435128"/>
              <a:gd name="connsiteX23" fmla="*/ 148282 w 308893"/>
              <a:gd name="connsiteY23" fmla="*/ 422973 h 435128"/>
              <a:gd name="connsiteX24" fmla="*/ 136128 w 308893"/>
              <a:gd name="connsiteY24" fmla="*/ 410819 h 435128"/>
              <a:gd name="connsiteX25" fmla="*/ 111820 w 308893"/>
              <a:gd name="connsiteY25" fmla="*/ 410819 h 435128"/>
              <a:gd name="connsiteX26" fmla="*/ 111820 w 308893"/>
              <a:gd name="connsiteY26" fmla="*/ 281327 h 435128"/>
              <a:gd name="connsiteX27" fmla="*/ 194469 w 308893"/>
              <a:gd name="connsiteY27" fmla="*/ 194472 h 435128"/>
              <a:gd name="connsiteX28" fmla="*/ 193915 w 308893"/>
              <a:gd name="connsiteY28" fmla="*/ 192328 h 435128"/>
              <a:gd name="connsiteX29" fmla="*/ 191416 w 308893"/>
              <a:gd name="connsiteY29" fmla="*/ 178964 h 435128"/>
              <a:gd name="connsiteX30" fmla="*/ 153937 w 308893"/>
              <a:gd name="connsiteY30" fmla="*/ 62384 h 435128"/>
              <a:gd name="connsiteX31" fmla="*/ 152600 w 308893"/>
              <a:gd name="connsiteY31" fmla="*/ 53483 h 435128"/>
              <a:gd name="connsiteX32" fmla="*/ 258274 w 308893"/>
              <a:gd name="connsiteY32" fmla="*/ 53483 h 435128"/>
              <a:gd name="connsiteX33" fmla="*/ 287785 w 308893"/>
              <a:gd name="connsiteY33" fmla="*/ 50566 h 435128"/>
              <a:gd name="connsiteX0" fmla="*/ 287785 w 308893"/>
              <a:gd name="connsiteY0" fmla="*/ 50566 h 435128"/>
              <a:gd name="connsiteX1" fmla="*/ 298218 w 308893"/>
              <a:gd name="connsiteY1" fmla="*/ 43171 h 435128"/>
              <a:gd name="connsiteX2" fmla="*/ 308729 w 308893"/>
              <a:gd name="connsiteY2" fmla="*/ 14813 h 435128"/>
              <a:gd name="connsiteX3" fmla="*/ 280380 w 308893"/>
              <a:gd name="connsiteY3" fmla="*/ 25333 h 435128"/>
              <a:gd name="connsiteX4" fmla="*/ 274687 w 308893"/>
              <a:gd name="connsiteY4" fmla="*/ 32655 h 435128"/>
              <a:gd name="connsiteX5" fmla="*/ 268989 w 308893"/>
              <a:gd name="connsiteY5" fmla="*/ 25333 h 435128"/>
              <a:gd name="connsiteX6" fmla="*/ 248064 w 308893"/>
              <a:gd name="connsiteY6" fmla="*/ 39695 h 435128"/>
              <a:gd name="connsiteX7" fmla="*/ 194294 w 308893"/>
              <a:gd name="connsiteY7" fmla="*/ 30550 h 435128"/>
              <a:gd name="connsiteX8" fmla="*/ 157020 w 308893"/>
              <a:gd name="connsiteY8" fmla="*/ 178 h 435128"/>
              <a:gd name="connsiteX9" fmla="*/ 135501 w 308893"/>
              <a:gd name="connsiteY9" fmla="*/ 10928 h 435128"/>
              <a:gd name="connsiteX10" fmla="*/ 132866 w 308893"/>
              <a:gd name="connsiteY10" fmla="*/ 13471 h 435128"/>
              <a:gd name="connsiteX11" fmla="*/ 121558 w 308893"/>
              <a:gd name="connsiteY11" fmla="*/ 72861 h 435128"/>
              <a:gd name="connsiteX12" fmla="*/ 150592 w 308893"/>
              <a:gd name="connsiteY12" fmla="*/ 163173 h 435128"/>
              <a:gd name="connsiteX13" fmla="*/ 100832 w 308893"/>
              <a:gd name="connsiteY13" fmla="*/ 153406 h 435128"/>
              <a:gd name="connsiteX14" fmla="*/ 55166 w 308893"/>
              <a:gd name="connsiteY14" fmla="*/ 164169 h 435128"/>
              <a:gd name="connsiteX15" fmla="*/ 28130 w 308893"/>
              <a:gd name="connsiteY15" fmla="*/ 137128 h 435128"/>
              <a:gd name="connsiteX16" fmla="*/ 0 w 308893"/>
              <a:gd name="connsiteY16" fmla="*/ 198590 h 435128"/>
              <a:gd name="connsiteX17" fmla="*/ 82455 w 308893"/>
              <a:gd name="connsiteY17" fmla="*/ 280360 h 435128"/>
              <a:gd name="connsiteX18" fmla="*/ 87511 w 308893"/>
              <a:gd name="connsiteY18" fmla="*/ 281089 h 435128"/>
              <a:gd name="connsiteX19" fmla="*/ 87511 w 308893"/>
              <a:gd name="connsiteY19" fmla="*/ 422973 h 435128"/>
              <a:gd name="connsiteX20" fmla="*/ 99665 w 308893"/>
              <a:gd name="connsiteY20" fmla="*/ 435128 h 435128"/>
              <a:gd name="connsiteX21" fmla="*/ 136128 w 308893"/>
              <a:gd name="connsiteY21" fmla="*/ 435128 h 435128"/>
              <a:gd name="connsiteX22" fmla="*/ 148282 w 308893"/>
              <a:gd name="connsiteY22" fmla="*/ 422973 h 435128"/>
              <a:gd name="connsiteX23" fmla="*/ 136128 w 308893"/>
              <a:gd name="connsiteY23" fmla="*/ 410819 h 435128"/>
              <a:gd name="connsiteX24" fmla="*/ 111820 w 308893"/>
              <a:gd name="connsiteY24" fmla="*/ 410819 h 435128"/>
              <a:gd name="connsiteX25" fmla="*/ 111820 w 308893"/>
              <a:gd name="connsiteY25" fmla="*/ 281327 h 435128"/>
              <a:gd name="connsiteX26" fmla="*/ 194469 w 308893"/>
              <a:gd name="connsiteY26" fmla="*/ 194472 h 435128"/>
              <a:gd name="connsiteX27" fmla="*/ 193915 w 308893"/>
              <a:gd name="connsiteY27" fmla="*/ 192328 h 435128"/>
              <a:gd name="connsiteX28" fmla="*/ 191416 w 308893"/>
              <a:gd name="connsiteY28" fmla="*/ 178964 h 435128"/>
              <a:gd name="connsiteX29" fmla="*/ 153937 w 308893"/>
              <a:gd name="connsiteY29" fmla="*/ 62384 h 435128"/>
              <a:gd name="connsiteX30" fmla="*/ 152600 w 308893"/>
              <a:gd name="connsiteY30" fmla="*/ 53483 h 435128"/>
              <a:gd name="connsiteX31" fmla="*/ 258274 w 308893"/>
              <a:gd name="connsiteY31" fmla="*/ 53483 h 435128"/>
              <a:gd name="connsiteX32" fmla="*/ 287785 w 308893"/>
              <a:gd name="connsiteY32" fmla="*/ 50566 h 435128"/>
              <a:gd name="connsiteX0" fmla="*/ 287785 w 298218"/>
              <a:gd name="connsiteY0" fmla="*/ 50566 h 435128"/>
              <a:gd name="connsiteX1" fmla="*/ 298218 w 298218"/>
              <a:gd name="connsiteY1" fmla="*/ 43171 h 435128"/>
              <a:gd name="connsiteX2" fmla="*/ 280380 w 298218"/>
              <a:gd name="connsiteY2" fmla="*/ 25333 h 435128"/>
              <a:gd name="connsiteX3" fmla="*/ 274687 w 298218"/>
              <a:gd name="connsiteY3" fmla="*/ 32655 h 435128"/>
              <a:gd name="connsiteX4" fmla="*/ 268989 w 298218"/>
              <a:gd name="connsiteY4" fmla="*/ 25333 h 435128"/>
              <a:gd name="connsiteX5" fmla="*/ 248064 w 298218"/>
              <a:gd name="connsiteY5" fmla="*/ 39695 h 435128"/>
              <a:gd name="connsiteX6" fmla="*/ 194294 w 298218"/>
              <a:gd name="connsiteY6" fmla="*/ 30550 h 435128"/>
              <a:gd name="connsiteX7" fmla="*/ 157020 w 298218"/>
              <a:gd name="connsiteY7" fmla="*/ 178 h 435128"/>
              <a:gd name="connsiteX8" fmla="*/ 135501 w 298218"/>
              <a:gd name="connsiteY8" fmla="*/ 10928 h 435128"/>
              <a:gd name="connsiteX9" fmla="*/ 132866 w 298218"/>
              <a:gd name="connsiteY9" fmla="*/ 13471 h 435128"/>
              <a:gd name="connsiteX10" fmla="*/ 121558 w 298218"/>
              <a:gd name="connsiteY10" fmla="*/ 72861 h 435128"/>
              <a:gd name="connsiteX11" fmla="*/ 150592 w 298218"/>
              <a:gd name="connsiteY11" fmla="*/ 163173 h 435128"/>
              <a:gd name="connsiteX12" fmla="*/ 100832 w 298218"/>
              <a:gd name="connsiteY12" fmla="*/ 153406 h 435128"/>
              <a:gd name="connsiteX13" fmla="*/ 55166 w 298218"/>
              <a:gd name="connsiteY13" fmla="*/ 164169 h 435128"/>
              <a:gd name="connsiteX14" fmla="*/ 28130 w 298218"/>
              <a:gd name="connsiteY14" fmla="*/ 137128 h 435128"/>
              <a:gd name="connsiteX15" fmla="*/ 0 w 298218"/>
              <a:gd name="connsiteY15" fmla="*/ 198590 h 435128"/>
              <a:gd name="connsiteX16" fmla="*/ 82455 w 298218"/>
              <a:gd name="connsiteY16" fmla="*/ 280360 h 435128"/>
              <a:gd name="connsiteX17" fmla="*/ 87511 w 298218"/>
              <a:gd name="connsiteY17" fmla="*/ 281089 h 435128"/>
              <a:gd name="connsiteX18" fmla="*/ 87511 w 298218"/>
              <a:gd name="connsiteY18" fmla="*/ 422973 h 435128"/>
              <a:gd name="connsiteX19" fmla="*/ 99665 w 298218"/>
              <a:gd name="connsiteY19" fmla="*/ 435128 h 435128"/>
              <a:gd name="connsiteX20" fmla="*/ 136128 w 298218"/>
              <a:gd name="connsiteY20" fmla="*/ 435128 h 435128"/>
              <a:gd name="connsiteX21" fmla="*/ 148282 w 298218"/>
              <a:gd name="connsiteY21" fmla="*/ 422973 h 435128"/>
              <a:gd name="connsiteX22" fmla="*/ 136128 w 298218"/>
              <a:gd name="connsiteY22" fmla="*/ 410819 h 435128"/>
              <a:gd name="connsiteX23" fmla="*/ 111820 w 298218"/>
              <a:gd name="connsiteY23" fmla="*/ 410819 h 435128"/>
              <a:gd name="connsiteX24" fmla="*/ 111820 w 298218"/>
              <a:gd name="connsiteY24" fmla="*/ 281327 h 435128"/>
              <a:gd name="connsiteX25" fmla="*/ 194469 w 298218"/>
              <a:gd name="connsiteY25" fmla="*/ 194472 h 435128"/>
              <a:gd name="connsiteX26" fmla="*/ 193915 w 298218"/>
              <a:gd name="connsiteY26" fmla="*/ 192328 h 435128"/>
              <a:gd name="connsiteX27" fmla="*/ 191416 w 298218"/>
              <a:gd name="connsiteY27" fmla="*/ 178964 h 435128"/>
              <a:gd name="connsiteX28" fmla="*/ 153937 w 298218"/>
              <a:gd name="connsiteY28" fmla="*/ 62384 h 435128"/>
              <a:gd name="connsiteX29" fmla="*/ 152600 w 298218"/>
              <a:gd name="connsiteY29" fmla="*/ 53483 h 435128"/>
              <a:gd name="connsiteX30" fmla="*/ 258274 w 298218"/>
              <a:gd name="connsiteY30" fmla="*/ 53483 h 435128"/>
              <a:gd name="connsiteX31" fmla="*/ 287785 w 298218"/>
              <a:gd name="connsiteY31" fmla="*/ 50566 h 435128"/>
              <a:gd name="connsiteX0" fmla="*/ 287785 w 298218"/>
              <a:gd name="connsiteY0" fmla="*/ 50566 h 435128"/>
              <a:gd name="connsiteX1" fmla="*/ 298218 w 298218"/>
              <a:gd name="connsiteY1" fmla="*/ 43171 h 435128"/>
              <a:gd name="connsiteX2" fmla="*/ 280380 w 298218"/>
              <a:gd name="connsiteY2" fmla="*/ 25333 h 435128"/>
              <a:gd name="connsiteX3" fmla="*/ 274687 w 298218"/>
              <a:gd name="connsiteY3" fmla="*/ 32655 h 435128"/>
              <a:gd name="connsiteX4" fmla="*/ 248064 w 298218"/>
              <a:gd name="connsiteY4" fmla="*/ 39695 h 435128"/>
              <a:gd name="connsiteX5" fmla="*/ 194294 w 298218"/>
              <a:gd name="connsiteY5" fmla="*/ 30550 h 435128"/>
              <a:gd name="connsiteX6" fmla="*/ 157020 w 298218"/>
              <a:gd name="connsiteY6" fmla="*/ 178 h 435128"/>
              <a:gd name="connsiteX7" fmla="*/ 135501 w 298218"/>
              <a:gd name="connsiteY7" fmla="*/ 10928 h 435128"/>
              <a:gd name="connsiteX8" fmla="*/ 132866 w 298218"/>
              <a:gd name="connsiteY8" fmla="*/ 13471 h 435128"/>
              <a:gd name="connsiteX9" fmla="*/ 121558 w 298218"/>
              <a:gd name="connsiteY9" fmla="*/ 72861 h 435128"/>
              <a:gd name="connsiteX10" fmla="*/ 150592 w 298218"/>
              <a:gd name="connsiteY10" fmla="*/ 163173 h 435128"/>
              <a:gd name="connsiteX11" fmla="*/ 100832 w 298218"/>
              <a:gd name="connsiteY11" fmla="*/ 153406 h 435128"/>
              <a:gd name="connsiteX12" fmla="*/ 55166 w 298218"/>
              <a:gd name="connsiteY12" fmla="*/ 164169 h 435128"/>
              <a:gd name="connsiteX13" fmla="*/ 28130 w 298218"/>
              <a:gd name="connsiteY13" fmla="*/ 137128 h 435128"/>
              <a:gd name="connsiteX14" fmla="*/ 0 w 298218"/>
              <a:gd name="connsiteY14" fmla="*/ 198590 h 435128"/>
              <a:gd name="connsiteX15" fmla="*/ 82455 w 298218"/>
              <a:gd name="connsiteY15" fmla="*/ 280360 h 435128"/>
              <a:gd name="connsiteX16" fmla="*/ 87511 w 298218"/>
              <a:gd name="connsiteY16" fmla="*/ 281089 h 435128"/>
              <a:gd name="connsiteX17" fmla="*/ 87511 w 298218"/>
              <a:gd name="connsiteY17" fmla="*/ 422973 h 435128"/>
              <a:gd name="connsiteX18" fmla="*/ 99665 w 298218"/>
              <a:gd name="connsiteY18" fmla="*/ 435128 h 435128"/>
              <a:gd name="connsiteX19" fmla="*/ 136128 w 298218"/>
              <a:gd name="connsiteY19" fmla="*/ 435128 h 435128"/>
              <a:gd name="connsiteX20" fmla="*/ 148282 w 298218"/>
              <a:gd name="connsiteY20" fmla="*/ 422973 h 435128"/>
              <a:gd name="connsiteX21" fmla="*/ 136128 w 298218"/>
              <a:gd name="connsiteY21" fmla="*/ 410819 h 435128"/>
              <a:gd name="connsiteX22" fmla="*/ 111820 w 298218"/>
              <a:gd name="connsiteY22" fmla="*/ 410819 h 435128"/>
              <a:gd name="connsiteX23" fmla="*/ 111820 w 298218"/>
              <a:gd name="connsiteY23" fmla="*/ 281327 h 435128"/>
              <a:gd name="connsiteX24" fmla="*/ 194469 w 298218"/>
              <a:gd name="connsiteY24" fmla="*/ 194472 h 435128"/>
              <a:gd name="connsiteX25" fmla="*/ 193915 w 298218"/>
              <a:gd name="connsiteY25" fmla="*/ 192328 h 435128"/>
              <a:gd name="connsiteX26" fmla="*/ 191416 w 298218"/>
              <a:gd name="connsiteY26" fmla="*/ 178964 h 435128"/>
              <a:gd name="connsiteX27" fmla="*/ 153937 w 298218"/>
              <a:gd name="connsiteY27" fmla="*/ 62384 h 435128"/>
              <a:gd name="connsiteX28" fmla="*/ 152600 w 298218"/>
              <a:gd name="connsiteY28" fmla="*/ 53483 h 435128"/>
              <a:gd name="connsiteX29" fmla="*/ 258274 w 298218"/>
              <a:gd name="connsiteY29" fmla="*/ 53483 h 435128"/>
              <a:gd name="connsiteX30" fmla="*/ 287785 w 298218"/>
              <a:gd name="connsiteY30" fmla="*/ 50566 h 435128"/>
              <a:gd name="connsiteX0" fmla="*/ 287785 w 298218"/>
              <a:gd name="connsiteY0" fmla="*/ 50566 h 435128"/>
              <a:gd name="connsiteX1" fmla="*/ 298218 w 298218"/>
              <a:gd name="connsiteY1" fmla="*/ 43171 h 435128"/>
              <a:gd name="connsiteX2" fmla="*/ 280380 w 298218"/>
              <a:gd name="connsiteY2" fmla="*/ 25333 h 435128"/>
              <a:gd name="connsiteX3" fmla="*/ 248064 w 298218"/>
              <a:gd name="connsiteY3" fmla="*/ 39695 h 435128"/>
              <a:gd name="connsiteX4" fmla="*/ 194294 w 298218"/>
              <a:gd name="connsiteY4" fmla="*/ 30550 h 435128"/>
              <a:gd name="connsiteX5" fmla="*/ 157020 w 298218"/>
              <a:gd name="connsiteY5" fmla="*/ 178 h 435128"/>
              <a:gd name="connsiteX6" fmla="*/ 135501 w 298218"/>
              <a:gd name="connsiteY6" fmla="*/ 10928 h 435128"/>
              <a:gd name="connsiteX7" fmla="*/ 132866 w 298218"/>
              <a:gd name="connsiteY7" fmla="*/ 13471 h 435128"/>
              <a:gd name="connsiteX8" fmla="*/ 121558 w 298218"/>
              <a:gd name="connsiteY8" fmla="*/ 72861 h 435128"/>
              <a:gd name="connsiteX9" fmla="*/ 150592 w 298218"/>
              <a:gd name="connsiteY9" fmla="*/ 163173 h 435128"/>
              <a:gd name="connsiteX10" fmla="*/ 100832 w 298218"/>
              <a:gd name="connsiteY10" fmla="*/ 153406 h 435128"/>
              <a:gd name="connsiteX11" fmla="*/ 55166 w 298218"/>
              <a:gd name="connsiteY11" fmla="*/ 164169 h 435128"/>
              <a:gd name="connsiteX12" fmla="*/ 28130 w 298218"/>
              <a:gd name="connsiteY12" fmla="*/ 137128 h 435128"/>
              <a:gd name="connsiteX13" fmla="*/ 0 w 298218"/>
              <a:gd name="connsiteY13" fmla="*/ 198590 h 435128"/>
              <a:gd name="connsiteX14" fmla="*/ 82455 w 298218"/>
              <a:gd name="connsiteY14" fmla="*/ 280360 h 435128"/>
              <a:gd name="connsiteX15" fmla="*/ 87511 w 298218"/>
              <a:gd name="connsiteY15" fmla="*/ 281089 h 435128"/>
              <a:gd name="connsiteX16" fmla="*/ 87511 w 298218"/>
              <a:gd name="connsiteY16" fmla="*/ 422973 h 435128"/>
              <a:gd name="connsiteX17" fmla="*/ 99665 w 298218"/>
              <a:gd name="connsiteY17" fmla="*/ 435128 h 435128"/>
              <a:gd name="connsiteX18" fmla="*/ 136128 w 298218"/>
              <a:gd name="connsiteY18" fmla="*/ 435128 h 435128"/>
              <a:gd name="connsiteX19" fmla="*/ 148282 w 298218"/>
              <a:gd name="connsiteY19" fmla="*/ 422973 h 435128"/>
              <a:gd name="connsiteX20" fmla="*/ 136128 w 298218"/>
              <a:gd name="connsiteY20" fmla="*/ 410819 h 435128"/>
              <a:gd name="connsiteX21" fmla="*/ 111820 w 298218"/>
              <a:gd name="connsiteY21" fmla="*/ 410819 h 435128"/>
              <a:gd name="connsiteX22" fmla="*/ 111820 w 298218"/>
              <a:gd name="connsiteY22" fmla="*/ 281327 h 435128"/>
              <a:gd name="connsiteX23" fmla="*/ 194469 w 298218"/>
              <a:gd name="connsiteY23" fmla="*/ 194472 h 435128"/>
              <a:gd name="connsiteX24" fmla="*/ 193915 w 298218"/>
              <a:gd name="connsiteY24" fmla="*/ 192328 h 435128"/>
              <a:gd name="connsiteX25" fmla="*/ 191416 w 298218"/>
              <a:gd name="connsiteY25" fmla="*/ 178964 h 435128"/>
              <a:gd name="connsiteX26" fmla="*/ 153937 w 298218"/>
              <a:gd name="connsiteY26" fmla="*/ 62384 h 435128"/>
              <a:gd name="connsiteX27" fmla="*/ 152600 w 298218"/>
              <a:gd name="connsiteY27" fmla="*/ 53483 h 435128"/>
              <a:gd name="connsiteX28" fmla="*/ 258274 w 298218"/>
              <a:gd name="connsiteY28" fmla="*/ 53483 h 435128"/>
              <a:gd name="connsiteX29" fmla="*/ 287785 w 298218"/>
              <a:gd name="connsiteY29" fmla="*/ 50566 h 435128"/>
              <a:gd name="connsiteX0" fmla="*/ 287785 w 298218"/>
              <a:gd name="connsiteY0" fmla="*/ 50566 h 435128"/>
              <a:gd name="connsiteX1" fmla="*/ 298218 w 298218"/>
              <a:gd name="connsiteY1" fmla="*/ 43171 h 435128"/>
              <a:gd name="connsiteX2" fmla="*/ 248064 w 298218"/>
              <a:gd name="connsiteY2" fmla="*/ 39695 h 435128"/>
              <a:gd name="connsiteX3" fmla="*/ 194294 w 298218"/>
              <a:gd name="connsiteY3" fmla="*/ 30550 h 435128"/>
              <a:gd name="connsiteX4" fmla="*/ 157020 w 298218"/>
              <a:gd name="connsiteY4" fmla="*/ 178 h 435128"/>
              <a:gd name="connsiteX5" fmla="*/ 135501 w 298218"/>
              <a:gd name="connsiteY5" fmla="*/ 10928 h 435128"/>
              <a:gd name="connsiteX6" fmla="*/ 132866 w 298218"/>
              <a:gd name="connsiteY6" fmla="*/ 13471 h 435128"/>
              <a:gd name="connsiteX7" fmla="*/ 121558 w 298218"/>
              <a:gd name="connsiteY7" fmla="*/ 72861 h 435128"/>
              <a:gd name="connsiteX8" fmla="*/ 150592 w 298218"/>
              <a:gd name="connsiteY8" fmla="*/ 163173 h 435128"/>
              <a:gd name="connsiteX9" fmla="*/ 100832 w 298218"/>
              <a:gd name="connsiteY9" fmla="*/ 153406 h 435128"/>
              <a:gd name="connsiteX10" fmla="*/ 55166 w 298218"/>
              <a:gd name="connsiteY10" fmla="*/ 164169 h 435128"/>
              <a:gd name="connsiteX11" fmla="*/ 28130 w 298218"/>
              <a:gd name="connsiteY11" fmla="*/ 137128 h 435128"/>
              <a:gd name="connsiteX12" fmla="*/ 0 w 298218"/>
              <a:gd name="connsiteY12" fmla="*/ 198590 h 435128"/>
              <a:gd name="connsiteX13" fmla="*/ 82455 w 298218"/>
              <a:gd name="connsiteY13" fmla="*/ 280360 h 435128"/>
              <a:gd name="connsiteX14" fmla="*/ 87511 w 298218"/>
              <a:gd name="connsiteY14" fmla="*/ 281089 h 435128"/>
              <a:gd name="connsiteX15" fmla="*/ 87511 w 298218"/>
              <a:gd name="connsiteY15" fmla="*/ 422973 h 435128"/>
              <a:gd name="connsiteX16" fmla="*/ 99665 w 298218"/>
              <a:gd name="connsiteY16" fmla="*/ 435128 h 435128"/>
              <a:gd name="connsiteX17" fmla="*/ 136128 w 298218"/>
              <a:gd name="connsiteY17" fmla="*/ 435128 h 435128"/>
              <a:gd name="connsiteX18" fmla="*/ 148282 w 298218"/>
              <a:gd name="connsiteY18" fmla="*/ 422973 h 435128"/>
              <a:gd name="connsiteX19" fmla="*/ 136128 w 298218"/>
              <a:gd name="connsiteY19" fmla="*/ 410819 h 435128"/>
              <a:gd name="connsiteX20" fmla="*/ 111820 w 298218"/>
              <a:gd name="connsiteY20" fmla="*/ 410819 h 435128"/>
              <a:gd name="connsiteX21" fmla="*/ 111820 w 298218"/>
              <a:gd name="connsiteY21" fmla="*/ 281327 h 435128"/>
              <a:gd name="connsiteX22" fmla="*/ 194469 w 298218"/>
              <a:gd name="connsiteY22" fmla="*/ 194472 h 435128"/>
              <a:gd name="connsiteX23" fmla="*/ 193915 w 298218"/>
              <a:gd name="connsiteY23" fmla="*/ 192328 h 435128"/>
              <a:gd name="connsiteX24" fmla="*/ 191416 w 298218"/>
              <a:gd name="connsiteY24" fmla="*/ 178964 h 435128"/>
              <a:gd name="connsiteX25" fmla="*/ 153937 w 298218"/>
              <a:gd name="connsiteY25" fmla="*/ 62384 h 435128"/>
              <a:gd name="connsiteX26" fmla="*/ 152600 w 298218"/>
              <a:gd name="connsiteY26" fmla="*/ 53483 h 435128"/>
              <a:gd name="connsiteX27" fmla="*/ 258274 w 298218"/>
              <a:gd name="connsiteY27" fmla="*/ 53483 h 435128"/>
              <a:gd name="connsiteX28" fmla="*/ 287785 w 298218"/>
              <a:gd name="connsiteY28" fmla="*/ 50566 h 4351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298218" h="435128">
                <a:moveTo>
                  <a:pt x="287785" y="50566"/>
                </a:moveTo>
                <a:cubicBezTo>
                  <a:pt x="291657" y="48711"/>
                  <a:pt x="295186" y="46210"/>
                  <a:pt x="298218" y="43171"/>
                </a:cubicBezTo>
                <a:cubicBezTo>
                  <a:pt x="291598" y="41359"/>
                  <a:pt x="265385" y="41799"/>
                  <a:pt x="248064" y="39695"/>
                </a:cubicBezTo>
                <a:cubicBezTo>
                  <a:pt x="230403" y="35265"/>
                  <a:pt x="212426" y="32207"/>
                  <a:pt x="194294" y="30550"/>
                </a:cubicBezTo>
                <a:cubicBezTo>
                  <a:pt x="192388" y="11870"/>
                  <a:pt x="175700" y="-1728"/>
                  <a:pt x="157020" y="178"/>
                </a:cubicBezTo>
                <a:cubicBezTo>
                  <a:pt x="148777" y="1019"/>
                  <a:pt x="141125" y="4842"/>
                  <a:pt x="135501" y="10928"/>
                </a:cubicBezTo>
                <a:cubicBezTo>
                  <a:pt x="134534" y="11679"/>
                  <a:pt x="133651" y="12531"/>
                  <a:pt x="132866" y="13471"/>
                </a:cubicBezTo>
                <a:cubicBezTo>
                  <a:pt x="119275" y="30072"/>
                  <a:pt x="115019" y="52427"/>
                  <a:pt x="121558" y="72861"/>
                </a:cubicBezTo>
                <a:lnTo>
                  <a:pt x="150592" y="163173"/>
                </a:lnTo>
                <a:cubicBezTo>
                  <a:pt x="134744" y="156895"/>
                  <a:pt x="117877" y="153584"/>
                  <a:pt x="100832" y="153406"/>
                </a:cubicBezTo>
                <a:cubicBezTo>
                  <a:pt x="84962" y="153234"/>
                  <a:pt x="69289" y="156928"/>
                  <a:pt x="55166" y="164169"/>
                </a:cubicBezTo>
                <a:lnTo>
                  <a:pt x="28130" y="137128"/>
                </a:lnTo>
                <a:cubicBezTo>
                  <a:pt x="10269" y="152556"/>
                  <a:pt x="2" y="174989"/>
                  <a:pt x="0" y="198590"/>
                </a:cubicBezTo>
                <a:cubicBezTo>
                  <a:pt x="241" y="243918"/>
                  <a:pt x="37127" y="280497"/>
                  <a:pt x="82455" y="280360"/>
                </a:cubicBezTo>
                <a:cubicBezTo>
                  <a:pt x="84117" y="280656"/>
                  <a:pt x="85809" y="280875"/>
                  <a:pt x="87511" y="281089"/>
                </a:cubicBezTo>
                <a:lnTo>
                  <a:pt x="87511" y="422973"/>
                </a:lnTo>
                <a:cubicBezTo>
                  <a:pt x="87511" y="429686"/>
                  <a:pt x="92953" y="435128"/>
                  <a:pt x="99665" y="435128"/>
                </a:cubicBezTo>
                <a:lnTo>
                  <a:pt x="136128" y="435128"/>
                </a:lnTo>
                <a:cubicBezTo>
                  <a:pt x="142841" y="435128"/>
                  <a:pt x="148282" y="429686"/>
                  <a:pt x="148282" y="422973"/>
                </a:cubicBezTo>
                <a:cubicBezTo>
                  <a:pt x="148282" y="416261"/>
                  <a:pt x="142841" y="410819"/>
                  <a:pt x="136128" y="410819"/>
                </a:cubicBezTo>
                <a:lnTo>
                  <a:pt x="111820" y="410819"/>
                </a:lnTo>
                <a:lnTo>
                  <a:pt x="111820" y="281327"/>
                </a:lnTo>
                <a:cubicBezTo>
                  <a:pt x="154360" y="276465"/>
                  <a:pt x="194469" y="243722"/>
                  <a:pt x="194469" y="194472"/>
                </a:cubicBezTo>
                <a:cubicBezTo>
                  <a:pt x="194433" y="193727"/>
                  <a:pt x="194245" y="192997"/>
                  <a:pt x="193915" y="192328"/>
                </a:cubicBezTo>
                <a:cubicBezTo>
                  <a:pt x="193647" y="187786"/>
                  <a:pt x="192807" y="183296"/>
                  <a:pt x="191416" y="178964"/>
                </a:cubicBezTo>
                <a:lnTo>
                  <a:pt x="153937" y="62384"/>
                </a:lnTo>
                <a:cubicBezTo>
                  <a:pt x="153023" y="59506"/>
                  <a:pt x="152572" y="56502"/>
                  <a:pt x="152600" y="53483"/>
                </a:cubicBezTo>
                <a:lnTo>
                  <a:pt x="258274" y="53483"/>
                </a:lnTo>
                <a:cubicBezTo>
                  <a:pt x="280805" y="52997"/>
                  <a:pt x="281128" y="52285"/>
                  <a:pt x="287785" y="50566"/>
                </a:cubicBezTo>
                <a:close/>
              </a:path>
            </a:pathLst>
          </a:custGeom>
          <a:solidFill>
            <a:srgbClr val="000000"/>
          </a:solidFill>
          <a:ln w="4862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fr-BE"/>
          </a:p>
        </p:txBody>
      </p:sp>
      <p:pic>
        <p:nvPicPr>
          <p:cNvPr id="28" name="Image 27">
            <a:extLst>
              <a:ext uri="{FF2B5EF4-FFF2-40B4-BE49-F238E27FC236}">
                <a16:creationId xmlns:a16="http://schemas.microsoft.com/office/drawing/2014/main" id="{D1E0675B-AFEE-7F49-B893-CFE19CC83519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5057534" y="2036859"/>
            <a:ext cx="202542" cy="302667"/>
          </a:xfrm>
          <a:prstGeom prst="rect">
            <a:avLst/>
          </a:prstGeom>
        </p:spPr>
      </p:pic>
      <p:pic>
        <p:nvPicPr>
          <p:cNvPr id="106" name="Image 105">
            <a:extLst>
              <a:ext uri="{FF2B5EF4-FFF2-40B4-BE49-F238E27FC236}">
                <a16:creationId xmlns:a16="http://schemas.microsoft.com/office/drawing/2014/main" id="{C499AC00-4DF8-BA4E-87D7-646BB835DDAB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156928" y="3194129"/>
            <a:ext cx="202542" cy="302667"/>
          </a:xfrm>
          <a:prstGeom prst="rect">
            <a:avLst/>
          </a:prstGeom>
        </p:spPr>
      </p:pic>
      <p:sp>
        <p:nvSpPr>
          <p:cNvPr id="109" name="ZoneTexte 108">
            <a:extLst>
              <a:ext uri="{FF2B5EF4-FFF2-40B4-BE49-F238E27FC236}">
                <a16:creationId xmlns:a16="http://schemas.microsoft.com/office/drawing/2014/main" id="{7ECD9003-E644-FD42-93E7-36B2FA107089}"/>
              </a:ext>
            </a:extLst>
          </p:cNvPr>
          <p:cNvSpPr txBox="1"/>
          <p:nvPr/>
        </p:nvSpPr>
        <p:spPr>
          <a:xfrm>
            <a:off x="418359" y="3185129"/>
            <a:ext cx="232031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Présence du Grand Duc</a:t>
            </a:r>
            <a:endParaRPr lang="fr-BE" sz="1100" dirty="0"/>
          </a:p>
        </p:txBody>
      </p:sp>
    </p:spTree>
    <p:extLst>
      <p:ext uri="{BB962C8B-B14F-4D97-AF65-F5344CB8AC3E}">
        <p14:creationId xmlns:p14="http://schemas.microsoft.com/office/powerpoint/2010/main" val="3878783018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" name="Forme libre : forme 102">
            <a:extLst>
              <a:ext uri="{FF2B5EF4-FFF2-40B4-BE49-F238E27FC236}">
                <a16:creationId xmlns:a16="http://schemas.microsoft.com/office/drawing/2014/main" id="{E71158B1-AE75-4BC7-BCD6-F5DE73B3B4AA}"/>
              </a:ext>
            </a:extLst>
          </p:cNvPr>
          <p:cNvSpPr/>
          <p:nvPr/>
        </p:nvSpPr>
        <p:spPr>
          <a:xfrm>
            <a:off x="5619199" y="1615001"/>
            <a:ext cx="1088325" cy="609531"/>
          </a:xfrm>
          <a:custGeom>
            <a:avLst/>
            <a:gdLst>
              <a:gd name="connsiteX0" fmla="*/ 383932 w 1088325"/>
              <a:gd name="connsiteY0" fmla="*/ 289999 h 609531"/>
              <a:gd name="connsiteX1" fmla="*/ 462514 w 1088325"/>
              <a:gd name="connsiteY1" fmla="*/ 375724 h 609531"/>
              <a:gd name="connsiteX2" fmla="*/ 341070 w 1088325"/>
              <a:gd name="connsiteY2" fmla="*/ 440018 h 609531"/>
              <a:gd name="connsiteX3" fmla="*/ 252964 w 1088325"/>
              <a:gd name="connsiteY3" fmla="*/ 478118 h 609531"/>
              <a:gd name="connsiteX4" fmla="*/ 233914 w 1088325"/>
              <a:gd name="connsiteY4" fmla="*/ 513837 h 609531"/>
              <a:gd name="connsiteX5" fmla="*/ 150570 w 1088325"/>
              <a:gd name="connsiteY5" fmla="*/ 535268 h 609531"/>
              <a:gd name="connsiteX6" fmla="*/ 91039 w 1088325"/>
              <a:gd name="connsiteY6" fmla="*/ 509074 h 609531"/>
              <a:gd name="connsiteX7" fmla="*/ 551 w 1088325"/>
              <a:gd name="connsiteY7" fmla="*/ 511455 h 609531"/>
              <a:gd name="connsiteX8" fmla="*/ 57701 w 1088325"/>
              <a:gd name="connsiteY8" fmla="*/ 575749 h 609531"/>
              <a:gd name="connsiteX9" fmla="*/ 150570 w 1088325"/>
              <a:gd name="connsiteY9" fmla="*/ 573368 h 609531"/>
              <a:gd name="connsiteX10" fmla="*/ 243439 w 1088325"/>
              <a:gd name="connsiteY10" fmla="*/ 609087 h 609531"/>
              <a:gd name="connsiteX11" fmla="*/ 343451 w 1088325"/>
              <a:gd name="connsiteY11" fmla="*/ 544793 h 609531"/>
              <a:gd name="connsiteX12" fmla="*/ 429176 w 1088325"/>
              <a:gd name="connsiteY12" fmla="*/ 506693 h 609531"/>
              <a:gd name="connsiteX13" fmla="*/ 467276 w 1088325"/>
              <a:gd name="connsiteY13" fmla="*/ 592418 h 609531"/>
              <a:gd name="connsiteX14" fmla="*/ 612532 w 1088325"/>
              <a:gd name="connsiteY14" fmla="*/ 494787 h 609531"/>
              <a:gd name="connsiteX15" fmla="*/ 726832 w 1088325"/>
              <a:gd name="connsiteY15" fmla="*/ 513837 h 609531"/>
              <a:gd name="connsiteX16" fmla="*/ 764932 w 1088325"/>
              <a:gd name="connsiteY16" fmla="*/ 475737 h 609531"/>
              <a:gd name="connsiteX17" fmla="*/ 767314 w 1088325"/>
              <a:gd name="connsiteY17" fmla="*/ 430493 h 609531"/>
              <a:gd name="connsiteX18" fmla="*/ 926857 w 1088325"/>
              <a:gd name="connsiteY18" fmla="*/ 340005 h 609531"/>
              <a:gd name="connsiteX19" fmla="*/ 1084020 w 1088325"/>
              <a:gd name="connsiteY19" fmla="*/ 213799 h 609531"/>
              <a:gd name="connsiteX20" fmla="*/ 1041157 w 1088325"/>
              <a:gd name="connsiteY20" fmla="*/ 194749 h 609531"/>
              <a:gd name="connsiteX21" fmla="*/ 1010201 w 1088325"/>
              <a:gd name="connsiteY21" fmla="*/ 213799 h 609531"/>
              <a:gd name="connsiteX22" fmla="*/ 874470 w 1088325"/>
              <a:gd name="connsiteY22" fmla="*/ 9012 h 609531"/>
              <a:gd name="connsiteX23" fmla="*/ 824464 w 1088325"/>
              <a:gd name="connsiteY23" fmla="*/ 39968 h 609531"/>
              <a:gd name="connsiteX24" fmla="*/ 822082 w 1088325"/>
              <a:gd name="connsiteY24" fmla="*/ 73305 h 609531"/>
              <a:gd name="connsiteX25" fmla="*/ 779220 w 1088325"/>
              <a:gd name="connsiteY25" fmla="*/ 85212 h 609531"/>
              <a:gd name="connsiteX26" fmla="*/ 774457 w 1088325"/>
              <a:gd name="connsiteY26" fmla="*/ 39968 h 609531"/>
              <a:gd name="connsiteX27" fmla="*/ 660157 w 1088325"/>
              <a:gd name="connsiteY27" fmla="*/ 87593 h 609531"/>
              <a:gd name="connsiteX28" fmla="*/ 626820 w 1088325"/>
              <a:gd name="connsiteY28" fmla="*/ 70924 h 609531"/>
              <a:gd name="connsiteX29" fmla="*/ 519664 w 1088325"/>
              <a:gd name="connsiteY29" fmla="*/ 144743 h 609531"/>
              <a:gd name="connsiteX30" fmla="*/ 519664 w 1088325"/>
              <a:gd name="connsiteY30" fmla="*/ 213799 h 609531"/>
              <a:gd name="connsiteX31" fmla="*/ 383932 w 1088325"/>
              <a:gd name="connsiteY31" fmla="*/ 289999 h 6095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1088325" h="609531">
                <a:moveTo>
                  <a:pt x="383932" y="289999"/>
                </a:moveTo>
                <a:cubicBezTo>
                  <a:pt x="374407" y="316986"/>
                  <a:pt x="469658" y="350721"/>
                  <a:pt x="462514" y="375724"/>
                </a:cubicBezTo>
                <a:cubicBezTo>
                  <a:pt x="455370" y="400727"/>
                  <a:pt x="375995" y="422952"/>
                  <a:pt x="341070" y="440018"/>
                </a:cubicBezTo>
                <a:cubicBezTo>
                  <a:pt x="306145" y="457084"/>
                  <a:pt x="270823" y="465815"/>
                  <a:pt x="252964" y="478118"/>
                </a:cubicBezTo>
                <a:cubicBezTo>
                  <a:pt x="235105" y="490421"/>
                  <a:pt x="250980" y="504312"/>
                  <a:pt x="233914" y="513837"/>
                </a:cubicBezTo>
                <a:cubicBezTo>
                  <a:pt x="216848" y="523362"/>
                  <a:pt x="174382" y="536062"/>
                  <a:pt x="150570" y="535268"/>
                </a:cubicBezTo>
                <a:cubicBezTo>
                  <a:pt x="126758" y="534474"/>
                  <a:pt x="116042" y="513043"/>
                  <a:pt x="91039" y="509074"/>
                </a:cubicBezTo>
                <a:cubicBezTo>
                  <a:pt x="66036" y="505105"/>
                  <a:pt x="6107" y="500343"/>
                  <a:pt x="551" y="511455"/>
                </a:cubicBezTo>
                <a:cubicBezTo>
                  <a:pt x="-5005" y="522568"/>
                  <a:pt x="32698" y="565430"/>
                  <a:pt x="57701" y="575749"/>
                </a:cubicBezTo>
                <a:cubicBezTo>
                  <a:pt x="82704" y="586068"/>
                  <a:pt x="119614" y="567812"/>
                  <a:pt x="150570" y="573368"/>
                </a:cubicBezTo>
                <a:cubicBezTo>
                  <a:pt x="181526" y="578924"/>
                  <a:pt x="211292" y="613849"/>
                  <a:pt x="243439" y="609087"/>
                </a:cubicBezTo>
                <a:cubicBezTo>
                  <a:pt x="275586" y="604325"/>
                  <a:pt x="312495" y="561859"/>
                  <a:pt x="343451" y="544793"/>
                </a:cubicBezTo>
                <a:cubicBezTo>
                  <a:pt x="374407" y="527727"/>
                  <a:pt x="408539" y="498756"/>
                  <a:pt x="429176" y="506693"/>
                </a:cubicBezTo>
                <a:cubicBezTo>
                  <a:pt x="449814" y="514631"/>
                  <a:pt x="436717" y="594402"/>
                  <a:pt x="467276" y="592418"/>
                </a:cubicBezTo>
                <a:cubicBezTo>
                  <a:pt x="497835" y="590434"/>
                  <a:pt x="569273" y="507884"/>
                  <a:pt x="612532" y="494787"/>
                </a:cubicBezTo>
                <a:cubicBezTo>
                  <a:pt x="655791" y="481690"/>
                  <a:pt x="701432" y="517012"/>
                  <a:pt x="726832" y="513837"/>
                </a:cubicBezTo>
                <a:cubicBezTo>
                  <a:pt x="752232" y="510662"/>
                  <a:pt x="758185" y="489628"/>
                  <a:pt x="764932" y="475737"/>
                </a:cubicBezTo>
                <a:cubicBezTo>
                  <a:pt x="771679" y="461846"/>
                  <a:pt x="740327" y="453115"/>
                  <a:pt x="767314" y="430493"/>
                </a:cubicBezTo>
                <a:cubicBezTo>
                  <a:pt x="794302" y="407871"/>
                  <a:pt x="874073" y="376121"/>
                  <a:pt x="926857" y="340005"/>
                </a:cubicBezTo>
                <a:cubicBezTo>
                  <a:pt x="979641" y="303889"/>
                  <a:pt x="1064970" y="238008"/>
                  <a:pt x="1084020" y="213799"/>
                </a:cubicBezTo>
                <a:cubicBezTo>
                  <a:pt x="1103070" y="189590"/>
                  <a:pt x="1053460" y="194749"/>
                  <a:pt x="1041157" y="194749"/>
                </a:cubicBezTo>
                <a:cubicBezTo>
                  <a:pt x="1028854" y="194749"/>
                  <a:pt x="1037982" y="244755"/>
                  <a:pt x="1010201" y="213799"/>
                </a:cubicBezTo>
                <a:cubicBezTo>
                  <a:pt x="982420" y="182843"/>
                  <a:pt x="905426" y="37984"/>
                  <a:pt x="874470" y="9012"/>
                </a:cubicBezTo>
                <a:cubicBezTo>
                  <a:pt x="843514" y="-19960"/>
                  <a:pt x="833195" y="29253"/>
                  <a:pt x="824464" y="39968"/>
                </a:cubicBezTo>
                <a:cubicBezTo>
                  <a:pt x="815733" y="50683"/>
                  <a:pt x="829623" y="65764"/>
                  <a:pt x="822082" y="73305"/>
                </a:cubicBezTo>
                <a:cubicBezTo>
                  <a:pt x="814541" y="80846"/>
                  <a:pt x="787158" y="90768"/>
                  <a:pt x="779220" y="85212"/>
                </a:cubicBezTo>
                <a:cubicBezTo>
                  <a:pt x="771282" y="79656"/>
                  <a:pt x="794301" y="39571"/>
                  <a:pt x="774457" y="39968"/>
                </a:cubicBezTo>
                <a:cubicBezTo>
                  <a:pt x="754613" y="40365"/>
                  <a:pt x="684763" y="82434"/>
                  <a:pt x="660157" y="87593"/>
                </a:cubicBezTo>
                <a:cubicBezTo>
                  <a:pt x="635551" y="92752"/>
                  <a:pt x="650236" y="61399"/>
                  <a:pt x="626820" y="70924"/>
                </a:cubicBezTo>
                <a:cubicBezTo>
                  <a:pt x="603405" y="80449"/>
                  <a:pt x="537523" y="120931"/>
                  <a:pt x="519664" y="144743"/>
                </a:cubicBezTo>
                <a:cubicBezTo>
                  <a:pt x="501805" y="168555"/>
                  <a:pt x="540699" y="189590"/>
                  <a:pt x="519664" y="213799"/>
                </a:cubicBezTo>
                <a:cubicBezTo>
                  <a:pt x="498629" y="238008"/>
                  <a:pt x="393457" y="263012"/>
                  <a:pt x="383932" y="289999"/>
                </a:cubicBezTo>
                <a:close/>
              </a:path>
            </a:pathLst>
          </a:custGeom>
          <a:solidFill>
            <a:schemeClr val="accent6">
              <a:lumMod val="75000"/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99" name="Forme libre : forme 98">
            <a:extLst>
              <a:ext uri="{FF2B5EF4-FFF2-40B4-BE49-F238E27FC236}">
                <a16:creationId xmlns:a16="http://schemas.microsoft.com/office/drawing/2014/main" id="{C64FC0D3-BABC-4730-B867-277AB3D0C13D}"/>
              </a:ext>
            </a:extLst>
          </p:cNvPr>
          <p:cNvSpPr/>
          <p:nvPr/>
        </p:nvSpPr>
        <p:spPr>
          <a:xfrm>
            <a:off x="5945796" y="1441654"/>
            <a:ext cx="152593" cy="166841"/>
          </a:xfrm>
          <a:custGeom>
            <a:avLst/>
            <a:gdLst>
              <a:gd name="connsiteX0" fmla="*/ 40667 w 152593"/>
              <a:gd name="connsiteY0" fmla="*/ 70440 h 166841"/>
              <a:gd name="connsiteX1" fmla="*/ 185 w 152593"/>
              <a:gd name="connsiteY1" fmla="*/ 108540 h 166841"/>
              <a:gd name="connsiteX2" fmla="*/ 59717 w 152593"/>
              <a:gd name="connsiteY2" fmla="*/ 163309 h 166841"/>
              <a:gd name="connsiteX3" fmla="*/ 124010 w 152593"/>
              <a:gd name="connsiteY3" fmla="*/ 153784 h 166841"/>
              <a:gd name="connsiteX4" fmla="*/ 152585 w 152593"/>
              <a:gd name="connsiteY4" fmla="*/ 91871 h 166841"/>
              <a:gd name="connsiteX5" fmla="*/ 121629 w 152593"/>
              <a:gd name="connsiteY5" fmla="*/ 39484 h 166841"/>
              <a:gd name="connsiteX6" fmla="*/ 88292 w 152593"/>
              <a:gd name="connsiteY6" fmla="*/ 87109 h 166841"/>
              <a:gd name="connsiteX7" fmla="*/ 81148 w 152593"/>
              <a:gd name="connsiteY7" fmla="*/ 3765 h 166841"/>
              <a:gd name="connsiteX8" fmla="*/ 31142 w 152593"/>
              <a:gd name="connsiteY8" fmla="*/ 20434 h 166841"/>
              <a:gd name="connsiteX9" fmla="*/ 40667 w 152593"/>
              <a:gd name="connsiteY9" fmla="*/ 70440 h 1668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52593" h="166841">
                <a:moveTo>
                  <a:pt x="40667" y="70440"/>
                </a:moveTo>
                <a:cubicBezTo>
                  <a:pt x="35507" y="85124"/>
                  <a:pt x="-2990" y="93062"/>
                  <a:pt x="185" y="108540"/>
                </a:cubicBezTo>
                <a:cubicBezTo>
                  <a:pt x="3360" y="124018"/>
                  <a:pt x="39080" y="155768"/>
                  <a:pt x="59717" y="163309"/>
                </a:cubicBezTo>
                <a:cubicBezTo>
                  <a:pt x="80354" y="170850"/>
                  <a:pt x="108532" y="165690"/>
                  <a:pt x="124010" y="153784"/>
                </a:cubicBezTo>
                <a:cubicBezTo>
                  <a:pt x="139488" y="141878"/>
                  <a:pt x="152982" y="110921"/>
                  <a:pt x="152585" y="91871"/>
                </a:cubicBezTo>
                <a:cubicBezTo>
                  <a:pt x="152188" y="72821"/>
                  <a:pt x="132344" y="40278"/>
                  <a:pt x="121629" y="39484"/>
                </a:cubicBezTo>
                <a:cubicBezTo>
                  <a:pt x="110914" y="38690"/>
                  <a:pt x="95039" y="93062"/>
                  <a:pt x="88292" y="87109"/>
                </a:cubicBezTo>
                <a:cubicBezTo>
                  <a:pt x="81545" y="81156"/>
                  <a:pt x="90673" y="14877"/>
                  <a:pt x="81148" y="3765"/>
                </a:cubicBezTo>
                <a:cubicBezTo>
                  <a:pt x="71623" y="-7348"/>
                  <a:pt x="39476" y="8528"/>
                  <a:pt x="31142" y="20434"/>
                </a:cubicBezTo>
                <a:cubicBezTo>
                  <a:pt x="22808" y="32340"/>
                  <a:pt x="45827" y="55756"/>
                  <a:pt x="40667" y="70440"/>
                </a:cubicBezTo>
                <a:close/>
              </a:path>
            </a:pathLst>
          </a:custGeom>
          <a:noFill/>
          <a:ln w="12700">
            <a:solidFill>
              <a:schemeClr val="accent6"/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05" name="Forme libre : forme 104">
            <a:extLst>
              <a:ext uri="{FF2B5EF4-FFF2-40B4-BE49-F238E27FC236}">
                <a16:creationId xmlns:a16="http://schemas.microsoft.com/office/drawing/2014/main" id="{EE13F5A7-E5F2-44FB-897E-6E40A8C9F4D2}"/>
              </a:ext>
            </a:extLst>
          </p:cNvPr>
          <p:cNvSpPr/>
          <p:nvPr/>
        </p:nvSpPr>
        <p:spPr>
          <a:xfrm>
            <a:off x="5953091" y="1453850"/>
            <a:ext cx="172509" cy="145462"/>
          </a:xfrm>
          <a:custGeom>
            <a:avLst/>
            <a:gdLst>
              <a:gd name="connsiteX0" fmla="*/ 2415 w 172509"/>
              <a:gd name="connsiteY0" fmla="*/ 84438 h 145462"/>
              <a:gd name="connsiteX1" fmla="*/ 21465 w 172509"/>
              <a:gd name="connsiteY1" fmla="*/ 20144 h 145462"/>
              <a:gd name="connsiteX2" fmla="*/ 166722 w 172509"/>
              <a:gd name="connsiteY2" fmla="*/ 8238 h 145462"/>
              <a:gd name="connsiteX3" fmla="*/ 133384 w 172509"/>
              <a:gd name="connsiteY3" fmla="*/ 134444 h 145462"/>
              <a:gd name="connsiteX4" fmla="*/ 38134 w 172509"/>
              <a:gd name="connsiteY4" fmla="*/ 136825 h 145462"/>
              <a:gd name="connsiteX5" fmla="*/ 2415 w 172509"/>
              <a:gd name="connsiteY5" fmla="*/ 84438 h 1454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2509" h="145462">
                <a:moveTo>
                  <a:pt x="2415" y="84438"/>
                </a:moveTo>
                <a:cubicBezTo>
                  <a:pt x="-363" y="64991"/>
                  <a:pt x="-5920" y="32844"/>
                  <a:pt x="21465" y="20144"/>
                </a:cubicBezTo>
                <a:cubicBezTo>
                  <a:pt x="48850" y="7444"/>
                  <a:pt x="148069" y="-10812"/>
                  <a:pt x="166722" y="8238"/>
                </a:cubicBezTo>
                <a:cubicBezTo>
                  <a:pt x="185375" y="27288"/>
                  <a:pt x="154815" y="113013"/>
                  <a:pt x="133384" y="134444"/>
                </a:cubicBezTo>
                <a:cubicBezTo>
                  <a:pt x="111953" y="155875"/>
                  <a:pt x="59565" y="140000"/>
                  <a:pt x="38134" y="136825"/>
                </a:cubicBezTo>
                <a:cubicBezTo>
                  <a:pt x="16703" y="133650"/>
                  <a:pt x="5193" y="103885"/>
                  <a:pt x="2415" y="84438"/>
                </a:cubicBezTo>
                <a:close/>
              </a:path>
            </a:pathLst>
          </a:custGeom>
          <a:solidFill>
            <a:schemeClr val="accent6">
              <a:lumMod val="75000"/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13" name="Forme libre : forme 112">
            <a:extLst>
              <a:ext uri="{FF2B5EF4-FFF2-40B4-BE49-F238E27FC236}">
                <a16:creationId xmlns:a16="http://schemas.microsoft.com/office/drawing/2014/main" id="{5287D324-026D-47FE-950B-0F78372F7A1B}"/>
              </a:ext>
            </a:extLst>
          </p:cNvPr>
          <p:cNvSpPr/>
          <p:nvPr/>
        </p:nvSpPr>
        <p:spPr>
          <a:xfrm>
            <a:off x="4440477" y="819134"/>
            <a:ext cx="759033" cy="391615"/>
          </a:xfrm>
          <a:custGeom>
            <a:avLst/>
            <a:gdLst>
              <a:gd name="connsiteX0" fmla="*/ 598248 w 759033"/>
              <a:gd name="connsiteY0" fmla="*/ 14304 h 391615"/>
              <a:gd name="connsiteX1" fmla="*/ 641111 w 759033"/>
              <a:gd name="connsiteY1" fmla="*/ 90504 h 391615"/>
              <a:gd name="connsiteX2" fmla="*/ 733979 w 759033"/>
              <a:gd name="connsiteY2" fmla="*/ 123841 h 391615"/>
              <a:gd name="connsiteX3" fmla="*/ 600629 w 759033"/>
              <a:gd name="connsiteY3" fmla="*/ 216710 h 391615"/>
              <a:gd name="connsiteX4" fmla="*/ 722073 w 759033"/>
              <a:gd name="connsiteY4" fmla="*/ 223854 h 391615"/>
              <a:gd name="connsiteX5" fmla="*/ 741123 w 759033"/>
              <a:gd name="connsiteY5" fmla="*/ 281004 h 391615"/>
              <a:gd name="connsiteX6" fmla="*/ 483948 w 759033"/>
              <a:gd name="connsiteY6" fmla="*/ 335772 h 391615"/>
              <a:gd name="connsiteX7" fmla="*/ 512523 w 759033"/>
              <a:gd name="connsiteY7" fmla="*/ 295291 h 391615"/>
              <a:gd name="connsiteX8" fmla="*/ 383936 w 759033"/>
              <a:gd name="connsiteY8" fmla="*/ 288147 h 391615"/>
              <a:gd name="connsiteX9" fmla="*/ 452992 w 759033"/>
              <a:gd name="connsiteY9" fmla="*/ 226235 h 391615"/>
              <a:gd name="connsiteX10" fmla="*/ 412511 w 759033"/>
              <a:gd name="connsiteY10" fmla="*/ 202422 h 391615"/>
              <a:gd name="connsiteX11" fmla="*/ 262492 w 759033"/>
              <a:gd name="connsiteY11" fmla="*/ 271479 h 391615"/>
              <a:gd name="connsiteX12" fmla="*/ 205342 w 759033"/>
              <a:gd name="connsiteY12" fmla="*/ 319104 h 391615"/>
              <a:gd name="connsiteX13" fmla="*/ 121998 w 759033"/>
              <a:gd name="connsiteY13" fmla="*/ 390541 h 391615"/>
              <a:gd name="connsiteX14" fmla="*/ 83898 w 759033"/>
              <a:gd name="connsiteY14" fmla="*/ 259572 h 391615"/>
              <a:gd name="connsiteX15" fmla="*/ 183911 w 759033"/>
              <a:gd name="connsiteY15" fmla="*/ 230997 h 391615"/>
              <a:gd name="connsiteX16" fmla="*/ 238679 w 759033"/>
              <a:gd name="connsiteY16" fmla="*/ 219091 h 391615"/>
              <a:gd name="connsiteX17" fmla="*/ 162479 w 759033"/>
              <a:gd name="connsiteY17" fmla="*/ 180991 h 391615"/>
              <a:gd name="connsiteX18" fmla="*/ 74373 w 759033"/>
              <a:gd name="connsiteY18" fmla="*/ 145272 h 391615"/>
              <a:gd name="connsiteX19" fmla="*/ 554 w 759033"/>
              <a:gd name="connsiteY19" fmla="*/ 45260 h 391615"/>
              <a:gd name="connsiteX20" fmla="*/ 43417 w 759033"/>
              <a:gd name="connsiteY20" fmla="*/ 42879 h 391615"/>
              <a:gd name="connsiteX21" fmla="*/ 95804 w 759033"/>
              <a:gd name="connsiteY21" fmla="*/ 114316 h 391615"/>
              <a:gd name="connsiteX22" fmla="*/ 141048 w 759033"/>
              <a:gd name="connsiteY22" fmla="*/ 83360 h 391615"/>
              <a:gd name="connsiteX23" fmla="*/ 188673 w 759033"/>
              <a:gd name="connsiteY23" fmla="*/ 107172 h 391615"/>
              <a:gd name="connsiteX24" fmla="*/ 212486 w 759033"/>
              <a:gd name="connsiteY24" fmla="*/ 159560 h 391615"/>
              <a:gd name="connsiteX25" fmla="*/ 310117 w 759033"/>
              <a:gd name="connsiteY25" fmla="*/ 145272 h 391615"/>
              <a:gd name="connsiteX26" fmla="*/ 438704 w 759033"/>
              <a:gd name="connsiteY26" fmla="*/ 64310 h 391615"/>
              <a:gd name="connsiteX27" fmla="*/ 505379 w 759033"/>
              <a:gd name="connsiteY27" fmla="*/ 4779 h 391615"/>
              <a:gd name="connsiteX28" fmla="*/ 598248 w 759033"/>
              <a:gd name="connsiteY28" fmla="*/ 14304 h 3916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759033" h="391615">
                <a:moveTo>
                  <a:pt x="598248" y="14304"/>
                </a:moveTo>
                <a:cubicBezTo>
                  <a:pt x="620870" y="28591"/>
                  <a:pt x="618489" y="72248"/>
                  <a:pt x="641111" y="90504"/>
                </a:cubicBezTo>
                <a:cubicBezTo>
                  <a:pt x="663733" y="108760"/>
                  <a:pt x="740726" y="102807"/>
                  <a:pt x="733979" y="123841"/>
                </a:cubicBezTo>
                <a:cubicBezTo>
                  <a:pt x="727232" y="144875"/>
                  <a:pt x="602613" y="200041"/>
                  <a:pt x="600629" y="216710"/>
                </a:cubicBezTo>
                <a:cubicBezTo>
                  <a:pt x="598645" y="233379"/>
                  <a:pt x="698657" y="213138"/>
                  <a:pt x="722073" y="223854"/>
                </a:cubicBezTo>
                <a:cubicBezTo>
                  <a:pt x="745489" y="234570"/>
                  <a:pt x="780811" y="262351"/>
                  <a:pt x="741123" y="281004"/>
                </a:cubicBezTo>
                <a:cubicBezTo>
                  <a:pt x="701435" y="299657"/>
                  <a:pt x="522048" y="333391"/>
                  <a:pt x="483948" y="335772"/>
                </a:cubicBezTo>
                <a:cubicBezTo>
                  <a:pt x="445848" y="338153"/>
                  <a:pt x="529192" y="303228"/>
                  <a:pt x="512523" y="295291"/>
                </a:cubicBezTo>
                <a:cubicBezTo>
                  <a:pt x="495854" y="287354"/>
                  <a:pt x="393858" y="299656"/>
                  <a:pt x="383936" y="288147"/>
                </a:cubicBezTo>
                <a:cubicBezTo>
                  <a:pt x="374014" y="276638"/>
                  <a:pt x="448229" y="240523"/>
                  <a:pt x="452992" y="226235"/>
                </a:cubicBezTo>
                <a:cubicBezTo>
                  <a:pt x="457755" y="211947"/>
                  <a:pt x="444261" y="194881"/>
                  <a:pt x="412511" y="202422"/>
                </a:cubicBezTo>
                <a:cubicBezTo>
                  <a:pt x="380761" y="209963"/>
                  <a:pt x="297020" y="252032"/>
                  <a:pt x="262492" y="271479"/>
                </a:cubicBezTo>
                <a:cubicBezTo>
                  <a:pt x="227964" y="290926"/>
                  <a:pt x="228758" y="299260"/>
                  <a:pt x="205342" y="319104"/>
                </a:cubicBezTo>
                <a:cubicBezTo>
                  <a:pt x="181926" y="338948"/>
                  <a:pt x="142239" y="400463"/>
                  <a:pt x="121998" y="390541"/>
                </a:cubicBezTo>
                <a:cubicBezTo>
                  <a:pt x="101757" y="380619"/>
                  <a:pt x="73579" y="286163"/>
                  <a:pt x="83898" y="259572"/>
                </a:cubicBezTo>
                <a:cubicBezTo>
                  <a:pt x="94217" y="232981"/>
                  <a:pt x="158114" y="237744"/>
                  <a:pt x="183911" y="230997"/>
                </a:cubicBezTo>
                <a:cubicBezTo>
                  <a:pt x="209708" y="224250"/>
                  <a:pt x="242251" y="227425"/>
                  <a:pt x="238679" y="219091"/>
                </a:cubicBezTo>
                <a:cubicBezTo>
                  <a:pt x="235107" y="210757"/>
                  <a:pt x="189863" y="193294"/>
                  <a:pt x="162479" y="180991"/>
                </a:cubicBezTo>
                <a:cubicBezTo>
                  <a:pt x="135095" y="168688"/>
                  <a:pt x="101360" y="167894"/>
                  <a:pt x="74373" y="145272"/>
                </a:cubicBezTo>
                <a:cubicBezTo>
                  <a:pt x="47385" y="122650"/>
                  <a:pt x="5713" y="62325"/>
                  <a:pt x="554" y="45260"/>
                </a:cubicBezTo>
                <a:cubicBezTo>
                  <a:pt x="-4605" y="28195"/>
                  <a:pt x="27542" y="31370"/>
                  <a:pt x="43417" y="42879"/>
                </a:cubicBezTo>
                <a:cubicBezTo>
                  <a:pt x="59292" y="54388"/>
                  <a:pt x="79532" y="107569"/>
                  <a:pt x="95804" y="114316"/>
                </a:cubicBezTo>
                <a:cubicBezTo>
                  <a:pt x="112076" y="121063"/>
                  <a:pt x="125570" y="84551"/>
                  <a:pt x="141048" y="83360"/>
                </a:cubicBezTo>
                <a:cubicBezTo>
                  <a:pt x="156526" y="82169"/>
                  <a:pt x="176767" y="94472"/>
                  <a:pt x="188673" y="107172"/>
                </a:cubicBezTo>
                <a:cubicBezTo>
                  <a:pt x="200579" y="119872"/>
                  <a:pt x="192245" y="153210"/>
                  <a:pt x="212486" y="159560"/>
                </a:cubicBezTo>
                <a:cubicBezTo>
                  <a:pt x="232727" y="165910"/>
                  <a:pt x="272414" y="161147"/>
                  <a:pt x="310117" y="145272"/>
                </a:cubicBezTo>
                <a:cubicBezTo>
                  <a:pt x="347820" y="129397"/>
                  <a:pt x="406160" y="87725"/>
                  <a:pt x="438704" y="64310"/>
                </a:cubicBezTo>
                <a:cubicBezTo>
                  <a:pt x="471248" y="40895"/>
                  <a:pt x="477994" y="13907"/>
                  <a:pt x="505379" y="4779"/>
                </a:cubicBezTo>
                <a:cubicBezTo>
                  <a:pt x="532764" y="-4349"/>
                  <a:pt x="575626" y="17"/>
                  <a:pt x="598248" y="14304"/>
                </a:cubicBezTo>
                <a:close/>
              </a:path>
            </a:pathLst>
          </a:custGeom>
          <a:solidFill>
            <a:schemeClr val="accent6">
              <a:lumMod val="75000"/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68" name="Forme libre : forme 67">
            <a:extLst>
              <a:ext uri="{FF2B5EF4-FFF2-40B4-BE49-F238E27FC236}">
                <a16:creationId xmlns:a16="http://schemas.microsoft.com/office/drawing/2014/main" id="{7FAF1BF5-6E05-4940-84E8-D9AADD0ADE45}"/>
              </a:ext>
            </a:extLst>
          </p:cNvPr>
          <p:cNvSpPr/>
          <p:nvPr/>
        </p:nvSpPr>
        <p:spPr>
          <a:xfrm>
            <a:off x="6000750" y="5937250"/>
            <a:ext cx="1225550" cy="736600"/>
          </a:xfrm>
          <a:custGeom>
            <a:avLst/>
            <a:gdLst>
              <a:gd name="connsiteX0" fmla="*/ 1225550 w 1225550"/>
              <a:gd name="connsiteY0" fmla="*/ 0 h 736600"/>
              <a:gd name="connsiteX1" fmla="*/ 1168400 w 1225550"/>
              <a:gd name="connsiteY1" fmla="*/ 139700 h 736600"/>
              <a:gd name="connsiteX2" fmla="*/ 895350 w 1225550"/>
              <a:gd name="connsiteY2" fmla="*/ 304800 h 736600"/>
              <a:gd name="connsiteX3" fmla="*/ 698500 w 1225550"/>
              <a:gd name="connsiteY3" fmla="*/ 431800 h 736600"/>
              <a:gd name="connsiteX4" fmla="*/ 558800 w 1225550"/>
              <a:gd name="connsiteY4" fmla="*/ 514350 h 736600"/>
              <a:gd name="connsiteX5" fmla="*/ 203200 w 1225550"/>
              <a:gd name="connsiteY5" fmla="*/ 603250 h 736600"/>
              <a:gd name="connsiteX6" fmla="*/ 0 w 1225550"/>
              <a:gd name="connsiteY6" fmla="*/ 736600 h 736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25550" h="736600">
                <a:moveTo>
                  <a:pt x="1225550" y="0"/>
                </a:moveTo>
                <a:cubicBezTo>
                  <a:pt x="1224491" y="44450"/>
                  <a:pt x="1223433" y="88900"/>
                  <a:pt x="1168400" y="139700"/>
                </a:cubicBezTo>
                <a:cubicBezTo>
                  <a:pt x="1113367" y="190500"/>
                  <a:pt x="973667" y="256117"/>
                  <a:pt x="895350" y="304800"/>
                </a:cubicBezTo>
                <a:cubicBezTo>
                  <a:pt x="817033" y="353483"/>
                  <a:pt x="754592" y="396875"/>
                  <a:pt x="698500" y="431800"/>
                </a:cubicBezTo>
                <a:cubicBezTo>
                  <a:pt x="642408" y="466725"/>
                  <a:pt x="641350" y="485775"/>
                  <a:pt x="558800" y="514350"/>
                </a:cubicBezTo>
                <a:cubicBezTo>
                  <a:pt x="476250" y="542925"/>
                  <a:pt x="296333" y="566208"/>
                  <a:pt x="203200" y="603250"/>
                </a:cubicBezTo>
                <a:cubicBezTo>
                  <a:pt x="110067" y="640292"/>
                  <a:pt x="55033" y="688446"/>
                  <a:pt x="0" y="73660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01" name="Forme libre : forme 100">
            <a:extLst>
              <a:ext uri="{FF2B5EF4-FFF2-40B4-BE49-F238E27FC236}">
                <a16:creationId xmlns:a16="http://schemas.microsoft.com/office/drawing/2014/main" id="{34B8AFA0-6F98-48E0-93A6-64C1B0491879}"/>
              </a:ext>
            </a:extLst>
          </p:cNvPr>
          <p:cNvSpPr/>
          <p:nvPr/>
        </p:nvSpPr>
        <p:spPr>
          <a:xfrm>
            <a:off x="4674683" y="3069491"/>
            <a:ext cx="685800" cy="736600"/>
          </a:xfrm>
          <a:custGeom>
            <a:avLst/>
            <a:gdLst>
              <a:gd name="connsiteX0" fmla="*/ 685800 w 685800"/>
              <a:gd name="connsiteY0" fmla="*/ 0 h 736600"/>
              <a:gd name="connsiteX1" fmla="*/ 568325 w 685800"/>
              <a:gd name="connsiteY1" fmla="*/ 82550 h 736600"/>
              <a:gd name="connsiteX2" fmla="*/ 454025 w 685800"/>
              <a:gd name="connsiteY2" fmla="*/ 206375 h 736600"/>
              <a:gd name="connsiteX3" fmla="*/ 314325 w 685800"/>
              <a:gd name="connsiteY3" fmla="*/ 342900 h 736600"/>
              <a:gd name="connsiteX4" fmla="*/ 0 w 685800"/>
              <a:gd name="connsiteY4" fmla="*/ 736600 h 736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85800" h="736600">
                <a:moveTo>
                  <a:pt x="685800" y="0"/>
                </a:moveTo>
                <a:cubicBezTo>
                  <a:pt x="646377" y="24077"/>
                  <a:pt x="606954" y="48154"/>
                  <a:pt x="568325" y="82550"/>
                </a:cubicBezTo>
                <a:cubicBezTo>
                  <a:pt x="529696" y="116946"/>
                  <a:pt x="496358" y="162983"/>
                  <a:pt x="454025" y="206375"/>
                </a:cubicBezTo>
                <a:cubicBezTo>
                  <a:pt x="411692" y="249767"/>
                  <a:pt x="389996" y="254529"/>
                  <a:pt x="314325" y="342900"/>
                </a:cubicBezTo>
                <a:cubicBezTo>
                  <a:pt x="238654" y="431271"/>
                  <a:pt x="119327" y="583935"/>
                  <a:pt x="0" y="73660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3" name="Forme libre : forme 22">
            <a:extLst>
              <a:ext uri="{FF2B5EF4-FFF2-40B4-BE49-F238E27FC236}">
                <a16:creationId xmlns:a16="http://schemas.microsoft.com/office/drawing/2014/main" id="{BE29AF4F-A639-4285-A35D-CAB5EA08D5F0}"/>
              </a:ext>
            </a:extLst>
          </p:cNvPr>
          <p:cNvSpPr/>
          <p:nvPr/>
        </p:nvSpPr>
        <p:spPr>
          <a:xfrm>
            <a:off x="5880100" y="508000"/>
            <a:ext cx="425269" cy="4140200"/>
          </a:xfrm>
          <a:custGeom>
            <a:avLst/>
            <a:gdLst>
              <a:gd name="connsiteX0" fmla="*/ 0 w 425269"/>
              <a:gd name="connsiteY0" fmla="*/ 0 h 4140200"/>
              <a:gd name="connsiteX1" fmla="*/ 76200 w 425269"/>
              <a:gd name="connsiteY1" fmla="*/ 222250 h 4140200"/>
              <a:gd name="connsiteX2" fmla="*/ 254000 w 425269"/>
              <a:gd name="connsiteY2" fmla="*/ 412750 h 4140200"/>
              <a:gd name="connsiteX3" fmla="*/ 412750 w 425269"/>
              <a:gd name="connsiteY3" fmla="*/ 869950 h 4140200"/>
              <a:gd name="connsiteX4" fmla="*/ 406400 w 425269"/>
              <a:gd name="connsiteY4" fmla="*/ 1104900 h 4140200"/>
              <a:gd name="connsiteX5" fmla="*/ 336550 w 425269"/>
              <a:gd name="connsiteY5" fmla="*/ 1822450 h 4140200"/>
              <a:gd name="connsiteX6" fmla="*/ 177800 w 425269"/>
              <a:gd name="connsiteY6" fmla="*/ 2457450 h 4140200"/>
              <a:gd name="connsiteX7" fmla="*/ 146050 w 425269"/>
              <a:gd name="connsiteY7" fmla="*/ 2870200 h 4140200"/>
              <a:gd name="connsiteX8" fmla="*/ 95250 w 425269"/>
              <a:gd name="connsiteY8" fmla="*/ 3441700 h 4140200"/>
              <a:gd name="connsiteX9" fmla="*/ 44450 w 425269"/>
              <a:gd name="connsiteY9" fmla="*/ 3752850 h 4140200"/>
              <a:gd name="connsiteX10" fmla="*/ 107950 w 425269"/>
              <a:gd name="connsiteY10" fmla="*/ 4006850 h 4140200"/>
              <a:gd name="connsiteX11" fmla="*/ 279400 w 425269"/>
              <a:gd name="connsiteY11" fmla="*/ 4140200 h 4140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425269" h="4140200">
                <a:moveTo>
                  <a:pt x="0" y="0"/>
                </a:moveTo>
                <a:cubicBezTo>
                  <a:pt x="16933" y="76729"/>
                  <a:pt x="33867" y="153458"/>
                  <a:pt x="76200" y="222250"/>
                </a:cubicBezTo>
                <a:cubicBezTo>
                  <a:pt x="118533" y="291042"/>
                  <a:pt x="197908" y="304800"/>
                  <a:pt x="254000" y="412750"/>
                </a:cubicBezTo>
                <a:cubicBezTo>
                  <a:pt x="310092" y="520700"/>
                  <a:pt x="387350" y="754592"/>
                  <a:pt x="412750" y="869950"/>
                </a:cubicBezTo>
                <a:cubicBezTo>
                  <a:pt x="438150" y="985308"/>
                  <a:pt x="419100" y="946150"/>
                  <a:pt x="406400" y="1104900"/>
                </a:cubicBezTo>
                <a:cubicBezTo>
                  <a:pt x="393700" y="1263650"/>
                  <a:pt x="374650" y="1597025"/>
                  <a:pt x="336550" y="1822450"/>
                </a:cubicBezTo>
                <a:cubicBezTo>
                  <a:pt x="298450" y="2047875"/>
                  <a:pt x="209550" y="2282825"/>
                  <a:pt x="177800" y="2457450"/>
                </a:cubicBezTo>
                <a:cubicBezTo>
                  <a:pt x="146050" y="2632075"/>
                  <a:pt x="159808" y="2706158"/>
                  <a:pt x="146050" y="2870200"/>
                </a:cubicBezTo>
                <a:cubicBezTo>
                  <a:pt x="132292" y="3034242"/>
                  <a:pt x="112183" y="3294592"/>
                  <a:pt x="95250" y="3441700"/>
                </a:cubicBezTo>
                <a:cubicBezTo>
                  <a:pt x="78317" y="3588808"/>
                  <a:pt x="42333" y="3658658"/>
                  <a:pt x="44450" y="3752850"/>
                </a:cubicBezTo>
                <a:cubicBezTo>
                  <a:pt x="46567" y="3847042"/>
                  <a:pt x="68792" y="3942292"/>
                  <a:pt x="107950" y="4006850"/>
                </a:cubicBezTo>
                <a:cubicBezTo>
                  <a:pt x="147108" y="4071408"/>
                  <a:pt x="213254" y="4105804"/>
                  <a:pt x="279400" y="414020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7" name="Forme libre : forme 26">
            <a:extLst>
              <a:ext uri="{FF2B5EF4-FFF2-40B4-BE49-F238E27FC236}">
                <a16:creationId xmlns:a16="http://schemas.microsoft.com/office/drawing/2014/main" id="{70578F58-BED1-43CB-8B6A-FE860FD8A450}"/>
              </a:ext>
            </a:extLst>
          </p:cNvPr>
          <p:cNvSpPr/>
          <p:nvPr/>
        </p:nvSpPr>
        <p:spPr>
          <a:xfrm>
            <a:off x="3594100" y="1279024"/>
            <a:ext cx="2565400" cy="1323241"/>
          </a:xfrm>
          <a:custGeom>
            <a:avLst/>
            <a:gdLst>
              <a:gd name="connsiteX0" fmla="*/ 0 w 2565400"/>
              <a:gd name="connsiteY0" fmla="*/ 346576 h 1323241"/>
              <a:gd name="connsiteX1" fmla="*/ 476250 w 2565400"/>
              <a:gd name="connsiteY1" fmla="*/ 54476 h 1323241"/>
              <a:gd name="connsiteX2" fmla="*/ 933450 w 2565400"/>
              <a:gd name="connsiteY2" fmla="*/ 3676 h 1323241"/>
              <a:gd name="connsiteX3" fmla="*/ 838200 w 2565400"/>
              <a:gd name="connsiteY3" fmla="*/ 105276 h 1323241"/>
              <a:gd name="connsiteX4" fmla="*/ 901700 w 2565400"/>
              <a:gd name="connsiteY4" fmla="*/ 238626 h 1323241"/>
              <a:gd name="connsiteX5" fmla="*/ 1079500 w 2565400"/>
              <a:gd name="connsiteY5" fmla="*/ 454526 h 1323241"/>
              <a:gd name="connsiteX6" fmla="*/ 1193800 w 2565400"/>
              <a:gd name="connsiteY6" fmla="*/ 606926 h 1323241"/>
              <a:gd name="connsiteX7" fmla="*/ 1282700 w 2565400"/>
              <a:gd name="connsiteY7" fmla="*/ 670426 h 1323241"/>
              <a:gd name="connsiteX8" fmla="*/ 1397000 w 2565400"/>
              <a:gd name="connsiteY8" fmla="*/ 886326 h 1323241"/>
              <a:gd name="connsiteX9" fmla="*/ 1638300 w 2565400"/>
              <a:gd name="connsiteY9" fmla="*/ 759326 h 1323241"/>
              <a:gd name="connsiteX10" fmla="*/ 1974850 w 2565400"/>
              <a:gd name="connsiteY10" fmla="*/ 695826 h 1323241"/>
              <a:gd name="connsiteX11" fmla="*/ 1974850 w 2565400"/>
              <a:gd name="connsiteY11" fmla="*/ 829176 h 1323241"/>
              <a:gd name="connsiteX12" fmla="*/ 2000250 w 2565400"/>
              <a:gd name="connsiteY12" fmla="*/ 892676 h 1323241"/>
              <a:gd name="connsiteX13" fmla="*/ 2190750 w 2565400"/>
              <a:gd name="connsiteY13" fmla="*/ 1019676 h 1323241"/>
              <a:gd name="connsiteX14" fmla="*/ 2311400 w 2565400"/>
              <a:gd name="connsiteY14" fmla="*/ 1203826 h 1323241"/>
              <a:gd name="connsiteX15" fmla="*/ 2482850 w 2565400"/>
              <a:gd name="connsiteY15" fmla="*/ 1318126 h 1323241"/>
              <a:gd name="connsiteX16" fmla="*/ 2565400 w 2565400"/>
              <a:gd name="connsiteY16" fmla="*/ 1292726 h 13232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2565400" h="1323241">
                <a:moveTo>
                  <a:pt x="0" y="346576"/>
                </a:moveTo>
                <a:cubicBezTo>
                  <a:pt x="160337" y="229101"/>
                  <a:pt x="320675" y="111626"/>
                  <a:pt x="476250" y="54476"/>
                </a:cubicBezTo>
                <a:cubicBezTo>
                  <a:pt x="631825" y="-2674"/>
                  <a:pt x="873125" y="-4791"/>
                  <a:pt x="933450" y="3676"/>
                </a:cubicBezTo>
                <a:cubicBezTo>
                  <a:pt x="993775" y="12143"/>
                  <a:pt x="843492" y="66118"/>
                  <a:pt x="838200" y="105276"/>
                </a:cubicBezTo>
                <a:cubicBezTo>
                  <a:pt x="832908" y="144434"/>
                  <a:pt x="861483" y="180418"/>
                  <a:pt x="901700" y="238626"/>
                </a:cubicBezTo>
                <a:cubicBezTo>
                  <a:pt x="941917" y="296834"/>
                  <a:pt x="1030817" y="393143"/>
                  <a:pt x="1079500" y="454526"/>
                </a:cubicBezTo>
                <a:cubicBezTo>
                  <a:pt x="1128183" y="515909"/>
                  <a:pt x="1159933" y="570943"/>
                  <a:pt x="1193800" y="606926"/>
                </a:cubicBezTo>
                <a:cubicBezTo>
                  <a:pt x="1227667" y="642909"/>
                  <a:pt x="1248833" y="623860"/>
                  <a:pt x="1282700" y="670426"/>
                </a:cubicBezTo>
                <a:cubicBezTo>
                  <a:pt x="1316567" y="716992"/>
                  <a:pt x="1337733" y="871509"/>
                  <a:pt x="1397000" y="886326"/>
                </a:cubicBezTo>
                <a:cubicBezTo>
                  <a:pt x="1456267" y="901143"/>
                  <a:pt x="1541992" y="791076"/>
                  <a:pt x="1638300" y="759326"/>
                </a:cubicBezTo>
                <a:cubicBezTo>
                  <a:pt x="1734608" y="727576"/>
                  <a:pt x="1918758" y="684184"/>
                  <a:pt x="1974850" y="695826"/>
                </a:cubicBezTo>
                <a:cubicBezTo>
                  <a:pt x="2030942" y="707468"/>
                  <a:pt x="1970617" y="796368"/>
                  <a:pt x="1974850" y="829176"/>
                </a:cubicBezTo>
                <a:cubicBezTo>
                  <a:pt x="1979083" y="861984"/>
                  <a:pt x="1964267" y="860926"/>
                  <a:pt x="2000250" y="892676"/>
                </a:cubicBezTo>
                <a:cubicBezTo>
                  <a:pt x="2036233" y="924426"/>
                  <a:pt x="2138892" y="967818"/>
                  <a:pt x="2190750" y="1019676"/>
                </a:cubicBezTo>
                <a:cubicBezTo>
                  <a:pt x="2242608" y="1071534"/>
                  <a:pt x="2262717" y="1154084"/>
                  <a:pt x="2311400" y="1203826"/>
                </a:cubicBezTo>
                <a:cubicBezTo>
                  <a:pt x="2360083" y="1253568"/>
                  <a:pt x="2440517" y="1303309"/>
                  <a:pt x="2482850" y="1318126"/>
                </a:cubicBezTo>
                <a:cubicBezTo>
                  <a:pt x="2525183" y="1332943"/>
                  <a:pt x="2545291" y="1312834"/>
                  <a:pt x="2565400" y="1292726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9" name="Forme libre : forme 28">
            <a:extLst>
              <a:ext uri="{FF2B5EF4-FFF2-40B4-BE49-F238E27FC236}">
                <a16:creationId xmlns:a16="http://schemas.microsoft.com/office/drawing/2014/main" id="{F48755D4-E52D-451E-A862-7FE36C952EA0}"/>
              </a:ext>
            </a:extLst>
          </p:cNvPr>
          <p:cNvSpPr/>
          <p:nvPr/>
        </p:nvSpPr>
        <p:spPr>
          <a:xfrm>
            <a:off x="4527550" y="1098550"/>
            <a:ext cx="101600" cy="171450"/>
          </a:xfrm>
          <a:custGeom>
            <a:avLst/>
            <a:gdLst>
              <a:gd name="connsiteX0" fmla="*/ 101600 w 101600"/>
              <a:gd name="connsiteY0" fmla="*/ 0 h 171450"/>
              <a:gd name="connsiteX1" fmla="*/ 50800 w 101600"/>
              <a:gd name="connsiteY1" fmla="*/ 127000 h 171450"/>
              <a:gd name="connsiteX2" fmla="*/ 0 w 101600"/>
              <a:gd name="connsiteY2" fmla="*/ 171450 h 171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1600" h="171450">
                <a:moveTo>
                  <a:pt x="101600" y="0"/>
                </a:moveTo>
                <a:cubicBezTo>
                  <a:pt x="84666" y="49212"/>
                  <a:pt x="67733" y="98425"/>
                  <a:pt x="50800" y="127000"/>
                </a:cubicBezTo>
                <a:cubicBezTo>
                  <a:pt x="33867" y="155575"/>
                  <a:pt x="16933" y="163512"/>
                  <a:pt x="0" y="17145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0" name="Forme libre : forme 29">
            <a:extLst>
              <a:ext uri="{FF2B5EF4-FFF2-40B4-BE49-F238E27FC236}">
                <a16:creationId xmlns:a16="http://schemas.microsoft.com/office/drawing/2014/main" id="{DDA203F8-C9E1-4AFD-B1A6-58AF2240B747}"/>
              </a:ext>
            </a:extLst>
          </p:cNvPr>
          <p:cNvSpPr/>
          <p:nvPr/>
        </p:nvSpPr>
        <p:spPr>
          <a:xfrm>
            <a:off x="3016250" y="2482850"/>
            <a:ext cx="1377950" cy="711200"/>
          </a:xfrm>
          <a:custGeom>
            <a:avLst/>
            <a:gdLst>
              <a:gd name="connsiteX0" fmla="*/ 1377950 w 1377950"/>
              <a:gd name="connsiteY0" fmla="*/ 0 h 711200"/>
              <a:gd name="connsiteX1" fmla="*/ 1295400 w 1377950"/>
              <a:gd name="connsiteY1" fmla="*/ 101600 h 711200"/>
              <a:gd name="connsiteX2" fmla="*/ 996950 w 1377950"/>
              <a:gd name="connsiteY2" fmla="*/ 209550 h 711200"/>
              <a:gd name="connsiteX3" fmla="*/ 730250 w 1377950"/>
              <a:gd name="connsiteY3" fmla="*/ 508000 h 711200"/>
              <a:gd name="connsiteX4" fmla="*/ 469900 w 1377950"/>
              <a:gd name="connsiteY4" fmla="*/ 577850 h 711200"/>
              <a:gd name="connsiteX5" fmla="*/ 247650 w 1377950"/>
              <a:gd name="connsiteY5" fmla="*/ 679450 h 711200"/>
              <a:gd name="connsiteX6" fmla="*/ 0 w 1377950"/>
              <a:gd name="connsiteY6" fmla="*/ 711200 h 711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377950" h="711200">
                <a:moveTo>
                  <a:pt x="1377950" y="0"/>
                </a:moveTo>
                <a:cubicBezTo>
                  <a:pt x="1368425" y="33337"/>
                  <a:pt x="1358900" y="66675"/>
                  <a:pt x="1295400" y="101600"/>
                </a:cubicBezTo>
                <a:cubicBezTo>
                  <a:pt x="1231900" y="136525"/>
                  <a:pt x="1091142" y="141817"/>
                  <a:pt x="996950" y="209550"/>
                </a:cubicBezTo>
                <a:cubicBezTo>
                  <a:pt x="902758" y="277283"/>
                  <a:pt x="818092" y="446617"/>
                  <a:pt x="730250" y="508000"/>
                </a:cubicBezTo>
                <a:cubicBezTo>
                  <a:pt x="642408" y="569383"/>
                  <a:pt x="550333" y="549275"/>
                  <a:pt x="469900" y="577850"/>
                </a:cubicBezTo>
                <a:cubicBezTo>
                  <a:pt x="389467" y="606425"/>
                  <a:pt x="325967" y="657225"/>
                  <a:pt x="247650" y="679450"/>
                </a:cubicBezTo>
                <a:cubicBezTo>
                  <a:pt x="169333" y="701675"/>
                  <a:pt x="84666" y="706437"/>
                  <a:pt x="0" y="71120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3" name="Forme libre : forme 32">
            <a:extLst>
              <a:ext uri="{FF2B5EF4-FFF2-40B4-BE49-F238E27FC236}">
                <a16:creationId xmlns:a16="http://schemas.microsoft.com/office/drawing/2014/main" id="{FF0BF8AA-3094-4C50-B547-95E6ECEA66B7}"/>
              </a:ext>
            </a:extLst>
          </p:cNvPr>
          <p:cNvSpPr/>
          <p:nvPr/>
        </p:nvSpPr>
        <p:spPr>
          <a:xfrm>
            <a:off x="5092700" y="5222875"/>
            <a:ext cx="949325" cy="958850"/>
          </a:xfrm>
          <a:custGeom>
            <a:avLst/>
            <a:gdLst>
              <a:gd name="connsiteX0" fmla="*/ 733425 w 733425"/>
              <a:gd name="connsiteY0" fmla="*/ 0 h 841375"/>
              <a:gd name="connsiteX1" fmla="*/ 695325 w 733425"/>
              <a:gd name="connsiteY1" fmla="*/ 111125 h 841375"/>
              <a:gd name="connsiteX2" fmla="*/ 619125 w 733425"/>
              <a:gd name="connsiteY2" fmla="*/ 231775 h 841375"/>
              <a:gd name="connsiteX3" fmla="*/ 377825 w 733425"/>
              <a:gd name="connsiteY3" fmla="*/ 323850 h 841375"/>
              <a:gd name="connsiteX4" fmla="*/ 190500 w 733425"/>
              <a:gd name="connsiteY4" fmla="*/ 571500 h 841375"/>
              <a:gd name="connsiteX5" fmla="*/ 222250 w 733425"/>
              <a:gd name="connsiteY5" fmla="*/ 603250 h 841375"/>
              <a:gd name="connsiteX6" fmla="*/ 196850 w 733425"/>
              <a:gd name="connsiteY6" fmla="*/ 654050 h 841375"/>
              <a:gd name="connsiteX7" fmla="*/ 212725 w 733425"/>
              <a:gd name="connsiteY7" fmla="*/ 708025 h 841375"/>
              <a:gd name="connsiteX8" fmla="*/ 123825 w 733425"/>
              <a:gd name="connsiteY8" fmla="*/ 771525 h 841375"/>
              <a:gd name="connsiteX9" fmla="*/ 0 w 733425"/>
              <a:gd name="connsiteY9" fmla="*/ 841375 h 841375"/>
              <a:gd name="connsiteX0" fmla="*/ 939800 w 939800"/>
              <a:gd name="connsiteY0" fmla="*/ 0 h 949325"/>
              <a:gd name="connsiteX1" fmla="*/ 901700 w 939800"/>
              <a:gd name="connsiteY1" fmla="*/ 111125 h 949325"/>
              <a:gd name="connsiteX2" fmla="*/ 825500 w 939800"/>
              <a:gd name="connsiteY2" fmla="*/ 231775 h 949325"/>
              <a:gd name="connsiteX3" fmla="*/ 584200 w 939800"/>
              <a:gd name="connsiteY3" fmla="*/ 323850 h 949325"/>
              <a:gd name="connsiteX4" fmla="*/ 396875 w 939800"/>
              <a:gd name="connsiteY4" fmla="*/ 571500 h 949325"/>
              <a:gd name="connsiteX5" fmla="*/ 428625 w 939800"/>
              <a:gd name="connsiteY5" fmla="*/ 603250 h 949325"/>
              <a:gd name="connsiteX6" fmla="*/ 403225 w 939800"/>
              <a:gd name="connsiteY6" fmla="*/ 654050 h 949325"/>
              <a:gd name="connsiteX7" fmla="*/ 419100 w 939800"/>
              <a:gd name="connsiteY7" fmla="*/ 708025 h 949325"/>
              <a:gd name="connsiteX8" fmla="*/ 330200 w 939800"/>
              <a:gd name="connsiteY8" fmla="*/ 771525 h 949325"/>
              <a:gd name="connsiteX9" fmla="*/ 0 w 939800"/>
              <a:gd name="connsiteY9" fmla="*/ 949325 h 949325"/>
              <a:gd name="connsiteX0" fmla="*/ 949325 w 949325"/>
              <a:gd name="connsiteY0" fmla="*/ 0 h 958850"/>
              <a:gd name="connsiteX1" fmla="*/ 901700 w 949325"/>
              <a:gd name="connsiteY1" fmla="*/ 120650 h 958850"/>
              <a:gd name="connsiteX2" fmla="*/ 825500 w 949325"/>
              <a:gd name="connsiteY2" fmla="*/ 241300 h 958850"/>
              <a:gd name="connsiteX3" fmla="*/ 584200 w 949325"/>
              <a:gd name="connsiteY3" fmla="*/ 333375 h 958850"/>
              <a:gd name="connsiteX4" fmla="*/ 396875 w 949325"/>
              <a:gd name="connsiteY4" fmla="*/ 581025 h 958850"/>
              <a:gd name="connsiteX5" fmla="*/ 428625 w 949325"/>
              <a:gd name="connsiteY5" fmla="*/ 612775 h 958850"/>
              <a:gd name="connsiteX6" fmla="*/ 403225 w 949325"/>
              <a:gd name="connsiteY6" fmla="*/ 663575 h 958850"/>
              <a:gd name="connsiteX7" fmla="*/ 419100 w 949325"/>
              <a:gd name="connsiteY7" fmla="*/ 717550 h 958850"/>
              <a:gd name="connsiteX8" fmla="*/ 330200 w 949325"/>
              <a:gd name="connsiteY8" fmla="*/ 781050 h 958850"/>
              <a:gd name="connsiteX9" fmla="*/ 0 w 949325"/>
              <a:gd name="connsiteY9" fmla="*/ 958850 h 958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949325" h="958850">
                <a:moveTo>
                  <a:pt x="949325" y="0"/>
                </a:moveTo>
                <a:cubicBezTo>
                  <a:pt x="939800" y="36248"/>
                  <a:pt x="922337" y="80434"/>
                  <a:pt x="901700" y="120650"/>
                </a:cubicBezTo>
                <a:cubicBezTo>
                  <a:pt x="881063" y="160866"/>
                  <a:pt x="878417" y="205846"/>
                  <a:pt x="825500" y="241300"/>
                </a:cubicBezTo>
                <a:cubicBezTo>
                  <a:pt x="772583" y="276754"/>
                  <a:pt x="655637" y="276754"/>
                  <a:pt x="584200" y="333375"/>
                </a:cubicBezTo>
                <a:cubicBezTo>
                  <a:pt x="512762" y="389996"/>
                  <a:pt x="422804" y="534458"/>
                  <a:pt x="396875" y="581025"/>
                </a:cubicBezTo>
                <a:cubicBezTo>
                  <a:pt x="370946" y="627592"/>
                  <a:pt x="427567" y="599017"/>
                  <a:pt x="428625" y="612775"/>
                </a:cubicBezTo>
                <a:cubicBezTo>
                  <a:pt x="429683" y="626533"/>
                  <a:pt x="404812" y="646113"/>
                  <a:pt x="403225" y="663575"/>
                </a:cubicBezTo>
                <a:cubicBezTo>
                  <a:pt x="401638" y="681037"/>
                  <a:pt x="431271" y="697971"/>
                  <a:pt x="419100" y="717550"/>
                </a:cubicBezTo>
                <a:cubicBezTo>
                  <a:pt x="406929" y="737129"/>
                  <a:pt x="365654" y="758825"/>
                  <a:pt x="330200" y="781050"/>
                </a:cubicBezTo>
                <a:cubicBezTo>
                  <a:pt x="294746" y="803275"/>
                  <a:pt x="44185" y="935037"/>
                  <a:pt x="0" y="95885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4" name="Forme libre : forme 3">
            <a:extLst>
              <a:ext uri="{FF2B5EF4-FFF2-40B4-BE49-F238E27FC236}">
                <a16:creationId xmlns:a16="http://schemas.microsoft.com/office/drawing/2014/main" id="{9785E986-7D90-49DA-8C7B-6E217AE16429}"/>
              </a:ext>
            </a:extLst>
          </p:cNvPr>
          <p:cNvSpPr/>
          <p:nvPr/>
        </p:nvSpPr>
        <p:spPr>
          <a:xfrm>
            <a:off x="9458297" y="1866900"/>
            <a:ext cx="218196" cy="3594735"/>
          </a:xfrm>
          <a:custGeom>
            <a:avLst/>
            <a:gdLst>
              <a:gd name="connsiteX0" fmla="*/ 57178 w 214952"/>
              <a:gd name="connsiteY0" fmla="*/ 0 h 3152775"/>
              <a:gd name="connsiteX1" fmla="*/ 19078 w 214952"/>
              <a:gd name="connsiteY1" fmla="*/ 762000 h 3152775"/>
              <a:gd name="connsiteX2" fmla="*/ 19078 w 214952"/>
              <a:gd name="connsiteY2" fmla="*/ 1000125 h 3152775"/>
              <a:gd name="connsiteX3" fmla="*/ 76228 w 214952"/>
              <a:gd name="connsiteY3" fmla="*/ 1285875 h 3152775"/>
              <a:gd name="connsiteX4" fmla="*/ 76228 w 214952"/>
              <a:gd name="connsiteY4" fmla="*/ 1647825 h 3152775"/>
              <a:gd name="connsiteX5" fmla="*/ 28 w 214952"/>
              <a:gd name="connsiteY5" fmla="*/ 2057400 h 3152775"/>
              <a:gd name="connsiteX6" fmla="*/ 85753 w 214952"/>
              <a:gd name="connsiteY6" fmla="*/ 2314575 h 3152775"/>
              <a:gd name="connsiteX7" fmla="*/ 209578 w 214952"/>
              <a:gd name="connsiteY7" fmla="*/ 2505075 h 3152775"/>
              <a:gd name="connsiteX8" fmla="*/ 181003 w 214952"/>
              <a:gd name="connsiteY8" fmla="*/ 3152775 h 3152775"/>
              <a:gd name="connsiteX0" fmla="*/ 57178 w 218196"/>
              <a:gd name="connsiteY0" fmla="*/ 0 h 3541395"/>
              <a:gd name="connsiteX1" fmla="*/ 19078 w 218196"/>
              <a:gd name="connsiteY1" fmla="*/ 762000 h 3541395"/>
              <a:gd name="connsiteX2" fmla="*/ 19078 w 218196"/>
              <a:gd name="connsiteY2" fmla="*/ 1000125 h 3541395"/>
              <a:gd name="connsiteX3" fmla="*/ 76228 w 218196"/>
              <a:gd name="connsiteY3" fmla="*/ 1285875 h 3541395"/>
              <a:gd name="connsiteX4" fmla="*/ 76228 w 218196"/>
              <a:gd name="connsiteY4" fmla="*/ 1647825 h 3541395"/>
              <a:gd name="connsiteX5" fmla="*/ 28 w 218196"/>
              <a:gd name="connsiteY5" fmla="*/ 2057400 h 3541395"/>
              <a:gd name="connsiteX6" fmla="*/ 85753 w 218196"/>
              <a:gd name="connsiteY6" fmla="*/ 2314575 h 3541395"/>
              <a:gd name="connsiteX7" fmla="*/ 209578 w 218196"/>
              <a:gd name="connsiteY7" fmla="*/ 2505075 h 3541395"/>
              <a:gd name="connsiteX8" fmla="*/ 196243 w 218196"/>
              <a:gd name="connsiteY8" fmla="*/ 3541395 h 3541395"/>
              <a:gd name="connsiteX0" fmla="*/ 57178 w 218196"/>
              <a:gd name="connsiteY0" fmla="*/ 0 h 3594735"/>
              <a:gd name="connsiteX1" fmla="*/ 19078 w 218196"/>
              <a:gd name="connsiteY1" fmla="*/ 762000 h 3594735"/>
              <a:gd name="connsiteX2" fmla="*/ 19078 w 218196"/>
              <a:gd name="connsiteY2" fmla="*/ 1000125 h 3594735"/>
              <a:gd name="connsiteX3" fmla="*/ 76228 w 218196"/>
              <a:gd name="connsiteY3" fmla="*/ 1285875 h 3594735"/>
              <a:gd name="connsiteX4" fmla="*/ 76228 w 218196"/>
              <a:gd name="connsiteY4" fmla="*/ 1647825 h 3594735"/>
              <a:gd name="connsiteX5" fmla="*/ 28 w 218196"/>
              <a:gd name="connsiteY5" fmla="*/ 2057400 h 3594735"/>
              <a:gd name="connsiteX6" fmla="*/ 85753 w 218196"/>
              <a:gd name="connsiteY6" fmla="*/ 2314575 h 3594735"/>
              <a:gd name="connsiteX7" fmla="*/ 209578 w 218196"/>
              <a:gd name="connsiteY7" fmla="*/ 2505075 h 3594735"/>
              <a:gd name="connsiteX8" fmla="*/ 196243 w 218196"/>
              <a:gd name="connsiteY8" fmla="*/ 3594735 h 35947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18196" h="3594735">
                <a:moveTo>
                  <a:pt x="57178" y="0"/>
                </a:moveTo>
                <a:cubicBezTo>
                  <a:pt x="41303" y="297656"/>
                  <a:pt x="25428" y="595313"/>
                  <a:pt x="19078" y="762000"/>
                </a:cubicBezTo>
                <a:cubicBezTo>
                  <a:pt x="12728" y="928688"/>
                  <a:pt x="9553" y="912813"/>
                  <a:pt x="19078" y="1000125"/>
                </a:cubicBezTo>
                <a:cubicBezTo>
                  <a:pt x="28603" y="1087437"/>
                  <a:pt x="66703" y="1177925"/>
                  <a:pt x="76228" y="1285875"/>
                </a:cubicBezTo>
                <a:cubicBezTo>
                  <a:pt x="85753" y="1393825"/>
                  <a:pt x="88928" y="1519238"/>
                  <a:pt x="76228" y="1647825"/>
                </a:cubicBezTo>
                <a:cubicBezTo>
                  <a:pt x="63528" y="1776412"/>
                  <a:pt x="-1560" y="1946275"/>
                  <a:pt x="28" y="2057400"/>
                </a:cubicBezTo>
                <a:cubicBezTo>
                  <a:pt x="1615" y="2168525"/>
                  <a:pt x="50828" y="2239963"/>
                  <a:pt x="85753" y="2314575"/>
                </a:cubicBezTo>
                <a:cubicBezTo>
                  <a:pt x="120678" y="2389187"/>
                  <a:pt x="193703" y="2365375"/>
                  <a:pt x="209578" y="2505075"/>
                </a:cubicBezTo>
                <a:cubicBezTo>
                  <a:pt x="225453" y="2644775"/>
                  <a:pt x="218468" y="3340735"/>
                  <a:pt x="196243" y="3594735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7" name="Forme libre : forme 6">
            <a:extLst>
              <a:ext uri="{FF2B5EF4-FFF2-40B4-BE49-F238E27FC236}">
                <a16:creationId xmlns:a16="http://schemas.microsoft.com/office/drawing/2014/main" id="{DE2091A2-893D-4FD9-B5DC-08FAAC12AD69}"/>
              </a:ext>
            </a:extLst>
          </p:cNvPr>
          <p:cNvSpPr/>
          <p:nvPr/>
        </p:nvSpPr>
        <p:spPr>
          <a:xfrm>
            <a:off x="4667250" y="1800225"/>
            <a:ext cx="3514743" cy="3819524"/>
          </a:xfrm>
          <a:custGeom>
            <a:avLst/>
            <a:gdLst>
              <a:gd name="connsiteX0" fmla="*/ 0 w 4103757"/>
              <a:gd name="connsiteY0" fmla="*/ 3510562 h 3510562"/>
              <a:gd name="connsiteX1" fmla="*/ 228600 w 4103757"/>
              <a:gd name="connsiteY1" fmla="*/ 3215287 h 3510562"/>
              <a:gd name="connsiteX2" fmla="*/ 400050 w 4103757"/>
              <a:gd name="connsiteY2" fmla="*/ 3053362 h 3510562"/>
              <a:gd name="connsiteX3" fmla="*/ 923925 w 4103757"/>
              <a:gd name="connsiteY3" fmla="*/ 2748562 h 3510562"/>
              <a:gd name="connsiteX4" fmla="*/ 1162050 w 4103757"/>
              <a:gd name="connsiteY4" fmla="*/ 2691412 h 3510562"/>
              <a:gd name="connsiteX5" fmla="*/ 1533525 w 4103757"/>
              <a:gd name="connsiteY5" fmla="*/ 2500912 h 3510562"/>
              <a:gd name="connsiteX6" fmla="*/ 1638300 w 4103757"/>
              <a:gd name="connsiteY6" fmla="*/ 2110387 h 3510562"/>
              <a:gd name="connsiteX7" fmla="*/ 1838325 w 4103757"/>
              <a:gd name="connsiteY7" fmla="*/ 1719862 h 3510562"/>
              <a:gd name="connsiteX8" fmla="*/ 2190750 w 4103757"/>
              <a:gd name="connsiteY8" fmla="*/ 1291237 h 3510562"/>
              <a:gd name="connsiteX9" fmla="*/ 2381250 w 4103757"/>
              <a:gd name="connsiteY9" fmla="*/ 976912 h 3510562"/>
              <a:gd name="connsiteX10" fmla="*/ 2705100 w 4103757"/>
              <a:gd name="connsiteY10" fmla="*/ 795937 h 3510562"/>
              <a:gd name="connsiteX11" fmla="*/ 3181350 w 4103757"/>
              <a:gd name="connsiteY11" fmla="*/ 405412 h 3510562"/>
              <a:gd name="connsiteX12" fmla="*/ 3371850 w 4103757"/>
              <a:gd name="connsiteY12" fmla="*/ 110137 h 3510562"/>
              <a:gd name="connsiteX0" fmla="*/ 0 w 3181350"/>
              <a:gd name="connsiteY0" fmla="*/ 3105150 h 3105150"/>
              <a:gd name="connsiteX1" fmla="*/ 228600 w 3181350"/>
              <a:gd name="connsiteY1" fmla="*/ 2809875 h 3105150"/>
              <a:gd name="connsiteX2" fmla="*/ 400050 w 3181350"/>
              <a:gd name="connsiteY2" fmla="*/ 2647950 h 3105150"/>
              <a:gd name="connsiteX3" fmla="*/ 923925 w 3181350"/>
              <a:gd name="connsiteY3" fmla="*/ 2343150 h 3105150"/>
              <a:gd name="connsiteX4" fmla="*/ 1162050 w 3181350"/>
              <a:gd name="connsiteY4" fmla="*/ 2286000 h 3105150"/>
              <a:gd name="connsiteX5" fmla="*/ 1533525 w 3181350"/>
              <a:gd name="connsiteY5" fmla="*/ 2095500 h 3105150"/>
              <a:gd name="connsiteX6" fmla="*/ 1638300 w 3181350"/>
              <a:gd name="connsiteY6" fmla="*/ 1704975 h 3105150"/>
              <a:gd name="connsiteX7" fmla="*/ 1838325 w 3181350"/>
              <a:gd name="connsiteY7" fmla="*/ 1314450 h 3105150"/>
              <a:gd name="connsiteX8" fmla="*/ 2190750 w 3181350"/>
              <a:gd name="connsiteY8" fmla="*/ 885825 h 3105150"/>
              <a:gd name="connsiteX9" fmla="*/ 2381250 w 3181350"/>
              <a:gd name="connsiteY9" fmla="*/ 571500 h 3105150"/>
              <a:gd name="connsiteX10" fmla="*/ 2705100 w 3181350"/>
              <a:gd name="connsiteY10" fmla="*/ 390525 h 3105150"/>
              <a:gd name="connsiteX11" fmla="*/ 3181350 w 3181350"/>
              <a:gd name="connsiteY11" fmla="*/ 0 h 3105150"/>
              <a:gd name="connsiteX0" fmla="*/ 0 w 3181350"/>
              <a:gd name="connsiteY0" fmla="*/ 3105150 h 3105150"/>
              <a:gd name="connsiteX1" fmla="*/ 228600 w 3181350"/>
              <a:gd name="connsiteY1" fmla="*/ 2809875 h 3105150"/>
              <a:gd name="connsiteX2" fmla="*/ 400050 w 3181350"/>
              <a:gd name="connsiteY2" fmla="*/ 2647950 h 3105150"/>
              <a:gd name="connsiteX3" fmla="*/ 923925 w 3181350"/>
              <a:gd name="connsiteY3" fmla="*/ 2343150 h 3105150"/>
              <a:gd name="connsiteX4" fmla="*/ 1162050 w 3181350"/>
              <a:gd name="connsiteY4" fmla="*/ 2286000 h 3105150"/>
              <a:gd name="connsiteX5" fmla="*/ 1533525 w 3181350"/>
              <a:gd name="connsiteY5" fmla="*/ 2095500 h 3105150"/>
              <a:gd name="connsiteX6" fmla="*/ 1638300 w 3181350"/>
              <a:gd name="connsiteY6" fmla="*/ 1704975 h 3105150"/>
              <a:gd name="connsiteX7" fmla="*/ 1838325 w 3181350"/>
              <a:gd name="connsiteY7" fmla="*/ 1314450 h 3105150"/>
              <a:gd name="connsiteX8" fmla="*/ 2190750 w 3181350"/>
              <a:gd name="connsiteY8" fmla="*/ 885825 h 3105150"/>
              <a:gd name="connsiteX9" fmla="*/ 2381250 w 3181350"/>
              <a:gd name="connsiteY9" fmla="*/ 571500 h 3105150"/>
              <a:gd name="connsiteX10" fmla="*/ 2705100 w 3181350"/>
              <a:gd name="connsiteY10" fmla="*/ 390525 h 3105150"/>
              <a:gd name="connsiteX11" fmla="*/ 3181350 w 3181350"/>
              <a:gd name="connsiteY11" fmla="*/ 0 h 3105150"/>
              <a:gd name="connsiteX12" fmla="*/ 3181350 w 3181350"/>
              <a:gd name="connsiteY12" fmla="*/ 0 h 3105150"/>
              <a:gd name="connsiteX0" fmla="*/ 0 w 3333750"/>
              <a:gd name="connsiteY0" fmla="*/ 3305175 h 3305175"/>
              <a:gd name="connsiteX1" fmla="*/ 228600 w 3333750"/>
              <a:gd name="connsiteY1" fmla="*/ 3009900 h 3305175"/>
              <a:gd name="connsiteX2" fmla="*/ 400050 w 3333750"/>
              <a:gd name="connsiteY2" fmla="*/ 2847975 h 3305175"/>
              <a:gd name="connsiteX3" fmla="*/ 923925 w 3333750"/>
              <a:gd name="connsiteY3" fmla="*/ 2543175 h 3305175"/>
              <a:gd name="connsiteX4" fmla="*/ 1162050 w 3333750"/>
              <a:gd name="connsiteY4" fmla="*/ 2486025 h 3305175"/>
              <a:gd name="connsiteX5" fmla="*/ 1533525 w 3333750"/>
              <a:gd name="connsiteY5" fmla="*/ 2295525 h 3305175"/>
              <a:gd name="connsiteX6" fmla="*/ 1638300 w 3333750"/>
              <a:gd name="connsiteY6" fmla="*/ 1905000 h 3305175"/>
              <a:gd name="connsiteX7" fmla="*/ 1838325 w 3333750"/>
              <a:gd name="connsiteY7" fmla="*/ 1514475 h 3305175"/>
              <a:gd name="connsiteX8" fmla="*/ 2190750 w 3333750"/>
              <a:gd name="connsiteY8" fmla="*/ 1085850 h 3305175"/>
              <a:gd name="connsiteX9" fmla="*/ 2381250 w 3333750"/>
              <a:gd name="connsiteY9" fmla="*/ 771525 h 3305175"/>
              <a:gd name="connsiteX10" fmla="*/ 2705100 w 3333750"/>
              <a:gd name="connsiteY10" fmla="*/ 590550 h 3305175"/>
              <a:gd name="connsiteX11" fmla="*/ 3181350 w 3333750"/>
              <a:gd name="connsiteY11" fmla="*/ 200025 h 3305175"/>
              <a:gd name="connsiteX12" fmla="*/ 3333750 w 3333750"/>
              <a:gd name="connsiteY12" fmla="*/ 0 h 3305175"/>
              <a:gd name="connsiteX0" fmla="*/ 0 w 3342637"/>
              <a:gd name="connsiteY0" fmla="*/ 3323045 h 3323045"/>
              <a:gd name="connsiteX1" fmla="*/ 228600 w 3342637"/>
              <a:gd name="connsiteY1" fmla="*/ 3027770 h 3323045"/>
              <a:gd name="connsiteX2" fmla="*/ 400050 w 3342637"/>
              <a:gd name="connsiteY2" fmla="*/ 2865845 h 3323045"/>
              <a:gd name="connsiteX3" fmla="*/ 923925 w 3342637"/>
              <a:gd name="connsiteY3" fmla="*/ 2561045 h 3323045"/>
              <a:gd name="connsiteX4" fmla="*/ 1162050 w 3342637"/>
              <a:gd name="connsiteY4" fmla="*/ 2503895 h 3323045"/>
              <a:gd name="connsiteX5" fmla="*/ 1533525 w 3342637"/>
              <a:gd name="connsiteY5" fmla="*/ 2313395 h 3323045"/>
              <a:gd name="connsiteX6" fmla="*/ 1638300 w 3342637"/>
              <a:gd name="connsiteY6" fmla="*/ 1922870 h 3323045"/>
              <a:gd name="connsiteX7" fmla="*/ 1838325 w 3342637"/>
              <a:gd name="connsiteY7" fmla="*/ 1532345 h 3323045"/>
              <a:gd name="connsiteX8" fmla="*/ 2190750 w 3342637"/>
              <a:gd name="connsiteY8" fmla="*/ 1103720 h 3323045"/>
              <a:gd name="connsiteX9" fmla="*/ 2381250 w 3342637"/>
              <a:gd name="connsiteY9" fmla="*/ 789395 h 3323045"/>
              <a:gd name="connsiteX10" fmla="*/ 2705100 w 3342637"/>
              <a:gd name="connsiteY10" fmla="*/ 608420 h 3323045"/>
              <a:gd name="connsiteX11" fmla="*/ 3181350 w 3342637"/>
              <a:gd name="connsiteY11" fmla="*/ 217895 h 3323045"/>
              <a:gd name="connsiteX12" fmla="*/ 3333750 w 3342637"/>
              <a:gd name="connsiteY12" fmla="*/ 17870 h 3323045"/>
              <a:gd name="connsiteX13" fmla="*/ 3324225 w 3342637"/>
              <a:gd name="connsiteY13" fmla="*/ 8346 h 3323045"/>
              <a:gd name="connsiteX0" fmla="*/ 0 w 3514743"/>
              <a:gd name="connsiteY0" fmla="*/ 3819524 h 3819524"/>
              <a:gd name="connsiteX1" fmla="*/ 228600 w 3514743"/>
              <a:gd name="connsiteY1" fmla="*/ 3524249 h 3819524"/>
              <a:gd name="connsiteX2" fmla="*/ 400050 w 3514743"/>
              <a:gd name="connsiteY2" fmla="*/ 3362324 h 3819524"/>
              <a:gd name="connsiteX3" fmla="*/ 923925 w 3514743"/>
              <a:gd name="connsiteY3" fmla="*/ 3057524 h 3819524"/>
              <a:gd name="connsiteX4" fmla="*/ 1162050 w 3514743"/>
              <a:gd name="connsiteY4" fmla="*/ 3000374 h 3819524"/>
              <a:gd name="connsiteX5" fmla="*/ 1533525 w 3514743"/>
              <a:gd name="connsiteY5" fmla="*/ 2809874 h 3819524"/>
              <a:gd name="connsiteX6" fmla="*/ 1638300 w 3514743"/>
              <a:gd name="connsiteY6" fmla="*/ 2419349 h 3819524"/>
              <a:gd name="connsiteX7" fmla="*/ 1838325 w 3514743"/>
              <a:gd name="connsiteY7" fmla="*/ 2028824 h 3819524"/>
              <a:gd name="connsiteX8" fmla="*/ 2190750 w 3514743"/>
              <a:gd name="connsiteY8" fmla="*/ 1600199 h 3819524"/>
              <a:gd name="connsiteX9" fmla="*/ 2381250 w 3514743"/>
              <a:gd name="connsiteY9" fmla="*/ 1285874 h 3819524"/>
              <a:gd name="connsiteX10" fmla="*/ 2705100 w 3514743"/>
              <a:gd name="connsiteY10" fmla="*/ 1104899 h 3819524"/>
              <a:gd name="connsiteX11" fmla="*/ 3181350 w 3514743"/>
              <a:gd name="connsiteY11" fmla="*/ 714374 h 3819524"/>
              <a:gd name="connsiteX12" fmla="*/ 3333750 w 3514743"/>
              <a:gd name="connsiteY12" fmla="*/ 514349 h 3819524"/>
              <a:gd name="connsiteX13" fmla="*/ 3514725 w 3514743"/>
              <a:gd name="connsiteY13" fmla="*/ 0 h 38195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3514743" h="3819524">
                <a:moveTo>
                  <a:pt x="0" y="3819524"/>
                </a:moveTo>
                <a:cubicBezTo>
                  <a:pt x="80962" y="3709986"/>
                  <a:pt x="161925" y="3600449"/>
                  <a:pt x="228600" y="3524249"/>
                </a:cubicBezTo>
                <a:cubicBezTo>
                  <a:pt x="295275" y="3448049"/>
                  <a:pt x="284163" y="3440111"/>
                  <a:pt x="400050" y="3362324"/>
                </a:cubicBezTo>
                <a:cubicBezTo>
                  <a:pt x="515937" y="3284537"/>
                  <a:pt x="796925" y="3117849"/>
                  <a:pt x="923925" y="3057524"/>
                </a:cubicBezTo>
                <a:cubicBezTo>
                  <a:pt x="1050925" y="2997199"/>
                  <a:pt x="1060450" y="3041649"/>
                  <a:pt x="1162050" y="3000374"/>
                </a:cubicBezTo>
                <a:cubicBezTo>
                  <a:pt x="1263650" y="2959099"/>
                  <a:pt x="1454150" y="2906712"/>
                  <a:pt x="1533525" y="2809874"/>
                </a:cubicBezTo>
                <a:cubicBezTo>
                  <a:pt x="1612900" y="2713036"/>
                  <a:pt x="1587500" y="2549524"/>
                  <a:pt x="1638300" y="2419349"/>
                </a:cubicBezTo>
                <a:cubicBezTo>
                  <a:pt x="1689100" y="2289174"/>
                  <a:pt x="1746250" y="2165349"/>
                  <a:pt x="1838325" y="2028824"/>
                </a:cubicBezTo>
                <a:cubicBezTo>
                  <a:pt x="1930400" y="1892299"/>
                  <a:pt x="2100262" y="1724024"/>
                  <a:pt x="2190750" y="1600199"/>
                </a:cubicBezTo>
                <a:cubicBezTo>
                  <a:pt x="2281238" y="1476374"/>
                  <a:pt x="2295525" y="1368424"/>
                  <a:pt x="2381250" y="1285874"/>
                </a:cubicBezTo>
                <a:cubicBezTo>
                  <a:pt x="2466975" y="1203324"/>
                  <a:pt x="2571750" y="1200149"/>
                  <a:pt x="2705100" y="1104899"/>
                </a:cubicBezTo>
                <a:cubicBezTo>
                  <a:pt x="2838450" y="1009649"/>
                  <a:pt x="3070225" y="828674"/>
                  <a:pt x="3181350" y="714374"/>
                </a:cubicBezTo>
                <a:lnTo>
                  <a:pt x="3333750" y="514349"/>
                </a:lnTo>
                <a:cubicBezTo>
                  <a:pt x="3357562" y="479424"/>
                  <a:pt x="3516709" y="1984"/>
                  <a:pt x="3514725" y="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0" name="Forme libre : forme 9">
            <a:extLst>
              <a:ext uri="{FF2B5EF4-FFF2-40B4-BE49-F238E27FC236}">
                <a16:creationId xmlns:a16="http://schemas.microsoft.com/office/drawing/2014/main" id="{A3F9438B-574A-41ED-A02A-B92F4E8208B1}"/>
              </a:ext>
            </a:extLst>
          </p:cNvPr>
          <p:cNvSpPr/>
          <p:nvPr/>
        </p:nvSpPr>
        <p:spPr>
          <a:xfrm>
            <a:off x="5052060" y="2735580"/>
            <a:ext cx="4960620" cy="2552831"/>
          </a:xfrm>
          <a:custGeom>
            <a:avLst/>
            <a:gdLst>
              <a:gd name="connsiteX0" fmla="*/ 4960620 w 4960620"/>
              <a:gd name="connsiteY0" fmla="*/ 0 h 2552831"/>
              <a:gd name="connsiteX1" fmla="*/ 4472940 w 4960620"/>
              <a:gd name="connsiteY1" fmla="*/ 190500 h 2552831"/>
              <a:gd name="connsiteX2" fmla="*/ 4267200 w 4960620"/>
              <a:gd name="connsiteY2" fmla="*/ 266700 h 2552831"/>
              <a:gd name="connsiteX3" fmla="*/ 3985260 w 4960620"/>
              <a:gd name="connsiteY3" fmla="*/ 419100 h 2552831"/>
              <a:gd name="connsiteX4" fmla="*/ 3810000 w 4960620"/>
              <a:gd name="connsiteY4" fmla="*/ 609600 h 2552831"/>
              <a:gd name="connsiteX5" fmla="*/ 3810000 w 4960620"/>
              <a:gd name="connsiteY5" fmla="*/ 693420 h 2552831"/>
              <a:gd name="connsiteX6" fmla="*/ 3672840 w 4960620"/>
              <a:gd name="connsiteY6" fmla="*/ 838200 h 2552831"/>
              <a:gd name="connsiteX7" fmla="*/ 3489960 w 4960620"/>
              <a:gd name="connsiteY7" fmla="*/ 944880 h 2552831"/>
              <a:gd name="connsiteX8" fmla="*/ 3345180 w 4960620"/>
              <a:gd name="connsiteY8" fmla="*/ 967740 h 2552831"/>
              <a:gd name="connsiteX9" fmla="*/ 3070860 w 4960620"/>
              <a:gd name="connsiteY9" fmla="*/ 1135380 h 2552831"/>
              <a:gd name="connsiteX10" fmla="*/ 2903220 w 4960620"/>
              <a:gd name="connsiteY10" fmla="*/ 1379220 h 2552831"/>
              <a:gd name="connsiteX11" fmla="*/ 2636520 w 4960620"/>
              <a:gd name="connsiteY11" fmla="*/ 1653540 h 2552831"/>
              <a:gd name="connsiteX12" fmla="*/ 2506980 w 4960620"/>
              <a:gd name="connsiteY12" fmla="*/ 1836420 h 2552831"/>
              <a:gd name="connsiteX13" fmla="*/ 2133600 w 4960620"/>
              <a:gd name="connsiteY13" fmla="*/ 2049780 h 2552831"/>
              <a:gd name="connsiteX14" fmla="*/ 1783080 w 4960620"/>
              <a:gd name="connsiteY14" fmla="*/ 2278380 h 2552831"/>
              <a:gd name="connsiteX15" fmla="*/ 1249680 w 4960620"/>
              <a:gd name="connsiteY15" fmla="*/ 2506980 h 2552831"/>
              <a:gd name="connsiteX16" fmla="*/ 830580 w 4960620"/>
              <a:gd name="connsiteY16" fmla="*/ 2453640 h 2552831"/>
              <a:gd name="connsiteX17" fmla="*/ 571500 w 4960620"/>
              <a:gd name="connsiteY17" fmla="*/ 2545080 h 2552831"/>
              <a:gd name="connsiteX18" fmla="*/ 342900 w 4960620"/>
              <a:gd name="connsiteY18" fmla="*/ 2537460 h 2552831"/>
              <a:gd name="connsiteX19" fmla="*/ 236220 w 4960620"/>
              <a:gd name="connsiteY19" fmla="*/ 2453640 h 2552831"/>
              <a:gd name="connsiteX20" fmla="*/ 0 w 4960620"/>
              <a:gd name="connsiteY20" fmla="*/ 2529840 h 25528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4960620" h="2552831">
                <a:moveTo>
                  <a:pt x="4960620" y="0"/>
                </a:moveTo>
                <a:lnTo>
                  <a:pt x="4472940" y="190500"/>
                </a:lnTo>
                <a:cubicBezTo>
                  <a:pt x="4357370" y="234950"/>
                  <a:pt x="4348480" y="228600"/>
                  <a:pt x="4267200" y="266700"/>
                </a:cubicBezTo>
                <a:cubicBezTo>
                  <a:pt x="4185920" y="304800"/>
                  <a:pt x="4061460" y="361950"/>
                  <a:pt x="3985260" y="419100"/>
                </a:cubicBezTo>
                <a:cubicBezTo>
                  <a:pt x="3909060" y="476250"/>
                  <a:pt x="3839210" y="563880"/>
                  <a:pt x="3810000" y="609600"/>
                </a:cubicBezTo>
                <a:cubicBezTo>
                  <a:pt x="3780790" y="655320"/>
                  <a:pt x="3832860" y="655320"/>
                  <a:pt x="3810000" y="693420"/>
                </a:cubicBezTo>
                <a:cubicBezTo>
                  <a:pt x="3787140" y="731520"/>
                  <a:pt x="3726180" y="796290"/>
                  <a:pt x="3672840" y="838200"/>
                </a:cubicBezTo>
                <a:cubicBezTo>
                  <a:pt x="3619500" y="880110"/>
                  <a:pt x="3544570" y="923290"/>
                  <a:pt x="3489960" y="944880"/>
                </a:cubicBezTo>
                <a:cubicBezTo>
                  <a:pt x="3435350" y="966470"/>
                  <a:pt x="3415030" y="935990"/>
                  <a:pt x="3345180" y="967740"/>
                </a:cubicBezTo>
                <a:cubicBezTo>
                  <a:pt x="3275330" y="999490"/>
                  <a:pt x="3144520" y="1066800"/>
                  <a:pt x="3070860" y="1135380"/>
                </a:cubicBezTo>
                <a:cubicBezTo>
                  <a:pt x="2997200" y="1203960"/>
                  <a:pt x="2975610" y="1292860"/>
                  <a:pt x="2903220" y="1379220"/>
                </a:cubicBezTo>
                <a:cubicBezTo>
                  <a:pt x="2830830" y="1465580"/>
                  <a:pt x="2702560" y="1577340"/>
                  <a:pt x="2636520" y="1653540"/>
                </a:cubicBezTo>
                <a:cubicBezTo>
                  <a:pt x="2570480" y="1729740"/>
                  <a:pt x="2590800" y="1770380"/>
                  <a:pt x="2506980" y="1836420"/>
                </a:cubicBezTo>
                <a:cubicBezTo>
                  <a:pt x="2423160" y="1902460"/>
                  <a:pt x="2254250" y="1976120"/>
                  <a:pt x="2133600" y="2049780"/>
                </a:cubicBezTo>
                <a:cubicBezTo>
                  <a:pt x="2012950" y="2123440"/>
                  <a:pt x="1930400" y="2202180"/>
                  <a:pt x="1783080" y="2278380"/>
                </a:cubicBezTo>
                <a:cubicBezTo>
                  <a:pt x="1635760" y="2354580"/>
                  <a:pt x="1408430" y="2477770"/>
                  <a:pt x="1249680" y="2506980"/>
                </a:cubicBezTo>
                <a:cubicBezTo>
                  <a:pt x="1090930" y="2536190"/>
                  <a:pt x="943610" y="2447290"/>
                  <a:pt x="830580" y="2453640"/>
                </a:cubicBezTo>
                <a:cubicBezTo>
                  <a:pt x="717550" y="2459990"/>
                  <a:pt x="652780" y="2531110"/>
                  <a:pt x="571500" y="2545080"/>
                </a:cubicBezTo>
                <a:cubicBezTo>
                  <a:pt x="490220" y="2559050"/>
                  <a:pt x="398780" y="2552700"/>
                  <a:pt x="342900" y="2537460"/>
                </a:cubicBezTo>
                <a:cubicBezTo>
                  <a:pt x="287020" y="2522220"/>
                  <a:pt x="293370" y="2454910"/>
                  <a:pt x="236220" y="2453640"/>
                </a:cubicBezTo>
                <a:cubicBezTo>
                  <a:pt x="179070" y="2452370"/>
                  <a:pt x="89535" y="2491105"/>
                  <a:pt x="0" y="252984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2" name="Forme libre : forme 11">
            <a:extLst>
              <a:ext uri="{FF2B5EF4-FFF2-40B4-BE49-F238E27FC236}">
                <a16:creationId xmlns:a16="http://schemas.microsoft.com/office/drawing/2014/main" id="{944CCB70-F3D6-4557-9C2F-76D3681E987B}"/>
              </a:ext>
            </a:extLst>
          </p:cNvPr>
          <p:cNvSpPr/>
          <p:nvPr/>
        </p:nvSpPr>
        <p:spPr>
          <a:xfrm>
            <a:off x="4076700" y="2202180"/>
            <a:ext cx="4556760" cy="3308828"/>
          </a:xfrm>
          <a:custGeom>
            <a:avLst/>
            <a:gdLst>
              <a:gd name="connsiteX0" fmla="*/ 0 w 4556760"/>
              <a:gd name="connsiteY0" fmla="*/ 0 h 3308828"/>
              <a:gd name="connsiteX1" fmla="*/ 266700 w 4556760"/>
              <a:gd name="connsiteY1" fmla="*/ 243840 h 3308828"/>
              <a:gd name="connsiteX2" fmla="*/ 670560 w 4556760"/>
              <a:gd name="connsiteY2" fmla="*/ 457200 h 3308828"/>
              <a:gd name="connsiteX3" fmla="*/ 1219200 w 4556760"/>
              <a:gd name="connsiteY3" fmla="*/ 807720 h 3308828"/>
              <a:gd name="connsiteX4" fmla="*/ 1341120 w 4556760"/>
              <a:gd name="connsiteY4" fmla="*/ 967740 h 3308828"/>
              <a:gd name="connsiteX5" fmla="*/ 1661160 w 4556760"/>
              <a:gd name="connsiteY5" fmla="*/ 1333500 h 3308828"/>
              <a:gd name="connsiteX6" fmla="*/ 2080260 w 4556760"/>
              <a:gd name="connsiteY6" fmla="*/ 1661160 h 3308828"/>
              <a:gd name="connsiteX7" fmla="*/ 2484120 w 4556760"/>
              <a:gd name="connsiteY7" fmla="*/ 1927860 h 3308828"/>
              <a:gd name="connsiteX8" fmla="*/ 2865120 w 4556760"/>
              <a:gd name="connsiteY8" fmla="*/ 2171700 h 3308828"/>
              <a:gd name="connsiteX9" fmla="*/ 3055620 w 4556760"/>
              <a:gd name="connsiteY9" fmla="*/ 2514600 h 3308828"/>
              <a:gd name="connsiteX10" fmla="*/ 3322320 w 4556760"/>
              <a:gd name="connsiteY10" fmla="*/ 2674620 h 3308828"/>
              <a:gd name="connsiteX11" fmla="*/ 3825240 w 4556760"/>
              <a:gd name="connsiteY11" fmla="*/ 2743200 h 3308828"/>
              <a:gd name="connsiteX12" fmla="*/ 4008120 w 4556760"/>
              <a:gd name="connsiteY12" fmla="*/ 2895600 h 3308828"/>
              <a:gd name="connsiteX13" fmla="*/ 4465320 w 4556760"/>
              <a:gd name="connsiteY13" fmla="*/ 3246120 h 3308828"/>
              <a:gd name="connsiteX14" fmla="*/ 4556760 w 4556760"/>
              <a:gd name="connsiteY14" fmla="*/ 3307080 h 33088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4556760" h="3308828">
                <a:moveTo>
                  <a:pt x="0" y="0"/>
                </a:moveTo>
                <a:cubicBezTo>
                  <a:pt x="77470" y="83820"/>
                  <a:pt x="154940" y="167640"/>
                  <a:pt x="266700" y="243840"/>
                </a:cubicBezTo>
                <a:cubicBezTo>
                  <a:pt x="378460" y="320040"/>
                  <a:pt x="511810" y="363220"/>
                  <a:pt x="670560" y="457200"/>
                </a:cubicBezTo>
                <a:cubicBezTo>
                  <a:pt x="829310" y="551180"/>
                  <a:pt x="1107440" y="722630"/>
                  <a:pt x="1219200" y="807720"/>
                </a:cubicBezTo>
                <a:cubicBezTo>
                  <a:pt x="1330960" y="892810"/>
                  <a:pt x="1267460" y="880110"/>
                  <a:pt x="1341120" y="967740"/>
                </a:cubicBezTo>
                <a:cubicBezTo>
                  <a:pt x="1414780" y="1055370"/>
                  <a:pt x="1537970" y="1217930"/>
                  <a:pt x="1661160" y="1333500"/>
                </a:cubicBezTo>
                <a:cubicBezTo>
                  <a:pt x="1784350" y="1449070"/>
                  <a:pt x="1943100" y="1562100"/>
                  <a:pt x="2080260" y="1661160"/>
                </a:cubicBezTo>
                <a:cubicBezTo>
                  <a:pt x="2217420" y="1760220"/>
                  <a:pt x="2353310" y="1842770"/>
                  <a:pt x="2484120" y="1927860"/>
                </a:cubicBezTo>
                <a:cubicBezTo>
                  <a:pt x="2614930" y="2012950"/>
                  <a:pt x="2769870" y="2073910"/>
                  <a:pt x="2865120" y="2171700"/>
                </a:cubicBezTo>
                <a:cubicBezTo>
                  <a:pt x="2960370" y="2269490"/>
                  <a:pt x="2979420" y="2430780"/>
                  <a:pt x="3055620" y="2514600"/>
                </a:cubicBezTo>
                <a:cubicBezTo>
                  <a:pt x="3131820" y="2598420"/>
                  <a:pt x="3194050" y="2636520"/>
                  <a:pt x="3322320" y="2674620"/>
                </a:cubicBezTo>
                <a:cubicBezTo>
                  <a:pt x="3450590" y="2712720"/>
                  <a:pt x="3710940" y="2706370"/>
                  <a:pt x="3825240" y="2743200"/>
                </a:cubicBezTo>
                <a:cubicBezTo>
                  <a:pt x="3939540" y="2780030"/>
                  <a:pt x="3901440" y="2811780"/>
                  <a:pt x="4008120" y="2895600"/>
                </a:cubicBezTo>
                <a:cubicBezTo>
                  <a:pt x="4114800" y="2979420"/>
                  <a:pt x="4373880" y="3177540"/>
                  <a:pt x="4465320" y="3246120"/>
                </a:cubicBezTo>
                <a:cubicBezTo>
                  <a:pt x="4556760" y="3314700"/>
                  <a:pt x="4556760" y="3310890"/>
                  <a:pt x="4556760" y="330708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4" name="Forme libre : forme 23">
            <a:extLst>
              <a:ext uri="{FF2B5EF4-FFF2-40B4-BE49-F238E27FC236}">
                <a16:creationId xmlns:a16="http://schemas.microsoft.com/office/drawing/2014/main" id="{95D7BB21-081F-4A5B-968A-0D05182EA29B}"/>
              </a:ext>
            </a:extLst>
          </p:cNvPr>
          <p:cNvSpPr/>
          <p:nvPr/>
        </p:nvSpPr>
        <p:spPr>
          <a:xfrm>
            <a:off x="6172200" y="4654550"/>
            <a:ext cx="647700" cy="374650"/>
          </a:xfrm>
          <a:custGeom>
            <a:avLst/>
            <a:gdLst>
              <a:gd name="connsiteX0" fmla="*/ 0 w 647700"/>
              <a:gd name="connsiteY0" fmla="*/ 0 h 374650"/>
              <a:gd name="connsiteX1" fmla="*/ 260350 w 647700"/>
              <a:gd name="connsiteY1" fmla="*/ 127000 h 374650"/>
              <a:gd name="connsiteX2" fmla="*/ 514350 w 647700"/>
              <a:gd name="connsiteY2" fmla="*/ 222250 h 374650"/>
              <a:gd name="connsiteX3" fmla="*/ 647700 w 647700"/>
              <a:gd name="connsiteY3" fmla="*/ 374650 h 374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47700" h="374650">
                <a:moveTo>
                  <a:pt x="0" y="0"/>
                </a:moveTo>
                <a:cubicBezTo>
                  <a:pt x="87312" y="44979"/>
                  <a:pt x="174625" y="89958"/>
                  <a:pt x="260350" y="127000"/>
                </a:cubicBezTo>
                <a:cubicBezTo>
                  <a:pt x="346075" y="164042"/>
                  <a:pt x="449792" y="180975"/>
                  <a:pt x="514350" y="222250"/>
                </a:cubicBezTo>
                <a:cubicBezTo>
                  <a:pt x="578908" y="263525"/>
                  <a:pt x="613304" y="319087"/>
                  <a:pt x="647700" y="37465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1" name="Forme libre : forme 30">
            <a:extLst>
              <a:ext uri="{FF2B5EF4-FFF2-40B4-BE49-F238E27FC236}">
                <a16:creationId xmlns:a16="http://schemas.microsoft.com/office/drawing/2014/main" id="{9B914AB4-097F-4566-ACFF-8B65D8AD4BA5}"/>
              </a:ext>
            </a:extLst>
          </p:cNvPr>
          <p:cNvSpPr/>
          <p:nvPr/>
        </p:nvSpPr>
        <p:spPr>
          <a:xfrm>
            <a:off x="4794250" y="3968750"/>
            <a:ext cx="1099770" cy="1276350"/>
          </a:xfrm>
          <a:custGeom>
            <a:avLst/>
            <a:gdLst>
              <a:gd name="connsiteX0" fmla="*/ 0 w 1099770"/>
              <a:gd name="connsiteY0" fmla="*/ 0 h 1276350"/>
              <a:gd name="connsiteX1" fmla="*/ 38100 w 1099770"/>
              <a:gd name="connsiteY1" fmla="*/ 63500 h 1276350"/>
              <a:gd name="connsiteX2" fmla="*/ 22225 w 1099770"/>
              <a:gd name="connsiteY2" fmla="*/ 130175 h 1276350"/>
              <a:gd name="connsiteX3" fmla="*/ 171450 w 1099770"/>
              <a:gd name="connsiteY3" fmla="*/ 139700 h 1276350"/>
              <a:gd name="connsiteX4" fmla="*/ 352425 w 1099770"/>
              <a:gd name="connsiteY4" fmla="*/ 203200 h 1276350"/>
              <a:gd name="connsiteX5" fmla="*/ 419100 w 1099770"/>
              <a:gd name="connsiteY5" fmla="*/ 193675 h 1276350"/>
              <a:gd name="connsiteX6" fmla="*/ 584200 w 1099770"/>
              <a:gd name="connsiteY6" fmla="*/ 177800 h 1276350"/>
              <a:gd name="connsiteX7" fmla="*/ 685800 w 1099770"/>
              <a:gd name="connsiteY7" fmla="*/ 244475 h 1276350"/>
              <a:gd name="connsiteX8" fmla="*/ 844550 w 1099770"/>
              <a:gd name="connsiteY8" fmla="*/ 320675 h 1276350"/>
              <a:gd name="connsiteX9" fmla="*/ 955675 w 1099770"/>
              <a:gd name="connsiteY9" fmla="*/ 450850 h 1276350"/>
              <a:gd name="connsiteX10" fmla="*/ 1022350 w 1099770"/>
              <a:gd name="connsiteY10" fmla="*/ 619125 h 1276350"/>
              <a:gd name="connsiteX11" fmla="*/ 1069975 w 1099770"/>
              <a:gd name="connsiteY11" fmla="*/ 736600 h 1276350"/>
              <a:gd name="connsiteX12" fmla="*/ 1054100 w 1099770"/>
              <a:gd name="connsiteY12" fmla="*/ 920750 h 1276350"/>
              <a:gd name="connsiteX13" fmla="*/ 1098550 w 1099770"/>
              <a:gd name="connsiteY13" fmla="*/ 1003300 h 1276350"/>
              <a:gd name="connsiteX14" fmla="*/ 996950 w 1099770"/>
              <a:gd name="connsiteY14" fmla="*/ 1130300 h 1276350"/>
              <a:gd name="connsiteX15" fmla="*/ 923925 w 1099770"/>
              <a:gd name="connsiteY15" fmla="*/ 1276350 h 1276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099770" h="1276350">
                <a:moveTo>
                  <a:pt x="0" y="0"/>
                </a:moveTo>
                <a:cubicBezTo>
                  <a:pt x="17198" y="20902"/>
                  <a:pt x="34396" y="41804"/>
                  <a:pt x="38100" y="63500"/>
                </a:cubicBezTo>
                <a:cubicBezTo>
                  <a:pt x="41804" y="85196"/>
                  <a:pt x="0" y="117475"/>
                  <a:pt x="22225" y="130175"/>
                </a:cubicBezTo>
                <a:cubicBezTo>
                  <a:pt x="44450" y="142875"/>
                  <a:pt x="116417" y="127529"/>
                  <a:pt x="171450" y="139700"/>
                </a:cubicBezTo>
                <a:cubicBezTo>
                  <a:pt x="226483" y="151871"/>
                  <a:pt x="311150" y="194204"/>
                  <a:pt x="352425" y="203200"/>
                </a:cubicBezTo>
                <a:cubicBezTo>
                  <a:pt x="393700" y="212196"/>
                  <a:pt x="380471" y="197908"/>
                  <a:pt x="419100" y="193675"/>
                </a:cubicBezTo>
                <a:cubicBezTo>
                  <a:pt x="457729" y="189442"/>
                  <a:pt x="539750" y="169333"/>
                  <a:pt x="584200" y="177800"/>
                </a:cubicBezTo>
                <a:cubicBezTo>
                  <a:pt x="628650" y="186267"/>
                  <a:pt x="642408" y="220662"/>
                  <a:pt x="685800" y="244475"/>
                </a:cubicBezTo>
                <a:cubicBezTo>
                  <a:pt x="729192" y="268288"/>
                  <a:pt x="799571" y="286279"/>
                  <a:pt x="844550" y="320675"/>
                </a:cubicBezTo>
                <a:cubicBezTo>
                  <a:pt x="889529" y="355071"/>
                  <a:pt x="926042" y="401108"/>
                  <a:pt x="955675" y="450850"/>
                </a:cubicBezTo>
                <a:cubicBezTo>
                  <a:pt x="985308" y="500592"/>
                  <a:pt x="1003300" y="571500"/>
                  <a:pt x="1022350" y="619125"/>
                </a:cubicBezTo>
                <a:cubicBezTo>
                  <a:pt x="1041400" y="666750"/>
                  <a:pt x="1064683" y="686329"/>
                  <a:pt x="1069975" y="736600"/>
                </a:cubicBezTo>
                <a:cubicBezTo>
                  <a:pt x="1075267" y="786871"/>
                  <a:pt x="1049338" y="876300"/>
                  <a:pt x="1054100" y="920750"/>
                </a:cubicBezTo>
                <a:cubicBezTo>
                  <a:pt x="1058863" y="965200"/>
                  <a:pt x="1108075" y="968375"/>
                  <a:pt x="1098550" y="1003300"/>
                </a:cubicBezTo>
                <a:cubicBezTo>
                  <a:pt x="1089025" y="1038225"/>
                  <a:pt x="1026054" y="1084792"/>
                  <a:pt x="996950" y="1130300"/>
                </a:cubicBezTo>
                <a:cubicBezTo>
                  <a:pt x="967846" y="1175808"/>
                  <a:pt x="945885" y="1226079"/>
                  <a:pt x="923925" y="127635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630" name="Rectangle 629">
            <a:extLst>
              <a:ext uri="{FF2B5EF4-FFF2-40B4-BE49-F238E27FC236}">
                <a16:creationId xmlns:a16="http://schemas.microsoft.com/office/drawing/2014/main" id="{B534E08F-1B77-430C-A4BB-7DD856958AEA}"/>
              </a:ext>
            </a:extLst>
          </p:cNvPr>
          <p:cNvSpPr/>
          <p:nvPr/>
        </p:nvSpPr>
        <p:spPr>
          <a:xfrm rot="762525">
            <a:off x="2520144" y="492388"/>
            <a:ext cx="176556" cy="2034079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655" name="Forme libre : forme 654">
            <a:extLst>
              <a:ext uri="{FF2B5EF4-FFF2-40B4-BE49-F238E27FC236}">
                <a16:creationId xmlns:a16="http://schemas.microsoft.com/office/drawing/2014/main" id="{5367C33C-896D-4D34-8011-EBF3489A115F}"/>
              </a:ext>
            </a:extLst>
          </p:cNvPr>
          <p:cNvSpPr/>
          <p:nvPr/>
        </p:nvSpPr>
        <p:spPr>
          <a:xfrm>
            <a:off x="7935731" y="1651890"/>
            <a:ext cx="3176932" cy="349215"/>
          </a:xfrm>
          <a:custGeom>
            <a:avLst/>
            <a:gdLst>
              <a:gd name="connsiteX0" fmla="*/ 0 w 3167407"/>
              <a:gd name="connsiteY0" fmla="*/ 240351 h 349099"/>
              <a:gd name="connsiteX1" fmla="*/ 160256 w 3167407"/>
              <a:gd name="connsiteY1" fmla="*/ 334620 h 349099"/>
              <a:gd name="connsiteX2" fmla="*/ 480767 w 3167407"/>
              <a:gd name="connsiteY2" fmla="*/ 344046 h 349099"/>
              <a:gd name="connsiteX3" fmla="*/ 838986 w 3167407"/>
              <a:gd name="connsiteY3" fmla="*/ 287485 h 349099"/>
              <a:gd name="connsiteX4" fmla="*/ 1093510 w 3167407"/>
              <a:gd name="connsiteY4" fmla="*/ 193217 h 349099"/>
              <a:gd name="connsiteX5" fmla="*/ 1263192 w 3167407"/>
              <a:gd name="connsiteY5" fmla="*/ 127230 h 349099"/>
              <a:gd name="connsiteX6" fmla="*/ 1527143 w 3167407"/>
              <a:gd name="connsiteY6" fmla="*/ 4681 h 349099"/>
              <a:gd name="connsiteX7" fmla="*/ 1998483 w 3167407"/>
              <a:gd name="connsiteY7" fmla="*/ 23535 h 349099"/>
              <a:gd name="connsiteX8" fmla="*/ 3167407 w 3167407"/>
              <a:gd name="connsiteY8" fmla="*/ 32962 h 349099"/>
              <a:gd name="connsiteX0" fmla="*/ 0 w 3176932"/>
              <a:gd name="connsiteY0" fmla="*/ 237970 h 349215"/>
              <a:gd name="connsiteX1" fmla="*/ 169781 w 3176932"/>
              <a:gd name="connsiteY1" fmla="*/ 334620 h 349215"/>
              <a:gd name="connsiteX2" fmla="*/ 490292 w 3176932"/>
              <a:gd name="connsiteY2" fmla="*/ 344046 h 349215"/>
              <a:gd name="connsiteX3" fmla="*/ 848511 w 3176932"/>
              <a:gd name="connsiteY3" fmla="*/ 287485 h 349215"/>
              <a:gd name="connsiteX4" fmla="*/ 1103035 w 3176932"/>
              <a:gd name="connsiteY4" fmla="*/ 193217 h 349215"/>
              <a:gd name="connsiteX5" fmla="*/ 1272717 w 3176932"/>
              <a:gd name="connsiteY5" fmla="*/ 127230 h 349215"/>
              <a:gd name="connsiteX6" fmla="*/ 1536668 w 3176932"/>
              <a:gd name="connsiteY6" fmla="*/ 4681 h 349215"/>
              <a:gd name="connsiteX7" fmla="*/ 2008008 w 3176932"/>
              <a:gd name="connsiteY7" fmla="*/ 23535 h 349215"/>
              <a:gd name="connsiteX8" fmla="*/ 3176932 w 3176932"/>
              <a:gd name="connsiteY8" fmla="*/ 32962 h 3492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76932" h="349215">
                <a:moveTo>
                  <a:pt x="0" y="237970"/>
                </a:moveTo>
                <a:cubicBezTo>
                  <a:pt x="40064" y="276463"/>
                  <a:pt x="88066" y="316941"/>
                  <a:pt x="169781" y="334620"/>
                </a:cubicBezTo>
                <a:cubicBezTo>
                  <a:pt x="251496" y="352299"/>
                  <a:pt x="377170" y="351902"/>
                  <a:pt x="490292" y="344046"/>
                </a:cubicBezTo>
                <a:cubicBezTo>
                  <a:pt x="603414" y="336190"/>
                  <a:pt x="746387" y="312623"/>
                  <a:pt x="848511" y="287485"/>
                </a:cubicBezTo>
                <a:cubicBezTo>
                  <a:pt x="950635" y="262347"/>
                  <a:pt x="1032334" y="219926"/>
                  <a:pt x="1103035" y="193217"/>
                </a:cubicBezTo>
                <a:cubicBezTo>
                  <a:pt x="1173736" y="166508"/>
                  <a:pt x="1200445" y="158653"/>
                  <a:pt x="1272717" y="127230"/>
                </a:cubicBezTo>
                <a:cubicBezTo>
                  <a:pt x="1344989" y="95807"/>
                  <a:pt x="1414119" y="21964"/>
                  <a:pt x="1536668" y="4681"/>
                </a:cubicBezTo>
                <a:cubicBezTo>
                  <a:pt x="1659217" y="-12602"/>
                  <a:pt x="2008008" y="23535"/>
                  <a:pt x="2008008" y="23535"/>
                </a:cubicBezTo>
                <a:lnTo>
                  <a:pt x="3176932" y="32962"/>
                </a:lnTo>
              </a:path>
            </a:pathLst>
          </a:custGeom>
          <a:noFill/>
          <a:ln w="25400">
            <a:solidFill>
              <a:schemeClr val="bg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65" name="Forme libre : forme 64">
            <a:extLst>
              <a:ext uri="{FF2B5EF4-FFF2-40B4-BE49-F238E27FC236}">
                <a16:creationId xmlns:a16="http://schemas.microsoft.com/office/drawing/2014/main" id="{E9D5A3E5-AD50-4EEC-8597-72ED31D03BAE}"/>
              </a:ext>
            </a:extLst>
          </p:cNvPr>
          <p:cNvSpPr/>
          <p:nvPr/>
        </p:nvSpPr>
        <p:spPr>
          <a:xfrm>
            <a:off x="119502" y="738807"/>
            <a:ext cx="222344" cy="269732"/>
          </a:xfrm>
          <a:custGeom>
            <a:avLst/>
            <a:gdLst>
              <a:gd name="connsiteX0" fmla="*/ 0 w 219075"/>
              <a:gd name="connsiteY0" fmla="*/ 0 h 333375"/>
              <a:gd name="connsiteX1" fmla="*/ 142875 w 219075"/>
              <a:gd name="connsiteY1" fmla="*/ 104775 h 333375"/>
              <a:gd name="connsiteX2" fmla="*/ 28575 w 219075"/>
              <a:gd name="connsiteY2" fmla="*/ 228600 h 333375"/>
              <a:gd name="connsiteX3" fmla="*/ 219075 w 219075"/>
              <a:gd name="connsiteY3" fmla="*/ 333375 h 333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9075" h="333375">
                <a:moveTo>
                  <a:pt x="0" y="0"/>
                </a:moveTo>
                <a:cubicBezTo>
                  <a:pt x="69056" y="33337"/>
                  <a:pt x="138113" y="66675"/>
                  <a:pt x="142875" y="104775"/>
                </a:cubicBezTo>
                <a:cubicBezTo>
                  <a:pt x="147638" y="142875"/>
                  <a:pt x="15875" y="190500"/>
                  <a:pt x="28575" y="228600"/>
                </a:cubicBezTo>
                <a:cubicBezTo>
                  <a:pt x="41275" y="266700"/>
                  <a:pt x="130175" y="300037"/>
                  <a:pt x="219075" y="333375"/>
                </a:cubicBezTo>
              </a:path>
            </a:pathLst>
          </a:custGeom>
          <a:noFill/>
          <a:ln w="19050" cmpd="dbl">
            <a:solidFill>
              <a:srgbClr val="7030A0"/>
            </a:solidFill>
            <a:headEnd type="stealth" w="lg" len="lg"/>
            <a:tailEnd type="stealth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70" name="ZoneTexte 69">
            <a:extLst>
              <a:ext uri="{FF2B5EF4-FFF2-40B4-BE49-F238E27FC236}">
                <a16:creationId xmlns:a16="http://schemas.microsoft.com/office/drawing/2014/main" id="{315A8E70-2BC1-4E13-AC01-966151702F07}"/>
              </a:ext>
            </a:extLst>
          </p:cNvPr>
          <p:cNvSpPr txBox="1"/>
          <p:nvPr/>
        </p:nvSpPr>
        <p:spPr>
          <a:xfrm>
            <a:off x="372469" y="739891"/>
            <a:ext cx="232031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Axe autoroutier (E411)</a:t>
            </a:r>
            <a:endParaRPr lang="fr-BE" sz="1100" dirty="0"/>
          </a:p>
        </p:txBody>
      </p:sp>
      <p:sp>
        <p:nvSpPr>
          <p:cNvPr id="72" name="ZoneTexte 71">
            <a:extLst>
              <a:ext uri="{FF2B5EF4-FFF2-40B4-BE49-F238E27FC236}">
                <a16:creationId xmlns:a16="http://schemas.microsoft.com/office/drawing/2014/main" id="{CD546C32-B5BB-478F-A054-281AF16F3FD6}"/>
              </a:ext>
            </a:extLst>
          </p:cNvPr>
          <p:cNvSpPr txBox="1"/>
          <p:nvPr/>
        </p:nvSpPr>
        <p:spPr>
          <a:xfrm>
            <a:off x="368515" y="1129615"/>
            <a:ext cx="232031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Réseau routier régional</a:t>
            </a:r>
            <a:endParaRPr lang="fr-BE" sz="1100" dirty="0"/>
          </a:p>
        </p:txBody>
      </p:sp>
      <p:sp>
        <p:nvSpPr>
          <p:cNvPr id="75" name="ZoneTexte 74">
            <a:extLst>
              <a:ext uri="{FF2B5EF4-FFF2-40B4-BE49-F238E27FC236}">
                <a16:creationId xmlns:a16="http://schemas.microsoft.com/office/drawing/2014/main" id="{A63126DA-CE96-4F57-BDFA-36734724A8EF}"/>
              </a:ext>
            </a:extLst>
          </p:cNvPr>
          <p:cNvSpPr txBox="1"/>
          <p:nvPr/>
        </p:nvSpPr>
        <p:spPr>
          <a:xfrm>
            <a:off x="334208" y="253470"/>
            <a:ext cx="1712217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Pôles de développement et d’appui touristique</a:t>
            </a:r>
            <a:endParaRPr lang="fr-BE" sz="1100" dirty="0"/>
          </a:p>
        </p:txBody>
      </p:sp>
      <p:sp>
        <p:nvSpPr>
          <p:cNvPr id="79" name="Forme libre : forme 78">
            <a:extLst>
              <a:ext uri="{FF2B5EF4-FFF2-40B4-BE49-F238E27FC236}">
                <a16:creationId xmlns:a16="http://schemas.microsoft.com/office/drawing/2014/main" id="{70D37981-2D87-40ED-BAFC-FFC8C63CE60C}"/>
              </a:ext>
            </a:extLst>
          </p:cNvPr>
          <p:cNvSpPr/>
          <p:nvPr/>
        </p:nvSpPr>
        <p:spPr>
          <a:xfrm>
            <a:off x="112109" y="1132204"/>
            <a:ext cx="222344" cy="269732"/>
          </a:xfrm>
          <a:custGeom>
            <a:avLst/>
            <a:gdLst>
              <a:gd name="connsiteX0" fmla="*/ 0 w 219075"/>
              <a:gd name="connsiteY0" fmla="*/ 0 h 333375"/>
              <a:gd name="connsiteX1" fmla="*/ 142875 w 219075"/>
              <a:gd name="connsiteY1" fmla="*/ 104775 h 333375"/>
              <a:gd name="connsiteX2" fmla="*/ 28575 w 219075"/>
              <a:gd name="connsiteY2" fmla="*/ 228600 h 333375"/>
              <a:gd name="connsiteX3" fmla="*/ 219075 w 219075"/>
              <a:gd name="connsiteY3" fmla="*/ 333375 h 333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9075" h="333375">
                <a:moveTo>
                  <a:pt x="0" y="0"/>
                </a:moveTo>
                <a:cubicBezTo>
                  <a:pt x="69056" y="33337"/>
                  <a:pt x="138113" y="66675"/>
                  <a:pt x="142875" y="104775"/>
                </a:cubicBezTo>
                <a:cubicBezTo>
                  <a:pt x="147638" y="142875"/>
                  <a:pt x="15875" y="190500"/>
                  <a:pt x="28575" y="228600"/>
                </a:cubicBezTo>
                <a:cubicBezTo>
                  <a:pt x="41275" y="266700"/>
                  <a:pt x="130175" y="300037"/>
                  <a:pt x="219075" y="333375"/>
                </a:cubicBezTo>
              </a:path>
            </a:pathLst>
          </a:custGeom>
          <a:noFill/>
          <a:ln w="12700" cmpd="sng">
            <a:solidFill>
              <a:schemeClr val="bg1">
                <a:lumMod val="75000"/>
              </a:schemeClr>
            </a:solidFill>
            <a:headEnd type="none" w="lg" len="lg"/>
            <a:tailEnd type="none" w="lg" len="lg"/>
            <a:extLst>
              <a:ext uri="{C807C97D-BFC1-408E-A445-0C87EB9F89A2}">
                <ask:lineSketchStyleProps xmlns:ask="http://schemas.microsoft.com/office/drawing/2018/sketchyshapes">
                  <ask:type>
                    <ask:lineSketchNone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80" name="Forme libre : forme 79">
            <a:extLst>
              <a:ext uri="{FF2B5EF4-FFF2-40B4-BE49-F238E27FC236}">
                <a16:creationId xmlns:a16="http://schemas.microsoft.com/office/drawing/2014/main" id="{51586F8B-F076-4975-89E8-64CD98B2DE98}"/>
              </a:ext>
            </a:extLst>
          </p:cNvPr>
          <p:cNvSpPr/>
          <p:nvPr/>
        </p:nvSpPr>
        <p:spPr>
          <a:xfrm>
            <a:off x="98416" y="349764"/>
            <a:ext cx="235086" cy="196167"/>
          </a:xfrm>
          <a:custGeom>
            <a:avLst/>
            <a:gdLst>
              <a:gd name="connsiteX0" fmla="*/ 204899 w 424322"/>
              <a:gd name="connsiteY0" fmla="*/ 139009 h 387565"/>
              <a:gd name="connsiteX1" fmla="*/ 309674 w 424322"/>
              <a:gd name="connsiteY1" fmla="*/ 5659 h 387565"/>
              <a:gd name="connsiteX2" fmla="*/ 423974 w 424322"/>
              <a:gd name="connsiteY2" fmla="*/ 43759 h 387565"/>
              <a:gd name="connsiteX3" fmla="*/ 347774 w 424322"/>
              <a:gd name="connsiteY3" fmla="*/ 215209 h 387565"/>
              <a:gd name="connsiteX4" fmla="*/ 423974 w 424322"/>
              <a:gd name="connsiteY4" fmla="*/ 319984 h 387565"/>
              <a:gd name="connsiteX5" fmla="*/ 338249 w 424322"/>
              <a:gd name="connsiteY5" fmla="*/ 386659 h 387565"/>
              <a:gd name="connsiteX6" fmla="*/ 233474 w 424322"/>
              <a:gd name="connsiteY6" fmla="*/ 272359 h 387565"/>
              <a:gd name="connsiteX7" fmla="*/ 71549 w 424322"/>
              <a:gd name="connsiteY7" fmla="*/ 291409 h 387565"/>
              <a:gd name="connsiteX8" fmla="*/ 4874 w 424322"/>
              <a:gd name="connsiteY8" fmla="*/ 110434 h 387565"/>
              <a:gd name="connsiteX9" fmla="*/ 204899 w 424322"/>
              <a:gd name="connsiteY9" fmla="*/ 139009 h 3875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24322" h="387565">
                <a:moveTo>
                  <a:pt x="204899" y="139009"/>
                </a:moveTo>
                <a:cubicBezTo>
                  <a:pt x="255699" y="121547"/>
                  <a:pt x="273162" y="21534"/>
                  <a:pt x="309674" y="5659"/>
                </a:cubicBezTo>
                <a:cubicBezTo>
                  <a:pt x="346187" y="-10216"/>
                  <a:pt x="417624" y="8834"/>
                  <a:pt x="423974" y="43759"/>
                </a:cubicBezTo>
                <a:cubicBezTo>
                  <a:pt x="430324" y="78684"/>
                  <a:pt x="347774" y="169172"/>
                  <a:pt x="347774" y="215209"/>
                </a:cubicBezTo>
                <a:cubicBezTo>
                  <a:pt x="347774" y="261246"/>
                  <a:pt x="425562" y="291409"/>
                  <a:pt x="423974" y="319984"/>
                </a:cubicBezTo>
                <a:cubicBezTo>
                  <a:pt x="422387" y="348559"/>
                  <a:pt x="369999" y="394596"/>
                  <a:pt x="338249" y="386659"/>
                </a:cubicBezTo>
                <a:cubicBezTo>
                  <a:pt x="306499" y="378722"/>
                  <a:pt x="277924" y="288234"/>
                  <a:pt x="233474" y="272359"/>
                </a:cubicBezTo>
                <a:cubicBezTo>
                  <a:pt x="189024" y="256484"/>
                  <a:pt x="109649" y="318396"/>
                  <a:pt x="71549" y="291409"/>
                </a:cubicBezTo>
                <a:cubicBezTo>
                  <a:pt x="33449" y="264422"/>
                  <a:pt x="-15763" y="139009"/>
                  <a:pt x="4874" y="110434"/>
                </a:cubicBezTo>
                <a:cubicBezTo>
                  <a:pt x="25511" y="81859"/>
                  <a:pt x="154099" y="156471"/>
                  <a:pt x="204899" y="139009"/>
                </a:cubicBezTo>
                <a:close/>
              </a:path>
            </a:pathLst>
          </a:custGeom>
          <a:solidFill>
            <a:schemeClr val="accent2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83" name="ZoneTexte 82">
            <a:extLst>
              <a:ext uri="{FF2B5EF4-FFF2-40B4-BE49-F238E27FC236}">
                <a16:creationId xmlns:a16="http://schemas.microsoft.com/office/drawing/2014/main" id="{E3833D92-8182-40AF-8428-129CFF1A20B8}"/>
              </a:ext>
            </a:extLst>
          </p:cNvPr>
          <p:cNvSpPr txBox="1"/>
          <p:nvPr/>
        </p:nvSpPr>
        <p:spPr>
          <a:xfrm>
            <a:off x="361106" y="1512331"/>
            <a:ext cx="232031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Ligne ferroviaire</a:t>
            </a:r>
            <a:endParaRPr lang="fr-BE" sz="1100" dirty="0"/>
          </a:p>
        </p:txBody>
      </p:sp>
      <p:sp>
        <p:nvSpPr>
          <p:cNvPr id="84" name="Forme libre : forme 83">
            <a:extLst>
              <a:ext uri="{FF2B5EF4-FFF2-40B4-BE49-F238E27FC236}">
                <a16:creationId xmlns:a16="http://schemas.microsoft.com/office/drawing/2014/main" id="{6CC23C3C-748F-42A1-A5B5-88C95C8EA2E3}"/>
              </a:ext>
            </a:extLst>
          </p:cNvPr>
          <p:cNvSpPr/>
          <p:nvPr/>
        </p:nvSpPr>
        <p:spPr>
          <a:xfrm>
            <a:off x="147027" y="1529186"/>
            <a:ext cx="222344" cy="269732"/>
          </a:xfrm>
          <a:custGeom>
            <a:avLst/>
            <a:gdLst>
              <a:gd name="connsiteX0" fmla="*/ 0 w 219075"/>
              <a:gd name="connsiteY0" fmla="*/ 0 h 333375"/>
              <a:gd name="connsiteX1" fmla="*/ 142875 w 219075"/>
              <a:gd name="connsiteY1" fmla="*/ 104775 h 333375"/>
              <a:gd name="connsiteX2" fmla="*/ 28575 w 219075"/>
              <a:gd name="connsiteY2" fmla="*/ 228600 h 333375"/>
              <a:gd name="connsiteX3" fmla="*/ 219075 w 219075"/>
              <a:gd name="connsiteY3" fmla="*/ 333375 h 333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9075" h="333375">
                <a:moveTo>
                  <a:pt x="0" y="0"/>
                </a:moveTo>
                <a:cubicBezTo>
                  <a:pt x="69056" y="33337"/>
                  <a:pt x="138113" y="66675"/>
                  <a:pt x="142875" y="104775"/>
                </a:cubicBezTo>
                <a:cubicBezTo>
                  <a:pt x="147638" y="142875"/>
                  <a:pt x="15875" y="190500"/>
                  <a:pt x="28575" y="228600"/>
                </a:cubicBezTo>
                <a:cubicBezTo>
                  <a:pt x="41275" y="266700"/>
                  <a:pt x="130175" y="300037"/>
                  <a:pt x="219075" y="333375"/>
                </a:cubicBezTo>
              </a:path>
            </a:pathLst>
          </a:custGeom>
          <a:noFill/>
          <a:ln w="19050" cmpd="sng">
            <a:solidFill>
              <a:schemeClr val="tx1"/>
            </a:solidFill>
            <a:prstDash val="dash"/>
            <a:headEnd type="none" w="lg" len="lg"/>
            <a:tailEnd type="none" w="lg" len="lg"/>
            <a:extLst>
              <a:ext uri="{C807C97D-BFC1-408E-A445-0C87EB9F89A2}">
                <ask:lineSketchStyleProps xmlns:ask="http://schemas.microsoft.com/office/drawing/2018/sketchyshapes">
                  <ask:type>
                    <ask:lineSketchNone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6" name="Forme libre : forme 15">
            <a:extLst>
              <a:ext uri="{FF2B5EF4-FFF2-40B4-BE49-F238E27FC236}">
                <a16:creationId xmlns:a16="http://schemas.microsoft.com/office/drawing/2014/main" id="{EEB2F3E0-154F-4066-8E25-50B79DF581A1}"/>
              </a:ext>
            </a:extLst>
          </p:cNvPr>
          <p:cNvSpPr/>
          <p:nvPr/>
        </p:nvSpPr>
        <p:spPr>
          <a:xfrm>
            <a:off x="6386513" y="1743075"/>
            <a:ext cx="1609792" cy="2833688"/>
          </a:xfrm>
          <a:custGeom>
            <a:avLst/>
            <a:gdLst>
              <a:gd name="connsiteX0" fmla="*/ 1314450 w 1609792"/>
              <a:gd name="connsiteY0" fmla="*/ 0 h 2833688"/>
              <a:gd name="connsiteX1" fmla="*/ 1223962 w 1609792"/>
              <a:gd name="connsiteY1" fmla="*/ 114300 h 2833688"/>
              <a:gd name="connsiteX2" fmla="*/ 1095375 w 1609792"/>
              <a:gd name="connsiteY2" fmla="*/ 52388 h 2833688"/>
              <a:gd name="connsiteX3" fmla="*/ 1028700 w 1609792"/>
              <a:gd name="connsiteY3" fmla="*/ 128588 h 2833688"/>
              <a:gd name="connsiteX4" fmla="*/ 1071562 w 1609792"/>
              <a:gd name="connsiteY4" fmla="*/ 400050 h 2833688"/>
              <a:gd name="connsiteX5" fmla="*/ 923925 w 1609792"/>
              <a:gd name="connsiteY5" fmla="*/ 328613 h 2833688"/>
              <a:gd name="connsiteX6" fmla="*/ 800100 w 1609792"/>
              <a:gd name="connsiteY6" fmla="*/ 328613 h 2833688"/>
              <a:gd name="connsiteX7" fmla="*/ 804862 w 1609792"/>
              <a:gd name="connsiteY7" fmla="*/ 266700 h 2833688"/>
              <a:gd name="connsiteX8" fmla="*/ 742950 w 1609792"/>
              <a:gd name="connsiteY8" fmla="*/ 252413 h 2833688"/>
              <a:gd name="connsiteX9" fmla="*/ 566737 w 1609792"/>
              <a:gd name="connsiteY9" fmla="*/ 381000 h 2833688"/>
              <a:gd name="connsiteX10" fmla="*/ 385762 w 1609792"/>
              <a:gd name="connsiteY10" fmla="*/ 219075 h 2833688"/>
              <a:gd name="connsiteX11" fmla="*/ 280987 w 1609792"/>
              <a:gd name="connsiteY11" fmla="*/ 219075 h 2833688"/>
              <a:gd name="connsiteX12" fmla="*/ 95250 w 1609792"/>
              <a:gd name="connsiteY12" fmla="*/ 342900 h 2833688"/>
              <a:gd name="connsiteX13" fmla="*/ 19050 w 1609792"/>
              <a:gd name="connsiteY13" fmla="*/ 490538 h 2833688"/>
              <a:gd name="connsiteX14" fmla="*/ 85725 w 1609792"/>
              <a:gd name="connsiteY14" fmla="*/ 609600 h 2833688"/>
              <a:gd name="connsiteX15" fmla="*/ 0 w 1609792"/>
              <a:gd name="connsiteY15" fmla="*/ 771525 h 2833688"/>
              <a:gd name="connsiteX16" fmla="*/ 85725 w 1609792"/>
              <a:gd name="connsiteY16" fmla="*/ 857250 h 2833688"/>
              <a:gd name="connsiteX17" fmla="*/ 52387 w 1609792"/>
              <a:gd name="connsiteY17" fmla="*/ 962025 h 2833688"/>
              <a:gd name="connsiteX18" fmla="*/ 185737 w 1609792"/>
              <a:gd name="connsiteY18" fmla="*/ 1047750 h 2833688"/>
              <a:gd name="connsiteX19" fmla="*/ 314325 w 1609792"/>
              <a:gd name="connsiteY19" fmla="*/ 1014413 h 2833688"/>
              <a:gd name="connsiteX20" fmla="*/ 423862 w 1609792"/>
              <a:gd name="connsiteY20" fmla="*/ 1114425 h 2833688"/>
              <a:gd name="connsiteX21" fmla="*/ 557212 w 1609792"/>
              <a:gd name="connsiteY21" fmla="*/ 1119188 h 2833688"/>
              <a:gd name="connsiteX22" fmla="*/ 714375 w 1609792"/>
              <a:gd name="connsiteY22" fmla="*/ 1243013 h 2833688"/>
              <a:gd name="connsiteX23" fmla="*/ 790575 w 1609792"/>
              <a:gd name="connsiteY23" fmla="*/ 1357313 h 2833688"/>
              <a:gd name="connsiteX24" fmla="*/ 938212 w 1609792"/>
              <a:gd name="connsiteY24" fmla="*/ 1362075 h 2833688"/>
              <a:gd name="connsiteX25" fmla="*/ 1062037 w 1609792"/>
              <a:gd name="connsiteY25" fmla="*/ 1471613 h 2833688"/>
              <a:gd name="connsiteX26" fmla="*/ 1162050 w 1609792"/>
              <a:gd name="connsiteY26" fmla="*/ 1419225 h 2833688"/>
              <a:gd name="connsiteX27" fmla="*/ 1171575 w 1609792"/>
              <a:gd name="connsiteY27" fmla="*/ 1524000 h 2833688"/>
              <a:gd name="connsiteX28" fmla="*/ 1257300 w 1609792"/>
              <a:gd name="connsiteY28" fmla="*/ 1695450 h 2833688"/>
              <a:gd name="connsiteX29" fmla="*/ 1195387 w 1609792"/>
              <a:gd name="connsiteY29" fmla="*/ 1757363 h 2833688"/>
              <a:gd name="connsiteX30" fmla="*/ 1281112 w 1609792"/>
              <a:gd name="connsiteY30" fmla="*/ 1981200 h 2833688"/>
              <a:gd name="connsiteX31" fmla="*/ 1343025 w 1609792"/>
              <a:gd name="connsiteY31" fmla="*/ 2038350 h 2833688"/>
              <a:gd name="connsiteX32" fmla="*/ 1228725 w 1609792"/>
              <a:gd name="connsiteY32" fmla="*/ 2214563 h 2833688"/>
              <a:gd name="connsiteX33" fmla="*/ 1347787 w 1609792"/>
              <a:gd name="connsiteY33" fmla="*/ 2252663 h 2833688"/>
              <a:gd name="connsiteX34" fmla="*/ 1438275 w 1609792"/>
              <a:gd name="connsiteY34" fmla="*/ 2176463 h 2833688"/>
              <a:gd name="connsiteX35" fmla="*/ 1576387 w 1609792"/>
              <a:gd name="connsiteY35" fmla="*/ 2390775 h 2833688"/>
              <a:gd name="connsiteX36" fmla="*/ 1524000 w 1609792"/>
              <a:gd name="connsiteY36" fmla="*/ 2452688 h 2833688"/>
              <a:gd name="connsiteX37" fmla="*/ 1609725 w 1609792"/>
              <a:gd name="connsiteY37" fmla="*/ 2619375 h 2833688"/>
              <a:gd name="connsiteX38" fmla="*/ 1538287 w 1609792"/>
              <a:gd name="connsiteY38" fmla="*/ 2728913 h 2833688"/>
              <a:gd name="connsiteX39" fmla="*/ 1533525 w 1609792"/>
              <a:gd name="connsiteY39" fmla="*/ 2833688 h 28336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1609792" h="2833688">
                <a:moveTo>
                  <a:pt x="1314450" y="0"/>
                </a:moveTo>
                <a:cubicBezTo>
                  <a:pt x="1287462" y="52784"/>
                  <a:pt x="1260474" y="105569"/>
                  <a:pt x="1223962" y="114300"/>
                </a:cubicBezTo>
                <a:cubicBezTo>
                  <a:pt x="1187449" y="123031"/>
                  <a:pt x="1127919" y="50007"/>
                  <a:pt x="1095375" y="52388"/>
                </a:cubicBezTo>
                <a:cubicBezTo>
                  <a:pt x="1062831" y="54769"/>
                  <a:pt x="1032669" y="70644"/>
                  <a:pt x="1028700" y="128588"/>
                </a:cubicBezTo>
                <a:cubicBezTo>
                  <a:pt x="1024731" y="186532"/>
                  <a:pt x="1089024" y="366713"/>
                  <a:pt x="1071562" y="400050"/>
                </a:cubicBezTo>
                <a:cubicBezTo>
                  <a:pt x="1054100" y="433387"/>
                  <a:pt x="969169" y="340519"/>
                  <a:pt x="923925" y="328613"/>
                </a:cubicBezTo>
                <a:cubicBezTo>
                  <a:pt x="878681" y="316707"/>
                  <a:pt x="819944" y="338932"/>
                  <a:pt x="800100" y="328613"/>
                </a:cubicBezTo>
                <a:cubicBezTo>
                  <a:pt x="780256" y="318294"/>
                  <a:pt x="814387" y="279400"/>
                  <a:pt x="804862" y="266700"/>
                </a:cubicBezTo>
                <a:cubicBezTo>
                  <a:pt x="795337" y="254000"/>
                  <a:pt x="782638" y="233363"/>
                  <a:pt x="742950" y="252413"/>
                </a:cubicBezTo>
                <a:cubicBezTo>
                  <a:pt x="703262" y="271463"/>
                  <a:pt x="626268" y="386556"/>
                  <a:pt x="566737" y="381000"/>
                </a:cubicBezTo>
                <a:cubicBezTo>
                  <a:pt x="507206" y="375444"/>
                  <a:pt x="433387" y="246062"/>
                  <a:pt x="385762" y="219075"/>
                </a:cubicBezTo>
                <a:cubicBezTo>
                  <a:pt x="338137" y="192088"/>
                  <a:pt x="329406" y="198438"/>
                  <a:pt x="280987" y="219075"/>
                </a:cubicBezTo>
                <a:cubicBezTo>
                  <a:pt x="232568" y="239712"/>
                  <a:pt x="138906" y="297656"/>
                  <a:pt x="95250" y="342900"/>
                </a:cubicBezTo>
                <a:cubicBezTo>
                  <a:pt x="51594" y="388144"/>
                  <a:pt x="20637" y="446088"/>
                  <a:pt x="19050" y="490538"/>
                </a:cubicBezTo>
                <a:cubicBezTo>
                  <a:pt x="17462" y="534988"/>
                  <a:pt x="88900" y="562769"/>
                  <a:pt x="85725" y="609600"/>
                </a:cubicBezTo>
                <a:cubicBezTo>
                  <a:pt x="82550" y="656431"/>
                  <a:pt x="0" y="730250"/>
                  <a:pt x="0" y="771525"/>
                </a:cubicBezTo>
                <a:cubicBezTo>
                  <a:pt x="0" y="812800"/>
                  <a:pt x="76994" y="825500"/>
                  <a:pt x="85725" y="857250"/>
                </a:cubicBezTo>
                <a:cubicBezTo>
                  <a:pt x="94456" y="889000"/>
                  <a:pt x="35718" y="930275"/>
                  <a:pt x="52387" y="962025"/>
                </a:cubicBezTo>
                <a:cubicBezTo>
                  <a:pt x="69056" y="993775"/>
                  <a:pt x="142081" y="1039019"/>
                  <a:pt x="185737" y="1047750"/>
                </a:cubicBezTo>
                <a:cubicBezTo>
                  <a:pt x="229393" y="1056481"/>
                  <a:pt x="274637" y="1003301"/>
                  <a:pt x="314325" y="1014413"/>
                </a:cubicBezTo>
                <a:cubicBezTo>
                  <a:pt x="354012" y="1025526"/>
                  <a:pt x="383381" y="1096963"/>
                  <a:pt x="423862" y="1114425"/>
                </a:cubicBezTo>
                <a:cubicBezTo>
                  <a:pt x="464343" y="1131887"/>
                  <a:pt x="508793" y="1097757"/>
                  <a:pt x="557212" y="1119188"/>
                </a:cubicBezTo>
                <a:cubicBezTo>
                  <a:pt x="605631" y="1140619"/>
                  <a:pt x="675481" y="1203325"/>
                  <a:pt x="714375" y="1243013"/>
                </a:cubicBezTo>
                <a:cubicBezTo>
                  <a:pt x="753269" y="1282701"/>
                  <a:pt x="753269" y="1337469"/>
                  <a:pt x="790575" y="1357313"/>
                </a:cubicBezTo>
                <a:cubicBezTo>
                  <a:pt x="827881" y="1377157"/>
                  <a:pt x="892968" y="1343025"/>
                  <a:pt x="938212" y="1362075"/>
                </a:cubicBezTo>
                <a:cubicBezTo>
                  <a:pt x="983456" y="1381125"/>
                  <a:pt x="1024731" y="1462088"/>
                  <a:pt x="1062037" y="1471613"/>
                </a:cubicBezTo>
                <a:cubicBezTo>
                  <a:pt x="1099343" y="1481138"/>
                  <a:pt x="1143794" y="1410494"/>
                  <a:pt x="1162050" y="1419225"/>
                </a:cubicBezTo>
                <a:cubicBezTo>
                  <a:pt x="1180306" y="1427956"/>
                  <a:pt x="1155700" y="1477963"/>
                  <a:pt x="1171575" y="1524000"/>
                </a:cubicBezTo>
                <a:cubicBezTo>
                  <a:pt x="1187450" y="1570038"/>
                  <a:pt x="1253331" y="1656556"/>
                  <a:pt x="1257300" y="1695450"/>
                </a:cubicBezTo>
                <a:cubicBezTo>
                  <a:pt x="1261269" y="1734344"/>
                  <a:pt x="1191418" y="1709738"/>
                  <a:pt x="1195387" y="1757363"/>
                </a:cubicBezTo>
                <a:cubicBezTo>
                  <a:pt x="1199356" y="1804988"/>
                  <a:pt x="1256506" y="1934369"/>
                  <a:pt x="1281112" y="1981200"/>
                </a:cubicBezTo>
                <a:cubicBezTo>
                  <a:pt x="1305718" y="2028031"/>
                  <a:pt x="1351756" y="1999456"/>
                  <a:pt x="1343025" y="2038350"/>
                </a:cubicBezTo>
                <a:cubicBezTo>
                  <a:pt x="1334294" y="2077244"/>
                  <a:pt x="1227931" y="2178844"/>
                  <a:pt x="1228725" y="2214563"/>
                </a:cubicBezTo>
                <a:cubicBezTo>
                  <a:pt x="1229519" y="2250282"/>
                  <a:pt x="1312862" y="2259013"/>
                  <a:pt x="1347787" y="2252663"/>
                </a:cubicBezTo>
                <a:cubicBezTo>
                  <a:pt x="1382712" y="2246313"/>
                  <a:pt x="1400175" y="2153444"/>
                  <a:pt x="1438275" y="2176463"/>
                </a:cubicBezTo>
                <a:cubicBezTo>
                  <a:pt x="1476375" y="2199482"/>
                  <a:pt x="1562100" y="2344738"/>
                  <a:pt x="1576387" y="2390775"/>
                </a:cubicBezTo>
                <a:cubicBezTo>
                  <a:pt x="1590674" y="2436812"/>
                  <a:pt x="1518444" y="2414588"/>
                  <a:pt x="1524000" y="2452688"/>
                </a:cubicBezTo>
                <a:cubicBezTo>
                  <a:pt x="1529556" y="2490788"/>
                  <a:pt x="1607344" y="2573338"/>
                  <a:pt x="1609725" y="2619375"/>
                </a:cubicBezTo>
                <a:cubicBezTo>
                  <a:pt x="1612106" y="2665412"/>
                  <a:pt x="1550987" y="2693194"/>
                  <a:pt x="1538287" y="2728913"/>
                </a:cubicBezTo>
                <a:cubicBezTo>
                  <a:pt x="1525587" y="2764632"/>
                  <a:pt x="1529556" y="2799160"/>
                  <a:pt x="1533525" y="2833688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7" name="Forme libre : forme 16">
            <a:extLst>
              <a:ext uri="{FF2B5EF4-FFF2-40B4-BE49-F238E27FC236}">
                <a16:creationId xmlns:a16="http://schemas.microsoft.com/office/drawing/2014/main" id="{6B897376-6770-4E5A-9E1D-3002D87E2B1B}"/>
              </a:ext>
            </a:extLst>
          </p:cNvPr>
          <p:cNvSpPr/>
          <p:nvPr/>
        </p:nvSpPr>
        <p:spPr>
          <a:xfrm>
            <a:off x="5562410" y="1019175"/>
            <a:ext cx="1024052" cy="981075"/>
          </a:xfrm>
          <a:custGeom>
            <a:avLst/>
            <a:gdLst>
              <a:gd name="connsiteX0" fmla="*/ 352615 w 1024052"/>
              <a:gd name="connsiteY0" fmla="*/ 0 h 981075"/>
              <a:gd name="connsiteX1" fmla="*/ 385953 w 1024052"/>
              <a:gd name="connsiteY1" fmla="*/ 147638 h 981075"/>
              <a:gd name="connsiteX2" fmla="*/ 433578 w 1024052"/>
              <a:gd name="connsiteY2" fmla="*/ 223838 h 981075"/>
              <a:gd name="connsiteX3" fmla="*/ 14478 w 1024052"/>
              <a:gd name="connsiteY3" fmla="*/ 481013 h 981075"/>
              <a:gd name="connsiteX4" fmla="*/ 128778 w 1024052"/>
              <a:gd name="connsiteY4" fmla="*/ 547688 h 981075"/>
              <a:gd name="connsiteX5" fmla="*/ 443103 w 1024052"/>
              <a:gd name="connsiteY5" fmla="*/ 623888 h 981075"/>
              <a:gd name="connsiteX6" fmla="*/ 666940 w 1024052"/>
              <a:gd name="connsiteY6" fmla="*/ 923925 h 981075"/>
              <a:gd name="connsiteX7" fmla="*/ 814578 w 1024052"/>
              <a:gd name="connsiteY7" fmla="*/ 790575 h 981075"/>
              <a:gd name="connsiteX8" fmla="*/ 900303 w 1024052"/>
              <a:gd name="connsiteY8" fmla="*/ 900113 h 981075"/>
              <a:gd name="connsiteX9" fmla="*/ 1009840 w 1024052"/>
              <a:gd name="connsiteY9" fmla="*/ 857250 h 981075"/>
              <a:gd name="connsiteX10" fmla="*/ 1019365 w 1024052"/>
              <a:gd name="connsiteY10" fmla="*/ 981075 h 981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024052" h="981075">
                <a:moveTo>
                  <a:pt x="352615" y="0"/>
                </a:moveTo>
                <a:cubicBezTo>
                  <a:pt x="362537" y="55166"/>
                  <a:pt x="372459" y="110332"/>
                  <a:pt x="385953" y="147638"/>
                </a:cubicBezTo>
                <a:cubicBezTo>
                  <a:pt x="399447" y="184944"/>
                  <a:pt x="495491" y="168276"/>
                  <a:pt x="433578" y="223838"/>
                </a:cubicBezTo>
                <a:cubicBezTo>
                  <a:pt x="371666" y="279401"/>
                  <a:pt x="65278" y="427038"/>
                  <a:pt x="14478" y="481013"/>
                </a:cubicBezTo>
                <a:cubicBezTo>
                  <a:pt x="-36322" y="534988"/>
                  <a:pt x="57341" y="523876"/>
                  <a:pt x="128778" y="547688"/>
                </a:cubicBezTo>
                <a:cubicBezTo>
                  <a:pt x="200215" y="571500"/>
                  <a:pt x="353409" y="561182"/>
                  <a:pt x="443103" y="623888"/>
                </a:cubicBezTo>
                <a:cubicBezTo>
                  <a:pt x="532797" y="686594"/>
                  <a:pt x="605028" y="896144"/>
                  <a:pt x="666940" y="923925"/>
                </a:cubicBezTo>
                <a:cubicBezTo>
                  <a:pt x="728852" y="951706"/>
                  <a:pt x="775684" y="794544"/>
                  <a:pt x="814578" y="790575"/>
                </a:cubicBezTo>
                <a:cubicBezTo>
                  <a:pt x="853472" y="786606"/>
                  <a:pt x="867759" y="889001"/>
                  <a:pt x="900303" y="900113"/>
                </a:cubicBezTo>
                <a:cubicBezTo>
                  <a:pt x="932847" y="911225"/>
                  <a:pt x="989996" y="843756"/>
                  <a:pt x="1009840" y="857250"/>
                </a:cubicBezTo>
                <a:cubicBezTo>
                  <a:pt x="1029684" y="870744"/>
                  <a:pt x="1024524" y="925909"/>
                  <a:pt x="1019365" y="981075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8" name="Forme libre : forme 17">
            <a:extLst>
              <a:ext uri="{FF2B5EF4-FFF2-40B4-BE49-F238E27FC236}">
                <a16:creationId xmlns:a16="http://schemas.microsoft.com/office/drawing/2014/main" id="{20498A84-F3E1-452B-9923-BAD59EE2CD91}"/>
              </a:ext>
            </a:extLst>
          </p:cNvPr>
          <p:cNvSpPr/>
          <p:nvPr/>
        </p:nvSpPr>
        <p:spPr>
          <a:xfrm>
            <a:off x="4067175" y="1719263"/>
            <a:ext cx="2319338" cy="1011041"/>
          </a:xfrm>
          <a:custGeom>
            <a:avLst/>
            <a:gdLst>
              <a:gd name="connsiteX0" fmla="*/ 0 w 2319338"/>
              <a:gd name="connsiteY0" fmla="*/ 0 h 1011041"/>
              <a:gd name="connsiteX1" fmla="*/ 119063 w 2319338"/>
              <a:gd name="connsiteY1" fmla="*/ 80962 h 1011041"/>
              <a:gd name="connsiteX2" fmla="*/ 157163 w 2319338"/>
              <a:gd name="connsiteY2" fmla="*/ 228600 h 1011041"/>
              <a:gd name="connsiteX3" fmla="*/ 247650 w 2319338"/>
              <a:gd name="connsiteY3" fmla="*/ 214312 h 1011041"/>
              <a:gd name="connsiteX4" fmla="*/ 271463 w 2319338"/>
              <a:gd name="connsiteY4" fmla="*/ 123825 h 1011041"/>
              <a:gd name="connsiteX5" fmla="*/ 319088 w 2319338"/>
              <a:gd name="connsiteY5" fmla="*/ 223837 h 1011041"/>
              <a:gd name="connsiteX6" fmla="*/ 442913 w 2319338"/>
              <a:gd name="connsiteY6" fmla="*/ 247650 h 1011041"/>
              <a:gd name="connsiteX7" fmla="*/ 490538 w 2319338"/>
              <a:gd name="connsiteY7" fmla="*/ 104775 h 1011041"/>
              <a:gd name="connsiteX8" fmla="*/ 619125 w 2319338"/>
              <a:gd name="connsiteY8" fmla="*/ 28575 h 1011041"/>
              <a:gd name="connsiteX9" fmla="*/ 681038 w 2319338"/>
              <a:gd name="connsiteY9" fmla="*/ 133350 h 1011041"/>
              <a:gd name="connsiteX10" fmla="*/ 795338 w 2319338"/>
              <a:gd name="connsiteY10" fmla="*/ 223837 h 1011041"/>
              <a:gd name="connsiteX11" fmla="*/ 909638 w 2319338"/>
              <a:gd name="connsiteY11" fmla="*/ 419100 h 1011041"/>
              <a:gd name="connsiteX12" fmla="*/ 1100138 w 2319338"/>
              <a:gd name="connsiteY12" fmla="*/ 690562 h 1011041"/>
              <a:gd name="connsiteX13" fmla="*/ 1404938 w 2319338"/>
              <a:gd name="connsiteY13" fmla="*/ 576262 h 1011041"/>
              <a:gd name="connsiteX14" fmla="*/ 1528763 w 2319338"/>
              <a:gd name="connsiteY14" fmla="*/ 733425 h 1011041"/>
              <a:gd name="connsiteX15" fmla="*/ 1733550 w 2319338"/>
              <a:gd name="connsiteY15" fmla="*/ 619125 h 1011041"/>
              <a:gd name="connsiteX16" fmla="*/ 1819275 w 2319338"/>
              <a:gd name="connsiteY16" fmla="*/ 771525 h 1011041"/>
              <a:gd name="connsiteX17" fmla="*/ 1776413 w 2319338"/>
              <a:gd name="connsiteY17" fmla="*/ 957262 h 1011041"/>
              <a:gd name="connsiteX18" fmla="*/ 1828800 w 2319338"/>
              <a:gd name="connsiteY18" fmla="*/ 1004887 h 1011041"/>
              <a:gd name="connsiteX19" fmla="*/ 2095500 w 2319338"/>
              <a:gd name="connsiteY19" fmla="*/ 842962 h 1011041"/>
              <a:gd name="connsiteX20" fmla="*/ 2176463 w 2319338"/>
              <a:gd name="connsiteY20" fmla="*/ 900112 h 1011041"/>
              <a:gd name="connsiteX21" fmla="*/ 2295525 w 2319338"/>
              <a:gd name="connsiteY21" fmla="*/ 862012 h 1011041"/>
              <a:gd name="connsiteX22" fmla="*/ 2319338 w 2319338"/>
              <a:gd name="connsiteY22" fmla="*/ 795337 h 10110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2319338" h="1011041">
                <a:moveTo>
                  <a:pt x="0" y="0"/>
                </a:moveTo>
                <a:cubicBezTo>
                  <a:pt x="46434" y="21431"/>
                  <a:pt x="92869" y="42862"/>
                  <a:pt x="119063" y="80962"/>
                </a:cubicBezTo>
                <a:cubicBezTo>
                  <a:pt x="145257" y="119062"/>
                  <a:pt x="135732" y="206375"/>
                  <a:pt x="157163" y="228600"/>
                </a:cubicBezTo>
                <a:cubicBezTo>
                  <a:pt x="178594" y="250825"/>
                  <a:pt x="228600" y="231774"/>
                  <a:pt x="247650" y="214312"/>
                </a:cubicBezTo>
                <a:cubicBezTo>
                  <a:pt x="266700" y="196850"/>
                  <a:pt x="259557" y="122238"/>
                  <a:pt x="271463" y="123825"/>
                </a:cubicBezTo>
                <a:cubicBezTo>
                  <a:pt x="283369" y="125412"/>
                  <a:pt x="290513" y="203200"/>
                  <a:pt x="319088" y="223837"/>
                </a:cubicBezTo>
                <a:cubicBezTo>
                  <a:pt x="347663" y="244474"/>
                  <a:pt x="414338" y="267494"/>
                  <a:pt x="442913" y="247650"/>
                </a:cubicBezTo>
                <a:cubicBezTo>
                  <a:pt x="471488" y="227806"/>
                  <a:pt x="461169" y="141287"/>
                  <a:pt x="490538" y="104775"/>
                </a:cubicBezTo>
                <a:cubicBezTo>
                  <a:pt x="519907" y="68263"/>
                  <a:pt x="587375" y="23813"/>
                  <a:pt x="619125" y="28575"/>
                </a:cubicBezTo>
                <a:cubicBezTo>
                  <a:pt x="650875" y="33337"/>
                  <a:pt x="651669" y="100806"/>
                  <a:pt x="681038" y="133350"/>
                </a:cubicBezTo>
                <a:cubicBezTo>
                  <a:pt x="710407" y="165894"/>
                  <a:pt x="757238" y="176212"/>
                  <a:pt x="795338" y="223837"/>
                </a:cubicBezTo>
                <a:cubicBezTo>
                  <a:pt x="833438" y="271462"/>
                  <a:pt x="858838" y="341313"/>
                  <a:pt x="909638" y="419100"/>
                </a:cubicBezTo>
                <a:cubicBezTo>
                  <a:pt x="960438" y="496888"/>
                  <a:pt x="1017588" y="664368"/>
                  <a:pt x="1100138" y="690562"/>
                </a:cubicBezTo>
                <a:cubicBezTo>
                  <a:pt x="1182688" y="716756"/>
                  <a:pt x="1333501" y="569118"/>
                  <a:pt x="1404938" y="576262"/>
                </a:cubicBezTo>
                <a:cubicBezTo>
                  <a:pt x="1476375" y="583406"/>
                  <a:pt x="1473994" y="726281"/>
                  <a:pt x="1528763" y="733425"/>
                </a:cubicBezTo>
                <a:cubicBezTo>
                  <a:pt x="1583532" y="740569"/>
                  <a:pt x="1685131" y="612775"/>
                  <a:pt x="1733550" y="619125"/>
                </a:cubicBezTo>
                <a:cubicBezTo>
                  <a:pt x="1781969" y="625475"/>
                  <a:pt x="1812131" y="715169"/>
                  <a:pt x="1819275" y="771525"/>
                </a:cubicBezTo>
                <a:cubicBezTo>
                  <a:pt x="1826419" y="827881"/>
                  <a:pt x="1774825" y="918368"/>
                  <a:pt x="1776413" y="957262"/>
                </a:cubicBezTo>
                <a:cubicBezTo>
                  <a:pt x="1778001" y="996156"/>
                  <a:pt x="1775619" y="1023937"/>
                  <a:pt x="1828800" y="1004887"/>
                </a:cubicBezTo>
                <a:cubicBezTo>
                  <a:pt x="1881981" y="985837"/>
                  <a:pt x="2037556" y="860425"/>
                  <a:pt x="2095500" y="842962"/>
                </a:cubicBezTo>
                <a:cubicBezTo>
                  <a:pt x="2153444" y="825500"/>
                  <a:pt x="2143126" y="896937"/>
                  <a:pt x="2176463" y="900112"/>
                </a:cubicBezTo>
                <a:cubicBezTo>
                  <a:pt x="2209800" y="903287"/>
                  <a:pt x="2271713" y="879474"/>
                  <a:pt x="2295525" y="862012"/>
                </a:cubicBezTo>
                <a:cubicBezTo>
                  <a:pt x="2319337" y="844550"/>
                  <a:pt x="2319337" y="819943"/>
                  <a:pt x="2319338" y="795337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9" name="Forme libre : forme 18">
            <a:extLst>
              <a:ext uri="{FF2B5EF4-FFF2-40B4-BE49-F238E27FC236}">
                <a16:creationId xmlns:a16="http://schemas.microsoft.com/office/drawing/2014/main" id="{8FBAC746-697B-4F02-AFF8-DF8C4C25D370}"/>
              </a:ext>
            </a:extLst>
          </p:cNvPr>
          <p:cNvSpPr/>
          <p:nvPr/>
        </p:nvSpPr>
        <p:spPr>
          <a:xfrm>
            <a:off x="4846088" y="2724150"/>
            <a:ext cx="2826300" cy="1924050"/>
          </a:xfrm>
          <a:custGeom>
            <a:avLst/>
            <a:gdLst>
              <a:gd name="connsiteX0" fmla="*/ 1049887 w 2826300"/>
              <a:gd name="connsiteY0" fmla="*/ 0 h 1924050"/>
              <a:gd name="connsiteX1" fmla="*/ 983212 w 2826300"/>
              <a:gd name="connsiteY1" fmla="*/ 95250 h 1924050"/>
              <a:gd name="connsiteX2" fmla="*/ 1087987 w 2826300"/>
              <a:gd name="connsiteY2" fmla="*/ 219075 h 1924050"/>
              <a:gd name="connsiteX3" fmla="*/ 916537 w 2826300"/>
              <a:gd name="connsiteY3" fmla="*/ 342900 h 1924050"/>
              <a:gd name="connsiteX4" fmla="*/ 654600 w 2826300"/>
              <a:gd name="connsiteY4" fmla="*/ 528638 h 1924050"/>
              <a:gd name="connsiteX5" fmla="*/ 530775 w 2826300"/>
              <a:gd name="connsiteY5" fmla="*/ 423863 h 1924050"/>
              <a:gd name="connsiteX6" fmla="*/ 364087 w 2826300"/>
              <a:gd name="connsiteY6" fmla="*/ 257175 h 1924050"/>
              <a:gd name="connsiteX7" fmla="*/ 178350 w 2826300"/>
              <a:gd name="connsiteY7" fmla="*/ 400050 h 1924050"/>
              <a:gd name="connsiteX8" fmla="*/ 6900 w 2826300"/>
              <a:gd name="connsiteY8" fmla="*/ 490538 h 1924050"/>
              <a:gd name="connsiteX9" fmla="*/ 45000 w 2826300"/>
              <a:gd name="connsiteY9" fmla="*/ 661988 h 1924050"/>
              <a:gd name="connsiteX10" fmla="*/ 149775 w 2826300"/>
              <a:gd name="connsiteY10" fmla="*/ 647700 h 1924050"/>
              <a:gd name="connsiteX11" fmla="*/ 206925 w 2826300"/>
              <a:gd name="connsiteY11" fmla="*/ 723900 h 1924050"/>
              <a:gd name="connsiteX12" fmla="*/ 106912 w 2826300"/>
              <a:gd name="connsiteY12" fmla="*/ 766763 h 1924050"/>
              <a:gd name="connsiteX13" fmla="*/ 178350 w 2826300"/>
              <a:gd name="connsiteY13" fmla="*/ 981075 h 1924050"/>
              <a:gd name="connsiteX14" fmla="*/ 159300 w 2826300"/>
              <a:gd name="connsiteY14" fmla="*/ 1042988 h 1924050"/>
              <a:gd name="connsiteX15" fmla="*/ 316462 w 2826300"/>
              <a:gd name="connsiteY15" fmla="*/ 1333500 h 1924050"/>
              <a:gd name="connsiteX16" fmla="*/ 449812 w 2826300"/>
              <a:gd name="connsiteY16" fmla="*/ 1271588 h 1924050"/>
              <a:gd name="connsiteX17" fmla="*/ 416475 w 2826300"/>
              <a:gd name="connsiteY17" fmla="*/ 1176338 h 1924050"/>
              <a:gd name="connsiteX18" fmla="*/ 530775 w 2826300"/>
              <a:gd name="connsiteY18" fmla="*/ 1066800 h 1924050"/>
              <a:gd name="connsiteX19" fmla="*/ 740325 w 2826300"/>
              <a:gd name="connsiteY19" fmla="*/ 985838 h 1924050"/>
              <a:gd name="connsiteX20" fmla="*/ 807000 w 2826300"/>
              <a:gd name="connsiteY20" fmla="*/ 885825 h 1924050"/>
              <a:gd name="connsiteX21" fmla="*/ 949875 w 2826300"/>
              <a:gd name="connsiteY21" fmla="*/ 1138238 h 1924050"/>
              <a:gd name="connsiteX22" fmla="*/ 1007025 w 2826300"/>
              <a:gd name="connsiteY22" fmla="*/ 1095375 h 1924050"/>
              <a:gd name="connsiteX23" fmla="*/ 1126087 w 2826300"/>
              <a:gd name="connsiteY23" fmla="*/ 1362075 h 1924050"/>
              <a:gd name="connsiteX24" fmla="*/ 1164187 w 2826300"/>
              <a:gd name="connsiteY24" fmla="*/ 1214438 h 1924050"/>
              <a:gd name="connsiteX25" fmla="*/ 1297537 w 2826300"/>
              <a:gd name="connsiteY25" fmla="*/ 1347788 h 1924050"/>
              <a:gd name="connsiteX26" fmla="*/ 1468987 w 2826300"/>
              <a:gd name="connsiteY26" fmla="*/ 1414463 h 1924050"/>
              <a:gd name="connsiteX27" fmla="*/ 1669012 w 2826300"/>
              <a:gd name="connsiteY27" fmla="*/ 1400175 h 1924050"/>
              <a:gd name="connsiteX28" fmla="*/ 1921425 w 2826300"/>
              <a:gd name="connsiteY28" fmla="*/ 1485900 h 1924050"/>
              <a:gd name="connsiteX29" fmla="*/ 2030962 w 2826300"/>
              <a:gd name="connsiteY29" fmla="*/ 1485900 h 1924050"/>
              <a:gd name="connsiteX30" fmla="*/ 2292900 w 2826300"/>
              <a:gd name="connsiteY30" fmla="*/ 1714500 h 1924050"/>
              <a:gd name="connsiteX31" fmla="*/ 2373862 w 2826300"/>
              <a:gd name="connsiteY31" fmla="*/ 1733550 h 1924050"/>
              <a:gd name="connsiteX32" fmla="*/ 2445300 w 2826300"/>
              <a:gd name="connsiteY32" fmla="*/ 1728788 h 1924050"/>
              <a:gd name="connsiteX33" fmla="*/ 2702475 w 2826300"/>
              <a:gd name="connsiteY33" fmla="*/ 1871663 h 1924050"/>
              <a:gd name="connsiteX34" fmla="*/ 2826300 w 2826300"/>
              <a:gd name="connsiteY34" fmla="*/ 1924050 h 1924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2826300" h="1924050">
                <a:moveTo>
                  <a:pt x="1049887" y="0"/>
                </a:moveTo>
                <a:cubicBezTo>
                  <a:pt x="1013374" y="29369"/>
                  <a:pt x="976862" y="58738"/>
                  <a:pt x="983212" y="95250"/>
                </a:cubicBezTo>
                <a:cubicBezTo>
                  <a:pt x="989562" y="131762"/>
                  <a:pt x="1099099" y="177800"/>
                  <a:pt x="1087987" y="219075"/>
                </a:cubicBezTo>
                <a:cubicBezTo>
                  <a:pt x="1076875" y="260350"/>
                  <a:pt x="916537" y="342900"/>
                  <a:pt x="916537" y="342900"/>
                </a:cubicBezTo>
                <a:cubicBezTo>
                  <a:pt x="844306" y="394494"/>
                  <a:pt x="718894" y="515144"/>
                  <a:pt x="654600" y="528638"/>
                </a:cubicBezTo>
                <a:cubicBezTo>
                  <a:pt x="590306" y="542132"/>
                  <a:pt x="579194" y="469107"/>
                  <a:pt x="530775" y="423863"/>
                </a:cubicBezTo>
                <a:cubicBezTo>
                  <a:pt x="482356" y="378619"/>
                  <a:pt x="422824" y="261144"/>
                  <a:pt x="364087" y="257175"/>
                </a:cubicBezTo>
                <a:cubicBezTo>
                  <a:pt x="305349" y="253206"/>
                  <a:pt x="237881" y="361156"/>
                  <a:pt x="178350" y="400050"/>
                </a:cubicBezTo>
                <a:cubicBezTo>
                  <a:pt x="118819" y="438944"/>
                  <a:pt x="29125" y="446882"/>
                  <a:pt x="6900" y="490538"/>
                </a:cubicBezTo>
                <a:cubicBezTo>
                  <a:pt x="-15325" y="534194"/>
                  <a:pt x="21188" y="635794"/>
                  <a:pt x="45000" y="661988"/>
                </a:cubicBezTo>
                <a:cubicBezTo>
                  <a:pt x="68812" y="688182"/>
                  <a:pt x="122787" y="637381"/>
                  <a:pt x="149775" y="647700"/>
                </a:cubicBezTo>
                <a:cubicBezTo>
                  <a:pt x="176763" y="658019"/>
                  <a:pt x="214069" y="704056"/>
                  <a:pt x="206925" y="723900"/>
                </a:cubicBezTo>
                <a:cubicBezTo>
                  <a:pt x="199781" y="743744"/>
                  <a:pt x="111674" y="723901"/>
                  <a:pt x="106912" y="766763"/>
                </a:cubicBezTo>
                <a:cubicBezTo>
                  <a:pt x="102149" y="809626"/>
                  <a:pt x="169619" y="935038"/>
                  <a:pt x="178350" y="981075"/>
                </a:cubicBezTo>
                <a:cubicBezTo>
                  <a:pt x="187081" y="1027113"/>
                  <a:pt x="136281" y="984251"/>
                  <a:pt x="159300" y="1042988"/>
                </a:cubicBezTo>
                <a:cubicBezTo>
                  <a:pt x="182319" y="1101726"/>
                  <a:pt x="268043" y="1295400"/>
                  <a:pt x="316462" y="1333500"/>
                </a:cubicBezTo>
                <a:cubicBezTo>
                  <a:pt x="364881" y="1371600"/>
                  <a:pt x="433143" y="1297782"/>
                  <a:pt x="449812" y="1271588"/>
                </a:cubicBezTo>
                <a:cubicBezTo>
                  <a:pt x="466481" y="1245394"/>
                  <a:pt x="402981" y="1210469"/>
                  <a:pt x="416475" y="1176338"/>
                </a:cubicBezTo>
                <a:cubicBezTo>
                  <a:pt x="429969" y="1142207"/>
                  <a:pt x="476800" y="1098550"/>
                  <a:pt x="530775" y="1066800"/>
                </a:cubicBezTo>
                <a:cubicBezTo>
                  <a:pt x="584750" y="1035050"/>
                  <a:pt x="694288" y="1016000"/>
                  <a:pt x="740325" y="985838"/>
                </a:cubicBezTo>
                <a:cubicBezTo>
                  <a:pt x="786362" y="955676"/>
                  <a:pt x="772075" y="860425"/>
                  <a:pt x="807000" y="885825"/>
                </a:cubicBezTo>
                <a:cubicBezTo>
                  <a:pt x="841925" y="911225"/>
                  <a:pt x="916537" y="1103313"/>
                  <a:pt x="949875" y="1138238"/>
                </a:cubicBezTo>
                <a:cubicBezTo>
                  <a:pt x="983212" y="1173163"/>
                  <a:pt x="977656" y="1058069"/>
                  <a:pt x="1007025" y="1095375"/>
                </a:cubicBezTo>
                <a:cubicBezTo>
                  <a:pt x="1036394" y="1132681"/>
                  <a:pt x="1099893" y="1342231"/>
                  <a:pt x="1126087" y="1362075"/>
                </a:cubicBezTo>
                <a:cubicBezTo>
                  <a:pt x="1152281" y="1381919"/>
                  <a:pt x="1135612" y="1216819"/>
                  <a:pt x="1164187" y="1214438"/>
                </a:cubicBezTo>
                <a:cubicBezTo>
                  <a:pt x="1192762" y="1212057"/>
                  <a:pt x="1246737" y="1314451"/>
                  <a:pt x="1297537" y="1347788"/>
                </a:cubicBezTo>
                <a:cubicBezTo>
                  <a:pt x="1348337" y="1381125"/>
                  <a:pt x="1407075" y="1405732"/>
                  <a:pt x="1468987" y="1414463"/>
                </a:cubicBezTo>
                <a:cubicBezTo>
                  <a:pt x="1530899" y="1423194"/>
                  <a:pt x="1593606" y="1388269"/>
                  <a:pt x="1669012" y="1400175"/>
                </a:cubicBezTo>
                <a:cubicBezTo>
                  <a:pt x="1744418" y="1412081"/>
                  <a:pt x="1861100" y="1471613"/>
                  <a:pt x="1921425" y="1485900"/>
                </a:cubicBezTo>
                <a:cubicBezTo>
                  <a:pt x="1981750" y="1500187"/>
                  <a:pt x="1969049" y="1447800"/>
                  <a:pt x="2030962" y="1485900"/>
                </a:cubicBezTo>
                <a:cubicBezTo>
                  <a:pt x="2092875" y="1524000"/>
                  <a:pt x="2235750" y="1673225"/>
                  <a:pt x="2292900" y="1714500"/>
                </a:cubicBezTo>
                <a:cubicBezTo>
                  <a:pt x="2350050" y="1755775"/>
                  <a:pt x="2348462" y="1731169"/>
                  <a:pt x="2373862" y="1733550"/>
                </a:cubicBezTo>
                <a:cubicBezTo>
                  <a:pt x="2399262" y="1735931"/>
                  <a:pt x="2390531" y="1705769"/>
                  <a:pt x="2445300" y="1728788"/>
                </a:cubicBezTo>
                <a:cubicBezTo>
                  <a:pt x="2500069" y="1751807"/>
                  <a:pt x="2638975" y="1839119"/>
                  <a:pt x="2702475" y="1871663"/>
                </a:cubicBezTo>
                <a:cubicBezTo>
                  <a:pt x="2765975" y="1904207"/>
                  <a:pt x="2796137" y="1914128"/>
                  <a:pt x="2826300" y="1924050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0" name="Forme libre : forme 19">
            <a:extLst>
              <a:ext uri="{FF2B5EF4-FFF2-40B4-BE49-F238E27FC236}">
                <a16:creationId xmlns:a16="http://schemas.microsoft.com/office/drawing/2014/main" id="{9C419867-01DA-4A07-90F3-8C56C004BAEE}"/>
              </a:ext>
            </a:extLst>
          </p:cNvPr>
          <p:cNvSpPr/>
          <p:nvPr/>
        </p:nvSpPr>
        <p:spPr>
          <a:xfrm>
            <a:off x="4797425" y="3530600"/>
            <a:ext cx="158750" cy="104775"/>
          </a:xfrm>
          <a:custGeom>
            <a:avLst/>
            <a:gdLst>
              <a:gd name="connsiteX0" fmla="*/ 158750 w 158750"/>
              <a:gd name="connsiteY0" fmla="*/ 0 h 104775"/>
              <a:gd name="connsiteX1" fmla="*/ 60325 w 158750"/>
              <a:gd name="connsiteY1" fmla="*/ 34925 h 104775"/>
              <a:gd name="connsiteX2" fmla="*/ 0 w 158750"/>
              <a:gd name="connsiteY2" fmla="*/ 104775 h 104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8750" h="104775">
                <a:moveTo>
                  <a:pt x="158750" y="0"/>
                </a:moveTo>
                <a:cubicBezTo>
                  <a:pt x="122766" y="8731"/>
                  <a:pt x="86783" y="17462"/>
                  <a:pt x="60325" y="34925"/>
                </a:cubicBezTo>
                <a:cubicBezTo>
                  <a:pt x="33867" y="52388"/>
                  <a:pt x="16933" y="78581"/>
                  <a:pt x="0" y="104775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" name="Forme libre : forme 1">
            <a:extLst>
              <a:ext uri="{FF2B5EF4-FFF2-40B4-BE49-F238E27FC236}">
                <a16:creationId xmlns:a16="http://schemas.microsoft.com/office/drawing/2014/main" id="{B7DAACF1-E6F7-44BB-AB7F-4826964ED36A}"/>
              </a:ext>
            </a:extLst>
          </p:cNvPr>
          <p:cNvSpPr/>
          <p:nvPr/>
        </p:nvSpPr>
        <p:spPr>
          <a:xfrm>
            <a:off x="3064213" y="311284"/>
            <a:ext cx="2412461" cy="6293797"/>
          </a:xfrm>
          <a:custGeom>
            <a:avLst/>
            <a:gdLst>
              <a:gd name="connsiteX0" fmla="*/ 0 w 2558374"/>
              <a:gd name="connsiteY0" fmla="*/ 0 h 6799634"/>
              <a:gd name="connsiteX1" fmla="*/ 369651 w 2558374"/>
              <a:gd name="connsiteY1" fmla="*/ 817123 h 6799634"/>
              <a:gd name="connsiteX2" fmla="*/ 573931 w 2558374"/>
              <a:gd name="connsiteY2" fmla="*/ 1225685 h 6799634"/>
              <a:gd name="connsiteX3" fmla="*/ 700391 w 2558374"/>
              <a:gd name="connsiteY3" fmla="*/ 1702340 h 6799634"/>
              <a:gd name="connsiteX4" fmla="*/ 1060314 w 2558374"/>
              <a:gd name="connsiteY4" fmla="*/ 2013625 h 6799634"/>
              <a:gd name="connsiteX5" fmla="*/ 1605063 w 2558374"/>
              <a:gd name="connsiteY5" fmla="*/ 2986391 h 6799634"/>
              <a:gd name="connsiteX6" fmla="*/ 1760706 w 2558374"/>
              <a:gd name="connsiteY6" fmla="*/ 3550595 h 6799634"/>
              <a:gd name="connsiteX7" fmla="*/ 1857983 w 2558374"/>
              <a:gd name="connsiteY7" fmla="*/ 4036978 h 6799634"/>
              <a:gd name="connsiteX8" fmla="*/ 1770434 w 2558374"/>
              <a:gd name="connsiteY8" fmla="*/ 4435812 h 6799634"/>
              <a:gd name="connsiteX9" fmla="*/ 1809344 w 2558374"/>
              <a:gd name="connsiteY9" fmla="*/ 4669276 h 6799634"/>
              <a:gd name="connsiteX10" fmla="*/ 2091446 w 2558374"/>
              <a:gd name="connsiteY10" fmla="*/ 5175115 h 6799634"/>
              <a:gd name="connsiteX11" fmla="*/ 2286000 w 2558374"/>
              <a:gd name="connsiteY11" fmla="*/ 5515583 h 6799634"/>
              <a:gd name="connsiteX12" fmla="*/ 2305455 w 2558374"/>
              <a:gd name="connsiteY12" fmla="*/ 5914417 h 6799634"/>
              <a:gd name="connsiteX13" fmla="*/ 2441642 w 2558374"/>
              <a:gd name="connsiteY13" fmla="*/ 6147880 h 6799634"/>
              <a:gd name="connsiteX14" fmla="*/ 2538919 w 2558374"/>
              <a:gd name="connsiteY14" fmla="*/ 6556442 h 6799634"/>
              <a:gd name="connsiteX15" fmla="*/ 2558374 w 2558374"/>
              <a:gd name="connsiteY15" fmla="*/ 6799634 h 6799634"/>
              <a:gd name="connsiteX0" fmla="*/ 0 w 2558374"/>
              <a:gd name="connsiteY0" fmla="*/ 0 h 6799634"/>
              <a:gd name="connsiteX1" fmla="*/ 369651 w 2558374"/>
              <a:gd name="connsiteY1" fmla="*/ 817123 h 6799634"/>
              <a:gd name="connsiteX2" fmla="*/ 573931 w 2558374"/>
              <a:gd name="connsiteY2" fmla="*/ 1225685 h 6799634"/>
              <a:gd name="connsiteX3" fmla="*/ 700391 w 2558374"/>
              <a:gd name="connsiteY3" fmla="*/ 1702340 h 6799634"/>
              <a:gd name="connsiteX4" fmla="*/ 1060314 w 2558374"/>
              <a:gd name="connsiteY4" fmla="*/ 2013625 h 6799634"/>
              <a:gd name="connsiteX5" fmla="*/ 1322961 w 2558374"/>
              <a:gd name="connsiteY5" fmla="*/ 2509736 h 6799634"/>
              <a:gd name="connsiteX6" fmla="*/ 1605063 w 2558374"/>
              <a:gd name="connsiteY6" fmla="*/ 2986391 h 6799634"/>
              <a:gd name="connsiteX7" fmla="*/ 1760706 w 2558374"/>
              <a:gd name="connsiteY7" fmla="*/ 3550595 h 6799634"/>
              <a:gd name="connsiteX8" fmla="*/ 1857983 w 2558374"/>
              <a:gd name="connsiteY8" fmla="*/ 4036978 h 6799634"/>
              <a:gd name="connsiteX9" fmla="*/ 1770434 w 2558374"/>
              <a:gd name="connsiteY9" fmla="*/ 4435812 h 6799634"/>
              <a:gd name="connsiteX10" fmla="*/ 1809344 w 2558374"/>
              <a:gd name="connsiteY10" fmla="*/ 4669276 h 6799634"/>
              <a:gd name="connsiteX11" fmla="*/ 2091446 w 2558374"/>
              <a:gd name="connsiteY11" fmla="*/ 5175115 h 6799634"/>
              <a:gd name="connsiteX12" fmla="*/ 2286000 w 2558374"/>
              <a:gd name="connsiteY12" fmla="*/ 5515583 h 6799634"/>
              <a:gd name="connsiteX13" fmla="*/ 2305455 w 2558374"/>
              <a:gd name="connsiteY13" fmla="*/ 5914417 h 6799634"/>
              <a:gd name="connsiteX14" fmla="*/ 2441642 w 2558374"/>
              <a:gd name="connsiteY14" fmla="*/ 6147880 h 6799634"/>
              <a:gd name="connsiteX15" fmla="*/ 2538919 w 2558374"/>
              <a:gd name="connsiteY15" fmla="*/ 6556442 h 6799634"/>
              <a:gd name="connsiteX16" fmla="*/ 2558374 w 2558374"/>
              <a:gd name="connsiteY16" fmla="*/ 6799634 h 6799634"/>
              <a:gd name="connsiteX0" fmla="*/ 0 w 2422187"/>
              <a:gd name="connsiteY0" fmla="*/ 0 h 6527260"/>
              <a:gd name="connsiteX1" fmla="*/ 233464 w 2422187"/>
              <a:gd name="connsiteY1" fmla="*/ 544749 h 6527260"/>
              <a:gd name="connsiteX2" fmla="*/ 437744 w 2422187"/>
              <a:gd name="connsiteY2" fmla="*/ 953311 h 6527260"/>
              <a:gd name="connsiteX3" fmla="*/ 564204 w 2422187"/>
              <a:gd name="connsiteY3" fmla="*/ 1429966 h 6527260"/>
              <a:gd name="connsiteX4" fmla="*/ 924127 w 2422187"/>
              <a:gd name="connsiteY4" fmla="*/ 1741251 h 6527260"/>
              <a:gd name="connsiteX5" fmla="*/ 1186774 w 2422187"/>
              <a:gd name="connsiteY5" fmla="*/ 2237362 h 6527260"/>
              <a:gd name="connsiteX6" fmla="*/ 1468876 w 2422187"/>
              <a:gd name="connsiteY6" fmla="*/ 2714017 h 6527260"/>
              <a:gd name="connsiteX7" fmla="*/ 1624519 w 2422187"/>
              <a:gd name="connsiteY7" fmla="*/ 3278221 h 6527260"/>
              <a:gd name="connsiteX8" fmla="*/ 1721796 w 2422187"/>
              <a:gd name="connsiteY8" fmla="*/ 3764604 h 6527260"/>
              <a:gd name="connsiteX9" fmla="*/ 1634247 w 2422187"/>
              <a:gd name="connsiteY9" fmla="*/ 4163438 h 6527260"/>
              <a:gd name="connsiteX10" fmla="*/ 1673157 w 2422187"/>
              <a:gd name="connsiteY10" fmla="*/ 4396902 h 6527260"/>
              <a:gd name="connsiteX11" fmla="*/ 1955259 w 2422187"/>
              <a:gd name="connsiteY11" fmla="*/ 4902741 h 6527260"/>
              <a:gd name="connsiteX12" fmla="*/ 2149813 w 2422187"/>
              <a:gd name="connsiteY12" fmla="*/ 5243209 h 6527260"/>
              <a:gd name="connsiteX13" fmla="*/ 2169268 w 2422187"/>
              <a:gd name="connsiteY13" fmla="*/ 5642043 h 6527260"/>
              <a:gd name="connsiteX14" fmla="*/ 2305455 w 2422187"/>
              <a:gd name="connsiteY14" fmla="*/ 5875506 h 6527260"/>
              <a:gd name="connsiteX15" fmla="*/ 2402732 w 2422187"/>
              <a:gd name="connsiteY15" fmla="*/ 6284068 h 6527260"/>
              <a:gd name="connsiteX16" fmla="*/ 2422187 w 2422187"/>
              <a:gd name="connsiteY16" fmla="*/ 6527260 h 6527260"/>
              <a:gd name="connsiteX0" fmla="*/ 0 w 2414891"/>
              <a:gd name="connsiteY0" fmla="*/ 0 h 6320435"/>
              <a:gd name="connsiteX1" fmla="*/ 233464 w 2414891"/>
              <a:gd name="connsiteY1" fmla="*/ 544749 h 6320435"/>
              <a:gd name="connsiteX2" fmla="*/ 437744 w 2414891"/>
              <a:gd name="connsiteY2" fmla="*/ 953311 h 6320435"/>
              <a:gd name="connsiteX3" fmla="*/ 564204 w 2414891"/>
              <a:gd name="connsiteY3" fmla="*/ 1429966 h 6320435"/>
              <a:gd name="connsiteX4" fmla="*/ 924127 w 2414891"/>
              <a:gd name="connsiteY4" fmla="*/ 1741251 h 6320435"/>
              <a:gd name="connsiteX5" fmla="*/ 1186774 w 2414891"/>
              <a:gd name="connsiteY5" fmla="*/ 2237362 h 6320435"/>
              <a:gd name="connsiteX6" fmla="*/ 1468876 w 2414891"/>
              <a:gd name="connsiteY6" fmla="*/ 2714017 h 6320435"/>
              <a:gd name="connsiteX7" fmla="*/ 1624519 w 2414891"/>
              <a:gd name="connsiteY7" fmla="*/ 3278221 h 6320435"/>
              <a:gd name="connsiteX8" fmla="*/ 1721796 w 2414891"/>
              <a:gd name="connsiteY8" fmla="*/ 3764604 h 6320435"/>
              <a:gd name="connsiteX9" fmla="*/ 1634247 w 2414891"/>
              <a:gd name="connsiteY9" fmla="*/ 4163438 h 6320435"/>
              <a:gd name="connsiteX10" fmla="*/ 1673157 w 2414891"/>
              <a:gd name="connsiteY10" fmla="*/ 4396902 h 6320435"/>
              <a:gd name="connsiteX11" fmla="*/ 1955259 w 2414891"/>
              <a:gd name="connsiteY11" fmla="*/ 4902741 h 6320435"/>
              <a:gd name="connsiteX12" fmla="*/ 2149813 w 2414891"/>
              <a:gd name="connsiteY12" fmla="*/ 5243209 h 6320435"/>
              <a:gd name="connsiteX13" fmla="*/ 2169268 w 2414891"/>
              <a:gd name="connsiteY13" fmla="*/ 5642043 h 6320435"/>
              <a:gd name="connsiteX14" fmla="*/ 2305455 w 2414891"/>
              <a:gd name="connsiteY14" fmla="*/ 5875506 h 6320435"/>
              <a:gd name="connsiteX15" fmla="*/ 2402732 w 2414891"/>
              <a:gd name="connsiteY15" fmla="*/ 6284068 h 6320435"/>
              <a:gd name="connsiteX16" fmla="*/ 2412460 w 2414891"/>
              <a:gd name="connsiteY16" fmla="*/ 6284069 h 6320435"/>
              <a:gd name="connsiteX0" fmla="*/ 0 w 2408179"/>
              <a:gd name="connsiteY0" fmla="*/ 0 h 6304157"/>
              <a:gd name="connsiteX1" fmla="*/ 233464 w 2408179"/>
              <a:gd name="connsiteY1" fmla="*/ 544749 h 6304157"/>
              <a:gd name="connsiteX2" fmla="*/ 437744 w 2408179"/>
              <a:gd name="connsiteY2" fmla="*/ 953311 h 6304157"/>
              <a:gd name="connsiteX3" fmla="*/ 564204 w 2408179"/>
              <a:gd name="connsiteY3" fmla="*/ 1429966 h 6304157"/>
              <a:gd name="connsiteX4" fmla="*/ 924127 w 2408179"/>
              <a:gd name="connsiteY4" fmla="*/ 1741251 h 6304157"/>
              <a:gd name="connsiteX5" fmla="*/ 1186774 w 2408179"/>
              <a:gd name="connsiteY5" fmla="*/ 2237362 h 6304157"/>
              <a:gd name="connsiteX6" fmla="*/ 1468876 w 2408179"/>
              <a:gd name="connsiteY6" fmla="*/ 2714017 h 6304157"/>
              <a:gd name="connsiteX7" fmla="*/ 1624519 w 2408179"/>
              <a:gd name="connsiteY7" fmla="*/ 3278221 h 6304157"/>
              <a:gd name="connsiteX8" fmla="*/ 1721796 w 2408179"/>
              <a:gd name="connsiteY8" fmla="*/ 3764604 h 6304157"/>
              <a:gd name="connsiteX9" fmla="*/ 1634247 w 2408179"/>
              <a:gd name="connsiteY9" fmla="*/ 4163438 h 6304157"/>
              <a:gd name="connsiteX10" fmla="*/ 1673157 w 2408179"/>
              <a:gd name="connsiteY10" fmla="*/ 4396902 h 6304157"/>
              <a:gd name="connsiteX11" fmla="*/ 1955259 w 2408179"/>
              <a:gd name="connsiteY11" fmla="*/ 4902741 h 6304157"/>
              <a:gd name="connsiteX12" fmla="*/ 2149813 w 2408179"/>
              <a:gd name="connsiteY12" fmla="*/ 5243209 h 6304157"/>
              <a:gd name="connsiteX13" fmla="*/ 2169268 w 2408179"/>
              <a:gd name="connsiteY13" fmla="*/ 5642043 h 6304157"/>
              <a:gd name="connsiteX14" fmla="*/ 2305455 w 2408179"/>
              <a:gd name="connsiteY14" fmla="*/ 5875506 h 6304157"/>
              <a:gd name="connsiteX15" fmla="*/ 2402732 w 2408179"/>
              <a:gd name="connsiteY15" fmla="*/ 6284068 h 6304157"/>
              <a:gd name="connsiteX16" fmla="*/ 2383277 w 2408179"/>
              <a:gd name="connsiteY16" fmla="*/ 6089516 h 6304157"/>
              <a:gd name="connsiteX0" fmla="*/ 0 w 2490282"/>
              <a:gd name="connsiteY0" fmla="*/ 0 h 6439712"/>
              <a:gd name="connsiteX1" fmla="*/ 233464 w 2490282"/>
              <a:gd name="connsiteY1" fmla="*/ 544749 h 6439712"/>
              <a:gd name="connsiteX2" fmla="*/ 437744 w 2490282"/>
              <a:gd name="connsiteY2" fmla="*/ 953311 h 6439712"/>
              <a:gd name="connsiteX3" fmla="*/ 564204 w 2490282"/>
              <a:gd name="connsiteY3" fmla="*/ 1429966 h 6439712"/>
              <a:gd name="connsiteX4" fmla="*/ 924127 w 2490282"/>
              <a:gd name="connsiteY4" fmla="*/ 1741251 h 6439712"/>
              <a:gd name="connsiteX5" fmla="*/ 1186774 w 2490282"/>
              <a:gd name="connsiteY5" fmla="*/ 2237362 h 6439712"/>
              <a:gd name="connsiteX6" fmla="*/ 1468876 w 2490282"/>
              <a:gd name="connsiteY6" fmla="*/ 2714017 h 6439712"/>
              <a:gd name="connsiteX7" fmla="*/ 1624519 w 2490282"/>
              <a:gd name="connsiteY7" fmla="*/ 3278221 h 6439712"/>
              <a:gd name="connsiteX8" fmla="*/ 1721796 w 2490282"/>
              <a:gd name="connsiteY8" fmla="*/ 3764604 h 6439712"/>
              <a:gd name="connsiteX9" fmla="*/ 1634247 w 2490282"/>
              <a:gd name="connsiteY9" fmla="*/ 4163438 h 6439712"/>
              <a:gd name="connsiteX10" fmla="*/ 1673157 w 2490282"/>
              <a:gd name="connsiteY10" fmla="*/ 4396902 h 6439712"/>
              <a:gd name="connsiteX11" fmla="*/ 1955259 w 2490282"/>
              <a:gd name="connsiteY11" fmla="*/ 4902741 h 6439712"/>
              <a:gd name="connsiteX12" fmla="*/ 2149813 w 2490282"/>
              <a:gd name="connsiteY12" fmla="*/ 5243209 h 6439712"/>
              <a:gd name="connsiteX13" fmla="*/ 2169268 w 2490282"/>
              <a:gd name="connsiteY13" fmla="*/ 5642043 h 6439712"/>
              <a:gd name="connsiteX14" fmla="*/ 2305455 w 2490282"/>
              <a:gd name="connsiteY14" fmla="*/ 5875506 h 6439712"/>
              <a:gd name="connsiteX15" fmla="*/ 2402732 w 2490282"/>
              <a:gd name="connsiteY15" fmla="*/ 6284068 h 6439712"/>
              <a:gd name="connsiteX16" fmla="*/ 2490282 w 2490282"/>
              <a:gd name="connsiteY16" fmla="*/ 6439712 h 6439712"/>
              <a:gd name="connsiteX0" fmla="*/ 0 w 2490282"/>
              <a:gd name="connsiteY0" fmla="*/ 0 h 6439712"/>
              <a:gd name="connsiteX1" fmla="*/ 233464 w 2490282"/>
              <a:gd name="connsiteY1" fmla="*/ 544749 h 6439712"/>
              <a:gd name="connsiteX2" fmla="*/ 437744 w 2490282"/>
              <a:gd name="connsiteY2" fmla="*/ 953311 h 6439712"/>
              <a:gd name="connsiteX3" fmla="*/ 564204 w 2490282"/>
              <a:gd name="connsiteY3" fmla="*/ 1429966 h 6439712"/>
              <a:gd name="connsiteX4" fmla="*/ 924127 w 2490282"/>
              <a:gd name="connsiteY4" fmla="*/ 1741251 h 6439712"/>
              <a:gd name="connsiteX5" fmla="*/ 1186774 w 2490282"/>
              <a:gd name="connsiteY5" fmla="*/ 2237362 h 6439712"/>
              <a:gd name="connsiteX6" fmla="*/ 1468876 w 2490282"/>
              <a:gd name="connsiteY6" fmla="*/ 2714017 h 6439712"/>
              <a:gd name="connsiteX7" fmla="*/ 1624519 w 2490282"/>
              <a:gd name="connsiteY7" fmla="*/ 3278221 h 6439712"/>
              <a:gd name="connsiteX8" fmla="*/ 1721796 w 2490282"/>
              <a:gd name="connsiteY8" fmla="*/ 3764604 h 6439712"/>
              <a:gd name="connsiteX9" fmla="*/ 1634247 w 2490282"/>
              <a:gd name="connsiteY9" fmla="*/ 4163438 h 6439712"/>
              <a:gd name="connsiteX10" fmla="*/ 1673157 w 2490282"/>
              <a:gd name="connsiteY10" fmla="*/ 4396902 h 6439712"/>
              <a:gd name="connsiteX11" fmla="*/ 1955259 w 2490282"/>
              <a:gd name="connsiteY11" fmla="*/ 4902741 h 6439712"/>
              <a:gd name="connsiteX12" fmla="*/ 2149813 w 2490282"/>
              <a:gd name="connsiteY12" fmla="*/ 5243209 h 6439712"/>
              <a:gd name="connsiteX13" fmla="*/ 2169268 w 2490282"/>
              <a:gd name="connsiteY13" fmla="*/ 5642043 h 6439712"/>
              <a:gd name="connsiteX14" fmla="*/ 2305455 w 2490282"/>
              <a:gd name="connsiteY14" fmla="*/ 5875506 h 6439712"/>
              <a:gd name="connsiteX15" fmla="*/ 2383276 w 2490282"/>
              <a:gd name="connsiteY15" fmla="*/ 6089514 h 6439712"/>
              <a:gd name="connsiteX16" fmla="*/ 2490282 w 2490282"/>
              <a:gd name="connsiteY16" fmla="*/ 6439712 h 6439712"/>
              <a:gd name="connsiteX0" fmla="*/ 0 w 2412461"/>
              <a:gd name="connsiteY0" fmla="*/ 0 h 6293797"/>
              <a:gd name="connsiteX1" fmla="*/ 233464 w 2412461"/>
              <a:gd name="connsiteY1" fmla="*/ 544749 h 6293797"/>
              <a:gd name="connsiteX2" fmla="*/ 437744 w 2412461"/>
              <a:gd name="connsiteY2" fmla="*/ 953311 h 6293797"/>
              <a:gd name="connsiteX3" fmla="*/ 564204 w 2412461"/>
              <a:gd name="connsiteY3" fmla="*/ 1429966 h 6293797"/>
              <a:gd name="connsiteX4" fmla="*/ 924127 w 2412461"/>
              <a:gd name="connsiteY4" fmla="*/ 1741251 h 6293797"/>
              <a:gd name="connsiteX5" fmla="*/ 1186774 w 2412461"/>
              <a:gd name="connsiteY5" fmla="*/ 2237362 h 6293797"/>
              <a:gd name="connsiteX6" fmla="*/ 1468876 w 2412461"/>
              <a:gd name="connsiteY6" fmla="*/ 2714017 h 6293797"/>
              <a:gd name="connsiteX7" fmla="*/ 1624519 w 2412461"/>
              <a:gd name="connsiteY7" fmla="*/ 3278221 h 6293797"/>
              <a:gd name="connsiteX8" fmla="*/ 1721796 w 2412461"/>
              <a:gd name="connsiteY8" fmla="*/ 3764604 h 6293797"/>
              <a:gd name="connsiteX9" fmla="*/ 1634247 w 2412461"/>
              <a:gd name="connsiteY9" fmla="*/ 4163438 h 6293797"/>
              <a:gd name="connsiteX10" fmla="*/ 1673157 w 2412461"/>
              <a:gd name="connsiteY10" fmla="*/ 4396902 h 6293797"/>
              <a:gd name="connsiteX11" fmla="*/ 1955259 w 2412461"/>
              <a:gd name="connsiteY11" fmla="*/ 4902741 h 6293797"/>
              <a:gd name="connsiteX12" fmla="*/ 2149813 w 2412461"/>
              <a:gd name="connsiteY12" fmla="*/ 5243209 h 6293797"/>
              <a:gd name="connsiteX13" fmla="*/ 2169268 w 2412461"/>
              <a:gd name="connsiteY13" fmla="*/ 5642043 h 6293797"/>
              <a:gd name="connsiteX14" fmla="*/ 2305455 w 2412461"/>
              <a:gd name="connsiteY14" fmla="*/ 5875506 h 6293797"/>
              <a:gd name="connsiteX15" fmla="*/ 2383276 w 2412461"/>
              <a:gd name="connsiteY15" fmla="*/ 6089514 h 6293797"/>
              <a:gd name="connsiteX16" fmla="*/ 2412461 w 2412461"/>
              <a:gd name="connsiteY16" fmla="*/ 6293797 h 62937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2412461" h="6293797">
                <a:moveTo>
                  <a:pt x="0" y="0"/>
                </a:moveTo>
                <a:cubicBezTo>
                  <a:pt x="136998" y="306421"/>
                  <a:pt x="160507" y="385864"/>
                  <a:pt x="233464" y="544749"/>
                </a:cubicBezTo>
                <a:cubicBezTo>
                  <a:pt x="306421" y="703634"/>
                  <a:pt x="382621" y="805775"/>
                  <a:pt x="437744" y="953311"/>
                </a:cubicBezTo>
                <a:cubicBezTo>
                  <a:pt x="492867" y="1100847"/>
                  <a:pt x="483140" y="1298643"/>
                  <a:pt x="564204" y="1429966"/>
                </a:cubicBezTo>
                <a:cubicBezTo>
                  <a:pt x="645268" y="1561289"/>
                  <a:pt x="820365" y="1606685"/>
                  <a:pt x="924127" y="1741251"/>
                </a:cubicBezTo>
                <a:cubicBezTo>
                  <a:pt x="1027889" y="1875817"/>
                  <a:pt x="1095983" y="2075234"/>
                  <a:pt x="1186774" y="2237362"/>
                </a:cubicBezTo>
                <a:cubicBezTo>
                  <a:pt x="1277566" y="2399490"/>
                  <a:pt x="1395919" y="2540541"/>
                  <a:pt x="1468876" y="2714017"/>
                </a:cubicBezTo>
                <a:cubicBezTo>
                  <a:pt x="1541833" y="2887493"/>
                  <a:pt x="1582366" y="3103123"/>
                  <a:pt x="1624519" y="3278221"/>
                </a:cubicBezTo>
                <a:cubicBezTo>
                  <a:pt x="1666672" y="3453319"/>
                  <a:pt x="1720175" y="3617068"/>
                  <a:pt x="1721796" y="3764604"/>
                </a:cubicBezTo>
                <a:cubicBezTo>
                  <a:pt x="1723417" y="3912140"/>
                  <a:pt x="1642353" y="4058055"/>
                  <a:pt x="1634247" y="4163438"/>
                </a:cubicBezTo>
                <a:cubicBezTo>
                  <a:pt x="1626141" y="4268821"/>
                  <a:pt x="1619655" y="4273685"/>
                  <a:pt x="1673157" y="4396902"/>
                </a:cubicBezTo>
                <a:cubicBezTo>
                  <a:pt x="1726659" y="4520119"/>
                  <a:pt x="1875816" y="4761690"/>
                  <a:pt x="1955259" y="4902741"/>
                </a:cubicBezTo>
                <a:cubicBezTo>
                  <a:pt x="2034702" y="5043792"/>
                  <a:pt x="2114145" y="5119992"/>
                  <a:pt x="2149813" y="5243209"/>
                </a:cubicBezTo>
                <a:cubicBezTo>
                  <a:pt x="2185481" y="5366426"/>
                  <a:pt x="2143328" y="5536660"/>
                  <a:pt x="2169268" y="5642043"/>
                </a:cubicBezTo>
                <a:cubicBezTo>
                  <a:pt x="2195208" y="5747426"/>
                  <a:pt x="2269787" y="5800927"/>
                  <a:pt x="2305455" y="5875506"/>
                </a:cubicBezTo>
                <a:cubicBezTo>
                  <a:pt x="2341123" y="5950085"/>
                  <a:pt x="2363821" y="5980888"/>
                  <a:pt x="2383276" y="6089514"/>
                </a:cubicBezTo>
                <a:cubicBezTo>
                  <a:pt x="2402731" y="6198140"/>
                  <a:pt x="2412461" y="6226514"/>
                  <a:pt x="2412461" y="6293797"/>
                </a:cubicBezTo>
              </a:path>
            </a:pathLst>
          </a:custGeom>
          <a:noFill/>
          <a:ln w="25400" cmpd="dbl">
            <a:solidFill>
              <a:srgbClr val="7030A0"/>
            </a:solidFill>
            <a:headEnd type="arrow"/>
            <a:tailEnd type="arrow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46" name="ZoneTexte 45">
            <a:extLst>
              <a:ext uri="{FF2B5EF4-FFF2-40B4-BE49-F238E27FC236}">
                <a16:creationId xmlns:a16="http://schemas.microsoft.com/office/drawing/2014/main" id="{DCB83926-2AD6-43F0-BE05-EF3CA8D891A0}"/>
              </a:ext>
            </a:extLst>
          </p:cNvPr>
          <p:cNvSpPr txBox="1"/>
          <p:nvPr/>
        </p:nvSpPr>
        <p:spPr>
          <a:xfrm rot="3535042">
            <a:off x="2954457" y="832204"/>
            <a:ext cx="1096433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400" b="1" dirty="0">
                <a:solidFill>
                  <a:srgbClr val="7030A0"/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E411</a:t>
            </a:r>
            <a:endParaRPr lang="fr-BE" sz="1400" b="1" dirty="0">
              <a:solidFill>
                <a:srgbClr val="7030A0"/>
              </a:solidFill>
              <a:latin typeface="Aharoni" panose="02010803020104030203" pitchFamily="2" charset="-79"/>
              <a:cs typeface="Aharoni" panose="02010803020104030203" pitchFamily="2" charset="-79"/>
            </a:endParaRPr>
          </a:p>
        </p:txBody>
      </p:sp>
      <p:sp>
        <p:nvSpPr>
          <p:cNvPr id="3" name="Forme libre : forme 2">
            <a:extLst>
              <a:ext uri="{FF2B5EF4-FFF2-40B4-BE49-F238E27FC236}">
                <a16:creationId xmlns:a16="http://schemas.microsoft.com/office/drawing/2014/main" id="{F601BC26-B3D5-45CC-8256-5C193BAC3AFF}"/>
              </a:ext>
            </a:extLst>
          </p:cNvPr>
          <p:cNvSpPr/>
          <p:nvPr/>
        </p:nvSpPr>
        <p:spPr>
          <a:xfrm>
            <a:off x="2636061" y="714375"/>
            <a:ext cx="6593664" cy="5867400"/>
          </a:xfrm>
          <a:custGeom>
            <a:avLst/>
            <a:gdLst>
              <a:gd name="connsiteX0" fmla="*/ 6593664 w 6593664"/>
              <a:gd name="connsiteY0" fmla="*/ 5867400 h 5867400"/>
              <a:gd name="connsiteX1" fmla="*/ 6222189 w 6593664"/>
              <a:gd name="connsiteY1" fmla="*/ 5324475 h 5867400"/>
              <a:gd name="connsiteX2" fmla="*/ 5784039 w 6593664"/>
              <a:gd name="connsiteY2" fmla="*/ 4895850 h 5867400"/>
              <a:gd name="connsiteX3" fmla="*/ 5460189 w 6593664"/>
              <a:gd name="connsiteY3" fmla="*/ 4914900 h 5867400"/>
              <a:gd name="connsiteX4" fmla="*/ 5126814 w 6593664"/>
              <a:gd name="connsiteY4" fmla="*/ 4972050 h 5867400"/>
              <a:gd name="connsiteX5" fmla="*/ 4993464 w 6593664"/>
              <a:gd name="connsiteY5" fmla="*/ 5067300 h 5867400"/>
              <a:gd name="connsiteX6" fmla="*/ 4764864 w 6593664"/>
              <a:gd name="connsiteY6" fmla="*/ 4924425 h 5867400"/>
              <a:gd name="connsiteX7" fmla="*/ 4450539 w 6593664"/>
              <a:gd name="connsiteY7" fmla="*/ 4514850 h 5867400"/>
              <a:gd name="connsiteX8" fmla="*/ 4079064 w 6593664"/>
              <a:gd name="connsiteY8" fmla="*/ 4562475 h 5867400"/>
              <a:gd name="connsiteX9" fmla="*/ 3869514 w 6593664"/>
              <a:gd name="connsiteY9" fmla="*/ 4657725 h 5867400"/>
              <a:gd name="connsiteX10" fmla="*/ 3478989 w 6593664"/>
              <a:gd name="connsiteY10" fmla="*/ 4486275 h 5867400"/>
              <a:gd name="connsiteX11" fmla="*/ 3288489 w 6593664"/>
              <a:gd name="connsiteY11" fmla="*/ 4371975 h 5867400"/>
              <a:gd name="connsiteX12" fmla="*/ 3212289 w 6593664"/>
              <a:gd name="connsiteY12" fmla="*/ 4000500 h 5867400"/>
              <a:gd name="connsiteX13" fmla="*/ 3155139 w 6593664"/>
              <a:gd name="connsiteY13" fmla="*/ 3886200 h 5867400"/>
              <a:gd name="connsiteX14" fmla="*/ 3097989 w 6593664"/>
              <a:gd name="connsiteY14" fmla="*/ 3695700 h 5867400"/>
              <a:gd name="connsiteX15" fmla="*/ 2897964 w 6593664"/>
              <a:gd name="connsiteY15" fmla="*/ 3495675 h 5867400"/>
              <a:gd name="connsiteX16" fmla="*/ 2783664 w 6593664"/>
              <a:gd name="connsiteY16" fmla="*/ 3152775 h 5867400"/>
              <a:gd name="connsiteX17" fmla="*/ 2716989 w 6593664"/>
              <a:gd name="connsiteY17" fmla="*/ 2638425 h 5867400"/>
              <a:gd name="connsiteX18" fmla="*/ 2631264 w 6593664"/>
              <a:gd name="connsiteY18" fmla="*/ 2324100 h 5867400"/>
              <a:gd name="connsiteX19" fmla="*/ 2355039 w 6593664"/>
              <a:gd name="connsiteY19" fmla="*/ 2228850 h 5867400"/>
              <a:gd name="connsiteX20" fmla="*/ 2126439 w 6593664"/>
              <a:gd name="connsiteY20" fmla="*/ 2143125 h 5867400"/>
              <a:gd name="connsiteX21" fmla="*/ 2002614 w 6593664"/>
              <a:gd name="connsiteY21" fmla="*/ 1990725 h 5867400"/>
              <a:gd name="connsiteX22" fmla="*/ 1850214 w 6593664"/>
              <a:gd name="connsiteY22" fmla="*/ 1895475 h 5867400"/>
              <a:gd name="connsiteX23" fmla="*/ 1621614 w 6593664"/>
              <a:gd name="connsiteY23" fmla="*/ 1371600 h 5867400"/>
              <a:gd name="connsiteX24" fmla="*/ 1335864 w 6593664"/>
              <a:gd name="connsiteY24" fmla="*/ 1333500 h 5867400"/>
              <a:gd name="connsiteX25" fmla="*/ 1012014 w 6593664"/>
              <a:gd name="connsiteY25" fmla="*/ 1257300 h 5867400"/>
              <a:gd name="connsiteX26" fmla="*/ 716739 w 6593664"/>
              <a:gd name="connsiteY26" fmla="*/ 904875 h 5867400"/>
              <a:gd name="connsiteX27" fmla="*/ 354789 w 6593664"/>
              <a:gd name="connsiteY27" fmla="*/ 838200 h 5867400"/>
              <a:gd name="connsiteX28" fmla="*/ 69039 w 6593664"/>
              <a:gd name="connsiteY28" fmla="*/ 762000 h 5867400"/>
              <a:gd name="connsiteX29" fmla="*/ 2364 w 6593664"/>
              <a:gd name="connsiteY29" fmla="*/ 542925 h 5867400"/>
              <a:gd name="connsiteX30" fmla="*/ 21414 w 6593664"/>
              <a:gd name="connsiteY30" fmla="*/ 0 h 5867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6593664" h="5867400">
                <a:moveTo>
                  <a:pt x="6593664" y="5867400"/>
                </a:moveTo>
                <a:cubicBezTo>
                  <a:pt x="6475395" y="5676900"/>
                  <a:pt x="6357126" y="5486400"/>
                  <a:pt x="6222189" y="5324475"/>
                </a:cubicBezTo>
                <a:cubicBezTo>
                  <a:pt x="6087251" y="5162550"/>
                  <a:pt x="5911039" y="4964112"/>
                  <a:pt x="5784039" y="4895850"/>
                </a:cubicBezTo>
                <a:cubicBezTo>
                  <a:pt x="5657039" y="4827587"/>
                  <a:pt x="5569726" y="4902200"/>
                  <a:pt x="5460189" y="4914900"/>
                </a:cubicBezTo>
                <a:cubicBezTo>
                  <a:pt x="5350652" y="4927600"/>
                  <a:pt x="5204601" y="4946650"/>
                  <a:pt x="5126814" y="4972050"/>
                </a:cubicBezTo>
                <a:cubicBezTo>
                  <a:pt x="5049027" y="4997450"/>
                  <a:pt x="5053789" y="5075237"/>
                  <a:pt x="4993464" y="5067300"/>
                </a:cubicBezTo>
                <a:cubicBezTo>
                  <a:pt x="4933139" y="5059363"/>
                  <a:pt x="4855351" y="5016500"/>
                  <a:pt x="4764864" y="4924425"/>
                </a:cubicBezTo>
                <a:cubicBezTo>
                  <a:pt x="4674376" y="4832350"/>
                  <a:pt x="4564839" y="4575175"/>
                  <a:pt x="4450539" y="4514850"/>
                </a:cubicBezTo>
                <a:cubicBezTo>
                  <a:pt x="4336239" y="4454525"/>
                  <a:pt x="4175901" y="4538663"/>
                  <a:pt x="4079064" y="4562475"/>
                </a:cubicBezTo>
                <a:cubicBezTo>
                  <a:pt x="3982227" y="4586287"/>
                  <a:pt x="3969526" y="4670425"/>
                  <a:pt x="3869514" y="4657725"/>
                </a:cubicBezTo>
                <a:cubicBezTo>
                  <a:pt x="3769502" y="4645025"/>
                  <a:pt x="3575826" y="4533900"/>
                  <a:pt x="3478989" y="4486275"/>
                </a:cubicBezTo>
                <a:cubicBezTo>
                  <a:pt x="3382152" y="4438650"/>
                  <a:pt x="3332939" y="4452937"/>
                  <a:pt x="3288489" y="4371975"/>
                </a:cubicBezTo>
                <a:cubicBezTo>
                  <a:pt x="3244039" y="4291012"/>
                  <a:pt x="3234514" y="4081462"/>
                  <a:pt x="3212289" y="4000500"/>
                </a:cubicBezTo>
                <a:cubicBezTo>
                  <a:pt x="3190064" y="3919537"/>
                  <a:pt x="3174189" y="3937000"/>
                  <a:pt x="3155139" y="3886200"/>
                </a:cubicBezTo>
                <a:cubicBezTo>
                  <a:pt x="3136089" y="3835400"/>
                  <a:pt x="3140851" y="3760787"/>
                  <a:pt x="3097989" y="3695700"/>
                </a:cubicBezTo>
                <a:cubicBezTo>
                  <a:pt x="3055127" y="3630613"/>
                  <a:pt x="2950351" y="3586162"/>
                  <a:pt x="2897964" y="3495675"/>
                </a:cubicBezTo>
                <a:cubicBezTo>
                  <a:pt x="2845576" y="3405187"/>
                  <a:pt x="2813826" y="3295650"/>
                  <a:pt x="2783664" y="3152775"/>
                </a:cubicBezTo>
                <a:cubicBezTo>
                  <a:pt x="2753502" y="3009900"/>
                  <a:pt x="2742389" y="2776538"/>
                  <a:pt x="2716989" y="2638425"/>
                </a:cubicBezTo>
                <a:cubicBezTo>
                  <a:pt x="2691589" y="2500312"/>
                  <a:pt x="2691589" y="2392362"/>
                  <a:pt x="2631264" y="2324100"/>
                </a:cubicBezTo>
                <a:cubicBezTo>
                  <a:pt x="2570939" y="2255838"/>
                  <a:pt x="2439176" y="2259012"/>
                  <a:pt x="2355039" y="2228850"/>
                </a:cubicBezTo>
                <a:cubicBezTo>
                  <a:pt x="2270902" y="2198688"/>
                  <a:pt x="2185176" y="2182812"/>
                  <a:pt x="2126439" y="2143125"/>
                </a:cubicBezTo>
                <a:cubicBezTo>
                  <a:pt x="2067702" y="2103438"/>
                  <a:pt x="2048651" y="2032000"/>
                  <a:pt x="2002614" y="1990725"/>
                </a:cubicBezTo>
                <a:cubicBezTo>
                  <a:pt x="1956577" y="1949450"/>
                  <a:pt x="1913714" y="1998662"/>
                  <a:pt x="1850214" y="1895475"/>
                </a:cubicBezTo>
                <a:cubicBezTo>
                  <a:pt x="1786714" y="1792288"/>
                  <a:pt x="1707339" y="1465263"/>
                  <a:pt x="1621614" y="1371600"/>
                </a:cubicBezTo>
                <a:cubicBezTo>
                  <a:pt x="1535889" y="1277937"/>
                  <a:pt x="1437464" y="1352550"/>
                  <a:pt x="1335864" y="1333500"/>
                </a:cubicBezTo>
                <a:cubicBezTo>
                  <a:pt x="1234264" y="1314450"/>
                  <a:pt x="1115202" y="1328738"/>
                  <a:pt x="1012014" y="1257300"/>
                </a:cubicBezTo>
                <a:cubicBezTo>
                  <a:pt x="908826" y="1185862"/>
                  <a:pt x="826276" y="974725"/>
                  <a:pt x="716739" y="904875"/>
                </a:cubicBezTo>
                <a:cubicBezTo>
                  <a:pt x="607201" y="835025"/>
                  <a:pt x="462739" y="862012"/>
                  <a:pt x="354789" y="838200"/>
                </a:cubicBezTo>
                <a:cubicBezTo>
                  <a:pt x="246839" y="814387"/>
                  <a:pt x="127776" y="811212"/>
                  <a:pt x="69039" y="762000"/>
                </a:cubicBezTo>
                <a:cubicBezTo>
                  <a:pt x="10301" y="712787"/>
                  <a:pt x="10301" y="669925"/>
                  <a:pt x="2364" y="542925"/>
                </a:cubicBezTo>
                <a:cubicBezTo>
                  <a:pt x="-5573" y="415925"/>
                  <a:pt x="7920" y="207962"/>
                  <a:pt x="21414" y="0"/>
                </a:cubicBezTo>
              </a:path>
            </a:pathLst>
          </a:cu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47" name="Forme libre : forme 46">
            <a:extLst>
              <a:ext uri="{FF2B5EF4-FFF2-40B4-BE49-F238E27FC236}">
                <a16:creationId xmlns:a16="http://schemas.microsoft.com/office/drawing/2014/main" id="{24165ECA-D9A2-4EA1-8748-ED208921E5FD}"/>
              </a:ext>
            </a:extLst>
          </p:cNvPr>
          <p:cNvSpPr/>
          <p:nvPr/>
        </p:nvSpPr>
        <p:spPr>
          <a:xfrm>
            <a:off x="2636061" y="711943"/>
            <a:ext cx="6593664" cy="5867400"/>
          </a:xfrm>
          <a:custGeom>
            <a:avLst/>
            <a:gdLst>
              <a:gd name="connsiteX0" fmla="*/ 6593664 w 6593664"/>
              <a:gd name="connsiteY0" fmla="*/ 5867400 h 5867400"/>
              <a:gd name="connsiteX1" fmla="*/ 6222189 w 6593664"/>
              <a:gd name="connsiteY1" fmla="*/ 5324475 h 5867400"/>
              <a:gd name="connsiteX2" fmla="*/ 5784039 w 6593664"/>
              <a:gd name="connsiteY2" fmla="*/ 4895850 h 5867400"/>
              <a:gd name="connsiteX3" fmla="*/ 5460189 w 6593664"/>
              <a:gd name="connsiteY3" fmla="*/ 4914900 h 5867400"/>
              <a:gd name="connsiteX4" fmla="*/ 5126814 w 6593664"/>
              <a:gd name="connsiteY4" fmla="*/ 4972050 h 5867400"/>
              <a:gd name="connsiteX5" fmla="*/ 4993464 w 6593664"/>
              <a:gd name="connsiteY5" fmla="*/ 5067300 h 5867400"/>
              <a:gd name="connsiteX6" fmla="*/ 4764864 w 6593664"/>
              <a:gd name="connsiteY6" fmla="*/ 4924425 h 5867400"/>
              <a:gd name="connsiteX7" fmla="*/ 4450539 w 6593664"/>
              <a:gd name="connsiteY7" fmla="*/ 4514850 h 5867400"/>
              <a:gd name="connsiteX8" fmla="*/ 4079064 w 6593664"/>
              <a:gd name="connsiteY8" fmla="*/ 4562475 h 5867400"/>
              <a:gd name="connsiteX9" fmla="*/ 3869514 w 6593664"/>
              <a:gd name="connsiteY9" fmla="*/ 4657725 h 5867400"/>
              <a:gd name="connsiteX10" fmla="*/ 3478989 w 6593664"/>
              <a:gd name="connsiteY10" fmla="*/ 4486275 h 5867400"/>
              <a:gd name="connsiteX11" fmla="*/ 3288489 w 6593664"/>
              <a:gd name="connsiteY11" fmla="*/ 4371975 h 5867400"/>
              <a:gd name="connsiteX12" fmla="*/ 3212289 w 6593664"/>
              <a:gd name="connsiteY12" fmla="*/ 4000500 h 5867400"/>
              <a:gd name="connsiteX13" fmla="*/ 3155139 w 6593664"/>
              <a:gd name="connsiteY13" fmla="*/ 3886200 h 5867400"/>
              <a:gd name="connsiteX14" fmla="*/ 3097989 w 6593664"/>
              <a:gd name="connsiteY14" fmla="*/ 3695700 h 5867400"/>
              <a:gd name="connsiteX15" fmla="*/ 2897964 w 6593664"/>
              <a:gd name="connsiteY15" fmla="*/ 3495675 h 5867400"/>
              <a:gd name="connsiteX16" fmla="*/ 2783664 w 6593664"/>
              <a:gd name="connsiteY16" fmla="*/ 3152775 h 5867400"/>
              <a:gd name="connsiteX17" fmla="*/ 2716989 w 6593664"/>
              <a:gd name="connsiteY17" fmla="*/ 2638425 h 5867400"/>
              <a:gd name="connsiteX18" fmla="*/ 2631264 w 6593664"/>
              <a:gd name="connsiteY18" fmla="*/ 2324100 h 5867400"/>
              <a:gd name="connsiteX19" fmla="*/ 2355039 w 6593664"/>
              <a:gd name="connsiteY19" fmla="*/ 2228850 h 5867400"/>
              <a:gd name="connsiteX20" fmla="*/ 2126439 w 6593664"/>
              <a:gd name="connsiteY20" fmla="*/ 2143125 h 5867400"/>
              <a:gd name="connsiteX21" fmla="*/ 2002614 w 6593664"/>
              <a:gd name="connsiteY21" fmla="*/ 1990725 h 5867400"/>
              <a:gd name="connsiteX22" fmla="*/ 1850214 w 6593664"/>
              <a:gd name="connsiteY22" fmla="*/ 1895475 h 5867400"/>
              <a:gd name="connsiteX23" fmla="*/ 1621614 w 6593664"/>
              <a:gd name="connsiteY23" fmla="*/ 1371600 h 5867400"/>
              <a:gd name="connsiteX24" fmla="*/ 1335864 w 6593664"/>
              <a:gd name="connsiteY24" fmla="*/ 1333500 h 5867400"/>
              <a:gd name="connsiteX25" fmla="*/ 1012014 w 6593664"/>
              <a:gd name="connsiteY25" fmla="*/ 1257300 h 5867400"/>
              <a:gd name="connsiteX26" fmla="*/ 716739 w 6593664"/>
              <a:gd name="connsiteY26" fmla="*/ 904875 h 5867400"/>
              <a:gd name="connsiteX27" fmla="*/ 354789 w 6593664"/>
              <a:gd name="connsiteY27" fmla="*/ 838200 h 5867400"/>
              <a:gd name="connsiteX28" fmla="*/ 69039 w 6593664"/>
              <a:gd name="connsiteY28" fmla="*/ 762000 h 5867400"/>
              <a:gd name="connsiteX29" fmla="*/ 2364 w 6593664"/>
              <a:gd name="connsiteY29" fmla="*/ 542925 h 5867400"/>
              <a:gd name="connsiteX30" fmla="*/ 21414 w 6593664"/>
              <a:gd name="connsiteY30" fmla="*/ 0 h 5867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6593664" h="5867400">
                <a:moveTo>
                  <a:pt x="6593664" y="5867400"/>
                </a:moveTo>
                <a:cubicBezTo>
                  <a:pt x="6475395" y="5676900"/>
                  <a:pt x="6357126" y="5486400"/>
                  <a:pt x="6222189" y="5324475"/>
                </a:cubicBezTo>
                <a:cubicBezTo>
                  <a:pt x="6087251" y="5162550"/>
                  <a:pt x="5911039" y="4964112"/>
                  <a:pt x="5784039" y="4895850"/>
                </a:cubicBezTo>
                <a:cubicBezTo>
                  <a:pt x="5657039" y="4827587"/>
                  <a:pt x="5569726" y="4902200"/>
                  <a:pt x="5460189" y="4914900"/>
                </a:cubicBezTo>
                <a:cubicBezTo>
                  <a:pt x="5350652" y="4927600"/>
                  <a:pt x="5204601" y="4946650"/>
                  <a:pt x="5126814" y="4972050"/>
                </a:cubicBezTo>
                <a:cubicBezTo>
                  <a:pt x="5049027" y="4997450"/>
                  <a:pt x="5053789" y="5075237"/>
                  <a:pt x="4993464" y="5067300"/>
                </a:cubicBezTo>
                <a:cubicBezTo>
                  <a:pt x="4933139" y="5059363"/>
                  <a:pt x="4855351" y="5016500"/>
                  <a:pt x="4764864" y="4924425"/>
                </a:cubicBezTo>
                <a:cubicBezTo>
                  <a:pt x="4674376" y="4832350"/>
                  <a:pt x="4564839" y="4575175"/>
                  <a:pt x="4450539" y="4514850"/>
                </a:cubicBezTo>
                <a:cubicBezTo>
                  <a:pt x="4336239" y="4454525"/>
                  <a:pt x="4175901" y="4538663"/>
                  <a:pt x="4079064" y="4562475"/>
                </a:cubicBezTo>
                <a:cubicBezTo>
                  <a:pt x="3982227" y="4586287"/>
                  <a:pt x="3969526" y="4670425"/>
                  <a:pt x="3869514" y="4657725"/>
                </a:cubicBezTo>
                <a:cubicBezTo>
                  <a:pt x="3769502" y="4645025"/>
                  <a:pt x="3575826" y="4533900"/>
                  <a:pt x="3478989" y="4486275"/>
                </a:cubicBezTo>
                <a:cubicBezTo>
                  <a:pt x="3382152" y="4438650"/>
                  <a:pt x="3332939" y="4452937"/>
                  <a:pt x="3288489" y="4371975"/>
                </a:cubicBezTo>
                <a:cubicBezTo>
                  <a:pt x="3244039" y="4291012"/>
                  <a:pt x="3234514" y="4081462"/>
                  <a:pt x="3212289" y="4000500"/>
                </a:cubicBezTo>
                <a:cubicBezTo>
                  <a:pt x="3190064" y="3919537"/>
                  <a:pt x="3174189" y="3937000"/>
                  <a:pt x="3155139" y="3886200"/>
                </a:cubicBezTo>
                <a:cubicBezTo>
                  <a:pt x="3136089" y="3835400"/>
                  <a:pt x="3140851" y="3760787"/>
                  <a:pt x="3097989" y="3695700"/>
                </a:cubicBezTo>
                <a:cubicBezTo>
                  <a:pt x="3055127" y="3630613"/>
                  <a:pt x="2950351" y="3586162"/>
                  <a:pt x="2897964" y="3495675"/>
                </a:cubicBezTo>
                <a:cubicBezTo>
                  <a:pt x="2845576" y="3405187"/>
                  <a:pt x="2813826" y="3295650"/>
                  <a:pt x="2783664" y="3152775"/>
                </a:cubicBezTo>
                <a:cubicBezTo>
                  <a:pt x="2753502" y="3009900"/>
                  <a:pt x="2742389" y="2776538"/>
                  <a:pt x="2716989" y="2638425"/>
                </a:cubicBezTo>
                <a:cubicBezTo>
                  <a:pt x="2691589" y="2500312"/>
                  <a:pt x="2691589" y="2392362"/>
                  <a:pt x="2631264" y="2324100"/>
                </a:cubicBezTo>
                <a:cubicBezTo>
                  <a:pt x="2570939" y="2255838"/>
                  <a:pt x="2439176" y="2259012"/>
                  <a:pt x="2355039" y="2228850"/>
                </a:cubicBezTo>
                <a:cubicBezTo>
                  <a:pt x="2270902" y="2198688"/>
                  <a:pt x="2185176" y="2182812"/>
                  <a:pt x="2126439" y="2143125"/>
                </a:cubicBezTo>
                <a:cubicBezTo>
                  <a:pt x="2067702" y="2103438"/>
                  <a:pt x="2048651" y="2032000"/>
                  <a:pt x="2002614" y="1990725"/>
                </a:cubicBezTo>
                <a:cubicBezTo>
                  <a:pt x="1956577" y="1949450"/>
                  <a:pt x="1913714" y="1998662"/>
                  <a:pt x="1850214" y="1895475"/>
                </a:cubicBezTo>
                <a:cubicBezTo>
                  <a:pt x="1786714" y="1792288"/>
                  <a:pt x="1707339" y="1465263"/>
                  <a:pt x="1621614" y="1371600"/>
                </a:cubicBezTo>
                <a:cubicBezTo>
                  <a:pt x="1535889" y="1277937"/>
                  <a:pt x="1437464" y="1352550"/>
                  <a:pt x="1335864" y="1333500"/>
                </a:cubicBezTo>
                <a:cubicBezTo>
                  <a:pt x="1234264" y="1314450"/>
                  <a:pt x="1115202" y="1328738"/>
                  <a:pt x="1012014" y="1257300"/>
                </a:cubicBezTo>
                <a:cubicBezTo>
                  <a:pt x="908826" y="1185862"/>
                  <a:pt x="826276" y="974725"/>
                  <a:pt x="716739" y="904875"/>
                </a:cubicBezTo>
                <a:cubicBezTo>
                  <a:pt x="607201" y="835025"/>
                  <a:pt x="462739" y="862012"/>
                  <a:pt x="354789" y="838200"/>
                </a:cubicBezTo>
                <a:cubicBezTo>
                  <a:pt x="246839" y="814387"/>
                  <a:pt x="127776" y="811212"/>
                  <a:pt x="69039" y="762000"/>
                </a:cubicBezTo>
                <a:cubicBezTo>
                  <a:pt x="10301" y="712787"/>
                  <a:pt x="10301" y="669925"/>
                  <a:pt x="2364" y="542925"/>
                </a:cubicBezTo>
                <a:cubicBezTo>
                  <a:pt x="-5573" y="415925"/>
                  <a:pt x="7920" y="207962"/>
                  <a:pt x="21414" y="0"/>
                </a:cubicBezTo>
              </a:path>
            </a:pathLst>
          </a:custGeom>
          <a:noFill/>
          <a:ln w="22225">
            <a:solidFill>
              <a:schemeClr val="bg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61" name="Ellipse 60">
            <a:extLst>
              <a:ext uri="{FF2B5EF4-FFF2-40B4-BE49-F238E27FC236}">
                <a16:creationId xmlns:a16="http://schemas.microsoft.com/office/drawing/2014/main" id="{3E54D4FE-B1A3-406A-A4AE-21554E83A278}"/>
              </a:ext>
            </a:extLst>
          </p:cNvPr>
          <p:cNvSpPr/>
          <p:nvPr/>
        </p:nvSpPr>
        <p:spPr>
          <a:xfrm rot="16200000">
            <a:off x="1843102" y="-932431"/>
            <a:ext cx="1628297" cy="1778390"/>
          </a:xfrm>
          <a:prstGeom prst="ellipse">
            <a:avLst/>
          </a:prstGeom>
          <a:solidFill>
            <a:schemeClr val="accent2"/>
          </a:solidFill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62" name="ZoneTexte 61">
            <a:extLst>
              <a:ext uri="{FF2B5EF4-FFF2-40B4-BE49-F238E27FC236}">
                <a16:creationId xmlns:a16="http://schemas.microsoft.com/office/drawing/2014/main" id="{D425A52C-29A4-4BCE-AB1D-5067B603549C}"/>
              </a:ext>
            </a:extLst>
          </p:cNvPr>
          <p:cNvSpPr txBox="1"/>
          <p:nvPr/>
        </p:nvSpPr>
        <p:spPr>
          <a:xfrm>
            <a:off x="2133205" y="190793"/>
            <a:ext cx="1096433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200" b="1" dirty="0">
                <a:solidFill>
                  <a:schemeClr val="bg1"/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Namur</a:t>
            </a:r>
            <a:endParaRPr lang="fr-BE" sz="1200" b="1" dirty="0">
              <a:solidFill>
                <a:schemeClr val="bg1"/>
              </a:solidFill>
              <a:latin typeface="Aharoni" panose="02010803020104030203" pitchFamily="2" charset="-79"/>
              <a:cs typeface="Aharoni" panose="02010803020104030203" pitchFamily="2" charset="-79"/>
            </a:endParaRPr>
          </a:p>
        </p:txBody>
      </p:sp>
      <p:sp>
        <p:nvSpPr>
          <p:cNvPr id="63" name="Ellipse 62">
            <a:extLst>
              <a:ext uri="{FF2B5EF4-FFF2-40B4-BE49-F238E27FC236}">
                <a16:creationId xmlns:a16="http://schemas.microsoft.com/office/drawing/2014/main" id="{BA172A28-9FBE-4E6C-9531-55773D21B403}"/>
              </a:ext>
            </a:extLst>
          </p:cNvPr>
          <p:cNvSpPr/>
          <p:nvPr/>
        </p:nvSpPr>
        <p:spPr>
          <a:xfrm>
            <a:off x="7034255" y="-490138"/>
            <a:ext cx="742267" cy="695325"/>
          </a:xfrm>
          <a:prstGeom prst="ellipse">
            <a:avLst/>
          </a:prstGeom>
          <a:solidFill>
            <a:schemeClr val="accent2"/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 dirty="0"/>
          </a:p>
        </p:txBody>
      </p:sp>
      <p:sp>
        <p:nvSpPr>
          <p:cNvPr id="64" name="ZoneTexte 63">
            <a:extLst>
              <a:ext uri="{FF2B5EF4-FFF2-40B4-BE49-F238E27FC236}">
                <a16:creationId xmlns:a16="http://schemas.microsoft.com/office/drawing/2014/main" id="{5678D1FB-BAB8-4A85-83E4-3FD9B0D4E52D}"/>
              </a:ext>
            </a:extLst>
          </p:cNvPr>
          <p:cNvSpPr txBox="1"/>
          <p:nvPr/>
        </p:nvSpPr>
        <p:spPr>
          <a:xfrm>
            <a:off x="6857173" y="-54739"/>
            <a:ext cx="1096433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000" b="1" dirty="0">
                <a:solidFill>
                  <a:schemeClr val="bg1"/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Huy</a:t>
            </a:r>
            <a:endParaRPr lang="fr-BE" sz="1000" b="1" dirty="0">
              <a:solidFill>
                <a:schemeClr val="bg1"/>
              </a:solidFill>
              <a:latin typeface="Aharoni" panose="02010803020104030203" pitchFamily="2" charset="-79"/>
              <a:cs typeface="Aharoni" panose="02010803020104030203" pitchFamily="2" charset="-79"/>
            </a:endParaRPr>
          </a:p>
        </p:txBody>
      </p:sp>
      <p:sp>
        <p:nvSpPr>
          <p:cNvPr id="8" name="Forme libre : forme 7">
            <a:extLst>
              <a:ext uri="{FF2B5EF4-FFF2-40B4-BE49-F238E27FC236}">
                <a16:creationId xmlns:a16="http://schemas.microsoft.com/office/drawing/2014/main" id="{21EBB0C5-4721-412A-A397-E2B3972DE91F}"/>
              </a:ext>
            </a:extLst>
          </p:cNvPr>
          <p:cNvSpPr/>
          <p:nvPr/>
        </p:nvSpPr>
        <p:spPr>
          <a:xfrm>
            <a:off x="6287298" y="205740"/>
            <a:ext cx="3245322" cy="2948940"/>
          </a:xfrm>
          <a:custGeom>
            <a:avLst/>
            <a:gdLst>
              <a:gd name="connsiteX0" fmla="*/ 989802 w 3245322"/>
              <a:gd name="connsiteY0" fmla="*/ 0 h 2948940"/>
              <a:gd name="connsiteX1" fmla="*/ 921222 w 3245322"/>
              <a:gd name="connsiteY1" fmla="*/ 220980 h 2948940"/>
              <a:gd name="connsiteX2" fmla="*/ 768822 w 3245322"/>
              <a:gd name="connsiteY2" fmla="*/ 388620 h 2948940"/>
              <a:gd name="connsiteX3" fmla="*/ 715482 w 3245322"/>
              <a:gd name="connsiteY3" fmla="*/ 601980 h 2948940"/>
              <a:gd name="connsiteX4" fmla="*/ 608802 w 3245322"/>
              <a:gd name="connsiteY4" fmla="*/ 853440 h 2948940"/>
              <a:gd name="connsiteX5" fmla="*/ 425922 w 3245322"/>
              <a:gd name="connsiteY5" fmla="*/ 1043940 h 2948940"/>
              <a:gd name="connsiteX6" fmla="*/ 90642 w 3245322"/>
              <a:gd name="connsiteY6" fmla="*/ 1181100 h 2948940"/>
              <a:gd name="connsiteX7" fmla="*/ 22062 w 3245322"/>
              <a:gd name="connsiteY7" fmla="*/ 1295400 h 2948940"/>
              <a:gd name="connsiteX8" fmla="*/ 418302 w 3245322"/>
              <a:gd name="connsiteY8" fmla="*/ 1516380 h 2948940"/>
              <a:gd name="connsiteX9" fmla="*/ 616422 w 3245322"/>
              <a:gd name="connsiteY9" fmla="*/ 1584960 h 2948940"/>
              <a:gd name="connsiteX10" fmla="*/ 700242 w 3245322"/>
              <a:gd name="connsiteY10" fmla="*/ 1737360 h 2948940"/>
              <a:gd name="connsiteX11" fmla="*/ 791682 w 3245322"/>
              <a:gd name="connsiteY11" fmla="*/ 1729740 h 2948940"/>
              <a:gd name="connsiteX12" fmla="*/ 852642 w 3245322"/>
              <a:gd name="connsiteY12" fmla="*/ 1920240 h 2948940"/>
              <a:gd name="connsiteX13" fmla="*/ 1172682 w 3245322"/>
              <a:gd name="connsiteY13" fmla="*/ 2034540 h 2948940"/>
              <a:gd name="connsiteX14" fmla="*/ 1271742 w 3245322"/>
              <a:gd name="connsiteY14" fmla="*/ 2011680 h 2948940"/>
              <a:gd name="connsiteX15" fmla="*/ 1523202 w 3245322"/>
              <a:gd name="connsiteY15" fmla="*/ 2164080 h 2948940"/>
              <a:gd name="connsiteX16" fmla="*/ 1637502 w 3245322"/>
              <a:gd name="connsiteY16" fmla="*/ 2125980 h 2948940"/>
              <a:gd name="connsiteX17" fmla="*/ 1805142 w 3245322"/>
              <a:gd name="connsiteY17" fmla="*/ 2209800 h 2948940"/>
              <a:gd name="connsiteX18" fmla="*/ 2109942 w 3245322"/>
              <a:gd name="connsiteY18" fmla="*/ 2491740 h 2948940"/>
              <a:gd name="connsiteX19" fmla="*/ 2765262 w 3245322"/>
              <a:gd name="connsiteY19" fmla="*/ 2895600 h 2948940"/>
              <a:gd name="connsiteX20" fmla="*/ 3054822 w 3245322"/>
              <a:gd name="connsiteY20" fmla="*/ 2933700 h 2948940"/>
              <a:gd name="connsiteX21" fmla="*/ 3245322 w 3245322"/>
              <a:gd name="connsiteY21" fmla="*/ 2948940 h 29489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3245322" h="2948940">
                <a:moveTo>
                  <a:pt x="989802" y="0"/>
                </a:moveTo>
                <a:cubicBezTo>
                  <a:pt x="973927" y="78105"/>
                  <a:pt x="958052" y="156210"/>
                  <a:pt x="921222" y="220980"/>
                </a:cubicBezTo>
                <a:cubicBezTo>
                  <a:pt x="884392" y="285750"/>
                  <a:pt x="803112" y="325120"/>
                  <a:pt x="768822" y="388620"/>
                </a:cubicBezTo>
                <a:cubicBezTo>
                  <a:pt x="734532" y="452120"/>
                  <a:pt x="742152" y="524510"/>
                  <a:pt x="715482" y="601980"/>
                </a:cubicBezTo>
                <a:cubicBezTo>
                  <a:pt x="688812" y="679450"/>
                  <a:pt x="657062" y="779780"/>
                  <a:pt x="608802" y="853440"/>
                </a:cubicBezTo>
                <a:cubicBezTo>
                  <a:pt x="560542" y="927100"/>
                  <a:pt x="512282" y="989330"/>
                  <a:pt x="425922" y="1043940"/>
                </a:cubicBezTo>
                <a:cubicBezTo>
                  <a:pt x="339562" y="1098550"/>
                  <a:pt x="157952" y="1139190"/>
                  <a:pt x="90642" y="1181100"/>
                </a:cubicBezTo>
                <a:cubicBezTo>
                  <a:pt x="23332" y="1223010"/>
                  <a:pt x="-32548" y="1239520"/>
                  <a:pt x="22062" y="1295400"/>
                </a:cubicBezTo>
                <a:cubicBezTo>
                  <a:pt x="76672" y="1351280"/>
                  <a:pt x="319242" y="1468120"/>
                  <a:pt x="418302" y="1516380"/>
                </a:cubicBezTo>
                <a:cubicBezTo>
                  <a:pt x="517362" y="1564640"/>
                  <a:pt x="569432" y="1548130"/>
                  <a:pt x="616422" y="1584960"/>
                </a:cubicBezTo>
                <a:cubicBezTo>
                  <a:pt x="663412" y="1621790"/>
                  <a:pt x="671032" y="1713230"/>
                  <a:pt x="700242" y="1737360"/>
                </a:cubicBezTo>
                <a:cubicBezTo>
                  <a:pt x="729452" y="1761490"/>
                  <a:pt x="766282" y="1699260"/>
                  <a:pt x="791682" y="1729740"/>
                </a:cubicBezTo>
                <a:cubicBezTo>
                  <a:pt x="817082" y="1760220"/>
                  <a:pt x="789142" y="1869440"/>
                  <a:pt x="852642" y="1920240"/>
                </a:cubicBezTo>
                <a:cubicBezTo>
                  <a:pt x="916142" y="1971040"/>
                  <a:pt x="1102832" y="2019300"/>
                  <a:pt x="1172682" y="2034540"/>
                </a:cubicBezTo>
                <a:cubicBezTo>
                  <a:pt x="1242532" y="2049780"/>
                  <a:pt x="1213322" y="1990090"/>
                  <a:pt x="1271742" y="2011680"/>
                </a:cubicBezTo>
                <a:cubicBezTo>
                  <a:pt x="1330162" y="2033270"/>
                  <a:pt x="1462242" y="2145030"/>
                  <a:pt x="1523202" y="2164080"/>
                </a:cubicBezTo>
                <a:cubicBezTo>
                  <a:pt x="1584162" y="2183130"/>
                  <a:pt x="1590512" y="2118360"/>
                  <a:pt x="1637502" y="2125980"/>
                </a:cubicBezTo>
                <a:cubicBezTo>
                  <a:pt x="1684492" y="2133600"/>
                  <a:pt x="1726402" y="2148840"/>
                  <a:pt x="1805142" y="2209800"/>
                </a:cubicBezTo>
                <a:cubicBezTo>
                  <a:pt x="1883882" y="2270760"/>
                  <a:pt x="1949922" y="2377440"/>
                  <a:pt x="2109942" y="2491740"/>
                </a:cubicBezTo>
                <a:cubicBezTo>
                  <a:pt x="2269962" y="2606040"/>
                  <a:pt x="2607782" y="2821940"/>
                  <a:pt x="2765262" y="2895600"/>
                </a:cubicBezTo>
                <a:cubicBezTo>
                  <a:pt x="2922742" y="2969260"/>
                  <a:pt x="2974812" y="2924810"/>
                  <a:pt x="3054822" y="2933700"/>
                </a:cubicBezTo>
                <a:cubicBezTo>
                  <a:pt x="3134832" y="2942590"/>
                  <a:pt x="3190077" y="2945765"/>
                  <a:pt x="3245322" y="294894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1" name="Forme libre : forme 20">
            <a:extLst>
              <a:ext uri="{FF2B5EF4-FFF2-40B4-BE49-F238E27FC236}">
                <a16:creationId xmlns:a16="http://schemas.microsoft.com/office/drawing/2014/main" id="{83EA6DCE-DBED-4720-9531-7F2E8C0892A3}"/>
              </a:ext>
            </a:extLst>
          </p:cNvPr>
          <p:cNvSpPr/>
          <p:nvPr/>
        </p:nvSpPr>
        <p:spPr>
          <a:xfrm>
            <a:off x="8618220" y="5486400"/>
            <a:ext cx="731520" cy="525780"/>
          </a:xfrm>
          <a:custGeom>
            <a:avLst/>
            <a:gdLst>
              <a:gd name="connsiteX0" fmla="*/ 0 w 731520"/>
              <a:gd name="connsiteY0" fmla="*/ 0 h 525780"/>
              <a:gd name="connsiteX1" fmla="*/ 228600 w 731520"/>
              <a:gd name="connsiteY1" fmla="*/ 289560 h 525780"/>
              <a:gd name="connsiteX2" fmla="*/ 731520 w 731520"/>
              <a:gd name="connsiteY2" fmla="*/ 525780 h 5257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31520" h="525780">
                <a:moveTo>
                  <a:pt x="0" y="0"/>
                </a:moveTo>
                <a:cubicBezTo>
                  <a:pt x="53340" y="100965"/>
                  <a:pt x="106680" y="201930"/>
                  <a:pt x="228600" y="289560"/>
                </a:cubicBezTo>
                <a:cubicBezTo>
                  <a:pt x="350520" y="377190"/>
                  <a:pt x="541020" y="451485"/>
                  <a:pt x="731520" y="52578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2" name="Forme libre : forme 21">
            <a:extLst>
              <a:ext uri="{FF2B5EF4-FFF2-40B4-BE49-F238E27FC236}">
                <a16:creationId xmlns:a16="http://schemas.microsoft.com/office/drawing/2014/main" id="{9820F068-4E1E-4285-8A17-2897DEE7F837}"/>
              </a:ext>
            </a:extLst>
          </p:cNvPr>
          <p:cNvSpPr/>
          <p:nvPr/>
        </p:nvSpPr>
        <p:spPr>
          <a:xfrm>
            <a:off x="9548813" y="3146818"/>
            <a:ext cx="661987" cy="257902"/>
          </a:xfrm>
          <a:custGeom>
            <a:avLst/>
            <a:gdLst>
              <a:gd name="connsiteX0" fmla="*/ 0 w 661987"/>
              <a:gd name="connsiteY0" fmla="*/ 5957 h 257902"/>
              <a:gd name="connsiteX1" fmla="*/ 95250 w 661987"/>
              <a:gd name="connsiteY1" fmla="*/ 5957 h 257902"/>
              <a:gd name="connsiteX2" fmla="*/ 171450 w 661987"/>
              <a:gd name="connsiteY2" fmla="*/ 67870 h 257902"/>
              <a:gd name="connsiteX3" fmla="*/ 381000 w 661987"/>
              <a:gd name="connsiteY3" fmla="*/ 105970 h 257902"/>
              <a:gd name="connsiteX4" fmla="*/ 581025 w 661987"/>
              <a:gd name="connsiteY4" fmla="*/ 239320 h 257902"/>
              <a:gd name="connsiteX5" fmla="*/ 661987 w 661987"/>
              <a:gd name="connsiteY5" fmla="*/ 253607 h 2579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61987" h="257902">
                <a:moveTo>
                  <a:pt x="0" y="5957"/>
                </a:moveTo>
                <a:cubicBezTo>
                  <a:pt x="33337" y="797"/>
                  <a:pt x="66675" y="-4362"/>
                  <a:pt x="95250" y="5957"/>
                </a:cubicBezTo>
                <a:cubicBezTo>
                  <a:pt x="123825" y="16276"/>
                  <a:pt x="123825" y="51201"/>
                  <a:pt x="171450" y="67870"/>
                </a:cubicBezTo>
                <a:cubicBezTo>
                  <a:pt x="219075" y="84539"/>
                  <a:pt x="312738" y="77395"/>
                  <a:pt x="381000" y="105970"/>
                </a:cubicBezTo>
                <a:cubicBezTo>
                  <a:pt x="449262" y="134545"/>
                  <a:pt x="534194" y="214714"/>
                  <a:pt x="581025" y="239320"/>
                </a:cubicBezTo>
                <a:cubicBezTo>
                  <a:pt x="627856" y="263926"/>
                  <a:pt x="644921" y="258766"/>
                  <a:pt x="661987" y="253607"/>
                </a:cubicBezTo>
              </a:path>
            </a:pathLst>
          </a:custGeom>
          <a:noFill/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5" name="Forme libre : forme 24">
            <a:extLst>
              <a:ext uri="{FF2B5EF4-FFF2-40B4-BE49-F238E27FC236}">
                <a16:creationId xmlns:a16="http://schemas.microsoft.com/office/drawing/2014/main" id="{AD2E428A-8335-4384-A1B1-58C29B4ACBC7}"/>
              </a:ext>
            </a:extLst>
          </p:cNvPr>
          <p:cNvSpPr/>
          <p:nvPr/>
        </p:nvSpPr>
        <p:spPr>
          <a:xfrm>
            <a:off x="6197600" y="4984750"/>
            <a:ext cx="1778000" cy="942569"/>
          </a:xfrm>
          <a:custGeom>
            <a:avLst/>
            <a:gdLst>
              <a:gd name="connsiteX0" fmla="*/ 0 w 1778000"/>
              <a:gd name="connsiteY0" fmla="*/ 273050 h 942569"/>
              <a:gd name="connsiteX1" fmla="*/ 209550 w 1778000"/>
              <a:gd name="connsiteY1" fmla="*/ 374650 h 942569"/>
              <a:gd name="connsiteX2" fmla="*/ 311150 w 1778000"/>
              <a:gd name="connsiteY2" fmla="*/ 425450 h 942569"/>
              <a:gd name="connsiteX3" fmla="*/ 361950 w 1778000"/>
              <a:gd name="connsiteY3" fmla="*/ 482600 h 942569"/>
              <a:gd name="connsiteX4" fmla="*/ 850900 w 1778000"/>
              <a:gd name="connsiteY4" fmla="*/ 533400 h 942569"/>
              <a:gd name="connsiteX5" fmla="*/ 914400 w 1778000"/>
              <a:gd name="connsiteY5" fmla="*/ 825500 h 942569"/>
              <a:gd name="connsiteX6" fmla="*/ 1041400 w 1778000"/>
              <a:gd name="connsiteY6" fmla="*/ 939800 h 942569"/>
              <a:gd name="connsiteX7" fmla="*/ 1143000 w 1778000"/>
              <a:gd name="connsiteY7" fmla="*/ 723900 h 942569"/>
              <a:gd name="connsiteX8" fmla="*/ 1193800 w 1778000"/>
              <a:gd name="connsiteY8" fmla="*/ 609600 h 942569"/>
              <a:gd name="connsiteX9" fmla="*/ 1365250 w 1778000"/>
              <a:gd name="connsiteY9" fmla="*/ 552450 h 942569"/>
              <a:gd name="connsiteX10" fmla="*/ 1504950 w 1778000"/>
              <a:gd name="connsiteY10" fmla="*/ 406400 h 942569"/>
              <a:gd name="connsiteX11" fmla="*/ 1562100 w 1778000"/>
              <a:gd name="connsiteY11" fmla="*/ 304800 h 942569"/>
              <a:gd name="connsiteX12" fmla="*/ 1727200 w 1778000"/>
              <a:gd name="connsiteY12" fmla="*/ 50800 h 942569"/>
              <a:gd name="connsiteX13" fmla="*/ 1778000 w 1778000"/>
              <a:gd name="connsiteY13" fmla="*/ 0 h 9425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778000" h="942569">
                <a:moveTo>
                  <a:pt x="0" y="273050"/>
                </a:moveTo>
                <a:lnTo>
                  <a:pt x="209550" y="374650"/>
                </a:lnTo>
                <a:cubicBezTo>
                  <a:pt x="261408" y="400050"/>
                  <a:pt x="285750" y="407458"/>
                  <a:pt x="311150" y="425450"/>
                </a:cubicBezTo>
                <a:cubicBezTo>
                  <a:pt x="336550" y="443442"/>
                  <a:pt x="271992" y="464608"/>
                  <a:pt x="361950" y="482600"/>
                </a:cubicBezTo>
                <a:cubicBezTo>
                  <a:pt x="451908" y="500592"/>
                  <a:pt x="758825" y="476250"/>
                  <a:pt x="850900" y="533400"/>
                </a:cubicBezTo>
                <a:cubicBezTo>
                  <a:pt x="942975" y="590550"/>
                  <a:pt x="882650" y="757767"/>
                  <a:pt x="914400" y="825500"/>
                </a:cubicBezTo>
                <a:cubicBezTo>
                  <a:pt x="946150" y="893233"/>
                  <a:pt x="1003300" y="956733"/>
                  <a:pt x="1041400" y="939800"/>
                </a:cubicBezTo>
                <a:cubicBezTo>
                  <a:pt x="1079500" y="922867"/>
                  <a:pt x="1117600" y="778933"/>
                  <a:pt x="1143000" y="723900"/>
                </a:cubicBezTo>
                <a:cubicBezTo>
                  <a:pt x="1168400" y="668867"/>
                  <a:pt x="1156758" y="638175"/>
                  <a:pt x="1193800" y="609600"/>
                </a:cubicBezTo>
                <a:cubicBezTo>
                  <a:pt x="1230842" y="581025"/>
                  <a:pt x="1313392" y="586317"/>
                  <a:pt x="1365250" y="552450"/>
                </a:cubicBezTo>
                <a:cubicBezTo>
                  <a:pt x="1417108" y="518583"/>
                  <a:pt x="1472142" y="447675"/>
                  <a:pt x="1504950" y="406400"/>
                </a:cubicBezTo>
                <a:cubicBezTo>
                  <a:pt x="1537758" y="365125"/>
                  <a:pt x="1525058" y="364067"/>
                  <a:pt x="1562100" y="304800"/>
                </a:cubicBezTo>
                <a:cubicBezTo>
                  <a:pt x="1599142" y="245533"/>
                  <a:pt x="1691217" y="101600"/>
                  <a:pt x="1727200" y="50800"/>
                </a:cubicBezTo>
                <a:cubicBezTo>
                  <a:pt x="1763183" y="0"/>
                  <a:pt x="1770591" y="0"/>
                  <a:pt x="1778000" y="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6" name="Forme libre : forme 25">
            <a:extLst>
              <a:ext uri="{FF2B5EF4-FFF2-40B4-BE49-F238E27FC236}">
                <a16:creationId xmlns:a16="http://schemas.microsoft.com/office/drawing/2014/main" id="{7A9A74E1-9B0A-4C34-997F-C5190D90E1F4}"/>
              </a:ext>
            </a:extLst>
          </p:cNvPr>
          <p:cNvSpPr/>
          <p:nvPr/>
        </p:nvSpPr>
        <p:spPr>
          <a:xfrm>
            <a:off x="5359400" y="1949450"/>
            <a:ext cx="901700" cy="1136650"/>
          </a:xfrm>
          <a:custGeom>
            <a:avLst/>
            <a:gdLst>
              <a:gd name="connsiteX0" fmla="*/ 901700 w 901700"/>
              <a:gd name="connsiteY0" fmla="*/ 0 h 1136650"/>
              <a:gd name="connsiteX1" fmla="*/ 781050 w 901700"/>
              <a:gd name="connsiteY1" fmla="*/ 146050 h 1136650"/>
              <a:gd name="connsiteX2" fmla="*/ 469900 w 901700"/>
              <a:gd name="connsiteY2" fmla="*/ 355600 h 1136650"/>
              <a:gd name="connsiteX3" fmla="*/ 203200 w 901700"/>
              <a:gd name="connsiteY3" fmla="*/ 514350 h 1136650"/>
              <a:gd name="connsiteX4" fmla="*/ 139700 w 901700"/>
              <a:gd name="connsiteY4" fmla="*/ 685800 h 1136650"/>
              <a:gd name="connsiteX5" fmla="*/ 88900 w 901700"/>
              <a:gd name="connsiteY5" fmla="*/ 869950 h 1136650"/>
              <a:gd name="connsiteX6" fmla="*/ 0 w 901700"/>
              <a:gd name="connsiteY6" fmla="*/ 1136650 h 1136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01700" h="1136650">
                <a:moveTo>
                  <a:pt x="901700" y="0"/>
                </a:moveTo>
                <a:cubicBezTo>
                  <a:pt x="877358" y="43391"/>
                  <a:pt x="853017" y="86783"/>
                  <a:pt x="781050" y="146050"/>
                </a:cubicBezTo>
                <a:cubicBezTo>
                  <a:pt x="709083" y="205317"/>
                  <a:pt x="469900" y="355600"/>
                  <a:pt x="469900" y="355600"/>
                </a:cubicBezTo>
                <a:cubicBezTo>
                  <a:pt x="373592" y="416983"/>
                  <a:pt x="258233" y="459317"/>
                  <a:pt x="203200" y="514350"/>
                </a:cubicBezTo>
                <a:cubicBezTo>
                  <a:pt x="148167" y="569383"/>
                  <a:pt x="158750" y="626533"/>
                  <a:pt x="139700" y="685800"/>
                </a:cubicBezTo>
                <a:cubicBezTo>
                  <a:pt x="120650" y="745067"/>
                  <a:pt x="112183" y="794808"/>
                  <a:pt x="88900" y="869950"/>
                </a:cubicBezTo>
                <a:cubicBezTo>
                  <a:pt x="65617" y="945092"/>
                  <a:pt x="32808" y="1040871"/>
                  <a:pt x="0" y="113665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2" name="Forme libre : forme 31">
            <a:extLst>
              <a:ext uri="{FF2B5EF4-FFF2-40B4-BE49-F238E27FC236}">
                <a16:creationId xmlns:a16="http://schemas.microsoft.com/office/drawing/2014/main" id="{6ED083DC-0EC6-4148-8B33-6AEB634D54E8}"/>
              </a:ext>
            </a:extLst>
          </p:cNvPr>
          <p:cNvSpPr/>
          <p:nvPr/>
        </p:nvSpPr>
        <p:spPr>
          <a:xfrm>
            <a:off x="5286375" y="4826000"/>
            <a:ext cx="422275" cy="358775"/>
          </a:xfrm>
          <a:custGeom>
            <a:avLst/>
            <a:gdLst>
              <a:gd name="connsiteX0" fmla="*/ 0 w 422275"/>
              <a:gd name="connsiteY0" fmla="*/ 358775 h 358775"/>
              <a:gd name="connsiteX1" fmla="*/ 276225 w 422275"/>
              <a:gd name="connsiteY1" fmla="*/ 161925 h 358775"/>
              <a:gd name="connsiteX2" fmla="*/ 422275 w 422275"/>
              <a:gd name="connsiteY2" fmla="*/ 0 h 358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22275" h="358775">
                <a:moveTo>
                  <a:pt x="0" y="358775"/>
                </a:moveTo>
                <a:cubicBezTo>
                  <a:pt x="102923" y="290248"/>
                  <a:pt x="205846" y="221721"/>
                  <a:pt x="276225" y="161925"/>
                </a:cubicBezTo>
                <a:cubicBezTo>
                  <a:pt x="346604" y="102129"/>
                  <a:pt x="384439" y="51064"/>
                  <a:pt x="422275" y="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4" name="Forme libre : forme 33">
            <a:extLst>
              <a:ext uri="{FF2B5EF4-FFF2-40B4-BE49-F238E27FC236}">
                <a16:creationId xmlns:a16="http://schemas.microsoft.com/office/drawing/2014/main" id="{5762933B-4840-49D9-81F9-09DEB9F69A78}"/>
              </a:ext>
            </a:extLst>
          </p:cNvPr>
          <p:cNvSpPr/>
          <p:nvPr/>
        </p:nvSpPr>
        <p:spPr>
          <a:xfrm>
            <a:off x="5492750" y="5953125"/>
            <a:ext cx="12700" cy="257175"/>
          </a:xfrm>
          <a:custGeom>
            <a:avLst/>
            <a:gdLst>
              <a:gd name="connsiteX0" fmla="*/ 12700 w 12700"/>
              <a:gd name="connsiteY0" fmla="*/ 0 h 257175"/>
              <a:gd name="connsiteX1" fmla="*/ 0 w 12700"/>
              <a:gd name="connsiteY1" fmla="*/ 257175 h 257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2700" h="257175">
                <a:moveTo>
                  <a:pt x="12700" y="0"/>
                </a:moveTo>
                <a:lnTo>
                  <a:pt x="0" y="257175"/>
                </a:ln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5" name="Forme libre : forme 34">
            <a:extLst>
              <a:ext uri="{FF2B5EF4-FFF2-40B4-BE49-F238E27FC236}">
                <a16:creationId xmlns:a16="http://schemas.microsoft.com/office/drawing/2014/main" id="{043BC54E-1889-4104-91EC-461FB497001C}"/>
              </a:ext>
            </a:extLst>
          </p:cNvPr>
          <p:cNvSpPr/>
          <p:nvPr/>
        </p:nvSpPr>
        <p:spPr>
          <a:xfrm>
            <a:off x="5528250" y="5241926"/>
            <a:ext cx="183575" cy="330200"/>
          </a:xfrm>
          <a:custGeom>
            <a:avLst/>
            <a:gdLst>
              <a:gd name="connsiteX0" fmla="*/ 183575 w 183575"/>
              <a:gd name="connsiteY0" fmla="*/ 0 h 327025"/>
              <a:gd name="connsiteX1" fmla="*/ 34350 w 183575"/>
              <a:gd name="connsiteY1" fmla="*/ 234950 h 327025"/>
              <a:gd name="connsiteX2" fmla="*/ 5775 w 183575"/>
              <a:gd name="connsiteY2" fmla="*/ 298450 h 327025"/>
              <a:gd name="connsiteX3" fmla="*/ 120075 w 183575"/>
              <a:gd name="connsiteY3" fmla="*/ 327025 h 327025"/>
              <a:gd name="connsiteX0" fmla="*/ 183575 w 183575"/>
              <a:gd name="connsiteY0" fmla="*/ 0 h 330200"/>
              <a:gd name="connsiteX1" fmla="*/ 34350 w 183575"/>
              <a:gd name="connsiteY1" fmla="*/ 234950 h 330200"/>
              <a:gd name="connsiteX2" fmla="*/ 5775 w 183575"/>
              <a:gd name="connsiteY2" fmla="*/ 298450 h 330200"/>
              <a:gd name="connsiteX3" fmla="*/ 129600 w 183575"/>
              <a:gd name="connsiteY3" fmla="*/ 330200 h 330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3575" h="330200">
                <a:moveTo>
                  <a:pt x="183575" y="0"/>
                </a:moveTo>
                <a:cubicBezTo>
                  <a:pt x="123779" y="92604"/>
                  <a:pt x="63983" y="185208"/>
                  <a:pt x="34350" y="234950"/>
                </a:cubicBezTo>
                <a:cubicBezTo>
                  <a:pt x="4717" y="284692"/>
                  <a:pt x="-8513" y="283104"/>
                  <a:pt x="5775" y="298450"/>
                </a:cubicBezTo>
                <a:cubicBezTo>
                  <a:pt x="20062" y="313796"/>
                  <a:pt x="79593" y="323585"/>
                  <a:pt x="129600" y="33020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9" name="Forme libre : forme 38">
            <a:extLst>
              <a:ext uri="{FF2B5EF4-FFF2-40B4-BE49-F238E27FC236}">
                <a16:creationId xmlns:a16="http://schemas.microsoft.com/office/drawing/2014/main" id="{9F784947-8CBA-4DDF-A906-A82B90FD3C12}"/>
              </a:ext>
            </a:extLst>
          </p:cNvPr>
          <p:cNvSpPr/>
          <p:nvPr/>
        </p:nvSpPr>
        <p:spPr>
          <a:xfrm>
            <a:off x="9004300" y="5702300"/>
            <a:ext cx="1276350" cy="1162050"/>
          </a:xfrm>
          <a:custGeom>
            <a:avLst/>
            <a:gdLst>
              <a:gd name="connsiteX0" fmla="*/ 1276350 w 1276350"/>
              <a:gd name="connsiteY0" fmla="*/ 0 h 1162050"/>
              <a:gd name="connsiteX1" fmla="*/ 1028700 w 1276350"/>
              <a:gd name="connsiteY1" fmla="*/ 152400 h 1162050"/>
              <a:gd name="connsiteX2" fmla="*/ 406400 w 1276350"/>
              <a:gd name="connsiteY2" fmla="*/ 704850 h 1162050"/>
              <a:gd name="connsiteX3" fmla="*/ 82550 w 1276350"/>
              <a:gd name="connsiteY3" fmla="*/ 1041400 h 1162050"/>
              <a:gd name="connsiteX4" fmla="*/ 0 w 1276350"/>
              <a:gd name="connsiteY4" fmla="*/ 1162050 h 1162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76350" h="1162050">
                <a:moveTo>
                  <a:pt x="1276350" y="0"/>
                </a:moveTo>
                <a:cubicBezTo>
                  <a:pt x="1225021" y="17462"/>
                  <a:pt x="1173692" y="34925"/>
                  <a:pt x="1028700" y="152400"/>
                </a:cubicBezTo>
                <a:cubicBezTo>
                  <a:pt x="883708" y="269875"/>
                  <a:pt x="564092" y="556683"/>
                  <a:pt x="406400" y="704850"/>
                </a:cubicBezTo>
                <a:cubicBezTo>
                  <a:pt x="248708" y="853017"/>
                  <a:pt x="150283" y="965200"/>
                  <a:pt x="82550" y="1041400"/>
                </a:cubicBezTo>
                <a:cubicBezTo>
                  <a:pt x="14817" y="1117600"/>
                  <a:pt x="7408" y="1139825"/>
                  <a:pt x="0" y="1162050"/>
                </a:cubicBezTo>
              </a:path>
            </a:pathLst>
          </a:cu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86" name="Forme libre : forme 85">
            <a:extLst>
              <a:ext uri="{FF2B5EF4-FFF2-40B4-BE49-F238E27FC236}">
                <a16:creationId xmlns:a16="http://schemas.microsoft.com/office/drawing/2014/main" id="{9BC2CEB2-1135-4D39-B39A-9BA4BADD7946}"/>
              </a:ext>
            </a:extLst>
          </p:cNvPr>
          <p:cNvSpPr/>
          <p:nvPr/>
        </p:nvSpPr>
        <p:spPr>
          <a:xfrm>
            <a:off x="9016931" y="5695950"/>
            <a:ext cx="1276350" cy="1162050"/>
          </a:xfrm>
          <a:custGeom>
            <a:avLst/>
            <a:gdLst>
              <a:gd name="connsiteX0" fmla="*/ 1276350 w 1276350"/>
              <a:gd name="connsiteY0" fmla="*/ 0 h 1162050"/>
              <a:gd name="connsiteX1" fmla="*/ 1028700 w 1276350"/>
              <a:gd name="connsiteY1" fmla="*/ 152400 h 1162050"/>
              <a:gd name="connsiteX2" fmla="*/ 406400 w 1276350"/>
              <a:gd name="connsiteY2" fmla="*/ 704850 h 1162050"/>
              <a:gd name="connsiteX3" fmla="*/ 82550 w 1276350"/>
              <a:gd name="connsiteY3" fmla="*/ 1041400 h 1162050"/>
              <a:gd name="connsiteX4" fmla="*/ 0 w 1276350"/>
              <a:gd name="connsiteY4" fmla="*/ 1162050 h 1162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76350" h="1162050">
                <a:moveTo>
                  <a:pt x="1276350" y="0"/>
                </a:moveTo>
                <a:cubicBezTo>
                  <a:pt x="1225021" y="17462"/>
                  <a:pt x="1173692" y="34925"/>
                  <a:pt x="1028700" y="152400"/>
                </a:cubicBezTo>
                <a:cubicBezTo>
                  <a:pt x="883708" y="269875"/>
                  <a:pt x="564092" y="556683"/>
                  <a:pt x="406400" y="704850"/>
                </a:cubicBezTo>
                <a:cubicBezTo>
                  <a:pt x="248708" y="853017"/>
                  <a:pt x="150283" y="965200"/>
                  <a:pt x="82550" y="1041400"/>
                </a:cubicBezTo>
                <a:cubicBezTo>
                  <a:pt x="14817" y="1117600"/>
                  <a:pt x="7408" y="1139825"/>
                  <a:pt x="0" y="1162050"/>
                </a:cubicBezTo>
              </a:path>
            </a:pathLst>
          </a:custGeom>
          <a:noFill/>
          <a:ln w="22225">
            <a:solidFill>
              <a:schemeClr val="bg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55" name="Ellipse 54">
            <a:extLst>
              <a:ext uri="{FF2B5EF4-FFF2-40B4-BE49-F238E27FC236}">
                <a16:creationId xmlns:a16="http://schemas.microsoft.com/office/drawing/2014/main" id="{0613EE4E-1534-4E8B-A8A4-AC877E6843D5}"/>
              </a:ext>
            </a:extLst>
          </p:cNvPr>
          <p:cNvSpPr/>
          <p:nvPr/>
        </p:nvSpPr>
        <p:spPr>
          <a:xfrm>
            <a:off x="9292852" y="5487143"/>
            <a:ext cx="742267" cy="695325"/>
          </a:xfrm>
          <a:prstGeom prst="ellipse">
            <a:avLst/>
          </a:prstGeom>
          <a:solidFill>
            <a:schemeClr val="accent2"/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 dirty="0"/>
          </a:p>
        </p:txBody>
      </p:sp>
      <p:sp>
        <p:nvSpPr>
          <p:cNvPr id="59" name="ZoneTexte 58">
            <a:extLst>
              <a:ext uri="{FF2B5EF4-FFF2-40B4-BE49-F238E27FC236}">
                <a16:creationId xmlns:a16="http://schemas.microsoft.com/office/drawing/2014/main" id="{4630EB21-FD0B-452F-820D-CAB2EC8CABFB}"/>
              </a:ext>
            </a:extLst>
          </p:cNvPr>
          <p:cNvSpPr txBox="1"/>
          <p:nvPr/>
        </p:nvSpPr>
        <p:spPr>
          <a:xfrm>
            <a:off x="9134528" y="5650958"/>
            <a:ext cx="109643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000" b="1" dirty="0">
                <a:solidFill>
                  <a:schemeClr val="bg1"/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Marche-en-Famenne</a:t>
            </a:r>
            <a:endParaRPr lang="fr-BE" sz="1000" b="1" dirty="0">
              <a:solidFill>
                <a:schemeClr val="bg1"/>
              </a:solidFill>
              <a:latin typeface="Aharoni" panose="02010803020104030203" pitchFamily="2" charset="-79"/>
              <a:cs typeface="Aharoni" panose="02010803020104030203" pitchFamily="2" charset="-79"/>
            </a:endParaRPr>
          </a:p>
        </p:txBody>
      </p:sp>
      <p:sp>
        <p:nvSpPr>
          <p:cNvPr id="87" name="Forme libre : forme 86">
            <a:extLst>
              <a:ext uri="{FF2B5EF4-FFF2-40B4-BE49-F238E27FC236}">
                <a16:creationId xmlns:a16="http://schemas.microsoft.com/office/drawing/2014/main" id="{0BEA71B8-D286-4921-BEE9-40E4E94BA74D}"/>
              </a:ext>
            </a:extLst>
          </p:cNvPr>
          <p:cNvSpPr>
            <a:spLocks noChangeAspect="1"/>
          </p:cNvSpPr>
          <p:nvPr/>
        </p:nvSpPr>
        <p:spPr>
          <a:xfrm>
            <a:off x="2413136" y="870695"/>
            <a:ext cx="2232134" cy="6115251"/>
          </a:xfrm>
          <a:custGeom>
            <a:avLst/>
            <a:gdLst>
              <a:gd name="connsiteX0" fmla="*/ 67451 w 667823"/>
              <a:gd name="connsiteY0" fmla="*/ 0 h 1894400"/>
              <a:gd name="connsiteX1" fmla="*/ 16651 w 667823"/>
              <a:gd name="connsiteY1" fmla="*/ 111125 h 1894400"/>
              <a:gd name="connsiteX2" fmla="*/ 48401 w 667823"/>
              <a:gd name="connsiteY2" fmla="*/ 200025 h 1894400"/>
              <a:gd name="connsiteX3" fmla="*/ 111901 w 667823"/>
              <a:gd name="connsiteY3" fmla="*/ 279400 h 1894400"/>
              <a:gd name="connsiteX4" fmla="*/ 73801 w 667823"/>
              <a:gd name="connsiteY4" fmla="*/ 492125 h 1894400"/>
              <a:gd name="connsiteX5" fmla="*/ 86501 w 667823"/>
              <a:gd name="connsiteY5" fmla="*/ 581025 h 1894400"/>
              <a:gd name="connsiteX6" fmla="*/ 64276 w 667823"/>
              <a:gd name="connsiteY6" fmla="*/ 654050 h 1894400"/>
              <a:gd name="connsiteX7" fmla="*/ 76976 w 667823"/>
              <a:gd name="connsiteY7" fmla="*/ 736600 h 1894400"/>
              <a:gd name="connsiteX8" fmla="*/ 776 w 667823"/>
              <a:gd name="connsiteY8" fmla="*/ 781050 h 1894400"/>
              <a:gd name="connsiteX9" fmla="*/ 38876 w 667823"/>
              <a:gd name="connsiteY9" fmla="*/ 838200 h 1894400"/>
              <a:gd name="connsiteX10" fmla="*/ 61101 w 667823"/>
              <a:gd name="connsiteY10" fmla="*/ 914400 h 1894400"/>
              <a:gd name="connsiteX11" fmla="*/ 102376 w 667823"/>
              <a:gd name="connsiteY11" fmla="*/ 1019175 h 1894400"/>
              <a:gd name="connsiteX12" fmla="*/ 121426 w 667823"/>
              <a:gd name="connsiteY12" fmla="*/ 1041400 h 1894400"/>
              <a:gd name="connsiteX13" fmla="*/ 140476 w 667823"/>
              <a:gd name="connsiteY13" fmla="*/ 1139825 h 1894400"/>
              <a:gd name="connsiteX14" fmla="*/ 143651 w 667823"/>
              <a:gd name="connsiteY14" fmla="*/ 1219200 h 1894400"/>
              <a:gd name="connsiteX15" fmla="*/ 165876 w 667823"/>
              <a:gd name="connsiteY15" fmla="*/ 1308100 h 1894400"/>
              <a:gd name="connsiteX16" fmla="*/ 248426 w 667823"/>
              <a:gd name="connsiteY16" fmla="*/ 1504950 h 1894400"/>
              <a:gd name="connsiteX17" fmla="*/ 194451 w 667823"/>
              <a:gd name="connsiteY17" fmla="*/ 1552575 h 1894400"/>
              <a:gd name="connsiteX18" fmla="*/ 159526 w 667823"/>
              <a:gd name="connsiteY18" fmla="*/ 1606550 h 1894400"/>
              <a:gd name="connsiteX19" fmla="*/ 248426 w 667823"/>
              <a:gd name="connsiteY19" fmla="*/ 1704975 h 1894400"/>
              <a:gd name="connsiteX20" fmla="*/ 308751 w 667823"/>
              <a:gd name="connsiteY20" fmla="*/ 1704975 h 1894400"/>
              <a:gd name="connsiteX21" fmla="*/ 397651 w 667823"/>
              <a:gd name="connsiteY21" fmla="*/ 1682750 h 1894400"/>
              <a:gd name="connsiteX22" fmla="*/ 480201 w 667823"/>
              <a:gd name="connsiteY22" fmla="*/ 1752600 h 1894400"/>
              <a:gd name="connsiteX23" fmla="*/ 502426 w 667823"/>
              <a:gd name="connsiteY23" fmla="*/ 1838325 h 1894400"/>
              <a:gd name="connsiteX24" fmla="*/ 604026 w 667823"/>
              <a:gd name="connsiteY24" fmla="*/ 1809750 h 1894400"/>
              <a:gd name="connsiteX25" fmla="*/ 661176 w 667823"/>
              <a:gd name="connsiteY25" fmla="*/ 1885950 h 1894400"/>
              <a:gd name="connsiteX26" fmla="*/ 664351 w 667823"/>
              <a:gd name="connsiteY26" fmla="*/ 1889125 h 1894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667823" h="1894400">
                <a:moveTo>
                  <a:pt x="67451" y="0"/>
                </a:moveTo>
                <a:cubicBezTo>
                  <a:pt x="43638" y="38894"/>
                  <a:pt x="19826" y="77788"/>
                  <a:pt x="16651" y="111125"/>
                </a:cubicBezTo>
                <a:cubicBezTo>
                  <a:pt x="13476" y="144462"/>
                  <a:pt x="32526" y="171979"/>
                  <a:pt x="48401" y="200025"/>
                </a:cubicBezTo>
                <a:cubicBezTo>
                  <a:pt x="64276" y="228071"/>
                  <a:pt x="107668" y="230717"/>
                  <a:pt x="111901" y="279400"/>
                </a:cubicBezTo>
                <a:cubicBezTo>
                  <a:pt x="116134" y="328083"/>
                  <a:pt x="78034" y="441854"/>
                  <a:pt x="73801" y="492125"/>
                </a:cubicBezTo>
                <a:cubicBezTo>
                  <a:pt x="69568" y="542396"/>
                  <a:pt x="88088" y="554038"/>
                  <a:pt x="86501" y="581025"/>
                </a:cubicBezTo>
                <a:cubicBezTo>
                  <a:pt x="84914" y="608012"/>
                  <a:pt x="65863" y="628121"/>
                  <a:pt x="64276" y="654050"/>
                </a:cubicBezTo>
                <a:cubicBezTo>
                  <a:pt x="62688" y="679979"/>
                  <a:pt x="87559" y="715433"/>
                  <a:pt x="76976" y="736600"/>
                </a:cubicBezTo>
                <a:cubicBezTo>
                  <a:pt x="66393" y="757767"/>
                  <a:pt x="7126" y="764117"/>
                  <a:pt x="776" y="781050"/>
                </a:cubicBezTo>
                <a:cubicBezTo>
                  <a:pt x="-5574" y="797983"/>
                  <a:pt x="28822" y="815975"/>
                  <a:pt x="38876" y="838200"/>
                </a:cubicBezTo>
                <a:cubicBezTo>
                  <a:pt x="48930" y="860425"/>
                  <a:pt x="50518" y="884238"/>
                  <a:pt x="61101" y="914400"/>
                </a:cubicBezTo>
                <a:cubicBezTo>
                  <a:pt x="71684" y="944563"/>
                  <a:pt x="92322" y="998008"/>
                  <a:pt x="102376" y="1019175"/>
                </a:cubicBezTo>
                <a:cubicBezTo>
                  <a:pt x="112430" y="1040342"/>
                  <a:pt x="115076" y="1021292"/>
                  <a:pt x="121426" y="1041400"/>
                </a:cubicBezTo>
                <a:cubicBezTo>
                  <a:pt x="127776" y="1061508"/>
                  <a:pt x="136772" y="1110192"/>
                  <a:pt x="140476" y="1139825"/>
                </a:cubicBezTo>
                <a:cubicBezTo>
                  <a:pt x="144180" y="1169458"/>
                  <a:pt x="139418" y="1191154"/>
                  <a:pt x="143651" y="1219200"/>
                </a:cubicBezTo>
                <a:cubicBezTo>
                  <a:pt x="147884" y="1247246"/>
                  <a:pt x="148414" y="1260475"/>
                  <a:pt x="165876" y="1308100"/>
                </a:cubicBezTo>
                <a:cubicBezTo>
                  <a:pt x="183339" y="1355725"/>
                  <a:pt x="243664" y="1464204"/>
                  <a:pt x="248426" y="1504950"/>
                </a:cubicBezTo>
                <a:cubicBezTo>
                  <a:pt x="253188" y="1545696"/>
                  <a:pt x="209268" y="1535642"/>
                  <a:pt x="194451" y="1552575"/>
                </a:cubicBezTo>
                <a:cubicBezTo>
                  <a:pt x="179634" y="1569508"/>
                  <a:pt x="150530" y="1581150"/>
                  <a:pt x="159526" y="1606550"/>
                </a:cubicBezTo>
                <a:cubicBezTo>
                  <a:pt x="168522" y="1631950"/>
                  <a:pt x="223555" y="1688571"/>
                  <a:pt x="248426" y="1704975"/>
                </a:cubicBezTo>
                <a:cubicBezTo>
                  <a:pt x="273297" y="1721379"/>
                  <a:pt x="283880" y="1708679"/>
                  <a:pt x="308751" y="1704975"/>
                </a:cubicBezTo>
                <a:cubicBezTo>
                  <a:pt x="333622" y="1701271"/>
                  <a:pt x="369076" y="1674812"/>
                  <a:pt x="397651" y="1682750"/>
                </a:cubicBezTo>
                <a:cubicBezTo>
                  <a:pt x="426226" y="1690688"/>
                  <a:pt x="462739" y="1726671"/>
                  <a:pt x="480201" y="1752600"/>
                </a:cubicBezTo>
                <a:cubicBezTo>
                  <a:pt x="497663" y="1778529"/>
                  <a:pt x="481789" y="1828800"/>
                  <a:pt x="502426" y="1838325"/>
                </a:cubicBezTo>
                <a:cubicBezTo>
                  <a:pt x="523063" y="1847850"/>
                  <a:pt x="577568" y="1801812"/>
                  <a:pt x="604026" y="1809750"/>
                </a:cubicBezTo>
                <a:cubicBezTo>
                  <a:pt x="630484" y="1817688"/>
                  <a:pt x="661176" y="1885950"/>
                  <a:pt x="661176" y="1885950"/>
                </a:cubicBezTo>
                <a:cubicBezTo>
                  <a:pt x="671230" y="1899179"/>
                  <a:pt x="667790" y="1894152"/>
                  <a:pt x="664351" y="1889125"/>
                </a:cubicBezTo>
              </a:path>
            </a:pathLst>
          </a:custGeom>
          <a:noFill/>
          <a:ln w="25400">
            <a:solidFill>
              <a:schemeClr val="tx1"/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91" name="Forme libre : forme 90">
            <a:extLst>
              <a:ext uri="{FF2B5EF4-FFF2-40B4-BE49-F238E27FC236}">
                <a16:creationId xmlns:a16="http://schemas.microsoft.com/office/drawing/2014/main" id="{C5038E67-EDD3-465A-824D-481BD74D188B}"/>
              </a:ext>
            </a:extLst>
          </p:cNvPr>
          <p:cNvSpPr>
            <a:spLocks noChangeAspect="1"/>
          </p:cNvSpPr>
          <p:nvPr/>
        </p:nvSpPr>
        <p:spPr>
          <a:xfrm>
            <a:off x="2410326" y="879608"/>
            <a:ext cx="2232134" cy="6115251"/>
          </a:xfrm>
          <a:custGeom>
            <a:avLst/>
            <a:gdLst>
              <a:gd name="connsiteX0" fmla="*/ 67451 w 667823"/>
              <a:gd name="connsiteY0" fmla="*/ 0 h 1894400"/>
              <a:gd name="connsiteX1" fmla="*/ 16651 w 667823"/>
              <a:gd name="connsiteY1" fmla="*/ 111125 h 1894400"/>
              <a:gd name="connsiteX2" fmla="*/ 48401 w 667823"/>
              <a:gd name="connsiteY2" fmla="*/ 200025 h 1894400"/>
              <a:gd name="connsiteX3" fmla="*/ 111901 w 667823"/>
              <a:gd name="connsiteY3" fmla="*/ 279400 h 1894400"/>
              <a:gd name="connsiteX4" fmla="*/ 73801 w 667823"/>
              <a:gd name="connsiteY4" fmla="*/ 492125 h 1894400"/>
              <a:gd name="connsiteX5" fmla="*/ 86501 w 667823"/>
              <a:gd name="connsiteY5" fmla="*/ 581025 h 1894400"/>
              <a:gd name="connsiteX6" fmla="*/ 64276 w 667823"/>
              <a:gd name="connsiteY6" fmla="*/ 654050 h 1894400"/>
              <a:gd name="connsiteX7" fmla="*/ 76976 w 667823"/>
              <a:gd name="connsiteY7" fmla="*/ 736600 h 1894400"/>
              <a:gd name="connsiteX8" fmla="*/ 776 w 667823"/>
              <a:gd name="connsiteY8" fmla="*/ 781050 h 1894400"/>
              <a:gd name="connsiteX9" fmla="*/ 38876 w 667823"/>
              <a:gd name="connsiteY9" fmla="*/ 838200 h 1894400"/>
              <a:gd name="connsiteX10" fmla="*/ 61101 w 667823"/>
              <a:gd name="connsiteY10" fmla="*/ 914400 h 1894400"/>
              <a:gd name="connsiteX11" fmla="*/ 102376 w 667823"/>
              <a:gd name="connsiteY11" fmla="*/ 1019175 h 1894400"/>
              <a:gd name="connsiteX12" fmla="*/ 121426 w 667823"/>
              <a:gd name="connsiteY12" fmla="*/ 1041400 h 1894400"/>
              <a:gd name="connsiteX13" fmla="*/ 140476 w 667823"/>
              <a:gd name="connsiteY13" fmla="*/ 1139825 h 1894400"/>
              <a:gd name="connsiteX14" fmla="*/ 143651 w 667823"/>
              <a:gd name="connsiteY14" fmla="*/ 1219200 h 1894400"/>
              <a:gd name="connsiteX15" fmla="*/ 165876 w 667823"/>
              <a:gd name="connsiteY15" fmla="*/ 1308100 h 1894400"/>
              <a:gd name="connsiteX16" fmla="*/ 248426 w 667823"/>
              <a:gd name="connsiteY16" fmla="*/ 1504950 h 1894400"/>
              <a:gd name="connsiteX17" fmla="*/ 194451 w 667823"/>
              <a:gd name="connsiteY17" fmla="*/ 1552575 h 1894400"/>
              <a:gd name="connsiteX18" fmla="*/ 159526 w 667823"/>
              <a:gd name="connsiteY18" fmla="*/ 1606550 h 1894400"/>
              <a:gd name="connsiteX19" fmla="*/ 248426 w 667823"/>
              <a:gd name="connsiteY19" fmla="*/ 1704975 h 1894400"/>
              <a:gd name="connsiteX20" fmla="*/ 308751 w 667823"/>
              <a:gd name="connsiteY20" fmla="*/ 1704975 h 1894400"/>
              <a:gd name="connsiteX21" fmla="*/ 397651 w 667823"/>
              <a:gd name="connsiteY21" fmla="*/ 1682750 h 1894400"/>
              <a:gd name="connsiteX22" fmla="*/ 480201 w 667823"/>
              <a:gd name="connsiteY22" fmla="*/ 1752600 h 1894400"/>
              <a:gd name="connsiteX23" fmla="*/ 502426 w 667823"/>
              <a:gd name="connsiteY23" fmla="*/ 1838325 h 1894400"/>
              <a:gd name="connsiteX24" fmla="*/ 604026 w 667823"/>
              <a:gd name="connsiteY24" fmla="*/ 1809750 h 1894400"/>
              <a:gd name="connsiteX25" fmla="*/ 661176 w 667823"/>
              <a:gd name="connsiteY25" fmla="*/ 1885950 h 1894400"/>
              <a:gd name="connsiteX26" fmla="*/ 664351 w 667823"/>
              <a:gd name="connsiteY26" fmla="*/ 1889125 h 1894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667823" h="1894400">
                <a:moveTo>
                  <a:pt x="67451" y="0"/>
                </a:moveTo>
                <a:cubicBezTo>
                  <a:pt x="43638" y="38894"/>
                  <a:pt x="19826" y="77788"/>
                  <a:pt x="16651" y="111125"/>
                </a:cubicBezTo>
                <a:cubicBezTo>
                  <a:pt x="13476" y="144462"/>
                  <a:pt x="32526" y="171979"/>
                  <a:pt x="48401" y="200025"/>
                </a:cubicBezTo>
                <a:cubicBezTo>
                  <a:pt x="64276" y="228071"/>
                  <a:pt x="107668" y="230717"/>
                  <a:pt x="111901" y="279400"/>
                </a:cubicBezTo>
                <a:cubicBezTo>
                  <a:pt x="116134" y="328083"/>
                  <a:pt x="78034" y="441854"/>
                  <a:pt x="73801" y="492125"/>
                </a:cubicBezTo>
                <a:cubicBezTo>
                  <a:pt x="69568" y="542396"/>
                  <a:pt x="88088" y="554038"/>
                  <a:pt x="86501" y="581025"/>
                </a:cubicBezTo>
                <a:cubicBezTo>
                  <a:pt x="84914" y="608012"/>
                  <a:pt x="65863" y="628121"/>
                  <a:pt x="64276" y="654050"/>
                </a:cubicBezTo>
                <a:cubicBezTo>
                  <a:pt x="62688" y="679979"/>
                  <a:pt x="87559" y="715433"/>
                  <a:pt x="76976" y="736600"/>
                </a:cubicBezTo>
                <a:cubicBezTo>
                  <a:pt x="66393" y="757767"/>
                  <a:pt x="7126" y="764117"/>
                  <a:pt x="776" y="781050"/>
                </a:cubicBezTo>
                <a:cubicBezTo>
                  <a:pt x="-5574" y="797983"/>
                  <a:pt x="28822" y="815975"/>
                  <a:pt x="38876" y="838200"/>
                </a:cubicBezTo>
                <a:cubicBezTo>
                  <a:pt x="48930" y="860425"/>
                  <a:pt x="50518" y="884238"/>
                  <a:pt x="61101" y="914400"/>
                </a:cubicBezTo>
                <a:cubicBezTo>
                  <a:pt x="71684" y="944563"/>
                  <a:pt x="92322" y="998008"/>
                  <a:pt x="102376" y="1019175"/>
                </a:cubicBezTo>
                <a:cubicBezTo>
                  <a:pt x="112430" y="1040342"/>
                  <a:pt x="115076" y="1021292"/>
                  <a:pt x="121426" y="1041400"/>
                </a:cubicBezTo>
                <a:cubicBezTo>
                  <a:pt x="127776" y="1061508"/>
                  <a:pt x="136772" y="1110192"/>
                  <a:pt x="140476" y="1139825"/>
                </a:cubicBezTo>
                <a:cubicBezTo>
                  <a:pt x="144180" y="1169458"/>
                  <a:pt x="139418" y="1191154"/>
                  <a:pt x="143651" y="1219200"/>
                </a:cubicBezTo>
                <a:cubicBezTo>
                  <a:pt x="147884" y="1247246"/>
                  <a:pt x="148414" y="1260475"/>
                  <a:pt x="165876" y="1308100"/>
                </a:cubicBezTo>
                <a:cubicBezTo>
                  <a:pt x="183339" y="1355725"/>
                  <a:pt x="243664" y="1464204"/>
                  <a:pt x="248426" y="1504950"/>
                </a:cubicBezTo>
                <a:cubicBezTo>
                  <a:pt x="253188" y="1545696"/>
                  <a:pt x="209268" y="1535642"/>
                  <a:pt x="194451" y="1552575"/>
                </a:cubicBezTo>
                <a:cubicBezTo>
                  <a:pt x="179634" y="1569508"/>
                  <a:pt x="150530" y="1581150"/>
                  <a:pt x="159526" y="1606550"/>
                </a:cubicBezTo>
                <a:cubicBezTo>
                  <a:pt x="168522" y="1631950"/>
                  <a:pt x="223555" y="1688571"/>
                  <a:pt x="248426" y="1704975"/>
                </a:cubicBezTo>
                <a:cubicBezTo>
                  <a:pt x="273297" y="1721379"/>
                  <a:pt x="283880" y="1708679"/>
                  <a:pt x="308751" y="1704975"/>
                </a:cubicBezTo>
                <a:cubicBezTo>
                  <a:pt x="333622" y="1701271"/>
                  <a:pt x="369076" y="1674812"/>
                  <a:pt x="397651" y="1682750"/>
                </a:cubicBezTo>
                <a:cubicBezTo>
                  <a:pt x="426226" y="1690688"/>
                  <a:pt x="462739" y="1726671"/>
                  <a:pt x="480201" y="1752600"/>
                </a:cubicBezTo>
                <a:cubicBezTo>
                  <a:pt x="497663" y="1778529"/>
                  <a:pt x="481789" y="1828800"/>
                  <a:pt x="502426" y="1838325"/>
                </a:cubicBezTo>
                <a:cubicBezTo>
                  <a:pt x="523063" y="1847850"/>
                  <a:pt x="577568" y="1801812"/>
                  <a:pt x="604026" y="1809750"/>
                </a:cubicBezTo>
                <a:cubicBezTo>
                  <a:pt x="630484" y="1817688"/>
                  <a:pt x="661176" y="1885950"/>
                  <a:pt x="661176" y="1885950"/>
                </a:cubicBezTo>
                <a:cubicBezTo>
                  <a:pt x="671230" y="1899179"/>
                  <a:pt x="667790" y="1894152"/>
                  <a:pt x="664351" y="1889125"/>
                </a:cubicBezTo>
              </a:path>
            </a:pathLst>
          </a:custGeom>
          <a:noFill/>
          <a:ln w="22225">
            <a:solidFill>
              <a:schemeClr val="bg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60" name="Ellipse 59">
            <a:extLst>
              <a:ext uri="{FF2B5EF4-FFF2-40B4-BE49-F238E27FC236}">
                <a16:creationId xmlns:a16="http://schemas.microsoft.com/office/drawing/2014/main" id="{BE6673E8-9187-4C3A-A9A1-79DE1E2BBD3C}"/>
              </a:ext>
            </a:extLst>
          </p:cNvPr>
          <p:cNvSpPr/>
          <p:nvPr/>
        </p:nvSpPr>
        <p:spPr>
          <a:xfrm>
            <a:off x="2701970" y="4522882"/>
            <a:ext cx="742267" cy="695325"/>
          </a:xfrm>
          <a:prstGeom prst="ellipse">
            <a:avLst/>
          </a:prstGeom>
          <a:solidFill>
            <a:schemeClr val="accent2"/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 dirty="0"/>
          </a:p>
        </p:txBody>
      </p:sp>
      <p:sp>
        <p:nvSpPr>
          <p:cNvPr id="346" name="ZoneTexte 345">
            <a:extLst>
              <a:ext uri="{FF2B5EF4-FFF2-40B4-BE49-F238E27FC236}">
                <a16:creationId xmlns:a16="http://schemas.microsoft.com/office/drawing/2014/main" id="{2961E3F6-EE32-4B73-94E3-FC0E75547547}"/>
              </a:ext>
            </a:extLst>
          </p:cNvPr>
          <p:cNvSpPr txBox="1"/>
          <p:nvPr/>
        </p:nvSpPr>
        <p:spPr>
          <a:xfrm>
            <a:off x="2535259" y="4763860"/>
            <a:ext cx="1096433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000" b="1" dirty="0">
                <a:solidFill>
                  <a:schemeClr val="bg1"/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Dinant</a:t>
            </a:r>
            <a:endParaRPr lang="fr-BE" sz="1000" b="1" dirty="0">
              <a:solidFill>
                <a:schemeClr val="bg1"/>
              </a:solidFill>
              <a:latin typeface="Aharoni" panose="02010803020104030203" pitchFamily="2" charset="-79"/>
              <a:cs typeface="Aharoni" panose="02010803020104030203" pitchFamily="2" charset="-79"/>
            </a:endParaRPr>
          </a:p>
        </p:txBody>
      </p:sp>
      <p:sp>
        <p:nvSpPr>
          <p:cNvPr id="66" name="Forme libre : forme 65">
            <a:extLst>
              <a:ext uri="{FF2B5EF4-FFF2-40B4-BE49-F238E27FC236}">
                <a16:creationId xmlns:a16="http://schemas.microsoft.com/office/drawing/2014/main" id="{D251F882-F729-4C48-A8B9-57607EFACB00}"/>
              </a:ext>
            </a:extLst>
          </p:cNvPr>
          <p:cNvSpPr/>
          <p:nvPr/>
        </p:nvSpPr>
        <p:spPr>
          <a:xfrm>
            <a:off x="4540250" y="762001"/>
            <a:ext cx="1460500" cy="380236"/>
          </a:xfrm>
          <a:custGeom>
            <a:avLst/>
            <a:gdLst>
              <a:gd name="connsiteX0" fmla="*/ 730250 w 730250"/>
              <a:gd name="connsiteY0" fmla="*/ 279400 h 374697"/>
              <a:gd name="connsiteX1" fmla="*/ 514350 w 730250"/>
              <a:gd name="connsiteY1" fmla="*/ 342900 h 374697"/>
              <a:gd name="connsiteX2" fmla="*/ 228600 w 730250"/>
              <a:gd name="connsiteY2" fmla="*/ 374650 h 374697"/>
              <a:gd name="connsiteX3" fmla="*/ 158750 w 730250"/>
              <a:gd name="connsiteY3" fmla="*/ 349250 h 374697"/>
              <a:gd name="connsiteX4" fmla="*/ 50800 w 730250"/>
              <a:gd name="connsiteY4" fmla="*/ 317500 h 374697"/>
              <a:gd name="connsiteX5" fmla="*/ 76200 w 730250"/>
              <a:gd name="connsiteY5" fmla="*/ 184150 h 374697"/>
              <a:gd name="connsiteX6" fmla="*/ 0 w 730250"/>
              <a:gd name="connsiteY6" fmla="*/ 0 h 374697"/>
              <a:gd name="connsiteX0" fmla="*/ 730250 w 730250"/>
              <a:gd name="connsiteY0" fmla="*/ 279400 h 374697"/>
              <a:gd name="connsiteX1" fmla="*/ 730250 w 730250"/>
              <a:gd name="connsiteY1" fmla="*/ 279400 h 374697"/>
              <a:gd name="connsiteX2" fmla="*/ 514350 w 730250"/>
              <a:gd name="connsiteY2" fmla="*/ 342900 h 374697"/>
              <a:gd name="connsiteX3" fmla="*/ 228600 w 730250"/>
              <a:gd name="connsiteY3" fmla="*/ 374650 h 374697"/>
              <a:gd name="connsiteX4" fmla="*/ 158750 w 730250"/>
              <a:gd name="connsiteY4" fmla="*/ 349250 h 374697"/>
              <a:gd name="connsiteX5" fmla="*/ 50800 w 730250"/>
              <a:gd name="connsiteY5" fmla="*/ 317500 h 374697"/>
              <a:gd name="connsiteX6" fmla="*/ 76200 w 730250"/>
              <a:gd name="connsiteY6" fmla="*/ 184150 h 374697"/>
              <a:gd name="connsiteX7" fmla="*/ 0 w 730250"/>
              <a:gd name="connsiteY7" fmla="*/ 0 h 374697"/>
              <a:gd name="connsiteX0" fmla="*/ 730250 w 1460500"/>
              <a:gd name="connsiteY0" fmla="*/ 279400 h 380236"/>
              <a:gd name="connsiteX1" fmla="*/ 1460500 w 1460500"/>
              <a:gd name="connsiteY1" fmla="*/ 25400 h 380236"/>
              <a:gd name="connsiteX2" fmla="*/ 514350 w 1460500"/>
              <a:gd name="connsiteY2" fmla="*/ 342900 h 380236"/>
              <a:gd name="connsiteX3" fmla="*/ 228600 w 1460500"/>
              <a:gd name="connsiteY3" fmla="*/ 374650 h 380236"/>
              <a:gd name="connsiteX4" fmla="*/ 158750 w 1460500"/>
              <a:gd name="connsiteY4" fmla="*/ 349250 h 380236"/>
              <a:gd name="connsiteX5" fmla="*/ 50800 w 1460500"/>
              <a:gd name="connsiteY5" fmla="*/ 317500 h 380236"/>
              <a:gd name="connsiteX6" fmla="*/ 76200 w 1460500"/>
              <a:gd name="connsiteY6" fmla="*/ 184150 h 380236"/>
              <a:gd name="connsiteX7" fmla="*/ 0 w 1460500"/>
              <a:gd name="connsiteY7" fmla="*/ 0 h 3802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460500" h="380236">
                <a:moveTo>
                  <a:pt x="730250" y="279400"/>
                </a:moveTo>
                <a:lnTo>
                  <a:pt x="1460500" y="25400"/>
                </a:lnTo>
                <a:cubicBezTo>
                  <a:pt x="1424517" y="35983"/>
                  <a:pt x="719667" y="284692"/>
                  <a:pt x="514350" y="342900"/>
                </a:cubicBezTo>
                <a:cubicBezTo>
                  <a:pt x="309033" y="401108"/>
                  <a:pt x="287867" y="373592"/>
                  <a:pt x="228600" y="374650"/>
                </a:cubicBezTo>
                <a:cubicBezTo>
                  <a:pt x="169333" y="375708"/>
                  <a:pt x="188383" y="358775"/>
                  <a:pt x="158750" y="349250"/>
                </a:cubicBezTo>
                <a:cubicBezTo>
                  <a:pt x="129117" y="339725"/>
                  <a:pt x="64558" y="345017"/>
                  <a:pt x="50800" y="317500"/>
                </a:cubicBezTo>
                <a:cubicBezTo>
                  <a:pt x="37042" y="289983"/>
                  <a:pt x="84667" y="237067"/>
                  <a:pt x="76200" y="184150"/>
                </a:cubicBezTo>
                <a:cubicBezTo>
                  <a:pt x="67733" y="131233"/>
                  <a:pt x="33866" y="65616"/>
                  <a:pt x="0" y="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67" name="ZoneTexte 66">
            <a:extLst>
              <a:ext uri="{FF2B5EF4-FFF2-40B4-BE49-F238E27FC236}">
                <a16:creationId xmlns:a16="http://schemas.microsoft.com/office/drawing/2014/main" id="{90D0D322-5D32-4F9A-BF7F-563796B4EB47}"/>
              </a:ext>
            </a:extLst>
          </p:cNvPr>
          <p:cNvSpPr txBox="1"/>
          <p:nvPr/>
        </p:nvSpPr>
        <p:spPr>
          <a:xfrm>
            <a:off x="-209177" y="1797545"/>
            <a:ext cx="3030671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400" b="1" dirty="0"/>
              <a:t>Biodiversité</a:t>
            </a:r>
            <a:endParaRPr lang="fr-BE" sz="1400" b="1" dirty="0"/>
          </a:p>
        </p:txBody>
      </p:sp>
      <p:sp>
        <p:nvSpPr>
          <p:cNvPr id="69" name="Forme libre : forme 68">
            <a:extLst>
              <a:ext uri="{FF2B5EF4-FFF2-40B4-BE49-F238E27FC236}">
                <a16:creationId xmlns:a16="http://schemas.microsoft.com/office/drawing/2014/main" id="{166FC18E-940D-420C-A4B0-42D98637CC33}"/>
              </a:ext>
            </a:extLst>
          </p:cNvPr>
          <p:cNvSpPr/>
          <p:nvPr/>
        </p:nvSpPr>
        <p:spPr>
          <a:xfrm>
            <a:off x="2895600" y="1028700"/>
            <a:ext cx="714375" cy="695325"/>
          </a:xfrm>
          <a:custGeom>
            <a:avLst/>
            <a:gdLst>
              <a:gd name="connsiteX0" fmla="*/ 714375 w 714375"/>
              <a:gd name="connsiteY0" fmla="*/ 695325 h 695325"/>
              <a:gd name="connsiteX1" fmla="*/ 0 w 714375"/>
              <a:gd name="connsiteY1" fmla="*/ 0 h 695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714375" h="695325">
                <a:moveTo>
                  <a:pt x="714375" y="695325"/>
                </a:moveTo>
                <a:lnTo>
                  <a:pt x="0" y="0"/>
                </a:ln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71" name="Forme libre : forme 70">
            <a:extLst>
              <a:ext uri="{FF2B5EF4-FFF2-40B4-BE49-F238E27FC236}">
                <a16:creationId xmlns:a16="http://schemas.microsoft.com/office/drawing/2014/main" id="{582C994E-1EAA-463F-B742-4C8BA1997D98}"/>
              </a:ext>
            </a:extLst>
          </p:cNvPr>
          <p:cNvSpPr/>
          <p:nvPr/>
        </p:nvSpPr>
        <p:spPr>
          <a:xfrm>
            <a:off x="7981950" y="4393640"/>
            <a:ext cx="1685925" cy="578410"/>
          </a:xfrm>
          <a:custGeom>
            <a:avLst/>
            <a:gdLst>
              <a:gd name="connsiteX0" fmla="*/ 0 w 1685925"/>
              <a:gd name="connsiteY0" fmla="*/ 578410 h 578410"/>
              <a:gd name="connsiteX1" fmla="*/ 276225 w 1685925"/>
              <a:gd name="connsiteY1" fmla="*/ 378385 h 578410"/>
              <a:gd name="connsiteX2" fmla="*/ 1114425 w 1685925"/>
              <a:gd name="connsiteY2" fmla="*/ 6910 h 578410"/>
              <a:gd name="connsiteX3" fmla="*/ 1209675 w 1685925"/>
              <a:gd name="connsiteY3" fmla="*/ 140260 h 578410"/>
              <a:gd name="connsiteX4" fmla="*/ 1685925 w 1685925"/>
              <a:gd name="connsiteY4" fmla="*/ 187885 h 5784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85925" h="578410">
                <a:moveTo>
                  <a:pt x="0" y="578410"/>
                </a:moveTo>
                <a:cubicBezTo>
                  <a:pt x="45244" y="526022"/>
                  <a:pt x="90488" y="473635"/>
                  <a:pt x="276225" y="378385"/>
                </a:cubicBezTo>
                <a:cubicBezTo>
                  <a:pt x="461962" y="283135"/>
                  <a:pt x="958850" y="46597"/>
                  <a:pt x="1114425" y="6910"/>
                </a:cubicBezTo>
                <a:cubicBezTo>
                  <a:pt x="1270000" y="-32777"/>
                  <a:pt x="1114425" y="110097"/>
                  <a:pt x="1209675" y="140260"/>
                </a:cubicBezTo>
                <a:cubicBezTo>
                  <a:pt x="1304925" y="170423"/>
                  <a:pt x="1495425" y="179154"/>
                  <a:pt x="1685925" y="187885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74" name="ZoneTexte 73">
            <a:extLst>
              <a:ext uri="{FF2B5EF4-FFF2-40B4-BE49-F238E27FC236}">
                <a16:creationId xmlns:a16="http://schemas.microsoft.com/office/drawing/2014/main" id="{C6350A61-0940-4561-B30C-9AD6C0FE5CAB}"/>
              </a:ext>
            </a:extLst>
          </p:cNvPr>
          <p:cNvSpPr txBox="1"/>
          <p:nvPr/>
        </p:nvSpPr>
        <p:spPr>
          <a:xfrm>
            <a:off x="391889" y="2397474"/>
            <a:ext cx="232031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Sites de Grand Intérêt Biologique</a:t>
            </a:r>
            <a:endParaRPr lang="fr-BE" sz="1100" dirty="0"/>
          </a:p>
        </p:txBody>
      </p:sp>
      <p:sp>
        <p:nvSpPr>
          <p:cNvPr id="76" name="Forme libre : forme 75">
            <a:extLst>
              <a:ext uri="{FF2B5EF4-FFF2-40B4-BE49-F238E27FC236}">
                <a16:creationId xmlns:a16="http://schemas.microsoft.com/office/drawing/2014/main" id="{F2E090C2-67D7-46C3-9148-79B45AA6EBF3}"/>
              </a:ext>
            </a:extLst>
          </p:cNvPr>
          <p:cNvSpPr/>
          <p:nvPr/>
        </p:nvSpPr>
        <p:spPr>
          <a:xfrm>
            <a:off x="98416" y="2457383"/>
            <a:ext cx="235086" cy="196167"/>
          </a:xfrm>
          <a:custGeom>
            <a:avLst/>
            <a:gdLst>
              <a:gd name="connsiteX0" fmla="*/ 204899 w 424322"/>
              <a:gd name="connsiteY0" fmla="*/ 139009 h 387565"/>
              <a:gd name="connsiteX1" fmla="*/ 309674 w 424322"/>
              <a:gd name="connsiteY1" fmla="*/ 5659 h 387565"/>
              <a:gd name="connsiteX2" fmla="*/ 423974 w 424322"/>
              <a:gd name="connsiteY2" fmla="*/ 43759 h 387565"/>
              <a:gd name="connsiteX3" fmla="*/ 347774 w 424322"/>
              <a:gd name="connsiteY3" fmla="*/ 215209 h 387565"/>
              <a:gd name="connsiteX4" fmla="*/ 423974 w 424322"/>
              <a:gd name="connsiteY4" fmla="*/ 319984 h 387565"/>
              <a:gd name="connsiteX5" fmla="*/ 338249 w 424322"/>
              <a:gd name="connsiteY5" fmla="*/ 386659 h 387565"/>
              <a:gd name="connsiteX6" fmla="*/ 233474 w 424322"/>
              <a:gd name="connsiteY6" fmla="*/ 272359 h 387565"/>
              <a:gd name="connsiteX7" fmla="*/ 71549 w 424322"/>
              <a:gd name="connsiteY7" fmla="*/ 291409 h 387565"/>
              <a:gd name="connsiteX8" fmla="*/ 4874 w 424322"/>
              <a:gd name="connsiteY8" fmla="*/ 110434 h 387565"/>
              <a:gd name="connsiteX9" fmla="*/ 204899 w 424322"/>
              <a:gd name="connsiteY9" fmla="*/ 139009 h 3875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24322" h="387565">
                <a:moveTo>
                  <a:pt x="204899" y="139009"/>
                </a:moveTo>
                <a:cubicBezTo>
                  <a:pt x="255699" y="121547"/>
                  <a:pt x="273162" y="21534"/>
                  <a:pt x="309674" y="5659"/>
                </a:cubicBezTo>
                <a:cubicBezTo>
                  <a:pt x="346187" y="-10216"/>
                  <a:pt x="417624" y="8834"/>
                  <a:pt x="423974" y="43759"/>
                </a:cubicBezTo>
                <a:cubicBezTo>
                  <a:pt x="430324" y="78684"/>
                  <a:pt x="347774" y="169172"/>
                  <a:pt x="347774" y="215209"/>
                </a:cubicBezTo>
                <a:cubicBezTo>
                  <a:pt x="347774" y="261246"/>
                  <a:pt x="425562" y="291409"/>
                  <a:pt x="423974" y="319984"/>
                </a:cubicBezTo>
                <a:cubicBezTo>
                  <a:pt x="422387" y="348559"/>
                  <a:pt x="369999" y="394596"/>
                  <a:pt x="338249" y="386659"/>
                </a:cubicBezTo>
                <a:cubicBezTo>
                  <a:pt x="306499" y="378722"/>
                  <a:pt x="277924" y="288234"/>
                  <a:pt x="233474" y="272359"/>
                </a:cubicBezTo>
                <a:cubicBezTo>
                  <a:pt x="189024" y="256484"/>
                  <a:pt x="109649" y="318396"/>
                  <a:pt x="71549" y="291409"/>
                </a:cubicBezTo>
                <a:cubicBezTo>
                  <a:pt x="33449" y="264422"/>
                  <a:pt x="-15763" y="139009"/>
                  <a:pt x="4874" y="110434"/>
                </a:cubicBezTo>
                <a:cubicBezTo>
                  <a:pt x="25511" y="81859"/>
                  <a:pt x="154099" y="156471"/>
                  <a:pt x="204899" y="139009"/>
                </a:cubicBezTo>
                <a:close/>
              </a:path>
            </a:pathLst>
          </a:custGeom>
          <a:solidFill>
            <a:schemeClr val="accent6">
              <a:lumMod val="75000"/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78" name="ZoneTexte 77">
            <a:extLst>
              <a:ext uri="{FF2B5EF4-FFF2-40B4-BE49-F238E27FC236}">
                <a16:creationId xmlns:a16="http://schemas.microsoft.com/office/drawing/2014/main" id="{3211F6C3-71FB-4110-B462-43A67618D13D}"/>
              </a:ext>
            </a:extLst>
          </p:cNvPr>
          <p:cNvSpPr txBox="1"/>
          <p:nvPr/>
        </p:nvSpPr>
        <p:spPr>
          <a:xfrm>
            <a:off x="383594" y="2093800"/>
            <a:ext cx="232031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Zones Natura 2000</a:t>
            </a:r>
            <a:endParaRPr lang="fr-BE" sz="1100" dirty="0"/>
          </a:p>
        </p:txBody>
      </p:sp>
      <p:sp>
        <p:nvSpPr>
          <p:cNvPr id="81" name="Forme libre : forme 80">
            <a:extLst>
              <a:ext uri="{FF2B5EF4-FFF2-40B4-BE49-F238E27FC236}">
                <a16:creationId xmlns:a16="http://schemas.microsoft.com/office/drawing/2014/main" id="{A6D789E5-833F-4208-A947-7DAC4E234DCA}"/>
              </a:ext>
            </a:extLst>
          </p:cNvPr>
          <p:cNvSpPr/>
          <p:nvPr/>
        </p:nvSpPr>
        <p:spPr>
          <a:xfrm>
            <a:off x="103921" y="2132660"/>
            <a:ext cx="235086" cy="196167"/>
          </a:xfrm>
          <a:custGeom>
            <a:avLst/>
            <a:gdLst>
              <a:gd name="connsiteX0" fmla="*/ 204899 w 424322"/>
              <a:gd name="connsiteY0" fmla="*/ 139009 h 387565"/>
              <a:gd name="connsiteX1" fmla="*/ 309674 w 424322"/>
              <a:gd name="connsiteY1" fmla="*/ 5659 h 387565"/>
              <a:gd name="connsiteX2" fmla="*/ 423974 w 424322"/>
              <a:gd name="connsiteY2" fmla="*/ 43759 h 387565"/>
              <a:gd name="connsiteX3" fmla="*/ 347774 w 424322"/>
              <a:gd name="connsiteY3" fmla="*/ 215209 h 387565"/>
              <a:gd name="connsiteX4" fmla="*/ 423974 w 424322"/>
              <a:gd name="connsiteY4" fmla="*/ 319984 h 387565"/>
              <a:gd name="connsiteX5" fmla="*/ 338249 w 424322"/>
              <a:gd name="connsiteY5" fmla="*/ 386659 h 387565"/>
              <a:gd name="connsiteX6" fmla="*/ 233474 w 424322"/>
              <a:gd name="connsiteY6" fmla="*/ 272359 h 387565"/>
              <a:gd name="connsiteX7" fmla="*/ 71549 w 424322"/>
              <a:gd name="connsiteY7" fmla="*/ 291409 h 387565"/>
              <a:gd name="connsiteX8" fmla="*/ 4874 w 424322"/>
              <a:gd name="connsiteY8" fmla="*/ 110434 h 387565"/>
              <a:gd name="connsiteX9" fmla="*/ 204899 w 424322"/>
              <a:gd name="connsiteY9" fmla="*/ 139009 h 3875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24322" h="387565">
                <a:moveTo>
                  <a:pt x="204899" y="139009"/>
                </a:moveTo>
                <a:cubicBezTo>
                  <a:pt x="255699" y="121547"/>
                  <a:pt x="273162" y="21534"/>
                  <a:pt x="309674" y="5659"/>
                </a:cubicBezTo>
                <a:cubicBezTo>
                  <a:pt x="346187" y="-10216"/>
                  <a:pt x="417624" y="8834"/>
                  <a:pt x="423974" y="43759"/>
                </a:cubicBezTo>
                <a:cubicBezTo>
                  <a:pt x="430324" y="78684"/>
                  <a:pt x="347774" y="169172"/>
                  <a:pt x="347774" y="215209"/>
                </a:cubicBezTo>
                <a:cubicBezTo>
                  <a:pt x="347774" y="261246"/>
                  <a:pt x="425562" y="291409"/>
                  <a:pt x="423974" y="319984"/>
                </a:cubicBezTo>
                <a:cubicBezTo>
                  <a:pt x="422387" y="348559"/>
                  <a:pt x="369999" y="394596"/>
                  <a:pt x="338249" y="386659"/>
                </a:cubicBezTo>
                <a:cubicBezTo>
                  <a:pt x="306499" y="378722"/>
                  <a:pt x="277924" y="288234"/>
                  <a:pt x="233474" y="272359"/>
                </a:cubicBezTo>
                <a:cubicBezTo>
                  <a:pt x="189024" y="256484"/>
                  <a:pt x="109649" y="318396"/>
                  <a:pt x="71549" y="291409"/>
                </a:cubicBezTo>
                <a:cubicBezTo>
                  <a:pt x="33449" y="264422"/>
                  <a:pt x="-15763" y="139009"/>
                  <a:pt x="4874" y="110434"/>
                </a:cubicBezTo>
                <a:cubicBezTo>
                  <a:pt x="25511" y="81859"/>
                  <a:pt x="154099" y="156471"/>
                  <a:pt x="204899" y="139009"/>
                </a:cubicBezTo>
                <a:close/>
              </a:path>
            </a:pathLst>
          </a:custGeom>
          <a:noFill/>
          <a:ln w="15875">
            <a:solidFill>
              <a:schemeClr val="accent6"/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7" name="Graphique 35" descr="Cigogne bébé avec un remplissage uni">
            <a:extLst>
              <a:ext uri="{FF2B5EF4-FFF2-40B4-BE49-F238E27FC236}">
                <a16:creationId xmlns:a16="http://schemas.microsoft.com/office/drawing/2014/main" id="{E94C8F38-0EDF-44E3-B692-CEF4B0BE7768}"/>
              </a:ext>
            </a:extLst>
          </p:cNvPr>
          <p:cNvSpPr/>
          <p:nvPr/>
        </p:nvSpPr>
        <p:spPr>
          <a:xfrm>
            <a:off x="123709" y="2773201"/>
            <a:ext cx="224231" cy="316230"/>
          </a:xfrm>
          <a:custGeom>
            <a:avLst/>
            <a:gdLst>
              <a:gd name="connsiteX0" fmla="*/ 287785 w 340320"/>
              <a:gd name="connsiteY0" fmla="*/ 50566 h 435127"/>
              <a:gd name="connsiteX1" fmla="*/ 298218 w 340320"/>
              <a:gd name="connsiteY1" fmla="*/ 43171 h 435127"/>
              <a:gd name="connsiteX2" fmla="*/ 308729 w 340320"/>
              <a:gd name="connsiteY2" fmla="*/ 14813 h 435127"/>
              <a:gd name="connsiteX3" fmla="*/ 280380 w 340320"/>
              <a:gd name="connsiteY3" fmla="*/ 25333 h 435127"/>
              <a:gd name="connsiteX4" fmla="*/ 274687 w 340320"/>
              <a:gd name="connsiteY4" fmla="*/ 32655 h 435127"/>
              <a:gd name="connsiteX5" fmla="*/ 268989 w 340320"/>
              <a:gd name="connsiteY5" fmla="*/ 25333 h 435127"/>
              <a:gd name="connsiteX6" fmla="*/ 240626 w 340320"/>
              <a:gd name="connsiteY6" fmla="*/ 14822 h 435127"/>
              <a:gd name="connsiteX7" fmla="*/ 248064 w 340320"/>
              <a:gd name="connsiteY7" fmla="*/ 39695 h 435127"/>
              <a:gd name="connsiteX8" fmla="*/ 194294 w 340320"/>
              <a:gd name="connsiteY8" fmla="*/ 30550 h 435127"/>
              <a:gd name="connsiteX9" fmla="*/ 157020 w 340320"/>
              <a:gd name="connsiteY9" fmla="*/ 178 h 435127"/>
              <a:gd name="connsiteX10" fmla="*/ 135501 w 340320"/>
              <a:gd name="connsiteY10" fmla="*/ 10928 h 435127"/>
              <a:gd name="connsiteX11" fmla="*/ 132866 w 340320"/>
              <a:gd name="connsiteY11" fmla="*/ 13471 h 435127"/>
              <a:gd name="connsiteX12" fmla="*/ 121558 w 340320"/>
              <a:gd name="connsiteY12" fmla="*/ 72861 h 435127"/>
              <a:gd name="connsiteX13" fmla="*/ 150592 w 340320"/>
              <a:gd name="connsiteY13" fmla="*/ 163173 h 435127"/>
              <a:gd name="connsiteX14" fmla="*/ 100832 w 340320"/>
              <a:gd name="connsiteY14" fmla="*/ 153406 h 435127"/>
              <a:gd name="connsiteX15" fmla="*/ 55166 w 340320"/>
              <a:gd name="connsiteY15" fmla="*/ 164169 h 435127"/>
              <a:gd name="connsiteX16" fmla="*/ 28130 w 340320"/>
              <a:gd name="connsiteY16" fmla="*/ 137128 h 435127"/>
              <a:gd name="connsiteX17" fmla="*/ 0 w 340320"/>
              <a:gd name="connsiteY17" fmla="*/ 198590 h 435127"/>
              <a:gd name="connsiteX18" fmla="*/ 82455 w 340320"/>
              <a:gd name="connsiteY18" fmla="*/ 280360 h 435127"/>
              <a:gd name="connsiteX19" fmla="*/ 87511 w 340320"/>
              <a:gd name="connsiteY19" fmla="*/ 281089 h 435127"/>
              <a:gd name="connsiteX20" fmla="*/ 87511 w 340320"/>
              <a:gd name="connsiteY20" fmla="*/ 422973 h 435127"/>
              <a:gd name="connsiteX21" fmla="*/ 99665 w 340320"/>
              <a:gd name="connsiteY21" fmla="*/ 435128 h 435127"/>
              <a:gd name="connsiteX22" fmla="*/ 136128 w 340320"/>
              <a:gd name="connsiteY22" fmla="*/ 435128 h 435127"/>
              <a:gd name="connsiteX23" fmla="*/ 148282 w 340320"/>
              <a:gd name="connsiteY23" fmla="*/ 422973 h 435127"/>
              <a:gd name="connsiteX24" fmla="*/ 136128 w 340320"/>
              <a:gd name="connsiteY24" fmla="*/ 410819 h 435127"/>
              <a:gd name="connsiteX25" fmla="*/ 111820 w 340320"/>
              <a:gd name="connsiteY25" fmla="*/ 410819 h 435127"/>
              <a:gd name="connsiteX26" fmla="*/ 111820 w 340320"/>
              <a:gd name="connsiteY26" fmla="*/ 281327 h 435127"/>
              <a:gd name="connsiteX27" fmla="*/ 194469 w 340320"/>
              <a:gd name="connsiteY27" fmla="*/ 194472 h 435127"/>
              <a:gd name="connsiteX28" fmla="*/ 193915 w 340320"/>
              <a:gd name="connsiteY28" fmla="*/ 192328 h 435127"/>
              <a:gd name="connsiteX29" fmla="*/ 191416 w 340320"/>
              <a:gd name="connsiteY29" fmla="*/ 178964 h 435127"/>
              <a:gd name="connsiteX30" fmla="*/ 153937 w 340320"/>
              <a:gd name="connsiteY30" fmla="*/ 62384 h 435127"/>
              <a:gd name="connsiteX31" fmla="*/ 152600 w 340320"/>
              <a:gd name="connsiteY31" fmla="*/ 53483 h 435127"/>
              <a:gd name="connsiteX32" fmla="*/ 258274 w 340320"/>
              <a:gd name="connsiteY32" fmla="*/ 53483 h 435127"/>
              <a:gd name="connsiteX33" fmla="*/ 209054 w 340320"/>
              <a:gd name="connsiteY33" fmla="*/ 161000 h 435127"/>
              <a:gd name="connsiteX34" fmla="*/ 274687 w 340320"/>
              <a:gd name="connsiteY34" fmla="*/ 226633 h 435127"/>
              <a:gd name="connsiteX35" fmla="*/ 340320 w 340320"/>
              <a:gd name="connsiteY35" fmla="*/ 161000 h 435127"/>
              <a:gd name="connsiteX36" fmla="*/ 287785 w 340320"/>
              <a:gd name="connsiteY36" fmla="*/ 50566 h 435127"/>
              <a:gd name="connsiteX37" fmla="*/ 274658 w 340320"/>
              <a:gd name="connsiteY37" fmla="*/ 150897 h 435127"/>
              <a:gd name="connsiteX38" fmla="*/ 243664 w 340320"/>
              <a:gd name="connsiteY38" fmla="*/ 119903 h 435127"/>
              <a:gd name="connsiteX39" fmla="*/ 274658 w 340320"/>
              <a:gd name="connsiteY39" fmla="*/ 65068 h 435127"/>
              <a:gd name="connsiteX40" fmla="*/ 305651 w 340320"/>
              <a:gd name="connsiteY40" fmla="*/ 119903 h 435127"/>
              <a:gd name="connsiteX41" fmla="*/ 274687 w 340320"/>
              <a:gd name="connsiteY41" fmla="*/ 150907 h 435127"/>
              <a:gd name="connsiteX0" fmla="*/ 287785 w 308893"/>
              <a:gd name="connsiteY0" fmla="*/ 50566 h 435128"/>
              <a:gd name="connsiteX1" fmla="*/ 298218 w 308893"/>
              <a:gd name="connsiteY1" fmla="*/ 43171 h 435128"/>
              <a:gd name="connsiteX2" fmla="*/ 308729 w 308893"/>
              <a:gd name="connsiteY2" fmla="*/ 14813 h 435128"/>
              <a:gd name="connsiteX3" fmla="*/ 280380 w 308893"/>
              <a:gd name="connsiteY3" fmla="*/ 25333 h 435128"/>
              <a:gd name="connsiteX4" fmla="*/ 274687 w 308893"/>
              <a:gd name="connsiteY4" fmla="*/ 32655 h 435128"/>
              <a:gd name="connsiteX5" fmla="*/ 268989 w 308893"/>
              <a:gd name="connsiteY5" fmla="*/ 25333 h 435128"/>
              <a:gd name="connsiteX6" fmla="*/ 240626 w 308893"/>
              <a:gd name="connsiteY6" fmla="*/ 14822 h 435128"/>
              <a:gd name="connsiteX7" fmla="*/ 248064 w 308893"/>
              <a:gd name="connsiteY7" fmla="*/ 39695 h 435128"/>
              <a:gd name="connsiteX8" fmla="*/ 194294 w 308893"/>
              <a:gd name="connsiteY8" fmla="*/ 30550 h 435128"/>
              <a:gd name="connsiteX9" fmla="*/ 157020 w 308893"/>
              <a:gd name="connsiteY9" fmla="*/ 178 h 435128"/>
              <a:gd name="connsiteX10" fmla="*/ 135501 w 308893"/>
              <a:gd name="connsiteY10" fmla="*/ 10928 h 435128"/>
              <a:gd name="connsiteX11" fmla="*/ 132866 w 308893"/>
              <a:gd name="connsiteY11" fmla="*/ 13471 h 435128"/>
              <a:gd name="connsiteX12" fmla="*/ 121558 w 308893"/>
              <a:gd name="connsiteY12" fmla="*/ 72861 h 435128"/>
              <a:gd name="connsiteX13" fmla="*/ 150592 w 308893"/>
              <a:gd name="connsiteY13" fmla="*/ 163173 h 435128"/>
              <a:gd name="connsiteX14" fmla="*/ 100832 w 308893"/>
              <a:gd name="connsiteY14" fmla="*/ 153406 h 435128"/>
              <a:gd name="connsiteX15" fmla="*/ 55166 w 308893"/>
              <a:gd name="connsiteY15" fmla="*/ 164169 h 435128"/>
              <a:gd name="connsiteX16" fmla="*/ 28130 w 308893"/>
              <a:gd name="connsiteY16" fmla="*/ 137128 h 435128"/>
              <a:gd name="connsiteX17" fmla="*/ 0 w 308893"/>
              <a:gd name="connsiteY17" fmla="*/ 198590 h 435128"/>
              <a:gd name="connsiteX18" fmla="*/ 82455 w 308893"/>
              <a:gd name="connsiteY18" fmla="*/ 280360 h 435128"/>
              <a:gd name="connsiteX19" fmla="*/ 87511 w 308893"/>
              <a:gd name="connsiteY19" fmla="*/ 281089 h 435128"/>
              <a:gd name="connsiteX20" fmla="*/ 87511 w 308893"/>
              <a:gd name="connsiteY20" fmla="*/ 422973 h 435128"/>
              <a:gd name="connsiteX21" fmla="*/ 99665 w 308893"/>
              <a:gd name="connsiteY21" fmla="*/ 435128 h 435128"/>
              <a:gd name="connsiteX22" fmla="*/ 136128 w 308893"/>
              <a:gd name="connsiteY22" fmla="*/ 435128 h 435128"/>
              <a:gd name="connsiteX23" fmla="*/ 148282 w 308893"/>
              <a:gd name="connsiteY23" fmla="*/ 422973 h 435128"/>
              <a:gd name="connsiteX24" fmla="*/ 136128 w 308893"/>
              <a:gd name="connsiteY24" fmla="*/ 410819 h 435128"/>
              <a:gd name="connsiteX25" fmla="*/ 111820 w 308893"/>
              <a:gd name="connsiteY25" fmla="*/ 410819 h 435128"/>
              <a:gd name="connsiteX26" fmla="*/ 111820 w 308893"/>
              <a:gd name="connsiteY26" fmla="*/ 281327 h 435128"/>
              <a:gd name="connsiteX27" fmla="*/ 194469 w 308893"/>
              <a:gd name="connsiteY27" fmla="*/ 194472 h 435128"/>
              <a:gd name="connsiteX28" fmla="*/ 193915 w 308893"/>
              <a:gd name="connsiteY28" fmla="*/ 192328 h 435128"/>
              <a:gd name="connsiteX29" fmla="*/ 191416 w 308893"/>
              <a:gd name="connsiteY29" fmla="*/ 178964 h 435128"/>
              <a:gd name="connsiteX30" fmla="*/ 153937 w 308893"/>
              <a:gd name="connsiteY30" fmla="*/ 62384 h 435128"/>
              <a:gd name="connsiteX31" fmla="*/ 152600 w 308893"/>
              <a:gd name="connsiteY31" fmla="*/ 53483 h 435128"/>
              <a:gd name="connsiteX32" fmla="*/ 258274 w 308893"/>
              <a:gd name="connsiteY32" fmla="*/ 53483 h 435128"/>
              <a:gd name="connsiteX33" fmla="*/ 209054 w 308893"/>
              <a:gd name="connsiteY33" fmla="*/ 161000 h 435128"/>
              <a:gd name="connsiteX34" fmla="*/ 274687 w 308893"/>
              <a:gd name="connsiteY34" fmla="*/ 226633 h 435128"/>
              <a:gd name="connsiteX35" fmla="*/ 287785 w 308893"/>
              <a:gd name="connsiteY35" fmla="*/ 50566 h 435128"/>
              <a:gd name="connsiteX36" fmla="*/ 274658 w 308893"/>
              <a:gd name="connsiteY36" fmla="*/ 150897 h 435128"/>
              <a:gd name="connsiteX37" fmla="*/ 243664 w 308893"/>
              <a:gd name="connsiteY37" fmla="*/ 119903 h 435128"/>
              <a:gd name="connsiteX38" fmla="*/ 274658 w 308893"/>
              <a:gd name="connsiteY38" fmla="*/ 65068 h 435128"/>
              <a:gd name="connsiteX39" fmla="*/ 305651 w 308893"/>
              <a:gd name="connsiteY39" fmla="*/ 119903 h 435128"/>
              <a:gd name="connsiteX40" fmla="*/ 274687 w 308893"/>
              <a:gd name="connsiteY40" fmla="*/ 150907 h 435128"/>
              <a:gd name="connsiteX41" fmla="*/ 274658 w 308893"/>
              <a:gd name="connsiteY41" fmla="*/ 150897 h 435128"/>
              <a:gd name="connsiteX0" fmla="*/ 287785 w 308893"/>
              <a:gd name="connsiteY0" fmla="*/ 50566 h 435128"/>
              <a:gd name="connsiteX1" fmla="*/ 298218 w 308893"/>
              <a:gd name="connsiteY1" fmla="*/ 43171 h 435128"/>
              <a:gd name="connsiteX2" fmla="*/ 308729 w 308893"/>
              <a:gd name="connsiteY2" fmla="*/ 14813 h 435128"/>
              <a:gd name="connsiteX3" fmla="*/ 280380 w 308893"/>
              <a:gd name="connsiteY3" fmla="*/ 25333 h 435128"/>
              <a:gd name="connsiteX4" fmla="*/ 274687 w 308893"/>
              <a:gd name="connsiteY4" fmla="*/ 32655 h 435128"/>
              <a:gd name="connsiteX5" fmla="*/ 268989 w 308893"/>
              <a:gd name="connsiteY5" fmla="*/ 25333 h 435128"/>
              <a:gd name="connsiteX6" fmla="*/ 240626 w 308893"/>
              <a:gd name="connsiteY6" fmla="*/ 14822 h 435128"/>
              <a:gd name="connsiteX7" fmla="*/ 248064 w 308893"/>
              <a:gd name="connsiteY7" fmla="*/ 39695 h 435128"/>
              <a:gd name="connsiteX8" fmla="*/ 194294 w 308893"/>
              <a:gd name="connsiteY8" fmla="*/ 30550 h 435128"/>
              <a:gd name="connsiteX9" fmla="*/ 157020 w 308893"/>
              <a:gd name="connsiteY9" fmla="*/ 178 h 435128"/>
              <a:gd name="connsiteX10" fmla="*/ 135501 w 308893"/>
              <a:gd name="connsiteY10" fmla="*/ 10928 h 435128"/>
              <a:gd name="connsiteX11" fmla="*/ 132866 w 308893"/>
              <a:gd name="connsiteY11" fmla="*/ 13471 h 435128"/>
              <a:gd name="connsiteX12" fmla="*/ 121558 w 308893"/>
              <a:gd name="connsiteY12" fmla="*/ 72861 h 435128"/>
              <a:gd name="connsiteX13" fmla="*/ 150592 w 308893"/>
              <a:gd name="connsiteY13" fmla="*/ 163173 h 435128"/>
              <a:gd name="connsiteX14" fmla="*/ 100832 w 308893"/>
              <a:gd name="connsiteY14" fmla="*/ 153406 h 435128"/>
              <a:gd name="connsiteX15" fmla="*/ 55166 w 308893"/>
              <a:gd name="connsiteY15" fmla="*/ 164169 h 435128"/>
              <a:gd name="connsiteX16" fmla="*/ 28130 w 308893"/>
              <a:gd name="connsiteY16" fmla="*/ 137128 h 435128"/>
              <a:gd name="connsiteX17" fmla="*/ 0 w 308893"/>
              <a:gd name="connsiteY17" fmla="*/ 198590 h 435128"/>
              <a:gd name="connsiteX18" fmla="*/ 82455 w 308893"/>
              <a:gd name="connsiteY18" fmla="*/ 280360 h 435128"/>
              <a:gd name="connsiteX19" fmla="*/ 87511 w 308893"/>
              <a:gd name="connsiteY19" fmla="*/ 281089 h 435128"/>
              <a:gd name="connsiteX20" fmla="*/ 87511 w 308893"/>
              <a:gd name="connsiteY20" fmla="*/ 422973 h 435128"/>
              <a:gd name="connsiteX21" fmla="*/ 99665 w 308893"/>
              <a:gd name="connsiteY21" fmla="*/ 435128 h 435128"/>
              <a:gd name="connsiteX22" fmla="*/ 136128 w 308893"/>
              <a:gd name="connsiteY22" fmla="*/ 435128 h 435128"/>
              <a:gd name="connsiteX23" fmla="*/ 148282 w 308893"/>
              <a:gd name="connsiteY23" fmla="*/ 422973 h 435128"/>
              <a:gd name="connsiteX24" fmla="*/ 136128 w 308893"/>
              <a:gd name="connsiteY24" fmla="*/ 410819 h 435128"/>
              <a:gd name="connsiteX25" fmla="*/ 111820 w 308893"/>
              <a:gd name="connsiteY25" fmla="*/ 410819 h 435128"/>
              <a:gd name="connsiteX26" fmla="*/ 111820 w 308893"/>
              <a:gd name="connsiteY26" fmla="*/ 281327 h 435128"/>
              <a:gd name="connsiteX27" fmla="*/ 194469 w 308893"/>
              <a:gd name="connsiteY27" fmla="*/ 194472 h 435128"/>
              <a:gd name="connsiteX28" fmla="*/ 193915 w 308893"/>
              <a:gd name="connsiteY28" fmla="*/ 192328 h 435128"/>
              <a:gd name="connsiteX29" fmla="*/ 191416 w 308893"/>
              <a:gd name="connsiteY29" fmla="*/ 178964 h 435128"/>
              <a:gd name="connsiteX30" fmla="*/ 153937 w 308893"/>
              <a:gd name="connsiteY30" fmla="*/ 62384 h 435128"/>
              <a:gd name="connsiteX31" fmla="*/ 152600 w 308893"/>
              <a:gd name="connsiteY31" fmla="*/ 53483 h 435128"/>
              <a:gd name="connsiteX32" fmla="*/ 258274 w 308893"/>
              <a:gd name="connsiteY32" fmla="*/ 53483 h 435128"/>
              <a:gd name="connsiteX33" fmla="*/ 209054 w 308893"/>
              <a:gd name="connsiteY33" fmla="*/ 161000 h 435128"/>
              <a:gd name="connsiteX34" fmla="*/ 287785 w 308893"/>
              <a:gd name="connsiteY34" fmla="*/ 50566 h 435128"/>
              <a:gd name="connsiteX35" fmla="*/ 274658 w 308893"/>
              <a:gd name="connsiteY35" fmla="*/ 150897 h 435128"/>
              <a:gd name="connsiteX36" fmla="*/ 243664 w 308893"/>
              <a:gd name="connsiteY36" fmla="*/ 119903 h 435128"/>
              <a:gd name="connsiteX37" fmla="*/ 274658 w 308893"/>
              <a:gd name="connsiteY37" fmla="*/ 65068 h 435128"/>
              <a:gd name="connsiteX38" fmla="*/ 305651 w 308893"/>
              <a:gd name="connsiteY38" fmla="*/ 119903 h 435128"/>
              <a:gd name="connsiteX39" fmla="*/ 274687 w 308893"/>
              <a:gd name="connsiteY39" fmla="*/ 150907 h 435128"/>
              <a:gd name="connsiteX40" fmla="*/ 274658 w 308893"/>
              <a:gd name="connsiteY40" fmla="*/ 150897 h 435128"/>
              <a:gd name="connsiteX0" fmla="*/ 287785 w 308893"/>
              <a:gd name="connsiteY0" fmla="*/ 50566 h 435128"/>
              <a:gd name="connsiteX1" fmla="*/ 298218 w 308893"/>
              <a:gd name="connsiteY1" fmla="*/ 43171 h 435128"/>
              <a:gd name="connsiteX2" fmla="*/ 308729 w 308893"/>
              <a:gd name="connsiteY2" fmla="*/ 14813 h 435128"/>
              <a:gd name="connsiteX3" fmla="*/ 280380 w 308893"/>
              <a:gd name="connsiteY3" fmla="*/ 25333 h 435128"/>
              <a:gd name="connsiteX4" fmla="*/ 274687 w 308893"/>
              <a:gd name="connsiteY4" fmla="*/ 32655 h 435128"/>
              <a:gd name="connsiteX5" fmla="*/ 268989 w 308893"/>
              <a:gd name="connsiteY5" fmla="*/ 25333 h 435128"/>
              <a:gd name="connsiteX6" fmla="*/ 240626 w 308893"/>
              <a:gd name="connsiteY6" fmla="*/ 14822 h 435128"/>
              <a:gd name="connsiteX7" fmla="*/ 248064 w 308893"/>
              <a:gd name="connsiteY7" fmla="*/ 39695 h 435128"/>
              <a:gd name="connsiteX8" fmla="*/ 194294 w 308893"/>
              <a:gd name="connsiteY8" fmla="*/ 30550 h 435128"/>
              <a:gd name="connsiteX9" fmla="*/ 157020 w 308893"/>
              <a:gd name="connsiteY9" fmla="*/ 178 h 435128"/>
              <a:gd name="connsiteX10" fmla="*/ 135501 w 308893"/>
              <a:gd name="connsiteY10" fmla="*/ 10928 h 435128"/>
              <a:gd name="connsiteX11" fmla="*/ 132866 w 308893"/>
              <a:gd name="connsiteY11" fmla="*/ 13471 h 435128"/>
              <a:gd name="connsiteX12" fmla="*/ 121558 w 308893"/>
              <a:gd name="connsiteY12" fmla="*/ 72861 h 435128"/>
              <a:gd name="connsiteX13" fmla="*/ 150592 w 308893"/>
              <a:gd name="connsiteY13" fmla="*/ 163173 h 435128"/>
              <a:gd name="connsiteX14" fmla="*/ 100832 w 308893"/>
              <a:gd name="connsiteY14" fmla="*/ 153406 h 435128"/>
              <a:gd name="connsiteX15" fmla="*/ 55166 w 308893"/>
              <a:gd name="connsiteY15" fmla="*/ 164169 h 435128"/>
              <a:gd name="connsiteX16" fmla="*/ 28130 w 308893"/>
              <a:gd name="connsiteY16" fmla="*/ 137128 h 435128"/>
              <a:gd name="connsiteX17" fmla="*/ 0 w 308893"/>
              <a:gd name="connsiteY17" fmla="*/ 198590 h 435128"/>
              <a:gd name="connsiteX18" fmla="*/ 82455 w 308893"/>
              <a:gd name="connsiteY18" fmla="*/ 280360 h 435128"/>
              <a:gd name="connsiteX19" fmla="*/ 87511 w 308893"/>
              <a:gd name="connsiteY19" fmla="*/ 281089 h 435128"/>
              <a:gd name="connsiteX20" fmla="*/ 87511 w 308893"/>
              <a:gd name="connsiteY20" fmla="*/ 422973 h 435128"/>
              <a:gd name="connsiteX21" fmla="*/ 99665 w 308893"/>
              <a:gd name="connsiteY21" fmla="*/ 435128 h 435128"/>
              <a:gd name="connsiteX22" fmla="*/ 136128 w 308893"/>
              <a:gd name="connsiteY22" fmla="*/ 435128 h 435128"/>
              <a:gd name="connsiteX23" fmla="*/ 148282 w 308893"/>
              <a:gd name="connsiteY23" fmla="*/ 422973 h 435128"/>
              <a:gd name="connsiteX24" fmla="*/ 136128 w 308893"/>
              <a:gd name="connsiteY24" fmla="*/ 410819 h 435128"/>
              <a:gd name="connsiteX25" fmla="*/ 111820 w 308893"/>
              <a:gd name="connsiteY25" fmla="*/ 410819 h 435128"/>
              <a:gd name="connsiteX26" fmla="*/ 111820 w 308893"/>
              <a:gd name="connsiteY26" fmla="*/ 281327 h 435128"/>
              <a:gd name="connsiteX27" fmla="*/ 194469 w 308893"/>
              <a:gd name="connsiteY27" fmla="*/ 194472 h 435128"/>
              <a:gd name="connsiteX28" fmla="*/ 193915 w 308893"/>
              <a:gd name="connsiteY28" fmla="*/ 192328 h 435128"/>
              <a:gd name="connsiteX29" fmla="*/ 191416 w 308893"/>
              <a:gd name="connsiteY29" fmla="*/ 178964 h 435128"/>
              <a:gd name="connsiteX30" fmla="*/ 153937 w 308893"/>
              <a:gd name="connsiteY30" fmla="*/ 62384 h 435128"/>
              <a:gd name="connsiteX31" fmla="*/ 152600 w 308893"/>
              <a:gd name="connsiteY31" fmla="*/ 53483 h 435128"/>
              <a:gd name="connsiteX32" fmla="*/ 258274 w 308893"/>
              <a:gd name="connsiteY32" fmla="*/ 53483 h 435128"/>
              <a:gd name="connsiteX33" fmla="*/ 287785 w 308893"/>
              <a:gd name="connsiteY33" fmla="*/ 50566 h 435128"/>
              <a:gd name="connsiteX34" fmla="*/ 274658 w 308893"/>
              <a:gd name="connsiteY34" fmla="*/ 150897 h 435128"/>
              <a:gd name="connsiteX35" fmla="*/ 243664 w 308893"/>
              <a:gd name="connsiteY35" fmla="*/ 119903 h 435128"/>
              <a:gd name="connsiteX36" fmla="*/ 274658 w 308893"/>
              <a:gd name="connsiteY36" fmla="*/ 65068 h 435128"/>
              <a:gd name="connsiteX37" fmla="*/ 305651 w 308893"/>
              <a:gd name="connsiteY37" fmla="*/ 119903 h 435128"/>
              <a:gd name="connsiteX38" fmla="*/ 274687 w 308893"/>
              <a:gd name="connsiteY38" fmla="*/ 150907 h 435128"/>
              <a:gd name="connsiteX39" fmla="*/ 274658 w 308893"/>
              <a:gd name="connsiteY39" fmla="*/ 150897 h 435128"/>
              <a:gd name="connsiteX0" fmla="*/ 287785 w 308893"/>
              <a:gd name="connsiteY0" fmla="*/ 50566 h 435128"/>
              <a:gd name="connsiteX1" fmla="*/ 298218 w 308893"/>
              <a:gd name="connsiteY1" fmla="*/ 43171 h 435128"/>
              <a:gd name="connsiteX2" fmla="*/ 308729 w 308893"/>
              <a:gd name="connsiteY2" fmla="*/ 14813 h 435128"/>
              <a:gd name="connsiteX3" fmla="*/ 280380 w 308893"/>
              <a:gd name="connsiteY3" fmla="*/ 25333 h 435128"/>
              <a:gd name="connsiteX4" fmla="*/ 274687 w 308893"/>
              <a:gd name="connsiteY4" fmla="*/ 32655 h 435128"/>
              <a:gd name="connsiteX5" fmla="*/ 268989 w 308893"/>
              <a:gd name="connsiteY5" fmla="*/ 25333 h 435128"/>
              <a:gd name="connsiteX6" fmla="*/ 240626 w 308893"/>
              <a:gd name="connsiteY6" fmla="*/ 14822 h 435128"/>
              <a:gd name="connsiteX7" fmla="*/ 248064 w 308893"/>
              <a:gd name="connsiteY7" fmla="*/ 39695 h 435128"/>
              <a:gd name="connsiteX8" fmla="*/ 194294 w 308893"/>
              <a:gd name="connsiteY8" fmla="*/ 30550 h 435128"/>
              <a:gd name="connsiteX9" fmla="*/ 157020 w 308893"/>
              <a:gd name="connsiteY9" fmla="*/ 178 h 435128"/>
              <a:gd name="connsiteX10" fmla="*/ 135501 w 308893"/>
              <a:gd name="connsiteY10" fmla="*/ 10928 h 435128"/>
              <a:gd name="connsiteX11" fmla="*/ 132866 w 308893"/>
              <a:gd name="connsiteY11" fmla="*/ 13471 h 435128"/>
              <a:gd name="connsiteX12" fmla="*/ 121558 w 308893"/>
              <a:gd name="connsiteY12" fmla="*/ 72861 h 435128"/>
              <a:gd name="connsiteX13" fmla="*/ 150592 w 308893"/>
              <a:gd name="connsiteY13" fmla="*/ 163173 h 435128"/>
              <a:gd name="connsiteX14" fmla="*/ 100832 w 308893"/>
              <a:gd name="connsiteY14" fmla="*/ 153406 h 435128"/>
              <a:gd name="connsiteX15" fmla="*/ 55166 w 308893"/>
              <a:gd name="connsiteY15" fmla="*/ 164169 h 435128"/>
              <a:gd name="connsiteX16" fmla="*/ 28130 w 308893"/>
              <a:gd name="connsiteY16" fmla="*/ 137128 h 435128"/>
              <a:gd name="connsiteX17" fmla="*/ 0 w 308893"/>
              <a:gd name="connsiteY17" fmla="*/ 198590 h 435128"/>
              <a:gd name="connsiteX18" fmla="*/ 82455 w 308893"/>
              <a:gd name="connsiteY18" fmla="*/ 280360 h 435128"/>
              <a:gd name="connsiteX19" fmla="*/ 87511 w 308893"/>
              <a:gd name="connsiteY19" fmla="*/ 281089 h 435128"/>
              <a:gd name="connsiteX20" fmla="*/ 87511 w 308893"/>
              <a:gd name="connsiteY20" fmla="*/ 422973 h 435128"/>
              <a:gd name="connsiteX21" fmla="*/ 99665 w 308893"/>
              <a:gd name="connsiteY21" fmla="*/ 435128 h 435128"/>
              <a:gd name="connsiteX22" fmla="*/ 136128 w 308893"/>
              <a:gd name="connsiteY22" fmla="*/ 435128 h 435128"/>
              <a:gd name="connsiteX23" fmla="*/ 148282 w 308893"/>
              <a:gd name="connsiteY23" fmla="*/ 422973 h 435128"/>
              <a:gd name="connsiteX24" fmla="*/ 136128 w 308893"/>
              <a:gd name="connsiteY24" fmla="*/ 410819 h 435128"/>
              <a:gd name="connsiteX25" fmla="*/ 111820 w 308893"/>
              <a:gd name="connsiteY25" fmla="*/ 410819 h 435128"/>
              <a:gd name="connsiteX26" fmla="*/ 111820 w 308893"/>
              <a:gd name="connsiteY26" fmla="*/ 281327 h 435128"/>
              <a:gd name="connsiteX27" fmla="*/ 194469 w 308893"/>
              <a:gd name="connsiteY27" fmla="*/ 194472 h 435128"/>
              <a:gd name="connsiteX28" fmla="*/ 193915 w 308893"/>
              <a:gd name="connsiteY28" fmla="*/ 192328 h 435128"/>
              <a:gd name="connsiteX29" fmla="*/ 191416 w 308893"/>
              <a:gd name="connsiteY29" fmla="*/ 178964 h 435128"/>
              <a:gd name="connsiteX30" fmla="*/ 153937 w 308893"/>
              <a:gd name="connsiteY30" fmla="*/ 62384 h 435128"/>
              <a:gd name="connsiteX31" fmla="*/ 152600 w 308893"/>
              <a:gd name="connsiteY31" fmla="*/ 53483 h 435128"/>
              <a:gd name="connsiteX32" fmla="*/ 258274 w 308893"/>
              <a:gd name="connsiteY32" fmla="*/ 53483 h 435128"/>
              <a:gd name="connsiteX33" fmla="*/ 287785 w 308893"/>
              <a:gd name="connsiteY33" fmla="*/ 50566 h 435128"/>
              <a:gd name="connsiteX34" fmla="*/ 274687 w 308893"/>
              <a:gd name="connsiteY34" fmla="*/ 150907 h 435128"/>
              <a:gd name="connsiteX35" fmla="*/ 243664 w 308893"/>
              <a:gd name="connsiteY35" fmla="*/ 119903 h 435128"/>
              <a:gd name="connsiteX36" fmla="*/ 274658 w 308893"/>
              <a:gd name="connsiteY36" fmla="*/ 65068 h 435128"/>
              <a:gd name="connsiteX37" fmla="*/ 305651 w 308893"/>
              <a:gd name="connsiteY37" fmla="*/ 119903 h 435128"/>
              <a:gd name="connsiteX38" fmla="*/ 274687 w 308893"/>
              <a:gd name="connsiteY38" fmla="*/ 150907 h 435128"/>
              <a:gd name="connsiteX0" fmla="*/ 287785 w 308893"/>
              <a:gd name="connsiteY0" fmla="*/ 50566 h 435128"/>
              <a:gd name="connsiteX1" fmla="*/ 298218 w 308893"/>
              <a:gd name="connsiteY1" fmla="*/ 43171 h 435128"/>
              <a:gd name="connsiteX2" fmla="*/ 308729 w 308893"/>
              <a:gd name="connsiteY2" fmla="*/ 14813 h 435128"/>
              <a:gd name="connsiteX3" fmla="*/ 280380 w 308893"/>
              <a:gd name="connsiteY3" fmla="*/ 25333 h 435128"/>
              <a:gd name="connsiteX4" fmla="*/ 274687 w 308893"/>
              <a:gd name="connsiteY4" fmla="*/ 32655 h 435128"/>
              <a:gd name="connsiteX5" fmla="*/ 268989 w 308893"/>
              <a:gd name="connsiteY5" fmla="*/ 25333 h 435128"/>
              <a:gd name="connsiteX6" fmla="*/ 240626 w 308893"/>
              <a:gd name="connsiteY6" fmla="*/ 14822 h 435128"/>
              <a:gd name="connsiteX7" fmla="*/ 248064 w 308893"/>
              <a:gd name="connsiteY7" fmla="*/ 39695 h 435128"/>
              <a:gd name="connsiteX8" fmla="*/ 194294 w 308893"/>
              <a:gd name="connsiteY8" fmla="*/ 30550 h 435128"/>
              <a:gd name="connsiteX9" fmla="*/ 157020 w 308893"/>
              <a:gd name="connsiteY9" fmla="*/ 178 h 435128"/>
              <a:gd name="connsiteX10" fmla="*/ 135501 w 308893"/>
              <a:gd name="connsiteY10" fmla="*/ 10928 h 435128"/>
              <a:gd name="connsiteX11" fmla="*/ 132866 w 308893"/>
              <a:gd name="connsiteY11" fmla="*/ 13471 h 435128"/>
              <a:gd name="connsiteX12" fmla="*/ 121558 w 308893"/>
              <a:gd name="connsiteY12" fmla="*/ 72861 h 435128"/>
              <a:gd name="connsiteX13" fmla="*/ 150592 w 308893"/>
              <a:gd name="connsiteY13" fmla="*/ 163173 h 435128"/>
              <a:gd name="connsiteX14" fmla="*/ 100832 w 308893"/>
              <a:gd name="connsiteY14" fmla="*/ 153406 h 435128"/>
              <a:gd name="connsiteX15" fmla="*/ 55166 w 308893"/>
              <a:gd name="connsiteY15" fmla="*/ 164169 h 435128"/>
              <a:gd name="connsiteX16" fmla="*/ 28130 w 308893"/>
              <a:gd name="connsiteY16" fmla="*/ 137128 h 435128"/>
              <a:gd name="connsiteX17" fmla="*/ 0 w 308893"/>
              <a:gd name="connsiteY17" fmla="*/ 198590 h 435128"/>
              <a:gd name="connsiteX18" fmla="*/ 82455 w 308893"/>
              <a:gd name="connsiteY18" fmla="*/ 280360 h 435128"/>
              <a:gd name="connsiteX19" fmla="*/ 87511 w 308893"/>
              <a:gd name="connsiteY19" fmla="*/ 281089 h 435128"/>
              <a:gd name="connsiteX20" fmla="*/ 87511 w 308893"/>
              <a:gd name="connsiteY20" fmla="*/ 422973 h 435128"/>
              <a:gd name="connsiteX21" fmla="*/ 99665 w 308893"/>
              <a:gd name="connsiteY21" fmla="*/ 435128 h 435128"/>
              <a:gd name="connsiteX22" fmla="*/ 136128 w 308893"/>
              <a:gd name="connsiteY22" fmla="*/ 435128 h 435128"/>
              <a:gd name="connsiteX23" fmla="*/ 148282 w 308893"/>
              <a:gd name="connsiteY23" fmla="*/ 422973 h 435128"/>
              <a:gd name="connsiteX24" fmla="*/ 136128 w 308893"/>
              <a:gd name="connsiteY24" fmla="*/ 410819 h 435128"/>
              <a:gd name="connsiteX25" fmla="*/ 111820 w 308893"/>
              <a:gd name="connsiteY25" fmla="*/ 410819 h 435128"/>
              <a:gd name="connsiteX26" fmla="*/ 111820 w 308893"/>
              <a:gd name="connsiteY26" fmla="*/ 281327 h 435128"/>
              <a:gd name="connsiteX27" fmla="*/ 194469 w 308893"/>
              <a:gd name="connsiteY27" fmla="*/ 194472 h 435128"/>
              <a:gd name="connsiteX28" fmla="*/ 193915 w 308893"/>
              <a:gd name="connsiteY28" fmla="*/ 192328 h 435128"/>
              <a:gd name="connsiteX29" fmla="*/ 191416 w 308893"/>
              <a:gd name="connsiteY29" fmla="*/ 178964 h 435128"/>
              <a:gd name="connsiteX30" fmla="*/ 153937 w 308893"/>
              <a:gd name="connsiteY30" fmla="*/ 62384 h 435128"/>
              <a:gd name="connsiteX31" fmla="*/ 152600 w 308893"/>
              <a:gd name="connsiteY31" fmla="*/ 53483 h 435128"/>
              <a:gd name="connsiteX32" fmla="*/ 258274 w 308893"/>
              <a:gd name="connsiteY32" fmla="*/ 53483 h 435128"/>
              <a:gd name="connsiteX33" fmla="*/ 287785 w 308893"/>
              <a:gd name="connsiteY33" fmla="*/ 50566 h 435128"/>
              <a:gd name="connsiteX34" fmla="*/ 274687 w 308893"/>
              <a:gd name="connsiteY34" fmla="*/ 150907 h 435128"/>
              <a:gd name="connsiteX35" fmla="*/ 243664 w 308893"/>
              <a:gd name="connsiteY35" fmla="*/ 119903 h 435128"/>
              <a:gd name="connsiteX36" fmla="*/ 274658 w 308893"/>
              <a:gd name="connsiteY36" fmla="*/ 65068 h 435128"/>
              <a:gd name="connsiteX37" fmla="*/ 274687 w 308893"/>
              <a:gd name="connsiteY37" fmla="*/ 150907 h 435128"/>
              <a:gd name="connsiteX0" fmla="*/ 287785 w 308893"/>
              <a:gd name="connsiteY0" fmla="*/ 50566 h 435128"/>
              <a:gd name="connsiteX1" fmla="*/ 298218 w 308893"/>
              <a:gd name="connsiteY1" fmla="*/ 43171 h 435128"/>
              <a:gd name="connsiteX2" fmla="*/ 308729 w 308893"/>
              <a:gd name="connsiteY2" fmla="*/ 14813 h 435128"/>
              <a:gd name="connsiteX3" fmla="*/ 280380 w 308893"/>
              <a:gd name="connsiteY3" fmla="*/ 25333 h 435128"/>
              <a:gd name="connsiteX4" fmla="*/ 274687 w 308893"/>
              <a:gd name="connsiteY4" fmla="*/ 32655 h 435128"/>
              <a:gd name="connsiteX5" fmla="*/ 268989 w 308893"/>
              <a:gd name="connsiteY5" fmla="*/ 25333 h 435128"/>
              <a:gd name="connsiteX6" fmla="*/ 240626 w 308893"/>
              <a:gd name="connsiteY6" fmla="*/ 14822 h 435128"/>
              <a:gd name="connsiteX7" fmla="*/ 248064 w 308893"/>
              <a:gd name="connsiteY7" fmla="*/ 39695 h 435128"/>
              <a:gd name="connsiteX8" fmla="*/ 194294 w 308893"/>
              <a:gd name="connsiteY8" fmla="*/ 30550 h 435128"/>
              <a:gd name="connsiteX9" fmla="*/ 157020 w 308893"/>
              <a:gd name="connsiteY9" fmla="*/ 178 h 435128"/>
              <a:gd name="connsiteX10" fmla="*/ 135501 w 308893"/>
              <a:gd name="connsiteY10" fmla="*/ 10928 h 435128"/>
              <a:gd name="connsiteX11" fmla="*/ 132866 w 308893"/>
              <a:gd name="connsiteY11" fmla="*/ 13471 h 435128"/>
              <a:gd name="connsiteX12" fmla="*/ 121558 w 308893"/>
              <a:gd name="connsiteY12" fmla="*/ 72861 h 435128"/>
              <a:gd name="connsiteX13" fmla="*/ 150592 w 308893"/>
              <a:gd name="connsiteY13" fmla="*/ 163173 h 435128"/>
              <a:gd name="connsiteX14" fmla="*/ 100832 w 308893"/>
              <a:gd name="connsiteY14" fmla="*/ 153406 h 435128"/>
              <a:gd name="connsiteX15" fmla="*/ 55166 w 308893"/>
              <a:gd name="connsiteY15" fmla="*/ 164169 h 435128"/>
              <a:gd name="connsiteX16" fmla="*/ 28130 w 308893"/>
              <a:gd name="connsiteY16" fmla="*/ 137128 h 435128"/>
              <a:gd name="connsiteX17" fmla="*/ 0 w 308893"/>
              <a:gd name="connsiteY17" fmla="*/ 198590 h 435128"/>
              <a:gd name="connsiteX18" fmla="*/ 82455 w 308893"/>
              <a:gd name="connsiteY18" fmla="*/ 280360 h 435128"/>
              <a:gd name="connsiteX19" fmla="*/ 87511 w 308893"/>
              <a:gd name="connsiteY19" fmla="*/ 281089 h 435128"/>
              <a:gd name="connsiteX20" fmla="*/ 87511 w 308893"/>
              <a:gd name="connsiteY20" fmla="*/ 422973 h 435128"/>
              <a:gd name="connsiteX21" fmla="*/ 99665 w 308893"/>
              <a:gd name="connsiteY21" fmla="*/ 435128 h 435128"/>
              <a:gd name="connsiteX22" fmla="*/ 136128 w 308893"/>
              <a:gd name="connsiteY22" fmla="*/ 435128 h 435128"/>
              <a:gd name="connsiteX23" fmla="*/ 148282 w 308893"/>
              <a:gd name="connsiteY23" fmla="*/ 422973 h 435128"/>
              <a:gd name="connsiteX24" fmla="*/ 136128 w 308893"/>
              <a:gd name="connsiteY24" fmla="*/ 410819 h 435128"/>
              <a:gd name="connsiteX25" fmla="*/ 111820 w 308893"/>
              <a:gd name="connsiteY25" fmla="*/ 410819 h 435128"/>
              <a:gd name="connsiteX26" fmla="*/ 111820 w 308893"/>
              <a:gd name="connsiteY26" fmla="*/ 281327 h 435128"/>
              <a:gd name="connsiteX27" fmla="*/ 194469 w 308893"/>
              <a:gd name="connsiteY27" fmla="*/ 194472 h 435128"/>
              <a:gd name="connsiteX28" fmla="*/ 193915 w 308893"/>
              <a:gd name="connsiteY28" fmla="*/ 192328 h 435128"/>
              <a:gd name="connsiteX29" fmla="*/ 191416 w 308893"/>
              <a:gd name="connsiteY29" fmla="*/ 178964 h 435128"/>
              <a:gd name="connsiteX30" fmla="*/ 153937 w 308893"/>
              <a:gd name="connsiteY30" fmla="*/ 62384 h 435128"/>
              <a:gd name="connsiteX31" fmla="*/ 152600 w 308893"/>
              <a:gd name="connsiteY31" fmla="*/ 53483 h 435128"/>
              <a:gd name="connsiteX32" fmla="*/ 258274 w 308893"/>
              <a:gd name="connsiteY32" fmla="*/ 53483 h 435128"/>
              <a:gd name="connsiteX33" fmla="*/ 287785 w 308893"/>
              <a:gd name="connsiteY33" fmla="*/ 50566 h 435128"/>
              <a:gd name="connsiteX34" fmla="*/ 274658 w 308893"/>
              <a:gd name="connsiteY34" fmla="*/ 65068 h 435128"/>
              <a:gd name="connsiteX35" fmla="*/ 243664 w 308893"/>
              <a:gd name="connsiteY35" fmla="*/ 119903 h 435128"/>
              <a:gd name="connsiteX36" fmla="*/ 274658 w 308893"/>
              <a:gd name="connsiteY36" fmla="*/ 65068 h 435128"/>
              <a:gd name="connsiteX0" fmla="*/ 287785 w 308893"/>
              <a:gd name="connsiteY0" fmla="*/ 50566 h 435128"/>
              <a:gd name="connsiteX1" fmla="*/ 298218 w 308893"/>
              <a:gd name="connsiteY1" fmla="*/ 43171 h 435128"/>
              <a:gd name="connsiteX2" fmla="*/ 308729 w 308893"/>
              <a:gd name="connsiteY2" fmla="*/ 14813 h 435128"/>
              <a:gd name="connsiteX3" fmla="*/ 280380 w 308893"/>
              <a:gd name="connsiteY3" fmla="*/ 25333 h 435128"/>
              <a:gd name="connsiteX4" fmla="*/ 274687 w 308893"/>
              <a:gd name="connsiteY4" fmla="*/ 32655 h 435128"/>
              <a:gd name="connsiteX5" fmla="*/ 268989 w 308893"/>
              <a:gd name="connsiteY5" fmla="*/ 25333 h 435128"/>
              <a:gd name="connsiteX6" fmla="*/ 240626 w 308893"/>
              <a:gd name="connsiteY6" fmla="*/ 14822 h 435128"/>
              <a:gd name="connsiteX7" fmla="*/ 248064 w 308893"/>
              <a:gd name="connsiteY7" fmla="*/ 39695 h 435128"/>
              <a:gd name="connsiteX8" fmla="*/ 194294 w 308893"/>
              <a:gd name="connsiteY8" fmla="*/ 30550 h 435128"/>
              <a:gd name="connsiteX9" fmla="*/ 157020 w 308893"/>
              <a:gd name="connsiteY9" fmla="*/ 178 h 435128"/>
              <a:gd name="connsiteX10" fmla="*/ 135501 w 308893"/>
              <a:gd name="connsiteY10" fmla="*/ 10928 h 435128"/>
              <a:gd name="connsiteX11" fmla="*/ 132866 w 308893"/>
              <a:gd name="connsiteY11" fmla="*/ 13471 h 435128"/>
              <a:gd name="connsiteX12" fmla="*/ 121558 w 308893"/>
              <a:gd name="connsiteY12" fmla="*/ 72861 h 435128"/>
              <a:gd name="connsiteX13" fmla="*/ 150592 w 308893"/>
              <a:gd name="connsiteY13" fmla="*/ 163173 h 435128"/>
              <a:gd name="connsiteX14" fmla="*/ 100832 w 308893"/>
              <a:gd name="connsiteY14" fmla="*/ 153406 h 435128"/>
              <a:gd name="connsiteX15" fmla="*/ 55166 w 308893"/>
              <a:gd name="connsiteY15" fmla="*/ 164169 h 435128"/>
              <a:gd name="connsiteX16" fmla="*/ 28130 w 308893"/>
              <a:gd name="connsiteY16" fmla="*/ 137128 h 435128"/>
              <a:gd name="connsiteX17" fmla="*/ 0 w 308893"/>
              <a:gd name="connsiteY17" fmla="*/ 198590 h 435128"/>
              <a:gd name="connsiteX18" fmla="*/ 82455 w 308893"/>
              <a:gd name="connsiteY18" fmla="*/ 280360 h 435128"/>
              <a:gd name="connsiteX19" fmla="*/ 87511 w 308893"/>
              <a:gd name="connsiteY19" fmla="*/ 281089 h 435128"/>
              <a:gd name="connsiteX20" fmla="*/ 87511 w 308893"/>
              <a:gd name="connsiteY20" fmla="*/ 422973 h 435128"/>
              <a:gd name="connsiteX21" fmla="*/ 99665 w 308893"/>
              <a:gd name="connsiteY21" fmla="*/ 435128 h 435128"/>
              <a:gd name="connsiteX22" fmla="*/ 136128 w 308893"/>
              <a:gd name="connsiteY22" fmla="*/ 435128 h 435128"/>
              <a:gd name="connsiteX23" fmla="*/ 148282 w 308893"/>
              <a:gd name="connsiteY23" fmla="*/ 422973 h 435128"/>
              <a:gd name="connsiteX24" fmla="*/ 136128 w 308893"/>
              <a:gd name="connsiteY24" fmla="*/ 410819 h 435128"/>
              <a:gd name="connsiteX25" fmla="*/ 111820 w 308893"/>
              <a:gd name="connsiteY25" fmla="*/ 410819 h 435128"/>
              <a:gd name="connsiteX26" fmla="*/ 111820 w 308893"/>
              <a:gd name="connsiteY26" fmla="*/ 281327 h 435128"/>
              <a:gd name="connsiteX27" fmla="*/ 194469 w 308893"/>
              <a:gd name="connsiteY27" fmla="*/ 194472 h 435128"/>
              <a:gd name="connsiteX28" fmla="*/ 193915 w 308893"/>
              <a:gd name="connsiteY28" fmla="*/ 192328 h 435128"/>
              <a:gd name="connsiteX29" fmla="*/ 191416 w 308893"/>
              <a:gd name="connsiteY29" fmla="*/ 178964 h 435128"/>
              <a:gd name="connsiteX30" fmla="*/ 153937 w 308893"/>
              <a:gd name="connsiteY30" fmla="*/ 62384 h 435128"/>
              <a:gd name="connsiteX31" fmla="*/ 152600 w 308893"/>
              <a:gd name="connsiteY31" fmla="*/ 53483 h 435128"/>
              <a:gd name="connsiteX32" fmla="*/ 258274 w 308893"/>
              <a:gd name="connsiteY32" fmla="*/ 53483 h 435128"/>
              <a:gd name="connsiteX33" fmla="*/ 287785 w 308893"/>
              <a:gd name="connsiteY33" fmla="*/ 50566 h 435128"/>
              <a:gd name="connsiteX0" fmla="*/ 287785 w 308893"/>
              <a:gd name="connsiteY0" fmla="*/ 50566 h 435128"/>
              <a:gd name="connsiteX1" fmla="*/ 298218 w 308893"/>
              <a:gd name="connsiteY1" fmla="*/ 43171 h 435128"/>
              <a:gd name="connsiteX2" fmla="*/ 308729 w 308893"/>
              <a:gd name="connsiteY2" fmla="*/ 14813 h 435128"/>
              <a:gd name="connsiteX3" fmla="*/ 280380 w 308893"/>
              <a:gd name="connsiteY3" fmla="*/ 25333 h 435128"/>
              <a:gd name="connsiteX4" fmla="*/ 274687 w 308893"/>
              <a:gd name="connsiteY4" fmla="*/ 32655 h 435128"/>
              <a:gd name="connsiteX5" fmla="*/ 268989 w 308893"/>
              <a:gd name="connsiteY5" fmla="*/ 25333 h 435128"/>
              <a:gd name="connsiteX6" fmla="*/ 248064 w 308893"/>
              <a:gd name="connsiteY6" fmla="*/ 39695 h 435128"/>
              <a:gd name="connsiteX7" fmla="*/ 194294 w 308893"/>
              <a:gd name="connsiteY7" fmla="*/ 30550 h 435128"/>
              <a:gd name="connsiteX8" fmla="*/ 157020 w 308893"/>
              <a:gd name="connsiteY8" fmla="*/ 178 h 435128"/>
              <a:gd name="connsiteX9" fmla="*/ 135501 w 308893"/>
              <a:gd name="connsiteY9" fmla="*/ 10928 h 435128"/>
              <a:gd name="connsiteX10" fmla="*/ 132866 w 308893"/>
              <a:gd name="connsiteY10" fmla="*/ 13471 h 435128"/>
              <a:gd name="connsiteX11" fmla="*/ 121558 w 308893"/>
              <a:gd name="connsiteY11" fmla="*/ 72861 h 435128"/>
              <a:gd name="connsiteX12" fmla="*/ 150592 w 308893"/>
              <a:gd name="connsiteY12" fmla="*/ 163173 h 435128"/>
              <a:gd name="connsiteX13" fmla="*/ 100832 w 308893"/>
              <a:gd name="connsiteY13" fmla="*/ 153406 h 435128"/>
              <a:gd name="connsiteX14" fmla="*/ 55166 w 308893"/>
              <a:gd name="connsiteY14" fmla="*/ 164169 h 435128"/>
              <a:gd name="connsiteX15" fmla="*/ 28130 w 308893"/>
              <a:gd name="connsiteY15" fmla="*/ 137128 h 435128"/>
              <a:gd name="connsiteX16" fmla="*/ 0 w 308893"/>
              <a:gd name="connsiteY16" fmla="*/ 198590 h 435128"/>
              <a:gd name="connsiteX17" fmla="*/ 82455 w 308893"/>
              <a:gd name="connsiteY17" fmla="*/ 280360 h 435128"/>
              <a:gd name="connsiteX18" fmla="*/ 87511 w 308893"/>
              <a:gd name="connsiteY18" fmla="*/ 281089 h 435128"/>
              <a:gd name="connsiteX19" fmla="*/ 87511 w 308893"/>
              <a:gd name="connsiteY19" fmla="*/ 422973 h 435128"/>
              <a:gd name="connsiteX20" fmla="*/ 99665 w 308893"/>
              <a:gd name="connsiteY20" fmla="*/ 435128 h 435128"/>
              <a:gd name="connsiteX21" fmla="*/ 136128 w 308893"/>
              <a:gd name="connsiteY21" fmla="*/ 435128 h 435128"/>
              <a:gd name="connsiteX22" fmla="*/ 148282 w 308893"/>
              <a:gd name="connsiteY22" fmla="*/ 422973 h 435128"/>
              <a:gd name="connsiteX23" fmla="*/ 136128 w 308893"/>
              <a:gd name="connsiteY23" fmla="*/ 410819 h 435128"/>
              <a:gd name="connsiteX24" fmla="*/ 111820 w 308893"/>
              <a:gd name="connsiteY24" fmla="*/ 410819 h 435128"/>
              <a:gd name="connsiteX25" fmla="*/ 111820 w 308893"/>
              <a:gd name="connsiteY25" fmla="*/ 281327 h 435128"/>
              <a:gd name="connsiteX26" fmla="*/ 194469 w 308893"/>
              <a:gd name="connsiteY26" fmla="*/ 194472 h 435128"/>
              <a:gd name="connsiteX27" fmla="*/ 193915 w 308893"/>
              <a:gd name="connsiteY27" fmla="*/ 192328 h 435128"/>
              <a:gd name="connsiteX28" fmla="*/ 191416 w 308893"/>
              <a:gd name="connsiteY28" fmla="*/ 178964 h 435128"/>
              <a:gd name="connsiteX29" fmla="*/ 153937 w 308893"/>
              <a:gd name="connsiteY29" fmla="*/ 62384 h 435128"/>
              <a:gd name="connsiteX30" fmla="*/ 152600 w 308893"/>
              <a:gd name="connsiteY30" fmla="*/ 53483 h 435128"/>
              <a:gd name="connsiteX31" fmla="*/ 258274 w 308893"/>
              <a:gd name="connsiteY31" fmla="*/ 53483 h 435128"/>
              <a:gd name="connsiteX32" fmla="*/ 287785 w 308893"/>
              <a:gd name="connsiteY32" fmla="*/ 50566 h 435128"/>
              <a:gd name="connsiteX0" fmla="*/ 287785 w 298218"/>
              <a:gd name="connsiteY0" fmla="*/ 50566 h 435128"/>
              <a:gd name="connsiteX1" fmla="*/ 298218 w 298218"/>
              <a:gd name="connsiteY1" fmla="*/ 43171 h 435128"/>
              <a:gd name="connsiteX2" fmla="*/ 280380 w 298218"/>
              <a:gd name="connsiteY2" fmla="*/ 25333 h 435128"/>
              <a:gd name="connsiteX3" fmla="*/ 274687 w 298218"/>
              <a:gd name="connsiteY3" fmla="*/ 32655 h 435128"/>
              <a:gd name="connsiteX4" fmla="*/ 268989 w 298218"/>
              <a:gd name="connsiteY4" fmla="*/ 25333 h 435128"/>
              <a:gd name="connsiteX5" fmla="*/ 248064 w 298218"/>
              <a:gd name="connsiteY5" fmla="*/ 39695 h 435128"/>
              <a:gd name="connsiteX6" fmla="*/ 194294 w 298218"/>
              <a:gd name="connsiteY6" fmla="*/ 30550 h 435128"/>
              <a:gd name="connsiteX7" fmla="*/ 157020 w 298218"/>
              <a:gd name="connsiteY7" fmla="*/ 178 h 435128"/>
              <a:gd name="connsiteX8" fmla="*/ 135501 w 298218"/>
              <a:gd name="connsiteY8" fmla="*/ 10928 h 435128"/>
              <a:gd name="connsiteX9" fmla="*/ 132866 w 298218"/>
              <a:gd name="connsiteY9" fmla="*/ 13471 h 435128"/>
              <a:gd name="connsiteX10" fmla="*/ 121558 w 298218"/>
              <a:gd name="connsiteY10" fmla="*/ 72861 h 435128"/>
              <a:gd name="connsiteX11" fmla="*/ 150592 w 298218"/>
              <a:gd name="connsiteY11" fmla="*/ 163173 h 435128"/>
              <a:gd name="connsiteX12" fmla="*/ 100832 w 298218"/>
              <a:gd name="connsiteY12" fmla="*/ 153406 h 435128"/>
              <a:gd name="connsiteX13" fmla="*/ 55166 w 298218"/>
              <a:gd name="connsiteY13" fmla="*/ 164169 h 435128"/>
              <a:gd name="connsiteX14" fmla="*/ 28130 w 298218"/>
              <a:gd name="connsiteY14" fmla="*/ 137128 h 435128"/>
              <a:gd name="connsiteX15" fmla="*/ 0 w 298218"/>
              <a:gd name="connsiteY15" fmla="*/ 198590 h 435128"/>
              <a:gd name="connsiteX16" fmla="*/ 82455 w 298218"/>
              <a:gd name="connsiteY16" fmla="*/ 280360 h 435128"/>
              <a:gd name="connsiteX17" fmla="*/ 87511 w 298218"/>
              <a:gd name="connsiteY17" fmla="*/ 281089 h 435128"/>
              <a:gd name="connsiteX18" fmla="*/ 87511 w 298218"/>
              <a:gd name="connsiteY18" fmla="*/ 422973 h 435128"/>
              <a:gd name="connsiteX19" fmla="*/ 99665 w 298218"/>
              <a:gd name="connsiteY19" fmla="*/ 435128 h 435128"/>
              <a:gd name="connsiteX20" fmla="*/ 136128 w 298218"/>
              <a:gd name="connsiteY20" fmla="*/ 435128 h 435128"/>
              <a:gd name="connsiteX21" fmla="*/ 148282 w 298218"/>
              <a:gd name="connsiteY21" fmla="*/ 422973 h 435128"/>
              <a:gd name="connsiteX22" fmla="*/ 136128 w 298218"/>
              <a:gd name="connsiteY22" fmla="*/ 410819 h 435128"/>
              <a:gd name="connsiteX23" fmla="*/ 111820 w 298218"/>
              <a:gd name="connsiteY23" fmla="*/ 410819 h 435128"/>
              <a:gd name="connsiteX24" fmla="*/ 111820 w 298218"/>
              <a:gd name="connsiteY24" fmla="*/ 281327 h 435128"/>
              <a:gd name="connsiteX25" fmla="*/ 194469 w 298218"/>
              <a:gd name="connsiteY25" fmla="*/ 194472 h 435128"/>
              <a:gd name="connsiteX26" fmla="*/ 193915 w 298218"/>
              <a:gd name="connsiteY26" fmla="*/ 192328 h 435128"/>
              <a:gd name="connsiteX27" fmla="*/ 191416 w 298218"/>
              <a:gd name="connsiteY27" fmla="*/ 178964 h 435128"/>
              <a:gd name="connsiteX28" fmla="*/ 153937 w 298218"/>
              <a:gd name="connsiteY28" fmla="*/ 62384 h 435128"/>
              <a:gd name="connsiteX29" fmla="*/ 152600 w 298218"/>
              <a:gd name="connsiteY29" fmla="*/ 53483 h 435128"/>
              <a:gd name="connsiteX30" fmla="*/ 258274 w 298218"/>
              <a:gd name="connsiteY30" fmla="*/ 53483 h 435128"/>
              <a:gd name="connsiteX31" fmla="*/ 287785 w 298218"/>
              <a:gd name="connsiteY31" fmla="*/ 50566 h 435128"/>
              <a:gd name="connsiteX0" fmla="*/ 287785 w 298218"/>
              <a:gd name="connsiteY0" fmla="*/ 50566 h 435128"/>
              <a:gd name="connsiteX1" fmla="*/ 298218 w 298218"/>
              <a:gd name="connsiteY1" fmla="*/ 43171 h 435128"/>
              <a:gd name="connsiteX2" fmla="*/ 280380 w 298218"/>
              <a:gd name="connsiteY2" fmla="*/ 25333 h 435128"/>
              <a:gd name="connsiteX3" fmla="*/ 274687 w 298218"/>
              <a:gd name="connsiteY3" fmla="*/ 32655 h 435128"/>
              <a:gd name="connsiteX4" fmla="*/ 248064 w 298218"/>
              <a:gd name="connsiteY4" fmla="*/ 39695 h 435128"/>
              <a:gd name="connsiteX5" fmla="*/ 194294 w 298218"/>
              <a:gd name="connsiteY5" fmla="*/ 30550 h 435128"/>
              <a:gd name="connsiteX6" fmla="*/ 157020 w 298218"/>
              <a:gd name="connsiteY6" fmla="*/ 178 h 435128"/>
              <a:gd name="connsiteX7" fmla="*/ 135501 w 298218"/>
              <a:gd name="connsiteY7" fmla="*/ 10928 h 435128"/>
              <a:gd name="connsiteX8" fmla="*/ 132866 w 298218"/>
              <a:gd name="connsiteY8" fmla="*/ 13471 h 435128"/>
              <a:gd name="connsiteX9" fmla="*/ 121558 w 298218"/>
              <a:gd name="connsiteY9" fmla="*/ 72861 h 435128"/>
              <a:gd name="connsiteX10" fmla="*/ 150592 w 298218"/>
              <a:gd name="connsiteY10" fmla="*/ 163173 h 435128"/>
              <a:gd name="connsiteX11" fmla="*/ 100832 w 298218"/>
              <a:gd name="connsiteY11" fmla="*/ 153406 h 435128"/>
              <a:gd name="connsiteX12" fmla="*/ 55166 w 298218"/>
              <a:gd name="connsiteY12" fmla="*/ 164169 h 435128"/>
              <a:gd name="connsiteX13" fmla="*/ 28130 w 298218"/>
              <a:gd name="connsiteY13" fmla="*/ 137128 h 435128"/>
              <a:gd name="connsiteX14" fmla="*/ 0 w 298218"/>
              <a:gd name="connsiteY14" fmla="*/ 198590 h 435128"/>
              <a:gd name="connsiteX15" fmla="*/ 82455 w 298218"/>
              <a:gd name="connsiteY15" fmla="*/ 280360 h 435128"/>
              <a:gd name="connsiteX16" fmla="*/ 87511 w 298218"/>
              <a:gd name="connsiteY16" fmla="*/ 281089 h 435128"/>
              <a:gd name="connsiteX17" fmla="*/ 87511 w 298218"/>
              <a:gd name="connsiteY17" fmla="*/ 422973 h 435128"/>
              <a:gd name="connsiteX18" fmla="*/ 99665 w 298218"/>
              <a:gd name="connsiteY18" fmla="*/ 435128 h 435128"/>
              <a:gd name="connsiteX19" fmla="*/ 136128 w 298218"/>
              <a:gd name="connsiteY19" fmla="*/ 435128 h 435128"/>
              <a:gd name="connsiteX20" fmla="*/ 148282 w 298218"/>
              <a:gd name="connsiteY20" fmla="*/ 422973 h 435128"/>
              <a:gd name="connsiteX21" fmla="*/ 136128 w 298218"/>
              <a:gd name="connsiteY21" fmla="*/ 410819 h 435128"/>
              <a:gd name="connsiteX22" fmla="*/ 111820 w 298218"/>
              <a:gd name="connsiteY22" fmla="*/ 410819 h 435128"/>
              <a:gd name="connsiteX23" fmla="*/ 111820 w 298218"/>
              <a:gd name="connsiteY23" fmla="*/ 281327 h 435128"/>
              <a:gd name="connsiteX24" fmla="*/ 194469 w 298218"/>
              <a:gd name="connsiteY24" fmla="*/ 194472 h 435128"/>
              <a:gd name="connsiteX25" fmla="*/ 193915 w 298218"/>
              <a:gd name="connsiteY25" fmla="*/ 192328 h 435128"/>
              <a:gd name="connsiteX26" fmla="*/ 191416 w 298218"/>
              <a:gd name="connsiteY26" fmla="*/ 178964 h 435128"/>
              <a:gd name="connsiteX27" fmla="*/ 153937 w 298218"/>
              <a:gd name="connsiteY27" fmla="*/ 62384 h 435128"/>
              <a:gd name="connsiteX28" fmla="*/ 152600 w 298218"/>
              <a:gd name="connsiteY28" fmla="*/ 53483 h 435128"/>
              <a:gd name="connsiteX29" fmla="*/ 258274 w 298218"/>
              <a:gd name="connsiteY29" fmla="*/ 53483 h 435128"/>
              <a:gd name="connsiteX30" fmla="*/ 287785 w 298218"/>
              <a:gd name="connsiteY30" fmla="*/ 50566 h 435128"/>
              <a:gd name="connsiteX0" fmla="*/ 287785 w 298218"/>
              <a:gd name="connsiteY0" fmla="*/ 50566 h 435128"/>
              <a:gd name="connsiteX1" fmla="*/ 298218 w 298218"/>
              <a:gd name="connsiteY1" fmla="*/ 43171 h 435128"/>
              <a:gd name="connsiteX2" fmla="*/ 280380 w 298218"/>
              <a:gd name="connsiteY2" fmla="*/ 25333 h 435128"/>
              <a:gd name="connsiteX3" fmla="*/ 248064 w 298218"/>
              <a:gd name="connsiteY3" fmla="*/ 39695 h 435128"/>
              <a:gd name="connsiteX4" fmla="*/ 194294 w 298218"/>
              <a:gd name="connsiteY4" fmla="*/ 30550 h 435128"/>
              <a:gd name="connsiteX5" fmla="*/ 157020 w 298218"/>
              <a:gd name="connsiteY5" fmla="*/ 178 h 435128"/>
              <a:gd name="connsiteX6" fmla="*/ 135501 w 298218"/>
              <a:gd name="connsiteY6" fmla="*/ 10928 h 435128"/>
              <a:gd name="connsiteX7" fmla="*/ 132866 w 298218"/>
              <a:gd name="connsiteY7" fmla="*/ 13471 h 435128"/>
              <a:gd name="connsiteX8" fmla="*/ 121558 w 298218"/>
              <a:gd name="connsiteY8" fmla="*/ 72861 h 435128"/>
              <a:gd name="connsiteX9" fmla="*/ 150592 w 298218"/>
              <a:gd name="connsiteY9" fmla="*/ 163173 h 435128"/>
              <a:gd name="connsiteX10" fmla="*/ 100832 w 298218"/>
              <a:gd name="connsiteY10" fmla="*/ 153406 h 435128"/>
              <a:gd name="connsiteX11" fmla="*/ 55166 w 298218"/>
              <a:gd name="connsiteY11" fmla="*/ 164169 h 435128"/>
              <a:gd name="connsiteX12" fmla="*/ 28130 w 298218"/>
              <a:gd name="connsiteY12" fmla="*/ 137128 h 435128"/>
              <a:gd name="connsiteX13" fmla="*/ 0 w 298218"/>
              <a:gd name="connsiteY13" fmla="*/ 198590 h 435128"/>
              <a:gd name="connsiteX14" fmla="*/ 82455 w 298218"/>
              <a:gd name="connsiteY14" fmla="*/ 280360 h 435128"/>
              <a:gd name="connsiteX15" fmla="*/ 87511 w 298218"/>
              <a:gd name="connsiteY15" fmla="*/ 281089 h 435128"/>
              <a:gd name="connsiteX16" fmla="*/ 87511 w 298218"/>
              <a:gd name="connsiteY16" fmla="*/ 422973 h 435128"/>
              <a:gd name="connsiteX17" fmla="*/ 99665 w 298218"/>
              <a:gd name="connsiteY17" fmla="*/ 435128 h 435128"/>
              <a:gd name="connsiteX18" fmla="*/ 136128 w 298218"/>
              <a:gd name="connsiteY18" fmla="*/ 435128 h 435128"/>
              <a:gd name="connsiteX19" fmla="*/ 148282 w 298218"/>
              <a:gd name="connsiteY19" fmla="*/ 422973 h 435128"/>
              <a:gd name="connsiteX20" fmla="*/ 136128 w 298218"/>
              <a:gd name="connsiteY20" fmla="*/ 410819 h 435128"/>
              <a:gd name="connsiteX21" fmla="*/ 111820 w 298218"/>
              <a:gd name="connsiteY21" fmla="*/ 410819 h 435128"/>
              <a:gd name="connsiteX22" fmla="*/ 111820 w 298218"/>
              <a:gd name="connsiteY22" fmla="*/ 281327 h 435128"/>
              <a:gd name="connsiteX23" fmla="*/ 194469 w 298218"/>
              <a:gd name="connsiteY23" fmla="*/ 194472 h 435128"/>
              <a:gd name="connsiteX24" fmla="*/ 193915 w 298218"/>
              <a:gd name="connsiteY24" fmla="*/ 192328 h 435128"/>
              <a:gd name="connsiteX25" fmla="*/ 191416 w 298218"/>
              <a:gd name="connsiteY25" fmla="*/ 178964 h 435128"/>
              <a:gd name="connsiteX26" fmla="*/ 153937 w 298218"/>
              <a:gd name="connsiteY26" fmla="*/ 62384 h 435128"/>
              <a:gd name="connsiteX27" fmla="*/ 152600 w 298218"/>
              <a:gd name="connsiteY27" fmla="*/ 53483 h 435128"/>
              <a:gd name="connsiteX28" fmla="*/ 258274 w 298218"/>
              <a:gd name="connsiteY28" fmla="*/ 53483 h 435128"/>
              <a:gd name="connsiteX29" fmla="*/ 287785 w 298218"/>
              <a:gd name="connsiteY29" fmla="*/ 50566 h 435128"/>
              <a:gd name="connsiteX0" fmla="*/ 287785 w 298218"/>
              <a:gd name="connsiteY0" fmla="*/ 50566 h 435128"/>
              <a:gd name="connsiteX1" fmla="*/ 298218 w 298218"/>
              <a:gd name="connsiteY1" fmla="*/ 43171 h 435128"/>
              <a:gd name="connsiteX2" fmla="*/ 248064 w 298218"/>
              <a:gd name="connsiteY2" fmla="*/ 39695 h 435128"/>
              <a:gd name="connsiteX3" fmla="*/ 194294 w 298218"/>
              <a:gd name="connsiteY3" fmla="*/ 30550 h 435128"/>
              <a:gd name="connsiteX4" fmla="*/ 157020 w 298218"/>
              <a:gd name="connsiteY4" fmla="*/ 178 h 435128"/>
              <a:gd name="connsiteX5" fmla="*/ 135501 w 298218"/>
              <a:gd name="connsiteY5" fmla="*/ 10928 h 435128"/>
              <a:gd name="connsiteX6" fmla="*/ 132866 w 298218"/>
              <a:gd name="connsiteY6" fmla="*/ 13471 h 435128"/>
              <a:gd name="connsiteX7" fmla="*/ 121558 w 298218"/>
              <a:gd name="connsiteY7" fmla="*/ 72861 h 435128"/>
              <a:gd name="connsiteX8" fmla="*/ 150592 w 298218"/>
              <a:gd name="connsiteY8" fmla="*/ 163173 h 435128"/>
              <a:gd name="connsiteX9" fmla="*/ 100832 w 298218"/>
              <a:gd name="connsiteY9" fmla="*/ 153406 h 435128"/>
              <a:gd name="connsiteX10" fmla="*/ 55166 w 298218"/>
              <a:gd name="connsiteY10" fmla="*/ 164169 h 435128"/>
              <a:gd name="connsiteX11" fmla="*/ 28130 w 298218"/>
              <a:gd name="connsiteY11" fmla="*/ 137128 h 435128"/>
              <a:gd name="connsiteX12" fmla="*/ 0 w 298218"/>
              <a:gd name="connsiteY12" fmla="*/ 198590 h 435128"/>
              <a:gd name="connsiteX13" fmla="*/ 82455 w 298218"/>
              <a:gd name="connsiteY13" fmla="*/ 280360 h 435128"/>
              <a:gd name="connsiteX14" fmla="*/ 87511 w 298218"/>
              <a:gd name="connsiteY14" fmla="*/ 281089 h 435128"/>
              <a:gd name="connsiteX15" fmla="*/ 87511 w 298218"/>
              <a:gd name="connsiteY15" fmla="*/ 422973 h 435128"/>
              <a:gd name="connsiteX16" fmla="*/ 99665 w 298218"/>
              <a:gd name="connsiteY16" fmla="*/ 435128 h 435128"/>
              <a:gd name="connsiteX17" fmla="*/ 136128 w 298218"/>
              <a:gd name="connsiteY17" fmla="*/ 435128 h 435128"/>
              <a:gd name="connsiteX18" fmla="*/ 148282 w 298218"/>
              <a:gd name="connsiteY18" fmla="*/ 422973 h 435128"/>
              <a:gd name="connsiteX19" fmla="*/ 136128 w 298218"/>
              <a:gd name="connsiteY19" fmla="*/ 410819 h 435128"/>
              <a:gd name="connsiteX20" fmla="*/ 111820 w 298218"/>
              <a:gd name="connsiteY20" fmla="*/ 410819 h 435128"/>
              <a:gd name="connsiteX21" fmla="*/ 111820 w 298218"/>
              <a:gd name="connsiteY21" fmla="*/ 281327 h 435128"/>
              <a:gd name="connsiteX22" fmla="*/ 194469 w 298218"/>
              <a:gd name="connsiteY22" fmla="*/ 194472 h 435128"/>
              <a:gd name="connsiteX23" fmla="*/ 193915 w 298218"/>
              <a:gd name="connsiteY23" fmla="*/ 192328 h 435128"/>
              <a:gd name="connsiteX24" fmla="*/ 191416 w 298218"/>
              <a:gd name="connsiteY24" fmla="*/ 178964 h 435128"/>
              <a:gd name="connsiteX25" fmla="*/ 153937 w 298218"/>
              <a:gd name="connsiteY25" fmla="*/ 62384 h 435128"/>
              <a:gd name="connsiteX26" fmla="*/ 152600 w 298218"/>
              <a:gd name="connsiteY26" fmla="*/ 53483 h 435128"/>
              <a:gd name="connsiteX27" fmla="*/ 258274 w 298218"/>
              <a:gd name="connsiteY27" fmla="*/ 53483 h 435128"/>
              <a:gd name="connsiteX28" fmla="*/ 287785 w 298218"/>
              <a:gd name="connsiteY28" fmla="*/ 50566 h 4351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298218" h="435128">
                <a:moveTo>
                  <a:pt x="287785" y="50566"/>
                </a:moveTo>
                <a:cubicBezTo>
                  <a:pt x="291657" y="48711"/>
                  <a:pt x="295186" y="46210"/>
                  <a:pt x="298218" y="43171"/>
                </a:cubicBezTo>
                <a:cubicBezTo>
                  <a:pt x="291598" y="41359"/>
                  <a:pt x="265385" y="41799"/>
                  <a:pt x="248064" y="39695"/>
                </a:cubicBezTo>
                <a:cubicBezTo>
                  <a:pt x="230403" y="35265"/>
                  <a:pt x="212426" y="32207"/>
                  <a:pt x="194294" y="30550"/>
                </a:cubicBezTo>
                <a:cubicBezTo>
                  <a:pt x="192388" y="11870"/>
                  <a:pt x="175700" y="-1728"/>
                  <a:pt x="157020" y="178"/>
                </a:cubicBezTo>
                <a:cubicBezTo>
                  <a:pt x="148777" y="1019"/>
                  <a:pt x="141125" y="4842"/>
                  <a:pt x="135501" y="10928"/>
                </a:cubicBezTo>
                <a:cubicBezTo>
                  <a:pt x="134534" y="11679"/>
                  <a:pt x="133651" y="12531"/>
                  <a:pt x="132866" y="13471"/>
                </a:cubicBezTo>
                <a:cubicBezTo>
                  <a:pt x="119275" y="30072"/>
                  <a:pt x="115019" y="52427"/>
                  <a:pt x="121558" y="72861"/>
                </a:cubicBezTo>
                <a:lnTo>
                  <a:pt x="150592" y="163173"/>
                </a:lnTo>
                <a:cubicBezTo>
                  <a:pt x="134744" y="156895"/>
                  <a:pt x="117877" y="153584"/>
                  <a:pt x="100832" y="153406"/>
                </a:cubicBezTo>
                <a:cubicBezTo>
                  <a:pt x="84962" y="153234"/>
                  <a:pt x="69289" y="156928"/>
                  <a:pt x="55166" y="164169"/>
                </a:cubicBezTo>
                <a:lnTo>
                  <a:pt x="28130" y="137128"/>
                </a:lnTo>
                <a:cubicBezTo>
                  <a:pt x="10269" y="152556"/>
                  <a:pt x="2" y="174989"/>
                  <a:pt x="0" y="198590"/>
                </a:cubicBezTo>
                <a:cubicBezTo>
                  <a:pt x="241" y="243918"/>
                  <a:pt x="37127" y="280497"/>
                  <a:pt x="82455" y="280360"/>
                </a:cubicBezTo>
                <a:cubicBezTo>
                  <a:pt x="84117" y="280656"/>
                  <a:pt x="85809" y="280875"/>
                  <a:pt x="87511" y="281089"/>
                </a:cubicBezTo>
                <a:lnTo>
                  <a:pt x="87511" y="422973"/>
                </a:lnTo>
                <a:cubicBezTo>
                  <a:pt x="87511" y="429686"/>
                  <a:pt x="92953" y="435128"/>
                  <a:pt x="99665" y="435128"/>
                </a:cubicBezTo>
                <a:lnTo>
                  <a:pt x="136128" y="435128"/>
                </a:lnTo>
                <a:cubicBezTo>
                  <a:pt x="142841" y="435128"/>
                  <a:pt x="148282" y="429686"/>
                  <a:pt x="148282" y="422973"/>
                </a:cubicBezTo>
                <a:cubicBezTo>
                  <a:pt x="148282" y="416261"/>
                  <a:pt x="142841" y="410819"/>
                  <a:pt x="136128" y="410819"/>
                </a:cubicBezTo>
                <a:lnTo>
                  <a:pt x="111820" y="410819"/>
                </a:lnTo>
                <a:lnTo>
                  <a:pt x="111820" y="281327"/>
                </a:lnTo>
                <a:cubicBezTo>
                  <a:pt x="154360" y="276465"/>
                  <a:pt x="194469" y="243722"/>
                  <a:pt x="194469" y="194472"/>
                </a:cubicBezTo>
                <a:cubicBezTo>
                  <a:pt x="194433" y="193727"/>
                  <a:pt x="194245" y="192997"/>
                  <a:pt x="193915" y="192328"/>
                </a:cubicBezTo>
                <a:cubicBezTo>
                  <a:pt x="193647" y="187786"/>
                  <a:pt x="192807" y="183296"/>
                  <a:pt x="191416" y="178964"/>
                </a:cubicBezTo>
                <a:lnTo>
                  <a:pt x="153937" y="62384"/>
                </a:lnTo>
                <a:cubicBezTo>
                  <a:pt x="153023" y="59506"/>
                  <a:pt x="152572" y="56502"/>
                  <a:pt x="152600" y="53483"/>
                </a:cubicBezTo>
                <a:lnTo>
                  <a:pt x="258274" y="53483"/>
                </a:lnTo>
                <a:cubicBezTo>
                  <a:pt x="280805" y="52997"/>
                  <a:pt x="281128" y="52285"/>
                  <a:pt x="287785" y="50566"/>
                </a:cubicBezTo>
                <a:close/>
              </a:path>
            </a:pathLst>
          </a:custGeom>
          <a:solidFill>
            <a:srgbClr val="000000"/>
          </a:solidFill>
          <a:ln w="4862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fr-BE"/>
          </a:p>
        </p:txBody>
      </p:sp>
      <p:sp>
        <p:nvSpPr>
          <p:cNvPr id="85" name="ZoneTexte 84">
            <a:extLst>
              <a:ext uri="{FF2B5EF4-FFF2-40B4-BE49-F238E27FC236}">
                <a16:creationId xmlns:a16="http://schemas.microsoft.com/office/drawing/2014/main" id="{8DFC25EE-2BF1-45BB-A052-D5C7F7A1F361}"/>
              </a:ext>
            </a:extLst>
          </p:cNvPr>
          <p:cNvSpPr txBox="1"/>
          <p:nvPr/>
        </p:nvSpPr>
        <p:spPr>
          <a:xfrm>
            <a:off x="401761" y="2761649"/>
            <a:ext cx="232031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Présence de cigognes</a:t>
            </a:r>
            <a:endParaRPr lang="fr-BE" sz="1100" dirty="0"/>
          </a:p>
        </p:txBody>
      </p:sp>
      <p:pic>
        <p:nvPicPr>
          <p:cNvPr id="89" name="Graphique 88" descr="Eau avec un remplissage uni">
            <a:extLst>
              <a:ext uri="{FF2B5EF4-FFF2-40B4-BE49-F238E27FC236}">
                <a16:creationId xmlns:a16="http://schemas.microsoft.com/office/drawing/2014/main" id="{C0158537-DCB4-4011-9BFD-2EFBB7590EC7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6585042" y="1050115"/>
            <a:ext cx="166691" cy="166691"/>
          </a:xfrm>
          <a:prstGeom prst="rect">
            <a:avLst/>
          </a:prstGeom>
        </p:spPr>
      </p:pic>
      <p:sp>
        <p:nvSpPr>
          <p:cNvPr id="45" name="Étoile : 4 branches 44">
            <a:extLst>
              <a:ext uri="{FF2B5EF4-FFF2-40B4-BE49-F238E27FC236}">
                <a16:creationId xmlns:a16="http://schemas.microsoft.com/office/drawing/2014/main" id="{D02D0CE6-D655-44E2-9447-4293608CBEB0}"/>
              </a:ext>
            </a:extLst>
          </p:cNvPr>
          <p:cNvSpPr/>
          <p:nvPr/>
        </p:nvSpPr>
        <p:spPr>
          <a:xfrm>
            <a:off x="7355610" y="1317444"/>
            <a:ext cx="152243" cy="156895"/>
          </a:xfrm>
          <a:prstGeom prst="star4">
            <a:avLst>
              <a:gd name="adj" fmla="val 24642"/>
            </a:avLst>
          </a:pr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48" name="Forme libre : forme 47">
            <a:extLst>
              <a:ext uri="{FF2B5EF4-FFF2-40B4-BE49-F238E27FC236}">
                <a16:creationId xmlns:a16="http://schemas.microsoft.com/office/drawing/2014/main" id="{4741D2F8-F281-4C3E-B6DB-E81047D49BB6}"/>
              </a:ext>
            </a:extLst>
          </p:cNvPr>
          <p:cNvSpPr/>
          <p:nvPr/>
        </p:nvSpPr>
        <p:spPr>
          <a:xfrm>
            <a:off x="6550810" y="5507252"/>
            <a:ext cx="383419" cy="468175"/>
          </a:xfrm>
          <a:custGeom>
            <a:avLst/>
            <a:gdLst>
              <a:gd name="connsiteX0" fmla="*/ 128596 w 383419"/>
              <a:gd name="connsiteY0" fmla="*/ 248229 h 468175"/>
              <a:gd name="connsiteX1" fmla="*/ 92878 w 383419"/>
              <a:gd name="connsiteY1" fmla="*/ 288711 h 468175"/>
              <a:gd name="connsiteX2" fmla="*/ 197653 w 383419"/>
              <a:gd name="connsiteY2" fmla="*/ 348242 h 468175"/>
              <a:gd name="connsiteX3" fmla="*/ 80971 w 383419"/>
              <a:gd name="connsiteY3" fmla="*/ 433967 h 468175"/>
              <a:gd name="connsiteX4" fmla="*/ 138121 w 383419"/>
              <a:gd name="connsiteY4" fmla="*/ 462542 h 468175"/>
              <a:gd name="connsiteX5" fmla="*/ 271471 w 383419"/>
              <a:gd name="connsiteY5" fmla="*/ 329192 h 468175"/>
              <a:gd name="connsiteX6" fmla="*/ 364340 w 383419"/>
              <a:gd name="connsiteY6" fmla="*/ 267279 h 468175"/>
              <a:gd name="connsiteX7" fmla="*/ 335765 w 383419"/>
              <a:gd name="connsiteY7" fmla="*/ 231561 h 468175"/>
              <a:gd name="connsiteX8" fmla="*/ 383390 w 383419"/>
              <a:gd name="connsiteY8" fmla="*/ 119642 h 468175"/>
              <a:gd name="connsiteX9" fmla="*/ 342909 w 383419"/>
              <a:gd name="connsiteY9" fmla="*/ 50586 h 468175"/>
              <a:gd name="connsiteX10" fmla="*/ 347671 w 383419"/>
              <a:gd name="connsiteY10" fmla="*/ 579 h 468175"/>
              <a:gd name="connsiteX11" fmla="*/ 242896 w 383419"/>
              <a:gd name="connsiteY11" fmla="*/ 83923 h 468175"/>
              <a:gd name="connsiteX12" fmla="*/ 216703 w 383419"/>
              <a:gd name="connsiteY12" fmla="*/ 119642 h 468175"/>
              <a:gd name="connsiteX13" fmla="*/ 142884 w 383419"/>
              <a:gd name="connsiteY13" fmla="*/ 93448 h 468175"/>
              <a:gd name="connsiteX14" fmla="*/ 9 w 383419"/>
              <a:gd name="connsiteY14" fmla="*/ 143454 h 468175"/>
              <a:gd name="connsiteX15" fmla="*/ 135740 w 383419"/>
              <a:gd name="connsiteY15" fmla="*/ 181554 h 468175"/>
              <a:gd name="connsiteX16" fmla="*/ 128596 w 383419"/>
              <a:gd name="connsiteY16" fmla="*/ 248229 h 468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383419" h="468175">
                <a:moveTo>
                  <a:pt x="128596" y="248229"/>
                </a:moveTo>
                <a:cubicBezTo>
                  <a:pt x="121452" y="266088"/>
                  <a:pt x="81369" y="272042"/>
                  <a:pt x="92878" y="288711"/>
                </a:cubicBezTo>
                <a:cubicBezTo>
                  <a:pt x="104387" y="305380"/>
                  <a:pt x="199638" y="324033"/>
                  <a:pt x="197653" y="348242"/>
                </a:cubicBezTo>
                <a:cubicBezTo>
                  <a:pt x="195669" y="372451"/>
                  <a:pt x="90893" y="414917"/>
                  <a:pt x="80971" y="433967"/>
                </a:cubicBezTo>
                <a:cubicBezTo>
                  <a:pt x="71049" y="453017"/>
                  <a:pt x="106371" y="480004"/>
                  <a:pt x="138121" y="462542"/>
                </a:cubicBezTo>
                <a:cubicBezTo>
                  <a:pt x="169871" y="445080"/>
                  <a:pt x="233768" y="361736"/>
                  <a:pt x="271471" y="329192"/>
                </a:cubicBezTo>
                <a:cubicBezTo>
                  <a:pt x="309174" y="296648"/>
                  <a:pt x="353624" y="283551"/>
                  <a:pt x="364340" y="267279"/>
                </a:cubicBezTo>
                <a:cubicBezTo>
                  <a:pt x="375056" y="251007"/>
                  <a:pt x="332590" y="256167"/>
                  <a:pt x="335765" y="231561"/>
                </a:cubicBezTo>
                <a:cubicBezTo>
                  <a:pt x="338940" y="206955"/>
                  <a:pt x="382199" y="149804"/>
                  <a:pt x="383390" y="119642"/>
                </a:cubicBezTo>
                <a:cubicBezTo>
                  <a:pt x="384581" y="89480"/>
                  <a:pt x="348862" y="70430"/>
                  <a:pt x="342909" y="50586"/>
                </a:cubicBezTo>
                <a:cubicBezTo>
                  <a:pt x="336956" y="30742"/>
                  <a:pt x="364340" y="-4977"/>
                  <a:pt x="347671" y="579"/>
                </a:cubicBezTo>
                <a:cubicBezTo>
                  <a:pt x="331002" y="6135"/>
                  <a:pt x="264724" y="64079"/>
                  <a:pt x="242896" y="83923"/>
                </a:cubicBezTo>
                <a:cubicBezTo>
                  <a:pt x="221068" y="103767"/>
                  <a:pt x="233372" y="118055"/>
                  <a:pt x="216703" y="119642"/>
                </a:cubicBezTo>
                <a:cubicBezTo>
                  <a:pt x="200034" y="121229"/>
                  <a:pt x="179000" y="89479"/>
                  <a:pt x="142884" y="93448"/>
                </a:cubicBezTo>
                <a:cubicBezTo>
                  <a:pt x="106768" y="97417"/>
                  <a:pt x="1200" y="128770"/>
                  <a:pt x="9" y="143454"/>
                </a:cubicBezTo>
                <a:cubicBezTo>
                  <a:pt x="-1182" y="158138"/>
                  <a:pt x="114706" y="165679"/>
                  <a:pt x="135740" y="181554"/>
                </a:cubicBezTo>
                <a:cubicBezTo>
                  <a:pt x="156774" y="197429"/>
                  <a:pt x="135740" y="230370"/>
                  <a:pt x="128596" y="248229"/>
                </a:cubicBezTo>
                <a:close/>
              </a:path>
            </a:pathLst>
          </a:custGeom>
          <a:noFill/>
          <a:ln w="12700">
            <a:solidFill>
              <a:schemeClr val="accent6"/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49" name="Forme libre : forme 48">
            <a:extLst>
              <a:ext uri="{FF2B5EF4-FFF2-40B4-BE49-F238E27FC236}">
                <a16:creationId xmlns:a16="http://schemas.microsoft.com/office/drawing/2014/main" id="{5613588A-4C91-4995-877A-C490A621AF1D}"/>
              </a:ext>
            </a:extLst>
          </p:cNvPr>
          <p:cNvSpPr/>
          <p:nvPr/>
        </p:nvSpPr>
        <p:spPr>
          <a:xfrm>
            <a:off x="7178549" y="5830902"/>
            <a:ext cx="377317" cy="510373"/>
          </a:xfrm>
          <a:custGeom>
            <a:avLst/>
            <a:gdLst>
              <a:gd name="connsiteX0" fmla="*/ 103314 w 377317"/>
              <a:gd name="connsiteY0" fmla="*/ 100792 h 510373"/>
              <a:gd name="connsiteX1" fmla="*/ 234282 w 377317"/>
              <a:gd name="connsiteY1" fmla="*/ 15067 h 510373"/>
              <a:gd name="connsiteX2" fmla="*/ 229520 w 377317"/>
              <a:gd name="connsiteY2" fmla="*/ 65073 h 510373"/>
              <a:gd name="connsiteX3" fmla="*/ 293814 w 377317"/>
              <a:gd name="connsiteY3" fmla="*/ 48404 h 510373"/>
              <a:gd name="connsiteX4" fmla="*/ 296195 w 377317"/>
              <a:gd name="connsiteY4" fmla="*/ 779 h 510373"/>
              <a:gd name="connsiteX5" fmla="*/ 377157 w 377317"/>
              <a:gd name="connsiteY5" fmla="*/ 91267 h 510373"/>
              <a:gd name="connsiteX6" fmla="*/ 272382 w 377317"/>
              <a:gd name="connsiteY6" fmla="*/ 293673 h 510373"/>
              <a:gd name="connsiteX7" fmla="*/ 250951 w 377317"/>
              <a:gd name="connsiteY7" fmla="*/ 360348 h 510373"/>
              <a:gd name="connsiteX8" fmla="*/ 265239 w 377317"/>
              <a:gd name="connsiteY8" fmla="*/ 405592 h 510373"/>
              <a:gd name="connsiteX9" fmla="*/ 212851 w 377317"/>
              <a:gd name="connsiteY9" fmla="*/ 510367 h 510373"/>
              <a:gd name="connsiteX10" fmla="*/ 15207 w 377317"/>
              <a:gd name="connsiteY10" fmla="*/ 410354 h 510373"/>
              <a:gd name="connsiteX11" fmla="*/ 24732 w 377317"/>
              <a:gd name="connsiteY11" fmla="*/ 334154 h 510373"/>
              <a:gd name="connsiteX12" fmla="*/ 115220 w 377317"/>
              <a:gd name="connsiteY12" fmla="*/ 272242 h 510373"/>
              <a:gd name="connsiteX13" fmla="*/ 69976 w 377317"/>
              <a:gd name="connsiteY13" fmla="*/ 207948 h 510373"/>
              <a:gd name="connsiteX14" fmla="*/ 103314 w 377317"/>
              <a:gd name="connsiteY14" fmla="*/ 100792 h 5103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77317" h="510373">
                <a:moveTo>
                  <a:pt x="103314" y="100792"/>
                </a:moveTo>
                <a:cubicBezTo>
                  <a:pt x="130698" y="68645"/>
                  <a:pt x="213248" y="21020"/>
                  <a:pt x="234282" y="15067"/>
                </a:cubicBezTo>
                <a:cubicBezTo>
                  <a:pt x="255316" y="9114"/>
                  <a:pt x="219598" y="59517"/>
                  <a:pt x="229520" y="65073"/>
                </a:cubicBezTo>
                <a:cubicBezTo>
                  <a:pt x="239442" y="70629"/>
                  <a:pt x="282702" y="59120"/>
                  <a:pt x="293814" y="48404"/>
                </a:cubicBezTo>
                <a:cubicBezTo>
                  <a:pt x="304926" y="37688"/>
                  <a:pt x="282305" y="-6365"/>
                  <a:pt x="296195" y="779"/>
                </a:cubicBezTo>
                <a:cubicBezTo>
                  <a:pt x="310086" y="7923"/>
                  <a:pt x="381126" y="42451"/>
                  <a:pt x="377157" y="91267"/>
                </a:cubicBezTo>
                <a:cubicBezTo>
                  <a:pt x="373188" y="140083"/>
                  <a:pt x="293416" y="248826"/>
                  <a:pt x="272382" y="293673"/>
                </a:cubicBezTo>
                <a:cubicBezTo>
                  <a:pt x="251348" y="338520"/>
                  <a:pt x="252141" y="341695"/>
                  <a:pt x="250951" y="360348"/>
                </a:cubicBezTo>
                <a:cubicBezTo>
                  <a:pt x="249761" y="379001"/>
                  <a:pt x="271589" y="380589"/>
                  <a:pt x="265239" y="405592"/>
                </a:cubicBezTo>
                <a:cubicBezTo>
                  <a:pt x="258889" y="430595"/>
                  <a:pt x="254523" y="509573"/>
                  <a:pt x="212851" y="510367"/>
                </a:cubicBezTo>
                <a:cubicBezTo>
                  <a:pt x="171179" y="511161"/>
                  <a:pt x="46560" y="439723"/>
                  <a:pt x="15207" y="410354"/>
                </a:cubicBezTo>
                <a:cubicBezTo>
                  <a:pt x="-16146" y="380985"/>
                  <a:pt x="8063" y="357173"/>
                  <a:pt x="24732" y="334154"/>
                </a:cubicBezTo>
                <a:cubicBezTo>
                  <a:pt x="41401" y="311135"/>
                  <a:pt x="107679" y="293276"/>
                  <a:pt x="115220" y="272242"/>
                </a:cubicBezTo>
                <a:cubicBezTo>
                  <a:pt x="122761" y="251208"/>
                  <a:pt x="71563" y="233745"/>
                  <a:pt x="69976" y="207948"/>
                </a:cubicBezTo>
                <a:cubicBezTo>
                  <a:pt x="68389" y="182151"/>
                  <a:pt x="75930" y="132939"/>
                  <a:pt x="103314" y="100792"/>
                </a:cubicBezTo>
                <a:close/>
              </a:path>
            </a:pathLst>
          </a:custGeom>
          <a:noFill/>
          <a:ln w="12700">
            <a:solidFill>
              <a:schemeClr val="accent6"/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50" name="Forme libre : forme 49">
            <a:extLst>
              <a:ext uri="{FF2B5EF4-FFF2-40B4-BE49-F238E27FC236}">
                <a16:creationId xmlns:a16="http://schemas.microsoft.com/office/drawing/2014/main" id="{2FEDE681-D43B-47BB-91EA-7F9FA0A03CBD}"/>
              </a:ext>
            </a:extLst>
          </p:cNvPr>
          <p:cNvSpPr/>
          <p:nvPr/>
        </p:nvSpPr>
        <p:spPr>
          <a:xfrm>
            <a:off x="5282724" y="6103457"/>
            <a:ext cx="715645" cy="778116"/>
          </a:xfrm>
          <a:custGeom>
            <a:avLst/>
            <a:gdLst>
              <a:gd name="connsiteX0" fmla="*/ 568007 w 715645"/>
              <a:gd name="connsiteY0" fmla="*/ 328299 h 778116"/>
              <a:gd name="connsiteX1" fmla="*/ 682307 w 715645"/>
              <a:gd name="connsiteY1" fmla="*/ 314012 h 778116"/>
              <a:gd name="connsiteX2" fmla="*/ 715645 w 715645"/>
              <a:gd name="connsiteY2" fmla="*/ 380687 h 778116"/>
              <a:gd name="connsiteX3" fmla="*/ 682307 w 715645"/>
              <a:gd name="connsiteY3" fmla="*/ 442599 h 778116"/>
              <a:gd name="connsiteX4" fmla="*/ 544195 w 715645"/>
              <a:gd name="connsiteY4" fmla="*/ 452124 h 778116"/>
              <a:gd name="connsiteX5" fmla="*/ 408464 w 715645"/>
              <a:gd name="connsiteY5" fmla="*/ 654531 h 778116"/>
              <a:gd name="connsiteX6" fmla="*/ 315595 w 715645"/>
              <a:gd name="connsiteY6" fmla="*/ 752162 h 778116"/>
              <a:gd name="connsiteX7" fmla="*/ 1270 w 715645"/>
              <a:gd name="connsiteY7" fmla="*/ 752162 h 778116"/>
              <a:gd name="connsiteX8" fmla="*/ 203676 w 715645"/>
              <a:gd name="connsiteY8" fmla="*/ 456887 h 778116"/>
              <a:gd name="connsiteX9" fmla="*/ 172720 w 715645"/>
              <a:gd name="connsiteY9" fmla="*/ 275912 h 778116"/>
              <a:gd name="connsiteX10" fmla="*/ 220345 w 715645"/>
              <a:gd name="connsiteY10" fmla="*/ 133037 h 778116"/>
              <a:gd name="connsiteX11" fmla="*/ 244157 w 715645"/>
              <a:gd name="connsiteY11" fmla="*/ 106843 h 778116"/>
              <a:gd name="connsiteX12" fmla="*/ 125095 w 715645"/>
              <a:gd name="connsiteY12" fmla="*/ 118749 h 778116"/>
              <a:gd name="connsiteX13" fmla="*/ 220345 w 715645"/>
              <a:gd name="connsiteY13" fmla="*/ 2068 h 778116"/>
              <a:gd name="connsiteX14" fmla="*/ 329882 w 715645"/>
              <a:gd name="connsiteY14" fmla="*/ 52074 h 778116"/>
              <a:gd name="connsiteX15" fmla="*/ 396557 w 715645"/>
              <a:gd name="connsiteY15" fmla="*/ 152087 h 778116"/>
              <a:gd name="connsiteX16" fmla="*/ 453707 w 715645"/>
              <a:gd name="connsiteY16" fmla="*/ 280674 h 778116"/>
              <a:gd name="connsiteX17" fmla="*/ 568007 w 715645"/>
              <a:gd name="connsiteY17" fmla="*/ 328299 h 7781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715645" h="778116">
                <a:moveTo>
                  <a:pt x="568007" y="328299"/>
                </a:moveTo>
                <a:cubicBezTo>
                  <a:pt x="606107" y="333855"/>
                  <a:pt x="657701" y="305281"/>
                  <a:pt x="682307" y="314012"/>
                </a:cubicBezTo>
                <a:cubicBezTo>
                  <a:pt x="706913" y="322743"/>
                  <a:pt x="715645" y="359256"/>
                  <a:pt x="715645" y="380687"/>
                </a:cubicBezTo>
                <a:cubicBezTo>
                  <a:pt x="715645" y="402118"/>
                  <a:pt x="710882" y="430693"/>
                  <a:pt x="682307" y="442599"/>
                </a:cubicBezTo>
                <a:cubicBezTo>
                  <a:pt x="653732" y="454505"/>
                  <a:pt x="589835" y="416802"/>
                  <a:pt x="544195" y="452124"/>
                </a:cubicBezTo>
                <a:cubicBezTo>
                  <a:pt x="498555" y="487446"/>
                  <a:pt x="446564" y="604525"/>
                  <a:pt x="408464" y="654531"/>
                </a:cubicBezTo>
                <a:cubicBezTo>
                  <a:pt x="370364" y="704537"/>
                  <a:pt x="383461" y="735890"/>
                  <a:pt x="315595" y="752162"/>
                </a:cubicBezTo>
                <a:cubicBezTo>
                  <a:pt x="247729" y="768434"/>
                  <a:pt x="19923" y="801374"/>
                  <a:pt x="1270" y="752162"/>
                </a:cubicBezTo>
                <a:cubicBezTo>
                  <a:pt x="-17383" y="702950"/>
                  <a:pt x="175101" y="536262"/>
                  <a:pt x="203676" y="456887"/>
                </a:cubicBezTo>
                <a:cubicBezTo>
                  <a:pt x="232251" y="377512"/>
                  <a:pt x="169942" y="329887"/>
                  <a:pt x="172720" y="275912"/>
                </a:cubicBezTo>
                <a:cubicBezTo>
                  <a:pt x="175498" y="221937"/>
                  <a:pt x="208439" y="161215"/>
                  <a:pt x="220345" y="133037"/>
                </a:cubicBezTo>
                <a:cubicBezTo>
                  <a:pt x="232251" y="104859"/>
                  <a:pt x="260032" y="109224"/>
                  <a:pt x="244157" y="106843"/>
                </a:cubicBezTo>
                <a:cubicBezTo>
                  <a:pt x="228282" y="104462"/>
                  <a:pt x="129064" y="136212"/>
                  <a:pt x="125095" y="118749"/>
                </a:cubicBezTo>
                <a:cubicBezTo>
                  <a:pt x="121126" y="101286"/>
                  <a:pt x="186214" y="13181"/>
                  <a:pt x="220345" y="2068"/>
                </a:cubicBezTo>
                <a:cubicBezTo>
                  <a:pt x="254476" y="-9045"/>
                  <a:pt x="300513" y="27071"/>
                  <a:pt x="329882" y="52074"/>
                </a:cubicBezTo>
                <a:cubicBezTo>
                  <a:pt x="359251" y="77077"/>
                  <a:pt x="375920" y="113987"/>
                  <a:pt x="396557" y="152087"/>
                </a:cubicBezTo>
                <a:cubicBezTo>
                  <a:pt x="417194" y="190187"/>
                  <a:pt x="431879" y="253290"/>
                  <a:pt x="453707" y="280674"/>
                </a:cubicBezTo>
                <a:cubicBezTo>
                  <a:pt x="475535" y="308058"/>
                  <a:pt x="529907" y="322743"/>
                  <a:pt x="568007" y="328299"/>
                </a:cubicBezTo>
                <a:close/>
              </a:path>
            </a:pathLst>
          </a:custGeom>
          <a:noFill/>
          <a:ln w="12700">
            <a:solidFill>
              <a:schemeClr val="accent6"/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51" name="Forme libre : forme 50">
            <a:extLst>
              <a:ext uri="{FF2B5EF4-FFF2-40B4-BE49-F238E27FC236}">
                <a16:creationId xmlns:a16="http://schemas.microsoft.com/office/drawing/2014/main" id="{924A0D9A-03C0-4D0E-8C92-5391C1A0C828}"/>
              </a:ext>
            </a:extLst>
          </p:cNvPr>
          <p:cNvSpPr/>
          <p:nvPr/>
        </p:nvSpPr>
        <p:spPr>
          <a:xfrm>
            <a:off x="5260076" y="3612106"/>
            <a:ext cx="95836" cy="95783"/>
          </a:xfrm>
          <a:custGeom>
            <a:avLst/>
            <a:gdLst>
              <a:gd name="connsiteX0" fmla="*/ 52493 w 95836"/>
              <a:gd name="connsiteY0" fmla="*/ 95500 h 95783"/>
              <a:gd name="connsiteX1" fmla="*/ 105 w 95836"/>
              <a:gd name="connsiteY1" fmla="*/ 40732 h 95783"/>
              <a:gd name="connsiteX2" fmla="*/ 40587 w 95836"/>
              <a:gd name="connsiteY2" fmla="*/ 250 h 95783"/>
              <a:gd name="connsiteX3" fmla="*/ 95355 w 95836"/>
              <a:gd name="connsiteY3" fmla="*/ 59782 h 95783"/>
              <a:gd name="connsiteX4" fmla="*/ 52493 w 95836"/>
              <a:gd name="connsiteY4" fmla="*/ 95500 h 957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5836" h="95783">
                <a:moveTo>
                  <a:pt x="52493" y="95500"/>
                </a:moveTo>
                <a:cubicBezTo>
                  <a:pt x="36618" y="92325"/>
                  <a:pt x="2089" y="56607"/>
                  <a:pt x="105" y="40732"/>
                </a:cubicBezTo>
                <a:cubicBezTo>
                  <a:pt x="-1879" y="24857"/>
                  <a:pt x="24712" y="-2925"/>
                  <a:pt x="40587" y="250"/>
                </a:cubicBezTo>
                <a:cubicBezTo>
                  <a:pt x="56462" y="3425"/>
                  <a:pt x="90593" y="45098"/>
                  <a:pt x="95355" y="59782"/>
                </a:cubicBezTo>
                <a:cubicBezTo>
                  <a:pt x="100117" y="74466"/>
                  <a:pt x="68368" y="98675"/>
                  <a:pt x="52493" y="95500"/>
                </a:cubicBezTo>
                <a:close/>
              </a:path>
            </a:pathLst>
          </a:custGeom>
          <a:solidFill>
            <a:schemeClr val="accent6">
              <a:lumMod val="75000"/>
              <a:alpha val="50000"/>
            </a:schemeClr>
          </a:solidFill>
          <a:ln w="12700">
            <a:solidFill>
              <a:schemeClr val="accent6"/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52" name="Forme libre : forme 51">
            <a:extLst>
              <a:ext uri="{FF2B5EF4-FFF2-40B4-BE49-F238E27FC236}">
                <a16:creationId xmlns:a16="http://schemas.microsoft.com/office/drawing/2014/main" id="{F16A876B-1650-41AA-B51E-530D07F84114}"/>
              </a:ext>
            </a:extLst>
          </p:cNvPr>
          <p:cNvSpPr/>
          <p:nvPr/>
        </p:nvSpPr>
        <p:spPr>
          <a:xfrm>
            <a:off x="3835592" y="3393339"/>
            <a:ext cx="214363" cy="115124"/>
          </a:xfrm>
          <a:custGeom>
            <a:avLst/>
            <a:gdLst>
              <a:gd name="connsiteX0" fmla="*/ 209358 w 214363"/>
              <a:gd name="connsiteY0" fmla="*/ 83286 h 115124"/>
              <a:gd name="connsiteX1" fmla="*/ 145858 w 214363"/>
              <a:gd name="connsiteY1" fmla="*/ 29311 h 115124"/>
              <a:gd name="connsiteX2" fmla="*/ 22033 w 214363"/>
              <a:gd name="connsiteY2" fmla="*/ 3911 h 115124"/>
              <a:gd name="connsiteX3" fmla="*/ 15683 w 214363"/>
              <a:gd name="connsiteY3" fmla="*/ 111861 h 115124"/>
              <a:gd name="connsiteX4" fmla="*/ 209358 w 214363"/>
              <a:gd name="connsiteY4" fmla="*/ 83286 h 1151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4363" h="115124">
                <a:moveTo>
                  <a:pt x="209358" y="83286"/>
                </a:moveTo>
                <a:cubicBezTo>
                  <a:pt x="231054" y="69528"/>
                  <a:pt x="177079" y="42540"/>
                  <a:pt x="145858" y="29311"/>
                </a:cubicBezTo>
                <a:cubicBezTo>
                  <a:pt x="114637" y="16082"/>
                  <a:pt x="43729" y="-9847"/>
                  <a:pt x="22033" y="3911"/>
                </a:cubicBezTo>
                <a:cubicBezTo>
                  <a:pt x="337" y="17669"/>
                  <a:pt x="-11304" y="99161"/>
                  <a:pt x="15683" y="111861"/>
                </a:cubicBezTo>
                <a:cubicBezTo>
                  <a:pt x="42670" y="124561"/>
                  <a:pt x="187662" y="97044"/>
                  <a:pt x="209358" y="83286"/>
                </a:cubicBezTo>
                <a:close/>
              </a:path>
            </a:pathLst>
          </a:custGeom>
          <a:noFill/>
          <a:ln w="12700">
            <a:solidFill>
              <a:schemeClr val="accent6"/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53" name="Forme libre : forme 52">
            <a:extLst>
              <a:ext uri="{FF2B5EF4-FFF2-40B4-BE49-F238E27FC236}">
                <a16:creationId xmlns:a16="http://schemas.microsoft.com/office/drawing/2014/main" id="{7A425CAF-B8BE-4486-AE14-3DE2B2CBAD58}"/>
              </a:ext>
            </a:extLst>
          </p:cNvPr>
          <p:cNvSpPr/>
          <p:nvPr/>
        </p:nvSpPr>
        <p:spPr>
          <a:xfrm>
            <a:off x="3398705" y="3363376"/>
            <a:ext cx="392245" cy="301449"/>
          </a:xfrm>
          <a:custGeom>
            <a:avLst/>
            <a:gdLst>
              <a:gd name="connsiteX0" fmla="*/ 392245 w 392245"/>
              <a:gd name="connsiteY0" fmla="*/ 37049 h 301449"/>
              <a:gd name="connsiteX1" fmla="*/ 243020 w 392245"/>
              <a:gd name="connsiteY1" fmla="*/ 21174 h 301449"/>
              <a:gd name="connsiteX2" fmla="*/ 157295 w 392245"/>
              <a:gd name="connsiteY2" fmla="*/ 21174 h 301449"/>
              <a:gd name="connsiteX3" fmla="*/ 112845 w 392245"/>
              <a:gd name="connsiteY3" fmla="*/ 2124 h 301449"/>
              <a:gd name="connsiteX4" fmla="*/ 42995 w 392245"/>
              <a:gd name="connsiteY4" fmla="*/ 78324 h 301449"/>
              <a:gd name="connsiteX5" fmla="*/ 1720 w 392245"/>
              <a:gd name="connsiteY5" fmla="*/ 195799 h 301449"/>
              <a:gd name="connsiteX6" fmla="*/ 100145 w 392245"/>
              <a:gd name="connsiteY6" fmla="*/ 297399 h 301449"/>
              <a:gd name="connsiteX7" fmla="*/ 319220 w 392245"/>
              <a:gd name="connsiteY7" fmla="*/ 271999 h 301449"/>
              <a:gd name="connsiteX8" fmla="*/ 290645 w 392245"/>
              <a:gd name="connsiteY8" fmla="*/ 186274 h 301449"/>
              <a:gd name="connsiteX9" fmla="*/ 195395 w 392245"/>
              <a:gd name="connsiteY9" fmla="*/ 205324 h 301449"/>
              <a:gd name="connsiteX10" fmla="*/ 150945 w 392245"/>
              <a:gd name="connsiteY10" fmla="*/ 256124 h 301449"/>
              <a:gd name="connsiteX11" fmla="*/ 77920 w 392245"/>
              <a:gd name="connsiteY11" fmla="*/ 186274 h 301449"/>
              <a:gd name="connsiteX12" fmla="*/ 135070 w 392245"/>
              <a:gd name="connsiteY12" fmla="*/ 97374 h 301449"/>
              <a:gd name="connsiteX13" fmla="*/ 303345 w 392245"/>
              <a:gd name="connsiteY13" fmla="*/ 75149 h 301449"/>
              <a:gd name="connsiteX14" fmla="*/ 392245 w 392245"/>
              <a:gd name="connsiteY14" fmla="*/ 37049 h 3014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92245" h="301449">
                <a:moveTo>
                  <a:pt x="392245" y="37049"/>
                </a:moveTo>
                <a:cubicBezTo>
                  <a:pt x="337211" y="30434"/>
                  <a:pt x="282178" y="23820"/>
                  <a:pt x="243020" y="21174"/>
                </a:cubicBezTo>
                <a:cubicBezTo>
                  <a:pt x="203862" y="18528"/>
                  <a:pt x="178991" y="24349"/>
                  <a:pt x="157295" y="21174"/>
                </a:cubicBezTo>
                <a:cubicBezTo>
                  <a:pt x="135599" y="17999"/>
                  <a:pt x="131895" y="-7401"/>
                  <a:pt x="112845" y="2124"/>
                </a:cubicBezTo>
                <a:cubicBezTo>
                  <a:pt x="93795" y="11649"/>
                  <a:pt x="61516" y="46045"/>
                  <a:pt x="42995" y="78324"/>
                </a:cubicBezTo>
                <a:cubicBezTo>
                  <a:pt x="24474" y="110603"/>
                  <a:pt x="-7805" y="159287"/>
                  <a:pt x="1720" y="195799"/>
                </a:cubicBezTo>
                <a:cubicBezTo>
                  <a:pt x="11245" y="232311"/>
                  <a:pt x="47228" y="284699"/>
                  <a:pt x="100145" y="297399"/>
                </a:cubicBezTo>
                <a:cubicBezTo>
                  <a:pt x="153062" y="310099"/>
                  <a:pt x="287470" y="290520"/>
                  <a:pt x="319220" y="271999"/>
                </a:cubicBezTo>
                <a:cubicBezTo>
                  <a:pt x="350970" y="253478"/>
                  <a:pt x="311282" y="197386"/>
                  <a:pt x="290645" y="186274"/>
                </a:cubicBezTo>
                <a:cubicBezTo>
                  <a:pt x="270008" y="175162"/>
                  <a:pt x="218678" y="193682"/>
                  <a:pt x="195395" y="205324"/>
                </a:cubicBezTo>
                <a:cubicBezTo>
                  <a:pt x="172112" y="216966"/>
                  <a:pt x="170524" y="259299"/>
                  <a:pt x="150945" y="256124"/>
                </a:cubicBezTo>
                <a:cubicBezTo>
                  <a:pt x="131366" y="252949"/>
                  <a:pt x="80566" y="212732"/>
                  <a:pt x="77920" y="186274"/>
                </a:cubicBezTo>
                <a:cubicBezTo>
                  <a:pt x="75274" y="159816"/>
                  <a:pt x="97499" y="115895"/>
                  <a:pt x="135070" y="97374"/>
                </a:cubicBezTo>
                <a:cubicBezTo>
                  <a:pt x="172641" y="78853"/>
                  <a:pt x="260482" y="80970"/>
                  <a:pt x="303345" y="75149"/>
                </a:cubicBezTo>
                <a:lnTo>
                  <a:pt x="392245" y="37049"/>
                </a:lnTo>
                <a:close/>
              </a:path>
            </a:pathLst>
          </a:custGeom>
          <a:noFill/>
          <a:ln w="12700">
            <a:solidFill>
              <a:schemeClr val="accent6"/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54" name="Forme libre : forme 53">
            <a:extLst>
              <a:ext uri="{FF2B5EF4-FFF2-40B4-BE49-F238E27FC236}">
                <a16:creationId xmlns:a16="http://schemas.microsoft.com/office/drawing/2014/main" id="{E9887BDE-A82A-4616-BB54-7C7E3BA3AB4F}"/>
              </a:ext>
            </a:extLst>
          </p:cNvPr>
          <p:cNvSpPr/>
          <p:nvPr/>
        </p:nvSpPr>
        <p:spPr>
          <a:xfrm>
            <a:off x="3037972" y="2285817"/>
            <a:ext cx="1113766" cy="374912"/>
          </a:xfrm>
          <a:custGeom>
            <a:avLst/>
            <a:gdLst>
              <a:gd name="connsiteX0" fmla="*/ 35428 w 1036154"/>
              <a:gd name="connsiteY0" fmla="*/ 6533 h 374912"/>
              <a:gd name="connsiteX1" fmla="*/ 159253 w 1036154"/>
              <a:gd name="connsiteY1" fmla="*/ 57333 h 374912"/>
              <a:gd name="connsiteX2" fmla="*/ 270378 w 1036154"/>
              <a:gd name="connsiteY2" fmla="*/ 41458 h 374912"/>
              <a:gd name="connsiteX3" fmla="*/ 387853 w 1036154"/>
              <a:gd name="connsiteY3" fmla="*/ 89083 h 374912"/>
              <a:gd name="connsiteX4" fmla="*/ 565653 w 1036154"/>
              <a:gd name="connsiteY4" fmla="*/ 82733 h 374912"/>
              <a:gd name="connsiteX5" fmla="*/ 619628 w 1036154"/>
              <a:gd name="connsiteY5" fmla="*/ 73208 h 374912"/>
              <a:gd name="connsiteX6" fmla="*/ 670428 w 1036154"/>
              <a:gd name="connsiteY6" fmla="*/ 130358 h 374912"/>
              <a:gd name="connsiteX7" fmla="*/ 800603 w 1036154"/>
              <a:gd name="connsiteY7" fmla="*/ 12883 h 374912"/>
              <a:gd name="connsiteX8" fmla="*/ 851403 w 1036154"/>
              <a:gd name="connsiteY8" fmla="*/ 108133 h 374912"/>
              <a:gd name="connsiteX9" fmla="*/ 1035553 w 1036154"/>
              <a:gd name="connsiteY9" fmla="*/ 183 h 374912"/>
              <a:gd name="connsiteX10" fmla="*/ 911728 w 1036154"/>
              <a:gd name="connsiteY10" fmla="*/ 139883 h 374912"/>
              <a:gd name="connsiteX11" fmla="*/ 946653 w 1036154"/>
              <a:gd name="connsiteY11" fmla="*/ 203383 h 374912"/>
              <a:gd name="connsiteX12" fmla="*/ 1013328 w 1036154"/>
              <a:gd name="connsiteY12" fmla="*/ 260533 h 374912"/>
              <a:gd name="connsiteX13" fmla="*/ 965703 w 1036154"/>
              <a:gd name="connsiteY13" fmla="*/ 308158 h 374912"/>
              <a:gd name="connsiteX14" fmla="*/ 845053 w 1036154"/>
              <a:gd name="connsiteY14" fmla="*/ 209733 h 374912"/>
              <a:gd name="connsiteX15" fmla="*/ 838703 w 1036154"/>
              <a:gd name="connsiteY15" fmla="*/ 330383 h 374912"/>
              <a:gd name="connsiteX16" fmla="*/ 772028 w 1036154"/>
              <a:gd name="connsiteY16" fmla="*/ 254183 h 374912"/>
              <a:gd name="connsiteX17" fmla="*/ 727578 w 1036154"/>
              <a:gd name="connsiteY17" fmla="*/ 292283 h 374912"/>
              <a:gd name="connsiteX18" fmla="*/ 695828 w 1036154"/>
              <a:gd name="connsiteY18" fmla="*/ 260533 h 374912"/>
              <a:gd name="connsiteX19" fmla="*/ 657728 w 1036154"/>
              <a:gd name="connsiteY19" fmla="*/ 365308 h 374912"/>
              <a:gd name="connsiteX20" fmla="*/ 616453 w 1036154"/>
              <a:gd name="connsiteY20" fmla="*/ 355783 h 374912"/>
              <a:gd name="connsiteX21" fmla="*/ 600578 w 1036154"/>
              <a:gd name="connsiteY21" fmla="*/ 238308 h 374912"/>
              <a:gd name="connsiteX22" fmla="*/ 406903 w 1036154"/>
              <a:gd name="connsiteY22" fmla="*/ 222433 h 374912"/>
              <a:gd name="connsiteX23" fmla="*/ 273553 w 1036154"/>
              <a:gd name="connsiteY23" fmla="*/ 177983 h 374912"/>
              <a:gd name="connsiteX24" fmla="*/ 92578 w 1036154"/>
              <a:gd name="connsiteY24" fmla="*/ 155758 h 374912"/>
              <a:gd name="connsiteX25" fmla="*/ 3678 w 1036154"/>
              <a:gd name="connsiteY25" fmla="*/ 124008 h 374912"/>
              <a:gd name="connsiteX26" fmla="*/ 35428 w 1036154"/>
              <a:gd name="connsiteY26" fmla="*/ 6533 h 374912"/>
              <a:gd name="connsiteX0" fmla="*/ 35428 w 1036154"/>
              <a:gd name="connsiteY0" fmla="*/ 6533 h 374912"/>
              <a:gd name="connsiteX1" fmla="*/ 159253 w 1036154"/>
              <a:gd name="connsiteY1" fmla="*/ 57333 h 374912"/>
              <a:gd name="connsiteX2" fmla="*/ 270378 w 1036154"/>
              <a:gd name="connsiteY2" fmla="*/ 41458 h 374912"/>
              <a:gd name="connsiteX3" fmla="*/ 387853 w 1036154"/>
              <a:gd name="connsiteY3" fmla="*/ 89083 h 374912"/>
              <a:gd name="connsiteX4" fmla="*/ 565653 w 1036154"/>
              <a:gd name="connsiteY4" fmla="*/ 82733 h 374912"/>
              <a:gd name="connsiteX5" fmla="*/ 619628 w 1036154"/>
              <a:gd name="connsiteY5" fmla="*/ 73208 h 374912"/>
              <a:gd name="connsiteX6" fmla="*/ 670428 w 1036154"/>
              <a:gd name="connsiteY6" fmla="*/ 130358 h 374912"/>
              <a:gd name="connsiteX7" fmla="*/ 800603 w 1036154"/>
              <a:gd name="connsiteY7" fmla="*/ 12883 h 374912"/>
              <a:gd name="connsiteX8" fmla="*/ 851403 w 1036154"/>
              <a:gd name="connsiteY8" fmla="*/ 108133 h 374912"/>
              <a:gd name="connsiteX9" fmla="*/ 1035553 w 1036154"/>
              <a:gd name="connsiteY9" fmla="*/ 183 h 374912"/>
              <a:gd name="connsiteX10" fmla="*/ 911728 w 1036154"/>
              <a:gd name="connsiteY10" fmla="*/ 139883 h 374912"/>
              <a:gd name="connsiteX11" fmla="*/ 946653 w 1036154"/>
              <a:gd name="connsiteY11" fmla="*/ 203383 h 374912"/>
              <a:gd name="connsiteX12" fmla="*/ 984753 w 1036154"/>
              <a:gd name="connsiteY12" fmla="*/ 225608 h 374912"/>
              <a:gd name="connsiteX13" fmla="*/ 1013328 w 1036154"/>
              <a:gd name="connsiteY13" fmla="*/ 260533 h 374912"/>
              <a:gd name="connsiteX14" fmla="*/ 965703 w 1036154"/>
              <a:gd name="connsiteY14" fmla="*/ 308158 h 374912"/>
              <a:gd name="connsiteX15" fmla="*/ 845053 w 1036154"/>
              <a:gd name="connsiteY15" fmla="*/ 209733 h 374912"/>
              <a:gd name="connsiteX16" fmla="*/ 838703 w 1036154"/>
              <a:gd name="connsiteY16" fmla="*/ 330383 h 374912"/>
              <a:gd name="connsiteX17" fmla="*/ 772028 w 1036154"/>
              <a:gd name="connsiteY17" fmla="*/ 254183 h 374912"/>
              <a:gd name="connsiteX18" fmla="*/ 727578 w 1036154"/>
              <a:gd name="connsiteY18" fmla="*/ 292283 h 374912"/>
              <a:gd name="connsiteX19" fmla="*/ 695828 w 1036154"/>
              <a:gd name="connsiteY19" fmla="*/ 260533 h 374912"/>
              <a:gd name="connsiteX20" fmla="*/ 657728 w 1036154"/>
              <a:gd name="connsiteY20" fmla="*/ 365308 h 374912"/>
              <a:gd name="connsiteX21" fmla="*/ 616453 w 1036154"/>
              <a:gd name="connsiteY21" fmla="*/ 355783 h 374912"/>
              <a:gd name="connsiteX22" fmla="*/ 600578 w 1036154"/>
              <a:gd name="connsiteY22" fmla="*/ 238308 h 374912"/>
              <a:gd name="connsiteX23" fmla="*/ 406903 w 1036154"/>
              <a:gd name="connsiteY23" fmla="*/ 222433 h 374912"/>
              <a:gd name="connsiteX24" fmla="*/ 273553 w 1036154"/>
              <a:gd name="connsiteY24" fmla="*/ 177983 h 374912"/>
              <a:gd name="connsiteX25" fmla="*/ 92578 w 1036154"/>
              <a:gd name="connsiteY25" fmla="*/ 155758 h 374912"/>
              <a:gd name="connsiteX26" fmla="*/ 3678 w 1036154"/>
              <a:gd name="connsiteY26" fmla="*/ 124008 h 374912"/>
              <a:gd name="connsiteX27" fmla="*/ 35428 w 1036154"/>
              <a:gd name="connsiteY27" fmla="*/ 6533 h 374912"/>
              <a:gd name="connsiteX0" fmla="*/ 35428 w 1112747"/>
              <a:gd name="connsiteY0" fmla="*/ 6533 h 374912"/>
              <a:gd name="connsiteX1" fmla="*/ 159253 w 1112747"/>
              <a:gd name="connsiteY1" fmla="*/ 57333 h 374912"/>
              <a:gd name="connsiteX2" fmla="*/ 270378 w 1112747"/>
              <a:gd name="connsiteY2" fmla="*/ 41458 h 374912"/>
              <a:gd name="connsiteX3" fmla="*/ 387853 w 1112747"/>
              <a:gd name="connsiteY3" fmla="*/ 89083 h 374912"/>
              <a:gd name="connsiteX4" fmla="*/ 565653 w 1112747"/>
              <a:gd name="connsiteY4" fmla="*/ 82733 h 374912"/>
              <a:gd name="connsiteX5" fmla="*/ 619628 w 1112747"/>
              <a:gd name="connsiteY5" fmla="*/ 73208 h 374912"/>
              <a:gd name="connsiteX6" fmla="*/ 670428 w 1112747"/>
              <a:gd name="connsiteY6" fmla="*/ 130358 h 374912"/>
              <a:gd name="connsiteX7" fmla="*/ 800603 w 1112747"/>
              <a:gd name="connsiteY7" fmla="*/ 12883 h 374912"/>
              <a:gd name="connsiteX8" fmla="*/ 851403 w 1112747"/>
              <a:gd name="connsiteY8" fmla="*/ 108133 h 374912"/>
              <a:gd name="connsiteX9" fmla="*/ 1035553 w 1112747"/>
              <a:gd name="connsiteY9" fmla="*/ 183 h 374912"/>
              <a:gd name="connsiteX10" fmla="*/ 911728 w 1112747"/>
              <a:gd name="connsiteY10" fmla="*/ 139883 h 374912"/>
              <a:gd name="connsiteX11" fmla="*/ 946653 w 1112747"/>
              <a:gd name="connsiteY11" fmla="*/ 203383 h 374912"/>
              <a:gd name="connsiteX12" fmla="*/ 1111753 w 1112747"/>
              <a:gd name="connsiteY12" fmla="*/ 251008 h 374912"/>
              <a:gd name="connsiteX13" fmla="*/ 1013328 w 1112747"/>
              <a:gd name="connsiteY13" fmla="*/ 260533 h 374912"/>
              <a:gd name="connsiteX14" fmla="*/ 965703 w 1112747"/>
              <a:gd name="connsiteY14" fmla="*/ 308158 h 374912"/>
              <a:gd name="connsiteX15" fmla="*/ 845053 w 1112747"/>
              <a:gd name="connsiteY15" fmla="*/ 209733 h 374912"/>
              <a:gd name="connsiteX16" fmla="*/ 838703 w 1112747"/>
              <a:gd name="connsiteY16" fmla="*/ 330383 h 374912"/>
              <a:gd name="connsiteX17" fmla="*/ 772028 w 1112747"/>
              <a:gd name="connsiteY17" fmla="*/ 254183 h 374912"/>
              <a:gd name="connsiteX18" fmla="*/ 727578 w 1112747"/>
              <a:gd name="connsiteY18" fmla="*/ 292283 h 374912"/>
              <a:gd name="connsiteX19" fmla="*/ 695828 w 1112747"/>
              <a:gd name="connsiteY19" fmla="*/ 260533 h 374912"/>
              <a:gd name="connsiteX20" fmla="*/ 657728 w 1112747"/>
              <a:gd name="connsiteY20" fmla="*/ 365308 h 374912"/>
              <a:gd name="connsiteX21" fmla="*/ 616453 w 1112747"/>
              <a:gd name="connsiteY21" fmla="*/ 355783 h 374912"/>
              <a:gd name="connsiteX22" fmla="*/ 600578 w 1112747"/>
              <a:gd name="connsiteY22" fmla="*/ 238308 h 374912"/>
              <a:gd name="connsiteX23" fmla="*/ 406903 w 1112747"/>
              <a:gd name="connsiteY23" fmla="*/ 222433 h 374912"/>
              <a:gd name="connsiteX24" fmla="*/ 273553 w 1112747"/>
              <a:gd name="connsiteY24" fmla="*/ 177983 h 374912"/>
              <a:gd name="connsiteX25" fmla="*/ 92578 w 1112747"/>
              <a:gd name="connsiteY25" fmla="*/ 155758 h 374912"/>
              <a:gd name="connsiteX26" fmla="*/ 3678 w 1112747"/>
              <a:gd name="connsiteY26" fmla="*/ 124008 h 374912"/>
              <a:gd name="connsiteX27" fmla="*/ 35428 w 1112747"/>
              <a:gd name="connsiteY27" fmla="*/ 6533 h 374912"/>
              <a:gd name="connsiteX0" fmla="*/ 35428 w 1112185"/>
              <a:gd name="connsiteY0" fmla="*/ 6533 h 374912"/>
              <a:gd name="connsiteX1" fmla="*/ 159253 w 1112185"/>
              <a:gd name="connsiteY1" fmla="*/ 57333 h 374912"/>
              <a:gd name="connsiteX2" fmla="*/ 270378 w 1112185"/>
              <a:gd name="connsiteY2" fmla="*/ 41458 h 374912"/>
              <a:gd name="connsiteX3" fmla="*/ 387853 w 1112185"/>
              <a:gd name="connsiteY3" fmla="*/ 89083 h 374912"/>
              <a:gd name="connsiteX4" fmla="*/ 565653 w 1112185"/>
              <a:gd name="connsiteY4" fmla="*/ 82733 h 374912"/>
              <a:gd name="connsiteX5" fmla="*/ 619628 w 1112185"/>
              <a:gd name="connsiteY5" fmla="*/ 73208 h 374912"/>
              <a:gd name="connsiteX6" fmla="*/ 670428 w 1112185"/>
              <a:gd name="connsiteY6" fmla="*/ 130358 h 374912"/>
              <a:gd name="connsiteX7" fmla="*/ 800603 w 1112185"/>
              <a:gd name="connsiteY7" fmla="*/ 12883 h 374912"/>
              <a:gd name="connsiteX8" fmla="*/ 851403 w 1112185"/>
              <a:gd name="connsiteY8" fmla="*/ 108133 h 374912"/>
              <a:gd name="connsiteX9" fmla="*/ 1035553 w 1112185"/>
              <a:gd name="connsiteY9" fmla="*/ 183 h 374912"/>
              <a:gd name="connsiteX10" fmla="*/ 911728 w 1112185"/>
              <a:gd name="connsiteY10" fmla="*/ 139883 h 374912"/>
              <a:gd name="connsiteX11" fmla="*/ 946653 w 1112185"/>
              <a:gd name="connsiteY11" fmla="*/ 203383 h 374912"/>
              <a:gd name="connsiteX12" fmla="*/ 1045078 w 1112185"/>
              <a:gd name="connsiteY12" fmla="*/ 228783 h 374912"/>
              <a:gd name="connsiteX13" fmla="*/ 1111753 w 1112185"/>
              <a:gd name="connsiteY13" fmla="*/ 251008 h 374912"/>
              <a:gd name="connsiteX14" fmla="*/ 1013328 w 1112185"/>
              <a:gd name="connsiteY14" fmla="*/ 260533 h 374912"/>
              <a:gd name="connsiteX15" fmla="*/ 965703 w 1112185"/>
              <a:gd name="connsiteY15" fmla="*/ 308158 h 374912"/>
              <a:gd name="connsiteX16" fmla="*/ 845053 w 1112185"/>
              <a:gd name="connsiteY16" fmla="*/ 209733 h 374912"/>
              <a:gd name="connsiteX17" fmla="*/ 838703 w 1112185"/>
              <a:gd name="connsiteY17" fmla="*/ 330383 h 374912"/>
              <a:gd name="connsiteX18" fmla="*/ 772028 w 1112185"/>
              <a:gd name="connsiteY18" fmla="*/ 254183 h 374912"/>
              <a:gd name="connsiteX19" fmla="*/ 727578 w 1112185"/>
              <a:gd name="connsiteY19" fmla="*/ 292283 h 374912"/>
              <a:gd name="connsiteX20" fmla="*/ 695828 w 1112185"/>
              <a:gd name="connsiteY20" fmla="*/ 260533 h 374912"/>
              <a:gd name="connsiteX21" fmla="*/ 657728 w 1112185"/>
              <a:gd name="connsiteY21" fmla="*/ 365308 h 374912"/>
              <a:gd name="connsiteX22" fmla="*/ 616453 w 1112185"/>
              <a:gd name="connsiteY22" fmla="*/ 355783 h 374912"/>
              <a:gd name="connsiteX23" fmla="*/ 600578 w 1112185"/>
              <a:gd name="connsiteY23" fmla="*/ 238308 h 374912"/>
              <a:gd name="connsiteX24" fmla="*/ 406903 w 1112185"/>
              <a:gd name="connsiteY24" fmla="*/ 222433 h 374912"/>
              <a:gd name="connsiteX25" fmla="*/ 273553 w 1112185"/>
              <a:gd name="connsiteY25" fmla="*/ 177983 h 374912"/>
              <a:gd name="connsiteX26" fmla="*/ 92578 w 1112185"/>
              <a:gd name="connsiteY26" fmla="*/ 155758 h 374912"/>
              <a:gd name="connsiteX27" fmla="*/ 3678 w 1112185"/>
              <a:gd name="connsiteY27" fmla="*/ 124008 h 374912"/>
              <a:gd name="connsiteX28" fmla="*/ 35428 w 1112185"/>
              <a:gd name="connsiteY28" fmla="*/ 6533 h 374912"/>
              <a:gd name="connsiteX0" fmla="*/ 35428 w 1119321"/>
              <a:gd name="connsiteY0" fmla="*/ 6533 h 374912"/>
              <a:gd name="connsiteX1" fmla="*/ 159253 w 1119321"/>
              <a:gd name="connsiteY1" fmla="*/ 57333 h 374912"/>
              <a:gd name="connsiteX2" fmla="*/ 270378 w 1119321"/>
              <a:gd name="connsiteY2" fmla="*/ 41458 h 374912"/>
              <a:gd name="connsiteX3" fmla="*/ 387853 w 1119321"/>
              <a:gd name="connsiteY3" fmla="*/ 89083 h 374912"/>
              <a:gd name="connsiteX4" fmla="*/ 565653 w 1119321"/>
              <a:gd name="connsiteY4" fmla="*/ 82733 h 374912"/>
              <a:gd name="connsiteX5" fmla="*/ 619628 w 1119321"/>
              <a:gd name="connsiteY5" fmla="*/ 73208 h 374912"/>
              <a:gd name="connsiteX6" fmla="*/ 670428 w 1119321"/>
              <a:gd name="connsiteY6" fmla="*/ 130358 h 374912"/>
              <a:gd name="connsiteX7" fmla="*/ 800603 w 1119321"/>
              <a:gd name="connsiteY7" fmla="*/ 12883 h 374912"/>
              <a:gd name="connsiteX8" fmla="*/ 851403 w 1119321"/>
              <a:gd name="connsiteY8" fmla="*/ 108133 h 374912"/>
              <a:gd name="connsiteX9" fmla="*/ 1035553 w 1119321"/>
              <a:gd name="connsiteY9" fmla="*/ 183 h 374912"/>
              <a:gd name="connsiteX10" fmla="*/ 911728 w 1119321"/>
              <a:gd name="connsiteY10" fmla="*/ 139883 h 374912"/>
              <a:gd name="connsiteX11" fmla="*/ 946653 w 1119321"/>
              <a:gd name="connsiteY11" fmla="*/ 203383 h 374912"/>
              <a:gd name="connsiteX12" fmla="*/ 1102228 w 1119321"/>
              <a:gd name="connsiteY12" fmla="*/ 136708 h 374912"/>
              <a:gd name="connsiteX13" fmla="*/ 1111753 w 1119321"/>
              <a:gd name="connsiteY13" fmla="*/ 251008 h 374912"/>
              <a:gd name="connsiteX14" fmla="*/ 1013328 w 1119321"/>
              <a:gd name="connsiteY14" fmla="*/ 260533 h 374912"/>
              <a:gd name="connsiteX15" fmla="*/ 965703 w 1119321"/>
              <a:gd name="connsiteY15" fmla="*/ 308158 h 374912"/>
              <a:gd name="connsiteX16" fmla="*/ 845053 w 1119321"/>
              <a:gd name="connsiteY16" fmla="*/ 209733 h 374912"/>
              <a:gd name="connsiteX17" fmla="*/ 838703 w 1119321"/>
              <a:gd name="connsiteY17" fmla="*/ 330383 h 374912"/>
              <a:gd name="connsiteX18" fmla="*/ 772028 w 1119321"/>
              <a:gd name="connsiteY18" fmla="*/ 254183 h 374912"/>
              <a:gd name="connsiteX19" fmla="*/ 727578 w 1119321"/>
              <a:gd name="connsiteY19" fmla="*/ 292283 h 374912"/>
              <a:gd name="connsiteX20" fmla="*/ 695828 w 1119321"/>
              <a:gd name="connsiteY20" fmla="*/ 260533 h 374912"/>
              <a:gd name="connsiteX21" fmla="*/ 657728 w 1119321"/>
              <a:gd name="connsiteY21" fmla="*/ 365308 h 374912"/>
              <a:gd name="connsiteX22" fmla="*/ 616453 w 1119321"/>
              <a:gd name="connsiteY22" fmla="*/ 355783 h 374912"/>
              <a:gd name="connsiteX23" fmla="*/ 600578 w 1119321"/>
              <a:gd name="connsiteY23" fmla="*/ 238308 h 374912"/>
              <a:gd name="connsiteX24" fmla="*/ 406903 w 1119321"/>
              <a:gd name="connsiteY24" fmla="*/ 222433 h 374912"/>
              <a:gd name="connsiteX25" fmla="*/ 273553 w 1119321"/>
              <a:gd name="connsiteY25" fmla="*/ 177983 h 374912"/>
              <a:gd name="connsiteX26" fmla="*/ 92578 w 1119321"/>
              <a:gd name="connsiteY26" fmla="*/ 155758 h 374912"/>
              <a:gd name="connsiteX27" fmla="*/ 3678 w 1119321"/>
              <a:gd name="connsiteY27" fmla="*/ 124008 h 374912"/>
              <a:gd name="connsiteX28" fmla="*/ 35428 w 1119321"/>
              <a:gd name="connsiteY28" fmla="*/ 6533 h 374912"/>
              <a:gd name="connsiteX0" fmla="*/ 35428 w 1113766"/>
              <a:gd name="connsiteY0" fmla="*/ 6533 h 374912"/>
              <a:gd name="connsiteX1" fmla="*/ 159253 w 1113766"/>
              <a:gd name="connsiteY1" fmla="*/ 57333 h 374912"/>
              <a:gd name="connsiteX2" fmla="*/ 270378 w 1113766"/>
              <a:gd name="connsiteY2" fmla="*/ 41458 h 374912"/>
              <a:gd name="connsiteX3" fmla="*/ 387853 w 1113766"/>
              <a:gd name="connsiteY3" fmla="*/ 89083 h 374912"/>
              <a:gd name="connsiteX4" fmla="*/ 565653 w 1113766"/>
              <a:gd name="connsiteY4" fmla="*/ 82733 h 374912"/>
              <a:gd name="connsiteX5" fmla="*/ 619628 w 1113766"/>
              <a:gd name="connsiteY5" fmla="*/ 73208 h 374912"/>
              <a:gd name="connsiteX6" fmla="*/ 670428 w 1113766"/>
              <a:gd name="connsiteY6" fmla="*/ 130358 h 374912"/>
              <a:gd name="connsiteX7" fmla="*/ 800603 w 1113766"/>
              <a:gd name="connsiteY7" fmla="*/ 12883 h 374912"/>
              <a:gd name="connsiteX8" fmla="*/ 851403 w 1113766"/>
              <a:gd name="connsiteY8" fmla="*/ 108133 h 374912"/>
              <a:gd name="connsiteX9" fmla="*/ 1035553 w 1113766"/>
              <a:gd name="connsiteY9" fmla="*/ 183 h 374912"/>
              <a:gd name="connsiteX10" fmla="*/ 911728 w 1113766"/>
              <a:gd name="connsiteY10" fmla="*/ 139883 h 374912"/>
              <a:gd name="connsiteX11" fmla="*/ 946653 w 1113766"/>
              <a:gd name="connsiteY11" fmla="*/ 203383 h 374912"/>
              <a:gd name="connsiteX12" fmla="*/ 1064128 w 1113766"/>
              <a:gd name="connsiteY12" fmla="*/ 216083 h 374912"/>
              <a:gd name="connsiteX13" fmla="*/ 1102228 w 1113766"/>
              <a:gd name="connsiteY13" fmla="*/ 136708 h 374912"/>
              <a:gd name="connsiteX14" fmla="*/ 1111753 w 1113766"/>
              <a:gd name="connsiteY14" fmla="*/ 251008 h 374912"/>
              <a:gd name="connsiteX15" fmla="*/ 1013328 w 1113766"/>
              <a:gd name="connsiteY15" fmla="*/ 260533 h 374912"/>
              <a:gd name="connsiteX16" fmla="*/ 965703 w 1113766"/>
              <a:gd name="connsiteY16" fmla="*/ 308158 h 374912"/>
              <a:gd name="connsiteX17" fmla="*/ 845053 w 1113766"/>
              <a:gd name="connsiteY17" fmla="*/ 209733 h 374912"/>
              <a:gd name="connsiteX18" fmla="*/ 838703 w 1113766"/>
              <a:gd name="connsiteY18" fmla="*/ 330383 h 374912"/>
              <a:gd name="connsiteX19" fmla="*/ 772028 w 1113766"/>
              <a:gd name="connsiteY19" fmla="*/ 254183 h 374912"/>
              <a:gd name="connsiteX20" fmla="*/ 727578 w 1113766"/>
              <a:gd name="connsiteY20" fmla="*/ 292283 h 374912"/>
              <a:gd name="connsiteX21" fmla="*/ 695828 w 1113766"/>
              <a:gd name="connsiteY21" fmla="*/ 260533 h 374912"/>
              <a:gd name="connsiteX22" fmla="*/ 657728 w 1113766"/>
              <a:gd name="connsiteY22" fmla="*/ 365308 h 374912"/>
              <a:gd name="connsiteX23" fmla="*/ 616453 w 1113766"/>
              <a:gd name="connsiteY23" fmla="*/ 355783 h 374912"/>
              <a:gd name="connsiteX24" fmla="*/ 600578 w 1113766"/>
              <a:gd name="connsiteY24" fmla="*/ 238308 h 374912"/>
              <a:gd name="connsiteX25" fmla="*/ 406903 w 1113766"/>
              <a:gd name="connsiteY25" fmla="*/ 222433 h 374912"/>
              <a:gd name="connsiteX26" fmla="*/ 273553 w 1113766"/>
              <a:gd name="connsiteY26" fmla="*/ 177983 h 374912"/>
              <a:gd name="connsiteX27" fmla="*/ 92578 w 1113766"/>
              <a:gd name="connsiteY27" fmla="*/ 155758 h 374912"/>
              <a:gd name="connsiteX28" fmla="*/ 3678 w 1113766"/>
              <a:gd name="connsiteY28" fmla="*/ 124008 h 374912"/>
              <a:gd name="connsiteX29" fmla="*/ 35428 w 1113766"/>
              <a:gd name="connsiteY29" fmla="*/ 6533 h 374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1113766" h="374912">
                <a:moveTo>
                  <a:pt x="35428" y="6533"/>
                </a:moveTo>
                <a:cubicBezTo>
                  <a:pt x="61357" y="-4580"/>
                  <a:pt x="120095" y="51512"/>
                  <a:pt x="159253" y="57333"/>
                </a:cubicBezTo>
                <a:cubicBezTo>
                  <a:pt x="198411" y="63154"/>
                  <a:pt x="232278" y="36166"/>
                  <a:pt x="270378" y="41458"/>
                </a:cubicBezTo>
                <a:cubicBezTo>
                  <a:pt x="308478" y="46750"/>
                  <a:pt x="338641" y="82204"/>
                  <a:pt x="387853" y="89083"/>
                </a:cubicBezTo>
                <a:cubicBezTo>
                  <a:pt x="437065" y="95962"/>
                  <a:pt x="527024" y="85379"/>
                  <a:pt x="565653" y="82733"/>
                </a:cubicBezTo>
                <a:cubicBezTo>
                  <a:pt x="604282" y="80087"/>
                  <a:pt x="602166" y="65271"/>
                  <a:pt x="619628" y="73208"/>
                </a:cubicBezTo>
                <a:cubicBezTo>
                  <a:pt x="637090" y="81145"/>
                  <a:pt x="640266" y="140412"/>
                  <a:pt x="670428" y="130358"/>
                </a:cubicBezTo>
                <a:cubicBezTo>
                  <a:pt x="700590" y="120304"/>
                  <a:pt x="770441" y="16587"/>
                  <a:pt x="800603" y="12883"/>
                </a:cubicBezTo>
                <a:cubicBezTo>
                  <a:pt x="830766" y="9179"/>
                  <a:pt x="812245" y="110250"/>
                  <a:pt x="851403" y="108133"/>
                </a:cubicBezTo>
                <a:cubicBezTo>
                  <a:pt x="890561" y="106016"/>
                  <a:pt x="1025499" y="-5109"/>
                  <a:pt x="1035553" y="183"/>
                </a:cubicBezTo>
                <a:cubicBezTo>
                  <a:pt x="1045607" y="5475"/>
                  <a:pt x="926545" y="106016"/>
                  <a:pt x="911728" y="139883"/>
                </a:cubicBezTo>
                <a:cubicBezTo>
                  <a:pt x="896911" y="173750"/>
                  <a:pt x="921253" y="190683"/>
                  <a:pt x="946653" y="203383"/>
                </a:cubicBezTo>
                <a:cubicBezTo>
                  <a:pt x="972053" y="216083"/>
                  <a:pt x="1038199" y="227196"/>
                  <a:pt x="1064128" y="216083"/>
                </a:cubicBezTo>
                <a:cubicBezTo>
                  <a:pt x="1090057" y="204971"/>
                  <a:pt x="1093232" y="120304"/>
                  <a:pt x="1102228" y="136708"/>
                </a:cubicBezTo>
                <a:cubicBezTo>
                  <a:pt x="1111224" y="153112"/>
                  <a:pt x="1117045" y="245716"/>
                  <a:pt x="1111753" y="251008"/>
                </a:cubicBezTo>
                <a:cubicBezTo>
                  <a:pt x="1106461" y="256300"/>
                  <a:pt x="1037670" y="251008"/>
                  <a:pt x="1013328" y="260533"/>
                </a:cubicBezTo>
                <a:cubicBezTo>
                  <a:pt x="988986" y="270058"/>
                  <a:pt x="993749" y="316625"/>
                  <a:pt x="965703" y="308158"/>
                </a:cubicBezTo>
                <a:cubicBezTo>
                  <a:pt x="937657" y="299691"/>
                  <a:pt x="866220" y="206029"/>
                  <a:pt x="845053" y="209733"/>
                </a:cubicBezTo>
                <a:cubicBezTo>
                  <a:pt x="823886" y="213437"/>
                  <a:pt x="850874" y="322975"/>
                  <a:pt x="838703" y="330383"/>
                </a:cubicBezTo>
                <a:cubicBezTo>
                  <a:pt x="826532" y="337791"/>
                  <a:pt x="790549" y="260533"/>
                  <a:pt x="772028" y="254183"/>
                </a:cubicBezTo>
                <a:cubicBezTo>
                  <a:pt x="753507" y="247833"/>
                  <a:pt x="740278" y="291225"/>
                  <a:pt x="727578" y="292283"/>
                </a:cubicBezTo>
                <a:cubicBezTo>
                  <a:pt x="714878" y="293341"/>
                  <a:pt x="707470" y="248362"/>
                  <a:pt x="695828" y="260533"/>
                </a:cubicBezTo>
                <a:cubicBezTo>
                  <a:pt x="684186" y="272704"/>
                  <a:pt x="670957" y="349433"/>
                  <a:pt x="657728" y="365308"/>
                </a:cubicBezTo>
                <a:cubicBezTo>
                  <a:pt x="644499" y="381183"/>
                  <a:pt x="625978" y="376950"/>
                  <a:pt x="616453" y="355783"/>
                </a:cubicBezTo>
                <a:cubicBezTo>
                  <a:pt x="606928" y="334616"/>
                  <a:pt x="635503" y="260533"/>
                  <a:pt x="600578" y="238308"/>
                </a:cubicBezTo>
                <a:cubicBezTo>
                  <a:pt x="565653" y="216083"/>
                  <a:pt x="461407" y="232487"/>
                  <a:pt x="406903" y="222433"/>
                </a:cubicBezTo>
                <a:cubicBezTo>
                  <a:pt x="352399" y="212379"/>
                  <a:pt x="325940" y="189095"/>
                  <a:pt x="273553" y="177983"/>
                </a:cubicBezTo>
                <a:cubicBezTo>
                  <a:pt x="221166" y="166871"/>
                  <a:pt x="137557" y="164754"/>
                  <a:pt x="92578" y="155758"/>
                </a:cubicBezTo>
                <a:cubicBezTo>
                  <a:pt x="47599" y="146762"/>
                  <a:pt x="15320" y="146762"/>
                  <a:pt x="3678" y="124008"/>
                </a:cubicBezTo>
                <a:cubicBezTo>
                  <a:pt x="-7964" y="101254"/>
                  <a:pt x="9499" y="17646"/>
                  <a:pt x="35428" y="6533"/>
                </a:cubicBezTo>
                <a:close/>
              </a:path>
            </a:pathLst>
          </a:custGeom>
          <a:noFill/>
          <a:ln w="12700">
            <a:solidFill>
              <a:schemeClr val="accent6"/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 dirty="0"/>
          </a:p>
        </p:txBody>
      </p:sp>
      <p:sp>
        <p:nvSpPr>
          <p:cNvPr id="56" name="Forme libre : forme 55">
            <a:extLst>
              <a:ext uri="{FF2B5EF4-FFF2-40B4-BE49-F238E27FC236}">
                <a16:creationId xmlns:a16="http://schemas.microsoft.com/office/drawing/2014/main" id="{48572671-187D-492A-BDBE-82F6234A6C60}"/>
              </a:ext>
            </a:extLst>
          </p:cNvPr>
          <p:cNvSpPr/>
          <p:nvPr/>
        </p:nvSpPr>
        <p:spPr>
          <a:xfrm>
            <a:off x="4196712" y="837678"/>
            <a:ext cx="1158855" cy="1471445"/>
          </a:xfrm>
          <a:custGeom>
            <a:avLst/>
            <a:gdLst>
              <a:gd name="connsiteX0" fmla="*/ 1051563 w 1158855"/>
              <a:gd name="connsiteY0" fmla="*/ 1260203 h 1471445"/>
              <a:gd name="connsiteX1" fmla="*/ 742001 w 1158855"/>
              <a:gd name="connsiteY1" fmla="*/ 1464991 h 1471445"/>
              <a:gd name="connsiteX2" fmla="*/ 715807 w 1158855"/>
              <a:gd name="connsiteY2" fmla="*/ 1424510 h 1471445"/>
              <a:gd name="connsiteX3" fmla="*/ 522926 w 1158855"/>
              <a:gd name="connsiteY3" fmla="*/ 1469753 h 1471445"/>
              <a:gd name="connsiteX4" fmla="*/ 503876 w 1158855"/>
              <a:gd name="connsiteY4" fmla="*/ 1393553 h 1471445"/>
              <a:gd name="connsiteX5" fmla="*/ 546738 w 1158855"/>
              <a:gd name="connsiteY5" fmla="*/ 1362597 h 1471445"/>
              <a:gd name="connsiteX6" fmla="*/ 358619 w 1158855"/>
              <a:gd name="connsiteY6" fmla="*/ 1022078 h 1471445"/>
              <a:gd name="connsiteX7" fmla="*/ 496732 w 1158855"/>
              <a:gd name="connsiteY7" fmla="*/ 938735 h 1471445"/>
              <a:gd name="connsiteX8" fmla="*/ 422913 w 1158855"/>
              <a:gd name="connsiteY8" fmla="*/ 764903 h 1471445"/>
              <a:gd name="connsiteX9" fmla="*/ 346713 w 1158855"/>
              <a:gd name="connsiteY9" fmla="*/ 693466 h 1471445"/>
              <a:gd name="connsiteX10" fmla="*/ 256226 w 1158855"/>
              <a:gd name="connsiteY10" fmla="*/ 619647 h 1471445"/>
              <a:gd name="connsiteX11" fmla="*/ 58582 w 1158855"/>
              <a:gd name="connsiteY11" fmla="*/ 710135 h 1471445"/>
              <a:gd name="connsiteX12" fmla="*/ 8576 w 1158855"/>
              <a:gd name="connsiteY12" fmla="*/ 705372 h 1471445"/>
              <a:gd name="connsiteX13" fmla="*/ 10957 w 1158855"/>
              <a:gd name="connsiteY13" fmla="*/ 574403 h 1471445"/>
              <a:gd name="connsiteX14" fmla="*/ 115732 w 1158855"/>
              <a:gd name="connsiteY14" fmla="*/ 541066 h 1471445"/>
              <a:gd name="connsiteX15" fmla="*/ 225269 w 1158855"/>
              <a:gd name="connsiteY15" fmla="*/ 481535 h 1471445"/>
              <a:gd name="connsiteX16" fmla="*/ 327663 w 1158855"/>
              <a:gd name="connsiteY16" fmla="*/ 467247 h 1471445"/>
              <a:gd name="connsiteX17" fmla="*/ 380051 w 1158855"/>
              <a:gd name="connsiteY17" fmla="*/ 386285 h 1471445"/>
              <a:gd name="connsiteX18" fmla="*/ 434819 w 1158855"/>
              <a:gd name="connsiteY18" fmla="*/ 269603 h 1471445"/>
              <a:gd name="connsiteX19" fmla="*/ 391957 w 1158855"/>
              <a:gd name="connsiteY19" fmla="*/ 248172 h 1471445"/>
              <a:gd name="connsiteX20" fmla="*/ 263369 w 1158855"/>
              <a:gd name="connsiteY20" fmla="*/ 324372 h 1471445"/>
              <a:gd name="connsiteX21" fmla="*/ 89538 w 1158855"/>
              <a:gd name="connsiteY21" fmla="*/ 398191 h 1471445"/>
              <a:gd name="connsiteX22" fmla="*/ 96682 w 1158855"/>
              <a:gd name="connsiteY22" fmla="*/ 338660 h 1471445"/>
              <a:gd name="connsiteX23" fmla="*/ 225269 w 1158855"/>
              <a:gd name="connsiteY23" fmla="*/ 250553 h 1471445"/>
              <a:gd name="connsiteX24" fmla="*/ 351476 w 1158855"/>
              <a:gd name="connsiteY24" fmla="*/ 205310 h 1471445"/>
              <a:gd name="connsiteX25" fmla="*/ 368144 w 1158855"/>
              <a:gd name="connsiteY25" fmla="*/ 126728 h 1471445"/>
              <a:gd name="connsiteX26" fmla="*/ 268132 w 1158855"/>
              <a:gd name="connsiteY26" fmla="*/ 141016 h 1471445"/>
              <a:gd name="connsiteX27" fmla="*/ 289563 w 1158855"/>
              <a:gd name="connsiteY27" fmla="*/ 93391 h 1471445"/>
              <a:gd name="connsiteX28" fmla="*/ 227651 w 1158855"/>
              <a:gd name="connsiteY28" fmla="*/ 31478 h 1471445"/>
              <a:gd name="connsiteX29" fmla="*/ 268132 w 1158855"/>
              <a:gd name="connsiteY29" fmla="*/ 522 h 1471445"/>
              <a:gd name="connsiteX30" fmla="*/ 332426 w 1158855"/>
              <a:gd name="connsiteY30" fmla="*/ 55291 h 1471445"/>
              <a:gd name="connsiteX31" fmla="*/ 394338 w 1158855"/>
              <a:gd name="connsiteY31" fmla="*/ 98153 h 1471445"/>
              <a:gd name="connsiteX32" fmla="*/ 456251 w 1158855"/>
              <a:gd name="connsiteY32" fmla="*/ 133872 h 1471445"/>
              <a:gd name="connsiteX33" fmla="*/ 499113 w 1158855"/>
              <a:gd name="connsiteY33" fmla="*/ 191022 h 1471445"/>
              <a:gd name="connsiteX34" fmla="*/ 489588 w 1158855"/>
              <a:gd name="connsiteY34" fmla="*/ 267222 h 1471445"/>
              <a:gd name="connsiteX35" fmla="*/ 451488 w 1158855"/>
              <a:gd name="connsiteY35" fmla="*/ 388666 h 1471445"/>
              <a:gd name="connsiteX36" fmla="*/ 372907 w 1158855"/>
              <a:gd name="connsiteY36" fmla="*/ 483916 h 1471445"/>
              <a:gd name="connsiteX37" fmla="*/ 537213 w 1158855"/>
              <a:gd name="connsiteY37" fmla="*/ 433910 h 1471445"/>
              <a:gd name="connsiteX38" fmla="*/ 549119 w 1158855"/>
              <a:gd name="connsiteY38" fmla="*/ 481535 h 1471445"/>
              <a:gd name="connsiteX39" fmla="*/ 518163 w 1158855"/>
              <a:gd name="connsiteY39" fmla="*/ 543447 h 1471445"/>
              <a:gd name="connsiteX40" fmla="*/ 372907 w 1158855"/>
              <a:gd name="connsiteY40" fmla="*/ 541066 h 1471445"/>
              <a:gd name="connsiteX41" fmla="*/ 425294 w 1158855"/>
              <a:gd name="connsiteY41" fmla="*/ 681560 h 1471445"/>
              <a:gd name="connsiteX42" fmla="*/ 587219 w 1158855"/>
              <a:gd name="connsiteY42" fmla="*/ 972072 h 1471445"/>
              <a:gd name="connsiteX43" fmla="*/ 768194 w 1158855"/>
              <a:gd name="connsiteY43" fmla="*/ 919685 h 1471445"/>
              <a:gd name="connsiteX44" fmla="*/ 853919 w 1158855"/>
              <a:gd name="connsiteY44" fmla="*/ 867297 h 1471445"/>
              <a:gd name="connsiteX45" fmla="*/ 815819 w 1158855"/>
              <a:gd name="connsiteY45" fmla="*/ 798241 h 1471445"/>
              <a:gd name="connsiteX46" fmla="*/ 951551 w 1158855"/>
              <a:gd name="connsiteY46" fmla="*/ 724422 h 1471445"/>
              <a:gd name="connsiteX47" fmla="*/ 944407 w 1158855"/>
              <a:gd name="connsiteY47" fmla="*/ 614885 h 1471445"/>
              <a:gd name="connsiteX48" fmla="*/ 1006319 w 1158855"/>
              <a:gd name="connsiteY48" fmla="*/ 593453 h 1471445"/>
              <a:gd name="connsiteX49" fmla="*/ 1101569 w 1158855"/>
              <a:gd name="connsiteY49" fmla="*/ 688703 h 1471445"/>
              <a:gd name="connsiteX50" fmla="*/ 1032513 w 1158855"/>
              <a:gd name="connsiteY50" fmla="*/ 800622 h 1471445"/>
              <a:gd name="connsiteX51" fmla="*/ 1158719 w 1158855"/>
              <a:gd name="connsiteY51" fmla="*/ 979216 h 1471445"/>
              <a:gd name="connsiteX52" fmla="*/ 1003938 w 1158855"/>
              <a:gd name="connsiteY52" fmla="*/ 1129235 h 1471445"/>
              <a:gd name="connsiteX53" fmla="*/ 996794 w 1158855"/>
              <a:gd name="connsiteY53" fmla="*/ 1045891 h 1471445"/>
              <a:gd name="connsiteX54" fmla="*/ 934882 w 1158855"/>
              <a:gd name="connsiteY54" fmla="*/ 1067322 h 1471445"/>
              <a:gd name="connsiteX55" fmla="*/ 930119 w 1158855"/>
              <a:gd name="connsiteY55" fmla="*/ 1036366 h 1471445"/>
              <a:gd name="connsiteX56" fmla="*/ 894401 w 1158855"/>
              <a:gd name="connsiteY56" fmla="*/ 1086372 h 1471445"/>
              <a:gd name="connsiteX57" fmla="*/ 918213 w 1158855"/>
              <a:gd name="connsiteY57" fmla="*/ 1105422 h 1471445"/>
              <a:gd name="connsiteX58" fmla="*/ 784863 w 1158855"/>
              <a:gd name="connsiteY58" fmla="*/ 1203053 h 1471445"/>
              <a:gd name="connsiteX59" fmla="*/ 768194 w 1158855"/>
              <a:gd name="connsiteY59" fmla="*/ 1317353 h 1471445"/>
              <a:gd name="connsiteX60" fmla="*/ 863444 w 1158855"/>
              <a:gd name="connsiteY60" fmla="*/ 1298303 h 1471445"/>
              <a:gd name="connsiteX61" fmla="*/ 1051563 w 1158855"/>
              <a:gd name="connsiteY61" fmla="*/ 1260203 h 14714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</a:cxnLst>
            <a:rect l="l" t="t" r="r" b="b"/>
            <a:pathLst>
              <a:path w="1158855" h="1471445">
                <a:moveTo>
                  <a:pt x="1051563" y="1260203"/>
                </a:moveTo>
                <a:cubicBezTo>
                  <a:pt x="1031322" y="1287984"/>
                  <a:pt x="797960" y="1437607"/>
                  <a:pt x="742001" y="1464991"/>
                </a:cubicBezTo>
                <a:cubicBezTo>
                  <a:pt x="686042" y="1492375"/>
                  <a:pt x="752319" y="1423716"/>
                  <a:pt x="715807" y="1424510"/>
                </a:cubicBezTo>
                <a:cubicBezTo>
                  <a:pt x="679294" y="1425304"/>
                  <a:pt x="558248" y="1474912"/>
                  <a:pt x="522926" y="1469753"/>
                </a:cubicBezTo>
                <a:cubicBezTo>
                  <a:pt x="487604" y="1464594"/>
                  <a:pt x="499907" y="1411412"/>
                  <a:pt x="503876" y="1393553"/>
                </a:cubicBezTo>
                <a:cubicBezTo>
                  <a:pt x="507845" y="1375694"/>
                  <a:pt x="570948" y="1424510"/>
                  <a:pt x="546738" y="1362597"/>
                </a:cubicBezTo>
                <a:cubicBezTo>
                  <a:pt x="522528" y="1300684"/>
                  <a:pt x="366953" y="1092722"/>
                  <a:pt x="358619" y="1022078"/>
                </a:cubicBezTo>
                <a:cubicBezTo>
                  <a:pt x="350285" y="951434"/>
                  <a:pt x="486016" y="981597"/>
                  <a:pt x="496732" y="938735"/>
                </a:cubicBezTo>
                <a:cubicBezTo>
                  <a:pt x="507448" y="895873"/>
                  <a:pt x="447916" y="805781"/>
                  <a:pt x="422913" y="764903"/>
                </a:cubicBezTo>
                <a:cubicBezTo>
                  <a:pt x="397910" y="724025"/>
                  <a:pt x="374494" y="717675"/>
                  <a:pt x="346713" y="693466"/>
                </a:cubicBezTo>
                <a:cubicBezTo>
                  <a:pt x="318932" y="669257"/>
                  <a:pt x="304248" y="616869"/>
                  <a:pt x="256226" y="619647"/>
                </a:cubicBezTo>
                <a:cubicBezTo>
                  <a:pt x="208204" y="622425"/>
                  <a:pt x="99857" y="695847"/>
                  <a:pt x="58582" y="710135"/>
                </a:cubicBezTo>
                <a:cubicBezTo>
                  <a:pt x="17307" y="724422"/>
                  <a:pt x="16513" y="727994"/>
                  <a:pt x="8576" y="705372"/>
                </a:cubicBezTo>
                <a:cubicBezTo>
                  <a:pt x="639" y="682750"/>
                  <a:pt x="-6902" y="601787"/>
                  <a:pt x="10957" y="574403"/>
                </a:cubicBezTo>
                <a:cubicBezTo>
                  <a:pt x="28816" y="547019"/>
                  <a:pt x="80013" y="556544"/>
                  <a:pt x="115732" y="541066"/>
                </a:cubicBezTo>
                <a:cubicBezTo>
                  <a:pt x="151451" y="525588"/>
                  <a:pt x="189947" y="493838"/>
                  <a:pt x="225269" y="481535"/>
                </a:cubicBezTo>
                <a:cubicBezTo>
                  <a:pt x="260591" y="469232"/>
                  <a:pt x="301866" y="483122"/>
                  <a:pt x="327663" y="467247"/>
                </a:cubicBezTo>
                <a:cubicBezTo>
                  <a:pt x="353460" y="451372"/>
                  <a:pt x="362192" y="419226"/>
                  <a:pt x="380051" y="386285"/>
                </a:cubicBezTo>
                <a:cubicBezTo>
                  <a:pt x="397910" y="353344"/>
                  <a:pt x="432835" y="292622"/>
                  <a:pt x="434819" y="269603"/>
                </a:cubicBezTo>
                <a:cubicBezTo>
                  <a:pt x="436803" y="246584"/>
                  <a:pt x="420532" y="239044"/>
                  <a:pt x="391957" y="248172"/>
                </a:cubicBezTo>
                <a:cubicBezTo>
                  <a:pt x="363382" y="257300"/>
                  <a:pt x="313772" y="299369"/>
                  <a:pt x="263369" y="324372"/>
                </a:cubicBezTo>
                <a:cubicBezTo>
                  <a:pt x="212966" y="349375"/>
                  <a:pt x="117319" y="395810"/>
                  <a:pt x="89538" y="398191"/>
                </a:cubicBezTo>
                <a:cubicBezTo>
                  <a:pt x="61757" y="400572"/>
                  <a:pt x="74060" y="363266"/>
                  <a:pt x="96682" y="338660"/>
                </a:cubicBezTo>
                <a:cubicBezTo>
                  <a:pt x="119304" y="314054"/>
                  <a:pt x="182803" y="272778"/>
                  <a:pt x="225269" y="250553"/>
                </a:cubicBezTo>
                <a:cubicBezTo>
                  <a:pt x="267735" y="228328"/>
                  <a:pt x="327664" y="225947"/>
                  <a:pt x="351476" y="205310"/>
                </a:cubicBezTo>
                <a:cubicBezTo>
                  <a:pt x="375288" y="184673"/>
                  <a:pt x="382035" y="137444"/>
                  <a:pt x="368144" y="126728"/>
                </a:cubicBezTo>
                <a:cubicBezTo>
                  <a:pt x="354253" y="116012"/>
                  <a:pt x="281229" y="146572"/>
                  <a:pt x="268132" y="141016"/>
                </a:cubicBezTo>
                <a:cubicBezTo>
                  <a:pt x="255035" y="135460"/>
                  <a:pt x="296310" y="111647"/>
                  <a:pt x="289563" y="93391"/>
                </a:cubicBezTo>
                <a:cubicBezTo>
                  <a:pt x="282816" y="75135"/>
                  <a:pt x="231223" y="46956"/>
                  <a:pt x="227651" y="31478"/>
                </a:cubicBezTo>
                <a:cubicBezTo>
                  <a:pt x="224079" y="16000"/>
                  <a:pt x="250669" y="-3447"/>
                  <a:pt x="268132" y="522"/>
                </a:cubicBezTo>
                <a:cubicBezTo>
                  <a:pt x="285594" y="4491"/>
                  <a:pt x="311392" y="39019"/>
                  <a:pt x="332426" y="55291"/>
                </a:cubicBezTo>
                <a:cubicBezTo>
                  <a:pt x="353460" y="71563"/>
                  <a:pt x="373701" y="85056"/>
                  <a:pt x="394338" y="98153"/>
                </a:cubicBezTo>
                <a:cubicBezTo>
                  <a:pt x="414975" y="111250"/>
                  <a:pt x="438789" y="118394"/>
                  <a:pt x="456251" y="133872"/>
                </a:cubicBezTo>
                <a:cubicBezTo>
                  <a:pt x="473713" y="149350"/>
                  <a:pt x="493557" y="168797"/>
                  <a:pt x="499113" y="191022"/>
                </a:cubicBezTo>
                <a:cubicBezTo>
                  <a:pt x="504669" y="213247"/>
                  <a:pt x="497525" y="234281"/>
                  <a:pt x="489588" y="267222"/>
                </a:cubicBezTo>
                <a:cubicBezTo>
                  <a:pt x="481650" y="300163"/>
                  <a:pt x="470935" y="352550"/>
                  <a:pt x="451488" y="388666"/>
                </a:cubicBezTo>
                <a:cubicBezTo>
                  <a:pt x="432041" y="424782"/>
                  <a:pt x="358619" y="476375"/>
                  <a:pt x="372907" y="483916"/>
                </a:cubicBezTo>
                <a:cubicBezTo>
                  <a:pt x="387194" y="491457"/>
                  <a:pt x="507844" y="434307"/>
                  <a:pt x="537213" y="433910"/>
                </a:cubicBezTo>
                <a:cubicBezTo>
                  <a:pt x="566582" y="433513"/>
                  <a:pt x="552294" y="463279"/>
                  <a:pt x="549119" y="481535"/>
                </a:cubicBezTo>
                <a:cubicBezTo>
                  <a:pt x="545944" y="499791"/>
                  <a:pt x="547532" y="533525"/>
                  <a:pt x="518163" y="543447"/>
                </a:cubicBezTo>
                <a:cubicBezTo>
                  <a:pt x="488794" y="553369"/>
                  <a:pt x="388385" y="518047"/>
                  <a:pt x="372907" y="541066"/>
                </a:cubicBezTo>
                <a:cubicBezTo>
                  <a:pt x="357429" y="564085"/>
                  <a:pt x="389575" y="609726"/>
                  <a:pt x="425294" y="681560"/>
                </a:cubicBezTo>
                <a:cubicBezTo>
                  <a:pt x="461013" y="753394"/>
                  <a:pt x="530069" y="932384"/>
                  <a:pt x="587219" y="972072"/>
                </a:cubicBezTo>
                <a:cubicBezTo>
                  <a:pt x="644369" y="1011759"/>
                  <a:pt x="723744" y="937147"/>
                  <a:pt x="768194" y="919685"/>
                </a:cubicBezTo>
                <a:cubicBezTo>
                  <a:pt x="812644" y="902223"/>
                  <a:pt x="845982" y="887538"/>
                  <a:pt x="853919" y="867297"/>
                </a:cubicBezTo>
                <a:cubicBezTo>
                  <a:pt x="861856" y="847056"/>
                  <a:pt x="799547" y="822054"/>
                  <a:pt x="815819" y="798241"/>
                </a:cubicBezTo>
                <a:cubicBezTo>
                  <a:pt x="832091" y="774428"/>
                  <a:pt x="930120" y="754981"/>
                  <a:pt x="951551" y="724422"/>
                </a:cubicBezTo>
                <a:cubicBezTo>
                  <a:pt x="972982" y="693863"/>
                  <a:pt x="935279" y="636713"/>
                  <a:pt x="944407" y="614885"/>
                </a:cubicBezTo>
                <a:cubicBezTo>
                  <a:pt x="953535" y="593057"/>
                  <a:pt x="980125" y="581150"/>
                  <a:pt x="1006319" y="593453"/>
                </a:cubicBezTo>
                <a:cubicBezTo>
                  <a:pt x="1032513" y="605756"/>
                  <a:pt x="1097203" y="654175"/>
                  <a:pt x="1101569" y="688703"/>
                </a:cubicBezTo>
                <a:cubicBezTo>
                  <a:pt x="1105935" y="723231"/>
                  <a:pt x="1022988" y="752203"/>
                  <a:pt x="1032513" y="800622"/>
                </a:cubicBezTo>
                <a:cubicBezTo>
                  <a:pt x="1042038" y="849041"/>
                  <a:pt x="1163481" y="924447"/>
                  <a:pt x="1158719" y="979216"/>
                </a:cubicBezTo>
                <a:cubicBezTo>
                  <a:pt x="1153957" y="1033985"/>
                  <a:pt x="1030925" y="1118123"/>
                  <a:pt x="1003938" y="1129235"/>
                </a:cubicBezTo>
                <a:cubicBezTo>
                  <a:pt x="976951" y="1140347"/>
                  <a:pt x="1008303" y="1056210"/>
                  <a:pt x="996794" y="1045891"/>
                </a:cubicBezTo>
                <a:cubicBezTo>
                  <a:pt x="985285" y="1035572"/>
                  <a:pt x="945994" y="1068909"/>
                  <a:pt x="934882" y="1067322"/>
                </a:cubicBezTo>
                <a:cubicBezTo>
                  <a:pt x="923770" y="1065735"/>
                  <a:pt x="936866" y="1033191"/>
                  <a:pt x="930119" y="1036366"/>
                </a:cubicBezTo>
                <a:cubicBezTo>
                  <a:pt x="923372" y="1039541"/>
                  <a:pt x="896385" y="1074863"/>
                  <a:pt x="894401" y="1086372"/>
                </a:cubicBezTo>
                <a:cubicBezTo>
                  <a:pt x="892417" y="1097881"/>
                  <a:pt x="936469" y="1085975"/>
                  <a:pt x="918213" y="1105422"/>
                </a:cubicBezTo>
                <a:cubicBezTo>
                  <a:pt x="899957" y="1124869"/>
                  <a:pt x="809866" y="1167731"/>
                  <a:pt x="784863" y="1203053"/>
                </a:cubicBezTo>
                <a:cubicBezTo>
                  <a:pt x="759860" y="1238375"/>
                  <a:pt x="755097" y="1301478"/>
                  <a:pt x="768194" y="1317353"/>
                </a:cubicBezTo>
                <a:cubicBezTo>
                  <a:pt x="781291" y="1333228"/>
                  <a:pt x="820582" y="1313781"/>
                  <a:pt x="863444" y="1298303"/>
                </a:cubicBezTo>
                <a:cubicBezTo>
                  <a:pt x="906306" y="1282825"/>
                  <a:pt x="1071804" y="1232422"/>
                  <a:pt x="1051563" y="1260203"/>
                </a:cubicBezTo>
                <a:close/>
              </a:path>
            </a:pathLst>
          </a:custGeom>
          <a:noFill/>
          <a:ln w="12700">
            <a:solidFill>
              <a:schemeClr val="accent6"/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57" name="Forme libre : forme 56">
            <a:extLst>
              <a:ext uri="{FF2B5EF4-FFF2-40B4-BE49-F238E27FC236}">
                <a16:creationId xmlns:a16="http://schemas.microsoft.com/office/drawing/2014/main" id="{F5625502-244D-4413-A2CF-A2EF59CCAE6A}"/>
              </a:ext>
            </a:extLst>
          </p:cNvPr>
          <p:cNvSpPr/>
          <p:nvPr/>
        </p:nvSpPr>
        <p:spPr>
          <a:xfrm>
            <a:off x="4745512" y="833389"/>
            <a:ext cx="301657" cy="196188"/>
          </a:xfrm>
          <a:custGeom>
            <a:avLst/>
            <a:gdLst>
              <a:gd name="connsiteX0" fmla="*/ 162244 w 301657"/>
              <a:gd name="connsiteY0" fmla="*/ 64342 h 196188"/>
              <a:gd name="connsiteX1" fmla="*/ 264638 w 301657"/>
              <a:gd name="connsiteY1" fmla="*/ 49 h 196188"/>
              <a:gd name="connsiteX2" fmla="*/ 262257 w 301657"/>
              <a:gd name="connsiteY2" fmla="*/ 54817 h 196188"/>
              <a:gd name="connsiteX3" fmla="*/ 295594 w 301657"/>
              <a:gd name="connsiteY3" fmla="*/ 114349 h 196188"/>
              <a:gd name="connsiteX4" fmla="*/ 121763 w 301657"/>
              <a:gd name="connsiteY4" fmla="*/ 161974 h 196188"/>
              <a:gd name="connsiteX5" fmla="*/ 74138 w 301657"/>
              <a:gd name="connsiteY5" fmla="*/ 195311 h 196188"/>
              <a:gd name="connsiteX6" fmla="*/ 319 w 301657"/>
              <a:gd name="connsiteY6" fmla="*/ 126255 h 196188"/>
              <a:gd name="connsiteX7" fmla="*/ 105094 w 301657"/>
              <a:gd name="connsiteY7" fmla="*/ 83392 h 196188"/>
              <a:gd name="connsiteX8" fmla="*/ 162244 w 301657"/>
              <a:gd name="connsiteY8" fmla="*/ 64342 h 196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01657" h="196188">
                <a:moveTo>
                  <a:pt x="162244" y="64342"/>
                </a:moveTo>
                <a:cubicBezTo>
                  <a:pt x="188835" y="50452"/>
                  <a:pt x="247969" y="1636"/>
                  <a:pt x="264638" y="49"/>
                </a:cubicBezTo>
                <a:cubicBezTo>
                  <a:pt x="281307" y="-1538"/>
                  <a:pt x="257098" y="35767"/>
                  <a:pt x="262257" y="54817"/>
                </a:cubicBezTo>
                <a:cubicBezTo>
                  <a:pt x="267416" y="73867"/>
                  <a:pt x="319010" y="96490"/>
                  <a:pt x="295594" y="114349"/>
                </a:cubicBezTo>
                <a:cubicBezTo>
                  <a:pt x="272178" y="132208"/>
                  <a:pt x="158672" y="148480"/>
                  <a:pt x="121763" y="161974"/>
                </a:cubicBezTo>
                <a:cubicBezTo>
                  <a:pt x="84854" y="175468"/>
                  <a:pt x="94379" y="201264"/>
                  <a:pt x="74138" y="195311"/>
                </a:cubicBezTo>
                <a:cubicBezTo>
                  <a:pt x="53897" y="189358"/>
                  <a:pt x="-4840" y="144908"/>
                  <a:pt x="319" y="126255"/>
                </a:cubicBezTo>
                <a:cubicBezTo>
                  <a:pt x="5478" y="107602"/>
                  <a:pt x="76122" y="92520"/>
                  <a:pt x="105094" y="83392"/>
                </a:cubicBezTo>
                <a:cubicBezTo>
                  <a:pt x="134066" y="74264"/>
                  <a:pt x="135653" y="78232"/>
                  <a:pt x="162244" y="64342"/>
                </a:cubicBezTo>
                <a:close/>
              </a:path>
            </a:pathLst>
          </a:custGeom>
          <a:noFill/>
          <a:ln w="12700">
            <a:solidFill>
              <a:schemeClr val="accent6"/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58" name="Forme libre : forme 57">
            <a:extLst>
              <a:ext uri="{FF2B5EF4-FFF2-40B4-BE49-F238E27FC236}">
                <a16:creationId xmlns:a16="http://schemas.microsoft.com/office/drawing/2014/main" id="{F14A7858-70EF-4B54-B3B0-6B55357F8969}"/>
              </a:ext>
            </a:extLst>
          </p:cNvPr>
          <p:cNvSpPr/>
          <p:nvPr/>
        </p:nvSpPr>
        <p:spPr>
          <a:xfrm>
            <a:off x="5882974" y="939291"/>
            <a:ext cx="310798" cy="263570"/>
          </a:xfrm>
          <a:custGeom>
            <a:avLst/>
            <a:gdLst>
              <a:gd name="connsiteX0" fmla="*/ 241601 w 310798"/>
              <a:gd name="connsiteY0" fmla="*/ 1303 h 263570"/>
              <a:gd name="connsiteX1" fmla="*/ 310657 w 310798"/>
              <a:gd name="connsiteY1" fmla="*/ 79884 h 263570"/>
              <a:gd name="connsiteX2" fmla="*/ 260651 w 310798"/>
              <a:gd name="connsiteY2" fmla="*/ 122747 h 263570"/>
              <a:gd name="connsiteX3" fmla="*/ 298751 w 310798"/>
              <a:gd name="connsiteY3" fmla="*/ 182278 h 263570"/>
              <a:gd name="connsiteX4" fmla="*/ 191595 w 310798"/>
              <a:gd name="connsiteY4" fmla="*/ 206090 h 263570"/>
              <a:gd name="connsiteX5" fmla="*/ 124920 w 310798"/>
              <a:gd name="connsiteY5" fmla="*/ 206090 h 263570"/>
              <a:gd name="connsiteX6" fmla="*/ 98726 w 310798"/>
              <a:gd name="connsiteY6" fmla="*/ 260859 h 263570"/>
              <a:gd name="connsiteX7" fmla="*/ 5857 w 310798"/>
              <a:gd name="connsiteY7" fmla="*/ 108459 h 263570"/>
              <a:gd name="connsiteX8" fmla="*/ 17764 w 310798"/>
              <a:gd name="connsiteY8" fmla="*/ 63215 h 263570"/>
              <a:gd name="connsiteX9" fmla="*/ 84439 w 310798"/>
              <a:gd name="connsiteY9" fmla="*/ 51309 h 263570"/>
              <a:gd name="connsiteX10" fmla="*/ 129682 w 310798"/>
              <a:gd name="connsiteY10" fmla="*/ 32259 h 263570"/>
              <a:gd name="connsiteX11" fmla="*/ 241601 w 310798"/>
              <a:gd name="connsiteY11" fmla="*/ 1303 h 263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10798" h="263570">
                <a:moveTo>
                  <a:pt x="241601" y="1303"/>
                </a:moveTo>
                <a:cubicBezTo>
                  <a:pt x="271764" y="9241"/>
                  <a:pt x="307482" y="59643"/>
                  <a:pt x="310657" y="79884"/>
                </a:cubicBezTo>
                <a:cubicBezTo>
                  <a:pt x="313832" y="100125"/>
                  <a:pt x="262635" y="105681"/>
                  <a:pt x="260651" y="122747"/>
                </a:cubicBezTo>
                <a:cubicBezTo>
                  <a:pt x="258667" y="139813"/>
                  <a:pt x="310260" y="168388"/>
                  <a:pt x="298751" y="182278"/>
                </a:cubicBezTo>
                <a:cubicBezTo>
                  <a:pt x="287242" y="196168"/>
                  <a:pt x="220567" y="202121"/>
                  <a:pt x="191595" y="206090"/>
                </a:cubicBezTo>
                <a:cubicBezTo>
                  <a:pt x="162623" y="210059"/>
                  <a:pt x="140398" y="196962"/>
                  <a:pt x="124920" y="206090"/>
                </a:cubicBezTo>
                <a:cubicBezTo>
                  <a:pt x="109442" y="215218"/>
                  <a:pt x="118570" y="277131"/>
                  <a:pt x="98726" y="260859"/>
                </a:cubicBezTo>
                <a:cubicBezTo>
                  <a:pt x="78882" y="244587"/>
                  <a:pt x="19351" y="141400"/>
                  <a:pt x="5857" y="108459"/>
                </a:cubicBezTo>
                <a:cubicBezTo>
                  <a:pt x="-7637" y="75518"/>
                  <a:pt x="4667" y="72740"/>
                  <a:pt x="17764" y="63215"/>
                </a:cubicBezTo>
                <a:cubicBezTo>
                  <a:pt x="30861" y="53690"/>
                  <a:pt x="65786" y="56468"/>
                  <a:pt x="84439" y="51309"/>
                </a:cubicBezTo>
                <a:cubicBezTo>
                  <a:pt x="103092" y="46150"/>
                  <a:pt x="102695" y="40593"/>
                  <a:pt x="129682" y="32259"/>
                </a:cubicBezTo>
                <a:cubicBezTo>
                  <a:pt x="156669" y="23925"/>
                  <a:pt x="211438" y="-6635"/>
                  <a:pt x="241601" y="1303"/>
                </a:cubicBezTo>
                <a:close/>
              </a:path>
            </a:pathLst>
          </a:custGeom>
          <a:noFill/>
          <a:ln w="12700">
            <a:solidFill>
              <a:schemeClr val="accent6"/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97" name="Forme libre : forme 96">
            <a:extLst>
              <a:ext uri="{FF2B5EF4-FFF2-40B4-BE49-F238E27FC236}">
                <a16:creationId xmlns:a16="http://schemas.microsoft.com/office/drawing/2014/main" id="{00AF937E-D8E3-4423-940F-FD8A9E417D29}"/>
              </a:ext>
            </a:extLst>
          </p:cNvPr>
          <p:cNvSpPr/>
          <p:nvPr/>
        </p:nvSpPr>
        <p:spPr>
          <a:xfrm>
            <a:off x="6220511" y="521328"/>
            <a:ext cx="289793" cy="396266"/>
          </a:xfrm>
          <a:custGeom>
            <a:avLst/>
            <a:gdLst>
              <a:gd name="connsiteX0" fmla="*/ 270777 w 289793"/>
              <a:gd name="connsiteY0" fmla="*/ 14453 h 396266"/>
              <a:gd name="connsiteX1" fmla="*/ 251727 w 289793"/>
              <a:gd name="connsiteY1" fmla="*/ 73985 h 396266"/>
              <a:gd name="connsiteX2" fmla="*/ 206483 w 289793"/>
              <a:gd name="connsiteY2" fmla="*/ 135897 h 396266"/>
              <a:gd name="connsiteX3" fmla="*/ 199339 w 289793"/>
              <a:gd name="connsiteY3" fmla="*/ 252578 h 396266"/>
              <a:gd name="connsiteX4" fmla="*/ 287445 w 289793"/>
              <a:gd name="connsiteY4" fmla="*/ 362116 h 396266"/>
              <a:gd name="connsiteX5" fmla="*/ 258870 w 289793"/>
              <a:gd name="connsiteY5" fmla="*/ 388310 h 396266"/>
              <a:gd name="connsiteX6" fmla="*/ 199339 w 289793"/>
              <a:gd name="connsiteY6" fmla="*/ 369260 h 396266"/>
              <a:gd name="connsiteX7" fmla="*/ 6458 w 289793"/>
              <a:gd name="connsiteY7" fmla="*/ 116847 h 396266"/>
              <a:gd name="connsiteX8" fmla="*/ 65989 w 289793"/>
              <a:gd name="connsiteY8" fmla="*/ 9691 h 396266"/>
              <a:gd name="connsiteX9" fmla="*/ 270777 w 289793"/>
              <a:gd name="connsiteY9" fmla="*/ 14453 h 3962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89793" h="396266">
                <a:moveTo>
                  <a:pt x="270777" y="14453"/>
                </a:moveTo>
                <a:cubicBezTo>
                  <a:pt x="301733" y="25169"/>
                  <a:pt x="262443" y="53744"/>
                  <a:pt x="251727" y="73985"/>
                </a:cubicBezTo>
                <a:cubicBezTo>
                  <a:pt x="241011" y="94226"/>
                  <a:pt x="215214" y="106131"/>
                  <a:pt x="206483" y="135897"/>
                </a:cubicBezTo>
                <a:cubicBezTo>
                  <a:pt x="197752" y="165663"/>
                  <a:pt x="185845" y="214875"/>
                  <a:pt x="199339" y="252578"/>
                </a:cubicBezTo>
                <a:cubicBezTo>
                  <a:pt x="212833" y="290281"/>
                  <a:pt x="277523" y="339494"/>
                  <a:pt x="287445" y="362116"/>
                </a:cubicBezTo>
                <a:cubicBezTo>
                  <a:pt x="297367" y="384738"/>
                  <a:pt x="273554" y="387119"/>
                  <a:pt x="258870" y="388310"/>
                </a:cubicBezTo>
                <a:cubicBezTo>
                  <a:pt x="244186" y="389501"/>
                  <a:pt x="241408" y="414504"/>
                  <a:pt x="199339" y="369260"/>
                </a:cubicBezTo>
                <a:cubicBezTo>
                  <a:pt x="157270" y="324016"/>
                  <a:pt x="28683" y="176775"/>
                  <a:pt x="6458" y="116847"/>
                </a:cubicBezTo>
                <a:cubicBezTo>
                  <a:pt x="-15767" y="56919"/>
                  <a:pt x="23126" y="28741"/>
                  <a:pt x="65989" y="9691"/>
                </a:cubicBezTo>
                <a:cubicBezTo>
                  <a:pt x="108851" y="-9359"/>
                  <a:pt x="239821" y="3737"/>
                  <a:pt x="270777" y="14453"/>
                </a:cubicBezTo>
                <a:close/>
              </a:path>
            </a:pathLst>
          </a:custGeom>
          <a:noFill/>
          <a:ln w="12700">
            <a:solidFill>
              <a:schemeClr val="accent6"/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98" name="Forme libre : forme 97">
            <a:extLst>
              <a:ext uri="{FF2B5EF4-FFF2-40B4-BE49-F238E27FC236}">
                <a16:creationId xmlns:a16="http://schemas.microsoft.com/office/drawing/2014/main" id="{7E933489-6349-40DB-AC8C-B72CA6F6CE7E}"/>
              </a:ext>
            </a:extLst>
          </p:cNvPr>
          <p:cNvSpPr/>
          <p:nvPr/>
        </p:nvSpPr>
        <p:spPr>
          <a:xfrm>
            <a:off x="6409807" y="1654828"/>
            <a:ext cx="141112" cy="145467"/>
          </a:xfrm>
          <a:custGeom>
            <a:avLst/>
            <a:gdLst>
              <a:gd name="connsiteX0" fmla="*/ 48143 w 141112"/>
              <a:gd name="connsiteY0" fmla="*/ 141 h 145467"/>
              <a:gd name="connsiteX1" fmla="*/ 141012 w 141112"/>
              <a:gd name="connsiteY1" fmla="*/ 50147 h 145467"/>
              <a:gd name="connsiteX2" fmla="*/ 64812 w 141112"/>
              <a:gd name="connsiteY2" fmla="*/ 145397 h 145467"/>
              <a:gd name="connsiteX3" fmla="*/ 518 w 141112"/>
              <a:gd name="connsiteY3" fmla="*/ 64435 h 145467"/>
              <a:gd name="connsiteX4" fmla="*/ 48143 w 141112"/>
              <a:gd name="connsiteY4" fmla="*/ 141 h 1454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1112" h="145467">
                <a:moveTo>
                  <a:pt x="48143" y="141"/>
                </a:moveTo>
                <a:cubicBezTo>
                  <a:pt x="71559" y="-2240"/>
                  <a:pt x="138234" y="25938"/>
                  <a:pt x="141012" y="50147"/>
                </a:cubicBezTo>
                <a:cubicBezTo>
                  <a:pt x="143790" y="74356"/>
                  <a:pt x="88228" y="143016"/>
                  <a:pt x="64812" y="145397"/>
                </a:cubicBezTo>
                <a:cubicBezTo>
                  <a:pt x="41396" y="147778"/>
                  <a:pt x="5280" y="89438"/>
                  <a:pt x="518" y="64435"/>
                </a:cubicBezTo>
                <a:cubicBezTo>
                  <a:pt x="-4244" y="39432"/>
                  <a:pt x="24727" y="2522"/>
                  <a:pt x="48143" y="141"/>
                </a:cubicBezTo>
                <a:close/>
              </a:path>
            </a:pathLst>
          </a:custGeom>
          <a:noFill/>
          <a:ln w="12700">
            <a:solidFill>
              <a:schemeClr val="accent6"/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00" name="Forme libre : forme 99">
            <a:extLst>
              <a:ext uri="{FF2B5EF4-FFF2-40B4-BE49-F238E27FC236}">
                <a16:creationId xmlns:a16="http://schemas.microsoft.com/office/drawing/2014/main" id="{FC2F9C35-2CF4-4FBD-85CF-CF3B65C287BA}"/>
              </a:ext>
            </a:extLst>
          </p:cNvPr>
          <p:cNvSpPr/>
          <p:nvPr/>
        </p:nvSpPr>
        <p:spPr>
          <a:xfrm>
            <a:off x="6145915" y="1832821"/>
            <a:ext cx="131478" cy="101246"/>
          </a:xfrm>
          <a:custGeom>
            <a:avLst/>
            <a:gdLst>
              <a:gd name="connsiteX0" fmla="*/ 64385 w 131478"/>
              <a:gd name="connsiteY0" fmla="*/ 742 h 101246"/>
              <a:gd name="connsiteX1" fmla="*/ 131060 w 131478"/>
              <a:gd name="connsiteY1" fmla="*/ 31698 h 101246"/>
              <a:gd name="connsiteX2" fmla="*/ 88198 w 131478"/>
              <a:gd name="connsiteY2" fmla="*/ 100754 h 101246"/>
              <a:gd name="connsiteX3" fmla="*/ 91 w 131478"/>
              <a:gd name="connsiteY3" fmla="*/ 60273 h 101246"/>
              <a:gd name="connsiteX4" fmla="*/ 64385 w 131478"/>
              <a:gd name="connsiteY4" fmla="*/ 742 h 1012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1478" h="101246">
                <a:moveTo>
                  <a:pt x="64385" y="742"/>
                </a:moveTo>
                <a:cubicBezTo>
                  <a:pt x="86213" y="-4020"/>
                  <a:pt x="127091" y="15029"/>
                  <a:pt x="131060" y="31698"/>
                </a:cubicBezTo>
                <a:cubicBezTo>
                  <a:pt x="135029" y="48367"/>
                  <a:pt x="110026" y="95992"/>
                  <a:pt x="88198" y="100754"/>
                </a:cubicBezTo>
                <a:cubicBezTo>
                  <a:pt x="66370" y="105516"/>
                  <a:pt x="2472" y="74560"/>
                  <a:pt x="91" y="60273"/>
                </a:cubicBezTo>
                <a:cubicBezTo>
                  <a:pt x="-2290" y="45986"/>
                  <a:pt x="42557" y="5504"/>
                  <a:pt x="64385" y="742"/>
                </a:cubicBezTo>
                <a:close/>
              </a:path>
            </a:pathLst>
          </a:custGeom>
          <a:noFill/>
          <a:ln w="12700">
            <a:solidFill>
              <a:schemeClr val="accent6"/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02" name="Forme libre : forme 101">
            <a:extLst>
              <a:ext uri="{FF2B5EF4-FFF2-40B4-BE49-F238E27FC236}">
                <a16:creationId xmlns:a16="http://schemas.microsoft.com/office/drawing/2014/main" id="{572EF19B-563A-4F3E-916F-2C6CC0D4D834}"/>
              </a:ext>
            </a:extLst>
          </p:cNvPr>
          <p:cNvSpPr/>
          <p:nvPr/>
        </p:nvSpPr>
        <p:spPr>
          <a:xfrm>
            <a:off x="6054072" y="2095996"/>
            <a:ext cx="186650" cy="101898"/>
          </a:xfrm>
          <a:custGeom>
            <a:avLst/>
            <a:gdLst>
              <a:gd name="connsiteX0" fmla="*/ 1447 w 186650"/>
              <a:gd name="connsiteY0" fmla="*/ 51892 h 101898"/>
              <a:gd name="connsiteX1" fmla="*/ 58597 w 186650"/>
              <a:gd name="connsiteY1" fmla="*/ 4267 h 101898"/>
              <a:gd name="connsiteX2" fmla="*/ 175278 w 186650"/>
              <a:gd name="connsiteY2" fmla="*/ 9029 h 101898"/>
              <a:gd name="connsiteX3" fmla="*/ 165753 w 186650"/>
              <a:gd name="connsiteY3" fmla="*/ 63798 h 101898"/>
              <a:gd name="connsiteX4" fmla="*/ 30022 w 186650"/>
              <a:gd name="connsiteY4" fmla="*/ 101898 h 101898"/>
              <a:gd name="connsiteX5" fmla="*/ 1447 w 186650"/>
              <a:gd name="connsiteY5" fmla="*/ 51892 h 1018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6650" h="101898">
                <a:moveTo>
                  <a:pt x="1447" y="51892"/>
                </a:moveTo>
                <a:cubicBezTo>
                  <a:pt x="6209" y="35620"/>
                  <a:pt x="29625" y="11411"/>
                  <a:pt x="58597" y="4267"/>
                </a:cubicBezTo>
                <a:cubicBezTo>
                  <a:pt x="87569" y="-2877"/>
                  <a:pt x="157419" y="-893"/>
                  <a:pt x="175278" y="9029"/>
                </a:cubicBezTo>
                <a:cubicBezTo>
                  <a:pt x="193137" y="18951"/>
                  <a:pt x="189962" y="48320"/>
                  <a:pt x="165753" y="63798"/>
                </a:cubicBezTo>
                <a:cubicBezTo>
                  <a:pt x="141544" y="79276"/>
                  <a:pt x="57009" y="101898"/>
                  <a:pt x="30022" y="101898"/>
                </a:cubicBezTo>
                <a:cubicBezTo>
                  <a:pt x="3035" y="101898"/>
                  <a:pt x="-3315" y="68164"/>
                  <a:pt x="1447" y="51892"/>
                </a:cubicBezTo>
                <a:close/>
              </a:path>
            </a:pathLst>
          </a:custGeom>
          <a:noFill/>
          <a:ln w="12700">
            <a:solidFill>
              <a:schemeClr val="accent6"/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grpSp>
        <p:nvGrpSpPr>
          <p:cNvPr id="15" name="Groupe 14">
            <a:extLst>
              <a:ext uri="{FF2B5EF4-FFF2-40B4-BE49-F238E27FC236}">
                <a16:creationId xmlns:a16="http://schemas.microsoft.com/office/drawing/2014/main" id="{C1F64FC7-4133-4040-83D3-8B66C2046446}"/>
              </a:ext>
            </a:extLst>
          </p:cNvPr>
          <p:cNvGrpSpPr>
            <a:grpSpLocks noChangeAspect="1"/>
          </p:cNvGrpSpPr>
          <p:nvPr/>
        </p:nvGrpSpPr>
        <p:grpSpPr>
          <a:xfrm>
            <a:off x="2908829" y="279355"/>
            <a:ext cx="6944048" cy="6267685"/>
            <a:chOff x="2908829" y="279355"/>
            <a:chExt cx="6944048" cy="6267685"/>
          </a:xfrm>
        </p:grpSpPr>
        <p:sp>
          <p:nvSpPr>
            <p:cNvPr id="5" name="Forme libre : forme 4">
              <a:extLst>
                <a:ext uri="{FF2B5EF4-FFF2-40B4-BE49-F238E27FC236}">
                  <a16:creationId xmlns:a16="http://schemas.microsoft.com/office/drawing/2014/main" id="{FA4E5A16-E8D1-47A8-9A71-9E217CB4E4BA}"/>
                </a:ext>
              </a:extLst>
            </p:cNvPr>
            <p:cNvSpPr/>
            <p:nvPr/>
          </p:nvSpPr>
          <p:spPr>
            <a:xfrm>
              <a:off x="5518150" y="279355"/>
              <a:ext cx="2241550" cy="819195"/>
            </a:xfrm>
            <a:custGeom>
              <a:avLst/>
              <a:gdLst>
                <a:gd name="connsiteX0" fmla="*/ 0 w 2241550"/>
                <a:gd name="connsiteY0" fmla="*/ 400095 h 819195"/>
                <a:gd name="connsiteX1" fmla="*/ 209550 w 2241550"/>
                <a:gd name="connsiteY1" fmla="*/ 495345 h 819195"/>
                <a:gd name="connsiteX2" fmla="*/ 374650 w 2241550"/>
                <a:gd name="connsiteY2" fmla="*/ 717595 h 819195"/>
                <a:gd name="connsiteX3" fmla="*/ 514350 w 2241550"/>
                <a:gd name="connsiteY3" fmla="*/ 685845 h 819195"/>
                <a:gd name="connsiteX4" fmla="*/ 692150 w 2241550"/>
                <a:gd name="connsiteY4" fmla="*/ 615995 h 819195"/>
                <a:gd name="connsiteX5" fmla="*/ 736600 w 2241550"/>
                <a:gd name="connsiteY5" fmla="*/ 552495 h 819195"/>
                <a:gd name="connsiteX6" fmla="*/ 838200 w 2241550"/>
                <a:gd name="connsiteY6" fmla="*/ 450895 h 819195"/>
                <a:gd name="connsiteX7" fmla="*/ 1009650 w 2241550"/>
                <a:gd name="connsiteY7" fmla="*/ 431845 h 819195"/>
                <a:gd name="connsiteX8" fmla="*/ 1358900 w 2241550"/>
                <a:gd name="connsiteY8" fmla="*/ 273095 h 819195"/>
                <a:gd name="connsiteX9" fmla="*/ 1441450 w 2241550"/>
                <a:gd name="connsiteY9" fmla="*/ 241345 h 819195"/>
                <a:gd name="connsiteX10" fmla="*/ 1549400 w 2241550"/>
                <a:gd name="connsiteY10" fmla="*/ 69895 h 819195"/>
                <a:gd name="connsiteX11" fmla="*/ 1714500 w 2241550"/>
                <a:gd name="connsiteY11" fmla="*/ 82595 h 819195"/>
                <a:gd name="connsiteX12" fmla="*/ 1835150 w 2241550"/>
                <a:gd name="connsiteY12" fmla="*/ 45 h 819195"/>
                <a:gd name="connsiteX13" fmla="*/ 1885950 w 2241550"/>
                <a:gd name="connsiteY13" fmla="*/ 95295 h 819195"/>
                <a:gd name="connsiteX14" fmla="*/ 1974850 w 2241550"/>
                <a:gd name="connsiteY14" fmla="*/ 228645 h 819195"/>
                <a:gd name="connsiteX15" fmla="*/ 2032000 w 2241550"/>
                <a:gd name="connsiteY15" fmla="*/ 476295 h 819195"/>
                <a:gd name="connsiteX16" fmla="*/ 2241550 w 2241550"/>
                <a:gd name="connsiteY16" fmla="*/ 819195 h 819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41550" h="819195">
                  <a:moveTo>
                    <a:pt x="0" y="400095"/>
                  </a:moveTo>
                  <a:cubicBezTo>
                    <a:pt x="73554" y="421261"/>
                    <a:pt x="147108" y="442428"/>
                    <a:pt x="209550" y="495345"/>
                  </a:cubicBezTo>
                  <a:cubicBezTo>
                    <a:pt x="271992" y="548262"/>
                    <a:pt x="323850" y="685845"/>
                    <a:pt x="374650" y="717595"/>
                  </a:cubicBezTo>
                  <a:cubicBezTo>
                    <a:pt x="425450" y="749345"/>
                    <a:pt x="461433" y="702778"/>
                    <a:pt x="514350" y="685845"/>
                  </a:cubicBezTo>
                  <a:cubicBezTo>
                    <a:pt x="567267" y="668912"/>
                    <a:pt x="655109" y="638220"/>
                    <a:pt x="692150" y="615995"/>
                  </a:cubicBezTo>
                  <a:cubicBezTo>
                    <a:pt x="729191" y="593770"/>
                    <a:pt x="712258" y="580012"/>
                    <a:pt x="736600" y="552495"/>
                  </a:cubicBezTo>
                  <a:cubicBezTo>
                    <a:pt x="760942" y="524978"/>
                    <a:pt x="792692" y="471003"/>
                    <a:pt x="838200" y="450895"/>
                  </a:cubicBezTo>
                  <a:cubicBezTo>
                    <a:pt x="883708" y="430787"/>
                    <a:pt x="922867" y="461478"/>
                    <a:pt x="1009650" y="431845"/>
                  </a:cubicBezTo>
                  <a:cubicBezTo>
                    <a:pt x="1096433" y="402212"/>
                    <a:pt x="1286933" y="304845"/>
                    <a:pt x="1358900" y="273095"/>
                  </a:cubicBezTo>
                  <a:cubicBezTo>
                    <a:pt x="1430867" y="241345"/>
                    <a:pt x="1409700" y="275212"/>
                    <a:pt x="1441450" y="241345"/>
                  </a:cubicBezTo>
                  <a:cubicBezTo>
                    <a:pt x="1473200" y="207478"/>
                    <a:pt x="1503892" y="96353"/>
                    <a:pt x="1549400" y="69895"/>
                  </a:cubicBezTo>
                  <a:cubicBezTo>
                    <a:pt x="1594908" y="43437"/>
                    <a:pt x="1666875" y="94237"/>
                    <a:pt x="1714500" y="82595"/>
                  </a:cubicBezTo>
                  <a:cubicBezTo>
                    <a:pt x="1762125" y="70953"/>
                    <a:pt x="1806575" y="-2072"/>
                    <a:pt x="1835150" y="45"/>
                  </a:cubicBezTo>
                  <a:cubicBezTo>
                    <a:pt x="1863725" y="2162"/>
                    <a:pt x="1862667" y="57195"/>
                    <a:pt x="1885950" y="95295"/>
                  </a:cubicBezTo>
                  <a:cubicBezTo>
                    <a:pt x="1909233" y="133395"/>
                    <a:pt x="1950508" y="165145"/>
                    <a:pt x="1974850" y="228645"/>
                  </a:cubicBezTo>
                  <a:cubicBezTo>
                    <a:pt x="1999192" y="292145"/>
                    <a:pt x="1987550" y="377870"/>
                    <a:pt x="2032000" y="476295"/>
                  </a:cubicBezTo>
                  <a:cubicBezTo>
                    <a:pt x="2076450" y="574720"/>
                    <a:pt x="2159000" y="696957"/>
                    <a:pt x="2241550" y="819195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  <p:sp>
          <p:nvSpPr>
            <p:cNvPr id="6" name="Forme libre : forme 5">
              <a:extLst>
                <a:ext uri="{FF2B5EF4-FFF2-40B4-BE49-F238E27FC236}">
                  <a16:creationId xmlns:a16="http://schemas.microsoft.com/office/drawing/2014/main" id="{BDAE27D0-184D-4197-9EDA-2D4D9321C12F}"/>
                </a:ext>
              </a:extLst>
            </p:cNvPr>
            <p:cNvSpPr/>
            <p:nvPr/>
          </p:nvSpPr>
          <p:spPr>
            <a:xfrm>
              <a:off x="7701801" y="1064836"/>
              <a:ext cx="2151076" cy="2593308"/>
            </a:xfrm>
            <a:custGeom>
              <a:avLst/>
              <a:gdLst>
                <a:gd name="connsiteX0" fmla="*/ 57899 w 2151076"/>
                <a:gd name="connsiteY0" fmla="*/ 14664 h 2593308"/>
                <a:gd name="connsiteX1" fmla="*/ 134099 w 2151076"/>
                <a:gd name="connsiteY1" fmla="*/ 14664 h 2593308"/>
                <a:gd name="connsiteX2" fmla="*/ 229349 w 2151076"/>
                <a:gd name="connsiteY2" fmla="*/ 167064 h 2593308"/>
                <a:gd name="connsiteX3" fmla="*/ 197599 w 2151076"/>
                <a:gd name="connsiteY3" fmla="*/ 306764 h 2593308"/>
                <a:gd name="connsiteX4" fmla="*/ 254749 w 2151076"/>
                <a:gd name="connsiteY4" fmla="*/ 408364 h 2593308"/>
                <a:gd name="connsiteX5" fmla="*/ 749 w 2151076"/>
                <a:gd name="connsiteY5" fmla="*/ 636964 h 2593308"/>
                <a:gd name="connsiteX6" fmla="*/ 178549 w 2151076"/>
                <a:gd name="connsiteY6" fmla="*/ 878264 h 2593308"/>
                <a:gd name="connsiteX7" fmla="*/ 229349 w 2151076"/>
                <a:gd name="connsiteY7" fmla="*/ 979864 h 2593308"/>
                <a:gd name="connsiteX8" fmla="*/ 496049 w 2151076"/>
                <a:gd name="connsiteY8" fmla="*/ 1011614 h 2593308"/>
                <a:gd name="connsiteX9" fmla="*/ 584949 w 2151076"/>
                <a:gd name="connsiteY9" fmla="*/ 948114 h 2593308"/>
                <a:gd name="connsiteX10" fmla="*/ 807199 w 2151076"/>
                <a:gd name="connsiteY10" fmla="*/ 1068764 h 2593308"/>
                <a:gd name="connsiteX11" fmla="*/ 832599 w 2151076"/>
                <a:gd name="connsiteY11" fmla="*/ 1132264 h 2593308"/>
                <a:gd name="connsiteX12" fmla="*/ 959599 w 2151076"/>
                <a:gd name="connsiteY12" fmla="*/ 1106864 h 2593308"/>
                <a:gd name="connsiteX13" fmla="*/ 984999 w 2151076"/>
                <a:gd name="connsiteY13" fmla="*/ 1183064 h 2593308"/>
                <a:gd name="connsiteX14" fmla="*/ 896099 w 2151076"/>
                <a:gd name="connsiteY14" fmla="*/ 1291014 h 2593308"/>
                <a:gd name="connsiteX15" fmla="*/ 921499 w 2151076"/>
                <a:gd name="connsiteY15" fmla="*/ 1570414 h 2593308"/>
                <a:gd name="connsiteX16" fmla="*/ 991349 w 2151076"/>
                <a:gd name="connsiteY16" fmla="*/ 1583114 h 2593308"/>
                <a:gd name="connsiteX17" fmla="*/ 1137399 w 2151076"/>
                <a:gd name="connsiteY17" fmla="*/ 1811714 h 2593308"/>
                <a:gd name="connsiteX18" fmla="*/ 1365999 w 2151076"/>
                <a:gd name="connsiteY18" fmla="*/ 1678364 h 2593308"/>
                <a:gd name="connsiteX19" fmla="*/ 1772399 w 2151076"/>
                <a:gd name="connsiteY19" fmla="*/ 1462464 h 2593308"/>
                <a:gd name="connsiteX20" fmla="*/ 1848599 w 2151076"/>
                <a:gd name="connsiteY20" fmla="*/ 1341814 h 2593308"/>
                <a:gd name="connsiteX21" fmla="*/ 1905749 w 2151076"/>
                <a:gd name="connsiteY21" fmla="*/ 1430714 h 2593308"/>
                <a:gd name="connsiteX22" fmla="*/ 1943849 w 2151076"/>
                <a:gd name="connsiteY22" fmla="*/ 1792664 h 2593308"/>
                <a:gd name="connsiteX23" fmla="*/ 2147049 w 2151076"/>
                <a:gd name="connsiteY23" fmla="*/ 2180014 h 2593308"/>
                <a:gd name="connsiteX24" fmla="*/ 2070849 w 2151076"/>
                <a:gd name="connsiteY24" fmla="*/ 2249864 h 2593308"/>
                <a:gd name="connsiteX25" fmla="*/ 1969249 w 2151076"/>
                <a:gd name="connsiteY25" fmla="*/ 2364164 h 2593308"/>
                <a:gd name="connsiteX26" fmla="*/ 1975599 w 2151076"/>
                <a:gd name="connsiteY26" fmla="*/ 2459414 h 2593308"/>
                <a:gd name="connsiteX27" fmla="*/ 1854949 w 2151076"/>
                <a:gd name="connsiteY27" fmla="*/ 2453064 h 2593308"/>
                <a:gd name="connsiteX28" fmla="*/ 1778749 w 2151076"/>
                <a:gd name="connsiteY28" fmla="*/ 2529264 h 2593308"/>
                <a:gd name="connsiteX29" fmla="*/ 1677149 w 2151076"/>
                <a:gd name="connsiteY29" fmla="*/ 2592764 h 2593308"/>
                <a:gd name="connsiteX30" fmla="*/ 1607299 w 2151076"/>
                <a:gd name="connsiteY30" fmla="*/ 2554664 h 2593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2151076" h="2593308">
                  <a:moveTo>
                    <a:pt x="57899" y="14664"/>
                  </a:moveTo>
                  <a:cubicBezTo>
                    <a:pt x="81711" y="1964"/>
                    <a:pt x="105524" y="-10736"/>
                    <a:pt x="134099" y="14664"/>
                  </a:cubicBezTo>
                  <a:cubicBezTo>
                    <a:pt x="162674" y="40064"/>
                    <a:pt x="218766" y="118381"/>
                    <a:pt x="229349" y="167064"/>
                  </a:cubicBezTo>
                  <a:cubicBezTo>
                    <a:pt x="239932" y="215747"/>
                    <a:pt x="193366" y="266547"/>
                    <a:pt x="197599" y="306764"/>
                  </a:cubicBezTo>
                  <a:cubicBezTo>
                    <a:pt x="201832" y="346981"/>
                    <a:pt x="287557" y="353331"/>
                    <a:pt x="254749" y="408364"/>
                  </a:cubicBezTo>
                  <a:cubicBezTo>
                    <a:pt x="221941" y="463397"/>
                    <a:pt x="13449" y="558647"/>
                    <a:pt x="749" y="636964"/>
                  </a:cubicBezTo>
                  <a:cubicBezTo>
                    <a:pt x="-11951" y="715281"/>
                    <a:pt x="140449" y="821114"/>
                    <a:pt x="178549" y="878264"/>
                  </a:cubicBezTo>
                  <a:cubicBezTo>
                    <a:pt x="216649" y="935414"/>
                    <a:pt x="176432" y="957639"/>
                    <a:pt x="229349" y="979864"/>
                  </a:cubicBezTo>
                  <a:cubicBezTo>
                    <a:pt x="282266" y="1002089"/>
                    <a:pt x="436782" y="1016906"/>
                    <a:pt x="496049" y="1011614"/>
                  </a:cubicBezTo>
                  <a:cubicBezTo>
                    <a:pt x="555316" y="1006322"/>
                    <a:pt x="533091" y="938589"/>
                    <a:pt x="584949" y="948114"/>
                  </a:cubicBezTo>
                  <a:cubicBezTo>
                    <a:pt x="636807" y="957639"/>
                    <a:pt x="765924" y="1038072"/>
                    <a:pt x="807199" y="1068764"/>
                  </a:cubicBezTo>
                  <a:cubicBezTo>
                    <a:pt x="848474" y="1099456"/>
                    <a:pt x="807199" y="1125914"/>
                    <a:pt x="832599" y="1132264"/>
                  </a:cubicBezTo>
                  <a:cubicBezTo>
                    <a:pt x="857999" y="1138614"/>
                    <a:pt x="934199" y="1098397"/>
                    <a:pt x="959599" y="1106864"/>
                  </a:cubicBezTo>
                  <a:cubicBezTo>
                    <a:pt x="984999" y="1115331"/>
                    <a:pt x="995582" y="1152372"/>
                    <a:pt x="984999" y="1183064"/>
                  </a:cubicBezTo>
                  <a:cubicBezTo>
                    <a:pt x="974416" y="1213756"/>
                    <a:pt x="906682" y="1226456"/>
                    <a:pt x="896099" y="1291014"/>
                  </a:cubicBezTo>
                  <a:cubicBezTo>
                    <a:pt x="885516" y="1355572"/>
                    <a:pt x="905624" y="1521731"/>
                    <a:pt x="921499" y="1570414"/>
                  </a:cubicBezTo>
                  <a:cubicBezTo>
                    <a:pt x="937374" y="1619097"/>
                    <a:pt x="955366" y="1542897"/>
                    <a:pt x="991349" y="1583114"/>
                  </a:cubicBezTo>
                  <a:cubicBezTo>
                    <a:pt x="1027332" y="1623331"/>
                    <a:pt x="1074957" y="1795839"/>
                    <a:pt x="1137399" y="1811714"/>
                  </a:cubicBezTo>
                  <a:cubicBezTo>
                    <a:pt x="1199841" y="1827589"/>
                    <a:pt x="1260166" y="1736572"/>
                    <a:pt x="1365999" y="1678364"/>
                  </a:cubicBezTo>
                  <a:cubicBezTo>
                    <a:pt x="1471832" y="1620156"/>
                    <a:pt x="1691966" y="1518556"/>
                    <a:pt x="1772399" y="1462464"/>
                  </a:cubicBezTo>
                  <a:cubicBezTo>
                    <a:pt x="1852832" y="1406372"/>
                    <a:pt x="1826374" y="1347106"/>
                    <a:pt x="1848599" y="1341814"/>
                  </a:cubicBezTo>
                  <a:cubicBezTo>
                    <a:pt x="1870824" y="1336522"/>
                    <a:pt x="1889874" y="1355572"/>
                    <a:pt x="1905749" y="1430714"/>
                  </a:cubicBezTo>
                  <a:cubicBezTo>
                    <a:pt x="1921624" y="1505856"/>
                    <a:pt x="1903632" y="1667781"/>
                    <a:pt x="1943849" y="1792664"/>
                  </a:cubicBezTo>
                  <a:cubicBezTo>
                    <a:pt x="1984066" y="1917547"/>
                    <a:pt x="2125882" y="2103814"/>
                    <a:pt x="2147049" y="2180014"/>
                  </a:cubicBezTo>
                  <a:cubicBezTo>
                    <a:pt x="2168216" y="2256214"/>
                    <a:pt x="2100482" y="2219172"/>
                    <a:pt x="2070849" y="2249864"/>
                  </a:cubicBezTo>
                  <a:cubicBezTo>
                    <a:pt x="2041216" y="2280556"/>
                    <a:pt x="1985124" y="2329239"/>
                    <a:pt x="1969249" y="2364164"/>
                  </a:cubicBezTo>
                  <a:cubicBezTo>
                    <a:pt x="1953374" y="2399089"/>
                    <a:pt x="1994649" y="2444597"/>
                    <a:pt x="1975599" y="2459414"/>
                  </a:cubicBezTo>
                  <a:cubicBezTo>
                    <a:pt x="1956549" y="2474231"/>
                    <a:pt x="1887757" y="2441422"/>
                    <a:pt x="1854949" y="2453064"/>
                  </a:cubicBezTo>
                  <a:cubicBezTo>
                    <a:pt x="1822141" y="2464706"/>
                    <a:pt x="1808382" y="2505981"/>
                    <a:pt x="1778749" y="2529264"/>
                  </a:cubicBezTo>
                  <a:cubicBezTo>
                    <a:pt x="1749116" y="2552547"/>
                    <a:pt x="1705724" y="2588531"/>
                    <a:pt x="1677149" y="2592764"/>
                  </a:cubicBezTo>
                  <a:cubicBezTo>
                    <a:pt x="1648574" y="2596997"/>
                    <a:pt x="1627936" y="2575830"/>
                    <a:pt x="1607299" y="2554664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  <p:sp>
          <p:nvSpPr>
            <p:cNvPr id="9" name="Forme libre : forme 8">
              <a:extLst>
                <a:ext uri="{FF2B5EF4-FFF2-40B4-BE49-F238E27FC236}">
                  <a16:creationId xmlns:a16="http://schemas.microsoft.com/office/drawing/2014/main" id="{ACE898E1-7BDE-49B0-8EBE-D13D00606527}"/>
                </a:ext>
              </a:extLst>
            </p:cNvPr>
            <p:cNvSpPr/>
            <p:nvPr/>
          </p:nvSpPr>
          <p:spPr>
            <a:xfrm>
              <a:off x="7672120" y="3459906"/>
              <a:ext cx="1660678" cy="1639144"/>
            </a:xfrm>
            <a:custGeom>
              <a:avLst/>
              <a:gdLst>
                <a:gd name="connsiteX0" fmla="*/ 1649680 w 1660678"/>
                <a:gd name="connsiteY0" fmla="*/ 159594 h 1639144"/>
                <a:gd name="connsiteX1" fmla="*/ 1649680 w 1660678"/>
                <a:gd name="connsiteY1" fmla="*/ 51644 h 1639144"/>
                <a:gd name="connsiteX2" fmla="*/ 1535380 w 1660678"/>
                <a:gd name="connsiteY2" fmla="*/ 844 h 1639144"/>
                <a:gd name="connsiteX3" fmla="*/ 1395680 w 1660678"/>
                <a:gd name="connsiteY3" fmla="*/ 89744 h 1639144"/>
                <a:gd name="connsiteX4" fmla="*/ 1395680 w 1660678"/>
                <a:gd name="connsiteY4" fmla="*/ 362794 h 1639144"/>
                <a:gd name="connsiteX5" fmla="*/ 1465530 w 1660678"/>
                <a:gd name="connsiteY5" fmla="*/ 426294 h 1639144"/>
                <a:gd name="connsiteX6" fmla="*/ 1414730 w 1660678"/>
                <a:gd name="connsiteY6" fmla="*/ 496144 h 1639144"/>
                <a:gd name="connsiteX7" fmla="*/ 1281380 w 1660678"/>
                <a:gd name="connsiteY7" fmla="*/ 585044 h 1639144"/>
                <a:gd name="connsiteX8" fmla="*/ 1224230 w 1660678"/>
                <a:gd name="connsiteY8" fmla="*/ 737444 h 1639144"/>
                <a:gd name="connsiteX9" fmla="*/ 1008330 w 1660678"/>
                <a:gd name="connsiteY9" fmla="*/ 775544 h 1639144"/>
                <a:gd name="connsiteX10" fmla="*/ 919430 w 1660678"/>
                <a:gd name="connsiteY10" fmla="*/ 712044 h 1639144"/>
                <a:gd name="connsiteX11" fmla="*/ 874980 w 1660678"/>
                <a:gd name="connsiteY11" fmla="*/ 680294 h 1639144"/>
                <a:gd name="connsiteX12" fmla="*/ 773380 w 1660678"/>
                <a:gd name="connsiteY12" fmla="*/ 667594 h 1639144"/>
                <a:gd name="connsiteX13" fmla="*/ 728930 w 1660678"/>
                <a:gd name="connsiteY13" fmla="*/ 750144 h 1639144"/>
                <a:gd name="connsiteX14" fmla="*/ 665430 w 1660678"/>
                <a:gd name="connsiteY14" fmla="*/ 832694 h 1639144"/>
                <a:gd name="connsiteX15" fmla="*/ 481280 w 1660678"/>
                <a:gd name="connsiteY15" fmla="*/ 985094 h 1639144"/>
                <a:gd name="connsiteX16" fmla="*/ 373330 w 1660678"/>
                <a:gd name="connsiteY16" fmla="*/ 1010494 h 1639144"/>
                <a:gd name="connsiteX17" fmla="*/ 271730 w 1660678"/>
                <a:gd name="connsiteY17" fmla="*/ 1112094 h 1639144"/>
                <a:gd name="connsiteX18" fmla="*/ 144730 w 1660678"/>
                <a:gd name="connsiteY18" fmla="*/ 1099394 h 1639144"/>
                <a:gd name="connsiteX19" fmla="*/ 5030 w 1660678"/>
                <a:gd name="connsiteY19" fmla="*/ 1181944 h 1639144"/>
                <a:gd name="connsiteX20" fmla="*/ 36780 w 1660678"/>
                <a:gd name="connsiteY20" fmla="*/ 1321644 h 1639144"/>
                <a:gd name="connsiteX21" fmla="*/ 93930 w 1660678"/>
                <a:gd name="connsiteY21" fmla="*/ 1366094 h 1639144"/>
                <a:gd name="connsiteX22" fmla="*/ 214580 w 1660678"/>
                <a:gd name="connsiteY22" fmla="*/ 1378794 h 1639144"/>
                <a:gd name="connsiteX23" fmla="*/ 119330 w 1660678"/>
                <a:gd name="connsiteY23" fmla="*/ 1575644 h 1639144"/>
                <a:gd name="connsiteX24" fmla="*/ 74880 w 1660678"/>
                <a:gd name="connsiteY24" fmla="*/ 1639144 h 1639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660678" h="1639144">
                  <a:moveTo>
                    <a:pt x="1649680" y="159594"/>
                  </a:moveTo>
                  <a:cubicBezTo>
                    <a:pt x="1659205" y="118848"/>
                    <a:pt x="1668730" y="78102"/>
                    <a:pt x="1649680" y="51644"/>
                  </a:cubicBezTo>
                  <a:cubicBezTo>
                    <a:pt x="1630630" y="25186"/>
                    <a:pt x="1577713" y="-5506"/>
                    <a:pt x="1535380" y="844"/>
                  </a:cubicBezTo>
                  <a:cubicBezTo>
                    <a:pt x="1493047" y="7194"/>
                    <a:pt x="1418963" y="29419"/>
                    <a:pt x="1395680" y="89744"/>
                  </a:cubicBezTo>
                  <a:cubicBezTo>
                    <a:pt x="1372397" y="150069"/>
                    <a:pt x="1384038" y="306702"/>
                    <a:pt x="1395680" y="362794"/>
                  </a:cubicBezTo>
                  <a:cubicBezTo>
                    <a:pt x="1407322" y="418886"/>
                    <a:pt x="1462355" y="404069"/>
                    <a:pt x="1465530" y="426294"/>
                  </a:cubicBezTo>
                  <a:cubicBezTo>
                    <a:pt x="1468705" y="448519"/>
                    <a:pt x="1445422" y="469686"/>
                    <a:pt x="1414730" y="496144"/>
                  </a:cubicBezTo>
                  <a:cubicBezTo>
                    <a:pt x="1384038" y="522602"/>
                    <a:pt x="1313130" y="544827"/>
                    <a:pt x="1281380" y="585044"/>
                  </a:cubicBezTo>
                  <a:cubicBezTo>
                    <a:pt x="1249630" y="625261"/>
                    <a:pt x="1269738" y="705694"/>
                    <a:pt x="1224230" y="737444"/>
                  </a:cubicBezTo>
                  <a:cubicBezTo>
                    <a:pt x="1178722" y="769194"/>
                    <a:pt x="1059130" y="779777"/>
                    <a:pt x="1008330" y="775544"/>
                  </a:cubicBezTo>
                  <a:cubicBezTo>
                    <a:pt x="957530" y="771311"/>
                    <a:pt x="919430" y="712044"/>
                    <a:pt x="919430" y="712044"/>
                  </a:cubicBezTo>
                  <a:cubicBezTo>
                    <a:pt x="897205" y="696169"/>
                    <a:pt x="899322" y="687702"/>
                    <a:pt x="874980" y="680294"/>
                  </a:cubicBezTo>
                  <a:cubicBezTo>
                    <a:pt x="850638" y="672886"/>
                    <a:pt x="797722" y="655952"/>
                    <a:pt x="773380" y="667594"/>
                  </a:cubicBezTo>
                  <a:cubicBezTo>
                    <a:pt x="749038" y="679236"/>
                    <a:pt x="746922" y="722627"/>
                    <a:pt x="728930" y="750144"/>
                  </a:cubicBezTo>
                  <a:cubicBezTo>
                    <a:pt x="710938" y="777661"/>
                    <a:pt x="706705" y="793536"/>
                    <a:pt x="665430" y="832694"/>
                  </a:cubicBezTo>
                  <a:cubicBezTo>
                    <a:pt x="624155" y="871852"/>
                    <a:pt x="529963" y="955461"/>
                    <a:pt x="481280" y="985094"/>
                  </a:cubicBezTo>
                  <a:cubicBezTo>
                    <a:pt x="432597" y="1014727"/>
                    <a:pt x="408255" y="989327"/>
                    <a:pt x="373330" y="1010494"/>
                  </a:cubicBezTo>
                  <a:cubicBezTo>
                    <a:pt x="338405" y="1031661"/>
                    <a:pt x="309830" y="1097277"/>
                    <a:pt x="271730" y="1112094"/>
                  </a:cubicBezTo>
                  <a:cubicBezTo>
                    <a:pt x="233630" y="1126911"/>
                    <a:pt x="189180" y="1087752"/>
                    <a:pt x="144730" y="1099394"/>
                  </a:cubicBezTo>
                  <a:cubicBezTo>
                    <a:pt x="100280" y="1111036"/>
                    <a:pt x="23022" y="1144902"/>
                    <a:pt x="5030" y="1181944"/>
                  </a:cubicBezTo>
                  <a:cubicBezTo>
                    <a:pt x="-12962" y="1218986"/>
                    <a:pt x="21963" y="1290952"/>
                    <a:pt x="36780" y="1321644"/>
                  </a:cubicBezTo>
                  <a:cubicBezTo>
                    <a:pt x="51597" y="1352336"/>
                    <a:pt x="64297" y="1356569"/>
                    <a:pt x="93930" y="1366094"/>
                  </a:cubicBezTo>
                  <a:cubicBezTo>
                    <a:pt x="123563" y="1375619"/>
                    <a:pt x="210347" y="1343869"/>
                    <a:pt x="214580" y="1378794"/>
                  </a:cubicBezTo>
                  <a:cubicBezTo>
                    <a:pt x="218813" y="1413719"/>
                    <a:pt x="142613" y="1532252"/>
                    <a:pt x="119330" y="1575644"/>
                  </a:cubicBezTo>
                  <a:cubicBezTo>
                    <a:pt x="96047" y="1619036"/>
                    <a:pt x="85463" y="1629090"/>
                    <a:pt x="74880" y="1639144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  <p:sp>
          <p:nvSpPr>
            <p:cNvPr id="13" name="Forme libre : forme 12">
              <a:extLst>
                <a:ext uri="{FF2B5EF4-FFF2-40B4-BE49-F238E27FC236}">
                  <a16:creationId xmlns:a16="http://schemas.microsoft.com/office/drawing/2014/main" id="{529D98ED-C248-4E49-83CA-039AD5E1BA55}"/>
                </a:ext>
              </a:extLst>
            </p:cNvPr>
            <p:cNvSpPr/>
            <p:nvPr/>
          </p:nvSpPr>
          <p:spPr>
            <a:xfrm>
              <a:off x="2908829" y="2114550"/>
              <a:ext cx="5463008" cy="4432490"/>
            </a:xfrm>
            <a:custGeom>
              <a:avLst/>
              <a:gdLst>
                <a:gd name="connsiteX0" fmla="*/ 4850871 w 5463008"/>
                <a:gd name="connsiteY0" fmla="*/ 2965450 h 4432490"/>
                <a:gd name="connsiteX1" fmla="*/ 4787371 w 5463008"/>
                <a:gd name="connsiteY1" fmla="*/ 3124200 h 4432490"/>
                <a:gd name="connsiteX2" fmla="*/ 4825471 w 5463008"/>
                <a:gd name="connsiteY2" fmla="*/ 3194050 h 4432490"/>
                <a:gd name="connsiteX3" fmla="*/ 5054071 w 5463008"/>
                <a:gd name="connsiteY3" fmla="*/ 3124200 h 4432490"/>
                <a:gd name="connsiteX4" fmla="*/ 5181071 w 5463008"/>
                <a:gd name="connsiteY4" fmla="*/ 3308350 h 4432490"/>
                <a:gd name="connsiteX5" fmla="*/ 5384271 w 5463008"/>
                <a:gd name="connsiteY5" fmla="*/ 3371850 h 4432490"/>
                <a:gd name="connsiteX6" fmla="*/ 5371571 w 5463008"/>
                <a:gd name="connsiteY6" fmla="*/ 3511550 h 4432490"/>
                <a:gd name="connsiteX7" fmla="*/ 5447771 w 5463008"/>
                <a:gd name="connsiteY7" fmla="*/ 3644900 h 4432490"/>
                <a:gd name="connsiteX8" fmla="*/ 5308071 w 5463008"/>
                <a:gd name="connsiteY8" fmla="*/ 3714750 h 4432490"/>
                <a:gd name="connsiteX9" fmla="*/ 5460471 w 5463008"/>
                <a:gd name="connsiteY9" fmla="*/ 3873500 h 4432490"/>
                <a:gd name="connsiteX10" fmla="*/ 5377921 w 5463008"/>
                <a:gd name="connsiteY10" fmla="*/ 3987800 h 4432490"/>
                <a:gd name="connsiteX11" fmla="*/ 5066771 w 5463008"/>
                <a:gd name="connsiteY11" fmla="*/ 4108450 h 4432490"/>
                <a:gd name="connsiteX12" fmla="*/ 4977871 w 5463008"/>
                <a:gd name="connsiteY12" fmla="*/ 3987800 h 4432490"/>
                <a:gd name="connsiteX13" fmla="*/ 4838171 w 5463008"/>
                <a:gd name="connsiteY13" fmla="*/ 4070350 h 4432490"/>
                <a:gd name="connsiteX14" fmla="*/ 4723871 w 5463008"/>
                <a:gd name="connsiteY14" fmla="*/ 3848100 h 4432490"/>
                <a:gd name="connsiteX15" fmla="*/ 4596871 w 5463008"/>
                <a:gd name="connsiteY15" fmla="*/ 3810000 h 4432490"/>
                <a:gd name="connsiteX16" fmla="*/ 4336521 w 5463008"/>
                <a:gd name="connsiteY16" fmla="*/ 3829050 h 4432490"/>
                <a:gd name="connsiteX17" fmla="*/ 4190471 w 5463008"/>
                <a:gd name="connsiteY17" fmla="*/ 3740150 h 4432490"/>
                <a:gd name="connsiteX18" fmla="*/ 4082521 w 5463008"/>
                <a:gd name="connsiteY18" fmla="*/ 3892550 h 4432490"/>
                <a:gd name="connsiteX19" fmla="*/ 3892021 w 5463008"/>
                <a:gd name="connsiteY19" fmla="*/ 4013200 h 4432490"/>
                <a:gd name="connsiteX20" fmla="*/ 3872971 w 5463008"/>
                <a:gd name="connsiteY20" fmla="*/ 4102100 h 4432490"/>
                <a:gd name="connsiteX21" fmla="*/ 3745971 w 5463008"/>
                <a:gd name="connsiteY21" fmla="*/ 4273550 h 4432490"/>
                <a:gd name="connsiteX22" fmla="*/ 3555471 w 5463008"/>
                <a:gd name="connsiteY22" fmla="*/ 4356100 h 4432490"/>
                <a:gd name="connsiteX23" fmla="*/ 3295121 w 5463008"/>
                <a:gd name="connsiteY23" fmla="*/ 4356100 h 4432490"/>
                <a:gd name="connsiteX24" fmla="*/ 3085571 w 5463008"/>
                <a:gd name="connsiteY24" fmla="*/ 4432300 h 4432490"/>
                <a:gd name="connsiteX25" fmla="*/ 2958571 w 5463008"/>
                <a:gd name="connsiteY25" fmla="*/ 4330700 h 4432490"/>
                <a:gd name="connsiteX26" fmla="*/ 2831571 w 5463008"/>
                <a:gd name="connsiteY26" fmla="*/ 4267200 h 4432490"/>
                <a:gd name="connsiteX27" fmla="*/ 2729971 w 5463008"/>
                <a:gd name="connsiteY27" fmla="*/ 4076700 h 4432490"/>
                <a:gd name="connsiteX28" fmla="*/ 2583921 w 5463008"/>
                <a:gd name="connsiteY28" fmla="*/ 3987800 h 4432490"/>
                <a:gd name="connsiteX29" fmla="*/ 2387071 w 5463008"/>
                <a:gd name="connsiteY29" fmla="*/ 4064000 h 4432490"/>
                <a:gd name="connsiteX30" fmla="*/ 2183871 w 5463008"/>
                <a:gd name="connsiteY30" fmla="*/ 3835400 h 4432490"/>
                <a:gd name="connsiteX31" fmla="*/ 2126721 w 5463008"/>
                <a:gd name="connsiteY31" fmla="*/ 3803650 h 4432490"/>
                <a:gd name="connsiteX32" fmla="*/ 2260071 w 5463008"/>
                <a:gd name="connsiteY32" fmla="*/ 3365500 h 4432490"/>
                <a:gd name="connsiteX33" fmla="*/ 2069571 w 5463008"/>
                <a:gd name="connsiteY33" fmla="*/ 3060700 h 4432490"/>
                <a:gd name="connsiteX34" fmla="*/ 1828271 w 5463008"/>
                <a:gd name="connsiteY34" fmla="*/ 2673350 h 4432490"/>
                <a:gd name="connsiteX35" fmla="*/ 1783821 w 5463008"/>
                <a:gd name="connsiteY35" fmla="*/ 2584450 h 4432490"/>
                <a:gd name="connsiteX36" fmla="*/ 1612371 w 5463008"/>
                <a:gd name="connsiteY36" fmla="*/ 2343150 h 4432490"/>
                <a:gd name="connsiteX37" fmla="*/ 1910821 w 5463008"/>
                <a:gd name="connsiteY37" fmla="*/ 2044700 h 4432490"/>
                <a:gd name="connsiteX38" fmla="*/ 1783821 w 5463008"/>
                <a:gd name="connsiteY38" fmla="*/ 2025650 h 4432490"/>
                <a:gd name="connsiteX39" fmla="*/ 1853671 w 5463008"/>
                <a:gd name="connsiteY39" fmla="*/ 1866900 h 4432490"/>
                <a:gd name="connsiteX40" fmla="*/ 1910821 w 5463008"/>
                <a:gd name="connsiteY40" fmla="*/ 1746250 h 4432490"/>
                <a:gd name="connsiteX41" fmla="*/ 1853671 w 5463008"/>
                <a:gd name="connsiteY41" fmla="*/ 1365250 h 4432490"/>
                <a:gd name="connsiteX42" fmla="*/ 1752071 w 5463008"/>
                <a:gd name="connsiteY42" fmla="*/ 1187450 h 4432490"/>
                <a:gd name="connsiteX43" fmla="*/ 1555221 w 5463008"/>
                <a:gd name="connsiteY43" fmla="*/ 1187450 h 4432490"/>
                <a:gd name="connsiteX44" fmla="*/ 1491721 w 5463008"/>
                <a:gd name="connsiteY44" fmla="*/ 1168400 h 4432490"/>
                <a:gd name="connsiteX45" fmla="*/ 1434571 w 5463008"/>
                <a:gd name="connsiteY45" fmla="*/ 1289050 h 4432490"/>
                <a:gd name="connsiteX46" fmla="*/ 869421 w 5463008"/>
                <a:gd name="connsiteY46" fmla="*/ 1403350 h 4432490"/>
                <a:gd name="connsiteX47" fmla="*/ 748771 w 5463008"/>
                <a:gd name="connsiteY47" fmla="*/ 1365250 h 4432490"/>
                <a:gd name="connsiteX48" fmla="*/ 501121 w 5463008"/>
                <a:gd name="connsiteY48" fmla="*/ 1454150 h 4432490"/>
                <a:gd name="connsiteX49" fmla="*/ 323321 w 5463008"/>
                <a:gd name="connsiteY49" fmla="*/ 1473200 h 4432490"/>
                <a:gd name="connsiteX50" fmla="*/ 132821 w 5463008"/>
                <a:gd name="connsiteY50" fmla="*/ 1428750 h 4432490"/>
                <a:gd name="connsiteX51" fmla="*/ 285221 w 5463008"/>
                <a:gd name="connsiteY51" fmla="*/ 1384300 h 4432490"/>
                <a:gd name="connsiteX52" fmla="*/ 329671 w 5463008"/>
                <a:gd name="connsiteY52" fmla="*/ 1270000 h 4432490"/>
                <a:gd name="connsiteX53" fmla="*/ 266171 w 5463008"/>
                <a:gd name="connsiteY53" fmla="*/ 1003300 h 4432490"/>
                <a:gd name="connsiteX54" fmla="*/ 82021 w 5463008"/>
                <a:gd name="connsiteY54" fmla="*/ 1022350 h 4432490"/>
                <a:gd name="connsiteX55" fmla="*/ 5821 w 5463008"/>
                <a:gd name="connsiteY55" fmla="*/ 825500 h 4432490"/>
                <a:gd name="connsiteX56" fmla="*/ 228071 w 5463008"/>
                <a:gd name="connsiteY56" fmla="*/ 768350 h 4432490"/>
                <a:gd name="connsiteX57" fmla="*/ 285221 w 5463008"/>
                <a:gd name="connsiteY57" fmla="*/ 666750 h 4432490"/>
                <a:gd name="connsiteX58" fmla="*/ 348721 w 5463008"/>
                <a:gd name="connsiteY58" fmla="*/ 704850 h 4432490"/>
                <a:gd name="connsiteX59" fmla="*/ 285221 w 5463008"/>
                <a:gd name="connsiteY59" fmla="*/ 565150 h 4432490"/>
                <a:gd name="connsiteX60" fmla="*/ 355071 w 5463008"/>
                <a:gd name="connsiteY60" fmla="*/ 336550 h 4432490"/>
                <a:gd name="connsiteX61" fmla="*/ 418571 w 5463008"/>
                <a:gd name="connsiteY61" fmla="*/ 120650 h 4432490"/>
                <a:gd name="connsiteX62" fmla="*/ 577321 w 5463008"/>
                <a:gd name="connsiteY62" fmla="*/ 88900 h 4432490"/>
                <a:gd name="connsiteX63" fmla="*/ 653521 w 5463008"/>
                <a:gd name="connsiteY63" fmla="*/ 0 h 4432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5463008" h="4432490">
                  <a:moveTo>
                    <a:pt x="4850871" y="2965450"/>
                  </a:moveTo>
                  <a:cubicBezTo>
                    <a:pt x="4821237" y="3025775"/>
                    <a:pt x="4791604" y="3086100"/>
                    <a:pt x="4787371" y="3124200"/>
                  </a:cubicBezTo>
                  <a:cubicBezTo>
                    <a:pt x="4783138" y="3162300"/>
                    <a:pt x="4781021" y="3194050"/>
                    <a:pt x="4825471" y="3194050"/>
                  </a:cubicBezTo>
                  <a:cubicBezTo>
                    <a:pt x="4869921" y="3194050"/>
                    <a:pt x="4994804" y="3105150"/>
                    <a:pt x="5054071" y="3124200"/>
                  </a:cubicBezTo>
                  <a:cubicBezTo>
                    <a:pt x="5113338" y="3143250"/>
                    <a:pt x="5126038" y="3267075"/>
                    <a:pt x="5181071" y="3308350"/>
                  </a:cubicBezTo>
                  <a:cubicBezTo>
                    <a:pt x="5236104" y="3349625"/>
                    <a:pt x="5352521" y="3337983"/>
                    <a:pt x="5384271" y="3371850"/>
                  </a:cubicBezTo>
                  <a:cubicBezTo>
                    <a:pt x="5416021" y="3405717"/>
                    <a:pt x="5360988" y="3466042"/>
                    <a:pt x="5371571" y="3511550"/>
                  </a:cubicBezTo>
                  <a:cubicBezTo>
                    <a:pt x="5382154" y="3557058"/>
                    <a:pt x="5458354" y="3611033"/>
                    <a:pt x="5447771" y="3644900"/>
                  </a:cubicBezTo>
                  <a:cubicBezTo>
                    <a:pt x="5437188" y="3678767"/>
                    <a:pt x="5305954" y="3676650"/>
                    <a:pt x="5308071" y="3714750"/>
                  </a:cubicBezTo>
                  <a:cubicBezTo>
                    <a:pt x="5310188" y="3752850"/>
                    <a:pt x="5448829" y="3827992"/>
                    <a:pt x="5460471" y="3873500"/>
                  </a:cubicBezTo>
                  <a:cubicBezTo>
                    <a:pt x="5472113" y="3919008"/>
                    <a:pt x="5443538" y="3948642"/>
                    <a:pt x="5377921" y="3987800"/>
                  </a:cubicBezTo>
                  <a:cubicBezTo>
                    <a:pt x="5312304" y="4026958"/>
                    <a:pt x="5133446" y="4108450"/>
                    <a:pt x="5066771" y="4108450"/>
                  </a:cubicBezTo>
                  <a:cubicBezTo>
                    <a:pt x="5000096" y="4108450"/>
                    <a:pt x="5015971" y="3994150"/>
                    <a:pt x="4977871" y="3987800"/>
                  </a:cubicBezTo>
                  <a:cubicBezTo>
                    <a:pt x="4939771" y="3981450"/>
                    <a:pt x="4880504" y="4093633"/>
                    <a:pt x="4838171" y="4070350"/>
                  </a:cubicBezTo>
                  <a:cubicBezTo>
                    <a:pt x="4795838" y="4047067"/>
                    <a:pt x="4764088" y="3891492"/>
                    <a:pt x="4723871" y="3848100"/>
                  </a:cubicBezTo>
                  <a:cubicBezTo>
                    <a:pt x="4683654" y="3804708"/>
                    <a:pt x="4661429" y="3813175"/>
                    <a:pt x="4596871" y="3810000"/>
                  </a:cubicBezTo>
                  <a:cubicBezTo>
                    <a:pt x="4532313" y="3806825"/>
                    <a:pt x="4404254" y="3840692"/>
                    <a:pt x="4336521" y="3829050"/>
                  </a:cubicBezTo>
                  <a:cubicBezTo>
                    <a:pt x="4268788" y="3817408"/>
                    <a:pt x="4232804" y="3729567"/>
                    <a:pt x="4190471" y="3740150"/>
                  </a:cubicBezTo>
                  <a:cubicBezTo>
                    <a:pt x="4148138" y="3750733"/>
                    <a:pt x="4132263" y="3847042"/>
                    <a:pt x="4082521" y="3892550"/>
                  </a:cubicBezTo>
                  <a:cubicBezTo>
                    <a:pt x="4032779" y="3938058"/>
                    <a:pt x="3926946" y="3978275"/>
                    <a:pt x="3892021" y="4013200"/>
                  </a:cubicBezTo>
                  <a:cubicBezTo>
                    <a:pt x="3857096" y="4048125"/>
                    <a:pt x="3897313" y="4058708"/>
                    <a:pt x="3872971" y="4102100"/>
                  </a:cubicBezTo>
                  <a:cubicBezTo>
                    <a:pt x="3848629" y="4145492"/>
                    <a:pt x="3798888" y="4231217"/>
                    <a:pt x="3745971" y="4273550"/>
                  </a:cubicBezTo>
                  <a:cubicBezTo>
                    <a:pt x="3693054" y="4315883"/>
                    <a:pt x="3630613" y="4342342"/>
                    <a:pt x="3555471" y="4356100"/>
                  </a:cubicBezTo>
                  <a:cubicBezTo>
                    <a:pt x="3480329" y="4369858"/>
                    <a:pt x="3373438" y="4343400"/>
                    <a:pt x="3295121" y="4356100"/>
                  </a:cubicBezTo>
                  <a:cubicBezTo>
                    <a:pt x="3216804" y="4368800"/>
                    <a:pt x="3141663" y="4436533"/>
                    <a:pt x="3085571" y="4432300"/>
                  </a:cubicBezTo>
                  <a:cubicBezTo>
                    <a:pt x="3029479" y="4428067"/>
                    <a:pt x="3000904" y="4358217"/>
                    <a:pt x="2958571" y="4330700"/>
                  </a:cubicBezTo>
                  <a:cubicBezTo>
                    <a:pt x="2916238" y="4303183"/>
                    <a:pt x="2869671" y="4309533"/>
                    <a:pt x="2831571" y="4267200"/>
                  </a:cubicBezTo>
                  <a:cubicBezTo>
                    <a:pt x="2793471" y="4224867"/>
                    <a:pt x="2771246" y="4123267"/>
                    <a:pt x="2729971" y="4076700"/>
                  </a:cubicBezTo>
                  <a:cubicBezTo>
                    <a:pt x="2688696" y="4030133"/>
                    <a:pt x="2641071" y="3989917"/>
                    <a:pt x="2583921" y="3987800"/>
                  </a:cubicBezTo>
                  <a:cubicBezTo>
                    <a:pt x="2526771" y="3985683"/>
                    <a:pt x="2453746" y="4089400"/>
                    <a:pt x="2387071" y="4064000"/>
                  </a:cubicBezTo>
                  <a:cubicBezTo>
                    <a:pt x="2320396" y="4038600"/>
                    <a:pt x="2227263" y="3878792"/>
                    <a:pt x="2183871" y="3835400"/>
                  </a:cubicBezTo>
                  <a:cubicBezTo>
                    <a:pt x="2140479" y="3792008"/>
                    <a:pt x="2114021" y="3881967"/>
                    <a:pt x="2126721" y="3803650"/>
                  </a:cubicBezTo>
                  <a:cubicBezTo>
                    <a:pt x="2139421" y="3725333"/>
                    <a:pt x="2269596" y="3489325"/>
                    <a:pt x="2260071" y="3365500"/>
                  </a:cubicBezTo>
                  <a:cubicBezTo>
                    <a:pt x="2250546" y="3241675"/>
                    <a:pt x="2141538" y="3176058"/>
                    <a:pt x="2069571" y="3060700"/>
                  </a:cubicBezTo>
                  <a:cubicBezTo>
                    <a:pt x="1997604" y="2945342"/>
                    <a:pt x="1875896" y="2752725"/>
                    <a:pt x="1828271" y="2673350"/>
                  </a:cubicBezTo>
                  <a:cubicBezTo>
                    <a:pt x="1780646" y="2593975"/>
                    <a:pt x="1819804" y="2639483"/>
                    <a:pt x="1783821" y="2584450"/>
                  </a:cubicBezTo>
                  <a:cubicBezTo>
                    <a:pt x="1747838" y="2529417"/>
                    <a:pt x="1591204" y="2433108"/>
                    <a:pt x="1612371" y="2343150"/>
                  </a:cubicBezTo>
                  <a:cubicBezTo>
                    <a:pt x="1633538" y="2253192"/>
                    <a:pt x="1882246" y="2097617"/>
                    <a:pt x="1910821" y="2044700"/>
                  </a:cubicBezTo>
                  <a:cubicBezTo>
                    <a:pt x="1939396" y="1991783"/>
                    <a:pt x="1793346" y="2055283"/>
                    <a:pt x="1783821" y="2025650"/>
                  </a:cubicBezTo>
                  <a:cubicBezTo>
                    <a:pt x="1774296" y="1996017"/>
                    <a:pt x="1832504" y="1913467"/>
                    <a:pt x="1853671" y="1866900"/>
                  </a:cubicBezTo>
                  <a:cubicBezTo>
                    <a:pt x="1874838" y="1820333"/>
                    <a:pt x="1910821" y="1829858"/>
                    <a:pt x="1910821" y="1746250"/>
                  </a:cubicBezTo>
                  <a:cubicBezTo>
                    <a:pt x="1910821" y="1662642"/>
                    <a:pt x="1880129" y="1458383"/>
                    <a:pt x="1853671" y="1365250"/>
                  </a:cubicBezTo>
                  <a:cubicBezTo>
                    <a:pt x="1827213" y="1272117"/>
                    <a:pt x="1801813" y="1217083"/>
                    <a:pt x="1752071" y="1187450"/>
                  </a:cubicBezTo>
                  <a:cubicBezTo>
                    <a:pt x="1702329" y="1157817"/>
                    <a:pt x="1598613" y="1190625"/>
                    <a:pt x="1555221" y="1187450"/>
                  </a:cubicBezTo>
                  <a:cubicBezTo>
                    <a:pt x="1511829" y="1184275"/>
                    <a:pt x="1511829" y="1151467"/>
                    <a:pt x="1491721" y="1168400"/>
                  </a:cubicBezTo>
                  <a:cubicBezTo>
                    <a:pt x="1471613" y="1185333"/>
                    <a:pt x="1538288" y="1249892"/>
                    <a:pt x="1434571" y="1289050"/>
                  </a:cubicBezTo>
                  <a:cubicBezTo>
                    <a:pt x="1330854" y="1328208"/>
                    <a:pt x="983721" y="1390650"/>
                    <a:pt x="869421" y="1403350"/>
                  </a:cubicBezTo>
                  <a:cubicBezTo>
                    <a:pt x="755121" y="1416050"/>
                    <a:pt x="810154" y="1356783"/>
                    <a:pt x="748771" y="1365250"/>
                  </a:cubicBezTo>
                  <a:cubicBezTo>
                    <a:pt x="687388" y="1373717"/>
                    <a:pt x="572029" y="1436158"/>
                    <a:pt x="501121" y="1454150"/>
                  </a:cubicBezTo>
                  <a:cubicBezTo>
                    <a:pt x="430213" y="1472142"/>
                    <a:pt x="384704" y="1477433"/>
                    <a:pt x="323321" y="1473200"/>
                  </a:cubicBezTo>
                  <a:cubicBezTo>
                    <a:pt x="261938" y="1468967"/>
                    <a:pt x="139171" y="1443567"/>
                    <a:pt x="132821" y="1428750"/>
                  </a:cubicBezTo>
                  <a:cubicBezTo>
                    <a:pt x="126471" y="1413933"/>
                    <a:pt x="252413" y="1410758"/>
                    <a:pt x="285221" y="1384300"/>
                  </a:cubicBezTo>
                  <a:cubicBezTo>
                    <a:pt x="318029" y="1357842"/>
                    <a:pt x="332846" y="1333500"/>
                    <a:pt x="329671" y="1270000"/>
                  </a:cubicBezTo>
                  <a:cubicBezTo>
                    <a:pt x="326496" y="1206500"/>
                    <a:pt x="307446" y="1044575"/>
                    <a:pt x="266171" y="1003300"/>
                  </a:cubicBezTo>
                  <a:cubicBezTo>
                    <a:pt x="224896" y="962025"/>
                    <a:pt x="125413" y="1051983"/>
                    <a:pt x="82021" y="1022350"/>
                  </a:cubicBezTo>
                  <a:cubicBezTo>
                    <a:pt x="38629" y="992717"/>
                    <a:pt x="-18521" y="867833"/>
                    <a:pt x="5821" y="825500"/>
                  </a:cubicBezTo>
                  <a:cubicBezTo>
                    <a:pt x="30163" y="783167"/>
                    <a:pt x="181504" y="794808"/>
                    <a:pt x="228071" y="768350"/>
                  </a:cubicBezTo>
                  <a:cubicBezTo>
                    <a:pt x="274638" y="741892"/>
                    <a:pt x="265113" y="677333"/>
                    <a:pt x="285221" y="666750"/>
                  </a:cubicBezTo>
                  <a:cubicBezTo>
                    <a:pt x="305329" y="656167"/>
                    <a:pt x="348721" y="721783"/>
                    <a:pt x="348721" y="704850"/>
                  </a:cubicBezTo>
                  <a:cubicBezTo>
                    <a:pt x="348721" y="687917"/>
                    <a:pt x="284163" y="626533"/>
                    <a:pt x="285221" y="565150"/>
                  </a:cubicBezTo>
                  <a:cubicBezTo>
                    <a:pt x="286279" y="503767"/>
                    <a:pt x="332846" y="410633"/>
                    <a:pt x="355071" y="336550"/>
                  </a:cubicBezTo>
                  <a:cubicBezTo>
                    <a:pt x="377296" y="262467"/>
                    <a:pt x="381529" y="161925"/>
                    <a:pt x="418571" y="120650"/>
                  </a:cubicBezTo>
                  <a:cubicBezTo>
                    <a:pt x="455613" y="79375"/>
                    <a:pt x="538163" y="109008"/>
                    <a:pt x="577321" y="88900"/>
                  </a:cubicBezTo>
                  <a:cubicBezTo>
                    <a:pt x="616479" y="68792"/>
                    <a:pt x="635000" y="34396"/>
                    <a:pt x="653521" y="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  <p:sp>
          <p:nvSpPr>
            <p:cNvPr id="14" name="Forme libre : forme 13">
              <a:extLst>
                <a:ext uri="{FF2B5EF4-FFF2-40B4-BE49-F238E27FC236}">
                  <a16:creationId xmlns:a16="http://schemas.microsoft.com/office/drawing/2014/main" id="{4BEAE9BB-B4E2-4D9D-A0E1-3456242A1240}"/>
                </a:ext>
              </a:extLst>
            </p:cNvPr>
            <p:cNvSpPr/>
            <p:nvPr/>
          </p:nvSpPr>
          <p:spPr>
            <a:xfrm>
              <a:off x="3549650" y="692150"/>
              <a:ext cx="1968500" cy="1435100"/>
            </a:xfrm>
            <a:custGeom>
              <a:avLst/>
              <a:gdLst>
                <a:gd name="connsiteX0" fmla="*/ 0 w 1968500"/>
                <a:gd name="connsiteY0" fmla="*/ 1435100 h 1435100"/>
                <a:gd name="connsiteX1" fmla="*/ 57150 w 1968500"/>
                <a:gd name="connsiteY1" fmla="*/ 1314450 h 1435100"/>
                <a:gd name="connsiteX2" fmla="*/ 12700 w 1968500"/>
                <a:gd name="connsiteY2" fmla="*/ 1257300 h 1435100"/>
                <a:gd name="connsiteX3" fmla="*/ 76200 w 1968500"/>
                <a:gd name="connsiteY3" fmla="*/ 1149350 h 1435100"/>
                <a:gd name="connsiteX4" fmla="*/ 57150 w 1968500"/>
                <a:gd name="connsiteY4" fmla="*/ 1060450 h 1435100"/>
                <a:gd name="connsiteX5" fmla="*/ 234950 w 1968500"/>
                <a:gd name="connsiteY5" fmla="*/ 1206500 h 1435100"/>
                <a:gd name="connsiteX6" fmla="*/ 368300 w 1968500"/>
                <a:gd name="connsiteY6" fmla="*/ 1092200 h 1435100"/>
                <a:gd name="connsiteX7" fmla="*/ 514350 w 1968500"/>
                <a:gd name="connsiteY7" fmla="*/ 1035050 h 1435100"/>
                <a:gd name="connsiteX8" fmla="*/ 444500 w 1968500"/>
                <a:gd name="connsiteY8" fmla="*/ 863600 h 1435100"/>
                <a:gd name="connsiteX9" fmla="*/ 552450 w 1968500"/>
                <a:gd name="connsiteY9" fmla="*/ 749300 h 1435100"/>
                <a:gd name="connsiteX10" fmla="*/ 457200 w 1968500"/>
                <a:gd name="connsiteY10" fmla="*/ 596900 h 1435100"/>
                <a:gd name="connsiteX11" fmla="*/ 247650 w 1968500"/>
                <a:gd name="connsiteY11" fmla="*/ 482600 h 1435100"/>
                <a:gd name="connsiteX12" fmla="*/ 419100 w 1968500"/>
                <a:gd name="connsiteY12" fmla="*/ 457200 h 1435100"/>
                <a:gd name="connsiteX13" fmla="*/ 444500 w 1968500"/>
                <a:gd name="connsiteY13" fmla="*/ 298450 h 1435100"/>
                <a:gd name="connsiteX14" fmla="*/ 400050 w 1968500"/>
                <a:gd name="connsiteY14" fmla="*/ 203200 h 1435100"/>
                <a:gd name="connsiteX15" fmla="*/ 520700 w 1968500"/>
                <a:gd name="connsiteY15" fmla="*/ 196850 h 1435100"/>
                <a:gd name="connsiteX16" fmla="*/ 692150 w 1968500"/>
                <a:gd name="connsiteY16" fmla="*/ 247650 h 1435100"/>
                <a:gd name="connsiteX17" fmla="*/ 749300 w 1968500"/>
                <a:gd name="connsiteY17" fmla="*/ 234950 h 1435100"/>
                <a:gd name="connsiteX18" fmla="*/ 723900 w 1968500"/>
                <a:gd name="connsiteY18" fmla="*/ 177800 h 1435100"/>
                <a:gd name="connsiteX19" fmla="*/ 901700 w 1968500"/>
                <a:gd name="connsiteY19" fmla="*/ 152400 h 1435100"/>
                <a:gd name="connsiteX20" fmla="*/ 1028700 w 1968500"/>
                <a:gd name="connsiteY20" fmla="*/ 241300 h 1435100"/>
                <a:gd name="connsiteX21" fmla="*/ 1149350 w 1968500"/>
                <a:gd name="connsiteY21" fmla="*/ 241300 h 1435100"/>
                <a:gd name="connsiteX22" fmla="*/ 1371600 w 1968500"/>
                <a:gd name="connsiteY22" fmla="*/ 114300 h 1435100"/>
                <a:gd name="connsiteX23" fmla="*/ 1771650 w 1968500"/>
                <a:gd name="connsiteY23" fmla="*/ 101600 h 1435100"/>
                <a:gd name="connsiteX24" fmla="*/ 1968500 w 1968500"/>
                <a:gd name="connsiteY24" fmla="*/ 0 h 1435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968500" h="1435100">
                  <a:moveTo>
                    <a:pt x="0" y="1435100"/>
                  </a:moveTo>
                  <a:cubicBezTo>
                    <a:pt x="27516" y="1389591"/>
                    <a:pt x="55033" y="1344083"/>
                    <a:pt x="57150" y="1314450"/>
                  </a:cubicBezTo>
                  <a:cubicBezTo>
                    <a:pt x="59267" y="1284817"/>
                    <a:pt x="9525" y="1284817"/>
                    <a:pt x="12700" y="1257300"/>
                  </a:cubicBezTo>
                  <a:cubicBezTo>
                    <a:pt x="15875" y="1229783"/>
                    <a:pt x="68792" y="1182158"/>
                    <a:pt x="76200" y="1149350"/>
                  </a:cubicBezTo>
                  <a:cubicBezTo>
                    <a:pt x="83608" y="1116542"/>
                    <a:pt x="30692" y="1050925"/>
                    <a:pt x="57150" y="1060450"/>
                  </a:cubicBezTo>
                  <a:cubicBezTo>
                    <a:pt x="83608" y="1069975"/>
                    <a:pt x="183092" y="1201208"/>
                    <a:pt x="234950" y="1206500"/>
                  </a:cubicBezTo>
                  <a:cubicBezTo>
                    <a:pt x="286808" y="1211792"/>
                    <a:pt x="321733" y="1120775"/>
                    <a:pt x="368300" y="1092200"/>
                  </a:cubicBezTo>
                  <a:cubicBezTo>
                    <a:pt x="414867" y="1063625"/>
                    <a:pt x="501650" y="1073150"/>
                    <a:pt x="514350" y="1035050"/>
                  </a:cubicBezTo>
                  <a:cubicBezTo>
                    <a:pt x="527050" y="996950"/>
                    <a:pt x="438150" y="911225"/>
                    <a:pt x="444500" y="863600"/>
                  </a:cubicBezTo>
                  <a:cubicBezTo>
                    <a:pt x="450850" y="815975"/>
                    <a:pt x="550333" y="793750"/>
                    <a:pt x="552450" y="749300"/>
                  </a:cubicBezTo>
                  <a:cubicBezTo>
                    <a:pt x="554567" y="704850"/>
                    <a:pt x="508000" y="641350"/>
                    <a:pt x="457200" y="596900"/>
                  </a:cubicBezTo>
                  <a:cubicBezTo>
                    <a:pt x="406400" y="552450"/>
                    <a:pt x="254000" y="505883"/>
                    <a:pt x="247650" y="482600"/>
                  </a:cubicBezTo>
                  <a:cubicBezTo>
                    <a:pt x="241300" y="459317"/>
                    <a:pt x="386292" y="487892"/>
                    <a:pt x="419100" y="457200"/>
                  </a:cubicBezTo>
                  <a:cubicBezTo>
                    <a:pt x="451908" y="426508"/>
                    <a:pt x="447675" y="340783"/>
                    <a:pt x="444500" y="298450"/>
                  </a:cubicBezTo>
                  <a:cubicBezTo>
                    <a:pt x="441325" y="256117"/>
                    <a:pt x="387350" y="220133"/>
                    <a:pt x="400050" y="203200"/>
                  </a:cubicBezTo>
                  <a:cubicBezTo>
                    <a:pt x="412750" y="186267"/>
                    <a:pt x="472017" y="189442"/>
                    <a:pt x="520700" y="196850"/>
                  </a:cubicBezTo>
                  <a:cubicBezTo>
                    <a:pt x="569383" y="204258"/>
                    <a:pt x="654050" y="241300"/>
                    <a:pt x="692150" y="247650"/>
                  </a:cubicBezTo>
                  <a:cubicBezTo>
                    <a:pt x="730250" y="254000"/>
                    <a:pt x="744008" y="246592"/>
                    <a:pt x="749300" y="234950"/>
                  </a:cubicBezTo>
                  <a:cubicBezTo>
                    <a:pt x="754592" y="223308"/>
                    <a:pt x="698500" y="191558"/>
                    <a:pt x="723900" y="177800"/>
                  </a:cubicBezTo>
                  <a:cubicBezTo>
                    <a:pt x="749300" y="164042"/>
                    <a:pt x="850900" y="141817"/>
                    <a:pt x="901700" y="152400"/>
                  </a:cubicBezTo>
                  <a:cubicBezTo>
                    <a:pt x="952500" y="162983"/>
                    <a:pt x="987425" y="226483"/>
                    <a:pt x="1028700" y="241300"/>
                  </a:cubicBezTo>
                  <a:cubicBezTo>
                    <a:pt x="1069975" y="256117"/>
                    <a:pt x="1092200" y="262467"/>
                    <a:pt x="1149350" y="241300"/>
                  </a:cubicBezTo>
                  <a:cubicBezTo>
                    <a:pt x="1206500" y="220133"/>
                    <a:pt x="1267883" y="137583"/>
                    <a:pt x="1371600" y="114300"/>
                  </a:cubicBezTo>
                  <a:cubicBezTo>
                    <a:pt x="1475317" y="91017"/>
                    <a:pt x="1672167" y="120650"/>
                    <a:pt x="1771650" y="101600"/>
                  </a:cubicBezTo>
                  <a:cubicBezTo>
                    <a:pt x="1871133" y="82550"/>
                    <a:pt x="1919816" y="41275"/>
                    <a:pt x="1968500" y="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</p:grpSp>
      <p:sp>
        <p:nvSpPr>
          <p:cNvPr id="104" name="Forme libre : forme 103">
            <a:extLst>
              <a:ext uri="{FF2B5EF4-FFF2-40B4-BE49-F238E27FC236}">
                <a16:creationId xmlns:a16="http://schemas.microsoft.com/office/drawing/2014/main" id="{18E1A2A4-CCB5-4950-9868-E128D50B53C6}"/>
              </a:ext>
            </a:extLst>
          </p:cNvPr>
          <p:cNvSpPr/>
          <p:nvPr/>
        </p:nvSpPr>
        <p:spPr>
          <a:xfrm>
            <a:off x="6533169" y="1163224"/>
            <a:ext cx="504455" cy="473505"/>
          </a:xfrm>
          <a:custGeom>
            <a:avLst/>
            <a:gdLst>
              <a:gd name="connsiteX0" fmla="*/ 981 w 504455"/>
              <a:gd name="connsiteY0" fmla="*/ 344107 h 473505"/>
              <a:gd name="connsiteX1" fmla="*/ 27175 w 504455"/>
              <a:gd name="connsiteY1" fmla="*/ 410782 h 473505"/>
              <a:gd name="connsiteX2" fmla="*/ 17650 w 504455"/>
              <a:gd name="connsiteY2" fmla="*/ 456026 h 473505"/>
              <a:gd name="connsiteX3" fmla="*/ 60512 w 504455"/>
              <a:gd name="connsiteY3" fmla="*/ 470314 h 473505"/>
              <a:gd name="connsiteX4" fmla="*/ 174812 w 504455"/>
              <a:gd name="connsiteY4" fmla="*/ 398876 h 473505"/>
              <a:gd name="connsiteX5" fmla="*/ 251012 w 504455"/>
              <a:gd name="connsiteY5" fmla="*/ 441739 h 473505"/>
              <a:gd name="connsiteX6" fmla="*/ 293875 w 504455"/>
              <a:gd name="connsiteY6" fmla="*/ 389351 h 473505"/>
              <a:gd name="connsiteX7" fmla="*/ 370075 w 504455"/>
              <a:gd name="connsiteY7" fmla="*/ 341726 h 473505"/>
              <a:gd name="connsiteX8" fmla="*/ 346262 w 504455"/>
              <a:gd name="connsiteY8" fmla="*/ 263145 h 473505"/>
              <a:gd name="connsiteX9" fmla="*/ 448656 w 504455"/>
              <a:gd name="connsiteY9" fmla="*/ 201232 h 473505"/>
              <a:gd name="connsiteX10" fmla="*/ 420081 w 504455"/>
              <a:gd name="connsiteY10" fmla="*/ 110745 h 473505"/>
              <a:gd name="connsiteX11" fmla="*/ 498662 w 504455"/>
              <a:gd name="connsiteY11" fmla="*/ 46451 h 473505"/>
              <a:gd name="connsiteX12" fmla="*/ 474850 w 504455"/>
              <a:gd name="connsiteY12" fmla="*/ 3589 h 473505"/>
              <a:gd name="connsiteX13" fmla="*/ 286731 w 504455"/>
              <a:gd name="connsiteY13" fmla="*/ 141701 h 473505"/>
              <a:gd name="connsiteX14" fmla="*/ 215294 w 504455"/>
              <a:gd name="connsiteY14" fmla="*/ 120270 h 473505"/>
              <a:gd name="connsiteX15" fmla="*/ 115281 w 504455"/>
              <a:gd name="connsiteY15" fmla="*/ 179801 h 473505"/>
              <a:gd name="connsiteX16" fmla="*/ 158144 w 504455"/>
              <a:gd name="connsiteY16" fmla="*/ 277432 h 473505"/>
              <a:gd name="connsiteX17" fmla="*/ 67656 w 504455"/>
              <a:gd name="connsiteY17" fmla="*/ 315532 h 473505"/>
              <a:gd name="connsiteX18" fmla="*/ 981 w 504455"/>
              <a:gd name="connsiteY18" fmla="*/ 344107 h 4735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504455" h="473505">
                <a:moveTo>
                  <a:pt x="981" y="344107"/>
                </a:moveTo>
                <a:cubicBezTo>
                  <a:pt x="-5766" y="359982"/>
                  <a:pt x="24397" y="392129"/>
                  <a:pt x="27175" y="410782"/>
                </a:cubicBezTo>
                <a:cubicBezTo>
                  <a:pt x="29953" y="429435"/>
                  <a:pt x="12094" y="446104"/>
                  <a:pt x="17650" y="456026"/>
                </a:cubicBezTo>
                <a:cubicBezTo>
                  <a:pt x="23206" y="465948"/>
                  <a:pt x="34319" y="479839"/>
                  <a:pt x="60512" y="470314"/>
                </a:cubicBezTo>
                <a:cubicBezTo>
                  <a:pt x="86705" y="460789"/>
                  <a:pt x="143062" y="403638"/>
                  <a:pt x="174812" y="398876"/>
                </a:cubicBezTo>
                <a:cubicBezTo>
                  <a:pt x="206562" y="394114"/>
                  <a:pt x="231168" y="443327"/>
                  <a:pt x="251012" y="441739"/>
                </a:cubicBezTo>
                <a:cubicBezTo>
                  <a:pt x="270856" y="440152"/>
                  <a:pt x="274031" y="406020"/>
                  <a:pt x="293875" y="389351"/>
                </a:cubicBezTo>
                <a:cubicBezTo>
                  <a:pt x="313719" y="372682"/>
                  <a:pt x="361344" y="362760"/>
                  <a:pt x="370075" y="341726"/>
                </a:cubicBezTo>
                <a:cubicBezTo>
                  <a:pt x="378806" y="320692"/>
                  <a:pt x="333165" y="286561"/>
                  <a:pt x="346262" y="263145"/>
                </a:cubicBezTo>
                <a:cubicBezTo>
                  <a:pt x="359359" y="239729"/>
                  <a:pt x="436353" y="226632"/>
                  <a:pt x="448656" y="201232"/>
                </a:cubicBezTo>
                <a:cubicBezTo>
                  <a:pt x="460959" y="175832"/>
                  <a:pt x="411747" y="136542"/>
                  <a:pt x="420081" y="110745"/>
                </a:cubicBezTo>
                <a:cubicBezTo>
                  <a:pt x="428415" y="84948"/>
                  <a:pt x="489534" y="64310"/>
                  <a:pt x="498662" y="46451"/>
                </a:cubicBezTo>
                <a:cubicBezTo>
                  <a:pt x="507790" y="28592"/>
                  <a:pt x="510172" y="-12286"/>
                  <a:pt x="474850" y="3589"/>
                </a:cubicBezTo>
                <a:cubicBezTo>
                  <a:pt x="439528" y="19464"/>
                  <a:pt x="329990" y="122254"/>
                  <a:pt x="286731" y="141701"/>
                </a:cubicBezTo>
                <a:cubicBezTo>
                  <a:pt x="243472" y="161148"/>
                  <a:pt x="243869" y="113920"/>
                  <a:pt x="215294" y="120270"/>
                </a:cubicBezTo>
                <a:cubicBezTo>
                  <a:pt x="186719" y="126620"/>
                  <a:pt x="124806" y="153608"/>
                  <a:pt x="115281" y="179801"/>
                </a:cubicBezTo>
                <a:cubicBezTo>
                  <a:pt x="105756" y="205994"/>
                  <a:pt x="166081" y="254810"/>
                  <a:pt x="158144" y="277432"/>
                </a:cubicBezTo>
                <a:cubicBezTo>
                  <a:pt x="150207" y="300054"/>
                  <a:pt x="91865" y="306404"/>
                  <a:pt x="67656" y="315532"/>
                </a:cubicBezTo>
                <a:cubicBezTo>
                  <a:pt x="43447" y="324660"/>
                  <a:pt x="7728" y="328232"/>
                  <a:pt x="981" y="344107"/>
                </a:cubicBezTo>
                <a:close/>
              </a:path>
            </a:pathLst>
          </a:custGeom>
          <a:solidFill>
            <a:schemeClr val="accent6">
              <a:lumMod val="75000"/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07" name="Forme libre : forme 106">
            <a:extLst>
              <a:ext uri="{FF2B5EF4-FFF2-40B4-BE49-F238E27FC236}">
                <a16:creationId xmlns:a16="http://schemas.microsoft.com/office/drawing/2014/main" id="{67171794-E416-41E8-BC5B-7C976F56621F}"/>
              </a:ext>
            </a:extLst>
          </p:cNvPr>
          <p:cNvSpPr/>
          <p:nvPr/>
        </p:nvSpPr>
        <p:spPr>
          <a:xfrm>
            <a:off x="5768470" y="4138303"/>
            <a:ext cx="131962" cy="176827"/>
          </a:xfrm>
          <a:custGeom>
            <a:avLst/>
            <a:gdLst>
              <a:gd name="connsiteX0" fmla="*/ 125124 w 131962"/>
              <a:gd name="connsiteY0" fmla="*/ 2691 h 176827"/>
              <a:gd name="connsiteX1" fmla="*/ 1299 w 131962"/>
              <a:gd name="connsiteY1" fmla="*/ 66985 h 176827"/>
              <a:gd name="connsiteX2" fmla="*/ 63211 w 131962"/>
              <a:gd name="connsiteY2" fmla="*/ 166997 h 176827"/>
              <a:gd name="connsiteX3" fmla="*/ 110836 w 131962"/>
              <a:gd name="connsiteY3" fmla="*/ 157472 h 176827"/>
              <a:gd name="connsiteX4" fmla="*/ 125124 w 131962"/>
              <a:gd name="connsiteY4" fmla="*/ 2691 h 1768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1962" h="176827">
                <a:moveTo>
                  <a:pt x="125124" y="2691"/>
                </a:moveTo>
                <a:cubicBezTo>
                  <a:pt x="106868" y="-12390"/>
                  <a:pt x="11618" y="39601"/>
                  <a:pt x="1299" y="66985"/>
                </a:cubicBezTo>
                <a:cubicBezTo>
                  <a:pt x="-9020" y="94369"/>
                  <a:pt x="44955" y="151916"/>
                  <a:pt x="63211" y="166997"/>
                </a:cubicBezTo>
                <a:cubicBezTo>
                  <a:pt x="81467" y="182078"/>
                  <a:pt x="101311" y="180491"/>
                  <a:pt x="110836" y="157472"/>
                </a:cubicBezTo>
                <a:cubicBezTo>
                  <a:pt x="120361" y="134453"/>
                  <a:pt x="143380" y="17772"/>
                  <a:pt x="125124" y="2691"/>
                </a:cubicBezTo>
                <a:close/>
              </a:path>
            </a:pathLst>
          </a:custGeom>
          <a:solidFill>
            <a:schemeClr val="accent6">
              <a:lumMod val="75000"/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08" name="Forme libre : forme 107">
            <a:extLst>
              <a:ext uri="{FF2B5EF4-FFF2-40B4-BE49-F238E27FC236}">
                <a16:creationId xmlns:a16="http://schemas.microsoft.com/office/drawing/2014/main" id="{11EC3AC3-BD93-4C29-9A5E-97EB15E54783}"/>
              </a:ext>
            </a:extLst>
          </p:cNvPr>
          <p:cNvSpPr/>
          <p:nvPr/>
        </p:nvSpPr>
        <p:spPr>
          <a:xfrm>
            <a:off x="6535613" y="5586277"/>
            <a:ext cx="191424" cy="109974"/>
          </a:xfrm>
          <a:custGeom>
            <a:avLst/>
            <a:gdLst>
              <a:gd name="connsiteX0" fmla="*/ 143793 w 191424"/>
              <a:gd name="connsiteY0" fmla="*/ 136 h 109974"/>
              <a:gd name="connsiteX1" fmla="*/ 3300 w 191424"/>
              <a:gd name="connsiteY1" fmla="*/ 69192 h 109974"/>
              <a:gd name="connsiteX2" fmla="*/ 53306 w 191424"/>
              <a:gd name="connsiteY2" fmla="*/ 109673 h 109974"/>
              <a:gd name="connsiteX3" fmla="*/ 153318 w 191424"/>
              <a:gd name="connsiteY3" fmla="*/ 85861 h 109974"/>
              <a:gd name="connsiteX4" fmla="*/ 191418 w 191424"/>
              <a:gd name="connsiteY4" fmla="*/ 52523 h 109974"/>
              <a:gd name="connsiteX5" fmla="*/ 143793 w 191424"/>
              <a:gd name="connsiteY5" fmla="*/ 136 h 1099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1424" h="109974">
                <a:moveTo>
                  <a:pt x="143793" y="136"/>
                </a:moveTo>
                <a:cubicBezTo>
                  <a:pt x="112440" y="2914"/>
                  <a:pt x="18381" y="50936"/>
                  <a:pt x="3300" y="69192"/>
                </a:cubicBezTo>
                <a:cubicBezTo>
                  <a:pt x="-11781" y="87448"/>
                  <a:pt x="28303" y="106895"/>
                  <a:pt x="53306" y="109673"/>
                </a:cubicBezTo>
                <a:cubicBezTo>
                  <a:pt x="78309" y="112451"/>
                  <a:pt x="130299" y="95386"/>
                  <a:pt x="153318" y="85861"/>
                </a:cubicBezTo>
                <a:cubicBezTo>
                  <a:pt x="176337" y="76336"/>
                  <a:pt x="191021" y="67207"/>
                  <a:pt x="191418" y="52523"/>
                </a:cubicBezTo>
                <a:cubicBezTo>
                  <a:pt x="191815" y="37839"/>
                  <a:pt x="175146" y="-2642"/>
                  <a:pt x="143793" y="136"/>
                </a:cubicBezTo>
                <a:close/>
              </a:path>
            </a:pathLst>
          </a:custGeom>
          <a:solidFill>
            <a:schemeClr val="accent6">
              <a:lumMod val="75000"/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14" name="Forme libre : forme 113">
            <a:extLst>
              <a:ext uri="{FF2B5EF4-FFF2-40B4-BE49-F238E27FC236}">
                <a16:creationId xmlns:a16="http://schemas.microsoft.com/office/drawing/2014/main" id="{13223CDD-B8C1-4CF4-9F5B-533F40F34512}"/>
              </a:ext>
            </a:extLst>
          </p:cNvPr>
          <p:cNvSpPr/>
          <p:nvPr/>
        </p:nvSpPr>
        <p:spPr>
          <a:xfrm>
            <a:off x="4320172" y="1548514"/>
            <a:ext cx="1179423" cy="633195"/>
          </a:xfrm>
          <a:custGeom>
            <a:avLst/>
            <a:gdLst>
              <a:gd name="connsiteX0" fmla="*/ 826057 w 1179423"/>
              <a:gd name="connsiteY0" fmla="*/ 315 h 633195"/>
              <a:gd name="connsiteX1" fmla="*/ 931278 w 1179423"/>
              <a:gd name="connsiteY1" fmla="*/ 26286 h 633195"/>
              <a:gd name="connsiteX2" fmla="*/ 943978 w 1179423"/>
              <a:gd name="connsiteY2" fmla="*/ 108836 h 633195"/>
              <a:gd name="connsiteX3" fmla="*/ 1131303 w 1179423"/>
              <a:gd name="connsiteY3" fmla="*/ 10411 h 633195"/>
              <a:gd name="connsiteX4" fmla="*/ 1178928 w 1179423"/>
              <a:gd name="connsiteY4" fmla="*/ 32636 h 633195"/>
              <a:gd name="connsiteX5" fmla="*/ 1112253 w 1179423"/>
              <a:gd name="connsiteY5" fmla="*/ 115186 h 633195"/>
              <a:gd name="connsiteX6" fmla="*/ 924928 w 1179423"/>
              <a:gd name="connsiteY6" fmla="*/ 254886 h 633195"/>
              <a:gd name="connsiteX7" fmla="*/ 797928 w 1179423"/>
              <a:gd name="connsiteY7" fmla="*/ 400936 h 633195"/>
              <a:gd name="connsiteX8" fmla="*/ 667753 w 1179423"/>
              <a:gd name="connsiteY8" fmla="*/ 477136 h 633195"/>
              <a:gd name="connsiteX9" fmla="*/ 667753 w 1179423"/>
              <a:gd name="connsiteY9" fmla="*/ 505711 h 633195"/>
              <a:gd name="connsiteX10" fmla="*/ 420103 w 1179423"/>
              <a:gd name="connsiteY10" fmla="*/ 632711 h 633195"/>
              <a:gd name="connsiteX11" fmla="*/ 385178 w 1179423"/>
              <a:gd name="connsiteY11" fmla="*/ 550161 h 633195"/>
              <a:gd name="connsiteX12" fmla="*/ 305803 w 1179423"/>
              <a:gd name="connsiteY12" fmla="*/ 572386 h 633195"/>
              <a:gd name="connsiteX13" fmla="*/ 235953 w 1179423"/>
              <a:gd name="connsiteY13" fmla="*/ 496186 h 633195"/>
              <a:gd name="connsiteX14" fmla="*/ 166103 w 1179423"/>
              <a:gd name="connsiteY14" fmla="*/ 588261 h 633195"/>
              <a:gd name="connsiteX15" fmla="*/ 99428 w 1179423"/>
              <a:gd name="connsiteY15" fmla="*/ 556511 h 633195"/>
              <a:gd name="connsiteX16" fmla="*/ 4178 w 1179423"/>
              <a:gd name="connsiteY16" fmla="*/ 467611 h 633195"/>
              <a:gd name="connsiteX17" fmla="*/ 248653 w 1179423"/>
              <a:gd name="connsiteY17" fmla="*/ 369186 h 633195"/>
              <a:gd name="connsiteX18" fmla="*/ 248653 w 1179423"/>
              <a:gd name="connsiteY18" fmla="*/ 277111 h 633195"/>
              <a:gd name="connsiteX19" fmla="*/ 366128 w 1179423"/>
              <a:gd name="connsiteY19" fmla="*/ 181861 h 633195"/>
              <a:gd name="connsiteX20" fmla="*/ 437007 w 1179423"/>
              <a:gd name="connsiteY20" fmla="*/ 151019 h 633195"/>
              <a:gd name="connsiteX21" fmla="*/ 417921 w 1179423"/>
              <a:gd name="connsiteY21" fmla="*/ 130863 h 633195"/>
              <a:gd name="connsiteX22" fmla="*/ 413753 w 1179423"/>
              <a:gd name="connsiteY22" fmla="*/ 105661 h 633195"/>
              <a:gd name="connsiteX23" fmla="*/ 461378 w 1179423"/>
              <a:gd name="connsiteY23" fmla="*/ 51686 h 633195"/>
              <a:gd name="connsiteX24" fmla="*/ 585203 w 1179423"/>
              <a:gd name="connsiteY24" fmla="*/ 35811 h 633195"/>
              <a:gd name="connsiteX25" fmla="*/ 645528 w 1179423"/>
              <a:gd name="connsiteY25" fmla="*/ 89786 h 633195"/>
              <a:gd name="connsiteX26" fmla="*/ 543928 w 1179423"/>
              <a:gd name="connsiteY26" fmla="*/ 108836 h 633195"/>
              <a:gd name="connsiteX27" fmla="*/ 569824 w 1179423"/>
              <a:gd name="connsiteY27" fmla="*/ 155940 h 633195"/>
              <a:gd name="connsiteX28" fmla="*/ 570096 w 1179423"/>
              <a:gd name="connsiteY28" fmla="*/ 156553 h 633195"/>
              <a:gd name="connsiteX29" fmla="*/ 590983 w 1179423"/>
              <a:gd name="connsiteY29" fmla="*/ 141752 h 633195"/>
              <a:gd name="connsiteX30" fmla="*/ 778878 w 1179423"/>
              <a:gd name="connsiteY30" fmla="*/ 10411 h 633195"/>
              <a:gd name="connsiteX31" fmla="*/ 826057 w 1179423"/>
              <a:gd name="connsiteY31" fmla="*/ 315 h 6331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1179423" h="633195">
                <a:moveTo>
                  <a:pt x="826057" y="315"/>
                </a:moveTo>
                <a:cubicBezTo>
                  <a:pt x="871548" y="-2488"/>
                  <a:pt x="910640" y="13983"/>
                  <a:pt x="931278" y="26286"/>
                </a:cubicBezTo>
                <a:cubicBezTo>
                  <a:pt x="958795" y="42690"/>
                  <a:pt x="910641" y="111482"/>
                  <a:pt x="943978" y="108836"/>
                </a:cubicBezTo>
                <a:cubicBezTo>
                  <a:pt x="977316" y="106190"/>
                  <a:pt x="1092145" y="23111"/>
                  <a:pt x="1131303" y="10411"/>
                </a:cubicBezTo>
                <a:cubicBezTo>
                  <a:pt x="1170461" y="-2289"/>
                  <a:pt x="1182103" y="15173"/>
                  <a:pt x="1178928" y="32636"/>
                </a:cubicBezTo>
                <a:cubicBezTo>
                  <a:pt x="1175753" y="50098"/>
                  <a:pt x="1154586" y="78144"/>
                  <a:pt x="1112253" y="115186"/>
                </a:cubicBezTo>
                <a:cubicBezTo>
                  <a:pt x="1069920" y="152228"/>
                  <a:pt x="977316" y="207261"/>
                  <a:pt x="924928" y="254886"/>
                </a:cubicBezTo>
                <a:cubicBezTo>
                  <a:pt x="872541" y="302511"/>
                  <a:pt x="840791" y="363894"/>
                  <a:pt x="797928" y="400936"/>
                </a:cubicBezTo>
                <a:cubicBezTo>
                  <a:pt x="755066" y="437978"/>
                  <a:pt x="689449" y="459674"/>
                  <a:pt x="667753" y="477136"/>
                </a:cubicBezTo>
                <a:cubicBezTo>
                  <a:pt x="646057" y="494598"/>
                  <a:pt x="709028" y="479782"/>
                  <a:pt x="667753" y="505711"/>
                </a:cubicBezTo>
                <a:cubicBezTo>
                  <a:pt x="626478" y="531640"/>
                  <a:pt x="467199" y="625303"/>
                  <a:pt x="420103" y="632711"/>
                </a:cubicBezTo>
                <a:cubicBezTo>
                  <a:pt x="373007" y="640119"/>
                  <a:pt x="404228" y="560215"/>
                  <a:pt x="385178" y="550161"/>
                </a:cubicBezTo>
                <a:cubicBezTo>
                  <a:pt x="366128" y="540107"/>
                  <a:pt x="330674" y="581382"/>
                  <a:pt x="305803" y="572386"/>
                </a:cubicBezTo>
                <a:cubicBezTo>
                  <a:pt x="280932" y="563390"/>
                  <a:pt x="259236" y="493540"/>
                  <a:pt x="235953" y="496186"/>
                </a:cubicBezTo>
                <a:cubicBezTo>
                  <a:pt x="212670" y="498832"/>
                  <a:pt x="188857" y="578207"/>
                  <a:pt x="166103" y="588261"/>
                </a:cubicBezTo>
                <a:cubicBezTo>
                  <a:pt x="143349" y="598315"/>
                  <a:pt x="126415" y="576619"/>
                  <a:pt x="99428" y="556511"/>
                </a:cubicBezTo>
                <a:cubicBezTo>
                  <a:pt x="72440" y="536403"/>
                  <a:pt x="-20693" y="498832"/>
                  <a:pt x="4178" y="467611"/>
                </a:cubicBezTo>
                <a:cubicBezTo>
                  <a:pt x="29049" y="436390"/>
                  <a:pt x="207907" y="400936"/>
                  <a:pt x="248653" y="369186"/>
                </a:cubicBezTo>
                <a:cubicBezTo>
                  <a:pt x="289399" y="337436"/>
                  <a:pt x="229074" y="308332"/>
                  <a:pt x="248653" y="277111"/>
                </a:cubicBezTo>
                <a:cubicBezTo>
                  <a:pt x="268232" y="245890"/>
                  <a:pt x="323795" y="205674"/>
                  <a:pt x="366128" y="181861"/>
                </a:cubicBezTo>
                <a:lnTo>
                  <a:pt x="437007" y="151019"/>
                </a:lnTo>
                <a:lnTo>
                  <a:pt x="417921" y="130863"/>
                </a:lnTo>
                <a:cubicBezTo>
                  <a:pt x="413489" y="122727"/>
                  <a:pt x="411901" y="114128"/>
                  <a:pt x="413753" y="105661"/>
                </a:cubicBezTo>
                <a:cubicBezTo>
                  <a:pt x="417457" y="88728"/>
                  <a:pt x="432803" y="63328"/>
                  <a:pt x="461378" y="51686"/>
                </a:cubicBezTo>
                <a:cubicBezTo>
                  <a:pt x="489953" y="40044"/>
                  <a:pt x="554511" y="29461"/>
                  <a:pt x="585203" y="35811"/>
                </a:cubicBezTo>
                <a:cubicBezTo>
                  <a:pt x="615895" y="42161"/>
                  <a:pt x="652407" y="77615"/>
                  <a:pt x="645528" y="89786"/>
                </a:cubicBezTo>
                <a:cubicBezTo>
                  <a:pt x="638649" y="101957"/>
                  <a:pt x="558215" y="97724"/>
                  <a:pt x="543928" y="108836"/>
                </a:cubicBezTo>
                <a:cubicBezTo>
                  <a:pt x="533212" y="117171"/>
                  <a:pt x="557918" y="139793"/>
                  <a:pt x="569824" y="155940"/>
                </a:cubicBezTo>
                <a:lnTo>
                  <a:pt x="570096" y="156553"/>
                </a:lnTo>
                <a:lnTo>
                  <a:pt x="590983" y="141752"/>
                </a:lnTo>
                <a:cubicBezTo>
                  <a:pt x="648406" y="99013"/>
                  <a:pt x="730460" y="28667"/>
                  <a:pt x="778878" y="10411"/>
                </a:cubicBezTo>
                <a:cubicBezTo>
                  <a:pt x="795018" y="4325"/>
                  <a:pt x="810893" y="1250"/>
                  <a:pt x="826057" y="315"/>
                </a:cubicBezTo>
                <a:close/>
              </a:path>
            </a:pathLst>
          </a:custGeom>
          <a:solidFill>
            <a:schemeClr val="accent6">
              <a:lumMod val="75000"/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fr-BE"/>
          </a:p>
        </p:txBody>
      </p:sp>
      <p:sp>
        <p:nvSpPr>
          <p:cNvPr id="111" name="Forme libre : forme 110">
            <a:extLst>
              <a:ext uri="{FF2B5EF4-FFF2-40B4-BE49-F238E27FC236}">
                <a16:creationId xmlns:a16="http://schemas.microsoft.com/office/drawing/2014/main" id="{59DA8047-26AB-41DE-BC24-B1D5D0FFEB41}"/>
              </a:ext>
            </a:extLst>
          </p:cNvPr>
          <p:cNvSpPr/>
          <p:nvPr/>
        </p:nvSpPr>
        <p:spPr>
          <a:xfrm>
            <a:off x="3988214" y="943991"/>
            <a:ext cx="191890" cy="141826"/>
          </a:xfrm>
          <a:custGeom>
            <a:avLst/>
            <a:gdLst>
              <a:gd name="connsiteX0" fmla="*/ 52767 w 191890"/>
              <a:gd name="connsiteY0" fmla="*/ 1365 h 141826"/>
              <a:gd name="connsiteX1" fmla="*/ 171830 w 191890"/>
              <a:gd name="connsiteY1" fmla="*/ 58515 h 141826"/>
              <a:gd name="connsiteX2" fmla="*/ 181355 w 191890"/>
              <a:gd name="connsiteY2" fmla="*/ 134715 h 141826"/>
              <a:gd name="connsiteX3" fmla="*/ 64674 w 191890"/>
              <a:gd name="connsiteY3" fmla="*/ 132334 h 141826"/>
              <a:gd name="connsiteX4" fmla="*/ 62292 w 191890"/>
              <a:gd name="connsiteY4" fmla="*/ 79947 h 141826"/>
              <a:gd name="connsiteX5" fmla="*/ 380 w 191890"/>
              <a:gd name="connsiteY5" fmla="*/ 22797 h 141826"/>
              <a:gd name="connsiteX6" fmla="*/ 52767 w 191890"/>
              <a:gd name="connsiteY6" fmla="*/ 1365 h 1418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91890" h="141826">
                <a:moveTo>
                  <a:pt x="52767" y="1365"/>
                </a:moveTo>
                <a:cubicBezTo>
                  <a:pt x="81342" y="7318"/>
                  <a:pt x="150399" y="36290"/>
                  <a:pt x="171830" y="58515"/>
                </a:cubicBezTo>
                <a:cubicBezTo>
                  <a:pt x="193261" y="80740"/>
                  <a:pt x="199214" y="122412"/>
                  <a:pt x="181355" y="134715"/>
                </a:cubicBezTo>
                <a:cubicBezTo>
                  <a:pt x="163496" y="147018"/>
                  <a:pt x="84518" y="141462"/>
                  <a:pt x="64674" y="132334"/>
                </a:cubicBezTo>
                <a:cubicBezTo>
                  <a:pt x="44830" y="123206"/>
                  <a:pt x="73008" y="98203"/>
                  <a:pt x="62292" y="79947"/>
                </a:cubicBezTo>
                <a:cubicBezTo>
                  <a:pt x="51576" y="61691"/>
                  <a:pt x="4349" y="35497"/>
                  <a:pt x="380" y="22797"/>
                </a:cubicBezTo>
                <a:cubicBezTo>
                  <a:pt x="-3589" y="10097"/>
                  <a:pt x="24192" y="-4588"/>
                  <a:pt x="52767" y="1365"/>
                </a:cubicBezTo>
                <a:close/>
              </a:path>
            </a:pathLst>
          </a:custGeom>
          <a:solidFill>
            <a:schemeClr val="accent6">
              <a:lumMod val="75000"/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12" name="Forme libre : forme 111">
            <a:extLst>
              <a:ext uri="{FF2B5EF4-FFF2-40B4-BE49-F238E27FC236}">
                <a16:creationId xmlns:a16="http://schemas.microsoft.com/office/drawing/2014/main" id="{014C191C-A138-4FF0-B0D4-DE66ED0DC54E}"/>
              </a:ext>
            </a:extLst>
          </p:cNvPr>
          <p:cNvSpPr/>
          <p:nvPr/>
        </p:nvSpPr>
        <p:spPr>
          <a:xfrm>
            <a:off x="3990711" y="1128232"/>
            <a:ext cx="163897" cy="127017"/>
          </a:xfrm>
          <a:custGeom>
            <a:avLst/>
            <a:gdLst>
              <a:gd name="connsiteX0" fmla="*/ 43127 w 163897"/>
              <a:gd name="connsiteY0" fmla="*/ 481 h 127017"/>
              <a:gd name="connsiteX1" fmla="*/ 264 w 163897"/>
              <a:gd name="connsiteY1" fmla="*/ 48106 h 127017"/>
              <a:gd name="connsiteX2" fmla="*/ 59795 w 163897"/>
              <a:gd name="connsiteY2" fmla="*/ 126687 h 127017"/>
              <a:gd name="connsiteX3" fmla="*/ 143139 w 163897"/>
              <a:gd name="connsiteY3" fmla="*/ 74299 h 127017"/>
              <a:gd name="connsiteX4" fmla="*/ 157427 w 163897"/>
              <a:gd name="connsiteY4" fmla="*/ 26674 h 127017"/>
              <a:gd name="connsiteX5" fmla="*/ 43127 w 163897"/>
              <a:gd name="connsiteY5" fmla="*/ 481 h 1270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3897" h="127017">
                <a:moveTo>
                  <a:pt x="43127" y="481"/>
                </a:moveTo>
                <a:cubicBezTo>
                  <a:pt x="16933" y="4053"/>
                  <a:pt x="-2514" y="27072"/>
                  <a:pt x="264" y="48106"/>
                </a:cubicBezTo>
                <a:cubicBezTo>
                  <a:pt x="3042" y="69140"/>
                  <a:pt x="35983" y="122322"/>
                  <a:pt x="59795" y="126687"/>
                </a:cubicBezTo>
                <a:cubicBezTo>
                  <a:pt x="83607" y="131052"/>
                  <a:pt x="126867" y="90968"/>
                  <a:pt x="143139" y="74299"/>
                </a:cubicBezTo>
                <a:cubicBezTo>
                  <a:pt x="159411" y="57630"/>
                  <a:pt x="172111" y="39374"/>
                  <a:pt x="157427" y="26674"/>
                </a:cubicBezTo>
                <a:cubicBezTo>
                  <a:pt x="142743" y="13974"/>
                  <a:pt x="69321" y="-3091"/>
                  <a:pt x="43127" y="481"/>
                </a:cubicBezTo>
                <a:close/>
              </a:path>
            </a:pathLst>
          </a:custGeom>
          <a:solidFill>
            <a:schemeClr val="accent6">
              <a:lumMod val="75000"/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15" name="Forme libre : forme 114">
            <a:extLst>
              <a:ext uri="{FF2B5EF4-FFF2-40B4-BE49-F238E27FC236}">
                <a16:creationId xmlns:a16="http://schemas.microsoft.com/office/drawing/2014/main" id="{2CD51BDD-70D3-455D-AA56-337FE6142987}"/>
              </a:ext>
            </a:extLst>
          </p:cNvPr>
          <p:cNvSpPr/>
          <p:nvPr/>
        </p:nvSpPr>
        <p:spPr>
          <a:xfrm>
            <a:off x="4398841" y="1288108"/>
            <a:ext cx="128883" cy="170424"/>
          </a:xfrm>
          <a:custGeom>
            <a:avLst/>
            <a:gdLst>
              <a:gd name="connsiteX0" fmla="*/ 15997 w 128883"/>
              <a:gd name="connsiteY0" fmla="*/ 162073 h 170424"/>
              <a:gd name="connsiteX1" fmla="*/ 6472 w 128883"/>
              <a:gd name="connsiteY1" fmla="*/ 64442 h 170424"/>
              <a:gd name="connsiteX2" fmla="*/ 106484 w 128883"/>
              <a:gd name="connsiteY2" fmla="*/ 148 h 170424"/>
              <a:gd name="connsiteX3" fmla="*/ 125534 w 128883"/>
              <a:gd name="connsiteY3" fmla="*/ 47773 h 170424"/>
              <a:gd name="connsiteX4" fmla="*/ 56478 w 128883"/>
              <a:gd name="connsiteY4" fmla="*/ 81111 h 170424"/>
              <a:gd name="connsiteX5" fmla="*/ 66003 w 128883"/>
              <a:gd name="connsiteY5" fmla="*/ 154930 h 170424"/>
              <a:gd name="connsiteX6" fmla="*/ 15997 w 128883"/>
              <a:gd name="connsiteY6" fmla="*/ 162073 h 1704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8883" h="170424">
                <a:moveTo>
                  <a:pt x="15997" y="162073"/>
                </a:moveTo>
                <a:cubicBezTo>
                  <a:pt x="6075" y="146992"/>
                  <a:pt x="-8609" y="91429"/>
                  <a:pt x="6472" y="64442"/>
                </a:cubicBezTo>
                <a:cubicBezTo>
                  <a:pt x="21553" y="37455"/>
                  <a:pt x="86640" y="2926"/>
                  <a:pt x="106484" y="148"/>
                </a:cubicBezTo>
                <a:cubicBezTo>
                  <a:pt x="126328" y="-2630"/>
                  <a:pt x="133868" y="34279"/>
                  <a:pt x="125534" y="47773"/>
                </a:cubicBezTo>
                <a:cubicBezTo>
                  <a:pt x="117200" y="61267"/>
                  <a:pt x="66400" y="63252"/>
                  <a:pt x="56478" y="81111"/>
                </a:cubicBezTo>
                <a:cubicBezTo>
                  <a:pt x="46556" y="98970"/>
                  <a:pt x="69575" y="139849"/>
                  <a:pt x="66003" y="154930"/>
                </a:cubicBezTo>
                <a:cubicBezTo>
                  <a:pt x="62431" y="170011"/>
                  <a:pt x="25919" y="177154"/>
                  <a:pt x="15997" y="162073"/>
                </a:cubicBezTo>
                <a:close/>
              </a:path>
            </a:pathLst>
          </a:custGeom>
          <a:solidFill>
            <a:schemeClr val="accent6">
              <a:lumMod val="75000"/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16" name="Forme libre : forme 115">
            <a:extLst>
              <a:ext uri="{FF2B5EF4-FFF2-40B4-BE49-F238E27FC236}">
                <a16:creationId xmlns:a16="http://schemas.microsoft.com/office/drawing/2014/main" id="{F7C5EB99-27D5-43EC-9738-8018E01A75E2}"/>
              </a:ext>
            </a:extLst>
          </p:cNvPr>
          <p:cNvSpPr/>
          <p:nvPr/>
        </p:nvSpPr>
        <p:spPr>
          <a:xfrm>
            <a:off x="4561124" y="1297759"/>
            <a:ext cx="154785" cy="97716"/>
          </a:xfrm>
          <a:custGeom>
            <a:avLst/>
            <a:gdLst>
              <a:gd name="connsiteX0" fmla="*/ 22782 w 154785"/>
              <a:gd name="connsiteY0" fmla="*/ 22 h 97716"/>
              <a:gd name="connsiteX1" fmla="*/ 153751 w 154785"/>
              <a:gd name="connsiteY1" fmla="*/ 66697 h 97716"/>
              <a:gd name="connsiteX2" fmla="*/ 79932 w 154785"/>
              <a:gd name="connsiteY2" fmla="*/ 97654 h 97716"/>
              <a:gd name="connsiteX3" fmla="*/ 6114 w 154785"/>
              <a:gd name="connsiteY3" fmla="*/ 59554 h 97716"/>
              <a:gd name="connsiteX4" fmla="*/ 22782 w 154785"/>
              <a:gd name="connsiteY4" fmla="*/ 22 h 977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4785" h="97716">
                <a:moveTo>
                  <a:pt x="22782" y="22"/>
                </a:moveTo>
                <a:cubicBezTo>
                  <a:pt x="47388" y="1212"/>
                  <a:pt x="144226" y="50425"/>
                  <a:pt x="153751" y="66697"/>
                </a:cubicBezTo>
                <a:cubicBezTo>
                  <a:pt x="163276" y="82969"/>
                  <a:pt x="104538" y="98844"/>
                  <a:pt x="79932" y="97654"/>
                </a:cubicBezTo>
                <a:cubicBezTo>
                  <a:pt x="55326" y="96464"/>
                  <a:pt x="17226" y="73048"/>
                  <a:pt x="6114" y="59554"/>
                </a:cubicBezTo>
                <a:cubicBezTo>
                  <a:pt x="-4999" y="46060"/>
                  <a:pt x="-1824" y="-1168"/>
                  <a:pt x="22782" y="22"/>
                </a:cubicBezTo>
                <a:close/>
              </a:path>
            </a:pathLst>
          </a:custGeom>
          <a:solidFill>
            <a:schemeClr val="accent6">
              <a:lumMod val="75000"/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17" name="Forme libre : forme 116">
            <a:extLst>
              <a:ext uri="{FF2B5EF4-FFF2-40B4-BE49-F238E27FC236}">
                <a16:creationId xmlns:a16="http://schemas.microsoft.com/office/drawing/2014/main" id="{89EFD27F-D7F1-4A99-8A73-F4C71E59D9F4}"/>
              </a:ext>
            </a:extLst>
          </p:cNvPr>
          <p:cNvSpPr/>
          <p:nvPr/>
        </p:nvSpPr>
        <p:spPr>
          <a:xfrm>
            <a:off x="7251700" y="4823868"/>
            <a:ext cx="423728" cy="164717"/>
          </a:xfrm>
          <a:custGeom>
            <a:avLst/>
            <a:gdLst>
              <a:gd name="connsiteX0" fmla="*/ 0 w 423728"/>
              <a:gd name="connsiteY0" fmla="*/ 148182 h 164717"/>
              <a:gd name="connsiteX1" fmla="*/ 139700 w 423728"/>
              <a:gd name="connsiteY1" fmla="*/ 151357 h 164717"/>
              <a:gd name="connsiteX2" fmla="*/ 422275 w 423728"/>
              <a:gd name="connsiteY2" fmla="*/ 2132 h 164717"/>
              <a:gd name="connsiteX3" fmla="*/ 257175 w 423728"/>
              <a:gd name="connsiteY3" fmla="*/ 59282 h 164717"/>
              <a:gd name="connsiteX4" fmla="*/ 0 w 423728"/>
              <a:gd name="connsiteY4" fmla="*/ 148182 h 1647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23728" h="164717">
                <a:moveTo>
                  <a:pt x="0" y="148182"/>
                </a:moveTo>
                <a:cubicBezTo>
                  <a:pt x="34660" y="161940"/>
                  <a:pt x="69321" y="175699"/>
                  <a:pt x="139700" y="151357"/>
                </a:cubicBezTo>
                <a:cubicBezTo>
                  <a:pt x="210079" y="127015"/>
                  <a:pt x="402696" y="17478"/>
                  <a:pt x="422275" y="2132"/>
                </a:cubicBezTo>
                <a:cubicBezTo>
                  <a:pt x="441854" y="-13214"/>
                  <a:pt x="257175" y="59282"/>
                  <a:pt x="257175" y="59282"/>
                </a:cubicBezTo>
                <a:lnTo>
                  <a:pt x="0" y="148182"/>
                </a:lnTo>
                <a:close/>
              </a:path>
            </a:pathLst>
          </a:custGeom>
          <a:solidFill>
            <a:schemeClr val="accent6">
              <a:lumMod val="75000"/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21" name="Graphique 35" descr="Cigogne bébé avec un remplissage uni">
            <a:extLst>
              <a:ext uri="{FF2B5EF4-FFF2-40B4-BE49-F238E27FC236}">
                <a16:creationId xmlns:a16="http://schemas.microsoft.com/office/drawing/2014/main" id="{EB2E833A-1EF7-405E-8DF9-844ABDD1B6DB}"/>
              </a:ext>
            </a:extLst>
          </p:cNvPr>
          <p:cNvSpPr/>
          <p:nvPr/>
        </p:nvSpPr>
        <p:spPr>
          <a:xfrm>
            <a:off x="7953606" y="2536848"/>
            <a:ext cx="224231" cy="316230"/>
          </a:xfrm>
          <a:custGeom>
            <a:avLst/>
            <a:gdLst>
              <a:gd name="connsiteX0" fmla="*/ 287785 w 340320"/>
              <a:gd name="connsiteY0" fmla="*/ 50566 h 435127"/>
              <a:gd name="connsiteX1" fmla="*/ 298218 w 340320"/>
              <a:gd name="connsiteY1" fmla="*/ 43171 h 435127"/>
              <a:gd name="connsiteX2" fmla="*/ 308729 w 340320"/>
              <a:gd name="connsiteY2" fmla="*/ 14813 h 435127"/>
              <a:gd name="connsiteX3" fmla="*/ 280380 w 340320"/>
              <a:gd name="connsiteY3" fmla="*/ 25333 h 435127"/>
              <a:gd name="connsiteX4" fmla="*/ 274687 w 340320"/>
              <a:gd name="connsiteY4" fmla="*/ 32655 h 435127"/>
              <a:gd name="connsiteX5" fmla="*/ 268989 w 340320"/>
              <a:gd name="connsiteY5" fmla="*/ 25333 h 435127"/>
              <a:gd name="connsiteX6" fmla="*/ 240626 w 340320"/>
              <a:gd name="connsiteY6" fmla="*/ 14822 h 435127"/>
              <a:gd name="connsiteX7" fmla="*/ 248064 w 340320"/>
              <a:gd name="connsiteY7" fmla="*/ 39695 h 435127"/>
              <a:gd name="connsiteX8" fmla="*/ 194294 w 340320"/>
              <a:gd name="connsiteY8" fmla="*/ 30550 h 435127"/>
              <a:gd name="connsiteX9" fmla="*/ 157020 w 340320"/>
              <a:gd name="connsiteY9" fmla="*/ 178 h 435127"/>
              <a:gd name="connsiteX10" fmla="*/ 135501 w 340320"/>
              <a:gd name="connsiteY10" fmla="*/ 10928 h 435127"/>
              <a:gd name="connsiteX11" fmla="*/ 132866 w 340320"/>
              <a:gd name="connsiteY11" fmla="*/ 13471 h 435127"/>
              <a:gd name="connsiteX12" fmla="*/ 121558 w 340320"/>
              <a:gd name="connsiteY12" fmla="*/ 72861 h 435127"/>
              <a:gd name="connsiteX13" fmla="*/ 150592 w 340320"/>
              <a:gd name="connsiteY13" fmla="*/ 163173 h 435127"/>
              <a:gd name="connsiteX14" fmla="*/ 100832 w 340320"/>
              <a:gd name="connsiteY14" fmla="*/ 153406 h 435127"/>
              <a:gd name="connsiteX15" fmla="*/ 55166 w 340320"/>
              <a:gd name="connsiteY15" fmla="*/ 164169 h 435127"/>
              <a:gd name="connsiteX16" fmla="*/ 28130 w 340320"/>
              <a:gd name="connsiteY16" fmla="*/ 137128 h 435127"/>
              <a:gd name="connsiteX17" fmla="*/ 0 w 340320"/>
              <a:gd name="connsiteY17" fmla="*/ 198590 h 435127"/>
              <a:gd name="connsiteX18" fmla="*/ 82455 w 340320"/>
              <a:gd name="connsiteY18" fmla="*/ 280360 h 435127"/>
              <a:gd name="connsiteX19" fmla="*/ 87511 w 340320"/>
              <a:gd name="connsiteY19" fmla="*/ 281089 h 435127"/>
              <a:gd name="connsiteX20" fmla="*/ 87511 w 340320"/>
              <a:gd name="connsiteY20" fmla="*/ 422973 h 435127"/>
              <a:gd name="connsiteX21" fmla="*/ 99665 w 340320"/>
              <a:gd name="connsiteY21" fmla="*/ 435128 h 435127"/>
              <a:gd name="connsiteX22" fmla="*/ 136128 w 340320"/>
              <a:gd name="connsiteY22" fmla="*/ 435128 h 435127"/>
              <a:gd name="connsiteX23" fmla="*/ 148282 w 340320"/>
              <a:gd name="connsiteY23" fmla="*/ 422973 h 435127"/>
              <a:gd name="connsiteX24" fmla="*/ 136128 w 340320"/>
              <a:gd name="connsiteY24" fmla="*/ 410819 h 435127"/>
              <a:gd name="connsiteX25" fmla="*/ 111820 w 340320"/>
              <a:gd name="connsiteY25" fmla="*/ 410819 h 435127"/>
              <a:gd name="connsiteX26" fmla="*/ 111820 w 340320"/>
              <a:gd name="connsiteY26" fmla="*/ 281327 h 435127"/>
              <a:gd name="connsiteX27" fmla="*/ 194469 w 340320"/>
              <a:gd name="connsiteY27" fmla="*/ 194472 h 435127"/>
              <a:gd name="connsiteX28" fmla="*/ 193915 w 340320"/>
              <a:gd name="connsiteY28" fmla="*/ 192328 h 435127"/>
              <a:gd name="connsiteX29" fmla="*/ 191416 w 340320"/>
              <a:gd name="connsiteY29" fmla="*/ 178964 h 435127"/>
              <a:gd name="connsiteX30" fmla="*/ 153937 w 340320"/>
              <a:gd name="connsiteY30" fmla="*/ 62384 h 435127"/>
              <a:gd name="connsiteX31" fmla="*/ 152600 w 340320"/>
              <a:gd name="connsiteY31" fmla="*/ 53483 h 435127"/>
              <a:gd name="connsiteX32" fmla="*/ 258274 w 340320"/>
              <a:gd name="connsiteY32" fmla="*/ 53483 h 435127"/>
              <a:gd name="connsiteX33" fmla="*/ 209054 w 340320"/>
              <a:gd name="connsiteY33" fmla="*/ 161000 h 435127"/>
              <a:gd name="connsiteX34" fmla="*/ 274687 w 340320"/>
              <a:gd name="connsiteY34" fmla="*/ 226633 h 435127"/>
              <a:gd name="connsiteX35" fmla="*/ 340320 w 340320"/>
              <a:gd name="connsiteY35" fmla="*/ 161000 h 435127"/>
              <a:gd name="connsiteX36" fmla="*/ 287785 w 340320"/>
              <a:gd name="connsiteY36" fmla="*/ 50566 h 435127"/>
              <a:gd name="connsiteX37" fmla="*/ 274658 w 340320"/>
              <a:gd name="connsiteY37" fmla="*/ 150897 h 435127"/>
              <a:gd name="connsiteX38" fmla="*/ 243664 w 340320"/>
              <a:gd name="connsiteY38" fmla="*/ 119903 h 435127"/>
              <a:gd name="connsiteX39" fmla="*/ 274658 w 340320"/>
              <a:gd name="connsiteY39" fmla="*/ 65068 h 435127"/>
              <a:gd name="connsiteX40" fmla="*/ 305651 w 340320"/>
              <a:gd name="connsiteY40" fmla="*/ 119903 h 435127"/>
              <a:gd name="connsiteX41" fmla="*/ 274687 w 340320"/>
              <a:gd name="connsiteY41" fmla="*/ 150907 h 435127"/>
              <a:gd name="connsiteX0" fmla="*/ 287785 w 308893"/>
              <a:gd name="connsiteY0" fmla="*/ 50566 h 435128"/>
              <a:gd name="connsiteX1" fmla="*/ 298218 w 308893"/>
              <a:gd name="connsiteY1" fmla="*/ 43171 h 435128"/>
              <a:gd name="connsiteX2" fmla="*/ 308729 w 308893"/>
              <a:gd name="connsiteY2" fmla="*/ 14813 h 435128"/>
              <a:gd name="connsiteX3" fmla="*/ 280380 w 308893"/>
              <a:gd name="connsiteY3" fmla="*/ 25333 h 435128"/>
              <a:gd name="connsiteX4" fmla="*/ 274687 w 308893"/>
              <a:gd name="connsiteY4" fmla="*/ 32655 h 435128"/>
              <a:gd name="connsiteX5" fmla="*/ 268989 w 308893"/>
              <a:gd name="connsiteY5" fmla="*/ 25333 h 435128"/>
              <a:gd name="connsiteX6" fmla="*/ 240626 w 308893"/>
              <a:gd name="connsiteY6" fmla="*/ 14822 h 435128"/>
              <a:gd name="connsiteX7" fmla="*/ 248064 w 308893"/>
              <a:gd name="connsiteY7" fmla="*/ 39695 h 435128"/>
              <a:gd name="connsiteX8" fmla="*/ 194294 w 308893"/>
              <a:gd name="connsiteY8" fmla="*/ 30550 h 435128"/>
              <a:gd name="connsiteX9" fmla="*/ 157020 w 308893"/>
              <a:gd name="connsiteY9" fmla="*/ 178 h 435128"/>
              <a:gd name="connsiteX10" fmla="*/ 135501 w 308893"/>
              <a:gd name="connsiteY10" fmla="*/ 10928 h 435128"/>
              <a:gd name="connsiteX11" fmla="*/ 132866 w 308893"/>
              <a:gd name="connsiteY11" fmla="*/ 13471 h 435128"/>
              <a:gd name="connsiteX12" fmla="*/ 121558 w 308893"/>
              <a:gd name="connsiteY12" fmla="*/ 72861 h 435128"/>
              <a:gd name="connsiteX13" fmla="*/ 150592 w 308893"/>
              <a:gd name="connsiteY13" fmla="*/ 163173 h 435128"/>
              <a:gd name="connsiteX14" fmla="*/ 100832 w 308893"/>
              <a:gd name="connsiteY14" fmla="*/ 153406 h 435128"/>
              <a:gd name="connsiteX15" fmla="*/ 55166 w 308893"/>
              <a:gd name="connsiteY15" fmla="*/ 164169 h 435128"/>
              <a:gd name="connsiteX16" fmla="*/ 28130 w 308893"/>
              <a:gd name="connsiteY16" fmla="*/ 137128 h 435128"/>
              <a:gd name="connsiteX17" fmla="*/ 0 w 308893"/>
              <a:gd name="connsiteY17" fmla="*/ 198590 h 435128"/>
              <a:gd name="connsiteX18" fmla="*/ 82455 w 308893"/>
              <a:gd name="connsiteY18" fmla="*/ 280360 h 435128"/>
              <a:gd name="connsiteX19" fmla="*/ 87511 w 308893"/>
              <a:gd name="connsiteY19" fmla="*/ 281089 h 435128"/>
              <a:gd name="connsiteX20" fmla="*/ 87511 w 308893"/>
              <a:gd name="connsiteY20" fmla="*/ 422973 h 435128"/>
              <a:gd name="connsiteX21" fmla="*/ 99665 w 308893"/>
              <a:gd name="connsiteY21" fmla="*/ 435128 h 435128"/>
              <a:gd name="connsiteX22" fmla="*/ 136128 w 308893"/>
              <a:gd name="connsiteY22" fmla="*/ 435128 h 435128"/>
              <a:gd name="connsiteX23" fmla="*/ 148282 w 308893"/>
              <a:gd name="connsiteY23" fmla="*/ 422973 h 435128"/>
              <a:gd name="connsiteX24" fmla="*/ 136128 w 308893"/>
              <a:gd name="connsiteY24" fmla="*/ 410819 h 435128"/>
              <a:gd name="connsiteX25" fmla="*/ 111820 w 308893"/>
              <a:gd name="connsiteY25" fmla="*/ 410819 h 435128"/>
              <a:gd name="connsiteX26" fmla="*/ 111820 w 308893"/>
              <a:gd name="connsiteY26" fmla="*/ 281327 h 435128"/>
              <a:gd name="connsiteX27" fmla="*/ 194469 w 308893"/>
              <a:gd name="connsiteY27" fmla="*/ 194472 h 435128"/>
              <a:gd name="connsiteX28" fmla="*/ 193915 w 308893"/>
              <a:gd name="connsiteY28" fmla="*/ 192328 h 435128"/>
              <a:gd name="connsiteX29" fmla="*/ 191416 w 308893"/>
              <a:gd name="connsiteY29" fmla="*/ 178964 h 435128"/>
              <a:gd name="connsiteX30" fmla="*/ 153937 w 308893"/>
              <a:gd name="connsiteY30" fmla="*/ 62384 h 435128"/>
              <a:gd name="connsiteX31" fmla="*/ 152600 w 308893"/>
              <a:gd name="connsiteY31" fmla="*/ 53483 h 435128"/>
              <a:gd name="connsiteX32" fmla="*/ 258274 w 308893"/>
              <a:gd name="connsiteY32" fmla="*/ 53483 h 435128"/>
              <a:gd name="connsiteX33" fmla="*/ 209054 w 308893"/>
              <a:gd name="connsiteY33" fmla="*/ 161000 h 435128"/>
              <a:gd name="connsiteX34" fmla="*/ 274687 w 308893"/>
              <a:gd name="connsiteY34" fmla="*/ 226633 h 435128"/>
              <a:gd name="connsiteX35" fmla="*/ 287785 w 308893"/>
              <a:gd name="connsiteY35" fmla="*/ 50566 h 435128"/>
              <a:gd name="connsiteX36" fmla="*/ 274658 w 308893"/>
              <a:gd name="connsiteY36" fmla="*/ 150897 h 435128"/>
              <a:gd name="connsiteX37" fmla="*/ 243664 w 308893"/>
              <a:gd name="connsiteY37" fmla="*/ 119903 h 435128"/>
              <a:gd name="connsiteX38" fmla="*/ 274658 w 308893"/>
              <a:gd name="connsiteY38" fmla="*/ 65068 h 435128"/>
              <a:gd name="connsiteX39" fmla="*/ 305651 w 308893"/>
              <a:gd name="connsiteY39" fmla="*/ 119903 h 435128"/>
              <a:gd name="connsiteX40" fmla="*/ 274687 w 308893"/>
              <a:gd name="connsiteY40" fmla="*/ 150907 h 435128"/>
              <a:gd name="connsiteX41" fmla="*/ 274658 w 308893"/>
              <a:gd name="connsiteY41" fmla="*/ 150897 h 435128"/>
              <a:gd name="connsiteX0" fmla="*/ 287785 w 308893"/>
              <a:gd name="connsiteY0" fmla="*/ 50566 h 435128"/>
              <a:gd name="connsiteX1" fmla="*/ 298218 w 308893"/>
              <a:gd name="connsiteY1" fmla="*/ 43171 h 435128"/>
              <a:gd name="connsiteX2" fmla="*/ 308729 w 308893"/>
              <a:gd name="connsiteY2" fmla="*/ 14813 h 435128"/>
              <a:gd name="connsiteX3" fmla="*/ 280380 w 308893"/>
              <a:gd name="connsiteY3" fmla="*/ 25333 h 435128"/>
              <a:gd name="connsiteX4" fmla="*/ 274687 w 308893"/>
              <a:gd name="connsiteY4" fmla="*/ 32655 h 435128"/>
              <a:gd name="connsiteX5" fmla="*/ 268989 w 308893"/>
              <a:gd name="connsiteY5" fmla="*/ 25333 h 435128"/>
              <a:gd name="connsiteX6" fmla="*/ 240626 w 308893"/>
              <a:gd name="connsiteY6" fmla="*/ 14822 h 435128"/>
              <a:gd name="connsiteX7" fmla="*/ 248064 w 308893"/>
              <a:gd name="connsiteY7" fmla="*/ 39695 h 435128"/>
              <a:gd name="connsiteX8" fmla="*/ 194294 w 308893"/>
              <a:gd name="connsiteY8" fmla="*/ 30550 h 435128"/>
              <a:gd name="connsiteX9" fmla="*/ 157020 w 308893"/>
              <a:gd name="connsiteY9" fmla="*/ 178 h 435128"/>
              <a:gd name="connsiteX10" fmla="*/ 135501 w 308893"/>
              <a:gd name="connsiteY10" fmla="*/ 10928 h 435128"/>
              <a:gd name="connsiteX11" fmla="*/ 132866 w 308893"/>
              <a:gd name="connsiteY11" fmla="*/ 13471 h 435128"/>
              <a:gd name="connsiteX12" fmla="*/ 121558 w 308893"/>
              <a:gd name="connsiteY12" fmla="*/ 72861 h 435128"/>
              <a:gd name="connsiteX13" fmla="*/ 150592 w 308893"/>
              <a:gd name="connsiteY13" fmla="*/ 163173 h 435128"/>
              <a:gd name="connsiteX14" fmla="*/ 100832 w 308893"/>
              <a:gd name="connsiteY14" fmla="*/ 153406 h 435128"/>
              <a:gd name="connsiteX15" fmla="*/ 55166 w 308893"/>
              <a:gd name="connsiteY15" fmla="*/ 164169 h 435128"/>
              <a:gd name="connsiteX16" fmla="*/ 28130 w 308893"/>
              <a:gd name="connsiteY16" fmla="*/ 137128 h 435128"/>
              <a:gd name="connsiteX17" fmla="*/ 0 w 308893"/>
              <a:gd name="connsiteY17" fmla="*/ 198590 h 435128"/>
              <a:gd name="connsiteX18" fmla="*/ 82455 w 308893"/>
              <a:gd name="connsiteY18" fmla="*/ 280360 h 435128"/>
              <a:gd name="connsiteX19" fmla="*/ 87511 w 308893"/>
              <a:gd name="connsiteY19" fmla="*/ 281089 h 435128"/>
              <a:gd name="connsiteX20" fmla="*/ 87511 w 308893"/>
              <a:gd name="connsiteY20" fmla="*/ 422973 h 435128"/>
              <a:gd name="connsiteX21" fmla="*/ 99665 w 308893"/>
              <a:gd name="connsiteY21" fmla="*/ 435128 h 435128"/>
              <a:gd name="connsiteX22" fmla="*/ 136128 w 308893"/>
              <a:gd name="connsiteY22" fmla="*/ 435128 h 435128"/>
              <a:gd name="connsiteX23" fmla="*/ 148282 w 308893"/>
              <a:gd name="connsiteY23" fmla="*/ 422973 h 435128"/>
              <a:gd name="connsiteX24" fmla="*/ 136128 w 308893"/>
              <a:gd name="connsiteY24" fmla="*/ 410819 h 435128"/>
              <a:gd name="connsiteX25" fmla="*/ 111820 w 308893"/>
              <a:gd name="connsiteY25" fmla="*/ 410819 h 435128"/>
              <a:gd name="connsiteX26" fmla="*/ 111820 w 308893"/>
              <a:gd name="connsiteY26" fmla="*/ 281327 h 435128"/>
              <a:gd name="connsiteX27" fmla="*/ 194469 w 308893"/>
              <a:gd name="connsiteY27" fmla="*/ 194472 h 435128"/>
              <a:gd name="connsiteX28" fmla="*/ 193915 w 308893"/>
              <a:gd name="connsiteY28" fmla="*/ 192328 h 435128"/>
              <a:gd name="connsiteX29" fmla="*/ 191416 w 308893"/>
              <a:gd name="connsiteY29" fmla="*/ 178964 h 435128"/>
              <a:gd name="connsiteX30" fmla="*/ 153937 w 308893"/>
              <a:gd name="connsiteY30" fmla="*/ 62384 h 435128"/>
              <a:gd name="connsiteX31" fmla="*/ 152600 w 308893"/>
              <a:gd name="connsiteY31" fmla="*/ 53483 h 435128"/>
              <a:gd name="connsiteX32" fmla="*/ 258274 w 308893"/>
              <a:gd name="connsiteY32" fmla="*/ 53483 h 435128"/>
              <a:gd name="connsiteX33" fmla="*/ 209054 w 308893"/>
              <a:gd name="connsiteY33" fmla="*/ 161000 h 435128"/>
              <a:gd name="connsiteX34" fmla="*/ 287785 w 308893"/>
              <a:gd name="connsiteY34" fmla="*/ 50566 h 435128"/>
              <a:gd name="connsiteX35" fmla="*/ 274658 w 308893"/>
              <a:gd name="connsiteY35" fmla="*/ 150897 h 435128"/>
              <a:gd name="connsiteX36" fmla="*/ 243664 w 308893"/>
              <a:gd name="connsiteY36" fmla="*/ 119903 h 435128"/>
              <a:gd name="connsiteX37" fmla="*/ 274658 w 308893"/>
              <a:gd name="connsiteY37" fmla="*/ 65068 h 435128"/>
              <a:gd name="connsiteX38" fmla="*/ 305651 w 308893"/>
              <a:gd name="connsiteY38" fmla="*/ 119903 h 435128"/>
              <a:gd name="connsiteX39" fmla="*/ 274687 w 308893"/>
              <a:gd name="connsiteY39" fmla="*/ 150907 h 435128"/>
              <a:gd name="connsiteX40" fmla="*/ 274658 w 308893"/>
              <a:gd name="connsiteY40" fmla="*/ 150897 h 435128"/>
              <a:gd name="connsiteX0" fmla="*/ 287785 w 308893"/>
              <a:gd name="connsiteY0" fmla="*/ 50566 h 435128"/>
              <a:gd name="connsiteX1" fmla="*/ 298218 w 308893"/>
              <a:gd name="connsiteY1" fmla="*/ 43171 h 435128"/>
              <a:gd name="connsiteX2" fmla="*/ 308729 w 308893"/>
              <a:gd name="connsiteY2" fmla="*/ 14813 h 435128"/>
              <a:gd name="connsiteX3" fmla="*/ 280380 w 308893"/>
              <a:gd name="connsiteY3" fmla="*/ 25333 h 435128"/>
              <a:gd name="connsiteX4" fmla="*/ 274687 w 308893"/>
              <a:gd name="connsiteY4" fmla="*/ 32655 h 435128"/>
              <a:gd name="connsiteX5" fmla="*/ 268989 w 308893"/>
              <a:gd name="connsiteY5" fmla="*/ 25333 h 435128"/>
              <a:gd name="connsiteX6" fmla="*/ 240626 w 308893"/>
              <a:gd name="connsiteY6" fmla="*/ 14822 h 435128"/>
              <a:gd name="connsiteX7" fmla="*/ 248064 w 308893"/>
              <a:gd name="connsiteY7" fmla="*/ 39695 h 435128"/>
              <a:gd name="connsiteX8" fmla="*/ 194294 w 308893"/>
              <a:gd name="connsiteY8" fmla="*/ 30550 h 435128"/>
              <a:gd name="connsiteX9" fmla="*/ 157020 w 308893"/>
              <a:gd name="connsiteY9" fmla="*/ 178 h 435128"/>
              <a:gd name="connsiteX10" fmla="*/ 135501 w 308893"/>
              <a:gd name="connsiteY10" fmla="*/ 10928 h 435128"/>
              <a:gd name="connsiteX11" fmla="*/ 132866 w 308893"/>
              <a:gd name="connsiteY11" fmla="*/ 13471 h 435128"/>
              <a:gd name="connsiteX12" fmla="*/ 121558 w 308893"/>
              <a:gd name="connsiteY12" fmla="*/ 72861 h 435128"/>
              <a:gd name="connsiteX13" fmla="*/ 150592 w 308893"/>
              <a:gd name="connsiteY13" fmla="*/ 163173 h 435128"/>
              <a:gd name="connsiteX14" fmla="*/ 100832 w 308893"/>
              <a:gd name="connsiteY14" fmla="*/ 153406 h 435128"/>
              <a:gd name="connsiteX15" fmla="*/ 55166 w 308893"/>
              <a:gd name="connsiteY15" fmla="*/ 164169 h 435128"/>
              <a:gd name="connsiteX16" fmla="*/ 28130 w 308893"/>
              <a:gd name="connsiteY16" fmla="*/ 137128 h 435128"/>
              <a:gd name="connsiteX17" fmla="*/ 0 w 308893"/>
              <a:gd name="connsiteY17" fmla="*/ 198590 h 435128"/>
              <a:gd name="connsiteX18" fmla="*/ 82455 w 308893"/>
              <a:gd name="connsiteY18" fmla="*/ 280360 h 435128"/>
              <a:gd name="connsiteX19" fmla="*/ 87511 w 308893"/>
              <a:gd name="connsiteY19" fmla="*/ 281089 h 435128"/>
              <a:gd name="connsiteX20" fmla="*/ 87511 w 308893"/>
              <a:gd name="connsiteY20" fmla="*/ 422973 h 435128"/>
              <a:gd name="connsiteX21" fmla="*/ 99665 w 308893"/>
              <a:gd name="connsiteY21" fmla="*/ 435128 h 435128"/>
              <a:gd name="connsiteX22" fmla="*/ 136128 w 308893"/>
              <a:gd name="connsiteY22" fmla="*/ 435128 h 435128"/>
              <a:gd name="connsiteX23" fmla="*/ 148282 w 308893"/>
              <a:gd name="connsiteY23" fmla="*/ 422973 h 435128"/>
              <a:gd name="connsiteX24" fmla="*/ 136128 w 308893"/>
              <a:gd name="connsiteY24" fmla="*/ 410819 h 435128"/>
              <a:gd name="connsiteX25" fmla="*/ 111820 w 308893"/>
              <a:gd name="connsiteY25" fmla="*/ 410819 h 435128"/>
              <a:gd name="connsiteX26" fmla="*/ 111820 w 308893"/>
              <a:gd name="connsiteY26" fmla="*/ 281327 h 435128"/>
              <a:gd name="connsiteX27" fmla="*/ 194469 w 308893"/>
              <a:gd name="connsiteY27" fmla="*/ 194472 h 435128"/>
              <a:gd name="connsiteX28" fmla="*/ 193915 w 308893"/>
              <a:gd name="connsiteY28" fmla="*/ 192328 h 435128"/>
              <a:gd name="connsiteX29" fmla="*/ 191416 w 308893"/>
              <a:gd name="connsiteY29" fmla="*/ 178964 h 435128"/>
              <a:gd name="connsiteX30" fmla="*/ 153937 w 308893"/>
              <a:gd name="connsiteY30" fmla="*/ 62384 h 435128"/>
              <a:gd name="connsiteX31" fmla="*/ 152600 w 308893"/>
              <a:gd name="connsiteY31" fmla="*/ 53483 h 435128"/>
              <a:gd name="connsiteX32" fmla="*/ 258274 w 308893"/>
              <a:gd name="connsiteY32" fmla="*/ 53483 h 435128"/>
              <a:gd name="connsiteX33" fmla="*/ 287785 w 308893"/>
              <a:gd name="connsiteY33" fmla="*/ 50566 h 435128"/>
              <a:gd name="connsiteX34" fmla="*/ 274658 w 308893"/>
              <a:gd name="connsiteY34" fmla="*/ 150897 h 435128"/>
              <a:gd name="connsiteX35" fmla="*/ 243664 w 308893"/>
              <a:gd name="connsiteY35" fmla="*/ 119903 h 435128"/>
              <a:gd name="connsiteX36" fmla="*/ 274658 w 308893"/>
              <a:gd name="connsiteY36" fmla="*/ 65068 h 435128"/>
              <a:gd name="connsiteX37" fmla="*/ 305651 w 308893"/>
              <a:gd name="connsiteY37" fmla="*/ 119903 h 435128"/>
              <a:gd name="connsiteX38" fmla="*/ 274687 w 308893"/>
              <a:gd name="connsiteY38" fmla="*/ 150907 h 435128"/>
              <a:gd name="connsiteX39" fmla="*/ 274658 w 308893"/>
              <a:gd name="connsiteY39" fmla="*/ 150897 h 435128"/>
              <a:gd name="connsiteX0" fmla="*/ 287785 w 308893"/>
              <a:gd name="connsiteY0" fmla="*/ 50566 h 435128"/>
              <a:gd name="connsiteX1" fmla="*/ 298218 w 308893"/>
              <a:gd name="connsiteY1" fmla="*/ 43171 h 435128"/>
              <a:gd name="connsiteX2" fmla="*/ 308729 w 308893"/>
              <a:gd name="connsiteY2" fmla="*/ 14813 h 435128"/>
              <a:gd name="connsiteX3" fmla="*/ 280380 w 308893"/>
              <a:gd name="connsiteY3" fmla="*/ 25333 h 435128"/>
              <a:gd name="connsiteX4" fmla="*/ 274687 w 308893"/>
              <a:gd name="connsiteY4" fmla="*/ 32655 h 435128"/>
              <a:gd name="connsiteX5" fmla="*/ 268989 w 308893"/>
              <a:gd name="connsiteY5" fmla="*/ 25333 h 435128"/>
              <a:gd name="connsiteX6" fmla="*/ 240626 w 308893"/>
              <a:gd name="connsiteY6" fmla="*/ 14822 h 435128"/>
              <a:gd name="connsiteX7" fmla="*/ 248064 w 308893"/>
              <a:gd name="connsiteY7" fmla="*/ 39695 h 435128"/>
              <a:gd name="connsiteX8" fmla="*/ 194294 w 308893"/>
              <a:gd name="connsiteY8" fmla="*/ 30550 h 435128"/>
              <a:gd name="connsiteX9" fmla="*/ 157020 w 308893"/>
              <a:gd name="connsiteY9" fmla="*/ 178 h 435128"/>
              <a:gd name="connsiteX10" fmla="*/ 135501 w 308893"/>
              <a:gd name="connsiteY10" fmla="*/ 10928 h 435128"/>
              <a:gd name="connsiteX11" fmla="*/ 132866 w 308893"/>
              <a:gd name="connsiteY11" fmla="*/ 13471 h 435128"/>
              <a:gd name="connsiteX12" fmla="*/ 121558 w 308893"/>
              <a:gd name="connsiteY12" fmla="*/ 72861 h 435128"/>
              <a:gd name="connsiteX13" fmla="*/ 150592 w 308893"/>
              <a:gd name="connsiteY13" fmla="*/ 163173 h 435128"/>
              <a:gd name="connsiteX14" fmla="*/ 100832 w 308893"/>
              <a:gd name="connsiteY14" fmla="*/ 153406 h 435128"/>
              <a:gd name="connsiteX15" fmla="*/ 55166 w 308893"/>
              <a:gd name="connsiteY15" fmla="*/ 164169 h 435128"/>
              <a:gd name="connsiteX16" fmla="*/ 28130 w 308893"/>
              <a:gd name="connsiteY16" fmla="*/ 137128 h 435128"/>
              <a:gd name="connsiteX17" fmla="*/ 0 w 308893"/>
              <a:gd name="connsiteY17" fmla="*/ 198590 h 435128"/>
              <a:gd name="connsiteX18" fmla="*/ 82455 w 308893"/>
              <a:gd name="connsiteY18" fmla="*/ 280360 h 435128"/>
              <a:gd name="connsiteX19" fmla="*/ 87511 w 308893"/>
              <a:gd name="connsiteY19" fmla="*/ 281089 h 435128"/>
              <a:gd name="connsiteX20" fmla="*/ 87511 w 308893"/>
              <a:gd name="connsiteY20" fmla="*/ 422973 h 435128"/>
              <a:gd name="connsiteX21" fmla="*/ 99665 w 308893"/>
              <a:gd name="connsiteY21" fmla="*/ 435128 h 435128"/>
              <a:gd name="connsiteX22" fmla="*/ 136128 w 308893"/>
              <a:gd name="connsiteY22" fmla="*/ 435128 h 435128"/>
              <a:gd name="connsiteX23" fmla="*/ 148282 w 308893"/>
              <a:gd name="connsiteY23" fmla="*/ 422973 h 435128"/>
              <a:gd name="connsiteX24" fmla="*/ 136128 w 308893"/>
              <a:gd name="connsiteY24" fmla="*/ 410819 h 435128"/>
              <a:gd name="connsiteX25" fmla="*/ 111820 w 308893"/>
              <a:gd name="connsiteY25" fmla="*/ 410819 h 435128"/>
              <a:gd name="connsiteX26" fmla="*/ 111820 w 308893"/>
              <a:gd name="connsiteY26" fmla="*/ 281327 h 435128"/>
              <a:gd name="connsiteX27" fmla="*/ 194469 w 308893"/>
              <a:gd name="connsiteY27" fmla="*/ 194472 h 435128"/>
              <a:gd name="connsiteX28" fmla="*/ 193915 w 308893"/>
              <a:gd name="connsiteY28" fmla="*/ 192328 h 435128"/>
              <a:gd name="connsiteX29" fmla="*/ 191416 w 308893"/>
              <a:gd name="connsiteY29" fmla="*/ 178964 h 435128"/>
              <a:gd name="connsiteX30" fmla="*/ 153937 w 308893"/>
              <a:gd name="connsiteY30" fmla="*/ 62384 h 435128"/>
              <a:gd name="connsiteX31" fmla="*/ 152600 w 308893"/>
              <a:gd name="connsiteY31" fmla="*/ 53483 h 435128"/>
              <a:gd name="connsiteX32" fmla="*/ 258274 w 308893"/>
              <a:gd name="connsiteY32" fmla="*/ 53483 h 435128"/>
              <a:gd name="connsiteX33" fmla="*/ 287785 w 308893"/>
              <a:gd name="connsiteY33" fmla="*/ 50566 h 435128"/>
              <a:gd name="connsiteX34" fmla="*/ 274687 w 308893"/>
              <a:gd name="connsiteY34" fmla="*/ 150907 h 435128"/>
              <a:gd name="connsiteX35" fmla="*/ 243664 w 308893"/>
              <a:gd name="connsiteY35" fmla="*/ 119903 h 435128"/>
              <a:gd name="connsiteX36" fmla="*/ 274658 w 308893"/>
              <a:gd name="connsiteY36" fmla="*/ 65068 h 435128"/>
              <a:gd name="connsiteX37" fmla="*/ 305651 w 308893"/>
              <a:gd name="connsiteY37" fmla="*/ 119903 h 435128"/>
              <a:gd name="connsiteX38" fmla="*/ 274687 w 308893"/>
              <a:gd name="connsiteY38" fmla="*/ 150907 h 435128"/>
              <a:gd name="connsiteX0" fmla="*/ 287785 w 308893"/>
              <a:gd name="connsiteY0" fmla="*/ 50566 h 435128"/>
              <a:gd name="connsiteX1" fmla="*/ 298218 w 308893"/>
              <a:gd name="connsiteY1" fmla="*/ 43171 h 435128"/>
              <a:gd name="connsiteX2" fmla="*/ 308729 w 308893"/>
              <a:gd name="connsiteY2" fmla="*/ 14813 h 435128"/>
              <a:gd name="connsiteX3" fmla="*/ 280380 w 308893"/>
              <a:gd name="connsiteY3" fmla="*/ 25333 h 435128"/>
              <a:gd name="connsiteX4" fmla="*/ 274687 w 308893"/>
              <a:gd name="connsiteY4" fmla="*/ 32655 h 435128"/>
              <a:gd name="connsiteX5" fmla="*/ 268989 w 308893"/>
              <a:gd name="connsiteY5" fmla="*/ 25333 h 435128"/>
              <a:gd name="connsiteX6" fmla="*/ 240626 w 308893"/>
              <a:gd name="connsiteY6" fmla="*/ 14822 h 435128"/>
              <a:gd name="connsiteX7" fmla="*/ 248064 w 308893"/>
              <a:gd name="connsiteY7" fmla="*/ 39695 h 435128"/>
              <a:gd name="connsiteX8" fmla="*/ 194294 w 308893"/>
              <a:gd name="connsiteY8" fmla="*/ 30550 h 435128"/>
              <a:gd name="connsiteX9" fmla="*/ 157020 w 308893"/>
              <a:gd name="connsiteY9" fmla="*/ 178 h 435128"/>
              <a:gd name="connsiteX10" fmla="*/ 135501 w 308893"/>
              <a:gd name="connsiteY10" fmla="*/ 10928 h 435128"/>
              <a:gd name="connsiteX11" fmla="*/ 132866 w 308893"/>
              <a:gd name="connsiteY11" fmla="*/ 13471 h 435128"/>
              <a:gd name="connsiteX12" fmla="*/ 121558 w 308893"/>
              <a:gd name="connsiteY12" fmla="*/ 72861 h 435128"/>
              <a:gd name="connsiteX13" fmla="*/ 150592 w 308893"/>
              <a:gd name="connsiteY13" fmla="*/ 163173 h 435128"/>
              <a:gd name="connsiteX14" fmla="*/ 100832 w 308893"/>
              <a:gd name="connsiteY14" fmla="*/ 153406 h 435128"/>
              <a:gd name="connsiteX15" fmla="*/ 55166 w 308893"/>
              <a:gd name="connsiteY15" fmla="*/ 164169 h 435128"/>
              <a:gd name="connsiteX16" fmla="*/ 28130 w 308893"/>
              <a:gd name="connsiteY16" fmla="*/ 137128 h 435128"/>
              <a:gd name="connsiteX17" fmla="*/ 0 w 308893"/>
              <a:gd name="connsiteY17" fmla="*/ 198590 h 435128"/>
              <a:gd name="connsiteX18" fmla="*/ 82455 w 308893"/>
              <a:gd name="connsiteY18" fmla="*/ 280360 h 435128"/>
              <a:gd name="connsiteX19" fmla="*/ 87511 w 308893"/>
              <a:gd name="connsiteY19" fmla="*/ 281089 h 435128"/>
              <a:gd name="connsiteX20" fmla="*/ 87511 w 308893"/>
              <a:gd name="connsiteY20" fmla="*/ 422973 h 435128"/>
              <a:gd name="connsiteX21" fmla="*/ 99665 w 308893"/>
              <a:gd name="connsiteY21" fmla="*/ 435128 h 435128"/>
              <a:gd name="connsiteX22" fmla="*/ 136128 w 308893"/>
              <a:gd name="connsiteY22" fmla="*/ 435128 h 435128"/>
              <a:gd name="connsiteX23" fmla="*/ 148282 w 308893"/>
              <a:gd name="connsiteY23" fmla="*/ 422973 h 435128"/>
              <a:gd name="connsiteX24" fmla="*/ 136128 w 308893"/>
              <a:gd name="connsiteY24" fmla="*/ 410819 h 435128"/>
              <a:gd name="connsiteX25" fmla="*/ 111820 w 308893"/>
              <a:gd name="connsiteY25" fmla="*/ 410819 h 435128"/>
              <a:gd name="connsiteX26" fmla="*/ 111820 w 308893"/>
              <a:gd name="connsiteY26" fmla="*/ 281327 h 435128"/>
              <a:gd name="connsiteX27" fmla="*/ 194469 w 308893"/>
              <a:gd name="connsiteY27" fmla="*/ 194472 h 435128"/>
              <a:gd name="connsiteX28" fmla="*/ 193915 w 308893"/>
              <a:gd name="connsiteY28" fmla="*/ 192328 h 435128"/>
              <a:gd name="connsiteX29" fmla="*/ 191416 w 308893"/>
              <a:gd name="connsiteY29" fmla="*/ 178964 h 435128"/>
              <a:gd name="connsiteX30" fmla="*/ 153937 w 308893"/>
              <a:gd name="connsiteY30" fmla="*/ 62384 h 435128"/>
              <a:gd name="connsiteX31" fmla="*/ 152600 w 308893"/>
              <a:gd name="connsiteY31" fmla="*/ 53483 h 435128"/>
              <a:gd name="connsiteX32" fmla="*/ 258274 w 308893"/>
              <a:gd name="connsiteY32" fmla="*/ 53483 h 435128"/>
              <a:gd name="connsiteX33" fmla="*/ 287785 w 308893"/>
              <a:gd name="connsiteY33" fmla="*/ 50566 h 435128"/>
              <a:gd name="connsiteX34" fmla="*/ 274687 w 308893"/>
              <a:gd name="connsiteY34" fmla="*/ 150907 h 435128"/>
              <a:gd name="connsiteX35" fmla="*/ 243664 w 308893"/>
              <a:gd name="connsiteY35" fmla="*/ 119903 h 435128"/>
              <a:gd name="connsiteX36" fmla="*/ 274658 w 308893"/>
              <a:gd name="connsiteY36" fmla="*/ 65068 h 435128"/>
              <a:gd name="connsiteX37" fmla="*/ 274687 w 308893"/>
              <a:gd name="connsiteY37" fmla="*/ 150907 h 435128"/>
              <a:gd name="connsiteX0" fmla="*/ 287785 w 308893"/>
              <a:gd name="connsiteY0" fmla="*/ 50566 h 435128"/>
              <a:gd name="connsiteX1" fmla="*/ 298218 w 308893"/>
              <a:gd name="connsiteY1" fmla="*/ 43171 h 435128"/>
              <a:gd name="connsiteX2" fmla="*/ 308729 w 308893"/>
              <a:gd name="connsiteY2" fmla="*/ 14813 h 435128"/>
              <a:gd name="connsiteX3" fmla="*/ 280380 w 308893"/>
              <a:gd name="connsiteY3" fmla="*/ 25333 h 435128"/>
              <a:gd name="connsiteX4" fmla="*/ 274687 w 308893"/>
              <a:gd name="connsiteY4" fmla="*/ 32655 h 435128"/>
              <a:gd name="connsiteX5" fmla="*/ 268989 w 308893"/>
              <a:gd name="connsiteY5" fmla="*/ 25333 h 435128"/>
              <a:gd name="connsiteX6" fmla="*/ 240626 w 308893"/>
              <a:gd name="connsiteY6" fmla="*/ 14822 h 435128"/>
              <a:gd name="connsiteX7" fmla="*/ 248064 w 308893"/>
              <a:gd name="connsiteY7" fmla="*/ 39695 h 435128"/>
              <a:gd name="connsiteX8" fmla="*/ 194294 w 308893"/>
              <a:gd name="connsiteY8" fmla="*/ 30550 h 435128"/>
              <a:gd name="connsiteX9" fmla="*/ 157020 w 308893"/>
              <a:gd name="connsiteY9" fmla="*/ 178 h 435128"/>
              <a:gd name="connsiteX10" fmla="*/ 135501 w 308893"/>
              <a:gd name="connsiteY10" fmla="*/ 10928 h 435128"/>
              <a:gd name="connsiteX11" fmla="*/ 132866 w 308893"/>
              <a:gd name="connsiteY11" fmla="*/ 13471 h 435128"/>
              <a:gd name="connsiteX12" fmla="*/ 121558 w 308893"/>
              <a:gd name="connsiteY12" fmla="*/ 72861 h 435128"/>
              <a:gd name="connsiteX13" fmla="*/ 150592 w 308893"/>
              <a:gd name="connsiteY13" fmla="*/ 163173 h 435128"/>
              <a:gd name="connsiteX14" fmla="*/ 100832 w 308893"/>
              <a:gd name="connsiteY14" fmla="*/ 153406 h 435128"/>
              <a:gd name="connsiteX15" fmla="*/ 55166 w 308893"/>
              <a:gd name="connsiteY15" fmla="*/ 164169 h 435128"/>
              <a:gd name="connsiteX16" fmla="*/ 28130 w 308893"/>
              <a:gd name="connsiteY16" fmla="*/ 137128 h 435128"/>
              <a:gd name="connsiteX17" fmla="*/ 0 w 308893"/>
              <a:gd name="connsiteY17" fmla="*/ 198590 h 435128"/>
              <a:gd name="connsiteX18" fmla="*/ 82455 w 308893"/>
              <a:gd name="connsiteY18" fmla="*/ 280360 h 435128"/>
              <a:gd name="connsiteX19" fmla="*/ 87511 w 308893"/>
              <a:gd name="connsiteY19" fmla="*/ 281089 h 435128"/>
              <a:gd name="connsiteX20" fmla="*/ 87511 w 308893"/>
              <a:gd name="connsiteY20" fmla="*/ 422973 h 435128"/>
              <a:gd name="connsiteX21" fmla="*/ 99665 w 308893"/>
              <a:gd name="connsiteY21" fmla="*/ 435128 h 435128"/>
              <a:gd name="connsiteX22" fmla="*/ 136128 w 308893"/>
              <a:gd name="connsiteY22" fmla="*/ 435128 h 435128"/>
              <a:gd name="connsiteX23" fmla="*/ 148282 w 308893"/>
              <a:gd name="connsiteY23" fmla="*/ 422973 h 435128"/>
              <a:gd name="connsiteX24" fmla="*/ 136128 w 308893"/>
              <a:gd name="connsiteY24" fmla="*/ 410819 h 435128"/>
              <a:gd name="connsiteX25" fmla="*/ 111820 w 308893"/>
              <a:gd name="connsiteY25" fmla="*/ 410819 h 435128"/>
              <a:gd name="connsiteX26" fmla="*/ 111820 w 308893"/>
              <a:gd name="connsiteY26" fmla="*/ 281327 h 435128"/>
              <a:gd name="connsiteX27" fmla="*/ 194469 w 308893"/>
              <a:gd name="connsiteY27" fmla="*/ 194472 h 435128"/>
              <a:gd name="connsiteX28" fmla="*/ 193915 w 308893"/>
              <a:gd name="connsiteY28" fmla="*/ 192328 h 435128"/>
              <a:gd name="connsiteX29" fmla="*/ 191416 w 308893"/>
              <a:gd name="connsiteY29" fmla="*/ 178964 h 435128"/>
              <a:gd name="connsiteX30" fmla="*/ 153937 w 308893"/>
              <a:gd name="connsiteY30" fmla="*/ 62384 h 435128"/>
              <a:gd name="connsiteX31" fmla="*/ 152600 w 308893"/>
              <a:gd name="connsiteY31" fmla="*/ 53483 h 435128"/>
              <a:gd name="connsiteX32" fmla="*/ 258274 w 308893"/>
              <a:gd name="connsiteY32" fmla="*/ 53483 h 435128"/>
              <a:gd name="connsiteX33" fmla="*/ 287785 w 308893"/>
              <a:gd name="connsiteY33" fmla="*/ 50566 h 435128"/>
              <a:gd name="connsiteX34" fmla="*/ 274658 w 308893"/>
              <a:gd name="connsiteY34" fmla="*/ 65068 h 435128"/>
              <a:gd name="connsiteX35" fmla="*/ 243664 w 308893"/>
              <a:gd name="connsiteY35" fmla="*/ 119903 h 435128"/>
              <a:gd name="connsiteX36" fmla="*/ 274658 w 308893"/>
              <a:gd name="connsiteY36" fmla="*/ 65068 h 435128"/>
              <a:gd name="connsiteX0" fmla="*/ 287785 w 308893"/>
              <a:gd name="connsiteY0" fmla="*/ 50566 h 435128"/>
              <a:gd name="connsiteX1" fmla="*/ 298218 w 308893"/>
              <a:gd name="connsiteY1" fmla="*/ 43171 h 435128"/>
              <a:gd name="connsiteX2" fmla="*/ 308729 w 308893"/>
              <a:gd name="connsiteY2" fmla="*/ 14813 h 435128"/>
              <a:gd name="connsiteX3" fmla="*/ 280380 w 308893"/>
              <a:gd name="connsiteY3" fmla="*/ 25333 h 435128"/>
              <a:gd name="connsiteX4" fmla="*/ 274687 w 308893"/>
              <a:gd name="connsiteY4" fmla="*/ 32655 h 435128"/>
              <a:gd name="connsiteX5" fmla="*/ 268989 w 308893"/>
              <a:gd name="connsiteY5" fmla="*/ 25333 h 435128"/>
              <a:gd name="connsiteX6" fmla="*/ 240626 w 308893"/>
              <a:gd name="connsiteY6" fmla="*/ 14822 h 435128"/>
              <a:gd name="connsiteX7" fmla="*/ 248064 w 308893"/>
              <a:gd name="connsiteY7" fmla="*/ 39695 h 435128"/>
              <a:gd name="connsiteX8" fmla="*/ 194294 w 308893"/>
              <a:gd name="connsiteY8" fmla="*/ 30550 h 435128"/>
              <a:gd name="connsiteX9" fmla="*/ 157020 w 308893"/>
              <a:gd name="connsiteY9" fmla="*/ 178 h 435128"/>
              <a:gd name="connsiteX10" fmla="*/ 135501 w 308893"/>
              <a:gd name="connsiteY10" fmla="*/ 10928 h 435128"/>
              <a:gd name="connsiteX11" fmla="*/ 132866 w 308893"/>
              <a:gd name="connsiteY11" fmla="*/ 13471 h 435128"/>
              <a:gd name="connsiteX12" fmla="*/ 121558 w 308893"/>
              <a:gd name="connsiteY12" fmla="*/ 72861 h 435128"/>
              <a:gd name="connsiteX13" fmla="*/ 150592 w 308893"/>
              <a:gd name="connsiteY13" fmla="*/ 163173 h 435128"/>
              <a:gd name="connsiteX14" fmla="*/ 100832 w 308893"/>
              <a:gd name="connsiteY14" fmla="*/ 153406 h 435128"/>
              <a:gd name="connsiteX15" fmla="*/ 55166 w 308893"/>
              <a:gd name="connsiteY15" fmla="*/ 164169 h 435128"/>
              <a:gd name="connsiteX16" fmla="*/ 28130 w 308893"/>
              <a:gd name="connsiteY16" fmla="*/ 137128 h 435128"/>
              <a:gd name="connsiteX17" fmla="*/ 0 w 308893"/>
              <a:gd name="connsiteY17" fmla="*/ 198590 h 435128"/>
              <a:gd name="connsiteX18" fmla="*/ 82455 w 308893"/>
              <a:gd name="connsiteY18" fmla="*/ 280360 h 435128"/>
              <a:gd name="connsiteX19" fmla="*/ 87511 w 308893"/>
              <a:gd name="connsiteY19" fmla="*/ 281089 h 435128"/>
              <a:gd name="connsiteX20" fmla="*/ 87511 w 308893"/>
              <a:gd name="connsiteY20" fmla="*/ 422973 h 435128"/>
              <a:gd name="connsiteX21" fmla="*/ 99665 w 308893"/>
              <a:gd name="connsiteY21" fmla="*/ 435128 h 435128"/>
              <a:gd name="connsiteX22" fmla="*/ 136128 w 308893"/>
              <a:gd name="connsiteY22" fmla="*/ 435128 h 435128"/>
              <a:gd name="connsiteX23" fmla="*/ 148282 w 308893"/>
              <a:gd name="connsiteY23" fmla="*/ 422973 h 435128"/>
              <a:gd name="connsiteX24" fmla="*/ 136128 w 308893"/>
              <a:gd name="connsiteY24" fmla="*/ 410819 h 435128"/>
              <a:gd name="connsiteX25" fmla="*/ 111820 w 308893"/>
              <a:gd name="connsiteY25" fmla="*/ 410819 h 435128"/>
              <a:gd name="connsiteX26" fmla="*/ 111820 w 308893"/>
              <a:gd name="connsiteY26" fmla="*/ 281327 h 435128"/>
              <a:gd name="connsiteX27" fmla="*/ 194469 w 308893"/>
              <a:gd name="connsiteY27" fmla="*/ 194472 h 435128"/>
              <a:gd name="connsiteX28" fmla="*/ 193915 w 308893"/>
              <a:gd name="connsiteY28" fmla="*/ 192328 h 435128"/>
              <a:gd name="connsiteX29" fmla="*/ 191416 w 308893"/>
              <a:gd name="connsiteY29" fmla="*/ 178964 h 435128"/>
              <a:gd name="connsiteX30" fmla="*/ 153937 w 308893"/>
              <a:gd name="connsiteY30" fmla="*/ 62384 h 435128"/>
              <a:gd name="connsiteX31" fmla="*/ 152600 w 308893"/>
              <a:gd name="connsiteY31" fmla="*/ 53483 h 435128"/>
              <a:gd name="connsiteX32" fmla="*/ 258274 w 308893"/>
              <a:gd name="connsiteY32" fmla="*/ 53483 h 435128"/>
              <a:gd name="connsiteX33" fmla="*/ 287785 w 308893"/>
              <a:gd name="connsiteY33" fmla="*/ 50566 h 435128"/>
              <a:gd name="connsiteX0" fmla="*/ 287785 w 308893"/>
              <a:gd name="connsiteY0" fmla="*/ 50566 h 435128"/>
              <a:gd name="connsiteX1" fmla="*/ 298218 w 308893"/>
              <a:gd name="connsiteY1" fmla="*/ 43171 h 435128"/>
              <a:gd name="connsiteX2" fmla="*/ 308729 w 308893"/>
              <a:gd name="connsiteY2" fmla="*/ 14813 h 435128"/>
              <a:gd name="connsiteX3" fmla="*/ 280380 w 308893"/>
              <a:gd name="connsiteY3" fmla="*/ 25333 h 435128"/>
              <a:gd name="connsiteX4" fmla="*/ 274687 w 308893"/>
              <a:gd name="connsiteY4" fmla="*/ 32655 h 435128"/>
              <a:gd name="connsiteX5" fmla="*/ 268989 w 308893"/>
              <a:gd name="connsiteY5" fmla="*/ 25333 h 435128"/>
              <a:gd name="connsiteX6" fmla="*/ 248064 w 308893"/>
              <a:gd name="connsiteY6" fmla="*/ 39695 h 435128"/>
              <a:gd name="connsiteX7" fmla="*/ 194294 w 308893"/>
              <a:gd name="connsiteY7" fmla="*/ 30550 h 435128"/>
              <a:gd name="connsiteX8" fmla="*/ 157020 w 308893"/>
              <a:gd name="connsiteY8" fmla="*/ 178 h 435128"/>
              <a:gd name="connsiteX9" fmla="*/ 135501 w 308893"/>
              <a:gd name="connsiteY9" fmla="*/ 10928 h 435128"/>
              <a:gd name="connsiteX10" fmla="*/ 132866 w 308893"/>
              <a:gd name="connsiteY10" fmla="*/ 13471 h 435128"/>
              <a:gd name="connsiteX11" fmla="*/ 121558 w 308893"/>
              <a:gd name="connsiteY11" fmla="*/ 72861 h 435128"/>
              <a:gd name="connsiteX12" fmla="*/ 150592 w 308893"/>
              <a:gd name="connsiteY12" fmla="*/ 163173 h 435128"/>
              <a:gd name="connsiteX13" fmla="*/ 100832 w 308893"/>
              <a:gd name="connsiteY13" fmla="*/ 153406 h 435128"/>
              <a:gd name="connsiteX14" fmla="*/ 55166 w 308893"/>
              <a:gd name="connsiteY14" fmla="*/ 164169 h 435128"/>
              <a:gd name="connsiteX15" fmla="*/ 28130 w 308893"/>
              <a:gd name="connsiteY15" fmla="*/ 137128 h 435128"/>
              <a:gd name="connsiteX16" fmla="*/ 0 w 308893"/>
              <a:gd name="connsiteY16" fmla="*/ 198590 h 435128"/>
              <a:gd name="connsiteX17" fmla="*/ 82455 w 308893"/>
              <a:gd name="connsiteY17" fmla="*/ 280360 h 435128"/>
              <a:gd name="connsiteX18" fmla="*/ 87511 w 308893"/>
              <a:gd name="connsiteY18" fmla="*/ 281089 h 435128"/>
              <a:gd name="connsiteX19" fmla="*/ 87511 w 308893"/>
              <a:gd name="connsiteY19" fmla="*/ 422973 h 435128"/>
              <a:gd name="connsiteX20" fmla="*/ 99665 w 308893"/>
              <a:gd name="connsiteY20" fmla="*/ 435128 h 435128"/>
              <a:gd name="connsiteX21" fmla="*/ 136128 w 308893"/>
              <a:gd name="connsiteY21" fmla="*/ 435128 h 435128"/>
              <a:gd name="connsiteX22" fmla="*/ 148282 w 308893"/>
              <a:gd name="connsiteY22" fmla="*/ 422973 h 435128"/>
              <a:gd name="connsiteX23" fmla="*/ 136128 w 308893"/>
              <a:gd name="connsiteY23" fmla="*/ 410819 h 435128"/>
              <a:gd name="connsiteX24" fmla="*/ 111820 w 308893"/>
              <a:gd name="connsiteY24" fmla="*/ 410819 h 435128"/>
              <a:gd name="connsiteX25" fmla="*/ 111820 w 308893"/>
              <a:gd name="connsiteY25" fmla="*/ 281327 h 435128"/>
              <a:gd name="connsiteX26" fmla="*/ 194469 w 308893"/>
              <a:gd name="connsiteY26" fmla="*/ 194472 h 435128"/>
              <a:gd name="connsiteX27" fmla="*/ 193915 w 308893"/>
              <a:gd name="connsiteY27" fmla="*/ 192328 h 435128"/>
              <a:gd name="connsiteX28" fmla="*/ 191416 w 308893"/>
              <a:gd name="connsiteY28" fmla="*/ 178964 h 435128"/>
              <a:gd name="connsiteX29" fmla="*/ 153937 w 308893"/>
              <a:gd name="connsiteY29" fmla="*/ 62384 h 435128"/>
              <a:gd name="connsiteX30" fmla="*/ 152600 w 308893"/>
              <a:gd name="connsiteY30" fmla="*/ 53483 h 435128"/>
              <a:gd name="connsiteX31" fmla="*/ 258274 w 308893"/>
              <a:gd name="connsiteY31" fmla="*/ 53483 h 435128"/>
              <a:gd name="connsiteX32" fmla="*/ 287785 w 308893"/>
              <a:gd name="connsiteY32" fmla="*/ 50566 h 435128"/>
              <a:gd name="connsiteX0" fmla="*/ 287785 w 298218"/>
              <a:gd name="connsiteY0" fmla="*/ 50566 h 435128"/>
              <a:gd name="connsiteX1" fmla="*/ 298218 w 298218"/>
              <a:gd name="connsiteY1" fmla="*/ 43171 h 435128"/>
              <a:gd name="connsiteX2" fmla="*/ 280380 w 298218"/>
              <a:gd name="connsiteY2" fmla="*/ 25333 h 435128"/>
              <a:gd name="connsiteX3" fmla="*/ 274687 w 298218"/>
              <a:gd name="connsiteY3" fmla="*/ 32655 h 435128"/>
              <a:gd name="connsiteX4" fmla="*/ 268989 w 298218"/>
              <a:gd name="connsiteY4" fmla="*/ 25333 h 435128"/>
              <a:gd name="connsiteX5" fmla="*/ 248064 w 298218"/>
              <a:gd name="connsiteY5" fmla="*/ 39695 h 435128"/>
              <a:gd name="connsiteX6" fmla="*/ 194294 w 298218"/>
              <a:gd name="connsiteY6" fmla="*/ 30550 h 435128"/>
              <a:gd name="connsiteX7" fmla="*/ 157020 w 298218"/>
              <a:gd name="connsiteY7" fmla="*/ 178 h 435128"/>
              <a:gd name="connsiteX8" fmla="*/ 135501 w 298218"/>
              <a:gd name="connsiteY8" fmla="*/ 10928 h 435128"/>
              <a:gd name="connsiteX9" fmla="*/ 132866 w 298218"/>
              <a:gd name="connsiteY9" fmla="*/ 13471 h 435128"/>
              <a:gd name="connsiteX10" fmla="*/ 121558 w 298218"/>
              <a:gd name="connsiteY10" fmla="*/ 72861 h 435128"/>
              <a:gd name="connsiteX11" fmla="*/ 150592 w 298218"/>
              <a:gd name="connsiteY11" fmla="*/ 163173 h 435128"/>
              <a:gd name="connsiteX12" fmla="*/ 100832 w 298218"/>
              <a:gd name="connsiteY12" fmla="*/ 153406 h 435128"/>
              <a:gd name="connsiteX13" fmla="*/ 55166 w 298218"/>
              <a:gd name="connsiteY13" fmla="*/ 164169 h 435128"/>
              <a:gd name="connsiteX14" fmla="*/ 28130 w 298218"/>
              <a:gd name="connsiteY14" fmla="*/ 137128 h 435128"/>
              <a:gd name="connsiteX15" fmla="*/ 0 w 298218"/>
              <a:gd name="connsiteY15" fmla="*/ 198590 h 435128"/>
              <a:gd name="connsiteX16" fmla="*/ 82455 w 298218"/>
              <a:gd name="connsiteY16" fmla="*/ 280360 h 435128"/>
              <a:gd name="connsiteX17" fmla="*/ 87511 w 298218"/>
              <a:gd name="connsiteY17" fmla="*/ 281089 h 435128"/>
              <a:gd name="connsiteX18" fmla="*/ 87511 w 298218"/>
              <a:gd name="connsiteY18" fmla="*/ 422973 h 435128"/>
              <a:gd name="connsiteX19" fmla="*/ 99665 w 298218"/>
              <a:gd name="connsiteY19" fmla="*/ 435128 h 435128"/>
              <a:gd name="connsiteX20" fmla="*/ 136128 w 298218"/>
              <a:gd name="connsiteY20" fmla="*/ 435128 h 435128"/>
              <a:gd name="connsiteX21" fmla="*/ 148282 w 298218"/>
              <a:gd name="connsiteY21" fmla="*/ 422973 h 435128"/>
              <a:gd name="connsiteX22" fmla="*/ 136128 w 298218"/>
              <a:gd name="connsiteY22" fmla="*/ 410819 h 435128"/>
              <a:gd name="connsiteX23" fmla="*/ 111820 w 298218"/>
              <a:gd name="connsiteY23" fmla="*/ 410819 h 435128"/>
              <a:gd name="connsiteX24" fmla="*/ 111820 w 298218"/>
              <a:gd name="connsiteY24" fmla="*/ 281327 h 435128"/>
              <a:gd name="connsiteX25" fmla="*/ 194469 w 298218"/>
              <a:gd name="connsiteY25" fmla="*/ 194472 h 435128"/>
              <a:gd name="connsiteX26" fmla="*/ 193915 w 298218"/>
              <a:gd name="connsiteY26" fmla="*/ 192328 h 435128"/>
              <a:gd name="connsiteX27" fmla="*/ 191416 w 298218"/>
              <a:gd name="connsiteY27" fmla="*/ 178964 h 435128"/>
              <a:gd name="connsiteX28" fmla="*/ 153937 w 298218"/>
              <a:gd name="connsiteY28" fmla="*/ 62384 h 435128"/>
              <a:gd name="connsiteX29" fmla="*/ 152600 w 298218"/>
              <a:gd name="connsiteY29" fmla="*/ 53483 h 435128"/>
              <a:gd name="connsiteX30" fmla="*/ 258274 w 298218"/>
              <a:gd name="connsiteY30" fmla="*/ 53483 h 435128"/>
              <a:gd name="connsiteX31" fmla="*/ 287785 w 298218"/>
              <a:gd name="connsiteY31" fmla="*/ 50566 h 435128"/>
              <a:gd name="connsiteX0" fmla="*/ 287785 w 298218"/>
              <a:gd name="connsiteY0" fmla="*/ 50566 h 435128"/>
              <a:gd name="connsiteX1" fmla="*/ 298218 w 298218"/>
              <a:gd name="connsiteY1" fmla="*/ 43171 h 435128"/>
              <a:gd name="connsiteX2" fmla="*/ 280380 w 298218"/>
              <a:gd name="connsiteY2" fmla="*/ 25333 h 435128"/>
              <a:gd name="connsiteX3" fmla="*/ 274687 w 298218"/>
              <a:gd name="connsiteY3" fmla="*/ 32655 h 435128"/>
              <a:gd name="connsiteX4" fmla="*/ 248064 w 298218"/>
              <a:gd name="connsiteY4" fmla="*/ 39695 h 435128"/>
              <a:gd name="connsiteX5" fmla="*/ 194294 w 298218"/>
              <a:gd name="connsiteY5" fmla="*/ 30550 h 435128"/>
              <a:gd name="connsiteX6" fmla="*/ 157020 w 298218"/>
              <a:gd name="connsiteY6" fmla="*/ 178 h 435128"/>
              <a:gd name="connsiteX7" fmla="*/ 135501 w 298218"/>
              <a:gd name="connsiteY7" fmla="*/ 10928 h 435128"/>
              <a:gd name="connsiteX8" fmla="*/ 132866 w 298218"/>
              <a:gd name="connsiteY8" fmla="*/ 13471 h 435128"/>
              <a:gd name="connsiteX9" fmla="*/ 121558 w 298218"/>
              <a:gd name="connsiteY9" fmla="*/ 72861 h 435128"/>
              <a:gd name="connsiteX10" fmla="*/ 150592 w 298218"/>
              <a:gd name="connsiteY10" fmla="*/ 163173 h 435128"/>
              <a:gd name="connsiteX11" fmla="*/ 100832 w 298218"/>
              <a:gd name="connsiteY11" fmla="*/ 153406 h 435128"/>
              <a:gd name="connsiteX12" fmla="*/ 55166 w 298218"/>
              <a:gd name="connsiteY12" fmla="*/ 164169 h 435128"/>
              <a:gd name="connsiteX13" fmla="*/ 28130 w 298218"/>
              <a:gd name="connsiteY13" fmla="*/ 137128 h 435128"/>
              <a:gd name="connsiteX14" fmla="*/ 0 w 298218"/>
              <a:gd name="connsiteY14" fmla="*/ 198590 h 435128"/>
              <a:gd name="connsiteX15" fmla="*/ 82455 w 298218"/>
              <a:gd name="connsiteY15" fmla="*/ 280360 h 435128"/>
              <a:gd name="connsiteX16" fmla="*/ 87511 w 298218"/>
              <a:gd name="connsiteY16" fmla="*/ 281089 h 435128"/>
              <a:gd name="connsiteX17" fmla="*/ 87511 w 298218"/>
              <a:gd name="connsiteY17" fmla="*/ 422973 h 435128"/>
              <a:gd name="connsiteX18" fmla="*/ 99665 w 298218"/>
              <a:gd name="connsiteY18" fmla="*/ 435128 h 435128"/>
              <a:gd name="connsiteX19" fmla="*/ 136128 w 298218"/>
              <a:gd name="connsiteY19" fmla="*/ 435128 h 435128"/>
              <a:gd name="connsiteX20" fmla="*/ 148282 w 298218"/>
              <a:gd name="connsiteY20" fmla="*/ 422973 h 435128"/>
              <a:gd name="connsiteX21" fmla="*/ 136128 w 298218"/>
              <a:gd name="connsiteY21" fmla="*/ 410819 h 435128"/>
              <a:gd name="connsiteX22" fmla="*/ 111820 w 298218"/>
              <a:gd name="connsiteY22" fmla="*/ 410819 h 435128"/>
              <a:gd name="connsiteX23" fmla="*/ 111820 w 298218"/>
              <a:gd name="connsiteY23" fmla="*/ 281327 h 435128"/>
              <a:gd name="connsiteX24" fmla="*/ 194469 w 298218"/>
              <a:gd name="connsiteY24" fmla="*/ 194472 h 435128"/>
              <a:gd name="connsiteX25" fmla="*/ 193915 w 298218"/>
              <a:gd name="connsiteY25" fmla="*/ 192328 h 435128"/>
              <a:gd name="connsiteX26" fmla="*/ 191416 w 298218"/>
              <a:gd name="connsiteY26" fmla="*/ 178964 h 435128"/>
              <a:gd name="connsiteX27" fmla="*/ 153937 w 298218"/>
              <a:gd name="connsiteY27" fmla="*/ 62384 h 435128"/>
              <a:gd name="connsiteX28" fmla="*/ 152600 w 298218"/>
              <a:gd name="connsiteY28" fmla="*/ 53483 h 435128"/>
              <a:gd name="connsiteX29" fmla="*/ 258274 w 298218"/>
              <a:gd name="connsiteY29" fmla="*/ 53483 h 435128"/>
              <a:gd name="connsiteX30" fmla="*/ 287785 w 298218"/>
              <a:gd name="connsiteY30" fmla="*/ 50566 h 435128"/>
              <a:gd name="connsiteX0" fmla="*/ 287785 w 298218"/>
              <a:gd name="connsiteY0" fmla="*/ 50566 h 435128"/>
              <a:gd name="connsiteX1" fmla="*/ 298218 w 298218"/>
              <a:gd name="connsiteY1" fmla="*/ 43171 h 435128"/>
              <a:gd name="connsiteX2" fmla="*/ 280380 w 298218"/>
              <a:gd name="connsiteY2" fmla="*/ 25333 h 435128"/>
              <a:gd name="connsiteX3" fmla="*/ 248064 w 298218"/>
              <a:gd name="connsiteY3" fmla="*/ 39695 h 435128"/>
              <a:gd name="connsiteX4" fmla="*/ 194294 w 298218"/>
              <a:gd name="connsiteY4" fmla="*/ 30550 h 435128"/>
              <a:gd name="connsiteX5" fmla="*/ 157020 w 298218"/>
              <a:gd name="connsiteY5" fmla="*/ 178 h 435128"/>
              <a:gd name="connsiteX6" fmla="*/ 135501 w 298218"/>
              <a:gd name="connsiteY6" fmla="*/ 10928 h 435128"/>
              <a:gd name="connsiteX7" fmla="*/ 132866 w 298218"/>
              <a:gd name="connsiteY7" fmla="*/ 13471 h 435128"/>
              <a:gd name="connsiteX8" fmla="*/ 121558 w 298218"/>
              <a:gd name="connsiteY8" fmla="*/ 72861 h 435128"/>
              <a:gd name="connsiteX9" fmla="*/ 150592 w 298218"/>
              <a:gd name="connsiteY9" fmla="*/ 163173 h 435128"/>
              <a:gd name="connsiteX10" fmla="*/ 100832 w 298218"/>
              <a:gd name="connsiteY10" fmla="*/ 153406 h 435128"/>
              <a:gd name="connsiteX11" fmla="*/ 55166 w 298218"/>
              <a:gd name="connsiteY11" fmla="*/ 164169 h 435128"/>
              <a:gd name="connsiteX12" fmla="*/ 28130 w 298218"/>
              <a:gd name="connsiteY12" fmla="*/ 137128 h 435128"/>
              <a:gd name="connsiteX13" fmla="*/ 0 w 298218"/>
              <a:gd name="connsiteY13" fmla="*/ 198590 h 435128"/>
              <a:gd name="connsiteX14" fmla="*/ 82455 w 298218"/>
              <a:gd name="connsiteY14" fmla="*/ 280360 h 435128"/>
              <a:gd name="connsiteX15" fmla="*/ 87511 w 298218"/>
              <a:gd name="connsiteY15" fmla="*/ 281089 h 435128"/>
              <a:gd name="connsiteX16" fmla="*/ 87511 w 298218"/>
              <a:gd name="connsiteY16" fmla="*/ 422973 h 435128"/>
              <a:gd name="connsiteX17" fmla="*/ 99665 w 298218"/>
              <a:gd name="connsiteY17" fmla="*/ 435128 h 435128"/>
              <a:gd name="connsiteX18" fmla="*/ 136128 w 298218"/>
              <a:gd name="connsiteY18" fmla="*/ 435128 h 435128"/>
              <a:gd name="connsiteX19" fmla="*/ 148282 w 298218"/>
              <a:gd name="connsiteY19" fmla="*/ 422973 h 435128"/>
              <a:gd name="connsiteX20" fmla="*/ 136128 w 298218"/>
              <a:gd name="connsiteY20" fmla="*/ 410819 h 435128"/>
              <a:gd name="connsiteX21" fmla="*/ 111820 w 298218"/>
              <a:gd name="connsiteY21" fmla="*/ 410819 h 435128"/>
              <a:gd name="connsiteX22" fmla="*/ 111820 w 298218"/>
              <a:gd name="connsiteY22" fmla="*/ 281327 h 435128"/>
              <a:gd name="connsiteX23" fmla="*/ 194469 w 298218"/>
              <a:gd name="connsiteY23" fmla="*/ 194472 h 435128"/>
              <a:gd name="connsiteX24" fmla="*/ 193915 w 298218"/>
              <a:gd name="connsiteY24" fmla="*/ 192328 h 435128"/>
              <a:gd name="connsiteX25" fmla="*/ 191416 w 298218"/>
              <a:gd name="connsiteY25" fmla="*/ 178964 h 435128"/>
              <a:gd name="connsiteX26" fmla="*/ 153937 w 298218"/>
              <a:gd name="connsiteY26" fmla="*/ 62384 h 435128"/>
              <a:gd name="connsiteX27" fmla="*/ 152600 w 298218"/>
              <a:gd name="connsiteY27" fmla="*/ 53483 h 435128"/>
              <a:gd name="connsiteX28" fmla="*/ 258274 w 298218"/>
              <a:gd name="connsiteY28" fmla="*/ 53483 h 435128"/>
              <a:gd name="connsiteX29" fmla="*/ 287785 w 298218"/>
              <a:gd name="connsiteY29" fmla="*/ 50566 h 435128"/>
              <a:gd name="connsiteX0" fmla="*/ 287785 w 298218"/>
              <a:gd name="connsiteY0" fmla="*/ 50566 h 435128"/>
              <a:gd name="connsiteX1" fmla="*/ 298218 w 298218"/>
              <a:gd name="connsiteY1" fmla="*/ 43171 h 435128"/>
              <a:gd name="connsiteX2" fmla="*/ 248064 w 298218"/>
              <a:gd name="connsiteY2" fmla="*/ 39695 h 435128"/>
              <a:gd name="connsiteX3" fmla="*/ 194294 w 298218"/>
              <a:gd name="connsiteY3" fmla="*/ 30550 h 435128"/>
              <a:gd name="connsiteX4" fmla="*/ 157020 w 298218"/>
              <a:gd name="connsiteY4" fmla="*/ 178 h 435128"/>
              <a:gd name="connsiteX5" fmla="*/ 135501 w 298218"/>
              <a:gd name="connsiteY5" fmla="*/ 10928 h 435128"/>
              <a:gd name="connsiteX6" fmla="*/ 132866 w 298218"/>
              <a:gd name="connsiteY6" fmla="*/ 13471 h 435128"/>
              <a:gd name="connsiteX7" fmla="*/ 121558 w 298218"/>
              <a:gd name="connsiteY7" fmla="*/ 72861 h 435128"/>
              <a:gd name="connsiteX8" fmla="*/ 150592 w 298218"/>
              <a:gd name="connsiteY8" fmla="*/ 163173 h 435128"/>
              <a:gd name="connsiteX9" fmla="*/ 100832 w 298218"/>
              <a:gd name="connsiteY9" fmla="*/ 153406 h 435128"/>
              <a:gd name="connsiteX10" fmla="*/ 55166 w 298218"/>
              <a:gd name="connsiteY10" fmla="*/ 164169 h 435128"/>
              <a:gd name="connsiteX11" fmla="*/ 28130 w 298218"/>
              <a:gd name="connsiteY11" fmla="*/ 137128 h 435128"/>
              <a:gd name="connsiteX12" fmla="*/ 0 w 298218"/>
              <a:gd name="connsiteY12" fmla="*/ 198590 h 435128"/>
              <a:gd name="connsiteX13" fmla="*/ 82455 w 298218"/>
              <a:gd name="connsiteY13" fmla="*/ 280360 h 435128"/>
              <a:gd name="connsiteX14" fmla="*/ 87511 w 298218"/>
              <a:gd name="connsiteY14" fmla="*/ 281089 h 435128"/>
              <a:gd name="connsiteX15" fmla="*/ 87511 w 298218"/>
              <a:gd name="connsiteY15" fmla="*/ 422973 h 435128"/>
              <a:gd name="connsiteX16" fmla="*/ 99665 w 298218"/>
              <a:gd name="connsiteY16" fmla="*/ 435128 h 435128"/>
              <a:gd name="connsiteX17" fmla="*/ 136128 w 298218"/>
              <a:gd name="connsiteY17" fmla="*/ 435128 h 435128"/>
              <a:gd name="connsiteX18" fmla="*/ 148282 w 298218"/>
              <a:gd name="connsiteY18" fmla="*/ 422973 h 435128"/>
              <a:gd name="connsiteX19" fmla="*/ 136128 w 298218"/>
              <a:gd name="connsiteY19" fmla="*/ 410819 h 435128"/>
              <a:gd name="connsiteX20" fmla="*/ 111820 w 298218"/>
              <a:gd name="connsiteY20" fmla="*/ 410819 h 435128"/>
              <a:gd name="connsiteX21" fmla="*/ 111820 w 298218"/>
              <a:gd name="connsiteY21" fmla="*/ 281327 h 435128"/>
              <a:gd name="connsiteX22" fmla="*/ 194469 w 298218"/>
              <a:gd name="connsiteY22" fmla="*/ 194472 h 435128"/>
              <a:gd name="connsiteX23" fmla="*/ 193915 w 298218"/>
              <a:gd name="connsiteY23" fmla="*/ 192328 h 435128"/>
              <a:gd name="connsiteX24" fmla="*/ 191416 w 298218"/>
              <a:gd name="connsiteY24" fmla="*/ 178964 h 435128"/>
              <a:gd name="connsiteX25" fmla="*/ 153937 w 298218"/>
              <a:gd name="connsiteY25" fmla="*/ 62384 h 435128"/>
              <a:gd name="connsiteX26" fmla="*/ 152600 w 298218"/>
              <a:gd name="connsiteY26" fmla="*/ 53483 h 435128"/>
              <a:gd name="connsiteX27" fmla="*/ 258274 w 298218"/>
              <a:gd name="connsiteY27" fmla="*/ 53483 h 435128"/>
              <a:gd name="connsiteX28" fmla="*/ 287785 w 298218"/>
              <a:gd name="connsiteY28" fmla="*/ 50566 h 4351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298218" h="435128">
                <a:moveTo>
                  <a:pt x="287785" y="50566"/>
                </a:moveTo>
                <a:cubicBezTo>
                  <a:pt x="291657" y="48711"/>
                  <a:pt x="295186" y="46210"/>
                  <a:pt x="298218" y="43171"/>
                </a:cubicBezTo>
                <a:cubicBezTo>
                  <a:pt x="291598" y="41359"/>
                  <a:pt x="265385" y="41799"/>
                  <a:pt x="248064" y="39695"/>
                </a:cubicBezTo>
                <a:cubicBezTo>
                  <a:pt x="230403" y="35265"/>
                  <a:pt x="212426" y="32207"/>
                  <a:pt x="194294" y="30550"/>
                </a:cubicBezTo>
                <a:cubicBezTo>
                  <a:pt x="192388" y="11870"/>
                  <a:pt x="175700" y="-1728"/>
                  <a:pt x="157020" y="178"/>
                </a:cubicBezTo>
                <a:cubicBezTo>
                  <a:pt x="148777" y="1019"/>
                  <a:pt x="141125" y="4842"/>
                  <a:pt x="135501" y="10928"/>
                </a:cubicBezTo>
                <a:cubicBezTo>
                  <a:pt x="134534" y="11679"/>
                  <a:pt x="133651" y="12531"/>
                  <a:pt x="132866" y="13471"/>
                </a:cubicBezTo>
                <a:cubicBezTo>
                  <a:pt x="119275" y="30072"/>
                  <a:pt x="115019" y="52427"/>
                  <a:pt x="121558" y="72861"/>
                </a:cubicBezTo>
                <a:lnTo>
                  <a:pt x="150592" y="163173"/>
                </a:lnTo>
                <a:cubicBezTo>
                  <a:pt x="134744" y="156895"/>
                  <a:pt x="117877" y="153584"/>
                  <a:pt x="100832" y="153406"/>
                </a:cubicBezTo>
                <a:cubicBezTo>
                  <a:pt x="84962" y="153234"/>
                  <a:pt x="69289" y="156928"/>
                  <a:pt x="55166" y="164169"/>
                </a:cubicBezTo>
                <a:lnTo>
                  <a:pt x="28130" y="137128"/>
                </a:lnTo>
                <a:cubicBezTo>
                  <a:pt x="10269" y="152556"/>
                  <a:pt x="2" y="174989"/>
                  <a:pt x="0" y="198590"/>
                </a:cubicBezTo>
                <a:cubicBezTo>
                  <a:pt x="241" y="243918"/>
                  <a:pt x="37127" y="280497"/>
                  <a:pt x="82455" y="280360"/>
                </a:cubicBezTo>
                <a:cubicBezTo>
                  <a:pt x="84117" y="280656"/>
                  <a:pt x="85809" y="280875"/>
                  <a:pt x="87511" y="281089"/>
                </a:cubicBezTo>
                <a:lnTo>
                  <a:pt x="87511" y="422973"/>
                </a:lnTo>
                <a:cubicBezTo>
                  <a:pt x="87511" y="429686"/>
                  <a:pt x="92953" y="435128"/>
                  <a:pt x="99665" y="435128"/>
                </a:cubicBezTo>
                <a:lnTo>
                  <a:pt x="136128" y="435128"/>
                </a:lnTo>
                <a:cubicBezTo>
                  <a:pt x="142841" y="435128"/>
                  <a:pt x="148282" y="429686"/>
                  <a:pt x="148282" y="422973"/>
                </a:cubicBezTo>
                <a:cubicBezTo>
                  <a:pt x="148282" y="416261"/>
                  <a:pt x="142841" y="410819"/>
                  <a:pt x="136128" y="410819"/>
                </a:cubicBezTo>
                <a:lnTo>
                  <a:pt x="111820" y="410819"/>
                </a:lnTo>
                <a:lnTo>
                  <a:pt x="111820" y="281327"/>
                </a:lnTo>
                <a:cubicBezTo>
                  <a:pt x="154360" y="276465"/>
                  <a:pt x="194469" y="243722"/>
                  <a:pt x="194469" y="194472"/>
                </a:cubicBezTo>
                <a:cubicBezTo>
                  <a:pt x="194433" y="193727"/>
                  <a:pt x="194245" y="192997"/>
                  <a:pt x="193915" y="192328"/>
                </a:cubicBezTo>
                <a:cubicBezTo>
                  <a:pt x="193647" y="187786"/>
                  <a:pt x="192807" y="183296"/>
                  <a:pt x="191416" y="178964"/>
                </a:cubicBezTo>
                <a:lnTo>
                  <a:pt x="153937" y="62384"/>
                </a:lnTo>
                <a:cubicBezTo>
                  <a:pt x="153023" y="59506"/>
                  <a:pt x="152572" y="56502"/>
                  <a:pt x="152600" y="53483"/>
                </a:cubicBezTo>
                <a:lnTo>
                  <a:pt x="258274" y="53483"/>
                </a:lnTo>
                <a:cubicBezTo>
                  <a:pt x="280805" y="52997"/>
                  <a:pt x="281128" y="52285"/>
                  <a:pt x="287785" y="50566"/>
                </a:cubicBezTo>
                <a:close/>
              </a:path>
            </a:pathLst>
          </a:custGeom>
          <a:solidFill>
            <a:srgbClr val="000000"/>
          </a:solidFill>
          <a:ln w="4862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fr-BE"/>
          </a:p>
        </p:txBody>
      </p:sp>
      <p:sp>
        <p:nvSpPr>
          <p:cNvPr id="122" name="Graphique 35" descr="Cigogne bébé avec un remplissage uni">
            <a:extLst>
              <a:ext uri="{FF2B5EF4-FFF2-40B4-BE49-F238E27FC236}">
                <a16:creationId xmlns:a16="http://schemas.microsoft.com/office/drawing/2014/main" id="{2638D90C-61B1-4764-98FB-BE61B4D3604C}"/>
              </a:ext>
            </a:extLst>
          </p:cNvPr>
          <p:cNvSpPr/>
          <p:nvPr/>
        </p:nvSpPr>
        <p:spPr>
          <a:xfrm>
            <a:off x="3942991" y="2594862"/>
            <a:ext cx="224231" cy="316230"/>
          </a:xfrm>
          <a:custGeom>
            <a:avLst/>
            <a:gdLst>
              <a:gd name="connsiteX0" fmla="*/ 287785 w 340320"/>
              <a:gd name="connsiteY0" fmla="*/ 50566 h 435127"/>
              <a:gd name="connsiteX1" fmla="*/ 298218 w 340320"/>
              <a:gd name="connsiteY1" fmla="*/ 43171 h 435127"/>
              <a:gd name="connsiteX2" fmla="*/ 308729 w 340320"/>
              <a:gd name="connsiteY2" fmla="*/ 14813 h 435127"/>
              <a:gd name="connsiteX3" fmla="*/ 280380 w 340320"/>
              <a:gd name="connsiteY3" fmla="*/ 25333 h 435127"/>
              <a:gd name="connsiteX4" fmla="*/ 274687 w 340320"/>
              <a:gd name="connsiteY4" fmla="*/ 32655 h 435127"/>
              <a:gd name="connsiteX5" fmla="*/ 268989 w 340320"/>
              <a:gd name="connsiteY5" fmla="*/ 25333 h 435127"/>
              <a:gd name="connsiteX6" fmla="*/ 240626 w 340320"/>
              <a:gd name="connsiteY6" fmla="*/ 14822 h 435127"/>
              <a:gd name="connsiteX7" fmla="*/ 248064 w 340320"/>
              <a:gd name="connsiteY7" fmla="*/ 39695 h 435127"/>
              <a:gd name="connsiteX8" fmla="*/ 194294 w 340320"/>
              <a:gd name="connsiteY8" fmla="*/ 30550 h 435127"/>
              <a:gd name="connsiteX9" fmla="*/ 157020 w 340320"/>
              <a:gd name="connsiteY9" fmla="*/ 178 h 435127"/>
              <a:gd name="connsiteX10" fmla="*/ 135501 w 340320"/>
              <a:gd name="connsiteY10" fmla="*/ 10928 h 435127"/>
              <a:gd name="connsiteX11" fmla="*/ 132866 w 340320"/>
              <a:gd name="connsiteY11" fmla="*/ 13471 h 435127"/>
              <a:gd name="connsiteX12" fmla="*/ 121558 w 340320"/>
              <a:gd name="connsiteY12" fmla="*/ 72861 h 435127"/>
              <a:gd name="connsiteX13" fmla="*/ 150592 w 340320"/>
              <a:gd name="connsiteY13" fmla="*/ 163173 h 435127"/>
              <a:gd name="connsiteX14" fmla="*/ 100832 w 340320"/>
              <a:gd name="connsiteY14" fmla="*/ 153406 h 435127"/>
              <a:gd name="connsiteX15" fmla="*/ 55166 w 340320"/>
              <a:gd name="connsiteY15" fmla="*/ 164169 h 435127"/>
              <a:gd name="connsiteX16" fmla="*/ 28130 w 340320"/>
              <a:gd name="connsiteY16" fmla="*/ 137128 h 435127"/>
              <a:gd name="connsiteX17" fmla="*/ 0 w 340320"/>
              <a:gd name="connsiteY17" fmla="*/ 198590 h 435127"/>
              <a:gd name="connsiteX18" fmla="*/ 82455 w 340320"/>
              <a:gd name="connsiteY18" fmla="*/ 280360 h 435127"/>
              <a:gd name="connsiteX19" fmla="*/ 87511 w 340320"/>
              <a:gd name="connsiteY19" fmla="*/ 281089 h 435127"/>
              <a:gd name="connsiteX20" fmla="*/ 87511 w 340320"/>
              <a:gd name="connsiteY20" fmla="*/ 422973 h 435127"/>
              <a:gd name="connsiteX21" fmla="*/ 99665 w 340320"/>
              <a:gd name="connsiteY21" fmla="*/ 435128 h 435127"/>
              <a:gd name="connsiteX22" fmla="*/ 136128 w 340320"/>
              <a:gd name="connsiteY22" fmla="*/ 435128 h 435127"/>
              <a:gd name="connsiteX23" fmla="*/ 148282 w 340320"/>
              <a:gd name="connsiteY23" fmla="*/ 422973 h 435127"/>
              <a:gd name="connsiteX24" fmla="*/ 136128 w 340320"/>
              <a:gd name="connsiteY24" fmla="*/ 410819 h 435127"/>
              <a:gd name="connsiteX25" fmla="*/ 111820 w 340320"/>
              <a:gd name="connsiteY25" fmla="*/ 410819 h 435127"/>
              <a:gd name="connsiteX26" fmla="*/ 111820 w 340320"/>
              <a:gd name="connsiteY26" fmla="*/ 281327 h 435127"/>
              <a:gd name="connsiteX27" fmla="*/ 194469 w 340320"/>
              <a:gd name="connsiteY27" fmla="*/ 194472 h 435127"/>
              <a:gd name="connsiteX28" fmla="*/ 193915 w 340320"/>
              <a:gd name="connsiteY28" fmla="*/ 192328 h 435127"/>
              <a:gd name="connsiteX29" fmla="*/ 191416 w 340320"/>
              <a:gd name="connsiteY29" fmla="*/ 178964 h 435127"/>
              <a:gd name="connsiteX30" fmla="*/ 153937 w 340320"/>
              <a:gd name="connsiteY30" fmla="*/ 62384 h 435127"/>
              <a:gd name="connsiteX31" fmla="*/ 152600 w 340320"/>
              <a:gd name="connsiteY31" fmla="*/ 53483 h 435127"/>
              <a:gd name="connsiteX32" fmla="*/ 258274 w 340320"/>
              <a:gd name="connsiteY32" fmla="*/ 53483 h 435127"/>
              <a:gd name="connsiteX33" fmla="*/ 209054 w 340320"/>
              <a:gd name="connsiteY33" fmla="*/ 161000 h 435127"/>
              <a:gd name="connsiteX34" fmla="*/ 274687 w 340320"/>
              <a:gd name="connsiteY34" fmla="*/ 226633 h 435127"/>
              <a:gd name="connsiteX35" fmla="*/ 340320 w 340320"/>
              <a:gd name="connsiteY35" fmla="*/ 161000 h 435127"/>
              <a:gd name="connsiteX36" fmla="*/ 287785 w 340320"/>
              <a:gd name="connsiteY36" fmla="*/ 50566 h 435127"/>
              <a:gd name="connsiteX37" fmla="*/ 274658 w 340320"/>
              <a:gd name="connsiteY37" fmla="*/ 150897 h 435127"/>
              <a:gd name="connsiteX38" fmla="*/ 243664 w 340320"/>
              <a:gd name="connsiteY38" fmla="*/ 119903 h 435127"/>
              <a:gd name="connsiteX39" fmla="*/ 274658 w 340320"/>
              <a:gd name="connsiteY39" fmla="*/ 65068 h 435127"/>
              <a:gd name="connsiteX40" fmla="*/ 305651 w 340320"/>
              <a:gd name="connsiteY40" fmla="*/ 119903 h 435127"/>
              <a:gd name="connsiteX41" fmla="*/ 274687 w 340320"/>
              <a:gd name="connsiteY41" fmla="*/ 150907 h 435127"/>
              <a:gd name="connsiteX0" fmla="*/ 287785 w 308893"/>
              <a:gd name="connsiteY0" fmla="*/ 50566 h 435128"/>
              <a:gd name="connsiteX1" fmla="*/ 298218 w 308893"/>
              <a:gd name="connsiteY1" fmla="*/ 43171 h 435128"/>
              <a:gd name="connsiteX2" fmla="*/ 308729 w 308893"/>
              <a:gd name="connsiteY2" fmla="*/ 14813 h 435128"/>
              <a:gd name="connsiteX3" fmla="*/ 280380 w 308893"/>
              <a:gd name="connsiteY3" fmla="*/ 25333 h 435128"/>
              <a:gd name="connsiteX4" fmla="*/ 274687 w 308893"/>
              <a:gd name="connsiteY4" fmla="*/ 32655 h 435128"/>
              <a:gd name="connsiteX5" fmla="*/ 268989 w 308893"/>
              <a:gd name="connsiteY5" fmla="*/ 25333 h 435128"/>
              <a:gd name="connsiteX6" fmla="*/ 240626 w 308893"/>
              <a:gd name="connsiteY6" fmla="*/ 14822 h 435128"/>
              <a:gd name="connsiteX7" fmla="*/ 248064 w 308893"/>
              <a:gd name="connsiteY7" fmla="*/ 39695 h 435128"/>
              <a:gd name="connsiteX8" fmla="*/ 194294 w 308893"/>
              <a:gd name="connsiteY8" fmla="*/ 30550 h 435128"/>
              <a:gd name="connsiteX9" fmla="*/ 157020 w 308893"/>
              <a:gd name="connsiteY9" fmla="*/ 178 h 435128"/>
              <a:gd name="connsiteX10" fmla="*/ 135501 w 308893"/>
              <a:gd name="connsiteY10" fmla="*/ 10928 h 435128"/>
              <a:gd name="connsiteX11" fmla="*/ 132866 w 308893"/>
              <a:gd name="connsiteY11" fmla="*/ 13471 h 435128"/>
              <a:gd name="connsiteX12" fmla="*/ 121558 w 308893"/>
              <a:gd name="connsiteY12" fmla="*/ 72861 h 435128"/>
              <a:gd name="connsiteX13" fmla="*/ 150592 w 308893"/>
              <a:gd name="connsiteY13" fmla="*/ 163173 h 435128"/>
              <a:gd name="connsiteX14" fmla="*/ 100832 w 308893"/>
              <a:gd name="connsiteY14" fmla="*/ 153406 h 435128"/>
              <a:gd name="connsiteX15" fmla="*/ 55166 w 308893"/>
              <a:gd name="connsiteY15" fmla="*/ 164169 h 435128"/>
              <a:gd name="connsiteX16" fmla="*/ 28130 w 308893"/>
              <a:gd name="connsiteY16" fmla="*/ 137128 h 435128"/>
              <a:gd name="connsiteX17" fmla="*/ 0 w 308893"/>
              <a:gd name="connsiteY17" fmla="*/ 198590 h 435128"/>
              <a:gd name="connsiteX18" fmla="*/ 82455 w 308893"/>
              <a:gd name="connsiteY18" fmla="*/ 280360 h 435128"/>
              <a:gd name="connsiteX19" fmla="*/ 87511 w 308893"/>
              <a:gd name="connsiteY19" fmla="*/ 281089 h 435128"/>
              <a:gd name="connsiteX20" fmla="*/ 87511 w 308893"/>
              <a:gd name="connsiteY20" fmla="*/ 422973 h 435128"/>
              <a:gd name="connsiteX21" fmla="*/ 99665 w 308893"/>
              <a:gd name="connsiteY21" fmla="*/ 435128 h 435128"/>
              <a:gd name="connsiteX22" fmla="*/ 136128 w 308893"/>
              <a:gd name="connsiteY22" fmla="*/ 435128 h 435128"/>
              <a:gd name="connsiteX23" fmla="*/ 148282 w 308893"/>
              <a:gd name="connsiteY23" fmla="*/ 422973 h 435128"/>
              <a:gd name="connsiteX24" fmla="*/ 136128 w 308893"/>
              <a:gd name="connsiteY24" fmla="*/ 410819 h 435128"/>
              <a:gd name="connsiteX25" fmla="*/ 111820 w 308893"/>
              <a:gd name="connsiteY25" fmla="*/ 410819 h 435128"/>
              <a:gd name="connsiteX26" fmla="*/ 111820 w 308893"/>
              <a:gd name="connsiteY26" fmla="*/ 281327 h 435128"/>
              <a:gd name="connsiteX27" fmla="*/ 194469 w 308893"/>
              <a:gd name="connsiteY27" fmla="*/ 194472 h 435128"/>
              <a:gd name="connsiteX28" fmla="*/ 193915 w 308893"/>
              <a:gd name="connsiteY28" fmla="*/ 192328 h 435128"/>
              <a:gd name="connsiteX29" fmla="*/ 191416 w 308893"/>
              <a:gd name="connsiteY29" fmla="*/ 178964 h 435128"/>
              <a:gd name="connsiteX30" fmla="*/ 153937 w 308893"/>
              <a:gd name="connsiteY30" fmla="*/ 62384 h 435128"/>
              <a:gd name="connsiteX31" fmla="*/ 152600 w 308893"/>
              <a:gd name="connsiteY31" fmla="*/ 53483 h 435128"/>
              <a:gd name="connsiteX32" fmla="*/ 258274 w 308893"/>
              <a:gd name="connsiteY32" fmla="*/ 53483 h 435128"/>
              <a:gd name="connsiteX33" fmla="*/ 209054 w 308893"/>
              <a:gd name="connsiteY33" fmla="*/ 161000 h 435128"/>
              <a:gd name="connsiteX34" fmla="*/ 274687 w 308893"/>
              <a:gd name="connsiteY34" fmla="*/ 226633 h 435128"/>
              <a:gd name="connsiteX35" fmla="*/ 287785 w 308893"/>
              <a:gd name="connsiteY35" fmla="*/ 50566 h 435128"/>
              <a:gd name="connsiteX36" fmla="*/ 274658 w 308893"/>
              <a:gd name="connsiteY36" fmla="*/ 150897 h 435128"/>
              <a:gd name="connsiteX37" fmla="*/ 243664 w 308893"/>
              <a:gd name="connsiteY37" fmla="*/ 119903 h 435128"/>
              <a:gd name="connsiteX38" fmla="*/ 274658 w 308893"/>
              <a:gd name="connsiteY38" fmla="*/ 65068 h 435128"/>
              <a:gd name="connsiteX39" fmla="*/ 305651 w 308893"/>
              <a:gd name="connsiteY39" fmla="*/ 119903 h 435128"/>
              <a:gd name="connsiteX40" fmla="*/ 274687 w 308893"/>
              <a:gd name="connsiteY40" fmla="*/ 150907 h 435128"/>
              <a:gd name="connsiteX41" fmla="*/ 274658 w 308893"/>
              <a:gd name="connsiteY41" fmla="*/ 150897 h 435128"/>
              <a:gd name="connsiteX0" fmla="*/ 287785 w 308893"/>
              <a:gd name="connsiteY0" fmla="*/ 50566 h 435128"/>
              <a:gd name="connsiteX1" fmla="*/ 298218 w 308893"/>
              <a:gd name="connsiteY1" fmla="*/ 43171 h 435128"/>
              <a:gd name="connsiteX2" fmla="*/ 308729 w 308893"/>
              <a:gd name="connsiteY2" fmla="*/ 14813 h 435128"/>
              <a:gd name="connsiteX3" fmla="*/ 280380 w 308893"/>
              <a:gd name="connsiteY3" fmla="*/ 25333 h 435128"/>
              <a:gd name="connsiteX4" fmla="*/ 274687 w 308893"/>
              <a:gd name="connsiteY4" fmla="*/ 32655 h 435128"/>
              <a:gd name="connsiteX5" fmla="*/ 268989 w 308893"/>
              <a:gd name="connsiteY5" fmla="*/ 25333 h 435128"/>
              <a:gd name="connsiteX6" fmla="*/ 240626 w 308893"/>
              <a:gd name="connsiteY6" fmla="*/ 14822 h 435128"/>
              <a:gd name="connsiteX7" fmla="*/ 248064 w 308893"/>
              <a:gd name="connsiteY7" fmla="*/ 39695 h 435128"/>
              <a:gd name="connsiteX8" fmla="*/ 194294 w 308893"/>
              <a:gd name="connsiteY8" fmla="*/ 30550 h 435128"/>
              <a:gd name="connsiteX9" fmla="*/ 157020 w 308893"/>
              <a:gd name="connsiteY9" fmla="*/ 178 h 435128"/>
              <a:gd name="connsiteX10" fmla="*/ 135501 w 308893"/>
              <a:gd name="connsiteY10" fmla="*/ 10928 h 435128"/>
              <a:gd name="connsiteX11" fmla="*/ 132866 w 308893"/>
              <a:gd name="connsiteY11" fmla="*/ 13471 h 435128"/>
              <a:gd name="connsiteX12" fmla="*/ 121558 w 308893"/>
              <a:gd name="connsiteY12" fmla="*/ 72861 h 435128"/>
              <a:gd name="connsiteX13" fmla="*/ 150592 w 308893"/>
              <a:gd name="connsiteY13" fmla="*/ 163173 h 435128"/>
              <a:gd name="connsiteX14" fmla="*/ 100832 w 308893"/>
              <a:gd name="connsiteY14" fmla="*/ 153406 h 435128"/>
              <a:gd name="connsiteX15" fmla="*/ 55166 w 308893"/>
              <a:gd name="connsiteY15" fmla="*/ 164169 h 435128"/>
              <a:gd name="connsiteX16" fmla="*/ 28130 w 308893"/>
              <a:gd name="connsiteY16" fmla="*/ 137128 h 435128"/>
              <a:gd name="connsiteX17" fmla="*/ 0 w 308893"/>
              <a:gd name="connsiteY17" fmla="*/ 198590 h 435128"/>
              <a:gd name="connsiteX18" fmla="*/ 82455 w 308893"/>
              <a:gd name="connsiteY18" fmla="*/ 280360 h 435128"/>
              <a:gd name="connsiteX19" fmla="*/ 87511 w 308893"/>
              <a:gd name="connsiteY19" fmla="*/ 281089 h 435128"/>
              <a:gd name="connsiteX20" fmla="*/ 87511 w 308893"/>
              <a:gd name="connsiteY20" fmla="*/ 422973 h 435128"/>
              <a:gd name="connsiteX21" fmla="*/ 99665 w 308893"/>
              <a:gd name="connsiteY21" fmla="*/ 435128 h 435128"/>
              <a:gd name="connsiteX22" fmla="*/ 136128 w 308893"/>
              <a:gd name="connsiteY22" fmla="*/ 435128 h 435128"/>
              <a:gd name="connsiteX23" fmla="*/ 148282 w 308893"/>
              <a:gd name="connsiteY23" fmla="*/ 422973 h 435128"/>
              <a:gd name="connsiteX24" fmla="*/ 136128 w 308893"/>
              <a:gd name="connsiteY24" fmla="*/ 410819 h 435128"/>
              <a:gd name="connsiteX25" fmla="*/ 111820 w 308893"/>
              <a:gd name="connsiteY25" fmla="*/ 410819 h 435128"/>
              <a:gd name="connsiteX26" fmla="*/ 111820 w 308893"/>
              <a:gd name="connsiteY26" fmla="*/ 281327 h 435128"/>
              <a:gd name="connsiteX27" fmla="*/ 194469 w 308893"/>
              <a:gd name="connsiteY27" fmla="*/ 194472 h 435128"/>
              <a:gd name="connsiteX28" fmla="*/ 193915 w 308893"/>
              <a:gd name="connsiteY28" fmla="*/ 192328 h 435128"/>
              <a:gd name="connsiteX29" fmla="*/ 191416 w 308893"/>
              <a:gd name="connsiteY29" fmla="*/ 178964 h 435128"/>
              <a:gd name="connsiteX30" fmla="*/ 153937 w 308893"/>
              <a:gd name="connsiteY30" fmla="*/ 62384 h 435128"/>
              <a:gd name="connsiteX31" fmla="*/ 152600 w 308893"/>
              <a:gd name="connsiteY31" fmla="*/ 53483 h 435128"/>
              <a:gd name="connsiteX32" fmla="*/ 258274 w 308893"/>
              <a:gd name="connsiteY32" fmla="*/ 53483 h 435128"/>
              <a:gd name="connsiteX33" fmla="*/ 209054 w 308893"/>
              <a:gd name="connsiteY33" fmla="*/ 161000 h 435128"/>
              <a:gd name="connsiteX34" fmla="*/ 287785 w 308893"/>
              <a:gd name="connsiteY34" fmla="*/ 50566 h 435128"/>
              <a:gd name="connsiteX35" fmla="*/ 274658 w 308893"/>
              <a:gd name="connsiteY35" fmla="*/ 150897 h 435128"/>
              <a:gd name="connsiteX36" fmla="*/ 243664 w 308893"/>
              <a:gd name="connsiteY36" fmla="*/ 119903 h 435128"/>
              <a:gd name="connsiteX37" fmla="*/ 274658 w 308893"/>
              <a:gd name="connsiteY37" fmla="*/ 65068 h 435128"/>
              <a:gd name="connsiteX38" fmla="*/ 305651 w 308893"/>
              <a:gd name="connsiteY38" fmla="*/ 119903 h 435128"/>
              <a:gd name="connsiteX39" fmla="*/ 274687 w 308893"/>
              <a:gd name="connsiteY39" fmla="*/ 150907 h 435128"/>
              <a:gd name="connsiteX40" fmla="*/ 274658 w 308893"/>
              <a:gd name="connsiteY40" fmla="*/ 150897 h 435128"/>
              <a:gd name="connsiteX0" fmla="*/ 287785 w 308893"/>
              <a:gd name="connsiteY0" fmla="*/ 50566 h 435128"/>
              <a:gd name="connsiteX1" fmla="*/ 298218 w 308893"/>
              <a:gd name="connsiteY1" fmla="*/ 43171 h 435128"/>
              <a:gd name="connsiteX2" fmla="*/ 308729 w 308893"/>
              <a:gd name="connsiteY2" fmla="*/ 14813 h 435128"/>
              <a:gd name="connsiteX3" fmla="*/ 280380 w 308893"/>
              <a:gd name="connsiteY3" fmla="*/ 25333 h 435128"/>
              <a:gd name="connsiteX4" fmla="*/ 274687 w 308893"/>
              <a:gd name="connsiteY4" fmla="*/ 32655 h 435128"/>
              <a:gd name="connsiteX5" fmla="*/ 268989 w 308893"/>
              <a:gd name="connsiteY5" fmla="*/ 25333 h 435128"/>
              <a:gd name="connsiteX6" fmla="*/ 240626 w 308893"/>
              <a:gd name="connsiteY6" fmla="*/ 14822 h 435128"/>
              <a:gd name="connsiteX7" fmla="*/ 248064 w 308893"/>
              <a:gd name="connsiteY7" fmla="*/ 39695 h 435128"/>
              <a:gd name="connsiteX8" fmla="*/ 194294 w 308893"/>
              <a:gd name="connsiteY8" fmla="*/ 30550 h 435128"/>
              <a:gd name="connsiteX9" fmla="*/ 157020 w 308893"/>
              <a:gd name="connsiteY9" fmla="*/ 178 h 435128"/>
              <a:gd name="connsiteX10" fmla="*/ 135501 w 308893"/>
              <a:gd name="connsiteY10" fmla="*/ 10928 h 435128"/>
              <a:gd name="connsiteX11" fmla="*/ 132866 w 308893"/>
              <a:gd name="connsiteY11" fmla="*/ 13471 h 435128"/>
              <a:gd name="connsiteX12" fmla="*/ 121558 w 308893"/>
              <a:gd name="connsiteY12" fmla="*/ 72861 h 435128"/>
              <a:gd name="connsiteX13" fmla="*/ 150592 w 308893"/>
              <a:gd name="connsiteY13" fmla="*/ 163173 h 435128"/>
              <a:gd name="connsiteX14" fmla="*/ 100832 w 308893"/>
              <a:gd name="connsiteY14" fmla="*/ 153406 h 435128"/>
              <a:gd name="connsiteX15" fmla="*/ 55166 w 308893"/>
              <a:gd name="connsiteY15" fmla="*/ 164169 h 435128"/>
              <a:gd name="connsiteX16" fmla="*/ 28130 w 308893"/>
              <a:gd name="connsiteY16" fmla="*/ 137128 h 435128"/>
              <a:gd name="connsiteX17" fmla="*/ 0 w 308893"/>
              <a:gd name="connsiteY17" fmla="*/ 198590 h 435128"/>
              <a:gd name="connsiteX18" fmla="*/ 82455 w 308893"/>
              <a:gd name="connsiteY18" fmla="*/ 280360 h 435128"/>
              <a:gd name="connsiteX19" fmla="*/ 87511 w 308893"/>
              <a:gd name="connsiteY19" fmla="*/ 281089 h 435128"/>
              <a:gd name="connsiteX20" fmla="*/ 87511 w 308893"/>
              <a:gd name="connsiteY20" fmla="*/ 422973 h 435128"/>
              <a:gd name="connsiteX21" fmla="*/ 99665 w 308893"/>
              <a:gd name="connsiteY21" fmla="*/ 435128 h 435128"/>
              <a:gd name="connsiteX22" fmla="*/ 136128 w 308893"/>
              <a:gd name="connsiteY22" fmla="*/ 435128 h 435128"/>
              <a:gd name="connsiteX23" fmla="*/ 148282 w 308893"/>
              <a:gd name="connsiteY23" fmla="*/ 422973 h 435128"/>
              <a:gd name="connsiteX24" fmla="*/ 136128 w 308893"/>
              <a:gd name="connsiteY24" fmla="*/ 410819 h 435128"/>
              <a:gd name="connsiteX25" fmla="*/ 111820 w 308893"/>
              <a:gd name="connsiteY25" fmla="*/ 410819 h 435128"/>
              <a:gd name="connsiteX26" fmla="*/ 111820 w 308893"/>
              <a:gd name="connsiteY26" fmla="*/ 281327 h 435128"/>
              <a:gd name="connsiteX27" fmla="*/ 194469 w 308893"/>
              <a:gd name="connsiteY27" fmla="*/ 194472 h 435128"/>
              <a:gd name="connsiteX28" fmla="*/ 193915 w 308893"/>
              <a:gd name="connsiteY28" fmla="*/ 192328 h 435128"/>
              <a:gd name="connsiteX29" fmla="*/ 191416 w 308893"/>
              <a:gd name="connsiteY29" fmla="*/ 178964 h 435128"/>
              <a:gd name="connsiteX30" fmla="*/ 153937 w 308893"/>
              <a:gd name="connsiteY30" fmla="*/ 62384 h 435128"/>
              <a:gd name="connsiteX31" fmla="*/ 152600 w 308893"/>
              <a:gd name="connsiteY31" fmla="*/ 53483 h 435128"/>
              <a:gd name="connsiteX32" fmla="*/ 258274 w 308893"/>
              <a:gd name="connsiteY32" fmla="*/ 53483 h 435128"/>
              <a:gd name="connsiteX33" fmla="*/ 287785 w 308893"/>
              <a:gd name="connsiteY33" fmla="*/ 50566 h 435128"/>
              <a:gd name="connsiteX34" fmla="*/ 274658 w 308893"/>
              <a:gd name="connsiteY34" fmla="*/ 150897 h 435128"/>
              <a:gd name="connsiteX35" fmla="*/ 243664 w 308893"/>
              <a:gd name="connsiteY35" fmla="*/ 119903 h 435128"/>
              <a:gd name="connsiteX36" fmla="*/ 274658 w 308893"/>
              <a:gd name="connsiteY36" fmla="*/ 65068 h 435128"/>
              <a:gd name="connsiteX37" fmla="*/ 305651 w 308893"/>
              <a:gd name="connsiteY37" fmla="*/ 119903 h 435128"/>
              <a:gd name="connsiteX38" fmla="*/ 274687 w 308893"/>
              <a:gd name="connsiteY38" fmla="*/ 150907 h 435128"/>
              <a:gd name="connsiteX39" fmla="*/ 274658 w 308893"/>
              <a:gd name="connsiteY39" fmla="*/ 150897 h 435128"/>
              <a:gd name="connsiteX0" fmla="*/ 287785 w 308893"/>
              <a:gd name="connsiteY0" fmla="*/ 50566 h 435128"/>
              <a:gd name="connsiteX1" fmla="*/ 298218 w 308893"/>
              <a:gd name="connsiteY1" fmla="*/ 43171 h 435128"/>
              <a:gd name="connsiteX2" fmla="*/ 308729 w 308893"/>
              <a:gd name="connsiteY2" fmla="*/ 14813 h 435128"/>
              <a:gd name="connsiteX3" fmla="*/ 280380 w 308893"/>
              <a:gd name="connsiteY3" fmla="*/ 25333 h 435128"/>
              <a:gd name="connsiteX4" fmla="*/ 274687 w 308893"/>
              <a:gd name="connsiteY4" fmla="*/ 32655 h 435128"/>
              <a:gd name="connsiteX5" fmla="*/ 268989 w 308893"/>
              <a:gd name="connsiteY5" fmla="*/ 25333 h 435128"/>
              <a:gd name="connsiteX6" fmla="*/ 240626 w 308893"/>
              <a:gd name="connsiteY6" fmla="*/ 14822 h 435128"/>
              <a:gd name="connsiteX7" fmla="*/ 248064 w 308893"/>
              <a:gd name="connsiteY7" fmla="*/ 39695 h 435128"/>
              <a:gd name="connsiteX8" fmla="*/ 194294 w 308893"/>
              <a:gd name="connsiteY8" fmla="*/ 30550 h 435128"/>
              <a:gd name="connsiteX9" fmla="*/ 157020 w 308893"/>
              <a:gd name="connsiteY9" fmla="*/ 178 h 435128"/>
              <a:gd name="connsiteX10" fmla="*/ 135501 w 308893"/>
              <a:gd name="connsiteY10" fmla="*/ 10928 h 435128"/>
              <a:gd name="connsiteX11" fmla="*/ 132866 w 308893"/>
              <a:gd name="connsiteY11" fmla="*/ 13471 h 435128"/>
              <a:gd name="connsiteX12" fmla="*/ 121558 w 308893"/>
              <a:gd name="connsiteY12" fmla="*/ 72861 h 435128"/>
              <a:gd name="connsiteX13" fmla="*/ 150592 w 308893"/>
              <a:gd name="connsiteY13" fmla="*/ 163173 h 435128"/>
              <a:gd name="connsiteX14" fmla="*/ 100832 w 308893"/>
              <a:gd name="connsiteY14" fmla="*/ 153406 h 435128"/>
              <a:gd name="connsiteX15" fmla="*/ 55166 w 308893"/>
              <a:gd name="connsiteY15" fmla="*/ 164169 h 435128"/>
              <a:gd name="connsiteX16" fmla="*/ 28130 w 308893"/>
              <a:gd name="connsiteY16" fmla="*/ 137128 h 435128"/>
              <a:gd name="connsiteX17" fmla="*/ 0 w 308893"/>
              <a:gd name="connsiteY17" fmla="*/ 198590 h 435128"/>
              <a:gd name="connsiteX18" fmla="*/ 82455 w 308893"/>
              <a:gd name="connsiteY18" fmla="*/ 280360 h 435128"/>
              <a:gd name="connsiteX19" fmla="*/ 87511 w 308893"/>
              <a:gd name="connsiteY19" fmla="*/ 281089 h 435128"/>
              <a:gd name="connsiteX20" fmla="*/ 87511 w 308893"/>
              <a:gd name="connsiteY20" fmla="*/ 422973 h 435128"/>
              <a:gd name="connsiteX21" fmla="*/ 99665 w 308893"/>
              <a:gd name="connsiteY21" fmla="*/ 435128 h 435128"/>
              <a:gd name="connsiteX22" fmla="*/ 136128 w 308893"/>
              <a:gd name="connsiteY22" fmla="*/ 435128 h 435128"/>
              <a:gd name="connsiteX23" fmla="*/ 148282 w 308893"/>
              <a:gd name="connsiteY23" fmla="*/ 422973 h 435128"/>
              <a:gd name="connsiteX24" fmla="*/ 136128 w 308893"/>
              <a:gd name="connsiteY24" fmla="*/ 410819 h 435128"/>
              <a:gd name="connsiteX25" fmla="*/ 111820 w 308893"/>
              <a:gd name="connsiteY25" fmla="*/ 410819 h 435128"/>
              <a:gd name="connsiteX26" fmla="*/ 111820 w 308893"/>
              <a:gd name="connsiteY26" fmla="*/ 281327 h 435128"/>
              <a:gd name="connsiteX27" fmla="*/ 194469 w 308893"/>
              <a:gd name="connsiteY27" fmla="*/ 194472 h 435128"/>
              <a:gd name="connsiteX28" fmla="*/ 193915 w 308893"/>
              <a:gd name="connsiteY28" fmla="*/ 192328 h 435128"/>
              <a:gd name="connsiteX29" fmla="*/ 191416 w 308893"/>
              <a:gd name="connsiteY29" fmla="*/ 178964 h 435128"/>
              <a:gd name="connsiteX30" fmla="*/ 153937 w 308893"/>
              <a:gd name="connsiteY30" fmla="*/ 62384 h 435128"/>
              <a:gd name="connsiteX31" fmla="*/ 152600 w 308893"/>
              <a:gd name="connsiteY31" fmla="*/ 53483 h 435128"/>
              <a:gd name="connsiteX32" fmla="*/ 258274 w 308893"/>
              <a:gd name="connsiteY32" fmla="*/ 53483 h 435128"/>
              <a:gd name="connsiteX33" fmla="*/ 287785 w 308893"/>
              <a:gd name="connsiteY33" fmla="*/ 50566 h 435128"/>
              <a:gd name="connsiteX34" fmla="*/ 274687 w 308893"/>
              <a:gd name="connsiteY34" fmla="*/ 150907 h 435128"/>
              <a:gd name="connsiteX35" fmla="*/ 243664 w 308893"/>
              <a:gd name="connsiteY35" fmla="*/ 119903 h 435128"/>
              <a:gd name="connsiteX36" fmla="*/ 274658 w 308893"/>
              <a:gd name="connsiteY36" fmla="*/ 65068 h 435128"/>
              <a:gd name="connsiteX37" fmla="*/ 305651 w 308893"/>
              <a:gd name="connsiteY37" fmla="*/ 119903 h 435128"/>
              <a:gd name="connsiteX38" fmla="*/ 274687 w 308893"/>
              <a:gd name="connsiteY38" fmla="*/ 150907 h 435128"/>
              <a:gd name="connsiteX0" fmla="*/ 287785 w 308893"/>
              <a:gd name="connsiteY0" fmla="*/ 50566 h 435128"/>
              <a:gd name="connsiteX1" fmla="*/ 298218 w 308893"/>
              <a:gd name="connsiteY1" fmla="*/ 43171 h 435128"/>
              <a:gd name="connsiteX2" fmla="*/ 308729 w 308893"/>
              <a:gd name="connsiteY2" fmla="*/ 14813 h 435128"/>
              <a:gd name="connsiteX3" fmla="*/ 280380 w 308893"/>
              <a:gd name="connsiteY3" fmla="*/ 25333 h 435128"/>
              <a:gd name="connsiteX4" fmla="*/ 274687 w 308893"/>
              <a:gd name="connsiteY4" fmla="*/ 32655 h 435128"/>
              <a:gd name="connsiteX5" fmla="*/ 268989 w 308893"/>
              <a:gd name="connsiteY5" fmla="*/ 25333 h 435128"/>
              <a:gd name="connsiteX6" fmla="*/ 240626 w 308893"/>
              <a:gd name="connsiteY6" fmla="*/ 14822 h 435128"/>
              <a:gd name="connsiteX7" fmla="*/ 248064 w 308893"/>
              <a:gd name="connsiteY7" fmla="*/ 39695 h 435128"/>
              <a:gd name="connsiteX8" fmla="*/ 194294 w 308893"/>
              <a:gd name="connsiteY8" fmla="*/ 30550 h 435128"/>
              <a:gd name="connsiteX9" fmla="*/ 157020 w 308893"/>
              <a:gd name="connsiteY9" fmla="*/ 178 h 435128"/>
              <a:gd name="connsiteX10" fmla="*/ 135501 w 308893"/>
              <a:gd name="connsiteY10" fmla="*/ 10928 h 435128"/>
              <a:gd name="connsiteX11" fmla="*/ 132866 w 308893"/>
              <a:gd name="connsiteY11" fmla="*/ 13471 h 435128"/>
              <a:gd name="connsiteX12" fmla="*/ 121558 w 308893"/>
              <a:gd name="connsiteY12" fmla="*/ 72861 h 435128"/>
              <a:gd name="connsiteX13" fmla="*/ 150592 w 308893"/>
              <a:gd name="connsiteY13" fmla="*/ 163173 h 435128"/>
              <a:gd name="connsiteX14" fmla="*/ 100832 w 308893"/>
              <a:gd name="connsiteY14" fmla="*/ 153406 h 435128"/>
              <a:gd name="connsiteX15" fmla="*/ 55166 w 308893"/>
              <a:gd name="connsiteY15" fmla="*/ 164169 h 435128"/>
              <a:gd name="connsiteX16" fmla="*/ 28130 w 308893"/>
              <a:gd name="connsiteY16" fmla="*/ 137128 h 435128"/>
              <a:gd name="connsiteX17" fmla="*/ 0 w 308893"/>
              <a:gd name="connsiteY17" fmla="*/ 198590 h 435128"/>
              <a:gd name="connsiteX18" fmla="*/ 82455 w 308893"/>
              <a:gd name="connsiteY18" fmla="*/ 280360 h 435128"/>
              <a:gd name="connsiteX19" fmla="*/ 87511 w 308893"/>
              <a:gd name="connsiteY19" fmla="*/ 281089 h 435128"/>
              <a:gd name="connsiteX20" fmla="*/ 87511 w 308893"/>
              <a:gd name="connsiteY20" fmla="*/ 422973 h 435128"/>
              <a:gd name="connsiteX21" fmla="*/ 99665 w 308893"/>
              <a:gd name="connsiteY21" fmla="*/ 435128 h 435128"/>
              <a:gd name="connsiteX22" fmla="*/ 136128 w 308893"/>
              <a:gd name="connsiteY22" fmla="*/ 435128 h 435128"/>
              <a:gd name="connsiteX23" fmla="*/ 148282 w 308893"/>
              <a:gd name="connsiteY23" fmla="*/ 422973 h 435128"/>
              <a:gd name="connsiteX24" fmla="*/ 136128 w 308893"/>
              <a:gd name="connsiteY24" fmla="*/ 410819 h 435128"/>
              <a:gd name="connsiteX25" fmla="*/ 111820 w 308893"/>
              <a:gd name="connsiteY25" fmla="*/ 410819 h 435128"/>
              <a:gd name="connsiteX26" fmla="*/ 111820 w 308893"/>
              <a:gd name="connsiteY26" fmla="*/ 281327 h 435128"/>
              <a:gd name="connsiteX27" fmla="*/ 194469 w 308893"/>
              <a:gd name="connsiteY27" fmla="*/ 194472 h 435128"/>
              <a:gd name="connsiteX28" fmla="*/ 193915 w 308893"/>
              <a:gd name="connsiteY28" fmla="*/ 192328 h 435128"/>
              <a:gd name="connsiteX29" fmla="*/ 191416 w 308893"/>
              <a:gd name="connsiteY29" fmla="*/ 178964 h 435128"/>
              <a:gd name="connsiteX30" fmla="*/ 153937 w 308893"/>
              <a:gd name="connsiteY30" fmla="*/ 62384 h 435128"/>
              <a:gd name="connsiteX31" fmla="*/ 152600 w 308893"/>
              <a:gd name="connsiteY31" fmla="*/ 53483 h 435128"/>
              <a:gd name="connsiteX32" fmla="*/ 258274 w 308893"/>
              <a:gd name="connsiteY32" fmla="*/ 53483 h 435128"/>
              <a:gd name="connsiteX33" fmla="*/ 287785 w 308893"/>
              <a:gd name="connsiteY33" fmla="*/ 50566 h 435128"/>
              <a:gd name="connsiteX34" fmla="*/ 274687 w 308893"/>
              <a:gd name="connsiteY34" fmla="*/ 150907 h 435128"/>
              <a:gd name="connsiteX35" fmla="*/ 243664 w 308893"/>
              <a:gd name="connsiteY35" fmla="*/ 119903 h 435128"/>
              <a:gd name="connsiteX36" fmla="*/ 274658 w 308893"/>
              <a:gd name="connsiteY36" fmla="*/ 65068 h 435128"/>
              <a:gd name="connsiteX37" fmla="*/ 274687 w 308893"/>
              <a:gd name="connsiteY37" fmla="*/ 150907 h 435128"/>
              <a:gd name="connsiteX0" fmla="*/ 287785 w 308893"/>
              <a:gd name="connsiteY0" fmla="*/ 50566 h 435128"/>
              <a:gd name="connsiteX1" fmla="*/ 298218 w 308893"/>
              <a:gd name="connsiteY1" fmla="*/ 43171 h 435128"/>
              <a:gd name="connsiteX2" fmla="*/ 308729 w 308893"/>
              <a:gd name="connsiteY2" fmla="*/ 14813 h 435128"/>
              <a:gd name="connsiteX3" fmla="*/ 280380 w 308893"/>
              <a:gd name="connsiteY3" fmla="*/ 25333 h 435128"/>
              <a:gd name="connsiteX4" fmla="*/ 274687 w 308893"/>
              <a:gd name="connsiteY4" fmla="*/ 32655 h 435128"/>
              <a:gd name="connsiteX5" fmla="*/ 268989 w 308893"/>
              <a:gd name="connsiteY5" fmla="*/ 25333 h 435128"/>
              <a:gd name="connsiteX6" fmla="*/ 240626 w 308893"/>
              <a:gd name="connsiteY6" fmla="*/ 14822 h 435128"/>
              <a:gd name="connsiteX7" fmla="*/ 248064 w 308893"/>
              <a:gd name="connsiteY7" fmla="*/ 39695 h 435128"/>
              <a:gd name="connsiteX8" fmla="*/ 194294 w 308893"/>
              <a:gd name="connsiteY8" fmla="*/ 30550 h 435128"/>
              <a:gd name="connsiteX9" fmla="*/ 157020 w 308893"/>
              <a:gd name="connsiteY9" fmla="*/ 178 h 435128"/>
              <a:gd name="connsiteX10" fmla="*/ 135501 w 308893"/>
              <a:gd name="connsiteY10" fmla="*/ 10928 h 435128"/>
              <a:gd name="connsiteX11" fmla="*/ 132866 w 308893"/>
              <a:gd name="connsiteY11" fmla="*/ 13471 h 435128"/>
              <a:gd name="connsiteX12" fmla="*/ 121558 w 308893"/>
              <a:gd name="connsiteY12" fmla="*/ 72861 h 435128"/>
              <a:gd name="connsiteX13" fmla="*/ 150592 w 308893"/>
              <a:gd name="connsiteY13" fmla="*/ 163173 h 435128"/>
              <a:gd name="connsiteX14" fmla="*/ 100832 w 308893"/>
              <a:gd name="connsiteY14" fmla="*/ 153406 h 435128"/>
              <a:gd name="connsiteX15" fmla="*/ 55166 w 308893"/>
              <a:gd name="connsiteY15" fmla="*/ 164169 h 435128"/>
              <a:gd name="connsiteX16" fmla="*/ 28130 w 308893"/>
              <a:gd name="connsiteY16" fmla="*/ 137128 h 435128"/>
              <a:gd name="connsiteX17" fmla="*/ 0 w 308893"/>
              <a:gd name="connsiteY17" fmla="*/ 198590 h 435128"/>
              <a:gd name="connsiteX18" fmla="*/ 82455 w 308893"/>
              <a:gd name="connsiteY18" fmla="*/ 280360 h 435128"/>
              <a:gd name="connsiteX19" fmla="*/ 87511 w 308893"/>
              <a:gd name="connsiteY19" fmla="*/ 281089 h 435128"/>
              <a:gd name="connsiteX20" fmla="*/ 87511 w 308893"/>
              <a:gd name="connsiteY20" fmla="*/ 422973 h 435128"/>
              <a:gd name="connsiteX21" fmla="*/ 99665 w 308893"/>
              <a:gd name="connsiteY21" fmla="*/ 435128 h 435128"/>
              <a:gd name="connsiteX22" fmla="*/ 136128 w 308893"/>
              <a:gd name="connsiteY22" fmla="*/ 435128 h 435128"/>
              <a:gd name="connsiteX23" fmla="*/ 148282 w 308893"/>
              <a:gd name="connsiteY23" fmla="*/ 422973 h 435128"/>
              <a:gd name="connsiteX24" fmla="*/ 136128 w 308893"/>
              <a:gd name="connsiteY24" fmla="*/ 410819 h 435128"/>
              <a:gd name="connsiteX25" fmla="*/ 111820 w 308893"/>
              <a:gd name="connsiteY25" fmla="*/ 410819 h 435128"/>
              <a:gd name="connsiteX26" fmla="*/ 111820 w 308893"/>
              <a:gd name="connsiteY26" fmla="*/ 281327 h 435128"/>
              <a:gd name="connsiteX27" fmla="*/ 194469 w 308893"/>
              <a:gd name="connsiteY27" fmla="*/ 194472 h 435128"/>
              <a:gd name="connsiteX28" fmla="*/ 193915 w 308893"/>
              <a:gd name="connsiteY28" fmla="*/ 192328 h 435128"/>
              <a:gd name="connsiteX29" fmla="*/ 191416 w 308893"/>
              <a:gd name="connsiteY29" fmla="*/ 178964 h 435128"/>
              <a:gd name="connsiteX30" fmla="*/ 153937 w 308893"/>
              <a:gd name="connsiteY30" fmla="*/ 62384 h 435128"/>
              <a:gd name="connsiteX31" fmla="*/ 152600 w 308893"/>
              <a:gd name="connsiteY31" fmla="*/ 53483 h 435128"/>
              <a:gd name="connsiteX32" fmla="*/ 258274 w 308893"/>
              <a:gd name="connsiteY32" fmla="*/ 53483 h 435128"/>
              <a:gd name="connsiteX33" fmla="*/ 287785 w 308893"/>
              <a:gd name="connsiteY33" fmla="*/ 50566 h 435128"/>
              <a:gd name="connsiteX34" fmla="*/ 274658 w 308893"/>
              <a:gd name="connsiteY34" fmla="*/ 65068 h 435128"/>
              <a:gd name="connsiteX35" fmla="*/ 243664 w 308893"/>
              <a:gd name="connsiteY35" fmla="*/ 119903 h 435128"/>
              <a:gd name="connsiteX36" fmla="*/ 274658 w 308893"/>
              <a:gd name="connsiteY36" fmla="*/ 65068 h 435128"/>
              <a:gd name="connsiteX0" fmla="*/ 287785 w 308893"/>
              <a:gd name="connsiteY0" fmla="*/ 50566 h 435128"/>
              <a:gd name="connsiteX1" fmla="*/ 298218 w 308893"/>
              <a:gd name="connsiteY1" fmla="*/ 43171 h 435128"/>
              <a:gd name="connsiteX2" fmla="*/ 308729 w 308893"/>
              <a:gd name="connsiteY2" fmla="*/ 14813 h 435128"/>
              <a:gd name="connsiteX3" fmla="*/ 280380 w 308893"/>
              <a:gd name="connsiteY3" fmla="*/ 25333 h 435128"/>
              <a:gd name="connsiteX4" fmla="*/ 274687 w 308893"/>
              <a:gd name="connsiteY4" fmla="*/ 32655 h 435128"/>
              <a:gd name="connsiteX5" fmla="*/ 268989 w 308893"/>
              <a:gd name="connsiteY5" fmla="*/ 25333 h 435128"/>
              <a:gd name="connsiteX6" fmla="*/ 240626 w 308893"/>
              <a:gd name="connsiteY6" fmla="*/ 14822 h 435128"/>
              <a:gd name="connsiteX7" fmla="*/ 248064 w 308893"/>
              <a:gd name="connsiteY7" fmla="*/ 39695 h 435128"/>
              <a:gd name="connsiteX8" fmla="*/ 194294 w 308893"/>
              <a:gd name="connsiteY8" fmla="*/ 30550 h 435128"/>
              <a:gd name="connsiteX9" fmla="*/ 157020 w 308893"/>
              <a:gd name="connsiteY9" fmla="*/ 178 h 435128"/>
              <a:gd name="connsiteX10" fmla="*/ 135501 w 308893"/>
              <a:gd name="connsiteY10" fmla="*/ 10928 h 435128"/>
              <a:gd name="connsiteX11" fmla="*/ 132866 w 308893"/>
              <a:gd name="connsiteY11" fmla="*/ 13471 h 435128"/>
              <a:gd name="connsiteX12" fmla="*/ 121558 w 308893"/>
              <a:gd name="connsiteY12" fmla="*/ 72861 h 435128"/>
              <a:gd name="connsiteX13" fmla="*/ 150592 w 308893"/>
              <a:gd name="connsiteY13" fmla="*/ 163173 h 435128"/>
              <a:gd name="connsiteX14" fmla="*/ 100832 w 308893"/>
              <a:gd name="connsiteY14" fmla="*/ 153406 h 435128"/>
              <a:gd name="connsiteX15" fmla="*/ 55166 w 308893"/>
              <a:gd name="connsiteY15" fmla="*/ 164169 h 435128"/>
              <a:gd name="connsiteX16" fmla="*/ 28130 w 308893"/>
              <a:gd name="connsiteY16" fmla="*/ 137128 h 435128"/>
              <a:gd name="connsiteX17" fmla="*/ 0 w 308893"/>
              <a:gd name="connsiteY17" fmla="*/ 198590 h 435128"/>
              <a:gd name="connsiteX18" fmla="*/ 82455 w 308893"/>
              <a:gd name="connsiteY18" fmla="*/ 280360 h 435128"/>
              <a:gd name="connsiteX19" fmla="*/ 87511 w 308893"/>
              <a:gd name="connsiteY19" fmla="*/ 281089 h 435128"/>
              <a:gd name="connsiteX20" fmla="*/ 87511 w 308893"/>
              <a:gd name="connsiteY20" fmla="*/ 422973 h 435128"/>
              <a:gd name="connsiteX21" fmla="*/ 99665 w 308893"/>
              <a:gd name="connsiteY21" fmla="*/ 435128 h 435128"/>
              <a:gd name="connsiteX22" fmla="*/ 136128 w 308893"/>
              <a:gd name="connsiteY22" fmla="*/ 435128 h 435128"/>
              <a:gd name="connsiteX23" fmla="*/ 148282 w 308893"/>
              <a:gd name="connsiteY23" fmla="*/ 422973 h 435128"/>
              <a:gd name="connsiteX24" fmla="*/ 136128 w 308893"/>
              <a:gd name="connsiteY24" fmla="*/ 410819 h 435128"/>
              <a:gd name="connsiteX25" fmla="*/ 111820 w 308893"/>
              <a:gd name="connsiteY25" fmla="*/ 410819 h 435128"/>
              <a:gd name="connsiteX26" fmla="*/ 111820 w 308893"/>
              <a:gd name="connsiteY26" fmla="*/ 281327 h 435128"/>
              <a:gd name="connsiteX27" fmla="*/ 194469 w 308893"/>
              <a:gd name="connsiteY27" fmla="*/ 194472 h 435128"/>
              <a:gd name="connsiteX28" fmla="*/ 193915 w 308893"/>
              <a:gd name="connsiteY28" fmla="*/ 192328 h 435128"/>
              <a:gd name="connsiteX29" fmla="*/ 191416 w 308893"/>
              <a:gd name="connsiteY29" fmla="*/ 178964 h 435128"/>
              <a:gd name="connsiteX30" fmla="*/ 153937 w 308893"/>
              <a:gd name="connsiteY30" fmla="*/ 62384 h 435128"/>
              <a:gd name="connsiteX31" fmla="*/ 152600 w 308893"/>
              <a:gd name="connsiteY31" fmla="*/ 53483 h 435128"/>
              <a:gd name="connsiteX32" fmla="*/ 258274 w 308893"/>
              <a:gd name="connsiteY32" fmla="*/ 53483 h 435128"/>
              <a:gd name="connsiteX33" fmla="*/ 287785 w 308893"/>
              <a:gd name="connsiteY33" fmla="*/ 50566 h 435128"/>
              <a:gd name="connsiteX0" fmla="*/ 287785 w 308893"/>
              <a:gd name="connsiteY0" fmla="*/ 50566 h 435128"/>
              <a:gd name="connsiteX1" fmla="*/ 298218 w 308893"/>
              <a:gd name="connsiteY1" fmla="*/ 43171 h 435128"/>
              <a:gd name="connsiteX2" fmla="*/ 308729 w 308893"/>
              <a:gd name="connsiteY2" fmla="*/ 14813 h 435128"/>
              <a:gd name="connsiteX3" fmla="*/ 280380 w 308893"/>
              <a:gd name="connsiteY3" fmla="*/ 25333 h 435128"/>
              <a:gd name="connsiteX4" fmla="*/ 274687 w 308893"/>
              <a:gd name="connsiteY4" fmla="*/ 32655 h 435128"/>
              <a:gd name="connsiteX5" fmla="*/ 268989 w 308893"/>
              <a:gd name="connsiteY5" fmla="*/ 25333 h 435128"/>
              <a:gd name="connsiteX6" fmla="*/ 248064 w 308893"/>
              <a:gd name="connsiteY6" fmla="*/ 39695 h 435128"/>
              <a:gd name="connsiteX7" fmla="*/ 194294 w 308893"/>
              <a:gd name="connsiteY7" fmla="*/ 30550 h 435128"/>
              <a:gd name="connsiteX8" fmla="*/ 157020 w 308893"/>
              <a:gd name="connsiteY8" fmla="*/ 178 h 435128"/>
              <a:gd name="connsiteX9" fmla="*/ 135501 w 308893"/>
              <a:gd name="connsiteY9" fmla="*/ 10928 h 435128"/>
              <a:gd name="connsiteX10" fmla="*/ 132866 w 308893"/>
              <a:gd name="connsiteY10" fmla="*/ 13471 h 435128"/>
              <a:gd name="connsiteX11" fmla="*/ 121558 w 308893"/>
              <a:gd name="connsiteY11" fmla="*/ 72861 h 435128"/>
              <a:gd name="connsiteX12" fmla="*/ 150592 w 308893"/>
              <a:gd name="connsiteY12" fmla="*/ 163173 h 435128"/>
              <a:gd name="connsiteX13" fmla="*/ 100832 w 308893"/>
              <a:gd name="connsiteY13" fmla="*/ 153406 h 435128"/>
              <a:gd name="connsiteX14" fmla="*/ 55166 w 308893"/>
              <a:gd name="connsiteY14" fmla="*/ 164169 h 435128"/>
              <a:gd name="connsiteX15" fmla="*/ 28130 w 308893"/>
              <a:gd name="connsiteY15" fmla="*/ 137128 h 435128"/>
              <a:gd name="connsiteX16" fmla="*/ 0 w 308893"/>
              <a:gd name="connsiteY16" fmla="*/ 198590 h 435128"/>
              <a:gd name="connsiteX17" fmla="*/ 82455 w 308893"/>
              <a:gd name="connsiteY17" fmla="*/ 280360 h 435128"/>
              <a:gd name="connsiteX18" fmla="*/ 87511 w 308893"/>
              <a:gd name="connsiteY18" fmla="*/ 281089 h 435128"/>
              <a:gd name="connsiteX19" fmla="*/ 87511 w 308893"/>
              <a:gd name="connsiteY19" fmla="*/ 422973 h 435128"/>
              <a:gd name="connsiteX20" fmla="*/ 99665 w 308893"/>
              <a:gd name="connsiteY20" fmla="*/ 435128 h 435128"/>
              <a:gd name="connsiteX21" fmla="*/ 136128 w 308893"/>
              <a:gd name="connsiteY21" fmla="*/ 435128 h 435128"/>
              <a:gd name="connsiteX22" fmla="*/ 148282 w 308893"/>
              <a:gd name="connsiteY22" fmla="*/ 422973 h 435128"/>
              <a:gd name="connsiteX23" fmla="*/ 136128 w 308893"/>
              <a:gd name="connsiteY23" fmla="*/ 410819 h 435128"/>
              <a:gd name="connsiteX24" fmla="*/ 111820 w 308893"/>
              <a:gd name="connsiteY24" fmla="*/ 410819 h 435128"/>
              <a:gd name="connsiteX25" fmla="*/ 111820 w 308893"/>
              <a:gd name="connsiteY25" fmla="*/ 281327 h 435128"/>
              <a:gd name="connsiteX26" fmla="*/ 194469 w 308893"/>
              <a:gd name="connsiteY26" fmla="*/ 194472 h 435128"/>
              <a:gd name="connsiteX27" fmla="*/ 193915 w 308893"/>
              <a:gd name="connsiteY27" fmla="*/ 192328 h 435128"/>
              <a:gd name="connsiteX28" fmla="*/ 191416 w 308893"/>
              <a:gd name="connsiteY28" fmla="*/ 178964 h 435128"/>
              <a:gd name="connsiteX29" fmla="*/ 153937 w 308893"/>
              <a:gd name="connsiteY29" fmla="*/ 62384 h 435128"/>
              <a:gd name="connsiteX30" fmla="*/ 152600 w 308893"/>
              <a:gd name="connsiteY30" fmla="*/ 53483 h 435128"/>
              <a:gd name="connsiteX31" fmla="*/ 258274 w 308893"/>
              <a:gd name="connsiteY31" fmla="*/ 53483 h 435128"/>
              <a:gd name="connsiteX32" fmla="*/ 287785 w 308893"/>
              <a:gd name="connsiteY32" fmla="*/ 50566 h 435128"/>
              <a:gd name="connsiteX0" fmla="*/ 287785 w 298218"/>
              <a:gd name="connsiteY0" fmla="*/ 50566 h 435128"/>
              <a:gd name="connsiteX1" fmla="*/ 298218 w 298218"/>
              <a:gd name="connsiteY1" fmla="*/ 43171 h 435128"/>
              <a:gd name="connsiteX2" fmla="*/ 280380 w 298218"/>
              <a:gd name="connsiteY2" fmla="*/ 25333 h 435128"/>
              <a:gd name="connsiteX3" fmla="*/ 274687 w 298218"/>
              <a:gd name="connsiteY3" fmla="*/ 32655 h 435128"/>
              <a:gd name="connsiteX4" fmla="*/ 268989 w 298218"/>
              <a:gd name="connsiteY4" fmla="*/ 25333 h 435128"/>
              <a:gd name="connsiteX5" fmla="*/ 248064 w 298218"/>
              <a:gd name="connsiteY5" fmla="*/ 39695 h 435128"/>
              <a:gd name="connsiteX6" fmla="*/ 194294 w 298218"/>
              <a:gd name="connsiteY6" fmla="*/ 30550 h 435128"/>
              <a:gd name="connsiteX7" fmla="*/ 157020 w 298218"/>
              <a:gd name="connsiteY7" fmla="*/ 178 h 435128"/>
              <a:gd name="connsiteX8" fmla="*/ 135501 w 298218"/>
              <a:gd name="connsiteY8" fmla="*/ 10928 h 435128"/>
              <a:gd name="connsiteX9" fmla="*/ 132866 w 298218"/>
              <a:gd name="connsiteY9" fmla="*/ 13471 h 435128"/>
              <a:gd name="connsiteX10" fmla="*/ 121558 w 298218"/>
              <a:gd name="connsiteY10" fmla="*/ 72861 h 435128"/>
              <a:gd name="connsiteX11" fmla="*/ 150592 w 298218"/>
              <a:gd name="connsiteY11" fmla="*/ 163173 h 435128"/>
              <a:gd name="connsiteX12" fmla="*/ 100832 w 298218"/>
              <a:gd name="connsiteY12" fmla="*/ 153406 h 435128"/>
              <a:gd name="connsiteX13" fmla="*/ 55166 w 298218"/>
              <a:gd name="connsiteY13" fmla="*/ 164169 h 435128"/>
              <a:gd name="connsiteX14" fmla="*/ 28130 w 298218"/>
              <a:gd name="connsiteY14" fmla="*/ 137128 h 435128"/>
              <a:gd name="connsiteX15" fmla="*/ 0 w 298218"/>
              <a:gd name="connsiteY15" fmla="*/ 198590 h 435128"/>
              <a:gd name="connsiteX16" fmla="*/ 82455 w 298218"/>
              <a:gd name="connsiteY16" fmla="*/ 280360 h 435128"/>
              <a:gd name="connsiteX17" fmla="*/ 87511 w 298218"/>
              <a:gd name="connsiteY17" fmla="*/ 281089 h 435128"/>
              <a:gd name="connsiteX18" fmla="*/ 87511 w 298218"/>
              <a:gd name="connsiteY18" fmla="*/ 422973 h 435128"/>
              <a:gd name="connsiteX19" fmla="*/ 99665 w 298218"/>
              <a:gd name="connsiteY19" fmla="*/ 435128 h 435128"/>
              <a:gd name="connsiteX20" fmla="*/ 136128 w 298218"/>
              <a:gd name="connsiteY20" fmla="*/ 435128 h 435128"/>
              <a:gd name="connsiteX21" fmla="*/ 148282 w 298218"/>
              <a:gd name="connsiteY21" fmla="*/ 422973 h 435128"/>
              <a:gd name="connsiteX22" fmla="*/ 136128 w 298218"/>
              <a:gd name="connsiteY22" fmla="*/ 410819 h 435128"/>
              <a:gd name="connsiteX23" fmla="*/ 111820 w 298218"/>
              <a:gd name="connsiteY23" fmla="*/ 410819 h 435128"/>
              <a:gd name="connsiteX24" fmla="*/ 111820 w 298218"/>
              <a:gd name="connsiteY24" fmla="*/ 281327 h 435128"/>
              <a:gd name="connsiteX25" fmla="*/ 194469 w 298218"/>
              <a:gd name="connsiteY25" fmla="*/ 194472 h 435128"/>
              <a:gd name="connsiteX26" fmla="*/ 193915 w 298218"/>
              <a:gd name="connsiteY26" fmla="*/ 192328 h 435128"/>
              <a:gd name="connsiteX27" fmla="*/ 191416 w 298218"/>
              <a:gd name="connsiteY27" fmla="*/ 178964 h 435128"/>
              <a:gd name="connsiteX28" fmla="*/ 153937 w 298218"/>
              <a:gd name="connsiteY28" fmla="*/ 62384 h 435128"/>
              <a:gd name="connsiteX29" fmla="*/ 152600 w 298218"/>
              <a:gd name="connsiteY29" fmla="*/ 53483 h 435128"/>
              <a:gd name="connsiteX30" fmla="*/ 258274 w 298218"/>
              <a:gd name="connsiteY30" fmla="*/ 53483 h 435128"/>
              <a:gd name="connsiteX31" fmla="*/ 287785 w 298218"/>
              <a:gd name="connsiteY31" fmla="*/ 50566 h 435128"/>
              <a:gd name="connsiteX0" fmla="*/ 287785 w 298218"/>
              <a:gd name="connsiteY0" fmla="*/ 50566 h 435128"/>
              <a:gd name="connsiteX1" fmla="*/ 298218 w 298218"/>
              <a:gd name="connsiteY1" fmla="*/ 43171 h 435128"/>
              <a:gd name="connsiteX2" fmla="*/ 280380 w 298218"/>
              <a:gd name="connsiteY2" fmla="*/ 25333 h 435128"/>
              <a:gd name="connsiteX3" fmla="*/ 274687 w 298218"/>
              <a:gd name="connsiteY3" fmla="*/ 32655 h 435128"/>
              <a:gd name="connsiteX4" fmla="*/ 248064 w 298218"/>
              <a:gd name="connsiteY4" fmla="*/ 39695 h 435128"/>
              <a:gd name="connsiteX5" fmla="*/ 194294 w 298218"/>
              <a:gd name="connsiteY5" fmla="*/ 30550 h 435128"/>
              <a:gd name="connsiteX6" fmla="*/ 157020 w 298218"/>
              <a:gd name="connsiteY6" fmla="*/ 178 h 435128"/>
              <a:gd name="connsiteX7" fmla="*/ 135501 w 298218"/>
              <a:gd name="connsiteY7" fmla="*/ 10928 h 435128"/>
              <a:gd name="connsiteX8" fmla="*/ 132866 w 298218"/>
              <a:gd name="connsiteY8" fmla="*/ 13471 h 435128"/>
              <a:gd name="connsiteX9" fmla="*/ 121558 w 298218"/>
              <a:gd name="connsiteY9" fmla="*/ 72861 h 435128"/>
              <a:gd name="connsiteX10" fmla="*/ 150592 w 298218"/>
              <a:gd name="connsiteY10" fmla="*/ 163173 h 435128"/>
              <a:gd name="connsiteX11" fmla="*/ 100832 w 298218"/>
              <a:gd name="connsiteY11" fmla="*/ 153406 h 435128"/>
              <a:gd name="connsiteX12" fmla="*/ 55166 w 298218"/>
              <a:gd name="connsiteY12" fmla="*/ 164169 h 435128"/>
              <a:gd name="connsiteX13" fmla="*/ 28130 w 298218"/>
              <a:gd name="connsiteY13" fmla="*/ 137128 h 435128"/>
              <a:gd name="connsiteX14" fmla="*/ 0 w 298218"/>
              <a:gd name="connsiteY14" fmla="*/ 198590 h 435128"/>
              <a:gd name="connsiteX15" fmla="*/ 82455 w 298218"/>
              <a:gd name="connsiteY15" fmla="*/ 280360 h 435128"/>
              <a:gd name="connsiteX16" fmla="*/ 87511 w 298218"/>
              <a:gd name="connsiteY16" fmla="*/ 281089 h 435128"/>
              <a:gd name="connsiteX17" fmla="*/ 87511 w 298218"/>
              <a:gd name="connsiteY17" fmla="*/ 422973 h 435128"/>
              <a:gd name="connsiteX18" fmla="*/ 99665 w 298218"/>
              <a:gd name="connsiteY18" fmla="*/ 435128 h 435128"/>
              <a:gd name="connsiteX19" fmla="*/ 136128 w 298218"/>
              <a:gd name="connsiteY19" fmla="*/ 435128 h 435128"/>
              <a:gd name="connsiteX20" fmla="*/ 148282 w 298218"/>
              <a:gd name="connsiteY20" fmla="*/ 422973 h 435128"/>
              <a:gd name="connsiteX21" fmla="*/ 136128 w 298218"/>
              <a:gd name="connsiteY21" fmla="*/ 410819 h 435128"/>
              <a:gd name="connsiteX22" fmla="*/ 111820 w 298218"/>
              <a:gd name="connsiteY22" fmla="*/ 410819 h 435128"/>
              <a:gd name="connsiteX23" fmla="*/ 111820 w 298218"/>
              <a:gd name="connsiteY23" fmla="*/ 281327 h 435128"/>
              <a:gd name="connsiteX24" fmla="*/ 194469 w 298218"/>
              <a:gd name="connsiteY24" fmla="*/ 194472 h 435128"/>
              <a:gd name="connsiteX25" fmla="*/ 193915 w 298218"/>
              <a:gd name="connsiteY25" fmla="*/ 192328 h 435128"/>
              <a:gd name="connsiteX26" fmla="*/ 191416 w 298218"/>
              <a:gd name="connsiteY26" fmla="*/ 178964 h 435128"/>
              <a:gd name="connsiteX27" fmla="*/ 153937 w 298218"/>
              <a:gd name="connsiteY27" fmla="*/ 62384 h 435128"/>
              <a:gd name="connsiteX28" fmla="*/ 152600 w 298218"/>
              <a:gd name="connsiteY28" fmla="*/ 53483 h 435128"/>
              <a:gd name="connsiteX29" fmla="*/ 258274 w 298218"/>
              <a:gd name="connsiteY29" fmla="*/ 53483 h 435128"/>
              <a:gd name="connsiteX30" fmla="*/ 287785 w 298218"/>
              <a:gd name="connsiteY30" fmla="*/ 50566 h 435128"/>
              <a:gd name="connsiteX0" fmla="*/ 287785 w 298218"/>
              <a:gd name="connsiteY0" fmla="*/ 50566 h 435128"/>
              <a:gd name="connsiteX1" fmla="*/ 298218 w 298218"/>
              <a:gd name="connsiteY1" fmla="*/ 43171 h 435128"/>
              <a:gd name="connsiteX2" fmla="*/ 280380 w 298218"/>
              <a:gd name="connsiteY2" fmla="*/ 25333 h 435128"/>
              <a:gd name="connsiteX3" fmla="*/ 248064 w 298218"/>
              <a:gd name="connsiteY3" fmla="*/ 39695 h 435128"/>
              <a:gd name="connsiteX4" fmla="*/ 194294 w 298218"/>
              <a:gd name="connsiteY4" fmla="*/ 30550 h 435128"/>
              <a:gd name="connsiteX5" fmla="*/ 157020 w 298218"/>
              <a:gd name="connsiteY5" fmla="*/ 178 h 435128"/>
              <a:gd name="connsiteX6" fmla="*/ 135501 w 298218"/>
              <a:gd name="connsiteY6" fmla="*/ 10928 h 435128"/>
              <a:gd name="connsiteX7" fmla="*/ 132866 w 298218"/>
              <a:gd name="connsiteY7" fmla="*/ 13471 h 435128"/>
              <a:gd name="connsiteX8" fmla="*/ 121558 w 298218"/>
              <a:gd name="connsiteY8" fmla="*/ 72861 h 435128"/>
              <a:gd name="connsiteX9" fmla="*/ 150592 w 298218"/>
              <a:gd name="connsiteY9" fmla="*/ 163173 h 435128"/>
              <a:gd name="connsiteX10" fmla="*/ 100832 w 298218"/>
              <a:gd name="connsiteY10" fmla="*/ 153406 h 435128"/>
              <a:gd name="connsiteX11" fmla="*/ 55166 w 298218"/>
              <a:gd name="connsiteY11" fmla="*/ 164169 h 435128"/>
              <a:gd name="connsiteX12" fmla="*/ 28130 w 298218"/>
              <a:gd name="connsiteY12" fmla="*/ 137128 h 435128"/>
              <a:gd name="connsiteX13" fmla="*/ 0 w 298218"/>
              <a:gd name="connsiteY13" fmla="*/ 198590 h 435128"/>
              <a:gd name="connsiteX14" fmla="*/ 82455 w 298218"/>
              <a:gd name="connsiteY14" fmla="*/ 280360 h 435128"/>
              <a:gd name="connsiteX15" fmla="*/ 87511 w 298218"/>
              <a:gd name="connsiteY15" fmla="*/ 281089 h 435128"/>
              <a:gd name="connsiteX16" fmla="*/ 87511 w 298218"/>
              <a:gd name="connsiteY16" fmla="*/ 422973 h 435128"/>
              <a:gd name="connsiteX17" fmla="*/ 99665 w 298218"/>
              <a:gd name="connsiteY17" fmla="*/ 435128 h 435128"/>
              <a:gd name="connsiteX18" fmla="*/ 136128 w 298218"/>
              <a:gd name="connsiteY18" fmla="*/ 435128 h 435128"/>
              <a:gd name="connsiteX19" fmla="*/ 148282 w 298218"/>
              <a:gd name="connsiteY19" fmla="*/ 422973 h 435128"/>
              <a:gd name="connsiteX20" fmla="*/ 136128 w 298218"/>
              <a:gd name="connsiteY20" fmla="*/ 410819 h 435128"/>
              <a:gd name="connsiteX21" fmla="*/ 111820 w 298218"/>
              <a:gd name="connsiteY21" fmla="*/ 410819 h 435128"/>
              <a:gd name="connsiteX22" fmla="*/ 111820 w 298218"/>
              <a:gd name="connsiteY22" fmla="*/ 281327 h 435128"/>
              <a:gd name="connsiteX23" fmla="*/ 194469 w 298218"/>
              <a:gd name="connsiteY23" fmla="*/ 194472 h 435128"/>
              <a:gd name="connsiteX24" fmla="*/ 193915 w 298218"/>
              <a:gd name="connsiteY24" fmla="*/ 192328 h 435128"/>
              <a:gd name="connsiteX25" fmla="*/ 191416 w 298218"/>
              <a:gd name="connsiteY25" fmla="*/ 178964 h 435128"/>
              <a:gd name="connsiteX26" fmla="*/ 153937 w 298218"/>
              <a:gd name="connsiteY26" fmla="*/ 62384 h 435128"/>
              <a:gd name="connsiteX27" fmla="*/ 152600 w 298218"/>
              <a:gd name="connsiteY27" fmla="*/ 53483 h 435128"/>
              <a:gd name="connsiteX28" fmla="*/ 258274 w 298218"/>
              <a:gd name="connsiteY28" fmla="*/ 53483 h 435128"/>
              <a:gd name="connsiteX29" fmla="*/ 287785 w 298218"/>
              <a:gd name="connsiteY29" fmla="*/ 50566 h 435128"/>
              <a:gd name="connsiteX0" fmla="*/ 287785 w 298218"/>
              <a:gd name="connsiteY0" fmla="*/ 50566 h 435128"/>
              <a:gd name="connsiteX1" fmla="*/ 298218 w 298218"/>
              <a:gd name="connsiteY1" fmla="*/ 43171 h 435128"/>
              <a:gd name="connsiteX2" fmla="*/ 248064 w 298218"/>
              <a:gd name="connsiteY2" fmla="*/ 39695 h 435128"/>
              <a:gd name="connsiteX3" fmla="*/ 194294 w 298218"/>
              <a:gd name="connsiteY3" fmla="*/ 30550 h 435128"/>
              <a:gd name="connsiteX4" fmla="*/ 157020 w 298218"/>
              <a:gd name="connsiteY4" fmla="*/ 178 h 435128"/>
              <a:gd name="connsiteX5" fmla="*/ 135501 w 298218"/>
              <a:gd name="connsiteY5" fmla="*/ 10928 h 435128"/>
              <a:gd name="connsiteX6" fmla="*/ 132866 w 298218"/>
              <a:gd name="connsiteY6" fmla="*/ 13471 h 435128"/>
              <a:gd name="connsiteX7" fmla="*/ 121558 w 298218"/>
              <a:gd name="connsiteY7" fmla="*/ 72861 h 435128"/>
              <a:gd name="connsiteX8" fmla="*/ 150592 w 298218"/>
              <a:gd name="connsiteY8" fmla="*/ 163173 h 435128"/>
              <a:gd name="connsiteX9" fmla="*/ 100832 w 298218"/>
              <a:gd name="connsiteY9" fmla="*/ 153406 h 435128"/>
              <a:gd name="connsiteX10" fmla="*/ 55166 w 298218"/>
              <a:gd name="connsiteY10" fmla="*/ 164169 h 435128"/>
              <a:gd name="connsiteX11" fmla="*/ 28130 w 298218"/>
              <a:gd name="connsiteY11" fmla="*/ 137128 h 435128"/>
              <a:gd name="connsiteX12" fmla="*/ 0 w 298218"/>
              <a:gd name="connsiteY12" fmla="*/ 198590 h 435128"/>
              <a:gd name="connsiteX13" fmla="*/ 82455 w 298218"/>
              <a:gd name="connsiteY13" fmla="*/ 280360 h 435128"/>
              <a:gd name="connsiteX14" fmla="*/ 87511 w 298218"/>
              <a:gd name="connsiteY14" fmla="*/ 281089 h 435128"/>
              <a:gd name="connsiteX15" fmla="*/ 87511 w 298218"/>
              <a:gd name="connsiteY15" fmla="*/ 422973 h 435128"/>
              <a:gd name="connsiteX16" fmla="*/ 99665 w 298218"/>
              <a:gd name="connsiteY16" fmla="*/ 435128 h 435128"/>
              <a:gd name="connsiteX17" fmla="*/ 136128 w 298218"/>
              <a:gd name="connsiteY17" fmla="*/ 435128 h 435128"/>
              <a:gd name="connsiteX18" fmla="*/ 148282 w 298218"/>
              <a:gd name="connsiteY18" fmla="*/ 422973 h 435128"/>
              <a:gd name="connsiteX19" fmla="*/ 136128 w 298218"/>
              <a:gd name="connsiteY19" fmla="*/ 410819 h 435128"/>
              <a:gd name="connsiteX20" fmla="*/ 111820 w 298218"/>
              <a:gd name="connsiteY20" fmla="*/ 410819 h 435128"/>
              <a:gd name="connsiteX21" fmla="*/ 111820 w 298218"/>
              <a:gd name="connsiteY21" fmla="*/ 281327 h 435128"/>
              <a:gd name="connsiteX22" fmla="*/ 194469 w 298218"/>
              <a:gd name="connsiteY22" fmla="*/ 194472 h 435128"/>
              <a:gd name="connsiteX23" fmla="*/ 193915 w 298218"/>
              <a:gd name="connsiteY23" fmla="*/ 192328 h 435128"/>
              <a:gd name="connsiteX24" fmla="*/ 191416 w 298218"/>
              <a:gd name="connsiteY24" fmla="*/ 178964 h 435128"/>
              <a:gd name="connsiteX25" fmla="*/ 153937 w 298218"/>
              <a:gd name="connsiteY25" fmla="*/ 62384 h 435128"/>
              <a:gd name="connsiteX26" fmla="*/ 152600 w 298218"/>
              <a:gd name="connsiteY26" fmla="*/ 53483 h 435128"/>
              <a:gd name="connsiteX27" fmla="*/ 258274 w 298218"/>
              <a:gd name="connsiteY27" fmla="*/ 53483 h 435128"/>
              <a:gd name="connsiteX28" fmla="*/ 287785 w 298218"/>
              <a:gd name="connsiteY28" fmla="*/ 50566 h 4351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298218" h="435128">
                <a:moveTo>
                  <a:pt x="287785" y="50566"/>
                </a:moveTo>
                <a:cubicBezTo>
                  <a:pt x="291657" y="48711"/>
                  <a:pt x="295186" y="46210"/>
                  <a:pt x="298218" y="43171"/>
                </a:cubicBezTo>
                <a:cubicBezTo>
                  <a:pt x="291598" y="41359"/>
                  <a:pt x="265385" y="41799"/>
                  <a:pt x="248064" y="39695"/>
                </a:cubicBezTo>
                <a:cubicBezTo>
                  <a:pt x="230403" y="35265"/>
                  <a:pt x="212426" y="32207"/>
                  <a:pt x="194294" y="30550"/>
                </a:cubicBezTo>
                <a:cubicBezTo>
                  <a:pt x="192388" y="11870"/>
                  <a:pt x="175700" y="-1728"/>
                  <a:pt x="157020" y="178"/>
                </a:cubicBezTo>
                <a:cubicBezTo>
                  <a:pt x="148777" y="1019"/>
                  <a:pt x="141125" y="4842"/>
                  <a:pt x="135501" y="10928"/>
                </a:cubicBezTo>
                <a:cubicBezTo>
                  <a:pt x="134534" y="11679"/>
                  <a:pt x="133651" y="12531"/>
                  <a:pt x="132866" y="13471"/>
                </a:cubicBezTo>
                <a:cubicBezTo>
                  <a:pt x="119275" y="30072"/>
                  <a:pt x="115019" y="52427"/>
                  <a:pt x="121558" y="72861"/>
                </a:cubicBezTo>
                <a:lnTo>
                  <a:pt x="150592" y="163173"/>
                </a:lnTo>
                <a:cubicBezTo>
                  <a:pt x="134744" y="156895"/>
                  <a:pt x="117877" y="153584"/>
                  <a:pt x="100832" y="153406"/>
                </a:cubicBezTo>
                <a:cubicBezTo>
                  <a:pt x="84962" y="153234"/>
                  <a:pt x="69289" y="156928"/>
                  <a:pt x="55166" y="164169"/>
                </a:cubicBezTo>
                <a:lnTo>
                  <a:pt x="28130" y="137128"/>
                </a:lnTo>
                <a:cubicBezTo>
                  <a:pt x="10269" y="152556"/>
                  <a:pt x="2" y="174989"/>
                  <a:pt x="0" y="198590"/>
                </a:cubicBezTo>
                <a:cubicBezTo>
                  <a:pt x="241" y="243918"/>
                  <a:pt x="37127" y="280497"/>
                  <a:pt x="82455" y="280360"/>
                </a:cubicBezTo>
                <a:cubicBezTo>
                  <a:pt x="84117" y="280656"/>
                  <a:pt x="85809" y="280875"/>
                  <a:pt x="87511" y="281089"/>
                </a:cubicBezTo>
                <a:lnTo>
                  <a:pt x="87511" y="422973"/>
                </a:lnTo>
                <a:cubicBezTo>
                  <a:pt x="87511" y="429686"/>
                  <a:pt x="92953" y="435128"/>
                  <a:pt x="99665" y="435128"/>
                </a:cubicBezTo>
                <a:lnTo>
                  <a:pt x="136128" y="435128"/>
                </a:lnTo>
                <a:cubicBezTo>
                  <a:pt x="142841" y="435128"/>
                  <a:pt x="148282" y="429686"/>
                  <a:pt x="148282" y="422973"/>
                </a:cubicBezTo>
                <a:cubicBezTo>
                  <a:pt x="148282" y="416261"/>
                  <a:pt x="142841" y="410819"/>
                  <a:pt x="136128" y="410819"/>
                </a:cubicBezTo>
                <a:lnTo>
                  <a:pt x="111820" y="410819"/>
                </a:lnTo>
                <a:lnTo>
                  <a:pt x="111820" y="281327"/>
                </a:lnTo>
                <a:cubicBezTo>
                  <a:pt x="154360" y="276465"/>
                  <a:pt x="194469" y="243722"/>
                  <a:pt x="194469" y="194472"/>
                </a:cubicBezTo>
                <a:cubicBezTo>
                  <a:pt x="194433" y="193727"/>
                  <a:pt x="194245" y="192997"/>
                  <a:pt x="193915" y="192328"/>
                </a:cubicBezTo>
                <a:cubicBezTo>
                  <a:pt x="193647" y="187786"/>
                  <a:pt x="192807" y="183296"/>
                  <a:pt x="191416" y="178964"/>
                </a:cubicBezTo>
                <a:lnTo>
                  <a:pt x="153937" y="62384"/>
                </a:lnTo>
                <a:cubicBezTo>
                  <a:pt x="153023" y="59506"/>
                  <a:pt x="152572" y="56502"/>
                  <a:pt x="152600" y="53483"/>
                </a:cubicBezTo>
                <a:lnTo>
                  <a:pt x="258274" y="53483"/>
                </a:lnTo>
                <a:cubicBezTo>
                  <a:pt x="280805" y="52997"/>
                  <a:pt x="281128" y="52285"/>
                  <a:pt x="287785" y="50566"/>
                </a:cubicBezTo>
                <a:close/>
              </a:path>
            </a:pathLst>
          </a:custGeom>
          <a:solidFill>
            <a:srgbClr val="000000"/>
          </a:solidFill>
          <a:ln w="4862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fr-BE"/>
          </a:p>
        </p:txBody>
      </p:sp>
      <p:pic>
        <p:nvPicPr>
          <p:cNvPr id="118" name="Graphique 117" descr="Eau avec un remplissage uni">
            <a:extLst>
              <a:ext uri="{FF2B5EF4-FFF2-40B4-BE49-F238E27FC236}">
                <a16:creationId xmlns:a16="http://schemas.microsoft.com/office/drawing/2014/main" id="{19653BF3-6F2A-46BD-B4DF-7B6D954741B3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4038382" y="2777673"/>
            <a:ext cx="166691" cy="166691"/>
          </a:xfrm>
          <a:prstGeom prst="rect">
            <a:avLst/>
          </a:prstGeom>
        </p:spPr>
      </p:pic>
      <p:pic>
        <p:nvPicPr>
          <p:cNvPr id="119" name="Image 118">
            <a:extLst>
              <a:ext uri="{FF2B5EF4-FFF2-40B4-BE49-F238E27FC236}">
                <a16:creationId xmlns:a16="http://schemas.microsoft.com/office/drawing/2014/main" id="{DBA3AE0D-3B8B-E944-BE0E-76B95D288A15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5057534" y="2036859"/>
            <a:ext cx="202542" cy="302667"/>
          </a:xfrm>
          <a:prstGeom prst="rect">
            <a:avLst/>
          </a:prstGeom>
        </p:spPr>
      </p:pic>
      <p:pic>
        <p:nvPicPr>
          <p:cNvPr id="120" name="Image 119">
            <a:extLst>
              <a:ext uri="{FF2B5EF4-FFF2-40B4-BE49-F238E27FC236}">
                <a16:creationId xmlns:a16="http://schemas.microsoft.com/office/drawing/2014/main" id="{C3D3E5E0-BFAD-DD4B-BE8D-974296290533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156928" y="3194129"/>
            <a:ext cx="202542" cy="302667"/>
          </a:xfrm>
          <a:prstGeom prst="rect">
            <a:avLst/>
          </a:prstGeom>
        </p:spPr>
      </p:pic>
      <p:sp>
        <p:nvSpPr>
          <p:cNvPr id="123" name="ZoneTexte 122">
            <a:extLst>
              <a:ext uri="{FF2B5EF4-FFF2-40B4-BE49-F238E27FC236}">
                <a16:creationId xmlns:a16="http://schemas.microsoft.com/office/drawing/2014/main" id="{1A17232C-118C-1A47-9ACF-72AAA700B7D9}"/>
              </a:ext>
            </a:extLst>
          </p:cNvPr>
          <p:cNvSpPr txBox="1"/>
          <p:nvPr/>
        </p:nvSpPr>
        <p:spPr>
          <a:xfrm>
            <a:off x="418359" y="3185129"/>
            <a:ext cx="232031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Présence du Grand Duc</a:t>
            </a:r>
            <a:endParaRPr lang="fr-BE" sz="1100" dirty="0"/>
          </a:p>
        </p:txBody>
      </p:sp>
      <p:pic>
        <p:nvPicPr>
          <p:cNvPr id="125" name="Graphique 124" descr="Eau avec un remplissage uni">
            <a:extLst>
              <a:ext uri="{FF2B5EF4-FFF2-40B4-BE49-F238E27FC236}">
                <a16:creationId xmlns:a16="http://schemas.microsoft.com/office/drawing/2014/main" id="{DB8C6AAF-44AB-414E-AE5A-D142CE17F487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91933" y="3540504"/>
            <a:ext cx="270633" cy="270633"/>
          </a:xfrm>
          <a:prstGeom prst="rect">
            <a:avLst/>
          </a:prstGeom>
        </p:spPr>
      </p:pic>
      <p:sp>
        <p:nvSpPr>
          <p:cNvPr id="126" name="Étoile : 4 branches 125">
            <a:extLst>
              <a:ext uri="{FF2B5EF4-FFF2-40B4-BE49-F238E27FC236}">
                <a16:creationId xmlns:a16="http://schemas.microsoft.com/office/drawing/2014/main" id="{D4F252DB-B9F7-413A-90F3-43E3180594FD}"/>
              </a:ext>
            </a:extLst>
          </p:cNvPr>
          <p:cNvSpPr/>
          <p:nvPr/>
        </p:nvSpPr>
        <p:spPr>
          <a:xfrm>
            <a:off x="109205" y="3875254"/>
            <a:ext cx="261597" cy="261610"/>
          </a:xfrm>
          <a:prstGeom prst="star4">
            <a:avLst>
              <a:gd name="adj" fmla="val 24023"/>
            </a:avLst>
          </a:pr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27" name="ZoneTexte 126">
            <a:extLst>
              <a:ext uri="{FF2B5EF4-FFF2-40B4-BE49-F238E27FC236}">
                <a16:creationId xmlns:a16="http://schemas.microsoft.com/office/drawing/2014/main" id="{DE2BE513-5C30-4A7D-9F76-751384D55CF9}"/>
              </a:ext>
            </a:extLst>
          </p:cNvPr>
          <p:cNvSpPr txBox="1"/>
          <p:nvPr/>
        </p:nvSpPr>
        <p:spPr>
          <a:xfrm>
            <a:off x="411550" y="3529928"/>
            <a:ext cx="232031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Zones humides d’intérêt biologique</a:t>
            </a:r>
            <a:endParaRPr lang="fr-BE" sz="1100" dirty="0"/>
          </a:p>
        </p:txBody>
      </p:sp>
      <p:sp>
        <p:nvSpPr>
          <p:cNvPr id="128" name="ZoneTexte 127">
            <a:extLst>
              <a:ext uri="{FF2B5EF4-FFF2-40B4-BE49-F238E27FC236}">
                <a16:creationId xmlns:a16="http://schemas.microsoft.com/office/drawing/2014/main" id="{370AFB40-B644-4224-9A18-6CC7EFE71513}"/>
              </a:ext>
            </a:extLst>
          </p:cNvPr>
          <p:cNvSpPr txBox="1"/>
          <p:nvPr/>
        </p:nvSpPr>
        <p:spPr>
          <a:xfrm>
            <a:off x="411091" y="3848089"/>
            <a:ext cx="232031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Cavité d’intérêt scientifique</a:t>
            </a:r>
            <a:endParaRPr lang="fr-BE" sz="1100" dirty="0"/>
          </a:p>
        </p:txBody>
      </p:sp>
    </p:spTree>
    <p:extLst>
      <p:ext uri="{BB962C8B-B14F-4D97-AF65-F5344CB8AC3E}">
        <p14:creationId xmlns:p14="http://schemas.microsoft.com/office/powerpoint/2010/main" val="2541973422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" name="Forme libre : forme 102">
            <a:extLst>
              <a:ext uri="{FF2B5EF4-FFF2-40B4-BE49-F238E27FC236}">
                <a16:creationId xmlns:a16="http://schemas.microsoft.com/office/drawing/2014/main" id="{E71158B1-AE75-4BC7-BCD6-F5DE73B3B4AA}"/>
              </a:ext>
            </a:extLst>
          </p:cNvPr>
          <p:cNvSpPr/>
          <p:nvPr/>
        </p:nvSpPr>
        <p:spPr>
          <a:xfrm>
            <a:off x="5619199" y="1615001"/>
            <a:ext cx="1088325" cy="609531"/>
          </a:xfrm>
          <a:custGeom>
            <a:avLst/>
            <a:gdLst>
              <a:gd name="connsiteX0" fmla="*/ 383932 w 1088325"/>
              <a:gd name="connsiteY0" fmla="*/ 289999 h 609531"/>
              <a:gd name="connsiteX1" fmla="*/ 462514 w 1088325"/>
              <a:gd name="connsiteY1" fmla="*/ 375724 h 609531"/>
              <a:gd name="connsiteX2" fmla="*/ 341070 w 1088325"/>
              <a:gd name="connsiteY2" fmla="*/ 440018 h 609531"/>
              <a:gd name="connsiteX3" fmla="*/ 252964 w 1088325"/>
              <a:gd name="connsiteY3" fmla="*/ 478118 h 609531"/>
              <a:gd name="connsiteX4" fmla="*/ 233914 w 1088325"/>
              <a:gd name="connsiteY4" fmla="*/ 513837 h 609531"/>
              <a:gd name="connsiteX5" fmla="*/ 150570 w 1088325"/>
              <a:gd name="connsiteY5" fmla="*/ 535268 h 609531"/>
              <a:gd name="connsiteX6" fmla="*/ 91039 w 1088325"/>
              <a:gd name="connsiteY6" fmla="*/ 509074 h 609531"/>
              <a:gd name="connsiteX7" fmla="*/ 551 w 1088325"/>
              <a:gd name="connsiteY7" fmla="*/ 511455 h 609531"/>
              <a:gd name="connsiteX8" fmla="*/ 57701 w 1088325"/>
              <a:gd name="connsiteY8" fmla="*/ 575749 h 609531"/>
              <a:gd name="connsiteX9" fmla="*/ 150570 w 1088325"/>
              <a:gd name="connsiteY9" fmla="*/ 573368 h 609531"/>
              <a:gd name="connsiteX10" fmla="*/ 243439 w 1088325"/>
              <a:gd name="connsiteY10" fmla="*/ 609087 h 609531"/>
              <a:gd name="connsiteX11" fmla="*/ 343451 w 1088325"/>
              <a:gd name="connsiteY11" fmla="*/ 544793 h 609531"/>
              <a:gd name="connsiteX12" fmla="*/ 429176 w 1088325"/>
              <a:gd name="connsiteY12" fmla="*/ 506693 h 609531"/>
              <a:gd name="connsiteX13" fmla="*/ 467276 w 1088325"/>
              <a:gd name="connsiteY13" fmla="*/ 592418 h 609531"/>
              <a:gd name="connsiteX14" fmla="*/ 612532 w 1088325"/>
              <a:gd name="connsiteY14" fmla="*/ 494787 h 609531"/>
              <a:gd name="connsiteX15" fmla="*/ 726832 w 1088325"/>
              <a:gd name="connsiteY15" fmla="*/ 513837 h 609531"/>
              <a:gd name="connsiteX16" fmla="*/ 764932 w 1088325"/>
              <a:gd name="connsiteY16" fmla="*/ 475737 h 609531"/>
              <a:gd name="connsiteX17" fmla="*/ 767314 w 1088325"/>
              <a:gd name="connsiteY17" fmla="*/ 430493 h 609531"/>
              <a:gd name="connsiteX18" fmla="*/ 926857 w 1088325"/>
              <a:gd name="connsiteY18" fmla="*/ 340005 h 609531"/>
              <a:gd name="connsiteX19" fmla="*/ 1084020 w 1088325"/>
              <a:gd name="connsiteY19" fmla="*/ 213799 h 609531"/>
              <a:gd name="connsiteX20" fmla="*/ 1041157 w 1088325"/>
              <a:gd name="connsiteY20" fmla="*/ 194749 h 609531"/>
              <a:gd name="connsiteX21" fmla="*/ 1010201 w 1088325"/>
              <a:gd name="connsiteY21" fmla="*/ 213799 h 609531"/>
              <a:gd name="connsiteX22" fmla="*/ 874470 w 1088325"/>
              <a:gd name="connsiteY22" fmla="*/ 9012 h 609531"/>
              <a:gd name="connsiteX23" fmla="*/ 824464 w 1088325"/>
              <a:gd name="connsiteY23" fmla="*/ 39968 h 609531"/>
              <a:gd name="connsiteX24" fmla="*/ 822082 w 1088325"/>
              <a:gd name="connsiteY24" fmla="*/ 73305 h 609531"/>
              <a:gd name="connsiteX25" fmla="*/ 779220 w 1088325"/>
              <a:gd name="connsiteY25" fmla="*/ 85212 h 609531"/>
              <a:gd name="connsiteX26" fmla="*/ 774457 w 1088325"/>
              <a:gd name="connsiteY26" fmla="*/ 39968 h 609531"/>
              <a:gd name="connsiteX27" fmla="*/ 660157 w 1088325"/>
              <a:gd name="connsiteY27" fmla="*/ 87593 h 609531"/>
              <a:gd name="connsiteX28" fmla="*/ 626820 w 1088325"/>
              <a:gd name="connsiteY28" fmla="*/ 70924 h 609531"/>
              <a:gd name="connsiteX29" fmla="*/ 519664 w 1088325"/>
              <a:gd name="connsiteY29" fmla="*/ 144743 h 609531"/>
              <a:gd name="connsiteX30" fmla="*/ 519664 w 1088325"/>
              <a:gd name="connsiteY30" fmla="*/ 213799 h 609531"/>
              <a:gd name="connsiteX31" fmla="*/ 383932 w 1088325"/>
              <a:gd name="connsiteY31" fmla="*/ 289999 h 6095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1088325" h="609531">
                <a:moveTo>
                  <a:pt x="383932" y="289999"/>
                </a:moveTo>
                <a:cubicBezTo>
                  <a:pt x="374407" y="316986"/>
                  <a:pt x="469658" y="350721"/>
                  <a:pt x="462514" y="375724"/>
                </a:cubicBezTo>
                <a:cubicBezTo>
                  <a:pt x="455370" y="400727"/>
                  <a:pt x="375995" y="422952"/>
                  <a:pt x="341070" y="440018"/>
                </a:cubicBezTo>
                <a:cubicBezTo>
                  <a:pt x="306145" y="457084"/>
                  <a:pt x="270823" y="465815"/>
                  <a:pt x="252964" y="478118"/>
                </a:cubicBezTo>
                <a:cubicBezTo>
                  <a:pt x="235105" y="490421"/>
                  <a:pt x="250980" y="504312"/>
                  <a:pt x="233914" y="513837"/>
                </a:cubicBezTo>
                <a:cubicBezTo>
                  <a:pt x="216848" y="523362"/>
                  <a:pt x="174382" y="536062"/>
                  <a:pt x="150570" y="535268"/>
                </a:cubicBezTo>
                <a:cubicBezTo>
                  <a:pt x="126758" y="534474"/>
                  <a:pt x="116042" y="513043"/>
                  <a:pt x="91039" y="509074"/>
                </a:cubicBezTo>
                <a:cubicBezTo>
                  <a:pt x="66036" y="505105"/>
                  <a:pt x="6107" y="500343"/>
                  <a:pt x="551" y="511455"/>
                </a:cubicBezTo>
                <a:cubicBezTo>
                  <a:pt x="-5005" y="522568"/>
                  <a:pt x="32698" y="565430"/>
                  <a:pt x="57701" y="575749"/>
                </a:cubicBezTo>
                <a:cubicBezTo>
                  <a:pt x="82704" y="586068"/>
                  <a:pt x="119614" y="567812"/>
                  <a:pt x="150570" y="573368"/>
                </a:cubicBezTo>
                <a:cubicBezTo>
                  <a:pt x="181526" y="578924"/>
                  <a:pt x="211292" y="613849"/>
                  <a:pt x="243439" y="609087"/>
                </a:cubicBezTo>
                <a:cubicBezTo>
                  <a:pt x="275586" y="604325"/>
                  <a:pt x="312495" y="561859"/>
                  <a:pt x="343451" y="544793"/>
                </a:cubicBezTo>
                <a:cubicBezTo>
                  <a:pt x="374407" y="527727"/>
                  <a:pt x="408539" y="498756"/>
                  <a:pt x="429176" y="506693"/>
                </a:cubicBezTo>
                <a:cubicBezTo>
                  <a:pt x="449814" y="514631"/>
                  <a:pt x="436717" y="594402"/>
                  <a:pt x="467276" y="592418"/>
                </a:cubicBezTo>
                <a:cubicBezTo>
                  <a:pt x="497835" y="590434"/>
                  <a:pt x="569273" y="507884"/>
                  <a:pt x="612532" y="494787"/>
                </a:cubicBezTo>
                <a:cubicBezTo>
                  <a:pt x="655791" y="481690"/>
                  <a:pt x="701432" y="517012"/>
                  <a:pt x="726832" y="513837"/>
                </a:cubicBezTo>
                <a:cubicBezTo>
                  <a:pt x="752232" y="510662"/>
                  <a:pt x="758185" y="489628"/>
                  <a:pt x="764932" y="475737"/>
                </a:cubicBezTo>
                <a:cubicBezTo>
                  <a:pt x="771679" y="461846"/>
                  <a:pt x="740327" y="453115"/>
                  <a:pt x="767314" y="430493"/>
                </a:cubicBezTo>
                <a:cubicBezTo>
                  <a:pt x="794302" y="407871"/>
                  <a:pt x="874073" y="376121"/>
                  <a:pt x="926857" y="340005"/>
                </a:cubicBezTo>
                <a:cubicBezTo>
                  <a:pt x="979641" y="303889"/>
                  <a:pt x="1064970" y="238008"/>
                  <a:pt x="1084020" y="213799"/>
                </a:cubicBezTo>
                <a:cubicBezTo>
                  <a:pt x="1103070" y="189590"/>
                  <a:pt x="1053460" y="194749"/>
                  <a:pt x="1041157" y="194749"/>
                </a:cubicBezTo>
                <a:cubicBezTo>
                  <a:pt x="1028854" y="194749"/>
                  <a:pt x="1037982" y="244755"/>
                  <a:pt x="1010201" y="213799"/>
                </a:cubicBezTo>
                <a:cubicBezTo>
                  <a:pt x="982420" y="182843"/>
                  <a:pt x="905426" y="37984"/>
                  <a:pt x="874470" y="9012"/>
                </a:cubicBezTo>
                <a:cubicBezTo>
                  <a:pt x="843514" y="-19960"/>
                  <a:pt x="833195" y="29253"/>
                  <a:pt x="824464" y="39968"/>
                </a:cubicBezTo>
                <a:cubicBezTo>
                  <a:pt x="815733" y="50683"/>
                  <a:pt x="829623" y="65764"/>
                  <a:pt x="822082" y="73305"/>
                </a:cubicBezTo>
                <a:cubicBezTo>
                  <a:pt x="814541" y="80846"/>
                  <a:pt x="787158" y="90768"/>
                  <a:pt x="779220" y="85212"/>
                </a:cubicBezTo>
                <a:cubicBezTo>
                  <a:pt x="771282" y="79656"/>
                  <a:pt x="794301" y="39571"/>
                  <a:pt x="774457" y="39968"/>
                </a:cubicBezTo>
                <a:cubicBezTo>
                  <a:pt x="754613" y="40365"/>
                  <a:pt x="684763" y="82434"/>
                  <a:pt x="660157" y="87593"/>
                </a:cubicBezTo>
                <a:cubicBezTo>
                  <a:pt x="635551" y="92752"/>
                  <a:pt x="650236" y="61399"/>
                  <a:pt x="626820" y="70924"/>
                </a:cubicBezTo>
                <a:cubicBezTo>
                  <a:pt x="603405" y="80449"/>
                  <a:pt x="537523" y="120931"/>
                  <a:pt x="519664" y="144743"/>
                </a:cubicBezTo>
                <a:cubicBezTo>
                  <a:pt x="501805" y="168555"/>
                  <a:pt x="540699" y="189590"/>
                  <a:pt x="519664" y="213799"/>
                </a:cubicBezTo>
                <a:cubicBezTo>
                  <a:pt x="498629" y="238008"/>
                  <a:pt x="393457" y="263012"/>
                  <a:pt x="383932" y="289999"/>
                </a:cubicBezTo>
                <a:close/>
              </a:path>
            </a:pathLst>
          </a:custGeom>
          <a:solidFill>
            <a:schemeClr val="accent6">
              <a:lumMod val="75000"/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99" name="Forme libre : forme 98">
            <a:extLst>
              <a:ext uri="{FF2B5EF4-FFF2-40B4-BE49-F238E27FC236}">
                <a16:creationId xmlns:a16="http://schemas.microsoft.com/office/drawing/2014/main" id="{C64FC0D3-BABC-4730-B867-277AB3D0C13D}"/>
              </a:ext>
            </a:extLst>
          </p:cNvPr>
          <p:cNvSpPr/>
          <p:nvPr/>
        </p:nvSpPr>
        <p:spPr>
          <a:xfrm>
            <a:off x="5945796" y="1441654"/>
            <a:ext cx="152593" cy="166841"/>
          </a:xfrm>
          <a:custGeom>
            <a:avLst/>
            <a:gdLst>
              <a:gd name="connsiteX0" fmla="*/ 40667 w 152593"/>
              <a:gd name="connsiteY0" fmla="*/ 70440 h 166841"/>
              <a:gd name="connsiteX1" fmla="*/ 185 w 152593"/>
              <a:gd name="connsiteY1" fmla="*/ 108540 h 166841"/>
              <a:gd name="connsiteX2" fmla="*/ 59717 w 152593"/>
              <a:gd name="connsiteY2" fmla="*/ 163309 h 166841"/>
              <a:gd name="connsiteX3" fmla="*/ 124010 w 152593"/>
              <a:gd name="connsiteY3" fmla="*/ 153784 h 166841"/>
              <a:gd name="connsiteX4" fmla="*/ 152585 w 152593"/>
              <a:gd name="connsiteY4" fmla="*/ 91871 h 166841"/>
              <a:gd name="connsiteX5" fmla="*/ 121629 w 152593"/>
              <a:gd name="connsiteY5" fmla="*/ 39484 h 166841"/>
              <a:gd name="connsiteX6" fmla="*/ 88292 w 152593"/>
              <a:gd name="connsiteY6" fmla="*/ 87109 h 166841"/>
              <a:gd name="connsiteX7" fmla="*/ 81148 w 152593"/>
              <a:gd name="connsiteY7" fmla="*/ 3765 h 166841"/>
              <a:gd name="connsiteX8" fmla="*/ 31142 w 152593"/>
              <a:gd name="connsiteY8" fmla="*/ 20434 h 166841"/>
              <a:gd name="connsiteX9" fmla="*/ 40667 w 152593"/>
              <a:gd name="connsiteY9" fmla="*/ 70440 h 1668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52593" h="166841">
                <a:moveTo>
                  <a:pt x="40667" y="70440"/>
                </a:moveTo>
                <a:cubicBezTo>
                  <a:pt x="35507" y="85124"/>
                  <a:pt x="-2990" y="93062"/>
                  <a:pt x="185" y="108540"/>
                </a:cubicBezTo>
                <a:cubicBezTo>
                  <a:pt x="3360" y="124018"/>
                  <a:pt x="39080" y="155768"/>
                  <a:pt x="59717" y="163309"/>
                </a:cubicBezTo>
                <a:cubicBezTo>
                  <a:pt x="80354" y="170850"/>
                  <a:pt x="108532" y="165690"/>
                  <a:pt x="124010" y="153784"/>
                </a:cubicBezTo>
                <a:cubicBezTo>
                  <a:pt x="139488" y="141878"/>
                  <a:pt x="152982" y="110921"/>
                  <a:pt x="152585" y="91871"/>
                </a:cubicBezTo>
                <a:cubicBezTo>
                  <a:pt x="152188" y="72821"/>
                  <a:pt x="132344" y="40278"/>
                  <a:pt x="121629" y="39484"/>
                </a:cubicBezTo>
                <a:cubicBezTo>
                  <a:pt x="110914" y="38690"/>
                  <a:pt x="95039" y="93062"/>
                  <a:pt x="88292" y="87109"/>
                </a:cubicBezTo>
                <a:cubicBezTo>
                  <a:pt x="81545" y="81156"/>
                  <a:pt x="90673" y="14877"/>
                  <a:pt x="81148" y="3765"/>
                </a:cubicBezTo>
                <a:cubicBezTo>
                  <a:pt x="71623" y="-7348"/>
                  <a:pt x="39476" y="8528"/>
                  <a:pt x="31142" y="20434"/>
                </a:cubicBezTo>
                <a:cubicBezTo>
                  <a:pt x="22808" y="32340"/>
                  <a:pt x="45827" y="55756"/>
                  <a:pt x="40667" y="70440"/>
                </a:cubicBezTo>
                <a:close/>
              </a:path>
            </a:pathLst>
          </a:custGeom>
          <a:noFill/>
          <a:ln w="12700">
            <a:solidFill>
              <a:schemeClr val="accent6"/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05" name="Forme libre : forme 104">
            <a:extLst>
              <a:ext uri="{FF2B5EF4-FFF2-40B4-BE49-F238E27FC236}">
                <a16:creationId xmlns:a16="http://schemas.microsoft.com/office/drawing/2014/main" id="{EE13F5A7-E5F2-44FB-897E-6E40A8C9F4D2}"/>
              </a:ext>
            </a:extLst>
          </p:cNvPr>
          <p:cNvSpPr/>
          <p:nvPr/>
        </p:nvSpPr>
        <p:spPr>
          <a:xfrm>
            <a:off x="5953091" y="1453850"/>
            <a:ext cx="172509" cy="145462"/>
          </a:xfrm>
          <a:custGeom>
            <a:avLst/>
            <a:gdLst>
              <a:gd name="connsiteX0" fmla="*/ 2415 w 172509"/>
              <a:gd name="connsiteY0" fmla="*/ 84438 h 145462"/>
              <a:gd name="connsiteX1" fmla="*/ 21465 w 172509"/>
              <a:gd name="connsiteY1" fmla="*/ 20144 h 145462"/>
              <a:gd name="connsiteX2" fmla="*/ 166722 w 172509"/>
              <a:gd name="connsiteY2" fmla="*/ 8238 h 145462"/>
              <a:gd name="connsiteX3" fmla="*/ 133384 w 172509"/>
              <a:gd name="connsiteY3" fmla="*/ 134444 h 145462"/>
              <a:gd name="connsiteX4" fmla="*/ 38134 w 172509"/>
              <a:gd name="connsiteY4" fmla="*/ 136825 h 145462"/>
              <a:gd name="connsiteX5" fmla="*/ 2415 w 172509"/>
              <a:gd name="connsiteY5" fmla="*/ 84438 h 1454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2509" h="145462">
                <a:moveTo>
                  <a:pt x="2415" y="84438"/>
                </a:moveTo>
                <a:cubicBezTo>
                  <a:pt x="-363" y="64991"/>
                  <a:pt x="-5920" y="32844"/>
                  <a:pt x="21465" y="20144"/>
                </a:cubicBezTo>
                <a:cubicBezTo>
                  <a:pt x="48850" y="7444"/>
                  <a:pt x="148069" y="-10812"/>
                  <a:pt x="166722" y="8238"/>
                </a:cubicBezTo>
                <a:cubicBezTo>
                  <a:pt x="185375" y="27288"/>
                  <a:pt x="154815" y="113013"/>
                  <a:pt x="133384" y="134444"/>
                </a:cubicBezTo>
                <a:cubicBezTo>
                  <a:pt x="111953" y="155875"/>
                  <a:pt x="59565" y="140000"/>
                  <a:pt x="38134" y="136825"/>
                </a:cubicBezTo>
                <a:cubicBezTo>
                  <a:pt x="16703" y="133650"/>
                  <a:pt x="5193" y="103885"/>
                  <a:pt x="2415" y="84438"/>
                </a:cubicBezTo>
                <a:close/>
              </a:path>
            </a:pathLst>
          </a:custGeom>
          <a:solidFill>
            <a:schemeClr val="accent6">
              <a:lumMod val="75000"/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13" name="Forme libre : forme 112">
            <a:extLst>
              <a:ext uri="{FF2B5EF4-FFF2-40B4-BE49-F238E27FC236}">
                <a16:creationId xmlns:a16="http://schemas.microsoft.com/office/drawing/2014/main" id="{5287D324-026D-47FE-950B-0F78372F7A1B}"/>
              </a:ext>
            </a:extLst>
          </p:cNvPr>
          <p:cNvSpPr/>
          <p:nvPr/>
        </p:nvSpPr>
        <p:spPr>
          <a:xfrm>
            <a:off x="4440477" y="819134"/>
            <a:ext cx="759033" cy="391615"/>
          </a:xfrm>
          <a:custGeom>
            <a:avLst/>
            <a:gdLst>
              <a:gd name="connsiteX0" fmla="*/ 598248 w 759033"/>
              <a:gd name="connsiteY0" fmla="*/ 14304 h 391615"/>
              <a:gd name="connsiteX1" fmla="*/ 641111 w 759033"/>
              <a:gd name="connsiteY1" fmla="*/ 90504 h 391615"/>
              <a:gd name="connsiteX2" fmla="*/ 733979 w 759033"/>
              <a:gd name="connsiteY2" fmla="*/ 123841 h 391615"/>
              <a:gd name="connsiteX3" fmla="*/ 600629 w 759033"/>
              <a:gd name="connsiteY3" fmla="*/ 216710 h 391615"/>
              <a:gd name="connsiteX4" fmla="*/ 722073 w 759033"/>
              <a:gd name="connsiteY4" fmla="*/ 223854 h 391615"/>
              <a:gd name="connsiteX5" fmla="*/ 741123 w 759033"/>
              <a:gd name="connsiteY5" fmla="*/ 281004 h 391615"/>
              <a:gd name="connsiteX6" fmla="*/ 483948 w 759033"/>
              <a:gd name="connsiteY6" fmla="*/ 335772 h 391615"/>
              <a:gd name="connsiteX7" fmla="*/ 512523 w 759033"/>
              <a:gd name="connsiteY7" fmla="*/ 295291 h 391615"/>
              <a:gd name="connsiteX8" fmla="*/ 383936 w 759033"/>
              <a:gd name="connsiteY8" fmla="*/ 288147 h 391615"/>
              <a:gd name="connsiteX9" fmla="*/ 452992 w 759033"/>
              <a:gd name="connsiteY9" fmla="*/ 226235 h 391615"/>
              <a:gd name="connsiteX10" fmla="*/ 412511 w 759033"/>
              <a:gd name="connsiteY10" fmla="*/ 202422 h 391615"/>
              <a:gd name="connsiteX11" fmla="*/ 262492 w 759033"/>
              <a:gd name="connsiteY11" fmla="*/ 271479 h 391615"/>
              <a:gd name="connsiteX12" fmla="*/ 205342 w 759033"/>
              <a:gd name="connsiteY12" fmla="*/ 319104 h 391615"/>
              <a:gd name="connsiteX13" fmla="*/ 121998 w 759033"/>
              <a:gd name="connsiteY13" fmla="*/ 390541 h 391615"/>
              <a:gd name="connsiteX14" fmla="*/ 83898 w 759033"/>
              <a:gd name="connsiteY14" fmla="*/ 259572 h 391615"/>
              <a:gd name="connsiteX15" fmla="*/ 183911 w 759033"/>
              <a:gd name="connsiteY15" fmla="*/ 230997 h 391615"/>
              <a:gd name="connsiteX16" fmla="*/ 238679 w 759033"/>
              <a:gd name="connsiteY16" fmla="*/ 219091 h 391615"/>
              <a:gd name="connsiteX17" fmla="*/ 162479 w 759033"/>
              <a:gd name="connsiteY17" fmla="*/ 180991 h 391615"/>
              <a:gd name="connsiteX18" fmla="*/ 74373 w 759033"/>
              <a:gd name="connsiteY18" fmla="*/ 145272 h 391615"/>
              <a:gd name="connsiteX19" fmla="*/ 554 w 759033"/>
              <a:gd name="connsiteY19" fmla="*/ 45260 h 391615"/>
              <a:gd name="connsiteX20" fmla="*/ 43417 w 759033"/>
              <a:gd name="connsiteY20" fmla="*/ 42879 h 391615"/>
              <a:gd name="connsiteX21" fmla="*/ 95804 w 759033"/>
              <a:gd name="connsiteY21" fmla="*/ 114316 h 391615"/>
              <a:gd name="connsiteX22" fmla="*/ 141048 w 759033"/>
              <a:gd name="connsiteY22" fmla="*/ 83360 h 391615"/>
              <a:gd name="connsiteX23" fmla="*/ 188673 w 759033"/>
              <a:gd name="connsiteY23" fmla="*/ 107172 h 391615"/>
              <a:gd name="connsiteX24" fmla="*/ 212486 w 759033"/>
              <a:gd name="connsiteY24" fmla="*/ 159560 h 391615"/>
              <a:gd name="connsiteX25" fmla="*/ 310117 w 759033"/>
              <a:gd name="connsiteY25" fmla="*/ 145272 h 391615"/>
              <a:gd name="connsiteX26" fmla="*/ 438704 w 759033"/>
              <a:gd name="connsiteY26" fmla="*/ 64310 h 391615"/>
              <a:gd name="connsiteX27" fmla="*/ 505379 w 759033"/>
              <a:gd name="connsiteY27" fmla="*/ 4779 h 391615"/>
              <a:gd name="connsiteX28" fmla="*/ 598248 w 759033"/>
              <a:gd name="connsiteY28" fmla="*/ 14304 h 3916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759033" h="391615">
                <a:moveTo>
                  <a:pt x="598248" y="14304"/>
                </a:moveTo>
                <a:cubicBezTo>
                  <a:pt x="620870" y="28591"/>
                  <a:pt x="618489" y="72248"/>
                  <a:pt x="641111" y="90504"/>
                </a:cubicBezTo>
                <a:cubicBezTo>
                  <a:pt x="663733" y="108760"/>
                  <a:pt x="740726" y="102807"/>
                  <a:pt x="733979" y="123841"/>
                </a:cubicBezTo>
                <a:cubicBezTo>
                  <a:pt x="727232" y="144875"/>
                  <a:pt x="602613" y="200041"/>
                  <a:pt x="600629" y="216710"/>
                </a:cubicBezTo>
                <a:cubicBezTo>
                  <a:pt x="598645" y="233379"/>
                  <a:pt x="698657" y="213138"/>
                  <a:pt x="722073" y="223854"/>
                </a:cubicBezTo>
                <a:cubicBezTo>
                  <a:pt x="745489" y="234570"/>
                  <a:pt x="780811" y="262351"/>
                  <a:pt x="741123" y="281004"/>
                </a:cubicBezTo>
                <a:cubicBezTo>
                  <a:pt x="701435" y="299657"/>
                  <a:pt x="522048" y="333391"/>
                  <a:pt x="483948" y="335772"/>
                </a:cubicBezTo>
                <a:cubicBezTo>
                  <a:pt x="445848" y="338153"/>
                  <a:pt x="529192" y="303228"/>
                  <a:pt x="512523" y="295291"/>
                </a:cubicBezTo>
                <a:cubicBezTo>
                  <a:pt x="495854" y="287354"/>
                  <a:pt x="393858" y="299656"/>
                  <a:pt x="383936" y="288147"/>
                </a:cubicBezTo>
                <a:cubicBezTo>
                  <a:pt x="374014" y="276638"/>
                  <a:pt x="448229" y="240523"/>
                  <a:pt x="452992" y="226235"/>
                </a:cubicBezTo>
                <a:cubicBezTo>
                  <a:pt x="457755" y="211947"/>
                  <a:pt x="444261" y="194881"/>
                  <a:pt x="412511" y="202422"/>
                </a:cubicBezTo>
                <a:cubicBezTo>
                  <a:pt x="380761" y="209963"/>
                  <a:pt x="297020" y="252032"/>
                  <a:pt x="262492" y="271479"/>
                </a:cubicBezTo>
                <a:cubicBezTo>
                  <a:pt x="227964" y="290926"/>
                  <a:pt x="228758" y="299260"/>
                  <a:pt x="205342" y="319104"/>
                </a:cubicBezTo>
                <a:cubicBezTo>
                  <a:pt x="181926" y="338948"/>
                  <a:pt x="142239" y="400463"/>
                  <a:pt x="121998" y="390541"/>
                </a:cubicBezTo>
                <a:cubicBezTo>
                  <a:pt x="101757" y="380619"/>
                  <a:pt x="73579" y="286163"/>
                  <a:pt x="83898" y="259572"/>
                </a:cubicBezTo>
                <a:cubicBezTo>
                  <a:pt x="94217" y="232981"/>
                  <a:pt x="158114" y="237744"/>
                  <a:pt x="183911" y="230997"/>
                </a:cubicBezTo>
                <a:cubicBezTo>
                  <a:pt x="209708" y="224250"/>
                  <a:pt x="242251" y="227425"/>
                  <a:pt x="238679" y="219091"/>
                </a:cubicBezTo>
                <a:cubicBezTo>
                  <a:pt x="235107" y="210757"/>
                  <a:pt x="189863" y="193294"/>
                  <a:pt x="162479" y="180991"/>
                </a:cubicBezTo>
                <a:cubicBezTo>
                  <a:pt x="135095" y="168688"/>
                  <a:pt x="101360" y="167894"/>
                  <a:pt x="74373" y="145272"/>
                </a:cubicBezTo>
                <a:cubicBezTo>
                  <a:pt x="47385" y="122650"/>
                  <a:pt x="5713" y="62325"/>
                  <a:pt x="554" y="45260"/>
                </a:cubicBezTo>
                <a:cubicBezTo>
                  <a:pt x="-4605" y="28195"/>
                  <a:pt x="27542" y="31370"/>
                  <a:pt x="43417" y="42879"/>
                </a:cubicBezTo>
                <a:cubicBezTo>
                  <a:pt x="59292" y="54388"/>
                  <a:pt x="79532" y="107569"/>
                  <a:pt x="95804" y="114316"/>
                </a:cubicBezTo>
                <a:cubicBezTo>
                  <a:pt x="112076" y="121063"/>
                  <a:pt x="125570" y="84551"/>
                  <a:pt x="141048" y="83360"/>
                </a:cubicBezTo>
                <a:cubicBezTo>
                  <a:pt x="156526" y="82169"/>
                  <a:pt x="176767" y="94472"/>
                  <a:pt x="188673" y="107172"/>
                </a:cubicBezTo>
                <a:cubicBezTo>
                  <a:pt x="200579" y="119872"/>
                  <a:pt x="192245" y="153210"/>
                  <a:pt x="212486" y="159560"/>
                </a:cubicBezTo>
                <a:cubicBezTo>
                  <a:pt x="232727" y="165910"/>
                  <a:pt x="272414" y="161147"/>
                  <a:pt x="310117" y="145272"/>
                </a:cubicBezTo>
                <a:cubicBezTo>
                  <a:pt x="347820" y="129397"/>
                  <a:pt x="406160" y="87725"/>
                  <a:pt x="438704" y="64310"/>
                </a:cubicBezTo>
                <a:cubicBezTo>
                  <a:pt x="471248" y="40895"/>
                  <a:pt x="477994" y="13907"/>
                  <a:pt x="505379" y="4779"/>
                </a:cubicBezTo>
                <a:cubicBezTo>
                  <a:pt x="532764" y="-4349"/>
                  <a:pt x="575626" y="17"/>
                  <a:pt x="598248" y="14304"/>
                </a:cubicBezTo>
                <a:close/>
              </a:path>
            </a:pathLst>
          </a:custGeom>
          <a:solidFill>
            <a:schemeClr val="accent6">
              <a:lumMod val="75000"/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68" name="Forme libre : forme 67">
            <a:extLst>
              <a:ext uri="{FF2B5EF4-FFF2-40B4-BE49-F238E27FC236}">
                <a16:creationId xmlns:a16="http://schemas.microsoft.com/office/drawing/2014/main" id="{7FAF1BF5-6E05-4940-84E8-D9AADD0ADE45}"/>
              </a:ext>
            </a:extLst>
          </p:cNvPr>
          <p:cNvSpPr/>
          <p:nvPr/>
        </p:nvSpPr>
        <p:spPr>
          <a:xfrm>
            <a:off x="6000750" y="5937250"/>
            <a:ext cx="1225550" cy="736600"/>
          </a:xfrm>
          <a:custGeom>
            <a:avLst/>
            <a:gdLst>
              <a:gd name="connsiteX0" fmla="*/ 1225550 w 1225550"/>
              <a:gd name="connsiteY0" fmla="*/ 0 h 736600"/>
              <a:gd name="connsiteX1" fmla="*/ 1168400 w 1225550"/>
              <a:gd name="connsiteY1" fmla="*/ 139700 h 736600"/>
              <a:gd name="connsiteX2" fmla="*/ 895350 w 1225550"/>
              <a:gd name="connsiteY2" fmla="*/ 304800 h 736600"/>
              <a:gd name="connsiteX3" fmla="*/ 698500 w 1225550"/>
              <a:gd name="connsiteY3" fmla="*/ 431800 h 736600"/>
              <a:gd name="connsiteX4" fmla="*/ 558800 w 1225550"/>
              <a:gd name="connsiteY4" fmla="*/ 514350 h 736600"/>
              <a:gd name="connsiteX5" fmla="*/ 203200 w 1225550"/>
              <a:gd name="connsiteY5" fmla="*/ 603250 h 736600"/>
              <a:gd name="connsiteX6" fmla="*/ 0 w 1225550"/>
              <a:gd name="connsiteY6" fmla="*/ 736600 h 736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25550" h="736600">
                <a:moveTo>
                  <a:pt x="1225550" y="0"/>
                </a:moveTo>
                <a:cubicBezTo>
                  <a:pt x="1224491" y="44450"/>
                  <a:pt x="1223433" y="88900"/>
                  <a:pt x="1168400" y="139700"/>
                </a:cubicBezTo>
                <a:cubicBezTo>
                  <a:pt x="1113367" y="190500"/>
                  <a:pt x="973667" y="256117"/>
                  <a:pt x="895350" y="304800"/>
                </a:cubicBezTo>
                <a:cubicBezTo>
                  <a:pt x="817033" y="353483"/>
                  <a:pt x="754592" y="396875"/>
                  <a:pt x="698500" y="431800"/>
                </a:cubicBezTo>
                <a:cubicBezTo>
                  <a:pt x="642408" y="466725"/>
                  <a:pt x="641350" y="485775"/>
                  <a:pt x="558800" y="514350"/>
                </a:cubicBezTo>
                <a:cubicBezTo>
                  <a:pt x="476250" y="542925"/>
                  <a:pt x="296333" y="566208"/>
                  <a:pt x="203200" y="603250"/>
                </a:cubicBezTo>
                <a:cubicBezTo>
                  <a:pt x="110067" y="640292"/>
                  <a:pt x="55033" y="688446"/>
                  <a:pt x="0" y="73660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01" name="Forme libre : forme 100">
            <a:extLst>
              <a:ext uri="{FF2B5EF4-FFF2-40B4-BE49-F238E27FC236}">
                <a16:creationId xmlns:a16="http://schemas.microsoft.com/office/drawing/2014/main" id="{34B8AFA0-6F98-48E0-93A6-64C1B0491879}"/>
              </a:ext>
            </a:extLst>
          </p:cNvPr>
          <p:cNvSpPr/>
          <p:nvPr/>
        </p:nvSpPr>
        <p:spPr>
          <a:xfrm>
            <a:off x="4674683" y="3069491"/>
            <a:ext cx="685800" cy="736600"/>
          </a:xfrm>
          <a:custGeom>
            <a:avLst/>
            <a:gdLst>
              <a:gd name="connsiteX0" fmla="*/ 685800 w 685800"/>
              <a:gd name="connsiteY0" fmla="*/ 0 h 736600"/>
              <a:gd name="connsiteX1" fmla="*/ 568325 w 685800"/>
              <a:gd name="connsiteY1" fmla="*/ 82550 h 736600"/>
              <a:gd name="connsiteX2" fmla="*/ 454025 w 685800"/>
              <a:gd name="connsiteY2" fmla="*/ 206375 h 736600"/>
              <a:gd name="connsiteX3" fmla="*/ 314325 w 685800"/>
              <a:gd name="connsiteY3" fmla="*/ 342900 h 736600"/>
              <a:gd name="connsiteX4" fmla="*/ 0 w 685800"/>
              <a:gd name="connsiteY4" fmla="*/ 736600 h 736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85800" h="736600">
                <a:moveTo>
                  <a:pt x="685800" y="0"/>
                </a:moveTo>
                <a:cubicBezTo>
                  <a:pt x="646377" y="24077"/>
                  <a:pt x="606954" y="48154"/>
                  <a:pt x="568325" y="82550"/>
                </a:cubicBezTo>
                <a:cubicBezTo>
                  <a:pt x="529696" y="116946"/>
                  <a:pt x="496358" y="162983"/>
                  <a:pt x="454025" y="206375"/>
                </a:cubicBezTo>
                <a:cubicBezTo>
                  <a:pt x="411692" y="249767"/>
                  <a:pt x="389996" y="254529"/>
                  <a:pt x="314325" y="342900"/>
                </a:cubicBezTo>
                <a:cubicBezTo>
                  <a:pt x="238654" y="431271"/>
                  <a:pt x="119327" y="583935"/>
                  <a:pt x="0" y="73660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3" name="Forme libre : forme 22">
            <a:extLst>
              <a:ext uri="{FF2B5EF4-FFF2-40B4-BE49-F238E27FC236}">
                <a16:creationId xmlns:a16="http://schemas.microsoft.com/office/drawing/2014/main" id="{BE29AF4F-A639-4285-A35D-CAB5EA08D5F0}"/>
              </a:ext>
            </a:extLst>
          </p:cNvPr>
          <p:cNvSpPr/>
          <p:nvPr/>
        </p:nvSpPr>
        <p:spPr>
          <a:xfrm>
            <a:off x="5880100" y="508000"/>
            <a:ext cx="425269" cy="4140200"/>
          </a:xfrm>
          <a:custGeom>
            <a:avLst/>
            <a:gdLst>
              <a:gd name="connsiteX0" fmla="*/ 0 w 425269"/>
              <a:gd name="connsiteY0" fmla="*/ 0 h 4140200"/>
              <a:gd name="connsiteX1" fmla="*/ 76200 w 425269"/>
              <a:gd name="connsiteY1" fmla="*/ 222250 h 4140200"/>
              <a:gd name="connsiteX2" fmla="*/ 254000 w 425269"/>
              <a:gd name="connsiteY2" fmla="*/ 412750 h 4140200"/>
              <a:gd name="connsiteX3" fmla="*/ 412750 w 425269"/>
              <a:gd name="connsiteY3" fmla="*/ 869950 h 4140200"/>
              <a:gd name="connsiteX4" fmla="*/ 406400 w 425269"/>
              <a:gd name="connsiteY4" fmla="*/ 1104900 h 4140200"/>
              <a:gd name="connsiteX5" fmla="*/ 336550 w 425269"/>
              <a:gd name="connsiteY5" fmla="*/ 1822450 h 4140200"/>
              <a:gd name="connsiteX6" fmla="*/ 177800 w 425269"/>
              <a:gd name="connsiteY6" fmla="*/ 2457450 h 4140200"/>
              <a:gd name="connsiteX7" fmla="*/ 146050 w 425269"/>
              <a:gd name="connsiteY7" fmla="*/ 2870200 h 4140200"/>
              <a:gd name="connsiteX8" fmla="*/ 95250 w 425269"/>
              <a:gd name="connsiteY8" fmla="*/ 3441700 h 4140200"/>
              <a:gd name="connsiteX9" fmla="*/ 44450 w 425269"/>
              <a:gd name="connsiteY9" fmla="*/ 3752850 h 4140200"/>
              <a:gd name="connsiteX10" fmla="*/ 107950 w 425269"/>
              <a:gd name="connsiteY10" fmla="*/ 4006850 h 4140200"/>
              <a:gd name="connsiteX11" fmla="*/ 279400 w 425269"/>
              <a:gd name="connsiteY11" fmla="*/ 4140200 h 4140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425269" h="4140200">
                <a:moveTo>
                  <a:pt x="0" y="0"/>
                </a:moveTo>
                <a:cubicBezTo>
                  <a:pt x="16933" y="76729"/>
                  <a:pt x="33867" y="153458"/>
                  <a:pt x="76200" y="222250"/>
                </a:cubicBezTo>
                <a:cubicBezTo>
                  <a:pt x="118533" y="291042"/>
                  <a:pt x="197908" y="304800"/>
                  <a:pt x="254000" y="412750"/>
                </a:cubicBezTo>
                <a:cubicBezTo>
                  <a:pt x="310092" y="520700"/>
                  <a:pt x="387350" y="754592"/>
                  <a:pt x="412750" y="869950"/>
                </a:cubicBezTo>
                <a:cubicBezTo>
                  <a:pt x="438150" y="985308"/>
                  <a:pt x="419100" y="946150"/>
                  <a:pt x="406400" y="1104900"/>
                </a:cubicBezTo>
                <a:cubicBezTo>
                  <a:pt x="393700" y="1263650"/>
                  <a:pt x="374650" y="1597025"/>
                  <a:pt x="336550" y="1822450"/>
                </a:cubicBezTo>
                <a:cubicBezTo>
                  <a:pt x="298450" y="2047875"/>
                  <a:pt x="209550" y="2282825"/>
                  <a:pt x="177800" y="2457450"/>
                </a:cubicBezTo>
                <a:cubicBezTo>
                  <a:pt x="146050" y="2632075"/>
                  <a:pt x="159808" y="2706158"/>
                  <a:pt x="146050" y="2870200"/>
                </a:cubicBezTo>
                <a:cubicBezTo>
                  <a:pt x="132292" y="3034242"/>
                  <a:pt x="112183" y="3294592"/>
                  <a:pt x="95250" y="3441700"/>
                </a:cubicBezTo>
                <a:cubicBezTo>
                  <a:pt x="78317" y="3588808"/>
                  <a:pt x="42333" y="3658658"/>
                  <a:pt x="44450" y="3752850"/>
                </a:cubicBezTo>
                <a:cubicBezTo>
                  <a:pt x="46567" y="3847042"/>
                  <a:pt x="68792" y="3942292"/>
                  <a:pt x="107950" y="4006850"/>
                </a:cubicBezTo>
                <a:cubicBezTo>
                  <a:pt x="147108" y="4071408"/>
                  <a:pt x="213254" y="4105804"/>
                  <a:pt x="279400" y="414020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7" name="Forme libre : forme 26">
            <a:extLst>
              <a:ext uri="{FF2B5EF4-FFF2-40B4-BE49-F238E27FC236}">
                <a16:creationId xmlns:a16="http://schemas.microsoft.com/office/drawing/2014/main" id="{70578F58-BED1-43CB-8B6A-FE860FD8A450}"/>
              </a:ext>
            </a:extLst>
          </p:cNvPr>
          <p:cNvSpPr/>
          <p:nvPr/>
        </p:nvSpPr>
        <p:spPr>
          <a:xfrm>
            <a:off x="3594100" y="1279024"/>
            <a:ext cx="2565400" cy="1323241"/>
          </a:xfrm>
          <a:custGeom>
            <a:avLst/>
            <a:gdLst>
              <a:gd name="connsiteX0" fmla="*/ 0 w 2565400"/>
              <a:gd name="connsiteY0" fmla="*/ 346576 h 1323241"/>
              <a:gd name="connsiteX1" fmla="*/ 476250 w 2565400"/>
              <a:gd name="connsiteY1" fmla="*/ 54476 h 1323241"/>
              <a:gd name="connsiteX2" fmla="*/ 933450 w 2565400"/>
              <a:gd name="connsiteY2" fmla="*/ 3676 h 1323241"/>
              <a:gd name="connsiteX3" fmla="*/ 838200 w 2565400"/>
              <a:gd name="connsiteY3" fmla="*/ 105276 h 1323241"/>
              <a:gd name="connsiteX4" fmla="*/ 901700 w 2565400"/>
              <a:gd name="connsiteY4" fmla="*/ 238626 h 1323241"/>
              <a:gd name="connsiteX5" fmla="*/ 1079500 w 2565400"/>
              <a:gd name="connsiteY5" fmla="*/ 454526 h 1323241"/>
              <a:gd name="connsiteX6" fmla="*/ 1193800 w 2565400"/>
              <a:gd name="connsiteY6" fmla="*/ 606926 h 1323241"/>
              <a:gd name="connsiteX7" fmla="*/ 1282700 w 2565400"/>
              <a:gd name="connsiteY7" fmla="*/ 670426 h 1323241"/>
              <a:gd name="connsiteX8" fmla="*/ 1397000 w 2565400"/>
              <a:gd name="connsiteY8" fmla="*/ 886326 h 1323241"/>
              <a:gd name="connsiteX9" fmla="*/ 1638300 w 2565400"/>
              <a:gd name="connsiteY9" fmla="*/ 759326 h 1323241"/>
              <a:gd name="connsiteX10" fmla="*/ 1974850 w 2565400"/>
              <a:gd name="connsiteY10" fmla="*/ 695826 h 1323241"/>
              <a:gd name="connsiteX11" fmla="*/ 1974850 w 2565400"/>
              <a:gd name="connsiteY11" fmla="*/ 829176 h 1323241"/>
              <a:gd name="connsiteX12" fmla="*/ 2000250 w 2565400"/>
              <a:gd name="connsiteY12" fmla="*/ 892676 h 1323241"/>
              <a:gd name="connsiteX13" fmla="*/ 2190750 w 2565400"/>
              <a:gd name="connsiteY13" fmla="*/ 1019676 h 1323241"/>
              <a:gd name="connsiteX14" fmla="*/ 2311400 w 2565400"/>
              <a:gd name="connsiteY14" fmla="*/ 1203826 h 1323241"/>
              <a:gd name="connsiteX15" fmla="*/ 2482850 w 2565400"/>
              <a:gd name="connsiteY15" fmla="*/ 1318126 h 1323241"/>
              <a:gd name="connsiteX16" fmla="*/ 2565400 w 2565400"/>
              <a:gd name="connsiteY16" fmla="*/ 1292726 h 13232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2565400" h="1323241">
                <a:moveTo>
                  <a:pt x="0" y="346576"/>
                </a:moveTo>
                <a:cubicBezTo>
                  <a:pt x="160337" y="229101"/>
                  <a:pt x="320675" y="111626"/>
                  <a:pt x="476250" y="54476"/>
                </a:cubicBezTo>
                <a:cubicBezTo>
                  <a:pt x="631825" y="-2674"/>
                  <a:pt x="873125" y="-4791"/>
                  <a:pt x="933450" y="3676"/>
                </a:cubicBezTo>
                <a:cubicBezTo>
                  <a:pt x="993775" y="12143"/>
                  <a:pt x="843492" y="66118"/>
                  <a:pt x="838200" y="105276"/>
                </a:cubicBezTo>
                <a:cubicBezTo>
                  <a:pt x="832908" y="144434"/>
                  <a:pt x="861483" y="180418"/>
                  <a:pt x="901700" y="238626"/>
                </a:cubicBezTo>
                <a:cubicBezTo>
                  <a:pt x="941917" y="296834"/>
                  <a:pt x="1030817" y="393143"/>
                  <a:pt x="1079500" y="454526"/>
                </a:cubicBezTo>
                <a:cubicBezTo>
                  <a:pt x="1128183" y="515909"/>
                  <a:pt x="1159933" y="570943"/>
                  <a:pt x="1193800" y="606926"/>
                </a:cubicBezTo>
                <a:cubicBezTo>
                  <a:pt x="1227667" y="642909"/>
                  <a:pt x="1248833" y="623860"/>
                  <a:pt x="1282700" y="670426"/>
                </a:cubicBezTo>
                <a:cubicBezTo>
                  <a:pt x="1316567" y="716992"/>
                  <a:pt x="1337733" y="871509"/>
                  <a:pt x="1397000" y="886326"/>
                </a:cubicBezTo>
                <a:cubicBezTo>
                  <a:pt x="1456267" y="901143"/>
                  <a:pt x="1541992" y="791076"/>
                  <a:pt x="1638300" y="759326"/>
                </a:cubicBezTo>
                <a:cubicBezTo>
                  <a:pt x="1734608" y="727576"/>
                  <a:pt x="1918758" y="684184"/>
                  <a:pt x="1974850" y="695826"/>
                </a:cubicBezTo>
                <a:cubicBezTo>
                  <a:pt x="2030942" y="707468"/>
                  <a:pt x="1970617" y="796368"/>
                  <a:pt x="1974850" y="829176"/>
                </a:cubicBezTo>
                <a:cubicBezTo>
                  <a:pt x="1979083" y="861984"/>
                  <a:pt x="1964267" y="860926"/>
                  <a:pt x="2000250" y="892676"/>
                </a:cubicBezTo>
                <a:cubicBezTo>
                  <a:pt x="2036233" y="924426"/>
                  <a:pt x="2138892" y="967818"/>
                  <a:pt x="2190750" y="1019676"/>
                </a:cubicBezTo>
                <a:cubicBezTo>
                  <a:pt x="2242608" y="1071534"/>
                  <a:pt x="2262717" y="1154084"/>
                  <a:pt x="2311400" y="1203826"/>
                </a:cubicBezTo>
                <a:cubicBezTo>
                  <a:pt x="2360083" y="1253568"/>
                  <a:pt x="2440517" y="1303309"/>
                  <a:pt x="2482850" y="1318126"/>
                </a:cubicBezTo>
                <a:cubicBezTo>
                  <a:pt x="2525183" y="1332943"/>
                  <a:pt x="2545291" y="1312834"/>
                  <a:pt x="2565400" y="1292726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9" name="Forme libre : forme 28">
            <a:extLst>
              <a:ext uri="{FF2B5EF4-FFF2-40B4-BE49-F238E27FC236}">
                <a16:creationId xmlns:a16="http://schemas.microsoft.com/office/drawing/2014/main" id="{F48755D4-E52D-451E-A862-7FE36C952EA0}"/>
              </a:ext>
            </a:extLst>
          </p:cNvPr>
          <p:cNvSpPr/>
          <p:nvPr/>
        </p:nvSpPr>
        <p:spPr>
          <a:xfrm>
            <a:off x="4527550" y="1098550"/>
            <a:ext cx="101600" cy="171450"/>
          </a:xfrm>
          <a:custGeom>
            <a:avLst/>
            <a:gdLst>
              <a:gd name="connsiteX0" fmla="*/ 101600 w 101600"/>
              <a:gd name="connsiteY0" fmla="*/ 0 h 171450"/>
              <a:gd name="connsiteX1" fmla="*/ 50800 w 101600"/>
              <a:gd name="connsiteY1" fmla="*/ 127000 h 171450"/>
              <a:gd name="connsiteX2" fmla="*/ 0 w 101600"/>
              <a:gd name="connsiteY2" fmla="*/ 171450 h 171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1600" h="171450">
                <a:moveTo>
                  <a:pt x="101600" y="0"/>
                </a:moveTo>
                <a:cubicBezTo>
                  <a:pt x="84666" y="49212"/>
                  <a:pt x="67733" y="98425"/>
                  <a:pt x="50800" y="127000"/>
                </a:cubicBezTo>
                <a:cubicBezTo>
                  <a:pt x="33867" y="155575"/>
                  <a:pt x="16933" y="163512"/>
                  <a:pt x="0" y="17145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0" name="Forme libre : forme 29">
            <a:extLst>
              <a:ext uri="{FF2B5EF4-FFF2-40B4-BE49-F238E27FC236}">
                <a16:creationId xmlns:a16="http://schemas.microsoft.com/office/drawing/2014/main" id="{DDA203F8-C9E1-4AFD-B1A6-58AF2240B747}"/>
              </a:ext>
            </a:extLst>
          </p:cNvPr>
          <p:cNvSpPr/>
          <p:nvPr/>
        </p:nvSpPr>
        <p:spPr>
          <a:xfrm>
            <a:off x="3016250" y="2482850"/>
            <a:ext cx="1377950" cy="711200"/>
          </a:xfrm>
          <a:custGeom>
            <a:avLst/>
            <a:gdLst>
              <a:gd name="connsiteX0" fmla="*/ 1377950 w 1377950"/>
              <a:gd name="connsiteY0" fmla="*/ 0 h 711200"/>
              <a:gd name="connsiteX1" fmla="*/ 1295400 w 1377950"/>
              <a:gd name="connsiteY1" fmla="*/ 101600 h 711200"/>
              <a:gd name="connsiteX2" fmla="*/ 996950 w 1377950"/>
              <a:gd name="connsiteY2" fmla="*/ 209550 h 711200"/>
              <a:gd name="connsiteX3" fmla="*/ 730250 w 1377950"/>
              <a:gd name="connsiteY3" fmla="*/ 508000 h 711200"/>
              <a:gd name="connsiteX4" fmla="*/ 469900 w 1377950"/>
              <a:gd name="connsiteY4" fmla="*/ 577850 h 711200"/>
              <a:gd name="connsiteX5" fmla="*/ 247650 w 1377950"/>
              <a:gd name="connsiteY5" fmla="*/ 679450 h 711200"/>
              <a:gd name="connsiteX6" fmla="*/ 0 w 1377950"/>
              <a:gd name="connsiteY6" fmla="*/ 711200 h 711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377950" h="711200">
                <a:moveTo>
                  <a:pt x="1377950" y="0"/>
                </a:moveTo>
                <a:cubicBezTo>
                  <a:pt x="1368425" y="33337"/>
                  <a:pt x="1358900" y="66675"/>
                  <a:pt x="1295400" y="101600"/>
                </a:cubicBezTo>
                <a:cubicBezTo>
                  <a:pt x="1231900" y="136525"/>
                  <a:pt x="1091142" y="141817"/>
                  <a:pt x="996950" y="209550"/>
                </a:cubicBezTo>
                <a:cubicBezTo>
                  <a:pt x="902758" y="277283"/>
                  <a:pt x="818092" y="446617"/>
                  <a:pt x="730250" y="508000"/>
                </a:cubicBezTo>
                <a:cubicBezTo>
                  <a:pt x="642408" y="569383"/>
                  <a:pt x="550333" y="549275"/>
                  <a:pt x="469900" y="577850"/>
                </a:cubicBezTo>
                <a:cubicBezTo>
                  <a:pt x="389467" y="606425"/>
                  <a:pt x="325967" y="657225"/>
                  <a:pt x="247650" y="679450"/>
                </a:cubicBezTo>
                <a:cubicBezTo>
                  <a:pt x="169333" y="701675"/>
                  <a:pt x="84666" y="706437"/>
                  <a:pt x="0" y="71120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3" name="Forme libre : forme 32">
            <a:extLst>
              <a:ext uri="{FF2B5EF4-FFF2-40B4-BE49-F238E27FC236}">
                <a16:creationId xmlns:a16="http://schemas.microsoft.com/office/drawing/2014/main" id="{FF0BF8AA-3094-4C50-B547-95E6ECEA66B7}"/>
              </a:ext>
            </a:extLst>
          </p:cNvPr>
          <p:cNvSpPr/>
          <p:nvPr/>
        </p:nvSpPr>
        <p:spPr>
          <a:xfrm>
            <a:off x="5092700" y="5222875"/>
            <a:ext cx="949325" cy="958850"/>
          </a:xfrm>
          <a:custGeom>
            <a:avLst/>
            <a:gdLst>
              <a:gd name="connsiteX0" fmla="*/ 733425 w 733425"/>
              <a:gd name="connsiteY0" fmla="*/ 0 h 841375"/>
              <a:gd name="connsiteX1" fmla="*/ 695325 w 733425"/>
              <a:gd name="connsiteY1" fmla="*/ 111125 h 841375"/>
              <a:gd name="connsiteX2" fmla="*/ 619125 w 733425"/>
              <a:gd name="connsiteY2" fmla="*/ 231775 h 841375"/>
              <a:gd name="connsiteX3" fmla="*/ 377825 w 733425"/>
              <a:gd name="connsiteY3" fmla="*/ 323850 h 841375"/>
              <a:gd name="connsiteX4" fmla="*/ 190500 w 733425"/>
              <a:gd name="connsiteY4" fmla="*/ 571500 h 841375"/>
              <a:gd name="connsiteX5" fmla="*/ 222250 w 733425"/>
              <a:gd name="connsiteY5" fmla="*/ 603250 h 841375"/>
              <a:gd name="connsiteX6" fmla="*/ 196850 w 733425"/>
              <a:gd name="connsiteY6" fmla="*/ 654050 h 841375"/>
              <a:gd name="connsiteX7" fmla="*/ 212725 w 733425"/>
              <a:gd name="connsiteY7" fmla="*/ 708025 h 841375"/>
              <a:gd name="connsiteX8" fmla="*/ 123825 w 733425"/>
              <a:gd name="connsiteY8" fmla="*/ 771525 h 841375"/>
              <a:gd name="connsiteX9" fmla="*/ 0 w 733425"/>
              <a:gd name="connsiteY9" fmla="*/ 841375 h 841375"/>
              <a:gd name="connsiteX0" fmla="*/ 939800 w 939800"/>
              <a:gd name="connsiteY0" fmla="*/ 0 h 949325"/>
              <a:gd name="connsiteX1" fmla="*/ 901700 w 939800"/>
              <a:gd name="connsiteY1" fmla="*/ 111125 h 949325"/>
              <a:gd name="connsiteX2" fmla="*/ 825500 w 939800"/>
              <a:gd name="connsiteY2" fmla="*/ 231775 h 949325"/>
              <a:gd name="connsiteX3" fmla="*/ 584200 w 939800"/>
              <a:gd name="connsiteY3" fmla="*/ 323850 h 949325"/>
              <a:gd name="connsiteX4" fmla="*/ 396875 w 939800"/>
              <a:gd name="connsiteY4" fmla="*/ 571500 h 949325"/>
              <a:gd name="connsiteX5" fmla="*/ 428625 w 939800"/>
              <a:gd name="connsiteY5" fmla="*/ 603250 h 949325"/>
              <a:gd name="connsiteX6" fmla="*/ 403225 w 939800"/>
              <a:gd name="connsiteY6" fmla="*/ 654050 h 949325"/>
              <a:gd name="connsiteX7" fmla="*/ 419100 w 939800"/>
              <a:gd name="connsiteY7" fmla="*/ 708025 h 949325"/>
              <a:gd name="connsiteX8" fmla="*/ 330200 w 939800"/>
              <a:gd name="connsiteY8" fmla="*/ 771525 h 949325"/>
              <a:gd name="connsiteX9" fmla="*/ 0 w 939800"/>
              <a:gd name="connsiteY9" fmla="*/ 949325 h 949325"/>
              <a:gd name="connsiteX0" fmla="*/ 949325 w 949325"/>
              <a:gd name="connsiteY0" fmla="*/ 0 h 958850"/>
              <a:gd name="connsiteX1" fmla="*/ 901700 w 949325"/>
              <a:gd name="connsiteY1" fmla="*/ 120650 h 958850"/>
              <a:gd name="connsiteX2" fmla="*/ 825500 w 949325"/>
              <a:gd name="connsiteY2" fmla="*/ 241300 h 958850"/>
              <a:gd name="connsiteX3" fmla="*/ 584200 w 949325"/>
              <a:gd name="connsiteY3" fmla="*/ 333375 h 958850"/>
              <a:gd name="connsiteX4" fmla="*/ 396875 w 949325"/>
              <a:gd name="connsiteY4" fmla="*/ 581025 h 958850"/>
              <a:gd name="connsiteX5" fmla="*/ 428625 w 949325"/>
              <a:gd name="connsiteY5" fmla="*/ 612775 h 958850"/>
              <a:gd name="connsiteX6" fmla="*/ 403225 w 949325"/>
              <a:gd name="connsiteY6" fmla="*/ 663575 h 958850"/>
              <a:gd name="connsiteX7" fmla="*/ 419100 w 949325"/>
              <a:gd name="connsiteY7" fmla="*/ 717550 h 958850"/>
              <a:gd name="connsiteX8" fmla="*/ 330200 w 949325"/>
              <a:gd name="connsiteY8" fmla="*/ 781050 h 958850"/>
              <a:gd name="connsiteX9" fmla="*/ 0 w 949325"/>
              <a:gd name="connsiteY9" fmla="*/ 958850 h 958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949325" h="958850">
                <a:moveTo>
                  <a:pt x="949325" y="0"/>
                </a:moveTo>
                <a:cubicBezTo>
                  <a:pt x="939800" y="36248"/>
                  <a:pt x="922337" y="80434"/>
                  <a:pt x="901700" y="120650"/>
                </a:cubicBezTo>
                <a:cubicBezTo>
                  <a:pt x="881063" y="160866"/>
                  <a:pt x="878417" y="205846"/>
                  <a:pt x="825500" y="241300"/>
                </a:cubicBezTo>
                <a:cubicBezTo>
                  <a:pt x="772583" y="276754"/>
                  <a:pt x="655637" y="276754"/>
                  <a:pt x="584200" y="333375"/>
                </a:cubicBezTo>
                <a:cubicBezTo>
                  <a:pt x="512762" y="389996"/>
                  <a:pt x="422804" y="534458"/>
                  <a:pt x="396875" y="581025"/>
                </a:cubicBezTo>
                <a:cubicBezTo>
                  <a:pt x="370946" y="627592"/>
                  <a:pt x="427567" y="599017"/>
                  <a:pt x="428625" y="612775"/>
                </a:cubicBezTo>
                <a:cubicBezTo>
                  <a:pt x="429683" y="626533"/>
                  <a:pt x="404812" y="646113"/>
                  <a:pt x="403225" y="663575"/>
                </a:cubicBezTo>
                <a:cubicBezTo>
                  <a:pt x="401638" y="681037"/>
                  <a:pt x="431271" y="697971"/>
                  <a:pt x="419100" y="717550"/>
                </a:cubicBezTo>
                <a:cubicBezTo>
                  <a:pt x="406929" y="737129"/>
                  <a:pt x="365654" y="758825"/>
                  <a:pt x="330200" y="781050"/>
                </a:cubicBezTo>
                <a:cubicBezTo>
                  <a:pt x="294746" y="803275"/>
                  <a:pt x="44185" y="935037"/>
                  <a:pt x="0" y="95885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4" name="Forme libre : forme 3">
            <a:extLst>
              <a:ext uri="{FF2B5EF4-FFF2-40B4-BE49-F238E27FC236}">
                <a16:creationId xmlns:a16="http://schemas.microsoft.com/office/drawing/2014/main" id="{9785E986-7D90-49DA-8C7B-6E217AE16429}"/>
              </a:ext>
            </a:extLst>
          </p:cNvPr>
          <p:cNvSpPr/>
          <p:nvPr/>
        </p:nvSpPr>
        <p:spPr>
          <a:xfrm>
            <a:off x="9458297" y="1866900"/>
            <a:ext cx="218196" cy="3594735"/>
          </a:xfrm>
          <a:custGeom>
            <a:avLst/>
            <a:gdLst>
              <a:gd name="connsiteX0" fmla="*/ 57178 w 214952"/>
              <a:gd name="connsiteY0" fmla="*/ 0 h 3152775"/>
              <a:gd name="connsiteX1" fmla="*/ 19078 w 214952"/>
              <a:gd name="connsiteY1" fmla="*/ 762000 h 3152775"/>
              <a:gd name="connsiteX2" fmla="*/ 19078 w 214952"/>
              <a:gd name="connsiteY2" fmla="*/ 1000125 h 3152775"/>
              <a:gd name="connsiteX3" fmla="*/ 76228 w 214952"/>
              <a:gd name="connsiteY3" fmla="*/ 1285875 h 3152775"/>
              <a:gd name="connsiteX4" fmla="*/ 76228 w 214952"/>
              <a:gd name="connsiteY4" fmla="*/ 1647825 h 3152775"/>
              <a:gd name="connsiteX5" fmla="*/ 28 w 214952"/>
              <a:gd name="connsiteY5" fmla="*/ 2057400 h 3152775"/>
              <a:gd name="connsiteX6" fmla="*/ 85753 w 214952"/>
              <a:gd name="connsiteY6" fmla="*/ 2314575 h 3152775"/>
              <a:gd name="connsiteX7" fmla="*/ 209578 w 214952"/>
              <a:gd name="connsiteY7" fmla="*/ 2505075 h 3152775"/>
              <a:gd name="connsiteX8" fmla="*/ 181003 w 214952"/>
              <a:gd name="connsiteY8" fmla="*/ 3152775 h 3152775"/>
              <a:gd name="connsiteX0" fmla="*/ 57178 w 218196"/>
              <a:gd name="connsiteY0" fmla="*/ 0 h 3541395"/>
              <a:gd name="connsiteX1" fmla="*/ 19078 w 218196"/>
              <a:gd name="connsiteY1" fmla="*/ 762000 h 3541395"/>
              <a:gd name="connsiteX2" fmla="*/ 19078 w 218196"/>
              <a:gd name="connsiteY2" fmla="*/ 1000125 h 3541395"/>
              <a:gd name="connsiteX3" fmla="*/ 76228 w 218196"/>
              <a:gd name="connsiteY3" fmla="*/ 1285875 h 3541395"/>
              <a:gd name="connsiteX4" fmla="*/ 76228 w 218196"/>
              <a:gd name="connsiteY4" fmla="*/ 1647825 h 3541395"/>
              <a:gd name="connsiteX5" fmla="*/ 28 w 218196"/>
              <a:gd name="connsiteY5" fmla="*/ 2057400 h 3541395"/>
              <a:gd name="connsiteX6" fmla="*/ 85753 w 218196"/>
              <a:gd name="connsiteY6" fmla="*/ 2314575 h 3541395"/>
              <a:gd name="connsiteX7" fmla="*/ 209578 w 218196"/>
              <a:gd name="connsiteY7" fmla="*/ 2505075 h 3541395"/>
              <a:gd name="connsiteX8" fmla="*/ 196243 w 218196"/>
              <a:gd name="connsiteY8" fmla="*/ 3541395 h 3541395"/>
              <a:gd name="connsiteX0" fmla="*/ 57178 w 218196"/>
              <a:gd name="connsiteY0" fmla="*/ 0 h 3594735"/>
              <a:gd name="connsiteX1" fmla="*/ 19078 w 218196"/>
              <a:gd name="connsiteY1" fmla="*/ 762000 h 3594735"/>
              <a:gd name="connsiteX2" fmla="*/ 19078 w 218196"/>
              <a:gd name="connsiteY2" fmla="*/ 1000125 h 3594735"/>
              <a:gd name="connsiteX3" fmla="*/ 76228 w 218196"/>
              <a:gd name="connsiteY3" fmla="*/ 1285875 h 3594735"/>
              <a:gd name="connsiteX4" fmla="*/ 76228 w 218196"/>
              <a:gd name="connsiteY4" fmla="*/ 1647825 h 3594735"/>
              <a:gd name="connsiteX5" fmla="*/ 28 w 218196"/>
              <a:gd name="connsiteY5" fmla="*/ 2057400 h 3594735"/>
              <a:gd name="connsiteX6" fmla="*/ 85753 w 218196"/>
              <a:gd name="connsiteY6" fmla="*/ 2314575 h 3594735"/>
              <a:gd name="connsiteX7" fmla="*/ 209578 w 218196"/>
              <a:gd name="connsiteY7" fmla="*/ 2505075 h 3594735"/>
              <a:gd name="connsiteX8" fmla="*/ 196243 w 218196"/>
              <a:gd name="connsiteY8" fmla="*/ 3594735 h 35947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18196" h="3594735">
                <a:moveTo>
                  <a:pt x="57178" y="0"/>
                </a:moveTo>
                <a:cubicBezTo>
                  <a:pt x="41303" y="297656"/>
                  <a:pt x="25428" y="595313"/>
                  <a:pt x="19078" y="762000"/>
                </a:cubicBezTo>
                <a:cubicBezTo>
                  <a:pt x="12728" y="928688"/>
                  <a:pt x="9553" y="912813"/>
                  <a:pt x="19078" y="1000125"/>
                </a:cubicBezTo>
                <a:cubicBezTo>
                  <a:pt x="28603" y="1087437"/>
                  <a:pt x="66703" y="1177925"/>
                  <a:pt x="76228" y="1285875"/>
                </a:cubicBezTo>
                <a:cubicBezTo>
                  <a:pt x="85753" y="1393825"/>
                  <a:pt x="88928" y="1519238"/>
                  <a:pt x="76228" y="1647825"/>
                </a:cubicBezTo>
                <a:cubicBezTo>
                  <a:pt x="63528" y="1776412"/>
                  <a:pt x="-1560" y="1946275"/>
                  <a:pt x="28" y="2057400"/>
                </a:cubicBezTo>
                <a:cubicBezTo>
                  <a:pt x="1615" y="2168525"/>
                  <a:pt x="50828" y="2239963"/>
                  <a:pt x="85753" y="2314575"/>
                </a:cubicBezTo>
                <a:cubicBezTo>
                  <a:pt x="120678" y="2389187"/>
                  <a:pt x="193703" y="2365375"/>
                  <a:pt x="209578" y="2505075"/>
                </a:cubicBezTo>
                <a:cubicBezTo>
                  <a:pt x="225453" y="2644775"/>
                  <a:pt x="218468" y="3340735"/>
                  <a:pt x="196243" y="3594735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7" name="Forme libre : forme 6">
            <a:extLst>
              <a:ext uri="{FF2B5EF4-FFF2-40B4-BE49-F238E27FC236}">
                <a16:creationId xmlns:a16="http://schemas.microsoft.com/office/drawing/2014/main" id="{DE2091A2-893D-4FD9-B5DC-08FAAC12AD69}"/>
              </a:ext>
            </a:extLst>
          </p:cNvPr>
          <p:cNvSpPr/>
          <p:nvPr/>
        </p:nvSpPr>
        <p:spPr>
          <a:xfrm>
            <a:off x="4667250" y="1800225"/>
            <a:ext cx="3514743" cy="3819524"/>
          </a:xfrm>
          <a:custGeom>
            <a:avLst/>
            <a:gdLst>
              <a:gd name="connsiteX0" fmla="*/ 0 w 4103757"/>
              <a:gd name="connsiteY0" fmla="*/ 3510562 h 3510562"/>
              <a:gd name="connsiteX1" fmla="*/ 228600 w 4103757"/>
              <a:gd name="connsiteY1" fmla="*/ 3215287 h 3510562"/>
              <a:gd name="connsiteX2" fmla="*/ 400050 w 4103757"/>
              <a:gd name="connsiteY2" fmla="*/ 3053362 h 3510562"/>
              <a:gd name="connsiteX3" fmla="*/ 923925 w 4103757"/>
              <a:gd name="connsiteY3" fmla="*/ 2748562 h 3510562"/>
              <a:gd name="connsiteX4" fmla="*/ 1162050 w 4103757"/>
              <a:gd name="connsiteY4" fmla="*/ 2691412 h 3510562"/>
              <a:gd name="connsiteX5" fmla="*/ 1533525 w 4103757"/>
              <a:gd name="connsiteY5" fmla="*/ 2500912 h 3510562"/>
              <a:gd name="connsiteX6" fmla="*/ 1638300 w 4103757"/>
              <a:gd name="connsiteY6" fmla="*/ 2110387 h 3510562"/>
              <a:gd name="connsiteX7" fmla="*/ 1838325 w 4103757"/>
              <a:gd name="connsiteY7" fmla="*/ 1719862 h 3510562"/>
              <a:gd name="connsiteX8" fmla="*/ 2190750 w 4103757"/>
              <a:gd name="connsiteY8" fmla="*/ 1291237 h 3510562"/>
              <a:gd name="connsiteX9" fmla="*/ 2381250 w 4103757"/>
              <a:gd name="connsiteY9" fmla="*/ 976912 h 3510562"/>
              <a:gd name="connsiteX10" fmla="*/ 2705100 w 4103757"/>
              <a:gd name="connsiteY10" fmla="*/ 795937 h 3510562"/>
              <a:gd name="connsiteX11" fmla="*/ 3181350 w 4103757"/>
              <a:gd name="connsiteY11" fmla="*/ 405412 h 3510562"/>
              <a:gd name="connsiteX12" fmla="*/ 3371850 w 4103757"/>
              <a:gd name="connsiteY12" fmla="*/ 110137 h 3510562"/>
              <a:gd name="connsiteX0" fmla="*/ 0 w 3181350"/>
              <a:gd name="connsiteY0" fmla="*/ 3105150 h 3105150"/>
              <a:gd name="connsiteX1" fmla="*/ 228600 w 3181350"/>
              <a:gd name="connsiteY1" fmla="*/ 2809875 h 3105150"/>
              <a:gd name="connsiteX2" fmla="*/ 400050 w 3181350"/>
              <a:gd name="connsiteY2" fmla="*/ 2647950 h 3105150"/>
              <a:gd name="connsiteX3" fmla="*/ 923925 w 3181350"/>
              <a:gd name="connsiteY3" fmla="*/ 2343150 h 3105150"/>
              <a:gd name="connsiteX4" fmla="*/ 1162050 w 3181350"/>
              <a:gd name="connsiteY4" fmla="*/ 2286000 h 3105150"/>
              <a:gd name="connsiteX5" fmla="*/ 1533525 w 3181350"/>
              <a:gd name="connsiteY5" fmla="*/ 2095500 h 3105150"/>
              <a:gd name="connsiteX6" fmla="*/ 1638300 w 3181350"/>
              <a:gd name="connsiteY6" fmla="*/ 1704975 h 3105150"/>
              <a:gd name="connsiteX7" fmla="*/ 1838325 w 3181350"/>
              <a:gd name="connsiteY7" fmla="*/ 1314450 h 3105150"/>
              <a:gd name="connsiteX8" fmla="*/ 2190750 w 3181350"/>
              <a:gd name="connsiteY8" fmla="*/ 885825 h 3105150"/>
              <a:gd name="connsiteX9" fmla="*/ 2381250 w 3181350"/>
              <a:gd name="connsiteY9" fmla="*/ 571500 h 3105150"/>
              <a:gd name="connsiteX10" fmla="*/ 2705100 w 3181350"/>
              <a:gd name="connsiteY10" fmla="*/ 390525 h 3105150"/>
              <a:gd name="connsiteX11" fmla="*/ 3181350 w 3181350"/>
              <a:gd name="connsiteY11" fmla="*/ 0 h 3105150"/>
              <a:gd name="connsiteX0" fmla="*/ 0 w 3181350"/>
              <a:gd name="connsiteY0" fmla="*/ 3105150 h 3105150"/>
              <a:gd name="connsiteX1" fmla="*/ 228600 w 3181350"/>
              <a:gd name="connsiteY1" fmla="*/ 2809875 h 3105150"/>
              <a:gd name="connsiteX2" fmla="*/ 400050 w 3181350"/>
              <a:gd name="connsiteY2" fmla="*/ 2647950 h 3105150"/>
              <a:gd name="connsiteX3" fmla="*/ 923925 w 3181350"/>
              <a:gd name="connsiteY3" fmla="*/ 2343150 h 3105150"/>
              <a:gd name="connsiteX4" fmla="*/ 1162050 w 3181350"/>
              <a:gd name="connsiteY4" fmla="*/ 2286000 h 3105150"/>
              <a:gd name="connsiteX5" fmla="*/ 1533525 w 3181350"/>
              <a:gd name="connsiteY5" fmla="*/ 2095500 h 3105150"/>
              <a:gd name="connsiteX6" fmla="*/ 1638300 w 3181350"/>
              <a:gd name="connsiteY6" fmla="*/ 1704975 h 3105150"/>
              <a:gd name="connsiteX7" fmla="*/ 1838325 w 3181350"/>
              <a:gd name="connsiteY7" fmla="*/ 1314450 h 3105150"/>
              <a:gd name="connsiteX8" fmla="*/ 2190750 w 3181350"/>
              <a:gd name="connsiteY8" fmla="*/ 885825 h 3105150"/>
              <a:gd name="connsiteX9" fmla="*/ 2381250 w 3181350"/>
              <a:gd name="connsiteY9" fmla="*/ 571500 h 3105150"/>
              <a:gd name="connsiteX10" fmla="*/ 2705100 w 3181350"/>
              <a:gd name="connsiteY10" fmla="*/ 390525 h 3105150"/>
              <a:gd name="connsiteX11" fmla="*/ 3181350 w 3181350"/>
              <a:gd name="connsiteY11" fmla="*/ 0 h 3105150"/>
              <a:gd name="connsiteX12" fmla="*/ 3181350 w 3181350"/>
              <a:gd name="connsiteY12" fmla="*/ 0 h 3105150"/>
              <a:gd name="connsiteX0" fmla="*/ 0 w 3333750"/>
              <a:gd name="connsiteY0" fmla="*/ 3305175 h 3305175"/>
              <a:gd name="connsiteX1" fmla="*/ 228600 w 3333750"/>
              <a:gd name="connsiteY1" fmla="*/ 3009900 h 3305175"/>
              <a:gd name="connsiteX2" fmla="*/ 400050 w 3333750"/>
              <a:gd name="connsiteY2" fmla="*/ 2847975 h 3305175"/>
              <a:gd name="connsiteX3" fmla="*/ 923925 w 3333750"/>
              <a:gd name="connsiteY3" fmla="*/ 2543175 h 3305175"/>
              <a:gd name="connsiteX4" fmla="*/ 1162050 w 3333750"/>
              <a:gd name="connsiteY4" fmla="*/ 2486025 h 3305175"/>
              <a:gd name="connsiteX5" fmla="*/ 1533525 w 3333750"/>
              <a:gd name="connsiteY5" fmla="*/ 2295525 h 3305175"/>
              <a:gd name="connsiteX6" fmla="*/ 1638300 w 3333750"/>
              <a:gd name="connsiteY6" fmla="*/ 1905000 h 3305175"/>
              <a:gd name="connsiteX7" fmla="*/ 1838325 w 3333750"/>
              <a:gd name="connsiteY7" fmla="*/ 1514475 h 3305175"/>
              <a:gd name="connsiteX8" fmla="*/ 2190750 w 3333750"/>
              <a:gd name="connsiteY8" fmla="*/ 1085850 h 3305175"/>
              <a:gd name="connsiteX9" fmla="*/ 2381250 w 3333750"/>
              <a:gd name="connsiteY9" fmla="*/ 771525 h 3305175"/>
              <a:gd name="connsiteX10" fmla="*/ 2705100 w 3333750"/>
              <a:gd name="connsiteY10" fmla="*/ 590550 h 3305175"/>
              <a:gd name="connsiteX11" fmla="*/ 3181350 w 3333750"/>
              <a:gd name="connsiteY11" fmla="*/ 200025 h 3305175"/>
              <a:gd name="connsiteX12" fmla="*/ 3333750 w 3333750"/>
              <a:gd name="connsiteY12" fmla="*/ 0 h 3305175"/>
              <a:gd name="connsiteX0" fmla="*/ 0 w 3342637"/>
              <a:gd name="connsiteY0" fmla="*/ 3323045 h 3323045"/>
              <a:gd name="connsiteX1" fmla="*/ 228600 w 3342637"/>
              <a:gd name="connsiteY1" fmla="*/ 3027770 h 3323045"/>
              <a:gd name="connsiteX2" fmla="*/ 400050 w 3342637"/>
              <a:gd name="connsiteY2" fmla="*/ 2865845 h 3323045"/>
              <a:gd name="connsiteX3" fmla="*/ 923925 w 3342637"/>
              <a:gd name="connsiteY3" fmla="*/ 2561045 h 3323045"/>
              <a:gd name="connsiteX4" fmla="*/ 1162050 w 3342637"/>
              <a:gd name="connsiteY4" fmla="*/ 2503895 h 3323045"/>
              <a:gd name="connsiteX5" fmla="*/ 1533525 w 3342637"/>
              <a:gd name="connsiteY5" fmla="*/ 2313395 h 3323045"/>
              <a:gd name="connsiteX6" fmla="*/ 1638300 w 3342637"/>
              <a:gd name="connsiteY6" fmla="*/ 1922870 h 3323045"/>
              <a:gd name="connsiteX7" fmla="*/ 1838325 w 3342637"/>
              <a:gd name="connsiteY7" fmla="*/ 1532345 h 3323045"/>
              <a:gd name="connsiteX8" fmla="*/ 2190750 w 3342637"/>
              <a:gd name="connsiteY8" fmla="*/ 1103720 h 3323045"/>
              <a:gd name="connsiteX9" fmla="*/ 2381250 w 3342637"/>
              <a:gd name="connsiteY9" fmla="*/ 789395 h 3323045"/>
              <a:gd name="connsiteX10" fmla="*/ 2705100 w 3342637"/>
              <a:gd name="connsiteY10" fmla="*/ 608420 h 3323045"/>
              <a:gd name="connsiteX11" fmla="*/ 3181350 w 3342637"/>
              <a:gd name="connsiteY11" fmla="*/ 217895 h 3323045"/>
              <a:gd name="connsiteX12" fmla="*/ 3333750 w 3342637"/>
              <a:gd name="connsiteY12" fmla="*/ 17870 h 3323045"/>
              <a:gd name="connsiteX13" fmla="*/ 3324225 w 3342637"/>
              <a:gd name="connsiteY13" fmla="*/ 8346 h 3323045"/>
              <a:gd name="connsiteX0" fmla="*/ 0 w 3514743"/>
              <a:gd name="connsiteY0" fmla="*/ 3819524 h 3819524"/>
              <a:gd name="connsiteX1" fmla="*/ 228600 w 3514743"/>
              <a:gd name="connsiteY1" fmla="*/ 3524249 h 3819524"/>
              <a:gd name="connsiteX2" fmla="*/ 400050 w 3514743"/>
              <a:gd name="connsiteY2" fmla="*/ 3362324 h 3819524"/>
              <a:gd name="connsiteX3" fmla="*/ 923925 w 3514743"/>
              <a:gd name="connsiteY3" fmla="*/ 3057524 h 3819524"/>
              <a:gd name="connsiteX4" fmla="*/ 1162050 w 3514743"/>
              <a:gd name="connsiteY4" fmla="*/ 3000374 h 3819524"/>
              <a:gd name="connsiteX5" fmla="*/ 1533525 w 3514743"/>
              <a:gd name="connsiteY5" fmla="*/ 2809874 h 3819524"/>
              <a:gd name="connsiteX6" fmla="*/ 1638300 w 3514743"/>
              <a:gd name="connsiteY6" fmla="*/ 2419349 h 3819524"/>
              <a:gd name="connsiteX7" fmla="*/ 1838325 w 3514743"/>
              <a:gd name="connsiteY7" fmla="*/ 2028824 h 3819524"/>
              <a:gd name="connsiteX8" fmla="*/ 2190750 w 3514743"/>
              <a:gd name="connsiteY8" fmla="*/ 1600199 h 3819524"/>
              <a:gd name="connsiteX9" fmla="*/ 2381250 w 3514743"/>
              <a:gd name="connsiteY9" fmla="*/ 1285874 h 3819524"/>
              <a:gd name="connsiteX10" fmla="*/ 2705100 w 3514743"/>
              <a:gd name="connsiteY10" fmla="*/ 1104899 h 3819524"/>
              <a:gd name="connsiteX11" fmla="*/ 3181350 w 3514743"/>
              <a:gd name="connsiteY11" fmla="*/ 714374 h 3819524"/>
              <a:gd name="connsiteX12" fmla="*/ 3333750 w 3514743"/>
              <a:gd name="connsiteY12" fmla="*/ 514349 h 3819524"/>
              <a:gd name="connsiteX13" fmla="*/ 3514725 w 3514743"/>
              <a:gd name="connsiteY13" fmla="*/ 0 h 38195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3514743" h="3819524">
                <a:moveTo>
                  <a:pt x="0" y="3819524"/>
                </a:moveTo>
                <a:cubicBezTo>
                  <a:pt x="80962" y="3709986"/>
                  <a:pt x="161925" y="3600449"/>
                  <a:pt x="228600" y="3524249"/>
                </a:cubicBezTo>
                <a:cubicBezTo>
                  <a:pt x="295275" y="3448049"/>
                  <a:pt x="284163" y="3440111"/>
                  <a:pt x="400050" y="3362324"/>
                </a:cubicBezTo>
                <a:cubicBezTo>
                  <a:pt x="515937" y="3284537"/>
                  <a:pt x="796925" y="3117849"/>
                  <a:pt x="923925" y="3057524"/>
                </a:cubicBezTo>
                <a:cubicBezTo>
                  <a:pt x="1050925" y="2997199"/>
                  <a:pt x="1060450" y="3041649"/>
                  <a:pt x="1162050" y="3000374"/>
                </a:cubicBezTo>
                <a:cubicBezTo>
                  <a:pt x="1263650" y="2959099"/>
                  <a:pt x="1454150" y="2906712"/>
                  <a:pt x="1533525" y="2809874"/>
                </a:cubicBezTo>
                <a:cubicBezTo>
                  <a:pt x="1612900" y="2713036"/>
                  <a:pt x="1587500" y="2549524"/>
                  <a:pt x="1638300" y="2419349"/>
                </a:cubicBezTo>
                <a:cubicBezTo>
                  <a:pt x="1689100" y="2289174"/>
                  <a:pt x="1746250" y="2165349"/>
                  <a:pt x="1838325" y="2028824"/>
                </a:cubicBezTo>
                <a:cubicBezTo>
                  <a:pt x="1930400" y="1892299"/>
                  <a:pt x="2100262" y="1724024"/>
                  <a:pt x="2190750" y="1600199"/>
                </a:cubicBezTo>
                <a:cubicBezTo>
                  <a:pt x="2281238" y="1476374"/>
                  <a:pt x="2295525" y="1368424"/>
                  <a:pt x="2381250" y="1285874"/>
                </a:cubicBezTo>
                <a:cubicBezTo>
                  <a:pt x="2466975" y="1203324"/>
                  <a:pt x="2571750" y="1200149"/>
                  <a:pt x="2705100" y="1104899"/>
                </a:cubicBezTo>
                <a:cubicBezTo>
                  <a:pt x="2838450" y="1009649"/>
                  <a:pt x="3070225" y="828674"/>
                  <a:pt x="3181350" y="714374"/>
                </a:cubicBezTo>
                <a:lnTo>
                  <a:pt x="3333750" y="514349"/>
                </a:lnTo>
                <a:cubicBezTo>
                  <a:pt x="3357562" y="479424"/>
                  <a:pt x="3516709" y="1984"/>
                  <a:pt x="3514725" y="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0" name="Forme libre : forme 9">
            <a:extLst>
              <a:ext uri="{FF2B5EF4-FFF2-40B4-BE49-F238E27FC236}">
                <a16:creationId xmlns:a16="http://schemas.microsoft.com/office/drawing/2014/main" id="{A3F9438B-574A-41ED-A02A-B92F4E8208B1}"/>
              </a:ext>
            </a:extLst>
          </p:cNvPr>
          <p:cNvSpPr/>
          <p:nvPr/>
        </p:nvSpPr>
        <p:spPr>
          <a:xfrm>
            <a:off x="5052060" y="2735580"/>
            <a:ext cx="4960620" cy="2552831"/>
          </a:xfrm>
          <a:custGeom>
            <a:avLst/>
            <a:gdLst>
              <a:gd name="connsiteX0" fmla="*/ 4960620 w 4960620"/>
              <a:gd name="connsiteY0" fmla="*/ 0 h 2552831"/>
              <a:gd name="connsiteX1" fmla="*/ 4472940 w 4960620"/>
              <a:gd name="connsiteY1" fmla="*/ 190500 h 2552831"/>
              <a:gd name="connsiteX2" fmla="*/ 4267200 w 4960620"/>
              <a:gd name="connsiteY2" fmla="*/ 266700 h 2552831"/>
              <a:gd name="connsiteX3" fmla="*/ 3985260 w 4960620"/>
              <a:gd name="connsiteY3" fmla="*/ 419100 h 2552831"/>
              <a:gd name="connsiteX4" fmla="*/ 3810000 w 4960620"/>
              <a:gd name="connsiteY4" fmla="*/ 609600 h 2552831"/>
              <a:gd name="connsiteX5" fmla="*/ 3810000 w 4960620"/>
              <a:gd name="connsiteY5" fmla="*/ 693420 h 2552831"/>
              <a:gd name="connsiteX6" fmla="*/ 3672840 w 4960620"/>
              <a:gd name="connsiteY6" fmla="*/ 838200 h 2552831"/>
              <a:gd name="connsiteX7" fmla="*/ 3489960 w 4960620"/>
              <a:gd name="connsiteY7" fmla="*/ 944880 h 2552831"/>
              <a:gd name="connsiteX8" fmla="*/ 3345180 w 4960620"/>
              <a:gd name="connsiteY8" fmla="*/ 967740 h 2552831"/>
              <a:gd name="connsiteX9" fmla="*/ 3070860 w 4960620"/>
              <a:gd name="connsiteY9" fmla="*/ 1135380 h 2552831"/>
              <a:gd name="connsiteX10" fmla="*/ 2903220 w 4960620"/>
              <a:gd name="connsiteY10" fmla="*/ 1379220 h 2552831"/>
              <a:gd name="connsiteX11" fmla="*/ 2636520 w 4960620"/>
              <a:gd name="connsiteY11" fmla="*/ 1653540 h 2552831"/>
              <a:gd name="connsiteX12" fmla="*/ 2506980 w 4960620"/>
              <a:gd name="connsiteY12" fmla="*/ 1836420 h 2552831"/>
              <a:gd name="connsiteX13" fmla="*/ 2133600 w 4960620"/>
              <a:gd name="connsiteY13" fmla="*/ 2049780 h 2552831"/>
              <a:gd name="connsiteX14" fmla="*/ 1783080 w 4960620"/>
              <a:gd name="connsiteY14" fmla="*/ 2278380 h 2552831"/>
              <a:gd name="connsiteX15" fmla="*/ 1249680 w 4960620"/>
              <a:gd name="connsiteY15" fmla="*/ 2506980 h 2552831"/>
              <a:gd name="connsiteX16" fmla="*/ 830580 w 4960620"/>
              <a:gd name="connsiteY16" fmla="*/ 2453640 h 2552831"/>
              <a:gd name="connsiteX17" fmla="*/ 571500 w 4960620"/>
              <a:gd name="connsiteY17" fmla="*/ 2545080 h 2552831"/>
              <a:gd name="connsiteX18" fmla="*/ 342900 w 4960620"/>
              <a:gd name="connsiteY18" fmla="*/ 2537460 h 2552831"/>
              <a:gd name="connsiteX19" fmla="*/ 236220 w 4960620"/>
              <a:gd name="connsiteY19" fmla="*/ 2453640 h 2552831"/>
              <a:gd name="connsiteX20" fmla="*/ 0 w 4960620"/>
              <a:gd name="connsiteY20" fmla="*/ 2529840 h 25528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4960620" h="2552831">
                <a:moveTo>
                  <a:pt x="4960620" y="0"/>
                </a:moveTo>
                <a:lnTo>
                  <a:pt x="4472940" y="190500"/>
                </a:lnTo>
                <a:cubicBezTo>
                  <a:pt x="4357370" y="234950"/>
                  <a:pt x="4348480" y="228600"/>
                  <a:pt x="4267200" y="266700"/>
                </a:cubicBezTo>
                <a:cubicBezTo>
                  <a:pt x="4185920" y="304800"/>
                  <a:pt x="4061460" y="361950"/>
                  <a:pt x="3985260" y="419100"/>
                </a:cubicBezTo>
                <a:cubicBezTo>
                  <a:pt x="3909060" y="476250"/>
                  <a:pt x="3839210" y="563880"/>
                  <a:pt x="3810000" y="609600"/>
                </a:cubicBezTo>
                <a:cubicBezTo>
                  <a:pt x="3780790" y="655320"/>
                  <a:pt x="3832860" y="655320"/>
                  <a:pt x="3810000" y="693420"/>
                </a:cubicBezTo>
                <a:cubicBezTo>
                  <a:pt x="3787140" y="731520"/>
                  <a:pt x="3726180" y="796290"/>
                  <a:pt x="3672840" y="838200"/>
                </a:cubicBezTo>
                <a:cubicBezTo>
                  <a:pt x="3619500" y="880110"/>
                  <a:pt x="3544570" y="923290"/>
                  <a:pt x="3489960" y="944880"/>
                </a:cubicBezTo>
                <a:cubicBezTo>
                  <a:pt x="3435350" y="966470"/>
                  <a:pt x="3415030" y="935990"/>
                  <a:pt x="3345180" y="967740"/>
                </a:cubicBezTo>
                <a:cubicBezTo>
                  <a:pt x="3275330" y="999490"/>
                  <a:pt x="3144520" y="1066800"/>
                  <a:pt x="3070860" y="1135380"/>
                </a:cubicBezTo>
                <a:cubicBezTo>
                  <a:pt x="2997200" y="1203960"/>
                  <a:pt x="2975610" y="1292860"/>
                  <a:pt x="2903220" y="1379220"/>
                </a:cubicBezTo>
                <a:cubicBezTo>
                  <a:pt x="2830830" y="1465580"/>
                  <a:pt x="2702560" y="1577340"/>
                  <a:pt x="2636520" y="1653540"/>
                </a:cubicBezTo>
                <a:cubicBezTo>
                  <a:pt x="2570480" y="1729740"/>
                  <a:pt x="2590800" y="1770380"/>
                  <a:pt x="2506980" y="1836420"/>
                </a:cubicBezTo>
                <a:cubicBezTo>
                  <a:pt x="2423160" y="1902460"/>
                  <a:pt x="2254250" y="1976120"/>
                  <a:pt x="2133600" y="2049780"/>
                </a:cubicBezTo>
                <a:cubicBezTo>
                  <a:pt x="2012950" y="2123440"/>
                  <a:pt x="1930400" y="2202180"/>
                  <a:pt x="1783080" y="2278380"/>
                </a:cubicBezTo>
                <a:cubicBezTo>
                  <a:pt x="1635760" y="2354580"/>
                  <a:pt x="1408430" y="2477770"/>
                  <a:pt x="1249680" y="2506980"/>
                </a:cubicBezTo>
                <a:cubicBezTo>
                  <a:pt x="1090930" y="2536190"/>
                  <a:pt x="943610" y="2447290"/>
                  <a:pt x="830580" y="2453640"/>
                </a:cubicBezTo>
                <a:cubicBezTo>
                  <a:pt x="717550" y="2459990"/>
                  <a:pt x="652780" y="2531110"/>
                  <a:pt x="571500" y="2545080"/>
                </a:cubicBezTo>
                <a:cubicBezTo>
                  <a:pt x="490220" y="2559050"/>
                  <a:pt x="398780" y="2552700"/>
                  <a:pt x="342900" y="2537460"/>
                </a:cubicBezTo>
                <a:cubicBezTo>
                  <a:pt x="287020" y="2522220"/>
                  <a:pt x="293370" y="2454910"/>
                  <a:pt x="236220" y="2453640"/>
                </a:cubicBezTo>
                <a:cubicBezTo>
                  <a:pt x="179070" y="2452370"/>
                  <a:pt x="89535" y="2491105"/>
                  <a:pt x="0" y="252984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2" name="Forme libre : forme 11">
            <a:extLst>
              <a:ext uri="{FF2B5EF4-FFF2-40B4-BE49-F238E27FC236}">
                <a16:creationId xmlns:a16="http://schemas.microsoft.com/office/drawing/2014/main" id="{944CCB70-F3D6-4557-9C2F-76D3681E987B}"/>
              </a:ext>
            </a:extLst>
          </p:cNvPr>
          <p:cNvSpPr/>
          <p:nvPr/>
        </p:nvSpPr>
        <p:spPr>
          <a:xfrm>
            <a:off x="4076700" y="2202180"/>
            <a:ext cx="4556760" cy="3308828"/>
          </a:xfrm>
          <a:custGeom>
            <a:avLst/>
            <a:gdLst>
              <a:gd name="connsiteX0" fmla="*/ 0 w 4556760"/>
              <a:gd name="connsiteY0" fmla="*/ 0 h 3308828"/>
              <a:gd name="connsiteX1" fmla="*/ 266700 w 4556760"/>
              <a:gd name="connsiteY1" fmla="*/ 243840 h 3308828"/>
              <a:gd name="connsiteX2" fmla="*/ 670560 w 4556760"/>
              <a:gd name="connsiteY2" fmla="*/ 457200 h 3308828"/>
              <a:gd name="connsiteX3" fmla="*/ 1219200 w 4556760"/>
              <a:gd name="connsiteY3" fmla="*/ 807720 h 3308828"/>
              <a:gd name="connsiteX4" fmla="*/ 1341120 w 4556760"/>
              <a:gd name="connsiteY4" fmla="*/ 967740 h 3308828"/>
              <a:gd name="connsiteX5" fmla="*/ 1661160 w 4556760"/>
              <a:gd name="connsiteY5" fmla="*/ 1333500 h 3308828"/>
              <a:gd name="connsiteX6" fmla="*/ 2080260 w 4556760"/>
              <a:gd name="connsiteY6" fmla="*/ 1661160 h 3308828"/>
              <a:gd name="connsiteX7" fmla="*/ 2484120 w 4556760"/>
              <a:gd name="connsiteY7" fmla="*/ 1927860 h 3308828"/>
              <a:gd name="connsiteX8" fmla="*/ 2865120 w 4556760"/>
              <a:gd name="connsiteY8" fmla="*/ 2171700 h 3308828"/>
              <a:gd name="connsiteX9" fmla="*/ 3055620 w 4556760"/>
              <a:gd name="connsiteY9" fmla="*/ 2514600 h 3308828"/>
              <a:gd name="connsiteX10" fmla="*/ 3322320 w 4556760"/>
              <a:gd name="connsiteY10" fmla="*/ 2674620 h 3308828"/>
              <a:gd name="connsiteX11" fmla="*/ 3825240 w 4556760"/>
              <a:gd name="connsiteY11" fmla="*/ 2743200 h 3308828"/>
              <a:gd name="connsiteX12" fmla="*/ 4008120 w 4556760"/>
              <a:gd name="connsiteY12" fmla="*/ 2895600 h 3308828"/>
              <a:gd name="connsiteX13" fmla="*/ 4465320 w 4556760"/>
              <a:gd name="connsiteY13" fmla="*/ 3246120 h 3308828"/>
              <a:gd name="connsiteX14" fmla="*/ 4556760 w 4556760"/>
              <a:gd name="connsiteY14" fmla="*/ 3307080 h 33088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4556760" h="3308828">
                <a:moveTo>
                  <a:pt x="0" y="0"/>
                </a:moveTo>
                <a:cubicBezTo>
                  <a:pt x="77470" y="83820"/>
                  <a:pt x="154940" y="167640"/>
                  <a:pt x="266700" y="243840"/>
                </a:cubicBezTo>
                <a:cubicBezTo>
                  <a:pt x="378460" y="320040"/>
                  <a:pt x="511810" y="363220"/>
                  <a:pt x="670560" y="457200"/>
                </a:cubicBezTo>
                <a:cubicBezTo>
                  <a:pt x="829310" y="551180"/>
                  <a:pt x="1107440" y="722630"/>
                  <a:pt x="1219200" y="807720"/>
                </a:cubicBezTo>
                <a:cubicBezTo>
                  <a:pt x="1330960" y="892810"/>
                  <a:pt x="1267460" y="880110"/>
                  <a:pt x="1341120" y="967740"/>
                </a:cubicBezTo>
                <a:cubicBezTo>
                  <a:pt x="1414780" y="1055370"/>
                  <a:pt x="1537970" y="1217930"/>
                  <a:pt x="1661160" y="1333500"/>
                </a:cubicBezTo>
                <a:cubicBezTo>
                  <a:pt x="1784350" y="1449070"/>
                  <a:pt x="1943100" y="1562100"/>
                  <a:pt x="2080260" y="1661160"/>
                </a:cubicBezTo>
                <a:cubicBezTo>
                  <a:pt x="2217420" y="1760220"/>
                  <a:pt x="2353310" y="1842770"/>
                  <a:pt x="2484120" y="1927860"/>
                </a:cubicBezTo>
                <a:cubicBezTo>
                  <a:pt x="2614930" y="2012950"/>
                  <a:pt x="2769870" y="2073910"/>
                  <a:pt x="2865120" y="2171700"/>
                </a:cubicBezTo>
                <a:cubicBezTo>
                  <a:pt x="2960370" y="2269490"/>
                  <a:pt x="2979420" y="2430780"/>
                  <a:pt x="3055620" y="2514600"/>
                </a:cubicBezTo>
                <a:cubicBezTo>
                  <a:pt x="3131820" y="2598420"/>
                  <a:pt x="3194050" y="2636520"/>
                  <a:pt x="3322320" y="2674620"/>
                </a:cubicBezTo>
                <a:cubicBezTo>
                  <a:pt x="3450590" y="2712720"/>
                  <a:pt x="3710940" y="2706370"/>
                  <a:pt x="3825240" y="2743200"/>
                </a:cubicBezTo>
                <a:cubicBezTo>
                  <a:pt x="3939540" y="2780030"/>
                  <a:pt x="3901440" y="2811780"/>
                  <a:pt x="4008120" y="2895600"/>
                </a:cubicBezTo>
                <a:cubicBezTo>
                  <a:pt x="4114800" y="2979420"/>
                  <a:pt x="4373880" y="3177540"/>
                  <a:pt x="4465320" y="3246120"/>
                </a:cubicBezTo>
                <a:cubicBezTo>
                  <a:pt x="4556760" y="3314700"/>
                  <a:pt x="4556760" y="3310890"/>
                  <a:pt x="4556760" y="330708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4" name="Forme libre : forme 23">
            <a:extLst>
              <a:ext uri="{FF2B5EF4-FFF2-40B4-BE49-F238E27FC236}">
                <a16:creationId xmlns:a16="http://schemas.microsoft.com/office/drawing/2014/main" id="{95D7BB21-081F-4A5B-968A-0D05182EA29B}"/>
              </a:ext>
            </a:extLst>
          </p:cNvPr>
          <p:cNvSpPr/>
          <p:nvPr/>
        </p:nvSpPr>
        <p:spPr>
          <a:xfrm>
            <a:off x="6172200" y="4654550"/>
            <a:ext cx="647700" cy="374650"/>
          </a:xfrm>
          <a:custGeom>
            <a:avLst/>
            <a:gdLst>
              <a:gd name="connsiteX0" fmla="*/ 0 w 647700"/>
              <a:gd name="connsiteY0" fmla="*/ 0 h 374650"/>
              <a:gd name="connsiteX1" fmla="*/ 260350 w 647700"/>
              <a:gd name="connsiteY1" fmla="*/ 127000 h 374650"/>
              <a:gd name="connsiteX2" fmla="*/ 514350 w 647700"/>
              <a:gd name="connsiteY2" fmla="*/ 222250 h 374650"/>
              <a:gd name="connsiteX3" fmla="*/ 647700 w 647700"/>
              <a:gd name="connsiteY3" fmla="*/ 374650 h 374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47700" h="374650">
                <a:moveTo>
                  <a:pt x="0" y="0"/>
                </a:moveTo>
                <a:cubicBezTo>
                  <a:pt x="87312" y="44979"/>
                  <a:pt x="174625" y="89958"/>
                  <a:pt x="260350" y="127000"/>
                </a:cubicBezTo>
                <a:cubicBezTo>
                  <a:pt x="346075" y="164042"/>
                  <a:pt x="449792" y="180975"/>
                  <a:pt x="514350" y="222250"/>
                </a:cubicBezTo>
                <a:cubicBezTo>
                  <a:pt x="578908" y="263525"/>
                  <a:pt x="613304" y="319087"/>
                  <a:pt x="647700" y="37465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1" name="Forme libre : forme 30">
            <a:extLst>
              <a:ext uri="{FF2B5EF4-FFF2-40B4-BE49-F238E27FC236}">
                <a16:creationId xmlns:a16="http://schemas.microsoft.com/office/drawing/2014/main" id="{9B914AB4-097F-4566-ACFF-8B65D8AD4BA5}"/>
              </a:ext>
            </a:extLst>
          </p:cNvPr>
          <p:cNvSpPr/>
          <p:nvPr/>
        </p:nvSpPr>
        <p:spPr>
          <a:xfrm>
            <a:off x="4794250" y="3968750"/>
            <a:ext cx="1099770" cy="1276350"/>
          </a:xfrm>
          <a:custGeom>
            <a:avLst/>
            <a:gdLst>
              <a:gd name="connsiteX0" fmla="*/ 0 w 1099770"/>
              <a:gd name="connsiteY0" fmla="*/ 0 h 1276350"/>
              <a:gd name="connsiteX1" fmla="*/ 38100 w 1099770"/>
              <a:gd name="connsiteY1" fmla="*/ 63500 h 1276350"/>
              <a:gd name="connsiteX2" fmla="*/ 22225 w 1099770"/>
              <a:gd name="connsiteY2" fmla="*/ 130175 h 1276350"/>
              <a:gd name="connsiteX3" fmla="*/ 171450 w 1099770"/>
              <a:gd name="connsiteY3" fmla="*/ 139700 h 1276350"/>
              <a:gd name="connsiteX4" fmla="*/ 352425 w 1099770"/>
              <a:gd name="connsiteY4" fmla="*/ 203200 h 1276350"/>
              <a:gd name="connsiteX5" fmla="*/ 419100 w 1099770"/>
              <a:gd name="connsiteY5" fmla="*/ 193675 h 1276350"/>
              <a:gd name="connsiteX6" fmla="*/ 584200 w 1099770"/>
              <a:gd name="connsiteY6" fmla="*/ 177800 h 1276350"/>
              <a:gd name="connsiteX7" fmla="*/ 685800 w 1099770"/>
              <a:gd name="connsiteY7" fmla="*/ 244475 h 1276350"/>
              <a:gd name="connsiteX8" fmla="*/ 844550 w 1099770"/>
              <a:gd name="connsiteY8" fmla="*/ 320675 h 1276350"/>
              <a:gd name="connsiteX9" fmla="*/ 955675 w 1099770"/>
              <a:gd name="connsiteY9" fmla="*/ 450850 h 1276350"/>
              <a:gd name="connsiteX10" fmla="*/ 1022350 w 1099770"/>
              <a:gd name="connsiteY10" fmla="*/ 619125 h 1276350"/>
              <a:gd name="connsiteX11" fmla="*/ 1069975 w 1099770"/>
              <a:gd name="connsiteY11" fmla="*/ 736600 h 1276350"/>
              <a:gd name="connsiteX12" fmla="*/ 1054100 w 1099770"/>
              <a:gd name="connsiteY12" fmla="*/ 920750 h 1276350"/>
              <a:gd name="connsiteX13" fmla="*/ 1098550 w 1099770"/>
              <a:gd name="connsiteY13" fmla="*/ 1003300 h 1276350"/>
              <a:gd name="connsiteX14" fmla="*/ 996950 w 1099770"/>
              <a:gd name="connsiteY14" fmla="*/ 1130300 h 1276350"/>
              <a:gd name="connsiteX15" fmla="*/ 923925 w 1099770"/>
              <a:gd name="connsiteY15" fmla="*/ 1276350 h 1276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099770" h="1276350">
                <a:moveTo>
                  <a:pt x="0" y="0"/>
                </a:moveTo>
                <a:cubicBezTo>
                  <a:pt x="17198" y="20902"/>
                  <a:pt x="34396" y="41804"/>
                  <a:pt x="38100" y="63500"/>
                </a:cubicBezTo>
                <a:cubicBezTo>
                  <a:pt x="41804" y="85196"/>
                  <a:pt x="0" y="117475"/>
                  <a:pt x="22225" y="130175"/>
                </a:cubicBezTo>
                <a:cubicBezTo>
                  <a:pt x="44450" y="142875"/>
                  <a:pt x="116417" y="127529"/>
                  <a:pt x="171450" y="139700"/>
                </a:cubicBezTo>
                <a:cubicBezTo>
                  <a:pt x="226483" y="151871"/>
                  <a:pt x="311150" y="194204"/>
                  <a:pt x="352425" y="203200"/>
                </a:cubicBezTo>
                <a:cubicBezTo>
                  <a:pt x="393700" y="212196"/>
                  <a:pt x="380471" y="197908"/>
                  <a:pt x="419100" y="193675"/>
                </a:cubicBezTo>
                <a:cubicBezTo>
                  <a:pt x="457729" y="189442"/>
                  <a:pt x="539750" y="169333"/>
                  <a:pt x="584200" y="177800"/>
                </a:cubicBezTo>
                <a:cubicBezTo>
                  <a:pt x="628650" y="186267"/>
                  <a:pt x="642408" y="220662"/>
                  <a:pt x="685800" y="244475"/>
                </a:cubicBezTo>
                <a:cubicBezTo>
                  <a:pt x="729192" y="268288"/>
                  <a:pt x="799571" y="286279"/>
                  <a:pt x="844550" y="320675"/>
                </a:cubicBezTo>
                <a:cubicBezTo>
                  <a:pt x="889529" y="355071"/>
                  <a:pt x="926042" y="401108"/>
                  <a:pt x="955675" y="450850"/>
                </a:cubicBezTo>
                <a:cubicBezTo>
                  <a:pt x="985308" y="500592"/>
                  <a:pt x="1003300" y="571500"/>
                  <a:pt x="1022350" y="619125"/>
                </a:cubicBezTo>
                <a:cubicBezTo>
                  <a:pt x="1041400" y="666750"/>
                  <a:pt x="1064683" y="686329"/>
                  <a:pt x="1069975" y="736600"/>
                </a:cubicBezTo>
                <a:cubicBezTo>
                  <a:pt x="1075267" y="786871"/>
                  <a:pt x="1049338" y="876300"/>
                  <a:pt x="1054100" y="920750"/>
                </a:cubicBezTo>
                <a:cubicBezTo>
                  <a:pt x="1058863" y="965200"/>
                  <a:pt x="1108075" y="968375"/>
                  <a:pt x="1098550" y="1003300"/>
                </a:cubicBezTo>
                <a:cubicBezTo>
                  <a:pt x="1089025" y="1038225"/>
                  <a:pt x="1026054" y="1084792"/>
                  <a:pt x="996950" y="1130300"/>
                </a:cubicBezTo>
                <a:cubicBezTo>
                  <a:pt x="967846" y="1175808"/>
                  <a:pt x="945885" y="1226079"/>
                  <a:pt x="923925" y="127635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630" name="Rectangle 629">
            <a:extLst>
              <a:ext uri="{FF2B5EF4-FFF2-40B4-BE49-F238E27FC236}">
                <a16:creationId xmlns:a16="http://schemas.microsoft.com/office/drawing/2014/main" id="{B534E08F-1B77-430C-A4BB-7DD856958AEA}"/>
              </a:ext>
            </a:extLst>
          </p:cNvPr>
          <p:cNvSpPr/>
          <p:nvPr/>
        </p:nvSpPr>
        <p:spPr>
          <a:xfrm rot="762525">
            <a:off x="2520144" y="492388"/>
            <a:ext cx="176556" cy="2034079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655" name="Forme libre : forme 654">
            <a:extLst>
              <a:ext uri="{FF2B5EF4-FFF2-40B4-BE49-F238E27FC236}">
                <a16:creationId xmlns:a16="http://schemas.microsoft.com/office/drawing/2014/main" id="{5367C33C-896D-4D34-8011-EBF3489A115F}"/>
              </a:ext>
            </a:extLst>
          </p:cNvPr>
          <p:cNvSpPr/>
          <p:nvPr/>
        </p:nvSpPr>
        <p:spPr>
          <a:xfrm>
            <a:off x="7935731" y="1651890"/>
            <a:ext cx="3176932" cy="349215"/>
          </a:xfrm>
          <a:custGeom>
            <a:avLst/>
            <a:gdLst>
              <a:gd name="connsiteX0" fmla="*/ 0 w 3167407"/>
              <a:gd name="connsiteY0" fmla="*/ 240351 h 349099"/>
              <a:gd name="connsiteX1" fmla="*/ 160256 w 3167407"/>
              <a:gd name="connsiteY1" fmla="*/ 334620 h 349099"/>
              <a:gd name="connsiteX2" fmla="*/ 480767 w 3167407"/>
              <a:gd name="connsiteY2" fmla="*/ 344046 h 349099"/>
              <a:gd name="connsiteX3" fmla="*/ 838986 w 3167407"/>
              <a:gd name="connsiteY3" fmla="*/ 287485 h 349099"/>
              <a:gd name="connsiteX4" fmla="*/ 1093510 w 3167407"/>
              <a:gd name="connsiteY4" fmla="*/ 193217 h 349099"/>
              <a:gd name="connsiteX5" fmla="*/ 1263192 w 3167407"/>
              <a:gd name="connsiteY5" fmla="*/ 127230 h 349099"/>
              <a:gd name="connsiteX6" fmla="*/ 1527143 w 3167407"/>
              <a:gd name="connsiteY6" fmla="*/ 4681 h 349099"/>
              <a:gd name="connsiteX7" fmla="*/ 1998483 w 3167407"/>
              <a:gd name="connsiteY7" fmla="*/ 23535 h 349099"/>
              <a:gd name="connsiteX8" fmla="*/ 3167407 w 3167407"/>
              <a:gd name="connsiteY8" fmla="*/ 32962 h 349099"/>
              <a:gd name="connsiteX0" fmla="*/ 0 w 3176932"/>
              <a:gd name="connsiteY0" fmla="*/ 237970 h 349215"/>
              <a:gd name="connsiteX1" fmla="*/ 169781 w 3176932"/>
              <a:gd name="connsiteY1" fmla="*/ 334620 h 349215"/>
              <a:gd name="connsiteX2" fmla="*/ 490292 w 3176932"/>
              <a:gd name="connsiteY2" fmla="*/ 344046 h 349215"/>
              <a:gd name="connsiteX3" fmla="*/ 848511 w 3176932"/>
              <a:gd name="connsiteY3" fmla="*/ 287485 h 349215"/>
              <a:gd name="connsiteX4" fmla="*/ 1103035 w 3176932"/>
              <a:gd name="connsiteY4" fmla="*/ 193217 h 349215"/>
              <a:gd name="connsiteX5" fmla="*/ 1272717 w 3176932"/>
              <a:gd name="connsiteY5" fmla="*/ 127230 h 349215"/>
              <a:gd name="connsiteX6" fmla="*/ 1536668 w 3176932"/>
              <a:gd name="connsiteY6" fmla="*/ 4681 h 349215"/>
              <a:gd name="connsiteX7" fmla="*/ 2008008 w 3176932"/>
              <a:gd name="connsiteY7" fmla="*/ 23535 h 349215"/>
              <a:gd name="connsiteX8" fmla="*/ 3176932 w 3176932"/>
              <a:gd name="connsiteY8" fmla="*/ 32962 h 3492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76932" h="349215">
                <a:moveTo>
                  <a:pt x="0" y="237970"/>
                </a:moveTo>
                <a:cubicBezTo>
                  <a:pt x="40064" y="276463"/>
                  <a:pt x="88066" y="316941"/>
                  <a:pt x="169781" y="334620"/>
                </a:cubicBezTo>
                <a:cubicBezTo>
                  <a:pt x="251496" y="352299"/>
                  <a:pt x="377170" y="351902"/>
                  <a:pt x="490292" y="344046"/>
                </a:cubicBezTo>
                <a:cubicBezTo>
                  <a:pt x="603414" y="336190"/>
                  <a:pt x="746387" y="312623"/>
                  <a:pt x="848511" y="287485"/>
                </a:cubicBezTo>
                <a:cubicBezTo>
                  <a:pt x="950635" y="262347"/>
                  <a:pt x="1032334" y="219926"/>
                  <a:pt x="1103035" y="193217"/>
                </a:cubicBezTo>
                <a:cubicBezTo>
                  <a:pt x="1173736" y="166508"/>
                  <a:pt x="1200445" y="158653"/>
                  <a:pt x="1272717" y="127230"/>
                </a:cubicBezTo>
                <a:cubicBezTo>
                  <a:pt x="1344989" y="95807"/>
                  <a:pt x="1414119" y="21964"/>
                  <a:pt x="1536668" y="4681"/>
                </a:cubicBezTo>
                <a:cubicBezTo>
                  <a:pt x="1659217" y="-12602"/>
                  <a:pt x="2008008" y="23535"/>
                  <a:pt x="2008008" y="23535"/>
                </a:cubicBezTo>
                <a:lnTo>
                  <a:pt x="3176932" y="32962"/>
                </a:lnTo>
              </a:path>
            </a:pathLst>
          </a:custGeom>
          <a:noFill/>
          <a:ln w="25400">
            <a:solidFill>
              <a:schemeClr val="bg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65" name="Forme libre : forme 64">
            <a:extLst>
              <a:ext uri="{FF2B5EF4-FFF2-40B4-BE49-F238E27FC236}">
                <a16:creationId xmlns:a16="http://schemas.microsoft.com/office/drawing/2014/main" id="{E9D5A3E5-AD50-4EEC-8597-72ED31D03BAE}"/>
              </a:ext>
            </a:extLst>
          </p:cNvPr>
          <p:cNvSpPr/>
          <p:nvPr/>
        </p:nvSpPr>
        <p:spPr>
          <a:xfrm>
            <a:off x="119502" y="738807"/>
            <a:ext cx="222344" cy="269732"/>
          </a:xfrm>
          <a:custGeom>
            <a:avLst/>
            <a:gdLst>
              <a:gd name="connsiteX0" fmla="*/ 0 w 219075"/>
              <a:gd name="connsiteY0" fmla="*/ 0 h 333375"/>
              <a:gd name="connsiteX1" fmla="*/ 142875 w 219075"/>
              <a:gd name="connsiteY1" fmla="*/ 104775 h 333375"/>
              <a:gd name="connsiteX2" fmla="*/ 28575 w 219075"/>
              <a:gd name="connsiteY2" fmla="*/ 228600 h 333375"/>
              <a:gd name="connsiteX3" fmla="*/ 219075 w 219075"/>
              <a:gd name="connsiteY3" fmla="*/ 333375 h 333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9075" h="333375">
                <a:moveTo>
                  <a:pt x="0" y="0"/>
                </a:moveTo>
                <a:cubicBezTo>
                  <a:pt x="69056" y="33337"/>
                  <a:pt x="138113" y="66675"/>
                  <a:pt x="142875" y="104775"/>
                </a:cubicBezTo>
                <a:cubicBezTo>
                  <a:pt x="147638" y="142875"/>
                  <a:pt x="15875" y="190500"/>
                  <a:pt x="28575" y="228600"/>
                </a:cubicBezTo>
                <a:cubicBezTo>
                  <a:pt x="41275" y="266700"/>
                  <a:pt x="130175" y="300037"/>
                  <a:pt x="219075" y="333375"/>
                </a:cubicBezTo>
              </a:path>
            </a:pathLst>
          </a:custGeom>
          <a:noFill/>
          <a:ln w="19050" cmpd="dbl">
            <a:solidFill>
              <a:srgbClr val="7030A0"/>
            </a:solidFill>
            <a:headEnd type="stealth" w="lg" len="lg"/>
            <a:tailEnd type="stealth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70" name="ZoneTexte 69">
            <a:extLst>
              <a:ext uri="{FF2B5EF4-FFF2-40B4-BE49-F238E27FC236}">
                <a16:creationId xmlns:a16="http://schemas.microsoft.com/office/drawing/2014/main" id="{315A8E70-2BC1-4E13-AC01-966151702F07}"/>
              </a:ext>
            </a:extLst>
          </p:cNvPr>
          <p:cNvSpPr txBox="1"/>
          <p:nvPr/>
        </p:nvSpPr>
        <p:spPr>
          <a:xfrm>
            <a:off x="372469" y="739891"/>
            <a:ext cx="232031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Axe autoroutier (E411)</a:t>
            </a:r>
            <a:endParaRPr lang="fr-BE" sz="1100" dirty="0"/>
          </a:p>
        </p:txBody>
      </p:sp>
      <p:sp>
        <p:nvSpPr>
          <p:cNvPr id="72" name="ZoneTexte 71">
            <a:extLst>
              <a:ext uri="{FF2B5EF4-FFF2-40B4-BE49-F238E27FC236}">
                <a16:creationId xmlns:a16="http://schemas.microsoft.com/office/drawing/2014/main" id="{CD546C32-B5BB-478F-A054-281AF16F3FD6}"/>
              </a:ext>
            </a:extLst>
          </p:cNvPr>
          <p:cNvSpPr txBox="1"/>
          <p:nvPr/>
        </p:nvSpPr>
        <p:spPr>
          <a:xfrm>
            <a:off x="368515" y="1129615"/>
            <a:ext cx="232031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Réseau routier régional</a:t>
            </a:r>
            <a:endParaRPr lang="fr-BE" sz="1100" dirty="0"/>
          </a:p>
        </p:txBody>
      </p:sp>
      <p:sp>
        <p:nvSpPr>
          <p:cNvPr id="75" name="ZoneTexte 74">
            <a:extLst>
              <a:ext uri="{FF2B5EF4-FFF2-40B4-BE49-F238E27FC236}">
                <a16:creationId xmlns:a16="http://schemas.microsoft.com/office/drawing/2014/main" id="{A63126DA-CE96-4F57-BDFA-36734724A8EF}"/>
              </a:ext>
            </a:extLst>
          </p:cNvPr>
          <p:cNvSpPr txBox="1"/>
          <p:nvPr/>
        </p:nvSpPr>
        <p:spPr>
          <a:xfrm>
            <a:off x="334208" y="253470"/>
            <a:ext cx="1712217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Pôles de développement et d’appui touristique</a:t>
            </a:r>
            <a:endParaRPr lang="fr-BE" sz="1100" dirty="0"/>
          </a:p>
        </p:txBody>
      </p:sp>
      <p:sp>
        <p:nvSpPr>
          <p:cNvPr id="79" name="Forme libre : forme 78">
            <a:extLst>
              <a:ext uri="{FF2B5EF4-FFF2-40B4-BE49-F238E27FC236}">
                <a16:creationId xmlns:a16="http://schemas.microsoft.com/office/drawing/2014/main" id="{70D37981-2D87-40ED-BAFC-FFC8C63CE60C}"/>
              </a:ext>
            </a:extLst>
          </p:cNvPr>
          <p:cNvSpPr/>
          <p:nvPr/>
        </p:nvSpPr>
        <p:spPr>
          <a:xfrm>
            <a:off x="112109" y="1132204"/>
            <a:ext cx="222344" cy="269732"/>
          </a:xfrm>
          <a:custGeom>
            <a:avLst/>
            <a:gdLst>
              <a:gd name="connsiteX0" fmla="*/ 0 w 219075"/>
              <a:gd name="connsiteY0" fmla="*/ 0 h 333375"/>
              <a:gd name="connsiteX1" fmla="*/ 142875 w 219075"/>
              <a:gd name="connsiteY1" fmla="*/ 104775 h 333375"/>
              <a:gd name="connsiteX2" fmla="*/ 28575 w 219075"/>
              <a:gd name="connsiteY2" fmla="*/ 228600 h 333375"/>
              <a:gd name="connsiteX3" fmla="*/ 219075 w 219075"/>
              <a:gd name="connsiteY3" fmla="*/ 333375 h 333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9075" h="333375">
                <a:moveTo>
                  <a:pt x="0" y="0"/>
                </a:moveTo>
                <a:cubicBezTo>
                  <a:pt x="69056" y="33337"/>
                  <a:pt x="138113" y="66675"/>
                  <a:pt x="142875" y="104775"/>
                </a:cubicBezTo>
                <a:cubicBezTo>
                  <a:pt x="147638" y="142875"/>
                  <a:pt x="15875" y="190500"/>
                  <a:pt x="28575" y="228600"/>
                </a:cubicBezTo>
                <a:cubicBezTo>
                  <a:pt x="41275" y="266700"/>
                  <a:pt x="130175" y="300037"/>
                  <a:pt x="219075" y="333375"/>
                </a:cubicBezTo>
              </a:path>
            </a:pathLst>
          </a:custGeom>
          <a:noFill/>
          <a:ln w="12700" cmpd="sng">
            <a:solidFill>
              <a:schemeClr val="bg1">
                <a:lumMod val="75000"/>
              </a:schemeClr>
            </a:solidFill>
            <a:headEnd type="none" w="lg" len="lg"/>
            <a:tailEnd type="none" w="lg" len="lg"/>
            <a:extLst>
              <a:ext uri="{C807C97D-BFC1-408E-A445-0C87EB9F89A2}">
                <ask:lineSketchStyleProps xmlns:ask="http://schemas.microsoft.com/office/drawing/2018/sketchyshapes">
                  <ask:type>
                    <ask:lineSketchNone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80" name="Forme libre : forme 79">
            <a:extLst>
              <a:ext uri="{FF2B5EF4-FFF2-40B4-BE49-F238E27FC236}">
                <a16:creationId xmlns:a16="http://schemas.microsoft.com/office/drawing/2014/main" id="{51586F8B-F076-4975-89E8-64CD98B2DE98}"/>
              </a:ext>
            </a:extLst>
          </p:cNvPr>
          <p:cNvSpPr/>
          <p:nvPr/>
        </p:nvSpPr>
        <p:spPr>
          <a:xfrm>
            <a:off x="98416" y="349764"/>
            <a:ext cx="235086" cy="196167"/>
          </a:xfrm>
          <a:custGeom>
            <a:avLst/>
            <a:gdLst>
              <a:gd name="connsiteX0" fmla="*/ 204899 w 424322"/>
              <a:gd name="connsiteY0" fmla="*/ 139009 h 387565"/>
              <a:gd name="connsiteX1" fmla="*/ 309674 w 424322"/>
              <a:gd name="connsiteY1" fmla="*/ 5659 h 387565"/>
              <a:gd name="connsiteX2" fmla="*/ 423974 w 424322"/>
              <a:gd name="connsiteY2" fmla="*/ 43759 h 387565"/>
              <a:gd name="connsiteX3" fmla="*/ 347774 w 424322"/>
              <a:gd name="connsiteY3" fmla="*/ 215209 h 387565"/>
              <a:gd name="connsiteX4" fmla="*/ 423974 w 424322"/>
              <a:gd name="connsiteY4" fmla="*/ 319984 h 387565"/>
              <a:gd name="connsiteX5" fmla="*/ 338249 w 424322"/>
              <a:gd name="connsiteY5" fmla="*/ 386659 h 387565"/>
              <a:gd name="connsiteX6" fmla="*/ 233474 w 424322"/>
              <a:gd name="connsiteY6" fmla="*/ 272359 h 387565"/>
              <a:gd name="connsiteX7" fmla="*/ 71549 w 424322"/>
              <a:gd name="connsiteY7" fmla="*/ 291409 h 387565"/>
              <a:gd name="connsiteX8" fmla="*/ 4874 w 424322"/>
              <a:gd name="connsiteY8" fmla="*/ 110434 h 387565"/>
              <a:gd name="connsiteX9" fmla="*/ 204899 w 424322"/>
              <a:gd name="connsiteY9" fmla="*/ 139009 h 3875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24322" h="387565">
                <a:moveTo>
                  <a:pt x="204899" y="139009"/>
                </a:moveTo>
                <a:cubicBezTo>
                  <a:pt x="255699" y="121547"/>
                  <a:pt x="273162" y="21534"/>
                  <a:pt x="309674" y="5659"/>
                </a:cubicBezTo>
                <a:cubicBezTo>
                  <a:pt x="346187" y="-10216"/>
                  <a:pt x="417624" y="8834"/>
                  <a:pt x="423974" y="43759"/>
                </a:cubicBezTo>
                <a:cubicBezTo>
                  <a:pt x="430324" y="78684"/>
                  <a:pt x="347774" y="169172"/>
                  <a:pt x="347774" y="215209"/>
                </a:cubicBezTo>
                <a:cubicBezTo>
                  <a:pt x="347774" y="261246"/>
                  <a:pt x="425562" y="291409"/>
                  <a:pt x="423974" y="319984"/>
                </a:cubicBezTo>
                <a:cubicBezTo>
                  <a:pt x="422387" y="348559"/>
                  <a:pt x="369999" y="394596"/>
                  <a:pt x="338249" y="386659"/>
                </a:cubicBezTo>
                <a:cubicBezTo>
                  <a:pt x="306499" y="378722"/>
                  <a:pt x="277924" y="288234"/>
                  <a:pt x="233474" y="272359"/>
                </a:cubicBezTo>
                <a:cubicBezTo>
                  <a:pt x="189024" y="256484"/>
                  <a:pt x="109649" y="318396"/>
                  <a:pt x="71549" y="291409"/>
                </a:cubicBezTo>
                <a:cubicBezTo>
                  <a:pt x="33449" y="264422"/>
                  <a:pt x="-15763" y="139009"/>
                  <a:pt x="4874" y="110434"/>
                </a:cubicBezTo>
                <a:cubicBezTo>
                  <a:pt x="25511" y="81859"/>
                  <a:pt x="154099" y="156471"/>
                  <a:pt x="204899" y="139009"/>
                </a:cubicBezTo>
                <a:close/>
              </a:path>
            </a:pathLst>
          </a:custGeom>
          <a:solidFill>
            <a:schemeClr val="accent2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83" name="ZoneTexte 82">
            <a:extLst>
              <a:ext uri="{FF2B5EF4-FFF2-40B4-BE49-F238E27FC236}">
                <a16:creationId xmlns:a16="http://schemas.microsoft.com/office/drawing/2014/main" id="{E3833D92-8182-40AF-8428-129CFF1A20B8}"/>
              </a:ext>
            </a:extLst>
          </p:cNvPr>
          <p:cNvSpPr txBox="1"/>
          <p:nvPr/>
        </p:nvSpPr>
        <p:spPr>
          <a:xfrm>
            <a:off x="361106" y="1512331"/>
            <a:ext cx="232031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Ligne ferroviaire</a:t>
            </a:r>
            <a:endParaRPr lang="fr-BE" sz="1100" dirty="0"/>
          </a:p>
        </p:txBody>
      </p:sp>
      <p:sp>
        <p:nvSpPr>
          <p:cNvPr id="84" name="Forme libre : forme 83">
            <a:extLst>
              <a:ext uri="{FF2B5EF4-FFF2-40B4-BE49-F238E27FC236}">
                <a16:creationId xmlns:a16="http://schemas.microsoft.com/office/drawing/2014/main" id="{6CC23C3C-748F-42A1-A5B5-88C95C8EA2E3}"/>
              </a:ext>
            </a:extLst>
          </p:cNvPr>
          <p:cNvSpPr/>
          <p:nvPr/>
        </p:nvSpPr>
        <p:spPr>
          <a:xfrm>
            <a:off x="147027" y="1529186"/>
            <a:ext cx="222344" cy="269732"/>
          </a:xfrm>
          <a:custGeom>
            <a:avLst/>
            <a:gdLst>
              <a:gd name="connsiteX0" fmla="*/ 0 w 219075"/>
              <a:gd name="connsiteY0" fmla="*/ 0 h 333375"/>
              <a:gd name="connsiteX1" fmla="*/ 142875 w 219075"/>
              <a:gd name="connsiteY1" fmla="*/ 104775 h 333375"/>
              <a:gd name="connsiteX2" fmla="*/ 28575 w 219075"/>
              <a:gd name="connsiteY2" fmla="*/ 228600 h 333375"/>
              <a:gd name="connsiteX3" fmla="*/ 219075 w 219075"/>
              <a:gd name="connsiteY3" fmla="*/ 333375 h 333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9075" h="333375">
                <a:moveTo>
                  <a:pt x="0" y="0"/>
                </a:moveTo>
                <a:cubicBezTo>
                  <a:pt x="69056" y="33337"/>
                  <a:pt x="138113" y="66675"/>
                  <a:pt x="142875" y="104775"/>
                </a:cubicBezTo>
                <a:cubicBezTo>
                  <a:pt x="147638" y="142875"/>
                  <a:pt x="15875" y="190500"/>
                  <a:pt x="28575" y="228600"/>
                </a:cubicBezTo>
                <a:cubicBezTo>
                  <a:pt x="41275" y="266700"/>
                  <a:pt x="130175" y="300037"/>
                  <a:pt x="219075" y="333375"/>
                </a:cubicBezTo>
              </a:path>
            </a:pathLst>
          </a:custGeom>
          <a:noFill/>
          <a:ln w="19050" cmpd="sng">
            <a:solidFill>
              <a:schemeClr val="tx1"/>
            </a:solidFill>
            <a:prstDash val="dash"/>
            <a:headEnd type="none" w="lg" len="lg"/>
            <a:tailEnd type="none" w="lg" len="lg"/>
            <a:extLst>
              <a:ext uri="{C807C97D-BFC1-408E-A445-0C87EB9F89A2}">
                <ask:lineSketchStyleProps xmlns:ask="http://schemas.microsoft.com/office/drawing/2018/sketchyshapes">
                  <ask:type>
                    <ask:lineSketchNone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6" name="Forme libre : forme 15">
            <a:extLst>
              <a:ext uri="{FF2B5EF4-FFF2-40B4-BE49-F238E27FC236}">
                <a16:creationId xmlns:a16="http://schemas.microsoft.com/office/drawing/2014/main" id="{EEB2F3E0-154F-4066-8E25-50B79DF581A1}"/>
              </a:ext>
            </a:extLst>
          </p:cNvPr>
          <p:cNvSpPr/>
          <p:nvPr/>
        </p:nvSpPr>
        <p:spPr>
          <a:xfrm>
            <a:off x="6386513" y="1743075"/>
            <a:ext cx="1609792" cy="2833688"/>
          </a:xfrm>
          <a:custGeom>
            <a:avLst/>
            <a:gdLst>
              <a:gd name="connsiteX0" fmla="*/ 1314450 w 1609792"/>
              <a:gd name="connsiteY0" fmla="*/ 0 h 2833688"/>
              <a:gd name="connsiteX1" fmla="*/ 1223962 w 1609792"/>
              <a:gd name="connsiteY1" fmla="*/ 114300 h 2833688"/>
              <a:gd name="connsiteX2" fmla="*/ 1095375 w 1609792"/>
              <a:gd name="connsiteY2" fmla="*/ 52388 h 2833688"/>
              <a:gd name="connsiteX3" fmla="*/ 1028700 w 1609792"/>
              <a:gd name="connsiteY3" fmla="*/ 128588 h 2833688"/>
              <a:gd name="connsiteX4" fmla="*/ 1071562 w 1609792"/>
              <a:gd name="connsiteY4" fmla="*/ 400050 h 2833688"/>
              <a:gd name="connsiteX5" fmla="*/ 923925 w 1609792"/>
              <a:gd name="connsiteY5" fmla="*/ 328613 h 2833688"/>
              <a:gd name="connsiteX6" fmla="*/ 800100 w 1609792"/>
              <a:gd name="connsiteY6" fmla="*/ 328613 h 2833688"/>
              <a:gd name="connsiteX7" fmla="*/ 804862 w 1609792"/>
              <a:gd name="connsiteY7" fmla="*/ 266700 h 2833688"/>
              <a:gd name="connsiteX8" fmla="*/ 742950 w 1609792"/>
              <a:gd name="connsiteY8" fmla="*/ 252413 h 2833688"/>
              <a:gd name="connsiteX9" fmla="*/ 566737 w 1609792"/>
              <a:gd name="connsiteY9" fmla="*/ 381000 h 2833688"/>
              <a:gd name="connsiteX10" fmla="*/ 385762 w 1609792"/>
              <a:gd name="connsiteY10" fmla="*/ 219075 h 2833688"/>
              <a:gd name="connsiteX11" fmla="*/ 280987 w 1609792"/>
              <a:gd name="connsiteY11" fmla="*/ 219075 h 2833688"/>
              <a:gd name="connsiteX12" fmla="*/ 95250 w 1609792"/>
              <a:gd name="connsiteY12" fmla="*/ 342900 h 2833688"/>
              <a:gd name="connsiteX13" fmla="*/ 19050 w 1609792"/>
              <a:gd name="connsiteY13" fmla="*/ 490538 h 2833688"/>
              <a:gd name="connsiteX14" fmla="*/ 85725 w 1609792"/>
              <a:gd name="connsiteY14" fmla="*/ 609600 h 2833688"/>
              <a:gd name="connsiteX15" fmla="*/ 0 w 1609792"/>
              <a:gd name="connsiteY15" fmla="*/ 771525 h 2833688"/>
              <a:gd name="connsiteX16" fmla="*/ 85725 w 1609792"/>
              <a:gd name="connsiteY16" fmla="*/ 857250 h 2833688"/>
              <a:gd name="connsiteX17" fmla="*/ 52387 w 1609792"/>
              <a:gd name="connsiteY17" fmla="*/ 962025 h 2833688"/>
              <a:gd name="connsiteX18" fmla="*/ 185737 w 1609792"/>
              <a:gd name="connsiteY18" fmla="*/ 1047750 h 2833688"/>
              <a:gd name="connsiteX19" fmla="*/ 314325 w 1609792"/>
              <a:gd name="connsiteY19" fmla="*/ 1014413 h 2833688"/>
              <a:gd name="connsiteX20" fmla="*/ 423862 w 1609792"/>
              <a:gd name="connsiteY20" fmla="*/ 1114425 h 2833688"/>
              <a:gd name="connsiteX21" fmla="*/ 557212 w 1609792"/>
              <a:gd name="connsiteY21" fmla="*/ 1119188 h 2833688"/>
              <a:gd name="connsiteX22" fmla="*/ 714375 w 1609792"/>
              <a:gd name="connsiteY22" fmla="*/ 1243013 h 2833688"/>
              <a:gd name="connsiteX23" fmla="*/ 790575 w 1609792"/>
              <a:gd name="connsiteY23" fmla="*/ 1357313 h 2833688"/>
              <a:gd name="connsiteX24" fmla="*/ 938212 w 1609792"/>
              <a:gd name="connsiteY24" fmla="*/ 1362075 h 2833688"/>
              <a:gd name="connsiteX25" fmla="*/ 1062037 w 1609792"/>
              <a:gd name="connsiteY25" fmla="*/ 1471613 h 2833688"/>
              <a:gd name="connsiteX26" fmla="*/ 1162050 w 1609792"/>
              <a:gd name="connsiteY26" fmla="*/ 1419225 h 2833688"/>
              <a:gd name="connsiteX27" fmla="*/ 1171575 w 1609792"/>
              <a:gd name="connsiteY27" fmla="*/ 1524000 h 2833688"/>
              <a:gd name="connsiteX28" fmla="*/ 1257300 w 1609792"/>
              <a:gd name="connsiteY28" fmla="*/ 1695450 h 2833688"/>
              <a:gd name="connsiteX29" fmla="*/ 1195387 w 1609792"/>
              <a:gd name="connsiteY29" fmla="*/ 1757363 h 2833688"/>
              <a:gd name="connsiteX30" fmla="*/ 1281112 w 1609792"/>
              <a:gd name="connsiteY30" fmla="*/ 1981200 h 2833688"/>
              <a:gd name="connsiteX31" fmla="*/ 1343025 w 1609792"/>
              <a:gd name="connsiteY31" fmla="*/ 2038350 h 2833688"/>
              <a:gd name="connsiteX32" fmla="*/ 1228725 w 1609792"/>
              <a:gd name="connsiteY32" fmla="*/ 2214563 h 2833688"/>
              <a:gd name="connsiteX33" fmla="*/ 1347787 w 1609792"/>
              <a:gd name="connsiteY33" fmla="*/ 2252663 h 2833688"/>
              <a:gd name="connsiteX34" fmla="*/ 1438275 w 1609792"/>
              <a:gd name="connsiteY34" fmla="*/ 2176463 h 2833688"/>
              <a:gd name="connsiteX35" fmla="*/ 1576387 w 1609792"/>
              <a:gd name="connsiteY35" fmla="*/ 2390775 h 2833688"/>
              <a:gd name="connsiteX36" fmla="*/ 1524000 w 1609792"/>
              <a:gd name="connsiteY36" fmla="*/ 2452688 h 2833688"/>
              <a:gd name="connsiteX37" fmla="*/ 1609725 w 1609792"/>
              <a:gd name="connsiteY37" fmla="*/ 2619375 h 2833688"/>
              <a:gd name="connsiteX38" fmla="*/ 1538287 w 1609792"/>
              <a:gd name="connsiteY38" fmla="*/ 2728913 h 2833688"/>
              <a:gd name="connsiteX39" fmla="*/ 1533525 w 1609792"/>
              <a:gd name="connsiteY39" fmla="*/ 2833688 h 28336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1609792" h="2833688">
                <a:moveTo>
                  <a:pt x="1314450" y="0"/>
                </a:moveTo>
                <a:cubicBezTo>
                  <a:pt x="1287462" y="52784"/>
                  <a:pt x="1260474" y="105569"/>
                  <a:pt x="1223962" y="114300"/>
                </a:cubicBezTo>
                <a:cubicBezTo>
                  <a:pt x="1187449" y="123031"/>
                  <a:pt x="1127919" y="50007"/>
                  <a:pt x="1095375" y="52388"/>
                </a:cubicBezTo>
                <a:cubicBezTo>
                  <a:pt x="1062831" y="54769"/>
                  <a:pt x="1032669" y="70644"/>
                  <a:pt x="1028700" y="128588"/>
                </a:cubicBezTo>
                <a:cubicBezTo>
                  <a:pt x="1024731" y="186532"/>
                  <a:pt x="1089024" y="366713"/>
                  <a:pt x="1071562" y="400050"/>
                </a:cubicBezTo>
                <a:cubicBezTo>
                  <a:pt x="1054100" y="433387"/>
                  <a:pt x="969169" y="340519"/>
                  <a:pt x="923925" y="328613"/>
                </a:cubicBezTo>
                <a:cubicBezTo>
                  <a:pt x="878681" y="316707"/>
                  <a:pt x="819944" y="338932"/>
                  <a:pt x="800100" y="328613"/>
                </a:cubicBezTo>
                <a:cubicBezTo>
                  <a:pt x="780256" y="318294"/>
                  <a:pt x="814387" y="279400"/>
                  <a:pt x="804862" y="266700"/>
                </a:cubicBezTo>
                <a:cubicBezTo>
                  <a:pt x="795337" y="254000"/>
                  <a:pt x="782638" y="233363"/>
                  <a:pt x="742950" y="252413"/>
                </a:cubicBezTo>
                <a:cubicBezTo>
                  <a:pt x="703262" y="271463"/>
                  <a:pt x="626268" y="386556"/>
                  <a:pt x="566737" y="381000"/>
                </a:cubicBezTo>
                <a:cubicBezTo>
                  <a:pt x="507206" y="375444"/>
                  <a:pt x="433387" y="246062"/>
                  <a:pt x="385762" y="219075"/>
                </a:cubicBezTo>
                <a:cubicBezTo>
                  <a:pt x="338137" y="192088"/>
                  <a:pt x="329406" y="198438"/>
                  <a:pt x="280987" y="219075"/>
                </a:cubicBezTo>
                <a:cubicBezTo>
                  <a:pt x="232568" y="239712"/>
                  <a:pt x="138906" y="297656"/>
                  <a:pt x="95250" y="342900"/>
                </a:cubicBezTo>
                <a:cubicBezTo>
                  <a:pt x="51594" y="388144"/>
                  <a:pt x="20637" y="446088"/>
                  <a:pt x="19050" y="490538"/>
                </a:cubicBezTo>
                <a:cubicBezTo>
                  <a:pt x="17462" y="534988"/>
                  <a:pt x="88900" y="562769"/>
                  <a:pt x="85725" y="609600"/>
                </a:cubicBezTo>
                <a:cubicBezTo>
                  <a:pt x="82550" y="656431"/>
                  <a:pt x="0" y="730250"/>
                  <a:pt x="0" y="771525"/>
                </a:cubicBezTo>
                <a:cubicBezTo>
                  <a:pt x="0" y="812800"/>
                  <a:pt x="76994" y="825500"/>
                  <a:pt x="85725" y="857250"/>
                </a:cubicBezTo>
                <a:cubicBezTo>
                  <a:pt x="94456" y="889000"/>
                  <a:pt x="35718" y="930275"/>
                  <a:pt x="52387" y="962025"/>
                </a:cubicBezTo>
                <a:cubicBezTo>
                  <a:pt x="69056" y="993775"/>
                  <a:pt x="142081" y="1039019"/>
                  <a:pt x="185737" y="1047750"/>
                </a:cubicBezTo>
                <a:cubicBezTo>
                  <a:pt x="229393" y="1056481"/>
                  <a:pt x="274637" y="1003301"/>
                  <a:pt x="314325" y="1014413"/>
                </a:cubicBezTo>
                <a:cubicBezTo>
                  <a:pt x="354012" y="1025526"/>
                  <a:pt x="383381" y="1096963"/>
                  <a:pt x="423862" y="1114425"/>
                </a:cubicBezTo>
                <a:cubicBezTo>
                  <a:pt x="464343" y="1131887"/>
                  <a:pt x="508793" y="1097757"/>
                  <a:pt x="557212" y="1119188"/>
                </a:cubicBezTo>
                <a:cubicBezTo>
                  <a:pt x="605631" y="1140619"/>
                  <a:pt x="675481" y="1203325"/>
                  <a:pt x="714375" y="1243013"/>
                </a:cubicBezTo>
                <a:cubicBezTo>
                  <a:pt x="753269" y="1282701"/>
                  <a:pt x="753269" y="1337469"/>
                  <a:pt x="790575" y="1357313"/>
                </a:cubicBezTo>
                <a:cubicBezTo>
                  <a:pt x="827881" y="1377157"/>
                  <a:pt x="892968" y="1343025"/>
                  <a:pt x="938212" y="1362075"/>
                </a:cubicBezTo>
                <a:cubicBezTo>
                  <a:pt x="983456" y="1381125"/>
                  <a:pt x="1024731" y="1462088"/>
                  <a:pt x="1062037" y="1471613"/>
                </a:cubicBezTo>
                <a:cubicBezTo>
                  <a:pt x="1099343" y="1481138"/>
                  <a:pt x="1143794" y="1410494"/>
                  <a:pt x="1162050" y="1419225"/>
                </a:cubicBezTo>
                <a:cubicBezTo>
                  <a:pt x="1180306" y="1427956"/>
                  <a:pt x="1155700" y="1477963"/>
                  <a:pt x="1171575" y="1524000"/>
                </a:cubicBezTo>
                <a:cubicBezTo>
                  <a:pt x="1187450" y="1570038"/>
                  <a:pt x="1253331" y="1656556"/>
                  <a:pt x="1257300" y="1695450"/>
                </a:cubicBezTo>
                <a:cubicBezTo>
                  <a:pt x="1261269" y="1734344"/>
                  <a:pt x="1191418" y="1709738"/>
                  <a:pt x="1195387" y="1757363"/>
                </a:cubicBezTo>
                <a:cubicBezTo>
                  <a:pt x="1199356" y="1804988"/>
                  <a:pt x="1256506" y="1934369"/>
                  <a:pt x="1281112" y="1981200"/>
                </a:cubicBezTo>
                <a:cubicBezTo>
                  <a:pt x="1305718" y="2028031"/>
                  <a:pt x="1351756" y="1999456"/>
                  <a:pt x="1343025" y="2038350"/>
                </a:cubicBezTo>
                <a:cubicBezTo>
                  <a:pt x="1334294" y="2077244"/>
                  <a:pt x="1227931" y="2178844"/>
                  <a:pt x="1228725" y="2214563"/>
                </a:cubicBezTo>
                <a:cubicBezTo>
                  <a:pt x="1229519" y="2250282"/>
                  <a:pt x="1312862" y="2259013"/>
                  <a:pt x="1347787" y="2252663"/>
                </a:cubicBezTo>
                <a:cubicBezTo>
                  <a:pt x="1382712" y="2246313"/>
                  <a:pt x="1400175" y="2153444"/>
                  <a:pt x="1438275" y="2176463"/>
                </a:cubicBezTo>
                <a:cubicBezTo>
                  <a:pt x="1476375" y="2199482"/>
                  <a:pt x="1562100" y="2344738"/>
                  <a:pt x="1576387" y="2390775"/>
                </a:cubicBezTo>
                <a:cubicBezTo>
                  <a:pt x="1590674" y="2436812"/>
                  <a:pt x="1518444" y="2414588"/>
                  <a:pt x="1524000" y="2452688"/>
                </a:cubicBezTo>
                <a:cubicBezTo>
                  <a:pt x="1529556" y="2490788"/>
                  <a:pt x="1607344" y="2573338"/>
                  <a:pt x="1609725" y="2619375"/>
                </a:cubicBezTo>
                <a:cubicBezTo>
                  <a:pt x="1612106" y="2665412"/>
                  <a:pt x="1550987" y="2693194"/>
                  <a:pt x="1538287" y="2728913"/>
                </a:cubicBezTo>
                <a:cubicBezTo>
                  <a:pt x="1525587" y="2764632"/>
                  <a:pt x="1529556" y="2799160"/>
                  <a:pt x="1533525" y="2833688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7" name="Forme libre : forme 16">
            <a:extLst>
              <a:ext uri="{FF2B5EF4-FFF2-40B4-BE49-F238E27FC236}">
                <a16:creationId xmlns:a16="http://schemas.microsoft.com/office/drawing/2014/main" id="{6B897376-6770-4E5A-9E1D-3002D87E2B1B}"/>
              </a:ext>
            </a:extLst>
          </p:cNvPr>
          <p:cNvSpPr/>
          <p:nvPr/>
        </p:nvSpPr>
        <p:spPr>
          <a:xfrm>
            <a:off x="5562410" y="1019175"/>
            <a:ext cx="1024052" cy="981075"/>
          </a:xfrm>
          <a:custGeom>
            <a:avLst/>
            <a:gdLst>
              <a:gd name="connsiteX0" fmla="*/ 352615 w 1024052"/>
              <a:gd name="connsiteY0" fmla="*/ 0 h 981075"/>
              <a:gd name="connsiteX1" fmla="*/ 385953 w 1024052"/>
              <a:gd name="connsiteY1" fmla="*/ 147638 h 981075"/>
              <a:gd name="connsiteX2" fmla="*/ 433578 w 1024052"/>
              <a:gd name="connsiteY2" fmla="*/ 223838 h 981075"/>
              <a:gd name="connsiteX3" fmla="*/ 14478 w 1024052"/>
              <a:gd name="connsiteY3" fmla="*/ 481013 h 981075"/>
              <a:gd name="connsiteX4" fmla="*/ 128778 w 1024052"/>
              <a:gd name="connsiteY4" fmla="*/ 547688 h 981075"/>
              <a:gd name="connsiteX5" fmla="*/ 443103 w 1024052"/>
              <a:gd name="connsiteY5" fmla="*/ 623888 h 981075"/>
              <a:gd name="connsiteX6" fmla="*/ 666940 w 1024052"/>
              <a:gd name="connsiteY6" fmla="*/ 923925 h 981075"/>
              <a:gd name="connsiteX7" fmla="*/ 814578 w 1024052"/>
              <a:gd name="connsiteY7" fmla="*/ 790575 h 981075"/>
              <a:gd name="connsiteX8" fmla="*/ 900303 w 1024052"/>
              <a:gd name="connsiteY8" fmla="*/ 900113 h 981075"/>
              <a:gd name="connsiteX9" fmla="*/ 1009840 w 1024052"/>
              <a:gd name="connsiteY9" fmla="*/ 857250 h 981075"/>
              <a:gd name="connsiteX10" fmla="*/ 1019365 w 1024052"/>
              <a:gd name="connsiteY10" fmla="*/ 981075 h 981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024052" h="981075">
                <a:moveTo>
                  <a:pt x="352615" y="0"/>
                </a:moveTo>
                <a:cubicBezTo>
                  <a:pt x="362537" y="55166"/>
                  <a:pt x="372459" y="110332"/>
                  <a:pt x="385953" y="147638"/>
                </a:cubicBezTo>
                <a:cubicBezTo>
                  <a:pt x="399447" y="184944"/>
                  <a:pt x="495491" y="168276"/>
                  <a:pt x="433578" y="223838"/>
                </a:cubicBezTo>
                <a:cubicBezTo>
                  <a:pt x="371666" y="279401"/>
                  <a:pt x="65278" y="427038"/>
                  <a:pt x="14478" y="481013"/>
                </a:cubicBezTo>
                <a:cubicBezTo>
                  <a:pt x="-36322" y="534988"/>
                  <a:pt x="57341" y="523876"/>
                  <a:pt x="128778" y="547688"/>
                </a:cubicBezTo>
                <a:cubicBezTo>
                  <a:pt x="200215" y="571500"/>
                  <a:pt x="353409" y="561182"/>
                  <a:pt x="443103" y="623888"/>
                </a:cubicBezTo>
                <a:cubicBezTo>
                  <a:pt x="532797" y="686594"/>
                  <a:pt x="605028" y="896144"/>
                  <a:pt x="666940" y="923925"/>
                </a:cubicBezTo>
                <a:cubicBezTo>
                  <a:pt x="728852" y="951706"/>
                  <a:pt x="775684" y="794544"/>
                  <a:pt x="814578" y="790575"/>
                </a:cubicBezTo>
                <a:cubicBezTo>
                  <a:pt x="853472" y="786606"/>
                  <a:pt x="867759" y="889001"/>
                  <a:pt x="900303" y="900113"/>
                </a:cubicBezTo>
                <a:cubicBezTo>
                  <a:pt x="932847" y="911225"/>
                  <a:pt x="989996" y="843756"/>
                  <a:pt x="1009840" y="857250"/>
                </a:cubicBezTo>
                <a:cubicBezTo>
                  <a:pt x="1029684" y="870744"/>
                  <a:pt x="1024524" y="925909"/>
                  <a:pt x="1019365" y="981075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8" name="Forme libre : forme 17">
            <a:extLst>
              <a:ext uri="{FF2B5EF4-FFF2-40B4-BE49-F238E27FC236}">
                <a16:creationId xmlns:a16="http://schemas.microsoft.com/office/drawing/2014/main" id="{20498A84-F3E1-452B-9923-BAD59EE2CD91}"/>
              </a:ext>
            </a:extLst>
          </p:cNvPr>
          <p:cNvSpPr/>
          <p:nvPr/>
        </p:nvSpPr>
        <p:spPr>
          <a:xfrm>
            <a:off x="4067175" y="1719263"/>
            <a:ext cx="2319338" cy="1011041"/>
          </a:xfrm>
          <a:custGeom>
            <a:avLst/>
            <a:gdLst>
              <a:gd name="connsiteX0" fmla="*/ 0 w 2319338"/>
              <a:gd name="connsiteY0" fmla="*/ 0 h 1011041"/>
              <a:gd name="connsiteX1" fmla="*/ 119063 w 2319338"/>
              <a:gd name="connsiteY1" fmla="*/ 80962 h 1011041"/>
              <a:gd name="connsiteX2" fmla="*/ 157163 w 2319338"/>
              <a:gd name="connsiteY2" fmla="*/ 228600 h 1011041"/>
              <a:gd name="connsiteX3" fmla="*/ 247650 w 2319338"/>
              <a:gd name="connsiteY3" fmla="*/ 214312 h 1011041"/>
              <a:gd name="connsiteX4" fmla="*/ 271463 w 2319338"/>
              <a:gd name="connsiteY4" fmla="*/ 123825 h 1011041"/>
              <a:gd name="connsiteX5" fmla="*/ 319088 w 2319338"/>
              <a:gd name="connsiteY5" fmla="*/ 223837 h 1011041"/>
              <a:gd name="connsiteX6" fmla="*/ 442913 w 2319338"/>
              <a:gd name="connsiteY6" fmla="*/ 247650 h 1011041"/>
              <a:gd name="connsiteX7" fmla="*/ 490538 w 2319338"/>
              <a:gd name="connsiteY7" fmla="*/ 104775 h 1011041"/>
              <a:gd name="connsiteX8" fmla="*/ 619125 w 2319338"/>
              <a:gd name="connsiteY8" fmla="*/ 28575 h 1011041"/>
              <a:gd name="connsiteX9" fmla="*/ 681038 w 2319338"/>
              <a:gd name="connsiteY9" fmla="*/ 133350 h 1011041"/>
              <a:gd name="connsiteX10" fmla="*/ 795338 w 2319338"/>
              <a:gd name="connsiteY10" fmla="*/ 223837 h 1011041"/>
              <a:gd name="connsiteX11" fmla="*/ 909638 w 2319338"/>
              <a:gd name="connsiteY11" fmla="*/ 419100 h 1011041"/>
              <a:gd name="connsiteX12" fmla="*/ 1100138 w 2319338"/>
              <a:gd name="connsiteY12" fmla="*/ 690562 h 1011041"/>
              <a:gd name="connsiteX13" fmla="*/ 1404938 w 2319338"/>
              <a:gd name="connsiteY13" fmla="*/ 576262 h 1011041"/>
              <a:gd name="connsiteX14" fmla="*/ 1528763 w 2319338"/>
              <a:gd name="connsiteY14" fmla="*/ 733425 h 1011041"/>
              <a:gd name="connsiteX15" fmla="*/ 1733550 w 2319338"/>
              <a:gd name="connsiteY15" fmla="*/ 619125 h 1011041"/>
              <a:gd name="connsiteX16" fmla="*/ 1819275 w 2319338"/>
              <a:gd name="connsiteY16" fmla="*/ 771525 h 1011041"/>
              <a:gd name="connsiteX17" fmla="*/ 1776413 w 2319338"/>
              <a:gd name="connsiteY17" fmla="*/ 957262 h 1011041"/>
              <a:gd name="connsiteX18" fmla="*/ 1828800 w 2319338"/>
              <a:gd name="connsiteY18" fmla="*/ 1004887 h 1011041"/>
              <a:gd name="connsiteX19" fmla="*/ 2095500 w 2319338"/>
              <a:gd name="connsiteY19" fmla="*/ 842962 h 1011041"/>
              <a:gd name="connsiteX20" fmla="*/ 2176463 w 2319338"/>
              <a:gd name="connsiteY20" fmla="*/ 900112 h 1011041"/>
              <a:gd name="connsiteX21" fmla="*/ 2295525 w 2319338"/>
              <a:gd name="connsiteY21" fmla="*/ 862012 h 1011041"/>
              <a:gd name="connsiteX22" fmla="*/ 2319338 w 2319338"/>
              <a:gd name="connsiteY22" fmla="*/ 795337 h 10110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2319338" h="1011041">
                <a:moveTo>
                  <a:pt x="0" y="0"/>
                </a:moveTo>
                <a:cubicBezTo>
                  <a:pt x="46434" y="21431"/>
                  <a:pt x="92869" y="42862"/>
                  <a:pt x="119063" y="80962"/>
                </a:cubicBezTo>
                <a:cubicBezTo>
                  <a:pt x="145257" y="119062"/>
                  <a:pt x="135732" y="206375"/>
                  <a:pt x="157163" y="228600"/>
                </a:cubicBezTo>
                <a:cubicBezTo>
                  <a:pt x="178594" y="250825"/>
                  <a:pt x="228600" y="231774"/>
                  <a:pt x="247650" y="214312"/>
                </a:cubicBezTo>
                <a:cubicBezTo>
                  <a:pt x="266700" y="196850"/>
                  <a:pt x="259557" y="122238"/>
                  <a:pt x="271463" y="123825"/>
                </a:cubicBezTo>
                <a:cubicBezTo>
                  <a:pt x="283369" y="125412"/>
                  <a:pt x="290513" y="203200"/>
                  <a:pt x="319088" y="223837"/>
                </a:cubicBezTo>
                <a:cubicBezTo>
                  <a:pt x="347663" y="244474"/>
                  <a:pt x="414338" y="267494"/>
                  <a:pt x="442913" y="247650"/>
                </a:cubicBezTo>
                <a:cubicBezTo>
                  <a:pt x="471488" y="227806"/>
                  <a:pt x="461169" y="141287"/>
                  <a:pt x="490538" y="104775"/>
                </a:cubicBezTo>
                <a:cubicBezTo>
                  <a:pt x="519907" y="68263"/>
                  <a:pt x="587375" y="23813"/>
                  <a:pt x="619125" y="28575"/>
                </a:cubicBezTo>
                <a:cubicBezTo>
                  <a:pt x="650875" y="33337"/>
                  <a:pt x="651669" y="100806"/>
                  <a:pt x="681038" y="133350"/>
                </a:cubicBezTo>
                <a:cubicBezTo>
                  <a:pt x="710407" y="165894"/>
                  <a:pt x="757238" y="176212"/>
                  <a:pt x="795338" y="223837"/>
                </a:cubicBezTo>
                <a:cubicBezTo>
                  <a:pt x="833438" y="271462"/>
                  <a:pt x="858838" y="341313"/>
                  <a:pt x="909638" y="419100"/>
                </a:cubicBezTo>
                <a:cubicBezTo>
                  <a:pt x="960438" y="496888"/>
                  <a:pt x="1017588" y="664368"/>
                  <a:pt x="1100138" y="690562"/>
                </a:cubicBezTo>
                <a:cubicBezTo>
                  <a:pt x="1182688" y="716756"/>
                  <a:pt x="1333501" y="569118"/>
                  <a:pt x="1404938" y="576262"/>
                </a:cubicBezTo>
                <a:cubicBezTo>
                  <a:pt x="1476375" y="583406"/>
                  <a:pt x="1473994" y="726281"/>
                  <a:pt x="1528763" y="733425"/>
                </a:cubicBezTo>
                <a:cubicBezTo>
                  <a:pt x="1583532" y="740569"/>
                  <a:pt x="1685131" y="612775"/>
                  <a:pt x="1733550" y="619125"/>
                </a:cubicBezTo>
                <a:cubicBezTo>
                  <a:pt x="1781969" y="625475"/>
                  <a:pt x="1812131" y="715169"/>
                  <a:pt x="1819275" y="771525"/>
                </a:cubicBezTo>
                <a:cubicBezTo>
                  <a:pt x="1826419" y="827881"/>
                  <a:pt x="1774825" y="918368"/>
                  <a:pt x="1776413" y="957262"/>
                </a:cubicBezTo>
                <a:cubicBezTo>
                  <a:pt x="1778001" y="996156"/>
                  <a:pt x="1775619" y="1023937"/>
                  <a:pt x="1828800" y="1004887"/>
                </a:cubicBezTo>
                <a:cubicBezTo>
                  <a:pt x="1881981" y="985837"/>
                  <a:pt x="2037556" y="860425"/>
                  <a:pt x="2095500" y="842962"/>
                </a:cubicBezTo>
                <a:cubicBezTo>
                  <a:pt x="2153444" y="825500"/>
                  <a:pt x="2143126" y="896937"/>
                  <a:pt x="2176463" y="900112"/>
                </a:cubicBezTo>
                <a:cubicBezTo>
                  <a:pt x="2209800" y="903287"/>
                  <a:pt x="2271713" y="879474"/>
                  <a:pt x="2295525" y="862012"/>
                </a:cubicBezTo>
                <a:cubicBezTo>
                  <a:pt x="2319337" y="844550"/>
                  <a:pt x="2319337" y="819943"/>
                  <a:pt x="2319338" y="795337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9" name="Forme libre : forme 18">
            <a:extLst>
              <a:ext uri="{FF2B5EF4-FFF2-40B4-BE49-F238E27FC236}">
                <a16:creationId xmlns:a16="http://schemas.microsoft.com/office/drawing/2014/main" id="{8FBAC746-697B-4F02-AFF8-DF8C4C25D370}"/>
              </a:ext>
            </a:extLst>
          </p:cNvPr>
          <p:cNvSpPr/>
          <p:nvPr/>
        </p:nvSpPr>
        <p:spPr>
          <a:xfrm>
            <a:off x="4846088" y="2724150"/>
            <a:ext cx="2826300" cy="1924050"/>
          </a:xfrm>
          <a:custGeom>
            <a:avLst/>
            <a:gdLst>
              <a:gd name="connsiteX0" fmla="*/ 1049887 w 2826300"/>
              <a:gd name="connsiteY0" fmla="*/ 0 h 1924050"/>
              <a:gd name="connsiteX1" fmla="*/ 983212 w 2826300"/>
              <a:gd name="connsiteY1" fmla="*/ 95250 h 1924050"/>
              <a:gd name="connsiteX2" fmla="*/ 1087987 w 2826300"/>
              <a:gd name="connsiteY2" fmla="*/ 219075 h 1924050"/>
              <a:gd name="connsiteX3" fmla="*/ 916537 w 2826300"/>
              <a:gd name="connsiteY3" fmla="*/ 342900 h 1924050"/>
              <a:gd name="connsiteX4" fmla="*/ 654600 w 2826300"/>
              <a:gd name="connsiteY4" fmla="*/ 528638 h 1924050"/>
              <a:gd name="connsiteX5" fmla="*/ 530775 w 2826300"/>
              <a:gd name="connsiteY5" fmla="*/ 423863 h 1924050"/>
              <a:gd name="connsiteX6" fmla="*/ 364087 w 2826300"/>
              <a:gd name="connsiteY6" fmla="*/ 257175 h 1924050"/>
              <a:gd name="connsiteX7" fmla="*/ 178350 w 2826300"/>
              <a:gd name="connsiteY7" fmla="*/ 400050 h 1924050"/>
              <a:gd name="connsiteX8" fmla="*/ 6900 w 2826300"/>
              <a:gd name="connsiteY8" fmla="*/ 490538 h 1924050"/>
              <a:gd name="connsiteX9" fmla="*/ 45000 w 2826300"/>
              <a:gd name="connsiteY9" fmla="*/ 661988 h 1924050"/>
              <a:gd name="connsiteX10" fmla="*/ 149775 w 2826300"/>
              <a:gd name="connsiteY10" fmla="*/ 647700 h 1924050"/>
              <a:gd name="connsiteX11" fmla="*/ 206925 w 2826300"/>
              <a:gd name="connsiteY11" fmla="*/ 723900 h 1924050"/>
              <a:gd name="connsiteX12" fmla="*/ 106912 w 2826300"/>
              <a:gd name="connsiteY12" fmla="*/ 766763 h 1924050"/>
              <a:gd name="connsiteX13" fmla="*/ 178350 w 2826300"/>
              <a:gd name="connsiteY13" fmla="*/ 981075 h 1924050"/>
              <a:gd name="connsiteX14" fmla="*/ 159300 w 2826300"/>
              <a:gd name="connsiteY14" fmla="*/ 1042988 h 1924050"/>
              <a:gd name="connsiteX15" fmla="*/ 316462 w 2826300"/>
              <a:gd name="connsiteY15" fmla="*/ 1333500 h 1924050"/>
              <a:gd name="connsiteX16" fmla="*/ 449812 w 2826300"/>
              <a:gd name="connsiteY16" fmla="*/ 1271588 h 1924050"/>
              <a:gd name="connsiteX17" fmla="*/ 416475 w 2826300"/>
              <a:gd name="connsiteY17" fmla="*/ 1176338 h 1924050"/>
              <a:gd name="connsiteX18" fmla="*/ 530775 w 2826300"/>
              <a:gd name="connsiteY18" fmla="*/ 1066800 h 1924050"/>
              <a:gd name="connsiteX19" fmla="*/ 740325 w 2826300"/>
              <a:gd name="connsiteY19" fmla="*/ 985838 h 1924050"/>
              <a:gd name="connsiteX20" fmla="*/ 807000 w 2826300"/>
              <a:gd name="connsiteY20" fmla="*/ 885825 h 1924050"/>
              <a:gd name="connsiteX21" fmla="*/ 949875 w 2826300"/>
              <a:gd name="connsiteY21" fmla="*/ 1138238 h 1924050"/>
              <a:gd name="connsiteX22" fmla="*/ 1007025 w 2826300"/>
              <a:gd name="connsiteY22" fmla="*/ 1095375 h 1924050"/>
              <a:gd name="connsiteX23" fmla="*/ 1126087 w 2826300"/>
              <a:gd name="connsiteY23" fmla="*/ 1362075 h 1924050"/>
              <a:gd name="connsiteX24" fmla="*/ 1164187 w 2826300"/>
              <a:gd name="connsiteY24" fmla="*/ 1214438 h 1924050"/>
              <a:gd name="connsiteX25" fmla="*/ 1297537 w 2826300"/>
              <a:gd name="connsiteY25" fmla="*/ 1347788 h 1924050"/>
              <a:gd name="connsiteX26" fmla="*/ 1468987 w 2826300"/>
              <a:gd name="connsiteY26" fmla="*/ 1414463 h 1924050"/>
              <a:gd name="connsiteX27" fmla="*/ 1669012 w 2826300"/>
              <a:gd name="connsiteY27" fmla="*/ 1400175 h 1924050"/>
              <a:gd name="connsiteX28" fmla="*/ 1921425 w 2826300"/>
              <a:gd name="connsiteY28" fmla="*/ 1485900 h 1924050"/>
              <a:gd name="connsiteX29" fmla="*/ 2030962 w 2826300"/>
              <a:gd name="connsiteY29" fmla="*/ 1485900 h 1924050"/>
              <a:gd name="connsiteX30" fmla="*/ 2292900 w 2826300"/>
              <a:gd name="connsiteY30" fmla="*/ 1714500 h 1924050"/>
              <a:gd name="connsiteX31" fmla="*/ 2373862 w 2826300"/>
              <a:gd name="connsiteY31" fmla="*/ 1733550 h 1924050"/>
              <a:gd name="connsiteX32" fmla="*/ 2445300 w 2826300"/>
              <a:gd name="connsiteY32" fmla="*/ 1728788 h 1924050"/>
              <a:gd name="connsiteX33" fmla="*/ 2702475 w 2826300"/>
              <a:gd name="connsiteY33" fmla="*/ 1871663 h 1924050"/>
              <a:gd name="connsiteX34" fmla="*/ 2826300 w 2826300"/>
              <a:gd name="connsiteY34" fmla="*/ 1924050 h 1924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2826300" h="1924050">
                <a:moveTo>
                  <a:pt x="1049887" y="0"/>
                </a:moveTo>
                <a:cubicBezTo>
                  <a:pt x="1013374" y="29369"/>
                  <a:pt x="976862" y="58738"/>
                  <a:pt x="983212" y="95250"/>
                </a:cubicBezTo>
                <a:cubicBezTo>
                  <a:pt x="989562" y="131762"/>
                  <a:pt x="1099099" y="177800"/>
                  <a:pt x="1087987" y="219075"/>
                </a:cubicBezTo>
                <a:cubicBezTo>
                  <a:pt x="1076875" y="260350"/>
                  <a:pt x="916537" y="342900"/>
                  <a:pt x="916537" y="342900"/>
                </a:cubicBezTo>
                <a:cubicBezTo>
                  <a:pt x="844306" y="394494"/>
                  <a:pt x="718894" y="515144"/>
                  <a:pt x="654600" y="528638"/>
                </a:cubicBezTo>
                <a:cubicBezTo>
                  <a:pt x="590306" y="542132"/>
                  <a:pt x="579194" y="469107"/>
                  <a:pt x="530775" y="423863"/>
                </a:cubicBezTo>
                <a:cubicBezTo>
                  <a:pt x="482356" y="378619"/>
                  <a:pt x="422824" y="261144"/>
                  <a:pt x="364087" y="257175"/>
                </a:cubicBezTo>
                <a:cubicBezTo>
                  <a:pt x="305349" y="253206"/>
                  <a:pt x="237881" y="361156"/>
                  <a:pt x="178350" y="400050"/>
                </a:cubicBezTo>
                <a:cubicBezTo>
                  <a:pt x="118819" y="438944"/>
                  <a:pt x="29125" y="446882"/>
                  <a:pt x="6900" y="490538"/>
                </a:cubicBezTo>
                <a:cubicBezTo>
                  <a:pt x="-15325" y="534194"/>
                  <a:pt x="21188" y="635794"/>
                  <a:pt x="45000" y="661988"/>
                </a:cubicBezTo>
                <a:cubicBezTo>
                  <a:pt x="68812" y="688182"/>
                  <a:pt x="122787" y="637381"/>
                  <a:pt x="149775" y="647700"/>
                </a:cubicBezTo>
                <a:cubicBezTo>
                  <a:pt x="176763" y="658019"/>
                  <a:pt x="214069" y="704056"/>
                  <a:pt x="206925" y="723900"/>
                </a:cubicBezTo>
                <a:cubicBezTo>
                  <a:pt x="199781" y="743744"/>
                  <a:pt x="111674" y="723901"/>
                  <a:pt x="106912" y="766763"/>
                </a:cubicBezTo>
                <a:cubicBezTo>
                  <a:pt x="102149" y="809626"/>
                  <a:pt x="169619" y="935038"/>
                  <a:pt x="178350" y="981075"/>
                </a:cubicBezTo>
                <a:cubicBezTo>
                  <a:pt x="187081" y="1027113"/>
                  <a:pt x="136281" y="984251"/>
                  <a:pt x="159300" y="1042988"/>
                </a:cubicBezTo>
                <a:cubicBezTo>
                  <a:pt x="182319" y="1101726"/>
                  <a:pt x="268043" y="1295400"/>
                  <a:pt x="316462" y="1333500"/>
                </a:cubicBezTo>
                <a:cubicBezTo>
                  <a:pt x="364881" y="1371600"/>
                  <a:pt x="433143" y="1297782"/>
                  <a:pt x="449812" y="1271588"/>
                </a:cubicBezTo>
                <a:cubicBezTo>
                  <a:pt x="466481" y="1245394"/>
                  <a:pt x="402981" y="1210469"/>
                  <a:pt x="416475" y="1176338"/>
                </a:cubicBezTo>
                <a:cubicBezTo>
                  <a:pt x="429969" y="1142207"/>
                  <a:pt x="476800" y="1098550"/>
                  <a:pt x="530775" y="1066800"/>
                </a:cubicBezTo>
                <a:cubicBezTo>
                  <a:pt x="584750" y="1035050"/>
                  <a:pt x="694288" y="1016000"/>
                  <a:pt x="740325" y="985838"/>
                </a:cubicBezTo>
                <a:cubicBezTo>
                  <a:pt x="786362" y="955676"/>
                  <a:pt x="772075" y="860425"/>
                  <a:pt x="807000" y="885825"/>
                </a:cubicBezTo>
                <a:cubicBezTo>
                  <a:pt x="841925" y="911225"/>
                  <a:pt x="916537" y="1103313"/>
                  <a:pt x="949875" y="1138238"/>
                </a:cubicBezTo>
                <a:cubicBezTo>
                  <a:pt x="983212" y="1173163"/>
                  <a:pt x="977656" y="1058069"/>
                  <a:pt x="1007025" y="1095375"/>
                </a:cubicBezTo>
                <a:cubicBezTo>
                  <a:pt x="1036394" y="1132681"/>
                  <a:pt x="1099893" y="1342231"/>
                  <a:pt x="1126087" y="1362075"/>
                </a:cubicBezTo>
                <a:cubicBezTo>
                  <a:pt x="1152281" y="1381919"/>
                  <a:pt x="1135612" y="1216819"/>
                  <a:pt x="1164187" y="1214438"/>
                </a:cubicBezTo>
                <a:cubicBezTo>
                  <a:pt x="1192762" y="1212057"/>
                  <a:pt x="1246737" y="1314451"/>
                  <a:pt x="1297537" y="1347788"/>
                </a:cubicBezTo>
                <a:cubicBezTo>
                  <a:pt x="1348337" y="1381125"/>
                  <a:pt x="1407075" y="1405732"/>
                  <a:pt x="1468987" y="1414463"/>
                </a:cubicBezTo>
                <a:cubicBezTo>
                  <a:pt x="1530899" y="1423194"/>
                  <a:pt x="1593606" y="1388269"/>
                  <a:pt x="1669012" y="1400175"/>
                </a:cubicBezTo>
                <a:cubicBezTo>
                  <a:pt x="1744418" y="1412081"/>
                  <a:pt x="1861100" y="1471613"/>
                  <a:pt x="1921425" y="1485900"/>
                </a:cubicBezTo>
                <a:cubicBezTo>
                  <a:pt x="1981750" y="1500187"/>
                  <a:pt x="1969049" y="1447800"/>
                  <a:pt x="2030962" y="1485900"/>
                </a:cubicBezTo>
                <a:cubicBezTo>
                  <a:pt x="2092875" y="1524000"/>
                  <a:pt x="2235750" y="1673225"/>
                  <a:pt x="2292900" y="1714500"/>
                </a:cubicBezTo>
                <a:cubicBezTo>
                  <a:pt x="2350050" y="1755775"/>
                  <a:pt x="2348462" y="1731169"/>
                  <a:pt x="2373862" y="1733550"/>
                </a:cubicBezTo>
                <a:cubicBezTo>
                  <a:pt x="2399262" y="1735931"/>
                  <a:pt x="2390531" y="1705769"/>
                  <a:pt x="2445300" y="1728788"/>
                </a:cubicBezTo>
                <a:cubicBezTo>
                  <a:pt x="2500069" y="1751807"/>
                  <a:pt x="2638975" y="1839119"/>
                  <a:pt x="2702475" y="1871663"/>
                </a:cubicBezTo>
                <a:cubicBezTo>
                  <a:pt x="2765975" y="1904207"/>
                  <a:pt x="2796137" y="1914128"/>
                  <a:pt x="2826300" y="1924050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0" name="Forme libre : forme 19">
            <a:extLst>
              <a:ext uri="{FF2B5EF4-FFF2-40B4-BE49-F238E27FC236}">
                <a16:creationId xmlns:a16="http://schemas.microsoft.com/office/drawing/2014/main" id="{9C419867-01DA-4A07-90F3-8C56C004BAEE}"/>
              </a:ext>
            </a:extLst>
          </p:cNvPr>
          <p:cNvSpPr/>
          <p:nvPr/>
        </p:nvSpPr>
        <p:spPr>
          <a:xfrm>
            <a:off x="4797425" y="3530600"/>
            <a:ext cx="158750" cy="104775"/>
          </a:xfrm>
          <a:custGeom>
            <a:avLst/>
            <a:gdLst>
              <a:gd name="connsiteX0" fmla="*/ 158750 w 158750"/>
              <a:gd name="connsiteY0" fmla="*/ 0 h 104775"/>
              <a:gd name="connsiteX1" fmla="*/ 60325 w 158750"/>
              <a:gd name="connsiteY1" fmla="*/ 34925 h 104775"/>
              <a:gd name="connsiteX2" fmla="*/ 0 w 158750"/>
              <a:gd name="connsiteY2" fmla="*/ 104775 h 104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8750" h="104775">
                <a:moveTo>
                  <a:pt x="158750" y="0"/>
                </a:moveTo>
                <a:cubicBezTo>
                  <a:pt x="122766" y="8731"/>
                  <a:pt x="86783" y="17462"/>
                  <a:pt x="60325" y="34925"/>
                </a:cubicBezTo>
                <a:cubicBezTo>
                  <a:pt x="33867" y="52388"/>
                  <a:pt x="16933" y="78581"/>
                  <a:pt x="0" y="104775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" name="Forme libre : forme 1">
            <a:extLst>
              <a:ext uri="{FF2B5EF4-FFF2-40B4-BE49-F238E27FC236}">
                <a16:creationId xmlns:a16="http://schemas.microsoft.com/office/drawing/2014/main" id="{B7DAACF1-E6F7-44BB-AB7F-4826964ED36A}"/>
              </a:ext>
            </a:extLst>
          </p:cNvPr>
          <p:cNvSpPr/>
          <p:nvPr/>
        </p:nvSpPr>
        <p:spPr>
          <a:xfrm>
            <a:off x="3064213" y="311284"/>
            <a:ext cx="2412461" cy="6293797"/>
          </a:xfrm>
          <a:custGeom>
            <a:avLst/>
            <a:gdLst>
              <a:gd name="connsiteX0" fmla="*/ 0 w 2558374"/>
              <a:gd name="connsiteY0" fmla="*/ 0 h 6799634"/>
              <a:gd name="connsiteX1" fmla="*/ 369651 w 2558374"/>
              <a:gd name="connsiteY1" fmla="*/ 817123 h 6799634"/>
              <a:gd name="connsiteX2" fmla="*/ 573931 w 2558374"/>
              <a:gd name="connsiteY2" fmla="*/ 1225685 h 6799634"/>
              <a:gd name="connsiteX3" fmla="*/ 700391 w 2558374"/>
              <a:gd name="connsiteY3" fmla="*/ 1702340 h 6799634"/>
              <a:gd name="connsiteX4" fmla="*/ 1060314 w 2558374"/>
              <a:gd name="connsiteY4" fmla="*/ 2013625 h 6799634"/>
              <a:gd name="connsiteX5" fmla="*/ 1605063 w 2558374"/>
              <a:gd name="connsiteY5" fmla="*/ 2986391 h 6799634"/>
              <a:gd name="connsiteX6" fmla="*/ 1760706 w 2558374"/>
              <a:gd name="connsiteY6" fmla="*/ 3550595 h 6799634"/>
              <a:gd name="connsiteX7" fmla="*/ 1857983 w 2558374"/>
              <a:gd name="connsiteY7" fmla="*/ 4036978 h 6799634"/>
              <a:gd name="connsiteX8" fmla="*/ 1770434 w 2558374"/>
              <a:gd name="connsiteY8" fmla="*/ 4435812 h 6799634"/>
              <a:gd name="connsiteX9" fmla="*/ 1809344 w 2558374"/>
              <a:gd name="connsiteY9" fmla="*/ 4669276 h 6799634"/>
              <a:gd name="connsiteX10" fmla="*/ 2091446 w 2558374"/>
              <a:gd name="connsiteY10" fmla="*/ 5175115 h 6799634"/>
              <a:gd name="connsiteX11" fmla="*/ 2286000 w 2558374"/>
              <a:gd name="connsiteY11" fmla="*/ 5515583 h 6799634"/>
              <a:gd name="connsiteX12" fmla="*/ 2305455 w 2558374"/>
              <a:gd name="connsiteY12" fmla="*/ 5914417 h 6799634"/>
              <a:gd name="connsiteX13" fmla="*/ 2441642 w 2558374"/>
              <a:gd name="connsiteY13" fmla="*/ 6147880 h 6799634"/>
              <a:gd name="connsiteX14" fmla="*/ 2538919 w 2558374"/>
              <a:gd name="connsiteY14" fmla="*/ 6556442 h 6799634"/>
              <a:gd name="connsiteX15" fmla="*/ 2558374 w 2558374"/>
              <a:gd name="connsiteY15" fmla="*/ 6799634 h 6799634"/>
              <a:gd name="connsiteX0" fmla="*/ 0 w 2558374"/>
              <a:gd name="connsiteY0" fmla="*/ 0 h 6799634"/>
              <a:gd name="connsiteX1" fmla="*/ 369651 w 2558374"/>
              <a:gd name="connsiteY1" fmla="*/ 817123 h 6799634"/>
              <a:gd name="connsiteX2" fmla="*/ 573931 w 2558374"/>
              <a:gd name="connsiteY2" fmla="*/ 1225685 h 6799634"/>
              <a:gd name="connsiteX3" fmla="*/ 700391 w 2558374"/>
              <a:gd name="connsiteY3" fmla="*/ 1702340 h 6799634"/>
              <a:gd name="connsiteX4" fmla="*/ 1060314 w 2558374"/>
              <a:gd name="connsiteY4" fmla="*/ 2013625 h 6799634"/>
              <a:gd name="connsiteX5" fmla="*/ 1322961 w 2558374"/>
              <a:gd name="connsiteY5" fmla="*/ 2509736 h 6799634"/>
              <a:gd name="connsiteX6" fmla="*/ 1605063 w 2558374"/>
              <a:gd name="connsiteY6" fmla="*/ 2986391 h 6799634"/>
              <a:gd name="connsiteX7" fmla="*/ 1760706 w 2558374"/>
              <a:gd name="connsiteY7" fmla="*/ 3550595 h 6799634"/>
              <a:gd name="connsiteX8" fmla="*/ 1857983 w 2558374"/>
              <a:gd name="connsiteY8" fmla="*/ 4036978 h 6799634"/>
              <a:gd name="connsiteX9" fmla="*/ 1770434 w 2558374"/>
              <a:gd name="connsiteY9" fmla="*/ 4435812 h 6799634"/>
              <a:gd name="connsiteX10" fmla="*/ 1809344 w 2558374"/>
              <a:gd name="connsiteY10" fmla="*/ 4669276 h 6799634"/>
              <a:gd name="connsiteX11" fmla="*/ 2091446 w 2558374"/>
              <a:gd name="connsiteY11" fmla="*/ 5175115 h 6799634"/>
              <a:gd name="connsiteX12" fmla="*/ 2286000 w 2558374"/>
              <a:gd name="connsiteY12" fmla="*/ 5515583 h 6799634"/>
              <a:gd name="connsiteX13" fmla="*/ 2305455 w 2558374"/>
              <a:gd name="connsiteY13" fmla="*/ 5914417 h 6799634"/>
              <a:gd name="connsiteX14" fmla="*/ 2441642 w 2558374"/>
              <a:gd name="connsiteY14" fmla="*/ 6147880 h 6799634"/>
              <a:gd name="connsiteX15" fmla="*/ 2538919 w 2558374"/>
              <a:gd name="connsiteY15" fmla="*/ 6556442 h 6799634"/>
              <a:gd name="connsiteX16" fmla="*/ 2558374 w 2558374"/>
              <a:gd name="connsiteY16" fmla="*/ 6799634 h 6799634"/>
              <a:gd name="connsiteX0" fmla="*/ 0 w 2422187"/>
              <a:gd name="connsiteY0" fmla="*/ 0 h 6527260"/>
              <a:gd name="connsiteX1" fmla="*/ 233464 w 2422187"/>
              <a:gd name="connsiteY1" fmla="*/ 544749 h 6527260"/>
              <a:gd name="connsiteX2" fmla="*/ 437744 w 2422187"/>
              <a:gd name="connsiteY2" fmla="*/ 953311 h 6527260"/>
              <a:gd name="connsiteX3" fmla="*/ 564204 w 2422187"/>
              <a:gd name="connsiteY3" fmla="*/ 1429966 h 6527260"/>
              <a:gd name="connsiteX4" fmla="*/ 924127 w 2422187"/>
              <a:gd name="connsiteY4" fmla="*/ 1741251 h 6527260"/>
              <a:gd name="connsiteX5" fmla="*/ 1186774 w 2422187"/>
              <a:gd name="connsiteY5" fmla="*/ 2237362 h 6527260"/>
              <a:gd name="connsiteX6" fmla="*/ 1468876 w 2422187"/>
              <a:gd name="connsiteY6" fmla="*/ 2714017 h 6527260"/>
              <a:gd name="connsiteX7" fmla="*/ 1624519 w 2422187"/>
              <a:gd name="connsiteY7" fmla="*/ 3278221 h 6527260"/>
              <a:gd name="connsiteX8" fmla="*/ 1721796 w 2422187"/>
              <a:gd name="connsiteY8" fmla="*/ 3764604 h 6527260"/>
              <a:gd name="connsiteX9" fmla="*/ 1634247 w 2422187"/>
              <a:gd name="connsiteY9" fmla="*/ 4163438 h 6527260"/>
              <a:gd name="connsiteX10" fmla="*/ 1673157 w 2422187"/>
              <a:gd name="connsiteY10" fmla="*/ 4396902 h 6527260"/>
              <a:gd name="connsiteX11" fmla="*/ 1955259 w 2422187"/>
              <a:gd name="connsiteY11" fmla="*/ 4902741 h 6527260"/>
              <a:gd name="connsiteX12" fmla="*/ 2149813 w 2422187"/>
              <a:gd name="connsiteY12" fmla="*/ 5243209 h 6527260"/>
              <a:gd name="connsiteX13" fmla="*/ 2169268 w 2422187"/>
              <a:gd name="connsiteY13" fmla="*/ 5642043 h 6527260"/>
              <a:gd name="connsiteX14" fmla="*/ 2305455 w 2422187"/>
              <a:gd name="connsiteY14" fmla="*/ 5875506 h 6527260"/>
              <a:gd name="connsiteX15" fmla="*/ 2402732 w 2422187"/>
              <a:gd name="connsiteY15" fmla="*/ 6284068 h 6527260"/>
              <a:gd name="connsiteX16" fmla="*/ 2422187 w 2422187"/>
              <a:gd name="connsiteY16" fmla="*/ 6527260 h 6527260"/>
              <a:gd name="connsiteX0" fmla="*/ 0 w 2414891"/>
              <a:gd name="connsiteY0" fmla="*/ 0 h 6320435"/>
              <a:gd name="connsiteX1" fmla="*/ 233464 w 2414891"/>
              <a:gd name="connsiteY1" fmla="*/ 544749 h 6320435"/>
              <a:gd name="connsiteX2" fmla="*/ 437744 w 2414891"/>
              <a:gd name="connsiteY2" fmla="*/ 953311 h 6320435"/>
              <a:gd name="connsiteX3" fmla="*/ 564204 w 2414891"/>
              <a:gd name="connsiteY3" fmla="*/ 1429966 h 6320435"/>
              <a:gd name="connsiteX4" fmla="*/ 924127 w 2414891"/>
              <a:gd name="connsiteY4" fmla="*/ 1741251 h 6320435"/>
              <a:gd name="connsiteX5" fmla="*/ 1186774 w 2414891"/>
              <a:gd name="connsiteY5" fmla="*/ 2237362 h 6320435"/>
              <a:gd name="connsiteX6" fmla="*/ 1468876 w 2414891"/>
              <a:gd name="connsiteY6" fmla="*/ 2714017 h 6320435"/>
              <a:gd name="connsiteX7" fmla="*/ 1624519 w 2414891"/>
              <a:gd name="connsiteY7" fmla="*/ 3278221 h 6320435"/>
              <a:gd name="connsiteX8" fmla="*/ 1721796 w 2414891"/>
              <a:gd name="connsiteY8" fmla="*/ 3764604 h 6320435"/>
              <a:gd name="connsiteX9" fmla="*/ 1634247 w 2414891"/>
              <a:gd name="connsiteY9" fmla="*/ 4163438 h 6320435"/>
              <a:gd name="connsiteX10" fmla="*/ 1673157 w 2414891"/>
              <a:gd name="connsiteY10" fmla="*/ 4396902 h 6320435"/>
              <a:gd name="connsiteX11" fmla="*/ 1955259 w 2414891"/>
              <a:gd name="connsiteY11" fmla="*/ 4902741 h 6320435"/>
              <a:gd name="connsiteX12" fmla="*/ 2149813 w 2414891"/>
              <a:gd name="connsiteY12" fmla="*/ 5243209 h 6320435"/>
              <a:gd name="connsiteX13" fmla="*/ 2169268 w 2414891"/>
              <a:gd name="connsiteY13" fmla="*/ 5642043 h 6320435"/>
              <a:gd name="connsiteX14" fmla="*/ 2305455 w 2414891"/>
              <a:gd name="connsiteY14" fmla="*/ 5875506 h 6320435"/>
              <a:gd name="connsiteX15" fmla="*/ 2402732 w 2414891"/>
              <a:gd name="connsiteY15" fmla="*/ 6284068 h 6320435"/>
              <a:gd name="connsiteX16" fmla="*/ 2412460 w 2414891"/>
              <a:gd name="connsiteY16" fmla="*/ 6284069 h 6320435"/>
              <a:gd name="connsiteX0" fmla="*/ 0 w 2408179"/>
              <a:gd name="connsiteY0" fmla="*/ 0 h 6304157"/>
              <a:gd name="connsiteX1" fmla="*/ 233464 w 2408179"/>
              <a:gd name="connsiteY1" fmla="*/ 544749 h 6304157"/>
              <a:gd name="connsiteX2" fmla="*/ 437744 w 2408179"/>
              <a:gd name="connsiteY2" fmla="*/ 953311 h 6304157"/>
              <a:gd name="connsiteX3" fmla="*/ 564204 w 2408179"/>
              <a:gd name="connsiteY3" fmla="*/ 1429966 h 6304157"/>
              <a:gd name="connsiteX4" fmla="*/ 924127 w 2408179"/>
              <a:gd name="connsiteY4" fmla="*/ 1741251 h 6304157"/>
              <a:gd name="connsiteX5" fmla="*/ 1186774 w 2408179"/>
              <a:gd name="connsiteY5" fmla="*/ 2237362 h 6304157"/>
              <a:gd name="connsiteX6" fmla="*/ 1468876 w 2408179"/>
              <a:gd name="connsiteY6" fmla="*/ 2714017 h 6304157"/>
              <a:gd name="connsiteX7" fmla="*/ 1624519 w 2408179"/>
              <a:gd name="connsiteY7" fmla="*/ 3278221 h 6304157"/>
              <a:gd name="connsiteX8" fmla="*/ 1721796 w 2408179"/>
              <a:gd name="connsiteY8" fmla="*/ 3764604 h 6304157"/>
              <a:gd name="connsiteX9" fmla="*/ 1634247 w 2408179"/>
              <a:gd name="connsiteY9" fmla="*/ 4163438 h 6304157"/>
              <a:gd name="connsiteX10" fmla="*/ 1673157 w 2408179"/>
              <a:gd name="connsiteY10" fmla="*/ 4396902 h 6304157"/>
              <a:gd name="connsiteX11" fmla="*/ 1955259 w 2408179"/>
              <a:gd name="connsiteY11" fmla="*/ 4902741 h 6304157"/>
              <a:gd name="connsiteX12" fmla="*/ 2149813 w 2408179"/>
              <a:gd name="connsiteY12" fmla="*/ 5243209 h 6304157"/>
              <a:gd name="connsiteX13" fmla="*/ 2169268 w 2408179"/>
              <a:gd name="connsiteY13" fmla="*/ 5642043 h 6304157"/>
              <a:gd name="connsiteX14" fmla="*/ 2305455 w 2408179"/>
              <a:gd name="connsiteY14" fmla="*/ 5875506 h 6304157"/>
              <a:gd name="connsiteX15" fmla="*/ 2402732 w 2408179"/>
              <a:gd name="connsiteY15" fmla="*/ 6284068 h 6304157"/>
              <a:gd name="connsiteX16" fmla="*/ 2383277 w 2408179"/>
              <a:gd name="connsiteY16" fmla="*/ 6089516 h 6304157"/>
              <a:gd name="connsiteX0" fmla="*/ 0 w 2490282"/>
              <a:gd name="connsiteY0" fmla="*/ 0 h 6439712"/>
              <a:gd name="connsiteX1" fmla="*/ 233464 w 2490282"/>
              <a:gd name="connsiteY1" fmla="*/ 544749 h 6439712"/>
              <a:gd name="connsiteX2" fmla="*/ 437744 w 2490282"/>
              <a:gd name="connsiteY2" fmla="*/ 953311 h 6439712"/>
              <a:gd name="connsiteX3" fmla="*/ 564204 w 2490282"/>
              <a:gd name="connsiteY3" fmla="*/ 1429966 h 6439712"/>
              <a:gd name="connsiteX4" fmla="*/ 924127 w 2490282"/>
              <a:gd name="connsiteY4" fmla="*/ 1741251 h 6439712"/>
              <a:gd name="connsiteX5" fmla="*/ 1186774 w 2490282"/>
              <a:gd name="connsiteY5" fmla="*/ 2237362 h 6439712"/>
              <a:gd name="connsiteX6" fmla="*/ 1468876 w 2490282"/>
              <a:gd name="connsiteY6" fmla="*/ 2714017 h 6439712"/>
              <a:gd name="connsiteX7" fmla="*/ 1624519 w 2490282"/>
              <a:gd name="connsiteY7" fmla="*/ 3278221 h 6439712"/>
              <a:gd name="connsiteX8" fmla="*/ 1721796 w 2490282"/>
              <a:gd name="connsiteY8" fmla="*/ 3764604 h 6439712"/>
              <a:gd name="connsiteX9" fmla="*/ 1634247 w 2490282"/>
              <a:gd name="connsiteY9" fmla="*/ 4163438 h 6439712"/>
              <a:gd name="connsiteX10" fmla="*/ 1673157 w 2490282"/>
              <a:gd name="connsiteY10" fmla="*/ 4396902 h 6439712"/>
              <a:gd name="connsiteX11" fmla="*/ 1955259 w 2490282"/>
              <a:gd name="connsiteY11" fmla="*/ 4902741 h 6439712"/>
              <a:gd name="connsiteX12" fmla="*/ 2149813 w 2490282"/>
              <a:gd name="connsiteY12" fmla="*/ 5243209 h 6439712"/>
              <a:gd name="connsiteX13" fmla="*/ 2169268 w 2490282"/>
              <a:gd name="connsiteY13" fmla="*/ 5642043 h 6439712"/>
              <a:gd name="connsiteX14" fmla="*/ 2305455 w 2490282"/>
              <a:gd name="connsiteY14" fmla="*/ 5875506 h 6439712"/>
              <a:gd name="connsiteX15" fmla="*/ 2402732 w 2490282"/>
              <a:gd name="connsiteY15" fmla="*/ 6284068 h 6439712"/>
              <a:gd name="connsiteX16" fmla="*/ 2490282 w 2490282"/>
              <a:gd name="connsiteY16" fmla="*/ 6439712 h 6439712"/>
              <a:gd name="connsiteX0" fmla="*/ 0 w 2490282"/>
              <a:gd name="connsiteY0" fmla="*/ 0 h 6439712"/>
              <a:gd name="connsiteX1" fmla="*/ 233464 w 2490282"/>
              <a:gd name="connsiteY1" fmla="*/ 544749 h 6439712"/>
              <a:gd name="connsiteX2" fmla="*/ 437744 w 2490282"/>
              <a:gd name="connsiteY2" fmla="*/ 953311 h 6439712"/>
              <a:gd name="connsiteX3" fmla="*/ 564204 w 2490282"/>
              <a:gd name="connsiteY3" fmla="*/ 1429966 h 6439712"/>
              <a:gd name="connsiteX4" fmla="*/ 924127 w 2490282"/>
              <a:gd name="connsiteY4" fmla="*/ 1741251 h 6439712"/>
              <a:gd name="connsiteX5" fmla="*/ 1186774 w 2490282"/>
              <a:gd name="connsiteY5" fmla="*/ 2237362 h 6439712"/>
              <a:gd name="connsiteX6" fmla="*/ 1468876 w 2490282"/>
              <a:gd name="connsiteY6" fmla="*/ 2714017 h 6439712"/>
              <a:gd name="connsiteX7" fmla="*/ 1624519 w 2490282"/>
              <a:gd name="connsiteY7" fmla="*/ 3278221 h 6439712"/>
              <a:gd name="connsiteX8" fmla="*/ 1721796 w 2490282"/>
              <a:gd name="connsiteY8" fmla="*/ 3764604 h 6439712"/>
              <a:gd name="connsiteX9" fmla="*/ 1634247 w 2490282"/>
              <a:gd name="connsiteY9" fmla="*/ 4163438 h 6439712"/>
              <a:gd name="connsiteX10" fmla="*/ 1673157 w 2490282"/>
              <a:gd name="connsiteY10" fmla="*/ 4396902 h 6439712"/>
              <a:gd name="connsiteX11" fmla="*/ 1955259 w 2490282"/>
              <a:gd name="connsiteY11" fmla="*/ 4902741 h 6439712"/>
              <a:gd name="connsiteX12" fmla="*/ 2149813 w 2490282"/>
              <a:gd name="connsiteY12" fmla="*/ 5243209 h 6439712"/>
              <a:gd name="connsiteX13" fmla="*/ 2169268 w 2490282"/>
              <a:gd name="connsiteY13" fmla="*/ 5642043 h 6439712"/>
              <a:gd name="connsiteX14" fmla="*/ 2305455 w 2490282"/>
              <a:gd name="connsiteY14" fmla="*/ 5875506 h 6439712"/>
              <a:gd name="connsiteX15" fmla="*/ 2383276 w 2490282"/>
              <a:gd name="connsiteY15" fmla="*/ 6089514 h 6439712"/>
              <a:gd name="connsiteX16" fmla="*/ 2490282 w 2490282"/>
              <a:gd name="connsiteY16" fmla="*/ 6439712 h 6439712"/>
              <a:gd name="connsiteX0" fmla="*/ 0 w 2412461"/>
              <a:gd name="connsiteY0" fmla="*/ 0 h 6293797"/>
              <a:gd name="connsiteX1" fmla="*/ 233464 w 2412461"/>
              <a:gd name="connsiteY1" fmla="*/ 544749 h 6293797"/>
              <a:gd name="connsiteX2" fmla="*/ 437744 w 2412461"/>
              <a:gd name="connsiteY2" fmla="*/ 953311 h 6293797"/>
              <a:gd name="connsiteX3" fmla="*/ 564204 w 2412461"/>
              <a:gd name="connsiteY3" fmla="*/ 1429966 h 6293797"/>
              <a:gd name="connsiteX4" fmla="*/ 924127 w 2412461"/>
              <a:gd name="connsiteY4" fmla="*/ 1741251 h 6293797"/>
              <a:gd name="connsiteX5" fmla="*/ 1186774 w 2412461"/>
              <a:gd name="connsiteY5" fmla="*/ 2237362 h 6293797"/>
              <a:gd name="connsiteX6" fmla="*/ 1468876 w 2412461"/>
              <a:gd name="connsiteY6" fmla="*/ 2714017 h 6293797"/>
              <a:gd name="connsiteX7" fmla="*/ 1624519 w 2412461"/>
              <a:gd name="connsiteY7" fmla="*/ 3278221 h 6293797"/>
              <a:gd name="connsiteX8" fmla="*/ 1721796 w 2412461"/>
              <a:gd name="connsiteY8" fmla="*/ 3764604 h 6293797"/>
              <a:gd name="connsiteX9" fmla="*/ 1634247 w 2412461"/>
              <a:gd name="connsiteY9" fmla="*/ 4163438 h 6293797"/>
              <a:gd name="connsiteX10" fmla="*/ 1673157 w 2412461"/>
              <a:gd name="connsiteY10" fmla="*/ 4396902 h 6293797"/>
              <a:gd name="connsiteX11" fmla="*/ 1955259 w 2412461"/>
              <a:gd name="connsiteY11" fmla="*/ 4902741 h 6293797"/>
              <a:gd name="connsiteX12" fmla="*/ 2149813 w 2412461"/>
              <a:gd name="connsiteY12" fmla="*/ 5243209 h 6293797"/>
              <a:gd name="connsiteX13" fmla="*/ 2169268 w 2412461"/>
              <a:gd name="connsiteY13" fmla="*/ 5642043 h 6293797"/>
              <a:gd name="connsiteX14" fmla="*/ 2305455 w 2412461"/>
              <a:gd name="connsiteY14" fmla="*/ 5875506 h 6293797"/>
              <a:gd name="connsiteX15" fmla="*/ 2383276 w 2412461"/>
              <a:gd name="connsiteY15" fmla="*/ 6089514 h 6293797"/>
              <a:gd name="connsiteX16" fmla="*/ 2412461 w 2412461"/>
              <a:gd name="connsiteY16" fmla="*/ 6293797 h 62937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2412461" h="6293797">
                <a:moveTo>
                  <a:pt x="0" y="0"/>
                </a:moveTo>
                <a:cubicBezTo>
                  <a:pt x="136998" y="306421"/>
                  <a:pt x="160507" y="385864"/>
                  <a:pt x="233464" y="544749"/>
                </a:cubicBezTo>
                <a:cubicBezTo>
                  <a:pt x="306421" y="703634"/>
                  <a:pt x="382621" y="805775"/>
                  <a:pt x="437744" y="953311"/>
                </a:cubicBezTo>
                <a:cubicBezTo>
                  <a:pt x="492867" y="1100847"/>
                  <a:pt x="483140" y="1298643"/>
                  <a:pt x="564204" y="1429966"/>
                </a:cubicBezTo>
                <a:cubicBezTo>
                  <a:pt x="645268" y="1561289"/>
                  <a:pt x="820365" y="1606685"/>
                  <a:pt x="924127" y="1741251"/>
                </a:cubicBezTo>
                <a:cubicBezTo>
                  <a:pt x="1027889" y="1875817"/>
                  <a:pt x="1095983" y="2075234"/>
                  <a:pt x="1186774" y="2237362"/>
                </a:cubicBezTo>
                <a:cubicBezTo>
                  <a:pt x="1277566" y="2399490"/>
                  <a:pt x="1395919" y="2540541"/>
                  <a:pt x="1468876" y="2714017"/>
                </a:cubicBezTo>
                <a:cubicBezTo>
                  <a:pt x="1541833" y="2887493"/>
                  <a:pt x="1582366" y="3103123"/>
                  <a:pt x="1624519" y="3278221"/>
                </a:cubicBezTo>
                <a:cubicBezTo>
                  <a:pt x="1666672" y="3453319"/>
                  <a:pt x="1720175" y="3617068"/>
                  <a:pt x="1721796" y="3764604"/>
                </a:cubicBezTo>
                <a:cubicBezTo>
                  <a:pt x="1723417" y="3912140"/>
                  <a:pt x="1642353" y="4058055"/>
                  <a:pt x="1634247" y="4163438"/>
                </a:cubicBezTo>
                <a:cubicBezTo>
                  <a:pt x="1626141" y="4268821"/>
                  <a:pt x="1619655" y="4273685"/>
                  <a:pt x="1673157" y="4396902"/>
                </a:cubicBezTo>
                <a:cubicBezTo>
                  <a:pt x="1726659" y="4520119"/>
                  <a:pt x="1875816" y="4761690"/>
                  <a:pt x="1955259" y="4902741"/>
                </a:cubicBezTo>
                <a:cubicBezTo>
                  <a:pt x="2034702" y="5043792"/>
                  <a:pt x="2114145" y="5119992"/>
                  <a:pt x="2149813" y="5243209"/>
                </a:cubicBezTo>
                <a:cubicBezTo>
                  <a:pt x="2185481" y="5366426"/>
                  <a:pt x="2143328" y="5536660"/>
                  <a:pt x="2169268" y="5642043"/>
                </a:cubicBezTo>
                <a:cubicBezTo>
                  <a:pt x="2195208" y="5747426"/>
                  <a:pt x="2269787" y="5800927"/>
                  <a:pt x="2305455" y="5875506"/>
                </a:cubicBezTo>
                <a:cubicBezTo>
                  <a:pt x="2341123" y="5950085"/>
                  <a:pt x="2363821" y="5980888"/>
                  <a:pt x="2383276" y="6089514"/>
                </a:cubicBezTo>
                <a:cubicBezTo>
                  <a:pt x="2402731" y="6198140"/>
                  <a:pt x="2412461" y="6226514"/>
                  <a:pt x="2412461" y="6293797"/>
                </a:cubicBezTo>
              </a:path>
            </a:pathLst>
          </a:custGeom>
          <a:noFill/>
          <a:ln w="25400" cmpd="dbl">
            <a:solidFill>
              <a:srgbClr val="7030A0"/>
            </a:solidFill>
            <a:headEnd type="arrow"/>
            <a:tailEnd type="arrow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46" name="ZoneTexte 45">
            <a:extLst>
              <a:ext uri="{FF2B5EF4-FFF2-40B4-BE49-F238E27FC236}">
                <a16:creationId xmlns:a16="http://schemas.microsoft.com/office/drawing/2014/main" id="{DCB83926-2AD6-43F0-BE05-EF3CA8D891A0}"/>
              </a:ext>
            </a:extLst>
          </p:cNvPr>
          <p:cNvSpPr txBox="1"/>
          <p:nvPr/>
        </p:nvSpPr>
        <p:spPr>
          <a:xfrm rot="3535042">
            <a:off x="2954457" y="832204"/>
            <a:ext cx="1096433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400" b="1" dirty="0">
                <a:solidFill>
                  <a:srgbClr val="7030A0"/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E411</a:t>
            </a:r>
            <a:endParaRPr lang="fr-BE" sz="1400" b="1" dirty="0">
              <a:solidFill>
                <a:srgbClr val="7030A0"/>
              </a:solidFill>
              <a:latin typeface="Aharoni" panose="02010803020104030203" pitchFamily="2" charset="-79"/>
              <a:cs typeface="Aharoni" panose="02010803020104030203" pitchFamily="2" charset="-79"/>
            </a:endParaRPr>
          </a:p>
        </p:txBody>
      </p:sp>
      <p:sp>
        <p:nvSpPr>
          <p:cNvPr id="3" name="Forme libre : forme 2">
            <a:extLst>
              <a:ext uri="{FF2B5EF4-FFF2-40B4-BE49-F238E27FC236}">
                <a16:creationId xmlns:a16="http://schemas.microsoft.com/office/drawing/2014/main" id="{F601BC26-B3D5-45CC-8256-5C193BAC3AFF}"/>
              </a:ext>
            </a:extLst>
          </p:cNvPr>
          <p:cNvSpPr/>
          <p:nvPr/>
        </p:nvSpPr>
        <p:spPr>
          <a:xfrm>
            <a:off x="2636061" y="714375"/>
            <a:ext cx="6593664" cy="5867400"/>
          </a:xfrm>
          <a:custGeom>
            <a:avLst/>
            <a:gdLst>
              <a:gd name="connsiteX0" fmla="*/ 6593664 w 6593664"/>
              <a:gd name="connsiteY0" fmla="*/ 5867400 h 5867400"/>
              <a:gd name="connsiteX1" fmla="*/ 6222189 w 6593664"/>
              <a:gd name="connsiteY1" fmla="*/ 5324475 h 5867400"/>
              <a:gd name="connsiteX2" fmla="*/ 5784039 w 6593664"/>
              <a:gd name="connsiteY2" fmla="*/ 4895850 h 5867400"/>
              <a:gd name="connsiteX3" fmla="*/ 5460189 w 6593664"/>
              <a:gd name="connsiteY3" fmla="*/ 4914900 h 5867400"/>
              <a:gd name="connsiteX4" fmla="*/ 5126814 w 6593664"/>
              <a:gd name="connsiteY4" fmla="*/ 4972050 h 5867400"/>
              <a:gd name="connsiteX5" fmla="*/ 4993464 w 6593664"/>
              <a:gd name="connsiteY5" fmla="*/ 5067300 h 5867400"/>
              <a:gd name="connsiteX6" fmla="*/ 4764864 w 6593664"/>
              <a:gd name="connsiteY6" fmla="*/ 4924425 h 5867400"/>
              <a:gd name="connsiteX7" fmla="*/ 4450539 w 6593664"/>
              <a:gd name="connsiteY7" fmla="*/ 4514850 h 5867400"/>
              <a:gd name="connsiteX8" fmla="*/ 4079064 w 6593664"/>
              <a:gd name="connsiteY8" fmla="*/ 4562475 h 5867400"/>
              <a:gd name="connsiteX9" fmla="*/ 3869514 w 6593664"/>
              <a:gd name="connsiteY9" fmla="*/ 4657725 h 5867400"/>
              <a:gd name="connsiteX10" fmla="*/ 3478989 w 6593664"/>
              <a:gd name="connsiteY10" fmla="*/ 4486275 h 5867400"/>
              <a:gd name="connsiteX11" fmla="*/ 3288489 w 6593664"/>
              <a:gd name="connsiteY11" fmla="*/ 4371975 h 5867400"/>
              <a:gd name="connsiteX12" fmla="*/ 3212289 w 6593664"/>
              <a:gd name="connsiteY12" fmla="*/ 4000500 h 5867400"/>
              <a:gd name="connsiteX13" fmla="*/ 3155139 w 6593664"/>
              <a:gd name="connsiteY13" fmla="*/ 3886200 h 5867400"/>
              <a:gd name="connsiteX14" fmla="*/ 3097989 w 6593664"/>
              <a:gd name="connsiteY14" fmla="*/ 3695700 h 5867400"/>
              <a:gd name="connsiteX15" fmla="*/ 2897964 w 6593664"/>
              <a:gd name="connsiteY15" fmla="*/ 3495675 h 5867400"/>
              <a:gd name="connsiteX16" fmla="*/ 2783664 w 6593664"/>
              <a:gd name="connsiteY16" fmla="*/ 3152775 h 5867400"/>
              <a:gd name="connsiteX17" fmla="*/ 2716989 w 6593664"/>
              <a:gd name="connsiteY17" fmla="*/ 2638425 h 5867400"/>
              <a:gd name="connsiteX18" fmla="*/ 2631264 w 6593664"/>
              <a:gd name="connsiteY18" fmla="*/ 2324100 h 5867400"/>
              <a:gd name="connsiteX19" fmla="*/ 2355039 w 6593664"/>
              <a:gd name="connsiteY19" fmla="*/ 2228850 h 5867400"/>
              <a:gd name="connsiteX20" fmla="*/ 2126439 w 6593664"/>
              <a:gd name="connsiteY20" fmla="*/ 2143125 h 5867400"/>
              <a:gd name="connsiteX21" fmla="*/ 2002614 w 6593664"/>
              <a:gd name="connsiteY21" fmla="*/ 1990725 h 5867400"/>
              <a:gd name="connsiteX22" fmla="*/ 1850214 w 6593664"/>
              <a:gd name="connsiteY22" fmla="*/ 1895475 h 5867400"/>
              <a:gd name="connsiteX23" fmla="*/ 1621614 w 6593664"/>
              <a:gd name="connsiteY23" fmla="*/ 1371600 h 5867400"/>
              <a:gd name="connsiteX24" fmla="*/ 1335864 w 6593664"/>
              <a:gd name="connsiteY24" fmla="*/ 1333500 h 5867400"/>
              <a:gd name="connsiteX25" fmla="*/ 1012014 w 6593664"/>
              <a:gd name="connsiteY25" fmla="*/ 1257300 h 5867400"/>
              <a:gd name="connsiteX26" fmla="*/ 716739 w 6593664"/>
              <a:gd name="connsiteY26" fmla="*/ 904875 h 5867400"/>
              <a:gd name="connsiteX27" fmla="*/ 354789 w 6593664"/>
              <a:gd name="connsiteY27" fmla="*/ 838200 h 5867400"/>
              <a:gd name="connsiteX28" fmla="*/ 69039 w 6593664"/>
              <a:gd name="connsiteY28" fmla="*/ 762000 h 5867400"/>
              <a:gd name="connsiteX29" fmla="*/ 2364 w 6593664"/>
              <a:gd name="connsiteY29" fmla="*/ 542925 h 5867400"/>
              <a:gd name="connsiteX30" fmla="*/ 21414 w 6593664"/>
              <a:gd name="connsiteY30" fmla="*/ 0 h 5867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6593664" h="5867400">
                <a:moveTo>
                  <a:pt x="6593664" y="5867400"/>
                </a:moveTo>
                <a:cubicBezTo>
                  <a:pt x="6475395" y="5676900"/>
                  <a:pt x="6357126" y="5486400"/>
                  <a:pt x="6222189" y="5324475"/>
                </a:cubicBezTo>
                <a:cubicBezTo>
                  <a:pt x="6087251" y="5162550"/>
                  <a:pt x="5911039" y="4964112"/>
                  <a:pt x="5784039" y="4895850"/>
                </a:cubicBezTo>
                <a:cubicBezTo>
                  <a:pt x="5657039" y="4827587"/>
                  <a:pt x="5569726" y="4902200"/>
                  <a:pt x="5460189" y="4914900"/>
                </a:cubicBezTo>
                <a:cubicBezTo>
                  <a:pt x="5350652" y="4927600"/>
                  <a:pt x="5204601" y="4946650"/>
                  <a:pt x="5126814" y="4972050"/>
                </a:cubicBezTo>
                <a:cubicBezTo>
                  <a:pt x="5049027" y="4997450"/>
                  <a:pt x="5053789" y="5075237"/>
                  <a:pt x="4993464" y="5067300"/>
                </a:cubicBezTo>
                <a:cubicBezTo>
                  <a:pt x="4933139" y="5059363"/>
                  <a:pt x="4855351" y="5016500"/>
                  <a:pt x="4764864" y="4924425"/>
                </a:cubicBezTo>
                <a:cubicBezTo>
                  <a:pt x="4674376" y="4832350"/>
                  <a:pt x="4564839" y="4575175"/>
                  <a:pt x="4450539" y="4514850"/>
                </a:cubicBezTo>
                <a:cubicBezTo>
                  <a:pt x="4336239" y="4454525"/>
                  <a:pt x="4175901" y="4538663"/>
                  <a:pt x="4079064" y="4562475"/>
                </a:cubicBezTo>
                <a:cubicBezTo>
                  <a:pt x="3982227" y="4586287"/>
                  <a:pt x="3969526" y="4670425"/>
                  <a:pt x="3869514" y="4657725"/>
                </a:cubicBezTo>
                <a:cubicBezTo>
                  <a:pt x="3769502" y="4645025"/>
                  <a:pt x="3575826" y="4533900"/>
                  <a:pt x="3478989" y="4486275"/>
                </a:cubicBezTo>
                <a:cubicBezTo>
                  <a:pt x="3382152" y="4438650"/>
                  <a:pt x="3332939" y="4452937"/>
                  <a:pt x="3288489" y="4371975"/>
                </a:cubicBezTo>
                <a:cubicBezTo>
                  <a:pt x="3244039" y="4291012"/>
                  <a:pt x="3234514" y="4081462"/>
                  <a:pt x="3212289" y="4000500"/>
                </a:cubicBezTo>
                <a:cubicBezTo>
                  <a:pt x="3190064" y="3919537"/>
                  <a:pt x="3174189" y="3937000"/>
                  <a:pt x="3155139" y="3886200"/>
                </a:cubicBezTo>
                <a:cubicBezTo>
                  <a:pt x="3136089" y="3835400"/>
                  <a:pt x="3140851" y="3760787"/>
                  <a:pt x="3097989" y="3695700"/>
                </a:cubicBezTo>
                <a:cubicBezTo>
                  <a:pt x="3055127" y="3630613"/>
                  <a:pt x="2950351" y="3586162"/>
                  <a:pt x="2897964" y="3495675"/>
                </a:cubicBezTo>
                <a:cubicBezTo>
                  <a:pt x="2845576" y="3405187"/>
                  <a:pt x="2813826" y="3295650"/>
                  <a:pt x="2783664" y="3152775"/>
                </a:cubicBezTo>
                <a:cubicBezTo>
                  <a:pt x="2753502" y="3009900"/>
                  <a:pt x="2742389" y="2776538"/>
                  <a:pt x="2716989" y="2638425"/>
                </a:cubicBezTo>
                <a:cubicBezTo>
                  <a:pt x="2691589" y="2500312"/>
                  <a:pt x="2691589" y="2392362"/>
                  <a:pt x="2631264" y="2324100"/>
                </a:cubicBezTo>
                <a:cubicBezTo>
                  <a:pt x="2570939" y="2255838"/>
                  <a:pt x="2439176" y="2259012"/>
                  <a:pt x="2355039" y="2228850"/>
                </a:cubicBezTo>
                <a:cubicBezTo>
                  <a:pt x="2270902" y="2198688"/>
                  <a:pt x="2185176" y="2182812"/>
                  <a:pt x="2126439" y="2143125"/>
                </a:cubicBezTo>
                <a:cubicBezTo>
                  <a:pt x="2067702" y="2103438"/>
                  <a:pt x="2048651" y="2032000"/>
                  <a:pt x="2002614" y="1990725"/>
                </a:cubicBezTo>
                <a:cubicBezTo>
                  <a:pt x="1956577" y="1949450"/>
                  <a:pt x="1913714" y="1998662"/>
                  <a:pt x="1850214" y="1895475"/>
                </a:cubicBezTo>
                <a:cubicBezTo>
                  <a:pt x="1786714" y="1792288"/>
                  <a:pt x="1707339" y="1465263"/>
                  <a:pt x="1621614" y="1371600"/>
                </a:cubicBezTo>
                <a:cubicBezTo>
                  <a:pt x="1535889" y="1277937"/>
                  <a:pt x="1437464" y="1352550"/>
                  <a:pt x="1335864" y="1333500"/>
                </a:cubicBezTo>
                <a:cubicBezTo>
                  <a:pt x="1234264" y="1314450"/>
                  <a:pt x="1115202" y="1328738"/>
                  <a:pt x="1012014" y="1257300"/>
                </a:cubicBezTo>
                <a:cubicBezTo>
                  <a:pt x="908826" y="1185862"/>
                  <a:pt x="826276" y="974725"/>
                  <a:pt x="716739" y="904875"/>
                </a:cubicBezTo>
                <a:cubicBezTo>
                  <a:pt x="607201" y="835025"/>
                  <a:pt x="462739" y="862012"/>
                  <a:pt x="354789" y="838200"/>
                </a:cubicBezTo>
                <a:cubicBezTo>
                  <a:pt x="246839" y="814387"/>
                  <a:pt x="127776" y="811212"/>
                  <a:pt x="69039" y="762000"/>
                </a:cubicBezTo>
                <a:cubicBezTo>
                  <a:pt x="10301" y="712787"/>
                  <a:pt x="10301" y="669925"/>
                  <a:pt x="2364" y="542925"/>
                </a:cubicBezTo>
                <a:cubicBezTo>
                  <a:pt x="-5573" y="415925"/>
                  <a:pt x="7920" y="207962"/>
                  <a:pt x="21414" y="0"/>
                </a:cubicBezTo>
              </a:path>
            </a:pathLst>
          </a:cu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47" name="Forme libre : forme 46">
            <a:extLst>
              <a:ext uri="{FF2B5EF4-FFF2-40B4-BE49-F238E27FC236}">
                <a16:creationId xmlns:a16="http://schemas.microsoft.com/office/drawing/2014/main" id="{24165ECA-D9A2-4EA1-8748-ED208921E5FD}"/>
              </a:ext>
            </a:extLst>
          </p:cNvPr>
          <p:cNvSpPr/>
          <p:nvPr/>
        </p:nvSpPr>
        <p:spPr>
          <a:xfrm>
            <a:off x="2636061" y="711943"/>
            <a:ext cx="6593664" cy="5867400"/>
          </a:xfrm>
          <a:custGeom>
            <a:avLst/>
            <a:gdLst>
              <a:gd name="connsiteX0" fmla="*/ 6593664 w 6593664"/>
              <a:gd name="connsiteY0" fmla="*/ 5867400 h 5867400"/>
              <a:gd name="connsiteX1" fmla="*/ 6222189 w 6593664"/>
              <a:gd name="connsiteY1" fmla="*/ 5324475 h 5867400"/>
              <a:gd name="connsiteX2" fmla="*/ 5784039 w 6593664"/>
              <a:gd name="connsiteY2" fmla="*/ 4895850 h 5867400"/>
              <a:gd name="connsiteX3" fmla="*/ 5460189 w 6593664"/>
              <a:gd name="connsiteY3" fmla="*/ 4914900 h 5867400"/>
              <a:gd name="connsiteX4" fmla="*/ 5126814 w 6593664"/>
              <a:gd name="connsiteY4" fmla="*/ 4972050 h 5867400"/>
              <a:gd name="connsiteX5" fmla="*/ 4993464 w 6593664"/>
              <a:gd name="connsiteY5" fmla="*/ 5067300 h 5867400"/>
              <a:gd name="connsiteX6" fmla="*/ 4764864 w 6593664"/>
              <a:gd name="connsiteY6" fmla="*/ 4924425 h 5867400"/>
              <a:gd name="connsiteX7" fmla="*/ 4450539 w 6593664"/>
              <a:gd name="connsiteY7" fmla="*/ 4514850 h 5867400"/>
              <a:gd name="connsiteX8" fmla="*/ 4079064 w 6593664"/>
              <a:gd name="connsiteY8" fmla="*/ 4562475 h 5867400"/>
              <a:gd name="connsiteX9" fmla="*/ 3869514 w 6593664"/>
              <a:gd name="connsiteY9" fmla="*/ 4657725 h 5867400"/>
              <a:gd name="connsiteX10" fmla="*/ 3478989 w 6593664"/>
              <a:gd name="connsiteY10" fmla="*/ 4486275 h 5867400"/>
              <a:gd name="connsiteX11" fmla="*/ 3288489 w 6593664"/>
              <a:gd name="connsiteY11" fmla="*/ 4371975 h 5867400"/>
              <a:gd name="connsiteX12" fmla="*/ 3212289 w 6593664"/>
              <a:gd name="connsiteY12" fmla="*/ 4000500 h 5867400"/>
              <a:gd name="connsiteX13" fmla="*/ 3155139 w 6593664"/>
              <a:gd name="connsiteY13" fmla="*/ 3886200 h 5867400"/>
              <a:gd name="connsiteX14" fmla="*/ 3097989 w 6593664"/>
              <a:gd name="connsiteY14" fmla="*/ 3695700 h 5867400"/>
              <a:gd name="connsiteX15" fmla="*/ 2897964 w 6593664"/>
              <a:gd name="connsiteY15" fmla="*/ 3495675 h 5867400"/>
              <a:gd name="connsiteX16" fmla="*/ 2783664 w 6593664"/>
              <a:gd name="connsiteY16" fmla="*/ 3152775 h 5867400"/>
              <a:gd name="connsiteX17" fmla="*/ 2716989 w 6593664"/>
              <a:gd name="connsiteY17" fmla="*/ 2638425 h 5867400"/>
              <a:gd name="connsiteX18" fmla="*/ 2631264 w 6593664"/>
              <a:gd name="connsiteY18" fmla="*/ 2324100 h 5867400"/>
              <a:gd name="connsiteX19" fmla="*/ 2355039 w 6593664"/>
              <a:gd name="connsiteY19" fmla="*/ 2228850 h 5867400"/>
              <a:gd name="connsiteX20" fmla="*/ 2126439 w 6593664"/>
              <a:gd name="connsiteY20" fmla="*/ 2143125 h 5867400"/>
              <a:gd name="connsiteX21" fmla="*/ 2002614 w 6593664"/>
              <a:gd name="connsiteY21" fmla="*/ 1990725 h 5867400"/>
              <a:gd name="connsiteX22" fmla="*/ 1850214 w 6593664"/>
              <a:gd name="connsiteY22" fmla="*/ 1895475 h 5867400"/>
              <a:gd name="connsiteX23" fmla="*/ 1621614 w 6593664"/>
              <a:gd name="connsiteY23" fmla="*/ 1371600 h 5867400"/>
              <a:gd name="connsiteX24" fmla="*/ 1335864 w 6593664"/>
              <a:gd name="connsiteY24" fmla="*/ 1333500 h 5867400"/>
              <a:gd name="connsiteX25" fmla="*/ 1012014 w 6593664"/>
              <a:gd name="connsiteY25" fmla="*/ 1257300 h 5867400"/>
              <a:gd name="connsiteX26" fmla="*/ 716739 w 6593664"/>
              <a:gd name="connsiteY26" fmla="*/ 904875 h 5867400"/>
              <a:gd name="connsiteX27" fmla="*/ 354789 w 6593664"/>
              <a:gd name="connsiteY27" fmla="*/ 838200 h 5867400"/>
              <a:gd name="connsiteX28" fmla="*/ 69039 w 6593664"/>
              <a:gd name="connsiteY28" fmla="*/ 762000 h 5867400"/>
              <a:gd name="connsiteX29" fmla="*/ 2364 w 6593664"/>
              <a:gd name="connsiteY29" fmla="*/ 542925 h 5867400"/>
              <a:gd name="connsiteX30" fmla="*/ 21414 w 6593664"/>
              <a:gd name="connsiteY30" fmla="*/ 0 h 5867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6593664" h="5867400">
                <a:moveTo>
                  <a:pt x="6593664" y="5867400"/>
                </a:moveTo>
                <a:cubicBezTo>
                  <a:pt x="6475395" y="5676900"/>
                  <a:pt x="6357126" y="5486400"/>
                  <a:pt x="6222189" y="5324475"/>
                </a:cubicBezTo>
                <a:cubicBezTo>
                  <a:pt x="6087251" y="5162550"/>
                  <a:pt x="5911039" y="4964112"/>
                  <a:pt x="5784039" y="4895850"/>
                </a:cubicBezTo>
                <a:cubicBezTo>
                  <a:pt x="5657039" y="4827587"/>
                  <a:pt x="5569726" y="4902200"/>
                  <a:pt x="5460189" y="4914900"/>
                </a:cubicBezTo>
                <a:cubicBezTo>
                  <a:pt x="5350652" y="4927600"/>
                  <a:pt x="5204601" y="4946650"/>
                  <a:pt x="5126814" y="4972050"/>
                </a:cubicBezTo>
                <a:cubicBezTo>
                  <a:pt x="5049027" y="4997450"/>
                  <a:pt x="5053789" y="5075237"/>
                  <a:pt x="4993464" y="5067300"/>
                </a:cubicBezTo>
                <a:cubicBezTo>
                  <a:pt x="4933139" y="5059363"/>
                  <a:pt x="4855351" y="5016500"/>
                  <a:pt x="4764864" y="4924425"/>
                </a:cubicBezTo>
                <a:cubicBezTo>
                  <a:pt x="4674376" y="4832350"/>
                  <a:pt x="4564839" y="4575175"/>
                  <a:pt x="4450539" y="4514850"/>
                </a:cubicBezTo>
                <a:cubicBezTo>
                  <a:pt x="4336239" y="4454525"/>
                  <a:pt x="4175901" y="4538663"/>
                  <a:pt x="4079064" y="4562475"/>
                </a:cubicBezTo>
                <a:cubicBezTo>
                  <a:pt x="3982227" y="4586287"/>
                  <a:pt x="3969526" y="4670425"/>
                  <a:pt x="3869514" y="4657725"/>
                </a:cubicBezTo>
                <a:cubicBezTo>
                  <a:pt x="3769502" y="4645025"/>
                  <a:pt x="3575826" y="4533900"/>
                  <a:pt x="3478989" y="4486275"/>
                </a:cubicBezTo>
                <a:cubicBezTo>
                  <a:pt x="3382152" y="4438650"/>
                  <a:pt x="3332939" y="4452937"/>
                  <a:pt x="3288489" y="4371975"/>
                </a:cubicBezTo>
                <a:cubicBezTo>
                  <a:pt x="3244039" y="4291012"/>
                  <a:pt x="3234514" y="4081462"/>
                  <a:pt x="3212289" y="4000500"/>
                </a:cubicBezTo>
                <a:cubicBezTo>
                  <a:pt x="3190064" y="3919537"/>
                  <a:pt x="3174189" y="3937000"/>
                  <a:pt x="3155139" y="3886200"/>
                </a:cubicBezTo>
                <a:cubicBezTo>
                  <a:pt x="3136089" y="3835400"/>
                  <a:pt x="3140851" y="3760787"/>
                  <a:pt x="3097989" y="3695700"/>
                </a:cubicBezTo>
                <a:cubicBezTo>
                  <a:pt x="3055127" y="3630613"/>
                  <a:pt x="2950351" y="3586162"/>
                  <a:pt x="2897964" y="3495675"/>
                </a:cubicBezTo>
                <a:cubicBezTo>
                  <a:pt x="2845576" y="3405187"/>
                  <a:pt x="2813826" y="3295650"/>
                  <a:pt x="2783664" y="3152775"/>
                </a:cubicBezTo>
                <a:cubicBezTo>
                  <a:pt x="2753502" y="3009900"/>
                  <a:pt x="2742389" y="2776538"/>
                  <a:pt x="2716989" y="2638425"/>
                </a:cubicBezTo>
                <a:cubicBezTo>
                  <a:pt x="2691589" y="2500312"/>
                  <a:pt x="2691589" y="2392362"/>
                  <a:pt x="2631264" y="2324100"/>
                </a:cubicBezTo>
                <a:cubicBezTo>
                  <a:pt x="2570939" y="2255838"/>
                  <a:pt x="2439176" y="2259012"/>
                  <a:pt x="2355039" y="2228850"/>
                </a:cubicBezTo>
                <a:cubicBezTo>
                  <a:pt x="2270902" y="2198688"/>
                  <a:pt x="2185176" y="2182812"/>
                  <a:pt x="2126439" y="2143125"/>
                </a:cubicBezTo>
                <a:cubicBezTo>
                  <a:pt x="2067702" y="2103438"/>
                  <a:pt x="2048651" y="2032000"/>
                  <a:pt x="2002614" y="1990725"/>
                </a:cubicBezTo>
                <a:cubicBezTo>
                  <a:pt x="1956577" y="1949450"/>
                  <a:pt x="1913714" y="1998662"/>
                  <a:pt x="1850214" y="1895475"/>
                </a:cubicBezTo>
                <a:cubicBezTo>
                  <a:pt x="1786714" y="1792288"/>
                  <a:pt x="1707339" y="1465263"/>
                  <a:pt x="1621614" y="1371600"/>
                </a:cubicBezTo>
                <a:cubicBezTo>
                  <a:pt x="1535889" y="1277937"/>
                  <a:pt x="1437464" y="1352550"/>
                  <a:pt x="1335864" y="1333500"/>
                </a:cubicBezTo>
                <a:cubicBezTo>
                  <a:pt x="1234264" y="1314450"/>
                  <a:pt x="1115202" y="1328738"/>
                  <a:pt x="1012014" y="1257300"/>
                </a:cubicBezTo>
                <a:cubicBezTo>
                  <a:pt x="908826" y="1185862"/>
                  <a:pt x="826276" y="974725"/>
                  <a:pt x="716739" y="904875"/>
                </a:cubicBezTo>
                <a:cubicBezTo>
                  <a:pt x="607201" y="835025"/>
                  <a:pt x="462739" y="862012"/>
                  <a:pt x="354789" y="838200"/>
                </a:cubicBezTo>
                <a:cubicBezTo>
                  <a:pt x="246839" y="814387"/>
                  <a:pt x="127776" y="811212"/>
                  <a:pt x="69039" y="762000"/>
                </a:cubicBezTo>
                <a:cubicBezTo>
                  <a:pt x="10301" y="712787"/>
                  <a:pt x="10301" y="669925"/>
                  <a:pt x="2364" y="542925"/>
                </a:cubicBezTo>
                <a:cubicBezTo>
                  <a:pt x="-5573" y="415925"/>
                  <a:pt x="7920" y="207962"/>
                  <a:pt x="21414" y="0"/>
                </a:cubicBezTo>
              </a:path>
            </a:pathLst>
          </a:custGeom>
          <a:noFill/>
          <a:ln w="22225">
            <a:solidFill>
              <a:schemeClr val="bg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61" name="Ellipse 60">
            <a:extLst>
              <a:ext uri="{FF2B5EF4-FFF2-40B4-BE49-F238E27FC236}">
                <a16:creationId xmlns:a16="http://schemas.microsoft.com/office/drawing/2014/main" id="{3E54D4FE-B1A3-406A-A4AE-21554E83A278}"/>
              </a:ext>
            </a:extLst>
          </p:cNvPr>
          <p:cNvSpPr/>
          <p:nvPr/>
        </p:nvSpPr>
        <p:spPr>
          <a:xfrm rot="16200000">
            <a:off x="1843102" y="-932431"/>
            <a:ext cx="1628297" cy="1778390"/>
          </a:xfrm>
          <a:prstGeom prst="ellipse">
            <a:avLst/>
          </a:prstGeom>
          <a:solidFill>
            <a:schemeClr val="accent2"/>
          </a:solidFill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62" name="ZoneTexte 61">
            <a:extLst>
              <a:ext uri="{FF2B5EF4-FFF2-40B4-BE49-F238E27FC236}">
                <a16:creationId xmlns:a16="http://schemas.microsoft.com/office/drawing/2014/main" id="{D425A52C-29A4-4BCE-AB1D-5067B603549C}"/>
              </a:ext>
            </a:extLst>
          </p:cNvPr>
          <p:cNvSpPr txBox="1"/>
          <p:nvPr/>
        </p:nvSpPr>
        <p:spPr>
          <a:xfrm>
            <a:off x="2133205" y="190793"/>
            <a:ext cx="1096433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200" b="1" dirty="0">
                <a:solidFill>
                  <a:schemeClr val="bg1"/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Namur</a:t>
            </a:r>
            <a:endParaRPr lang="fr-BE" sz="1200" b="1" dirty="0">
              <a:solidFill>
                <a:schemeClr val="bg1"/>
              </a:solidFill>
              <a:latin typeface="Aharoni" panose="02010803020104030203" pitchFamily="2" charset="-79"/>
              <a:cs typeface="Aharoni" panose="02010803020104030203" pitchFamily="2" charset="-79"/>
            </a:endParaRPr>
          </a:p>
        </p:txBody>
      </p:sp>
      <p:sp>
        <p:nvSpPr>
          <p:cNvPr id="63" name="Ellipse 62">
            <a:extLst>
              <a:ext uri="{FF2B5EF4-FFF2-40B4-BE49-F238E27FC236}">
                <a16:creationId xmlns:a16="http://schemas.microsoft.com/office/drawing/2014/main" id="{BA172A28-9FBE-4E6C-9531-55773D21B403}"/>
              </a:ext>
            </a:extLst>
          </p:cNvPr>
          <p:cNvSpPr/>
          <p:nvPr/>
        </p:nvSpPr>
        <p:spPr>
          <a:xfrm>
            <a:off x="7034255" y="-490138"/>
            <a:ext cx="742267" cy="695325"/>
          </a:xfrm>
          <a:prstGeom prst="ellipse">
            <a:avLst/>
          </a:prstGeom>
          <a:solidFill>
            <a:schemeClr val="accent2"/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 dirty="0"/>
          </a:p>
        </p:txBody>
      </p:sp>
      <p:sp>
        <p:nvSpPr>
          <p:cNvPr id="64" name="ZoneTexte 63">
            <a:extLst>
              <a:ext uri="{FF2B5EF4-FFF2-40B4-BE49-F238E27FC236}">
                <a16:creationId xmlns:a16="http://schemas.microsoft.com/office/drawing/2014/main" id="{5678D1FB-BAB8-4A85-83E4-3FD9B0D4E52D}"/>
              </a:ext>
            </a:extLst>
          </p:cNvPr>
          <p:cNvSpPr txBox="1"/>
          <p:nvPr/>
        </p:nvSpPr>
        <p:spPr>
          <a:xfrm>
            <a:off x="6857173" y="-54739"/>
            <a:ext cx="1096433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000" b="1" dirty="0">
                <a:solidFill>
                  <a:schemeClr val="bg1"/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Huy</a:t>
            </a:r>
            <a:endParaRPr lang="fr-BE" sz="1000" b="1" dirty="0">
              <a:solidFill>
                <a:schemeClr val="bg1"/>
              </a:solidFill>
              <a:latin typeface="Aharoni" panose="02010803020104030203" pitchFamily="2" charset="-79"/>
              <a:cs typeface="Aharoni" panose="02010803020104030203" pitchFamily="2" charset="-79"/>
            </a:endParaRPr>
          </a:p>
        </p:txBody>
      </p:sp>
      <p:sp>
        <p:nvSpPr>
          <p:cNvPr id="8" name="Forme libre : forme 7">
            <a:extLst>
              <a:ext uri="{FF2B5EF4-FFF2-40B4-BE49-F238E27FC236}">
                <a16:creationId xmlns:a16="http://schemas.microsoft.com/office/drawing/2014/main" id="{21EBB0C5-4721-412A-A397-E2B3972DE91F}"/>
              </a:ext>
            </a:extLst>
          </p:cNvPr>
          <p:cNvSpPr/>
          <p:nvPr/>
        </p:nvSpPr>
        <p:spPr>
          <a:xfrm>
            <a:off x="6287298" y="205740"/>
            <a:ext cx="3245322" cy="2948940"/>
          </a:xfrm>
          <a:custGeom>
            <a:avLst/>
            <a:gdLst>
              <a:gd name="connsiteX0" fmla="*/ 989802 w 3245322"/>
              <a:gd name="connsiteY0" fmla="*/ 0 h 2948940"/>
              <a:gd name="connsiteX1" fmla="*/ 921222 w 3245322"/>
              <a:gd name="connsiteY1" fmla="*/ 220980 h 2948940"/>
              <a:gd name="connsiteX2" fmla="*/ 768822 w 3245322"/>
              <a:gd name="connsiteY2" fmla="*/ 388620 h 2948940"/>
              <a:gd name="connsiteX3" fmla="*/ 715482 w 3245322"/>
              <a:gd name="connsiteY3" fmla="*/ 601980 h 2948940"/>
              <a:gd name="connsiteX4" fmla="*/ 608802 w 3245322"/>
              <a:gd name="connsiteY4" fmla="*/ 853440 h 2948940"/>
              <a:gd name="connsiteX5" fmla="*/ 425922 w 3245322"/>
              <a:gd name="connsiteY5" fmla="*/ 1043940 h 2948940"/>
              <a:gd name="connsiteX6" fmla="*/ 90642 w 3245322"/>
              <a:gd name="connsiteY6" fmla="*/ 1181100 h 2948940"/>
              <a:gd name="connsiteX7" fmla="*/ 22062 w 3245322"/>
              <a:gd name="connsiteY7" fmla="*/ 1295400 h 2948940"/>
              <a:gd name="connsiteX8" fmla="*/ 418302 w 3245322"/>
              <a:gd name="connsiteY8" fmla="*/ 1516380 h 2948940"/>
              <a:gd name="connsiteX9" fmla="*/ 616422 w 3245322"/>
              <a:gd name="connsiteY9" fmla="*/ 1584960 h 2948940"/>
              <a:gd name="connsiteX10" fmla="*/ 700242 w 3245322"/>
              <a:gd name="connsiteY10" fmla="*/ 1737360 h 2948940"/>
              <a:gd name="connsiteX11" fmla="*/ 791682 w 3245322"/>
              <a:gd name="connsiteY11" fmla="*/ 1729740 h 2948940"/>
              <a:gd name="connsiteX12" fmla="*/ 852642 w 3245322"/>
              <a:gd name="connsiteY12" fmla="*/ 1920240 h 2948940"/>
              <a:gd name="connsiteX13" fmla="*/ 1172682 w 3245322"/>
              <a:gd name="connsiteY13" fmla="*/ 2034540 h 2948940"/>
              <a:gd name="connsiteX14" fmla="*/ 1271742 w 3245322"/>
              <a:gd name="connsiteY14" fmla="*/ 2011680 h 2948940"/>
              <a:gd name="connsiteX15" fmla="*/ 1523202 w 3245322"/>
              <a:gd name="connsiteY15" fmla="*/ 2164080 h 2948940"/>
              <a:gd name="connsiteX16" fmla="*/ 1637502 w 3245322"/>
              <a:gd name="connsiteY16" fmla="*/ 2125980 h 2948940"/>
              <a:gd name="connsiteX17" fmla="*/ 1805142 w 3245322"/>
              <a:gd name="connsiteY17" fmla="*/ 2209800 h 2948940"/>
              <a:gd name="connsiteX18" fmla="*/ 2109942 w 3245322"/>
              <a:gd name="connsiteY18" fmla="*/ 2491740 h 2948940"/>
              <a:gd name="connsiteX19" fmla="*/ 2765262 w 3245322"/>
              <a:gd name="connsiteY19" fmla="*/ 2895600 h 2948940"/>
              <a:gd name="connsiteX20" fmla="*/ 3054822 w 3245322"/>
              <a:gd name="connsiteY20" fmla="*/ 2933700 h 2948940"/>
              <a:gd name="connsiteX21" fmla="*/ 3245322 w 3245322"/>
              <a:gd name="connsiteY21" fmla="*/ 2948940 h 29489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3245322" h="2948940">
                <a:moveTo>
                  <a:pt x="989802" y="0"/>
                </a:moveTo>
                <a:cubicBezTo>
                  <a:pt x="973927" y="78105"/>
                  <a:pt x="958052" y="156210"/>
                  <a:pt x="921222" y="220980"/>
                </a:cubicBezTo>
                <a:cubicBezTo>
                  <a:pt x="884392" y="285750"/>
                  <a:pt x="803112" y="325120"/>
                  <a:pt x="768822" y="388620"/>
                </a:cubicBezTo>
                <a:cubicBezTo>
                  <a:pt x="734532" y="452120"/>
                  <a:pt x="742152" y="524510"/>
                  <a:pt x="715482" y="601980"/>
                </a:cubicBezTo>
                <a:cubicBezTo>
                  <a:pt x="688812" y="679450"/>
                  <a:pt x="657062" y="779780"/>
                  <a:pt x="608802" y="853440"/>
                </a:cubicBezTo>
                <a:cubicBezTo>
                  <a:pt x="560542" y="927100"/>
                  <a:pt x="512282" y="989330"/>
                  <a:pt x="425922" y="1043940"/>
                </a:cubicBezTo>
                <a:cubicBezTo>
                  <a:pt x="339562" y="1098550"/>
                  <a:pt x="157952" y="1139190"/>
                  <a:pt x="90642" y="1181100"/>
                </a:cubicBezTo>
                <a:cubicBezTo>
                  <a:pt x="23332" y="1223010"/>
                  <a:pt x="-32548" y="1239520"/>
                  <a:pt x="22062" y="1295400"/>
                </a:cubicBezTo>
                <a:cubicBezTo>
                  <a:pt x="76672" y="1351280"/>
                  <a:pt x="319242" y="1468120"/>
                  <a:pt x="418302" y="1516380"/>
                </a:cubicBezTo>
                <a:cubicBezTo>
                  <a:pt x="517362" y="1564640"/>
                  <a:pt x="569432" y="1548130"/>
                  <a:pt x="616422" y="1584960"/>
                </a:cubicBezTo>
                <a:cubicBezTo>
                  <a:pt x="663412" y="1621790"/>
                  <a:pt x="671032" y="1713230"/>
                  <a:pt x="700242" y="1737360"/>
                </a:cubicBezTo>
                <a:cubicBezTo>
                  <a:pt x="729452" y="1761490"/>
                  <a:pt x="766282" y="1699260"/>
                  <a:pt x="791682" y="1729740"/>
                </a:cubicBezTo>
                <a:cubicBezTo>
                  <a:pt x="817082" y="1760220"/>
                  <a:pt x="789142" y="1869440"/>
                  <a:pt x="852642" y="1920240"/>
                </a:cubicBezTo>
                <a:cubicBezTo>
                  <a:pt x="916142" y="1971040"/>
                  <a:pt x="1102832" y="2019300"/>
                  <a:pt x="1172682" y="2034540"/>
                </a:cubicBezTo>
                <a:cubicBezTo>
                  <a:pt x="1242532" y="2049780"/>
                  <a:pt x="1213322" y="1990090"/>
                  <a:pt x="1271742" y="2011680"/>
                </a:cubicBezTo>
                <a:cubicBezTo>
                  <a:pt x="1330162" y="2033270"/>
                  <a:pt x="1462242" y="2145030"/>
                  <a:pt x="1523202" y="2164080"/>
                </a:cubicBezTo>
                <a:cubicBezTo>
                  <a:pt x="1584162" y="2183130"/>
                  <a:pt x="1590512" y="2118360"/>
                  <a:pt x="1637502" y="2125980"/>
                </a:cubicBezTo>
                <a:cubicBezTo>
                  <a:pt x="1684492" y="2133600"/>
                  <a:pt x="1726402" y="2148840"/>
                  <a:pt x="1805142" y="2209800"/>
                </a:cubicBezTo>
                <a:cubicBezTo>
                  <a:pt x="1883882" y="2270760"/>
                  <a:pt x="1949922" y="2377440"/>
                  <a:pt x="2109942" y="2491740"/>
                </a:cubicBezTo>
                <a:cubicBezTo>
                  <a:pt x="2269962" y="2606040"/>
                  <a:pt x="2607782" y="2821940"/>
                  <a:pt x="2765262" y="2895600"/>
                </a:cubicBezTo>
                <a:cubicBezTo>
                  <a:pt x="2922742" y="2969260"/>
                  <a:pt x="2974812" y="2924810"/>
                  <a:pt x="3054822" y="2933700"/>
                </a:cubicBezTo>
                <a:cubicBezTo>
                  <a:pt x="3134832" y="2942590"/>
                  <a:pt x="3190077" y="2945765"/>
                  <a:pt x="3245322" y="294894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1" name="Forme libre : forme 20">
            <a:extLst>
              <a:ext uri="{FF2B5EF4-FFF2-40B4-BE49-F238E27FC236}">
                <a16:creationId xmlns:a16="http://schemas.microsoft.com/office/drawing/2014/main" id="{83EA6DCE-DBED-4720-9531-7F2E8C0892A3}"/>
              </a:ext>
            </a:extLst>
          </p:cNvPr>
          <p:cNvSpPr/>
          <p:nvPr/>
        </p:nvSpPr>
        <p:spPr>
          <a:xfrm>
            <a:off x="8618220" y="5486400"/>
            <a:ext cx="731520" cy="525780"/>
          </a:xfrm>
          <a:custGeom>
            <a:avLst/>
            <a:gdLst>
              <a:gd name="connsiteX0" fmla="*/ 0 w 731520"/>
              <a:gd name="connsiteY0" fmla="*/ 0 h 525780"/>
              <a:gd name="connsiteX1" fmla="*/ 228600 w 731520"/>
              <a:gd name="connsiteY1" fmla="*/ 289560 h 525780"/>
              <a:gd name="connsiteX2" fmla="*/ 731520 w 731520"/>
              <a:gd name="connsiteY2" fmla="*/ 525780 h 5257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31520" h="525780">
                <a:moveTo>
                  <a:pt x="0" y="0"/>
                </a:moveTo>
                <a:cubicBezTo>
                  <a:pt x="53340" y="100965"/>
                  <a:pt x="106680" y="201930"/>
                  <a:pt x="228600" y="289560"/>
                </a:cubicBezTo>
                <a:cubicBezTo>
                  <a:pt x="350520" y="377190"/>
                  <a:pt x="541020" y="451485"/>
                  <a:pt x="731520" y="52578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2" name="Forme libre : forme 21">
            <a:extLst>
              <a:ext uri="{FF2B5EF4-FFF2-40B4-BE49-F238E27FC236}">
                <a16:creationId xmlns:a16="http://schemas.microsoft.com/office/drawing/2014/main" id="{9820F068-4E1E-4285-8A17-2897DEE7F837}"/>
              </a:ext>
            </a:extLst>
          </p:cNvPr>
          <p:cNvSpPr/>
          <p:nvPr/>
        </p:nvSpPr>
        <p:spPr>
          <a:xfrm>
            <a:off x="9548813" y="3146818"/>
            <a:ext cx="661987" cy="257902"/>
          </a:xfrm>
          <a:custGeom>
            <a:avLst/>
            <a:gdLst>
              <a:gd name="connsiteX0" fmla="*/ 0 w 661987"/>
              <a:gd name="connsiteY0" fmla="*/ 5957 h 257902"/>
              <a:gd name="connsiteX1" fmla="*/ 95250 w 661987"/>
              <a:gd name="connsiteY1" fmla="*/ 5957 h 257902"/>
              <a:gd name="connsiteX2" fmla="*/ 171450 w 661987"/>
              <a:gd name="connsiteY2" fmla="*/ 67870 h 257902"/>
              <a:gd name="connsiteX3" fmla="*/ 381000 w 661987"/>
              <a:gd name="connsiteY3" fmla="*/ 105970 h 257902"/>
              <a:gd name="connsiteX4" fmla="*/ 581025 w 661987"/>
              <a:gd name="connsiteY4" fmla="*/ 239320 h 257902"/>
              <a:gd name="connsiteX5" fmla="*/ 661987 w 661987"/>
              <a:gd name="connsiteY5" fmla="*/ 253607 h 2579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61987" h="257902">
                <a:moveTo>
                  <a:pt x="0" y="5957"/>
                </a:moveTo>
                <a:cubicBezTo>
                  <a:pt x="33337" y="797"/>
                  <a:pt x="66675" y="-4362"/>
                  <a:pt x="95250" y="5957"/>
                </a:cubicBezTo>
                <a:cubicBezTo>
                  <a:pt x="123825" y="16276"/>
                  <a:pt x="123825" y="51201"/>
                  <a:pt x="171450" y="67870"/>
                </a:cubicBezTo>
                <a:cubicBezTo>
                  <a:pt x="219075" y="84539"/>
                  <a:pt x="312738" y="77395"/>
                  <a:pt x="381000" y="105970"/>
                </a:cubicBezTo>
                <a:cubicBezTo>
                  <a:pt x="449262" y="134545"/>
                  <a:pt x="534194" y="214714"/>
                  <a:pt x="581025" y="239320"/>
                </a:cubicBezTo>
                <a:cubicBezTo>
                  <a:pt x="627856" y="263926"/>
                  <a:pt x="644921" y="258766"/>
                  <a:pt x="661987" y="253607"/>
                </a:cubicBezTo>
              </a:path>
            </a:pathLst>
          </a:custGeom>
          <a:noFill/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5" name="Forme libre : forme 24">
            <a:extLst>
              <a:ext uri="{FF2B5EF4-FFF2-40B4-BE49-F238E27FC236}">
                <a16:creationId xmlns:a16="http://schemas.microsoft.com/office/drawing/2014/main" id="{AD2E428A-8335-4384-A1B1-58C29B4ACBC7}"/>
              </a:ext>
            </a:extLst>
          </p:cNvPr>
          <p:cNvSpPr/>
          <p:nvPr/>
        </p:nvSpPr>
        <p:spPr>
          <a:xfrm>
            <a:off x="6197600" y="4984750"/>
            <a:ext cx="1778000" cy="942569"/>
          </a:xfrm>
          <a:custGeom>
            <a:avLst/>
            <a:gdLst>
              <a:gd name="connsiteX0" fmla="*/ 0 w 1778000"/>
              <a:gd name="connsiteY0" fmla="*/ 273050 h 942569"/>
              <a:gd name="connsiteX1" fmla="*/ 209550 w 1778000"/>
              <a:gd name="connsiteY1" fmla="*/ 374650 h 942569"/>
              <a:gd name="connsiteX2" fmla="*/ 311150 w 1778000"/>
              <a:gd name="connsiteY2" fmla="*/ 425450 h 942569"/>
              <a:gd name="connsiteX3" fmla="*/ 361950 w 1778000"/>
              <a:gd name="connsiteY3" fmla="*/ 482600 h 942569"/>
              <a:gd name="connsiteX4" fmla="*/ 850900 w 1778000"/>
              <a:gd name="connsiteY4" fmla="*/ 533400 h 942569"/>
              <a:gd name="connsiteX5" fmla="*/ 914400 w 1778000"/>
              <a:gd name="connsiteY5" fmla="*/ 825500 h 942569"/>
              <a:gd name="connsiteX6" fmla="*/ 1041400 w 1778000"/>
              <a:gd name="connsiteY6" fmla="*/ 939800 h 942569"/>
              <a:gd name="connsiteX7" fmla="*/ 1143000 w 1778000"/>
              <a:gd name="connsiteY7" fmla="*/ 723900 h 942569"/>
              <a:gd name="connsiteX8" fmla="*/ 1193800 w 1778000"/>
              <a:gd name="connsiteY8" fmla="*/ 609600 h 942569"/>
              <a:gd name="connsiteX9" fmla="*/ 1365250 w 1778000"/>
              <a:gd name="connsiteY9" fmla="*/ 552450 h 942569"/>
              <a:gd name="connsiteX10" fmla="*/ 1504950 w 1778000"/>
              <a:gd name="connsiteY10" fmla="*/ 406400 h 942569"/>
              <a:gd name="connsiteX11" fmla="*/ 1562100 w 1778000"/>
              <a:gd name="connsiteY11" fmla="*/ 304800 h 942569"/>
              <a:gd name="connsiteX12" fmla="*/ 1727200 w 1778000"/>
              <a:gd name="connsiteY12" fmla="*/ 50800 h 942569"/>
              <a:gd name="connsiteX13" fmla="*/ 1778000 w 1778000"/>
              <a:gd name="connsiteY13" fmla="*/ 0 h 9425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778000" h="942569">
                <a:moveTo>
                  <a:pt x="0" y="273050"/>
                </a:moveTo>
                <a:lnTo>
                  <a:pt x="209550" y="374650"/>
                </a:lnTo>
                <a:cubicBezTo>
                  <a:pt x="261408" y="400050"/>
                  <a:pt x="285750" y="407458"/>
                  <a:pt x="311150" y="425450"/>
                </a:cubicBezTo>
                <a:cubicBezTo>
                  <a:pt x="336550" y="443442"/>
                  <a:pt x="271992" y="464608"/>
                  <a:pt x="361950" y="482600"/>
                </a:cubicBezTo>
                <a:cubicBezTo>
                  <a:pt x="451908" y="500592"/>
                  <a:pt x="758825" y="476250"/>
                  <a:pt x="850900" y="533400"/>
                </a:cubicBezTo>
                <a:cubicBezTo>
                  <a:pt x="942975" y="590550"/>
                  <a:pt x="882650" y="757767"/>
                  <a:pt x="914400" y="825500"/>
                </a:cubicBezTo>
                <a:cubicBezTo>
                  <a:pt x="946150" y="893233"/>
                  <a:pt x="1003300" y="956733"/>
                  <a:pt x="1041400" y="939800"/>
                </a:cubicBezTo>
                <a:cubicBezTo>
                  <a:pt x="1079500" y="922867"/>
                  <a:pt x="1117600" y="778933"/>
                  <a:pt x="1143000" y="723900"/>
                </a:cubicBezTo>
                <a:cubicBezTo>
                  <a:pt x="1168400" y="668867"/>
                  <a:pt x="1156758" y="638175"/>
                  <a:pt x="1193800" y="609600"/>
                </a:cubicBezTo>
                <a:cubicBezTo>
                  <a:pt x="1230842" y="581025"/>
                  <a:pt x="1313392" y="586317"/>
                  <a:pt x="1365250" y="552450"/>
                </a:cubicBezTo>
                <a:cubicBezTo>
                  <a:pt x="1417108" y="518583"/>
                  <a:pt x="1472142" y="447675"/>
                  <a:pt x="1504950" y="406400"/>
                </a:cubicBezTo>
                <a:cubicBezTo>
                  <a:pt x="1537758" y="365125"/>
                  <a:pt x="1525058" y="364067"/>
                  <a:pt x="1562100" y="304800"/>
                </a:cubicBezTo>
                <a:cubicBezTo>
                  <a:pt x="1599142" y="245533"/>
                  <a:pt x="1691217" y="101600"/>
                  <a:pt x="1727200" y="50800"/>
                </a:cubicBezTo>
                <a:cubicBezTo>
                  <a:pt x="1763183" y="0"/>
                  <a:pt x="1770591" y="0"/>
                  <a:pt x="1778000" y="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6" name="Forme libre : forme 25">
            <a:extLst>
              <a:ext uri="{FF2B5EF4-FFF2-40B4-BE49-F238E27FC236}">
                <a16:creationId xmlns:a16="http://schemas.microsoft.com/office/drawing/2014/main" id="{7A9A74E1-9B0A-4C34-997F-C5190D90E1F4}"/>
              </a:ext>
            </a:extLst>
          </p:cNvPr>
          <p:cNvSpPr/>
          <p:nvPr/>
        </p:nvSpPr>
        <p:spPr>
          <a:xfrm>
            <a:off x="5359400" y="1949450"/>
            <a:ext cx="901700" cy="1136650"/>
          </a:xfrm>
          <a:custGeom>
            <a:avLst/>
            <a:gdLst>
              <a:gd name="connsiteX0" fmla="*/ 901700 w 901700"/>
              <a:gd name="connsiteY0" fmla="*/ 0 h 1136650"/>
              <a:gd name="connsiteX1" fmla="*/ 781050 w 901700"/>
              <a:gd name="connsiteY1" fmla="*/ 146050 h 1136650"/>
              <a:gd name="connsiteX2" fmla="*/ 469900 w 901700"/>
              <a:gd name="connsiteY2" fmla="*/ 355600 h 1136650"/>
              <a:gd name="connsiteX3" fmla="*/ 203200 w 901700"/>
              <a:gd name="connsiteY3" fmla="*/ 514350 h 1136650"/>
              <a:gd name="connsiteX4" fmla="*/ 139700 w 901700"/>
              <a:gd name="connsiteY4" fmla="*/ 685800 h 1136650"/>
              <a:gd name="connsiteX5" fmla="*/ 88900 w 901700"/>
              <a:gd name="connsiteY5" fmla="*/ 869950 h 1136650"/>
              <a:gd name="connsiteX6" fmla="*/ 0 w 901700"/>
              <a:gd name="connsiteY6" fmla="*/ 1136650 h 1136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01700" h="1136650">
                <a:moveTo>
                  <a:pt x="901700" y="0"/>
                </a:moveTo>
                <a:cubicBezTo>
                  <a:pt x="877358" y="43391"/>
                  <a:pt x="853017" y="86783"/>
                  <a:pt x="781050" y="146050"/>
                </a:cubicBezTo>
                <a:cubicBezTo>
                  <a:pt x="709083" y="205317"/>
                  <a:pt x="469900" y="355600"/>
                  <a:pt x="469900" y="355600"/>
                </a:cubicBezTo>
                <a:cubicBezTo>
                  <a:pt x="373592" y="416983"/>
                  <a:pt x="258233" y="459317"/>
                  <a:pt x="203200" y="514350"/>
                </a:cubicBezTo>
                <a:cubicBezTo>
                  <a:pt x="148167" y="569383"/>
                  <a:pt x="158750" y="626533"/>
                  <a:pt x="139700" y="685800"/>
                </a:cubicBezTo>
                <a:cubicBezTo>
                  <a:pt x="120650" y="745067"/>
                  <a:pt x="112183" y="794808"/>
                  <a:pt x="88900" y="869950"/>
                </a:cubicBezTo>
                <a:cubicBezTo>
                  <a:pt x="65617" y="945092"/>
                  <a:pt x="32808" y="1040871"/>
                  <a:pt x="0" y="113665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2" name="Forme libre : forme 31">
            <a:extLst>
              <a:ext uri="{FF2B5EF4-FFF2-40B4-BE49-F238E27FC236}">
                <a16:creationId xmlns:a16="http://schemas.microsoft.com/office/drawing/2014/main" id="{6ED083DC-0EC6-4148-8B33-6AEB634D54E8}"/>
              </a:ext>
            </a:extLst>
          </p:cNvPr>
          <p:cNvSpPr/>
          <p:nvPr/>
        </p:nvSpPr>
        <p:spPr>
          <a:xfrm>
            <a:off x="5286375" y="4826000"/>
            <a:ext cx="422275" cy="358775"/>
          </a:xfrm>
          <a:custGeom>
            <a:avLst/>
            <a:gdLst>
              <a:gd name="connsiteX0" fmla="*/ 0 w 422275"/>
              <a:gd name="connsiteY0" fmla="*/ 358775 h 358775"/>
              <a:gd name="connsiteX1" fmla="*/ 276225 w 422275"/>
              <a:gd name="connsiteY1" fmla="*/ 161925 h 358775"/>
              <a:gd name="connsiteX2" fmla="*/ 422275 w 422275"/>
              <a:gd name="connsiteY2" fmla="*/ 0 h 358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22275" h="358775">
                <a:moveTo>
                  <a:pt x="0" y="358775"/>
                </a:moveTo>
                <a:cubicBezTo>
                  <a:pt x="102923" y="290248"/>
                  <a:pt x="205846" y="221721"/>
                  <a:pt x="276225" y="161925"/>
                </a:cubicBezTo>
                <a:cubicBezTo>
                  <a:pt x="346604" y="102129"/>
                  <a:pt x="384439" y="51064"/>
                  <a:pt x="422275" y="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4" name="Forme libre : forme 33">
            <a:extLst>
              <a:ext uri="{FF2B5EF4-FFF2-40B4-BE49-F238E27FC236}">
                <a16:creationId xmlns:a16="http://schemas.microsoft.com/office/drawing/2014/main" id="{5762933B-4840-49D9-81F9-09DEB9F69A78}"/>
              </a:ext>
            </a:extLst>
          </p:cNvPr>
          <p:cNvSpPr/>
          <p:nvPr/>
        </p:nvSpPr>
        <p:spPr>
          <a:xfrm>
            <a:off x="5492750" y="5953125"/>
            <a:ext cx="12700" cy="257175"/>
          </a:xfrm>
          <a:custGeom>
            <a:avLst/>
            <a:gdLst>
              <a:gd name="connsiteX0" fmla="*/ 12700 w 12700"/>
              <a:gd name="connsiteY0" fmla="*/ 0 h 257175"/>
              <a:gd name="connsiteX1" fmla="*/ 0 w 12700"/>
              <a:gd name="connsiteY1" fmla="*/ 257175 h 257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2700" h="257175">
                <a:moveTo>
                  <a:pt x="12700" y="0"/>
                </a:moveTo>
                <a:lnTo>
                  <a:pt x="0" y="257175"/>
                </a:ln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5" name="Forme libre : forme 34">
            <a:extLst>
              <a:ext uri="{FF2B5EF4-FFF2-40B4-BE49-F238E27FC236}">
                <a16:creationId xmlns:a16="http://schemas.microsoft.com/office/drawing/2014/main" id="{043BC54E-1889-4104-91EC-461FB497001C}"/>
              </a:ext>
            </a:extLst>
          </p:cNvPr>
          <p:cNvSpPr/>
          <p:nvPr/>
        </p:nvSpPr>
        <p:spPr>
          <a:xfrm>
            <a:off x="5528250" y="5241926"/>
            <a:ext cx="183575" cy="330200"/>
          </a:xfrm>
          <a:custGeom>
            <a:avLst/>
            <a:gdLst>
              <a:gd name="connsiteX0" fmla="*/ 183575 w 183575"/>
              <a:gd name="connsiteY0" fmla="*/ 0 h 327025"/>
              <a:gd name="connsiteX1" fmla="*/ 34350 w 183575"/>
              <a:gd name="connsiteY1" fmla="*/ 234950 h 327025"/>
              <a:gd name="connsiteX2" fmla="*/ 5775 w 183575"/>
              <a:gd name="connsiteY2" fmla="*/ 298450 h 327025"/>
              <a:gd name="connsiteX3" fmla="*/ 120075 w 183575"/>
              <a:gd name="connsiteY3" fmla="*/ 327025 h 327025"/>
              <a:gd name="connsiteX0" fmla="*/ 183575 w 183575"/>
              <a:gd name="connsiteY0" fmla="*/ 0 h 330200"/>
              <a:gd name="connsiteX1" fmla="*/ 34350 w 183575"/>
              <a:gd name="connsiteY1" fmla="*/ 234950 h 330200"/>
              <a:gd name="connsiteX2" fmla="*/ 5775 w 183575"/>
              <a:gd name="connsiteY2" fmla="*/ 298450 h 330200"/>
              <a:gd name="connsiteX3" fmla="*/ 129600 w 183575"/>
              <a:gd name="connsiteY3" fmla="*/ 330200 h 330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3575" h="330200">
                <a:moveTo>
                  <a:pt x="183575" y="0"/>
                </a:moveTo>
                <a:cubicBezTo>
                  <a:pt x="123779" y="92604"/>
                  <a:pt x="63983" y="185208"/>
                  <a:pt x="34350" y="234950"/>
                </a:cubicBezTo>
                <a:cubicBezTo>
                  <a:pt x="4717" y="284692"/>
                  <a:pt x="-8513" y="283104"/>
                  <a:pt x="5775" y="298450"/>
                </a:cubicBezTo>
                <a:cubicBezTo>
                  <a:pt x="20062" y="313796"/>
                  <a:pt x="79593" y="323585"/>
                  <a:pt x="129600" y="33020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9" name="Forme libre : forme 38">
            <a:extLst>
              <a:ext uri="{FF2B5EF4-FFF2-40B4-BE49-F238E27FC236}">
                <a16:creationId xmlns:a16="http://schemas.microsoft.com/office/drawing/2014/main" id="{9F784947-8CBA-4DDF-A906-A82B90FD3C12}"/>
              </a:ext>
            </a:extLst>
          </p:cNvPr>
          <p:cNvSpPr/>
          <p:nvPr/>
        </p:nvSpPr>
        <p:spPr>
          <a:xfrm>
            <a:off x="9004300" y="5702300"/>
            <a:ext cx="1276350" cy="1162050"/>
          </a:xfrm>
          <a:custGeom>
            <a:avLst/>
            <a:gdLst>
              <a:gd name="connsiteX0" fmla="*/ 1276350 w 1276350"/>
              <a:gd name="connsiteY0" fmla="*/ 0 h 1162050"/>
              <a:gd name="connsiteX1" fmla="*/ 1028700 w 1276350"/>
              <a:gd name="connsiteY1" fmla="*/ 152400 h 1162050"/>
              <a:gd name="connsiteX2" fmla="*/ 406400 w 1276350"/>
              <a:gd name="connsiteY2" fmla="*/ 704850 h 1162050"/>
              <a:gd name="connsiteX3" fmla="*/ 82550 w 1276350"/>
              <a:gd name="connsiteY3" fmla="*/ 1041400 h 1162050"/>
              <a:gd name="connsiteX4" fmla="*/ 0 w 1276350"/>
              <a:gd name="connsiteY4" fmla="*/ 1162050 h 1162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76350" h="1162050">
                <a:moveTo>
                  <a:pt x="1276350" y="0"/>
                </a:moveTo>
                <a:cubicBezTo>
                  <a:pt x="1225021" y="17462"/>
                  <a:pt x="1173692" y="34925"/>
                  <a:pt x="1028700" y="152400"/>
                </a:cubicBezTo>
                <a:cubicBezTo>
                  <a:pt x="883708" y="269875"/>
                  <a:pt x="564092" y="556683"/>
                  <a:pt x="406400" y="704850"/>
                </a:cubicBezTo>
                <a:cubicBezTo>
                  <a:pt x="248708" y="853017"/>
                  <a:pt x="150283" y="965200"/>
                  <a:pt x="82550" y="1041400"/>
                </a:cubicBezTo>
                <a:cubicBezTo>
                  <a:pt x="14817" y="1117600"/>
                  <a:pt x="7408" y="1139825"/>
                  <a:pt x="0" y="1162050"/>
                </a:cubicBezTo>
              </a:path>
            </a:pathLst>
          </a:cu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86" name="Forme libre : forme 85">
            <a:extLst>
              <a:ext uri="{FF2B5EF4-FFF2-40B4-BE49-F238E27FC236}">
                <a16:creationId xmlns:a16="http://schemas.microsoft.com/office/drawing/2014/main" id="{9BC2CEB2-1135-4D39-B39A-9BA4BADD7946}"/>
              </a:ext>
            </a:extLst>
          </p:cNvPr>
          <p:cNvSpPr/>
          <p:nvPr/>
        </p:nvSpPr>
        <p:spPr>
          <a:xfrm>
            <a:off x="9016931" y="5695950"/>
            <a:ext cx="1276350" cy="1162050"/>
          </a:xfrm>
          <a:custGeom>
            <a:avLst/>
            <a:gdLst>
              <a:gd name="connsiteX0" fmla="*/ 1276350 w 1276350"/>
              <a:gd name="connsiteY0" fmla="*/ 0 h 1162050"/>
              <a:gd name="connsiteX1" fmla="*/ 1028700 w 1276350"/>
              <a:gd name="connsiteY1" fmla="*/ 152400 h 1162050"/>
              <a:gd name="connsiteX2" fmla="*/ 406400 w 1276350"/>
              <a:gd name="connsiteY2" fmla="*/ 704850 h 1162050"/>
              <a:gd name="connsiteX3" fmla="*/ 82550 w 1276350"/>
              <a:gd name="connsiteY3" fmla="*/ 1041400 h 1162050"/>
              <a:gd name="connsiteX4" fmla="*/ 0 w 1276350"/>
              <a:gd name="connsiteY4" fmla="*/ 1162050 h 1162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76350" h="1162050">
                <a:moveTo>
                  <a:pt x="1276350" y="0"/>
                </a:moveTo>
                <a:cubicBezTo>
                  <a:pt x="1225021" y="17462"/>
                  <a:pt x="1173692" y="34925"/>
                  <a:pt x="1028700" y="152400"/>
                </a:cubicBezTo>
                <a:cubicBezTo>
                  <a:pt x="883708" y="269875"/>
                  <a:pt x="564092" y="556683"/>
                  <a:pt x="406400" y="704850"/>
                </a:cubicBezTo>
                <a:cubicBezTo>
                  <a:pt x="248708" y="853017"/>
                  <a:pt x="150283" y="965200"/>
                  <a:pt x="82550" y="1041400"/>
                </a:cubicBezTo>
                <a:cubicBezTo>
                  <a:pt x="14817" y="1117600"/>
                  <a:pt x="7408" y="1139825"/>
                  <a:pt x="0" y="1162050"/>
                </a:cubicBezTo>
              </a:path>
            </a:pathLst>
          </a:custGeom>
          <a:noFill/>
          <a:ln w="22225">
            <a:solidFill>
              <a:schemeClr val="bg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55" name="Ellipse 54">
            <a:extLst>
              <a:ext uri="{FF2B5EF4-FFF2-40B4-BE49-F238E27FC236}">
                <a16:creationId xmlns:a16="http://schemas.microsoft.com/office/drawing/2014/main" id="{0613EE4E-1534-4E8B-A8A4-AC877E6843D5}"/>
              </a:ext>
            </a:extLst>
          </p:cNvPr>
          <p:cNvSpPr/>
          <p:nvPr/>
        </p:nvSpPr>
        <p:spPr>
          <a:xfrm>
            <a:off x="9292852" y="5487143"/>
            <a:ext cx="742267" cy="695325"/>
          </a:xfrm>
          <a:prstGeom prst="ellipse">
            <a:avLst/>
          </a:prstGeom>
          <a:solidFill>
            <a:schemeClr val="accent2"/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 dirty="0"/>
          </a:p>
        </p:txBody>
      </p:sp>
      <p:sp>
        <p:nvSpPr>
          <p:cNvPr id="59" name="ZoneTexte 58">
            <a:extLst>
              <a:ext uri="{FF2B5EF4-FFF2-40B4-BE49-F238E27FC236}">
                <a16:creationId xmlns:a16="http://schemas.microsoft.com/office/drawing/2014/main" id="{4630EB21-FD0B-452F-820D-CAB2EC8CABFB}"/>
              </a:ext>
            </a:extLst>
          </p:cNvPr>
          <p:cNvSpPr txBox="1"/>
          <p:nvPr/>
        </p:nvSpPr>
        <p:spPr>
          <a:xfrm>
            <a:off x="9134528" y="5650958"/>
            <a:ext cx="109643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000" b="1" dirty="0">
                <a:solidFill>
                  <a:schemeClr val="bg1"/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Marche-en-Famenne</a:t>
            </a:r>
            <a:endParaRPr lang="fr-BE" sz="1000" b="1" dirty="0">
              <a:solidFill>
                <a:schemeClr val="bg1"/>
              </a:solidFill>
              <a:latin typeface="Aharoni" panose="02010803020104030203" pitchFamily="2" charset="-79"/>
              <a:cs typeface="Aharoni" panose="02010803020104030203" pitchFamily="2" charset="-79"/>
            </a:endParaRPr>
          </a:p>
        </p:txBody>
      </p:sp>
      <p:sp>
        <p:nvSpPr>
          <p:cNvPr id="87" name="Forme libre : forme 86">
            <a:extLst>
              <a:ext uri="{FF2B5EF4-FFF2-40B4-BE49-F238E27FC236}">
                <a16:creationId xmlns:a16="http://schemas.microsoft.com/office/drawing/2014/main" id="{0BEA71B8-D286-4921-BEE9-40E4E94BA74D}"/>
              </a:ext>
            </a:extLst>
          </p:cNvPr>
          <p:cNvSpPr>
            <a:spLocks noChangeAspect="1"/>
          </p:cNvSpPr>
          <p:nvPr/>
        </p:nvSpPr>
        <p:spPr>
          <a:xfrm>
            <a:off x="2413136" y="870695"/>
            <a:ext cx="2232134" cy="6115251"/>
          </a:xfrm>
          <a:custGeom>
            <a:avLst/>
            <a:gdLst>
              <a:gd name="connsiteX0" fmla="*/ 67451 w 667823"/>
              <a:gd name="connsiteY0" fmla="*/ 0 h 1894400"/>
              <a:gd name="connsiteX1" fmla="*/ 16651 w 667823"/>
              <a:gd name="connsiteY1" fmla="*/ 111125 h 1894400"/>
              <a:gd name="connsiteX2" fmla="*/ 48401 w 667823"/>
              <a:gd name="connsiteY2" fmla="*/ 200025 h 1894400"/>
              <a:gd name="connsiteX3" fmla="*/ 111901 w 667823"/>
              <a:gd name="connsiteY3" fmla="*/ 279400 h 1894400"/>
              <a:gd name="connsiteX4" fmla="*/ 73801 w 667823"/>
              <a:gd name="connsiteY4" fmla="*/ 492125 h 1894400"/>
              <a:gd name="connsiteX5" fmla="*/ 86501 w 667823"/>
              <a:gd name="connsiteY5" fmla="*/ 581025 h 1894400"/>
              <a:gd name="connsiteX6" fmla="*/ 64276 w 667823"/>
              <a:gd name="connsiteY6" fmla="*/ 654050 h 1894400"/>
              <a:gd name="connsiteX7" fmla="*/ 76976 w 667823"/>
              <a:gd name="connsiteY7" fmla="*/ 736600 h 1894400"/>
              <a:gd name="connsiteX8" fmla="*/ 776 w 667823"/>
              <a:gd name="connsiteY8" fmla="*/ 781050 h 1894400"/>
              <a:gd name="connsiteX9" fmla="*/ 38876 w 667823"/>
              <a:gd name="connsiteY9" fmla="*/ 838200 h 1894400"/>
              <a:gd name="connsiteX10" fmla="*/ 61101 w 667823"/>
              <a:gd name="connsiteY10" fmla="*/ 914400 h 1894400"/>
              <a:gd name="connsiteX11" fmla="*/ 102376 w 667823"/>
              <a:gd name="connsiteY11" fmla="*/ 1019175 h 1894400"/>
              <a:gd name="connsiteX12" fmla="*/ 121426 w 667823"/>
              <a:gd name="connsiteY12" fmla="*/ 1041400 h 1894400"/>
              <a:gd name="connsiteX13" fmla="*/ 140476 w 667823"/>
              <a:gd name="connsiteY13" fmla="*/ 1139825 h 1894400"/>
              <a:gd name="connsiteX14" fmla="*/ 143651 w 667823"/>
              <a:gd name="connsiteY14" fmla="*/ 1219200 h 1894400"/>
              <a:gd name="connsiteX15" fmla="*/ 165876 w 667823"/>
              <a:gd name="connsiteY15" fmla="*/ 1308100 h 1894400"/>
              <a:gd name="connsiteX16" fmla="*/ 248426 w 667823"/>
              <a:gd name="connsiteY16" fmla="*/ 1504950 h 1894400"/>
              <a:gd name="connsiteX17" fmla="*/ 194451 w 667823"/>
              <a:gd name="connsiteY17" fmla="*/ 1552575 h 1894400"/>
              <a:gd name="connsiteX18" fmla="*/ 159526 w 667823"/>
              <a:gd name="connsiteY18" fmla="*/ 1606550 h 1894400"/>
              <a:gd name="connsiteX19" fmla="*/ 248426 w 667823"/>
              <a:gd name="connsiteY19" fmla="*/ 1704975 h 1894400"/>
              <a:gd name="connsiteX20" fmla="*/ 308751 w 667823"/>
              <a:gd name="connsiteY20" fmla="*/ 1704975 h 1894400"/>
              <a:gd name="connsiteX21" fmla="*/ 397651 w 667823"/>
              <a:gd name="connsiteY21" fmla="*/ 1682750 h 1894400"/>
              <a:gd name="connsiteX22" fmla="*/ 480201 w 667823"/>
              <a:gd name="connsiteY22" fmla="*/ 1752600 h 1894400"/>
              <a:gd name="connsiteX23" fmla="*/ 502426 w 667823"/>
              <a:gd name="connsiteY23" fmla="*/ 1838325 h 1894400"/>
              <a:gd name="connsiteX24" fmla="*/ 604026 w 667823"/>
              <a:gd name="connsiteY24" fmla="*/ 1809750 h 1894400"/>
              <a:gd name="connsiteX25" fmla="*/ 661176 w 667823"/>
              <a:gd name="connsiteY25" fmla="*/ 1885950 h 1894400"/>
              <a:gd name="connsiteX26" fmla="*/ 664351 w 667823"/>
              <a:gd name="connsiteY26" fmla="*/ 1889125 h 1894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667823" h="1894400">
                <a:moveTo>
                  <a:pt x="67451" y="0"/>
                </a:moveTo>
                <a:cubicBezTo>
                  <a:pt x="43638" y="38894"/>
                  <a:pt x="19826" y="77788"/>
                  <a:pt x="16651" y="111125"/>
                </a:cubicBezTo>
                <a:cubicBezTo>
                  <a:pt x="13476" y="144462"/>
                  <a:pt x="32526" y="171979"/>
                  <a:pt x="48401" y="200025"/>
                </a:cubicBezTo>
                <a:cubicBezTo>
                  <a:pt x="64276" y="228071"/>
                  <a:pt x="107668" y="230717"/>
                  <a:pt x="111901" y="279400"/>
                </a:cubicBezTo>
                <a:cubicBezTo>
                  <a:pt x="116134" y="328083"/>
                  <a:pt x="78034" y="441854"/>
                  <a:pt x="73801" y="492125"/>
                </a:cubicBezTo>
                <a:cubicBezTo>
                  <a:pt x="69568" y="542396"/>
                  <a:pt x="88088" y="554038"/>
                  <a:pt x="86501" y="581025"/>
                </a:cubicBezTo>
                <a:cubicBezTo>
                  <a:pt x="84914" y="608012"/>
                  <a:pt x="65863" y="628121"/>
                  <a:pt x="64276" y="654050"/>
                </a:cubicBezTo>
                <a:cubicBezTo>
                  <a:pt x="62688" y="679979"/>
                  <a:pt x="87559" y="715433"/>
                  <a:pt x="76976" y="736600"/>
                </a:cubicBezTo>
                <a:cubicBezTo>
                  <a:pt x="66393" y="757767"/>
                  <a:pt x="7126" y="764117"/>
                  <a:pt x="776" y="781050"/>
                </a:cubicBezTo>
                <a:cubicBezTo>
                  <a:pt x="-5574" y="797983"/>
                  <a:pt x="28822" y="815975"/>
                  <a:pt x="38876" y="838200"/>
                </a:cubicBezTo>
                <a:cubicBezTo>
                  <a:pt x="48930" y="860425"/>
                  <a:pt x="50518" y="884238"/>
                  <a:pt x="61101" y="914400"/>
                </a:cubicBezTo>
                <a:cubicBezTo>
                  <a:pt x="71684" y="944563"/>
                  <a:pt x="92322" y="998008"/>
                  <a:pt x="102376" y="1019175"/>
                </a:cubicBezTo>
                <a:cubicBezTo>
                  <a:pt x="112430" y="1040342"/>
                  <a:pt x="115076" y="1021292"/>
                  <a:pt x="121426" y="1041400"/>
                </a:cubicBezTo>
                <a:cubicBezTo>
                  <a:pt x="127776" y="1061508"/>
                  <a:pt x="136772" y="1110192"/>
                  <a:pt x="140476" y="1139825"/>
                </a:cubicBezTo>
                <a:cubicBezTo>
                  <a:pt x="144180" y="1169458"/>
                  <a:pt x="139418" y="1191154"/>
                  <a:pt x="143651" y="1219200"/>
                </a:cubicBezTo>
                <a:cubicBezTo>
                  <a:pt x="147884" y="1247246"/>
                  <a:pt x="148414" y="1260475"/>
                  <a:pt x="165876" y="1308100"/>
                </a:cubicBezTo>
                <a:cubicBezTo>
                  <a:pt x="183339" y="1355725"/>
                  <a:pt x="243664" y="1464204"/>
                  <a:pt x="248426" y="1504950"/>
                </a:cubicBezTo>
                <a:cubicBezTo>
                  <a:pt x="253188" y="1545696"/>
                  <a:pt x="209268" y="1535642"/>
                  <a:pt x="194451" y="1552575"/>
                </a:cubicBezTo>
                <a:cubicBezTo>
                  <a:pt x="179634" y="1569508"/>
                  <a:pt x="150530" y="1581150"/>
                  <a:pt x="159526" y="1606550"/>
                </a:cubicBezTo>
                <a:cubicBezTo>
                  <a:pt x="168522" y="1631950"/>
                  <a:pt x="223555" y="1688571"/>
                  <a:pt x="248426" y="1704975"/>
                </a:cubicBezTo>
                <a:cubicBezTo>
                  <a:pt x="273297" y="1721379"/>
                  <a:pt x="283880" y="1708679"/>
                  <a:pt x="308751" y="1704975"/>
                </a:cubicBezTo>
                <a:cubicBezTo>
                  <a:pt x="333622" y="1701271"/>
                  <a:pt x="369076" y="1674812"/>
                  <a:pt x="397651" y="1682750"/>
                </a:cubicBezTo>
                <a:cubicBezTo>
                  <a:pt x="426226" y="1690688"/>
                  <a:pt x="462739" y="1726671"/>
                  <a:pt x="480201" y="1752600"/>
                </a:cubicBezTo>
                <a:cubicBezTo>
                  <a:pt x="497663" y="1778529"/>
                  <a:pt x="481789" y="1828800"/>
                  <a:pt x="502426" y="1838325"/>
                </a:cubicBezTo>
                <a:cubicBezTo>
                  <a:pt x="523063" y="1847850"/>
                  <a:pt x="577568" y="1801812"/>
                  <a:pt x="604026" y="1809750"/>
                </a:cubicBezTo>
                <a:cubicBezTo>
                  <a:pt x="630484" y="1817688"/>
                  <a:pt x="661176" y="1885950"/>
                  <a:pt x="661176" y="1885950"/>
                </a:cubicBezTo>
                <a:cubicBezTo>
                  <a:pt x="671230" y="1899179"/>
                  <a:pt x="667790" y="1894152"/>
                  <a:pt x="664351" y="1889125"/>
                </a:cubicBezTo>
              </a:path>
            </a:pathLst>
          </a:custGeom>
          <a:noFill/>
          <a:ln w="25400">
            <a:solidFill>
              <a:schemeClr val="tx1"/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91" name="Forme libre : forme 90">
            <a:extLst>
              <a:ext uri="{FF2B5EF4-FFF2-40B4-BE49-F238E27FC236}">
                <a16:creationId xmlns:a16="http://schemas.microsoft.com/office/drawing/2014/main" id="{C5038E67-EDD3-465A-824D-481BD74D188B}"/>
              </a:ext>
            </a:extLst>
          </p:cNvPr>
          <p:cNvSpPr>
            <a:spLocks noChangeAspect="1"/>
          </p:cNvSpPr>
          <p:nvPr/>
        </p:nvSpPr>
        <p:spPr>
          <a:xfrm>
            <a:off x="2410326" y="879608"/>
            <a:ext cx="2232134" cy="6115251"/>
          </a:xfrm>
          <a:custGeom>
            <a:avLst/>
            <a:gdLst>
              <a:gd name="connsiteX0" fmla="*/ 67451 w 667823"/>
              <a:gd name="connsiteY0" fmla="*/ 0 h 1894400"/>
              <a:gd name="connsiteX1" fmla="*/ 16651 w 667823"/>
              <a:gd name="connsiteY1" fmla="*/ 111125 h 1894400"/>
              <a:gd name="connsiteX2" fmla="*/ 48401 w 667823"/>
              <a:gd name="connsiteY2" fmla="*/ 200025 h 1894400"/>
              <a:gd name="connsiteX3" fmla="*/ 111901 w 667823"/>
              <a:gd name="connsiteY3" fmla="*/ 279400 h 1894400"/>
              <a:gd name="connsiteX4" fmla="*/ 73801 w 667823"/>
              <a:gd name="connsiteY4" fmla="*/ 492125 h 1894400"/>
              <a:gd name="connsiteX5" fmla="*/ 86501 w 667823"/>
              <a:gd name="connsiteY5" fmla="*/ 581025 h 1894400"/>
              <a:gd name="connsiteX6" fmla="*/ 64276 w 667823"/>
              <a:gd name="connsiteY6" fmla="*/ 654050 h 1894400"/>
              <a:gd name="connsiteX7" fmla="*/ 76976 w 667823"/>
              <a:gd name="connsiteY7" fmla="*/ 736600 h 1894400"/>
              <a:gd name="connsiteX8" fmla="*/ 776 w 667823"/>
              <a:gd name="connsiteY8" fmla="*/ 781050 h 1894400"/>
              <a:gd name="connsiteX9" fmla="*/ 38876 w 667823"/>
              <a:gd name="connsiteY9" fmla="*/ 838200 h 1894400"/>
              <a:gd name="connsiteX10" fmla="*/ 61101 w 667823"/>
              <a:gd name="connsiteY10" fmla="*/ 914400 h 1894400"/>
              <a:gd name="connsiteX11" fmla="*/ 102376 w 667823"/>
              <a:gd name="connsiteY11" fmla="*/ 1019175 h 1894400"/>
              <a:gd name="connsiteX12" fmla="*/ 121426 w 667823"/>
              <a:gd name="connsiteY12" fmla="*/ 1041400 h 1894400"/>
              <a:gd name="connsiteX13" fmla="*/ 140476 w 667823"/>
              <a:gd name="connsiteY13" fmla="*/ 1139825 h 1894400"/>
              <a:gd name="connsiteX14" fmla="*/ 143651 w 667823"/>
              <a:gd name="connsiteY14" fmla="*/ 1219200 h 1894400"/>
              <a:gd name="connsiteX15" fmla="*/ 165876 w 667823"/>
              <a:gd name="connsiteY15" fmla="*/ 1308100 h 1894400"/>
              <a:gd name="connsiteX16" fmla="*/ 248426 w 667823"/>
              <a:gd name="connsiteY16" fmla="*/ 1504950 h 1894400"/>
              <a:gd name="connsiteX17" fmla="*/ 194451 w 667823"/>
              <a:gd name="connsiteY17" fmla="*/ 1552575 h 1894400"/>
              <a:gd name="connsiteX18" fmla="*/ 159526 w 667823"/>
              <a:gd name="connsiteY18" fmla="*/ 1606550 h 1894400"/>
              <a:gd name="connsiteX19" fmla="*/ 248426 w 667823"/>
              <a:gd name="connsiteY19" fmla="*/ 1704975 h 1894400"/>
              <a:gd name="connsiteX20" fmla="*/ 308751 w 667823"/>
              <a:gd name="connsiteY20" fmla="*/ 1704975 h 1894400"/>
              <a:gd name="connsiteX21" fmla="*/ 397651 w 667823"/>
              <a:gd name="connsiteY21" fmla="*/ 1682750 h 1894400"/>
              <a:gd name="connsiteX22" fmla="*/ 480201 w 667823"/>
              <a:gd name="connsiteY22" fmla="*/ 1752600 h 1894400"/>
              <a:gd name="connsiteX23" fmla="*/ 502426 w 667823"/>
              <a:gd name="connsiteY23" fmla="*/ 1838325 h 1894400"/>
              <a:gd name="connsiteX24" fmla="*/ 604026 w 667823"/>
              <a:gd name="connsiteY24" fmla="*/ 1809750 h 1894400"/>
              <a:gd name="connsiteX25" fmla="*/ 661176 w 667823"/>
              <a:gd name="connsiteY25" fmla="*/ 1885950 h 1894400"/>
              <a:gd name="connsiteX26" fmla="*/ 664351 w 667823"/>
              <a:gd name="connsiteY26" fmla="*/ 1889125 h 1894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667823" h="1894400">
                <a:moveTo>
                  <a:pt x="67451" y="0"/>
                </a:moveTo>
                <a:cubicBezTo>
                  <a:pt x="43638" y="38894"/>
                  <a:pt x="19826" y="77788"/>
                  <a:pt x="16651" y="111125"/>
                </a:cubicBezTo>
                <a:cubicBezTo>
                  <a:pt x="13476" y="144462"/>
                  <a:pt x="32526" y="171979"/>
                  <a:pt x="48401" y="200025"/>
                </a:cubicBezTo>
                <a:cubicBezTo>
                  <a:pt x="64276" y="228071"/>
                  <a:pt x="107668" y="230717"/>
                  <a:pt x="111901" y="279400"/>
                </a:cubicBezTo>
                <a:cubicBezTo>
                  <a:pt x="116134" y="328083"/>
                  <a:pt x="78034" y="441854"/>
                  <a:pt x="73801" y="492125"/>
                </a:cubicBezTo>
                <a:cubicBezTo>
                  <a:pt x="69568" y="542396"/>
                  <a:pt x="88088" y="554038"/>
                  <a:pt x="86501" y="581025"/>
                </a:cubicBezTo>
                <a:cubicBezTo>
                  <a:pt x="84914" y="608012"/>
                  <a:pt x="65863" y="628121"/>
                  <a:pt x="64276" y="654050"/>
                </a:cubicBezTo>
                <a:cubicBezTo>
                  <a:pt x="62688" y="679979"/>
                  <a:pt x="87559" y="715433"/>
                  <a:pt x="76976" y="736600"/>
                </a:cubicBezTo>
                <a:cubicBezTo>
                  <a:pt x="66393" y="757767"/>
                  <a:pt x="7126" y="764117"/>
                  <a:pt x="776" y="781050"/>
                </a:cubicBezTo>
                <a:cubicBezTo>
                  <a:pt x="-5574" y="797983"/>
                  <a:pt x="28822" y="815975"/>
                  <a:pt x="38876" y="838200"/>
                </a:cubicBezTo>
                <a:cubicBezTo>
                  <a:pt x="48930" y="860425"/>
                  <a:pt x="50518" y="884238"/>
                  <a:pt x="61101" y="914400"/>
                </a:cubicBezTo>
                <a:cubicBezTo>
                  <a:pt x="71684" y="944563"/>
                  <a:pt x="92322" y="998008"/>
                  <a:pt x="102376" y="1019175"/>
                </a:cubicBezTo>
                <a:cubicBezTo>
                  <a:pt x="112430" y="1040342"/>
                  <a:pt x="115076" y="1021292"/>
                  <a:pt x="121426" y="1041400"/>
                </a:cubicBezTo>
                <a:cubicBezTo>
                  <a:pt x="127776" y="1061508"/>
                  <a:pt x="136772" y="1110192"/>
                  <a:pt x="140476" y="1139825"/>
                </a:cubicBezTo>
                <a:cubicBezTo>
                  <a:pt x="144180" y="1169458"/>
                  <a:pt x="139418" y="1191154"/>
                  <a:pt x="143651" y="1219200"/>
                </a:cubicBezTo>
                <a:cubicBezTo>
                  <a:pt x="147884" y="1247246"/>
                  <a:pt x="148414" y="1260475"/>
                  <a:pt x="165876" y="1308100"/>
                </a:cubicBezTo>
                <a:cubicBezTo>
                  <a:pt x="183339" y="1355725"/>
                  <a:pt x="243664" y="1464204"/>
                  <a:pt x="248426" y="1504950"/>
                </a:cubicBezTo>
                <a:cubicBezTo>
                  <a:pt x="253188" y="1545696"/>
                  <a:pt x="209268" y="1535642"/>
                  <a:pt x="194451" y="1552575"/>
                </a:cubicBezTo>
                <a:cubicBezTo>
                  <a:pt x="179634" y="1569508"/>
                  <a:pt x="150530" y="1581150"/>
                  <a:pt x="159526" y="1606550"/>
                </a:cubicBezTo>
                <a:cubicBezTo>
                  <a:pt x="168522" y="1631950"/>
                  <a:pt x="223555" y="1688571"/>
                  <a:pt x="248426" y="1704975"/>
                </a:cubicBezTo>
                <a:cubicBezTo>
                  <a:pt x="273297" y="1721379"/>
                  <a:pt x="283880" y="1708679"/>
                  <a:pt x="308751" y="1704975"/>
                </a:cubicBezTo>
                <a:cubicBezTo>
                  <a:pt x="333622" y="1701271"/>
                  <a:pt x="369076" y="1674812"/>
                  <a:pt x="397651" y="1682750"/>
                </a:cubicBezTo>
                <a:cubicBezTo>
                  <a:pt x="426226" y="1690688"/>
                  <a:pt x="462739" y="1726671"/>
                  <a:pt x="480201" y="1752600"/>
                </a:cubicBezTo>
                <a:cubicBezTo>
                  <a:pt x="497663" y="1778529"/>
                  <a:pt x="481789" y="1828800"/>
                  <a:pt x="502426" y="1838325"/>
                </a:cubicBezTo>
                <a:cubicBezTo>
                  <a:pt x="523063" y="1847850"/>
                  <a:pt x="577568" y="1801812"/>
                  <a:pt x="604026" y="1809750"/>
                </a:cubicBezTo>
                <a:cubicBezTo>
                  <a:pt x="630484" y="1817688"/>
                  <a:pt x="661176" y="1885950"/>
                  <a:pt x="661176" y="1885950"/>
                </a:cubicBezTo>
                <a:cubicBezTo>
                  <a:pt x="671230" y="1899179"/>
                  <a:pt x="667790" y="1894152"/>
                  <a:pt x="664351" y="1889125"/>
                </a:cubicBezTo>
              </a:path>
            </a:pathLst>
          </a:custGeom>
          <a:noFill/>
          <a:ln w="22225">
            <a:solidFill>
              <a:schemeClr val="bg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60" name="Ellipse 59">
            <a:extLst>
              <a:ext uri="{FF2B5EF4-FFF2-40B4-BE49-F238E27FC236}">
                <a16:creationId xmlns:a16="http://schemas.microsoft.com/office/drawing/2014/main" id="{BE6673E8-9187-4C3A-A9A1-79DE1E2BBD3C}"/>
              </a:ext>
            </a:extLst>
          </p:cNvPr>
          <p:cNvSpPr/>
          <p:nvPr/>
        </p:nvSpPr>
        <p:spPr>
          <a:xfrm>
            <a:off x="2701970" y="4522882"/>
            <a:ext cx="742267" cy="695325"/>
          </a:xfrm>
          <a:prstGeom prst="ellipse">
            <a:avLst/>
          </a:prstGeom>
          <a:solidFill>
            <a:schemeClr val="accent2"/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 dirty="0"/>
          </a:p>
        </p:txBody>
      </p:sp>
      <p:sp>
        <p:nvSpPr>
          <p:cNvPr id="346" name="ZoneTexte 345">
            <a:extLst>
              <a:ext uri="{FF2B5EF4-FFF2-40B4-BE49-F238E27FC236}">
                <a16:creationId xmlns:a16="http://schemas.microsoft.com/office/drawing/2014/main" id="{2961E3F6-EE32-4B73-94E3-FC0E75547547}"/>
              </a:ext>
            </a:extLst>
          </p:cNvPr>
          <p:cNvSpPr txBox="1"/>
          <p:nvPr/>
        </p:nvSpPr>
        <p:spPr>
          <a:xfrm>
            <a:off x="2535259" y="4763860"/>
            <a:ext cx="1096433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000" b="1" dirty="0">
                <a:solidFill>
                  <a:schemeClr val="bg1"/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Dinant</a:t>
            </a:r>
            <a:endParaRPr lang="fr-BE" sz="1000" b="1" dirty="0">
              <a:solidFill>
                <a:schemeClr val="bg1"/>
              </a:solidFill>
              <a:latin typeface="Aharoni" panose="02010803020104030203" pitchFamily="2" charset="-79"/>
              <a:cs typeface="Aharoni" panose="02010803020104030203" pitchFamily="2" charset="-79"/>
            </a:endParaRPr>
          </a:p>
        </p:txBody>
      </p:sp>
      <p:sp>
        <p:nvSpPr>
          <p:cNvPr id="66" name="Forme libre : forme 65">
            <a:extLst>
              <a:ext uri="{FF2B5EF4-FFF2-40B4-BE49-F238E27FC236}">
                <a16:creationId xmlns:a16="http://schemas.microsoft.com/office/drawing/2014/main" id="{D251F882-F729-4C48-A8B9-57607EFACB00}"/>
              </a:ext>
            </a:extLst>
          </p:cNvPr>
          <p:cNvSpPr/>
          <p:nvPr/>
        </p:nvSpPr>
        <p:spPr>
          <a:xfrm>
            <a:off x="4540250" y="762001"/>
            <a:ext cx="1460500" cy="380236"/>
          </a:xfrm>
          <a:custGeom>
            <a:avLst/>
            <a:gdLst>
              <a:gd name="connsiteX0" fmla="*/ 730250 w 730250"/>
              <a:gd name="connsiteY0" fmla="*/ 279400 h 374697"/>
              <a:gd name="connsiteX1" fmla="*/ 514350 w 730250"/>
              <a:gd name="connsiteY1" fmla="*/ 342900 h 374697"/>
              <a:gd name="connsiteX2" fmla="*/ 228600 w 730250"/>
              <a:gd name="connsiteY2" fmla="*/ 374650 h 374697"/>
              <a:gd name="connsiteX3" fmla="*/ 158750 w 730250"/>
              <a:gd name="connsiteY3" fmla="*/ 349250 h 374697"/>
              <a:gd name="connsiteX4" fmla="*/ 50800 w 730250"/>
              <a:gd name="connsiteY4" fmla="*/ 317500 h 374697"/>
              <a:gd name="connsiteX5" fmla="*/ 76200 w 730250"/>
              <a:gd name="connsiteY5" fmla="*/ 184150 h 374697"/>
              <a:gd name="connsiteX6" fmla="*/ 0 w 730250"/>
              <a:gd name="connsiteY6" fmla="*/ 0 h 374697"/>
              <a:gd name="connsiteX0" fmla="*/ 730250 w 730250"/>
              <a:gd name="connsiteY0" fmla="*/ 279400 h 374697"/>
              <a:gd name="connsiteX1" fmla="*/ 730250 w 730250"/>
              <a:gd name="connsiteY1" fmla="*/ 279400 h 374697"/>
              <a:gd name="connsiteX2" fmla="*/ 514350 w 730250"/>
              <a:gd name="connsiteY2" fmla="*/ 342900 h 374697"/>
              <a:gd name="connsiteX3" fmla="*/ 228600 w 730250"/>
              <a:gd name="connsiteY3" fmla="*/ 374650 h 374697"/>
              <a:gd name="connsiteX4" fmla="*/ 158750 w 730250"/>
              <a:gd name="connsiteY4" fmla="*/ 349250 h 374697"/>
              <a:gd name="connsiteX5" fmla="*/ 50800 w 730250"/>
              <a:gd name="connsiteY5" fmla="*/ 317500 h 374697"/>
              <a:gd name="connsiteX6" fmla="*/ 76200 w 730250"/>
              <a:gd name="connsiteY6" fmla="*/ 184150 h 374697"/>
              <a:gd name="connsiteX7" fmla="*/ 0 w 730250"/>
              <a:gd name="connsiteY7" fmla="*/ 0 h 374697"/>
              <a:gd name="connsiteX0" fmla="*/ 730250 w 1460500"/>
              <a:gd name="connsiteY0" fmla="*/ 279400 h 380236"/>
              <a:gd name="connsiteX1" fmla="*/ 1460500 w 1460500"/>
              <a:gd name="connsiteY1" fmla="*/ 25400 h 380236"/>
              <a:gd name="connsiteX2" fmla="*/ 514350 w 1460500"/>
              <a:gd name="connsiteY2" fmla="*/ 342900 h 380236"/>
              <a:gd name="connsiteX3" fmla="*/ 228600 w 1460500"/>
              <a:gd name="connsiteY3" fmla="*/ 374650 h 380236"/>
              <a:gd name="connsiteX4" fmla="*/ 158750 w 1460500"/>
              <a:gd name="connsiteY4" fmla="*/ 349250 h 380236"/>
              <a:gd name="connsiteX5" fmla="*/ 50800 w 1460500"/>
              <a:gd name="connsiteY5" fmla="*/ 317500 h 380236"/>
              <a:gd name="connsiteX6" fmla="*/ 76200 w 1460500"/>
              <a:gd name="connsiteY6" fmla="*/ 184150 h 380236"/>
              <a:gd name="connsiteX7" fmla="*/ 0 w 1460500"/>
              <a:gd name="connsiteY7" fmla="*/ 0 h 3802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460500" h="380236">
                <a:moveTo>
                  <a:pt x="730250" y="279400"/>
                </a:moveTo>
                <a:lnTo>
                  <a:pt x="1460500" y="25400"/>
                </a:lnTo>
                <a:cubicBezTo>
                  <a:pt x="1424517" y="35983"/>
                  <a:pt x="719667" y="284692"/>
                  <a:pt x="514350" y="342900"/>
                </a:cubicBezTo>
                <a:cubicBezTo>
                  <a:pt x="309033" y="401108"/>
                  <a:pt x="287867" y="373592"/>
                  <a:pt x="228600" y="374650"/>
                </a:cubicBezTo>
                <a:cubicBezTo>
                  <a:pt x="169333" y="375708"/>
                  <a:pt x="188383" y="358775"/>
                  <a:pt x="158750" y="349250"/>
                </a:cubicBezTo>
                <a:cubicBezTo>
                  <a:pt x="129117" y="339725"/>
                  <a:pt x="64558" y="345017"/>
                  <a:pt x="50800" y="317500"/>
                </a:cubicBezTo>
                <a:cubicBezTo>
                  <a:pt x="37042" y="289983"/>
                  <a:pt x="84667" y="237067"/>
                  <a:pt x="76200" y="184150"/>
                </a:cubicBezTo>
                <a:cubicBezTo>
                  <a:pt x="67733" y="131233"/>
                  <a:pt x="33866" y="65616"/>
                  <a:pt x="0" y="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67" name="ZoneTexte 66">
            <a:extLst>
              <a:ext uri="{FF2B5EF4-FFF2-40B4-BE49-F238E27FC236}">
                <a16:creationId xmlns:a16="http://schemas.microsoft.com/office/drawing/2014/main" id="{90D0D322-5D32-4F9A-BF7F-563796B4EB47}"/>
              </a:ext>
            </a:extLst>
          </p:cNvPr>
          <p:cNvSpPr txBox="1"/>
          <p:nvPr/>
        </p:nvSpPr>
        <p:spPr>
          <a:xfrm>
            <a:off x="-209177" y="1797545"/>
            <a:ext cx="3030671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400" b="1" dirty="0"/>
              <a:t>Biodiversité</a:t>
            </a:r>
            <a:endParaRPr lang="fr-BE" sz="1400" b="1" dirty="0"/>
          </a:p>
        </p:txBody>
      </p:sp>
      <p:sp>
        <p:nvSpPr>
          <p:cNvPr id="69" name="Forme libre : forme 68">
            <a:extLst>
              <a:ext uri="{FF2B5EF4-FFF2-40B4-BE49-F238E27FC236}">
                <a16:creationId xmlns:a16="http://schemas.microsoft.com/office/drawing/2014/main" id="{166FC18E-940D-420C-A4B0-42D98637CC33}"/>
              </a:ext>
            </a:extLst>
          </p:cNvPr>
          <p:cNvSpPr/>
          <p:nvPr/>
        </p:nvSpPr>
        <p:spPr>
          <a:xfrm>
            <a:off x="2895600" y="1028700"/>
            <a:ext cx="714375" cy="695325"/>
          </a:xfrm>
          <a:custGeom>
            <a:avLst/>
            <a:gdLst>
              <a:gd name="connsiteX0" fmla="*/ 714375 w 714375"/>
              <a:gd name="connsiteY0" fmla="*/ 695325 h 695325"/>
              <a:gd name="connsiteX1" fmla="*/ 0 w 714375"/>
              <a:gd name="connsiteY1" fmla="*/ 0 h 695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714375" h="695325">
                <a:moveTo>
                  <a:pt x="714375" y="695325"/>
                </a:moveTo>
                <a:lnTo>
                  <a:pt x="0" y="0"/>
                </a:ln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71" name="Forme libre : forme 70">
            <a:extLst>
              <a:ext uri="{FF2B5EF4-FFF2-40B4-BE49-F238E27FC236}">
                <a16:creationId xmlns:a16="http://schemas.microsoft.com/office/drawing/2014/main" id="{582C994E-1EAA-463F-B742-4C8BA1997D98}"/>
              </a:ext>
            </a:extLst>
          </p:cNvPr>
          <p:cNvSpPr/>
          <p:nvPr/>
        </p:nvSpPr>
        <p:spPr>
          <a:xfrm>
            <a:off x="7981950" y="4393640"/>
            <a:ext cx="1685925" cy="578410"/>
          </a:xfrm>
          <a:custGeom>
            <a:avLst/>
            <a:gdLst>
              <a:gd name="connsiteX0" fmla="*/ 0 w 1685925"/>
              <a:gd name="connsiteY0" fmla="*/ 578410 h 578410"/>
              <a:gd name="connsiteX1" fmla="*/ 276225 w 1685925"/>
              <a:gd name="connsiteY1" fmla="*/ 378385 h 578410"/>
              <a:gd name="connsiteX2" fmla="*/ 1114425 w 1685925"/>
              <a:gd name="connsiteY2" fmla="*/ 6910 h 578410"/>
              <a:gd name="connsiteX3" fmla="*/ 1209675 w 1685925"/>
              <a:gd name="connsiteY3" fmla="*/ 140260 h 578410"/>
              <a:gd name="connsiteX4" fmla="*/ 1685925 w 1685925"/>
              <a:gd name="connsiteY4" fmla="*/ 187885 h 5784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85925" h="578410">
                <a:moveTo>
                  <a:pt x="0" y="578410"/>
                </a:moveTo>
                <a:cubicBezTo>
                  <a:pt x="45244" y="526022"/>
                  <a:pt x="90488" y="473635"/>
                  <a:pt x="276225" y="378385"/>
                </a:cubicBezTo>
                <a:cubicBezTo>
                  <a:pt x="461962" y="283135"/>
                  <a:pt x="958850" y="46597"/>
                  <a:pt x="1114425" y="6910"/>
                </a:cubicBezTo>
                <a:cubicBezTo>
                  <a:pt x="1270000" y="-32777"/>
                  <a:pt x="1114425" y="110097"/>
                  <a:pt x="1209675" y="140260"/>
                </a:cubicBezTo>
                <a:cubicBezTo>
                  <a:pt x="1304925" y="170423"/>
                  <a:pt x="1495425" y="179154"/>
                  <a:pt x="1685925" y="187885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74" name="ZoneTexte 73">
            <a:extLst>
              <a:ext uri="{FF2B5EF4-FFF2-40B4-BE49-F238E27FC236}">
                <a16:creationId xmlns:a16="http://schemas.microsoft.com/office/drawing/2014/main" id="{C6350A61-0940-4561-B30C-9AD6C0FE5CAB}"/>
              </a:ext>
            </a:extLst>
          </p:cNvPr>
          <p:cNvSpPr txBox="1"/>
          <p:nvPr/>
        </p:nvSpPr>
        <p:spPr>
          <a:xfrm>
            <a:off x="391889" y="2397474"/>
            <a:ext cx="232031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Sites de Grand Intérêt Biologique</a:t>
            </a:r>
            <a:endParaRPr lang="fr-BE" sz="1100" dirty="0"/>
          </a:p>
        </p:txBody>
      </p:sp>
      <p:sp>
        <p:nvSpPr>
          <p:cNvPr id="76" name="Forme libre : forme 75">
            <a:extLst>
              <a:ext uri="{FF2B5EF4-FFF2-40B4-BE49-F238E27FC236}">
                <a16:creationId xmlns:a16="http://schemas.microsoft.com/office/drawing/2014/main" id="{F2E090C2-67D7-46C3-9148-79B45AA6EBF3}"/>
              </a:ext>
            </a:extLst>
          </p:cNvPr>
          <p:cNvSpPr/>
          <p:nvPr/>
        </p:nvSpPr>
        <p:spPr>
          <a:xfrm>
            <a:off x="98416" y="2457383"/>
            <a:ext cx="235086" cy="196167"/>
          </a:xfrm>
          <a:custGeom>
            <a:avLst/>
            <a:gdLst>
              <a:gd name="connsiteX0" fmla="*/ 204899 w 424322"/>
              <a:gd name="connsiteY0" fmla="*/ 139009 h 387565"/>
              <a:gd name="connsiteX1" fmla="*/ 309674 w 424322"/>
              <a:gd name="connsiteY1" fmla="*/ 5659 h 387565"/>
              <a:gd name="connsiteX2" fmla="*/ 423974 w 424322"/>
              <a:gd name="connsiteY2" fmla="*/ 43759 h 387565"/>
              <a:gd name="connsiteX3" fmla="*/ 347774 w 424322"/>
              <a:gd name="connsiteY3" fmla="*/ 215209 h 387565"/>
              <a:gd name="connsiteX4" fmla="*/ 423974 w 424322"/>
              <a:gd name="connsiteY4" fmla="*/ 319984 h 387565"/>
              <a:gd name="connsiteX5" fmla="*/ 338249 w 424322"/>
              <a:gd name="connsiteY5" fmla="*/ 386659 h 387565"/>
              <a:gd name="connsiteX6" fmla="*/ 233474 w 424322"/>
              <a:gd name="connsiteY6" fmla="*/ 272359 h 387565"/>
              <a:gd name="connsiteX7" fmla="*/ 71549 w 424322"/>
              <a:gd name="connsiteY7" fmla="*/ 291409 h 387565"/>
              <a:gd name="connsiteX8" fmla="*/ 4874 w 424322"/>
              <a:gd name="connsiteY8" fmla="*/ 110434 h 387565"/>
              <a:gd name="connsiteX9" fmla="*/ 204899 w 424322"/>
              <a:gd name="connsiteY9" fmla="*/ 139009 h 3875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24322" h="387565">
                <a:moveTo>
                  <a:pt x="204899" y="139009"/>
                </a:moveTo>
                <a:cubicBezTo>
                  <a:pt x="255699" y="121547"/>
                  <a:pt x="273162" y="21534"/>
                  <a:pt x="309674" y="5659"/>
                </a:cubicBezTo>
                <a:cubicBezTo>
                  <a:pt x="346187" y="-10216"/>
                  <a:pt x="417624" y="8834"/>
                  <a:pt x="423974" y="43759"/>
                </a:cubicBezTo>
                <a:cubicBezTo>
                  <a:pt x="430324" y="78684"/>
                  <a:pt x="347774" y="169172"/>
                  <a:pt x="347774" y="215209"/>
                </a:cubicBezTo>
                <a:cubicBezTo>
                  <a:pt x="347774" y="261246"/>
                  <a:pt x="425562" y="291409"/>
                  <a:pt x="423974" y="319984"/>
                </a:cubicBezTo>
                <a:cubicBezTo>
                  <a:pt x="422387" y="348559"/>
                  <a:pt x="369999" y="394596"/>
                  <a:pt x="338249" y="386659"/>
                </a:cubicBezTo>
                <a:cubicBezTo>
                  <a:pt x="306499" y="378722"/>
                  <a:pt x="277924" y="288234"/>
                  <a:pt x="233474" y="272359"/>
                </a:cubicBezTo>
                <a:cubicBezTo>
                  <a:pt x="189024" y="256484"/>
                  <a:pt x="109649" y="318396"/>
                  <a:pt x="71549" y="291409"/>
                </a:cubicBezTo>
                <a:cubicBezTo>
                  <a:pt x="33449" y="264422"/>
                  <a:pt x="-15763" y="139009"/>
                  <a:pt x="4874" y="110434"/>
                </a:cubicBezTo>
                <a:cubicBezTo>
                  <a:pt x="25511" y="81859"/>
                  <a:pt x="154099" y="156471"/>
                  <a:pt x="204899" y="139009"/>
                </a:cubicBezTo>
                <a:close/>
              </a:path>
            </a:pathLst>
          </a:custGeom>
          <a:solidFill>
            <a:schemeClr val="accent6">
              <a:lumMod val="75000"/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78" name="ZoneTexte 77">
            <a:extLst>
              <a:ext uri="{FF2B5EF4-FFF2-40B4-BE49-F238E27FC236}">
                <a16:creationId xmlns:a16="http://schemas.microsoft.com/office/drawing/2014/main" id="{3211F6C3-71FB-4110-B462-43A67618D13D}"/>
              </a:ext>
            </a:extLst>
          </p:cNvPr>
          <p:cNvSpPr txBox="1"/>
          <p:nvPr/>
        </p:nvSpPr>
        <p:spPr>
          <a:xfrm>
            <a:off x="383594" y="2093800"/>
            <a:ext cx="232031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Zones Natura 2000</a:t>
            </a:r>
            <a:endParaRPr lang="fr-BE" sz="1100" dirty="0"/>
          </a:p>
        </p:txBody>
      </p:sp>
      <p:sp>
        <p:nvSpPr>
          <p:cNvPr id="81" name="Forme libre : forme 80">
            <a:extLst>
              <a:ext uri="{FF2B5EF4-FFF2-40B4-BE49-F238E27FC236}">
                <a16:creationId xmlns:a16="http://schemas.microsoft.com/office/drawing/2014/main" id="{A6D789E5-833F-4208-A947-7DAC4E234DCA}"/>
              </a:ext>
            </a:extLst>
          </p:cNvPr>
          <p:cNvSpPr/>
          <p:nvPr/>
        </p:nvSpPr>
        <p:spPr>
          <a:xfrm>
            <a:off x="103921" y="2132660"/>
            <a:ext cx="235086" cy="196167"/>
          </a:xfrm>
          <a:custGeom>
            <a:avLst/>
            <a:gdLst>
              <a:gd name="connsiteX0" fmla="*/ 204899 w 424322"/>
              <a:gd name="connsiteY0" fmla="*/ 139009 h 387565"/>
              <a:gd name="connsiteX1" fmla="*/ 309674 w 424322"/>
              <a:gd name="connsiteY1" fmla="*/ 5659 h 387565"/>
              <a:gd name="connsiteX2" fmla="*/ 423974 w 424322"/>
              <a:gd name="connsiteY2" fmla="*/ 43759 h 387565"/>
              <a:gd name="connsiteX3" fmla="*/ 347774 w 424322"/>
              <a:gd name="connsiteY3" fmla="*/ 215209 h 387565"/>
              <a:gd name="connsiteX4" fmla="*/ 423974 w 424322"/>
              <a:gd name="connsiteY4" fmla="*/ 319984 h 387565"/>
              <a:gd name="connsiteX5" fmla="*/ 338249 w 424322"/>
              <a:gd name="connsiteY5" fmla="*/ 386659 h 387565"/>
              <a:gd name="connsiteX6" fmla="*/ 233474 w 424322"/>
              <a:gd name="connsiteY6" fmla="*/ 272359 h 387565"/>
              <a:gd name="connsiteX7" fmla="*/ 71549 w 424322"/>
              <a:gd name="connsiteY7" fmla="*/ 291409 h 387565"/>
              <a:gd name="connsiteX8" fmla="*/ 4874 w 424322"/>
              <a:gd name="connsiteY8" fmla="*/ 110434 h 387565"/>
              <a:gd name="connsiteX9" fmla="*/ 204899 w 424322"/>
              <a:gd name="connsiteY9" fmla="*/ 139009 h 3875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24322" h="387565">
                <a:moveTo>
                  <a:pt x="204899" y="139009"/>
                </a:moveTo>
                <a:cubicBezTo>
                  <a:pt x="255699" y="121547"/>
                  <a:pt x="273162" y="21534"/>
                  <a:pt x="309674" y="5659"/>
                </a:cubicBezTo>
                <a:cubicBezTo>
                  <a:pt x="346187" y="-10216"/>
                  <a:pt x="417624" y="8834"/>
                  <a:pt x="423974" y="43759"/>
                </a:cubicBezTo>
                <a:cubicBezTo>
                  <a:pt x="430324" y="78684"/>
                  <a:pt x="347774" y="169172"/>
                  <a:pt x="347774" y="215209"/>
                </a:cubicBezTo>
                <a:cubicBezTo>
                  <a:pt x="347774" y="261246"/>
                  <a:pt x="425562" y="291409"/>
                  <a:pt x="423974" y="319984"/>
                </a:cubicBezTo>
                <a:cubicBezTo>
                  <a:pt x="422387" y="348559"/>
                  <a:pt x="369999" y="394596"/>
                  <a:pt x="338249" y="386659"/>
                </a:cubicBezTo>
                <a:cubicBezTo>
                  <a:pt x="306499" y="378722"/>
                  <a:pt x="277924" y="288234"/>
                  <a:pt x="233474" y="272359"/>
                </a:cubicBezTo>
                <a:cubicBezTo>
                  <a:pt x="189024" y="256484"/>
                  <a:pt x="109649" y="318396"/>
                  <a:pt x="71549" y="291409"/>
                </a:cubicBezTo>
                <a:cubicBezTo>
                  <a:pt x="33449" y="264422"/>
                  <a:pt x="-15763" y="139009"/>
                  <a:pt x="4874" y="110434"/>
                </a:cubicBezTo>
                <a:cubicBezTo>
                  <a:pt x="25511" y="81859"/>
                  <a:pt x="154099" y="156471"/>
                  <a:pt x="204899" y="139009"/>
                </a:cubicBezTo>
                <a:close/>
              </a:path>
            </a:pathLst>
          </a:custGeom>
          <a:noFill/>
          <a:ln w="15875">
            <a:solidFill>
              <a:schemeClr val="accent6"/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7" name="Graphique 35" descr="Cigogne bébé avec un remplissage uni">
            <a:extLst>
              <a:ext uri="{FF2B5EF4-FFF2-40B4-BE49-F238E27FC236}">
                <a16:creationId xmlns:a16="http://schemas.microsoft.com/office/drawing/2014/main" id="{E94C8F38-0EDF-44E3-B692-CEF4B0BE7768}"/>
              </a:ext>
            </a:extLst>
          </p:cNvPr>
          <p:cNvSpPr/>
          <p:nvPr/>
        </p:nvSpPr>
        <p:spPr>
          <a:xfrm>
            <a:off x="123709" y="2773201"/>
            <a:ext cx="224231" cy="316230"/>
          </a:xfrm>
          <a:custGeom>
            <a:avLst/>
            <a:gdLst>
              <a:gd name="connsiteX0" fmla="*/ 287785 w 340320"/>
              <a:gd name="connsiteY0" fmla="*/ 50566 h 435127"/>
              <a:gd name="connsiteX1" fmla="*/ 298218 w 340320"/>
              <a:gd name="connsiteY1" fmla="*/ 43171 h 435127"/>
              <a:gd name="connsiteX2" fmla="*/ 308729 w 340320"/>
              <a:gd name="connsiteY2" fmla="*/ 14813 h 435127"/>
              <a:gd name="connsiteX3" fmla="*/ 280380 w 340320"/>
              <a:gd name="connsiteY3" fmla="*/ 25333 h 435127"/>
              <a:gd name="connsiteX4" fmla="*/ 274687 w 340320"/>
              <a:gd name="connsiteY4" fmla="*/ 32655 h 435127"/>
              <a:gd name="connsiteX5" fmla="*/ 268989 w 340320"/>
              <a:gd name="connsiteY5" fmla="*/ 25333 h 435127"/>
              <a:gd name="connsiteX6" fmla="*/ 240626 w 340320"/>
              <a:gd name="connsiteY6" fmla="*/ 14822 h 435127"/>
              <a:gd name="connsiteX7" fmla="*/ 248064 w 340320"/>
              <a:gd name="connsiteY7" fmla="*/ 39695 h 435127"/>
              <a:gd name="connsiteX8" fmla="*/ 194294 w 340320"/>
              <a:gd name="connsiteY8" fmla="*/ 30550 h 435127"/>
              <a:gd name="connsiteX9" fmla="*/ 157020 w 340320"/>
              <a:gd name="connsiteY9" fmla="*/ 178 h 435127"/>
              <a:gd name="connsiteX10" fmla="*/ 135501 w 340320"/>
              <a:gd name="connsiteY10" fmla="*/ 10928 h 435127"/>
              <a:gd name="connsiteX11" fmla="*/ 132866 w 340320"/>
              <a:gd name="connsiteY11" fmla="*/ 13471 h 435127"/>
              <a:gd name="connsiteX12" fmla="*/ 121558 w 340320"/>
              <a:gd name="connsiteY12" fmla="*/ 72861 h 435127"/>
              <a:gd name="connsiteX13" fmla="*/ 150592 w 340320"/>
              <a:gd name="connsiteY13" fmla="*/ 163173 h 435127"/>
              <a:gd name="connsiteX14" fmla="*/ 100832 w 340320"/>
              <a:gd name="connsiteY14" fmla="*/ 153406 h 435127"/>
              <a:gd name="connsiteX15" fmla="*/ 55166 w 340320"/>
              <a:gd name="connsiteY15" fmla="*/ 164169 h 435127"/>
              <a:gd name="connsiteX16" fmla="*/ 28130 w 340320"/>
              <a:gd name="connsiteY16" fmla="*/ 137128 h 435127"/>
              <a:gd name="connsiteX17" fmla="*/ 0 w 340320"/>
              <a:gd name="connsiteY17" fmla="*/ 198590 h 435127"/>
              <a:gd name="connsiteX18" fmla="*/ 82455 w 340320"/>
              <a:gd name="connsiteY18" fmla="*/ 280360 h 435127"/>
              <a:gd name="connsiteX19" fmla="*/ 87511 w 340320"/>
              <a:gd name="connsiteY19" fmla="*/ 281089 h 435127"/>
              <a:gd name="connsiteX20" fmla="*/ 87511 w 340320"/>
              <a:gd name="connsiteY20" fmla="*/ 422973 h 435127"/>
              <a:gd name="connsiteX21" fmla="*/ 99665 w 340320"/>
              <a:gd name="connsiteY21" fmla="*/ 435128 h 435127"/>
              <a:gd name="connsiteX22" fmla="*/ 136128 w 340320"/>
              <a:gd name="connsiteY22" fmla="*/ 435128 h 435127"/>
              <a:gd name="connsiteX23" fmla="*/ 148282 w 340320"/>
              <a:gd name="connsiteY23" fmla="*/ 422973 h 435127"/>
              <a:gd name="connsiteX24" fmla="*/ 136128 w 340320"/>
              <a:gd name="connsiteY24" fmla="*/ 410819 h 435127"/>
              <a:gd name="connsiteX25" fmla="*/ 111820 w 340320"/>
              <a:gd name="connsiteY25" fmla="*/ 410819 h 435127"/>
              <a:gd name="connsiteX26" fmla="*/ 111820 w 340320"/>
              <a:gd name="connsiteY26" fmla="*/ 281327 h 435127"/>
              <a:gd name="connsiteX27" fmla="*/ 194469 w 340320"/>
              <a:gd name="connsiteY27" fmla="*/ 194472 h 435127"/>
              <a:gd name="connsiteX28" fmla="*/ 193915 w 340320"/>
              <a:gd name="connsiteY28" fmla="*/ 192328 h 435127"/>
              <a:gd name="connsiteX29" fmla="*/ 191416 w 340320"/>
              <a:gd name="connsiteY29" fmla="*/ 178964 h 435127"/>
              <a:gd name="connsiteX30" fmla="*/ 153937 w 340320"/>
              <a:gd name="connsiteY30" fmla="*/ 62384 h 435127"/>
              <a:gd name="connsiteX31" fmla="*/ 152600 w 340320"/>
              <a:gd name="connsiteY31" fmla="*/ 53483 h 435127"/>
              <a:gd name="connsiteX32" fmla="*/ 258274 w 340320"/>
              <a:gd name="connsiteY32" fmla="*/ 53483 h 435127"/>
              <a:gd name="connsiteX33" fmla="*/ 209054 w 340320"/>
              <a:gd name="connsiteY33" fmla="*/ 161000 h 435127"/>
              <a:gd name="connsiteX34" fmla="*/ 274687 w 340320"/>
              <a:gd name="connsiteY34" fmla="*/ 226633 h 435127"/>
              <a:gd name="connsiteX35" fmla="*/ 340320 w 340320"/>
              <a:gd name="connsiteY35" fmla="*/ 161000 h 435127"/>
              <a:gd name="connsiteX36" fmla="*/ 287785 w 340320"/>
              <a:gd name="connsiteY36" fmla="*/ 50566 h 435127"/>
              <a:gd name="connsiteX37" fmla="*/ 274658 w 340320"/>
              <a:gd name="connsiteY37" fmla="*/ 150897 h 435127"/>
              <a:gd name="connsiteX38" fmla="*/ 243664 w 340320"/>
              <a:gd name="connsiteY38" fmla="*/ 119903 h 435127"/>
              <a:gd name="connsiteX39" fmla="*/ 274658 w 340320"/>
              <a:gd name="connsiteY39" fmla="*/ 65068 h 435127"/>
              <a:gd name="connsiteX40" fmla="*/ 305651 w 340320"/>
              <a:gd name="connsiteY40" fmla="*/ 119903 h 435127"/>
              <a:gd name="connsiteX41" fmla="*/ 274687 w 340320"/>
              <a:gd name="connsiteY41" fmla="*/ 150907 h 435127"/>
              <a:gd name="connsiteX0" fmla="*/ 287785 w 308893"/>
              <a:gd name="connsiteY0" fmla="*/ 50566 h 435128"/>
              <a:gd name="connsiteX1" fmla="*/ 298218 w 308893"/>
              <a:gd name="connsiteY1" fmla="*/ 43171 h 435128"/>
              <a:gd name="connsiteX2" fmla="*/ 308729 w 308893"/>
              <a:gd name="connsiteY2" fmla="*/ 14813 h 435128"/>
              <a:gd name="connsiteX3" fmla="*/ 280380 w 308893"/>
              <a:gd name="connsiteY3" fmla="*/ 25333 h 435128"/>
              <a:gd name="connsiteX4" fmla="*/ 274687 w 308893"/>
              <a:gd name="connsiteY4" fmla="*/ 32655 h 435128"/>
              <a:gd name="connsiteX5" fmla="*/ 268989 w 308893"/>
              <a:gd name="connsiteY5" fmla="*/ 25333 h 435128"/>
              <a:gd name="connsiteX6" fmla="*/ 240626 w 308893"/>
              <a:gd name="connsiteY6" fmla="*/ 14822 h 435128"/>
              <a:gd name="connsiteX7" fmla="*/ 248064 w 308893"/>
              <a:gd name="connsiteY7" fmla="*/ 39695 h 435128"/>
              <a:gd name="connsiteX8" fmla="*/ 194294 w 308893"/>
              <a:gd name="connsiteY8" fmla="*/ 30550 h 435128"/>
              <a:gd name="connsiteX9" fmla="*/ 157020 w 308893"/>
              <a:gd name="connsiteY9" fmla="*/ 178 h 435128"/>
              <a:gd name="connsiteX10" fmla="*/ 135501 w 308893"/>
              <a:gd name="connsiteY10" fmla="*/ 10928 h 435128"/>
              <a:gd name="connsiteX11" fmla="*/ 132866 w 308893"/>
              <a:gd name="connsiteY11" fmla="*/ 13471 h 435128"/>
              <a:gd name="connsiteX12" fmla="*/ 121558 w 308893"/>
              <a:gd name="connsiteY12" fmla="*/ 72861 h 435128"/>
              <a:gd name="connsiteX13" fmla="*/ 150592 w 308893"/>
              <a:gd name="connsiteY13" fmla="*/ 163173 h 435128"/>
              <a:gd name="connsiteX14" fmla="*/ 100832 w 308893"/>
              <a:gd name="connsiteY14" fmla="*/ 153406 h 435128"/>
              <a:gd name="connsiteX15" fmla="*/ 55166 w 308893"/>
              <a:gd name="connsiteY15" fmla="*/ 164169 h 435128"/>
              <a:gd name="connsiteX16" fmla="*/ 28130 w 308893"/>
              <a:gd name="connsiteY16" fmla="*/ 137128 h 435128"/>
              <a:gd name="connsiteX17" fmla="*/ 0 w 308893"/>
              <a:gd name="connsiteY17" fmla="*/ 198590 h 435128"/>
              <a:gd name="connsiteX18" fmla="*/ 82455 w 308893"/>
              <a:gd name="connsiteY18" fmla="*/ 280360 h 435128"/>
              <a:gd name="connsiteX19" fmla="*/ 87511 w 308893"/>
              <a:gd name="connsiteY19" fmla="*/ 281089 h 435128"/>
              <a:gd name="connsiteX20" fmla="*/ 87511 w 308893"/>
              <a:gd name="connsiteY20" fmla="*/ 422973 h 435128"/>
              <a:gd name="connsiteX21" fmla="*/ 99665 w 308893"/>
              <a:gd name="connsiteY21" fmla="*/ 435128 h 435128"/>
              <a:gd name="connsiteX22" fmla="*/ 136128 w 308893"/>
              <a:gd name="connsiteY22" fmla="*/ 435128 h 435128"/>
              <a:gd name="connsiteX23" fmla="*/ 148282 w 308893"/>
              <a:gd name="connsiteY23" fmla="*/ 422973 h 435128"/>
              <a:gd name="connsiteX24" fmla="*/ 136128 w 308893"/>
              <a:gd name="connsiteY24" fmla="*/ 410819 h 435128"/>
              <a:gd name="connsiteX25" fmla="*/ 111820 w 308893"/>
              <a:gd name="connsiteY25" fmla="*/ 410819 h 435128"/>
              <a:gd name="connsiteX26" fmla="*/ 111820 w 308893"/>
              <a:gd name="connsiteY26" fmla="*/ 281327 h 435128"/>
              <a:gd name="connsiteX27" fmla="*/ 194469 w 308893"/>
              <a:gd name="connsiteY27" fmla="*/ 194472 h 435128"/>
              <a:gd name="connsiteX28" fmla="*/ 193915 w 308893"/>
              <a:gd name="connsiteY28" fmla="*/ 192328 h 435128"/>
              <a:gd name="connsiteX29" fmla="*/ 191416 w 308893"/>
              <a:gd name="connsiteY29" fmla="*/ 178964 h 435128"/>
              <a:gd name="connsiteX30" fmla="*/ 153937 w 308893"/>
              <a:gd name="connsiteY30" fmla="*/ 62384 h 435128"/>
              <a:gd name="connsiteX31" fmla="*/ 152600 w 308893"/>
              <a:gd name="connsiteY31" fmla="*/ 53483 h 435128"/>
              <a:gd name="connsiteX32" fmla="*/ 258274 w 308893"/>
              <a:gd name="connsiteY32" fmla="*/ 53483 h 435128"/>
              <a:gd name="connsiteX33" fmla="*/ 209054 w 308893"/>
              <a:gd name="connsiteY33" fmla="*/ 161000 h 435128"/>
              <a:gd name="connsiteX34" fmla="*/ 274687 w 308893"/>
              <a:gd name="connsiteY34" fmla="*/ 226633 h 435128"/>
              <a:gd name="connsiteX35" fmla="*/ 287785 w 308893"/>
              <a:gd name="connsiteY35" fmla="*/ 50566 h 435128"/>
              <a:gd name="connsiteX36" fmla="*/ 274658 w 308893"/>
              <a:gd name="connsiteY36" fmla="*/ 150897 h 435128"/>
              <a:gd name="connsiteX37" fmla="*/ 243664 w 308893"/>
              <a:gd name="connsiteY37" fmla="*/ 119903 h 435128"/>
              <a:gd name="connsiteX38" fmla="*/ 274658 w 308893"/>
              <a:gd name="connsiteY38" fmla="*/ 65068 h 435128"/>
              <a:gd name="connsiteX39" fmla="*/ 305651 w 308893"/>
              <a:gd name="connsiteY39" fmla="*/ 119903 h 435128"/>
              <a:gd name="connsiteX40" fmla="*/ 274687 w 308893"/>
              <a:gd name="connsiteY40" fmla="*/ 150907 h 435128"/>
              <a:gd name="connsiteX41" fmla="*/ 274658 w 308893"/>
              <a:gd name="connsiteY41" fmla="*/ 150897 h 435128"/>
              <a:gd name="connsiteX0" fmla="*/ 287785 w 308893"/>
              <a:gd name="connsiteY0" fmla="*/ 50566 h 435128"/>
              <a:gd name="connsiteX1" fmla="*/ 298218 w 308893"/>
              <a:gd name="connsiteY1" fmla="*/ 43171 h 435128"/>
              <a:gd name="connsiteX2" fmla="*/ 308729 w 308893"/>
              <a:gd name="connsiteY2" fmla="*/ 14813 h 435128"/>
              <a:gd name="connsiteX3" fmla="*/ 280380 w 308893"/>
              <a:gd name="connsiteY3" fmla="*/ 25333 h 435128"/>
              <a:gd name="connsiteX4" fmla="*/ 274687 w 308893"/>
              <a:gd name="connsiteY4" fmla="*/ 32655 h 435128"/>
              <a:gd name="connsiteX5" fmla="*/ 268989 w 308893"/>
              <a:gd name="connsiteY5" fmla="*/ 25333 h 435128"/>
              <a:gd name="connsiteX6" fmla="*/ 240626 w 308893"/>
              <a:gd name="connsiteY6" fmla="*/ 14822 h 435128"/>
              <a:gd name="connsiteX7" fmla="*/ 248064 w 308893"/>
              <a:gd name="connsiteY7" fmla="*/ 39695 h 435128"/>
              <a:gd name="connsiteX8" fmla="*/ 194294 w 308893"/>
              <a:gd name="connsiteY8" fmla="*/ 30550 h 435128"/>
              <a:gd name="connsiteX9" fmla="*/ 157020 w 308893"/>
              <a:gd name="connsiteY9" fmla="*/ 178 h 435128"/>
              <a:gd name="connsiteX10" fmla="*/ 135501 w 308893"/>
              <a:gd name="connsiteY10" fmla="*/ 10928 h 435128"/>
              <a:gd name="connsiteX11" fmla="*/ 132866 w 308893"/>
              <a:gd name="connsiteY11" fmla="*/ 13471 h 435128"/>
              <a:gd name="connsiteX12" fmla="*/ 121558 w 308893"/>
              <a:gd name="connsiteY12" fmla="*/ 72861 h 435128"/>
              <a:gd name="connsiteX13" fmla="*/ 150592 w 308893"/>
              <a:gd name="connsiteY13" fmla="*/ 163173 h 435128"/>
              <a:gd name="connsiteX14" fmla="*/ 100832 w 308893"/>
              <a:gd name="connsiteY14" fmla="*/ 153406 h 435128"/>
              <a:gd name="connsiteX15" fmla="*/ 55166 w 308893"/>
              <a:gd name="connsiteY15" fmla="*/ 164169 h 435128"/>
              <a:gd name="connsiteX16" fmla="*/ 28130 w 308893"/>
              <a:gd name="connsiteY16" fmla="*/ 137128 h 435128"/>
              <a:gd name="connsiteX17" fmla="*/ 0 w 308893"/>
              <a:gd name="connsiteY17" fmla="*/ 198590 h 435128"/>
              <a:gd name="connsiteX18" fmla="*/ 82455 w 308893"/>
              <a:gd name="connsiteY18" fmla="*/ 280360 h 435128"/>
              <a:gd name="connsiteX19" fmla="*/ 87511 w 308893"/>
              <a:gd name="connsiteY19" fmla="*/ 281089 h 435128"/>
              <a:gd name="connsiteX20" fmla="*/ 87511 w 308893"/>
              <a:gd name="connsiteY20" fmla="*/ 422973 h 435128"/>
              <a:gd name="connsiteX21" fmla="*/ 99665 w 308893"/>
              <a:gd name="connsiteY21" fmla="*/ 435128 h 435128"/>
              <a:gd name="connsiteX22" fmla="*/ 136128 w 308893"/>
              <a:gd name="connsiteY22" fmla="*/ 435128 h 435128"/>
              <a:gd name="connsiteX23" fmla="*/ 148282 w 308893"/>
              <a:gd name="connsiteY23" fmla="*/ 422973 h 435128"/>
              <a:gd name="connsiteX24" fmla="*/ 136128 w 308893"/>
              <a:gd name="connsiteY24" fmla="*/ 410819 h 435128"/>
              <a:gd name="connsiteX25" fmla="*/ 111820 w 308893"/>
              <a:gd name="connsiteY25" fmla="*/ 410819 h 435128"/>
              <a:gd name="connsiteX26" fmla="*/ 111820 w 308893"/>
              <a:gd name="connsiteY26" fmla="*/ 281327 h 435128"/>
              <a:gd name="connsiteX27" fmla="*/ 194469 w 308893"/>
              <a:gd name="connsiteY27" fmla="*/ 194472 h 435128"/>
              <a:gd name="connsiteX28" fmla="*/ 193915 w 308893"/>
              <a:gd name="connsiteY28" fmla="*/ 192328 h 435128"/>
              <a:gd name="connsiteX29" fmla="*/ 191416 w 308893"/>
              <a:gd name="connsiteY29" fmla="*/ 178964 h 435128"/>
              <a:gd name="connsiteX30" fmla="*/ 153937 w 308893"/>
              <a:gd name="connsiteY30" fmla="*/ 62384 h 435128"/>
              <a:gd name="connsiteX31" fmla="*/ 152600 w 308893"/>
              <a:gd name="connsiteY31" fmla="*/ 53483 h 435128"/>
              <a:gd name="connsiteX32" fmla="*/ 258274 w 308893"/>
              <a:gd name="connsiteY32" fmla="*/ 53483 h 435128"/>
              <a:gd name="connsiteX33" fmla="*/ 209054 w 308893"/>
              <a:gd name="connsiteY33" fmla="*/ 161000 h 435128"/>
              <a:gd name="connsiteX34" fmla="*/ 287785 w 308893"/>
              <a:gd name="connsiteY34" fmla="*/ 50566 h 435128"/>
              <a:gd name="connsiteX35" fmla="*/ 274658 w 308893"/>
              <a:gd name="connsiteY35" fmla="*/ 150897 h 435128"/>
              <a:gd name="connsiteX36" fmla="*/ 243664 w 308893"/>
              <a:gd name="connsiteY36" fmla="*/ 119903 h 435128"/>
              <a:gd name="connsiteX37" fmla="*/ 274658 w 308893"/>
              <a:gd name="connsiteY37" fmla="*/ 65068 h 435128"/>
              <a:gd name="connsiteX38" fmla="*/ 305651 w 308893"/>
              <a:gd name="connsiteY38" fmla="*/ 119903 h 435128"/>
              <a:gd name="connsiteX39" fmla="*/ 274687 w 308893"/>
              <a:gd name="connsiteY39" fmla="*/ 150907 h 435128"/>
              <a:gd name="connsiteX40" fmla="*/ 274658 w 308893"/>
              <a:gd name="connsiteY40" fmla="*/ 150897 h 435128"/>
              <a:gd name="connsiteX0" fmla="*/ 287785 w 308893"/>
              <a:gd name="connsiteY0" fmla="*/ 50566 h 435128"/>
              <a:gd name="connsiteX1" fmla="*/ 298218 w 308893"/>
              <a:gd name="connsiteY1" fmla="*/ 43171 h 435128"/>
              <a:gd name="connsiteX2" fmla="*/ 308729 w 308893"/>
              <a:gd name="connsiteY2" fmla="*/ 14813 h 435128"/>
              <a:gd name="connsiteX3" fmla="*/ 280380 w 308893"/>
              <a:gd name="connsiteY3" fmla="*/ 25333 h 435128"/>
              <a:gd name="connsiteX4" fmla="*/ 274687 w 308893"/>
              <a:gd name="connsiteY4" fmla="*/ 32655 h 435128"/>
              <a:gd name="connsiteX5" fmla="*/ 268989 w 308893"/>
              <a:gd name="connsiteY5" fmla="*/ 25333 h 435128"/>
              <a:gd name="connsiteX6" fmla="*/ 240626 w 308893"/>
              <a:gd name="connsiteY6" fmla="*/ 14822 h 435128"/>
              <a:gd name="connsiteX7" fmla="*/ 248064 w 308893"/>
              <a:gd name="connsiteY7" fmla="*/ 39695 h 435128"/>
              <a:gd name="connsiteX8" fmla="*/ 194294 w 308893"/>
              <a:gd name="connsiteY8" fmla="*/ 30550 h 435128"/>
              <a:gd name="connsiteX9" fmla="*/ 157020 w 308893"/>
              <a:gd name="connsiteY9" fmla="*/ 178 h 435128"/>
              <a:gd name="connsiteX10" fmla="*/ 135501 w 308893"/>
              <a:gd name="connsiteY10" fmla="*/ 10928 h 435128"/>
              <a:gd name="connsiteX11" fmla="*/ 132866 w 308893"/>
              <a:gd name="connsiteY11" fmla="*/ 13471 h 435128"/>
              <a:gd name="connsiteX12" fmla="*/ 121558 w 308893"/>
              <a:gd name="connsiteY12" fmla="*/ 72861 h 435128"/>
              <a:gd name="connsiteX13" fmla="*/ 150592 w 308893"/>
              <a:gd name="connsiteY13" fmla="*/ 163173 h 435128"/>
              <a:gd name="connsiteX14" fmla="*/ 100832 w 308893"/>
              <a:gd name="connsiteY14" fmla="*/ 153406 h 435128"/>
              <a:gd name="connsiteX15" fmla="*/ 55166 w 308893"/>
              <a:gd name="connsiteY15" fmla="*/ 164169 h 435128"/>
              <a:gd name="connsiteX16" fmla="*/ 28130 w 308893"/>
              <a:gd name="connsiteY16" fmla="*/ 137128 h 435128"/>
              <a:gd name="connsiteX17" fmla="*/ 0 w 308893"/>
              <a:gd name="connsiteY17" fmla="*/ 198590 h 435128"/>
              <a:gd name="connsiteX18" fmla="*/ 82455 w 308893"/>
              <a:gd name="connsiteY18" fmla="*/ 280360 h 435128"/>
              <a:gd name="connsiteX19" fmla="*/ 87511 w 308893"/>
              <a:gd name="connsiteY19" fmla="*/ 281089 h 435128"/>
              <a:gd name="connsiteX20" fmla="*/ 87511 w 308893"/>
              <a:gd name="connsiteY20" fmla="*/ 422973 h 435128"/>
              <a:gd name="connsiteX21" fmla="*/ 99665 w 308893"/>
              <a:gd name="connsiteY21" fmla="*/ 435128 h 435128"/>
              <a:gd name="connsiteX22" fmla="*/ 136128 w 308893"/>
              <a:gd name="connsiteY22" fmla="*/ 435128 h 435128"/>
              <a:gd name="connsiteX23" fmla="*/ 148282 w 308893"/>
              <a:gd name="connsiteY23" fmla="*/ 422973 h 435128"/>
              <a:gd name="connsiteX24" fmla="*/ 136128 w 308893"/>
              <a:gd name="connsiteY24" fmla="*/ 410819 h 435128"/>
              <a:gd name="connsiteX25" fmla="*/ 111820 w 308893"/>
              <a:gd name="connsiteY25" fmla="*/ 410819 h 435128"/>
              <a:gd name="connsiteX26" fmla="*/ 111820 w 308893"/>
              <a:gd name="connsiteY26" fmla="*/ 281327 h 435128"/>
              <a:gd name="connsiteX27" fmla="*/ 194469 w 308893"/>
              <a:gd name="connsiteY27" fmla="*/ 194472 h 435128"/>
              <a:gd name="connsiteX28" fmla="*/ 193915 w 308893"/>
              <a:gd name="connsiteY28" fmla="*/ 192328 h 435128"/>
              <a:gd name="connsiteX29" fmla="*/ 191416 w 308893"/>
              <a:gd name="connsiteY29" fmla="*/ 178964 h 435128"/>
              <a:gd name="connsiteX30" fmla="*/ 153937 w 308893"/>
              <a:gd name="connsiteY30" fmla="*/ 62384 h 435128"/>
              <a:gd name="connsiteX31" fmla="*/ 152600 w 308893"/>
              <a:gd name="connsiteY31" fmla="*/ 53483 h 435128"/>
              <a:gd name="connsiteX32" fmla="*/ 258274 w 308893"/>
              <a:gd name="connsiteY32" fmla="*/ 53483 h 435128"/>
              <a:gd name="connsiteX33" fmla="*/ 287785 w 308893"/>
              <a:gd name="connsiteY33" fmla="*/ 50566 h 435128"/>
              <a:gd name="connsiteX34" fmla="*/ 274658 w 308893"/>
              <a:gd name="connsiteY34" fmla="*/ 150897 h 435128"/>
              <a:gd name="connsiteX35" fmla="*/ 243664 w 308893"/>
              <a:gd name="connsiteY35" fmla="*/ 119903 h 435128"/>
              <a:gd name="connsiteX36" fmla="*/ 274658 w 308893"/>
              <a:gd name="connsiteY36" fmla="*/ 65068 h 435128"/>
              <a:gd name="connsiteX37" fmla="*/ 305651 w 308893"/>
              <a:gd name="connsiteY37" fmla="*/ 119903 h 435128"/>
              <a:gd name="connsiteX38" fmla="*/ 274687 w 308893"/>
              <a:gd name="connsiteY38" fmla="*/ 150907 h 435128"/>
              <a:gd name="connsiteX39" fmla="*/ 274658 w 308893"/>
              <a:gd name="connsiteY39" fmla="*/ 150897 h 435128"/>
              <a:gd name="connsiteX0" fmla="*/ 287785 w 308893"/>
              <a:gd name="connsiteY0" fmla="*/ 50566 h 435128"/>
              <a:gd name="connsiteX1" fmla="*/ 298218 w 308893"/>
              <a:gd name="connsiteY1" fmla="*/ 43171 h 435128"/>
              <a:gd name="connsiteX2" fmla="*/ 308729 w 308893"/>
              <a:gd name="connsiteY2" fmla="*/ 14813 h 435128"/>
              <a:gd name="connsiteX3" fmla="*/ 280380 w 308893"/>
              <a:gd name="connsiteY3" fmla="*/ 25333 h 435128"/>
              <a:gd name="connsiteX4" fmla="*/ 274687 w 308893"/>
              <a:gd name="connsiteY4" fmla="*/ 32655 h 435128"/>
              <a:gd name="connsiteX5" fmla="*/ 268989 w 308893"/>
              <a:gd name="connsiteY5" fmla="*/ 25333 h 435128"/>
              <a:gd name="connsiteX6" fmla="*/ 240626 w 308893"/>
              <a:gd name="connsiteY6" fmla="*/ 14822 h 435128"/>
              <a:gd name="connsiteX7" fmla="*/ 248064 w 308893"/>
              <a:gd name="connsiteY7" fmla="*/ 39695 h 435128"/>
              <a:gd name="connsiteX8" fmla="*/ 194294 w 308893"/>
              <a:gd name="connsiteY8" fmla="*/ 30550 h 435128"/>
              <a:gd name="connsiteX9" fmla="*/ 157020 w 308893"/>
              <a:gd name="connsiteY9" fmla="*/ 178 h 435128"/>
              <a:gd name="connsiteX10" fmla="*/ 135501 w 308893"/>
              <a:gd name="connsiteY10" fmla="*/ 10928 h 435128"/>
              <a:gd name="connsiteX11" fmla="*/ 132866 w 308893"/>
              <a:gd name="connsiteY11" fmla="*/ 13471 h 435128"/>
              <a:gd name="connsiteX12" fmla="*/ 121558 w 308893"/>
              <a:gd name="connsiteY12" fmla="*/ 72861 h 435128"/>
              <a:gd name="connsiteX13" fmla="*/ 150592 w 308893"/>
              <a:gd name="connsiteY13" fmla="*/ 163173 h 435128"/>
              <a:gd name="connsiteX14" fmla="*/ 100832 w 308893"/>
              <a:gd name="connsiteY14" fmla="*/ 153406 h 435128"/>
              <a:gd name="connsiteX15" fmla="*/ 55166 w 308893"/>
              <a:gd name="connsiteY15" fmla="*/ 164169 h 435128"/>
              <a:gd name="connsiteX16" fmla="*/ 28130 w 308893"/>
              <a:gd name="connsiteY16" fmla="*/ 137128 h 435128"/>
              <a:gd name="connsiteX17" fmla="*/ 0 w 308893"/>
              <a:gd name="connsiteY17" fmla="*/ 198590 h 435128"/>
              <a:gd name="connsiteX18" fmla="*/ 82455 w 308893"/>
              <a:gd name="connsiteY18" fmla="*/ 280360 h 435128"/>
              <a:gd name="connsiteX19" fmla="*/ 87511 w 308893"/>
              <a:gd name="connsiteY19" fmla="*/ 281089 h 435128"/>
              <a:gd name="connsiteX20" fmla="*/ 87511 w 308893"/>
              <a:gd name="connsiteY20" fmla="*/ 422973 h 435128"/>
              <a:gd name="connsiteX21" fmla="*/ 99665 w 308893"/>
              <a:gd name="connsiteY21" fmla="*/ 435128 h 435128"/>
              <a:gd name="connsiteX22" fmla="*/ 136128 w 308893"/>
              <a:gd name="connsiteY22" fmla="*/ 435128 h 435128"/>
              <a:gd name="connsiteX23" fmla="*/ 148282 w 308893"/>
              <a:gd name="connsiteY23" fmla="*/ 422973 h 435128"/>
              <a:gd name="connsiteX24" fmla="*/ 136128 w 308893"/>
              <a:gd name="connsiteY24" fmla="*/ 410819 h 435128"/>
              <a:gd name="connsiteX25" fmla="*/ 111820 w 308893"/>
              <a:gd name="connsiteY25" fmla="*/ 410819 h 435128"/>
              <a:gd name="connsiteX26" fmla="*/ 111820 w 308893"/>
              <a:gd name="connsiteY26" fmla="*/ 281327 h 435128"/>
              <a:gd name="connsiteX27" fmla="*/ 194469 w 308893"/>
              <a:gd name="connsiteY27" fmla="*/ 194472 h 435128"/>
              <a:gd name="connsiteX28" fmla="*/ 193915 w 308893"/>
              <a:gd name="connsiteY28" fmla="*/ 192328 h 435128"/>
              <a:gd name="connsiteX29" fmla="*/ 191416 w 308893"/>
              <a:gd name="connsiteY29" fmla="*/ 178964 h 435128"/>
              <a:gd name="connsiteX30" fmla="*/ 153937 w 308893"/>
              <a:gd name="connsiteY30" fmla="*/ 62384 h 435128"/>
              <a:gd name="connsiteX31" fmla="*/ 152600 w 308893"/>
              <a:gd name="connsiteY31" fmla="*/ 53483 h 435128"/>
              <a:gd name="connsiteX32" fmla="*/ 258274 w 308893"/>
              <a:gd name="connsiteY32" fmla="*/ 53483 h 435128"/>
              <a:gd name="connsiteX33" fmla="*/ 287785 w 308893"/>
              <a:gd name="connsiteY33" fmla="*/ 50566 h 435128"/>
              <a:gd name="connsiteX34" fmla="*/ 274687 w 308893"/>
              <a:gd name="connsiteY34" fmla="*/ 150907 h 435128"/>
              <a:gd name="connsiteX35" fmla="*/ 243664 w 308893"/>
              <a:gd name="connsiteY35" fmla="*/ 119903 h 435128"/>
              <a:gd name="connsiteX36" fmla="*/ 274658 w 308893"/>
              <a:gd name="connsiteY36" fmla="*/ 65068 h 435128"/>
              <a:gd name="connsiteX37" fmla="*/ 305651 w 308893"/>
              <a:gd name="connsiteY37" fmla="*/ 119903 h 435128"/>
              <a:gd name="connsiteX38" fmla="*/ 274687 w 308893"/>
              <a:gd name="connsiteY38" fmla="*/ 150907 h 435128"/>
              <a:gd name="connsiteX0" fmla="*/ 287785 w 308893"/>
              <a:gd name="connsiteY0" fmla="*/ 50566 h 435128"/>
              <a:gd name="connsiteX1" fmla="*/ 298218 w 308893"/>
              <a:gd name="connsiteY1" fmla="*/ 43171 h 435128"/>
              <a:gd name="connsiteX2" fmla="*/ 308729 w 308893"/>
              <a:gd name="connsiteY2" fmla="*/ 14813 h 435128"/>
              <a:gd name="connsiteX3" fmla="*/ 280380 w 308893"/>
              <a:gd name="connsiteY3" fmla="*/ 25333 h 435128"/>
              <a:gd name="connsiteX4" fmla="*/ 274687 w 308893"/>
              <a:gd name="connsiteY4" fmla="*/ 32655 h 435128"/>
              <a:gd name="connsiteX5" fmla="*/ 268989 w 308893"/>
              <a:gd name="connsiteY5" fmla="*/ 25333 h 435128"/>
              <a:gd name="connsiteX6" fmla="*/ 240626 w 308893"/>
              <a:gd name="connsiteY6" fmla="*/ 14822 h 435128"/>
              <a:gd name="connsiteX7" fmla="*/ 248064 w 308893"/>
              <a:gd name="connsiteY7" fmla="*/ 39695 h 435128"/>
              <a:gd name="connsiteX8" fmla="*/ 194294 w 308893"/>
              <a:gd name="connsiteY8" fmla="*/ 30550 h 435128"/>
              <a:gd name="connsiteX9" fmla="*/ 157020 w 308893"/>
              <a:gd name="connsiteY9" fmla="*/ 178 h 435128"/>
              <a:gd name="connsiteX10" fmla="*/ 135501 w 308893"/>
              <a:gd name="connsiteY10" fmla="*/ 10928 h 435128"/>
              <a:gd name="connsiteX11" fmla="*/ 132866 w 308893"/>
              <a:gd name="connsiteY11" fmla="*/ 13471 h 435128"/>
              <a:gd name="connsiteX12" fmla="*/ 121558 w 308893"/>
              <a:gd name="connsiteY12" fmla="*/ 72861 h 435128"/>
              <a:gd name="connsiteX13" fmla="*/ 150592 w 308893"/>
              <a:gd name="connsiteY13" fmla="*/ 163173 h 435128"/>
              <a:gd name="connsiteX14" fmla="*/ 100832 w 308893"/>
              <a:gd name="connsiteY14" fmla="*/ 153406 h 435128"/>
              <a:gd name="connsiteX15" fmla="*/ 55166 w 308893"/>
              <a:gd name="connsiteY15" fmla="*/ 164169 h 435128"/>
              <a:gd name="connsiteX16" fmla="*/ 28130 w 308893"/>
              <a:gd name="connsiteY16" fmla="*/ 137128 h 435128"/>
              <a:gd name="connsiteX17" fmla="*/ 0 w 308893"/>
              <a:gd name="connsiteY17" fmla="*/ 198590 h 435128"/>
              <a:gd name="connsiteX18" fmla="*/ 82455 w 308893"/>
              <a:gd name="connsiteY18" fmla="*/ 280360 h 435128"/>
              <a:gd name="connsiteX19" fmla="*/ 87511 w 308893"/>
              <a:gd name="connsiteY19" fmla="*/ 281089 h 435128"/>
              <a:gd name="connsiteX20" fmla="*/ 87511 w 308893"/>
              <a:gd name="connsiteY20" fmla="*/ 422973 h 435128"/>
              <a:gd name="connsiteX21" fmla="*/ 99665 w 308893"/>
              <a:gd name="connsiteY21" fmla="*/ 435128 h 435128"/>
              <a:gd name="connsiteX22" fmla="*/ 136128 w 308893"/>
              <a:gd name="connsiteY22" fmla="*/ 435128 h 435128"/>
              <a:gd name="connsiteX23" fmla="*/ 148282 w 308893"/>
              <a:gd name="connsiteY23" fmla="*/ 422973 h 435128"/>
              <a:gd name="connsiteX24" fmla="*/ 136128 w 308893"/>
              <a:gd name="connsiteY24" fmla="*/ 410819 h 435128"/>
              <a:gd name="connsiteX25" fmla="*/ 111820 w 308893"/>
              <a:gd name="connsiteY25" fmla="*/ 410819 h 435128"/>
              <a:gd name="connsiteX26" fmla="*/ 111820 w 308893"/>
              <a:gd name="connsiteY26" fmla="*/ 281327 h 435128"/>
              <a:gd name="connsiteX27" fmla="*/ 194469 w 308893"/>
              <a:gd name="connsiteY27" fmla="*/ 194472 h 435128"/>
              <a:gd name="connsiteX28" fmla="*/ 193915 w 308893"/>
              <a:gd name="connsiteY28" fmla="*/ 192328 h 435128"/>
              <a:gd name="connsiteX29" fmla="*/ 191416 w 308893"/>
              <a:gd name="connsiteY29" fmla="*/ 178964 h 435128"/>
              <a:gd name="connsiteX30" fmla="*/ 153937 w 308893"/>
              <a:gd name="connsiteY30" fmla="*/ 62384 h 435128"/>
              <a:gd name="connsiteX31" fmla="*/ 152600 w 308893"/>
              <a:gd name="connsiteY31" fmla="*/ 53483 h 435128"/>
              <a:gd name="connsiteX32" fmla="*/ 258274 w 308893"/>
              <a:gd name="connsiteY32" fmla="*/ 53483 h 435128"/>
              <a:gd name="connsiteX33" fmla="*/ 287785 w 308893"/>
              <a:gd name="connsiteY33" fmla="*/ 50566 h 435128"/>
              <a:gd name="connsiteX34" fmla="*/ 274687 w 308893"/>
              <a:gd name="connsiteY34" fmla="*/ 150907 h 435128"/>
              <a:gd name="connsiteX35" fmla="*/ 243664 w 308893"/>
              <a:gd name="connsiteY35" fmla="*/ 119903 h 435128"/>
              <a:gd name="connsiteX36" fmla="*/ 274658 w 308893"/>
              <a:gd name="connsiteY36" fmla="*/ 65068 h 435128"/>
              <a:gd name="connsiteX37" fmla="*/ 274687 w 308893"/>
              <a:gd name="connsiteY37" fmla="*/ 150907 h 435128"/>
              <a:gd name="connsiteX0" fmla="*/ 287785 w 308893"/>
              <a:gd name="connsiteY0" fmla="*/ 50566 h 435128"/>
              <a:gd name="connsiteX1" fmla="*/ 298218 w 308893"/>
              <a:gd name="connsiteY1" fmla="*/ 43171 h 435128"/>
              <a:gd name="connsiteX2" fmla="*/ 308729 w 308893"/>
              <a:gd name="connsiteY2" fmla="*/ 14813 h 435128"/>
              <a:gd name="connsiteX3" fmla="*/ 280380 w 308893"/>
              <a:gd name="connsiteY3" fmla="*/ 25333 h 435128"/>
              <a:gd name="connsiteX4" fmla="*/ 274687 w 308893"/>
              <a:gd name="connsiteY4" fmla="*/ 32655 h 435128"/>
              <a:gd name="connsiteX5" fmla="*/ 268989 w 308893"/>
              <a:gd name="connsiteY5" fmla="*/ 25333 h 435128"/>
              <a:gd name="connsiteX6" fmla="*/ 240626 w 308893"/>
              <a:gd name="connsiteY6" fmla="*/ 14822 h 435128"/>
              <a:gd name="connsiteX7" fmla="*/ 248064 w 308893"/>
              <a:gd name="connsiteY7" fmla="*/ 39695 h 435128"/>
              <a:gd name="connsiteX8" fmla="*/ 194294 w 308893"/>
              <a:gd name="connsiteY8" fmla="*/ 30550 h 435128"/>
              <a:gd name="connsiteX9" fmla="*/ 157020 w 308893"/>
              <a:gd name="connsiteY9" fmla="*/ 178 h 435128"/>
              <a:gd name="connsiteX10" fmla="*/ 135501 w 308893"/>
              <a:gd name="connsiteY10" fmla="*/ 10928 h 435128"/>
              <a:gd name="connsiteX11" fmla="*/ 132866 w 308893"/>
              <a:gd name="connsiteY11" fmla="*/ 13471 h 435128"/>
              <a:gd name="connsiteX12" fmla="*/ 121558 w 308893"/>
              <a:gd name="connsiteY12" fmla="*/ 72861 h 435128"/>
              <a:gd name="connsiteX13" fmla="*/ 150592 w 308893"/>
              <a:gd name="connsiteY13" fmla="*/ 163173 h 435128"/>
              <a:gd name="connsiteX14" fmla="*/ 100832 w 308893"/>
              <a:gd name="connsiteY14" fmla="*/ 153406 h 435128"/>
              <a:gd name="connsiteX15" fmla="*/ 55166 w 308893"/>
              <a:gd name="connsiteY15" fmla="*/ 164169 h 435128"/>
              <a:gd name="connsiteX16" fmla="*/ 28130 w 308893"/>
              <a:gd name="connsiteY16" fmla="*/ 137128 h 435128"/>
              <a:gd name="connsiteX17" fmla="*/ 0 w 308893"/>
              <a:gd name="connsiteY17" fmla="*/ 198590 h 435128"/>
              <a:gd name="connsiteX18" fmla="*/ 82455 w 308893"/>
              <a:gd name="connsiteY18" fmla="*/ 280360 h 435128"/>
              <a:gd name="connsiteX19" fmla="*/ 87511 w 308893"/>
              <a:gd name="connsiteY19" fmla="*/ 281089 h 435128"/>
              <a:gd name="connsiteX20" fmla="*/ 87511 w 308893"/>
              <a:gd name="connsiteY20" fmla="*/ 422973 h 435128"/>
              <a:gd name="connsiteX21" fmla="*/ 99665 w 308893"/>
              <a:gd name="connsiteY21" fmla="*/ 435128 h 435128"/>
              <a:gd name="connsiteX22" fmla="*/ 136128 w 308893"/>
              <a:gd name="connsiteY22" fmla="*/ 435128 h 435128"/>
              <a:gd name="connsiteX23" fmla="*/ 148282 w 308893"/>
              <a:gd name="connsiteY23" fmla="*/ 422973 h 435128"/>
              <a:gd name="connsiteX24" fmla="*/ 136128 w 308893"/>
              <a:gd name="connsiteY24" fmla="*/ 410819 h 435128"/>
              <a:gd name="connsiteX25" fmla="*/ 111820 w 308893"/>
              <a:gd name="connsiteY25" fmla="*/ 410819 h 435128"/>
              <a:gd name="connsiteX26" fmla="*/ 111820 w 308893"/>
              <a:gd name="connsiteY26" fmla="*/ 281327 h 435128"/>
              <a:gd name="connsiteX27" fmla="*/ 194469 w 308893"/>
              <a:gd name="connsiteY27" fmla="*/ 194472 h 435128"/>
              <a:gd name="connsiteX28" fmla="*/ 193915 w 308893"/>
              <a:gd name="connsiteY28" fmla="*/ 192328 h 435128"/>
              <a:gd name="connsiteX29" fmla="*/ 191416 w 308893"/>
              <a:gd name="connsiteY29" fmla="*/ 178964 h 435128"/>
              <a:gd name="connsiteX30" fmla="*/ 153937 w 308893"/>
              <a:gd name="connsiteY30" fmla="*/ 62384 h 435128"/>
              <a:gd name="connsiteX31" fmla="*/ 152600 w 308893"/>
              <a:gd name="connsiteY31" fmla="*/ 53483 h 435128"/>
              <a:gd name="connsiteX32" fmla="*/ 258274 w 308893"/>
              <a:gd name="connsiteY32" fmla="*/ 53483 h 435128"/>
              <a:gd name="connsiteX33" fmla="*/ 287785 w 308893"/>
              <a:gd name="connsiteY33" fmla="*/ 50566 h 435128"/>
              <a:gd name="connsiteX34" fmla="*/ 274658 w 308893"/>
              <a:gd name="connsiteY34" fmla="*/ 65068 h 435128"/>
              <a:gd name="connsiteX35" fmla="*/ 243664 w 308893"/>
              <a:gd name="connsiteY35" fmla="*/ 119903 h 435128"/>
              <a:gd name="connsiteX36" fmla="*/ 274658 w 308893"/>
              <a:gd name="connsiteY36" fmla="*/ 65068 h 435128"/>
              <a:gd name="connsiteX0" fmla="*/ 287785 w 308893"/>
              <a:gd name="connsiteY0" fmla="*/ 50566 h 435128"/>
              <a:gd name="connsiteX1" fmla="*/ 298218 w 308893"/>
              <a:gd name="connsiteY1" fmla="*/ 43171 h 435128"/>
              <a:gd name="connsiteX2" fmla="*/ 308729 w 308893"/>
              <a:gd name="connsiteY2" fmla="*/ 14813 h 435128"/>
              <a:gd name="connsiteX3" fmla="*/ 280380 w 308893"/>
              <a:gd name="connsiteY3" fmla="*/ 25333 h 435128"/>
              <a:gd name="connsiteX4" fmla="*/ 274687 w 308893"/>
              <a:gd name="connsiteY4" fmla="*/ 32655 h 435128"/>
              <a:gd name="connsiteX5" fmla="*/ 268989 w 308893"/>
              <a:gd name="connsiteY5" fmla="*/ 25333 h 435128"/>
              <a:gd name="connsiteX6" fmla="*/ 240626 w 308893"/>
              <a:gd name="connsiteY6" fmla="*/ 14822 h 435128"/>
              <a:gd name="connsiteX7" fmla="*/ 248064 w 308893"/>
              <a:gd name="connsiteY7" fmla="*/ 39695 h 435128"/>
              <a:gd name="connsiteX8" fmla="*/ 194294 w 308893"/>
              <a:gd name="connsiteY8" fmla="*/ 30550 h 435128"/>
              <a:gd name="connsiteX9" fmla="*/ 157020 w 308893"/>
              <a:gd name="connsiteY9" fmla="*/ 178 h 435128"/>
              <a:gd name="connsiteX10" fmla="*/ 135501 w 308893"/>
              <a:gd name="connsiteY10" fmla="*/ 10928 h 435128"/>
              <a:gd name="connsiteX11" fmla="*/ 132866 w 308893"/>
              <a:gd name="connsiteY11" fmla="*/ 13471 h 435128"/>
              <a:gd name="connsiteX12" fmla="*/ 121558 w 308893"/>
              <a:gd name="connsiteY12" fmla="*/ 72861 h 435128"/>
              <a:gd name="connsiteX13" fmla="*/ 150592 w 308893"/>
              <a:gd name="connsiteY13" fmla="*/ 163173 h 435128"/>
              <a:gd name="connsiteX14" fmla="*/ 100832 w 308893"/>
              <a:gd name="connsiteY14" fmla="*/ 153406 h 435128"/>
              <a:gd name="connsiteX15" fmla="*/ 55166 w 308893"/>
              <a:gd name="connsiteY15" fmla="*/ 164169 h 435128"/>
              <a:gd name="connsiteX16" fmla="*/ 28130 w 308893"/>
              <a:gd name="connsiteY16" fmla="*/ 137128 h 435128"/>
              <a:gd name="connsiteX17" fmla="*/ 0 w 308893"/>
              <a:gd name="connsiteY17" fmla="*/ 198590 h 435128"/>
              <a:gd name="connsiteX18" fmla="*/ 82455 w 308893"/>
              <a:gd name="connsiteY18" fmla="*/ 280360 h 435128"/>
              <a:gd name="connsiteX19" fmla="*/ 87511 w 308893"/>
              <a:gd name="connsiteY19" fmla="*/ 281089 h 435128"/>
              <a:gd name="connsiteX20" fmla="*/ 87511 w 308893"/>
              <a:gd name="connsiteY20" fmla="*/ 422973 h 435128"/>
              <a:gd name="connsiteX21" fmla="*/ 99665 w 308893"/>
              <a:gd name="connsiteY21" fmla="*/ 435128 h 435128"/>
              <a:gd name="connsiteX22" fmla="*/ 136128 w 308893"/>
              <a:gd name="connsiteY22" fmla="*/ 435128 h 435128"/>
              <a:gd name="connsiteX23" fmla="*/ 148282 w 308893"/>
              <a:gd name="connsiteY23" fmla="*/ 422973 h 435128"/>
              <a:gd name="connsiteX24" fmla="*/ 136128 w 308893"/>
              <a:gd name="connsiteY24" fmla="*/ 410819 h 435128"/>
              <a:gd name="connsiteX25" fmla="*/ 111820 w 308893"/>
              <a:gd name="connsiteY25" fmla="*/ 410819 h 435128"/>
              <a:gd name="connsiteX26" fmla="*/ 111820 w 308893"/>
              <a:gd name="connsiteY26" fmla="*/ 281327 h 435128"/>
              <a:gd name="connsiteX27" fmla="*/ 194469 w 308893"/>
              <a:gd name="connsiteY27" fmla="*/ 194472 h 435128"/>
              <a:gd name="connsiteX28" fmla="*/ 193915 w 308893"/>
              <a:gd name="connsiteY28" fmla="*/ 192328 h 435128"/>
              <a:gd name="connsiteX29" fmla="*/ 191416 w 308893"/>
              <a:gd name="connsiteY29" fmla="*/ 178964 h 435128"/>
              <a:gd name="connsiteX30" fmla="*/ 153937 w 308893"/>
              <a:gd name="connsiteY30" fmla="*/ 62384 h 435128"/>
              <a:gd name="connsiteX31" fmla="*/ 152600 w 308893"/>
              <a:gd name="connsiteY31" fmla="*/ 53483 h 435128"/>
              <a:gd name="connsiteX32" fmla="*/ 258274 w 308893"/>
              <a:gd name="connsiteY32" fmla="*/ 53483 h 435128"/>
              <a:gd name="connsiteX33" fmla="*/ 287785 w 308893"/>
              <a:gd name="connsiteY33" fmla="*/ 50566 h 435128"/>
              <a:gd name="connsiteX0" fmla="*/ 287785 w 308893"/>
              <a:gd name="connsiteY0" fmla="*/ 50566 h 435128"/>
              <a:gd name="connsiteX1" fmla="*/ 298218 w 308893"/>
              <a:gd name="connsiteY1" fmla="*/ 43171 h 435128"/>
              <a:gd name="connsiteX2" fmla="*/ 308729 w 308893"/>
              <a:gd name="connsiteY2" fmla="*/ 14813 h 435128"/>
              <a:gd name="connsiteX3" fmla="*/ 280380 w 308893"/>
              <a:gd name="connsiteY3" fmla="*/ 25333 h 435128"/>
              <a:gd name="connsiteX4" fmla="*/ 274687 w 308893"/>
              <a:gd name="connsiteY4" fmla="*/ 32655 h 435128"/>
              <a:gd name="connsiteX5" fmla="*/ 268989 w 308893"/>
              <a:gd name="connsiteY5" fmla="*/ 25333 h 435128"/>
              <a:gd name="connsiteX6" fmla="*/ 248064 w 308893"/>
              <a:gd name="connsiteY6" fmla="*/ 39695 h 435128"/>
              <a:gd name="connsiteX7" fmla="*/ 194294 w 308893"/>
              <a:gd name="connsiteY7" fmla="*/ 30550 h 435128"/>
              <a:gd name="connsiteX8" fmla="*/ 157020 w 308893"/>
              <a:gd name="connsiteY8" fmla="*/ 178 h 435128"/>
              <a:gd name="connsiteX9" fmla="*/ 135501 w 308893"/>
              <a:gd name="connsiteY9" fmla="*/ 10928 h 435128"/>
              <a:gd name="connsiteX10" fmla="*/ 132866 w 308893"/>
              <a:gd name="connsiteY10" fmla="*/ 13471 h 435128"/>
              <a:gd name="connsiteX11" fmla="*/ 121558 w 308893"/>
              <a:gd name="connsiteY11" fmla="*/ 72861 h 435128"/>
              <a:gd name="connsiteX12" fmla="*/ 150592 w 308893"/>
              <a:gd name="connsiteY12" fmla="*/ 163173 h 435128"/>
              <a:gd name="connsiteX13" fmla="*/ 100832 w 308893"/>
              <a:gd name="connsiteY13" fmla="*/ 153406 h 435128"/>
              <a:gd name="connsiteX14" fmla="*/ 55166 w 308893"/>
              <a:gd name="connsiteY14" fmla="*/ 164169 h 435128"/>
              <a:gd name="connsiteX15" fmla="*/ 28130 w 308893"/>
              <a:gd name="connsiteY15" fmla="*/ 137128 h 435128"/>
              <a:gd name="connsiteX16" fmla="*/ 0 w 308893"/>
              <a:gd name="connsiteY16" fmla="*/ 198590 h 435128"/>
              <a:gd name="connsiteX17" fmla="*/ 82455 w 308893"/>
              <a:gd name="connsiteY17" fmla="*/ 280360 h 435128"/>
              <a:gd name="connsiteX18" fmla="*/ 87511 w 308893"/>
              <a:gd name="connsiteY18" fmla="*/ 281089 h 435128"/>
              <a:gd name="connsiteX19" fmla="*/ 87511 w 308893"/>
              <a:gd name="connsiteY19" fmla="*/ 422973 h 435128"/>
              <a:gd name="connsiteX20" fmla="*/ 99665 w 308893"/>
              <a:gd name="connsiteY20" fmla="*/ 435128 h 435128"/>
              <a:gd name="connsiteX21" fmla="*/ 136128 w 308893"/>
              <a:gd name="connsiteY21" fmla="*/ 435128 h 435128"/>
              <a:gd name="connsiteX22" fmla="*/ 148282 w 308893"/>
              <a:gd name="connsiteY22" fmla="*/ 422973 h 435128"/>
              <a:gd name="connsiteX23" fmla="*/ 136128 w 308893"/>
              <a:gd name="connsiteY23" fmla="*/ 410819 h 435128"/>
              <a:gd name="connsiteX24" fmla="*/ 111820 w 308893"/>
              <a:gd name="connsiteY24" fmla="*/ 410819 h 435128"/>
              <a:gd name="connsiteX25" fmla="*/ 111820 w 308893"/>
              <a:gd name="connsiteY25" fmla="*/ 281327 h 435128"/>
              <a:gd name="connsiteX26" fmla="*/ 194469 w 308893"/>
              <a:gd name="connsiteY26" fmla="*/ 194472 h 435128"/>
              <a:gd name="connsiteX27" fmla="*/ 193915 w 308893"/>
              <a:gd name="connsiteY27" fmla="*/ 192328 h 435128"/>
              <a:gd name="connsiteX28" fmla="*/ 191416 w 308893"/>
              <a:gd name="connsiteY28" fmla="*/ 178964 h 435128"/>
              <a:gd name="connsiteX29" fmla="*/ 153937 w 308893"/>
              <a:gd name="connsiteY29" fmla="*/ 62384 h 435128"/>
              <a:gd name="connsiteX30" fmla="*/ 152600 w 308893"/>
              <a:gd name="connsiteY30" fmla="*/ 53483 h 435128"/>
              <a:gd name="connsiteX31" fmla="*/ 258274 w 308893"/>
              <a:gd name="connsiteY31" fmla="*/ 53483 h 435128"/>
              <a:gd name="connsiteX32" fmla="*/ 287785 w 308893"/>
              <a:gd name="connsiteY32" fmla="*/ 50566 h 435128"/>
              <a:gd name="connsiteX0" fmla="*/ 287785 w 298218"/>
              <a:gd name="connsiteY0" fmla="*/ 50566 h 435128"/>
              <a:gd name="connsiteX1" fmla="*/ 298218 w 298218"/>
              <a:gd name="connsiteY1" fmla="*/ 43171 h 435128"/>
              <a:gd name="connsiteX2" fmla="*/ 280380 w 298218"/>
              <a:gd name="connsiteY2" fmla="*/ 25333 h 435128"/>
              <a:gd name="connsiteX3" fmla="*/ 274687 w 298218"/>
              <a:gd name="connsiteY3" fmla="*/ 32655 h 435128"/>
              <a:gd name="connsiteX4" fmla="*/ 268989 w 298218"/>
              <a:gd name="connsiteY4" fmla="*/ 25333 h 435128"/>
              <a:gd name="connsiteX5" fmla="*/ 248064 w 298218"/>
              <a:gd name="connsiteY5" fmla="*/ 39695 h 435128"/>
              <a:gd name="connsiteX6" fmla="*/ 194294 w 298218"/>
              <a:gd name="connsiteY6" fmla="*/ 30550 h 435128"/>
              <a:gd name="connsiteX7" fmla="*/ 157020 w 298218"/>
              <a:gd name="connsiteY7" fmla="*/ 178 h 435128"/>
              <a:gd name="connsiteX8" fmla="*/ 135501 w 298218"/>
              <a:gd name="connsiteY8" fmla="*/ 10928 h 435128"/>
              <a:gd name="connsiteX9" fmla="*/ 132866 w 298218"/>
              <a:gd name="connsiteY9" fmla="*/ 13471 h 435128"/>
              <a:gd name="connsiteX10" fmla="*/ 121558 w 298218"/>
              <a:gd name="connsiteY10" fmla="*/ 72861 h 435128"/>
              <a:gd name="connsiteX11" fmla="*/ 150592 w 298218"/>
              <a:gd name="connsiteY11" fmla="*/ 163173 h 435128"/>
              <a:gd name="connsiteX12" fmla="*/ 100832 w 298218"/>
              <a:gd name="connsiteY12" fmla="*/ 153406 h 435128"/>
              <a:gd name="connsiteX13" fmla="*/ 55166 w 298218"/>
              <a:gd name="connsiteY13" fmla="*/ 164169 h 435128"/>
              <a:gd name="connsiteX14" fmla="*/ 28130 w 298218"/>
              <a:gd name="connsiteY14" fmla="*/ 137128 h 435128"/>
              <a:gd name="connsiteX15" fmla="*/ 0 w 298218"/>
              <a:gd name="connsiteY15" fmla="*/ 198590 h 435128"/>
              <a:gd name="connsiteX16" fmla="*/ 82455 w 298218"/>
              <a:gd name="connsiteY16" fmla="*/ 280360 h 435128"/>
              <a:gd name="connsiteX17" fmla="*/ 87511 w 298218"/>
              <a:gd name="connsiteY17" fmla="*/ 281089 h 435128"/>
              <a:gd name="connsiteX18" fmla="*/ 87511 w 298218"/>
              <a:gd name="connsiteY18" fmla="*/ 422973 h 435128"/>
              <a:gd name="connsiteX19" fmla="*/ 99665 w 298218"/>
              <a:gd name="connsiteY19" fmla="*/ 435128 h 435128"/>
              <a:gd name="connsiteX20" fmla="*/ 136128 w 298218"/>
              <a:gd name="connsiteY20" fmla="*/ 435128 h 435128"/>
              <a:gd name="connsiteX21" fmla="*/ 148282 w 298218"/>
              <a:gd name="connsiteY21" fmla="*/ 422973 h 435128"/>
              <a:gd name="connsiteX22" fmla="*/ 136128 w 298218"/>
              <a:gd name="connsiteY22" fmla="*/ 410819 h 435128"/>
              <a:gd name="connsiteX23" fmla="*/ 111820 w 298218"/>
              <a:gd name="connsiteY23" fmla="*/ 410819 h 435128"/>
              <a:gd name="connsiteX24" fmla="*/ 111820 w 298218"/>
              <a:gd name="connsiteY24" fmla="*/ 281327 h 435128"/>
              <a:gd name="connsiteX25" fmla="*/ 194469 w 298218"/>
              <a:gd name="connsiteY25" fmla="*/ 194472 h 435128"/>
              <a:gd name="connsiteX26" fmla="*/ 193915 w 298218"/>
              <a:gd name="connsiteY26" fmla="*/ 192328 h 435128"/>
              <a:gd name="connsiteX27" fmla="*/ 191416 w 298218"/>
              <a:gd name="connsiteY27" fmla="*/ 178964 h 435128"/>
              <a:gd name="connsiteX28" fmla="*/ 153937 w 298218"/>
              <a:gd name="connsiteY28" fmla="*/ 62384 h 435128"/>
              <a:gd name="connsiteX29" fmla="*/ 152600 w 298218"/>
              <a:gd name="connsiteY29" fmla="*/ 53483 h 435128"/>
              <a:gd name="connsiteX30" fmla="*/ 258274 w 298218"/>
              <a:gd name="connsiteY30" fmla="*/ 53483 h 435128"/>
              <a:gd name="connsiteX31" fmla="*/ 287785 w 298218"/>
              <a:gd name="connsiteY31" fmla="*/ 50566 h 435128"/>
              <a:gd name="connsiteX0" fmla="*/ 287785 w 298218"/>
              <a:gd name="connsiteY0" fmla="*/ 50566 h 435128"/>
              <a:gd name="connsiteX1" fmla="*/ 298218 w 298218"/>
              <a:gd name="connsiteY1" fmla="*/ 43171 h 435128"/>
              <a:gd name="connsiteX2" fmla="*/ 280380 w 298218"/>
              <a:gd name="connsiteY2" fmla="*/ 25333 h 435128"/>
              <a:gd name="connsiteX3" fmla="*/ 274687 w 298218"/>
              <a:gd name="connsiteY3" fmla="*/ 32655 h 435128"/>
              <a:gd name="connsiteX4" fmla="*/ 248064 w 298218"/>
              <a:gd name="connsiteY4" fmla="*/ 39695 h 435128"/>
              <a:gd name="connsiteX5" fmla="*/ 194294 w 298218"/>
              <a:gd name="connsiteY5" fmla="*/ 30550 h 435128"/>
              <a:gd name="connsiteX6" fmla="*/ 157020 w 298218"/>
              <a:gd name="connsiteY6" fmla="*/ 178 h 435128"/>
              <a:gd name="connsiteX7" fmla="*/ 135501 w 298218"/>
              <a:gd name="connsiteY7" fmla="*/ 10928 h 435128"/>
              <a:gd name="connsiteX8" fmla="*/ 132866 w 298218"/>
              <a:gd name="connsiteY8" fmla="*/ 13471 h 435128"/>
              <a:gd name="connsiteX9" fmla="*/ 121558 w 298218"/>
              <a:gd name="connsiteY9" fmla="*/ 72861 h 435128"/>
              <a:gd name="connsiteX10" fmla="*/ 150592 w 298218"/>
              <a:gd name="connsiteY10" fmla="*/ 163173 h 435128"/>
              <a:gd name="connsiteX11" fmla="*/ 100832 w 298218"/>
              <a:gd name="connsiteY11" fmla="*/ 153406 h 435128"/>
              <a:gd name="connsiteX12" fmla="*/ 55166 w 298218"/>
              <a:gd name="connsiteY12" fmla="*/ 164169 h 435128"/>
              <a:gd name="connsiteX13" fmla="*/ 28130 w 298218"/>
              <a:gd name="connsiteY13" fmla="*/ 137128 h 435128"/>
              <a:gd name="connsiteX14" fmla="*/ 0 w 298218"/>
              <a:gd name="connsiteY14" fmla="*/ 198590 h 435128"/>
              <a:gd name="connsiteX15" fmla="*/ 82455 w 298218"/>
              <a:gd name="connsiteY15" fmla="*/ 280360 h 435128"/>
              <a:gd name="connsiteX16" fmla="*/ 87511 w 298218"/>
              <a:gd name="connsiteY16" fmla="*/ 281089 h 435128"/>
              <a:gd name="connsiteX17" fmla="*/ 87511 w 298218"/>
              <a:gd name="connsiteY17" fmla="*/ 422973 h 435128"/>
              <a:gd name="connsiteX18" fmla="*/ 99665 w 298218"/>
              <a:gd name="connsiteY18" fmla="*/ 435128 h 435128"/>
              <a:gd name="connsiteX19" fmla="*/ 136128 w 298218"/>
              <a:gd name="connsiteY19" fmla="*/ 435128 h 435128"/>
              <a:gd name="connsiteX20" fmla="*/ 148282 w 298218"/>
              <a:gd name="connsiteY20" fmla="*/ 422973 h 435128"/>
              <a:gd name="connsiteX21" fmla="*/ 136128 w 298218"/>
              <a:gd name="connsiteY21" fmla="*/ 410819 h 435128"/>
              <a:gd name="connsiteX22" fmla="*/ 111820 w 298218"/>
              <a:gd name="connsiteY22" fmla="*/ 410819 h 435128"/>
              <a:gd name="connsiteX23" fmla="*/ 111820 w 298218"/>
              <a:gd name="connsiteY23" fmla="*/ 281327 h 435128"/>
              <a:gd name="connsiteX24" fmla="*/ 194469 w 298218"/>
              <a:gd name="connsiteY24" fmla="*/ 194472 h 435128"/>
              <a:gd name="connsiteX25" fmla="*/ 193915 w 298218"/>
              <a:gd name="connsiteY25" fmla="*/ 192328 h 435128"/>
              <a:gd name="connsiteX26" fmla="*/ 191416 w 298218"/>
              <a:gd name="connsiteY26" fmla="*/ 178964 h 435128"/>
              <a:gd name="connsiteX27" fmla="*/ 153937 w 298218"/>
              <a:gd name="connsiteY27" fmla="*/ 62384 h 435128"/>
              <a:gd name="connsiteX28" fmla="*/ 152600 w 298218"/>
              <a:gd name="connsiteY28" fmla="*/ 53483 h 435128"/>
              <a:gd name="connsiteX29" fmla="*/ 258274 w 298218"/>
              <a:gd name="connsiteY29" fmla="*/ 53483 h 435128"/>
              <a:gd name="connsiteX30" fmla="*/ 287785 w 298218"/>
              <a:gd name="connsiteY30" fmla="*/ 50566 h 435128"/>
              <a:gd name="connsiteX0" fmla="*/ 287785 w 298218"/>
              <a:gd name="connsiteY0" fmla="*/ 50566 h 435128"/>
              <a:gd name="connsiteX1" fmla="*/ 298218 w 298218"/>
              <a:gd name="connsiteY1" fmla="*/ 43171 h 435128"/>
              <a:gd name="connsiteX2" fmla="*/ 280380 w 298218"/>
              <a:gd name="connsiteY2" fmla="*/ 25333 h 435128"/>
              <a:gd name="connsiteX3" fmla="*/ 248064 w 298218"/>
              <a:gd name="connsiteY3" fmla="*/ 39695 h 435128"/>
              <a:gd name="connsiteX4" fmla="*/ 194294 w 298218"/>
              <a:gd name="connsiteY4" fmla="*/ 30550 h 435128"/>
              <a:gd name="connsiteX5" fmla="*/ 157020 w 298218"/>
              <a:gd name="connsiteY5" fmla="*/ 178 h 435128"/>
              <a:gd name="connsiteX6" fmla="*/ 135501 w 298218"/>
              <a:gd name="connsiteY6" fmla="*/ 10928 h 435128"/>
              <a:gd name="connsiteX7" fmla="*/ 132866 w 298218"/>
              <a:gd name="connsiteY7" fmla="*/ 13471 h 435128"/>
              <a:gd name="connsiteX8" fmla="*/ 121558 w 298218"/>
              <a:gd name="connsiteY8" fmla="*/ 72861 h 435128"/>
              <a:gd name="connsiteX9" fmla="*/ 150592 w 298218"/>
              <a:gd name="connsiteY9" fmla="*/ 163173 h 435128"/>
              <a:gd name="connsiteX10" fmla="*/ 100832 w 298218"/>
              <a:gd name="connsiteY10" fmla="*/ 153406 h 435128"/>
              <a:gd name="connsiteX11" fmla="*/ 55166 w 298218"/>
              <a:gd name="connsiteY11" fmla="*/ 164169 h 435128"/>
              <a:gd name="connsiteX12" fmla="*/ 28130 w 298218"/>
              <a:gd name="connsiteY12" fmla="*/ 137128 h 435128"/>
              <a:gd name="connsiteX13" fmla="*/ 0 w 298218"/>
              <a:gd name="connsiteY13" fmla="*/ 198590 h 435128"/>
              <a:gd name="connsiteX14" fmla="*/ 82455 w 298218"/>
              <a:gd name="connsiteY14" fmla="*/ 280360 h 435128"/>
              <a:gd name="connsiteX15" fmla="*/ 87511 w 298218"/>
              <a:gd name="connsiteY15" fmla="*/ 281089 h 435128"/>
              <a:gd name="connsiteX16" fmla="*/ 87511 w 298218"/>
              <a:gd name="connsiteY16" fmla="*/ 422973 h 435128"/>
              <a:gd name="connsiteX17" fmla="*/ 99665 w 298218"/>
              <a:gd name="connsiteY17" fmla="*/ 435128 h 435128"/>
              <a:gd name="connsiteX18" fmla="*/ 136128 w 298218"/>
              <a:gd name="connsiteY18" fmla="*/ 435128 h 435128"/>
              <a:gd name="connsiteX19" fmla="*/ 148282 w 298218"/>
              <a:gd name="connsiteY19" fmla="*/ 422973 h 435128"/>
              <a:gd name="connsiteX20" fmla="*/ 136128 w 298218"/>
              <a:gd name="connsiteY20" fmla="*/ 410819 h 435128"/>
              <a:gd name="connsiteX21" fmla="*/ 111820 w 298218"/>
              <a:gd name="connsiteY21" fmla="*/ 410819 h 435128"/>
              <a:gd name="connsiteX22" fmla="*/ 111820 w 298218"/>
              <a:gd name="connsiteY22" fmla="*/ 281327 h 435128"/>
              <a:gd name="connsiteX23" fmla="*/ 194469 w 298218"/>
              <a:gd name="connsiteY23" fmla="*/ 194472 h 435128"/>
              <a:gd name="connsiteX24" fmla="*/ 193915 w 298218"/>
              <a:gd name="connsiteY24" fmla="*/ 192328 h 435128"/>
              <a:gd name="connsiteX25" fmla="*/ 191416 w 298218"/>
              <a:gd name="connsiteY25" fmla="*/ 178964 h 435128"/>
              <a:gd name="connsiteX26" fmla="*/ 153937 w 298218"/>
              <a:gd name="connsiteY26" fmla="*/ 62384 h 435128"/>
              <a:gd name="connsiteX27" fmla="*/ 152600 w 298218"/>
              <a:gd name="connsiteY27" fmla="*/ 53483 h 435128"/>
              <a:gd name="connsiteX28" fmla="*/ 258274 w 298218"/>
              <a:gd name="connsiteY28" fmla="*/ 53483 h 435128"/>
              <a:gd name="connsiteX29" fmla="*/ 287785 w 298218"/>
              <a:gd name="connsiteY29" fmla="*/ 50566 h 435128"/>
              <a:gd name="connsiteX0" fmla="*/ 287785 w 298218"/>
              <a:gd name="connsiteY0" fmla="*/ 50566 h 435128"/>
              <a:gd name="connsiteX1" fmla="*/ 298218 w 298218"/>
              <a:gd name="connsiteY1" fmla="*/ 43171 h 435128"/>
              <a:gd name="connsiteX2" fmla="*/ 248064 w 298218"/>
              <a:gd name="connsiteY2" fmla="*/ 39695 h 435128"/>
              <a:gd name="connsiteX3" fmla="*/ 194294 w 298218"/>
              <a:gd name="connsiteY3" fmla="*/ 30550 h 435128"/>
              <a:gd name="connsiteX4" fmla="*/ 157020 w 298218"/>
              <a:gd name="connsiteY4" fmla="*/ 178 h 435128"/>
              <a:gd name="connsiteX5" fmla="*/ 135501 w 298218"/>
              <a:gd name="connsiteY5" fmla="*/ 10928 h 435128"/>
              <a:gd name="connsiteX6" fmla="*/ 132866 w 298218"/>
              <a:gd name="connsiteY6" fmla="*/ 13471 h 435128"/>
              <a:gd name="connsiteX7" fmla="*/ 121558 w 298218"/>
              <a:gd name="connsiteY7" fmla="*/ 72861 h 435128"/>
              <a:gd name="connsiteX8" fmla="*/ 150592 w 298218"/>
              <a:gd name="connsiteY8" fmla="*/ 163173 h 435128"/>
              <a:gd name="connsiteX9" fmla="*/ 100832 w 298218"/>
              <a:gd name="connsiteY9" fmla="*/ 153406 h 435128"/>
              <a:gd name="connsiteX10" fmla="*/ 55166 w 298218"/>
              <a:gd name="connsiteY10" fmla="*/ 164169 h 435128"/>
              <a:gd name="connsiteX11" fmla="*/ 28130 w 298218"/>
              <a:gd name="connsiteY11" fmla="*/ 137128 h 435128"/>
              <a:gd name="connsiteX12" fmla="*/ 0 w 298218"/>
              <a:gd name="connsiteY12" fmla="*/ 198590 h 435128"/>
              <a:gd name="connsiteX13" fmla="*/ 82455 w 298218"/>
              <a:gd name="connsiteY13" fmla="*/ 280360 h 435128"/>
              <a:gd name="connsiteX14" fmla="*/ 87511 w 298218"/>
              <a:gd name="connsiteY14" fmla="*/ 281089 h 435128"/>
              <a:gd name="connsiteX15" fmla="*/ 87511 w 298218"/>
              <a:gd name="connsiteY15" fmla="*/ 422973 h 435128"/>
              <a:gd name="connsiteX16" fmla="*/ 99665 w 298218"/>
              <a:gd name="connsiteY16" fmla="*/ 435128 h 435128"/>
              <a:gd name="connsiteX17" fmla="*/ 136128 w 298218"/>
              <a:gd name="connsiteY17" fmla="*/ 435128 h 435128"/>
              <a:gd name="connsiteX18" fmla="*/ 148282 w 298218"/>
              <a:gd name="connsiteY18" fmla="*/ 422973 h 435128"/>
              <a:gd name="connsiteX19" fmla="*/ 136128 w 298218"/>
              <a:gd name="connsiteY19" fmla="*/ 410819 h 435128"/>
              <a:gd name="connsiteX20" fmla="*/ 111820 w 298218"/>
              <a:gd name="connsiteY20" fmla="*/ 410819 h 435128"/>
              <a:gd name="connsiteX21" fmla="*/ 111820 w 298218"/>
              <a:gd name="connsiteY21" fmla="*/ 281327 h 435128"/>
              <a:gd name="connsiteX22" fmla="*/ 194469 w 298218"/>
              <a:gd name="connsiteY22" fmla="*/ 194472 h 435128"/>
              <a:gd name="connsiteX23" fmla="*/ 193915 w 298218"/>
              <a:gd name="connsiteY23" fmla="*/ 192328 h 435128"/>
              <a:gd name="connsiteX24" fmla="*/ 191416 w 298218"/>
              <a:gd name="connsiteY24" fmla="*/ 178964 h 435128"/>
              <a:gd name="connsiteX25" fmla="*/ 153937 w 298218"/>
              <a:gd name="connsiteY25" fmla="*/ 62384 h 435128"/>
              <a:gd name="connsiteX26" fmla="*/ 152600 w 298218"/>
              <a:gd name="connsiteY26" fmla="*/ 53483 h 435128"/>
              <a:gd name="connsiteX27" fmla="*/ 258274 w 298218"/>
              <a:gd name="connsiteY27" fmla="*/ 53483 h 435128"/>
              <a:gd name="connsiteX28" fmla="*/ 287785 w 298218"/>
              <a:gd name="connsiteY28" fmla="*/ 50566 h 4351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298218" h="435128">
                <a:moveTo>
                  <a:pt x="287785" y="50566"/>
                </a:moveTo>
                <a:cubicBezTo>
                  <a:pt x="291657" y="48711"/>
                  <a:pt x="295186" y="46210"/>
                  <a:pt x="298218" y="43171"/>
                </a:cubicBezTo>
                <a:cubicBezTo>
                  <a:pt x="291598" y="41359"/>
                  <a:pt x="265385" y="41799"/>
                  <a:pt x="248064" y="39695"/>
                </a:cubicBezTo>
                <a:cubicBezTo>
                  <a:pt x="230403" y="35265"/>
                  <a:pt x="212426" y="32207"/>
                  <a:pt x="194294" y="30550"/>
                </a:cubicBezTo>
                <a:cubicBezTo>
                  <a:pt x="192388" y="11870"/>
                  <a:pt x="175700" y="-1728"/>
                  <a:pt x="157020" y="178"/>
                </a:cubicBezTo>
                <a:cubicBezTo>
                  <a:pt x="148777" y="1019"/>
                  <a:pt x="141125" y="4842"/>
                  <a:pt x="135501" y="10928"/>
                </a:cubicBezTo>
                <a:cubicBezTo>
                  <a:pt x="134534" y="11679"/>
                  <a:pt x="133651" y="12531"/>
                  <a:pt x="132866" y="13471"/>
                </a:cubicBezTo>
                <a:cubicBezTo>
                  <a:pt x="119275" y="30072"/>
                  <a:pt x="115019" y="52427"/>
                  <a:pt x="121558" y="72861"/>
                </a:cubicBezTo>
                <a:lnTo>
                  <a:pt x="150592" y="163173"/>
                </a:lnTo>
                <a:cubicBezTo>
                  <a:pt x="134744" y="156895"/>
                  <a:pt x="117877" y="153584"/>
                  <a:pt x="100832" y="153406"/>
                </a:cubicBezTo>
                <a:cubicBezTo>
                  <a:pt x="84962" y="153234"/>
                  <a:pt x="69289" y="156928"/>
                  <a:pt x="55166" y="164169"/>
                </a:cubicBezTo>
                <a:lnTo>
                  <a:pt x="28130" y="137128"/>
                </a:lnTo>
                <a:cubicBezTo>
                  <a:pt x="10269" y="152556"/>
                  <a:pt x="2" y="174989"/>
                  <a:pt x="0" y="198590"/>
                </a:cubicBezTo>
                <a:cubicBezTo>
                  <a:pt x="241" y="243918"/>
                  <a:pt x="37127" y="280497"/>
                  <a:pt x="82455" y="280360"/>
                </a:cubicBezTo>
                <a:cubicBezTo>
                  <a:pt x="84117" y="280656"/>
                  <a:pt x="85809" y="280875"/>
                  <a:pt x="87511" y="281089"/>
                </a:cubicBezTo>
                <a:lnTo>
                  <a:pt x="87511" y="422973"/>
                </a:lnTo>
                <a:cubicBezTo>
                  <a:pt x="87511" y="429686"/>
                  <a:pt x="92953" y="435128"/>
                  <a:pt x="99665" y="435128"/>
                </a:cubicBezTo>
                <a:lnTo>
                  <a:pt x="136128" y="435128"/>
                </a:lnTo>
                <a:cubicBezTo>
                  <a:pt x="142841" y="435128"/>
                  <a:pt x="148282" y="429686"/>
                  <a:pt x="148282" y="422973"/>
                </a:cubicBezTo>
                <a:cubicBezTo>
                  <a:pt x="148282" y="416261"/>
                  <a:pt x="142841" y="410819"/>
                  <a:pt x="136128" y="410819"/>
                </a:cubicBezTo>
                <a:lnTo>
                  <a:pt x="111820" y="410819"/>
                </a:lnTo>
                <a:lnTo>
                  <a:pt x="111820" y="281327"/>
                </a:lnTo>
                <a:cubicBezTo>
                  <a:pt x="154360" y="276465"/>
                  <a:pt x="194469" y="243722"/>
                  <a:pt x="194469" y="194472"/>
                </a:cubicBezTo>
                <a:cubicBezTo>
                  <a:pt x="194433" y="193727"/>
                  <a:pt x="194245" y="192997"/>
                  <a:pt x="193915" y="192328"/>
                </a:cubicBezTo>
                <a:cubicBezTo>
                  <a:pt x="193647" y="187786"/>
                  <a:pt x="192807" y="183296"/>
                  <a:pt x="191416" y="178964"/>
                </a:cubicBezTo>
                <a:lnTo>
                  <a:pt x="153937" y="62384"/>
                </a:lnTo>
                <a:cubicBezTo>
                  <a:pt x="153023" y="59506"/>
                  <a:pt x="152572" y="56502"/>
                  <a:pt x="152600" y="53483"/>
                </a:cubicBezTo>
                <a:lnTo>
                  <a:pt x="258274" y="53483"/>
                </a:lnTo>
                <a:cubicBezTo>
                  <a:pt x="280805" y="52997"/>
                  <a:pt x="281128" y="52285"/>
                  <a:pt x="287785" y="50566"/>
                </a:cubicBezTo>
                <a:close/>
              </a:path>
            </a:pathLst>
          </a:custGeom>
          <a:solidFill>
            <a:srgbClr val="000000"/>
          </a:solidFill>
          <a:ln w="4862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fr-BE"/>
          </a:p>
        </p:txBody>
      </p:sp>
      <p:sp>
        <p:nvSpPr>
          <p:cNvPr id="85" name="ZoneTexte 84">
            <a:extLst>
              <a:ext uri="{FF2B5EF4-FFF2-40B4-BE49-F238E27FC236}">
                <a16:creationId xmlns:a16="http://schemas.microsoft.com/office/drawing/2014/main" id="{8DFC25EE-2BF1-45BB-A052-D5C7F7A1F361}"/>
              </a:ext>
            </a:extLst>
          </p:cNvPr>
          <p:cNvSpPr txBox="1"/>
          <p:nvPr/>
        </p:nvSpPr>
        <p:spPr>
          <a:xfrm>
            <a:off x="401761" y="2761649"/>
            <a:ext cx="232031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Présence de cigognes</a:t>
            </a:r>
            <a:endParaRPr lang="fr-BE" sz="1100" dirty="0"/>
          </a:p>
        </p:txBody>
      </p:sp>
      <p:pic>
        <p:nvPicPr>
          <p:cNvPr id="44" name="Graphique 43" descr="Eau avec un remplissage uni">
            <a:extLst>
              <a:ext uri="{FF2B5EF4-FFF2-40B4-BE49-F238E27FC236}">
                <a16:creationId xmlns:a16="http://schemas.microsoft.com/office/drawing/2014/main" id="{52DA1386-E48E-4926-A513-D82295BC334D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4038382" y="2777673"/>
            <a:ext cx="166691" cy="166691"/>
          </a:xfrm>
          <a:prstGeom prst="rect">
            <a:avLst/>
          </a:prstGeom>
        </p:spPr>
      </p:pic>
      <p:pic>
        <p:nvPicPr>
          <p:cNvPr id="89" name="Graphique 88" descr="Eau avec un remplissage uni">
            <a:extLst>
              <a:ext uri="{FF2B5EF4-FFF2-40B4-BE49-F238E27FC236}">
                <a16:creationId xmlns:a16="http://schemas.microsoft.com/office/drawing/2014/main" id="{C0158537-DCB4-4011-9BFD-2EFBB7590EC7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6585042" y="1050115"/>
            <a:ext cx="166691" cy="166691"/>
          </a:xfrm>
          <a:prstGeom prst="rect">
            <a:avLst/>
          </a:prstGeom>
        </p:spPr>
      </p:pic>
      <p:sp>
        <p:nvSpPr>
          <p:cNvPr id="45" name="Étoile : 4 branches 44">
            <a:extLst>
              <a:ext uri="{FF2B5EF4-FFF2-40B4-BE49-F238E27FC236}">
                <a16:creationId xmlns:a16="http://schemas.microsoft.com/office/drawing/2014/main" id="{D02D0CE6-D655-44E2-9447-4293608CBEB0}"/>
              </a:ext>
            </a:extLst>
          </p:cNvPr>
          <p:cNvSpPr/>
          <p:nvPr/>
        </p:nvSpPr>
        <p:spPr>
          <a:xfrm>
            <a:off x="7355610" y="1317444"/>
            <a:ext cx="152243" cy="156895"/>
          </a:xfrm>
          <a:prstGeom prst="star4">
            <a:avLst>
              <a:gd name="adj" fmla="val 24642"/>
            </a:avLst>
          </a:pr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48" name="Forme libre : forme 47">
            <a:extLst>
              <a:ext uri="{FF2B5EF4-FFF2-40B4-BE49-F238E27FC236}">
                <a16:creationId xmlns:a16="http://schemas.microsoft.com/office/drawing/2014/main" id="{4741D2F8-F281-4C3E-B6DB-E81047D49BB6}"/>
              </a:ext>
            </a:extLst>
          </p:cNvPr>
          <p:cNvSpPr/>
          <p:nvPr/>
        </p:nvSpPr>
        <p:spPr>
          <a:xfrm>
            <a:off x="6550810" y="5507252"/>
            <a:ext cx="383419" cy="468175"/>
          </a:xfrm>
          <a:custGeom>
            <a:avLst/>
            <a:gdLst>
              <a:gd name="connsiteX0" fmla="*/ 128596 w 383419"/>
              <a:gd name="connsiteY0" fmla="*/ 248229 h 468175"/>
              <a:gd name="connsiteX1" fmla="*/ 92878 w 383419"/>
              <a:gd name="connsiteY1" fmla="*/ 288711 h 468175"/>
              <a:gd name="connsiteX2" fmla="*/ 197653 w 383419"/>
              <a:gd name="connsiteY2" fmla="*/ 348242 h 468175"/>
              <a:gd name="connsiteX3" fmla="*/ 80971 w 383419"/>
              <a:gd name="connsiteY3" fmla="*/ 433967 h 468175"/>
              <a:gd name="connsiteX4" fmla="*/ 138121 w 383419"/>
              <a:gd name="connsiteY4" fmla="*/ 462542 h 468175"/>
              <a:gd name="connsiteX5" fmla="*/ 271471 w 383419"/>
              <a:gd name="connsiteY5" fmla="*/ 329192 h 468175"/>
              <a:gd name="connsiteX6" fmla="*/ 364340 w 383419"/>
              <a:gd name="connsiteY6" fmla="*/ 267279 h 468175"/>
              <a:gd name="connsiteX7" fmla="*/ 335765 w 383419"/>
              <a:gd name="connsiteY7" fmla="*/ 231561 h 468175"/>
              <a:gd name="connsiteX8" fmla="*/ 383390 w 383419"/>
              <a:gd name="connsiteY8" fmla="*/ 119642 h 468175"/>
              <a:gd name="connsiteX9" fmla="*/ 342909 w 383419"/>
              <a:gd name="connsiteY9" fmla="*/ 50586 h 468175"/>
              <a:gd name="connsiteX10" fmla="*/ 347671 w 383419"/>
              <a:gd name="connsiteY10" fmla="*/ 579 h 468175"/>
              <a:gd name="connsiteX11" fmla="*/ 242896 w 383419"/>
              <a:gd name="connsiteY11" fmla="*/ 83923 h 468175"/>
              <a:gd name="connsiteX12" fmla="*/ 216703 w 383419"/>
              <a:gd name="connsiteY12" fmla="*/ 119642 h 468175"/>
              <a:gd name="connsiteX13" fmla="*/ 142884 w 383419"/>
              <a:gd name="connsiteY13" fmla="*/ 93448 h 468175"/>
              <a:gd name="connsiteX14" fmla="*/ 9 w 383419"/>
              <a:gd name="connsiteY14" fmla="*/ 143454 h 468175"/>
              <a:gd name="connsiteX15" fmla="*/ 135740 w 383419"/>
              <a:gd name="connsiteY15" fmla="*/ 181554 h 468175"/>
              <a:gd name="connsiteX16" fmla="*/ 128596 w 383419"/>
              <a:gd name="connsiteY16" fmla="*/ 248229 h 468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383419" h="468175">
                <a:moveTo>
                  <a:pt x="128596" y="248229"/>
                </a:moveTo>
                <a:cubicBezTo>
                  <a:pt x="121452" y="266088"/>
                  <a:pt x="81369" y="272042"/>
                  <a:pt x="92878" y="288711"/>
                </a:cubicBezTo>
                <a:cubicBezTo>
                  <a:pt x="104387" y="305380"/>
                  <a:pt x="199638" y="324033"/>
                  <a:pt x="197653" y="348242"/>
                </a:cubicBezTo>
                <a:cubicBezTo>
                  <a:pt x="195669" y="372451"/>
                  <a:pt x="90893" y="414917"/>
                  <a:pt x="80971" y="433967"/>
                </a:cubicBezTo>
                <a:cubicBezTo>
                  <a:pt x="71049" y="453017"/>
                  <a:pt x="106371" y="480004"/>
                  <a:pt x="138121" y="462542"/>
                </a:cubicBezTo>
                <a:cubicBezTo>
                  <a:pt x="169871" y="445080"/>
                  <a:pt x="233768" y="361736"/>
                  <a:pt x="271471" y="329192"/>
                </a:cubicBezTo>
                <a:cubicBezTo>
                  <a:pt x="309174" y="296648"/>
                  <a:pt x="353624" y="283551"/>
                  <a:pt x="364340" y="267279"/>
                </a:cubicBezTo>
                <a:cubicBezTo>
                  <a:pt x="375056" y="251007"/>
                  <a:pt x="332590" y="256167"/>
                  <a:pt x="335765" y="231561"/>
                </a:cubicBezTo>
                <a:cubicBezTo>
                  <a:pt x="338940" y="206955"/>
                  <a:pt x="382199" y="149804"/>
                  <a:pt x="383390" y="119642"/>
                </a:cubicBezTo>
                <a:cubicBezTo>
                  <a:pt x="384581" y="89480"/>
                  <a:pt x="348862" y="70430"/>
                  <a:pt x="342909" y="50586"/>
                </a:cubicBezTo>
                <a:cubicBezTo>
                  <a:pt x="336956" y="30742"/>
                  <a:pt x="364340" y="-4977"/>
                  <a:pt x="347671" y="579"/>
                </a:cubicBezTo>
                <a:cubicBezTo>
                  <a:pt x="331002" y="6135"/>
                  <a:pt x="264724" y="64079"/>
                  <a:pt x="242896" y="83923"/>
                </a:cubicBezTo>
                <a:cubicBezTo>
                  <a:pt x="221068" y="103767"/>
                  <a:pt x="233372" y="118055"/>
                  <a:pt x="216703" y="119642"/>
                </a:cubicBezTo>
                <a:cubicBezTo>
                  <a:pt x="200034" y="121229"/>
                  <a:pt x="179000" y="89479"/>
                  <a:pt x="142884" y="93448"/>
                </a:cubicBezTo>
                <a:cubicBezTo>
                  <a:pt x="106768" y="97417"/>
                  <a:pt x="1200" y="128770"/>
                  <a:pt x="9" y="143454"/>
                </a:cubicBezTo>
                <a:cubicBezTo>
                  <a:pt x="-1182" y="158138"/>
                  <a:pt x="114706" y="165679"/>
                  <a:pt x="135740" y="181554"/>
                </a:cubicBezTo>
                <a:cubicBezTo>
                  <a:pt x="156774" y="197429"/>
                  <a:pt x="135740" y="230370"/>
                  <a:pt x="128596" y="248229"/>
                </a:cubicBezTo>
                <a:close/>
              </a:path>
            </a:pathLst>
          </a:custGeom>
          <a:noFill/>
          <a:ln w="12700">
            <a:solidFill>
              <a:schemeClr val="accent6"/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49" name="Forme libre : forme 48">
            <a:extLst>
              <a:ext uri="{FF2B5EF4-FFF2-40B4-BE49-F238E27FC236}">
                <a16:creationId xmlns:a16="http://schemas.microsoft.com/office/drawing/2014/main" id="{5613588A-4C91-4995-877A-C490A621AF1D}"/>
              </a:ext>
            </a:extLst>
          </p:cNvPr>
          <p:cNvSpPr/>
          <p:nvPr/>
        </p:nvSpPr>
        <p:spPr>
          <a:xfrm>
            <a:off x="7178549" y="5830902"/>
            <a:ext cx="377317" cy="510373"/>
          </a:xfrm>
          <a:custGeom>
            <a:avLst/>
            <a:gdLst>
              <a:gd name="connsiteX0" fmla="*/ 103314 w 377317"/>
              <a:gd name="connsiteY0" fmla="*/ 100792 h 510373"/>
              <a:gd name="connsiteX1" fmla="*/ 234282 w 377317"/>
              <a:gd name="connsiteY1" fmla="*/ 15067 h 510373"/>
              <a:gd name="connsiteX2" fmla="*/ 229520 w 377317"/>
              <a:gd name="connsiteY2" fmla="*/ 65073 h 510373"/>
              <a:gd name="connsiteX3" fmla="*/ 293814 w 377317"/>
              <a:gd name="connsiteY3" fmla="*/ 48404 h 510373"/>
              <a:gd name="connsiteX4" fmla="*/ 296195 w 377317"/>
              <a:gd name="connsiteY4" fmla="*/ 779 h 510373"/>
              <a:gd name="connsiteX5" fmla="*/ 377157 w 377317"/>
              <a:gd name="connsiteY5" fmla="*/ 91267 h 510373"/>
              <a:gd name="connsiteX6" fmla="*/ 272382 w 377317"/>
              <a:gd name="connsiteY6" fmla="*/ 293673 h 510373"/>
              <a:gd name="connsiteX7" fmla="*/ 250951 w 377317"/>
              <a:gd name="connsiteY7" fmla="*/ 360348 h 510373"/>
              <a:gd name="connsiteX8" fmla="*/ 265239 w 377317"/>
              <a:gd name="connsiteY8" fmla="*/ 405592 h 510373"/>
              <a:gd name="connsiteX9" fmla="*/ 212851 w 377317"/>
              <a:gd name="connsiteY9" fmla="*/ 510367 h 510373"/>
              <a:gd name="connsiteX10" fmla="*/ 15207 w 377317"/>
              <a:gd name="connsiteY10" fmla="*/ 410354 h 510373"/>
              <a:gd name="connsiteX11" fmla="*/ 24732 w 377317"/>
              <a:gd name="connsiteY11" fmla="*/ 334154 h 510373"/>
              <a:gd name="connsiteX12" fmla="*/ 115220 w 377317"/>
              <a:gd name="connsiteY12" fmla="*/ 272242 h 510373"/>
              <a:gd name="connsiteX13" fmla="*/ 69976 w 377317"/>
              <a:gd name="connsiteY13" fmla="*/ 207948 h 510373"/>
              <a:gd name="connsiteX14" fmla="*/ 103314 w 377317"/>
              <a:gd name="connsiteY14" fmla="*/ 100792 h 5103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77317" h="510373">
                <a:moveTo>
                  <a:pt x="103314" y="100792"/>
                </a:moveTo>
                <a:cubicBezTo>
                  <a:pt x="130698" y="68645"/>
                  <a:pt x="213248" y="21020"/>
                  <a:pt x="234282" y="15067"/>
                </a:cubicBezTo>
                <a:cubicBezTo>
                  <a:pt x="255316" y="9114"/>
                  <a:pt x="219598" y="59517"/>
                  <a:pt x="229520" y="65073"/>
                </a:cubicBezTo>
                <a:cubicBezTo>
                  <a:pt x="239442" y="70629"/>
                  <a:pt x="282702" y="59120"/>
                  <a:pt x="293814" y="48404"/>
                </a:cubicBezTo>
                <a:cubicBezTo>
                  <a:pt x="304926" y="37688"/>
                  <a:pt x="282305" y="-6365"/>
                  <a:pt x="296195" y="779"/>
                </a:cubicBezTo>
                <a:cubicBezTo>
                  <a:pt x="310086" y="7923"/>
                  <a:pt x="381126" y="42451"/>
                  <a:pt x="377157" y="91267"/>
                </a:cubicBezTo>
                <a:cubicBezTo>
                  <a:pt x="373188" y="140083"/>
                  <a:pt x="293416" y="248826"/>
                  <a:pt x="272382" y="293673"/>
                </a:cubicBezTo>
                <a:cubicBezTo>
                  <a:pt x="251348" y="338520"/>
                  <a:pt x="252141" y="341695"/>
                  <a:pt x="250951" y="360348"/>
                </a:cubicBezTo>
                <a:cubicBezTo>
                  <a:pt x="249761" y="379001"/>
                  <a:pt x="271589" y="380589"/>
                  <a:pt x="265239" y="405592"/>
                </a:cubicBezTo>
                <a:cubicBezTo>
                  <a:pt x="258889" y="430595"/>
                  <a:pt x="254523" y="509573"/>
                  <a:pt x="212851" y="510367"/>
                </a:cubicBezTo>
                <a:cubicBezTo>
                  <a:pt x="171179" y="511161"/>
                  <a:pt x="46560" y="439723"/>
                  <a:pt x="15207" y="410354"/>
                </a:cubicBezTo>
                <a:cubicBezTo>
                  <a:pt x="-16146" y="380985"/>
                  <a:pt x="8063" y="357173"/>
                  <a:pt x="24732" y="334154"/>
                </a:cubicBezTo>
                <a:cubicBezTo>
                  <a:pt x="41401" y="311135"/>
                  <a:pt x="107679" y="293276"/>
                  <a:pt x="115220" y="272242"/>
                </a:cubicBezTo>
                <a:cubicBezTo>
                  <a:pt x="122761" y="251208"/>
                  <a:pt x="71563" y="233745"/>
                  <a:pt x="69976" y="207948"/>
                </a:cubicBezTo>
                <a:cubicBezTo>
                  <a:pt x="68389" y="182151"/>
                  <a:pt x="75930" y="132939"/>
                  <a:pt x="103314" y="100792"/>
                </a:cubicBezTo>
                <a:close/>
              </a:path>
            </a:pathLst>
          </a:custGeom>
          <a:noFill/>
          <a:ln w="12700">
            <a:solidFill>
              <a:schemeClr val="accent6"/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50" name="Forme libre : forme 49">
            <a:extLst>
              <a:ext uri="{FF2B5EF4-FFF2-40B4-BE49-F238E27FC236}">
                <a16:creationId xmlns:a16="http://schemas.microsoft.com/office/drawing/2014/main" id="{2FEDE681-D43B-47BB-91EA-7F9FA0A03CBD}"/>
              </a:ext>
            </a:extLst>
          </p:cNvPr>
          <p:cNvSpPr/>
          <p:nvPr/>
        </p:nvSpPr>
        <p:spPr>
          <a:xfrm>
            <a:off x="5282724" y="6103457"/>
            <a:ext cx="715645" cy="778116"/>
          </a:xfrm>
          <a:custGeom>
            <a:avLst/>
            <a:gdLst>
              <a:gd name="connsiteX0" fmla="*/ 568007 w 715645"/>
              <a:gd name="connsiteY0" fmla="*/ 328299 h 778116"/>
              <a:gd name="connsiteX1" fmla="*/ 682307 w 715645"/>
              <a:gd name="connsiteY1" fmla="*/ 314012 h 778116"/>
              <a:gd name="connsiteX2" fmla="*/ 715645 w 715645"/>
              <a:gd name="connsiteY2" fmla="*/ 380687 h 778116"/>
              <a:gd name="connsiteX3" fmla="*/ 682307 w 715645"/>
              <a:gd name="connsiteY3" fmla="*/ 442599 h 778116"/>
              <a:gd name="connsiteX4" fmla="*/ 544195 w 715645"/>
              <a:gd name="connsiteY4" fmla="*/ 452124 h 778116"/>
              <a:gd name="connsiteX5" fmla="*/ 408464 w 715645"/>
              <a:gd name="connsiteY5" fmla="*/ 654531 h 778116"/>
              <a:gd name="connsiteX6" fmla="*/ 315595 w 715645"/>
              <a:gd name="connsiteY6" fmla="*/ 752162 h 778116"/>
              <a:gd name="connsiteX7" fmla="*/ 1270 w 715645"/>
              <a:gd name="connsiteY7" fmla="*/ 752162 h 778116"/>
              <a:gd name="connsiteX8" fmla="*/ 203676 w 715645"/>
              <a:gd name="connsiteY8" fmla="*/ 456887 h 778116"/>
              <a:gd name="connsiteX9" fmla="*/ 172720 w 715645"/>
              <a:gd name="connsiteY9" fmla="*/ 275912 h 778116"/>
              <a:gd name="connsiteX10" fmla="*/ 220345 w 715645"/>
              <a:gd name="connsiteY10" fmla="*/ 133037 h 778116"/>
              <a:gd name="connsiteX11" fmla="*/ 244157 w 715645"/>
              <a:gd name="connsiteY11" fmla="*/ 106843 h 778116"/>
              <a:gd name="connsiteX12" fmla="*/ 125095 w 715645"/>
              <a:gd name="connsiteY12" fmla="*/ 118749 h 778116"/>
              <a:gd name="connsiteX13" fmla="*/ 220345 w 715645"/>
              <a:gd name="connsiteY13" fmla="*/ 2068 h 778116"/>
              <a:gd name="connsiteX14" fmla="*/ 329882 w 715645"/>
              <a:gd name="connsiteY14" fmla="*/ 52074 h 778116"/>
              <a:gd name="connsiteX15" fmla="*/ 396557 w 715645"/>
              <a:gd name="connsiteY15" fmla="*/ 152087 h 778116"/>
              <a:gd name="connsiteX16" fmla="*/ 453707 w 715645"/>
              <a:gd name="connsiteY16" fmla="*/ 280674 h 778116"/>
              <a:gd name="connsiteX17" fmla="*/ 568007 w 715645"/>
              <a:gd name="connsiteY17" fmla="*/ 328299 h 7781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715645" h="778116">
                <a:moveTo>
                  <a:pt x="568007" y="328299"/>
                </a:moveTo>
                <a:cubicBezTo>
                  <a:pt x="606107" y="333855"/>
                  <a:pt x="657701" y="305281"/>
                  <a:pt x="682307" y="314012"/>
                </a:cubicBezTo>
                <a:cubicBezTo>
                  <a:pt x="706913" y="322743"/>
                  <a:pt x="715645" y="359256"/>
                  <a:pt x="715645" y="380687"/>
                </a:cubicBezTo>
                <a:cubicBezTo>
                  <a:pt x="715645" y="402118"/>
                  <a:pt x="710882" y="430693"/>
                  <a:pt x="682307" y="442599"/>
                </a:cubicBezTo>
                <a:cubicBezTo>
                  <a:pt x="653732" y="454505"/>
                  <a:pt x="589835" y="416802"/>
                  <a:pt x="544195" y="452124"/>
                </a:cubicBezTo>
                <a:cubicBezTo>
                  <a:pt x="498555" y="487446"/>
                  <a:pt x="446564" y="604525"/>
                  <a:pt x="408464" y="654531"/>
                </a:cubicBezTo>
                <a:cubicBezTo>
                  <a:pt x="370364" y="704537"/>
                  <a:pt x="383461" y="735890"/>
                  <a:pt x="315595" y="752162"/>
                </a:cubicBezTo>
                <a:cubicBezTo>
                  <a:pt x="247729" y="768434"/>
                  <a:pt x="19923" y="801374"/>
                  <a:pt x="1270" y="752162"/>
                </a:cubicBezTo>
                <a:cubicBezTo>
                  <a:pt x="-17383" y="702950"/>
                  <a:pt x="175101" y="536262"/>
                  <a:pt x="203676" y="456887"/>
                </a:cubicBezTo>
                <a:cubicBezTo>
                  <a:pt x="232251" y="377512"/>
                  <a:pt x="169942" y="329887"/>
                  <a:pt x="172720" y="275912"/>
                </a:cubicBezTo>
                <a:cubicBezTo>
                  <a:pt x="175498" y="221937"/>
                  <a:pt x="208439" y="161215"/>
                  <a:pt x="220345" y="133037"/>
                </a:cubicBezTo>
                <a:cubicBezTo>
                  <a:pt x="232251" y="104859"/>
                  <a:pt x="260032" y="109224"/>
                  <a:pt x="244157" y="106843"/>
                </a:cubicBezTo>
                <a:cubicBezTo>
                  <a:pt x="228282" y="104462"/>
                  <a:pt x="129064" y="136212"/>
                  <a:pt x="125095" y="118749"/>
                </a:cubicBezTo>
                <a:cubicBezTo>
                  <a:pt x="121126" y="101286"/>
                  <a:pt x="186214" y="13181"/>
                  <a:pt x="220345" y="2068"/>
                </a:cubicBezTo>
                <a:cubicBezTo>
                  <a:pt x="254476" y="-9045"/>
                  <a:pt x="300513" y="27071"/>
                  <a:pt x="329882" y="52074"/>
                </a:cubicBezTo>
                <a:cubicBezTo>
                  <a:pt x="359251" y="77077"/>
                  <a:pt x="375920" y="113987"/>
                  <a:pt x="396557" y="152087"/>
                </a:cubicBezTo>
                <a:cubicBezTo>
                  <a:pt x="417194" y="190187"/>
                  <a:pt x="431879" y="253290"/>
                  <a:pt x="453707" y="280674"/>
                </a:cubicBezTo>
                <a:cubicBezTo>
                  <a:pt x="475535" y="308058"/>
                  <a:pt x="529907" y="322743"/>
                  <a:pt x="568007" y="328299"/>
                </a:cubicBezTo>
                <a:close/>
              </a:path>
            </a:pathLst>
          </a:custGeom>
          <a:noFill/>
          <a:ln w="12700">
            <a:solidFill>
              <a:schemeClr val="accent6"/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51" name="Forme libre : forme 50">
            <a:extLst>
              <a:ext uri="{FF2B5EF4-FFF2-40B4-BE49-F238E27FC236}">
                <a16:creationId xmlns:a16="http://schemas.microsoft.com/office/drawing/2014/main" id="{924A0D9A-03C0-4D0E-8C92-5391C1A0C828}"/>
              </a:ext>
            </a:extLst>
          </p:cNvPr>
          <p:cNvSpPr/>
          <p:nvPr/>
        </p:nvSpPr>
        <p:spPr>
          <a:xfrm>
            <a:off x="5260076" y="3612106"/>
            <a:ext cx="95836" cy="95783"/>
          </a:xfrm>
          <a:custGeom>
            <a:avLst/>
            <a:gdLst>
              <a:gd name="connsiteX0" fmla="*/ 52493 w 95836"/>
              <a:gd name="connsiteY0" fmla="*/ 95500 h 95783"/>
              <a:gd name="connsiteX1" fmla="*/ 105 w 95836"/>
              <a:gd name="connsiteY1" fmla="*/ 40732 h 95783"/>
              <a:gd name="connsiteX2" fmla="*/ 40587 w 95836"/>
              <a:gd name="connsiteY2" fmla="*/ 250 h 95783"/>
              <a:gd name="connsiteX3" fmla="*/ 95355 w 95836"/>
              <a:gd name="connsiteY3" fmla="*/ 59782 h 95783"/>
              <a:gd name="connsiteX4" fmla="*/ 52493 w 95836"/>
              <a:gd name="connsiteY4" fmla="*/ 95500 h 957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5836" h="95783">
                <a:moveTo>
                  <a:pt x="52493" y="95500"/>
                </a:moveTo>
                <a:cubicBezTo>
                  <a:pt x="36618" y="92325"/>
                  <a:pt x="2089" y="56607"/>
                  <a:pt x="105" y="40732"/>
                </a:cubicBezTo>
                <a:cubicBezTo>
                  <a:pt x="-1879" y="24857"/>
                  <a:pt x="24712" y="-2925"/>
                  <a:pt x="40587" y="250"/>
                </a:cubicBezTo>
                <a:cubicBezTo>
                  <a:pt x="56462" y="3425"/>
                  <a:pt x="90593" y="45098"/>
                  <a:pt x="95355" y="59782"/>
                </a:cubicBezTo>
                <a:cubicBezTo>
                  <a:pt x="100117" y="74466"/>
                  <a:pt x="68368" y="98675"/>
                  <a:pt x="52493" y="95500"/>
                </a:cubicBezTo>
                <a:close/>
              </a:path>
            </a:pathLst>
          </a:custGeom>
          <a:solidFill>
            <a:schemeClr val="accent6">
              <a:lumMod val="75000"/>
              <a:alpha val="50000"/>
            </a:schemeClr>
          </a:solidFill>
          <a:ln w="12700">
            <a:solidFill>
              <a:schemeClr val="accent6"/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52" name="Forme libre : forme 51">
            <a:extLst>
              <a:ext uri="{FF2B5EF4-FFF2-40B4-BE49-F238E27FC236}">
                <a16:creationId xmlns:a16="http://schemas.microsoft.com/office/drawing/2014/main" id="{F16A876B-1650-41AA-B51E-530D07F84114}"/>
              </a:ext>
            </a:extLst>
          </p:cNvPr>
          <p:cNvSpPr/>
          <p:nvPr/>
        </p:nvSpPr>
        <p:spPr>
          <a:xfrm>
            <a:off x="3572720" y="3315934"/>
            <a:ext cx="214363" cy="115124"/>
          </a:xfrm>
          <a:custGeom>
            <a:avLst/>
            <a:gdLst>
              <a:gd name="connsiteX0" fmla="*/ 209358 w 214363"/>
              <a:gd name="connsiteY0" fmla="*/ 83286 h 115124"/>
              <a:gd name="connsiteX1" fmla="*/ 145858 w 214363"/>
              <a:gd name="connsiteY1" fmla="*/ 29311 h 115124"/>
              <a:gd name="connsiteX2" fmla="*/ 22033 w 214363"/>
              <a:gd name="connsiteY2" fmla="*/ 3911 h 115124"/>
              <a:gd name="connsiteX3" fmla="*/ 15683 w 214363"/>
              <a:gd name="connsiteY3" fmla="*/ 111861 h 115124"/>
              <a:gd name="connsiteX4" fmla="*/ 209358 w 214363"/>
              <a:gd name="connsiteY4" fmla="*/ 83286 h 1151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4363" h="115124">
                <a:moveTo>
                  <a:pt x="209358" y="83286"/>
                </a:moveTo>
                <a:cubicBezTo>
                  <a:pt x="231054" y="69528"/>
                  <a:pt x="177079" y="42540"/>
                  <a:pt x="145858" y="29311"/>
                </a:cubicBezTo>
                <a:cubicBezTo>
                  <a:pt x="114637" y="16082"/>
                  <a:pt x="43729" y="-9847"/>
                  <a:pt x="22033" y="3911"/>
                </a:cubicBezTo>
                <a:cubicBezTo>
                  <a:pt x="337" y="17669"/>
                  <a:pt x="-11304" y="99161"/>
                  <a:pt x="15683" y="111861"/>
                </a:cubicBezTo>
                <a:cubicBezTo>
                  <a:pt x="42670" y="124561"/>
                  <a:pt x="187662" y="97044"/>
                  <a:pt x="209358" y="83286"/>
                </a:cubicBezTo>
                <a:close/>
              </a:path>
            </a:pathLst>
          </a:custGeom>
          <a:noFill/>
          <a:ln w="12700">
            <a:solidFill>
              <a:schemeClr val="accent6"/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53" name="Forme libre : forme 52">
            <a:extLst>
              <a:ext uri="{FF2B5EF4-FFF2-40B4-BE49-F238E27FC236}">
                <a16:creationId xmlns:a16="http://schemas.microsoft.com/office/drawing/2014/main" id="{7A425CAF-B8BE-4486-AE14-3DE2B2CBAD58}"/>
              </a:ext>
            </a:extLst>
          </p:cNvPr>
          <p:cNvSpPr/>
          <p:nvPr/>
        </p:nvSpPr>
        <p:spPr>
          <a:xfrm>
            <a:off x="3398705" y="3363376"/>
            <a:ext cx="392245" cy="301449"/>
          </a:xfrm>
          <a:custGeom>
            <a:avLst/>
            <a:gdLst>
              <a:gd name="connsiteX0" fmla="*/ 392245 w 392245"/>
              <a:gd name="connsiteY0" fmla="*/ 37049 h 301449"/>
              <a:gd name="connsiteX1" fmla="*/ 243020 w 392245"/>
              <a:gd name="connsiteY1" fmla="*/ 21174 h 301449"/>
              <a:gd name="connsiteX2" fmla="*/ 157295 w 392245"/>
              <a:gd name="connsiteY2" fmla="*/ 21174 h 301449"/>
              <a:gd name="connsiteX3" fmla="*/ 112845 w 392245"/>
              <a:gd name="connsiteY3" fmla="*/ 2124 h 301449"/>
              <a:gd name="connsiteX4" fmla="*/ 42995 w 392245"/>
              <a:gd name="connsiteY4" fmla="*/ 78324 h 301449"/>
              <a:gd name="connsiteX5" fmla="*/ 1720 w 392245"/>
              <a:gd name="connsiteY5" fmla="*/ 195799 h 301449"/>
              <a:gd name="connsiteX6" fmla="*/ 100145 w 392245"/>
              <a:gd name="connsiteY6" fmla="*/ 297399 h 301449"/>
              <a:gd name="connsiteX7" fmla="*/ 319220 w 392245"/>
              <a:gd name="connsiteY7" fmla="*/ 271999 h 301449"/>
              <a:gd name="connsiteX8" fmla="*/ 290645 w 392245"/>
              <a:gd name="connsiteY8" fmla="*/ 186274 h 301449"/>
              <a:gd name="connsiteX9" fmla="*/ 195395 w 392245"/>
              <a:gd name="connsiteY9" fmla="*/ 205324 h 301449"/>
              <a:gd name="connsiteX10" fmla="*/ 150945 w 392245"/>
              <a:gd name="connsiteY10" fmla="*/ 256124 h 301449"/>
              <a:gd name="connsiteX11" fmla="*/ 77920 w 392245"/>
              <a:gd name="connsiteY11" fmla="*/ 186274 h 301449"/>
              <a:gd name="connsiteX12" fmla="*/ 135070 w 392245"/>
              <a:gd name="connsiteY12" fmla="*/ 97374 h 301449"/>
              <a:gd name="connsiteX13" fmla="*/ 303345 w 392245"/>
              <a:gd name="connsiteY13" fmla="*/ 75149 h 301449"/>
              <a:gd name="connsiteX14" fmla="*/ 392245 w 392245"/>
              <a:gd name="connsiteY14" fmla="*/ 37049 h 3014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92245" h="301449">
                <a:moveTo>
                  <a:pt x="392245" y="37049"/>
                </a:moveTo>
                <a:cubicBezTo>
                  <a:pt x="337211" y="30434"/>
                  <a:pt x="282178" y="23820"/>
                  <a:pt x="243020" y="21174"/>
                </a:cubicBezTo>
                <a:cubicBezTo>
                  <a:pt x="203862" y="18528"/>
                  <a:pt x="178991" y="24349"/>
                  <a:pt x="157295" y="21174"/>
                </a:cubicBezTo>
                <a:cubicBezTo>
                  <a:pt x="135599" y="17999"/>
                  <a:pt x="131895" y="-7401"/>
                  <a:pt x="112845" y="2124"/>
                </a:cubicBezTo>
                <a:cubicBezTo>
                  <a:pt x="93795" y="11649"/>
                  <a:pt x="61516" y="46045"/>
                  <a:pt x="42995" y="78324"/>
                </a:cubicBezTo>
                <a:cubicBezTo>
                  <a:pt x="24474" y="110603"/>
                  <a:pt x="-7805" y="159287"/>
                  <a:pt x="1720" y="195799"/>
                </a:cubicBezTo>
                <a:cubicBezTo>
                  <a:pt x="11245" y="232311"/>
                  <a:pt x="47228" y="284699"/>
                  <a:pt x="100145" y="297399"/>
                </a:cubicBezTo>
                <a:cubicBezTo>
                  <a:pt x="153062" y="310099"/>
                  <a:pt x="287470" y="290520"/>
                  <a:pt x="319220" y="271999"/>
                </a:cubicBezTo>
                <a:cubicBezTo>
                  <a:pt x="350970" y="253478"/>
                  <a:pt x="311282" y="197386"/>
                  <a:pt x="290645" y="186274"/>
                </a:cubicBezTo>
                <a:cubicBezTo>
                  <a:pt x="270008" y="175162"/>
                  <a:pt x="218678" y="193682"/>
                  <a:pt x="195395" y="205324"/>
                </a:cubicBezTo>
                <a:cubicBezTo>
                  <a:pt x="172112" y="216966"/>
                  <a:pt x="170524" y="259299"/>
                  <a:pt x="150945" y="256124"/>
                </a:cubicBezTo>
                <a:cubicBezTo>
                  <a:pt x="131366" y="252949"/>
                  <a:pt x="80566" y="212732"/>
                  <a:pt x="77920" y="186274"/>
                </a:cubicBezTo>
                <a:cubicBezTo>
                  <a:pt x="75274" y="159816"/>
                  <a:pt x="97499" y="115895"/>
                  <a:pt x="135070" y="97374"/>
                </a:cubicBezTo>
                <a:cubicBezTo>
                  <a:pt x="172641" y="78853"/>
                  <a:pt x="260482" y="80970"/>
                  <a:pt x="303345" y="75149"/>
                </a:cubicBezTo>
                <a:lnTo>
                  <a:pt x="392245" y="37049"/>
                </a:lnTo>
                <a:close/>
              </a:path>
            </a:pathLst>
          </a:custGeom>
          <a:noFill/>
          <a:ln w="12700">
            <a:solidFill>
              <a:schemeClr val="accent6"/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54" name="Forme libre : forme 53">
            <a:extLst>
              <a:ext uri="{FF2B5EF4-FFF2-40B4-BE49-F238E27FC236}">
                <a16:creationId xmlns:a16="http://schemas.microsoft.com/office/drawing/2014/main" id="{E9887BDE-A82A-4616-BB54-7C7E3BA3AB4F}"/>
              </a:ext>
            </a:extLst>
          </p:cNvPr>
          <p:cNvSpPr/>
          <p:nvPr/>
        </p:nvSpPr>
        <p:spPr>
          <a:xfrm>
            <a:off x="3037972" y="2285817"/>
            <a:ext cx="1113766" cy="374912"/>
          </a:xfrm>
          <a:custGeom>
            <a:avLst/>
            <a:gdLst>
              <a:gd name="connsiteX0" fmla="*/ 35428 w 1036154"/>
              <a:gd name="connsiteY0" fmla="*/ 6533 h 374912"/>
              <a:gd name="connsiteX1" fmla="*/ 159253 w 1036154"/>
              <a:gd name="connsiteY1" fmla="*/ 57333 h 374912"/>
              <a:gd name="connsiteX2" fmla="*/ 270378 w 1036154"/>
              <a:gd name="connsiteY2" fmla="*/ 41458 h 374912"/>
              <a:gd name="connsiteX3" fmla="*/ 387853 w 1036154"/>
              <a:gd name="connsiteY3" fmla="*/ 89083 h 374912"/>
              <a:gd name="connsiteX4" fmla="*/ 565653 w 1036154"/>
              <a:gd name="connsiteY4" fmla="*/ 82733 h 374912"/>
              <a:gd name="connsiteX5" fmla="*/ 619628 w 1036154"/>
              <a:gd name="connsiteY5" fmla="*/ 73208 h 374912"/>
              <a:gd name="connsiteX6" fmla="*/ 670428 w 1036154"/>
              <a:gd name="connsiteY6" fmla="*/ 130358 h 374912"/>
              <a:gd name="connsiteX7" fmla="*/ 800603 w 1036154"/>
              <a:gd name="connsiteY7" fmla="*/ 12883 h 374912"/>
              <a:gd name="connsiteX8" fmla="*/ 851403 w 1036154"/>
              <a:gd name="connsiteY8" fmla="*/ 108133 h 374912"/>
              <a:gd name="connsiteX9" fmla="*/ 1035553 w 1036154"/>
              <a:gd name="connsiteY9" fmla="*/ 183 h 374912"/>
              <a:gd name="connsiteX10" fmla="*/ 911728 w 1036154"/>
              <a:gd name="connsiteY10" fmla="*/ 139883 h 374912"/>
              <a:gd name="connsiteX11" fmla="*/ 946653 w 1036154"/>
              <a:gd name="connsiteY11" fmla="*/ 203383 h 374912"/>
              <a:gd name="connsiteX12" fmla="*/ 1013328 w 1036154"/>
              <a:gd name="connsiteY12" fmla="*/ 260533 h 374912"/>
              <a:gd name="connsiteX13" fmla="*/ 965703 w 1036154"/>
              <a:gd name="connsiteY13" fmla="*/ 308158 h 374912"/>
              <a:gd name="connsiteX14" fmla="*/ 845053 w 1036154"/>
              <a:gd name="connsiteY14" fmla="*/ 209733 h 374912"/>
              <a:gd name="connsiteX15" fmla="*/ 838703 w 1036154"/>
              <a:gd name="connsiteY15" fmla="*/ 330383 h 374912"/>
              <a:gd name="connsiteX16" fmla="*/ 772028 w 1036154"/>
              <a:gd name="connsiteY16" fmla="*/ 254183 h 374912"/>
              <a:gd name="connsiteX17" fmla="*/ 727578 w 1036154"/>
              <a:gd name="connsiteY17" fmla="*/ 292283 h 374912"/>
              <a:gd name="connsiteX18" fmla="*/ 695828 w 1036154"/>
              <a:gd name="connsiteY18" fmla="*/ 260533 h 374912"/>
              <a:gd name="connsiteX19" fmla="*/ 657728 w 1036154"/>
              <a:gd name="connsiteY19" fmla="*/ 365308 h 374912"/>
              <a:gd name="connsiteX20" fmla="*/ 616453 w 1036154"/>
              <a:gd name="connsiteY20" fmla="*/ 355783 h 374912"/>
              <a:gd name="connsiteX21" fmla="*/ 600578 w 1036154"/>
              <a:gd name="connsiteY21" fmla="*/ 238308 h 374912"/>
              <a:gd name="connsiteX22" fmla="*/ 406903 w 1036154"/>
              <a:gd name="connsiteY22" fmla="*/ 222433 h 374912"/>
              <a:gd name="connsiteX23" fmla="*/ 273553 w 1036154"/>
              <a:gd name="connsiteY23" fmla="*/ 177983 h 374912"/>
              <a:gd name="connsiteX24" fmla="*/ 92578 w 1036154"/>
              <a:gd name="connsiteY24" fmla="*/ 155758 h 374912"/>
              <a:gd name="connsiteX25" fmla="*/ 3678 w 1036154"/>
              <a:gd name="connsiteY25" fmla="*/ 124008 h 374912"/>
              <a:gd name="connsiteX26" fmla="*/ 35428 w 1036154"/>
              <a:gd name="connsiteY26" fmla="*/ 6533 h 374912"/>
              <a:gd name="connsiteX0" fmla="*/ 35428 w 1036154"/>
              <a:gd name="connsiteY0" fmla="*/ 6533 h 374912"/>
              <a:gd name="connsiteX1" fmla="*/ 159253 w 1036154"/>
              <a:gd name="connsiteY1" fmla="*/ 57333 h 374912"/>
              <a:gd name="connsiteX2" fmla="*/ 270378 w 1036154"/>
              <a:gd name="connsiteY2" fmla="*/ 41458 h 374912"/>
              <a:gd name="connsiteX3" fmla="*/ 387853 w 1036154"/>
              <a:gd name="connsiteY3" fmla="*/ 89083 h 374912"/>
              <a:gd name="connsiteX4" fmla="*/ 565653 w 1036154"/>
              <a:gd name="connsiteY4" fmla="*/ 82733 h 374912"/>
              <a:gd name="connsiteX5" fmla="*/ 619628 w 1036154"/>
              <a:gd name="connsiteY5" fmla="*/ 73208 h 374912"/>
              <a:gd name="connsiteX6" fmla="*/ 670428 w 1036154"/>
              <a:gd name="connsiteY6" fmla="*/ 130358 h 374912"/>
              <a:gd name="connsiteX7" fmla="*/ 800603 w 1036154"/>
              <a:gd name="connsiteY7" fmla="*/ 12883 h 374912"/>
              <a:gd name="connsiteX8" fmla="*/ 851403 w 1036154"/>
              <a:gd name="connsiteY8" fmla="*/ 108133 h 374912"/>
              <a:gd name="connsiteX9" fmla="*/ 1035553 w 1036154"/>
              <a:gd name="connsiteY9" fmla="*/ 183 h 374912"/>
              <a:gd name="connsiteX10" fmla="*/ 911728 w 1036154"/>
              <a:gd name="connsiteY10" fmla="*/ 139883 h 374912"/>
              <a:gd name="connsiteX11" fmla="*/ 946653 w 1036154"/>
              <a:gd name="connsiteY11" fmla="*/ 203383 h 374912"/>
              <a:gd name="connsiteX12" fmla="*/ 984753 w 1036154"/>
              <a:gd name="connsiteY12" fmla="*/ 225608 h 374912"/>
              <a:gd name="connsiteX13" fmla="*/ 1013328 w 1036154"/>
              <a:gd name="connsiteY13" fmla="*/ 260533 h 374912"/>
              <a:gd name="connsiteX14" fmla="*/ 965703 w 1036154"/>
              <a:gd name="connsiteY14" fmla="*/ 308158 h 374912"/>
              <a:gd name="connsiteX15" fmla="*/ 845053 w 1036154"/>
              <a:gd name="connsiteY15" fmla="*/ 209733 h 374912"/>
              <a:gd name="connsiteX16" fmla="*/ 838703 w 1036154"/>
              <a:gd name="connsiteY16" fmla="*/ 330383 h 374912"/>
              <a:gd name="connsiteX17" fmla="*/ 772028 w 1036154"/>
              <a:gd name="connsiteY17" fmla="*/ 254183 h 374912"/>
              <a:gd name="connsiteX18" fmla="*/ 727578 w 1036154"/>
              <a:gd name="connsiteY18" fmla="*/ 292283 h 374912"/>
              <a:gd name="connsiteX19" fmla="*/ 695828 w 1036154"/>
              <a:gd name="connsiteY19" fmla="*/ 260533 h 374912"/>
              <a:gd name="connsiteX20" fmla="*/ 657728 w 1036154"/>
              <a:gd name="connsiteY20" fmla="*/ 365308 h 374912"/>
              <a:gd name="connsiteX21" fmla="*/ 616453 w 1036154"/>
              <a:gd name="connsiteY21" fmla="*/ 355783 h 374912"/>
              <a:gd name="connsiteX22" fmla="*/ 600578 w 1036154"/>
              <a:gd name="connsiteY22" fmla="*/ 238308 h 374912"/>
              <a:gd name="connsiteX23" fmla="*/ 406903 w 1036154"/>
              <a:gd name="connsiteY23" fmla="*/ 222433 h 374912"/>
              <a:gd name="connsiteX24" fmla="*/ 273553 w 1036154"/>
              <a:gd name="connsiteY24" fmla="*/ 177983 h 374912"/>
              <a:gd name="connsiteX25" fmla="*/ 92578 w 1036154"/>
              <a:gd name="connsiteY25" fmla="*/ 155758 h 374912"/>
              <a:gd name="connsiteX26" fmla="*/ 3678 w 1036154"/>
              <a:gd name="connsiteY26" fmla="*/ 124008 h 374912"/>
              <a:gd name="connsiteX27" fmla="*/ 35428 w 1036154"/>
              <a:gd name="connsiteY27" fmla="*/ 6533 h 374912"/>
              <a:gd name="connsiteX0" fmla="*/ 35428 w 1112747"/>
              <a:gd name="connsiteY0" fmla="*/ 6533 h 374912"/>
              <a:gd name="connsiteX1" fmla="*/ 159253 w 1112747"/>
              <a:gd name="connsiteY1" fmla="*/ 57333 h 374912"/>
              <a:gd name="connsiteX2" fmla="*/ 270378 w 1112747"/>
              <a:gd name="connsiteY2" fmla="*/ 41458 h 374912"/>
              <a:gd name="connsiteX3" fmla="*/ 387853 w 1112747"/>
              <a:gd name="connsiteY3" fmla="*/ 89083 h 374912"/>
              <a:gd name="connsiteX4" fmla="*/ 565653 w 1112747"/>
              <a:gd name="connsiteY4" fmla="*/ 82733 h 374912"/>
              <a:gd name="connsiteX5" fmla="*/ 619628 w 1112747"/>
              <a:gd name="connsiteY5" fmla="*/ 73208 h 374912"/>
              <a:gd name="connsiteX6" fmla="*/ 670428 w 1112747"/>
              <a:gd name="connsiteY6" fmla="*/ 130358 h 374912"/>
              <a:gd name="connsiteX7" fmla="*/ 800603 w 1112747"/>
              <a:gd name="connsiteY7" fmla="*/ 12883 h 374912"/>
              <a:gd name="connsiteX8" fmla="*/ 851403 w 1112747"/>
              <a:gd name="connsiteY8" fmla="*/ 108133 h 374912"/>
              <a:gd name="connsiteX9" fmla="*/ 1035553 w 1112747"/>
              <a:gd name="connsiteY9" fmla="*/ 183 h 374912"/>
              <a:gd name="connsiteX10" fmla="*/ 911728 w 1112747"/>
              <a:gd name="connsiteY10" fmla="*/ 139883 h 374912"/>
              <a:gd name="connsiteX11" fmla="*/ 946653 w 1112747"/>
              <a:gd name="connsiteY11" fmla="*/ 203383 h 374912"/>
              <a:gd name="connsiteX12" fmla="*/ 1111753 w 1112747"/>
              <a:gd name="connsiteY12" fmla="*/ 251008 h 374912"/>
              <a:gd name="connsiteX13" fmla="*/ 1013328 w 1112747"/>
              <a:gd name="connsiteY13" fmla="*/ 260533 h 374912"/>
              <a:gd name="connsiteX14" fmla="*/ 965703 w 1112747"/>
              <a:gd name="connsiteY14" fmla="*/ 308158 h 374912"/>
              <a:gd name="connsiteX15" fmla="*/ 845053 w 1112747"/>
              <a:gd name="connsiteY15" fmla="*/ 209733 h 374912"/>
              <a:gd name="connsiteX16" fmla="*/ 838703 w 1112747"/>
              <a:gd name="connsiteY16" fmla="*/ 330383 h 374912"/>
              <a:gd name="connsiteX17" fmla="*/ 772028 w 1112747"/>
              <a:gd name="connsiteY17" fmla="*/ 254183 h 374912"/>
              <a:gd name="connsiteX18" fmla="*/ 727578 w 1112747"/>
              <a:gd name="connsiteY18" fmla="*/ 292283 h 374912"/>
              <a:gd name="connsiteX19" fmla="*/ 695828 w 1112747"/>
              <a:gd name="connsiteY19" fmla="*/ 260533 h 374912"/>
              <a:gd name="connsiteX20" fmla="*/ 657728 w 1112747"/>
              <a:gd name="connsiteY20" fmla="*/ 365308 h 374912"/>
              <a:gd name="connsiteX21" fmla="*/ 616453 w 1112747"/>
              <a:gd name="connsiteY21" fmla="*/ 355783 h 374912"/>
              <a:gd name="connsiteX22" fmla="*/ 600578 w 1112747"/>
              <a:gd name="connsiteY22" fmla="*/ 238308 h 374912"/>
              <a:gd name="connsiteX23" fmla="*/ 406903 w 1112747"/>
              <a:gd name="connsiteY23" fmla="*/ 222433 h 374912"/>
              <a:gd name="connsiteX24" fmla="*/ 273553 w 1112747"/>
              <a:gd name="connsiteY24" fmla="*/ 177983 h 374912"/>
              <a:gd name="connsiteX25" fmla="*/ 92578 w 1112747"/>
              <a:gd name="connsiteY25" fmla="*/ 155758 h 374912"/>
              <a:gd name="connsiteX26" fmla="*/ 3678 w 1112747"/>
              <a:gd name="connsiteY26" fmla="*/ 124008 h 374912"/>
              <a:gd name="connsiteX27" fmla="*/ 35428 w 1112747"/>
              <a:gd name="connsiteY27" fmla="*/ 6533 h 374912"/>
              <a:gd name="connsiteX0" fmla="*/ 35428 w 1112185"/>
              <a:gd name="connsiteY0" fmla="*/ 6533 h 374912"/>
              <a:gd name="connsiteX1" fmla="*/ 159253 w 1112185"/>
              <a:gd name="connsiteY1" fmla="*/ 57333 h 374912"/>
              <a:gd name="connsiteX2" fmla="*/ 270378 w 1112185"/>
              <a:gd name="connsiteY2" fmla="*/ 41458 h 374912"/>
              <a:gd name="connsiteX3" fmla="*/ 387853 w 1112185"/>
              <a:gd name="connsiteY3" fmla="*/ 89083 h 374912"/>
              <a:gd name="connsiteX4" fmla="*/ 565653 w 1112185"/>
              <a:gd name="connsiteY4" fmla="*/ 82733 h 374912"/>
              <a:gd name="connsiteX5" fmla="*/ 619628 w 1112185"/>
              <a:gd name="connsiteY5" fmla="*/ 73208 h 374912"/>
              <a:gd name="connsiteX6" fmla="*/ 670428 w 1112185"/>
              <a:gd name="connsiteY6" fmla="*/ 130358 h 374912"/>
              <a:gd name="connsiteX7" fmla="*/ 800603 w 1112185"/>
              <a:gd name="connsiteY7" fmla="*/ 12883 h 374912"/>
              <a:gd name="connsiteX8" fmla="*/ 851403 w 1112185"/>
              <a:gd name="connsiteY8" fmla="*/ 108133 h 374912"/>
              <a:gd name="connsiteX9" fmla="*/ 1035553 w 1112185"/>
              <a:gd name="connsiteY9" fmla="*/ 183 h 374912"/>
              <a:gd name="connsiteX10" fmla="*/ 911728 w 1112185"/>
              <a:gd name="connsiteY10" fmla="*/ 139883 h 374912"/>
              <a:gd name="connsiteX11" fmla="*/ 946653 w 1112185"/>
              <a:gd name="connsiteY11" fmla="*/ 203383 h 374912"/>
              <a:gd name="connsiteX12" fmla="*/ 1045078 w 1112185"/>
              <a:gd name="connsiteY12" fmla="*/ 228783 h 374912"/>
              <a:gd name="connsiteX13" fmla="*/ 1111753 w 1112185"/>
              <a:gd name="connsiteY13" fmla="*/ 251008 h 374912"/>
              <a:gd name="connsiteX14" fmla="*/ 1013328 w 1112185"/>
              <a:gd name="connsiteY14" fmla="*/ 260533 h 374912"/>
              <a:gd name="connsiteX15" fmla="*/ 965703 w 1112185"/>
              <a:gd name="connsiteY15" fmla="*/ 308158 h 374912"/>
              <a:gd name="connsiteX16" fmla="*/ 845053 w 1112185"/>
              <a:gd name="connsiteY16" fmla="*/ 209733 h 374912"/>
              <a:gd name="connsiteX17" fmla="*/ 838703 w 1112185"/>
              <a:gd name="connsiteY17" fmla="*/ 330383 h 374912"/>
              <a:gd name="connsiteX18" fmla="*/ 772028 w 1112185"/>
              <a:gd name="connsiteY18" fmla="*/ 254183 h 374912"/>
              <a:gd name="connsiteX19" fmla="*/ 727578 w 1112185"/>
              <a:gd name="connsiteY19" fmla="*/ 292283 h 374912"/>
              <a:gd name="connsiteX20" fmla="*/ 695828 w 1112185"/>
              <a:gd name="connsiteY20" fmla="*/ 260533 h 374912"/>
              <a:gd name="connsiteX21" fmla="*/ 657728 w 1112185"/>
              <a:gd name="connsiteY21" fmla="*/ 365308 h 374912"/>
              <a:gd name="connsiteX22" fmla="*/ 616453 w 1112185"/>
              <a:gd name="connsiteY22" fmla="*/ 355783 h 374912"/>
              <a:gd name="connsiteX23" fmla="*/ 600578 w 1112185"/>
              <a:gd name="connsiteY23" fmla="*/ 238308 h 374912"/>
              <a:gd name="connsiteX24" fmla="*/ 406903 w 1112185"/>
              <a:gd name="connsiteY24" fmla="*/ 222433 h 374912"/>
              <a:gd name="connsiteX25" fmla="*/ 273553 w 1112185"/>
              <a:gd name="connsiteY25" fmla="*/ 177983 h 374912"/>
              <a:gd name="connsiteX26" fmla="*/ 92578 w 1112185"/>
              <a:gd name="connsiteY26" fmla="*/ 155758 h 374912"/>
              <a:gd name="connsiteX27" fmla="*/ 3678 w 1112185"/>
              <a:gd name="connsiteY27" fmla="*/ 124008 h 374912"/>
              <a:gd name="connsiteX28" fmla="*/ 35428 w 1112185"/>
              <a:gd name="connsiteY28" fmla="*/ 6533 h 374912"/>
              <a:gd name="connsiteX0" fmla="*/ 35428 w 1119321"/>
              <a:gd name="connsiteY0" fmla="*/ 6533 h 374912"/>
              <a:gd name="connsiteX1" fmla="*/ 159253 w 1119321"/>
              <a:gd name="connsiteY1" fmla="*/ 57333 h 374912"/>
              <a:gd name="connsiteX2" fmla="*/ 270378 w 1119321"/>
              <a:gd name="connsiteY2" fmla="*/ 41458 h 374912"/>
              <a:gd name="connsiteX3" fmla="*/ 387853 w 1119321"/>
              <a:gd name="connsiteY3" fmla="*/ 89083 h 374912"/>
              <a:gd name="connsiteX4" fmla="*/ 565653 w 1119321"/>
              <a:gd name="connsiteY4" fmla="*/ 82733 h 374912"/>
              <a:gd name="connsiteX5" fmla="*/ 619628 w 1119321"/>
              <a:gd name="connsiteY5" fmla="*/ 73208 h 374912"/>
              <a:gd name="connsiteX6" fmla="*/ 670428 w 1119321"/>
              <a:gd name="connsiteY6" fmla="*/ 130358 h 374912"/>
              <a:gd name="connsiteX7" fmla="*/ 800603 w 1119321"/>
              <a:gd name="connsiteY7" fmla="*/ 12883 h 374912"/>
              <a:gd name="connsiteX8" fmla="*/ 851403 w 1119321"/>
              <a:gd name="connsiteY8" fmla="*/ 108133 h 374912"/>
              <a:gd name="connsiteX9" fmla="*/ 1035553 w 1119321"/>
              <a:gd name="connsiteY9" fmla="*/ 183 h 374912"/>
              <a:gd name="connsiteX10" fmla="*/ 911728 w 1119321"/>
              <a:gd name="connsiteY10" fmla="*/ 139883 h 374912"/>
              <a:gd name="connsiteX11" fmla="*/ 946653 w 1119321"/>
              <a:gd name="connsiteY11" fmla="*/ 203383 h 374912"/>
              <a:gd name="connsiteX12" fmla="*/ 1102228 w 1119321"/>
              <a:gd name="connsiteY12" fmla="*/ 136708 h 374912"/>
              <a:gd name="connsiteX13" fmla="*/ 1111753 w 1119321"/>
              <a:gd name="connsiteY13" fmla="*/ 251008 h 374912"/>
              <a:gd name="connsiteX14" fmla="*/ 1013328 w 1119321"/>
              <a:gd name="connsiteY14" fmla="*/ 260533 h 374912"/>
              <a:gd name="connsiteX15" fmla="*/ 965703 w 1119321"/>
              <a:gd name="connsiteY15" fmla="*/ 308158 h 374912"/>
              <a:gd name="connsiteX16" fmla="*/ 845053 w 1119321"/>
              <a:gd name="connsiteY16" fmla="*/ 209733 h 374912"/>
              <a:gd name="connsiteX17" fmla="*/ 838703 w 1119321"/>
              <a:gd name="connsiteY17" fmla="*/ 330383 h 374912"/>
              <a:gd name="connsiteX18" fmla="*/ 772028 w 1119321"/>
              <a:gd name="connsiteY18" fmla="*/ 254183 h 374912"/>
              <a:gd name="connsiteX19" fmla="*/ 727578 w 1119321"/>
              <a:gd name="connsiteY19" fmla="*/ 292283 h 374912"/>
              <a:gd name="connsiteX20" fmla="*/ 695828 w 1119321"/>
              <a:gd name="connsiteY20" fmla="*/ 260533 h 374912"/>
              <a:gd name="connsiteX21" fmla="*/ 657728 w 1119321"/>
              <a:gd name="connsiteY21" fmla="*/ 365308 h 374912"/>
              <a:gd name="connsiteX22" fmla="*/ 616453 w 1119321"/>
              <a:gd name="connsiteY22" fmla="*/ 355783 h 374912"/>
              <a:gd name="connsiteX23" fmla="*/ 600578 w 1119321"/>
              <a:gd name="connsiteY23" fmla="*/ 238308 h 374912"/>
              <a:gd name="connsiteX24" fmla="*/ 406903 w 1119321"/>
              <a:gd name="connsiteY24" fmla="*/ 222433 h 374912"/>
              <a:gd name="connsiteX25" fmla="*/ 273553 w 1119321"/>
              <a:gd name="connsiteY25" fmla="*/ 177983 h 374912"/>
              <a:gd name="connsiteX26" fmla="*/ 92578 w 1119321"/>
              <a:gd name="connsiteY26" fmla="*/ 155758 h 374912"/>
              <a:gd name="connsiteX27" fmla="*/ 3678 w 1119321"/>
              <a:gd name="connsiteY27" fmla="*/ 124008 h 374912"/>
              <a:gd name="connsiteX28" fmla="*/ 35428 w 1119321"/>
              <a:gd name="connsiteY28" fmla="*/ 6533 h 374912"/>
              <a:gd name="connsiteX0" fmla="*/ 35428 w 1113766"/>
              <a:gd name="connsiteY0" fmla="*/ 6533 h 374912"/>
              <a:gd name="connsiteX1" fmla="*/ 159253 w 1113766"/>
              <a:gd name="connsiteY1" fmla="*/ 57333 h 374912"/>
              <a:gd name="connsiteX2" fmla="*/ 270378 w 1113766"/>
              <a:gd name="connsiteY2" fmla="*/ 41458 h 374912"/>
              <a:gd name="connsiteX3" fmla="*/ 387853 w 1113766"/>
              <a:gd name="connsiteY3" fmla="*/ 89083 h 374912"/>
              <a:gd name="connsiteX4" fmla="*/ 565653 w 1113766"/>
              <a:gd name="connsiteY4" fmla="*/ 82733 h 374912"/>
              <a:gd name="connsiteX5" fmla="*/ 619628 w 1113766"/>
              <a:gd name="connsiteY5" fmla="*/ 73208 h 374912"/>
              <a:gd name="connsiteX6" fmla="*/ 670428 w 1113766"/>
              <a:gd name="connsiteY6" fmla="*/ 130358 h 374912"/>
              <a:gd name="connsiteX7" fmla="*/ 800603 w 1113766"/>
              <a:gd name="connsiteY7" fmla="*/ 12883 h 374912"/>
              <a:gd name="connsiteX8" fmla="*/ 851403 w 1113766"/>
              <a:gd name="connsiteY8" fmla="*/ 108133 h 374912"/>
              <a:gd name="connsiteX9" fmla="*/ 1035553 w 1113766"/>
              <a:gd name="connsiteY9" fmla="*/ 183 h 374912"/>
              <a:gd name="connsiteX10" fmla="*/ 911728 w 1113766"/>
              <a:gd name="connsiteY10" fmla="*/ 139883 h 374912"/>
              <a:gd name="connsiteX11" fmla="*/ 946653 w 1113766"/>
              <a:gd name="connsiteY11" fmla="*/ 203383 h 374912"/>
              <a:gd name="connsiteX12" fmla="*/ 1064128 w 1113766"/>
              <a:gd name="connsiteY12" fmla="*/ 216083 h 374912"/>
              <a:gd name="connsiteX13" fmla="*/ 1102228 w 1113766"/>
              <a:gd name="connsiteY13" fmla="*/ 136708 h 374912"/>
              <a:gd name="connsiteX14" fmla="*/ 1111753 w 1113766"/>
              <a:gd name="connsiteY14" fmla="*/ 251008 h 374912"/>
              <a:gd name="connsiteX15" fmla="*/ 1013328 w 1113766"/>
              <a:gd name="connsiteY15" fmla="*/ 260533 h 374912"/>
              <a:gd name="connsiteX16" fmla="*/ 965703 w 1113766"/>
              <a:gd name="connsiteY16" fmla="*/ 308158 h 374912"/>
              <a:gd name="connsiteX17" fmla="*/ 845053 w 1113766"/>
              <a:gd name="connsiteY17" fmla="*/ 209733 h 374912"/>
              <a:gd name="connsiteX18" fmla="*/ 838703 w 1113766"/>
              <a:gd name="connsiteY18" fmla="*/ 330383 h 374912"/>
              <a:gd name="connsiteX19" fmla="*/ 772028 w 1113766"/>
              <a:gd name="connsiteY19" fmla="*/ 254183 h 374912"/>
              <a:gd name="connsiteX20" fmla="*/ 727578 w 1113766"/>
              <a:gd name="connsiteY20" fmla="*/ 292283 h 374912"/>
              <a:gd name="connsiteX21" fmla="*/ 695828 w 1113766"/>
              <a:gd name="connsiteY21" fmla="*/ 260533 h 374912"/>
              <a:gd name="connsiteX22" fmla="*/ 657728 w 1113766"/>
              <a:gd name="connsiteY22" fmla="*/ 365308 h 374912"/>
              <a:gd name="connsiteX23" fmla="*/ 616453 w 1113766"/>
              <a:gd name="connsiteY23" fmla="*/ 355783 h 374912"/>
              <a:gd name="connsiteX24" fmla="*/ 600578 w 1113766"/>
              <a:gd name="connsiteY24" fmla="*/ 238308 h 374912"/>
              <a:gd name="connsiteX25" fmla="*/ 406903 w 1113766"/>
              <a:gd name="connsiteY25" fmla="*/ 222433 h 374912"/>
              <a:gd name="connsiteX26" fmla="*/ 273553 w 1113766"/>
              <a:gd name="connsiteY26" fmla="*/ 177983 h 374912"/>
              <a:gd name="connsiteX27" fmla="*/ 92578 w 1113766"/>
              <a:gd name="connsiteY27" fmla="*/ 155758 h 374912"/>
              <a:gd name="connsiteX28" fmla="*/ 3678 w 1113766"/>
              <a:gd name="connsiteY28" fmla="*/ 124008 h 374912"/>
              <a:gd name="connsiteX29" fmla="*/ 35428 w 1113766"/>
              <a:gd name="connsiteY29" fmla="*/ 6533 h 374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1113766" h="374912">
                <a:moveTo>
                  <a:pt x="35428" y="6533"/>
                </a:moveTo>
                <a:cubicBezTo>
                  <a:pt x="61357" y="-4580"/>
                  <a:pt x="120095" y="51512"/>
                  <a:pt x="159253" y="57333"/>
                </a:cubicBezTo>
                <a:cubicBezTo>
                  <a:pt x="198411" y="63154"/>
                  <a:pt x="232278" y="36166"/>
                  <a:pt x="270378" y="41458"/>
                </a:cubicBezTo>
                <a:cubicBezTo>
                  <a:pt x="308478" y="46750"/>
                  <a:pt x="338641" y="82204"/>
                  <a:pt x="387853" y="89083"/>
                </a:cubicBezTo>
                <a:cubicBezTo>
                  <a:pt x="437065" y="95962"/>
                  <a:pt x="527024" y="85379"/>
                  <a:pt x="565653" y="82733"/>
                </a:cubicBezTo>
                <a:cubicBezTo>
                  <a:pt x="604282" y="80087"/>
                  <a:pt x="602166" y="65271"/>
                  <a:pt x="619628" y="73208"/>
                </a:cubicBezTo>
                <a:cubicBezTo>
                  <a:pt x="637090" y="81145"/>
                  <a:pt x="640266" y="140412"/>
                  <a:pt x="670428" y="130358"/>
                </a:cubicBezTo>
                <a:cubicBezTo>
                  <a:pt x="700590" y="120304"/>
                  <a:pt x="770441" y="16587"/>
                  <a:pt x="800603" y="12883"/>
                </a:cubicBezTo>
                <a:cubicBezTo>
                  <a:pt x="830766" y="9179"/>
                  <a:pt x="812245" y="110250"/>
                  <a:pt x="851403" y="108133"/>
                </a:cubicBezTo>
                <a:cubicBezTo>
                  <a:pt x="890561" y="106016"/>
                  <a:pt x="1025499" y="-5109"/>
                  <a:pt x="1035553" y="183"/>
                </a:cubicBezTo>
                <a:cubicBezTo>
                  <a:pt x="1045607" y="5475"/>
                  <a:pt x="926545" y="106016"/>
                  <a:pt x="911728" y="139883"/>
                </a:cubicBezTo>
                <a:cubicBezTo>
                  <a:pt x="896911" y="173750"/>
                  <a:pt x="921253" y="190683"/>
                  <a:pt x="946653" y="203383"/>
                </a:cubicBezTo>
                <a:cubicBezTo>
                  <a:pt x="972053" y="216083"/>
                  <a:pt x="1038199" y="227196"/>
                  <a:pt x="1064128" y="216083"/>
                </a:cubicBezTo>
                <a:cubicBezTo>
                  <a:pt x="1090057" y="204971"/>
                  <a:pt x="1093232" y="120304"/>
                  <a:pt x="1102228" y="136708"/>
                </a:cubicBezTo>
                <a:cubicBezTo>
                  <a:pt x="1111224" y="153112"/>
                  <a:pt x="1117045" y="245716"/>
                  <a:pt x="1111753" y="251008"/>
                </a:cubicBezTo>
                <a:cubicBezTo>
                  <a:pt x="1106461" y="256300"/>
                  <a:pt x="1037670" y="251008"/>
                  <a:pt x="1013328" y="260533"/>
                </a:cubicBezTo>
                <a:cubicBezTo>
                  <a:pt x="988986" y="270058"/>
                  <a:pt x="993749" y="316625"/>
                  <a:pt x="965703" y="308158"/>
                </a:cubicBezTo>
                <a:cubicBezTo>
                  <a:pt x="937657" y="299691"/>
                  <a:pt x="866220" y="206029"/>
                  <a:pt x="845053" y="209733"/>
                </a:cubicBezTo>
                <a:cubicBezTo>
                  <a:pt x="823886" y="213437"/>
                  <a:pt x="850874" y="322975"/>
                  <a:pt x="838703" y="330383"/>
                </a:cubicBezTo>
                <a:cubicBezTo>
                  <a:pt x="826532" y="337791"/>
                  <a:pt x="790549" y="260533"/>
                  <a:pt x="772028" y="254183"/>
                </a:cubicBezTo>
                <a:cubicBezTo>
                  <a:pt x="753507" y="247833"/>
                  <a:pt x="740278" y="291225"/>
                  <a:pt x="727578" y="292283"/>
                </a:cubicBezTo>
                <a:cubicBezTo>
                  <a:pt x="714878" y="293341"/>
                  <a:pt x="707470" y="248362"/>
                  <a:pt x="695828" y="260533"/>
                </a:cubicBezTo>
                <a:cubicBezTo>
                  <a:pt x="684186" y="272704"/>
                  <a:pt x="670957" y="349433"/>
                  <a:pt x="657728" y="365308"/>
                </a:cubicBezTo>
                <a:cubicBezTo>
                  <a:pt x="644499" y="381183"/>
                  <a:pt x="625978" y="376950"/>
                  <a:pt x="616453" y="355783"/>
                </a:cubicBezTo>
                <a:cubicBezTo>
                  <a:pt x="606928" y="334616"/>
                  <a:pt x="635503" y="260533"/>
                  <a:pt x="600578" y="238308"/>
                </a:cubicBezTo>
                <a:cubicBezTo>
                  <a:pt x="565653" y="216083"/>
                  <a:pt x="461407" y="232487"/>
                  <a:pt x="406903" y="222433"/>
                </a:cubicBezTo>
                <a:cubicBezTo>
                  <a:pt x="352399" y="212379"/>
                  <a:pt x="325940" y="189095"/>
                  <a:pt x="273553" y="177983"/>
                </a:cubicBezTo>
                <a:cubicBezTo>
                  <a:pt x="221166" y="166871"/>
                  <a:pt x="137557" y="164754"/>
                  <a:pt x="92578" y="155758"/>
                </a:cubicBezTo>
                <a:cubicBezTo>
                  <a:pt x="47599" y="146762"/>
                  <a:pt x="15320" y="146762"/>
                  <a:pt x="3678" y="124008"/>
                </a:cubicBezTo>
                <a:cubicBezTo>
                  <a:pt x="-7964" y="101254"/>
                  <a:pt x="9499" y="17646"/>
                  <a:pt x="35428" y="6533"/>
                </a:cubicBezTo>
                <a:close/>
              </a:path>
            </a:pathLst>
          </a:custGeom>
          <a:noFill/>
          <a:ln w="12700">
            <a:solidFill>
              <a:schemeClr val="accent6"/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 dirty="0"/>
          </a:p>
        </p:txBody>
      </p:sp>
      <p:sp>
        <p:nvSpPr>
          <p:cNvPr id="56" name="Forme libre : forme 55">
            <a:extLst>
              <a:ext uri="{FF2B5EF4-FFF2-40B4-BE49-F238E27FC236}">
                <a16:creationId xmlns:a16="http://schemas.microsoft.com/office/drawing/2014/main" id="{48572671-187D-492A-BDBE-82F6234A6C60}"/>
              </a:ext>
            </a:extLst>
          </p:cNvPr>
          <p:cNvSpPr/>
          <p:nvPr/>
        </p:nvSpPr>
        <p:spPr>
          <a:xfrm>
            <a:off x="4196712" y="837678"/>
            <a:ext cx="1158855" cy="1471445"/>
          </a:xfrm>
          <a:custGeom>
            <a:avLst/>
            <a:gdLst>
              <a:gd name="connsiteX0" fmla="*/ 1051563 w 1158855"/>
              <a:gd name="connsiteY0" fmla="*/ 1260203 h 1471445"/>
              <a:gd name="connsiteX1" fmla="*/ 742001 w 1158855"/>
              <a:gd name="connsiteY1" fmla="*/ 1464991 h 1471445"/>
              <a:gd name="connsiteX2" fmla="*/ 715807 w 1158855"/>
              <a:gd name="connsiteY2" fmla="*/ 1424510 h 1471445"/>
              <a:gd name="connsiteX3" fmla="*/ 522926 w 1158855"/>
              <a:gd name="connsiteY3" fmla="*/ 1469753 h 1471445"/>
              <a:gd name="connsiteX4" fmla="*/ 503876 w 1158855"/>
              <a:gd name="connsiteY4" fmla="*/ 1393553 h 1471445"/>
              <a:gd name="connsiteX5" fmla="*/ 546738 w 1158855"/>
              <a:gd name="connsiteY5" fmla="*/ 1362597 h 1471445"/>
              <a:gd name="connsiteX6" fmla="*/ 358619 w 1158855"/>
              <a:gd name="connsiteY6" fmla="*/ 1022078 h 1471445"/>
              <a:gd name="connsiteX7" fmla="*/ 496732 w 1158855"/>
              <a:gd name="connsiteY7" fmla="*/ 938735 h 1471445"/>
              <a:gd name="connsiteX8" fmla="*/ 422913 w 1158855"/>
              <a:gd name="connsiteY8" fmla="*/ 764903 h 1471445"/>
              <a:gd name="connsiteX9" fmla="*/ 346713 w 1158855"/>
              <a:gd name="connsiteY9" fmla="*/ 693466 h 1471445"/>
              <a:gd name="connsiteX10" fmla="*/ 256226 w 1158855"/>
              <a:gd name="connsiteY10" fmla="*/ 619647 h 1471445"/>
              <a:gd name="connsiteX11" fmla="*/ 58582 w 1158855"/>
              <a:gd name="connsiteY11" fmla="*/ 710135 h 1471445"/>
              <a:gd name="connsiteX12" fmla="*/ 8576 w 1158855"/>
              <a:gd name="connsiteY12" fmla="*/ 705372 h 1471445"/>
              <a:gd name="connsiteX13" fmla="*/ 10957 w 1158855"/>
              <a:gd name="connsiteY13" fmla="*/ 574403 h 1471445"/>
              <a:gd name="connsiteX14" fmla="*/ 115732 w 1158855"/>
              <a:gd name="connsiteY14" fmla="*/ 541066 h 1471445"/>
              <a:gd name="connsiteX15" fmla="*/ 225269 w 1158855"/>
              <a:gd name="connsiteY15" fmla="*/ 481535 h 1471445"/>
              <a:gd name="connsiteX16" fmla="*/ 327663 w 1158855"/>
              <a:gd name="connsiteY16" fmla="*/ 467247 h 1471445"/>
              <a:gd name="connsiteX17" fmla="*/ 380051 w 1158855"/>
              <a:gd name="connsiteY17" fmla="*/ 386285 h 1471445"/>
              <a:gd name="connsiteX18" fmla="*/ 434819 w 1158855"/>
              <a:gd name="connsiteY18" fmla="*/ 269603 h 1471445"/>
              <a:gd name="connsiteX19" fmla="*/ 391957 w 1158855"/>
              <a:gd name="connsiteY19" fmla="*/ 248172 h 1471445"/>
              <a:gd name="connsiteX20" fmla="*/ 263369 w 1158855"/>
              <a:gd name="connsiteY20" fmla="*/ 324372 h 1471445"/>
              <a:gd name="connsiteX21" fmla="*/ 89538 w 1158855"/>
              <a:gd name="connsiteY21" fmla="*/ 398191 h 1471445"/>
              <a:gd name="connsiteX22" fmla="*/ 96682 w 1158855"/>
              <a:gd name="connsiteY22" fmla="*/ 338660 h 1471445"/>
              <a:gd name="connsiteX23" fmla="*/ 225269 w 1158855"/>
              <a:gd name="connsiteY23" fmla="*/ 250553 h 1471445"/>
              <a:gd name="connsiteX24" fmla="*/ 351476 w 1158855"/>
              <a:gd name="connsiteY24" fmla="*/ 205310 h 1471445"/>
              <a:gd name="connsiteX25" fmla="*/ 368144 w 1158855"/>
              <a:gd name="connsiteY25" fmla="*/ 126728 h 1471445"/>
              <a:gd name="connsiteX26" fmla="*/ 268132 w 1158855"/>
              <a:gd name="connsiteY26" fmla="*/ 141016 h 1471445"/>
              <a:gd name="connsiteX27" fmla="*/ 289563 w 1158855"/>
              <a:gd name="connsiteY27" fmla="*/ 93391 h 1471445"/>
              <a:gd name="connsiteX28" fmla="*/ 227651 w 1158855"/>
              <a:gd name="connsiteY28" fmla="*/ 31478 h 1471445"/>
              <a:gd name="connsiteX29" fmla="*/ 268132 w 1158855"/>
              <a:gd name="connsiteY29" fmla="*/ 522 h 1471445"/>
              <a:gd name="connsiteX30" fmla="*/ 332426 w 1158855"/>
              <a:gd name="connsiteY30" fmla="*/ 55291 h 1471445"/>
              <a:gd name="connsiteX31" fmla="*/ 394338 w 1158855"/>
              <a:gd name="connsiteY31" fmla="*/ 98153 h 1471445"/>
              <a:gd name="connsiteX32" fmla="*/ 456251 w 1158855"/>
              <a:gd name="connsiteY32" fmla="*/ 133872 h 1471445"/>
              <a:gd name="connsiteX33" fmla="*/ 499113 w 1158855"/>
              <a:gd name="connsiteY33" fmla="*/ 191022 h 1471445"/>
              <a:gd name="connsiteX34" fmla="*/ 489588 w 1158855"/>
              <a:gd name="connsiteY34" fmla="*/ 267222 h 1471445"/>
              <a:gd name="connsiteX35" fmla="*/ 451488 w 1158855"/>
              <a:gd name="connsiteY35" fmla="*/ 388666 h 1471445"/>
              <a:gd name="connsiteX36" fmla="*/ 372907 w 1158855"/>
              <a:gd name="connsiteY36" fmla="*/ 483916 h 1471445"/>
              <a:gd name="connsiteX37" fmla="*/ 537213 w 1158855"/>
              <a:gd name="connsiteY37" fmla="*/ 433910 h 1471445"/>
              <a:gd name="connsiteX38" fmla="*/ 549119 w 1158855"/>
              <a:gd name="connsiteY38" fmla="*/ 481535 h 1471445"/>
              <a:gd name="connsiteX39" fmla="*/ 518163 w 1158855"/>
              <a:gd name="connsiteY39" fmla="*/ 543447 h 1471445"/>
              <a:gd name="connsiteX40" fmla="*/ 372907 w 1158855"/>
              <a:gd name="connsiteY40" fmla="*/ 541066 h 1471445"/>
              <a:gd name="connsiteX41" fmla="*/ 425294 w 1158855"/>
              <a:gd name="connsiteY41" fmla="*/ 681560 h 1471445"/>
              <a:gd name="connsiteX42" fmla="*/ 587219 w 1158855"/>
              <a:gd name="connsiteY42" fmla="*/ 972072 h 1471445"/>
              <a:gd name="connsiteX43" fmla="*/ 768194 w 1158855"/>
              <a:gd name="connsiteY43" fmla="*/ 919685 h 1471445"/>
              <a:gd name="connsiteX44" fmla="*/ 853919 w 1158855"/>
              <a:gd name="connsiteY44" fmla="*/ 867297 h 1471445"/>
              <a:gd name="connsiteX45" fmla="*/ 815819 w 1158855"/>
              <a:gd name="connsiteY45" fmla="*/ 798241 h 1471445"/>
              <a:gd name="connsiteX46" fmla="*/ 951551 w 1158855"/>
              <a:gd name="connsiteY46" fmla="*/ 724422 h 1471445"/>
              <a:gd name="connsiteX47" fmla="*/ 944407 w 1158855"/>
              <a:gd name="connsiteY47" fmla="*/ 614885 h 1471445"/>
              <a:gd name="connsiteX48" fmla="*/ 1006319 w 1158855"/>
              <a:gd name="connsiteY48" fmla="*/ 593453 h 1471445"/>
              <a:gd name="connsiteX49" fmla="*/ 1101569 w 1158855"/>
              <a:gd name="connsiteY49" fmla="*/ 688703 h 1471445"/>
              <a:gd name="connsiteX50" fmla="*/ 1032513 w 1158855"/>
              <a:gd name="connsiteY50" fmla="*/ 800622 h 1471445"/>
              <a:gd name="connsiteX51" fmla="*/ 1158719 w 1158855"/>
              <a:gd name="connsiteY51" fmla="*/ 979216 h 1471445"/>
              <a:gd name="connsiteX52" fmla="*/ 1003938 w 1158855"/>
              <a:gd name="connsiteY52" fmla="*/ 1129235 h 1471445"/>
              <a:gd name="connsiteX53" fmla="*/ 996794 w 1158855"/>
              <a:gd name="connsiteY53" fmla="*/ 1045891 h 1471445"/>
              <a:gd name="connsiteX54" fmla="*/ 934882 w 1158855"/>
              <a:gd name="connsiteY54" fmla="*/ 1067322 h 1471445"/>
              <a:gd name="connsiteX55" fmla="*/ 930119 w 1158855"/>
              <a:gd name="connsiteY55" fmla="*/ 1036366 h 1471445"/>
              <a:gd name="connsiteX56" fmla="*/ 894401 w 1158855"/>
              <a:gd name="connsiteY56" fmla="*/ 1086372 h 1471445"/>
              <a:gd name="connsiteX57" fmla="*/ 918213 w 1158855"/>
              <a:gd name="connsiteY57" fmla="*/ 1105422 h 1471445"/>
              <a:gd name="connsiteX58" fmla="*/ 784863 w 1158855"/>
              <a:gd name="connsiteY58" fmla="*/ 1203053 h 1471445"/>
              <a:gd name="connsiteX59" fmla="*/ 768194 w 1158855"/>
              <a:gd name="connsiteY59" fmla="*/ 1317353 h 1471445"/>
              <a:gd name="connsiteX60" fmla="*/ 863444 w 1158855"/>
              <a:gd name="connsiteY60" fmla="*/ 1298303 h 1471445"/>
              <a:gd name="connsiteX61" fmla="*/ 1051563 w 1158855"/>
              <a:gd name="connsiteY61" fmla="*/ 1260203 h 14714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</a:cxnLst>
            <a:rect l="l" t="t" r="r" b="b"/>
            <a:pathLst>
              <a:path w="1158855" h="1471445">
                <a:moveTo>
                  <a:pt x="1051563" y="1260203"/>
                </a:moveTo>
                <a:cubicBezTo>
                  <a:pt x="1031322" y="1287984"/>
                  <a:pt x="797960" y="1437607"/>
                  <a:pt x="742001" y="1464991"/>
                </a:cubicBezTo>
                <a:cubicBezTo>
                  <a:pt x="686042" y="1492375"/>
                  <a:pt x="752319" y="1423716"/>
                  <a:pt x="715807" y="1424510"/>
                </a:cubicBezTo>
                <a:cubicBezTo>
                  <a:pt x="679294" y="1425304"/>
                  <a:pt x="558248" y="1474912"/>
                  <a:pt x="522926" y="1469753"/>
                </a:cubicBezTo>
                <a:cubicBezTo>
                  <a:pt x="487604" y="1464594"/>
                  <a:pt x="499907" y="1411412"/>
                  <a:pt x="503876" y="1393553"/>
                </a:cubicBezTo>
                <a:cubicBezTo>
                  <a:pt x="507845" y="1375694"/>
                  <a:pt x="570948" y="1424510"/>
                  <a:pt x="546738" y="1362597"/>
                </a:cubicBezTo>
                <a:cubicBezTo>
                  <a:pt x="522528" y="1300684"/>
                  <a:pt x="366953" y="1092722"/>
                  <a:pt x="358619" y="1022078"/>
                </a:cubicBezTo>
                <a:cubicBezTo>
                  <a:pt x="350285" y="951434"/>
                  <a:pt x="486016" y="981597"/>
                  <a:pt x="496732" y="938735"/>
                </a:cubicBezTo>
                <a:cubicBezTo>
                  <a:pt x="507448" y="895873"/>
                  <a:pt x="447916" y="805781"/>
                  <a:pt x="422913" y="764903"/>
                </a:cubicBezTo>
                <a:cubicBezTo>
                  <a:pt x="397910" y="724025"/>
                  <a:pt x="374494" y="717675"/>
                  <a:pt x="346713" y="693466"/>
                </a:cubicBezTo>
                <a:cubicBezTo>
                  <a:pt x="318932" y="669257"/>
                  <a:pt x="304248" y="616869"/>
                  <a:pt x="256226" y="619647"/>
                </a:cubicBezTo>
                <a:cubicBezTo>
                  <a:pt x="208204" y="622425"/>
                  <a:pt x="99857" y="695847"/>
                  <a:pt x="58582" y="710135"/>
                </a:cubicBezTo>
                <a:cubicBezTo>
                  <a:pt x="17307" y="724422"/>
                  <a:pt x="16513" y="727994"/>
                  <a:pt x="8576" y="705372"/>
                </a:cubicBezTo>
                <a:cubicBezTo>
                  <a:pt x="639" y="682750"/>
                  <a:pt x="-6902" y="601787"/>
                  <a:pt x="10957" y="574403"/>
                </a:cubicBezTo>
                <a:cubicBezTo>
                  <a:pt x="28816" y="547019"/>
                  <a:pt x="80013" y="556544"/>
                  <a:pt x="115732" y="541066"/>
                </a:cubicBezTo>
                <a:cubicBezTo>
                  <a:pt x="151451" y="525588"/>
                  <a:pt x="189947" y="493838"/>
                  <a:pt x="225269" y="481535"/>
                </a:cubicBezTo>
                <a:cubicBezTo>
                  <a:pt x="260591" y="469232"/>
                  <a:pt x="301866" y="483122"/>
                  <a:pt x="327663" y="467247"/>
                </a:cubicBezTo>
                <a:cubicBezTo>
                  <a:pt x="353460" y="451372"/>
                  <a:pt x="362192" y="419226"/>
                  <a:pt x="380051" y="386285"/>
                </a:cubicBezTo>
                <a:cubicBezTo>
                  <a:pt x="397910" y="353344"/>
                  <a:pt x="432835" y="292622"/>
                  <a:pt x="434819" y="269603"/>
                </a:cubicBezTo>
                <a:cubicBezTo>
                  <a:pt x="436803" y="246584"/>
                  <a:pt x="420532" y="239044"/>
                  <a:pt x="391957" y="248172"/>
                </a:cubicBezTo>
                <a:cubicBezTo>
                  <a:pt x="363382" y="257300"/>
                  <a:pt x="313772" y="299369"/>
                  <a:pt x="263369" y="324372"/>
                </a:cubicBezTo>
                <a:cubicBezTo>
                  <a:pt x="212966" y="349375"/>
                  <a:pt x="117319" y="395810"/>
                  <a:pt x="89538" y="398191"/>
                </a:cubicBezTo>
                <a:cubicBezTo>
                  <a:pt x="61757" y="400572"/>
                  <a:pt x="74060" y="363266"/>
                  <a:pt x="96682" y="338660"/>
                </a:cubicBezTo>
                <a:cubicBezTo>
                  <a:pt x="119304" y="314054"/>
                  <a:pt x="182803" y="272778"/>
                  <a:pt x="225269" y="250553"/>
                </a:cubicBezTo>
                <a:cubicBezTo>
                  <a:pt x="267735" y="228328"/>
                  <a:pt x="327664" y="225947"/>
                  <a:pt x="351476" y="205310"/>
                </a:cubicBezTo>
                <a:cubicBezTo>
                  <a:pt x="375288" y="184673"/>
                  <a:pt x="382035" y="137444"/>
                  <a:pt x="368144" y="126728"/>
                </a:cubicBezTo>
                <a:cubicBezTo>
                  <a:pt x="354253" y="116012"/>
                  <a:pt x="281229" y="146572"/>
                  <a:pt x="268132" y="141016"/>
                </a:cubicBezTo>
                <a:cubicBezTo>
                  <a:pt x="255035" y="135460"/>
                  <a:pt x="296310" y="111647"/>
                  <a:pt x="289563" y="93391"/>
                </a:cubicBezTo>
                <a:cubicBezTo>
                  <a:pt x="282816" y="75135"/>
                  <a:pt x="231223" y="46956"/>
                  <a:pt x="227651" y="31478"/>
                </a:cubicBezTo>
                <a:cubicBezTo>
                  <a:pt x="224079" y="16000"/>
                  <a:pt x="250669" y="-3447"/>
                  <a:pt x="268132" y="522"/>
                </a:cubicBezTo>
                <a:cubicBezTo>
                  <a:pt x="285594" y="4491"/>
                  <a:pt x="311392" y="39019"/>
                  <a:pt x="332426" y="55291"/>
                </a:cubicBezTo>
                <a:cubicBezTo>
                  <a:pt x="353460" y="71563"/>
                  <a:pt x="373701" y="85056"/>
                  <a:pt x="394338" y="98153"/>
                </a:cubicBezTo>
                <a:cubicBezTo>
                  <a:pt x="414975" y="111250"/>
                  <a:pt x="438789" y="118394"/>
                  <a:pt x="456251" y="133872"/>
                </a:cubicBezTo>
                <a:cubicBezTo>
                  <a:pt x="473713" y="149350"/>
                  <a:pt x="493557" y="168797"/>
                  <a:pt x="499113" y="191022"/>
                </a:cubicBezTo>
                <a:cubicBezTo>
                  <a:pt x="504669" y="213247"/>
                  <a:pt x="497525" y="234281"/>
                  <a:pt x="489588" y="267222"/>
                </a:cubicBezTo>
                <a:cubicBezTo>
                  <a:pt x="481650" y="300163"/>
                  <a:pt x="470935" y="352550"/>
                  <a:pt x="451488" y="388666"/>
                </a:cubicBezTo>
                <a:cubicBezTo>
                  <a:pt x="432041" y="424782"/>
                  <a:pt x="358619" y="476375"/>
                  <a:pt x="372907" y="483916"/>
                </a:cubicBezTo>
                <a:cubicBezTo>
                  <a:pt x="387194" y="491457"/>
                  <a:pt x="507844" y="434307"/>
                  <a:pt x="537213" y="433910"/>
                </a:cubicBezTo>
                <a:cubicBezTo>
                  <a:pt x="566582" y="433513"/>
                  <a:pt x="552294" y="463279"/>
                  <a:pt x="549119" y="481535"/>
                </a:cubicBezTo>
                <a:cubicBezTo>
                  <a:pt x="545944" y="499791"/>
                  <a:pt x="547532" y="533525"/>
                  <a:pt x="518163" y="543447"/>
                </a:cubicBezTo>
                <a:cubicBezTo>
                  <a:pt x="488794" y="553369"/>
                  <a:pt x="388385" y="518047"/>
                  <a:pt x="372907" y="541066"/>
                </a:cubicBezTo>
                <a:cubicBezTo>
                  <a:pt x="357429" y="564085"/>
                  <a:pt x="389575" y="609726"/>
                  <a:pt x="425294" y="681560"/>
                </a:cubicBezTo>
                <a:cubicBezTo>
                  <a:pt x="461013" y="753394"/>
                  <a:pt x="530069" y="932384"/>
                  <a:pt x="587219" y="972072"/>
                </a:cubicBezTo>
                <a:cubicBezTo>
                  <a:pt x="644369" y="1011759"/>
                  <a:pt x="723744" y="937147"/>
                  <a:pt x="768194" y="919685"/>
                </a:cubicBezTo>
                <a:cubicBezTo>
                  <a:pt x="812644" y="902223"/>
                  <a:pt x="845982" y="887538"/>
                  <a:pt x="853919" y="867297"/>
                </a:cubicBezTo>
                <a:cubicBezTo>
                  <a:pt x="861856" y="847056"/>
                  <a:pt x="799547" y="822054"/>
                  <a:pt x="815819" y="798241"/>
                </a:cubicBezTo>
                <a:cubicBezTo>
                  <a:pt x="832091" y="774428"/>
                  <a:pt x="930120" y="754981"/>
                  <a:pt x="951551" y="724422"/>
                </a:cubicBezTo>
                <a:cubicBezTo>
                  <a:pt x="972982" y="693863"/>
                  <a:pt x="935279" y="636713"/>
                  <a:pt x="944407" y="614885"/>
                </a:cubicBezTo>
                <a:cubicBezTo>
                  <a:pt x="953535" y="593057"/>
                  <a:pt x="980125" y="581150"/>
                  <a:pt x="1006319" y="593453"/>
                </a:cubicBezTo>
                <a:cubicBezTo>
                  <a:pt x="1032513" y="605756"/>
                  <a:pt x="1097203" y="654175"/>
                  <a:pt x="1101569" y="688703"/>
                </a:cubicBezTo>
                <a:cubicBezTo>
                  <a:pt x="1105935" y="723231"/>
                  <a:pt x="1022988" y="752203"/>
                  <a:pt x="1032513" y="800622"/>
                </a:cubicBezTo>
                <a:cubicBezTo>
                  <a:pt x="1042038" y="849041"/>
                  <a:pt x="1163481" y="924447"/>
                  <a:pt x="1158719" y="979216"/>
                </a:cubicBezTo>
                <a:cubicBezTo>
                  <a:pt x="1153957" y="1033985"/>
                  <a:pt x="1030925" y="1118123"/>
                  <a:pt x="1003938" y="1129235"/>
                </a:cubicBezTo>
                <a:cubicBezTo>
                  <a:pt x="976951" y="1140347"/>
                  <a:pt x="1008303" y="1056210"/>
                  <a:pt x="996794" y="1045891"/>
                </a:cubicBezTo>
                <a:cubicBezTo>
                  <a:pt x="985285" y="1035572"/>
                  <a:pt x="945994" y="1068909"/>
                  <a:pt x="934882" y="1067322"/>
                </a:cubicBezTo>
                <a:cubicBezTo>
                  <a:pt x="923770" y="1065735"/>
                  <a:pt x="936866" y="1033191"/>
                  <a:pt x="930119" y="1036366"/>
                </a:cubicBezTo>
                <a:cubicBezTo>
                  <a:pt x="923372" y="1039541"/>
                  <a:pt x="896385" y="1074863"/>
                  <a:pt x="894401" y="1086372"/>
                </a:cubicBezTo>
                <a:cubicBezTo>
                  <a:pt x="892417" y="1097881"/>
                  <a:pt x="936469" y="1085975"/>
                  <a:pt x="918213" y="1105422"/>
                </a:cubicBezTo>
                <a:cubicBezTo>
                  <a:pt x="899957" y="1124869"/>
                  <a:pt x="809866" y="1167731"/>
                  <a:pt x="784863" y="1203053"/>
                </a:cubicBezTo>
                <a:cubicBezTo>
                  <a:pt x="759860" y="1238375"/>
                  <a:pt x="755097" y="1301478"/>
                  <a:pt x="768194" y="1317353"/>
                </a:cubicBezTo>
                <a:cubicBezTo>
                  <a:pt x="781291" y="1333228"/>
                  <a:pt x="820582" y="1313781"/>
                  <a:pt x="863444" y="1298303"/>
                </a:cubicBezTo>
                <a:cubicBezTo>
                  <a:pt x="906306" y="1282825"/>
                  <a:pt x="1071804" y="1232422"/>
                  <a:pt x="1051563" y="1260203"/>
                </a:cubicBezTo>
                <a:close/>
              </a:path>
            </a:pathLst>
          </a:custGeom>
          <a:noFill/>
          <a:ln w="12700">
            <a:solidFill>
              <a:schemeClr val="accent6"/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57" name="Forme libre : forme 56">
            <a:extLst>
              <a:ext uri="{FF2B5EF4-FFF2-40B4-BE49-F238E27FC236}">
                <a16:creationId xmlns:a16="http://schemas.microsoft.com/office/drawing/2014/main" id="{F5625502-244D-4413-A2CF-A2EF59CCAE6A}"/>
              </a:ext>
            </a:extLst>
          </p:cNvPr>
          <p:cNvSpPr/>
          <p:nvPr/>
        </p:nvSpPr>
        <p:spPr>
          <a:xfrm>
            <a:off x="4745512" y="833389"/>
            <a:ext cx="301657" cy="196188"/>
          </a:xfrm>
          <a:custGeom>
            <a:avLst/>
            <a:gdLst>
              <a:gd name="connsiteX0" fmla="*/ 162244 w 301657"/>
              <a:gd name="connsiteY0" fmla="*/ 64342 h 196188"/>
              <a:gd name="connsiteX1" fmla="*/ 264638 w 301657"/>
              <a:gd name="connsiteY1" fmla="*/ 49 h 196188"/>
              <a:gd name="connsiteX2" fmla="*/ 262257 w 301657"/>
              <a:gd name="connsiteY2" fmla="*/ 54817 h 196188"/>
              <a:gd name="connsiteX3" fmla="*/ 295594 w 301657"/>
              <a:gd name="connsiteY3" fmla="*/ 114349 h 196188"/>
              <a:gd name="connsiteX4" fmla="*/ 121763 w 301657"/>
              <a:gd name="connsiteY4" fmla="*/ 161974 h 196188"/>
              <a:gd name="connsiteX5" fmla="*/ 74138 w 301657"/>
              <a:gd name="connsiteY5" fmla="*/ 195311 h 196188"/>
              <a:gd name="connsiteX6" fmla="*/ 319 w 301657"/>
              <a:gd name="connsiteY6" fmla="*/ 126255 h 196188"/>
              <a:gd name="connsiteX7" fmla="*/ 105094 w 301657"/>
              <a:gd name="connsiteY7" fmla="*/ 83392 h 196188"/>
              <a:gd name="connsiteX8" fmla="*/ 162244 w 301657"/>
              <a:gd name="connsiteY8" fmla="*/ 64342 h 196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01657" h="196188">
                <a:moveTo>
                  <a:pt x="162244" y="64342"/>
                </a:moveTo>
                <a:cubicBezTo>
                  <a:pt x="188835" y="50452"/>
                  <a:pt x="247969" y="1636"/>
                  <a:pt x="264638" y="49"/>
                </a:cubicBezTo>
                <a:cubicBezTo>
                  <a:pt x="281307" y="-1538"/>
                  <a:pt x="257098" y="35767"/>
                  <a:pt x="262257" y="54817"/>
                </a:cubicBezTo>
                <a:cubicBezTo>
                  <a:pt x="267416" y="73867"/>
                  <a:pt x="319010" y="96490"/>
                  <a:pt x="295594" y="114349"/>
                </a:cubicBezTo>
                <a:cubicBezTo>
                  <a:pt x="272178" y="132208"/>
                  <a:pt x="158672" y="148480"/>
                  <a:pt x="121763" y="161974"/>
                </a:cubicBezTo>
                <a:cubicBezTo>
                  <a:pt x="84854" y="175468"/>
                  <a:pt x="94379" y="201264"/>
                  <a:pt x="74138" y="195311"/>
                </a:cubicBezTo>
                <a:cubicBezTo>
                  <a:pt x="53897" y="189358"/>
                  <a:pt x="-4840" y="144908"/>
                  <a:pt x="319" y="126255"/>
                </a:cubicBezTo>
                <a:cubicBezTo>
                  <a:pt x="5478" y="107602"/>
                  <a:pt x="76122" y="92520"/>
                  <a:pt x="105094" y="83392"/>
                </a:cubicBezTo>
                <a:cubicBezTo>
                  <a:pt x="134066" y="74264"/>
                  <a:pt x="135653" y="78232"/>
                  <a:pt x="162244" y="64342"/>
                </a:cubicBezTo>
                <a:close/>
              </a:path>
            </a:pathLst>
          </a:custGeom>
          <a:noFill/>
          <a:ln w="12700">
            <a:solidFill>
              <a:schemeClr val="accent6"/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58" name="Forme libre : forme 57">
            <a:extLst>
              <a:ext uri="{FF2B5EF4-FFF2-40B4-BE49-F238E27FC236}">
                <a16:creationId xmlns:a16="http://schemas.microsoft.com/office/drawing/2014/main" id="{F14A7858-70EF-4B54-B3B0-6B55357F8969}"/>
              </a:ext>
            </a:extLst>
          </p:cNvPr>
          <p:cNvSpPr/>
          <p:nvPr/>
        </p:nvSpPr>
        <p:spPr>
          <a:xfrm>
            <a:off x="5882974" y="939291"/>
            <a:ext cx="310798" cy="263570"/>
          </a:xfrm>
          <a:custGeom>
            <a:avLst/>
            <a:gdLst>
              <a:gd name="connsiteX0" fmla="*/ 241601 w 310798"/>
              <a:gd name="connsiteY0" fmla="*/ 1303 h 263570"/>
              <a:gd name="connsiteX1" fmla="*/ 310657 w 310798"/>
              <a:gd name="connsiteY1" fmla="*/ 79884 h 263570"/>
              <a:gd name="connsiteX2" fmla="*/ 260651 w 310798"/>
              <a:gd name="connsiteY2" fmla="*/ 122747 h 263570"/>
              <a:gd name="connsiteX3" fmla="*/ 298751 w 310798"/>
              <a:gd name="connsiteY3" fmla="*/ 182278 h 263570"/>
              <a:gd name="connsiteX4" fmla="*/ 191595 w 310798"/>
              <a:gd name="connsiteY4" fmla="*/ 206090 h 263570"/>
              <a:gd name="connsiteX5" fmla="*/ 124920 w 310798"/>
              <a:gd name="connsiteY5" fmla="*/ 206090 h 263570"/>
              <a:gd name="connsiteX6" fmla="*/ 98726 w 310798"/>
              <a:gd name="connsiteY6" fmla="*/ 260859 h 263570"/>
              <a:gd name="connsiteX7" fmla="*/ 5857 w 310798"/>
              <a:gd name="connsiteY7" fmla="*/ 108459 h 263570"/>
              <a:gd name="connsiteX8" fmla="*/ 17764 w 310798"/>
              <a:gd name="connsiteY8" fmla="*/ 63215 h 263570"/>
              <a:gd name="connsiteX9" fmla="*/ 84439 w 310798"/>
              <a:gd name="connsiteY9" fmla="*/ 51309 h 263570"/>
              <a:gd name="connsiteX10" fmla="*/ 129682 w 310798"/>
              <a:gd name="connsiteY10" fmla="*/ 32259 h 263570"/>
              <a:gd name="connsiteX11" fmla="*/ 241601 w 310798"/>
              <a:gd name="connsiteY11" fmla="*/ 1303 h 263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10798" h="263570">
                <a:moveTo>
                  <a:pt x="241601" y="1303"/>
                </a:moveTo>
                <a:cubicBezTo>
                  <a:pt x="271764" y="9241"/>
                  <a:pt x="307482" y="59643"/>
                  <a:pt x="310657" y="79884"/>
                </a:cubicBezTo>
                <a:cubicBezTo>
                  <a:pt x="313832" y="100125"/>
                  <a:pt x="262635" y="105681"/>
                  <a:pt x="260651" y="122747"/>
                </a:cubicBezTo>
                <a:cubicBezTo>
                  <a:pt x="258667" y="139813"/>
                  <a:pt x="310260" y="168388"/>
                  <a:pt x="298751" y="182278"/>
                </a:cubicBezTo>
                <a:cubicBezTo>
                  <a:pt x="287242" y="196168"/>
                  <a:pt x="220567" y="202121"/>
                  <a:pt x="191595" y="206090"/>
                </a:cubicBezTo>
                <a:cubicBezTo>
                  <a:pt x="162623" y="210059"/>
                  <a:pt x="140398" y="196962"/>
                  <a:pt x="124920" y="206090"/>
                </a:cubicBezTo>
                <a:cubicBezTo>
                  <a:pt x="109442" y="215218"/>
                  <a:pt x="118570" y="277131"/>
                  <a:pt x="98726" y="260859"/>
                </a:cubicBezTo>
                <a:cubicBezTo>
                  <a:pt x="78882" y="244587"/>
                  <a:pt x="19351" y="141400"/>
                  <a:pt x="5857" y="108459"/>
                </a:cubicBezTo>
                <a:cubicBezTo>
                  <a:pt x="-7637" y="75518"/>
                  <a:pt x="4667" y="72740"/>
                  <a:pt x="17764" y="63215"/>
                </a:cubicBezTo>
                <a:cubicBezTo>
                  <a:pt x="30861" y="53690"/>
                  <a:pt x="65786" y="56468"/>
                  <a:pt x="84439" y="51309"/>
                </a:cubicBezTo>
                <a:cubicBezTo>
                  <a:pt x="103092" y="46150"/>
                  <a:pt x="102695" y="40593"/>
                  <a:pt x="129682" y="32259"/>
                </a:cubicBezTo>
                <a:cubicBezTo>
                  <a:pt x="156669" y="23925"/>
                  <a:pt x="211438" y="-6635"/>
                  <a:pt x="241601" y="1303"/>
                </a:cubicBezTo>
                <a:close/>
              </a:path>
            </a:pathLst>
          </a:custGeom>
          <a:noFill/>
          <a:ln w="12700">
            <a:solidFill>
              <a:schemeClr val="accent6"/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97" name="Forme libre : forme 96">
            <a:extLst>
              <a:ext uri="{FF2B5EF4-FFF2-40B4-BE49-F238E27FC236}">
                <a16:creationId xmlns:a16="http://schemas.microsoft.com/office/drawing/2014/main" id="{00AF937E-D8E3-4423-940F-FD8A9E417D29}"/>
              </a:ext>
            </a:extLst>
          </p:cNvPr>
          <p:cNvSpPr/>
          <p:nvPr/>
        </p:nvSpPr>
        <p:spPr>
          <a:xfrm>
            <a:off x="6220511" y="521328"/>
            <a:ext cx="289793" cy="396266"/>
          </a:xfrm>
          <a:custGeom>
            <a:avLst/>
            <a:gdLst>
              <a:gd name="connsiteX0" fmla="*/ 270777 w 289793"/>
              <a:gd name="connsiteY0" fmla="*/ 14453 h 396266"/>
              <a:gd name="connsiteX1" fmla="*/ 251727 w 289793"/>
              <a:gd name="connsiteY1" fmla="*/ 73985 h 396266"/>
              <a:gd name="connsiteX2" fmla="*/ 206483 w 289793"/>
              <a:gd name="connsiteY2" fmla="*/ 135897 h 396266"/>
              <a:gd name="connsiteX3" fmla="*/ 199339 w 289793"/>
              <a:gd name="connsiteY3" fmla="*/ 252578 h 396266"/>
              <a:gd name="connsiteX4" fmla="*/ 287445 w 289793"/>
              <a:gd name="connsiteY4" fmla="*/ 362116 h 396266"/>
              <a:gd name="connsiteX5" fmla="*/ 258870 w 289793"/>
              <a:gd name="connsiteY5" fmla="*/ 388310 h 396266"/>
              <a:gd name="connsiteX6" fmla="*/ 199339 w 289793"/>
              <a:gd name="connsiteY6" fmla="*/ 369260 h 396266"/>
              <a:gd name="connsiteX7" fmla="*/ 6458 w 289793"/>
              <a:gd name="connsiteY7" fmla="*/ 116847 h 396266"/>
              <a:gd name="connsiteX8" fmla="*/ 65989 w 289793"/>
              <a:gd name="connsiteY8" fmla="*/ 9691 h 396266"/>
              <a:gd name="connsiteX9" fmla="*/ 270777 w 289793"/>
              <a:gd name="connsiteY9" fmla="*/ 14453 h 3962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89793" h="396266">
                <a:moveTo>
                  <a:pt x="270777" y="14453"/>
                </a:moveTo>
                <a:cubicBezTo>
                  <a:pt x="301733" y="25169"/>
                  <a:pt x="262443" y="53744"/>
                  <a:pt x="251727" y="73985"/>
                </a:cubicBezTo>
                <a:cubicBezTo>
                  <a:pt x="241011" y="94226"/>
                  <a:pt x="215214" y="106131"/>
                  <a:pt x="206483" y="135897"/>
                </a:cubicBezTo>
                <a:cubicBezTo>
                  <a:pt x="197752" y="165663"/>
                  <a:pt x="185845" y="214875"/>
                  <a:pt x="199339" y="252578"/>
                </a:cubicBezTo>
                <a:cubicBezTo>
                  <a:pt x="212833" y="290281"/>
                  <a:pt x="277523" y="339494"/>
                  <a:pt x="287445" y="362116"/>
                </a:cubicBezTo>
                <a:cubicBezTo>
                  <a:pt x="297367" y="384738"/>
                  <a:pt x="273554" y="387119"/>
                  <a:pt x="258870" y="388310"/>
                </a:cubicBezTo>
                <a:cubicBezTo>
                  <a:pt x="244186" y="389501"/>
                  <a:pt x="241408" y="414504"/>
                  <a:pt x="199339" y="369260"/>
                </a:cubicBezTo>
                <a:cubicBezTo>
                  <a:pt x="157270" y="324016"/>
                  <a:pt x="28683" y="176775"/>
                  <a:pt x="6458" y="116847"/>
                </a:cubicBezTo>
                <a:cubicBezTo>
                  <a:pt x="-15767" y="56919"/>
                  <a:pt x="23126" y="28741"/>
                  <a:pt x="65989" y="9691"/>
                </a:cubicBezTo>
                <a:cubicBezTo>
                  <a:pt x="108851" y="-9359"/>
                  <a:pt x="239821" y="3737"/>
                  <a:pt x="270777" y="14453"/>
                </a:cubicBezTo>
                <a:close/>
              </a:path>
            </a:pathLst>
          </a:custGeom>
          <a:noFill/>
          <a:ln w="12700">
            <a:solidFill>
              <a:schemeClr val="accent6"/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98" name="Forme libre : forme 97">
            <a:extLst>
              <a:ext uri="{FF2B5EF4-FFF2-40B4-BE49-F238E27FC236}">
                <a16:creationId xmlns:a16="http://schemas.microsoft.com/office/drawing/2014/main" id="{7E933489-6349-40DB-AC8C-B72CA6F6CE7E}"/>
              </a:ext>
            </a:extLst>
          </p:cNvPr>
          <p:cNvSpPr/>
          <p:nvPr/>
        </p:nvSpPr>
        <p:spPr>
          <a:xfrm>
            <a:off x="6409807" y="1654828"/>
            <a:ext cx="141112" cy="145467"/>
          </a:xfrm>
          <a:custGeom>
            <a:avLst/>
            <a:gdLst>
              <a:gd name="connsiteX0" fmla="*/ 48143 w 141112"/>
              <a:gd name="connsiteY0" fmla="*/ 141 h 145467"/>
              <a:gd name="connsiteX1" fmla="*/ 141012 w 141112"/>
              <a:gd name="connsiteY1" fmla="*/ 50147 h 145467"/>
              <a:gd name="connsiteX2" fmla="*/ 64812 w 141112"/>
              <a:gd name="connsiteY2" fmla="*/ 145397 h 145467"/>
              <a:gd name="connsiteX3" fmla="*/ 518 w 141112"/>
              <a:gd name="connsiteY3" fmla="*/ 64435 h 145467"/>
              <a:gd name="connsiteX4" fmla="*/ 48143 w 141112"/>
              <a:gd name="connsiteY4" fmla="*/ 141 h 1454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1112" h="145467">
                <a:moveTo>
                  <a:pt x="48143" y="141"/>
                </a:moveTo>
                <a:cubicBezTo>
                  <a:pt x="71559" y="-2240"/>
                  <a:pt x="138234" y="25938"/>
                  <a:pt x="141012" y="50147"/>
                </a:cubicBezTo>
                <a:cubicBezTo>
                  <a:pt x="143790" y="74356"/>
                  <a:pt x="88228" y="143016"/>
                  <a:pt x="64812" y="145397"/>
                </a:cubicBezTo>
                <a:cubicBezTo>
                  <a:pt x="41396" y="147778"/>
                  <a:pt x="5280" y="89438"/>
                  <a:pt x="518" y="64435"/>
                </a:cubicBezTo>
                <a:cubicBezTo>
                  <a:pt x="-4244" y="39432"/>
                  <a:pt x="24727" y="2522"/>
                  <a:pt x="48143" y="141"/>
                </a:cubicBezTo>
                <a:close/>
              </a:path>
            </a:pathLst>
          </a:custGeom>
          <a:noFill/>
          <a:ln w="12700">
            <a:solidFill>
              <a:schemeClr val="accent6"/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00" name="Forme libre : forme 99">
            <a:extLst>
              <a:ext uri="{FF2B5EF4-FFF2-40B4-BE49-F238E27FC236}">
                <a16:creationId xmlns:a16="http://schemas.microsoft.com/office/drawing/2014/main" id="{FC2F9C35-2CF4-4FBD-85CF-CF3B65C287BA}"/>
              </a:ext>
            </a:extLst>
          </p:cNvPr>
          <p:cNvSpPr/>
          <p:nvPr/>
        </p:nvSpPr>
        <p:spPr>
          <a:xfrm>
            <a:off x="6145915" y="1832821"/>
            <a:ext cx="131478" cy="101246"/>
          </a:xfrm>
          <a:custGeom>
            <a:avLst/>
            <a:gdLst>
              <a:gd name="connsiteX0" fmla="*/ 64385 w 131478"/>
              <a:gd name="connsiteY0" fmla="*/ 742 h 101246"/>
              <a:gd name="connsiteX1" fmla="*/ 131060 w 131478"/>
              <a:gd name="connsiteY1" fmla="*/ 31698 h 101246"/>
              <a:gd name="connsiteX2" fmla="*/ 88198 w 131478"/>
              <a:gd name="connsiteY2" fmla="*/ 100754 h 101246"/>
              <a:gd name="connsiteX3" fmla="*/ 91 w 131478"/>
              <a:gd name="connsiteY3" fmla="*/ 60273 h 101246"/>
              <a:gd name="connsiteX4" fmla="*/ 64385 w 131478"/>
              <a:gd name="connsiteY4" fmla="*/ 742 h 1012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1478" h="101246">
                <a:moveTo>
                  <a:pt x="64385" y="742"/>
                </a:moveTo>
                <a:cubicBezTo>
                  <a:pt x="86213" y="-4020"/>
                  <a:pt x="127091" y="15029"/>
                  <a:pt x="131060" y="31698"/>
                </a:cubicBezTo>
                <a:cubicBezTo>
                  <a:pt x="135029" y="48367"/>
                  <a:pt x="110026" y="95992"/>
                  <a:pt x="88198" y="100754"/>
                </a:cubicBezTo>
                <a:cubicBezTo>
                  <a:pt x="66370" y="105516"/>
                  <a:pt x="2472" y="74560"/>
                  <a:pt x="91" y="60273"/>
                </a:cubicBezTo>
                <a:cubicBezTo>
                  <a:pt x="-2290" y="45986"/>
                  <a:pt x="42557" y="5504"/>
                  <a:pt x="64385" y="742"/>
                </a:cubicBezTo>
                <a:close/>
              </a:path>
            </a:pathLst>
          </a:custGeom>
          <a:noFill/>
          <a:ln w="12700">
            <a:solidFill>
              <a:schemeClr val="accent6"/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02" name="Forme libre : forme 101">
            <a:extLst>
              <a:ext uri="{FF2B5EF4-FFF2-40B4-BE49-F238E27FC236}">
                <a16:creationId xmlns:a16="http://schemas.microsoft.com/office/drawing/2014/main" id="{572EF19B-563A-4F3E-916F-2C6CC0D4D834}"/>
              </a:ext>
            </a:extLst>
          </p:cNvPr>
          <p:cNvSpPr/>
          <p:nvPr/>
        </p:nvSpPr>
        <p:spPr>
          <a:xfrm>
            <a:off x="6054072" y="2095996"/>
            <a:ext cx="186650" cy="101898"/>
          </a:xfrm>
          <a:custGeom>
            <a:avLst/>
            <a:gdLst>
              <a:gd name="connsiteX0" fmla="*/ 1447 w 186650"/>
              <a:gd name="connsiteY0" fmla="*/ 51892 h 101898"/>
              <a:gd name="connsiteX1" fmla="*/ 58597 w 186650"/>
              <a:gd name="connsiteY1" fmla="*/ 4267 h 101898"/>
              <a:gd name="connsiteX2" fmla="*/ 175278 w 186650"/>
              <a:gd name="connsiteY2" fmla="*/ 9029 h 101898"/>
              <a:gd name="connsiteX3" fmla="*/ 165753 w 186650"/>
              <a:gd name="connsiteY3" fmla="*/ 63798 h 101898"/>
              <a:gd name="connsiteX4" fmla="*/ 30022 w 186650"/>
              <a:gd name="connsiteY4" fmla="*/ 101898 h 101898"/>
              <a:gd name="connsiteX5" fmla="*/ 1447 w 186650"/>
              <a:gd name="connsiteY5" fmla="*/ 51892 h 1018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6650" h="101898">
                <a:moveTo>
                  <a:pt x="1447" y="51892"/>
                </a:moveTo>
                <a:cubicBezTo>
                  <a:pt x="6209" y="35620"/>
                  <a:pt x="29625" y="11411"/>
                  <a:pt x="58597" y="4267"/>
                </a:cubicBezTo>
                <a:cubicBezTo>
                  <a:pt x="87569" y="-2877"/>
                  <a:pt x="157419" y="-893"/>
                  <a:pt x="175278" y="9029"/>
                </a:cubicBezTo>
                <a:cubicBezTo>
                  <a:pt x="193137" y="18951"/>
                  <a:pt x="189962" y="48320"/>
                  <a:pt x="165753" y="63798"/>
                </a:cubicBezTo>
                <a:cubicBezTo>
                  <a:pt x="141544" y="79276"/>
                  <a:pt x="57009" y="101898"/>
                  <a:pt x="30022" y="101898"/>
                </a:cubicBezTo>
                <a:cubicBezTo>
                  <a:pt x="3035" y="101898"/>
                  <a:pt x="-3315" y="68164"/>
                  <a:pt x="1447" y="51892"/>
                </a:cubicBezTo>
                <a:close/>
              </a:path>
            </a:pathLst>
          </a:custGeom>
          <a:noFill/>
          <a:ln w="12700">
            <a:solidFill>
              <a:schemeClr val="accent6"/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grpSp>
        <p:nvGrpSpPr>
          <p:cNvPr id="15" name="Groupe 14">
            <a:extLst>
              <a:ext uri="{FF2B5EF4-FFF2-40B4-BE49-F238E27FC236}">
                <a16:creationId xmlns:a16="http://schemas.microsoft.com/office/drawing/2014/main" id="{C1F64FC7-4133-4040-83D3-8B66C2046446}"/>
              </a:ext>
            </a:extLst>
          </p:cNvPr>
          <p:cNvGrpSpPr>
            <a:grpSpLocks noChangeAspect="1"/>
          </p:cNvGrpSpPr>
          <p:nvPr/>
        </p:nvGrpSpPr>
        <p:grpSpPr>
          <a:xfrm>
            <a:off x="2908829" y="279355"/>
            <a:ext cx="6944048" cy="6267685"/>
            <a:chOff x="2908829" y="279355"/>
            <a:chExt cx="6944048" cy="6267685"/>
          </a:xfrm>
        </p:grpSpPr>
        <p:sp>
          <p:nvSpPr>
            <p:cNvPr id="5" name="Forme libre : forme 4">
              <a:extLst>
                <a:ext uri="{FF2B5EF4-FFF2-40B4-BE49-F238E27FC236}">
                  <a16:creationId xmlns:a16="http://schemas.microsoft.com/office/drawing/2014/main" id="{FA4E5A16-E8D1-47A8-9A71-9E217CB4E4BA}"/>
                </a:ext>
              </a:extLst>
            </p:cNvPr>
            <p:cNvSpPr/>
            <p:nvPr/>
          </p:nvSpPr>
          <p:spPr>
            <a:xfrm>
              <a:off x="5518150" y="279355"/>
              <a:ext cx="2241550" cy="819195"/>
            </a:xfrm>
            <a:custGeom>
              <a:avLst/>
              <a:gdLst>
                <a:gd name="connsiteX0" fmla="*/ 0 w 2241550"/>
                <a:gd name="connsiteY0" fmla="*/ 400095 h 819195"/>
                <a:gd name="connsiteX1" fmla="*/ 209550 w 2241550"/>
                <a:gd name="connsiteY1" fmla="*/ 495345 h 819195"/>
                <a:gd name="connsiteX2" fmla="*/ 374650 w 2241550"/>
                <a:gd name="connsiteY2" fmla="*/ 717595 h 819195"/>
                <a:gd name="connsiteX3" fmla="*/ 514350 w 2241550"/>
                <a:gd name="connsiteY3" fmla="*/ 685845 h 819195"/>
                <a:gd name="connsiteX4" fmla="*/ 692150 w 2241550"/>
                <a:gd name="connsiteY4" fmla="*/ 615995 h 819195"/>
                <a:gd name="connsiteX5" fmla="*/ 736600 w 2241550"/>
                <a:gd name="connsiteY5" fmla="*/ 552495 h 819195"/>
                <a:gd name="connsiteX6" fmla="*/ 838200 w 2241550"/>
                <a:gd name="connsiteY6" fmla="*/ 450895 h 819195"/>
                <a:gd name="connsiteX7" fmla="*/ 1009650 w 2241550"/>
                <a:gd name="connsiteY7" fmla="*/ 431845 h 819195"/>
                <a:gd name="connsiteX8" fmla="*/ 1358900 w 2241550"/>
                <a:gd name="connsiteY8" fmla="*/ 273095 h 819195"/>
                <a:gd name="connsiteX9" fmla="*/ 1441450 w 2241550"/>
                <a:gd name="connsiteY9" fmla="*/ 241345 h 819195"/>
                <a:gd name="connsiteX10" fmla="*/ 1549400 w 2241550"/>
                <a:gd name="connsiteY10" fmla="*/ 69895 h 819195"/>
                <a:gd name="connsiteX11" fmla="*/ 1714500 w 2241550"/>
                <a:gd name="connsiteY11" fmla="*/ 82595 h 819195"/>
                <a:gd name="connsiteX12" fmla="*/ 1835150 w 2241550"/>
                <a:gd name="connsiteY12" fmla="*/ 45 h 819195"/>
                <a:gd name="connsiteX13" fmla="*/ 1885950 w 2241550"/>
                <a:gd name="connsiteY13" fmla="*/ 95295 h 819195"/>
                <a:gd name="connsiteX14" fmla="*/ 1974850 w 2241550"/>
                <a:gd name="connsiteY14" fmla="*/ 228645 h 819195"/>
                <a:gd name="connsiteX15" fmla="*/ 2032000 w 2241550"/>
                <a:gd name="connsiteY15" fmla="*/ 476295 h 819195"/>
                <a:gd name="connsiteX16" fmla="*/ 2241550 w 2241550"/>
                <a:gd name="connsiteY16" fmla="*/ 819195 h 819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41550" h="819195">
                  <a:moveTo>
                    <a:pt x="0" y="400095"/>
                  </a:moveTo>
                  <a:cubicBezTo>
                    <a:pt x="73554" y="421261"/>
                    <a:pt x="147108" y="442428"/>
                    <a:pt x="209550" y="495345"/>
                  </a:cubicBezTo>
                  <a:cubicBezTo>
                    <a:pt x="271992" y="548262"/>
                    <a:pt x="323850" y="685845"/>
                    <a:pt x="374650" y="717595"/>
                  </a:cubicBezTo>
                  <a:cubicBezTo>
                    <a:pt x="425450" y="749345"/>
                    <a:pt x="461433" y="702778"/>
                    <a:pt x="514350" y="685845"/>
                  </a:cubicBezTo>
                  <a:cubicBezTo>
                    <a:pt x="567267" y="668912"/>
                    <a:pt x="655109" y="638220"/>
                    <a:pt x="692150" y="615995"/>
                  </a:cubicBezTo>
                  <a:cubicBezTo>
                    <a:pt x="729191" y="593770"/>
                    <a:pt x="712258" y="580012"/>
                    <a:pt x="736600" y="552495"/>
                  </a:cubicBezTo>
                  <a:cubicBezTo>
                    <a:pt x="760942" y="524978"/>
                    <a:pt x="792692" y="471003"/>
                    <a:pt x="838200" y="450895"/>
                  </a:cubicBezTo>
                  <a:cubicBezTo>
                    <a:pt x="883708" y="430787"/>
                    <a:pt x="922867" y="461478"/>
                    <a:pt x="1009650" y="431845"/>
                  </a:cubicBezTo>
                  <a:cubicBezTo>
                    <a:pt x="1096433" y="402212"/>
                    <a:pt x="1286933" y="304845"/>
                    <a:pt x="1358900" y="273095"/>
                  </a:cubicBezTo>
                  <a:cubicBezTo>
                    <a:pt x="1430867" y="241345"/>
                    <a:pt x="1409700" y="275212"/>
                    <a:pt x="1441450" y="241345"/>
                  </a:cubicBezTo>
                  <a:cubicBezTo>
                    <a:pt x="1473200" y="207478"/>
                    <a:pt x="1503892" y="96353"/>
                    <a:pt x="1549400" y="69895"/>
                  </a:cubicBezTo>
                  <a:cubicBezTo>
                    <a:pt x="1594908" y="43437"/>
                    <a:pt x="1666875" y="94237"/>
                    <a:pt x="1714500" y="82595"/>
                  </a:cubicBezTo>
                  <a:cubicBezTo>
                    <a:pt x="1762125" y="70953"/>
                    <a:pt x="1806575" y="-2072"/>
                    <a:pt x="1835150" y="45"/>
                  </a:cubicBezTo>
                  <a:cubicBezTo>
                    <a:pt x="1863725" y="2162"/>
                    <a:pt x="1862667" y="57195"/>
                    <a:pt x="1885950" y="95295"/>
                  </a:cubicBezTo>
                  <a:cubicBezTo>
                    <a:pt x="1909233" y="133395"/>
                    <a:pt x="1950508" y="165145"/>
                    <a:pt x="1974850" y="228645"/>
                  </a:cubicBezTo>
                  <a:cubicBezTo>
                    <a:pt x="1999192" y="292145"/>
                    <a:pt x="1987550" y="377870"/>
                    <a:pt x="2032000" y="476295"/>
                  </a:cubicBezTo>
                  <a:cubicBezTo>
                    <a:pt x="2076450" y="574720"/>
                    <a:pt x="2159000" y="696957"/>
                    <a:pt x="2241550" y="819195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  <p:sp>
          <p:nvSpPr>
            <p:cNvPr id="6" name="Forme libre : forme 5">
              <a:extLst>
                <a:ext uri="{FF2B5EF4-FFF2-40B4-BE49-F238E27FC236}">
                  <a16:creationId xmlns:a16="http://schemas.microsoft.com/office/drawing/2014/main" id="{BDAE27D0-184D-4197-9EDA-2D4D9321C12F}"/>
                </a:ext>
              </a:extLst>
            </p:cNvPr>
            <p:cNvSpPr/>
            <p:nvPr/>
          </p:nvSpPr>
          <p:spPr>
            <a:xfrm>
              <a:off x="7701801" y="1064836"/>
              <a:ext cx="2151076" cy="2593308"/>
            </a:xfrm>
            <a:custGeom>
              <a:avLst/>
              <a:gdLst>
                <a:gd name="connsiteX0" fmla="*/ 57899 w 2151076"/>
                <a:gd name="connsiteY0" fmla="*/ 14664 h 2593308"/>
                <a:gd name="connsiteX1" fmla="*/ 134099 w 2151076"/>
                <a:gd name="connsiteY1" fmla="*/ 14664 h 2593308"/>
                <a:gd name="connsiteX2" fmla="*/ 229349 w 2151076"/>
                <a:gd name="connsiteY2" fmla="*/ 167064 h 2593308"/>
                <a:gd name="connsiteX3" fmla="*/ 197599 w 2151076"/>
                <a:gd name="connsiteY3" fmla="*/ 306764 h 2593308"/>
                <a:gd name="connsiteX4" fmla="*/ 254749 w 2151076"/>
                <a:gd name="connsiteY4" fmla="*/ 408364 h 2593308"/>
                <a:gd name="connsiteX5" fmla="*/ 749 w 2151076"/>
                <a:gd name="connsiteY5" fmla="*/ 636964 h 2593308"/>
                <a:gd name="connsiteX6" fmla="*/ 178549 w 2151076"/>
                <a:gd name="connsiteY6" fmla="*/ 878264 h 2593308"/>
                <a:gd name="connsiteX7" fmla="*/ 229349 w 2151076"/>
                <a:gd name="connsiteY7" fmla="*/ 979864 h 2593308"/>
                <a:gd name="connsiteX8" fmla="*/ 496049 w 2151076"/>
                <a:gd name="connsiteY8" fmla="*/ 1011614 h 2593308"/>
                <a:gd name="connsiteX9" fmla="*/ 584949 w 2151076"/>
                <a:gd name="connsiteY9" fmla="*/ 948114 h 2593308"/>
                <a:gd name="connsiteX10" fmla="*/ 807199 w 2151076"/>
                <a:gd name="connsiteY10" fmla="*/ 1068764 h 2593308"/>
                <a:gd name="connsiteX11" fmla="*/ 832599 w 2151076"/>
                <a:gd name="connsiteY11" fmla="*/ 1132264 h 2593308"/>
                <a:gd name="connsiteX12" fmla="*/ 959599 w 2151076"/>
                <a:gd name="connsiteY12" fmla="*/ 1106864 h 2593308"/>
                <a:gd name="connsiteX13" fmla="*/ 984999 w 2151076"/>
                <a:gd name="connsiteY13" fmla="*/ 1183064 h 2593308"/>
                <a:gd name="connsiteX14" fmla="*/ 896099 w 2151076"/>
                <a:gd name="connsiteY14" fmla="*/ 1291014 h 2593308"/>
                <a:gd name="connsiteX15" fmla="*/ 921499 w 2151076"/>
                <a:gd name="connsiteY15" fmla="*/ 1570414 h 2593308"/>
                <a:gd name="connsiteX16" fmla="*/ 991349 w 2151076"/>
                <a:gd name="connsiteY16" fmla="*/ 1583114 h 2593308"/>
                <a:gd name="connsiteX17" fmla="*/ 1137399 w 2151076"/>
                <a:gd name="connsiteY17" fmla="*/ 1811714 h 2593308"/>
                <a:gd name="connsiteX18" fmla="*/ 1365999 w 2151076"/>
                <a:gd name="connsiteY18" fmla="*/ 1678364 h 2593308"/>
                <a:gd name="connsiteX19" fmla="*/ 1772399 w 2151076"/>
                <a:gd name="connsiteY19" fmla="*/ 1462464 h 2593308"/>
                <a:gd name="connsiteX20" fmla="*/ 1848599 w 2151076"/>
                <a:gd name="connsiteY20" fmla="*/ 1341814 h 2593308"/>
                <a:gd name="connsiteX21" fmla="*/ 1905749 w 2151076"/>
                <a:gd name="connsiteY21" fmla="*/ 1430714 h 2593308"/>
                <a:gd name="connsiteX22" fmla="*/ 1943849 w 2151076"/>
                <a:gd name="connsiteY22" fmla="*/ 1792664 h 2593308"/>
                <a:gd name="connsiteX23" fmla="*/ 2147049 w 2151076"/>
                <a:gd name="connsiteY23" fmla="*/ 2180014 h 2593308"/>
                <a:gd name="connsiteX24" fmla="*/ 2070849 w 2151076"/>
                <a:gd name="connsiteY24" fmla="*/ 2249864 h 2593308"/>
                <a:gd name="connsiteX25" fmla="*/ 1969249 w 2151076"/>
                <a:gd name="connsiteY25" fmla="*/ 2364164 h 2593308"/>
                <a:gd name="connsiteX26" fmla="*/ 1975599 w 2151076"/>
                <a:gd name="connsiteY26" fmla="*/ 2459414 h 2593308"/>
                <a:gd name="connsiteX27" fmla="*/ 1854949 w 2151076"/>
                <a:gd name="connsiteY27" fmla="*/ 2453064 h 2593308"/>
                <a:gd name="connsiteX28" fmla="*/ 1778749 w 2151076"/>
                <a:gd name="connsiteY28" fmla="*/ 2529264 h 2593308"/>
                <a:gd name="connsiteX29" fmla="*/ 1677149 w 2151076"/>
                <a:gd name="connsiteY29" fmla="*/ 2592764 h 2593308"/>
                <a:gd name="connsiteX30" fmla="*/ 1607299 w 2151076"/>
                <a:gd name="connsiteY30" fmla="*/ 2554664 h 2593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2151076" h="2593308">
                  <a:moveTo>
                    <a:pt x="57899" y="14664"/>
                  </a:moveTo>
                  <a:cubicBezTo>
                    <a:pt x="81711" y="1964"/>
                    <a:pt x="105524" y="-10736"/>
                    <a:pt x="134099" y="14664"/>
                  </a:cubicBezTo>
                  <a:cubicBezTo>
                    <a:pt x="162674" y="40064"/>
                    <a:pt x="218766" y="118381"/>
                    <a:pt x="229349" y="167064"/>
                  </a:cubicBezTo>
                  <a:cubicBezTo>
                    <a:pt x="239932" y="215747"/>
                    <a:pt x="193366" y="266547"/>
                    <a:pt x="197599" y="306764"/>
                  </a:cubicBezTo>
                  <a:cubicBezTo>
                    <a:pt x="201832" y="346981"/>
                    <a:pt x="287557" y="353331"/>
                    <a:pt x="254749" y="408364"/>
                  </a:cubicBezTo>
                  <a:cubicBezTo>
                    <a:pt x="221941" y="463397"/>
                    <a:pt x="13449" y="558647"/>
                    <a:pt x="749" y="636964"/>
                  </a:cubicBezTo>
                  <a:cubicBezTo>
                    <a:pt x="-11951" y="715281"/>
                    <a:pt x="140449" y="821114"/>
                    <a:pt x="178549" y="878264"/>
                  </a:cubicBezTo>
                  <a:cubicBezTo>
                    <a:pt x="216649" y="935414"/>
                    <a:pt x="176432" y="957639"/>
                    <a:pt x="229349" y="979864"/>
                  </a:cubicBezTo>
                  <a:cubicBezTo>
                    <a:pt x="282266" y="1002089"/>
                    <a:pt x="436782" y="1016906"/>
                    <a:pt x="496049" y="1011614"/>
                  </a:cubicBezTo>
                  <a:cubicBezTo>
                    <a:pt x="555316" y="1006322"/>
                    <a:pt x="533091" y="938589"/>
                    <a:pt x="584949" y="948114"/>
                  </a:cubicBezTo>
                  <a:cubicBezTo>
                    <a:pt x="636807" y="957639"/>
                    <a:pt x="765924" y="1038072"/>
                    <a:pt x="807199" y="1068764"/>
                  </a:cubicBezTo>
                  <a:cubicBezTo>
                    <a:pt x="848474" y="1099456"/>
                    <a:pt x="807199" y="1125914"/>
                    <a:pt x="832599" y="1132264"/>
                  </a:cubicBezTo>
                  <a:cubicBezTo>
                    <a:pt x="857999" y="1138614"/>
                    <a:pt x="934199" y="1098397"/>
                    <a:pt x="959599" y="1106864"/>
                  </a:cubicBezTo>
                  <a:cubicBezTo>
                    <a:pt x="984999" y="1115331"/>
                    <a:pt x="995582" y="1152372"/>
                    <a:pt x="984999" y="1183064"/>
                  </a:cubicBezTo>
                  <a:cubicBezTo>
                    <a:pt x="974416" y="1213756"/>
                    <a:pt x="906682" y="1226456"/>
                    <a:pt x="896099" y="1291014"/>
                  </a:cubicBezTo>
                  <a:cubicBezTo>
                    <a:pt x="885516" y="1355572"/>
                    <a:pt x="905624" y="1521731"/>
                    <a:pt x="921499" y="1570414"/>
                  </a:cubicBezTo>
                  <a:cubicBezTo>
                    <a:pt x="937374" y="1619097"/>
                    <a:pt x="955366" y="1542897"/>
                    <a:pt x="991349" y="1583114"/>
                  </a:cubicBezTo>
                  <a:cubicBezTo>
                    <a:pt x="1027332" y="1623331"/>
                    <a:pt x="1074957" y="1795839"/>
                    <a:pt x="1137399" y="1811714"/>
                  </a:cubicBezTo>
                  <a:cubicBezTo>
                    <a:pt x="1199841" y="1827589"/>
                    <a:pt x="1260166" y="1736572"/>
                    <a:pt x="1365999" y="1678364"/>
                  </a:cubicBezTo>
                  <a:cubicBezTo>
                    <a:pt x="1471832" y="1620156"/>
                    <a:pt x="1691966" y="1518556"/>
                    <a:pt x="1772399" y="1462464"/>
                  </a:cubicBezTo>
                  <a:cubicBezTo>
                    <a:pt x="1852832" y="1406372"/>
                    <a:pt x="1826374" y="1347106"/>
                    <a:pt x="1848599" y="1341814"/>
                  </a:cubicBezTo>
                  <a:cubicBezTo>
                    <a:pt x="1870824" y="1336522"/>
                    <a:pt x="1889874" y="1355572"/>
                    <a:pt x="1905749" y="1430714"/>
                  </a:cubicBezTo>
                  <a:cubicBezTo>
                    <a:pt x="1921624" y="1505856"/>
                    <a:pt x="1903632" y="1667781"/>
                    <a:pt x="1943849" y="1792664"/>
                  </a:cubicBezTo>
                  <a:cubicBezTo>
                    <a:pt x="1984066" y="1917547"/>
                    <a:pt x="2125882" y="2103814"/>
                    <a:pt x="2147049" y="2180014"/>
                  </a:cubicBezTo>
                  <a:cubicBezTo>
                    <a:pt x="2168216" y="2256214"/>
                    <a:pt x="2100482" y="2219172"/>
                    <a:pt x="2070849" y="2249864"/>
                  </a:cubicBezTo>
                  <a:cubicBezTo>
                    <a:pt x="2041216" y="2280556"/>
                    <a:pt x="1985124" y="2329239"/>
                    <a:pt x="1969249" y="2364164"/>
                  </a:cubicBezTo>
                  <a:cubicBezTo>
                    <a:pt x="1953374" y="2399089"/>
                    <a:pt x="1994649" y="2444597"/>
                    <a:pt x="1975599" y="2459414"/>
                  </a:cubicBezTo>
                  <a:cubicBezTo>
                    <a:pt x="1956549" y="2474231"/>
                    <a:pt x="1887757" y="2441422"/>
                    <a:pt x="1854949" y="2453064"/>
                  </a:cubicBezTo>
                  <a:cubicBezTo>
                    <a:pt x="1822141" y="2464706"/>
                    <a:pt x="1808382" y="2505981"/>
                    <a:pt x="1778749" y="2529264"/>
                  </a:cubicBezTo>
                  <a:cubicBezTo>
                    <a:pt x="1749116" y="2552547"/>
                    <a:pt x="1705724" y="2588531"/>
                    <a:pt x="1677149" y="2592764"/>
                  </a:cubicBezTo>
                  <a:cubicBezTo>
                    <a:pt x="1648574" y="2596997"/>
                    <a:pt x="1627936" y="2575830"/>
                    <a:pt x="1607299" y="2554664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  <p:sp>
          <p:nvSpPr>
            <p:cNvPr id="9" name="Forme libre : forme 8">
              <a:extLst>
                <a:ext uri="{FF2B5EF4-FFF2-40B4-BE49-F238E27FC236}">
                  <a16:creationId xmlns:a16="http://schemas.microsoft.com/office/drawing/2014/main" id="{ACE898E1-7BDE-49B0-8EBE-D13D00606527}"/>
                </a:ext>
              </a:extLst>
            </p:cNvPr>
            <p:cNvSpPr/>
            <p:nvPr/>
          </p:nvSpPr>
          <p:spPr>
            <a:xfrm>
              <a:off x="7672120" y="3459906"/>
              <a:ext cx="1660678" cy="1639144"/>
            </a:xfrm>
            <a:custGeom>
              <a:avLst/>
              <a:gdLst>
                <a:gd name="connsiteX0" fmla="*/ 1649680 w 1660678"/>
                <a:gd name="connsiteY0" fmla="*/ 159594 h 1639144"/>
                <a:gd name="connsiteX1" fmla="*/ 1649680 w 1660678"/>
                <a:gd name="connsiteY1" fmla="*/ 51644 h 1639144"/>
                <a:gd name="connsiteX2" fmla="*/ 1535380 w 1660678"/>
                <a:gd name="connsiteY2" fmla="*/ 844 h 1639144"/>
                <a:gd name="connsiteX3" fmla="*/ 1395680 w 1660678"/>
                <a:gd name="connsiteY3" fmla="*/ 89744 h 1639144"/>
                <a:gd name="connsiteX4" fmla="*/ 1395680 w 1660678"/>
                <a:gd name="connsiteY4" fmla="*/ 362794 h 1639144"/>
                <a:gd name="connsiteX5" fmla="*/ 1465530 w 1660678"/>
                <a:gd name="connsiteY5" fmla="*/ 426294 h 1639144"/>
                <a:gd name="connsiteX6" fmla="*/ 1414730 w 1660678"/>
                <a:gd name="connsiteY6" fmla="*/ 496144 h 1639144"/>
                <a:gd name="connsiteX7" fmla="*/ 1281380 w 1660678"/>
                <a:gd name="connsiteY7" fmla="*/ 585044 h 1639144"/>
                <a:gd name="connsiteX8" fmla="*/ 1224230 w 1660678"/>
                <a:gd name="connsiteY8" fmla="*/ 737444 h 1639144"/>
                <a:gd name="connsiteX9" fmla="*/ 1008330 w 1660678"/>
                <a:gd name="connsiteY9" fmla="*/ 775544 h 1639144"/>
                <a:gd name="connsiteX10" fmla="*/ 919430 w 1660678"/>
                <a:gd name="connsiteY10" fmla="*/ 712044 h 1639144"/>
                <a:gd name="connsiteX11" fmla="*/ 874980 w 1660678"/>
                <a:gd name="connsiteY11" fmla="*/ 680294 h 1639144"/>
                <a:gd name="connsiteX12" fmla="*/ 773380 w 1660678"/>
                <a:gd name="connsiteY12" fmla="*/ 667594 h 1639144"/>
                <a:gd name="connsiteX13" fmla="*/ 728930 w 1660678"/>
                <a:gd name="connsiteY13" fmla="*/ 750144 h 1639144"/>
                <a:gd name="connsiteX14" fmla="*/ 665430 w 1660678"/>
                <a:gd name="connsiteY14" fmla="*/ 832694 h 1639144"/>
                <a:gd name="connsiteX15" fmla="*/ 481280 w 1660678"/>
                <a:gd name="connsiteY15" fmla="*/ 985094 h 1639144"/>
                <a:gd name="connsiteX16" fmla="*/ 373330 w 1660678"/>
                <a:gd name="connsiteY16" fmla="*/ 1010494 h 1639144"/>
                <a:gd name="connsiteX17" fmla="*/ 271730 w 1660678"/>
                <a:gd name="connsiteY17" fmla="*/ 1112094 h 1639144"/>
                <a:gd name="connsiteX18" fmla="*/ 144730 w 1660678"/>
                <a:gd name="connsiteY18" fmla="*/ 1099394 h 1639144"/>
                <a:gd name="connsiteX19" fmla="*/ 5030 w 1660678"/>
                <a:gd name="connsiteY19" fmla="*/ 1181944 h 1639144"/>
                <a:gd name="connsiteX20" fmla="*/ 36780 w 1660678"/>
                <a:gd name="connsiteY20" fmla="*/ 1321644 h 1639144"/>
                <a:gd name="connsiteX21" fmla="*/ 93930 w 1660678"/>
                <a:gd name="connsiteY21" fmla="*/ 1366094 h 1639144"/>
                <a:gd name="connsiteX22" fmla="*/ 214580 w 1660678"/>
                <a:gd name="connsiteY22" fmla="*/ 1378794 h 1639144"/>
                <a:gd name="connsiteX23" fmla="*/ 119330 w 1660678"/>
                <a:gd name="connsiteY23" fmla="*/ 1575644 h 1639144"/>
                <a:gd name="connsiteX24" fmla="*/ 74880 w 1660678"/>
                <a:gd name="connsiteY24" fmla="*/ 1639144 h 1639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660678" h="1639144">
                  <a:moveTo>
                    <a:pt x="1649680" y="159594"/>
                  </a:moveTo>
                  <a:cubicBezTo>
                    <a:pt x="1659205" y="118848"/>
                    <a:pt x="1668730" y="78102"/>
                    <a:pt x="1649680" y="51644"/>
                  </a:cubicBezTo>
                  <a:cubicBezTo>
                    <a:pt x="1630630" y="25186"/>
                    <a:pt x="1577713" y="-5506"/>
                    <a:pt x="1535380" y="844"/>
                  </a:cubicBezTo>
                  <a:cubicBezTo>
                    <a:pt x="1493047" y="7194"/>
                    <a:pt x="1418963" y="29419"/>
                    <a:pt x="1395680" y="89744"/>
                  </a:cubicBezTo>
                  <a:cubicBezTo>
                    <a:pt x="1372397" y="150069"/>
                    <a:pt x="1384038" y="306702"/>
                    <a:pt x="1395680" y="362794"/>
                  </a:cubicBezTo>
                  <a:cubicBezTo>
                    <a:pt x="1407322" y="418886"/>
                    <a:pt x="1462355" y="404069"/>
                    <a:pt x="1465530" y="426294"/>
                  </a:cubicBezTo>
                  <a:cubicBezTo>
                    <a:pt x="1468705" y="448519"/>
                    <a:pt x="1445422" y="469686"/>
                    <a:pt x="1414730" y="496144"/>
                  </a:cubicBezTo>
                  <a:cubicBezTo>
                    <a:pt x="1384038" y="522602"/>
                    <a:pt x="1313130" y="544827"/>
                    <a:pt x="1281380" y="585044"/>
                  </a:cubicBezTo>
                  <a:cubicBezTo>
                    <a:pt x="1249630" y="625261"/>
                    <a:pt x="1269738" y="705694"/>
                    <a:pt x="1224230" y="737444"/>
                  </a:cubicBezTo>
                  <a:cubicBezTo>
                    <a:pt x="1178722" y="769194"/>
                    <a:pt x="1059130" y="779777"/>
                    <a:pt x="1008330" y="775544"/>
                  </a:cubicBezTo>
                  <a:cubicBezTo>
                    <a:pt x="957530" y="771311"/>
                    <a:pt x="919430" y="712044"/>
                    <a:pt x="919430" y="712044"/>
                  </a:cubicBezTo>
                  <a:cubicBezTo>
                    <a:pt x="897205" y="696169"/>
                    <a:pt x="899322" y="687702"/>
                    <a:pt x="874980" y="680294"/>
                  </a:cubicBezTo>
                  <a:cubicBezTo>
                    <a:pt x="850638" y="672886"/>
                    <a:pt x="797722" y="655952"/>
                    <a:pt x="773380" y="667594"/>
                  </a:cubicBezTo>
                  <a:cubicBezTo>
                    <a:pt x="749038" y="679236"/>
                    <a:pt x="746922" y="722627"/>
                    <a:pt x="728930" y="750144"/>
                  </a:cubicBezTo>
                  <a:cubicBezTo>
                    <a:pt x="710938" y="777661"/>
                    <a:pt x="706705" y="793536"/>
                    <a:pt x="665430" y="832694"/>
                  </a:cubicBezTo>
                  <a:cubicBezTo>
                    <a:pt x="624155" y="871852"/>
                    <a:pt x="529963" y="955461"/>
                    <a:pt x="481280" y="985094"/>
                  </a:cubicBezTo>
                  <a:cubicBezTo>
                    <a:pt x="432597" y="1014727"/>
                    <a:pt x="408255" y="989327"/>
                    <a:pt x="373330" y="1010494"/>
                  </a:cubicBezTo>
                  <a:cubicBezTo>
                    <a:pt x="338405" y="1031661"/>
                    <a:pt x="309830" y="1097277"/>
                    <a:pt x="271730" y="1112094"/>
                  </a:cubicBezTo>
                  <a:cubicBezTo>
                    <a:pt x="233630" y="1126911"/>
                    <a:pt x="189180" y="1087752"/>
                    <a:pt x="144730" y="1099394"/>
                  </a:cubicBezTo>
                  <a:cubicBezTo>
                    <a:pt x="100280" y="1111036"/>
                    <a:pt x="23022" y="1144902"/>
                    <a:pt x="5030" y="1181944"/>
                  </a:cubicBezTo>
                  <a:cubicBezTo>
                    <a:pt x="-12962" y="1218986"/>
                    <a:pt x="21963" y="1290952"/>
                    <a:pt x="36780" y="1321644"/>
                  </a:cubicBezTo>
                  <a:cubicBezTo>
                    <a:pt x="51597" y="1352336"/>
                    <a:pt x="64297" y="1356569"/>
                    <a:pt x="93930" y="1366094"/>
                  </a:cubicBezTo>
                  <a:cubicBezTo>
                    <a:pt x="123563" y="1375619"/>
                    <a:pt x="210347" y="1343869"/>
                    <a:pt x="214580" y="1378794"/>
                  </a:cubicBezTo>
                  <a:cubicBezTo>
                    <a:pt x="218813" y="1413719"/>
                    <a:pt x="142613" y="1532252"/>
                    <a:pt x="119330" y="1575644"/>
                  </a:cubicBezTo>
                  <a:cubicBezTo>
                    <a:pt x="96047" y="1619036"/>
                    <a:pt x="85463" y="1629090"/>
                    <a:pt x="74880" y="1639144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  <p:sp>
          <p:nvSpPr>
            <p:cNvPr id="13" name="Forme libre : forme 12">
              <a:extLst>
                <a:ext uri="{FF2B5EF4-FFF2-40B4-BE49-F238E27FC236}">
                  <a16:creationId xmlns:a16="http://schemas.microsoft.com/office/drawing/2014/main" id="{529D98ED-C248-4E49-83CA-039AD5E1BA55}"/>
                </a:ext>
              </a:extLst>
            </p:cNvPr>
            <p:cNvSpPr/>
            <p:nvPr/>
          </p:nvSpPr>
          <p:spPr>
            <a:xfrm>
              <a:off x="2908829" y="2114550"/>
              <a:ext cx="5463008" cy="4432490"/>
            </a:xfrm>
            <a:custGeom>
              <a:avLst/>
              <a:gdLst>
                <a:gd name="connsiteX0" fmla="*/ 4850871 w 5463008"/>
                <a:gd name="connsiteY0" fmla="*/ 2965450 h 4432490"/>
                <a:gd name="connsiteX1" fmla="*/ 4787371 w 5463008"/>
                <a:gd name="connsiteY1" fmla="*/ 3124200 h 4432490"/>
                <a:gd name="connsiteX2" fmla="*/ 4825471 w 5463008"/>
                <a:gd name="connsiteY2" fmla="*/ 3194050 h 4432490"/>
                <a:gd name="connsiteX3" fmla="*/ 5054071 w 5463008"/>
                <a:gd name="connsiteY3" fmla="*/ 3124200 h 4432490"/>
                <a:gd name="connsiteX4" fmla="*/ 5181071 w 5463008"/>
                <a:gd name="connsiteY4" fmla="*/ 3308350 h 4432490"/>
                <a:gd name="connsiteX5" fmla="*/ 5384271 w 5463008"/>
                <a:gd name="connsiteY5" fmla="*/ 3371850 h 4432490"/>
                <a:gd name="connsiteX6" fmla="*/ 5371571 w 5463008"/>
                <a:gd name="connsiteY6" fmla="*/ 3511550 h 4432490"/>
                <a:gd name="connsiteX7" fmla="*/ 5447771 w 5463008"/>
                <a:gd name="connsiteY7" fmla="*/ 3644900 h 4432490"/>
                <a:gd name="connsiteX8" fmla="*/ 5308071 w 5463008"/>
                <a:gd name="connsiteY8" fmla="*/ 3714750 h 4432490"/>
                <a:gd name="connsiteX9" fmla="*/ 5460471 w 5463008"/>
                <a:gd name="connsiteY9" fmla="*/ 3873500 h 4432490"/>
                <a:gd name="connsiteX10" fmla="*/ 5377921 w 5463008"/>
                <a:gd name="connsiteY10" fmla="*/ 3987800 h 4432490"/>
                <a:gd name="connsiteX11" fmla="*/ 5066771 w 5463008"/>
                <a:gd name="connsiteY11" fmla="*/ 4108450 h 4432490"/>
                <a:gd name="connsiteX12" fmla="*/ 4977871 w 5463008"/>
                <a:gd name="connsiteY12" fmla="*/ 3987800 h 4432490"/>
                <a:gd name="connsiteX13" fmla="*/ 4838171 w 5463008"/>
                <a:gd name="connsiteY13" fmla="*/ 4070350 h 4432490"/>
                <a:gd name="connsiteX14" fmla="*/ 4723871 w 5463008"/>
                <a:gd name="connsiteY14" fmla="*/ 3848100 h 4432490"/>
                <a:gd name="connsiteX15" fmla="*/ 4596871 w 5463008"/>
                <a:gd name="connsiteY15" fmla="*/ 3810000 h 4432490"/>
                <a:gd name="connsiteX16" fmla="*/ 4336521 w 5463008"/>
                <a:gd name="connsiteY16" fmla="*/ 3829050 h 4432490"/>
                <a:gd name="connsiteX17" fmla="*/ 4190471 w 5463008"/>
                <a:gd name="connsiteY17" fmla="*/ 3740150 h 4432490"/>
                <a:gd name="connsiteX18" fmla="*/ 4082521 w 5463008"/>
                <a:gd name="connsiteY18" fmla="*/ 3892550 h 4432490"/>
                <a:gd name="connsiteX19" fmla="*/ 3892021 w 5463008"/>
                <a:gd name="connsiteY19" fmla="*/ 4013200 h 4432490"/>
                <a:gd name="connsiteX20" fmla="*/ 3872971 w 5463008"/>
                <a:gd name="connsiteY20" fmla="*/ 4102100 h 4432490"/>
                <a:gd name="connsiteX21" fmla="*/ 3745971 w 5463008"/>
                <a:gd name="connsiteY21" fmla="*/ 4273550 h 4432490"/>
                <a:gd name="connsiteX22" fmla="*/ 3555471 w 5463008"/>
                <a:gd name="connsiteY22" fmla="*/ 4356100 h 4432490"/>
                <a:gd name="connsiteX23" fmla="*/ 3295121 w 5463008"/>
                <a:gd name="connsiteY23" fmla="*/ 4356100 h 4432490"/>
                <a:gd name="connsiteX24" fmla="*/ 3085571 w 5463008"/>
                <a:gd name="connsiteY24" fmla="*/ 4432300 h 4432490"/>
                <a:gd name="connsiteX25" fmla="*/ 2958571 w 5463008"/>
                <a:gd name="connsiteY25" fmla="*/ 4330700 h 4432490"/>
                <a:gd name="connsiteX26" fmla="*/ 2831571 w 5463008"/>
                <a:gd name="connsiteY26" fmla="*/ 4267200 h 4432490"/>
                <a:gd name="connsiteX27" fmla="*/ 2729971 w 5463008"/>
                <a:gd name="connsiteY27" fmla="*/ 4076700 h 4432490"/>
                <a:gd name="connsiteX28" fmla="*/ 2583921 w 5463008"/>
                <a:gd name="connsiteY28" fmla="*/ 3987800 h 4432490"/>
                <a:gd name="connsiteX29" fmla="*/ 2387071 w 5463008"/>
                <a:gd name="connsiteY29" fmla="*/ 4064000 h 4432490"/>
                <a:gd name="connsiteX30" fmla="*/ 2183871 w 5463008"/>
                <a:gd name="connsiteY30" fmla="*/ 3835400 h 4432490"/>
                <a:gd name="connsiteX31" fmla="*/ 2126721 w 5463008"/>
                <a:gd name="connsiteY31" fmla="*/ 3803650 h 4432490"/>
                <a:gd name="connsiteX32" fmla="*/ 2260071 w 5463008"/>
                <a:gd name="connsiteY32" fmla="*/ 3365500 h 4432490"/>
                <a:gd name="connsiteX33" fmla="*/ 2069571 w 5463008"/>
                <a:gd name="connsiteY33" fmla="*/ 3060700 h 4432490"/>
                <a:gd name="connsiteX34" fmla="*/ 1828271 w 5463008"/>
                <a:gd name="connsiteY34" fmla="*/ 2673350 h 4432490"/>
                <a:gd name="connsiteX35" fmla="*/ 1783821 w 5463008"/>
                <a:gd name="connsiteY35" fmla="*/ 2584450 h 4432490"/>
                <a:gd name="connsiteX36" fmla="*/ 1612371 w 5463008"/>
                <a:gd name="connsiteY36" fmla="*/ 2343150 h 4432490"/>
                <a:gd name="connsiteX37" fmla="*/ 1910821 w 5463008"/>
                <a:gd name="connsiteY37" fmla="*/ 2044700 h 4432490"/>
                <a:gd name="connsiteX38" fmla="*/ 1783821 w 5463008"/>
                <a:gd name="connsiteY38" fmla="*/ 2025650 h 4432490"/>
                <a:gd name="connsiteX39" fmla="*/ 1853671 w 5463008"/>
                <a:gd name="connsiteY39" fmla="*/ 1866900 h 4432490"/>
                <a:gd name="connsiteX40" fmla="*/ 1910821 w 5463008"/>
                <a:gd name="connsiteY40" fmla="*/ 1746250 h 4432490"/>
                <a:gd name="connsiteX41" fmla="*/ 1853671 w 5463008"/>
                <a:gd name="connsiteY41" fmla="*/ 1365250 h 4432490"/>
                <a:gd name="connsiteX42" fmla="*/ 1752071 w 5463008"/>
                <a:gd name="connsiteY42" fmla="*/ 1187450 h 4432490"/>
                <a:gd name="connsiteX43" fmla="*/ 1555221 w 5463008"/>
                <a:gd name="connsiteY43" fmla="*/ 1187450 h 4432490"/>
                <a:gd name="connsiteX44" fmla="*/ 1491721 w 5463008"/>
                <a:gd name="connsiteY44" fmla="*/ 1168400 h 4432490"/>
                <a:gd name="connsiteX45" fmla="*/ 1434571 w 5463008"/>
                <a:gd name="connsiteY45" fmla="*/ 1289050 h 4432490"/>
                <a:gd name="connsiteX46" fmla="*/ 869421 w 5463008"/>
                <a:gd name="connsiteY46" fmla="*/ 1403350 h 4432490"/>
                <a:gd name="connsiteX47" fmla="*/ 748771 w 5463008"/>
                <a:gd name="connsiteY47" fmla="*/ 1365250 h 4432490"/>
                <a:gd name="connsiteX48" fmla="*/ 501121 w 5463008"/>
                <a:gd name="connsiteY48" fmla="*/ 1454150 h 4432490"/>
                <a:gd name="connsiteX49" fmla="*/ 323321 w 5463008"/>
                <a:gd name="connsiteY49" fmla="*/ 1473200 h 4432490"/>
                <a:gd name="connsiteX50" fmla="*/ 132821 w 5463008"/>
                <a:gd name="connsiteY50" fmla="*/ 1428750 h 4432490"/>
                <a:gd name="connsiteX51" fmla="*/ 285221 w 5463008"/>
                <a:gd name="connsiteY51" fmla="*/ 1384300 h 4432490"/>
                <a:gd name="connsiteX52" fmla="*/ 329671 w 5463008"/>
                <a:gd name="connsiteY52" fmla="*/ 1270000 h 4432490"/>
                <a:gd name="connsiteX53" fmla="*/ 266171 w 5463008"/>
                <a:gd name="connsiteY53" fmla="*/ 1003300 h 4432490"/>
                <a:gd name="connsiteX54" fmla="*/ 82021 w 5463008"/>
                <a:gd name="connsiteY54" fmla="*/ 1022350 h 4432490"/>
                <a:gd name="connsiteX55" fmla="*/ 5821 w 5463008"/>
                <a:gd name="connsiteY55" fmla="*/ 825500 h 4432490"/>
                <a:gd name="connsiteX56" fmla="*/ 228071 w 5463008"/>
                <a:gd name="connsiteY56" fmla="*/ 768350 h 4432490"/>
                <a:gd name="connsiteX57" fmla="*/ 285221 w 5463008"/>
                <a:gd name="connsiteY57" fmla="*/ 666750 h 4432490"/>
                <a:gd name="connsiteX58" fmla="*/ 348721 w 5463008"/>
                <a:gd name="connsiteY58" fmla="*/ 704850 h 4432490"/>
                <a:gd name="connsiteX59" fmla="*/ 285221 w 5463008"/>
                <a:gd name="connsiteY59" fmla="*/ 565150 h 4432490"/>
                <a:gd name="connsiteX60" fmla="*/ 355071 w 5463008"/>
                <a:gd name="connsiteY60" fmla="*/ 336550 h 4432490"/>
                <a:gd name="connsiteX61" fmla="*/ 418571 w 5463008"/>
                <a:gd name="connsiteY61" fmla="*/ 120650 h 4432490"/>
                <a:gd name="connsiteX62" fmla="*/ 577321 w 5463008"/>
                <a:gd name="connsiteY62" fmla="*/ 88900 h 4432490"/>
                <a:gd name="connsiteX63" fmla="*/ 653521 w 5463008"/>
                <a:gd name="connsiteY63" fmla="*/ 0 h 4432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5463008" h="4432490">
                  <a:moveTo>
                    <a:pt x="4850871" y="2965450"/>
                  </a:moveTo>
                  <a:cubicBezTo>
                    <a:pt x="4821237" y="3025775"/>
                    <a:pt x="4791604" y="3086100"/>
                    <a:pt x="4787371" y="3124200"/>
                  </a:cubicBezTo>
                  <a:cubicBezTo>
                    <a:pt x="4783138" y="3162300"/>
                    <a:pt x="4781021" y="3194050"/>
                    <a:pt x="4825471" y="3194050"/>
                  </a:cubicBezTo>
                  <a:cubicBezTo>
                    <a:pt x="4869921" y="3194050"/>
                    <a:pt x="4994804" y="3105150"/>
                    <a:pt x="5054071" y="3124200"/>
                  </a:cubicBezTo>
                  <a:cubicBezTo>
                    <a:pt x="5113338" y="3143250"/>
                    <a:pt x="5126038" y="3267075"/>
                    <a:pt x="5181071" y="3308350"/>
                  </a:cubicBezTo>
                  <a:cubicBezTo>
                    <a:pt x="5236104" y="3349625"/>
                    <a:pt x="5352521" y="3337983"/>
                    <a:pt x="5384271" y="3371850"/>
                  </a:cubicBezTo>
                  <a:cubicBezTo>
                    <a:pt x="5416021" y="3405717"/>
                    <a:pt x="5360988" y="3466042"/>
                    <a:pt x="5371571" y="3511550"/>
                  </a:cubicBezTo>
                  <a:cubicBezTo>
                    <a:pt x="5382154" y="3557058"/>
                    <a:pt x="5458354" y="3611033"/>
                    <a:pt x="5447771" y="3644900"/>
                  </a:cubicBezTo>
                  <a:cubicBezTo>
                    <a:pt x="5437188" y="3678767"/>
                    <a:pt x="5305954" y="3676650"/>
                    <a:pt x="5308071" y="3714750"/>
                  </a:cubicBezTo>
                  <a:cubicBezTo>
                    <a:pt x="5310188" y="3752850"/>
                    <a:pt x="5448829" y="3827992"/>
                    <a:pt x="5460471" y="3873500"/>
                  </a:cubicBezTo>
                  <a:cubicBezTo>
                    <a:pt x="5472113" y="3919008"/>
                    <a:pt x="5443538" y="3948642"/>
                    <a:pt x="5377921" y="3987800"/>
                  </a:cubicBezTo>
                  <a:cubicBezTo>
                    <a:pt x="5312304" y="4026958"/>
                    <a:pt x="5133446" y="4108450"/>
                    <a:pt x="5066771" y="4108450"/>
                  </a:cubicBezTo>
                  <a:cubicBezTo>
                    <a:pt x="5000096" y="4108450"/>
                    <a:pt x="5015971" y="3994150"/>
                    <a:pt x="4977871" y="3987800"/>
                  </a:cubicBezTo>
                  <a:cubicBezTo>
                    <a:pt x="4939771" y="3981450"/>
                    <a:pt x="4880504" y="4093633"/>
                    <a:pt x="4838171" y="4070350"/>
                  </a:cubicBezTo>
                  <a:cubicBezTo>
                    <a:pt x="4795838" y="4047067"/>
                    <a:pt x="4764088" y="3891492"/>
                    <a:pt x="4723871" y="3848100"/>
                  </a:cubicBezTo>
                  <a:cubicBezTo>
                    <a:pt x="4683654" y="3804708"/>
                    <a:pt x="4661429" y="3813175"/>
                    <a:pt x="4596871" y="3810000"/>
                  </a:cubicBezTo>
                  <a:cubicBezTo>
                    <a:pt x="4532313" y="3806825"/>
                    <a:pt x="4404254" y="3840692"/>
                    <a:pt x="4336521" y="3829050"/>
                  </a:cubicBezTo>
                  <a:cubicBezTo>
                    <a:pt x="4268788" y="3817408"/>
                    <a:pt x="4232804" y="3729567"/>
                    <a:pt x="4190471" y="3740150"/>
                  </a:cubicBezTo>
                  <a:cubicBezTo>
                    <a:pt x="4148138" y="3750733"/>
                    <a:pt x="4132263" y="3847042"/>
                    <a:pt x="4082521" y="3892550"/>
                  </a:cubicBezTo>
                  <a:cubicBezTo>
                    <a:pt x="4032779" y="3938058"/>
                    <a:pt x="3926946" y="3978275"/>
                    <a:pt x="3892021" y="4013200"/>
                  </a:cubicBezTo>
                  <a:cubicBezTo>
                    <a:pt x="3857096" y="4048125"/>
                    <a:pt x="3897313" y="4058708"/>
                    <a:pt x="3872971" y="4102100"/>
                  </a:cubicBezTo>
                  <a:cubicBezTo>
                    <a:pt x="3848629" y="4145492"/>
                    <a:pt x="3798888" y="4231217"/>
                    <a:pt x="3745971" y="4273550"/>
                  </a:cubicBezTo>
                  <a:cubicBezTo>
                    <a:pt x="3693054" y="4315883"/>
                    <a:pt x="3630613" y="4342342"/>
                    <a:pt x="3555471" y="4356100"/>
                  </a:cubicBezTo>
                  <a:cubicBezTo>
                    <a:pt x="3480329" y="4369858"/>
                    <a:pt x="3373438" y="4343400"/>
                    <a:pt x="3295121" y="4356100"/>
                  </a:cubicBezTo>
                  <a:cubicBezTo>
                    <a:pt x="3216804" y="4368800"/>
                    <a:pt x="3141663" y="4436533"/>
                    <a:pt x="3085571" y="4432300"/>
                  </a:cubicBezTo>
                  <a:cubicBezTo>
                    <a:pt x="3029479" y="4428067"/>
                    <a:pt x="3000904" y="4358217"/>
                    <a:pt x="2958571" y="4330700"/>
                  </a:cubicBezTo>
                  <a:cubicBezTo>
                    <a:pt x="2916238" y="4303183"/>
                    <a:pt x="2869671" y="4309533"/>
                    <a:pt x="2831571" y="4267200"/>
                  </a:cubicBezTo>
                  <a:cubicBezTo>
                    <a:pt x="2793471" y="4224867"/>
                    <a:pt x="2771246" y="4123267"/>
                    <a:pt x="2729971" y="4076700"/>
                  </a:cubicBezTo>
                  <a:cubicBezTo>
                    <a:pt x="2688696" y="4030133"/>
                    <a:pt x="2641071" y="3989917"/>
                    <a:pt x="2583921" y="3987800"/>
                  </a:cubicBezTo>
                  <a:cubicBezTo>
                    <a:pt x="2526771" y="3985683"/>
                    <a:pt x="2453746" y="4089400"/>
                    <a:pt x="2387071" y="4064000"/>
                  </a:cubicBezTo>
                  <a:cubicBezTo>
                    <a:pt x="2320396" y="4038600"/>
                    <a:pt x="2227263" y="3878792"/>
                    <a:pt x="2183871" y="3835400"/>
                  </a:cubicBezTo>
                  <a:cubicBezTo>
                    <a:pt x="2140479" y="3792008"/>
                    <a:pt x="2114021" y="3881967"/>
                    <a:pt x="2126721" y="3803650"/>
                  </a:cubicBezTo>
                  <a:cubicBezTo>
                    <a:pt x="2139421" y="3725333"/>
                    <a:pt x="2269596" y="3489325"/>
                    <a:pt x="2260071" y="3365500"/>
                  </a:cubicBezTo>
                  <a:cubicBezTo>
                    <a:pt x="2250546" y="3241675"/>
                    <a:pt x="2141538" y="3176058"/>
                    <a:pt x="2069571" y="3060700"/>
                  </a:cubicBezTo>
                  <a:cubicBezTo>
                    <a:pt x="1997604" y="2945342"/>
                    <a:pt x="1875896" y="2752725"/>
                    <a:pt x="1828271" y="2673350"/>
                  </a:cubicBezTo>
                  <a:cubicBezTo>
                    <a:pt x="1780646" y="2593975"/>
                    <a:pt x="1819804" y="2639483"/>
                    <a:pt x="1783821" y="2584450"/>
                  </a:cubicBezTo>
                  <a:cubicBezTo>
                    <a:pt x="1747838" y="2529417"/>
                    <a:pt x="1591204" y="2433108"/>
                    <a:pt x="1612371" y="2343150"/>
                  </a:cubicBezTo>
                  <a:cubicBezTo>
                    <a:pt x="1633538" y="2253192"/>
                    <a:pt x="1882246" y="2097617"/>
                    <a:pt x="1910821" y="2044700"/>
                  </a:cubicBezTo>
                  <a:cubicBezTo>
                    <a:pt x="1939396" y="1991783"/>
                    <a:pt x="1793346" y="2055283"/>
                    <a:pt x="1783821" y="2025650"/>
                  </a:cubicBezTo>
                  <a:cubicBezTo>
                    <a:pt x="1774296" y="1996017"/>
                    <a:pt x="1832504" y="1913467"/>
                    <a:pt x="1853671" y="1866900"/>
                  </a:cubicBezTo>
                  <a:cubicBezTo>
                    <a:pt x="1874838" y="1820333"/>
                    <a:pt x="1910821" y="1829858"/>
                    <a:pt x="1910821" y="1746250"/>
                  </a:cubicBezTo>
                  <a:cubicBezTo>
                    <a:pt x="1910821" y="1662642"/>
                    <a:pt x="1880129" y="1458383"/>
                    <a:pt x="1853671" y="1365250"/>
                  </a:cubicBezTo>
                  <a:cubicBezTo>
                    <a:pt x="1827213" y="1272117"/>
                    <a:pt x="1801813" y="1217083"/>
                    <a:pt x="1752071" y="1187450"/>
                  </a:cubicBezTo>
                  <a:cubicBezTo>
                    <a:pt x="1702329" y="1157817"/>
                    <a:pt x="1598613" y="1190625"/>
                    <a:pt x="1555221" y="1187450"/>
                  </a:cubicBezTo>
                  <a:cubicBezTo>
                    <a:pt x="1511829" y="1184275"/>
                    <a:pt x="1511829" y="1151467"/>
                    <a:pt x="1491721" y="1168400"/>
                  </a:cubicBezTo>
                  <a:cubicBezTo>
                    <a:pt x="1471613" y="1185333"/>
                    <a:pt x="1538288" y="1249892"/>
                    <a:pt x="1434571" y="1289050"/>
                  </a:cubicBezTo>
                  <a:cubicBezTo>
                    <a:pt x="1330854" y="1328208"/>
                    <a:pt x="983721" y="1390650"/>
                    <a:pt x="869421" y="1403350"/>
                  </a:cubicBezTo>
                  <a:cubicBezTo>
                    <a:pt x="755121" y="1416050"/>
                    <a:pt x="810154" y="1356783"/>
                    <a:pt x="748771" y="1365250"/>
                  </a:cubicBezTo>
                  <a:cubicBezTo>
                    <a:pt x="687388" y="1373717"/>
                    <a:pt x="572029" y="1436158"/>
                    <a:pt x="501121" y="1454150"/>
                  </a:cubicBezTo>
                  <a:cubicBezTo>
                    <a:pt x="430213" y="1472142"/>
                    <a:pt x="384704" y="1477433"/>
                    <a:pt x="323321" y="1473200"/>
                  </a:cubicBezTo>
                  <a:cubicBezTo>
                    <a:pt x="261938" y="1468967"/>
                    <a:pt x="139171" y="1443567"/>
                    <a:pt x="132821" y="1428750"/>
                  </a:cubicBezTo>
                  <a:cubicBezTo>
                    <a:pt x="126471" y="1413933"/>
                    <a:pt x="252413" y="1410758"/>
                    <a:pt x="285221" y="1384300"/>
                  </a:cubicBezTo>
                  <a:cubicBezTo>
                    <a:pt x="318029" y="1357842"/>
                    <a:pt x="332846" y="1333500"/>
                    <a:pt x="329671" y="1270000"/>
                  </a:cubicBezTo>
                  <a:cubicBezTo>
                    <a:pt x="326496" y="1206500"/>
                    <a:pt x="307446" y="1044575"/>
                    <a:pt x="266171" y="1003300"/>
                  </a:cubicBezTo>
                  <a:cubicBezTo>
                    <a:pt x="224896" y="962025"/>
                    <a:pt x="125413" y="1051983"/>
                    <a:pt x="82021" y="1022350"/>
                  </a:cubicBezTo>
                  <a:cubicBezTo>
                    <a:pt x="38629" y="992717"/>
                    <a:pt x="-18521" y="867833"/>
                    <a:pt x="5821" y="825500"/>
                  </a:cubicBezTo>
                  <a:cubicBezTo>
                    <a:pt x="30163" y="783167"/>
                    <a:pt x="181504" y="794808"/>
                    <a:pt x="228071" y="768350"/>
                  </a:cubicBezTo>
                  <a:cubicBezTo>
                    <a:pt x="274638" y="741892"/>
                    <a:pt x="265113" y="677333"/>
                    <a:pt x="285221" y="666750"/>
                  </a:cubicBezTo>
                  <a:cubicBezTo>
                    <a:pt x="305329" y="656167"/>
                    <a:pt x="348721" y="721783"/>
                    <a:pt x="348721" y="704850"/>
                  </a:cubicBezTo>
                  <a:cubicBezTo>
                    <a:pt x="348721" y="687917"/>
                    <a:pt x="284163" y="626533"/>
                    <a:pt x="285221" y="565150"/>
                  </a:cubicBezTo>
                  <a:cubicBezTo>
                    <a:pt x="286279" y="503767"/>
                    <a:pt x="332846" y="410633"/>
                    <a:pt x="355071" y="336550"/>
                  </a:cubicBezTo>
                  <a:cubicBezTo>
                    <a:pt x="377296" y="262467"/>
                    <a:pt x="381529" y="161925"/>
                    <a:pt x="418571" y="120650"/>
                  </a:cubicBezTo>
                  <a:cubicBezTo>
                    <a:pt x="455613" y="79375"/>
                    <a:pt x="538163" y="109008"/>
                    <a:pt x="577321" y="88900"/>
                  </a:cubicBezTo>
                  <a:cubicBezTo>
                    <a:pt x="616479" y="68792"/>
                    <a:pt x="635000" y="34396"/>
                    <a:pt x="653521" y="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  <p:sp>
          <p:nvSpPr>
            <p:cNvPr id="14" name="Forme libre : forme 13">
              <a:extLst>
                <a:ext uri="{FF2B5EF4-FFF2-40B4-BE49-F238E27FC236}">
                  <a16:creationId xmlns:a16="http://schemas.microsoft.com/office/drawing/2014/main" id="{4BEAE9BB-B4E2-4D9D-A0E1-3456242A1240}"/>
                </a:ext>
              </a:extLst>
            </p:cNvPr>
            <p:cNvSpPr/>
            <p:nvPr/>
          </p:nvSpPr>
          <p:spPr>
            <a:xfrm>
              <a:off x="3549650" y="692150"/>
              <a:ext cx="1968500" cy="1435100"/>
            </a:xfrm>
            <a:custGeom>
              <a:avLst/>
              <a:gdLst>
                <a:gd name="connsiteX0" fmla="*/ 0 w 1968500"/>
                <a:gd name="connsiteY0" fmla="*/ 1435100 h 1435100"/>
                <a:gd name="connsiteX1" fmla="*/ 57150 w 1968500"/>
                <a:gd name="connsiteY1" fmla="*/ 1314450 h 1435100"/>
                <a:gd name="connsiteX2" fmla="*/ 12700 w 1968500"/>
                <a:gd name="connsiteY2" fmla="*/ 1257300 h 1435100"/>
                <a:gd name="connsiteX3" fmla="*/ 76200 w 1968500"/>
                <a:gd name="connsiteY3" fmla="*/ 1149350 h 1435100"/>
                <a:gd name="connsiteX4" fmla="*/ 57150 w 1968500"/>
                <a:gd name="connsiteY4" fmla="*/ 1060450 h 1435100"/>
                <a:gd name="connsiteX5" fmla="*/ 234950 w 1968500"/>
                <a:gd name="connsiteY5" fmla="*/ 1206500 h 1435100"/>
                <a:gd name="connsiteX6" fmla="*/ 368300 w 1968500"/>
                <a:gd name="connsiteY6" fmla="*/ 1092200 h 1435100"/>
                <a:gd name="connsiteX7" fmla="*/ 514350 w 1968500"/>
                <a:gd name="connsiteY7" fmla="*/ 1035050 h 1435100"/>
                <a:gd name="connsiteX8" fmla="*/ 444500 w 1968500"/>
                <a:gd name="connsiteY8" fmla="*/ 863600 h 1435100"/>
                <a:gd name="connsiteX9" fmla="*/ 552450 w 1968500"/>
                <a:gd name="connsiteY9" fmla="*/ 749300 h 1435100"/>
                <a:gd name="connsiteX10" fmla="*/ 457200 w 1968500"/>
                <a:gd name="connsiteY10" fmla="*/ 596900 h 1435100"/>
                <a:gd name="connsiteX11" fmla="*/ 247650 w 1968500"/>
                <a:gd name="connsiteY11" fmla="*/ 482600 h 1435100"/>
                <a:gd name="connsiteX12" fmla="*/ 419100 w 1968500"/>
                <a:gd name="connsiteY12" fmla="*/ 457200 h 1435100"/>
                <a:gd name="connsiteX13" fmla="*/ 444500 w 1968500"/>
                <a:gd name="connsiteY13" fmla="*/ 298450 h 1435100"/>
                <a:gd name="connsiteX14" fmla="*/ 400050 w 1968500"/>
                <a:gd name="connsiteY14" fmla="*/ 203200 h 1435100"/>
                <a:gd name="connsiteX15" fmla="*/ 520700 w 1968500"/>
                <a:gd name="connsiteY15" fmla="*/ 196850 h 1435100"/>
                <a:gd name="connsiteX16" fmla="*/ 692150 w 1968500"/>
                <a:gd name="connsiteY16" fmla="*/ 247650 h 1435100"/>
                <a:gd name="connsiteX17" fmla="*/ 749300 w 1968500"/>
                <a:gd name="connsiteY17" fmla="*/ 234950 h 1435100"/>
                <a:gd name="connsiteX18" fmla="*/ 723900 w 1968500"/>
                <a:gd name="connsiteY18" fmla="*/ 177800 h 1435100"/>
                <a:gd name="connsiteX19" fmla="*/ 901700 w 1968500"/>
                <a:gd name="connsiteY19" fmla="*/ 152400 h 1435100"/>
                <a:gd name="connsiteX20" fmla="*/ 1028700 w 1968500"/>
                <a:gd name="connsiteY20" fmla="*/ 241300 h 1435100"/>
                <a:gd name="connsiteX21" fmla="*/ 1149350 w 1968500"/>
                <a:gd name="connsiteY21" fmla="*/ 241300 h 1435100"/>
                <a:gd name="connsiteX22" fmla="*/ 1371600 w 1968500"/>
                <a:gd name="connsiteY22" fmla="*/ 114300 h 1435100"/>
                <a:gd name="connsiteX23" fmla="*/ 1771650 w 1968500"/>
                <a:gd name="connsiteY23" fmla="*/ 101600 h 1435100"/>
                <a:gd name="connsiteX24" fmla="*/ 1968500 w 1968500"/>
                <a:gd name="connsiteY24" fmla="*/ 0 h 1435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968500" h="1435100">
                  <a:moveTo>
                    <a:pt x="0" y="1435100"/>
                  </a:moveTo>
                  <a:cubicBezTo>
                    <a:pt x="27516" y="1389591"/>
                    <a:pt x="55033" y="1344083"/>
                    <a:pt x="57150" y="1314450"/>
                  </a:cubicBezTo>
                  <a:cubicBezTo>
                    <a:pt x="59267" y="1284817"/>
                    <a:pt x="9525" y="1284817"/>
                    <a:pt x="12700" y="1257300"/>
                  </a:cubicBezTo>
                  <a:cubicBezTo>
                    <a:pt x="15875" y="1229783"/>
                    <a:pt x="68792" y="1182158"/>
                    <a:pt x="76200" y="1149350"/>
                  </a:cubicBezTo>
                  <a:cubicBezTo>
                    <a:pt x="83608" y="1116542"/>
                    <a:pt x="30692" y="1050925"/>
                    <a:pt x="57150" y="1060450"/>
                  </a:cubicBezTo>
                  <a:cubicBezTo>
                    <a:pt x="83608" y="1069975"/>
                    <a:pt x="183092" y="1201208"/>
                    <a:pt x="234950" y="1206500"/>
                  </a:cubicBezTo>
                  <a:cubicBezTo>
                    <a:pt x="286808" y="1211792"/>
                    <a:pt x="321733" y="1120775"/>
                    <a:pt x="368300" y="1092200"/>
                  </a:cubicBezTo>
                  <a:cubicBezTo>
                    <a:pt x="414867" y="1063625"/>
                    <a:pt x="501650" y="1073150"/>
                    <a:pt x="514350" y="1035050"/>
                  </a:cubicBezTo>
                  <a:cubicBezTo>
                    <a:pt x="527050" y="996950"/>
                    <a:pt x="438150" y="911225"/>
                    <a:pt x="444500" y="863600"/>
                  </a:cubicBezTo>
                  <a:cubicBezTo>
                    <a:pt x="450850" y="815975"/>
                    <a:pt x="550333" y="793750"/>
                    <a:pt x="552450" y="749300"/>
                  </a:cubicBezTo>
                  <a:cubicBezTo>
                    <a:pt x="554567" y="704850"/>
                    <a:pt x="508000" y="641350"/>
                    <a:pt x="457200" y="596900"/>
                  </a:cubicBezTo>
                  <a:cubicBezTo>
                    <a:pt x="406400" y="552450"/>
                    <a:pt x="254000" y="505883"/>
                    <a:pt x="247650" y="482600"/>
                  </a:cubicBezTo>
                  <a:cubicBezTo>
                    <a:pt x="241300" y="459317"/>
                    <a:pt x="386292" y="487892"/>
                    <a:pt x="419100" y="457200"/>
                  </a:cubicBezTo>
                  <a:cubicBezTo>
                    <a:pt x="451908" y="426508"/>
                    <a:pt x="447675" y="340783"/>
                    <a:pt x="444500" y="298450"/>
                  </a:cubicBezTo>
                  <a:cubicBezTo>
                    <a:pt x="441325" y="256117"/>
                    <a:pt x="387350" y="220133"/>
                    <a:pt x="400050" y="203200"/>
                  </a:cubicBezTo>
                  <a:cubicBezTo>
                    <a:pt x="412750" y="186267"/>
                    <a:pt x="472017" y="189442"/>
                    <a:pt x="520700" y="196850"/>
                  </a:cubicBezTo>
                  <a:cubicBezTo>
                    <a:pt x="569383" y="204258"/>
                    <a:pt x="654050" y="241300"/>
                    <a:pt x="692150" y="247650"/>
                  </a:cubicBezTo>
                  <a:cubicBezTo>
                    <a:pt x="730250" y="254000"/>
                    <a:pt x="744008" y="246592"/>
                    <a:pt x="749300" y="234950"/>
                  </a:cubicBezTo>
                  <a:cubicBezTo>
                    <a:pt x="754592" y="223308"/>
                    <a:pt x="698500" y="191558"/>
                    <a:pt x="723900" y="177800"/>
                  </a:cubicBezTo>
                  <a:cubicBezTo>
                    <a:pt x="749300" y="164042"/>
                    <a:pt x="850900" y="141817"/>
                    <a:pt x="901700" y="152400"/>
                  </a:cubicBezTo>
                  <a:cubicBezTo>
                    <a:pt x="952500" y="162983"/>
                    <a:pt x="987425" y="226483"/>
                    <a:pt x="1028700" y="241300"/>
                  </a:cubicBezTo>
                  <a:cubicBezTo>
                    <a:pt x="1069975" y="256117"/>
                    <a:pt x="1092200" y="262467"/>
                    <a:pt x="1149350" y="241300"/>
                  </a:cubicBezTo>
                  <a:cubicBezTo>
                    <a:pt x="1206500" y="220133"/>
                    <a:pt x="1267883" y="137583"/>
                    <a:pt x="1371600" y="114300"/>
                  </a:cubicBezTo>
                  <a:cubicBezTo>
                    <a:pt x="1475317" y="91017"/>
                    <a:pt x="1672167" y="120650"/>
                    <a:pt x="1771650" y="101600"/>
                  </a:cubicBezTo>
                  <a:cubicBezTo>
                    <a:pt x="1871133" y="82550"/>
                    <a:pt x="1919816" y="41275"/>
                    <a:pt x="1968500" y="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</p:grpSp>
      <p:sp>
        <p:nvSpPr>
          <p:cNvPr id="104" name="Forme libre : forme 103">
            <a:extLst>
              <a:ext uri="{FF2B5EF4-FFF2-40B4-BE49-F238E27FC236}">
                <a16:creationId xmlns:a16="http://schemas.microsoft.com/office/drawing/2014/main" id="{18E1A2A4-CCB5-4950-9868-E128D50B53C6}"/>
              </a:ext>
            </a:extLst>
          </p:cNvPr>
          <p:cNvSpPr/>
          <p:nvPr/>
        </p:nvSpPr>
        <p:spPr>
          <a:xfrm>
            <a:off x="6533169" y="1163224"/>
            <a:ext cx="504455" cy="473505"/>
          </a:xfrm>
          <a:custGeom>
            <a:avLst/>
            <a:gdLst>
              <a:gd name="connsiteX0" fmla="*/ 981 w 504455"/>
              <a:gd name="connsiteY0" fmla="*/ 344107 h 473505"/>
              <a:gd name="connsiteX1" fmla="*/ 27175 w 504455"/>
              <a:gd name="connsiteY1" fmla="*/ 410782 h 473505"/>
              <a:gd name="connsiteX2" fmla="*/ 17650 w 504455"/>
              <a:gd name="connsiteY2" fmla="*/ 456026 h 473505"/>
              <a:gd name="connsiteX3" fmla="*/ 60512 w 504455"/>
              <a:gd name="connsiteY3" fmla="*/ 470314 h 473505"/>
              <a:gd name="connsiteX4" fmla="*/ 174812 w 504455"/>
              <a:gd name="connsiteY4" fmla="*/ 398876 h 473505"/>
              <a:gd name="connsiteX5" fmla="*/ 251012 w 504455"/>
              <a:gd name="connsiteY5" fmla="*/ 441739 h 473505"/>
              <a:gd name="connsiteX6" fmla="*/ 293875 w 504455"/>
              <a:gd name="connsiteY6" fmla="*/ 389351 h 473505"/>
              <a:gd name="connsiteX7" fmla="*/ 370075 w 504455"/>
              <a:gd name="connsiteY7" fmla="*/ 341726 h 473505"/>
              <a:gd name="connsiteX8" fmla="*/ 346262 w 504455"/>
              <a:gd name="connsiteY8" fmla="*/ 263145 h 473505"/>
              <a:gd name="connsiteX9" fmla="*/ 448656 w 504455"/>
              <a:gd name="connsiteY9" fmla="*/ 201232 h 473505"/>
              <a:gd name="connsiteX10" fmla="*/ 420081 w 504455"/>
              <a:gd name="connsiteY10" fmla="*/ 110745 h 473505"/>
              <a:gd name="connsiteX11" fmla="*/ 498662 w 504455"/>
              <a:gd name="connsiteY11" fmla="*/ 46451 h 473505"/>
              <a:gd name="connsiteX12" fmla="*/ 474850 w 504455"/>
              <a:gd name="connsiteY12" fmla="*/ 3589 h 473505"/>
              <a:gd name="connsiteX13" fmla="*/ 286731 w 504455"/>
              <a:gd name="connsiteY13" fmla="*/ 141701 h 473505"/>
              <a:gd name="connsiteX14" fmla="*/ 215294 w 504455"/>
              <a:gd name="connsiteY14" fmla="*/ 120270 h 473505"/>
              <a:gd name="connsiteX15" fmla="*/ 115281 w 504455"/>
              <a:gd name="connsiteY15" fmla="*/ 179801 h 473505"/>
              <a:gd name="connsiteX16" fmla="*/ 158144 w 504455"/>
              <a:gd name="connsiteY16" fmla="*/ 277432 h 473505"/>
              <a:gd name="connsiteX17" fmla="*/ 67656 w 504455"/>
              <a:gd name="connsiteY17" fmla="*/ 315532 h 473505"/>
              <a:gd name="connsiteX18" fmla="*/ 981 w 504455"/>
              <a:gd name="connsiteY18" fmla="*/ 344107 h 4735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504455" h="473505">
                <a:moveTo>
                  <a:pt x="981" y="344107"/>
                </a:moveTo>
                <a:cubicBezTo>
                  <a:pt x="-5766" y="359982"/>
                  <a:pt x="24397" y="392129"/>
                  <a:pt x="27175" y="410782"/>
                </a:cubicBezTo>
                <a:cubicBezTo>
                  <a:pt x="29953" y="429435"/>
                  <a:pt x="12094" y="446104"/>
                  <a:pt x="17650" y="456026"/>
                </a:cubicBezTo>
                <a:cubicBezTo>
                  <a:pt x="23206" y="465948"/>
                  <a:pt x="34319" y="479839"/>
                  <a:pt x="60512" y="470314"/>
                </a:cubicBezTo>
                <a:cubicBezTo>
                  <a:pt x="86705" y="460789"/>
                  <a:pt x="143062" y="403638"/>
                  <a:pt x="174812" y="398876"/>
                </a:cubicBezTo>
                <a:cubicBezTo>
                  <a:pt x="206562" y="394114"/>
                  <a:pt x="231168" y="443327"/>
                  <a:pt x="251012" y="441739"/>
                </a:cubicBezTo>
                <a:cubicBezTo>
                  <a:pt x="270856" y="440152"/>
                  <a:pt x="274031" y="406020"/>
                  <a:pt x="293875" y="389351"/>
                </a:cubicBezTo>
                <a:cubicBezTo>
                  <a:pt x="313719" y="372682"/>
                  <a:pt x="361344" y="362760"/>
                  <a:pt x="370075" y="341726"/>
                </a:cubicBezTo>
                <a:cubicBezTo>
                  <a:pt x="378806" y="320692"/>
                  <a:pt x="333165" y="286561"/>
                  <a:pt x="346262" y="263145"/>
                </a:cubicBezTo>
                <a:cubicBezTo>
                  <a:pt x="359359" y="239729"/>
                  <a:pt x="436353" y="226632"/>
                  <a:pt x="448656" y="201232"/>
                </a:cubicBezTo>
                <a:cubicBezTo>
                  <a:pt x="460959" y="175832"/>
                  <a:pt x="411747" y="136542"/>
                  <a:pt x="420081" y="110745"/>
                </a:cubicBezTo>
                <a:cubicBezTo>
                  <a:pt x="428415" y="84948"/>
                  <a:pt x="489534" y="64310"/>
                  <a:pt x="498662" y="46451"/>
                </a:cubicBezTo>
                <a:cubicBezTo>
                  <a:pt x="507790" y="28592"/>
                  <a:pt x="510172" y="-12286"/>
                  <a:pt x="474850" y="3589"/>
                </a:cubicBezTo>
                <a:cubicBezTo>
                  <a:pt x="439528" y="19464"/>
                  <a:pt x="329990" y="122254"/>
                  <a:pt x="286731" y="141701"/>
                </a:cubicBezTo>
                <a:cubicBezTo>
                  <a:pt x="243472" y="161148"/>
                  <a:pt x="243869" y="113920"/>
                  <a:pt x="215294" y="120270"/>
                </a:cubicBezTo>
                <a:cubicBezTo>
                  <a:pt x="186719" y="126620"/>
                  <a:pt x="124806" y="153608"/>
                  <a:pt x="115281" y="179801"/>
                </a:cubicBezTo>
                <a:cubicBezTo>
                  <a:pt x="105756" y="205994"/>
                  <a:pt x="166081" y="254810"/>
                  <a:pt x="158144" y="277432"/>
                </a:cubicBezTo>
                <a:cubicBezTo>
                  <a:pt x="150207" y="300054"/>
                  <a:pt x="91865" y="306404"/>
                  <a:pt x="67656" y="315532"/>
                </a:cubicBezTo>
                <a:cubicBezTo>
                  <a:pt x="43447" y="324660"/>
                  <a:pt x="7728" y="328232"/>
                  <a:pt x="981" y="344107"/>
                </a:cubicBezTo>
                <a:close/>
              </a:path>
            </a:pathLst>
          </a:custGeom>
          <a:solidFill>
            <a:schemeClr val="accent6">
              <a:lumMod val="75000"/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07" name="Forme libre : forme 106">
            <a:extLst>
              <a:ext uri="{FF2B5EF4-FFF2-40B4-BE49-F238E27FC236}">
                <a16:creationId xmlns:a16="http://schemas.microsoft.com/office/drawing/2014/main" id="{67171794-E416-41E8-BC5B-7C976F56621F}"/>
              </a:ext>
            </a:extLst>
          </p:cNvPr>
          <p:cNvSpPr/>
          <p:nvPr/>
        </p:nvSpPr>
        <p:spPr>
          <a:xfrm>
            <a:off x="5768470" y="4138303"/>
            <a:ext cx="131962" cy="176827"/>
          </a:xfrm>
          <a:custGeom>
            <a:avLst/>
            <a:gdLst>
              <a:gd name="connsiteX0" fmla="*/ 125124 w 131962"/>
              <a:gd name="connsiteY0" fmla="*/ 2691 h 176827"/>
              <a:gd name="connsiteX1" fmla="*/ 1299 w 131962"/>
              <a:gd name="connsiteY1" fmla="*/ 66985 h 176827"/>
              <a:gd name="connsiteX2" fmla="*/ 63211 w 131962"/>
              <a:gd name="connsiteY2" fmla="*/ 166997 h 176827"/>
              <a:gd name="connsiteX3" fmla="*/ 110836 w 131962"/>
              <a:gd name="connsiteY3" fmla="*/ 157472 h 176827"/>
              <a:gd name="connsiteX4" fmla="*/ 125124 w 131962"/>
              <a:gd name="connsiteY4" fmla="*/ 2691 h 1768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1962" h="176827">
                <a:moveTo>
                  <a:pt x="125124" y="2691"/>
                </a:moveTo>
                <a:cubicBezTo>
                  <a:pt x="106868" y="-12390"/>
                  <a:pt x="11618" y="39601"/>
                  <a:pt x="1299" y="66985"/>
                </a:cubicBezTo>
                <a:cubicBezTo>
                  <a:pt x="-9020" y="94369"/>
                  <a:pt x="44955" y="151916"/>
                  <a:pt x="63211" y="166997"/>
                </a:cubicBezTo>
                <a:cubicBezTo>
                  <a:pt x="81467" y="182078"/>
                  <a:pt x="101311" y="180491"/>
                  <a:pt x="110836" y="157472"/>
                </a:cubicBezTo>
                <a:cubicBezTo>
                  <a:pt x="120361" y="134453"/>
                  <a:pt x="143380" y="17772"/>
                  <a:pt x="125124" y="2691"/>
                </a:cubicBezTo>
                <a:close/>
              </a:path>
            </a:pathLst>
          </a:custGeom>
          <a:solidFill>
            <a:schemeClr val="accent6">
              <a:lumMod val="75000"/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08" name="Forme libre : forme 107">
            <a:extLst>
              <a:ext uri="{FF2B5EF4-FFF2-40B4-BE49-F238E27FC236}">
                <a16:creationId xmlns:a16="http://schemas.microsoft.com/office/drawing/2014/main" id="{11EC3AC3-BD93-4C29-9A5E-97EB15E54783}"/>
              </a:ext>
            </a:extLst>
          </p:cNvPr>
          <p:cNvSpPr/>
          <p:nvPr/>
        </p:nvSpPr>
        <p:spPr>
          <a:xfrm>
            <a:off x="6535613" y="5586277"/>
            <a:ext cx="191424" cy="109974"/>
          </a:xfrm>
          <a:custGeom>
            <a:avLst/>
            <a:gdLst>
              <a:gd name="connsiteX0" fmla="*/ 143793 w 191424"/>
              <a:gd name="connsiteY0" fmla="*/ 136 h 109974"/>
              <a:gd name="connsiteX1" fmla="*/ 3300 w 191424"/>
              <a:gd name="connsiteY1" fmla="*/ 69192 h 109974"/>
              <a:gd name="connsiteX2" fmla="*/ 53306 w 191424"/>
              <a:gd name="connsiteY2" fmla="*/ 109673 h 109974"/>
              <a:gd name="connsiteX3" fmla="*/ 153318 w 191424"/>
              <a:gd name="connsiteY3" fmla="*/ 85861 h 109974"/>
              <a:gd name="connsiteX4" fmla="*/ 191418 w 191424"/>
              <a:gd name="connsiteY4" fmla="*/ 52523 h 109974"/>
              <a:gd name="connsiteX5" fmla="*/ 143793 w 191424"/>
              <a:gd name="connsiteY5" fmla="*/ 136 h 1099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1424" h="109974">
                <a:moveTo>
                  <a:pt x="143793" y="136"/>
                </a:moveTo>
                <a:cubicBezTo>
                  <a:pt x="112440" y="2914"/>
                  <a:pt x="18381" y="50936"/>
                  <a:pt x="3300" y="69192"/>
                </a:cubicBezTo>
                <a:cubicBezTo>
                  <a:pt x="-11781" y="87448"/>
                  <a:pt x="28303" y="106895"/>
                  <a:pt x="53306" y="109673"/>
                </a:cubicBezTo>
                <a:cubicBezTo>
                  <a:pt x="78309" y="112451"/>
                  <a:pt x="130299" y="95386"/>
                  <a:pt x="153318" y="85861"/>
                </a:cubicBezTo>
                <a:cubicBezTo>
                  <a:pt x="176337" y="76336"/>
                  <a:pt x="191021" y="67207"/>
                  <a:pt x="191418" y="52523"/>
                </a:cubicBezTo>
                <a:cubicBezTo>
                  <a:pt x="191815" y="37839"/>
                  <a:pt x="175146" y="-2642"/>
                  <a:pt x="143793" y="136"/>
                </a:cubicBezTo>
                <a:close/>
              </a:path>
            </a:pathLst>
          </a:custGeom>
          <a:solidFill>
            <a:schemeClr val="accent6">
              <a:lumMod val="75000"/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14" name="Forme libre : forme 113">
            <a:extLst>
              <a:ext uri="{FF2B5EF4-FFF2-40B4-BE49-F238E27FC236}">
                <a16:creationId xmlns:a16="http://schemas.microsoft.com/office/drawing/2014/main" id="{13223CDD-B8C1-4CF4-9F5B-533F40F34512}"/>
              </a:ext>
            </a:extLst>
          </p:cNvPr>
          <p:cNvSpPr/>
          <p:nvPr/>
        </p:nvSpPr>
        <p:spPr>
          <a:xfrm>
            <a:off x="4320172" y="1548514"/>
            <a:ext cx="1179423" cy="633195"/>
          </a:xfrm>
          <a:custGeom>
            <a:avLst/>
            <a:gdLst>
              <a:gd name="connsiteX0" fmla="*/ 826057 w 1179423"/>
              <a:gd name="connsiteY0" fmla="*/ 315 h 633195"/>
              <a:gd name="connsiteX1" fmla="*/ 931278 w 1179423"/>
              <a:gd name="connsiteY1" fmla="*/ 26286 h 633195"/>
              <a:gd name="connsiteX2" fmla="*/ 943978 w 1179423"/>
              <a:gd name="connsiteY2" fmla="*/ 108836 h 633195"/>
              <a:gd name="connsiteX3" fmla="*/ 1131303 w 1179423"/>
              <a:gd name="connsiteY3" fmla="*/ 10411 h 633195"/>
              <a:gd name="connsiteX4" fmla="*/ 1178928 w 1179423"/>
              <a:gd name="connsiteY4" fmla="*/ 32636 h 633195"/>
              <a:gd name="connsiteX5" fmla="*/ 1112253 w 1179423"/>
              <a:gd name="connsiteY5" fmla="*/ 115186 h 633195"/>
              <a:gd name="connsiteX6" fmla="*/ 924928 w 1179423"/>
              <a:gd name="connsiteY6" fmla="*/ 254886 h 633195"/>
              <a:gd name="connsiteX7" fmla="*/ 797928 w 1179423"/>
              <a:gd name="connsiteY7" fmla="*/ 400936 h 633195"/>
              <a:gd name="connsiteX8" fmla="*/ 667753 w 1179423"/>
              <a:gd name="connsiteY8" fmla="*/ 477136 h 633195"/>
              <a:gd name="connsiteX9" fmla="*/ 667753 w 1179423"/>
              <a:gd name="connsiteY9" fmla="*/ 505711 h 633195"/>
              <a:gd name="connsiteX10" fmla="*/ 420103 w 1179423"/>
              <a:gd name="connsiteY10" fmla="*/ 632711 h 633195"/>
              <a:gd name="connsiteX11" fmla="*/ 385178 w 1179423"/>
              <a:gd name="connsiteY11" fmla="*/ 550161 h 633195"/>
              <a:gd name="connsiteX12" fmla="*/ 305803 w 1179423"/>
              <a:gd name="connsiteY12" fmla="*/ 572386 h 633195"/>
              <a:gd name="connsiteX13" fmla="*/ 235953 w 1179423"/>
              <a:gd name="connsiteY13" fmla="*/ 496186 h 633195"/>
              <a:gd name="connsiteX14" fmla="*/ 166103 w 1179423"/>
              <a:gd name="connsiteY14" fmla="*/ 588261 h 633195"/>
              <a:gd name="connsiteX15" fmla="*/ 99428 w 1179423"/>
              <a:gd name="connsiteY15" fmla="*/ 556511 h 633195"/>
              <a:gd name="connsiteX16" fmla="*/ 4178 w 1179423"/>
              <a:gd name="connsiteY16" fmla="*/ 467611 h 633195"/>
              <a:gd name="connsiteX17" fmla="*/ 248653 w 1179423"/>
              <a:gd name="connsiteY17" fmla="*/ 369186 h 633195"/>
              <a:gd name="connsiteX18" fmla="*/ 248653 w 1179423"/>
              <a:gd name="connsiteY18" fmla="*/ 277111 h 633195"/>
              <a:gd name="connsiteX19" fmla="*/ 366128 w 1179423"/>
              <a:gd name="connsiteY19" fmla="*/ 181861 h 633195"/>
              <a:gd name="connsiteX20" fmla="*/ 437007 w 1179423"/>
              <a:gd name="connsiteY20" fmla="*/ 151019 h 633195"/>
              <a:gd name="connsiteX21" fmla="*/ 417921 w 1179423"/>
              <a:gd name="connsiteY21" fmla="*/ 130863 h 633195"/>
              <a:gd name="connsiteX22" fmla="*/ 413753 w 1179423"/>
              <a:gd name="connsiteY22" fmla="*/ 105661 h 633195"/>
              <a:gd name="connsiteX23" fmla="*/ 461378 w 1179423"/>
              <a:gd name="connsiteY23" fmla="*/ 51686 h 633195"/>
              <a:gd name="connsiteX24" fmla="*/ 585203 w 1179423"/>
              <a:gd name="connsiteY24" fmla="*/ 35811 h 633195"/>
              <a:gd name="connsiteX25" fmla="*/ 645528 w 1179423"/>
              <a:gd name="connsiteY25" fmla="*/ 89786 h 633195"/>
              <a:gd name="connsiteX26" fmla="*/ 543928 w 1179423"/>
              <a:gd name="connsiteY26" fmla="*/ 108836 h 633195"/>
              <a:gd name="connsiteX27" fmla="*/ 569824 w 1179423"/>
              <a:gd name="connsiteY27" fmla="*/ 155940 h 633195"/>
              <a:gd name="connsiteX28" fmla="*/ 570096 w 1179423"/>
              <a:gd name="connsiteY28" fmla="*/ 156553 h 633195"/>
              <a:gd name="connsiteX29" fmla="*/ 590983 w 1179423"/>
              <a:gd name="connsiteY29" fmla="*/ 141752 h 633195"/>
              <a:gd name="connsiteX30" fmla="*/ 778878 w 1179423"/>
              <a:gd name="connsiteY30" fmla="*/ 10411 h 633195"/>
              <a:gd name="connsiteX31" fmla="*/ 826057 w 1179423"/>
              <a:gd name="connsiteY31" fmla="*/ 315 h 6331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1179423" h="633195">
                <a:moveTo>
                  <a:pt x="826057" y="315"/>
                </a:moveTo>
                <a:cubicBezTo>
                  <a:pt x="871548" y="-2488"/>
                  <a:pt x="910640" y="13983"/>
                  <a:pt x="931278" y="26286"/>
                </a:cubicBezTo>
                <a:cubicBezTo>
                  <a:pt x="958795" y="42690"/>
                  <a:pt x="910641" y="111482"/>
                  <a:pt x="943978" y="108836"/>
                </a:cubicBezTo>
                <a:cubicBezTo>
                  <a:pt x="977316" y="106190"/>
                  <a:pt x="1092145" y="23111"/>
                  <a:pt x="1131303" y="10411"/>
                </a:cubicBezTo>
                <a:cubicBezTo>
                  <a:pt x="1170461" y="-2289"/>
                  <a:pt x="1182103" y="15173"/>
                  <a:pt x="1178928" y="32636"/>
                </a:cubicBezTo>
                <a:cubicBezTo>
                  <a:pt x="1175753" y="50098"/>
                  <a:pt x="1154586" y="78144"/>
                  <a:pt x="1112253" y="115186"/>
                </a:cubicBezTo>
                <a:cubicBezTo>
                  <a:pt x="1069920" y="152228"/>
                  <a:pt x="977316" y="207261"/>
                  <a:pt x="924928" y="254886"/>
                </a:cubicBezTo>
                <a:cubicBezTo>
                  <a:pt x="872541" y="302511"/>
                  <a:pt x="840791" y="363894"/>
                  <a:pt x="797928" y="400936"/>
                </a:cubicBezTo>
                <a:cubicBezTo>
                  <a:pt x="755066" y="437978"/>
                  <a:pt x="689449" y="459674"/>
                  <a:pt x="667753" y="477136"/>
                </a:cubicBezTo>
                <a:cubicBezTo>
                  <a:pt x="646057" y="494598"/>
                  <a:pt x="709028" y="479782"/>
                  <a:pt x="667753" y="505711"/>
                </a:cubicBezTo>
                <a:cubicBezTo>
                  <a:pt x="626478" y="531640"/>
                  <a:pt x="467199" y="625303"/>
                  <a:pt x="420103" y="632711"/>
                </a:cubicBezTo>
                <a:cubicBezTo>
                  <a:pt x="373007" y="640119"/>
                  <a:pt x="404228" y="560215"/>
                  <a:pt x="385178" y="550161"/>
                </a:cubicBezTo>
                <a:cubicBezTo>
                  <a:pt x="366128" y="540107"/>
                  <a:pt x="330674" y="581382"/>
                  <a:pt x="305803" y="572386"/>
                </a:cubicBezTo>
                <a:cubicBezTo>
                  <a:pt x="280932" y="563390"/>
                  <a:pt x="259236" y="493540"/>
                  <a:pt x="235953" y="496186"/>
                </a:cubicBezTo>
                <a:cubicBezTo>
                  <a:pt x="212670" y="498832"/>
                  <a:pt x="188857" y="578207"/>
                  <a:pt x="166103" y="588261"/>
                </a:cubicBezTo>
                <a:cubicBezTo>
                  <a:pt x="143349" y="598315"/>
                  <a:pt x="126415" y="576619"/>
                  <a:pt x="99428" y="556511"/>
                </a:cubicBezTo>
                <a:cubicBezTo>
                  <a:pt x="72440" y="536403"/>
                  <a:pt x="-20693" y="498832"/>
                  <a:pt x="4178" y="467611"/>
                </a:cubicBezTo>
                <a:cubicBezTo>
                  <a:pt x="29049" y="436390"/>
                  <a:pt x="207907" y="400936"/>
                  <a:pt x="248653" y="369186"/>
                </a:cubicBezTo>
                <a:cubicBezTo>
                  <a:pt x="289399" y="337436"/>
                  <a:pt x="229074" y="308332"/>
                  <a:pt x="248653" y="277111"/>
                </a:cubicBezTo>
                <a:cubicBezTo>
                  <a:pt x="268232" y="245890"/>
                  <a:pt x="323795" y="205674"/>
                  <a:pt x="366128" y="181861"/>
                </a:cubicBezTo>
                <a:lnTo>
                  <a:pt x="437007" y="151019"/>
                </a:lnTo>
                <a:lnTo>
                  <a:pt x="417921" y="130863"/>
                </a:lnTo>
                <a:cubicBezTo>
                  <a:pt x="413489" y="122727"/>
                  <a:pt x="411901" y="114128"/>
                  <a:pt x="413753" y="105661"/>
                </a:cubicBezTo>
                <a:cubicBezTo>
                  <a:pt x="417457" y="88728"/>
                  <a:pt x="432803" y="63328"/>
                  <a:pt x="461378" y="51686"/>
                </a:cubicBezTo>
                <a:cubicBezTo>
                  <a:pt x="489953" y="40044"/>
                  <a:pt x="554511" y="29461"/>
                  <a:pt x="585203" y="35811"/>
                </a:cubicBezTo>
                <a:cubicBezTo>
                  <a:pt x="615895" y="42161"/>
                  <a:pt x="652407" y="77615"/>
                  <a:pt x="645528" y="89786"/>
                </a:cubicBezTo>
                <a:cubicBezTo>
                  <a:pt x="638649" y="101957"/>
                  <a:pt x="558215" y="97724"/>
                  <a:pt x="543928" y="108836"/>
                </a:cubicBezTo>
                <a:cubicBezTo>
                  <a:pt x="533212" y="117171"/>
                  <a:pt x="557918" y="139793"/>
                  <a:pt x="569824" y="155940"/>
                </a:cubicBezTo>
                <a:lnTo>
                  <a:pt x="570096" y="156553"/>
                </a:lnTo>
                <a:lnTo>
                  <a:pt x="590983" y="141752"/>
                </a:lnTo>
                <a:cubicBezTo>
                  <a:pt x="648406" y="99013"/>
                  <a:pt x="730460" y="28667"/>
                  <a:pt x="778878" y="10411"/>
                </a:cubicBezTo>
                <a:cubicBezTo>
                  <a:pt x="795018" y="4325"/>
                  <a:pt x="810893" y="1250"/>
                  <a:pt x="826057" y="315"/>
                </a:cubicBezTo>
                <a:close/>
              </a:path>
            </a:pathLst>
          </a:custGeom>
          <a:solidFill>
            <a:schemeClr val="accent6">
              <a:lumMod val="75000"/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fr-BE"/>
          </a:p>
        </p:txBody>
      </p:sp>
      <p:sp>
        <p:nvSpPr>
          <p:cNvPr id="111" name="Forme libre : forme 110">
            <a:extLst>
              <a:ext uri="{FF2B5EF4-FFF2-40B4-BE49-F238E27FC236}">
                <a16:creationId xmlns:a16="http://schemas.microsoft.com/office/drawing/2014/main" id="{59DA8047-26AB-41DE-BC24-B1D5D0FFEB41}"/>
              </a:ext>
            </a:extLst>
          </p:cNvPr>
          <p:cNvSpPr/>
          <p:nvPr/>
        </p:nvSpPr>
        <p:spPr>
          <a:xfrm>
            <a:off x="3988214" y="943991"/>
            <a:ext cx="191890" cy="141826"/>
          </a:xfrm>
          <a:custGeom>
            <a:avLst/>
            <a:gdLst>
              <a:gd name="connsiteX0" fmla="*/ 52767 w 191890"/>
              <a:gd name="connsiteY0" fmla="*/ 1365 h 141826"/>
              <a:gd name="connsiteX1" fmla="*/ 171830 w 191890"/>
              <a:gd name="connsiteY1" fmla="*/ 58515 h 141826"/>
              <a:gd name="connsiteX2" fmla="*/ 181355 w 191890"/>
              <a:gd name="connsiteY2" fmla="*/ 134715 h 141826"/>
              <a:gd name="connsiteX3" fmla="*/ 64674 w 191890"/>
              <a:gd name="connsiteY3" fmla="*/ 132334 h 141826"/>
              <a:gd name="connsiteX4" fmla="*/ 62292 w 191890"/>
              <a:gd name="connsiteY4" fmla="*/ 79947 h 141826"/>
              <a:gd name="connsiteX5" fmla="*/ 380 w 191890"/>
              <a:gd name="connsiteY5" fmla="*/ 22797 h 141826"/>
              <a:gd name="connsiteX6" fmla="*/ 52767 w 191890"/>
              <a:gd name="connsiteY6" fmla="*/ 1365 h 1418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91890" h="141826">
                <a:moveTo>
                  <a:pt x="52767" y="1365"/>
                </a:moveTo>
                <a:cubicBezTo>
                  <a:pt x="81342" y="7318"/>
                  <a:pt x="150399" y="36290"/>
                  <a:pt x="171830" y="58515"/>
                </a:cubicBezTo>
                <a:cubicBezTo>
                  <a:pt x="193261" y="80740"/>
                  <a:pt x="199214" y="122412"/>
                  <a:pt x="181355" y="134715"/>
                </a:cubicBezTo>
                <a:cubicBezTo>
                  <a:pt x="163496" y="147018"/>
                  <a:pt x="84518" y="141462"/>
                  <a:pt x="64674" y="132334"/>
                </a:cubicBezTo>
                <a:cubicBezTo>
                  <a:pt x="44830" y="123206"/>
                  <a:pt x="73008" y="98203"/>
                  <a:pt x="62292" y="79947"/>
                </a:cubicBezTo>
                <a:cubicBezTo>
                  <a:pt x="51576" y="61691"/>
                  <a:pt x="4349" y="35497"/>
                  <a:pt x="380" y="22797"/>
                </a:cubicBezTo>
                <a:cubicBezTo>
                  <a:pt x="-3589" y="10097"/>
                  <a:pt x="24192" y="-4588"/>
                  <a:pt x="52767" y="1365"/>
                </a:cubicBezTo>
                <a:close/>
              </a:path>
            </a:pathLst>
          </a:custGeom>
          <a:solidFill>
            <a:schemeClr val="accent6">
              <a:lumMod val="75000"/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12" name="Forme libre : forme 111">
            <a:extLst>
              <a:ext uri="{FF2B5EF4-FFF2-40B4-BE49-F238E27FC236}">
                <a16:creationId xmlns:a16="http://schemas.microsoft.com/office/drawing/2014/main" id="{014C191C-A138-4FF0-B0D4-DE66ED0DC54E}"/>
              </a:ext>
            </a:extLst>
          </p:cNvPr>
          <p:cNvSpPr/>
          <p:nvPr/>
        </p:nvSpPr>
        <p:spPr>
          <a:xfrm>
            <a:off x="3990711" y="1128232"/>
            <a:ext cx="163897" cy="127017"/>
          </a:xfrm>
          <a:custGeom>
            <a:avLst/>
            <a:gdLst>
              <a:gd name="connsiteX0" fmla="*/ 43127 w 163897"/>
              <a:gd name="connsiteY0" fmla="*/ 481 h 127017"/>
              <a:gd name="connsiteX1" fmla="*/ 264 w 163897"/>
              <a:gd name="connsiteY1" fmla="*/ 48106 h 127017"/>
              <a:gd name="connsiteX2" fmla="*/ 59795 w 163897"/>
              <a:gd name="connsiteY2" fmla="*/ 126687 h 127017"/>
              <a:gd name="connsiteX3" fmla="*/ 143139 w 163897"/>
              <a:gd name="connsiteY3" fmla="*/ 74299 h 127017"/>
              <a:gd name="connsiteX4" fmla="*/ 157427 w 163897"/>
              <a:gd name="connsiteY4" fmla="*/ 26674 h 127017"/>
              <a:gd name="connsiteX5" fmla="*/ 43127 w 163897"/>
              <a:gd name="connsiteY5" fmla="*/ 481 h 1270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3897" h="127017">
                <a:moveTo>
                  <a:pt x="43127" y="481"/>
                </a:moveTo>
                <a:cubicBezTo>
                  <a:pt x="16933" y="4053"/>
                  <a:pt x="-2514" y="27072"/>
                  <a:pt x="264" y="48106"/>
                </a:cubicBezTo>
                <a:cubicBezTo>
                  <a:pt x="3042" y="69140"/>
                  <a:pt x="35983" y="122322"/>
                  <a:pt x="59795" y="126687"/>
                </a:cubicBezTo>
                <a:cubicBezTo>
                  <a:pt x="83607" y="131052"/>
                  <a:pt x="126867" y="90968"/>
                  <a:pt x="143139" y="74299"/>
                </a:cubicBezTo>
                <a:cubicBezTo>
                  <a:pt x="159411" y="57630"/>
                  <a:pt x="172111" y="39374"/>
                  <a:pt x="157427" y="26674"/>
                </a:cubicBezTo>
                <a:cubicBezTo>
                  <a:pt x="142743" y="13974"/>
                  <a:pt x="69321" y="-3091"/>
                  <a:pt x="43127" y="481"/>
                </a:cubicBezTo>
                <a:close/>
              </a:path>
            </a:pathLst>
          </a:custGeom>
          <a:solidFill>
            <a:schemeClr val="accent6">
              <a:lumMod val="75000"/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15" name="Forme libre : forme 114">
            <a:extLst>
              <a:ext uri="{FF2B5EF4-FFF2-40B4-BE49-F238E27FC236}">
                <a16:creationId xmlns:a16="http://schemas.microsoft.com/office/drawing/2014/main" id="{2CD51BDD-70D3-455D-AA56-337FE6142987}"/>
              </a:ext>
            </a:extLst>
          </p:cNvPr>
          <p:cNvSpPr/>
          <p:nvPr/>
        </p:nvSpPr>
        <p:spPr>
          <a:xfrm>
            <a:off x="4398841" y="1288108"/>
            <a:ext cx="128883" cy="170424"/>
          </a:xfrm>
          <a:custGeom>
            <a:avLst/>
            <a:gdLst>
              <a:gd name="connsiteX0" fmla="*/ 15997 w 128883"/>
              <a:gd name="connsiteY0" fmla="*/ 162073 h 170424"/>
              <a:gd name="connsiteX1" fmla="*/ 6472 w 128883"/>
              <a:gd name="connsiteY1" fmla="*/ 64442 h 170424"/>
              <a:gd name="connsiteX2" fmla="*/ 106484 w 128883"/>
              <a:gd name="connsiteY2" fmla="*/ 148 h 170424"/>
              <a:gd name="connsiteX3" fmla="*/ 125534 w 128883"/>
              <a:gd name="connsiteY3" fmla="*/ 47773 h 170424"/>
              <a:gd name="connsiteX4" fmla="*/ 56478 w 128883"/>
              <a:gd name="connsiteY4" fmla="*/ 81111 h 170424"/>
              <a:gd name="connsiteX5" fmla="*/ 66003 w 128883"/>
              <a:gd name="connsiteY5" fmla="*/ 154930 h 170424"/>
              <a:gd name="connsiteX6" fmla="*/ 15997 w 128883"/>
              <a:gd name="connsiteY6" fmla="*/ 162073 h 1704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8883" h="170424">
                <a:moveTo>
                  <a:pt x="15997" y="162073"/>
                </a:moveTo>
                <a:cubicBezTo>
                  <a:pt x="6075" y="146992"/>
                  <a:pt x="-8609" y="91429"/>
                  <a:pt x="6472" y="64442"/>
                </a:cubicBezTo>
                <a:cubicBezTo>
                  <a:pt x="21553" y="37455"/>
                  <a:pt x="86640" y="2926"/>
                  <a:pt x="106484" y="148"/>
                </a:cubicBezTo>
                <a:cubicBezTo>
                  <a:pt x="126328" y="-2630"/>
                  <a:pt x="133868" y="34279"/>
                  <a:pt x="125534" y="47773"/>
                </a:cubicBezTo>
                <a:cubicBezTo>
                  <a:pt x="117200" y="61267"/>
                  <a:pt x="66400" y="63252"/>
                  <a:pt x="56478" y="81111"/>
                </a:cubicBezTo>
                <a:cubicBezTo>
                  <a:pt x="46556" y="98970"/>
                  <a:pt x="69575" y="139849"/>
                  <a:pt x="66003" y="154930"/>
                </a:cubicBezTo>
                <a:cubicBezTo>
                  <a:pt x="62431" y="170011"/>
                  <a:pt x="25919" y="177154"/>
                  <a:pt x="15997" y="162073"/>
                </a:cubicBezTo>
                <a:close/>
              </a:path>
            </a:pathLst>
          </a:custGeom>
          <a:solidFill>
            <a:schemeClr val="accent6">
              <a:lumMod val="75000"/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16" name="Forme libre : forme 115">
            <a:extLst>
              <a:ext uri="{FF2B5EF4-FFF2-40B4-BE49-F238E27FC236}">
                <a16:creationId xmlns:a16="http://schemas.microsoft.com/office/drawing/2014/main" id="{F7C5EB99-27D5-43EC-9738-8018E01A75E2}"/>
              </a:ext>
            </a:extLst>
          </p:cNvPr>
          <p:cNvSpPr/>
          <p:nvPr/>
        </p:nvSpPr>
        <p:spPr>
          <a:xfrm>
            <a:off x="4561124" y="1297759"/>
            <a:ext cx="154785" cy="97716"/>
          </a:xfrm>
          <a:custGeom>
            <a:avLst/>
            <a:gdLst>
              <a:gd name="connsiteX0" fmla="*/ 22782 w 154785"/>
              <a:gd name="connsiteY0" fmla="*/ 22 h 97716"/>
              <a:gd name="connsiteX1" fmla="*/ 153751 w 154785"/>
              <a:gd name="connsiteY1" fmla="*/ 66697 h 97716"/>
              <a:gd name="connsiteX2" fmla="*/ 79932 w 154785"/>
              <a:gd name="connsiteY2" fmla="*/ 97654 h 97716"/>
              <a:gd name="connsiteX3" fmla="*/ 6114 w 154785"/>
              <a:gd name="connsiteY3" fmla="*/ 59554 h 97716"/>
              <a:gd name="connsiteX4" fmla="*/ 22782 w 154785"/>
              <a:gd name="connsiteY4" fmla="*/ 22 h 977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4785" h="97716">
                <a:moveTo>
                  <a:pt x="22782" y="22"/>
                </a:moveTo>
                <a:cubicBezTo>
                  <a:pt x="47388" y="1212"/>
                  <a:pt x="144226" y="50425"/>
                  <a:pt x="153751" y="66697"/>
                </a:cubicBezTo>
                <a:cubicBezTo>
                  <a:pt x="163276" y="82969"/>
                  <a:pt x="104538" y="98844"/>
                  <a:pt x="79932" y="97654"/>
                </a:cubicBezTo>
                <a:cubicBezTo>
                  <a:pt x="55326" y="96464"/>
                  <a:pt x="17226" y="73048"/>
                  <a:pt x="6114" y="59554"/>
                </a:cubicBezTo>
                <a:cubicBezTo>
                  <a:pt x="-4999" y="46060"/>
                  <a:pt x="-1824" y="-1168"/>
                  <a:pt x="22782" y="22"/>
                </a:cubicBezTo>
                <a:close/>
              </a:path>
            </a:pathLst>
          </a:custGeom>
          <a:solidFill>
            <a:schemeClr val="accent6">
              <a:lumMod val="75000"/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17" name="Forme libre : forme 116">
            <a:extLst>
              <a:ext uri="{FF2B5EF4-FFF2-40B4-BE49-F238E27FC236}">
                <a16:creationId xmlns:a16="http://schemas.microsoft.com/office/drawing/2014/main" id="{89EFD27F-D7F1-4A99-8A73-F4C71E59D9F4}"/>
              </a:ext>
            </a:extLst>
          </p:cNvPr>
          <p:cNvSpPr/>
          <p:nvPr/>
        </p:nvSpPr>
        <p:spPr>
          <a:xfrm>
            <a:off x="7251700" y="4823868"/>
            <a:ext cx="423728" cy="164717"/>
          </a:xfrm>
          <a:custGeom>
            <a:avLst/>
            <a:gdLst>
              <a:gd name="connsiteX0" fmla="*/ 0 w 423728"/>
              <a:gd name="connsiteY0" fmla="*/ 148182 h 164717"/>
              <a:gd name="connsiteX1" fmla="*/ 139700 w 423728"/>
              <a:gd name="connsiteY1" fmla="*/ 151357 h 164717"/>
              <a:gd name="connsiteX2" fmla="*/ 422275 w 423728"/>
              <a:gd name="connsiteY2" fmla="*/ 2132 h 164717"/>
              <a:gd name="connsiteX3" fmla="*/ 257175 w 423728"/>
              <a:gd name="connsiteY3" fmla="*/ 59282 h 164717"/>
              <a:gd name="connsiteX4" fmla="*/ 0 w 423728"/>
              <a:gd name="connsiteY4" fmla="*/ 148182 h 1647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23728" h="164717">
                <a:moveTo>
                  <a:pt x="0" y="148182"/>
                </a:moveTo>
                <a:cubicBezTo>
                  <a:pt x="34660" y="161940"/>
                  <a:pt x="69321" y="175699"/>
                  <a:pt x="139700" y="151357"/>
                </a:cubicBezTo>
                <a:cubicBezTo>
                  <a:pt x="210079" y="127015"/>
                  <a:pt x="402696" y="17478"/>
                  <a:pt x="422275" y="2132"/>
                </a:cubicBezTo>
                <a:cubicBezTo>
                  <a:pt x="441854" y="-13214"/>
                  <a:pt x="257175" y="59282"/>
                  <a:pt x="257175" y="59282"/>
                </a:cubicBezTo>
                <a:lnTo>
                  <a:pt x="0" y="148182"/>
                </a:lnTo>
                <a:close/>
              </a:path>
            </a:pathLst>
          </a:custGeom>
          <a:solidFill>
            <a:schemeClr val="accent6">
              <a:lumMod val="75000"/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21" name="Graphique 35" descr="Cigogne bébé avec un remplissage uni">
            <a:extLst>
              <a:ext uri="{FF2B5EF4-FFF2-40B4-BE49-F238E27FC236}">
                <a16:creationId xmlns:a16="http://schemas.microsoft.com/office/drawing/2014/main" id="{EB2E833A-1EF7-405E-8DF9-844ABDD1B6DB}"/>
              </a:ext>
            </a:extLst>
          </p:cNvPr>
          <p:cNvSpPr/>
          <p:nvPr/>
        </p:nvSpPr>
        <p:spPr>
          <a:xfrm>
            <a:off x="7953606" y="2536848"/>
            <a:ext cx="224231" cy="316230"/>
          </a:xfrm>
          <a:custGeom>
            <a:avLst/>
            <a:gdLst>
              <a:gd name="connsiteX0" fmla="*/ 287785 w 340320"/>
              <a:gd name="connsiteY0" fmla="*/ 50566 h 435127"/>
              <a:gd name="connsiteX1" fmla="*/ 298218 w 340320"/>
              <a:gd name="connsiteY1" fmla="*/ 43171 h 435127"/>
              <a:gd name="connsiteX2" fmla="*/ 308729 w 340320"/>
              <a:gd name="connsiteY2" fmla="*/ 14813 h 435127"/>
              <a:gd name="connsiteX3" fmla="*/ 280380 w 340320"/>
              <a:gd name="connsiteY3" fmla="*/ 25333 h 435127"/>
              <a:gd name="connsiteX4" fmla="*/ 274687 w 340320"/>
              <a:gd name="connsiteY4" fmla="*/ 32655 h 435127"/>
              <a:gd name="connsiteX5" fmla="*/ 268989 w 340320"/>
              <a:gd name="connsiteY5" fmla="*/ 25333 h 435127"/>
              <a:gd name="connsiteX6" fmla="*/ 240626 w 340320"/>
              <a:gd name="connsiteY6" fmla="*/ 14822 h 435127"/>
              <a:gd name="connsiteX7" fmla="*/ 248064 w 340320"/>
              <a:gd name="connsiteY7" fmla="*/ 39695 h 435127"/>
              <a:gd name="connsiteX8" fmla="*/ 194294 w 340320"/>
              <a:gd name="connsiteY8" fmla="*/ 30550 h 435127"/>
              <a:gd name="connsiteX9" fmla="*/ 157020 w 340320"/>
              <a:gd name="connsiteY9" fmla="*/ 178 h 435127"/>
              <a:gd name="connsiteX10" fmla="*/ 135501 w 340320"/>
              <a:gd name="connsiteY10" fmla="*/ 10928 h 435127"/>
              <a:gd name="connsiteX11" fmla="*/ 132866 w 340320"/>
              <a:gd name="connsiteY11" fmla="*/ 13471 h 435127"/>
              <a:gd name="connsiteX12" fmla="*/ 121558 w 340320"/>
              <a:gd name="connsiteY12" fmla="*/ 72861 h 435127"/>
              <a:gd name="connsiteX13" fmla="*/ 150592 w 340320"/>
              <a:gd name="connsiteY13" fmla="*/ 163173 h 435127"/>
              <a:gd name="connsiteX14" fmla="*/ 100832 w 340320"/>
              <a:gd name="connsiteY14" fmla="*/ 153406 h 435127"/>
              <a:gd name="connsiteX15" fmla="*/ 55166 w 340320"/>
              <a:gd name="connsiteY15" fmla="*/ 164169 h 435127"/>
              <a:gd name="connsiteX16" fmla="*/ 28130 w 340320"/>
              <a:gd name="connsiteY16" fmla="*/ 137128 h 435127"/>
              <a:gd name="connsiteX17" fmla="*/ 0 w 340320"/>
              <a:gd name="connsiteY17" fmla="*/ 198590 h 435127"/>
              <a:gd name="connsiteX18" fmla="*/ 82455 w 340320"/>
              <a:gd name="connsiteY18" fmla="*/ 280360 h 435127"/>
              <a:gd name="connsiteX19" fmla="*/ 87511 w 340320"/>
              <a:gd name="connsiteY19" fmla="*/ 281089 h 435127"/>
              <a:gd name="connsiteX20" fmla="*/ 87511 w 340320"/>
              <a:gd name="connsiteY20" fmla="*/ 422973 h 435127"/>
              <a:gd name="connsiteX21" fmla="*/ 99665 w 340320"/>
              <a:gd name="connsiteY21" fmla="*/ 435128 h 435127"/>
              <a:gd name="connsiteX22" fmla="*/ 136128 w 340320"/>
              <a:gd name="connsiteY22" fmla="*/ 435128 h 435127"/>
              <a:gd name="connsiteX23" fmla="*/ 148282 w 340320"/>
              <a:gd name="connsiteY23" fmla="*/ 422973 h 435127"/>
              <a:gd name="connsiteX24" fmla="*/ 136128 w 340320"/>
              <a:gd name="connsiteY24" fmla="*/ 410819 h 435127"/>
              <a:gd name="connsiteX25" fmla="*/ 111820 w 340320"/>
              <a:gd name="connsiteY25" fmla="*/ 410819 h 435127"/>
              <a:gd name="connsiteX26" fmla="*/ 111820 w 340320"/>
              <a:gd name="connsiteY26" fmla="*/ 281327 h 435127"/>
              <a:gd name="connsiteX27" fmla="*/ 194469 w 340320"/>
              <a:gd name="connsiteY27" fmla="*/ 194472 h 435127"/>
              <a:gd name="connsiteX28" fmla="*/ 193915 w 340320"/>
              <a:gd name="connsiteY28" fmla="*/ 192328 h 435127"/>
              <a:gd name="connsiteX29" fmla="*/ 191416 w 340320"/>
              <a:gd name="connsiteY29" fmla="*/ 178964 h 435127"/>
              <a:gd name="connsiteX30" fmla="*/ 153937 w 340320"/>
              <a:gd name="connsiteY30" fmla="*/ 62384 h 435127"/>
              <a:gd name="connsiteX31" fmla="*/ 152600 w 340320"/>
              <a:gd name="connsiteY31" fmla="*/ 53483 h 435127"/>
              <a:gd name="connsiteX32" fmla="*/ 258274 w 340320"/>
              <a:gd name="connsiteY32" fmla="*/ 53483 h 435127"/>
              <a:gd name="connsiteX33" fmla="*/ 209054 w 340320"/>
              <a:gd name="connsiteY33" fmla="*/ 161000 h 435127"/>
              <a:gd name="connsiteX34" fmla="*/ 274687 w 340320"/>
              <a:gd name="connsiteY34" fmla="*/ 226633 h 435127"/>
              <a:gd name="connsiteX35" fmla="*/ 340320 w 340320"/>
              <a:gd name="connsiteY35" fmla="*/ 161000 h 435127"/>
              <a:gd name="connsiteX36" fmla="*/ 287785 w 340320"/>
              <a:gd name="connsiteY36" fmla="*/ 50566 h 435127"/>
              <a:gd name="connsiteX37" fmla="*/ 274658 w 340320"/>
              <a:gd name="connsiteY37" fmla="*/ 150897 h 435127"/>
              <a:gd name="connsiteX38" fmla="*/ 243664 w 340320"/>
              <a:gd name="connsiteY38" fmla="*/ 119903 h 435127"/>
              <a:gd name="connsiteX39" fmla="*/ 274658 w 340320"/>
              <a:gd name="connsiteY39" fmla="*/ 65068 h 435127"/>
              <a:gd name="connsiteX40" fmla="*/ 305651 w 340320"/>
              <a:gd name="connsiteY40" fmla="*/ 119903 h 435127"/>
              <a:gd name="connsiteX41" fmla="*/ 274687 w 340320"/>
              <a:gd name="connsiteY41" fmla="*/ 150907 h 435127"/>
              <a:gd name="connsiteX0" fmla="*/ 287785 w 308893"/>
              <a:gd name="connsiteY0" fmla="*/ 50566 h 435128"/>
              <a:gd name="connsiteX1" fmla="*/ 298218 w 308893"/>
              <a:gd name="connsiteY1" fmla="*/ 43171 h 435128"/>
              <a:gd name="connsiteX2" fmla="*/ 308729 w 308893"/>
              <a:gd name="connsiteY2" fmla="*/ 14813 h 435128"/>
              <a:gd name="connsiteX3" fmla="*/ 280380 w 308893"/>
              <a:gd name="connsiteY3" fmla="*/ 25333 h 435128"/>
              <a:gd name="connsiteX4" fmla="*/ 274687 w 308893"/>
              <a:gd name="connsiteY4" fmla="*/ 32655 h 435128"/>
              <a:gd name="connsiteX5" fmla="*/ 268989 w 308893"/>
              <a:gd name="connsiteY5" fmla="*/ 25333 h 435128"/>
              <a:gd name="connsiteX6" fmla="*/ 240626 w 308893"/>
              <a:gd name="connsiteY6" fmla="*/ 14822 h 435128"/>
              <a:gd name="connsiteX7" fmla="*/ 248064 w 308893"/>
              <a:gd name="connsiteY7" fmla="*/ 39695 h 435128"/>
              <a:gd name="connsiteX8" fmla="*/ 194294 w 308893"/>
              <a:gd name="connsiteY8" fmla="*/ 30550 h 435128"/>
              <a:gd name="connsiteX9" fmla="*/ 157020 w 308893"/>
              <a:gd name="connsiteY9" fmla="*/ 178 h 435128"/>
              <a:gd name="connsiteX10" fmla="*/ 135501 w 308893"/>
              <a:gd name="connsiteY10" fmla="*/ 10928 h 435128"/>
              <a:gd name="connsiteX11" fmla="*/ 132866 w 308893"/>
              <a:gd name="connsiteY11" fmla="*/ 13471 h 435128"/>
              <a:gd name="connsiteX12" fmla="*/ 121558 w 308893"/>
              <a:gd name="connsiteY12" fmla="*/ 72861 h 435128"/>
              <a:gd name="connsiteX13" fmla="*/ 150592 w 308893"/>
              <a:gd name="connsiteY13" fmla="*/ 163173 h 435128"/>
              <a:gd name="connsiteX14" fmla="*/ 100832 w 308893"/>
              <a:gd name="connsiteY14" fmla="*/ 153406 h 435128"/>
              <a:gd name="connsiteX15" fmla="*/ 55166 w 308893"/>
              <a:gd name="connsiteY15" fmla="*/ 164169 h 435128"/>
              <a:gd name="connsiteX16" fmla="*/ 28130 w 308893"/>
              <a:gd name="connsiteY16" fmla="*/ 137128 h 435128"/>
              <a:gd name="connsiteX17" fmla="*/ 0 w 308893"/>
              <a:gd name="connsiteY17" fmla="*/ 198590 h 435128"/>
              <a:gd name="connsiteX18" fmla="*/ 82455 w 308893"/>
              <a:gd name="connsiteY18" fmla="*/ 280360 h 435128"/>
              <a:gd name="connsiteX19" fmla="*/ 87511 w 308893"/>
              <a:gd name="connsiteY19" fmla="*/ 281089 h 435128"/>
              <a:gd name="connsiteX20" fmla="*/ 87511 w 308893"/>
              <a:gd name="connsiteY20" fmla="*/ 422973 h 435128"/>
              <a:gd name="connsiteX21" fmla="*/ 99665 w 308893"/>
              <a:gd name="connsiteY21" fmla="*/ 435128 h 435128"/>
              <a:gd name="connsiteX22" fmla="*/ 136128 w 308893"/>
              <a:gd name="connsiteY22" fmla="*/ 435128 h 435128"/>
              <a:gd name="connsiteX23" fmla="*/ 148282 w 308893"/>
              <a:gd name="connsiteY23" fmla="*/ 422973 h 435128"/>
              <a:gd name="connsiteX24" fmla="*/ 136128 w 308893"/>
              <a:gd name="connsiteY24" fmla="*/ 410819 h 435128"/>
              <a:gd name="connsiteX25" fmla="*/ 111820 w 308893"/>
              <a:gd name="connsiteY25" fmla="*/ 410819 h 435128"/>
              <a:gd name="connsiteX26" fmla="*/ 111820 w 308893"/>
              <a:gd name="connsiteY26" fmla="*/ 281327 h 435128"/>
              <a:gd name="connsiteX27" fmla="*/ 194469 w 308893"/>
              <a:gd name="connsiteY27" fmla="*/ 194472 h 435128"/>
              <a:gd name="connsiteX28" fmla="*/ 193915 w 308893"/>
              <a:gd name="connsiteY28" fmla="*/ 192328 h 435128"/>
              <a:gd name="connsiteX29" fmla="*/ 191416 w 308893"/>
              <a:gd name="connsiteY29" fmla="*/ 178964 h 435128"/>
              <a:gd name="connsiteX30" fmla="*/ 153937 w 308893"/>
              <a:gd name="connsiteY30" fmla="*/ 62384 h 435128"/>
              <a:gd name="connsiteX31" fmla="*/ 152600 w 308893"/>
              <a:gd name="connsiteY31" fmla="*/ 53483 h 435128"/>
              <a:gd name="connsiteX32" fmla="*/ 258274 w 308893"/>
              <a:gd name="connsiteY32" fmla="*/ 53483 h 435128"/>
              <a:gd name="connsiteX33" fmla="*/ 209054 w 308893"/>
              <a:gd name="connsiteY33" fmla="*/ 161000 h 435128"/>
              <a:gd name="connsiteX34" fmla="*/ 274687 w 308893"/>
              <a:gd name="connsiteY34" fmla="*/ 226633 h 435128"/>
              <a:gd name="connsiteX35" fmla="*/ 287785 w 308893"/>
              <a:gd name="connsiteY35" fmla="*/ 50566 h 435128"/>
              <a:gd name="connsiteX36" fmla="*/ 274658 w 308893"/>
              <a:gd name="connsiteY36" fmla="*/ 150897 h 435128"/>
              <a:gd name="connsiteX37" fmla="*/ 243664 w 308893"/>
              <a:gd name="connsiteY37" fmla="*/ 119903 h 435128"/>
              <a:gd name="connsiteX38" fmla="*/ 274658 w 308893"/>
              <a:gd name="connsiteY38" fmla="*/ 65068 h 435128"/>
              <a:gd name="connsiteX39" fmla="*/ 305651 w 308893"/>
              <a:gd name="connsiteY39" fmla="*/ 119903 h 435128"/>
              <a:gd name="connsiteX40" fmla="*/ 274687 w 308893"/>
              <a:gd name="connsiteY40" fmla="*/ 150907 h 435128"/>
              <a:gd name="connsiteX41" fmla="*/ 274658 w 308893"/>
              <a:gd name="connsiteY41" fmla="*/ 150897 h 435128"/>
              <a:gd name="connsiteX0" fmla="*/ 287785 w 308893"/>
              <a:gd name="connsiteY0" fmla="*/ 50566 h 435128"/>
              <a:gd name="connsiteX1" fmla="*/ 298218 w 308893"/>
              <a:gd name="connsiteY1" fmla="*/ 43171 h 435128"/>
              <a:gd name="connsiteX2" fmla="*/ 308729 w 308893"/>
              <a:gd name="connsiteY2" fmla="*/ 14813 h 435128"/>
              <a:gd name="connsiteX3" fmla="*/ 280380 w 308893"/>
              <a:gd name="connsiteY3" fmla="*/ 25333 h 435128"/>
              <a:gd name="connsiteX4" fmla="*/ 274687 w 308893"/>
              <a:gd name="connsiteY4" fmla="*/ 32655 h 435128"/>
              <a:gd name="connsiteX5" fmla="*/ 268989 w 308893"/>
              <a:gd name="connsiteY5" fmla="*/ 25333 h 435128"/>
              <a:gd name="connsiteX6" fmla="*/ 240626 w 308893"/>
              <a:gd name="connsiteY6" fmla="*/ 14822 h 435128"/>
              <a:gd name="connsiteX7" fmla="*/ 248064 w 308893"/>
              <a:gd name="connsiteY7" fmla="*/ 39695 h 435128"/>
              <a:gd name="connsiteX8" fmla="*/ 194294 w 308893"/>
              <a:gd name="connsiteY8" fmla="*/ 30550 h 435128"/>
              <a:gd name="connsiteX9" fmla="*/ 157020 w 308893"/>
              <a:gd name="connsiteY9" fmla="*/ 178 h 435128"/>
              <a:gd name="connsiteX10" fmla="*/ 135501 w 308893"/>
              <a:gd name="connsiteY10" fmla="*/ 10928 h 435128"/>
              <a:gd name="connsiteX11" fmla="*/ 132866 w 308893"/>
              <a:gd name="connsiteY11" fmla="*/ 13471 h 435128"/>
              <a:gd name="connsiteX12" fmla="*/ 121558 w 308893"/>
              <a:gd name="connsiteY12" fmla="*/ 72861 h 435128"/>
              <a:gd name="connsiteX13" fmla="*/ 150592 w 308893"/>
              <a:gd name="connsiteY13" fmla="*/ 163173 h 435128"/>
              <a:gd name="connsiteX14" fmla="*/ 100832 w 308893"/>
              <a:gd name="connsiteY14" fmla="*/ 153406 h 435128"/>
              <a:gd name="connsiteX15" fmla="*/ 55166 w 308893"/>
              <a:gd name="connsiteY15" fmla="*/ 164169 h 435128"/>
              <a:gd name="connsiteX16" fmla="*/ 28130 w 308893"/>
              <a:gd name="connsiteY16" fmla="*/ 137128 h 435128"/>
              <a:gd name="connsiteX17" fmla="*/ 0 w 308893"/>
              <a:gd name="connsiteY17" fmla="*/ 198590 h 435128"/>
              <a:gd name="connsiteX18" fmla="*/ 82455 w 308893"/>
              <a:gd name="connsiteY18" fmla="*/ 280360 h 435128"/>
              <a:gd name="connsiteX19" fmla="*/ 87511 w 308893"/>
              <a:gd name="connsiteY19" fmla="*/ 281089 h 435128"/>
              <a:gd name="connsiteX20" fmla="*/ 87511 w 308893"/>
              <a:gd name="connsiteY20" fmla="*/ 422973 h 435128"/>
              <a:gd name="connsiteX21" fmla="*/ 99665 w 308893"/>
              <a:gd name="connsiteY21" fmla="*/ 435128 h 435128"/>
              <a:gd name="connsiteX22" fmla="*/ 136128 w 308893"/>
              <a:gd name="connsiteY22" fmla="*/ 435128 h 435128"/>
              <a:gd name="connsiteX23" fmla="*/ 148282 w 308893"/>
              <a:gd name="connsiteY23" fmla="*/ 422973 h 435128"/>
              <a:gd name="connsiteX24" fmla="*/ 136128 w 308893"/>
              <a:gd name="connsiteY24" fmla="*/ 410819 h 435128"/>
              <a:gd name="connsiteX25" fmla="*/ 111820 w 308893"/>
              <a:gd name="connsiteY25" fmla="*/ 410819 h 435128"/>
              <a:gd name="connsiteX26" fmla="*/ 111820 w 308893"/>
              <a:gd name="connsiteY26" fmla="*/ 281327 h 435128"/>
              <a:gd name="connsiteX27" fmla="*/ 194469 w 308893"/>
              <a:gd name="connsiteY27" fmla="*/ 194472 h 435128"/>
              <a:gd name="connsiteX28" fmla="*/ 193915 w 308893"/>
              <a:gd name="connsiteY28" fmla="*/ 192328 h 435128"/>
              <a:gd name="connsiteX29" fmla="*/ 191416 w 308893"/>
              <a:gd name="connsiteY29" fmla="*/ 178964 h 435128"/>
              <a:gd name="connsiteX30" fmla="*/ 153937 w 308893"/>
              <a:gd name="connsiteY30" fmla="*/ 62384 h 435128"/>
              <a:gd name="connsiteX31" fmla="*/ 152600 w 308893"/>
              <a:gd name="connsiteY31" fmla="*/ 53483 h 435128"/>
              <a:gd name="connsiteX32" fmla="*/ 258274 w 308893"/>
              <a:gd name="connsiteY32" fmla="*/ 53483 h 435128"/>
              <a:gd name="connsiteX33" fmla="*/ 209054 w 308893"/>
              <a:gd name="connsiteY33" fmla="*/ 161000 h 435128"/>
              <a:gd name="connsiteX34" fmla="*/ 287785 w 308893"/>
              <a:gd name="connsiteY34" fmla="*/ 50566 h 435128"/>
              <a:gd name="connsiteX35" fmla="*/ 274658 w 308893"/>
              <a:gd name="connsiteY35" fmla="*/ 150897 h 435128"/>
              <a:gd name="connsiteX36" fmla="*/ 243664 w 308893"/>
              <a:gd name="connsiteY36" fmla="*/ 119903 h 435128"/>
              <a:gd name="connsiteX37" fmla="*/ 274658 w 308893"/>
              <a:gd name="connsiteY37" fmla="*/ 65068 h 435128"/>
              <a:gd name="connsiteX38" fmla="*/ 305651 w 308893"/>
              <a:gd name="connsiteY38" fmla="*/ 119903 h 435128"/>
              <a:gd name="connsiteX39" fmla="*/ 274687 w 308893"/>
              <a:gd name="connsiteY39" fmla="*/ 150907 h 435128"/>
              <a:gd name="connsiteX40" fmla="*/ 274658 w 308893"/>
              <a:gd name="connsiteY40" fmla="*/ 150897 h 435128"/>
              <a:gd name="connsiteX0" fmla="*/ 287785 w 308893"/>
              <a:gd name="connsiteY0" fmla="*/ 50566 h 435128"/>
              <a:gd name="connsiteX1" fmla="*/ 298218 w 308893"/>
              <a:gd name="connsiteY1" fmla="*/ 43171 h 435128"/>
              <a:gd name="connsiteX2" fmla="*/ 308729 w 308893"/>
              <a:gd name="connsiteY2" fmla="*/ 14813 h 435128"/>
              <a:gd name="connsiteX3" fmla="*/ 280380 w 308893"/>
              <a:gd name="connsiteY3" fmla="*/ 25333 h 435128"/>
              <a:gd name="connsiteX4" fmla="*/ 274687 w 308893"/>
              <a:gd name="connsiteY4" fmla="*/ 32655 h 435128"/>
              <a:gd name="connsiteX5" fmla="*/ 268989 w 308893"/>
              <a:gd name="connsiteY5" fmla="*/ 25333 h 435128"/>
              <a:gd name="connsiteX6" fmla="*/ 240626 w 308893"/>
              <a:gd name="connsiteY6" fmla="*/ 14822 h 435128"/>
              <a:gd name="connsiteX7" fmla="*/ 248064 w 308893"/>
              <a:gd name="connsiteY7" fmla="*/ 39695 h 435128"/>
              <a:gd name="connsiteX8" fmla="*/ 194294 w 308893"/>
              <a:gd name="connsiteY8" fmla="*/ 30550 h 435128"/>
              <a:gd name="connsiteX9" fmla="*/ 157020 w 308893"/>
              <a:gd name="connsiteY9" fmla="*/ 178 h 435128"/>
              <a:gd name="connsiteX10" fmla="*/ 135501 w 308893"/>
              <a:gd name="connsiteY10" fmla="*/ 10928 h 435128"/>
              <a:gd name="connsiteX11" fmla="*/ 132866 w 308893"/>
              <a:gd name="connsiteY11" fmla="*/ 13471 h 435128"/>
              <a:gd name="connsiteX12" fmla="*/ 121558 w 308893"/>
              <a:gd name="connsiteY12" fmla="*/ 72861 h 435128"/>
              <a:gd name="connsiteX13" fmla="*/ 150592 w 308893"/>
              <a:gd name="connsiteY13" fmla="*/ 163173 h 435128"/>
              <a:gd name="connsiteX14" fmla="*/ 100832 w 308893"/>
              <a:gd name="connsiteY14" fmla="*/ 153406 h 435128"/>
              <a:gd name="connsiteX15" fmla="*/ 55166 w 308893"/>
              <a:gd name="connsiteY15" fmla="*/ 164169 h 435128"/>
              <a:gd name="connsiteX16" fmla="*/ 28130 w 308893"/>
              <a:gd name="connsiteY16" fmla="*/ 137128 h 435128"/>
              <a:gd name="connsiteX17" fmla="*/ 0 w 308893"/>
              <a:gd name="connsiteY17" fmla="*/ 198590 h 435128"/>
              <a:gd name="connsiteX18" fmla="*/ 82455 w 308893"/>
              <a:gd name="connsiteY18" fmla="*/ 280360 h 435128"/>
              <a:gd name="connsiteX19" fmla="*/ 87511 w 308893"/>
              <a:gd name="connsiteY19" fmla="*/ 281089 h 435128"/>
              <a:gd name="connsiteX20" fmla="*/ 87511 w 308893"/>
              <a:gd name="connsiteY20" fmla="*/ 422973 h 435128"/>
              <a:gd name="connsiteX21" fmla="*/ 99665 w 308893"/>
              <a:gd name="connsiteY21" fmla="*/ 435128 h 435128"/>
              <a:gd name="connsiteX22" fmla="*/ 136128 w 308893"/>
              <a:gd name="connsiteY22" fmla="*/ 435128 h 435128"/>
              <a:gd name="connsiteX23" fmla="*/ 148282 w 308893"/>
              <a:gd name="connsiteY23" fmla="*/ 422973 h 435128"/>
              <a:gd name="connsiteX24" fmla="*/ 136128 w 308893"/>
              <a:gd name="connsiteY24" fmla="*/ 410819 h 435128"/>
              <a:gd name="connsiteX25" fmla="*/ 111820 w 308893"/>
              <a:gd name="connsiteY25" fmla="*/ 410819 h 435128"/>
              <a:gd name="connsiteX26" fmla="*/ 111820 w 308893"/>
              <a:gd name="connsiteY26" fmla="*/ 281327 h 435128"/>
              <a:gd name="connsiteX27" fmla="*/ 194469 w 308893"/>
              <a:gd name="connsiteY27" fmla="*/ 194472 h 435128"/>
              <a:gd name="connsiteX28" fmla="*/ 193915 w 308893"/>
              <a:gd name="connsiteY28" fmla="*/ 192328 h 435128"/>
              <a:gd name="connsiteX29" fmla="*/ 191416 w 308893"/>
              <a:gd name="connsiteY29" fmla="*/ 178964 h 435128"/>
              <a:gd name="connsiteX30" fmla="*/ 153937 w 308893"/>
              <a:gd name="connsiteY30" fmla="*/ 62384 h 435128"/>
              <a:gd name="connsiteX31" fmla="*/ 152600 w 308893"/>
              <a:gd name="connsiteY31" fmla="*/ 53483 h 435128"/>
              <a:gd name="connsiteX32" fmla="*/ 258274 w 308893"/>
              <a:gd name="connsiteY32" fmla="*/ 53483 h 435128"/>
              <a:gd name="connsiteX33" fmla="*/ 287785 w 308893"/>
              <a:gd name="connsiteY33" fmla="*/ 50566 h 435128"/>
              <a:gd name="connsiteX34" fmla="*/ 274658 w 308893"/>
              <a:gd name="connsiteY34" fmla="*/ 150897 h 435128"/>
              <a:gd name="connsiteX35" fmla="*/ 243664 w 308893"/>
              <a:gd name="connsiteY35" fmla="*/ 119903 h 435128"/>
              <a:gd name="connsiteX36" fmla="*/ 274658 w 308893"/>
              <a:gd name="connsiteY36" fmla="*/ 65068 h 435128"/>
              <a:gd name="connsiteX37" fmla="*/ 305651 w 308893"/>
              <a:gd name="connsiteY37" fmla="*/ 119903 h 435128"/>
              <a:gd name="connsiteX38" fmla="*/ 274687 w 308893"/>
              <a:gd name="connsiteY38" fmla="*/ 150907 h 435128"/>
              <a:gd name="connsiteX39" fmla="*/ 274658 w 308893"/>
              <a:gd name="connsiteY39" fmla="*/ 150897 h 435128"/>
              <a:gd name="connsiteX0" fmla="*/ 287785 w 308893"/>
              <a:gd name="connsiteY0" fmla="*/ 50566 h 435128"/>
              <a:gd name="connsiteX1" fmla="*/ 298218 w 308893"/>
              <a:gd name="connsiteY1" fmla="*/ 43171 h 435128"/>
              <a:gd name="connsiteX2" fmla="*/ 308729 w 308893"/>
              <a:gd name="connsiteY2" fmla="*/ 14813 h 435128"/>
              <a:gd name="connsiteX3" fmla="*/ 280380 w 308893"/>
              <a:gd name="connsiteY3" fmla="*/ 25333 h 435128"/>
              <a:gd name="connsiteX4" fmla="*/ 274687 w 308893"/>
              <a:gd name="connsiteY4" fmla="*/ 32655 h 435128"/>
              <a:gd name="connsiteX5" fmla="*/ 268989 w 308893"/>
              <a:gd name="connsiteY5" fmla="*/ 25333 h 435128"/>
              <a:gd name="connsiteX6" fmla="*/ 240626 w 308893"/>
              <a:gd name="connsiteY6" fmla="*/ 14822 h 435128"/>
              <a:gd name="connsiteX7" fmla="*/ 248064 w 308893"/>
              <a:gd name="connsiteY7" fmla="*/ 39695 h 435128"/>
              <a:gd name="connsiteX8" fmla="*/ 194294 w 308893"/>
              <a:gd name="connsiteY8" fmla="*/ 30550 h 435128"/>
              <a:gd name="connsiteX9" fmla="*/ 157020 w 308893"/>
              <a:gd name="connsiteY9" fmla="*/ 178 h 435128"/>
              <a:gd name="connsiteX10" fmla="*/ 135501 w 308893"/>
              <a:gd name="connsiteY10" fmla="*/ 10928 h 435128"/>
              <a:gd name="connsiteX11" fmla="*/ 132866 w 308893"/>
              <a:gd name="connsiteY11" fmla="*/ 13471 h 435128"/>
              <a:gd name="connsiteX12" fmla="*/ 121558 w 308893"/>
              <a:gd name="connsiteY12" fmla="*/ 72861 h 435128"/>
              <a:gd name="connsiteX13" fmla="*/ 150592 w 308893"/>
              <a:gd name="connsiteY13" fmla="*/ 163173 h 435128"/>
              <a:gd name="connsiteX14" fmla="*/ 100832 w 308893"/>
              <a:gd name="connsiteY14" fmla="*/ 153406 h 435128"/>
              <a:gd name="connsiteX15" fmla="*/ 55166 w 308893"/>
              <a:gd name="connsiteY15" fmla="*/ 164169 h 435128"/>
              <a:gd name="connsiteX16" fmla="*/ 28130 w 308893"/>
              <a:gd name="connsiteY16" fmla="*/ 137128 h 435128"/>
              <a:gd name="connsiteX17" fmla="*/ 0 w 308893"/>
              <a:gd name="connsiteY17" fmla="*/ 198590 h 435128"/>
              <a:gd name="connsiteX18" fmla="*/ 82455 w 308893"/>
              <a:gd name="connsiteY18" fmla="*/ 280360 h 435128"/>
              <a:gd name="connsiteX19" fmla="*/ 87511 w 308893"/>
              <a:gd name="connsiteY19" fmla="*/ 281089 h 435128"/>
              <a:gd name="connsiteX20" fmla="*/ 87511 w 308893"/>
              <a:gd name="connsiteY20" fmla="*/ 422973 h 435128"/>
              <a:gd name="connsiteX21" fmla="*/ 99665 w 308893"/>
              <a:gd name="connsiteY21" fmla="*/ 435128 h 435128"/>
              <a:gd name="connsiteX22" fmla="*/ 136128 w 308893"/>
              <a:gd name="connsiteY22" fmla="*/ 435128 h 435128"/>
              <a:gd name="connsiteX23" fmla="*/ 148282 w 308893"/>
              <a:gd name="connsiteY23" fmla="*/ 422973 h 435128"/>
              <a:gd name="connsiteX24" fmla="*/ 136128 w 308893"/>
              <a:gd name="connsiteY24" fmla="*/ 410819 h 435128"/>
              <a:gd name="connsiteX25" fmla="*/ 111820 w 308893"/>
              <a:gd name="connsiteY25" fmla="*/ 410819 h 435128"/>
              <a:gd name="connsiteX26" fmla="*/ 111820 w 308893"/>
              <a:gd name="connsiteY26" fmla="*/ 281327 h 435128"/>
              <a:gd name="connsiteX27" fmla="*/ 194469 w 308893"/>
              <a:gd name="connsiteY27" fmla="*/ 194472 h 435128"/>
              <a:gd name="connsiteX28" fmla="*/ 193915 w 308893"/>
              <a:gd name="connsiteY28" fmla="*/ 192328 h 435128"/>
              <a:gd name="connsiteX29" fmla="*/ 191416 w 308893"/>
              <a:gd name="connsiteY29" fmla="*/ 178964 h 435128"/>
              <a:gd name="connsiteX30" fmla="*/ 153937 w 308893"/>
              <a:gd name="connsiteY30" fmla="*/ 62384 h 435128"/>
              <a:gd name="connsiteX31" fmla="*/ 152600 w 308893"/>
              <a:gd name="connsiteY31" fmla="*/ 53483 h 435128"/>
              <a:gd name="connsiteX32" fmla="*/ 258274 w 308893"/>
              <a:gd name="connsiteY32" fmla="*/ 53483 h 435128"/>
              <a:gd name="connsiteX33" fmla="*/ 287785 w 308893"/>
              <a:gd name="connsiteY33" fmla="*/ 50566 h 435128"/>
              <a:gd name="connsiteX34" fmla="*/ 274687 w 308893"/>
              <a:gd name="connsiteY34" fmla="*/ 150907 h 435128"/>
              <a:gd name="connsiteX35" fmla="*/ 243664 w 308893"/>
              <a:gd name="connsiteY35" fmla="*/ 119903 h 435128"/>
              <a:gd name="connsiteX36" fmla="*/ 274658 w 308893"/>
              <a:gd name="connsiteY36" fmla="*/ 65068 h 435128"/>
              <a:gd name="connsiteX37" fmla="*/ 305651 w 308893"/>
              <a:gd name="connsiteY37" fmla="*/ 119903 h 435128"/>
              <a:gd name="connsiteX38" fmla="*/ 274687 w 308893"/>
              <a:gd name="connsiteY38" fmla="*/ 150907 h 435128"/>
              <a:gd name="connsiteX0" fmla="*/ 287785 w 308893"/>
              <a:gd name="connsiteY0" fmla="*/ 50566 h 435128"/>
              <a:gd name="connsiteX1" fmla="*/ 298218 w 308893"/>
              <a:gd name="connsiteY1" fmla="*/ 43171 h 435128"/>
              <a:gd name="connsiteX2" fmla="*/ 308729 w 308893"/>
              <a:gd name="connsiteY2" fmla="*/ 14813 h 435128"/>
              <a:gd name="connsiteX3" fmla="*/ 280380 w 308893"/>
              <a:gd name="connsiteY3" fmla="*/ 25333 h 435128"/>
              <a:gd name="connsiteX4" fmla="*/ 274687 w 308893"/>
              <a:gd name="connsiteY4" fmla="*/ 32655 h 435128"/>
              <a:gd name="connsiteX5" fmla="*/ 268989 w 308893"/>
              <a:gd name="connsiteY5" fmla="*/ 25333 h 435128"/>
              <a:gd name="connsiteX6" fmla="*/ 240626 w 308893"/>
              <a:gd name="connsiteY6" fmla="*/ 14822 h 435128"/>
              <a:gd name="connsiteX7" fmla="*/ 248064 w 308893"/>
              <a:gd name="connsiteY7" fmla="*/ 39695 h 435128"/>
              <a:gd name="connsiteX8" fmla="*/ 194294 w 308893"/>
              <a:gd name="connsiteY8" fmla="*/ 30550 h 435128"/>
              <a:gd name="connsiteX9" fmla="*/ 157020 w 308893"/>
              <a:gd name="connsiteY9" fmla="*/ 178 h 435128"/>
              <a:gd name="connsiteX10" fmla="*/ 135501 w 308893"/>
              <a:gd name="connsiteY10" fmla="*/ 10928 h 435128"/>
              <a:gd name="connsiteX11" fmla="*/ 132866 w 308893"/>
              <a:gd name="connsiteY11" fmla="*/ 13471 h 435128"/>
              <a:gd name="connsiteX12" fmla="*/ 121558 w 308893"/>
              <a:gd name="connsiteY12" fmla="*/ 72861 h 435128"/>
              <a:gd name="connsiteX13" fmla="*/ 150592 w 308893"/>
              <a:gd name="connsiteY13" fmla="*/ 163173 h 435128"/>
              <a:gd name="connsiteX14" fmla="*/ 100832 w 308893"/>
              <a:gd name="connsiteY14" fmla="*/ 153406 h 435128"/>
              <a:gd name="connsiteX15" fmla="*/ 55166 w 308893"/>
              <a:gd name="connsiteY15" fmla="*/ 164169 h 435128"/>
              <a:gd name="connsiteX16" fmla="*/ 28130 w 308893"/>
              <a:gd name="connsiteY16" fmla="*/ 137128 h 435128"/>
              <a:gd name="connsiteX17" fmla="*/ 0 w 308893"/>
              <a:gd name="connsiteY17" fmla="*/ 198590 h 435128"/>
              <a:gd name="connsiteX18" fmla="*/ 82455 w 308893"/>
              <a:gd name="connsiteY18" fmla="*/ 280360 h 435128"/>
              <a:gd name="connsiteX19" fmla="*/ 87511 w 308893"/>
              <a:gd name="connsiteY19" fmla="*/ 281089 h 435128"/>
              <a:gd name="connsiteX20" fmla="*/ 87511 w 308893"/>
              <a:gd name="connsiteY20" fmla="*/ 422973 h 435128"/>
              <a:gd name="connsiteX21" fmla="*/ 99665 w 308893"/>
              <a:gd name="connsiteY21" fmla="*/ 435128 h 435128"/>
              <a:gd name="connsiteX22" fmla="*/ 136128 w 308893"/>
              <a:gd name="connsiteY22" fmla="*/ 435128 h 435128"/>
              <a:gd name="connsiteX23" fmla="*/ 148282 w 308893"/>
              <a:gd name="connsiteY23" fmla="*/ 422973 h 435128"/>
              <a:gd name="connsiteX24" fmla="*/ 136128 w 308893"/>
              <a:gd name="connsiteY24" fmla="*/ 410819 h 435128"/>
              <a:gd name="connsiteX25" fmla="*/ 111820 w 308893"/>
              <a:gd name="connsiteY25" fmla="*/ 410819 h 435128"/>
              <a:gd name="connsiteX26" fmla="*/ 111820 w 308893"/>
              <a:gd name="connsiteY26" fmla="*/ 281327 h 435128"/>
              <a:gd name="connsiteX27" fmla="*/ 194469 w 308893"/>
              <a:gd name="connsiteY27" fmla="*/ 194472 h 435128"/>
              <a:gd name="connsiteX28" fmla="*/ 193915 w 308893"/>
              <a:gd name="connsiteY28" fmla="*/ 192328 h 435128"/>
              <a:gd name="connsiteX29" fmla="*/ 191416 w 308893"/>
              <a:gd name="connsiteY29" fmla="*/ 178964 h 435128"/>
              <a:gd name="connsiteX30" fmla="*/ 153937 w 308893"/>
              <a:gd name="connsiteY30" fmla="*/ 62384 h 435128"/>
              <a:gd name="connsiteX31" fmla="*/ 152600 w 308893"/>
              <a:gd name="connsiteY31" fmla="*/ 53483 h 435128"/>
              <a:gd name="connsiteX32" fmla="*/ 258274 w 308893"/>
              <a:gd name="connsiteY32" fmla="*/ 53483 h 435128"/>
              <a:gd name="connsiteX33" fmla="*/ 287785 w 308893"/>
              <a:gd name="connsiteY33" fmla="*/ 50566 h 435128"/>
              <a:gd name="connsiteX34" fmla="*/ 274687 w 308893"/>
              <a:gd name="connsiteY34" fmla="*/ 150907 h 435128"/>
              <a:gd name="connsiteX35" fmla="*/ 243664 w 308893"/>
              <a:gd name="connsiteY35" fmla="*/ 119903 h 435128"/>
              <a:gd name="connsiteX36" fmla="*/ 274658 w 308893"/>
              <a:gd name="connsiteY36" fmla="*/ 65068 h 435128"/>
              <a:gd name="connsiteX37" fmla="*/ 274687 w 308893"/>
              <a:gd name="connsiteY37" fmla="*/ 150907 h 435128"/>
              <a:gd name="connsiteX0" fmla="*/ 287785 w 308893"/>
              <a:gd name="connsiteY0" fmla="*/ 50566 h 435128"/>
              <a:gd name="connsiteX1" fmla="*/ 298218 w 308893"/>
              <a:gd name="connsiteY1" fmla="*/ 43171 h 435128"/>
              <a:gd name="connsiteX2" fmla="*/ 308729 w 308893"/>
              <a:gd name="connsiteY2" fmla="*/ 14813 h 435128"/>
              <a:gd name="connsiteX3" fmla="*/ 280380 w 308893"/>
              <a:gd name="connsiteY3" fmla="*/ 25333 h 435128"/>
              <a:gd name="connsiteX4" fmla="*/ 274687 w 308893"/>
              <a:gd name="connsiteY4" fmla="*/ 32655 h 435128"/>
              <a:gd name="connsiteX5" fmla="*/ 268989 w 308893"/>
              <a:gd name="connsiteY5" fmla="*/ 25333 h 435128"/>
              <a:gd name="connsiteX6" fmla="*/ 240626 w 308893"/>
              <a:gd name="connsiteY6" fmla="*/ 14822 h 435128"/>
              <a:gd name="connsiteX7" fmla="*/ 248064 w 308893"/>
              <a:gd name="connsiteY7" fmla="*/ 39695 h 435128"/>
              <a:gd name="connsiteX8" fmla="*/ 194294 w 308893"/>
              <a:gd name="connsiteY8" fmla="*/ 30550 h 435128"/>
              <a:gd name="connsiteX9" fmla="*/ 157020 w 308893"/>
              <a:gd name="connsiteY9" fmla="*/ 178 h 435128"/>
              <a:gd name="connsiteX10" fmla="*/ 135501 w 308893"/>
              <a:gd name="connsiteY10" fmla="*/ 10928 h 435128"/>
              <a:gd name="connsiteX11" fmla="*/ 132866 w 308893"/>
              <a:gd name="connsiteY11" fmla="*/ 13471 h 435128"/>
              <a:gd name="connsiteX12" fmla="*/ 121558 w 308893"/>
              <a:gd name="connsiteY12" fmla="*/ 72861 h 435128"/>
              <a:gd name="connsiteX13" fmla="*/ 150592 w 308893"/>
              <a:gd name="connsiteY13" fmla="*/ 163173 h 435128"/>
              <a:gd name="connsiteX14" fmla="*/ 100832 w 308893"/>
              <a:gd name="connsiteY14" fmla="*/ 153406 h 435128"/>
              <a:gd name="connsiteX15" fmla="*/ 55166 w 308893"/>
              <a:gd name="connsiteY15" fmla="*/ 164169 h 435128"/>
              <a:gd name="connsiteX16" fmla="*/ 28130 w 308893"/>
              <a:gd name="connsiteY16" fmla="*/ 137128 h 435128"/>
              <a:gd name="connsiteX17" fmla="*/ 0 w 308893"/>
              <a:gd name="connsiteY17" fmla="*/ 198590 h 435128"/>
              <a:gd name="connsiteX18" fmla="*/ 82455 w 308893"/>
              <a:gd name="connsiteY18" fmla="*/ 280360 h 435128"/>
              <a:gd name="connsiteX19" fmla="*/ 87511 w 308893"/>
              <a:gd name="connsiteY19" fmla="*/ 281089 h 435128"/>
              <a:gd name="connsiteX20" fmla="*/ 87511 w 308893"/>
              <a:gd name="connsiteY20" fmla="*/ 422973 h 435128"/>
              <a:gd name="connsiteX21" fmla="*/ 99665 w 308893"/>
              <a:gd name="connsiteY21" fmla="*/ 435128 h 435128"/>
              <a:gd name="connsiteX22" fmla="*/ 136128 w 308893"/>
              <a:gd name="connsiteY22" fmla="*/ 435128 h 435128"/>
              <a:gd name="connsiteX23" fmla="*/ 148282 w 308893"/>
              <a:gd name="connsiteY23" fmla="*/ 422973 h 435128"/>
              <a:gd name="connsiteX24" fmla="*/ 136128 w 308893"/>
              <a:gd name="connsiteY24" fmla="*/ 410819 h 435128"/>
              <a:gd name="connsiteX25" fmla="*/ 111820 w 308893"/>
              <a:gd name="connsiteY25" fmla="*/ 410819 h 435128"/>
              <a:gd name="connsiteX26" fmla="*/ 111820 w 308893"/>
              <a:gd name="connsiteY26" fmla="*/ 281327 h 435128"/>
              <a:gd name="connsiteX27" fmla="*/ 194469 w 308893"/>
              <a:gd name="connsiteY27" fmla="*/ 194472 h 435128"/>
              <a:gd name="connsiteX28" fmla="*/ 193915 w 308893"/>
              <a:gd name="connsiteY28" fmla="*/ 192328 h 435128"/>
              <a:gd name="connsiteX29" fmla="*/ 191416 w 308893"/>
              <a:gd name="connsiteY29" fmla="*/ 178964 h 435128"/>
              <a:gd name="connsiteX30" fmla="*/ 153937 w 308893"/>
              <a:gd name="connsiteY30" fmla="*/ 62384 h 435128"/>
              <a:gd name="connsiteX31" fmla="*/ 152600 w 308893"/>
              <a:gd name="connsiteY31" fmla="*/ 53483 h 435128"/>
              <a:gd name="connsiteX32" fmla="*/ 258274 w 308893"/>
              <a:gd name="connsiteY32" fmla="*/ 53483 h 435128"/>
              <a:gd name="connsiteX33" fmla="*/ 287785 w 308893"/>
              <a:gd name="connsiteY33" fmla="*/ 50566 h 435128"/>
              <a:gd name="connsiteX34" fmla="*/ 274658 w 308893"/>
              <a:gd name="connsiteY34" fmla="*/ 65068 h 435128"/>
              <a:gd name="connsiteX35" fmla="*/ 243664 w 308893"/>
              <a:gd name="connsiteY35" fmla="*/ 119903 h 435128"/>
              <a:gd name="connsiteX36" fmla="*/ 274658 w 308893"/>
              <a:gd name="connsiteY36" fmla="*/ 65068 h 435128"/>
              <a:gd name="connsiteX0" fmla="*/ 287785 w 308893"/>
              <a:gd name="connsiteY0" fmla="*/ 50566 h 435128"/>
              <a:gd name="connsiteX1" fmla="*/ 298218 w 308893"/>
              <a:gd name="connsiteY1" fmla="*/ 43171 h 435128"/>
              <a:gd name="connsiteX2" fmla="*/ 308729 w 308893"/>
              <a:gd name="connsiteY2" fmla="*/ 14813 h 435128"/>
              <a:gd name="connsiteX3" fmla="*/ 280380 w 308893"/>
              <a:gd name="connsiteY3" fmla="*/ 25333 h 435128"/>
              <a:gd name="connsiteX4" fmla="*/ 274687 w 308893"/>
              <a:gd name="connsiteY4" fmla="*/ 32655 h 435128"/>
              <a:gd name="connsiteX5" fmla="*/ 268989 w 308893"/>
              <a:gd name="connsiteY5" fmla="*/ 25333 h 435128"/>
              <a:gd name="connsiteX6" fmla="*/ 240626 w 308893"/>
              <a:gd name="connsiteY6" fmla="*/ 14822 h 435128"/>
              <a:gd name="connsiteX7" fmla="*/ 248064 w 308893"/>
              <a:gd name="connsiteY7" fmla="*/ 39695 h 435128"/>
              <a:gd name="connsiteX8" fmla="*/ 194294 w 308893"/>
              <a:gd name="connsiteY8" fmla="*/ 30550 h 435128"/>
              <a:gd name="connsiteX9" fmla="*/ 157020 w 308893"/>
              <a:gd name="connsiteY9" fmla="*/ 178 h 435128"/>
              <a:gd name="connsiteX10" fmla="*/ 135501 w 308893"/>
              <a:gd name="connsiteY10" fmla="*/ 10928 h 435128"/>
              <a:gd name="connsiteX11" fmla="*/ 132866 w 308893"/>
              <a:gd name="connsiteY11" fmla="*/ 13471 h 435128"/>
              <a:gd name="connsiteX12" fmla="*/ 121558 w 308893"/>
              <a:gd name="connsiteY12" fmla="*/ 72861 h 435128"/>
              <a:gd name="connsiteX13" fmla="*/ 150592 w 308893"/>
              <a:gd name="connsiteY13" fmla="*/ 163173 h 435128"/>
              <a:gd name="connsiteX14" fmla="*/ 100832 w 308893"/>
              <a:gd name="connsiteY14" fmla="*/ 153406 h 435128"/>
              <a:gd name="connsiteX15" fmla="*/ 55166 w 308893"/>
              <a:gd name="connsiteY15" fmla="*/ 164169 h 435128"/>
              <a:gd name="connsiteX16" fmla="*/ 28130 w 308893"/>
              <a:gd name="connsiteY16" fmla="*/ 137128 h 435128"/>
              <a:gd name="connsiteX17" fmla="*/ 0 w 308893"/>
              <a:gd name="connsiteY17" fmla="*/ 198590 h 435128"/>
              <a:gd name="connsiteX18" fmla="*/ 82455 w 308893"/>
              <a:gd name="connsiteY18" fmla="*/ 280360 h 435128"/>
              <a:gd name="connsiteX19" fmla="*/ 87511 w 308893"/>
              <a:gd name="connsiteY19" fmla="*/ 281089 h 435128"/>
              <a:gd name="connsiteX20" fmla="*/ 87511 w 308893"/>
              <a:gd name="connsiteY20" fmla="*/ 422973 h 435128"/>
              <a:gd name="connsiteX21" fmla="*/ 99665 w 308893"/>
              <a:gd name="connsiteY21" fmla="*/ 435128 h 435128"/>
              <a:gd name="connsiteX22" fmla="*/ 136128 w 308893"/>
              <a:gd name="connsiteY22" fmla="*/ 435128 h 435128"/>
              <a:gd name="connsiteX23" fmla="*/ 148282 w 308893"/>
              <a:gd name="connsiteY23" fmla="*/ 422973 h 435128"/>
              <a:gd name="connsiteX24" fmla="*/ 136128 w 308893"/>
              <a:gd name="connsiteY24" fmla="*/ 410819 h 435128"/>
              <a:gd name="connsiteX25" fmla="*/ 111820 w 308893"/>
              <a:gd name="connsiteY25" fmla="*/ 410819 h 435128"/>
              <a:gd name="connsiteX26" fmla="*/ 111820 w 308893"/>
              <a:gd name="connsiteY26" fmla="*/ 281327 h 435128"/>
              <a:gd name="connsiteX27" fmla="*/ 194469 w 308893"/>
              <a:gd name="connsiteY27" fmla="*/ 194472 h 435128"/>
              <a:gd name="connsiteX28" fmla="*/ 193915 w 308893"/>
              <a:gd name="connsiteY28" fmla="*/ 192328 h 435128"/>
              <a:gd name="connsiteX29" fmla="*/ 191416 w 308893"/>
              <a:gd name="connsiteY29" fmla="*/ 178964 h 435128"/>
              <a:gd name="connsiteX30" fmla="*/ 153937 w 308893"/>
              <a:gd name="connsiteY30" fmla="*/ 62384 h 435128"/>
              <a:gd name="connsiteX31" fmla="*/ 152600 w 308893"/>
              <a:gd name="connsiteY31" fmla="*/ 53483 h 435128"/>
              <a:gd name="connsiteX32" fmla="*/ 258274 w 308893"/>
              <a:gd name="connsiteY32" fmla="*/ 53483 h 435128"/>
              <a:gd name="connsiteX33" fmla="*/ 287785 w 308893"/>
              <a:gd name="connsiteY33" fmla="*/ 50566 h 435128"/>
              <a:gd name="connsiteX0" fmla="*/ 287785 w 308893"/>
              <a:gd name="connsiteY0" fmla="*/ 50566 h 435128"/>
              <a:gd name="connsiteX1" fmla="*/ 298218 w 308893"/>
              <a:gd name="connsiteY1" fmla="*/ 43171 h 435128"/>
              <a:gd name="connsiteX2" fmla="*/ 308729 w 308893"/>
              <a:gd name="connsiteY2" fmla="*/ 14813 h 435128"/>
              <a:gd name="connsiteX3" fmla="*/ 280380 w 308893"/>
              <a:gd name="connsiteY3" fmla="*/ 25333 h 435128"/>
              <a:gd name="connsiteX4" fmla="*/ 274687 w 308893"/>
              <a:gd name="connsiteY4" fmla="*/ 32655 h 435128"/>
              <a:gd name="connsiteX5" fmla="*/ 268989 w 308893"/>
              <a:gd name="connsiteY5" fmla="*/ 25333 h 435128"/>
              <a:gd name="connsiteX6" fmla="*/ 248064 w 308893"/>
              <a:gd name="connsiteY6" fmla="*/ 39695 h 435128"/>
              <a:gd name="connsiteX7" fmla="*/ 194294 w 308893"/>
              <a:gd name="connsiteY7" fmla="*/ 30550 h 435128"/>
              <a:gd name="connsiteX8" fmla="*/ 157020 w 308893"/>
              <a:gd name="connsiteY8" fmla="*/ 178 h 435128"/>
              <a:gd name="connsiteX9" fmla="*/ 135501 w 308893"/>
              <a:gd name="connsiteY9" fmla="*/ 10928 h 435128"/>
              <a:gd name="connsiteX10" fmla="*/ 132866 w 308893"/>
              <a:gd name="connsiteY10" fmla="*/ 13471 h 435128"/>
              <a:gd name="connsiteX11" fmla="*/ 121558 w 308893"/>
              <a:gd name="connsiteY11" fmla="*/ 72861 h 435128"/>
              <a:gd name="connsiteX12" fmla="*/ 150592 w 308893"/>
              <a:gd name="connsiteY12" fmla="*/ 163173 h 435128"/>
              <a:gd name="connsiteX13" fmla="*/ 100832 w 308893"/>
              <a:gd name="connsiteY13" fmla="*/ 153406 h 435128"/>
              <a:gd name="connsiteX14" fmla="*/ 55166 w 308893"/>
              <a:gd name="connsiteY14" fmla="*/ 164169 h 435128"/>
              <a:gd name="connsiteX15" fmla="*/ 28130 w 308893"/>
              <a:gd name="connsiteY15" fmla="*/ 137128 h 435128"/>
              <a:gd name="connsiteX16" fmla="*/ 0 w 308893"/>
              <a:gd name="connsiteY16" fmla="*/ 198590 h 435128"/>
              <a:gd name="connsiteX17" fmla="*/ 82455 w 308893"/>
              <a:gd name="connsiteY17" fmla="*/ 280360 h 435128"/>
              <a:gd name="connsiteX18" fmla="*/ 87511 w 308893"/>
              <a:gd name="connsiteY18" fmla="*/ 281089 h 435128"/>
              <a:gd name="connsiteX19" fmla="*/ 87511 w 308893"/>
              <a:gd name="connsiteY19" fmla="*/ 422973 h 435128"/>
              <a:gd name="connsiteX20" fmla="*/ 99665 w 308893"/>
              <a:gd name="connsiteY20" fmla="*/ 435128 h 435128"/>
              <a:gd name="connsiteX21" fmla="*/ 136128 w 308893"/>
              <a:gd name="connsiteY21" fmla="*/ 435128 h 435128"/>
              <a:gd name="connsiteX22" fmla="*/ 148282 w 308893"/>
              <a:gd name="connsiteY22" fmla="*/ 422973 h 435128"/>
              <a:gd name="connsiteX23" fmla="*/ 136128 w 308893"/>
              <a:gd name="connsiteY23" fmla="*/ 410819 h 435128"/>
              <a:gd name="connsiteX24" fmla="*/ 111820 w 308893"/>
              <a:gd name="connsiteY24" fmla="*/ 410819 h 435128"/>
              <a:gd name="connsiteX25" fmla="*/ 111820 w 308893"/>
              <a:gd name="connsiteY25" fmla="*/ 281327 h 435128"/>
              <a:gd name="connsiteX26" fmla="*/ 194469 w 308893"/>
              <a:gd name="connsiteY26" fmla="*/ 194472 h 435128"/>
              <a:gd name="connsiteX27" fmla="*/ 193915 w 308893"/>
              <a:gd name="connsiteY27" fmla="*/ 192328 h 435128"/>
              <a:gd name="connsiteX28" fmla="*/ 191416 w 308893"/>
              <a:gd name="connsiteY28" fmla="*/ 178964 h 435128"/>
              <a:gd name="connsiteX29" fmla="*/ 153937 w 308893"/>
              <a:gd name="connsiteY29" fmla="*/ 62384 h 435128"/>
              <a:gd name="connsiteX30" fmla="*/ 152600 w 308893"/>
              <a:gd name="connsiteY30" fmla="*/ 53483 h 435128"/>
              <a:gd name="connsiteX31" fmla="*/ 258274 w 308893"/>
              <a:gd name="connsiteY31" fmla="*/ 53483 h 435128"/>
              <a:gd name="connsiteX32" fmla="*/ 287785 w 308893"/>
              <a:gd name="connsiteY32" fmla="*/ 50566 h 435128"/>
              <a:gd name="connsiteX0" fmla="*/ 287785 w 298218"/>
              <a:gd name="connsiteY0" fmla="*/ 50566 h 435128"/>
              <a:gd name="connsiteX1" fmla="*/ 298218 w 298218"/>
              <a:gd name="connsiteY1" fmla="*/ 43171 h 435128"/>
              <a:gd name="connsiteX2" fmla="*/ 280380 w 298218"/>
              <a:gd name="connsiteY2" fmla="*/ 25333 h 435128"/>
              <a:gd name="connsiteX3" fmla="*/ 274687 w 298218"/>
              <a:gd name="connsiteY3" fmla="*/ 32655 h 435128"/>
              <a:gd name="connsiteX4" fmla="*/ 268989 w 298218"/>
              <a:gd name="connsiteY4" fmla="*/ 25333 h 435128"/>
              <a:gd name="connsiteX5" fmla="*/ 248064 w 298218"/>
              <a:gd name="connsiteY5" fmla="*/ 39695 h 435128"/>
              <a:gd name="connsiteX6" fmla="*/ 194294 w 298218"/>
              <a:gd name="connsiteY6" fmla="*/ 30550 h 435128"/>
              <a:gd name="connsiteX7" fmla="*/ 157020 w 298218"/>
              <a:gd name="connsiteY7" fmla="*/ 178 h 435128"/>
              <a:gd name="connsiteX8" fmla="*/ 135501 w 298218"/>
              <a:gd name="connsiteY8" fmla="*/ 10928 h 435128"/>
              <a:gd name="connsiteX9" fmla="*/ 132866 w 298218"/>
              <a:gd name="connsiteY9" fmla="*/ 13471 h 435128"/>
              <a:gd name="connsiteX10" fmla="*/ 121558 w 298218"/>
              <a:gd name="connsiteY10" fmla="*/ 72861 h 435128"/>
              <a:gd name="connsiteX11" fmla="*/ 150592 w 298218"/>
              <a:gd name="connsiteY11" fmla="*/ 163173 h 435128"/>
              <a:gd name="connsiteX12" fmla="*/ 100832 w 298218"/>
              <a:gd name="connsiteY12" fmla="*/ 153406 h 435128"/>
              <a:gd name="connsiteX13" fmla="*/ 55166 w 298218"/>
              <a:gd name="connsiteY13" fmla="*/ 164169 h 435128"/>
              <a:gd name="connsiteX14" fmla="*/ 28130 w 298218"/>
              <a:gd name="connsiteY14" fmla="*/ 137128 h 435128"/>
              <a:gd name="connsiteX15" fmla="*/ 0 w 298218"/>
              <a:gd name="connsiteY15" fmla="*/ 198590 h 435128"/>
              <a:gd name="connsiteX16" fmla="*/ 82455 w 298218"/>
              <a:gd name="connsiteY16" fmla="*/ 280360 h 435128"/>
              <a:gd name="connsiteX17" fmla="*/ 87511 w 298218"/>
              <a:gd name="connsiteY17" fmla="*/ 281089 h 435128"/>
              <a:gd name="connsiteX18" fmla="*/ 87511 w 298218"/>
              <a:gd name="connsiteY18" fmla="*/ 422973 h 435128"/>
              <a:gd name="connsiteX19" fmla="*/ 99665 w 298218"/>
              <a:gd name="connsiteY19" fmla="*/ 435128 h 435128"/>
              <a:gd name="connsiteX20" fmla="*/ 136128 w 298218"/>
              <a:gd name="connsiteY20" fmla="*/ 435128 h 435128"/>
              <a:gd name="connsiteX21" fmla="*/ 148282 w 298218"/>
              <a:gd name="connsiteY21" fmla="*/ 422973 h 435128"/>
              <a:gd name="connsiteX22" fmla="*/ 136128 w 298218"/>
              <a:gd name="connsiteY22" fmla="*/ 410819 h 435128"/>
              <a:gd name="connsiteX23" fmla="*/ 111820 w 298218"/>
              <a:gd name="connsiteY23" fmla="*/ 410819 h 435128"/>
              <a:gd name="connsiteX24" fmla="*/ 111820 w 298218"/>
              <a:gd name="connsiteY24" fmla="*/ 281327 h 435128"/>
              <a:gd name="connsiteX25" fmla="*/ 194469 w 298218"/>
              <a:gd name="connsiteY25" fmla="*/ 194472 h 435128"/>
              <a:gd name="connsiteX26" fmla="*/ 193915 w 298218"/>
              <a:gd name="connsiteY26" fmla="*/ 192328 h 435128"/>
              <a:gd name="connsiteX27" fmla="*/ 191416 w 298218"/>
              <a:gd name="connsiteY27" fmla="*/ 178964 h 435128"/>
              <a:gd name="connsiteX28" fmla="*/ 153937 w 298218"/>
              <a:gd name="connsiteY28" fmla="*/ 62384 h 435128"/>
              <a:gd name="connsiteX29" fmla="*/ 152600 w 298218"/>
              <a:gd name="connsiteY29" fmla="*/ 53483 h 435128"/>
              <a:gd name="connsiteX30" fmla="*/ 258274 w 298218"/>
              <a:gd name="connsiteY30" fmla="*/ 53483 h 435128"/>
              <a:gd name="connsiteX31" fmla="*/ 287785 w 298218"/>
              <a:gd name="connsiteY31" fmla="*/ 50566 h 435128"/>
              <a:gd name="connsiteX0" fmla="*/ 287785 w 298218"/>
              <a:gd name="connsiteY0" fmla="*/ 50566 h 435128"/>
              <a:gd name="connsiteX1" fmla="*/ 298218 w 298218"/>
              <a:gd name="connsiteY1" fmla="*/ 43171 h 435128"/>
              <a:gd name="connsiteX2" fmla="*/ 280380 w 298218"/>
              <a:gd name="connsiteY2" fmla="*/ 25333 h 435128"/>
              <a:gd name="connsiteX3" fmla="*/ 274687 w 298218"/>
              <a:gd name="connsiteY3" fmla="*/ 32655 h 435128"/>
              <a:gd name="connsiteX4" fmla="*/ 248064 w 298218"/>
              <a:gd name="connsiteY4" fmla="*/ 39695 h 435128"/>
              <a:gd name="connsiteX5" fmla="*/ 194294 w 298218"/>
              <a:gd name="connsiteY5" fmla="*/ 30550 h 435128"/>
              <a:gd name="connsiteX6" fmla="*/ 157020 w 298218"/>
              <a:gd name="connsiteY6" fmla="*/ 178 h 435128"/>
              <a:gd name="connsiteX7" fmla="*/ 135501 w 298218"/>
              <a:gd name="connsiteY7" fmla="*/ 10928 h 435128"/>
              <a:gd name="connsiteX8" fmla="*/ 132866 w 298218"/>
              <a:gd name="connsiteY8" fmla="*/ 13471 h 435128"/>
              <a:gd name="connsiteX9" fmla="*/ 121558 w 298218"/>
              <a:gd name="connsiteY9" fmla="*/ 72861 h 435128"/>
              <a:gd name="connsiteX10" fmla="*/ 150592 w 298218"/>
              <a:gd name="connsiteY10" fmla="*/ 163173 h 435128"/>
              <a:gd name="connsiteX11" fmla="*/ 100832 w 298218"/>
              <a:gd name="connsiteY11" fmla="*/ 153406 h 435128"/>
              <a:gd name="connsiteX12" fmla="*/ 55166 w 298218"/>
              <a:gd name="connsiteY12" fmla="*/ 164169 h 435128"/>
              <a:gd name="connsiteX13" fmla="*/ 28130 w 298218"/>
              <a:gd name="connsiteY13" fmla="*/ 137128 h 435128"/>
              <a:gd name="connsiteX14" fmla="*/ 0 w 298218"/>
              <a:gd name="connsiteY14" fmla="*/ 198590 h 435128"/>
              <a:gd name="connsiteX15" fmla="*/ 82455 w 298218"/>
              <a:gd name="connsiteY15" fmla="*/ 280360 h 435128"/>
              <a:gd name="connsiteX16" fmla="*/ 87511 w 298218"/>
              <a:gd name="connsiteY16" fmla="*/ 281089 h 435128"/>
              <a:gd name="connsiteX17" fmla="*/ 87511 w 298218"/>
              <a:gd name="connsiteY17" fmla="*/ 422973 h 435128"/>
              <a:gd name="connsiteX18" fmla="*/ 99665 w 298218"/>
              <a:gd name="connsiteY18" fmla="*/ 435128 h 435128"/>
              <a:gd name="connsiteX19" fmla="*/ 136128 w 298218"/>
              <a:gd name="connsiteY19" fmla="*/ 435128 h 435128"/>
              <a:gd name="connsiteX20" fmla="*/ 148282 w 298218"/>
              <a:gd name="connsiteY20" fmla="*/ 422973 h 435128"/>
              <a:gd name="connsiteX21" fmla="*/ 136128 w 298218"/>
              <a:gd name="connsiteY21" fmla="*/ 410819 h 435128"/>
              <a:gd name="connsiteX22" fmla="*/ 111820 w 298218"/>
              <a:gd name="connsiteY22" fmla="*/ 410819 h 435128"/>
              <a:gd name="connsiteX23" fmla="*/ 111820 w 298218"/>
              <a:gd name="connsiteY23" fmla="*/ 281327 h 435128"/>
              <a:gd name="connsiteX24" fmla="*/ 194469 w 298218"/>
              <a:gd name="connsiteY24" fmla="*/ 194472 h 435128"/>
              <a:gd name="connsiteX25" fmla="*/ 193915 w 298218"/>
              <a:gd name="connsiteY25" fmla="*/ 192328 h 435128"/>
              <a:gd name="connsiteX26" fmla="*/ 191416 w 298218"/>
              <a:gd name="connsiteY26" fmla="*/ 178964 h 435128"/>
              <a:gd name="connsiteX27" fmla="*/ 153937 w 298218"/>
              <a:gd name="connsiteY27" fmla="*/ 62384 h 435128"/>
              <a:gd name="connsiteX28" fmla="*/ 152600 w 298218"/>
              <a:gd name="connsiteY28" fmla="*/ 53483 h 435128"/>
              <a:gd name="connsiteX29" fmla="*/ 258274 w 298218"/>
              <a:gd name="connsiteY29" fmla="*/ 53483 h 435128"/>
              <a:gd name="connsiteX30" fmla="*/ 287785 w 298218"/>
              <a:gd name="connsiteY30" fmla="*/ 50566 h 435128"/>
              <a:gd name="connsiteX0" fmla="*/ 287785 w 298218"/>
              <a:gd name="connsiteY0" fmla="*/ 50566 h 435128"/>
              <a:gd name="connsiteX1" fmla="*/ 298218 w 298218"/>
              <a:gd name="connsiteY1" fmla="*/ 43171 h 435128"/>
              <a:gd name="connsiteX2" fmla="*/ 280380 w 298218"/>
              <a:gd name="connsiteY2" fmla="*/ 25333 h 435128"/>
              <a:gd name="connsiteX3" fmla="*/ 248064 w 298218"/>
              <a:gd name="connsiteY3" fmla="*/ 39695 h 435128"/>
              <a:gd name="connsiteX4" fmla="*/ 194294 w 298218"/>
              <a:gd name="connsiteY4" fmla="*/ 30550 h 435128"/>
              <a:gd name="connsiteX5" fmla="*/ 157020 w 298218"/>
              <a:gd name="connsiteY5" fmla="*/ 178 h 435128"/>
              <a:gd name="connsiteX6" fmla="*/ 135501 w 298218"/>
              <a:gd name="connsiteY6" fmla="*/ 10928 h 435128"/>
              <a:gd name="connsiteX7" fmla="*/ 132866 w 298218"/>
              <a:gd name="connsiteY7" fmla="*/ 13471 h 435128"/>
              <a:gd name="connsiteX8" fmla="*/ 121558 w 298218"/>
              <a:gd name="connsiteY8" fmla="*/ 72861 h 435128"/>
              <a:gd name="connsiteX9" fmla="*/ 150592 w 298218"/>
              <a:gd name="connsiteY9" fmla="*/ 163173 h 435128"/>
              <a:gd name="connsiteX10" fmla="*/ 100832 w 298218"/>
              <a:gd name="connsiteY10" fmla="*/ 153406 h 435128"/>
              <a:gd name="connsiteX11" fmla="*/ 55166 w 298218"/>
              <a:gd name="connsiteY11" fmla="*/ 164169 h 435128"/>
              <a:gd name="connsiteX12" fmla="*/ 28130 w 298218"/>
              <a:gd name="connsiteY12" fmla="*/ 137128 h 435128"/>
              <a:gd name="connsiteX13" fmla="*/ 0 w 298218"/>
              <a:gd name="connsiteY13" fmla="*/ 198590 h 435128"/>
              <a:gd name="connsiteX14" fmla="*/ 82455 w 298218"/>
              <a:gd name="connsiteY14" fmla="*/ 280360 h 435128"/>
              <a:gd name="connsiteX15" fmla="*/ 87511 w 298218"/>
              <a:gd name="connsiteY15" fmla="*/ 281089 h 435128"/>
              <a:gd name="connsiteX16" fmla="*/ 87511 w 298218"/>
              <a:gd name="connsiteY16" fmla="*/ 422973 h 435128"/>
              <a:gd name="connsiteX17" fmla="*/ 99665 w 298218"/>
              <a:gd name="connsiteY17" fmla="*/ 435128 h 435128"/>
              <a:gd name="connsiteX18" fmla="*/ 136128 w 298218"/>
              <a:gd name="connsiteY18" fmla="*/ 435128 h 435128"/>
              <a:gd name="connsiteX19" fmla="*/ 148282 w 298218"/>
              <a:gd name="connsiteY19" fmla="*/ 422973 h 435128"/>
              <a:gd name="connsiteX20" fmla="*/ 136128 w 298218"/>
              <a:gd name="connsiteY20" fmla="*/ 410819 h 435128"/>
              <a:gd name="connsiteX21" fmla="*/ 111820 w 298218"/>
              <a:gd name="connsiteY21" fmla="*/ 410819 h 435128"/>
              <a:gd name="connsiteX22" fmla="*/ 111820 w 298218"/>
              <a:gd name="connsiteY22" fmla="*/ 281327 h 435128"/>
              <a:gd name="connsiteX23" fmla="*/ 194469 w 298218"/>
              <a:gd name="connsiteY23" fmla="*/ 194472 h 435128"/>
              <a:gd name="connsiteX24" fmla="*/ 193915 w 298218"/>
              <a:gd name="connsiteY24" fmla="*/ 192328 h 435128"/>
              <a:gd name="connsiteX25" fmla="*/ 191416 w 298218"/>
              <a:gd name="connsiteY25" fmla="*/ 178964 h 435128"/>
              <a:gd name="connsiteX26" fmla="*/ 153937 w 298218"/>
              <a:gd name="connsiteY26" fmla="*/ 62384 h 435128"/>
              <a:gd name="connsiteX27" fmla="*/ 152600 w 298218"/>
              <a:gd name="connsiteY27" fmla="*/ 53483 h 435128"/>
              <a:gd name="connsiteX28" fmla="*/ 258274 w 298218"/>
              <a:gd name="connsiteY28" fmla="*/ 53483 h 435128"/>
              <a:gd name="connsiteX29" fmla="*/ 287785 w 298218"/>
              <a:gd name="connsiteY29" fmla="*/ 50566 h 435128"/>
              <a:gd name="connsiteX0" fmla="*/ 287785 w 298218"/>
              <a:gd name="connsiteY0" fmla="*/ 50566 h 435128"/>
              <a:gd name="connsiteX1" fmla="*/ 298218 w 298218"/>
              <a:gd name="connsiteY1" fmla="*/ 43171 h 435128"/>
              <a:gd name="connsiteX2" fmla="*/ 248064 w 298218"/>
              <a:gd name="connsiteY2" fmla="*/ 39695 h 435128"/>
              <a:gd name="connsiteX3" fmla="*/ 194294 w 298218"/>
              <a:gd name="connsiteY3" fmla="*/ 30550 h 435128"/>
              <a:gd name="connsiteX4" fmla="*/ 157020 w 298218"/>
              <a:gd name="connsiteY4" fmla="*/ 178 h 435128"/>
              <a:gd name="connsiteX5" fmla="*/ 135501 w 298218"/>
              <a:gd name="connsiteY5" fmla="*/ 10928 h 435128"/>
              <a:gd name="connsiteX6" fmla="*/ 132866 w 298218"/>
              <a:gd name="connsiteY6" fmla="*/ 13471 h 435128"/>
              <a:gd name="connsiteX7" fmla="*/ 121558 w 298218"/>
              <a:gd name="connsiteY7" fmla="*/ 72861 h 435128"/>
              <a:gd name="connsiteX8" fmla="*/ 150592 w 298218"/>
              <a:gd name="connsiteY8" fmla="*/ 163173 h 435128"/>
              <a:gd name="connsiteX9" fmla="*/ 100832 w 298218"/>
              <a:gd name="connsiteY9" fmla="*/ 153406 h 435128"/>
              <a:gd name="connsiteX10" fmla="*/ 55166 w 298218"/>
              <a:gd name="connsiteY10" fmla="*/ 164169 h 435128"/>
              <a:gd name="connsiteX11" fmla="*/ 28130 w 298218"/>
              <a:gd name="connsiteY11" fmla="*/ 137128 h 435128"/>
              <a:gd name="connsiteX12" fmla="*/ 0 w 298218"/>
              <a:gd name="connsiteY12" fmla="*/ 198590 h 435128"/>
              <a:gd name="connsiteX13" fmla="*/ 82455 w 298218"/>
              <a:gd name="connsiteY13" fmla="*/ 280360 h 435128"/>
              <a:gd name="connsiteX14" fmla="*/ 87511 w 298218"/>
              <a:gd name="connsiteY14" fmla="*/ 281089 h 435128"/>
              <a:gd name="connsiteX15" fmla="*/ 87511 w 298218"/>
              <a:gd name="connsiteY15" fmla="*/ 422973 h 435128"/>
              <a:gd name="connsiteX16" fmla="*/ 99665 w 298218"/>
              <a:gd name="connsiteY16" fmla="*/ 435128 h 435128"/>
              <a:gd name="connsiteX17" fmla="*/ 136128 w 298218"/>
              <a:gd name="connsiteY17" fmla="*/ 435128 h 435128"/>
              <a:gd name="connsiteX18" fmla="*/ 148282 w 298218"/>
              <a:gd name="connsiteY18" fmla="*/ 422973 h 435128"/>
              <a:gd name="connsiteX19" fmla="*/ 136128 w 298218"/>
              <a:gd name="connsiteY19" fmla="*/ 410819 h 435128"/>
              <a:gd name="connsiteX20" fmla="*/ 111820 w 298218"/>
              <a:gd name="connsiteY20" fmla="*/ 410819 h 435128"/>
              <a:gd name="connsiteX21" fmla="*/ 111820 w 298218"/>
              <a:gd name="connsiteY21" fmla="*/ 281327 h 435128"/>
              <a:gd name="connsiteX22" fmla="*/ 194469 w 298218"/>
              <a:gd name="connsiteY22" fmla="*/ 194472 h 435128"/>
              <a:gd name="connsiteX23" fmla="*/ 193915 w 298218"/>
              <a:gd name="connsiteY23" fmla="*/ 192328 h 435128"/>
              <a:gd name="connsiteX24" fmla="*/ 191416 w 298218"/>
              <a:gd name="connsiteY24" fmla="*/ 178964 h 435128"/>
              <a:gd name="connsiteX25" fmla="*/ 153937 w 298218"/>
              <a:gd name="connsiteY25" fmla="*/ 62384 h 435128"/>
              <a:gd name="connsiteX26" fmla="*/ 152600 w 298218"/>
              <a:gd name="connsiteY26" fmla="*/ 53483 h 435128"/>
              <a:gd name="connsiteX27" fmla="*/ 258274 w 298218"/>
              <a:gd name="connsiteY27" fmla="*/ 53483 h 435128"/>
              <a:gd name="connsiteX28" fmla="*/ 287785 w 298218"/>
              <a:gd name="connsiteY28" fmla="*/ 50566 h 4351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298218" h="435128">
                <a:moveTo>
                  <a:pt x="287785" y="50566"/>
                </a:moveTo>
                <a:cubicBezTo>
                  <a:pt x="291657" y="48711"/>
                  <a:pt x="295186" y="46210"/>
                  <a:pt x="298218" y="43171"/>
                </a:cubicBezTo>
                <a:cubicBezTo>
                  <a:pt x="291598" y="41359"/>
                  <a:pt x="265385" y="41799"/>
                  <a:pt x="248064" y="39695"/>
                </a:cubicBezTo>
                <a:cubicBezTo>
                  <a:pt x="230403" y="35265"/>
                  <a:pt x="212426" y="32207"/>
                  <a:pt x="194294" y="30550"/>
                </a:cubicBezTo>
                <a:cubicBezTo>
                  <a:pt x="192388" y="11870"/>
                  <a:pt x="175700" y="-1728"/>
                  <a:pt x="157020" y="178"/>
                </a:cubicBezTo>
                <a:cubicBezTo>
                  <a:pt x="148777" y="1019"/>
                  <a:pt x="141125" y="4842"/>
                  <a:pt x="135501" y="10928"/>
                </a:cubicBezTo>
                <a:cubicBezTo>
                  <a:pt x="134534" y="11679"/>
                  <a:pt x="133651" y="12531"/>
                  <a:pt x="132866" y="13471"/>
                </a:cubicBezTo>
                <a:cubicBezTo>
                  <a:pt x="119275" y="30072"/>
                  <a:pt x="115019" y="52427"/>
                  <a:pt x="121558" y="72861"/>
                </a:cubicBezTo>
                <a:lnTo>
                  <a:pt x="150592" y="163173"/>
                </a:lnTo>
                <a:cubicBezTo>
                  <a:pt x="134744" y="156895"/>
                  <a:pt x="117877" y="153584"/>
                  <a:pt x="100832" y="153406"/>
                </a:cubicBezTo>
                <a:cubicBezTo>
                  <a:pt x="84962" y="153234"/>
                  <a:pt x="69289" y="156928"/>
                  <a:pt x="55166" y="164169"/>
                </a:cubicBezTo>
                <a:lnTo>
                  <a:pt x="28130" y="137128"/>
                </a:lnTo>
                <a:cubicBezTo>
                  <a:pt x="10269" y="152556"/>
                  <a:pt x="2" y="174989"/>
                  <a:pt x="0" y="198590"/>
                </a:cubicBezTo>
                <a:cubicBezTo>
                  <a:pt x="241" y="243918"/>
                  <a:pt x="37127" y="280497"/>
                  <a:pt x="82455" y="280360"/>
                </a:cubicBezTo>
                <a:cubicBezTo>
                  <a:pt x="84117" y="280656"/>
                  <a:pt x="85809" y="280875"/>
                  <a:pt x="87511" y="281089"/>
                </a:cubicBezTo>
                <a:lnTo>
                  <a:pt x="87511" y="422973"/>
                </a:lnTo>
                <a:cubicBezTo>
                  <a:pt x="87511" y="429686"/>
                  <a:pt x="92953" y="435128"/>
                  <a:pt x="99665" y="435128"/>
                </a:cubicBezTo>
                <a:lnTo>
                  <a:pt x="136128" y="435128"/>
                </a:lnTo>
                <a:cubicBezTo>
                  <a:pt x="142841" y="435128"/>
                  <a:pt x="148282" y="429686"/>
                  <a:pt x="148282" y="422973"/>
                </a:cubicBezTo>
                <a:cubicBezTo>
                  <a:pt x="148282" y="416261"/>
                  <a:pt x="142841" y="410819"/>
                  <a:pt x="136128" y="410819"/>
                </a:cubicBezTo>
                <a:lnTo>
                  <a:pt x="111820" y="410819"/>
                </a:lnTo>
                <a:lnTo>
                  <a:pt x="111820" y="281327"/>
                </a:lnTo>
                <a:cubicBezTo>
                  <a:pt x="154360" y="276465"/>
                  <a:pt x="194469" y="243722"/>
                  <a:pt x="194469" y="194472"/>
                </a:cubicBezTo>
                <a:cubicBezTo>
                  <a:pt x="194433" y="193727"/>
                  <a:pt x="194245" y="192997"/>
                  <a:pt x="193915" y="192328"/>
                </a:cubicBezTo>
                <a:cubicBezTo>
                  <a:pt x="193647" y="187786"/>
                  <a:pt x="192807" y="183296"/>
                  <a:pt x="191416" y="178964"/>
                </a:cubicBezTo>
                <a:lnTo>
                  <a:pt x="153937" y="62384"/>
                </a:lnTo>
                <a:cubicBezTo>
                  <a:pt x="153023" y="59506"/>
                  <a:pt x="152572" y="56502"/>
                  <a:pt x="152600" y="53483"/>
                </a:cubicBezTo>
                <a:lnTo>
                  <a:pt x="258274" y="53483"/>
                </a:lnTo>
                <a:cubicBezTo>
                  <a:pt x="280805" y="52997"/>
                  <a:pt x="281128" y="52285"/>
                  <a:pt x="287785" y="50566"/>
                </a:cubicBezTo>
                <a:close/>
              </a:path>
            </a:pathLst>
          </a:custGeom>
          <a:solidFill>
            <a:srgbClr val="000000"/>
          </a:solidFill>
          <a:ln w="4862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fr-BE"/>
          </a:p>
        </p:txBody>
      </p:sp>
      <p:sp>
        <p:nvSpPr>
          <p:cNvPr id="122" name="Graphique 35" descr="Cigogne bébé avec un remplissage uni">
            <a:extLst>
              <a:ext uri="{FF2B5EF4-FFF2-40B4-BE49-F238E27FC236}">
                <a16:creationId xmlns:a16="http://schemas.microsoft.com/office/drawing/2014/main" id="{2638D90C-61B1-4764-98FB-BE61B4D3604C}"/>
              </a:ext>
            </a:extLst>
          </p:cNvPr>
          <p:cNvSpPr/>
          <p:nvPr/>
        </p:nvSpPr>
        <p:spPr>
          <a:xfrm>
            <a:off x="3942991" y="2594862"/>
            <a:ext cx="224231" cy="316230"/>
          </a:xfrm>
          <a:custGeom>
            <a:avLst/>
            <a:gdLst>
              <a:gd name="connsiteX0" fmla="*/ 287785 w 340320"/>
              <a:gd name="connsiteY0" fmla="*/ 50566 h 435127"/>
              <a:gd name="connsiteX1" fmla="*/ 298218 w 340320"/>
              <a:gd name="connsiteY1" fmla="*/ 43171 h 435127"/>
              <a:gd name="connsiteX2" fmla="*/ 308729 w 340320"/>
              <a:gd name="connsiteY2" fmla="*/ 14813 h 435127"/>
              <a:gd name="connsiteX3" fmla="*/ 280380 w 340320"/>
              <a:gd name="connsiteY3" fmla="*/ 25333 h 435127"/>
              <a:gd name="connsiteX4" fmla="*/ 274687 w 340320"/>
              <a:gd name="connsiteY4" fmla="*/ 32655 h 435127"/>
              <a:gd name="connsiteX5" fmla="*/ 268989 w 340320"/>
              <a:gd name="connsiteY5" fmla="*/ 25333 h 435127"/>
              <a:gd name="connsiteX6" fmla="*/ 240626 w 340320"/>
              <a:gd name="connsiteY6" fmla="*/ 14822 h 435127"/>
              <a:gd name="connsiteX7" fmla="*/ 248064 w 340320"/>
              <a:gd name="connsiteY7" fmla="*/ 39695 h 435127"/>
              <a:gd name="connsiteX8" fmla="*/ 194294 w 340320"/>
              <a:gd name="connsiteY8" fmla="*/ 30550 h 435127"/>
              <a:gd name="connsiteX9" fmla="*/ 157020 w 340320"/>
              <a:gd name="connsiteY9" fmla="*/ 178 h 435127"/>
              <a:gd name="connsiteX10" fmla="*/ 135501 w 340320"/>
              <a:gd name="connsiteY10" fmla="*/ 10928 h 435127"/>
              <a:gd name="connsiteX11" fmla="*/ 132866 w 340320"/>
              <a:gd name="connsiteY11" fmla="*/ 13471 h 435127"/>
              <a:gd name="connsiteX12" fmla="*/ 121558 w 340320"/>
              <a:gd name="connsiteY12" fmla="*/ 72861 h 435127"/>
              <a:gd name="connsiteX13" fmla="*/ 150592 w 340320"/>
              <a:gd name="connsiteY13" fmla="*/ 163173 h 435127"/>
              <a:gd name="connsiteX14" fmla="*/ 100832 w 340320"/>
              <a:gd name="connsiteY14" fmla="*/ 153406 h 435127"/>
              <a:gd name="connsiteX15" fmla="*/ 55166 w 340320"/>
              <a:gd name="connsiteY15" fmla="*/ 164169 h 435127"/>
              <a:gd name="connsiteX16" fmla="*/ 28130 w 340320"/>
              <a:gd name="connsiteY16" fmla="*/ 137128 h 435127"/>
              <a:gd name="connsiteX17" fmla="*/ 0 w 340320"/>
              <a:gd name="connsiteY17" fmla="*/ 198590 h 435127"/>
              <a:gd name="connsiteX18" fmla="*/ 82455 w 340320"/>
              <a:gd name="connsiteY18" fmla="*/ 280360 h 435127"/>
              <a:gd name="connsiteX19" fmla="*/ 87511 w 340320"/>
              <a:gd name="connsiteY19" fmla="*/ 281089 h 435127"/>
              <a:gd name="connsiteX20" fmla="*/ 87511 w 340320"/>
              <a:gd name="connsiteY20" fmla="*/ 422973 h 435127"/>
              <a:gd name="connsiteX21" fmla="*/ 99665 w 340320"/>
              <a:gd name="connsiteY21" fmla="*/ 435128 h 435127"/>
              <a:gd name="connsiteX22" fmla="*/ 136128 w 340320"/>
              <a:gd name="connsiteY22" fmla="*/ 435128 h 435127"/>
              <a:gd name="connsiteX23" fmla="*/ 148282 w 340320"/>
              <a:gd name="connsiteY23" fmla="*/ 422973 h 435127"/>
              <a:gd name="connsiteX24" fmla="*/ 136128 w 340320"/>
              <a:gd name="connsiteY24" fmla="*/ 410819 h 435127"/>
              <a:gd name="connsiteX25" fmla="*/ 111820 w 340320"/>
              <a:gd name="connsiteY25" fmla="*/ 410819 h 435127"/>
              <a:gd name="connsiteX26" fmla="*/ 111820 w 340320"/>
              <a:gd name="connsiteY26" fmla="*/ 281327 h 435127"/>
              <a:gd name="connsiteX27" fmla="*/ 194469 w 340320"/>
              <a:gd name="connsiteY27" fmla="*/ 194472 h 435127"/>
              <a:gd name="connsiteX28" fmla="*/ 193915 w 340320"/>
              <a:gd name="connsiteY28" fmla="*/ 192328 h 435127"/>
              <a:gd name="connsiteX29" fmla="*/ 191416 w 340320"/>
              <a:gd name="connsiteY29" fmla="*/ 178964 h 435127"/>
              <a:gd name="connsiteX30" fmla="*/ 153937 w 340320"/>
              <a:gd name="connsiteY30" fmla="*/ 62384 h 435127"/>
              <a:gd name="connsiteX31" fmla="*/ 152600 w 340320"/>
              <a:gd name="connsiteY31" fmla="*/ 53483 h 435127"/>
              <a:gd name="connsiteX32" fmla="*/ 258274 w 340320"/>
              <a:gd name="connsiteY32" fmla="*/ 53483 h 435127"/>
              <a:gd name="connsiteX33" fmla="*/ 209054 w 340320"/>
              <a:gd name="connsiteY33" fmla="*/ 161000 h 435127"/>
              <a:gd name="connsiteX34" fmla="*/ 274687 w 340320"/>
              <a:gd name="connsiteY34" fmla="*/ 226633 h 435127"/>
              <a:gd name="connsiteX35" fmla="*/ 340320 w 340320"/>
              <a:gd name="connsiteY35" fmla="*/ 161000 h 435127"/>
              <a:gd name="connsiteX36" fmla="*/ 287785 w 340320"/>
              <a:gd name="connsiteY36" fmla="*/ 50566 h 435127"/>
              <a:gd name="connsiteX37" fmla="*/ 274658 w 340320"/>
              <a:gd name="connsiteY37" fmla="*/ 150897 h 435127"/>
              <a:gd name="connsiteX38" fmla="*/ 243664 w 340320"/>
              <a:gd name="connsiteY38" fmla="*/ 119903 h 435127"/>
              <a:gd name="connsiteX39" fmla="*/ 274658 w 340320"/>
              <a:gd name="connsiteY39" fmla="*/ 65068 h 435127"/>
              <a:gd name="connsiteX40" fmla="*/ 305651 w 340320"/>
              <a:gd name="connsiteY40" fmla="*/ 119903 h 435127"/>
              <a:gd name="connsiteX41" fmla="*/ 274687 w 340320"/>
              <a:gd name="connsiteY41" fmla="*/ 150907 h 435127"/>
              <a:gd name="connsiteX0" fmla="*/ 287785 w 308893"/>
              <a:gd name="connsiteY0" fmla="*/ 50566 h 435128"/>
              <a:gd name="connsiteX1" fmla="*/ 298218 w 308893"/>
              <a:gd name="connsiteY1" fmla="*/ 43171 h 435128"/>
              <a:gd name="connsiteX2" fmla="*/ 308729 w 308893"/>
              <a:gd name="connsiteY2" fmla="*/ 14813 h 435128"/>
              <a:gd name="connsiteX3" fmla="*/ 280380 w 308893"/>
              <a:gd name="connsiteY3" fmla="*/ 25333 h 435128"/>
              <a:gd name="connsiteX4" fmla="*/ 274687 w 308893"/>
              <a:gd name="connsiteY4" fmla="*/ 32655 h 435128"/>
              <a:gd name="connsiteX5" fmla="*/ 268989 w 308893"/>
              <a:gd name="connsiteY5" fmla="*/ 25333 h 435128"/>
              <a:gd name="connsiteX6" fmla="*/ 240626 w 308893"/>
              <a:gd name="connsiteY6" fmla="*/ 14822 h 435128"/>
              <a:gd name="connsiteX7" fmla="*/ 248064 w 308893"/>
              <a:gd name="connsiteY7" fmla="*/ 39695 h 435128"/>
              <a:gd name="connsiteX8" fmla="*/ 194294 w 308893"/>
              <a:gd name="connsiteY8" fmla="*/ 30550 h 435128"/>
              <a:gd name="connsiteX9" fmla="*/ 157020 w 308893"/>
              <a:gd name="connsiteY9" fmla="*/ 178 h 435128"/>
              <a:gd name="connsiteX10" fmla="*/ 135501 w 308893"/>
              <a:gd name="connsiteY10" fmla="*/ 10928 h 435128"/>
              <a:gd name="connsiteX11" fmla="*/ 132866 w 308893"/>
              <a:gd name="connsiteY11" fmla="*/ 13471 h 435128"/>
              <a:gd name="connsiteX12" fmla="*/ 121558 w 308893"/>
              <a:gd name="connsiteY12" fmla="*/ 72861 h 435128"/>
              <a:gd name="connsiteX13" fmla="*/ 150592 w 308893"/>
              <a:gd name="connsiteY13" fmla="*/ 163173 h 435128"/>
              <a:gd name="connsiteX14" fmla="*/ 100832 w 308893"/>
              <a:gd name="connsiteY14" fmla="*/ 153406 h 435128"/>
              <a:gd name="connsiteX15" fmla="*/ 55166 w 308893"/>
              <a:gd name="connsiteY15" fmla="*/ 164169 h 435128"/>
              <a:gd name="connsiteX16" fmla="*/ 28130 w 308893"/>
              <a:gd name="connsiteY16" fmla="*/ 137128 h 435128"/>
              <a:gd name="connsiteX17" fmla="*/ 0 w 308893"/>
              <a:gd name="connsiteY17" fmla="*/ 198590 h 435128"/>
              <a:gd name="connsiteX18" fmla="*/ 82455 w 308893"/>
              <a:gd name="connsiteY18" fmla="*/ 280360 h 435128"/>
              <a:gd name="connsiteX19" fmla="*/ 87511 w 308893"/>
              <a:gd name="connsiteY19" fmla="*/ 281089 h 435128"/>
              <a:gd name="connsiteX20" fmla="*/ 87511 w 308893"/>
              <a:gd name="connsiteY20" fmla="*/ 422973 h 435128"/>
              <a:gd name="connsiteX21" fmla="*/ 99665 w 308893"/>
              <a:gd name="connsiteY21" fmla="*/ 435128 h 435128"/>
              <a:gd name="connsiteX22" fmla="*/ 136128 w 308893"/>
              <a:gd name="connsiteY22" fmla="*/ 435128 h 435128"/>
              <a:gd name="connsiteX23" fmla="*/ 148282 w 308893"/>
              <a:gd name="connsiteY23" fmla="*/ 422973 h 435128"/>
              <a:gd name="connsiteX24" fmla="*/ 136128 w 308893"/>
              <a:gd name="connsiteY24" fmla="*/ 410819 h 435128"/>
              <a:gd name="connsiteX25" fmla="*/ 111820 w 308893"/>
              <a:gd name="connsiteY25" fmla="*/ 410819 h 435128"/>
              <a:gd name="connsiteX26" fmla="*/ 111820 w 308893"/>
              <a:gd name="connsiteY26" fmla="*/ 281327 h 435128"/>
              <a:gd name="connsiteX27" fmla="*/ 194469 w 308893"/>
              <a:gd name="connsiteY27" fmla="*/ 194472 h 435128"/>
              <a:gd name="connsiteX28" fmla="*/ 193915 w 308893"/>
              <a:gd name="connsiteY28" fmla="*/ 192328 h 435128"/>
              <a:gd name="connsiteX29" fmla="*/ 191416 w 308893"/>
              <a:gd name="connsiteY29" fmla="*/ 178964 h 435128"/>
              <a:gd name="connsiteX30" fmla="*/ 153937 w 308893"/>
              <a:gd name="connsiteY30" fmla="*/ 62384 h 435128"/>
              <a:gd name="connsiteX31" fmla="*/ 152600 w 308893"/>
              <a:gd name="connsiteY31" fmla="*/ 53483 h 435128"/>
              <a:gd name="connsiteX32" fmla="*/ 258274 w 308893"/>
              <a:gd name="connsiteY32" fmla="*/ 53483 h 435128"/>
              <a:gd name="connsiteX33" fmla="*/ 209054 w 308893"/>
              <a:gd name="connsiteY33" fmla="*/ 161000 h 435128"/>
              <a:gd name="connsiteX34" fmla="*/ 274687 w 308893"/>
              <a:gd name="connsiteY34" fmla="*/ 226633 h 435128"/>
              <a:gd name="connsiteX35" fmla="*/ 287785 w 308893"/>
              <a:gd name="connsiteY35" fmla="*/ 50566 h 435128"/>
              <a:gd name="connsiteX36" fmla="*/ 274658 w 308893"/>
              <a:gd name="connsiteY36" fmla="*/ 150897 h 435128"/>
              <a:gd name="connsiteX37" fmla="*/ 243664 w 308893"/>
              <a:gd name="connsiteY37" fmla="*/ 119903 h 435128"/>
              <a:gd name="connsiteX38" fmla="*/ 274658 w 308893"/>
              <a:gd name="connsiteY38" fmla="*/ 65068 h 435128"/>
              <a:gd name="connsiteX39" fmla="*/ 305651 w 308893"/>
              <a:gd name="connsiteY39" fmla="*/ 119903 h 435128"/>
              <a:gd name="connsiteX40" fmla="*/ 274687 w 308893"/>
              <a:gd name="connsiteY40" fmla="*/ 150907 h 435128"/>
              <a:gd name="connsiteX41" fmla="*/ 274658 w 308893"/>
              <a:gd name="connsiteY41" fmla="*/ 150897 h 435128"/>
              <a:gd name="connsiteX0" fmla="*/ 287785 w 308893"/>
              <a:gd name="connsiteY0" fmla="*/ 50566 h 435128"/>
              <a:gd name="connsiteX1" fmla="*/ 298218 w 308893"/>
              <a:gd name="connsiteY1" fmla="*/ 43171 h 435128"/>
              <a:gd name="connsiteX2" fmla="*/ 308729 w 308893"/>
              <a:gd name="connsiteY2" fmla="*/ 14813 h 435128"/>
              <a:gd name="connsiteX3" fmla="*/ 280380 w 308893"/>
              <a:gd name="connsiteY3" fmla="*/ 25333 h 435128"/>
              <a:gd name="connsiteX4" fmla="*/ 274687 w 308893"/>
              <a:gd name="connsiteY4" fmla="*/ 32655 h 435128"/>
              <a:gd name="connsiteX5" fmla="*/ 268989 w 308893"/>
              <a:gd name="connsiteY5" fmla="*/ 25333 h 435128"/>
              <a:gd name="connsiteX6" fmla="*/ 240626 w 308893"/>
              <a:gd name="connsiteY6" fmla="*/ 14822 h 435128"/>
              <a:gd name="connsiteX7" fmla="*/ 248064 w 308893"/>
              <a:gd name="connsiteY7" fmla="*/ 39695 h 435128"/>
              <a:gd name="connsiteX8" fmla="*/ 194294 w 308893"/>
              <a:gd name="connsiteY8" fmla="*/ 30550 h 435128"/>
              <a:gd name="connsiteX9" fmla="*/ 157020 w 308893"/>
              <a:gd name="connsiteY9" fmla="*/ 178 h 435128"/>
              <a:gd name="connsiteX10" fmla="*/ 135501 w 308893"/>
              <a:gd name="connsiteY10" fmla="*/ 10928 h 435128"/>
              <a:gd name="connsiteX11" fmla="*/ 132866 w 308893"/>
              <a:gd name="connsiteY11" fmla="*/ 13471 h 435128"/>
              <a:gd name="connsiteX12" fmla="*/ 121558 w 308893"/>
              <a:gd name="connsiteY12" fmla="*/ 72861 h 435128"/>
              <a:gd name="connsiteX13" fmla="*/ 150592 w 308893"/>
              <a:gd name="connsiteY13" fmla="*/ 163173 h 435128"/>
              <a:gd name="connsiteX14" fmla="*/ 100832 w 308893"/>
              <a:gd name="connsiteY14" fmla="*/ 153406 h 435128"/>
              <a:gd name="connsiteX15" fmla="*/ 55166 w 308893"/>
              <a:gd name="connsiteY15" fmla="*/ 164169 h 435128"/>
              <a:gd name="connsiteX16" fmla="*/ 28130 w 308893"/>
              <a:gd name="connsiteY16" fmla="*/ 137128 h 435128"/>
              <a:gd name="connsiteX17" fmla="*/ 0 w 308893"/>
              <a:gd name="connsiteY17" fmla="*/ 198590 h 435128"/>
              <a:gd name="connsiteX18" fmla="*/ 82455 w 308893"/>
              <a:gd name="connsiteY18" fmla="*/ 280360 h 435128"/>
              <a:gd name="connsiteX19" fmla="*/ 87511 w 308893"/>
              <a:gd name="connsiteY19" fmla="*/ 281089 h 435128"/>
              <a:gd name="connsiteX20" fmla="*/ 87511 w 308893"/>
              <a:gd name="connsiteY20" fmla="*/ 422973 h 435128"/>
              <a:gd name="connsiteX21" fmla="*/ 99665 w 308893"/>
              <a:gd name="connsiteY21" fmla="*/ 435128 h 435128"/>
              <a:gd name="connsiteX22" fmla="*/ 136128 w 308893"/>
              <a:gd name="connsiteY22" fmla="*/ 435128 h 435128"/>
              <a:gd name="connsiteX23" fmla="*/ 148282 w 308893"/>
              <a:gd name="connsiteY23" fmla="*/ 422973 h 435128"/>
              <a:gd name="connsiteX24" fmla="*/ 136128 w 308893"/>
              <a:gd name="connsiteY24" fmla="*/ 410819 h 435128"/>
              <a:gd name="connsiteX25" fmla="*/ 111820 w 308893"/>
              <a:gd name="connsiteY25" fmla="*/ 410819 h 435128"/>
              <a:gd name="connsiteX26" fmla="*/ 111820 w 308893"/>
              <a:gd name="connsiteY26" fmla="*/ 281327 h 435128"/>
              <a:gd name="connsiteX27" fmla="*/ 194469 w 308893"/>
              <a:gd name="connsiteY27" fmla="*/ 194472 h 435128"/>
              <a:gd name="connsiteX28" fmla="*/ 193915 w 308893"/>
              <a:gd name="connsiteY28" fmla="*/ 192328 h 435128"/>
              <a:gd name="connsiteX29" fmla="*/ 191416 w 308893"/>
              <a:gd name="connsiteY29" fmla="*/ 178964 h 435128"/>
              <a:gd name="connsiteX30" fmla="*/ 153937 w 308893"/>
              <a:gd name="connsiteY30" fmla="*/ 62384 h 435128"/>
              <a:gd name="connsiteX31" fmla="*/ 152600 w 308893"/>
              <a:gd name="connsiteY31" fmla="*/ 53483 h 435128"/>
              <a:gd name="connsiteX32" fmla="*/ 258274 w 308893"/>
              <a:gd name="connsiteY32" fmla="*/ 53483 h 435128"/>
              <a:gd name="connsiteX33" fmla="*/ 209054 w 308893"/>
              <a:gd name="connsiteY33" fmla="*/ 161000 h 435128"/>
              <a:gd name="connsiteX34" fmla="*/ 287785 w 308893"/>
              <a:gd name="connsiteY34" fmla="*/ 50566 h 435128"/>
              <a:gd name="connsiteX35" fmla="*/ 274658 w 308893"/>
              <a:gd name="connsiteY35" fmla="*/ 150897 h 435128"/>
              <a:gd name="connsiteX36" fmla="*/ 243664 w 308893"/>
              <a:gd name="connsiteY36" fmla="*/ 119903 h 435128"/>
              <a:gd name="connsiteX37" fmla="*/ 274658 w 308893"/>
              <a:gd name="connsiteY37" fmla="*/ 65068 h 435128"/>
              <a:gd name="connsiteX38" fmla="*/ 305651 w 308893"/>
              <a:gd name="connsiteY38" fmla="*/ 119903 h 435128"/>
              <a:gd name="connsiteX39" fmla="*/ 274687 w 308893"/>
              <a:gd name="connsiteY39" fmla="*/ 150907 h 435128"/>
              <a:gd name="connsiteX40" fmla="*/ 274658 w 308893"/>
              <a:gd name="connsiteY40" fmla="*/ 150897 h 435128"/>
              <a:gd name="connsiteX0" fmla="*/ 287785 w 308893"/>
              <a:gd name="connsiteY0" fmla="*/ 50566 h 435128"/>
              <a:gd name="connsiteX1" fmla="*/ 298218 w 308893"/>
              <a:gd name="connsiteY1" fmla="*/ 43171 h 435128"/>
              <a:gd name="connsiteX2" fmla="*/ 308729 w 308893"/>
              <a:gd name="connsiteY2" fmla="*/ 14813 h 435128"/>
              <a:gd name="connsiteX3" fmla="*/ 280380 w 308893"/>
              <a:gd name="connsiteY3" fmla="*/ 25333 h 435128"/>
              <a:gd name="connsiteX4" fmla="*/ 274687 w 308893"/>
              <a:gd name="connsiteY4" fmla="*/ 32655 h 435128"/>
              <a:gd name="connsiteX5" fmla="*/ 268989 w 308893"/>
              <a:gd name="connsiteY5" fmla="*/ 25333 h 435128"/>
              <a:gd name="connsiteX6" fmla="*/ 240626 w 308893"/>
              <a:gd name="connsiteY6" fmla="*/ 14822 h 435128"/>
              <a:gd name="connsiteX7" fmla="*/ 248064 w 308893"/>
              <a:gd name="connsiteY7" fmla="*/ 39695 h 435128"/>
              <a:gd name="connsiteX8" fmla="*/ 194294 w 308893"/>
              <a:gd name="connsiteY8" fmla="*/ 30550 h 435128"/>
              <a:gd name="connsiteX9" fmla="*/ 157020 w 308893"/>
              <a:gd name="connsiteY9" fmla="*/ 178 h 435128"/>
              <a:gd name="connsiteX10" fmla="*/ 135501 w 308893"/>
              <a:gd name="connsiteY10" fmla="*/ 10928 h 435128"/>
              <a:gd name="connsiteX11" fmla="*/ 132866 w 308893"/>
              <a:gd name="connsiteY11" fmla="*/ 13471 h 435128"/>
              <a:gd name="connsiteX12" fmla="*/ 121558 w 308893"/>
              <a:gd name="connsiteY12" fmla="*/ 72861 h 435128"/>
              <a:gd name="connsiteX13" fmla="*/ 150592 w 308893"/>
              <a:gd name="connsiteY13" fmla="*/ 163173 h 435128"/>
              <a:gd name="connsiteX14" fmla="*/ 100832 w 308893"/>
              <a:gd name="connsiteY14" fmla="*/ 153406 h 435128"/>
              <a:gd name="connsiteX15" fmla="*/ 55166 w 308893"/>
              <a:gd name="connsiteY15" fmla="*/ 164169 h 435128"/>
              <a:gd name="connsiteX16" fmla="*/ 28130 w 308893"/>
              <a:gd name="connsiteY16" fmla="*/ 137128 h 435128"/>
              <a:gd name="connsiteX17" fmla="*/ 0 w 308893"/>
              <a:gd name="connsiteY17" fmla="*/ 198590 h 435128"/>
              <a:gd name="connsiteX18" fmla="*/ 82455 w 308893"/>
              <a:gd name="connsiteY18" fmla="*/ 280360 h 435128"/>
              <a:gd name="connsiteX19" fmla="*/ 87511 w 308893"/>
              <a:gd name="connsiteY19" fmla="*/ 281089 h 435128"/>
              <a:gd name="connsiteX20" fmla="*/ 87511 w 308893"/>
              <a:gd name="connsiteY20" fmla="*/ 422973 h 435128"/>
              <a:gd name="connsiteX21" fmla="*/ 99665 w 308893"/>
              <a:gd name="connsiteY21" fmla="*/ 435128 h 435128"/>
              <a:gd name="connsiteX22" fmla="*/ 136128 w 308893"/>
              <a:gd name="connsiteY22" fmla="*/ 435128 h 435128"/>
              <a:gd name="connsiteX23" fmla="*/ 148282 w 308893"/>
              <a:gd name="connsiteY23" fmla="*/ 422973 h 435128"/>
              <a:gd name="connsiteX24" fmla="*/ 136128 w 308893"/>
              <a:gd name="connsiteY24" fmla="*/ 410819 h 435128"/>
              <a:gd name="connsiteX25" fmla="*/ 111820 w 308893"/>
              <a:gd name="connsiteY25" fmla="*/ 410819 h 435128"/>
              <a:gd name="connsiteX26" fmla="*/ 111820 w 308893"/>
              <a:gd name="connsiteY26" fmla="*/ 281327 h 435128"/>
              <a:gd name="connsiteX27" fmla="*/ 194469 w 308893"/>
              <a:gd name="connsiteY27" fmla="*/ 194472 h 435128"/>
              <a:gd name="connsiteX28" fmla="*/ 193915 w 308893"/>
              <a:gd name="connsiteY28" fmla="*/ 192328 h 435128"/>
              <a:gd name="connsiteX29" fmla="*/ 191416 w 308893"/>
              <a:gd name="connsiteY29" fmla="*/ 178964 h 435128"/>
              <a:gd name="connsiteX30" fmla="*/ 153937 w 308893"/>
              <a:gd name="connsiteY30" fmla="*/ 62384 h 435128"/>
              <a:gd name="connsiteX31" fmla="*/ 152600 w 308893"/>
              <a:gd name="connsiteY31" fmla="*/ 53483 h 435128"/>
              <a:gd name="connsiteX32" fmla="*/ 258274 w 308893"/>
              <a:gd name="connsiteY32" fmla="*/ 53483 h 435128"/>
              <a:gd name="connsiteX33" fmla="*/ 287785 w 308893"/>
              <a:gd name="connsiteY33" fmla="*/ 50566 h 435128"/>
              <a:gd name="connsiteX34" fmla="*/ 274658 w 308893"/>
              <a:gd name="connsiteY34" fmla="*/ 150897 h 435128"/>
              <a:gd name="connsiteX35" fmla="*/ 243664 w 308893"/>
              <a:gd name="connsiteY35" fmla="*/ 119903 h 435128"/>
              <a:gd name="connsiteX36" fmla="*/ 274658 w 308893"/>
              <a:gd name="connsiteY36" fmla="*/ 65068 h 435128"/>
              <a:gd name="connsiteX37" fmla="*/ 305651 w 308893"/>
              <a:gd name="connsiteY37" fmla="*/ 119903 h 435128"/>
              <a:gd name="connsiteX38" fmla="*/ 274687 w 308893"/>
              <a:gd name="connsiteY38" fmla="*/ 150907 h 435128"/>
              <a:gd name="connsiteX39" fmla="*/ 274658 w 308893"/>
              <a:gd name="connsiteY39" fmla="*/ 150897 h 435128"/>
              <a:gd name="connsiteX0" fmla="*/ 287785 w 308893"/>
              <a:gd name="connsiteY0" fmla="*/ 50566 h 435128"/>
              <a:gd name="connsiteX1" fmla="*/ 298218 w 308893"/>
              <a:gd name="connsiteY1" fmla="*/ 43171 h 435128"/>
              <a:gd name="connsiteX2" fmla="*/ 308729 w 308893"/>
              <a:gd name="connsiteY2" fmla="*/ 14813 h 435128"/>
              <a:gd name="connsiteX3" fmla="*/ 280380 w 308893"/>
              <a:gd name="connsiteY3" fmla="*/ 25333 h 435128"/>
              <a:gd name="connsiteX4" fmla="*/ 274687 w 308893"/>
              <a:gd name="connsiteY4" fmla="*/ 32655 h 435128"/>
              <a:gd name="connsiteX5" fmla="*/ 268989 w 308893"/>
              <a:gd name="connsiteY5" fmla="*/ 25333 h 435128"/>
              <a:gd name="connsiteX6" fmla="*/ 240626 w 308893"/>
              <a:gd name="connsiteY6" fmla="*/ 14822 h 435128"/>
              <a:gd name="connsiteX7" fmla="*/ 248064 w 308893"/>
              <a:gd name="connsiteY7" fmla="*/ 39695 h 435128"/>
              <a:gd name="connsiteX8" fmla="*/ 194294 w 308893"/>
              <a:gd name="connsiteY8" fmla="*/ 30550 h 435128"/>
              <a:gd name="connsiteX9" fmla="*/ 157020 w 308893"/>
              <a:gd name="connsiteY9" fmla="*/ 178 h 435128"/>
              <a:gd name="connsiteX10" fmla="*/ 135501 w 308893"/>
              <a:gd name="connsiteY10" fmla="*/ 10928 h 435128"/>
              <a:gd name="connsiteX11" fmla="*/ 132866 w 308893"/>
              <a:gd name="connsiteY11" fmla="*/ 13471 h 435128"/>
              <a:gd name="connsiteX12" fmla="*/ 121558 w 308893"/>
              <a:gd name="connsiteY12" fmla="*/ 72861 h 435128"/>
              <a:gd name="connsiteX13" fmla="*/ 150592 w 308893"/>
              <a:gd name="connsiteY13" fmla="*/ 163173 h 435128"/>
              <a:gd name="connsiteX14" fmla="*/ 100832 w 308893"/>
              <a:gd name="connsiteY14" fmla="*/ 153406 h 435128"/>
              <a:gd name="connsiteX15" fmla="*/ 55166 w 308893"/>
              <a:gd name="connsiteY15" fmla="*/ 164169 h 435128"/>
              <a:gd name="connsiteX16" fmla="*/ 28130 w 308893"/>
              <a:gd name="connsiteY16" fmla="*/ 137128 h 435128"/>
              <a:gd name="connsiteX17" fmla="*/ 0 w 308893"/>
              <a:gd name="connsiteY17" fmla="*/ 198590 h 435128"/>
              <a:gd name="connsiteX18" fmla="*/ 82455 w 308893"/>
              <a:gd name="connsiteY18" fmla="*/ 280360 h 435128"/>
              <a:gd name="connsiteX19" fmla="*/ 87511 w 308893"/>
              <a:gd name="connsiteY19" fmla="*/ 281089 h 435128"/>
              <a:gd name="connsiteX20" fmla="*/ 87511 w 308893"/>
              <a:gd name="connsiteY20" fmla="*/ 422973 h 435128"/>
              <a:gd name="connsiteX21" fmla="*/ 99665 w 308893"/>
              <a:gd name="connsiteY21" fmla="*/ 435128 h 435128"/>
              <a:gd name="connsiteX22" fmla="*/ 136128 w 308893"/>
              <a:gd name="connsiteY22" fmla="*/ 435128 h 435128"/>
              <a:gd name="connsiteX23" fmla="*/ 148282 w 308893"/>
              <a:gd name="connsiteY23" fmla="*/ 422973 h 435128"/>
              <a:gd name="connsiteX24" fmla="*/ 136128 w 308893"/>
              <a:gd name="connsiteY24" fmla="*/ 410819 h 435128"/>
              <a:gd name="connsiteX25" fmla="*/ 111820 w 308893"/>
              <a:gd name="connsiteY25" fmla="*/ 410819 h 435128"/>
              <a:gd name="connsiteX26" fmla="*/ 111820 w 308893"/>
              <a:gd name="connsiteY26" fmla="*/ 281327 h 435128"/>
              <a:gd name="connsiteX27" fmla="*/ 194469 w 308893"/>
              <a:gd name="connsiteY27" fmla="*/ 194472 h 435128"/>
              <a:gd name="connsiteX28" fmla="*/ 193915 w 308893"/>
              <a:gd name="connsiteY28" fmla="*/ 192328 h 435128"/>
              <a:gd name="connsiteX29" fmla="*/ 191416 w 308893"/>
              <a:gd name="connsiteY29" fmla="*/ 178964 h 435128"/>
              <a:gd name="connsiteX30" fmla="*/ 153937 w 308893"/>
              <a:gd name="connsiteY30" fmla="*/ 62384 h 435128"/>
              <a:gd name="connsiteX31" fmla="*/ 152600 w 308893"/>
              <a:gd name="connsiteY31" fmla="*/ 53483 h 435128"/>
              <a:gd name="connsiteX32" fmla="*/ 258274 w 308893"/>
              <a:gd name="connsiteY32" fmla="*/ 53483 h 435128"/>
              <a:gd name="connsiteX33" fmla="*/ 287785 w 308893"/>
              <a:gd name="connsiteY33" fmla="*/ 50566 h 435128"/>
              <a:gd name="connsiteX34" fmla="*/ 274687 w 308893"/>
              <a:gd name="connsiteY34" fmla="*/ 150907 h 435128"/>
              <a:gd name="connsiteX35" fmla="*/ 243664 w 308893"/>
              <a:gd name="connsiteY35" fmla="*/ 119903 h 435128"/>
              <a:gd name="connsiteX36" fmla="*/ 274658 w 308893"/>
              <a:gd name="connsiteY36" fmla="*/ 65068 h 435128"/>
              <a:gd name="connsiteX37" fmla="*/ 305651 w 308893"/>
              <a:gd name="connsiteY37" fmla="*/ 119903 h 435128"/>
              <a:gd name="connsiteX38" fmla="*/ 274687 w 308893"/>
              <a:gd name="connsiteY38" fmla="*/ 150907 h 435128"/>
              <a:gd name="connsiteX0" fmla="*/ 287785 w 308893"/>
              <a:gd name="connsiteY0" fmla="*/ 50566 h 435128"/>
              <a:gd name="connsiteX1" fmla="*/ 298218 w 308893"/>
              <a:gd name="connsiteY1" fmla="*/ 43171 h 435128"/>
              <a:gd name="connsiteX2" fmla="*/ 308729 w 308893"/>
              <a:gd name="connsiteY2" fmla="*/ 14813 h 435128"/>
              <a:gd name="connsiteX3" fmla="*/ 280380 w 308893"/>
              <a:gd name="connsiteY3" fmla="*/ 25333 h 435128"/>
              <a:gd name="connsiteX4" fmla="*/ 274687 w 308893"/>
              <a:gd name="connsiteY4" fmla="*/ 32655 h 435128"/>
              <a:gd name="connsiteX5" fmla="*/ 268989 w 308893"/>
              <a:gd name="connsiteY5" fmla="*/ 25333 h 435128"/>
              <a:gd name="connsiteX6" fmla="*/ 240626 w 308893"/>
              <a:gd name="connsiteY6" fmla="*/ 14822 h 435128"/>
              <a:gd name="connsiteX7" fmla="*/ 248064 w 308893"/>
              <a:gd name="connsiteY7" fmla="*/ 39695 h 435128"/>
              <a:gd name="connsiteX8" fmla="*/ 194294 w 308893"/>
              <a:gd name="connsiteY8" fmla="*/ 30550 h 435128"/>
              <a:gd name="connsiteX9" fmla="*/ 157020 w 308893"/>
              <a:gd name="connsiteY9" fmla="*/ 178 h 435128"/>
              <a:gd name="connsiteX10" fmla="*/ 135501 w 308893"/>
              <a:gd name="connsiteY10" fmla="*/ 10928 h 435128"/>
              <a:gd name="connsiteX11" fmla="*/ 132866 w 308893"/>
              <a:gd name="connsiteY11" fmla="*/ 13471 h 435128"/>
              <a:gd name="connsiteX12" fmla="*/ 121558 w 308893"/>
              <a:gd name="connsiteY12" fmla="*/ 72861 h 435128"/>
              <a:gd name="connsiteX13" fmla="*/ 150592 w 308893"/>
              <a:gd name="connsiteY13" fmla="*/ 163173 h 435128"/>
              <a:gd name="connsiteX14" fmla="*/ 100832 w 308893"/>
              <a:gd name="connsiteY14" fmla="*/ 153406 h 435128"/>
              <a:gd name="connsiteX15" fmla="*/ 55166 w 308893"/>
              <a:gd name="connsiteY15" fmla="*/ 164169 h 435128"/>
              <a:gd name="connsiteX16" fmla="*/ 28130 w 308893"/>
              <a:gd name="connsiteY16" fmla="*/ 137128 h 435128"/>
              <a:gd name="connsiteX17" fmla="*/ 0 w 308893"/>
              <a:gd name="connsiteY17" fmla="*/ 198590 h 435128"/>
              <a:gd name="connsiteX18" fmla="*/ 82455 w 308893"/>
              <a:gd name="connsiteY18" fmla="*/ 280360 h 435128"/>
              <a:gd name="connsiteX19" fmla="*/ 87511 w 308893"/>
              <a:gd name="connsiteY19" fmla="*/ 281089 h 435128"/>
              <a:gd name="connsiteX20" fmla="*/ 87511 w 308893"/>
              <a:gd name="connsiteY20" fmla="*/ 422973 h 435128"/>
              <a:gd name="connsiteX21" fmla="*/ 99665 w 308893"/>
              <a:gd name="connsiteY21" fmla="*/ 435128 h 435128"/>
              <a:gd name="connsiteX22" fmla="*/ 136128 w 308893"/>
              <a:gd name="connsiteY22" fmla="*/ 435128 h 435128"/>
              <a:gd name="connsiteX23" fmla="*/ 148282 w 308893"/>
              <a:gd name="connsiteY23" fmla="*/ 422973 h 435128"/>
              <a:gd name="connsiteX24" fmla="*/ 136128 w 308893"/>
              <a:gd name="connsiteY24" fmla="*/ 410819 h 435128"/>
              <a:gd name="connsiteX25" fmla="*/ 111820 w 308893"/>
              <a:gd name="connsiteY25" fmla="*/ 410819 h 435128"/>
              <a:gd name="connsiteX26" fmla="*/ 111820 w 308893"/>
              <a:gd name="connsiteY26" fmla="*/ 281327 h 435128"/>
              <a:gd name="connsiteX27" fmla="*/ 194469 w 308893"/>
              <a:gd name="connsiteY27" fmla="*/ 194472 h 435128"/>
              <a:gd name="connsiteX28" fmla="*/ 193915 w 308893"/>
              <a:gd name="connsiteY28" fmla="*/ 192328 h 435128"/>
              <a:gd name="connsiteX29" fmla="*/ 191416 w 308893"/>
              <a:gd name="connsiteY29" fmla="*/ 178964 h 435128"/>
              <a:gd name="connsiteX30" fmla="*/ 153937 w 308893"/>
              <a:gd name="connsiteY30" fmla="*/ 62384 h 435128"/>
              <a:gd name="connsiteX31" fmla="*/ 152600 w 308893"/>
              <a:gd name="connsiteY31" fmla="*/ 53483 h 435128"/>
              <a:gd name="connsiteX32" fmla="*/ 258274 w 308893"/>
              <a:gd name="connsiteY32" fmla="*/ 53483 h 435128"/>
              <a:gd name="connsiteX33" fmla="*/ 287785 w 308893"/>
              <a:gd name="connsiteY33" fmla="*/ 50566 h 435128"/>
              <a:gd name="connsiteX34" fmla="*/ 274687 w 308893"/>
              <a:gd name="connsiteY34" fmla="*/ 150907 h 435128"/>
              <a:gd name="connsiteX35" fmla="*/ 243664 w 308893"/>
              <a:gd name="connsiteY35" fmla="*/ 119903 h 435128"/>
              <a:gd name="connsiteX36" fmla="*/ 274658 w 308893"/>
              <a:gd name="connsiteY36" fmla="*/ 65068 h 435128"/>
              <a:gd name="connsiteX37" fmla="*/ 274687 w 308893"/>
              <a:gd name="connsiteY37" fmla="*/ 150907 h 435128"/>
              <a:gd name="connsiteX0" fmla="*/ 287785 w 308893"/>
              <a:gd name="connsiteY0" fmla="*/ 50566 h 435128"/>
              <a:gd name="connsiteX1" fmla="*/ 298218 w 308893"/>
              <a:gd name="connsiteY1" fmla="*/ 43171 h 435128"/>
              <a:gd name="connsiteX2" fmla="*/ 308729 w 308893"/>
              <a:gd name="connsiteY2" fmla="*/ 14813 h 435128"/>
              <a:gd name="connsiteX3" fmla="*/ 280380 w 308893"/>
              <a:gd name="connsiteY3" fmla="*/ 25333 h 435128"/>
              <a:gd name="connsiteX4" fmla="*/ 274687 w 308893"/>
              <a:gd name="connsiteY4" fmla="*/ 32655 h 435128"/>
              <a:gd name="connsiteX5" fmla="*/ 268989 w 308893"/>
              <a:gd name="connsiteY5" fmla="*/ 25333 h 435128"/>
              <a:gd name="connsiteX6" fmla="*/ 240626 w 308893"/>
              <a:gd name="connsiteY6" fmla="*/ 14822 h 435128"/>
              <a:gd name="connsiteX7" fmla="*/ 248064 w 308893"/>
              <a:gd name="connsiteY7" fmla="*/ 39695 h 435128"/>
              <a:gd name="connsiteX8" fmla="*/ 194294 w 308893"/>
              <a:gd name="connsiteY8" fmla="*/ 30550 h 435128"/>
              <a:gd name="connsiteX9" fmla="*/ 157020 w 308893"/>
              <a:gd name="connsiteY9" fmla="*/ 178 h 435128"/>
              <a:gd name="connsiteX10" fmla="*/ 135501 w 308893"/>
              <a:gd name="connsiteY10" fmla="*/ 10928 h 435128"/>
              <a:gd name="connsiteX11" fmla="*/ 132866 w 308893"/>
              <a:gd name="connsiteY11" fmla="*/ 13471 h 435128"/>
              <a:gd name="connsiteX12" fmla="*/ 121558 w 308893"/>
              <a:gd name="connsiteY12" fmla="*/ 72861 h 435128"/>
              <a:gd name="connsiteX13" fmla="*/ 150592 w 308893"/>
              <a:gd name="connsiteY13" fmla="*/ 163173 h 435128"/>
              <a:gd name="connsiteX14" fmla="*/ 100832 w 308893"/>
              <a:gd name="connsiteY14" fmla="*/ 153406 h 435128"/>
              <a:gd name="connsiteX15" fmla="*/ 55166 w 308893"/>
              <a:gd name="connsiteY15" fmla="*/ 164169 h 435128"/>
              <a:gd name="connsiteX16" fmla="*/ 28130 w 308893"/>
              <a:gd name="connsiteY16" fmla="*/ 137128 h 435128"/>
              <a:gd name="connsiteX17" fmla="*/ 0 w 308893"/>
              <a:gd name="connsiteY17" fmla="*/ 198590 h 435128"/>
              <a:gd name="connsiteX18" fmla="*/ 82455 w 308893"/>
              <a:gd name="connsiteY18" fmla="*/ 280360 h 435128"/>
              <a:gd name="connsiteX19" fmla="*/ 87511 w 308893"/>
              <a:gd name="connsiteY19" fmla="*/ 281089 h 435128"/>
              <a:gd name="connsiteX20" fmla="*/ 87511 w 308893"/>
              <a:gd name="connsiteY20" fmla="*/ 422973 h 435128"/>
              <a:gd name="connsiteX21" fmla="*/ 99665 w 308893"/>
              <a:gd name="connsiteY21" fmla="*/ 435128 h 435128"/>
              <a:gd name="connsiteX22" fmla="*/ 136128 w 308893"/>
              <a:gd name="connsiteY22" fmla="*/ 435128 h 435128"/>
              <a:gd name="connsiteX23" fmla="*/ 148282 w 308893"/>
              <a:gd name="connsiteY23" fmla="*/ 422973 h 435128"/>
              <a:gd name="connsiteX24" fmla="*/ 136128 w 308893"/>
              <a:gd name="connsiteY24" fmla="*/ 410819 h 435128"/>
              <a:gd name="connsiteX25" fmla="*/ 111820 w 308893"/>
              <a:gd name="connsiteY25" fmla="*/ 410819 h 435128"/>
              <a:gd name="connsiteX26" fmla="*/ 111820 w 308893"/>
              <a:gd name="connsiteY26" fmla="*/ 281327 h 435128"/>
              <a:gd name="connsiteX27" fmla="*/ 194469 w 308893"/>
              <a:gd name="connsiteY27" fmla="*/ 194472 h 435128"/>
              <a:gd name="connsiteX28" fmla="*/ 193915 w 308893"/>
              <a:gd name="connsiteY28" fmla="*/ 192328 h 435128"/>
              <a:gd name="connsiteX29" fmla="*/ 191416 w 308893"/>
              <a:gd name="connsiteY29" fmla="*/ 178964 h 435128"/>
              <a:gd name="connsiteX30" fmla="*/ 153937 w 308893"/>
              <a:gd name="connsiteY30" fmla="*/ 62384 h 435128"/>
              <a:gd name="connsiteX31" fmla="*/ 152600 w 308893"/>
              <a:gd name="connsiteY31" fmla="*/ 53483 h 435128"/>
              <a:gd name="connsiteX32" fmla="*/ 258274 w 308893"/>
              <a:gd name="connsiteY32" fmla="*/ 53483 h 435128"/>
              <a:gd name="connsiteX33" fmla="*/ 287785 w 308893"/>
              <a:gd name="connsiteY33" fmla="*/ 50566 h 435128"/>
              <a:gd name="connsiteX34" fmla="*/ 274658 w 308893"/>
              <a:gd name="connsiteY34" fmla="*/ 65068 h 435128"/>
              <a:gd name="connsiteX35" fmla="*/ 243664 w 308893"/>
              <a:gd name="connsiteY35" fmla="*/ 119903 h 435128"/>
              <a:gd name="connsiteX36" fmla="*/ 274658 w 308893"/>
              <a:gd name="connsiteY36" fmla="*/ 65068 h 435128"/>
              <a:gd name="connsiteX0" fmla="*/ 287785 w 308893"/>
              <a:gd name="connsiteY0" fmla="*/ 50566 h 435128"/>
              <a:gd name="connsiteX1" fmla="*/ 298218 w 308893"/>
              <a:gd name="connsiteY1" fmla="*/ 43171 h 435128"/>
              <a:gd name="connsiteX2" fmla="*/ 308729 w 308893"/>
              <a:gd name="connsiteY2" fmla="*/ 14813 h 435128"/>
              <a:gd name="connsiteX3" fmla="*/ 280380 w 308893"/>
              <a:gd name="connsiteY3" fmla="*/ 25333 h 435128"/>
              <a:gd name="connsiteX4" fmla="*/ 274687 w 308893"/>
              <a:gd name="connsiteY4" fmla="*/ 32655 h 435128"/>
              <a:gd name="connsiteX5" fmla="*/ 268989 w 308893"/>
              <a:gd name="connsiteY5" fmla="*/ 25333 h 435128"/>
              <a:gd name="connsiteX6" fmla="*/ 240626 w 308893"/>
              <a:gd name="connsiteY6" fmla="*/ 14822 h 435128"/>
              <a:gd name="connsiteX7" fmla="*/ 248064 w 308893"/>
              <a:gd name="connsiteY7" fmla="*/ 39695 h 435128"/>
              <a:gd name="connsiteX8" fmla="*/ 194294 w 308893"/>
              <a:gd name="connsiteY8" fmla="*/ 30550 h 435128"/>
              <a:gd name="connsiteX9" fmla="*/ 157020 w 308893"/>
              <a:gd name="connsiteY9" fmla="*/ 178 h 435128"/>
              <a:gd name="connsiteX10" fmla="*/ 135501 w 308893"/>
              <a:gd name="connsiteY10" fmla="*/ 10928 h 435128"/>
              <a:gd name="connsiteX11" fmla="*/ 132866 w 308893"/>
              <a:gd name="connsiteY11" fmla="*/ 13471 h 435128"/>
              <a:gd name="connsiteX12" fmla="*/ 121558 w 308893"/>
              <a:gd name="connsiteY12" fmla="*/ 72861 h 435128"/>
              <a:gd name="connsiteX13" fmla="*/ 150592 w 308893"/>
              <a:gd name="connsiteY13" fmla="*/ 163173 h 435128"/>
              <a:gd name="connsiteX14" fmla="*/ 100832 w 308893"/>
              <a:gd name="connsiteY14" fmla="*/ 153406 h 435128"/>
              <a:gd name="connsiteX15" fmla="*/ 55166 w 308893"/>
              <a:gd name="connsiteY15" fmla="*/ 164169 h 435128"/>
              <a:gd name="connsiteX16" fmla="*/ 28130 w 308893"/>
              <a:gd name="connsiteY16" fmla="*/ 137128 h 435128"/>
              <a:gd name="connsiteX17" fmla="*/ 0 w 308893"/>
              <a:gd name="connsiteY17" fmla="*/ 198590 h 435128"/>
              <a:gd name="connsiteX18" fmla="*/ 82455 w 308893"/>
              <a:gd name="connsiteY18" fmla="*/ 280360 h 435128"/>
              <a:gd name="connsiteX19" fmla="*/ 87511 w 308893"/>
              <a:gd name="connsiteY19" fmla="*/ 281089 h 435128"/>
              <a:gd name="connsiteX20" fmla="*/ 87511 w 308893"/>
              <a:gd name="connsiteY20" fmla="*/ 422973 h 435128"/>
              <a:gd name="connsiteX21" fmla="*/ 99665 w 308893"/>
              <a:gd name="connsiteY21" fmla="*/ 435128 h 435128"/>
              <a:gd name="connsiteX22" fmla="*/ 136128 w 308893"/>
              <a:gd name="connsiteY22" fmla="*/ 435128 h 435128"/>
              <a:gd name="connsiteX23" fmla="*/ 148282 w 308893"/>
              <a:gd name="connsiteY23" fmla="*/ 422973 h 435128"/>
              <a:gd name="connsiteX24" fmla="*/ 136128 w 308893"/>
              <a:gd name="connsiteY24" fmla="*/ 410819 h 435128"/>
              <a:gd name="connsiteX25" fmla="*/ 111820 w 308893"/>
              <a:gd name="connsiteY25" fmla="*/ 410819 h 435128"/>
              <a:gd name="connsiteX26" fmla="*/ 111820 w 308893"/>
              <a:gd name="connsiteY26" fmla="*/ 281327 h 435128"/>
              <a:gd name="connsiteX27" fmla="*/ 194469 w 308893"/>
              <a:gd name="connsiteY27" fmla="*/ 194472 h 435128"/>
              <a:gd name="connsiteX28" fmla="*/ 193915 w 308893"/>
              <a:gd name="connsiteY28" fmla="*/ 192328 h 435128"/>
              <a:gd name="connsiteX29" fmla="*/ 191416 w 308893"/>
              <a:gd name="connsiteY29" fmla="*/ 178964 h 435128"/>
              <a:gd name="connsiteX30" fmla="*/ 153937 w 308893"/>
              <a:gd name="connsiteY30" fmla="*/ 62384 h 435128"/>
              <a:gd name="connsiteX31" fmla="*/ 152600 w 308893"/>
              <a:gd name="connsiteY31" fmla="*/ 53483 h 435128"/>
              <a:gd name="connsiteX32" fmla="*/ 258274 w 308893"/>
              <a:gd name="connsiteY32" fmla="*/ 53483 h 435128"/>
              <a:gd name="connsiteX33" fmla="*/ 287785 w 308893"/>
              <a:gd name="connsiteY33" fmla="*/ 50566 h 435128"/>
              <a:gd name="connsiteX0" fmla="*/ 287785 w 308893"/>
              <a:gd name="connsiteY0" fmla="*/ 50566 h 435128"/>
              <a:gd name="connsiteX1" fmla="*/ 298218 w 308893"/>
              <a:gd name="connsiteY1" fmla="*/ 43171 h 435128"/>
              <a:gd name="connsiteX2" fmla="*/ 308729 w 308893"/>
              <a:gd name="connsiteY2" fmla="*/ 14813 h 435128"/>
              <a:gd name="connsiteX3" fmla="*/ 280380 w 308893"/>
              <a:gd name="connsiteY3" fmla="*/ 25333 h 435128"/>
              <a:gd name="connsiteX4" fmla="*/ 274687 w 308893"/>
              <a:gd name="connsiteY4" fmla="*/ 32655 h 435128"/>
              <a:gd name="connsiteX5" fmla="*/ 268989 w 308893"/>
              <a:gd name="connsiteY5" fmla="*/ 25333 h 435128"/>
              <a:gd name="connsiteX6" fmla="*/ 248064 w 308893"/>
              <a:gd name="connsiteY6" fmla="*/ 39695 h 435128"/>
              <a:gd name="connsiteX7" fmla="*/ 194294 w 308893"/>
              <a:gd name="connsiteY7" fmla="*/ 30550 h 435128"/>
              <a:gd name="connsiteX8" fmla="*/ 157020 w 308893"/>
              <a:gd name="connsiteY8" fmla="*/ 178 h 435128"/>
              <a:gd name="connsiteX9" fmla="*/ 135501 w 308893"/>
              <a:gd name="connsiteY9" fmla="*/ 10928 h 435128"/>
              <a:gd name="connsiteX10" fmla="*/ 132866 w 308893"/>
              <a:gd name="connsiteY10" fmla="*/ 13471 h 435128"/>
              <a:gd name="connsiteX11" fmla="*/ 121558 w 308893"/>
              <a:gd name="connsiteY11" fmla="*/ 72861 h 435128"/>
              <a:gd name="connsiteX12" fmla="*/ 150592 w 308893"/>
              <a:gd name="connsiteY12" fmla="*/ 163173 h 435128"/>
              <a:gd name="connsiteX13" fmla="*/ 100832 w 308893"/>
              <a:gd name="connsiteY13" fmla="*/ 153406 h 435128"/>
              <a:gd name="connsiteX14" fmla="*/ 55166 w 308893"/>
              <a:gd name="connsiteY14" fmla="*/ 164169 h 435128"/>
              <a:gd name="connsiteX15" fmla="*/ 28130 w 308893"/>
              <a:gd name="connsiteY15" fmla="*/ 137128 h 435128"/>
              <a:gd name="connsiteX16" fmla="*/ 0 w 308893"/>
              <a:gd name="connsiteY16" fmla="*/ 198590 h 435128"/>
              <a:gd name="connsiteX17" fmla="*/ 82455 w 308893"/>
              <a:gd name="connsiteY17" fmla="*/ 280360 h 435128"/>
              <a:gd name="connsiteX18" fmla="*/ 87511 w 308893"/>
              <a:gd name="connsiteY18" fmla="*/ 281089 h 435128"/>
              <a:gd name="connsiteX19" fmla="*/ 87511 w 308893"/>
              <a:gd name="connsiteY19" fmla="*/ 422973 h 435128"/>
              <a:gd name="connsiteX20" fmla="*/ 99665 w 308893"/>
              <a:gd name="connsiteY20" fmla="*/ 435128 h 435128"/>
              <a:gd name="connsiteX21" fmla="*/ 136128 w 308893"/>
              <a:gd name="connsiteY21" fmla="*/ 435128 h 435128"/>
              <a:gd name="connsiteX22" fmla="*/ 148282 w 308893"/>
              <a:gd name="connsiteY22" fmla="*/ 422973 h 435128"/>
              <a:gd name="connsiteX23" fmla="*/ 136128 w 308893"/>
              <a:gd name="connsiteY23" fmla="*/ 410819 h 435128"/>
              <a:gd name="connsiteX24" fmla="*/ 111820 w 308893"/>
              <a:gd name="connsiteY24" fmla="*/ 410819 h 435128"/>
              <a:gd name="connsiteX25" fmla="*/ 111820 w 308893"/>
              <a:gd name="connsiteY25" fmla="*/ 281327 h 435128"/>
              <a:gd name="connsiteX26" fmla="*/ 194469 w 308893"/>
              <a:gd name="connsiteY26" fmla="*/ 194472 h 435128"/>
              <a:gd name="connsiteX27" fmla="*/ 193915 w 308893"/>
              <a:gd name="connsiteY27" fmla="*/ 192328 h 435128"/>
              <a:gd name="connsiteX28" fmla="*/ 191416 w 308893"/>
              <a:gd name="connsiteY28" fmla="*/ 178964 h 435128"/>
              <a:gd name="connsiteX29" fmla="*/ 153937 w 308893"/>
              <a:gd name="connsiteY29" fmla="*/ 62384 h 435128"/>
              <a:gd name="connsiteX30" fmla="*/ 152600 w 308893"/>
              <a:gd name="connsiteY30" fmla="*/ 53483 h 435128"/>
              <a:gd name="connsiteX31" fmla="*/ 258274 w 308893"/>
              <a:gd name="connsiteY31" fmla="*/ 53483 h 435128"/>
              <a:gd name="connsiteX32" fmla="*/ 287785 w 308893"/>
              <a:gd name="connsiteY32" fmla="*/ 50566 h 435128"/>
              <a:gd name="connsiteX0" fmla="*/ 287785 w 298218"/>
              <a:gd name="connsiteY0" fmla="*/ 50566 h 435128"/>
              <a:gd name="connsiteX1" fmla="*/ 298218 w 298218"/>
              <a:gd name="connsiteY1" fmla="*/ 43171 h 435128"/>
              <a:gd name="connsiteX2" fmla="*/ 280380 w 298218"/>
              <a:gd name="connsiteY2" fmla="*/ 25333 h 435128"/>
              <a:gd name="connsiteX3" fmla="*/ 274687 w 298218"/>
              <a:gd name="connsiteY3" fmla="*/ 32655 h 435128"/>
              <a:gd name="connsiteX4" fmla="*/ 268989 w 298218"/>
              <a:gd name="connsiteY4" fmla="*/ 25333 h 435128"/>
              <a:gd name="connsiteX5" fmla="*/ 248064 w 298218"/>
              <a:gd name="connsiteY5" fmla="*/ 39695 h 435128"/>
              <a:gd name="connsiteX6" fmla="*/ 194294 w 298218"/>
              <a:gd name="connsiteY6" fmla="*/ 30550 h 435128"/>
              <a:gd name="connsiteX7" fmla="*/ 157020 w 298218"/>
              <a:gd name="connsiteY7" fmla="*/ 178 h 435128"/>
              <a:gd name="connsiteX8" fmla="*/ 135501 w 298218"/>
              <a:gd name="connsiteY8" fmla="*/ 10928 h 435128"/>
              <a:gd name="connsiteX9" fmla="*/ 132866 w 298218"/>
              <a:gd name="connsiteY9" fmla="*/ 13471 h 435128"/>
              <a:gd name="connsiteX10" fmla="*/ 121558 w 298218"/>
              <a:gd name="connsiteY10" fmla="*/ 72861 h 435128"/>
              <a:gd name="connsiteX11" fmla="*/ 150592 w 298218"/>
              <a:gd name="connsiteY11" fmla="*/ 163173 h 435128"/>
              <a:gd name="connsiteX12" fmla="*/ 100832 w 298218"/>
              <a:gd name="connsiteY12" fmla="*/ 153406 h 435128"/>
              <a:gd name="connsiteX13" fmla="*/ 55166 w 298218"/>
              <a:gd name="connsiteY13" fmla="*/ 164169 h 435128"/>
              <a:gd name="connsiteX14" fmla="*/ 28130 w 298218"/>
              <a:gd name="connsiteY14" fmla="*/ 137128 h 435128"/>
              <a:gd name="connsiteX15" fmla="*/ 0 w 298218"/>
              <a:gd name="connsiteY15" fmla="*/ 198590 h 435128"/>
              <a:gd name="connsiteX16" fmla="*/ 82455 w 298218"/>
              <a:gd name="connsiteY16" fmla="*/ 280360 h 435128"/>
              <a:gd name="connsiteX17" fmla="*/ 87511 w 298218"/>
              <a:gd name="connsiteY17" fmla="*/ 281089 h 435128"/>
              <a:gd name="connsiteX18" fmla="*/ 87511 w 298218"/>
              <a:gd name="connsiteY18" fmla="*/ 422973 h 435128"/>
              <a:gd name="connsiteX19" fmla="*/ 99665 w 298218"/>
              <a:gd name="connsiteY19" fmla="*/ 435128 h 435128"/>
              <a:gd name="connsiteX20" fmla="*/ 136128 w 298218"/>
              <a:gd name="connsiteY20" fmla="*/ 435128 h 435128"/>
              <a:gd name="connsiteX21" fmla="*/ 148282 w 298218"/>
              <a:gd name="connsiteY21" fmla="*/ 422973 h 435128"/>
              <a:gd name="connsiteX22" fmla="*/ 136128 w 298218"/>
              <a:gd name="connsiteY22" fmla="*/ 410819 h 435128"/>
              <a:gd name="connsiteX23" fmla="*/ 111820 w 298218"/>
              <a:gd name="connsiteY23" fmla="*/ 410819 h 435128"/>
              <a:gd name="connsiteX24" fmla="*/ 111820 w 298218"/>
              <a:gd name="connsiteY24" fmla="*/ 281327 h 435128"/>
              <a:gd name="connsiteX25" fmla="*/ 194469 w 298218"/>
              <a:gd name="connsiteY25" fmla="*/ 194472 h 435128"/>
              <a:gd name="connsiteX26" fmla="*/ 193915 w 298218"/>
              <a:gd name="connsiteY26" fmla="*/ 192328 h 435128"/>
              <a:gd name="connsiteX27" fmla="*/ 191416 w 298218"/>
              <a:gd name="connsiteY27" fmla="*/ 178964 h 435128"/>
              <a:gd name="connsiteX28" fmla="*/ 153937 w 298218"/>
              <a:gd name="connsiteY28" fmla="*/ 62384 h 435128"/>
              <a:gd name="connsiteX29" fmla="*/ 152600 w 298218"/>
              <a:gd name="connsiteY29" fmla="*/ 53483 h 435128"/>
              <a:gd name="connsiteX30" fmla="*/ 258274 w 298218"/>
              <a:gd name="connsiteY30" fmla="*/ 53483 h 435128"/>
              <a:gd name="connsiteX31" fmla="*/ 287785 w 298218"/>
              <a:gd name="connsiteY31" fmla="*/ 50566 h 435128"/>
              <a:gd name="connsiteX0" fmla="*/ 287785 w 298218"/>
              <a:gd name="connsiteY0" fmla="*/ 50566 h 435128"/>
              <a:gd name="connsiteX1" fmla="*/ 298218 w 298218"/>
              <a:gd name="connsiteY1" fmla="*/ 43171 h 435128"/>
              <a:gd name="connsiteX2" fmla="*/ 280380 w 298218"/>
              <a:gd name="connsiteY2" fmla="*/ 25333 h 435128"/>
              <a:gd name="connsiteX3" fmla="*/ 274687 w 298218"/>
              <a:gd name="connsiteY3" fmla="*/ 32655 h 435128"/>
              <a:gd name="connsiteX4" fmla="*/ 248064 w 298218"/>
              <a:gd name="connsiteY4" fmla="*/ 39695 h 435128"/>
              <a:gd name="connsiteX5" fmla="*/ 194294 w 298218"/>
              <a:gd name="connsiteY5" fmla="*/ 30550 h 435128"/>
              <a:gd name="connsiteX6" fmla="*/ 157020 w 298218"/>
              <a:gd name="connsiteY6" fmla="*/ 178 h 435128"/>
              <a:gd name="connsiteX7" fmla="*/ 135501 w 298218"/>
              <a:gd name="connsiteY7" fmla="*/ 10928 h 435128"/>
              <a:gd name="connsiteX8" fmla="*/ 132866 w 298218"/>
              <a:gd name="connsiteY8" fmla="*/ 13471 h 435128"/>
              <a:gd name="connsiteX9" fmla="*/ 121558 w 298218"/>
              <a:gd name="connsiteY9" fmla="*/ 72861 h 435128"/>
              <a:gd name="connsiteX10" fmla="*/ 150592 w 298218"/>
              <a:gd name="connsiteY10" fmla="*/ 163173 h 435128"/>
              <a:gd name="connsiteX11" fmla="*/ 100832 w 298218"/>
              <a:gd name="connsiteY11" fmla="*/ 153406 h 435128"/>
              <a:gd name="connsiteX12" fmla="*/ 55166 w 298218"/>
              <a:gd name="connsiteY12" fmla="*/ 164169 h 435128"/>
              <a:gd name="connsiteX13" fmla="*/ 28130 w 298218"/>
              <a:gd name="connsiteY13" fmla="*/ 137128 h 435128"/>
              <a:gd name="connsiteX14" fmla="*/ 0 w 298218"/>
              <a:gd name="connsiteY14" fmla="*/ 198590 h 435128"/>
              <a:gd name="connsiteX15" fmla="*/ 82455 w 298218"/>
              <a:gd name="connsiteY15" fmla="*/ 280360 h 435128"/>
              <a:gd name="connsiteX16" fmla="*/ 87511 w 298218"/>
              <a:gd name="connsiteY16" fmla="*/ 281089 h 435128"/>
              <a:gd name="connsiteX17" fmla="*/ 87511 w 298218"/>
              <a:gd name="connsiteY17" fmla="*/ 422973 h 435128"/>
              <a:gd name="connsiteX18" fmla="*/ 99665 w 298218"/>
              <a:gd name="connsiteY18" fmla="*/ 435128 h 435128"/>
              <a:gd name="connsiteX19" fmla="*/ 136128 w 298218"/>
              <a:gd name="connsiteY19" fmla="*/ 435128 h 435128"/>
              <a:gd name="connsiteX20" fmla="*/ 148282 w 298218"/>
              <a:gd name="connsiteY20" fmla="*/ 422973 h 435128"/>
              <a:gd name="connsiteX21" fmla="*/ 136128 w 298218"/>
              <a:gd name="connsiteY21" fmla="*/ 410819 h 435128"/>
              <a:gd name="connsiteX22" fmla="*/ 111820 w 298218"/>
              <a:gd name="connsiteY22" fmla="*/ 410819 h 435128"/>
              <a:gd name="connsiteX23" fmla="*/ 111820 w 298218"/>
              <a:gd name="connsiteY23" fmla="*/ 281327 h 435128"/>
              <a:gd name="connsiteX24" fmla="*/ 194469 w 298218"/>
              <a:gd name="connsiteY24" fmla="*/ 194472 h 435128"/>
              <a:gd name="connsiteX25" fmla="*/ 193915 w 298218"/>
              <a:gd name="connsiteY25" fmla="*/ 192328 h 435128"/>
              <a:gd name="connsiteX26" fmla="*/ 191416 w 298218"/>
              <a:gd name="connsiteY26" fmla="*/ 178964 h 435128"/>
              <a:gd name="connsiteX27" fmla="*/ 153937 w 298218"/>
              <a:gd name="connsiteY27" fmla="*/ 62384 h 435128"/>
              <a:gd name="connsiteX28" fmla="*/ 152600 w 298218"/>
              <a:gd name="connsiteY28" fmla="*/ 53483 h 435128"/>
              <a:gd name="connsiteX29" fmla="*/ 258274 w 298218"/>
              <a:gd name="connsiteY29" fmla="*/ 53483 h 435128"/>
              <a:gd name="connsiteX30" fmla="*/ 287785 w 298218"/>
              <a:gd name="connsiteY30" fmla="*/ 50566 h 435128"/>
              <a:gd name="connsiteX0" fmla="*/ 287785 w 298218"/>
              <a:gd name="connsiteY0" fmla="*/ 50566 h 435128"/>
              <a:gd name="connsiteX1" fmla="*/ 298218 w 298218"/>
              <a:gd name="connsiteY1" fmla="*/ 43171 h 435128"/>
              <a:gd name="connsiteX2" fmla="*/ 280380 w 298218"/>
              <a:gd name="connsiteY2" fmla="*/ 25333 h 435128"/>
              <a:gd name="connsiteX3" fmla="*/ 248064 w 298218"/>
              <a:gd name="connsiteY3" fmla="*/ 39695 h 435128"/>
              <a:gd name="connsiteX4" fmla="*/ 194294 w 298218"/>
              <a:gd name="connsiteY4" fmla="*/ 30550 h 435128"/>
              <a:gd name="connsiteX5" fmla="*/ 157020 w 298218"/>
              <a:gd name="connsiteY5" fmla="*/ 178 h 435128"/>
              <a:gd name="connsiteX6" fmla="*/ 135501 w 298218"/>
              <a:gd name="connsiteY6" fmla="*/ 10928 h 435128"/>
              <a:gd name="connsiteX7" fmla="*/ 132866 w 298218"/>
              <a:gd name="connsiteY7" fmla="*/ 13471 h 435128"/>
              <a:gd name="connsiteX8" fmla="*/ 121558 w 298218"/>
              <a:gd name="connsiteY8" fmla="*/ 72861 h 435128"/>
              <a:gd name="connsiteX9" fmla="*/ 150592 w 298218"/>
              <a:gd name="connsiteY9" fmla="*/ 163173 h 435128"/>
              <a:gd name="connsiteX10" fmla="*/ 100832 w 298218"/>
              <a:gd name="connsiteY10" fmla="*/ 153406 h 435128"/>
              <a:gd name="connsiteX11" fmla="*/ 55166 w 298218"/>
              <a:gd name="connsiteY11" fmla="*/ 164169 h 435128"/>
              <a:gd name="connsiteX12" fmla="*/ 28130 w 298218"/>
              <a:gd name="connsiteY12" fmla="*/ 137128 h 435128"/>
              <a:gd name="connsiteX13" fmla="*/ 0 w 298218"/>
              <a:gd name="connsiteY13" fmla="*/ 198590 h 435128"/>
              <a:gd name="connsiteX14" fmla="*/ 82455 w 298218"/>
              <a:gd name="connsiteY14" fmla="*/ 280360 h 435128"/>
              <a:gd name="connsiteX15" fmla="*/ 87511 w 298218"/>
              <a:gd name="connsiteY15" fmla="*/ 281089 h 435128"/>
              <a:gd name="connsiteX16" fmla="*/ 87511 w 298218"/>
              <a:gd name="connsiteY16" fmla="*/ 422973 h 435128"/>
              <a:gd name="connsiteX17" fmla="*/ 99665 w 298218"/>
              <a:gd name="connsiteY17" fmla="*/ 435128 h 435128"/>
              <a:gd name="connsiteX18" fmla="*/ 136128 w 298218"/>
              <a:gd name="connsiteY18" fmla="*/ 435128 h 435128"/>
              <a:gd name="connsiteX19" fmla="*/ 148282 w 298218"/>
              <a:gd name="connsiteY19" fmla="*/ 422973 h 435128"/>
              <a:gd name="connsiteX20" fmla="*/ 136128 w 298218"/>
              <a:gd name="connsiteY20" fmla="*/ 410819 h 435128"/>
              <a:gd name="connsiteX21" fmla="*/ 111820 w 298218"/>
              <a:gd name="connsiteY21" fmla="*/ 410819 h 435128"/>
              <a:gd name="connsiteX22" fmla="*/ 111820 w 298218"/>
              <a:gd name="connsiteY22" fmla="*/ 281327 h 435128"/>
              <a:gd name="connsiteX23" fmla="*/ 194469 w 298218"/>
              <a:gd name="connsiteY23" fmla="*/ 194472 h 435128"/>
              <a:gd name="connsiteX24" fmla="*/ 193915 w 298218"/>
              <a:gd name="connsiteY24" fmla="*/ 192328 h 435128"/>
              <a:gd name="connsiteX25" fmla="*/ 191416 w 298218"/>
              <a:gd name="connsiteY25" fmla="*/ 178964 h 435128"/>
              <a:gd name="connsiteX26" fmla="*/ 153937 w 298218"/>
              <a:gd name="connsiteY26" fmla="*/ 62384 h 435128"/>
              <a:gd name="connsiteX27" fmla="*/ 152600 w 298218"/>
              <a:gd name="connsiteY27" fmla="*/ 53483 h 435128"/>
              <a:gd name="connsiteX28" fmla="*/ 258274 w 298218"/>
              <a:gd name="connsiteY28" fmla="*/ 53483 h 435128"/>
              <a:gd name="connsiteX29" fmla="*/ 287785 w 298218"/>
              <a:gd name="connsiteY29" fmla="*/ 50566 h 435128"/>
              <a:gd name="connsiteX0" fmla="*/ 287785 w 298218"/>
              <a:gd name="connsiteY0" fmla="*/ 50566 h 435128"/>
              <a:gd name="connsiteX1" fmla="*/ 298218 w 298218"/>
              <a:gd name="connsiteY1" fmla="*/ 43171 h 435128"/>
              <a:gd name="connsiteX2" fmla="*/ 248064 w 298218"/>
              <a:gd name="connsiteY2" fmla="*/ 39695 h 435128"/>
              <a:gd name="connsiteX3" fmla="*/ 194294 w 298218"/>
              <a:gd name="connsiteY3" fmla="*/ 30550 h 435128"/>
              <a:gd name="connsiteX4" fmla="*/ 157020 w 298218"/>
              <a:gd name="connsiteY4" fmla="*/ 178 h 435128"/>
              <a:gd name="connsiteX5" fmla="*/ 135501 w 298218"/>
              <a:gd name="connsiteY5" fmla="*/ 10928 h 435128"/>
              <a:gd name="connsiteX6" fmla="*/ 132866 w 298218"/>
              <a:gd name="connsiteY6" fmla="*/ 13471 h 435128"/>
              <a:gd name="connsiteX7" fmla="*/ 121558 w 298218"/>
              <a:gd name="connsiteY7" fmla="*/ 72861 h 435128"/>
              <a:gd name="connsiteX8" fmla="*/ 150592 w 298218"/>
              <a:gd name="connsiteY8" fmla="*/ 163173 h 435128"/>
              <a:gd name="connsiteX9" fmla="*/ 100832 w 298218"/>
              <a:gd name="connsiteY9" fmla="*/ 153406 h 435128"/>
              <a:gd name="connsiteX10" fmla="*/ 55166 w 298218"/>
              <a:gd name="connsiteY10" fmla="*/ 164169 h 435128"/>
              <a:gd name="connsiteX11" fmla="*/ 28130 w 298218"/>
              <a:gd name="connsiteY11" fmla="*/ 137128 h 435128"/>
              <a:gd name="connsiteX12" fmla="*/ 0 w 298218"/>
              <a:gd name="connsiteY12" fmla="*/ 198590 h 435128"/>
              <a:gd name="connsiteX13" fmla="*/ 82455 w 298218"/>
              <a:gd name="connsiteY13" fmla="*/ 280360 h 435128"/>
              <a:gd name="connsiteX14" fmla="*/ 87511 w 298218"/>
              <a:gd name="connsiteY14" fmla="*/ 281089 h 435128"/>
              <a:gd name="connsiteX15" fmla="*/ 87511 w 298218"/>
              <a:gd name="connsiteY15" fmla="*/ 422973 h 435128"/>
              <a:gd name="connsiteX16" fmla="*/ 99665 w 298218"/>
              <a:gd name="connsiteY16" fmla="*/ 435128 h 435128"/>
              <a:gd name="connsiteX17" fmla="*/ 136128 w 298218"/>
              <a:gd name="connsiteY17" fmla="*/ 435128 h 435128"/>
              <a:gd name="connsiteX18" fmla="*/ 148282 w 298218"/>
              <a:gd name="connsiteY18" fmla="*/ 422973 h 435128"/>
              <a:gd name="connsiteX19" fmla="*/ 136128 w 298218"/>
              <a:gd name="connsiteY19" fmla="*/ 410819 h 435128"/>
              <a:gd name="connsiteX20" fmla="*/ 111820 w 298218"/>
              <a:gd name="connsiteY20" fmla="*/ 410819 h 435128"/>
              <a:gd name="connsiteX21" fmla="*/ 111820 w 298218"/>
              <a:gd name="connsiteY21" fmla="*/ 281327 h 435128"/>
              <a:gd name="connsiteX22" fmla="*/ 194469 w 298218"/>
              <a:gd name="connsiteY22" fmla="*/ 194472 h 435128"/>
              <a:gd name="connsiteX23" fmla="*/ 193915 w 298218"/>
              <a:gd name="connsiteY23" fmla="*/ 192328 h 435128"/>
              <a:gd name="connsiteX24" fmla="*/ 191416 w 298218"/>
              <a:gd name="connsiteY24" fmla="*/ 178964 h 435128"/>
              <a:gd name="connsiteX25" fmla="*/ 153937 w 298218"/>
              <a:gd name="connsiteY25" fmla="*/ 62384 h 435128"/>
              <a:gd name="connsiteX26" fmla="*/ 152600 w 298218"/>
              <a:gd name="connsiteY26" fmla="*/ 53483 h 435128"/>
              <a:gd name="connsiteX27" fmla="*/ 258274 w 298218"/>
              <a:gd name="connsiteY27" fmla="*/ 53483 h 435128"/>
              <a:gd name="connsiteX28" fmla="*/ 287785 w 298218"/>
              <a:gd name="connsiteY28" fmla="*/ 50566 h 4351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298218" h="435128">
                <a:moveTo>
                  <a:pt x="287785" y="50566"/>
                </a:moveTo>
                <a:cubicBezTo>
                  <a:pt x="291657" y="48711"/>
                  <a:pt x="295186" y="46210"/>
                  <a:pt x="298218" y="43171"/>
                </a:cubicBezTo>
                <a:cubicBezTo>
                  <a:pt x="291598" y="41359"/>
                  <a:pt x="265385" y="41799"/>
                  <a:pt x="248064" y="39695"/>
                </a:cubicBezTo>
                <a:cubicBezTo>
                  <a:pt x="230403" y="35265"/>
                  <a:pt x="212426" y="32207"/>
                  <a:pt x="194294" y="30550"/>
                </a:cubicBezTo>
                <a:cubicBezTo>
                  <a:pt x="192388" y="11870"/>
                  <a:pt x="175700" y="-1728"/>
                  <a:pt x="157020" y="178"/>
                </a:cubicBezTo>
                <a:cubicBezTo>
                  <a:pt x="148777" y="1019"/>
                  <a:pt x="141125" y="4842"/>
                  <a:pt x="135501" y="10928"/>
                </a:cubicBezTo>
                <a:cubicBezTo>
                  <a:pt x="134534" y="11679"/>
                  <a:pt x="133651" y="12531"/>
                  <a:pt x="132866" y="13471"/>
                </a:cubicBezTo>
                <a:cubicBezTo>
                  <a:pt x="119275" y="30072"/>
                  <a:pt x="115019" y="52427"/>
                  <a:pt x="121558" y="72861"/>
                </a:cubicBezTo>
                <a:lnTo>
                  <a:pt x="150592" y="163173"/>
                </a:lnTo>
                <a:cubicBezTo>
                  <a:pt x="134744" y="156895"/>
                  <a:pt x="117877" y="153584"/>
                  <a:pt x="100832" y="153406"/>
                </a:cubicBezTo>
                <a:cubicBezTo>
                  <a:pt x="84962" y="153234"/>
                  <a:pt x="69289" y="156928"/>
                  <a:pt x="55166" y="164169"/>
                </a:cubicBezTo>
                <a:lnTo>
                  <a:pt x="28130" y="137128"/>
                </a:lnTo>
                <a:cubicBezTo>
                  <a:pt x="10269" y="152556"/>
                  <a:pt x="2" y="174989"/>
                  <a:pt x="0" y="198590"/>
                </a:cubicBezTo>
                <a:cubicBezTo>
                  <a:pt x="241" y="243918"/>
                  <a:pt x="37127" y="280497"/>
                  <a:pt x="82455" y="280360"/>
                </a:cubicBezTo>
                <a:cubicBezTo>
                  <a:pt x="84117" y="280656"/>
                  <a:pt x="85809" y="280875"/>
                  <a:pt x="87511" y="281089"/>
                </a:cubicBezTo>
                <a:lnTo>
                  <a:pt x="87511" y="422973"/>
                </a:lnTo>
                <a:cubicBezTo>
                  <a:pt x="87511" y="429686"/>
                  <a:pt x="92953" y="435128"/>
                  <a:pt x="99665" y="435128"/>
                </a:cubicBezTo>
                <a:lnTo>
                  <a:pt x="136128" y="435128"/>
                </a:lnTo>
                <a:cubicBezTo>
                  <a:pt x="142841" y="435128"/>
                  <a:pt x="148282" y="429686"/>
                  <a:pt x="148282" y="422973"/>
                </a:cubicBezTo>
                <a:cubicBezTo>
                  <a:pt x="148282" y="416261"/>
                  <a:pt x="142841" y="410819"/>
                  <a:pt x="136128" y="410819"/>
                </a:cubicBezTo>
                <a:lnTo>
                  <a:pt x="111820" y="410819"/>
                </a:lnTo>
                <a:lnTo>
                  <a:pt x="111820" y="281327"/>
                </a:lnTo>
                <a:cubicBezTo>
                  <a:pt x="154360" y="276465"/>
                  <a:pt x="194469" y="243722"/>
                  <a:pt x="194469" y="194472"/>
                </a:cubicBezTo>
                <a:cubicBezTo>
                  <a:pt x="194433" y="193727"/>
                  <a:pt x="194245" y="192997"/>
                  <a:pt x="193915" y="192328"/>
                </a:cubicBezTo>
                <a:cubicBezTo>
                  <a:pt x="193647" y="187786"/>
                  <a:pt x="192807" y="183296"/>
                  <a:pt x="191416" y="178964"/>
                </a:cubicBezTo>
                <a:lnTo>
                  <a:pt x="153937" y="62384"/>
                </a:lnTo>
                <a:cubicBezTo>
                  <a:pt x="153023" y="59506"/>
                  <a:pt x="152572" y="56502"/>
                  <a:pt x="152600" y="53483"/>
                </a:cubicBezTo>
                <a:lnTo>
                  <a:pt x="258274" y="53483"/>
                </a:lnTo>
                <a:cubicBezTo>
                  <a:pt x="280805" y="52997"/>
                  <a:pt x="281128" y="52285"/>
                  <a:pt x="287785" y="50566"/>
                </a:cubicBezTo>
                <a:close/>
              </a:path>
            </a:pathLst>
          </a:custGeom>
          <a:solidFill>
            <a:srgbClr val="000000"/>
          </a:solidFill>
          <a:ln w="4862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fr-BE"/>
          </a:p>
        </p:txBody>
      </p:sp>
      <p:pic>
        <p:nvPicPr>
          <p:cNvPr id="119" name="Image 118">
            <a:extLst>
              <a:ext uri="{FF2B5EF4-FFF2-40B4-BE49-F238E27FC236}">
                <a16:creationId xmlns:a16="http://schemas.microsoft.com/office/drawing/2014/main" id="{0CD1C75E-35F5-AC46-8497-275A84DC23BF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5057534" y="2036859"/>
            <a:ext cx="202542" cy="302667"/>
          </a:xfrm>
          <a:prstGeom prst="rect">
            <a:avLst/>
          </a:prstGeom>
        </p:spPr>
      </p:pic>
      <p:pic>
        <p:nvPicPr>
          <p:cNvPr id="120" name="Image 119">
            <a:extLst>
              <a:ext uri="{FF2B5EF4-FFF2-40B4-BE49-F238E27FC236}">
                <a16:creationId xmlns:a16="http://schemas.microsoft.com/office/drawing/2014/main" id="{F5C28A47-48DD-C543-9FCA-30369A25F7D2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156928" y="3194129"/>
            <a:ext cx="202542" cy="302667"/>
          </a:xfrm>
          <a:prstGeom prst="rect">
            <a:avLst/>
          </a:prstGeom>
        </p:spPr>
      </p:pic>
      <p:sp>
        <p:nvSpPr>
          <p:cNvPr id="123" name="ZoneTexte 122">
            <a:extLst>
              <a:ext uri="{FF2B5EF4-FFF2-40B4-BE49-F238E27FC236}">
                <a16:creationId xmlns:a16="http://schemas.microsoft.com/office/drawing/2014/main" id="{5B565B1F-AAD0-1143-8A89-409245D72446}"/>
              </a:ext>
            </a:extLst>
          </p:cNvPr>
          <p:cNvSpPr txBox="1"/>
          <p:nvPr/>
        </p:nvSpPr>
        <p:spPr>
          <a:xfrm>
            <a:off x="418359" y="3185129"/>
            <a:ext cx="232031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Présence du Grand Duc</a:t>
            </a:r>
            <a:endParaRPr lang="fr-BE" sz="1100" dirty="0"/>
          </a:p>
        </p:txBody>
      </p:sp>
      <p:sp>
        <p:nvSpPr>
          <p:cNvPr id="126" name="ZoneTexte 125">
            <a:extLst>
              <a:ext uri="{FF2B5EF4-FFF2-40B4-BE49-F238E27FC236}">
                <a16:creationId xmlns:a16="http://schemas.microsoft.com/office/drawing/2014/main" id="{BE7C3135-5A1D-4D4E-95AE-53B3FF7A1315}"/>
              </a:ext>
            </a:extLst>
          </p:cNvPr>
          <p:cNvSpPr txBox="1"/>
          <p:nvPr/>
        </p:nvSpPr>
        <p:spPr>
          <a:xfrm>
            <a:off x="429311" y="4186135"/>
            <a:ext cx="232031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Présence de grottes</a:t>
            </a:r>
            <a:endParaRPr lang="fr-BE" sz="1100" dirty="0"/>
          </a:p>
        </p:txBody>
      </p:sp>
      <p:pic>
        <p:nvPicPr>
          <p:cNvPr id="127" name="Graphique 126" descr="Eau avec un remplissage uni">
            <a:extLst>
              <a:ext uri="{FF2B5EF4-FFF2-40B4-BE49-F238E27FC236}">
                <a16:creationId xmlns:a16="http://schemas.microsoft.com/office/drawing/2014/main" id="{F0F67A83-FF22-4874-88D2-9F8483BB298A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91933" y="3540504"/>
            <a:ext cx="270633" cy="270633"/>
          </a:xfrm>
          <a:prstGeom prst="rect">
            <a:avLst/>
          </a:prstGeom>
        </p:spPr>
      </p:pic>
      <p:sp>
        <p:nvSpPr>
          <p:cNvPr id="128" name="Étoile : 4 branches 127">
            <a:extLst>
              <a:ext uri="{FF2B5EF4-FFF2-40B4-BE49-F238E27FC236}">
                <a16:creationId xmlns:a16="http://schemas.microsoft.com/office/drawing/2014/main" id="{CD0CA6AE-FE8D-42BE-B389-66BF4B80092B}"/>
              </a:ext>
            </a:extLst>
          </p:cNvPr>
          <p:cNvSpPr/>
          <p:nvPr/>
        </p:nvSpPr>
        <p:spPr>
          <a:xfrm>
            <a:off x="109205" y="3875254"/>
            <a:ext cx="261597" cy="261610"/>
          </a:xfrm>
          <a:prstGeom prst="star4">
            <a:avLst>
              <a:gd name="adj" fmla="val 24023"/>
            </a:avLst>
          </a:pr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29" name="ZoneTexte 128">
            <a:extLst>
              <a:ext uri="{FF2B5EF4-FFF2-40B4-BE49-F238E27FC236}">
                <a16:creationId xmlns:a16="http://schemas.microsoft.com/office/drawing/2014/main" id="{97317BCF-7343-40ED-80C5-FE8B1CB203D0}"/>
              </a:ext>
            </a:extLst>
          </p:cNvPr>
          <p:cNvSpPr txBox="1"/>
          <p:nvPr/>
        </p:nvSpPr>
        <p:spPr>
          <a:xfrm>
            <a:off x="411550" y="3529928"/>
            <a:ext cx="232031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Zones humides</a:t>
            </a:r>
            <a:endParaRPr lang="fr-BE" sz="1100" dirty="0"/>
          </a:p>
        </p:txBody>
      </p:sp>
      <p:sp>
        <p:nvSpPr>
          <p:cNvPr id="130" name="ZoneTexte 129">
            <a:extLst>
              <a:ext uri="{FF2B5EF4-FFF2-40B4-BE49-F238E27FC236}">
                <a16:creationId xmlns:a16="http://schemas.microsoft.com/office/drawing/2014/main" id="{825136AF-125F-433D-B02A-26157065DEAB}"/>
              </a:ext>
            </a:extLst>
          </p:cNvPr>
          <p:cNvSpPr txBox="1"/>
          <p:nvPr/>
        </p:nvSpPr>
        <p:spPr>
          <a:xfrm>
            <a:off x="411091" y="3848089"/>
            <a:ext cx="232031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Cavité d’intérêt scientifique</a:t>
            </a:r>
            <a:endParaRPr lang="fr-BE" sz="1100" dirty="0"/>
          </a:p>
        </p:txBody>
      </p:sp>
      <p:sp>
        <p:nvSpPr>
          <p:cNvPr id="131" name="Forme libre : forme 130">
            <a:extLst>
              <a:ext uri="{FF2B5EF4-FFF2-40B4-BE49-F238E27FC236}">
                <a16:creationId xmlns:a16="http://schemas.microsoft.com/office/drawing/2014/main" id="{E76400DC-CA7C-4EB3-B781-7FD93F924427}"/>
              </a:ext>
            </a:extLst>
          </p:cNvPr>
          <p:cNvSpPr/>
          <p:nvPr/>
        </p:nvSpPr>
        <p:spPr>
          <a:xfrm>
            <a:off x="101888" y="4239704"/>
            <a:ext cx="235086" cy="196167"/>
          </a:xfrm>
          <a:custGeom>
            <a:avLst/>
            <a:gdLst>
              <a:gd name="connsiteX0" fmla="*/ 204899 w 424322"/>
              <a:gd name="connsiteY0" fmla="*/ 139009 h 387565"/>
              <a:gd name="connsiteX1" fmla="*/ 309674 w 424322"/>
              <a:gd name="connsiteY1" fmla="*/ 5659 h 387565"/>
              <a:gd name="connsiteX2" fmla="*/ 423974 w 424322"/>
              <a:gd name="connsiteY2" fmla="*/ 43759 h 387565"/>
              <a:gd name="connsiteX3" fmla="*/ 347774 w 424322"/>
              <a:gd name="connsiteY3" fmla="*/ 215209 h 387565"/>
              <a:gd name="connsiteX4" fmla="*/ 423974 w 424322"/>
              <a:gd name="connsiteY4" fmla="*/ 319984 h 387565"/>
              <a:gd name="connsiteX5" fmla="*/ 338249 w 424322"/>
              <a:gd name="connsiteY5" fmla="*/ 386659 h 387565"/>
              <a:gd name="connsiteX6" fmla="*/ 233474 w 424322"/>
              <a:gd name="connsiteY6" fmla="*/ 272359 h 387565"/>
              <a:gd name="connsiteX7" fmla="*/ 71549 w 424322"/>
              <a:gd name="connsiteY7" fmla="*/ 291409 h 387565"/>
              <a:gd name="connsiteX8" fmla="*/ 4874 w 424322"/>
              <a:gd name="connsiteY8" fmla="*/ 110434 h 387565"/>
              <a:gd name="connsiteX9" fmla="*/ 204899 w 424322"/>
              <a:gd name="connsiteY9" fmla="*/ 139009 h 3875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24322" h="387565">
                <a:moveTo>
                  <a:pt x="204899" y="139009"/>
                </a:moveTo>
                <a:cubicBezTo>
                  <a:pt x="255699" y="121547"/>
                  <a:pt x="273162" y="21534"/>
                  <a:pt x="309674" y="5659"/>
                </a:cubicBezTo>
                <a:cubicBezTo>
                  <a:pt x="346187" y="-10216"/>
                  <a:pt x="417624" y="8834"/>
                  <a:pt x="423974" y="43759"/>
                </a:cubicBezTo>
                <a:cubicBezTo>
                  <a:pt x="430324" y="78684"/>
                  <a:pt x="347774" y="169172"/>
                  <a:pt x="347774" y="215209"/>
                </a:cubicBezTo>
                <a:cubicBezTo>
                  <a:pt x="347774" y="261246"/>
                  <a:pt x="425562" y="291409"/>
                  <a:pt x="423974" y="319984"/>
                </a:cubicBezTo>
                <a:cubicBezTo>
                  <a:pt x="422387" y="348559"/>
                  <a:pt x="369999" y="394596"/>
                  <a:pt x="338249" y="386659"/>
                </a:cubicBezTo>
                <a:cubicBezTo>
                  <a:pt x="306499" y="378722"/>
                  <a:pt x="277924" y="288234"/>
                  <a:pt x="233474" y="272359"/>
                </a:cubicBezTo>
                <a:cubicBezTo>
                  <a:pt x="189024" y="256484"/>
                  <a:pt x="109649" y="318396"/>
                  <a:pt x="71549" y="291409"/>
                </a:cubicBezTo>
                <a:cubicBezTo>
                  <a:pt x="33449" y="264422"/>
                  <a:pt x="-15763" y="139009"/>
                  <a:pt x="4874" y="110434"/>
                </a:cubicBezTo>
                <a:cubicBezTo>
                  <a:pt x="25511" y="81859"/>
                  <a:pt x="154099" y="156471"/>
                  <a:pt x="204899" y="139009"/>
                </a:cubicBezTo>
                <a:close/>
              </a:path>
            </a:pathLst>
          </a:custGeom>
          <a:noFill/>
          <a:ln w="22225">
            <a:solidFill>
              <a:schemeClr val="accent2">
                <a:lumMod val="50000"/>
              </a:schemeClr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8" name="Ellipse 27">
            <a:extLst>
              <a:ext uri="{FF2B5EF4-FFF2-40B4-BE49-F238E27FC236}">
                <a16:creationId xmlns:a16="http://schemas.microsoft.com/office/drawing/2014/main" id="{C1441274-7C1B-8148-8DE1-485F866A2F23}"/>
              </a:ext>
            </a:extLst>
          </p:cNvPr>
          <p:cNvSpPr/>
          <p:nvPr/>
        </p:nvSpPr>
        <p:spPr>
          <a:xfrm>
            <a:off x="3271461" y="3025810"/>
            <a:ext cx="677314" cy="515559"/>
          </a:xfrm>
          <a:prstGeom prst="ellipse">
            <a:avLst/>
          </a:prstGeom>
          <a:noFill/>
          <a:ln w="38100">
            <a:solidFill>
              <a:srgbClr val="843C0C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18" name="Ellipse 117">
            <a:extLst>
              <a:ext uri="{FF2B5EF4-FFF2-40B4-BE49-F238E27FC236}">
                <a16:creationId xmlns:a16="http://schemas.microsoft.com/office/drawing/2014/main" id="{BC77E7AA-4B87-8F41-BA97-101ACFEA6EA1}"/>
              </a:ext>
            </a:extLst>
          </p:cNvPr>
          <p:cNvSpPr/>
          <p:nvPr/>
        </p:nvSpPr>
        <p:spPr>
          <a:xfrm>
            <a:off x="4411823" y="936191"/>
            <a:ext cx="468546" cy="455604"/>
          </a:xfrm>
          <a:prstGeom prst="ellipse">
            <a:avLst/>
          </a:prstGeom>
          <a:noFill/>
          <a:ln w="38100">
            <a:solidFill>
              <a:srgbClr val="843C0C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3651844535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" name="Forme libre : forme 102">
            <a:extLst>
              <a:ext uri="{FF2B5EF4-FFF2-40B4-BE49-F238E27FC236}">
                <a16:creationId xmlns:a16="http://schemas.microsoft.com/office/drawing/2014/main" id="{E71158B1-AE75-4BC7-BCD6-F5DE73B3B4AA}"/>
              </a:ext>
            </a:extLst>
          </p:cNvPr>
          <p:cNvSpPr/>
          <p:nvPr/>
        </p:nvSpPr>
        <p:spPr>
          <a:xfrm>
            <a:off x="5619199" y="1615001"/>
            <a:ext cx="1088325" cy="609531"/>
          </a:xfrm>
          <a:custGeom>
            <a:avLst/>
            <a:gdLst>
              <a:gd name="connsiteX0" fmla="*/ 383932 w 1088325"/>
              <a:gd name="connsiteY0" fmla="*/ 289999 h 609531"/>
              <a:gd name="connsiteX1" fmla="*/ 462514 w 1088325"/>
              <a:gd name="connsiteY1" fmla="*/ 375724 h 609531"/>
              <a:gd name="connsiteX2" fmla="*/ 341070 w 1088325"/>
              <a:gd name="connsiteY2" fmla="*/ 440018 h 609531"/>
              <a:gd name="connsiteX3" fmla="*/ 252964 w 1088325"/>
              <a:gd name="connsiteY3" fmla="*/ 478118 h 609531"/>
              <a:gd name="connsiteX4" fmla="*/ 233914 w 1088325"/>
              <a:gd name="connsiteY4" fmla="*/ 513837 h 609531"/>
              <a:gd name="connsiteX5" fmla="*/ 150570 w 1088325"/>
              <a:gd name="connsiteY5" fmla="*/ 535268 h 609531"/>
              <a:gd name="connsiteX6" fmla="*/ 91039 w 1088325"/>
              <a:gd name="connsiteY6" fmla="*/ 509074 h 609531"/>
              <a:gd name="connsiteX7" fmla="*/ 551 w 1088325"/>
              <a:gd name="connsiteY7" fmla="*/ 511455 h 609531"/>
              <a:gd name="connsiteX8" fmla="*/ 57701 w 1088325"/>
              <a:gd name="connsiteY8" fmla="*/ 575749 h 609531"/>
              <a:gd name="connsiteX9" fmla="*/ 150570 w 1088325"/>
              <a:gd name="connsiteY9" fmla="*/ 573368 h 609531"/>
              <a:gd name="connsiteX10" fmla="*/ 243439 w 1088325"/>
              <a:gd name="connsiteY10" fmla="*/ 609087 h 609531"/>
              <a:gd name="connsiteX11" fmla="*/ 343451 w 1088325"/>
              <a:gd name="connsiteY11" fmla="*/ 544793 h 609531"/>
              <a:gd name="connsiteX12" fmla="*/ 429176 w 1088325"/>
              <a:gd name="connsiteY12" fmla="*/ 506693 h 609531"/>
              <a:gd name="connsiteX13" fmla="*/ 467276 w 1088325"/>
              <a:gd name="connsiteY13" fmla="*/ 592418 h 609531"/>
              <a:gd name="connsiteX14" fmla="*/ 612532 w 1088325"/>
              <a:gd name="connsiteY14" fmla="*/ 494787 h 609531"/>
              <a:gd name="connsiteX15" fmla="*/ 726832 w 1088325"/>
              <a:gd name="connsiteY15" fmla="*/ 513837 h 609531"/>
              <a:gd name="connsiteX16" fmla="*/ 764932 w 1088325"/>
              <a:gd name="connsiteY16" fmla="*/ 475737 h 609531"/>
              <a:gd name="connsiteX17" fmla="*/ 767314 w 1088325"/>
              <a:gd name="connsiteY17" fmla="*/ 430493 h 609531"/>
              <a:gd name="connsiteX18" fmla="*/ 926857 w 1088325"/>
              <a:gd name="connsiteY18" fmla="*/ 340005 h 609531"/>
              <a:gd name="connsiteX19" fmla="*/ 1084020 w 1088325"/>
              <a:gd name="connsiteY19" fmla="*/ 213799 h 609531"/>
              <a:gd name="connsiteX20" fmla="*/ 1041157 w 1088325"/>
              <a:gd name="connsiteY20" fmla="*/ 194749 h 609531"/>
              <a:gd name="connsiteX21" fmla="*/ 1010201 w 1088325"/>
              <a:gd name="connsiteY21" fmla="*/ 213799 h 609531"/>
              <a:gd name="connsiteX22" fmla="*/ 874470 w 1088325"/>
              <a:gd name="connsiteY22" fmla="*/ 9012 h 609531"/>
              <a:gd name="connsiteX23" fmla="*/ 824464 w 1088325"/>
              <a:gd name="connsiteY23" fmla="*/ 39968 h 609531"/>
              <a:gd name="connsiteX24" fmla="*/ 822082 w 1088325"/>
              <a:gd name="connsiteY24" fmla="*/ 73305 h 609531"/>
              <a:gd name="connsiteX25" fmla="*/ 779220 w 1088325"/>
              <a:gd name="connsiteY25" fmla="*/ 85212 h 609531"/>
              <a:gd name="connsiteX26" fmla="*/ 774457 w 1088325"/>
              <a:gd name="connsiteY26" fmla="*/ 39968 h 609531"/>
              <a:gd name="connsiteX27" fmla="*/ 660157 w 1088325"/>
              <a:gd name="connsiteY27" fmla="*/ 87593 h 609531"/>
              <a:gd name="connsiteX28" fmla="*/ 626820 w 1088325"/>
              <a:gd name="connsiteY28" fmla="*/ 70924 h 609531"/>
              <a:gd name="connsiteX29" fmla="*/ 519664 w 1088325"/>
              <a:gd name="connsiteY29" fmla="*/ 144743 h 609531"/>
              <a:gd name="connsiteX30" fmla="*/ 519664 w 1088325"/>
              <a:gd name="connsiteY30" fmla="*/ 213799 h 609531"/>
              <a:gd name="connsiteX31" fmla="*/ 383932 w 1088325"/>
              <a:gd name="connsiteY31" fmla="*/ 289999 h 6095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1088325" h="609531">
                <a:moveTo>
                  <a:pt x="383932" y="289999"/>
                </a:moveTo>
                <a:cubicBezTo>
                  <a:pt x="374407" y="316986"/>
                  <a:pt x="469658" y="350721"/>
                  <a:pt x="462514" y="375724"/>
                </a:cubicBezTo>
                <a:cubicBezTo>
                  <a:pt x="455370" y="400727"/>
                  <a:pt x="375995" y="422952"/>
                  <a:pt x="341070" y="440018"/>
                </a:cubicBezTo>
                <a:cubicBezTo>
                  <a:pt x="306145" y="457084"/>
                  <a:pt x="270823" y="465815"/>
                  <a:pt x="252964" y="478118"/>
                </a:cubicBezTo>
                <a:cubicBezTo>
                  <a:pt x="235105" y="490421"/>
                  <a:pt x="250980" y="504312"/>
                  <a:pt x="233914" y="513837"/>
                </a:cubicBezTo>
                <a:cubicBezTo>
                  <a:pt x="216848" y="523362"/>
                  <a:pt x="174382" y="536062"/>
                  <a:pt x="150570" y="535268"/>
                </a:cubicBezTo>
                <a:cubicBezTo>
                  <a:pt x="126758" y="534474"/>
                  <a:pt x="116042" y="513043"/>
                  <a:pt x="91039" y="509074"/>
                </a:cubicBezTo>
                <a:cubicBezTo>
                  <a:pt x="66036" y="505105"/>
                  <a:pt x="6107" y="500343"/>
                  <a:pt x="551" y="511455"/>
                </a:cubicBezTo>
                <a:cubicBezTo>
                  <a:pt x="-5005" y="522568"/>
                  <a:pt x="32698" y="565430"/>
                  <a:pt x="57701" y="575749"/>
                </a:cubicBezTo>
                <a:cubicBezTo>
                  <a:pt x="82704" y="586068"/>
                  <a:pt x="119614" y="567812"/>
                  <a:pt x="150570" y="573368"/>
                </a:cubicBezTo>
                <a:cubicBezTo>
                  <a:pt x="181526" y="578924"/>
                  <a:pt x="211292" y="613849"/>
                  <a:pt x="243439" y="609087"/>
                </a:cubicBezTo>
                <a:cubicBezTo>
                  <a:pt x="275586" y="604325"/>
                  <a:pt x="312495" y="561859"/>
                  <a:pt x="343451" y="544793"/>
                </a:cubicBezTo>
                <a:cubicBezTo>
                  <a:pt x="374407" y="527727"/>
                  <a:pt x="408539" y="498756"/>
                  <a:pt x="429176" y="506693"/>
                </a:cubicBezTo>
                <a:cubicBezTo>
                  <a:pt x="449814" y="514631"/>
                  <a:pt x="436717" y="594402"/>
                  <a:pt x="467276" y="592418"/>
                </a:cubicBezTo>
                <a:cubicBezTo>
                  <a:pt x="497835" y="590434"/>
                  <a:pt x="569273" y="507884"/>
                  <a:pt x="612532" y="494787"/>
                </a:cubicBezTo>
                <a:cubicBezTo>
                  <a:pt x="655791" y="481690"/>
                  <a:pt x="701432" y="517012"/>
                  <a:pt x="726832" y="513837"/>
                </a:cubicBezTo>
                <a:cubicBezTo>
                  <a:pt x="752232" y="510662"/>
                  <a:pt x="758185" y="489628"/>
                  <a:pt x="764932" y="475737"/>
                </a:cubicBezTo>
                <a:cubicBezTo>
                  <a:pt x="771679" y="461846"/>
                  <a:pt x="740327" y="453115"/>
                  <a:pt x="767314" y="430493"/>
                </a:cubicBezTo>
                <a:cubicBezTo>
                  <a:pt x="794302" y="407871"/>
                  <a:pt x="874073" y="376121"/>
                  <a:pt x="926857" y="340005"/>
                </a:cubicBezTo>
                <a:cubicBezTo>
                  <a:pt x="979641" y="303889"/>
                  <a:pt x="1064970" y="238008"/>
                  <a:pt x="1084020" y="213799"/>
                </a:cubicBezTo>
                <a:cubicBezTo>
                  <a:pt x="1103070" y="189590"/>
                  <a:pt x="1053460" y="194749"/>
                  <a:pt x="1041157" y="194749"/>
                </a:cubicBezTo>
                <a:cubicBezTo>
                  <a:pt x="1028854" y="194749"/>
                  <a:pt x="1037982" y="244755"/>
                  <a:pt x="1010201" y="213799"/>
                </a:cubicBezTo>
                <a:cubicBezTo>
                  <a:pt x="982420" y="182843"/>
                  <a:pt x="905426" y="37984"/>
                  <a:pt x="874470" y="9012"/>
                </a:cubicBezTo>
                <a:cubicBezTo>
                  <a:pt x="843514" y="-19960"/>
                  <a:pt x="833195" y="29253"/>
                  <a:pt x="824464" y="39968"/>
                </a:cubicBezTo>
                <a:cubicBezTo>
                  <a:pt x="815733" y="50683"/>
                  <a:pt x="829623" y="65764"/>
                  <a:pt x="822082" y="73305"/>
                </a:cubicBezTo>
                <a:cubicBezTo>
                  <a:pt x="814541" y="80846"/>
                  <a:pt x="787158" y="90768"/>
                  <a:pt x="779220" y="85212"/>
                </a:cubicBezTo>
                <a:cubicBezTo>
                  <a:pt x="771282" y="79656"/>
                  <a:pt x="794301" y="39571"/>
                  <a:pt x="774457" y="39968"/>
                </a:cubicBezTo>
                <a:cubicBezTo>
                  <a:pt x="754613" y="40365"/>
                  <a:pt x="684763" y="82434"/>
                  <a:pt x="660157" y="87593"/>
                </a:cubicBezTo>
                <a:cubicBezTo>
                  <a:pt x="635551" y="92752"/>
                  <a:pt x="650236" y="61399"/>
                  <a:pt x="626820" y="70924"/>
                </a:cubicBezTo>
                <a:cubicBezTo>
                  <a:pt x="603405" y="80449"/>
                  <a:pt x="537523" y="120931"/>
                  <a:pt x="519664" y="144743"/>
                </a:cubicBezTo>
                <a:cubicBezTo>
                  <a:pt x="501805" y="168555"/>
                  <a:pt x="540699" y="189590"/>
                  <a:pt x="519664" y="213799"/>
                </a:cubicBezTo>
                <a:cubicBezTo>
                  <a:pt x="498629" y="238008"/>
                  <a:pt x="393457" y="263012"/>
                  <a:pt x="383932" y="289999"/>
                </a:cubicBezTo>
                <a:close/>
              </a:path>
            </a:pathLst>
          </a:custGeom>
          <a:solidFill>
            <a:schemeClr val="accent6">
              <a:lumMod val="75000"/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99" name="Forme libre : forme 98">
            <a:extLst>
              <a:ext uri="{FF2B5EF4-FFF2-40B4-BE49-F238E27FC236}">
                <a16:creationId xmlns:a16="http://schemas.microsoft.com/office/drawing/2014/main" id="{C64FC0D3-BABC-4730-B867-277AB3D0C13D}"/>
              </a:ext>
            </a:extLst>
          </p:cNvPr>
          <p:cNvSpPr/>
          <p:nvPr/>
        </p:nvSpPr>
        <p:spPr>
          <a:xfrm>
            <a:off x="5945796" y="1441654"/>
            <a:ext cx="152593" cy="166841"/>
          </a:xfrm>
          <a:custGeom>
            <a:avLst/>
            <a:gdLst>
              <a:gd name="connsiteX0" fmla="*/ 40667 w 152593"/>
              <a:gd name="connsiteY0" fmla="*/ 70440 h 166841"/>
              <a:gd name="connsiteX1" fmla="*/ 185 w 152593"/>
              <a:gd name="connsiteY1" fmla="*/ 108540 h 166841"/>
              <a:gd name="connsiteX2" fmla="*/ 59717 w 152593"/>
              <a:gd name="connsiteY2" fmla="*/ 163309 h 166841"/>
              <a:gd name="connsiteX3" fmla="*/ 124010 w 152593"/>
              <a:gd name="connsiteY3" fmla="*/ 153784 h 166841"/>
              <a:gd name="connsiteX4" fmla="*/ 152585 w 152593"/>
              <a:gd name="connsiteY4" fmla="*/ 91871 h 166841"/>
              <a:gd name="connsiteX5" fmla="*/ 121629 w 152593"/>
              <a:gd name="connsiteY5" fmla="*/ 39484 h 166841"/>
              <a:gd name="connsiteX6" fmla="*/ 88292 w 152593"/>
              <a:gd name="connsiteY6" fmla="*/ 87109 h 166841"/>
              <a:gd name="connsiteX7" fmla="*/ 81148 w 152593"/>
              <a:gd name="connsiteY7" fmla="*/ 3765 h 166841"/>
              <a:gd name="connsiteX8" fmla="*/ 31142 w 152593"/>
              <a:gd name="connsiteY8" fmla="*/ 20434 h 166841"/>
              <a:gd name="connsiteX9" fmla="*/ 40667 w 152593"/>
              <a:gd name="connsiteY9" fmla="*/ 70440 h 1668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52593" h="166841">
                <a:moveTo>
                  <a:pt x="40667" y="70440"/>
                </a:moveTo>
                <a:cubicBezTo>
                  <a:pt x="35507" y="85124"/>
                  <a:pt x="-2990" y="93062"/>
                  <a:pt x="185" y="108540"/>
                </a:cubicBezTo>
                <a:cubicBezTo>
                  <a:pt x="3360" y="124018"/>
                  <a:pt x="39080" y="155768"/>
                  <a:pt x="59717" y="163309"/>
                </a:cubicBezTo>
                <a:cubicBezTo>
                  <a:pt x="80354" y="170850"/>
                  <a:pt x="108532" y="165690"/>
                  <a:pt x="124010" y="153784"/>
                </a:cubicBezTo>
                <a:cubicBezTo>
                  <a:pt x="139488" y="141878"/>
                  <a:pt x="152982" y="110921"/>
                  <a:pt x="152585" y="91871"/>
                </a:cubicBezTo>
                <a:cubicBezTo>
                  <a:pt x="152188" y="72821"/>
                  <a:pt x="132344" y="40278"/>
                  <a:pt x="121629" y="39484"/>
                </a:cubicBezTo>
                <a:cubicBezTo>
                  <a:pt x="110914" y="38690"/>
                  <a:pt x="95039" y="93062"/>
                  <a:pt x="88292" y="87109"/>
                </a:cubicBezTo>
                <a:cubicBezTo>
                  <a:pt x="81545" y="81156"/>
                  <a:pt x="90673" y="14877"/>
                  <a:pt x="81148" y="3765"/>
                </a:cubicBezTo>
                <a:cubicBezTo>
                  <a:pt x="71623" y="-7348"/>
                  <a:pt x="39476" y="8528"/>
                  <a:pt x="31142" y="20434"/>
                </a:cubicBezTo>
                <a:cubicBezTo>
                  <a:pt x="22808" y="32340"/>
                  <a:pt x="45827" y="55756"/>
                  <a:pt x="40667" y="70440"/>
                </a:cubicBezTo>
                <a:close/>
              </a:path>
            </a:pathLst>
          </a:custGeom>
          <a:noFill/>
          <a:ln w="12700">
            <a:solidFill>
              <a:schemeClr val="accent6"/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05" name="Forme libre : forme 104">
            <a:extLst>
              <a:ext uri="{FF2B5EF4-FFF2-40B4-BE49-F238E27FC236}">
                <a16:creationId xmlns:a16="http://schemas.microsoft.com/office/drawing/2014/main" id="{EE13F5A7-E5F2-44FB-897E-6E40A8C9F4D2}"/>
              </a:ext>
            </a:extLst>
          </p:cNvPr>
          <p:cNvSpPr/>
          <p:nvPr/>
        </p:nvSpPr>
        <p:spPr>
          <a:xfrm>
            <a:off x="5953091" y="1453850"/>
            <a:ext cx="172509" cy="145462"/>
          </a:xfrm>
          <a:custGeom>
            <a:avLst/>
            <a:gdLst>
              <a:gd name="connsiteX0" fmla="*/ 2415 w 172509"/>
              <a:gd name="connsiteY0" fmla="*/ 84438 h 145462"/>
              <a:gd name="connsiteX1" fmla="*/ 21465 w 172509"/>
              <a:gd name="connsiteY1" fmla="*/ 20144 h 145462"/>
              <a:gd name="connsiteX2" fmla="*/ 166722 w 172509"/>
              <a:gd name="connsiteY2" fmla="*/ 8238 h 145462"/>
              <a:gd name="connsiteX3" fmla="*/ 133384 w 172509"/>
              <a:gd name="connsiteY3" fmla="*/ 134444 h 145462"/>
              <a:gd name="connsiteX4" fmla="*/ 38134 w 172509"/>
              <a:gd name="connsiteY4" fmla="*/ 136825 h 145462"/>
              <a:gd name="connsiteX5" fmla="*/ 2415 w 172509"/>
              <a:gd name="connsiteY5" fmla="*/ 84438 h 1454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2509" h="145462">
                <a:moveTo>
                  <a:pt x="2415" y="84438"/>
                </a:moveTo>
                <a:cubicBezTo>
                  <a:pt x="-363" y="64991"/>
                  <a:pt x="-5920" y="32844"/>
                  <a:pt x="21465" y="20144"/>
                </a:cubicBezTo>
                <a:cubicBezTo>
                  <a:pt x="48850" y="7444"/>
                  <a:pt x="148069" y="-10812"/>
                  <a:pt x="166722" y="8238"/>
                </a:cubicBezTo>
                <a:cubicBezTo>
                  <a:pt x="185375" y="27288"/>
                  <a:pt x="154815" y="113013"/>
                  <a:pt x="133384" y="134444"/>
                </a:cubicBezTo>
                <a:cubicBezTo>
                  <a:pt x="111953" y="155875"/>
                  <a:pt x="59565" y="140000"/>
                  <a:pt x="38134" y="136825"/>
                </a:cubicBezTo>
                <a:cubicBezTo>
                  <a:pt x="16703" y="133650"/>
                  <a:pt x="5193" y="103885"/>
                  <a:pt x="2415" y="84438"/>
                </a:cubicBezTo>
                <a:close/>
              </a:path>
            </a:pathLst>
          </a:custGeom>
          <a:solidFill>
            <a:schemeClr val="accent6">
              <a:lumMod val="75000"/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13" name="Forme libre : forme 112">
            <a:extLst>
              <a:ext uri="{FF2B5EF4-FFF2-40B4-BE49-F238E27FC236}">
                <a16:creationId xmlns:a16="http://schemas.microsoft.com/office/drawing/2014/main" id="{5287D324-026D-47FE-950B-0F78372F7A1B}"/>
              </a:ext>
            </a:extLst>
          </p:cNvPr>
          <p:cNvSpPr/>
          <p:nvPr/>
        </p:nvSpPr>
        <p:spPr>
          <a:xfrm>
            <a:off x="4440477" y="819134"/>
            <a:ext cx="759033" cy="391615"/>
          </a:xfrm>
          <a:custGeom>
            <a:avLst/>
            <a:gdLst>
              <a:gd name="connsiteX0" fmla="*/ 598248 w 759033"/>
              <a:gd name="connsiteY0" fmla="*/ 14304 h 391615"/>
              <a:gd name="connsiteX1" fmla="*/ 641111 w 759033"/>
              <a:gd name="connsiteY1" fmla="*/ 90504 h 391615"/>
              <a:gd name="connsiteX2" fmla="*/ 733979 w 759033"/>
              <a:gd name="connsiteY2" fmla="*/ 123841 h 391615"/>
              <a:gd name="connsiteX3" fmla="*/ 600629 w 759033"/>
              <a:gd name="connsiteY3" fmla="*/ 216710 h 391615"/>
              <a:gd name="connsiteX4" fmla="*/ 722073 w 759033"/>
              <a:gd name="connsiteY4" fmla="*/ 223854 h 391615"/>
              <a:gd name="connsiteX5" fmla="*/ 741123 w 759033"/>
              <a:gd name="connsiteY5" fmla="*/ 281004 h 391615"/>
              <a:gd name="connsiteX6" fmla="*/ 483948 w 759033"/>
              <a:gd name="connsiteY6" fmla="*/ 335772 h 391615"/>
              <a:gd name="connsiteX7" fmla="*/ 512523 w 759033"/>
              <a:gd name="connsiteY7" fmla="*/ 295291 h 391615"/>
              <a:gd name="connsiteX8" fmla="*/ 383936 w 759033"/>
              <a:gd name="connsiteY8" fmla="*/ 288147 h 391615"/>
              <a:gd name="connsiteX9" fmla="*/ 452992 w 759033"/>
              <a:gd name="connsiteY9" fmla="*/ 226235 h 391615"/>
              <a:gd name="connsiteX10" fmla="*/ 412511 w 759033"/>
              <a:gd name="connsiteY10" fmla="*/ 202422 h 391615"/>
              <a:gd name="connsiteX11" fmla="*/ 262492 w 759033"/>
              <a:gd name="connsiteY11" fmla="*/ 271479 h 391615"/>
              <a:gd name="connsiteX12" fmla="*/ 205342 w 759033"/>
              <a:gd name="connsiteY12" fmla="*/ 319104 h 391615"/>
              <a:gd name="connsiteX13" fmla="*/ 121998 w 759033"/>
              <a:gd name="connsiteY13" fmla="*/ 390541 h 391615"/>
              <a:gd name="connsiteX14" fmla="*/ 83898 w 759033"/>
              <a:gd name="connsiteY14" fmla="*/ 259572 h 391615"/>
              <a:gd name="connsiteX15" fmla="*/ 183911 w 759033"/>
              <a:gd name="connsiteY15" fmla="*/ 230997 h 391615"/>
              <a:gd name="connsiteX16" fmla="*/ 238679 w 759033"/>
              <a:gd name="connsiteY16" fmla="*/ 219091 h 391615"/>
              <a:gd name="connsiteX17" fmla="*/ 162479 w 759033"/>
              <a:gd name="connsiteY17" fmla="*/ 180991 h 391615"/>
              <a:gd name="connsiteX18" fmla="*/ 74373 w 759033"/>
              <a:gd name="connsiteY18" fmla="*/ 145272 h 391615"/>
              <a:gd name="connsiteX19" fmla="*/ 554 w 759033"/>
              <a:gd name="connsiteY19" fmla="*/ 45260 h 391615"/>
              <a:gd name="connsiteX20" fmla="*/ 43417 w 759033"/>
              <a:gd name="connsiteY20" fmla="*/ 42879 h 391615"/>
              <a:gd name="connsiteX21" fmla="*/ 95804 w 759033"/>
              <a:gd name="connsiteY21" fmla="*/ 114316 h 391615"/>
              <a:gd name="connsiteX22" fmla="*/ 141048 w 759033"/>
              <a:gd name="connsiteY22" fmla="*/ 83360 h 391615"/>
              <a:gd name="connsiteX23" fmla="*/ 188673 w 759033"/>
              <a:gd name="connsiteY23" fmla="*/ 107172 h 391615"/>
              <a:gd name="connsiteX24" fmla="*/ 212486 w 759033"/>
              <a:gd name="connsiteY24" fmla="*/ 159560 h 391615"/>
              <a:gd name="connsiteX25" fmla="*/ 310117 w 759033"/>
              <a:gd name="connsiteY25" fmla="*/ 145272 h 391615"/>
              <a:gd name="connsiteX26" fmla="*/ 438704 w 759033"/>
              <a:gd name="connsiteY26" fmla="*/ 64310 h 391615"/>
              <a:gd name="connsiteX27" fmla="*/ 505379 w 759033"/>
              <a:gd name="connsiteY27" fmla="*/ 4779 h 391615"/>
              <a:gd name="connsiteX28" fmla="*/ 598248 w 759033"/>
              <a:gd name="connsiteY28" fmla="*/ 14304 h 3916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759033" h="391615">
                <a:moveTo>
                  <a:pt x="598248" y="14304"/>
                </a:moveTo>
                <a:cubicBezTo>
                  <a:pt x="620870" y="28591"/>
                  <a:pt x="618489" y="72248"/>
                  <a:pt x="641111" y="90504"/>
                </a:cubicBezTo>
                <a:cubicBezTo>
                  <a:pt x="663733" y="108760"/>
                  <a:pt x="740726" y="102807"/>
                  <a:pt x="733979" y="123841"/>
                </a:cubicBezTo>
                <a:cubicBezTo>
                  <a:pt x="727232" y="144875"/>
                  <a:pt x="602613" y="200041"/>
                  <a:pt x="600629" y="216710"/>
                </a:cubicBezTo>
                <a:cubicBezTo>
                  <a:pt x="598645" y="233379"/>
                  <a:pt x="698657" y="213138"/>
                  <a:pt x="722073" y="223854"/>
                </a:cubicBezTo>
                <a:cubicBezTo>
                  <a:pt x="745489" y="234570"/>
                  <a:pt x="780811" y="262351"/>
                  <a:pt x="741123" y="281004"/>
                </a:cubicBezTo>
                <a:cubicBezTo>
                  <a:pt x="701435" y="299657"/>
                  <a:pt x="522048" y="333391"/>
                  <a:pt x="483948" y="335772"/>
                </a:cubicBezTo>
                <a:cubicBezTo>
                  <a:pt x="445848" y="338153"/>
                  <a:pt x="529192" y="303228"/>
                  <a:pt x="512523" y="295291"/>
                </a:cubicBezTo>
                <a:cubicBezTo>
                  <a:pt x="495854" y="287354"/>
                  <a:pt x="393858" y="299656"/>
                  <a:pt x="383936" y="288147"/>
                </a:cubicBezTo>
                <a:cubicBezTo>
                  <a:pt x="374014" y="276638"/>
                  <a:pt x="448229" y="240523"/>
                  <a:pt x="452992" y="226235"/>
                </a:cubicBezTo>
                <a:cubicBezTo>
                  <a:pt x="457755" y="211947"/>
                  <a:pt x="444261" y="194881"/>
                  <a:pt x="412511" y="202422"/>
                </a:cubicBezTo>
                <a:cubicBezTo>
                  <a:pt x="380761" y="209963"/>
                  <a:pt x="297020" y="252032"/>
                  <a:pt x="262492" y="271479"/>
                </a:cubicBezTo>
                <a:cubicBezTo>
                  <a:pt x="227964" y="290926"/>
                  <a:pt x="228758" y="299260"/>
                  <a:pt x="205342" y="319104"/>
                </a:cubicBezTo>
                <a:cubicBezTo>
                  <a:pt x="181926" y="338948"/>
                  <a:pt x="142239" y="400463"/>
                  <a:pt x="121998" y="390541"/>
                </a:cubicBezTo>
                <a:cubicBezTo>
                  <a:pt x="101757" y="380619"/>
                  <a:pt x="73579" y="286163"/>
                  <a:pt x="83898" y="259572"/>
                </a:cubicBezTo>
                <a:cubicBezTo>
                  <a:pt x="94217" y="232981"/>
                  <a:pt x="158114" y="237744"/>
                  <a:pt x="183911" y="230997"/>
                </a:cubicBezTo>
                <a:cubicBezTo>
                  <a:pt x="209708" y="224250"/>
                  <a:pt x="242251" y="227425"/>
                  <a:pt x="238679" y="219091"/>
                </a:cubicBezTo>
                <a:cubicBezTo>
                  <a:pt x="235107" y="210757"/>
                  <a:pt x="189863" y="193294"/>
                  <a:pt x="162479" y="180991"/>
                </a:cubicBezTo>
                <a:cubicBezTo>
                  <a:pt x="135095" y="168688"/>
                  <a:pt x="101360" y="167894"/>
                  <a:pt x="74373" y="145272"/>
                </a:cubicBezTo>
                <a:cubicBezTo>
                  <a:pt x="47385" y="122650"/>
                  <a:pt x="5713" y="62325"/>
                  <a:pt x="554" y="45260"/>
                </a:cubicBezTo>
                <a:cubicBezTo>
                  <a:pt x="-4605" y="28195"/>
                  <a:pt x="27542" y="31370"/>
                  <a:pt x="43417" y="42879"/>
                </a:cubicBezTo>
                <a:cubicBezTo>
                  <a:pt x="59292" y="54388"/>
                  <a:pt x="79532" y="107569"/>
                  <a:pt x="95804" y="114316"/>
                </a:cubicBezTo>
                <a:cubicBezTo>
                  <a:pt x="112076" y="121063"/>
                  <a:pt x="125570" y="84551"/>
                  <a:pt x="141048" y="83360"/>
                </a:cubicBezTo>
                <a:cubicBezTo>
                  <a:pt x="156526" y="82169"/>
                  <a:pt x="176767" y="94472"/>
                  <a:pt x="188673" y="107172"/>
                </a:cubicBezTo>
                <a:cubicBezTo>
                  <a:pt x="200579" y="119872"/>
                  <a:pt x="192245" y="153210"/>
                  <a:pt x="212486" y="159560"/>
                </a:cubicBezTo>
                <a:cubicBezTo>
                  <a:pt x="232727" y="165910"/>
                  <a:pt x="272414" y="161147"/>
                  <a:pt x="310117" y="145272"/>
                </a:cubicBezTo>
                <a:cubicBezTo>
                  <a:pt x="347820" y="129397"/>
                  <a:pt x="406160" y="87725"/>
                  <a:pt x="438704" y="64310"/>
                </a:cubicBezTo>
                <a:cubicBezTo>
                  <a:pt x="471248" y="40895"/>
                  <a:pt x="477994" y="13907"/>
                  <a:pt x="505379" y="4779"/>
                </a:cubicBezTo>
                <a:cubicBezTo>
                  <a:pt x="532764" y="-4349"/>
                  <a:pt x="575626" y="17"/>
                  <a:pt x="598248" y="14304"/>
                </a:cubicBezTo>
                <a:close/>
              </a:path>
            </a:pathLst>
          </a:custGeom>
          <a:solidFill>
            <a:schemeClr val="accent6">
              <a:lumMod val="75000"/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68" name="Forme libre : forme 67">
            <a:extLst>
              <a:ext uri="{FF2B5EF4-FFF2-40B4-BE49-F238E27FC236}">
                <a16:creationId xmlns:a16="http://schemas.microsoft.com/office/drawing/2014/main" id="{7FAF1BF5-6E05-4940-84E8-D9AADD0ADE45}"/>
              </a:ext>
            </a:extLst>
          </p:cNvPr>
          <p:cNvSpPr/>
          <p:nvPr/>
        </p:nvSpPr>
        <p:spPr>
          <a:xfrm>
            <a:off x="6000750" y="5937250"/>
            <a:ext cx="1225550" cy="736600"/>
          </a:xfrm>
          <a:custGeom>
            <a:avLst/>
            <a:gdLst>
              <a:gd name="connsiteX0" fmla="*/ 1225550 w 1225550"/>
              <a:gd name="connsiteY0" fmla="*/ 0 h 736600"/>
              <a:gd name="connsiteX1" fmla="*/ 1168400 w 1225550"/>
              <a:gd name="connsiteY1" fmla="*/ 139700 h 736600"/>
              <a:gd name="connsiteX2" fmla="*/ 895350 w 1225550"/>
              <a:gd name="connsiteY2" fmla="*/ 304800 h 736600"/>
              <a:gd name="connsiteX3" fmla="*/ 698500 w 1225550"/>
              <a:gd name="connsiteY3" fmla="*/ 431800 h 736600"/>
              <a:gd name="connsiteX4" fmla="*/ 558800 w 1225550"/>
              <a:gd name="connsiteY4" fmla="*/ 514350 h 736600"/>
              <a:gd name="connsiteX5" fmla="*/ 203200 w 1225550"/>
              <a:gd name="connsiteY5" fmla="*/ 603250 h 736600"/>
              <a:gd name="connsiteX6" fmla="*/ 0 w 1225550"/>
              <a:gd name="connsiteY6" fmla="*/ 736600 h 736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25550" h="736600">
                <a:moveTo>
                  <a:pt x="1225550" y="0"/>
                </a:moveTo>
                <a:cubicBezTo>
                  <a:pt x="1224491" y="44450"/>
                  <a:pt x="1223433" y="88900"/>
                  <a:pt x="1168400" y="139700"/>
                </a:cubicBezTo>
                <a:cubicBezTo>
                  <a:pt x="1113367" y="190500"/>
                  <a:pt x="973667" y="256117"/>
                  <a:pt x="895350" y="304800"/>
                </a:cubicBezTo>
                <a:cubicBezTo>
                  <a:pt x="817033" y="353483"/>
                  <a:pt x="754592" y="396875"/>
                  <a:pt x="698500" y="431800"/>
                </a:cubicBezTo>
                <a:cubicBezTo>
                  <a:pt x="642408" y="466725"/>
                  <a:pt x="641350" y="485775"/>
                  <a:pt x="558800" y="514350"/>
                </a:cubicBezTo>
                <a:cubicBezTo>
                  <a:pt x="476250" y="542925"/>
                  <a:pt x="296333" y="566208"/>
                  <a:pt x="203200" y="603250"/>
                </a:cubicBezTo>
                <a:cubicBezTo>
                  <a:pt x="110067" y="640292"/>
                  <a:pt x="55033" y="688446"/>
                  <a:pt x="0" y="73660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01" name="Forme libre : forme 100">
            <a:extLst>
              <a:ext uri="{FF2B5EF4-FFF2-40B4-BE49-F238E27FC236}">
                <a16:creationId xmlns:a16="http://schemas.microsoft.com/office/drawing/2014/main" id="{34B8AFA0-6F98-48E0-93A6-64C1B0491879}"/>
              </a:ext>
            </a:extLst>
          </p:cNvPr>
          <p:cNvSpPr/>
          <p:nvPr/>
        </p:nvSpPr>
        <p:spPr>
          <a:xfrm>
            <a:off x="4674683" y="3069491"/>
            <a:ext cx="685800" cy="736600"/>
          </a:xfrm>
          <a:custGeom>
            <a:avLst/>
            <a:gdLst>
              <a:gd name="connsiteX0" fmla="*/ 685800 w 685800"/>
              <a:gd name="connsiteY0" fmla="*/ 0 h 736600"/>
              <a:gd name="connsiteX1" fmla="*/ 568325 w 685800"/>
              <a:gd name="connsiteY1" fmla="*/ 82550 h 736600"/>
              <a:gd name="connsiteX2" fmla="*/ 454025 w 685800"/>
              <a:gd name="connsiteY2" fmla="*/ 206375 h 736600"/>
              <a:gd name="connsiteX3" fmla="*/ 314325 w 685800"/>
              <a:gd name="connsiteY3" fmla="*/ 342900 h 736600"/>
              <a:gd name="connsiteX4" fmla="*/ 0 w 685800"/>
              <a:gd name="connsiteY4" fmla="*/ 736600 h 736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85800" h="736600">
                <a:moveTo>
                  <a:pt x="685800" y="0"/>
                </a:moveTo>
                <a:cubicBezTo>
                  <a:pt x="646377" y="24077"/>
                  <a:pt x="606954" y="48154"/>
                  <a:pt x="568325" y="82550"/>
                </a:cubicBezTo>
                <a:cubicBezTo>
                  <a:pt x="529696" y="116946"/>
                  <a:pt x="496358" y="162983"/>
                  <a:pt x="454025" y="206375"/>
                </a:cubicBezTo>
                <a:cubicBezTo>
                  <a:pt x="411692" y="249767"/>
                  <a:pt x="389996" y="254529"/>
                  <a:pt x="314325" y="342900"/>
                </a:cubicBezTo>
                <a:cubicBezTo>
                  <a:pt x="238654" y="431271"/>
                  <a:pt x="119327" y="583935"/>
                  <a:pt x="0" y="73660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3" name="Forme libre : forme 22">
            <a:extLst>
              <a:ext uri="{FF2B5EF4-FFF2-40B4-BE49-F238E27FC236}">
                <a16:creationId xmlns:a16="http://schemas.microsoft.com/office/drawing/2014/main" id="{BE29AF4F-A639-4285-A35D-CAB5EA08D5F0}"/>
              </a:ext>
            </a:extLst>
          </p:cNvPr>
          <p:cNvSpPr/>
          <p:nvPr/>
        </p:nvSpPr>
        <p:spPr>
          <a:xfrm>
            <a:off x="5880100" y="508000"/>
            <a:ext cx="425269" cy="4140200"/>
          </a:xfrm>
          <a:custGeom>
            <a:avLst/>
            <a:gdLst>
              <a:gd name="connsiteX0" fmla="*/ 0 w 425269"/>
              <a:gd name="connsiteY0" fmla="*/ 0 h 4140200"/>
              <a:gd name="connsiteX1" fmla="*/ 76200 w 425269"/>
              <a:gd name="connsiteY1" fmla="*/ 222250 h 4140200"/>
              <a:gd name="connsiteX2" fmla="*/ 254000 w 425269"/>
              <a:gd name="connsiteY2" fmla="*/ 412750 h 4140200"/>
              <a:gd name="connsiteX3" fmla="*/ 412750 w 425269"/>
              <a:gd name="connsiteY3" fmla="*/ 869950 h 4140200"/>
              <a:gd name="connsiteX4" fmla="*/ 406400 w 425269"/>
              <a:gd name="connsiteY4" fmla="*/ 1104900 h 4140200"/>
              <a:gd name="connsiteX5" fmla="*/ 336550 w 425269"/>
              <a:gd name="connsiteY5" fmla="*/ 1822450 h 4140200"/>
              <a:gd name="connsiteX6" fmla="*/ 177800 w 425269"/>
              <a:gd name="connsiteY6" fmla="*/ 2457450 h 4140200"/>
              <a:gd name="connsiteX7" fmla="*/ 146050 w 425269"/>
              <a:gd name="connsiteY7" fmla="*/ 2870200 h 4140200"/>
              <a:gd name="connsiteX8" fmla="*/ 95250 w 425269"/>
              <a:gd name="connsiteY8" fmla="*/ 3441700 h 4140200"/>
              <a:gd name="connsiteX9" fmla="*/ 44450 w 425269"/>
              <a:gd name="connsiteY9" fmla="*/ 3752850 h 4140200"/>
              <a:gd name="connsiteX10" fmla="*/ 107950 w 425269"/>
              <a:gd name="connsiteY10" fmla="*/ 4006850 h 4140200"/>
              <a:gd name="connsiteX11" fmla="*/ 279400 w 425269"/>
              <a:gd name="connsiteY11" fmla="*/ 4140200 h 4140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425269" h="4140200">
                <a:moveTo>
                  <a:pt x="0" y="0"/>
                </a:moveTo>
                <a:cubicBezTo>
                  <a:pt x="16933" y="76729"/>
                  <a:pt x="33867" y="153458"/>
                  <a:pt x="76200" y="222250"/>
                </a:cubicBezTo>
                <a:cubicBezTo>
                  <a:pt x="118533" y="291042"/>
                  <a:pt x="197908" y="304800"/>
                  <a:pt x="254000" y="412750"/>
                </a:cubicBezTo>
                <a:cubicBezTo>
                  <a:pt x="310092" y="520700"/>
                  <a:pt x="387350" y="754592"/>
                  <a:pt x="412750" y="869950"/>
                </a:cubicBezTo>
                <a:cubicBezTo>
                  <a:pt x="438150" y="985308"/>
                  <a:pt x="419100" y="946150"/>
                  <a:pt x="406400" y="1104900"/>
                </a:cubicBezTo>
                <a:cubicBezTo>
                  <a:pt x="393700" y="1263650"/>
                  <a:pt x="374650" y="1597025"/>
                  <a:pt x="336550" y="1822450"/>
                </a:cubicBezTo>
                <a:cubicBezTo>
                  <a:pt x="298450" y="2047875"/>
                  <a:pt x="209550" y="2282825"/>
                  <a:pt x="177800" y="2457450"/>
                </a:cubicBezTo>
                <a:cubicBezTo>
                  <a:pt x="146050" y="2632075"/>
                  <a:pt x="159808" y="2706158"/>
                  <a:pt x="146050" y="2870200"/>
                </a:cubicBezTo>
                <a:cubicBezTo>
                  <a:pt x="132292" y="3034242"/>
                  <a:pt x="112183" y="3294592"/>
                  <a:pt x="95250" y="3441700"/>
                </a:cubicBezTo>
                <a:cubicBezTo>
                  <a:pt x="78317" y="3588808"/>
                  <a:pt x="42333" y="3658658"/>
                  <a:pt x="44450" y="3752850"/>
                </a:cubicBezTo>
                <a:cubicBezTo>
                  <a:pt x="46567" y="3847042"/>
                  <a:pt x="68792" y="3942292"/>
                  <a:pt x="107950" y="4006850"/>
                </a:cubicBezTo>
                <a:cubicBezTo>
                  <a:pt x="147108" y="4071408"/>
                  <a:pt x="213254" y="4105804"/>
                  <a:pt x="279400" y="414020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7" name="Forme libre : forme 26">
            <a:extLst>
              <a:ext uri="{FF2B5EF4-FFF2-40B4-BE49-F238E27FC236}">
                <a16:creationId xmlns:a16="http://schemas.microsoft.com/office/drawing/2014/main" id="{70578F58-BED1-43CB-8B6A-FE860FD8A450}"/>
              </a:ext>
            </a:extLst>
          </p:cNvPr>
          <p:cNvSpPr/>
          <p:nvPr/>
        </p:nvSpPr>
        <p:spPr>
          <a:xfrm>
            <a:off x="3594100" y="1279024"/>
            <a:ext cx="2565400" cy="1323241"/>
          </a:xfrm>
          <a:custGeom>
            <a:avLst/>
            <a:gdLst>
              <a:gd name="connsiteX0" fmla="*/ 0 w 2565400"/>
              <a:gd name="connsiteY0" fmla="*/ 346576 h 1323241"/>
              <a:gd name="connsiteX1" fmla="*/ 476250 w 2565400"/>
              <a:gd name="connsiteY1" fmla="*/ 54476 h 1323241"/>
              <a:gd name="connsiteX2" fmla="*/ 933450 w 2565400"/>
              <a:gd name="connsiteY2" fmla="*/ 3676 h 1323241"/>
              <a:gd name="connsiteX3" fmla="*/ 838200 w 2565400"/>
              <a:gd name="connsiteY3" fmla="*/ 105276 h 1323241"/>
              <a:gd name="connsiteX4" fmla="*/ 901700 w 2565400"/>
              <a:gd name="connsiteY4" fmla="*/ 238626 h 1323241"/>
              <a:gd name="connsiteX5" fmla="*/ 1079500 w 2565400"/>
              <a:gd name="connsiteY5" fmla="*/ 454526 h 1323241"/>
              <a:gd name="connsiteX6" fmla="*/ 1193800 w 2565400"/>
              <a:gd name="connsiteY6" fmla="*/ 606926 h 1323241"/>
              <a:gd name="connsiteX7" fmla="*/ 1282700 w 2565400"/>
              <a:gd name="connsiteY7" fmla="*/ 670426 h 1323241"/>
              <a:gd name="connsiteX8" fmla="*/ 1397000 w 2565400"/>
              <a:gd name="connsiteY8" fmla="*/ 886326 h 1323241"/>
              <a:gd name="connsiteX9" fmla="*/ 1638300 w 2565400"/>
              <a:gd name="connsiteY9" fmla="*/ 759326 h 1323241"/>
              <a:gd name="connsiteX10" fmla="*/ 1974850 w 2565400"/>
              <a:gd name="connsiteY10" fmla="*/ 695826 h 1323241"/>
              <a:gd name="connsiteX11" fmla="*/ 1974850 w 2565400"/>
              <a:gd name="connsiteY11" fmla="*/ 829176 h 1323241"/>
              <a:gd name="connsiteX12" fmla="*/ 2000250 w 2565400"/>
              <a:gd name="connsiteY12" fmla="*/ 892676 h 1323241"/>
              <a:gd name="connsiteX13" fmla="*/ 2190750 w 2565400"/>
              <a:gd name="connsiteY13" fmla="*/ 1019676 h 1323241"/>
              <a:gd name="connsiteX14" fmla="*/ 2311400 w 2565400"/>
              <a:gd name="connsiteY14" fmla="*/ 1203826 h 1323241"/>
              <a:gd name="connsiteX15" fmla="*/ 2482850 w 2565400"/>
              <a:gd name="connsiteY15" fmla="*/ 1318126 h 1323241"/>
              <a:gd name="connsiteX16" fmla="*/ 2565400 w 2565400"/>
              <a:gd name="connsiteY16" fmla="*/ 1292726 h 13232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2565400" h="1323241">
                <a:moveTo>
                  <a:pt x="0" y="346576"/>
                </a:moveTo>
                <a:cubicBezTo>
                  <a:pt x="160337" y="229101"/>
                  <a:pt x="320675" y="111626"/>
                  <a:pt x="476250" y="54476"/>
                </a:cubicBezTo>
                <a:cubicBezTo>
                  <a:pt x="631825" y="-2674"/>
                  <a:pt x="873125" y="-4791"/>
                  <a:pt x="933450" y="3676"/>
                </a:cubicBezTo>
                <a:cubicBezTo>
                  <a:pt x="993775" y="12143"/>
                  <a:pt x="843492" y="66118"/>
                  <a:pt x="838200" y="105276"/>
                </a:cubicBezTo>
                <a:cubicBezTo>
                  <a:pt x="832908" y="144434"/>
                  <a:pt x="861483" y="180418"/>
                  <a:pt x="901700" y="238626"/>
                </a:cubicBezTo>
                <a:cubicBezTo>
                  <a:pt x="941917" y="296834"/>
                  <a:pt x="1030817" y="393143"/>
                  <a:pt x="1079500" y="454526"/>
                </a:cubicBezTo>
                <a:cubicBezTo>
                  <a:pt x="1128183" y="515909"/>
                  <a:pt x="1159933" y="570943"/>
                  <a:pt x="1193800" y="606926"/>
                </a:cubicBezTo>
                <a:cubicBezTo>
                  <a:pt x="1227667" y="642909"/>
                  <a:pt x="1248833" y="623860"/>
                  <a:pt x="1282700" y="670426"/>
                </a:cubicBezTo>
                <a:cubicBezTo>
                  <a:pt x="1316567" y="716992"/>
                  <a:pt x="1337733" y="871509"/>
                  <a:pt x="1397000" y="886326"/>
                </a:cubicBezTo>
                <a:cubicBezTo>
                  <a:pt x="1456267" y="901143"/>
                  <a:pt x="1541992" y="791076"/>
                  <a:pt x="1638300" y="759326"/>
                </a:cubicBezTo>
                <a:cubicBezTo>
                  <a:pt x="1734608" y="727576"/>
                  <a:pt x="1918758" y="684184"/>
                  <a:pt x="1974850" y="695826"/>
                </a:cubicBezTo>
                <a:cubicBezTo>
                  <a:pt x="2030942" y="707468"/>
                  <a:pt x="1970617" y="796368"/>
                  <a:pt x="1974850" y="829176"/>
                </a:cubicBezTo>
                <a:cubicBezTo>
                  <a:pt x="1979083" y="861984"/>
                  <a:pt x="1964267" y="860926"/>
                  <a:pt x="2000250" y="892676"/>
                </a:cubicBezTo>
                <a:cubicBezTo>
                  <a:pt x="2036233" y="924426"/>
                  <a:pt x="2138892" y="967818"/>
                  <a:pt x="2190750" y="1019676"/>
                </a:cubicBezTo>
                <a:cubicBezTo>
                  <a:pt x="2242608" y="1071534"/>
                  <a:pt x="2262717" y="1154084"/>
                  <a:pt x="2311400" y="1203826"/>
                </a:cubicBezTo>
                <a:cubicBezTo>
                  <a:pt x="2360083" y="1253568"/>
                  <a:pt x="2440517" y="1303309"/>
                  <a:pt x="2482850" y="1318126"/>
                </a:cubicBezTo>
                <a:cubicBezTo>
                  <a:pt x="2525183" y="1332943"/>
                  <a:pt x="2545291" y="1312834"/>
                  <a:pt x="2565400" y="1292726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9" name="Forme libre : forme 28">
            <a:extLst>
              <a:ext uri="{FF2B5EF4-FFF2-40B4-BE49-F238E27FC236}">
                <a16:creationId xmlns:a16="http://schemas.microsoft.com/office/drawing/2014/main" id="{F48755D4-E52D-451E-A862-7FE36C952EA0}"/>
              </a:ext>
            </a:extLst>
          </p:cNvPr>
          <p:cNvSpPr/>
          <p:nvPr/>
        </p:nvSpPr>
        <p:spPr>
          <a:xfrm>
            <a:off x="4527550" y="1098550"/>
            <a:ext cx="101600" cy="171450"/>
          </a:xfrm>
          <a:custGeom>
            <a:avLst/>
            <a:gdLst>
              <a:gd name="connsiteX0" fmla="*/ 101600 w 101600"/>
              <a:gd name="connsiteY0" fmla="*/ 0 h 171450"/>
              <a:gd name="connsiteX1" fmla="*/ 50800 w 101600"/>
              <a:gd name="connsiteY1" fmla="*/ 127000 h 171450"/>
              <a:gd name="connsiteX2" fmla="*/ 0 w 101600"/>
              <a:gd name="connsiteY2" fmla="*/ 171450 h 171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1600" h="171450">
                <a:moveTo>
                  <a:pt x="101600" y="0"/>
                </a:moveTo>
                <a:cubicBezTo>
                  <a:pt x="84666" y="49212"/>
                  <a:pt x="67733" y="98425"/>
                  <a:pt x="50800" y="127000"/>
                </a:cubicBezTo>
                <a:cubicBezTo>
                  <a:pt x="33867" y="155575"/>
                  <a:pt x="16933" y="163512"/>
                  <a:pt x="0" y="17145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0" name="Forme libre : forme 29">
            <a:extLst>
              <a:ext uri="{FF2B5EF4-FFF2-40B4-BE49-F238E27FC236}">
                <a16:creationId xmlns:a16="http://schemas.microsoft.com/office/drawing/2014/main" id="{DDA203F8-C9E1-4AFD-B1A6-58AF2240B747}"/>
              </a:ext>
            </a:extLst>
          </p:cNvPr>
          <p:cNvSpPr/>
          <p:nvPr/>
        </p:nvSpPr>
        <p:spPr>
          <a:xfrm>
            <a:off x="3016250" y="2482850"/>
            <a:ext cx="1377950" cy="711200"/>
          </a:xfrm>
          <a:custGeom>
            <a:avLst/>
            <a:gdLst>
              <a:gd name="connsiteX0" fmla="*/ 1377950 w 1377950"/>
              <a:gd name="connsiteY0" fmla="*/ 0 h 711200"/>
              <a:gd name="connsiteX1" fmla="*/ 1295400 w 1377950"/>
              <a:gd name="connsiteY1" fmla="*/ 101600 h 711200"/>
              <a:gd name="connsiteX2" fmla="*/ 996950 w 1377950"/>
              <a:gd name="connsiteY2" fmla="*/ 209550 h 711200"/>
              <a:gd name="connsiteX3" fmla="*/ 730250 w 1377950"/>
              <a:gd name="connsiteY3" fmla="*/ 508000 h 711200"/>
              <a:gd name="connsiteX4" fmla="*/ 469900 w 1377950"/>
              <a:gd name="connsiteY4" fmla="*/ 577850 h 711200"/>
              <a:gd name="connsiteX5" fmla="*/ 247650 w 1377950"/>
              <a:gd name="connsiteY5" fmla="*/ 679450 h 711200"/>
              <a:gd name="connsiteX6" fmla="*/ 0 w 1377950"/>
              <a:gd name="connsiteY6" fmla="*/ 711200 h 711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377950" h="711200">
                <a:moveTo>
                  <a:pt x="1377950" y="0"/>
                </a:moveTo>
                <a:cubicBezTo>
                  <a:pt x="1368425" y="33337"/>
                  <a:pt x="1358900" y="66675"/>
                  <a:pt x="1295400" y="101600"/>
                </a:cubicBezTo>
                <a:cubicBezTo>
                  <a:pt x="1231900" y="136525"/>
                  <a:pt x="1091142" y="141817"/>
                  <a:pt x="996950" y="209550"/>
                </a:cubicBezTo>
                <a:cubicBezTo>
                  <a:pt x="902758" y="277283"/>
                  <a:pt x="818092" y="446617"/>
                  <a:pt x="730250" y="508000"/>
                </a:cubicBezTo>
                <a:cubicBezTo>
                  <a:pt x="642408" y="569383"/>
                  <a:pt x="550333" y="549275"/>
                  <a:pt x="469900" y="577850"/>
                </a:cubicBezTo>
                <a:cubicBezTo>
                  <a:pt x="389467" y="606425"/>
                  <a:pt x="325967" y="657225"/>
                  <a:pt x="247650" y="679450"/>
                </a:cubicBezTo>
                <a:cubicBezTo>
                  <a:pt x="169333" y="701675"/>
                  <a:pt x="84666" y="706437"/>
                  <a:pt x="0" y="71120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3" name="Forme libre : forme 32">
            <a:extLst>
              <a:ext uri="{FF2B5EF4-FFF2-40B4-BE49-F238E27FC236}">
                <a16:creationId xmlns:a16="http://schemas.microsoft.com/office/drawing/2014/main" id="{FF0BF8AA-3094-4C50-B547-95E6ECEA66B7}"/>
              </a:ext>
            </a:extLst>
          </p:cNvPr>
          <p:cNvSpPr/>
          <p:nvPr/>
        </p:nvSpPr>
        <p:spPr>
          <a:xfrm>
            <a:off x="5092700" y="5222875"/>
            <a:ext cx="949325" cy="958850"/>
          </a:xfrm>
          <a:custGeom>
            <a:avLst/>
            <a:gdLst>
              <a:gd name="connsiteX0" fmla="*/ 733425 w 733425"/>
              <a:gd name="connsiteY0" fmla="*/ 0 h 841375"/>
              <a:gd name="connsiteX1" fmla="*/ 695325 w 733425"/>
              <a:gd name="connsiteY1" fmla="*/ 111125 h 841375"/>
              <a:gd name="connsiteX2" fmla="*/ 619125 w 733425"/>
              <a:gd name="connsiteY2" fmla="*/ 231775 h 841375"/>
              <a:gd name="connsiteX3" fmla="*/ 377825 w 733425"/>
              <a:gd name="connsiteY3" fmla="*/ 323850 h 841375"/>
              <a:gd name="connsiteX4" fmla="*/ 190500 w 733425"/>
              <a:gd name="connsiteY4" fmla="*/ 571500 h 841375"/>
              <a:gd name="connsiteX5" fmla="*/ 222250 w 733425"/>
              <a:gd name="connsiteY5" fmla="*/ 603250 h 841375"/>
              <a:gd name="connsiteX6" fmla="*/ 196850 w 733425"/>
              <a:gd name="connsiteY6" fmla="*/ 654050 h 841375"/>
              <a:gd name="connsiteX7" fmla="*/ 212725 w 733425"/>
              <a:gd name="connsiteY7" fmla="*/ 708025 h 841375"/>
              <a:gd name="connsiteX8" fmla="*/ 123825 w 733425"/>
              <a:gd name="connsiteY8" fmla="*/ 771525 h 841375"/>
              <a:gd name="connsiteX9" fmla="*/ 0 w 733425"/>
              <a:gd name="connsiteY9" fmla="*/ 841375 h 841375"/>
              <a:gd name="connsiteX0" fmla="*/ 939800 w 939800"/>
              <a:gd name="connsiteY0" fmla="*/ 0 h 949325"/>
              <a:gd name="connsiteX1" fmla="*/ 901700 w 939800"/>
              <a:gd name="connsiteY1" fmla="*/ 111125 h 949325"/>
              <a:gd name="connsiteX2" fmla="*/ 825500 w 939800"/>
              <a:gd name="connsiteY2" fmla="*/ 231775 h 949325"/>
              <a:gd name="connsiteX3" fmla="*/ 584200 w 939800"/>
              <a:gd name="connsiteY3" fmla="*/ 323850 h 949325"/>
              <a:gd name="connsiteX4" fmla="*/ 396875 w 939800"/>
              <a:gd name="connsiteY4" fmla="*/ 571500 h 949325"/>
              <a:gd name="connsiteX5" fmla="*/ 428625 w 939800"/>
              <a:gd name="connsiteY5" fmla="*/ 603250 h 949325"/>
              <a:gd name="connsiteX6" fmla="*/ 403225 w 939800"/>
              <a:gd name="connsiteY6" fmla="*/ 654050 h 949325"/>
              <a:gd name="connsiteX7" fmla="*/ 419100 w 939800"/>
              <a:gd name="connsiteY7" fmla="*/ 708025 h 949325"/>
              <a:gd name="connsiteX8" fmla="*/ 330200 w 939800"/>
              <a:gd name="connsiteY8" fmla="*/ 771525 h 949325"/>
              <a:gd name="connsiteX9" fmla="*/ 0 w 939800"/>
              <a:gd name="connsiteY9" fmla="*/ 949325 h 949325"/>
              <a:gd name="connsiteX0" fmla="*/ 949325 w 949325"/>
              <a:gd name="connsiteY0" fmla="*/ 0 h 958850"/>
              <a:gd name="connsiteX1" fmla="*/ 901700 w 949325"/>
              <a:gd name="connsiteY1" fmla="*/ 120650 h 958850"/>
              <a:gd name="connsiteX2" fmla="*/ 825500 w 949325"/>
              <a:gd name="connsiteY2" fmla="*/ 241300 h 958850"/>
              <a:gd name="connsiteX3" fmla="*/ 584200 w 949325"/>
              <a:gd name="connsiteY3" fmla="*/ 333375 h 958850"/>
              <a:gd name="connsiteX4" fmla="*/ 396875 w 949325"/>
              <a:gd name="connsiteY4" fmla="*/ 581025 h 958850"/>
              <a:gd name="connsiteX5" fmla="*/ 428625 w 949325"/>
              <a:gd name="connsiteY5" fmla="*/ 612775 h 958850"/>
              <a:gd name="connsiteX6" fmla="*/ 403225 w 949325"/>
              <a:gd name="connsiteY6" fmla="*/ 663575 h 958850"/>
              <a:gd name="connsiteX7" fmla="*/ 419100 w 949325"/>
              <a:gd name="connsiteY7" fmla="*/ 717550 h 958850"/>
              <a:gd name="connsiteX8" fmla="*/ 330200 w 949325"/>
              <a:gd name="connsiteY8" fmla="*/ 781050 h 958850"/>
              <a:gd name="connsiteX9" fmla="*/ 0 w 949325"/>
              <a:gd name="connsiteY9" fmla="*/ 958850 h 958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949325" h="958850">
                <a:moveTo>
                  <a:pt x="949325" y="0"/>
                </a:moveTo>
                <a:cubicBezTo>
                  <a:pt x="939800" y="36248"/>
                  <a:pt x="922337" y="80434"/>
                  <a:pt x="901700" y="120650"/>
                </a:cubicBezTo>
                <a:cubicBezTo>
                  <a:pt x="881063" y="160866"/>
                  <a:pt x="878417" y="205846"/>
                  <a:pt x="825500" y="241300"/>
                </a:cubicBezTo>
                <a:cubicBezTo>
                  <a:pt x="772583" y="276754"/>
                  <a:pt x="655637" y="276754"/>
                  <a:pt x="584200" y="333375"/>
                </a:cubicBezTo>
                <a:cubicBezTo>
                  <a:pt x="512762" y="389996"/>
                  <a:pt x="422804" y="534458"/>
                  <a:pt x="396875" y="581025"/>
                </a:cubicBezTo>
                <a:cubicBezTo>
                  <a:pt x="370946" y="627592"/>
                  <a:pt x="427567" y="599017"/>
                  <a:pt x="428625" y="612775"/>
                </a:cubicBezTo>
                <a:cubicBezTo>
                  <a:pt x="429683" y="626533"/>
                  <a:pt x="404812" y="646113"/>
                  <a:pt x="403225" y="663575"/>
                </a:cubicBezTo>
                <a:cubicBezTo>
                  <a:pt x="401638" y="681037"/>
                  <a:pt x="431271" y="697971"/>
                  <a:pt x="419100" y="717550"/>
                </a:cubicBezTo>
                <a:cubicBezTo>
                  <a:pt x="406929" y="737129"/>
                  <a:pt x="365654" y="758825"/>
                  <a:pt x="330200" y="781050"/>
                </a:cubicBezTo>
                <a:cubicBezTo>
                  <a:pt x="294746" y="803275"/>
                  <a:pt x="44185" y="935037"/>
                  <a:pt x="0" y="95885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4" name="Forme libre : forme 3">
            <a:extLst>
              <a:ext uri="{FF2B5EF4-FFF2-40B4-BE49-F238E27FC236}">
                <a16:creationId xmlns:a16="http://schemas.microsoft.com/office/drawing/2014/main" id="{9785E986-7D90-49DA-8C7B-6E217AE16429}"/>
              </a:ext>
            </a:extLst>
          </p:cNvPr>
          <p:cNvSpPr/>
          <p:nvPr/>
        </p:nvSpPr>
        <p:spPr>
          <a:xfrm>
            <a:off x="9458297" y="1866900"/>
            <a:ext cx="218196" cy="3594735"/>
          </a:xfrm>
          <a:custGeom>
            <a:avLst/>
            <a:gdLst>
              <a:gd name="connsiteX0" fmla="*/ 57178 w 214952"/>
              <a:gd name="connsiteY0" fmla="*/ 0 h 3152775"/>
              <a:gd name="connsiteX1" fmla="*/ 19078 w 214952"/>
              <a:gd name="connsiteY1" fmla="*/ 762000 h 3152775"/>
              <a:gd name="connsiteX2" fmla="*/ 19078 w 214952"/>
              <a:gd name="connsiteY2" fmla="*/ 1000125 h 3152775"/>
              <a:gd name="connsiteX3" fmla="*/ 76228 w 214952"/>
              <a:gd name="connsiteY3" fmla="*/ 1285875 h 3152775"/>
              <a:gd name="connsiteX4" fmla="*/ 76228 w 214952"/>
              <a:gd name="connsiteY4" fmla="*/ 1647825 h 3152775"/>
              <a:gd name="connsiteX5" fmla="*/ 28 w 214952"/>
              <a:gd name="connsiteY5" fmla="*/ 2057400 h 3152775"/>
              <a:gd name="connsiteX6" fmla="*/ 85753 w 214952"/>
              <a:gd name="connsiteY6" fmla="*/ 2314575 h 3152775"/>
              <a:gd name="connsiteX7" fmla="*/ 209578 w 214952"/>
              <a:gd name="connsiteY7" fmla="*/ 2505075 h 3152775"/>
              <a:gd name="connsiteX8" fmla="*/ 181003 w 214952"/>
              <a:gd name="connsiteY8" fmla="*/ 3152775 h 3152775"/>
              <a:gd name="connsiteX0" fmla="*/ 57178 w 218196"/>
              <a:gd name="connsiteY0" fmla="*/ 0 h 3541395"/>
              <a:gd name="connsiteX1" fmla="*/ 19078 w 218196"/>
              <a:gd name="connsiteY1" fmla="*/ 762000 h 3541395"/>
              <a:gd name="connsiteX2" fmla="*/ 19078 w 218196"/>
              <a:gd name="connsiteY2" fmla="*/ 1000125 h 3541395"/>
              <a:gd name="connsiteX3" fmla="*/ 76228 w 218196"/>
              <a:gd name="connsiteY3" fmla="*/ 1285875 h 3541395"/>
              <a:gd name="connsiteX4" fmla="*/ 76228 w 218196"/>
              <a:gd name="connsiteY4" fmla="*/ 1647825 h 3541395"/>
              <a:gd name="connsiteX5" fmla="*/ 28 w 218196"/>
              <a:gd name="connsiteY5" fmla="*/ 2057400 h 3541395"/>
              <a:gd name="connsiteX6" fmla="*/ 85753 w 218196"/>
              <a:gd name="connsiteY6" fmla="*/ 2314575 h 3541395"/>
              <a:gd name="connsiteX7" fmla="*/ 209578 w 218196"/>
              <a:gd name="connsiteY7" fmla="*/ 2505075 h 3541395"/>
              <a:gd name="connsiteX8" fmla="*/ 196243 w 218196"/>
              <a:gd name="connsiteY8" fmla="*/ 3541395 h 3541395"/>
              <a:gd name="connsiteX0" fmla="*/ 57178 w 218196"/>
              <a:gd name="connsiteY0" fmla="*/ 0 h 3594735"/>
              <a:gd name="connsiteX1" fmla="*/ 19078 w 218196"/>
              <a:gd name="connsiteY1" fmla="*/ 762000 h 3594735"/>
              <a:gd name="connsiteX2" fmla="*/ 19078 w 218196"/>
              <a:gd name="connsiteY2" fmla="*/ 1000125 h 3594735"/>
              <a:gd name="connsiteX3" fmla="*/ 76228 w 218196"/>
              <a:gd name="connsiteY3" fmla="*/ 1285875 h 3594735"/>
              <a:gd name="connsiteX4" fmla="*/ 76228 w 218196"/>
              <a:gd name="connsiteY4" fmla="*/ 1647825 h 3594735"/>
              <a:gd name="connsiteX5" fmla="*/ 28 w 218196"/>
              <a:gd name="connsiteY5" fmla="*/ 2057400 h 3594735"/>
              <a:gd name="connsiteX6" fmla="*/ 85753 w 218196"/>
              <a:gd name="connsiteY6" fmla="*/ 2314575 h 3594735"/>
              <a:gd name="connsiteX7" fmla="*/ 209578 w 218196"/>
              <a:gd name="connsiteY7" fmla="*/ 2505075 h 3594735"/>
              <a:gd name="connsiteX8" fmla="*/ 196243 w 218196"/>
              <a:gd name="connsiteY8" fmla="*/ 3594735 h 35947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18196" h="3594735">
                <a:moveTo>
                  <a:pt x="57178" y="0"/>
                </a:moveTo>
                <a:cubicBezTo>
                  <a:pt x="41303" y="297656"/>
                  <a:pt x="25428" y="595313"/>
                  <a:pt x="19078" y="762000"/>
                </a:cubicBezTo>
                <a:cubicBezTo>
                  <a:pt x="12728" y="928688"/>
                  <a:pt x="9553" y="912813"/>
                  <a:pt x="19078" y="1000125"/>
                </a:cubicBezTo>
                <a:cubicBezTo>
                  <a:pt x="28603" y="1087437"/>
                  <a:pt x="66703" y="1177925"/>
                  <a:pt x="76228" y="1285875"/>
                </a:cubicBezTo>
                <a:cubicBezTo>
                  <a:pt x="85753" y="1393825"/>
                  <a:pt x="88928" y="1519238"/>
                  <a:pt x="76228" y="1647825"/>
                </a:cubicBezTo>
                <a:cubicBezTo>
                  <a:pt x="63528" y="1776412"/>
                  <a:pt x="-1560" y="1946275"/>
                  <a:pt x="28" y="2057400"/>
                </a:cubicBezTo>
                <a:cubicBezTo>
                  <a:pt x="1615" y="2168525"/>
                  <a:pt x="50828" y="2239963"/>
                  <a:pt x="85753" y="2314575"/>
                </a:cubicBezTo>
                <a:cubicBezTo>
                  <a:pt x="120678" y="2389187"/>
                  <a:pt x="193703" y="2365375"/>
                  <a:pt x="209578" y="2505075"/>
                </a:cubicBezTo>
                <a:cubicBezTo>
                  <a:pt x="225453" y="2644775"/>
                  <a:pt x="218468" y="3340735"/>
                  <a:pt x="196243" y="3594735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7" name="Forme libre : forme 6">
            <a:extLst>
              <a:ext uri="{FF2B5EF4-FFF2-40B4-BE49-F238E27FC236}">
                <a16:creationId xmlns:a16="http://schemas.microsoft.com/office/drawing/2014/main" id="{DE2091A2-893D-4FD9-B5DC-08FAAC12AD69}"/>
              </a:ext>
            </a:extLst>
          </p:cNvPr>
          <p:cNvSpPr/>
          <p:nvPr/>
        </p:nvSpPr>
        <p:spPr>
          <a:xfrm>
            <a:off x="4667250" y="1800225"/>
            <a:ext cx="3514743" cy="3819524"/>
          </a:xfrm>
          <a:custGeom>
            <a:avLst/>
            <a:gdLst>
              <a:gd name="connsiteX0" fmla="*/ 0 w 4103757"/>
              <a:gd name="connsiteY0" fmla="*/ 3510562 h 3510562"/>
              <a:gd name="connsiteX1" fmla="*/ 228600 w 4103757"/>
              <a:gd name="connsiteY1" fmla="*/ 3215287 h 3510562"/>
              <a:gd name="connsiteX2" fmla="*/ 400050 w 4103757"/>
              <a:gd name="connsiteY2" fmla="*/ 3053362 h 3510562"/>
              <a:gd name="connsiteX3" fmla="*/ 923925 w 4103757"/>
              <a:gd name="connsiteY3" fmla="*/ 2748562 h 3510562"/>
              <a:gd name="connsiteX4" fmla="*/ 1162050 w 4103757"/>
              <a:gd name="connsiteY4" fmla="*/ 2691412 h 3510562"/>
              <a:gd name="connsiteX5" fmla="*/ 1533525 w 4103757"/>
              <a:gd name="connsiteY5" fmla="*/ 2500912 h 3510562"/>
              <a:gd name="connsiteX6" fmla="*/ 1638300 w 4103757"/>
              <a:gd name="connsiteY6" fmla="*/ 2110387 h 3510562"/>
              <a:gd name="connsiteX7" fmla="*/ 1838325 w 4103757"/>
              <a:gd name="connsiteY7" fmla="*/ 1719862 h 3510562"/>
              <a:gd name="connsiteX8" fmla="*/ 2190750 w 4103757"/>
              <a:gd name="connsiteY8" fmla="*/ 1291237 h 3510562"/>
              <a:gd name="connsiteX9" fmla="*/ 2381250 w 4103757"/>
              <a:gd name="connsiteY9" fmla="*/ 976912 h 3510562"/>
              <a:gd name="connsiteX10" fmla="*/ 2705100 w 4103757"/>
              <a:gd name="connsiteY10" fmla="*/ 795937 h 3510562"/>
              <a:gd name="connsiteX11" fmla="*/ 3181350 w 4103757"/>
              <a:gd name="connsiteY11" fmla="*/ 405412 h 3510562"/>
              <a:gd name="connsiteX12" fmla="*/ 3371850 w 4103757"/>
              <a:gd name="connsiteY12" fmla="*/ 110137 h 3510562"/>
              <a:gd name="connsiteX0" fmla="*/ 0 w 3181350"/>
              <a:gd name="connsiteY0" fmla="*/ 3105150 h 3105150"/>
              <a:gd name="connsiteX1" fmla="*/ 228600 w 3181350"/>
              <a:gd name="connsiteY1" fmla="*/ 2809875 h 3105150"/>
              <a:gd name="connsiteX2" fmla="*/ 400050 w 3181350"/>
              <a:gd name="connsiteY2" fmla="*/ 2647950 h 3105150"/>
              <a:gd name="connsiteX3" fmla="*/ 923925 w 3181350"/>
              <a:gd name="connsiteY3" fmla="*/ 2343150 h 3105150"/>
              <a:gd name="connsiteX4" fmla="*/ 1162050 w 3181350"/>
              <a:gd name="connsiteY4" fmla="*/ 2286000 h 3105150"/>
              <a:gd name="connsiteX5" fmla="*/ 1533525 w 3181350"/>
              <a:gd name="connsiteY5" fmla="*/ 2095500 h 3105150"/>
              <a:gd name="connsiteX6" fmla="*/ 1638300 w 3181350"/>
              <a:gd name="connsiteY6" fmla="*/ 1704975 h 3105150"/>
              <a:gd name="connsiteX7" fmla="*/ 1838325 w 3181350"/>
              <a:gd name="connsiteY7" fmla="*/ 1314450 h 3105150"/>
              <a:gd name="connsiteX8" fmla="*/ 2190750 w 3181350"/>
              <a:gd name="connsiteY8" fmla="*/ 885825 h 3105150"/>
              <a:gd name="connsiteX9" fmla="*/ 2381250 w 3181350"/>
              <a:gd name="connsiteY9" fmla="*/ 571500 h 3105150"/>
              <a:gd name="connsiteX10" fmla="*/ 2705100 w 3181350"/>
              <a:gd name="connsiteY10" fmla="*/ 390525 h 3105150"/>
              <a:gd name="connsiteX11" fmla="*/ 3181350 w 3181350"/>
              <a:gd name="connsiteY11" fmla="*/ 0 h 3105150"/>
              <a:gd name="connsiteX0" fmla="*/ 0 w 3181350"/>
              <a:gd name="connsiteY0" fmla="*/ 3105150 h 3105150"/>
              <a:gd name="connsiteX1" fmla="*/ 228600 w 3181350"/>
              <a:gd name="connsiteY1" fmla="*/ 2809875 h 3105150"/>
              <a:gd name="connsiteX2" fmla="*/ 400050 w 3181350"/>
              <a:gd name="connsiteY2" fmla="*/ 2647950 h 3105150"/>
              <a:gd name="connsiteX3" fmla="*/ 923925 w 3181350"/>
              <a:gd name="connsiteY3" fmla="*/ 2343150 h 3105150"/>
              <a:gd name="connsiteX4" fmla="*/ 1162050 w 3181350"/>
              <a:gd name="connsiteY4" fmla="*/ 2286000 h 3105150"/>
              <a:gd name="connsiteX5" fmla="*/ 1533525 w 3181350"/>
              <a:gd name="connsiteY5" fmla="*/ 2095500 h 3105150"/>
              <a:gd name="connsiteX6" fmla="*/ 1638300 w 3181350"/>
              <a:gd name="connsiteY6" fmla="*/ 1704975 h 3105150"/>
              <a:gd name="connsiteX7" fmla="*/ 1838325 w 3181350"/>
              <a:gd name="connsiteY7" fmla="*/ 1314450 h 3105150"/>
              <a:gd name="connsiteX8" fmla="*/ 2190750 w 3181350"/>
              <a:gd name="connsiteY8" fmla="*/ 885825 h 3105150"/>
              <a:gd name="connsiteX9" fmla="*/ 2381250 w 3181350"/>
              <a:gd name="connsiteY9" fmla="*/ 571500 h 3105150"/>
              <a:gd name="connsiteX10" fmla="*/ 2705100 w 3181350"/>
              <a:gd name="connsiteY10" fmla="*/ 390525 h 3105150"/>
              <a:gd name="connsiteX11" fmla="*/ 3181350 w 3181350"/>
              <a:gd name="connsiteY11" fmla="*/ 0 h 3105150"/>
              <a:gd name="connsiteX12" fmla="*/ 3181350 w 3181350"/>
              <a:gd name="connsiteY12" fmla="*/ 0 h 3105150"/>
              <a:gd name="connsiteX0" fmla="*/ 0 w 3333750"/>
              <a:gd name="connsiteY0" fmla="*/ 3305175 h 3305175"/>
              <a:gd name="connsiteX1" fmla="*/ 228600 w 3333750"/>
              <a:gd name="connsiteY1" fmla="*/ 3009900 h 3305175"/>
              <a:gd name="connsiteX2" fmla="*/ 400050 w 3333750"/>
              <a:gd name="connsiteY2" fmla="*/ 2847975 h 3305175"/>
              <a:gd name="connsiteX3" fmla="*/ 923925 w 3333750"/>
              <a:gd name="connsiteY3" fmla="*/ 2543175 h 3305175"/>
              <a:gd name="connsiteX4" fmla="*/ 1162050 w 3333750"/>
              <a:gd name="connsiteY4" fmla="*/ 2486025 h 3305175"/>
              <a:gd name="connsiteX5" fmla="*/ 1533525 w 3333750"/>
              <a:gd name="connsiteY5" fmla="*/ 2295525 h 3305175"/>
              <a:gd name="connsiteX6" fmla="*/ 1638300 w 3333750"/>
              <a:gd name="connsiteY6" fmla="*/ 1905000 h 3305175"/>
              <a:gd name="connsiteX7" fmla="*/ 1838325 w 3333750"/>
              <a:gd name="connsiteY7" fmla="*/ 1514475 h 3305175"/>
              <a:gd name="connsiteX8" fmla="*/ 2190750 w 3333750"/>
              <a:gd name="connsiteY8" fmla="*/ 1085850 h 3305175"/>
              <a:gd name="connsiteX9" fmla="*/ 2381250 w 3333750"/>
              <a:gd name="connsiteY9" fmla="*/ 771525 h 3305175"/>
              <a:gd name="connsiteX10" fmla="*/ 2705100 w 3333750"/>
              <a:gd name="connsiteY10" fmla="*/ 590550 h 3305175"/>
              <a:gd name="connsiteX11" fmla="*/ 3181350 w 3333750"/>
              <a:gd name="connsiteY11" fmla="*/ 200025 h 3305175"/>
              <a:gd name="connsiteX12" fmla="*/ 3333750 w 3333750"/>
              <a:gd name="connsiteY12" fmla="*/ 0 h 3305175"/>
              <a:gd name="connsiteX0" fmla="*/ 0 w 3342637"/>
              <a:gd name="connsiteY0" fmla="*/ 3323045 h 3323045"/>
              <a:gd name="connsiteX1" fmla="*/ 228600 w 3342637"/>
              <a:gd name="connsiteY1" fmla="*/ 3027770 h 3323045"/>
              <a:gd name="connsiteX2" fmla="*/ 400050 w 3342637"/>
              <a:gd name="connsiteY2" fmla="*/ 2865845 h 3323045"/>
              <a:gd name="connsiteX3" fmla="*/ 923925 w 3342637"/>
              <a:gd name="connsiteY3" fmla="*/ 2561045 h 3323045"/>
              <a:gd name="connsiteX4" fmla="*/ 1162050 w 3342637"/>
              <a:gd name="connsiteY4" fmla="*/ 2503895 h 3323045"/>
              <a:gd name="connsiteX5" fmla="*/ 1533525 w 3342637"/>
              <a:gd name="connsiteY5" fmla="*/ 2313395 h 3323045"/>
              <a:gd name="connsiteX6" fmla="*/ 1638300 w 3342637"/>
              <a:gd name="connsiteY6" fmla="*/ 1922870 h 3323045"/>
              <a:gd name="connsiteX7" fmla="*/ 1838325 w 3342637"/>
              <a:gd name="connsiteY7" fmla="*/ 1532345 h 3323045"/>
              <a:gd name="connsiteX8" fmla="*/ 2190750 w 3342637"/>
              <a:gd name="connsiteY8" fmla="*/ 1103720 h 3323045"/>
              <a:gd name="connsiteX9" fmla="*/ 2381250 w 3342637"/>
              <a:gd name="connsiteY9" fmla="*/ 789395 h 3323045"/>
              <a:gd name="connsiteX10" fmla="*/ 2705100 w 3342637"/>
              <a:gd name="connsiteY10" fmla="*/ 608420 h 3323045"/>
              <a:gd name="connsiteX11" fmla="*/ 3181350 w 3342637"/>
              <a:gd name="connsiteY11" fmla="*/ 217895 h 3323045"/>
              <a:gd name="connsiteX12" fmla="*/ 3333750 w 3342637"/>
              <a:gd name="connsiteY12" fmla="*/ 17870 h 3323045"/>
              <a:gd name="connsiteX13" fmla="*/ 3324225 w 3342637"/>
              <a:gd name="connsiteY13" fmla="*/ 8346 h 3323045"/>
              <a:gd name="connsiteX0" fmla="*/ 0 w 3514743"/>
              <a:gd name="connsiteY0" fmla="*/ 3819524 h 3819524"/>
              <a:gd name="connsiteX1" fmla="*/ 228600 w 3514743"/>
              <a:gd name="connsiteY1" fmla="*/ 3524249 h 3819524"/>
              <a:gd name="connsiteX2" fmla="*/ 400050 w 3514743"/>
              <a:gd name="connsiteY2" fmla="*/ 3362324 h 3819524"/>
              <a:gd name="connsiteX3" fmla="*/ 923925 w 3514743"/>
              <a:gd name="connsiteY3" fmla="*/ 3057524 h 3819524"/>
              <a:gd name="connsiteX4" fmla="*/ 1162050 w 3514743"/>
              <a:gd name="connsiteY4" fmla="*/ 3000374 h 3819524"/>
              <a:gd name="connsiteX5" fmla="*/ 1533525 w 3514743"/>
              <a:gd name="connsiteY5" fmla="*/ 2809874 h 3819524"/>
              <a:gd name="connsiteX6" fmla="*/ 1638300 w 3514743"/>
              <a:gd name="connsiteY6" fmla="*/ 2419349 h 3819524"/>
              <a:gd name="connsiteX7" fmla="*/ 1838325 w 3514743"/>
              <a:gd name="connsiteY7" fmla="*/ 2028824 h 3819524"/>
              <a:gd name="connsiteX8" fmla="*/ 2190750 w 3514743"/>
              <a:gd name="connsiteY8" fmla="*/ 1600199 h 3819524"/>
              <a:gd name="connsiteX9" fmla="*/ 2381250 w 3514743"/>
              <a:gd name="connsiteY9" fmla="*/ 1285874 h 3819524"/>
              <a:gd name="connsiteX10" fmla="*/ 2705100 w 3514743"/>
              <a:gd name="connsiteY10" fmla="*/ 1104899 h 3819524"/>
              <a:gd name="connsiteX11" fmla="*/ 3181350 w 3514743"/>
              <a:gd name="connsiteY11" fmla="*/ 714374 h 3819524"/>
              <a:gd name="connsiteX12" fmla="*/ 3333750 w 3514743"/>
              <a:gd name="connsiteY12" fmla="*/ 514349 h 3819524"/>
              <a:gd name="connsiteX13" fmla="*/ 3514725 w 3514743"/>
              <a:gd name="connsiteY13" fmla="*/ 0 h 38195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3514743" h="3819524">
                <a:moveTo>
                  <a:pt x="0" y="3819524"/>
                </a:moveTo>
                <a:cubicBezTo>
                  <a:pt x="80962" y="3709986"/>
                  <a:pt x="161925" y="3600449"/>
                  <a:pt x="228600" y="3524249"/>
                </a:cubicBezTo>
                <a:cubicBezTo>
                  <a:pt x="295275" y="3448049"/>
                  <a:pt x="284163" y="3440111"/>
                  <a:pt x="400050" y="3362324"/>
                </a:cubicBezTo>
                <a:cubicBezTo>
                  <a:pt x="515937" y="3284537"/>
                  <a:pt x="796925" y="3117849"/>
                  <a:pt x="923925" y="3057524"/>
                </a:cubicBezTo>
                <a:cubicBezTo>
                  <a:pt x="1050925" y="2997199"/>
                  <a:pt x="1060450" y="3041649"/>
                  <a:pt x="1162050" y="3000374"/>
                </a:cubicBezTo>
                <a:cubicBezTo>
                  <a:pt x="1263650" y="2959099"/>
                  <a:pt x="1454150" y="2906712"/>
                  <a:pt x="1533525" y="2809874"/>
                </a:cubicBezTo>
                <a:cubicBezTo>
                  <a:pt x="1612900" y="2713036"/>
                  <a:pt x="1587500" y="2549524"/>
                  <a:pt x="1638300" y="2419349"/>
                </a:cubicBezTo>
                <a:cubicBezTo>
                  <a:pt x="1689100" y="2289174"/>
                  <a:pt x="1746250" y="2165349"/>
                  <a:pt x="1838325" y="2028824"/>
                </a:cubicBezTo>
                <a:cubicBezTo>
                  <a:pt x="1930400" y="1892299"/>
                  <a:pt x="2100262" y="1724024"/>
                  <a:pt x="2190750" y="1600199"/>
                </a:cubicBezTo>
                <a:cubicBezTo>
                  <a:pt x="2281238" y="1476374"/>
                  <a:pt x="2295525" y="1368424"/>
                  <a:pt x="2381250" y="1285874"/>
                </a:cubicBezTo>
                <a:cubicBezTo>
                  <a:pt x="2466975" y="1203324"/>
                  <a:pt x="2571750" y="1200149"/>
                  <a:pt x="2705100" y="1104899"/>
                </a:cubicBezTo>
                <a:cubicBezTo>
                  <a:pt x="2838450" y="1009649"/>
                  <a:pt x="3070225" y="828674"/>
                  <a:pt x="3181350" y="714374"/>
                </a:cubicBezTo>
                <a:lnTo>
                  <a:pt x="3333750" y="514349"/>
                </a:lnTo>
                <a:cubicBezTo>
                  <a:pt x="3357562" y="479424"/>
                  <a:pt x="3516709" y="1984"/>
                  <a:pt x="3514725" y="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0" name="Forme libre : forme 9">
            <a:extLst>
              <a:ext uri="{FF2B5EF4-FFF2-40B4-BE49-F238E27FC236}">
                <a16:creationId xmlns:a16="http://schemas.microsoft.com/office/drawing/2014/main" id="{A3F9438B-574A-41ED-A02A-B92F4E8208B1}"/>
              </a:ext>
            </a:extLst>
          </p:cNvPr>
          <p:cNvSpPr/>
          <p:nvPr/>
        </p:nvSpPr>
        <p:spPr>
          <a:xfrm>
            <a:off x="5052060" y="2735580"/>
            <a:ext cx="4960620" cy="2552831"/>
          </a:xfrm>
          <a:custGeom>
            <a:avLst/>
            <a:gdLst>
              <a:gd name="connsiteX0" fmla="*/ 4960620 w 4960620"/>
              <a:gd name="connsiteY0" fmla="*/ 0 h 2552831"/>
              <a:gd name="connsiteX1" fmla="*/ 4472940 w 4960620"/>
              <a:gd name="connsiteY1" fmla="*/ 190500 h 2552831"/>
              <a:gd name="connsiteX2" fmla="*/ 4267200 w 4960620"/>
              <a:gd name="connsiteY2" fmla="*/ 266700 h 2552831"/>
              <a:gd name="connsiteX3" fmla="*/ 3985260 w 4960620"/>
              <a:gd name="connsiteY3" fmla="*/ 419100 h 2552831"/>
              <a:gd name="connsiteX4" fmla="*/ 3810000 w 4960620"/>
              <a:gd name="connsiteY4" fmla="*/ 609600 h 2552831"/>
              <a:gd name="connsiteX5" fmla="*/ 3810000 w 4960620"/>
              <a:gd name="connsiteY5" fmla="*/ 693420 h 2552831"/>
              <a:gd name="connsiteX6" fmla="*/ 3672840 w 4960620"/>
              <a:gd name="connsiteY6" fmla="*/ 838200 h 2552831"/>
              <a:gd name="connsiteX7" fmla="*/ 3489960 w 4960620"/>
              <a:gd name="connsiteY7" fmla="*/ 944880 h 2552831"/>
              <a:gd name="connsiteX8" fmla="*/ 3345180 w 4960620"/>
              <a:gd name="connsiteY8" fmla="*/ 967740 h 2552831"/>
              <a:gd name="connsiteX9" fmla="*/ 3070860 w 4960620"/>
              <a:gd name="connsiteY9" fmla="*/ 1135380 h 2552831"/>
              <a:gd name="connsiteX10" fmla="*/ 2903220 w 4960620"/>
              <a:gd name="connsiteY10" fmla="*/ 1379220 h 2552831"/>
              <a:gd name="connsiteX11" fmla="*/ 2636520 w 4960620"/>
              <a:gd name="connsiteY11" fmla="*/ 1653540 h 2552831"/>
              <a:gd name="connsiteX12" fmla="*/ 2506980 w 4960620"/>
              <a:gd name="connsiteY12" fmla="*/ 1836420 h 2552831"/>
              <a:gd name="connsiteX13" fmla="*/ 2133600 w 4960620"/>
              <a:gd name="connsiteY13" fmla="*/ 2049780 h 2552831"/>
              <a:gd name="connsiteX14" fmla="*/ 1783080 w 4960620"/>
              <a:gd name="connsiteY14" fmla="*/ 2278380 h 2552831"/>
              <a:gd name="connsiteX15" fmla="*/ 1249680 w 4960620"/>
              <a:gd name="connsiteY15" fmla="*/ 2506980 h 2552831"/>
              <a:gd name="connsiteX16" fmla="*/ 830580 w 4960620"/>
              <a:gd name="connsiteY16" fmla="*/ 2453640 h 2552831"/>
              <a:gd name="connsiteX17" fmla="*/ 571500 w 4960620"/>
              <a:gd name="connsiteY17" fmla="*/ 2545080 h 2552831"/>
              <a:gd name="connsiteX18" fmla="*/ 342900 w 4960620"/>
              <a:gd name="connsiteY18" fmla="*/ 2537460 h 2552831"/>
              <a:gd name="connsiteX19" fmla="*/ 236220 w 4960620"/>
              <a:gd name="connsiteY19" fmla="*/ 2453640 h 2552831"/>
              <a:gd name="connsiteX20" fmla="*/ 0 w 4960620"/>
              <a:gd name="connsiteY20" fmla="*/ 2529840 h 25528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4960620" h="2552831">
                <a:moveTo>
                  <a:pt x="4960620" y="0"/>
                </a:moveTo>
                <a:lnTo>
                  <a:pt x="4472940" y="190500"/>
                </a:lnTo>
                <a:cubicBezTo>
                  <a:pt x="4357370" y="234950"/>
                  <a:pt x="4348480" y="228600"/>
                  <a:pt x="4267200" y="266700"/>
                </a:cubicBezTo>
                <a:cubicBezTo>
                  <a:pt x="4185920" y="304800"/>
                  <a:pt x="4061460" y="361950"/>
                  <a:pt x="3985260" y="419100"/>
                </a:cubicBezTo>
                <a:cubicBezTo>
                  <a:pt x="3909060" y="476250"/>
                  <a:pt x="3839210" y="563880"/>
                  <a:pt x="3810000" y="609600"/>
                </a:cubicBezTo>
                <a:cubicBezTo>
                  <a:pt x="3780790" y="655320"/>
                  <a:pt x="3832860" y="655320"/>
                  <a:pt x="3810000" y="693420"/>
                </a:cubicBezTo>
                <a:cubicBezTo>
                  <a:pt x="3787140" y="731520"/>
                  <a:pt x="3726180" y="796290"/>
                  <a:pt x="3672840" y="838200"/>
                </a:cubicBezTo>
                <a:cubicBezTo>
                  <a:pt x="3619500" y="880110"/>
                  <a:pt x="3544570" y="923290"/>
                  <a:pt x="3489960" y="944880"/>
                </a:cubicBezTo>
                <a:cubicBezTo>
                  <a:pt x="3435350" y="966470"/>
                  <a:pt x="3415030" y="935990"/>
                  <a:pt x="3345180" y="967740"/>
                </a:cubicBezTo>
                <a:cubicBezTo>
                  <a:pt x="3275330" y="999490"/>
                  <a:pt x="3144520" y="1066800"/>
                  <a:pt x="3070860" y="1135380"/>
                </a:cubicBezTo>
                <a:cubicBezTo>
                  <a:pt x="2997200" y="1203960"/>
                  <a:pt x="2975610" y="1292860"/>
                  <a:pt x="2903220" y="1379220"/>
                </a:cubicBezTo>
                <a:cubicBezTo>
                  <a:pt x="2830830" y="1465580"/>
                  <a:pt x="2702560" y="1577340"/>
                  <a:pt x="2636520" y="1653540"/>
                </a:cubicBezTo>
                <a:cubicBezTo>
                  <a:pt x="2570480" y="1729740"/>
                  <a:pt x="2590800" y="1770380"/>
                  <a:pt x="2506980" y="1836420"/>
                </a:cubicBezTo>
                <a:cubicBezTo>
                  <a:pt x="2423160" y="1902460"/>
                  <a:pt x="2254250" y="1976120"/>
                  <a:pt x="2133600" y="2049780"/>
                </a:cubicBezTo>
                <a:cubicBezTo>
                  <a:pt x="2012950" y="2123440"/>
                  <a:pt x="1930400" y="2202180"/>
                  <a:pt x="1783080" y="2278380"/>
                </a:cubicBezTo>
                <a:cubicBezTo>
                  <a:pt x="1635760" y="2354580"/>
                  <a:pt x="1408430" y="2477770"/>
                  <a:pt x="1249680" y="2506980"/>
                </a:cubicBezTo>
                <a:cubicBezTo>
                  <a:pt x="1090930" y="2536190"/>
                  <a:pt x="943610" y="2447290"/>
                  <a:pt x="830580" y="2453640"/>
                </a:cubicBezTo>
                <a:cubicBezTo>
                  <a:pt x="717550" y="2459990"/>
                  <a:pt x="652780" y="2531110"/>
                  <a:pt x="571500" y="2545080"/>
                </a:cubicBezTo>
                <a:cubicBezTo>
                  <a:pt x="490220" y="2559050"/>
                  <a:pt x="398780" y="2552700"/>
                  <a:pt x="342900" y="2537460"/>
                </a:cubicBezTo>
                <a:cubicBezTo>
                  <a:pt x="287020" y="2522220"/>
                  <a:pt x="293370" y="2454910"/>
                  <a:pt x="236220" y="2453640"/>
                </a:cubicBezTo>
                <a:cubicBezTo>
                  <a:pt x="179070" y="2452370"/>
                  <a:pt x="89535" y="2491105"/>
                  <a:pt x="0" y="252984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2" name="Forme libre : forme 11">
            <a:extLst>
              <a:ext uri="{FF2B5EF4-FFF2-40B4-BE49-F238E27FC236}">
                <a16:creationId xmlns:a16="http://schemas.microsoft.com/office/drawing/2014/main" id="{944CCB70-F3D6-4557-9C2F-76D3681E987B}"/>
              </a:ext>
            </a:extLst>
          </p:cNvPr>
          <p:cNvSpPr/>
          <p:nvPr/>
        </p:nvSpPr>
        <p:spPr>
          <a:xfrm>
            <a:off x="4076700" y="2202180"/>
            <a:ext cx="4556760" cy="3308828"/>
          </a:xfrm>
          <a:custGeom>
            <a:avLst/>
            <a:gdLst>
              <a:gd name="connsiteX0" fmla="*/ 0 w 4556760"/>
              <a:gd name="connsiteY0" fmla="*/ 0 h 3308828"/>
              <a:gd name="connsiteX1" fmla="*/ 266700 w 4556760"/>
              <a:gd name="connsiteY1" fmla="*/ 243840 h 3308828"/>
              <a:gd name="connsiteX2" fmla="*/ 670560 w 4556760"/>
              <a:gd name="connsiteY2" fmla="*/ 457200 h 3308828"/>
              <a:gd name="connsiteX3" fmla="*/ 1219200 w 4556760"/>
              <a:gd name="connsiteY3" fmla="*/ 807720 h 3308828"/>
              <a:gd name="connsiteX4" fmla="*/ 1341120 w 4556760"/>
              <a:gd name="connsiteY4" fmla="*/ 967740 h 3308828"/>
              <a:gd name="connsiteX5" fmla="*/ 1661160 w 4556760"/>
              <a:gd name="connsiteY5" fmla="*/ 1333500 h 3308828"/>
              <a:gd name="connsiteX6" fmla="*/ 2080260 w 4556760"/>
              <a:gd name="connsiteY6" fmla="*/ 1661160 h 3308828"/>
              <a:gd name="connsiteX7" fmla="*/ 2484120 w 4556760"/>
              <a:gd name="connsiteY7" fmla="*/ 1927860 h 3308828"/>
              <a:gd name="connsiteX8" fmla="*/ 2865120 w 4556760"/>
              <a:gd name="connsiteY8" fmla="*/ 2171700 h 3308828"/>
              <a:gd name="connsiteX9" fmla="*/ 3055620 w 4556760"/>
              <a:gd name="connsiteY9" fmla="*/ 2514600 h 3308828"/>
              <a:gd name="connsiteX10" fmla="*/ 3322320 w 4556760"/>
              <a:gd name="connsiteY10" fmla="*/ 2674620 h 3308828"/>
              <a:gd name="connsiteX11" fmla="*/ 3825240 w 4556760"/>
              <a:gd name="connsiteY11" fmla="*/ 2743200 h 3308828"/>
              <a:gd name="connsiteX12" fmla="*/ 4008120 w 4556760"/>
              <a:gd name="connsiteY12" fmla="*/ 2895600 h 3308828"/>
              <a:gd name="connsiteX13" fmla="*/ 4465320 w 4556760"/>
              <a:gd name="connsiteY13" fmla="*/ 3246120 h 3308828"/>
              <a:gd name="connsiteX14" fmla="*/ 4556760 w 4556760"/>
              <a:gd name="connsiteY14" fmla="*/ 3307080 h 33088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4556760" h="3308828">
                <a:moveTo>
                  <a:pt x="0" y="0"/>
                </a:moveTo>
                <a:cubicBezTo>
                  <a:pt x="77470" y="83820"/>
                  <a:pt x="154940" y="167640"/>
                  <a:pt x="266700" y="243840"/>
                </a:cubicBezTo>
                <a:cubicBezTo>
                  <a:pt x="378460" y="320040"/>
                  <a:pt x="511810" y="363220"/>
                  <a:pt x="670560" y="457200"/>
                </a:cubicBezTo>
                <a:cubicBezTo>
                  <a:pt x="829310" y="551180"/>
                  <a:pt x="1107440" y="722630"/>
                  <a:pt x="1219200" y="807720"/>
                </a:cubicBezTo>
                <a:cubicBezTo>
                  <a:pt x="1330960" y="892810"/>
                  <a:pt x="1267460" y="880110"/>
                  <a:pt x="1341120" y="967740"/>
                </a:cubicBezTo>
                <a:cubicBezTo>
                  <a:pt x="1414780" y="1055370"/>
                  <a:pt x="1537970" y="1217930"/>
                  <a:pt x="1661160" y="1333500"/>
                </a:cubicBezTo>
                <a:cubicBezTo>
                  <a:pt x="1784350" y="1449070"/>
                  <a:pt x="1943100" y="1562100"/>
                  <a:pt x="2080260" y="1661160"/>
                </a:cubicBezTo>
                <a:cubicBezTo>
                  <a:pt x="2217420" y="1760220"/>
                  <a:pt x="2353310" y="1842770"/>
                  <a:pt x="2484120" y="1927860"/>
                </a:cubicBezTo>
                <a:cubicBezTo>
                  <a:pt x="2614930" y="2012950"/>
                  <a:pt x="2769870" y="2073910"/>
                  <a:pt x="2865120" y="2171700"/>
                </a:cubicBezTo>
                <a:cubicBezTo>
                  <a:pt x="2960370" y="2269490"/>
                  <a:pt x="2979420" y="2430780"/>
                  <a:pt x="3055620" y="2514600"/>
                </a:cubicBezTo>
                <a:cubicBezTo>
                  <a:pt x="3131820" y="2598420"/>
                  <a:pt x="3194050" y="2636520"/>
                  <a:pt x="3322320" y="2674620"/>
                </a:cubicBezTo>
                <a:cubicBezTo>
                  <a:pt x="3450590" y="2712720"/>
                  <a:pt x="3710940" y="2706370"/>
                  <a:pt x="3825240" y="2743200"/>
                </a:cubicBezTo>
                <a:cubicBezTo>
                  <a:pt x="3939540" y="2780030"/>
                  <a:pt x="3901440" y="2811780"/>
                  <a:pt x="4008120" y="2895600"/>
                </a:cubicBezTo>
                <a:cubicBezTo>
                  <a:pt x="4114800" y="2979420"/>
                  <a:pt x="4373880" y="3177540"/>
                  <a:pt x="4465320" y="3246120"/>
                </a:cubicBezTo>
                <a:cubicBezTo>
                  <a:pt x="4556760" y="3314700"/>
                  <a:pt x="4556760" y="3310890"/>
                  <a:pt x="4556760" y="330708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4" name="Forme libre : forme 23">
            <a:extLst>
              <a:ext uri="{FF2B5EF4-FFF2-40B4-BE49-F238E27FC236}">
                <a16:creationId xmlns:a16="http://schemas.microsoft.com/office/drawing/2014/main" id="{95D7BB21-081F-4A5B-968A-0D05182EA29B}"/>
              </a:ext>
            </a:extLst>
          </p:cNvPr>
          <p:cNvSpPr/>
          <p:nvPr/>
        </p:nvSpPr>
        <p:spPr>
          <a:xfrm>
            <a:off x="6172200" y="4654550"/>
            <a:ext cx="647700" cy="374650"/>
          </a:xfrm>
          <a:custGeom>
            <a:avLst/>
            <a:gdLst>
              <a:gd name="connsiteX0" fmla="*/ 0 w 647700"/>
              <a:gd name="connsiteY0" fmla="*/ 0 h 374650"/>
              <a:gd name="connsiteX1" fmla="*/ 260350 w 647700"/>
              <a:gd name="connsiteY1" fmla="*/ 127000 h 374650"/>
              <a:gd name="connsiteX2" fmla="*/ 514350 w 647700"/>
              <a:gd name="connsiteY2" fmla="*/ 222250 h 374650"/>
              <a:gd name="connsiteX3" fmla="*/ 647700 w 647700"/>
              <a:gd name="connsiteY3" fmla="*/ 374650 h 374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47700" h="374650">
                <a:moveTo>
                  <a:pt x="0" y="0"/>
                </a:moveTo>
                <a:cubicBezTo>
                  <a:pt x="87312" y="44979"/>
                  <a:pt x="174625" y="89958"/>
                  <a:pt x="260350" y="127000"/>
                </a:cubicBezTo>
                <a:cubicBezTo>
                  <a:pt x="346075" y="164042"/>
                  <a:pt x="449792" y="180975"/>
                  <a:pt x="514350" y="222250"/>
                </a:cubicBezTo>
                <a:cubicBezTo>
                  <a:pt x="578908" y="263525"/>
                  <a:pt x="613304" y="319087"/>
                  <a:pt x="647700" y="37465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1" name="Forme libre : forme 30">
            <a:extLst>
              <a:ext uri="{FF2B5EF4-FFF2-40B4-BE49-F238E27FC236}">
                <a16:creationId xmlns:a16="http://schemas.microsoft.com/office/drawing/2014/main" id="{9B914AB4-097F-4566-ACFF-8B65D8AD4BA5}"/>
              </a:ext>
            </a:extLst>
          </p:cNvPr>
          <p:cNvSpPr/>
          <p:nvPr/>
        </p:nvSpPr>
        <p:spPr>
          <a:xfrm>
            <a:off x="4794250" y="3968750"/>
            <a:ext cx="1099770" cy="1276350"/>
          </a:xfrm>
          <a:custGeom>
            <a:avLst/>
            <a:gdLst>
              <a:gd name="connsiteX0" fmla="*/ 0 w 1099770"/>
              <a:gd name="connsiteY0" fmla="*/ 0 h 1276350"/>
              <a:gd name="connsiteX1" fmla="*/ 38100 w 1099770"/>
              <a:gd name="connsiteY1" fmla="*/ 63500 h 1276350"/>
              <a:gd name="connsiteX2" fmla="*/ 22225 w 1099770"/>
              <a:gd name="connsiteY2" fmla="*/ 130175 h 1276350"/>
              <a:gd name="connsiteX3" fmla="*/ 171450 w 1099770"/>
              <a:gd name="connsiteY3" fmla="*/ 139700 h 1276350"/>
              <a:gd name="connsiteX4" fmla="*/ 352425 w 1099770"/>
              <a:gd name="connsiteY4" fmla="*/ 203200 h 1276350"/>
              <a:gd name="connsiteX5" fmla="*/ 419100 w 1099770"/>
              <a:gd name="connsiteY5" fmla="*/ 193675 h 1276350"/>
              <a:gd name="connsiteX6" fmla="*/ 584200 w 1099770"/>
              <a:gd name="connsiteY6" fmla="*/ 177800 h 1276350"/>
              <a:gd name="connsiteX7" fmla="*/ 685800 w 1099770"/>
              <a:gd name="connsiteY7" fmla="*/ 244475 h 1276350"/>
              <a:gd name="connsiteX8" fmla="*/ 844550 w 1099770"/>
              <a:gd name="connsiteY8" fmla="*/ 320675 h 1276350"/>
              <a:gd name="connsiteX9" fmla="*/ 955675 w 1099770"/>
              <a:gd name="connsiteY9" fmla="*/ 450850 h 1276350"/>
              <a:gd name="connsiteX10" fmla="*/ 1022350 w 1099770"/>
              <a:gd name="connsiteY10" fmla="*/ 619125 h 1276350"/>
              <a:gd name="connsiteX11" fmla="*/ 1069975 w 1099770"/>
              <a:gd name="connsiteY11" fmla="*/ 736600 h 1276350"/>
              <a:gd name="connsiteX12" fmla="*/ 1054100 w 1099770"/>
              <a:gd name="connsiteY12" fmla="*/ 920750 h 1276350"/>
              <a:gd name="connsiteX13" fmla="*/ 1098550 w 1099770"/>
              <a:gd name="connsiteY13" fmla="*/ 1003300 h 1276350"/>
              <a:gd name="connsiteX14" fmla="*/ 996950 w 1099770"/>
              <a:gd name="connsiteY14" fmla="*/ 1130300 h 1276350"/>
              <a:gd name="connsiteX15" fmla="*/ 923925 w 1099770"/>
              <a:gd name="connsiteY15" fmla="*/ 1276350 h 1276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099770" h="1276350">
                <a:moveTo>
                  <a:pt x="0" y="0"/>
                </a:moveTo>
                <a:cubicBezTo>
                  <a:pt x="17198" y="20902"/>
                  <a:pt x="34396" y="41804"/>
                  <a:pt x="38100" y="63500"/>
                </a:cubicBezTo>
                <a:cubicBezTo>
                  <a:pt x="41804" y="85196"/>
                  <a:pt x="0" y="117475"/>
                  <a:pt x="22225" y="130175"/>
                </a:cubicBezTo>
                <a:cubicBezTo>
                  <a:pt x="44450" y="142875"/>
                  <a:pt x="116417" y="127529"/>
                  <a:pt x="171450" y="139700"/>
                </a:cubicBezTo>
                <a:cubicBezTo>
                  <a:pt x="226483" y="151871"/>
                  <a:pt x="311150" y="194204"/>
                  <a:pt x="352425" y="203200"/>
                </a:cubicBezTo>
                <a:cubicBezTo>
                  <a:pt x="393700" y="212196"/>
                  <a:pt x="380471" y="197908"/>
                  <a:pt x="419100" y="193675"/>
                </a:cubicBezTo>
                <a:cubicBezTo>
                  <a:pt x="457729" y="189442"/>
                  <a:pt x="539750" y="169333"/>
                  <a:pt x="584200" y="177800"/>
                </a:cubicBezTo>
                <a:cubicBezTo>
                  <a:pt x="628650" y="186267"/>
                  <a:pt x="642408" y="220662"/>
                  <a:pt x="685800" y="244475"/>
                </a:cubicBezTo>
                <a:cubicBezTo>
                  <a:pt x="729192" y="268288"/>
                  <a:pt x="799571" y="286279"/>
                  <a:pt x="844550" y="320675"/>
                </a:cubicBezTo>
                <a:cubicBezTo>
                  <a:pt x="889529" y="355071"/>
                  <a:pt x="926042" y="401108"/>
                  <a:pt x="955675" y="450850"/>
                </a:cubicBezTo>
                <a:cubicBezTo>
                  <a:pt x="985308" y="500592"/>
                  <a:pt x="1003300" y="571500"/>
                  <a:pt x="1022350" y="619125"/>
                </a:cubicBezTo>
                <a:cubicBezTo>
                  <a:pt x="1041400" y="666750"/>
                  <a:pt x="1064683" y="686329"/>
                  <a:pt x="1069975" y="736600"/>
                </a:cubicBezTo>
                <a:cubicBezTo>
                  <a:pt x="1075267" y="786871"/>
                  <a:pt x="1049338" y="876300"/>
                  <a:pt x="1054100" y="920750"/>
                </a:cubicBezTo>
                <a:cubicBezTo>
                  <a:pt x="1058863" y="965200"/>
                  <a:pt x="1108075" y="968375"/>
                  <a:pt x="1098550" y="1003300"/>
                </a:cubicBezTo>
                <a:cubicBezTo>
                  <a:pt x="1089025" y="1038225"/>
                  <a:pt x="1026054" y="1084792"/>
                  <a:pt x="996950" y="1130300"/>
                </a:cubicBezTo>
                <a:cubicBezTo>
                  <a:pt x="967846" y="1175808"/>
                  <a:pt x="945885" y="1226079"/>
                  <a:pt x="923925" y="127635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630" name="Rectangle 629">
            <a:extLst>
              <a:ext uri="{FF2B5EF4-FFF2-40B4-BE49-F238E27FC236}">
                <a16:creationId xmlns:a16="http://schemas.microsoft.com/office/drawing/2014/main" id="{B534E08F-1B77-430C-A4BB-7DD856958AEA}"/>
              </a:ext>
            </a:extLst>
          </p:cNvPr>
          <p:cNvSpPr/>
          <p:nvPr/>
        </p:nvSpPr>
        <p:spPr>
          <a:xfrm rot="762525">
            <a:off x="2520144" y="492388"/>
            <a:ext cx="176556" cy="2034079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655" name="Forme libre : forme 654">
            <a:extLst>
              <a:ext uri="{FF2B5EF4-FFF2-40B4-BE49-F238E27FC236}">
                <a16:creationId xmlns:a16="http://schemas.microsoft.com/office/drawing/2014/main" id="{5367C33C-896D-4D34-8011-EBF3489A115F}"/>
              </a:ext>
            </a:extLst>
          </p:cNvPr>
          <p:cNvSpPr/>
          <p:nvPr/>
        </p:nvSpPr>
        <p:spPr>
          <a:xfrm>
            <a:off x="7935731" y="1651890"/>
            <a:ext cx="3176932" cy="349215"/>
          </a:xfrm>
          <a:custGeom>
            <a:avLst/>
            <a:gdLst>
              <a:gd name="connsiteX0" fmla="*/ 0 w 3167407"/>
              <a:gd name="connsiteY0" fmla="*/ 240351 h 349099"/>
              <a:gd name="connsiteX1" fmla="*/ 160256 w 3167407"/>
              <a:gd name="connsiteY1" fmla="*/ 334620 h 349099"/>
              <a:gd name="connsiteX2" fmla="*/ 480767 w 3167407"/>
              <a:gd name="connsiteY2" fmla="*/ 344046 h 349099"/>
              <a:gd name="connsiteX3" fmla="*/ 838986 w 3167407"/>
              <a:gd name="connsiteY3" fmla="*/ 287485 h 349099"/>
              <a:gd name="connsiteX4" fmla="*/ 1093510 w 3167407"/>
              <a:gd name="connsiteY4" fmla="*/ 193217 h 349099"/>
              <a:gd name="connsiteX5" fmla="*/ 1263192 w 3167407"/>
              <a:gd name="connsiteY5" fmla="*/ 127230 h 349099"/>
              <a:gd name="connsiteX6" fmla="*/ 1527143 w 3167407"/>
              <a:gd name="connsiteY6" fmla="*/ 4681 h 349099"/>
              <a:gd name="connsiteX7" fmla="*/ 1998483 w 3167407"/>
              <a:gd name="connsiteY7" fmla="*/ 23535 h 349099"/>
              <a:gd name="connsiteX8" fmla="*/ 3167407 w 3167407"/>
              <a:gd name="connsiteY8" fmla="*/ 32962 h 349099"/>
              <a:gd name="connsiteX0" fmla="*/ 0 w 3176932"/>
              <a:gd name="connsiteY0" fmla="*/ 237970 h 349215"/>
              <a:gd name="connsiteX1" fmla="*/ 169781 w 3176932"/>
              <a:gd name="connsiteY1" fmla="*/ 334620 h 349215"/>
              <a:gd name="connsiteX2" fmla="*/ 490292 w 3176932"/>
              <a:gd name="connsiteY2" fmla="*/ 344046 h 349215"/>
              <a:gd name="connsiteX3" fmla="*/ 848511 w 3176932"/>
              <a:gd name="connsiteY3" fmla="*/ 287485 h 349215"/>
              <a:gd name="connsiteX4" fmla="*/ 1103035 w 3176932"/>
              <a:gd name="connsiteY4" fmla="*/ 193217 h 349215"/>
              <a:gd name="connsiteX5" fmla="*/ 1272717 w 3176932"/>
              <a:gd name="connsiteY5" fmla="*/ 127230 h 349215"/>
              <a:gd name="connsiteX6" fmla="*/ 1536668 w 3176932"/>
              <a:gd name="connsiteY6" fmla="*/ 4681 h 349215"/>
              <a:gd name="connsiteX7" fmla="*/ 2008008 w 3176932"/>
              <a:gd name="connsiteY7" fmla="*/ 23535 h 349215"/>
              <a:gd name="connsiteX8" fmla="*/ 3176932 w 3176932"/>
              <a:gd name="connsiteY8" fmla="*/ 32962 h 3492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76932" h="349215">
                <a:moveTo>
                  <a:pt x="0" y="237970"/>
                </a:moveTo>
                <a:cubicBezTo>
                  <a:pt x="40064" y="276463"/>
                  <a:pt x="88066" y="316941"/>
                  <a:pt x="169781" y="334620"/>
                </a:cubicBezTo>
                <a:cubicBezTo>
                  <a:pt x="251496" y="352299"/>
                  <a:pt x="377170" y="351902"/>
                  <a:pt x="490292" y="344046"/>
                </a:cubicBezTo>
                <a:cubicBezTo>
                  <a:pt x="603414" y="336190"/>
                  <a:pt x="746387" y="312623"/>
                  <a:pt x="848511" y="287485"/>
                </a:cubicBezTo>
                <a:cubicBezTo>
                  <a:pt x="950635" y="262347"/>
                  <a:pt x="1032334" y="219926"/>
                  <a:pt x="1103035" y="193217"/>
                </a:cubicBezTo>
                <a:cubicBezTo>
                  <a:pt x="1173736" y="166508"/>
                  <a:pt x="1200445" y="158653"/>
                  <a:pt x="1272717" y="127230"/>
                </a:cubicBezTo>
                <a:cubicBezTo>
                  <a:pt x="1344989" y="95807"/>
                  <a:pt x="1414119" y="21964"/>
                  <a:pt x="1536668" y="4681"/>
                </a:cubicBezTo>
                <a:cubicBezTo>
                  <a:pt x="1659217" y="-12602"/>
                  <a:pt x="2008008" y="23535"/>
                  <a:pt x="2008008" y="23535"/>
                </a:cubicBezTo>
                <a:lnTo>
                  <a:pt x="3176932" y="32962"/>
                </a:lnTo>
              </a:path>
            </a:pathLst>
          </a:custGeom>
          <a:noFill/>
          <a:ln w="25400">
            <a:solidFill>
              <a:schemeClr val="bg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65" name="Forme libre : forme 64">
            <a:extLst>
              <a:ext uri="{FF2B5EF4-FFF2-40B4-BE49-F238E27FC236}">
                <a16:creationId xmlns:a16="http://schemas.microsoft.com/office/drawing/2014/main" id="{E9D5A3E5-AD50-4EEC-8597-72ED31D03BAE}"/>
              </a:ext>
            </a:extLst>
          </p:cNvPr>
          <p:cNvSpPr/>
          <p:nvPr/>
        </p:nvSpPr>
        <p:spPr>
          <a:xfrm>
            <a:off x="119502" y="738807"/>
            <a:ext cx="222344" cy="269732"/>
          </a:xfrm>
          <a:custGeom>
            <a:avLst/>
            <a:gdLst>
              <a:gd name="connsiteX0" fmla="*/ 0 w 219075"/>
              <a:gd name="connsiteY0" fmla="*/ 0 h 333375"/>
              <a:gd name="connsiteX1" fmla="*/ 142875 w 219075"/>
              <a:gd name="connsiteY1" fmla="*/ 104775 h 333375"/>
              <a:gd name="connsiteX2" fmla="*/ 28575 w 219075"/>
              <a:gd name="connsiteY2" fmla="*/ 228600 h 333375"/>
              <a:gd name="connsiteX3" fmla="*/ 219075 w 219075"/>
              <a:gd name="connsiteY3" fmla="*/ 333375 h 333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9075" h="333375">
                <a:moveTo>
                  <a:pt x="0" y="0"/>
                </a:moveTo>
                <a:cubicBezTo>
                  <a:pt x="69056" y="33337"/>
                  <a:pt x="138113" y="66675"/>
                  <a:pt x="142875" y="104775"/>
                </a:cubicBezTo>
                <a:cubicBezTo>
                  <a:pt x="147638" y="142875"/>
                  <a:pt x="15875" y="190500"/>
                  <a:pt x="28575" y="228600"/>
                </a:cubicBezTo>
                <a:cubicBezTo>
                  <a:pt x="41275" y="266700"/>
                  <a:pt x="130175" y="300037"/>
                  <a:pt x="219075" y="333375"/>
                </a:cubicBezTo>
              </a:path>
            </a:pathLst>
          </a:custGeom>
          <a:noFill/>
          <a:ln w="19050" cmpd="dbl">
            <a:solidFill>
              <a:srgbClr val="7030A0"/>
            </a:solidFill>
            <a:headEnd type="stealth" w="lg" len="lg"/>
            <a:tailEnd type="stealth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70" name="ZoneTexte 69">
            <a:extLst>
              <a:ext uri="{FF2B5EF4-FFF2-40B4-BE49-F238E27FC236}">
                <a16:creationId xmlns:a16="http://schemas.microsoft.com/office/drawing/2014/main" id="{315A8E70-2BC1-4E13-AC01-966151702F07}"/>
              </a:ext>
            </a:extLst>
          </p:cNvPr>
          <p:cNvSpPr txBox="1"/>
          <p:nvPr/>
        </p:nvSpPr>
        <p:spPr>
          <a:xfrm>
            <a:off x="372469" y="739891"/>
            <a:ext cx="232031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Axe autoroutier (E411)</a:t>
            </a:r>
            <a:endParaRPr lang="fr-BE" sz="1100" dirty="0"/>
          </a:p>
        </p:txBody>
      </p:sp>
      <p:sp>
        <p:nvSpPr>
          <p:cNvPr id="72" name="ZoneTexte 71">
            <a:extLst>
              <a:ext uri="{FF2B5EF4-FFF2-40B4-BE49-F238E27FC236}">
                <a16:creationId xmlns:a16="http://schemas.microsoft.com/office/drawing/2014/main" id="{CD546C32-B5BB-478F-A054-281AF16F3FD6}"/>
              </a:ext>
            </a:extLst>
          </p:cNvPr>
          <p:cNvSpPr txBox="1"/>
          <p:nvPr/>
        </p:nvSpPr>
        <p:spPr>
          <a:xfrm>
            <a:off x="368515" y="1129615"/>
            <a:ext cx="232031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Réseau routier régional</a:t>
            </a:r>
            <a:endParaRPr lang="fr-BE" sz="1100" dirty="0"/>
          </a:p>
        </p:txBody>
      </p:sp>
      <p:sp>
        <p:nvSpPr>
          <p:cNvPr id="75" name="ZoneTexte 74">
            <a:extLst>
              <a:ext uri="{FF2B5EF4-FFF2-40B4-BE49-F238E27FC236}">
                <a16:creationId xmlns:a16="http://schemas.microsoft.com/office/drawing/2014/main" id="{A63126DA-CE96-4F57-BDFA-36734724A8EF}"/>
              </a:ext>
            </a:extLst>
          </p:cNvPr>
          <p:cNvSpPr txBox="1"/>
          <p:nvPr/>
        </p:nvSpPr>
        <p:spPr>
          <a:xfrm>
            <a:off x="334208" y="253470"/>
            <a:ext cx="1712217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Pôles de développement et d’appui touristique</a:t>
            </a:r>
            <a:endParaRPr lang="fr-BE" sz="1100" dirty="0"/>
          </a:p>
        </p:txBody>
      </p:sp>
      <p:sp>
        <p:nvSpPr>
          <p:cNvPr id="79" name="Forme libre : forme 78">
            <a:extLst>
              <a:ext uri="{FF2B5EF4-FFF2-40B4-BE49-F238E27FC236}">
                <a16:creationId xmlns:a16="http://schemas.microsoft.com/office/drawing/2014/main" id="{70D37981-2D87-40ED-BAFC-FFC8C63CE60C}"/>
              </a:ext>
            </a:extLst>
          </p:cNvPr>
          <p:cNvSpPr/>
          <p:nvPr/>
        </p:nvSpPr>
        <p:spPr>
          <a:xfrm>
            <a:off x="112109" y="1132204"/>
            <a:ext cx="222344" cy="269732"/>
          </a:xfrm>
          <a:custGeom>
            <a:avLst/>
            <a:gdLst>
              <a:gd name="connsiteX0" fmla="*/ 0 w 219075"/>
              <a:gd name="connsiteY0" fmla="*/ 0 h 333375"/>
              <a:gd name="connsiteX1" fmla="*/ 142875 w 219075"/>
              <a:gd name="connsiteY1" fmla="*/ 104775 h 333375"/>
              <a:gd name="connsiteX2" fmla="*/ 28575 w 219075"/>
              <a:gd name="connsiteY2" fmla="*/ 228600 h 333375"/>
              <a:gd name="connsiteX3" fmla="*/ 219075 w 219075"/>
              <a:gd name="connsiteY3" fmla="*/ 333375 h 333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9075" h="333375">
                <a:moveTo>
                  <a:pt x="0" y="0"/>
                </a:moveTo>
                <a:cubicBezTo>
                  <a:pt x="69056" y="33337"/>
                  <a:pt x="138113" y="66675"/>
                  <a:pt x="142875" y="104775"/>
                </a:cubicBezTo>
                <a:cubicBezTo>
                  <a:pt x="147638" y="142875"/>
                  <a:pt x="15875" y="190500"/>
                  <a:pt x="28575" y="228600"/>
                </a:cubicBezTo>
                <a:cubicBezTo>
                  <a:pt x="41275" y="266700"/>
                  <a:pt x="130175" y="300037"/>
                  <a:pt x="219075" y="333375"/>
                </a:cubicBezTo>
              </a:path>
            </a:pathLst>
          </a:custGeom>
          <a:noFill/>
          <a:ln w="12700" cmpd="sng">
            <a:solidFill>
              <a:schemeClr val="bg1">
                <a:lumMod val="75000"/>
              </a:schemeClr>
            </a:solidFill>
            <a:headEnd type="none" w="lg" len="lg"/>
            <a:tailEnd type="none" w="lg" len="lg"/>
            <a:extLst>
              <a:ext uri="{C807C97D-BFC1-408E-A445-0C87EB9F89A2}">
                <ask:lineSketchStyleProps xmlns:ask="http://schemas.microsoft.com/office/drawing/2018/sketchyshapes">
                  <ask:type>
                    <ask:lineSketchNone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80" name="Forme libre : forme 79">
            <a:extLst>
              <a:ext uri="{FF2B5EF4-FFF2-40B4-BE49-F238E27FC236}">
                <a16:creationId xmlns:a16="http://schemas.microsoft.com/office/drawing/2014/main" id="{51586F8B-F076-4975-89E8-64CD98B2DE98}"/>
              </a:ext>
            </a:extLst>
          </p:cNvPr>
          <p:cNvSpPr/>
          <p:nvPr/>
        </p:nvSpPr>
        <p:spPr>
          <a:xfrm>
            <a:off x="98416" y="349764"/>
            <a:ext cx="235086" cy="196167"/>
          </a:xfrm>
          <a:custGeom>
            <a:avLst/>
            <a:gdLst>
              <a:gd name="connsiteX0" fmla="*/ 204899 w 424322"/>
              <a:gd name="connsiteY0" fmla="*/ 139009 h 387565"/>
              <a:gd name="connsiteX1" fmla="*/ 309674 w 424322"/>
              <a:gd name="connsiteY1" fmla="*/ 5659 h 387565"/>
              <a:gd name="connsiteX2" fmla="*/ 423974 w 424322"/>
              <a:gd name="connsiteY2" fmla="*/ 43759 h 387565"/>
              <a:gd name="connsiteX3" fmla="*/ 347774 w 424322"/>
              <a:gd name="connsiteY3" fmla="*/ 215209 h 387565"/>
              <a:gd name="connsiteX4" fmla="*/ 423974 w 424322"/>
              <a:gd name="connsiteY4" fmla="*/ 319984 h 387565"/>
              <a:gd name="connsiteX5" fmla="*/ 338249 w 424322"/>
              <a:gd name="connsiteY5" fmla="*/ 386659 h 387565"/>
              <a:gd name="connsiteX6" fmla="*/ 233474 w 424322"/>
              <a:gd name="connsiteY6" fmla="*/ 272359 h 387565"/>
              <a:gd name="connsiteX7" fmla="*/ 71549 w 424322"/>
              <a:gd name="connsiteY7" fmla="*/ 291409 h 387565"/>
              <a:gd name="connsiteX8" fmla="*/ 4874 w 424322"/>
              <a:gd name="connsiteY8" fmla="*/ 110434 h 387565"/>
              <a:gd name="connsiteX9" fmla="*/ 204899 w 424322"/>
              <a:gd name="connsiteY9" fmla="*/ 139009 h 3875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24322" h="387565">
                <a:moveTo>
                  <a:pt x="204899" y="139009"/>
                </a:moveTo>
                <a:cubicBezTo>
                  <a:pt x="255699" y="121547"/>
                  <a:pt x="273162" y="21534"/>
                  <a:pt x="309674" y="5659"/>
                </a:cubicBezTo>
                <a:cubicBezTo>
                  <a:pt x="346187" y="-10216"/>
                  <a:pt x="417624" y="8834"/>
                  <a:pt x="423974" y="43759"/>
                </a:cubicBezTo>
                <a:cubicBezTo>
                  <a:pt x="430324" y="78684"/>
                  <a:pt x="347774" y="169172"/>
                  <a:pt x="347774" y="215209"/>
                </a:cubicBezTo>
                <a:cubicBezTo>
                  <a:pt x="347774" y="261246"/>
                  <a:pt x="425562" y="291409"/>
                  <a:pt x="423974" y="319984"/>
                </a:cubicBezTo>
                <a:cubicBezTo>
                  <a:pt x="422387" y="348559"/>
                  <a:pt x="369999" y="394596"/>
                  <a:pt x="338249" y="386659"/>
                </a:cubicBezTo>
                <a:cubicBezTo>
                  <a:pt x="306499" y="378722"/>
                  <a:pt x="277924" y="288234"/>
                  <a:pt x="233474" y="272359"/>
                </a:cubicBezTo>
                <a:cubicBezTo>
                  <a:pt x="189024" y="256484"/>
                  <a:pt x="109649" y="318396"/>
                  <a:pt x="71549" y="291409"/>
                </a:cubicBezTo>
                <a:cubicBezTo>
                  <a:pt x="33449" y="264422"/>
                  <a:pt x="-15763" y="139009"/>
                  <a:pt x="4874" y="110434"/>
                </a:cubicBezTo>
                <a:cubicBezTo>
                  <a:pt x="25511" y="81859"/>
                  <a:pt x="154099" y="156471"/>
                  <a:pt x="204899" y="139009"/>
                </a:cubicBezTo>
                <a:close/>
              </a:path>
            </a:pathLst>
          </a:custGeom>
          <a:solidFill>
            <a:schemeClr val="accent2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83" name="ZoneTexte 82">
            <a:extLst>
              <a:ext uri="{FF2B5EF4-FFF2-40B4-BE49-F238E27FC236}">
                <a16:creationId xmlns:a16="http://schemas.microsoft.com/office/drawing/2014/main" id="{E3833D92-8182-40AF-8428-129CFF1A20B8}"/>
              </a:ext>
            </a:extLst>
          </p:cNvPr>
          <p:cNvSpPr txBox="1"/>
          <p:nvPr/>
        </p:nvSpPr>
        <p:spPr>
          <a:xfrm>
            <a:off x="361106" y="1512331"/>
            <a:ext cx="232031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Ligne ferroviaire</a:t>
            </a:r>
            <a:endParaRPr lang="fr-BE" sz="1100" dirty="0"/>
          </a:p>
        </p:txBody>
      </p:sp>
      <p:sp>
        <p:nvSpPr>
          <p:cNvPr id="84" name="Forme libre : forme 83">
            <a:extLst>
              <a:ext uri="{FF2B5EF4-FFF2-40B4-BE49-F238E27FC236}">
                <a16:creationId xmlns:a16="http://schemas.microsoft.com/office/drawing/2014/main" id="{6CC23C3C-748F-42A1-A5B5-88C95C8EA2E3}"/>
              </a:ext>
            </a:extLst>
          </p:cNvPr>
          <p:cNvSpPr/>
          <p:nvPr/>
        </p:nvSpPr>
        <p:spPr>
          <a:xfrm>
            <a:off x="147027" y="1529186"/>
            <a:ext cx="222344" cy="269732"/>
          </a:xfrm>
          <a:custGeom>
            <a:avLst/>
            <a:gdLst>
              <a:gd name="connsiteX0" fmla="*/ 0 w 219075"/>
              <a:gd name="connsiteY0" fmla="*/ 0 h 333375"/>
              <a:gd name="connsiteX1" fmla="*/ 142875 w 219075"/>
              <a:gd name="connsiteY1" fmla="*/ 104775 h 333375"/>
              <a:gd name="connsiteX2" fmla="*/ 28575 w 219075"/>
              <a:gd name="connsiteY2" fmla="*/ 228600 h 333375"/>
              <a:gd name="connsiteX3" fmla="*/ 219075 w 219075"/>
              <a:gd name="connsiteY3" fmla="*/ 333375 h 333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9075" h="333375">
                <a:moveTo>
                  <a:pt x="0" y="0"/>
                </a:moveTo>
                <a:cubicBezTo>
                  <a:pt x="69056" y="33337"/>
                  <a:pt x="138113" y="66675"/>
                  <a:pt x="142875" y="104775"/>
                </a:cubicBezTo>
                <a:cubicBezTo>
                  <a:pt x="147638" y="142875"/>
                  <a:pt x="15875" y="190500"/>
                  <a:pt x="28575" y="228600"/>
                </a:cubicBezTo>
                <a:cubicBezTo>
                  <a:pt x="41275" y="266700"/>
                  <a:pt x="130175" y="300037"/>
                  <a:pt x="219075" y="333375"/>
                </a:cubicBezTo>
              </a:path>
            </a:pathLst>
          </a:custGeom>
          <a:noFill/>
          <a:ln w="19050" cmpd="sng">
            <a:solidFill>
              <a:schemeClr val="tx1"/>
            </a:solidFill>
            <a:prstDash val="dash"/>
            <a:headEnd type="none" w="lg" len="lg"/>
            <a:tailEnd type="none" w="lg" len="lg"/>
            <a:extLst>
              <a:ext uri="{C807C97D-BFC1-408E-A445-0C87EB9F89A2}">
                <ask:lineSketchStyleProps xmlns:ask="http://schemas.microsoft.com/office/drawing/2018/sketchyshapes">
                  <ask:type>
                    <ask:lineSketchNone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6" name="Forme libre : forme 15">
            <a:extLst>
              <a:ext uri="{FF2B5EF4-FFF2-40B4-BE49-F238E27FC236}">
                <a16:creationId xmlns:a16="http://schemas.microsoft.com/office/drawing/2014/main" id="{EEB2F3E0-154F-4066-8E25-50B79DF581A1}"/>
              </a:ext>
            </a:extLst>
          </p:cNvPr>
          <p:cNvSpPr/>
          <p:nvPr/>
        </p:nvSpPr>
        <p:spPr>
          <a:xfrm>
            <a:off x="6386513" y="1743075"/>
            <a:ext cx="1609792" cy="2833688"/>
          </a:xfrm>
          <a:custGeom>
            <a:avLst/>
            <a:gdLst>
              <a:gd name="connsiteX0" fmla="*/ 1314450 w 1609792"/>
              <a:gd name="connsiteY0" fmla="*/ 0 h 2833688"/>
              <a:gd name="connsiteX1" fmla="*/ 1223962 w 1609792"/>
              <a:gd name="connsiteY1" fmla="*/ 114300 h 2833688"/>
              <a:gd name="connsiteX2" fmla="*/ 1095375 w 1609792"/>
              <a:gd name="connsiteY2" fmla="*/ 52388 h 2833688"/>
              <a:gd name="connsiteX3" fmla="*/ 1028700 w 1609792"/>
              <a:gd name="connsiteY3" fmla="*/ 128588 h 2833688"/>
              <a:gd name="connsiteX4" fmla="*/ 1071562 w 1609792"/>
              <a:gd name="connsiteY4" fmla="*/ 400050 h 2833688"/>
              <a:gd name="connsiteX5" fmla="*/ 923925 w 1609792"/>
              <a:gd name="connsiteY5" fmla="*/ 328613 h 2833688"/>
              <a:gd name="connsiteX6" fmla="*/ 800100 w 1609792"/>
              <a:gd name="connsiteY6" fmla="*/ 328613 h 2833688"/>
              <a:gd name="connsiteX7" fmla="*/ 804862 w 1609792"/>
              <a:gd name="connsiteY7" fmla="*/ 266700 h 2833688"/>
              <a:gd name="connsiteX8" fmla="*/ 742950 w 1609792"/>
              <a:gd name="connsiteY8" fmla="*/ 252413 h 2833688"/>
              <a:gd name="connsiteX9" fmla="*/ 566737 w 1609792"/>
              <a:gd name="connsiteY9" fmla="*/ 381000 h 2833688"/>
              <a:gd name="connsiteX10" fmla="*/ 385762 w 1609792"/>
              <a:gd name="connsiteY10" fmla="*/ 219075 h 2833688"/>
              <a:gd name="connsiteX11" fmla="*/ 280987 w 1609792"/>
              <a:gd name="connsiteY11" fmla="*/ 219075 h 2833688"/>
              <a:gd name="connsiteX12" fmla="*/ 95250 w 1609792"/>
              <a:gd name="connsiteY12" fmla="*/ 342900 h 2833688"/>
              <a:gd name="connsiteX13" fmla="*/ 19050 w 1609792"/>
              <a:gd name="connsiteY13" fmla="*/ 490538 h 2833688"/>
              <a:gd name="connsiteX14" fmla="*/ 85725 w 1609792"/>
              <a:gd name="connsiteY14" fmla="*/ 609600 h 2833688"/>
              <a:gd name="connsiteX15" fmla="*/ 0 w 1609792"/>
              <a:gd name="connsiteY15" fmla="*/ 771525 h 2833688"/>
              <a:gd name="connsiteX16" fmla="*/ 85725 w 1609792"/>
              <a:gd name="connsiteY16" fmla="*/ 857250 h 2833688"/>
              <a:gd name="connsiteX17" fmla="*/ 52387 w 1609792"/>
              <a:gd name="connsiteY17" fmla="*/ 962025 h 2833688"/>
              <a:gd name="connsiteX18" fmla="*/ 185737 w 1609792"/>
              <a:gd name="connsiteY18" fmla="*/ 1047750 h 2833688"/>
              <a:gd name="connsiteX19" fmla="*/ 314325 w 1609792"/>
              <a:gd name="connsiteY19" fmla="*/ 1014413 h 2833688"/>
              <a:gd name="connsiteX20" fmla="*/ 423862 w 1609792"/>
              <a:gd name="connsiteY20" fmla="*/ 1114425 h 2833688"/>
              <a:gd name="connsiteX21" fmla="*/ 557212 w 1609792"/>
              <a:gd name="connsiteY21" fmla="*/ 1119188 h 2833688"/>
              <a:gd name="connsiteX22" fmla="*/ 714375 w 1609792"/>
              <a:gd name="connsiteY22" fmla="*/ 1243013 h 2833688"/>
              <a:gd name="connsiteX23" fmla="*/ 790575 w 1609792"/>
              <a:gd name="connsiteY23" fmla="*/ 1357313 h 2833688"/>
              <a:gd name="connsiteX24" fmla="*/ 938212 w 1609792"/>
              <a:gd name="connsiteY24" fmla="*/ 1362075 h 2833688"/>
              <a:gd name="connsiteX25" fmla="*/ 1062037 w 1609792"/>
              <a:gd name="connsiteY25" fmla="*/ 1471613 h 2833688"/>
              <a:gd name="connsiteX26" fmla="*/ 1162050 w 1609792"/>
              <a:gd name="connsiteY26" fmla="*/ 1419225 h 2833688"/>
              <a:gd name="connsiteX27" fmla="*/ 1171575 w 1609792"/>
              <a:gd name="connsiteY27" fmla="*/ 1524000 h 2833688"/>
              <a:gd name="connsiteX28" fmla="*/ 1257300 w 1609792"/>
              <a:gd name="connsiteY28" fmla="*/ 1695450 h 2833688"/>
              <a:gd name="connsiteX29" fmla="*/ 1195387 w 1609792"/>
              <a:gd name="connsiteY29" fmla="*/ 1757363 h 2833688"/>
              <a:gd name="connsiteX30" fmla="*/ 1281112 w 1609792"/>
              <a:gd name="connsiteY30" fmla="*/ 1981200 h 2833688"/>
              <a:gd name="connsiteX31" fmla="*/ 1343025 w 1609792"/>
              <a:gd name="connsiteY31" fmla="*/ 2038350 h 2833688"/>
              <a:gd name="connsiteX32" fmla="*/ 1228725 w 1609792"/>
              <a:gd name="connsiteY32" fmla="*/ 2214563 h 2833688"/>
              <a:gd name="connsiteX33" fmla="*/ 1347787 w 1609792"/>
              <a:gd name="connsiteY33" fmla="*/ 2252663 h 2833688"/>
              <a:gd name="connsiteX34" fmla="*/ 1438275 w 1609792"/>
              <a:gd name="connsiteY34" fmla="*/ 2176463 h 2833688"/>
              <a:gd name="connsiteX35" fmla="*/ 1576387 w 1609792"/>
              <a:gd name="connsiteY35" fmla="*/ 2390775 h 2833688"/>
              <a:gd name="connsiteX36" fmla="*/ 1524000 w 1609792"/>
              <a:gd name="connsiteY36" fmla="*/ 2452688 h 2833688"/>
              <a:gd name="connsiteX37" fmla="*/ 1609725 w 1609792"/>
              <a:gd name="connsiteY37" fmla="*/ 2619375 h 2833688"/>
              <a:gd name="connsiteX38" fmla="*/ 1538287 w 1609792"/>
              <a:gd name="connsiteY38" fmla="*/ 2728913 h 2833688"/>
              <a:gd name="connsiteX39" fmla="*/ 1533525 w 1609792"/>
              <a:gd name="connsiteY39" fmla="*/ 2833688 h 28336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1609792" h="2833688">
                <a:moveTo>
                  <a:pt x="1314450" y="0"/>
                </a:moveTo>
                <a:cubicBezTo>
                  <a:pt x="1287462" y="52784"/>
                  <a:pt x="1260474" y="105569"/>
                  <a:pt x="1223962" y="114300"/>
                </a:cubicBezTo>
                <a:cubicBezTo>
                  <a:pt x="1187449" y="123031"/>
                  <a:pt x="1127919" y="50007"/>
                  <a:pt x="1095375" y="52388"/>
                </a:cubicBezTo>
                <a:cubicBezTo>
                  <a:pt x="1062831" y="54769"/>
                  <a:pt x="1032669" y="70644"/>
                  <a:pt x="1028700" y="128588"/>
                </a:cubicBezTo>
                <a:cubicBezTo>
                  <a:pt x="1024731" y="186532"/>
                  <a:pt x="1089024" y="366713"/>
                  <a:pt x="1071562" y="400050"/>
                </a:cubicBezTo>
                <a:cubicBezTo>
                  <a:pt x="1054100" y="433387"/>
                  <a:pt x="969169" y="340519"/>
                  <a:pt x="923925" y="328613"/>
                </a:cubicBezTo>
                <a:cubicBezTo>
                  <a:pt x="878681" y="316707"/>
                  <a:pt x="819944" y="338932"/>
                  <a:pt x="800100" y="328613"/>
                </a:cubicBezTo>
                <a:cubicBezTo>
                  <a:pt x="780256" y="318294"/>
                  <a:pt x="814387" y="279400"/>
                  <a:pt x="804862" y="266700"/>
                </a:cubicBezTo>
                <a:cubicBezTo>
                  <a:pt x="795337" y="254000"/>
                  <a:pt x="782638" y="233363"/>
                  <a:pt x="742950" y="252413"/>
                </a:cubicBezTo>
                <a:cubicBezTo>
                  <a:pt x="703262" y="271463"/>
                  <a:pt x="626268" y="386556"/>
                  <a:pt x="566737" y="381000"/>
                </a:cubicBezTo>
                <a:cubicBezTo>
                  <a:pt x="507206" y="375444"/>
                  <a:pt x="433387" y="246062"/>
                  <a:pt x="385762" y="219075"/>
                </a:cubicBezTo>
                <a:cubicBezTo>
                  <a:pt x="338137" y="192088"/>
                  <a:pt x="329406" y="198438"/>
                  <a:pt x="280987" y="219075"/>
                </a:cubicBezTo>
                <a:cubicBezTo>
                  <a:pt x="232568" y="239712"/>
                  <a:pt x="138906" y="297656"/>
                  <a:pt x="95250" y="342900"/>
                </a:cubicBezTo>
                <a:cubicBezTo>
                  <a:pt x="51594" y="388144"/>
                  <a:pt x="20637" y="446088"/>
                  <a:pt x="19050" y="490538"/>
                </a:cubicBezTo>
                <a:cubicBezTo>
                  <a:pt x="17462" y="534988"/>
                  <a:pt x="88900" y="562769"/>
                  <a:pt x="85725" y="609600"/>
                </a:cubicBezTo>
                <a:cubicBezTo>
                  <a:pt x="82550" y="656431"/>
                  <a:pt x="0" y="730250"/>
                  <a:pt x="0" y="771525"/>
                </a:cubicBezTo>
                <a:cubicBezTo>
                  <a:pt x="0" y="812800"/>
                  <a:pt x="76994" y="825500"/>
                  <a:pt x="85725" y="857250"/>
                </a:cubicBezTo>
                <a:cubicBezTo>
                  <a:pt x="94456" y="889000"/>
                  <a:pt x="35718" y="930275"/>
                  <a:pt x="52387" y="962025"/>
                </a:cubicBezTo>
                <a:cubicBezTo>
                  <a:pt x="69056" y="993775"/>
                  <a:pt x="142081" y="1039019"/>
                  <a:pt x="185737" y="1047750"/>
                </a:cubicBezTo>
                <a:cubicBezTo>
                  <a:pt x="229393" y="1056481"/>
                  <a:pt x="274637" y="1003301"/>
                  <a:pt x="314325" y="1014413"/>
                </a:cubicBezTo>
                <a:cubicBezTo>
                  <a:pt x="354012" y="1025526"/>
                  <a:pt x="383381" y="1096963"/>
                  <a:pt x="423862" y="1114425"/>
                </a:cubicBezTo>
                <a:cubicBezTo>
                  <a:pt x="464343" y="1131887"/>
                  <a:pt x="508793" y="1097757"/>
                  <a:pt x="557212" y="1119188"/>
                </a:cubicBezTo>
                <a:cubicBezTo>
                  <a:pt x="605631" y="1140619"/>
                  <a:pt x="675481" y="1203325"/>
                  <a:pt x="714375" y="1243013"/>
                </a:cubicBezTo>
                <a:cubicBezTo>
                  <a:pt x="753269" y="1282701"/>
                  <a:pt x="753269" y="1337469"/>
                  <a:pt x="790575" y="1357313"/>
                </a:cubicBezTo>
                <a:cubicBezTo>
                  <a:pt x="827881" y="1377157"/>
                  <a:pt x="892968" y="1343025"/>
                  <a:pt x="938212" y="1362075"/>
                </a:cubicBezTo>
                <a:cubicBezTo>
                  <a:pt x="983456" y="1381125"/>
                  <a:pt x="1024731" y="1462088"/>
                  <a:pt x="1062037" y="1471613"/>
                </a:cubicBezTo>
                <a:cubicBezTo>
                  <a:pt x="1099343" y="1481138"/>
                  <a:pt x="1143794" y="1410494"/>
                  <a:pt x="1162050" y="1419225"/>
                </a:cubicBezTo>
                <a:cubicBezTo>
                  <a:pt x="1180306" y="1427956"/>
                  <a:pt x="1155700" y="1477963"/>
                  <a:pt x="1171575" y="1524000"/>
                </a:cubicBezTo>
                <a:cubicBezTo>
                  <a:pt x="1187450" y="1570038"/>
                  <a:pt x="1253331" y="1656556"/>
                  <a:pt x="1257300" y="1695450"/>
                </a:cubicBezTo>
                <a:cubicBezTo>
                  <a:pt x="1261269" y="1734344"/>
                  <a:pt x="1191418" y="1709738"/>
                  <a:pt x="1195387" y="1757363"/>
                </a:cubicBezTo>
                <a:cubicBezTo>
                  <a:pt x="1199356" y="1804988"/>
                  <a:pt x="1256506" y="1934369"/>
                  <a:pt x="1281112" y="1981200"/>
                </a:cubicBezTo>
                <a:cubicBezTo>
                  <a:pt x="1305718" y="2028031"/>
                  <a:pt x="1351756" y="1999456"/>
                  <a:pt x="1343025" y="2038350"/>
                </a:cubicBezTo>
                <a:cubicBezTo>
                  <a:pt x="1334294" y="2077244"/>
                  <a:pt x="1227931" y="2178844"/>
                  <a:pt x="1228725" y="2214563"/>
                </a:cubicBezTo>
                <a:cubicBezTo>
                  <a:pt x="1229519" y="2250282"/>
                  <a:pt x="1312862" y="2259013"/>
                  <a:pt x="1347787" y="2252663"/>
                </a:cubicBezTo>
                <a:cubicBezTo>
                  <a:pt x="1382712" y="2246313"/>
                  <a:pt x="1400175" y="2153444"/>
                  <a:pt x="1438275" y="2176463"/>
                </a:cubicBezTo>
                <a:cubicBezTo>
                  <a:pt x="1476375" y="2199482"/>
                  <a:pt x="1562100" y="2344738"/>
                  <a:pt x="1576387" y="2390775"/>
                </a:cubicBezTo>
                <a:cubicBezTo>
                  <a:pt x="1590674" y="2436812"/>
                  <a:pt x="1518444" y="2414588"/>
                  <a:pt x="1524000" y="2452688"/>
                </a:cubicBezTo>
                <a:cubicBezTo>
                  <a:pt x="1529556" y="2490788"/>
                  <a:pt x="1607344" y="2573338"/>
                  <a:pt x="1609725" y="2619375"/>
                </a:cubicBezTo>
                <a:cubicBezTo>
                  <a:pt x="1612106" y="2665412"/>
                  <a:pt x="1550987" y="2693194"/>
                  <a:pt x="1538287" y="2728913"/>
                </a:cubicBezTo>
                <a:cubicBezTo>
                  <a:pt x="1525587" y="2764632"/>
                  <a:pt x="1529556" y="2799160"/>
                  <a:pt x="1533525" y="2833688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7" name="Forme libre : forme 16">
            <a:extLst>
              <a:ext uri="{FF2B5EF4-FFF2-40B4-BE49-F238E27FC236}">
                <a16:creationId xmlns:a16="http://schemas.microsoft.com/office/drawing/2014/main" id="{6B897376-6770-4E5A-9E1D-3002D87E2B1B}"/>
              </a:ext>
            </a:extLst>
          </p:cNvPr>
          <p:cNvSpPr/>
          <p:nvPr/>
        </p:nvSpPr>
        <p:spPr>
          <a:xfrm>
            <a:off x="5562410" y="1019175"/>
            <a:ext cx="1024052" cy="981075"/>
          </a:xfrm>
          <a:custGeom>
            <a:avLst/>
            <a:gdLst>
              <a:gd name="connsiteX0" fmla="*/ 352615 w 1024052"/>
              <a:gd name="connsiteY0" fmla="*/ 0 h 981075"/>
              <a:gd name="connsiteX1" fmla="*/ 385953 w 1024052"/>
              <a:gd name="connsiteY1" fmla="*/ 147638 h 981075"/>
              <a:gd name="connsiteX2" fmla="*/ 433578 w 1024052"/>
              <a:gd name="connsiteY2" fmla="*/ 223838 h 981075"/>
              <a:gd name="connsiteX3" fmla="*/ 14478 w 1024052"/>
              <a:gd name="connsiteY3" fmla="*/ 481013 h 981075"/>
              <a:gd name="connsiteX4" fmla="*/ 128778 w 1024052"/>
              <a:gd name="connsiteY4" fmla="*/ 547688 h 981075"/>
              <a:gd name="connsiteX5" fmla="*/ 443103 w 1024052"/>
              <a:gd name="connsiteY5" fmla="*/ 623888 h 981075"/>
              <a:gd name="connsiteX6" fmla="*/ 666940 w 1024052"/>
              <a:gd name="connsiteY6" fmla="*/ 923925 h 981075"/>
              <a:gd name="connsiteX7" fmla="*/ 814578 w 1024052"/>
              <a:gd name="connsiteY7" fmla="*/ 790575 h 981075"/>
              <a:gd name="connsiteX8" fmla="*/ 900303 w 1024052"/>
              <a:gd name="connsiteY8" fmla="*/ 900113 h 981075"/>
              <a:gd name="connsiteX9" fmla="*/ 1009840 w 1024052"/>
              <a:gd name="connsiteY9" fmla="*/ 857250 h 981075"/>
              <a:gd name="connsiteX10" fmla="*/ 1019365 w 1024052"/>
              <a:gd name="connsiteY10" fmla="*/ 981075 h 981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024052" h="981075">
                <a:moveTo>
                  <a:pt x="352615" y="0"/>
                </a:moveTo>
                <a:cubicBezTo>
                  <a:pt x="362537" y="55166"/>
                  <a:pt x="372459" y="110332"/>
                  <a:pt x="385953" y="147638"/>
                </a:cubicBezTo>
                <a:cubicBezTo>
                  <a:pt x="399447" y="184944"/>
                  <a:pt x="495491" y="168276"/>
                  <a:pt x="433578" y="223838"/>
                </a:cubicBezTo>
                <a:cubicBezTo>
                  <a:pt x="371666" y="279401"/>
                  <a:pt x="65278" y="427038"/>
                  <a:pt x="14478" y="481013"/>
                </a:cubicBezTo>
                <a:cubicBezTo>
                  <a:pt x="-36322" y="534988"/>
                  <a:pt x="57341" y="523876"/>
                  <a:pt x="128778" y="547688"/>
                </a:cubicBezTo>
                <a:cubicBezTo>
                  <a:pt x="200215" y="571500"/>
                  <a:pt x="353409" y="561182"/>
                  <a:pt x="443103" y="623888"/>
                </a:cubicBezTo>
                <a:cubicBezTo>
                  <a:pt x="532797" y="686594"/>
                  <a:pt x="605028" y="896144"/>
                  <a:pt x="666940" y="923925"/>
                </a:cubicBezTo>
                <a:cubicBezTo>
                  <a:pt x="728852" y="951706"/>
                  <a:pt x="775684" y="794544"/>
                  <a:pt x="814578" y="790575"/>
                </a:cubicBezTo>
                <a:cubicBezTo>
                  <a:pt x="853472" y="786606"/>
                  <a:pt x="867759" y="889001"/>
                  <a:pt x="900303" y="900113"/>
                </a:cubicBezTo>
                <a:cubicBezTo>
                  <a:pt x="932847" y="911225"/>
                  <a:pt x="989996" y="843756"/>
                  <a:pt x="1009840" y="857250"/>
                </a:cubicBezTo>
                <a:cubicBezTo>
                  <a:pt x="1029684" y="870744"/>
                  <a:pt x="1024524" y="925909"/>
                  <a:pt x="1019365" y="981075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8" name="Forme libre : forme 17">
            <a:extLst>
              <a:ext uri="{FF2B5EF4-FFF2-40B4-BE49-F238E27FC236}">
                <a16:creationId xmlns:a16="http://schemas.microsoft.com/office/drawing/2014/main" id="{20498A84-F3E1-452B-9923-BAD59EE2CD91}"/>
              </a:ext>
            </a:extLst>
          </p:cNvPr>
          <p:cNvSpPr/>
          <p:nvPr/>
        </p:nvSpPr>
        <p:spPr>
          <a:xfrm>
            <a:off x="4067175" y="1719263"/>
            <a:ext cx="2319338" cy="1011041"/>
          </a:xfrm>
          <a:custGeom>
            <a:avLst/>
            <a:gdLst>
              <a:gd name="connsiteX0" fmla="*/ 0 w 2319338"/>
              <a:gd name="connsiteY0" fmla="*/ 0 h 1011041"/>
              <a:gd name="connsiteX1" fmla="*/ 119063 w 2319338"/>
              <a:gd name="connsiteY1" fmla="*/ 80962 h 1011041"/>
              <a:gd name="connsiteX2" fmla="*/ 157163 w 2319338"/>
              <a:gd name="connsiteY2" fmla="*/ 228600 h 1011041"/>
              <a:gd name="connsiteX3" fmla="*/ 247650 w 2319338"/>
              <a:gd name="connsiteY3" fmla="*/ 214312 h 1011041"/>
              <a:gd name="connsiteX4" fmla="*/ 271463 w 2319338"/>
              <a:gd name="connsiteY4" fmla="*/ 123825 h 1011041"/>
              <a:gd name="connsiteX5" fmla="*/ 319088 w 2319338"/>
              <a:gd name="connsiteY5" fmla="*/ 223837 h 1011041"/>
              <a:gd name="connsiteX6" fmla="*/ 442913 w 2319338"/>
              <a:gd name="connsiteY6" fmla="*/ 247650 h 1011041"/>
              <a:gd name="connsiteX7" fmla="*/ 490538 w 2319338"/>
              <a:gd name="connsiteY7" fmla="*/ 104775 h 1011041"/>
              <a:gd name="connsiteX8" fmla="*/ 619125 w 2319338"/>
              <a:gd name="connsiteY8" fmla="*/ 28575 h 1011041"/>
              <a:gd name="connsiteX9" fmla="*/ 681038 w 2319338"/>
              <a:gd name="connsiteY9" fmla="*/ 133350 h 1011041"/>
              <a:gd name="connsiteX10" fmla="*/ 795338 w 2319338"/>
              <a:gd name="connsiteY10" fmla="*/ 223837 h 1011041"/>
              <a:gd name="connsiteX11" fmla="*/ 909638 w 2319338"/>
              <a:gd name="connsiteY11" fmla="*/ 419100 h 1011041"/>
              <a:gd name="connsiteX12" fmla="*/ 1100138 w 2319338"/>
              <a:gd name="connsiteY12" fmla="*/ 690562 h 1011041"/>
              <a:gd name="connsiteX13" fmla="*/ 1404938 w 2319338"/>
              <a:gd name="connsiteY13" fmla="*/ 576262 h 1011041"/>
              <a:gd name="connsiteX14" fmla="*/ 1528763 w 2319338"/>
              <a:gd name="connsiteY14" fmla="*/ 733425 h 1011041"/>
              <a:gd name="connsiteX15" fmla="*/ 1733550 w 2319338"/>
              <a:gd name="connsiteY15" fmla="*/ 619125 h 1011041"/>
              <a:gd name="connsiteX16" fmla="*/ 1819275 w 2319338"/>
              <a:gd name="connsiteY16" fmla="*/ 771525 h 1011041"/>
              <a:gd name="connsiteX17" fmla="*/ 1776413 w 2319338"/>
              <a:gd name="connsiteY17" fmla="*/ 957262 h 1011041"/>
              <a:gd name="connsiteX18" fmla="*/ 1828800 w 2319338"/>
              <a:gd name="connsiteY18" fmla="*/ 1004887 h 1011041"/>
              <a:gd name="connsiteX19" fmla="*/ 2095500 w 2319338"/>
              <a:gd name="connsiteY19" fmla="*/ 842962 h 1011041"/>
              <a:gd name="connsiteX20" fmla="*/ 2176463 w 2319338"/>
              <a:gd name="connsiteY20" fmla="*/ 900112 h 1011041"/>
              <a:gd name="connsiteX21" fmla="*/ 2295525 w 2319338"/>
              <a:gd name="connsiteY21" fmla="*/ 862012 h 1011041"/>
              <a:gd name="connsiteX22" fmla="*/ 2319338 w 2319338"/>
              <a:gd name="connsiteY22" fmla="*/ 795337 h 10110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2319338" h="1011041">
                <a:moveTo>
                  <a:pt x="0" y="0"/>
                </a:moveTo>
                <a:cubicBezTo>
                  <a:pt x="46434" y="21431"/>
                  <a:pt x="92869" y="42862"/>
                  <a:pt x="119063" y="80962"/>
                </a:cubicBezTo>
                <a:cubicBezTo>
                  <a:pt x="145257" y="119062"/>
                  <a:pt x="135732" y="206375"/>
                  <a:pt x="157163" y="228600"/>
                </a:cubicBezTo>
                <a:cubicBezTo>
                  <a:pt x="178594" y="250825"/>
                  <a:pt x="228600" y="231774"/>
                  <a:pt x="247650" y="214312"/>
                </a:cubicBezTo>
                <a:cubicBezTo>
                  <a:pt x="266700" y="196850"/>
                  <a:pt x="259557" y="122238"/>
                  <a:pt x="271463" y="123825"/>
                </a:cubicBezTo>
                <a:cubicBezTo>
                  <a:pt x="283369" y="125412"/>
                  <a:pt x="290513" y="203200"/>
                  <a:pt x="319088" y="223837"/>
                </a:cubicBezTo>
                <a:cubicBezTo>
                  <a:pt x="347663" y="244474"/>
                  <a:pt x="414338" y="267494"/>
                  <a:pt x="442913" y="247650"/>
                </a:cubicBezTo>
                <a:cubicBezTo>
                  <a:pt x="471488" y="227806"/>
                  <a:pt x="461169" y="141287"/>
                  <a:pt x="490538" y="104775"/>
                </a:cubicBezTo>
                <a:cubicBezTo>
                  <a:pt x="519907" y="68263"/>
                  <a:pt x="587375" y="23813"/>
                  <a:pt x="619125" y="28575"/>
                </a:cubicBezTo>
                <a:cubicBezTo>
                  <a:pt x="650875" y="33337"/>
                  <a:pt x="651669" y="100806"/>
                  <a:pt x="681038" y="133350"/>
                </a:cubicBezTo>
                <a:cubicBezTo>
                  <a:pt x="710407" y="165894"/>
                  <a:pt x="757238" y="176212"/>
                  <a:pt x="795338" y="223837"/>
                </a:cubicBezTo>
                <a:cubicBezTo>
                  <a:pt x="833438" y="271462"/>
                  <a:pt x="858838" y="341313"/>
                  <a:pt x="909638" y="419100"/>
                </a:cubicBezTo>
                <a:cubicBezTo>
                  <a:pt x="960438" y="496888"/>
                  <a:pt x="1017588" y="664368"/>
                  <a:pt x="1100138" y="690562"/>
                </a:cubicBezTo>
                <a:cubicBezTo>
                  <a:pt x="1182688" y="716756"/>
                  <a:pt x="1333501" y="569118"/>
                  <a:pt x="1404938" y="576262"/>
                </a:cubicBezTo>
                <a:cubicBezTo>
                  <a:pt x="1476375" y="583406"/>
                  <a:pt x="1473994" y="726281"/>
                  <a:pt x="1528763" y="733425"/>
                </a:cubicBezTo>
                <a:cubicBezTo>
                  <a:pt x="1583532" y="740569"/>
                  <a:pt x="1685131" y="612775"/>
                  <a:pt x="1733550" y="619125"/>
                </a:cubicBezTo>
                <a:cubicBezTo>
                  <a:pt x="1781969" y="625475"/>
                  <a:pt x="1812131" y="715169"/>
                  <a:pt x="1819275" y="771525"/>
                </a:cubicBezTo>
                <a:cubicBezTo>
                  <a:pt x="1826419" y="827881"/>
                  <a:pt x="1774825" y="918368"/>
                  <a:pt x="1776413" y="957262"/>
                </a:cubicBezTo>
                <a:cubicBezTo>
                  <a:pt x="1778001" y="996156"/>
                  <a:pt x="1775619" y="1023937"/>
                  <a:pt x="1828800" y="1004887"/>
                </a:cubicBezTo>
                <a:cubicBezTo>
                  <a:pt x="1881981" y="985837"/>
                  <a:pt x="2037556" y="860425"/>
                  <a:pt x="2095500" y="842962"/>
                </a:cubicBezTo>
                <a:cubicBezTo>
                  <a:pt x="2153444" y="825500"/>
                  <a:pt x="2143126" y="896937"/>
                  <a:pt x="2176463" y="900112"/>
                </a:cubicBezTo>
                <a:cubicBezTo>
                  <a:pt x="2209800" y="903287"/>
                  <a:pt x="2271713" y="879474"/>
                  <a:pt x="2295525" y="862012"/>
                </a:cubicBezTo>
                <a:cubicBezTo>
                  <a:pt x="2319337" y="844550"/>
                  <a:pt x="2319337" y="819943"/>
                  <a:pt x="2319338" y="795337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9" name="Forme libre : forme 18">
            <a:extLst>
              <a:ext uri="{FF2B5EF4-FFF2-40B4-BE49-F238E27FC236}">
                <a16:creationId xmlns:a16="http://schemas.microsoft.com/office/drawing/2014/main" id="{8FBAC746-697B-4F02-AFF8-DF8C4C25D370}"/>
              </a:ext>
            </a:extLst>
          </p:cNvPr>
          <p:cNvSpPr/>
          <p:nvPr/>
        </p:nvSpPr>
        <p:spPr>
          <a:xfrm>
            <a:off x="4846088" y="2724150"/>
            <a:ext cx="2826300" cy="1924050"/>
          </a:xfrm>
          <a:custGeom>
            <a:avLst/>
            <a:gdLst>
              <a:gd name="connsiteX0" fmla="*/ 1049887 w 2826300"/>
              <a:gd name="connsiteY0" fmla="*/ 0 h 1924050"/>
              <a:gd name="connsiteX1" fmla="*/ 983212 w 2826300"/>
              <a:gd name="connsiteY1" fmla="*/ 95250 h 1924050"/>
              <a:gd name="connsiteX2" fmla="*/ 1087987 w 2826300"/>
              <a:gd name="connsiteY2" fmla="*/ 219075 h 1924050"/>
              <a:gd name="connsiteX3" fmla="*/ 916537 w 2826300"/>
              <a:gd name="connsiteY3" fmla="*/ 342900 h 1924050"/>
              <a:gd name="connsiteX4" fmla="*/ 654600 w 2826300"/>
              <a:gd name="connsiteY4" fmla="*/ 528638 h 1924050"/>
              <a:gd name="connsiteX5" fmla="*/ 530775 w 2826300"/>
              <a:gd name="connsiteY5" fmla="*/ 423863 h 1924050"/>
              <a:gd name="connsiteX6" fmla="*/ 364087 w 2826300"/>
              <a:gd name="connsiteY6" fmla="*/ 257175 h 1924050"/>
              <a:gd name="connsiteX7" fmla="*/ 178350 w 2826300"/>
              <a:gd name="connsiteY7" fmla="*/ 400050 h 1924050"/>
              <a:gd name="connsiteX8" fmla="*/ 6900 w 2826300"/>
              <a:gd name="connsiteY8" fmla="*/ 490538 h 1924050"/>
              <a:gd name="connsiteX9" fmla="*/ 45000 w 2826300"/>
              <a:gd name="connsiteY9" fmla="*/ 661988 h 1924050"/>
              <a:gd name="connsiteX10" fmla="*/ 149775 w 2826300"/>
              <a:gd name="connsiteY10" fmla="*/ 647700 h 1924050"/>
              <a:gd name="connsiteX11" fmla="*/ 206925 w 2826300"/>
              <a:gd name="connsiteY11" fmla="*/ 723900 h 1924050"/>
              <a:gd name="connsiteX12" fmla="*/ 106912 w 2826300"/>
              <a:gd name="connsiteY12" fmla="*/ 766763 h 1924050"/>
              <a:gd name="connsiteX13" fmla="*/ 178350 w 2826300"/>
              <a:gd name="connsiteY13" fmla="*/ 981075 h 1924050"/>
              <a:gd name="connsiteX14" fmla="*/ 159300 w 2826300"/>
              <a:gd name="connsiteY14" fmla="*/ 1042988 h 1924050"/>
              <a:gd name="connsiteX15" fmla="*/ 316462 w 2826300"/>
              <a:gd name="connsiteY15" fmla="*/ 1333500 h 1924050"/>
              <a:gd name="connsiteX16" fmla="*/ 449812 w 2826300"/>
              <a:gd name="connsiteY16" fmla="*/ 1271588 h 1924050"/>
              <a:gd name="connsiteX17" fmla="*/ 416475 w 2826300"/>
              <a:gd name="connsiteY17" fmla="*/ 1176338 h 1924050"/>
              <a:gd name="connsiteX18" fmla="*/ 530775 w 2826300"/>
              <a:gd name="connsiteY18" fmla="*/ 1066800 h 1924050"/>
              <a:gd name="connsiteX19" fmla="*/ 740325 w 2826300"/>
              <a:gd name="connsiteY19" fmla="*/ 985838 h 1924050"/>
              <a:gd name="connsiteX20" fmla="*/ 807000 w 2826300"/>
              <a:gd name="connsiteY20" fmla="*/ 885825 h 1924050"/>
              <a:gd name="connsiteX21" fmla="*/ 949875 w 2826300"/>
              <a:gd name="connsiteY21" fmla="*/ 1138238 h 1924050"/>
              <a:gd name="connsiteX22" fmla="*/ 1007025 w 2826300"/>
              <a:gd name="connsiteY22" fmla="*/ 1095375 h 1924050"/>
              <a:gd name="connsiteX23" fmla="*/ 1126087 w 2826300"/>
              <a:gd name="connsiteY23" fmla="*/ 1362075 h 1924050"/>
              <a:gd name="connsiteX24" fmla="*/ 1164187 w 2826300"/>
              <a:gd name="connsiteY24" fmla="*/ 1214438 h 1924050"/>
              <a:gd name="connsiteX25" fmla="*/ 1297537 w 2826300"/>
              <a:gd name="connsiteY25" fmla="*/ 1347788 h 1924050"/>
              <a:gd name="connsiteX26" fmla="*/ 1468987 w 2826300"/>
              <a:gd name="connsiteY26" fmla="*/ 1414463 h 1924050"/>
              <a:gd name="connsiteX27" fmla="*/ 1669012 w 2826300"/>
              <a:gd name="connsiteY27" fmla="*/ 1400175 h 1924050"/>
              <a:gd name="connsiteX28" fmla="*/ 1921425 w 2826300"/>
              <a:gd name="connsiteY28" fmla="*/ 1485900 h 1924050"/>
              <a:gd name="connsiteX29" fmla="*/ 2030962 w 2826300"/>
              <a:gd name="connsiteY29" fmla="*/ 1485900 h 1924050"/>
              <a:gd name="connsiteX30" fmla="*/ 2292900 w 2826300"/>
              <a:gd name="connsiteY30" fmla="*/ 1714500 h 1924050"/>
              <a:gd name="connsiteX31" fmla="*/ 2373862 w 2826300"/>
              <a:gd name="connsiteY31" fmla="*/ 1733550 h 1924050"/>
              <a:gd name="connsiteX32" fmla="*/ 2445300 w 2826300"/>
              <a:gd name="connsiteY32" fmla="*/ 1728788 h 1924050"/>
              <a:gd name="connsiteX33" fmla="*/ 2702475 w 2826300"/>
              <a:gd name="connsiteY33" fmla="*/ 1871663 h 1924050"/>
              <a:gd name="connsiteX34" fmla="*/ 2826300 w 2826300"/>
              <a:gd name="connsiteY34" fmla="*/ 1924050 h 1924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2826300" h="1924050">
                <a:moveTo>
                  <a:pt x="1049887" y="0"/>
                </a:moveTo>
                <a:cubicBezTo>
                  <a:pt x="1013374" y="29369"/>
                  <a:pt x="976862" y="58738"/>
                  <a:pt x="983212" y="95250"/>
                </a:cubicBezTo>
                <a:cubicBezTo>
                  <a:pt x="989562" y="131762"/>
                  <a:pt x="1099099" y="177800"/>
                  <a:pt x="1087987" y="219075"/>
                </a:cubicBezTo>
                <a:cubicBezTo>
                  <a:pt x="1076875" y="260350"/>
                  <a:pt x="916537" y="342900"/>
                  <a:pt x="916537" y="342900"/>
                </a:cubicBezTo>
                <a:cubicBezTo>
                  <a:pt x="844306" y="394494"/>
                  <a:pt x="718894" y="515144"/>
                  <a:pt x="654600" y="528638"/>
                </a:cubicBezTo>
                <a:cubicBezTo>
                  <a:pt x="590306" y="542132"/>
                  <a:pt x="579194" y="469107"/>
                  <a:pt x="530775" y="423863"/>
                </a:cubicBezTo>
                <a:cubicBezTo>
                  <a:pt x="482356" y="378619"/>
                  <a:pt x="422824" y="261144"/>
                  <a:pt x="364087" y="257175"/>
                </a:cubicBezTo>
                <a:cubicBezTo>
                  <a:pt x="305349" y="253206"/>
                  <a:pt x="237881" y="361156"/>
                  <a:pt x="178350" y="400050"/>
                </a:cubicBezTo>
                <a:cubicBezTo>
                  <a:pt x="118819" y="438944"/>
                  <a:pt x="29125" y="446882"/>
                  <a:pt x="6900" y="490538"/>
                </a:cubicBezTo>
                <a:cubicBezTo>
                  <a:pt x="-15325" y="534194"/>
                  <a:pt x="21188" y="635794"/>
                  <a:pt x="45000" y="661988"/>
                </a:cubicBezTo>
                <a:cubicBezTo>
                  <a:pt x="68812" y="688182"/>
                  <a:pt x="122787" y="637381"/>
                  <a:pt x="149775" y="647700"/>
                </a:cubicBezTo>
                <a:cubicBezTo>
                  <a:pt x="176763" y="658019"/>
                  <a:pt x="214069" y="704056"/>
                  <a:pt x="206925" y="723900"/>
                </a:cubicBezTo>
                <a:cubicBezTo>
                  <a:pt x="199781" y="743744"/>
                  <a:pt x="111674" y="723901"/>
                  <a:pt x="106912" y="766763"/>
                </a:cubicBezTo>
                <a:cubicBezTo>
                  <a:pt x="102149" y="809626"/>
                  <a:pt x="169619" y="935038"/>
                  <a:pt x="178350" y="981075"/>
                </a:cubicBezTo>
                <a:cubicBezTo>
                  <a:pt x="187081" y="1027113"/>
                  <a:pt x="136281" y="984251"/>
                  <a:pt x="159300" y="1042988"/>
                </a:cubicBezTo>
                <a:cubicBezTo>
                  <a:pt x="182319" y="1101726"/>
                  <a:pt x="268043" y="1295400"/>
                  <a:pt x="316462" y="1333500"/>
                </a:cubicBezTo>
                <a:cubicBezTo>
                  <a:pt x="364881" y="1371600"/>
                  <a:pt x="433143" y="1297782"/>
                  <a:pt x="449812" y="1271588"/>
                </a:cubicBezTo>
                <a:cubicBezTo>
                  <a:pt x="466481" y="1245394"/>
                  <a:pt x="402981" y="1210469"/>
                  <a:pt x="416475" y="1176338"/>
                </a:cubicBezTo>
                <a:cubicBezTo>
                  <a:pt x="429969" y="1142207"/>
                  <a:pt x="476800" y="1098550"/>
                  <a:pt x="530775" y="1066800"/>
                </a:cubicBezTo>
                <a:cubicBezTo>
                  <a:pt x="584750" y="1035050"/>
                  <a:pt x="694288" y="1016000"/>
                  <a:pt x="740325" y="985838"/>
                </a:cubicBezTo>
                <a:cubicBezTo>
                  <a:pt x="786362" y="955676"/>
                  <a:pt x="772075" y="860425"/>
                  <a:pt x="807000" y="885825"/>
                </a:cubicBezTo>
                <a:cubicBezTo>
                  <a:pt x="841925" y="911225"/>
                  <a:pt x="916537" y="1103313"/>
                  <a:pt x="949875" y="1138238"/>
                </a:cubicBezTo>
                <a:cubicBezTo>
                  <a:pt x="983212" y="1173163"/>
                  <a:pt x="977656" y="1058069"/>
                  <a:pt x="1007025" y="1095375"/>
                </a:cubicBezTo>
                <a:cubicBezTo>
                  <a:pt x="1036394" y="1132681"/>
                  <a:pt x="1099893" y="1342231"/>
                  <a:pt x="1126087" y="1362075"/>
                </a:cubicBezTo>
                <a:cubicBezTo>
                  <a:pt x="1152281" y="1381919"/>
                  <a:pt x="1135612" y="1216819"/>
                  <a:pt x="1164187" y="1214438"/>
                </a:cubicBezTo>
                <a:cubicBezTo>
                  <a:pt x="1192762" y="1212057"/>
                  <a:pt x="1246737" y="1314451"/>
                  <a:pt x="1297537" y="1347788"/>
                </a:cubicBezTo>
                <a:cubicBezTo>
                  <a:pt x="1348337" y="1381125"/>
                  <a:pt x="1407075" y="1405732"/>
                  <a:pt x="1468987" y="1414463"/>
                </a:cubicBezTo>
                <a:cubicBezTo>
                  <a:pt x="1530899" y="1423194"/>
                  <a:pt x="1593606" y="1388269"/>
                  <a:pt x="1669012" y="1400175"/>
                </a:cubicBezTo>
                <a:cubicBezTo>
                  <a:pt x="1744418" y="1412081"/>
                  <a:pt x="1861100" y="1471613"/>
                  <a:pt x="1921425" y="1485900"/>
                </a:cubicBezTo>
                <a:cubicBezTo>
                  <a:pt x="1981750" y="1500187"/>
                  <a:pt x="1969049" y="1447800"/>
                  <a:pt x="2030962" y="1485900"/>
                </a:cubicBezTo>
                <a:cubicBezTo>
                  <a:pt x="2092875" y="1524000"/>
                  <a:pt x="2235750" y="1673225"/>
                  <a:pt x="2292900" y="1714500"/>
                </a:cubicBezTo>
                <a:cubicBezTo>
                  <a:pt x="2350050" y="1755775"/>
                  <a:pt x="2348462" y="1731169"/>
                  <a:pt x="2373862" y="1733550"/>
                </a:cubicBezTo>
                <a:cubicBezTo>
                  <a:pt x="2399262" y="1735931"/>
                  <a:pt x="2390531" y="1705769"/>
                  <a:pt x="2445300" y="1728788"/>
                </a:cubicBezTo>
                <a:cubicBezTo>
                  <a:pt x="2500069" y="1751807"/>
                  <a:pt x="2638975" y="1839119"/>
                  <a:pt x="2702475" y="1871663"/>
                </a:cubicBezTo>
                <a:cubicBezTo>
                  <a:pt x="2765975" y="1904207"/>
                  <a:pt x="2796137" y="1914128"/>
                  <a:pt x="2826300" y="1924050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0" name="Forme libre : forme 19">
            <a:extLst>
              <a:ext uri="{FF2B5EF4-FFF2-40B4-BE49-F238E27FC236}">
                <a16:creationId xmlns:a16="http://schemas.microsoft.com/office/drawing/2014/main" id="{9C419867-01DA-4A07-90F3-8C56C004BAEE}"/>
              </a:ext>
            </a:extLst>
          </p:cNvPr>
          <p:cNvSpPr/>
          <p:nvPr/>
        </p:nvSpPr>
        <p:spPr>
          <a:xfrm>
            <a:off x="4797425" y="3530600"/>
            <a:ext cx="158750" cy="104775"/>
          </a:xfrm>
          <a:custGeom>
            <a:avLst/>
            <a:gdLst>
              <a:gd name="connsiteX0" fmla="*/ 158750 w 158750"/>
              <a:gd name="connsiteY0" fmla="*/ 0 h 104775"/>
              <a:gd name="connsiteX1" fmla="*/ 60325 w 158750"/>
              <a:gd name="connsiteY1" fmla="*/ 34925 h 104775"/>
              <a:gd name="connsiteX2" fmla="*/ 0 w 158750"/>
              <a:gd name="connsiteY2" fmla="*/ 104775 h 104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8750" h="104775">
                <a:moveTo>
                  <a:pt x="158750" y="0"/>
                </a:moveTo>
                <a:cubicBezTo>
                  <a:pt x="122766" y="8731"/>
                  <a:pt x="86783" y="17462"/>
                  <a:pt x="60325" y="34925"/>
                </a:cubicBezTo>
                <a:cubicBezTo>
                  <a:pt x="33867" y="52388"/>
                  <a:pt x="16933" y="78581"/>
                  <a:pt x="0" y="104775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" name="Forme libre : forme 1">
            <a:extLst>
              <a:ext uri="{FF2B5EF4-FFF2-40B4-BE49-F238E27FC236}">
                <a16:creationId xmlns:a16="http://schemas.microsoft.com/office/drawing/2014/main" id="{B7DAACF1-E6F7-44BB-AB7F-4826964ED36A}"/>
              </a:ext>
            </a:extLst>
          </p:cNvPr>
          <p:cNvSpPr/>
          <p:nvPr/>
        </p:nvSpPr>
        <p:spPr>
          <a:xfrm>
            <a:off x="3064213" y="311284"/>
            <a:ext cx="2412461" cy="6293797"/>
          </a:xfrm>
          <a:custGeom>
            <a:avLst/>
            <a:gdLst>
              <a:gd name="connsiteX0" fmla="*/ 0 w 2558374"/>
              <a:gd name="connsiteY0" fmla="*/ 0 h 6799634"/>
              <a:gd name="connsiteX1" fmla="*/ 369651 w 2558374"/>
              <a:gd name="connsiteY1" fmla="*/ 817123 h 6799634"/>
              <a:gd name="connsiteX2" fmla="*/ 573931 w 2558374"/>
              <a:gd name="connsiteY2" fmla="*/ 1225685 h 6799634"/>
              <a:gd name="connsiteX3" fmla="*/ 700391 w 2558374"/>
              <a:gd name="connsiteY3" fmla="*/ 1702340 h 6799634"/>
              <a:gd name="connsiteX4" fmla="*/ 1060314 w 2558374"/>
              <a:gd name="connsiteY4" fmla="*/ 2013625 h 6799634"/>
              <a:gd name="connsiteX5" fmla="*/ 1605063 w 2558374"/>
              <a:gd name="connsiteY5" fmla="*/ 2986391 h 6799634"/>
              <a:gd name="connsiteX6" fmla="*/ 1760706 w 2558374"/>
              <a:gd name="connsiteY6" fmla="*/ 3550595 h 6799634"/>
              <a:gd name="connsiteX7" fmla="*/ 1857983 w 2558374"/>
              <a:gd name="connsiteY7" fmla="*/ 4036978 h 6799634"/>
              <a:gd name="connsiteX8" fmla="*/ 1770434 w 2558374"/>
              <a:gd name="connsiteY8" fmla="*/ 4435812 h 6799634"/>
              <a:gd name="connsiteX9" fmla="*/ 1809344 w 2558374"/>
              <a:gd name="connsiteY9" fmla="*/ 4669276 h 6799634"/>
              <a:gd name="connsiteX10" fmla="*/ 2091446 w 2558374"/>
              <a:gd name="connsiteY10" fmla="*/ 5175115 h 6799634"/>
              <a:gd name="connsiteX11" fmla="*/ 2286000 w 2558374"/>
              <a:gd name="connsiteY11" fmla="*/ 5515583 h 6799634"/>
              <a:gd name="connsiteX12" fmla="*/ 2305455 w 2558374"/>
              <a:gd name="connsiteY12" fmla="*/ 5914417 h 6799634"/>
              <a:gd name="connsiteX13" fmla="*/ 2441642 w 2558374"/>
              <a:gd name="connsiteY13" fmla="*/ 6147880 h 6799634"/>
              <a:gd name="connsiteX14" fmla="*/ 2538919 w 2558374"/>
              <a:gd name="connsiteY14" fmla="*/ 6556442 h 6799634"/>
              <a:gd name="connsiteX15" fmla="*/ 2558374 w 2558374"/>
              <a:gd name="connsiteY15" fmla="*/ 6799634 h 6799634"/>
              <a:gd name="connsiteX0" fmla="*/ 0 w 2558374"/>
              <a:gd name="connsiteY0" fmla="*/ 0 h 6799634"/>
              <a:gd name="connsiteX1" fmla="*/ 369651 w 2558374"/>
              <a:gd name="connsiteY1" fmla="*/ 817123 h 6799634"/>
              <a:gd name="connsiteX2" fmla="*/ 573931 w 2558374"/>
              <a:gd name="connsiteY2" fmla="*/ 1225685 h 6799634"/>
              <a:gd name="connsiteX3" fmla="*/ 700391 w 2558374"/>
              <a:gd name="connsiteY3" fmla="*/ 1702340 h 6799634"/>
              <a:gd name="connsiteX4" fmla="*/ 1060314 w 2558374"/>
              <a:gd name="connsiteY4" fmla="*/ 2013625 h 6799634"/>
              <a:gd name="connsiteX5" fmla="*/ 1322961 w 2558374"/>
              <a:gd name="connsiteY5" fmla="*/ 2509736 h 6799634"/>
              <a:gd name="connsiteX6" fmla="*/ 1605063 w 2558374"/>
              <a:gd name="connsiteY6" fmla="*/ 2986391 h 6799634"/>
              <a:gd name="connsiteX7" fmla="*/ 1760706 w 2558374"/>
              <a:gd name="connsiteY7" fmla="*/ 3550595 h 6799634"/>
              <a:gd name="connsiteX8" fmla="*/ 1857983 w 2558374"/>
              <a:gd name="connsiteY8" fmla="*/ 4036978 h 6799634"/>
              <a:gd name="connsiteX9" fmla="*/ 1770434 w 2558374"/>
              <a:gd name="connsiteY9" fmla="*/ 4435812 h 6799634"/>
              <a:gd name="connsiteX10" fmla="*/ 1809344 w 2558374"/>
              <a:gd name="connsiteY10" fmla="*/ 4669276 h 6799634"/>
              <a:gd name="connsiteX11" fmla="*/ 2091446 w 2558374"/>
              <a:gd name="connsiteY11" fmla="*/ 5175115 h 6799634"/>
              <a:gd name="connsiteX12" fmla="*/ 2286000 w 2558374"/>
              <a:gd name="connsiteY12" fmla="*/ 5515583 h 6799634"/>
              <a:gd name="connsiteX13" fmla="*/ 2305455 w 2558374"/>
              <a:gd name="connsiteY13" fmla="*/ 5914417 h 6799634"/>
              <a:gd name="connsiteX14" fmla="*/ 2441642 w 2558374"/>
              <a:gd name="connsiteY14" fmla="*/ 6147880 h 6799634"/>
              <a:gd name="connsiteX15" fmla="*/ 2538919 w 2558374"/>
              <a:gd name="connsiteY15" fmla="*/ 6556442 h 6799634"/>
              <a:gd name="connsiteX16" fmla="*/ 2558374 w 2558374"/>
              <a:gd name="connsiteY16" fmla="*/ 6799634 h 6799634"/>
              <a:gd name="connsiteX0" fmla="*/ 0 w 2422187"/>
              <a:gd name="connsiteY0" fmla="*/ 0 h 6527260"/>
              <a:gd name="connsiteX1" fmla="*/ 233464 w 2422187"/>
              <a:gd name="connsiteY1" fmla="*/ 544749 h 6527260"/>
              <a:gd name="connsiteX2" fmla="*/ 437744 w 2422187"/>
              <a:gd name="connsiteY2" fmla="*/ 953311 h 6527260"/>
              <a:gd name="connsiteX3" fmla="*/ 564204 w 2422187"/>
              <a:gd name="connsiteY3" fmla="*/ 1429966 h 6527260"/>
              <a:gd name="connsiteX4" fmla="*/ 924127 w 2422187"/>
              <a:gd name="connsiteY4" fmla="*/ 1741251 h 6527260"/>
              <a:gd name="connsiteX5" fmla="*/ 1186774 w 2422187"/>
              <a:gd name="connsiteY5" fmla="*/ 2237362 h 6527260"/>
              <a:gd name="connsiteX6" fmla="*/ 1468876 w 2422187"/>
              <a:gd name="connsiteY6" fmla="*/ 2714017 h 6527260"/>
              <a:gd name="connsiteX7" fmla="*/ 1624519 w 2422187"/>
              <a:gd name="connsiteY7" fmla="*/ 3278221 h 6527260"/>
              <a:gd name="connsiteX8" fmla="*/ 1721796 w 2422187"/>
              <a:gd name="connsiteY8" fmla="*/ 3764604 h 6527260"/>
              <a:gd name="connsiteX9" fmla="*/ 1634247 w 2422187"/>
              <a:gd name="connsiteY9" fmla="*/ 4163438 h 6527260"/>
              <a:gd name="connsiteX10" fmla="*/ 1673157 w 2422187"/>
              <a:gd name="connsiteY10" fmla="*/ 4396902 h 6527260"/>
              <a:gd name="connsiteX11" fmla="*/ 1955259 w 2422187"/>
              <a:gd name="connsiteY11" fmla="*/ 4902741 h 6527260"/>
              <a:gd name="connsiteX12" fmla="*/ 2149813 w 2422187"/>
              <a:gd name="connsiteY12" fmla="*/ 5243209 h 6527260"/>
              <a:gd name="connsiteX13" fmla="*/ 2169268 w 2422187"/>
              <a:gd name="connsiteY13" fmla="*/ 5642043 h 6527260"/>
              <a:gd name="connsiteX14" fmla="*/ 2305455 w 2422187"/>
              <a:gd name="connsiteY14" fmla="*/ 5875506 h 6527260"/>
              <a:gd name="connsiteX15" fmla="*/ 2402732 w 2422187"/>
              <a:gd name="connsiteY15" fmla="*/ 6284068 h 6527260"/>
              <a:gd name="connsiteX16" fmla="*/ 2422187 w 2422187"/>
              <a:gd name="connsiteY16" fmla="*/ 6527260 h 6527260"/>
              <a:gd name="connsiteX0" fmla="*/ 0 w 2414891"/>
              <a:gd name="connsiteY0" fmla="*/ 0 h 6320435"/>
              <a:gd name="connsiteX1" fmla="*/ 233464 w 2414891"/>
              <a:gd name="connsiteY1" fmla="*/ 544749 h 6320435"/>
              <a:gd name="connsiteX2" fmla="*/ 437744 w 2414891"/>
              <a:gd name="connsiteY2" fmla="*/ 953311 h 6320435"/>
              <a:gd name="connsiteX3" fmla="*/ 564204 w 2414891"/>
              <a:gd name="connsiteY3" fmla="*/ 1429966 h 6320435"/>
              <a:gd name="connsiteX4" fmla="*/ 924127 w 2414891"/>
              <a:gd name="connsiteY4" fmla="*/ 1741251 h 6320435"/>
              <a:gd name="connsiteX5" fmla="*/ 1186774 w 2414891"/>
              <a:gd name="connsiteY5" fmla="*/ 2237362 h 6320435"/>
              <a:gd name="connsiteX6" fmla="*/ 1468876 w 2414891"/>
              <a:gd name="connsiteY6" fmla="*/ 2714017 h 6320435"/>
              <a:gd name="connsiteX7" fmla="*/ 1624519 w 2414891"/>
              <a:gd name="connsiteY7" fmla="*/ 3278221 h 6320435"/>
              <a:gd name="connsiteX8" fmla="*/ 1721796 w 2414891"/>
              <a:gd name="connsiteY8" fmla="*/ 3764604 h 6320435"/>
              <a:gd name="connsiteX9" fmla="*/ 1634247 w 2414891"/>
              <a:gd name="connsiteY9" fmla="*/ 4163438 h 6320435"/>
              <a:gd name="connsiteX10" fmla="*/ 1673157 w 2414891"/>
              <a:gd name="connsiteY10" fmla="*/ 4396902 h 6320435"/>
              <a:gd name="connsiteX11" fmla="*/ 1955259 w 2414891"/>
              <a:gd name="connsiteY11" fmla="*/ 4902741 h 6320435"/>
              <a:gd name="connsiteX12" fmla="*/ 2149813 w 2414891"/>
              <a:gd name="connsiteY12" fmla="*/ 5243209 h 6320435"/>
              <a:gd name="connsiteX13" fmla="*/ 2169268 w 2414891"/>
              <a:gd name="connsiteY13" fmla="*/ 5642043 h 6320435"/>
              <a:gd name="connsiteX14" fmla="*/ 2305455 w 2414891"/>
              <a:gd name="connsiteY14" fmla="*/ 5875506 h 6320435"/>
              <a:gd name="connsiteX15" fmla="*/ 2402732 w 2414891"/>
              <a:gd name="connsiteY15" fmla="*/ 6284068 h 6320435"/>
              <a:gd name="connsiteX16" fmla="*/ 2412460 w 2414891"/>
              <a:gd name="connsiteY16" fmla="*/ 6284069 h 6320435"/>
              <a:gd name="connsiteX0" fmla="*/ 0 w 2408179"/>
              <a:gd name="connsiteY0" fmla="*/ 0 h 6304157"/>
              <a:gd name="connsiteX1" fmla="*/ 233464 w 2408179"/>
              <a:gd name="connsiteY1" fmla="*/ 544749 h 6304157"/>
              <a:gd name="connsiteX2" fmla="*/ 437744 w 2408179"/>
              <a:gd name="connsiteY2" fmla="*/ 953311 h 6304157"/>
              <a:gd name="connsiteX3" fmla="*/ 564204 w 2408179"/>
              <a:gd name="connsiteY3" fmla="*/ 1429966 h 6304157"/>
              <a:gd name="connsiteX4" fmla="*/ 924127 w 2408179"/>
              <a:gd name="connsiteY4" fmla="*/ 1741251 h 6304157"/>
              <a:gd name="connsiteX5" fmla="*/ 1186774 w 2408179"/>
              <a:gd name="connsiteY5" fmla="*/ 2237362 h 6304157"/>
              <a:gd name="connsiteX6" fmla="*/ 1468876 w 2408179"/>
              <a:gd name="connsiteY6" fmla="*/ 2714017 h 6304157"/>
              <a:gd name="connsiteX7" fmla="*/ 1624519 w 2408179"/>
              <a:gd name="connsiteY7" fmla="*/ 3278221 h 6304157"/>
              <a:gd name="connsiteX8" fmla="*/ 1721796 w 2408179"/>
              <a:gd name="connsiteY8" fmla="*/ 3764604 h 6304157"/>
              <a:gd name="connsiteX9" fmla="*/ 1634247 w 2408179"/>
              <a:gd name="connsiteY9" fmla="*/ 4163438 h 6304157"/>
              <a:gd name="connsiteX10" fmla="*/ 1673157 w 2408179"/>
              <a:gd name="connsiteY10" fmla="*/ 4396902 h 6304157"/>
              <a:gd name="connsiteX11" fmla="*/ 1955259 w 2408179"/>
              <a:gd name="connsiteY11" fmla="*/ 4902741 h 6304157"/>
              <a:gd name="connsiteX12" fmla="*/ 2149813 w 2408179"/>
              <a:gd name="connsiteY12" fmla="*/ 5243209 h 6304157"/>
              <a:gd name="connsiteX13" fmla="*/ 2169268 w 2408179"/>
              <a:gd name="connsiteY13" fmla="*/ 5642043 h 6304157"/>
              <a:gd name="connsiteX14" fmla="*/ 2305455 w 2408179"/>
              <a:gd name="connsiteY14" fmla="*/ 5875506 h 6304157"/>
              <a:gd name="connsiteX15" fmla="*/ 2402732 w 2408179"/>
              <a:gd name="connsiteY15" fmla="*/ 6284068 h 6304157"/>
              <a:gd name="connsiteX16" fmla="*/ 2383277 w 2408179"/>
              <a:gd name="connsiteY16" fmla="*/ 6089516 h 6304157"/>
              <a:gd name="connsiteX0" fmla="*/ 0 w 2490282"/>
              <a:gd name="connsiteY0" fmla="*/ 0 h 6439712"/>
              <a:gd name="connsiteX1" fmla="*/ 233464 w 2490282"/>
              <a:gd name="connsiteY1" fmla="*/ 544749 h 6439712"/>
              <a:gd name="connsiteX2" fmla="*/ 437744 w 2490282"/>
              <a:gd name="connsiteY2" fmla="*/ 953311 h 6439712"/>
              <a:gd name="connsiteX3" fmla="*/ 564204 w 2490282"/>
              <a:gd name="connsiteY3" fmla="*/ 1429966 h 6439712"/>
              <a:gd name="connsiteX4" fmla="*/ 924127 w 2490282"/>
              <a:gd name="connsiteY4" fmla="*/ 1741251 h 6439712"/>
              <a:gd name="connsiteX5" fmla="*/ 1186774 w 2490282"/>
              <a:gd name="connsiteY5" fmla="*/ 2237362 h 6439712"/>
              <a:gd name="connsiteX6" fmla="*/ 1468876 w 2490282"/>
              <a:gd name="connsiteY6" fmla="*/ 2714017 h 6439712"/>
              <a:gd name="connsiteX7" fmla="*/ 1624519 w 2490282"/>
              <a:gd name="connsiteY7" fmla="*/ 3278221 h 6439712"/>
              <a:gd name="connsiteX8" fmla="*/ 1721796 w 2490282"/>
              <a:gd name="connsiteY8" fmla="*/ 3764604 h 6439712"/>
              <a:gd name="connsiteX9" fmla="*/ 1634247 w 2490282"/>
              <a:gd name="connsiteY9" fmla="*/ 4163438 h 6439712"/>
              <a:gd name="connsiteX10" fmla="*/ 1673157 w 2490282"/>
              <a:gd name="connsiteY10" fmla="*/ 4396902 h 6439712"/>
              <a:gd name="connsiteX11" fmla="*/ 1955259 w 2490282"/>
              <a:gd name="connsiteY11" fmla="*/ 4902741 h 6439712"/>
              <a:gd name="connsiteX12" fmla="*/ 2149813 w 2490282"/>
              <a:gd name="connsiteY12" fmla="*/ 5243209 h 6439712"/>
              <a:gd name="connsiteX13" fmla="*/ 2169268 w 2490282"/>
              <a:gd name="connsiteY13" fmla="*/ 5642043 h 6439712"/>
              <a:gd name="connsiteX14" fmla="*/ 2305455 w 2490282"/>
              <a:gd name="connsiteY14" fmla="*/ 5875506 h 6439712"/>
              <a:gd name="connsiteX15" fmla="*/ 2402732 w 2490282"/>
              <a:gd name="connsiteY15" fmla="*/ 6284068 h 6439712"/>
              <a:gd name="connsiteX16" fmla="*/ 2490282 w 2490282"/>
              <a:gd name="connsiteY16" fmla="*/ 6439712 h 6439712"/>
              <a:gd name="connsiteX0" fmla="*/ 0 w 2490282"/>
              <a:gd name="connsiteY0" fmla="*/ 0 h 6439712"/>
              <a:gd name="connsiteX1" fmla="*/ 233464 w 2490282"/>
              <a:gd name="connsiteY1" fmla="*/ 544749 h 6439712"/>
              <a:gd name="connsiteX2" fmla="*/ 437744 w 2490282"/>
              <a:gd name="connsiteY2" fmla="*/ 953311 h 6439712"/>
              <a:gd name="connsiteX3" fmla="*/ 564204 w 2490282"/>
              <a:gd name="connsiteY3" fmla="*/ 1429966 h 6439712"/>
              <a:gd name="connsiteX4" fmla="*/ 924127 w 2490282"/>
              <a:gd name="connsiteY4" fmla="*/ 1741251 h 6439712"/>
              <a:gd name="connsiteX5" fmla="*/ 1186774 w 2490282"/>
              <a:gd name="connsiteY5" fmla="*/ 2237362 h 6439712"/>
              <a:gd name="connsiteX6" fmla="*/ 1468876 w 2490282"/>
              <a:gd name="connsiteY6" fmla="*/ 2714017 h 6439712"/>
              <a:gd name="connsiteX7" fmla="*/ 1624519 w 2490282"/>
              <a:gd name="connsiteY7" fmla="*/ 3278221 h 6439712"/>
              <a:gd name="connsiteX8" fmla="*/ 1721796 w 2490282"/>
              <a:gd name="connsiteY8" fmla="*/ 3764604 h 6439712"/>
              <a:gd name="connsiteX9" fmla="*/ 1634247 w 2490282"/>
              <a:gd name="connsiteY9" fmla="*/ 4163438 h 6439712"/>
              <a:gd name="connsiteX10" fmla="*/ 1673157 w 2490282"/>
              <a:gd name="connsiteY10" fmla="*/ 4396902 h 6439712"/>
              <a:gd name="connsiteX11" fmla="*/ 1955259 w 2490282"/>
              <a:gd name="connsiteY11" fmla="*/ 4902741 h 6439712"/>
              <a:gd name="connsiteX12" fmla="*/ 2149813 w 2490282"/>
              <a:gd name="connsiteY12" fmla="*/ 5243209 h 6439712"/>
              <a:gd name="connsiteX13" fmla="*/ 2169268 w 2490282"/>
              <a:gd name="connsiteY13" fmla="*/ 5642043 h 6439712"/>
              <a:gd name="connsiteX14" fmla="*/ 2305455 w 2490282"/>
              <a:gd name="connsiteY14" fmla="*/ 5875506 h 6439712"/>
              <a:gd name="connsiteX15" fmla="*/ 2383276 w 2490282"/>
              <a:gd name="connsiteY15" fmla="*/ 6089514 h 6439712"/>
              <a:gd name="connsiteX16" fmla="*/ 2490282 w 2490282"/>
              <a:gd name="connsiteY16" fmla="*/ 6439712 h 6439712"/>
              <a:gd name="connsiteX0" fmla="*/ 0 w 2412461"/>
              <a:gd name="connsiteY0" fmla="*/ 0 h 6293797"/>
              <a:gd name="connsiteX1" fmla="*/ 233464 w 2412461"/>
              <a:gd name="connsiteY1" fmla="*/ 544749 h 6293797"/>
              <a:gd name="connsiteX2" fmla="*/ 437744 w 2412461"/>
              <a:gd name="connsiteY2" fmla="*/ 953311 h 6293797"/>
              <a:gd name="connsiteX3" fmla="*/ 564204 w 2412461"/>
              <a:gd name="connsiteY3" fmla="*/ 1429966 h 6293797"/>
              <a:gd name="connsiteX4" fmla="*/ 924127 w 2412461"/>
              <a:gd name="connsiteY4" fmla="*/ 1741251 h 6293797"/>
              <a:gd name="connsiteX5" fmla="*/ 1186774 w 2412461"/>
              <a:gd name="connsiteY5" fmla="*/ 2237362 h 6293797"/>
              <a:gd name="connsiteX6" fmla="*/ 1468876 w 2412461"/>
              <a:gd name="connsiteY6" fmla="*/ 2714017 h 6293797"/>
              <a:gd name="connsiteX7" fmla="*/ 1624519 w 2412461"/>
              <a:gd name="connsiteY7" fmla="*/ 3278221 h 6293797"/>
              <a:gd name="connsiteX8" fmla="*/ 1721796 w 2412461"/>
              <a:gd name="connsiteY8" fmla="*/ 3764604 h 6293797"/>
              <a:gd name="connsiteX9" fmla="*/ 1634247 w 2412461"/>
              <a:gd name="connsiteY9" fmla="*/ 4163438 h 6293797"/>
              <a:gd name="connsiteX10" fmla="*/ 1673157 w 2412461"/>
              <a:gd name="connsiteY10" fmla="*/ 4396902 h 6293797"/>
              <a:gd name="connsiteX11" fmla="*/ 1955259 w 2412461"/>
              <a:gd name="connsiteY11" fmla="*/ 4902741 h 6293797"/>
              <a:gd name="connsiteX12" fmla="*/ 2149813 w 2412461"/>
              <a:gd name="connsiteY12" fmla="*/ 5243209 h 6293797"/>
              <a:gd name="connsiteX13" fmla="*/ 2169268 w 2412461"/>
              <a:gd name="connsiteY13" fmla="*/ 5642043 h 6293797"/>
              <a:gd name="connsiteX14" fmla="*/ 2305455 w 2412461"/>
              <a:gd name="connsiteY14" fmla="*/ 5875506 h 6293797"/>
              <a:gd name="connsiteX15" fmla="*/ 2383276 w 2412461"/>
              <a:gd name="connsiteY15" fmla="*/ 6089514 h 6293797"/>
              <a:gd name="connsiteX16" fmla="*/ 2412461 w 2412461"/>
              <a:gd name="connsiteY16" fmla="*/ 6293797 h 62937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2412461" h="6293797">
                <a:moveTo>
                  <a:pt x="0" y="0"/>
                </a:moveTo>
                <a:cubicBezTo>
                  <a:pt x="136998" y="306421"/>
                  <a:pt x="160507" y="385864"/>
                  <a:pt x="233464" y="544749"/>
                </a:cubicBezTo>
                <a:cubicBezTo>
                  <a:pt x="306421" y="703634"/>
                  <a:pt x="382621" y="805775"/>
                  <a:pt x="437744" y="953311"/>
                </a:cubicBezTo>
                <a:cubicBezTo>
                  <a:pt x="492867" y="1100847"/>
                  <a:pt x="483140" y="1298643"/>
                  <a:pt x="564204" y="1429966"/>
                </a:cubicBezTo>
                <a:cubicBezTo>
                  <a:pt x="645268" y="1561289"/>
                  <a:pt x="820365" y="1606685"/>
                  <a:pt x="924127" y="1741251"/>
                </a:cubicBezTo>
                <a:cubicBezTo>
                  <a:pt x="1027889" y="1875817"/>
                  <a:pt x="1095983" y="2075234"/>
                  <a:pt x="1186774" y="2237362"/>
                </a:cubicBezTo>
                <a:cubicBezTo>
                  <a:pt x="1277566" y="2399490"/>
                  <a:pt x="1395919" y="2540541"/>
                  <a:pt x="1468876" y="2714017"/>
                </a:cubicBezTo>
                <a:cubicBezTo>
                  <a:pt x="1541833" y="2887493"/>
                  <a:pt x="1582366" y="3103123"/>
                  <a:pt x="1624519" y="3278221"/>
                </a:cubicBezTo>
                <a:cubicBezTo>
                  <a:pt x="1666672" y="3453319"/>
                  <a:pt x="1720175" y="3617068"/>
                  <a:pt x="1721796" y="3764604"/>
                </a:cubicBezTo>
                <a:cubicBezTo>
                  <a:pt x="1723417" y="3912140"/>
                  <a:pt x="1642353" y="4058055"/>
                  <a:pt x="1634247" y="4163438"/>
                </a:cubicBezTo>
                <a:cubicBezTo>
                  <a:pt x="1626141" y="4268821"/>
                  <a:pt x="1619655" y="4273685"/>
                  <a:pt x="1673157" y="4396902"/>
                </a:cubicBezTo>
                <a:cubicBezTo>
                  <a:pt x="1726659" y="4520119"/>
                  <a:pt x="1875816" y="4761690"/>
                  <a:pt x="1955259" y="4902741"/>
                </a:cubicBezTo>
                <a:cubicBezTo>
                  <a:pt x="2034702" y="5043792"/>
                  <a:pt x="2114145" y="5119992"/>
                  <a:pt x="2149813" y="5243209"/>
                </a:cubicBezTo>
                <a:cubicBezTo>
                  <a:pt x="2185481" y="5366426"/>
                  <a:pt x="2143328" y="5536660"/>
                  <a:pt x="2169268" y="5642043"/>
                </a:cubicBezTo>
                <a:cubicBezTo>
                  <a:pt x="2195208" y="5747426"/>
                  <a:pt x="2269787" y="5800927"/>
                  <a:pt x="2305455" y="5875506"/>
                </a:cubicBezTo>
                <a:cubicBezTo>
                  <a:pt x="2341123" y="5950085"/>
                  <a:pt x="2363821" y="5980888"/>
                  <a:pt x="2383276" y="6089514"/>
                </a:cubicBezTo>
                <a:cubicBezTo>
                  <a:pt x="2402731" y="6198140"/>
                  <a:pt x="2412461" y="6226514"/>
                  <a:pt x="2412461" y="6293797"/>
                </a:cubicBezTo>
              </a:path>
            </a:pathLst>
          </a:custGeom>
          <a:noFill/>
          <a:ln w="25400" cmpd="dbl">
            <a:solidFill>
              <a:srgbClr val="7030A0"/>
            </a:solidFill>
            <a:headEnd type="arrow"/>
            <a:tailEnd type="arrow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46" name="ZoneTexte 45">
            <a:extLst>
              <a:ext uri="{FF2B5EF4-FFF2-40B4-BE49-F238E27FC236}">
                <a16:creationId xmlns:a16="http://schemas.microsoft.com/office/drawing/2014/main" id="{DCB83926-2AD6-43F0-BE05-EF3CA8D891A0}"/>
              </a:ext>
            </a:extLst>
          </p:cNvPr>
          <p:cNvSpPr txBox="1"/>
          <p:nvPr/>
        </p:nvSpPr>
        <p:spPr>
          <a:xfrm rot="3535042">
            <a:off x="2954457" y="832204"/>
            <a:ext cx="1096433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400" b="1" dirty="0">
                <a:solidFill>
                  <a:srgbClr val="7030A0"/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E411</a:t>
            </a:r>
            <a:endParaRPr lang="fr-BE" sz="1400" b="1" dirty="0">
              <a:solidFill>
                <a:srgbClr val="7030A0"/>
              </a:solidFill>
              <a:latin typeface="Aharoni" panose="02010803020104030203" pitchFamily="2" charset="-79"/>
              <a:cs typeface="Aharoni" panose="02010803020104030203" pitchFamily="2" charset="-79"/>
            </a:endParaRPr>
          </a:p>
        </p:txBody>
      </p:sp>
      <p:sp>
        <p:nvSpPr>
          <p:cNvPr id="3" name="Forme libre : forme 2">
            <a:extLst>
              <a:ext uri="{FF2B5EF4-FFF2-40B4-BE49-F238E27FC236}">
                <a16:creationId xmlns:a16="http://schemas.microsoft.com/office/drawing/2014/main" id="{F601BC26-B3D5-45CC-8256-5C193BAC3AFF}"/>
              </a:ext>
            </a:extLst>
          </p:cNvPr>
          <p:cNvSpPr/>
          <p:nvPr/>
        </p:nvSpPr>
        <p:spPr>
          <a:xfrm>
            <a:off x="2636061" y="714375"/>
            <a:ext cx="6593664" cy="5867400"/>
          </a:xfrm>
          <a:custGeom>
            <a:avLst/>
            <a:gdLst>
              <a:gd name="connsiteX0" fmla="*/ 6593664 w 6593664"/>
              <a:gd name="connsiteY0" fmla="*/ 5867400 h 5867400"/>
              <a:gd name="connsiteX1" fmla="*/ 6222189 w 6593664"/>
              <a:gd name="connsiteY1" fmla="*/ 5324475 h 5867400"/>
              <a:gd name="connsiteX2" fmla="*/ 5784039 w 6593664"/>
              <a:gd name="connsiteY2" fmla="*/ 4895850 h 5867400"/>
              <a:gd name="connsiteX3" fmla="*/ 5460189 w 6593664"/>
              <a:gd name="connsiteY3" fmla="*/ 4914900 h 5867400"/>
              <a:gd name="connsiteX4" fmla="*/ 5126814 w 6593664"/>
              <a:gd name="connsiteY4" fmla="*/ 4972050 h 5867400"/>
              <a:gd name="connsiteX5" fmla="*/ 4993464 w 6593664"/>
              <a:gd name="connsiteY5" fmla="*/ 5067300 h 5867400"/>
              <a:gd name="connsiteX6" fmla="*/ 4764864 w 6593664"/>
              <a:gd name="connsiteY6" fmla="*/ 4924425 h 5867400"/>
              <a:gd name="connsiteX7" fmla="*/ 4450539 w 6593664"/>
              <a:gd name="connsiteY7" fmla="*/ 4514850 h 5867400"/>
              <a:gd name="connsiteX8" fmla="*/ 4079064 w 6593664"/>
              <a:gd name="connsiteY8" fmla="*/ 4562475 h 5867400"/>
              <a:gd name="connsiteX9" fmla="*/ 3869514 w 6593664"/>
              <a:gd name="connsiteY9" fmla="*/ 4657725 h 5867400"/>
              <a:gd name="connsiteX10" fmla="*/ 3478989 w 6593664"/>
              <a:gd name="connsiteY10" fmla="*/ 4486275 h 5867400"/>
              <a:gd name="connsiteX11" fmla="*/ 3288489 w 6593664"/>
              <a:gd name="connsiteY11" fmla="*/ 4371975 h 5867400"/>
              <a:gd name="connsiteX12" fmla="*/ 3212289 w 6593664"/>
              <a:gd name="connsiteY12" fmla="*/ 4000500 h 5867400"/>
              <a:gd name="connsiteX13" fmla="*/ 3155139 w 6593664"/>
              <a:gd name="connsiteY13" fmla="*/ 3886200 h 5867400"/>
              <a:gd name="connsiteX14" fmla="*/ 3097989 w 6593664"/>
              <a:gd name="connsiteY14" fmla="*/ 3695700 h 5867400"/>
              <a:gd name="connsiteX15" fmla="*/ 2897964 w 6593664"/>
              <a:gd name="connsiteY15" fmla="*/ 3495675 h 5867400"/>
              <a:gd name="connsiteX16" fmla="*/ 2783664 w 6593664"/>
              <a:gd name="connsiteY16" fmla="*/ 3152775 h 5867400"/>
              <a:gd name="connsiteX17" fmla="*/ 2716989 w 6593664"/>
              <a:gd name="connsiteY17" fmla="*/ 2638425 h 5867400"/>
              <a:gd name="connsiteX18" fmla="*/ 2631264 w 6593664"/>
              <a:gd name="connsiteY18" fmla="*/ 2324100 h 5867400"/>
              <a:gd name="connsiteX19" fmla="*/ 2355039 w 6593664"/>
              <a:gd name="connsiteY19" fmla="*/ 2228850 h 5867400"/>
              <a:gd name="connsiteX20" fmla="*/ 2126439 w 6593664"/>
              <a:gd name="connsiteY20" fmla="*/ 2143125 h 5867400"/>
              <a:gd name="connsiteX21" fmla="*/ 2002614 w 6593664"/>
              <a:gd name="connsiteY21" fmla="*/ 1990725 h 5867400"/>
              <a:gd name="connsiteX22" fmla="*/ 1850214 w 6593664"/>
              <a:gd name="connsiteY22" fmla="*/ 1895475 h 5867400"/>
              <a:gd name="connsiteX23" fmla="*/ 1621614 w 6593664"/>
              <a:gd name="connsiteY23" fmla="*/ 1371600 h 5867400"/>
              <a:gd name="connsiteX24" fmla="*/ 1335864 w 6593664"/>
              <a:gd name="connsiteY24" fmla="*/ 1333500 h 5867400"/>
              <a:gd name="connsiteX25" fmla="*/ 1012014 w 6593664"/>
              <a:gd name="connsiteY25" fmla="*/ 1257300 h 5867400"/>
              <a:gd name="connsiteX26" fmla="*/ 716739 w 6593664"/>
              <a:gd name="connsiteY26" fmla="*/ 904875 h 5867400"/>
              <a:gd name="connsiteX27" fmla="*/ 354789 w 6593664"/>
              <a:gd name="connsiteY27" fmla="*/ 838200 h 5867400"/>
              <a:gd name="connsiteX28" fmla="*/ 69039 w 6593664"/>
              <a:gd name="connsiteY28" fmla="*/ 762000 h 5867400"/>
              <a:gd name="connsiteX29" fmla="*/ 2364 w 6593664"/>
              <a:gd name="connsiteY29" fmla="*/ 542925 h 5867400"/>
              <a:gd name="connsiteX30" fmla="*/ 21414 w 6593664"/>
              <a:gd name="connsiteY30" fmla="*/ 0 h 5867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6593664" h="5867400">
                <a:moveTo>
                  <a:pt x="6593664" y="5867400"/>
                </a:moveTo>
                <a:cubicBezTo>
                  <a:pt x="6475395" y="5676900"/>
                  <a:pt x="6357126" y="5486400"/>
                  <a:pt x="6222189" y="5324475"/>
                </a:cubicBezTo>
                <a:cubicBezTo>
                  <a:pt x="6087251" y="5162550"/>
                  <a:pt x="5911039" y="4964112"/>
                  <a:pt x="5784039" y="4895850"/>
                </a:cubicBezTo>
                <a:cubicBezTo>
                  <a:pt x="5657039" y="4827587"/>
                  <a:pt x="5569726" y="4902200"/>
                  <a:pt x="5460189" y="4914900"/>
                </a:cubicBezTo>
                <a:cubicBezTo>
                  <a:pt x="5350652" y="4927600"/>
                  <a:pt x="5204601" y="4946650"/>
                  <a:pt x="5126814" y="4972050"/>
                </a:cubicBezTo>
                <a:cubicBezTo>
                  <a:pt x="5049027" y="4997450"/>
                  <a:pt x="5053789" y="5075237"/>
                  <a:pt x="4993464" y="5067300"/>
                </a:cubicBezTo>
                <a:cubicBezTo>
                  <a:pt x="4933139" y="5059363"/>
                  <a:pt x="4855351" y="5016500"/>
                  <a:pt x="4764864" y="4924425"/>
                </a:cubicBezTo>
                <a:cubicBezTo>
                  <a:pt x="4674376" y="4832350"/>
                  <a:pt x="4564839" y="4575175"/>
                  <a:pt x="4450539" y="4514850"/>
                </a:cubicBezTo>
                <a:cubicBezTo>
                  <a:pt x="4336239" y="4454525"/>
                  <a:pt x="4175901" y="4538663"/>
                  <a:pt x="4079064" y="4562475"/>
                </a:cubicBezTo>
                <a:cubicBezTo>
                  <a:pt x="3982227" y="4586287"/>
                  <a:pt x="3969526" y="4670425"/>
                  <a:pt x="3869514" y="4657725"/>
                </a:cubicBezTo>
                <a:cubicBezTo>
                  <a:pt x="3769502" y="4645025"/>
                  <a:pt x="3575826" y="4533900"/>
                  <a:pt x="3478989" y="4486275"/>
                </a:cubicBezTo>
                <a:cubicBezTo>
                  <a:pt x="3382152" y="4438650"/>
                  <a:pt x="3332939" y="4452937"/>
                  <a:pt x="3288489" y="4371975"/>
                </a:cubicBezTo>
                <a:cubicBezTo>
                  <a:pt x="3244039" y="4291012"/>
                  <a:pt x="3234514" y="4081462"/>
                  <a:pt x="3212289" y="4000500"/>
                </a:cubicBezTo>
                <a:cubicBezTo>
                  <a:pt x="3190064" y="3919537"/>
                  <a:pt x="3174189" y="3937000"/>
                  <a:pt x="3155139" y="3886200"/>
                </a:cubicBezTo>
                <a:cubicBezTo>
                  <a:pt x="3136089" y="3835400"/>
                  <a:pt x="3140851" y="3760787"/>
                  <a:pt x="3097989" y="3695700"/>
                </a:cubicBezTo>
                <a:cubicBezTo>
                  <a:pt x="3055127" y="3630613"/>
                  <a:pt x="2950351" y="3586162"/>
                  <a:pt x="2897964" y="3495675"/>
                </a:cubicBezTo>
                <a:cubicBezTo>
                  <a:pt x="2845576" y="3405187"/>
                  <a:pt x="2813826" y="3295650"/>
                  <a:pt x="2783664" y="3152775"/>
                </a:cubicBezTo>
                <a:cubicBezTo>
                  <a:pt x="2753502" y="3009900"/>
                  <a:pt x="2742389" y="2776538"/>
                  <a:pt x="2716989" y="2638425"/>
                </a:cubicBezTo>
                <a:cubicBezTo>
                  <a:pt x="2691589" y="2500312"/>
                  <a:pt x="2691589" y="2392362"/>
                  <a:pt x="2631264" y="2324100"/>
                </a:cubicBezTo>
                <a:cubicBezTo>
                  <a:pt x="2570939" y="2255838"/>
                  <a:pt x="2439176" y="2259012"/>
                  <a:pt x="2355039" y="2228850"/>
                </a:cubicBezTo>
                <a:cubicBezTo>
                  <a:pt x="2270902" y="2198688"/>
                  <a:pt x="2185176" y="2182812"/>
                  <a:pt x="2126439" y="2143125"/>
                </a:cubicBezTo>
                <a:cubicBezTo>
                  <a:pt x="2067702" y="2103438"/>
                  <a:pt x="2048651" y="2032000"/>
                  <a:pt x="2002614" y="1990725"/>
                </a:cubicBezTo>
                <a:cubicBezTo>
                  <a:pt x="1956577" y="1949450"/>
                  <a:pt x="1913714" y="1998662"/>
                  <a:pt x="1850214" y="1895475"/>
                </a:cubicBezTo>
                <a:cubicBezTo>
                  <a:pt x="1786714" y="1792288"/>
                  <a:pt x="1707339" y="1465263"/>
                  <a:pt x="1621614" y="1371600"/>
                </a:cubicBezTo>
                <a:cubicBezTo>
                  <a:pt x="1535889" y="1277937"/>
                  <a:pt x="1437464" y="1352550"/>
                  <a:pt x="1335864" y="1333500"/>
                </a:cubicBezTo>
                <a:cubicBezTo>
                  <a:pt x="1234264" y="1314450"/>
                  <a:pt x="1115202" y="1328738"/>
                  <a:pt x="1012014" y="1257300"/>
                </a:cubicBezTo>
                <a:cubicBezTo>
                  <a:pt x="908826" y="1185862"/>
                  <a:pt x="826276" y="974725"/>
                  <a:pt x="716739" y="904875"/>
                </a:cubicBezTo>
                <a:cubicBezTo>
                  <a:pt x="607201" y="835025"/>
                  <a:pt x="462739" y="862012"/>
                  <a:pt x="354789" y="838200"/>
                </a:cubicBezTo>
                <a:cubicBezTo>
                  <a:pt x="246839" y="814387"/>
                  <a:pt x="127776" y="811212"/>
                  <a:pt x="69039" y="762000"/>
                </a:cubicBezTo>
                <a:cubicBezTo>
                  <a:pt x="10301" y="712787"/>
                  <a:pt x="10301" y="669925"/>
                  <a:pt x="2364" y="542925"/>
                </a:cubicBezTo>
                <a:cubicBezTo>
                  <a:pt x="-5573" y="415925"/>
                  <a:pt x="7920" y="207962"/>
                  <a:pt x="21414" y="0"/>
                </a:cubicBezTo>
              </a:path>
            </a:pathLst>
          </a:cu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47" name="Forme libre : forme 46">
            <a:extLst>
              <a:ext uri="{FF2B5EF4-FFF2-40B4-BE49-F238E27FC236}">
                <a16:creationId xmlns:a16="http://schemas.microsoft.com/office/drawing/2014/main" id="{24165ECA-D9A2-4EA1-8748-ED208921E5FD}"/>
              </a:ext>
            </a:extLst>
          </p:cNvPr>
          <p:cNvSpPr/>
          <p:nvPr/>
        </p:nvSpPr>
        <p:spPr>
          <a:xfrm>
            <a:off x="2636061" y="711943"/>
            <a:ext cx="6593664" cy="5867400"/>
          </a:xfrm>
          <a:custGeom>
            <a:avLst/>
            <a:gdLst>
              <a:gd name="connsiteX0" fmla="*/ 6593664 w 6593664"/>
              <a:gd name="connsiteY0" fmla="*/ 5867400 h 5867400"/>
              <a:gd name="connsiteX1" fmla="*/ 6222189 w 6593664"/>
              <a:gd name="connsiteY1" fmla="*/ 5324475 h 5867400"/>
              <a:gd name="connsiteX2" fmla="*/ 5784039 w 6593664"/>
              <a:gd name="connsiteY2" fmla="*/ 4895850 h 5867400"/>
              <a:gd name="connsiteX3" fmla="*/ 5460189 w 6593664"/>
              <a:gd name="connsiteY3" fmla="*/ 4914900 h 5867400"/>
              <a:gd name="connsiteX4" fmla="*/ 5126814 w 6593664"/>
              <a:gd name="connsiteY4" fmla="*/ 4972050 h 5867400"/>
              <a:gd name="connsiteX5" fmla="*/ 4993464 w 6593664"/>
              <a:gd name="connsiteY5" fmla="*/ 5067300 h 5867400"/>
              <a:gd name="connsiteX6" fmla="*/ 4764864 w 6593664"/>
              <a:gd name="connsiteY6" fmla="*/ 4924425 h 5867400"/>
              <a:gd name="connsiteX7" fmla="*/ 4450539 w 6593664"/>
              <a:gd name="connsiteY7" fmla="*/ 4514850 h 5867400"/>
              <a:gd name="connsiteX8" fmla="*/ 4079064 w 6593664"/>
              <a:gd name="connsiteY8" fmla="*/ 4562475 h 5867400"/>
              <a:gd name="connsiteX9" fmla="*/ 3869514 w 6593664"/>
              <a:gd name="connsiteY9" fmla="*/ 4657725 h 5867400"/>
              <a:gd name="connsiteX10" fmla="*/ 3478989 w 6593664"/>
              <a:gd name="connsiteY10" fmla="*/ 4486275 h 5867400"/>
              <a:gd name="connsiteX11" fmla="*/ 3288489 w 6593664"/>
              <a:gd name="connsiteY11" fmla="*/ 4371975 h 5867400"/>
              <a:gd name="connsiteX12" fmla="*/ 3212289 w 6593664"/>
              <a:gd name="connsiteY12" fmla="*/ 4000500 h 5867400"/>
              <a:gd name="connsiteX13" fmla="*/ 3155139 w 6593664"/>
              <a:gd name="connsiteY13" fmla="*/ 3886200 h 5867400"/>
              <a:gd name="connsiteX14" fmla="*/ 3097989 w 6593664"/>
              <a:gd name="connsiteY14" fmla="*/ 3695700 h 5867400"/>
              <a:gd name="connsiteX15" fmla="*/ 2897964 w 6593664"/>
              <a:gd name="connsiteY15" fmla="*/ 3495675 h 5867400"/>
              <a:gd name="connsiteX16" fmla="*/ 2783664 w 6593664"/>
              <a:gd name="connsiteY16" fmla="*/ 3152775 h 5867400"/>
              <a:gd name="connsiteX17" fmla="*/ 2716989 w 6593664"/>
              <a:gd name="connsiteY17" fmla="*/ 2638425 h 5867400"/>
              <a:gd name="connsiteX18" fmla="*/ 2631264 w 6593664"/>
              <a:gd name="connsiteY18" fmla="*/ 2324100 h 5867400"/>
              <a:gd name="connsiteX19" fmla="*/ 2355039 w 6593664"/>
              <a:gd name="connsiteY19" fmla="*/ 2228850 h 5867400"/>
              <a:gd name="connsiteX20" fmla="*/ 2126439 w 6593664"/>
              <a:gd name="connsiteY20" fmla="*/ 2143125 h 5867400"/>
              <a:gd name="connsiteX21" fmla="*/ 2002614 w 6593664"/>
              <a:gd name="connsiteY21" fmla="*/ 1990725 h 5867400"/>
              <a:gd name="connsiteX22" fmla="*/ 1850214 w 6593664"/>
              <a:gd name="connsiteY22" fmla="*/ 1895475 h 5867400"/>
              <a:gd name="connsiteX23" fmla="*/ 1621614 w 6593664"/>
              <a:gd name="connsiteY23" fmla="*/ 1371600 h 5867400"/>
              <a:gd name="connsiteX24" fmla="*/ 1335864 w 6593664"/>
              <a:gd name="connsiteY24" fmla="*/ 1333500 h 5867400"/>
              <a:gd name="connsiteX25" fmla="*/ 1012014 w 6593664"/>
              <a:gd name="connsiteY25" fmla="*/ 1257300 h 5867400"/>
              <a:gd name="connsiteX26" fmla="*/ 716739 w 6593664"/>
              <a:gd name="connsiteY26" fmla="*/ 904875 h 5867400"/>
              <a:gd name="connsiteX27" fmla="*/ 354789 w 6593664"/>
              <a:gd name="connsiteY27" fmla="*/ 838200 h 5867400"/>
              <a:gd name="connsiteX28" fmla="*/ 69039 w 6593664"/>
              <a:gd name="connsiteY28" fmla="*/ 762000 h 5867400"/>
              <a:gd name="connsiteX29" fmla="*/ 2364 w 6593664"/>
              <a:gd name="connsiteY29" fmla="*/ 542925 h 5867400"/>
              <a:gd name="connsiteX30" fmla="*/ 21414 w 6593664"/>
              <a:gd name="connsiteY30" fmla="*/ 0 h 5867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6593664" h="5867400">
                <a:moveTo>
                  <a:pt x="6593664" y="5867400"/>
                </a:moveTo>
                <a:cubicBezTo>
                  <a:pt x="6475395" y="5676900"/>
                  <a:pt x="6357126" y="5486400"/>
                  <a:pt x="6222189" y="5324475"/>
                </a:cubicBezTo>
                <a:cubicBezTo>
                  <a:pt x="6087251" y="5162550"/>
                  <a:pt x="5911039" y="4964112"/>
                  <a:pt x="5784039" y="4895850"/>
                </a:cubicBezTo>
                <a:cubicBezTo>
                  <a:pt x="5657039" y="4827587"/>
                  <a:pt x="5569726" y="4902200"/>
                  <a:pt x="5460189" y="4914900"/>
                </a:cubicBezTo>
                <a:cubicBezTo>
                  <a:pt x="5350652" y="4927600"/>
                  <a:pt x="5204601" y="4946650"/>
                  <a:pt x="5126814" y="4972050"/>
                </a:cubicBezTo>
                <a:cubicBezTo>
                  <a:pt x="5049027" y="4997450"/>
                  <a:pt x="5053789" y="5075237"/>
                  <a:pt x="4993464" y="5067300"/>
                </a:cubicBezTo>
                <a:cubicBezTo>
                  <a:pt x="4933139" y="5059363"/>
                  <a:pt x="4855351" y="5016500"/>
                  <a:pt x="4764864" y="4924425"/>
                </a:cubicBezTo>
                <a:cubicBezTo>
                  <a:pt x="4674376" y="4832350"/>
                  <a:pt x="4564839" y="4575175"/>
                  <a:pt x="4450539" y="4514850"/>
                </a:cubicBezTo>
                <a:cubicBezTo>
                  <a:pt x="4336239" y="4454525"/>
                  <a:pt x="4175901" y="4538663"/>
                  <a:pt x="4079064" y="4562475"/>
                </a:cubicBezTo>
                <a:cubicBezTo>
                  <a:pt x="3982227" y="4586287"/>
                  <a:pt x="3969526" y="4670425"/>
                  <a:pt x="3869514" y="4657725"/>
                </a:cubicBezTo>
                <a:cubicBezTo>
                  <a:pt x="3769502" y="4645025"/>
                  <a:pt x="3575826" y="4533900"/>
                  <a:pt x="3478989" y="4486275"/>
                </a:cubicBezTo>
                <a:cubicBezTo>
                  <a:pt x="3382152" y="4438650"/>
                  <a:pt x="3332939" y="4452937"/>
                  <a:pt x="3288489" y="4371975"/>
                </a:cubicBezTo>
                <a:cubicBezTo>
                  <a:pt x="3244039" y="4291012"/>
                  <a:pt x="3234514" y="4081462"/>
                  <a:pt x="3212289" y="4000500"/>
                </a:cubicBezTo>
                <a:cubicBezTo>
                  <a:pt x="3190064" y="3919537"/>
                  <a:pt x="3174189" y="3937000"/>
                  <a:pt x="3155139" y="3886200"/>
                </a:cubicBezTo>
                <a:cubicBezTo>
                  <a:pt x="3136089" y="3835400"/>
                  <a:pt x="3140851" y="3760787"/>
                  <a:pt x="3097989" y="3695700"/>
                </a:cubicBezTo>
                <a:cubicBezTo>
                  <a:pt x="3055127" y="3630613"/>
                  <a:pt x="2950351" y="3586162"/>
                  <a:pt x="2897964" y="3495675"/>
                </a:cubicBezTo>
                <a:cubicBezTo>
                  <a:pt x="2845576" y="3405187"/>
                  <a:pt x="2813826" y="3295650"/>
                  <a:pt x="2783664" y="3152775"/>
                </a:cubicBezTo>
                <a:cubicBezTo>
                  <a:pt x="2753502" y="3009900"/>
                  <a:pt x="2742389" y="2776538"/>
                  <a:pt x="2716989" y="2638425"/>
                </a:cubicBezTo>
                <a:cubicBezTo>
                  <a:pt x="2691589" y="2500312"/>
                  <a:pt x="2691589" y="2392362"/>
                  <a:pt x="2631264" y="2324100"/>
                </a:cubicBezTo>
                <a:cubicBezTo>
                  <a:pt x="2570939" y="2255838"/>
                  <a:pt x="2439176" y="2259012"/>
                  <a:pt x="2355039" y="2228850"/>
                </a:cubicBezTo>
                <a:cubicBezTo>
                  <a:pt x="2270902" y="2198688"/>
                  <a:pt x="2185176" y="2182812"/>
                  <a:pt x="2126439" y="2143125"/>
                </a:cubicBezTo>
                <a:cubicBezTo>
                  <a:pt x="2067702" y="2103438"/>
                  <a:pt x="2048651" y="2032000"/>
                  <a:pt x="2002614" y="1990725"/>
                </a:cubicBezTo>
                <a:cubicBezTo>
                  <a:pt x="1956577" y="1949450"/>
                  <a:pt x="1913714" y="1998662"/>
                  <a:pt x="1850214" y="1895475"/>
                </a:cubicBezTo>
                <a:cubicBezTo>
                  <a:pt x="1786714" y="1792288"/>
                  <a:pt x="1707339" y="1465263"/>
                  <a:pt x="1621614" y="1371600"/>
                </a:cubicBezTo>
                <a:cubicBezTo>
                  <a:pt x="1535889" y="1277937"/>
                  <a:pt x="1437464" y="1352550"/>
                  <a:pt x="1335864" y="1333500"/>
                </a:cubicBezTo>
                <a:cubicBezTo>
                  <a:pt x="1234264" y="1314450"/>
                  <a:pt x="1115202" y="1328738"/>
                  <a:pt x="1012014" y="1257300"/>
                </a:cubicBezTo>
                <a:cubicBezTo>
                  <a:pt x="908826" y="1185862"/>
                  <a:pt x="826276" y="974725"/>
                  <a:pt x="716739" y="904875"/>
                </a:cubicBezTo>
                <a:cubicBezTo>
                  <a:pt x="607201" y="835025"/>
                  <a:pt x="462739" y="862012"/>
                  <a:pt x="354789" y="838200"/>
                </a:cubicBezTo>
                <a:cubicBezTo>
                  <a:pt x="246839" y="814387"/>
                  <a:pt x="127776" y="811212"/>
                  <a:pt x="69039" y="762000"/>
                </a:cubicBezTo>
                <a:cubicBezTo>
                  <a:pt x="10301" y="712787"/>
                  <a:pt x="10301" y="669925"/>
                  <a:pt x="2364" y="542925"/>
                </a:cubicBezTo>
                <a:cubicBezTo>
                  <a:pt x="-5573" y="415925"/>
                  <a:pt x="7920" y="207962"/>
                  <a:pt x="21414" y="0"/>
                </a:cubicBezTo>
              </a:path>
            </a:pathLst>
          </a:custGeom>
          <a:noFill/>
          <a:ln w="22225">
            <a:solidFill>
              <a:schemeClr val="bg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61" name="Ellipse 60">
            <a:extLst>
              <a:ext uri="{FF2B5EF4-FFF2-40B4-BE49-F238E27FC236}">
                <a16:creationId xmlns:a16="http://schemas.microsoft.com/office/drawing/2014/main" id="{3E54D4FE-B1A3-406A-A4AE-21554E83A278}"/>
              </a:ext>
            </a:extLst>
          </p:cNvPr>
          <p:cNvSpPr/>
          <p:nvPr/>
        </p:nvSpPr>
        <p:spPr>
          <a:xfrm rot="16200000">
            <a:off x="1843102" y="-932431"/>
            <a:ext cx="1628297" cy="1778390"/>
          </a:xfrm>
          <a:prstGeom prst="ellipse">
            <a:avLst/>
          </a:prstGeom>
          <a:solidFill>
            <a:schemeClr val="accent2"/>
          </a:solidFill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62" name="ZoneTexte 61">
            <a:extLst>
              <a:ext uri="{FF2B5EF4-FFF2-40B4-BE49-F238E27FC236}">
                <a16:creationId xmlns:a16="http://schemas.microsoft.com/office/drawing/2014/main" id="{D425A52C-29A4-4BCE-AB1D-5067B603549C}"/>
              </a:ext>
            </a:extLst>
          </p:cNvPr>
          <p:cNvSpPr txBox="1"/>
          <p:nvPr/>
        </p:nvSpPr>
        <p:spPr>
          <a:xfrm>
            <a:off x="2133205" y="190793"/>
            <a:ext cx="1096433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200" b="1" dirty="0">
                <a:solidFill>
                  <a:schemeClr val="bg1"/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Namur</a:t>
            </a:r>
            <a:endParaRPr lang="fr-BE" sz="1200" b="1" dirty="0">
              <a:solidFill>
                <a:schemeClr val="bg1"/>
              </a:solidFill>
              <a:latin typeface="Aharoni" panose="02010803020104030203" pitchFamily="2" charset="-79"/>
              <a:cs typeface="Aharoni" panose="02010803020104030203" pitchFamily="2" charset="-79"/>
            </a:endParaRPr>
          </a:p>
        </p:txBody>
      </p:sp>
      <p:sp>
        <p:nvSpPr>
          <p:cNvPr id="63" name="Ellipse 62">
            <a:extLst>
              <a:ext uri="{FF2B5EF4-FFF2-40B4-BE49-F238E27FC236}">
                <a16:creationId xmlns:a16="http://schemas.microsoft.com/office/drawing/2014/main" id="{BA172A28-9FBE-4E6C-9531-55773D21B403}"/>
              </a:ext>
            </a:extLst>
          </p:cNvPr>
          <p:cNvSpPr/>
          <p:nvPr/>
        </p:nvSpPr>
        <p:spPr>
          <a:xfrm>
            <a:off x="7034255" y="-490138"/>
            <a:ext cx="742267" cy="695325"/>
          </a:xfrm>
          <a:prstGeom prst="ellipse">
            <a:avLst/>
          </a:prstGeom>
          <a:solidFill>
            <a:schemeClr val="accent2"/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 dirty="0"/>
          </a:p>
        </p:txBody>
      </p:sp>
      <p:sp>
        <p:nvSpPr>
          <p:cNvPr id="64" name="ZoneTexte 63">
            <a:extLst>
              <a:ext uri="{FF2B5EF4-FFF2-40B4-BE49-F238E27FC236}">
                <a16:creationId xmlns:a16="http://schemas.microsoft.com/office/drawing/2014/main" id="{5678D1FB-BAB8-4A85-83E4-3FD9B0D4E52D}"/>
              </a:ext>
            </a:extLst>
          </p:cNvPr>
          <p:cNvSpPr txBox="1"/>
          <p:nvPr/>
        </p:nvSpPr>
        <p:spPr>
          <a:xfrm>
            <a:off x="6857173" y="-54739"/>
            <a:ext cx="1096433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000" b="1" dirty="0">
                <a:solidFill>
                  <a:schemeClr val="bg1"/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Huy</a:t>
            </a:r>
            <a:endParaRPr lang="fr-BE" sz="1000" b="1" dirty="0">
              <a:solidFill>
                <a:schemeClr val="bg1"/>
              </a:solidFill>
              <a:latin typeface="Aharoni" panose="02010803020104030203" pitchFamily="2" charset="-79"/>
              <a:cs typeface="Aharoni" panose="02010803020104030203" pitchFamily="2" charset="-79"/>
            </a:endParaRPr>
          </a:p>
        </p:txBody>
      </p:sp>
      <p:sp>
        <p:nvSpPr>
          <p:cNvPr id="8" name="Forme libre : forme 7">
            <a:extLst>
              <a:ext uri="{FF2B5EF4-FFF2-40B4-BE49-F238E27FC236}">
                <a16:creationId xmlns:a16="http://schemas.microsoft.com/office/drawing/2014/main" id="{21EBB0C5-4721-412A-A397-E2B3972DE91F}"/>
              </a:ext>
            </a:extLst>
          </p:cNvPr>
          <p:cNvSpPr/>
          <p:nvPr/>
        </p:nvSpPr>
        <p:spPr>
          <a:xfrm>
            <a:off x="6287298" y="205740"/>
            <a:ext cx="3245322" cy="2948940"/>
          </a:xfrm>
          <a:custGeom>
            <a:avLst/>
            <a:gdLst>
              <a:gd name="connsiteX0" fmla="*/ 989802 w 3245322"/>
              <a:gd name="connsiteY0" fmla="*/ 0 h 2948940"/>
              <a:gd name="connsiteX1" fmla="*/ 921222 w 3245322"/>
              <a:gd name="connsiteY1" fmla="*/ 220980 h 2948940"/>
              <a:gd name="connsiteX2" fmla="*/ 768822 w 3245322"/>
              <a:gd name="connsiteY2" fmla="*/ 388620 h 2948940"/>
              <a:gd name="connsiteX3" fmla="*/ 715482 w 3245322"/>
              <a:gd name="connsiteY3" fmla="*/ 601980 h 2948940"/>
              <a:gd name="connsiteX4" fmla="*/ 608802 w 3245322"/>
              <a:gd name="connsiteY4" fmla="*/ 853440 h 2948940"/>
              <a:gd name="connsiteX5" fmla="*/ 425922 w 3245322"/>
              <a:gd name="connsiteY5" fmla="*/ 1043940 h 2948940"/>
              <a:gd name="connsiteX6" fmla="*/ 90642 w 3245322"/>
              <a:gd name="connsiteY6" fmla="*/ 1181100 h 2948940"/>
              <a:gd name="connsiteX7" fmla="*/ 22062 w 3245322"/>
              <a:gd name="connsiteY7" fmla="*/ 1295400 h 2948940"/>
              <a:gd name="connsiteX8" fmla="*/ 418302 w 3245322"/>
              <a:gd name="connsiteY8" fmla="*/ 1516380 h 2948940"/>
              <a:gd name="connsiteX9" fmla="*/ 616422 w 3245322"/>
              <a:gd name="connsiteY9" fmla="*/ 1584960 h 2948940"/>
              <a:gd name="connsiteX10" fmla="*/ 700242 w 3245322"/>
              <a:gd name="connsiteY10" fmla="*/ 1737360 h 2948940"/>
              <a:gd name="connsiteX11" fmla="*/ 791682 w 3245322"/>
              <a:gd name="connsiteY11" fmla="*/ 1729740 h 2948940"/>
              <a:gd name="connsiteX12" fmla="*/ 852642 w 3245322"/>
              <a:gd name="connsiteY12" fmla="*/ 1920240 h 2948940"/>
              <a:gd name="connsiteX13" fmla="*/ 1172682 w 3245322"/>
              <a:gd name="connsiteY13" fmla="*/ 2034540 h 2948940"/>
              <a:gd name="connsiteX14" fmla="*/ 1271742 w 3245322"/>
              <a:gd name="connsiteY14" fmla="*/ 2011680 h 2948940"/>
              <a:gd name="connsiteX15" fmla="*/ 1523202 w 3245322"/>
              <a:gd name="connsiteY15" fmla="*/ 2164080 h 2948940"/>
              <a:gd name="connsiteX16" fmla="*/ 1637502 w 3245322"/>
              <a:gd name="connsiteY16" fmla="*/ 2125980 h 2948940"/>
              <a:gd name="connsiteX17" fmla="*/ 1805142 w 3245322"/>
              <a:gd name="connsiteY17" fmla="*/ 2209800 h 2948940"/>
              <a:gd name="connsiteX18" fmla="*/ 2109942 w 3245322"/>
              <a:gd name="connsiteY18" fmla="*/ 2491740 h 2948940"/>
              <a:gd name="connsiteX19" fmla="*/ 2765262 w 3245322"/>
              <a:gd name="connsiteY19" fmla="*/ 2895600 h 2948940"/>
              <a:gd name="connsiteX20" fmla="*/ 3054822 w 3245322"/>
              <a:gd name="connsiteY20" fmla="*/ 2933700 h 2948940"/>
              <a:gd name="connsiteX21" fmla="*/ 3245322 w 3245322"/>
              <a:gd name="connsiteY21" fmla="*/ 2948940 h 29489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3245322" h="2948940">
                <a:moveTo>
                  <a:pt x="989802" y="0"/>
                </a:moveTo>
                <a:cubicBezTo>
                  <a:pt x="973927" y="78105"/>
                  <a:pt x="958052" y="156210"/>
                  <a:pt x="921222" y="220980"/>
                </a:cubicBezTo>
                <a:cubicBezTo>
                  <a:pt x="884392" y="285750"/>
                  <a:pt x="803112" y="325120"/>
                  <a:pt x="768822" y="388620"/>
                </a:cubicBezTo>
                <a:cubicBezTo>
                  <a:pt x="734532" y="452120"/>
                  <a:pt x="742152" y="524510"/>
                  <a:pt x="715482" y="601980"/>
                </a:cubicBezTo>
                <a:cubicBezTo>
                  <a:pt x="688812" y="679450"/>
                  <a:pt x="657062" y="779780"/>
                  <a:pt x="608802" y="853440"/>
                </a:cubicBezTo>
                <a:cubicBezTo>
                  <a:pt x="560542" y="927100"/>
                  <a:pt x="512282" y="989330"/>
                  <a:pt x="425922" y="1043940"/>
                </a:cubicBezTo>
                <a:cubicBezTo>
                  <a:pt x="339562" y="1098550"/>
                  <a:pt x="157952" y="1139190"/>
                  <a:pt x="90642" y="1181100"/>
                </a:cubicBezTo>
                <a:cubicBezTo>
                  <a:pt x="23332" y="1223010"/>
                  <a:pt x="-32548" y="1239520"/>
                  <a:pt x="22062" y="1295400"/>
                </a:cubicBezTo>
                <a:cubicBezTo>
                  <a:pt x="76672" y="1351280"/>
                  <a:pt x="319242" y="1468120"/>
                  <a:pt x="418302" y="1516380"/>
                </a:cubicBezTo>
                <a:cubicBezTo>
                  <a:pt x="517362" y="1564640"/>
                  <a:pt x="569432" y="1548130"/>
                  <a:pt x="616422" y="1584960"/>
                </a:cubicBezTo>
                <a:cubicBezTo>
                  <a:pt x="663412" y="1621790"/>
                  <a:pt x="671032" y="1713230"/>
                  <a:pt x="700242" y="1737360"/>
                </a:cubicBezTo>
                <a:cubicBezTo>
                  <a:pt x="729452" y="1761490"/>
                  <a:pt x="766282" y="1699260"/>
                  <a:pt x="791682" y="1729740"/>
                </a:cubicBezTo>
                <a:cubicBezTo>
                  <a:pt x="817082" y="1760220"/>
                  <a:pt x="789142" y="1869440"/>
                  <a:pt x="852642" y="1920240"/>
                </a:cubicBezTo>
                <a:cubicBezTo>
                  <a:pt x="916142" y="1971040"/>
                  <a:pt x="1102832" y="2019300"/>
                  <a:pt x="1172682" y="2034540"/>
                </a:cubicBezTo>
                <a:cubicBezTo>
                  <a:pt x="1242532" y="2049780"/>
                  <a:pt x="1213322" y="1990090"/>
                  <a:pt x="1271742" y="2011680"/>
                </a:cubicBezTo>
                <a:cubicBezTo>
                  <a:pt x="1330162" y="2033270"/>
                  <a:pt x="1462242" y="2145030"/>
                  <a:pt x="1523202" y="2164080"/>
                </a:cubicBezTo>
                <a:cubicBezTo>
                  <a:pt x="1584162" y="2183130"/>
                  <a:pt x="1590512" y="2118360"/>
                  <a:pt x="1637502" y="2125980"/>
                </a:cubicBezTo>
                <a:cubicBezTo>
                  <a:pt x="1684492" y="2133600"/>
                  <a:pt x="1726402" y="2148840"/>
                  <a:pt x="1805142" y="2209800"/>
                </a:cubicBezTo>
                <a:cubicBezTo>
                  <a:pt x="1883882" y="2270760"/>
                  <a:pt x="1949922" y="2377440"/>
                  <a:pt x="2109942" y="2491740"/>
                </a:cubicBezTo>
                <a:cubicBezTo>
                  <a:pt x="2269962" y="2606040"/>
                  <a:pt x="2607782" y="2821940"/>
                  <a:pt x="2765262" y="2895600"/>
                </a:cubicBezTo>
                <a:cubicBezTo>
                  <a:pt x="2922742" y="2969260"/>
                  <a:pt x="2974812" y="2924810"/>
                  <a:pt x="3054822" y="2933700"/>
                </a:cubicBezTo>
                <a:cubicBezTo>
                  <a:pt x="3134832" y="2942590"/>
                  <a:pt x="3190077" y="2945765"/>
                  <a:pt x="3245322" y="294894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1" name="Forme libre : forme 20">
            <a:extLst>
              <a:ext uri="{FF2B5EF4-FFF2-40B4-BE49-F238E27FC236}">
                <a16:creationId xmlns:a16="http://schemas.microsoft.com/office/drawing/2014/main" id="{83EA6DCE-DBED-4720-9531-7F2E8C0892A3}"/>
              </a:ext>
            </a:extLst>
          </p:cNvPr>
          <p:cNvSpPr/>
          <p:nvPr/>
        </p:nvSpPr>
        <p:spPr>
          <a:xfrm>
            <a:off x="8618220" y="5486400"/>
            <a:ext cx="731520" cy="525780"/>
          </a:xfrm>
          <a:custGeom>
            <a:avLst/>
            <a:gdLst>
              <a:gd name="connsiteX0" fmla="*/ 0 w 731520"/>
              <a:gd name="connsiteY0" fmla="*/ 0 h 525780"/>
              <a:gd name="connsiteX1" fmla="*/ 228600 w 731520"/>
              <a:gd name="connsiteY1" fmla="*/ 289560 h 525780"/>
              <a:gd name="connsiteX2" fmla="*/ 731520 w 731520"/>
              <a:gd name="connsiteY2" fmla="*/ 525780 h 5257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31520" h="525780">
                <a:moveTo>
                  <a:pt x="0" y="0"/>
                </a:moveTo>
                <a:cubicBezTo>
                  <a:pt x="53340" y="100965"/>
                  <a:pt x="106680" y="201930"/>
                  <a:pt x="228600" y="289560"/>
                </a:cubicBezTo>
                <a:cubicBezTo>
                  <a:pt x="350520" y="377190"/>
                  <a:pt x="541020" y="451485"/>
                  <a:pt x="731520" y="52578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2" name="Forme libre : forme 21">
            <a:extLst>
              <a:ext uri="{FF2B5EF4-FFF2-40B4-BE49-F238E27FC236}">
                <a16:creationId xmlns:a16="http://schemas.microsoft.com/office/drawing/2014/main" id="{9820F068-4E1E-4285-8A17-2897DEE7F837}"/>
              </a:ext>
            </a:extLst>
          </p:cNvPr>
          <p:cNvSpPr/>
          <p:nvPr/>
        </p:nvSpPr>
        <p:spPr>
          <a:xfrm>
            <a:off x="9548813" y="3146818"/>
            <a:ext cx="661987" cy="257902"/>
          </a:xfrm>
          <a:custGeom>
            <a:avLst/>
            <a:gdLst>
              <a:gd name="connsiteX0" fmla="*/ 0 w 661987"/>
              <a:gd name="connsiteY0" fmla="*/ 5957 h 257902"/>
              <a:gd name="connsiteX1" fmla="*/ 95250 w 661987"/>
              <a:gd name="connsiteY1" fmla="*/ 5957 h 257902"/>
              <a:gd name="connsiteX2" fmla="*/ 171450 w 661987"/>
              <a:gd name="connsiteY2" fmla="*/ 67870 h 257902"/>
              <a:gd name="connsiteX3" fmla="*/ 381000 w 661987"/>
              <a:gd name="connsiteY3" fmla="*/ 105970 h 257902"/>
              <a:gd name="connsiteX4" fmla="*/ 581025 w 661987"/>
              <a:gd name="connsiteY4" fmla="*/ 239320 h 257902"/>
              <a:gd name="connsiteX5" fmla="*/ 661987 w 661987"/>
              <a:gd name="connsiteY5" fmla="*/ 253607 h 2579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61987" h="257902">
                <a:moveTo>
                  <a:pt x="0" y="5957"/>
                </a:moveTo>
                <a:cubicBezTo>
                  <a:pt x="33337" y="797"/>
                  <a:pt x="66675" y="-4362"/>
                  <a:pt x="95250" y="5957"/>
                </a:cubicBezTo>
                <a:cubicBezTo>
                  <a:pt x="123825" y="16276"/>
                  <a:pt x="123825" y="51201"/>
                  <a:pt x="171450" y="67870"/>
                </a:cubicBezTo>
                <a:cubicBezTo>
                  <a:pt x="219075" y="84539"/>
                  <a:pt x="312738" y="77395"/>
                  <a:pt x="381000" y="105970"/>
                </a:cubicBezTo>
                <a:cubicBezTo>
                  <a:pt x="449262" y="134545"/>
                  <a:pt x="534194" y="214714"/>
                  <a:pt x="581025" y="239320"/>
                </a:cubicBezTo>
                <a:cubicBezTo>
                  <a:pt x="627856" y="263926"/>
                  <a:pt x="644921" y="258766"/>
                  <a:pt x="661987" y="253607"/>
                </a:cubicBezTo>
              </a:path>
            </a:pathLst>
          </a:custGeom>
          <a:noFill/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5" name="Forme libre : forme 24">
            <a:extLst>
              <a:ext uri="{FF2B5EF4-FFF2-40B4-BE49-F238E27FC236}">
                <a16:creationId xmlns:a16="http://schemas.microsoft.com/office/drawing/2014/main" id="{AD2E428A-8335-4384-A1B1-58C29B4ACBC7}"/>
              </a:ext>
            </a:extLst>
          </p:cNvPr>
          <p:cNvSpPr/>
          <p:nvPr/>
        </p:nvSpPr>
        <p:spPr>
          <a:xfrm>
            <a:off x="6197600" y="4984750"/>
            <a:ext cx="1778000" cy="942569"/>
          </a:xfrm>
          <a:custGeom>
            <a:avLst/>
            <a:gdLst>
              <a:gd name="connsiteX0" fmla="*/ 0 w 1778000"/>
              <a:gd name="connsiteY0" fmla="*/ 273050 h 942569"/>
              <a:gd name="connsiteX1" fmla="*/ 209550 w 1778000"/>
              <a:gd name="connsiteY1" fmla="*/ 374650 h 942569"/>
              <a:gd name="connsiteX2" fmla="*/ 311150 w 1778000"/>
              <a:gd name="connsiteY2" fmla="*/ 425450 h 942569"/>
              <a:gd name="connsiteX3" fmla="*/ 361950 w 1778000"/>
              <a:gd name="connsiteY3" fmla="*/ 482600 h 942569"/>
              <a:gd name="connsiteX4" fmla="*/ 850900 w 1778000"/>
              <a:gd name="connsiteY4" fmla="*/ 533400 h 942569"/>
              <a:gd name="connsiteX5" fmla="*/ 914400 w 1778000"/>
              <a:gd name="connsiteY5" fmla="*/ 825500 h 942569"/>
              <a:gd name="connsiteX6" fmla="*/ 1041400 w 1778000"/>
              <a:gd name="connsiteY6" fmla="*/ 939800 h 942569"/>
              <a:gd name="connsiteX7" fmla="*/ 1143000 w 1778000"/>
              <a:gd name="connsiteY7" fmla="*/ 723900 h 942569"/>
              <a:gd name="connsiteX8" fmla="*/ 1193800 w 1778000"/>
              <a:gd name="connsiteY8" fmla="*/ 609600 h 942569"/>
              <a:gd name="connsiteX9" fmla="*/ 1365250 w 1778000"/>
              <a:gd name="connsiteY9" fmla="*/ 552450 h 942569"/>
              <a:gd name="connsiteX10" fmla="*/ 1504950 w 1778000"/>
              <a:gd name="connsiteY10" fmla="*/ 406400 h 942569"/>
              <a:gd name="connsiteX11" fmla="*/ 1562100 w 1778000"/>
              <a:gd name="connsiteY11" fmla="*/ 304800 h 942569"/>
              <a:gd name="connsiteX12" fmla="*/ 1727200 w 1778000"/>
              <a:gd name="connsiteY12" fmla="*/ 50800 h 942569"/>
              <a:gd name="connsiteX13" fmla="*/ 1778000 w 1778000"/>
              <a:gd name="connsiteY13" fmla="*/ 0 h 9425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778000" h="942569">
                <a:moveTo>
                  <a:pt x="0" y="273050"/>
                </a:moveTo>
                <a:lnTo>
                  <a:pt x="209550" y="374650"/>
                </a:lnTo>
                <a:cubicBezTo>
                  <a:pt x="261408" y="400050"/>
                  <a:pt x="285750" y="407458"/>
                  <a:pt x="311150" y="425450"/>
                </a:cubicBezTo>
                <a:cubicBezTo>
                  <a:pt x="336550" y="443442"/>
                  <a:pt x="271992" y="464608"/>
                  <a:pt x="361950" y="482600"/>
                </a:cubicBezTo>
                <a:cubicBezTo>
                  <a:pt x="451908" y="500592"/>
                  <a:pt x="758825" y="476250"/>
                  <a:pt x="850900" y="533400"/>
                </a:cubicBezTo>
                <a:cubicBezTo>
                  <a:pt x="942975" y="590550"/>
                  <a:pt x="882650" y="757767"/>
                  <a:pt x="914400" y="825500"/>
                </a:cubicBezTo>
                <a:cubicBezTo>
                  <a:pt x="946150" y="893233"/>
                  <a:pt x="1003300" y="956733"/>
                  <a:pt x="1041400" y="939800"/>
                </a:cubicBezTo>
                <a:cubicBezTo>
                  <a:pt x="1079500" y="922867"/>
                  <a:pt x="1117600" y="778933"/>
                  <a:pt x="1143000" y="723900"/>
                </a:cubicBezTo>
                <a:cubicBezTo>
                  <a:pt x="1168400" y="668867"/>
                  <a:pt x="1156758" y="638175"/>
                  <a:pt x="1193800" y="609600"/>
                </a:cubicBezTo>
                <a:cubicBezTo>
                  <a:pt x="1230842" y="581025"/>
                  <a:pt x="1313392" y="586317"/>
                  <a:pt x="1365250" y="552450"/>
                </a:cubicBezTo>
                <a:cubicBezTo>
                  <a:pt x="1417108" y="518583"/>
                  <a:pt x="1472142" y="447675"/>
                  <a:pt x="1504950" y="406400"/>
                </a:cubicBezTo>
                <a:cubicBezTo>
                  <a:pt x="1537758" y="365125"/>
                  <a:pt x="1525058" y="364067"/>
                  <a:pt x="1562100" y="304800"/>
                </a:cubicBezTo>
                <a:cubicBezTo>
                  <a:pt x="1599142" y="245533"/>
                  <a:pt x="1691217" y="101600"/>
                  <a:pt x="1727200" y="50800"/>
                </a:cubicBezTo>
                <a:cubicBezTo>
                  <a:pt x="1763183" y="0"/>
                  <a:pt x="1770591" y="0"/>
                  <a:pt x="1778000" y="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6" name="Forme libre : forme 25">
            <a:extLst>
              <a:ext uri="{FF2B5EF4-FFF2-40B4-BE49-F238E27FC236}">
                <a16:creationId xmlns:a16="http://schemas.microsoft.com/office/drawing/2014/main" id="{7A9A74E1-9B0A-4C34-997F-C5190D90E1F4}"/>
              </a:ext>
            </a:extLst>
          </p:cNvPr>
          <p:cNvSpPr/>
          <p:nvPr/>
        </p:nvSpPr>
        <p:spPr>
          <a:xfrm>
            <a:off x="5359400" y="1949450"/>
            <a:ext cx="901700" cy="1136650"/>
          </a:xfrm>
          <a:custGeom>
            <a:avLst/>
            <a:gdLst>
              <a:gd name="connsiteX0" fmla="*/ 901700 w 901700"/>
              <a:gd name="connsiteY0" fmla="*/ 0 h 1136650"/>
              <a:gd name="connsiteX1" fmla="*/ 781050 w 901700"/>
              <a:gd name="connsiteY1" fmla="*/ 146050 h 1136650"/>
              <a:gd name="connsiteX2" fmla="*/ 469900 w 901700"/>
              <a:gd name="connsiteY2" fmla="*/ 355600 h 1136650"/>
              <a:gd name="connsiteX3" fmla="*/ 203200 w 901700"/>
              <a:gd name="connsiteY3" fmla="*/ 514350 h 1136650"/>
              <a:gd name="connsiteX4" fmla="*/ 139700 w 901700"/>
              <a:gd name="connsiteY4" fmla="*/ 685800 h 1136650"/>
              <a:gd name="connsiteX5" fmla="*/ 88900 w 901700"/>
              <a:gd name="connsiteY5" fmla="*/ 869950 h 1136650"/>
              <a:gd name="connsiteX6" fmla="*/ 0 w 901700"/>
              <a:gd name="connsiteY6" fmla="*/ 1136650 h 1136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01700" h="1136650">
                <a:moveTo>
                  <a:pt x="901700" y="0"/>
                </a:moveTo>
                <a:cubicBezTo>
                  <a:pt x="877358" y="43391"/>
                  <a:pt x="853017" y="86783"/>
                  <a:pt x="781050" y="146050"/>
                </a:cubicBezTo>
                <a:cubicBezTo>
                  <a:pt x="709083" y="205317"/>
                  <a:pt x="469900" y="355600"/>
                  <a:pt x="469900" y="355600"/>
                </a:cubicBezTo>
                <a:cubicBezTo>
                  <a:pt x="373592" y="416983"/>
                  <a:pt x="258233" y="459317"/>
                  <a:pt x="203200" y="514350"/>
                </a:cubicBezTo>
                <a:cubicBezTo>
                  <a:pt x="148167" y="569383"/>
                  <a:pt x="158750" y="626533"/>
                  <a:pt x="139700" y="685800"/>
                </a:cubicBezTo>
                <a:cubicBezTo>
                  <a:pt x="120650" y="745067"/>
                  <a:pt x="112183" y="794808"/>
                  <a:pt x="88900" y="869950"/>
                </a:cubicBezTo>
                <a:cubicBezTo>
                  <a:pt x="65617" y="945092"/>
                  <a:pt x="32808" y="1040871"/>
                  <a:pt x="0" y="113665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2" name="Forme libre : forme 31">
            <a:extLst>
              <a:ext uri="{FF2B5EF4-FFF2-40B4-BE49-F238E27FC236}">
                <a16:creationId xmlns:a16="http://schemas.microsoft.com/office/drawing/2014/main" id="{6ED083DC-0EC6-4148-8B33-6AEB634D54E8}"/>
              </a:ext>
            </a:extLst>
          </p:cNvPr>
          <p:cNvSpPr/>
          <p:nvPr/>
        </p:nvSpPr>
        <p:spPr>
          <a:xfrm>
            <a:off x="5286375" y="4826000"/>
            <a:ext cx="422275" cy="358775"/>
          </a:xfrm>
          <a:custGeom>
            <a:avLst/>
            <a:gdLst>
              <a:gd name="connsiteX0" fmla="*/ 0 w 422275"/>
              <a:gd name="connsiteY0" fmla="*/ 358775 h 358775"/>
              <a:gd name="connsiteX1" fmla="*/ 276225 w 422275"/>
              <a:gd name="connsiteY1" fmla="*/ 161925 h 358775"/>
              <a:gd name="connsiteX2" fmla="*/ 422275 w 422275"/>
              <a:gd name="connsiteY2" fmla="*/ 0 h 358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22275" h="358775">
                <a:moveTo>
                  <a:pt x="0" y="358775"/>
                </a:moveTo>
                <a:cubicBezTo>
                  <a:pt x="102923" y="290248"/>
                  <a:pt x="205846" y="221721"/>
                  <a:pt x="276225" y="161925"/>
                </a:cubicBezTo>
                <a:cubicBezTo>
                  <a:pt x="346604" y="102129"/>
                  <a:pt x="384439" y="51064"/>
                  <a:pt x="422275" y="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4" name="Forme libre : forme 33">
            <a:extLst>
              <a:ext uri="{FF2B5EF4-FFF2-40B4-BE49-F238E27FC236}">
                <a16:creationId xmlns:a16="http://schemas.microsoft.com/office/drawing/2014/main" id="{5762933B-4840-49D9-81F9-09DEB9F69A78}"/>
              </a:ext>
            </a:extLst>
          </p:cNvPr>
          <p:cNvSpPr/>
          <p:nvPr/>
        </p:nvSpPr>
        <p:spPr>
          <a:xfrm>
            <a:off x="5492750" y="5953125"/>
            <a:ext cx="12700" cy="257175"/>
          </a:xfrm>
          <a:custGeom>
            <a:avLst/>
            <a:gdLst>
              <a:gd name="connsiteX0" fmla="*/ 12700 w 12700"/>
              <a:gd name="connsiteY0" fmla="*/ 0 h 257175"/>
              <a:gd name="connsiteX1" fmla="*/ 0 w 12700"/>
              <a:gd name="connsiteY1" fmla="*/ 257175 h 257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2700" h="257175">
                <a:moveTo>
                  <a:pt x="12700" y="0"/>
                </a:moveTo>
                <a:lnTo>
                  <a:pt x="0" y="257175"/>
                </a:ln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5" name="Forme libre : forme 34">
            <a:extLst>
              <a:ext uri="{FF2B5EF4-FFF2-40B4-BE49-F238E27FC236}">
                <a16:creationId xmlns:a16="http://schemas.microsoft.com/office/drawing/2014/main" id="{043BC54E-1889-4104-91EC-461FB497001C}"/>
              </a:ext>
            </a:extLst>
          </p:cNvPr>
          <p:cNvSpPr/>
          <p:nvPr/>
        </p:nvSpPr>
        <p:spPr>
          <a:xfrm>
            <a:off x="5528250" y="5241926"/>
            <a:ext cx="183575" cy="330200"/>
          </a:xfrm>
          <a:custGeom>
            <a:avLst/>
            <a:gdLst>
              <a:gd name="connsiteX0" fmla="*/ 183575 w 183575"/>
              <a:gd name="connsiteY0" fmla="*/ 0 h 327025"/>
              <a:gd name="connsiteX1" fmla="*/ 34350 w 183575"/>
              <a:gd name="connsiteY1" fmla="*/ 234950 h 327025"/>
              <a:gd name="connsiteX2" fmla="*/ 5775 w 183575"/>
              <a:gd name="connsiteY2" fmla="*/ 298450 h 327025"/>
              <a:gd name="connsiteX3" fmla="*/ 120075 w 183575"/>
              <a:gd name="connsiteY3" fmla="*/ 327025 h 327025"/>
              <a:gd name="connsiteX0" fmla="*/ 183575 w 183575"/>
              <a:gd name="connsiteY0" fmla="*/ 0 h 330200"/>
              <a:gd name="connsiteX1" fmla="*/ 34350 w 183575"/>
              <a:gd name="connsiteY1" fmla="*/ 234950 h 330200"/>
              <a:gd name="connsiteX2" fmla="*/ 5775 w 183575"/>
              <a:gd name="connsiteY2" fmla="*/ 298450 h 330200"/>
              <a:gd name="connsiteX3" fmla="*/ 129600 w 183575"/>
              <a:gd name="connsiteY3" fmla="*/ 330200 h 330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3575" h="330200">
                <a:moveTo>
                  <a:pt x="183575" y="0"/>
                </a:moveTo>
                <a:cubicBezTo>
                  <a:pt x="123779" y="92604"/>
                  <a:pt x="63983" y="185208"/>
                  <a:pt x="34350" y="234950"/>
                </a:cubicBezTo>
                <a:cubicBezTo>
                  <a:pt x="4717" y="284692"/>
                  <a:pt x="-8513" y="283104"/>
                  <a:pt x="5775" y="298450"/>
                </a:cubicBezTo>
                <a:cubicBezTo>
                  <a:pt x="20062" y="313796"/>
                  <a:pt x="79593" y="323585"/>
                  <a:pt x="129600" y="33020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9" name="Forme libre : forme 38">
            <a:extLst>
              <a:ext uri="{FF2B5EF4-FFF2-40B4-BE49-F238E27FC236}">
                <a16:creationId xmlns:a16="http://schemas.microsoft.com/office/drawing/2014/main" id="{9F784947-8CBA-4DDF-A906-A82B90FD3C12}"/>
              </a:ext>
            </a:extLst>
          </p:cNvPr>
          <p:cNvSpPr/>
          <p:nvPr/>
        </p:nvSpPr>
        <p:spPr>
          <a:xfrm>
            <a:off x="9004300" y="5702300"/>
            <a:ext cx="1276350" cy="1162050"/>
          </a:xfrm>
          <a:custGeom>
            <a:avLst/>
            <a:gdLst>
              <a:gd name="connsiteX0" fmla="*/ 1276350 w 1276350"/>
              <a:gd name="connsiteY0" fmla="*/ 0 h 1162050"/>
              <a:gd name="connsiteX1" fmla="*/ 1028700 w 1276350"/>
              <a:gd name="connsiteY1" fmla="*/ 152400 h 1162050"/>
              <a:gd name="connsiteX2" fmla="*/ 406400 w 1276350"/>
              <a:gd name="connsiteY2" fmla="*/ 704850 h 1162050"/>
              <a:gd name="connsiteX3" fmla="*/ 82550 w 1276350"/>
              <a:gd name="connsiteY3" fmla="*/ 1041400 h 1162050"/>
              <a:gd name="connsiteX4" fmla="*/ 0 w 1276350"/>
              <a:gd name="connsiteY4" fmla="*/ 1162050 h 1162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76350" h="1162050">
                <a:moveTo>
                  <a:pt x="1276350" y="0"/>
                </a:moveTo>
                <a:cubicBezTo>
                  <a:pt x="1225021" y="17462"/>
                  <a:pt x="1173692" y="34925"/>
                  <a:pt x="1028700" y="152400"/>
                </a:cubicBezTo>
                <a:cubicBezTo>
                  <a:pt x="883708" y="269875"/>
                  <a:pt x="564092" y="556683"/>
                  <a:pt x="406400" y="704850"/>
                </a:cubicBezTo>
                <a:cubicBezTo>
                  <a:pt x="248708" y="853017"/>
                  <a:pt x="150283" y="965200"/>
                  <a:pt x="82550" y="1041400"/>
                </a:cubicBezTo>
                <a:cubicBezTo>
                  <a:pt x="14817" y="1117600"/>
                  <a:pt x="7408" y="1139825"/>
                  <a:pt x="0" y="1162050"/>
                </a:cubicBezTo>
              </a:path>
            </a:pathLst>
          </a:cu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86" name="Forme libre : forme 85">
            <a:extLst>
              <a:ext uri="{FF2B5EF4-FFF2-40B4-BE49-F238E27FC236}">
                <a16:creationId xmlns:a16="http://schemas.microsoft.com/office/drawing/2014/main" id="{9BC2CEB2-1135-4D39-B39A-9BA4BADD7946}"/>
              </a:ext>
            </a:extLst>
          </p:cNvPr>
          <p:cNvSpPr/>
          <p:nvPr/>
        </p:nvSpPr>
        <p:spPr>
          <a:xfrm>
            <a:off x="9016931" y="5695950"/>
            <a:ext cx="1276350" cy="1162050"/>
          </a:xfrm>
          <a:custGeom>
            <a:avLst/>
            <a:gdLst>
              <a:gd name="connsiteX0" fmla="*/ 1276350 w 1276350"/>
              <a:gd name="connsiteY0" fmla="*/ 0 h 1162050"/>
              <a:gd name="connsiteX1" fmla="*/ 1028700 w 1276350"/>
              <a:gd name="connsiteY1" fmla="*/ 152400 h 1162050"/>
              <a:gd name="connsiteX2" fmla="*/ 406400 w 1276350"/>
              <a:gd name="connsiteY2" fmla="*/ 704850 h 1162050"/>
              <a:gd name="connsiteX3" fmla="*/ 82550 w 1276350"/>
              <a:gd name="connsiteY3" fmla="*/ 1041400 h 1162050"/>
              <a:gd name="connsiteX4" fmla="*/ 0 w 1276350"/>
              <a:gd name="connsiteY4" fmla="*/ 1162050 h 1162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76350" h="1162050">
                <a:moveTo>
                  <a:pt x="1276350" y="0"/>
                </a:moveTo>
                <a:cubicBezTo>
                  <a:pt x="1225021" y="17462"/>
                  <a:pt x="1173692" y="34925"/>
                  <a:pt x="1028700" y="152400"/>
                </a:cubicBezTo>
                <a:cubicBezTo>
                  <a:pt x="883708" y="269875"/>
                  <a:pt x="564092" y="556683"/>
                  <a:pt x="406400" y="704850"/>
                </a:cubicBezTo>
                <a:cubicBezTo>
                  <a:pt x="248708" y="853017"/>
                  <a:pt x="150283" y="965200"/>
                  <a:pt x="82550" y="1041400"/>
                </a:cubicBezTo>
                <a:cubicBezTo>
                  <a:pt x="14817" y="1117600"/>
                  <a:pt x="7408" y="1139825"/>
                  <a:pt x="0" y="1162050"/>
                </a:cubicBezTo>
              </a:path>
            </a:pathLst>
          </a:custGeom>
          <a:noFill/>
          <a:ln w="22225">
            <a:solidFill>
              <a:schemeClr val="bg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55" name="Ellipse 54">
            <a:extLst>
              <a:ext uri="{FF2B5EF4-FFF2-40B4-BE49-F238E27FC236}">
                <a16:creationId xmlns:a16="http://schemas.microsoft.com/office/drawing/2014/main" id="{0613EE4E-1534-4E8B-A8A4-AC877E6843D5}"/>
              </a:ext>
            </a:extLst>
          </p:cNvPr>
          <p:cNvSpPr/>
          <p:nvPr/>
        </p:nvSpPr>
        <p:spPr>
          <a:xfrm>
            <a:off x="9292852" y="5487143"/>
            <a:ext cx="742267" cy="695325"/>
          </a:xfrm>
          <a:prstGeom prst="ellipse">
            <a:avLst/>
          </a:prstGeom>
          <a:solidFill>
            <a:schemeClr val="accent2"/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 dirty="0"/>
          </a:p>
        </p:txBody>
      </p:sp>
      <p:sp>
        <p:nvSpPr>
          <p:cNvPr id="59" name="ZoneTexte 58">
            <a:extLst>
              <a:ext uri="{FF2B5EF4-FFF2-40B4-BE49-F238E27FC236}">
                <a16:creationId xmlns:a16="http://schemas.microsoft.com/office/drawing/2014/main" id="{4630EB21-FD0B-452F-820D-CAB2EC8CABFB}"/>
              </a:ext>
            </a:extLst>
          </p:cNvPr>
          <p:cNvSpPr txBox="1"/>
          <p:nvPr/>
        </p:nvSpPr>
        <p:spPr>
          <a:xfrm>
            <a:off x="9134528" y="5650958"/>
            <a:ext cx="109643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000" b="1" dirty="0">
                <a:solidFill>
                  <a:schemeClr val="bg1"/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Marche-en-Famenne</a:t>
            </a:r>
            <a:endParaRPr lang="fr-BE" sz="1000" b="1" dirty="0">
              <a:solidFill>
                <a:schemeClr val="bg1"/>
              </a:solidFill>
              <a:latin typeface="Aharoni" panose="02010803020104030203" pitchFamily="2" charset="-79"/>
              <a:cs typeface="Aharoni" panose="02010803020104030203" pitchFamily="2" charset="-79"/>
            </a:endParaRPr>
          </a:p>
        </p:txBody>
      </p:sp>
      <p:sp>
        <p:nvSpPr>
          <p:cNvPr id="87" name="Forme libre : forme 86">
            <a:extLst>
              <a:ext uri="{FF2B5EF4-FFF2-40B4-BE49-F238E27FC236}">
                <a16:creationId xmlns:a16="http://schemas.microsoft.com/office/drawing/2014/main" id="{0BEA71B8-D286-4921-BEE9-40E4E94BA74D}"/>
              </a:ext>
            </a:extLst>
          </p:cNvPr>
          <p:cNvSpPr>
            <a:spLocks noChangeAspect="1"/>
          </p:cNvSpPr>
          <p:nvPr/>
        </p:nvSpPr>
        <p:spPr>
          <a:xfrm>
            <a:off x="2413136" y="870695"/>
            <a:ext cx="2232134" cy="6115251"/>
          </a:xfrm>
          <a:custGeom>
            <a:avLst/>
            <a:gdLst>
              <a:gd name="connsiteX0" fmla="*/ 67451 w 667823"/>
              <a:gd name="connsiteY0" fmla="*/ 0 h 1894400"/>
              <a:gd name="connsiteX1" fmla="*/ 16651 w 667823"/>
              <a:gd name="connsiteY1" fmla="*/ 111125 h 1894400"/>
              <a:gd name="connsiteX2" fmla="*/ 48401 w 667823"/>
              <a:gd name="connsiteY2" fmla="*/ 200025 h 1894400"/>
              <a:gd name="connsiteX3" fmla="*/ 111901 w 667823"/>
              <a:gd name="connsiteY3" fmla="*/ 279400 h 1894400"/>
              <a:gd name="connsiteX4" fmla="*/ 73801 w 667823"/>
              <a:gd name="connsiteY4" fmla="*/ 492125 h 1894400"/>
              <a:gd name="connsiteX5" fmla="*/ 86501 w 667823"/>
              <a:gd name="connsiteY5" fmla="*/ 581025 h 1894400"/>
              <a:gd name="connsiteX6" fmla="*/ 64276 w 667823"/>
              <a:gd name="connsiteY6" fmla="*/ 654050 h 1894400"/>
              <a:gd name="connsiteX7" fmla="*/ 76976 w 667823"/>
              <a:gd name="connsiteY7" fmla="*/ 736600 h 1894400"/>
              <a:gd name="connsiteX8" fmla="*/ 776 w 667823"/>
              <a:gd name="connsiteY8" fmla="*/ 781050 h 1894400"/>
              <a:gd name="connsiteX9" fmla="*/ 38876 w 667823"/>
              <a:gd name="connsiteY9" fmla="*/ 838200 h 1894400"/>
              <a:gd name="connsiteX10" fmla="*/ 61101 w 667823"/>
              <a:gd name="connsiteY10" fmla="*/ 914400 h 1894400"/>
              <a:gd name="connsiteX11" fmla="*/ 102376 w 667823"/>
              <a:gd name="connsiteY11" fmla="*/ 1019175 h 1894400"/>
              <a:gd name="connsiteX12" fmla="*/ 121426 w 667823"/>
              <a:gd name="connsiteY12" fmla="*/ 1041400 h 1894400"/>
              <a:gd name="connsiteX13" fmla="*/ 140476 w 667823"/>
              <a:gd name="connsiteY13" fmla="*/ 1139825 h 1894400"/>
              <a:gd name="connsiteX14" fmla="*/ 143651 w 667823"/>
              <a:gd name="connsiteY14" fmla="*/ 1219200 h 1894400"/>
              <a:gd name="connsiteX15" fmla="*/ 165876 w 667823"/>
              <a:gd name="connsiteY15" fmla="*/ 1308100 h 1894400"/>
              <a:gd name="connsiteX16" fmla="*/ 248426 w 667823"/>
              <a:gd name="connsiteY16" fmla="*/ 1504950 h 1894400"/>
              <a:gd name="connsiteX17" fmla="*/ 194451 w 667823"/>
              <a:gd name="connsiteY17" fmla="*/ 1552575 h 1894400"/>
              <a:gd name="connsiteX18" fmla="*/ 159526 w 667823"/>
              <a:gd name="connsiteY18" fmla="*/ 1606550 h 1894400"/>
              <a:gd name="connsiteX19" fmla="*/ 248426 w 667823"/>
              <a:gd name="connsiteY19" fmla="*/ 1704975 h 1894400"/>
              <a:gd name="connsiteX20" fmla="*/ 308751 w 667823"/>
              <a:gd name="connsiteY20" fmla="*/ 1704975 h 1894400"/>
              <a:gd name="connsiteX21" fmla="*/ 397651 w 667823"/>
              <a:gd name="connsiteY21" fmla="*/ 1682750 h 1894400"/>
              <a:gd name="connsiteX22" fmla="*/ 480201 w 667823"/>
              <a:gd name="connsiteY22" fmla="*/ 1752600 h 1894400"/>
              <a:gd name="connsiteX23" fmla="*/ 502426 w 667823"/>
              <a:gd name="connsiteY23" fmla="*/ 1838325 h 1894400"/>
              <a:gd name="connsiteX24" fmla="*/ 604026 w 667823"/>
              <a:gd name="connsiteY24" fmla="*/ 1809750 h 1894400"/>
              <a:gd name="connsiteX25" fmla="*/ 661176 w 667823"/>
              <a:gd name="connsiteY25" fmla="*/ 1885950 h 1894400"/>
              <a:gd name="connsiteX26" fmla="*/ 664351 w 667823"/>
              <a:gd name="connsiteY26" fmla="*/ 1889125 h 1894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667823" h="1894400">
                <a:moveTo>
                  <a:pt x="67451" y="0"/>
                </a:moveTo>
                <a:cubicBezTo>
                  <a:pt x="43638" y="38894"/>
                  <a:pt x="19826" y="77788"/>
                  <a:pt x="16651" y="111125"/>
                </a:cubicBezTo>
                <a:cubicBezTo>
                  <a:pt x="13476" y="144462"/>
                  <a:pt x="32526" y="171979"/>
                  <a:pt x="48401" y="200025"/>
                </a:cubicBezTo>
                <a:cubicBezTo>
                  <a:pt x="64276" y="228071"/>
                  <a:pt x="107668" y="230717"/>
                  <a:pt x="111901" y="279400"/>
                </a:cubicBezTo>
                <a:cubicBezTo>
                  <a:pt x="116134" y="328083"/>
                  <a:pt x="78034" y="441854"/>
                  <a:pt x="73801" y="492125"/>
                </a:cubicBezTo>
                <a:cubicBezTo>
                  <a:pt x="69568" y="542396"/>
                  <a:pt x="88088" y="554038"/>
                  <a:pt x="86501" y="581025"/>
                </a:cubicBezTo>
                <a:cubicBezTo>
                  <a:pt x="84914" y="608012"/>
                  <a:pt x="65863" y="628121"/>
                  <a:pt x="64276" y="654050"/>
                </a:cubicBezTo>
                <a:cubicBezTo>
                  <a:pt x="62688" y="679979"/>
                  <a:pt x="87559" y="715433"/>
                  <a:pt x="76976" y="736600"/>
                </a:cubicBezTo>
                <a:cubicBezTo>
                  <a:pt x="66393" y="757767"/>
                  <a:pt x="7126" y="764117"/>
                  <a:pt x="776" y="781050"/>
                </a:cubicBezTo>
                <a:cubicBezTo>
                  <a:pt x="-5574" y="797983"/>
                  <a:pt x="28822" y="815975"/>
                  <a:pt x="38876" y="838200"/>
                </a:cubicBezTo>
                <a:cubicBezTo>
                  <a:pt x="48930" y="860425"/>
                  <a:pt x="50518" y="884238"/>
                  <a:pt x="61101" y="914400"/>
                </a:cubicBezTo>
                <a:cubicBezTo>
                  <a:pt x="71684" y="944563"/>
                  <a:pt x="92322" y="998008"/>
                  <a:pt x="102376" y="1019175"/>
                </a:cubicBezTo>
                <a:cubicBezTo>
                  <a:pt x="112430" y="1040342"/>
                  <a:pt x="115076" y="1021292"/>
                  <a:pt x="121426" y="1041400"/>
                </a:cubicBezTo>
                <a:cubicBezTo>
                  <a:pt x="127776" y="1061508"/>
                  <a:pt x="136772" y="1110192"/>
                  <a:pt x="140476" y="1139825"/>
                </a:cubicBezTo>
                <a:cubicBezTo>
                  <a:pt x="144180" y="1169458"/>
                  <a:pt x="139418" y="1191154"/>
                  <a:pt x="143651" y="1219200"/>
                </a:cubicBezTo>
                <a:cubicBezTo>
                  <a:pt x="147884" y="1247246"/>
                  <a:pt x="148414" y="1260475"/>
                  <a:pt x="165876" y="1308100"/>
                </a:cubicBezTo>
                <a:cubicBezTo>
                  <a:pt x="183339" y="1355725"/>
                  <a:pt x="243664" y="1464204"/>
                  <a:pt x="248426" y="1504950"/>
                </a:cubicBezTo>
                <a:cubicBezTo>
                  <a:pt x="253188" y="1545696"/>
                  <a:pt x="209268" y="1535642"/>
                  <a:pt x="194451" y="1552575"/>
                </a:cubicBezTo>
                <a:cubicBezTo>
                  <a:pt x="179634" y="1569508"/>
                  <a:pt x="150530" y="1581150"/>
                  <a:pt x="159526" y="1606550"/>
                </a:cubicBezTo>
                <a:cubicBezTo>
                  <a:pt x="168522" y="1631950"/>
                  <a:pt x="223555" y="1688571"/>
                  <a:pt x="248426" y="1704975"/>
                </a:cubicBezTo>
                <a:cubicBezTo>
                  <a:pt x="273297" y="1721379"/>
                  <a:pt x="283880" y="1708679"/>
                  <a:pt x="308751" y="1704975"/>
                </a:cubicBezTo>
                <a:cubicBezTo>
                  <a:pt x="333622" y="1701271"/>
                  <a:pt x="369076" y="1674812"/>
                  <a:pt x="397651" y="1682750"/>
                </a:cubicBezTo>
                <a:cubicBezTo>
                  <a:pt x="426226" y="1690688"/>
                  <a:pt x="462739" y="1726671"/>
                  <a:pt x="480201" y="1752600"/>
                </a:cubicBezTo>
                <a:cubicBezTo>
                  <a:pt x="497663" y="1778529"/>
                  <a:pt x="481789" y="1828800"/>
                  <a:pt x="502426" y="1838325"/>
                </a:cubicBezTo>
                <a:cubicBezTo>
                  <a:pt x="523063" y="1847850"/>
                  <a:pt x="577568" y="1801812"/>
                  <a:pt x="604026" y="1809750"/>
                </a:cubicBezTo>
                <a:cubicBezTo>
                  <a:pt x="630484" y="1817688"/>
                  <a:pt x="661176" y="1885950"/>
                  <a:pt x="661176" y="1885950"/>
                </a:cubicBezTo>
                <a:cubicBezTo>
                  <a:pt x="671230" y="1899179"/>
                  <a:pt x="667790" y="1894152"/>
                  <a:pt x="664351" y="1889125"/>
                </a:cubicBezTo>
              </a:path>
            </a:pathLst>
          </a:custGeom>
          <a:noFill/>
          <a:ln w="25400">
            <a:solidFill>
              <a:schemeClr val="tx1"/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91" name="Forme libre : forme 90">
            <a:extLst>
              <a:ext uri="{FF2B5EF4-FFF2-40B4-BE49-F238E27FC236}">
                <a16:creationId xmlns:a16="http://schemas.microsoft.com/office/drawing/2014/main" id="{C5038E67-EDD3-465A-824D-481BD74D188B}"/>
              </a:ext>
            </a:extLst>
          </p:cNvPr>
          <p:cNvSpPr>
            <a:spLocks noChangeAspect="1"/>
          </p:cNvSpPr>
          <p:nvPr/>
        </p:nvSpPr>
        <p:spPr>
          <a:xfrm>
            <a:off x="2410326" y="879608"/>
            <a:ext cx="2232134" cy="6115251"/>
          </a:xfrm>
          <a:custGeom>
            <a:avLst/>
            <a:gdLst>
              <a:gd name="connsiteX0" fmla="*/ 67451 w 667823"/>
              <a:gd name="connsiteY0" fmla="*/ 0 h 1894400"/>
              <a:gd name="connsiteX1" fmla="*/ 16651 w 667823"/>
              <a:gd name="connsiteY1" fmla="*/ 111125 h 1894400"/>
              <a:gd name="connsiteX2" fmla="*/ 48401 w 667823"/>
              <a:gd name="connsiteY2" fmla="*/ 200025 h 1894400"/>
              <a:gd name="connsiteX3" fmla="*/ 111901 w 667823"/>
              <a:gd name="connsiteY3" fmla="*/ 279400 h 1894400"/>
              <a:gd name="connsiteX4" fmla="*/ 73801 w 667823"/>
              <a:gd name="connsiteY4" fmla="*/ 492125 h 1894400"/>
              <a:gd name="connsiteX5" fmla="*/ 86501 w 667823"/>
              <a:gd name="connsiteY5" fmla="*/ 581025 h 1894400"/>
              <a:gd name="connsiteX6" fmla="*/ 64276 w 667823"/>
              <a:gd name="connsiteY6" fmla="*/ 654050 h 1894400"/>
              <a:gd name="connsiteX7" fmla="*/ 76976 w 667823"/>
              <a:gd name="connsiteY7" fmla="*/ 736600 h 1894400"/>
              <a:gd name="connsiteX8" fmla="*/ 776 w 667823"/>
              <a:gd name="connsiteY8" fmla="*/ 781050 h 1894400"/>
              <a:gd name="connsiteX9" fmla="*/ 38876 w 667823"/>
              <a:gd name="connsiteY9" fmla="*/ 838200 h 1894400"/>
              <a:gd name="connsiteX10" fmla="*/ 61101 w 667823"/>
              <a:gd name="connsiteY10" fmla="*/ 914400 h 1894400"/>
              <a:gd name="connsiteX11" fmla="*/ 102376 w 667823"/>
              <a:gd name="connsiteY11" fmla="*/ 1019175 h 1894400"/>
              <a:gd name="connsiteX12" fmla="*/ 121426 w 667823"/>
              <a:gd name="connsiteY12" fmla="*/ 1041400 h 1894400"/>
              <a:gd name="connsiteX13" fmla="*/ 140476 w 667823"/>
              <a:gd name="connsiteY13" fmla="*/ 1139825 h 1894400"/>
              <a:gd name="connsiteX14" fmla="*/ 143651 w 667823"/>
              <a:gd name="connsiteY14" fmla="*/ 1219200 h 1894400"/>
              <a:gd name="connsiteX15" fmla="*/ 165876 w 667823"/>
              <a:gd name="connsiteY15" fmla="*/ 1308100 h 1894400"/>
              <a:gd name="connsiteX16" fmla="*/ 248426 w 667823"/>
              <a:gd name="connsiteY16" fmla="*/ 1504950 h 1894400"/>
              <a:gd name="connsiteX17" fmla="*/ 194451 w 667823"/>
              <a:gd name="connsiteY17" fmla="*/ 1552575 h 1894400"/>
              <a:gd name="connsiteX18" fmla="*/ 159526 w 667823"/>
              <a:gd name="connsiteY18" fmla="*/ 1606550 h 1894400"/>
              <a:gd name="connsiteX19" fmla="*/ 248426 w 667823"/>
              <a:gd name="connsiteY19" fmla="*/ 1704975 h 1894400"/>
              <a:gd name="connsiteX20" fmla="*/ 308751 w 667823"/>
              <a:gd name="connsiteY20" fmla="*/ 1704975 h 1894400"/>
              <a:gd name="connsiteX21" fmla="*/ 397651 w 667823"/>
              <a:gd name="connsiteY21" fmla="*/ 1682750 h 1894400"/>
              <a:gd name="connsiteX22" fmla="*/ 480201 w 667823"/>
              <a:gd name="connsiteY22" fmla="*/ 1752600 h 1894400"/>
              <a:gd name="connsiteX23" fmla="*/ 502426 w 667823"/>
              <a:gd name="connsiteY23" fmla="*/ 1838325 h 1894400"/>
              <a:gd name="connsiteX24" fmla="*/ 604026 w 667823"/>
              <a:gd name="connsiteY24" fmla="*/ 1809750 h 1894400"/>
              <a:gd name="connsiteX25" fmla="*/ 661176 w 667823"/>
              <a:gd name="connsiteY25" fmla="*/ 1885950 h 1894400"/>
              <a:gd name="connsiteX26" fmla="*/ 664351 w 667823"/>
              <a:gd name="connsiteY26" fmla="*/ 1889125 h 1894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667823" h="1894400">
                <a:moveTo>
                  <a:pt x="67451" y="0"/>
                </a:moveTo>
                <a:cubicBezTo>
                  <a:pt x="43638" y="38894"/>
                  <a:pt x="19826" y="77788"/>
                  <a:pt x="16651" y="111125"/>
                </a:cubicBezTo>
                <a:cubicBezTo>
                  <a:pt x="13476" y="144462"/>
                  <a:pt x="32526" y="171979"/>
                  <a:pt x="48401" y="200025"/>
                </a:cubicBezTo>
                <a:cubicBezTo>
                  <a:pt x="64276" y="228071"/>
                  <a:pt x="107668" y="230717"/>
                  <a:pt x="111901" y="279400"/>
                </a:cubicBezTo>
                <a:cubicBezTo>
                  <a:pt x="116134" y="328083"/>
                  <a:pt x="78034" y="441854"/>
                  <a:pt x="73801" y="492125"/>
                </a:cubicBezTo>
                <a:cubicBezTo>
                  <a:pt x="69568" y="542396"/>
                  <a:pt x="88088" y="554038"/>
                  <a:pt x="86501" y="581025"/>
                </a:cubicBezTo>
                <a:cubicBezTo>
                  <a:pt x="84914" y="608012"/>
                  <a:pt x="65863" y="628121"/>
                  <a:pt x="64276" y="654050"/>
                </a:cubicBezTo>
                <a:cubicBezTo>
                  <a:pt x="62688" y="679979"/>
                  <a:pt x="87559" y="715433"/>
                  <a:pt x="76976" y="736600"/>
                </a:cubicBezTo>
                <a:cubicBezTo>
                  <a:pt x="66393" y="757767"/>
                  <a:pt x="7126" y="764117"/>
                  <a:pt x="776" y="781050"/>
                </a:cubicBezTo>
                <a:cubicBezTo>
                  <a:pt x="-5574" y="797983"/>
                  <a:pt x="28822" y="815975"/>
                  <a:pt x="38876" y="838200"/>
                </a:cubicBezTo>
                <a:cubicBezTo>
                  <a:pt x="48930" y="860425"/>
                  <a:pt x="50518" y="884238"/>
                  <a:pt x="61101" y="914400"/>
                </a:cubicBezTo>
                <a:cubicBezTo>
                  <a:pt x="71684" y="944563"/>
                  <a:pt x="92322" y="998008"/>
                  <a:pt x="102376" y="1019175"/>
                </a:cubicBezTo>
                <a:cubicBezTo>
                  <a:pt x="112430" y="1040342"/>
                  <a:pt x="115076" y="1021292"/>
                  <a:pt x="121426" y="1041400"/>
                </a:cubicBezTo>
                <a:cubicBezTo>
                  <a:pt x="127776" y="1061508"/>
                  <a:pt x="136772" y="1110192"/>
                  <a:pt x="140476" y="1139825"/>
                </a:cubicBezTo>
                <a:cubicBezTo>
                  <a:pt x="144180" y="1169458"/>
                  <a:pt x="139418" y="1191154"/>
                  <a:pt x="143651" y="1219200"/>
                </a:cubicBezTo>
                <a:cubicBezTo>
                  <a:pt x="147884" y="1247246"/>
                  <a:pt x="148414" y="1260475"/>
                  <a:pt x="165876" y="1308100"/>
                </a:cubicBezTo>
                <a:cubicBezTo>
                  <a:pt x="183339" y="1355725"/>
                  <a:pt x="243664" y="1464204"/>
                  <a:pt x="248426" y="1504950"/>
                </a:cubicBezTo>
                <a:cubicBezTo>
                  <a:pt x="253188" y="1545696"/>
                  <a:pt x="209268" y="1535642"/>
                  <a:pt x="194451" y="1552575"/>
                </a:cubicBezTo>
                <a:cubicBezTo>
                  <a:pt x="179634" y="1569508"/>
                  <a:pt x="150530" y="1581150"/>
                  <a:pt x="159526" y="1606550"/>
                </a:cubicBezTo>
                <a:cubicBezTo>
                  <a:pt x="168522" y="1631950"/>
                  <a:pt x="223555" y="1688571"/>
                  <a:pt x="248426" y="1704975"/>
                </a:cubicBezTo>
                <a:cubicBezTo>
                  <a:pt x="273297" y="1721379"/>
                  <a:pt x="283880" y="1708679"/>
                  <a:pt x="308751" y="1704975"/>
                </a:cubicBezTo>
                <a:cubicBezTo>
                  <a:pt x="333622" y="1701271"/>
                  <a:pt x="369076" y="1674812"/>
                  <a:pt x="397651" y="1682750"/>
                </a:cubicBezTo>
                <a:cubicBezTo>
                  <a:pt x="426226" y="1690688"/>
                  <a:pt x="462739" y="1726671"/>
                  <a:pt x="480201" y="1752600"/>
                </a:cubicBezTo>
                <a:cubicBezTo>
                  <a:pt x="497663" y="1778529"/>
                  <a:pt x="481789" y="1828800"/>
                  <a:pt x="502426" y="1838325"/>
                </a:cubicBezTo>
                <a:cubicBezTo>
                  <a:pt x="523063" y="1847850"/>
                  <a:pt x="577568" y="1801812"/>
                  <a:pt x="604026" y="1809750"/>
                </a:cubicBezTo>
                <a:cubicBezTo>
                  <a:pt x="630484" y="1817688"/>
                  <a:pt x="661176" y="1885950"/>
                  <a:pt x="661176" y="1885950"/>
                </a:cubicBezTo>
                <a:cubicBezTo>
                  <a:pt x="671230" y="1899179"/>
                  <a:pt x="667790" y="1894152"/>
                  <a:pt x="664351" y="1889125"/>
                </a:cubicBezTo>
              </a:path>
            </a:pathLst>
          </a:custGeom>
          <a:noFill/>
          <a:ln w="22225">
            <a:solidFill>
              <a:schemeClr val="bg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60" name="Ellipse 59">
            <a:extLst>
              <a:ext uri="{FF2B5EF4-FFF2-40B4-BE49-F238E27FC236}">
                <a16:creationId xmlns:a16="http://schemas.microsoft.com/office/drawing/2014/main" id="{BE6673E8-9187-4C3A-A9A1-79DE1E2BBD3C}"/>
              </a:ext>
            </a:extLst>
          </p:cNvPr>
          <p:cNvSpPr/>
          <p:nvPr/>
        </p:nvSpPr>
        <p:spPr>
          <a:xfrm>
            <a:off x="2701970" y="4522882"/>
            <a:ext cx="742267" cy="695325"/>
          </a:xfrm>
          <a:prstGeom prst="ellipse">
            <a:avLst/>
          </a:prstGeom>
          <a:solidFill>
            <a:schemeClr val="accent2"/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 dirty="0"/>
          </a:p>
        </p:txBody>
      </p:sp>
      <p:sp>
        <p:nvSpPr>
          <p:cNvPr id="346" name="ZoneTexte 345">
            <a:extLst>
              <a:ext uri="{FF2B5EF4-FFF2-40B4-BE49-F238E27FC236}">
                <a16:creationId xmlns:a16="http://schemas.microsoft.com/office/drawing/2014/main" id="{2961E3F6-EE32-4B73-94E3-FC0E75547547}"/>
              </a:ext>
            </a:extLst>
          </p:cNvPr>
          <p:cNvSpPr txBox="1"/>
          <p:nvPr/>
        </p:nvSpPr>
        <p:spPr>
          <a:xfrm>
            <a:off x="2535259" y="4763860"/>
            <a:ext cx="1096433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000" b="1" dirty="0">
                <a:solidFill>
                  <a:schemeClr val="bg1"/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Dinant</a:t>
            </a:r>
            <a:endParaRPr lang="fr-BE" sz="1000" b="1" dirty="0">
              <a:solidFill>
                <a:schemeClr val="bg1"/>
              </a:solidFill>
              <a:latin typeface="Aharoni" panose="02010803020104030203" pitchFamily="2" charset="-79"/>
              <a:cs typeface="Aharoni" panose="02010803020104030203" pitchFamily="2" charset="-79"/>
            </a:endParaRPr>
          </a:p>
        </p:txBody>
      </p:sp>
      <p:sp>
        <p:nvSpPr>
          <p:cNvPr id="66" name="Forme libre : forme 65">
            <a:extLst>
              <a:ext uri="{FF2B5EF4-FFF2-40B4-BE49-F238E27FC236}">
                <a16:creationId xmlns:a16="http://schemas.microsoft.com/office/drawing/2014/main" id="{D251F882-F729-4C48-A8B9-57607EFACB00}"/>
              </a:ext>
            </a:extLst>
          </p:cNvPr>
          <p:cNvSpPr/>
          <p:nvPr/>
        </p:nvSpPr>
        <p:spPr>
          <a:xfrm>
            <a:off x="4540250" y="762001"/>
            <a:ext cx="1460500" cy="380236"/>
          </a:xfrm>
          <a:custGeom>
            <a:avLst/>
            <a:gdLst>
              <a:gd name="connsiteX0" fmla="*/ 730250 w 730250"/>
              <a:gd name="connsiteY0" fmla="*/ 279400 h 374697"/>
              <a:gd name="connsiteX1" fmla="*/ 514350 w 730250"/>
              <a:gd name="connsiteY1" fmla="*/ 342900 h 374697"/>
              <a:gd name="connsiteX2" fmla="*/ 228600 w 730250"/>
              <a:gd name="connsiteY2" fmla="*/ 374650 h 374697"/>
              <a:gd name="connsiteX3" fmla="*/ 158750 w 730250"/>
              <a:gd name="connsiteY3" fmla="*/ 349250 h 374697"/>
              <a:gd name="connsiteX4" fmla="*/ 50800 w 730250"/>
              <a:gd name="connsiteY4" fmla="*/ 317500 h 374697"/>
              <a:gd name="connsiteX5" fmla="*/ 76200 w 730250"/>
              <a:gd name="connsiteY5" fmla="*/ 184150 h 374697"/>
              <a:gd name="connsiteX6" fmla="*/ 0 w 730250"/>
              <a:gd name="connsiteY6" fmla="*/ 0 h 374697"/>
              <a:gd name="connsiteX0" fmla="*/ 730250 w 730250"/>
              <a:gd name="connsiteY0" fmla="*/ 279400 h 374697"/>
              <a:gd name="connsiteX1" fmla="*/ 730250 w 730250"/>
              <a:gd name="connsiteY1" fmla="*/ 279400 h 374697"/>
              <a:gd name="connsiteX2" fmla="*/ 514350 w 730250"/>
              <a:gd name="connsiteY2" fmla="*/ 342900 h 374697"/>
              <a:gd name="connsiteX3" fmla="*/ 228600 w 730250"/>
              <a:gd name="connsiteY3" fmla="*/ 374650 h 374697"/>
              <a:gd name="connsiteX4" fmla="*/ 158750 w 730250"/>
              <a:gd name="connsiteY4" fmla="*/ 349250 h 374697"/>
              <a:gd name="connsiteX5" fmla="*/ 50800 w 730250"/>
              <a:gd name="connsiteY5" fmla="*/ 317500 h 374697"/>
              <a:gd name="connsiteX6" fmla="*/ 76200 w 730250"/>
              <a:gd name="connsiteY6" fmla="*/ 184150 h 374697"/>
              <a:gd name="connsiteX7" fmla="*/ 0 w 730250"/>
              <a:gd name="connsiteY7" fmla="*/ 0 h 374697"/>
              <a:gd name="connsiteX0" fmla="*/ 730250 w 1460500"/>
              <a:gd name="connsiteY0" fmla="*/ 279400 h 380236"/>
              <a:gd name="connsiteX1" fmla="*/ 1460500 w 1460500"/>
              <a:gd name="connsiteY1" fmla="*/ 25400 h 380236"/>
              <a:gd name="connsiteX2" fmla="*/ 514350 w 1460500"/>
              <a:gd name="connsiteY2" fmla="*/ 342900 h 380236"/>
              <a:gd name="connsiteX3" fmla="*/ 228600 w 1460500"/>
              <a:gd name="connsiteY3" fmla="*/ 374650 h 380236"/>
              <a:gd name="connsiteX4" fmla="*/ 158750 w 1460500"/>
              <a:gd name="connsiteY4" fmla="*/ 349250 h 380236"/>
              <a:gd name="connsiteX5" fmla="*/ 50800 w 1460500"/>
              <a:gd name="connsiteY5" fmla="*/ 317500 h 380236"/>
              <a:gd name="connsiteX6" fmla="*/ 76200 w 1460500"/>
              <a:gd name="connsiteY6" fmla="*/ 184150 h 380236"/>
              <a:gd name="connsiteX7" fmla="*/ 0 w 1460500"/>
              <a:gd name="connsiteY7" fmla="*/ 0 h 3802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460500" h="380236">
                <a:moveTo>
                  <a:pt x="730250" y="279400"/>
                </a:moveTo>
                <a:lnTo>
                  <a:pt x="1460500" y="25400"/>
                </a:lnTo>
                <a:cubicBezTo>
                  <a:pt x="1424517" y="35983"/>
                  <a:pt x="719667" y="284692"/>
                  <a:pt x="514350" y="342900"/>
                </a:cubicBezTo>
                <a:cubicBezTo>
                  <a:pt x="309033" y="401108"/>
                  <a:pt x="287867" y="373592"/>
                  <a:pt x="228600" y="374650"/>
                </a:cubicBezTo>
                <a:cubicBezTo>
                  <a:pt x="169333" y="375708"/>
                  <a:pt x="188383" y="358775"/>
                  <a:pt x="158750" y="349250"/>
                </a:cubicBezTo>
                <a:cubicBezTo>
                  <a:pt x="129117" y="339725"/>
                  <a:pt x="64558" y="345017"/>
                  <a:pt x="50800" y="317500"/>
                </a:cubicBezTo>
                <a:cubicBezTo>
                  <a:pt x="37042" y="289983"/>
                  <a:pt x="84667" y="237067"/>
                  <a:pt x="76200" y="184150"/>
                </a:cubicBezTo>
                <a:cubicBezTo>
                  <a:pt x="67733" y="131233"/>
                  <a:pt x="33866" y="65616"/>
                  <a:pt x="0" y="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67" name="ZoneTexte 66">
            <a:extLst>
              <a:ext uri="{FF2B5EF4-FFF2-40B4-BE49-F238E27FC236}">
                <a16:creationId xmlns:a16="http://schemas.microsoft.com/office/drawing/2014/main" id="{90D0D322-5D32-4F9A-BF7F-563796B4EB47}"/>
              </a:ext>
            </a:extLst>
          </p:cNvPr>
          <p:cNvSpPr txBox="1"/>
          <p:nvPr/>
        </p:nvSpPr>
        <p:spPr>
          <a:xfrm>
            <a:off x="-209177" y="1797545"/>
            <a:ext cx="3030671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400" b="1" dirty="0"/>
              <a:t>Biodiversité</a:t>
            </a:r>
            <a:endParaRPr lang="fr-BE" sz="1400" b="1" dirty="0"/>
          </a:p>
        </p:txBody>
      </p:sp>
      <p:sp>
        <p:nvSpPr>
          <p:cNvPr id="69" name="Forme libre : forme 68">
            <a:extLst>
              <a:ext uri="{FF2B5EF4-FFF2-40B4-BE49-F238E27FC236}">
                <a16:creationId xmlns:a16="http://schemas.microsoft.com/office/drawing/2014/main" id="{166FC18E-940D-420C-A4B0-42D98637CC33}"/>
              </a:ext>
            </a:extLst>
          </p:cNvPr>
          <p:cNvSpPr/>
          <p:nvPr/>
        </p:nvSpPr>
        <p:spPr>
          <a:xfrm>
            <a:off x="2895600" y="1028700"/>
            <a:ext cx="714375" cy="695325"/>
          </a:xfrm>
          <a:custGeom>
            <a:avLst/>
            <a:gdLst>
              <a:gd name="connsiteX0" fmla="*/ 714375 w 714375"/>
              <a:gd name="connsiteY0" fmla="*/ 695325 h 695325"/>
              <a:gd name="connsiteX1" fmla="*/ 0 w 714375"/>
              <a:gd name="connsiteY1" fmla="*/ 0 h 695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714375" h="695325">
                <a:moveTo>
                  <a:pt x="714375" y="695325"/>
                </a:moveTo>
                <a:lnTo>
                  <a:pt x="0" y="0"/>
                </a:ln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71" name="Forme libre : forme 70">
            <a:extLst>
              <a:ext uri="{FF2B5EF4-FFF2-40B4-BE49-F238E27FC236}">
                <a16:creationId xmlns:a16="http://schemas.microsoft.com/office/drawing/2014/main" id="{582C994E-1EAA-463F-B742-4C8BA1997D98}"/>
              </a:ext>
            </a:extLst>
          </p:cNvPr>
          <p:cNvSpPr/>
          <p:nvPr/>
        </p:nvSpPr>
        <p:spPr>
          <a:xfrm>
            <a:off x="7981950" y="4393640"/>
            <a:ext cx="1685925" cy="578410"/>
          </a:xfrm>
          <a:custGeom>
            <a:avLst/>
            <a:gdLst>
              <a:gd name="connsiteX0" fmla="*/ 0 w 1685925"/>
              <a:gd name="connsiteY0" fmla="*/ 578410 h 578410"/>
              <a:gd name="connsiteX1" fmla="*/ 276225 w 1685925"/>
              <a:gd name="connsiteY1" fmla="*/ 378385 h 578410"/>
              <a:gd name="connsiteX2" fmla="*/ 1114425 w 1685925"/>
              <a:gd name="connsiteY2" fmla="*/ 6910 h 578410"/>
              <a:gd name="connsiteX3" fmla="*/ 1209675 w 1685925"/>
              <a:gd name="connsiteY3" fmla="*/ 140260 h 578410"/>
              <a:gd name="connsiteX4" fmla="*/ 1685925 w 1685925"/>
              <a:gd name="connsiteY4" fmla="*/ 187885 h 5784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85925" h="578410">
                <a:moveTo>
                  <a:pt x="0" y="578410"/>
                </a:moveTo>
                <a:cubicBezTo>
                  <a:pt x="45244" y="526022"/>
                  <a:pt x="90488" y="473635"/>
                  <a:pt x="276225" y="378385"/>
                </a:cubicBezTo>
                <a:cubicBezTo>
                  <a:pt x="461962" y="283135"/>
                  <a:pt x="958850" y="46597"/>
                  <a:pt x="1114425" y="6910"/>
                </a:cubicBezTo>
                <a:cubicBezTo>
                  <a:pt x="1270000" y="-32777"/>
                  <a:pt x="1114425" y="110097"/>
                  <a:pt x="1209675" y="140260"/>
                </a:cubicBezTo>
                <a:cubicBezTo>
                  <a:pt x="1304925" y="170423"/>
                  <a:pt x="1495425" y="179154"/>
                  <a:pt x="1685925" y="187885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74" name="ZoneTexte 73">
            <a:extLst>
              <a:ext uri="{FF2B5EF4-FFF2-40B4-BE49-F238E27FC236}">
                <a16:creationId xmlns:a16="http://schemas.microsoft.com/office/drawing/2014/main" id="{C6350A61-0940-4561-B30C-9AD6C0FE5CAB}"/>
              </a:ext>
            </a:extLst>
          </p:cNvPr>
          <p:cNvSpPr txBox="1"/>
          <p:nvPr/>
        </p:nvSpPr>
        <p:spPr>
          <a:xfrm>
            <a:off x="391889" y="2397474"/>
            <a:ext cx="232031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Sites de Grand Intérêt Biologique</a:t>
            </a:r>
            <a:endParaRPr lang="fr-BE" sz="1100" dirty="0"/>
          </a:p>
        </p:txBody>
      </p:sp>
      <p:sp>
        <p:nvSpPr>
          <p:cNvPr id="76" name="Forme libre : forme 75">
            <a:extLst>
              <a:ext uri="{FF2B5EF4-FFF2-40B4-BE49-F238E27FC236}">
                <a16:creationId xmlns:a16="http://schemas.microsoft.com/office/drawing/2014/main" id="{F2E090C2-67D7-46C3-9148-79B45AA6EBF3}"/>
              </a:ext>
            </a:extLst>
          </p:cNvPr>
          <p:cNvSpPr/>
          <p:nvPr/>
        </p:nvSpPr>
        <p:spPr>
          <a:xfrm>
            <a:off x="98416" y="2457383"/>
            <a:ext cx="235086" cy="196167"/>
          </a:xfrm>
          <a:custGeom>
            <a:avLst/>
            <a:gdLst>
              <a:gd name="connsiteX0" fmla="*/ 204899 w 424322"/>
              <a:gd name="connsiteY0" fmla="*/ 139009 h 387565"/>
              <a:gd name="connsiteX1" fmla="*/ 309674 w 424322"/>
              <a:gd name="connsiteY1" fmla="*/ 5659 h 387565"/>
              <a:gd name="connsiteX2" fmla="*/ 423974 w 424322"/>
              <a:gd name="connsiteY2" fmla="*/ 43759 h 387565"/>
              <a:gd name="connsiteX3" fmla="*/ 347774 w 424322"/>
              <a:gd name="connsiteY3" fmla="*/ 215209 h 387565"/>
              <a:gd name="connsiteX4" fmla="*/ 423974 w 424322"/>
              <a:gd name="connsiteY4" fmla="*/ 319984 h 387565"/>
              <a:gd name="connsiteX5" fmla="*/ 338249 w 424322"/>
              <a:gd name="connsiteY5" fmla="*/ 386659 h 387565"/>
              <a:gd name="connsiteX6" fmla="*/ 233474 w 424322"/>
              <a:gd name="connsiteY6" fmla="*/ 272359 h 387565"/>
              <a:gd name="connsiteX7" fmla="*/ 71549 w 424322"/>
              <a:gd name="connsiteY7" fmla="*/ 291409 h 387565"/>
              <a:gd name="connsiteX8" fmla="*/ 4874 w 424322"/>
              <a:gd name="connsiteY8" fmla="*/ 110434 h 387565"/>
              <a:gd name="connsiteX9" fmla="*/ 204899 w 424322"/>
              <a:gd name="connsiteY9" fmla="*/ 139009 h 3875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24322" h="387565">
                <a:moveTo>
                  <a:pt x="204899" y="139009"/>
                </a:moveTo>
                <a:cubicBezTo>
                  <a:pt x="255699" y="121547"/>
                  <a:pt x="273162" y="21534"/>
                  <a:pt x="309674" y="5659"/>
                </a:cubicBezTo>
                <a:cubicBezTo>
                  <a:pt x="346187" y="-10216"/>
                  <a:pt x="417624" y="8834"/>
                  <a:pt x="423974" y="43759"/>
                </a:cubicBezTo>
                <a:cubicBezTo>
                  <a:pt x="430324" y="78684"/>
                  <a:pt x="347774" y="169172"/>
                  <a:pt x="347774" y="215209"/>
                </a:cubicBezTo>
                <a:cubicBezTo>
                  <a:pt x="347774" y="261246"/>
                  <a:pt x="425562" y="291409"/>
                  <a:pt x="423974" y="319984"/>
                </a:cubicBezTo>
                <a:cubicBezTo>
                  <a:pt x="422387" y="348559"/>
                  <a:pt x="369999" y="394596"/>
                  <a:pt x="338249" y="386659"/>
                </a:cubicBezTo>
                <a:cubicBezTo>
                  <a:pt x="306499" y="378722"/>
                  <a:pt x="277924" y="288234"/>
                  <a:pt x="233474" y="272359"/>
                </a:cubicBezTo>
                <a:cubicBezTo>
                  <a:pt x="189024" y="256484"/>
                  <a:pt x="109649" y="318396"/>
                  <a:pt x="71549" y="291409"/>
                </a:cubicBezTo>
                <a:cubicBezTo>
                  <a:pt x="33449" y="264422"/>
                  <a:pt x="-15763" y="139009"/>
                  <a:pt x="4874" y="110434"/>
                </a:cubicBezTo>
                <a:cubicBezTo>
                  <a:pt x="25511" y="81859"/>
                  <a:pt x="154099" y="156471"/>
                  <a:pt x="204899" y="139009"/>
                </a:cubicBezTo>
                <a:close/>
              </a:path>
            </a:pathLst>
          </a:custGeom>
          <a:solidFill>
            <a:schemeClr val="accent6">
              <a:lumMod val="75000"/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78" name="ZoneTexte 77">
            <a:extLst>
              <a:ext uri="{FF2B5EF4-FFF2-40B4-BE49-F238E27FC236}">
                <a16:creationId xmlns:a16="http://schemas.microsoft.com/office/drawing/2014/main" id="{3211F6C3-71FB-4110-B462-43A67618D13D}"/>
              </a:ext>
            </a:extLst>
          </p:cNvPr>
          <p:cNvSpPr txBox="1"/>
          <p:nvPr/>
        </p:nvSpPr>
        <p:spPr>
          <a:xfrm>
            <a:off x="383594" y="2093800"/>
            <a:ext cx="232031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Zones Natura 2000</a:t>
            </a:r>
            <a:endParaRPr lang="fr-BE" sz="1100" dirty="0"/>
          </a:p>
        </p:txBody>
      </p:sp>
      <p:sp>
        <p:nvSpPr>
          <p:cNvPr id="81" name="Forme libre : forme 80">
            <a:extLst>
              <a:ext uri="{FF2B5EF4-FFF2-40B4-BE49-F238E27FC236}">
                <a16:creationId xmlns:a16="http://schemas.microsoft.com/office/drawing/2014/main" id="{A6D789E5-833F-4208-A947-7DAC4E234DCA}"/>
              </a:ext>
            </a:extLst>
          </p:cNvPr>
          <p:cNvSpPr/>
          <p:nvPr/>
        </p:nvSpPr>
        <p:spPr>
          <a:xfrm>
            <a:off x="103921" y="2132660"/>
            <a:ext cx="235086" cy="196167"/>
          </a:xfrm>
          <a:custGeom>
            <a:avLst/>
            <a:gdLst>
              <a:gd name="connsiteX0" fmla="*/ 204899 w 424322"/>
              <a:gd name="connsiteY0" fmla="*/ 139009 h 387565"/>
              <a:gd name="connsiteX1" fmla="*/ 309674 w 424322"/>
              <a:gd name="connsiteY1" fmla="*/ 5659 h 387565"/>
              <a:gd name="connsiteX2" fmla="*/ 423974 w 424322"/>
              <a:gd name="connsiteY2" fmla="*/ 43759 h 387565"/>
              <a:gd name="connsiteX3" fmla="*/ 347774 w 424322"/>
              <a:gd name="connsiteY3" fmla="*/ 215209 h 387565"/>
              <a:gd name="connsiteX4" fmla="*/ 423974 w 424322"/>
              <a:gd name="connsiteY4" fmla="*/ 319984 h 387565"/>
              <a:gd name="connsiteX5" fmla="*/ 338249 w 424322"/>
              <a:gd name="connsiteY5" fmla="*/ 386659 h 387565"/>
              <a:gd name="connsiteX6" fmla="*/ 233474 w 424322"/>
              <a:gd name="connsiteY6" fmla="*/ 272359 h 387565"/>
              <a:gd name="connsiteX7" fmla="*/ 71549 w 424322"/>
              <a:gd name="connsiteY7" fmla="*/ 291409 h 387565"/>
              <a:gd name="connsiteX8" fmla="*/ 4874 w 424322"/>
              <a:gd name="connsiteY8" fmla="*/ 110434 h 387565"/>
              <a:gd name="connsiteX9" fmla="*/ 204899 w 424322"/>
              <a:gd name="connsiteY9" fmla="*/ 139009 h 3875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24322" h="387565">
                <a:moveTo>
                  <a:pt x="204899" y="139009"/>
                </a:moveTo>
                <a:cubicBezTo>
                  <a:pt x="255699" y="121547"/>
                  <a:pt x="273162" y="21534"/>
                  <a:pt x="309674" y="5659"/>
                </a:cubicBezTo>
                <a:cubicBezTo>
                  <a:pt x="346187" y="-10216"/>
                  <a:pt x="417624" y="8834"/>
                  <a:pt x="423974" y="43759"/>
                </a:cubicBezTo>
                <a:cubicBezTo>
                  <a:pt x="430324" y="78684"/>
                  <a:pt x="347774" y="169172"/>
                  <a:pt x="347774" y="215209"/>
                </a:cubicBezTo>
                <a:cubicBezTo>
                  <a:pt x="347774" y="261246"/>
                  <a:pt x="425562" y="291409"/>
                  <a:pt x="423974" y="319984"/>
                </a:cubicBezTo>
                <a:cubicBezTo>
                  <a:pt x="422387" y="348559"/>
                  <a:pt x="369999" y="394596"/>
                  <a:pt x="338249" y="386659"/>
                </a:cubicBezTo>
                <a:cubicBezTo>
                  <a:pt x="306499" y="378722"/>
                  <a:pt x="277924" y="288234"/>
                  <a:pt x="233474" y="272359"/>
                </a:cubicBezTo>
                <a:cubicBezTo>
                  <a:pt x="189024" y="256484"/>
                  <a:pt x="109649" y="318396"/>
                  <a:pt x="71549" y="291409"/>
                </a:cubicBezTo>
                <a:cubicBezTo>
                  <a:pt x="33449" y="264422"/>
                  <a:pt x="-15763" y="139009"/>
                  <a:pt x="4874" y="110434"/>
                </a:cubicBezTo>
                <a:cubicBezTo>
                  <a:pt x="25511" y="81859"/>
                  <a:pt x="154099" y="156471"/>
                  <a:pt x="204899" y="139009"/>
                </a:cubicBezTo>
                <a:close/>
              </a:path>
            </a:pathLst>
          </a:custGeom>
          <a:noFill/>
          <a:ln w="15875">
            <a:solidFill>
              <a:schemeClr val="accent6"/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7" name="Graphique 35" descr="Cigogne bébé avec un remplissage uni">
            <a:extLst>
              <a:ext uri="{FF2B5EF4-FFF2-40B4-BE49-F238E27FC236}">
                <a16:creationId xmlns:a16="http://schemas.microsoft.com/office/drawing/2014/main" id="{E94C8F38-0EDF-44E3-B692-CEF4B0BE7768}"/>
              </a:ext>
            </a:extLst>
          </p:cNvPr>
          <p:cNvSpPr/>
          <p:nvPr/>
        </p:nvSpPr>
        <p:spPr>
          <a:xfrm>
            <a:off x="123709" y="2773201"/>
            <a:ext cx="224231" cy="316230"/>
          </a:xfrm>
          <a:custGeom>
            <a:avLst/>
            <a:gdLst>
              <a:gd name="connsiteX0" fmla="*/ 287785 w 340320"/>
              <a:gd name="connsiteY0" fmla="*/ 50566 h 435127"/>
              <a:gd name="connsiteX1" fmla="*/ 298218 w 340320"/>
              <a:gd name="connsiteY1" fmla="*/ 43171 h 435127"/>
              <a:gd name="connsiteX2" fmla="*/ 308729 w 340320"/>
              <a:gd name="connsiteY2" fmla="*/ 14813 h 435127"/>
              <a:gd name="connsiteX3" fmla="*/ 280380 w 340320"/>
              <a:gd name="connsiteY3" fmla="*/ 25333 h 435127"/>
              <a:gd name="connsiteX4" fmla="*/ 274687 w 340320"/>
              <a:gd name="connsiteY4" fmla="*/ 32655 h 435127"/>
              <a:gd name="connsiteX5" fmla="*/ 268989 w 340320"/>
              <a:gd name="connsiteY5" fmla="*/ 25333 h 435127"/>
              <a:gd name="connsiteX6" fmla="*/ 240626 w 340320"/>
              <a:gd name="connsiteY6" fmla="*/ 14822 h 435127"/>
              <a:gd name="connsiteX7" fmla="*/ 248064 w 340320"/>
              <a:gd name="connsiteY7" fmla="*/ 39695 h 435127"/>
              <a:gd name="connsiteX8" fmla="*/ 194294 w 340320"/>
              <a:gd name="connsiteY8" fmla="*/ 30550 h 435127"/>
              <a:gd name="connsiteX9" fmla="*/ 157020 w 340320"/>
              <a:gd name="connsiteY9" fmla="*/ 178 h 435127"/>
              <a:gd name="connsiteX10" fmla="*/ 135501 w 340320"/>
              <a:gd name="connsiteY10" fmla="*/ 10928 h 435127"/>
              <a:gd name="connsiteX11" fmla="*/ 132866 w 340320"/>
              <a:gd name="connsiteY11" fmla="*/ 13471 h 435127"/>
              <a:gd name="connsiteX12" fmla="*/ 121558 w 340320"/>
              <a:gd name="connsiteY12" fmla="*/ 72861 h 435127"/>
              <a:gd name="connsiteX13" fmla="*/ 150592 w 340320"/>
              <a:gd name="connsiteY13" fmla="*/ 163173 h 435127"/>
              <a:gd name="connsiteX14" fmla="*/ 100832 w 340320"/>
              <a:gd name="connsiteY14" fmla="*/ 153406 h 435127"/>
              <a:gd name="connsiteX15" fmla="*/ 55166 w 340320"/>
              <a:gd name="connsiteY15" fmla="*/ 164169 h 435127"/>
              <a:gd name="connsiteX16" fmla="*/ 28130 w 340320"/>
              <a:gd name="connsiteY16" fmla="*/ 137128 h 435127"/>
              <a:gd name="connsiteX17" fmla="*/ 0 w 340320"/>
              <a:gd name="connsiteY17" fmla="*/ 198590 h 435127"/>
              <a:gd name="connsiteX18" fmla="*/ 82455 w 340320"/>
              <a:gd name="connsiteY18" fmla="*/ 280360 h 435127"/>
              <a:gd name="connsiteX19" fmla="*/ 87511 w 340320"/>
              <a:gd name="connsiteY19" fmla="*/ 281089 h 435127"/>
              <a:gd name="connsiteX20" fmla="*/ 87511 w 340320"/>
              <a:gd name="connsiteY20" fmla="*/ 422973 h 435127"/>
              <a:gd name="connsiteX21" fmla="*/ 99665 w 340320"/>
              <a:gd name="connsiteY21" fmla="*/ 435128 h 435127"/>
              <a:gd name="connsiteX22" fmla="*/ 136128 w 340320"/>
              <a:gd name="connsiteY22" fmla="*/ 435128 h 435127"/>
              <a:gd name="connsiteX23" fmla="*/ 148282 w 340320"/>
              <a:gd name="connsiteY23" fmla="*/ 422973 h 435127"/>
              <a:gd name="connsiteX24" fmla="*/ 136128 w 340320"/>
              <a:gd name="connsiteY24" fmla="*/ 410819 h 435127"/>
              <a:gd name="connsiteX25" fmla="*/ 111820 w 340320"/>
              <a:gd name="connsiteY25" fmla="*/ 410819 h 435127"/>
              <a:gd name="connsiteX26" fmla="*/ 111820 w 340320"/>
              <a:gd name="connsiteY26" fmla="*/ 281327 h 435127"/>
              <a:gd name="connsiteX27" fmla="*/ 194469 w 340320"/>
              <a:gd name="connsiteY27" fmla="*/ 194472 h 435127"/>
              <a:gd name="connsiteX28" fmla="*/ 193915 w 340320"/>
              <a:gd name="connsiteY28" fmla="*/ 192328 h 435127"/>
              <a:gd name="connsiteX29" fmla="*/ 191416 w 340320"/>
              <a:gd name="connsiteY29" fmla="*/ 178964 h 435127"/>
              <a:gd name="connsiteX30" fmla="*/ 153937 w 340320"/>
              <a:gd name="connsiteY30" fmla="*/ 62384 h 435127"/>
              <a:gd name="connsiteX31" fmla="*/ 152600 w 340320"/>
              <a:gd name="connsiteY31" fmla="*/ 53483 h 435127"/>
              <a:gd name="connsiteX32" fmla="*/ 258274 w 340320"/>
              <a:gd name="connsiteY32" fmla="*/ 53483 h 435127"/>
              <a:gd name="connsiteX33" fmla="*/ 209054 w 340320"/>
              <a:gd name="connsiteY33" fmla="*/ 161000 h 435127"/>
              <a:gd name="connsiteX34" fmla="*/ 274687 w 340320"/>
              <a:gd name="connsiteY34" fmla="*/ 226633 h 435127"/>
              <a:gd name="connsiteX35" fmla="*/ 340320 w 340320"/>
              <a:gd name="connsiteY35" fmla="*/ 161000 h 435127"/>
              <a:gd name="connsiteX36" fmla="*/ 287785 w 340320"/>
              <a:gd name="connsiteY36" fmla="*/ 50566 h 435127"/>
              <a:gd name="connsiteX37" fmla="*/ 274658 w 340320"/>
              <a:gd name="connsiteY37" fmla="*/ 150897 h 435127"/>
              <a:gd name="connsiteX38" fmla="*/ 243664 w 340320"/>
              <a:gd name="connsiteY38" fmla="*/ 119903 h 435127"/>
              <a:gd name="connsiteX39" fmla="*/ 274658 w 340320"/>
              <a:gd name="connsiteY39" fmla="*/ 65068 h 435127"/>
              <a:gd name="connsiteX40" fmla="*/ 305651 w 340320"/>
              <a:gd name="connsiteY40" fmla="*/ 119903 h 435127"/>
              <a:gd name="connsiteX41" fmla="*/ 274687 w 340320"/>
              <a:gd name="connsiteY41" fmla="*/ 150907 h 435127"/>
              <a:gd name="connsiteX0" fmla="*/ 287785 w 308893"/>
              <a:gd name="connsiteY0" fmla="*/ 50566 h 435128"/>
              <a:gd name="connsiteX1" fmla="*/ 298218 w 308893"/>
              <a:gd name="connsiteY1" fmla="*/ 43171 h 435128"/>
              <a:gd name="connsiteX2" fmla="*/ 308729 w 308893"/>
              <a:gd name="connsiteY2" fmla="*/ 14813 h 435128"/>
              <a:gd name="connsiteX3" fmla="*/ 280380 w 308893"/>
              <a:gd name="connsiteY3" fmla="*/ 25333 h 435128"/>
              <a:gd name="connsiteX4" fmla="*/ 274687 w 308893"/>
              <a:gd name="connsiteY4" fmla="*/ 32655 h 435128"/>
              <a:gd name="connsiteX5" fmla="*/ 268989 w 308893"/>
              <a:gd name="connsiteY5" fmla="*/ 25333 h 435128"/>
              <a:gd name="connsiteX6" fmla="*/ 240626 w 308893"/>
              <a:gd name="connsiteY6" fmla="*/ 14822 h 435128"/>
              <a:gd name="connsiteX7" fmla="*/ 248064 w 308893"/>
              <a:gd name="connsiteY7" fmla="*/ 39695 h 435128"/>
              <a:gd name="connsiteX8" fmla="*/ 194294 w 308893"/>
              <a:gd name="connsiteY8" fmla="*/ 30550 h 435128"/>
              <a:gd name="connsiteX9" fmla="*/ 157020 w 308893"/>
              <a:gd name="connsiteY9" fmla="*/ 178 h 435128"/>
              <a:gd name="connsiteX10" fmla="*/ 135501 w 308893"/>
              <a:gd name="connsiteY10" fmla="*/ 10928 h 435128"/>
              <a:gd name="connsiteX11" fmla="*/ 132866 w 308893"/>
              <a:gd name="connsiteY11" fmla="*/ 13471 h 435128"/>
              <a:gd name="connsiteX12" fmla="*/ 121558 w 308893"/>
              <a:gd name="connsiteY12" fmla="*/ 72861 h 435128"/>
              <a:gd name="connsiteX13" fmla="*/ 150592 w 308893"/>
              <a:gd name="connsiteY13" fmla="*/ 163173 h 435128"/>
              <a:gd name="connsiteX14" fmla="*/ 100832 w 308893"/>
              <a:gd name="connsiteY14" fmla="*/ 153406 h 435128"/>
              <a:gd name="connsiteX15" fmla="*/ 55166 w 308893"/>
              <a:gd name="connsiteY15" fmla="*/ 164169 h 435128"/>
              <a:gd name="connsiteX16" fmla="*/ 28130 w 308893"/>
              <a:gd name="connsiteY16" fmla="*/ 137128 h 435128"/>
              <a:gd name="connsiteX17" fmla="*/ 0 w 308893"/>
              <a:gd name="connsiteY17" fmla="*/ 198590 h 435128"/>
              <a:gd name="connsiteX18" fmla="*/ 82455 w 308893"/>
              <a:gd name="connsiteY18" fmla="*/ 280360 h 435128"/>
              <a:gd name="connsiteX19" fmla="*/ 87511 w 308893"/>
              <a:gd name="connsiteY19" fmla="*/ 281089 h 435128"/>
              <a:gd name="connsiteX20" fmla="*/ 87511 w 308893"/>
              <a:gd name="connsiteY20" fmla="*/ 422973 h 435128"/>
              <a:gd name="connsiteX21" fmla="*/ 99665 w 308893"/>
              <a:gd name="connsiteY21" fmla="*/ 435128 h 435128"/>
              <a:gd name="connsiteX22" fmla="*/ 136128 w 308893"/>
              <a:gd name="connsiteY22" fmla="*/ 435128 h 435128"/>
              <a:gd name="connsiteX23" fmla="*/ 148282 w 308893"/>
              <a:gd name="connsiteY23" fmla="*/ 422973 h 435128"/>
              <a:gd name="connsiteX24" fmla="*/ 136128 w 308893"/>
              <a:gd name="connsiteY24" fmla="*/ 410819 h 435128"/>
              <a:gd name="connsiteX25" fmla="*/ 111820 w 308893"/>
              <a:gd name="connsiteY25" fmla="*/ 410819 h 435128"/>
              <a:gd name="connsiteX26" fmla="*/ 111820 w 308893"/>
              <a:gd name="connsiteY26" fmla="*/ 281327 h 435128"/>
              <a:gd name="connsiteX27" fmla="*/ 194469 w 308893"/>
              <a:gd name="connsiteY27" fmla="*/ 194472 h 435128"/>
              <a:gd name="connsiteX28" fmla="*/ 193915 w 308893"/>
              <a:gd name="connsiteY28" fmla="*/ 192328 h 435128"/>
              <a:gd name="connsiteX29" fmla="*/ 191416 w 308893"/>
              <a:gd name="connsiteY29" fmla="*/ 178964 h 435128"/>
              <a:gd name="connsiteX30" fmla="*/ 153937 w 308893"/>
              <a:gd name="connsiteY30" fmla="*/ 62384 h 435128"/>
              <a:gd name="connsiteX31" fmla="*/ 152600 w 308893"/>
              <a:gd name="connsiteY31" fmla="*/ 53483 h 435128"/>
              <a:gd name="connsiteX32" fmla="*/ 258274 w 308893"/>
              <a:gd name="connsiteY32" fmla="*/ 53483 h 435128"/>
              <a:gd name="connsiteX33" fmla="*/ 209054 w 308893"/>
              <a:gd name="connsiteY33" fmla="*/ 161000 h 435128"/>
              <a:gd name="connsiteX34" fmla="*/ 274687 w 308893"/>
              <a:gd name="connsiteY34" fmla="*/ 226633 h 435128"/>
              <a:gd name="connsiteX35" fmla="*/ 287785 w 308893"/>
              <a:gd name="connsiteY35" fmla="*/ 50566 h 435128"/>
              <a:gd name="connsiteX36" fmla="*/ 274658 w 308893"/>
              <a:gd name="connsiteY36" fmla="*/ 150897 h 435128"/>
              <a:gd name="connsiteX37" fmla="*/ 243664 w 308893"/>
              <a:gd name="connsiteY37" fmla="*/ 119903 h 435128"/>
              <a:gd name="connsiteX38" fmla="*/ 274658 w 308893"/>
              <a:gd name="connsiteY38" fmla="*/ 65068 h 435128"/>
              <a:gd name="connsiteX39" fmla="*/ 305651 w 308893"/>
              <a:gd name="connsiteY39" fmla="*/ 119903 h 435128"/>
              <a:gd name="connsiteX40" fmla="*/ 274687 w 308893"/>
              <a:gd name="connsiteY40" fmla="*/ 150907 h 435128"/>
              <a:gd name="connsiteX41" fmla="*/ 274658 w 308893"/>
              <a:gd name="connsiteY41" fmla="*/ 150897 h 435128"/>
              <a:gd name="connsiteX0" fmla="*/ 287785 w 308893"/>
              <a:gd name="connsiteY0" fmla="*/ 50566 h 435128"/>
              <a:gd name="connsiteX1" fmla="*/ 298218 w 308893"/>
              <a:gd name="connsiteY1" fmla="*/ 43171 h 435128"/>
              <a:gd name="connsiteX2" fmla="*/ 308729 w 308893"/>
              <a:gd name="connsiteY2" fmla="*/ 14813 h 435128"/>
              <a:gd name="connsiteX3" fmla="*/ 280380 w 308893"/>
              <a:gd name="connsiteY3" fmla="*/ 25333 h 435128"/>
              <a:gd name="connsiteX4" fmla="*/ 274687 w 308893"/>
              <a:gd name="connsiteY4" fmla="*/ 32655 h 435128"/>
              <a:gd name="connsiteX5" fmla="*/ 268989 w 308893"/>
              <a:gd name="connsiteY5" fmla="*/ 25333 h 435128"/>
              <a:gd name="connsiteX6" fmla="*/ 240626 w 308893"/>
              <a:gd name="connsiteY6" fmla="*/ 14822 h 435128"/>
              <a:gd name="connsiteX7" fmla="*/ 248064 w 308893"/>
              <a:gd name="connsiteY7" fmla="*/ 39695 h 435128"/>
              <a:gd name="connsiteX8" fmla="*/ 194294 w 308893"/>
              <a:gd name="connsiteY8" fmla="*/ 30550 h 435128"/>
              <a:gd name="connsiteX9" fmla="*/ 157020 w 308893"/>
              <a:gd name="connsiteY9" fmla="*/ 178 h 435128"/>
              <a:gd name="connsiteX10" fmla="*/ 135501 w 308893"/>
              <a:gd name="connsiteY10" fmla="*/ 10928 h 435128"/>
              <a:gd name="connsiteX11" fmla="*/ 132866 w 308893"/>
              <a:gd name="connsiteY11" fmla="*/ 13471 h 435128"/>
              <a:gd name="connsiteX12" fmla="*/ 121558 w 308893"/>
              <a:gd name="connsiteY12" fmla="*/ 72861 h 435128"/>
              <a:gd name="connsiteX13" fmla="*/ 150592 w 308893"/>
              <a:gd name="connsiteY13" fmla="*/ 163173 h 435128"/>
              <a:gd name="connsiteX14" fmla="*/ 100832 w 308893"/>
              <a:gd name="connsiteY14" fmla="*/ 153406 h 435128"/>
              <a:gd name="connsiteX15" fmla="*/ 55166 w 308893"/>
              <a:gd name="connsiteY15" fmla="*/ 164169 h 435128"/>
              <a:gd name="connsiteX16" fmla="*/ 28130 w 308893"/>
              <a:gd name="connsiteY16" fmla="*/ 137128 h 435128"/>
              <a:gd name="connsiteX17" fmla="*/ 0 w 308893"/>
              <a:gd name="connsiteY17" fmla="*/ 198590 h 435128"/>
              <a:gd name="connsiteX18" fmla="*/ 82455 w 308893"/>
              <a:gd name="connsiteY18" fmla="*/ 280360 h 435128"/>
              <a:gd name="connsiteX19" fmla="*/ 87511 w 308893"/>
              <a:gd name="connsiteY19" fmla="*/ 281089 h 435128"/>
              <a:gd name="connsiteX20" fmla="*/ 87511 w 308893"/>
              <a:gd name="connsiteY20" fmla="*/ 422973 h 435128"/>
              <a:gd name="connsiteX21" fmla="*/ 99665 w 308893"/>
              <a:gd name="connsiteY21" fmla="*/ 435128 h 435128"/>
              <a:gd name="connsiteX22" fmla="*/ 136128 w 308893"/>
              <a:gd name="connsiteY22" fmla="*/ 435128 h 435128"/>
              <a:gd name="connsiteX23" fmla="*/ 148282 w 308893"/>
              <a:gd name="connsiteY23" fmla="*/ 422973 h 435128"/>
              <a:gd name="connsiteX24" fmla="*/ 136128 w 308893"/>
              <a:gd name="connsiteY24" fmla="*/ 410819 h 435128"/>
              <a:gd name="connsiteX25" fmla="*/ 111820 w 308893"/>
              <a:gd name="connsiteY25" fmla="*/ 410819 h 435128"/>
              <a:gd name="connsiteX26" fmla="*/ 111820 w 308893"/>
              <a:gd name="connsiteY26" fmla="*/ 281327 h 435128"/>
              <a:gd name="connsiteX27" fmla="*/ 194469 w 308893"/>
              <a:gd name="connsiteY27" fmla="*/ 194472 h 435128"/>
              <a:gd name="connsiteX28" fmla="*/ 193915 w 308893"/>
              <a:gd name="connsiteY28" fmla="*/ 192328 h 435128"/>
              <a:gd name="connsiteX29" fmla="*/ 191416 w 308893"/>
              <a:gd name="connsiteY29" fmla="*/ 178964 h 435128"/>
              <a:gd name="connsiteX30" fmla="*/ 153937 w 308893"/>
              <a:gd name="connsiteY30" fmla="*/ 62384 h 435128"/>
              <a:gd name="connsiteX31" fmla="*/ 152600 w 308893"/>
              <a:gd name="connsiteY31" fmla="*/ 53483 h 435128"/>
              <a:gd name="connsiteX32" fmla="*/ 258274 w 308893"/>
              <a:gd name="connsiteY32" fmla="*/ 53483 h 435128"/>
              <a:gd name="connsiteX33" fmla="*/ 209054 w 308893"/>
              <a:gd name="connsiteY33" fmla="*/ 161000 h 435128"/>
              <a:gd name="connsiteX34" fmla="*/ 287785 w 308893"/>
              <a:gd name="connsiteY34" fmla="*/ 50566 h 435128"/>
              <a:gd name="connsiteX35" fmla="*/ 274658 w 308893"/>
              <a:gd name="connsiteY35" fmla="*/ 150897 h 435128"/>
              <a:gd name="connsiteX36" fmla="*/ 243664 w 308893"/>
              <a:gd name="connsiteY36" fmla="*/ 119903 h 435128"/>
              <a:gd name="connsiteX37" fmla="*/ 274658 w 308893"/>
              <a:gd name="connsiteY37" fmla="*/ 65068 h 435128"/>
              <a:gd name="connsiteX38" fmla="*/ 305651 w 308893"/>
              <a:gd name="connsiteY38" fmla="*/ 119903 h 435128"/>
              <a:gd name="connsiteX39" fmla="*/ 274687 w 308893"/>
              <a:gd name="connsiteY39" fmla="*/ 150907 h 435128"/>
              <a:gd name="connsiteX40" fmla="*/ 274658 w 308893"/>
              <a:gd name="connsiteY40" fmla="*/ 150897 h 435128"/>
              <a:gd name="connsiteX0" fmla="*/ 287785 w 308893"/>
              <a:gd name="connsiteY0" fmla="*/ 50566 h 435128"/>
              <a:gd name="connsiteX1" fmla="*/ 298218 w 308893"/>
              <a:gd name="connsiteY1" fmla="*/ 43171 h 435128"/>
              <a:gd name="connsiteX2" fmla="*/ 308729 w 308893"/>
              <a:gd name="connsiteY2" fmla="*/ 14813 h 435128"/>
              <a:gd name="connsiteX3" fmla="*/ 280380 w 308893"/>
              <a:gd name="connsiteY3" fmla="*/ 25333 h 435128"/>
              <a:gd name="connsiteX4" fmla="*/ 274687 w 308893"/>
              <a:gd name="connsiteY4" fmla="*/ 32655 h 435128"/>
              <a:gd name="connsiteX5" fmla="*/ 268989 w 308893"/>
              <a:gd name="connsiteY5" fmla="*/ 25333 h 435128"/>
              <a:gd name="connsiteX6" fmla="*/ 240626 w 308893"/>
              <a:gd name="connsiteY6" fmla="*/ 14822 h 435128"/>
              <a:gd name="connsiteX7" fmla="*/ 248064 w 308893"/>
              <a:gd name="connsiteY7" fmla="*/ 39695 h 435128"/>
              <a:gd name="connsiteX8" fmla="*/ 194294 w 308893"/>
              <a:gd name="connsiteY8" fmla="*/ 30550 h 435128"/>
              <a:gd name="connsiteX9" fmla="*/ 157020 w 308893"/>
              <a:gd name="connsiteY9" fmla="*/ 178 h 435128"/>
              <a:gd name="connsiteX10" fmla="*/ 135501 w 308893"/>
              <a:gd name="connsiteY10" fmla="*/ 10928 h 435128"/>
              <a:gd name="connsiteX11" fmla="*/ 132866 w 308893"/>
              <a:gd name="connsiteY11" fmla="*/ 13471 h 435128"/>
              <a:gd name="connsiteX12" fmla="*/ 121558 w 308893"/>
              <a:gd name="connsiteY12" fmla="*/ 72861 h 435128"/>
              <a:gd name="connsiteX13" fmla="*/ 150592 w 308893"/>
              <a:gd name="connsiteY13" fmla="*/ 163173 h 435128"/>
              <a:gd name="connsiteX14" fmla="*/ 100832 w 308893"/>
              <a:gd name="connsiteY14" fmla="*/ 153406 h 435128"/>
              <a:gd name="connsiteX15" fmla="*/ 55166 w 308893"/>
              <a:gd name="connsiteY15" fmla="*/ 164169 h 435128"/>
              <a:gd name="connsiteX16" fmla="*/ 28130 w 308893"/>
              <a:gd name="connsiteY16" fmla="*/ 137128 h 435128"/>
              <a:gd name="connsiteX17" fmla="*/ 0 w 308893"/>
              <a:gd name="connsiteY17" fmla="*/ 198590 h 435128"/>
              <a:gd name="connsiteX18" fmla="*/ 82455 w 308893"/>
              <a:gd name="connsiteY18" fmla="*/ 280360 h 435128"/>
              <a:gd name="connsiteX19" fmla="*/ 87511 w 308893"/>
              <a:gd name="connsiteY19" fmla="*/ 281089 h 435128"/>
              <a:gd name="connsiteX20" fmla="*/ 87511 w 308893"/>
              <a:gd name="connsiteY20" fmla="*/ 422973 h 435128"/>
              <a:gd name="connsiteX21" fmla="*/ 99665 w 308893"/>
              <a:gd name="connsiteY21" fmla="*/ 435128 h 435128"/>
              <a:gd name="connsiteX22" fmla="*/ 136128 w 308893"/>
              <a:gd name="connsiteY22" fmla="*/ 435128 h 435128"/>
              <a:gd name="connsiteX23" fmla="*/ 148282 w 308893"/>
              <a:gd name="connsiteY23" fmla="*/ 422973 h 435128"/>
              <a:gd name="connsiteX24" fmla="*/ 136128 w 308893"/>
              <a:gd name="connsiteY24" fmla="*/ 410819 h 435128"/>
              <a:gd name="connsiteX25" fmla="*/ 111820 w 308893"/>
              <a:gd name="connsiteY25" fmla="*/ 410819 h 435128"/>
              <a:gd name="connsiteX26" fmla="*/ 111820 w 308893"/>
              <a:gd name="connsiteY26" fmla="*/ 281327 h 435128"/>
              <a:gd name="connsiteX27" fmla="*/ 194469 w 308893"/>
              <a:gd name="connsiteY27" fmla="*/ 194472 h 435128"/>
              <a:gd name="connsiteX28" fmla="*/ 193915 w 308893"/>
              <a:gd name="connsiteY28" fmla="*/ 192328 h 435128"/>
              <a:gd name="connsiteX29" fmla="*/ 191416 w 308893"/>
              <a:gd name="connsiteY29" fmla="*/ 178964 h 435128"/>
              <a:gd name="connsiteX30" fmla="*/ 153937 w 308893"/>
              <a:gd name="connsiteY30" fmla="*/ 62384 h 435128"/>
              <a:gd name="connsiteX31" fmla="*/ 152600 w 308893"/>
              <a:gd name="connsiteY31" fmla="*/ 53483 h 435128"/>
              <a:gd name="connsiteX32" fmla="*/ 258274 w 308893"/>
              <a:gd name="connsiteY32" fmla="*/ 53483 h 435128"/>
              <a:gd name="connsiteX33" fmla="*/ 287785 w 308893"/>
              <a:gd name="connsiteY33" fmla="*/ 50566 h 435128"/>
              <a:gd name="connsiteX34" fmla="*/ 274658 w 308893"/>
              <a:gd name="connsiteY34" fmla="*/ 150897 h 435128"/>
              <a:gd name="connsiteX35" fmla="*/ 243664 w 308893"/>
              <a:gd name="connsiteY35" fmla="*/ 119903 h 435128"/>
              <a:gd name="connsiteX36" fmla="*/ 274658 w 308893"/>
              <a:gd name="connsiteY36" fmla="*/ 65068 h 435128"/>
              <a:gd name="connsiteX37" fmla="*/ 305651 w 308893"/>
              <a:gd name="connsiteY37" fmla="*/ 119903 h 435128"/>
              <a:gd name="connsiteX38" fmla="*/ 274687 w 308893"/>
              <a:gd name="connsiteY38" fmla="*/ 150907 h 435128"/>
              <a:gd name="connsiteX39" fmla="*/ 274658 w 308893"/>
              <a:gd name="connsiteY39" fmla="*/ 150897 h 435128"/>
              <a:gd name="connsiteX0" fmla="*/ 287785 w 308893"/>
              <a:gd name="connsiteY0" fmla="*/ 50566 h 435128"/>
              <a:gd name="connsiteX1" fmla="*/ 298218 w 308893"/>
              <a:gd name="connsiteY1" fmla="*/ 43171 h 435128"/>
              <a:gd name="connsiteX2" fmla="*/ 308729 w 308893"/>
              <a:gd name="connsiteY2" fmla="*/ 14813 h 435128"/>
              <a:gd name="connsiteX3" fmla="*/ 280380 w 308893"/>
              <a:gd name="connsiteY3" fmla="*/ 25333 h 435128"/>
              <a:gd name="connsiteX4" fmla="*/ 274687 w 308893"/>
              <a:gd name="connsiteY4" fmla="*/ 32655 h 435128"/>
              <a:gd name="connsiteX5" fmla="*/ 268989 w 308893"/>
              <a:gd name="connsiteY5" fmla="*/ 25333 h 435128"/>
              <a:gd name="connsiteX6" fmla="*/ 240626 w 308893"/>
              <a:gd name="connsiteY6" fmla="*/ 14822 h 435128"/>
              <a:gd name="connsiteX7" fmla="*/ 248064 w 308893"/>
              <a:gd name="connsiteY7" fmla="*/ 39695 h 435128"/>
              <a:gd name="connsiteX8" fmla="*/ 194294 w 308893"/>
              <a:gd name="connsiteY8" fmla="*/ 30550 h 435128"/>
              <a:gd name="connsiteX9" fmla="*/ 157020 w 308893"/>
              <a:gd name="connsiteY9" fmla="*/ 178 h 435128"/>
              <a:gd name="connsiteX10" fmla="*/ 135501 w 308893"/>
              <a:gd name="connsiteY10" fmla="*/ 10928 h 435128"/>
              <a:gd name="connsiteX11" fmla="*/ 132866 w 308893"/>
              <a:gd name="connsiteY11" fmla="*/ 13471 h 435128"/>
              <a:gd name="connsiteX12" fmla="*/ 121558 w 308893"/>
              <a:gd name="connsiteY12" fmla="*/ 72861 h 435128"/>
              <a:gd name="connsiteX13" fmla="*/ 150592 w 308893"/>
              <a:gd name="connsiteY13" fmla="*/ 163173 h 435128"/>
              <a:gd name="connsiteX14" fmla="*/ 100832 w 308893"/>
              <a:gd name="connsiteY14" fmla="*/ 153406 h 435128"/>
              <a:gd name="connsiteX15" fmla="*/ 55166 w 308893"/>
              <a:gd name="connsiteY15" fmla="*/ 164169 h 435128"/>
              <a:gd name="connsiteX16" fmla="*/ 28130 w 308893"/>
              <a:gd name="connsiteY16" fmla="*/ 137128 h 435128"/>
              <a:gd name="connsiteX17" fmla="*/ 0 w 308893"/>
              <a:gd name="connsiteY17" fmla="*/ 198590 h 435128"/>
              <a:gd name="connsiteX18" fmla="*/ 82455 w 308893"/>
              <a:gd name="connsiteY18" fmla="*/ 280360 h 435128"/>
              <a:gd name="connsiteX19" fmla="*/ 87511 w 308893"/>
              <a:gd name="connsiteY19" fmla="*/ 281089 h 435128"/>
              <a:gd name="connsiteX20" fmla="*/ 87511 w 308893"/>
              <a:gd name="connsiteY20" fmla="*/ 422973 h 435128"/>
              <a:gd name="connsiteX21" fmla="*/ 99665 w 308893"/>
              <a:gd name="connsiteY21" fmla="*/ 435128 h 435128"/>
              <a:gd name="connsiteX22" fmla="*/ 136128 w 308893"/>
              <a:gd name="connsiteY22" fmla="*/ 435128 h 435128"/>
              <a:gd name="connsiteX23" fmla="*/ 148282 w 308893"/>
              <a:gd name="connsiteY23" fmla="*/ 422973 h 435128"/>
              <a:gd name="connsiteX24" fmla="*/ 136128 w 308893"/>
              <a:gd name="connsiteY24" fmla="*/ 410819 h 435128"/>
              <a:gd name="connsiteX25" fmla="*/ 111820 w 308893"/>
              <a:gd name="connsiteY25" fmla="*/ 410819 h 435128"/>
              <a:gd name="connsiteX26" fmla="*/ 111820 w 308893"/>
              <a:gd name="connsiteY26" fmla="*/ 281327 h 435128"/>
              <a:gd name="connsiteX27" fmla="*/ 194469 w 308893"/>
              <a:gd name="connsiteY27" fmla="*/ 194472 h 435128"/>
              <a:gd name="connsiteX28" fmla="*/ 193915 w 308893"/>
              <a:gd name="connsiteY28" fmla="*/ 192328 h 435128"/>
              <a:gd name="connsiteX29" fmla="*/ 191416 w 308893"/>
              <a:gd name="connsiteY29" fmla="*/ 178964 h 435128"/>
              <a:gd name="connsiteX30" fmla="*/ 153937 w 308893"/>
              <a:gd name="connsiteY30" fmla="*/ 62384 h 435128"/>
              <a:gd name="connsiteX31" fmla="*/ 152600 w 308893"/>
              <a:gd name="connsiteY31" fmla="*/ 53483 h 435128"/>
              <a:gd name="connsiteX32" fmla="*/ 258274 w 308893"/>
              <a:gd name="connsiteY32" fmla="*/ 53483 h 435128"/>
              <a:gd name="connsiteX33" fmla="*/ 287785 w 308893"/>
              <a:gd name="connsiteY33" fmla="*/ 50566 h 435128"/>
              <a:gd name="connsiteX34" fmla="*/ 274687 w 308893"/>
              <a:gd name="connsiteY34" fmla="*/ 150907 h 435128"/>
              <a:gd name="connsiteX35" fmla="*/ 243664 w 308893"/>
              <a:gd name="connsiteY35" fmla="*/ 119903 h 435128"/>
              <a:gd name="connsiteX36" fmla="*/ 274658 w 308893"/>
              <a:gd name="connsiteY36" fmla="*/ 65068 h 435128"/>
              <a:gd name="connsiteX37" fmla="*/ 305651 w 308893"/>
              <a:gd name="connsiteY37" fmla="*/ 119903 h 435128"/>
              <a:gd name="connsiteX38" fmla="*/ 274687 w 308893"/>
              <a:gd name="connsiteY38" fmla="*/ 150907 h 435128"/>
              <a:gd name="connsiteX0" fmla="*/ 287785 w 308893"/>
              <a:gd name="connsiteY0" fmla="*/ 50566 h 435128"/>
              <a:gd name="connsiteX1" fmla="*/ 298218 w 308893"/>
              <a:gd name="connsiteY1" fmla="*/ 43171 h 435128"/>
              <a:gd name="connsiteX2" fmla="*/ 308729 w 308893"/>
              <a:gd name="connsiteY2" fmla="*/ 14813 h 435128"/>
              <a:gd name="connsiteX3" fmla="*/ 280380 w 308893"/>
              <a:gd name="connsiteY3" fmla="*/ 25333 h 435128"/>
              <a:gd name="connsiteX4" fmla="*/ 274687 w 308893"/>
              <a:gd name="connsiteY4" fmla="*/ 32655 h 435128"/>
              <a:gd name="connsiteX5" fmla="*/ 268989 w 308893"/>
              <a:gd name="connsiteY5" fmla="*/ 25333 h 435128"/>
              <a:gd name="connsiteX6" fmla="*/ 240626 w 308893"/>
              <a:gd name="connsiteY6" fmla="*/ 14822 h 435128"/>
              <a:gd name="connsiteX7" fmla="*/ 248064 w 308893"/>
              <a:gd name="connsiteY7" fmla="*/ 39695 h 435128"/>
              <a:gd name="connsiteX8" fmla="*/ 194294 w 308893"/>
              <a:gd name="connsiteY8" fmla="*/ 30550 h 435128"/>
              <a:gd name="connsiteX9" fmla="*/ 157020 w 308893"/>
              <a:gd name="connsiteY9" fmla="*/ 178 h 435128"/>
              <a:gd name="connsiteX10" fmla="*/ 135501 w 308893"/>
              <a:gd name="connsiteY10" fmla="*/ 10928 h 435128"/>
              <a:gd name="connsiteX11" fmla="*/ 132866 w 308893"/>
              <a:gd name="connsiteY11" fmla="*/ 13471 h 435128"/>
              <a:gd name="connsiteX12" fmla="*/ 121558 w 308893"/>
              <a:gd name="connsiteY12" fmla="*/ 72861 h 435128"/>
              <a:gd name="connsiteX13" fmla="*/ 150592 w 308893"/>
              <a:gd name="connsiteY13" fmla="*/ 163173 h 435128"/>
              <a:gd name="connsiteX14" fmla="*/ 100832 w 308893"/>
              <a:gd name="connsiteY14" fmla="*/ 153406 h 435128"/>
              <a:gd name="connsiteX15" fmla="*/ 55166 w 308893"/>
              <a:gd name="connsiteY15" fmla="*/ 164169 h 435128"/>
              <a:gd name="connsiteX16" fmla="*/ 28130 w 308893"/>
              <a:gd name="connsiteY16" fmla="*/ 137128 h 435128"/>
              <a:gd name="connsiteX17" fmla="*/ 0 w 308893"/>
              <a:gd name="connsiteY17" fmla="*/ 198590 h 435128"/>
              <a:gd name="connsiteX18" fmla="*/ 82455 w 308893"/>
              <a:gd name="connsiteY18" fmla="*/ 280360 h 435128"/>
              <a:gd name="connsiteX19" fmla="*/ 87511 w 308893"/>
              <a:gd name="connsiteY19" fmla="*/ 281089 h 435128"/>
              <a:gd name="connsiteX20" fmla="*/ 87511 w 308893"/>
              <a:gd name="connsiteY20" fmla="*/ 422973 h 435128"/>
              <a:gd name="connsiteX21" fmla="*/ 99665 w 308893"/>
              <a:gd name="connsiteY21" fmla="*/ 435128 h 435128"/>
              <a:gd name="connsiteX22" fmla="*/ 136128 w 308893"/>
              <a:gd name="connsiteY22" fmla="*/ 435128 h 435128"/>
              <a:gd name="connsiteX23" fmla="*/ 148282 w 308893"/>
              <a:gd name="connsiteY23" fmla="*/ 422973 h 435128"/>
              <a:gd name="connsiteX24" fmla="*/ 136128 w 308893"/>
              <a:gd name="connsiteY24" fmla="*/ 410819 h 435128"/>
              <a:gd name="connsiteX25" fmla="*/ 111820 w 308893"/>
              <a:gd name="connsiteY25" fmla="*/ 410819 h 435128"/>
              <a:gd name="connsiteX26" fmla="*/ 111820 w 308893"/>
              <a:gd name="connsiteY26" fmla="*/ 281327 h 435128"/>
              <a:gd name="connsiteX27" fmla="*/ 194469 w 308893"/>
              <a:gd name="connsiteY27" fmla="*/ 194472 h 435128"/>
              <a:gd name="connsiteX28" fmla="*/ 193915 w 308893"/>
              <a:gd name="connsiteY28" fmla="*/ 192328 h 435128"/>
              <a:gd name="connsiteX29" fmla="*/ 191416 w 308893"/>
              <a:gd name="connsiteY29" fmla="*/ 178964 h 435128"/>
              <a:gd name="connsiteX30" fmla="*/ 153937 w 308893"/>
              <a:gd name="connsiteY30" fmla="*/ 62384 h 435128"/>
              <a:gd name="connsiteX31" fmla="*/ 152600 w 308893"/>
              <a:gd name="connsiteY31" fmla="*/ 53483 h 435128"/>
              <a:gd name="connsiteX32" fmla="*/ 258274 w 308893"/>
              <a:gd name="connsiteY32" fmla="*/ 53483 h 435128"/>
              <a:gd name="connsiteX33" fmla="*/ 287785 w 308893"/>
              <a:gd name="connsiteY33" fmla="*/ 50566 h 435128"/>
              <a:gd name="connsiteX34" fmla="*/ 274687 w 308893"/>
              <a:gd name="connsiteY34" fmla="*/ 150907 h 435128"/>
              <a:gd name="connsiteX35" fmla="*/ 243664 w 308893"/>
              <a:gd name="connsiteY35" fmla="*/ 119903 h 435128"/>
              <a:gd name="connsiteX36" fmla="*/ 274658 w 308893"/>
              <a:gd name="connsiteY36" fmla="*/ 65068 h 435128"/>
              <a:gd name="connsiteX37" fmla="*/ 274687 w 308893"/>
              <a:gd name="connsiteY37" fmla="*/ 150907 h 435128"/>
              <a:gd name="connsiteX0" fmla="*/ 287785 w 308893"/>
              <a:gd name="connsiteY0" fmla="*/ 50566 h 435128"/>
              <a:gd name="connsiteX1" fmla="*/ 298218 w 308893"/>
              <a:gd name="connsiteY1" fmla="*/ 43171 h 435128"/>
              <a:gd name="connsiteX2" fmla="*/ 308729 w 308893"/>
              <a:gd name="connsiteY2" fmla="*/ 14813 h 435128"/>
              <a:gd name="connsiteX3" fmla="*/ 280380 w 308893"/>
              <a:gd name="connsiteY3" fmla="*/ 25333 h 435128"/>
              <a:gd name="connsiteX4" fmla="*/ 274687 w 308893"/>
              <a:gd name="connsiteY4" fmla="*/ 32655 h 435128"/>
              <a:gd name="connsiteX5" fmla="*/ 268989 w 308893"/>
              <a:gd name="connsiteY5" fmla="*/ 25333 h 435128"/>
              <a:gd name="connsiteX6" fmla="*/ 240626 w 308893"/>
              <a:gd name="connsiteY6" fmla="*/ 14822 h 435128"/>
              <a:gd name="connsiteX7" fmla="*/ 248064 w 308893"/>
              <a:gd name="connsiteY7" fmla="*/ 39695 h 435128"/>
              <a:gd name="connsiteX8" fmla="*/ 194294 w 308893"/>
              <a:gd name="connsiteY8" fmla="*/ 30550 h 435128"/>
              <a:gd name="connsiteX9" fmla="*/ 157020 w 308893"/>
              <a:gd name="connsiteY9" fmla="*/ 178 h 435128"/>
              <a:gd name="connsiteX10" fmla="*/ 135501 w 308893"/>
              <a:gd name="connsiteY10" fmla="*/ 10928 h 435128"/>
              <a:gd name="connsiteX11" fmla="*/ 132866 w 308893"/>
              <a:gd name="connsiteY11" fmla="*/ 13471 h 435128"/>
              <a:gd name="connsiteX12" fmla="*/ 121558 w 308893"/>
              <a:gd name="connsiteY12" fmla="*/ 72861 h 435128"/>
              <a:gd name="connsiteX13" fmla="*/ 150592 w 308893"/>
              <a:gd name="connsiteY13" fmla="*/ 163173 h 435128"/>
              <a:gd name="connsiteX14" fmla="*/ 100832 w 308893"/>
              <a:gd name="connsiteY14" fmla="*/ 153406 h 435128"/>
              <a:gd name="connsiteX15" fmla="*/ 55166 w 308893"/>
              <a:gd name="connsiteY15" fmla="*/ 164169 h 435128"/>
              <a:gd name="connsiteX16" fmla="*/ 28130 w 308893"/>
              <a:gd name="connsiteY16" fmla="*/ 137128 h 435128"/>
              <a:gd name="connsiteX17" fmla="*/ 0 w 308893"/>
              <a:gd name="connsiteY17" fmla="*/ 198590 h 435128"/>
              <a:gd name="connsiteX18" fmla="*/ 82455 w 308893"/>
              <a:gd name="connsiteY18" fmla="*/ 280360 h 435128"/>
              <a:gd name="connsiteX19" fmla="*/ 87511 w 308893"/>
              <a:gd name="connsiteY19" fmla="*/ 281089 h 435128"/>
              <a:gd name="connsiteX20" fmla="*/ 87511 w 308893"/>
              <a:gd name="connsiteY20" fmla="*/ 422973 h 435128"/>
              <a:gd name="connsiteX21" fmla="*/ 99665 w 308893"/>
              <a:gd name="connsiteY21" fmla="*/ 435128 h 435128"/>
              <a:gd name="connsiteX22" fmla="*/ 136128 w 308893"/>
              <a:gd name="connsiteY22" fmla="*/ 435128 h 435128"/>
              <a:gd name="connsiteX23" fmla="*/ 148282 w 308893"/>
              <a:gd name="connsiteY23" fmla="*/ 422973 h 435128"/>
              <a:gd name="connsiteX24" fmla="*/ 136128 w 308893"/>
              <a:gd name="connsiteY24" fmla="*/ 410819 h 435128"/>
              <a:gd name="connsiteX25" fmla="*/ 111820 w 308893"/>
              <a:gd name="connsiteY25" fmla="*/ 410819 h 435128"/>
              <a:gd name="connsiteX26" fmla="*/ 111820 w 308893"/>
              <a:gd name="connsiteY26" fmla="*/ 281327 h 435128"/>
              <a:gd name="connsiteX27" fmla="*/ 194469 w 308893"/>
              <a:gd name="connsiteY27" fmla="*/ 194472 h 435128"/>
              <a:gd name="connsiteX28" fmla="*/ 193915 w 308893"/>
              <a:gd name="connsiteY28" fmla="*/ 192328 h 435128"/>
              <a:gd name="connsiteX29" fmla="*/ 191416 w 308893"/>
              <a:gd name="connsiteY29" fmla="*/ 178964 h 435128"/>
              <a:gd name="connsiteX30" fmla="*/ 153937 w 308893"/>
              <a:gd name="connsiteY30" fmla="*/ 62384 h 435128"/>
              <a:gd name="connsiteX31" fmla="*/ 152600 w 308893"/>
              <a:gd name="connsiteY31" fmla="*/ 53483 h 435128"/>
              <a:gd name="connsiteX32" fmla="*/ 258274 w 308893"/>
              <a:gd name="connsiteY32" fmla="*/ 53483 h 435128"/>
              <a:gd name="connsiteX33" fmla="*/ 287785 w 308893"/>
              <a:gd name="connsiteY33" fmla="*/ 50566 h 435128"/>
              <a:gd name="connsiteX34" fmla="*/ 274658 w 308893"/>
              <a:gd name="connsiteY34" fmla="*/ 65068 h 435128"/>
              <a:gd name="connsiteX35" fmla="*/ 243664 w 308893"/>
              <a:gd name="connsiteY35" fmla="*/ 119903 h 435128"/>
              <a:gd name="connsiteX36" fmla="*/ 274658 w 308893"/>
              <a:gd name="connsiteY36" fmla="*/ 65068 h 435128"/>
              <a:gd name="connsiteX0" fmla="*/ 287785 w 308893"/>
              <a:gd name="connsiteY0" fmla="*/ 50566 h 435128"/>
              <a:gd name="connsiteX1" fmla="*/ 298218 w 308893"/>
              <a:gd name="connsiteY1" fmla="*/ 43171 h 435128"/>
              <a:gd name="connsiteX2" fmla="*/ 308729 w 308893"/>
              <a:gd name="connsiteY2" fmla="*/ 14813 h 435128"/>
              <a:gd name="connsiteX3" fmla="*/ 280380 w 308893"/>
              <a:gd name="connsiteY3" fmla="*/ 25333 h 435128"/>
              <a:gd name="connsiteX4" fmla="*/ 274687 w 308893"/>
              <a:gd name="connsiteY4" fmla="*/ 32655 h 435128"/>
              <a:gd name="connsiteX5" fmla="*/ 268989 w 308893"/>
              <a:gd name="connsiteY5" fmla="*/ 25333 h 435128"/>
              <a:gd name="connsiteX6" fmla="*/ 240626 w 308893"/>
              <a:gd name="connsiteY6" fmla="*/ 14822 h 435128"/>
              <a:gd name="connsiteX7" fmla="*/ 248064 w 308893"/>
              <a:gd name="connsiteY7" fmla="*/ 39695 h 435128"/>
              <a:gd name="connsiteX8" fmla="*/ 194294 w 308893"/>
              <a:gd name="connsiteY8" fmla="*/ 30550 h 435128"/>
              <a:gd name="connsiteX9" fmla="*/ 157020 w 308893"/>
              <a:gd name="connsiteY9" fmla="*/ 178 h 435128"/>
              <a:gd name="connsiteX10" fmla="*/ 135501 w 308893"/>
              <a:gd name="connsiteY10" fmla="*/ 10928 h 435128"/>
              <a:gd name="connsiteX11" fmla="*/ 132866 w 308893"/>
              <a:gd name="connsiteY11" fmla="*/ 13471 h 435128"/>
              <a:gd name="connsiteX12" fmla="*/ 121558 w 308893"/>
              <a:gd name="connsiteY12" fmla="*/ 72861 h 435128"/>
              <a:gd name="connsiteX13" fmla="*/ 150592 w 308893"/>
              <a:gd name="connsiteY13" fmla="*/ 163173 h 435128"/>
              <a:gd name="connsiteX14" fmla="*/ 100832 w 308893"/>
              <a:gd name="connsiteY14" fmla="*/ 153406 h 435128"/>
              <a:gd name="connsiteX15" fmla="*/ 55166 w 308893"/>
              <a:gd name="connsiteY15" fmla="*/ 164169 h 435128"/>
              <a:gd name="connsiteX16" fmla="*/ 28130 w 308893"/>
              <a:gd name="connsiteY16" fmla="*/ 137128 h 435128"/>
              <a:gd name="connsiteX17" fmla="*/ 0 w 308893"/>
              <a:gd name="connsiteY17" fmla="*/ 198590 h 435128"/>
              <a:gd name="connsiteX18" fmla="*/ 82455 w 308893"/>
              <a:gd name="connsiteY18" fmla="*/ 280360 h 435128"/>
              <a:gd name="connsiteX19" fmla="*/ 87511 w 308893"/>
              <a:gd name="connsiteY19" fmla="*/ 281089 h 435128"/>
              <a:gd name="connsiteX20" fmla="*/ 87511 w 308893"/>
              <a:gd name="connsiteY20" fmla="*/ 422973 h 435128"/>
              <a:gd name="connsiteX21" fmla="*/ 99665 w 308893"/>
              <a:gd name="connsiteY21" fmla="*/ 435128 h 435128"/>
              <a:gd name="connsiteX22" fmla="*/ 136128 w 308893"/>
              <a:gd name="connsiteY22" fmla="*/ 435128 h 435128"/>
              <a:gd name="connsiteX23" fmla="*/ 148282 w 308893"/>
              <a:gd name="connsiteY23" fmla="*/ 422973 h 435128"/>
              <a:gd name="connsiteX24" fmla="*/ 136128 w 308893"/>
              <a:gd name="connsiteY24" fmla="*/ 410819 h 435128"/>
              <a:gd name="connsiteX25" fmla="*/ 111820 w 308893"/>
              <a:gd name="connsiteY25" fmla="*/ 410819 h 435128"/>
              <a:gd name="connsiteX26" fmla="*/ 111820 w 308893"/>
              <a:gd name="connsiteY26" fmla="*/ 281327 h 435128"/>
              <a:gd name="connsiteX27" fmla="*/ 194469 w 308893"/>
              <a:gd name="connsiteY27" fmla="*/ 194472 h 435128"/>
              <a:gd name="connsiteX28" fmla="*/ 193915 w 308893"/>
              <a:gd name="connsiteY28" fmla="*/ 192328 h 435128"/>
              <a:gd name="connsiteX29" fmla="*/ 191416 w 308893"/>
              <a:gd name="connsiteY29" fmla="*/ 178964 h 435128"/>
              <a:gd name="connsiteX30" fmla="*/ 153937 w 308893"/>
              <a:gd name="connsiteY30" fmla="*/ 62384 h 435128"/>
              <a:gd name="connsiteX31" fmla="*/ 152600 w 308893"/>
              <a:gd name="connsiteY31" fmla="*/ 53483 h 435128"/>
              <a:gd name="connsiteX32" fmla="*/ 258274 w 308893"/>
              <a:gd name="connsiteY32" fmla="*/ 53483 h 435128"/>
              <a:gd name="connsiteX33" fmla="*/ 287785 w 308893"/>
              <a:gd name="connsiteY33" fmla="*/ 50566 h 435128"/>
              <a:gd name="connsiteX0" fmla="*/ 287785 w 308893"/>
              <a:gd name="connsiteY0" fmla="*/ 50566 h 435128"/>
              <a:gd name="connsiteX1" fmla="*/ 298218 w 308893"/>
              <a:gd name="connsiteY1" fmla="*/ 43171 h 435128"/>
              <a:gd name="connsiteX2" fmla="*/ 308729 w 308893"/>
              <a:gd name="connsiteY2" fmla="*/ 14813 h 435128"/>
              <a:gd name="connsiteX3" fmla="*/ 280380 w 308893"/>
              <a:gd name="connsiteY3" fmla="*/ 25333 h 435128"/>
              <a:gd name="connsiteX4" fmla="*/ 274687 w 308893"/>
              <a:gd name="connsiteY4" fmla="*/ 32655 h 435128"/>
              <a:gd name="connsiteX5" fmla="*/ 268989 w 308893"/>
              <a:gd name="connsiteY5" fmla="*/ 25333 h 435128"/>
              <a:gd name="connsiteX6" fmla="*/ 248064 w 308893"/>
              <a:gd name="connsiteY6" fmla="*/ 39695 h 435128"/>
              <a:gd name="connsiteX7" fmla="*/ 194294 w 308893"/>
              <a:gd name="connsiteY7" fmla="*/ 30550 h 435128"/>
              <a:gd name="connsiteX8" fmla="*/ 157020 w 308893"/>
              <a:gd name="connsiteY8" fmla="*/ 178 h 435128"/>
              <a:gd name="connsiteX9" fmla="*/ 135501 w 308893"/>
              <a:gd name="connsiteY9" fmla="*/ 10928 h 435128"/>
              <a:gd name="connsiteX10" fmla="*/ 132866 w 308893"/>
              <a:gd name="connsiteY10" fmla="*/ 13471 h 435128"/>
              <a:gd name="connsiteX11" fmla="*/ 121558 w 308893"/>
              <a:gd name="connsiteY11" fmla="*/ 72861 h 435128"/>
              <a:gd name="connsiteX12" fmla="*/ 150592 w 308893"/>
              <a:gd name="connsiteY12" fmla="*/ 163173 h 435128"/>
              <a:gd name="connsiteX13" fmla="*/ 100832 w 308893"/>
              <a:gd name="connsiteY13" fmla="*/ 153406 h 435128"/>
              <a:gd name="connsiteX14" fmla="*/ 55166 w 308893"/>
              <a:gd name="connsiteY14" fmla="*/ 164169 h 435128"/>
              <a:gd name="connsiteX15" fmla="*/ 28130 w 308893"/>
              <a:gd name="connsiteY15" fmla="*/ 137128 h 435128"/>
              <a:gd name="connsiteX16" fmla="*/ 0 w 308893"/>
              <a:gd name="connsiteY16" fmla="*/ 198590 h 435128"/>
              <a:gd name="connsiteX17" fmla="*/ 82455 w 308893"/>
              <a:gd name="connsiteY17" fmla="*/ 280360 h 435128"/>
              <a:gd name="connsiteX18" fmla="*/ 87511 w 308893"/>
              <a:gd name="connsiteY18" fmla="*/ 281089 h 435128"/>
              <a:gd name="connsiteX19" fmla="*/ 87511 w 308893"/>
              <a:gd name="connsiteY19" fmla="*/ 422973 h 435128"/>
              <a:gd name="connsiteX20" fmla="*/ 99665 w 308893"/>
              <a:gd name="connsiteY20" fmla="*/ 435128 h 435128"/>
              <a:gd name="connsiteX21" fmla="*/ 136128 w 308893"/>
              <a:gd name="connsiteY21" fmla="*/ 435128 h 435128"/>
              <a:gd name="connsiteX22" fmla="*/ 148282 w 308893"/>
              <a:gd name="connsiteY22" fmla="*/ 422973 h 435128"/>
              <a:gd name="connsiteX23" fmla="*/ 136128 w 308893"/>
              <a:gd name="connsiteY23" fmla="*/ 410819 h 435128"/>
              <a:gd name="connsiteX24" fmla="*/ 111820 w 308893"/>
              <a:gd name="connsiteY24" fmla="*/ 410819 h 435128"/>
              <a:gd name="connsiteX25" fmla="*/ 111820 w 308893"/>
              <a:gd name="connsiteY25" fmla="*/ 281327 h 435128"/>
              <a:gd name="connsiteX26" fmla="*/ 194469 w 308893"/>
              <a:gd name="connsiteY26" fmla="*/ 194472 h 435128"/>
              <a:gd name="connsiteX27" fmla="*/ 193915 w 308893"/>
              <a:gd name="connsiteY27" fmla="*/ 192328 h 435128"/>
              <a:gd name="connsiteX28" fmla="*/ 191416 w 308893"/>
              <a:gd name="connsiteY28" fmla="*/ 178964 h 435128"/>
              <a:gd name="connsiteX29" fmla="*/ 153937 w 308893"/>
              <a:gd name="connsiteY29" fmla="*/ 62384 h 435128"/>
              <a:gd name="connsiteX30" fmla="*/ 152600 w 308893"/>
              <a:gd name="connsiteY30" fmla="*/ 53483 h 435128"/>
              <a:gd name="connsiteX31" fmla="*/ 258274 w 308893"/>
              <a:gd name="connsiteY31" fmla="*/ 53483 h 435128"/>
              <a:gd name="connsiteX32" fmla="*/ 287785 w 308893"/>
              <a:gd name="connsiteY32" fmla="*/ 50566 h 435128"/>
              <a:gd name="connsiteX0" fmla="*/ 287785 w 298218"/>
              <a:gd name="connsiteY0" fmla="*/ 50566 h 435128"/>
              <a:gd name="connsiteX1" fmla="*/ 298218 w 298218"/>
              <a:gd name="connsiteY1" fmla="*/ 43171 h 435128"/>
              <a:gd name="connsiteX2" fmla="*/ 280380 w 298218"/>
              <a:gd name="connsiteY2" fmla="*/ 25333 h 435128"/>
              <a:gd name="connsiteX3" fmla="*/ 274687 w 298218"/>
              <a:gd name="connsiteY3" fmla="*/ 32655 h 435128"/>
              <a:gd name="connsiteX4" fmla="*/ 268989 w 298218"/>
              <a:gd name="connsiteY4" fmla="*/ 25333 h 435128"/>
              <a:gd name="connsiteX5" fmla="*/ 248064 w 298218"/>
              <a:gd name="connsiteY5" fmla="*/ 39695 h 435128"/>
              <a:gd name="connsiteX6" fmla="*/ 194294 w 298218"/>
              <a:gd name="connsiteY6" fmla="*/ 30550 h 435128"/>
              <a:gd name="connsiteX7" fmla="*/ 157020 w 298218"/>
              <a:gd name="connsiteY7" fmla="*/ 178 h 435128"/>
              <a:gd name="connsiteX8" fmla="*/ 135501 w 298218"/>
              <a:gd name="connsiteY8" fmla="*/ 10928 h 435128"/>
              <a:gd name="connsiteX9" fmla="*/ 132866 w 298218"/>
              <a:gd name="connsiteY9" fmla="*/ 13471 h 435128"/>
              <a:gd name="connsiteX10" fmla="*/ 121558 w 298218"/>
              <a:gd name="connsiteY10" fmla="*/ 72861 h 435128"/>
              <a:gd name="connsiteX11" fmla="*/ 150592 w 298218"/>
              <a:gd name="connsiteY11" fmla="*/ 163173 h 435128"/>
              <a:gd name="connsiteX12" fmla="*/ 100832 w 298218"/>
              <a:gd name="connsiteY12" fmla="*/ 153406 h 435128"/>
              <a:gd name="connsiteX13" fmla="*/ 55166 w 298218"/>
              <a:gd name="connsiteY13" fmla="*/ 164169 h 435128"/>
              <a:gd name="connsiteX14" fmla="*/ 28130 w 298218"/>
              <a:gd name="connsiteY14" fmla="*/ 137128 h 435128"/>
              <a:gd name="connsiteX15" fmla="*/ 0 w 298218"/>
              <a:gd name="connsiteY15" fmla="*/ 198590 h 435128"/>
              <a:gd name="connsiteX16" fmla="*/ 82455 w 298218"/>
              <a:gd name="connsiteY16" fmla="*/ 280360 h 435128"/>
              <a:gd name="connsiteX17" fmla="*/ 87511 w 298218"/>
              <a:gd name="connsiteY17" fmla="*/ 281089 h 435128"/>
              <a:gd name="connsiteX18" fmla="*/ 87511 w 298218"/>
              <a:gd name="connsiteY18" fmla="*/ 422973 h 435128"/>
              <a:gd name="connsiteX19" fmla="*/ 99665 w 298218"/>
              <a:gd name="connsiteY19" fmla="*/ 435128 h 435128"/>
              <a:gd name="connsiteX20" fmla="*/ 136128 w 298218"/>
              <a:gd name="connsiteY20" fmla="*/ 435128 h 435128"/>
              <a:gd name="connsiteX21" fmla="*/ 148282 w 298218"/>
              <a:gd name="connsiteY21" fmla="*/ 422973 h 435128"/>
              <a:gd name="connsiteX22" fmla="*/ 136128 w 298218"/>
              <a:gd name="connsiteY22" fmla="*/ 410819 h 435128"/>
              <a:gd name="connsiteX23" fmla="*/ 111820 w 298218"/>
              <a:gd name="connsiteY23" fmla="*/ 410819 h 435128"/>
              <a:gd name="connsiteX24" fmla="*/ 111820 w 298218"/>
              <a:gd name="connsiteY24" fmla="*/ 281327 h 435128"/>
              <a:gd name="connsiteX25" fmla="*/ 194469 w 298218"/>
              <a:gd name="connsiteY25" fmla="*/ 194472 h 435128"/>
              <a:gd name="connsiteX26" fmla="*/ 193915 w 298218"/>
              <a:gd name="connsiteY26" fmla="*/ 192328 h 435128"/>
              <a:gd name="connsiteX27" fmla="*/ 191416 w 298218"/>
              <a:gd name="connsiteY27" fmla="*/ 178964 h 435128"/>
              <a:gd name="connsiteX28" fmla="*/ 153937 w 298218"/>
              <a:gd name="connsiteY28" fmla="*/ 62384 h 435128"/>
              <a:gd name="connsiteX29" fmla="*/ 152600 w 298218"/>
              <a:gd name="connsiteY29" fmla="*/ 53483 h 435128"/>
              <a:gd name="connsiteX30" fmla="*/ 258274 w 298218"/>
              <a:gd name="connsiteY30" fmla="*/ 53483 h 435128"/>
              <a:gd name="connsiteX31" fmla="*/ 287785 w 298218"/>
              <a:gd name="connsiteY31" fmla="*/ 50566 h 435128"/>
              <a:gd name="connsiteX0" fmla="*/ 287785 w 298218"/>
              <a:gd name="connsiteY0" fmla="*/ 50566 h 435128"/>
              <a:gd name="connsiteX1" fmla="*/ 298218 w 298218"/>
              <a:gd name="connsiteY1" fmla="*/ 43171 h 435128"/>
              <a:gd name="connsiteX2" fmla="*/ 280380 w 298218"/>
              <a:gd name="connsiteY2" fmla="*/ 25333 h 435128"/>
              <a:gd name="connsiteX3" fmla="*/ 274687 w 298218"/>
              <a:gd name="connsiteY3" fmla="*/ 32655 h 435128"/>
              <a:gd name="connsiteX4" fmla="*/ 248064 w 298218"/>
              <a:gd name="connsiteY4" fmla="*/ 39695 h 435128"/>
              <a:gd name="connsiteX5" fmla="*/ 194294 w 298218"/>
              <a:gd name="connsiteY5" fmla="*/ 30550 h 435128"/>
              <a:gd name="connsiteX6" fmla="*/ 157020 w 298218"/>
              <a:gd name="connsiteY6" fmla="*/ 178 h 435128"/>
              <a:gd name="connsiteX7" fmla="*/ 135501 w 298218"/>
              <a:gd name="connsiteY7" fmla="*/ 10928 h 435128"/>
              <a:gd name="connsiteX8" fmla="*/ 132866 w 298218"/>
              <a:gd name="connsiteY8" fmla="*/ 13471 h 435128"/>
              <a:gd name="connsiteX9" fmla="*/ 121558 w 298218"/>
              <a:gd name="connsiteY9" fmla="*/ 72861 h 435128"/>
              <a:gd name="connsiteX10" fmla="*/ 150592 w 298218"/>
              <a:gd name="connsiteY10" fmla="*/ 163173 h 435128"/>
              <a:gd name="connsiteX11" fmla="*/ 100832 w 298218"/>
              <a:gd name="connsiteY11" fmla="*/ 153406 h 435128"/>
              <a:gd name="connsiteX12" fmla="*/ 55166 w 298218"/>
              <a:gd name="connsiteY12" fmla="*/ 164169 h 435128"/>
              <a:gd name="connsiteX13" fmla="*/ 28130 w 298218"/>
              <a:gd name="connsiteY13" fmla="*/ 137128 h 435128"/>
              <a:gd name="connsiteX14" fmla="*/ 0 w 298218"/>
              <a:gd name="connsiteY14" fmla="*/ 198590 h 435128"/>
              <a:gd name="connsiteX15" fmla="*/ 82455 w 298218"/>
              <a:gd name="connsiteY15" fmla="*/ 280360 h 435128"/>
              <a:gd name="connsiteX16" fmla="*/ 87511 w 298218"/>
              <a:gd name="connsiteY16" fmla="*/ 281089 h 435128"/>
              <a:gd name="connsiteX17" fmla="*/ 87511 w 298218"/>
              <a:gd name="connsiteY17" fmla="*/ 422973 h 435128"/>
              <a:gd name="connsiteX18" fmla="*/ 99665 w 298218"/>
              <a:gd name="connsiteY18" fmla="*/ 435128 h 435128"/>
              <a:gd name="connsiteX19" fmla="*/ 136128 w 298218"/>
              <a:gd name="connsiteY19" fmla="*/ 435128 h 435128"/>
              <a:gd name="connsiteX20" fmla="*/ 148282 w 298218"/>
              <a:gd name="connsiteY20" fmla="*/ 422973 h 435128"/>
              <a:gd name="connsiteX21" fmla="*/ 136128 w 298218"/>
              <a:gd name="connsiteY21" fmla="*/ 410819 h 435128"/>
              <a:gd name="connsiteX22" fmla="*/ 111820 w 298218"/>
              <a:gd name="connsiteY22" fmla="*/ 410819 h 435128"/>
              <a:gd name="connsiteX23" fmla="*/ 111820 w 298218"/>
              <a:gd name="connsiteY23" fmla="*/ 281327 h 435128"/>
              <a:gd name="connsiteX24" fmla="*/ 194469 w 298218"/>
              <a:gd name="connsiteY24" fmla="*/ 194472 h 435128"/>
              <a:gd name="connsiteX25" fmla="*/ 193915 w 298218"/>
              <a:gd name="connsiteY25" fmla="*/ 192328 h 435128"/>
              <a:gd name="connsiteX26" fmla="*/ 191416 w 298218"/>
              <a:gd name="connsiteY26" fmla="*/ 178964 h 435128"/>
              <a:gd name="connsiteX27" fmla="*/ 153937 w 298218"/>
              <a:gd name="connsiteY27" fmla="*/ 62384 h 435128"/>
              <a:gd name="connsiteX28" fmla="*/ 152600 w 298218"/>
              <a:gd name="connsiteY28" fmla="*/ 53483 h 435128"/>
              <a:gd name="connsiteX29" fmla="*/ 258274 w 298218"/>
              <a:gd name="connsiteY29" fmla="*/ 53483 h 435128"/>
              <a:gd name="connsiteX30" fmla="*/ 287785 w 298218"/>
              <a:gd name="connsiteY30" fmla="*/ 50566 h 435128"/>
              <a:gd name="connsiteX0" fmla="*/ 287785 w 298218"/>
              <a:gd name="connsiteY0" fmla="*/ 50566 h 435128"/>
              <a:gd name="connsiteX1" fmla="*/ 298218 w 298218"/>
              <a:gd name="connsiteY1" fmla="*/ 43171 h 435128"/>
              <a:gd name="connsiteX2" fmla="*/ 280380 w 298218"/>
              <a:gd name="connsiteY2" fmla="*/ 25333 h 435128"/>
              <a:gd name="connsiteX3" fmla="*/ 248064 w 298218"/>
              <a:gd name="connsiteY3" fmla="*/ 39695 h 435128"/>
              <a:gd name="connsiteX4" fmla="*/ 194294 w 298218"/>
              <a:gd name="connsiteY4" fmla="*/ 30550 h 435128"/>
              <a:gd name="connsiteX5" fmla="*/ 157020 w 298218"/>
              <a:gd name="connsiteY5" fmla="*/ 178 h 435128"/>
              <a:gd name="connsiteX6" fmla="*/ 135501 w 298218"/>
              <a:gd name="connsiteY6" fmla="*/ 10928 h 435128"/>
              <a:gd name="connsiteX7" fmla="*/ 132866 w 298218"/>
              <a:gd name="connsiteY7" fmla="*/ 13471 h 435128"/>
              <a:gd name="connsiteX8" fmla="*/ 121558 w 298218"/>
              <a:gd name="connsiteY8" fmla="*/ 72861 h 435128"/>
              <a:gd name="connsiteX9" fmla="*/ 150592 w 298218"/>
              <a:gd name="connsiteY9" fmla="*/ 163173 h 435128"/>
              <a:gd name="connsiteX10" fmla="*/ 100832 w 298218"/>
              <a:gd name="connsiteY10" fmla="*/ 153406 h 435128"/>
              <a:gd name="connsiteX11" fmla="*/ 55166 w 298218"/>
              <a:gd name="connsiteY11" fmla="*/ 164169 h 435128"/>
              <a:gd name="connsiteX12" fmla="*/ 28130 w 298218"/>
              <a:gd name="connsiteY12" fmla="*/ 137128 h 435128"/>
              <a:gd name="connsiteX13" fmla="*/ 0 w 298218"/>
              <a:gd name="connsiteY13" fmla="*/ 198590 h 435128"/>
              <a:gd name="connsiteX14" fmla="*/ 82455 w 298218"/>
              <a:gd name="connsiteY14" fmla="*/ 280360 h 435128"/>
              <a:gd name="connsiteX15" fmla="*/ 87511 w 298218"/>
              <a:gd name="connsiteY15" fmla="*/ 281089 h 435128"/>
              <a:gd name="connsiteX16" fmla="*/ 87511 w 298218"/>
              <a:gd name="connsiteY16" fmla="*/ 422973 h 435128"/>
              <a:gd name="connsiteX17" fmla="*/ 99665 w 298218"/>
              <a:gd name="connsiteY17" fmla="*/ 435128 h 435128"/>
              <a:gd name="connsiteX18" fmla="*/ 136128 w 298218"/>
              <a:gd name="connsiteY18" fmla="*/ 435128 h 435128"/>
              <a:gd name="connsiteX19" fmla="*/ 148282 w 298218"/>
              <a:gd name="connsiteY19" fmla="*/ 422973 h 435128"/>
              <a:gd name="connsiteX20" fmla="*/ 136128 w 298218"/>
              <a:gd name="connsiteY20" fmla="*/ 410819 h 435128"/>
              <a:gd name="connsiteX21" fmla="*/ 111820 w 298218"/>
              <a:gd name="connsiteY21" fmla="*/ 410819 h 435128"/>
              <a:gd name="connsiteX22" fmla="*/ 111820 w 298218"/>
              <a:gd name="connsiteY22" fmla="*/ 281327 h 435128"/>
              <a:gd name="connsiteX23" fmla="*/ 194469 w 298218"/>
              <a:gd name="connsiteY23" fmla="*/ 194472 h 435128"/>
              <a:gd name="connsiteX24" fmla="*/ 193915 w 298218"/>
              <a:gd name="connsiteY24" fmla="*/ 192328 h 435128"/>
              <a:gd name="connsiteX25" fmla="*/ 191416 w 298218"/>
              <a:gd name="connsiteY25" fmla="*/ 178964 h 435128"/>
              <a:gd name="connsiteX26" fmla="*/ 153937 w 298218"/>
              <a:gd name="connsiteY26" fmla="*/ 62384 h 435128"/>
              <a:gd name="connsiteX27" fmla="*/ 152600 w 298218"/>
              <a:gd name="connsiteY27" fmla="*/ 53483 h 435128"/>
              <a:gd name="connsiteX28" fmla="*/ 258274 w 298218"/>
              <a:gd name="connsiteY28" fmla="*/ 53483 h 435128"/>
              <a:gd name="connsiteX29" fmla="*/ 287785 w 298218"/>
              <a:gd name="connsiteY29" fmla="*/ 50566 h 435128"/>
              <a:gd name="connsiteX0" fmla="*/ 287785 w 298218"/>
              <a:gd name="connsiteY0" fmla="*/ 50566 h 435128"/>
              <a:gd name="connsiteX1" fmla="*/ 298218 w 298218"/>
              <a:gd name="connsiteY1" fmla="*/ 43171 h 435128"/>
              <a:gd name="connsiteX2" fmla="*/ 248064 w 298218"/>
              <a:gd name="connsiteY2" fmla="*/ 39695 h 435128"/>
              <a:gd name="connsiteX3" fmla="*/ 194294 w 298218"/>
              <a:gd name="connsiteY3" fmla="*/ 30550 h 435128"/>
              <a:gd name="connsiteX4" fmla="*/ 157020 w 298218"/>
              <a:gd name="connsiteY4" fmla="*/ 178 h 435128"/>
              <a:gd name="connsiteX5" fmla="*/ 135501 w 298218"/>
              <a:gd name="connsiteY5" fmla="*/ 10928 h 435128"/>
              <a:gd name="connsiteX6" fmla="*/ 132866 w 298218"/>
              <a:gd name="connsiteY6" fmla="*/ 13471 h 435128"/>
              <a:gd name="connsiteX7" fmla="*/ 121558 w 298218"/>
              <a:gd name="connsiteY7" fmla="*/ 72861 h 435128"/>
              <a:gd name="connsiteX8" fmla="*/ 150592 w 298218"/>
              <a:gd name="connsiteY8" fmla="*/ 163173 h 435128"/>
              <a:gd name="connsiteX9" fmla="*/ 100832 w 298218"/>
              <a:gd name="connsiteY9" fmla="*/ 153406 h 435128"/>
              <a:gd name="connsiteX10" fmla="*/ 55166 w 298218"/>
              <a:gd name="connsiteY10" fmla="*/ 164169 h 435128"/>
              <a:gd name="connsiteX11" fmla="*/ 28130 w 298218"/>
              <a:gd name="connsiteY11" fmla="*/ 137128 h 435128"/>
              <a:gd name="connsiteX12" fmla="*/ 0 w 298218"/>
              <a:gd name="connsiteY12" fmla="*/ 198590 h 435128"/>
              <a:gd name="connsiteX13" fmla="*/ 82455 w 298218"/>
              <a:gd name="connsiteY13" fmla="*/ 280360 h 435128"/>
              <a:gd name="connsiteX14" fmla="*/ 87511 w 298218"/>
              <a:gd name="connsiteY14" fmla="*/ 281089 h 435128"/>
              <a:gd name="connsiteX15" fmla="*/ 87511 w 298218"/>
              <a:gd name="connsiteY15" fmla="*/ 422973 h 435128"/>
              <a:gd name="connsiteX16" fmla="*/ 99665 w 298218"/>
              <a:gd name="connsiteY16" fmla="*/ 435128 h 435128"/>
              <a:gd name="connsiteX17" fmla="*/ 136128 w 298218"/>
              <a:gd name="connsiteY17" fmla="*/ 435128 h 435128"/>
              <a:gd name="connsiteX18" fmla="*/ 148282 w 298218"/>
              <a:gd name="connsiteY18" fmla="*/ 422973 h 435128"/>
              <a:gd name="connsiteX19" fmla="*/ 136128 w 298218"/>
              <a:gd name="connsiteY19" fmla="*/ 410819 h 435128"/>
              <a:gd name="connsiteX20" fmla="*/ 111820 w 298218"/>
              <a:gd name="connsiteY20" fmla="*/ 410819 h 435128"/>
              <a:gd name="connsiteX21" fmla="*/ 111820 w 298218"/>
              <a:gd name="connsiteY21" fmla="*/ 281327 h 435128"/>
              <a:gd name="connsiteX22" fmla="*/ 194469 w 298218"/>
              <a:gd name="connsiteY22" fmla="*/ 194472 h 435128"/>
              <a:gd name="connsiteX23" fmla="*/ 193915 w 298218"/>
              <a:gd name="connsiteY23" fmla="*/ 192328 h 435128"/>
              <a:gd name="connsiteX24" fmla="*/ 191416 w 298218"/>
              <a:gd name="connsiteY24" fmla="*/ 178964 h 435128"/>
              <a:gd name="connsiteX25" fmla="*/ 153937 w 298218"/>
              <a:gd name="connsiteY25" fmla="*/ 62384 h 435128"/>
              <a:gd name="connsiteX26" fmla="*/ 152600 w 298218"/>
              <a:gd name="connsiteY26" fmla="*/ 53483 h 435128"/>
              <a:gd name="connsiteX27" fmla="*/ 258274 w 298218"/>
              <a:gd name="connsiteY27" fmla="*/ 53483 h 435128"/>
              <a:gd name="connsiteX28" fmla="*/ 287785 w 298218"/>
              <a:gd name="connsiteY28" fmla="*/ 50566 h 4351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298218" h="435128">
                <a:moveTo>
                  <a:pt x="287785" y="50566"/>
                </a:moveTo>
                <a:cubicBezTo>
                  <a:pt x="291657" y="48711"/>
                  <a:pt x="295186" y="46210"/>
                  <a:pt x="298218" y="43171"/>
                </a:cubicBezTo>
                <a:cubicBezTo>
                  <a:pt x="291598" y="41359"/>
                  <a:pt x="265385" y="41799"/>
                  <a:pt x="248064" y="39695"/>
                </a:cubicBezTo>
                <a:cubicBezTo>
                  <a:pt x="230403" y="35265"/>
                  <a:pt x="212426" y="32207"/>
                  <a:pt x="194294" y="30550"/>
                </a:cubicBezTo>
                <a:cubicBezTo>
                  <a:pt x="192388" y="11870"/>
                  <a:pt x="175700" y="-1728"/>
                  <a:pt x="157020" y="178"/>
                </a:cubicBezTo>
                <a:cubicBezTo>
                  <a:pt x="148777" y="1019"/>
                  <a:pt x="141125" y="4842"/>
                  <a:pt x="135501" y="10928"/>
                </a:cubicBezTo>
                <a:cubicBezTo>
                  <a:pt x="134534" y="11679"/>
                  <a:pt x="133651" y="12531"/>
                  <a:pt x="132866" y="13471"/>
                </a:cubicBezTo>
                <a:cubicBezTo>
                  <a:pt x="119275" y="30072"/>
                  <a:pt x="115019" y="52427"/>
                  <a:pt x="121558" y="72861"/>
                </a:cubicBezTo>
                <a:lnTo>
                  <a:pt x="150592" y="163173"/>
                </a:lnTo>
                <a:cubicBezTo>
                  <a:pt x="134744" y="156895"/>
                  <a:pt x="117877" y="153584"/>
                  <a:pt x="100832" y="153406"/>
                </a:cubicBezTo>
                <a:cubicBezTo>
                  <a:pt x="84962" y="153234"/>
                  <a:pt x="69289" y="156928"/>
                  <a:pt x="55166" y="164169"/>
                </a:cubicBezTo>
                <a:lnTo>
                  <a:pt x="28130" y="137128"/>
                </a:lnTo>
                <a:cubicBezTo>
                  <a:pt x="10269" y="152556"/>
                  <a:pt x="2" y="174989"/>
                  <a:pt x="0" y="198590"/>
                </a:cubicBezTo>
                <a:cubicBezTo>
                  <a:pt x="241" y="243918"/>
                  <a:pt x="37127" y="280497"/>
                  <a:pt x="82455" y="280360"/>
                </a:cubicBezTo>
                <a:cubicBezTo>
                  <a:pt x="84117" y="280656"/>
                  <a:pt x="85809" y="280875"/>
                  <a:pt x="87511" y="281089"/>
                </a:cubicBezTo>
                <a:lnTo>
                  <a:pt x="87511" y="422973"/>
                </a:lnTo>
                <a:cubicBezTo>
                  <a:pt x="87511" y="429686"/>
                  <a:pt x="92953" y="435128"/>
                  <a:pt x="99665" y="435128"/>
                </a:cubicBezTo>
                <a:lnTo>
                  <a:pt x="136128" y="435128"/>
                </a:lnTo>
                <a:cubicBezTo>
                  <a:pt x="142841" y="435128"/>
                  <a:pt x="148282" y="429686"/>
                  <a:pt x="148282" y="422973"/>
                </a:cubicBezTo>
                <a:cubicBezTo>
                  <a:pt x="148282" y="416261"/>
                  <a:pt x="142841" y="410819"/>
                  <a:pt x="136128" y="410819"/>
                </a:cubicBezTo>
                <a:lnTo>
                  <a:pt x="111820" y="410819"/>
                </a:lnTo>
                <a:lnTo>
                  <a:pt x="111820" y="281327"/>
                </a:lnTo>
                <a:cubicBezTo>
                  <a:pt x="154360" y="276465"/>
                  <a:pt x="194469" y="243722"/>
                  <a:pt x="194469" y="194472"/>
                </a:cubicBezTo>
                <a:cubicBezTo>
                  <a:pt x="194433" y="193727"/>
                  <a:pt x="194245" y="192997"/>
                  <a:pt x="193915" y="192328"/>
                </a:cubicBezTo>
                <a:cubicBezTo>
                  <a:pt x="193647" y="187786"/>
                  <a:pt x="192807" y="183296"/>
                  <a:pt x="191416" y="178964"/>
                </a:cubicBezTo>
                <a:lnTo>
                  <a:pt x="153937" y="62384"/>
                </a:lnTo>
                <a:cubicBezTo>
                  <a:pt x="153023" y="59506"/>
                  <a:pt x="152572" y="56502"/>
                  <a:pt x="152600" y="53483"/>
                </a:cubicBezTo>
                <a:lnTo>
                  <a:pt x="258274" y="53483"/>
                </a:lnTo>
                <a:cubicBezTo>
                  <a:pt x="280805" y="52997"/>
                  <a:pt x="281128" y="52285"/>
                  <a:pt x="287785" y="50566"/>
                </a:cubicBezTo>
                <a:close/>
              </a:path>
            </a:pathLst>
          </a:custGeom>
          <a:solidFill>
            <a:srgbClr val="000000"/>
          </a:solidFill>
          <a:ln w="4862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fr-BE"/>
          </a:p>
        </p:txBody>
      </p:sp>
      <p:sp>
        <p:nvSpPr>
          <p:cNvPr id="85" name="ZoneTexte 84">
            <a:extLst>
              <a:ext uri="{FF2B5EF4-FFF2-40B4-BE49-F238E27FC236}">
                <a16:creationId xmlns:a16="http://schemas.microsoft.com/office/drawing/2014/main" id="{8DFC25EE-2BF1-45BB-A052-D5C7F7A1F361}"/>
              </a:ext>
            </a:extLst>
          </p:cNvPr>
          <p:cNvSpPr txBox="1"/>
          <p:nvPr/>
        </p:nvSpPr>
        <p:spPr>
          <a:xfrm>
            <a:off x="401761" y="2761649"/>
            <a:ext cx="232031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Présence de cigognes</a:t>
            </a:r>
            <a:endParaRPr lang="fr-BE" sz="1100" dirty="0"/>
          </a:p>
        </p:txBody>
      </p:sp>
      <p:pic>
        <p:nvPicPr>
          <p:cNvPr id="44" name="Graphique 43" descr="Eau avec un remplissage uni">
            <a:extLst>
              <a:ext uri="{FF2B5EF4-FFF2-40B4-BE49-F238E27FC236}">
                <a16:creationId xmlns:a16="http://schemas.microsoft.com/office/drawing/2014/main" id="{52DA1386-E48E-4926-A513-D82295BC334D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4038382" y="2777673"/>
            <a:ext cx="166691" cy="166691"/>
          </a:xfrm>
          <a:prstGeom prst="rect">
            <a:avLst/>
          </a:prstGeom>
        </p:spPr>
      </p:pic>
      <p:pic>
        <p:nvPicPr>
          <p:cNvPr id="89" name="Graphique 88" descr="Eau avec un remplissage uni">
            <a:extLst>
              <a:ext uri="{FF2B5EF4-FFF2-40B4-BE49-F238E27FC236}">
                <a16:creationId xmlns:a16="http://schemas.microsoft.com/office/drawing/2014/main" id="{C0158537-DCB4-4011-9BFD-2EFBB7590EC7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6585042" y="1050115"/>
            <a:ext cx="166691" cy="166691"/>
          </a:xfrm>
          <a:prstGeom prst="rect">
            <a:avLst/>
          </a:prstGeom>
        </p:spPr>
      </p:pic>
      <p:sp>
        <p:nvSpPr>
          <p:cNvPr id="45" name="Étoile : 4 branches 44">
            <a:extLst>
              <a:ext uri="{FF2B5EF4-FFF2-40B4-BE49-F238E27FC236}">
                <a16:creationId xmlns:a16="http://schemas.microsoft.com/office/drawing/2014/main" id="{D02D0CE6-D655-44E2-9447-4293608CBEB0}"/>
              </a:ext>
            </a:extLst>
          </p:cNvPr>
          <p:cNvSpPr/>
          <p:nvPr/>
        </p:nvSpPr>
        <p:spPr>
          <a:xfrm>
            <a:off x="7355610" y="1317444"/>
            <a:ext cx="152243" cy="156895"/>
          </a:xfrm>
          <a:prstGeom prst="star4">
            <a:avLst>
              <a:gd name="adj" fmla="val 24642"/>
            </a:avLst>
          </a:pr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48" name="Forme libre : forme 47">
            <a:extLst>
              <a:ext uri="{FF2B5EF4-FFF2-40B4-BE49-F238E27FC236}">
                <a16:creationId xmlns:a16="http://schemas.microsoft.com/office/drawing/2014/main" id="{4741D2F8-F281-4C3E-B6DB-E81047D49BB6}"/>
              </a:ext>
            </a:extLst>
          </p:cNvPr>
          <p:cNvSpPr/>
          <p:nvPr/>
        </p:nvSpPr>
        <p:spPr>
          <a:xfrm>
            <a:off x="6550810" y="5507252"/>
            <a:ext cx="383419" cy="468175"/>
          </a:xfrm>
          <a:custGeom>
            <a:avLst/>
            <a:gdLst>
              <a:gd name="connsiteX0" fmla="*/ 128596 w 383419"/>
              <a:gd name="connsiteY0" fmla="*/ 248229 h 468175"/>
              <a:gd name="connsiteX1" fmla="*/ 92878 w 383419"/>
              <a:gd name="connsiteY1" fmla="*/ 288711 h 468175"/>
              <a:gd name="connsiteX2" fmla="*/ 197653 w 383419"/>
              <a:gd name="connsiteY2" fmla="*/ 348242 h 468175"/>
              <a:gd name="connsiteX3" fmla="*/ 80971 w 383419"/>
              <a:gd name="connsiteY3" fmla="*/ 433967 h 468175"/>
              <a:gd name="connsiteX4" fmla="*/ 138121 w 383419"/>
              <a:gd name="connsiteY4" fmla="*/ 462542 h 468175"/>
              <a:gd name="connsiteX5" fmla="*/ 271471 w 383419"/>
              <a:gd name="connsiteY5" fmla="*/ 329192 h 468175"/>
              <a:gd name="connsiteX6" fmla="*/ 364340 w 383419"/>
              <a:gd name="connsiteY6" fmla="*/ 267279 h 468175"/>
              <a:gd name="connsiteX7" fmla="*/ 335765 w 383419"/>
              <a:gd name="connsiteY7" fmla="*/ 231561 h 468175"/>
              <a:gd name="connsiteX8" fmla="*/ 383390 w 383419"/>
              <a:gd name="connsiteY8" fmla="*/ 119642 h 468175"/>
              <a:gd name="connsiteX9" fmla="*/ 342909 w 383419"/>
              <a:gd name="connsiteY9" fmla="*/ 50586 h 468175"/>
              <a:gd name="connsiteX10" fmla="*/ 347671 w 383419"/>
              <a:gd name="connsiteY10" fmla="*/ 579 h 468175"/>
              <a:gd name="connsiteX11" fmla="*/ 242896 w 383419"/>
              <a:gd name="connsiteY11" fmla="*/ 83923 h 468175"/>
              <a:gd name="connsiteX12" fmla="*/ 216703 w 383419"/>
              <a:gd name="connsiteY12" fmla="*/ 119642 h 468175"/>
              <a:gd name="connsiteX13" fmla="*/ 142884 w 383419"/>
              <a:gd name="connsiteY13" fmla="*/ 93448 h 468175"/>
              <a:gd name="connsiteX14" fmla="*/ 9 w 383419"/>
              <a:gd name="connsiteY14" fmla="*/ 143454 h 468175"/>
              <a:gd name="connsiteX15" fmla="*/ 135740 w 383419"/>
              <a:gd name="connsiteY15" fmla="*/ 181554 h 468175"/>
              <a:gd name="connsiteX16" fmla="*/ 128596 w 383419"/>
              <a:gd name="connsiteY16" fmla="*/ 248229 h 468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383419" h="468175">
                <a:moveTo>
                  <a:pt x="128596" y="248229"/>
                </a:moveTo>
                <a:cubicBezTo>
                  <a:pt x="121452" y="266088"/>
                  <a:pt x="81369" y="272042"/>
                  <a:pt x="92878" y="288711"/>
                </a:cubicBezTo>
                <a:cubicBezTo>
                  <a:pt x="104387" y="305380"/>
                  <a:pt x="199638" y="324033"/>
                  <a:pt x="197653" y="348242"/>
                </a:cubicBezTo>
                <a:cubicBezTo>
                  <a:pt x="195669" y="372451"/>
                  <a:pt x="90893" y="414917"/>
                  <a:pt x="80971" y="433967"/>
                </a:cubicBezTo>
                <a:cubicBezTo>
                  <a:pt x="71049" y="453017"/>
                  <a:pt x="106371" y="480004"/>
                  <a:pt x="138121" y="462542"/>
                </a:cubicBezTo>
                <a:cubicBezTo>
                  <a:pt x="169871" y="445080"/>
                  <a:pt x="233768" y="361736"/>
                  <a:pt x="271471" y="329192"/>
                </a:cubicBezTo>
                <a:cubicBezTo>
                  <a:pt x="309174" y="296648"/>
                  <a:pt x="353624" y="283551"/>
                  <a:pt x="364340" y="267279"/>
                </a:cubicBezTo>
                <a:cubicBezTo>
                  <a:pt x="375056" y="251007"/>
                  <a:pt x="332590" y="256167"/>
                  <a:pt x="335765" y="231561"/>
                </a:cubicBezTo>
                <a:cubicBezTo>
                  <a:pt x="338940" y="206955"/>
                  <a:pt x="382199" y="149804"/>
                  <a:pt x="383390" y="119642"/>
                </a:cubicBezTo>
                <a:cubicBezTo>
                  <a:pt x="384581" y="89480"/>
                  <a:pt x="348862" y="70430"/>
                  <a:pt x="342909" y="50586"/>
                </a:cubicBezTo>
                <a:cubicBezTo>
                  <a:pt x="336956" y="30742"/>
                  <a:pt x="364340" y="-4977"/>
                  <a:pt x="347671" y="579"/>
                </a:cubicBezTo>
                <a:cubicBezTo>
                  <a:pt x="331002" y="6135"/>
                  <a:pt x="264724" y="64079"/>
                  <a:pt x="242896" y="83923"/>
                </a:cubicBezTo>
                <a:cubicBezTo>
                  <a:pt x="221068" y="103767"/>
                  <a:pt x="233372" y="118055"/>
                  <a:pt x="216703" y="119642"/>
                </a:cubicBezTo>
                <a:cubicBezTo>
                  <a:pt x="200034" y="121229"/>
                  <a:pt x="179000" y="89479"/>
                  <a:pt x="142884" y="93448"/>
                </a:cubicBezTo>
                <a:cubicBezTo>
                  <a:pt x="106768" y="97417"/>
                  <a:pt x="1200" y="128770"/>
                  <a:pt x="9" y="143454"/>
                </a:cubicBezTo>
                <a:cubicBezTo>
                  <a:pt x="-1182" y="158138"/>
                  <a:pt x="114706" y="165679"/>
                  <a:pt x="135740" y="181554"/>
                </a:cubicBezTo>
                <a:cubicBezTo>
                  <a:pt x="156774" y="197429"/>
                  <a:pt x="135740" y="230370"/>
                  <a:pt x="128596" y="248229"/>
                </a:cubicBezTo>
                <a:close/>
              </a:path>
            </a:pathLst>
          </a:custGeom>
          <a:noFill/>
          <a:ln w="12700">
            <a:solidFill>
              <a:schemeClr val="accent6"/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49" name="Forme libre : forme 48">
            <a:extLst>
              <a:ext uri="{FF2B5EF4-FFF2-40B4-BE49-F238E27FC236}">
                <a16:creationId xmlns:a16="http://schemas.microsoft.com/office/drawing/2014/main" id="{5613588A-4C91-4995-877A-C490A621AF1D}"/>
              </a:ext>
            </a:extLst>
          </p:cNvPr>
          <p:cNvSpPr/>
          <p:nvPr/>
        </p:nvSpPr>
        <p:spPr>
          <a:xfrm>
            <a:off x="7178549" y="5830902"/>
            <a:ext cx="377317" cy="510373"/>
          </a:xfrm>
          <a:custGeom>
            <a:avLst/>
            <a:gdLst>
              <a:gd name="connsiteX0" fmla="*/ 103314 w 377317"/>
              <a:gd name="connsiteY0" fmla="*/ 100792 h 510373"/>
              <a:gd name="connsiteX1" fmla="*/ 234282 w 377317"/>
              <a:gd name="connsiteY1" fmla="*/ 15067 h 510373"/>
              <a:gd name="connsiteX2" fmla="*/ 229520 w 377317"/>
              <a:gd name="connsiteY2" fmla="*/ 65073 h 510373"/>
              <a:gd name="connsiteX3" fmla="*/ 293814 w 377317"/>
              <a:gd name="connsiteY3" fmla="*/ 48404 h 510373"/>
              <a:gd name="connsiteX4" fmla="*/ 296195 w 377317"/>
              <a:gd name="connsiteY4" fmla="*/ 779 h 510373"/>
              <a:gd name="connsiteX5" fmla="*/ 377157 w 377317"/>
              <a:gd name="connsiteY5" fmla="*/ 91267 h 510373"/>
              <a:gd name="connsiteX6" fmla="*/ 272382 w 377317"/>
              <a:gd name="connsiteY6" fmla="*/ 293673 h 510373"/>
              <a:gd name="connsiteX7" fmla="*/ 250951 w 377317"/>
              <a:gd name="connsiteY7" fmla="*/ 360348 h 510373"/>
              <a:gd name="connsiteX8" fmla="*/ 265239 w 377317"/>
              <a:gd name="connsiteY8" fmla="*/ 405592 h 510373"/>
              <a:gd name="connsiteX9" fmla="*/ 212851 w 377317"/>
              <a:gd name="connsiteY9" fmla="*/ 510367 h 510373"/>
              <a:gd name="connsiteX10" fmla="*/ 15207 w 377317"/>
              <a:gd name="connsiteY10" fmla="*/ 410354 h 510373"/>
              <a:gd name="connsiteX11" fmla="*/ 24732 w 377317"/>
              <a:gd name="connsiteY11" fmla="*/ 334154 h 510373"/>
              <a:gd name="connsiteX12" fmla="*/ 115220 w 377317"/>
              <a:gd name="connsiteY12" fmla="*/ 272242 h 510373"/>
              <a:gd name="connsiteX13" fmla="*/ 69976 w 377317"/>
              <a:gd name="connsiteY13" fmla="*/ 207948 h 510373"/>
              <a:gd name="connsiteX14" fmla="*/ 103314 w 377317"/>
              <a:gd name="connsiteY14" fmla="*/ 100792 h 5103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77317" h="510373">
                <a:moveTo>
                  <a:pt x="103314" y="100792"/>
                </a:moveTo>
                <a:cubicBezTo>
                  <a:pt x="130698" y="68645"/>
                  <a:pt x="213248" y="21020"/>
                  <a:pt x="234282" y="15067"/>
                </a:cubicBezTo>
                <a:cubicBezTo>
                  <a:pt x="255316" y="9114"/>
                  <a:pt x="219598" y="59517"/>
                  <a:pt x="229520" y="65073"/>
                </a:cubicBezTo>
                <a:cubicBezTo>
                  <a:pt x="239442" y="70629"/>
                  <a:pt x="282702" y="59120"/>
                  <a:pt x="293814" y="48404"/>
                </a:cubicBezTo>
                <a:cubicBezTo>
                  <a:pt x="304926" y="37688"/>
                  <a:pt x="282305" y="-6365"/>
                  <a:pt x="296195" y="779"/>
                </a:cubicBezTo>
                <a:cubicBezTo>
                  <a:pt x="310086" y="7923"/>
                  <a:pt x="381126" y="42451"/>
                  <a:pt x="377157" y="91267"/>
                </a:cubicBezTo>
                <a:cubicBezTo>
                  <a:pt x="373188" y="140083"/>
                  <a:pt x="293416" y="248826"/>
                  <a:pt x="272382" y="293673"/>
                </a:cubicBezTo>
                <a:cubicBezTo>
                  <a:pt x="251348" y="338520"/>
                  <a:pt x="252141" y="341695"/>
                  <a:pt x="250951" y="360348"/>
                </a:cubicBezTo>
                <a:cubicBezTo>
                  <a:pt x="249761" y="379001"/>
                  <a:pt x="271589" y="380589"/>
                  <a:pt x="265239" y="405592"/>
                </a:cubicBezTo>
                <a:cubicBezTo>
                  <a:pt x="258889" y="430595"/>
                  <a:pt x="254523" y="509573"/>
                  <a:pt x="212851" y="510367"/>
                </a:cubicBezTo>
                <a:cubicBezTo>
                  <a:pt x="171179" y="511161"/>
                  <a:pt x="46560" y="439723"/>
                  <a:pt x="15207" y="410354"/>
                </a:cubicBezTo>
                <a:cubicBezTo>
                  <a:pt x="-16146" y="380985"/>
                  <a:pt x="8063" y="357173"/>
                  <a:pt x="24732" y="334154"/>
                </a:cubicBezTo>
                <a:cubicBezTo>
                  <a:pt x="41401" y="311135"/>
                  <a:pt x="107679" y="293276"/>
                  <a:pt x="115220" y="272242"/>
                </a:cubicBezTo>
                <a:cubicBezTo>
                  <a:pt x="122761" y="251208"/>
                  <a:pt x="71563" y="233745"/>
                  <a:pt x="69976" y="207948"/>
                </a:cubicBezTo>
                <a:cubicBezTo>
                  <a:pt x="68389" y="182151"/>
                  <a:pt x="75930" y="132939"/>
                  <a:pt x="103314" y="100792"/>
                </a:cubicBezTo>
                <a:close/>
              </a:path>
            </a:pathLst>
          </a:custGeom>
          <a:noFill/>
          <a:ln w="12700">
            <a:solidFill>
              <a:schemeClr val="accent6"/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50" name="Forme libre : forme 49">
            <a:extLst>
              <a:ext uri="{FF2B5EF4-FFF2-40B4-BE49-F238E27FC236}">
                <a16:creationId xmlns:a16="http://schemas.microsoft.com/office/drawing/2014/main" id="{2FEDE681-D43B-47BB-91EA-7F9FA0A03CBD}"/>
              </a:ext>
            </a:extLst>
          </p:cNvPr>
          <p:cNvSpPr/>
          <p:nvPr/>
        </p:nvSpPr>
        <p:spPr>
          <a:xfrm>
            <a:off x="5282724" y="6103457"/>
            <a:ext cx="715645" cy="778116"/>
          </a:xfrm>
          <a:custGeom>
            <a:avLst/>
            <a:gdLst>
              <a:gd name="connsiteX0" fmla="*/ 568007 w 715645"/>
              <a:gd name="connsiteY0" fmla="*/ 328299 h 778116"/>
              <a:gd name="connsiteX1" fmla="*/ 682307 w 715645"/>
              <a:gd name="connsiteY1" fmla="*/ 314012 h 778116"/>
              <a:gd name="connsiteX2" fmla="*/ 715645 w 715645"/>
              <a:gd name="connsiteY2" fmla="*/ 380687 h 778116"/>
              <a:gd name="connsiteX3" fmla="*/ 682307 w 715645"/>
              <a:gd name="connsiteY3" fmla="*/ 442599 h 778116"/>
              <a:gd name="connsiteX4" fmla="*/ 544195 w 715645"/>
              <a:gd name="connsiteY4" fmla="*/ 452124 h 778116"/>
              <a:gd name="connsiteX5" fmla="*/ 408464 w 715645"/>
              <a:gd name="connsiteY5" fmla="*/ 654531 h 778116"/>
              <a:gd name="connsiteX6" fmla="*/ 315595 w 715645"/>
              <a:gd name="connsiteY6" fmla="*/ 752162 h 778116"/>
              <a:gd name="connsiteX7" fmla="*/ 1270 w 715645"/>
              <a:gd name="connsiteY7" fmla="*/ 752162 h 778116"/>
              <a:gd name="connsiteX8" fmla="*/ 203676 w 715645"/>
              <a:gd name="connsiteY8" fmla="*/ 456887 h 778116"/>
              <a:gd name="connsiteX9" fmla="*/ 172720 w 715645"/>
              <a:gd name="connsiteY9" fmla="*/ 275912 h 778116"/>
              <a:gd name="connsiteX10" fmla="*/ 220345 w 715645"/>
              <a:gd name="connsiteY10" fmla="*/ 133037 h 778116"/>
              <a:gd name="connsiteX11" fmla="*/ 244157 w 715645"/>
              <a:gd name="connsiteY11" fmla="*/ 106843 h 778116"/>
              <a:gd name="connsiteX12" fmla="*/ 125095 w 715645"/>
              <a:gd name="connsiteY12" fmla="*/ 118749 h 778116"/>
              <a:gd name="connsiteX13" fmla="*/ 220345 w 715645"/>
              <a:gd name="connsiteY13" fmla="*/ 2068 h 778116"/>
              <a:gd name="connsiteX14" fmla="*/ 329882 w 715645"/>
              <a:gd name="connsiteY14" fmla="*/ 52074 h 778116"/>
              <a:gd name="connsiteX15" fmla="*/ 396557 w 715645"/>
              <a:gd name="connsiteY15" fmla="*/ 152087 h 778116"/>
              <a:gd name="connsiteX16" fmla="*/ 453707 w 715645"/>
              <a:gd name="connsiteY16" fmla="*/ 280674 h 778116"/>
              <a:gd name="connsiteX17" fmla="*/ 568007 w 715645"/>
              <a:gd name="connsiteY17" fmla="*/ 328299 h 7781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715645" h="778116">
                <a:moveTo>
                  <a:pt x="568007" y="328299"/>
                </a:moveTo>
                <a:cubicBezTo>
                  <a:pt x="606107" y="333855"/>
                  <a:pt x="657701" y="305281"/>
                  <a:pt x="682307" y="314012"/>
                </a:cubicBezTo>
                <a:cubicBezTo>
                  <a:pt x="706913" y="322743"/>
                  <a:pt x="715645" y="359256"/>
                  <a:pt x="715645" y="380687"/>
                </a:cubicBezTo>
                <a:cubicBezTo>
                  <a:pt x="715645" y="402118"/>
                  <a:pt x="710882" y="430693"/>
                  <a:pt x="682307" y="442599"/>
                </a:cubicBezTo>
                <a:cubicBezTo>
                  <a:pt x="653732" y="454505"/>
                  <a:pt x="589835" y="416802"/>
                  <a:pt x="544195" y="452124"/>
                </a:cubicBezTo>
                <a:cubicBezTo>
                  <a:pt x="498555" y="487446"/>
                  <a:pt x="446564" y="604525"/>
                  <a:pt x="408464" y="654531"/>
                </a:cubicBezTo>
                <a:cubicBezTo>
                  <a:pt x="370364" y="704537"/>
                  <a:pt x="383461" y="735890"/>
                  <a:pt x="315595" y="752162"/>
                </a:cubicBezTo>
                <a:cubicBezTo>
                  <a:pt x="247729" y="768434"/>
                  <a:pt x="19923" y="801374"/>
                  <a:pt x="1270" y="752162"/>
                </a:cubicBezTo>
                <a:cubicBezTo>
                  <a:pt x="-17383" y="702950"/>
                  <a:pt x="175101" y="536262"/>
                  <a:pt x="203676" y="456887"/>
                </a:cubicBezTo>
                <a:cubicBezTo>
                  <a:pt x="232251" y="377512"/>
                  <a:pt x="169942" y="329887"/>
                  <a:pt x="172720" y="275912"/>
                </a:cubicBezTo>
                <a:cubicBezTo>
                  <a:pt x="175498" y="221937"/>
                  <a:pt x="208439" y="161215"/>
                  <a:pt x="220345" y="133037"/>
                </a:cubicBezTo>
                <a:cubicBezTo>
                  <a:pt x="232251" y="104859"/>
                  <a:pt x="260032" y="109224"/>
                  <a:pt x="244157" y="106843"/>
                </a:cubicBezTo>
                <a:cubicBezTo>
                  <a:pt x="228282" y="104462"/>
                  <a:pt x="129064" y="136212"/>
                  <a:pt x="125095" y="118749"/>
                </a:cubicBezTo>
                <a:cubicBezTo>
                  <a:pt x="121126" y="101286"/>
                  <a:pt x="186214" y="13181"/>
                  <a:pt x="220345" y="2068"/>
                </a:cubicBezTo>
                <a:cubicBezTo>
                  <a:pt x="254476" y="-9045"/>
                  <a:pt x="300513" y="27071"/>
                  <a:pt x="329882" y="52074"/>
                </a:cubicBezTo>
                <a:cubicBezTo>
                  <a:pt x="359251" y="77077"/>
                  <a:pt x="375920" y="113987"/>
                  <a:pt x="396557" y="152087"/>
                </a:cubicBezTo>
                <a:cubicBezTo>
                  <a:pt x="417194" y="190187"/>
                  <a:pt x="431879" y="253290"/>
                  <a:pt x="453707" y="280674"/>
                </a:cubicBezTo>
                <a:cubicBezTo>
                  <a:pt x="475535" y="308058"/>
                  <a:pt x="529907" y="322743"/>
                  <a:pt x="568007" y="328299"/>
                </a:cubicBezTo>
                <a:close/>
              </a:path>
            </a:pathLst>
          </a:custGeom>
          <a:noFill/>
          <a:ln w="12700">
            <a:solidFill>
              <a:schemeClr val="accent6"/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51" name="Forme libre : forme 50">
            <a:extLst>
              <a:ext uri="{FF2B5EF4-FFF2-40B4-BE49-F238E27FC236}">
                <a16:creationId xmlns:a16="http://schemas.microsoft.com/office/drawing/2014/main" id="{924A0D9A-03C0-4D0E-8C92-5391C1A0C828}"/>
              </a:ext>
            </a:extLst>
          </p:cNvPr>
          <p:cNvSpPr/>
          <p:nvPr/>
        </p:nvSpPr>
        <p:spPr>
          <a:xfrm>
            <a:off x="5260076" y="3612106"/>
            <a:ext cx="95836" cy="95783"/>
          </a:xfrm>
          <a:custGeom>
            <a:avLst/>
            <a:gdLst>
              <a:gd name="connsiteX0" fmla="*/ 52493 w 95836"/>
              <a:gd name="connsiteY0" fmla="*/ 95500 h 95783"/>
              <a:gd name="connsiteX1" fmla="*/ 105 w 95836"/>
              <a:gd name="connsiteY1" fmla="*/ 40732 h 95783"/>
              <a:gd name="connsiteX2" fmla="*/ 40587 w 95836"/>
              <a:gd name="connsiteY2" fmla="*/ 250 h 95783"/>
              <a:gd name="connsiteX3" fmla="*/ 95355 w 95836"/>
              <a:gd name="connsiteY3" fmla="*/ 59782 h 95783"/>
              <a:gd name="connsiteX4" fmla="*/ 52493 w 95836"/>
              <a:gd name="connsiteY4" fmla="*/ 95500 h 957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5836" h="95783">
                <a:moveTo>
                  <a:pt x="52493" y="95500"/>
                </a:moveTo>
                <a:cubicBezTo>
                  <a:pt x="36618" y="92325"/>
                  <a:pt x="2089" y="56607"/>
                  <a:pt x="105" y="40732"/>
                </a:cubicBezTo>
                <a:cubicBezTo>
                  <a:pt x="-1879" y="24857"/>
                  <a:pt x="24712" y="-2925"/>
                  <a:pt x="40587" y="250"/>
                </a:cubicBezTo>
                <a:cubicBezTo>
                  <a:pt x="56462" y="3425"/>
                  <a:pt x="90593" y="45098"/>
                  <a:pt x="95355" y="59782"/>
                </a:cubicBezTo>
                <a:cubicBezTo>
                  <a:pt x="100117" y="74466"/>
                  <a:pt x="68368" y="98675"/>
                  <a:pt x="52493" y="95500"/>
                </a:cubicBezTo>
                <a:close/>
              </a:path>
            </a:pathLst>
          </a:custGeom>
          <a:solidFill>
            <a:schemeClr val="accent6">
              <a:lumMod val="75000"/>
              <a:alpha val="50000"/>
            </a:schemeClr>
          </a:solidFill>
          <a:ln w="12700">
            <a:solidFill>
              <a:schemeClr val="accent6"/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52" name="Forme libre : forme 51">
            <a:extLst>
              <a:ext uri="{FF2B5EF4-FFF2-40B4-BE49-F238E27FC236}">
                <a16:creationId xmlns:a16="http://schemas.microsoft.com/office/drawing/2014/main" id="{F16A876B-1650-41AA-B51E-530D07F84114}"/>
              </a:ext>
            </a:extLst>
          </p:cNvPr>
          <p:cNvSpPr/>
          <p:nvPr/>
        </p:nvSpPr>
        <p:spPr>
          <a:xfrm>
            <a:off x="3835592" y="3393339"/>
            <a:ext cx="214363" cy="115124"/>
          </a:xfrm>
          <a:custGeom>
            <a:avLst/>
            <a:gdLst>
              <a:gd name="connsiteX0" fmla="*/ 209358 w 214363"/>
              <a:gd name="connsiteY0" fmla="*/ 83286 h 115124"/>
              <a:gd name="connsiteX1" fmla="*/ 145858 w 214363"/>
              <a:gd name="connsiteY1" fmla="*/ 29311 h 115124"/>
              <a:gd name="connsiteX2" fmla="*/ 22033 w 214363"/>
              <a:gd name="connsiteY2" fmla="*/ 3911 h 115124"/>
              <a:gd name="connsiteX3" fmla="*/ 15683 w 214363"/>
              <a:gd name="connsiteY3" fmla="*/ 111861 h 115124"/>
              <a:gd name="connsiteX4" fmla="*/ 209358 w 214363"/>
              <a:gd name="connsiteY4" fmla="*/ 83286 h 1151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4363" h="115124">
                <a:moveTo>
                  <a:pt x="209358" y="83286"/>
                </a:moveTo>
                <a:cubicBezTo>
                  <a:pt x="231054" y="69528"/>
                  <a:pt x="177079" y="42540"/>
                  <a:pt x="145858" y="29311"/>
                </a:cubicBezTo>
                <a:cubicBezTo>
                  <a:pt x="114637" y="16082"/>
                  <a:pt x="43729" y="-9847"/>
                  <a:pt x="22033" y="3911"/>
                </a:cubicBezTo>
                <a:cubicBezTo>
                  <a:pt x="337" y="17669"/>
                  <a:pt x="-11304" y="99161"/>
                  <a:pt x="15683" y="111861"/>
                </a:cubicBezTo>
                <a:cubicBezTo>
                  <a:pt x="42670" y="124561"/>
                  <a:pt x="187662" y="97044"/>
                  <a:pt x="209358" y="83286"/>
                </a:cubicBezTo>
                <a:close/>
              </a:path>
            </a:pathLst>
          </a:custGeom>
          <a:noFill/>
          <a:ln w="12700">
            <a:solidFill>
              <a:schemeClr val="accent6"/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53" name="Forme libre : forme 52">
            <a:extLst>
              <a:ext uri="{FF2B5EF4-FFF2-40B4-BE49-F238E27FC236}">
                <a16:creationId xmlns:a16="http://schemas.microsoft.com/office/drawing/2014/main" id="{7A425CAF-B8BE-4486-AE14-3DE2B2CBAD58}"/>
              </a:ext>
            </a:extLst>
          </p:cNvPr>
          <p:cNvSpPr/>
          <p:nvPr/>
        </p:nvSpPr>
        <p:spPr>
          <a:xfrm>
            <a:off x="3398705" y="3363376"/>
            <a:ext cx="392245" cy="301449"/>
          </a:xfrm>
          <a:custGeom>
            <a:avLst/>
            <a:gdLst>
              <a:gd name="connsiteX0" fmla="*/ 392245 w 392245"/>
              <a:gd name="connsiteY0" fmla="*/ 37049 h 301449"/>
              <a:gd name="connsiteX1" fmla="*/ 243020 w 392245"/>
              <a:gd name="connsiteY1" fmla="*/ 21174 h 301449"/>
              <a:gd name="connsiteX2" fmla="*/ 157295 w 392245"/>
              <a:gd name="connsiteY2" fmla="*/ 21174 h 301449"/>
              <a:gd name="connsiteX3" fmla="*/ 112845 w 392245"/>
              <a:gd name="connsiteY3" fmla="*/ 2124 h 301449"/>
              <a:gd name="connsiteX4" fmla="*/ 42995 w 392245"/>
              <a:gd name="connsiteY4" fmla="*/ 78324 h 301449"/>
              <a:gd name="connsiteX5" fmla="*/ 1720 w 392245"/>
              <a:gd name="connsiteY5" fmla="*/ 195799 h 301449"/>
              <a:gd name="connsiteX6" fmla="*/ 100145 w 392245"/>
              <a:gd name="connsiteY6" fmla="*/ 297399 h 301449"/>
              <a:gd name="connsiteX7" fmla="*/ 319220 w 392245"/>
              <a:gd name="connsiteY7" fmla="*/ 271999 h 301449"/>
              <a:gd name="connsiteX8" fmla="*/ 290645 w 392245"/>
              <a:gd name="connsiteY8" fmla="*/ 186274 h 301449"/>
              <a:gd name="connsiteX9" fmla="*/ 195395 w 392245"/>
              <a:gd name="connsiteY9" fmla="*/ 205324 h 301449"/>
              <a:gd name="connsiteX10" fmla="*/ 150945 w 392245"/>
              <a:gd name="connsiteY10" fmla="*/ 256124 h 301449"/>
              <a:gd name="connsiteX11" fmla="*/ 77920 w 392245"/>
              <a:gd name="connsiteY11" fmla="*/ 186274 h 301449"/>
              <a:gd name="connsiteX12" fmla="*/ 135070 w 392245"/>
              <a:gd name="connsiteY12" fmla="*/ 97374 h 301449"/>
              <a:gd name="connsiteX13" fmla="*/ 303345 w 392245"/>
              <a:gd name="connsiteY13" fmla="*/ 75149 h 301449"/>
              <a:gd name="connsiteX14" fmla="*/ 392245 w 392245"/>
              <a:gd name="connsiteY14" fmla="*/ 37049 h 3014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92245" h="301449">
                <a:moveTo>
                  <a:pt x="392245" y="37049"/>
                </a:moveTo>
                <a:cubicBezTo>
                  <a:pt x="337211" y="30434"/>
                  <a:pt x="282178" y="23820"/>
                  <a:pt x="243020" y="21174"/>
                </a:cubicBezTo>
                <a:cubicBezTo>
                  <a:pt x="203862" y="18528"/>
                  <a:pt x="178991" y="24349"/>
                  <a:pt x="157295" y="21174"/>
                </a:cubicBezTo>
                <a:cubicBezTo>
                  <a:pt x="135599" y="17999"/>
                  <a:pt x="131895" y="-7401"/>
                  <a:pt x="112845" y="2124"/>
                </a:cubicBezTo>
                <a:cubicBezTo>
                  <a:pt x="93795" y="11649"/>
                  <a:pt x="61516" y="46045"/>
                  <a:pt x="42995" y="78324"/>
                </a:cubicBezTo>
                <a:cubicBezTo>
                  <a:pt x="24474" y="110603"/>
                  <a:pt x="-7805" y="159287"/>
                  <a:pt x="1720" y="195799"/>
                </a:cubicBezTo>
                <a:cubicBezTo>
                  <a:pt x="11245" y="232311"/>
                  <a:pt x="47228" y="284699"/>
                  <a:pt x="100145" y="297399"/>
                </a:cubicBezTo>
                <a:cubicBezTo>
                  <a:pt x="153062" y="310099"/>
                  <a:pt x="287470" y="290520"/>
                  <a:pt x="319220" y="271999"/>
                </a:cubicBezTo>
                <a:cubicBezTo>
                  <a:pt x="350970" y="253478"/>
                  <a:pt x="311282" y="197386"/>
                  <a:pt x="290645" y="186274"/>
                </a:cubicBezTo>
                <a:cubicBezTo>
                  <a:pt x="270008" y="175162"/>
                  <a:pt x="218678" y="193682"/>
                  <a:pt x="195395" y="205324"/>
                </a:cubicBezTo>
                <a:cubicBezTo>
                  <a:pt x="172112" y="216966"/>
                  <a:pt x="170524" y="259299"/>
                  <a:pt x="150945" y="256124"/>
                </a:cubicBezTo>
                <a:cubicBezTo>
                  <a:pt x="131366" y="252949"/>
                  <a:pt x="80566" y="212732"/>
                  <a:pt x="77920" y="186274"/>
                </a:cubicBezTo>
                <a:cubicBezTo>
                  <a:pt x="75274" y="159816"/>
                  <a:pt x="97499" y="115895"/>
                  <a:pt x="135070" y="97374"/>
                </a:cubicBezTo>
                <a:cubicBezTo>
                  <a:pt x="172641" y="78853"/>
                  <a:pt x="260482" y="80970"/>
                  <a:pt x="303345" y="75149"/>
                </a:cubicBezTo>
                <a:lnTo>
                  <a:pt x="392245" y="37049"/>
                </a:lnTo>
                <a:close/>
              </a:path>
            </a:pathLst>
          </a:custGeom>
          <a:noFill/>
          <a:ln w="12700">
            <a:solidFill>
              <a:schemeClr val="accent6"/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54" name="Forme libre : forme 53">
            <a:extLst>
              <a:ext uri="{FF2B5EF4-FFF2-40B4-BE49-F238E27FC236}">
                <a16:creationId xmlns:a16="http://schemas.microsoft.com/office/drawing/2014/main" id="{E9887BDE-A82A-4616-BB54-7C7E3BA3AB4F}"/>
              </a:ext>
            </a:extLst>
          </p:cNvPr>
          <p:cNvSpPr/>
          <p:nvPr/>
        </p:nvSpPr>
        <p:spPr>
          <a:xfrm>
            <a:off x="3037972" y="2285817"/>
            <a:ext cx="1113766" cy="374912"/>
          </a:xfrm>
          <a:custGeom>
            <a:avLst/>
            <a:gdLst>
              <a:gd name="connsiteX0" fmla="*/ 35428 w 1036154"/>
              <a:gd name="connsiteY0" fmla="*/ 6533 h 374912"/>
              <a:gd name="connsiteX1" fmla="*/ 159253 w 1036154"/>
              <a:gd name="connsiteY1" fmla="*/ 57333 h 374912"/>
              <a:gd name="connsiteX2" fmla="*/ 270378 w 1036154"/>
              <a:gd name="connsiteY2" fmla="*/ 41458 h 374912"/>
              <a:gd name="connsiteX3" fmla="*/ 387853 w 1036154"/>
              <a:gd name="connsiteY3" fmla="*/ 89083 h 374912"/>
              <a:gd name="connsiteX4" fmla="*/ 565653 w 1036154"/>
              <a:gd name="connsiteY4" fmla="*/ 82733 h 374912"/>
              <a:gd name="connsiteX5" fmla="*/ 619628 w 1036154"/>
              <a:gd name="connsiteY5" fmla="*/ 73208 h 374912"/>
              <a:gd name="connsiteX6" fmla="*/ 670428 w 1036154"/>
              <a:gd name="connsiteY6" fmla="*/ 130358 h 374912"/>
              <a:gd name="connsiteX7" fmla="*/ 800603 w 1036154"/>
              <a:gd name="connsiteY7" fmla="*/ 12883 h 374912"/>
              <a:gd name="connsiteX8" fmla="*/ 851403 w 1036154"/>
              <a:gd name="connsiteY8" fmla="*/ 108133 h 374912"/>
              <a:gd name="connsiteX9" fmla="*/ 1035553 w 1036154"/>
              <a:gd name="connsiteY9" fmla="*/ 183 h 374912"/>
              <a:gd name="connsiteX10" fmla="*/ 911728 w 1036154"/>
              <a:gd name="connsiteY10" fmla="*/ 139883 h 374912"/>
              <a:gd name="connsiteX11" fmla="*/ 946653 w 1036154"/>
              <a:gd name="connsiteY11" fmla="*/ 203383 h 374912"/>
              <a:gd name="connsiteX12" fmla="*/ 1013328 w 1036154"/>
              <a:gd name="connsiteY12" fmla="*/ 260533 h 374912"/>
              <a:gd name="connsiteX13" fmla="*/ 965703 w 1036154"/>
              <a:gd name="connsiteY13" fmla="*/ 308158 h 374912"/>
              <a:gd name="connsiteX14" fmla="*/ 845053 w 1036154"/>
              <a:gd name="connsiteY14" fmla="*/ 209733 h 374912"/>
              <a:gd name="connsiteX15" fmla="*/ 838703 w 1036154"/>
              <a:gd name="connsiteY15" fmla="*/ 330383 h 374912"/>
              <a:gd name="connsiteX16" fmla="*/ 772028 w 1036154"/>
              <a:gd name="connsiteY16" fmla="*/ 254183 h 374912"/>
              <a:gd name="connsiteX17" fmla="*/ 727578 w 1036154"/>
              <a:gd name="connsiteY17" fmla="*/ 292283 h 374912"/>
              <a:gd name="connsiteX18" fmla="*/ 695828 w 1036154"/>
              <a:gd name="connsiteY18" fmla="*/ 260533 h 374912"/>
              <a:gd name="connsiteX19" fmla="*/ 657728 w 1036154"/>
              <a:gd name="connsiteY19" fmla="*/ 365308 h 374912"/>
              <a:gd name="connsiteX20" fmla="*/ 616453 w 1036154"/>
              <a:gd name="connsiteY20" fmla="*/ 355783 h 374912"/>
              <a:gd name="connsiteX21" fmla="*/ 600578 w 1036154"/>
              <a:gd name="connsiteY21" fmla="*/ 238308 h 374912"/>
              <a:gd name="connsiteX22" fmla="*/ 406903 w 1036154"/>
              <a:gd name="connsiteY22" fmla="*/ 222433 h 374912"/>
              <a:gd name="connsiteX23" fmla="*/ 273553 w 1036154"/>
              <a:gd name="connsiteY23" fmla="*/ 177983 h 374912"/>
              <a:gd name="connsiteX24" fmla="*/ 92578 w 1036154"/>
              <a:gd name="connsiteY24" fmla="*/ 155758 h 374912"/>
              <a:gd name="connsiteX25" fmla="*/ 3678 w 1036154"/>
              <a:gd name="connsiteY25" fmla="*/ 124008 h 374912"/>
              <a:gd name="connsiteX26" fmla="*/ 35428 w 1036154"/>
              <a:gd name="connsiteY26" fmla="*/ 6533 h 374912"/>
              <a:gd name="connsiteX0" fmla="*/ 35428 w 1036154"/>
              <a:gd name="connsiteY0" fmla="*/ 6533 h 374912"/>
              <a:gd name="connsiteX1" fmla="*/ 159253 w 1036154"/>
              <a:gd name="connsiteY1" fmla="*/ 57333 h 374912"/>
              <a:gd name="connsiteX2" fmla="*/ 270378 w 1036154"/>
              <a:gd name="connsiteY2" fmla="*/ 41458 h 374912"/>
              <a:gd name="connsiteX3" fmla="*/ 387853 w 1036154"/>
              <a:gd name="connsiteY3" fmla="*/ 89083 h 374912"/>
              <a:gd name="connsiteX4" fmla="*/ 565653 w 1036154"/>
              <a:gd name="connsiteY4" fmla="*/ 82733 h 374912"/>
              <a:gd name="connsiteX5" fmla="*/ 619628 w 1036154"/>
              <a:gd name="connsiteY5" fmla="*/ 73208 h 374912"/>
              <a:gd name="connsiteX6" fmla="*/ 670428 w 1036154"/>
              <a:gd name="connsiteY6" fmla="*/ 130358 h 374912"/>
              <a:gd name="connsiteX7" fmla="*/ 800603 w 1036154"/>
              <a:gd name="connsiteY7" fmla="*/ 12883 h 374912"/>
              <a:gd name="connsiteX8" fmla="*/ 851403 w 1036154"/>
              <a:gd name="connsiteY8" fmla="*/ 108133 h 374912"/>
              <a:gd name="connsiteX9" fmla="*/ 1035553 w 1036154"/>
              <a:gd name="connsiteY9" fmla="*/ 183 h 374912"/>
              <a:gd name="connsiteX10" fmla="*/ 911728 w 1036154"/>
              <a:gd name="connsiteY10" fmla="*/ 139883 h 374912"/>
              <a:gd name="connsiteX11" fmla="*/ 946653 w 1036154"/>
              <a:gd name="connsiteY11" fmla="*/ 203383 h 374912"/>
              <a:gd name="connsiteX12" fmla="*/ 984753 w 1036154"/>
              <a:gd name="connsiteY12" fmla="*/ 225608 h 374912"/>
              <a:gd name="connsiteX13" fmla="*/ 1013328 w 1036154"/>
              <a:gd name="connsiteY13" fmla="*/ 260533 h 374912"/>
              <a:gd name="connsiteX14" fmla="*/ 965703 w 1036154"/>
              <a:gd name="connsiteY14" fmla="*/ 308158 h 374912"/>
              <a:gd name="connsiteX15" fmla="*/ 845053 w 1036154"/>
              <a:gd name="connsiteY15" fmla="*/ 209733 h 374912"/>
              <a:gd name="connsiteX16" fmla="*/ 838703 w 1036154"/>
              <a:gd name="connsiteY16" fmla="*/ 330383 h 374912"/>
              <a:gd name="connsiteX17" fmla="*/ 772028 w 1036154"/>
              <a:gd name="connsiteY17" fmla="*/ 254183 h 374912"/>
              <a:gd name="connsiteX18" fmla="*/ 727578 w 1036154"/>
              <a:gd name="connsiteY18" fmla="*/ 292283 h 374912"/>
              <a:gd name="connsiteX19" fmla="*/ 695828 w 1036154"/>
              <a:gd name="connsiteY19" fmla="*/ 260533 h 374912"/>
              <a:gd name="connsiteX20" fmla="*/ 657728 w 1036154"/>
              <a:gd name="connsiteY20" fmla="*/ 365308 h 374912"/>
              <a:gd name="connsiteX21" fmla="*/ 616453 w 1036154"/>
              <a:gd name="connsiteY21" fmla="*/ 355783 h 374912"/>
              <a:gd name="connsiteX22" fmla="*/ 600578 w 1036154"/>
              <a:gd name="connsiteY22" fmla="*/ 238308 h 374912"/>
              <a:gd name="connsiteX23" fmla="*/ 406903 w 1036154"/>
              <a:gd name="connsiteY23" fmla="*/ 222433 h 374912"/>
              <a:gd name="connsiteX24" fmla="*/ 273553 w 1036154"/>
              <a:gd name="connsiteY24" fmla="*/ 177983 h 374912"/>
              <a:gd name="connsiteX25" fmla="*/ 92578 w 1036154"/>
              <a:gd name="connsiteY25" fmla="*/ 155758 h 374912"/>
              <a:gd name="connsiteX26" fmla="*/ 3678 w 1036154"/>
              <a:gd name="connsiteY26" fmla="*/ 124008 h 374912"/>
              <a:gd name="connsiteX27" fmla="*/ 35428 w 1036154"/>
              <a:gd name="connsiteY27" fmla="*/ 6533 h 374912"/>
              <a:gd name="connsiteX0" fmla="*/ 35428 w 1112747"/>
              <a:gd name="connsiteY0" fmla="*/ 6533 h 374912"/>
              <a:gd name="connsiteX1" fmla="*/ 159253 w 1112747"/>
              <a:gd name="connsiteY1" fmla="*/ 57333 h 374912"/>
              <a:gd name="connsiteX2" fmla="*/ 270378 w 1112747"/>
              <a:gd name="connsiteY2" fmla="*/ 41458 h 374912"/>
              <a:gd name="connsiteX3" fmla="*/ 387853 w 1112747"/>
              <a:gd name="connsiteY3" fmla="*/ 89083 h 374912"/>
              <a:gd name="connsiteX4" fmla="*/ 565653 w 1112747"/>
              <a:gd name="connsiteY4" fmla="*/ 82733 h 374912"/>
              <a:gd name="connsiteX5" fmla="*/ 619628 w 1112747"/>
              <a:gd name="connsiteY5" fmla="*/ 73208 h 374912"/>
              <a:gd name="connsiteX6" fmla="*/ 670428 w 1112747"/>
              <a:gd name="connsiteY6" fmla="*/ 130358 h 374912"/>
              <a:gd name="connsiteX7" fmla="*/ 800603 w 1112747"/>
              <a:gd name="connsiteY7" fmla="*/ 12883 h 374912"/>
              <a:gd name="connsiteX8" fmla="*/ 851403 w 1112747"/>
              <a:gd name="connsiteY8" fmla="*/ 108133 h 374912"/>
              <a:gd name="connsiteX9" fmla="*/ 1035553 w 1112747"/>
              <a:gd name="connsiteY9" fmla="*/ 183 h 374912"/>
              <a:gd name="connsiteX10" fmla="*/ 911728 w 1112747"/>
              <a:gd name="connsiteY10" fmla="*/ 139883 h 374912"/>
              <a:gd name="connsiteX11" fmla="*/ 946653 w 1112747"/>
              <a:gd name="connsiteY11" fmla="*/ 203383 h 374912"/>
              <a:gd name="connsiteX12" fmla="*/ 1111753 w 1112747"/>
              <a:gd name="connsiteY12" fmla="*/ 251008 h 374912"/>
              <a:gd name="connsiteX13" fmla="*/ 1013328 w 1112747"/>
              <a:gd name="connsiteY13" fmla="*/ 260533 h 374912"/>
              <a:gd name="connsiteX14" fmla="*/ 965703 w 1112747"/>
              <a:gd name="connsiteY14" fmla="*/ 308158 h 374912"/>
              <a:gd name="connsiteX15" fmla="*/ 845053 w 1112747"/>
              <a:gd name="connsiteY15" fmla="*/ 209733 h 374912"/>
              <a:gd name="connsiteX16" fmla="*/ 838703 w 1112747"/>
              <a:gd name="connsiteY16" fmla="*/ 330383 h 374912"/>
              <a:gd name="connsiteX17" fmla="*/ 772028 w 1112747"/>
              <a:gd name="connsiteY17" fmla="*/ 254183 h 374912"/>
              <a:gd name="connsiteX18" fmla="*/ 727578 w 1112747"/>
              <a:gd name="connsiteY18" fmla="*/ 292283 h 374912"/>
              <a:gd name="connsiteX19" fmla="*/ 695828 w 1112747"/>
              <a:gd name="connsiteY19" fmla="*/ 260533 h 374912"/>
              <a:gd name="connsiteX20" fmla="*/ 657728 w 1112747"/>
              <a:gd name="connsiteY20" fmla="*/ 365308 h 374912"/>
              <a:gd name="connsiteX21" fmla="*/ 616453 w 1112747"/>
              <a:gd name="connsiteY21" fmla="*/ 355783 h 374912"/>
              <a:gd name="connsiteX22" fmla="*/ 600578 w 1112747"/>
              <a:gd name="connsiteY22" fmla="*/ 238308 h 374912"/>
              <a:gd name="connsiteX23" fmla="*/ 406903 w 1112747"/>
              <a:gd name="connsiteY23" fmla="*/ 222433 h 374912"/>
              <a:gd name="connsiteX24" fmla="*/ 273553 w 1112747"/>
              <a:gd name="connsiteY24" fmla="*/ 177983 h 374912"/>
              <a:gd name="connsiteX25" fmla="*/ 92578 w 1112747"/>
              <a:gd name="connsiteY25" fmla="*/ 155758 h 374912"/>
              <a:gd name="connsiteX26" fmla="*/ 3678 w 1112747"/>
              <a:gd name="connsiteY26" fmla="*/ 124008 h 374912"/>
              <a:gd name="connsiteX27" fmla="*/ 35428 w 1112747"/>
              <a:gd name="connsiteY27" fmla="*/ 6533 h 374912"/>
              <a:gd name="connsiteX0" fmla="*/ 35428 w 1112185"/>
              <a:gd name="connsiteY0" fmla="*/ 6533 h 374912"/>
              <a:gd name="connsiteX1" fmla="*/ 159253 w 1112185"/>
              <a:gd name="connsiteY1" fmla="*/ 57333 h 374912"/>
              <a:gd name="connsiteX2" fmla="*/ 270378 w 1112185"/>
              <a:gd name="connsiteY2" fmla="*/ 41458 h 374912"/>
              <a:gd name="connsiteX3" fmla="*/ 387853 w 1112185"/>
              <a:gd name="connsiteY3" fmla="*/ 89083 h 374912"/>
              <a:gd name="connsiteX4" fmla="*/ 565653 w 1112185"/>
              <a:gd name="connsiteY4" fmla="*/ 82733 h 374912"/>
              <a:gd name="connsiteX5" fmla="*/ 619628 w 1112185"/>
              <a:gd name="connsiteY5" fmla="*/ 73208 h 374912"/>
              <a:gd name="connsiteX6" fmla="*/ 670428 w 1112185"/>
              <a:gd name="connsiteY6" fmla="*/ 130358 h 374912"/>
              <a:gd name="connsiteX7" fmla="*/ 800603 w 1112185"/>
              <a:gd name="connsiteY7" fmla="*/ 12883 h 374912"/>
              <a:gd name="connsiteX8" fmla="*/ 851403 w 1112185"/>
              <a:gd name="connsiteY8" fmla="*/ 108133 h 374912"/>
              <a:gd name="connsiteX9" fmla="*/ 1035553 w 1112185"/>
              <a:gd name="connsiteY9" fmla="*/ 183 h 374912"/>
              <a:gd name="connsiteX10" fmla="*/ 911728 w 1112185"/>
              <a:gd name="connsiteY10" fmla="*/ 139883 h 374912"/>
              <a:gd name="connsiteX11" fmla="*/ 946653 w 1112185"/>
              <a:gd name="connsiteY11" fmla="*/ 203383 h 374912"/>
              <a:gd name="connsiteX12" fmla="*/ 1045078 w 1112185"/>
              <a:gd name="connsiteY12" fmla="*/ 228783 h 374912"/>
              <a:gd name="connsiteX13" fmla="*/ 1111753 w 1112185"/>
              <a:gd name="connsiteY13" fmla="*/ 251008 h 374912"/>
              <a:gd name="connsiteX14" fmla="*/ 1013328 w 1112185"/>
              <a:gd name="connsiteY14" fmla="*/ 260533 h 374912"/>
              <a:gd name="connsiteX15" fmla="*/ 965703 w 1112185"/>
              <a:gd name="connsiteY15" fmla="*/ 308158 h 374912"/>
              <a:gd name="connsiteX16" fmla="*/ 845053 w 1112185"/>
              <a:gd name="connsiteY16" fmla="*/ 209733 h 374912"/>
              <a:gd name="connsiteX17" fmla="*/ 838703 w 1112185"/>
              <a:gd name="connsiteY17" fmla="*/ 330383 h 374912"/>
              <a:gd name="connsiteX18" fmla="*/ 772028 w 1112185"/>
              <a:gd name="connsiteY18" fmla="*/ 254183 h 374912"/>
              <a:gd name="connsiteX19" fmla="*/ 727578 w 1112185"/>
              <a:gd name="connsiteY19" fmla="*/ 292283 h 374912"/>
              <a:gd name="connsiteX20" fmla="*/ 695828 w 1112185"/>
              <a:gd name="connsiteY20" fmla="*/ 260533 h 374912"/>
              <a:gd name="connsiteX21" fmla="*/ 657728 w 1112185"/>
              <a:gd name="connsiteY21" fmla="*/ 365308 h 374912"/>
              <a:gd name="connsiteX22" fmla="*/ 616453 w 1112185"/>
              <a:gd name="connsiteY22" fmla="*/ 355783 h 374912"/>
              <a:gd name="connsiteX23" fmla="*/ 600578 w 1112185"/>
              <a:gd name="connsiteY23" fmla="*/ 238308 h 374912"/>
              <a:gd name="connsiteX24" fmla="*/ 406903 w 1112185"/>
              <a:gd name="connsiteY24" fmla="*/ 222433 h 374912"/>
              <a:gd name="connsiteX25" fmla="*/ 273553 w 1112185"/>
              <a:gd name="connsiteY25" fmla="*/ 177983 h 374912"/>
              <a:gd name="connsiteX26" fmla="*/ 92578 w 1112185"/>
              <a:gd name="connsiteY26" fmla="*/ 155758 h 374912"/>
              <a:gd name="connsiteX27" fmla="*/ 3678 w 1112185"/>
              <a:gd name="connsiteY27" fmla="*/ 124008 h 374912"/>
              <a:gd name="connsiteX28" fmla="*/ 35428 w 1112185"/>
              <a:gd name="connsiteY28" fmla="*/ 6533 h 374912"/>
              <a:gd name="connsiteX0" fmla="*/ 35428 w 1119321"/>
              <a:gd name="connsiteY0" fmla="*/ 6533 h 374912"/>
              <a:gd name="connsiteX1" fmla="*/ 159253 w 1119321"/>
              <a:gd name="connsiteY1" fmla="*/ 57333 h 374912"/>
              <a:gd name="connsiteX2" fmla="*/ 270378 w 1119321"/>
              <a:gd name="connsiteY2" fmla="*/ 41458 h 374912"/>
              <a:gd name="connsiteX3" fmla="*/ 387853 w 1119321"/>
              <a:gd name="connsiteY3" fmla="*/ 89083 h 374912"/>
              <a:gd name="connsiteX4" fmla="*/ 565653 w 1119321"/>
              <a:gd name="connsiteY4" fmla="*/ 82733 h 374912"/>
              <a:gd name="connsiteX5" fmla="*/ 619628 w 1119321"/>
              <a:gd name="connsiteY5" fmla="*/ 73208 h 374912"/>
              <a:gd name="connsiteX6" fmla="*/ 670428 w 1119321"/>
              <a:gd name="connsiteY6" fmla="*/ 130358 h 374912"/>
              <a:gd name="connsiteX7" fmla="*/ 800603 w 1119321"/>
              <a:gd name="connsiteY7" fmla="*/ 12883 h 374912"/>
              <a:gd name="connsiteX8" fmla="*/ 851403 w 1119321"/>
              <a:gd name="connsiteY8" fmla="*/ 108133 h 374912"/>
              <a:gd name="connsiteX9" fmla="*/ 1035553 w 1119321"/>
              <a:gd name="connsiteY9" fmla="*/ 183 h 374912"/>
              <a:gd name="connsiteX10" fmla="*/ 911728 w 1119321"/>
              <a:gd name="connsiteY10" fmla="*/ 139883 h 374912"/>
              <a:gd name="connsiteX11" fmla="*/ 946653 w 1119321"/>
              <a:gd name="connsiteY11" fmla="*/ 203383 h 374912"/>
              <a:gd name="connsiteX12" fmla="*/ 1102228 w 1119321"/>
              <a:gd name="connsiteY12" fmla="*/ 136708 h 374912"/>
              <a:gd name="connsiteX13" fmla="*/ 1111753 w 1119321"/>
              <a:gd name="connsiteY13" fmla="*/ 251008 h 374912"/>
              <a:gd name="connsiteX14" fmla="*/ 1013328 w 1119321"/>
              <a:gd name="connsiteY14" fmla="*/ 260533 h 374912"/>
              <a:gd name="connsiteX15" fmla="*/ 965703 w 1119321"/>
              <a:gd name="connsiteY15" fmla="*/ 308158 h 374912"/>
              <a:gd name="connsiteX16" fmla="*/ 845053 w 1119321"/>
              <a:gd name="connsiteY16" fmla="*/ 209733 h 374912"/>
              <a:gd name="connsiteX17" fmla="*/ 838703 w 1119321"/>
              <a:gd name="connsiteY17" fmla="*/ 330383 h 374912"/>
              <a:gd name="connsiteX18" fmla="*/ 772028 w 1119321"/>
              <a:gd name="connsiteY18" fmla="*/ 254183 h 374912"/>
              <a:gd name="connsiteX19" fmla="*/ 727578 w 1119321"/>
              <a:gd name="connsiteY19" fmla="*/ 292283 h 374912"/>
              <a:gd name="connsiteX20" fmla="*/ 695828 w 1119321"/>
              <a:gd name="connsiteY20" fmla="*/ 260533 h 374912"/>
              <a:gd name="connsiteX21" fmla="*/ 657728 w 1119321"/>
              <a:gd name="connsiteY21" fmla="*/ 365308 h 374912"/>
              <a:gd name="connsiteX22" fmla="*/ 616453 w 1119321"/>
              <a:gd name="connsiteY22" fmla="*/ 355783 h 374912"/>
              <a:gd name="connsiteX23" fmla="*/ 600578 w 1119321"/>
              <a:gd name="connsiteY23" fmla="*/ 238308 h 374912"/>
              <a:gd name="connsiteX24" fmla="*/ 406903 w 1119321"/>
              <a:gd name="connsiteY24" fmla="*/ 222433 h 374912"/>
              <a:gd name="connsiteX25" fmla="*/ 273553 w 1119321"/>
              <a:gd name="connsiteY25" fmla="*/ 177983 h 374912"/>
              <a:gd name="connsiteX26" fmla="*/ 92578 w 1119321"/>
              <a:gd name="connsiteY26" fmla="*/ 155758 h 374912"/>
              <a:gd name="connsiteX27" fmla="*/ 3678 w 1119321"/>
              <a:gd name="connsiteY27" fmla="*/ 124008 h 374912"/>
              <a:gd name="connsiteX28" fmla="*/ 35428 w 1119321"/>
              <a:gd name="connsiteY28" fmla="*/ 6533 h 374912"/>
              <a:gd name="connsiteX0" fmla="*/ 35428 w 1113766"/>
              <a:gd name="connsiteY0" fmla="*/ 6533 h 374912"/>
              <a:gd name="connsiteX1" fmla="*/ 159253 w 1113766"/>
              <a:gd name="connsiteY1" fmla="*/ 57333 h 374912"/>
              <a:gd name="connsiteX2" fmla="*/ 270378 w 1113766"/>
              <a:gd name="connsiteY2" fmla="*/ 41458 h 374912"/>
              <a:gd name="connsiteX3" fmla="*/ 387853 w 1113766"/>
              <a:gd name="connsiteY3" fmla="*/ 89083 h 374912"/>
              <a:gd name="connsiteX4" fmla="*/ 565653 w 1113766"/>
              <a:gd name="connsiteY4" fmla="*/ 82733 h 374912"/>
              <a:gd name="connsiteX5" fmla="*/ 619628 w 1113766"/>
              <a:gd name="connsiteY5" fmla="*/ 73208 h 374912"/>
              <a:gd name="connsiteX6" fmla="*/ 670428 w 1113766"/>
              <a:gd name="connsiteY6" fmla="*/ 130358 h 374912"/>
              <a:gd name="connsiteX7" fmla="*/ 800603 w 1113766"/>
              <a:gd name="connsiteY7" fmla="*/ 12883 h 374912"/>
              <a:gd name="connsiteX8" fmla="*/ 851403 w 1113766"/>
              <a:gd name="connsiteY8" fmla="*/ 108133 h 374912"/>
              <a:gd name="connsiteX9" fmla="*/ 1035553 w 1113766"/>
              <a:gd name="connsiteY9" fmla="*/ 183 h 374912"/>
              <a:gd name="connsiteX10" fmla="*/ 911728 w 1113766"/>
              <a:gd name="connsiteY10" fmla="*/ 139883 h 374912"/>
              <a:gd name="connsiteX11" fmla="*/ 946653 w 1113766"/>
              <a:gd name="connsiteY11" fmla="*/ 203383 h 374912"/>
              <a:gd name="connsiteX12" fmla="*/ 1064128 w 1113766"/>
              <a:gd name="connsiteY12" fmla="*/ 216083 h 374912"/>
              <a:gd name="connsiteX13" fmla="*/ 1102228 w 1113766"/>
              <a:gd name="connsiteY13" fmla="*/ 136708 h 374912"/>
              <a:gd name="connsiteX14" fmla="*/ 1111753 w 1113766"/>
              <a:gd name="connsiteY14" fmla="*/ 251008 h 374912"/>
              <a:gd name="connsiteX15" fmla="*/ 1013328 w 1113766"/>
              <a:gd name="connsiteY15" fmla="*/ 260533 h 374912"/>
              <a:gd name="connsiteX16" fmla="*/ 965703 w 1113766"/>
              <a:gd name="connsiteY16" fmla="*/ 308158 h 374912"/>
              <a:gd name="connsiteX17" fmla="*/ 845053 w 1113766"/>
              <a:gd name="connsiteY17" fmla="*/ 209733 h 374912"/>
              <a:gd name="connsiteX18" fmla="*/ 838703 w 1113766"/>
              <a:gd name="connsiteY18" fmla="*/ 330383 h 374912"/>
              <a:gd name="connsiteX19" fmla="*/ 772028 w 1113766"/>
              <a:gd name="connsiteY19" fmla="*/ 254183 h 374912"/>
              <a:gd name="connsiteX20" fmla="*/ 727578 w 1113766"/>
              <a:gd name="connsiteY20" fmla="*/ 292283 h 374912"/>
              <a:gd name="connsiteX21" fmla="*/ 695828 w 1113766"/>
              <a:gd name="connsiteY21" fmla="*/ 260533 h 374912"/>
              <a:gd name="connsiteX22" fmla="*/ 657728 w 1113766"/>
              <a:gd name="connsiteY22" fmla="*/ 365308 h 374912"/>
              <a:gd name="connsiteX23" fmla="*/ 616453 w 1113766"/>
              <a:gd name="connsiteY23" fmla="*/ 355783 h 374912"/>
              <a:gd name="connsiteX24" fmla="*/ 600578 w 1113766"/>
              <a:gd name="connsiteY24" fmla="*/ 238308 h 374912"/>
              <a:gd name="connsiteX25" fmla="*/ 406903 w 1113766"/>
              <a:gd name="connsiteY25" fmla="*/ 222433 h 374912"/>
              <a:gd name="connsiteX26" fmla="*/ 273553 w 1113766"/>
              <a:gd name="connsiteY26" fmla="*/ 177983 h 374912"/>
              <a:gd name="connsiteX27" fmla="*/ 92578 w 1113766"/>
              <a:gd name="connsiteY27" fmla="*/ 155758 h 374912"/>
              <a:gd name="connsiteX28" fmla="*/ 3678 w 1113766"/>
              <a:gd name="connsiteY28" fmla="*/ 124008 h 374912"/>
              <a:gd name="connsiteX29" fmla="*/ 35428 w 1113766"/>
              <a:gd name="connsiteY29" fmla="*/ 6533 h 374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1113766" h="374912">
                <a:moveTo>
                  <a:pt x="35428" y="6533"/>
                </a:moveTo>
                <a:cubicBezTo>
                  <a:pt x="61357" y="-4580"/>
                  <a:pt x="120095" y="51512"/>
                  <a:pt x="159253" y="57333"/>
                </a:cubicBezTo>
                <a:cubicBezTo>
                  <a:pt x="198411" y="63154"/>
                  <a:pt x="232278" y="36166"/>
                  <a:pt x="270378" y="41458"/>
                </a:cubicBezTo>
                <a:cubicBezTo>
                  <a:pt x="308478" y="46750"/>
                  <a:pt x="338641" y="82204"/>
                  <a:pt x="387853" y="89083"/>
                </a:cubicBezTo>
                <a:cubicBezTo>
                  <a:pt x="437065" y="95962"/>
                  <a:pt x="527024" y="85379"/>
                  <a:pt x="565653" y="82733"/>
                </a:cubicBezTo>
                <a:cubicBezTo>
                  <a:pt x="604282" y="80087"/>
                  <a:pt x="602166" y="65271"/>
                  <a:pt x="619628" y="73208"/>
                </a:cubicBezTo>
                <a:cubicBezTo>
                  <a:pt x="637090" y="81145"/>
                  <a:pt x="640266" y="140412"/>
                  <a:pt x="670428" y="130358"/>
                </a:cubicBezTo>
                <a:cubicBezTo>
                  <a:pt x="700590" y="120304"/>
                  <a:pt x="770441" y="16587"/>
                  <a:pt x="800603" y="12883"/>
                </a:cubicBezTo>
                <a:cubicBezTo>
                  <a:pt x="830766" y="9179"/>
                  <a:pt x="812245" y="110250"/>
                  <a:pt x="851403" y="108133"/>
                </a:cubicBezTo>
                <a:cubicBezTo>
                  <a:pt x="890561" y="106016"/>
                  <a:pt x="1025499" y="-5109"/>
                  <a:pt x="1035553" y="183"/>
                </a:cubicBezTo>
                <a:cubicBezTo>
                  <a:pt x="1045607" y="5475"/>
                  <a:pt x="926545" y="106016"/>
                  <a:pt x="911728" y="139883"/>
                </a:cubicBezTo>
                <a:cubicBezTo>
                  <a:pt x="896911" y="173750"/>
                  <a:pt x="921253" y="190683"/>
                  <a:pt x="946653" y="203383"/>
                </a:cubicBezTo>
                <a:cubicBezTo>
                  <a:pt x="972053" y="216083"/>
                  <a:pt x="1038199" y="227196"/>
                  <a:pt x="1064128" y="216083"/>
                </a:cubicBezTo>
                <a:cubicBezTo>
                  <a:pt x="1090057" y="204971"/>
                  <a:pt x="1093232" y="120304"/>
                  <a:pt x="1102228" y="136708"/>
                </a:cubicBezTo>
                <a:cubicBezTo>
                  <a:pt x="1111224" y="153112"/>
                  <a:pt x="1117045" y="245716"/>
                  <a:pt x="1111753" y="251008"/>
                </a:cubicBezTo>
                <a:cubicBezTo>
                  <a:pt x="1106461" y="256300"/>
                  <a:pt x="1037670" y="251008"/>
                  <a:pt x="1013328" y="260533"/>
                </a:cubicBezTo>
                <a:cubicBezTo>
                  <a:pt x="988986" y="270058"/>
                  <a:pt x="993749" y="316625"/>
                  <a:pt x="965703" y="308158"/>
                </a:cubicBezTo>
                <a:cubicBezTo>
                  <a:pt x="937657" y="299691"/>
                  <a:pt x="866220" y="206029"/>
                  <a:pt x="845053" y="209733"/>
                </a:cubicBezTo>
                <a:cubicBezTo>
                  <a:pt x="823886" y="213437"/>
                  <a:pt x="850874" y="322975"/>
                  <a:pt x="838703" y="330383"/>
                </a:cubicBezTo>
                <a:cubicBezTo>
                  <a:pt x="826532" y="337791"/>
                  <a:pt x="790549" y="260533"/>
                  <a:pt x="772028" y="254183"/>
                </a:cubicBezTo>
                <a:cubicBezTo>
                  <a:pt x="753507" y="247833"/>
                  <a:pt x="740278" y="291225"/>
                  <a:pt x="727578" y="292283"/>
                </a:cubicBezTo>
                <a:cubicBezTo>
                  <a:pt x="714878" y="293341"/>
                  <a:pt x="707470" y="248362"/>
                  <a:pt x="695828" y="260533"/>
                </a:cubicBezTo>
                <a:cubicBezTo>
                  <a:pt x="684186" y="272704"/>
                  <a:pt x="670957" y="349433"/>
                  <a:pt x="657728" y="365308"/>
                </a:cubicBezTo>
                <a:cubicBezTo>
                  <a:pt x="644499" y="381183"/>
                  <a:pt x="625978" y="376950"/>
                  <a:pt x="616453" y="355783"/>
                </a:cubicBezTo>
                <a:cubicBezTo>
                  <a:pt x="606928" y="334616"/>
                  <a:pt x="635503" y="260533"/>
                  <a:pt x="600578" y="238308"/>
                </a:cubicBezTo>
                <a:cubicBezTo>
                  <a:pt x="565653" y="216083"/>
                  <a:pt x="461407" y="232487"/>
                  <a:pt x="406903" y="222433"/>
                </a:cubicBezTo>
                <a:cubicBezTo>
                  <a:pt x="352399" y="212379"/>
                  <a:pt x="325940" y="189095"/>
                  <a:pt x="273553" y="177983"/>
                </a:cubicBezTo>
                <a:cubicBezTo>
                  <a:pt x="221166" y="166871"/>
                  <a:pt x="137557" y="164754"/>
                  <a:pt x="92578" y="155758"/>
                </a:cubicBezTo>
                <a:cubicBezTo>
                  <a:pt x="47599" y="146762"/>
                  <a:pt x="15320" y="146762"/>
                  <a:pt x="3678" y="124008"/>
                </a:cubicBezTo>
                <a:cubicBezTo>
                  <a:pt x="-7964" y="101254"/>
                  <a:pt x="9499" y="17646"/>
                  <a:pt x="35428" y="6533"/>
                </a:cubicBezTo>
                <a:close/>
              </a:path>
            </a:pathLst>
          </a:custGeom>
          <a:noFill/>
          <a:ln w="12700">
            <a:solidFill>
              <a:schemeClr val="accent6"/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 dirty="0"/>
          </a:p>
        </p:txBody>
      </p:sp>
      <p:sp>
        <p:nvSpPr>
          <p:cNvPr id="56" name="Forme libre : forme 55">
            <a:extLst>
              <a:ext uri="{FF2B5EF4-FFF2-40B4-BE49-F238E27FC236}">
                <a16:creationId xmlns:a16="http://schemas.microsoft.com/office/drawing/2014/main" id="{48572671-187D-492A-BDBE-82F6234A6C60}"/>
              </a:ext>
            </a:extLst>
          </p:cNvPr>
          <p:cNvSpPr/>
          <p:nvPr/>
        </p:nvSpPr>
        <p:spPr>
          <a:xfrm>
            <a:off x="4196712" y="837678"/>
            <a:ext cx="1158855" cy="1471445"/>
          </a:xfrm>
          <a:custGeom>
            <a:avLst/>
            <a:gdLst>
              <a:gd name="connsiteX0" fmla="*/ 1051563 w 1158855"/>
              <a:gd name="connsiteY0" fmla="*/ 1260203 h 1471445"/>
              <a:gd name="connsiteX1" fmla="*/ 742001 w 1158855"/>
              <a:gd name="connsiteY1" fmla="*/ 1464991 h 1471445"/>
              <a:gd name="connsiteX2" fmla="*/ 715807 w 1158855"/>
              <a:gd name="connsiteY2" fmla="*/ 1424510 h 1471445"/>
              <a:gd name="connsiteX3" fmla="*/ 522926 w 1158855"/>
              <a:gd name="connsiteY3" fmla="*/ 1469753 h 1471445"/>
              <a:gd name="connsiteX4" fmla="*/ 503876 w 1158855"/>
              <a:gd name="connsiteY4" fmla="*/ 1393553 h 1471445"/>
              <a:gd name="connsiteX5" fmla="*/ 546738 w 1158855"/>
              <a:gd name="connsiteY5" fmla="*/ 1362597 h 1471445"/>
              <a:gd name="connsiteX6" fmla="*/ 358619 w 1158855"/>
              <a:gd name="connsiteY6" fmla="*/ 1022078 h 1471445"/>
              <a:gd name="connsiteX7" fmla="*/ 496732 w 1158855"/>
              <a:gd name="connsiteY7" fmla="*/ 938735 h 1471445"/>
              <a:gd name="connsiteX8" fmla="*/ 422913 w 1158855"/>
              <a:gd name="connsiteY8" fmla="*/ 764903 h 1471445"/>
              <a:gd name="connsiteX9" fmla="*/ 346713 w 1158855"/>
              <a:gd name="connsiteY9" fmla="*/ 693466 h 1471445"/>
              <a:gd name="connsiteX10" fmla="*/ 256226 w 1158855"/>
              <a:gd name="connsiteY10" fmla="*/ 619647 h 1471445"/>
              <a:gd name="connsiteX11" fmla="*/ 58582 w 1158855"/>
              <a:gd name="connsiteY11" fmla="*/ 710135 h 1471445"/>
              <a:gd name="connsiteX12" fmla="*/ 8576 w 1158855"/>
              <a:gd name="connsiteY12" fmla="*/ 705372 h 1471445"/>
              <a:gd name="connsiteX13" fmla="*/ 10957 w 1158855"/>
              <a:gd name="connsiteY13" fmla="*/ 574403 h 1471445"/>
              <a:gd name="connsiteX14" fmla="*/ 115732 w 1158855"/>
              <a:gd name="connsiteY14" fmla="*/ 541066 h 1471445"/>
              <a:gd name="connsiteX15" fmla="*/ 225269 w 1158855"/>
              <a:gd name="connsiteY15" fmla="*/ 481535 h 1471445"/>
              <a:gd name="connsiteX16" fmla="*/ 327663 w 1158855"/>
              <a:gd name="connsiteY16" fmla="*/ 467247 h 1471445"/>
              <a:gd name="connsiteX17" fmla="*/ 380051 w 1158855"/>
              <a:gd name="connsiteY17" fmla="*/ 386285 h 1471445"/>
              <a:gd name="connsiteX18" fmla="*/ 434819 w 1158855"/>
              <a:gd name="connsiteY18" fmla="*/ 269603 h 1471445"/>
              <a:gd name="connsiteX19" fmla="*/ 391957 w 1158855"/>
              <a:gd name="connsiteY19" fmla="*/ 248172 h 1471445"/>
              <a:gd name="connsiteX20" fmla="*/ 263369 w 1158855"/>
              <a:gd name="connsiteY20" fmla="*/ 324372 h 1471445"/>
              <a:gd name="connsiteX21" fmla="*/ 89538 w 1158855"/>
              <a:gd name="connsiteY21" fmla="*/ 398191 h 1471445"/>
              <a:gd name="connsiteX22" fmla="*/ 96682 w 1158855"/>
              <a:gd name="connsiteY22" fmla="*/ 338660 h 1471445"/>
              <a:gd name="connsiteX23" fmla="*/ 225269 w 1158855"/>
              <a:gd name="connsiteY23" fmla="*/ 250553 h 1471445"/>
              <a:gd name="connsiteX24" fmla="*/ 351476 w 1158855"/>
              <a:gd name="connsiteY24" fmla="*/ 205310 h 1471445"/>
              <a:gd name="connsiteX25" fmla="*/ 368144 w 1158855"/>
              <a:gd name="connsiteY25" fmla="*/ 126728 h 1471445"/>
              <a:gd name="connsiteX26" fmla="*/ 268132 w 1158855"/>
              <a:gd name="connsiteY26" fmla="*/ 141016 h 1471445"/>
              <a:gd name="connsiteX27" fmla="*/ 289563 w 1158855"/>
              <a:gd name="connsiteY27" fmla="*/ 93391 h 1471445"/>
              <a:gd name="connsiteX28" fmla="*/ 227651 w 1158855"/>
              <a:gd name="connsiteY28" fmla="*/ 31478 h 1471445"/>
              <a:gd name="connsiteX29" fmla="*/ 268132 w 1158855"/>
              <a:gd name="connsiteY29" fmla="*/ 522 h 1471445"/>
              <a:gd name="connsiteX30" fmla="*/ 332426 w 1158855"/>
              <a:gd name="connsiteY30" fmla="*/ 55291 h 1471445"/>
              <a:gd name="connsiteX31" fmla="*/ 394338 w 1158855"/>
              <a:gd name="connsiteY31" fmla="*/ 98153 h 1471445"/>
              <a:gd name="connsiteX32" fmla="*/ 456251 w 1158855"/>
              <a:gd name="connsiteY32" fmla="*/ 133872 h 1471445"/>
              <a:gd name="connsiteX33" fmla="*/ 499113 w 1158855"/>
              <a:gd name="connsiteY33" fmla="*/ 191022 h 1471445"/>
              <a:gd name="connsiteX34" fmla="*/ 489588 w 1158855"/>
              <a:gd name="connsiteY34" fmla="*/ 267222 h 1471445"/>
              <a:gd name="connsiteX35" fmla="*/ 451488 w 1158855"/>
              <a:gd name="connsiteY35" fmla="*/ 388666 h 1471445"/>
              <a:gd name="connsiteX36" fmla="*/ 372907 w 1158855"/>
              <a:gd name="connsiteY36" fmla="*/ 483916 h 1471445"/>
              <a:gd name="connsiteX37" fmla="*/ 537213 w 1158855"/>
              <a:gd name="connsiteY37" fmla="*/ 433910 h 1471445"/>
              <a:gd name="connsiteX38" fmla="*/ 549119 w 1158855"/>
              <a:gd name="connsiteY38" fmla="*/ 481535 h 1471445"/>
              <a:gd name="connsiteX39" fmla="*/ 518163 w 1158855"/>
              <a:gd name="connsiteY39" fmla="*/ 543447 h 1471445"/>
              <a:gd name="connsiteX40" fmla="*/ 372907 w 1158855"/>
              <a:gd name="connsiteY40" fmla="*/ 541066 h 1471445"/>
              <a:gd name="connsiteX41" fmla="*/ 425294 w 1158855"/>
              <a:gd name="connsiteY41" fmla="*/ 681560 h 1471445"/>
              <a:gd name="connsiteX42" fmla="*/ 587219 w 1158855"/>
              <a:gd name="connsiteY42" fmla="*/ 972072 h 1471445"/>
              <a:gd name="connsiteX43" fmla="*/ 768194 w 1158855"/>
              <a:gd name="connsiteY43" fmla="*/ 919685 h 1471445"/>
              <a:gd name="connsiteX44" fmla="*/ 853919 w 1158855"/>
              <a:gd name="connsiteY44" fmla="*/ 867297 h 1471445"/>
              <a:gd name="connsiteX45" fmla="*/ 815819 w 1158855"/>
              <a:gd name="connsiteY45" fmla="*/ 798241 h 1471445"/>
              <a:gd name="connsiteX46" fmla="*/ 951551 w 1158855"/>
              <a:gd name="connsiteY46" fmla="*/ 724422 h 1471445"/>
              <a:gd name="connsiteX47" fmla="*/ 944407 w 1158855"/>
              <a:gd name="connsiteY47" fmla="*/ 614885 h 1471445"/>
              <a:gd name="connsiteX48" fmla="*/ 1006319 w 1158855"/>
              <a:gd name="connsiteY48" fmla="*/ 593453 h 1471445"/>
              <a:gd name="connsiteX49" fmla="*/ 1101569 w 1158855"/>
              <a:gd name="connsiteY49" fmla="*/ 688703 h 1471445"/>
              <a:gd name="connsiteX50" fmla="*/ 1032513 w 1158855"/>
              <a:gd name="connsiteY50" fmla="*/ 800622 h 1471445"/>
              <a:gd name="connsiteX51" fmla="*/ 1158719 w 1158855"/>
              <a:gd name="connsiteY51" fmla="*/ 979216 h 1471445"/>
              <a:gd name="connsiteX52" fmla="*/ 1003938 w 1158855"/>
              <a:gd name="connsiteY52" fmla="*/ 1129235 h 1471445"/>
              <a:gd name="connsiteX53" fmla="*/ 996794 w 1158855"/>
              <a:gd name="connsiteY53" fmla="*/ 1045891 h 1471445"/>
              <a:gd name="connsiteX54" fmla="*/ 934882 w 1158855"/>
              <a:gd name="connsiteY54" fmla="*/ 1067322 h 1471445"/>
              <a:gd name="connsiteX55" fmla="*/ 930119 w 1158855"/>
              <a:gd name="connsiteY55" fmla="*/ 1036366 h 1471445"/>
              <a:gd name="connsiteX56" fmla="*/ 894401 w 1158855"/>
              <a:gd name="connsiteY56" fmla="*/ 1086372 h 1471445"/>
              <a:gd name="connsiteX57" fmla="*/ 918213 w 1158855"/>
              <a:gd name="connsiteY57" fmla="*/ 1105422 h 1471445"/>
              <a:gd name="connsiteX58" fmla="*/ 784863 w 1158855"/>
              <a:gd name="connsiteY58" fmla="*/ 1203053 h 1471445"/>
              <a:gd name="connsiteX59" fmla="*/ 768194 w 1158855"/>
              <a:gd name="connsiteY59" fmla="*/ 1317353 h 1471445"/>
              <a:gd name="connsiteX60" fmla="*/ 863444 w 1158855"/>
              <a:gd name="connsiteY60" fmla="*/ 1298303 h 1471445"/>
              <a:gd name="connsiteX61" fmla="*/ 1051563 w 1158855"/>
              <a:gd name="connsiteY61" fmla="*/ 1260203 h 14714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</a:cxnLst>
            <a:rect l="l" t="t" r="r" b="b"/>
            <a:pathLst>
              <a:path w="1158855" h="1471445">
                <a:moveTo>
                  <a:pt x="1051563" y="1260203"/>
                </a:moveTo>
                <a:cubicBezTo>
                  <a:pt x="1031322" y="1287984"/>
                  <a:pt x="797960" y="1437607"/>
                  <a:pt x="742001" y="1464991"/>
                </a:cubicBezTo>
                <a:cubicBezTo>
                  <a:pt x="686042" y="1492375"/>
                  <a:pt x="752319" y="1423716"/>
                  <a:pt x="715807" y="1424510"/>
                </a:cubicBezTo>
                <a:cubicBezTo>
                  <a:pt x="679294" y="1425304"/>
                  <a:pt x="558248" y="1474912"/>
                  <a:pt x="522926" y="1469753"/>
                </a:cubicBezTo>
                <a:cubicBezTo>
                  <a:pt x="487604" y="1464594"/>
                  <a:pt x="499907" y="1411412"/>
                  <a:pt x="503876" y="1393553"/>
                </a:cubicBezTo>
                <a:cubicBezTo>
                  <a:pt x="507845" y="1375694"/>
                  <a:pt x="570948" y="1424510"/>
                  <a:pt x="546738" y="1362597"/>
                </a:cubicBezTo>
                <a:cubicBezTo>
                  <a:pt x="522528" y="1300684"/>
                  <a:pt x="366953" y="1092722"/>
                  <a:pt x="358619" y="1022078"/>
                </a:cubicBezTo>
                <a:cubicBezTo>
                  <a:pt x="350285" y="951434"/>
                  <a:pt x="486016" y="981597"/>
                  <a:pt x="496732" y="938735"/>
                </a:cubicBezTo>
                <a:cubicBezTo>
                  <a:pt x="507448" y="895873"/>
                  <a:pt x="447916" y="805781"/>
                  <a:pt x="422913" y="764903"/>
                </a:cubicBezTo>
                <a:cubicBezTo>
                  <a:pt x="397910" y="724025"/>
                  <a:pt x="374494" y="717675"/>
                  <a:pt x="346713" y="693466"/>
                </a:cubicBezTo>
                <a:cubicBezTo>
                  <a:pt x="318932" y="669257"/>
                  <a:pt x="304248" y="616869"/>
                  <a:pt x="256226" y="619647"/>
                </a:cubicBezTo>
                <a:cubicBezTo>
                  <a:pt x="208204" y="622425"/>
                  <a:pt x="99857" y="695847"/>
                  <a:pt x="58582" y="710135"/>
                </a:cubicBezTo>
                <a:cubicBezTo>
                  <a:pt x="17307" y="724422"/>
                  <a:pt x="16513" y="727994"/>
                  <a:pt x="8576" y="705372"/>
                </a:cubicBezTo>
                <a:cubicBezTo>
                  <a:pt x="639" y="682750"/>
                  <a:pt x="-6902" y="601787"/>
                  <a:pt x="10957" y="574403"/>
                </a:cubicBezTo>
                <a:cubicBezTo>
                  <a:pt x="28816" y="547019"/>
                  <a:pt x="80013" y="556544"/>
                  <a:pt x="115732" y="541066"/>
                </a:cubicBezTo>
                <a:cubicBezTo>
                  <a:pt x="151451" y="525588"/>
                  <a:pt x="189947" y="493838"/>
                  <a:pt x="225269" y="481535"/>
                </a:cubicBezTo>
                <a:cubicBezTo>
                  <a:pt x="260591" y="469232"/>
                  <a:pt x="301866" y="483122"/>
                  <a:pt x="327663" y="467247"/>
                </a:cubicBezTo>
                <a:cubicBezTo>
                  <a:pt x="353460" y="451372"/>
                  <a:pt x="362192" y="419226"/>
                  <a:pt x="380051" y="386285"/>
                </a:cubicBezTo>
                <a:cubicBezTo>
                  <a:pt x="397910" y="353344"/>
                  <a:pt x="432835" y="292622"/>
                  <a:pt x="434819" y="269603"/>
                </a:cubicBezTo>
                <a:cubicBezTo>
                  <a:pt x="436803" y="246584"/>
                  <a:pt x="420532" y="239044"/>
                  <a:pt x="391957" y="248172"/>
                </a:cubicBezTo>
                <a:cubicBezTo>
                  <a:pt x="363382" y="257300"/>
                  <a:pt x="313772" y="299369"/>
                  <a:pt x="263369" y="324372"/>
                </a:cubicBezTo>
                <a:cubicBezTo>
                  <a:pt x="212966" y="349375"/>
                  <a:pt x="117319" y="395810"/>
                  <a:pt x="89538" y="398191"/>
                </a:cubicBezTo>
                <a:cubicBezTo>
                  <a:pt x="61757" y="400572"/>
                  <a:pt x="74060" y="363266"/>
                  <a:pt x="96682" y="338660"/>
                </a:cubicBezTo>
                <a:cubicBezTo>
                  <a:pt x="119304" y="314054"/>
                  <a:pt x="182803" y="272778"/>
                  <a:pt x="225269" y="250553"/>
                </a:cubicBezTo>
                <a:cubicBezTo>
                  <a:pt x="267735" y="228328"/>
                  <a:pt x="327664" y="225947"/>
                  <a:pt x="351476" y="205310"/>
                </a:cubicBezTo>
                <a:cubicBezTo>
                  <a:pt x="375288" y="184673"/>
                  <a:pt x="382035" y="137444"/>
                  <a:pt x="368144" y="126728"/>
                </a:cubicBezTo>
                <a:cubicBezTo>
                  <a:pt x="354253" y="116012"/>
                  <a:pt x="281229" y="146572"/>
                  <a:pt x="268132" y="141016"/>
                </a:cubicBezTo>
                <a:cubicBezTo>
                  <a:pt x="255035" y="135460"/>
                  <a:pt x="296310" y="111647"/>
                  <a:pt x="289563" y="93391"/>
                </a:cubicBezTo>
                <a:cubicBezTo>
                  <a:pt x="282816" y="75135"/>
                  <a:pt x="231223" y="46956"/>
                  <a:pt x="227651" y="31478"/>
                </a:cubicBezTo>
                <a:cubicBezTo>
                  <a:pt x="224079" y="16000"/>
                  <a:pt x="250669" y="-3447"/>
                  <a:pt x="268132" y="522"/>
                </a:cubicBezTo>
                <a:cubicBezTo>
                  <a:pt x="285594" y="4491"/>
                  <a:pt x="311392" y="39019"/>
                  <a:pt x="332426" y="55291"/>
                </a:cubicBezTo>
                <a:cubicBezTo>
                  <a:pt x="353460" y="71563"/>
                  <a:pt x="373701" y="85056"/>
                  <a:pt x="394338" y="98153"/>
                </a:cubicBezTo>
                <a:cubicBezTo>
                  <a:pt x="414975" y="111250"/>
                  <a:pt x="438789" y="118394"/>
                  <a:pt x="456251" y="133872"/>
                </a:cubicBezTo>
                <a:cubicBezTo>
                  <a:pt x="473713" y="149350"/>
                  <a:pt x="493557" y="168797"/>
                  <a:pt x="499113" y="191022"/>
                </a:cubicBezTo>
                <a:cubicBezTo>
                  <a:pt x="504669" y="213247"/>
                  <a:pt x="497525" y="234281"/>
                  <a:pt x="489588" y="267222"/>
                </a:cubicBezTo>
                <a:cubicBezTo>
                  <a:pt x="481650" y="300163"/>
                  <a:pt x="470935" y="352550"/>
                  <a:pt x="451488" y="388666"/>
                </a:cubicBezTo>
                <a:cubicBezTo>
                  <a:pt x="432041" y="424782"/>
                  <a:pt x="358619" y="476375"/>
                  <a:pt x="372907" y="483916"/>
                </a:cubicBezTo>
                <a:cubicBezTo>
                  <a:pt x="387194" y="491457"/>
                  <a:pt x="507844" y="434307"/>
                  <a:pt x="537213" y="433910"/>
                </a:cubicBezTo>
                <a:cubicBezTo>
                  <a:pt x="566582" y="433513"/>
                  <a:pt x="552294" y="463279"/>
                  <a:pt x="549119" y="481535"/>
                </a:cubicBezTo>
                <a:cubicBezTo>
                  <a:pt x="545944" y="499791"/>
                  <a:pt x="547532" y="533525"/>
                  <a:pt x="518163" y="543447"/>
                </a:cubicBezTo>
                <a:cubicBezTo>
                  <a:pt x="488794" y="553369"/>
                  <a:pt x="388385" y="518047"/>
                  <a:pt x="372907" y="541066"/>
                </a:cubicBezTo>
                <a:cubicBezTo>
                  <a:pt x="357429" y="564085"/>
                  <a:pt x="389575" y="609726"/>
                  <a:pt x="425294" y="681560"/>
                </a:cubicBezTo>
                <a:cubicBezTo>
                  <a:pt x="461013" y="753394"/>
                  <a:pt x="530069" y="932384"/>
                  <a:pt x="587219" y="972072"/>
                </a:cubicBezTo>
                <a:cubicBezTo>
                  <a:pt x="644369" y="1011759"/>
                  <a:pt x="723744" y="937147"/>
                  <a:pt x="768194" y="919685"/>
                </a:cubicBezTo>
                <a:cubicBezTo>
                  <a:pt x="812644" y="902223"/>
                  <a:pt x="845982" y="887538"/>
                  <a:pt x="853919" y="867297"/>
                </a:cubicBezTo>
                <a:cubicBezTo>
                  <a:pt x="861856" y="847056"/>
                  <a:pt x="799547" y="822054"/>
                  <a:pt x="815819" y="798241"/>
                </a:cubicBezTo>
                <a:cubicBezTo>
                  <a:pt x="832091" y="774428"/>
                  <a:pt x="930120" y="754981"/>
                  <a:pt x="951551" y="724422"/>
                </a:cubicBezTo>
                <a:cubicBezTo>
                  <a:pt x="972982" y="693863"/>
                  <a:pt x="935279" y="636713"/>
                  <a:pt x="944407" y="614885"/>
                </a:cubicBezTo>
                <a:cubicBezTo>
                  <a:pt x="953535" y="593057"/>
                  <a:pt x="980125" y="581150"/>
                  <a:pt x="1006319" y="593453"/>
                </a:cubicBezTo>
                <a:cubicBezTo>
                  <a:pt x="1032513" y="605756"/>
                  <a:pt x="1097203" y="654175"/>
                  <a:pt x="1101569" y="688703"/>
                </a:cubicBezTo>
                <a:cubicBezTo>
                  <a:pt x="1105935" y="723231"/>
                  <a:pt x="1022988" y="752203"/>
                  <a:pt x="1032513" y="800622"/>
                </a:cubicBezTo>
                <a:cubicBezTo>
                  <a:pt x="1042038" y="849041"/>
                  <a:pt x="1163481" y="924447"/>
                  <a:pt x="1158719" y="979216"/>
                </a:cubicBezTo>
                <a:cubicBezTo>
                  <a:pt x="1153957" y="1033985"/>
                  <a:pt x="1030925" y="1118123"/>
                  <a:pt x="1003938" y="1129235"/>
                </a:cubicBezTo>
                <a:cubicBezTo>
                  <a:pt x="976951" y="1140347"/>
                  <a:pt x="1008303" y="1056210"/>
                  <a:pt x="996794" y="1045891"/>
                </a:cubicBezTo>
                <a:cubicBezTo>
                  <a:pt x="985285" y="1035572"/>
                  <a:pt x="945994" y="1068909"/>
                  <a:pt x="934882" y="1067322"/>
                </a:cubicBezTo>
                <a:cubicBezTo>
                  <a:pt x="923770" y="1065735"/>
                  <a:pt x="936866" y="1033191"/>
                  <a:pt x="930119" y="1036366"/>
                </a:cubicBezTo>
                <a:cubicBezTo>
                  <a:pt x="923372" y="1039541"/>
                  <a:pt x="896385" y="1074863"/>
                  <a:pt x="894401" y="1086372"/>
                </a:cubicBezTo>
                <a:cubicBezTo>
                  <a:pt x="892417" y="1097881"/>
                  <a:pt x="936469" y="1085975"/>
                  <a:pt x="918213" y="1105422"/>
                </a:cubicBezTo>
                <a:cubicBezTo>
                  <a:pt x="899957" y="1124869"/>
                  <a:pt x="809866" y="1167731"/>
                  <a:pt x="784863" y="1203053"/>
                </a:cubicBezTo>
                <a:cubicBezTo>
                  <a:pt x="759860" y="1238375"/>
                  <a:pt x="755097" y="1301478"/>
                  <a:pt x="768194" y="1317353"/>
                </a:cubicBezTo>
                <a:cubicBezTo>
                  <a:pt x="781291" y="1333228"/>
                  <a:pt x="820582" y="1313781"/>
                  <a:pt x="863444" y="1298303"/>
                </a:cubicBezTo>
                <a:cubicBezTo>
                  <a:pt x="906306" y="1282825"/>
                  <a:pt x="1071804" y="1232422"/>
                  <a:pt x="1051563" y="1260203"/>
                </a:cubicBezTo>
                <a:close/>
              </a:path>
            </a:pathLst>
          </a:custGeom>
          <a:noFill/>
          <a:ln w="12700">
            <a:solidFill>
              <a:schemeClr val="accent6"/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57" name="Forme libre : forme 56">
            <a:extLst>
              <a:ext uri="{FF2B5EF4-FFF2-40B4-BE49-F238E27FC236}">
                <a16:creationId xmlns:a16="http://schemas.microsoft.com/office/drawing/2014/main" id="{F5625502-244D-4413-A2CF-A2EF59CCAE6A}"/>
              </a:ext>
            </a:extLst>
          </p:cNvPr>
          <p:cNvSpPr/>
          <p:nvPr/>
        </p:nvSpPr>
        <p:spPr>
          <a:xfrm>
            <a:off x="4745512" y="833389"/>
            <a:ext cx="301657" cy="196188"/>
          </a:xfrm>
          <a:custGeom>
            <a:avLst/>
            <a:gdLst>
              <a:gd name="connsiteX0" fmla="*/ 162244 w 301657"/>
              <a:gd name="connsiteY0" fmla="*/ 64342 h 196188"/>
              <a:gd name="connsiteX1" fmla="*/ 264638 w 301657"/>
              <a:gd name="connsiteY1" fmla="*/ 49 h 196188"/>
              <a:gd name="connsiteX2" fmla="*/ 262257 w 301657"/>
              <a:gd name="connsiteY2" fmla="*/ 54817 h 196188"/>
              <a:gd name="connsiteX3" fmla="*/ 295594 w 301657"/>
              <a:gd name="connsiteY3" fmla="*/ 114349 h 196188"/>
              <a:gd name="connsiteX4" fmla="*/ 121763 w 301657"/>
              <a:gd name="connsiteY4" fmla="*/ 161974 h 196188"/>
              <a:gd name="connsiteX5" fmla="*/ 74138 w 301657"/>
              <a:gd name="connsiteY5" fmla="*/ 195311 h 196188"/>
              <a:gd name="connsiteX6" fmla="*/ 319 w 301657"/>
              <a:gd name="connsiteY6" fmla="*/ 126255 h 196188"/>
              <a:gd name="connsiteX7" fmla="*/ 105094 w 301657"/>
              <a:gd name="connsiteY7" fmla="*/ 83392 h 196188"/>
              <a:gd name="connsiteX8" fmla="*/ 162244 w 301657"/>
              <a:gd name="connsiteY8" fmla="*/ 64342 h 196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01657" h="196188">
                <a:moveTo>
                  <a:pt x="162244" y="64342"/>
                </a:moveTo>
                <a:cubicBezTo>
                  <a:pt x="188835" y="50452"/>
                  <a:pt x="247969" y="1636"/>
                  <a:pt x="264638" y="49"/>
                </a:cubicBezTo>
                <a:cubicBezTo>
                  <a:pt x="281307" y="-1538"/>
                  <a:pt x="257098" y="35767"/>
                  <a:pt x="262257" y="54817"/>
                </a:cubicBezTo>
                <a:cubicBezTo>
                  <a:pt x="267416" y="73867"/>
                  <a:pt x="319010" y="96490"/>
                  <a:pt x="295594" y="114349"/>
                </a:cubicBezTo>
                <a:cubicBezTo>
                  <a:pt x="272178" y="132208"/>
                  <a:pt x="158672" y="148480"/>
                  <a:pt x="121763" y="161974"/>
                </a:cubicBezTo>
                <a:cubicBezTo>
                  <a:pt x="84854" y="175468"/>
                  <a:pt x="94379" y="201264"/>
                  <a:pt x="74138" y="195311"/>
                </a:cubicBezTo>
                <a:cubicBezTo>
                  <a:pt x="53897" y="189358"/>
                  <a:pt x="-4840" y="144908"/>
                  <a:pt x="319" y="126255"/>
                </a:cubicBezTo>
                <a:cubicBezTo>
                  <a:pt x="5478" y="107602"/>
                  <a:pt x="76122" y="92520"/>
                  <a:pt x="105094" y="83392"/>
                </a:cubicBezTo>
                <a:cubicBezTo>
                  <a:pt x="134066" y="74264"/>
                  <a:pt x="135653" y="78232"/>
                  <a:pt x="162244" y="64342"/>
                </a:cubicBezTo>
                <a:close/>
              </a:path>
            </a:pathLst>
          </a:custGeom>
          <a:noFill/>
          <a:ln w="12700">
            <a:solidFill>
              <a:schemeClr val="accent6"/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58" name="Forme libre : forme 57">
            <a:extLst>
              <a:ext uri="{FF2B5EF4-FFF2-40B4-BE49-F238E27FC236}">
                <a16:creationId xmlns:a16="http://schemas.microsoft.com/office/drawing/2014/main" id="{F14A7858-70EF-4B54-B3B0-6B55357F8969}"/>
              </a:ext>
            </a:extLst>
          </p:cNvPr>
          <p:cNvSpPr/>
          <p:nvPr/>
        </p:nvSpPr>
        <p:spPr>
          <a:xfrm>
            <a:off x="5882974" y="939291"/>
            <a:ext cx="310798" cy="263570"/>
          </a:xfrm>
          <a:custGeom>
            <a:avLst/>
            <a:gdLst>
              <a:gd name="connsiteX0" fmla="*/ 241601 w 310798"/>
              <a:gd name="connsiteY0" fmla="*/ 1303 h 263570"/>
              <a:gd name="connsiteX1" fmla="*/ 310657 w 310798"/>
              <a:gd name="connsiteY1" fmla="*/ 79884 h 263570"/>
              <a:gd name="connsiteX2" fmla="*/ 260651 w 310798"/>
              <a:gd name="connsiteY2" fmla="*/ 122747 h 263570"/>
              <a:gd name="connsiteX3" fmla="*/ 298751 w 310798"/>
              <a:gd name="connsiteY3" fmla="*/ 182278 h 263570"/>
              <a:gd name="connsiteX4" fmla="*/ 191595 w 310798"/>
              <a:gd name="connsiteY4" fmla="*/ 206090 h 263570"/>
              <a:gd name="connsiteX5" fmla="*/ 124920 w 310798"/>
              <a:gd name="connsiteY5" fmla="*/ 206090 h 263570"/>
              <a:gd name="connsiteX6" fmla="*/ 98726 w 310798"/>
              <a:gd name="connsiteY6" fmla="*/ 260859 h 263570"/>
              <a:gd name="connsiteX7" fmla="*/ 5857 w 310798"/>
              <a:gd name="connsiteY7" fmla="*/ 108459 h 263570"/>
              <a:gd name="connsiteX8" fmla="*/ 17764 w 310798"/>
              <a:gd name="connsiteY8" fmla="*/ 63215 h 263570"/>
              <a:gd name="connsiteX9" fmla="*/ 84439 w 310798"/>
              <a:gd name="connsiteY9" fmla="*/ 51309 h 263570"/>
              <a:gd name="connsiteX10" fmla="*/ 129682 w 310798"/>
              <a:gd name="connsiteY10" fmla="*/ 32259 h 263570"/>
              <a:gd name="connsiteX11" fmla="*/ 241601 w 310798"/>
              <a:gd name="connsiteY11" fmla="*/ 1303 h 263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10798" h="263570">
                <a:moveTo>
                  <a:pt x="241601" y="1303"/>
                </a:moveTo>
                <a:cubicBezTo>
                  <a:pt x="271764" y="9241"/>
                  <a:pt x="307482" y="59643"/>
                  <a:pt x="310657" y="79884"/>
                </a:cubicBezTo>
                <a:cubicBezTo>
                  <a:pt x="313832" y="100125"/>
                  <a:pt x="262635" y="105681"/>
                  <a:pt x="260651" y="122747"/>
                </a:cubicBezTo>
                <a:cubicBezTo>
                  <a:pt x="258667" y="139813"/>
                  <a:pt x="310260" y="168388"/>
                  <a:pt x="298751" y="182278"/>
                </a:cubicBezTo>
                <a:cubicBezTo>
                  <a:pt x="287242" y="196168"/>
                  <a:pt x="220567" y="202121"/>
                  <a:pt x="191595" y="206090"/>
                </a:cubicBezTo>
                <a:cubicBezTo>
                  <a:pt x="162623" y="210059"/>
                  <a:pt x="140398" y="196962"/>
                  <a:pt x="124920" y="206090"/>
                </a:cubicBezTo>
                <a:cubicBezTo>
                  <a:pt x="109442" y="215218"/>
                  <a:pt x="118570" y="277131"/>
                  <a:pt x="98726" y="260859"/>
                </a:cubicBezTo>
                <a:cubicBezTo>
                  <a:pt x="78882" y="244587"/>
                  <a:pt x="19351" y="141400"/>
                  <a:pt x="5857" y="108459"/>
                </a:cubicBezTo>
                <a:cubicBezTo>
                  <a:pt x="-7637" y="75518"/>
                  <a:pt x="4667" y="72740"/>
                  <a:pt x="17764" y="63215"/>
                </a:cubicBezTo>
                <a:cubicBezTo>
                  <a:pt x="30861" y="53690"/>
                  <a:pt x="65786" y="56468"/>
                  <a:pt x="84439" y="51309"/>
                </a:cubicBezTo>
                <a:cubicBezTo>
                  <a:pt x="103092" y="46150"/>
                  <a:pt x="102695" y="40593"/>
                  <a:pt x="129682" y="32259"/>
                </a:cubicBezTo>
                <a:cubicBezTo>
                  <a:pt x="156669" y="23925"/>
                  <a:pt x="211438" y="-6635"/>
                  <a:pt x="241601" y="1303"/>
                </a:cubicBezTo>
                <a:close/>
              </a:path>
            </a:pathLst>
          </a:custGeom>
          <a:noFill/>
          <a:ln w="12700">
            <a:solidFill>
              <a:schemeClr val="accent6"/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97" name="Forme libre : forme 96">
            <a:extLst>
              <a:ext uri="{FF2B5EF4-FFF2-40B4-BE49-F238E27FC236}">
                <a16:creationId xmlns:a16="http://schemas.microsoft.com/office/drawing/2014/main" id="{00AF937E-D8E3-4423-940F-FD8A9E417D29}"/>
              </a:ext>
            </a:extLst>
          </p:cNvPr>
          <p:cNvSpPr/>
          <p:nvPr/>
        </p:nvSpPr>
        <p:spPr>
          <a:xfrm>
            <a:off x="6220511" y="521328"/>
            <a:ext cx="289793" cy="396266"/>
          </a:xfrm>
          <a:custGeom>
            <a:avLst/>
            <a:gdLst>
              <a:gd name="connsiteX0" fmla="*/ 270777 w 289793"/>
              <a:gd name="connsiteY0" fmla="*/ 14453 h 396266"/>
              <a:gd name="connsiteX1" fmla="*/ 251727 w 289793"/>
              <a:gd name="connsiteY1" fmla="*/ 73985 h 396266"/>
              <a:gd name="connsiteX2" fmla="*/ 206483 w 289793"/>
              <a:gd name="connsiteY2" fmla="*/ 135897 h 396266"/>
              <a:gd name="connsiteX3" fmla="*/ 199339 w 289793"/>
              <a:gd name="connsiteY3" fmla="*/ 252578 h 396266"/>
              <a:gd name="connsiteX4" fmla="*/ 287445 w 289793"/>
              <a:gd name="connsiteY4" fmla="*/ 362116 h 396266"/>
              <a:gd name="connsiteX5" fmla="*/ 258870 w 289793"/>
              <a:gd name="connsiteY5" fmla="*/ 388310 h 396266"/>
              <a:gd name="connsiteX6" fmla="*/ 199339 w 289793"/>
              <a:gd name="connsiteY6" fmla="*/ 369260 h 396266"/>
              <a:gd name="connsiteX7" fmla="*/ 6458 w 289793"/>
              <a:gd name="connsiteY7" fmla="*/ 116847 h 396266"/>
              <a:gd name="connsiteX8" fmla="*/ 65989 w 289793"/>
              <a:gd name="connsiteY8" fmla="*/ 9691 h 396266"/>
              <a:gd name="connsiteX9" fmla="*/ 270777 w 289793"/>
              <a:gd name="connsiteY9" fmla="*/ 14453 h 3962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89793" h="396266">
                <a:moveTo>
                  <a:pt x="270777" y="14453"/>
                </a:moveTo>
                <a:cubicBezTo>
                  <a:pt x="301733" y="25169"/>
                  <a:pt x="262443" y="53744"/>
                  <a:pt x="251727" y="73985"/>
                </a:cubicBezTo>
                <a:cubicBezTo>
                  <a:pt x="241011" y="94226"/>
                  <a:pt x="215214" y="106131"/>
                  <a:pt x="206483" y="135897"/>
                </a:cubicBezTo>
                <a:cubicBezTo>
                  <a:pt x="197752" y="165663"/>
                  <a:pt x="185845" y="214875"/>
                  <a:pt x="199339" y="252578"/>
                </a:cubicBezTo>
                <a:cubicBezTo>
                  <a:pt x="212833" y="290281"/>
                  <a:pt x="277523" y="339494"/>
                  <a:pt x="287445" y="362116"/>
                </a:cubicBezTo>
                <a:cubicBezTo>
                  <a:pt x="297367" y="384738"/>
                  <a:pt x="273554" y="387119"/>
                  <a:pt x="258870" y="388310"/>
                </a:cubicBezTo>
                <a:cubicBezTo>
                  <a:pt x="244186" y="389501"/>
                  <a:pt x="241408" y="414504"/>
                  <a:pt x="199339" y="369260"/>
                </a:cubicBezTo>
                <a:cubicBezTo>
                  <a:pt x="157270" y="324016"/>
                  <a:pt x="28683" y="176775"/>
                  <a:pt x="6458" y="116847"/>
                </a:cubicBezTo>
                <a:cubicBezTo>
                  <a:pt x="-15767" y="56919"/>
                  <a:pt x="23126" y="28741"/>
                  <a:pt x="65989" y="9691"/>
                </a:cubicBezTo>
                <a:cubicBezTo>
                  <a:pt x="108851" y="-9359"/>
                  <a:pt x="239821" y="3737"/>
                  <a:pt x="270777" y="14453"/>
                </a:cubicBezTo>
                <a:close/>
              </a:path>
            </a:pathLst>
          </a:custGeom>
          <a:noFill/>
          <a:ln w="12700">
            <a:solidFill>
              <a:schemeClr val="accent6"/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98" name="Forme libre : forme 97">
            <a:extLst>
              <a:ext uri="{FF2B5EF4-FFF2-40B4-BE49-F238E27FC236}">
                <a16:creationId xmlns:a16="http://schemas.microsoft.com/office/drawing/2014/main" id="{7E933489-6349-40DB-AC8C-B72CA6F6CE7E}"/>
              </a:ext>
            </a:extLst>
          </p:cNvPr>
          <p:cNvSpPr/>
          <p:nvPr/>
        </p:nvSpPr>
        <p:spPr>
          <a:xfrm>
            <a:off x="6409807" y="1654828"/>
            <a:ext cx="141112" cy="145467"/>
          </a:xfrm>
          <a:custGeom>
            <a:avLst/>
            <a:gdLst>
              <a:gd name="connsiteX0" fmla="*/ 48143 w 141112"/>
              <a:gd name="connsiteY0" fmla="*/ 141 h 145467"/>
              <a:gd name="connsiteX1" fmla="*/ 141012 w 141112"/>
              <a:gd name="connsiteY1" fmla="*/ 50147 h 145467"/>
              <a:gd name="connsiteX2" fmla="*/ 64812 w 141112"/>
              <a:gd name="connsiteY2" fmla="*/ 145397 h 145467"/>
              <a:gd name="connsiteX3" fmla="*/ 518 w 141112"/>
              <a:gd name="connsiteY3" fmla="*/ 64435 h 145467"/>
              <a:gd name="connsiteX4" fmla="*/ 48143 w 141112"/>
              <a:gd name="connsiteY4" fmla="*/ 141 h 1454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1112" h="145467">
                <a:moveTo>
                  <a:pt x="48143" y="141"/>
                </a:moveTo>
                <a:cubicBezTo>
                  <a:pt x="71559" y="-2240"/>
                  <a:pt x="138234" y="25938"/>
                  <a:pt x="141012" y="50147"/>
                </a:cubicBezTo>
                <a:cubicBezTo>
                  <a:pt x="143790" y="74356"/>
                  <a:pt x="88228" y="143016"/>
                  <a:pt x="64812" y="145397"/>
                </a:cubicBezTo>
                <a:cubicBezTo>
                  <a:pt x="41396" y="147778"/>
                  <a:pt x="5280" y="89438"/>
                  <a:pt x="518" y="64435"/>
                </a:cubicBezTo>
                <a:cubicBezTo>
                  <a:pt x="-4244" y="39432"/>
                  <a:pt x="24727" y="2522"/>
                  <a:pt x="48143" y="141"/>
                </a:cubicBezTo>
                <a:close/>
              </a:path>
            </a:pathLst>
          </a:custGeom>
          <a:noFill/>
          <a:ln w="12700">
            <a:solidFill>
              <a:schemeClr val="accent6"/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00" name="Forme libre : forme 99">
            <a:extLst>
              <a:ext uri="{FF2B5EF4-FFF2-40B4-BE49-F238E27FC236}">
                <a16:creationId xmlns:a16="http://schemas.microsoft.com/office/drawing/2014/main" id="{FC2F9C35-2CF4-4FBD-85CF-CF3B65C287BA}"/>
              </a:ext>
            </a:extLst>
          </p:cNvPr>
          <p:cNvSpPr/>
          <p:nvPr/>
        </p:nvSpPr>
        <p:spPr>
          <a:xfrm>
            <a:off x="6145915" y="1832821"/>
            <a:ext cx="131478" cy="101246"/>
          </a:xfrm>
          <a:custGeom>
            <a:avLst/>
            <a:gdLst>
              <a:gd name="connsiteX0" fmla="*/ 64385 w 131478"/>
              <a:gd name="connsiteY0" fmla="*/ 742 h 101246"/>
              <a:gd name="connsiteX1" fmla="*/ 131060 w 131478"/>
              <a:gd name="connsiteY1" fmla="*/ 31698 h 101246"/>
              <a:gd name="connsiteX2" fmla="*/ 88198 w 131478"/>
              <a:gd name="connsiteY2" fmla="*/ 100754 h 101246"/>
              <a:gd name="connsiteX3" fmla="*/ 91 w 131478"/>
              <a:gd name="connsiteY3" fmla="*/ 60273 h 101246"/>
              <a:gd name="connsiteX4" fmla="*/ 64385 w 131478"/>
              <a:gd name="connsiteY4" fmla="*/ 742 h 1012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1478" h="101246">
                <a:moveTo>
                  <a:pt x="64385" y="742"/>
                </a:moveTo>
                <a:cubicBezTo>
                  <a:pt x="86213" y="-4020"/>
                  <a:pt x="127091" y="15029"/>
                  <a:pt x="131060" y="31698"/>
                </a:cubicBezTo>
                <a:cubicBezTo>
                  <a:pt x="135029" y="48367"/>
                  <a:pt x="110026" y="95992"/>
                  <a:pt x="88198" y="100754"/>
                </a:cubicBezTo>
                <a:cubicBezTo>
                  <a:pt x="66370" y="105516"/>
                  <a:pt x="2472" y="74560"/>
                  <a:pt x="91" y="60273"/>
                </a:cubicBezTo>
                <a:cubicBezTo>
                  <a:pt x="-2290" y="45986"/>
                  <a:pt x="42557" y="5504"/>
                  <a:pt x="64385" y="742"/>
                </a:cubicBezTo>
                <a:close/>
              </a:path>
            </a:pathLst>
          </a:custGeom>
          <a:noFill/>
          <a:ln w="12700">
            <a:solidFill>
              <a:schemeClr val="accent6"/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02" name="Forme libre : forme 101">
            <a:extLst>
              <a:ext uri="{FF2B5EF4-FFF2-40B4-BE49-F238E27FC236}">
                <a16:creationId xmlns:a16="http://schemas.microsoft.com/office/drawing/2014/main" id="{572EF19B-563A-4F3E-916F-2C6CC0D4D834}"/>
              </a:ext>
            </a:extLst>
          </p:cNvPr>
          <p:cNvSpPr/>
          <p:nvPr/>
        </p:nvSpPr>
        <p:spPr>
          <a:xfrm>
            <a:off x="6054072" y="2095996"/>
            <a:ext cx="186650" cy="101898"/>
          </a:xfrm>
          <a:custGeom>
            <a:avLst/>
            <a:gdLst>
              <a:gd name="connsiteX0" fmla="*/ 1447 w 186650"/>
              <a:gd name="connsiteY0" fmla="*/ 51892 h 101898"/>
              <a:gd name="connsiteX1" fmla="*/ 58597 w 186650"/>
              <a:gd name="connsiteY1" fmla="*/ 4267 h 101898"/>
              <a:gd name="connsiteX2" fmla="*/ 175278 w 186650"/>
              <a:gd name="connsiteY2" fmla="*/ 9029 h 101898"/>
              <a:gd name="connsiteX3" fmla="*/ 165753 w 186650"/>
              <a:gd name="connsiteY3" fmla="*/ 63798 h 101898"/>
              <a:gd name="connsiteX4" fmla="*/ 30022 w 186650"/>
              <a:gd name="connsiteY4" fmla="*/ 101898 h 101898"/>
              <a:gd name="connsiteX5" fmla="*/ 1447 w 186650"/>
              <a:gd name="connsiteY5" fmla="*/ 51892 h 1018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6650" h="101898">
                <a:moveTo>
                  <a:pt x="1447" y="51892"/>
                </a:moveTo>
                <a:cubicBezTo>
                  <a:pt x="6209" y="35620"/>
                  <a:pt x="29625" y="11411"/>
                  <a:pt x="58597" y="4267"/>
                </a:cubicBezTo>
                <a:cubicBezTo>
                  <a:pt x="87569" y="-2877"/>
                  <a:pt x="157419" y="-893"/>
                  <a:pt x="175278" y="9029"/>
                </a:cubicBezTo>
                <a:cubicBezTo>
                  <a:pt x="193137" y="18951"/>
                  <a:pt x="189962" y="48320"/>
                  <a:pt x="165753" y="63798"/>
                </a:cubicBezTo>
                <a:cubicBezTo>
                  <a:pt x="141544" y="79276"/>
                  <a:pt x="57009" y="101898"/>
                  <a:pt x="30022" y="101898"/>
                </a:cubicBezTo>
                <a:cubicBezTo>
                  <a:pt x="3035" y="101898"/>
                  <a:pt x="-3315" y="68164"/>
                  <a:pt x="1447" y="51892"/>
                </a:cubicBezTo>
                <a:close/>
              </a:path>
            </a:pathLst>
          </a:custGeom>
          <a:noFill/>
          <a:ln w="12700">
            <a:solidFill>
              <a:schemeClr val="accent6"/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grpSp>
        <p:nvGrpSpPr>
          <p:cNvPr id="15" name="Groupe 14">
            <a:extLst>
              <a:ext uri="{FF2B5EF4-FFF2-40B4-BE49-F238E27FC236}">
                <a16:creationId xmlns:a16="http://schemas.microsoft.com/office/drawing/2014/main" id="{C1F64FC7-4133-4040-83D3-8B66C2046446}"/>
              </a:ext>
            </a:extLst>
          </p:cNvPr>
          <p:cNvGrpSpPr>
            <a:grpSpLocks noChangeAspect="1"/>
          </p:cNvGrpSpPr>
          <p:nvPr/>
        </p:nvGrpSpPr>
        <p:grpSpPr>
          <a:xfrm>
            <a:off x="2908829" y="279355"/>
            <a:ext cx="6944048" cy="6267685"/>
            <a:chOff x="2908829" y="279355"/>
            <a:chExt cx="6944048" cy="6267685"/>
          </a:xfrm>
        </p:grpSpPr>
        <p:sp>
          <p:nvSpPr>
            <p:cNvPr id="5" name="Forme libre : forme 4">
              <a:extLst>
                <a:ext uri="{FF2B5EF4-FFF2-40B4-BE49-F238E27FC236}">
                  <a16:creationId xmlns:a16="http://schemas.microsoft.com/office/drawing/2014/main" id="{FA4E5A16-E8D1-47A8-9A71-9E217CB4E4BA}"/>
                </a:ext>
              </a:extLst>
            </p:cNvPr>
            <p:cNvSpPr/>
            <p:nvPr/>
          </p:nvSpPr>
          <p:spPr>
            <a:xfrm>
              <a:off x="5518150" y="279355"/>
              <a:ext cx="2241550" cy="819195"/>
            </a:xfrm>
            <a:custGeom>
              <a:avLst/>
              <a:gdLst>
                <a:gd name="connsiteX0" fmla="*/ 0 w 2241550"/>
                <a:gd name="connsiteY0" fmla="*/ 400095 h 819195"/>
                <a:gd name="connsiteX1" fmla="*/ 209550 w 2241550"/>
                <a:gd name="connsiteY1" fmla="*/ 495345 h 819195"/>
                <a:gd name="connsiteX2" fmla="*/ 374650 w 2241550"/>
                <a:gd name="connsiteY2" fmla="*/ 717595 h 819195"/>
                <a:gd name="connsiteX3" fmla="*/ 514350 w 2241550"/>
                <a:gd name="connsiteY3" fmla="*/ 685845 h 819195"/>
                <a:gd name="connsiteX4" fmla="*/ 692150 w 2241550"/>
                <a:gd name="connsiteY4" fmla="*/ 615995 h 819195"/>
                <a:gd name="connsiteX5" fmla="*/ 736600 w 2241550"/>
                <a:gd name="connsiteY5" fmla="*/ 552495 h 819195"/>
                <a:gd name="connsiteX6" fmla="*/ 838200 w 2241550"/>
                <a:gd name="connsiteY6" fmla="*/ 450895 h 819195"/>
                <a:gd name="connsiteX7" fmla="*/ 1009650 w 2241550"/>
                <a:gd name="connsiteY7" fmla="*/ 431845 h 819195"/>
                <a:gd name="connsiteX8" fmla="*/ 1358900 w 2241550"/>
                <a:gd name="connsiteY8" fmla="*/ 273095 h 819195"/>
                <a:gd name="connsiteX9" fmla="*/ 1441450 w 2241550"/>
                <a:gd name="connsiteY9" fmla="*/ 241345 h 819195"/>
                <a:gd name="connsiteX10" fmla="*/ 1549400 w 2241550"/>
                <a:gd name="connsiteY10" fmla="*/ 69895 h 819195"/>
                <a:gd name="connsiteX11" fmla="*/ 1714500 w 2241550"/>
                <a:gd name="connsiteY11" fmla="*/ 82595 h 819195"/>
                <a:gd name="connsiteX12" fmla="*/ 1835150 w 2241550"/>
                <a:gd name="connsiteY12" fmla="*/ 45 h 819195"/>
                <a:gd name="connsiteX13" fmla="*/ 1885950 w 2241550"/>
                <a:gd name="connsiteY13" fmla="*/ 95295 h 819195"/>
                <a:gd name="connsiteX14" fmla="*/ 1974850 w 2241550"/>
                <a:gd name="connsiteY14" fmla="*/ 228645 h 819195"/>
                <a:gd name="connsiteX15" fmla="*/ 2032000 w 2241550"/>
                <a:gd name="connsiteY15" fmla="*/ 476295 h 819195"/>
                <a:gd name="connsiteX16" fmla="*/ 2241550 w 2241550"/>
                <a:gd name="connsiteY16" fmla="*/ 819195 h 819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41550" h="819195">
                  <a:moveTo>
                    <a:pt x="0" y="400095"/>
                  </a:moveTo>
                  <a:cubicBezTo>
                    <a:pt x="73554" y="421261"/>
                    <a:pt x="147108" y="442428"/>
                    <a:pt x="209550" y="495345"/>
                  </a:cubicBezTo>
                  <a:cubicBezTo>
                    <a:pt x="271992" y="548262"/>
                    <a:pt x="323850" y="685845"/>
                    <a:pt x="374650" y="717595"/>
                  </a:cubicBezTo>
                  <a:cubicBezTo>
                    <a:pt x="425450" y="749345"/>
                    <a:pt x="461433" y="702778"/>
                    <a:pt x="514350" y="685845"/>
                  </a:cubicBezTo>
                  <a:cubicBezTo>
                    <a:pt x="567267" y="668912"/>
                    <a:pt x="655109" y="638220"/>
                    <a:pt x="692150" y="615995"/>
                  </a:cubicBezTo>
                  <a:cubicBezTo>
                    <a:pt x="729191" y="593770"/>
                    <a:pt x="712258" y="580012"/>
                    <a:pt x="736600" y="552495"/>
                  </a:cubicBezTo>
                  <a:cubicBezTo>
                    <a:pt x="760942" y="524978"/>
                    <a:pt x="792692" y="471003"/>
                    <a:pt x="838200" y="450895"/>
                  </a:cubicBezTo>
                  <a:cubicBezTo>
                    <a:pt x="883708" y="430787"/>
                    <a:pt x="922867" y="461478"/>
                    <a:pt x="1009650" y="431845"/>
                  </a:cubicBezTo>
                  <a:cubicBezTo>
                    <a:pt x="1096433" y="402212"/>
                    <a:pt x="1286933" y="304845"/>
                    <a:pt x="1358900" y="273095"/>
                  </a:cubicBezTo>
                  <a:cubicBezTo>
                    <a:pt x="1430867" y="241345"/>
                    <a:pt x="1409700" y="275212"/>
                    <a:pt x="1441450" y="241345"/>
                  </a:cubicBezTo>
                  <a:cubicBezTo>
                    <a:pt x="1473200" y="207478"/>
                    <a:pt x="1503892" y="96353"/>
                    <a:pt x="1549400" y="69895"/>
                  </a:cubicBezTo>
                  <a:cubicBezTo>
                    <a:pt x="1594908" y="43437"/>
                    <a:pt x="1666875" y="94237"/>
                    <a:pt x="1714500" y="82595"/>
                  </a:cubicBezTo>
                  <a:cubicBezTo>
                    <a:pt x="1762125" y="70953"/>
                    <a:pt x="1806575" y="-2072"/>
                    <a:pt x="1835150" y="45"/>
                  </a:cubicBezTo>
                  <a:cubicBezTo>
                    <a:pt x="1863725" y="2162"/>
                    <a:pt x="1862667" y="57195"/>
                    <a:pt x="1885950" y="95295"/>
                  </a:cubicBezTo>
                  <a:cubicBezTo>
                    <a:pt x="1909233" y="133395"/>
                    <a:pt x="1950508" y="165145"/>
                    <a:pt x="1974850" y="228645"/>
                  </a:cubicBezTo>
                  <a:cubicBezTo>
                    <a:pt x="1999192" y="292145"/>
                    <a:pt x="1987550" y="377870"/>
                    <a:pt x="2032000" y="476295"/>
                  </a:cubicBezTo>
                  <a:cubicBezTo>
                    <a:pt x="2076450" y="574720"/>
                    <a:pt x="2159000" y="696957"/>
                    <a:pt x="2241550" y="819195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  <p:sp>
          <p:nvSpPr>
            <p:cNvPr id="6" name="Forme libre : forme 5">
              <a:extLst>
                <a:ext uri="{FF2B5EF4-FFF2-40B4-BE49-F238E27FC236}">
                  <a16:creationId xmlns:a16="http://schemas.microsoft.com/office/drawing/2014/main" id="{BDAE27D0-184D-4197-9EDA-2D4D9321C12F}"/>
                </a:ext>
              </a:extLst>
            </p:cNvPr>
            <p:cNvSpPr/>
            <p:nvPr/>
          </p:nvSpPr>
          <p:spPr>
            <a:xfrm>
              <a:off x="7701801" y="1064836"/>
              <a:ext cx="2151076" cy="2593308"/>
            </a:xfrm>
            <a:custGeom>
              <a:avLst/>
              <a:gdLst>
                <a:gd name="connsiteX0" fmla="*/ 57899 w 2151076"/>
                <a:gd name="connsiteY0" fmla="*/ 14664 h 2593308"/>
                <a:gd name="connsiteX1" fmla="*/ 134099 w 2151076"/>
                <a:gd name="connsiteY1" fmla="*/ 14664 h 2593308"/>
                <a:gd name="connsiteX2" fmla="*/ 229349 w 2151076"/>
                <a:gd name="connsiteY2" fmla="*/ 167064 h 2593308"/>
                <a:gd name="connsiteX3" fmla="*/ 197599 w 2151076"/>
                <a:gd name="connsiteY3" fmla="*/ 306764 h 2593308"/>
                <a:gd name="connsiteX4" fmla="*/ 254749 w 2151076"/>
                <a:gd name="connsiteY4" fmla="*/ 408364 h 2593308"/>
                <a:gd name="connsiteX5" fmla="*/ 749 w 2151076"/>
                <a:gd name="connsiteY5" fmla="*/ 636964 h 2593308"/>
                <a:gd name="connsiteX6" fmla="*/ 178549 w 2151076"/>
                <a:gd name="connsiteY6" fmla="*/ 878264 h 2593308"/>
                <a:gd name="connsiteX7" fmla="*/ 229349 w 2151076"/>
                <a:gd name="connsiteY7" fmla="*/ 979864 h 2593308"/>
                <a:gd name="connsiteX8" fmla="*/ 496049 w 2151076"/>
                <a:gd name="connsiteY8" fmla="*/ 1011614 h 2593308"/>
                <a:gd name="connsiteX9" fmla="*/ 584949 w 2151076"/>
                <a:gd name="connsiteY9" fmla="*/ 948114 h 2593308"/>
                <a:gd name="connsiteX10" fmla="*/ 807199 w 2151076"/>
                <a:gd name="connsiteY10" fmla="*/ 1068764 h 2593308"/>
                <a:gd name="connsiteX11" fmla="*/ 832599 w 2151076"/>
                <a:gd name="connsiteY11" fmla="*/ 1132264 h 2593308"/>
                <a:gd name="connsiteX12" fmla="*/ 959599 w 2151076"/>
                <a:gd name="connsiteY12" fmla="*/ 1106864 h 2593308"/>
                <a:gd name="connsiteX13" fmla="*/ 984999 w 2151076"/>
                <a:gd name="connsiteY13" fmla="*/ 1183064 h 2593308"/>
                <a:gd name="connsiteX14" fmla="*/ 896099 w 2151076"/>
                <a:gd name="connsiteY14" fmla="*/ 1291014 h 2593308"/>
                <a:gd name="connsiteX15" fmla="*/ 921499 w 2151076"/>
                <a:gd name="connsiteY15" fmla="*/ 1570414 h 2593308"/>
                <a:gd name="connsiteX16" fmla="*/ 991349 w 2151076"/>
                <a:gd name="connsiteY16" fmla="*/ 1583114 h 2593308"/>
                <a:gd name="connsiteX17" fmla="*/ 1137399 w 2151076"/>
                <a:gd name="connsiteY17" fmla="*/ 1811714 h 2593308"/>
                <a:gd name="connsiteX18" fmla="*/ 1365999 w 2151076"/>
                <a:gd name="connsiteY18" fmla="*/ 1678364 h 2593308"/>
                <a:gd name="connsiteX19" fmla="*/ 1772399 w 2151076"/>
                <a:gd name="connsiteY19" fmla="*/ 1462464 h 2593308"/>
                <a:gd name="connsiteX20" fmla="*/ 1848599 w 2151076"/>
                <a:gd name="connsiteY20" fmla="*/ 1341814 h 2593308"/>
                <a:gd name="connsiteX21" fmla="*/ 1905749 w 2151076"/>
                <a:gd name="connsiteY21" fmla="*/ 1430714 h 2593308"/>
                <a:gd name="connsiteX22" fmla="*/ 1943849 w 2151076"/>
                <a:gd name="connsiteY22" fmla="*/ 1792664 h 2593308"/>
                <a:gd name="connsiteX23" fmla="*/ 2147049 w 2151076"/>
                <a:gd name="connsiteY23" fmla="*/ 2180014 h 2593308"/>
                <a:gd name="connsiteX24" fmla="*/ 2070849 w 2151076"/>
                <a:gd name="connsiteY24" fmla="*/ 2249864 h 2593308"/>
                <a:gd name="connsiteX25" fmla="*/ 1969249 w 2151076"/>
                <a:gd name="connsiteY25" fmla="*/ 2364164 h 2593308"/>
                <a:gd name="connsiteX26" fmla="*/ 1975599 w 2151076"/>
                <a:gd name="connsiteY26" fmla="*/ 2459414 h 2593308"/>
                <a:gd name="connsiteX27" fmla="*/ 1854949 w 2151076"/>
                <a:gd name="connsiteY27" fmla="*/ 2453064 h 2593308"/>
                <a:gd name="connsiteX28" fmla="*/ 1778749 w 2151076"/>
                <a:gd name="connsiteY28" fmla="*/ 2529264 h 2593308"/>
                <a:gd name="connsiteX29" fmla="*/ 1677149 w 2151076"/>
                <a:gd name="connsiteY29" fmla="*/ 2592764 h 2593308"/>
                <a:gd name="connsiteX30" fmla="*/ 1607299 w 2151076"/>
                <a:gd name="connsiteY30" fmla="*/ 2554664 h 2593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2151076" h="2593308">
                  <a:moveTo>
                    <a:pt x="57899" y="14664"/>
                  </a:moveTo>
                  <a:cubicBezTo>
                    <a:pt x="81711" y="1964"/>
                    <a:pt x="105524" y="-10736"/>
                    <a:pt x="134099" y="14664"/>
                  </a:cubicBezTo>
                  <a:cubicBezTo>
                    <a:pt x="162674" y="40064"/>
                    <a:pt x="218766" y="118381"/>
                    <a:pt x="229349" y="167064"/>
                  </a:cubicBezTo>
                  <a:cubicBezTo>
                    <a:pt x="239932" y="215747"/>
                    <a:pt x="193366" y="266547"/>
                    <a:pt x="197599" y="306764"/>
                  </a:cubicBezTo>
                  <a:cubicBezTo>
                    <a:pt x="201832" y="346981"/>
                    <a:pt x="287557" y="353331"/>
                    <a:pt x="254749" y="408364"/>
                  </a:cubicBezTo>
                  <a:cubicBezTo>
                    <a:pt x="221941" y="463397"/>
                    <a:pt x="13449" y="558647"/>
                    <a:pt x="749" y="636964"/>
                  </a:cubicBezTo>
                  <a:cubicBezTo>
                    <a:pt x="-11951" y="715281"/>
                    <a:pt x="140449" y="821114"/>
                    <a:pt x="178549" y="878264"/>
                  </a:cubicBezTo>
                  <a:cubicBezTo>
                    <a:pt x="216649" y="935414"/>
                    <a:pt x="176432" y="957639"/>
                    <a:pt x="229349" y="979864"/>
                  </a:cubicBezTo>
                  <a:cubicBezTo>
                    <a:pt x="282266" y="1002089"/>
                    <a:pt x="436782" y="1016906"/>
                    <a:pt x="496049" y="1011614"/>
                  </a:cubicBezTo>
                  <a:cubicBezTo>
                    <a:pt x="555316" y="1006322"/>
                    <a:pt x="533091" y="938589"/>
                    <a:pt x="584949" y="948114"/>
                  </a:cubicBezTo>
                  <a:cubicBezTo>
                    <a:pt x="636807" y="957639"/>
                    <a:pt x="765924" y="1038072"/>
                    <a:pt x="807199" y="1068764"/>
                  </a:cubicBezTo>
                  <a:cubicBezTo>
                    <a:pt x="848474" y="1099456"/>
                    <a:pt x="807199" y="1125914"/>
                    <a:pt x="832599" y="1132264"/>
                  </a:cubicBezTo>
                  <a:cubicBezTo>
                    <a:pt x="857999" y="1138614"/>
                    <a:pt x="934199" y="1098397"/>
                    <a:pt x="959599" y="1106864"/>
                  </a:cubicBezTo>
                  <a:cubicBezTo>
                    <a:pt x="984999" y="1115331"/>
                    <a:pt x="995582" y="1152372"/>
                    <a:pt x="984999" y="1183064"/>
                  </a:cubicBezTo>
                  <a:cubicBezTo>
                    <a:pt x="974416" y="1213756"/>
                    <a:pt x="906682" y="1226456"/>
                    <a:pt x="896099" y="1291014"/>
                  </a:cubicBezTo>
                  <a:cubicBezTo>
                    <a:pt x="885516" y="1355572"/>
                    <a:pt x="905624" y="1521731"/>
                    <a:pt x="921499" y="1570414"/>
                  </a:cubicBezTo>
                  <a:cubicBezTo>
                    <a:pt x="937374" y="1619097"/>
                    <a:pt x="955366" y="1542897"/>
                    <a:pt x="991349" y="1583114"/>
                  </a:cubicBezTo>
                  <a:cubicBezTo>
                    <a:pt x="1027332" y="1623331"/>
                    <a:pt x="1074957" y="1795839"/>
                    <a:pt x="1137399" y="1811714"/>
                  </a:cubicBezTo>
                  <a:cubicBezTo>
                    <a:pt x="1199841" y="1827589"/>
                    <a:pt x="1260166" y="1736572"/>
                    <a:pt x="1365999" y="1678364"/>
                  </a:cubicBezTo>
                  <a:cubicBezTo>
                    <a:pt x="1471832" y="1620156"/>
                    <a:pt x="1691966" y="1518556"/>
                    <a:pt x="1772399" y="1462464"/>
                  </a:cubicBezTo>
                  <a:cubicBezTo>
                    <a:pt x="1852832" y="1406372"/>
                    <a:pt x="1826374" y="1347106"/>
                    <a:pt x="1848599" y="1341814"/>
                  </a:cubicBezTo>
                  <a:cubicBezTo>
                    <a:pt x="1870824" y="1336522"/>
                    <a:pt x="1889874" y="1355572"/>
                    <a:pt x="1905749" y="1430714"/>
                  </a:cubicBezTo>
                  <a:cubicBezTo>
                    <a:pt x="1921624" y="1505856"/>
                    <a:pt x="1903632" y="1667781"/>
                    <a:pt x="1943849" y="1792664"/>
                  </a:cubicBezTo>
                  <a:cubicBezTo>
                    <a:pt x="1984066" y="1917547"/>
                    <a:pt x="2125882" y="2103814"/>
                    <a:pt x="2147049" y="2180014"/>
                  </a:cubicBezTo>
                  <a:cubicBezTo>
                    <a:pt x="2168216" y="2256214"/>
                    <a:pt x="2100482" y="2219172"/>
                    <a:pt x="2070849" y="2249864"/>
                  </a:cubicBezTo>
                  <a:cubicBezTo>
                    <a:pt x="2041216" y="2280556"/>
                    <a:pt x="1985124" y="2329239"/>
                    <a:pt x="1969249" y="2364164"/>
                  </a:cubicBezTo>
                  <a:cubicBezTo>
                    <a:pt x="1953374" y="2399089"/>
                    <a:pt x="1994649" y="2444597"/>
                    <a:pt x="1975599" y="2459414"/>
                  </a:cubicBezTo>
                  <a:cubicBezTo>
                    <a:pt x="1956549" y="2474231"/>
                    <a:pt x="1887757" y="2441422"/>
                    <a:pt x="1854949" y="2453064"/>
                  </a:cubicBezTo>
                  <a:cubicBezTo>
                    <a:pt x="1822141" y="2464706"/>
                    <a:pt x="1808382" y="2505981"/>
                    <a:pt x="1778749" y="2529264"/>
                  </a:cubicBezTo>
                  <a:cubicBezTo>
                    <a:pt x="1749116" y="2552547"/>
                    <a:pt x="1705724" y="2588531"/>
                    <a:pt x="1677149" y="2592764"/>
                  </a:cubicBezTo>
                  <a:cubicBezTo>
                    <a:pt x="1648574" y="2596997"/>
                    <a:pt x="1627936" y="2575830"/>
                    <a:pt x="1607299" y="2554664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  <p:sp>
          <p:nvSpPr>
            <p:cNvPr id="9" name="Forme libre : forme 8">
              <a:extLst>
                <a:ext uri="{FF2B5EF4-FFF2-40B4-BE49-F238E27FC236}">
                  <a16:creationId xmlns:a16="http://schemas.microsoft.com/office/drawing/2014/main" id="{ACE898E1-7BDE-49B0-8EBE-D13D00606527}"/>
                </a:ext>
              </a:extLst>
            </p:cNvPr>
            <p:cNvSpPr/>
            <p:nvPr/>
          </p:nvSpPr>
          <p:spPr>
            <a:xfrm>
              <a:off x="7672120" y="3459906"/>
              <a:ext cx="1660678" cy="1639144"/>
            </a:xfrm>
            <a:custGeom>
              <a:avLst/>
              <a:gdLst>
                <a:gd name="connsiteX0" fmla="*/ 1649680 w 1660678"/>
                <a:gd name="connsiteY0" fmla="*/ 159594 h 1639144"/>
                <a:gd name="connsiteX1" fmla="*/ 1649680 w 1660678"/>
                <a:gd name="connsiteY1" fmla="*/ 51644 h 1639144"/>
                <a:gd name="connsiteX2" fmla="*/ 1535380 w 1660678"/>
                <a:gd name="connsiteY2" fmla="*/ 844 h 1639144"/>
                <a:gd name="connsiteX3" fmla="*/ 1395680 w 1660678"/>
                <a:gd name="connsiteY3" fmla="*/ 89744 h 1639144"/>
                <a:gd name="connsiteX4" fmla="*/ 1395680 w 1660678"/>
                <a:gd name="connsiteY4" fmla="*/ 362794 h 1639144"/>
                <a:gd name="connsiteX5" fmla="*/ 1465530 w 1660678"/>
                <a:gd name="connsiteY5" fmla="*/ 426294 h 1639144"/>
                <a:gd name="connsiteX6" fmla="*/ 1414730 w 1660678"/>
                <a:gd name="connsiteY6" fmla="*/ 496144 h 1639144"/>
                <a:gd name="connsiteX7" fmla="*/ 1281380 w 1660678"/>
                <a:gd name="connsiteY7" fmla="*/ 585044 h 1639144"/>
                <a:gd name="connsiteX8" fmla="*/ 1224230 w 1660678"/>
                <a:gd name="connsiteY8" fmla="*/ 737444 h 1639144"/>
                <a:gd name="connsiteX9" fmla="*/ 1008330 w 1660678"/>
                <a:gd name="connsiteY9" fmla="*/ 775544 h 1639144"/>
                <a:gd name="connsiteX10" fmla="*/ 919430 w 1660678"/>
                <a:gd name="connsiteY10" fmla="*/ 712044 h 1639144"/>
                <a:gd name="connsiteX11" fmla="*/ 874980 w 1660678"/>
                <a:gd name="connsiteY11" fmla="*/ 680294 h 1639144"/>
                <a:gd name="connsiteX12" fmla="*/ 773380 w 1660678"/>
                <a:gd name="connsiteY12" fmla="*/ 667594 h 1639144"/>
                <a:gd name="connsiteX13" fmla="*/ 728930 w 1660678"/>
                <a:gd name="connsiteY13" fmla="*/ 750144 h 1639144"/>
                <a:gd name="connsiteX14" fmla="*/ 665430 w 1660678"/>
                <a:gd name="connsiteY14" fmla="*/ 832694 h 1639144"/>
                <a:gd name="connsiteX15" fmla="*/ 481280 w 1660678"/>
                <a:gd name="connsiteY15" fmla="*/ 985094 h 1639144"/>
                <a:gd name="connsiteX16" fmla="*/ 373330 w 1660678"/>
                <a:gd name="connsiteY16" fmla="*/ 1010494 h 1639144"/>
                <a:gd name="connsiteX17" fmla="*/ 271730 w 1660678"/>
                <a:gd name="connsiteY17" fmla="*/ 1112094 h 1639144"/>
                <a:gd name="connsiteX18" fmla="*/ 144730 w 1660678"/>
                <a:gd name="connsiteY18" fmla="*/ 1099394 h 1639144"/>
                <a:gd name="connsiteX19" fmla="*/ 5030 w 1660678"/>
                <a:gd name="connsiteY19" fmla="*/ 1181944 h 1639144"/>
                <a:gd name="connsiteX20" fmla="*/ 36780 w 1660678"/>
                <a:gd name="connsiteY20" fmla="*/ 1321644 h 1639144"/>
                <a:gd name="connsiteX21" fmla="*/ 93930 w 1660678"/>
                <a:gd name="connsiteY21" fmla="*/ 1366094 h 1639144"/>
                <a:gd name="connsiteX22" fmla="*/ 214580 w 1660678"/>
                <a:gd name="connsiteY22" fmla="*/ 1378794 h 1639144"/>
                <a:gd name="connsiteX23" fmla="*/ 119330 w 1660678"/>
                <a:gd name="connsiteY23" fmla="*/ 1575644 h 1639144"/>
                <a:gd name="connsiteX24" fmla="*/ 74880 w 1660678"/>
                <a:gd name="connsiteY24" fmla="*/ 1639144 h 1639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660678" h="1639144">
                  <a:moveTo>
                    <a:pt x="1649680" y="159594"/>
                  </a:moveTo>
                  <a:cubicBezTo>
                    <a:pt x="1659205" y="118848"/>
                    <a:pt x="1668730" y="78102"/>
                    <a:pt x="1649680" y="51644"/>
                  </a:cubicBezTo>
                  <a:cubicBezTo>
                    <a:pt x="1630630" y="25186"/>
                    <a:pt x="1577713" y="-5506"/>
                    <a:pt x="1535380" y="844"/>
                  </a:cubicBezTo>
                  <a:cubicBezTo>
                    <a:pt x="1493047" y="7194"/>
                    <a:pt x="1418963" y="29419"/>
                    <a:pt x="1395680" y="89744"/>
                  </a:cubicBezTo>
                  <a:cubicBezTo>
                    <a:pt x="1372397" y="150069"/>
                    <a:pt x="1384038" y="306702"/>
                    <a:pt x="1395680" y="362794"/>
                  </a:cubicBezTo>
                  <a:cubicBezTo>
                    <a:pt x="1407322" y="418886"/>
                    <a:pt x="1462355" y="404069"/>
                    <a:pt x="1465530" y="426294"/>
                  </a:cubicBezTo>
                  <a:cubicBezTo>
                    <a:pt x="1468705" y="448519"/>
                    <a:pt x="1445422" y="469686"/>
                    <a:pt x="1414730" y="496144"/>
                  </a:cubicBezTo>
                  <a:cubicBezTo>
                    <a:pt x="1384038" y="522602"/>
                    <a:pt x="1313130" y="544827"/>
                    <a:pt x="1281380" y="585044"/>
                  </a:cubicBezTo>
                  <a:cubicBezTo>
                    <a:pt x="1249630" y="625261"/>
                    <a:pt x="1269738" y="705694"/>
                    <a:pt x="1224230" y="737444"/>
                  </a:cubicBezTo>
                  <a:cubicBezTo>
                    <a:pt x="1178722" y="769194"/>
                    <a:pt x="1059130" y="779777"/>
                    <a:pt x="1008330" y="775544"/>
                  </a:cubicBezTo>
                  <a:cubicBezTo>
                    <a:pt x="957530" y="771311"/>
                    <a:pt x="919430" y="712044"/>
                    <a:pt x="919430" y="712044"/>
                  </a:cubicBezTo>
                  <a:cubicBezTo>
                    <a:pt x="897205" y="696169"/>
                    <a:pt x="899322" y="687702"/>
                    <a:pt x="874980" y="680294"/>
                  </a:cubicBezTo>
                  <a:cubicBezTo>
                    <a:pt x="850638" y="672886"/>
                    <a:pt x="797722" y="655952"/>
                    <a:pt x="773380" y="667594"/>
                  </a:cubicBezTo>
                  <a:cubicBezTo>
                    <a:pt x="749038" y="679236"/>
                    <a:pt x="746922" y="722627"/>
                    <a:pt x="728930" y="750144"/>
                  </a:cubicBezTo>
                  <a:cubicBezTo>
                    <a:pt x="710938" y="777661"/>
                    <a:pt x="706705" y="793536"/>
                    <a:pt x="665430" y="832694"/>
                  </a:cubicBezTo>
                  <a:cubicBezTo>
                    <a:pt x="624155" y="871852"/>
                    <a:pt x="529963" y="955461"/>
                    <a:pt x="481280" y="985094"/>
                  </a:cubicBezTo>
                  <a:cubicBezTo>
                    <a:pt x="432597" y="1014727"/>
                    <a:pt x="408255" y="989327"/>
                    <a:pt x="373330" y="1010494"/>
                  </a:cubicBezTo>
                  <a:cubicBezTo>
                    <a:pt x="338405" y="1031661"/>
                    <a:pt x="309830" y="1097277"/>
                    <a:pt x="271730" y="1112094"/>
                  </a:cubicBezTo>
                  <a:cubicBezTo>
                    <a:pt x="233630" y="1126911"/>
                    <a:pt x="189180" y="1087752"/>
                    <a:pt x="144730" y="1099394"/>
                  </a:cubicBezTo>
                  <a:cubicBezTo>
                    <a:pt x="100280" y="1111036"/>
                    <a:pt x="23022" y="1144902"/>
                    <a:pt x="5030" y="1181944"/>
                  </a:cubicBezTo>
                  <a:cubicBezTo>
                    <a:pt x="-12962" y="1218986"/>
                    <a:pt x="21963" y="1290952"/>
                    <a:pt x="36780" y="1321644"/>
                  </a:cubicBezTo>
                  <a:cubicBezTo>
                    <a:pt x="51597" y="1352336"/>
                    <a:pt x="64297" y="1356569"/>
                    <a:pt x="93930" y="1366094"/>
                  </a:cubicBezTo>
                  <a:cubicBezTo>
                    <a:pt x="123563" y="1375619"/>
                    <a:pt x="210347" y="1343869"/>
                    <a:pt x="214580" y="1378794"/>
                  </a:cubicBezTo>
                  <a:cubicBezTo>
                    <a:pt x="218813" y="1413719"/>
                    <a:pt x="142613" y="1532252"/>
                    <a:pt x="119330" y="1575644"/>
                  </a:cubicBezTo>
                  <a:cubicBezTo>
                    <a:pt x="96047" y="1619036"/>
                    <a:pt x="85463" y="1629090"/>
                    <a:pt x="74880" y="1639144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  <p:sp>
          <p:nvSpPr>
            <p:cNvPr id="13" name="Forme libre : forme 12">
              <a:extLst>
                <a:ext uri="{FF2B5EF4-FFF2-40B4-BE49-F238E27FC236}">
                  <a16:creationId xmlns:a16="http://schemas.microsoft.com/office/drawing/2014/main" id="{529D98ED-C248-4E49-83CA-039AD5E1BA55}"/>
                </a:ext>
              </a:extLst>
            </p:cNvPr>
            <p:cNvSpPr/>
            <p:nvPr/>
          </p:nvSpPr>
          <p:spPr>
            <a:xfrm>
              <a:off x="2908829" y="2114550"/>
              <a:ext cx="5463008" cy="4432490"/>
            </a:xfrm>
            <a:custGeom>
              <a:avLst/>
              <a:gdLst>
                <a:gd name="connsiteX0" fmla="*/ 4850871 w 5463008"/>
                <a:gd name="connsiteY0" fmla="*/ 2965450 h 4432490"/>
                <a:gd name="connsiteX1" fmla="*/ 4787371 w 5463008"/>
                <a:gd name="connsiteY1" fmla="*/ 3124200 h 4432490"/>
                <a:gd name="connsiteX2" fmla="*/ 4825471 w 5463008"/>
                <a:gd name="connsiteY2" fmla="*/ 3194050 h 4432490"/>
                <a:gd name="connsiteX3" fmla="*/ 5054071 w 5463008"/>
                <a:gd name="connsiteY3" fmla="*/ 3124200 h 4432490"/>
                <a:gd name="connsiteX4" fmla="*/ 5181071 w 5463008"/>
                <a:gd name="connsiteY4" fmla="*/ 3308350 h 4432490"/>
                <a:gd name="connsiteX5" fmla="*/ 5384271 w 5463008"/>
                <a:gd name="connsiteY5" fmla="*/ 3371850 h 4432490"/>
                <a:gd name="connsiteX6" fmla="*/ 5371571 w 5463008"/>
                <a:gd name="connsiteY6" fmla="*/ 3511550 h 4432490"/>
                <a:gd name="connsiteX7" fmla="*/ 5447771 w 5463008"/>
                <a:gd name="connsiteY7" fmla="*/ 3644900 h 4432490"/>
                <a:gd name="connsiteX8" fmla="*/ 5308071 w 5463008"/>
                <a:gd name="connsiteY8" fmla="*/ 3714750 h 4432490"/>
                <a:gd name="connsiteX9" fmla="*/ 5460471 w 5463008"/>
                <a:gd name="connsiteY9" fmla="*/ 3873500 h 4432490"/>
                <a:gd name="connsiteX10" fmla="*/ 5377921 w 5463008"/>
                <a:gd name="connsiteY10" fmla="*/ 3987800 h 4432490"/>
                <a:gd name="connsiteX11" fmla="*/ 5066771 w 5463008"/>
                <a:gd name="connsiteY11" fmla="*/ 4108450 h 4432490"/>
                <a:gd name="connsiteX12" fmla="*/ 4977871 w 5463008"/>
                <a:gd name="connsiteY12" fmla="*/ 3987800 h 4432490"/>
                <a:gd name="connsiteX13" fmla="*/ 4838171 w 5463008"/>
                <a:gd name="connsiteY13" fmla="*/ 4070350 h 4432490"/>
                <a:gd name="connsiteX14" fmla="*/ 4723871 w 5463008"/>
                <a:gd name="connsiteY14" fmla="*/ 3848100 h 4432490"/>
                <a:gd name="connsiteX15" fmla="*/ 4596871 w 5463008"/>
                <a:gd name="connsiteY15" fmla="*/ 3810000 h 4432490"/>
                <a:gd name="connsiteX16" fmla="*/ 4336521 w 5463008"/>
                <a:gd name="connsiteY16" fmla="*/ 3829050 h 4432490"/>
                <a:gd name="connsiteX17" fmla="*/ 4190471 w 5463008"/>
                <a:gd name="connsiteY17" fmla="*/ 3740150 h 4432490"/>
                <a:gd name="connsiteX18" fmla="*/ 4082521 w 5463008"/>
                <a:gd name="connsiteY18" fmla="*/ 3892550 h 4432490"/>
                <a:gd name="connsiteX19" fmla="*/ 3892021 w 5463008"/>
                <a:gd name="connsiteY19" fmla="*/ 4013200 h 4432490"/>
                <a:gd name="connsiteX20" fmla="*/ 3872971 w 5463008"/>
                <a:gd name="connsiteY20" fmla="*/ 4102100 h 4432490"/>
                <a:gd name="connsiteX21" fmla="*/ 3745971 w 5463008"/>
                <a:gd name="connsiteY21" fmla="*/ 4273550 h 4432490"/>
                <a:gd name="connsiteX22" fmla="*/ 3555471 w 5463008"/>
                <a:gd name="connsiteY22" fmla="*/ 4356100 h 4432490"/>
                <a:gd name="connsiteX23" fmla="*/ 3295121 w 5463008"/>
                <a:gd name="connsiteY23" fmla="*/ 4356100 h 4432490"/>
                <a:gd name="connsiteX24" fmla="*/ 3085571 w 5463008"/>
                <a:gd name="connsiteY24" fmla="*/ 4432300 h 4432490"/>
                <a:gd name="connsiteX25" fmla="*/ 2958571 w 5463008"/>
                <a:gd name="connsiteY25" fmla="*/ 4330700 h 4432490"/>
                <a:gd name="connsiteX26" fmla="*/ 2831571 w 5463008"/>
                <a:gd name="connsiteY26" fmla="*/ 4267200 h 4432490"/>
                <a:gd name="connsiteX27" fmla="*/ 2729971 w 5463008"/>
                <a:gd name="connsiteY27" fmla="*/ 4076700 h 4432490"/>
                <a:gd name="connsiteX28" fmla="*/ 2583921 w 5463008"/>
                <a:gd name="connsiteY28" fmla="*/ 3987800 h 4432490"/>
                <a:gd name="connsiteX29" fmla="*/ 2387071 w 5463008"/>
                <a:gd name="connsiteY29" fmla="*/ 4064000 h 4432490"/>
                <a:gd name="connsiteX30" fmla="*/ 2183871 w 5463008"/>
                <a:gd name="connsiteY30" fmla="*/ 3835400 h 4432490"/>
                <a:gd name="connsiteX31" fmla="*/ 2126721 w 5463008"/>
                <a:gd name="connsiteY31" fmla="*/ 3803650 h 4432490"/>
                <a:gd name="connsiteX32" fmla="*/ 2260071 w 5463008"/>
                <a:gd name="connsiteY32" fmla="*/ 3365500 h 4432490"/>
                <a:gd name="connsiteX33" fmla="*/ 2069571 w 5463008"/>
                <a:gd name="connsiteY33" fmla="*/ 3060700 h 4432490"/>
                <a:gd name="connsiteX34" fmla="*/ 1828271 w 5463008"/>
                <a:gd name="connsiteY34" fmla="*/ 2673350 h 4432490"/>
                <a:gd name="connsiteX35" fmla="*/ 1783821 w 5463008"/>
                <a:gd name="connsiteY35" fmla="*/ 2584450 h 4432490"/>
                <a:gd name="connsiteX36" fmla="*/ 1612371 w 5463008"/>
                <a:gd name="connsiteY36" fmla="*/ 2343150 h 4432490"/>
                <a:gd name="connsiteX37" fmla="*/ 1910821 w 5463008"/>
                <a:gd name="connsiteY37" fmla="*/ 2044700 h 4432490"/>
                <a:gd name="connsiteX38" fmla="*/ 1783821 w 5463008"/>
                <a:gd name="connsiteY38" fmla="*/ 2025650 h 4432490"/>
                <a:gd name="connsiteX39" fmla="*/ 1853671 w 5463008"/>
                <a:gd name="connsiteY39" fmla="*/ 1866900 h 4432490"/>
                <a:gd name="connsiteX40" fmla="*/ 1910821 w 5463008"/>
                <a:gd name="connsiteY40" fmla="*/ 1746250 h 4432490"/>
                <a:gd name="connsiteX41" fmla="*/ 1853671 w 5463008"/>
                <a:gd name="connsiteY41" fmla="*/ 1365250 h 4432490"/>
                <a:gd name="connsiteX42" fmla="*/ 1752071 w 5463008"/>
                <a:gd name="connsiteY42" fmla="*/ 1187450 h 4432490"/>
                <a:gd name="connsiteX43" fmla="*/ 1555221 w 5463008"/>
                <a:gd name="connsiteY43" fmla="*/ 1187450 h 4432490"/>
                <a:gd name="connsiteX44" fmla="*/ 1491721 w 5463008"/>
                <a:gd name="connsiteY44" fmla="*/ 1168400 h 4432490"/>
                <a:gd name="connsiteX45" fmla="*/ 1434571 w 5463008"/>
                <a:gd name="connsiteY45" fmla="*/ 1289050 h 4432490"/>
                <a:gd name="connsiteX46" fmla="*/ 869421 w 5463008"/>
                <a:gd name="connsiteY46" fmla="*/ 1403350 h 4432490"/>
                <a:gd name="connsiteX47" fmla="*/ 748771 w 5463008"/>
                <a:gd name="connsiteY47" fmla="*/ 1365250 h 4432490"/>
                <a:gd name="connsiteX48" fmla="*/ 501121 w 5463008"/>
                <a:gd name="connsiteY48" fmla="*/ 1454150 h 4432490"/>
                <a:gd name="connsiteX49" fmla="*/ 323321 w 5463008"/>
                <a:gd name="connsiteY49" fmla="*/ 1473200 h 4432490"/>
                <a:gd name="connsiteX50" fmla="*/ 132821 w 5463008"/>
                <a:gd name="connsiteY50" fmla="*/ 1428750 h 4432490"/>
                <a:gd name="connsiteX51" fmla="*/ 285221 w 5463008"/>
                <a:gd name="connsiteY51" fmla="*/ 1384300 h 4432490"/>
                <a:gd name="connsiteX52" fmla="*/ 329671 w 5463008"/>
                <a:gd name="connsiteY52" fmla="*/ 1270000 h 4432490"/>
                <a:gd name="connsiteX53" fmla="*/ 266171 w 5463008"/>
                <a:gd name="connsiteY53" fmla="*/ 1003300 h 4432490"/>
                <a:gd name="connsiteX54" fmla="*/ 82021 w 5463008"/>
                <a:gd name="connsiteY54" fmla="*/ 1022350 h 4432490"/>
                <a:gd name="connsiteX55" fmla="*/ 5821 w 5463008"/>
                <a:gd name="connsiteY55" fmla="*/ 825500 h 4432490"/>
                <a:gd name="connsiteX56" fmla="*/ 228071 w 5463008"/>
                <a:gd name="connsiteY56" fmla="*/ 768350 h 4432490"/>
                <a:gd name="connsiteX57" fmla="*/ 285221 w 5463008"/>
                <a:gd name="connsiteY57" fmla="*/ 666750 h 4432490"/>
                <a:gd name="connsiteX58" fmla="*/ 348721 w 5463008"/>
                <a:gd name="connsiteY58" fmla="*/ 704850 h 4432490"/>
                <a:gd name="connsiteX59" fmla="*/ 285221 w 5463008"/>
                <a:gd name="connsiteY59" fmla="*/ 565150 h 4432490"/>
                <a:gd name="connsiteX60" fmla="*/ 355071 w 5463008"/>
                <a:gd name="connsiteY60" fmla="*/ 336550 h 4432490"/>
                <a:gd name="connsiteX61" fmla="*/ 418571 w 5463008"/>
                <a:gd name="connsiteY61" fmla="*/ 120650 h 4432490"/>
                <a:gd name="connsiteX62" fmla="*/ 577321 w 5463008"/>
                <a:gd name="connsiteY62" fmla="*/ 88900 h 4432490"/>
                <a:gd name="connsiteX63" fmla="*/ 653521 w 5463008"/>
                <a:gd name="connsiteY63" fmla="*/ 0 h 4432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5463008" h="4432490">
                  <a:moveTo>
                    <a:pt x="4850871" y="2965450"/>
                  </a:moveTo>
                  <a:cubicBezTo>
                    <a:pt x="4821237" y="3025775"/>
                    <a:pt x="4791604" y="3086100"/>
                    <a:pt x="4787371" y="3124200"/>
                  </a:cubicBezTo>
                  <a:cubicBezTo>
                    <a:pt x="4783138" y="3162300"/>
                    <a:pt x="4781021" y="3194050"/>
                    <a:pt x="4825471" y="3194050"/>
                  </a:cubicBezTo>
                  <a:cubicBezTo>
                    <a:pt x="4869921" y="3194050"/>
                    <a:pt x="4994804" y="3105150"/>
                    <a:pt x="5054071" y="3124200"/>
                  </a:cubicBezTo>
                  <a:cubicBezTo>
                    <a:pt x="5113338" y="3143250"/>
                    <a:pt x="5126038" y="3267075"/>
                    <a:pt x="5181071" y="3308350"/>
                  </a:cubicBezTo>
                  <a:cubicBezTo>
                    <a:pt x="5236104" y="3349625"/>
                    <a:pt x="5352521" y="3337983"/>
                    <a:pt x="5384271" y="3371850"/>
                  </a:cubicBezTo>
                  <a:cubicBezTo>
                    <a:pt x="5416021" y="3405717"/>
                    <a:pt x="5360988" y="3466042"/>
                    <a:pt x="5371571" y="3511550"/>
                  </a:cubicBezTo>
                  <a:cubicBezTo>
                    <a:pt x="5382154" y="3557058"/>
                    <a:pt x="5458354" y="3611033"/>
                    <a:pt x="5447771" y="3644900"/>
                  </a:cubicBezTo>
                  <a:cubicBezTo>
                    <a:pt x="5437188" y="3678767"/>
                    <a:pt x="5305954" y="3676650"/>
                    <a:pt x="5308071" y="3714750"/>
                  </a:cubicBezTo>
                  <a:cubicBezTo>
                    <a:pt x="5310188" y="3752850"/>
                    <a:pt x="5448829" y="3827992"/>
                    <a:pt x="5460471" y="3873500"/>
                  </a:cubicBezTo>
                  <a:cubicBezTo>
                    <a:pt x="5472113" y="3919008"/>
                    <a:pt x="5443538" y="3948642"/>
                    <a:pt x="5377921" y="3987800"/>
                  </a:cubicBezTo>
                  <a:cubicBezTo>
                    <a:pt x="5312304" y="4026958"/>
                    <a:pt x="5133446" y="4108450"/>
                    <a:pt x="5066771" y="4108450"/>
                  </a:cubicBezTo>
                  <a:cubicBezTo>
                    <a:pt x="5000096" y="4108450"/>
                    <a:pt x="5015971" y="3994150"/>
                    <a:pt x="4977871" y="3987800"/>
                  </a:cubicBezTo>
                  <a:cubicBezTo>
                    <a:pt x="4939771" y="3981450"/>
                    <a:pt x="4880504" y="4093633"/>
                    <a:pt x="4838171" y="4070350"/>
                  </a:cubicBezTo>
                  <a:cubicBezTo>
                    <a:pt x="4795838" y="4047067"/>
                    <a:pt x="4764088" y="3891492"/>
                    <a:pt x="4723871" y="3848100"/>
                  </a:cubicBezTo>
                  <a:cubicBezTo>
                    <a:pt x="4683654" y="3804708"/>
                    <a:pt x="4661429" y="3813175"/>
                    <a:pt x="4596871" y="3810000"/>
                  </a:cubicBezTo>
                  <a:cubicBezTo>
                    <a:pt x="4532313" y="3806825"/>
                    <a:pt x="4404254" y="3840692"/>
                    <a:pt x="4336521" y="3829050"/>
                  </a:cubicBezTo>
                  <a:cubicBezTo>
                    <a:pt x="4268788" y="3817408"/>
                    <a:pt x="4232804" y="3729567"/>
                    <a:pt x="4190471" y="3740150"/>
                  </a:cubicBezTo>
                  <a:cubicBezTo>
                    <a:pt x="4148138" y="3750733"/>
                    <a:pt x="4132263" y="3847042"/>
                    <a:pt x="4082521" y="3892550"/>
                  </a:cubicBezTo>
                  <a:cubicBezTo>
                    <a:pt x="4032779" y="3938058"/>
                    <a:pt x="3926946" y="3978275"/>
                    <a:pt x="3892021" y="4013200"/>
                  </a:cubicBezTo>
                  <a:cubicBezTo>
                    <a:pt x="3857096" y="4048125"/>
                    <a:pt x="3897313" y="4058708"/>
                    <a:pt x="3872971" y="4102100"/>
                  </a:cubicBezTo>
                  <a:cubicBezTo>
                    <a:pt x="3848629" y="4145492"/>
                    <a:pt x="3798888" y="4231217"/>
                    <a:pt x="3745971" y="4273550"/>
                  </a:cubicBezTo>
                  <a:cubicBezTo>
                    <a:pt x="3693054" y="4315883"/>
                    <a:pt x="3630613" y="4342342"/>
                    <a:pt x="3555471" y="4356100"/>
                  </a:cubicBezTo>
                  <a:cubicBezTo>
                    <a:pt x="3480329" y="4369858"/>
                    <a:pt x="3373438" y="4343400"/>
                    <a:pt x="3295121" y="4356100"/>
                  </a:cubicBezTo>
                  <a:cubicBezTo>
                    <a:pt x="3216804" y="4368800"/>
                    <a:pt x="3141663" y="4436533"/>
                    <a:pt x="3085571" y="4432300"/>
                  </a:cubicBezTo>
                  <a:cubicBezTo>
                    <a:pt x="3029479" y="4428067"/>
                    <a:pt x="3000904" y="4358217"/>
                    <a:pt x="2958571" y="4330700"/>
                  </a:cubicBezTo>
                  <a:cubicBezTo>
                    <a:pt x="2916238" y="4303183"/>
                    <a:pt x="2869671" y="4309533"/>
                    <a:pt x="2831571" y="4267200"/>
                  </a:cubicBezTo>
                  <a:cubicBezTo>
                    <a:pt x="2793471" y="4224867"/>
                    <a:pt x="2771246" y="4123267"/>
                    <a:pt x="2729971" y="4076700"/>
                  </a:cubicBezTo>
                  <a:cubicBezTo>
                    <a:pt x="2688696" y="4030133"/>
                    <a:pt x="2641071" y="3989917"/>
                    <a:pt x="2583921" y="3987800"/>
                  </a:cubicBezTo>
                  <a:cubicBezTo>
                    <a:pt x="2526771" y="3985683"/>
                    <a:pt x="2453746" y="4089400"/>
                    <a:pt x="2387071" y="4064000"/>
                  </a:cubicBezTo>
                  <a:cubicBezTo>
                    <a:pt x="2320396" y="4038600"/>
                    <a:pt x="2227263" y="3878792"/>
                    <a:pt x="2183871" y="3835400"/>
                  </a:cubicBezTo>
                  <a:cubicBezTo>
                    <a:pt x="2140479" y="3792008"/>
                    <a:pt x="2114021" y="3881967"/>
                    <a:pt x="2126721" y="3803650"/>
                  </a:cubicBezTo>
                  <a:cubicBezTo>
                    <a:pt x="2139421" y="3725333"/>
                    <a:pt x="2269596" y="3489325"/>
                    <a:pt x="2260071" y="3365500"/>
                  </a:cubicBezTo>
                  <a:cubicBezTo>
                    <a:pt x="2250546" y="3241675"/>
                    <a:pt x="2141538" y="3176058"/>
                    <a:pt x="2069571" y="3060700"/>
                  </a:cubicBezTo>
                  <a:cubicBezTo>
                    <a:pt x="1997604" y="2945342"/>
                    <a:pt x="1875896" y="2752725"/>
                    <a:pt x="1828271" y="2673350"/>
                  </a:cubicBezTo>
                  <a:cubicBezTo>
                    <a:pt x="1780646" y="2593975"/>
                    <a:pt x="1819804" y="2639483"/>
                    <a:pt x="1783821" y="2584450"/>
                  </a:cubicBezTo>
                  <a:cubicBezTo>
                    <a:pt x="1747838" y="2529417"/>
                    <a:pt x="1591204" y="2433108"/>
                    <a:pt x="1612371" y="2343150"/>
                  </a:cubicBezTo>
                  <a:cubicBezTo>
                    <a:pt x="1633538" y="2253192"/>
                    <a:pt x="1882246" y="2097617"/>
                    <a:pt x="1910821" y="2044700"/>
                  </a:cubicBezTo>
                  <a:cubicBezTo>
                    <a:pt x="1939396" y="1991783"/>
                    <a:pt x="1793346" y="2055283"/>
                    <a:pt x="1783821" y="2025650"/>
                  </a:cubicBezTo>
                  <a:cubicBezTo>
                    <a:pt x="1774296" y="1996017"/>
                    <a:pt x="1832504" y="1913467"/>
                    <a:pt x="1853671" y="1866900"/>
                  </a:cubicBezTo>
                  <a:cubicBezTo>
                    <a:pt x="1874838" y="1820333"/>
                    <a:pt x="1910821" y="1829858"/>
                    <a:pt x="1910821" y="1746250"/>
                  </a:cubicBezTo>
                  <a:cubicBezTo>
                    <a:pt x="1910821" y="1662642"/>
                    <a:pt x="1880129" y="1458383"/>
                    <a:pt x="1853671" y="1365250"/>
                  </a:cubicBezTo>
                  <a:cubicBezTo>
                    <a:pt x="1827213" y="1272117"/>
                    <a:pt x="1801813" y="1217083"/>
                    <a:pt x="1752071" y="1187450"/>
                  </a:cubicBezTo>
                  <a:cubicBezTo>
                    <a:pt x="1702329" y="1157817"/>
                    <a:pt x="1598613" y="1190625"/>
                    <a:pt x="1555221" y="1187450"/>
                  </a:cubicBezTo>
                  <a:cubicBezTo>
                    <a:pt x="1511829" y="1184275"/>
                    <a:pt x="1511829" y="1151467"/>
                    <a:pt x="1491721" y="1168400"/>
                  </a:cubicBezTo>
                  <a:cubicBezTo>
                    <a:pt x="1471613" y="1185333"/>
                    <a:pt x="1538288" y="1249892"/>
                    <a:pt x="1434571" y="1289050"/>
                  </a:cubicBezTo>
                  <a:cubicBezTo>
                    <a:pt x="1330854" y="1328208"/>
                    <a:pt x="983721" y="1390650"/>
                    <a:pt x="869421" y="1403350"/>
                  </a:cubicBezTo>
                  <a:cubicBezTo>
                    <a:pt x="755121" y="1416050"/>
                    <a:pt x="810154" y="1356783"/>
                    <a:pt x="748771" y="1365250"/>
                  </a:cubicBezTo>
                  <a:cubicBezTo>
                    <a:pt x="687388" y="1373717"/>
                    <a:pt x="572029" y="1436158"/>
                    <a:pt x="501121" y="1454150"/>
                  </a:cubicBezTo>
                  <a:cubicBezTo>
                    <a:pt x="430213" y="1472142"/>
                    <a:pt x="384704" y="1477433"/>
                    <a:pt x="323321" y="1473200"/>
                  </a:cubicBezTo>
                  <a:cubicBezTo>
                    <a:pt x="261938" y="1468967"/>
                    <a:pt x="139171" y="1443567"/>
                    <a:pt x="132821" y="1428750"/>
                  </a:cubicBezTo>
                  <a:cubicBezTo>
                    <a:pt x="126471" y="1413933"/>
                    <a:pt x="252413" y="1410758"/>
                    <a:pt x="285221" y="1384300"/>
                  </a:cubicBezTo>
                  <a:cubicBezTo>
                    <a:pt x="318029" y="1357842"/>
                    <a:pt x="332846" y="1333500"/>
                    <a:pt x="329671" y="1270000"/>
                  </a:cubicBezTo>
                  <a:cubicBezTo>
                    <a:pt x="326496" y="1206500"/>
                    <a:pt x="307446" y="1044575"/>
                    <a:pt x="266171" y="1003300"/>
                  </a:cubicBezTo>
                  <a:cubicBezTo>
                    <a:pt x="224896" y="962025"/>
                    <a:pt x="125413" y="1051983"/>
                    <a:pt x="82021" y="1022350"/>
                  </a:cubicBezTo>
                  <a:cubicBezTo>
                    <a:pt x="38629" y="992717"/>
                    <a:pt x="-18521" y="867833"/>
                    <a:pt x="5821" y="825500"/>
                  </a:cubicBezTo>
                  <a:cubicBezTo>
                    <a:pt x="30163" y="783167"/>
                    <a:pt x="181504" y="794808"/>
                    <a:pt x="228071" y="768350"/>
                  </a:cubicBezTo>
                  <a:cubicBezTo>
                    <a:pt x="274638" y="741892"/>
                    <a:pt x="265113" y="677333"/>
                    <a:pt x="285221" y="666750"/>
                  </a:cubicBezTo>
                  <a:cubicBezTo>
                    <a:pt x="305329" y="656167"/>
                    <a:pt x="348721" y="721783"/>
                    <a:pt x="348721" y="704850"/>
                  </a:cubicBezTo>
                  <a:cubicBezTo>
                    <a:pt x="348721" y="687917"/>
                    <a:pt x="284163" y="626533"/>
                    <a:pt x="285221" y="565150"/>
                  </a:cubicBezTo>
                  <a:cubicBezTo>
                    <a:pt x="286279" y="503767"/>
                    <a:pt x="332846" y="410633"/>
                    <a:pt x="355071" y="336550"/>
                  </a:cubicBezTo>
                  <a:cubicBezTo>
                    <a:pt x="377296" y="262467"/>
                    <a:pt x="381529" y="161925"/>
                    <a:pt x="418571" y="120650"/>
                  </a:cubicBezTo>
                  <a:cubicBezTo>
                    <a:pt x="455613" y="79375"/>
                    <a:pt x="538163" y="109008"/>
                    <a:pt x="577321" y="88900"/>
                  </a:cubicBezTo>
                  <a:cubicBezTo>
                    <a:pt x="616479" y="68792"/>
                    <a:pt x="635000" y="34396"/>
                    <a:pt x="653521" y="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  <p:sp>
          <p:nvSpPr>
            <p:cNvPr id="14" name="Forme libre : forme 13">
              <a:extLst>
                <a:ext uri="{FF2B5EF4-FFF2-40B4-BE49-F238E27FC236}">
                  <a16:creationId xmlns:a16="http://schemas.microsoft.com/office/drawing/2014/main" id="{4BEAE9BB-B4E2-4D9D-A0E1-3456242A1240}"/>
                </a:ext>
              </a:extLst>
            </p:cNvPr>
            <p:cNvSpPr/>
            <p:nvPr/>
          </p:nvSpPr>
          <p:spPr>
            <a:xfrm>
              <a:off x="3549650" y="692150"/>
              <a:ext cx="1968500" cy="1435100"/>
            </a:xfrm>
            <a:custGeom>
              <a:avLst/>
              <a:gdLst>
                <a:gd name="connsiteX0" fmla="*/ 0 w 1968500"/>
                <a:gd name="connsiteY0" fmla="*/ 1435100 h 1435100"/>
                <a:gd name="connsiteX1" fmla="*/ 57150 w 1968500"/>
                <a:gd name="connsiteY1" fmla="*/ 1314450 h 1435100"/>
                <a:gd name="connsiteX2" fmla="*/ 12700 w 1968500"/>
                <a:gd name="connsiteY2" fmla="*/ 1257300 h 1435100"/>
                <a:gd name="connsiteX3" fmla="*/ 76200 w 1968500"/>
                <a:gd name="connsiteY3" fmla="*/ 1149350 h 1435100"/>
                <a:gd name="connsiteX4" fmla="*/ 57150 w 1968500"/>
                <a:gd name="connsiteY4" fmla="*/ 1060450 h 1435100"/>
                <a:gd name="connsiteX5" fmla="*/ 234950 w 1968500"/>
                <a:gd name="connsiteY5" fmla="*/ 1206500 h 1435100"/>
                <a:gd name="connsiteX6" fmla="*/ 368300 w 1968500"/>
                <a:gd name="connsiteY6" fmla="*/ 1092200 h 1435100"/>
                <a:gd name="connsiteX7" fmla="*/ 514350 w 1968500"/>
                <a:gd name="connsiteY7" fmla="*/ 1035050 h 1435100"/>
                <a:gd name="connsiteX8" fmla="*/ 444500 w 1968500"/>
                <a:gd name="connsiteY8" fmla="*/ 863600 h 1435100"/>
                <a:gd name="connsiteX9" fmla="*/ 552450 w 1968500"/>
                <a:gd name="connsiteY9" fmla="*/ 749300 h 1435100"/>
                <a:gd name="connsiteX10" fmla="*/ 457200 w 1968500"/>
                <a:gd name="connsiteY10" fmla="*/ 596900 h 1435100"/>
                <a:gd name="connsiteX11" fmla="*/ 247650 w 1968500"/>
                <a:gd name="connsiteY11" fmla="*/ 482600 h 1435100"/>
                <a:gd name="connsiteX12" fmla="*/ 419100 w 1968500"/>
                <a:gd name="connsiteY12" fmla="*/ 457200 h 1435100"/>
                <a:gd name="connsiteX13" fmla="*/ 444500 w 1968500"/>
                <a:gd name="connsiteY13" fmla="*/ 298450 h 1435100"/>
                <a:gd name="connsiteX14" fmla="*/ 400050 w 1968500"/>
                <a:gd name="connsiteY14" fmla="*/ 203200 h 1435100"/>
                <a:gd name="connsiteX15" fmla="*/ 520700 w 1968500"/>
                <a:gd name="connsiteY15" fmla="*/ 196850 h 1435100"/>
                <a:gd name="connsiteX16" fmla="*/ 692150 w 1968500"/>
                <a:gd name="connsiteY16" fmla="*/ 247650 h 1435100"/>
                <a:gd name="connsiteX17" fmla="*/ 749300 w 1968500"/>
                <a:gd name="connsiteY17" fmla="*/ 234950 h 1435100"/>
                <a:gd name="connsiteX18" fmla="*/ 723900 w 1968500"/>
                <a:gd name="connsiteY18" fmla="*/ 177800 h 1435100"/>
                <a:gd name="connsiteX19" fmla="*/ 901700 w 1968500"/>
                <a:gd name="connsiteY19" fmla="*/ 152400 h 1435100"/>
                <a:gd name="connsiteX20" fmla="*/ 1028700 w 1968500"/>
                <a:gd name="connsiteY20" fmla="*/ 241300 h 1435100"/>
                <a:gd name="connsiteX21" fmla="*/ 1149350 w 1968500"/>
                <a:gd name="connsiteY21" fmla="*/ 241300 h 1435100"/>
                <a:gd name="connsiteX22" fmla="*/ 1371600 w 1968500"/>
                <a:gd name="connsiteY22" fmla="*/ 114300 h 1435100"/>
                <a:gd name="connsiteX23" fmla="*/ 1771650 w 1968500"/>
                <a:gd name="connsiteY23" fmla="*/ 101600 h 1435100"/>
                <a:gd name="connsiteX24" fmla="*/ 1968500 w 1968500"/>
                <a:gd name="connsiteY24" fmla="*/ 0 h 1435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968500" h="1435100">
                  <a:moveTo>
                    <a:pt x="0" y="1435100"/>
                  </a:moveTo>
                  <a:cubicBezTo>
                    <a:pt x="27516" y="1389591"/>
                    <a:pt x="55033" y="1344083"/>
                    <a:pt x="57150" y="1314450"/>
                  </a:cubicBezTo>
                  <a:cubicBezTo>
                    <a:pt x="59267" y="1284817"/>
                    <a:pt x="9525" y="1284817"/>
                    <a:pt x="12700" y="1257300"/>
                  </a:cubicBezTo>
                  <a:cubicBezTo>
                    <a:pt x="15875" y="1229783"/>
                    <a:pt x="68792" y="1182158"/>
                    <a:pt x="76200" y="1149350"/>
                  </a:cubicBezTo>
                  <a:cubicBezTo>
                    <a:pt x="83608" y="1116542"/>
                    <a:pt x="30692" y="1050925"/>
                    <a:pt x="57150" y="1060450"/>
                  </a:cubicBezTo>
                  <a:cubicBezTo>
                    <a:pt x="83608" y="1069975"/>
                    <a:pt x="183092" y="1201208"/>
                    <a:pt x="234950" y="1206500"/>
                  </a:cubicBezTo>
                  <a:cubicBezTo>
                    <a:pt x="286808" y="1211792"/>
                    <a:pt x="321733" y="1120775"/>
                    <a:pt x="368300" y="1092200"/>
                  </a:cubicBezTo>
                  <a:cubicBezTo>
                    <a:pt x="414867" y="1063625"/>
                    <a:pt x="501650" y="1073150"/>
                    <a:pt x="514350" y="1035050"/>
                  </a:cubicBezTo>
                  <a:cubicBezTo>
                    <a:pt x="527050" y="996950"/>
                    <a:pt x="438150" y="911225"/>
                    <a:pt x="444500" y="863600"/>
                  </a:cubicBezTo>
                  <a:cubicBezTo>
                    <a:pt x="450850" y="815975"/>
                    <a:pt x="550333" y="793750"/>
                    <a:pt x="552450" y="749300"/>
                  </a:cubicBezTo>
                  <a:cubicBezTo>
                    <a:pt x="554567" y="704850"/>
                    <a:pt x="508000" y="641350"/>
                    <a:pt x="457200" y="596900"/>
                  </a:cubicBezTo>
                  <a:cubicBezTo>
                    <a:pt x="406400" y="552450"/>
                    <a:pt x="254000" y="505883"/>
                    <a:pt x="247650" y="482600"/>
                  </a:cubicBezTo>
                  <a:cubicBezTo>
                    <a:pt x="241300" y="459317"/>
                    <a:pt x="386292" y="487892"/>
                    <a:pt x="419100" y="457200"/>
                  </a:cubicBezTo>
                  <a:cubicBezTo>
                    <a:pt x="451908" y="426508"/>
                    <a:pt x="447675" y="340783"/>
                    <a:pt x="444500" y="298450"/>
                  </a:cubicBezTo>
                  <a:cubicBezTo>
                    <a:pt x="441325" y="256117"/>
                    <a:pt x="387350" y="220133"/>
                    <a:pt x="400050" y="203200"/>
                  </a:cubicBezTo>
                  <a:cubicBezTo>
                    <a:pt x="412750" y="186267"/>
                    <a:pt x="472017" y="189442"/>
                    <a:pt x="520700" y="196850"/>
                  </a:cubicBezTo>
                  <a:cubicBezTo>
                    <a:pt x="569383" y="204258"/>
                    <a:pt x="654050" y="241300"/>
                    <a:pt x="692150" y="247650"/>
                  </a:cubicBezTo>
                  <a:cubicBezTo>
                    <a:pt x="730250" y="254000"/>
                    <a:pt x="744008" y="246592"/>
                    <a:pt x="749300" y="234950"/>
                  </a:cubicBezTo>
                  <a:cubicBezTo>
                    <a:pt x="754592" y="223308"/>
                    <a:pt x="698500" y="191558"/>
                    <a:pt x="723900" y="177800"/>
                  </a:cubicBezTo>
                  <a:cubicBezTo>
                    <a:pt x="749300" y="164042"/>
                    <a:pt x="850900" y="141817"/>
                    <a:pt x="901700" y="152400"/>
                  </a:cubicBezTo>
                  <a:cubicBezTo>
                    <a:pt x="952500" y="162983"/>
                    <a:pt x="987425" y="226483"/>
                    <a:pt x="1028700" y="241300"/>
                  </a:cubicBezTo>
                  <a:cubicBezTo>
                    <a:pt x="1069975" y="256117"/>
                    <a:pt x="1092200" y="262467"/>
                    <a:pt x="1149350" y="241300"/>
                  </a:cubicBezTo>
                  <a:cubicBezTo>
                    <a:pt x="1206500" y="220133"/>
                    <a:pt x="1267883" y="137583"/>
                    <a:pt x="1371600" y="114300"/>
                  </a:cubicBezTo>
                  <a:cubicBezTo>
                    <a:pt x="1475317" y="91017"/>
                    <a:pt x="1672167" y="120650"/>
                    <a:pt x="1771650" y="101600"/>
                  </a:cubicBezTo>
                  <a:cubicBezTo>
                    <a:pt x="1871133" y="82550"/>
                    <a:pt x="1919816" y="41275"/>
                    <a:pt x="1968500" y="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</p:grpSp>
      <p:sp>
        <p:nvSpPr>
          <p:cNvPr id="104" name="Forme libre : forme 103">
            <a:extLst>
              <a:ext uri="{FF2B5EF4-FFF2-40B4-BE49-F238E27FC236}">
                <a16:creationId xmlns:a16="http://schemas.microsoft.com/office/drawing/2014/main" id="{18E1A2A4-CCB5-4950-9868-E128D50B53C6}"/>
              </a:ext>
            </a:extLst>
          </p:cNvPr>
          <p:cNvSpPr/>
          <p:nvPr/>
        </p:nvSpPr>
        <p:spPr>
          <a:xfrm>
            <a:off x="6533169" y="1163224"/>
            <a:ext cx="504455" cy="473505"/>
          </a:xfrm>
          <a:custGeom>
            <a:avLst/>
            <a:gdLst>
              <a:gd name="connsiteX0" fmla="*/ 981 w 504455"/>
              <a:gd name="connsiteY0" fmla="*/ 344107 h 473505"/>
              <a:gd name="connsiteX1" fmla="*/ 27175 w 504455"/>
              <a:gd name="connsiteY1" fmla="*/ 410782 h 473505"/>
              <a:gd name="connsiteX2" fmla="*/ 17650 w 504455"/>
              <a:gd name="connsiteY2" fmla="*/ 456026 h 473505"/>
              <a:gd name="connsiteX3" fmla="*/ 60512 w 504455"/>
              <a:gd name="connsiteY3" fmla="*/ 470314 h 473505"/>
              <a:gd name="connsiteX4" fmla="*/ 174812 w 504455"/>
              <a:gd name="connsiteY4" fmla="*/ 398876 h 473505"/>
              <a:gd name="connsiteX5" fmla="*/ 251012 w 504455"/>
              <a:gd name="connsiteY5" fmla="*/ 441739 h 473505"/>
              <a:gd name="connsiteX6" fmla="*/ 293875 w 504455"/>
              <a:gd name="connsiteY6" fmla="*/ 389351 h 473505"/>
              <a:gd name="connsiteX7" fmla="*/ 370075 w 504455"/>
              <a:gd name="connsiteY7" fmla="*/ 341726 h 473505"/>
              <a:gd name="connsiteX8" fmla="*/ 346262 w 504455"/>
              <a:gd name="connsiteY8" fmla="*/ 263145 h 473505"/>
              <a:gd name="connsiteX9" fmla="*/ 448656 w 504455"/>
              <a:gd name="connsiteY9" fmla="*/ 201232 h 473505"/>
              <a:gd name="connsiteX10" fmla="*/ 420081 w 504455"/>
              <a:gd name="connsiteY10" fmla="*/ 110745 h 473505"/>
              <a:gd name="connsiteX11" fmla="*/ 498662 w 504455"/>
              <a:gd name="connsiteY11" fmla="*/ 46451 h 473505"/>
              <a:gd name="connsiteX12" fmla="*/ 474850 w 504455"/>
              <a:gd name="connsiteY12" fmla="*/ 3589 h 473505"/>
              <a:gd name="connsiteX13" fmla="*/ 286731 w 504455"/>
              <a:gd name="connsiteY13" fmla="*/ 141701 h 473505"/>
              <a:gd name="connsiteX14" fmla="*/ 215294 w 504455"/>
              <a:gd name="connsiteY14" fmla="*/ 120270 h 473505"/>
              <a:gd name="connsiteX15" fmla="*/ 115281 w 504455"/>
              <a:gd name="connsiteY15" fmla="*/ 179801 h 473505"/>
              <a:gd name="connsiteX16" fmla="*/ 158144 w 504455"/>
              <a:gd name="connsiteY16" fmla="*/ 277432 h 473505"/>
              <a:gd name="connsiteX17" fmla="*/ 67656 w 504455"/>
              <a:gd name="connsiteY17" fmla="*/ 315532 h 473505"/>
              <a:gd name="connsiteX18" fmla="*/ 981 w 504455"/>
              <a:gd name="connsiteY18" fmla="*/ 344107 h 4735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504455" h="473505">
                <a:moveTo>
                  <a:pt x="981" y="344107"/>
                </a:moveTo>
                <a:cubicBezTo>
                  <a:pt x="-5766" y="359982"/>
                  <a:pt x="24397" y="392129"/>
                  <a:pt x="27175" y="410782"/>
                </a:cubicBezTo>
                <a:cubicBezTo>
                  <a:pt x="29953" y="429435"/>
                  <a:pt x="12094" y="446104"/>
                  <a:pt x="17650" y="456026"/>
                </a:cubicBezTo>
                <a:cubicBezTo>
                  <a:pt x="23206" y="465948"/>
                  <a:pt x="34319" y="479839"/>
                  <a:pt x="60512" y="470314"/>
                </a:cubicBezTo>
                <a:cubicBezTo>
                  <a:pt x="86705" y="460789"/>
                  <a:pt x="143062" y="403638"/>
                  <a:pt x="174812" y="398876"/>
                </a:cubicBezTo>
                <a:cubicBezTo>
                  <a:pt x="206562" y="394114"/>
                  <a:pt x="231168" y="443327"/>
                  <a:pt x="251012" y="441739"/>
                </a:cubicBezTo>
                <a:cubicBezTo>
                  <a:pt x="270856" y="440152"/>
                  <a:pt x="274031" y="406020"/>
                  <a:pt x="293875" y="389351"/>
                </a:cubicBezTo>
                <a:cubicBezTo>
                  <a:pt x="313719" y="372682"/>
                  <a:pt x="361344" y="362760"/>
                  <a:pt x="370075" y="341726"/>
                </a:cubicBezTo>
                <a:cubicBezTo>
                  <a:pt x="378806" y="320692"/>
                  <a:pt x="333165" y="286561"/>
                  <a:pt x="346262" y="263145"/>
                </a:cubicBezTo>
                <a:cubicBezTo>
                  <a:pt x="359359" y="239729"/>
                  <a:pt x="436353" y="226632"/>
                  <a:pt x="448656" y="201232"/>
                </a:cubicBezTo>
                <a:cubicBezTo>
                  <a:pt x="460959" y="175832"/>
                  <a:pt x="411747" y="136542"/>
                  <a:pt x="420081" y="110745"/>
                </a:cubicBezTo>
                <a:cubicBezTo>
                  <a:pt x="428415" y="84948"/>
                  <a:pt x="489534" y="64310"/>
                  <a:pt x="498662" y="46451"/>
                </a:cubicBezTo>
                <a:cubicBezTo>
                  <a:pt x="507790" y="28592"/>
                  <a:pt x="510172" y="-12286"/>
                  <a:pt x="474850" y="3589"/>
                </a:cubicBezTo>
                <a:cubicBezTo>
                  <a:pt x="439528" y="19464"/>
                  <a:pt x="329990" y="122254"/>
                  <a:pt x="286731" y="141701"/>
                </a:cubicBezTo>
                <a:cubicBezTo>
                  <a:pt x="243472" y="161148"/>
                  <a:pt x="243869" y="113920"/>
                  <a:pt x="215294" y="120270"/>
                </a:cubicBezTo>
                <a:cubicBezTo>
                  <a:pt x="186719" y="126620"/>
                  <a:pt x="124806" y="153608"/>
                  <a:pt x="115281" y="179801"/>
                </a:cubicBezTo>
                <a:cubicBezTo>
                  <a:pt x="105756" y="205994"/>
                  <a:pt x="166081" y="254810"/>
                  <a:pt x="158144" y="277432"/>
                </a:cubicBezTo>
                <a:cubicBezTo>
                  <a:pt x="150207" y="300054"/>
                  <a:pt x="91865" y="306404"/>
                  <a:pt x="67656" y="315532"/>
                </a:cubicBezTo>
                <a:cubicBezTo>
                  <a:pt x="43447" y="324660"/>
                  <a:pt x="7728" y="328232"/>
                  <a:pt x="981" y="344107"/>
                </a:cubicBezTo>
                <a:close/>
              </a:path>
            </a:pathLst>
          </a:custGeom>
          <a:solidFill>
            <a:schemeClr val="accent6">
              <a:lumMod val="75000"/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07" name="Forme libre : forme 106">
            <a:extLst>
              <a:ext uri="{FF2B5EF4-FFF2-40B4-BE49-F238E27FC236}">
                <a16:creationId xmlns:a16="http://schemas.microsoft.com/office/drawing/2014/main" id="{67171794-E416-41E8-BC5B-7C976F56621F}"/>
              </a:ext>
            </a:extLst>
          </p:cNvPr>
          <p:cNvSpPr/>
          <p:nvPr/>
        </p:nvSpPr>
        <p:spPr>
          <a:xfrm>
            <a:off x="5768470" y="4138303"/>
            <a:ext cx="131962" cy="176827"/>
          </a:xfrm>
          <a:custGeom>
            <a:avLst/>
            <a:gdLst>
              <a:gd name="connsiteX0" fmla="*/ 125124 w 131962"/>
              <a:gd name="connsiteY0" fmla="*/ 2691 h 176827"/>
              <a:gd name="connsiteX1" fmla="*/ 1299 w 131962"/>
              <a:gd name="connsiteY1" fmla="*/ 66985 h 176827"/>
              <a:gd name="connsiteX2" fmla="*/ 63211 w 131962"/>
              <a:gd name="connsiteY2" fmla="*/ 166997 h 176827"/>
              <a:gd name="connsiteX3" fmla="*/ 110836 w 131962"/>
              <a:gd name="connsiteY3" fmla="*/ 157472 h 176827"/>
              <a:gd name="connsiteX4" fmla="*/ 125124 w 131962"/>
              <a:gd name="connsiteY4" fmla="*/ 2691 h 1768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1962" h="176827">
                <a:moveTo>
                  <a:pt x="125124" y="2691"/>
                </a:moveTo>
                <a:cubicBezTo>
                  <a:pt x="106868" y="-12390"/>
                  <a:pt x="11618" y="39601"/>
                  <a:pt x="1299" y="66985"/>
                </a:cubicBezTo>
                <a:cubicBezTo>
                  <a:pt x="-9020" y="94369"/>
                  <a:pt x="44955" y="151916"/>
                  <a:pt x="63211" y="166997"/>
                </a:cubicBezTo>
                <a:cubicBezTo>
                  <a:pt x="81467" y="182078"/>
                  <a:pt x="101311" y="180491"/>
                  <a:pt x="110836" y="157472"/>
                </a:cubicBezTo>
                <a:cubicBezTo>
                  <a:pt x="120361" y="134453"/>
                  <a:pt x="143380" y="17772"/>
                  <a:pt x="125124" y="2691"/>
                </a:cubicBezTo>
                <a:close/>
              </a:path>
            </a:pathLst>
          </a:custGeom>
          <a:solidFill>
            <a:schemeClr val="accent6">
              <a:lumMod val="75000"/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08" name="Forme libre : forme 107">
            <a:extLst>
              <a:ext uri="{FF2B5EF4-FFF2-40B4-BE49-F238E27FC236}">
                <a16:creationId xmlns:a16="http://schemas.microsoft.com/office/drawing/2014/main" id="{11EC3AC3-BD93-4C29-9A5E-97EB15E54783}"/>
              </a:ext>
            </a:extLst>
          </p:cNvPr>
          <p:cNvSpPr/>
          <p:nvPr/>
        </p:nvSpPr>
        <p:spPr>
          <a:xfrm>
            <a:off x="6535613" y="5586277"/>
            <a:ext cx="191424" cy="109974"/>
          </a:xfrm>
          <a:custGeom>
            <a:avLst/>
            <a:gdLst>
              <a:gd name="connsiteX0" fmla="*/ 143793 w 191424"/>
              <a:gd name="connsiteY0" fmla="*/ 136 h 109974"/>
              <a:gd name="connsiteX1" fmla="*/ 3300 w 191424"/>
              <a:gd name="connsiteY1" fmla="*/ 69192 h 109974"/>
              <a:gd name="connsiteX2" fmla="*/ 53306 w 191424"/>
              <a:gd name="connsiteY2" fmla="*/ 109673 h 109974"/>
              <a:gd name="connsiteX3" fmla="*/ 153318 w 191424"/>
              <a:gd name="connsiteY3" fmla="*/ 85861 h 109974"/>
              <a:gd name="connsiteX4" fmla="*/ 191418 w 191424"/>
              <a:gd name="connsiteY4" fmla="*/ 52523 h 109974"/>
              <a:gd name="connsiteX5" fmla="*/ 143793 w 191424"/>
              <a:gd name="connsiteY5" fmla="*/ 136 h 1099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1424" h="109974">
                <a:moveTo>
                  <a:pt x="143793" y="136"/>
                </a:moveTo>
                <a:cubicBezTo>
                  <a:pt x="112440" y="2914"/>
                  <a:pt x="18381" y="50936"/>
                  <a:pt x="3300" y="69192"/>
                </a:cubicBezTo>
                <a:cubicBezTo>
                  <a:pt x="-11781" y="87448"/>
                  <a:pt x="28303" y="106895"/>
                  <a:pt x="53306" y="109673"/>
                </a:cubicBezTo>
                <a:cubicBezTo>
                  <a:pt x="78309" y="112451"/>
                  <a:pt x="130299" y="95386"/>
                  <a:pt x="153318" y="85861"/>
                </a:cubicBezTo>
                <a:cubicBezTo>
                  <a:pt x="176337" y="76336"/>
                  <a:pt x="191021" y="67207"/>
                  <a:pt x="191418" y="52523"/>
                </a:cubicBezTo>
                <a:cubicBezTo>
                  <a:pt x="191815" y="37839"/>
                  <a:pt x="175146" y="-2642"/>
                  <a:pt x="143793" y="136"/>
                </a:cubicBezTo>
                <a:close/>
              </a:path>
            </a:pathLst>
          </a:custGeom>
          <a:solidFill>
            <a:schemeClr val="accent6">
              <a:lumMod val="75000"/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14" name="Forme libre : forme 113">
            <a:extLst>
              <a:ext uri="{FF2B5EF4-FFF2-40B4-BE49-F238E27FC236}">
                <a16:creationId xmlns:a16="http://schemas.microsoft.com/office/drawing/2014/main" id="{13223CDD-B8C1-4CF4-9F5B-533F40F34512}"/>
              </a:ext>
            </a:extLst>
          </p:cNvPr>
          <p:cNvSpPr/>
          <p:nvPr/>
        </p:nvSpPr>
        <p:spPr>
          <a:xfrm>
            <a:off x="4320172" y="1548514"/>
            <a:ext cx="1179423" cy="633195"/>
          </a:xfrm>
          <a:custGeom>
            <a:avLst/>
            <a:gdLst>
              <a:gd name="connsiteX0" fmla="*/ 826057 w 1179423"/>
              <a:gd name="connsiteY0" fmla="*/ 315 h 633195"/>
              <a:gd name="connsiteX1" fmla="*/ 931278 w 1179423"/>
              <a:gd name="connsiteY1" fmla="*/ 26286 h 633195"/>
              <a:gd name="connsiteX2" fmla="*/ 943978 w 1179423"/>
              <a:gd name="connsiteY2" fmla="*/ 108836 h 633195"/>
              <a:gd name="connsiteX3" fmla="*/ 1131303 w 1179423"/>
              <a:gd name="connsiteY3" fmla="*/ 10411 h 633195"/>
              <a:gd name="connsiteX4" fmla="*/ 1178928 w 1179423"/>
              <a:gd name="connsiteY4" fmla="*/ 32636 h 633195"/>
              <a:gd name="connsiteX5" fmla="*/ 1112253 w 1179423"/>
              <a:gd name="connsiteY5" fmla="*/ 115186 h 633195"/>
              <a:gd name="connsiteX6" fmla="*/ 924928 w 1179423"/>
              <a:gd name="connsiteY6" fmla="*/ 254886 h 633195"/>
              <a:gd name="connsiteX7" fmla="*/ 797928 w 1179423"/>
              <a:gd name="connsiteY7" fmla="*/ 400936 h 633195"/>
              <a:gd name="connsiteX8" fmla="*/ 667753 w 1179423"/>
              <a:gd name="connsiteY8" fmla="*/ 477136 h 633195"/>
              <a:gd name="connsiteX9" fmla="*/ 667753 w 1179423"/>
              <a:gd name="connsiteY9" fmla="*/ 505711 h 633195"/>
              <a:gd name="connsiteX10" fmla="*/ 420103 w 1179423"/>
              <a:gd name="connsiteY10" fmla="*/ 632711 h 633195"/>
              <a:gd name="connsiteX11" fmla="*/ 385178 w 1179423"/>
              <a:gd name="connsiteY11" fmla="*/ 550161 h 633195"/>
              <a:gd name="connsiteX12" fmla="*/ 305803 w 1179423"/>
              <a:gd name="connsiteY12" fmla="*/ 572386 h 633195"/>
              <a:gd name="connsiteX13" fmla="*/ 235953 w 1179423"/>
              <a:gd name="connsiteY13" fmla="*/ 496186 h 633195"/>
              <a:gd name="connsiteX14" fmla="*/ 166103 w 1179423"/>
              <a:gd name="connsiteY14" fmla="*/ 588261 h 633195"/>
              <a:gd name="connsiteX15" fmla="*/ 99428 w 1179423"/>
              <a:gd name="connsiteY15" fmla="*/ 556511 h 633195"/>
              <a:gd name="connsiteX16" fmla="*/ 4178 w 1179423"/>
              <a:gd name="connsiteY16" fmla="*/ 467611 h 633195"/>
              <a:gd name="connsiteX17" fmla="*/ 248653 w 1179423"/>
              <a:gd name="connsiteY17" fmla="*/ 369186 h 633195"/>
              <a:gd name="connsiteX18" fmla="*/ 248653 w 1179423"/>
              <a:gd name="connsiteY18" fmla="*/ 277111 h 633195"/>
              <a:gd name="connsiteX19" fmla="*/ 366128 w 1179423"/>
              <a:gd name="connsiteY19" fmla="*/ 181861 h 633195"/>
              <a:gd name="connsiteX20" fmla="*/ 437007 w 1179423"/>
              <a:gd name="connsiteY20" fmla="*/ 151019 h 633195"/>
              <a:gd name="connsiteX21" fmla="*/ 417921 w 1179423"/>
              <a:gd name="connsiteY21" fmla="*/ 130863 h 633195"/>
              <a:gd name="connsiteX22" fmla="*/ 413753 w 1179423"/>
              <a:gd name="connsiteY22" fmla="*/ 105661 h 633195"/>
              <a:gd name="connsiteX23" fmla="*/ 461378 w 1179423"/>
              <a:gd name="connsiteY23" fmla="*/ 51686 h 633195"/>
              <a:gd name="connsiteX24" fmla="*/ 585203 w 1179423"/>
              <a:gd name="connsiteY24" fmla="*/ 35811 h 633195"/>
              <a:gd name="connsiteX25" fmla="*/ 645528 w 1179423"/>
              <a:gd name="connsiteY25" fmla="*/ 89786 h 633195"/>
              <a:gd name="connsiteX26" fmla="*/ 543928 w 1179423"/>
              <a:gd name="connsiteY26" fmla="*/ 108836 h 633195"/>
              <a:gd name="connsiteX27" fmla="*/ 569824 w 1179423"/>
              <a:gd name="connsiteY27" fmla="*/ 155940 h 633195"/>
              <a:gd name="connsiteX28" fmla="*/ 570096 w 1179423"/>
              <a:gd name="connsiteY28" fmla="*/ 156553 h 633195"/>
              <a:gd name="connsiteX29" fmla="*/ 590983 w 1179423"/>
              <a:gd name="connsiteY29" fmla="*/ 141752 h 633195"/>
              <a:gd name="connsiteX30" fmla="*/ 778878 w 1179423"/>
              <a:gd name="connsiteY30" fmla="*/ 10411 h 633195"/>
              <a:gd name="connsiteX31" fmla="*/ 826057 w 1179423"/>
              <a:gd name="connsiteY31" fmla="*/ 315 h 6331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1179423" h="633195">
                <a:moveTo>
                  <a:pt x="826057" y="315"/>
                </a:moveTo>
                <a:cubicBezTo>
                  <a:pt x="871548" y="-2488"/>
                  <a:pt x="910640" y="13983"/>
                  <a:pt x="931278" y="26286"/>
                </a:cubicBezTo>
                <a:cubicBezTo>
                  <a:pt x="958795" y="42690"/>
                  <a:pt x="910641" y="111482"/>
                  <a:pt x="943978" y="108836"/>
                </a:cubicBezTo>
                <a:cubicBezTo>
                  <a:pt x="977316" y="106190"/>
                  <a:pt x="1092145" y="23111"/>
                  <a:pt x="1131303" y="10411"/>
                </a:cubicBezTo>
                <a:cubicBezTo>
                  <a:pt x="1170461" y="-2289"/>
                  <a:pt x="1182103" y="15173"/>
                  <a:pt x="1178928" y="32636"/>
                </a:cubicBezTo>
                <a:cubicBezTo>
                  <a:pt x="1175753" y="50098"/>
                  <a:pt x="1154586" y="78144"/>
                  <a:pt x="1112253" y="115186"/>
                </a:cubicBezTo>
                <a:cubicBezTo>
                  <a:pt x="1069920" y="152228"/>
                  <a:pt x="977316" y="207261"/>
                  <a:pt x="924928" y="254886"/>
                </a:cubicBezTo>
                <a:cubicBezTo>
                  <a:pt x="872541" y="302511"/>
                  <a:pt x="840791" y="363894"/>
                  <a:pt x="797928" y="400936"/>
                </a:cubicBezTo>
                <a:cubicBezTo>
                  <a:pt x="755066" y="437978"/>
                  <a:pt x="689449" y="459674"/>
                  <a:pt x="667753" y="477136"/>
                </a:cubicBezTo>
                <a:cubicBezTo>
                  <a:pt x="646057" y="494598"/>
                  <a:pt x="709028" y="479782"/>
                  <a:pt x="667753" y="505711"/>
                </a:cubicBezTo>
                <a:cubicBezTo>
                  <a:pt x="626478" y="531640"/>
                  <a:pt x="467199" y="625303"/>
                  <a:pt x="420103" y="632711"/>
                </a:cubicBezTo>
                <a:cubicBezTo>
                  <a:pt x="373007" y="640119"/>
                  <a:pt x="404228" y="560215"/>
                  <a:pt x="385178" y="550161"/>
                </a:cubicBezTo>
                <a:cubicBezTo>
                  <a:pt x="366128" y="540107"/>
                  <a:pt x="330674" y="581382"/>
                  <a:pt x="305803" y="572386"/>
                </a:cubicBezTo>
                <a:cubicBezTo>
                  <a:pt x="280932" y="563390"/>
                  <a:pt x="259236" y="493540"/>
                  <a:pt x="235953" y="496186"/>
                </a:cubicBezTo>
                <a:cubicBezTo>
                  <a:pt x="212670" y="498832"/>
                  <a:pt x="188857" y="578207"/>
                  <a:pt x="166103" y="588261"/>
                </a:cubicBezTo>
                <a:cubicBezTo>
                  <a:pt x="143349" y="598315"/>
                  <a:pt x="126415" y="576619"/>
                  <a:pt x="99428" y="556511"/>
                </a:cubicBezTo>
                <a:cubicBezTo>
                  <a:pt x="72440" y="536403"/>
                  <a:pt x="-20693" y="498832"/>
                  <a:pt x="4178" y="467611"/>
                </a:cubicBezTo>
                <a:cubicBezTo>
                  <a:pt x="29049" y="436390"/>
                  <a:pt x="207907" y="400936"/>
                  <a:pt x="248653" y="369186"/>
                </a:cubicBezTo>
                <a:cubicBezTo>
                  <a:pt x="289399" y="337436"/>
                  <a:pt x="229074" y="308332"/>
                  <a:pt x="248653" y="277111"/>
                </a:cubicBezTo>
                <a:cubicBezTo>
                  <a:pt x="268232" y="245890"/>
                  <a:pt x="323795" y="205674"/>
                  <a:pt x="366128" y="181861"/>
                </a:cubicBezTo>
                <a:lnTo>
                  <a:pt x="437007" y="151019"/>
                </a:lnTo>
                <a:lnTo>
                  <a:pt x="417921" y="130863"/>
                </a:lnTo>
                <a:cubicBezTo>
                  <a:pt x="413489" y="122727"/>
                  <a:pt x="411901" y="114128"/>
                  <a:pt x="413753" y="105661"/>
                </a:cubicBezTo>
                <a:cubicBezTo>
                  <a:pt x="417457" y="88728"/>
                  <a:pt x="432803" y="63328"/>
                  <a:pt x="461378" y="51686"/>
                </a:cubicBezTo>
                <a:cubicBezTo>
                  <a:pt x="489953" y="40044"/>
                  <a:pt x="554511" y="29461"/>
                  <a:pt x="585203" y="35811"/>
                </a:cubicBezTo>
                <a:cubicBezTo>
                  <a:pt x="615895" y="42161"/>
                  <a:pt x="652407" y="77615"/>
                  <a:pt x="645528" y="89786"/>
                </a:cubicBezTo>
                <a:cubicBezTo>
                  <a:pt x="638649" y="101957"/>
                  <a:pt x="558215" y="97724"/>
                  <a:pt x="543928" y="108836"/>
                </a:cubicBezTo>
                <a:cubicBezTo>
                  <a:pt x="533212" y="117171"/>
                  <a:pt x="557918" y="139793"/>
                  <a:pt x="569824" y="155940"/>
                </a:cubicBezTo>
                <a:lnTo>
                  <a:pt x="570096" y="156553"/>
                </a:lnTo>
                <a:lnTo>
                  <a:pt x="590983" y="141752"/>
                </a:lnTo>
                <a:cubicBezTo>
                  <a:pt x="648406" y="99013"/>
                  <a:pt x="730460" y="28667"/>
                  <a:pt x="778878" y="10411"/>
                </a:cubicBezTo>
                <a:cubicBezTo>
                  <a:pt x="795018" y="4325"/>
                  <a:pt x="810893" y="1250"/>
                  <a:pt x="826057" y="315"/>
                </a:cubicBezTo>
                <a:close/>
              </a:path>
            </a:pathLst>
          </a:custGeom>
          <a:solidFill>
            <a:schemeClr val="accent6">
              <a:lumMod val="75000"/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fr-BE"/>
          </a:p>
        </p:txBody>
      </p:sp>
      <p:sp>
        <p:nvSpPr>
          <p:cNvPr id="111" name="Forme libre : forme 110">
            <a:extLst>
              <a:ext uri="{FF2B5EF4-FFF2-40B4-BE49-F238E27FC236}">
                <a16:creationId xmlns:a16="http://schemas.microsoft.com/office/drawing/2014/main" id="{59DA8047-26AB-41DE-BC24-B1D5D0FFEB41}"/>
              </a:ext>
            </a:extLst>
          </p:cNvPr>
          <p:cNvSpPr/>
          <p:nvPr/>
        </p:nvSpPr>
        <p:spPr>
          <a:xfrm>
            <a:off x="3988214" y="943991"/>
            <a:ext cx="191890" cy="141826"/>
          </a:xfrm>
          <a:custGeom>
            <a:avLst/>
            <a:gdLst>
              <a:gd name="connsiteX0" fmla="*/ 52767 w 191890"/>
              <a:gd name="connsiteY0" fmla="*/ 1365 h 141826"/>
              <a:gd name="connsiteX1" fmla="*/ 171830 w 191890"/>
              <a:gd name="connsiteY1" fmla="*/ 58515 h 141826"/>
              <a:gd name="connsiteX2" fmla="*/ 181355 w 191890"/>
              <a:gd name="connsiteY2" fmla="*/ 134715 h 141826"/>
              <a:gd name="connsiteX3" fmla="*/ 64674 w 191890"/>
              <a:gd name="connsiteY3" fmla="*/ 132334 h 141826"/>
              <a:gd name="connsiteX4" fmla="*/ 62292 w 191890"/>
              <a:gd name="connsiteY4" fmla="*/ 79947 h 141826"/>
              <a:gd name="connsiteX5" fmla="*/ 380 w 191890"/>
              <a:gd name="connsiteY5" fmla="*/ 22797 h 141826"/>
              <a:gd name="connsiteX6" fmla="*/ 52767 w 191890"/>
              <a:gd name="connsiteY6" fmla="*/ 1365 h 1418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91890" h="141826">
                <a:moveTo>
                  <a:pt x="52767" y="1365"/>
                </a:moveTo>
                <a:cubicBezTo>
                  <a:pt x="81342" y="7318"/>
                  <a:pt x="150399" y="36290"/>
                  <a:pt x="171830" y="58515"/>
                </a:cubicBezTo>
                <a:cubicBezTo>
                  <a:pt x="193261" y="80740"/>
                  <a:pt x="199214" y="122412"/>
                  <a:pt x="181355" y="134715"/>
                </a:cubicBezTo>
                <a:cubicBezTo>
                  <a:pt x="163496" y="147018"/>
                  <a:pt x="84518" y="141462"/>
                  <a:pt x="64674" y="132334"/>
                </a:cubicBezTo>
                <a:cubicBezTo>
                  <a:pt x="44830" y="123206"/>
                  <a:pt x="73008" y="98203"/>
                  <a:pt x="62292" y="79947"/>
                </a:cubicBezTo>
                <a:cubicBezTo>
                  <a:pt x="51576" y="61691"/>
                  <a:pt x="4349" y="35497"/>
                  <a:pt x="380" y="22797"/>
                </a:cubicBezTo>
                <a:cubicBezTo>
                  <a:pt x="-3589" y="10097"/>
                  <a:pt x="24192" y="-4588"/>
                  <a:pt x="52767" y="1365"/>
                </a:cubicBezTo>
                <a:close/>
              </a:path>
            </a:pathLst>
          </a:custGeom>
          <a:solidFill>
            <a:schemeClr val="accent6">
              <a:lumMod val="75000"/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12" name="Forme libre : forme 111">
            <a:extLst>
              <a:ext uri="{FF2B5EF4-FFF2-40B4-BE49-F238E27FC236}">
                <a16:creationId xmlns:a16="http://schemas.microsoft.com/office/drawing/2014/main" id="{014C191C-A138-4FF0-B0D4-DE66ED0DC54E}"/>
              </a:ext>
            </a:extLst>
          </p:cNvPr>
          <p:cNvSpPr/>
          <p:nvPr/>
        </p:nvSpPr>
        <p:spPr>
          <a:xfrm>
            <a:off x="3990711" y="1128232"/>
            <a:ext cx="163897" cy="127017"/>
          </a:xfrm>
          <a:custGeom>
            <a:avLst/>
            <a:gdLst>
              <a:gd name="connsiteX0" fmla="*/ 43127 w 163897"/>
              <a:gd name="connsiteY0" fmla="*/ 481 h 127017"/>
              <a:gd name="connsiteX1" fmla="*/ 264 w 163897"/>
              <a:gd name="connsiteY1" fmla="*/ 48106 h 127017"/>
              <a:gd name="connsiteX2" fmla="*/ 59795 w 163897"/>
              <a:gd name="connsiteY2" fmla="*/ 126687 h 127017"/>
              <a:gd name="connsiteX3" fmla="*/ 143139 w 163897"/>
              <a:gd name="connsiteY3" fmla="*/ 74299 h 127017"/>
              <a:gd name="connsiteX4" fmla="*/ 157427 w 163897"/>
              <a:gd name="connsiteY4" fmla="*/ 26674 h 127017"/>
              <a:gd name="connsiteX5" fmla="*/ 43127 w 163897"/>
              <a:gd name="connsiteY5" fmla="*/ 481 h 1270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3897" h="127017">
                <a:moveTo>
                  <a:pt x="43127" y="481"/>
                </a:moveTo>
                <a:cubicBezTo>
                  <a:pt x="16933" y="4053"/>
                  <a:pt x="-2514" y="27072"/>
                  <a:pt x="264" y="48106"/>
                </a:cubicBezTo>
                <a:cubicBezTo>
                  <a:pt x="3042" y="69140"/>
                  <a:pt x="35983" y="122322"/>
                  <a:pt x="59795" y="126687"/>
                </a:cubicBezTo>
                <a:cubicBezTo>
                  <a:pt x="83607" y="131052"/>
                  <a:pt x="126867" y="90968"/>
                  <a:pt x="143139" y="74299"/>
                </a:cubicBezTo>
                <a:cubicBezTo>
                  <a:pt x="159411" y="57630"/>
                  <a:pt x="172111" y="39374"/>
                  <a:pt x="157427" y="26674"/>
                </a:cubicBezTo>
                <a:cubicBezTo>
                  <a:pt x="142743" y="13974"/>
                  <a:pt x="69321" y="-3091"/>
                  <a:pt x="43127" y="481"/>
                </a:cubicBezTo>
                <a:close/>
              </a:path>
            </a:pathLst>
          </a:custGeom>
          <a:solidFill>
            <a:schemeClr val="accent6">
              <a:lumMod val="75000"/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15" name="Forme libre : forme 114">
            <a:extLst>
              <a:ext uri="{FF2B5EF4-FFF2-40B4-BE49-F238E27FC236}">
                <a16:creationId xmlns:a16="http://schemas.microsoft.com/office/drawing/2014/main" id="{2CD51BDD-70D3-455D-AA56-337FE6142987}"/>
              </a:ext>
            </a:extLst>
          </p:cNvPr>
          <p:cNvSpPr/>
          <p:nvPr/>
        </p:nvSpPr>
        <p:spPr>
          <a:xfrm>
            <a:off x="4398841" y="1288108"/>
            <a:ext cx="128883" cy="170424"/>
          </a:xfrm>
          <a:custGeom>
            <a:avLst/>
            <a:gdLst>
              <a:gd name="connsiteX0" fmla="*/ 15997 w 128883"/>
              <a:gd name="connsiteY0" fmla="*/ 162073 h 170424"/>
              <a:gd name="connsiteX1" fmla="*/ 6472 w 128883"/>
              <a:gd name="connsiteY1" fmla="*/ 64442 h 170424"/>
              <a:gd name="connsiteX2" fmla="*/ 106484 w 128883"/>
              <a:gd name="connsiteY2" fmla="*/ 148 h 170424"/>
              <a:gd name="connsiteX3" fmla="*/ 125534 w 128883"/>
              <a:gd name="connsiteY3" fmla="*/ 47773 h 170424"/>
              <a:gd name="connsiteX4" fmla="*/ 56478 w 128883"/>
              <a:gd name="connsiteY4" fmla="*/ 81111 h 170424"/>
              <a:gd name="connsiteX5" fmla="*/ 66003 w 128883"/>
              <a:gd name="connsiteY5" fmla="*/ 154930 h 170424"/>
              <a:gd name="connsiteX6" fmla="*/ 15997 w 128883"/>
              <a:gd name="connsiteY6" fmla="*/ 162073 h 1704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8883" h="170424">
                <a:moveTo>
                  <a:pt x="15997" y="162073"/>
                </a:moveTo>
                <a:cubicBezTo>
                  <a:pt x="6075" y="146992"/>
                  <a:pt x="-8609" y="91429"/>
                  <a:pt x="6472" y="64442"/>
                </a:cubicBezTo>
                <a:cubicBezTo>
                  <a:pt x="21553" y="37455"/>
                  <a:pt x="86640" y="2926"/>
                  <a:pt x="106484" y="148"/>
                </a:cubicBezTo>
                <a:cubicBezTo>
                  <a:pt x="126328" y="-2630"/>
                  <a:pt x="133868" y="34279"/>
                  <a:pt x="125534" y="47773"/>
                </a:cubicBezTo>
                <a:cubicBezTo>
                  <a:pt x="117200" y="61267"/>
                  <a:pt x="66400" y="63252"/>
                  <a:pt x="56478" y="81111"/>
                </a:cubicBezTo>
                <a:cubicBezTo>
                  <a:pt x="46556" y="98970"/>
                  <a:pt x="69575" y="139849"/>
                  <a:pt x="66003" y="154930"/>
                </a:cubicBezTo>
                <a:cubicBezTo>
                  <a:pt x="62431" y="170011"/>
                  <a:pt x="25919" y="177154"/>
                  <a:pt x="15997" y="162073"/>
                </a:cubicBezTo>
                <a:close/>
              </a:path>
            </a:pathLst>
          </a:custGeom>
          <a:solidFill>
            <a:schemeClr val="accent6">
              <a:lumMod val="75000"/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16" name="Forme libre : forme 115">
            <a:extLst>
              <a:ext uri="{FF2B5EF4-FFF2-40B4-BE49-F238E27FC236}">
                <a16:creationId xmlns:a16="http://schemas.microsoft.com/office/drawing/2014/main" id="{F7C5EB99-27D5-43EC-9738-8018E01A75E2}"/>
              </a:ext>
            </a:extLst>
          </p:cNvPr>
          <p:cNvSpPr/>
          <p:nvPr/>
        </p:nvSpPr>
        <p:spPr>
          <a:xfrm>
            <a:off x="4561124" y="1297759"/>
            <a:ext cx="154785" cy="97716"/>
          </a:xfrm>
          <a:custGeom>
            <a:avLst/>
            <a:gdLst>
              <a:gd name="connsiteX0" fmla="*/ 22782 w 154785"/>
              <a:gd name="connsiteY0" fmla="*/ 22 h 97716"/>
              <a:gd name="connsiteX1" fmla="*/ 153751 w 154785"/>
              <a:gd name="connsiteY1" fmla="*/ 66697 h 97716"/>
              <a:gd name="connsiteX2" fmla="*/ 79932 w 154785"/>
              <a:gd name="connsiteY2" fmla="*/ 97654 h 97716"/>
              <a:gd name="connsiteX3" fmla="*/ 6114 w 154785"/>
              <a:gd name="connsiteY3" fmla="*/ 59554 h 97716"/>
              <a:gd name="connsiteX4" fmla="*/ 22782 w 154785"/>
              <a:gd name="connsiteY4" fmla="*/ 22 h 977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4785" h="97716">
                <a:moveTo>
                  <a:pt x="22782" y="22"/>
                </a:moveTo>
                <a:cubicBezTo>
                  <a:pt x="47388" y="1212"/>
                  <a:pt x="144226" y="50425"/>
                  <a:pt x="153751" y="66697"/>
                </a:cubicBezTo>
                <a:cubicBezTo>
                  <a:pt x="163276" y="82969"/>
                  <a:pt x="104538" y="98844"/>
                  <a:pt x="79932" y="97654"/>
                </a:cubicBezTo>
                <a:cubicBezTo>
                  <a:pt x="55326" y="96464"/>
                  <a:pt x="17226" y="73048"/>
                  <a:pt x="6114" y="59554"/>
                </a:cubicBezTo>
                <a:cubicBezTo>
                  <a:pt x="-4999" y="46060"/>
                  <a:pt x="-1824" y="-1168"/>
                  <a:pt x="22782" y="22"/>
                </a:cubicBezTo>
                <a:close/>
              </a:path>
            </a:pathLst>
          </a:custGeom>
          <a:solidFill>
            <a:schemeClr val="accent6">
              <a:lumMod val="75000"/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17" name="Forme libre : forme 116">
            <a:extLst>
              <a:ext uri="{FF2B5EF4-FFF2-40B4-BE49-F238E27FC236}">
                <a16:creationId xmlns:a16="http://schemas.microsoft.com/office/drawing/2014/main" id="{89EFD27F-D7F1-4A99-8A73-F4C71E59D9F4}"/>
              </a:ext>
            </a:extLst>
          </p:cNvPr>
          <p:cNvSpPr/>
          <p:nvPr/>
        </p:nvSpPr>
        <p:spPr>
          <a:xfrm>
            <a:off x="7251700" y="4823868"/>
            <a:ext cx="423728" cy="164717"/>
          </a:xfrm>
          <a:custGeom>
            <a:avLst/>
            <a:gdLst>
              <a:gd name="connsiteX0" fmla="*/ 0 w 423728"/>
              <a:gd name="connsiteY0" fmla="*/ 148182 h 164717"/>
              <a:gd name="connsiteX1" fmla="*/ 139700 w 423728"/>
              <a:gd name="connsiteY1" fmla="*/ 151357 h 164717"/>
              <a:gd name="connsiteX2" fmla="*/ 422275 w 423728"/>
              <a:gd name="connsiteY2" fmla="*/ 2132 h 164717"/>
              <a:gd name="connsiteX3" fmla="*/ 257175 w 423728"/>
              <a:gd name="connsiteY3" fmla="*/ 59282 h 164717"/>
              <a:gd name="connsiteX4" fmla="*/ 0 w 423728"/>
              <a:gd name="connsiteY4" fmla="*/ 148182 h 1647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23728" h="164717">
                <a:moveTo>
                  <a:pt x="0" y="148182"/>
                </a:moveTo>
                <a:cubicBezTo>
                  <a:pt x="34660" y="161940"/>
                  <a:pt x="69321" y="175699"/>
                  <a:pt x="139700" y="151357"/>
                </a:cubicBezTo>
                <a:cubicBezTo>
                  <a:pt x="210079" y="127015"/>
                  <a:pt x="402696" y="17478"/>
                  <a:pt x="422275" y="2132"/>
                </a:cubicBezTo>
                <a:cubicBezTo>
                  <a:pt x="441854" y="-13214"/>
                  <a:pt x="257175" y="59282"/>
                  <a:pt x="257175" y="59282"/>
                </a:cubicBezTo>
                <a:lnTo>
                  <a:pt x="0" y="148182"/>
                </a:lnTo>
                <a:close/>
              </a:path>
            </a:pathLst>
          </a:custGeom>
          <a:solidFill>
            <a:schemeClr val="accent6">
              <a:lumMod val="75000"/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21" name="Graphique 35" descr="Cigogne bébé avec un remplissage uni">
            <a:extLst>
              <a:ext uri="{FF2B5EF4-FFF2-40B4-BE49-F238E27FC236}">
                <a16:creationId xmlns:a16="http://schemas.microsoft.com/office/drawing/2014/main" id="{EB2E833A-1EF7-405E-8DF9-844ABDD1B6DB}"/>
              </a:ext>
            </a:extLst>
          </p:cNvPr>
          <p:cNvSpPr/>
          <p:nvPr/>
        </p:nvSpPr>
        <p:spPr>
          <a:xfrm>
            <a:off x="7953606" y="2536848"/>
            <a:ext cx="224231" cy="316230"/>
          </a:xfrm>
          <a:custGeom>
            <a:avLst/>
            <a:gdLst>
              <a:gd name="connsiteX0" fmla="*/ 287785 w 340320"/>
              <a:gd name="connsiteY0" fmla="*/ 50566 h 435127"/>
              <a:gd name="connsiteX1" fmla="*/ 298218 w 340320"/>
              <a:gd name="connsiteY1" fmla="*/ 43171 h 435127"/>
              <a:gd name="connsiteX2" fmla="*/ 308729 w 340320"/>
              <a:gd name="connsiteY2" fmla="*/ 14813 h 435127"/>
              <a:gd name="connsiteX3" fmla="*/ 280380 w 340320"/>
              <a:gd name="connsiteY3" fmla="*/ 25333 h 435127"/>
              <a:gd name="connsiteX4" fmla="*/ 274687 w 340320"/>
              <a:gd name="connsiteY4" fmla="*/ 32655 h 435127"/>
              <a:gd name="connsiteX5" fmla="*/ 268989 w 340320"/>
              <a:gd name="connsiteY5" fmla="*/ 25333 h 435127"/>
              <a:gd name="connsiteX6" fmla="*/ 240626 w 340320"/>
              <a:gd name="connsiteY6" fmla="*/ 14822 h 435127"/>
              <a:gd name="connsiteX7" fmla="*/ 248064 w 340320"/>
              <a:gd name="connsiteY7" fmla="*/ 39695 h 435127"/>
              <a:gd name="connsiteX8" fmla="*/ 194294 w 340320"/>
              <a:gd name="connsiteY8" fmla="*/ 30550 h 435127"/>
              <a:gd name="connsiteX9" fmla="*/ 157020 w 340320"/>
              <a:gd name="connsiteY9" fmla="*/ 178 h 435127"/>
              <a:gd name="connsiteX10" fmla="*/ 135501 w 340320"/>
              <a:gd name="connsiteY10" fmla="*/ 10928 h 435127"/>
              <a:gd name="connsiteX11" fmla="*/ 132866 w 340320"/>
              <a:gd name="connsiteY11" fmla="*/ 13471 h 435127"/>
              <a:gd name="connsiteX12" fmla="*/ 121558 w 340320"/>
              <a:gd name="connsiteY12" fmla="*/ 72861 h 435127"/>
              <a:gd name="connsiteX13" fmla="*/ 150592 w 340320"/>
              <a:gd name="connsiteY13" fmla="*/ 163173 h 435127"/>
              <a:gd name="connsiteX14" fmla="*/ 100832 w 340320"/>
              <a:gd name="connsiteY14" fmla="*/ 153406 h 435127"/>
              <a:gd name="connsiteX15" fmla="*/ 55166 w 340320"/>
              <a:gd name="connsiteY15" fmla="*/ 164169 h 435127"/>
              <a:gd name="connsiteX16" fmla="*/ 28130 w 340320"/>
              <a:gd name="connsiteY16" fmla="*/ 137128 h 435127"/>
              <a:gd name="connsiteX17" fmla="*/ 0 w 340320"/>
              <a:gd name="connsiteY17" fmla="*/ 198590 h 435127"/>
              <a:gd name="connsiteX18" fmla="*/ 82455 w 340320"/>
              <a:gd name="connsiteY18" fmla="*/ 280360 h 435127"/>
              <a:gd name="connsiteX19" fmla="*/ 87511 w 340320"/>
              <a:gd name="connsiteY19" fmla="*/ 281089 h 435127"/>
              <a:gd name="connsiteX20" fmla="*/ 87511 w 340320"/>
              <a:gd name="connsiteY20" fmla="*/ 422973 h 435127"/>
              <a:gd name="connsiteX21" fmla="*/ 99665 w 340320"/>
              <a:gd name="connsiteY21" fmla="*/ 435128 h 435127"/>
              <a:gd name="connsiteX22" fmla="*/ 136128 w 340320"/>
              <a:gd name="connsiteY22" fmla="*/ 435128 h 435127"/>
              <a:gd name="connsiteX23" fmla="*/ 148282 w 340320"/>
              <a:gd name="connsiteY23" fmla="*/ 422973 h 435127"/>
              <a:gd name="connsiteX24" fmla="*/ 136128 w 340320"/>
              <a:gd name="connsiteY24" fmla="*/ 410819 h 435127"/>
              <a:gd name="connsiteX25" fmla="*/ 111820 w 340320"/>
              <a:gd name="connsiteY25" fmla="*/ 410819 h 435127"/>
              <a:gd name="connsiteX26" fmla="*/ 111820 w 340320"/>
              <a:gd name="connsiteY26" fmla="*/ 281327 h 435127"/>
              <a:gd name="connsiteX27" fmla="*/ 194469 w 340320"/>
              <a:gd name="connsiteY27" fmla="*/ 194472 h 435127"/>
              <a:gd name="connsiteX28" fmla="*/ 193915 w 340320"/>
              <a:gd name="connsiteY28" fmla="*/ 192328 h 435127"/>
              <a:gd name="connsiteX29" fmla="*/ 191416 w 340320"/>
              <a:gd name="connsiteY29" fmla="*/ 178964 h 435127"/>
              <a:gd name="connsiteX30" fmla="*/ 153937 w 340320"/>
              <a:gd name="connsiteY30" fmla="*/ 62384 h 435127"/>
              <a:gd name="connsiteX31" fmla="*/ 152600 w 340320"/>
              <a:gd name="connsiteY31" fmla="*/ 53483 h 435127"/>
              <a:gd name="connsiteX32" fmla="*/ 258274 w 340320"/>
              <a:gd name="connsiteY32" fmla="*/ 53483 h 435127"/>
              <a:gd name="connsiteX33" fmla="*/ 209054 w 340320"/>
              <a:gd name="connsiteY33" fmla="*/ 161000 h 435127"/>
              <a:gd name="connsiteX34" fmla="*/ 274687 w 340320"/>
              <a:gd name="connsiteY34" fmla="*/ 226633 h 435127"/>
              <a:gd name="connsiteX35" fmla="*/ 340320 w 340320"/>
              <a:gd name="connsiteY35" fmla="*/ 161000 h 435127"/>
              <a:gd name="connsiteX36" fmla="*/ 287785 w 340320"/>
              <a:gd name="connsiteY36" fmla="*/ 50566 h 435127"/>
              <a:gd name="connsiteX37" fmla="*/ 274658 w 340320"/>
              <a:gd name="connsiteY37" fmla="*/ 150897 h 435127"/>
              <a:gd name="connsiteX38" fmla="*/ 243664 w 340320"/>
              <a:gd name="connsiteY38" fmla="*/ 119903 h 435127"/>
              <a:gd name="connsiteX39" fmla="*/ 274658 w 340320"/>
              <a:gd name="connsiteY39" fmla="*/ 65068 h 435127"/>
              <a:gd name="connsiteX40" fmla="*/ 305651 w 340320"/>
              <a:gd name="connsiteY40" fmla="*/ 119903 h 435127"/>
              <a:gd name="connsiteX41" fmla="*/ 274687 w 340320"/>
              <a:gd name="connsiteY41" fmla="*/ 150907 h 435127"/>
              <a:gd name="connsiteX0" fmla="*/ 287785 w 308893"/>
              <a:gd name="connsiteY0" fmla="*/ 50566 h 435128"/>
              <a:gd name="connsiteX1" fmla="*/ 298218 w 308893"/>
              <a:gd name="connsiteY1" fmla="*/ 43171 h 435128"/>
              <a:gd name="connsiteX2" fmla="*/ 308729 w 308893"/>
              <a:gd name="connsiteY2" fmla="*/ 14813 h 435128"/>
              <a:gd name="connsiteX3" fmla="*/ 280380 w 308893"/>
              <a:gd name="connsiteY3" fmla="*/ 25333 h 435128"/>
              <a:gd name="connsiteX4" fmla="*/ 274687 w 308893"/>
              <a:gd name="connsiteY4" fmla="*/ 32655 h 435128"/>
              <a:gd name="connsiteX5" fmla="*/ 268989 w 308893"/>
              <a:gd name="connsiteY5" fmla="*/ 25333 h 435128"/>
              <a:gd name="connsiteX6" fmla="*/ 240626 w 308893"/>
              <a:gd name="connsiteY6" fmla="*/ 14822 h 435128"/>
              <a:gd name="connsiteX7" fmla="*/ 248064 w 308893"/>
              <a:gd name="connsiteY7" fmla="*/ 39695 h 435128"/>
              <a:gd name="connsiteX8" fmla="*/ 194294 w 308893"/>
              <a:gd name="connsiteY8" fmla="*/ 30550 h 435128"/>
              <a:gd name="connsiteX9" fmla="*/ 157020 w 308893"/>
              <a:gd name="connsiteY9" fmla="*/ 178 h 435128"/>
              <a:gd name="connsiteX10" fmla="*/ 135501 w 308893"/>
              <a:gd name="connsiteY10" fmla="*/ 10928 h 435128"/>
              <a:gd name="connsiteX11" fmla="*/ 132866 w 308893"/>
              <a:gd name="connsiteY11" fmla="*/ 13471 h 435128"/>
              <a:gd name="connsiteX12" fmla="*/ 121558 w 308893"/>
              <a:gd name="connsiteY12" fmla="*/ 72861 h 435128"/>
              <a:gd name="connsiteX13" fmla="*/ 150592 w 308893"/>
              <a:gd name="connsiteY13" fmla="*/ 163173 h 435128"/>
              <a:gd name="connsiteX14" fmla="*/ 100832 w 308893"/>
              <a:gd name="connsiteY14" fmla="*/ 153406 h 435128"/>
              <a:gd name="connsiteX15" fmla="*/ 55166 w 308893"/>
              <a:gd name="connsiteY15" fmla="*/ 164169 h 435128"/>
              <a:gd name="connsiteX16" fmla="*/ 28130 w 308893"/>
              <a:gd name="connsiteY16" fmla="*/ 137128 h 435128"/>
              <a:gd name="connsiteX17" fmla="*/ 0 w 308893"/>
              <a:gd name="connsiteY17" fmla="*/ 198590 h 435128"/>
              <a:gd name="connsiteX18" fmla="*/ 82455 w 308893"/>
              <a:gd name="connsiteY18" fmla="*/ 280360 h 435128"/>
              <a:gd name="connsiteX19" fmla="*/ 87511 w 308893"/>
              <a:gd name="connsiteY19" fmla="*/ 281089 h 435128"/>
              <a:gd name="connsiteX20" fmla="*/ 87511 w 308893"/>
              <a:gd name="connsiteY20" fmla="*/ 422973 h 435128"/>
              <a:gd name="connsiteX21" fmla="*/ 99665 w 308893"/>
              <a:gd name="connsiteY21" fmla="*/ 435128 h 435128"/>
              <a:gd name="connsiteX22" fmla="*/ 136128 w 308893"/>
              <a:gd name="connsiteY22" fmla="*/ 435128 h 435128"/>
              <a:gd name="connsiteX23" fmla="*/ 148282 w 308893"/>
              <a:gd name="connsiteY23" fmla="*/ 422973 h 435128"/>
              <a:gd name="connsiteX24" fmla="*/ 136128 w 308893"/>
              <a:gd name="connsiteY24" fmla="*/ 410819 h 435128"/>
              <a:gd name="connsiteX25" fmla="*/ 111820 w 308893"/>
              <a:gd name="connsiteY25" fmla="*/ 410819 h 435128"/>
              <a:gd name="connsiteX26" fmla="*/ 111820 w 308893"/>
              <a:gd name="connsiteY26" fmla="*/ 281327 h 435128"/>
              <a:gd name="connsiteX27" fmla="*/ 194469 w 308893"/>
              <a:gd name="connsiteY27" fmla="*/ 194472 h 435128"/>
              <a:gd name="connsiteX28" fmla="*/ 193915 w 308893"/>
              <a:gd name="connsiteY28" fmla="*/ 192328 h 435128"/>
              <a:gd name="connsiteX29" fmla="*/ 191416 w 308893"/>
              <a:gd name="connsiteY29" fmla="*/ 178964 h 435128"/>
              <a:gd name="connsiteX30" fmla="*/ 153937 w 308893"/>
              <a:gd name="connsiteY30" fmla="*/ 62384 h 435128"/>
              <a:gd name="connsiteX31" fmla="*/ 152600 w 308893"/>
              <a:gd name="connsiteY31" fmla="*/ 53483 h 435128"/>
              <a:gd name="connsiteX32" fmla="*/ 258274 w 308893"/>
              <a:gd name="connsiteY32" fmla="*/ 53483 h 435128"/>
              <a:gd name="connsiteX33" fmla="*/ 209054 w 308893"/>
              <a:gd name="connsiteY33" fmla="*/ 161000 h 435128"/>
              <a:gd name="connsiteX34" fmla="*/ 274687 w 308893"/>
              <a:gd name="connsiteY34" fmla="*/ 226633 h 435128"/>
              <a:gd name="connsiteX35" fmla="*/ 287785 w 308893"/>
              <a:gd name="connsiteY35" fmla="*/ 50566 h 435128"/>
              <a:gd name="connsiteX36" fmla="*/ 274658 w 308893"/>
              <a:gd name="connsiteY36" fmla="*/ 150897 h 435128"/>
              <a:gd name="connsiteX37" fmla="*/ 243664 w 308893"/>
              <a:gd name="connsiteY37" fmla="*/ 119903 h 435128"/>
              <a:gd name="connsiteX38" fmla="*/ 274658 w 308893"/>
              <a:gd name="connsiteY38" fmla="*/ 65068 h 435128"/>
              <a:gd name="connsiteX39" fmla="*/ 305651 w 308893"/>
              <a:gd name="connsiteY39" fmla="*/ 119903 h 435128"/>
              <a:gd name="connsiteX40" fmla="*/ 274687 w 308893"/>
              <a:gd name="connsiteY40" fmla="*/ 150907 h 435128"/>
              <a:gd name="connsiteX41" fmla="*/ 274658 w 308893"/>
              <a:gd name="connsiteY41" fmla="*/ 150897 h 435128"/>
              <a:gd name="connsiteX0" fmla="*/ 287785 w 308893"/>
              <a:gd name="connsiteY0" fmla="*/ 50566 h 435128"/>
              <a:gd name="connsiteX1" fmla="*/ 298218 w 308893"/>
              <a:gd name="connsiteY1" fmla="*/ 43171 h 435128"/>
              <a:gd name="connsiteX2" fmla="*/ 308729 w 308893"/>
              <a:gd name="connsiteY2" fmla="*/ 14813 h 435128"/>
              <a:gd name="connsiteX3" fmla="*/ 280380 w 308893"/>
              <a:gd name="connsiteY3" fmla="*/ 25333 h 435128"/>
              <a:gd name="connsiteX4" fmla="*/ 274687 w 308893"/>
              <a:gd name="connsiteY4" fmla="*/ 32655 h 435128"/>
              <a:gd name="connsiteX5" fmla="*/ 268989 w 308893"/>
              <a:gd name="connsiteY5" fmla="*/ 25333 h 435128"/>
              <a:gd name="connsiteX6" fmla="*/ 240626 w 308893"/>
              <a:gd name="connsiteY6" fmla="*/ 14822 h 435128"/>
              <a:gd name="connsiteX7" fmla="*/ 248064 w 308893"/>
              <a:gd name="connsiteY7" fmla="*/ 39695 h 435128"/>
              <a:gd name="connsiteX8" fmla="*/ 194294 w 308893"/>
              <a:gd name="connsiteY8" fmla="*/ 30550 h 435128"/>
              <a:gd name="connsiteX9" fmla="*/ 157020 w 308893"/>
              <a:gd name="connsiteY9" fmla="*/ 178 h 435128"/>
              <a:gd name="connsiteX10" fmla="*/ 135501 w 308893"/>
              <a:gd name="connsiteY10" fmla="*/ 10928 h 435128"/>
              <a:gd name="connsiteX11" fmla="*/ 132866 w 308893"/>
              <a:gd name="connsiteY11" fmla="*/ 13471 h 435128"/>
              <a:gd name="connsiteX12" fmla="*/ 121558 w 308893"/>
              <a:gd name="connsiteY12" fmla="*/ 72861 h 435128"/>
              <a:gd name="connsiteX13" fmla="*/ 150592 w 308893"/>
              <a:gd name="connsiteY13" fmla="*/ 163173 h 435128"/>
              <a:gd name="connsiteX14" fmla="*/ 100832 w 308893"/>
              <a:gd name="connsiteY14" fmla="*/ 153406 h 435128"/>
              <a:gd name="connsiteX15" fmla="*/ 55166 w 308893"/>
              <a:gd name="connsiteY15" fmla="*/ 164169 h 435128"/>
              <a:gd name="connsiteX16" fmla="*/ 28130 w 308893"/>
              <a:gd name="connsiteY16" fmla="*/ 137128 h 435128"/>
              <a:gd name="connsiteX17" fmla="*/ 0 w 308893"/>
              <a:gd name="connsiteY17" fmla="*/ 198590 h 435128"/>
              <a:gd name="connsiteX18" fmla="*/ 82455 w 308893"/>
              <a:gd name="connsiteY18" fmla="*/ 280360 h 435128"/>
              <a:gd name="connsiteX19" fmla="*/ 87511 w 308893"/>
              <a:gd name="connsiteY19" fmla="*/ 281089 h 435128"/>
              <a:gd name="connsiteX20" fmla="*/ 87511 w 308893"/>
              <a:gd name="connsiteY20" fmla="*/ 422973 h 435128"/>
              <a:gd name="connsiteX21" fmla="*/ 99665 w 308893"/>
              <a:gd name="connsiteY21" fmla="*/ 435128 h 435128"/>
              <a:gd name="connsiteX22" fmla="*/ 136128 w 308893"/>
              <a:gd name="connsiteY22" fmla="*/ 435128 h 435128"/>
              <a:gd name="connsiteX23" fmla="*/ 148282 w 308893"/>
              <a:gd name="connsiteY23" fmla="*/ 422973 h 435128"/>
              <a:gd name="connsiteX24" fmla="*/ 136128 w 308893"/>
              <a:gd name="connsiteY24" fmla="*/ 410819 h 435128"/>
              <a:gd name="connsiteX25" fmla="*/ 111820 w 308893"/>
              <a:gd name="connsiteY25" fmla="*/ 410819 h 435128"/>
              <a:gd name="connsiteX26" fmla="*/ 111820 w 308893"/>
              <a:gd name="connsiteY26" fmla="*/ 281327 h 435128"/>
              <a:gd name="connsiteX27" fmla="*/ 194469 w 308893"/>
              <a:gd name="connsiteY27" fmla="*/ 194472 h 435128"/>
              <a:gd name="connsiteX28" fmla="*/ 193915 w 308893"/>
              <a:gd name="connsiteY28" fmla="*/ 192328 h 435128"/>
              <a:gd name="connsiteX29" fmla="*/ 191416 w 308893"/>
              <a:gd name="connsiteY29" fmla="*/ 178964 h 435128"/>
              <a:gd name="connsiteX30" fmla="*/ 153937 w 308893"/>
              <a:gd name="connsiteY30" fmla="*/ 62384 h 435128"/>
              <a:gd name="connsiteX31" fmla="*/ 152600 w 308893"/>
              <a:gd name="connsiteY31" fmla="*/ 53483 h 435128"/>
              <a:gd name="connsiteX32" fmla="*/ 258274 w 308893"/>
              <a:gd name="connsiteY32" fmla="*/ 53483 h 435128"/>
              <a:gd name="connsiteX33" fmla="*/ 209054 w 308893"/>
              <a:gd name="connsiteY33" fmla="*/ 161000 h 435128"/>
              <a:gd name="connsiteX34" fmla="*/ 287785 w 308893"/>
              <a:gd name="connsiteY34" fmla="*/ 50566 h 435128"/>
              <a:gd name="connsiteX35" fmla="*/ 274658 w 308893"/>
              <a:gd name="connsiteY35" fmla="*/ 150897 h 435128"/>
              <a:gd name="connsiteX36" fmla="*/ 243664 w 308893"/>
              <a:gd name="connsiteY36" fmla="*/ 119903 h 435128"/>
              <a:gd name="connsiteX37" fmla="*/ 274658 w 308893"/>
              <a:gd name="connsiteY37" fmla="*/ 65068 h 435128"/>
              <a:gd name="connsiteX38" fmla="*/ 305651 w 308893"/>
              <a:gd name="connsiteY38" fmla="*/ 119903 h 435128"/>
              <a:gd name="connsiteX39" fmla="*/ 274687 w 308893"/>
              <a:gd name="connsiteY39" fmla="*/ 150907 h 435128"/>
              <a:gd name="connsiteX40" fmla="*/ 274658 w 308893"/>
              <a:gd name="connsiteY40" fmla="*/ 150897 h 435128"/>
              <a:gd name="connsiteX0" fmla="*/ 287785 w 308893"/>
              <a:gd name="connsiteY0" fmla="*/ 50566 h 435128"/>
              <a:gd name="connsiteX1" fmla="*/ 298218 w 308893"/>
              <a:gd name="connsiteY1" fmla="*/ 43171 h 435128"/>
              <a:gd name="connsiteX2" fmla="*/ 308729 w 308893"/>
              <a:gd name="connsiteY2" fmla="*/ 14813 h 435128"/>
              <a:gd name="connsiteX3" fmla="*/ 280380 w 308893"/>
              <a:gd name="connsiteY3" fmla="*/ 25333 h 435128"/>
              <a:gd name="connsiteX4" fmla="*/ 274687 w 308893"/>
              <a:gd name="connsiteY4" fmla="*/ 32655 h 435128"/>
              <a:gd name="connsiteX5" fmla="*/ 268989 w 308893"/>
              <a:gd name="connsiteY5" fmla="*/ 25333 h 435128"/>
              <a:gd name="connsiteX6" fmla="*/ 240626 w 308893"/>
              <a:gd name="connsiteY6" fmla="*/ 14822 h 435128"/>
              <a:gd name="connsiteX7" fmla="*/ 248064 w 308893"/>
              <a:gd name="connsiteY7" fmla="*/ 39695 h 435128"/>
              <a:gd name="connsiteX8" fmla="*/ 194294 w 308893"/>
              <a:gd name="connsiteY8" fmla="*/ 30550 h 435128"/>
              <a:gd name="connsiteX9" fmla="*/ 157020 w 308893"/>
              <a:gd name="connsiteY9" fmla="*/ 178 h 435128"/>
              <a:gd name="connsiteX10" fmla="*/ 135501 w 308893"/>
              <a:gd name="connsiteY10" fmla="*/ 10928 h 435128"/>
              <a:gd name="connsiteX11" fmla="*/ 132866 w 308893"/>
              <a:gd name="connsiteY11" fmla="*/ 13471 h 435128"/>
              <a:gd name="connsiteX12" fmla="*/ 121558 w 308893"/>
              <a:gd name="connsiteY12" fmla="*/ 72861 h 435128"/>
              <a:gd name="connsiteX13" fmla="*/ 150592 w 308893"/>
              <a:gd name="connsiteY13" fmla="*/ 163173 h 435128"/>
              <a:gd name="connsiteX14" fmla="*/ 100832 w 308893"/>
              <a:gd name="connsiteY14" fmla="*/ 153406 h 435128"/>
              <a:gd name="connsiteX15" fmla="*/ 55166 w 308893"/>
              <a:gd name="connsiteY15" fmla="*/ 164169 h 435128"/>
              <a:gd name="connsiteX16" fmla="*/ 28130 w 308893"/>
              <a:gd name="connsiteY16" fmla="*/ 137128 h 435128"/>
              <a:gd name="connsiteX17" fmla="*/ 0 w 308893"/>
              <a:gd name="connsiteY17" fmla="*/ 198590 h 435128"/>
              <a:gd name="connsiteX18" fmla="*/ 82455 w 308893"/>
              <a:gd name="connsiteY18" fmla="*/ 280360 h 435128"/>
              <a:gd name="connsiteX19" fmla="*/ 87511 w 308893"/>
              <a:gd name="connsiteY19" fmla="*/ 281089 h 435128"/>
              <a:gd name="connsiteX20" fmla="*/ 87511 w 308893"/>
              <a:gd name="connsiteY20" fmla="*/ 422973 h 435128"/>
              <a:gd name="connsiteX21" fmla="*/ 99665 w 308893"/>
              <a:gd name="connsiteY21" fmla="*/ 435128 h 435128"/>
              <a:gd name="connsiteX22" fmla="*/ 136128 w 308893"/>
              <a:gd name="connsiteY22" fmla="*/ 435128 h 435128"/>
              <a:gd name="connsiteX23" fmla="*/ 148282 w 308893"/>
              <a:gd name="connsiteY23" fmla="*/ 422973 h 435128"/>
              <a:gd name="connsiteX24" fmla="*/ 136128 w 308893"/>
              <a:gd name="connsiteY24" fmla="*/ 410819 h 435128"/>
              <a:gd name="connsiteX25" fmla="*/ 111820 w 308893"/>
              <a:gd name="connsiteY25" fmla="*/ 410819 h 435128"/>
              <a:gd name="connsiteX26" fmla="*/ 111820 w 308893"/>
              <a:gd name="connsiteY26" fmla="*/ 281327 h 435128"/>
              <a:gd name="connsiteX27" fmla="*/ 194469 w 308893"/>
              <a:gd name="connsiteY27" fmla="*/ 194472 h 435128"/>
              <a:gd name="connsiteX28" fmla="*/ 193915 w 308893"/>
              <a:gd name="connsiteY28" fmla="*/ 192328 h 435128"/>
              <a:gd name="connsiteX29" fmla="*/ 191416 w 308893"/>
              <a:gd name="connsiteY29" fmla="*/ 178964 h 435128"/>
              <a:gd name="connsiteX30" fmla="*/ 153937 w 308893"/>
              <a:gd name="connsiteY30" fmla="*/ 62384 h 435128"/>
              <a:gd name="connsiteX31" fmla="*/ 152600 w 308893"/>
              <a:gd name="connsiteY31" fmla="*/ 53483 h 435128"/>
              <a:gd name="connsiteX32" fmla="*/ 258274 w 308893"/>
              <a:gd name="connsiteY32" fmla="*/ 53483 h 435128"/>
              <a:gd name="connsiteX33" fmla="*/ 287785 w 308893"/>
              <a:gd name="connsiteY33" fmla="*/ 50566 h 435128"/>
              <a:gd name="connsiteX34" fmla="*/ 274658 w 308893"/>
              <a:gd name="connsiteY34" fmla="*/ 150897 h 435128"/>
              <a:gd name="connsiteX35" fmla="*/ 243664 w 308893"/>
              <a:gd name="connsiteY35" fmla="*/ 119903 h 435128"/>
              <a:gd name="connsiteX36" fmla="*/ 274658 w 308893"/>
              <a:gd name="connsiteY36" fmla="*/ 65068 h 435128"/>
              <a:gd name="connsiteX37" fmla="*/ 305651 w 308893"/>
              <a:gd name="connsiteY37" fmla="*/ 119903 h 435128"/>
              <a:gd name="connsiteX38" fmla="*/ 274687 w 308893"/>
              <a:gd name="connsiteY38" fmla="*/ 150907 h 435128"/>
              <a:gd name="connsiteX39" fmla="*/ 274658 w 308893"/>
              <a:gd name="connsiteY39" fmla="*/ 150897 h 435128"/>
              <a:gd name="connsiteX0" fmla="*/ 287785 w 308893"/>
              <a:gd name="connsiteY0" fmla="*/ 50566 h 435128"/>
              <a:gd name="connsiteX1" fmla="*/ 298218 w 308893"/>
              <a:gd name="connsiteY1" fmla="*/ 43171 h 435128"/>
              <a:gd name="connsiteX2" fmla="*/ 308729 w 308893"/>
              <a:gd name="connsiteY2" fmla="*/ 14813 h 435128"/>
              <a:gd name="connsiteX3" fmla="*/ 280380 w 308893"/>
              <a:gd name="connsiteY3" fmla="*/ 25333 h 435128"/>
              <a:gd name="connsiteX4" fmla="*/ 274687 w 308893"/>
              <a:gd name="connsiteY4" fmla="*/ 32655 h 435128"/>
              <a:gd name="connsiteX5" fmla="*/ 268989 w 308893"/>
              <a:gd name="connsiteY5" fmla="*/ 25333 h 435128"/>
              <a:gd name="connsiteX6" fmla="*/ 240626 w 308893"/>
              <a:gd name="connsiteY6" fmla="*/ 14822 h 435128"/>
              <a:gd name="connsiteX7" fmla="*/ 248064 w 308893"/>
              <a:gd name="connsiteY7" fmla="*/ 39695 h 435128"/>
              <a:gd name="connsiteX8" fmla="*/ 194294 w 308893"/>
              <a:gd name="connsiteY8" fmla="*/ 30550 h 435128"/>
              <a:gd name="connsiteX9" fmla="*/ 157020 w 308893"/>
              <a:gd name="connsiteY9" fmla="*/ 178 h 435128"/>
              <a:gd name="connsiteX10" fmla="*/ 135501 w 308893"/>
              <a:gd name="connsiteY10" fmla="*/ 10928 h 435128"/>
              <a:gd name="connsiteX11" fmla="*/ 132866 w 308893"/>
              <a:gd name="connsiteY11" fmla="*/ 13471 h 435128"/>
              <a:gd name="connsiteX12" fmla="*/ 121558 w 308893"/>
              <a:gd name="connsiteY12" fmla="*/ 72861 h 435128"/>
              <a:gd name="connsiteX13" fmla="*/ 150592 w 308893"/>
              <a:gd name="connsiteY13" fmla="*/ 163173 h 435128"/>
              <a:gd name="connsiteX14" fmla="*/ 100832 w 308893"/>
              <a:gd name="connsiteY14" fmla="*/ 153406 h 435128"/>
              <a:gd name="connsiteX15" fmla="*/ 55166 w 308893"/>
              <a:gd name="connsiteY15" fmla="*/ 164169 h 435128"/>
              <a:gd name="connsiteX16" fmla="*/ 28130 w 308893"/>
              <a:gd name="connsiteY16" fmla="*/ 137128 h 435128"/>
              <a:gd name="connsiteX17" fmla="*/ 0 w 308893"/>
              <a:gd name="connsiteY17" fmla="*/ 198590 h 435128"/>
              <a:gd name="connsiteX18" fmla="*/ 82455 w 308893"/>
              <a:gd name="connsiteY18" fmla="*/ 280360 h 435128"/>
              <a:gd name="connsiteX19" fmla="*/ 87511 w 308893"/>
              <a:gd name="connsiteY19" fmla="*/ 281089 h 435128"/>
              <a:gd name="connsiteX20" fmla="*/ 87511 w 308893"/>
              <a:gd name="connsiteY20" fmla="*/ 422973 h 435128"/>
              <a:gd name="connsiteX21" fmla="*/ 99665 w 308893"/>
              <a:gd name="connsiteY21" fmla="*/ 435128 h 435128"/>
              <a:gd name="connsiteX22" fmla="*/ 136128 w 308893"/>
              <a:gd name="connsiteY22" fmla="*/ 435128 h 435128"/>
              <a:gd name="connsiteX23" fmla="*/ 148282 w 308893"/>
              <a:gd name="connsiteY23" fmla="*/ 422973 h 435128"/>
              <a:gd name="connsiteX24" fmla="*/ 136128 w 308893"/>
              <a:gd name="connsiteY24" fmla="*/ 410819 h 435128"/>
              <a:gd name="connsiteX25" fmla="*/ 111820 w 308893"/>
              <a:gd name="connsiteY25" fmla="*/ 410819 h 435128"/>
              <a:gd name="connsiteX26" fmla="*/ 111820 w 308893"/>
              <a:gd name="connsiteY26" fmla="*/ 281327 h 435128"/>
              <a:gd name="connsiteX27" fmla="*/ 194469 w 308893"/>
              <a:gd name="connsiteY27" fmla="*/ 194472 h 435128"/>
              <a:gd name="connsiteX28" fmla="*/ 193915 w 308893"/>
              <a:gd name="connsiteY28" fmla="*/ 192328 h 435128"/>
              <a:gd name="connsiteX29" fmla="*/ 191416 w 308893"/>
              <a:gd name="connsiteY29" fmla="*/ 178964 h 435128"/>
              <a:gd name="connsiteX30" fmla="*/ 153937 w 308893"/>
              <a:gd name="connsiteY30" fmla="*/ 62384 h 435128"/>
              <a:gd name="connsiteX31" fmla="*/ 152600 w 308893"/>
              <a:gd name="connsiteY31" fmla="*/ 53483 h 435128"/>
              <a:gd name="connsiteX32" fmla="*/ 258274 w 308893"/>
              <a:gd name="connsiteY32" fmla="*/ 53483 h 435128"/>
              <a:gd name="connsiteX33" fmla="*/ 287785 w 308893"/>
              <a:gd name="connsiteY33" fmla="*/ 50566 h 435128"/>
              <a:gd name="connsiteX34" fmla="*/ 274687 w 308893"/>
              <a:gd name="connsiteY34" fmla="*/ 150907 h 435128"/>
              <a:gd name="connsiteX35" fmla="*/ 243664 w 308893"/>
              <a:gd name="connsiteY35" fmla="*/ 119903 h 435128"/>
              <a:gd name="connsiteX36" fmla="*/ 274658 w 308893"/>
              <a:gd name="connsiteY36" fmla="*/ 65068 h 435128"/>
              <a:gd name="connsiteX37" fmla="*/ 305651 w 308893"/>
              <a:gd name="connsiteY37" fmla="*/ 119903 h 435128"/>
              <a:gd name="connsiteX38" fmla="*/ 274687 w 308893"/>
              <a:gd name="connsiteY38" fmla="*/ 150907 h 435128"/>
              <a:gd name="connsiteX0" fmla="*/ 287785 w 308893"/>
              <a:gd name="connsiteY0" fmla="*/ 50566 h 435128"/>
              <a:gd name="connsiteX1" fmla="*/ 298218 w 308893"/>
              <a:gd name="connsiteY1" fmla="*/ 43171 h 435128"/>
              <a:gd name="connsiteX2" fmla="*/ 308729 w 308893"/>
              <a:gd name="connsiteY2" fmla="*/ 14813 h 435128"/>
              <a:gd name="connsiteX3" fmla="*/ 280380 w 308893"/>
              <a:gd name="connsiteY3" fmla="*/ 25333 h 435128"/>
              <a:gd name="connsiteX4" fmla="*/ 274687 w 308893"/>
              <a:gd name="connsiteY4" fmla="*/ 32655 h 435128"/>
              <a:gd name="connsiteX5" fmla="*/ 268989 w 308893"/>
              <a:gd name="connsiteY5" fmla="*/ 25333 h 435128"/>
              <a:gd name="connsiteX6" fmla="*/ 240626 w 308893"/>
              <a:gd name="connsiteY6" fmla="*/ 14822 h 435128"/>
              <a:gd name="connsiteX7" fmla="*/ 248064 w 308893"/>
              <a:gd name="connsiteY7" fmla="*/ 39695 h 435128"/>
              <a:gd name="connsiteX8" fmla="*/ 194294 w 308893"/>
              <a:gd name="connsiteY8" fmla="*/ 30550 h 435128"/>
              <a:gd name="connsiteX9" fmla="*/ 157020 w 308893"/>
              <a:gd name="connsiteY9" fmla="*/ 178 h 435128"/>
              <a:gd name="connsiteX10" fmla="*/ 135501 w 308893"/>
              <a:gd name="connsiteY10" fmla="*/ 10928 h 435128"/>
              <a:gd name="connsiteX11" fmla="*/ 132866 w 308893"/>
              <a:gd name="connsiteY11" fmla="*/ 13471 h 435128"/>
              <a:gd name="connsiteX12" fmla="*/ 121558 w 308893"/>
              <a:gd name="connsiteY12" fmla="*/ 72861 h 435128"/>
              <a:gd name="connsiteX13" fmla="*/ 150592 w 308893"/>
              <a:gd name="connsiteY13" fmla="*/ 163173 h 435128"/>
              <a:gd name="connsiteX14" fmla="*/ 100832 w 308893"/>
              <a:gd name="connsiteY14" fmla="*/ 153406 h 435128"/>
              <a:gd name="connsiteX15" fmla="*/ 55166 w 308893"/>
              <a:gd name="connsiteY15" fmla="*/ 164169 h 435128"/>
              <a:gd name="connsiteX16" fmla="*/ 28130 w 308893"/>
              <a:gd name="connsiteY16" fmla="*/ 137128 h 435128"/>
              <a:gd name="connsiteX17" fmla="*/ 0 w 308893"/>
              <a:gd name="connsiteY17" fmla="*/ 198590 h 435128"/>
              <a:gd name="connsiteX18" fmla="*/ 82455 w 308893"/>
              <a:gd name="connsiteY18" fmla="*/ 280360 h 435128"/>
              <a:gd name="connsiteX19" fmla="*/ 87511 w 308893"/>
              <a:gd name="connsiteY19" fmla="*/ 281089 h 435128"/>
              <a:gd name="connsiteX20" fmla="*/ 87511 w 308893"/>
              <a:gd name="connsiteY20" fmla="*/ 422973 h 435128"/>
              <a:gd name="connsiteX21" fmla="*/ 99665 w 308893"/>
              <a:gd name="connsiteY21" fmla="*/ 435128 h 435128"/>
              <a:gd name="connsiteX22" fmla="*/ 136128 w 308893"/>
              <a:gd name="connsiteY22" fmla="*/ 435128 h 435128"/>
              <a:gd name="connsiteX23" fmla="*/ 148282 w 308893"/>
              <a:gd name="connsiteY23" fmla="*/ 422973 h 435128"/>
              <a:gd name="connsiteX24" fmla="*/ 136128 w 308893"/>
              <a:gd name="connsiteY24" fmla="*/ 410819 h 435128"/>
              <a:gd name="connsiteX25" fmla="*/ 111820 w 308893"/>
              <a:gd name="connsiteY25" fmla="*/ 410819 h 435128"/>
              <a:gd name="connsiteX26" fmla="*/ 111820 w 308893"/>
              <a:gd name="connsiteY26" fmla="*/ 281327 h 435128"/>
              <a:gd name="connsiteX27" fmla="*/ 194469 w 308893"/>
              <a:gd name="connsiteY27" fmla="*/ 194472 h 435128"/>
              <a:gd name="connsiteX28" fmla="*/ 193915 w 308893"/>
              <a:gd name="connsiteY28" fmla="*/ 192328 h 435128"/>
              <a:gd name="connsiteX29" fmla="*/ 191416 w 308893"/>
              <a:gd name="connsiteY29" fmla="*/ 178964 h 435128"/>
              <a:gd name="connsiteX30" fmla="*/ 153937 w 308893"/>
              <a:gd name="connsiteY30" fmla="*/ 62384 h 435128"/>
              <a:gd name="connsiteX31" fmla="*/ 152600 w 308893"/>
              <a:gd name="connsiteY31" fmla="*/ 53483 h 435128"/>
              <a:gd name="connsiteX32" fmla="*/ 258274 w 308893"/>
              <a:gd name="connsiteY32" fmla="*/ 53483 h 435128"/>
              <a:gd name="connsiteX33" fmla="*/ 287785 w 308893"/>
              <a:gd name="connsiteY33" fmla="*/ 50566 h 435128"/>
              <a:gd name="connsiteX34" fmla="*/ 274687 w 308893"/>
              <a:gd name="connsiteY34" fmla="*/ 150907 h 435128"/>
              <a:gd name="connsiteX35" fmla="*/ 243664 w 308893"/>
              <a:gd name="connsiteY35" fmla="*/ 119903 h 435128"/>
              <a:gd name="connsiteX36" fmla="*/ 274658 w 308893"/>
              <a:gd name="connsiteY36" fmla="*/ 65068 h 435128"/>
              <a:gd name="connsiteX37" fmla="*/ 274687 w 308893"/>
              <a:gd name="connsiteY37" fmla="*/ 150907 h 435128"/>
              <a:gd name="connsiteX0" fmla="*/ 287785 w 308893"/>
              <a:gd name="connsiteY0" fmla="*/ 50566 h 435128"/>
              <a:gd name="connsiteX1" fmla="*/ 298218 w 308893"/>
              <a:gd name="connsiteY1" fmla="*/ 43171 h 435128"/>
              <a:gd name="connsiteX2" fmla="*/ 308729 w 308893"/>
              <a:gd name="connsiteY2" fmla="*/ 14813 h 435128"/>
              <a:gd name="connsiteX3" fmla="*/ 280380 w 308893"/>
              <a:gd name="connsiteY3" fmla="*/ 25333 h 435128"/>
              <a:gd name="connsiteX4" fmla="*/ 274687 w 308893"/>
              <a:gd name="connsiteY4" fmla="*/ 32655 h 435128"/>
              <a:gd name="connsiteX5" fmla="*/ 268989 w 308893"/>
              <a:gd name="connsiteY5" fmla="*/ 25333 h 435128"/>
              <a:gd name="connsiteX6" fmla="*/ 240626 w 308893"/>
              <a:gd name="connsiteY6" fmla="*/ 14822 h 435128"/>
              <a:gd name="connsiteX7" fmla="*/ 248064 w 308893"/>
              <a:gd name="connsiteY7" fmla="*/ 39695 h 435128"/>
              <a:gd name="connsiteX8" fmla="*/ 194294 w 308893"/>
              <a:gd name="connsiteY8" fmla="*/ 30550 h 435128"/>
              <a:gd name="connsiteX9" fmla="*/ 157020 w 308893"/>
              <a:gd name="connsiteY9" fmla="*/ 178 h 435128"/>
              <a:gd name="connsiteX10" fmla="*/ 135501 w 308893"/>
              <a:gd name="connsiteY10" fmla="*/ 10928 h 435128"/>
              <a:gd name="connsiteX11" fmla="*/ 132866 w 308893"/>
              <a:gd name="connsiteY11" fmla="*/ 13471 h 435128"/>
              <a:gd name="connsiteX12" fmla="*/ 121558 w 308893"/>
              <a:gd name="connsiteY12" fmla="*/ 72861 h 435128"/>
              <a:gd name="connsiteX13" fmla="*/ 150592 w 308893"/>
              <a:gd name="connsiteY13" fmla="*/ 163173 h 435128"/>
              <a:gd name="connsiteX14" fmla="*/ 100832 w 308893"/>
              <a:gd name="connsiteY14" fmla="*/ 153406 h 435128"/>
              <a:gd name="connsiteX15" fmla="*/ 55166 w 308893"/>
              <a:gd name="connsiteY15" fmla="*/ 164169 h 435128"/>
              <a:gd name="connsiteX16" fmla="*/ 28130 w 308893"/>
              <a:gd name="connsiteY16" fmla="*/ 137128 h 435128"/>
              <a:gd name="connsiteX17" fmla="*/ 0 w 308893"/>
              <a:gd name="connsiteY17" fmla="*/ 198590 h 435128"/>
              <a:gd name="connsiteX18" fmla="*/ 82455 w 308893"/>
              <a:gd name="connsiteY18" fmla="*/ 280360 h 435128"/>
              <a:gd name="connsiteX19" fmla="*/ 87511 w 308893"/>
              <a:gd name="connsiteY19" fmla="*/ 281089 h 435128"/>
              <a:gd name="connsiteX20" fmla="*/ 87511 w 308893"/>
              <a:gd name="connsiteY20" fmla="*/ 422973 h 435128"/>
              <a:gd name="connsiteX21" fmla="*/ 99665 w 308893"/>
              <a:gd name="connsiteY21" fmla="*/ 435128 h 435128"/>
              <a:gd name="connsiteX22" fmla="*/ 136128 w 308893"/>
              <a:gd name="connsiteY22" fmla="*/ 435128 h 435128"/>
              <a:gd name="connsiteX23" fmla="*/ 148282 w 308893"/>
              <a:gd name="connsiteY23" fmla="*/ 422973 h 435128"/>
              <a:gd name="connsiteX24" fmla="*/ 136128 w 308893"/>
              <a:gd name="connsiteY24" fmla="*/ 410819 h 435128"/>
              <a:gd name="connsiteX25" fmla="*/ 111820 w 308893"/>
              <a:gd name="connsiteY25" fmla="*/ 410819 h 435128"/>
              <a:gd name="connsiteX26" fmla="*/ 111820 w 308893"/>
              <a:gd name="connsiteY26" fmla="*/ 281327 h 435128"/>
              <a:gd name="connsiteX27" fmla="*/ 194469 w 308893"/>
              <a:gd name="connsiteY27" fmla="*/ 194472 h 435128"/>
              <a:gd name="connsiteX28" fmla="*/ 193915 w 308893"/>
              <a:gd name="connsiteY28" fmla="*/ 192328 h 435128"/>
              <a:gd name="connsiteX29" fmla="*/ 191416 w 308893"/>
              <a:gd name="connsiteY29" fmla="*/ 178964 h 435128"/>
              <a:gd name="connsiteX30" fmla="*/ 153937 w 308893"/>
              <a:gd name="connsiteY30" fmla="*/ 62384 h 435128"/>
              <a:gd name="connsiteX31" fmla="*/ 152600 w 308893"/>
              <a:gd name="connsiteY31" fmla="*/ 53483 h 435128"/>
              <a:gd name="connsiteX32" fmla="*/ 258274 w 308893"/>
              <a:gd name="connsiteY32" fmla="*/ 53483 h 435128"/>
              <a:gd name="connsiteX33" fmla="*/ 287785 w 308893"/>
              <a:gd name="connsiteY33" fmla="*/ 50566 h 435128"/>
              <a:gd name="connsiteX34" fmla="*/ 274658 w 308893"/>
              <a:gd name="connsiteY34" fmla="*/ 65068 h 435128"/>
              <a:gd name="connsiteX35" fmla="*/ 243664 w 308893"/>
              <a:gd name="connsiteY35" fmla="*/ 119903 h 435128"/>
              <a:gd name="connsiteX36" fmla="*/ 274658 w 308893"/>
              <a:gd name="connsiteY36" fmla="*/ 65068 h 435128"/>
              <a:gd name="connsiteX0" fmla="*/ 287785 w 308893"/>
              <a:gd name="connsiteY0" fmla="*/ 50566 h 435128"/>
              <a:gd name="connsiteX1" fmla="*/ 298218 w 308893"/>
              <a:gd name="connsiteY1" fmla="*/ 43171 h 435128"/>
              <a:gd name="connsiteX2" fmla="*/ 308729 w 308893"/>
              <a:gd name="connsiteY2" fmla="*/ 14813 h 435128"/>
              <a:gd name="connsiteX3" fmla="*/ 280380 w 308893"/>
              <a:gd name="connsiteY3" fmla="*/ 25333 h 435128"/>
              <a:gd name="connsiteX4" fmla="*/ 274687 w 308893"/>
              <a:gd name="connsiteY4" fmla="*/ 32655 h 435128"/>
              <a:gd name="connsiteX5" fmla="*/ 268989 w 308893"/>
              <a:gd name="connsiteY5" fmla="*/ 25333 h 435128"/>
              <a:gd name="connsiteX6" fmla="*/ 240626 w 308893"/>
              <a:gd name="connsiteY6" fmla="*/ 14822 h 435128"/>
              <a:gd name="connsiteX7" fmla="*/ 248064 w 308893"/>
              <a:gd name="connsiteY7" fmla="*/ 39695 h 435128"/>
              <a:gd name="connsiteX8" fmla="*/ 194294 w 308893"/>
              <a:gd name="connsiteY8" fmla="*/ 30550 h 435128"/>
              <a:gd name="connsiteX9" fmla="*/ 157020 w 308893"/>
              <a:gd name="connsiteY9" fmla="*/ 178 h 435128"/>
              <a:gd name="connsiteX10" fmla="*/ 135501 w 308893"/>
              <a:gd name="connsiteY10" fmla="*/ 10928 h 435128"/>
              <a:gd name="connsiteX11" fmla="*/ 132866 w 308893"/>
              <a:gd name="connsiteY11" fmla="*/ 13471 h 435128"/>
              <a:gd name="connsiteX12" fmla="*/ 121558 w 308893"/>
              <a:gd name="connsiteY12" fmla="*/ 72861 h 435128"/>
              <a:gd name="connsiteX13" fmla="*/ 150592 w 308893"/>
              <a:gd name="connsiteY13" fmla="*/ 163173 h 435128"/>
              <a:gd name="connsiteX14" fmla="*/ 100832 w 308893"/>
              <a:gd name="connsiteY14" fmla="*/ 153406 h 435128"/>
              <a:gd name="connsiteX15" fmla="*/ 55166 w 308893"/>
              <a:gd name="connsiteY15" fmla="*/ 164169 h 435128"/>
              <a:gd name="connsiteX16" fmla="*/ 28130 w 308893"/>
              <a:gd name="connsiteY16" fmla="*/ 137128 h 435128"/>
              <a:gd name="connsiteX17" fmla="*/ 0 w 308893"/>
              <a:gd name="connsiteY17" fmla="*/ 198590 h 435128"/>
              <a:gd name="connsiteX18" fmla="*/ 82455 w 308893"/>
              <a:gd name="connsiteY18" fmla="*/ 280360 h 435128"/>
              <a:gd name="connsiteX19" fmla="*/ 87511 w 308893"/>
              <a:gd name="connsiteY19" fmla="*/ 281089 h 435128"/>
              <a:gd name="connsiteX20" fmla="*/ 87511 w 308893"/>
              <a:gd name="connsiteY20" fmla="*/ 422973 h 435128"/>
              <a:gd name="connsiteX21" fmla="*/ 99665 w 308893"/>
              <a:gd name="connsiteY21" fmla="*/ 435128 h 435128"/>
              <a:gd name="connsiteX22" fmla="*/ 136128 w 308893"/>
              <a:gd name="connsiteY22" fmla="*/ 435128 h 435128"/>
              <a:gd name="connsiteX23" fmla="*/ 148282 w 308893"/>
              <a:gd name="connsiteY23" fmla="*/ 422973 h 435128"/>
              <a:gd name="connsiteX24" fmla="*/ 136128 w 308893"/>
              <a:gd name="connsiteY24" fmla="*/ 410819 h 435128"/>
              <a:gd name="connsiteX25" fmla="*/ 111820 w 308893"/>
              <a:gd name="connsiteY25" fmla="*/ 410819 h 435128"/>
              <a:gd name="connsiteX26" fmla="*/ 111820 w 308893"/>
              <a:gd name="connsiteY26" fmla="*/ 281327 h 435128"/>
              <a:gd name="connsiteX27" fmla="*/ 194469 w 308893"/>
              <a:gd name="connsiteY27" fmla="*/ 194472 h 435128"/>
              <a:gd name="connsiteX28" fmla="*/ 193915 w 308893"/>
              <a:gd name="connsiteY28" fmla="*/ 192328 h 435128"/>
              <a:gd name="connsiteX29" fmla="*/ 191416 w 308893"/>
              <a:gd name="connsiteY29" fmla="*/ 178964 h 435128"/>
              <a:gd name="connsiteX30" fmla="*/ 153937 w 308893"/>
              <a:gd name="connsiteY30" fmla="*/ 62384 h 435128"/>
              <a:gd name="connsiteX31" fmla="*/ 152600 w 308893"/>
              <a:gd name="connsiteY31" fmla="*/ 53483 h 435128"/>
              <a:gd name="connsiteX32" fmla="*/ 258274 w 308893"/>
              <a:gd name="connsiteY32" fmla="*/ 53483 h 435128"/>
              <a:gd name="connsiteX33" fmla="*/ 287785 w 308893"/>
              <a:gd name="connsiteY33" fmla="*/ 50566 h 435128"/>
              <a:gd name="connsiteX0" fmla="*/ 287785 w 308893"/>
              <a:gd name="connsiteY0" fmla="*/ 50566 h 435128"/>
              <a:gd name="connsiteX1" fmla="*/ 298218 w 308893"/>
              <a:gd name="connsiteY1" fmla="*/ 43171 h 435128"/>
              <a:gd name="connsiteX2" fmla="*/ 308729 w 308893"/>
              <a:gd name="connsiteY2" fmla="*/ 14813 h 435128"/>
              <a:gd name="connsiteX3" fmla="*/ 280380 w 308893"/>
              <a:gd name="connsiteY3" fmla="*/ 25333 h 435128"/>
              <a:gd name="connsiteX4" fmla="*/ 274687 w 308893"/>
              <a:gd name="connsiteY4" fmla="*/ 32655 h 435128"/>
              <a:gd name="connsiteX5" fmla="*/ 268989 w 308893"/>
              <a:gd name="connsiteY5" fmla="*/ 25333 h 435128"/>
              <a:gd name="connsiteX6" fmla="*/ 248064 w 308893"/>
              <a:gd name="connsiteY6" fmla="*/ 39695 h 435128"/>
              <a:gd name="connsiteX7" fmla="*/ 194294 w 308893"/>
              <a:gd name="connsiteY7" fmla="*/ 30550 h 435128"/>
              <a:gd name="connsiteX8" fmla="*/ 157020 w 308893"/>
              <a:gd name="connsiteY8" fmla="*/ 178 h 435128"/>
              <a:gd name="connsiteX9" fmla="*/ 135501 w 308893"/>
              <a:gd name="connsiteY9" fmla="*/ 10928 h 435128"/>
              <a:gd name="connsiteX10" fmla="*/ 132866 w 308893"/>
              <a:gd name="connsiteY10" fmla="*/ 13471 h 435128"/>
              <a:gd name="connsiteX11" fmla="*/ 121558 w 308893"/>
              <a:gd name="connsiteY11" fmla="*/ 72861 h 435128"/>
              <a:gd name="connsiteX12" fmla="*/ 150592 w 308893"/>
              <a:gd name="connsiteY12" fmla="*/ 163173 h 435128"/>
              <a:gd name="connsiteX13" fmla="*/ 100832 w 308893"/>
              <a:gd name="connsiteY13" fmla="*/ 153406 h 435128"/>
              <a:gd name="connsiteX14" fmla="*/ 55166 w 308893"/>
              <a:gd name="connsiteY14" fmla="*/ 164169 h 435128"/>
              <a:gd name="connsiteX15" fmla="*/ 28130 w 308893"/>
              <a:gd name="connsiteY15" fmla="*/ 137128 h 435128"/>
              <a:gd name="connsiteX16" fmla="*/ 0 w 308893"/>
              <a:gd name="connsiteY16" fmla="*/ 198590 h 435128"/>
              <a:gd name="connsiteX17" fmla="*/ 82455 w 308893"/>
              <a:gd name="connsiteY17" fmla="*/ 280360 h 435128"/>
              <a:gd name="connsiteX18" fmla="*/ 87511 w 308893"/>
              <a:gd name="connsiteY18" fmla="*/ 281089 h 435128"/>
              <a:gd name="connsiteX19" fmla="*/ 87511 w 308893"/>
              <a:gd name="connsiteY19" fmla="*/ 422973 h 435128"/>
              <a:gd name="connsiteX20" fmla="*/ 99665 w 308893"/>
              <a:gd name="connsiteY20" fmla="*/ 435128 h 435128"/>
              <a:gd name="connsiteX21" fmla="*/ 136128 w 308893"/>
              <a:gd name="connsiteY21" fmla="*/ 435128 h 435128"/>
              <a:gd name="connsiteX22" fmla="*/ 148282 w 308893"/>
              <a:gd name="connsiteY22" fmla="*/ 422973 h 435128"/>
              <a:gd name="connsiteX23" fmla="*/ 136128 w 308893"/>
              <a:gd name="connsiteY23" fmla="*/ 410819 h 435128"/>
              <a:gd name="connsiteX24" fmla="*/ 111820 w 308893"/>
              <a:gd name="connsiteY24" fmla="*/ 410819 h 435128"/>
              <a:gd name="connsiteX25" fmla="*/ 111820 w 308893"/>
              <a:gd name="connsiteY25" fmla="*/ 281327 h 435128"/>
              <a:gd name="connsiteX26" fmla="*/ 194469 w 308893"/>
              <a:gd name="connsiteY26" fmla="*/ 194472 h 435128"/>
              <a:gd name="connsiteX27" fmla="*/ 193915 w 308893"/>
              <a:gd name="connsiteY27" fmla="*/ 192328 h 435128"/>
              <a:gd name="connsiteX28" fmla="*/ 191416 w 308893"/>
              <a:gd name="connsiteY28" fmla="*/ 178964 h 435128"/>
              <a:gd name="connsiteX29" fmla="*/ 153937 w 308893"/>
              <a:gd name="connsiteY29" fmla="*/ 62384 h 435128"/>
              <a:gd name="connsiteX30" fmla="*/ 152600 w 308893"/>
              <a:gd name="connsiteY30" fmla="*/ 53483 h 435128"/>
              <a:gd name="connsiteX31" fmla="*/ 258274 w 308893"/>
              <a:gd name="connsiteY31" fmla="*/ 53483 h 435128"/>
              <a:gd name="connsiteX32" fmla="*/ 287785 w 308893"/>
              <a:gd name="connsiteY32" fmla="*/ 50566 h 435128"/>
              <a:gd name="connsiteX0" fmla="*/ 287785 w 298218"/>
              <a:gd name="connsiteY0" fmla="*/ 50566 h 435128"/>
              <a:gd name="connsiteX1" fmla="*/ 298218 w 298218"/>
              <a:gd name="connsiteY1" fmla="*/ 43171 h 435128"/>
              <a:gd name="connsiteX2" fmla="*/ 280380 w 298218"/>
              <a:gd name="connsiteY2" fmla="*/ 25333 h 435128"/>
              <a:gd name="connsiteX3" fmla="*/ 274687 w 298218"/>
              <a:gd name="connsiteY3" fmla="*/ 32655 h 435128"/>
              <a:gd name="connsiteX4" fmla="*/ 268989 w 298218"/>
              <a:gd name="connsiteY4" fmla="*/ 25333 h 435128"/>
              <a:gd name="connsiteX5" fmla="*/ 248064 w 298218"/>
              <a:gd name="connsiteY5" fmla="*/ 39695 h 435128"/>
              <a:gd name="connsiteX6" fmla="*/ 194294 w 298218"/>
              <a:gd name="connsiteY6" fmla="*/ 30550 h 435128"/>
              <a:gd name="connsiteX7" fmla="*/ 157020 w 298218"/>
              <a:gd name="connsiteY7" fmla="*/ 178 h 435128"/>
              <a:gd name="connsiteX8" fmla="*/ 135501 w 298218"/>
              <a:gd name="connsiteY8" fmla="*/ 10928 h 435128"/>
              <a:gd name="connsiteX9" fmla="*/ 132866 w 298218"/>
              <a:gd name="connsiteY9" fmla="*/ 13471 h 435128"/>
              <a:gd name="connsiteX10" fmla="*/ 121558 w 298218"/>
              <a:gd name="connsiteY10" fmla="*/ 72861 h 435128"/>
              <a:gd name="connsiteX11" fmla="*/ 150592 w 298218"/>
              <a:gd name="connsiteY11" fmla="*/ 163173 h 435128"/>
              <a:gd name="connsiteX12" fmla="*/ 100832 w 298218"/>
              <a:gd name="connsiteY12" fmla="*/ 153406 h 435128"/>
              <a:gd name="connsiteX13" fmla="*/ 55166 w 298218"/>
              <a:gd name="connsiteY13" fmla="*/ 164169 h 435128"/>
              <a:gd name="connsiteX14" fmla="*/ 28130 w 298218"/>
              <a:gd name="connsiteY14" fmla="*/ 137128 h 435128"/>
              <a:gd name="connsiteX15" fmla="*/ 0 w 298218"/>
              <a:gd name="connsiteY15" fmla="*/ 198590 h 435128"/>
              <a:gd name="connsiteX16" fmla="*/ 82455 w 298218"/>
              <a:gd name="connsiteY16" fmla="*/ 280360 h 435128"/>
              <a:gd name="connsiteX17" fmla="*/ 87511 w 298218"/>
              <a:gd name="connsiteY17" fmla="*/ 281089 h 435128"/>
              <a:gd name="connsiteX18" fmla="*/ 87511 w 298218"/>
              <a:gd name="connsiteY18" fmla="*/ 422973 h 435128"/>
              <a:gd name="connsiteX19" fmla="*/ 99665 w 298218"/>
              <a:gd name="connsiteY19" fmla="*/ 435128 h 435128"/>
              <a:gd name="connsiteX20" fmla="*/ 136128 w 298218"/>
              <a:gd name="connsiteY20" fmla="*/ 435128 h 435128"/>
              <a:gd name="connsiteX21" fmla="*/ 148282 w 298218"/>
              <a:gd name="connsiteY21" fmla="*/ 422973 h 435128"/>
              <a:gd name="connsiteX22" fmla="*/ 136128 w 298218"/>
              <a:gd name="connsiteY22" fmla="*/ 410819 h 435128"/>
              <a:gd name="connsiteX23" fmla="*/ 111820 w 298218"/>
              <a:gd name="connsiteY23" fmla="*/ 410819 h 435128"/>
              <a:gd name="connsiteX24" fmla="*/ 111820 w 298218"/>
              <a:gd name="connsiteY24" fmla="*/ 281327 h 435128"/>
              <a:gd name="connsiteX25" fmla="*/ 194469 w 298218"/>
              <a:gd name="connsiteY25" fmla="*/ 194472 h 435128"/>
              <a:gd name="connsiteX26" fmla="*/ 193915 w 298218"/>
              <a:gd name="connsiteY26" fmla="*/ 192328 h 435128"/>
              <a:gd name="connsiteX27" fmla="*/ 191416 w 298218"/>
              <a:gd name="connsiteY27" fmla="*/ 178964 h 435128"/>
              <a:gd name="connsiteX28" fmla="*/ 153937 w 298218"/>
              <a:gd name="connsiteY28" fmla="*/ 62384 h 435128"/>
              <a:gd name="connsiteX29" fmla="*/ 152600 w 298218"/>
              <a:gd name="connsiteY29" fmla="*/ 53483 h 435128"/>
              <a:gd name="connsiteX30" fmla="*/ 258274 w 298218"/>
              <a:gd name="connsiteY30" fmla="*/ 53483 h 435128"/>
              <a:gd name="connsiteX31" fmla="*/ 287785 w 298218"/>
              <a:gd name="connsiteY31" fmla="*/ 50566 h 435128"/>
              <a:gd name="connsiteX0" fmla="*/ 287785 w 298218"/>
              <a:gd name="connsiteY0" fmla="*/ 50566 h 435128"/>
              <a:gd name="connsiteX1" fmla="*/ 298218 w 298218"/>
              <a:gd name="connsiteY1" fmla="*/ 43171 h 435128"/>
              <a:gd name="connsiteX2" fmla="*/ 280380 w 298218"/>
              <a:gd name="connsiteY2" fmla="*/ 25333 h 435128"/>
              <a:gd name="connsiteX3" fmla="*/ 274687 w 298218"/>
              <a:gd name="connsiteY3" fmla="*/ 32655 h 435128"/>
              <a:gd name="connsiteX4" fmla="*/ 248064 w 298218"/>
              <a:gd name="connsiteY4" fmla="*/ 39695 h 435128"/>
              <a:gd name="connsiteX5" fmla="*/ 194294 w 298218"/>
              <a:gd name="connsiteY5" fmla="*/ 30550 h 435128"/>
              <a:gd name="connsiteX6" fmla="*/ 157020 w 298218"/>
              <a:gd name="connsiteY6" fmla="*/ 178 h 435128"/>
              <a:gd name="connsiteX7" fmla="*/ 135501 w 298218"/>
              <a:gd name="connsiteY7" fmla="*/ 10928 h 435128"/>
              <a:gd name="connsiteX8" fmla="*/ 132866 w 298218"/>
              <a:gd name="connsiteY8" fmla="*/ 13471 h 435128"/>
              <a:gd name="connsiteX9" fmla="*/ 121558 w 298218"/>
              <a:gd name="connsiteY9" fmla="*/ 72861 h 435128"/>
              <a:gd name="connsiteX10" fmla="*/ 150592 w 298218"/>
              <a:gd name="connsiteY10" fmla="*/ 163173 h 435128"/>
              <a:gd name="connsiteX11" fmla="*/ 100832 w 298218"/>
              <a:gd name="connsiteY11" fmla="*/ 153406 h 435128"/>
              <a:gd name="connsiteX12" fmla="*/ 55166 w 298218"/>
              <a:gd name="connsiteY12" fmla="*/ 164169 h 435128"/>
              <a:gd name="connsiteX13" fmla="*/ 28130 w 298218"/>
              <a:gd name="connsiteY13" fmla="*/ 137128 h 435128"/>
              <a:gd name="connsiteX14" fmla="*/ 0 w 298218"/>
              <a:gd name="connsiteY14" fmla="*/ 198590 h 435128"/>
              <a:gd name="connsiteX15" fmla="*/ 82455 w 298218"/>
              <a:gd name="connsiteY15" fmla="*/ 280360 h 435128"/>
              <a:gd name="connsiteX16" fmla="*/ 87511 w 298218"/>
              <a:gd name="connsiteY16" fmla="*/ 281089 h 435128"/>
              <a:gd name="connsiteX17" fmla="*/ 87511 w 298218"/>
              <a:gd name="connsiteY17" fmla="*/ 422973 h 435128"/>
              <a:gd name="connsiteX18" fmla="*/ 99665 w 298218"/>
              <a:gd name="connsiteY18" fmla="*/ 435128 h 435128"/>
              <a:gd name="connsiteX19" fmla="*/ 136128 w 298218"/>
              <a:gd name="connsiteY19" fmla="*/ 435128 h 435128"/>
              <a:gd name="connsiteX20" fmla="*/ 148282 w 298218"/>
              <a:gd name="connsiteY20" fmla="*/ 422973 h 435128"/>
              <a:gd name="connsiteX21" fmla="*/ 136128 w 298218"/>
              <a:gd name="connsiteY21" fmla="*/ 410819 h 435128"/>
              <a:gd name="connsiteX22" fmla="*/ 111820 w 298218"/>
              <a:gd name="connsiteY22" fmla="*/ 410819 h 435128"/>
              <a:gd name="connsiteX23" fmla="*/ 111820 w 298218"/>
              <a:gd name="connsiteY23" fmla="*/ 281327 h 435128"/>
              <a:gd name="connsiteX24" fmla="*/ 194469 w 298218"/>
              <a:gd name="connsiteY24" fmla="*/ 194472 h 435128"/>
              <a:gd name="connsiteX25" fmla="*/ 193915 w 298218"/>
              <a:gd name="connsiteY25" fmla="*/ 192328 h 435128"/>
              <a:gd name="connsiteX26" fmla="*/ 191416 w 298218"/>
              <a:gd name="connsiteY26" fmla="*/ 178964 h 435128"/>
              <a:gd name="connsiteX27" fmla="*/ 153937 w 298218"/>
              <a:gd name="connsiteY27" fmla="*/ 62384 h 435128"/>
              <a:gd name="connsiteX28" fmla="*/ 152600 w 298218"/>
              <a:gd name="connsiteY28" fmla="*/ 53483 h 435128"/>
              <a:gd name="connsiteX29" fmla="*/ 258274 w 298218"/>
              <a:gd name="connsiteY29" fmla="*/ 53483 h 435128"/>
              <a:gd name="connsiteX30" fmla="*/ 287785 w 298218"/>
              <a:gd name="connsiteY30" fmla="*/ 50566 h 435128"/>
              <a:gd name="connsiteX0" fmla="*/ 287785 w 298218"/>
              <a:gd name="connsiteY0" fmla="*/ 50566 h 435128"/>
              <a:gd name="connsiteX1" fmla="*/ 298218 w 298218"/>
              <a:gd name="connsiteY1" fmla="*/ 43171 h 435128"/>
              <a:gd name="connsiteX2" fmla="*/ 280380 w 298218"/>
              <a:gd name="connsiteY2" fmla="*/ 25333 h 435128"/>
              <a:gd name="connsiteX3" fmla="*/ 248064 w 298218"/>
              <a:gd name="connsiteY3" fmla="*/ 39695 h 435128"/>
              <a:gd name="connsiteX4" fmla="*/ 194294 w 298218"/>
              <a:gd name="connsiteY4" fmla="*/ 30550 h 435128"/>
              <a:gd name="connsiteX5" fmla="*/ 157020 w 298218"/>
              <a:gd name="connsiteY5" fmla="*/ 178 h 435128"/>
              <a:gd name="connsiteX6" fmla="*/ 135501 w 298218"/>
              <a:gd name="connsiteY6" fmla="*/ 10928 h 435128"/>
              <a:gd name="connsiteX7" fmla="*/ 132866 w 298218"/>
              <a:gd name="connsiteY7" fmla="*/ 13471 h 435128"/>
              <a:gd name="connsiteX8" fmla="*/ 121558 w 298218"/>
              <a:gd name="connsiteY8" fmla="*/ 72861 h 435128"/>
              <a:gd name="connsiteX9" fmla="*/ 150592 w 298218"/>
              <a:gd name="connsiteY9" fmla="*/ 163173 h 435128"/>
              <a:gd name="connsiteX10" fmla="*/ 100832 w 298218"/>
              <a:gd name="connsiteY10" fmla="*/ 153406 h 435128"/>
              <a:gd name="connsiteX11" fmla="*/ 55166 w 298218"/>
              <a:gd name="connsiteY11" fmla="*/ 164169 h 435128"/>
              <a:gd name="connsiteX12" fmla="*/ 28130 w 298218"/>
              <a:gd name="connsiteY12" fmla="*/ 137128 h 435128"/>
              <a:gd name="connsiteX13" fmla="*/ 0 w 298218"/>
              <a:gd name="connsiteY13" fmla="*/ 198590 h 435128"/>
              <a:gd name="connsiteX14" fmla="*/ 82455 w 298218"/>
              <a:gd name="connsiteY14" fmla="*/ 280360 h 435128"/>
              <a:gd name="connsiteX15" fmla="*/ 87511 w 298218"/>
              <a:gd name="connsiteY15" fmla="*/ 281089 h 435128"/>
              <a:gd name="connsiteX16" fmla="*/ 87511 w 298218"/>
              <a:gd name="connsiteY16" fmla="*/ 422973 h 435128"/>
              <a:gd name="connsiteX17" fmla="*/ 99665 w 298218"/>
              <a:gd name="connsiteY17" fmla="*/ 435128 h 435128"/>
              <a:gd name="connsiteX18" fmla="*/ 136128 w 298218"/>
              <a:gd name="connsiteY18" fmla="*/ 435128 h 435128"/>
              <a:gd name="connsiteX19" fmla="*/ 148282 w 298218"/>
              <a:gd name="connsiteY19" fmla="*/ 422973 h 435128"/>
              <a:gd name="connsiteX20" fmla="*/ 136128 w 298218"/>
              <a:gd name="connsiteY20" fmla="*/ 410819 h 435128"/>
              <a:gd name="connsiteX21" fmla="*/ 111820 w 298218"/>
              <a:gd name="connsiteY21" fmla="*/ 410819 h 435128"/>
              <a:gd name="connsiteX22" fmla="*/ 111820 w 298218"/>
              <a:gd name="connsiteY22" fmla="*/ 281327 h 435128"/>
              <a:gd name="connsiteX23" fmla="*/ 194469 w 298218"/>
              <a:gd name="connsiteY23" fmla="*/ 194472 h 435128"/>
              <a:gd name="connsiteX24" fmla="*/ 193915 w 298218"/>
              <a:gd name="connsiteY24" fmla="*/ 192328 h 435128"/>
              <a:gd name="connsiteX25" fmla="*/ 191416 w 298218"/>
              <a:gd name="connsiteY25" fmla="*/ 178964 h 435128"/>
              <a:gd name="connsiteX26" fmla="*/ 153937 w 298218"/>
              <a:gd name="connsiteY26" fmla="*/ 62384 h 435128"/>
              <a:gd name="connsiteX27" fmla="*/ 152600 w 298218"/>
              <a:gd name="connsiteY27" fmla="*/ 53483 h 435128"/>
              <a:gd name="connsiteX28" fmla="*/ 258274 w 298218"/>
              <a:gd name="connsiteY28" fmla="*/ 53483 h 435128"/>
              <a:gd name="connsiteX29" fmla="*/ 287785 w 298218"/>
              <a:gd name="connsiteY29" fmla="*/ 50566 h 435128"/>
              <a:gd name="connsiteX0" fmla="*/ 287785 w 298218"/>
              <a:gd name="connsiteY0" fmla="*/ 50566 h 435128"/>
              <a:gd name="connsiteX1" fmla="*/ 298218 w 298218"/>
              <a:gd name="connsiteY1" fmla="*/ 43171 h 435128"/>
              <a:gd name="connsiteX2" fmla="*/ 248064 w 298218"/>
              <a:gd name="connsiteY2" fmla="*/ 39695 h 435128"/>
              <a:gd name="connsiteX3" fmla="*/ 194294 w 298218"/>
              <a:gd name="connsiteY3" fmla="*/ 30550 h 435128"/>
              <a:gd name="connsiteX4" fmla="*/ 157020 w 298218"/>
              <a:gd name="connsiteY4" fmla="*/ 178 h 435128"/>
              <a:gd name="connsiteX5" fmla="*/ 135501 w 298218"/>
              <a:gd name="connsiteY5" fmla="*/ 10928 h 435128"/>
              <a:gd name="connsiteX6" fmla="*/ 132866 w 298218"/>
              <a:gd name="connsiteY6" fmla="*/ 13471 h 435128"/>
              <a:gd name="connsiteX7" fmla="*/ 121558 w 298218"/>
              <a:gd name="connsiteY7" fmla="*/ 72861 h 435128"/>
              <a:gd name="connsiteX8" fmla="*/ 150592 w 298218"/>
              <a:gd name="connsiteY8" fmla="*/ 163173 h 435128"/>
              <a:gd name="connsiteX9" fmla="*/ 100832 w 298218"/>
              <a:gd name="connsiteY9" fmla="*/ 153406 h 435128"/>
              <a:gd name="connsiteX10" fmla="*/ 55166 w 298218"/>
              <a:gd name="connsiteY10" fmla="*/ 164169 h 435128"/>
              <a:gd name="connsiteX11" fmla="*/ 28130 w 298218"/>
              <a:gd name="connsiteY11" fmla="*/ 137128 h 435128"/>
              <a:gd name="connsiteX12" fmla="*/ 0 w 298218"/>
              <a:gd name="connsiteY12" fmla="*/ 198590 h 435128"/>
              <a:gd name="connsiteX13" fmla="*/ 82455 w 298218"/>
              <a:gd name="connsiteY13" fmla="*/ 280360 h 435128"/>
              <a:gd name="connsiteX14" fmla="*/ 87511 w 298218"/>
              <a:gd name="connsiteY14" fmla="*/ 281089 h 435128"/>
              <a:gd name="connsiteX15" fmla="*/ 87511 w 298218"/>
              <a:gd name="connsiteY15" fmla="*/ 422973 h 435128"/>
              <a:gd name="connsiteX16" fmla="*/ 99665 w 298218"/>
              <a:gd name="connsiteY16" fmla="*/ 435128 h 435128"/>
              <a:gd name="connsiteX17" fmla="*/ 136128 w 298218"/>
              <a:gd name="connsiteY17" fmla="*/ 435128 h 435128"/>
              <a:gd name="connsiteX18" fmla="*/ 148282 w 298218"/>
              <a:gd name="connsiteY18" fmla="*/ 422973 h 435128"/>
              <a:gd name="connsiteX19" fmla="*/ 136128 w 298218"/>
              <a:gd name="connsiteY19" fmla="*/ 410819 h 435128"/>
              <a:gd name="connsiteX20" fmla="*/ 111820 w 298218"/>
              <a:gd name="connsiteY20" fmla="*/ 410819 h 435128"/>
              <a:gd name="connsiteX21" fmla="*/ 111820 w 298218"/>
              <a:gd name="connsiteY21" fmla="*/ 281327 h 435128"/>
              <a:gd name="connsiteX22" fmla="*/ 194469 w 298218"/>
              <a:gd name="connsiteY22" fmla="*/ 194472 h 435128"/>
              <a:gd name="connsiteX23" fmla="*/ 193915 w 298218"/>
              <a:gd name="connsiteY23" fmla="*/ 192328 h 435128"/>
              <a:gd name="connsiteX24" fmla="*/ 191416 w 298218"/>
              <a:gd name="connsiteY24" fmla="*/ 178964 h 435128"/>
              <a:gd name="connsiteX25" fmla="*/ 153937 w 298218"/>
              <a:gd name="connsiteY25" fmla="*/ 62384 h 435128"/>
              <a:gd name="connsiteX26" fmla="*/ 152600 w 298218"/>
              <a:gd name="connsiteY26" fmla="*/ 53483 h 435128"/>
              <a:gd name="connsiteX27" fmla="*/ 258274 w 298218"/>
              <a:gd name="connsiteY27" fmla="*/ 53483 h 435128"/>
              <a:gd name="connsiteX28" fmla="*/ 287785 w 298218"/>
              <a:gd name="connsiteY28" fmla="*/ 50566 h 4351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298218" h="435128">
                <a:moveTo>
                  <a:pt x="287785" y="50566"/>
                </a:moveTo>
                <a:cubicBezTo>
                  <a:pt x="291657" y="48711"/>
                  <a:pt x="295186" y="46210"/>
                  <a:pt x="298218" y="43171"/>
                </a:cubicBezTo>
                <a:cubicBezTo>
                  <a:pt x="291598" y="41359"/>
                  <a:pt x="265385" y="41799"/>
                  <a:pt x="248064" y="39695"/>
                </a:cubicBezTo>
                <a:cubicBezTo>
                  <a:pt x="230403" y="35265"/>
                  <a:pt x="212426" y="32207"/>
                  <a:pt x="194294" y="30550"/>
                </a:cubicBezTo>
                <a:cubicBezTo>
                  <a:pt x="192388" y="11870"/>
                  <a:pt x="175700" y="-1728"/>
                  <a:pt x="157020" y="178"/>
                </a:cubicBezTo>
                <a:cubicBezTo>
                  <a:pt x="148777" y="1019"/>
                  <a:pt x="141125" y="4842"/>
                  <a:pt x="135501" y="10928"/>
                </a:cubicBezTo>
                <a:cubicBezTo>
                  <a:pt x="134534" y="11679"/>
                  <a:pt x="133651" y="12531"/>
                  <a:pt x="132866" y="13471"/>
                </a:cubicBezTo>
                <a:cubicBezTo>
                  <a:pt x="119275" y="30072"/>
                  <a:pt x="115019" y="52427"/>
                  <a:pt x="121558" y="72861"/>
                </a:cubicBezTo>
                <a:lnTo>
                  <a:pt x="150592" y="163173"/>
                </a:lnTo>
                <a:cubicBezTo>
                  <a:pt x="134744" y="156895"/>
                  <a:pt x="117877" y="153584"/>
                  <a:pt x="100832" y="153406"/>
                </a:cubicBezTo>
                <a:cubicBezTo>
                  <a:pt x="84962" y="153234"/>
                  <a:pt x="69289" y="156928"/>
                  <a:pt x="55166" y="164169"/>
                </a:cubicBezTo>
                <a:lnTo>
                  <a:pt x="28130" y="137128"/>
                </a:lnTo>
                <a:cubicBezTo>
                  <a:pt x="10269" y="152556"/>
                  <a:pt x="2" y="174989"/>
                  <a:pt x="0" y="198590"/>
                </a:cubicBezTo>
                <a:cubicBezTo>
                  <a:pt x="241" y="243918"/>
                  <a:pt x="37127" y="280497"/>
                  <a:pt x="82455" y="280360"/>
                </a:cubicBezTo>
                <a:cubicBezTo>
                  <a:pt x="84117" y="280656"/>
                  <a:pt x="85809" y="280875"/>
                  <a:pt x="87511" y="281089"/>
                </a:cubicBezTo>
                <a:lnTo>
                  <a:pt x="87511" y="422973"/>
                </a:lnTo>
                <a:cubicBezTo>
                  <a:pt x="87511" y="429686"/>
                  <a:pt x="92953" y="435128"/>
                  <a:pt x="99665" y="435128"/>
                </a:cubicBezTo>
                <a:lnTo>
                  <a:pt x="136128" y="435128"/>
                </a:lnTo>
                <a:cubicBezTo>
                  <a:pt x="142841" y="435128"/>
                  <a:pt x="148282" y="429686"/>
                  <a:pt x="148282" y="422973"/>
                </a:cubicBezTo>
                <a:cubicBezTo>
                  <a:pt x="148282" y="416261"/>
                  <a:pt x="142841" y="410819"/>
                  <a:pt x="136128" y="410819"/>
                </a:cubicBezTo>
                <a:lnTo>
                  <a:pt x="111820" y="410819"/>
                </a:lnTo>
                <a:lnTo>
                  <a:pt x="111820" y="281327"/>
                </a:lnTo>
                <a:cubicBezTo>
                  <a:pt x="154360" y="276465"/>
                  <a:pt x="194469" y="243722"/>
                  <a:pt x="194469" y="194472"/>
                </a:cubicBezTo>
                <a:cubicBezTo>
                  <a:pt x="194433" y="193727"/>
                  <a:pt x="194245" y="192997"/>
                  <a:pt x="193915" y="192328"/>
                </a:cubicBezTo>
                <a:cubicBezTo>
                  <a:pt x="193647" y="187786"/>
                  <a:pt x="192807" y="183296"/>
                  <a:pt x="191416" y="178964"/>
                </a:cubicBezTo>
                <a:lnTo>
                  <a:pt x="153937" y="62384"/>
                </a:lnTo>
                <a:cubicBezTo>
                  <a:pt x="153023" y="59506"/>
                  <a:pt x="152572" y="56502"/>
                  <a:pt x="152600" y="53483"/>
                </a:cubicBezTo>
                <a:lnTo>
                  <a:pt x="258274" y="53483"/>
                </a:lnTo>
                <a:cubicBezTo>
                  <a:pt x="280805" y="52997"/>
                  <a:pt x="281128" y="52285"/>
                  <a:pt x="287785" y="50566"/>
                </a:cubicBezTo>
                <a:close/>
              </a:path>
            </a:pathLst>
          </a:custGeom>
          <a:solidFill>
            <a:srgbClr val="000000"/>
          </a:solidFill>
          <a:ln w="4862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fr-BE"/>
          </a:p>
        </p:txBody>
      </p:sp>
      <p:sp>
        <p:nvSpPr>
          <p:cNvPr id="122" name="Graphique 35" descr="Cigogne bébé avec un remplissage uni">
            <a:extLst>
              <a:ext uri="{FF2B5EF4-FFF2-40B4-BE49-F238E27FC236}">
                <a16:creationId xmlns:a16="http://schemas.microsoft.com/office/drawing/2014/main" id="{2638D90C-61B1-4764-98FB-BE61B4D3604C}"/>
              </a:ext>
            </a:extLst>
          </p:cNvPr>
          <p:cNvSpPr/>
          <p:nvPr/>
        </p:nvSpPr>
        <p:spPr>
          <a:xfrm>
            <a:off x="3942991" y="2594862"/>
            <a:ext cx="224231" cy="316230"/>
          </a:xfrm>
          <a:custGeom>
            <a:avLst/>
            <a:gdLst>
              <a:gd name="connsiteX0" fmla="*/ 287785 w 340320"/>
              <a:gd name="connsiteY0" fmla="*/ 50566 h 435127"/>
              <a:gd name="connsiteX1" fmla="*/ 298218 w 340320"/>
              <a:gd name="connsiteY1" fmla="*/ 43171 h 435127"/>
              <a:gd name="connsiteX2" fmla="*/ 308729 w 340320"/>
              <a:gd name="connsiteY2" fmla="*/ 14813 h 435127"/>
              <a:gd name="connsiteX3" fmla="*/ 280380 w 340320"/>
              <a:gd name="connsiteY3" fmla="*/ 25333 h 435127"/>
              <a:gd name="connsiteX4" fmla="*/ 274687 w 340320"/>
              <a:gd name="connsiteY4" fmla="*/ 32655 h 435127"/>
              <a:gd name="connsiteX5" fmla="*/ 268989 w 340320"/>
              <a:gd name="connsiteY5" fmla="*/ 25333 h 435127"/>
              <a:gd name="connsiteX6" fmla="*/ 240626 w 340320"/>
              <a:gd name="connsiteY6" fmla="*/ 14822 h 435127"/>
              <a:gd name="connsiteX7" fmla="*/ 248064 w 340320"/>
              <a:gd name="connsiteY7" fmla="*/ 39695 h 435127"/>
              <a:gd name="connsiteX8" fmla="*/ 194294 w 340320"/>
              <a:gd name="connsiteY8" fmla="*/ 30550 h 435127"/>
              <a:gd name="connsiteX9" fmla="*/ 157020 w 340320"/>
              <a:gd name="connsiteY9" fmla="*/ 178 h 435127"/>
              <a:gd name="connsiteX10" fmla="*/ 135501 w 340320"/>
              <a:gd name="connsiteY10" fmla="*/ 10928 h 435127"/>
              <a:gd name="connsiteX11" fmla="*/ 132866 w 340320"/>
              <a:gd name="connsiteY11" fmla="*/ 13471 h 435127"/>
              <a:gd name="connsiteX12" fmla="*/ 121558 w 340320"/>
              <a:gd name="connsiteY12" fmla="*/ 72861 h 435127"/>
              <a:gd name="connsiteX13" fmla="*/ 150592 w 340320"/>
              <a:gd name="connsiteY13" fmla="*/ 163173 h 435127"/>
              <a:gd name="connsiteX14" fmla="*/ 100832 w 340320"/>
              <a:gd name="connsiteY14" fmla="*/ 153406 h 435127"/>
              <a:gd name="connsiteX15" fmla="*/ 55166 w 340320"/>
              <a:gd name="connsiteY15" fmla="*/ 164169 h 435127"/>
              <a:gd name="connsiteX16" fmla="*/ 28130 w 340320"/>
              <a:gd name="connsiteY16" fmla="*/ 137128 h 435127"/>
              <a:gd name="connsiteX17" fmla="*/ 0 w 340320"/>
              <a:gd name="connsiteY17" fmla="*/ 198590 h 435127"/>
              <a:gd name="connsiteX18" fmla="*/ 82455 w 340320"/>
              <a:gd name="connsiteY18" fmla="*/ 280360 h 435127"/>
              <a:gd name="connsiteX19" fmla="*/ 87511 w 340320"/>
              <a:gd name="connsiteY19" fmla="*/ 281089 h 435127"/>
              <a:gd name="connsiteX20" fmla="*/ 87511 w 340320"/>
              <a:gd name="connsiteY20" fmla="*/ 422973 h 435127"/>
              <a:gd name="connsiteX21" fmla="*/ 99665 w 340320"/>
              <a:gd name="connsiteY21" fmla="*/ 435128 h 435127"/>
              <a:gd name="connsiteX22" fmla="*/ 136128 w 340320"/>
              <a:gd name="connsiteY22" fmla="*/ 435128 h 435127"/>
              <a:gd name="connsiteX23" fmla="*/ 148282 w 340320"/>
              <a:gd name="connsiteY23" fmla="*/ 422973 h 435127"/>
              <a:gd name="connsiteX24" fmla="*/ 136128 w 340320"/>
              <a:gd name="connsiteY24" fmla="*/ 410819 h 435127"/>
              <a:gd name="connsiteX25" fmla="*/ 111820 w 340320"/>
              <a:gd name="connsiteY25" fmla="*/ 410819 h 435127"/>
              <a:gd name="connsiteX26" fmla="*/ 111820 w 340320"/>
              <a:gd name="connsiteY26" fmla="*/ 281327 h 435127"/>
              <a:gd name="connsiteX27" fmla="*/ 194469 w 340320"/>
              <a:gd name="connsiteY27" fmla="*/ 194472 h 435127"/>
              <a:gd name="connsiteX28" fmla="*/ 193915 w 340320"/>
              <a:gd name="connsiteY28" fmla="*/ 192328 h 435127"/>
              <a:gd name="connsiteX29" fmla="*/ 191416 w 340320"/>
              <a:gd name="connsiteY29" fmla="*/ 178964 h 435127"/>
              <a:gd name="connsiteX30" fmla="*/ 153937 w 340320"/>
              <a:gd name="connsiteY30" fmla="*/ 62384 h 435127"/>
              <a:gd name="connsiteX31" fmla="*/ 152600 w 340320"/>
              <a:gd name="connsiteY31" fmla="*/ 53483 h 435127"/>
              <a:gd name="connsiteX32" fmla="*/ 258274 w 340320"/>
              <a:gd name="connsiteY32" fmla="*/ 53483 h 435127"/>
              <a:gd name="connsiteX33" fmla="*/ 209054 w 340320"/>
              <a:gd name="connsiteY33" fmla="*/ 161000 h 435127"/>
              <a:gd name="connsiteX34" fmla="*/ 274687 w 340320"/>
              <a:gd name="connsiteY34" fmla="*/ 226633 h 435127"/>
              <a:gd name="connsiteX35" fmla="*/ 340320 w 340320"/>
              <a:gd name="connsiteY35" fmla="*/ 161000 h 435127"/>
              <a:gd name="connsiteX36" fmla="*/ 287785 w 340320"/>
              <a:gd name="connsiteY36" fmla="*/ 50566 h 435127"/>
              <a:gd name="connsiteX37" fmla="*/ 274658 w 340320"/>
              <a:gd name="connsiteY37" fmla="*/ 150897 h 435127"/>
              <a:gd name="connsiteX38" fmla="*/ 243664 w 340320"/>
              <a:gd name="connsiteY38" fmla="*/ 119903 h 435127"/>
              <a:gd name="connsiteX39" fmla="*/ 274658 w 340320"/>
              <a:gd name="connsiteY39" fmla="*/ 65068 h 435127"/>
              <a:gd name="connsiteX40" fmla="*/ 305651 w 340320"/>
              <a:gd name="connsiteY40" fmla="*/ 119903 h 435127"/>
              <a:gd name="connsiteX41" fmla="*/ 274687 w 340320"/>
              <a:gd name="connsiteY41" fmla="*/ 150907 h 435127"/>
              <a:gd name="connsiteX0" fmla="*/ 287785 w 308893"/>
              <a:gd name="connsiteY0" fmla="*/ 50566 h 435128"/>
              <a:gd name="connsiteX1" fmla="*/ 298218 w 308893"/>
              <a:gd name="connsiteY1" fmla="*/ 43171 h 435128"/>
              <a:gd name="connsiteX2" fmla="*/ 308729 w 308893"/>
              <a:gd name="connsiteY2" fmla="*/ 14813 h 435128"/>
              <a:gd name="connsiteX3" fmla="*/ 280380 w 308893"/>
              <a:gd name="connsiteY3" fmla="*/ 25333 h 435128"/>
              <a:gd name="connsiteX4" fmla="*/ 274687 w 308893"/>
              <a:gd name="connsiteY4" fmla="*/ 32655 h 435128"/>
              <a:gd name="connsiteX5" fmla="*/ 268989 w 308893"/>
              <a:gd name="connsiteY5" fmla="*/ 25333 h 435128"/>
              <a:gd name="connsiteX6" fmla="*/ 240626 w 308893"/>
              <a:gd name="connsiteY6" fmla="*/ 14822 h 435128"/>
              <a:gd name="connsiteX7" fmla="*/ 248064 w 308893"/>
              <a:gd name="connsiteY7" fmla="*/ 39695 h 435128"/>
              <a:gd name="connsiteX8" fmla="*/ 194294 w 308893"/>
              <a:gd name="connsiteY8" fmla="*/ 30550 h 435128"/>
              <a:gd name="connsiteX9" fmla="*/ 157020 w 308893"/>
              <a:gd name="connsiteY9" fmla="*/ 178 h 435128"/>
              <a:gd name="connsiteX10" fmla="*/ 135501 w 308893"/>
              <a:gd name="connsiteY10" fmla="*/ 10928 h 435128"/>
              <a:gd name="connsiteX11" fmla="*/ 132866 w 308893"/>
              <a:gd name="connsiteY11" fmla="*/ 13471 h 435128"/>
              <a:gd name="connsiteX12" fmla="*/ 121558 w 308893"/>
              <a:gd name="connsiteY12" fmla="*/ 72861 h 435128"/>
              <a:gd name="connsiteX13" fmla="*/ 150592 w 308893"/>
              <a:gd name="connsiteY13" fmla="*/ 163173 h 435128"/>
              <a:gd name="connsiteX14" fmla="*/ 100832 w 308893"/>
              <a:gd name="connsiteY14" fmla="*/ 153406 h 435128"/>
              <a:gd name="connsiteX15" fmla="*/ 55166 w 308893"/>
              <a:gd name="connsiteY15" fmla="*/ 164169 h 435128"/>
              <a:gd name="connsiteX16" fmla="*/ 28130 w 308893"/>
              <a:gd name="connsiteY16" fmla="*/ 137128 h 435128"/>
              <a:gd name="connsiteX17" fmla="*/ 0 w 308893"/>
              <a:gd name="connsiteY17" fmla="*/ 198590 h 435128"/>
              <a:gd name="connsiteX18" fmla="*/ 82455 w 308893"/>
              <a:gd name="connsiteY18" fmla="*/ 280360 h 435128"/>
              <a:gd name="connsiteX19" fmla="*/ 87511 w 308893"/>
              <a:gd name="connsiteY19" fmla="*/ 281089 h 435128"/>
              <a:gd name="connsiteX20" fmla="*/ 87511 w 308893"/>
              <a:gd name="connsiteY20" fmla="*/ 422973 h 435128"/>
              <a:gd name="connsiteX21" fmla="*/ 99665 w 308893"/>
              <a:gd name="connsiteY21" fmla="*/ 435128 h 435128"/>
              <a:gd name="connsiteX22" fmla="*/ 136128 w 308893"/>
              <a:gd name="connsiteY22" fmla="*/ 435128 h 435128"/>
              <a:gd name="connsiteX23" fmla="*/ 148282 w 308893"/>
              <a:gd name="connsiteY23" fmla="*/ 422973 h 435128"/>
              <a:gd name="connsiteX24" fmla="*/ 136128 w 308893"/>
              <a:gd name="connsiteY24" fmla="*/ 410819 h 435128"/>
              <a:gd name="connsiteX25" fmla="*/ 111820 w 308893"/>
              <a:gd name="connsiteY25" fmla="*/ 410819 h 435128"/>
              <a:gd name="connsiteX26" fmla="*/ 111820 w 308893"/>
              <a:gd name="connsiteY26" fmla="*/ 281327 h 435128"/>
              <a:gd name="connsiteX27" fmla="*/ 194469 w 308893"/>
              <a:gd name="connsiteY27" fmla="*/ 194472 h 435128"/>
              <a:gd name="connsiteX28" fmla="*/ 193915 w 308893"/>
              <a:gd name="connsiteY28" fmla="*/ 192328 h 435128"/>
              <a:gd name="connsiteX29" fmla="*/ 191416 w 308893"/>
              <a:gd name="connsiteY29" fmla="*/ 178964 h 435128"/>
              <a:gd name="connsiteX30" fmla="*/ 153937 w 308893"/>
              <a:gd name="connsiteY30" fmla="*/ 62384 h 435128"/>
              <a:gd name="connsiteX31" fmla="*/ 152600 w 308893"/>
              <a:gd name="connsiteY31" fmla="*/ 53483 h 435128"/>
              <a:gd name="connsiteX32" fmla="*/ 258274 w 308893"/>
              <a:gd name="connsiteY32" fmla="*/ 53483 h 435128"/>
              <a:gd name="connsiteX33" fmla="*/ 209054 w 308893"/>
              <a:gd name="connsiteY33" fmla="*/ 161000 h 435128"/>
              <a:gd name="connsiteX34" fmla="*/ 274687 w 308893"/>
              <a:gd name="connsiteY34" fmla="*/ 226633 h 435128"/>
              <a:gd name="connsiteX35" fmla="*/ 287785 w 308893"/>
              <a:gd name="connsiteY35" fmla="*/ 50566 h 435128"/>
              <a:gd name="connsiteX36" fmla="*/ 274658 w 308893"/>
              <a:gd name="connsiteY36" fmla="*/ 150897 h 435128"/>
              <a:gd name="connsiteX37" fmla="*/ 243664 w 308893"/>
              <a:gd name="connsiteY37" fmla="*/ 119903 h 435128"/>
              <a:gd name="connsiteX38" fmla="*/ 274658 w 308893"/>
              <a:gd name="connsiteY38" fmla="*/ 65068 h 435128"/>
              <a:gd name="connsiteX39" fmla="*/ 305651 w 308893"/>
              <a:gd name="connsiteY39" fmla="*/ 119903 h 435128"/>
              <a:gd name="connsiteX40" fmla="*/ 274687 w 308893"/>
              <a:gd name="connsiteY40" fmla="*/ 150907 h 435128"/>
              <a:gd name="connsiteX41" fmla="*/ 274658 w 308893"/>
              <a:gd name="connsiteY41" fmla="*/ 150897 h 435128"/>
              <a:gd name="connsiteX0" fmla="*/ 287785 w 308893"/>
              <a:gd name="connsiteY0" fmla="*/ 50566 h 435128"/>
              <a:gd name="connsiteX1" fmla="*/ 298218 w 308893"/>
              <a:gd name="connsiteY1" fmla="*/ 43171 h 435128"/>
              <a:gd name="connsiteX2" fmla="*/ 308729 w 308893"/>
              <a:gd name="connsiteY2" fmla="*/ 14813 h 435128"/>
              <a:gd name="connsiteX3" fmla="*/ 280380 w 308893"/>
              <a:gd name="connsiteY3" fmla="*/ 25333 h 435128"/>
              <a:gd name="connsiteX4" fmla="*/ 274687 w 308893"/>
              <a:gd name="connsiteY4" fmla="*/ 32655 h 435128"/>
              <a:gd name="connsiteX5" fmla="*/ 268989 w 308893"/>
              <a:gd name="connsiteY5" fmla="*/ 25333 h 435128"/>
              <a:gd name="connsiteX6" fmla="*/ 240626 w 308893"/>
              <a:gd name="connsiteY6" fmla="*/ 14822 h 435128"/>
              <a:gd name="connsiteX7" fmla="*/ 248064 w 308893"/>
              <a:gd name="connsiteY7" fmla="*/ 39695 h 435128"/>
              <a:gd name="connsiteX8" fmla="*/ 194294 w 308893"/>
              <a:gd name="connsiteY8" fmla="*/ 30550 h 435128"/>
              <a:gd name="connsiteX9" fmla="*/ 157020 w 308893"/>
              <a:gd name="connsiteY9" fmla="*/ 178 h 435128"/>
              <a:gd name="connsiteX10" fmla="*/ 135501 w 308893"/>
              <a:gd name="connsiteY10" fmla="*/ 10928 h 435128"/>
              <a:gd name="connsiteX11" fmla="*/ 132866 w 308893"/>
              <a:gd name="connsiteY11" fmla="*/ 13471 h 435128"/>
              <a:gd name="connsiteX12" fmla="*/ 121558 w 308893"/>
              <a:gd name="connsiteY12" fmla="*/ 72861 h 435128"/>
              <a:gd name="connsiteX13" fmla="*/ 150592 w 308893"/>
              <a:gd name="connsiteY13" fmla="*/ 163173 h 435128"/>
              <a:gd name="connsiteX14" fmla="*/ 100832 w 308893"/>
              <a:gd name="connsiteY14" fmla="*/ 153406 h 435128"/>
              <a:gd name="connsiteX15" fmla="*/ 55166 w 308893"/>
              <a:gd name="connsiteY15" fmla="*/ 164169 h 435128"/>
              <a:gd name="connsiteX16" fmla="*/ 28130 w 308893"/>
              <a:gd name="connsiteY16" fmla="*/ 137128 h 435128"/>
              <a:gd name="connsiteX17" fmla="*/ 0 w 308893"/>
              <a:gd name="connsiteY17" fmla="*/ 198590 h 435128"/>
              <a:gd name="connsiteX18" fmla="*/ 82455 w 308893"/>
              <a:gd name="connsiteY18" fmla="*/ 280360 h 435128"/>
              <a:gd name="connsiteX19" fmla="*/ 87511 w 308893"/>
              <a:gd name="connsiteY19" fmla="*/ 281089 h 435128"/>
              <a:gd name="connsiteX20" fmla="*/ 87511 w 308893"/>
              <a:gd name="connsiteY20" fmla="*/ 422973 h 435128"/>
              <a:gd name="connsiteX21" fmla="*/ 99665 w 308893"/>
              <a:gd name="connsiteY21" fmla="*/ 435128 h 435128"/>
              <a:gd name="connsiteX22" fmla="*/ 136128 w 308893"/>
              <a:gd name="connsiteY22" fmla="*/ 435128 h 435128"/>
              <a:gd name="connsiteX23" fmla="*/ 148282 w 308893"/>
              <a:gd name="connsiteY23" fmla="*/ 422973 h 435128"/>
              <a:gd name="connsiteX24" fmla="*/ 136128 w 308893"/>
              <a:gd name="connsiteY24" fmla="*/ 410819 h 435128"/>
              <a:gd name="connsiteX25" fmla="*/ 111820 w 308893"/>
              <a:gd name="connsiteY25" fmla="*/ 410819 h 435128"/>
              <a:gd name="connsiteX26" fmla="*/ 111820 w 308893"/>
              <a:gd name="connsiteY26" fmla="*/ 281327 h 435128"/>
              <a:gd name="connsiteX27" fmla="*/ 194469 w 308893"/>
              <a:gd name="connsiteY27" fmla="*/ 194472 h 435128"/>
              <a:gd name="connsiteX28" fmla="*/ 193915 w 308893"/>
              <a:gd name="connsiteY28" fmla="*/ 192328 h 435128"/>
              <a:gd name="connsiteX29" fmla="*/ 191416 w 308893"/>
              <a:gd name="connsiteY29" fmla="*/ 178964 h 435128"/>
              <a:gd name="connsiteX30" fmla="*/ 153937 w 308893"/>
              <a:gd name="connsiteY30" fmla="*/ 62384 h 435128"/>
              <a:gd name="connsiteX31" fmla="*/ 152600 w 308893"/>
              <a:gd name="connsiteY31" fmla="*/ 53483 h 435128"/>
              <a:gd name="connsiteX32" fmla="*/ 258274 w 308893"/>
              <a:gd name="connsiteY32" fmla="*/ 53483 h 435128"/>
              <a:gd name="connsiteX33" fmla="*/ 209054 w 308893"/>
              <a:gd name="connsiteY33" fmla="*/ 161000 h 435128"/>
              <a:gd name="connsiteX34" fmla="*/ 287785 w 308893"/>
              <a:gd name="connsiteY34" fmla="*/ 50566 h 435128"/>
              <a:gd name="connsiteX35" fmla="*/ 274658 w 308893"/>
              <a:gd name="connsiteY35" fmla="*/ 150897 h 435128"/>
              <a:gd name="connsiteX36" fmla="*/ 243664 w 308893"/>
              <a:gd name="connsiteY36" fmla="*/ 119903 h 435128"/>
              <a:gd name="connsiteX37" fmla="*/ 274658 w 308893"/>
              <a:gd name="connsiteY37" fmla="*/ 65068 h 435128"/>
              <a:gd name="connsiteX38" fmla="*/ 305651 w 308893"/>
              <a:gd name="connsiteY38" fmla="*/ 119903 h 435128"/>
              <a:gd name="connsiteX39" fmla="*/ 274687 w 308893"/>
              <a:gd name="connsiteY39" fmla="*/ 150907 h 435128"/>
              <a:gd name="connsiteX40" fmla="*/ 274658 w 308893"/>
              <a:gd name="connsiteY40" fmla="*/ 150897 h 435128"/>
              <a:gd name="connsiteX0" fmla="*/ 287785 w 308893"/>
              <a:gd name="connsiteY0" fmla="*/ 50566 h 435128"/>
              <a:gd name="connsiteX1" fmla="*/ 298218 w 308893"/>
              <a:gd name="connsiteY1" fmla="*/ 43171 h 435128"/>
              <a:gd name="connsiteX2" fmla="*/ 308729 w 308893"/>
              <a:gd name="connsiteY2" fmla="*/ 14813 h 435128"/>
              <a:gd name="connsiteX3" fmla="*/ 280380 w 308893"/>
              <a:gd name="connsiteY3" fmla="*/ 25333 h 435128"/>
              <a:gd name="connsiteX4" fmla="*/ 274687 w 308893"/>
              <a:gd name="connsiteY4" fmla="*/ 32655 h 435128"/>
              <a:gd name="connsiteX5" fmla="*/ 268989 w 308893"/>
              <a:gd name="connsiteY5" fmla="*/ 25333 h 435128"/>
              <a:gd name="connsiteX6" fmla="*/ 240626 w 308893"/>
              <a:gd name="connsiteY6" fmla="*/ 14822 h 435128"/>
              <a:gd name="connsiteX7" fmla="*/ 248064 w 308893"/>
              <a:gd name="connsiteY7" fmla="*/ 39695 h 435128"/>
              <a:gd name="connsiteX8" fmla="*/ 194294 w 308893"/>
              <a:gd name="connsiteY8" fmla="*/ 30550 h 435128"/>
              <a:gd name="connsiteX9" fmla="*/ 157020 w 308893"/>
              <a:gd name="connsiteY9" fmla="*/ 178 h 435128"/>
              <a:gd name="connsiteX10" fmla="*/ 135501 w 308893"/>
              <a:gd name="connsiteY10" fmla="*/ 10928 h 435128"/>
              <a:gd name="connsiteX11" fmla="*/ 132866 w 308893"/>
              <a:gd name="connsiteY11" fmla="*/ 13471 h 435128"/>
              <a:gd name="connsiteX12" fmla="*/ 121558 w 308893"/>
              <a:gd name="connsiteY12" fmla="*/ 72861 h 435128"/>
              <a:gd name="connsiteX13" fmla="*/ 150592 w 308893"/>
              <a:gd name="connsiteY13" fmla="*/ 163173 h 435128"/>
              <a:gd name="connsiteX14" fmla="*/ 100832 w 308893"/>
              <a:gd name="connsiteY14" fmla="*/ 153406 h 435128"/>
              <a:gd name="connsiteX15" fmla="*/ 55166 w 308893"/>
              <a:gd name="connsiteY15" fmla="*/ 164169 h 435128"/>
              <a:gd name="connsiteX16" fmla="*/ 28130 w 308893"/>
              <a:gd name="connsiteY16" fmla="*/ 137128 h 435128"/>
              <a:gd name="connsiteX17" fmla="*/ 0 w 308893"/>
              <a:gd name="connsiteY17" fmla="*/ 198590 h 435128"/>
              <a:gd name="connsiteX18" fmla="*/ 82455 w 308893"/>
              <a:gd name="connsiteY18" fmla="*/ 280360 h 435128"/>
              <a:gd name="connsiteX19" fmla="*/ 87511 w 308893"/>
              <a:gd name="connsiteY19" fmla="*/ 281089 h 435128"/>
              <a:gd name="connsiteX20" fmla="*/ 87511 w 308893"/>
              <a:gd name="connsiteY20" fmla="*/ 422973 h 435128"/>
              <a:gd name="connsiteX21" fmla="*/ 99665 w 308893"/>
              <a:gd name="connsiteY21" fmla="*/ 435128 h 435128"/>
              <a:gd name="connsiteX22" fmla="*/ 136128 w 308893"/>
              <a:gd name="connsiteY22" fmla="*/ 435128 h 435128"/>
              <a:gd name="connsiteX23" fmla="*/ 148282 w 308893"/>
              <a:gd name="connsiteY23" fmla="*/ 422973 h 435128"/>
              <a:gd name="connsiteX24" fmla="*/ 136128 w 308893"/>
              <a:gd name="connsiteY24" fmla="*/ 410819 h 435128"/>
              <a:gd name="connsiteX25" fmla="*/ 111820 w 308893"/>
              <a:gd name="connsiteY25" fmla="*/ 410819 h 435128"/>
              <a:gd name="connsiteX26" fmla="*/ 111820 w 308893"/>
              <a:gd name="connsiteY26" fmla="*/ 281327 h 435128"/>
              <a:gd name="connsiteX27" fmla="*/ 194469 w 308893"/>
              <a:gd name="connsiteY27" fmla="*/ 194472 h 435128"/>
              <a:gd name="connsiteX28" fmla="*/ 193915 w 308893"/>
              <a:gd name="connsiteY28" fmla="*/ 192328 h 435128"/>
              <a:gd name="connsiteX29" fmla="*/ 191416 w 308893"/>
              <a:gd name="connsiteY29" fmla="*/ 178964 h 435128"/>
              <a:gd name="connsiteX30" fmla="*/ 153937 w 308893"/>
              <a:gd name="connsiteY30" fmla="*/ 62384 h 435128"/>
              <a:gd name="connsiteX31" fmla="*/ 152600 w 308893"/>
              <a:gd name="connsiteY31" fmla="*/ 53483 h 435128"/>
              <a:gd name="connsiteX32" fmla="*/ 258274 w 308893"/>
              <a:gd name="connsiteY32" fmla="*/ 53483 h 435128"/>
              <a:gd name="connsiteX33" fmla="*/ 287785 w 308893"/>
              <a:gd name="connsiteY33" fmla="*/ 50566 h 435128"/>
              <a:gd name="connsiteX34" fmla="*/ 274658 w 308893"/>
              <a:gd name="connsiteY34" fmla="*/ 150897 h 435128"/>
              <a:gd name="connsiteX35" fmla="*/ 243664 w 308893"/>
              <a:gd name="connsiteY35" fmla="*/ 119903 h 435128"/>
              <a:gd name="connsiteX36" fmla="*/ 274658 w 308893"/>
              <a:gd name="connsiteY36" fmla="*/ 65068 h 435128"/>
              <a:gd name="connsiteX37" fmla="*/ 305651 w 308893"/>
              <a:gd name="connsiteY37" fmla="*/ 119903 h 435128"/>
              <a:gd name="connsiteX38" fmla="*/ 274687 w 308893"/>
              <a:gd name="connsiteY38" fmla="*/ 150907 h 435128"/>
              <a:gd name="connsiteX39" fmla="*/ 274658 w 308893"/>
              <a:gd name="connsiteY39" fmla="*/ 150897 h 435128"/>
              <a:gd name="connsiteX0" fmla="*/ 287785 w 308893"/>
              <a:gd name="connsiteY0" fmla="*/ 50566 h 435128"/>
              <a:gd name="connsiteX1" fmla="*/ 298218 w 308893"/>
              <a:gd name="connsiteY1" fmla="*/ 43171 h 435128"/>
              <a:gd name="connsiteX2" fmla="*/ 308729 w 308893"/>
              <a:gd name="connsiteY2" fmla="*/ 14813 h 435128"/>
              <a:gd name="connsiteX3" fmla="*/ 280380 w 308893"/>
              <a:gd name="connsiteY3" fmla="*/ 25333 h 435128"/>
              <a:gd name="connsiteX4" fmla="*/ 274687 w 308893"/>
              <a:gd name="connsiteY4" fmla="*/ 32655 h 435128"/>
              <a:gd name="connsiteX5" fmla="*/ 268989 w 308893"/>
              <a:gd name="connsiteY5" fmla="*/ 25333 h 435128"/>
              <a:gd name="connsiteX6" fmla="*/ 240626 w 308893"/>
              <a:gd name="connsiteY6" fmla="*/ 14822 h 435128"/>
              <a:gd name="connsiteX7" fmla="*/ 248064 w 308893"/>
              <a:gd name="connsiteY7" fmla="*/ 39695 h 435128"/>
              <a:gd name="connsiteX8" fmla="*/ 194294 w 308893"/>
              <a:gd name="connsiteY8" fmla="*/ 30550 h 435128"/>
              <a:gd name="connsiteX9" fmla="*/ 157020 w 308893"/>
              <a:gd name="connsiteY9" fmla="*/ 178 h 435128"/>
              <a:gd name="connsiteX10" fmla="*/ 135501 w 308893"/>
              <a:gd name="connsiteY10" fmla="*/ 10928 h 435128"/>
              <a:gd name="connsiteX11" fmla="*/ 132866 w 308893"/>
              <a:gd name="connsiteY11" fmla="*/ 13471 h 435128"/>
              <a:gd name="connsiteX12" fmla="*/ 121558 w 308893"/>
              <a:gd name="connsiteY12" fmla="*/ 72861 h 435128"/>
              <a:gd name="connsiteX13" fmla="*/ 150592 w 308893"/>
              <a:gd name="connsiteY13" fmla="*/ 163173 h 435128"/>
              <a:gd name="connsiteX14" fmla="*/ 100832 w 308893"/>
              <a:gd name="connsiteY14" fmla="*/ 153406 h 435128"/>
              <a:gd name="connsiteX15" fmla="*/ 55166 w 308893"/>
              <a:gd name="connsiteY15" fmla="*/ 164169 h 435128"/>
              <a:gd name="connsiteX16" fmla="*/ 28130 w 308893"/>
              <a:gd name="connsiteY16" fmla="*/ 137128 h 435128"/>
              <a:gd name="connsiteX17" fmla="*/ 0 w 308893"/>
              <a:gd name="connsiteY17" fmla="*/ 198590 h 435128"/>
              <a:gd name="connsiteX18" fmla="*/ 82455 w 308893"/>
              <a:gd name="connsiteY18" fmla="*/ 280360 h 435128"/>
              <a:gd name="connsiteX19" fmla="*/ 87511 w 308893"/>
              <a:gd name="connsiteY19" fmla="*/ 281089 h 435128"/>
              <a:gd name="connsiteX20" fmla="*/ 87511 w 308893"/>
              <a:gd name="connsiteY20" fmla="*/ 422973 h 435128"/>
              <a:gd name="connsiteX21" fmla="*/ 99665 w 308893"/>
              <a:gd name="connsiteY21" fmla="*/ 435128 h 435128"/>
              <a:gd name="connsiteX22" fmla="*/ 136128 w 308893"/>
              <a:gd name="connsiteY22" fmla="*/ 435128 h 435128"/>
              <a:gd name="connsiteX23" fmla="*/ 148282 w 308893"/>
              <a:gd name="connsiteY23" fmla="*/ 422973 h 435128"/>
              <a:gd name="connsiteX24" fmla="*/ 136128 w 308893"/>
              <a:gd name="connsiteY24" fmla="*/ 410819 h 435128"/>
              <a:gd name="connsiteX25" fmla="*/ 111820 w 308893"/>
              <a:gd name="connsiteY25" fmla="*/ 410819 h 435128"/>
              <a:gd name="connsiteX26" fmla="*/ 111820 w 308893"/>
              <a:gd name="connsiteY26" fmla="*/ 281327 h 435128"/>
              <a:gd name="connsiteX27" fmla="*/ 194469 w 308893"/>
              <a:gd name="connsiteY27" fmla="*/ 194472 h 435128"/>
              <a:gd name="connsiteX28" fmla="*/ 193915 w 308893"/>
              <a:gd name="connsiteY28" fmla="*/ 192328 h 435128"/>
              <a:gd name="connsiteX29" fmla="*/ 191416 w 308893"/>
              <a:gd name="connsiteY29" fmla="*/ 178964 h 435128"/>
              <a:gd name="connsiteX30" fmla="*/ 153937 w 308893"/>
              <a:gd name="connsiteY30" fmla="*/ 62384 h 435128"/>
              <a:gd name="connsiteX31" fmla="*/ 152600 w 308893"/>
              <a:gd name="connsiteY31" fmla="*/ 53483 h 435128"/>
              <a:gd name="connsiteX32" fmla="*/ 258274 w 308893"/>
              <a:gd name="connsiteY32" fmla="*/ 53483 h 435128"/>
              <a:gd name="connsiteX33" fmla="*/ 287785 w 308893"/>
              <a:gd name="connsiteY33" fmla="*/ 50566 h 435128"/>
              <a:gd name="connsiteX34" fmla="*/ 274687 w 308893"/>
              <a:gd name="connsiteY34" fmla="*/ 150907 h 435128"/>
              <a:gd name="connsiteX35" fmla="*/ 243664 w 308893"/>
              <a:gd name="connsiteY35" fmla="*/ 119903 h 435128"/>
              <a:gd name="connsiteX36" fmla="*/ 274658 w 308893"/>
              <a:gd name="connsiteY36" fmla="*/ 65068 h 435128"/>
              <a:gd name="connsiteX37" fmla="*/ 305651 w 308893"/>
              <a:gd name="connsiteY37" fmla="*/ 119903 h 435128"/>
              <a:gd name="connsiteX38" fmla="*/ 274687 w 308893"/>
              <a:gd name="connsiteY38" fmla="*/ 150907 h 435128"/>
              <a:gd name="connsiteX0" fmla="*/ 287785 w 308893"/>
              <a:gd name="connsiteY0" fmla="*/ 50566 h 435128"/>
              <a:gd name="connsiteX1" fmla="*/ 298218 w 308893"/>
              <a:gd name="connsiteY1" fmla="*/ 43171 h 435128"/>
              <a:gd name="connsiteX2" fmla="*/ 308729 w 308893"/>
              <a:gd name="connsiteY2" fmla="*/ 14813 h 435128"/>
              <a:gd name="connsiteX3" fmla="*/ 280380 w 308893"/>
              <a:gd name="connsiteY3" fmla="*/ 25333 h 435128"/>
              <a:gd name="connsiteX4" fmla="*/ 274687 w 308893"/>
              <a:gd name="connsiteY4" fmla="*/ 32655 h 435128"/>
              <a:gd name="connsiteX5" fmla="*/ 268989 w 308893"/>
              <a:gd name="connsiteY5" fmla="*/ 25333 h 435128"/>
              <a:gd name="connsiteX6" fmla="*/ 240626 w 308893"/>
              <a:gd name="connsiteY6" fmla="*/ 14822 h 435128"/>
              <a:gd name="connsiteX7" fmla="*/ 248064 w 308893"/>
              <a:gd name="connsiteY7" fmla="*/ 39695 h 435128"/>
              <a:gd name="connsiteX8" fmla="*/ 194294 w 308893"/>
              <a:gd name="connsiteY8" fmla="*/ 30550 h 435128"/>
              <a:gd name="connsiteX9" fmla="*/ 157020 w 308893"/>
              <a:gd name="connsiteY9" fmla="*/ 178 h 435128"/>
              <a:gd name="connsiteX10" fmla="*/ 135501 w 308893"/>
              <a:gd name="connsiteY10" fmla="*/ 10928 h 435128"/>
              <a:gd name="connsiteX11" fmla="*/ 132866 w 308893"/>
              <a:gd name="connsiteY11" fmla="*/ 13471 h 435128"/>
              <a:gd name="connsiteX12" fmla="*/ 121558 w 308893"/>
              <a:gd name="connsiteY12" fmla="*/ 72861 h 435128"/>
              <a:gd name="connsiteX13" fmla="*/ 150592 w 308893"/>
              <a:gd name="connsiteY13" fmla="*/ 163173 h 435128"/>
              <a:gd name="connsiteX14" fmla="*/ 100832 w 308893"/>
              <a:gd name="connsiteY14" fmla="*/ 153406 h 435128"/>
              <a:gd name="connsiteX15" fmla="*/ 55166 w 308893"/>
              <a:gd name="connsiteY15" fmla="*/ 164169 h 435128"/>
              <a:gd name="connsiteX16" fmla="*/ 28130 w 308893"/>
              <a:gd name="connsiteY16" fmla="*/ 137128 h 435128"/>
              <a:gd name="connsiteX17" fmla="*/ 0 w 308893"/>
              <a:gd name="connsiteY17" fmla="*/ 198590 h 435128"/>
              <a:gd name="connsiteX18" fmla="*/ 82455 w 308893"/>
              <a:gd name="connsiteY18" fmla="*/ 280360 h 435128"/>
              <a:gd name="connsiteX19" fmla="*/ 87511 w 308893"/>
              <a:gd name="connsiteY19" fmla="*/ 281089 h 435128"/>
              <a:gd name="connsiteX20" fmla="*/ 87511 w 308893"/>
              <a:gd name="connsiteY20" fmla="*/ 422973 h 435128"/>
              <a:gd name="connsiteX21" fmla="*/ 99665 w 308893"/>
              <a:gd name="connsiteY21" fmla="*/ 435128 h 435128"/>
              <a:gd name="connsiteX22" fmla="*/ 136128 w 308893"/>
              <a:gd name="connsiteY22" fmla="*/ 435128 h 435128"/>
              <a:gd name="connsiteX23" fmla="*/ 148282 w 308893"/>
              <a:gd name="connsiteY23" fmla="*/ 422973 h 435128"/>
              <a:gd name="connsiteX24" fmla="*/ 136128 w 308893"/>
              <a:gd name="connsiteY24" fmla="*/ 410819 h 435128"/>
              <a:gd name="connsiteX25" fmla="*/ 111820 w 308893"/>
              <a:gd name="connsiteY25" fmla="*/ 410819 h 435128"/>
              <a:gd name="connsiteX26" fmla="*/ 111820 w 308893"/>
              <a:gd name="connsiteY26" fmla="*/ 281327 h 435128"/>
              <a:gd name="connsiteX27" fmla="*/ 194469 w 308893"/>
              <a:gd name="connsiteY27" fmla="*/ 194472 h 435128"/>
              <a:gd name="connsiteX28" fmla="*/ 193915 w 308893"/>
              <a:gd name="connsiteY28" fmla="*/ 192328 h 435128"/>
              <a:gd name="connsiteX29" fmla="*/ 191416 w 308893"/>
              <a:gd name="connsiteY29" fmla="*/ 178964 h 435128"/>
              <a:gd name="connsiteX30" fmla="*/ 153937 w 308893"/>
              <a:gd name="connsiteY30" fmla="*/ 62384 h 435128"/>
              <a:gd name="connsiteX31" fmla="*/ 152600 w 308893"/>
              <a:gd name="connsiteY31" fmla="*/ 53483 h 435128"/>
              <a:gd name="connsiteX32" fmla="*/ 258274 w 308893"/>
              <a:gd name="connsiteY32" fmla="*/ 53483 h 435128"/>
              <a:gd name="connsiteX33" fmla="*/ 287785 w 308893"/>
              <a:gd name="connsiteY33" fmla="*/ 50566 h 435128"/>
              <a:gd name="connsiteX34" fmla="*/ 274687 w 308893"/>
              <a:gd name="connsiteY34" fmla="*/ 150907 h 435128"/>
              <a:gd name="connsiteX35" fmla="*/ 243664 w 308893"/>
              <a:gd name="connsiteY35" fmla="*/ 119903 h 435128"/>
              <a:gd name="connsiteX36" fmla="*/ 274658 w 308893"/>
              <a:gd name="connsiteY36" fmla="*/ 65068 h 435128"/>
              <a:gd name="connsiteX37" fmla="*/ 274687 w 308893"/>
              <a:gd name="connsiteY37" fmla="*/ 150907 h 435128"/>
              <a:gd name="connsiteX0" fmla="*/ 287785 w 308893"/>
              <a:gd name="connsiteY0" fmla="*/ 50566 h 435128"/>
              <a:gd name="connsiteX1" fmla="*/ 298218 w 308893"/>
              <a:gd name="connsiteY1" fmla="*/ 43171 h 435128"/>
              <a:gd name="connsiteX2" fmla="*/ 308729 w 308893"/>
              <a:gd name="connsiteY2" fmla="*/ 14813 h 435128"/>
              <a:gd name="connsiteX3" fmla="*/ 280380 w 308893"/>
              <a:gd name="connsiteY3" fmla="*/ 25333 h 435128"/>
              <a:gd name="connsiteX4" fmla="*/ 274687 w 308893"/>
              <a:gd name="connsiteY4" fmla="*/ 32655 h 435128"/>
              <a:gd name="connsiteX5" fmla="*/ 268989 w 308893"/>
              <a:gd name="connsiteY5" fmla="*/ 25333 h 435128"/>
              <a:gd name="connsiteX6" fmla="*/ 240626 w 308893"/>
              <a:gd name="connsiteY6" fmla="*/ 14822 h 435128"/>
              <a:gd name="connsiteX7" fmla="*/ 248064 w 308893"/>
              <a:gd name="connsiteY7" fmla="*/ 39695 h 435128"/>
              <a:gd name="connsiteX8" fmla="*/ 194294 w 308893"/>
              <a:gd name="connsiteY8" fmla="*/ 30550 h 435128"/>
              <a:gd name="connsiteX9" fmla="*/ 157020 w 308893"/>
              <a:gd name="connsiteY9" fmla="*/ 178 h 435128"/>
              <a:gd name="connsiteX10" fmla="*/ 135501 w 308893"/>
              <a:gd name="connsiteY10" fmla="*/ 10928 h 435128"/>
              <a:gd name="connsiteX11" fmla="*/ 132866 w 308893"/>
              <a:gd name="connsiteY11" fmla="*/ 13471 h 435128"/>
              <a:gd name="connsiteX12" fmla="*/ 121558 w 308893"/>
              <a:gd name="connsiteY12" fmla="*/ 72861 h 435128"/>
              <a:gd name="connsiteX13" fmla="*/ 150592 w 308893"/>
              <a:gd name="connsiteY13" fmla="*/ 163173 h 435128"/>
              <a:gd name="connsiteX14" fmla="*/ 100832 w 308893"/>
              <a:gd name="connsiteY14" fmla="*/ 153406 h 435128"/>
              <a:gd name="connsiteX15" fmla="*/ 55166 w 308893"/>
              <a:gd name="connsiteY15" fmla="*/ 164169 h 435128"/>
              <a:gd name="connsiteX16" fmla="*/ 28130 w 308893"/>
              <a:gd name="connsiteY16" fmla="*/ 137128 h 435128"/>
              <a:gd name="connsiteX17" fmla="*/ 0 w 308893"/>
              <a:gd name="connsiteY17" fmla="*/ 198590 h 435128"/>
              <a:gd name="connsiteX18" fmla="*/ 82455 w 308893"/>
              <a:gd name="connsiteY18" fmla="*/ 280360 h 435128"/>
              <a:gd name="connsiteX19" fmla="*/ 87511 w 308893"/>
              <a:gd name="connsiteY19" fmla="*/ 281089 h 435128"/>
              <a:gd name="connsiteX20" fmla="*/ 87511 w 308893"/>
              <a:gd name="connsiteY20" fmla="*/ 422973 h 435128"/>
              <a:gd name="connsiteX21" fmla="*/ 99665 w 308893"/>
              <a:gd name="connsiteY21" fmla="*/ 435128 h 435128"/>
              <a:gd name="connsiteX22" fmla="*/ 136128 w 308893"/>
              <a:gd name="connsiteY22" fmla="*/ 435128 h 435128"/>
              <a:gd name="connsiteX23" fmla="*/ 148282 w 308893"/>
              <a:gd name="connsiteY23" fmla="*/ 422973 h 435128"/>
              <a:gd name="connsiteX24" fmla="*/ 136128 w 308893"/>
              <a:gd name="connsiteY24" fmla="*/ 410819 h 435128"/>
              <a:gd name="connsiteX25" fmla="*/ 111820 w 308893"/>
              <a:gd name="connsiteY25" fmla="*/ 410819 h 435128"/>
              <a:gd name="connsiteX26" fmla="*/ 111820 w 308893"/>
              <a:gd name="connsiteY26" fmla="*/ 281327 h 435128"/>
              <a:gd name="connsiteX27" fmla="*/ 194469 w 308893"/>
              <a:gd name="connsiteY27" fmla="*/ 194472 h 435128"/>
              <a:gd name="connsiteX28" fmla="*/ 193915 w 308893"/>
              <a:gd name="connsiteY28" fmla="*/ 192328 h 435128"/>
              <a:gd name="connsiteX29" fmla="*/ 191416 w 308893"/>
              <a:gd name="connsiteY29" fmla="*/ 178964 h 435128"/>
              <a:gd name="connsiteX30" fmla="*/ 153937 w 308893"/>
              <a:gd name="connsiteY30" fmla="*/ 62384 h 435128"/>
              <a:gd name="connsiteX31" fmla="*/ 152600 w 308893"/>
              <a:gd name="connsiteY31" fmla="*/ 53483 h 435128"/>
              <a:gd name="connsiteX32" fmla="*/ 258274 w 308893"/>
              <a:gd name="connsiteY32" fmla="*/ 53483 h 435128"/>
              <a:gd name="connsiteX33" fmla="*/ 287785 w 308893"/>
              <a:gd name="connsiteY33" fmla="*/ 50566 h 435128"/>
              <a:gd name="connsiteX34" fmla="*/ 274658 w 308893"/>
              <a:gd name="connsiteY34" fmla="*/ 65068 h 435128"/>
              <a:gd name="connsiteX35" fmla="*/ 243664 w 308893"/>
              <a:gd name="connsiteY35" fmla="*/ 119903 h 435128"/>
              <a:gd name="connsiteX36" fmla="*/ 274658 w 308893"/>
              <a:gd name="connsiteY36" fmla="*/ 65068 h 435128"/>
              <a:gd name="connsiteX0" fmla="*/ 287785 w 308893"/>
              <a:gd name="connsiteY0" fmla="*/ 50566 h 435128"/>
              <a:gd name="connsiteX1" fmla="*/ 298218 w 308893"/>
              <a:gd name="connsiteY1" fmla="*/ 43171 h 435128"/>
              <a:gd name="connsiteX2" fmla="*/ 308729 w 308893"/>
              <a:gd name="connsiteY2" fmla="*/ 14813 h 435128"/>
              <a:gd name="connsiteX3" fmla="*/ 280380 w 308893"/>
              <a:gd name="connsiteY3" fmla="*/ 25333 h 435128"/>
              <a:gd name="connsiteX4" fmla="*/ 274687 w 308893"/>
              <a:gd name="connsiteY4" fmla="*/ 32655 h 435128"/>
              <a:gd name="connsiteX5" fmla="*/ 268989 w 308893"/>
              <a:gd name="connsiteY5" fmla="*/ 25333 h 435128"/>
              <a:gd name="connsiteX6" fmla="*/ 240626 w 308893"/>
              <a:gd name="connsiteY6" fmla="*/ 14822 h 435128"/>
              <a:gd name="connsiteX7" fmla="*/ 248064 w 308893"/>
              <a:gd name="connsiteY7" fmla="*/ 39695 h 435128"/>
              <a:gd name="connsiteX8" fmla="*/ 194294 w 308893"/>
              <a:gd name="connsiteY8" fmla="*/ 30550 h 435128"/>
              <a:gd name="connsiteX9" fmla="*/ 157020 w 308893"/>
              <a:gd name="connsiteY9" fmla="*/ 178 h 435128"/>
              <a:gd name="connsiteX10" fmla="*/ 135501 w 308893"/>
              <a:gd name="connsiteY10" fmla="*/ 10928 h 435128"/>
              <a:gd name="connsiteX11" fmla="*/ 132866 w 308893"/>
              <a:gd name="connsiteY11" fmla="*/ 13471 h 435128"/>
              <a:gd name="connsiteX12" fmla="*/ 121558 w 308893"/>
              <a:gd name="connsiteY12" fmla="*/ 72861 h 435128"/>
              <a:gd name="connsiteX13" fmla="*/ 150592 w 308893"/>
              <a:gd name="connsiteY13" fmla="*/ 163173 h 435128"/>
              <a:gd name="connsiteX14" fmla="*/ 100832 w 308893"/>
              <a:gd name="connsiteY14" fmla="*/ 153406 h 435128"/>
              <a:gd name="connsiteX15" fmla="*/ 55166 w 308893"/>
              <a:gd name="connsiteY15" fmla="*/ 164169 h 435128"/>
              <a:gd name="connsiteX16" fmla="*/ 28130 w 308893"/>
              <a:gd name="connsiteY16" fmla="*/ 137128 h 435128"/>
              <a:gd name="connsiteX17" fmla="*/ 0 w 308893"/>
              <a:gd name="connsiteY17" fmla="*/ 198590 h 435128"/>
              <a:gd name="connsiteX18" fmla="*/ 82455 w 308893"/>
              <a:gd name="connsiteY18" fmla="*/ 280360 h 435128"/>
              <a:gd name="connsiteX19" fmla="*/ 87511 w 308893"/>
              <a:gd name="connsiteY19" fmla="*/ 281089 h 435128"/>
              <a:gd name="connsiteX20" fmla="*/ 87511 w 308893"/>
              <a:gd name="connsiteY20" fmla="*/ 422973 h 435128"/>
              <a:gd name="connsiteX21" fmla="*/ 99665 w 308893"/>
              <a:gd name="connsiteY21" fmla="*/ 435128 h 435128"/>
              <a:gd name="connsiteX22" fmla="*/ 136128 w 308893"/>
              <a:gd name="connsiteY22" fmla="*/ 435128 h 435128"/>
              <a:gd name="connsiteX23" fmla="*/ 148282 w 308893"/>
              <a:gd name="connsiteY23" fmla="*/ 422973 h 435128"/>
              <a:gd name="connsiteX24" fmla="*/ 136128 w 308893"/>
              <a:gd name="connsiteY24" fmla="*/ 410819 h 435128"/>
              <a:gd name="connsiteX25" fmla="*/ 111820 w 308893"/>
              <a:gd name="connsiteY25" fmla="*/ 410819 h 435128"/>
              <a:gd name="connsiteX26" fmla="*/ 111820 w 308893"/>
              <a:gd name="connsiteY26" fmla="*/ 281327 h 435128"/>
              <a:gd name="connsiteX27" fmla="*/ 194469 w 308893"/>
              <a:gd name="connsiteY27" fmla="*/ 194472 h 435128"/>
              <a:gd name="connsiteX28" fmla="*/ 193915 w 308893"/>
              <a:gd name="connsiteY28" fmla="*/ 192328 h 435128"/>
              <a:gd name="connsiteX29" fmla="*/ 191416 w 308893"/>
              <a:gd name="connsiteY29" fmla="*/ 178964 h 435128"/>
              <a:gd name="connsiteX30" fmla="*/ 153937 w 308893"/>
              <a:gd name="connsiteY30" fmla="*/ 62384 h 435128"/>
              <a:gd name="connsiteX31" fmla="*/ 152600 w 308893"/>
              <a:gd name="connsiteY31" fmla="*/ 53483 h 435128"/>
              <a:gd name="connsiteX32" fmla="*/ 258274 w 308893"/>
              <a:gd name="connsiteY32" fmla="*/ 53483 h 435128"/>
              <a:gd name="connsiteX33" fmla="*/ 287785 w 308893"/>
              <a:gd name="connsiteY33" fmla="*/ 50566 h 435128"/>
              <a:gd name="connsiteX0" fmla="*/ 287785 w 308893"/>
              <a:gd name="connsiteY0" fmla="*/ 50566 h 435128"/>
              <a:gd name="connsiteX1" fmla="*/ 298218 w 308893"/>
              <a:gd name="connsiteY1" fmla="*/ 43171 h 435128"/>
              <a:gd name="connsiteX2" fmla="*/ 308729 w 308893"/>
              <a:gd name="connsiteY2" fmla="*/ 14813 h 435128"/>
              <a:gd name="connsiteX3" fmla="*/ 280380 w 308893"/>
              <a:gd name="connsiteY3" fmla="*/ 25333 h 435128"/>
              <a:gd name="connsiteX4" fmla="*/ 274687 w 308893"/>
              <a:gd name="connsiteY4" fmla="*/ 32655 h 435128"/>
              <a:gd name="connsiteX5" fmla="*/ 268989 w 308893"/>
              <a:gd name="connsiteY5" fmla="*/ 25333 h 435128"/>
              <a:gd name="connsiteX6" fmla="*/ 248064 w 308893"/>
              <a:gd name="connsiteY6" fmla="*/ 39695 h 435128"/>
              <a:gd name="connsiteX7" fmla="*/ 194294 w 308893"/>
              <a:gd name="connsiteY7" fmla="*/ 30550 h 435128"/>
              <a:gd name="connsiteX8" fmla="*/ 157020 w 308893"/>
              <a:gd name="connsiteY8" fmla="*/ 178 h 435128"/>
              <a:gd name="connsiteX9" fmla="*/ 135501 w 308893"/>
              <a:gd name="connsiteY9" fmla="*/ 10928 h 435128"/>
              <a:gd name="connsiteX10" fmla="*/ 132866 w 308893"/>
              <a:gd name="connsiteY10" fmla="*/ 13471 h 435128"/>
              <a:gd name="connsiteX11" fmla="*/ 121558 w 308893"/>
              <a:gd name="connsiteY11" fmla="*/ 72861 h 435128"/>
              <a:gd name="connsiteX12" fmla="*/ 150592 w 308893"/>
              <a:gd name="connsiteY12" fmla="*/ 163173 h 435128"/>
              <a:gd name="connsiteX13" fmla="*/ 100832 w 308893"/>
              <a:gd name="connsiteY13" fmla="*/ 153406 h 435128"/>
              <a:gd name="connsiteX14" fmla="*/ 55166 w 308893"/>
              <a:gd name="connsiteY14" fmla="*/ 164169 h 435128"/>
              <a:gd name="connsiteX15" fmla="*/ 28130 w 308893"/>
              <a:gd name="connsiteY15" fmla="*/ 137128 h 435128"/>
              <a:gd name="connsiteX16" fmla="*/ 0 w 308893"/>
              <a:gd name="connsiteY16" fmla="*/ 198590 h 435128"/>
              <a:gd name="connsiteX17" fmla="*/ 82455 w 308893"/>
              <a:gd name="connsiteY17" fmla="*/ 280360 h 435128"/>
              <a:gd name="connsiteX18" fmla="*/ 87511 w 308893"/>
              <a:gd name="connsiteY18" fmla="*/ 281089 h 435128"/>
              <a:gd name="connsiteX19" fmla="*/ 87511 w 308893"/>
              <a:gd name="connsiteY19" fmla="*/ 422973 h 435128"/>
              <a:gd name="connsiteX20" fmla="*/ 99665 w 308893"/>
              <a:gd name="connsiteY20" fmla="*/ 435128 h 435128"/>
              <a:gd name="connsiteX21" fmla="*/ 136128 w 308893"/>
              <a:gd name="connsiteY21" fmla="*/ 435128 h 435128"/>
              <a:gd name="connsiteX22" fmla="*/ 148282 w 308893"/>
              <a:gd name="connsiteY22" fmla="*/ 422973 h 435128"/>
              <a:gd name="connsiteX23" fmla="*/ 136128 w 308893"/>
              <a:gd name="connsiteY23" fmla="*/ 410819 h 435128"/>
              <a:gd name="connsiteX24" fmla="*/ 111820 w 308893"/>
              <a:gd name="connsiteY24" fmla="*/ 410819 h 435128"/>
              <a:gd name="connsiteX25" fmla="*/ 111820 w 308893"/>
              <a:gd name="connsiteY25" fmla="*/ 281327 h 435128"/>
              <a:gd name="connsiteX26" fmla="*/ 194469 w 308893"/>
              <a:gd name="connsiteY26" fmla="*/ 194472 h 435128"/>
              <a:gd name="connsiteX27" fmla="*/ 193915 w 308893"/>
              <a:gd name="connsiteY27" fmla="*/ 192328 h 435128"/>
              <a:gd name="connsiteX28" fmla="*/ 191416 w 308893"/>
              <a:gd name="connsiteY28" fmla="*/ 178964 h 435128"/>
              <a:gd name="connsiteX29" fmla="*/ 153937 w 308893"/>
              <a:gd name="connsiteY29" fmla="*/ 62384 h 435128"/>
              <a:gd name="connsiteX30" fmla="*/ 152600 w 308893"/>
              <a:gd name="connsiteY30" fmla="*/ 53483 h 435128"/>
              <a:gd name="connsiteX31" fmla="*/ 258274 w 308893"/>
              <a:gd name="connsiteY31" fmla="*/ 53483 h 435128"/>
              <a:gd name="connsiteX32" fmla="*/ 287785 w 308893"/>
              <a:gd name="connsiteY32" fmla="*/ 50566 h 435128"/>
              <a:gd name="connsiteX0" fmla="*/ 287785 w 298218"/>
              <a:gd name="connsiteY0" fmla="*/ 50566 h 435128"/>
              <a:gd name="connsiteX1" fmla="*/ 298218 w 298218"/>
              <a:gd name="connsiteY1" fmla="*/ 43171 h 435128"/>
              <a:gd name="connsiteX2" fmla="*/ 280380 w 298218"/>
              <a:gd name="connsiteY2" fmla="*/ 25333 h 435128"/>
              <a:gd name="connsiteX3" fmla="*/ 274687 w 298218"/>
              <a:gd name="connsiteY3" fmla="*/ 32655 h 435128"/>
              <a:gd name="connsiteX4" fmla="*/ 268989 w 298218"/>
              <a:gd name="connsiteY4" fmla="*/ 25333 h 435128"/>
              <a:gd name="connsiteX5" fmla="*/ 248064 w 298218"/>
              <a:gd name="connsiteY5" fmla="*/ 39695 h 435128"/>
              <a:gd name="connsiteX6" fmla="*/ 194294 w 298218"/>
              <a:gd name="connsiteY6" fmla="*/ 30550 h 435128"/>
              <a:gd name="connsiteX7" fmla="*/ 157020 w 298218"/>
              <a:gd name="connsiteY7" fmla="*/ 178 h 435128"/>
              <a:gd name="connsiteX8" fmla="*/ 135501 w 298218"/>
              <a:gd name="connsiteY8" fmla="*/ 10928 h 435128"/>
              <a:gd name="connsiteX9" fmla="*/ 132866 w 298218"/>
              <a:gd name="connsiteY9" fmla="*/ 13471 h 435128"/>
              <a:gd name="connsiteX10" fmla="*/ 121558 w 298218"/>
              <a:gd name="connsiteY10" fmla="*/ 72861 h 435128"/>
              <a:gd name="connsiteX11" fmla="*/ 150592 w 298218"/>
              <a:gd name="connsiteY11" fmla="*/ 163173 h 435128"/>
              <a:gd name="connsiteX12" fmla="*/ 100832 w 298218"/>
              <a:gd name="connsiteY12" fmla="*/ 153406 h 435128"/>
              <a:gd name="connsiteX13" fmla="*/ 55166 w 298218"/>
              <a:gd name="connsiteY13" fmla="*/ 164169 h 435128"/>
              <a:gd name="connsiteX14" fmla="*/ 28130 w 298218"/>
              <a:gd name="connsiteY14" fmla="*/ 137128 h 435128"/>
              <a:gd name="connsiteX15" fmla="*/ 0 w 298218"/>
              <a:gd name="connsiteY15" fmla="*/ 198590 h 435128"/>
              <a:gd name="connsiteX16" fmla="*/ 82455 w 298218"/>
              <a:gd name="connsiteY16" fmla="*/ 280360 h 435128"/>
              <a:gd name="connsiteX17" fmla="*/ 87511 w 298218"/>
              <a:gd name="connsiteY17" fmla="*/ 281089 h 435128"/>
              <a:gd name="connsiteX18" fmla="*/ 87511 w 298218"/>
              <a:gd name="connsiteY18" fmla="*/ 422973 h 435128"/>
              <a:gd name="connsiteX19" fmla="*/ 99665 w 298218"/>
              <a:gd name="connsiteY19" fmla="*/ 435128 h 435128"/>
              <a:gd name="connsiteX20" fmla="*/ 136128 w 298218"/>
              <a:gd name="connsiteY20" fmla="*/ 435128 h 435128"/>
              <a:gd name="connsiteX21" fmla="*/ 148282 w 298218"/>
              <a:gd name="connsiteY21" fmla="*/ 422973 h 435128"/>
              <a:gd name="connsiteX22" fmla="*/ 136128 w 298218"/>
              <a:gd name="connsiteY22" fmla="*/ 410819 h 435128"/>
              <a:gd name="connsiteX23" fmla="*/ 111820 w 298218"/>
              <a:gd name="connsiteY23" fmla="*/ 410819 h 435128"/>
              <a:gd name="connsiteX24" fmla="*/ 111820 w 298218"/>
              <a:gd name="connsiteY24" fmla="*/ 281327 h 435128"/>
              <a:gd name="connsiteX25" fmla="*/ 194469 w 298218"/>
              <a:gd name="connsiteY25" fmla="*/ 194472 h 435128"/>
              <a:gd name="connsiteX26" fmla="*/ 193915 w 298218"/>
              <a:gd name="connsiteY26" fmla="*/ 192328 h 435128"/>
              <a:gd name="connsiteX27" fmla="*/ 191416 w 298218"/>
              <a:gd name="connsiteY27" fmla="*/ 178964 h 435128"/>
              <a:gd name="connsiteX28" fmla="*/ 153937 w 298218"/>
              <a:gd name="connsiteY28" fmla="*/ 62384 h 435128"/>
              <a:gd name="connsiteX29" fmla="*/ 152600 w 298218"/>
              <a:gd name="connsiteY29" fmla="*/ 53483 h 435128"/>
              <a:gd name="connsiteX30" fmla="*/ 258274 w 298218"/>
              <a:gd name="connsiteY30" fmla="*/ 53483 h 435128"/>
              <a:gd name="connsiteX31" fmla="*/ 287785 w 298218"/>
              <a:gd name="connsiteY31" fmla="*/ 50566 h 435128"/>
              <a:gd name="connsiteX0" fmla="*/ 287785 w 298218"/>
              <a:gd name="connsiteY0" fmla="*/ 50566 h 435128"/>
              <a:gd name="connsiteX1" fmla="*/ 298218 w 298218"/>
              <a:gd name="connsiteY1" fmla="*/ 43171 h 435128"/>
              <a:gd name="connsiteX2" fmla="*/ 280380 w 298218"/>
              <a:gd name="connsiteY2" fmla="*/ 25333 h 435128"/>
              <a:gd name="connsiteX3" fmla="*/ 274687 w 298218"/>
              <a:gd name="connsiteY3" fmla="*/ 32655 h 435128"/>
              <a:gd name="connsiteX4" fmla="*/ 248064 w 298218"/>
              <a:gd name="connsiteY4" fmla="*/ 39695 h 435128"/>
              <a:gd name="connsiteX5" fmla="*/ 194294 w 298218"/>
              <a:gd name="connsiteY5" fmla="*/ 30550 h 435128"/>
              <a:gd name="connsiteX6" fmla="*/ 157020 w 298218"/>
              <a:gd name="connsiteY6" fmla="*/ 178 h 435128"/>
              <a:gd name="connsiteX7" fmla="*/ 135501 w 298218"/>
              <a:gd name="connsiteY7" fmla="*/ 10928 h 435128"/>
              <a:gd name="connsiteX8" fmla="*/ 132866 w 298218"/>
              <a:gd name="connsiteY8" fmla="*/ 13471 h 435128"/>
              <a:gd name="connsiteX9" fmla="*/ 121558 w 298218"/>
              <a:gd name="connsiteY9" fmla="*/ 72861 h 435128"/>
              <a:gd name="connsiteX10" fmla="*/ 150592 w 298218"/>
              <a:gd name="connsiteY10" fmla="*/ 163173 h 435128"/>
              <a:gd name="connsiteX11" fmla="*/ 100832 w 298218"/>
              <a:gd name="connsiteY11" fmla="*/ 153406 h 435128"/>
              <a:gd name="connsiteX12" fmla="*/ 55166 w 298218"/>
              <a:gd name="connsiteY12" fmla="*/ 164169 h 435128"/>
              <a:gd name="connsiteX13" fmla="*/ 28130 w 298218"/>
              <a:gd name="connsiteY13" fmla="*/ 137128 h 435128"/>
              <a:gd name="connsiteX14" fmla="*/ 0 w 298218"/>
              <a:gd name="connsiteY14" fmla="*/ 198590 h 435128"/>
              <a:gd name="connsiteX15" fmla="*/ 82455 w 298218"/>
              <a:gd name="connsiteY15" fmla="*/ 280360 h 435128"/>
              <a:gd name="connsiteX16" fmla="*/ 87511 w 298218"/>
              <a:gd name="connsiteY16" fmla="*/ 281089 h 435128"/>
              <a:gd name="connsiteX17" fmla="*/ 87511 w 298218"/>
              <a:gd name="connsiteY17" fmla="*/ 422973 h 435128"/>
              <a:gd name="connsiteX18" fmla="*/ 99665 w 298218"/>
              <a:gd name="connsiteY18" fmla="*/ 435128 h 435128"/>
              <a:gd name="connsiteX19" fmla="*/ 136128 w 298218"/>
              <a:gd name="connsiteY19" fmla="*/ 435128 h 435128"/>
              <a:gd name="connsiteX20" fmla="*/ 148282 w 298218"/>
              <a:gd name="connsiteY20" fmla="*/ 422973 h 435128"/>
              <a:gd name="connsiteX21" fmla="*/ 136128 w 298218"/>
              <a:gd name="connsiteY21" fmla="*/ 410819 h 435128"/>
              <a:gd name="connsiteX22" fmla="*/ 111820 w 298218"/>
              <a:gd name="connsiteY22" fmla="*/ 410819 h 435128"/>
              <a:gd name="connsiteX23" fmla="*/ 111820 w 298218"/>
              <a:gd name="connsiteY23" fmla="*/ 281327 h 435128"/>
              <a:gd name="connsiteX24" fmla="*/ 194469 w 298218"/>
              <a:gd name="connsiteY24" fmla="*/ 194472 h 435128"/>
              <a:gd name="connsiteX25" fmla="*/ 193915 w 298218"/>
              <a:gd name="connsiteY25" fmla="*/ 192328 h 435128"/>
              <a:gd name="connsiteX26" fmla="*/ 191416 w 298218"/>
              <a:gd name="connsiteY26" fmla="*/ 178964 h 435128"/>
              <a:gd name="connsiteX27" fmla="*/ 153937 w 298218"/>
              <a:gd name="connsiteY27" fmla="*/ 62384 h 435128"/>
              <a:gd name="connsiteX28" fmla="*/ 152600 w 298218"/>
              <a:gd name="connsiteY28" fmla="*/ 53483 h 435128"/>
              <a:gd name="connsiteX29" fmla="*/ 258274 w 298218"/>
              <a:gd name="connsiteY29" fmla="*/ 53483 h 435128"/>
              <a:gd name="connsiteX30" fmla="*/ 287785 w 298218"/>
              <a:gd name="connsiteY30" fmla="*/ 50566 h 435128"/>
              <a:gd name="connsiteX0" fmla="*/ 287785 w 298218"/>
              <a:gd name="connsiteY0" fmla="*/ 50566 h 435128"/>
              <a:gd name="connsiteX1" fmla="*/ 298218 w 298218"/>
              <a:gd name="connsiteY1" fmla="*/ 43171 h 435128"/>
              <a:gd name="connsiteX2" fmla="*/ 280380 w 298218"/>
              <a:gd name="connsiteY2" fmla="*/ 25333 h 435128"/>
              <a:gd name="connsiteX3" fmla="*/ 248064 w 298218"/>
              <a:gd name="connsiteY3" fmla="*/ 39695 h 435128"/>
              <a:gd name="connsiteX4" fmla="*/ 194294 w 298218"/>
              <a:gd name="connsiteY4" fmla="*/ 30550 h 435128"/>
              <a:gd name="connsiteX5" fmla="*/ 157020 w 298218"/>
              <a:gd name="connsiteY5" fmla="*/ 178 h 435128"/>
              <a:gd name="connsiteX6" fmla="*/ 135501 w 298218"/>
              <a:gd name="connsiteY6" fmla="*/ 10928 h 435128"/>
              <a:gd name="connsiteX7" fmla="*/ 132866 w 298218"/>
              <a:gd name="connsiteY7" fmla="*/ 13471 h 435128"/>
              <a:gd name="connsiteX8" fmla="*/ 121558 w 298218"/>
              <a:gd name="connsiteY8" fmla="*/ 72861 h 435128"/>
              <a:gd name="connsiteX9" fmla="*/ 150592 w 298218"/>
              <a:gd name="connsiteY9" fmla="*/ 163173 h 435128"/>
              <a:gd name="connsiteX10" fmla="*/ 100832 w 298218"/>
              <a:gd name="connsiteY10" fmla="*/ 153406 h 435128"/>
              <a:gd name="connsiteX11" fmla="*/ 55166 w 298218"/>
              <a:gd name="connsiteY11" fmla="*/ 164169 h 435128"/>
              <a:gd name="connsiteX12" fmla="*/ 28130 w 298218"/>
              <a:gd name="connsiteY12" fmla="*/ 137128 h 435128"/>
              <a:gd name="connsiteX13" fmla="*/ 0 w 298218"/>
              <a:gd name="connsiteY13" fmla="*/ 198590 h 435128"/>
              <a:gd name="connsiteX14" fmla="*/ 82455 w 298218"/>
              <a:gd name="connsiteY14" fmla="*/ 280360 h 435128"/>
              <a:gd name="connsiteX15" fmla="*/ 87511 w 298218"/>
              <a:gd name="connsiteY15" fmla="*/ 281089 h 435128"/>
              <a:gd name="connsiteX16" fmla="*/ 87511 w 298218"/>
              <a:gd name="connsiteY16" fmla="*/ 422973 h 435128"/>
              <a:gd name="connsiteX17" fmla="*/ 99665 w 298218"/>
              <a:gd name="connsiteY17" fmla="*/ 435128 h 435128"/>
              <a:gd name="connsiteX18" fmla="*/ 136128 w 298218"/>
              <a:gd name="connsiteY18" fmla="*/ 435128 h 435128"/>
              <a:gd name="connsiteX19" fmla="*/ 148282 w 298218"/>
              <a:gd name="connsiteY19" fmla="*/ 422973 h 435128"/>
              <a:gd name="connsiteX20" fmla="*/ 136128 w 298218"/>
              <a:gd name="connsiteY20" fmla="*/ 410819 h 435128"/>
              <a:gd name="connsiteX21" fmla="*/ 111820 w 298218"/>
              <a:gd name="connsiteY21" fmla="*/ 410819 h 435128"/>
              <a:gd name="connsiteX22" fmla="*/ 111820 w 298218"/>
              <a:gd name="connsiteY22" fmla="*/ 281327 h 435128"/>
              <a:gd name="connsiteX23" fmla="*/ 194469 w 298218"/>
              <a:gd name="connsiteY23" fmla="*/ 194472 h 435128"/>
              <a:gd name="connsiteX24" fmla="*/ 193915 w 298218"/>
              <a:gd name="connsiteY24" fmla="*/ 192328 h 435128"/>
              <a:gd name="connsiteX25" fmla="*/ 191416 w 298218"/>
              <a:gd name="connsiteY25" fmla="*/ 178964 h 435128"/>
              <a:gd name="connsiteX26" fmla="*/ 153937 w 298218"/>
              <a:gd name="connsiteY26" fmla="*/ 62384 h 435128"/>
              <a:gd name="connsiteX27" fmla="*/ 152600 w 298218"/>
              <a:gd name="connsiteY27" fmla="*/ 53483 h 435128"/>
              <a:gd name="connsiteX28" fmla="*/ 258274 w 298218"/>
              <a:gd name="connsiteY28" fmla="*/ 53483 h 435128"/>
              <a:gd name="connsiteX29" fmla="*/ 287785 w 298218"/>
              <a:gd name="connsiteY29" fmla="*/ 50566 h 435128"/>
              <a:gd name="connsiteX0" fmla="*/ 287785 w 298218"/>
              <a:gd name="connsiteY0" fmla="*/ 50566 h 435128"/>
              <a:gd name="connsiteX1" fmla="*/ 298218 w 298218"/>
              <a:gd name="connsiteY1" fmla="*/ 43171 h 435128"/>
              <a:gd name="connsiteX2" fmla="*/ 248064 w 298218"/>
              <a:gd name="connsiteY2" fmla="*/ 39695 h 435128"/>
              <a:gd name="connsiteX3" fmla="*/ 194294 w 298218"/>
              <a:gd name="connsiteY3" fmla="*/ 30550 h 435128"/>
              <a:gd name="connsiteX4" fmla="*/ 157020 w 298218"/>
              <a:gd name="connsiteY4" fmla="*/ 178 h 435128"/>
              <a:gd name="connsiteX5" fmla="*/ 135501 w 298218"/>
              <a:gd name="connsiteY5" fmla="*/ 10928 h 435128"/>
              <a:gd name="connsiteX6" fmla="*/ 132866 w 298218"/>
              <a:gd name="connsiteY6" fmla="*/ 13471 h 435128"/>
              <a:gd name="connsiteX7" fmla="*/ 121558 w 298218"/>
              <a:gd name="connsiteY7" fmla="*/ 72861 h 435128"/>
              <a:gd name="connsiteX8" fmla="*/ 150592 w 298218"/>
              <a:gd name="connsiteY8" fmla="*/ 163173 h 435128"/>
              <a:gd name="connsiteX9" fmla="*/ 100832 w 298218"/>
              <a:gd name="connsiteY9" fmla="*/ 153406 h 435128"/>
              <a:gd name="connsiteX10" fmla="*/ 55166 w 298218"/>
              <a:gd name="connsiteY10" fmla="*/ 164169 h 435128"/>
              <a:gd name="connsiteX11" fmla="*/ 28130 w 298218"/>
              <a:gd name="connsiteY11" fmla="*/ 137128 h 435128"/>
              <a:gd name="connsiteX12" fmla="*/ 0 w 298218"/>
              <a:gd name="connsiteY12" fmla="*/ 198590 h 435128"/>
              <a:gd name="connsiteX13" fmla="*/ 82455 w 298218"/>
              <a:gd name="connsiteY13" fmla="*/ 280360 h 435128"/>
              <a:gd name="connsiteX14" fmla="*/ 87511 w 298218"/>
              <a:gd name="connsiteY14" fmla="*/ 281089 h 435128"/>
              <a:gd name="connsiteX15" fmla="*/ 87511 w 298218"/>
              <a:gd name="connsiteY15" fmla="*/ 422973 h 435128"/>
              <a:gd name="connsiteX16" fmla="*/ 99665 w 298218"/>
              <a:gd name="connsiteY16" fmla="*/ 435128 h 435128"/>
              <a:gd name="connsiteX17" fmla="*/ 136128 w 298218"/>
              <a:gd name="connsiteY17" fmla="*/ 435128 h 435128"/>
              <a:gd name="connsiteX18" fmla="*/ 148282 w 298218"/>
              <a:gd name="connsiteY18" fmla="*/ 422973 h 435128"/>
              <a:gd name="connsiteX19" fmla="*/ 136128 w 298218"/>
              <a:gd name="connsiteY19" fmla="*/ 410819 h 435128"/>
              <a:gd name="connsiteX20" fmla="*/ 111820 w 298218"/>
              <a:gd name="connsiteY20" fmla="*/ 410819 h 435128"/>
              <a:gd name="connsiteX21" fmla="*/ 111820 w 298218"/>
              <a:gd name="connsiteY21" fmla="*/ 281327 h 435128"/>
              <a:gd name="connsiteX22" fmla="*/ 194469 w 298218"/>
              <a:gd name="connsiteY22" fmla="*/ 194472 h 435128"/>
              <a:gd name="connsiteX23" fmla="*/ 193915 w 298218"/>
              <a:gd name="connsiteY23" fmla="*/ 192328 h 435128"/>
              <a:gd name="connsiteX24" fmla="*/ 191416 w 298218"/>
              <a:gd name="connsiteY24" fmla="*/ 178964 h 435128"/>
              <a:gd name="connsiteX25" fmla="*/ 153937 w 298218"/>
              <a:gd name="connsiteY25" fmla="*/ 62384 h 435128"/>
              <a:gd name="connsiteX26" fmla="*/ 152600 w 298218"/>
              <a:gd name="connsiteY26" fmla="*/ 53483 h 435128"/>
              <a:gd name="connsiteX27" fmla="*/ 258274 w 298218"/>
              <a:gd name="connsiteY27" fmla="*/ 53483 h 435128"/>
              <a:gd name="connsiteX28" fmla="*/ 287785 w 298218"/>
              <a:gd name="connsiteY28" fmla="*/ 50566 h 4351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298218" h="435128">
                <a:moveTo>
                  <a:pt x="287785" y="50566"/>
                </a:moveTo>
                <a:cubicBezTo>
                  <a:pt x="291657" y="48711"/>
                  <a:pt x="295186" y="46210"/>
                  <a:pt x="298218" y="43171"/>
                </a:cubicBezTo>
                <a:cubicBezTo>
                  <a:pt x="291598" y="41359"/>
                  <a:pt x="265385" y="41799"/>
                  <a:pt x="248064" y="39695"/>
                </a:cubicBezTo>
                <a:cubicBezTo>
                  <a:pt x="230403" y="35265"/>
                  <a:pt x="212426" y="32207"/>
                  <a:pt x="194294" y="30550"/>
                </a:cubicBezTo>
                <a:cubicBezTo>
                  <a:pt x="192388" y="11870"/>
                  <a:pt x="175700" y="-1728"/>
                  <a:pt x="157020" y="178"/>
                </a:cubicBezTo>
                <a:cubicBezTo>
                  <a:pt x="148777" y="1019"/>
                  <a:pt x="141125" y="4842"/>
                  <a:pt x="135501" y="10928"/>
                </a:cubicBezTo>
                <a:cubicBezTo>
                  <a:pt x="134534" y="11679"/>
                  <a:pt x="133651" y="12531"/>
                  <a:pt x="132866" y="13471"/>
                </a:cubicBezTo>
                <a:cubicBezTo>
                  <a:pt x="119275" y="30072"/>
                  <a:pt x="115019" y="52427"/>
                  <a:pt x="121558" y="72861"/>
                </a:cubicBezTo>
                <a:lnTo>
                  <a:pt x="150592" y="163173"/>
                </a:lnTo>
                <a:cubicBezTo>
                  <a:pt x="134744" y="156895"/>
                  <a:pt x="117877" y="153584"/>
                  <a:pt x="100832" y="153406"/>
                </a:cubicBezTo>
                <a:cubicBezTo>
                  <a:pt x="84962" y="153234"/>
                  <a:pt x="69289" y="156928"/>
                  <a:pt x="55166" y="164169"/>
                </a:cubicBezTo>
                <a:lnTo>
                  <a:pt x="28130" y="137128"/>
                </a:lnTo>
                <a:cubicBezTo>
                  <a:pt x="10269" y="152556"/>
                  <a:pt x="2" y="174989"/>
                  <a:pt x="0" y="198590"/>
                </a:cubicBezTo>
                <a:cubicBezTo>
                  <a:pt x="241" y="243918"/>
                  <a:pt x="37127" y="280497"/>
                  <a:pt x="82455" y="280360"/>
                </a:cubicBezTo>
                <a:cubicBezTo>
                  <a:pt x="84117" y="280656"/>
                  <a:pt x="85809" y="280875"/>
                  <a:pt x="87511" y="281089"/>
                </a:cubicBezTo>
                <a:lnTo>
                  <a:pt x="87511" y="422973"/>
                </a:lnTo>
                <a:cubicBezTo>
                  <a:pt x="87511" y="429686"/>
                  <a:pt x="92953" y="435128"/>
                  <a:pt x="99665" y="435128"/>
                </a:cubicBezTo>
                <a:lnTo>
                  <a:pt x="136128" y="435128"/>
                </a:lnTo>
                <a:cubicBezTo>
                  <a:pt x="142841" y="435128"/>
                  <a:pt x="148282" y="429686"/>
                  <a:pt x="148282" y="422973"/>
                </a:cubicBezTo>
                <a:cubicBezTo>
                  <a:pt x="148282" y="416261"/>
                  <a:pt x="142841" y="410819"/>
                  <a:pt x="136128" y="410819"/>
                </a:cubicBezTo>
                <a:lnTo>
                  <a:pt x="111820" y="410819"/>
                </a:lnTo>
                <a:lnTo>
                  <a:pt x="111820" y="281327"/>
                </a:lnTo>
                <a:cubicBezTo>
                  <a:pt x="154360" y="276465"/>
                  <a:pt x="194469" y="243722"/>
                  <a:pt x="194469" y="194472"/>
                </a:cubicBezTo>
                <a:cubicBezTo>
                  <a:pt x="194433" y="193727"/>
                  <a:pt x="194245" y="192997"/>
                  <a:pt x="193915" y="192328"/>
                </a:cubicBezTo>
                <a:cubicBezTo>
                  <a:pt x="193647" y="187786"/>
                  <a:pt x="192807" y="183296"/>
                  <a:pt x="191416" y="178964"/>
                </a:cubicBezTo>
                <a:lnTo>
                  <a:pt x="153937" y="62384"/>
                </a:lnTo>
                <a:cubicBezTo>
                  <a:pt x="153023" y="59506"/>
                  <a:pt x="152572" y="56502"/>
                  <a:pt x="152600" y="53483"/>
                </a:cubicBezTo>
                <a:lnTo>
                  <a:pt x="258274" y="53483"/>
                </a:lnTo>
                <a:cubicBezTo>
                  <a:pt x="280805" y="52997"/>
                  <a:pt x="281128" y="52285"/>
                  <a:pt x="287785" y="50566"/>
                </a:cubicBezTo>
                <a:close/>
              </a:path>
            </a:pathLst>
          </a:custGeom>
          <a:solidFill>
            <a:srgbClr val="000000"/>
          </a:solidFill>
          <a:ln w="4862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fr-BE"/>
          </a:p>
        </p:txBody>
      </p:sp>
      <p:pic>
        <p:nvPicPr>
          <p:cNvPr id="123" name="Graphique 122" descr="Colibri avec un remplissage uni">
            <a:extLst>
              <a:ext uri="{FF2B5EF4-FFF2-40B4-BE49-F238E27FC236}">
                <a16:creationId xmlns:a16="http://schemas.microsoft.com/office/drawing/2014/main" id="{4A70E77C-3648-475B-9EA3-9029431A1E6F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5904837" y="908842"/>
            <a:ext cx="307777" cy="307777"/>
          </a:xfrm>
          <a:prstGeom prst="rect">
            <a:avLst/>
          </a:prstGeom>
        </p:spPr>
      </p:pic>
      <p:pic>
        <p:nvPicPr>
          <p:cNvPr id="124" name="Graphique 123" descr="Colibri avec un remplissage uni">
            <a:extLst>
              <a:ext uri="{FF2B5EF4-FFF2-40B4-BE49-F238E27FC236}">
                <a16:creationId xmlns:a16="http://schemas.microsoft.com/office/drawing/2014/main" id="{833AC57F-3276-436C-8796-93A100F47F70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7285024" y="938230"/>
            <a:ext cx="307777" cy="307777"/>
          </a:xfrm>
          <a:prstGeom prst="rect">
            <a:avLst/>
          </a:prstGeom>
        </p:spPr>
      </p:pic>
      <p:pic>
        <p:nvPicPr>
          <p:cNvPr id="125" name="Graphique 124" descr="Colibri avec un remplissage uni">
            <a:extLst>
              <a:ext uri="{FF2B5EF4-FFF2-40B4-BE49-F238E27FC236}">
                <a16:creationId xmlns:a16="http://schemas.microsoft.com/office/drawing/2014/main" id="{2A95CFCA-1221-497E-987C-B1908A6C988A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5236373" y="2529338"/>
            <a:ext cx="307777" cy="307777"/>
          </a:xfrm>
          <a:prstGeom prst="rect">
            <a:avLst/>
          </a:prstGeom>
        </p:spPr>
      </p:pic>
      <p:pic>
        <p:nvPicPr>
          <p:cNvPr id="126" name="Graphique 125" descr="Colibri avec un remplissage uni">
            <a:extLst>
              <a:ext uri="{FF2B5EF4-FFF2-40B4-BE49-F238E27FC236}">
                <a16:creationId xmlns:a16="http://schemas.microsoft.com/office/drawing/2014/main" id="{BA603B78-61EE-4653-8B4D-C5DA2B192C6A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7847828" y="2196768"/>
            <a:ext cx="307777" cy="307777"/>
          </a:xfrm>
          <a:prstGeom prst="rect">
            <a:avLst/>
          </a:prstGeom>
        </p:spPr>
      </p:pic>
      <p:pic>
        <p:nvPicPr>
          <p:cNvPr id="127" name="Graphique 126" descr="Colibri avec un remplissage uni">
            <a:extLst>
              <a:ext uri="{FF2B5EF4-FFF2-40B4-BE49-F238E27FC236}">
                <a16:creationId xmlns:a16="http://schemas.microsoft.com/office/drawing/2014/main" id="{4BDA9DFE-C8CA-433B-90C0-223D5C4305D2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6513430" y="3378398"/>
            <a:ext cx="307777" cy="307777"/>
          </a:xfrm>
          <a:prstGeom prst="rect">
            <a:avLst/>
          </a:prstGeom>
        </p:spPr>
      </p:pic>
      <p:pic>
        <p:nvPicPr>
          <p:cNvPr id="128" name="Graphique 127" descr="Colibri avec un remplissage uni">
            <a:extLst>
              <a:ext uri="{FF2B5EF4-FFF2-40B4-BE49-F238E27FC236}">
                <a16:creationId xmlns:a16="http://schemas.microsoft.com/office/drawing/2014/main" id="{96ED14BB-4B07-4DED-B895-304808642BE0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6094879" y="4996785"/>
            <a:ext cx="307777" cy="307777"/>
          </a:xfrm>
          <a:prstGeom prst="rect">
            <a:avLst/>
          </a:prstGeom>
        </p:spPr>
      </p:pic>
      <p:pic>
        <p:nvPicPr>
          <p:cNvPr id="129" name="Graphique 128" descr="Colibri avec un remplissage uni">
            <a:extLst>
              <a:ext uri="{FF2B5EF4-FFF2-40B4-BE49-F238E27FC236}">
                <a16:creationId xmlns:a16="http://schemas.microsoft.com/office/drawing/2014/main" id="{DFC8E9E5-75AE-4345-8FC8-3E86A2A3D142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6428857" y="6131002"/>
            <a:ext cx="307777" cy="307777"/>
          </a:xfrm>
          <a:prstGeom prst="rect">
            <a:avLst/>
          </a:prstGeom>
        </p:spPr>
      </p:pic>
      <p:pic>
        <p:nvPicPr>
          <p:cNvPr id="130" name="Image 129">
            <a:extLst>
              <a:ext uri="{FF2B5EF4-FFF2-40B4-BE49-F238E27FC236}">
                <a16:creationId xmlns:a16="http://schemas.microsoft.com/office/drawing/2014/main" id="{BEF6F5F5-8A20-CC45-A311-4904D9925852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5057534" y="2036859"/>
            <a:ext cx="202542" cy="302667"/>
          </a:xfrm>
          <a:prstGeom prst="rect">
            <a:avLst/>
          </a:prstGeom>
        </p:spPr>
      </p:pic>
      <p:pic>
        <p:nvPicPr>
          <p:cNvPr id="131" name="Image 130">
            <a:extLst>
              <a:ext uri="{FF2B5EF4-FFF2-40B4-BE49-F238E27FC236}">
                <a16:creationId xmlns:a16="http://schemas.microsoft.com/office/drawing/2014/main" id="{8E9CAA93-4A4D-CD41-8F39-37E68B7ED229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156928" y="3194129"/>
            <a:ext cx="202542" cy="302667"/>
          </a:xfrm>
          <a:prstGeom prst="rect">
            <a:avLst/>
          </a:prstGeom>
        </p:spPr>
      </p:pic>
      <p:sp>
        <p:nvSpPr>
          <p:cNvPr id="132" name="ZoneTexte 131">
            <a:extLst>
              <a:ext uri="{FF2B5EF4-FFF2-40B4-BE49-F238E27FC236}">
                <a16:creationId xmlns:a16="http://schemas.microsoft.com/office/drawing/2014/main" id="{559C9952-0335-3A4D-8986-008560076993}"/>
              </a:ext>
            </a:extLst>
          </p:cNvPr>
          <p:cNvSpPr txBox="1"/>
          <p:nvPr/>
        </p:nvSpPr>
        <p:spPr>
          <a:xfrm>
            <a:off x="418359" y="3185129"/>
            <a:ext cx="232031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Présence du Grand Duc</a:t>
            </a:r>
            <a:endParaRPr lang="fr-BE" sz="1100" dirty="0"/>
          </a:p>
        </p:txBody>
      </p:sp>
      <p:pic>
        <p:nvPicPr>
          <p:cNvPr id="120" name="Graphique 119" descr="Colibri avec un remplissage uni">
            <a:extLst>
              <a:ext uri="{FF2B5EF4-FFF2-40B4-BE49-F238E27FC236}">
                <a16:creationId xmlns:a16="http://schemas.microsoft.com/office/drawing/2014/main" id="{AF7A74C6-71C5-4FAC-844F-8452AFBF9451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104277" y="4538711"/>
            <a:ext cx="307777" cy="307777"/>
          </a:xfrm>
          <a:prstGeom prst="rect">
            <a:avLst/>
          </a:prstGeom>
        </p:spPr>
      </p:pic>
      <p:sp>
        <p:nvSpPr>
          <p:cNvPr id="133" name="ZoneTexte 132">
            <a:extLst>
              <a:ext uri="{FF2B5EF4-FFF2-40B4-BE49-F238E27FC236}">
                <a16:creationId xmlns:a16="http://schemas.microsoft.com/office/drawing/2014/main" id="{E7E8E648-7714-458A-806B-71AA7159979D}"/>
              </a:ext>
            </a:extLst>
          </p:cNvPr>
          <p:cNvSpPr txBox="1"/>
          <p:nvPr/>
        </p:nvSpPr>
        <p:spPr>
          <a:xfrm>
            <a:off x="429311" y="4552307"/>
            <a:ext cx="232031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Aménagement Nature</a:t>
            </a:r>
            <a:endParaRPr lang="fr-BE" sz="1100" dirty="0"/>
          </a:p>
        </p:txBody>
      </p:sp>
      <p:sp>
        <p:nvSpPr>
          <p:cNvPr id="134" name="ZoneTexte 133">
            <a:extLst>
              <a:ext uri="{FF2B5EF4-FFF2-40B4-BE49-F238E27FC236}">
                <a16:creationId xmlns:a16="http://schemas.microsoft.com/office/drawing/2014/main" id="{246DD724-9706-4D13-8AB4-BE4FA79C3FBA}"/>
              </a:ext>
            </a:extLst>
          </p:cNvPr>
          <p:cNvSpPr txBox="1"/>
          <p:nvPr/>
        </p:nvSpPr>
        <p:spPr>
          <a:xfrm>
            <a:off x="429311" y="4186135"/>
            <a:ext cx="232031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Présence de nombreuses grottes</a:t>
            </a:r>
            <a:endParaRPr lang="fr-BE" sz="1100" dirty="0"/>
          </a:p>
        </p:txBody>
      </p:sp>
      <p:pic>
        <p:nvPicPr>
          <p:cNvPr id="135" name="Graphique 134" descr="Eau avec un remplissage uni">
            <a:extLst>
              <a:ext uri="{FF2B5EF4-FFF2-40B4-BE49-F238E27FC236}">
                <a16:creationId xmlns:a16="http://schemas.microsoft.com/office/drawing/2014/main" id="{9FDB8BD7-B020-4634-B15E-7606C8F8CFE9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91933" y="3540504"/>
            <a:ext cx="270633" cy="270633"/>
          </a:xfrm>
          <a:prstGeom prst="rect">
            <a:avLst/>
          </a:prstGeom>
        </p:spPr>
      </p:pic>
      <p:sp>
        <p:nvSpPr>
          <p:cNvPr id="136" name="Étoile : 4 branches 135">
            <a:extLst>
              <a:ext uri="{FF2B5EF4-FFF2-40B4-BE49-F238E27FC236}">
                <a16:creationId xmlns:a16="http://schemas.microsoft.com/office/drawing/2014/main" id="{F6456851-05C9-4DD6-AC6C-B9EEA7086202}"/>
              </a:ext>
            </a:extLst>
          </p:cNvPr>
          <p:cNvSpPr/>
          <p:nvPr/>
        </p:nvSpPr>
        <p:spPr>
          <a:xfrm>
            <a:off x="109205" y="3875254"/>
            <a:ext cx="261597" cy="261610"/>
          </a:xfrm>
          <a:prstGeom prst="star4">
            <a:avLst>
              <a:gd name="adj" fmla="val 24023"/>
            </a:avLst>
          </a:pr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37" name="ZoneTexte 136">
            <a:extLst>
              <a:ext uri="{FF2B5EF4-FFF2-40B4-BE49-F238E27FC236}">
                <a16:creationId xmlns:a16="http://schemas.microsoft.com/office/drawing/2014/main" id="{4EC3F10F-EEE8-4D59-ACCD-D24F076B29BB}"/>
              </a:ext>
            </a:extLst>
          </p:cNvPr>
          <p:cNvSpPr txBox="1"/>
          <p:nvPr/>
        </p:nvSpPr>
        <p:spPr>
          <a:xfrm>
            <a:off x="411550" y="3529928"/>
            <a:ext cx="232031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Zones humides</a:t>
            </a:r>
            <a:endParaRPr lang="fr-BE" sz="1100" dirty="0"/>
          </a:p>
        </p:txBody>
      </p:sp>
      <p:sp>
        <p:nvSpPr>
          <p:cNvPr id="138" name="ZoneTexte 137">
            <a:extLst>
              <a:ext uri="{FF2B5EF4-FFF2-40B4-BE49-F238E27FC236}">
                <a16:creationId xmlns:a16="http://schemas.microsoft.com/office/drawing/2014/main" id="{92B37F4A-81F3-41EC-B03A-A1770BF9091F}"/>
              </a:ext>
            </a:extLst>
          </p:cNvPr>
          <p:cNvSpPr txBox="1"/>
          <p:nvPr/>
        </p:nvSpPr>
        <p:spPr>
          <a:xfrm>
            <a:off x="411091" y="3848089"/>
            <a:ext cx="232031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Cavité d’intérêt scientifique</a:t>
            </a:r>
            <a:endParaRPr lang="fr-BE" sz="1100" dirty="0"/>
          </a:p>
        </p:txBody>
      </p:sp>
      <p:sp>
        <p:nvSpPr>
          <p:cNvPr id="139" name="Forme libre : forme 138">
            <a:extLst>
              <a:ext uri="{FF2B5EF4-FFF2-40B4-BE49-F238E27FC236}">
                <a16:creationId xmlns:a16="http://schemas.microsoft.com/office/drawing/2014/main" id="{7214E6A5-4933-4FC4-BFE3-75C58936F068}"/>
              </a:ext>
            </a:extLst>
          </p:cNvPr>
          <p:cNvSpPr/>
          <p:nvPr/>
        </p:nvSpPr>
        <p:spPr>
          <a:xfrm>
            <a:off x="101888" y="4239704"/>
            <a:ext cx="235086" cy="196167"/>
          </a:xfrm>
          <a:custGeom>
            <a:avLst/>
            <a:gdLst>
              <a:gd name="connsiteX0" fmla="*/ 204899 w 424322"/>
              <a:gd name="connsiteY0" fmla="*/ 139009 h 387565"/>
              <a:gd name="connsiteX1" fmla="*/ 309674 w 424322"/>
              <a:gd name="connsiteY1" fmla="*/ 5659 h 387565"/>
              <a:gd name="connsiteX2" fmla="*/ 423974 w 424322"/>
              <a:gd name="connsiteY2" fmla="*/ 43759 h 387565"/>
              <a:gd name="connsiteX3" fmla="*/ 347774 w 424322"/>
              <a:gd name="connsiteY3" fmla="*/ 215209 h 387565"/>
              <a:gd name="connsiteX4" fmla="*/ 423974 w 424322"/>
              <a:gd name="connsiteY4" fmla="*/ 319984 h 387565"/>
              <a:gd name="connsiteX5" fmla="*/ 338249 w 424322"/>
              <a:gd name="connsiteY5" fmla="*/ 386659 h 387565"/>
              <a:gd name="connsiteX6" fmla="*/ 233474 w 424322"/>
              <a:gd name="connsiteY6" fmla="*/ 272359 h 387565"/>
              <a:gd name="connsiteX7" fmla="*/ 71549 w 424322"/>
              <a:gd name="connsiteY7" fmla="*/ 291409 h 387565"/>
              <a:gd name="connsiteX8" fmla="*/ 4874 w 424322"/>
              <a:gd name="connsiteY8" fmla="*/ 110434 h 387565"/>
              <a:gd name="connsiteX9" fmla="*/ 204899 w 424322"/>
              <a:gd name="connsiteY9" fmla="*/ 139009 h 3875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24322" h="387565">
                <a:moveTo>
                  <a:pt x="204899" y="139009"/>
                </a:moveTo>
                <a:cubicBezTo>
                  <a:pt x="255699" y="121547"/>
                  <a:pt x="273162" y="21534"/>
                  <a:pt x="309674" y="5659"/>
                </a:cubicBezTo>
                <a:cubicBezTo>
                  <a:pt x="346187" y="-10216"/>
                  <a:pt x="417624" y="8834"/>
                  <a:pt x="423974" y="43759"/>
                </a:cubicBezTo>
                <a:cubicBezTo>
                  <a:pt x="430324" y="78684"/>
                  <a:pt x="347774" y="169172"/>
                  <a:pt x="347774" y="215209"/>
                </a:cubicBezTo>
                <a:cubicBezTo>
                  <a:pt x="347774" y="261246"/>
                  <a:pt x="425562" y="291409"/>
                  <a:pt x="423974" y="319984"/>
                </a:cubicBezTo>
                <a:cubicBezTo>
                  <a:pt x="422387" y="348559"/>
                  <a:pt x="369999" y="394596"/>
                  <a:pt x="338249" y="386659"/>
                </a:cubicBezTo>
                <a:cubicBezTo>
                  <a:pt x="306499" y="378722"/>
                  <a:pt x="277924" y="288234"/>
                  <a:pt x="233474" y="272359"/>
                </a:cubicBezTo>
                <a:cubicBezTo>
                  <a:pt x="189024" y="256484"/>
                  <a:pt x="109649" y="318396"/>
                  <a:pt x="71549" y="291409"/>
                </a:cubicBezTo>
                <a:cubicBezTo>
                  <a:pt x="33449" y="264422"/>
                  <a:pt x="-15763" y="139009"/>
                  <a:pt x="4874" y="110434"/>
                </a:cubicBezTo>
                <a:cubicBezTo>
                  <a:pt x="25511" y="81859"/>
                  <a:pt x="154099" y="156471"/>
                  <a:pt x="204899" y="139009"/>
                </a:cubicBezTo>
                <a:close/>
              </a:path>
            </a:pathLst>
          </a:custGeom>
          <a:noFill/>
          <a:ln w="22225">
            <a:solidFill>
              <a:schemeClr val="accent2">
                <a:lumMod val="50000"/>
              </a:schemeClr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pic>
        <p:nvPicPr>
          <p:cNvPr id="141" name="Graphique 140" descr="Colibri avec un remplissage uni">
            <a:extLst>
              <a:ext uri="{FF2B5EF4-FFF2-40B4-BE49-F238E27FC236}">
                <a16:creationId xmlns:a16="http://schemas.microsoft.com/office/drawing/2014/main" id="{87B118B6-36C2-4E4A-9F7D-C22D7C6F6300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4870059" y="1520395"/>
            <a:ext cx="307777" cy="307777"/>
          </a:xfrm>
          <a:prstGeom prst="rect">
            <a:avLst/>
          </a:prstGeom>
        </p:spPr>
      </p:pic>
      <p:pic>
        <p:nvPicPr>
          <p:cNvPr id="142" name="Graphique 141" descr="Colibri avec un remplissage uni">
            <a:extLst>
              <a:ext uri="{FF2B5EF4-FFF2-40B4-BE49-F238E27FC236}">
                <a16:creationId xmlns:a16="http://schemas.microsoft.com/office/drawing/2014/main" id="{4A755A4C-1FCC-E947-8C8A-E3E6CF37D699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4412177" y="1986160"/>
            <a:ext cx="307777" cy="307777"/>
          </a:xfrm>
          <a:prstGeom prst="rect">
            <a:avLst/>
          </a:prstGeom>
        </p:spPr>
      </p:pic>
      <p:sp>
        <p:nvSpPr>
          <p:cNvPr id="143" name="Ellipse 142">
            <a:extLst>
              <a:ext uri="{FF2B5EF4-FFF2-40B4-BE49-F238E27FC236}">
                <a16:creationId xmlns:a16="http://schemas.microsoft.com/office/drawing/2014/main" id="{DD058DF9-120C-7D44-AE93-05FFBA513935}"/>
              </a:ext>
            </a:extLst>
          </p:cNvPr>
          <p:cNvSpPr/>
          <p:nvPr/>
        </p:nvSpPr>
        <p:spPr>
          <a:xfrm>
            <a:off x="3271461" y="3025810"/>
            <a:ext cx="677314" cy="515559"/>
          </a:xfrm>
          <a:prstGeom prst="ellipse">
            <a:avLst/>
          </a:prstGeom>
          <a:noFill/>
          <a:ln w="38100">
            <a:solidFill>
              <a:srgbClr val="843C0C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44" name="Ellipse 143">
            <a:extLst>
              <a:ext uri="{FF2B5EF4-FFF2-40B4-BE49-F238E27FC236}">
                <a16:creationId xmlns:a16="http://schemas.microsoft.com/office/drawing/2014/main" id="{35777BF7-318F-3D47-9956-EE053A87DEEC}"/>
              </a:ext>
            </a:extLst>
          </p:cNvPr>
          <p:cNvSpPr/>
          <p:nvPr/>
        </p:nvSpPr>
        <p:spPr>
          <a:xfrm>
            <a:off x="4411823" y="936191"/>
            <a:ext cx="468546" cy="455604"/>
          </a:xfrm>
          <a:prstGeom prst="ellipse">
            <a:avLst/>
          </a:prstGeom>
          <a:noFill/>
          <a:ln w="38100">
            <a:solidFill>
              <a:srgbClr val="843C0C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365102176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" name="Forme libre : forme 102">
            <a:extLst>
              <a:ext uri="{FF2B5EF4-FFF2-40B4-BE49-F238E27FC236}">
                <a16:creationId xmlns:a16="http://schemas.microsoft.com/office/drawing/2014/main" id="{E71158B1-AE75-4BC7-BCD6-F5DE73B3B4AA}"/>
              </a:ext>
            </a:extLst>
          </p:cNvPr>
          <p:cNvSpPr/>
          <p:nvPr/>
        </p:nvSpPr>
        <p:spPr>
          <a:xfrm>
            <a:off x="5619199" y="1615001"/>
            <a:ext cx="1088325" cy="609531"/>
          </a:xfrm>
          <a:custGeom>
            <a:avLst/>
            <a:gdLst>
              <a:gd name="connsiteX0" fmla="*/ 383932 w 1088325"/>
              <a:gd name="connsiteY0" fmla="*/ 289999 h 609531"/>
              <a:gd name="connsiteX1" fmla="*/ 462514 w 1088325"/>
              <a:gd name="connsiteY1" fmla="*/ 375724 h 609531"/>
              <a:gd name="connsiteX2" fmla="*/ 341070 w 1088325"/>
              <a:gd name="connsiteY2" fmla="*/ 440018 h 609531"/>
              <a:gd name="connsiteX3" fmla="*/ 252964 w 1088325"/>
              <a:gd name="connsiteY3" fmla="*/ 478118 h 609531"/>
              <a:gd name="connsiteX4" fmla="*/ 233914 w 1088325"/>
              <a:gd name="connsiteY4" fmla="*/ 513837 h 609531"/>
              <a:gd name="connsiteX5" fmla="*/ 150570 w 1088325"/>
              <a:gd name="connsiteY5" fmla="*/ 535268 h 609531"/>
              <a:gd name="connsiteX6" fmla="*/ 91039 w 1088325"/>
              <a:gd name="connsiteY6" fmla="*/ 509074 h 609531"/>
              <a:gd name="connsiteX7" fmla="*/ 551 w 1088325"/>
              <a:gd name="connsiteY7" fmla="*/ 511455 h 609531"/>
              <a:gd name="connsiteX8" fmla="*/ 57701 w 1088325"/>
              <a:gd name="connsiteY8" fmla="*/ 575749 h 609531"/>
              <a:gd name="connsiteX9" fmla="*/ 150570 w 1088325"/>
              <a:gd name="connsiteY9" fmla="*/ 573368 h 609531"/>
              <a:gd name="connsiteX10" fmla="*/ 243439 w 1088325"/>
              <a:gd name="connsiteY10" fmla="*/ 609087 h 609531"/>
              <a:gd name="connsiteX11" fmla="*/ 343451 w 1088325"/>
              <a:gd name="connsiteY11" fmla="*/ 544793 h 609531"/>
              <a:gd name="connsiteX12" fmla="*/ 429176 w 1088325"/>
              <a:gd name="connsiteY12" fmla="*/ 506693 h 609531"/>
              <a:gd name="connsiteX13" fmla="*/ 467276 w 1088325"/>
              <a:gd name="connsiteY13" fmla="*/ 592418 h 609531"/>
              <a:gd name="connsiteX14" fmla="*/ 612532 w 1088325"/>
              <a:gd name="connsiteY14" fmla="*/ 494787 h 609531"/>
              <a:gd name="connsiteX15" fmla="*/ 726832 w 1088325"/>
              <a:gd name="connsiteY15" fmla="*/ 513837 h 609531"/>
              <a:gd name="connsiteX16" fmla="*/ 764932 w 1088325"/>
              <a:gd name="connsiteY16" fmla="*/ 475737 h 609531"/>
              <a:gd name="connsiteX17" fmla="*/ 767314 w 1088325"/>
              <a:gd name="connsiteY17" fmla="*/ 430493 h 609531"/>
              <a:gd name="connsiteX18" fmla="*/ 926857 w 1088325"/>
              <a:gd name="connsiteY18" fmla="*/ 340005 h 609531"/>
              <a:gd name="connsiteX19" fmla="*/ 1084020 w 1088325"/>
              <a:gd name="connsiteY19" fmla="*/ 213799 h 609531"/>
              <a:gd name="connsiteX20" fmla="*/ 1041157 w 1088325"/>
              <a:gd name="connsiteY20" fmla="*/ 194749 h 609531"/>
              <a:gd name="connsiteX21" fmla="*/ 1010201 w 1088325"/>
              <a:gd name="connsiteY21" fmla="*/ 213799 h 609531"/>
              <a:gd name="connsiteX22" fmla="*/ 874470 w 1088325"/>
              <a:gd name="connsiteY22" fmla="*/ 9012 h 609531"/>
              <a:gd name="connsiteX23" fmla="*/ 824464 w 1088325"/>
              <a:gd name="connsiteY23" fmla="*/ 39968 h 609531"/>
              <a:gd name="connsiteX24" fmla="*/ 822082 w 1088325"/>
              <a:gd name="connsiteY24" fmla="*/ 73305 h 609531"/>
              <a:gd name="connsiteX25" fmla="*/ 779220 w 1088325"/>
              <a:gd name="connsiteY25" fmla="*/ 85212 h 609531"/>
              <a:gd name="connsiteX26" fmla="*/ 774457 w 1088325"/>
              <a:gd name="connsiteY26" fmla="*/ 39968 h 609531"/>
              <a:gd name="connsiteX27" fmla="*/ 660157 w 1088325"/>
              <a:gd name="connsiteY27" fmla="*/ 87593 h 609531"/>
              <a:gd name="connsiteX28" fmla="*/ 626820 w 1088325"/>
              <a:gd name="connsiteY28" fmla="*/ 70924 h 609531"/>
              <a:gd name="connsiteX29" fmla="*/ 519664 w 1088325"/>
              <a:gd name="connsiteY29" fmla="*/ 144743 h 609531"/>
              <a:gd name="connsiteX30" fmla="*/ 519664 w 1088325"/>
              <a:gd name="connsiteY30" fmla="*/ 213799 h 609531"/>
              <a:gd name="connsiteX31" fmla="*/ 383932 w 1088325"/>
              <a:gd name="connsiteY31" fmla="*/ 289999 h 6095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1088325" h="609531">
                <a:moveTo>
                  <a:pt x="383932" y="289999"/>
                </a:moveTo>
                <a:cubicBezTo>
                  <a:pt x="374407" y="316986"/>
                  <a:pt x="469658" y="350721"/>
                  <a:pt x="462514" y="375724"/>
                </a:cubicBezTo>
                <a:cubicBezTo>
                  <a:pt x="455370" y="400727"/>
                  <a:pt x="375995" y="422952"/>
                  <a:pt x="341070" y="440018"/>
                </a:cubicBezTo>
                <a:cubicBezTo>
                  <a:pt x="306145" y="457084"/>
                  <a:pt x="270823" y="465815"/>
                  <a:pt x="252964" y="478118"/>
                </a:cubicBezTo>
                <a:cubicBezTo>
                  <a:pt x="235105" y="490421"/>
                  <a:pt x="250980" y="504312"/>
                  <a:pt x="233914" y="513837"/>
                </a:cubicBezTo>
                <a:cubicBezTo>
                  <a:pt x="216848" y="523362"/>
                  <a:pt x="174382" y="536062"/>
                  <a:pt x="150570" y="535268"/>
                </a:cubicBezTo>
                <a:cubicBezTo>
                  <a:pt x="126758" y="534474"/>
                  <a:pt x="116042" y="513043"/>
                  <a:pt x="91039" y="509074"/>
                </a:cubicBezTo>
                <a:cubicBezTo>
                  <a:pt x="66036" y="505105"/>
                  <a:pt x="6107" y="500343"/>
                  <a:pt x="551" y="511455"/>
                </a:cubicBezTo>
                <a:cubicBezTo>
                  <a:pt x="-5005" y="522568"/>
                  <a:pt x="32698" y="565430"/>
                  <a:pt x="57701" y="575749"/>
                </a:cubicBezTo>
                <a:cubicBezTo>
                  <a:pt x="82704" y="586068"/>
                  <a:pt x="119614" y="567812"/>
                  <a:pt x="150570" y="573368"/>
                </a:cubicBezTo>
                <a:cubicBezTo>
                  <a:pt x="181526" y="578924"/>
                  <a:pt x="211292" y="613849"/>
                  <a:pt x="243439" y="609087"/>
                </a:cubicBezTo>
                <a:cubicBezTo>
                  <a:pt x="275586" y="604325"/>
                  <a:pt x="312495" y="561859"/>
                  <a:pt x="343451" y="544793"/>
                </a:cubicBezTo>
                <a:cubicBezTo>
                  <a:pt x="374407" y="527727"/>
                  <a:pt x="408539" y="498756"/>
                  <a:pt x="429176" y="506693"/>
                </a:cubicBezTo>
                <a:cubicBezTo>
                  <a:pt x="449814" y="514631"/>
                  <a:pt x="436717" y="594402"/>
                  <a:pt x="467276" y="592418"/>
                </a:cubicBezTo>
                <a:cubicBezTo>
                  <a:pt x="497835" y="590434"/>
                  <a:pt x="569273" y="507884"/>
                  <a:pt x="612532" y="494787"/>
                </a:cubicBezTo>
                <a:cubicBezTo>
                  <a:pt x="655791" y="481690"/>
                  <a:pt x="701432" y="517012"/>
                  <a:pt x="726832" y="513837"/>
                </a:cubicBezTo>
                <a:cubicBezTo>
                  <a:pt x="752232" y="510662"/>
                  <a:pt x="758185" y="489628"/>
                  <a:pt x="764932" y="475737"/>
                </a:cubicBezTo>
                <a:cubicBezTo>
                  <a:pt x="771679" y="461846"/>
                  <a:pt x="740327" y="453115"/>
                  <a:pt x="767314" y="430493"/>
                </a:cubicBezTo>
                <a:cubicBezTo>
                  <a:pt x="794302" y="407871"/>
                  <a:pt x="874073" y="376121"/>
                  <a:pt x="926857" y="340005"/>
                </a:cubicBezTo>
                <a:cubicBezTo>
                  <a:pt x="979641" y="303889"/>
                  <a:pt x="1064970" y="238008"/>
                  <a:pt x="1084020" y="213799"/>
                </a:cubicBezTo>
                <a:cubicBezTo>
                  <a:pt x="1103070" y="189590"/>
                  <a:pt x="1053460" y="194749"/>
                  <a:pt x="1041157" y="194749"/>
                </a:cubicBezTo>
                <a:cubicBezTo>
                  <a:pt x="1028854" y="194749"/>
                  <a:pt x="1037982" y="244755"/>
                  <a:pt x="1010201" y="213799"/>
                </a:cubicBezTo>
                <a:cubicBezTo>
                  <a:pt x="982420" y="182843"/>
                  <a:pt x="905426" y="37984"/>
                  <a:pt x="874470" y="9012"/>
                </a:cubicBezTo>
                <a:cubicBezTo>
                  <a:pt x="843514" y="-19960"/>
                  <a:pt x="833195" y="29253"/>
                  <a:pt x="824464" y="39968"/>
                </a:cubicBezTo>
                <a:cubicBezTo>
                  <a:pt x="815733" y="50683"/>
                  <a:pt x="829623" y="65764"/>
                  <a:pt x="822082" y="73305"/>
                </a:cubicBezTo>
                <a:cubicBezTo>
                  <a:pt x="814541" y="80846"/>
                  <a:pt x="787158" y="90768"/>
                  <a:pt x="779220" y="85212"/>
                </a:cubicBezTo>
                <a:cubicBezTo>
                  <a:pt x="771282" y="79656"/>
                  <a:pt x="794301" y="39571"/>
                  <a:pt x="774457" y="39968"/>
                </a:cubicBezTo>
                <a:cubicBezTo>
                  <a:pt x="754613" y="40365"/>
                  <a:pt x="684763" y="82434"/>
                  <a:pt x="660157" y="87593"/>
                </a:cubicBezTo>
                <a:cubicBezTo>
                  <a:pt x="635551" y="92752"/>
                  <a:pt x="650236" y="61399"/>
                  <a:pt x="626820" y="70924"/>
                </a:cubicBezTo>
                <a:cubicBezTo>
                  <a:pt x="603405" y="80449"/>
                  <a:pt x="537523" y="120931"/>
                  <a:pt x="519664" y="144743"/>
                </a:cubicBezTo>
                <a:cubicBezTo>
                  <a:pt x="501805" y="168555"/>
                  <a:pt x="540699" y="189590"/>
                  <a:pt x="519664" y="213799"/>
                </a:cubicBezTo>
                <a:cubicBezTo>
                  <a:pt x="498629" y="238008"/>
                  <a:pt x="393457" y="263012"/>
                  <a:pt x="383932" y="289999"/>
                </a:cubicBezTo>
                <a:close/>
              </a:path>
            </a:pathLst>
          </a:custGeom>
          <a:solidFill>
            <a:schemeClr val="accent6">
              <a:lumMod val="75000"/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99" name="Forme libre : forme 98">
            <a:extLst>
              <a:ext uri="{FF2B5EF4-FFF2-40B4-BE49-F238E27FC236}">
                <a16:creationId xmlns:a16="http://schemas.microsoft.com/office/drawing/2014/main" id="{C64FC0D3-BABC-4730-B867-277AB3D0C13D}"/>
              </a:ext>
            </a:extLst>
          </p:cNvPr>
          <p:cNvSpPr/>
          <p:nvPr/>
        </p:nvSpPr>
        <p:spPr>
          <a:xfrm>
            <a:off x="5945796" y="1441654"/>
            <a:ext cx="152593" cy="166841"/>
          </a:xfrm>
          <a:custGeom>
            <a:avLst/>
            <a:gdLst>
              <a:gd name="connsiteX0" fmla="*/ 40667 w 152593"/>
              <a:gd name="connsiteY0" fmla="*/ 70440 h 166841"/>
              <a:gd name="connsiteX1" fmla="*/ 185 w 152593"/>
              <a:gd name="connsiteY1" fmla="*/ 108540 h 166841"/>
              <a:gd name="connsiteX2" fmla="*/ 59717 w 152593"/>
              <a:gd name="connsiteY2" fmla="*/ 163309 h 166841"/>
              <a:gd name="connsiteX3" fmla="*/ 124010 w 152593"/>
              <a:gd name="connsiteY3" fmla="*/ 153784 h 166841"/>
              <a:gd name="connsiteX4" fmla="*/ 152585 w 152593"/>
              <a:gd name="connsiteY4" fmla="*/ 91871 h 166841"/>
              <a:gd name="connsiteX5" fmla="*/ 121629 w 152593"/>
              <a:gd name="connsiteY5" fmla="*/ 39484 h 166841"/>
              <a:gd name="connsiteX6" fmla="*/ 88292 w 152593"/>
              <a:gd name="connsiteY6" fmla="*/ 87109 h 166841"/>
              <a:gd name="connsiteX7" fmla="*/ 81148 w 152593"/>
              <a:gd name="connsiteY7" fmla="*/ 3765 h 166841"/>
              <a:gd name="connsiteX8" fmla="*/ 31142 w 152593"/>
              <a:gd name="connsiteY8" fmla="*/ 20434 h 166841"/>
              <a:gd name="connsiteX9" fmla="*/ 40667 w 152593"/>
              <a:gd name="connsiteY9" fmla="*/ 70440 h 1668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52593" h="166841">
                <a:moveTo>
                  <a:pt x="40667" y="70440"/>
                </a:moveTo>
                <a:cubicBezTo>
                  <a:pt x="35507" y="85124"/>
                  <a:pt x="-2990" y="93062"/>
                  <a:pt x="185" y="108540"/>
                </a:cubicBezTo>
                <a:cubicBezTo>
                  <a:pt x="3360" y="124018"/>
                  <a:pt x="39080" y="155768"/>
                  <a:pt x="59717" y="163309"/>
                </a:cubicBezTo>
                <a:cubicBezTo>
                  <a:pt x="80354" y="170850"/>
                  <a:pt x="108532" y="165690"/>
                  <a:pt x="124010" y="153784"/>
                </a:cubicBezTo>
                <a:cubicBezTo>
                  <a:pt x="139488" y="141878"/>
                  <a:pt x="152982" y="110921"/>
                  <a:pt x="152585" y="91871"/>
                </a:cubicBezTo>
                <a:cubicBezTo>
                  <a:pt x="152188" y="72821"/>
                  <a:pt x="132344" y="40278"/>
                  <a:pt x="121629" y="39484"/>
                </a:cubicBezTo>
                <a:cubicBezTo>
                  <a:pt x="110914" y="38690"/>
                  <a:pt x="95039" y="93062"/>
                  <a:pt x="88292" y="87109"/>
                </a:cubicBezTo>
                <a:cubicBezTo>
                  <a:pt x="81545" y="81156"/>
                  <a:pt x="90673" y="14877"/>
                  <a:pt x="81148" y="3765"/>
                </a:cubicBezTo>
                <a:cubicBezTo>
                  <a:pt x="71623" y="-7348"/>
                  <a:pt x="39476" y="8528"/>
                  <a:pt x="31142" y="20434"/>
                </a:cubicBezTo>
                <a:cubicBezTo>
                  <a:pt x="22808" y="32340"/>
                  <a:pt x="45827" y="55756"/>
                  <a:pt x="40667" y="70440"/>
                </a:cubicBezTo>
                <a:close/>
              </a:path>
            </a:pathLst>
          </a:custGeom>
          <a:noFill/>
          <a:ln w="12700">
            <a:solidFill>
              <a:schemeClr val="accent6"/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05" name="Forme libre : forme 104">
            <a:extLst>
              <a:ext uri="{FF2B5EF4-FFF2-40B4-BE49-F238E27FC236}">
                <a16:creationId xmlns:a16="http://schemas.microsoft.com/office/drawing/2014/main" id="{EE13F5A7-E5F2-44FB-897E-6E40A8C9F4D2}"/>
              </a:ext>
            </a:extLst>
          </p:cNvPr>
          <p:cNvSpPr/>
          <p:nvPr/>
        </p:nvSpPr>
        <p:spPr>
          <a:xfrm>
            <a:off x="5953091" y="1453850"/>
            <a:ext cx="172509" cy="145462"/>
          </a:xfrm>
          <a:custGeom>
            <a:avLst/>
            <a:gdLst>
              <a:gd name="connsiteX0" fmla="*/ 2415 w 172509"/>
              <a:gd name="connsiteY0" fmla="*/ 84438 h 145462"/>
              <a:gd name="connsiteX1" fmla="*/ 21465 w 172509"/>
              <a:gd name="connsiteY1" fmla="*/ 20144 h 145462"/>
              <a:gd name="connsiteX2" fmla="*/ 166722 w 172509"/>
              <a:gd name="connsiteY2" fmla="*/ 8238 h 145462"/>
              <a:gd name="connsiteX3" fmla="*/ 133384 w 172509"/>
              <a:gd name="connsiteY3" fmla="*/ 134444 h 145462"/>
              <a:gd name="connsiteX4" fmla="*/ 38134 w 172509"/>
              <a:gd name="connsiteY4" fmla="*/ 136825 h 145462"/>
              <a:gd name="connsiteX5" fmla="*/ 2415 w 172509"/>
              <a:gd name="connsiteY5" fmla="*/ 84438 h 1454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2509" h="145462">
                <a:moveTo>
                  <a:pt x="2415" y="84438"/>
                </a:moveTo>
                <a:cubicBezTo>
                  <a:pt x="-363" y="64991"/>
                  <a:pt x="-5920" y="32844"/>
                  <a:pt x="21465" y="20144"/>
                </a:cubicBezTo>
                <a:cubicBezTo>
                  <a:pt x="48850" y="7444"/>
                  <a:pt x="148069" y="-10812"/>
                  <a:pt x="166722" y="8238"/>
                </a:cubicBezTo>
                <a:cubicBezTo>
                  <a:pt x="185375" y="27288"/>
                  <a:pt x="154815" y="113013"/>
                  <a:pt x="133384" y="134444"/>
                </a:cubicBezTo>
                <a:cubicBezTo>
                  <a:pt x="111953" y="155875"/>
                  <a:pt x="59565" y="140000"/>
                  <a:pt x="38134" y="136825"/>
                </a:cubicBezTo>
                <a:cubicBezTo>
                  <a:pt x="16703" y="133650"/>
                  <a:pt x="5193" y="103885"/>
                  <a:pt x="2415" y="84438"/>
                </a:cubicBezTo>
                <a:close/>
              </a:path>
            </a:pathLst>
          </a:custGeom>
          <a:solidFill>
            <a:schemeClr val="accent6">
              <a:lumMod val="75000"/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13" name="Forme libre : forme 112">
            <a:extLst>
              <a:ext uri="{FF2B5EF4-FFF2-40B4-BE49-F238E27FC236}">
                <a16:creationId xmlns:a16="http://schemas.microsoft.com/office/drawing/2014/main" id="{5287D324-026D-47FE-950B-0F78372F7A1B}"/>
              </a:ext>
            </a:extLst>
          </p:cNvPr>
          <p:cNvSpPr/>
          <p:nvPr/>
        </p:nvSpPr>
        <p:spPr>
          <a:xfrm>
            <a:off x="4440477" y="819134"/>
            <a:ext cx="759033" cy="391615"/>
          </a:xfrm>
          <a:custGeom>
            <a:avLst/>
            <a:gdLst>
              <a:gd name="connsiteX0" fmla="*/ 598248 w 759033"/>
              <a:gd name="connsiteY0" fmla="*/ 14304 h 391615"/>
              <a:gd name="connsiteX1" fmla="*/ 641111 w 759033"/>
              <a:gd name="connsiteY1" fmla="*/ 90504 h 391615"/>
              <a:gd name="connsiteX2" fmla="*/ 733979 w 759033"/>
              <a:gd name="connsiteY2" fmla="*/ 123841 h 391615"/>
              <a:gd name="connsiteX3" fmla="*/ 600629 w 759033"/>
              <a:gd name="connsiteY3" fmla="*/ 216710 h 391615"/>
              <a:gd name="connsiteX4" fmla="*/ 722073 w 759033"/>
              <a:gd name="connsiteY4" fmla="*/ 223854 h 391615"/>
              <a:gd name="connsiteX5" fmla="*/ 741123 w 759033"/>
              <a:gd name="connsiteY5" fmla="*/ 281004 h 391615"/>
              <a:gd name="connsiteX6" fmla="*/ 483948 w 759033"/>
              <a:gd name="connsiteY6" fmla="*/ 335772 h 391615"/>
              <a:gd name="connsiteX7" fmla="*/ 512523 w 759033"/>
              <a:gd name="connsiteY7" fmla="*/ 295291 h 391615"/>
              <a:gd name="connsiteX8" fmla="*/ 383936 w 759033"/>
              <a:gd name="connsiteY8" fmla="*/ 288147 h 391615"/>
              <a:gd name="connsiteX9" fmla="*/ 452992 w 759033"/>
              <a:gd name="connsiteY9" fmla="*/ 226235 h 391615"/>
              <a:gd name="connsiteX10" fmla="*/ 412511 w 759033"/>
              <a:gd name="connsiteY10" fmla="*/ 202422 h 391615"/>
              <a:gd name="connsiteX11" fmla="*/ 262492 w 759033"/>
              <a:gd name="connsiteY11" fmla="*/ 271479 h 391615"/>
              <a:gd name="connsiteX12" fmla="*/ 205342 w 759033"/>
              <a:gd name="connsiteY12" fmla="*/ 319104 h 391615"/>
              <a:gd name="connsiteX13" fmla="*/ 121998 w 759033"/>
              <a:gd name="connsiteY13" fmla="*/ 390541 h 391615"/>
              <a:gd name="connsiteX14" fmla="*/ 83898 w 759033"/>
              <a:gd name="connsiteY14" fmla="*/ 259572 h 391615"/>
              <a:gd name="connsiteX15" fmla="*/ 183911 w 759033"/>
              <a:gd name="connsiteY15" fmla="*/ 230997 h 391615"/>
              <a:gd name="connsiteX16" fmla="*/ 238679 w 759033"/>
              <a:gd name="connsiteY16" fmla="*/ 219091 h 391615"/>
              <a:gd name="connsiteX17" fmla="*/ 162479 w 759033"/>
              <a:gd name="connsiteY17" fmla="*/ 180991 h 391615"/>
              <a:gd name="connsiteX18" fmla="*/ 74373 w 759033"/>
              <a:gd name="connsiteY18" fmla="*/ 145272 h 391615"/>
              <a:gd name="connsiteX19" fmla="*/ 554 w 759033"/>
              <a:gd name="connsiteY19" fmla="*/ 45260 h 391615"/>
              <a:gd name="connsiteX20" fmla="*/ 43417 w 759033"/>
              <a:gd name="connsiteY20" fmla="*/ 42879 h 391615"/>
              <a:gd name="connsiteX21" fmla="*/ 95804 w 759033"/>
              <a:gd name="connsiteY21" fmla="*/ 114316 h 391615"/>
              <a:gd name="connsiteX22" fmla="*/ 141048 w 759033"/>
              <a:gd name="connsiteY22" fmla="*/ 83360 h 391615"/>
              <a:gd name="connsiteX23" fmla="*/ 188673 w 759033"/>
              <a:gd name="connsiteY23" fmla="*/ 107172 h 391615"/>
              <a:gd name="connsiteX24" fmla="*/ 212486 w 759033"/>
              <a:gd name="connsiteY24" fmla="*/ 159560 h 391615"/>
              <a:gd name="connsiteX25" fmla="*/ 310117 w 759033"/>
              <a:gd name="connsiteY25" fmla="*/ 145272 h 391615"/>
              <a:gd name="connsiteX26" fmla="*/ 438704 w 759033"/>
              <a:gd name="connsiteY26" fmla="*/ 64310 h 391615"/>
              <a:gd name="connsiteX27" fmla="*/ 505379 w 759033"/>
              <a:gd name="connsiteY27" fmla="*/ 4779 h 391615"/>
              <a:gd name="connsiteX28" fmla="*/ 598248 w 759033"/>
              <a:gd name="connsiteY28" fmla="*/ 14304 h 3916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759033" h="391615">
                <a:moveTo>
                  <a:pt x="598248" y="14304"/>
                </a:moveTo>
                <a:cubicBezTo>
                  <a:pt x="620870" y="28591"/>
                  <a:pt x="618489" y="72248"/>
                  <a:pt x="641111" y="90504"/>
                </a:cubicBezTo>
                <a:cubicBezTo>
                  <a:pt x="663733" y="108760"/>
                  <a:pt x="740726" y="102807"/>
                  <a:pt x="733979" y="123841"/>
                </a:cubicBezTo>
                <a:cubicBezTo>
                  <a:pt x="727232" y="144875"/>
                  <a:pt x="602613" y="200041"/>
                  <a:pt x="600629" y="216710"/>
                </a:cubicBezTo>
                <a:cubicBezTo>
                  <a:pt x="598645" y="233379"/>
                  <a:pt x="698657" y="213138"/>
                  <a:pt x="722073" y="223854"/>
                </a:cubicBezTo>
                <a:cubicBezTo>
                  <a:pt x="745489" y="234570"/>
                  <a:pt x="780811" y="262351"/>
                  <a:pt x="741123" y="281004"/>
                </a:cubicBezTo>
                <a:cubicBezTo>
                  <a:pt x="701435" y="299657"/>
                  <a:pt x="522048" y="333391"/>
                  <a:pt x="483948" y="335772"/>
                </a:cubicBezTo>
                <a:cubicBezTo>
                  <a:pt x="445848" y="338153"/>
                  <a:pt x="529192" y="303228"/>
                  <a:pt x="512523" y="295291"/>
                </a:cubicBezTo>
                <a:cubicBezTo>
                  <a:pt x="495854" y="287354"/>
                  <a:pt x="393858" y="299656"/>
                  <a:pt x="383936" y="288147"/>
                </a:cubicBezTo>
                <a:cubicBezTo>
                  <a:pt x="374014" y="276638"/>
                  <a:pt x="448229" y="240523"/>
                  <a:pt x="452992" y="226235"/>
                </a:cubicBezTo>
                <a:cubicBezTo>
                  <a:pt x="457755" y="211947"/>
                  <a:pt x="444261" y="194881"/>
                  <a:pt x="412511" y="202422"/>
                </a:cubicBezTo>
                <a:cubicBezTo>
                  <a:pt x="380761" y="209963"/>
                  <a:pt x="297020" y="252032"/>
                  <a:pt x="262492" y="271479"/>
                </a:cubicBezTo>
                <a:cubicBezTo>
                  <a:pt x="227964" y="290926"/>
                  <a:pt x="228758" y="299260"/>
                  <a:pt x="205342" y="319104"/>
                </a:cubicBezTo>
                <a:cubicBezTo>
                  <a:pt x="181926" y="338948"/>
                  <a:pt x="142239" y="400463"/>
                  <a:pt x="121998" y="390541"/>
                </a:cubicBezTo>
                <a:cubicBezTo>
                  <a:pt x="101757" y="380619"/>
                  <a:pt x="73579" y="286163"/>
                  <a:pt x="83898" y="259572"/>
                </a:cubicBezTo>
                <a:cubicBezTo>
                  <a:pt x="94217" y="232981"/>
                  <a:pt x="158114" y="237744"/>
                  <a:pt x="183911" y="230997"/>
                </a:cubicBezTo>
                <a:cubicBezTo>
                  <a:pt x="209708" y="224250"/>
                  <a:pt x="242251" y="227425"/>
                  <a:pt x="238679" y="219091"/>
                </a:cubicBezTo>
                <a:cubicBezTo>
                  <a:pt x="235107" y="210757"/>
                  <a:pt x="189863" y="193294"/>
                  <a:pt x="162479" y="180991"/>
                </a:cubicBezTo>
                <a:cubicBezTo>
                  <a:pt x="135095" y="168688"/>
                  <a:pt x="101360" y="167894"/>
                  <a:pt x="74373" y="145272"/>
                </a:cubicBezTo>
                <a:cubicBezTo>
                  <a:pt x="47385" y="122650"/>
                  <a:pt x="5713" y="62325"/>
                  <a:pt x="554" y="45260"/>
                </a:cubicBezTo>
                <a:cubicBezTo>
                  <a:pt x="-4605" y="28195"/>
                  <a:pt x="27542" y="31370"/>
                  <a:pt x="43417" y="42879"/>
                </a:cubicBezTo>
                <a:cubicBezTo>
                  <a:pt x="59292" y="54388"/>
                  <a:pt x="79532" y="107569"/>
                  <a:pt x="95804" y="114316"/>
                </a:cubicBezTo>
                <a:cubicBezTo>
                  <a:pt x="112076" y="121063"/>
                  <a:pt x="125570" y="84551"/>
                  <a:pt x="141048" y="83360"/>
                </a:cubicBezTo>
                <a:cubicBezTo>
                  <a:pt x="156526" y="82169"/>
                  <a:pt x="176767" y="94472"/>
                  <a:pt x="188673" y="107172"/>
                </a:cubicBezTo>
                <a:cubicBezTo>
                  <a:pt x="200579" y="119872"/>
                  <a:pt x="192245" y="153210"/>
                  <a:pt x="212486" y="159560"/>
                </a:cubicBezTo>
                <a:cubicBezTo>
                  <a:pt x="232727" y="165910"/>
                  <a:pt x="272414" y="161147"/>
                  <a:pt x="310117" y="145272"/>
                </a:cubicBezTo>
                <a:cubicBezTo>
                  <a:pt x="347820" y="129397"/>
                  <a:pt x="406160" y="87725"/>
                  <a:pt x="438704" y="64310"/>
                </a:cubicBezTo>
                <a:cubicBezTo>
                  <a:pt x="471248" y="40895"/>
                  <a:pt x="477994" y="13907"/>
                  <a:pt x="505379" y="4779"/>
                </a:cubicBezTo>
                <a:cubicBezTo>
                  <a:pt x="532764" y="-4349"/>
                  <a:pt x="575626" y="17"/>
                  <a:pt x="598248" y="14304"/>
                </a:cubicBezTo>
                <a:close/>
              </a:path>
            </a:pathLst>
          </a:custGeom>
          <a:solidFill>
            <a:schemeClr val="accent6">
              <a:lumMod val="75000"/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68" name="Forme libre : forme 67">
            <a:extLst>
              <a:ext uri="{FF2B5EF4-FFF2-40B4-BE49-F238E27FC236}">
                <a16:creationId xmlns:a16="http://schemas.microsoft.com/office/drawing/2014/main" id="{7FAF1BF5-6E05-4940-84E8-D9AADD0ADE45}"/>
              </a:ext>
            </a:extLst>
          </p:cNvPr>
          <p:cNvSpPr/>
          <p:nvPr/>
        </p:nvSpPr>
        <p:spPr>
          <a:xfrm>
            <a:off x="6000750" y="5937250"/>
            <a:ext cx="1225550" cy="736600"/>
          </a:xfrm>
          <a:custGeom>
            <a:avLst/>
            <a:gdLst>
              <a:gd name="connsiteX0" fmla="*/ 1225550 w 1225550"/>
              <a:gd name="connsiteY0" fmla="*/ 0 h 736600"/>
              <a:gd name="connsiteX1" fmla="*/ 1168400 w 1225550"/>
              <a:gd name="connsiteY1" fmla="*/ 139700 h 736600"/>
              <a:gd name="connsiteX2" fmla="*/ 895350 w 1225550"/>
              <a:gd name="connsiteY2" fmla="*/ 304800 h 736600"/>
              <a:gd name="connsiteX3" fmla="*/ 698500 w 1225550"/>
              <a:gd name="connsiteY3" fmla="*/ 431800 h 736600"/>
              <a:gd name="connsiteX4" fmla="*/ 558800 w 1225550"/>
              <a:gd name="connsiteY4" fmla="*/ 514350 h 736600"/>
              <a:gd name="connsiteX5" fmla="*/ 203200 w 1225550"/>
              <a:gd name="connsiteY5" fmla="*/ 603250 h 736600"/>
              <a:gd name="connsiteX6" fmla="*/ 0 w 1225550"/>
              <a:gd name="connsiteY6" fmla="*/ 736600 h 736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25550" h="736600">
                <a:moveTo>
                  <a:pt x="1225550" y="0"/>
                </a:moveTo>
                <a:cubicBezTo>
                  <a:pt x="1224491" y="44450"/>
                  <a:pt x="1223433" y="88900"/>
                  <a:pt x="1168400" y="139700"/>
                </a:cubicBezTo>
                <a:cubicBezTo>
                  <a:pt x="1113367" y="190500"/>
                  <a:pt x="973667" y="256117"/>
                  <a:pt x="895350" y="304800"/>
                </a:cubicBezTo>
                <a:cubicBezTo>
                  <a:pt x="817033" y="353483"/>
                  <a:pt x="754592" y="396875"/>
                  <a:pt x="698500" y="431800"/>
                </a:cubicBezTo>
                <a:cubicBezTo>
                  <a:pt x="642408" y="466725"/>
                  <a:pt x="641350" y="485775"/>
                  <a:pt x="558800" y="514350"/>
                </a:cubicBezTo>
                <a:cubicBezTo>
                  <a:pt x="476250" y="542925"/>
                  <a:pt x="296333" y="566208"/>
                  <a:pt x="203200" y="603250"/>
                </a:cubicBezTo>
                <a:cubicBezTo>
                  <a:pt x="110067" y="640292"/>
                  <a:pt x="55033" y="688446"/>
                  <a:pt x="0" y="73660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01" name="Forme libre : forme 100">
            <a:extLst>
              <a:ext uri="{FF2B5EF4-FFF2-40B4-BE49-F238E27FC236}">
                <a16:creationId xmlns:a16="http://schemas.microsoft.com/office/drawing/2014/main" id="{34B8AFA0-6F98-48E0-93A6-64C1B0491879}"/>
              </a:ext>
            </a:extLst>
          </p:cNvPr>
          <p:cNvSpPr/>
          <p:nvPr/>
        </p:nvSpPr>
        <p:spPr>
          <a:xfrm>
            <a:off x="4674683" y="3069491"/>
            <a:ext cx="685800" cy="736600"/>
          </a:xfrm>
          <a:custGeom>
            <a:avLst/>
            <a:gdLst>
              <a:gd name="connsiteX0" fmla="*/ 685800 w 685800"/>
              <a:gd name="connsiteY0" fmla="*/ 0 h 736600"/>
              <a:gd name="connsiteX1" fmla="*/ 568325 w 685800"/>
              <a:gd name="connsiteY1" fmla="*/ 82550 h 736600"/>
              <a:gd name="connsiteX2" fmla="*/ 454025 w 685800"/>
              <a:gd name="connsiteY2" fmla="*/ 206375 h 736600"/>
              <a:gd name="connsiteX3" fmla="*/ 314325 w 685800"/>
              <a:gd name="connsiteY3" fmla="*/ 342900 h 736600"/>
              <a:gd name="connsiteX4" fmla="*/ 0 w 685800"/>
              <a:gd name="connsiteY4" fmla="*/ 736600 h 736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85800" h="736600">
                <a:moveTo>
                  <a:pt x="685800" y="0"/>
                </a:moveTo>
                <a:cubicBezTo>
                  <a:pt x="646377" y="24077"/>
                  <a:pt x="606954" y="48154"/>
                  <a:pt x="568325" y="82550"/>
                </a:cubicBezTo>
                <a:cubicBezTo>
                  <a:pt x="529696" y="116946"/>
                  <a:pt x="496358" y="162983"/>
                  <a:pt x="454025" y="206375"/>
                </a:cubicBezTo>
                <a:cubicBezTo>
                  <a:pt x="411692" y="249767"/>
                  <a:pt x="389996" y="254529"/>
                  <a:pt x="314325" y="342900"/>
                </a:cubicBezTo>
                <a:cubicBezTo>
                  <a:pt x="238654" y="431271"/>
                  <a:pt x="119327" y="583935"/>
                  <a:pt x="0" y="73660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3" name="Forme libre : forme 22">
            <a:extLst>
              <a:ext uri="{FF2B5EF4-FFF2-40B4-BE49-F238E27FC236}">
                <a16:creationId xmlns:a16="http://schemas.microsoft.com/office/drawing/2014/main" id="{BE29AF4F-A639-4285-A35D-CAB5EA08D5F0}"/>
              </a:ext>
            </a:extLst>
          </p:cNvPr>
          <p:cNvSpPr/>
          <p:nvPr/>
        </p:nvSpPr>
        <p:spPr>
          <a:xfrm>
            <a:off x="5880100" y="508000"/>
            <a:ext cx="425269" cy="4140200"/>
          </a:xfrm>
          <a:custGeom>
            <a:avLst/>
            <a:gdLst>
              <a:gd name="connsiteX0" fmla="*/ 0 w 425269"/>
              <a:gd name="connsiteY0" fmla="*/ 0 h 4140200"/>
              <a:gd name="connsiteX1" fmla="*/ 76200 w 425269"/>
              <a:gd name="connsiteY1" fmla="*/ 222250 h 4140200"/>
              <a:gd name="connsiteX2" fmla="*/ 254000 w 425269"/>
              <a:gd name="connsiteY2" fmla="*/ 412750 h 4140200"/>
              <a:gd name="connsiteX3" fmla="*/ 412750 w 425269"/>
              <a:gd name="connsiteY3" fmla="*/ 869950 h 4140200"/>
              <a:gd name="connsiteX4" fmla="*/ 406400 w 425269"/>
              <a:gd name="connsiteY4" fmla="*/ 1104900 h 4140200"/>
              <a:gd name="connsiteX5" fmla="*/ 336550 w 425269"/>
              <a:gd name="connsiteY5" fmla="*/ 1822450 h 4140200"/>
              <a:gd name="connsiteX6" fmla="*/ 177800 w 425269"/>
              <a:gd name="connsiteY6" fmla="*/ 2457450 h 4140200"/>
              <a:gd name="connsiteX7" fmla="*/ 146050 w 425269"/>
              <a:gd name="connsiteY7" fmla="*/ 2870200 h 4140200"/>
              <a:gd name="connsiteX8" fmla="*/ 95250 w 425269"/>
              <a:gd name="connsiteY8" fmla="*/ 3441700 h 4140200"/>
              <a:gd name="connsiteX9" fmla="*/ 44450 w 425269"/>
              <a:gd name="connsiteY9" fmla="*/ 3752850 h 4140200"/>
              <a:gd name="connsiteX10" fmla="*/ 107950 w 425269"/>
              <a:gd name="connsiteY10" fmla="*/ 4006850 h 4140200"/>
              <a:gd name="connsiteX11" fmla="*/ 279400 w 425269"/>
              <a:gd name="connsiteY11" fmla="*/ 4140200 h 4140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425269" h="4140200">
                <a:moveTo>
                  <a:pt x="0" y="0"/>
                </a:moveTo>
                <a:cubicBezTo>
                  <a:pt x="16933" y="76729"/>
                  <a:pt x="33867" y="153458"/>
                  <a:pt x="76200" y="222250"/>
                </a:cubicBezTo>
                <a:cubicBezTo>
                  <a:pt x="118533" y="291042"/>
                  <a:pt x="197908" y="304800"/>
                  <a:pt x="254000" y="412750"/>
                </a:cubicBezTo>
                <a:cubicBezTo>
                  <a:pt x="310092" y="520700"/>
                  <a:pt x="387350" y="754592"/>
                  <a:pt x="412750" y="869950"/>
                </a:cubicBezTo>
                <a:cubicBezTo>
                  <a:pt x="438150" y="985308"/>
                  <a:pt x="419100" y="946150"/>
                  <a:pt x="406400" y="1104900"/>
                </a:cubicBezTo>
                <a:cubicBezTo>
                  <a:pt x="393700" y="1263650"/>
                  <a:pt x="374650" y="1597025"/>
                  <a:pt x="336550" y="1822450"/>
                </a:cubicBezTo>
                <a:cubicBezTo>
                  <a:pt x="298450" y="2047875"/>
                  <a:pt x="209550" y="2282825"/>
                  <a:pt x="177800" y="2457450"/>
                </a:cubicBezTo>
                <a:cubicBezTo>
                  <a:pt x="146050" y="2632075"/>
                  <a:pt x="159808" y="2706158"/>
                  <a:pt x="146050" y="2870200"/>
                </a:cubicBezTo>
                <a:cubicBezTo>
                  <a:pt x="132292" y="3034242"/>
                  <a:pt x="112183" y="3294592"/>
                  <a:pt x="95250" y="3441700"/>
                </a:cubicBezTo>
                <a:cubicBezTo>
                  <a:pt x="78317" y="3588808"/>
                  <a:pt x="42333" y="3658658"/>
                  <a:pt x="44450" y="3752850"/>
                </a:cubicBezTo>
                <a:cubicBezTo>
                  <a:pt x="46567" y="3847042"/>
                  <a:pt x="68792" y="3942292"/>
                  <a:pt x="107950" y="4006850"/>
                </a:cubicBezTo>
                <a:cubicBezTo>
                  <a:pt x="147108" y="4071408"/>
                  <a:pt x="213254" y="4105804"/>
                  <a:pt x="279400" y="414020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7" name="Forme libre : forme 26">
            <a:extLst>
              <a:ext uri="{FF2B5EF4-FFF2-40B4-BE49-F238E27FC236}">
                <a16:creationId xmlns:a16="http://schemas.microsoft.com/office/drawing/2014/main" id="{70578F58-BED1-43CB-8B6A-FE860FD8A450}"/>
              </a:ext>
            </a:extLst>
          </p:cNvPr>
          <p:cNvSpPr/>
          <p:nvPr/>
        </p:nvSpPr>
        <p:spPr>
          <a:xfrm>
            <a:off x="3594100" y="1279024"/>
            <a:ext cx="2565400" cy="1323241"/>
          </a:xfrm>
          <a:custGeom>
            <a:avLst/>
            <a:gdLst>
              <a:gd name="connsiteX0" fmla="*/ 0 w 2565400"/>
              <a:gd name="connsiteY0" fmla="*/ 346576 h 1323241"/>
              <a:gd name="connsiteX1" fmla="*/ 476250 w 2565400"/>
              <a:gd name="connsiteY1" fmla="*/ 54476 h 1323241"/>
              <a:gd name="connsiteX2" fmla="*/ 933450 w 2565400"/>
              <a:gd name="connsiteY2" fmla="*/ 3676 h 1323241"/>
              <a:gd name="connsiteX3" fmla="*/ 838200 w 2565400"/>
              <a:gd name="connsiteY3" fmla="*/ 105276 h 1323241"/>
              <a:gd name="connsiteX4" fmla="*/ 901700 w 2565400"/>
              <a:gd name="connsiteY4" fmla="*/ 238626 h 1323241"/>
              <a:gd name="connsiteX5" fmla="*/ 1079500 w 2565400"/>
              <a:gd name="connsiteY5" fmla="*/ 454526 h 1323241"/>
              <a:gd name="connsiteX6" fmla="*/ 1193800 w 2565400"/>
              <a:gd name="connsiteY6" fmla="*/ 606926 h 1323241"/>
              <a:gd name="connsiteX7" fmla="*/ 1282700 w 2565400"/>
              <a:gd name="connsiteY7" fmla="*/ 670426 h 1323241"/>
              <a:gd name="connsiteX8" fmla="*/ 1397000 w 2565400"/>
              <a:gd name="connsiteY8" fmla="*/ 886326 h 1323241"/>
              <a:gd name="connsiteX9" fmla="*/ 1638300 w 2565400"/>
              <a:gd name="connsiteY9" fmla="*/ 759326 h 1323241"/>
              <a:gd name="connsiteX10" fmla="*/ 1974850 w 2565400"/>
              <a:gd name="connsiteY10" fmla="*/ 695826 h 1323241"/>
              <a:gd name="connsiteX11" fmla="*/ 1974850 w 2565400"/>
              <a:gd name="connsiteY11" fmla="*/ 829176 h 1323241"/>
              <a:gd name="connsiteX12" fmla="*/ 2000250 w 2565400"/>
              <a:gd name="connsiteY12" fmla="*/ 892676 h 1323241"/>
              <a:gd name="connsiteX13" fmla="*/ 2190750 w 2565400"/>
              <a:gd name="connsiteY13" fmla="*/ 1019676 h 1323241"/>
              <a:gd name="connsiteX14" fmla="*/ 2311400 w 2565400"/>
              <a:gd name="connsiteY14" fmla="*/ 1203826 h 1323241"/>
              <a:gd name="connsiteX15" fmla="*/ 2482850 w 2565400"/>
              <a:gd name="connsiteY15" fmla="*/ 1318126 h 1323241"/>
              <a:gd name="connsiteX16" fmla="*/ 2565400 w 2565400"/>
              <a:gd name="connsiteY16" fmla="*/ 1292726 h 13232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2565400" h="1323241">
                <a:moveTo>
                  <a:pt x="0" y="346576"/>
                </a:moveTo>
                <a:cubicBezTo>
                  <a:pt x="160337" y="229101"/>
                  <a:pt x="320675" y="111626"/>
                  <a:pt x="476250" y="54476"/>
                </a:cubicBezTo>
                <a:cubicBezTo>
                  <a:pt x="631825" y="-2674"/>
                  <a:pt x="873125" y="-4791"/>
                  <a:pt x="933450" y="3676"/>
                </a:cubicBezTo>
                <a:cubicBezTo>
                  <a:pt x="993775" y="12143"/>
                  <a:pt x="843492" y="66118"/>
                  <a:pt x="838200" y="105276"/>
                </a:cubicBezTo>
                <a:cubicBezTo>
                  <a:pt x="832908" y="144434"/>
                  <a:pt x="861483" y="180418"/>
                  <a:pt x="901700" y="238626"/>
                </a:cubicBezTo>
                <a:cubicBezTo>
                  <a:pt x="941917" y="296834"/>
                  <a:pt x="1030817" y="393143"/>
                  <a:pt x="1079500" y="454526"/>
                </a:cubicBezTo>
                <a:cubicBezTo>
                  <a:pt x="1128183" y="515909"/>
                  <a:pt x="1159933" y="570943"/>
                  <a:pt x="1193800" y="606926"/>
                </a:cubicBezTo>
                <a:cubicBezTo>
                  <a:pt x="1227667" y="642909"/>
                  <a:pt x="1248833" y="623860"/>
                  <a:pt x="1282700" y="670426"/>
                </a:cubicBezTo>
                <a:cubicBezTo>
                  <a:pt x="1316567" y="716992"/>
                  <a:pt x="1337733" y="871509"/>
                  <a:pt x="1397000" y="886326"/>
                </a:cubicBezTo>
                <a:cubicBezTo>
                  <a:pt x="1456267" y="901143"/>
                  <a:pt x="1541992" y="791076"/>
                  <a:pt x="1638300" y="759326"/>
                </a:cubicBezTo>
                <a:cubicBezTo>
                  <a:pt x="1734608" y="727576"/>
                  <a:pt x="1918758" y="684184"/>
                  <a:pt x="1974850" y="695826"/>
                </a:cubicBezTo>
                <a:cubicBezTo>
                  <a:pt x="2030942" y="707468"/>
                  <a:pt x="1970617" y="796368"/>
                  <a:pt x="1974850" y="829176"/>
                </a:cubicBezTo>
                <a:cubicBezTo>
                  <a:pt x="1979083" y="861984"/>
                  <a:pt x="1964267" y="860926"/>
                  <a:pt x="2000250" y="892676"/>
                </a:cubicBezTo>
                <a:cubicBezTo>
                  <a:pt x="2036233" y="924426"/>
                  <a:pt x="2138892" y="967818"/>
                  <a:pt x="2190750" y="1019676"/>
                </a:cubicBezTo>
                <a:cubicBezTo>
                  <a:pt x="2242608" y="1071534"/>
                  <a:pt x="2262717" y="1154084"/>
                  <a:pt x="2311400" y="1203826"/>
                </a:cubicBezTo>
                <a:cubicBezTo>
                  <a:pt x="2360083" y="1253568"/>
                  <a:pt x="2440517" y="1303309"/>
                  <a:pt x="2482850" y="1318126"/>
                </a:cubicBezTo>
                <a:cubicBezTo>
                  <a:pt x="2525183" y="1332943"/>
                  <a:pt x="2545291" y="1312834"/>
                  <a:pt x="2565400" y="1292726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9" name="Forme libre : forme 28">
            <a:extLst>
              <a:ext uri="{FF2B5EF4-FFF2-40B4-BE49-F238E27FC236}">
                <a16:creationId xmlns:a16="http://schemas.microsoft.com/office/drawing/2014/main" id="{F48755D4-E52D-451E-A862-7FE36C952EA0}"/>
              </a:ext>
            </a:extLst>
          </p:cNvPr>
          <p:cNvSpPr/>
          <p:nvPr/>
        </p:nvSpPr>
        <p:spPr>
          <a:xfrm>
            <a:off x="4527550" y="1098550"/>
            <a:ext cx="101600" cy="171450"/>
          </a:xfrm>
          <a:custGeom>
            <a:avLst/>
            <a:gdLst>
              <a:gd name="connsiteX0" fmla="*/ 101600 w 101600"/>
              <a:gd name="connsiteY0" fmla="*/ 0 h 171450"/>
              <a:gd name="connsiteX1" fmla="*/ 50800 w 101600"/>
              <a:gd name="connsiteY1" fmla="*/ 127000 h 171450"/>
              <a:gd name="connsiteX2" fmla="*/ 0 w 101600"/>
              <a:gd name="connsiteY2" fmla="*/ 171450 h 171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1600" h="171450">
                <a:moveTo>
                  <a:pt x="101600" y="0"/>
                </a:moveTo>
                <a:cubicBezTo>
                  <a:pt x="84666" y="49212"/>
                  <a:pt x="67733" y="98425"/>
                  <a:pt x="50800" y="127000"/>
                </a:cubicBezTo>
                <a:cubicBezTo>
                  <a:pt x="33867" y="155575"/>
                  <a:pt x="16933" y="163512"/>
                  <a:pt x="0" y="17145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0" name="Forme libre : forme 29">
            <a:extLst>
              <a:ext uri="{FF2B5EF4-FFF2-40B4-BE49-F238E27FC236}">
                <a16:creationId xmlns:a16="http://schemas.microsoft.com/office/drawing/2014/main" id="{DDA203F8-C9E1-4AFD-B1A6-58AF2240B747}"/>
              </a:ext>
            </a:extLst>
          </p:cNvPr>
          <p:cNvSpPr/>
          <p:nvPr/>
        </p:nvSpPr>
        <p:spPr>
          <a:xfrm>
            <a:off x="3016250" y="2482850"/>
            <a:ext cx="1377950" cy="711200"/>
          </a:xfrm>
          <a:custGeom>
            <a:avLst/>
            <a:gdLst>
              <a:gd name="connsiteX0" fmla="*/ 1377950 w 1377950"/>
              <a:gd name="connsiteY0" fmla="*/ 0 h 711200"/>
              <a:gd name="connsiteX1" fmla="*/ 1295400 w 1377950"/>
              <a:gd name="connsiteY1" fmla="*/ 101600 h 711200"/>
              <a:gd name="connsiteX2" fmla="*/ 996950 w 1377950"/>
              <a:gd name="connsiteY2" fmla="*/ 209550 h 711200"/>
              <a:gd name="connsiteX3" fmla="*/ 730250 w 1377950"/>
              <a:gd name="connsiteY3" fmla="*/ 508000 h 711200"/>
              <a:gd name="connsiteX4" fmla="*/ 469900 w 1377950"/>
              <a:gd name="connsiteY4" fmla="*/ 577850 h 711200"/>
              <a:gd name="connsiteX5" fmla="*/ 247650 w 1377950"/>
              <a:gd name="connsiteY5" fmla="*/ 679450 h 711200"/>
              <a:gd name="connsiteX6" fmla="*/ 0 w 1377950"/>
              <a:gd name="connsiteY6" fmla="*/ 711200 h 711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377950" h="711200">
                <a:moveTo>
                  <a:pt x="1377950" y="0"/>
                </a:moveTo>
                <a:cubicBezTo>
                  <a:pt x="1368425" y="33337"/>
                  <a:pt x="1358900" y="66675"/>
                  <a:pt x="1295400" y="101600"/>
                </a:cubicBezTo>
                <a:cubicBezTo>
                  <a:pt x="1231900" y="136525"/>
                  <a:pt x="1091142" y="141817"/>
                  <a:pt x="996950" y="209550"/>
                </a:cubicBezTo>
                <a:cubicBezTo>
                  <a:pt x="902758" y="277283"/>
                  <a:pt x="818092" y="446617"/>
                  <a:pt x="730250" y="508000"/>
                </a:cubicBezTo>
                <a:cubicBezTo>
                  <a:pt x="642408" y="569383"/>
                  <a:pt x="550333" y="549275"/>
                  <a:pt x="469900" y="577850"/>
                </a:cubicBezTo>
                <a:cubicBezTo>
                  <a:pt x="389467" y="606425"/>
                  <a:pt x="325967" y="657225"/>
                  <a:pt x="247650" y="679450"/>
                </a:cubicBezTo>
                <a:cubicBezTo>
                  <a:pt x="169333" y="701675"/>
                  <a:pt x="84666" y="706437"/>
                  <a:pt x="0" y="71120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3" name="Forme libre : forme 32">
            <a:extLst>
              <a:ext uri="{FF2B5EF4-FFF2-40B4-BE49-F238E27FC236}">
                <a16:creationId xmlns:a16="http://schemas.microsoft.com/office/drawing/2014/main" id="{FF0BF8AA-3094-4C50-B547-95E6ECEA66B7}"/>
              </a:ext>
            </a:extLst>
          </p:cNvPr>
          <p:cNvSpPr/>
          <p:nvPr/>
        </p:nvSpPr>
        <p:spPr>
          <a:xfrm>
            <a:off x="5092700" y="5222875"/>
            <a:ext cx="949325" cy="958850"/>
          </a:xfrm>
          <a:custGeom>
            <a:avLst/>
            <a:gdLst>
              <a:gd name="connsiteX0" fmla="*/ 733425 w 733425"/>
              <a:gd name="connsiteY0" fmla="*/ 0 h 841375"/>
              <a:gd name="connsiteX1" fmla="*/ 695325 w 733425"/>
              <a:gd name="connsiteY1" fmla="*/ 111125 h 841375"/>
              <a:gd name="connsiteX2" fmla="*/ 619125 w 733425"/>
              <a:gd name="connsiteY2" fmla="*/ 231775 h 841375"/>
              <a:gd name="connsiteX3" fmla="*/ 377825 w 733425"/>
              <a:gd name="connsiteY3" fmla="*/ 323850 h 841375"/>
              <a:gd name="connsiteX4" fmla="*/ 190500 w 733425"/>
              <a:gd name="connsiteY4" fmla="*/ 571500 h 841375"/>
              <a:gd name="connsiteX5" fmla="*/ 222250 w 733425"/>
              <a:gd name="connsiteY5" fmla="*/ 603250 h 841375"/>
              <a:gd name="connsiteX6" fmla="*/ 196850 w 733425"/>
              <a:gd name="connsiteY6" fmla="*/ 654050 h 841375"/>
              <a:gd name="connsiteX7" fmla="*/ 212725 w 733425"/>
              <a:gd name="connsiteY7" fmla="*/ 708025 h 841375"/>
              <a:gd name="connsiteX8" fmla="*/ 123825 w 733425"/>
              <a:gd name="connsiteY8" fmla="*/ 771525 h 841375"/>
              <a:gd name="connsiteX9" fmla="*/ 0 w 733425"/>
              <a:gd name="connsiteY9" fmla="*/ 841375 h 841375"/>
              <a:gd name="connsiteX0" fmla="*/ 939800 w 939800"/>
              <a:gd name="connsiteY0" fmla="*/ 0 h 949325"/>
              <a:gd name="connsiteX1" fmla="*/ 901700 w 939800"/>
              <a:gd name="connsiteY1" fmla="*/ 111125 h 949325"/>
              <a:gd name="connsiteX2" fmla="*/ 825500 w 939800"/>
              <a:gd name="connsiteY2" fmla="*/ 231775 h 949325"/>
              <a:gd name="connsiteX3" fmla="*/ 584200 w 939800"/>
              <a:gd name="connsiteY3" fmla="*/ 323850 h 949325"/>
              <a:gd name="connsiteX4" fmla="*/ 396875 w 939800"/>
              <a:gd name="connsiteY4" fmla="*/ 571500 h 949325"/>
              <a:gd name="connsiteX5" fmla="*/ 428625 w 939800"/>
              <a:gd name="connsiteY5" fmla="*/ 603250 h 949325"/>
              <a:gd name="connsiteX6" fmla="*/ 403225 w 939800"/>
              <a:gd name="connsiteY6" fmla="*/ 654050 h 949325"/>
              <a:gd name="connsiteX7" fmla="*/ 419100 w 939800"/>
              <a:gd name="connsiteY7" fmla="*/ 708025 h 949325"/>
              <a:gd name="connsiteX8" fmla="*/ 330200 w 939800"/>
              <a:gd name="connsiteY8" fmla="*/ 771525 h 949325"/>
              <a:gd name="connsiteX9" fmla="*/ 0 w 939800"/>
              <a:gd name="connsiteY9" fmla="*/ 949325 h 949325"/>
              <a:gd name="connsiteX0" fmla="*/ 949325 w 949325"/>
              <a:gd name="connsiteY0" fmla="*/ 0 h 958850"/>
              <a:gd name="connsiteX1" fmla="*/ 901700 w 949325"/>
              <a:gd name="connsiteY1" fmla="*/ 120650 h 958850"/>
              <a:gd name="connsiteX2" fmla="*/ 825500 w 949325"/>
              <a:gd name="connsiteY2" fmla="*/ 241300 h 958850"/>
              <a:gd name="connsiteX3" fmla="*/ 584200 w 949325"/>
              <a:gd name="connsiteY3" fmla="*/ 333375 h 958850"/>
              <a:gd name="connsiteX4" fmla="*/ 396875 w 949325"/>
              <a:gd name="connsiteY4" fmla="*/ 581025 h 958850"/>
              <a:gd name="connsiteX5" fmla="*/ 428625 w 949325"/>
              <a:gd name="connsiteY5" fmla="*/ 612775 h 958850"/>
              <a:gd name="connsiteX6" fmla="*/ 403225 w 949325"/>
              <a:gd name="connsiteY6" fmla="*/ 663575 h 958850"/>
              <a:gd name="connsiteX7" fmla="*/ 419100 w 949325"/>
              <a:gd name="connsiteY7" fmla="*/ 717550 h 958850"/>
              <a:gd name="connsiteX8" fmla="*/ 330200 w 949325"/>
              <a:gd name="connsiteY8" fmla="*/ 781050 h 958850"/>
              <a:gd name="connsiteX9" fmla="*/ 0 w 949325"/>
              <a:gd name="connsiteY9" fmla="*/ 958850 h 958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949325" h="958850">
                <a:moveTo>
                  <a:pt x="949325" y="0"/>
                </a:moveTo>
                <a:cubicBezTo>
                  <a:pt x="939800" y="36248"/>
                  <a:pt x="922337" y="80434"/>
                  <a:pt x="901700" y="120650"/>
                </a:cubicBezTo>
                <a:cubicBezTo>
                  <a:pt x="881063" y="160866"/>
                  <a:pt x="878417" y="205846"/>
                  <a:pt x="825500" y="241300"/>
                </a:cubicBezTo>
                <a:cubicBezTo>
                  <a:pt x="772583" y="276754"/>
                  <a:pt x="655637" y="276754"/>
                  <a:pt x="584200" y="333375"/>
                </a:cubicBezTo>
                <a:cubicBezTo>
                  <a:pt x="512762" y="389996"/>
                  <a:pt x="422804" y="534458"/>
                  <a:pt x="396875" y="581025"/>
                </a:cubicBezTo>
                <a:cubicBezTo>
                  <a:pt x="370946" y="627592"/>
                  <a:pt x="427567" y="599017"/>
                  <a:pt x="428625" y="612775"/>
                </a:cubicBezTo>
                <a:cubicBezTo>
                  <a:pt x="429683" y="626533"/>
                  <a:pt x="404812" y="646113"/>
                  <a:pt x="403225" y="663575"/>
                </a:cubicBezTo>
                <a:cubicBezTo>
                  <a:pt x="401638" y="681037"/>
                  <a:pt x="431271" y="697971"/>
                  <a:pt x="419100" y="717550"/>
                </a:cubicBezTo>
                <a:cubicBezTo>
                  <a:pt x="406929" y="737129"/>
                  <a:pt x="365654" y="758825"/>
                  <a:pt x="330200" y="781050"/>
                </a:cubicBezTo>
                <a:cubicBezTo>
                  <a:pt x="294746" y="803275"/>
                  <a:pt x="44185" y="935037"/>
                  <a:pt x="0" y="95885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4" name="Forme libre : forme 3">
            <a:extLst>
              <a:ext uri="{FF2B5EF4-FFF2-40B4-BE49-F238E27FC236}">
                <a16:creationId xmlns:a16="http://schemas.microsoft.com/office/drawing/2014/main" id="{9785E986-7D90-49DA-8C7B-6E217AE16429}"/>
              </a:ext>
            </a:extLst>
          </p:cNvPr>
          <p:cNvSpPr/>
          <p:nvPr/>
        </p:nvSpPr>
        <p:spPr>
          <a:xfrm>
            <a:off x="9458297" y="1866900"/>
            <a:ext cx="218196" cy="3594735"/>
          </a:xfrm>
          <a:custGeom>
            <a:avLst/>
            <a:gdLst>
              <a:gd name="connsiteX0" fmla="*/ 57178 w 214952"/>
              <a:gd name="connsiteY0" fmla="*/ 0 h 3152775"/>
              <a:gd name="connsiteX1" fmla="*/ 19078 w 214952"/>
              <a:gd name="connsiteY1" fmla="*/ 762000 h 3152775"/>
              <a:gd name="connsiteX2" fmla="*/ 19078 w 214952"/>
              <a:gd name="connsiteY2" fmla="*/ 1000125 h 3152775"/>
              <a:gd name="connsiteX3" fmla="*/ 76228 w 214952"/>
              <a:gd name="connsiteY3" fmla="*/ 1285875 h 3152775"/>
              <a:gd name="connsiteX4" fmla="*/ 76228 w 214952"/>
              <a:gd name="connsiteY4" fmla="*/ 1647825 h 3152775"/>
              <a:gd name="connsiteX5" fmla="*/ 28 w 214952"/>
              <a:gd name="connsiteY5" fmla="*/ 2057400 h 3152775"/>
              <a:gd name="connsiteX6" fmla="*/ 85753 w 214952"/>
              <a:gd name="connsiteY6" fmla="*/ 2314575 h 3152775"/>
              <a:gd name="connsiteX7" fmla="*/ 209578 w 214952"/>
              <a:gd name="connsiteY7" fmla="*/ 2505075 h 3152775"/>
              <a:gd name="connsiteX8" fmla="*/ 181003 w 214952"/>
              <a:gd name="connsiteY8" fmla="*/ 3152775 h 3152775"/>
              <a:gd name="connsiteX0" fmla="*/ 57178 w 218196"/>
              <a:gd name="connsiteY0" fmla="*/ 0 h 3541395"/>
              <a:gd name="connsiteX1" fmla="*/ 19078 w 218196"/>
              <a:gd name="connsiteY1" fmla="*/ 762000 h 3541395"/>
              <a:gd name="connsiteX2" fmla="*/ 19078 w 218196"/>
              <a:gd name="connsiteY2" fmla="*/ 1000125 h 3541395"/>
              <a:gd name="connsiteX3" fmla="*/ 76228 w 218196"/>
              <a:gd name="connsiteY3" fmla="*/ 1285875 h 3541395"/>
              <a:gd name="connsiteX4" fmla="*/ 76228 w 218196"/>
              <a:gd name="connsiteY4" fmla="*/ 1647825 h 3541395"/>
              <a:gd name="connsiteX5" fmla="*/ 28 w 218196"/>
              <a:gd name="connsiteY5" fmla="*/ 2057400 h 3541395"/>
              <a:gd name="connsiteX6" fmla="*/ 85753 w 218196"/>
              <a:gd name="connsiteY6" fmla="*/ 2314575 h 3541395"/>
              <a:gd name="connsiteX7" fmla="*/ 209578 w 218196"/>
              <a:gd name="connsiteY7" fmla="*/ 2505075 h 3541395"/>
              <a:gd name="connsiteX8" fmla="*/ 196243 w 218196"/>
              <a:gd name="connsiteY8" fmla="*/ 3541395 h 3541395"/>
              <a:gd name="connsiteX0" fmla="*/ 57178 w 218196"/>
              <a:gd name="connsiteY0" fmla="*/ 0 h 3594735"/>
              <a:gd name="connsiteX1" fmla="*/ 19078 w 218196"/>
              <a:gd name="connsiteY1" fmla="*/ 762000 h 3594735"/>
              <a:gd name="connsiteX2" fmla="*/ 19078 w 218196"/>
              <a:gd name="connsiteY2" fmla="*/ 1000125 h 3594735"/>
              <a:gd name="connsiteX3" fmla="*/ 76228 w 218196"/>
              <a:gd name="connsiteY3" fmla="*/ 1285875 h 3594735"/>
              <a:gd name="connsiteX4" fmla="*/ 76228 w 218196"/>
              <a:gd name="connsiteY4" fmla="*/ 1647825 h 3594735"/>
              <a:gd name="connsiteX5" fmla="*/ 28 w 218196"/>
              <a:gd name="connsiteY5" fmla="*/ 2057400 h 3594735"/>
              <a:gd name="connsiteX6" fmla="*/ 85753 w 218196"/>
              <a:gd name="connsiteY6" fmla="*/ 2314575 h 3594735"/>
              <a:gd name="connsiteX7" fmla="*/ 209578 w 218196"/>
              <a:gd name="connsiteY7" fmla="*/ 2505075 h 3594735"/>
              <a:gd name="connsiteX8" fmla="*/ 196243 w 218196"/>
              <a:gd name="connsiteY8" fmla="*/ 3594735 h 35947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18196" h="3594735">
                <a:moveTo>
                  <a:pt x="57178" y="0"/>
                </a:moveTo>
                <a:cubicBezTo>
                  <a:pt x="41303" y="297656"/>
                  <a:pt x="25428" y="595313"/>
                  <a:pt x="19078" y="762000"/>
                </a:cubicBezTo>
                <a:cubicBezTo>
                  <a:pt x="12728" y="928688"/>
                  <a:pt x="9553" y="912813"/>
                  <a:pt x="19078" y="1000125"/>
                </a:cubicBezTo>
                <a:cubicBezTo>
                  <a:pt x="28603" y="1087437"/>
                  <a:pt x="66703" y="1177925"/>
                  <a:pt x="76228" y="1285875"/>
                </a:cubicBezTo>
                <a:cubicBezTo>
                  <a:pt x="85753" y="1393825"/>
                  <a:pt x="88928" y="1519238"/>
                  <a:pt x="76228" y="1647825"/>
                </a:cubicBezTo>
                <a:cubicBezTo>
                  <a:pt x="63528" y="1776412"/>
                  <a:pt x="-1560" y="1946275"/>
                  <a:pt x="28" y="2057400"/>
                </a:cubicBezTo>
                <a:cubicBezTo>
                  <a:pt x="1615" y="2168525"/>
                  <a:pt x="50828" y="2239963"/>
                  <a:pt x="85753" y="2314575"/>
                </a:cubicBezTo>
                <a:cubicBezTo>
                  <a:pt x="120678" y="2389187"/>
                  <a:pt x="193703" y="2365375"/>
                  <a:pt x="209578" y="2505075"/>
                </a:cubicBezTo>
                <a:cubicBezTo>
                  <a:pt x="225453" y="2644775"/>
                  <a:pt x="218468" y="3340735"/>
                  <a:pt x="196243" y="3594735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7" name="Forme libre : forme 6">
            <a:extLst>
              <a:ext uri="{FF2B5EF4-FFF2-40B4-BE49-F238E27FC236}">
                <a16:creationId xmlns:a16="http://schemas.microsoft.com/office/drawing/2014/main" id="{DE2091A2-893D-4FD9-B5DC-08FAAC12AD69}"/>
              </a:ext>
            </a:extLst>
          </p:cNvPr>
          <p:cNvSpPr/>
          <p:nvPr/>
        </p:nvSpPr>
        <p:spPr>
          <a:xfrm>
            <a:off x="4667250" y="1800225"/>
            <a:ext cx="3514743" cy="3819524"/>
          </a:xfrm>
          <a:custGeom>
            <a:avLst/>
            <a:gdLst>
              <a:gd name="connsiteX0" fmla="*/ 0 w 4103757"/>
              <a:gd name="connsiteY0" fmla="*/ 3510562 h 3510562"/>
              <a:gd name="connsiteX1" fmla="*/ 228600 w 4103757"/>
              <a:gd name="connsiteY1" fmla="*/ 3215287 h 3510562"/>
              <a:gd name="connsiteX2" fmla="*/ 400050 w 4103757"/>
              <a:gd name="connsiteY2" fmla="*/ 3053362 h 3510562"/>
              <a:gd name="connsiteX3" fmla="*/ 923925 w 4103757"/>
              <a:gd name="connsiteY3" fmla="*/ 2748562 h 3510562"/>
              <a:gd name="connsiteX4" fmla="*/ 1162050 w 4103757"/>
              <a:gd name="connsiteY4" fmla="*/ 2691412 h 3510562"/>
              <a:gd name="connsiteX5" fmla="*/ 1533525 w 4103757"/>
              <a:gd name="connsiteY5" fmla="*/ 2500912 h 3510562"/>
              <a:gd name="connsiteX6" fmla="*/ 1638300 w 4103757"/>
              <a:gd name="connsiteY6" fmla="*/ 2110387 h 3510562"/>
              <a:gd name="connsiteX7" fmla="*/ 1838325 w 4103757"/>
              <a:gd name="connsiteY7" fmla="*/ 1719862 h 3510562"/>
              <a:gd name="connsiteX8" fmla="*/ 2190750 w 4103757"/>
              <a:gd name="connsiteY8" fmla="*/ 1291237 h 3510562"/>
              <a:gd name="connsiteX9" fmla="*/ 2381250 w 4103757"/>
              <a:gd name="connsiteY9" fmla="*/ 976912 h 3510562"/>
              <a:gd name="connsiteX10" fmla="*/ 2705100 w 4103757"/>
              <a:gd name="connsiteY10" fmla="*/ 795937 h 3510562"/>
              <a:gd name="connsiteX11" fmla="*/ 3181350 w 4103757"/>
              <a:gd name="connsiteY11" fmla="*/ 405412 h 3510562"/>
              <a:gd name="connsiteX12" fmla="*/ 3371850 w 4103757"/>
              <a:gd name="connsiteY12" fmla="*/ 110137 h 3510562"/>
              <a:gd name="connsiteX0" fmla="*/ 0 w 3181350"/>
              <a:gd name="connsiteY0" fmla="*/ 3105150 h 3105150"/>
              <a:gd name="connsiteX1" fmla="*/ 228600 w 3181350"/>
              <a:gd name="connsiteY1" fmla="*/ 2809875 h 3105150"/>
              <a:gd name="connsiteX2" fmla="*/ 400050 w 3181350"/>
              <a:gd name="connsiteY2" fmla="*/ 2647950 h 3105150"/>
              <a:gd name="connsiteX3" fmla="*/ 923925 w 3181350"/>
              <a:gd name="connsiteY3" fmla="*/ 2343150 h 3105150"/>
              <a:gd name="connsiteX4" fmla="*/ 1162050 w 3181350"/>
              <a:gd name="connsiteY4" fmla="*/ 2286000 h 3105150"/>
              <a:gd name="connsiteX5" fmla="*/ 1533525 w 3181350"/>
              <a:gd name="connsiteY5" fmla="*/ 2095500 h 3105150"/>
              <a:gd name="connsiteX6" fmla="*/ 1638300 w 3181350"/>
              <a:gd name="connsiteY6" fmla="*/ 1704975 h 3105150"/>
              <a:gd name="connsiteX7" fmla="*/ 1838325 w 3181350"/>
              <a:gd name="connsiteY7" fmla="*/ 1314450 h 3105150"/>
              <a:gd name="connsiteX8" fmla="*/ 2190750 w 3181350"/>
              <a:gd name="connsiteY8" fmla="*/ 885825 h 3105150"/>
              <a:gd name="connsiteX9" fmla="*/ 2381250 w 3181350"/>
              <a:gd name="connsiteY9" fmla="*/ 571500 h 3105150"/>
              <a:gd name="connsiteX10" fmla="*/ 2705100 w 3181350"/>
              <a:gd name="connsiteY10" fmla="*/ 390525 h 3105150"/>
              <a:gd name="connsiteX11" fmla="*/ 3181350 w 3181350"/>
              <a:gd name="connsiteY11" fmla="*/ 0 h 3105150"/>
              <a:gd name="connsiteX0" fmla="*/ 0 w 3181350"/>
              <a:gd name="connsiteY0" fmla="*/ 3105150 h 3105150"/>
              <a:gd name="connsiteX1" fmla="*/ 228600 w 3181350"/>
              <a:gd name="connsiteY1" fmla="*/ 2809875 h 3105150"/>
              <a:gd name="connsiteX2" fmla="*/ 400050 w 3181350"/>
              <a:gd name="connsiteY2" fmla="*/ 2647950 h 3105150"/>
              <a:gd name="connsiteX3" fmla="*/ 923925 w 3181350"/>
              <a:gd name="connsiteY3" fmla="*/ 2343150 h 3105150"/>
              <a:gd name="connsiteX4" fmla="*/ 1162050 w 3181350"/>
              <a:gd name="connsiteY4" fmla="*/ 2286000 h 3105150"/>
              <a:gd name="connsiteX5" fmla="*/ 1533525 w 3181350"/>
              <a:gd name="connsiteY5" fmla="*/ 2095500 h 3105150"/>
              <a:gd name="connsiteX6" fmla="*/ 1638300 w 3181350"/>
              <a:gd name="connsiteY6" fmla="*/ 1704975 h 3105150"/>
              <a:gd name="connsiteX7" fmla="*/ 1838325 w 3181350"/>
              <a:gd name="connsiteY7" fmla="*/ 1314450 h 3105150"/>
              <a:gd name="connsiteX8" fmla="*/ 2190750 w 3181350"/>
              <a:gd name="connsiteY8" fmla="*/ 885825 h 3105150"/>
              <a:gd name="connsiteX9" fmla="*/ 2381250 w 3181350"/>
              <a:gd name="connsiteY9" fmla="*/ 571500 h 3105150"/>
              <a:gd name="connsiteX10" fmla="*/ 2705100 w 3181350"/>
              <a:gd name="connsiteY10" fmla="*/ 390525 h 3105150"/>
              <a:gd name="connsiteX11" fmla="*/ 3181350 w 3181350"/>
              <a:gd name="connsiteY11" fmla="*/ 0 h 3105150"/>
              <a:gd name="connsiteX12" fmla="*/ 3181350 w 3181350"/>
              <a:gd name="connsiteY12" fmla="*/ 0 h 3105150"/>
              <a:gd name="connsiteX0" fmla="*/ 0 w 3333750"/>
              <a:gd name="connsiteY0" fmla="*/ 3305175 h 3305175"/>
              <a:gd name="connsiteX1" fmla="*/ 228600 w 3333750"/>
              <a:gd name="connsiteY1" fmla="*/ 3009900 h 3305175"/>
              <a:gd name="connsiteX2" fmla="*/ 400050 w 3333750"/>
              <a:gd name="connsiteY2" fmla="*/ 2847975 h 3305175"/>
              <a:gd name="connsiteX3" fmla="*/ 923925 w 3333750"/>
              <a:gd name="connsiteY3" fmla="*/ 2543175 h 3305175"/>
              <a:gd name="connsiteX4" fmla="*/ 1162050 w 3333750"/>
              <a:gd name="connsiteY4" fmla="*/ 2486025 h 3305175"/>
              <a:gd name="connsiteX5" fmla="*/ 1533525 w 3333750"/>
              <a:gd name="connsiteY5" fmla="*/ 2295525 h 3305175"/>
              <a:gd name="connsiteX6" fmla="*/ 1638300 w 3333750"/>
              <a:gd name="connsiteY6" fmla="*/ 1905000 h 3305175"/>
              <a:gd name="connsiteX7" fmla="*/ 1838325 w 3333750"/>
              <a:gd name="connsiteY7" fmla="*/ 1514475 h 3305175"/>
              <a:gd name="connsiteX8" fmla="*/ 2190750 w 3333750"/>
              <a:gd name="connsiteY8" fmla="*/ 1085850 h 3305175"/>
              <a:gd name="connsiteX9" fmla="*/ 2381250 w 3333750"/>
              <a:gd name="connsiteY9" fmla="*/ 771525 h 3305175"/>
              <a:gd name="connsiteX10" fmla="*/ 2705100 w 3333750"/>
              <a:gd name="connsiteY10" fmla="*/ 590550 h 3305175"/>
              <a:gd name="connsiteX11" fmla="*/ 3181350 w 3333750"/>
              <a:gd name="connsiteY11" fmla="*/ 200025 h 3305175"/>
              <a:gd name="connsiteX12" fmla="*/ 3333750 w 3333750"/>
              <a:gd name="connsiteY12" fmla="*/ 0 h 3305175"/>
              <a:gd name="connsiteX0" fmla="*/ 0 w 3342637"/>
              <a:gd name="connsiteY0" fmla="*/ 3323045 h 3323045"/>
              <a:gd name="connsiteX1" fmla="*/ 228600 w 3342637"/>
              <a:gd name="connsiteY1" fmla="*/ 3027770 h 3323045"/>
              <a:gd name="connsiteX2" fmla="*/ 400050 w 3342637"/>
              <a:gd name="connsiteY2" fmla="*/ 2865845 h 3323045"/>
              <a:gd name="connsiteX3" fmla="*/ 923925 w 3342637"/>
              <a:gd name="connsiteY3" fmla="*/ 2561045 h 3323045"/>
              <a:gd name="connsiteX4" fmla="*/ 1162050 w 3342637"/>
              <a:gd name="connsiteY4" fmla="*/ 2503895 h 3323045"/>
              <a:gd name="connsiteX5" fmla="*/ 1533525 w 3342637"/>
              <a:gd name="connsiteY5" fmla="*/ 2313395 h 3323045"/>
              <a:gd name="connsiteX6" fmla="*/ 1638300 w 3342637"/>
              <a:gd name="connsiteY6" fmla="*/ 1922870 h 3323045"/>
              <a:gd name="connsiteX7" fmla="*/ 1838325 w 3342637"/>
              <a:gd name="connsiteY7" fmla="*/ 1532345 h 3323045"/>
              <a:gd name="connsiteX8" fmla="*/ 2190750 w 3342637"/>
              <a:gd name="connsiteY8" fmla="*/ 1103720 h 3323045"/>
              <a:gd name="connsiteX9" fmla="*/ 2381250 w 3342637"/>
              <a:gd name="connsiteY9" fmla="*/ 789395 h 3323045"/>
              <a:gd name="connsiteX10" fmla="*/ 2705100 w 3342637"/>
              <a:gd name="connsiteY10" fmla="*/ 608420 h 3323045"/>
              <a:gd name="connsiteX11" fmla="*/ 3181350 w 3342637"/>
              <a:gd name="connsiteY11" fmla="*/ 217895 h 3323045"/>
              <a:gd name="connsiteX12" fmla="*/ 3333750 w 3342637"/>
              <a:gd name="connsiteY12" fmla="*/ 17870 h 3323045"/>
              <a:gd name="connsiteX13" fmla="*/ 3324225 w 3342637"/>
              <a:gd name="connsiteY13" fmla="*/ 8346 h 3323045"/>
              <a:gd name="connsiteX0" fmla="*/ 0 w 3514743"/>
              <a:gd name="connsiteY0" fmla="*/ 3819524 h 3819524"/>
              <a:gd name="connsiteX1" fmla="*/ 228600 w 3514743"/>
              <a:gd name="connsiteY1" fmla="*/ 3524249 h 3819524"/>
              <a:gd name="connsiteX2" fmla="*/ 400050 w 3514743"/>
              <a:gd name="connsiteY2" fmla="*/ 3362324 h 3819524"/>
              <a:gd name="connsiteX3" fmla="*/ 923925 w 3514743"/>
              <a:gd name="connsiteY3" fmla="*/ 3057524 h 3819524"/>
              <a:gd name="connsiteX4" fmla="*/ 1162050 w 3514743"/>
              <a:gd name="connsiteY4" fmla="*/ 3000374 h 3819524"/>
              <a:gd name="connsiteX5" fmla="*/ 1533525 w 3514743"/>
              <a:gd name="connsiteY5" fmla="*/ 2809874 h 3819524"/>
              <a:gd name="connsiteX6" fmla="*/ 1638300 w 3514743"/>
              <a:gd name="connsiteY6" fmla="*/ 2419349 h 3819524"/>
              <a:gd name="connsiteX7" fmla="*/ 1838325 w 3514743"/>
              <a:gd name="connsiteY7" fmla="*/ 2028824 h 3819524"/>
              <a:gd name="connsiteX8" fmla="*/ 2190750 w 3514743"/>
              <a:gd name="connsiteY8" fmla="*/ 1600199 h 3819524"/>
              <a:gd name="connsiteX9" fmla="*/ 2381250 w 3514743"/>
              <a:gd name="connsiteY9" fmla="*/ 1285874 h 3819524"/>
              <a:gd name="connsiteX10" fmla="*/ 2705100 w 3514743"/>
              <a:gd name="connsiteY10" fmla="*/ 1104899 h 3819524"/>
              <a:gd name="connsiteX11" fmla="*/ 3181350 w 3514743"/>
              <a:gd name="connsiteY11" fmla="*/ 714374 h 3819524"/>
              <a:gd name="connsiteX12" fmla="*/ 3333750 w 3514743"/>
              <a:gd name="connsiteY12" fmla="*/ 514349 h 3819524"/>
              <a:gd name="connsiteX13" fmla="*/ 3514725 w 3514743"/>
              <a:gd name="connsiteY13" fmla="*/ 0 h 38195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3514743" h="3819524">
                <a:moveTo>
                  <a:pt x="0" y="3819524"/>
                </a:moveTo>
                <a:cubicBezTo>
                  <a:pt x="80962" y="3709986"/>
                  <a:pt x="161925" y="3600449"/>
                  <a:pt x="228600" y="3524249"/>
                </a:cubicBezTo>
                <a:cubicBezTo>
                  <a:pt x="295275" y="3448049"/>
                  <a:pt x="284163" y="3440111"/>
                  <a:pt x="400050" y="3362324"/>
                </a:cubicBezTo>
                <a:cubicBezTo>
                  <a:pt x="515937" y="3284537"/>
                  <a:pt x="796925" y="3117849"/>
                  <a:pt x="923925" y="3057524"/>
                </a:cubicBezTo>
                <a:cubicBezTo>
                  <a:pt x="1050925" y="2997199"/>
                  <a:pt x="1060450" y="3041649"/>
                  <a:pt x="1162050" y="3000374"/>
                </a:cubicBezTo>
                <a:cubicBezTo>
                  <a:pt x="1263650" y="2959099"/>
                  <a:pt x="1454150" y="2906712"/>
                  <a:pt x="1533525" y="2809874"/>
                </a:cubicBezTo>
                <a:cubicBezTo>
                  <a:pt x="1612900" y="2713036"/>
                  <a:pt x="1587500" y="2549524"/>
                  <a:pt x="1638300" y="2419349"/>
                </a:cubicBezTo>
                <a:cubicBezTo>
                  <a:pt x="1689100" y="2289174"/>
                  <a:pt x="1746250" y="2165349"/>
                  <a:pt x="1838325" y="2028824"/>
                </a:cubicBezTo>
                <a:cubicBezTo>
                  <a:pt x="1930400" y="1892299"/>
                  <a:pt x="2100262" y="1724024"/>
                  <a:pt x="2190750" y="1600199"/>
                </a:cubicBezTo>
                <a:cubicBezTo>
                  <a:pt x="2281238" y="1476374"/>
                  <a:pt x="2295525" y="1368424"/>
                  <a:pt x="2381250" y="1285874"/>
                </a:cubicBezTo>
                <a:cubicBezTo>
                  <a:pt x="2466975" y="1203324"/>
                  <a:pt x="2571750" y="1200149"/>
                  <a:pt x="2705100" y="1104899"/>
                </a:cubicBezTo>
                <a:cubicBezTo>
                  <a:pt x="2838450" y="1009649"/>
                  <a:pt x="3070225" y="828674"/>
                  <a:pt x="3181350" y="714374"/>
                </a:cubicBezTo>
                <a:lnTo>
                  <a:pt x="3333750" y="514349"/>
                </a:lnTo>
                <a:cubicBezTo>
                  <a:pt x="3357562" y="479424"/>
                  <a:pt x="3516709" y="1984"/>
                  <a:pt x="3514725" y="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0" name="Forme libre : forme 9">
            <a:extLst>
              <a:ext uri="{FF2B5EF4-FFF2-40B4-BE49-F238E27FC236}">
                <a16:creationId xmlns:a16="http://schemas.microsoft.com/office/drawing/2014/main" id="{A3F9438B-574A-41ED-A02A-B92F4E8208B1}"/>
              </a:ext>
            </a:extLst>
          </p:cNvPr>
          <p:cNvSpPr/>
          <p:nvPr/>
        </p:nvSpPr>
        <p:spPr>
          <a:xfrm>
            <a:off x="5052060" y="2735580"/>
            <a:ext cx="4960620" cy="2552831"/>
          </a:xfrm>
          <a:custGeom>
            <a:avLst/>
            <a:gdLst>
              <a:gd name="connsiteX0" fmla="*/ 4960620 w 4960620"/>
              <a:gd name="connsiteY0" fmla="*/ 0 h 2552831"/>
              <a:gd name="connsiteX1" fmla="*/ 4472940 w 4960620"/>
              <a:gd name="connsiteY1" fmla="*/ 190500 h 2552831"/>
              <a:gd name="connsiteX2" fmla="*/ 4267200 w 4960620"/>
              <a:gd name="connsiteY2" fmla="*/ 266700 h 2552831"/>
              <a:gd name="connsiteX3" fmla="*/ 3985260 w 4960620"/>
              <a:gd name="connsiteY3" fmla="*/ 419100 h 2552831"/>
              <a:gd name="connsiteX4" fmla="*/ 3810000 w 4960620"/>
              <a:gd name="connsiteY4" fmla="*/ 609600 h 2552831"/>
              <a:gd name="connsiteX5" fmla="*/ 3810000 w 4960620"/>
              <a:gd name="connsiteY5" fmla="*/ 693420 h 2552831"/>
              <a:gd name="connsiteX6" fmla="*/ 3672840 w 4960620"/>
              <a:gd name="connsiteY6" fmla="*/ 838200 h 2552831"/>
              <a:gd name="connsiteX7" fmla="*/ 3489960 w 4960620"/>
              <a:gd name="connsiteY7" fmla="*/ 944880 h 2552831"/>
              <a:gd name="connsiteX8" fmla="*/ 3345180 w 4960620"/>
              <a:gd name="connsiteY8" fmla="*/ 967740 h 2552831"/>
              <a:gd name="connsiteX9" fmla="*/ 3070860 w 4960620"/>
              <a:gd name="connsiteY9" fmla="*/ 1135380 h 2552831"/>
              <a:gd name="connsiteX10" fmla="*/ 2903220 w 4960620"/>
              <a:gd name="connsiteY10" fmla="*/ 1379220 h 2552831"/>
              <a:gd name="connsiteX11" fmla="*/ 2636520 w 4960620"/>
              <a:gd name="connsiteY11" fmla="*/ 1653540 h 2552831"/>
              <a:gd name="connsiteX12" fmla="*/ 2506980 w 4960620"/>
              <a:gd name="connsiteY12" fmla="*/ 1836420 h 2552831"/>
              <a:gd name="connsiteX13" fmla="*/ 2133600 w 4960620"/>
              <a:gd name="connsiteY13" fmla="*/ 2049780 h 2552831"/>
              <a:gd name="connsiteX14" fmla="*/ 1783080 w 4960620"/>
              <a:gd name="connsiteY14" fmla="*/ 2278380 h 2552831"/>
              <a:gd name="connsiteX15" fmla="*/ 1249680 w 4960620"/>
              <a:gd name="connsiteY15" fmla="*/ 2506980 h 2552831"/>
              <a:gd name="connsiteX16" fmla="*/ 830580 w 4960620"/>
              <a:gd name="connsiteY16" fmla="*/ 2453640 h 2552831"/>
              <a:gd name="connsiteX17" fmla="*/ 571500 w 4960620"/>
              <a:gd name="connsiteY17" fmla="*/ 2545080 h 2552831"/>
              <a:gd name="connsiteX18" fmla="*/ 342900 w 4960620"/>
              <a:gd name="connsiteY18" fmla="*/ 2537460 h 2552831"/>
              <a:gd name="connsiteX19" fmla="*/ 236220 w 4960620"/>
              <a:gd name="connsiteY19" fmla="*/ 2453640 h 2552831"/>
              <a:gd name="connsiteX20" fmla="*/ 0 w 4960620"/>
              <a:gd name="connsiteY20" fmla="*/ 2529840 h 25528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4960620" h="2552831">
                <a:moveTo>
                  <a:pt x="4960620" y="0"/>
                </a:moveTo>
                <a:lnTo>
                  <a:pt x="4472940" y="190500"/>
                </a:lnTo>
                <a:cubicBezTo>
                  <a:pt x="4357370" y="234950"/>
                  <a:pt x="4348480" y="228600"/>
                  <a:pt x="4267200" y="266700"/>
                </a:cubicBezTo>
                <a:cubicBezTo>
                  <a:pt x="4185920" y="304800"/>
                  <a:pt x="4061460" y="361950"/>
                  <a:pt x="3985260" y="419100"/>
                </a:cubicBezTo>
                <a:cubicBezTo>
                  <a:pt x="3909060" y="476250"/>
                  <a:pt x="3839210" y="563880"/>
                  <a:pt x="3810000" y="609600"/>
                </a:cubicBezTo>
                <a:cubicBezTo>
                  <a:pt x="3780790" y="655320"/>
                  <a:pt x="3832860" y="655320"/>
                  <a:pt x="3810000" y="693420"/>
                </a:cubicBezTo>
                <a:cubicBezTo>
                  <a:pt x="3787140" y="731520"/>
                  <a:pt x="3726180" y="796290"/>
                  <a:pt x="3672840" y="838200"/>
                </a:cubicBezTo>
                <a:cubicBezTo>
                  <a:pt x="3619500" y="880110"/>
                  <a:pt x="3544570" y="923290"/>
                  <a:pt x="3489960" y="944880"/>
                </a:cubicBezTo>
                <a:cubicBezTo>
                  <a:pt x="3435350" y="966470"/>
                  <a:pt x="3415030" y="935990"/>
                  <a:pt x="3345180" y="967740"/>
                </a:cubicBezTo>
                <a:cubicBezTo>
                  <a:pt x="3275330" y="999490"/>
                  <a:pt x="3144520" y="1066800"/>
                  <a:pt x="3070860" y="1135380"/>
                </a:cubicBezTo>
                <a:cubicBezTo>
                  <a:pt x="2997200" y="1203960"/>
                  <a:pt x="2975610" y="1292860"/>
                  <a:pt x="2903220" y="1379220"/>
                </a:cubicBezTo>
                <a:cubicBezTo>
                  <a:pt x="2830830" y="1465580"/>
                  <a:pt x="2702560" y="1577340"/>
                  <a:pt x="2636520" y="1653540"/>
                </a:cubicBezTo>
                <a:cubicBezTo>
                  <a:pt x="2570480" y="1729740"/>
                  <a:pt x="2590800" y="1770380"/>
                  <a:pt x="2506980" y="1836420"/>
                </a:cubicBezTo>
                <a:cubicBezTo>
                  <a:pt x="2423160" y="1902460"/>
                  <a:pt x="2254250" y="1976120"/>
                  <a:pt x="2133600" y="2049780"/>
                </a:cubicBezTo>
                <a:cubicBezTo>
                  <a:pt x="2012950" y="2123440"/>
                  <a:pt x="1930400" y="2202180"/>
                  <a:pt x="1783080" y="2278380"/>
                </a:cubicBezTo>
                <a:cubicBezTo>
                  <a:pt x="1635760" y="2354580"/>
                  <a:pt x="1408430" y="2477770"/>
                  <a:pt x="1249680" y="2506980"/>
                </a:cubicBezTo>
                <a:cubicBezTo>
                  <a:pt x="1090930" y="2536190"/>
                  <a:pt x="943610" y="2447290"/>
                  <a:pt x="830580" y="2453640"/>
                </a:cubicBezTo>
                <a:cubicBezTo>
                  <a:pt x="717550" y="2459990"/>
                  <a:pt x="652780" y="2531110"/>
                  <a:pt x="571500" y="2545080"/>
                </a:cubicBezTo>
                <a:cubicBezTo>
                  <a:pt x="490220" y="2559050"/>
                  <a:pt x="398780" y="2552700"/>
                  <a:pt x="342900" y="2537460"/>
                </a:cubicBezTo>
                <a:cubicBezTo>
                  <a:pt x="287020" y="2522220"/>
                  <a:pt x="293370" y="2454910"/>
                  <a:pt x="236220" y="2453640"/>
                </a:cubicBezTo>
                <a:cubicBezTo>
                  <a:pt x="179070" y="2452370"/>
                  <a:pt x="89535" y="2491105"/>
                  <a:pt x="0" y="252984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2" name="Forme libre : forme 11">
            <a:extLst>
              <a:ext uri="{FF2B5EF4-FFF2-40B4-BE49-F238E27FC236}">
                <a16:creationId xmlns:a16="http://schemas.microsoft.com/office/drawing/2014/main" id="{944CCB70-F3D6-4557-9C2F-76D3681E987B}"/>
              </a:ext>
            </a:extLst>
          </p:cNvPr>
          <p:cNvSpPr/>
          <p:nvPr/>
        </p:nvSpPr>
        <p:spPr>
          <a:xfrm>
            <a:off x="4076700" y="2202180"/>
            <a:ext cx="4556760" cy="3308828"/>
          </a:xfrm>
          <a:custGeom>
            <a:avLst/>
            <a:gdLst>
              <a:gd name="connsiteX0" fmla="*/ 0 w 4556760"/>
              <a:gd name="connsiteY0" fmla="*/ 0 h 3308828"/>
              <a:gd name="connsiteX1" fmla="*/ 266700 w 4556760"/>
              <a:gd name="connsiteY1" fmla="*/ 243840 h 3308828"/>
              <a:gd name="connsiteX2" fmla="*/ 670560 w 4556760"/>
              <a:gd name="connsiteY2" fmla="*/ 457200 h 3308828"/>
              <a:gd name="connsiteX3" fmla="*/ 1219200 w 4556760"/>
              <a:gd name="connsiteY3" fmla="*/ 807720 h 3308828"/>
              <a:gd name="connsiteX4" fmla="*/ 1341120 w 4556760"/>
              <a:gd name="connsiteY4" fmla="*/ 967740 h 3308828"/>
              <a:gd name="connsiteX5" fmla="*/ 1661160 w 4556760"/>
              <a:gd name="connsiteY5" fmla="*/ 1333500 h 3308828"/>
              <a:gd name="connsiteX6" fmla="*/ 2080260 w 4556760"/>
              <a:gd name="connsiteY6" fmla="*/ 1661160 h 3308828"/>
              <a:gd name="connsiteX7" fmla="*/ 2484120 w 4556760"/>
              <a:gd name="connsiteY7" fmla="*/ 1927860 h 3308828"/>
              <a:gd name="connsiteX8" fmla="*/ 2865120 w 4556760"/>
              <a:gd name="connsiteY8" fmla="*/ 2171700 h 3308828"/>
              <a:gd name="connsiteX9" fmla="*/ 3055620 w 4556760"/>
              <a:gd name="connsiteY9" fmla="*/ 2514600 h 3308828"/>
              <a:gd name="connsiteX10" fmla="*/ 3322320 w 4556760"/>
              <a:gd name="connsiteY10" fmla="*/ 2674620 h 3308828"/>
              <a:gd name="connsiteX11" fmla="*/ 3825240 w 4556760"/>
              <a:gd name="connsiteY11" fmla="*/ 2743200 h 3308828"/>
              <a:gd name="connsiteX12" fmla="*/ 4008120 w 4556760"/>
              <a:gd name="connsiteY12" fmla="*/ 2895600 h 3308828"/>
              <a:gd name="connsiteX13" fmla="*/ 4465320 w 4556760"/>
              <a:gd name="connsiteY13" fmla="*/ 3246120 h 3308828"/>
              <a:gd name="connsiteX14" fmla="*/ 4556760 w 4556760"/>
              <a:gd name="connsiteY14" fmla="*/ 3307080 h 33088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4556760" h="3308828">
                <a:moveTo>
                  <a:pt x="0" y="0"/>
                </a:moveTo>
                <a:cubicBezTo>
                  <a:pt x="77470" y="83820"/>
                  <a:pt x="154940" y="167640"/>
                  <a:pt x="266700" y="243840"/>
                </a:cubicBezTo>
                <a:cubicBezTo>
                  <a:pt x="378460" y="320040"/>
                  <a:pt x="511810" y="363220"/>
                  <a:pt x="670560" y="457200"/>
                </a:cubicBezTo>
                <a:cubicBezTo>
                  <a:pt x="829310" y="551180"/>
                  <a:pt x="1107440" y="722630"/>
                  <a:pt x="1219200" y="807720"/>
                </a:cubicBezTo>
                <a:cubicBezTo>
                  <a:pt x="1330960" y="892810"/>
                  <a:pt x="1267460" y="880110"/>
                  <a:pt x="1341120" y="967740"/>
                </a:cubicBezTo>
                <a:cubicBezTo>
                  <a:pt x="1414780" y="1055370"/>
                  <a:pt x="1537970" y="1217930"/>
                  <a:pt x="1661160" y="1333500"/>
                </a:cubicBezTo>
                <a:cubicBezTo>
                  <a:pt x="1784350" y="1449070"/>
                  <a:pt x="1943100" y="1562100"/>
                  <a:pt x="2080260" y="1661160"/>
                </a:cubicBezTo>
                <a:cubicBezTo>
                  <a:pt x="2217420" y="1760220"/>
                  <a:pt x="2353310" y="1842770"/>
                  <a:pt x="2484120" y="1927860"/>
                </a:cubicBezTo>
                <a:cubicBezTo>
                  <a:pt x="2614930" y="2012950"/>
                  <a:pt x="2769870" y="2073910"/>
                  <a:pt x="2865120" y="2171700"/>
                </a:cubicBezTo>
                <a:cubicBezTo>
                  <a:pt x="2960370" y="2269490"/>
                  <a:pt x="2979420" y="2430780"/>
                  <a:pt x="3055620" y="2514600"/>
                </a:cubicBezTo>
                <a:cubicBezTo>
                  <a:pt x="3131820" y="2598420"/>
                  <a:pt x="3194050" y="2636520"/>
                  <a:pt x="3322320" y="2674620"/>
                </a:cubicBezTo>
                <a:cubicBezTo>
                  <a:pt x="3450590" y="2712720"/>
                  <a:pt x="3710940" y="2706370"/>
                  <a:pt x="3825240" y="2743200"/>
                </a:cubicBezTo>
                <a:cubicBezTo>
                  <a:pt x="3939540" y="2780030"/>
                  <a:pt x="3901440" y="2811780"/>
                  <a:pt x="4008120" y="2895600"/>
                </a:cubicBezTo>
                <a:cubicBezTo>
                  <a:pt x="4114800" y="2979420"/>
                  <a:pt x="4373880" y="3177540"/>
                  <a:pt x="4465320" y="3246120"/>
                </a:cubicBezTo>
                <a:cubicBezTo>
                  <a:pt x="4556760" y="3314700"/>
                  <a:pt x="4556760" y="3310890"/>
                  <a:pt x="4556760" y="330708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4" name="Forme libre : forme 23">
            <a:extLst>
              <a:ext uri="{FF2B5EF4-FFF2-40B4-BE49-F238E27FC236}">
                <a16:creationId xmlns:a16="http://schemas.microsoft.com/office/drawing/2014/main" id="{95D7BB21-081F-4A5B-968A-0D05182EA29B}"/>
              </a:ext>
            </a:extLst>
          </p:cNvPr>
          <p:cNvSpPr/>
          <p:nvPr/>
        </p:nvSpPr>
        <p:spPr>
          <a:xfrm>
            <a:off x="6172200" y="4654550"/>
            <a:ext cx="647700" cy="374650"/>
          </a:xfrm>
          <a:custGeom>
            <a:avLst/>
            <a:gdLst>
              <a:gd name="connsiteX0" fmla="*/ 0 w 647700"/>
              <a:gd name="connsiteY0" fmla="*/ 0 h 374650"/>
              <a:gd name="connsiteX1" fmla="*/ 260350 w 647700"/>
              <a:gd name="connsiteY1" fmla="*/ 127000 h 374650"/>
              <a:gd name="connsiteX2" fmla="*/ 514350 w 647700"/>
              <a:gd name="connsiteY2" fmla="*/ 222250 h 374650"/>
              <a:gd name="connsiteX3" fmla="*/ 647700 w 647700"/>
              <a:gd name="connsiteY3" fmla="*/ 374650 h 374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47700" h="374650">
                <a:moveTo>
                  <a:pt x="0" y="0"/>
                </a:moveTo>
                <a:cubicBezTo>
                  <a:pt x="87312" y="44979"/>
                  <a:pt x="174625" y="89958"/>
                  <a:pt x="260350" y="127000"/>
                </a:cubicBezTo>
                <a:cubicBezTo>
                  <a:pt x="346075" y="164042"/>
                  <a:pt x="449792" y="180975"/>
                  <a:pt x="514350" y="222250"/>
                </a:cubicBezTo>
                <a:cubicBezTo>
                  <a:pt x="578908" y="263525"/>
                  <a:pt x="613304" y="319087"/>
                  <a:pt x="647700" y="37465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1" name="Forme libre : forme 30">
            <a:extLst>
              <a:ext uri="{FF2B5EF4-FFF2-40B4-BE49-F238E27FC236}">
                <a16:creationId xmlns:a16="http://schemas.microsoft.com/office/drawing/2014/main" id="{9B914AB4-097F-4566-ACFF-8B65D8AD4BA5}"/>
              </a:ext>
            </a:extLst>
          </p:cNvPr>
          <p:cNvSpPr/>
          <p:nvPr/>
        </p:nvSpPr>
        <p:spPr>
          <a:xfrm>
            <a:off x="4794250" y="3968750"/>
            <a:ext cx="1099770" cy="1276350"/>
          </a:xfrm>
          <a:custGeom>
            <a:avLst/>
            <a:gdLst>
              <a:gd name="connsiteX0" fmla="*/ 0 w 1099770"/>
              <a:gd name="connsiteY0" fmla="*/ 0 h 1276350"/>
              <a:gd name="connsiteX1" fmla="*/ 38100 w 1099770"/>
              <a:gd name="connsiteY1" fmla="*/ 63500 h 1276350"/>
              <a:gd name="connsiteX2" fmla="*/ 22225 w 1099770"/>
              <a:gd name="connsiteY2" fmla="*/ 130175 h 1276350"/>
              <a:gd name="connsiteX3" fmla="*/ 171450 w 1099770"/>
              <a:gd name="connsiteY3" fmla="*/ 139700 h 1276350"/>
              <a:gd name="connsiteX4" fmla="*/ 352425 w 1099770"/>
              <a:gd name="connsiteY4" fmla="*/ 203200 h 1276350"/>
              <a:gd name="connsiteX5" fmla="*/ 419100 w 1099770"/>
              <a:gd name="connsiteY5" fmla="*/ 193675 h 1276350"/>
              <a:gd name="connsiteX6" fmla="*/ 584200 w 1099770"/>
              <a:gd name="connsiteY6" fmla="*/ 177800 h 1276350"/>
              <a:gd name="connsiteX7" fmla="*/ 685800 w 1099770"/>
              <a:gd name="connsiteY7" fmla="*/ 244475 h 1276350"/>
              <a:gd name="connsiteX8" fmla="*/ 844550 w 1099770"/>
              <a:gd name="connsiteY8" fmla="*/ 320675 h 1276350"/>
              <a:gd name="connsiteX9" fmla="*/ 955675 w 1099770"/>
              <a:gd name="connsiteY9" fmla="*/ 450850 h 1276350"/>
              <a:gd name="connsiteX10" fmla="*/ 1022350 w 1099770"/>
              <a:gd name="connsiteY10" fmla="*/ 619125 h 1276350"/>
              <a:gd name="connsiteX11" fmla="*/ 1069975 w 1099770"/>
              <a:gd name="connsiteY11" fmla="*/ 736600 h 1276350"/>
              <a:gd name="connsiteX12" fmla="*/ 1054100 w 1099770"/>
              <a:gd name="connsiteY12" fmla="*/ 920750 h 1276350"/>
              <a:gd name="connsiteX13" fmla="*/ 1098550 w 1099770"/>
              <a:gd name="connsiteY13" fmla="*/ 1003300 h 1276350"/>
              <a:gd name="connsiteX14" fmla="*/ 996950 w 1099770"/>
              <a:gd name="connsiteY14" fmla="*/ 1130300 h 1276350"/>
              <a:gd name="connsiteX15" fmla="*/ 923925 w 1099770"/>
              <a:gd name="connsiteY15" fmla="*/ 1276350 h 1276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099770" h="1276350">
                <a:moveTo>
                  <a:pt x="0" y="0"/>
                </a:moveTo>
                <a:cubicBezTo>
                  <a:pt x="17198" y="20902"/>
                  <a:pt x="34396" y="41804"/>
                  <a:pt x="38100" y="63500"/>
                </a:cubicBezTo>
                <a:cubicBezTo>
                  <a:pt x="41804" y="85196"/>
                  <a:pt x="0" y="117475"/>
                  <a:pt x="22225" y="130175"/>
                </a:cubicBezTo>
                <a:cubicBezTo>
                  <a:pt x="44450" y="142875"/>
                  <a:pt x="116417" y="127529"/>
                  <a:pt x="171450" y="139700"/>
                </a:cubicBezTo>
                <a:cubicBezTo>
                  <a:pt x="226483" y="151871"/>
                  <a:pt x="311150" y="194204"/>
                  <a:pt x="352425" y="203200"/>
                </a:cubicBezTo>
                <a:cubicBezTo>
                  <a:pt x="393700" y="212196"/>
                  <a:pt x="380471" y="197908"/>
                  <a:pt x="419100" y="193675"/>
                </a:cubicBezTo>
                <a:cubicBezTo>
                  <a:pt x="457729" y="189442"/>
                  <a:pt x="539750" y="169333"/>
                  <a:pt x="584200" y="177800"/>
                </a:cubicBezTo>
                <a:cubicBezTo>
                  <a:pt x="628650" y="186267"/>
                  <a:pt x="642408" y="220662"/>
                  <a:pt x="685800" y="244475"/>
                </a:cubicBezTo>
                <a:cubicBezTo>
                  <a:pt x="729192" y="268288"/>
                  <a:pt x="799571" y="286279"/>
                  <a:pt x="844550" y="320675"/>
                </a:cubicBezTo>
                <a:cubicBezTo>
                  <a:pt x="889529" y="355071"/>
                  <a:pt x="926042" y="401108"/>
                  <a:pt x="955675" y="450850"/>
                </a:cubicBezTo>
                <a:cubicBezTo>
                  <a:pt x="985308" y="500592"/>
                  <a:pt x="1003300" y="571500"/>
                  <a:pt x="1022350" y="619125"/>
                </a:cubicBezTo>
                <a:cubicBezTo>
                  <a:pt x="1041400" y="666750"/>
                  <a:pt x="1064683" y="686329"/>
                  <a:pt x="1069975" y="736600"/>
                </a:cubicBezTo>
                <a:cubicBezTo>
                  <a:pt x="1075267" y="786871"/>
                  <a:pt x="1049338" y="876300"/>
                  <a:pt x="1054100" y="920750"/>
                </a:cubicBezTo>
                <a:cubicBezTo>
                  <a:pt x="1058863" y="965200"/>
                  <a:pt x="1108075" y="968375"/>
                  <a:pt x="1098550" y="1003300"/>
                </a:cubicBezTo>
                <a:cubicBezTo>
                  <a:pt x="1089025" y="1038225"/>
                  <a:pt x="1026054" y="1084792"/>
                  <a:pt x="996950" y="1130300"/>
                </a:cubicBezTo>
                <a:cubicBezTo>
                  <a:pt x="967846" y="1175808"/>
                  <a:pt x="945885" y="1226079"/>
                  <a:pt x="923925" y="127635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630" name="Rectangle 629">
            <a:extLst>
              <a:ext uri="{FF2B5EF4-FFF2-40B4-BE49-F238E27FC236}">
                <a16:creationId xmlns:a16="http://schemas.microsoft.com/office/drawing/2014/main" id="{B534E08F-1B77-430C-A4BB-7DD856958AEA}"/>
              </a:ext>
            </a:extLst>
          </p:cNvPr>
          <p:cNvSpPr/>
          <p:nvPr/>
        </p:nvSpPr>
        <p:spPr>
          <a:xfrm rot="762525">
            <a:off x="2520144" y="492388"/>
            <a:ext cx="176556" cy="2034079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655" name="Forme libre : forme 654">
            <a:extLst>
              <a:ext uri="{FF2B5EF4-FFF2-40B4-BE49-F238E27FC236}">
                <a16:creationId xmlns:a16="http://schemas.microsoft.com/office/drawing/2014/main" id="{5367C33C-896D-4D34-8011-EBF3489A115F}"/>
              </a:ext>
            </a:extLst>
          </p:cNvPr>
          <p:cNvSpPr/>
          <p:nvPr/>
        </p:nvSpPr>
        <p:spPr>
          <a:xfrm>
            <a:off x="7935731" y="1651890"/>
            <a:ext cx="3176932" cy="349215"/>
          </a:xfrm>
          <a:custGeom>
            <a:avLst/>
            <a:gdLst>
              <a:gd name="connsiteX0" fmla="*/ 0 w 3167407"/>
              <a:gd name="connsiteY0" fmla="*/ 240351 h 349099"/>
              <a:gd name="connsiteX1" fmla="*/ 160256 w 3167407"/>
              <a:gd name="connsiteY1" fmla="*/ 334620 h 349099"/>
              <a:gd name="connsiteX2" fmla="*/ 480767 w 3167407"/>
              <a:gd name="connsiteY2" fmla="*/ 344046 h 349099"/>
              <a:gd name="connsiteX3" fmla="*/ 838986 w 3167407"/>
              <a:gd name="connsiteY3" fmla="*/ 287485 h 349099"/>
              <a:gd name="connsiteX4" fmla="*/ 1093510 w 3167407"/>
              <a:gd name="connsiteY4" fmla="*/ 193217 h 349099"/>
              <a:gd name="connsiteX5" fmla="*/ 1263192 w 3167407"/>
              <a:gd name="connsiteY5" fmla="*/ 127230 h 349099"/>
              <a:gd name="connsiteX6" fmla="*/ 1527143 w 3167407"/>
              <a:gd name="connsiteY6" fmla="*/ 4681 h 349099"/>
              <a:gd name="connsiteX7" fmla="*/ 1998483 w 3167407"/>
              <a:gd name="connsiteY7" fmla="*/ 23535 h 349099"/>
              <a:gd name="connsiteX8" fmla="*/ 3167407 w 3167407"/>
              <a:gd name="connsiteY8" fmla="*/ 32962 h 349099"/>
              <a:gd name="connsiteX0" fmla="*/ 0 w 3176932"/>
              <a:gd name="connsiteY0" fmla="*/ 237970 h 349215"/>
              <a:gd name="connsiteX1" fmla="*/ 169781 w 3176932"/>
              <a:gd name="connsiteY1" fmla="*/ 334620 h 349215"/>
              <a:gd name="connsiteX2" fmla="*/ 490292 w 3176932"/>
              <a:gd name="connsiteY2" fmla="*/ 344046 h 349215"/>
              <a:gd name="connsiteX3" fmla="*/ 848511 w 3176932"/>
              <a:gd name="connsiteY3" fmla="*/ 287485 h 349215"/>
              <a:gd name="connsiteX4" fmla="*/ 1103035 w 3176932"/>
              <a:gd name="connsiteY4" fmla="*/ 193217 h 349215"/>
              <a:gd name="connsiteX5" fmla="*/ 1272717 w 3176932"/>
              <a:gd name="connsiteY5" fmla="*/ 127230 h 349215"/>
              <a:gd name="connsiteX6" fmla="*/ 1536668 w 3176932"/>
              <a:gd name="connsiteY6" fmla="*/ 4681 h 349215"/>
              <a:gd name="connsiteX7" fmla="*/ 2008008 w 3176932"/>
              <a:gd name="connsiteY7" fmla="*/ 23535 h 349215"/>
              <a:gd name="connsiteX8" fmla="*/ 3176932 w 3176932"/>
              <a:gd name="connsiteY8" fmla="*/ 32962 h 3492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76932" h="349215">
                <a:moveTo>
                  <a:pt x="0" y="237970"/>
                </a:moveTo>
                <a:cubicBezTo>
                  <a:pt x="40064" y="276463"/>
                  <a:pt x="88066" y="316941"/>
                  <a:pt x="169781" y="334620"/>
                </a:cubicBezTo>
                <a:cubicBezTo>
                  <a:pt x="251496" y="352299"/>
                  <a:pt x="377170" y="351902"/>
                  <a:pt x="490292" y="344046"/>
                </a:cubicBezTo>
                <a:cubicBezTo>
                  <a:pt x="603414" y="336190"/>
                  <a:pt x="746387" y="312623"/>
                  <a:pt x="848511" y="287485"/>
                </a:cubicBezTo>
                <a:cubicBezTo>
                  <a:pt x="950635" y="262347"/>
                  <a:pt x="1032334" y="219926"/>
                  <a:pt x="1103035" y="193217"/>
                </a:cubicBezTo>
                <a:cubicBezTo>
                  <a:pt x="1173736" y="166508"/>
                  <a:pt x="1200445" y="158653"/>
                  <a:pt x="1272717" y="127230"/>
                </a:cubicBezTo>
                <a:cubicBezTo>
                  <a:pt x="1344989" y="95807"/>
                  <a:pt x="1414119" y="21964"/>
                  <a:pt x="1536668" y="4681"/>
                </a:cubicBezTo>
                <a:cubicBezTo>
                  <a:pt x="1659217" y="-12602"/>
                  <a:pt x="2008008" y="23535"/>
                  <a:pt x="2008008" y="23535"/>
                </a:cubicBezTo>
                <a:lnTo>
                  <a:pt x="3176932" y="32962"/>
                </a:lnTo>
              </a:path>
            </a:pathLst>
          </a:custGeom>
          <a:noFill/>
          <a:ln w="25400">
            <a:solidFill>
              <a:schemeClr val="bg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65" name="Forme libre : forme 64">
            <a:extLst>
              <a:ext uri="{FF2B5EF4-FFF2-40B4-BE49-F238E27FC236}">
                <a16:creationId xmlns:a16="http://schemas.microsoft.com/office/drawing/2014/main" id="{E9D5A3E5-AD50-4EEC-8597-72ED31D03BAE}"/>
              </a:ext>
            </a:extLst>
          </p:cNvPr>
          <p:cNvSpPr/>
          <p:nvPr/>
        </p:nvSpPr>
        <p:spPr>
          <a:xfrm>
            <a:off x="119502" y="738807"/>
            <a:ext cx="222344" cy="269732"/>
          </a:xfrm>
          <a:custGeom>
            <a:avLst/>
            <a:gdLst>
              <a:gd name="connsiteX0" fmla="*/ 0 w 219075"/>
              <a:gd name="connsiteY0" fmla="*/ 0 h 333375"/>
              <a:gd name="connsiteX1" fmla="*/ 142875 w 219075"/>
              <a:gd name="connsiteY1" fmla="*/ 104775 h 333375"/>
              <a:gd name="connsiteX2" fmla="*/ 28575 w 219075"/>
              <a:gd name="connsiteY2" fmla="*/ 228600 h 333375"/>
              <a:gd name="connsiteX3" fmla="*/ 219075 w 219075"/>
              <a:gd name="connsiteY3" fmla="*/ 333375 h 333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9075" h="333375">
                <a:moveTo>
                  <a:pt x="0" y="0"/>
                </a:moveTo>
                <a:cubicBezTo>
                  <a:pt x="69056" y="33337"/>
                  <a:pt x="138113" y="66675"/>
                  <a:pt x="142875" y="104775"/>
                </a:cubicBezTo>
                <a:cubicBezTo>
                  <a:pt x="147638" y="142875"/>
                  <a:pt x="15875" y="190500"/>
                  <a:pt x="28575" y="228600"/>
                </a:cubicBezTo>
                <a:cubicBezTo>
                  <a:pt x="41275" y="266700"/>
                  <a:pt x="130175" y="300037"/>
                  <a:pt x="219075" y="333375"/>
                </a:cubicBezTo>
              </a:path>
            </a:pathLst>
          </a:custGeom>
          <a:noFill/>
          <a:ln w="19050" cmpd="dbl">
            <a:solidFill>
              <a:srgbClr val="7030A0"/>
            </a:solidFill>
            <a:headEnd type="stealth" w="lg" len="lg"/>
            <a:tailEnd type="stealth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70" name="ZoneTexte 69">
            <a:extLst>
              <a:ext uri="{FF2B5EF4-FFF2-40B4-BE49-F238E27FC236}">
                <a16:creationId xmlns:a16="http://schemas.microsoft.com/office/drawing/2014/main" id="{315A8E70-2BC1-4E13-AC01-966151702F07}"/>
              </a:ext>
            </a:extLst>
          </p:cNvPr>
          <p:cNvSpPr txBox="1"/>
          <p:nvPr/>
        </p:nvSpPr>
        <p:spPr>
          <a:xfrm>
            <a:off x="372469" y="739891"/>
            <a:ext cx="232031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Axe autoroutier (E411)</a:t>
            </a:r>
            <a:endParaRPr lang="fr-BE" sz="1100" dirty="0"/>
          </a:p>
        </p:txBody>
      </p:sp>
      <p:sp>
        <p:nvSpPr>
          <p:cNvPr id="72" name="ZoneTexte 71">
            <a:extLst>
              <a:ext uri="{FF2B5EF4-FFF2-40B4-BE49-F238E27FC236}">
                <a16:creationId xmlns:a16="http://schemas.microsoft.com/office/drawing/2014/main" id="{CD546C32-B5BB-478F-A054-281AF16F3FD6}"/>
              </a:ext>
            </a:extLst>
          </p:cNvPr>
          <p:cNvSpPr txBox="1"/>
          <p:nvPr/>
        </p:nvSpPr>
        <p:spPr>
          <a:xfrm>
            <a:off x="368515" y="1129615"/>
            <a:ext cx="232031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Réseau routier régional</a:t>
            </a:r>
            <a:endParaRPr lang="fr-BE" sz="1100" dirty="0"/>
          </a:p>
        </p:txBody>
      </p:sp>
      <p:sp>
        <p:nvSpPr>
          <p:cNvPr id="75" name="ZoneTexte 74">
            <a:extLst>
              <a:ext uri="{FF2B5EF4-FFF2-40B4-BE49-F238E27FC236}">
                <a16:creationId xmlns:a16="http://schemas.microsoft.com/office/drawing/2014/main" id="{A63126DA-CE96-4F57-BDFA-36734724A8EF}"/>
              </a:ext>
            </a:extLst>
          </p:cNvPr>
          <p:cNvSpPr txBox="1"/>
          <p:nvPr/>
        </p:nvSpPr>
        <p:spPr>
          <a:xfrm>
            <a:off x="334208" y="253470"/>
            <a:ext cx="1712217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Pôles de développement et d’appui touristique</a:t>
            </a:r>
            <a:endParaRPr lang="fr-BE" sz="1100" dirty="0"/>
          </a:p>
        </p:txBody>
      </p:sp>
      <p:sp>
        <p:nvSpPr>
          <p:cNvPr id="79" name="Forme libre : forme 78">
            <a:extLst>
              <a:ext uri="{FF2B5EF4-FFF2-40B4-BE49-F238E27FC236}">
                <a16:creationId xmlns:a16="http://schemas.microsoft.com/office/drawing/2014/main" id="{70D37981-2D87-40ED-BAFC-FFC8C63CE60C}"/>
              </a:ext>
            </a:extLst>
          </p:cNvPr>
          <p:cNvSpPr/>
          <p:nvPr/>
        </p:nvSpPr>
        <p:spPr>
          <a:xfrm>
            <a:off x="112109" y="1132204"/>
            <a:ext cx="222344" cy="269732"/>
          </a:xfrm>
          <a:custGeom>
            <a:avLst/>
            <a:gdLst>
              <a:gd name="connsiteX0" fmla="*/ 0 w 219075"/>
              <a:gd name="connsiteY0" fmla="*/ 0 h 333375"/>
              <a:gd name="connsiteX1" fmla="*/ 142875 w 219075"/>
              <a:gd name="connsiteY1" fmla="*/ 104775 h 333375"/>
              <a:gd name="connsiteX2" fmla="*/ 28575 w 219075"/>
              <a:gd name="connsiteY2" fmla="*/ 228600 h 333375"/>
              <a:gd name="connsiteX3" fmla="*/ 219075 w 219075"/>
              <a:gd name="connsiteY3" fmla="*/ 333375 h 333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9075" h="333375">
                <a:moveTo>
                  <a:pt x="0" y="0"/>
                </a:moveTo>
                <a:cubicBezTo>
                  <a:pt x="69056" y="33337"/>
                  <a:pt x="138113" y="66675"/>
                  <a:pt x="142875" y="104775"/>
                </a:cubicBezTo>
                <a:cubicBezTo>
                  <a:pt x="147638" y="142875"/>
                  <a:pt x="15875" y="190500"/>
                  <a:pt x="28575" y="228600"/>
                </a:cubicBezTo>
                <a:cubicBezTo>
                  <a:pt x="41275" y="266700"/>
                  <a:pt x="130175" y="300037"/>
                  <a:pt x="219075" y="333375"/>
                </a:cubicBezTo>
              </a:path>
            </a:pathLst>
          </a:custGeom>
          <a:noFill/>
          <a:ln w="12700" cmpd="sng">
            <a:solidFill>
              <a:schemeClr val="bg1">
                <a:lumMod val="75000"/>
              </a:schemeClr>
            </a:solidFill>
            <a:headEnd type="none" w="lg" len="lg"/>
            <a:tailEnd type="none" w="lg" len="lg"/>
            <a:extLst>
              <a:ext uri="{C807C97D-BFC1-408E-A445-0C87EB9F89A2}">
                <ask:lineSketchStyleProps xmlns:ask="http://schemas.microsoft.com/office/drawing/2018/sketchyshapes">
                  <ask:type>
                    <ask:lineSketchNone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80" name="Forme libre : forme 79">
            <a:extLst>
              <a:ext uri="{FF2B5EF4-FFF2-40B4-BE49-F238E27FC236}">
                <a16:creationId xmlns:a16="http://schemas.microsoft.com/office/drawing/2014/main" id="{51586F8B-F076-4975-89E8-64CD98B2DE98}"/>
              </a:ext>
            </a:extLst>
          </p:cNvPr>
          <p:cNvSpPr/>
          <p:nvPr/>
        </p:nvSpPr>
        <p:spPr>
          <a:xfrm>
            <a:off x="98416" y="349764"/>
            <a:ext cx="235086" cy="196167"/>
          </a:xfrm>
          <a:custGeom>
            <a:avLst/>
            <a:gdLst>
              <a:gd name="connsiteX0" fmla="*/ 204899 w 424322"/>
              <a:gd name="connsiteY0" fmla="*/ 139009 h 387565"/>
              <a:gd name="connsiteX1" fmla="*/ 309674 w 424322"/>
              <a:gd name="connsiteY1" fmla="*/ 5659 h 387565"/>
              <a:gd name="connsiteX2" fmla="*/ 423974 w 424322"/>
              <a:gd name="connsiteY2" fmla="*/ 43759 h 387565"/>
              <a:gd name="connsiteX3" fmla="*/ 347774 w 424322"/>
              <a:gd name="connsiteY3" fmla="*/ 215209 h 387565"/>
              <a:gd name="connsiteX4" fmla="*/ 423974 w 424322"/>
              <a:gd name="connsiteY4" fmla="*/ 319984 h 387565"/>
              <a:gd name="connsiteX5" fmla="*/ 338249 w 424322"/>
              <a:gd name="connsiteY5" fmla="*/ 386659 h 387565"/>
              <a:gd name="connsiteX6" fmla="*/ 233474 w 424322"/>
              <a:gd name="connsiteY6" fmla="*/ 272359 h 387565"/>
              <a:gd name="connsiteX7" fmla="*/ 71549 w 424322"/>
              <a:gd name="connsiteY7" fmla="*/ 291409 h 387565"/>
              <a:gd name="connsiteX8" fmla="*/ 4874 w 424322"/>
              <a:gd name="connsiteY8" fmla="*/ 110434 h 387565"/>
              <a:gd name="connsiteX9" fmla="*/ 204899 w 424322"/>
              <a:gd name="connsiteY9" fmla="*/ 139009 h 3875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24322" h="387565">
                <a:moveTo>
                  <a:pt x="204899" y="139009"/>
                </a:moveTo>
                <a:cubicBezTo>
                  <a:pt x="255699" y="121547"/>
                  <a:pt x="273162" y="21534"/>
                  <a:pt x="309674" y="5659"/>
                </a:cubicBezTo>
                <a:cubicBezTo>
                  <a:pt x="346187" y="-10216"/>
                  <a:pt x="417624" y="8834"/>
                  <a:pt x="423974" y="43759"/>
                </a:cubicBezTo>
                <a:cubicBezTo>
                  <a:pt x="430324" y="78684"/>
                  <a:pt x="347774" y="169172"/>
                  <a:pt x="347774" y="215209"/>
                </a:cubicBezTo>
                <a:cubicBezTo>
                  <a:pt x="347774" y="261246"/>
                  <a:pt x="425562" y="291409"/>
                  <a:pt x="423974" y="319984"/>
                </a:cubicBezTo>
                <a:cubicBezTo>
                  <a:pt x="422387" y="348559"/>
                  <a:pt x="369999" y="394596"/>
                  <a:pt x="338249" y="386659"/>
                </a:cubicBezTo>
                <a:cubicBezTo>
                  <a:pt x="306499" y="378722"/>
                  <a:pt x="277924" y="288234"/>
                  <a:pt x="233474" y="272359"/>
                </a:cubicBezTo>
                <a:cubicBezTo>
                  <a:pt x="189024" y="256484"/>
                  <a:pt x="109649" y="318396"/>
                  <a:pt x="71549" y="291409"/>
                </a:cubicBezTo>
                <a:cubicBezTo>
                  <a:pt x="33449" y="264422"/>
                  <a:pt x="-15763" y="139009"/>
                  <a:pt x="4874" y="110434"/>
                </a:cubicBezTo>
                <a:cubicBezTo>
                  <a:pt x="25511" y="81859"/>
                  <a:pt x="154099" y="156471"/>
                  <a:pt x="204899" y="139009"/>
                </a:cubicBezTo>
                <a:close/>
              </a:path>
            </a:pathLst>
          </a:custGeom>
          <a:solidFill>
            <a:schemeClr val="accent2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83" name="ZoneTexte 82">
            <a:extLst>
              <a:ext uri="{FF2B5EF4-FFF2-40B4-BE49-F238E27FC236}">
                <a16:creationId xmlns:a16="http://schemas.microsoft.com/office/drawing/2014/main" id="{E3833D92-8182-40AF-8428-129CFF1A20B8}"/>
              </a:ext>
            </a:extLst>
          </p:cNvPr>
          <p:cNvSpPr txBox="1"/>
          <p:nvPr/>
        </p:nvSpPr>
        <p:spPr>
          <a:xfrm>
            <a:off x="361106" y="1512331"/>
            <a:ext cx="232031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Ligne ferroviaire</a:t>
            </a:r>
            <a:endParaRPr lang="fr-BE" sz="1100" dirty="0"/>
          </a:p>
        </p:txBody>
      </p:sp>
      <p:sp>
        <p:nvSpPr>
          <p:cNvPr id="84" name="Forme libre : forme 83">
            <a:extLst>
              <a:ext uri="{FF2B5EF4-FFF2-40B4-BE49-F238E27FC236}">
                <a16:creationId xmlns:a16="http://schemas.microsoft.com/office/drawing/2014/main" id="{6CC23C3C-748F-42A1-A5B5-88C95C8EA2E3}"/>
              </a:ext>
            </a:extLst>
          </p:cNvPr>
          <p:cNvSpPr/>
          <p:nvPr/>
        </p:nvSpPr>
        <p:spPr>
          <a:xfrm>
            <a:off x="147027" y="1529186"/>
            <a:ext cx="222344" cy="269732"/>
          </a:xfrm>
          <a:custGeom>
            <a:avLst/>
            <a:gdLst>
              <a:gd name="connsiteX0" fmla="*/ 0 w 219075"/>
              <a:gd name="connsiteY0" fmla="*/ 0 h 333375"/>
              <a:gd name="connsiteX1" fmla="*/ 142875 w 219075"/>
              <a:gd name="connsiteY1" fmla="*/ 104775 h 333375"/>
              <a:gd name="connsiteX2" fmla="*/ 28575 w 219075"/>
              <a:gd name="connsiteY2" fmla="*/ 228600 h 333375"/>
              <a:gd name="connsiteX3" fmla="*/ 219075 w 219075"/>
              <a:gd name="connsiteY3" fmla="*/ 333375 h 333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9075" h="333375">
                <a:moveTo>
                  <a:pt x="0" y="0"/>
                </a:moveTo>
                <a:cubicBezTo>
                  <a:pt x="69056" y="33337"/>
                  <a:pt x="138113" y="66675"/>
                  <a:pt x="142875" y="104775"/>
                </a:cubicBezTo>
                <a:cubicBezTo>
                  <a:pt x="147638" y="142875"/>
                  <a:pt x="15875" y="190500"/>
                  <a:pt x="28575" y="228600"/>
                </a:cubicBezTo>
                <a:cubicBezTo>
                  <a:pt x="41275" y="266700"/>
                  <a:pt x="130175" y="300037"/>
                  <a:pt x="219075" y="333375"/>
                </a:cubicBezTo>
              </a:path>
            </a:pathLst>
          </a:custGeom>
          <a:noFill/>
          <a:ln w="19050" cmpd="sng">
            <a:solidFill>
              <a:schemeClr val="tx1"/>
            </a:solidFill>
            <a:prstDash val="dash"/>
            <a:headEnd type="none" w="lg" len="lg"/>
            <a:tailEnd type="none" w="lg" len="lg"/>
            <a:extLst>
              <a:ext uri="{C807C97D-BFC1-408E-A445-0C87EB9F89A2}">
                <ask:lineSketchStyleProps xmlns:ask="http://schemas.microsoft.com/office/drawing/2018/sketchyshapes">
                  <ask:type>
                    <ask:lineSketchNone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6" name="Forme libre : forme 15">
            <a:extLst>
              <a:ext uri="{FF2B5EF4-FFF2-40B4-BE49-F238E27FC236}">
                <a16:creationId xmlns:a16="http://schemas.microsoft.com/office/drawing/2014/main" id="{EEB2F3E0-154F-4066-8E25-50B79DF581A1}"/>
              </a:ext>
            </a:extLst>
          </p:cNvPr>
          <p:cNvSpPr/>
          <p:nvPr/>
        </p:nvSpPr>
        <p:spPr>
          <a:xfrm>
            <a:off x="6386513" y="1743075"/>
            <a:ext cx="1609792" cy="2833688"/>
          </a:xfrm>
          <a:custGeom>
            <a:avLst/>
            <a:gdLst>
              <a:gd name="connsiteX0" fmla="*/ 1314450 w 1609792"/>
              <a:gd name="connsiteY0" fmla="*/ 0 h 2833688"/>
              <a:gd name="connsiteX1" fmla="*/ 1223962 w 1609792"/>
              <a:gd name="connsiteY1" fmla="*/ 114300 h 2833688"/>
              <a:gd name="connsiteX2" fmla="*/ 1095375 w 1609792"/>
              <a:gd name="connsiteY2" fmla="*/ 52388 h 2833688"/>
              <a:gd name="connsiteX3" fmla="*/ 1028700 w 1609792"/>
              <a:gd name="connsiteY3" fmla="*/ 128588 h 2833688"/>
              <a:gd name="connsiteX4" fmla="*/ 1071562 w 1609792"/>
              <a:gd name="connsiteY4" fmla="*/ 400050 h 2833688"/>
              <a:gd name="connsiteX5" fmla="*/ 923925 w 1609792"/>
              <a:gd name="connsiteY5" fmla="*/ 328613 h 2833688"/>
              <a:gd name="connsiteX6" fmla="*/ 800100 w 1609792"/>
              <a:gd name="connsiteY6" fmla="*/ 328613 h 2833688"/>
              <a:gd name="connsiteX7" fmla="*/ 804862 w 1609792"/>
              <a:gd name="connsiteY7" fmla="*/ 266700 h 2833688"/>
              <a:gd name="connsiteX8" fmla="*/ 742950 w 1609792"/>
              <a:gd name="connsiteY8" fmla="*/ 252413 h 2833688"/>
              <a:gd name="connsiteX9" fmla="*/ 566737 w 1609792"/>
              <a:gd name="connsiteY9" fmla="*/ 381000 h 2833688"/>
              <a:gd name="connsiteX10" fmla="*/ 385762 w 1609792"/>
              <a:gd name="connsiteY10" fmla="*/ 219075 h 2833688"/>
              <a:gd name="connsiteX11" fmla="*/ 280987 w 1609792"/>
              <a:gd name="connsiteY11" fmla="*/ 219075 h 2833688"/>
              <a:gd name="connsiteX12" fmla="*/ 95250 w 1609792"/>
              <a:gd name="connsiteY12" fmla="*/ 342900 h 2833688"/>
              <a:gd name="connsiteX13" fmla="*/ 19050 w 1609792"/>
              <a:gd name="connsiteY13" fmla="*/ 490538 h 2833688"/>
              <a:gd name="connsiteX14" fmla="*/ 85725 w 1609792"/>
              <a:gd name="connsiteY14" fmla="*/ 609600 h 2833688"/>
              <a:gd name="connsiteX15" fmla="*/ 0 w 1609792"/>
              <a:gd name="connsiteY15" fmla="*/ 771525 h 2833688"/>
              <a:gd name="connsiteX16" fmla="*/ 85725 w 1609792"/>
              <a:gd name="connsiteY16" fmla="*/ 857250 h 2833688"/>
              <a:gd name="connsiteX17" fmla="*/ 52387 w 1609792"/>
              <a:gd name="connsiteY17" fmla="*/ 962025 h 2833688"/>
              <a:gd name="connsiteX18" fmla="*/ 185737 w 1609792"/>
              <a:gd name="connsiteY18" fmla="*/ 1047750 h 2833688"/>
              <a:gd name="connsiteX19" fmla="*/ 314325 w 1609792"/>
              <a:gd name="connsiteY19" fmla="*/ 1014413 h 2833688"/>
              <a:gd name="connsiteX20" fmla="*/ 423862 w 1609792"/>
              <a:gd name="connsiteY20" fmla="*/ 1114425 h 2833688"/>
              <a:gd name="connsiteX21" fmla="*/ 557212 w 1609792"/>
              <a:gd name="connsiteY21" fmla="*/ 1119188 h 2833688"/>
              <a:gd name="connsiteX22" fmla="*/ 714375 w 1609792"/>
              <a:gd name="connsiteY22" fmla="*/ 1243013 h 2833688"/>
              <a:gd name="connsiteX23" fmla="*/ 790575 w 1609792"/>
              <a:gd name="connsiteY23" fmla="*/ 1357313 h 2833688"/>
              <a:gd name="connsiteX24" fmla="*/ 938212 w 1609792"/>
              <a:gd name="connsiteY24" fmla="*/ 1362075 h 2833688"/>
              <a:gd name="connsiteX25" fmla="*/ 1062037 w 1609792"/>
              <a:gd name="connsiteY25" fmla="*/ 1471613 h 2833688"/>
              <a:gd name="connsiteX26" fmla="*/ 1162050 w 1609792"/>
              <a:gd name="connsiteY26" fmla="*/ 1419225 h 2833688"/>
              <a:gd name="connsiteX27" fmla="*/ 1171575 w 1609792"/>
              <a:gd name="connsiteY27" fmla="*/ 1524000 h 2833688"/>
              <a:gd name="connsiteX28" fmla="*/ 1257300 w 1609792"/>
              <a:gd name="connsiteY28" fmla="*/ 1695450 h 2833688"/>
              <a:gd name="connsiteX29" fmla="*/ 1195387 w 1609792"/>
              <a:gd name="connsiteY29" fmla="*/ 1757363 h 2833688"/>
              <a:gd name="connsiteX30" fmla="*/ 1281112 w 1609792"/>
              <a:gd name="connsiteY30" fmla="*/ 1981200 h 2833688"/>
              <a:gd name="connsiteX31" fmla="*/ 1343025 w 1609792"/>
              <a:gd name="connsiteY31" fmla="*/ 2038350 h 2833688"/>
              <a:gd name="connsiteX32" fmla="*/ 1228725 w 1609792"/>
              <a:gd name="connsiteY32" fmla="*/ 2214563 h 2833688"/>
              <a:gd name="connsiteX33" fmla="*/ 1347787 w 1609792"/>
              <a:gd name="connsiteY33" fmla="*/ 2252663 h 2833688"/>
              <a:gd name="connsiteX34" fmla="*/ 1438275 w 1609792"/>
              <a:gd name="connsiteY34" fmla="*/ 2176463 h 2833688"/>
              <a:gd name="connsiteX35" fmla="*/ 1576387 w 1609792"/>
              <a:gd name="connsiteY35" fmla="*/ 2390775 h 2833688"/>
              <a:gd name="connsiteX36" fmla="*/ 1524000 w 1609792"/>
              <a:gd name="connsiteY36" fmla="*/ 2452688 h 2833688"/>
              <a:gd name="connsiteX37" fmla="*/ 1609725 w 1609792"/>
              <a:gd name="connsiteY37" fmla="*/ 2619375 h 2833688"/>
              <a:gd name="connsiteX38" fmla="*/ 1538287 w 1609792"/>
              <a:gd name="connsiteY38" fmla="*/ 2728913 h 2833688"/>
              <a:gd name="connsiteX39" fmla="*/ 1533525 w 1609792"/>
              <a:gd name="connsiteY39" fmla="*/ 2833688 h 28336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1609792" h="2833688">
                <a:moveTo>
                  <a:pt x="1314450" y="0"/>
                </a:moveTo>
                <a:cubicBezTo>
                  <a:pt x="1287462" y="52784"/>
                  <a:pt x="1260474" y="105569"/>
                  <a:pt x="1223962" y="114300"/>
                </a:cubicBezTo>
                <a:cubicBezTo>
                  <a:pt x="1187449" y="123031"/>
                  <a:pt x="1127919" y="50007"/>
                  <a:pt x="1095375" y="52388"/>
                </a:cubicBezTo>
                <a:cubicBezTo>
                  <a:pt x="1062831" y="54769"/>
                  <a:pt x="1032669" y="70644"/>
                  <a:pt x="1028700" y="128588"/>
                </a:cubicBezTo>
                <a:cubicBezTo>
                  <a:pt x="1024731" y="186532"/>
                  <a:pt x="1089024" y="366713"/>
                  <a:pt x="1071562" y="400050"/>
                </a:cubicBezTo>
                <a:cubicBezTo>
                  <a:pt x="1054100" y="433387"/>
                  <a:pt x="969169" y="340519"/>
                  <a:pt x="923925" y="328613"/>
                </a:cubicBezTo>
                <a:cubicBezTo>
                  <a:pt x="878681" y="316707"/>
                  <a:pt x="819944" y="338932"/>
                  <a:pt x="800100" y="328613"/>
                </a:cubicBezTo>
                <a:cubicBezTo>
                  <a:pt x="780256" y="318294"/>
                  <a:pt x="814387" y="279400"/>
                  <a:pt x="804862" y="266700"/>
                </a:cubicBezTo>
                <a:cubicBezTo>
                  <a:pt x="795337" y="254000"/>
                  <a:pt x="782638" y="233363"/>
                  <a:pt x="742950" y="252413"/>
                </a:cubicBezTo>
                <a:cubicBezTo>
                  <a:pt x="703262" y="271463"/>
                  <a:pt x="626268" y="386556"/>
                  <a:pt x="566737" y="381000"/>
                </a:cubicBezTo>
                <a:cubicBezTo>
                  <a:pt x="507206" y="375444"/>
                  <a:pt x="433387" y="246062"/>
                  <a:pt x="385762" y="219075"/>
                </a:cubicBezTo>
                <a:cubicBezTo>
                  <a:pt x="338137" y="192088"/>
                  <a:pt x="329406" y="198438"/>
                  <a:pt x="280987" y="219075"/>
                </a:cubicBezTo>
                <a:cubicBezTo>
                  <a:pt x="232568" y="239712"/>
                  <a:pt x="138906" y="297656"/>
                  <a:pt x="95250" y="342900"/>
                </a:cubicBezTo>
                <a:cubicBezTo>
                  <a:pt x="51594" y="388144"/>
                  <a:pt x="20637" y="446088"/>
                  <a:pt x="19050" y="490538"/>
                </a:cubicBezTo>
                <a:cubicBezTo>
                  <a:pt x="17462" y="534988"/>
                  <a:pt x="88900" y="562769"/>
                  <a:pt x="85725" y="609600"/>
                </a:cubicBezTo>
                <a:cubicBezTo>
                  <a:pt x="82550" y="656431"/>
                  <a:pt x="0" y="730250"/>
                  <a:pt x="0" y="771525"/>
                </a:cubicBezTo>
                <a:cubicBezTo>
                  <a:pt x="0" y="812800"/>
                  <a:pt x="76994" y="825500"/>
                  <a:pt x="85725" y="857250"/>
                </a:cubicBezTo>
                <a:cubicBezTo>
                  <a:pt x="94456" y="889000"/>
                  <a:pt x="35718" y="930275"/>
                  <a:pt x="52387" y="962025"/>
                </a:cubicBezTo>
                <a:cubicBezTo>
                  <a:pt x="69056" y="993775"/>
                  <a:pt x="142081" y="1039019"/>
                  <a:pt x="185737" y="1047750"/>
                </a:cubicBezTo>
                <a:cubicBezTo>
                  <a:pt x="229393" y="1056481"/>
                  <a:pt x="274637" y="1003301"/>
                  <a:pt x="314325" y="1014413"/>
                </a:cubicBezTo>
                <a:cubicBezTo>
                  <a:pt x="354012" y="1025526"/>
                  <a:pt x="383381" y="1096963"/>
                  <a:pt x="423862" y="1114425"/>
                </a:cubicBezTo>
                <a:cubicBezTo>
                  <a:pt x="464343" y="1131887"/>
                  <a:pt x="508793" y="1097757"/>
                  <a:pt x="557212" y="1119188"/>
                </a:cubicBezTo>
                <a:cubicBezTo>
                  <a:pt x="605631" y="1140619"/>
                  <a:pt x="675481" y="1203325"/>
                  <a:pt x="714375" y="1243013"/>
                </a:cubicBezTo>
                <a:cubicBezTo>
                  <a:pt x="753269" y="1282701"/>
                  <a:pt x="753269" y="1337469"/>
                  <a:pt x="790575" y="1357313"/>
                </a:cubicBezTo>
                <a:cubicBezTo>
                  <a:pt x="827881" y="1377157"/>
                  <a:pt x="892968" y="1343025"/>
                  <a:pt x="938212" y="1362075"/>
                </a:cubicBezTo>
                <a:cubicBezTo>
                  <a:pt x="983456" y="1381125"/>
                  <a:pt x="1024731" y="1462088"/>
                  <a:pt x="1062037" y="1471613"/>
                </a:cubicBezTo>
                <a:cubicBezTo>
                  <a:pt x="1099343" y="1481138"/>
                  <a:pt x="1143794" y="1410494"/>
                  <a:pt x="1162050" y="1419225"/>
                </a:cubicBezTo>
                <a:cubicBezTo>
                  <a:pt x="1180306" y="1427956"/>
                  <a:pt x="1155700" y="1477963"/>
                  <a:pt x="1171575" y="1524000"/>
                </a:cubicBezTo>
                <a:cubicBezTo>
                  <a:pt x="1187450" y="1570038"/>
                  <a:pt x="1253331" y="1656556"/>
                  <a:pt x="1257300" y="1695450"/>
                </a:cubicBezTo>
                <a:cubicBezTo>
                  <a:pt x="1261269" y="1734344"/>
                  <a:pt x="1191418" y="1709738"/>
                  <a:pt x="1195387" y="1757363"/>
                </a:cubicBezTo>
                <a:cubicBezTo>
                  <a:pt x="1199356" y="1804988"/>
                  <a:pt x="1256506" y="1934369"/>
                  <a:pt x="1281112" y="1981200"/>
                </a:cubicBezTo>
                <a:cubicBezTo>
                  <a:pt x="1305718" y="2028031"/>
                  <a:pt x="1351756" y="1999456"/>
                  <a:pt x="1343025" y="2038350"/>
                </a:cubicBezTo>
                <a:cubicBezTo>
                  <a:pt x="1334294" y="2077244"/>
                  <a:pt x="1227931" y="2178844"/>
                  <a:pt x="1228725" y="2214563"/>
                </a:cubicBezTo>
                <a:cubicBezTo>
                  <a:pt x="1229519" y="2250282"/>
                  <a:pt x="1312862" y="2259013"/>
                  <a:pt x="1347787" y="2252663"/>
                </a:cubicBezTo>
                <a:cubicBezTo>
                  <a:pt x="1382712" y="2246313"/>
                  <a:pt x="1400175" y="2153444"/>
                  <a:pt x="1438275" y="2176463"/>
                </a:cubicBezTo>
                <a:cubicBezTo>
                  <a:pt x="1476375" y="2199482"/>
                  <a:pt x="1562100" y="2344738"/>
                  <a:pt x="1576387" y="2390775"/>
                </a:cubicBezTo>
                <a:cubicBezTo>
                  <a:pt x="1590674" y="2436812"/>
                  <a:pt x="1518444" y="2414588"/>
                  <a:pt x="1524000" y="2452688"/>
                </a:cubicBezTo>
                <a:cubicBezTo>
                  <a:pt x="1529556" y="2490788"/>
                  <a:pt x="1607344" y="2573338"/>
                  <a:pt x="1609725" y="2619375"/>
                </a:cubicBezTo>
                <a:cubicBezTo>
                  <a:pt x="1612106" y="2665412"/>
                  <a:pt x="1550987" y="2693194"/>
                  <a:pt x="1538287" y="2728913"/>
                </a:cubicBezTo>
                <a:cubicBezTo>
                  <a:pt x="1525587" y="2764632"/>
                  <a:pt x="1529556" y="2799160"/>
                  <a:pt x="1533525" y="2833688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7" name="Forme libre : forme 16">
            <a:extLst>
              <a:ext uri="{FF2B5EF4-FFF2-40B4-BE49-F238E27FC236}">
                <a16:creationId xmlns:a16="http://schemas.microsoft.com/office/drawing/2014/main" id="{6B897376-6770-4E5A-9E1D-3002D87E2B1B}"/>
              </a:ext>
            </a:extLst>
          </p:cNvPr>
          <p:cNvSpPr/>
          <p:nvPr/>
        </p:nvSpPr>
        <p:spPr>
          <a:xfrm>
            <a:off x="5562410" y="1019175"/>
            <a:ext cx="1024052" cy="981075"/>
          </a:xfrm>
          <a:custGeom>
            <a:avLst/>
            <a:gdLst>
              <a:gd name="connsiteX0" fmla="*/ 352615 w 1024052"/>
              <a:gd name="connsiteY0" fmla="*/ 0 h 981075"/>
              <a:gd name="connsiteX1" fmla="*/ 385953 w 1024052"/>
              <a:gd name="connsiteY1" fmla="*/ 147638 h 981075"/>
              <a:gd name="connsiteX2" fmla="*/ 433578 w 1024052"/>
              <a:gd name="connsiteY2" fmla="*/ 223838 h 981075"/>
              <a:gd name="connsiteX3" fmla="*/ 14478 w 1024052"/>
              <a:gd name="connsiteY3" fmla="*/ 481013 h 981075"/>
              <a:gd name="connsiteX4" fmla="*/ 128778 w 1024052"/>
              <a:gd name="connsiteY4" fmla="*/ 547688 h 981075"/>
              <a:gd name="connsiteX5" fmla="*/ 443103 w 1024052"/>
              <a:gd name="connsiteY5" fmla="*/ 623888 h 981075"/>
              <a:gd name="connsiteX6" fmla="*/ 666940 w 1024052"/>
              <a:gd name="connsiteY6" fmla="*/ 923925 h 981075"/>
              <a:gd name="connsiteX7" fmla="*/ 814578 w 1024052"/>
              <a:gd name="connsiteY7" fmla="*/ 790575 h 981075"/>
              <a:gd name="connsiteX8" fmla="*/ 900303 w 1024052"/>
              <a:gd name="connsiteY8" fmla="*/ 900113 h 981075"/>
              <a:gd name="connsiteX9" fmla="*/ 1009840 w 1024052"/>
              <a:gd name="connsiteY9" fmla="*/ 857250 h 981075"/>
              <a:gd name="connsiteX10" fmla="*/ 1019365 w 1024052"/>
              <a:gd name="connsiteY10" fmla="*/ 981075 h 981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024052" h="981075">
                <a:moveTo>
                  <a:pt x="352615" y="0"/>
                </a:moveTo>
                <a:cubicBezTo>
                  <a:pt x="362537" y="55166"/>
                  <a:pt x="372459" y="110332"/>
                  <a:pt x="385953" y="147638"/>
                </a:cubicBezTo>
                <a:cubicBezTo>
                  <a:pt x="399447" y="184944"/>
                  <a:pt x="495491" y="168276"/>
                  <a:pt x="433578" y="223838"/>
                </a:cubicBezTo>
                <a:cubicBezTo>
                  <a:pt x="371666" y="279401"/>
                  <a:pt x="65278" y="427038"/>
                  <a:pt x="14478" y="481013"/>
                </a:cubicBezTo>
                <a:cubicBezTo>
                  <a:pt x="-36322" y="534988"/>
                  <a:pt x="57341" y="523876"/>
                  <a:pt x="128778" y="547688"/>
                </a:cubicBezTo>
                <a:cubicBezTo>
                  <a:pt x="200215" y="571500"/>
                  <a:pt x="353409" y="561182"/>
                  <a:pt x="443103" y="623888"/>
                </a:cubicBezTo>
                <a:cubicBezTo>
                  <a:pt x="532797" y="686594"/>
                  <a:pt x="605028" y="896144"/>
                  <a:pt x="666940" y="923925"/>
                </a:cubicBezTo>
                <a:cubicBezTo>
                  <a:pt x="728852" y="951706"/>
                  <a:pt x="775684" y="794544"/>
                  <a:pt x="814578" y="790575"/>
                </a:cubicBezTo>
                <a:cubicBezTo>
                  <a:pt x="853472" y="786606"/>
                  <a:pt x="867759" y="889001"/>
                  <a:pt x="900303" y="900113"/>
                </a:cubicBezTo>
                <a:cubicBezTo>
                  <a:pt x="932847" y="911225"/>
                  <a:pt x="989996" y="843756"/>
                  <a:pt x="1009840" y="857250"/>
                </a:cubicBezTo>
                <a:cubicBezTo>
                  <a:pt x="1029684" y="870744"/>
                  <a:pt x="1024524" y="925909"/>
                  <a:pt x="1019365" y="981075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8" name="Forme libre : forme 17">
            <a:extLst>
              <a:ext uri="{FF2B5EF4-FFF2-40B4-BE49-F238E27FC236}">
                <a16:creationId xmlns:a16="http://schemas.microsoft.com/office/drawing/2014/main" id="{20498A84-F3E1-452B-9923-BAD59EE2CD91}"/>
              </a:ext>
            </a:extLst>
          </p:cNvPr>
          <p:cNvSpPr/>
          <p:nvPr/>
        </p:nvSpPr>
        <p:spPr>
          <a:xfrm>
            <a:off x="4067175" y="1719263"/>
            <a:ext cx="2319338" cy="1011041"/>
          </a:xfrm>
          <a:custGeom>
            <a:avLst/>
            <a:gdLst>
              <a:gd name="connsiteX0" fmla="*/ 0 w 2319338"/>
              <a:gd name="connsiteY0" fmla="*/ 0 h 1011041"/>
              <a:gd name="connsiteX1" fmla="*/ 119063 w 2319338"/>
              <a:gd name="connsiteY1" fmla="*/ 80962 h 1011041"/>
              <a:gd name="connsiteX2" fmla="*/ 157163 w 2319338"/>
              <a:gd name="connsiteY2" fmla="*/ 228600 h 1011041"/>
              <a:gd name="connsiteX3" fmla="*/ 247650 w 2319338"/>
              <a:gd name="connsiteY3" fmla="*/ 214312 h 1011041"/>
              <a:gd name="connsiteX4" fmla="*/ 271463 w 2319338"/>
              <a:gd name="connsiteY4" fmla="*/ 123825 h 1011041"/>
              <a:gd name="connsiteX5" fmla="*/ 319088 w 2319338"/>
              <a:gd name="connsiteY5" fmla="*/ 223837 h 1011041"/>
              <a:gd name="connsiteX6" fmla="*/ 442913 w 2319338"/>
              <a:gd name="connsiteY6" fmla="*/ 247650 h 1011041"/>
              <a:gd name="connsiteX7" fmla="*/ 490538 w 2319338"/>
              <a:gd name="connsiteY7" fmla="*/ 104775 h 1011041"/>
              <a:gd name="connsiteX8" fmla="*/ 619125 w 2319338"/>
              <a:gd name="connsiteY8" fmla="*/ 28575 h 1011041"/>
              <a:gd name="connsiteX9" fmla="*/ 681038 w 2319338"/>
              <a:gd name="connsiteY9" fmla="*/ 133350 h 1011041"/>
              <a:gd name="connsiteX10" fmla="*/ 795338 w 2319338"/>
              <a:gd name="connsiteY10" fmla="*/ 223837 h 1011041"/>
              <a:gd name="connsiteX11" fmla="*/ 909638 w 2319338"/>
              <a:gd name="connsiteY11" fmla="*/ 419100 h 1011041"/>
              <a:gd name="connsiteX12" fmla="*/ 1100138 w 2319338"/>
              <a:gd name="connsiteY12" fmla="*/ 690562 h 1011041"/>
              <a:gd name="connsiteX13" fmla="*/ 1404938 w 2319338"/>
              <a:gd name="connsiteY13" fmla="*/ 576262 h 1011041"/>
              <a:gd name="connsiteX14" fmla="*/ 1528763 w 2319338"/>
              <a:gd name="connsiteY14" fmla="*/ 733425 h 1011041"/>
              <a:gd name="connsiteX15" fmla="*/ 1733550 w 2319338"/>
              <a:gd name="connsiteY15" fmla="*/ 619125 h 1011041"/>
              <a:gd name="connsiteX16" fmla="*/ 1819275 w 2319338"/>
              <a:gd name="connsiteY16" fmla="*/ 771525 h 1011041"/>
              <a:gd name="connsiteX17" fmla="*/ 1776413 w 2319338"/>
              <a:gd name="connsiteY17" fmla="*/ 957262 h 1011041"/>
              <a:gd name="connsiteX18" fmla="*/ 1828800 w 2319338"/>
              <a:gd name="connsiteY18" fmla="*/ 1004887 h 1011041"/>
              <a:gd name="connsiteX19" fmla="*/ 2095500 w 2319338"/>
              <a:gd name="connsiteY19" fmla="*/ 842962 h 1011041"/>
              <a:gd name="connsiteX20" fmla="*/ 2176463 w 2319338"/>
              <a:gd name="connsiteY20" fmla="*/ 900112 h 1011041"/>
              <a:gd name="connsiteX21" fmla="*/ 2295525 w 2319338"/>
              <a:gd name="connsiteY21" fmla="*/ 862012 h 1011041"/>
              <a:gd name="connsiteX22" fmla="*/ 2319338 w 2319338"/>
              <a:gd name="connsiteY22" fmla="*/ 795337 h 10110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2319338" h="1011041">
                <a:moveTo>
                  <a:pt x="0" y="0"/>
                </a:moveTo>
                <a:cubicBezTo>
                  <a:pt x="46434" y="21431"/>
                  <a:pt x="92869" y="42862"/>
                  <a:pt x="119063" y="80962"/>
                </a:cubicBezTo>
                <a:cubicBezTo>
                  <a:pt x="145257" y="119062"/>
                  <a:pt x="135732" y="206375"/>
                  <a:pt x="157163" y="228600"/>
                </a:cubicBezTo>
                <a:cubicBezTo>
                  <a:pt x="178594" y="250825"/>
                  <a:pt x="228600" y="231774"/>
                  <a:pt x="247650" y="214312"/>
                </a:cubicBezTo>
                <a:cubicBezTo>
                  <a:pt x="266700" y="196850"/>
                  <a:pt x="259557" y="122238"/>
                  <a:pt x="271463" y="123825"/>
                </a:cubicBezTo>
                <a:cubicBezTo>
                  <a:pt x="283369" y="125412"/>
                  <a:pt x="290513" y="203200"/>
                  <a:pt x="319088" y="223837"/>
                </a:cubicBezTo>
                <a:cubicBezTo>
                  <a:pt x="347663" y="244474"/>
                  <a:pt x="414338" y="267494"/>
                  <a:pt x="442913" y="247650"/>
                </a:cubicBezTo>
                <a:cubicBezTo>
                  <a:pt x="471488" y="227806"/>
                  <a:pt x="461169" y="141287"/>
                  <a:pt x="490538" y="104775"/>
                </a:cubicBezTo>
                <a:cubicBezTo>
                  <a:pt x="519907" y="68263"/>
                  <a:pt x="587375" y="23813"/>
                  <a:pt x="619125" y="28575"/>
                </a:cubicBezTo>
                <a:cubicBezTo>
                  <a:pt x="650875" y="33337"/>
                  <a:pt x="651669" y="100806"/>
                  <a:pt x="681038" y="133350"/>
                </a:cubicBezTo>
                <a:cubicBezTo>
                  <a:pt x="710407" y="165894"/>
                  <a:pt x="757238" y="176212"/>
                  <a:pt x="795338" y="223837"/>
                </a:cubicBezTo>
                <a:cubicBezTo>
                  <a:pt x="833438" y="271462"/>
                  <a:pt x="858838" y="341313"/>
                  <a:pt x="909638" y="419100"/>
                </a:cubicBezTo>
                <a:cubicBezTo>
                  <a:pt x="960438" y="496888"/>
                  <a:pt x="1017588" y="664368"/>
                  <a:pt x="1100138" y="690562"/>
                </a:cubicBezTo>
                <a:cubicBezTo>
                  <a:pt x="1182688" y="716756"/>
                  <a:pt x="1333501" y="569118"/>
                  <a:pt x="1404938" y="576262"/>
                </a:cubicBezTo>
                <a:cubicBezTo>
                  <a:pt x="1476375" y="583406"/>
                  <a:pt x="1473994" y="726281"/>
                  <a:pt x="1528763" y="733425"/>
                </a:cubicBezTo>
                <a:cubicBezTo>
                  <a:pt x="1583532" y="740569"/>
                  <a:pt x="1685131" y="612775"/>
                  <a:pt x="1733550" y="619125"/>
                </a:cubicBezTo>
                <a:cubicBezTo>
                  <a:pt x="1781969" y="625475"/>
                  <a:pt x="1812131" y="715169"/>
                  <a:pt x="1819275" y="771525"/>
                </a:cubicBezTo>
                <a:cubicBezTo>
                  <a:pt x="1826419" y="827881"/>
                  <a:pt x="1774825" y="918368"/>
                  <a:pt x="1776413" y="957262"/>
                </a:cubicBezTo>
                <a:cubicBezTo>
                  <a:pt x="1778001" y="996156"/>
                  <a:pt x="1775619" y="1023937"/>
                  <a:pt x="1828800" y="1004887"/>
                </a:cubicBezTo>
                <a:cubicBezTo>
                  <a:pt x="1881981" y="985837"/>
                  <a:pt x="2037556" y="860425"/>
                  <a:pt x="2095500" y="842962"/>
                </a:cubicBezTo>
                <a:cubicBezTo>
                  <a:pt x="2153444" y="825500"/>
                  <a:pt x="2143126" y="896937"/>
                  <a:pt x="2176463" y="900112"/>
                </a:cubicBezTo>
                <a:cubicBezTo>
                  <a:pt x="2209800" y="903287"/>
                  <a:pt x="2271713" y="879474"/>
                  <a:pt x="2295525" y="862012"/>
                </a:cubicBezTo>
                <a:cubicBezTo>
                  <a:pt x="2319337" y="844550"/>
                  <a:pt x="2319337" y="819943"/>
                  <a:pt x="2319338" y="795337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9" name="Forme libre : forme 18">
            <a:extLst>
              <a:ext uri="{FF2B5EF4-FFF2-40B4-BE49-F238E27FC236}">
                <a16:creationId xmlns:a16="http://schemas.microsoft.com/office/drawing/2014/main" id="{8FBAC746-697B-4F02-AFF8-DF8C4C25D370}"/>
              </a:ext>
            </a:extLst>
          </p:cNvPr>
          <p:cNvSpPr/>
          <p:nvPr/>
        </p:nvSpPr>
        <p:spPr>
          <a:xfrm>
            <a:off x="4846088" y="2724150"/>
            <a:ext cx="2826300" cy="1924050"/>
          </a:xfrm>
          <a:custGeom>
            <a:avLst/>
            <a:gdLst>
              <a:gd name="connsiteX0" fmla="*/ 1049887 w 2826300"/>
              <a:gd name="connsiteY0" fmla="*/ 0 h 1924050"/>
              <a:gd name="connsiteX1" fmla="*/ 983212 w 2826300"/>
              <a:gd name="connsiteY1" fmla="*/ 95250 h 1924050"/>
              <a:gd name="connsiteX2" fmla="*/ 1087987 w 2826300"/>
              <a:gd name="connsiteY2" fmla="*/ 219075 h 1924050"/>
              <a:gd name="connsiteX3" fmla="*/ 916537 w 2826300"/>
              <a:gd name="connsiteY3" fmla="*/ 342900 h 1924050"/>
              <a:gd name="connsiteX4" fmla="*/ 654600 w 2826300"/>
              <a:gd name="connsiteY4" fmla="*/ 528638 h 1924050"/>
              <a:gd name="connsiteX5" fmla="*/ 530775 w 2826300"/>
              <a:gd name="connsiteY5" fmla="*/ 423863 h 1924050"/>
              <a:gd name="connsiteX6" fmla="*/ 364087 w 2826300"/>
              <a:gd name="connsiteY6" fmla="*/ 257175 h 1924050"/>
              <a:gd name="connsiteX7" fmla="*/ 178350 w 2826300"/>
              <a:gd name="connsiteY7" fmla="*/ 400050 h 1924050"/>
              <a:gd name="connsiteX8" fmla="*/ 6900 w 2826300"/>
              <a:gd name="connsiteY8" fmla="*/ 490538 h 1924050"/>
              <a:gd name="connsiteX9" fmla="*/ 45000 w 2826300"/>
              <a:gd name="connsiteY9" fmla="*/ 661988 h 1924050"/>
              <a:gd name="connsiteX10" fmla="*/ 149775 w 2826300"/>
              <a:gd name="connsiteY10" fmla="*/ 647700 h 1924050"/>
              <a:gd name="connsiteX11" fmla="*/ 206925 w 2826300"/>
              <a:gd name="connsiteY11" fmla="*/ 723900 h 1924050"/>
              <a:gd name="connsiteX12" fmla="*/ 106912 w 2826300"/>
              <a:gd name="connsiteY12" fmla="*/ 766763 h 1924050"/>
              <a:gd name="connsiteX13" fmla="*/ 178350 w 2826300"/>
              <a:gd name="connsiteY13" fmla="*/ 981075 h 1924050"/>
              <a:gd name="connsiteX14" fmla="*/ 159300 w 2826300"/>
              <a:gd name="connsiteY14" fmla="*/ 1042988 h 1924050"/>
              <a:gd name="connsiteX15" fmla="*/ 316462 w 2826300"/>
              <a:gd name="connsiteY15" fmla="*/ 1333500 h 1924050"/>
              <a:gd name="connsiteX16" fmla="*/ 449812 w 2826300"/>
              <a:gd name="connsiteY16" fmla="*/ 1271588 h 1924050"/>
              <a:gd name="connsiteX17" fmla="*/ 416475 w 2826300"/>
              <a:gd name="connsiteY17" fmla="*/ 1176338 h 1924050"/>
              <a:gd name="connsiteX18" fmla="*/ 530775 w 2826300"/>
              <a:gd name="connsiteY18" fmla="*/ 1066800 h 1924050"/>
              <a:gd name="connsiteX19" fmla="*/ 740325 w 2826300"/>
              <a:gd name="connsiteY19" fmla="*/ 985838 h 1924050"/>
              <a:gd name="connsiteX20" fmla="*/ 807000 w 2826300"/>
              <a:gd name="connsiteY20" fmla="*/ 885825 h 1924050"/>
              <a:gd name="connsiteX21" fmla="*/ 949875 w 2826300"/>
              <a:gd name="connsiteY21" fmla="*/ 1138238 h 1924050"/>
              <a:gd name="connsiteX22" fmla="*/ 1007025 w 2826300"/>
              <a:gd name="connsiteY22" fmla="*/ 1095375 h 1924050"/>
              <a:gd name="connsiteX23" fmla="*/ 1126087 w 2826300"/>
              <a:gd name="connsiteY23" fmla="*/ 1362075 h 1924050"/>
              <a:gd name="connsiteX24" fmla="*/ 1164187 w 2826300"/>
              <a:gd name="connsiteY24" fmla="*/ 1214438 h 1924050"/>
              <a:gd name="connsiteX25" fmla="*/ 1297537 w 2826300"/>
              <a:gd name="connsiteY25" fmla="*/ 1347788 h 1924050"/>
              <a:gd name="connsiteX26" fmla="*/ 1468987 w 2826300"/>
              <a:gd name="connsiteY26" fmla="*/ 1414463 h 1924050"/>
              <a:gd name="connsiteX27" fmla="*/ 1669012 w 2826300"/>
              <a:gd name="connsiteY27" fmla="*/ 1400175 h 1924050"/>
              <a:gd name="connsiteX28" fmla="*/ 1921425 w 2826300"/>
              <a:gd name="connsiteY28" fmla="*/ 1485900 h 1924050"/>
              <a:gd name="connsiteX29" fmla="*/ 2030962 w 2826300"/>
              <a:gd name="connsiteY29" fmla="*/ 1485900 h 1924050"/>
              <a:gd name="connsiteX30" fmla="*/ 2292900 w 2826300"/>
              <a:gd name="connsiteY30" fmla="*/ 1714500 h 1924050"/>
              <a:gd name="connsiteX31" fmla="*/ 2373862 w 2826300"/>
              <a:gd name="connsiteY31" fmla="*/ 1733550 h 1924050"/>
              <a:gd name="connsiteX32" fmla="*/ 2445300 w 2826300"/>
              <a:gd name="connsiteY32" fmla="*/ 1728788 h 1924050"/>
              <a:gd name="connsiteX33" fmla="*/ 2702475 w 2826300"/>
              <a:gd name="connsiteY33" fmla="*/ 1871663 h 1924050"/>
              <a:gd name="connsiteX34" fmla="*/ 2826300 w 2826300"/>
              <a:gd name="connsiteY34" fmla="*/ 1924050 h 1924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2826300" h="1924050">
                <a:moveTo>
                  <a:pt x="1049887" y="0"/>
                </a:moveTo>
                <a:cubicBezTo>
                  <a:pt x="1013374" y="29369"/>
                  <a:pt x="976862" y="58738"/>
                  <a:pt x="983212" y="95250"/>
                </a:cubicBezTo>
                <a:cubicBezTo>
                  <a:pt x="989562" y="131762"/>
                  <a:pt x="1099099" y="177800"/>
                  <a:pt x="1087987" y="219075"/>
                </a:cubicBezTo>
                <a:cubicBezTo>
                  <a:pt x="1076875" y="260350"/>
                  <a:pt x="916537" y="342900"/>
                  <a:pt x="916537" y="342900"/>
                </a:cubicBezTo>
                <a:cubicBezTo>
                  <a:pt x="844306" y="394494"/>
                  <a:pt x="718894" y="515144"/>
                  <a:pt x="654600" y="528638"/>
                </a:cubicBezTo>
                <a:cubicBezTo>
                  <a:pt x="590306" y="542132"/>
                  <a:pt x="579194" y="469107"/>
                  <a:pt x="530775" y="423863"/>
                </a:cubicBezTo>
                <a:cubicBezTo>
                  <a:pt x="482356" y="378619"/>
                  <a:pt x="422824" y="261144"/>
                  <a:pt x="364087" y="257175"/>
                </a:cubicBezTo>
                <a:cubicBezTo>
                  <a:pt x="305349" y="253206"/>
                  <a:pt x="237881" y="361156"/>
                  <a:pt x="178350" y="400050"/>
                </a:cubicBezTo>
                <a:cubicBezTo>
                  <a:pt x="118819" y="438944"/>
                  <a:pt x="29125" y="446882"/>
                  <a:pt x="6900" y="490538"/>
                </a:cubicBezTo>
                <a:cubicBezTo>
                  <a:pt x="-15325" y="534194"/>
                  <a:pt x="21188" y="635794"/>
                  <a:pt x="45000" y="661988"/>
                </a:cubicBezTo>
                <a:cubicBezTo>
                  <a:pt x="68812" y="688182"/>
                  <a:pt x="122787" y="637381"/>
                  <a:pt x="149775" y="647700"/>
                </a:cubicBezTo>
                <a:cubicBezTo>
                  <a:pt x="176763" y="658019"/>
                  <a:pt x="214069" y="704056"/>
                  <a:pt x="206925" y="723900"/>
                </a:cubicBezTo>
                <a:cubicBezTo>
                  <a:pt x="199781" y="743744"/>
                  <a:pt x="111674" y="723901"/>
                  <a:pt x="106912" y="766763"/>
                </a:cubicBezTo>
                <a:cubicBezTo>
                  <a:pt x="102149" y="809626"/>
                  <a:pt x="169619" y="935038"/>
                  <a:pt x="178350" y="981075"/>
                </a:cubicBezTo>
                <a:cubicBezTo>
                  <a:pt x="187081" y="1027113"/>
                  <a:pt x="136281" y="984251"/>
                  <a:pt x="159300" y="1042988"/>
                </a:cubicBezTo>
                <a:cubicBezTo>
                  <a:pt x="182319" y="1101726"/>
                  <a:pt x="268043" y="1295400"/>
                  <a:pt x="316462" y="1333500"/>
                </a:cubicBezTo>
                <a:cubicBezTo>
                  <a:pt x="364881" y="1371600"/>
                  <a:pt x="433143" y="1297782"/>
                  <a:pt x="449812" y="1271588"/>
                </a:cubicBezTo>
                <a:cubicBezTo>
                  <a:pt x="466481" y="1245394"/>
                  <a:pt x="402981" y="1210469"/>
                  <a:pt x="416475" y="1176338"/>
                </a:cubicBezTo>
                <a:cubicBezTo>
                  <a:pt x="429969" y="1142207"/>
                  <a:pt x="476800" y="1098550"/>
                  <a:pt x="530775" y="1066800"/>
                </a:cubicBezTo>
                <a:cubicBezTo>
                  <a:pt x="584750" y="1035050"/>
                  <a:pt x="694288" y="1016000"/>
                  <a:pt x="740325" y="985838"/>
                </a:cubicBezTo>
                <a:cubicBezTo>
                  <a:pt x="786362" y="955676"/>
                  <a:pt x="772075" y="860425"/>
                  <a:pt x="807000" y="885825"/>
                </a:cubicBezTo>
                <a:cubicBezTo>
                  <a:pt x="841925" y="911225"/>
                  <a:pt x="916537" y="1103313"/>
                  <a:pt x="949875" y="1138238"/>
                </a:cubicBezTo>
                <a:cubicBezTo>
                  <a:pt x="983212" y="1173163"/>
                  <a:pt x="977656" y="1058069"/>
                  <a:pt x="1007025" y="1095375"/>
                </a:cubicBezTo>
                <a:cubicBezTo>
                  <a:pt x="1036394" y="1132681"/>
                  <a:pt x="1099893" y="1342231"/>
                  <a:pt x="1126087" y="1362075"/>
                </a:cubicBezTo>
                <a:cubicBezTo>
                  <a:pt x="1152281" y="1381919"/>
                  <a:pt x="1135612" y="1216819"/>
                  <a:pt x="1164187" y="1214438"/>
                </a:cubicBezTo>
                <a:cubicBezTo>
                  <a:pt x="1192762" y="1212057"/>
                  <a:pt x="1246737" y="1314451"/>
                  <a:pt x="1297537" y="1347788"/>
                </a:cubicBezTo>
                <a:cubicBezTo>
                  <a:pt x="1348337" y="1381125"/>
                  <a:pt x="1407075" y="1405732"/>
                  <a:pt x="1468987" y="1414463"/>
                </a:cubicBezTo>
                <a:cubicBezTo>
                  <a:pt x="1530899" y="1423194"/>
                  <a:pt x="1593606" y="1388269"/>
                  <a:pt x="1669012" y="1400175"/>
                </a:cubicBezTo>
                <a:cubicBezTo>
                  <a:pt x="1744418" y="1412081"/>
                  <a:pt x="1861100" y="1471613"/>
                  <a:pt x="1921425" y="1485900"/>
                </a:cubicBezTo>
                <a:cubicBezTo>
                  <a:pt x="1981750" y="1500187"/>
                  <a:pt x="1969049" y="1447800"/>
                  <a:pt x="2030962" y="1485900"/>
                </a:cubicBezTo>
                <a:cubicBezTo>
                  <a:pt x="2092875" y="1524000"/>
                  <a:pt x="2235750" y="1673225"/>
                  <a:pt x="2292900" y="1714500"/>
                </a:cubicBezTo>
                <a:cubicBezTo>
                  <a:pt x="2350050" y="1755775"/>
                  <a:pt x="2348462" y="1731169"/>
                  <a:pt x="2373862" y="1733550"/>
                </a:cubicBezTo>
                <a:cubicBezTo>
                  <a:pt x="2399262" y="1735931"/>
                  <a:pt x="2390531" y="1705769"/>
                  <a:pt x="2445300" y="1728788"/>
                </a:cubicBezTo>
                <a:cubicBezTo>
                  <a:pt x="2500069" y="1751807"/>
                  <a:pt x="2638975" y="1839119"/>
                  <a:pt x="2702475" y="1871663"/>
                </a:cubicBezTo>
                <a:cubicBezTo>
                  <a:pt x="2765975" y="1904207"/>
                  <a:pt x="2796137" y="1914128"/>
                  <a:pt x="2826300" y="1924050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0" name="Forme libre : forme 19">
            <a:extLst>
              <a:ext uri="{FF2B5EF4-FFF2-40B4-BE49-F238E27FC236}">
                <a16:creationId xmlns:a16="http://schemas.microsoft.com/office/drawing/2014/main" id="{9C419867-01DA-4A07-90F3-8C56C004BAEE}"/>
              </a:ext>
            </a:extLst>
          </p:cNvPr>
          <p:cNvSpPr/>
          <p:nvPr/>
        </p:nvSpPr>
        <p:spPr>
          <a:xfrm>
            <a:off x="4797425" y="3530600"/>
            <a:ext cx="158750" cy="104775"/>
          </a:xfrm>
          <a:custGeom>
            <a:avLst/>
            <a:gdLst>
              <a:gd name="connsiteX0" fmla="*/ 158750 w 158750"/>
              <a:gd name="connsiteY0" fmla="*/ 0 h 104775"/>
              <a:gd name="connsiteX1" fmla="*/ 60325 w 158750"/>
              <a:gd name="connsiteY1" fmla="*/ 34925 h 104775"/>
              <a:gd name="connsiteX2" fmla="*/ 0 w 158750"/>
              <a:gd name="connsiteY2" fmla="*/ 104775 h 104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8750" h="104775">
                <a:moveTo>
                  <a:pt x="158750" y="0"/>
                </a:moveTo>
                <a:cubicBezTo>
                  <a:pt x="122766" y="8731"/>
                  <a:pt x="86783" y="17462"/>
                  <a:pt x="60325" y="34925"/>
                </a:cubicBezTo>
                <a:cubicBezTo>
                  <a:pt x="33867" y="52388"/>
                  <a:pt x="16933" y="78581"/>
                  <a:pt x="0" y="104775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" name="Forme libre : forme 1">
            <a:extLst>
              <a:ext uri="{FF2B5EF4-FFF2-40B4-BE49-F238E27FC236}">
                <a16:creationId xmlns:a16="http://schemas.microsoft.com/office/drawing/2014/main" id="{B7DAACF1-E6F7-44BB-AB7F-4826964ED36A}"/>
              </a:ext>
            </a:extLst>
          </p:cNvPr>
          <p:cNvSpPr/>
          <p:nvPr/>
        </p:nvSpPr>
        <p:spPr>
          <a:xfrm>
            <a:off x="3064213" y="311284"/>
            <a:ext cx="2412461" cy="6293797"/>
          </a:xfrm>
          <a:custGeom>
            <a:avLst/>
            <a:gdLst>
              <a:gd name="connsiteX0" fmla="*/ 0 w 2558374"/>
              <a:gd name="connsiteY0" fmla="*/ 0 h 6799634"/>
              <a:gd name="connsiteX1" fmla="*/ 369651 w 2558374"/>
              <a:gd name="connsiteY1" fmla="*/ 817123 h 6799634"/>
              <a:gd name="connsiteX2" fmla="*/ 573931 w 2558374"/>
              <a:gd name="connsiteY2" fmla="*/ 1225685 h 6799634"/>
              <a:gd name="connsiteX3" fmla="*/ 700391 w 2558374"/>
              <a:gd name="connsiteY3" fmla="*/ 1702340 h 6799634"/>
              <a:gd name="connsiteX4" fmla="*/ 1060314 w 2558374"/>
              <a:gd name="connsiteY4" fmla="*/ 2013625 h 6799634"/>
              <a:gd name="connsiteX5" fmla="*/ 1605063 w 2558374"/>
              <a:gd name="connsiteY5" fmla="*/ 2986391 h 6799634"/>
              <a:gd name="connsiteX6" fmla="*/ 1760706 w 2558374"/>
              <a:gd name="connsiteY6" fmla="*/ 3550595 h 6799634"/>
              <a:gd name="connsiteX7" fmla="*/ 1857983 w 2558374"/>
              <a:gd name="connsiteY7" fmla="*/ 4036978 h 6799634"/>
              <a:gd name="connsiteX8" fmla="*/ 1770434 w 2558374"/>
              <a:gd name="connsiteY8" fmla="*/ 4435812 h 6799634"/>
              <a:gd name="connsiteX9" fmla="*/ 1809344 w 2558374"/>
              <a:gd name="connsiteY9" fmla="*/ 4669276 h 6799634"/>
              <a:gd name="connsiteX10" fmla="*/ 2091446 w 2558374"/>
              <a:gd name="connsiteY10" fmla="*/ 5175115 h 6799634"/>
              <a:gd name="connsiteX11" fmla="*/ 2286000 w 2558374"/>
              <a:gd name="connsiteY11" fmla="*/ 5515583 h 6799634"/>
              <a:gd name="connsiteX12" fmla="*/ 2305455 w 2558374"/>
              <a:gd name="connsiteY12" fmla="*/ 5914417 h 6799634"/>
              <a:gd name="connsiteX13" fmla="*/ 2441642 w 2558374"/>
              <a:gd name="connsiteY13" fmla="*/ 6147880 h 6799634"/>
              <a:gd name="connsiteX14" fmla="*/ 2538919 w 2558374"/>
              <a:gd name="connsiteY14" fmla="*/ 6556442 h 6799634"/>
              <a:gd name="connsiteX15" fmla="*/ 2558374 w 2558374"/>
              <a:gd name="connsiteY15" fmla="*/ 6799634 h 6799634"/>
              <a:gd name="connsiteX0" fmla="*/ 0 w 2558374"/>
              <a:gd name="connsiteY0" fmla="*/ 0 h 6799634"/>
              <a:gd name="connsiteX1" fmla="*/ 369651 w 2558374"/>
              <a:gd name="connsiteY1" fmla="*/ 817123 h 6799634"/>
              <a:gd name="connsiteX2" fmla="*/ 573931 w 2558374"/>
              <a:gd name="connsiteY2" fmla="*/ 1225685 h 6799634"/>
              <a:gd name="connsiteX3" fmla="*/ 700391 w 2558374"/>
              <a:gd name="connsiteY3" fmla="*/ 1702340 h 6799634"/>
              <a:gd name="connsiteX4" fmla="*/ 1060314 w 2558374"/>
              <a:gd name="connsiteY4" fmla="*/ 2013625 h 6799634"/>
              <a:gd name="connsiteX5" fmla="*/ 1322961 w 2558374"/>
              <a:gd name="connsiteY5" fmla="*/ 2509736 h 6799634"/>
              <a:gd name="connsiteX6" fmla="*/ 1605063 w 2558374"/>
              <a:gd name="connsiteY6" fmla="*/ 2986391 h 6799634"/>
              <a:gd name="connsiteX7" fmla="*/ 1760706 w 2558374"/>
              <a:gd name="connsiteY7" fmla="*/ 3550595 h 6799634"/>
              <a:gd name="connsiteX8" fmla="*/ 1857983 w 2558374"/>
              <a:gd name="connsiteY8" fmla="*/ 4036978 h 6799634"/>
              <a:gd name="connsiteX9" fmla="*/ 1770434 w 2558374"/>
              <a:gd name="connsiteY9" fmla="*/ 4435812 h 6799634"/>
              <a:gd name="connsiteX10" fmla="*/ 1809344 w 2558374"/>
              <a:gd name="connsiteY10" fmla="*/ 4669276 h 6799634"/>
              <a:gd name="connsiteX11" fmla="*/ 2091446 w 2558374"/>
              <a:gd name="connsiteY11" fmla="*/ 5175115 h 6799634"/>
              <a:gd name="connsiteX12" fmla="*/ 2286000 w 2558374"/>
              <a:gd name="connsiteY12" fmla="*/ 5515583 h 6799634"/>
              <a:gd name="connsiteX13" fmla="*/ 2305455 w 2558374"/>
              <a:gd name="connsiteY13" fmla="*/ 5914417 h 6799634"/>
              <a:gd name="connsiteX14" fmla="*/ 2441642 w 2558374"/>
              <a:gd name="connsiteY14" fmla="*/ 6147880 h 6799634"/>
              <a:gd name="connsiteX15" fmla="*/ 2538919 w 2558374"/>
              <a:gd name="connsiteY15" fmla="*/ 6556442 h 6799634"/>
              <a:gd name="connsiteX16" fmla="*/ 2558374 w 2558374"/>
              <a:gd name="connsiteY16" fmla="*/ 6799634 h 6799634"/>
              <a:gd name="connsiteX0" fmla="*/ 0 w 2422187"/>
              <a:gd name="connsiteY0" fmla="*/ 0 h 6527260"/>
              <a:gd name="connsiteX1" fmla="*/ 233464 w 2422187"/>
              <a:gd name="connsiteY1" fmla="*/ 544749 h 6527260"/>
              <a:gd name="connsiteX2" fmla="*/ 437744 w 2422187"/>
              <a:gd name="connsiteY2" fmla="*/ 953311 h 6527260"/>
              <a:gd name="connsiteX3" fmla="*/ 564204 w 2422187"/>
              <a:gd name="connsiteY3" fmla="*/ 1429966 h 6527260"/>
              <a:gd name="connsiteX4" fmla="*/ 924127 w 2422187"/>
              <a:gd name="connsiteY4" fmla="*/ 1741251 h 6527260"/>
              <a:gd name="connsiteX5" fmla="*/ 1186774 w 2422187"/>
              <a:gd name="connsiteY5" fmla="*/ 2237362 h 6527260"/>
              <a:gd name="connsiteX6" fmla="*/ 1468876 w 2422187"/>
              <a:gd name="connsiteY6" fmla="*/ 2714017 h 6527260"/>
              <a:gd name="connsiteX7" fmla="*/ 1624519 w 2422187"/>
              <a:gd name="connsiteY7" fmla="*/ 3278221 h 6527260"/>
              <a:gd name="connsiteX8" fmla="*/ 1721796 w 2422187"/>
              <a:gd name="connsiteY8" fmla="*/ 3764604 h 6527260"/>
              <a:gd name="connsiteX9" fmla="*/ 1634247 w 2422187"/>
              <a:gd name="connsiteY9" fmla="*/ 4163438 h 6527260"/>
              <a:gd name="connsiteX10" fmla="*/ 1673157 w 2422187"/>
              <a:gd name="connsiteY10" fmla="*/ 4396902 h 6527260"/>
              <a:gd name="connsiteX11" fmla="*/ 1955259 w 2422187"/>
              <a:gd name="connsiteY11" fmla="*/ 4902741 h 6527260"/>
              <a:gd name="connsiteX12" fmla="*/ 2149813 w 2422187"/>
              <a:gd name="connsiteY12" fmla="*/ 5243209 h 6527260"/>
              <a:gd name="connsiteX13" fmla="*/ 2169268 w 2422187"/>
              <a:gd name="connsiteY13" fmla="*/ 5642043 h 6527260"/>
              <a:gd name="connsiteX14" fmla="*/ 2305455 w 2422187"/>
              <a:gd name="connsiteY14" fmla="*/ 5875506 h 6527260"/>
              <a:gd name="connsiteX15" fmla="*/ 2402732 w 2422187"/>
              <a:gd name="connsiteY15" fmla="*/ 6284068 h 6527260"/>
              <a:gd name="connsiteX16" fmla="*/ 2422187 w 2422187"/>
              <a:gd name="connsiteY16" fmla="*/ 6527260 h 6527260"/>
              <a:gd name="connsiteX0" fmla="*/ 0 w 2414891"/>
              <a:gd name="connsiteY0" fmla="*/ 0 h 6320435"/>
              <a:gd name="connsiteX1" fmla="*/ 233464 w 2414891"/>
              <a:gd name="connsiteY1" fmla="*/ 544749 h 6320435"/>
              <a:gd name="connsiteX2" fmla="*/ 437744 w 2414891"/>
              <a:gd name="connsiteY2" fmla="*/ 953311 h 6320435"/>
              <a:gd name="connsiteX3" fmla="*/ 564204 w 2414891"/>
              <a:gd name="connsiteY3" fmla="*/ 1429966 h 6320435"/>
              <a:gd name="connsiteX4" fmla="*/ 924127 w 2414891"/>
              <a:gd name="connsiteY4" fmla="*/ 1741251 h 6320435"/>
              <a:gd name="connsiteX5" fmla="*/ 1186774 w 2414891"/>
              <a:gd name="connsiteY5" fmla="*/ 2237362 h 6320435"/>
              <a:gd name="connsiteX6" fmla="*/ 1468876 w 2414891"/>
              <a:gd name="connsiteY6" fmla="*/ 2714017 h 6320435"/>
              <a:gd name="connsiteX7" fmla="*/ 1624519 w 2414891"/>
              <a:gd name="connsiteY7" fmla="*/ 3278221 h 6320435"/>
              <a:gd name="connsiteX8" fmla="*/ 1721796 w 2414891"/>
              <a:gd name="connsiteY8" fmla="*/ 3764604 h 6320435"/>
              <a:gd name="connsiteX9" fmla="*/ 1634247 w 2414891"/>
              <a:gd name="connsiteY9" fmla="*/ 4163438 h 6320435"/>
              <a:gd name="connsiteX10" fmla="*/ 1673157 w 2414891"/>
              <a:gd name="connsiteY10" fmla="*/ 4396902 h 6320435"/>
              <a:gd name="connsiteX11" fmla="*/ 1955259 w 2414891"/>
              <a:gd name="connsiteY11" fmla="*/ 4902741 h 6320435"/>
              <a:gd name="connsiteX12" fmla="*/ 2149813 w 2414891"/>
              <a:gd name="connsiteY12" fmla="*/ 5243209 h 6320435"/>
              <a:gd name="connsiteX13" fmla="*/ 2169268 w 2414891"/>
              <a:gd name="connsiteY13" fmla="*/ 5642043 h 6320435"/>
              <a:gd name="connsiteX14" fmla="*/ 2305455 w 2414891"/>
              <a:gd name="connsiteY14" fmla="*/ 5875506 h 6320435"/>
              <a:gd name="connsiteX15" fmla="*/ 2402732 w 2414891"/>
              <a:gd name="connsiteY15" fmla="*/ 6284068 h 6320435"/>
              <a:gd name="connsiteX16" fmla="*/ 2412460 w 2414891"/>
              <a:gd name="connsiteY16" fmla="*/ 6284069 h 6320435"/>
              <a:gd name="connsiteX0" fmla="*/ 0 w 2408179"/>
              <a:gd name="connsiteY0" fmla="*/ 0 h 6304157"/>
              <a:gd name="connsiteX1" fmla="*/ 233464 w 2408179"/>
              <a:gd name="connsiteY1" fmla="*/ 544749 h 6304157"/>
              <a:gd name="connsiteX2" fmla="*/ 437744 w 2408179"/>
              <a:gd name="connsiteY2" fmla="*/ 953311 h 6304157"/>
              <a:gd name="connsiteX3" fmla="*/ 564204 w 2408179"/>
              <a:gd name="connsiteY3" fmla="*/ 1429966 h 6304157"/>
              <a:gd name="connsiteX4" fmla="*/ 924127 w 2408179"/>
              <a:gd name="connsiteY4" fmla="*/ 1741251 h 6304157"/>
              <a:gd name="connsiteX5" fmla="*/ 1186774 w 2408179"/>
              <a:gd name="connsiteY5" fmla="*/ 2237362 h 6304157"/>
              <a:gd name="connsiteX6" fmla="*/ 1468876 w 2408179"/>
              <a:gd name="connsiteY6" fmla="*/ 2714017 h 6304157"/>
              <a:gd name="connsiteX7" fmla="*/ 1624519 w 2408179"/>
              <a:gd name="connsiteY7" fmla="*/ 3278221 h 6304157"/>
              <a:gd name="connsiteX8" fmla="*/ 1721796 w 2408179"/>
              <a:gd name="connsiteY8" fmla="*/ 3764604 h 6304157"/>
              <a:gd name="connsiteX9" fmla="*/ 1634247 w 2408179"/>
              <a:gd name="connsiteY9" fmla="*/ 4163438 h 6304157"/>
              <a:gd name="connsiteX10" fmla="*/ 1673157 w 2408179"/>
              <a:gd name="connsiteY10" fmla="*/ 4396902 h 6304157"/>
              <a:gd name="connsiteX11" fmla="*/ 1955259 w 2408179"/>
              <a:gd name="connsiteY11" fmla="*/ 4902741 h 6304157"/>
              <a:gd name="connsiteX12" fmla="*/ 2149813 w 2408179"/>
              <a:gd name="connsiteY12" fmla="*/ 5243209 h 6304157"/>
              <a:gd name="connsiteX13" fmla="*/ 2169268 w 2408179"/>
              <a:gd name="connsiteY13" fmla="*/ 5642043 h 6304157"/>
              <a:gd name="connsiteX14" fmla="*/ 2305455 w 2408179"/>
              <a:gd name="connsiteY14" fmla="*/ 5875506 h 6304157"/>
              <a:gd name="connsiteX15" fmla="*/ 2402732 w 2408179"/>
              <a:gd name="connsiteY15" fmla="*/ 6284068 h 6304157"/>
              <a:gd name="connsiteX16" fmla="*/ 2383277 w 2408179"/>
              <a:gd name="connsiteY16" fmla="*/ 6089516 h 6304157"/>
              <a:gd name="connsiteX0" fmla="*/ 0 w 2490282"/>
              <a:gd name="connsiteY0" fmla="*/ 0 h 6439712"/>
              <a:gd name="connsiteX1" fmla="*/ 233464 w 2490282"/>
              <a:gd name="connsiteY1" fmla="*/ 544749 h 6439712"/>
              <a:gd name="connsiteX2" fmla="*/ 437744 w 2490282"/>
              <a:gd name="connsiteY2" fmla="*/ 953311 h 6439712"/>
              <a:gd name="connsiteX3" fmla="*/ 564204 w 2490282"/>
              <a:gd name="connsiteY3" fmla="*/ 1429966 h 6439712"/>
              <a:gd name="connsiteX4" fmla="*/ 924127 w 2490282"/>
              <a:gd name="connsiteY4" fmla="*/ 1741251 h 6439712"/>
              <a:gd name="connsiteX5" fmla="*/ 1186774 w 2490282"/>
              <a:gd name="connsiteY5" fmla="*/ 2237362 h 6439712"/>
              <a:gd name="connsiteX6" fmla="*/ 1468876 w 2490282"/>
              <a:gd name="connsiteY6" fmla="*/ 2714017 h 6439712"/>
              <a:gd name="connsiteX7" fmla="*/ 1624519 w 2490282"/>
              <a:gd name="connsiteY7" fmla="*/ 3278221 h 6439712"/>
              <a:gd name="connsiteX8" fmla="*/ 1721796 w 2490282"/>
              <a:gd name="connsiteY8" fmla="*/ 3764604 h 6439712"/>
              <a:gd name="connsiteX9" fmla="*/ 1634247 w 2490282"/>
              <a:gd name="connsiteY9" fmla="*/ 4163438 h 6439712"/>
              <a:gd name="connsiteX10" fmla="*/ 1673157 w 2490282"/>
              <a:gd name="connsiteY10" fmla="*/ 4396902 h 6439712"/>
              <a:gd name="connsiteX11" fmla="*/ 1955259 w 2490282"/>
              <a:gd name="connsiteY11" fmla="*/ 4902741 h 6439712"/>
              <a:gd name="connsiteX12" fmla="*/ 2149813 w 2490282"/>
              <a:gd name="connsiteY12" fmla="*/ 5243209 h 6439712"/>
              <a:gd name="connsiteX13" fmla="*/ 2169268 w 2490282"/>
              <a:gd name="connsiteY13" fmla="*/ 5642043 h 6439712"/>
              <a:gd name="connsiteX14" fmla="*/ 2305455 w 2490282"/>
              <a:gd name="connsiteY14" fmla="*/ 5875506 h 6439712"/>
              <a:gd name="connsiteX15" fmla="*/ 2402732 w 2490282"/>
              <a:gd name="connsiteY15" fmla="*/ 6284068 h 6439712"/>
              <a:gd name="connsiteX16" fmla="*/ 2490282 w 2490282"/>
              <a:gd name="connsiteY16" fmla="*/ 6439712 h 6439712"/>
              <a:gd name="connsiteX0" fmla="*/ 0 w 2490282"/>
              <a:gd name="connsiteY0" fmla="*/ 0 h 6439712"/>
              <a:gd name="connsiteX1" fmla="*/ 233464 w 2490282"/>
              <a:gd name="connsiteY1" fmla="*/ 544749 h 6439712"/>
              <a:gd name="connsiteX2" fmla="*/ 437744 w 2490282"/>
              <a:gd name="connsiteY2" fmla="*/ 953311 h 6439712"/>
              <a:gd name="connsiteX3" fmla="*/ 564204 w 2490282"/>
              <a:gd name="connsiteY3" fmla="*/ 1429966 h 6439712"/>
              <a:gd name="connsiteX4" fmla="*/ 924127 w 2490282"/>
              <a:gd name="connsiteY4" fmla="*/ 1741251 h 6439712"/>
              <a:gd name="connsiteX5" fmla="*/ 1186774 w 2490282"/>
              <a:gd name="connsiteY5" fmla="*/ 2237362 h 6439712"/>
              <a:gd name="connsiteX6" fmla="*/ 1468876 w 2490282"/>
              <a:gd name="connsiteY6" fmla="*/ 2714017 h 6439712"/>
              <a:gd name="connsiteX7" fmla="*/ 1624519 w 2490282"/>
              <a:gd name="connsiteY7" fmla="*/ 3278221 h 6439712"/>
              <a:gd name="connsiteX8" fmla="*/ 1721796 w 2490282"/>
              <a:gd name="connsiteY8" fmla="*/ 3764604 h 6439712"/>
              <a:gd name="connsiteX9" fmla="*/ 1634247 w 2490282"/>
              <a:gd name="connsiteY9" fmla="*/ 4163438 h 6439712"/>
              <a:gd name="connsiteX10" fmla="*/ 1673157 w 2490282"/>
              <a:gd name="connsiteY10" fmla="*/ 4396902 h 6439712"/>
              <a:gd name="connsiteX11" fmla="*/ 1955259 w 2490282"/>
              <a:gd name="connsiteY11" fmla="*/ 4902741 h 6439712"/>
              <a:gd name="connsiteX12" fmla="*/ 2149813 w 2490282"/>
              <a:gd name="connsiteY12" fmla="*/ 5243209 h 6439712"/>
              <a:gd name="connsiteX13" fmla="*/ 2169268 w 2490282"/>
              <a:gd name="connsiteY13" fmla="*/ 5642043 h 6439712"/>
              <a:gd name="connsiteX14" fmla="*/ 2305455 w 2490282"/>
              <a:gd name="connsiteY14" fmla="*/ 5875506 h 6439712"/>
              <a:gd name="connsiteX15" fmla="*/ 2383276 w 2490282"/>
              <a:gd name="connsiteY15" fmla="*/ 6089514 h 6439712"/>
              <a:gd name="connsiteX16" fmla="*/ 2490282 w 2490282"/>
              <a:gd name="connsiteY16" fmla="*/ 6439712 h 6439712"/>
              <a:gd name="connsiteX0" fmla="*/ 0 w 2412461"/>
              <a:gd name="connsiteY0" fmla="*/ 0 h 6293797"/>
              <a:gd name="connsiteX1" fmla="*/ 233464 w 2412461"/>
              <a:gd name="connsiteY1" fmla="*/ 544749 h 6293797"/>
              <a:gd name="connsiteX2" fmla="*/ 437744 w 2412461"/>
              <a:gd name="connsiteY2" fmla="*/ 953311 h 6293797"/>
              <a:gd name="connsiteX3" fmla="*/ 564204 w 2412461"/>
              <a:gd name="connsiteY3" fmla="*/ 1429966 h 6293797"/>
              <a:gd name="connsiteX4" fmla="*/ 924127 w 2412461"/>
              <a:gd name="connsiteY4" fmla="*/ 1741251 h 6293797"/>
              <a:gd name="connsiteX5" fmla="*/ 1186774 w 2412461"/>
              <a:gd name="connsiteY5" fmla="*/ 2237362 h 6293797"/>
              <a:gd name="connsiteX6" fmla="*/ 1468876 w 2412461"/>
              <a:gd name="connsiteY6" fmla="*/ 2714017 h 6293797"/>
              <a:gd name="connsiteX7" fmla="*/ 1624519 w 2412461"/>
              <a:gd name="connsiteY7" fmla="*/ 3278221 h 6293797"/>
              <a:gd name="connsiteX8" fmla="*/ 1721796 w 2412461"/>
              <a:gd name="connsiteY8" fmla="*/ 3764604 h 6293797"/>
              <a:gd name="connsiteX9" fmla="*/ 1634247 w 2412461"/>
              <a:gd name="connsiteY9" fmla="*/ 4163438 h 6293797"/>
              <a:gd name="connsiteX10" fmla="*/ 1673157 w 2412461"/>
              <a:gd name="connsiteY10" fmla="*/ 4396902 h 6293797"/>
              <a:gd name="connsiteX11" fmla="*/ 1955259 w 2412461"/>
              <a:gd name="connsiteY11" fmla="*/ 4902741 h 6293797"/>
              <a:gd name="connsiteX12" fmla="*/ 2149813 w 2412461"/>
              <a:gd name="connsiteY12" fmla="*/ 5243209 h 6293797"/>
              <a:gd name="connsiteX13" fmla="*/ 2169268 w 2412461"/>
              <a:gd name="connsiteY13" fmla="*/ 5642043 h 6293797"/>
              <a:gd name="connsiteX14" fmla="*/ 2305455 w 2412461"/>
              <a:gd name="connsiteY14" fmla="*/ 5875506 h 6293797"/>
              <a:gd name="connsiteX15" fmla="*/ 2383276 w 2412461"/>
              <a:gd name="connsiteY15" fmla="*/ 6089514 h 6293797"/>
              <a:gd name="connsiteX16" fmla="*/ 2412461 w 2412461"/>
              <a:gd name="connsiteY16" fmla="*/ 6293797 h 62937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2412461" h="6293797">
                <a:moveTo>
                  <a:pt x="0" y="0"/>
                </a:moveTo>
                <a:cubicBezTo>
                  <a:pt x="136998" y="306421"/>
                  <a:pt x="160507" y="385864"/>
                  <a:pt x="233464" y="544749"/>
                </a:cubicBezTo>
                <a:cubicBezTo>
                  <a:pt x="306421" y="703634"/>
                  <a:pt x="382621" y="805775"/>
                  <a:pt x="437744" y="953311"/>
                </a:cubicBezTo>
                <a:cubicBezTo>
                  <a:pt x="492867" y="1100847"/>
                  <a:pt x="483140" y="1298643"/>
                  <a:pt x="564204" y="1429966"/>
                </a:cubicBezTo>
                <a:cubicBezTo>
                  <a:pt x="645268" y="1561289"/>
                  <a:pt x="820365" y="1606685"/>
                  <a:pt x="924127" y="1741251"/>
                </a:cubicBezTo>
                <a:cubicBezTo>
                  <a:pt x="1027889" y="1875817"/>
                  <a:pt x="1095983" y="2075234"/>
                  <a:pt x="1186774" y="2237362"/>
                </a:cubicBezTo>
                <a:cubicBezTo>
                  <a:pt x="1277566" y="2399490"/>
                  <a:pt x="1395919" y="2540541"/>
                  <a:pt x="1468876" y="2714017"/>
                </a:cubicBezTo>
                <a:cubicBezTo>
                  <a:pt x="1541833" y="2887493"/>
                  <a:pt x="1582366" y="3103123"/>
                  <a:pt x="1624519" y="3278221"/>
                </a:cubicBezTo>
                <a:cubicBezTo>
                  <a:pt x="1666672" y="3453319"/>
                  <a:pt x="1720175" y="3617068"/>
                  <a:pt x="1721796" y="3764604"/>
                </a:cubicBezTo>
                <a:cubicBezTo>
                  <a:pt x="1723417" y="3912140"/>
                  <a:pt x="1642353" y="4058055"/>
                  <a:pt x="1634247" y="4163438"/>
                </a:cubicBezTo>
                <a:cubicBezTo>
                  <a:pt x="1626141" y="4268821"/>
                  <a:pt x="1619655" y="4273685"/>
                  <a:pt x="1673157" y="4396902"/>
                </a:cubicBezTo>
                <a:cubicBezTo>
                  <a:pt x="1726659" y="4520119"/>
                  <a:pt x="1875816" y="4761690"/>
                  <a:pt x="1955259" y="4902741"/>
                </a:cubicBezTo>
                <a:cubicBezTo>
                  <a:pt x="2034702" y="5043792"/>
                  <a:pt x="2114145" y="5119992"/>
                  <a:pt x="2149813" y="5243209"/>
                </a:cubicBezTo>
                <a:cubicBezTo>
                  <a:pt x="2185481" y="5366426"/>
                  <a:pt x="2143328" y="5536660"/>
                  <a:pt x="2169268" y="5642043"/>
                </a:cubicBezTo>
                <a:cubicBezTo>
                  <a:pt x="2195208" y="5747426"/>
                  <a:pt x="2269787" y="5800927"/>
                  <a:pt x="2305455" y="5875506"/>
                </a:cubicBezTo>
                <a:cubicBezTo>
                  <a:pt x="2341123" y="5950085"/>
                  <a:pt x="2363821" y="5980888"/>
                  <a:pt x="2383276" y="6089514"/>
                </a:cubicBezTo>
                <a:cubicBezTo>
                  <a:pt x="2402731" y="6198140"/>
                  <a:pt x="2412461" y="6226514"/>
                  <a:pt x="2412461" y="6293797"/>
                </a:cubicBezTo>
              </a:path>
            </a:pathLst>
          </a:custGeom>
          <a:noFill/>
          <a:ln w="25400" cmpd="dbl">
            <a:solidFill>
              <a:srgbClr val="7030A0"/>
            </a:solidFill>
            <a:headEnd type="arrow"/>
            <a:tailEnd type="arrow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46" name="ZoneTexte 45">
            <a:extLst>
              <a:ext uri="{FF2B5EF4-FFF2-40B4-BE49-F238E27FC236}">
                <a16:creationId xmlns:a16="http://schemas.microsoft.com/office/drawing/2014/main" id="{DCB83926-2AD6-43F0-BE05-EF3CA8D891A0}"/>
              </a:ext>
            </a:extLst>
          </p:cNvPr>
          <p:cNvSpPr txBox="1"/>
          <p:nvPr/>
        </p:nvSpPr>
        <p:spPr>
          <a:xfrm rot="3535042">
            <a:off x="2954457" y="832204"/>
            <a:ext cx="1096433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400" b="1" dirty="0">
                <a:solidFill>
                  <a:srgbClr val="7030A0"/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E411</a:t>
            </a:r>
            <a:endParaRPr lang="fr-BE" sz="1400" b="1" dirty="0">
              <a:solidFill>
                <a:srgbClr val="7030A0"/>
              </a:solidFill>
              <a:latin typeface="Aharoni" panose="02010803020104030203" pitchFamily="2" charset="-79"/>
              <a:cs typeface="Aharoni" panose="02010803020104030203" pitchFamily="2" charset="-79"/>
            </a:endParaRPr>
          </a:p>
        </p:txBody>
      </p:sp>
      <p:sp>
        <p:nvSpPr>
          <p:cNvPr id="3" name="Forme libre : forme 2">
            <a:extLst>
              <a:ext uri="{FF2B5EF4-FFF2-40B4-BE49-F238E27FC236}">
                <a16:creationId xmlns:a16="http://schemas.microsoft.com/office/drawing/2014/main" id="{F601BC26-B3D5-45CC-8256-5C193BAC3AFF}"/>
              </a:ext>
            </a:extLst>
          </p:cNvPr>
          <p:cNvSpPr/>
          <p:nvPr/>
        </p:nvSpPr>
        <p:spPr>
          <a:xfrm>
            <a:off x="2636061" y="714375"/>
            <a:ext cx="6593664" cy="5867400"/>
          </a:xfrm>
          <a:custGeom>
            <a:avLst/>
            <a:gdLst>
              <a:gd name="connsiteX0" fmla="*/ 6593664 w 6593664"/>
              <a:gd name="connsiteY0" fmla="*/ 5867400 h 5867400"/>
              <a:gd name="connsiteX1" fmla="*/ 6222189 w 6593664"/>
              <a:gd name="connsiteY1" fmla="*/ 5324475 h 5867400"/>
              <a:gd name="connsiteX2" fmla="*/ 5784039 w 6593664"/>
              <a:gd name="connsiteY2" fmla="*/ 4895850 h 5867400"/>
              <a:gd name="connsiteX3" fmla="*/ 5460189 w 6593664"/>
              <a:gd name="connsiteY3" fmla="*/ 4914900 h 5867400"/>
              <a:gd name="connsiteX4" fmla="*/ 5126814 w 6593664"/>
              <a:gd name="connsiteY4" fmla="*/ 4972050 h 5867400"/>
              <a:gd name="connsiteX5" fmla="*/ 4993464 w 6593664"/>
              <a:gd name="connsiteY5" fmla="*/ 5067300 h 5867400"/>
              <a:gd name="connsiteX6" fmla="*/ 4764864 w 6593664"/>
              <a:gd name="connsiteY6" fmla="*/ 4924425 h 5867400"/>
              <a:gd name="connsiteX7" fmla="*/ 4450539 w 6593664"/>
              <a:gd name="connsiteY7" fmla="*/ 4514850 h 5867400"/>
              <a:gd name="connsiteX8" fmla="*/ 4079064 w 6593664"/>
              <a:gd name="connsiteY8" fmla="*/ 4562475 h 5867400"/>
              <a:gd name="connsiteX9" fmla="*/ 3869514 w 6593664"/>
              <a:gd name="connsiteY9" fmla="*/ 4657725 h 5867400"/>
              <a:gd name="connsiteX10" fmla="*/ 3478989 w 6593664"/>
              <a:gd name="connsiteY10" fmla="*/ 4486275 h 5867400"/>
              <a:gd name="connsiteX11" fmla="*/ 3288489 w 6593664"/>
              <a:gd name="connsiteY11" fmla="*/ 4371975 h 5867400"/>
              <a:gd name="connsiteX12" fmla="*/ 3212289 w 6593664"/>
              <a:gd name="connsiteY12" fmla="*/ 4000500 h 5867400"/>
              <a:gd name="connsiteX13" fmla="*/ 3155139 w 6593664"/>
              <a:gd name="connsiteY13" fmla="*/ 3886200 h 5867400"/>
              <a:gd name="connsiteX14" fmla="*/ 3097989 w 6593664"/>
              <a:gd name="connsiteY14" fmla="*/ 3695700 h 5867400"/>
              <a:gd name="connsiteX15" fmla="*/ 2897964 w 6593664"/>
              <a:gd name="connsiteY15" fmla="*/ 3495675 h 5867400"/>
              <a:gd name="connsiteX16" fmla="*/ 2783664 w 6593664"/>
              <a:gd name="connsiteY16" fmla="*/ 3152775 h 5867400"/>
              <a:gd name="connsiteX17" fmla="*/ 2716989 w 6593664"/>
              <a:gd name="connsiteY17" fmla="*/ 2638425 h 5867400"/>
              <a:gd name="connsiteX18" fmla="*/ 2631264 w 6593664"/>
              <a:gd name="connsiteY18" fmla="*/ 2324100 h 5867400"/>
              <a:gd name="connsiteX19" fmla="*/ 2355039 w 6593664"/>
              <a:gd name="connsiteY19" fmla="*/ 2228850 h 5867400"/>
              <a:gd name="connsiteX20" fmla="*/ 2126439 w 6593664"/>
              <a:gd name="connsiteY20" fmla="*/ 2143125 h 5867400"/>
              <a:gd name="connsiteX21" fmla="*/ 2002614 w 6593664"/>
              <a:gd name="connsiteY21" fmla="*/ 1990725 h 5867400"/>
              <a:gd name="connsiteX22" fmla="*/ 1850214 w 6593664"/>
              <a:gd name="connsiteY22" fmla="*/ 1895475 h 5867400"/>
              <a:gd name="connsiteX23" fmla="*/ 1621614 w 6593664"/>
              <a:gd name="connsiteY23" fmla="*/ 1371600 h 5867400"/>
              <a:gd name="connsiteX24" fmla="*/ 1335864 w 6593664"/>
              <a:gd name="connsiteY24" fmla="*/ 1333500 h 5867400"/>
              <a:gd name="connsiteX25" fmla="*/ 1012014 w 6593664"/>
              <a:gd name="connsiteY25" fmla="*/ 1257300 h 5867400"/>
              <a:gd name="connsiteX26" fmla="*/ 716739 w 6593664"/>
              <a:gd name="connsiteY26" fmla="*/ 904875 h 5867400"/>
              <a:gd name="connsiteX27" fmla="*/ 354789 w 6593664"/>
              <a:gd name="connsiteY27" fmla="*/ 838200 h 5867400"/>
              <a:gd name="connsiteX28" fmla="*/ 69039 w 6593664"/>
              <a:gd name="connsiteY28" fmla="*/ 762000 h 5867400"/>
              <a:gd name="connsiteX29" fmla="*/ 2364 w 6593664"/>
              <a:gd name="connsiteY29" fmla="*/ 542925 h 5867400"/>
              <a:gd name="connsiteX30" fmla="*/ 21414 w 6593664"/>
              <a:gd name="connsiteY30" fmla="*/ 0 h 5867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6593664" h="5867400">
                <a:moveTo>
                  <a:pt x="6593664" y="5867400"/>
                </a:moveTo>
                <a:cubicBezTo>
                  <a:pt x="6475395" y="5676900"/>
                  <a:pt x="6357126" y="5486400"/>
                  <a:pt x="6222189" y="5324475"/>
                </a:cubicBezTo>
                <a:cubicBezTo>
                  <a:pt x="6087251" y="5162550"/>
                  <a:pt x="5911039" y="4964112"/>
                  <a:pt x="5784039" y="4895850"/>
                </a:cubicBezTo>
                <a:cubicBezTo>
                  <a:pt x="5657039" y="4827587"/>
                  <a:pt x="5569726" y="4902200"/>
                  <a:pt x="5460189" y="4914900"/>
                </a:cubicBezTo>
                <a:cubicBezTo>
                  <a:pt x="5350652" y="4927600"/>
                  <a:pt x="5204601" y="4946650"/>
                  <a:pt x="5126814" y="4972050"/>
                </a:cubicBezTo>
                <a:cubicBezTo>
                  <a:pt x="5049027" y="4997450"/>
                  <a:pt x="5053789" y="5075237"/>
                  <a:pt x="4993464" y="5067300"/>
                </a:cubicBezTo>
                <a:cubicBezTo>
                  <a:pt x="4933139" y="5059363"/>
                  <a:pt x="4855351" y="5016500"/>
                  <a:pt x="4764864" y="4924425"/>
                </a:cubicBezTo>
                <a:cubicBezTo>
                  <a:pt x="4674376" y="4832350"/>
                  <a:pt x="4564839" y="4575175"/>
                  <a:pt x="4450539" y="4514850"/>
                </a:cubicBezTo>
                <a:cubicBezTo>
                  <a:pt x="4336239" y="4454525"/>
                  <a:pt x="4175901" y="4538663"/>
                  <a:pt x="4079064" y="4562475"/>
                </a:cubicBezTo>
                <a:cubicBezTo>
                  <a:pt x="3982227" y="4586287"/>
                  <a:pt x="3969526" y="4670425"/>
                  <a:pt x="3869514" y="4657725"/>
                </a:cubicBezTo>
                <a:cubicBezTo>
                  <a:pt x="3769502" y="4645025"/>
                  <a:pt x="3575826" y="4533900"/>
                  <a:pt x="3478989" y="4486275"/>
                </a:cubicBezTo>
                <a:cubicBezTo>
                  <a:pt x="3382152" y="4438650"/>
                  <a:pt x="3332939" y="4452937"/>
                  <a:pt x="3288489" y="4371975"/>
                </a:cubicBezTo>
                <a:cubicBezTo>
                  <a:pt x="3244039" y="4291012"/>
                  <a:pt x="3234514" y="4081462"/>
                  <a:pt x="3212289" y="4000500"/>
                </a:cubicBezTo>
                <a:cubicBezTo>
                  <a:pt x="3190064" y="3919537"/>
                  <a:pt x="3174189" y="3937000"/>
                  <a:pt x="3155139" y="3886200"/>
                </a:cubicBezTo>
                <a:cubicBezTo>
                  <a:pt x="3136089" y="3835400"/>
                  <a:pt x="3140851" y="3760787"/>
                  <a:pt x="3097989" y="3695700"/>
                </a:cubicBezTo>
                <a:cubicBezTo>
                  <a:pt x="3055127" y="3630613"/>
                  <a:pt x="2950351" y="3586162"/>
                  <a:pt x="2897964" y="3495675"/>
                </a:cubicBezTo>
                <a:cubicBezTo>
                  <a:pt x="2845576" y="3405187"/>
                  <a:pt x="2813826" y="3295650"/>
                  <a:pt x="2783664" y="3152775"/>
                </a:cubicBezTo>
                <a:cubicBezTo>
                  <a:pt x="2753502" y="3009900"/>
                  <a:pt x="2742389" y="2776538"/>
                  <a:pt x="2716989" y="2638425"/>
                </a:cubicBezTo>
                <a:cubicBezTo>
                  <a:pt x="2691589" y="2500312"/>
                  <a:pt x="2691589" y="2392362"/>
                  <a:pt x="2631264" y="2324100"/>
                </a:cubicBezTo>
                <a:cubicBezTo>
                  <a:pt x="2570939" y="2255838"/>
                  <a:pt x="2439176" y="2259012"/>
                  <a:pt x="2355039" y="2228850"/>
                </a:cubicBezTo>
                <a:cubicBezTo>
                  <a:pt x="2270902" y="2198688"/>
                  <a:pt x="2185176" y="2182812"/>
                  <a:pt x="2126439" y="2143125"/>
                </a:cubicBezTo>
                <a:cubicBezTo>
                  <a:pt x="2067702" y="2103438"/>
                  <a:pt x="2048651" y="2032000"/>
                  <a:pt x="2002614" y="1990725"/>
                </a:cubicBezTo>
                <a:cubicBezTo>
                  <a:pt x="1956577" y="1949450"/>
                  <a:pt x="1913714" y="1998662"/>
                  <a:pt x="1850214" y="1895475"/>
                </a:cubicBezTo>
                <a:cubicBezTo>
                  <a:pt x="1786714" y="1792288"/>
                  <a:pt x="1707339" y="1465263"/>
                  <a:pt x="1621614" y="1371600"/>
                </a:cubicBezTo>
                <a:cubicBezTo>
                  <a:pt x="1535889" y="1277937"/>
                  <a:pt x="1437464" y="1352550"/>
                  <a:pt x="1335864" y="1333500"/>
                </a:cubicBezTo>
                <a:cubicBezTo>
                  <a:pt x="1234264" y="1314450"/>
                  <a:pt x="1115202" y="1328738"/>
                  <a:pt x="1012014" y="1257300"/>
                </a:cubicBezTo>
                <a:cubicBezTo>
                  <a:pt x="908826" y="1185862"/>
                  <a:pt x="826276" y="974725"/>
                  <a:pt x="716739" y="904875"/>
                </a:cubicBezTo>
                <a:cubicBezTo>
                  <a:pt x="607201" y="835025"/>
                  <a:pt x="462739" y="862012"/>
                  <a:pt x="354789" y="838200"/>
                </a:cubicBezTo>
                <a:cubicBezTo>
                  <a:pt x="246839" y="814387"/>
                  <a:pt x="127776" y="811212"/>
                  <a:pt x="69039" y="762000"/>
                </a:cubicBezTo>
                <a:cubicBezTo>
                  <a:pt x="10301" y="712787"/>
                  <a:pt x="10301" y="669925"/>
                  <a:pt x="2364" y="542925"/>
                </a:cubicBezTo>
                <a:cubicBezTo>
                  <a:pt x="-5573" y="415925"/>
                  <a:pt x="7920" y="207962"/>
                  <a:pt x="21414" y="0"/>
                </a:cubicBezTo>
              </a:path>
            </a:pathLst>
          </a:cu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47" name="Forme libre : forme 46">
            <a:extLst>
              <a:ext uri="{FF2B5EF4-FFF2-40B4-BE49-F238E27FC236}">
                <a16:creationId xmlns:a16="http://schemas.microsoft.com/office/drawing/2014/main" id="{24165ECA-D9A2-4EA1-8748-ED208921E5FD}"/>
              </a:ext>
            </a:extLst>
          </p:cNvPr>
          <p:cNvSpPr/>
          <p:nvPr/>
        </p:nvSpPr>
        <p:spPr>
          <a:xfrm>
            <a:off x="2636061" y="711943"/>
            <a:ext cx="6593664" cy="5867400"/>
          </a:xfrm>
          <a:custGeom>
            <a:avLst/>
            <a:gdLst>
              <a:gd name="connsiteX0" fmla="*/ 6593664 w 6593664"/>
              <a:gd name="connsiteY0" fmla="*/ 5867400 h 5867400"/>
              <a:gd name="connsiteX1" fmla="*/ 6222189 w 6593664"/>
              <a:gd name="connsiteY1" fmla="*/ 5324475 h 5867400"/>
              <a:gd name="connsiteX2" fmla="*/ 5784039 w 6593664"/>
              <a:gd name="connsiteY2" fmla="*/ 4895850 h 5867400"/>
              <a:gd name="connsiteX3" fmla="*/ 5460189 w 6593664"/>
              <a:gd name="connsiteY3" fmla="*/ 4914900 h 5867400"/>
              <a:gd name="connsiteX4" fmla="*/ 5126814 w 6593664"/>
              <a:gd name="connsiteY4" fmla="*/ 4972050 h 5867400"/>
              <a:gd name="connsiteX5" fmla="*/ 4993464 w 6593664"/>
              <a:gd name="connsiteY5" fmla="*/ 5067300 h 5867400"/>
              <a:gd name="connsiteX6" fmla="*/ 4764864 w 6593664"/>
              <a:gd name="connsiteY6" fmla="*/ 4924425 h 5867400"/>
              <a:gd name="connsiteX7" fmla="*/ 4450539 w 6593664"/>
              <a:gd name="connsiteY7" fmla="*/ 4514850 h 5867400"/>
              <a:gd name="connsiteX8" fmla="*/ 4079064 w 6593664"/>
              <a:gd name="connsiteY8" fmla="*/ 4562475 h 5867400"/>
              <a:gd name="connsiteX9" fmla="*/ 3869514 w 6593664"/>
              <a:gd name="connsiteY9" fmla="*/ 4657725 h 5867400"/>
              <a:gd name="connsiteX10" fmla="*/ 3478989 w 6593664"/>
              <a:gd name="connsiteY10" fmla="*/ 4486275 h 5867400"/>
              <a:gd name="connsiteX11" fmla="*/ 3288489 w 6593664"/>
              <a:gd name="connsiteY11" fmla="*/ 4371975 h 5867400"/>
              <a:gd name="connsiteX12" fmla="*/ 3212289 w 6593664"/>
              <a:gd name="connsiteY12" fmla="*/ 4000500 h 5867400"/>
              <a:gd name="connsiteX13" fmla="*/ 3155139 w 6593664"/>
              <a:gd name="connsiteY13" fmla="*/ 3886200 h 5867400"/>
              <a:gd name="connsiteX14" fmla="*/ 3097989 w 6593664"/>
              <a:gd name="connsiteY14" fmla="*/ 3695700 h 5867400"/>
              <a:gd name="connsiteX15" fmla="*/ 2897964 w 6593664"/>
              <a:gd name="connsiteY15" fmla="*/ 3495675 h 5867400"/>
              <a:gd name="connsiteX16" fmla="*/ 2783664 w 6593664"/>
              <a:gd name="connsiteY16" fmla="*/ 3152775 h 5867400"/>
              <a:gd name="connsiteX17" fmla="*/ 2716989 w 6593664"/>
              <a:gd name="connsiteY17" fmla="*/ 2638425 h 5867400"/>
              <a:gd name="connsiteX18" fmla="*/ 2631264 w 6593664"/>
              <a:gd name="connsiteY18" fmla="*/ 2324100 h 5867400"/>
              <a:gd name="connsiteX19" fmla="*/ 2355039 w 6593664"/>
              <a:gd name="connsiteY19" fmla="*/ 2228850 h 5867400"/>
              <a:gd name="connsiteX20" fmla="*/ 2126439 w 6593664"/>
              <a:gd name="connsiteY20" fmla="*/ 2143125 h 5867400"/>
              <a:gd name="connsiteX21" fmla="*/ 2002614 w 6593664"/>
              <a:gd name="connsiteY21" fmla="*/ 1990725 h 5867400"/>
              <a:gd name="connsiteX22" fmla="*/ 1850214 w 6593664"/>
              <a:gd name="connsiteY22" fmla="*/ 1895475 h 5867400"/>
              <a:gd name="connsiteX23" fmla="*/ 1621614 w 6593664"/>
              <a:gd name="connsiteY23" fmla="*/ 1371600 h 5867400"/>
              <a:gd name="connsiteX24" fmla="*/ 1335864 w 6593664"/>
              <a:gd name="connsiteY24" fmla="*/ 1333500 h 5867400"/>
              <a:gd name="connsiteX25" fmla="*/ 1012014 w 6593664"/>
              <a:gd name="connsiteY25" fmla="*/ 1257300 h 5867400"/>
              <a:gd name="connsiteX26" fmla="*/ 716739 w 6593664"/>
              <a:gd name="connsiteY26" fmla="*/ 904875 h 5867400"/>
              <a:gd name="connsiteX27" fmla="*/ 354789 w 6593664"/>
              <a:gd name="connsiteY27" fmla="*/ 838200 h 5867400"/>
              <a:gd name="connsiteX28" fmla="*/ 69039 w 6593664"/>
              <a:gd name="connsiteY28" fmla="*/ 762000 h 5867400"/>
              <a:gd name="connsiteX29" fmla="*/ 2364 w 6593664"/>
              <a:gd name="connsiteY29" fmla="*/ 542925 h 5867400"/>
              <a:gd name="connsiteX30" fmla="*/ 21414 w 6593664"/>
              <a:gd name="connsiteY30" fmla="*/ 0 h 5867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6593664" h="5867400">
                <a:moveTo>
                  <a:pt x="6593664" y="5867400"/>
                </a:moveTo>
                <a:cubicBezTo>
                  <a:pt x="6475395" y="5676900"/>
                  <a:pt x="6357126" y="5486400"/>
                  <a:pt x="6222189" y="5324475"/>
                </a:cubicBezTo>
                <a:cubicBezTo>
                  <a:pt x="6087251" y="5162550"/>
                  <a:pt x="5911039" y="4964112"/>
                  <a:pt x="5784039" y="4895850"/>
                </a:cubicBezTo>
                <a:cubicBezTo>
                  <a:pt x="5657039" y="4827587"/>
                  <a:pt x="5569726" y="4902200"/>
                  <a:pt x="5460189" y="4914900"/>
                </a:cubicBezTo>
                <a:cubicBezTo>
                  <a:pt x="5350652" y="4927600"/>
                  <a:pt x="5204601" y="4946650"/>
                  <a:pt x="5126814" y="4972050"/>
                </a:cubicBezTo>
                <a:cubicBezTo>
                  <a:pt x="5049027" y="4997450"/>
                  <a:pt x="5053789" y="5075237"/>
                  <a:pt x="4993464" y="5067300"/>
                </a:cubicBezTo>
                <a:cubicBezTo>
                  <a:pt x="4933139" y="5059363"/>
                  <a:pt x="4855351" y="5016500"/>
                  <a:pt x="4764864" y="4924425"/>
                </a:cubicBezTo>
                <a:cubicBezTo>
                  <a:pt x="4674376" y="4832350"/>
                  <a:pt x="4564839" y="4575175"/>
                  <a:pt x="4450539" y="4514850"/>
                </a:cubicBezTo>
                <a:cubicBezTo>
                  <a:pt x="4336239" y="4454525"/>
                  <a:pt x="4175901" y="4538663"/>
                  <a:pt x="4079064" y="4562475"/>
                </a:cubicBezTo>
                <a:cubicBezTo>
                  <a:pt x="3982227" y="4586287"/>
                  <a:pt x="3969526" y="4670425"/>
                  <a:pt x="3869514" y="4657725"/>
                </a:cubicBezTo>
                <a:cubicBezTo>
                  <a:pt x="3769502" y="4645025"/>
                  <a:pt x="3575826" y="4533900"/>
                  <a:pt x="3478989" y="4486275"/>
                </a:cubicBezTo>
                <a:cubicBezTo>
                  <a:pt x="3382152" y="4438650"/>
                  <a:pt x="3332939" y="4452937"/>
                  <a:pt x="3288489" y="4371975"/>
                </a:cubicBezTo>
                <a:cubicBezTo>
                  <a:pt x="3244039" y="4291012"/>
                  <a:pt x="3234514" y="4081462"/>
                  <a:pt x="3212289" y="4000500"/>
                </a:cubicBezTo>
                <a:cubicBezTo>
                  <a:pt x="3190064" y="3919537"/>
                  <a:pt x="3174189" y="3937000"/>
                  <a:pt x="3155139" y="3886200"/>
                </a:cubicBezTo>
                <a:cubicBezTo>
                  <a:pt x="3136089" y="3835400"/>
                  <a:pt x="3140851" y="3760787"/>
                  <a:pt x="3097989" y="3695700"/>
                </a:cubicBezTo>
                <a:cubicBezTo>
                  <a:pt x="3055127" y="3630613"/>
                  <a:pt x="2950351" y="3586162"/>
                  <a:pt x="2897964" y="3495675"/>
                </a:cubicBezTo>
                <a:cubicBezTo>
                  <a:pt x="2845576" y="3405187"/>
                  <a:pt x="2813826" y="3295650"/>
                  <a:pt x="2783664" y="3152775"/>
                </a:cubicBezTo>
                <a:cubicBezTo>
                  <a:pt x="2753502" y="3009900"/>
                  <a:pt x="2742389" y="2776538"/>
                  <a:pt x="2716989" y="2638425"/>
                </a:cubicBezTo>
                <a:cubicBezTo>
                  <a:pt x="2691589" y="2500312"/>
                  <a:pt x="2691589" y="2392362"/>
                  <a:pt x="2631264" y="2324100"/>
                </a:cubicBezTo>
                <a:cubicBezTo>
                  <a:pt x="2570939" y="2255838"/>
                  <a:pt x="2439176" y="2259012"/>
                  <a:pt x="2355039" y="2228850"/>
                </a:cubicBezTo>
                <a:cubicBezTo>
                  <a:pt x="2270902" y="2198688"/>
                  <a:pt x="2185176" y="2182812"/>
                  <a:pt x="2126439" y="2143125"/>
                </a:cubicBezTo>
                <a:cubicBezTo>
                  <a:pt x="2067702" y="2103438"/>
                  <a:pt x="2048651" y="2032000"/>
                  <a:pt x="2002614" y="1990725"/>
                </a:cubicBezTo>
                <a:cubicBezTo>
                  <a:pt x="1956577" y="1949450"/>
                  <a:pt x="1913714" y="1998662"/>
                  <a:pt x="1850214" y="1895475"/>
                </a:cubicBezTo>
                <a:cubicBezTo>
                  <a:pt x="1786714" y="1792288"/>
                  <a:pt x="1707339" y="1465263"/>
                  <a:pt x="1621614" y="1371600"/>
                </a:cubicBezTo>
                <a:cubicBezTo>
                  <a:pt x="1535889" y="1277937"/>
                  <a:pt x="1437464" y="1352550"/>
                  <a:pt x="1335864" y="1333500"/>
                </a:cubicBezTo>
                <a:cubicBezTo>
                  <a:pt x="1234264" y="1314450"/>
                  <a:pt x="1115202" y="1328738"/>
                  <a:pt x="1012014" y="1257300"/>
                </a:cubicBezTo>
                <a:cubicBezTo>
                  <a:pt x="908826" y="1185862"/>
                  <a:pt x="826276" y="974725"/>
                  <a:pt x="716739" y="904875"/>
                </a:cubicBezTo>
                <a:cubicBezTo>
                  <a:pt x="607201" y="835025"/>
                  <a:pt x="462739" y="862012"/>
                  <a:pt x="354789" y="838200"/>
                </a:cubicBezTo>
                <a:cubicBezTo>
                  <a:pt x="246839" y="814387"/>
                  <a:pt x="127776" y="811212"/>
                  <a:pt x="69039" y="762000"/>
                </a:cubicBezTo>
                <a:cubicBezTo>
                  <a:pt x="10301" y="712787"/>
                  <a:pt x="10301" y="669925"/>
                  <a:pt x="2364" y="542925"/>
                </a:cubicBezTo>
                <a:cubicBezTo>
                  <a:pt x="-5573" y="415925"/>
                  <a:pt x="7920" y="207962"/>
                  <a:pt x="21414" y="0"/>
                </a:cubicBezTo>
              </a:path>
            </a:pathLst>
          </a:custGeom>
          <a:noFill/>
          <a:ln w="22225">
            <a:solidFill>
              <a:schemeClr val="bg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61" name="Ellipse 60">
            <a:extLst>
              <a:ext uri="{FF2B5EF4-FFF2-40B4-BE49-F238E27FC236}">
                <a16:creationId xmlns:a16="http://schemas.microsoft.com/office/drawing/2014/main" id="{3E54D4FE-B1A3-406A-A4AE-21554E83A278}"/>
              </a:ext>
            </a:extLst>
          </p:cNvPr>
          <p:cNvSpPr/>
          <p:nvPr/>
        </p:nvSpPr>
        <p:spPr>
          <a:xfrm rot="16200000">
            <a:off x="1843102" y="-932431"/>
            <a:ext cx="1628297" cy="1778390"/>
          </a:xfrm>
          <a:prstGeom prst="ellipse">
            <a:avLst/>
          </a:prstGeom>
          <a:solidFill>
            <a:schemeClr val="accent2"/>
          </a:solidFill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62" name="ZoneTexte 61">
            <a:extLst>
              <a:ext uri="{FF2B5EF4-FFF2-40B4-BE49-F238E27FC236}">
                <a16:creationId xmlns:a16="http://schemas.microsoft.com/office/drawing/2014/main" id="{D425A52C-29A4-4BCE-AB1D-5067B603549C}"/>
              </a:ext>
            </a:extLst>
          </p:cNvPr>
          <p:cNvSpPr txBox="1"/>
          <p:nvPr/>
        </p:nvSpPr>
        <p:spPr>
          <a:xfrm>
            <a:off x="2133205" y="190793"/>
            <a:ext cx="1096433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200" b="1" dirty="0">
                <a:solidFill>
                  <a:schemeClr val="bg1"/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Namur</a:t>
            </a:r>
            <a:endParaRPr lang="fr-BE" sz="1200" b="1" dirty="0">
              <a:solidFill>
                <a:schemeClr val="bg1"/>
              </a:solidFill>
              <a:latin typeface="Aharoni" panose="02010803020104030203" pitchFamily="2" charset="-79"/>
              <a:cs typeface="Aharoni" panose="02010803020104030203" pitchFamily="2" charset="-79"/>
            </a:endParaRPr>
          </a:p>
        </p:txBody>
      </p:sp>
      <p:sp>
        <p:nvSpPr>
          <p:cNvPr id="63" name="Ellipse 62">
            <a:extLst>
              <a:ext uri="{FF2B5EF4-FFF2-40B4-BE49-F238E27FC236}">
                <a16:creationId xmlns:a16="http://schemas.microsoft.com/office/drawing/2014/main" id="{BA172A28-9FBE-4E6C-9531-55773D21B403}"/>
              </a:ext>
            </a:extLst>
          </p:cNvPr>
          <p:cNvSpPr/>
          <p:nvPr/>
        </p:nvSpPr>
        <p:spPr>
          <a:xfrm>
            <a:off x="7034255" y="-490138"/>
            <a:ext cx="742267" cy="695325"/>
          </a:xfrm>
          <a:prstGeom prst="ellipse">
            <a:avLst/>
          </a:prstGeom>
          <a:solidFill>
            <a:schemeClr val="accent2"/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 dirty="0"/>
          </a:p>
        </p:txBody>
      </p:sp>
      <p:sp>
        <p:nvSpPr>
          <p:cNvPr id="64" name="ZoneTexte 63">
            <a:extLst>
              <a:ext uri="{FF2B5EF4-FFF2-40B4-BE49-F238E27FC236}">
                <a16:creationId xmlns:a16="http://schemas.microsoft.com/office/drawing/2014/main" id="{5678D1FB-BAB8-4A85-83E4-3FD9B0D4E52D}"/>
              </a:ext>
            </a:extLst>
          </p:cNvPr>
          <p:cNvSpPr txBox="1"/>
          <p:nvPr/>
        </p:nvSpPr>
        <p:spPr>
          <a:xfrm>
            <a:off x="6857173" y="-54739"/>
            <a:ext cx="1096433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000" b="1" dirty="0">
                <a:solidFill>
                  <a:schemeClr val="bg1"/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Huy</a:t>
            </a:r>
            <a:endParaRPr lang="fr-BE" sz="1000" b="1" dirty="0">
              <a:solidFill>
                <a:schemeClr val="bg1"/>
              </a:solidFill>
              <a:latin typeface="Aharoni" panose="02010803020104030203" pitchFamily="2" charset="-79"/>
              <a:cs typeface="Aharoni" panose="02010803020104030203" pitchFamily="2" charset="-79"/>
            </a:endParaRPr>
          </a:p>
        </p:txBody>
      </p:sp>
      <p:sp>
        <p:nvSpPr>
          <p:cNvPr id="8" name="Forme libre : forme 7">
            <a:extLst>
              <a:ext uri="{FF2B5EF4-FFF2-40B4-BE49-F238E27FC236}">
                <a16:creationId xmlns:a16="http://schemas.microsoft.com/office/drawing/2014/main" id="{21EBB0C5-4721-412A-A397-E2B3972DE91F}"/>
              </a:ext>
            </a:extLst>
          </p:cNvPr>
          <p:cNvSpPr/>
          <p:nvPr/>
        </p:nvSpPr>
        <p:spPr>
          <a:xfrm>
            <a:off x="6287298" y="205740"/>
            <a:ext cx="3245322" cy="2948940"/>
          </a:xfrm>
          <a:custGeom>
            <a:avLst/>
            <a:gdLst>
              <a:gd name="connsiteX0" fmla="*/ 989802 w 3245322"/>
              <a:gd name="connsiteY0" fmla="*/ 0 h 2948940"/>
              <a:gd name="connsiteX1" fmla="*/ 921222 w 3245322"/>
              <a:gd name="connsiteY1" fmla="*/ 220980 h 2948940"/>
              <a:gd name="connsiteX2" fmla="*/ 768822 w 3245322"/>
              <a:gd name="connsiteY2" fmla="*/ 388620 h 2948940"/>
              <a:gd name="connsiteX3" fmla="*/ 715482 w 3245322"/>
              <a:gd name="connsiteY3" fmla="*/ 601980 h 2948940"/>
              <a:gd name="connsiteX4" fmla="*/ 608802 w 3245322"/>
              <a:gd name="connsiteY4" fmla="*/ 853440 h 2948940"/>
              <a:gd name="connsiteX5" fmla="*/ 425922 w 3245322"/>
              <a:gd name="connsiteY5" fmla="*/ 1043940 h 2948940"/>
              <a:gd name="connsiteX6" fmla="*/ 90642 w 3245322"/>
              <a:gd name="connsiteY6" fmla="*/ 1181100 h 2948940"/>
              <a:gd name="connsiteX7" fmla="*/ 22062 w 3245322"/>
              <a:gd name="connsiteY7" fmla="*/ 1295400 h 2948940"/>
              <a:gd name="connsiteX8" fmla="*/ 418302 w 3245322"/>
              <a:gd name="connsiteY8" fmla="*/ 1516380 h 2948940"/>
              <a:gd name="connsiteX9" fmla="*/ 616422 w 3245322"/>
              <a:gd name="connsiteY9" fmla="*/ 1584960 h 2948940"/>
              <a:gd name="connsiteX10" fmla="*/ 700242 w 3245322"/>
              <a:gd name="connsiteY10" fmla="*/ 1737360 h 2948940"/>
              <a:gd name="connsiteX11" fmla="*/ 791682 w 3245322"/>
              <a:gd name="connsiteY11" fmla="*/ 1729740 h 2948940"/>
              <a:gd name="connsiteX12" fmla="*/ 852642 w 3245322"/>
              <a:gd name="connsiteY12" fmla="*/ 1920240 h 2948940"/>
              <a:gd name="connsiteX13" fmla="*/ 1172682 w 3245322"/>
              <a:gd name="connsiteY13" fmla="*/ 2034540 h 2948940"/>
              <a:gd name="connsiteX14" fmla="*/ 1271742 w 3245322"/>
              <a:gd name="connsiteY14" fmla="*/ 2011680 h 2948940"/>
              <a:gd name="connsiteX15" fmla="*/ 1523202 w 3245322"/>
              <a:gd name="connsiteY15" fmla="*/ 2164080 h 2948940"/>
              <a:gd name="connsiteX16" fmla="*/ 1637502 w 3245322"/>
              <a:gd name="connsiteY16" fmla="*/ 2125980 h 2948940"/>
              <a:gd name="connsiteX17" fmla="*/ 1805142 w 3245322"/>
              <a:gd name="connsiteY17" fmla="*/ 2209800 h 2948940"/>
              <a:gd name="connsiteX18" fmla="*/ 2109942 w 3245322"/>
              <a:gd name="connsiteY18" fmla="*/ 2491740 h 2948940"/>
              <a:gd name="connsiteX19" fmla="*/ 2765262 w 3245322"/>
              <a:gd name="connsiteY19" fmla="*/ 2895600 h 2948940"/>
              <a:gd name="connsiteX20" fmla="*/ 3054822 w 3245322"/>
              <a:gd name="connsiteY20" fmla="*/ 2933700 h 2948940"/>
              <a:gd name="connsiteX21" fmla="*/ 3245322 w 3245322"/>
              <a:gd name="connsiteY21" fmla="*/ 2948940 h 29489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3245322" h="2948940">
                <a:moveTo>
                  <a:pt x="989802" y="0"/>
                </a:moveTo>
                <a:cubicBezTo>
                  <a:pt x="973927" y="78105"/>
                  <a:pt x="958052" y="156210"/>
                  <a:pt x="921222" y="220980"/>
                </a:cubicBezTo>
                <a:cubicBezTo>
                  <a:pt x="884392" y="285750"/>
                  <a:pt x="803112" y="325120"/>
                  <a:pt x="768822" y="388620"/>
                </a:cubicBezTo>
                <a:cubicBezTo>
                  <a:pt x="734532" y="452120"/>
                  <a:pt x="742152" y="524510"/>
                  <a:pt x="715482" y="601980"/>
                </a:cubicBezTo>
                <a:cubicBezTo>
                  <a:pt x="688812" y="679450"/>
                  <a:pt x="657062" y="779780"/>
                  <a:pt x="608802" y="853440"/>
                </a:cubicBezTo>
                <a:cubicBezTo>
                  <a:pt x="560542" y="927100"/>
                  <a:pt x="512282" y="989330"/>
                  <a:pt x="425922" y="1043940"/>
                </a:cubicBezTo>
                <a:cubicBezTo>
                  <a:pt x="339562" y="1098550"/>
                  <a:pt x="157952" y="1139190"/>
                  <a:pt x="90642" y="1181100"/>
                </a:cubicBezTo>
                <a:cubicBezTo>
                  <a:pt x="23332" y="1223010"/>
                  <a:pt x="-32548" y="1239520"/>
                  <a:pt x="22062" y="1295400"/>
                </a:cubicBezTo>
                <a:cubicBezTo>
                  <a:pt x="76672" y="1351280"/>
                  <a:pt x="319242" y="1468120"/>
                  <a:pt x="418302" y="1516380"/>
                </a:cubicBezTo>
                <a:cubicBezTo>
                  <a:pt x="517362" y="1564640"/>
                  <a:pt x="569432" y="1548130"/>
                  <a:pt x="616422" y="1584960"/>
                </a:cubicBezTo>
                <a:cubicBezTo>
                  <a:pt x="663412" y="1621790"/>
                  <a:pt x="671032" y="1713230"/>
                  <a:pt x="700242" y="1737360"/>
                </a:cubicBezTo>
                <a:cubicBezTo>
                  <a:pt x="729452" y="1761490"/>
                  <a:pt x="766282" y="1699260"/>
                  <a:pt x="791682" y="1729740"/>
                </a:cubicBezTo>
                <a:cubicBezTo>
                  <a:pt x="817082" y="1760220"/>
                  <a:pt x="789142" y="1869440"/>
                  <a:pt x="852642" y="1920240"/>
                </a:cubicBezTo>
                <a:cubicBezTo>
                  <a:pt x="916142" y="1971040"/>
                  <a:pt x="1102832" y="2019300"/>
                  <a:pt x="1172682" y="2034540"/>
                </a:cubicBezTo>
                <a:cubicBezTo>
                  <a:pt x="1242532" y="2049780"/>
                  <a:pt x="1213322" y="1990090"/>
                  <a:pt x="1271742" y="2011680"/>
                </a:cubicBezTo>
                <a:cubicBezTo>
                  <a:pt x="1330162" y="2033270"/>
                  <a:pt x="1462242" y="2145030"/>
                  <a:pt x="1523202" y="2164080"/>
                </a:cubicBezTo>
                <a:cubicBezTo>
                  <a:pt x="1584162" y="2183130"/>
                  <a:pt x="1590512" y="2118360"/>
                  <a:pt x="1637502" y="2125980"/>
                </a:cubicBezTo>
                <a:cubicBezTo>
                  <a:pt x="1684492" y="2133600"/>
                  <a:pt x="1726402" y="2148840"/>
                  <a:pt x="1805142" y="2209800"/>
                </a:cubicBezTo>
                <a:cubicBezTo>
                  <a:pt x="1883882" y="2270760"/>
                  <a:pt x="1949922" y="2377440"/>
                  <a:pt x="2109942" y="2491740"/>
                </a:cubicBezTo>
                <a:cubicBezTo>
                  <a:pt x="2269962" y="2606040"/>
                  <a:pt x="2607782" y="2821940"/>
                  <a:pt x="2765262" y="2895600"/>
                </a:cubicBezTo>
                <a:cubicBezTo>
                  <a:pt x="2922742" y="2969260"/>
                  <a:pt x="2974812" y="2924810"/>
                  <a:pt x="3054822" y="2933700"/>
                </a:cubicBezTo>
                <a:cubicBezTo>
                  <a:pt x="3134832" y="2942590"/>
                  <a:pt x="3190077" y="2945765"/>
                  <a:pt x="3245322" y="294894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1" name="Forme libre : forme 20">
            <a:extLst>
              <a:ext uri="{FF2B5EF4-FFF2-40B4-BE49-F238E27FC236}">
                <a16:creationId xmlns:a16="http://schemas.microsoft.com/office/drawing/2014/main" id="{83EA6DCE-DBED-4720-9531-7F2E8C0892A3}"/>
              </a:ext>
            </a:extLst>
          </p:cNvPr>
          <p:cNvSpPr/>
          <p:nvPr/>
        </p:nvSpPr>
        <p:spPr>
          <a:xfrm>
            <a:off x="8618220" y="5486400"/>
            <a:ext cx="731520" cy="525780"/>
          </a:xfrm>
          <a:custGeom>
            <a:avLst/>
            <a:gdLst>
              <a:gd name="connsiteX0" fmla="*/ 0 w 731520"/>
              <a:gd name="connsiteY0" fmla="*/ 0 h 525780"/>
              <a:gd name="connsiteX1" fmla="*/ 228600 w 731520"/>
              <a:gd name="connsiteY1" fmla="*/ 289560 h 525780"/>
              <a:gd name="connsiteX2" fmla="*/ 731520 w 731520"/>
              <a:gd name="connsiteY2" fmla="*/ 525780 h 5257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31520" h="525780">
                <a:moveTo>
                  <a:pt x="0" y="0"/>
                </a:moveTo>
                <a:cubicBezTo>
                  <a:pt x="53340" y="100965"/>
                  <a:pt x="106680" y="201930"/>
                  <a:pt x="228600" y="289560"/>
                </a:cubicBezTo>
                <a:cubicBezTo>
                  <a:pt x="350520" y="377190"/>
                  <a:pt x="541020" y="451485"/>
                  <a:pt x="731520" y="52578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2" name="Forme libre : forme 21">
            <a:extLst>
              <a:ext uri="{FF2B5EF4-FFF2-40B4-BE49-F238E27FC236}">
                <a16:creationId xmlns:a16="http://schemas.microsoft.com/office/drawing/2014/main" id="{9820F068-4E1E-4285-8A17-2897DEE7F837}"/>
              </a:ext>
            </a:extLst>
          </p:cNvPr>
          <p:cNvSpPr/>
          <p:nvPr/>
        </p:nvSpPr>
        <p:spPr>
          <a:xfrm>
            <a:off x="9548813" y="3146818"/>
            <a:ext cx="661987" cy="257902"/>
          </a:xfrm>
          <a:custGeom>
            <a:avLst/>
            <a:gdLst>
              <a:gd name="connsiteX0" fmla="*/ 0 w 661987"/>
              <a:gd name="connsiteY0" fmla="*/ 5957 h 257902"/>
              <a:gd name="connsiteX1" fmla="*/ 95250 w 661987"/>
              <a:gd name="connsiteY1" fmla="*/ 5957 h 257902"/>
              <a:gd name="connsiteX2" fmla="*/ 171450 w 661987"/>
              <a:gd name="connsiteY2" fmla="*/ 67870 h 257902"/>
              <a:gd name="connsiteX3" fmla="*/ 381000 w 661987"/>
              <a:gd name="connsiteY3" fmla="*/ 105970 h 257902"/>
              <a:gd name="connsiteX4" fmla="*/ 581025 w 661987"/>
              <a:gd name="connsiteY4" fmla="*/ 239320 h 257902"/>
              <a:gd name="connsiteX5" fmla="*/ 661987 w 661987"/>
              <a:gd name="connsiteY5" fmla="*/ 253607 h 2579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61987" h="257902">
                <a:moveTo>
                  <a:pt x="0" y="5957"/>
                </a:moveTo>
                <a:cubicBezTo>
                  <a:pt x="33337" y="797"/>
                  <a:pt x="66675" y="-4362"/>
                  <a:pt x="95250" y="5957"/>
                </a:cubicBezTo>
                <a:cubicBezTo>
                  <a:pt x="123825" y="16276"/>
                  <a:pt x="123825" y="51201"/>
                  <a:pt x="171450" y="67870"/>
                </a:cubicBezTo>
                <a:cubicBezTo>
                  <a:pt x="219075" y="84539"/>
                  <a:pt x="312738" y="77395"/>
                  <a:pt x="381000" y="105970"/>
                </a:cubicBezTo>
                <a:cubicBezTo>
                  <a:pt x="449262" y="134545"/>
                  <a:pt x="534194" y="214714"/>
                  <a:pt x="581025" y="239320"/>
                </a:cubicBezTo>
                <a:cubicBezTo>
                  <a:pt x="627856" y="263926"/>
                  <a:pt x="644921" y="258766"/>
                  <a:pt x="661987" y="253607"/>
                </a:cubicBezTo>
              </a:path>
            </a:pathLst>
          </a:custGeom>
          <a:noFill/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5" name="Forme libre : forme 24">
            <a:extLst>
              <a:ext uri="{FF2B5EF4-FFF2-40B4-BE49-F238E27FC236}">
                <a16:creationId xmlns:a16="http://schemas.microsoft.com/office/drawing/2014/main" id="{AD2E428A-8335-4384-A1B1-58C29B4ACBC7}"/>
              </a:ext>
            </a:extLst>
          </p:cNvPr>
          <p:cNvSpPr/>
          <p:nvPr/>
        </p:nvSpPr>
        <p:spPr>
          <a:xfrm>
            <a:off x="6197600" y="4984750"/>
            <a:ext cx="1778000" cy="942569"/>
          </a:xfrm>
          <a:custGeom>
            <a:avLst/>
            <a:gdLst>
              <a:gd name="connsiteX0" fmla="*/ 0 w 1778000"/>
              <a:gd name="connsiteY0" fmla="*/ 273050 h 942569"/>
              <a:gd name="connsiteX1" fmla="*/ 209550 w 1778000"/>
              <a:gd name="connsiteY1" fmla="*/ 374650 h 942569"/>
              <a:gd name="connsiteX2" fmla="*/ 311150 w 1778000"/>
              <a:gd name="connsiteY2" fmla="*/ 425450 h 942569"/>
              <a:gd name="connsiteX3" fmla="*/ 361950 w 1778000"/>
              <a:gd name="connsiteY3" fmla="*/ 482600 h 942569"/>
              <a:gd name="connsiteX4" fmla="*/ 850900 w 1778000"/>
              <a:gd name="connsiteY4" fmla="*/ 533400 h 942569"/>
              <a:gd name="connsiteX5" fmla="*/ 914400 w 1778000"/>
              <a:gd name="connsiteY5" fmla="*/ 825500 h 942569"/>
              <a:gd name="connsiteX6" fmla="*/ 1041400 w 1778000"/>
              <a:gd name="connsiteY6" fmla="*/ 939800 h 942569"/>
              <a:gd name="connsiteX7" fmla="*/ 1143000 w 1778000"/>
              <a:gd name="connsiteY7" fmla="*/ 723900 h 942569"/>
              <a:gd name="connsiteX8" fmla="*/ 1193800 w 1778000"/>
              <a:gd name="connsiteY8" fmla="*/ 609600 h 942569"/>
              <a:gd name="connsiteX9" fmla="*/ 1365250 w 1778000"/>
              <a:gd name="connsiteY9" fmla="*/ 552450 h 942569"/>
              <a:gd name="connsiteX10" fmla="*/ 1504950 w 1778000"/>
              <a:gd name="connsiteY10" fmla="*/ 406400 h 942569"/>
              <a:gd name="connsiteX11" fmla="*/ 1562100 w 1778000"/>
              <a:gd name="connsiteY11" fmla="*/ 304800 h 942569"/>
              <a:gd name="connsiteX12" fmla="*/ 1727200 w 1778000"/>
              <a:gd name="connsiteY12" fmla="*/ 50800 h 942569"/>
              <a:gd name="connsiteX13" fmla="*/ 1778000 w 1778000"/>
              <a:gd name="connsiteY13" fmla="*/ 0 h 9425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778000" h="942569">
                <a:moveTo>
                  <a:pt x="0" y="273050"/>
                </a:moveTo>
                <a:lnTo>
                  <a:pt x="209550" y="374650"/>
                </a:lnTo>
                <a:cubicBezTo>
                  <a:pt x="261408" y="400050"/>
                  <a:pt x="285750" y="407458"/>
                  <a:pt x="311150" y="425450"/>
                </a:cubicBezTo>
                <a:cubicBezTo>
                  <a:pt x="336550" y="443442"/>
                  <a:pt x="271992" y="464608"/>
                  <a:pt x="361950" y="482600"/>
                </a:cubicBezTo>
                <a:cubicBezTo>
                  <a:pt x="451908" y="500592"/>
                  <a:pt x="758825" y="476250"/>
                  <a:pt x="850900" y="533400"/>
                </a:cubicBezTo>
                <a:cubicBezTo>
                  <a:pt x="942975" y="590550"/>
                  <a:pt x="882650" y="757767"/>
                  <a:pt x="914400" y="825500"/>
                </a:cubicBezTo>
                <a:cubicBezTo>
                  <a:pt x="946150" y="893233"/>
                  <a:pt x="1003300" y="956733"/>
                  <a:pt x="1041400" y="939800"/>
                </a:cubicBezTo>
                <a:cubicBezTo>
                  <a:pt x="1079500" y="922867"/>
                  <a:pt x="1117600" y="778933"/>
                  <a:pt x="1143000" y="723900"/>
                </a:cubicBezTo>
                <a:cubicBezTo>
                  <a:pt x="1168400" y="668867"/>
                  <a:pt x="1156758" y="638175"/>
                  <a:pt x="1193800" y="609600"/>
                </a:cubicBezTo>
                <a:cubicBezTo>
                  <a:pt x="1230842" y="581025"/>
                  <a:pt x="1313392" y="586317"/>
                  <a:pt x="1365250" y="552450"/>
                </a:cubicBezTo>
                <a:cubicBezTo>
                  <a:pt x="1417108" y="518583"/>
                  <a:pt x="1472142" y="447675"/>
                  <a:pt x="1504950" y="406400"/>
                </a:cubicBezTo>
                <a:cubicBezTo>
                  <a:pt x="1537758" y="365125"/>
                  <a:pt x="1525058" y="364067"/>
                  <a:pt x="1562100" y="304800"/>
                </a:cubicBezTo>
                <a:cubicBezTo>
                  <a:pt x="1599142" y="245533"/>
                  <a:pt x="1691217" y="101600"/>
                  <a:pt x="1727200" y="50800"/>
                </a:cubicBezTo>
                <a:cubicBezTo>
                  <a:pt x="1763183" y="0"/>
                  <a:pt x="1770591" y="0"/>
                  <a:pt x="1778000" y="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6" name="Forme libre : forme 25">
            <a:extLst>
              <a:ext uri="{FF2B5EF4-FFF2-40B4-BE49-F238E27FC236}">
                <a16:creationId xmlns:a16="http://schemas.microsoft.com/office/drawing/2014/main" id="{7A9A74E1-9B0A-4C34-997F-C5190D90E1F4}"/>
              </a:ext>
            </a:extLst>
          </p:cNvPr>
          <p:cNvSpPr/>
          <p:nvPr/>
        </p:nvSpPr>
        <p:spPr>
          <a:xfrm>
            <a:off x="5359400" y="1949450"/>
            <a:ext cx="901700" cy="1136650"/>
          </a:xfrm>
          <a:custGeom>
            <a:avLst/>
            <a:gdLst>
              <a:gd name="connsiteX0" fmla="*/ 901700 w 901700"/>
              <a:gd name="connsiteY0" fmla="*/ 0 h 1136650"/>
              <a:gd name="connsiteX1" fmla="*/ 781050 w 901700"/>
              <a:gd name="connsiteY1" fmla="*/ 146050 h 1136650"/>
              <a:gd name="connsiteX2" fmla="*/ 469900 w 901700"/>
              <a:gd name="connsiteY2" fmla="*/ 355600 h 1136650"/>
              <a:gd name="connsiteX3" fmla="*/ 203200 w 901700"/>
              <a:gd name="connsiteY3" fmla="*/ 514350 h 1136650"/>
              <a:gd name="connsiteX4" fmla="*/ 139700 w 901700"/>
              <a:gd name="connsiteY4" fmla="*/ 685800 h 1136650"/>
              <a:gd name="connsiteX5" fmla="*/ 88900 w 901700"/>
              <a:gd name="connsiteY5" fmla="*/ 869950 h 1136650"/>
              <a:gd name="connsiteX6" fmla="*/ 0 w 901700"/>
              <a:gd name="connsiteY6" fmla="*/ 1136650 h 1136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01700" h="1136650">
                <a:moveTo>
                  <a:pt x="901700" y="0"/>
                </a:moveTo>
                <a:cubicBezTo>
                  <a:pt x="877358" y="43391"/>
                  <a:pt x="853017" y="86783"/>
                  <a:pt x="781050" y="146050"/>
                </a:cubicBezTo>
                <a:cubicBezTo>
                  <a:pt x="709083" y="205317"/>
                  <a:pt x="469900" y="355600"/>
                  <a:pt x="469900" y="355600"/>
                </a:cubicBezTo>
                <a:cubicBezTo>
                  <a:pt x="373592" y="416983"/>
                  <a:pt x="258233" y="459317"/>
                  <a:pt x="203200" y="514350"/>
                </a:cubicBezTo>
                <a:cubicBezTo>
                  <a:pt x="148167" y="569383"/>
                  <a:pt x="158750" y="626533"/>
                  <a:pt x="139700" y="685800"/>
                </a:cubicBezTo>
                <a:cubicBezTo>
                  <a:pt x="120650" y="745067"/>
                  <a:pt x="112183" y="794808"/>
                  <a:pt x="88900" y="869950"/>
                </a:cubicBezTo>
                <a:cubicBezTo>
                  <a:pt x="65617" y="945092"/>
                  <a:pt x="32808" y="1040871"/>
                  <a:pt x="0" y="113665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2" name="Forme libre : forme 31">
            <a:extLst>
              <a:ext uri="{FF2B5EF4-FFF2-40B4-BE49-F238E27FC236}">
                <a16:creationId xmlns:a16="http://schemas.microsoft.com/office/drawing/2014/main" id="{6ED083DC-0EC6-4148-8B33-6AEB634D54E8}"/>
              </a:ext>
            </a:extLst>
          </p:cNvPr>
          <p:cNvSpPr/>
          <p:nvPr/>
        </p:nvSpPr>
        <p:spPr>
          <a:xfrm>
            <a:off x="5286375" y="4826000"/>
            <a:ext cx="422275" cy="358775"/>
          </a:xfrm>
          <a:custGeom>
            <a:avLst/>
            <a:gdLst>
              <a:gd name="connsiteX0" fmla="*/ 0 w 422275"/>
              <a:gd name="connsiteY0" fmla="*/ 358775 h 358775"/>
              <a:gd name="connsiteX1" fmla="*/ 276225 w 422275"/>
              <a:gd name="connsiteY1" fmla="*/ 161925 h 358775"/>
              <a:gd name="connsiteX2" fmla="*/ 422275 w 422275"/>
              <a:gd name="connsiteY2" fmla="*/ 0 h 358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22275" h="358775">
                <a:moveTo>
                  <a:pt x="0" y="358775"/>
                </a:moveTo>
                <a:cubicBezTo>
                  <a:pt x="102923" y="290248"/>
                  <a:pt x="205846" y="221721"/>
                  <a:pt x="276225" y="161925"/>
                </a:cubicBezTo>
                <a:cubicBezTo>
                  <a:pt x="346604" y="102129"/>
                  <a:pt x="384439" y="51064"/>
                  <a:pt x="422275" y="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4" name="Forme libre : forme 33">
            <a:extLst>
              <a:ext uri="{FF2B5EF4-FFF2-40B4-BE49-F238E27FC236}">
                <a16:creationId xmlns:a16="http://schemas.microsoft.com/office/drawing/2014/main" id="{5762933B-4840-49D9-81F9-09DEB9F69A78}"/>
              </a:ext>
            </a:extLst>
          </p:cNvPr>
          <p:cNvSpPr/>
          <p:nvPr/>
        </p:nvSpPr>
        <p:spPr>
          <a:xfrm>
            <a:off x="5492750" y="5953125"/>
            <a:ext cx="12700" cy="257175"/>
          </a:xfrm>
          <a:custGeom>
            <a:avLst/>
            <a:gdLst>
              <a:gd name="connsiteX0" fmla="*/ 12700 w 12700"/>
              <a:gd name="connsiteY0" fmla="*/ 0 h 257175"/>
              <a:gd name="connsiteX1" fmla="*/ 0 w 12700"/>
              <a:gd name="connsiteY1" fmla="*/ 257175 h 257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2700" h="257175">
                <a:moveTo>
                  <a:pt x="12700" y="0"/>
                </a:moveTo>
                <a:lnTo>
                  <a:pt x="0" y="257175"/>
                </a:ln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5" name="Forme libre : forme 34">
            <a:extLst>
              <a:ext uri="{FF2B5EF4-FFF2-40B4-BE49-F238E27FC236}">
                <a16:creationId xmlns:a16="http://schemas.microsoft.com/office/drawing/2014/main" id="{043BC54E-1889-4104-91EC-461FB497001C}"/>
              </a:ext>
            </a:extLst>
          </p:cNvPr>
          <p:cNvSpPr/>
          <p:nvPr/>
        </p:nvSpPr>
        <p:spPr>
          <a:xfrm>
            <a:off x="5528250" y="5241926"/>
            <a:ext cx="183575" cy="330200"/>
          </a:xfrm>
          <a:custGeom>
            <a:avLst/>
            <a:gdLst>
              <a:gd name="connsiteX0" fmla="*/ 183575 w 183575"/>
              <a:gd name="connsiteY0" fmla="*/ 0 h 327025"/>
              <a:gd name="connsiteX1" fmla="*/ 34350 w 183575"/>
              <a:gd name="connsiteY1" fmla="*/ 234950 h 327025"/>
              <a:gd name="connsiteX2" fmla="*/ 5775 w 183575"/>
              <a:gd name="connsiteY2" fmla="*/ 298450 h 327025"/>
              <a:gd name="connsiteX3" fmla="*/ 120075 w 183575"/>
              <a:gd name="connsiteY3" fmla="*/ 327025 h 327025"/>
              <a:gd name="connsiteX0" fmla="*/ 183575 w 183575"/>
              <a:gd name="connsiteY0" fmla="*/ 0 h 330200"/>
              <a:gd name="connsiteX1" fmla="*/ 34350 w 183575"/>
              <a:gd name="connsiteY1" fmla="*/ 234950 h 330200"/>
              <a:gd name="connsiteX2" fmla="*/ 5775 w 183575"/>
              <a:gd name="connsiteY2" fmla="*/ 298450 h 330200"/>
              <a:gd name="connsiteX3" fmla="*/ 129600 w 183575"/>
              <a:gd name="connsiteY3" fmla="*/ 330200 h 330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3575" h="330200">
                <a:moveTo>
                  <a:pt x="183575" y="0"/>
                </a:moveTo>
                <a:cubicBezTo>
                  <a:pt x="123779" y="92604"/>
                  <a:pt x="63983" y="185208"/>
                  <a:pt x="34350" y="234950"/>
                </a:cubicBezTo>
                <a:cubicBezTo>
                  <a:pt x="4717" y="284692"/>
                  <a:pt x="-8513" y="283104"/>
                  <a:pt x="5775" y="298450"/>
                </a:cubicBezTo>
                <a:cubicBezTo>
                  <a:pt x="20062" y="313796"/>
                  <a:pt x="79593" y="323585"/>
                  <a:pt x="129600" y="33020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9" name="Forme libre : forme 38">
            <a:extLst>
              <a:ext uri="{FF2B5EF4-FFF2-40B4-BE49-F238E27FC236}">
                <a16:creationId xmlns:a16="http://schemas.microsoft.com/office/drawing/2014/main" id="{9F784947-8CBA-4DDF-A906-A82B90FD3C12}"/>
              </a:ext>
            </a:extLst>
          </p:cNvPr>
          <p:cNvSpPr/>
          <p:nvPr/>
        </p:nvSpPr>
        <p:spPr>
          <a:xfrm>
            <a:off x="9004300" y="5702300"/>
            <a:ext cx="1276350" cy="1162050"/>
          </a:xfrm>
          <a:custGeom>
            <a:avLst/>
            <a:gdLst>
              <a:gd name="connsiteX0" fmla="*/ 1276350 w 1276350"/>
              <a:gd name="connsiteY0" fmla="*/ 0 h 1162050"/>
              <a:gd name="connsiteX1" fmla="*/ 1028700 w 1276350"/>
              <a:gd name="connsiteY1" fmla="*/ 152400 h 1162050"/>
              <a:gd name="connsiteX2" fmla="*/ 406400 w 1276350"/>
              <a:gd name="connsiteY2" fmla="*/ 704850 h 1162050"/>
              <a:gd name="connsiteX3" fmla="*/ 82550 w 1276350"/>
              <a:gd name="connsiteY3" fmla="*/ 1041400 h 1162050"/>
              <a:gd name="connsiteX4" fmla="*/ 0 w 1276350"/>
              <a:gd name="connsiteY4" fmla="*/ 1162050 h 1162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76350" h="1162050">
                <a:moveTo>
                  <a:pt x="1276350" y="0"/>
                </a:moveTo>
                <a:cubicBezTo>
                  <a:pt x="1225021" y="17462"/>
                  <a:pt x="1173692" y="34925"/>
                  <a:pt x="1028700" y="152400"/>
                </a:cubicBezTo>
                <a:cubicBezTo>
                  <a:pt x="883708" y="269875"/>
                  <a:pt x="564092" y="556683"/>
                  <a:pt x="406400" y="704850"/>
                </a:cubicBezTo>
                <a:cubicBezTo>
                  <a:pt x="248708" y="853017"/>
                  <a:pt x="150283" y="965200"/>
                  <a:pt x="82550" y="1041400"/>
                </a:cubicBezTo>
                <a:cubicBezTo>
                  <a:pt x="14817" y="1117600"/>
                  <a:pt x="7408" y="1139825"/>
                  <a:pt x="0" y="1162050"/>
                </a:cubicBezTo>
              </a:path>
            </a:pathLst>
          </a:cu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86" name="Forme libre : forme 85">
            <a:extLst>
              <a:ext uri="{FF2B5EF4-FFF2-40B4-BE49-F238E27FC236}">
                <a16:creationId xmlns:a16="http://schemas.microsoft.com/office/drawing/2014/main" id="{9BC2CEB2-1135-4D39-B39A-9BA4BADD7946}"/>
              </a:ext>
            </a:extLst>
          </p:cNvPr>
          <p:cNvSpPr/>
          <p:nvPr/>
        </p:nvSpPr>
        <p:spPr>
          <a:xfrm>
            <a:off x="9016931" y="5695950"/>
            <a:ext cx="1276350" cy="1162050"/>
          </a:xfrm>
          <a:custGeom>
            <a:avLst/>
            <a:gdLst>
              <a:gd name="connsiteX0" fmla="*/ 1276350 w 1276350"/>
              <a:gd name="connsiteY0" fmla="*/ 0 h 1162050"/>
              <a:gd name="connsiteX1" fmla="*/ 1028700 w 1276350"/>
              <a:gd name="connsiteY1" fmla="*/ 152400 h 1162050"/>
              <a:gd name="connsiteX2" fmla="*/ 406400 w 1276350"/>
              <a:gd name="connsiteY2" fmla="*/ 704850 h 1162050"/>
              <a:gd name="connsiteX3" fmla="*/ 82550 w 1276350"/>
              <a:gd name="connsiteY3" fmla="*/ 1041400 h 1162050"/>
              <a:gd name="connsiteX4" fmla="*/ 0 w 1276350"/>
              <a:gd name="connsiteY4" fmla="*/ 1162050 h 1162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76350" h="1162050">
                <a:moveTo>
                  <a:pt x="1276350" y="0"/>
                </a:moveTo>
                <a:cubicBezTo>
                  <a:pt x="1225021" y="17462"/>
                  <a:pt x="1173692" y="34925"/>
                  <a:pt x="1028700" y="152400"/>
                </a:cubicBezTo>
                <a:cubicBezTo>
                  <a:pt x="883708" y="269875"/>
                  <a:pt x="564092" y="556683"/>
                  <a:pt x="406400" y="704850"/>
                </a:cubicBezTo>
                <a:cubicBezTo>
                  <a:pt x="248708" y="853017"/>
                  <a:pt x="150283" y="965200"/>
                  <a:pt x="82550" y="1041400"/>
                </a:cubicBezTo>
                <a:cubicBezTo>
                  <a:pt x="14817" y="1117600"/>
                  <a:pt x="7408" y="1139825"/>
                  <a:pt x="0" y="1162050"/>
                </a:cubicBezTo>
              </a:path>
            </a:pathLst>
          </a:custGeom>
          <a:noFill/>
          <a:ln w="22225">
            <a:solidFill>
              <a:schemeClr val="bg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55" name="Ellipse 54">
            <a:extLst>
              <a:ext uri="{FF2B5EF4-FFF2-40B4-BE49-F238E27FC236}">
                <a16:creationId xmlns:a16="http://schemas.microsoft.com/office/drawing/2014/main" id="{0613EE4E-1534-4E8B-A8A4-AC877E6843D5}"/>
              </a:ext>
            </a:extLst>
          </p:cNvPr>
          <p:cNvSpPr/>
          <p:nvPr/>
        </p:nvSpPr>
        <p:spPr>
          <a:xfrm>
            <a:off x="9292852" y="5487143"/>
            <a:ext cx="742267" cy="695325"/>
          </a:xfrm>
          <a:prstGeom prst="ellipse">
            <a:avLst/>
          </a:prstGeom>
          <a:solidFill>
            <a:schemeClr val="accent2"/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 dirty="0"/>
          </a:p>
        </p:txBody>
      </p:sp>
      <p:sp>
        <p:nvSpPr>
          <p:cNvPr id="59" name="ZoneTexte 58">
            <a:extLst>
              <a:ext uri="{FF2B5EF4-FFF2-40B4-BE49-F238E27FC236}">
                <a16:creationId xmlns:a16="http://schemas.microsoft.com/office/drawing/2014/main" id="{4630EB21-FD0B-452F-820D-CAB2EC8CABFB}"/>
              </a:ext>
            </a:extLst>
          </p:cNvPr>
          <p:cNvSpPr txBox="1"/>
          <p:nvPr/>
        </p:nvSpPr>
        <p:spPr>
          <a:xfrm>
            <a:off x="9134528" y="5650958"/>
            <a:ext cx="109643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000" b="1" dirty="0">
                <a:solidFill>
                  <a:schemeClr val="bg1"/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Marche-en-Famenne</a:t>
            </a:r>
            <a:endParaRPr lang="fr-BE" sz="1000" b="1" dirty="0">
              <a:solidFill>
                <a:schemeClr val="bg1"/>
              </a:solidFill>
              <a:latin typeface="Aharoni" panose="02010803020104030203" pitchFamily="2" charset="-79"/>
              <a:cs typeface="Aharoni" panose="02010803020104030203" pitchFamily="2" charset="-79"/>
            </a:endParaRPr>
          </a:p>
        </p:txBody>
      </p:sp>
      <p:sp>
        <p:nvSpPr>
          <p:cNvPr id="87" name="Forme libre : forme 86">
            <a:extLst>
              <a:ext uri="{FF2B5EF4-FFF2-40B4-BE49-F238E27FC236}">
                <a16:creationId xmlns:a16="http://schemas.microsoft.com/office/drawing/2014/main" id="{0BEA71B8-D286-4921-BEE9-40E4E94BA74D}"/>
              </a:ext>
            </a:extLst>
          </p:cNvPr>
          <p:cNvSpPr>
            <a:spLocks noChangeAspect="1"/>
          </p:cNvSpPr>
          <p:nvPr/>
        </p:nvSpPr>
        <p:spPr>
          <a:xfrm>
            <a:off x="2413136" y="870695"/>
            <a:ext cx="2232134" cy="6115251"/>
          </a:xfrm>
          <a:custGeom>
            <a:avLst/>
            <a:gdLst>
              <a:gd name="connsiteX0" fmla="*/ 67451 w 667823"/>
              <a:gd name="connsiteY0" fmla="*/ 0 h 1894400"/>
              <a:gd name="connsiteX1" fmla="*/ 16651 w 667823"/>
              <a:gd name="connsiteY1" fmla="*/ 111125 h 1894400"/>
              <a:gd name="connsiteX2" fmla="*/ 48401 w 667823"/>
              <a:gd name="connsiteY2" fmla="*/ 200025 h 1894400"/>
              <a:gd name="connsiteX3" fmla="*/ 111901 w 667823"/>
              <a:gd name="connsiteY3" fmla="*/ 279400 h 1894400"/>
              <a:gd name="connsiteX4" fmla="*/ 73801 w 667823"/>
              <a:gd name="connsiteY4" fmla="*/ 492125 h 1894400"/>
              <a:gd name="connsiteX5" fmla="*/ 86501 w 667823"/>
              <a:gd name="connsiteY5" fmla="*/ 581025 h 1894400"/>
              <a:gd name="connsiteX6" fmla="*/ 64276 w 667823"/>
              <a:gd name="connsiteY6" fmla="*/ 654050 h 1894400"/>
              <a:gd name="connsiteX7" fmla="*/ 76976 w 667823"/>
              <a:gd name="connsiteY7" fmla="*/ 736600 h 1894400"/>
              <a:gd name="connsiteX8" fmla="*/ 776 w 667823"/>
              <a:gd name="connsiteY8" fmla="*/ 781050 h 1894400"/>
              <a:gd name="connsiteX9" fmla="*/ 38876 w 667823"/>
              <a:gd name="connsiteY9" fmla="*/ 838200 h 1894400"/>
              <a:gd name="connsiteX10" fmla="*/ 61101 w 667823"/>
              <a:gd name="connsiteY10" fmla="*/ 914400 h 1894400"/>
              <a:gd name="connsiteX11" fmla="*/ 102376 w 667823"/>
              <a:gd name="connsiteY11" fmla="*/ 1019175 h 1894400"/>
              <a:gd name="connsiteX12" fmla="*/ 121426 w 667823"/>
              <a:gd name="connsiteY12" fmla="*/ 1041400 h 1894400"/>
              <a:gd name="connsiteX13" fmla="*/ 140476 w 667823"/>
              <a:gd name="connsiteY13" fmla="*/ 1139825 h 1894400"/>
              <a:gd name="connsiteX14" fmla="*/ 143651 w 667823"/>
              <a:gd name="connsiteY14" fmla="*/ 1219200 h 1894400"/>
              <a:gd name="connsiteX15" fmla="*/ 165876 w 667823"/>
              <a:gd name="connsiteY15" fmla="*/ 1308100 h 1894400"/>
              <a:gd name="connsiteX16" fmla="*/ 248426 w 667823"/>
              <a:gd name="connsiteY16" fmla="*/ 1504950 h 1894400"/>
              <a:gd name="connsiteX17" fmla="*/ 194451 w 667823"/>
              <a:gd name="connsiteY17" fmla="*/ 1552575 h 1894400"/>
              <a:gd name="connsiteX18" fmla="*/ 159526 w 667823"/>
              <a:gd name="connsiteY18" fmla="*/ 1606550 h 1894400"/>
              <a:gd name="connsiteX19" fmla="*/ 248426 w 667823"/>
              <a:gd name="connsiteY19" fmla="*/ 1704975 h 1894400"/>
              <a:gd name="connsiteX20" fmla="*/ 308751 w 667823"/>
              <a:gd name="connsiteY20" fmla="*/ 1704975 h 1894400"/>
              <a:gd name="connsiteX21" fmla="*/ 397651 w 667823"/>
              <a:gd name="connsiteY21" fmla="*/ 1682750 h 1894400"/>
              <a:gd name="connsiteX22" fmla="*/ 480201 w 667823"/>
              <a:gd name="connsiteY22" fmla="*/ 1752600 h 1894400"/>
              <a:gd name="connsiteX23" fmla="*/ 502426 w 667823"/>
              <a:gd name="connsiteY23" fmla="*/ 1838325 h 1894400"/>
              <a:gd name="connsiteX24" fmla="*/ 604026 w 667823"/>
              <a:gd name="connsiteY24" fmla="*/ 1809750 h 1894400"/>
              <a:gd name="connsiteX25" fmla="*/ 661176 w 667823"/>
              <a:gd name="connsiteY25" fmla="*/ 1885950 h 1894400"/>
              <a:gd name="connsiteX26" fmla="*/ 664351 w 667823"/>
              <a:gd name="connsiteY26" fmla="*/ 1889125 h 1894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667823" h="1894400">
                <a:moveTo>
                  <a:pt x="67451" y="0"/>
                </a:moveTo>
                <a:cubicBezTo>
                  <a:pt x="43638" y="38894"/>
                  <a:pt x="19826" y="77788"/>
                  <a:pt x="16651" y="111125"/>
                </a:cubicBezTo>
                <a:cubicBezTo>
                  <a:pt x="13476" y="144462"/>
                  <a:pt x="32526" y="171979"/>
                  <a:pt x="48401" y="200025"/>
                </a:cubicBezTo>
                <a:cubicBezTo>
                  <a:pt x="64276" y="228071"/>
                  <a:pt x="107668" y="230717"/>
                  <a:pt x="111901" y="279400"/>
                </a:cubicBezTo>
                <a:cubicBezTo>
                  <a:pt x="116134" y="328083"/>
                  <a:pt x="78034" y="441854"/>
                  <a:pt x="73801" y="492125"/>
                </a:cubicBezTo>
                <a:cubicBezTo>
                  <a:pt x="69568" y="542396"/>
                  <a:pt x="88088" y="554038"/>
                  <a:pt x="86501" y="581025"/>
                </a:cubicBezTo>
                <a:cubicBezTo>
                  <a:pt x="84914" y="608012"/>
                  <a:pt x="65863" y="628121"/>
                  <a:pt x="64276" y="654050"/>
                </a:cubicBezTo>
                <a:cubicBezTo>
                  <a:pt x="62688" y="679979"/>
                  <a:pt x="87559" y="715433"/>
                  <a:pt x="76976" y="736600"/>
                </a:cubicBezTo>
                <a:cubicBezTo>
                  <a:pt x="66393" y="757767"/>
                  <a:pt x="7126" y="764117"/>
                  <a:pt x="776" y="781050"/>
                </a:cubicBezTo>
                <a:cubicBezTo>
                  <a:pt x="-5574" y="797983"/>
                  <a:pt x="28822" y="815975"/>
                  <a:pt x="38876" y="838200"/>
                </a:cubicBezTo>
                <a:cubicBezTo>
                  <a:pt x="48930" y="860425"/>
                  <a:pt x="50518" y="884238"/>
                  <a:pt x="61101" y="914400"/>
                </a:cubicBezTo>
                <a:cubicBezTo>
                  <a:pt x="71684" y="944563"/>
                  <a:pt x="92322" y="998008"/>
                  <a:pt x="102376" y="1019175"/>
                </a:cubicBezTo>
                <a:cubicBezTo>
                  <a:pt x="112430" y="1040342"/>
                  <a:pt x="115076" y="1021292"/>
                  <a:pt x="121426" y="1041400"/>
                </a:cubicBezTo>
                <a:cubicBezTo>
                  <a:pt x="127776" y="1061508"/>
                  <a:pt x="136772" y="1110192"/>
                  <a:pt x="140476" y="1139825"/>
                </a:cubicBezTo>
                <a:cubicBezTo>
                  <a:pt x="144180" y="1169458"/>
                  <a:pt x="139418" y="1191154"/>
                  <a:pt x="143651" y="1219200"/>
                </a:cubicBezTo>
                <a:cubicBezTo>
                  <a:pt x="147884" y="1247246"/>
                  <a:pt x="148414" y="1260475"/>
                  <a:pt x="165876" y="1308100"/>
                </a:cubicBezTo>
                <a:cubicBezTo>
                  <a:pt x="183339" y="1355725"/>
                  <a:pt x="243664" y="1464204"/>
                  <a:pt x="248426" y="1504950"/>
                </a:cubicBezTo>
                <a:cubicBezTo>
                  <a:pt x="253188" y="1545696"/>
                  <a:pt x="209268" y="1535642"/>
                  <a:pt x="194451" y="1552575"/>
                </a:cubicBezTo>
                <a:cubicBezTo>
                  <a:pt x="179634" y="1569508"/>
                  <a:pt x="150530" y="1581150"/>
                  <a:pt x="159526" y="1606550"/>
                </a:cubicBezTo>
                <a:cubicBezTo>
                  <a:pt x="168522" y="1631950"/>
                  <a:pt x="223555" y="1688571"/>
                  <a:pt x="248426" y="1704975"/>
                </a:cubicBezTo>
                <a:cubicBezTo>
                  <a:pt x="273297" y="1721379"/>
                  <a:pt x="283880" y="1708679"/>
                  <a:pt x="308751" y="1704975"/>
                </a:cubicBezTo>
                <a:cubicBezTo>
                  <a:pt x="333622" y="1701271"/>
                  <a:pt x="369076" y="1674812"/>
                  <a:pt x="397651" y="1682750"/>
                </a:cubicBezTo>
                <a:cubicBezTo>
                  <a:pt x="426226" y="1690688"/>
                  <a:pt x="462739" y="1726671"/>
                  <a:pt x="480201" y="1752600"/>
                </a:cubicBezTo>
                <a:cubicBezTo>
                  <a:pt x="497663" y="1778529"/>
                  <a:pt x="481789" y="1828800"/>
                  <a:pt x="502426" y="1838325"/>
                </a:cubicBezTo>
                <a:cubicBezTo>
                  <a:pt x="523063" y="1847850"/>
                  <a:pt x="577568" y="1801812"/>
                  <a:pt x="604026" y="1809750"/>
                </a:cubicBezTo>
                <a:cubicBezTo>
                  <a:pt x="630484" y="1817688"/>
                  <a:pt x="661176" y="1885950"/>
                  <a:pt x="661176" y="1885950"/>
                </a:cubicBezTo>
                <a:cubicBezTo>
                  <a:pt x="671230" y="1899179"/>
                  <a:pt x="667790" y="1894152"/>
                  <a:pt x="664351" y="1889125"/>
                </a:cubicBezTo>
              </a:path>
            </a:pathLst>
          </a:custGeom>
          <a:noFill/>
          <a:ln w="25400">
            <a:solidFill>
              <a:schemeClr val="tx1"/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91" name="Forme libre : forme 90">
            <a:extLst>
              <a:ext uri="{FF2B5EF4-FFF2-40B4-BE49-F238E27FC236}">
                <a16:creationId xmlns:a16="http://schemas.microsoft.com/office/drawing/2014/main" id="{C5038E67-EDD3-465A-824D-481BD74D188B}"/>
              </a:ext>
            </a:extLst>
          </p:cNvPr>
          <p:cNvSpPr>
            <a:spLocks noChangeAspect="1"/>
          </p:cNvSpPr>
          <p:nvPr/>
        </p:nvSpPr>
        <p:spPr>
          <a:xfrm>
            <a:off x="2410326" y="879608"/>
            <a:ext cx="2232134" cy="6115251"/>
          </a:xfrm>
          <a:custGeom>
            <a:avLst/>
            <a:gdLst>
              <a:gd name="connsiteX0" fmla="*/ 67451 w 667823"/>
              <a:gd name="connsiteY0" fmla="*/ 0 h 1894400"/>
              <a:gd name="connsiteX1" fmla="*/ 16651 w 667823"/>
              <a:gd name="connsiteY1" fmla="*/ 111125 h 1894400"/>
              <a:gd name="connsiteX2" fmla="*/ 48401 w 667823"/>
              <a:gd name="connsiteY2" fmla="*/ 200025 h 1894400"/>
              <a:gd name="connsiteX3" fmla="*/ 111901 w 667823"/>
              <a:gd name="connsiteY3" fmla="*/ 279400 h 1894400"/>
              <a:gd name="connsiteX4" fmla="*/ 73801 w 667823"/>
              <a:gd name="connsiteY4" fmla="*/ 492125 h 1894400"/>
              <a:gd name="connsiteX5" fmla="*/ 86501 w 667823"/>
              <a:gd name="connsiteY5" fmla="*/ 581025 h 1894400"/>
              <a:gd name="connsiteX6" fmla="*/ 64276 w 667823"/>
              <a:gd name="connsiteY6" fmla="*/ 654050 h 1894400"/>
              <a:gd name="connsiteX7" fmla="*/ 76976 w 667823"/>
              <a:gd name="connsiteY7" fmla="*/ 736600 h 1894400"/>
              <a:gd name="connsiteX8" fmla="*/ 776 w 667823"/>
              <a:gd name="connsiteY8" fmla="*/ 781050 h 1894400"/>
              <a:gd name="connsiteX9" fmla="*/ 38876 w 667823"/>
              <a:gd name="connsiteY9" fmla="*/ 838200 h 1894400"/>
              <a:gd name="connsiteX10" fmla="*/ 61101 w 667823"/>
              <a:gd name="connsiteY10" fmla="*/ 914400 h 1894400"/>
              <a:gd name="connsiteX11" fmla="*/ 102376 w 667823"/>
              <a:gd name="connsiteY11" fmla="*/ 1019175 h 1894400"/>
              <a:gd name="connsiteX12" fmla="*/ 121426 w 667823"/>
              <a:gd name="connsiteY12" fmla="*/ 1041400 h 1894400"/>
              <a:gd name="connsiteX13" fmla="*/ 140476 w 667823"/>
              <a:gd name="connsiteY13" fmla="*/ 1139825 h 1894400"/>
              <a:gd name="connsiteX14" fmla="*/ 143651 w 667823"/>
              <a:gd name="connsiteY14" fmla="*/ 1219200 h 1894400"/>
              <a:gd name="connsiteX15" fmla="*/ 165876 w 667823"/>
              <a:gd name="connsiteY15" fmla="*/ 1308100 h 1894400"/>
              <a:gd name="connsiteX16" fmla="*/ 248426 w 667823"/>
              <a:gd name="connsiteY16" fmla="*/ 1504950 h 1894400"/>
              <a:gd name="connsiteX17" fmla="*/ 194451 w 667823"/>
              <a:gd name="connsiteY17" fmla="*/ 1552575 h 1894400"/>
              <a:gd name="connsiteX18" fmla="*/ 159526 w 667823"/>
              <a:gd name="connsiteY18" fmla="*/ 1606550 h 1894400"/>
              <a:gd name="connsiteX19" fmla="*/ 248426 w 667823"/>
              <a:gd name="connsiteY19" fmla="*/ 1704975 h 1894400"/>
              <a:gd name="connsiteX20" fmla="*/ 308751 w 667823"/>
              <a:gd name="connsiteY20" fmla="*/ 1704975 h 1894400"/>
              <a:gd name="connsiteX21" fmla="*/ 397651 w 667823"/>
              <a:gd name="connsiteY21" fmla="*/ 1682750 h 1894400"/>
              <a:gd name="connsiteX22" fmla="*/ 480201 w 667823"/>
              <a:gd name="connsiteY22" fmla="*/ 1752600 h 1894400"/>
              <a:gd name="connsiteX23" fmla="*/ 502426 w 667823"/>
              <a:gd name="connsiteY23" fmla="*/ 1838325 h 1894400"/>
              <a:gd name="connsiteX24" fmla="*/ 604026 w 667823"/>
              <a:gd name="connsiteY24" fmla="*/ 1809750 h 1894400"/>
              <a:gd name="connsiteX25" fmla="*/ 661176 w 667823"/>
              <a:gd name="connsiteY25" fmla="*/ 1885950 h 1894400"/>
              <a:gd name="connsiteX26" fmla="*/ 664351 w 667823"/>
              <a:gd name="connsiteY26" fmla="*/ 1889125 h 1894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667823" h="1894400">
                <a:moveTo>
                  <a:pt x="67451" y="0"/>
                </a:moveTo>
                <a:cubicBezTo>
                  <a:pt x="43638" y="38894"/>
                  <a:pt x="19826" y="77788"/>
                  <a:pt x="16651" y="111125"/>
                </a:cubicBezTo>
                <a:cubicBezTo>
                  <a:pt x="13476" y="144462"/>
                  <a:pt x="32526" y="171979"/>
                  <a:pt x="48401" y="200025"/>
                </a:cubicBezTo>
                <a:cubicBezTo>
                  <a:pt x="64276" y="228071"/>
                  <a:pt x="107668" y="230717"/>
                  <a:pt x="111901" y="279400"/>
                </a:cubicBezTo>
                <a:cubicBezTo>
                  <a:pt x="116134" y="328083"/>
                  <a:pt x="78034" y="441854"/>
                  <a:pt x="73801" y="492125"/>
                </a:cubicBezTo>
                <a:cubicBezTo>
                  <a:pt x="69568" y="542396"/>
                  <a:pt x="88088" y="554038"/>
                  <a:pt x="86501" y="581025"/>
                </a:cubicBezTo>
                <a:cubicBezTo>
                  <a:pt x="84914" y="608012"/>
                  <a:pt x="65863" y="628121"/>
                  <a:pt x="64276" y="654050"/>
                </a:cubicBezTo>
                <a:cubicBezTo>
                  <a:pt x="62688" y="679979"/>
                  <a:pt x="87559" y="715433"/>
                  <a:pt x="76976" y="736600"/>
                </a:cubicBezTo>
                <a:cubicBezTo>
                  <a:pt x="66393" y="757767"/>
                  <a:pt x="7126" y="764117"/>
                  <a:pt x="776" y="781050"/>
                </a:cubicBezTo>
                <a:cubicBezTo>
                  <a:pt x="-5574" y="797983"/>
                  <a:pt x="28822" y="815975"/>
                  <a:pt x="38876" y="838200"/>
                </a:cubicBezTo>
                <a:cubicBezTo>
                  <a:pt x="48930" y="860425"/>
                  <a:pt x="50518" y="884238"/>
                  <a:pt x="61101" y="914400"/>
                </a:cubicBezTo>
                <a:cubicBezTo>
                  <a:pt x="71684" y="944563"/>
                  <a:pt x="92322" y="998008"/>
                  <a:pt x="102376" y="1019175"/>
                </a:cubicBezTo>
                <a:cubicBezTo>
                  <a:pt x="112430" y="1040342"/>
                  <a:pt x="115076" y="1021292"/>
                  <a:pt x="121426" y="1041400"/>
                </a:cubicBezTo>
                <a:cubicBezTo>
                  <a:pt x="127776" y="1061508"/>
                  <a:pt x="136772" y="1110192"/>
                  <a:pt x="140476" y="1139825"/>
                </a:cubicBezTo>
                <a:cubicBezTo>
                  <a:pt x="144180" y="1169458"/>
                  <a:pt x="139418" y="1191154"/>
                  <a:pt x="143651" y="1219200"/>
                </a:cubicBezTo>
                <a:cubicBezTo>
                  <a:pt x="147884" y="1247246"/>
                  <a:pt x="148414" y="1260475"/>
                  <a:pt x="165876" y="1308100"/>
                </a:cubicBezTo>
                <a:cubicBezTo>
                  <a:pt x="183339" y="1355725"/>
                  <a:pt x="243664" y="1464204"/>
                  <a:pt x="248426" y="1504950"/>
                </a:cubicBezTo>
                <a:cubicBezTo>
                  <a:pt x="253188" y="1545696"/>
                  <a:pt x="209268" y="1535642"/>
                  <a:pt x="194451" y="1552575"/>
                </a:cubicBezTo>
                <a:cubicBezTo>
                  <a:pt x="179634" y="1569508"/>
                  <a:pt x="150530" y="1581150"/>
                  <a:pt x="159526" y="1606550"/>
                </a:cubicBezTo>
                <a:cubicBezTo>
                  <a:pt x="168522" y="1631950"/>
                  <a:pt x="223555" y="1688571"/>
                  <a:pt x="248426" y="1704975"/>
                </a:cubicBezTo>
                <a:cubicBezTo>
                  <a:pt x="273297" y="1721379"/>
                  <a:pt x="283880" y="1708679"/>
                  <a:pt x="308751" y="1704975"/>
                </a:cubicBezTo>
                <a:cubicBezTo>
                  <a:pt x="333622" y="1701271"/>
                  <a:pt x="369076" y="1674812"/>
                  <a:pt x="397651" y="1682750"/>
                </a:cubicBezTo>
                <a:cubicBezTo>
                  <a:pt x="426226" y="1690688"/>
                  <a:pt x="462739" y="1726671"/>
                  <a:pt x="480201" y="1752600"/>
                </a:cubicBezTo>
                <a:cubicBezTo>
                  <a:pt x="497663" y="1778529"/>
                  <a:pt x="481789" y="1828800"/>
                  <a:pt x="502426" y="1838325"/>
                </a:cubicBezTo>
                <a:cubicBezTo>
                  <a:pt x="523063" y="1847850"/>
                  <a:pt x="577568" y="1801812"/>
                  <a:pt x="604026" y="1809750"/>
                </a:cubicBezTo>
                <a:cubicBezTo>
                  <a:pt x="630484" y="1817688"/>
                  <a:pt x="661176" y="1885950"/>
                  <a:pt x="661176" y="1885950"/>
                </a:cubicBezTo>
                <a:cubicBezTo>
                  <a:pt x="671230" y="1899179"/>
                  <a:pt x="667790" y="1894152"/>
                  <a:pt x="664351" y="1889125"/>
                </a:cubicBezTo>
              </a:path>
            </a:pathLst>
          </a:custGeom>
          <a:noFill/>
          <a:ln w="22225">
            <a:solidFill>
              <a:schemeClr val="bg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60" name="Ellipse 59">
            <a:extLst>
              <a:ext uri="{FF2B5EF4-FFF2-40B4-BE49-F238E27FC236}">
                <a16:creationId xmlns:a16="http://schemas.microsoft.com/office/drawing/2014/main" id="{BE6673E8-9187-4C3A-A9A1-79DE1E2BBD3C}"/>
              </a:ext>
            </a:extLst>
          </p:cNvPr>
          <p:cNvSpPr/>
          <p:nvPr/>
        </p:nvSpPr>
        <p:spPr>
          <a:xfrm>
            <a:off x="2701970" y="4522882"/>
            <a:ext cx="742267" cy="695325"/>
          </a:xfrm>
          <a:prstGeom prst="ellipse">
            <a:avLst/>
          </a:prstGeom>
          <a:solidFill>
            <a:schemeClr val="accent2"/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 dirty="0"/>
          </a:p>
        </p:txBody>
      </p:sp>
      <p:sp>
        <p:nvSpPr>
          <p:cNvPr id="346" name="ZoneTexte 345">
            <a:extLst>
              <a:ext uri="{FF2B5EF4-FFF2-40B4-BE49-F238E27FC236}">
                <a16:creationId xmlns:a16="http://schemas.microsoft.com/office/drawing/2014/main" id="{2961E3F6-EE32-4B73-94E3-FC0E75547547}"/>
              </a:ext>
            </a:extLst>
          </p:cNvPr>
          <p:cNvSpPr txBox="1"/>
          <p:nvPr/>
        </p:nvSpPr>
        <p:spPr>
          <a:xfrm>
            <a:off x="2535259" y="4763860"/>
            <a:ext cx="1096433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000" b="1" dirty="0">
                <a:solidFill>
                  <a:schemeClr val="bg1"/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Dinant</a:t>
            </a:r>
            <a:endParaRPr lang="fr-BE" sz="1000" b="1" dirty="0">
              <a:solidFill>
                <a:schemeClr val="bg1"/>
              </a:solidFill>
              <a:latin typeface="Aharoni" panose="02010803020104030203" pitchFamily="2" charset="-79"/>
              <a:cs typeface="Aharoni" panose="02010803020104030203" pitchFamily="2" charset="-79"/>
            </a:endParaRPr>
          </a:p>
        </p:txBody>
      </p:sp>
      <p:sp>
        <p:nvSpPr>
          <p:cNvPr id="66" name="Forme libre : forme 65">
            <a:extLst>
              <a:ext uri="{FF2B5EF4-FFF2-40B4-BE49-F238E27FC236}">
                <a16:creationId xmlns:a16="http://schemas.microsoft.com/office/drawing/2014/main" id="{D251F882-F729-4C48-A8B9-57607EFACB00}"/>
              </a:ext>
            </a:extLst>
          </p:cNvPr>
          <p:cNvSpPr/>
          <p:nvPr/>
        </p:nvSpPr>
        <p:spPr>
          <a:xfrm>
            <a:off x="4540250" y="762001"/>
            <a:ext cx="1460500" cy="380236"/>
          </a:xfrm>
          <a:custGeom>
            <a:avLst/>
            <a:gdLst>
              <a:gd name="connsiteX0" fmla="*/ 730250 w 730250"/>
              <a:gd name="connsiteY0" fmla="*/ 279400 h 374697"/>
              <a:gd name="connsiteX1" fmla="*/ 514350 w 730250"/>
              <a:gd name="connsiteY1" fmla="*/ 342900 h 374697"/>
              <a:gd name="connsiteX2" fmla="*/ 228600 w 730250"/>
              <a:gd name="connsiteY2" fmla="*/ 374650 h 374697"/>
              <a:gd name="connsiteX3" fmla="*/ 158750 w 730250"/>
              <a:gd name="connsiteY3" fmla="*/ 349250 h 374697"/>
              <a:gd name="connsiteX4" fmla="*/ 50800 w 730250"/>
              <a:gd name="connsiteY4" fmla="*/ 317500 h 374697"/>
              <a:gd name="connsiteX5" fmla="*/ 76200 w 730250"/>
              <a:gd name="connsiteY5" fmla="*/ 184150 h 374697"/>
              <a:gd name="connsiteX6" fmla="*/ 0 w 730250"/>
              <a:gd name="connsiteY6" fmla="*/ 0 h 374697"/>
              <a:gd name="connsiteX0" fmla="*/ 730250 w 730250"/>
              <a:gd name="connsiteY0" fmla="*/ 279400 h 374697"/>
              <a:gd name="connsiteX1" fmla="*/ 730250 w 730250"/>
              <a:gd name="connsiteY1" fmla="*/ 279400 h 374697"/>
              <a:gd name="connsiteX2" fmla="*/ 514350 w 730250"/>
              <a:gd name="connsiteY2" fmla="*/ 342900 h 374697"/>
              <a:gd name="connsiteX3" fmla="*/ 228600 w 730250"/>
              <a:gd name="connsiteY3" fmla="*/ 374650 h 374697"/>
              <a:gd name="connsiteX4" fmla="*/ 158750 w 730250"/>
              <a:gd name="connsiteY4" fmla="*/ 349250 h 374697"/>
              <a:gd name="connsiteX5" fmla="*/ 50800 w 730250"/>
              <a:gd name="connsiteY5" fmla="*/ 317500 h 374697"/>
              <a:gd name="connsiteX6" fmla="*/ 76200 w 730250"/>
              <a:gd name="connsiteY6" fmla="*/ 184150 h 374697"/>
              <a:gd name="connsiteX7" fmla="*/ 0 w 730250"/>
              <a:gd name="connsiteY7" fmla="*/ 0 h 374697"/>
              <a:gd name="connsiteX0" fmla="*/ 730250 w 1460500"/>
              <a:gd name="connsiteY0" fmla="*/ 279400 h 380236"/>
              <a:gd name="connsiteX1" fmla="*/ 1460500 w 1460500"/>
              <a:gd name="connsiteY1" fmla="*/ 25400 h 380236"/>
              <a:gd name="connsiteX2" fmla="*/ 514350 w 1460500"/>
              <a:gd name="connsiteY2" fmla="*/ 342900 h 380236"/>
              <a:gd name="connsiteX3" fmla="*/ 228600 w 1460500"/>
              <a:gd name="connsiteY3" fmla="*/ 374650 h 380236"/>
              <a:gd name="connsiteX4" fmla="*/ 158750 w 1460500"/>
              <a:gd name="connsiteY4" fmla="*/ 349250 h 380236"/>
              <a:gd name="connsiteX5" fmla="*/ 50800 w 1460500"/>
              <a:gd name="connsiteY5" fmla="*/ 317500 h 380236"/>
              <a:gd name="connsiteX6" fmla="*/ 76200 w 1460500"/>
              <a:gd name="connsiteY6" fmla="*/ 184150 h 380236"/>
              <a:gd name="connsiteX7" fmla="*/ 0 w 1460500"/>
              <a:gd name="connsiteY7" fmla="*/ 0 h 3802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460500" h="380236">
                <a:moveTo>
                  <a:pt x="730250" y="279400"/>
                </a:moveTo>
                <a:lnTo>
                  <a:pt x="1460500" y="25400"/>
                </a:lnTo>
                <a:cubicBezTo>
                  <a:pt x="1424517" y="35983"/>
                  <a:pt x="719667" y="284692"/>
                  <a:pt x="514350" y="342900"/>
                </a:cubicBezTo>
                <a:cubicBezTo>
                  <a:pt x="309033" y="401108"/>
                  <a:pt x="287867" y="373592"/>
                  <a:pt x="228600" y="374650"/>
                </a:cubicBezTo>
                <a:cubicBezTo>
                  <a:pt x="169333" y="375708"/>
                  <a:pt x="188383" y="358775"/>
                  <a:pt x="158750" y="349250"/>
                </a:cubicBezTo>
                <a:cubicBezTo>
                  <a:pt x="129117" y="339725"/>
                  <a:pt x="64558" y="345017"/>
                  <a:pt x="50800" y="317500"/>
                </a:cubicBezTo>
                <a:cubicBezTo>
                  <a:pt x="37042" y="289983"/>
                  <a:pt x="84667" y="237067"/>
                  <a:pt x="76200" y="184150"/>
                </a:cubicBezTo>
                <a:cubicBezTo>
                  <a:pt x="67733" y="131233"/>
                  <a:pt x="33866" y="65616"/>
                  <a:pt x="0" y="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67" name="ZoneTexte 66">
            <a:extLst>
              <a:ext uri="{FF2B5EF4-FFF2-40B4-BE49-F238E27FC236}">
                <a16:creationId xmlns:a16="http://schemas.microsoft.com/office/drawing/2014/main" id="{90D0D322-5D32-4F9A-BF7F-563796B4EB47}"/>
              </a:ext>
            </a:extLst>
          </p:cNvPr>
          <p:cNvSpPr txBox="1"/>
          <p:nvPr/>
        </p:nvSpPr>
        <p:spPr>
          <a:xfrm>
            <a:off x="-209177" y="1797545"/>
            <a:ext cx="3030671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400" b="1" dirty="0"/>
              <a:t>Biodiversité</a:t>
            </a:r>
            <a:endParaRPr lang="fr-BE" sz="1400" b="1" dirty="0"/>
          </a:p>
        </p:txBody>
      </p:sp>
      <p:sp>
        <p:nvSpPr>
          <p:cNvPr id="69" name="Forme libre : forme 68">
            <a:extLst>
              <a:ext uri="{FF2B5EF4-FFF2-40B4-BE49-F238E27FC236}">
                <a16:creationId xmlns:a16="http://schemas.microsoft.com/office/drawing/2014/main" id="{166FC18E-940D-420C-A4B0-42D98637CC33}"/>
              </a:ext>
            </a:extLst>
          </p:cNvPr>
          <p:cNvSpPr/>
          <p:nvPr/>
        </p:nvSpPr>
        <p:spPr>
          <a:xfrm>
            <a:off x="2895600" y="1028700"/>
            <a:ext cx="714375" cy="695325"/>
          </a:xfrm>
          <a:custGeom>
            <a:avLst/>
            <a:gdLst>
              <a:gd name="connsiteX0" fmla="*/ 714375 w 714375"/>
              <a:gd name="connsiteY0" fmla="*/ 695325 h 695325"/>
              <a:gd name="connsiteX1" fmla="*/ 0 w 714375"/>
              <a:gd name="connsiteY1" fmla="*/ 0 h 695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714375" h="695325">
                <a:moveTo>
                  <a:pt x="714375" y="695325"/>
                </a:moveTo>
                <a:lnTo>
                  <a:pt x="0" y="0"/>
                </a:ln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71" name="Forme libre : forme 70">
            <a:extLst>
              <a:ext uri="{FF2B5EF4-FFF2-40B4-BE49-F238E27FC236}">
                <a16:creationId xmlns:a16="http://schemas.microsoft.com/office/drawing/2014/main" id="{582C994E-1EAA-463F-B742-4C8BA1997D98}"/>
              </a:ext>
            </a:extLst>
          </p:cNvPr>
          <p:cNvSpPr/>
          <p:nvPr/>
        </p:nvSpPr>
        <p:spPr>
          <a:xfrm>
            <a:off x="7981950" y="4393640"/>
            <a:ext cx="1685925" cy="578410"/>
          </a:xfrm>
          <a:custGeom>
            <a:avLst/>
            <a:gdLst>
              <a:gd name="connsiteX0" fmla="*/ 0 w 1685925"/>
              <a:gd name="connsiteY0" fmla="*/ 578410 h 578410"/>
              <a:gd name="connsiteX1" fmla="*/ 276225 w 1685925"/>
              <a:gd name="connsiteY1" fmla="*/ 378385 h 578410"/>
              <a:gd name="connsiteX2" fmla="*/ 1114425 w 1685925"/>
              <a:gd name="connsiteY2" fmla="*/ 6910 h 578410"/>
              <a:gd name="connsiteX3" fmla="*/ 1209675 w 1685925"/>
              <a:gd name="connsiteY3" fmla="*/ 140260 h 578410"/>
              <a:gd name="connsiteX4" fmla="*/ 1685925 w 1685925"/>
              <a:gd name="connsiteY4" fmla="*/ 187885 h 5784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85925" h="578410">
                <a:moveTo>
                  <a:pt x="0" y="578410"/>
                </a:moveTo>
                <a:cubicBezTo>
                  <a:pt x="45244" y="526022"/>
                  <a:pt x="90488" y="473635"/>
                  <a:pt x="276225" y="378385"/>
                </a:cubicBezTo>
                <a:cubicBezTo>
                  <a:pt x="461962" y="283135"/>
                  <a:pt x="958850" y="46597"/>
                  <a:pt x="1114425" y="6910"/>
                </a:cubicBezTo>
                <a:cubicBezTo>
                  <a:pt x="1270000" y="-32777"/>
                  <a:pt x="1114425" y="110097"/>
                  <a:pt x="1209675" y="140260"/>
                </a:cubicBezTo>
                <a:cubicBezTo>
                  <a:pt x="1304925" y="170423"/>
                  <a:pt x="1495425" y="179154"/>
                  <a:pt x="1685925" y="187885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74" name="ZoneTexte 73">
            <a:extLst>
              <a:ext uri="{FF2B5EF4-FFF2-40B4-BE49-F238E27FC236}">
                <a16:creationId xmlns:a16="http://schemas.microsoft.com/office/drawing/2014/main" id="{C6350A61-0940-4561-B30C-9AD6C0FE5CAB}"/>
              </a:ext>
            </a:extLst>
          </p:cNvPr>
          <p:cNvSpPr txBox="1"/>
          <p:nvPr/>
        </p:nvSpPr>
        <p:spPr>
          <a:xfrm>
            <a:off x="391889" y="2397474"/>
            <a:ext cx="232031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Sites de Grand Intérêt Biologique</a:t>
            </a:r>
            <a:endParaRPr lang="fr-BE" sz="1100" dirty="0"/>
          </a:p>
        </p:txBody>
      </p:sp>
      <p:sp>
        <p:nvSpPr>
          <p:cNvPr id="76" name="Forme libre : forme 75">
            <a:extLst>
              <a:ext uri="{FF2B5EF4-FFF2-40B4-BE49-F238E27FC236}">
                <a16:creationId xmlns:a16="http://schemas.microsoft.com/office/drawing/2014/main" id="{F2E090C2-67D7-46C3-9148-79B45AA6EBF3}"/>
              </a:ext>
            </a:extLst>
          </p:cNvPr>
          <p:cNvSpPr/>
          <p:nvPr/>
        </p:nvSpPr>
        <p:spPr>
          <a:xfrm>
            <a:off x="98416" y="2457383"/>
            <a:ext cx="235086" cy="196167"/>
          </a:xfrm>
          <a:custGeom>
            <a:avLst/>
            <a:gdLst>
              <a:gd name="connsiteX0" fmla="*/ 204899 w 424322"/>
              <a:gd name="connsiteY0" fmla="*/ 139009 h 387565"/>
              <a:gd name="connsiteX1" fmla="*/ 309674 w 424322"/>
              <a:gd name="connsiteY1" fmla="*/ 5659 h 387565"/>
              <a:gd name="connsiteX2" fmla="*/ 423974 w 424322"/>
              <a:gd name="connsiteY2" fmla="*/ 43759 h 387565"/>
              <a:gd name="connsiteX3" fmla="*/ 347774 w 424322"/>
              <a:gd name="connsiteY3" fmla="*/ 215209 h 387565"/>
              <a:gd name="connsiteX4" fmla="*/ 423974 w 424322"/>
              <a:gd name="connsiteY4" fmla="*/ 319984 h 387565"/>
              <a:gd name="connsiteX5" fmla="*/ 338249 w 424322"/>
              <a:gd name="connsiteY5" fmla="*/ 386659 h 387565"/>
              <a:gd name="connsiteX6" fmla="*/ 233474 w 424322"/>
              <a:gd name="connsiteY6" fmla="*/ 272359 h 387565"/>
              <a:gd name="connsiteX7" fmla="*/ 71549 w 424322"/>
              <a:gd name="connsiteY7" fmla="*/ 291409 h 387565"/>
              <a:gd name="connsiteX8" fmla="*/ 4874 w 424322"/>
              <a:gd name="connsiteY8" fmla="*/ 110434 h 387565"/>
              <a:gd name="connsiteX9" fmla="*/ 204899 w 424322"/>
              <a:gd name="connsiteY9" fmla="*/ 139009 h 3875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24322" h="387565">
                <a:moveTo>
                  <a:pt x="204899" y="139009"/>
                </a:moveTo>
                <a:cubicBezTo>
                  <a:pt x="255699" y="121547"/>
                  <a:pt x="273162" y="21534"/>
                  <a:pt x="309674" y="5659"/>
                </a:cubicBezTo>
                <a:cubicBezTo>
                  <a:pt x="346187" y="-10216"/>
                  <a:pt x="417624" y="8834"/>
                  <a:pt x="423974" y="43759"/>
                </a:cubicBezTo>
                <a:cubicBezTo>
                  <a:pt x="430324" y="78684"/>
                  <a:pt x="347774" y="169172"/>
                  <a:pt x="347774" y="215209"/>
                </a:cubicBezTo>
                <a:cubicBezTo>
                  <a:pt x="347774" y="261246"/>
                  <a:pt x="425562" y="291409"/>
                  <a:pt x="423974" y="319984"/>
                </a:cubicBezTo>
                <a:cubicBezTo>
                  <a:pt x="422387" y="348559"/>
                  <a:pt x="369999" y="394596"/>
                  <a:pt x="338249" y="386659"/>
                </a:cubicBezTo>
                <a:cubicBezTo>
                  <a:pt x="306499" y="378722"/>
                  <a:pt x="277924" y="288234"/>
                  <a:pt x="233474" y="272359"/>
                </a:cubicBezTo>
                <a:cubicBezTo>
                  <a:pt x="189024" y="256484"/>
                  <a:pt x="109649" y="318396"/>
                  <a:pt x="71549" y="291409"/>
                </a:cubicBezTo>
                <a:cubicBezTo>
                  <a:pt x="33449" y="264422"/>
                  <a:pt x="-15763" y="139009"/>
                  <a:pt x="4874" y="110434"/>
                </a:cubicBezTo>
                <a:cubicBezTo>
                  <a:pt x="25511" y="81859"/>
                  <a:pt x="154099" y="156471"/>
                  <a:pt x="204899" y="139009"/>
                </a:cubicBezTo>
                <a:close/>
              </a:path>
            </a:pathLst>
          </a:custGeom>
          <a:solidFill>
            <a:schemeClr val="accent6">
              <a:lumMod val="75000"/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78" name="ZoneTexte 77">
            <a:extLst>
              <a:ext uri="{FF2B5EF4-FFF2-40B4-BE49-F238E27FC236}">
                <a16:creationId xmlns:a16="http://schemas.microsoft.com/office/drawing/2014/main" id="{3211F6C3-71FB-4110-B462-43A67618D13D}"/>
              </a:ext>
            </a:extLst>
          </p:cNvPr>
          <p:cNvSpPr txBox="1"/>
          <p:nvPr/>
        </p:nvSpPr>
        <p:spPr>
          <a:xfrm>
            <a:off x="383594" y="2093800"/>
            <a:ext cx="232031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Zones Natura 2000</a:t>
            </a:r>
            <a:endParaRPr lang="fr-BE" sz="1100" dirty="0"/>
          </a:p>
        </p:txBody>
      </p:sp>
      <p:sp>
        <p:nvSpPr>
          <p:cNvPr id="81" name="Forme libre : forme 80">
            <a:extLst>
              <a:ext uri="{FF2B5EF4-FFF2-40B4-BE49-F238E27FC236}">
                <a16:creationId xmlns:a16="http://schemas.microsoft.com/office/drawing/2014/main" id="{A6D789E5-833F-4208-A947-7DAC4E234DCA}"/>
              </a:ext>
            </a:extLst>
          </p:cNvPr>
          <p:cNvSpPr/>
          <p:nvPr/>
        </p:nvSpPr>
        <p:spPr>
          <a:xfrm>
            <a:off x="103921" y="2132660"/>
            <a:ext cx="235086" cy="196167"/>
          </a:xfrm>
          <a:custGeom>
            <a:avLst/>
            <a:gdLst>
              <a:gd name="connsiteX0" fmla="*/ 204899 w 424322"/>
              <a:gd name="connsiteY0" fmla="*/ 139009 h 387565"/>
              <a:gd name="connsiteX1" fmla="*/ 309674 w 424322"/>
              <a:gd name="connsiteY1" fmla="*/ 5659 h 387565"/>
              <a:gd name="connsiteX2" fmla="*/ 423974 w 424322"/>
              <a:gd name="connsiteY2" fmla="*/ 43759 h 387565"/>
              <a:gd name="connsiteX3" fmla="*/ 347774 w 424322"/>
              <a:gd name="connsiteY3" fmla="*/ 215209 h 387565"/>
              <a:gd name="connsiteX4" fmla="*/ 423974 w 424322"/>
              <a:gd name="connsiteY4" fmla="*/ 319984 h 387565"/>
              <a:gd name="connsiteX5" fmla="*/ 338249 w 424322"/>
              <a:gd name="connsiteY5" fmla="*/ 386659 h 387565"/>
              <a:gd name="connsiteX6" fmla="*/ 233474 w 424322"/>
              <a:gd name="connsiteY6" fmla="*/ 272359 h 387565"/>
              <a:gd name="connsiteX7" fmla="*/ 71549 w 424322"/>
              <a:gd name="connsiteY7" fmla="*/ 291409 h 387565"/>
              <a:gd name="connsiteX8" fmla="*/ 4874 w 424322"/>
              <a:gd name="connsiteY8" fmla="*/ 110434 h 387565"/>
              <a:gd name="connsiteX9" fmla="*/ 204899 w 424322"/>
              <a:gd name="connsiteY9" fmla="*/ 139009 h 3875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24322" h="387565">
                <a:moveTo>
                  <a:pt x="204899" y="139009"/>
                </a:moveTo>
                <a:cubicBezTo>
                  <a:pt x="255699" y="121547"/>
                  <a:pt x="273162" y="21534"/>
                  <a:pt x="309674" y="5659"/>
                </a:cubicBezTo>
                <a:cubicBezTo>
                  <a:pt x="346187" y="-10216"/>
                  <a:pt x="417624" y="8834"/>
                  <a:pt x="423974" y="43759"/>
                </a:cubicBezTo>
                <a:cubicBezTo>
                  <a:pt x="430324" y="78684"/>
                  <a:pt x="347774" y="169172"/>
                  <a:pt x="347774" y="215209"/>
                </a:cubicBezTo>
                <a:cubicBezTo>
                  <a:pt x="347774" y="261246"/>
                  <a:pt x="425562" y="291409"/>
                  <a:pt x="423974" y="319984"/>
                </a:cubicBezTo>
                <a:cubicBezTo>
                  <a:pt x="422387" y="348559"/>
                  <a:pt x="369999" y="394596"/>
                  <a:pt x="338249" y="386659"/>
                </a:cubicBezTo>
                <a:cubicBezTo>
                  <a:pt x="306499" y="378722"/>
                  <a:pt x="277924" y="288234"/>
                  <a:pt x="233474" y="272359"/>
                </a:cubicBezTo>
                <a:cubicBezTo>
                  <a:pt x="189024" y="256484"/>
                  <a:pt x="109649" y="318396"/>
                  <a:pt x="71549" y="291409"/>
                </a:cubicBezTo>
                <a:cubicBezTo>
                  <a:pt x="33449" y="264422"/>
                  <a:pt x="-15763" y="139009"/>
                  <a:pt x="4874" y="110434"/>
                </a:cubicBezTo>
                <a:cubicBezTo>
                  <a:pt x="25511" y="81859"/>
                  <a:pt x="154099" y="156471"/>
                  <a:pt x="204899" y="139009"/>
                </a:cubicBezTo>
                <a:close/>
              </a:path>
            </a:pathLst>
          </a:custGeom>
          <a:noFill/>
          <a:ln w="15875">
            <a:solidFill>
              <a:schemeClr val="accent6"/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7" name="Graphique 35" descr="Cigogne bébé avec un remplissage uni">
            <a:extLst>
              <a:ext uri="{FF2B5EF4-FFF2-40B4-BE49-F238E27FC236}">
                <a16:creationId xmlns:a16="http://schemas.microsoft.com/office/drawing/2014/main" id="{E94C8F38-0EDF-44E3-B692-CEF4B0BE7768}"/>
              </a:ext>
            </a:extLst>
          </p:cNvPr>
          <p:cNvSpPr/>
          <p:nvPr/>
        </p:nvSpPr>
        <p:spPr>
          <a:xfrm>
            <a:off x="123709" y="2773201"/>
            <a:ext cx="224231" cy="316230"/>
          </a:xfrm>
          <a:custGeom>
            <a:avLst/>
            <a:gdLst>
              <a:gd name="connsiteX0" fmla="*/ 287785 w 340320"/>
              <a:gd name="connsiteY0" fmla="*/ 50566 h 435127"/>
              <a:gd name="connsiteX1" fmla="*/ 298218 w 340320"/>
              <a:gd name="connsiteY1" fmla="*/ 43171 h 435127"/>
              <a:gd name="connsiteX2" fmla="*/ 308729 w 340320"/>
              <a:gd name="connsiteY2" fmla="*/ 14813 h 435127"/>
              <a:gd name="connsiteX3" fmla="*/ 280380 w 340320"/>
              <a:gd name="connsiteY3" fmla="*/ 25333 h 435127"/>
              <a:gd name="connsiteX4" fmla="*/ 274687 w 340320"/>
              <a:gd name="connsiteY4" fmla="*/ 32655 h 435127"/>
              <a:gd name="connsiteX5" fmla="*/ 268989 w 340320"/>
              <a:gd name="connsiteY5" fmla="*/ 25333 h 435127"/>
              <a:gd name="connsiteX6" fmla="*/ 240626 w 340320"/>
              <a:gd name="connsiteY6" fmla="*/ 14822 h 435127"/>
              <a:gd name="connsiteX7" fmla="*/ 248064 w 340320"/>
              <a:gd name="connsiteY7" fmla="*/ 39695 h 435127"/>
              <a:gd name="connsiteX8" fmla="*/ 194294 w 340320"/>
              <a:gd name="connsiteY8" fmla="*/ 30550 h 435127"/>
              <a:gd name="connsiteX9" fmla="*/ 157020 w 340320"/>
              <a:gd name="connsiteY9" fmla="*/ 178 h 435127"/>
              <a:gd name="connsiteX10" fmla="*/ 135501 w 340320"/>
              <a:gd name="connsiteY10" fmla="*/ 10928 h 435127"/>
              <a:gd name="connsiteX11" fmla="*/ 132866 w 340320"/>
              <a:gd name="connsiteY11" fmla="*/ 13471 h 435127"/>
              <a:gd name="connsiteX12" fmla="*/ 121558 w 340320"/>
              <a:gd name="connsiteY12" fmla="*/ 72861 h 435127"/>
              <a:gd name="connsiteX13" fmla="*/ 150592 w 340320"/>
              <a:gd name="connsiteY13" fmla="*/ 163173 h 435127"/>
              <a:gd name="connsiteX14" fmla="*/ 100832 w 340320"/>
              <a:gd name="connsiteY14" fmla="*/ 153406 h 435127"/>
              <a:gd name="connsiteX15" fmla="*/ 55166 w 340320"/>
              <a:gd name="connsiteY15" fmla="*/ 164169 h 435127"/>
              <a:gd name="connsiteX16" fmla="*/ 28130 w 340320"/>
              <a:gd name="connsiteY16" fmla="*/ 137128 h 435127"/>
              <a:gd name="connsiteX17" fmla="*/ 0 w 340320"/>
              <a:gd name="connsiteY17" fmla="*/ 198590 h 435127"/>
              <a:gd name="connsiteX18" fmla="*/ 82455 w 340320"/>
              <a:gd name="connsiteY18" fmla="*/ 280360 h 435127"/>
              <a:gd name="connsiteX19" fmla="*/ 87511 w 340320"/>
              <a:gd name="connsiteY19" fmla="*/ 281089 h 435127"/>
              <a:gd name="connsiteX20" fmla="*/ 87511 w 340320"/>
              <a:gd name="connsiteY20" fmla="*/ 422973 h 435127"/>
              <a:gd name="connsiteX21" fmla="*/ 99665 w 340320"/>
              <a:gd name="connsiteY21" fmla="*/ 435128 h 435127"/>
              <a:gd name="connsiteX22" fmla="*/ 136128 w 340320"/>
              <a:gd name="connsiteY22" fmla="*/ 435128 h 435127"/>
              <a:gd name="connsiteX23" fmla="*/ 148282 w 340320"/>
              <a:gd name="connsiteY23" fmla="*/ 422973 h 435127"/>
              <a:gd name="connsiteX24" fmla="*/ 136128 w 340320"/>
              <a:gd name="connsiteY24" fmla="*/ 410819 h 435127"/>
              <a:gd name="connsiteX25" fmla="*/ 111820 w 340320"/>
              <a:gd name="connsiteY25" fmla="*/ 410819 h 435127"/>
              <a:gd name="connsiteX26" fmla="*/ 111820 w 340320"/>
              <a:gd name="connsiteY26" fmla="*/ 281327 h 435127"/>
              <a:gd name="connsiteX27" fmla="*/ 194469 w 340320"/>
              <a:gd name="connsiteY27" fmla="*/ 194472 h 435127"/>
              <a:gd name="connsiteX28" fmla="*/ 193915 w 340320"/>
              <a:gd name="connsiteY28" fmla="*/ 192328 h 435127"/>
              <a:gd name="connsiteX29" fmla="*/ 191416 w 340320"/>
              <a:gd name="connsiteY29" fmla="*/ 178964 h 435127"/>
              <a:gd name="connsiteX30" fmla="*/ 153937 w 340320"/>
              <a:gd name="connsiteY30" fmla="*/ 62384 h 435127"/>
              <a:gd name="connsiteX31" fmla="*/ 152600 w 340320"/>
              <a:gd name="connsiteY31" fmla="*/ 53483 h 435127"/>
              <a:gd name="connsiteX32" fmla="*/ 258274 w 340320"/>
              <a:gd name="connsiteY32" fmla="*/ 53483 h 435127"/>
              <a:gd name="connsiteX33" fmla="*/ 209054 w 340320"/>
              <a:gd name="connsiteY33" fmla="*/ 161000 h 435127"/>
              <a:gd name="connsiteX34" fmla="*/ 274687 w 340320"/>
              <a:gd name="connsiteY34" fmla="*/ 226633 h 435127"/>
              <a:gd name="connsiteX35" fmla="*/ 340320 w 340320"/>
              <a:gd name="connsiteY35" fmla="*/ 161000 h 435127"/>
              <a:gd name="connsiteX36" fmla="*/ 287785 w 340320"/>
              <a:gd name="connsiteY36" fmla="*/ 50566 h 435127"/>
              <a:gd name="connsiteX37" fmla="*/ 274658 w 340320"/>
              <a:gd name="connsiteY37" fmla="*/ 150897 h 435127"/>
              <a:gd name="connsiteX38" fmla="*/ 243664 w 340320"/>
              <a:gd name="connsiteY38" fmla="*/ 119903 h 435127"/>
              <a:gd name="connsiteX39" fmla="*/ 274658 w 340320"/>
              <a:gd name="connsiteY39" fmla="*/ 65068 h 435127"/>
              <a:gd name="connsiteX40" fmla="*/ 305651 w 340320"/>
              <a:gd name="connsiteY40" fmla="*/ 119903 h 435127"/>
              <a:gd name="connsiteX41" fmla="*/ 274687 w 340320"/>
              <a:gd name="connsiteY41" fmla="*/ 150907 h 435127"/>
              <a:gd name="connsiteX0" fmla="*/ 287785 w 308893"/>
              <a:gd name="connsiteY0" fmla="*/ 50566 h 435128"/>
              <a:gd name="connsiteX1" fmla="*/ 298218 w 308893"/>
              <a:gd name="connsiteY1" fmla="*/ 43171 h 435128"/>
              <a:gd name="connsiteX2" fmla="*/ 308729 w 308893"/>
              <a:gd name="connsiteY2" fmla="*/ 14813 h 435128"/>
              <a:gd name="connsiteX3" fmla="*/ 280380 w 308893"/>
              <a:gd name="connsiteY3" fmla="*/ 25333 h 435128"/>
              <a:gd name="connsiteX4" fmla="*/ 274687 w 308893"/>
              <a:gd name="connsiteY4" fmla="*/ 32655 h 435128"/>
              <a:gd name="connsiteX5" fmla="*/ 268989 w 308893"/>
              <a:gd name="connsiteY5" fmla="*/ 25333 h 435128"/>
              <a:gd name="connsiteX6" fmla="*/ 240626 w 308893"/>
              <a:gd name="connsiteY6" fmla="*/ 14822 h 435128"/>
              <a:gd name="connsiteX7" fmla="*/ 248064 w 308893"/>
              <a:gd name="connsiteY7" fmla="*/ 39695 h 435128"/>
              <a:gd name="connsiteX8" fmla="*/ 194294 w 308893"/>
              <a:gd name="connsiteY8" fmla="*/ 30550 h 435128"/>
              <a:gd name="connsiteX9" fmla="*/ 157020 w 308893"/>
              <a:gd name="connsiteY9" fmla="*/ 178 h 435128"/>
              <a:gd name="connsiteX10" fmla="*/ 135501 w 308893"/>
              <a:gd name="connsiteY10" fmla="*/ 10928 h 435128"/>
              <a:gd name="connsiteX11" fmla="*/ 132866 w 308893"/>
              <a:gd name="connsiteY11" fmla="*/ 13471 h 435128"/>
              <a:gd name="connsiteX12" fmla="*/ 121558 w 308893"/>
              <a:gd name="connsiteY12" fmla="*/ 72861 h 435128"/>
              <a:gd name="connsiteX13" fmla="*/ 150592 w 308893"/>
              <a:gd name="connsiteY13" fmla="*/ 163173 h 435128"/>
              <a:gd name="connsiteX14" fmla="*/ 100832 w 308893"/>
              <a:gd name="connsiteY14" fmla="*/ 153406 h 435128"/>
              <a:gd name="connsiteX15" fmla="*/ 55166 w 308893"/>
              <a:gd name="connsiteY15" fmla="*/ 164169 h 435128"/>
              <a:gd name="connsiteX16" fmla="*/ 28130 w 308893"/>
              <a:gd name="connsiteY16" fmla="*/ 137128 h 435128"/>
              <a:gd name="connsiteX17" fmla="*/ 0 w 308893"/>
              <a:gd name="connsiteY17" fmla="*/ 198590 h 435128"/>
              <a:gd name="connsiteX18" fmla="*/ 82455 w 308893"/>
              <a:gd name="connsiteY18" fmla="*/ 280360 h 435128"/>
              <a:gd name="connsiteX19" fmla="*/ 87511 w 308893"/>
              <a:gd name="connsiteY19" fmla="*/ 281089 h 435128"/>
              <a:gd name="connsiteX20" fmla="*/ 87511 w 308893"/>
              <a:gd name="connsiteY20" fmla="*/ 422973 h 435128"/>
              <a:gd name="connsiteX21" fmla="*/ 99665 w 308893"/>
              <a:gd name="connsiteY21" fmla="*/ 435128 h 435128"/>
              <a:gd name="connsiteX22" fmla="*/ 136128 w 308893"/>
              <a:gd name="connsiteY22" fmla="*/ 435128 h 435128"/>
              <a:gd name="connsiteX23" fmla="*/ 148282 w 308893"/>
              <a:gd name="connsiteY23" fmla="*/ 422973 h 435128"/>
              <a:gd name="connsiteX24" fmla="*/ 136128 w 308893"/>
              <a:gd name="connsiteY24" fmla="*/ 410819 h 435128"/>
              <a:gd name="connsiteX25" fmla="*/ 111820 w 308893"/>
              <a:gd name="connsiteY25" fmla="*/ 410819 h 435128"/>
              <a:gd name="connsiteX26" fmla="*/ 111820 w 308893"/>
              <a:gd name="connsiteY26" fmla="*/ 281327 h 435128"/>
              <a:gd name="connsiteX27" fmla="*/ 194469 w 308893"/>
              <a:gd name="connsiteY27" fmla="*/ 194472 h 435128"/>
              <a:gd name="connsiteX28" fmla="*/ 193915 w 308893"/>
              <a:gd name="connsiteY28" fmla="*/ 192328 h 435128"/>
              <a:gd name="connsiteX29" fmla="*/ 191416 w 308893"/>
              <a:gd name="connsiteY29" fmla="*/ 178964 h 435128"/>
              <a:gd name="connsiteX30" fmla="*/ 153937 w 308893"/>
              <a:gd name="connsiteY30" fmla="*/ 62384 h 435128"/>
              <a:gd name="connsiteX31" fmla="*/ 152600 w 308893"/>
              <a:gd name="connsiteY31" fmla="*/ 53483 h 435128"/>
              <a:gd name="connsiteX32" fmla="*/ 258274 w 308893"/>
              <a:gd name="connsiteY32" fmla="*/ 53483 h 435128"/>
              <a:gd name="connsiteX33" fmla="*/ 209054 w 308893"/>
              <a:gd name="connsiteY33" fmla="*/ 161000 h 435128"/>
              <a:gd name="connsiteX34" fmla="*/ 274687 w 308893"/>
              <a:gd name="connsiteY34" fmla="*/ 226633 h 435128"/>
              <a:gd name="connsiteX35" fmla="*/ 287785 w 308893"/>
              <a:gd name="connsiteY35" fmla="*/ 50566 h 435128"/>
              <a:gd name="connsiteX36" fmla="*/ 274658 w 308893"/>
              <a:gd name="connsiteY36" fmla="*/ 150897 h 435128"/>
              <a:gd name="connsiteX37" fmla="*/ 243664 w 308893"/>
              <a:gd name="connsiteY37" fmla="*/ 119903 h 435128"/>
              <a:gd name="connsiteX38" fmla="*/ 274658 w 308893"/>
              <a:gd name="connsiteY38" fmla="*/ 65068 h 435128"/>
              <a:gd name="connsiteX39" fmla="*/ 305651 w 308893"/>
              <a:gd name="connsiteY39" fmla="*/ 119903 h 435128"/>
              <a:gd name="connsiteX40" fmla="*/ 274687 w 308893"/>
              <a:gd name="connsiteY40" fmla="*/ 150907 h 435128"/>
              <a:gd name="connsiteX41" fmla="*/ 274658 w 308893"/>
              <a:gd name="connsiteY41" fmla="*/ 150897 h 435128"/>
              <a:gd name="connsiteX0" fmla="*/ 287785 w 308893"/>
              <a:gd name="connsiteY0" fmla="*/ 50566 h 435128"/>
              <a:gd name="connsiteX1" fmla="*/ 298218 w 308893"/>
              <a:gd name="connsiteY1" fmla="*/ 43171 h 435128"/>
              <a:gd name="connsiteX2" fmla="*/ 308729 w 308893"/>
              <a:gd name="connsiteY2" fmla="*/ 14813 h 435128"/>
              <a:gd name="connsiteX3" fmla="*/ 280380 w 308893"/>
              <a:gd name="connsiteY3" fmla="*/ 25333 h 435128"/>
              <a:gd name="connsiteX4" fmla="*/ 274687 w 308893"/>
              <a:gd name="connsiteY4" fmla="*/ 32655 h 435128"/>
              <a:gd name="connsiteX5" fmla="*/ 268989 w 308893"/>
              <a:gd name="connsiteY5" fmla="*/ 25333 h 435128"/>
              <a:gd name="connsiteX6" fmla="*/ 240626 w 308893"/>
              <a:gd name="connsiteY6" fmla="*/ 14822 h 435128"/>
              <a:gd name="connsiteX7" fmla="*/ 248064 w 308893"/>
              <a:gd name="connsiteY7" fmla="*/ 39695 h 435128"/>
              <a:gd name="connsiteX8" fmla="*/ 194294 w 308893"/>
              <a:gd name="connsiteY8" fmla="*/ 30550 h 435128"/>
              <a:gd name="connsiteX9" fmla="*/ 157020 w 308893"/>
              <a:gd name="connsiteY9" fmla="*/ 178 h 435128"/>
              <a:gd name="connsiteX10" fmla="*/ 135501 w 308893"/>
              <a:gd name="connsiteY10" fmla="*/ 10928 h 435128"/>
              <a:gd name="connsiteX11" fmla="*/ 132866 w 308893"/>
              <a:gd name="connsiteY11" fmla="*/ 13471 h 435128"/>
              <a:gd name="connsiteX12" fmla="*/ 121558 w 308893"/>
              <a:gd name="connsiteY12" fmla="*/ 72861 h 435128"/>
              <a:gd name="connsiteX13" fmla="*/ 150592 w 308893"/>
              <a:gd name="connsiteY13" fmla="*/ 163173 h 435128"/>
              <a:gd name="connsiteX14" fmla="*/ 100832 w 308893"/>
              <a:gd name="connsiteY14" fmla="*/ 153406 h 435128"/>
              <a:gd name="connsiteX15" fmla="*/ 55166 w 308893"/>
              <a:gd name="connsiteY15" fmla="*/ 164169 h 435128"/>
              <a:gd name="connsiteX16" fmla="*/ 28130 w 308893"/>
              <a:gd name="connsiteY16" fmla="*/ 137128 h 435128"/>
              <a:gd name="connsiteX17" fmla="*/ 0 w 308893"/>
              <a:gd name="connsiteY17" fmla="*/ 198590 h 435128"/>
              <a:gd name="connsiteX18" fmla="*/ 82455 w 308893"/>
              <a:gd name="connsiteY18" fmla="*/ 280360 h 435128"/>
              <a:gd name="connsiteX19" fmla="*/ 87511 w 308893"/>
              <a:gd name="connsiteY19" fmla="*/ 281089 h 435128"/>
              <a:gd name="connsiteX20" fmla="*/ 87511 w 308893"/>
              <a:gd name="connsiteY20" fmla="*/ 422973 h 435128"/>
              <a:gd name="connsiteX21" fmla="*/ 99665 w 308893"/>
              <a:gd name="connsiteY21" fmla="*/ 435128 h 435128"/>
              <a:gd name="connsiteX22" fmla="*/ 136128 w 308893"/>
              <a:gd name="connsiteY22" fmla="*/ 435128 h 435128"/>
              <a:gd name="connsiteX23" fmla="*/ 148282 w 308893"/>
              <a:gd name="connsiteY23" fmla="*/ 422973 h 435128"/>
              <a:gd name="connsiteX24" fmla="*/ 136128 w 308893"/>
              <a:gd name="connsiteY24" fmla="*/ 410819 h 435128"/>
              <a:gd name="connsiteX25" fmla="*/ 111820 w 308893"/>
              <a:gd name="connsiteY25" fmla="*/ 410819 h 435128"/>
              <a:gd name="connsiteX26" fmla="*/ 111820 w 308893"/>
              <a:gd name="connsiteY26" fmla="*/ 281327 h 435128"/>
              <a:gd name="connsiteX27" fmla="*/ 194469 w 308893"/>
              <a:gd name="connsiteY27" fmla="*/ 194472 h 435128"/>
              <a:gd name="connsiteX28" fmla="*/ 193915 w 308893"/>
              <a:gd name="connsiteY28" fmla="*/ 192328 h 435128"/>
              <a:gd name="connsiteX29" fmla="*/ 191416 w 308893"/>
              <a:gd name="connsiteY29" fmla="*/ 178964 h 435128"/>
              <a:gd name="connsiteX30" fmla="*/ 153937 w 308893"/>
              <a:gd name="connsiteY30" fmla="*/ 62384 h 435128"/>
              <a:gd name="connsiteX31" fmla="*/ 152600 w 308893"/>
              <a:gd name="connsiteY31" fmla="*/ 53483 h 435128"/>
              <a:gd name="connsiteX32" fmla="*/ 258274 w 308893"/>
              <a:gd name="connsiteY32" fmla="*/ 53483 h 435128"/>
              <a:gd name="connsiteX33" fmla="*/ 209054 w 308893"/>
              <a:gd name="connsiteY33" fmla="*/ 161000 h 435128"/>
              <a:gd name="connsiteX34" fmla="*/ 287785 w 308893"/>
              <a:gd name="connsiteY34" fmla="*/ 50566 h 435128"/>
              <a:gd name="connsiteX35" fmla="*/ 274658 w 308893"/>
              <a:gd name="connsiteY35" fmla="*/ 150897 h 435128"/>
              <a:gd name="connsiteX36" fmla="*/ 243664 w 308893"/>
              <a:gd name="connsiteY36" fmla="*/ 119903 h 435128"/>
              <a:gd name="connsiteX37" fmla="*/ 274658 w 308893"/>
              <a:gd name="connsiteY37" fmla="*/ 65068 h 435128"/>
              <a:gd name="connsiteX38" fmla="*/ 305651 w 308893"/>
              <a:gd name="connsiteY38" fmla="*/ 119903 h 435128"/>
              <a:gd name="connsiteX39" fmla="*/ 274687 w 308893"/>
              <a:gd name="connsiteY39" fmla="*/ 150907 h 435128"/>
              <a:gd name="connsiteX40" fmla="*/ 274658 w 308893"/>
              <a:gd name="connsiteY40" fmla="*/ 150897 h 435128"/>
              <a:gd name="connsiteX0" fmla="*/ 287785 w 308893"/>
              <a:gd name="connsiteY0" fmla="*/ 50566 h 435128"/>
              <a:gd name="connsiteX1" fmla="*/ 298218 w 308893"/>
              <a:gd name="connsiteY1" fmla="*/ 43171 h 435128"/>
              <a:gd name="connsiteX2" fmla="*/ 308729 w 308893"/>
              <a:gd name="connsiteY2" fmla="*/ 14813 h 435128"/>
              <a:gd name="connsiteX3" fmla="*/ 280380 w 308893"/>
              <a:gd name="connsiteY3" fmla="*/ 25333 h 435128"/>
              <a:gd name="connsiteX4" fmla="*/ 274687 w 308893"/>
              <a:gd name="connsiteY4" fmla="*/ 32655 h 435128"/>
              <a:gd name="connsiteX5" fmla="*/ 268989 w 308893"/>
              <a:gd name="connsiteY5" fmla="*/ 25333 h 435128"/>
              <a:gd name="connsiteX6" fmla="*/ 240626 w 308893"/>
              <a:gd name="connsiteY6" fmla="*/ 14822 h 435128"/>
              <a:gd name="connsiteX7" fmla="*/ 248064 w 308893"/>
              <a:gd name="connsiteY7" fmla="*/ 39695 h 435128"/>
              <a:gd name="connsiteX8" fmla="*/ 194294 w 308893"/>
              <a:gd name="connsiteY8" fmla="*/ 30550 h 435128"/>
              <a:gd name="connsiteX9" fmla="*/ 157020 w 308893"/>
              <a:gd name="connsiteY9" fmla="*/ 178 h 435128"/>
              <a:gd name="connsiteX10" fmla="*/ 135501 w 308893"/>
              <a:gd name="connsiteY10" fmla="*/ 10928 h 435128"/>
              <a:gd name="connsiteX11" fmla="*/ 132866 w 308893"/>
              <a:gd name="connsiteY11" fmla="*/ 13471 h 435128"/>
              <a:gd name="connsiteX12" fmla="*/ 121558 w 308893"/>
              <a:gd name="connsiteY12" fmla="*/ 72861 h 435128"/>
              <a:gd name="connsiteX13" fmla="*/ 150592 w 308893"/>
              <a:gd name="connsiteY13" fmla="*/ 163173 h 435128"/>
              <a:gd name="connsiteX14" fmla="*/ 100832 w 308893"/>
              <a:gd name="connsiteY14" fmla="*/ 153406 h 435128"/>
              <a:gd name="connsiteX15" fmla="*/ 55166 w 308893"/>
              <a:gd name="connsiteY15" fmla="*/ 164169 h 435128"/>
              <a:gd name="connsiteX16" fmla="*/ 28130 w 308893"/>
              <a:gd name="connsiteY16" fmla="*/ 137128 h 435128"/>
              <a:gd name="connsiteX17" fmla="*/ 0 w 308893"/>
              <a:gd name="connsiteY17" fmla="*/ 198590 h 435128"/>
              <a:gd name="connsiteX18" fmla="*/ 82455 w 308893"/>
              <a:gd name="connsiteY18" fmla="*/ 280360 h 435128"/>
              <a:gd name="connsiteX19" fmla="*/ 87511 w 308893"/>
              <a:gd name="connsiteY19" fmla="*/ 281089 h 435128"/>
              <a:gd name="connsiteX20" fmla="*/ 87511 w 308893"/>
              <a:gd name="connsiteY20" fmla="*/ 422973 h 435128"/>
              <a:gd name="connsiteX21" fmla="*/ 99665 w 308893"/>
              <a:gd name="connsiteY21" fmla="*/ 435128 h 435128"/>
              <a:gd name="connsiteX22" fmla="*/ 136128 w 308893"/>
              <a:gd name="connsiteY22" fmla="*/ 435128 h 435128"/>
              <a:gd name="connsiteX23" fmla="*/ 148282 w 308893"/>
              <a:gd name="connsiteY23" fmla="*/ 422973 h 435128"/>
              <a:gd name="connsiteX24" fmla="*/ 136128 w 308893"/>
              <a:gd name="connsiteY24" fmla="*/ 410819 h 435128"/>
              <a:gd name="connsiteX25" fmla="*/ 111820 w 308893"/>
              <a:gd name="connsiteY25" fmla="*/ 410819 h 435128"/>
              <a:gd name="connsiteX26" fmla="*/ 111820 w 308893"/>
              <a:gd name="connsiteY26" fmla="*/ 281327 h 435128"/>
              <a:gd name="connsiteX27" fmla="*/ 194469 w 308893"/>
              <a:gd name="connsiteY27" fmla="*/ 194472 h 435128"/>
              <a:gd name="connsiteX28" fmla="*/ 193915 w 308893"/>
              <a:gd name="connsiteY28" fmla="*/ 192328 h 435128"/>
              <a:gd name="connsiteX29" fmla="*/ 191416 w 308893"/>
              <a:gd name="connsiteY29" fmla="*/ 178964 h 435128"/>
              <a:gd name="connsiteX30" fmla="*/ 153937 w 308893"/>
              <a:gd name="connsiteY30" fmla="*/ 62384 h 435128"/>
              <a:gd name="connsiteX31" fmla="*/ 152600 w 308893"/>
              <a:gd name="connsiteY31" fmla="*/ 53483 h 435128"/>
              <a:gd name="connsiteX32" fmla="*/ 258274 w 308893"/>
              <a:gd name="connsiteY32" fmla="*/ 53483 h 435128"/>
              <a:gd name="connsiteX33" fmla="*/ 287785 w 308893"/>
              <a:gd name="connsiteY33" fmla="*/ 50566 h 435128"/>
              <a:gd name="connsiteX34" fmla="*/ 274658 w 308893"/>
              <a:gd name="connsiteY34" fmla="*/ 150897 h 435128"/>
              <a:gd name="connsiteX35" fmla="*/ 243664 w 308893"/>
              <a:gd name="connsiteY35" fmla="*/ 119903 h 435128"/>
              <a:gd name="connsiteX36" fmla="*/ 274658 w 308893"/>
              <a:gd name="connsiteY36" fmla="*/ 65068 h 435128"/>
              <a:gd name="connsiteX37" fmla="*/ 305651 w 308893"/>
              <a:gd name="connsiteY37" fmla="*/ 119903 h 435128"/>
              <a:gd name="connsiteX38" fmla="*/ 274687 w 308893"/>
              <a:gd name="connsiteY38" fmla="*/ 150907 h 435128"/>
              <a:gd name="connsiteX39" fmla="*/ 274658 w 308893"/>
              <a:gd name="connsiteY39" fmla="*/ 150897 h 435128"/>
              <a:gd name="connsiteX0" fmla="*/ 287785 w 308893"/>
              <a:gd name="connsiteY0" fmla="*/ 50566 h 435128"/>
              <a:gd name="connsiteX1" fmla="*/ 298218 w 308893"/>
              <a:gd name="connsiteY1" fmla="*/ 43171 h 435128"/>
              <a:gd name="connsiteX2" fmla="*/ 308729 w 308893"/>
              <a:gd name="connsiteY2" fmla="*/ 14813 h 435128"/>
              <a:gd name="connsiteX3" fmla="*/ 280380 w 308893"/>
              <a:gd name="connsiteY3" fmla="*/ 25333 h 435128"/>
              <a:gd name="connsiteX4" fmla="*/ 274687 w 308893"/>
              <a:gd name="connsiteY4" fmla="*/ 32655 h 435128"/>
              <a:gd name="connsiteX5" fmla="*/ 268989 w 308893"/>
              <a:gd name="connsiteY5" fmla="*/ 25333 h 435128"/>
              <a:gd name="connsiteX6" fmla="*/ 240626 w 308893"/>
              <a:gd name="connsiteY6" fmla="*/ 14822 h 435128"/>
              <a:gd name="connsiteX7" fmla="*/ 248064 w 308893"/>
              <a:gd name="connsiteY7" fmla="*/ 39695 h 435128"/>
              <a:gd name="connsiteX8" fmla="*/ 194294 w 308893"/>
              <a:gd name="connsiteY8" fmla="*/ 30550 h 435128"/>
              <a:gd name="connsiteX9" fmla="*/ 157020 w 308893"/>
              <a:gd name="connsiteY9" fmla="*/ 178 h 435128"/>
              <a:gd name="connsiteX10" fmla="*/ 135501 w 308893"/>
              <a:gd name="connsiteY10" fmla="*/ 10928 h 435128"/>
              <a:gd name="connsiteX11" fmla="*/ 132866 w 308893"/>
              <a:gd name="connsiteY11" fmla="*/ 13471 h 435128"/>
              <a:gd name="connsiteX12" fmla="*/ 121558 w 308893"/>
              <a:gd name="connsiteY12" fmla="*/ 72861 h 435128"/>
              <a:gd name="connsiteX13" fmla="*/ 150592 w 308893"/>
              <a:gd name="connsiteY13" fmla="*/ 163173 h 435128"/>
              <a:gd name="connsiteX14" fmla="*/ 100832 w 308893"/>
              <a:gd name="connsiteY14" fmla="*/ 153406 h 435128"/>
              <a:gd name="connsiteX15" fmla="*/ 55166 w 308893"/>
              <a:gd name="connsiteY15" fmla="*/ 164169 h 435128"/>
              <a:gd name="connsiteX16" fmla="*/ 28130 w 308893"/>
              <a:gd name="connsiteY16" fmla="*/ 137128 h 435128"/>
              <a:gd name="connsiteX17" fmla="*/ 0 w 308893"/>
              <a:gd name="connsiteY17" fmla="*/ 198590 h 435128"/>
              <a:gd name="connsiteX18" fmla="*/ 82455 w 308893"/>
              <a:gd name="connsiteY18" fmla="*/ 280360 h 435128"/>
              <a:gd name="connsiteX19" fmla="*/ 87511 w 308893"/>
              <a:gd name="connsiteY19" fmla="*/ 281089 h 435128"/>
              <a:gd name="connsiteX20" fmla="*/ 87511 w 308893"/>
              <a:gd name="connsiteY20" fmla="*/ 422973 h 435128"/>
              <a:gd name="connsiteX21" fmla="*/ 99665 w 308893"/>
              <a:gd name="connsiteY21" fmla="*/ 435128 h 435128"/>
              <a:gd name="connsiteX22" fmla="*/ 136128 w 308893"/>
              <a:gd name="connsiteY22" fmla="*/ 435128 h 435128"/>
              <a:gd name="connsiteX23" fmla="*/ 148282 w 308893"/>
              <a:gd name="connsiteY23" fmla="*/ 422973 h 435128"/>
              <a:gd name="connsiteX24" fmla="*/ 136128 w 308893"/>
              <a:gd name="connsiteY24" fmla="*/ 410819 h 435128"/>
              <a:gd name="connsiteX25" fmla="*/ 111820 w 308893"/>
              <a:gd name="connsiteY25" fmla="*/ 410819 h 435128"/>
              <a:gd name="connsiteX26" fmla="*/ 111820 w 308893"/>
              <a:gd name="connsiteY26" fmla="*/ 281327 h 435128"/>
              <a:gd name="connsiteX27" fmla="*/ 194469 w 308893"/>
              <a:gd name="connsiteY27" fmla="*/ 194472 h 435128"/>
              <a:gd name="connsiteX28" fmla="*/ 193915 w 308893"/>
              <a:gd name="connsiteY28" fmla="*/ 192328 h 435128"/>
              <a:gd name="connsiteX29" fmla="*/ 191416 w 308893"/>
              <a:gd name="connsiteY29" fmla="*/ 178964 h 435128"/>
              <a:gd name="connsiteX30" fmla="*/ 153937 w 308893"/>
              <a:gd name="connsiteY30" fmla="*/ 62384 h 435128"/>
              <a:gd name="connsiteX31" fmla="*/ 152600 w 308893"/>
              <a:gd name="connsiteY31" fmla="*/ 53483 h 435128"/>
              <a:gd name="connsiteX32" fmla="*/ 258274 w 308893"/>
              <a:gd name="connsiteY32" fmla="*/ 53483 h 435128"/>
              <a:gd name="connsiteX33" fmla="*/ 287785 w 308893"/>
              <a:gd name="connsiteY33" fmla="*/ 50566 h 435128"/>
              <a:gd name="connsiteX34" fmla="*/ 274687 w 308893"/>
              <a:gd name="connsiteY34" fmla="*/ 150907 h 435128"/>
              <a:gd name="connsiteX35" fmla="*/ 243664 w 308893"/>
              <a:gd name="connsiteY35" fmla="*/ 119903 h 435128"/>
              <a:gd name="connsiteX36" fmla="*/ 274658 w 308893"/>
              <a:gd name="connsiteY36" fmla="*/ 65068 h 435128"/>
              <a:gd name="connsiteX37" fmla="*/ 305651 w 308893"/>
              <a:gd name="connsiteY37" fmla="*/ 119903 h 435128"/>
              <a:gd name="connsiteX38" fmla="*/ 274687 w 308893"/>
              <a:gd name="connsiteY38" fmla="*/ 150907 h 435128"/>
              <a:gd name="connsiteX0" fmla="*/ 287785 w 308893"/>
              <a:gd name="connsiteY0" fmla="*/ 50566 h 435128"/>
              <a:gd name="connsiteX1" fmla="*/ 298218 w 308893"/>
              <a:gd name="connsiteY1" fmla="*/ 43171 h 435128"/>
              <a:gd name="connsiteX2" fmla="*/ 308729 w 308893"/>
              <a:gd name="connsiteY2" fmla="*/ 14813 h 435128"/>
              <a:gd name="connsiteX3" fmla="*/ 280380 w 308893"/>
              <a:gd name="connsiteY3" fmla="*/ 25333 h 435128"/>
              <a:gd name="connsiteX4" fmla="*/ 274687 w 308893"/>
              <a:gd name="connsiteY4" fmla="*/ 32655 h 435128"/>
              <a:gd name="connsiteX5" fmla="*/ 268989 w 308893"/>
              <a:gd name="connsiteY5" fmla="*/ 25333 h 435128"/>
              <a:gd name="connsiteX6" fmla="*/ 240626 w 308893"/>
              <a:gd name="connsiteY6" fmla="*/ 14822 h 435128"/>
              <a:gd name="connsiteX7" fmla="*/ 248064 w 308893"/>
              <a:gd name="connsiteY7" fmla="*/ 39695 h 435128"/>
              <a:gd name="connsiteX8" fmla="*/ 194294 w 308893"/>
              <a:gd name="connsiteY8" fmla="*/ 30550 h 435128"/>
              <a:gd name="connsiteX9" fmla="*/ 157020 w 308893"/>
              <a:gd name="connsiteY9" fmla="*/ 178 h 435128"/>
              <a:gd name="connsiteX10" fmla="*/ 135501 w 308893"/>
              <a:gd name="connsiteY10" fmla="*/ 10928 h 435128"/>
              <a:gd name="connsiteX11" fmla="*/ 132866 w 308893"/>
              <a:gd name="connsiteY11" fmla="*/ 13471 h 435128"/>
              <a:gd name="connsiteX12" fmla="*/ 121558 w 308893"/>
              <a:gd name="connsiteY12" fmla="*/ 72861 h 435128"/>
              <a:gd name="connsiteX13" fmla="*/ 150592 w 308893"/>
              <a:gd name="connsiteY13" fmla="*/ 163173 h 435128"/>
              <a:gd name="connsiteX14" fmla="*/ 100832 w 308893"/>
              <a:gd name="connsiteY14" fmla="*/ 153406 h 435128"/>
              <a:gd name="connsiteX15" fmla="*/ 55166 w 308893"/>
              <a:gd name="connsiteY15" fmla="*/ 164169 h 435128"/>
              <a:gd name="connsiteX16" fmla="*/ 28130 w 308893"/>
              <a:gd name="connsiteY16" fmla="*/ 137128 h 435128"/>
              <a:gd name="connsiteX17" fmla="*/ 0 w 308893"/>
              <a:gd name="connsiteY17" fmla="*/ 198590 h 435128"/>
              <a:gd name="connsiteX18" fmla="*/ 82455 w 308893"/>
              <a:gd name="connsiteY18" fmla="*/ 280360 h 435128"/>
              <a:gd name="connsiteX19" fmla="*/ 87511 w 308893"/>
              <a:gd name="connsiteY19" fmla="*/ 281089 h 435128"/>
              <a:gd name="connsiteX20" fmla="*/ 87511 w 308893"/>
              <a:gd name="connsiteY20" fmla="*/ 422973 h 435128"/>
              <a:gd name="connsiteX21" fmla="*/ 99665 w 308893"/>
              <a:gd name="connsiteY21" fmla="*/ 435128 h 435128"/>
              <a:gd name="connsiteX22" fmla="*/ 136128 w 308893"/>
              <a:gd name="connsiteY22" fmla="*/ 435128 h 435128"/>
              <a:gd name="connsiteX23" fmla="*/ 148282 w 308893"/>
              <a:gd name="connsiteY23" fmla="*/ 422973 h 435128"/>
              <a:gd name="connsiteX24" fmla="*/ 136128 w 308893"/>
              <a:gd name="connsiteY24" fmla="*/ 410819 h 435128"/>
              <a:gd name="connsiteX25" fmla="*/ 111820 w 308893"/>
              <a:gd name="connsiteY25" fmla="*/ 410819 h 435128"/>
              <a:gd name="connsiteX26" fmla="*/ 111820 w 308893"/>
              <a:gd name="connsiteY26" fmla="*/ 281327 h 435128"/>
              <a:gd name="connsiteX27" fmla="*/ 194469 w 308893"/>
              <a:gd name="connsiteY27" fmla="*/ 194472 h 435128"/>
              <a:gd name="connsiteX28" fmla="*/ 193915 w 308893"/>
              <a:gd name="connsiteY28" fmla="*/ 192328 h 435128"/>
              <a:gd name="connsiteX29" fmla="*/ 191416 w 308893"/>
              <a:gd name="connsiteY29" fmla="*/ 178964 h 435128"/>
              <a:gd name="connsiteX30" fmla="*/ 153937 w 308893"/>
              <a:gd name="connsiteY30" fmla="*/ 62384 h 435128"/>
              <a:gd name="connsiteX31" fmla="*/ 152600 w 308893"/>
              <a:gd name="connsiteY31" fmla="*/ 53483 h 435128"/>
              <a:gd name="connsiteX32" fmla="*/ 258274 w 308893"/>
              <a:gd name="connsiteY32" fmla="*/ 53483 h 435128"/>
              <a:gd name="connsiteX33" fmla="*/ 287785 w 308893"/>
              <a:gd name="connsiteY33" fmla="*/ 50566 h 435128"/>
              <a:gd name="connsiteX34" fmla="*/ 274687 w 308893"/>
              <a:gd name="connsiteY34" fmla="*/ 150907 h 435128"/>
              <a:gd name="connsiteX35" fmla="*/ 243664 w 308893"/>
              <a:gd name="connsiteY35" fmla="*/ 119903 h 435128"/>
              <a:gd name="connsiteX36" fmla="*/ 274658 w 308893"/>
              <a:gd name="connsiteY36" fmla="*/ 65068 h 435128"/>
              <a:gd name="connsiteX37" fmla="*/ 274687 w 308893"/>
              <a:gd name="connsiteY37" fmla="*/ 150907 h 435128"/>
              <a:gd name="connsiteX0" fmla="*/ 287785 w 308893"/>
              <a:gd name="connsiteY0" fmla="*/ 50566 h 435128"/>
              <a:gd name="connsiteX1" fmla="*/ 298218 w 308893"/>
              <a:gd name="connsiteY1" fmla="*/ 43171 h 435128"/>
              <a:gd name="connsiteX2" fmla="*/ 308729 w 308893"/>
              <a:gd name="connsiteY2" fmla="*/ 14813 h 435128"/>
              <a:gd name="connsiteX3" fmla="*/ 280380 w 308893"/>
              <a:gd name="connsiteY3" fmla="*/ 25333 h 435128"/>
              <a:gd name="connsiteX4" fmla="*/ 274687 w 308893"/>
              <a:gd name="connsiteY4" fmla="*/ 32655 h 435128"/>
              <a:gd name="connsiteX5" fmla="*/ 268989 w 308893"/>
              <a:gd name="connsiteY5" fmla="*/ 25333 h 435128"/>
              <a:gd name="connsiteX6" fmla="*/ 240626 w 308893"/>
              <a:gd name="connsiteY6" fmla="*/ 14822 h 435128"/>
              <a:gd name="connsiteX7" fmla="*/ 248064 w 308893"/>
              <a:gd name="connsiteY7" fmla="*/ 39695 h 435128"/>
              <a:gd name="connsiteX8" fmla="*/ 194294 w 308893"/>
              <a:gd name="connsiteY8" fmla="*/ 30550 h 435128"/>
              <a:gd name="connsiteX9" fmla="*/ 157020 w 308893"/>
              <a:gd name="connsiteY9" fmla="*/ 178 h 435128"/>
              <a:gd name="connsiteX10" fmla="*/ 135501 w 308893"/>
              <a:gd name="connsiteY10" fmla="*/ 10928 h 435128"/>
              <a:gd name="connsiteX11" fmla="*/ 132866 w 308893"/>
              <a:gd name="connsiteY11" fmla="*/ 13471 h 435128"/>
              <a:gd name="connsiteX12" fmla="*/ 121558 w 308893"/>
              <a:gd name="connsiteY12" fmla="*/ 72861 h 435128"/>
              <a:gd name="connsiteX13" fmla="*/ 150592 w 308893"/>
              <a:gd name="connsiteY13" fmla="*/ 163173 h 435128"/>
              <a:gd name="connsiteX14" fmla="*/ 100832 w 308893"/>
              <a:gd name="connsiteY14" fmla="*/ 153406 h 435128"/>
              <a:gd name="connsiteX15" fmla="*/ 55166 w 308893"/>
              <a:gd name="connsiteY15" fmla="*/ 164169 h 435128"/>
              <a:gd name="connsiteX16" fmla="*/ 28130 w 308893"/>
              <a:gd name="connsiteY16" fmla="*/ 137128 h 435128"/>
              <a:gd name="connsiteX17" fmla="*/ 0 w 308893"/>
              <a:gd name="connsiteY17" fmla="*/ 198590 h 435128"/>
              <a:gd name="connsiteX18" fmla="*/ 82455 w 308893"/>
              <a:gd name="connsiteY18" fmla="*/ 280360 h 435128"/>
              <a:gd name="connsiteX19" fmla="*/ 87511 w 308893"/>
              <a:gd name="connsiteY19" fmla="*/ 281089 h 435128"/>
              <a:gd name="connsiteX20" fmla="*/ 87511 w 308893"/>
              <a:gd name="connsiteY20" fmla="*/ 422973 h 435128"/>
              <a:gd name="connsiteX21" fmla="*/ 99665 w 308893"/>
              <a:gd name="connsiteY21" fmla="*/ 435128 h 435128"/>
              <a:gd name="connsiteX22" fmla="*/ 136128 w 308893"/>
              <a:gd name="connsiteY22" fmla="*/ 435128 h 435128"/>
              <a:gd name="connsiteX23" fmla="*/ 148282 w 308893"/>
              <a:gd name="connsiteY23" fmla="*/ 422973 h 435128"/>
              <a:gd name="connsiteX24" fmla="*/ 136128 w 308893"/>
              <a:gd name="connsiteY24" fmla="*/ 410819 h 435128"/>
              <a:gd name="connsiteX25" fmla="*/ 111820 w 308893"/>
              <a:gd name="connsiteY25" fmla="*/ 410819 h 435128"/>
              <a:gd name="connsiteX26" fmla="*/ 111820 w 308893"/>
              <a:gd name="connsiteY26" fmla="*/ 281327 h 435128"/>
              <a:gd name="connsiteX27" fmla="*/ 194469 w 308893"/>
              <a:gd name="connsiteY27" fmla="*/ 194472 h 435128"/>
              <a:gd name="connsiteX28" fmla="*/ 193915 w 308893"/>
              <a:gd name="connsiteY28" fmla="*/ 192328 h 435128"/>
              <a:gd name="connsiteX29" fmla="*/ 191416 w 308893"/>
              <a:gd name="connsiteY29" fmla="*/ 178964 h 435128"/>
              <a:gd name="connsiteX30" fmla="*/ 153937 w 308893"/>
              <a:gd name="connsiteY30" fmla="*/ 62384 h 435128"/>
              <a:gd name="connsiteX31" fmla="*/ 152600 w 308893"/>
              <a:gd name="connsiteY31" fmla="*/ 53483 h 435128"/>
              <a:gd name="connsiteX32" fmla="*/ 258274 w 308893"/>
              <a:gd name="connsiteY32" fmla="*/ 53483 h 435128"/>
              <a:gd name="connsiteX33" fmla="*/ 287785 w 308893"/>
              <a:gd name="connsiteY33" fmla="*/ 50566 h 435128"/>
              <a:gd name="connsiteX34" fmla="*/ 274658 w 308893"/>
              <a:gd name="connsiteY34" fmla="*/ 65068 h 435128"/>
              <a:gd name="connsiteX35" fmla="*/ 243664 w 308893"/>
              <a:gd name="connsiteY35" fmla="*/ 119903 h 435128"/>
              <a:gd name="connsiteX36" fmla="*/ 274658 w 308893"/>
              <a:gd name="connsiteY36" fmla="*/ 65068 h 435128"/>
              <a:gd name="connsiteX0" fmla="*/ 287785 w 308893"/>
              <a:gd name="connsiteY0" fmla="*/ 50566 h 435128"/>
              <a:gd name="connsiteX1" fmla="*/ 298218 w 308893"/>
              <a:gd name="connsiteY1" fmla="*/ 43171 h 435128"/>
              <a:gd name="connsiteX2" fmla="*/ 308729 w 308893"/>
              <a:gd name="connsiteY2" fmla="*/ 14813 h 435128"/>
              <a:gd name="connsiteX3" fmla="*/ 280380 w 308893"/>
              <a:gd name="connsiteY3" fmla="*/ 25333 h 435128"/>
              <a:gd name="connsiteX4" fmla="*/ 274687 w 308893"/>
              <a:gd name="connsiteY4" fmla="*/ 32655 h 435128"/>
              <a:gd name="connsiteX5" fmla="*/ 268989 w 308893"/>
              <a:gd name="connsiteY5" fmla="*/ 25333 h 435128"/>
              <a:gd name="connsiteX6" fmla="*/ 240626 w 308893"/>
              <a:gd name="connsiteY6" fmla="*/ 14822 h 435128"/>
              <a:gd name="connsiteX7" fmla="*/ 248064 w 308893"/>
              <a:gd name="connsiteY7" fmla="*/ 39695 h 435128"/>
              <a:gd name="connsiteX8" fmla="*/ 194294 w 308893"/>
              <a:gd name="connsiteY8" fmla="*/ 30550 h 435128"/>
              <a:gd name="connsiteX9" fmla="*/ 157020 w 308893"/>
              <a:gd name="connsiteY9" fmla="*/ 178 h 435128"/>
              <a:gd name="connsiteX10" fmla="*/ 135501 w 308893"/>
              <a:gd name="connsiteY10" fmla="*/ 10928 h 435128"/>
              <a:gd name="connsiteX11" fmla="*/ 132866 w 308893"/>
              <a:gd name="connsiteY11" fmla="*/ 13471 h 435128"/>
              <a:gd name="connsiteX12" fmla="*/ 121558 w 308893"/>
              <a:gd name="connsiteY12" fmla="*/ 72861 h 435128"/>
              <a:gd name="connsiteX13" fmla="*/ 150592 w 308893"/>
              <a:gd name="connsiteY13" fmla="*/ 163173 h 435128"/>
              <a:gd name="connsiteX14" fmla="*/ 100832 w 308893"/>
              <a:gd name="connsiteY14" fmla="*/ 153406 h 435128"/>
              <a:gd name="connsiteX15" fmla="*/ 55166 w 308893"/>
              <a:gd name="connsiteY15" fmla="*/ 164169 h 435128"/>
              <a:gd name="connsiteX16" fmla="*/ 28130 w 308893"/>
              <a:gd name="connsiteY16" fmla="*/ 137128 h 435128"/>
              <a:gd name="connsiteX17" fmla="*/ 0 w 308893"/>
              <a:gd name="connsiteY17" fmla="*/ 198590 h 435128"/>
              <a:gd name="connsiteX18" fmla="*/ 82455 w 308893"/>
              <a:gd name="connsiteY18" fmla="*/ 280360 h 435128"/>
              <a:gd name="connsiteX19" fmla="*/ 87511 w 308893"/>
              <a:gd name="connsiteY19" fmla="*/ 281089 h 435128"/>
              <a:gd name="connsiteX20" fmla="*/ 87511 w 308893"/>
              <a:gd name="connsiteY20" fmla="*/ 422973 h 435128"/>
              <a:gd name="connsiteX21" fmla="*/ 99665 w 308893"/>
              <a:gd name="connsiteY21" fmla="*/ 435128 h 435128"/>
              <a:gd name="connsiteX22" fmla="*/ 136128 w 308893"/>
              <a:gd name="connsiteY22" fmla="*/ 435128 h 435128"/>
              <a:gd name="connsiteX23" fmla="*/ 148282 w 308893"/>
              <a:gd name="connsiteY23" fmla="*/ 422973 h 435128"/>
              <a:gd name="connsiteX24" fmla="*/ 136128 w 308893"/>
              <a:gd name="connsiteY24" fmla="*/ 410819 h 435128"/>
              <a:gd name="connsiteX25" fmla="*/ 111820 w 308893"/>
              <a:gd name="connsiteY25" fmla="*/ 410819 h 435128"/>
              <a:gd name="connsiteX26" fmla="*/ 111820 w 308893"/>
              <a:gd name="connsiteY26" fmla="*/ 281327 h 435128"/>
              <a:gd name="connsiteX27" fmla="*/ 194469 w 308893"/>
              <a:gd name="connsiteY27" fmla="*/ 194472 h 435128"/>
              <a:gd name="connsiteX28" fmla="*/ 193915 w 308893"/>
              <a:gd name="connsiteY28" fmla="*/ 192328 h 435128"/>
              <a:gd name="connsiteX29" fmla="*/ 191416 w 308893"/>
              <a:gd name="connsiteY29" fmla="*/ 178964 h 435128"/>
              <a:gd name="connsiteX30" fmla="*/ 153937 w 308893"/>
              <a:gd name="connsiteY30" fmla="*/ 62384 h 435128"/>
              <a:gd name="connsiteX31" fmla="*/ 152600 w 308893"/>
              <a:gd name="connsiteY31" fmla="*/ 53483 h 435128"/>
              <a:gd name="connsiteX32" fmla="*/ 258274 w 308893"/>
              <a:gd name="connsiteY32" fmla="*/ 53483 h 435128"/>
              <a:gd name="connsiteX33" fmla="*/ 287785 w 308893"/>
              <a:gd name="connsiteY33" fmla="*/ 50566 h 435128"/>
              <a:gd name="connsiteX0" fmla="*/ 287785 w 308893"/>
              <a:gd name="connsiteY0" fmla="*/ 50566 h 435128"/>
              <a:gd name="connsiteX1" fmla="*/ 298218 w 308893"/>
              <a:gd name="connsiteY1" fmla="*/ 43171 h 435128"/>
              <a:gd name="connsiteX2" fmla="*/ 308729 w 308893"/>
              <a:gd name="connsiteY2" fmla="*/ 14813 h 435128"/>
              <a:gd name="connsiteX3" fmla="*/ 280380 w 308893"/>
              <a:gd name="connsiteY3" fmla="*/ 25333 h 435128"/>
              <a:gd name="connsiteX4" fmla="*/ 274687 w 308893"/>
              <a:gd name="connsiteY4" fmla="*/ 32655 h 435128"/>
              <a:gd name="connsiteX5" fmla="*/ 268989 w 308893"/>
              <a:gd name="connsiteY5" fmla="*/ 25333 h 435128"/>
              <a:gd name="connsiteX6" fmla="*/ 248064 w 308893"/>
              <a:gd name="connsiteY6" fmla="*/ 39695 h 435128"/>
              <a:gd name="connsiteX7" fmla="*/ 194294 w 308893"/>
              <a:gd name="connsiteY7" fmla="*/ 30550 h 435128"/>
              <a:gd name="connsiteX8" fmla="*/ 157020 w 308893"/>
              <a:gd name="connsiteY8" fmla="*/ 178 h 435128"/>
              <a:gd name="connsiteX9" fmla="*/ 135501 w 308893"/>
              <a:gd name="connsiteY9" fmla="*/ 10928 h 435128"/>
              <a:gd name="connsiteX10" fmla="*/ 132866 w 308893"/>
              <a:gd name="connsiteY10" fmla="*/ 13471 h 435128"/>
              <a:gd name="connsiteX11" fmla="*/ 121558 w 308893"/>
              <a:gd name="connsiteY11" fmla="*/ 72861 h 435128"/>
              <a:gd name="connsiteX12" fmla="*/ 150592 w 308893"/>
              <a:gd name="connsiteY12" fmla="*/ 163173 h 435128"/>
              <a:gd name="connsiteX13" fmla="*/ 100832 w 308893"/>
              <a:gd name="connsiteY13" fmla="*/ 153406 h 435128"/>
              <a:gd name="connsiteX14" fmla="*/ 55166 w 308893"/>
              <a:gd name="connsiteY14" fmla="*/ 164169 h 435128"/>
              <a:gd name="connsiteX15" fmla="*/ 28130 w 308893"/>
              <a:gd name="connsiteY15" fmla="*/ 137128 h 435128"/>
              <a:gd name="connsiteX16" fmla="*/ 0 w 308893"/>
              <a:gd name="connsiteY16" fmla="*/ 198590 h 435128"/>
              <a:gd name="connsiteX17" fmla="*/ 82455 w 308893"/>
              <a:gd name="connsiteY17" fmla="*/ 280360 h 435128"/>
              <a:gd name="connsiteX18" fmla="*/ 87511 w 308893"/>
              <a:gd name="connsiteY18" fmla="*/ 281089 h 435128"/>
              <a:gd name="connsiteX19" fmla="*/ 87511 w 308893"/>
              <a:gd name="connsiteY19" fmla="*/ 422973 h 435128"/>
              <a:gd name="connsiteX20" fmla="*/ 99665 w 308893"/>
              <a:gd name="connsiteY20" fmla="*/ 435128 h 435128"/>
              <a:gd name="connsiteX21" fmla="*/ 136128 w 308893"/>
              <a:gd name="connsiteY21" fmla="*/ 435128 h 435128"/>
              <a:gd name="connsiteX22" fmla="*/ 148282 w 308893"/>
              <a:gd name="connsiteY22" fmla="*/ 422973 h 435128"/>
              <a:gd name="connsiteX23" fmla="*/ 136128 w 308893"/>
              <a:gd name="connsiteY23" fmla="*/ 410819 h 435128"/>
              <a:gd name="connsiteX24" fmla="*/ 111820 w 308893"/>
              <a:gd name="connsiteY24" fmla="*/ 410819 h 435128"/>
              <a:gd name="connsiteX25" fmla="*/ 111820 w 308893"/>
              <a:gd name="connsiteY25" fmla="*/ 281327 h 435128"/>
              <a:gd name="connsiteX26" fmla="*/ 194469 w 308893"/>
              <a:gd name="connsiteY26" fmla="*/ 194472 h 435128"/>
              <a:gd name="connsiteX27" fmla="*/ 193915 w 308893"/>
              <a:gd name="connsiteY27" fmla="*/ 192328 h 435128"/>
              <a:gd name="connsiteX28" fmla="*/ 191416 w 308893"/>
              <a:gd name="connsiteY28" fmla="*/ 178964 h 435128"/>
              <a:gd name="connsiteX29" fmla="*/ 153937 w 308893"/>
              <a:gd name="connsiteY29" fmla="*/ 62384 h 435128"/>
              <a:gd name="connsiteX30" fmla="*/ 152600 w 308893"/>
              <a:gd name="connsiteY30" fmla="*/ 53483 h 435128"/>
              <a:gd name="connsiteX31" fmla="*/ 258274 w 308893"/>
              <a:gd name="connsiteY31" fmla="*/ 53483 h 435128"/>
              <a:gd name="connsiteX32" fmla="*/ 287785 w 308893"/>
              <a:gd name="connsiteY32" fmla="*/ 50566 h 435128"/>
              <a:gd name="connsiteX0" fmla="*/ 287785 w 298218"/>
              <a:gd name="connsiteY0" fmla="*/ 50566 h 435128"/>
              <a:gd name="connsiteX1" fmla="*/ 298218 w 298218"/>
              <a:gd name="connsiteY1" fmla="*/ 43171 h 435128"/>
              <a:gd name="connsiteX2" fmla="*/ 280380 w 298218"/>
              <a:gd name="connsiteY2" fmla="*/ 25333 h 435128"/>
              <a:gd name="connsiteX3" fmla="*/ 274687 w 298218"/>
              <a:gd name="connsiteY3" fmla="*/ 32655 h 435128"/>
              <a:gd name="connsiteX4" fmla="*/ 268989 w 298218"/>
              <a:gd name="connsiteY4" fmla="*/ 25333 h 435128"/>
              <a:gd name="connsiteX5" fmla="*/ 248064 w 298218"/>
              <a:gd name="connsiteY5" fmla="*/ 39695 h 435128"/>
              <a:gd name="connsiteX6" fmla="*/ 194294 w 298218"/>
              <a:gd name="connsiteY6" fmla="*/ 30550 h 435128"/>
              <a:gd name="connsiteX7" fmla="*/ 157020 w 298218"/>
              <a:gd name="connsiteY7" fmla="*/ 178 h 435128"/>
              <a:gd name="connsiteX8" fmla="*/ 135501 w 298218"/>
              <a:gd name="connsiteY8" fmla="*/ 10928 h 435128"/>
              <a:gd name="connsiteX9" fmla="*/ 132866 w 298218"/>
              <a:gd name="connsiteY9" fmla="*/ 13471 h 435128"/>
              <a:gd name="connsiteX10" fmla="*/ 121558 w 298218"/>
              <a:gd name="connsiteY10" fmla="*/ 72861 h 435128"/>
              <a:gd name="connsiteX11" fmla="*/ 150592 w 298218"/>
              <a:gd name="connsiteY11" fmla="*/ 163173 h 435128"/>
              <a:gd name="connsiteX12" fmla="*/ 100832 w 298218"/>
              <a:gd name="connsiteY12" fmla="*/ 153406 h 435128"/>
              <a:gd name="connsiteX13" fmla="*/ 55166 w 298218"/>
              <a:gd name="connsiteY13" fmla="*/ 164169 h 435128"/>
              <a:gd name="connsiteX14" fmla="*/ 28130 w 298218"/>
              <a:gd name="connsiteY14" fmla="*/ 137128 h 435128"/>
              <a:gd name="connsiteX15" fmla="*/ 0 w 298218"/>
              <a:gd name="connsiteY15" fmla="*/ 198590 h 435128"/>
              <a:gd name="connsiteX16" fmla="*/ 82455 w 298218"/>
              <a:gd name="connsiteY16" fmla="*/ 280360 h 435128"/>
              <a:gd name="connsiteX17" fmla="*/ 87511 w 298218"/>
              <a:gd name="connsiteY17" fmla="*/ 281089 h 435128"/>
              <a:gd name="connsiteX18" fmla="*/ 87511 w 298218"/>
              <a:gd name="connsiteY18" fmla="*/ 422973 h 435128"/>
              <a:gd name="connsiteX19" fmla="*/ 99665 w 298218"/>
              <a:gd name="connsiteY19" fmla="*/ 435128 h 435128"/>
              <a:gd name="connsiteX20" fmla="*/ 136128 w 298218"/>
              <a:gd name="connsiteY20" fmla="*/ 435128 h 435128"/>
              <a:gd name="connsiteX21" fmla="*/ 148282 w 298218"/>
              <a:gd name="connsiteY21" fmla="*/ 422973 h 435128"/>
              <a:gd name="connsiteX22" fmla="*/ 136128 w 298218"/>
              <a:gd name="connsiteY22" fmla="*/ 410819 h 435128"/>
              <a:gd name="connsiteX23" fmla="*/ 111820 w 298218"/>
              <a:gd name="connsiteY23" fmla="*/ 410819 h 435128"/>
              <a:gd name="connsiteX24" fmla="*/ 111820 w 298218"/>
              <a:gd name="connsiteY24" fmla="*/ 281327 h 435128"/>
              <a:gd name="connsiteX25" fmla="*/ 194469 w 298218"/>
              <a:gd name="connsiteY25" fmla="*/ 194472 h 435128"/>
              <a:gd name="connsiteX26" fmla="*/ 193915 w 298218"/>
              <a:gd name="connsiteY26" fmla="*/ 192328 h 435128"/>
              <a:gd name="connsiteX27" fmla="*/ 191416 w 298218"/>
              <a:gd name="connsiteY27" fmla="*/ 178964 h 435128"/>
              <a:gd name="connsiteX28" fmla="*/ 153937 w 298218"/>
              <a:gd name="connsiteY28" fmla="*/ 62384 h 435128"/>
              <a:gd name="connsiteX29" fmla="*/ 152600 w 298218"/>
              <a:gd name="connsiteY29" fmla="*/ 53483 h 435128"/>
              <a:gd name="connsiteX30" fmla="*/ 258274 w 298218"/>
              <a:gd name="connsiteY30" fmla="*/ 53483 h 435128"/>
              <a:gd name="connsiteX31" fmla="*/ 287785 w 298218"/>
              <a:gd name="connsiteY31" fmla="*/ 50566 h 435128"/>
              <a:gd name="connsiteX0" fmla="*/ 287785 w 298218"/>
              <a:gd name="connsiteY0" fmla="*/ 50566 h 435128"/>
              <a:gd name="connsiteX1" fmla="*/ 298218 w 298218"/>
              <a:gd name="connsiteY1" fmla="*/ 43171 h 435128"/>
              <a:gd name="connsiteX2" fmla="*/ 280380 w 298218"/>
              <a:gd name="connsiteY2" fmla="*/ 25333 h 435128"/>
              <a:gd name="connsiteX3" fmla="*/ 274687 w 298218"/>
              <a:gd name="connsiteY3" fmla="*/ 32655 h 435128"/>
              <a:gd name="connsiteX4" fmla="*/ 248064 w 298218"/>
              <a:gd name="connsiteY4" fmla="*/ 39695 h 435128"/>
              <a:gd name="connsiteX5" fmla="*/ 194294 w 298218"/>
              <a:gd name="connsiteY5" fmla="*/ 30550 h 435128"/>
              <a:gd name="connsiteX6" fmla="*/ 157020 w 298218"/>
              <a:gd name="connsiteY6" fmla="*/ 178 h 435128"/>
              <a:gd name="connsiteX7" fmla="*/ 135501 w 298218"/>
              <a:gd name="connsiteY7" fmla="*/ 10928 h 435128"/>
              <a:gd name="connsiteX8" fmla="*/ 132866 w 298218"/>
              <a:gd name="connsiteY8" fmla="*/ 13471 h 435128"/>
              <a:gd name="connsiteX9" fmla="*/ 121558 w 298218"/>
              <a:gd name="connsiteY9" fmla="*/ 72861 h 435128"/>
              <a:gd name="connsiteX10" fmla="*/ 150592 w 298218"/>
              <a:gd name="connsiteY10" fmla="*/ 163173 h 435128"/>
              <a:gd name="connsiteX11" fmla="*/ 100832 w 298218"/>
              <a:gd name="connsiteY11" fmla="*/ 153406 h 435128"/>
              <a:gd name="connsiteX12" fmla="*/ 55166 w 298218"/>
              <a:gd name="connsiteY12" fmla="*/ 164169 h 435128"/>
              <a:gd name="connsiteX13" fmla="*/ 28130 w 298218"/>
              <a:gd name="connsiteY13" fmla="*/ 137128 h 435128"/>
              <a:gd name="connsiteX14" fmla="*/ 0 w 298218"/>
              <a:gd name="connsiteY14" fmla="*/ 198590 h 435128"/>
              <a:gd name="connsiteX15" fmla="*/ 82455 w 298218"/>
              <a:gd name="connsiteY15" fmla="*/ 280360 h 435128"/>
              <a:gd name="connsiteX16" fmla="*/ 87511 w 298218"/>
              <a:gd name="connsiteY16" fmla="*/ 281089 h 435128"/>
              <a:gd name="connsiteX17" fmla="*/ 87511 w 298218"/>
              <a:gd name="connsiteY17" fmla="*/ 422973 h 435128"/>
              <a:gd name="connsiteX18" fmla="*/ 99665 w 298218"/>
              <a:gd name="connsiteY18" fmla="*/ 435128 h 435128"/>
              <a:gd name="connsiteX19" fmla="*/ 136128 w 298218"/>
              <a:gd name="connsiteY19" fmla="*/ 435128 h 435128"/>
              <a:gd name="connsiteX20" fmla="*/ 148282 w 298218"/>
              <a:gd name="connsiteY20" fmla="*/ 422973 h 435128"/>
              <a:gd name="connsiteX21" fmla="*/ 136128 w 298218"/>
              <a:gd name="connsiteY21" fmla="*/ 410819 h 435128"/>
              <a:gd name="connsiteX22" fmla="*/ 111820 w 298218"/>
              <a:gd name="connsiteY22" fmla="*/ 410819 h 435128"/>
              <a:gd name="connsiteX23" fmla="*/ 111820 w 298218"/>
              <a:gd name="connsiteY23" fmla="*/ 281327 h 435128"/>
              <a:gd name="connsiteX24" fmla="*/ 194469 w 298218"/>
              <a:gd name="connsiteY24" fmla="*/ 194472 h 435128"/>
              <a:gd name="connsiteX25" fmla="*/ 193915 w 298218"/>
              <a:gd name="connsiteY25" fmla="*/ 192328 h 435128"/>
              <a:gd name="connsiteX26" fmla="*/ 191416 w 298218"/>
              <a:gd name="connsiteY26" fmla="*/ 178964 h 435128"/>
              <a:gd name="connsiteX27" fmla="*/ 153937 w 298218"/>
              <a:gd name="connsiteY27" fmla="*/ 62384 h 435128"/>
              <a:gd name="connsiteX28" fmla="*/ 152600 w 298218"/>
              <a:gd name="connsiteY28" fmla="*/ 53483 h 435128"/>
              <a:gd name="connsiteX29" fmla="*/ 258274 w 298218"/>
              <a:gd name="connsiteY29" fmla="*/ 53483 h 435128"/>
              <a:gd name="connsiteX30" fmla="*/ 287785 w 298218"/>
              <a:gd name="connsiteY30" fmla="*/ 50566 h 435128"/>
              <a:gd name="connsiteX0" fmla="*/ 287785 w 298218"/>
              <a:gd name="connsiteY0" fmla="*/ 50566 h 435128"/>
              <a:gd name="connsiteX1" fmla="*/ 298218 w 298218"/>
              <a:gd name="connsiteY1" fmla="*/ 43171 h 435128"/>
              <a:gd name="connsiteX2" fmla="*/ 280380 w 298218"/>
              <a:gd name="connsiteY2" fmla="*/ 25333 h 435128"/>
              <a:gd name="connsiteX3" fmla="*/ 248064 w 298218"/>
              <a:gd name="connsiteY3" fmla="*/ 39695 h 435128"/>
              <a:gd name="connsiteX4" fmla="*/ 194294 w 298218"/>
              <a:gd name="connsiteY4" fmla="*/ 30550 h 435128"/>
              <a:gd name="connsiteX5" fmla="*/ 157020 w 298218"/>
              <a:gd name="connsiteY5" fmla="*/ 178 h 435128"/>
              <a:gd name="connsiteX6" fmla="*/ 135501 w 298218"/>
              <a:gd name="connsiteY6" fmla="*/ 10928 h 435128"/>
              <a:gd name="connsiteX7" fmla="*/ 132866 w 298218"/>
              <a:gd name="connsiteY7" fmla="*/ 13471 h 435128"/>
              <a:gd name="connsiteX8" fmla="*/ 121558 w 298218"/>
              <a:gd name="connsiteY8" fmla="*/ 72861 h 435128"/>
              <a:gd name="connsiteX9" fmla="*/ 150592 w 298218"/>
              <a:gd name="connsiteY9" fmla="*/ 163173 h 435128"/>
              <a:gd name="connsiteX10" fmla="*/ 100832 w 298218"/>
              <a:gd name="connsiteY10" fmla="*/ 153406 h 435128"/>
              <a:gd name="connsiteX11" fmla="*/ 55166 w 298218"/>
              <a:gd name="connsiteY11" fmla="*/ 164169 h 435128"/>
              <a:gd name="connsiteX12" fmla="*/ 28130 w 298218"/>
              <a:gd name="connsiteY12" fmla="*/ 137128 h 435128"/>
              <a:gd name="connsiteX13" fmla="*/ 0 w 298218"/>
              <a:gd name="connsiteY13" fmla="*/ 198590 h 435128"/>
              <a:gd name="connsiteX14" fmla="*/ 82455 w 298218"/>
              <a:gd name="connsiteY14" fmla="*/ 280360 h 435128"/>
              <a:gd name="connsiteX15" fmla="*/ 87511 w 298218"/>
              <a:gd name="connsiteY15" fmla="*/ 281089 h 435128"/>
              <a:gd name="connsiteX16" fmla="*/ 87511 w 298218"/>
              <a:gd name="connsiteY16" fmla="*/ 422973 h 435128"/>
              <a:gd name="connsiteX17" fmla="*/ 99665 w 298218"/>
              <a:gd name="connsiteY17" fmla="*/ 435128 h 435128"/>
              <a:gd name="connsiteX18" fmla="*/ 136128 w 298218"/>
              <a:gd name="connsiteY18" fmla="*/ 435128 h 435128"/>
              <a:gd name="connsiteX19" fmla="*/ 148282 w 298218"/>
              <a:gd name="connsiteY19" fmla="*/ 422973 h 435128"/>
              <a:gd name="connsiteX20" fmla="*/ 136128 w 298218"/>
              <a:gd name="connsiteY20" fmla="*/ 410819 h 435128"/>
              <a:gd name="connsiteX21" fmla="*/ 111820 w 298218"/>
              <a:gd name="connsiteY21" fmla="*/ 410819 h 435128"/>
              <a:gd name="connsiteX22" fmla="*/ 111820 w 298218"/>
              <a:gd name="connsiteY22" fmla="*/ 281327 h 435128"/>
              <a:gd name="connsiteX23" fmla="*/ 194469 w 298218"/>
              <a:gd name="connsiteY23" fmla="*/ 194472 h 435128"/>
              <a:gd name="connsiteX24" fmla="*/ 193915 w 298218"/>
              <a:gd name="connsiteY24" fmla="*/ 192328 h 435128"/>
              <a:gd name="connsiteX25" fmla="*/ 191416 w 298218"/>
              <a:gd name="connsiteY25" fmla="*/ 178964 h 435128"/>
              <a:gd name="connsiteX26" fmla="*/ 153937 w 298218"/>
              <a:gd name="connsiteY26" fmla="*/ 62384 h 435128"/>
              <a:gd name="connsiteX27" fmla="*/ 152600 w 298218"/>
              <a:gd name="connsiteY27" fmla="*/ 53483 h 435128"/>
              <a:gd name="connsiteX28" fmla="*/ 258274 w 298218"/>
              <a:gd name="connsiteY28" fmla="*/ 53483 h 435128"/>
              <a:gd name="connsiteX29" fmla="*/ 287785 w 298218"/>
              <a:gd name="connsiteY29" fmla="*/ 50566 h 435128"/>
              <a:gd name="connsiteX0" fmla="*/ 287785 w 298218"/>
              <a:gd name="connsiteY0" fmla="*/ 50566 h 435128"/>
              <a:gd name="connsiteX1" fmla="*/ 298218 w 298218"/>
              <a:gd name="connsiteY1" fmla="*/ 43171 h 435128"/>
              <a:gd name="connsiteX2" fmla="*/ 248064 w 298218"/>
              <a:gd name="connsiteY2" fmla="*/ 39695 h 435128"/>
              <a:gd name="connsiteX3" fmla="*/ 194294 w 298218"/>
              <a:gd name="connsiteY3" fmla="*/ 30550 h 435128"/>
              <a:gd name="connsiteX4" fmla="*/ 157020 w 298218"/>
              <a:gd name="connsiteY4" fmla="*/ 178 h 435128"/>
              <a:gd name="connsiteX5" fmla="*/ 135501 w 298218"/>
              <a:gd name="connsiteY5" fmla="*/ 10928 h 435128"/>
              <a:gd name="connsiteX6" fmla="*/ 132866 w 298218"/>
              <a:gd name="connsiteY6" fmla="*/ 13471 h 435128"/>
              <a:gd name="connsiteX7" fmla="*/ 121558 w 298218"/>
              <a:gd name="connsiteY7" fmla="*/ 72861 h 435128"/>
              <a:gd name="connsiteX8" fmla="*/ 150592 w 298218"/>
              <a:gd name="connsiteY8" fmla="*/ 163173 h 435128"/>
              <a:gd name="connsiteX9" fmla="*/ 100832 w 298218"/>
              <a:gd name="connsiteY9" fmla="*/ 153406 h 435128"/>
              <a:gd name="connsiteX10" fmla="*/ 55166 w 298218"/>
              <a:gd name="connsiteY10" fmla="*/ 164169 h 435128"/>
              <a:gd name="connsiteX11" fmla="*/ 28130 w 298218"/>
              <a:gd name="connsiteY11" fmla="*/ 137128 h 435128"/>
              <a:gd name="connsiteX12" fmla="*/ 0 w 298218"/>
              <a:gd name="connsiteY12" fmla="*/ 198590 h 435128"/>
              <a:gd name="connsiteX13" fmla="*/ 82455 w 298218"/>
              <a:gd name="connsiteY13" fmla="*/ 280360 h 435128"/>
              <a:gd name="connsiteX14" fmla="*/ 87511 w 298218"/>
              <a:gd name="connsiteY14" fmla="*/ 281089 h 435128"/>
              <a:gd name="connsiteX15" fmla="*/ 87511 w 298218"/>
              <a:gd name="connsiteY15" fmla="*/ 422973 h 435128"/>
              <a:gd name="connsiteX16" fmla="*/ 99665 w 298218"/>
              <a:gd name="connsiteY16" fmla="*/ 435128 h 435128"/>
              <a:gd name="connsiteX17" fmla="*/ 136128 w 298218"/>
              <a:gd name="connsiteY17" fmla="*/ 435128 h 435128"/>
              <a:gd name="connsiteX18" fmla="*/ 148282 w 298218"/>
              <a:gd name="connsiteY18" fmla="*/ 422973 h 435128"/>
              <a:gd name="connsiteX19" fmla="*/ 136128 w 298218"/>
              <a:gd name="connsiteY19" fmla="*/ 410819 h 435128"/>
              <a:gd name="connsiteX20" fmla="*/ 111820 w 298218"/>
              <a:gd name="connsiteY20" fmla="*/ 410819 h 435128"/>
              <a:gd name="connsiteX21" fmla="*/ 111820 w 298218"/>
              <a:gd name="connsiteY21" fmla="*/ 281327 h 435128"/>
              <a:gd name="connsiteX22" fmla="*/ 194469 w 298218"/>
              <a:gd name="connsiteY22" fmla="*/ 194472 h 435128"/>
              <a:gd name="connsiteX23" fmla="*/ 193915 w 298218"/>
              <a:gd name="connsiteY23" fmla="*/ 192328 h 435128"/>
              <a:gd name="connsiteX24" fmla="*/ 191416 w 298218"/>
              <a:gd name="connsiteY24" fmla="*/ 178964 h 435128"/>
              <a:gd name="connsiteX25" fmla="*/ 153937 w 298218"/>
              <a:gd name="connsiteY25" fmla="*/ 62384 h 435128"/>
              <a:gd name="connsiteX26" fmla="*/ 152600 w 298218"/>
              <a:gd name="connsiteY26" fmla="*/ 53483 h 435128"/>
              <a:gd name="connsiteX27" fmla="*/ 258274 w 298218"/>
              <a:gd name="connsiteY27" fmla="*/ 53483 h 435128"/>
              <a:gd name="connsiteX28" fmla="*/ 287785 w 298218"/>
              <a:gd name="connsiteY28" fmla="*/ 50566 h 4351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298218" h="435128">
                <a:moveTo>
                  <a:pt x="287785" y="50566"/>
                </a:moveTo>
                <a:cubicBezTo>
                  <a:pt x="291657" y="48711"/>
                  <a:pt x="295186" y="46210"/>
                  <a:pt x="298218" y="43171"/>
                </a:cubicBezTo>
                <a:cubicBezTo>
                  <a:pt x="291598" y="41359"/>
                  <a:pt x="265385" y="41799"/>
                  <a:pt x="248064" y="39695"/>
                </a:cubicBezTo>
                <a:cubicBezTo>
                  <a:pt x="230403" y="35265"/>
                  <a:pt x="212426" y="32207"/>
                  <a:pt x="194294" y="30550"/>
                </a:cubicBezTo>
                <a:cubicBezTo>
                  <a:pt x="192388" y="11870"/>
                  <a:pt x="175700" y="-1728"/>
                  <a:pt x="157020" y="178"/>
                </a:cubicBezTo>
                <a:cubicBezTo>
                  <a:pt x="148777" y="1019"/>
                  <a:pt x="141125" y="4842"/>
                  <a:pt x="135501" y="10928"/>
                </a:cubicBezTo>
                <a:cubicBezTo>
                  <a:pt x="134534" y="11679"/>
                  <a:pt x="133651" y="12531"/>
                  <a:pt x="132866" y="13471"/>
                </a:cubicBezTo>
                <a:cubicBezTo>
                  <a:pt x="119275" y="30072"/>
                  <a:pt x="115019" y="52427"/>
                  <a:pt x="121558" y="72861"/>
                </a:cubicBezTo>
                <a:lnTo>
                  <a:pt x="150592" y="163173"/>
                </a:lnTo>
                <a:cubicBezTo>
                  <a:pt x="134744" y="156895"/>
                  <a:pt x="117877" y="153584"/>
                  <a:pt x="100832" y="153406"/>
                </a:cubicBezTo>
                <a:cubicBezTo>
                  <a:pt x="84962" y="153234"/>
                  <a:pt x="69289" y="156928"/>
                  <a:pt x="55166" y="164169"/>
                </a:cubicBezTo>
                <a:lnTo>
                  <a:pt x="28130" y="137128"/>
                </a:lnTo>
                <a:cubicBezTo>
                  <a:pt x="10269" y="152556"/>
                  <a:pt x="2" y="174989"/>
                  <a:pt x="0" y="198590"/>
                </a:cubicBezTo>
                <a:cubicBezTo>
                  <a:pt x="241" y="243918"/>
                  <a:pt x="37127" y="280497"/>
                  <a:pt x="82455" y="280360"/>
                </a:cubicBezTo>
                <a:cubicBezTo>
                  <a:pt x="84117" y="280656"/>
                  <a:pt x="85809" y="280875"/>
                  <a:pt x="87511" y="281089"/>
                </a:cubicBezTo>
                <a:lnTo>
                  <a:pt x="87511" y="422973"/>
                </a:lnTo>
                <a:cubicBezTo>
                  <a:pt x="87511" y="429686"/>
                  <a:pt x="92953" y="435128"/>
                  <a:pt x="99665" y="435128"/>
                </a:cubicBezTo>
                <a:lnTo>
                  <a:pt x="136128" y="435128"/>
                </a:lnTo>
                <a:cubicBezTo>
                  <a:pt x="142841" y="435128"/>
                  <a:pt x="148282" y="429686"/>
                  <a:pt x="148282" y="422973"/>
                </a:cubicBezTo>
                <a:cubicBezTo>
                  <a:pt x="148282" y="416261"/>
                  <a:pt x="142841" y="410819"/>
                  <a:pt x="136128" y="410819"/>
                </a:cubicBezTo>
                <a:lnTo>
                  <a:pt x="111820" y="410819"/>
                </a:lnTo>
                <a:lnTo>
                  <a:pt x="111820" y="281327"/>
                </a:lnTo>
                <a:cubicBezTo>
                  <a:pt x="154360" y="276465"/>
                  <a:pt x="194469" y="243722"/>
                  <a:pt x="194469" y="194472"/>
                </a:cubicBezTo>
                <a:cubicBezTo>
                  <a:pt x="194433" y="193727"/>
                  <a:pt x="194245" y="192997"/>
                  <a:pt x="193915" y="192328"/>
                </a:cubicBezTo>
                <a:cubicBezTo>
                  <a:pt x="193647" y="187786"/>
                  <a:pt x="192807" y="183296"/>
                  <a:pt x="191416" y="178964"/>
                </a:cubicBezTo>
                <a:lnTo>
                  <a:pt x="153937" y="62384"/>
                </a:lnTo>
                <a:cubicBezTo>
                  <a:pt x="153023" y="59506"/>
                  <a:pt x="152572" y="56502"/>
                  <a:pt x="152600" y="53483"/>
                </a:cubicBezTo>
                <a:lnTo>
                  <a:pt x="258274" y="53483"/>
                </a:lnTo>
                <a:cubicBezTo>
                  <a:pt x="280805" y="52997"/>
                  <a:pt x="281128" y="52285"/>
                  <a:pt x="287785" y="50566"/>
                </a:cubicBezTo>
                <a:close/>
              </a:path>
            </a:pathLst>
          </a:custGeom>
          <a:solidFill>
            <a:srgbClr val="000000"/>
          </a:solidFill>
          <a:ln w="4862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fr-BE"/>
          </a:p>
        </p:txBody>
      </p:sp>
      <p:pic>
        <p:nvPicPr>
          <p:cNvPr id="40" name="Graphique 39" descr="Colibri avec un remplissage uni">
            <a:extLst>
              <a:ext uri="{FF2B5EF4-FFF2-40B4-BE49-F238E27FC236}">
                <a16:creationId xmlns:a16="http://schemas.microsoft.com/office/drawing/2014/main" id="{C4446E15-5AD4-440F-8D15-BAD00C4FE58D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04277" y="4538711"/>
            <a:ext cx="307777" cy="307777"/>
          </a:xfrm>
          <a:prstGeom prst="rect">
            <a:avLst/>
          </a:prstGeom>
        </p:spPr>
      </p:pic>
      <p:sp>
        <p:nvSpPr>
          <p:cNvPr id="82" name="ZoneTexte 81">
            <a:extLst>
              <a:ext uri="{FF2B5EF4-FFF2-40B4-BE49-F238E27FC236}">
                <a16:creationId xmlns:a16="http://schemas.microsoft.com/office/drawing/2014/main" id="{E837E0BE-9DCE-4626-A767-A2FD8CADA09A}"/>
              </a:ext>
            </a:extLst>
          </p:cNvPr>
          <p:cNvSpPr txBox="1"/>
          <p:nvPr/>
        </p:nvSpPr>
        <p:spPr>
          <a:xfrm>
            <a:off x="429311" y="4552307"/>
            <a:ext cx="232031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Aménagement Nature</a:t>
            </a:r>
            <a:endParaRPr lang="fr-BE" sz="1100" dirty="0"/>
          </a:p>
        </p:txBody>
      </p:sp>
      <p:sp>
        <p:nvSpPr>
          <p:cNvPr id="85" name="ZoneTexte 84">
            <a:extLst>
              <a:ext uri="{FF2B5EF4-FFF2-40B4-BE49-F238E27FC236}">
                <a16:creationId xmlns:a16="http://schemas.microsoft.com/office/drawing/2014/main" id="{8DFC25EE-2BF1-45BB-A052-D5C7F7A1F361}"/>
              </a:ext>
            </a:extLst>
          </p:cNvPr>
          <p:cNvSpPr txBox="1"/>
          <p:nvPr/>
        </p:nvSpPr>
        <p:spPr>
          <a:xfrm>
            <a:off x="401761" y="2761649"/>
            <a:ext cx="232031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Présence de cigognes</a:t>
            </a:r>
            <a:endParaRPr lang="fr-BE" sz="1100" dirty="0"/>
          </a:p>
        </p:txBody>
      </p:sp>
      <p:sp>
        <p:nvSpPr>
          <p:cNvPr id="88" name="ZoneTexte 87">
            <a:extLst>
              <a:ext uri="{FF2B5EF4-FFF2-40B4-BE49-F238E27FC236}">
                <a16:creationId xmlns:a16="http://schemas.microsoft.com/office/drawing/2014/main" id="{DFFB515D-FC09-4D8F-9B46-EBC44FAC9AE3}"/>
              </a:ext>
            </a:extLst>
          </p:cNvPr>
          <p:cNvSpPr txBox="1"/>
          <p:nvPr/>
        </p:nvSpPr>
        <p:spPr>
          <a:xfrm>
            <a:off x="429311" y="4186135"/>
            <a:ext cx="232031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Présence de nombreuses grottes</a:t>
            </a:r>
            <a:endParaRPr lang="fr-BE" sz="1100" dirty="0"/>
          </a:p>
        </p:txBody>
      </p:sp>
      <p:pic>
        <p:nvPicPr>
          <p:cNvPr id="44" name="Graphique 43" descr="Eau avec un remplissage uni">
            <a:extLst>
              <a:ext uri="{FF2B5EF4-FFF2-40B4-BE49-F238E27FC236}">
                <a16:creationId xmlns:a16="http://schemas.microsoft.com/office/drawing/2014/main" id="{52DA1386-E48E-4926-A513-D82295BC334D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4038382" y="2777673"/>
            <a:ext cx="166691" cy="166691"/>
          </a:xfrm>
          <a:prstGeom prst="rect">
            <a:avLst/>
          </a:prstGeom>
        </p:spPr>
      </p:pic>
      <p:pic>
        <p:nvPicPr>
          <p:cNvPr id="89" name="Graphique 88" descr="Eau avec un remplissage uni">
            <a:extLst>
              <a:ext uri="{FF2B5EF4-FFF2-40B4-BE49-F238E27FC236}">
                <a16:creationId xmlns:a16="http://schemas.microsoft.com/office/drawing/2014/main" id="{C0158537-DCB4-4011-9BFD-2EFBB7590EC7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6585042" y="1050115"/>
            <a:ext cx="166691" cy="166691"/>
          </a:xfrm>
          <a:prstGeom prst="rect">
            <a:avLst/>
          </a:prstGeom>
        </p:spPr>
      </p:pic>
      <p:sp>
        <p:nvSpPr>
          <p:cNvPr id="45" name="Étoile : 4 branches 44">
            <a:extLst>
              <a:ext uri="{FF2B5EF4-FFF2-40B4-BE49-F238E27FC236}">
                <a16:creationId xmlns:a16="http://schemas.microsoft.com/office/drawing/2014/main" id="{D02D0CE6-D655-44E2-9447-4293608CBEB0}"/>
              </a:ext>
            </a:extLst>
          </p:cNvPr>
          <p:cNvSpPr/>
          <p:nvPr/>
        </p:nvSpPr>
        <p:spPr>
          <a:xfrm>
            <a:off x="7355610" y="1317444"/>
            <a:ext cx="152243" cy="156895"/>
          </a:xfrm>
          <a:prstGeom prst="star4">
            <a:avLst>
              <a:gd name="adj" fmla="val 24642"/>
            </a:avLst>
          </a:pr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pic>
        <p:nvPicPr>
          <p:cNvPr id="90" name="Graphique 89" descr="Eau avec un remplissage uni">
            <a:extLst>
              <a:ext uri="{FF2B5EF4-FFF2-40B4-BE49-F238E27FC236}">
                <a16:creationId xmlns:a16="http://schemas.microsoft.com/office/drawing/2014/main" id="{C531F84A-F562-43A6-A77A-6A6B96E743E2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91933" y="3540504"/>
            <a:ext cx="270633" cy="270633"/>
          </a:xfrm>
          <a:prstGeom prst="rect">
            <a:avLst/>
          </a:prstGeom>
        </p:spPr>
      </p:pic>
      <p:sp>
        <p:nvSpPr>
          <p:cNvPr id="92" name="Étoile : 4 branches 91">
            <a:extLst>
              <a:ext uri="{FF2B5EF4-FFF2-40B4-BE49-F238E27FC236}">
                <a16:creationId xmlns:a16="http://schemas.microsoft.com/office/drawing/2014/main" id="{4C0A0514-A62E-4839-BFD7-9E8733DA943B}"/>
              </a:ext>
            </a:extLst>
          </p:cNvPr>
          <p:cNvSpPr/>
          <p:nvPr/>
        </p:nvSpPr>
        <p:spPr>
          <a:xfrm>
            <a:off x="109205" y="3875254"/>
            <a:ext cx="261597" cy="261610"/>
          </a:xfrm>
          <a:prstGeom prst="star4">
            <a:avLst>
              <a:gd name="adj" fmla="val 24023"/>
            </a:avLst>
          </a:pr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93" name="ZoneTexte 92">
            <a:extLst>
              <a:ext uri="{FF2B5EF4-FFF2-40B4-BE49-F238E27FC236}">
                <a16:creationId xmlns:a16="http://schemas.microsoft.com/office/drawing/2014/main" id="{5212A307-CA8F-47DD-9220-524876F8B04F}"/>
              </a:ext>
            </a:extLst>
          </p:cNvPr>
          <p:cNvSpPr txBox="1"/>
          <p:nvPr/>
        </p:nvSpPr>
        <p:spPr>
          <a:xfrm>
            <a:off x="411550" y="3529928"/>
            <a:ext cx="232031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Zones humides</a:t>
            </a:r>
            <a:endParaRPr lang="fr-BE" sz="1100" dirty="0"/>
          </a:p>
        </p:txBody>
      </p:sp>
      <p:sp>
        <p:nvSpPr>
          <p:cNvPr id="94" name="ZoneTexte 93">
            <a:extLst>
              <a:ext uri="{FF2B5EF4-FFF2-40B4-BE49-F238E27FC236}">
                <a16:creationId xmlns:a16="http://schemas.microsoft.com/office/drawing/2014/main" id="{27D0C2B9-4DBE-4897-9847-F79D8F90C558}"/>
              </a:ext>
            </a:extLst>
          </p:cNvPr>
          <p:cNvSpPr txBox="1"/>
          <p:nvPr/>
        </p:nvSpPr>
        <p:spPr>
          <a:xfrm>
            <a:off x="411091" y="3848089"/>
            <a:ext cx="232031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Cavité d’intérêt scientifique</a:t>
            </a:r>
            <a:endParaRPr lang="fr-BE" sz="1100" dirty="0"/>
          </a:p>
        </p:txBody>
      </p:sp>
      <p:sp>
        <p:nvSpPr>
          <p:cNvPr id="95" name="Forme libre : forme 94">
            <a:extLst>
              <a:ext uri="{FF2B5EF4-FFF2-40B4-BE49-F238E27FC236}">
                <a16:creationId xmlns:a16="http://schemas.microsoft.com/office/drawing/2014/main" id="{47DD26D8-A9D5-4DD8-98EB-0A44184BBFEF}"/>
              </a:ext>
            </a:extLst>
          </p:cNvPr>
          <p:cNvSpPr/>
          <p:nvPr/>
        </p:nvSpPr>
        <p:spPr>
          <a:xfrm>
            <a:off x="101888" y="4239704"/>
            <a:ext cx="235086" cy="196167"/>
          </a:xfrm>
          <a:custGeom>
            <a:avLst/>
            <a:gdLst>
              <a:gd name="connsiteX0" fmla="*/ 204899 w 424322"/>
              <a:gd name="connsiteY0" fmla="*/ 139009 h 387565"/>
              <a:gd name="connsiteX1" fmla="*/ 309674 w 424322"/>
              <a:gd name="connsiteY1" fmla="*/ 5659 h 387565"/>
              <a:gd name="connsiteX2" fmla="*/ 423974 w 424322"/>
              <a:gd name="connsiteY2" fmla="*/ 43759 h 387565"/>
              <a:gd name="connsiteX3" fmla="*/ 347774 w 424322"/>
              <a:gd name="connsiteY3" fmla="*/ 215209 h 387565"/>
              <a:gd name="connsiteX4" fmla="*/ 423974 w 424322"/>
              <a:gd name="connsiteY4" fmla="*/ 319984 h 387565"/>
              <a:gd name="connsiteX5" fmla="*/ 338249 w 424322"/>
              <a:gd name="connsiteY5" fmla="*/ 386659 h 387565"/>
              <a:gd name="connsiteX6" fmla="*/ 233474 w 424322"/>
              <a:gd name="connsiteY6" fmla="*/ 272359 h 387565"/>
              <a:gd name="connsiteX7" fmla="*/ 71549 w 424322"/>
              <a:gd name="connsiteY7" fmla="*/ 291409 h 387565"/>
              <a:gd name="connsiteX8" fmla="*/ 4874 w 424322"/>
              <a:gd name="connsiteY8" fmla="*/ 110434 h 387565"/>
              <a:gd name="connsiteX9" fmla="*/ 204899 w 424322"/>
              <a:gd name="connsiteY9" fmla="*/ 139009 h 3875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24322" h="387565">
                <a:moveTo>
                  <a:pt x="204899" y="139009"/>
                </a:moveTo>
                <a:cubicBezTo>
                  <a:pt x="255699" y="121547"/>
                  <a:pt x="273162" y="21534"/>
                  <a:pt x="309674" y="5659"/>
                </a:cubicBezTo>
                <a:cubicBezTo>
                  <a:pt x="346187" y="-10216"/>
                  <a:pt x="417624" y="8834"/>
                  <a:pt x="423974" y="43759"/>
                </a:cubicBezTo>
                <a:cubicBezTo>
                  <a:pt x="430324" y="78684"/>
                  <a:pt x="347774" y="169172"/>
                  <a:pt x="347774" y="215209"/>
                </a:cubicBezTo>
                <a:cubicBezTo>
                  <a:pt x="347774" y="261246"/>
                  <a:pt x="425562" y="291409"/>
                  <a:pt x="423974" y="319984"/>
                </a:cubicBezTo>
                <a:cubicBezTo>
                  <a:pt x="422387" y="348559"/>
                  <a:pt x="369999" y="394596"/>
                  <a:pt x="338249" y="386659"/>
                </a:cubicBezTo>
                <a:cubicBezTo>
                  <a:pt x="306499" y="378722"/>
                  <a:pt x="277924" y="288234"/>
                  <a:pt x="233474" y="272359"/>
                </a:cubicBezTo>
                <a:cubicBezTo>
                  <a:pt x="189024" y="256484"/>
                  <a:pt x="109649" y="318396"/>
                  <a:pt x="71549" y="291409"/>
                </a:cubicBezTo>
                <a:cubicBezTo>
                  <a:pt x="33449" y="264422"/>
                  <a:pt x="-15763" y="139009"/>
                  <a:pt x="4874" y="110434"/>
                </a:cubicBezTo>
                <a:cubicBezTo>
                  <a:pt x="25511" y="81859"/>
                  <a:pt x="154099" y="156471"/>
                  <a:pt x="204899" y="139009"/>
                </a:cubicBezTo>
                <a:close/>
              </a:path>
            </a:pathLst>
          </a:custGeom>
          <a:noFill/>
          <a:ln w="22225">
            <a:solidFill>
              <a:schemeClr val="accent2">
                <a:lumMod val="50000"/>
              </a:schemeClr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48" name="Forme libre : forme 47">
            <a:extLst>
              <a:ext uri="{FF2B5EF4-FFF2-40B4-BE49-F238E27FC236}">
                <a16:creationId xmlns:a16="http://schemas.microsoft.com/office/drawing/2014/main" id="{4741D2F8-F281-4C3E-B6DB-E81047D49BB6}"/>
              </a:ext>
            </a:extLst>
          </p:cNvPr>
          <p:cNvSpPr/>
          <p:nvPr/>
        </p:nvSpPr>
        <p:spPr>
          <a:xfrm>
            <a:off x="6550810" y="5507252"/>
            <a:ext cx="383419" cy="468175"/>
          </a:xfrm>
          <a:custGeom>
            <a:avLst/>
            <a:gdLst>
              <a:gd name="connsiteX0" fmla="*/ 128596 w 383419"/>
              <a:gd name="connsiteY0" fmla="*/ 248229 h 468175"/>
              <a:gd name="connsiteX1" fmla="*/ 92878 w 383419"/>
              <a:gd name="connsiteY1" fmla="*/ 288711 h 468175"/>
              <a:gd name="connsiteX2" fmla="*/ 197653 w 383419"/>
              <a:gd name="connsiteY2" fmla="*/ 348242 h 468175"/>
              <a:gd name="connsiteX3" fmla="*/ 80971 w 383419"/>
              <a:gd name="connsiteY3" fmla="*/ 433967 h 468175"/>
              <a:gd name="connsiteX4" fmla="*/ 138121 w 383419"/>
              <a:gd name="connsiteY4" fmla="*/ 462542 h 468175"/>
              <a:gd name="connsiteX5" fmla="*/ 271471 w 383419"/>
              <a:gd name="connsiteY5" fmla="*/ 329192 h 468175"/>
              <a:gd name="connsiteX6" fmla="*/ 364340 w 383419"/>
              <a:gd name="connsiteY6" fmla="*/ 267279 h 468175"/>
              <a:gd name="connsiteX7" fmla="*/ 335765 w 383419"/>
              <a:gd name="connsiteY7" fmla="*/ 231561 h 468175"/>
              <a:gd name="connsiteX8" fmla="*/ 383390 w 383419"/>
              <a:gd name="connsiteY8" fmla="*/ 119642 h 468175"/>
              <a:gd name="connsiteX9" fmla="*/ 342909 w 383419"/>
              <a:gd name="connsiteY9" fmla="*/ 50586 h 468175"/>
              <a:gd name="connsiteX10" fmla="*/ 347671 w 383419"/>
              <a:gd name="connsiteY10" fmla="*/ 579 h 468175"/>
              <a:gd name="connsiteX11" fmla="*/ 242896 w 383419"/>
              <a:gd name="connsiteY11" fmla="*/ 83923 h 468175"/>
              <a:gd name="connsiteX12" fmla="*/ 216703 w 383419"/>
              <a:gd name="connsiteY12" fmla="*/ 119642 h 468175"/>
              <a:gd name="connsiteX13" fmla="*/ 142884 w 383419"/>
              <a:gd name="connsiteY13" fmla="*/ 93448 h 468175"/>
              <a:gd name="connsiteX14" fmla="*/ 9 w 383419"/>
              <a:gd name="connsiteY14" fmla="*/ 143454 h 468175"/>
              <a:gd name="connsiteX15" fmla="*/ 135740 w 383419"/>
              <a:gd name="connsiteY15" fmla="*/ 181554 h 468175"/>
              <a:gd name="connsiteX16" fmla="*/ 128596 w 383419"/>
              <a:gd name="connsiteY16" fmla="*/ 248229 h 468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383419" h="468175">
                <a:moveTo>
                  <a:pt x="128596" y="248229"/>
                </a:moveTo>
                <a:cubicBezTo>
                  <a:pt x="121452" y="266088"/>
                  <a:pt x="81369" y="272042"/>
                  <a:pt x="92878" y="288711"/>
                </a:cubicBezTo>
                <a:cubicBezTo>
                  <a:pt x="104387" y="305380"/>
                  <a:pt x="199638" y="324033"/>
                  <a:pt x="197653" y="348242"/>
                </a:cubicBezTo>
                <a:cubicBezTo>
                  <a:pt x="195669" y="372451"/>
                  <a:pt x="90893" y="414917"/>
                  <a:pt x="80971" y="433967"/>
                </a:cubicBezTo>
                <a:cubicBezTo>
                  <a:pt x="71049" y="453017"/>
                  <a:pt x="106371" y="480004"/>
                  <a:pt x="138121" y="462542"/>
                </a:cubicBezTo>
                <a:cubicBezTo>
                  <a:pt x="169871" y="445080"/>
                  <a:pt x="233768" y="361736"/>
                  <a:pt x="271471" y="329192"/>
                </a:cubicBezTo>
                <a:cubicBezTo>
                  <a:pt x="309174" y="296648"/>
                  <a:pt x="353624" y="283551"/>
                  <a:pt x="364340" y="267279"/>
                </a:cubicBezTo>
                <a:cubicBezTo>
                  <a:pt x="375056" y="251007"/>
                  <a:pt x="332590" y="256167"/>
                  <a:pt x="335765" y="231561"/>
                </a:cubicBezTo>
                <a:cubicBezTo>
                  <a:pt x="338940" y="206955"/>
                  <a:pt x="382199" y="149804"/>
                  <a:pt x="383390" y="119642"/>
                </a:cubicBezTo>
                <a:cubicBezTo>
                  <a:pt x="384581" y="89480"/>
                  <a:pt x="348862" y="70430"/>
                  <a:pt x="342909" y="50586"/>
                </a:cubicBezTo>
                <a:cubicBezTo>
                  <a:pt x="336956" y="30742"/>
                  <a:pt x="364340" y="-4977"/>
                  <a:pt x="347671" y="579"/>
                </a:cubicBezTo>
                <a:cubicBezTo>
                  <a:pt x="331002" y="6135"/>
                  <a:pt x="264724" y="64079"/>
                  <a:pt x="242896" y="83923"/>
                </a:cubicBezTo>
                <a:cubicBezTo>
                  <a:pt x="221068" y="103767"/>
                  <a:pt x="233372" y="118055"/>
                  <a:pt x="216703" y="119642"/>
                </a:cubicBezTo>
                <a:cubicBezTo>
                  <a:pt x="200034" y="121229"/>
                  <a:pt x="179000" y="89479"/>
                  <a:pt x="142884" y="93448"/>
                </a:cubicBezTo>
                <a:cubicBezTo>
                  <a:pt x="106768" y="97417"/>
                  <a:pt x="1200" y="128770"/>
                  <a:pt x="9" y="143454"/>
                </a:cubicBezTo>
                <a:cubicBezTo>
                  <a:pt x="-1182" y="158138"/>
                  <a:pt x="114706" y="165679"/>
                  <a:pt x="135740" y="181554"/>
                </a:cubicBezTo>
                <a:cubicBezTo>
                  <a:pt x="156774" y="197429"/>
                  <a:pt x="135740" y="230370"/>
                  <a:pt x="128596" y="248229"/>
                </a:cubicBezTo>
                <a:close/>
              </a:path>
            </a:pathLst>
          </a:custGeom>
          <a:noFill/>
          <a:ln w="12700">
            <a:solidFill>
              <a:schemeClr val="accent6"/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49" name="Forme libre : forme 48">
            <a:extLst>
              <a:ext uri="{FF2B5EF4-FFF2-40B4-BE49-F238E27FC236}">
                <a16:creationId xmlns:a16="http://schemas.microsoft.com/office/drawing/2014/main" id="{5613588A-4C91-4995-877A-C490A621AF1D}"/>
              </a:ext>
            </a:extLst>
          </p:cNvPr>
          <p:cNvSpPr/>
          <p:nvPr/>
        </p:nvSpPr>
        <p:spPr>
          <a:xfrm>
            <a:off x="7178549" y="5830902"/>
            <a:ext cx="377317" cy="510373"/>
          </a:xfrm>
          <a:custGeom>
            <a:avLst/>
            <a:gdLst>
              <a:gd name="connsiteX0" fmla="*/ 103314 w 377317"/>
              <a:gd name="connsiteY0" fmla="*/ 100792 h 510373"/>
              <a:gd name="connsiteX1" fmla="*/ 234282 w 377317"/>
              <a:gd name="connsiteY1" fmla="*/ 15067 h 510373"/>
              <a:gd name="connsiteX2" fmla="*/ 229520 w 377317"/>
              <a:gd name="connsiteY2" fmla="*/ 65073 h 510373"/>
              <a:gd name="connsiteX3" fmla="*/ 293814 w 377317"/>
              <a:gd name="connsiteY3" fmla="*/ 48404 h 510373"/>
              <a:gd name="connsiteX4" fmla="*/ 296195 w 377317"/>
              <a:gd name="connsiteY4" fmla="*/ 779 h 510373"/>
              <a:gd name="connsiteX5" fmla="*/ 377157 w 377317"/>
              <a:gd name="connsiteY5" fmla="*/ 91267 h 510373"/>
              <a:gd name="connsiteX6" fmla="*/ 272382 w 377317"/>
              <a:gd name="connsiteY6" fmla="*/ 293673 h 510373"/>
              <a:gd name="connsiteX7" fmla="*/ 250951 w 377317"/>
              <a:gd name="connsiteY7" fmla="*/ 360348 h 510373"/>
              <a:gd name="connsiteX8" fmla="*/ 265239 w 377317"/>
              <a:gd name="connsiteY8" fmla="*/ 405592 h 510373"/>
              <a:gd name="connsiteX9" fmla="*/ 212851 w 377317"/>
              <a:gd name="connsiteY9" fmla="*/ 510367 h 510373"/>
              <a:gd name="connsiteX10" fmla="*/ 15207 w 377317"/>
              <a:gd name="connsiteY10" fmla="*/ 410354 h 510373"/>
              <a:gd name="connsiteX11" fmla="*/ 24732 w 377317"/>
              <a:gd name="connsiteY11" fmla="*/ 334154 h 510373"/>
              <a:gd name="connsiteX12" fmla="*/ 115220 w 377317"/>
              <a:gd name="connsiteY12" fmla="*/ 272242 h 510373"/>
              <a:gd name="connsiteX13" fmla="*/ 69976 w 377317"/>
              <a:gd name="connsiteY13" fmla="*/ 207948 h 510373"/>
              <a:gd name="connsiteX14" fmla="*/ 103314 w 377317"/>
              <a:gd name="connsiteY14" fmla="*/ 100792 h 5103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77317" h="510373">
                <a:moveTo>
                  <a:pt x="103314" y="100792"/>
                </a:moveTo>
                <a:cubicBezTo>
                  <a:pt x="130698" y="68645"/>
                  <a:pt x="213248" y="21020"/>
                  <a:pt x="234282" y="15067"/>
                </a:cubicBezTo>
                <a:cubicBezTo>
                  <a:pt x="255316" y="9114"/>
                  <a:pt x="219598" y="59517"/>
                  <a:pt x="229520" y="65073"/>
                </a:cubicBezTo>
                <a:cubicBezTo>
                  <a:pt x="239442" y="70629"/>
                  <a:pt x="282702" y="59120"/>
                  <a:pt x="293814" y="48404"/>
                </a:cubicBezTo>
                <a:cubicBezTo>
                  <a:pt x="304926" y="37688"/>
                  <a:pt x="282305" y="-6365"/>
                  <a:pt x="296195" y="779"/>
                </a:cubicBezTo>
                <a:cubicBezTo>
                  <a:pt x="310086" y="7923"/>
                  <a:pt x="381126" y="42451"/>
                  <a:pt x="377157" y="91267"/>
                </a:cubicBezTo>
                <a:cubicBezTo>
                  <a:pt x="373188" y="140083"/>
                  <a:pt x="293416" y="248826"/>
                  <a:pt x="272382" y="293673"/>
                </a:cubicBezTo>
                <a:cubicBezTo>
                  <a:pt x="251348" y="338520"/>
                  <a:pt x="252141" y="341695"/>
                  <a:pt x="250951" y="360348"/>
                </a:cubicBezTo>
                <a:cubicBezTo>
                  <a:pt x="249761" y="379001"/>
                  <a:pt x="271589" y="380589"/>
                  <a:pt x="265239" y="405592"/>
                </a:cubicBezTo>
                <a:cubicBezTo>
                  <a:pt x="258889" y="430595"/>
                  <a:pt x="254523" y="509573"/>
                  <a:pt x="212851" y="510367"/>
                </a:cubicBezTo>
                <a:cubicBezTo>
                  <a:pt x="171179" y="511161"/>
                  <a:pt x="46560" y="439723"/>
                  <a:pt x="15207" y="410354"/>
                </a:cubicBezTo>
                <a:cubicBezTo>
                  <a:pt x="-16146" y="380985"/>
                  <a:pt x="8063" y="357173"/>
                  <a:pt x="24732" y="334154"/>
                </a:cubicBezTo>
                <a:cubicBezTo>
                  <a:pt x="41401" y="311135"/>
                  <a:pt x="107679" y="293276"/>
                  <a:pt x="115220" y="272242"/>
                </a:cubicBezTo>
                <a:cubicBezTo>
                  <a:pt x="122761" y="251208"/>
                  <a:pt x="71563" y="233745"/>
                  <a:pt x="69976" y="207948"/>
                </a:cubicBezTo>
                <a:cubicBezTo>
                  <a:pt x="68389" y="182151"/>
                  <a:pt x="75930" y="132939"/>
                  <a:pt x="103314" y="100792"/>
                </a:cubicBezTo>
                <a:close/>
              </a:path>
            </a:pathLst>
          </a:custGeom>
          <a:noFill/>
          <a:ln w="12700">
            <a:solidFill>
              <a:schemeClr val="accent6"/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50" name="Forme libre : forme 49">
            <a:extLst>
              <a:ext uri="{FF2B5EF4-FFF2-40B4-BE49-F238E27FC236}">
                <a16:creationId xmlns:a16="http://schemas.microsoft.com/office/drawing/2014/main" id="{2FEDE681-D43B-47BB-91EA-7F9FA0A03CBD}"/>
              </a:ext>
            </a:extLst>
          </p:cNvPr>
          <p:cNvSpPr/>
          <p:nvPr/>
        </p:nvSpPr>
        <p:spPr>
          <a:xfrm>
            <a:off x="5282724" y="6103457"/>
            <a:ext cx="715645" cy="778116"/>
          </a:xfrm>
          <a:custGeom>
            <a:avLst/>
            <a:gdLst>
              <a:gd name="connsiteX0" fmla="*/ 568007 w 715645"/>
              <a:gd name="connsiteY0" fmla="*/ 328299 h 778116"/>
              <a:gd name="connsiteX1" fmla="*/ 682307 w 715645"/>
              <a:gd name="connsiteY1" fmla="*/ 314012 h 778116"/>
              <a:gd name="connsiteX2" fmla="*/ 715645 w 715645"/>
              <a:gd name="connsiteY2" fmla="*/ 380687 h 778116"/>
              <a:gd name="connsiteX3" fmla="*/ 682307 w 715645"/>
              <a:gd name="connsiteY3" fmla="*/ 442599 h 778116"/>
              <a:gd name="connsiteX4" fmla="*/ 544195 w 715645"/>
              <a:gd name="connsiteY4" fmla="*/ 452124 h 778116"/>
              <a:gd name="connsiteX5" fmla="*/ 408464 w 715645"/>
              <a:gd name="connsiteY5" fmla="*/ 654531 h 778116"/>
              <a:gd name="connsiteX6" fmla="*/ 315595 w 715645"/>
              <a:gd name="connsiteY6" fmla="*/ 752162 h 778116"/>
              <a:gd name="connsiteX7" fmla="*/ 1270 w 715645"/>
              <a:gd name="connsiteY7" fmla="*/ 752162 h 778116"/>
              <a:gd name="connsiteX8" fmla="*/ 203676 w 715645"/>
              <a:gd name="connsiteY8" fmla="*/ 456887 h 778116"/>
              <a:gd name="connsiteX9" fmla="*/ 172720 w 715645"/>
              <a:gd name="connsiteY9" fmla="*/ 275912 h 778116"/>
              <a:gd name="connsiteX10" fmla="*/ 220345 w 715645"/>
              <a:gd name="connsiteY10" fmla="*/ 133037 h 778116"/>
              <a:gd name="connsiteX11" fmla="*/ 244157 w 715645"/>
              <a:gd name="connsiteY11" fmla="*/ 106843 h 778116"/>
              <a:gd name="connsiteX12" fmla="*/ 125095 w 715645"/>
              <a:gd name="connsiteY12" fmla="*/ 118749 h 778116"/>
              <a:gd name="connsiteX13" fmla="*/ 220345 w 715645"/>
              <a:gd name="connsiteY13" fmla="*/ 2068 h 778116"/>
              <a:gd name="connsiteX14" fmla="*/ 329882 w 715645"/>
              <a:gd name="connsiteY14" fmla="*/ 52074 h 778116"/>
              <a:gd name="connsiteX15" fmla="*/ 396557 w 715645"/>
              <a:gd name="connsiteY15" fmla="*/ 152087 h 778116"/>
              <a:gd name="connsiteX16" fmla="*/ 453707 w 715645"/>
              <a:gd name="connsiteY16" fmla="*/ 280674 h 778116"/>
              <a:gd name="connsiteX17" fmla="*/ 568007 w 715645"/>
              <a:gd name="connsiteY17" fmla="*/ 328299 h 7781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715645" h="778116">
                <a:moveTo>
                  <a:pt x="568007" y="328299"/>
                </a:moveTo>
                <a:cubicBezTo>
                  <a:pt x="606107" y="333855"/>
                  <a:pt x="657701" y="305281"/>
                  <a:pt x="682307" y="314012"/>
                </a:cubicBezTo>
                <a:cubicBezTo>
                  <a:pt x="706913" y="322743"/>
                  <a:pt x="715645" y="359256"/>
                  <a:pt x="715645" y="380687"/>
                </a:cubicBezTo>
                <a:cubicBezTo>
                  <a:pt x="715645" y="402118"/>
                  <a:pt x="710882" y="430693"/>
                  <a:pt x="682307" y="442599"/>
                </a:cubicBezTo>
                <a:cubicBezTo>
                  <a:pt x="653732" y="454505"/>
                  <a:pt x="589835" y="416802"/>
                  <a:pt x="544195" y="452124"/>
                </a:cubicBezTo>
                <a:cubicBezTo>
                  <a:pt x="498555" y="487446"/>
                  <a:pt x="446564" y="604525"/>
                  <a:pt x="408464" y="654531"/>
                </a:cubicBezTo>
                <a:cubicBezTo>
                  <a:pt x="370364" y="704537"/>
                  <a:pt x="383461" y="735890"/>
                  <a:pt x="315595" y="752162"/>
                </a:cubicBezTo>
                <a:cubicBezTo>
                  <a:pt x="247729" y="768434"/>
                  <a:pt x="19923" y="801374"/>
                  <a:pt x="1270" y="752162"/>
                </a:cubicBezTo>
                <a:cubicBezTo>
                  <a:pt x="-17383" y="702950"/>
                  <a:pt x="175101" y="536262"/>
                  <a:pt x="203676" y="456887"/>
                </a:cubicBezTo>
                <a:cubicBezTo>
                  <a:pt x="232251" y="377512"/>
                  <a:pt x="169942" y="329887"/>
                  <a:pt x="172720" y="275912"/>
                </a:cubicBezTo>
                <a:cubicBezTo>
                  <a:pt x="175498" y="221937"/>
                  <a:pt x="208439" y="161215"/>
                  <a:pt x="220345" y="133037"/>
                </a:cubicBezTo>
                <a:cubicBezTo>
                  <a:pt x="232251" y="104859"/>
                  <a:pt x="260032" y="109224"/>
                  <a:pt x="244157" y="106843"/>
                </a:cubicBezTo>
                <a:cubicBezTo>
                  <a:pt x="228282" y="104462"/>
                  <a:pt x="129064" y="136212"/>
                  <a:pt x="125095" y="118749"/>
                </a:cubicBezTo>
                <a:cubicBezTo>
                  <a:pt x="121126" y="101286"/>
                  <a:pt x="186214" y="13181"/>
                  <a:pt x="220345" y="2068"/>
                </a:cubicBezTo>
                <a:cubicBezTo>
                  <a:pt x="254476" y="-9045"/>
                  <a:pt x="300513" y="27071"/>
                  <a:pt x="329882" y="52074"/>
                </a:cubicBezTo>
                <a:cubicBezTo>
                  <a:pt x="359251" y="77077"/>
                  <a:pt x="375920" y="113987"/>
                  <a:pt x="396557" y="152087"/>
                </a:cubicBezTo>
                <a:cubicBezTo>
                  <a:pt x="417194" y="190187"/>
                  <a:pt x="431879" y="253290"/>
                  <a:pt x="453707" y="280674"/>
                </a:cubicBezTo>
                <a:cubicBezTo>
                  <a:pt x="475535" y="308058"/>
                  <a:pt x="529907" y="322743"/>
                  <a:pt x="568007" y="328299"/>
                </a:cubicBezTo>
                <a:close/>
              </a:path>
            </a:pathLst>
          </a:custGeom>
          <a:noFill/>
          <a:ln w="12700">
            <a:solidFill>
              <a:schemeClr val="accent6"/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51" name="Forme libre : forme 50">
            <a:extLst>
              <a:ext uri="{FF2B5EF4-FFF2-40B4-BE49-F238E27FC236}">
                <a16:creationId xmlns:a16="http://schemas.microsoft.com/office/drawing/2014/main" id="{924A0D9A-03C0-4D0E-8C92-5391C1A0C828}"/>
              </a:ext>
            </a:extLst>
          </p:cNvPr>
          <p:cNvSpPr/>
          <p:nvPr/>
        </p:nvSpPr>
        <p:spPr>
          <a:xfrm>
            <a:off x="5260076" y="3612106"/>
            <a:ext cx="95836" cy="95783"/>
          </a:xfrm>
          <a:custGeom>
            <a:avLst/>
            <a:gdLst>
              <a:gd name="connsiteX0" fmla="*/ 52493 w 95836"/>
              <a:gd name="connsiteY0" fmla="*/ 95500 h 95783"/>
              <a:gd name="connsiteX1" fmla="*/ 105 w 95836"/>
              <a:gd name="connsiteY1" fmla="*/ 40732 h 95783"/>
              <a:gd name="connsiteX2" fmla="*/ 40587 w 95836"/>
              <a:gd name="connsiteY2" fmla="*/ 250 h 95783"/>
              <a:gd name="connsiteX3" fmla="*/ 95355 w 95836"/>
              <a:gd name="connsiteY3" fmla="*/ 59782 h 95783"/>
              <a:gd name="connsiteX4" fmla="*/ 52493 w 95836"/>
              <a:gd name="connsiteY4" fmla="*/ 95500 h 957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5836" h="95783">
                <a:moveTo>
                  <a:pt x="52493" y="95500"/>
                </a:moveTo>
                <a:cubicBezTo>
                  <a:pt x="36618" y="92325"/>
                  <a:pt x="2089" y="56607"/>
                  <a:pt x="105" y="40732"/>
                </a:cubicBezTo>
                <a:cubicBezTo>
                  <a:pt x="-1879" y="24857"/>
                  <a:pt x="24712" y="-2925"/>
                  <a:pt x="40587" y="250"/>
                </a:cubicBezTo>
                <a:cubicBezTo>
                  <a:pt x="56462" y="3425"/>
                  <a:pt x="90593" y="45098"/>
                  <a:pt x="95355" y="59782"/>
                </a:cubicBezTo>
                <a:cubicBezTo>
                  <a:pt x="100117" y="74466"/>
                  <a:pt x="68368" y="98675"/>
                  <a:pt x="52493" y="95500"/>
                </a:cubicBezTo>
                <a:close/>
              </a:path>
            </a:pathLst>
          </a:custGeom>
          <a:solidFill>
            <a:schemeClr val="accent6">
              <a:lumMod val="75000"/>
              <a:alpha val="50000"/>
            </a:schemeClr>
          </a:solidFill>
          <a:ln w="12700">
            <a:solidFill>
              <a:schemeClr val="accent6"/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52" name="Forme libre : forme 51">
            <a:extLst>
              <a:ext uri="{FF2B5EF4-FFF2-40B4-BE49-F238E27FC236}">
                <a16:creationId xmlns:a16="http://schemas.microsoft.com/office/drawing/2014/main" id="{F16A876B-1650-41AA-B51E-530D07F84114}"/>
              </a:ext>
            </a:extLst>
          </p:cNvPr>
          <p:cNvSpPr/>
          <p:nvPr/>
        </p:nvSpPr>
        <p:spPr>
          <a:xfrm>
            <a:off x="3835592" y="3393339"/>
            <a:ext cx="214363" cy="115124"/>
          </a:xfrm>
          <a:custGeom>
            <a:avLst/>
            <a:gdLst>
              <a:gd name="connsiteX0" fmla="*/ 209358 w 214363"/>
              <a:gd name="connsiteY0" fmla="*/ 83286 h 115124"/>
              <a:gd name="connsiteX1" fmla="*/ 145858 w 214363"/>
              <a:gd name="connsiteY1" fmla="*/ 29311 h 115124"/>
              <a:gd name="connsiteX2" fmla="*/ 22033 w 214363"/>
              <a:gd name="connsiteY2" fmla="*/ 3911 h 115124"/>
              <a:gd name="connsiteX3" fmla="*/ 15683 w 214363"/>
              <a:gd name="connsiteY3" fmla="*/ 111861 h 115124"/>
              <a:gd name="connsiteX4" fmla="*/ 209358 w 214363"/>
              <a:gd name="connsiteY4" fmla="*/ 83286 h 1151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4363" h="115124">
                <a:moveTo>
                  <a:pt x="209358" y="83286"/>
                </a:moveTo>
                <a:cubicBezTo>
                  <a:pt x="231054" y="69528"/>
                  <a:pt x="177079" y="42540"/>
                  <a:pt x="145858" y="29311"/>
                </a:cubicBezTo>
                <a:cubicBezTo>
                  <a:pt x="114637" y="16082"/>
                  <a:pt x="43729" y="-9847"/>
                  <a:pt x="22033" y="3911"/>
                </a:cubicBezTo>
                <a:cubicBezTo>
                  <a:pt x="337" y="17669"/>
                  <a:pt x="-11304" y="99161"/>
                  <a:pt x="15683" y="111861"/>
                </a:cubicBezTo>
                <a:cubicBezTo>
                  <a:pt x="42670" y="124561"/>
                  <a:pt x="187662" y="97044"/>
                  <a:pt x="209358" y="83286"/>
                </a:cubicBezTo>
                <a:close/>
              </a:path>
            </a:pathLst>
          </a:custGeom>
          <a:noFill/>
          <a:ln w="12700">
            <a:solidFill>
              <a:schemeClr val="accent6"/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53" name="Forme libre : forme 52">
            <a:extLst>
              <a:ext uri="{FF2B5EF4-FFF2-40B4-BE49-F238E27FC236}">
                <a16:creationId xmlns:a16="http://schemas.microsoft.com/office/drawing/2014/main" id="{7A425CAF-B8BE-4486-AE14-3DE2B2CBAD58}"/>
              </a:ext>
            </a:extLst>
          </p:cNvPr>
          <p:cNvSpPr/>
          <p:nvPr/>
        </p:nvSpPr>
        <p:spPr>
          <a:xfrm>
            <a:off x="3398705" y="3363376"/>
            <a:ext cx="392245" cy="301449"/>
          </a:xfrm>
          <a:custGeom>
            <a:avLst/>
            <a:gdLst>
              <a:gd name="connsiteX0" fmla="*/ 392245 w 392245"/>
              <a:gd name="connsiteY0" fmla="*/ 37049 h 301449"/>
              <a:gd name="connsiteX1" fmla="*/ 243020 w 392245"/>
              <a:gd name="connsiteY1" fmla="*/ 21174 h 301449"/>
              <a:gd name="connsiteX2" fmla="*/ 157295 w 392245"/>
              <a:gd name="connsiteY2" fmla="*/ 21174 h 301449"/>
              <a:gd name="connsiteX3" fmla="*/ 112845 w 392245"/>
              <a:gd name="connsiteY3" fmla="*/ 2124 h 301449"/>
              <a:gd name="connsiteX4" fmla="*/ 42995 w 392245"/>
              <a:gd name="connsiteY4" fmla="*/ 78324 h 301449"/>
              <a:gd name="connsiteX5" fmla="*/ 1720 w 392245"/>
              <a:gd name="connsiteY5" fmla="*/ 195799 h 301449"/>
              <a:gd name="connsiteX6" fmla="*/ 100145 w 392245"/>
              <a:gd name="connsiteY6" fmla="*/ 297399 h 301449"/>
              <a:gd name="connsiteX7" fmla="*/ 319220 w 392245"/>
              <a:gd name="connsiteY7" fmla="*/ 271999 h 301449"/>
              <a:gd name="connsiteX8" fmla="*/ 290645 w 392245"/>
              <a:gd name="connsiteY8" fmla="*/ 186274 h 301449"/>
              <a:gd name="connsiteX9" fmla="*/ 195395 w 392245"/>
              <a:gd name="connsiteY9" fmla="*/ 205324 h 301449"/>
              <a:gd name="connsiteX10" fmla="*/ 150945 w 392245"/>
              <a:gd name="connsiteY10" fmla="*/ 256124 h 301449"/>
              <a:gd name="connsiteX11" fmla="*/ 77920 w 392245"/>
              <a:gd name="connsiteY11" fmla="*/ 186274 h 301449"/>
              <a:gd name="connsiteX12" fmla="*/ 135070 w 392245"/>
              <a:gd name="connsiteY12" fmla="*/ 97374 h 301449"/>
              <a:gd name="connsiteX13" fmla="*/ 303345 w 392245"/>
              <a:gd name="connsiteY13" fmla="*/ 75149 h 301449"/>
              <a:gd name="connsiteX14" fmla="*/ 392245 w 392245"/>
              <a:gd name="connsiteY14" fmla="*/ 37049 h 3014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92245" h="301449">
                <a:moveTo>
                  <a:pt x="392245" y="37049"/>
                </a:moveTo>
                <a:cubicBezTo>
                  <a:pt x="337211" y="30434"/>
                  <a:pt x="282178" y="23820"/>
                  <a:pt x="243020" y="21174"/>
                </a:cubicBezTo>
                <a:cubicBezTo>
                  <a:pt x="203862" y="18528"/>
                  <a:pt x="178991" y="24349"/>
                  <a:pt x="157295" y="21174"/>
                </a:cubicBezTo>
                <a:cubicBezTo>
                  <a:pt x="135599" y="17999"/>
                  <a:pt x="131895" y="-7401"/>
                  <a:pt x="112845" y="2124"/>
                </a:cubicBezTo>
                <a:cubicBezTo>
                  <a:pt x="93795" y="11649"/>
                  <a:pt x="61516" y="46045"/>
                  <a:pt x="42995" y="78324"/>
                </a:cubicBezTo>
                <a:cubicBezTo>
                  <a:pt x="24474" y="110603"/>
                  <a:pt x="-7805" y="159287"/>
                  <a:pt x="1720" y="195799"/>
                </a:cubicBezTo>
                <a:cubicBezTo>
                  <a:pt x="11245" y="232311"/>
                  <a:pt x="47228" y="284699"/>
                  <a:pt x="100145" y="297399"/>
                </a:cubicBezTo>
                <a:cubicBezTo>
                  <a:pt x="153062" y="310099"/>
                  <a:pt x="287470" y="290520"/>
                  <a:pt x="319220" y="271999"/>
                </a:cubicBezTo>
                <a:cubicBezTo>
                  <a:pt x="350970" y="253478"/>
                  <a:pt x="311282" y="197386"/>
                  <a:pt x="290645" y="186274"/>
                </a:cubicBezTo>
                <a:cubicBezTo>
                  <a:pt x="270008" y="175162"/>
                  <a:pt x="218678" y="193682"/>
                  <a:pt x="195395" y="205324"/>
                </a:cubicBezTo>
                <a:cubicBezTo>
                  <a:pt x="172112" y="216966"/>
                  <a:pt x="170524" y="259299"/>
                  <a:pt x="150945" y="256124"/>
                </a:cubicBezTo>
                <a:cubicBezTo>
                  <a:pt x="131366" y="252949"/>
                  <a:pt x="80566" y="212732"/>
                  <a:pt x="77920" y="186274"/>
                </a:cubicBezTo>
                <a:cubicBezTo>
                  <a:pt x="75274" y="159816"/>
                  <a:pt x="97499" y="115895"/>
                  <a:pt x="135070" y="97374"/>
                </a:cubicBezTo>
                <a:cubicBezTo>
                  <a:pt x="172641" y="78853"/>
                  <a:pt x="260482" y="80970"/>
                  <a:pt x="303345" y="75149"/>
                </a:cubicBezTo>
                <a:lnTo>
                  <a:pt x="392245" y="37049"/>
                </a:lnTo>
                <a:close/>
              </a:path>
            </a:pathLst>
          </a:custGeom>
          <a:noFill/>
          <a:ln w="12700">
            <a:solidFill>
              <a:schemeClr val="accent6"/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54" name="Forme libre : forme 53">
            <a:extLst>
              <a:ext uri="{FF2B5EF4-FFF2-40B4-BE49-F238E27FC236}">
                <a16:creationId xmlns:a16="http://schemas.microsoft.com/office/drawing/2014/main" id="{E9887BDE-A82A-4616-BB54-7C7E3BA3AB4F}"/>
              </a:ext>
            </a:extLst>
          </p:cNvPr>
          <p:cNvSpPr/>
          <p:nvPr/>
        </p:nvSpPr>
        <p:spPr>
          <a:xfrm>
            <a:off x="3037972" y="2285817"/>
            <a:ext cx="1113766" cy="374912"/>
          </a:xfrm>
          <a:custGeom>
            <a:avLst/>
            <a:gdLst>
              <a:gd name="connsiteX0" fmla="*/ 35428 w 1036154"/>
              <a:gd name="connsiteY0" fmla="*/ 6533 h 374912"/>
              <a:gd name="connsiteX1" fmla="*/ 159253 w 1036154"/>
              <a:gd name="connsiteY1" fmla="*/ 57333 h 374912"/>
              <a:gd name="connsiteX2" fmla="*/ 270378 w 1036154"/>
              <a:gd name="connsiteY2" fmla="*/ 41458 h 374912"/>
              <a:gd name="connsiteX3" fmla="*/ 387853 w 1036154"/>
              <a:gd name="connsiteY3" fmla="*/ 89083 h 374912"/>
              <a:gd name="connsiteX4" fmla="*/ 565653 w 1036154"/>
              <a:gd name="connsiteY4" fmla="*/ 82733 h 374912"/>
              <a:gd name="connsiteX5" fmla="*/ 619628 w 1036154"/>
              <a:gd name="connsiteY5" fmla="*/ 73208 h 374912"/>
              <a:gd name="connsiteX6" fmla="*/ 670428 w 1036154"/>
              <a:gd name="connsiteY6" fmla="*/ 130358 h 374912"/>
              <a:gd name="connsiteX7" fmla="*/ 800603 w 1036154"/>
              <a:gd name="connsiteY7" fmla="*/ 12883 h 374912"/>
              <a:gd name="connsiteX8" fmla="*/ 851403 w 1036154"/>
              <a:gd name="connsiteY8" fmla="*/ 108133 h 374912"/>
              <a:gd name="connsiteX9" fmla="*/ 1035553 w 1036154"/>
              <a:gd name="connsiteY9" fmla="*/ 183 h 374912"/>
              <a:gd name="connsiteX10" fmla="*/ 911728 w 1036154"/>
              <a:gd name="connsiteY10" fmla="*/ 139883 h 374912"/>
              <a:gd name="connsiteX11" fmla="*/ 946653 w 1036154"/>
              <a:gd name="connsiteY11" fmla="*/ 203383 h 374912"/>
              <a:gd name="connsiteX12" fmla="*/ 1013328 w 1036154"/>
              <a:gd name="connsiteY12" fmla="*/ 260533 h 374912"/>
              <a:gd name="connsiteX13" fmla="*/ 965703 w 1036154"/>
              <a:gd name="connsiteY13" fmla="*/ 308158 h 374912"/>
              <a:gd name="connsiteX14" fmla="*/ 845053 w 1036154"/>
              <a:gd name="connsiteY14" fmla="*/ 209733 h 374912"/>
              <a:gd name="connsiteX15" fmla="*/ 838703 w 1036154"/>
              <a:gd name="connsiteY15" fmla="*/ 330383 h 374912"/>
              <a:gd name="connsiteX16" fmla="*/ 772028 w 1036154"/>
              <a:gd name="connsiteY16" fmla="*/ 254183 h 374912"/>
              <a:gd name="connsiteX17" fmla="*/ 727578 w 1036154"/>
              <a:gd name="connsiteY17" fmla="*/ 292283 h 374912"/>
              <a:gd name="connsiteX18" fmla="*/ 695828 w 1036154"/>
              <a:gd name="connsiteY18" fmla="*/ 260533 h 374912"/>
              <a:gd name="connsiteX19" fmla="*/ 657728 w 1036154"/>
              <a:gd name="connsiteY19" fmla="*/ 365308 h 374912"/>
              <a:gd name="connsiteX20" fmla="*/ 616453 w 1036154"/>
              <a:gd name="connsiteY20" fmla="*/ 355783 h 374912"/>
              <a:gd name="connsiteX21" fmla="*/ 600578 w 1036154"/>
              <a:gd name="connsiteY21" fmla="*/ 238308 h 374912"/>
              <a:gd name="connsiteX22" fmla="*/ 406903 w 1036154"/>
              <a:gd name="connsiteY22" fmla="*/ 222433 h 374912"/>
              <a:gd name="connsiteX23" fmla="*/ 273553 w 1036154"/>
              <a:gd name="connsiteY23" fmla="*/ 177983 h 374912"/>
              <a:gd name="connsiteX24" fmla="*/ 92578 w 1036154"/>
              <a:gd name="connsiteY24" fmla="*/ 155758 h 374912"/>
              <a:gd name="connsiteX25" fmla="*/ 3678 w 1036154"/>
              <a:gd name="connsiteY25" fmla="*/ 124008 h 374912"/>
              <a:gd name="connsiteX26" fmla="*/ 35428 w 1036154"/>
              <a:gd name="connsiteY26" fmla="*/ 6533 h 374912"/>
              <a:gd name="connsiteX0" fmla="*/ 35428 w 1036154"/>
              <a:gd name="connsiteY0" fmla="*/ 6533 h 374912"/>
              <a:gd name="connsiteX1" fmla="*/ 159253 w 1036154"/>
              <a:gd name="connsiteY1" fmla="*/ 57333 h 374912"/>
              <a:gd name="connsiteX2" fmla="*/ 270378 w 1036154"/>
              <a:gd name="connsiteY2" fmla="*/ 41458 h 374912"/>
              <a:gd name="connsiteX3" fmla="*/ 387853 w 1036154"/>
              <a:gd name="connsiteY3" fmla="*/ 89083 h 374912"/>
              <a:gd name="connsiteX4" fmla="*/ 565653 w 1036154"/>
              <a:gd name="connsiteY4" fmla="*/ 82733 h 374912"/>
              <a:gd name="connsiteX5" fmla="*/ 619628 w 1036154"/>
              <a:gd name="connsiteY5" fmla="*/ 73208 h 374912"/>
              <a:gd name="connsiteX6" fmla="*/ 670428 w 1036154"/>
              <a:gd name="connsiteY6" fmla="*/ 130358 h 374912"/>
              <a:gd name="connsiteX7" fmla="*/ 800603 w 1036154"/>
              <a:gd name="connsiteY7" fmla="*/ 12883 h 374912"/>
              <a:gd name="connsiteX8" fmla="*/ 851403 w 1036154"/>
              <a:gd name="connsiteY8" fmla="*/ 108133 h 374912"/>
              <a:gd name="connsiteX9" fmla="*/ 1035553 w 1036154"/>
              <a:gd name="connsiteY9" fmla="*/ 183 h 374912"/>
              <a:gd name="connsiteX10" fmla="*/ 911728 w 1036154"/>
              <a:gd name="connsiteY10" fmla="*/ 139883 h 374912"/>
              <a:gd name="connsiteX11" fmla="*/ 946653 w 1036154"/>
              <a:gd name="connsiteY11" fmla="*/ 203383 h 374912"/>
              <a:gd name="connsiteX12" fmla="*/ 984753 w 1036154"/>
              <a:gd name="connsiteY12" fmla="*/ 225608 h 374912"/>
              <a:gd name="connsiteX13" fmla="*/ 1013328 w 1036154"/>
              <a:gd name="connsiteY13" fmla="*/ 260533 h 374912"/>
              <a:gd name="connsiteX14" fmla="*/ 965703 w 1036154"/>
              <a:gd name="connsiteY14" fmla="*/ 308158 h 374912"/>
              <a:gd name="connsiteX15" fmla="*/ 845053 w 1036154"/>
              <a:gd name="connsiteY15" fmla="*/ 209733 h 374912"/>
              <a:gd name="connsiteX16" fmla="*/ 838703 w 1036154"/>
              <a:gd name="connsiteY16" fmla="*/ 330383 h 374912"/>
              <a:gd name="connsiteX17" fmla="*/ 772028 w 1036154"/>
              <a:gd name="connsiteY17" fmla="*/ 254183 h 374912"/>
              <a:gd name="connsiteX18" fmla="*/ 727578 w 1036154"/>
              <a:gd name="connsiteY18" fmla="*/ 292283 h 374912"/>
              <a:gd name="connsiteX19" fmla="*/ 695828 w 1036154"/>
              <a:gd name="connsiteY19" fmla="*/ 260533 h 374912"/>
              <a:gd name="connsiteX20" fmla="*/ 657728 w 1036154"/>
              <a:gd name="connsiteY20" fmla="*/ 365308 h 374912"/>
              <a:gd name="connsiteX21" fmla="*/ 616453 w 1036154"/>
              <a:gd name="connsiteY21" fmla="*/ 355783 h 374912"/>
              <a:gd name="connsiteX22" fmla="*/ 600578 w 1036154"/>
              <a:gd name="connsiteY22" fmla="*/ 238308 h 374912"/>
              <a:gd name="connsiteX23" fmla="*/ 406903 w 1036154"/>
              <a:gd name="connsiteY23" fmla="*/ 222433 h 374912"/>
              <a:gd name="connsiteX24" fmla="*/ 273553 w 1036154"/>
              <a:gd name="connsiteY24" fmla="*/ 177983 h 374912"/>
              <a:gd name="connsiteX25" fmla="*/ 92578 w 1036154"/>
              <a:gd name="connsiteY25" fmla="*/ 155758 h 374912"/>
              <a:gd name="connsiteX26" fmla="*/ 3678 w 1036154"/>
              <a:gd name="connsiteY26" fmla="*/ 124008 h 374912"/>
              <a:gd name="connsiteX27" fmla="*/ 35428 w 1036154"/>
              <a:gd name="connsiteY27" fmla="*/ 6533 h 374912"/>
              <a:gd name="connsiteX0" fmla="*/ 35428 w 1112747"/>
              <a:gd name="connsiteY0" fmla="*/ 6533 h 374912"/>
              <a:gd name="connsiteX1" fmla="*/ 159253 w 1112747"/>
              <a:gd name="connsiteY1" fmla="*/ 57333 h 374912"/>
              <a:gd name="connsiteX2" fmla="*/ 270378 w 1112747"/>
              <a:gd name="connsiteY2" fmla="*/ 41458 h 374912"/>
              <a:gd name="connsiteX3" fmla="*/ 387853 w 1112747"/>
              <a:gd name="connsiteY3" fmla="*/ 89083 h 374912"/>
              <a:gd name="connsiteX4" fmla="*/ 565653 w 1112747"/>
              <a:gd name="connsiteY4" fmla="*/ 82733 h 374912"/>
              <a:gd name="connsiteX5" fmla="*/ 619628 w 1112747"/>
              <a:gd name="connsiteY5" fmla="*/ 73208 h 374912"/>
              <a:gd name="connsiteX6" fmla="*/ 670428 w 1112747"/>
              <a:gd name="connsiteY6" fmla="*/ 130358 h 374912"/>
              <a:gd name="connsiteX7" fmla="*/ 800603 w 1112747"/>
              <a:gd name="connsiteY7" fmla="*/ 12883 h 374912"/>
              <a:gd name="connsiteX8" fmla="*/ 851403 w 1112747"/>
              <a:gd name="connsiteY8" fmla="*/ 108133 h 374912"/>
              <a:gd name="connsiteX9" fmla="*/ 1035553 w 1112747"/>
              <a:gd name="connsiteY9" fmla="*/ 183 h 374912"/>
              <a:gd name="connsiteX10" fmla="*/ 911728 w 1112747"/>
              <a:gd name="connsiteY10" fmla="*/ 139883 h 374912"/>
              <a:gd name="connsiteX11" fmla="*/ 946653 w 1112747"/>
              <a:gd name="connsiteY11" fmla="*/ 203383 h 374912"/>
              <a:gd name="connsiteX12" fmla="*/ 1111753 w 1112747"/>
              <a:gd name="connsiteY12" fmla="*/ 251008 h 374912"/>
              <a:gd name="connsiteX13" fmla="*/ 1013328 w 1112747"/>
              <a:gd name="connsiteY13" fmla="*/ 260533 h 374912"/>
              <a:gd name="connsiteX14" fmla="*/ 965703 w 1112747"/>
              <a:gd name="connsiteY14" fmla="*/ 308158 h 374912"/>
              <a:gd name="connsiteX15" fmla="*/ 845053 w 1112747"/>
              <a:gd name="connsiteY15" fmla="*/ 209733 h 374912"/>
              <a:gd name="connsiteX16" fmla="*/ 838703 w 1112747"/>
              <a:gd name="connsiteY16" fmla="*/ 330383 h 374912"/>
              <a:gd name="connsiteX17" fmla="*/ 772028 w 1112747"/>
              <a:gd name="connsiteY17" fmla="*/ 254183 h 374912"/>
              <a:gd name="connsiteX18" fmla="*/ 727578 w 1112747"/>
              <a:gd name="connsiteY18" fmla="*/ 292283 h 374912"/>
              <a:gd name="connsiteX19" fmla="*/ 695828 w 1112747"/>
              <a:gd name="connsiteY19" fmla="*/ 260533 h 374912"/>
              <a:gd name="connsiteX20" fmla="*/ 657728 w 1112747"/>
              <a:gd name="connsiteY20" fmla="*/ 365308 h 374912"/>
              <a:gd name="connsiteX21" fmla="*/ 616453 w 1112747"/>
              <a:gd name="connsiteY21" fmla="*/ 355783 h 374912"/>
              <a:gd name="connsiteX22" fmla="*/ 600578 w 1112747"/>
              <a:gd name="connsiteY22" fmla="*/ 238308 h 374912"/>
              <a:gd name="connsiteX23" fmla="*/ 406903 w 1112747"/>
              <a:gd name="connsiteY23" fmla="*/ 222433 h 374912"/>
              <a:gd name="connsiteX24" fmla="*/ 273553 w 1112747"/>
              <a:gd name="connsiteY24" fmla="*/ 177983 h 374912"/>
              <a:gd name="connsiteX25" fmla="*/ 92578 w 1112747"/>
              <a:gd name="connsiteY25" fmla="*/ 155758 h 374912"/>
              <a:gd name="connsiteX26" fmla="*/ 3678 w 1112747"/>
              <a:gd name="connsiteY26" fmla="*/ 124008 h 374912"/>
              <a:gd name="connsiteX27" fmla="*/ 35428 w 1112747"/>
              <a:gd name="connsiteY27" fmla="*/ 6533 h 374912"/>
              <a:gd name="connsiteX0" fmla="*/ 35428 w 1112185"/>
              <a:gd name="connsiteY0" fmla="*/ 6533 h 374912"/>
              <a:gd name="connsiteX1" fmla="*/ 159253 w 1112185"/>
              <a:gd name="connsiteY1" fmla="*/ 57333 h 374912"/>
              <a:gd name="connsiteX2" fmla="*/ 270378 w 1112185"/>
              <a:gd name="connsiteY2" fmla="*/ 41458 h 374912"/>
              <a:gd name="connsiteX3" fmla="*/ 387853 w 1112185"/>
              <a:gd name="connsiteY3" fmla="*/ 89083 h 374912"/>
              <a:gd name="connsiteX4" fmla="*/ 565653 w 1112185"/>
              <a:gd name="connsiteY4" fmla="*/ 82733 h 374912"/>
              <a:gd name="connsiteX5" fmla="*/ 619628 w 1112185"/>
              <a:gd name="connsiteY5" fmla="*/ 73208 h 374912"/>
              <a:gd name="connsiteX6" fmla="*/ 670428 w 1112185"/>
              <a:gd name="connsiteY6" fmla="*/ 130358 h 374912"/>
              <a:gd name="connsiteX7" fmla="*/ 800603 w 1112185"/>
              <a:gd name="connsiteY7" fmla="*/ 12883 h 374912"/>
              <a:gd name="connsiteX8" fmla="*/ 851403 w 1112185"/>
              <a:gd name="connsiteY8" fmla="*/ 108133 h 374912"/>
              <a:gd name="connsiteX9" fmla="*/ 1035553 w 1112185"/>
              <a:gd name="connsiteY9" fmla="*/ 183 h 374912"/>
              <a:gd name="connsiteX10" fmla="*/ 911728 w 1112185"/>
              <a:gd name="connsiteY10" fmla="*/ 139883 h 374912"/>
              <a:gd name="connsiteX11" fmla="*/ 946653 w 1112185"/>
              <a:gd name="connsiteY11" fmla="*/ 203383 h 374912"/>
              <a:gd name="connsiteX12" fmla="*/ 1045078 w 1112185"/>
              <a:gd name="connsiteY12" fmla="*/ 228783 h 374912"/>
              <a:gd name="connsiteX13" fmla="*/ 1111753 w 1112185"/>
              <a:gd name="connsiteY13" fmla="*/ 251008 h 374912"/>
              <a:gd name="connsiteX14" fmla="*/ 1013328 w 1112185"/>
              <a:gd name="connsiteY14" fmla="*/ 260533 h 374912"/>
              <a:gd name="connsiteX15" fmla="*/ 965703 w 1112185"/>
              <a:gd name="connsiteY15" fmla="*/ 308158 h 374912"/>
              <a:gd name="connsiteX16" fmla="*/ 845053 w 1112185"/>
              <a:gd name="connsiteY16" fmla="*/ 209733 h 374912"/>
              <a:gd name="connsiteX17" fmla="*/ 838703 w 1112185"/>
              <a:gd name="connsiteY17" fmla="*/ 330383 h 374912"/>
              <a:gd name="connsiteX18" fmla="*/ 772028 w 1112185"/>
              <a:gd name="connsiteY18" fmla="*/ 254183 h 374912"/>
              <a:gd name="connsiteX19" fmla="*/ 727578 w 1112185"/>
              <a:gd name="connsiteY19" fmla="*/ 292283 h 374912"/>
              <a:gd name="connsiteX20" fmla="*/ 695828 w 1112185"/>
              <a:gd name="connsiteY20" fmla="*/ 260533 h 374912"/>
              <a:gd name="connsiteX21" fmla="*/ 657728 w 1112185"/>
              <a:gd name="connsiteY21" fmla="*/ 365308 h 374912"/>
              <a:gd name="connsiteX22" fmla="*/ 616453 w 1112185"/>
              <a:gd name="connsiteY22" fmla="*/ 355783 h 374912"/>
              <a:gd name="connsiteX23" fmla="*/ 600578 w 1112185"/>
              <a:gd name="connsiteY23" fmla="*/ 238308 h 374912"/>
              <a:gd name="connsiteX24" fmla="*/ 406903 w 1112185"/>
              <a:gd name="connsiteY24" fmla="*/ 222433 h 374912"/>
              <a:gd name="connsiteX25" fmla="*/ 273553 w 1112185"/>
              <a:gd name="connsiteY25" fmla="*/ 177983 h 374912"/>
              <a:gd name="connsiteX26" fmla="*/ 92578 w 1112185"/>
              <a:gd name="connsiteY26" fmla="*/ 155758 h 374912"/>
              <a:gd name="connsiteX27" fmla="*/ 3678 w 1112185"/>
              <a:gd name="connsiteY27" fmla="*/ 124008 h 374912"/>
              <a:gd name="connsiteX28" fmla="*/ 35428 w 1112185"/>
              <a:gd name="connsiteY28" fmla="*/ 6533 h 374912"/>
              <a:gd name="connsiteX0" fmla="*/ 35428 w 1119321"/>
              <a:gd name="connsiteY0" fmla="*/ 6533 h 374912"/>
              <a:gd name="connsiteX1" fmla="*/ 159253 w 1119321"/>
              <a:gd name="connsiteY1" fmla="*/ 57333 h 374912"/>
              <a:gd name="connsiteX2" fmla="*/ 270378 w 1119321"/>
              <a:gd name="connsiteY2" fmla="*/ 41458 h 374912"/>
              <a:gd name="connsiteX3" fmla="*/ 387853 w 1119321"/>
              <a:gd name="connsiteY3" fmla="*/ 89083 h 374912"/>
              <a:gd name="connsiteX4" fmla="*/ 565653 w 1119321"/>
              <a:gd name="connsiteY4" fmla="*/ 82733 h 374912"/>
              <a:gd name="connsiteX5" fmla="*/ 619628 w 1119321"/>
              <a:gd name="connsiteY5" fmla="*/ 73208 h 374912"/>
              <a:gd name="connsiteX6" fmla="*/ 670428 w 1119321"/>
              <a:gd name="connsiteY6" fmla="*/ 130358 h 374912"/>
              <a:gd name="connsiteX7" fmla="*/ 800603 w 1119321"/>
              <a:gd name="connsiteY7" fmla="*/ 12883 h 374912"/>
              <a:gd name="connsiteX8" fmla="*/ 851403 w 1119321"/>
              <a:gd name="connsiteY8" fmla="*/ 108133 h 374912"/>
              <a:gd name="connsiteX9" fmla="*/ 1035553 w 1119321"/>
              <a:gd name="connsiteY9" fmla="*/ 183 h 374912"/>
              <a:gd name="connsiteX10" fmla="*/ 911728 w 1119321"/>
              <a:gd name="connsiteY10" fmla="*/ 139883 h 374912"/>
              <a:gd name="connsiteX11" fmla="*/ 946653 w 1119321"/>
              <a:gd name="connsiteY11" fmla="*/ 203383 h 374912"/>
              <a:gd name="connsiteX12" fmla="*/ 1102228 w 1119321"/>
              <a:gd name="connsiteY12" fmla="*/ 136708 h 374912"/>
              <a:gd name="connsiteX13" fmla="*/ 1111753 w 1119321"/>
              <a:gd name="connsiteY13" fmla="*/ 251008 h 374912"/>
              <a:gd name="connsiteX14" fmla="*/ 1013328 w 1119321"/>
              <a:gd name="connsiteY14" fmla="*/ 260533 h 374912"/>
              <a:gd name="connsiteX15" fmla="*/ 965703 w 1119321"/>
              <a:gd name="connsiteY15" fmla="*/ 308158 h 374912"/>
              <a:gd name="connsiteX16" fmla="*/ 845053 w 1119321"/>
              <a:gd name="connsiteY16" fmla="*/ 209733 h 374912"/>
              <a:gd name="connsiteX17" fmla="*/ 838703 w 1119321"/>
              <a:gd name="connsiteY17" fmla="*/ 330383 h 374912"/>
              <a:gd name="connsiteX18" fmla="*/ 772028 w 1119321"/>
              <a:gd name="connsiteY18" fmla="*/ 254183 h 374912"/>
              <a:gd name="connsiteX19" fmla="*/ 727578 w 1119321"/>
              <a:gd name="connsiteY19" fmla="*/ 292283 h 374912"/>
              <a:gd name="connsiteX20" fmla="*/ 695828 w 1119321"/>
              <a:gd name="connsiteY20" fmla="*/ 260533 h 374912"/>
              <a:gd name="connsiteX21" fmla="*/ 657728 w 1119321"/>
              <a:gd name="connsiteY21" fmla="*/ 365308 h 374912"/>
              <a:gd name="connsiteX22" fmla="*/ 616453 w 1119321"/>
              <a:gd name="connsiteY22" fmla="*/ 355783 h 374912"/>
              <a:gd name="connsiteX23" fmla="*/ 600578 w 1119321"/>
              <a:gd name="connsiteY23" fmla="*/ 238308 h 374912"/>
              <a:gd name="connsiteX24" fmla="*/ 406903 w 1119321"/>
              <a:gd name="connsiteY24" fmla="*/ 222433 h 374912"/>
              <a:gd name="connsiteX25" fmla="*/ 273553 w 1119321"/>
              <a:gd name="connsiteY25" fmla="*/ 177983 h 374912"/>
              <a:gd name="connsiteX26" fmla="*/ 92578 w 1119321"/>
              <a:gd name="connsiteY26" fmla="*/ 155758 h 374912"/>
              <a:gd name="connsiteX27" fmla="*/ 3678 w 1119321"/>
              <a:gd name="connsiteY27" fmla="*/ 124008 h 374912"/>
              <a:gd name="connsiteX28" fmla="*/ 35428 w 1119321"/>
              <a:gd name="connsiteY28" fmla="*/ 6533 h 374912"/>
              <a:gd name="connsiteX0" fmla="*/ 35428 w 1113766"/>
              <a:gd name="connsiteY0" fmla="*/ 6533 h 374912"/>
              <a:gd name="connsiteX1" fmla="*/ 159253 w 1113766"/>
              <a:gd name="connsiteY1" fmla="*/ 57333 h 374912"/>
              <a:gd name="connsiteX2" fmla="*/ 270378 w 1113766"/>
              <a:gd name="connsiteY2" fmla="*/ 41458 h 374912"/>
              <a:gd name="connsiteX3" fmla="*/ 387853 w 1113766"/>
              <a:gd name="connsiteY3" fmla="*/ 89083 h 374912"/>
              <a:gd name="connsiteX4" fmla="*/ 565653 w 1113766"/>
              <a:gd name="connsiteY4" fmla="*/ 82733 h 374912"/>
              <a:gd name="connsiteX5" fmla="*/ 619628 w 1113766"/>
              <a:gd name="connsiteY5" fmla="*/ 73208 h 374912"/>
              <a:gd name="connsiteX6" fmla="*/ 670428 w 1113766"/>
              <a:gd name="connsiteY6" fmla="*/ 130358 h 374912"/>
              <a:gd name="connsiteX7" fmla="*/ 800603 w 1113766"/>
              <a:gd name="connsiteY7" fmla="*/ 12883 h 374912"/>
              <a:gd name="connsiteX8" fmla="*/ 851403 w 1113766"/>
              <a:gd name="connsiteY8" fmla="*/ 108133 h 374912"/>
              <a:gd name="connsiteX9" fmla="*/ 1035553 w 1113766"/>
              <a:gd name="connsiteY9" fmla="*/ 183 h 374912"/>
              <a:gd name="connsiteX10" fmla="*/ 911728 w 1113766"/>
              <a:gd name="connsiteY10" fmla="*/ 139883 h 374912"/>
              <a:gd name="connsiteX11" fmla="*/ 946653 w 1113766"/>
              <a:gd name="connsiteY11" fmla="*/ 203383 h 374912"/>
              <a:gd name="connsiteX12" fmla="*/ 1064128 w 1113766"/>
              <a:gd name="connsiteY12" fmla="*/ 216083 h 374912"/>
              <a:gd name="connsiteX13" fmla="*/ 1102228 w 1113766"/>
              <a:gd name="connsiteY13" fmla="*/ 136708 h 374912"/>
              <a:gd name="connsiteX14" fmla="*/ 1111753 w 1113766"/>
              <a:gd name="connsiteY14" fmla="*/ 251008 h 374912"/>
              <a:gd name="connsiteX15" fmla="*/ 1013328 w 1113766"/>
              <a:gd name="connsiteY15" fmla="*/ 260533 h 374912"/>
              <a:gd name="connsiteX16" fmla="*/ 965703 w 1113766"/>
              <a:gd name="connsiteY16" fmla="*/ 308158 h 374912"/>
              <a:gd name="connsiteX17" fmla="*/ 845053 w 1113766"/>
              <a:gd name="connsiteY17" fmla="*/ 209733 h 374912"/>
              <a:gd name="connsiteX18" fmla="*/ 838703 w 1113766"/>
              <a:gd name="connsiteY18" fmla="*/ 330383 h 374912"/>
              <a:gd name="connsiteX19" fmla="*/ 772028 w 1113766"/>
              <a:gd name="connsiteY19" fmla="*/ 254183 h 374912"/>
              <a:gd name="connsiteX20" fmla="*/ 727578 w 1113766"/>
              <a:gd name="connsiteY20" fmla="*/ 292283 h 374912"/>
              <a:gd name="connsiteX21" fmla="*/ 695828 w 1113766"/>
              <a:gd name="connsiteY21" fmla="*/ 260533 h 374912"/>
              <a:gd name="connsiteX22" fmla="*/ 657728 w 1113766"/>
              <a:gd name="connsiteY22" fmla="*/ 365308 h 374912"/>
              <a:gd name="connsiteX23" fmla="*/ 616453 w 1113766"/>
              <a:gd name="connsiteY23" fmla="*/ 355783 h 374912"/>
              <a:gd name="connsiteX24" fmla="*/ 600578 w 1113766"/>
              <a:gd name="connsiteY24" fmla="*/ 238308 h 374912"/>
              <a:gd name="connsiteX25" fmla="*/ 406903 w 1113766"/>
              <a:gd name="connsiteY25" fmla="*/ 222433 h 374912"/>
              <a:gd name="connsiteX26" fmla="*/ 273553 w 1113766"/>
              <a:gd name="connsiteY26" fmla="*/ 177983 h 374912"/>
              <a:gd name="connsiteX27" fmla="*/ 92578 w 1113766"/>
              <a:gd name="connsiteY27" fmla="*/ 155758 h 374912"/>
              <a:gd name="connsiteX28" fmla="*/ 3678 w 1113766"/>
              <a:gd name="connsiteY28" fmla="*/ 124008 h 374912"/>
              <a:gd name="connsiteX29" fmla="*/ 35428 w 1113766"/>
              <a:gd name="connsiteY29" fmla="*/ 6533 h 374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1113766" h="374912">
                <a:moveTo>
                  <a:pt x="35428" y="6533"/>
                </a:moveTo>
                <a:cubicBezTo>
                  <a:pt x="61357" y="-4580"/>
                  <a:pt x="120095" y="51512"/>
                  <a:pt x="159253" y="57333"/>
                </a:cubicBezTo>
                <a:cubicBezTo>
                  <a:pt x="198411" y="63154"/>
                  <a:pt x="232278" y="36166"/>
                  <a:pt x="270378" y="41458"/>
                </a:cubicBezTo>
                <a:cubicBezTo>
                  <a:pt x="308478" y="46750"/>
                  <a:pt x="338641" y="82204"/>
                  <a:pt x="387853" y="89083"/>
                </a:cubicBezTo>
                <a:cubicBezTo>
                  <a:pt x="437065" y="95962"/>
                  <a:pt x="527024" y="85379"/>
                  <a:pt x="565653" y="82733"/>
                </a:cubicBezTo>
                <a:cubicBezTo>
                  <a:pt x="604282" y="80087"/>
                  <a:pt x="602166" y="65271"/>
                  <a:pt x="619628" y="73208"/>
                </a:cubicBezTo>
                <a:cubicBezTo>
                  <a:pt x="637090" y="81145"/>
                  <a:pt x="640266" y="140412"/>
                  <a:pt x="670428" y="130358"/>
                </a:cubicBezTo>
                <a:cubicBezTo>
                  <a:pt x="700590" y="120304"/>
                  <a:pt x="770441" y="16587"/>
                  <a:pt x="800603" y="12883"/>
                </a:cubicBezTo>
                <a:cubicBezTo>
                  <a:pt x="830766" y="9179"/>
                  <a:pt x="812245" y="110250"/>
                  <a:pt x="851403" y="108133"/>
                </a:cubicBezTo>
                <a:cubicBezTo>
                  <a:pt x="890561" y="106016"/>
                  <a:pt x="1025499" y="-5109"/>
                  <a:pt x="1035553" y="183"/>
                </a:cubicBezTo>
                <a:cubicBezTo>
                  <a:pt x="1045607" y="5475"/>
                  <a:pt x="926545" y="106016"/>
                  <a:pt x="911728" y="139883"/>
                </a:cubicBezTo>
                <a:cubicBezTo>
                  <a:pt x="896911" y="173750"/>
                  <a:pt x="921253" y="190683"/>
                  <a:pt x="946653" y="203383"/>
                </a:cubicBezTo>
                <a:cubicBezTo>
                  <a:pt x="972053" y="216083"/>
                  <a:pt x="1038199" y="227196"/>
                  <a:pt x="1064128" y="216083"/>
                </a:cubicBezTo>
                <a:cubicBezTo>
                  <a:pt x="1090057" y="204971"/>
                  <a:pt x="1093232" y="120304"/>
                  <a:pt x="1102228" y="136708"/>
                </a:cubicBezTo>
                <a:cubicBezTo>
                  <a:pt x="1111224" y="153112"/>
                  <a:pt x="1117045" y="245716"/>
                  <a:pt x="1111753" y="251008"/>
                </a:cubicBezTo>
                <a:cubicBezTo>
                  <a:pt x="1106461" y="256300"/>
                  <a:pt x="1037670" y="251008"/>
                  <a:pt x="1013328" y="260533"/>
                </a:cubicBezTo>
                <a:cubicBezTo>
                  <a:pt x="988986" y="270058"/>
                  <a:pt x="993749" y="316625"/>
                  <a:pt x="965703" y="308158"/>
                </a:cubicBezTo>
                <a:cubicBezTo>
                  <a:pt x="937657" y="299691"/>
                  <a:pt x="866220" y="206029"/>
                  <a:pt x="845053" y="209733"/>
                </a:cubicBezTo>
                <a:cubicBezTo>
                  <a:pt x="823886" y="213437"/>
                  <a:pt x="850874" y="322975"/>
                  <a:pt x="838703" y="330383"/>
                </a:cubicBezTo>
                <a:cubicBezTo>
                  <a:pt x="826532" y="337791"/>
                  <a:pt x="790549" y="260533"/>
                  <a:pt x="772028" y="254183"/>
                </a:cubicBezTo>
                <a:cubicBezTo>
                  <a:pt x="753507" y="247833"/>
                  <a:pt x="740278" y="291225"/>
                  <a:pt x="727578" y="292283"/>
                </a:cubicBezTo>
                <a:cubicBezTo>
                  <a:pt x="714878" y="293341"/>
                  <a:pt x="707470" y="248362"/>
                  <a:pt x="695828" y="260533"/>
                </a:cubicBezTo>
                <a:cubicBezTo>
                  <a:pt x="684186" y="272704"/>
                  <a:pt x="670957" y="349433"/>
                  <a:pt x="657728" y="365308"/>
                </a:cubicBezTo>
                <a:cubicBezTo>
                  <a:pt x="644499" y="381183"/>
                  <a:pt x="625978" y="376950"/>
                  <a:pt x="616453" y="355783"/>
                </a:cubicBezTo>
                <a:cubicBezTo>
                  <a:pt x="606928" y="334616"/>
                  <a:pt x="635503" y="260533"/>
                  <a:pt x="600578" y="238308"/>
                </a:cubicBezTo>
                <a:cubicBezTo>
                  <a:pt x="565653" y="216083"/>
                  <a:pt x="461407" y="232487"/>
                  <a:pt x="406903" y="222433"/>
                </a:cubicBezTo>
                <a:cubicBezTo>
                  <a:pt x="352399" y="212379"/>
                  <a:pt x="325940" y="189095"/>
                  <a:pt x="273553" y="177983"/>
                </a:cubicBezTo>
                <a:cubicBezTo>
                  <a:pt x="221166" y="166871"/>
                  <a:pt x="137557" y="164754"/>
                  <a:pt x="92578" y="155758"/>
                </a:cubicBezTo>
                <a:cubicBezTo>
                  <a:pt x="47599" y="146762"/>
                  <a:pt x="15320" y="146762"/>
                  <a:pt x="3678" y="124008"/>
                </a:cubicBezTo>
                <a:cubicBezTo>
                  <a:pt x="-7964" y="101254"/>
                  <a:pt x="9499" y="17646"/>
                  <a:pt x="35428" y="6533"/>
                </a:cubicBezTo>
                <a:close/>
              </a:path>
            </a:pathLst>
          </a:custGeom>
          <a:noFill/>
          <a:ln w="12700">
            <a:solidFill>
              <a:schemeClr val="accent6"/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 dirty="0"/>
          </a:p>
        </p:txBody>
      </p:sp>
      <p:sp>
        <p:nvSpPr>
          <p:cNvPr id="56" name="Forme libre : forme 55">
            <a:extLst>
              <a:ext uri="{FF2B5EF4-FFF2-40B4-BE49-F238E27FC236}">
                <a16:creationId xmlns:a16="http://schemas.microsoft.com/office/drawing/2014/main" id="{48572671-187D-492A-BDBE-82F6234A6C60}"/>
              </a:ext>
            </a:extLst>
          </p:cNvPr>
          <p:cNvSpPr/>
          <p:nvPr/>
        </p:nvSpPr>
        <p:spPr>
          <a:xfrm>
            <a:off x="4196712" y="837678"/>
            <a:ext cx="1158855" cy="1471445"/>
          </a:xfrm>
          <a:custGeom>
            <a:avLst/>
            <a:gdLst>
              <a:gd name="connsiteX0" fmla="*/ 1051563 w 1158855"/>
              <a:gd name="connsiteY0" fmla="*/ 1260203 h 1471445"/>
              <a:gd name="connsiteX1" fmla="*/ 742001 w 1158855"/>
              <a:gd name="connsiteY1" fmla="*/ 1464991 h 1471445"/>
              <a:gd name="connsiteX2" fmla="*/ 715807 w 1158855"/>
              <a:gd name="connsiteY2" fmla="*/ 1424510 h 1471445"/>
              <a:gd name="connsiteX3" fmla="*/ 522926 w 1158855"/>
              <a:gd name="connsiteY3" fmla="*/ 1469753 h 1471445"/>
              <a:gd name="connsiteX4" fmla="*/ 503876 w 1158855"/>
              <a:gd name="connsiteY4" fmla="*/ 1393553 h 1471445"/>
              <a:gd name="connsiteX5" fmla="*/ 546738 w 1158855"/>
              <a:gd name="connsiteY5" fmla="*/ 1362597 h 1471445"/>
              <a:gd name="connsiteX6" fmla="*/ 358619 w 1158855"/>
              <a:gd name="connsiteY6" fmla="*/ 1022078 h 1471445"/>
              <a:gd name="connsiteX7" fmla="*/ 496732 w 1158855"/>
              <a:gd name="connsiteY7" fmla="*/ 938735 h 1471445"/>
              <a:gd name="connsiteX8" fmla="*/ 422913 w 1158855"/>
              <a:gd name="connsiteY8" fmla="*/ 764903 h 1471445"/>
              <a:gd name="connsiteX9" fmla="*/ 346713 w 1158855"/>
              <a:gd name="connsiteY9" fmla="*/ 693466 h 1471445"/>
              <a:gd name="connsiteX10" fmla="*/ 256226 w 1158855"/>
              <a:gd name="connsiteY10" fmla="*/ 619647 h 1471445"/>
              <a:gd name="connsiteX11" fmla="*/ 58582 w 1158855"/>
              <a:gd name="connsiteY11" fmla="*/ 710135 h 1471445"/>
              <a:gd name="connsiteX12" fmla="*/ 8576 w 1158855"/>
              <a:gd name="connsiteY12" fmla="*/ 705372 h 1471445"/>
              <a:gd name="connsiteX13" fmla="*/ 10957 w 1158855"/>
              <a:gd name="connsiteY13" fmla="*/ 574403 h 1471445"/>
              <a:gd name="connsiteX14" fmla="*/ 115732 w 1158855"/>
              <a:gd name="connsiteY14" fmla="*/ 541066 h 1471445"/>
              <a:gd name="connsiteX15" fmla="*/ 225269 w 1158855"/>
              <a:gd name="connsiteY15" fmla="*/ 481535 h 1471445"/>
              <a:gd name="connsiteX16" fmla="*/ 327663 w 1158855"/>
              <a:gd name="connsiteY16" fmla="*/ 467247 h 1471445"/>
              <a:gd name="connsiteX17" fmla="*/ 380051 w 1158855"/>
              <a:gd name="connsiteY17" fmla="*/ 386285 h 1471445"/>
              <a:gd name="connsiteX18" fmla="*/ 434819 w 1158855"/>
              <a:gd name="connsiteY18" fmla="*/ 269603 h 1471445"/>
              <a:gd name="connsiteX19" fmla="*/ 391957 w 1158855"/>
              <a:gd name="connsiteY19" fmla="*/ 248172 h 1471445"/>
              <a:gd name="connsiteX20" fmla="*/ 263369 w 1158855"/>
              <a:gd name="connsiteY20" fmla="*/ 324372 h 1471445"/>
              <a:gd name="connsiteX21" fmla="*/ 89538 w 1158855"/>
              <a:gd name="connsiteY21" fmla="*/ 398191 h 1471445"/>
              <a:gd name="connsiteX22" fmla="*/ 96682 w 1158855"/>
              <a:gd name="connsiteY22" fmla="*/ 338660 h 1471445"/>
              <a:gd name="connsiteX23" fmla="*/ 225269 w 1158855"/>
              <a:gd name="connsiteY23" fmla="*/ 250553 h 1471445"/>
              <a:gd name="connsiteX24" fmla="*/ 351476 w 1158855"/>
              <a:gd name="connsiteY24" fmla="*/ 205310 h 1471445"/>
              <a:gd name="connsiteX25" fmla="*/ 368144 w 1158855"/>
              <a:gd name="connsiteY25" fmla="*/ 126728 h 1471445"/>
              <a:gd name="connsiteX26" fmla="*/ 268132 w 1158855"/>
              <a:gd name="connsiteY26" fmla="*/ 141016 h 1471445"/>
              <a:gd name="connsiteX27" fmla="*/ 289563 w 1158855"/>
              <a:gd name="connsiteY27" fmla="*/ 93391 h 1471445"/>
              <a:gd name="connsiteX28" fmla="*/ 227651 w 1158855"/>
              <a:gd name="connsiteY28" fmla="*/ 31478 h 1471445"/>
              <a:gd name="connsiteX29" fmla="*/ 268132 w 1158855"/>
              <a:gd name="connsiteY29" fmla="*/ 522 h 1471445"/>
              <a:gd name="connsiteX30" fmla="*/ 332426 w 1158855"/>
              <a:gd name="connsiteY30" fmla="*/ 55291 h 1471445"/>
              <a:gd name="connsiteX31" fmla="*/ 394338 w 1158855"/>
              <a:gd name="connsiteY31" fmla="*/ 98153 h 1471445"/>
              <a:gd name="connsiteX32" fmla="*/ 456251 w 1158855"/>
              <a:gd name="connsiteY32" fmla="*/ 133872 h 1471445"/>
              <a:gd name="connsiteX33" fmla="*/ 499113 w 1158855"/>
              <a:gd name="connsiteY33" fmla="*/ 191022 h 1471445"/>
              <a:gd name="connsiteX34" fmla="*/ 489588 w 1158855"/>
              <a:gd name="connsiteY34" fmla="*/ 267222 h 1471445"/>
              <a:gd name="connsiteX35" fmla="*/ 451488 w 1158855"/>
              <a:gd name="connsiteY35" fmla="*/ 388666 h 1471445"/>
              <a:gd name="connsiteX36" fmla="*/ 372907 w 1158855"/>
              <a:gd name="connsiteY36" fmla="*/ 483916 h 1471445"/>
              <a:gd name="connsiteX37" fmla="*/ 537213 w 1158855"/>
              <a:gd name="connsiteY37" fmla="*/ 433910 h 1471445"/>
              <a:gd name="connsiteX38" fmla="*/ 549119 w 1158855"/>
              <a:gd name="connsiteY38" fmla="*/ 481535 h 1471445"/>
              <a:gd name="connsiteX39" fmla="*/ 518163 w 1158855"/>
              <a:gd name="connsiteY39" fmla="*/ 543447 h 1471445"/>
              <a:gd name="connsiteX40" fmla="*/ 372907 w 1158855"/>
              <a:gd name="connsiteY40" fmla="*/ 541066 h 1471445"/>
              <a:gd name="connsiteX41" fmla="*/ 425294 w 1158855"/>
              <a:gd name="connsiteY41" fmla="*/ 681560 h 1471445"/>
              <a:gd name="connsiteX42" fmla="*/ 587219 w 1158855"/>
              <a:gd name="connsiteY42" fmla="*/ 972072 h 1471445"/>
              <a:gd name="connsiteX43" fmla="*/ 768194 w 1158855"/>
              <a:gd name="connsiteY43" fmla="*/ 919685 h 1471445"/>
              <a:gd name="connsiteX44" fmla="*/ 853919 w 1158855"/>
              <a:gd name="connsiteY44" fmla="*/ 867297 h 1471445"/>
              <a:gd name="connsiteX45" fmla="*/ 815819 w 1158855"/>
              <a:gd name="connsiteY45" fmla="*/ 798241 h 1471445"/>
              <a:gd name="connsiteX46" fmla="*/ 951551 w 1158855"/>
              <a:gd name="connsiteY46" fmla="*/ 724422 h 1471445"/>
              <a:gd name="connsiteX47" fmla="*/ 944407 w 1158855"/>
              <a:gd name="connsiteY47" fmla="*/ 614885 h 1471445"/>
              <a:gd name="connsiteX48" fmla="*/ 1006319 w 1158855"/>
              <a:gd name="connsiteY48" fmla="*/ 593453 h 1471445"/>
              <a:gd name="connsiteX49" fmla="*/ 1101569 w 1158855"/>
              <a:gd name="connsiteY49" fmla="*/ 688703 h 1471445"/>
              <a:gd name="connsiteX50" fmla="*/ 1032513 w 1158855"/>
              <a:gd name="connsiteY50" fmla="*/ 800622 h 1471445"/>
              <a:gd name="connsiteX51" fmla="*/ 1158719 w 1158855"/>
              <a:gd name="connsiteY51" fmla="*/ 979216 h 1471445"/>
              <a:gd name="connsiteX52" fmla="*/ 1003938 w 1158855"/>
              <a:gd name="connsiteY52" fmla="*/ 1129235 h 1471445"/>
              <a:gd name="connsiteX53" fmla="*/ 996794 w 1158855"/>
              <a:gd name="connsiteY53" fmla="*/ 1045891 h 1471445"/>
              <a:gd name="connsiteX54" fmla="*/ 934882 w 1158855"/>
              <a:gd name="connsiteY54" fmla="*/ 1067322 h 1471445"/>
              <a:gd name="connsiteX55" fmla="*/ 930119 w 1158855"/>
              <a:gd name="connsiteY55" fmla="*/ 1036366 h 1471445"/>
              <a:gd name="connsiteX56" fmla="*/ 894401 w 1158855"/>
              <a:gd name="connsiteY56" fmla="*/ 1086372 h 1471445"/>
              <a:gd name="connsiteX57" fmla="*/ 918213 w 1158855"/>
              <a:gd name="connsiteY57" fmla="*/ 1105422 h 1471445"/>
              <a:gd name="connsiteX58" fmla="*/ 784863 w 1158855"/>
              <a:gd name="connsiteY58" fmla="*/ 1203053 h 1471445"/>
              <a:gd name="connsiteX59" fmla="*/ 768194 w 1158855"/>
              <a:gd name="connsiteY59" fmla="*/ 1317353 h 1471445"/>
              <a:gd name="connsiteX60" fmla="*/ 863444 w 1158855"/>
              <a:gd name="connsiteY60" fmla="*/ 1298303 h 1471445"/>
              <a:gd name="connsiteX61" fmla="*/ 1051563 w 1158855"/>
              <a:gd name="connsiteY61" fmla="*/ 1260203 h 14714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</a:cxnLst>
            <a:rect l="l" t="t" r="r" b="b"/>
            <a:pathLst>
              <a:path w="1158855" h="1471445">
                <a:moveTo>
                  <a:pt x="1051563" y="1260203"/>
                </a:moveTo>
                <a:cubicBezTo>
                  <a:pt x="1031322" y="1287984"/>
                  <a:pt x="797960" y="1437607"/>
                  <a:pt x="742001" y="1464991"/>
                </a:cubicBezTo>
                <a:cubicBezTo>
                  <a:pt x="686042" y="1492375"/>
                  <a:pt x="752319" y="1423716"/>
                  <a:pt x="715807" y="1424510"/>
                </a:cubicBezTo>
                <a:cubicBezTo>
                  <a:pt x="679294" y="1425304"/>
                  <a:pt x="558248" y="1474912"/>
                  <a:pt x="522926" y="1469753"/>
                </a:cubicBezTo>
                <a:cubicBezTo>
                  <a:pt x="487604" y="1464594"/>
                  <a:pt x="499907" y="1411412"/>
                  <a:pt x="503876" y="1393553"/>
                </a:cubicBezTo>
                <a:cubicBezTo>
                  <a:pt x="507845" y="1375694"/>
                  <a:pt x="570948" y="1424510"/>
                  <a:pt x="546738" y="1362597"/>
                </a:cubicBezTo>
                <a:cubicBezTo>
                  <a:pt x="522528" y="1300684"/>
                  <a:pt x="366953" y="1092722"/>
                  <a:pt x="358619" y="1022078"/>
                </a:cubicBezTo>
                <a:cubicBezTo>
                  <a:pt x="350285" y="951434"/>
                  <a:pt x="486016" y="981597"/>
                  <a:pt x="496732" y="938735"/>
                </a:cubicBezTo>
                <a:cubicBezTo>
                  <a:pt x="507448" y="895873"/>
                  <a:pt x="447916" y="805781"/>
                  <a:pt x="422913" y="764903"/>
                </a:cubicBezTo>
                <a:cubicBezTo>
                  <a:pt x="397910" y="724025"/>
                  <a:pt x="374494" y="717675"/>
                  <a:pt x="346713" y="693466"/>
                </a:cubicBezTo>
                <a:cubicBezTo>
                  <a:pt x="318932" y="669257"/>
                  <a:pt x="304248" y="616869"/>
                  <a:pt x="256226" y="619647"/>
                </a:cubicBezTo>
                <a:cubicBezTo>
                  <a:pt x="208204" y="622425"/>
                  <a:pt x="99857" y="695847"/>
                  <a:pt x="58582" y="710135"/>
                </a:cubicBezTo>
                <a:cubicBezTo>
                  <a:pt x="17307" y="724422"/>
                  <a:pt x="16513" y="727994"/>
                  <a:pt x="8576" y="705372"/>
                </a:cubicBezTo>
                <a:cubicBezTo>
                  <a:pt x="639" y="682750"/>
                  <a:pt x="-6902" y="601787"/>
                  <a:pt x="10957" y="574403"/>
                </a:cubicBezTo>
                <a:cubicBezTo>
                  <a:pt x="28816" y="547019"/>
                  <a:pt x="80013" y="556544"/>
                  <a:pt x="115732" y="541066"/>
                </a:cubicBezTo>
                <a:cubicBezTo>
                  <a:pt x="151451" y="525588"/>
                  <a:pt x="189947" y="493838"/>
                  <a:pt x="225269" y="481535"/>
                </a:cubicBezTo>
                <a:cubicBezTo>
                  <a:pt x="260591" y="469232"/>
                  <a:pt x="301866" y="483122"/>
                  <a:pt x="327663" y="467247"/>
                </a:cubicBezTo>
                <a:cubicBezTo>
                  <a:pt x="353460" y="451372"/>
                  <a:pt x="362192" y="419226"/>
                  <a:pt x="380051" y="386285"/>
                </a:cubicBezTo>
                <a:cubicBezTo>
                  <a:pt x="397910" y="353344"/>
                  <a:pt x="432835" y="292622"/>
                  <a:pt x="434819" y="269603"/>
                </a:cubicBezTo>
                <a:cubicBezTo>
                  <a:pt x="436803" y="246584"/>
                  <a:pt x="420532" y="239044"/>
                  <a:pt x="391957" y="248172"/>
                </a:cubicBezTo>
                <a:cubicBezTo>
                  <a:pt x="363382" y="257300"/>
                  <a:pt x="313772" y="299369"/>
                  <a:pt x="263369" y="324372"/>
                </a:cubicBezTo>
                <a:cubicBezTo>
                  <a:pt x="212966" y="349375"/>
                  <a:pt x="117319" y="395810"/>
                  <a:pt x="89538" y="398191"/>
                </a:cubicBezTo>
                <a:cubicBezTo>
                  <a:pt x="61757" y="400572"/>
                  <a:pt x="74060" y="363266"/>
                  <a:pt x="96682" y="338660"/>
                </a:cubicBezTo>
                <a:cubicBezTo>
                  <a:pt x="119304" y="314054"/>
                  <a:pt x="182803" y="272778"/>
                  <a:pt x="225269" y="250553"/>
                </a:cubicBezTo>
                <a:cubicBezTo>
                  <a:pt x="267735" y="228328"/>
                  <a:pt x="327664" y="225947"/>
                  <a:pt x="351476" y="205310"/>
                </a:cubicBezTo>
                <a:cubicBezTo>
                  <a:pt x="375288" y="184673"/>
                  <a:pt x="382035" y="137444"/>
                  <a:pt x="368144" y="126728"/>
                </a:cubicBezTo>
                <a:cubicBezTo>
                  <a:pt x="354253" y="116012"/>
                  <a:pt x="281229" y="146572"/>
                  <a:pt x="268132" y="141016"/>
                </a:cubicBezTo>
                <a:cubicBezTo>
                  <a:pt x="255035" y="135460"/>
                  <a:pt x="296310" y="111647"/>
                  <a:pt x="289563" y="93391"/>
                </a:cubicBezTo>
                <a:cubicBezTo>
                  <a:pt x="282816" y="75135"/>
                  <a:pt x="231223" y="46956"/>
                  <a:pt x="227651" y="31478"/>
                </a:cubicBezTo>
                <a:cubicBezTo>
                  <a:pt x="224079" y="16000"/>
                  <a:pt x="250669" y="-3447"/>
                  <a:pt x="268132" y="522"/>
                </a:cubicBezTo>
                <a:cubicBezTo>
                  <a:pt x="285594" y="4491"/>
                  <a:pt x="311392" y="39019"/>
                  <a:pt x="332426" y="55291"/>
                </a:cubicBezTo>
                <a:cubicBezTo>
                  <a:pt x="353460" y="71563"/>
                  <a:pt x="373701" y="85056"/>
                  <a:pt x="394338" y="98153"/>
                </a:cubicBezTo>
                <a:cubicBezTo>
                  <a:pt x="414975" y="111250"/>
                  <a:pt x="438789" y="118394"/>
                  <a:pt x="456251" y="133872"/>
                </a:cubicBezTo>
                <a:cubicBezTo>
                  <a:pt x="473713" y="149350"/>
                  <a:pt x="493557" y="168797"/>
                  <a:pt x="499113" y="191022"/>
                </a:cubicBezTo>
                <a:cubicBezTo>
                  <a:pt x="504669" y="213247"/>
                  <a:pt x="497525" y="234281"/>
                  <a:pt x="489588" y="267222"/>
                </a:cubicBezTo>
                <a:cubicBezTo>
                  <a:pt x="481650" y="300163"/>
                  <a:pt x="470935" y="352550"/>
                  <a:pt x="451488" y="388666"/>
                </a:cubicBezTo>
                <a:cubicBezTo>
                  <a:pt x="432041" y="424782"/>
                  <a:pt x="358619" y="476375"/>
                  <a:pt x="372907" y="483916"/>
                </a:cubicBezTo>
                <a:cubicBezTo>
                  <a:pt x="387194" y="491457"/>
                  <a:pt x="507844" y="434307"/>
                  <a:pt x="537213" y="433910"/>
                </a:cubicBezTo>
                <a:cubicBezTo>
                  <a:pt x="566582" y="433513"/>
                  <a:pt x="552294" y="463279"/>
                  <a:pt x="549119" y="481535"/>
                </a:cubicBezTo>
                <a:cubicBezTo>
                  <a:pt x="545944" y="499791"/>
                  <a:pt x="547532" y="533525"/>
                  <a:pt x="518163" y="543447"/>
                </a:cubicBezTo>
                <a:cubicBezTo>
                  <a:pt x="488794" y="553369"/>
                  <a:pt x="388385" y="518047"/>
                  <a:pt x="372907" y="541066"/>
                </a:cubicBezTo>
                <a:cubicBezTo>
                  <a:pt x="357429" y="564085"/>
                  <a:pt x="389575" y="609726"/>
                  <a:pt x="425294" y="681560"/>
                </a:cubicBezTo>
                <a:cubicBezTo>
                  <a:pt x="461013" y="753394"/>
                  <a:pt x="530069" y="932384"/>
                  <a:pt x="587219" y="972072"/>
                </a:cubicBezTo>
                <a:cubicBezTo>
                  <a:pt x="644369" y="1011759"/>
                  <a:pt x="723744" y="937147"/>
                  <a:pt x="768194" y="919685"/>
                </a:cubicBezTo>
                <a:cubicBezTo>
                  <a:pt x="812644" y="902223"/>
                  <a:pt x="845982" y="887538"/>
                  <a:pt x="853919" y="867297"/>
                </a:cubicBezTo>
                <a:cubicBezTo>
                  <a:pt x="861856" y="847056"/>
                  <a:pt x="799547" y="822054"/>
                  <a:pt x="815819" y="798241"/>
                </a:cubicBezTo>
                <a:cubicBezTo>
                  <a:pt x="832091" y="774428"/>
                  <a:pt x="930120" y="754981"/>
                  <a:pt x="951551" y="724422"/>
                </a:cubicBezTo>
                <a:cubicBezTo>
                  <a:pt x="972982" y="693863"/>
                  <a:pt x="935279" y="636713"/>
                  <a:pt x="944407" y="614885"/>
                </a:cubicBezTo>
                <a:cubicBezTo>
                  <a:pt x="953535" y="593057"/>
                  <a:pt x="980125" y="581150"/>
                  <a:pt x="1006319" y="593453"/>
                </a:cubicBezTo>
                <a:cubicBezTo>
                  <a:pt x="1032513" y="605756"/>
                  <a:pt x="1097203" y="654175"/>
                  <a:pt x="1101569" y="688703"/>
                </a:cubicBezTo>
                <a:cubicBezTo>
                  <a:pt x="1105935" y="723231"/>
                  <a:pt x="1022988" y="752203"/>
                  <a:pt x="1032513" y="800622"/>
                </a:cubicBezTo>
                <a:cubicBezTo>
                  <a:pt x="1042038" y="849041"/>
                  <a:pt x="1163481" y="924447"/>
                  <a:pt x="1158719" y="979216"/>
                </a:cubicBezTo>
                <a:cubicBezTo>
                  <a:pt x="1153957" y="1033985"/>
                  <a:pt x="1030925" y="1118123"/>
                  <a:pt x="1003938" y="1129235"/>
                </a:cubicBezTo>
                <a:cubicBezTo>
                  <a:pt x="976951" y="1140347"/>
                  <a:pt x="1008303" y="1056210"/>
                  <a:pt x="996794" y="1045891"/>
                </a:cubicBezTo>
                <a:cubicBezTo>
                  <a:pt x="985285" y="1035572"/>
                  <a:pt x="945994" y="1068909"/>
                  <a:pt x="934882" y="1067322"/>
                </a:cubicBezTo>
                <a:cubicBezTo>
                  <a:pt x="923770" y="1065735"/>
                  <a:pt x="936866" y="1033191"/>
                  <a:pt x="930119" y="1036366"/>
                </a:cubicBezTo>
                <a:cubicBezTo>
                  <a:pt x="923372" y="1039541"/>
                  <a:pt x="896385" y="1074863"/>
                  <a:pt x="894401" y="1086372"/>
                </a:cubicBezTo>
                <a:cubicBezTo>
                  <a:pt x="892417" y="1097881"/>
                  <a:pt x="936469" y="1085975"/>
                  <a:pt x="918213" y="1105422"/>
                </a:cubicBezTo>
                <a:cubicBezTo>
                  <a:pt x="899957" y="1124869"/>
                  <a:pt x="809866" y="1167731"/>
                  <a:pt x="784863" y="1203053"/>
                </a:cubicBezTo>
                <a:cubicBezTo>
                  <a:pt x="759860" y="1238375"/>
                  <a:pt x="755097" y="1301478"/>
                  <a:pt x="768194" y="1317353"/>
                </a:cubicBezTo>
                <a:cubicBezTo>
                  <a:pt x="781291" y="1333228"/>
                  <a:pt x="820582" y="1313781"/>
                  <a:pt x="863444" y="1298303"/>
                </a:cubicBezTo>
                <a:cubicBezTo>
                  <a:pt x="906306" y="1282825"/>
                  <a:pt x="1071804" y="1232422"/>
                  <a:pt x="1051563" y="1260203"/>
                </a:cubicBezTo>
                <a:close/>
              </a:path>
            </a:pathLst>
          </a:custGeom>
          <a:noFill/>
          <a:ln w="12700">
            <a:solidFill>
              <a:schemeClr val="accent6"/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57" name="Forme libre : forme 56">
            <a:extLst>
              <a:ext uri="{FF2B5EF4-FFF2-40B4-BE49-F238E27FC236}">
                <a16:creationId xmlns:a16="http://schemas.microsoft.com/office/drawing/2014/main" id="{F5625502-244D-4413-A2CF-A2EF59CCAE6A}"/>
              </a:ext>
            </a:extLst>
          </p:cNvPr>
          <p:cNvSpPr/>
          <p:nvPr/>
        </p:nvSpPr>
        <p:spPr>
          <a:xfrm>
            <a:off x="4745512" y="833389"/>
            <a:ext cx="301657" cy="196188"/>
          </a:xfrm>
          <a:custGeom>
            <a:avLst/>
            <a:gdLst>
              <a:gd name="connsiteX0" fmla="*/ 162244 w 301657"/>
              <a:gd name="connsiteY0" fmla="*/ 64342 h 196188"/>
              <a:gd name="connsiteX1" fmla="*/ 264638 w 301657"/>
              <a:gd name="connsiteY1" fmla="*/ 49 h 196188"/>
              <a:gd name="connsiteX2" fmla="*/ 262257 w 301657"/>
              <a:gd name="connsiteY2" fmla="*/ 54817 h 196188"/>
              <a:gd name="connsiteX3" fmla="*/ 295594 w 301657"/>
              <a:gd name="connsiteY3" fmla="*/ 114349 h 196188"/>
              <a:gd name="connsiteX4" fmla="*/ 121763 w 301657"/>
              <a:gd name="connsiteY4" fmla="*/ 161974 h 196188"/>
              <a:gd name="connsiteX5" fmla="*/ 74138 w 301657"/>
              <a:gd name="connsiteY5" fmla="*/ 195311 h 196188"/>
              <a:gd name="connsiteX6" fmla="*/ 319 w 301657"/>
              <a:gd name="connsiteY6" fmla="*/ 126255 h 196188"/>
              <a:gd name="connsiteX7" fmla="*/ 105094 w 301657"/>
              <a:gd name="connsiteY7" fmla="*/ 83392 h 196188"/>
              <a:gd name="connsiteX8" fmla="*/ 162244 w 301657"/>
              <a:gd name="connsiteY8" fmla="*/ 64342 h 196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01657" h="196188">
                <a:moveTo>
                  <a:pt x="162244" y="64342"/>
                </a:moveTo>
                <a:cubicBezTo>
                  <a:pt x="188835" y="50452"/>
                  <a:pt x="247969" y="1636"/>
                  <a:pt x="264638" y="49"/>
                </a:cubicBezTo>
                <a:cubicBezTo>
                  <a:pt x="281307" y="-1538"/>
                  <a:pt x="257098" y="35767"/>
                  <a:pt x="262257" y="54817"/>
                </a:cubicBezTo>
                <a:cubicBezTo>
                  <a:pt x="267416" y="73867"/>
                  <a:pt x="319010" y="96490"/>
                  <a:pt x="295594" y="114349"/>
                </a:cubicBezTo>
                <a:cubicBezTo>
                  <a:pt x="272178" y="132208"/>
                  <a:pt x="158672" y="148480"/>
                  <a:pt x="121763" y="161974"/>
                </a:cubicBezTo>
                <a:cubicBezTo>
                  <a:pt x="84854" y="175468"/>
                  <a:pt x="94379" y="201264"/>
                  <a:pt x="74138" y="195311"/>
                </a:cubicBezTo>
                <a:cubicBezTo>
                  <a:pt x="53897" y="189358"/>
                  <a:pt x="-4840" y="144908"/>
                  <a:pt x="319" y="126255"/>
                </a:cubicBezTo>
                <a:cubicBezTo>
                  <a:pt x="5478" y="107602"/>
                  <a:pt x="76122" y="92520"/>
                  <a:pt x="105094" y="83392"/>
                </a:cubicBezTo>
                <a:cubicBezTo>
                  <a:pt x="134066" y="74264"/>
                  <a:pt x="135653" y="78232"/>
                  <a:pt x="162244" y="64342"/>
                </a:cubicBezTo>
                <a:close/>
              </a:path>
            </a:pathLst>
          </a:custGeom>
          <a:noFill/>
          <a:ln w="12700">
            <a:solidFill>
              <a:schemeClr val="accent6"/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58" name="Forme libre : forme 57">
            <a:extLst>
              <a:ext uri="{FF2B5EF4-FFF2-40B4-BE49-F238E27FC236}">
                <a16:creationId xmlns:a16="http://schemas.microsoft.com/office/drawing/2014/main" id="{F14A7858-70EF-4B54-B3B0-6B55357F8969}"/>
              </a:ext>
            </a:extLst>
          </p:cNvPr>
          <p:cNvSpPr/>
          <p:nvPr/>
        </p:nvSpPr>
        <p:spPr>
          <a:xfrm>
            <a:off x="5882974" y="939291"/>
            <a:ext cx="310798" cy="263570"/>
          </a:xfrm>
          <a:custGeom>
            <a:avLst/>
            <a:gdLst>
              <a:gd name="connsiteX0" fmla="*/ 241601 w 310798"/>
              <a:gd name="connsiteY0" fmla="*/ 1303 h 263570"/>
              <a:gd name="connsiteX1" fmla="*/ 310657 w 310798"/>
              <a:gd name="connsiteY1" fmla="*/ 79884 h 263570"/>
              <a:gd name="connsiteX2" fmla="*/ 260651 w 310798"/>
              <a:gd name="connsiteY2" fmla="*/ 122747 h 263570"/>
              <a:gd name="connsiteX3" fmla="*/ 298751 w 310798"/>
              <a:gd name="connsiteY3" fmla="*/ 182278 h 263570"/>
              <a:gd name="connsiteX4" fmla="*/ 191595 w 310798"/>
              <a:gd name="connsiteY4" fmla="*/ 206090 h 263570"/>
              <a:gd name="connsiteX5" fmla="*/ 124920 w 310798"/>
              <a:gd name="connsiteY5" fmla="*/ 206090 h 263570"/>
              <a:gd name="connsiteX6" fmla="*/ 98726 w 310798"/>
              <a:gd name="connsiteY6" fmla="*/ 260859 h 263570"/>
              <a:gd name="connsiteX7" fmla="*/ 5857 w 310798"/>
              <a:gd name="connsiteY7" fmla="*/ 108459 h 263570"/>
              <a:gd name="connsiteX8" fmla="*/ 17764 w 310798"/>
              <a:gd name="connsiteY8" fmla="*/ 63215 h 263570"/>
              <a:gd name="connsiteX9" fmla="*/ 84439 w 310798"/>
              <a:gd name="connsiteY9" fmla="*/ 51309 h 263570"/>
              <a:gd name="connsiteX10" fmla="*/ 129682 w 310798"/>
              <a:gd name="connsiteY10" fmla="*/ 32259 h 263570"/>
              <a:gd name="connsiteX11" fmla="*/ 241601 w 310798"/>
              <a:gd name="connsiteY11" fmla="*/ 1303 h 263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10798" h="263570">
                <a:moveTo>
                  <a:pt x="241601" y="1303"/>
                </a:moveTo>
                <a:cubicBezTo>
                  <a:pt x="271764" y="9241"/>
                  <a:pt x="307482" y="59643"/>
                  <a:pt x="310657" y="79884"/>
                </a:cubicBezTo>
                <a:cubicBezTo>
                  <a:pt x="313832" y="100125"/>
                  <a:pt x="262635" y="105681"/>
                  <a:pt x="260651" y="122747"/>
                </a:cubicBezTo>
                <a:cubicBezTo>
                  <a:pt x="258667" y="139813"/>
                  <a:pt x="310260" y="168388"/>
                  <a:pt x="298751" y="182278"/>
                </a:cubicBezTo>
                <a:cubicBezTo>
                  <a:pt x="287242" y="196168"/>
                  <a:pt x="220567" y="202121"/>
                  <a:pt x="191595" y="206090"/>
                </a:cubicBezTo>
                <a:cubicBezTo>
                  <a:pt x="162623" y="210059"/>
                  <a:pt x="140398" y="196962"/>
                  <a:pt x="124920" y="206090"/>
                </a:cubicBezTo>
                <a:cubicBezTo>
                  <a:pt x="109442" y="215218"/>
                  <a:pt x="118570" y="277131"/>
                  <a:pt x="98726" y="260859"/>
                </a:cubicBezTo>
                <a:cubicBezTo>
                  <a:pt x="78882" y="244587"/>
                  <a:pt x="19351" y="141400"/>
                  <a:pt x="5857" y="108459"/>
                </a:cubicBezTo>
                <a:cubicBezTo>
                  <a:pt x="-7637" y="75518"/>
                  <a:pt x="4667" y="72740"/>
                  <a:pt x="17764" y="63215"/>
                </a:cubicBezTo>
                <a:cubicBezTo>
                  <a:pt x="30861" y="53690"/>
                  <a:pt x="65786" y="56468"/>
                  <a:pt x="84439" y="51309"/>
                </a:cubicBezTo>
                <a:cubicBezTo>
                  <a:pt x="103092" y="46150"/>
                  <a:pt x="102695" y="40593"/>
                  <a:pt x="129682" y="32259"/>
                </a:cubicBezTo>
                <a:cubicBezTo>
                  <a:pt x="156669" y="23925"/>
                  <a:pt x="211438" y="-6635"/>
                  <a:pt x="241601" y="1303"/>
                </a:cubicBezTo>
                <a:close/>
              </a:path>
            </a:pathLst>
          </a:custGeom>
          <a:noFill/>
          <a:ln w="12700">
            <a:solidFill>
              <a:schemeClr val="accent6"/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97" name="Forme libre : forme 96">
            <a:extLst>
              <a:ext uri="{FF2B5EF4-FFF2-40B4-BE49-F238E27FC236}">
                <a16:creationId xmlns:a16="http://schemas.microsoft.com/office/drawing/2014/main" id="{00AF937E-D8E3-4423-940F-FD8A9E417D29}"/>
              </a:ext>
            </a:extLst>
          </p:cNvPr>
          <p:cNvSpPr/>
          <p:nvPr/>
        </p:nvSpPr>
        <p:spPr>
          <a:xfrm>
            <a:off x="6220511" y="521328"/>
            <a:ext cx="289793" cy="396266"/>
          </a:xfrm>
          <a:custGeom>
            <a:avLst/>
            <a:gdLst>
              <a:gd name="connsiteX0" fmla="*/ 270777 w 289793"/>
              <a:gd name="connsiteY0" fmla="*/ 14453 h 396266"/>
              <a:gd name="connsiteX1" fmla="*/ 251727 w 289793"/>
              <a:gd name="connsiteY1" fmla="*/ 73985 h 396266"/>
              <a:gd name="connsiteX2" fmla="*/ 206483 w 289793"/>
              <a:gd name="connsiteY2" fmla="*/ 135897 h 396266"/>
              <a:gd name="connsiteX3" fmla="*/ 199339 w 289793"/>
              <a:gd name="connsiteY3" fmla="*/ 252578 h 396266"/>
              <a:gd name="connsiteX4" fmla="*/ 287445 w 289793"/>
              <a:gd name="connsiteY4" fmla="*/ 362116 h 396266"/>
              <a:gd name="connsiteX5" fmla="*/ 258870 w 289793"/>
              <a:gd name="connsiteY5" fmla="*/ 388310 h 396266"/>
              <a:gd name="connsiteX6" fmla="*/ 199339 w 289793"/>
              <a:gd name="connsiteY6" fmla="*/ 369260 h 396266"/>
              <a:gd name="connsiteX7" fmla="*/ 6458 w 289793"/>
              <a:gd name="connsiteY7" fmla="*/ 116847 h 396266"/>
              <a:gd name="connsiteX8" fmla="*/ 65989 w 289793"/>
              <a:gd name="connsiteY8" fmla="*/ 9691 h 396266"/>
              <a:gd name="connsiteX9" fmla="*/ 270777 w 289793"/>
              <a:gd name="connsiteY9" fmla="*/ 14453 h 3962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89793" h="396266">
                <a:moveTo>
                  <a:pt x="270777" y="14453"/>
                </a:moveTo>
                <a:cubicBezTo>
                  <a:pt x="301733" y="25169"/>
                  <a:pt x="262443" y="53744"/>
                  <a:pt x="251727" y="73985"/>
                </a:cubicBezTo>
                <a:cubicBezTo>
                  <a:pt x="241011" y="94226"/>
                  <a:pt x="215214" y="106131"/>
                  <a:pt x="206483" y="135897"/>
                </a:cubicBezTo>
                <a:cubicBezTo>
                  <a:pt x="197752" y="165663"/>
                  <a:pt x="185845" y="214875"/>
                  <a:pt x="199339" y="252578"/>
                </a:cubicBezTo>
                <a:cubicBezTo>
                  <a:pt x="212833" y="290281"/>
                  <a:pt x="277523" y="339494"/>
                  <a:pt x="287445" y="362116"/>
                </a:cubicBezTo>
                <a:cubicBezTo>
                  <a:pt x="297367" y="384738"/>
                  <a:pt x="273554" y="387119"/>
                  <a:pt x="258870" y="388310"/>
                </a:cubicBezTo>
                <a:cubicBezTo>
                  <a:pt x="244186" y="389501"/>
                  <a:pt x="241408" y="414504"/>
                  <a:pt x="199339" y="369260"/>
                </a:cubicBezTo>
                <a:cubicBezTo>
                  <a:pt x="157270" y="324016"/>
                  <a:pt x="28683" y="176775"/>
                  <a:pt x="6458" y="116847"/>
                </a:cubicBezTo>
                <a:cubicBezTo>
                  <a:pt x="-15767" y="56919"/>
                  <a:pt x="23126" y="28741"/>
                  <a:pt x="65989" y="9691"/>
                </a:cubicBezTo>
                <a:cubicBezTo>
                  <a:pt x="108851" y="-9359"/>
                  <a:pt x="239821" y="3737"/>
                  <a:pt x="270777" y="14453"/>
                </a:cubicBezTo>
                <a:close/>
              </a:path>
            </a:pathLst>
          </a:custGeom>
          <a:noFill/>
          <a:ln w="12700">
            <a:solidFill>
              <a:schemeClr val="accent6"/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98" name="Forme libre : forme 97">
            <a:extLst>
              <a:ext uri="{FF2B5EF4-FFF2-40B4-BE49-F238E27FC236}">
                <a16:creationId xmlns:a16="http://schemas.microsoft.com/office/drawing/2014/main" id="{7E933489-6349-40DB-AC8C-B72CA6F6CE7E}"/>
              </a:ext>
            </a:extLst>
          </p:cNvPr>
          <p:cNvSpPr/>
          <p:nvPr/>
        </p:nvSpPr>
        <p:spPr>
          <a:xfrm>
            <a:off x="6409807" y="1654828"/>
            <a:ext cx="141112" cy="145467"/>
          </a:xfrm>
          <a:custGeom>
            <a:avLst/>
            <a:gdLst>
              <a:gd name="connsiteX0" fmla="*/ 48143 w 141112"/>
              <a:gd name="connsiteY0" fmla="*/ 141 h 145467"/>
              <a:gd name="connsiteX1" fmla="*/ 141012 w 141112"/>
              <a:gd name="connsiteY1" fmla="*/ 50147 h 145467"/>
              <a:gd name="connsiteX2" fmla="*/ 64812 w 141112"/>
              <a:gd name="connsiteY2" fmla="*/ 145397 h 145467"/>
              <a:gd name="connsiteX3" fmla="*/ 518 w 141112"/>
              <a:gd name="connsiteY3" fmla="*/ 64435 h 145467"/>
              <a:gd name="connsiteX4" fmla="*/ 48143 w 141112"/>
              <a:gd name="connsiteY4" fmla="*/ 141 h 1454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1112" h="145467">
                <a:moveTo>
                  <a:pt x="48143" y="141"/>
                </a:moveTo>
                <a:cubicBezTo>
                  <a:pt x="71559" y="-2240"/>
                  <a:pt x="138234" y="25938"/>
                  <a:pt x="141012" y="50147"/>
                </a:cubicBezTo>
                <a:cubicBezTo>
                  <a:pt x="143790" y="74356"/>
                  <a:pt x="88228" y="143016"/>
                  <a:pt x="64812" y="145397"/>
                </a:cubicBezTo>
                <a:cubicBezTo>
                  <a:pt x="41396" y="147778"/>
                  <a:pt x="5280" y="89438"/>
                  <a:pt x="518" y="64435"/>
                </a:cubicBezTo>
                <a:cubicBezTo>
                  <a:pt x="-4244" y="39432"/>
                  <a:pt x="24727" y="2522"/>
                  <a:pt x="48143" y="141"/>
                </a:cubicBezTo>
                <a:close/>
              </a:path>
            </a:pathLst>
          </a:custGeom>
          <a:noFill/>
          <a:ln w="12700">
            <a:solidFill>
              <a:schemeClr val="accent6"/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00" name="Forme libre : forme 99">
            <a:extLst>
              <a:ext uri="{FF2B5EF4-FFF2-40B4-BE49-F238E27FC236}">
                <a16:creationId xmlns:a16="http://schemas.microsoft.com/office/drawing/2014/main" id="{FC2F9C35-2CF4-4FBD-85CF-CF3B65C287BA}"/>
              </a:ext>
            </a:extLst>
          </p:cNvPr>
          <p:cNvSpPr/>
          <p:nvPr/>
        </p:nvSpPr>
        <p:spPr>
          <a:xfrm>
            <a:off x="6145915" y="1832821"/>
            <a:ext cx="131478" cy="101246"/>
          </a:xfrm>
          <a:custGeom>
            <a:avLst/>
            <a:gdLst>
              <a:gd name="connsiteX0" fmla="*/ 64385 w 131478"/>
              <a:gd name="connsiteY0" fmla="*/ 742 h 101246"/>
              <a:gd name="connsiteX1" fmla="*/ 131060 w 131478"/>
              <a:gd name="connsiteY1" fmla="*/ 31698 h 101246"/>
              <a:gd name="connsiteX2" fmla="*/ 88198 w 131478"/>
              <a:gd name="connsiteY2" fmla="*/ 100754 h 101246"/>
              <a:gd name="connsiteX3" fmla="*/ 91 w 131478"/>
              <a:gd name="connsiteY3" fmla="*/ 60273 h 101246"/>
              <a:gd name="connsiteX4" fmla="*/ 64385 w 131478"/>
              <a:gd name="connsiteY4" fmla="*/ 742 h 1012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1478" h="101246">
                <a:moveTo>
                  <a:pt x="64385" y="742"/>
                </a:moveTo>
                <a:cubicBezTo>
                  <a:pt x="86213" y="-4020"/>
                  <a:pt x="127091" y="15029"/>
                  <a:pt x="131060" y="31698"/>
                </a:cubicBezTo>
                <a:cubicBezTo>
                  <a:pt x="135029" y="48367"/>
                  <a:pt x="110026" y="95992"/>
                  <a:pt x="88198" y="100754"/>
                </a:cubicBezTo>
                <a:cubicBezTo>
                  <a:pt x="66370" y="105516"/>
                  <a:pt x="2472" y="74560"/>
                  <a:pt x="91" y="60273"/>
                </a:cubicBezTo>
                <a:cubicBezTo>
                  <a:pt x="-2290" y="45986"/>
                  <a:pt x="42557" y="5504"/>
                  <a:pt x="64385" y="742"/>
                </a:cubicBezTo>
                <a:close/>
              </a:path>
            </a:pathLst>
          </a:custGeom>
          <a:noFill/>
          <a:ln w="12700">
            <a:solidFill>
              <a:schemeClr val="accent6"/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02" name="Forme libre : forme 101">
            <a:extLst>
              <a:ext uri="{FF2B5EF4-FFF2-40B4-BE49-F238E27FC236}">
                <a16:creationId xmlns:a16="http://schemas.microsoft.com/office/drawing/2014/main" id="{572EF19B-563A-4F3E-916F-2C6CC0D4D834}"/>
              </a:ext>
            </a:extLst>
          </p:cNvPr>
          <p:cNvSpPr/>
          <p:nvPr/>
        </p:nvSpPr>
        <p:spPr>
          <a:xfrm>
            <a:off x="6054072" y="2095996"/>
            <a:ext cx="186650" cy="101898"/>
          </a:xfrm>
          <a:custGeom>
            <a:avLst/>
            <a:gdLst>
              <a:gd name="connsiteX0" fmla="*/ 1447 w 186650"/>
              <a:gd name="connsiteY0" fmla="*/ 51892 h 101898"/>
              <a:gd name="connsiteX1" fmla="*/ 58597 w 186650"/>
              <a:gd name="connsiteY1" fmla="*/ 4267 h 101898"/>
              <a:gd name="connsiteX2" fmla="*/ 175278 w 186650"/>
              <a:gd name="connsiteY2" fmla="*/ 9029 h 101898"/>
              <a:gd name="connsiteX3" fmla="*/ 165753 w 186650"/>
              <a:gd name="connsiteY3" fmla="*/ 63798 h 101898"/>
              <a:gd name="connsiteX4" fmla="*/ 30022 w 186650"/>
              <a:gd name="connsiteY4" fmla="*/ 101898 h 101898"/>
              <a:gd name="connsiteX5" fmla="*/ 1447 w 186650"/>
              <a:gd name="connsiteY5" fmla="*/ 51892 h 1018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6650" h="101898">
                <a:moveTo>
                  <a:pt x="1447" y="51892"/>
                </a:moveTo>
                <a:cubicBezTo>
                  <a:pt x="6209" y="35620"/>
                  <a:pt x="29625" y="11411"/>
                  <a:pt x="58597" y="4267"/>
                </a:cubicBezTo>
                <a:cubicBezTo>
                  <a:pt x="87569" y="-2877"/>
                  <a:pt x="157419" y="-893"/>
                  <a:pt x="175278" y="9029"/>
                </a:cubicBezTo>
                <a:cubicBezTo>
                  <a:pt x="193137" y="18951"/>
                  <a:pt x="189962" y="48320"/>
                  <a:pt x="165753" y="63798"/>
                </a:cubicBezTo>
                <a:cubicBezTo>
                  <a:pt x="141544" y="79276"/>
                  <a:pt x="57009" y="101898"/>
                  <a:pt x="30022" y="101898"/>
                </a:cubicBezTo>
                <a:cubicBezTo>
                  <a:pt x="3035" y="101898"/>
                  <a:pt x="-3315" y="68164"/>
                  <a:pt x="1447" y="51892"/>
                </a:cubicBezTo>
                <a:close/>
              </a:path>
            </a:pathLst>
          </a:custGeom>
          <a:noFill/>
          <a:ln w="12700">
            <a:solidFill>
              <a:schemeClr val="accent6"/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grpSp>
        <p:nvGrpSpPr>
          <p:cNvPr id="15" name="Groupe 14">
            <a:extLst>
              <a:ext uri="{FF2B5EF4-FFF2-40B4-BE49-F238E27FC236}">
                <a16:creationId xmlns:a16="http://schemas.microsoft.com/office/drawing/2014/main" id="{C1F64FC7-4133-4040-83D3-8B66C2046446}"/>
              </a:ext>
            </a:extLst>
          </p:cNvPr>
          <p:cNvGrpSpPr>
            <a:grpSpLocks noChangeAspect="1"/>
          </p:cNvGrpSpPr>
          <p:nvPr/>
        </p:nvGrpSpPr>
        <p:grpSpPr>
          <a:xfrm>
            <a:off x="2908829" y="279355"/>
            <a:ext cx="6944048" cy="6267685"/>
            <a:chOff x="2908829" y="279355"/>
            <a:chExt cx="6944048" cy="6267685"/>
          </a:xfrm>
        </p:grpSpPr>
        <p:sp>
          <p:nvSpPr>
            <p:cNvPr id="5" name="Forme libre : forme 4">
              <a:extLst>
                <a:ext uri="{FF2B5EF4-FFF2-40B4-BE49-F238E27FC236}">
                  <a16:creationId xmlns:a16="http://schemas.microsoft.com/office/drawing/2014/main" id="{FA4E5A16-E8D1-47A8-9A71-9E217CB4E4BA}"/>
                </a:ext>
              </a:extLst>
            </p:cNvPr>
            <p:cNvSpPr/>
            <p:nvPr/>
          </p:nvSpPr>
          <p:spPr>
            <a:xfrm>
              <a:off x="5518150" y="279355"/>
              <a:ext cx="2241550" cy="819195"/>
            </a:xfrm>
            <a:custGeom>
              <a:avLst/>
              <a:gdLst>
                <a:gd name="connsiteX0" fmla="*/ 0 w 2241550"/>
                <a:gd name="connsiteY0" fmla="*/ 400095 h 819195"/>
                <a:gd name="connsiteX1" fmla="*/ 209550 w 2241550"/>
                <a:gd name="connsiteY1" fmla="*/ 495345 h 819195"/>
                <a:gd name="connsiteX2" fmla="*/ 374650 w 2241550"/>
                <a:gd name="connsiteY2" fmla="*/ 717595 h 819195"/>
                <a:gd name="connsiteX3" fmla="*/ 514350 w 2241550"/>
                <a:gd name="connsiteY3" fmla="*/ 685845 h 819195"/>
                <a:gd name="connsiteX4" fmla="*/ 692150 w 2241550"/>
                <a:gd name="connsiteY4" fmla="*/ 615995 h 819195"/>
                <a:gd name="connsiteX5" fmla="*/ 736600 w 2241550"/>
                <a:gd name="connsiteY5" fmla="*/ 552495 h 819195"/>
                <a:gd name="connsiteX6" fmla="*/ 838200 w 2241550"/>
                <a:gd name="connsiteY6" fmla="*/ 450895 h 819195"/>
                <a:gd name="connsiteX7" fmla="*/ 1009650 w 2241550"/>
                <a:gd name="connsiteY7" fmla="*/ 431845 h 819195"/>
                <a:gd name="connsiteX8" fmla="*/ 1358900 w 2241550"/>
                <a:gd name="connsiteY8" fmla="*/ 273095 h 819195"/>
                <a:gd name="connsiteX9" fmla="*/ 1441450 w 2241550"/>
                <a:gd name="connsiteY9" fmla="*/ 241345 h 819195"/>
                <a:gd name="connsiteX10" fmla="*/ 1549400 w 2241550"/>
                <a:gd name="connsiteY10" fmla="*/ 69895 h 819195"/>
                <a:gd name="connsiteX11" fmla="*/ 1714500 w 2241550"/>
                <a:gd name="connsiteY11" fmla="*/ 82595 h 819195"/>
                <a:gd name="connsiteX12" fmla="*/ 1835150 w 2241550"/>
                <a:gd name="connsiteY12" fmla="*/ 45 h 819195"/>
                <a:gd name="connsiteX13" fmla="*/ 1885950 w 2241550"/>
                <a:gd name="connsiteY13" fmla="*/ 95295 h 819195"/>
                <a:gd name="connsiteX14" fmla="*/ 1974850 w 2241550"/>
                <a:gd name="connsiteY14" fmla="*/ 228645 h 819195"/>
                <a:gd name="connsiteX15" fmla="*/ 2032000 w 2241550"/>
                <a:gd name="connsiteY15" fmla="*/ 476295 h 819195"/>
                <a:gd name="connsiteX16" fmla="*/ 2241550 w 2241550"/>
                <a:gd name="connsiteY16" fmla="*/ 819195 h 819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41550" h="819195">
                  <a:moveTo>
                    <a:pt x="0" y="400095"/>
                  </a:moveTo>
                  <a:cubicBezTo>
                    <a:pt x="73554" y="421261"/>
                    <a:pt x="147108" y="442428"/>
                    <a:pt x="209550" y="495345"/>
                  </a:cubicBezTo>
                  <a:cubicBezTo>
                    <a:pt x="271992" y="548262"/>
                    <a:pt x="323850" y="685845"/>
                    <a:pt x="374650" y="717595"/>
                  </a:cubicBezTo>
                  <a:cubicBezTo>
                    <a:pt x="425450" y="749345"/>
                    <a:pt x="461433" y="702778"/>
                    <a:pt x="514350" y="685845"/>
                  </a:cubicBezTo>
                  <a:cubicBezTo>
                    <a:pt x="567267" y="668912"/>
                    <a:pt x="655109" y="638220"/>
                    <a:pt x="692150" y="615995"/>
                  </a:cubicBezTo>
                  <a:cubicBezTo>
                    <a:pt x="729191" y="593770"/>
                    <a:pt x="712258" y="580012"/>
                    <a:pt x="736600" y="552495"/>
                  </a:cubicBezTo>
                  <a:cubicBezTo>
                    <a:pt x="760942" y="524978"/>
                    <a:pt x="792692" y="471003"/>
                    <a:pt x="838200" y="450895"/>
                  </a:cubicBezTo>
                  <a:cubicBezTo>
                    <a:pt x="883708" y="430787"/>
                    <a:pt x="922867" y="461478"/>
                    <a:pt x="1009650" y="431845"/>
                  </a:cubicBezTo>
                  <a:cubicBezTo>
                    <a:pt x="1096433" y="402212"/>
                    <a:pt x="1286933" y="304845"/>
                    <a:pt x="1358900" y="273095"/>
                  </a:cubicBezTo>
                  <a:cubicBezTo>
                    <a:pt x="1430867" y="241345"/>
                    <a:pt x="1409700" y="275212"/>
                    <a:pt x="1441450" y="241345"/>
                  </a:cubicBezTo>
                  <a:cubicBezTo>
                    <a:pt x="1473200" y="207478"/>
                    <a:pt x="1503892" y="96353"/>
                    <a:pt x="1549400" y="69895"/>
                  </a:cubicBezTo>
                  <a:cubicBezTo>
                    <a:pt x="1594908" y="43437"/>
                    <a:pt x="1666875" y="94237"/>
                    <a:pt x="1714500" y="82595"/>
                  </a:cubicBezTo>
                  <a:cubicBezTo>
                    <a:pt x="1762125" y="70953"/>
                    <a:pt x="1806575" y="-2072"/>
                    <a:pt x="1835150" y="45"/>
                  </a:cubicBezTo>
                  <a:cubicBezTo>
                    <a:pt x="1863725" y="2162"/>
                    <a:pt x="1862667" y="57195"/>
                    <a:pt x="1885950" y="95295"/>
                  </a:cubicBezTo>
                  <a:cubicBezTo>
                    <a:pt x="1909233" y="133395"/>
                    <a:pt x="1950508" y="165145"/>
                    <a:pt x="1974850" y="228645"/>
                  </a:cubicBezTo>
                  <a:cubicBezTo>
                    <a:pt x="1999192" y="292145"/>
                    <a:pt x="1987550" y="377870"/>
                    <a:pt x="2032000" y="476295"/>
                  </a:cubicBezTo>
                  <a:cubicBezTo>
                    <a:pt x="2076450" y="574720"/>
                    <a:pt x="2159000" y="696957"/>
                    <a:pt x="2241550" y="819195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  <p:sp>
          <p:nvSpPr>
            <p:cNvPr id="6" name="Forme libre : forme 5">
              <a:extLst>
                <a:ext uri="{FF2B5EF4-FFF2-40B4-BE49-F238E27FC236}">
                  <a16:creationId xmlns:a16="http://schemas.microsoft.com/office/drawing/2014/main" id="{BDAE27D0-184D-4197-9EDA-2D4D9321C12F}"/>
                </a:ext>
              </a:extLst>
            </p:cNvPr>
            <p:cNvSpPr/>
            <p:nvPr/>
          </p:nvSpPr>
          <p:spPr>
            <a:xfrm>
              <a:off x="7701801" y="1064836"/>
              <a:ext cx="2151076" cy="2593308"/>
            </a:xfrm>
            <a:custGeom>
              <a:avLst/>
              <a:gdLst>
                <a:gd name="connsiteX0" fmla="*/ 57899 w 2151076"/>
                <a:gd name="connsiteY0" fmla="*/ 14664 h 2593308"/>
                <a:gd name="connsiteX1" fmla="*/ 134099 w 2151076"/>
                <a:gd name="connsiteY1" fmla="*/ 14664 h 2593308"/>
                <a:gd name="connsiteX2" fmla="*/ 229349 w 2151076"/>
                <a:gd name="connsiteY2" fmla="*/ 167064 h 2593308"/>
                <a:gd name="connsiteX3" fmla="*/ 197599 w 2151076"/>
                <a:gd name="connsiteY3" fmla="*/ 306764 h 2593308"/>
                <a:gd name="connsiteX4" fmla="*/ 254749 w 2151076"/>
                <a:gd name="connsiteY4" fmla="*/ 408364 h 2593308"/>
                <a:gd name="connsiteX5" fmla="*/ 749 w 2151076"/>
                <a:gd name="connsiteY5" fmla="*/ 636964 h 2593308"/>
                <a:gd name="connsiteX6" fmla="*/ 178549 w 2151076"/>
                <a:gd name="connsiteY6" fmla="*/ 878264 h 2593308"/>
                <a:gd name="connsiteX7" fmla="*/ 229349 w 2151076"/>
                <a:gd name="connsiteY7" fmla="*/ 979864 h 2593308"/>
                <a:gd name="connsiteX8" fmla="*/ 496049 w 2151076"/>
                <a:gd name="connsiteY8" fmla="*/ 1011614 h 2593308"/>
                <a:gd name="connsiteX9" fmla="*/ 584949 w 2151076"/>
                <a:gd name="connsiteY9" fmla="*/ 948114 h 2593308"/>
                <a:gd name="connsiteX10" fmla="*/ 807199 w 2151076"/>
                <a:gd name="connsiteY10" fmla="*/ 1068764 h 2593308"/>
                <a:gd name="connsiteX11" fmla="*/ 832599 w 2151076"/>
                <a:gd name="connsiteY11" fmla="*/ 1132264 h 2593308"/>
                <a:gd name="connsiteX12" fmla="*/ 959599 w 2151076"/>
                <a:gd name="connsiteY12" fmla="*/ 1106864 h 2593308"/>
                <a:gd name="connsiteX13" fmla="*/ 984999 w 2151076"/>
                <a:gd name="connsiteY13" fmla="*/ 1183064 h 2593308"/>
                <a:gd name="connsiteX14" fmla="*/ 896099 w 2151076"/>
                <a:gd name="connsiteY14" fmla="*/ 1291014 h 2593308"/>
                <a:gd name="connsiteX15" fmla="*/ 921499 w 2151076"/>
                <a:gd name="connsiteY15" fmla="*/ 1570414 h 2593308"/>
                <a:gd name="connsiteX16" fmla="*/ 991349 w 2151076"/>
                <a:gd name="connsiteY16" fmla="*/ 1583114 h 2593308"/>
                <a:gd name="connsiteX17" fmla="*/ 1137399 w 2151076"/>
                <a:gd name="connsiteY17" fmla="*/ 1811714 h 2593308"/>
                <a:gd name="connsiteX18" fmla="*/ 1365999 w 2151076"/>
                <a:gd name="connsiteY18" fmla="*/ 1678364 h 2593308"/>
                <a:gd name="connsiteX19" fmla="*/ 1772399 w 2151076"/>
                <a:gd name="connsiteY19" fmla="*/ 1462464 h 2593308"/>
                <a:gd name="connsiteX20" fmla="*/ 1848599 w 2151076"/>
                <a:gd name="connsiteY20" fmla="*/ 1341814 h 2593308"/>
                <a:gd name="connsiteX21" fmla="*/ 1905749 w 2151076"/>
                <a:gd name="connsiteY21" fmla="*/ 1430714 h 2593308"/>
                <a:gd name="connsiteX22" fmla="*/ 1943849 w 2151076"/>
                <a:gd name="connsiteY22" fmla="*/ 1792664 h 2593308"/>
                <a:gd name="connsiteX23" fmla="*/ 2147049 w 2151076"/>
                <a:gd name="connsiteY23" fmla="*/ 2180014 h 2593308"/>
                <a:gd name="connsiteX24" fmla="*/ 2070849 w 2151076"/>
                <a:gd name="connsiteY24" fmla="*/ 2249864 h 2593308"/>
                <a:gd name="connsiteX25" fmla="*/ 1969249 w 2151076"/>
                <a:gd name="connsiteY25" fmla="*/ 2364164 h 2593308"/>
                <a:gd name="connsiteX26" fmla="*/ 1975599 w 2151076"/>
                <a:gd name="connsiteY26" fmla="*/ 2459414 h 2593308"/>
                <a:gd name="connsiteX27" fmla="*/ 1854949 w 2151076"/>
                <a:gd name="connsiteY27" fmla="*/ 2453064 h 2593308"/>
                <a:gd name="connsiteX28" fmla="*/ 1778749 w 2151076"/>
                <a:gd name="connsiteY28" fmla="*/ 2529264 h 2593308"/>
                <a:gd name="connsiteX29" fmla="*/ 1677149 w 2151076"/>
                <a:gd name="connsiteY29" fmla="*/ 2592764 h 2593308"/>
                <a:gd name="connsiteX30" fmla="*/ 1607299 w 2151076"/>
                <a:gd name="connsiteY30" fmla="*/ 2554664 h 2593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2151076" h="2593308">
                  <a:moveTo>
                    <a:pt x="57899" y="14664"/>
                  </a:moveTo>
                  <a:cubicBezTo>
                    <a:pt x="81711" y="1964"/>
                    <a:pt x="105524" y="-10736"/>
                    <a:pt x="134099" y="14664"/>
                  </a:cubicBezTo>
                  <a:cubicBezTo>
                    <a:pt x="162674" y="40064"/>
                    <a:pt x="218766" y="118381"/>
                    <a:pt x="229349" y="167064"/>
                  </a:cubicBezTo>
                  <a:cubicBezTo>
                    <a:pt x="239932" y="215747"/>
                    <a:pt x="193366" y="266547"/>
                    <a:pt x="197599" y="306764"/>
                  </a:cubicBezTo>
                  <a:cubicBezTo>
                    <a:pt x="201832" y="346981"/>
                    <a:pt x="287557" y="353331"/>
                    <a:pt x="254749" y="408364"/>
                  </a:cubicBezTo>
                  <a:cubicBezTo>
                    <a:pt x="221941" y="463397"/>
                    <a:pt x="13449" y="558647"/>
                    <a:pt x="749" y="636964"/>
                  </a:cubicBezTo>
                  <a:cubicBezTo>
                    <a:pt x="-11951" y="715281"/>
                    <a:pt x="140449" y="821114"/>
                    <a:pt x="178549" y="878264"/>
                  </a:cubicBezTo>
                  <a:cubicBezTo>
                    <a:pt x="216649" y="935414"/>
                    <a:pt x="176432" y="957639"/>
                    <a:pt x="229349" y="979864"/>
                  </a:cubicBezTo>
                  <a:cubicBezTo>
                    <a:pt x="282266" y="1002089"/>
                    <a:pt x="436782" y="1016906"/>
                    <a:pt x="496049" y="1011614"/>
                  </a:cubicBezTo>
                  <a:cubicBezTo>
                    <a:pt x="555316" y="1006322"/>
                    <a:pt x="533091" y="938589"/>
                    <a:pt x="584949" y="948114"/>
                  </a:cubicBezTo>
                  <a:cubicBezTo>
                    <a:pt x="636807" y="957639"/>
                    <a:pt x="765924" y="1038072"/>
                    <a:pt x="807199" y="1068764"/>
                  </a:cubicBezTo>
                  <a:cubicBezTo>
                    <a:pt x="848474" y="1099456"/>
                    <a:pt x="807199" y="1125914"/>
                    <a:pt x="832599" y="1132264"/>
                  </a:cubicBezTo>
                  <a:cubicBezTo>
                    <a:pt x="857999" y="1138614"/>
                    <a:pt x="934199" y="1098397"/>
                    <a:pt x="959599" y="1106864"/>
                  </a:cubicBezTo>
                  <a:cubicBezTo>
                    <a:pt x="984999" y="1115331"/>
                    <a:pt x="995582" y="1152372"/>
                    <a:pt x="984999" y="1183064"/>
                  </a:cubicBezTo>
                  <a:cubicBezTo>
                    <a:pt x="974416" y="1213756"/>
                    <a:pt x="906682" y="1226456"/>
                    <a:pt x="896099" y="1291014"/>
                  </a:cubicBezTo>
                  <a:cubicBezTo>
                    <a:pt x="885516" y="1355572"/>
                    <a:pt x="905624" y="1521731"/>
                    <a:pt x="921499" y="1570414"/>
                  </a:cubicBezTo>
                  <a:cubicBezTo>
                    <a:pt x="937374" y="1619097"/>
                    <a:pt x="955366" y="1542897"/>
                    <a:pt x="991349" y="1583114"/>
                  </a:cubicBezTo>
                  <a:cubicBezTo>
                    <a:pt x="1027332" y="1623331"/>
                    <a:pt x="1074957" y="1795839"/>
                    <a:pt x="1137399" y="1811714"/>
                  </a:cubicBezTo>
                  <a:cubicBezTo>
                    <a:pt x="1199841" y="1827589"/>
                    <a:pt x="1260166" y="1736572"/>
                    <a:pt x="1365999" y="1678364"/>
                  </a:cubicBezTo>
                  <a:cubicBezTo>
                    <a:pt x="1471832" y="1620156"/>
                    <a:pt x="1691966" y="1518556"/>
                    <a:pt x="1772399" y="1462464"/>
                  </a:cubicBezTo>
                  <a:cubicBezTo>
                    <a:pt x="1852832" y="1406372"/>
                    <a:pt x="1826374" y="1347106"/>
                    <a:pt x="1848599" y="1341814"/>
                  </a:cubicBezTo>
                  <a:cubicBezTo>
                    <a:pt x="1870824" y="1336522"/>
                    <a:pt x="1889874" y="1355572"/>
                    <a:pt x="1905749" y="1430714"/>
                  </a:cubicBezTo>
                  <a:cubicBezTo>
                    <a:pt x="1921624" y="1505856"/>
                    <a:pt x="1903632" y="1667781"/>
                    <a:pt x="1943849" y="1792664"/>
                  </a:cubicBezTo>
                  <a:cubicBezTo>
                    <a:pt x="1984066" y="1917547"/>
                    <a:pt x="2125882" y="2103814"/>
                    <a:pt x="2147049" y="2180014"/>
                  </a:cubicBezTo>
                  <a:cubicBezTo>
                    <a:pt x="2168216" y="2256214"/>
                    <a:pt x="2100482" y="2219172"/>
                    <a:pt x="2070849" y="2249864"/>
                  </a:cubicBezTo>
                  <a:cubicBezTo>
                    <a:pt x="2041216" y="2280556"/>
                    <a:pt x="1985124" y="2329239"/>
                    <a:pt x="1969249" y="2364164"/>
                  </a:cubicBezTo>
                  <a:cubicBezTo>
                    <a:pt x="1953374" y="2399089"/>
                    <a:pt x="1994649" y="2444597"/>
                    <a:pt x="1975599" y="2459414"/>
                  </a:cubicBezTo>
                  <a:cubicBezTo>
                    <a:pt x="1956549" y="2474231"/>
                    <a:pt x="1887757" y="2441422"/>
                    <a:pt x="1854949" y="2453064"/>
                  </a:cubicBezTo>
                  <a:cubicBezTo>
                    <a:pt x="1822141" y="2464706"/>
                    <a:pt x="1808382" y="2505981"/>
                    <a:pt x="1778749" y="2529264"/>
                  </a:cubicBezTo>
                  <a:cubicBezTo>
                    <a:pt x="1749116" y="2552547"/>
                    <a:pt x="1705724" y="2588531"/>
                    <a:pt x="1677149" y="2592764"/>
                  </a:cubicBezTo>
                  <a:cubicBezTo>
                    <a:pt x="1648574" y="2596997"/>
                    <a:pt x="1627936" y="2575830"/>
                    <a:pt x="1607299" y="2554664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  <p:sp>
          <p:nvSpPr>
            <p:cNvPr id="9" name="Forme libre : forme 8">
              <a:extLst>
                <a:ext uri="{FF2B5EF4-FFF2-40B4-BE49-F238E27FC236}">
                  <a16:creationId xmlns:a16="http://schemas.microsoft.com/office/drawing/2014/main" id="{ACE898E1-7BDE-49B0-8EBE-D13D00606527}"/>
                </a:ext>
              </a:extLst>
            </p:cNvPr>
            <p:cNvSpPr/>
            <p:nvPr/>
          </p:nvSpPr>
          <p:spPr>
            <a:xfrm>
              <a:off x="7672120" y="3459906"/>
              <a:ext cx="1660678" cy="1639144"/>
            </a:xfrm>
            <a:custGeom>
              <a:avLst/>
              <a:gdLst>
                <a:gd name="connsiteX0" fmla="*/ 1649680 w 1660678"/>
                <a:gd name="connsiteY0" fmla="*/ 159594 h 1639144"/>
                <a:gd name="connsiteX1" fmla="*/ 1649680 w 1660678"/>
                <a:gd name="connsiteY1" fmla="*/ 51644 h 1639144"/>
                <a:gd name="connsiteX2" fmla="*/ 1535380 w 1660678"/>
                <a:gd name="connsiteY2" fmla="*/ 844 h 1639144"/>
                <a:gd name="connsiteX3" fmla="*/ 1395680 w 1660678"/>
                <a:gd name="connsiteY3" fmla="*/ 89744 h 1639144"/>
                <a:gd name="connsiteX4" fmla="*/ 1395680 w 1660678"/>
                <a:gd name="connsiteY4" fmla="*/ 362794 h 1639144"/>
                <a:gd name="connsiteX5" fmla="*/ 1465530 w 1660678"/>
                <a:gd name="connsiteY5" fmla="*/ 426294 h 1639144"/>
                <a:gd name="connsiteX6" fmla="*/ 1414730 w 1660678"/>
                <a:gd name="connsiteY6" fmla="*/ 496144 h 1639144"/>
                <a:gd name="connsiteX7" fmla="*/ 1281380 w 1660678"/>
                <a:gd name="connsiteY7" fmla="*/ 585044 h 1639144"/>
                <a:gd name="connsiteX8" fmla="*/ 1224230 w 1660678"/>
                <a:gd name="connsiteY8" fmla="*/ 737444 h 1639144"/>
                <a:gd name="connsiteX9" fmla="*/ 1008330 w 1660678"/>
                <a:gd name="connsiteY9" fmla="*/ 775544 h 1639144"/>
                <a:gd name="connsiteX10" fmla="*/ 919430 w 1660678"/>
                <a:gd name="connsiteY10" fmla="*/ 712044 h 1639144"/>
                <a:gd name="connsiteX11" fmla="*/ 874980 w 1660678"/>
                <a:gd name="connsiteY11" fmla="*/ 680294 h 1639144"/>
                <a:gd name="connsiteX12" fmla="*/ 773380 w 1660678"/>
                <a:gd name="connsiteY12" fmla="*/ 667594 h 1639144"/>
                <a:gd name="connsiteX13" fmla="*/ 728930 w 1660678"/>
                <a:gd name="connsiteY13" fmla="*/ 750144 h 1639144"/>
                <a:gd name="connsiteX14" fmla="*/ 665430 w 1660678"/>
                <a:gd name="connsiteY14" fmla="*/ 832694 h 1639144"/>
                <a:gd name="connsiteX15" fmla="*/ 481280 w 1660678"/>
                <a:gd name="connsiteY15" fmla="*/ 985094 h 1639144"/>
                <a:gd name="connsiteX16" fmla="*/ 373330 w 1660678"/>
                <a:gd name="connsiteY16" fmla="*/ 1010494 h 1639144"/>
                <a:gd name="connsiteX17" fmla="*/ 271730 w 1660678"/>
                <a:gd name="connsiteY17" fmla="*/ 1112094 h 1639144"/>
                <a:gd name="connsiteX18" fmla="*/ 144730 w 1660678"/>
                <a:gd name="connsiteY18" fmla="*/ 1099394 h 1639144"/>
                <a:gd name="connsiteX19" fmla="*/ 5030 w 1660678"/>
                <a:gd name="connsiteY19" fmla="*/ 1181944 h 1639144"/>
                <a:gd name="connsiteX20" fmla="*/ 36780 w 1660678"/>
                <a:gd name="connsiteY20" fmla="*/ 1321644 h 1639144"/>
                <a:gd name="connsiteX21" fmla="*/ 93930 w 1660678"/>
                <a:gd name="connsiteY21" fmla="*/ 1366094 h 1639144"/>
                <a:gd name="connsiteX22" fmla="*/ 214580 w 1660678"/>
                <a:gd name="connsiteY22" fmla="*/ 1378794 h 1639144"/>
                <a:gd name="connsiteX23" fmla="*/ 119330 w 1660678"/>
                <a:gd name="connsiteY23" fmla="*/ 1575644 h 1639144"/>
                <a:gd name="connsiteX24" fmla="*/ 74880 w 1660678"/>
                <a:gd name="connsiteY24" fmla="*/ 1639144 h 1639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660678" h="1639144">
                  <a:moveTo>
                    <a:pt x="1649680" y="159594"/>
                  </a:moveTo>
                  <a:cubicBezTo>
                    <a:pt x="1659205" y="118848"/>
                    <a:pt x="1668730" y="78102"/>
                    <a:pt x="1649680" y="51644"/>
                  </a:cubicBezTo>
                  <a:cubicBezTo>
                    <a:pt x="1630630" y="25186"/>
                    <a:pt x="1577713" y="-5506"/>
                    <a:pt x="1535380" y="844"/>
                  </a:cubicBezTo>
                  <a:cubicBezTo>
                    <a:pt x="1493047" y="7194"/>
                    <a:pt x="1418963" y="29419"/>
                    <a:pt x="1395680" y="89744"/>
                  </a:cubicBezTo>
                  <a:cubicBezTo>
                    <a:pt x="1372397" y="150069"/>
                    <a:pt x="1384038" y="306702"/>
                    <a:pt x="1395680" y="362794"/>
                  </a:cubicBezTo>
                  <a:cubicBezTo>
                    <a:pt x="1407322" y="418886"/>
                    <a:pt x="1462355" y="404069"/>
                    <a:pt x="1465530" y="426294"/>
                  </a:cubicBezTo>
                  <a:cubicBezTo>
                    <a:pt x="1468705" y="448519"/>
                    <a:pt x="1445422" y="469686"/>
                    <a:pt x="1414730" y="496144"/>
                  </a:cubicBezTo>
                  <a:cubicBezTo>
                    <a:pt x="1384038" y="522602"/>
                    <a:pt x="1313130" y="544827"/>
                    <a:pt x="1281380" y="585044"/>
                  </a:cubicBezTo>
                  <a:cubicBezTo>
                    <a:pt x="1249630" y="625261"/>
                    <a:pt x="1269738" y="705694"/>
                    <a:pt x="1224230" y="737444"/>
                  </a:cubicBezTo>
                  <a:cubicBezTo>
                    <a:pt x="1178722" y="769194"/>
                    <a:pt x="1059130" y="779777"/>
                    <a:pt x="1008330" y="775544"/>
                  </a:cubicBezTo>
                  <a:cubicBezTo>
                    <a:pt x="957530" y="771311"/>
                    <a:pt x="919430" y="712044"/>
                    <a:pt x="919430" y="712044"/>
                  </a:cubicBezTo>
                  <a:cubicBezTo>
                    <a:pt x="897205" y="696169"/>
                    <a:pt x="899322" y="687702"/>
                    <a:pt x="874980" y="680294"/>
                  </a:cubicBezTo>
                  <a:cubicBezTo>
                    <a:pt x="850638" y="672886"/>
                    <a:pt x="797722" y="655952"/>
                    <a:pt x="773380" y="667594"/>
                  </a:cubicBezTo>
                  <a:cubicBezTo>
                    <a:pt x="749038" y="679236"/>
                    <a:pt x="746922" y="722627"/>
                    <a:pt x="728930" y="750144"/>
                  </a:cubicBezTo>
                  <a:cubicBezTo>
                    <a:pt x="710938" y="777661"/>
                    <a:pt x="706705" y="793536"/>
                    <a:pt x="665430" y="832694"/>
                  </a:cubicBezTo>
                  <a:cubicBezTo>
                    <a:pt x="624155" y="871852"/>
                    <a:pt x="529963" y="955461"/>
                    <a:pt x="481280" y="985094"/>
                  </a:cubicBezTo>
                  <a:cubicBezTo>
                    <a:pt x="432597" y="1014727"/>
                    <a:pt x="408255" y="989327"/>
                    <a:pt x="373330" y="1010494"/>
                  </a:cubicBezTo>
                  <a:cubicBezTo>
                    <a:pt x="338405" y="1031661"/>
                    <a:pt x="309830" y="1097277"/>
                    <a:pt x="271730" y="1112094"/>
                  </a:cubicBezTo>
                  <a:cubicBezTo>
                    <a:pt x="233630" y="1126911"/>
                    <a:pt x="189180" y="1087752"/>
                    <a:pt x="144730" y="1099394"/>
                  </a:cubicBezTo>
                  <a:cubicBezTo>
                    <a:pt x="100280" y="1111036"/>
                    <a:pt x="23022" y="1144902"/>
                    <a:pt x="5030" y="1181944"/>
                  </a:cubicBezTo>
                  <a:cubicBezTo>
                    <a:pt x="-12962" y="1218986"/>
                    <a:pt x="21963" y="1290952"/>
                    <a:pt x="36780" y="1321644"/>
                  </a:cubicBezTo>
                  <a:cubicBezTo>
                    <a:pt x="51597" y="1352336"/>
                    <a:pt x="64297" y="1356569"/>
                    <a:pt x="93930" y="1366094"/>
                  </a:cubicBezTo>
                  <a:cubicBezTo>
                    <a:pt x="123563" y="1375619"/>
                    <a:pt x="210347" y="1343869"/>
                    <a:pt x="214580" y="1378794"/>
                  </a:cubicBezTo>
                  <a:cubicBezTo>
                    <a:pt x="218813" y="1413719"/>
                    <a:pt x="142613" y="1532252"/>
                    <a:pt x="119330" y="1575644"/>
                  </a:cubicBezTo>
                  <a:cubicBezTo>
                    <a:pt x="96047" y="1619036"/>
                    <a:pt x="85463" y="1629090"/>
                    <a:pt x="74880" y="1639144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  <p:sp>
          <p:nvSpPr>
            <p:cNvPr id="13" name="Forme libre : forme 12">
              <a:extLst>
                <a:ext uri="{FF2B5EF4-FFF2-40B4-BE49-F238E27FC236}">
                  <a16:creationId xmlns:a16="http://schemas.microsoft.com/office/drawing/2014/main" id="{529D98ED-C248-4E49-83CA-039AD5E1BA55}"/>
                </a:ext>
              </a:extLst>
            </p:cNvPr>
            <p:cNvSpPr/>
            <p:nvPr/>
          </p:nvSpPr>
          <p:spPr>
            <a:xfrm>
              <a:off x="2908829" y="2114550"/>
              <a:ext cx="5463008" cy="4432490"/>
            </a:xfrm>
            <a:custGeom>
              <a:avLst/>
              <a:gdLst>
                <a:gd name="connsiteX0" fmla="*/ 4850871 w 5463008"/>
                <a:gd name="connsiteY0" fmla="*/ 2965450 h 4432490"/>
                <a:gd name="connsiteX1" fmla="*/ 4787371 w 5463008"/>
                <a:gd name="connsiteY1" fmla="*/ 3124200 h 4432490"/>
                <a:gd name="connsiteX2" fmla="*/ 4825471 w 5463008"/>
                <a:gd name="connsiteY2" fmla="*/ 3194050 h 4432490"/>
                <a:gd name="connsiteX3" fmla="*/ 5054071 w 5463008"/>
                <a:gd name="connsiteY3" fmla="*/ 3124200 h 4432490"/>
                <a:gd name="connsiteX4" fmla="*/ 5181071 w 5463008"/>
                <a:gd name="connsiteY4" fmla="*/ 3308350 h 4432490"/>
                <a:gd name="connsiteX5" fmla="*/ 5384271 w 5463008"/>
                <a:gd name="connsiteY5" fmla="*/ 3371850 h 4432490"/>
                <a:gd name="connsiteX6" fmla="*/ 5371571 w 5463008"/>
                <a:gd name="connsiteY6" fmla="*/ 3511550 h 4432490"/>
                <a:gd name="connsiteX7" fmla="*/ 5447771 w 5463008"/>
                <a:gd name="connsiteY7" fmla="*/ 3644900 h 4432490"/>
                <a:gd name="connsiteX8" fmla="*/ 5308071 w 5463008"/>
                <a:gd name="connsiteY8" fmla="*/ 3714750 h 4432490"/>
                <a:gd name="connsiteX9" fmla="*/ 5460471 w 5463008"/>
                <a:gd name="connsiteY9" fmla="*/ 3873500 h 4432490"/>
                <a:gd name="connsiteX10" fmla="*/ 5377921 w 5463008"/>
                <a:gd name="connsiteY10" fmla="*/ 3987800 h 4432490"/>
                <a:gd name="connsiteX11" fmla="*/ 5066771 w 5463008"/>
                <a:gd name="connsiteY11" fmla="*/ 4108450 h 4432490"/>
                <a:gd name="connsiteX12" fmla="*/ 4977871 w 5463008"/>
                <a:gd name="connsiteY12" fmla="*/ 3987800 h 4432490"/>
                <a:gd name="connsiteX13" fmla="*/ 4838171 w 5463008"/>
                <a:gd name="connsiteY13" fmla="*/ 4070350 h 4432490"/>
                <a:gd name="connsiteX14" fmla="*/ 4723871 w 5463008"/>
                <a:gd name="connsiteY14" fmla="*/ 3848100 h 4432490"/>
                <a:gd name="connsiteX15" fmla="*/ 4596871 w 5463008"/>
                <a:gd name="connsiteY15" fmla="*/ 3810000 h 4432490"/>
                <a:gd name="connsiteX16" fmla="*/ 4336521 w 5463008"/>
                <a:gd name="connsiteY16" fmla="*/ 3829050 h 4432490"/>
                <a:gd name="connsiteX17" fmla="*/ 4190471 w 5463008"/>
                <a:gd name="connsiteY17" fmla="*/ 3740150 h 4432490"/>
                <a:gd name="connsiteX18" fmla="*/ 4082521 w 5463008"/>
                <a:gd name="connsiteY18" fmla="*/ 3892550 h 4432490"/>
                <a:gd name="connsiteX19" fmla="*/ 3892021 w 5463008"/>
                <a:gd name="connsiteY19" fmla="*/ 4013200 h 4432490"/>
                <a:gd name="connsiteX20" fmla="*/ 3872971 w 5463008"/>
                <a:gd name="connsiteY20" fmla="*/ 4102100 h 4432490"/>
                <a:gd name="connsiteX21" fmla="*/ 3745971 w 5463008"/>
                <a:gd name="connsiteY21" fmla="*/ 4273550 h 4432490"/>
                <a:gd name="connsiteX22" fmla="*/ 3555471 w 5463008"/>
                <a:gd name="connsiteY22" fmla="*/ 4356100 h 4432490"/>
                <a:gd name="connsiteX23" fmla="*/ 3295121 w 5463008"/>
                <a:gd name="connsiteY23" fmla="*/ 4356100 h 4432490"/>
                <a:gd name="connsiteX24" fmla="*/ 3085571 w 5463008"/>
                <a:gd name="connsiteY24" fmla="*/ 4432300 h 4432490"/>
                <a:gd name="connsiteX25" fmla="*/ 2958571 w 5463008"/>
                <a:gd name="connsiteY25" fmla="*/ 4330700 h 4432490"/>
                <a:gd name="connsiteX26" fmla="*/ 2831571 w 5463008"/>
                <a:gd name="connsiteY26" fmla="*/ 4267200 h 4432490"/>
                <a:gd name="connsiteX27" fmla="*/ 2729971 w 5463008"/>
                <a:gd name="connsiteY27" fmla="*/ 4076700 h 4432490"/>
                <a:gd name="connsiteX28" fmla="*/ 2583921 w 5463008"/>
                <a:gd name="connsiteY28" fmla="*/ 3987800 h 4432490"/>
                <a:gd name="connsiteX29" fmla="*/ 2387071 w 5463008"/>
                <a:gd name="connsiteY29" fmla="*/ 4064000 h 4432490"/>
                <a:gd name="connsiteX30" fmla="*/ 2183871 w 5463008"/>
                <a:gd name="connsiteY30" fmla="*/ 3835400 h 4432490"/>
                <a:gd name="connsiteX31" fmla="*/ 2126721 w 5463008"/>
                <a:gd name="connsiteY31" fmla="*/ 3803650 h 4432490"/>
                <a:gd name="connsiteX32" fmla="*/ 2260071 w 5463008"/>
                <a:gd name="connsiteY32" fmla="*/ 3365500 h 4432490"/>
                <a:gd name="connsiteX33" fmla="*/ 2069571 w 5463008"/>
                <a:gd name="connsiteY33" fmla="*/ 3060700 h 4432490"/>
                <a:gd name="connsiteX34" fmla="*/ 1828271 w 5463008"/>
                <a:gd name="connsiteY34" fmla="*/ 2673350 h 4432490"/>
                <a:gd name="connsiteX35" fmla="*/ 1783821 w 5463008"/>
                <a:gd name="connsiteY35" fmla="*/ 2584450 h 4432490"/>
                <a:gd name="connsiteX36" fmla="*/ 1612371 w 5463008"/>
                <a:gd name="connsiteY36" fmla="*/ 2343150 h 4432490"/>
                <a:gd name="connsiteX37" fmla="*/ 1910821 w 5463008"/>
                <a:gd name="connsiteY37" fmla="*/ 2044700 h 4432490"/>
                <a:gd name="connsiteX38" fmla="*/ 1783821 w 5463008"/>
                <a:gd name="connsiteY38" fmla="*/ 2025650 h 4432490"/>
                <a:gd name="connsiteX39" fmla="*/ 1853671 w 5463008"/>
                <a:gd name="connsiteY39" fmla="*/ 1866900 h 4432490"/>
                <a:gd name="connsiteX40" fmla="*/ 1910821 w 5463008"/>
                <a:gd name="connsiteY40" fmla="*/ 1746250 h 4432490"/>
                <a:gd name="connsiteX41" fmla="*/ 1853671 w 5463008"/>
                <a:gd name="connsiteY41" fmla="*/ 1365250 h 4432490"/>
                <a:gd name="connsiteX42" fmla="*/ 1752071 w 5463008"/>
                <a:gd name="connsiteY42" fmla="*/ 1187450 h 4432490"/>
                <a:gd name="connsiteX43" fmla="*/ 1555221 w 5463008"/>
                <a:gd name="connsiteY43" fmla="*/ 1187450 h 4432490"/>
                <a:gd name="connsiteX44" fmla="*/ 1491721 w 5463008"/>
                <a:gd name="connsiteY44" fmla="*/ 1168400 h 4432490"/>
                <a:gd name="connsiteX45" fmla="*/ 1434571 w 5463008"/>
                <a:gd name="connsiteY45" fmla="*/ 1289050 h 4432490"/>
                <a:gd name="connsiteX46" fmla="*/ 869421 w 5463008"/>
                <a:gd name="connsiteY46" fmla="*/ 1403350 h 4432490"/>
                <a:gd name="connsiteX47" fmla="*/ 748771 w 5463008"/>
                <a:gd name="connsiteY47" fmla="*/ 1365250 h 4432490"/>
                <a:gd name="connsiteX48" fmla="*/ 501121 w 5463008"/>
                <a:gd name="connsiteY48" fmla="*/ 1454150 h 4432490"/>
                <a:gd name="connsiteX49" fmla="*/ 323321 w 5463008"/>
                <a:gd name="connsiteY49" fmla="*/ 1473200 h 4432490"/>
                <a:gd name="connsiteX50" fmla="*/ 132821 w 5463008"/>
                <a:gd name="connsiteY50" fmla="*/ 1428750 h 4432490"/>
                <a:gd name="connsiteX51" fmla="*/ 285221 w 5463008"/>
                <a:gd name="connsiteY51" fmla="*/ 1384300 h 4432490"/>
                <a:gd name="connsiteX52" fmla="*/ 329671 w 5463008"/>
                <a:gd name="connsiteY52" fmla="*/ 1270000 h 4432490"/>
                <a:gd name="connsiteX53" fmla="*/ 266171 w 5463008"/>
                <a:gd name="connsiteY53" fmla="*/ 1003300 h 4432490"/>
                <a:gd name="connsiteX54" fmla="*/ 82021 w 5463008"/>
                <a:gd name="connsiteY54" fmla="*/ 1022350 h 4432490"/>
                <a:gd name="connsiteX55" fmla="*/ 5821 w 5463008"/>
                <a:gd name="connsiteY55" fmla="*/ 825500 h 4432490"/>
                <a:gd name="connsiteX56" fmla="*/ 228071 w 5463008"/>
                <a:gd name="connsiteY56" fmla="*/ 768350 h 4432490"/>
                <a:gd name="connsiteX57" fmla="*/ 285221 w 5463008"/>
                <a:gd name="connsiteY57" fmla="*/ 666750 h 4432490"/>
                <a:gd name="connsiteX58" fmla="*/ 348721 w 5463008"/>
                <a:gd name="connsiteY58" fmla="*/ 704850 h 4432490"/>
                <a:gd name="connsiteX59" fmla="*/ 285221 w 5463008"/>
                <a:gd name="connsiteY59" fmla="*/ 565150 h 4432490"/>
                <a:gd name="connsiteX60" fmla="*/ 355071 w 5463008"/>
                <a:gd name="connsiteY60" fmla="*/ 336550 h 4432490"/>
                <a:gd name="connsiteX61" fmla="*/ 418571 w 5463008"/>
                <a:gd name="connsiteY61" fmla="*/ 120650 h 4432490"/>
                <a:gd name="connsiteX62" fmla="*/ 577321 w 5463008"/>
                <a:gd name="connsiteY62" fmla="*/ 88900 h 4432490"/>
                <a:gd name="connsiteX63" fmla="*/ 653521 w 5463008"/>
                <a:gd name="connsiteY63" fmla="*/ 0 h 4432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5463008" h="4432490">
                  <a:moveTo>
                    <a:pt x="4850871" y="2965450"/>
                  </a:moveTo>
                  <a:cubicBezTo>
                    <a:pt x="4821237" y="3025775"/>
                    <a:pt x="4791604" y="3086100"/>
                    <a:pt x="4787371" y="3124200"/>
                  </a:cubicBezTo>
                  <a:cubicBezTo>
                    <a:pt x="4783138" y="3162300"/>
                    <a:pt x="4781021" y="3194050"/>
                    <a:pt x="4825471" y="3194050"/>
                  </a:cubicBezTo>
                  <a:cubicBezTo>
                    <a:pt x="4869921" y="3194050"/>
                    <a:pt x="4994804" y="3105150"/>
                    <a:pt x="5054071" y="3124200"/>
                  </a:cubicBezTo>
                  <a:cubicBezTo>
                    <a:pt x="5113338" y="3143250"/>
                    <a:pt x="5126038" y="3267075"/>
                    <a:pt x="5181071" y="3308350"/>
                  </a:cubicBezTo>
                  <a:cubicBezTo>
                    <a:pt x="5236104" y="3349625"/>
                    <a:pt x="5352521" y="3337983"/>
                    <a:pt x="5384271" y="3371850"/>
                  </a:cubicBezTo>
                  <a:cubicBezTo>
                    <a:pt x="5416021" y="3405717"/>
                    <a:pt x="5360988" y="3466042"/>
                    <a:pt x="5371571" y="3511550"/>
                  </a:cubicBezTo>
                  <a:cubicBezTo>
                    <a:pt x="5382154" y="3557058"/>
                    <a:pt x="5458354" y="3611033"/>
                    <a:pt x="5447771" y="3644900"/>
                  </a:cubicBezTo>
                  <a:cubicBezTo>
                    <a:pt x="5437188" y="3678767"/>
                    <a:pt x="5305954" y="3676650"/>
                    <a:pt x="5308071" y="3714750"/>
                  </a:cubicBezTo>
                  <a:cubicBezTo>
                    <a:pt x="5310188" y="3752850"/>
                    <a:pt x="5448829" y="3827992"/>
                    <a:pt x="5460471" y="3873500"/>
                  </a:cubicBezTo>
                  <a:cubicBezTo>
                    <a:pt x="5472113" y="3919008"/>
                    <a:pt x="5443538" y="3948642"/>
                    <a:pt x="5377921" y="3987800"/>
                  </a:cubicBezTo>
                  <a:cubicBezTo>
                    <a:pt x="5312304" y="4026958"/>
                    <a:pt x="5133446" y="4108450"/>
                    <a:pt x="5066771" y="4108450"/>
                  </a:cubicBezTo>
                  <a:cubicBezTo>
                    <a:pt x="5000096" y="4108450"/>
                    <a:pt x="5015971" y="3994150"/>
                    <a:pt x="4977871" y="3987800"/>
                  </a:cubicBezTo>
                  <a:cubicBezTo>
                    <a:pt x="4939771" y="3981450"/>
                    <a:pt x="4880504" y="4093633"/>
                    <a:pt x="4838171" y="4070350"/>
                  </a:cubicBezTo>
                  <a:cubicBezTo>
                    <a:pt x="4795838" y="4047067"/>
                    <a:pt x="4764088" y="3891492"/>
                    <a:pt x="4723871" y="3848100"/>
                  </a:cubicBezTo>
                  <a:cubicBezTo>
                    <a:pt x="4683654" y="3804708"/>
                    <a:pt x="4661429" y="3813175"/>
                    <a:pt x="4596871" y="3810000"/>
                  </a:cubicBezTo>
                  <a:cubicBezTo>
                    <a:pt x="4532313" y="3806825"/>
                    <a:pt x="4404254" y="3840692"/>
                    <a:pt x="4336521" y="3829050"/>
                  </a:cubicBezTo>
                  <a:cubicBezTo>
                    <a:pt x="4268788" y="3817408"/>
                    <a:pt x="4232804" y="3729567"/>
                    <a:pt x="4190471" y="3740150"/>
                  </a:cubicBezTo>
                  <a:cubicBezTo>
                    <a:pt x="4148138" y="3750733"/>
                    <a:pt x="4132263" y="3847042"/>
                    <a:pt x="4082521" y="3892550"/>
                  </a:cubicBezTo>
                  <a:cubicBezTo>
                    <a:pt x="4032779" y="3938058"/>
                    <a:pt x="3926946" y="3978275"/>
                    <a:pt x="3892021" y="4013200"/>
                  </a:cubicBezTo>
                  <a:cubicBezTo>
                    <a:pt x="3857096" y="4048125"/>
                    <a:pt x="3897313" y="4058708"/>
                    <a:pt x="3872971" y="4102100"/>
                  </a:cubicBezTo>
                  <a:cubicBezTo>
                    <a:pt x="3848629" y="4145492"/>
                    <a:pt x="3798888" y="4231217"/>
                    <a:pt x="3745971" y="4273550"/>
                  </a:cubicBezTo>
                  <a:cubicBezTo>
                    <a:pt x="3693054" y="4315883"/>
                    <a:pt x="3630613" y="4342342"/>
                    <a:pt x="3555471" y="4356100"/>
                  </a:cubicBezTo>
                  <a:cubicBezTo>
                    <a:pt x="3480329" y="4369858"/>
                    <a:pt x="3373438" y="4343400"/>
                    <a:pt x="3295121" y="4356100"/>
                  </a:cubicBezTo>
                  <a:cubicBezTo>
                    <a:pt x="3216804" y="4368800"/>
                    <a:pt x="3141663" y="4436533"/>
                    <a:pt x="3085571" y="4432300"/>
                  </a:cubicBezTo>
                  <a:cubicBezTo>
                    <a:pt x="3029479" y="4428067"/>
                    <a:pt x="3000904" y="4358217"/>
                    <a:pt x="2958571" y="4330700"/>
                  </a:cubicBezTo>
                  <a:cubicBezTo>
                    <a:pt x="2916238" y="4303183"/>
                    <a:pt x="2869671" y="4309533"/>
                    <a:pt x="2831571" y="4267200"/>
                  </a:cubicBezTo>
                  <a:cubicBezTo>
                    <a:pt x="2793471" y="4224867"/>
                    <a:pt x="2771246" y="4123267"/>
                    <a:pt x="2729971" y="4076700"/>
                  </a:cubicBezTo>
                  <a:cubicBezTo>
                    <a:pt x="2688696" y="4030133"/>
                    <a:pt x="2641071" y="3989917"/>
                    <a:pt x="2583921" y="3987800"/>
                  </a:cubicBezTo>
                  <a:cubicBezTo>
                    <a:pt x="2526771" y="3985683"/>
                    <a:pt x="2453746" y="4089400"/>
                    <a:pt x="2387071" y="4064000"/>
                  </a:cubicBezTo>
                  <a:cubicBezTo>
                    <a:pt x="2320396" y="4038600"/>
                    <a:pt x="2227263" y="3878792"/>
                    <a:pt x="2183871" y="3835400"/>
                  </a:cubicBezTo>
                  <a:cubicBezTo>
                    <a:pt x="2140479" y="3792008"/>
                    <a:pt x="2114021" y="3881967"/>
                    <a:pt x="2126721" y="3803650"/>
                  </a:cubicBezTo>
                  <a:cubicBezTo>
                    <a:pt x="2139421" y="3725333"/>
                    <a:pt x="2269596" y="3489325"/>
                    <a:pt x="2260071" y="3365500"/>
                  </a:cubicBezTo>
                  <a:cubicBezTo>
                    <a:pt x="2250546" y="3241675"/>
                    <a:pt x="2141538" y="3176058"/>
                    <a:pt x="2069571" y="3060700"/>
                  </a:cubicBezTo>
                  <a:cubicBezTo>
                    <a:pt x="1997604" y="2945342"/>
                    <a:pt x="1875896" y="2752725"/>
                    <a:pt x="1828271" y="2673350"/>
                  </a:cubicBezTo>
                  <a:cubicBezTo>
                    <a:pt x="1780646" y="2593975"/>
                    <a:pt x="1819804" y="2639483"/>
                    <a:pt x="1783821" y="2584450"/>
                  </a:cubicBezTo>
                  <a:cubicBezTo>
                    <a:pt x="1747838" y="2529417"/>
                    <a:pt x="1591204" y="2433108"/>
                    <a:pt x="1612371" y="2343150"/>
                  </a:cubicBezTo>
                  <a:cubicBezTo>
                    <a:pt x="1633538" y="2253192"/>
                    <a:pt x="1882246" y="2097617"/>
                    <a:pt x="1910821" y="2044700"/>
                  </a:cubicBezTo>
                  <a:cubicBezTo>
                    <a:pt x="1939396" y="1991783"/>
                    <a:pt x="1793346" y="2055283"/>
                    <a:pt x="1783821" y="2025650"/>
                  </a:cubicBezTo>
                  <a:cubicBezTo>
                    <a:pt x="1774296" y="1996017"/>
                    <a:pt x="1832504" y="1913467"/>
                    <a:pt x="1853671" y="1866900"/>
                  </a:cubicBezTo>
                  <a:cubicBezTo>
                    <a:pt x="1874838" y="1820333"/>
                    <a:pt x="1910821" y="1829858"/>
                    <a:pt x="1910821" y="1746250"/>
                  </a:cubicBezTo>
                  <a:cubicBezTo>
                    <a:pt x="1910821" y="1662642"/>
                    <a:pt x="1880129" y="1458383"/>
                    <a:pt x="1853671" y="1365250"/>
                  </a:cubicBezTo>
                  <a:cubicBezTo>
                    <a:pt x="1827213" y="1272117"/>
                    <a:pt x="1801813" y="1217083"/>
                    <a:pt x="1752071" y="1187450"/>
                  </a:cubicBezTo>
                  <a:cubicBezTo>
                    <a:pt x="1702329" y="1157817"/>
                    <a:pt x="1598613" y="1190625"/>
                    <a:pt x="1555221" y="1187450"/>
                  </a:cubicBezTo>
                  <a:cubicBezTo>
                    <a:pt x="1511829" y="1184275"/>
                    <a:pt x="1511829" y="1151467"/>
                    <a:pt x="1491721" y="1168400"/>
                  </a:cubicBezTo>
                  <a:cubicBezTo>
                    <a:pt x="1471613" y="1185333"/>
                    <a:pt x="1538288" y="1249892"/>
                    <a:pt x="1434571" y="1289050"/>
                  </a:cubicBezTo>
                  <a:cubicBezTo>
                    <a:pt x="1330854" y="1328208"/>
                    <a:pt x="983721" y="1390650"/>
                    <a:pt x="869421" y="1403350"/>
                  </a:cubicBezTo>
                  <a:cubicBezTo>
                    <a:pt x="755121" y="1416050"/>
                    <a:pt x="810154" y="1356783"/>
                    <a:pt x="748771" y="1365250"/>
                  </a:cubicBezTo>
                  <a:cubicBezTo>
                    <a:pt x="687388" y="1373717"/>
                    <a:pt x="572029" y="1436158"/>
                    <a:pt x="501121" y="1454150"/>
                  </a:cubicBezTo>
                  <a:cubicBezTo>
                    <a:pt x="430213" y="1472142"/>
                    <a:pt x="384704" y="1477433"/>
                    <a:pt x="323321" y="1473200"/>
                  </a:cubicBezTo>
                  <a:cubicBezTo>
                    <a:pt x="261938" y="1468967"/>
                    <a:pt x="139171" y="1443567"/>
                    <a:pt x="132821" y="1428750"/>
                  </a:cubicBezTo>
                  <a:cubicBezTo>
                    <a:pt x="126471" y="1413933"/>
                    <a:pt x="252413" y="1410758"/>
                    <a:pt x="285221" y="1384300"/>
                  </a:cubicBezTo>
                  <a:cubicBezTo>
                    <a:pt x="318029" y="1357842"/>
                    <a:pt x="332846" y="1333500"/>
                    <a:pt x="329671" y="1270000"/>
                  </a:cubicBezTo>
                  <a:cubicBezTo>
                    <a:pt x="326496" y="1206500"/>
                    <a:pt x="307446" y="1044575"/>
                    <a:pt x="266171" y="1003300"/>
                  </a:cubicBezTo>
                  <a:cubicBezTo>
                    <a:pt x="224896" y="962025"/>
                    <a:pt x="125413" y="1051983"/>
                    <a:pt x="82021" y="1022350"/>
                  </a:cubicBezTo>
                  <a:cubicBezTo>
                    <a:pt x="38629" y="992717"/>
                    <a:pt x="-18521" y="867833"/>
                    <a:pt x="5821" y="825500"/>
                  </a:cubicBezTo>
                  <a:cubicBezTo>
                    <a:pt x="30163" y="783167"/>
                    <a:pt x="181504" y="794808"/>
                    <a:pt x="228071" y="768350"/>
                  </a:cubicBezTo>
                  <a:cubicBezTo>
                    <a:pt x="274638" y="741892"/>
                    <a:pt x="265113" y="677333"/>
                    <a:pt x="285221" y="666750"/>
                  </a:cubicBezTo>
                  <a:cubicBezTo>
                    <a:pt x="305329" y="656167"/>
                    <a:pt x="348721" y="721783"/>
                    <a:pt x="348721" y="704850"/>
                  </a:cubicBezTo>
                  <a:cubicBezTo>
                    <a:pt x="348721" y="687917"/>
                    <a:pt x="284163" y="626533"/>
                    <a:pt x="285221" y="565150"/>
                  </a:cubicBezTo>
                  <a:cubicBezTo>
                    <a:pt x="286279" y="503767"/>
                    <a:pt x="332846" y="410633"/>
                    <a:pt x="355071" y="336550"/>
                  </a:cubicBezTo>
                  <a:cubicBezTo>
                    <a:pt x="377296" y="262467"/>
                    <a:pt x="381529" y="161925"/>
                    <a:pt x="418571" y="120650"/>
                  </a:cubicBezTo>
                  <a:cubicBezTo>
                    <a:pt x="455613" y="79375"/>
                    <a:pt x="538163" y="109008"/>
                    <a:pt x="577321" y="88900"/>
                  </a:cubicBezTo>
                  <a:cubicBezTo>
                    <a:pt x="616479" y="68792"/>
                    <a:pt x="635000" y="34396"/>
                    <a:pt x="653521" y="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  <p:sp>
          <p:nvSpPr>
            <p:cNvPr id="14" name="Forme libre : forme 13">
              <a:extLst>
                <a:ext uri="{FF2B5EF4-FFF2-40B4-BE49-F238E27FC236}">
                  <a16:creationId xmlns:a16="http://schemas.microsoft.com/office/drawing/2014/main" id="{4BEAE9BB-B4E2-4D9D-A0E1-3456242A1240}"/>
                </a:ext>
              </a:extLst>
            </p:cNvPr>
            <p:cNvSpPr/>
            <p:nvPr/>
          </p:nvSpPr>
          <p:spPr>
            <a:xfrm>
              <a:off x="3549650" y="692150"/>
              <a:ext cx="1968500" cy="1435100"/>
            </a:xfrm>
            <a:custGeom>
              <a:avLst/>
              <a:gdLst>
                <a:gd name="connsiteX0" fmla="*/ 0 w 1968500"/>
                <a:gd name="connsiteY0" fmla="*/ 1435100 h 1435100"/>
                <a:gd name="connsiteX1" fmla="*/ 57150 w 1968500"/>
                <a:gd name="connsiteY1" fmla="*/ 1314450 h 1435100"/>
                <a:gd name="connsiteX2" fmla="*/ 12700 w 1968500"/>
                <a:gd name="connsiteY2" fmla="*/ 1257300 h 1435100"/>
                <a:gd name="connsiteX3" fmla="*/ 76200 w 1968500"/>
                <a:gd name="connsiteY3" fmla="*/ 1149350 h 1435100"/>
                <a:gd name="connsiteX4" fmla="*/ 57150 w 1968500"/>
                <a:gd name="connsiteY4" fmla="*/ 1060450 h 1435100"/>
                <a:gd name="connsiteX5" fmla="*/ 234950 w 1968500"/>
                <a:gd name="connsiteY5" fmla="*/ 1206500 h 1435100"/>
                <a:gd name="connsiteX6" fmla="*/ 368300 w 1968500"/>
                <a:gd name="connsiteY6" fmla="*/ 1092200 h 1435100"/>
                <a:gd name="connsiteX7" fmla="*/ 514350 w 1968500"/>
                <a:gd name="connsiteY7" fmla="*/ 1035050 h 1435100"/>
                <a:gd name="connsiteX8" fmla="*/ 444500 w 1968500"/>
                <a:gd name="connsiteY8" fmla="*/ 863600 h 1435100"/>
                <a:gd name="connsiteX9" fmla="*/ 552450 w 1968500"/>
                <a:gd name="connsiteY9" fmla="*/ 749300 h 1435100"/>
                <a:gd name="connsiteX10" fmla="*/ 457200 w 1968500"/>
                <a:gd name="connsiteY10" fmla="*/ 596900 h 1435100"/>
                <a:gd name="connsiteX11" fmla="*/ 247650 w 1968500"/>
                <a:gd name="connsiteY11" fmla="*/ 482600 h 1435100"/>
                <a:gd name="connsiteX12" fmla="*/ 419100 w 1968500"/>
                <a:gd name="connsiteY12" fmla="*/ 457200 h 1435100"/>
                <a:gd name="connsiteX13" fmla="*/ 444500 w 1968500"/>
                <a:gd name="connsiteY13" fmla="*/ 298450 h 1435100"/>
                <a:gd name="connsiteX14" fmla="*/ 400050 w 1968500"/>
                <a:gd name="connsiteY14" fmla="*/ 203200 h 1435100"/>
                <a:gd name="connsiteX15" fmla="*/ 520700 w 1968500"/>
                <a:gd name="connsiteY15" fmla="*/ 196850 h 1435100"/>
                <a:gd name="connsiteX16" fmla="*/ 692150 w 1968500"/>
                <a:gd name="connsiteY16" fmla="*/ 247650 h 1435100"/>
                <a:gd name="connsiteX17" fmla="*/ 749300 w 1968500"/>
                <a:gd name="connsiteY17" fmla="*/ 234950 h 1435100"/>
                <a:gd name="connsiteX18" fmla="*/ 723900 w 1968500"/>
                <a:gd name="connsiteY18" fmla="*/ 177800 h 1435100"/>
                <a:gd name="connsiteX19" fmla="*/ 901700 w 1968500"/>
                <a:gd name="connsiteY19" fmla="*/ 152400 h 1435100"/>
                <a:gd name="connsiteX20" fmla="*/ 1028700 w 1968500"/>
                <a:gd name="connsiteY20" fmla="*/ 241300 h 1435100"/>
                <a:gd name="connsiteX21" fmla="*/ 1149350 w 1968500"/>
                <a:gd name="connsiteY21" fmla="*/ 241300 h 1435100"/>
                <a:gd name="connsiteX22" fmla="*/ 1371600 w 1968500"/>
                <a:gd name="connsiteY22" fmla="*/ 114300 h 1435100"/>
                <a:gd name="connsiteX23" fmla="*/ 1771650 w 1968500"/>
                <a:gd name="connsiteY23" fmla="*/ 101600 h 1435100"/>
                <a:gd name="connsiteX24" fmla="*/ 1968500 w 1968500"/>
                <a:gd name="connsiteY24" fmla="*/ 0 h 1435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968500" h="1435100">
                  <a:moveTo>
                    <a:pt x="0" y="1435100"/>
                  </a:moveTo>
                  <a:cubicBezTo>
                    <a:pt x="27516" y="1389591"/>
                    <a:pt x="55033" y="1344083"/>
                    <a:pt x="57150" y="1314450"/>
                  </a:cubicBezTo>
                  <a:cubicBezTo>
                    <a:pt x="59267" y="1284817"/>
                    <a:pt x="9525" y="1284817"/>
                    <a:pt x="12700" y="1257300"/>
                  </a:cubicBezTo>
                  <a:cubicBezTo>
                    <a:pt x="15875" y="1229783"/>
                    <a:pt x="68792" y="1182158"/>
                    <a:pt x="76200" y="1149350"/>
                  </a:cubicBezTo>
                  <a:cubicBezTo>
                    <a:pt x="83608" y="1116542"/>
                    <a:pt x="30692" y="1050925"/>
                    <a:pt x="57150" y="1060450"/>
                  </a:cubicBezTo>
                  <a:cubicBezTo>
                    <a:pt x="83608" y="1069975"/>
                    <a:pt x="183092" y="1201208"/>
                    <a:pt x="234950" y="1206500"/>
                  </a:cubicBezTo>
                  <a:cubicBezTo>
                    <a:pt x="286808" y="1211792"/>
                    <a:pt x="321733" y="1120775"/>
                    <a:pt x="368300" y="1092200"/>
                  </a:cubicBezTo>
                  <a:cubicBezTo>
                    <a:pt x="414867" y="1063625"/>
                    <a:pt x="501650" y="1073150"/>
                    <a:pt x="514350" y="1035050"/>
                  </a:cubicBezTo>
                  <a:cubicBezTo>
                    <a:pt x="527050" y="996950"/>
                    <a:pt x="438150" y="911225"/>
                    <a:pt x="444500" y="863600"/>
                  </a:cubicBezTo>
                  <a:cubicBezTo>
                    <a:pt x="450850" y="815975"/>
                    <a:pt x="550333" y="793750"/>
                    <a:pt x="552450" y="749300"/>
                  </a:cubicBezTo>
                  <a:cubicBezTo>
                    <a:pt x="554567" y="704850"/>
                    <a:pt x="508000" y="641350"/>
                    <a:pt x="457200" y="596900"/>
                  </a:cubicBezTo>
                  <a:cubicBezTo>
                    <a:pt x="406400" y="552450"/>
                    <a:pt x="254000" y="505883"/>
                    <a:pt x="247650" y="482600"/>
                  </a:cubicBezTo>
                  <a:cubicBezTo>
                    <a:pt x="241300" y="459317"/>
                    <a:pt x="386292" y="487892"/>
                    <a:pt x="419100" y="457200"/>
                  </a:cubicBezTo>
                  <a:cubicBezTo>
                    <a:pt x="451908" y="426508"/>
                    <a:pt x="447675" y="340783"/>
                    <a:pt x="444500" y="298450"/>
                  </a:cubicBezTo>
                  <a:cubicBezTo>
                    <a:pt x="441325" y="256117"/>
                    <a:pt x="387350" y="220133"/>
                    <a:pt x="400050" y="203200"/>
                  </a:cubicBezTo>
                  <a:cubicBezTo>
                    <a:pt x="412750" y="186267"/>
                    <a:pt x="472017" y="189442"/>
                    <a:pt x="520700" y="196850"/>
                  </a:cubicBezTo>
                  <a:cubicBezTo>
                    <a:pt x="569383" y="204258"/>
                    <a:pt x="654050" y="241300"/>
                    <a:pt x="692150" y="247650"/>
                  </a:cubicBezTo>
                  <a:cubicBezTo>
                    <a:pt x="730250" y="254000"/>
                    <a:pt x="744008" y="246592"/>
                    <a:pt x="749300" y="234950"/>
                  </a:cubicBezTo>
                  <a:cubicBezTo>
                    <a:pt x="754592" y="223308"/>
                    <a:pt x="698500" y="191558"/>
                    <a:pt x="723900" y="177800"/>
                  </a:cubicBezTo>
                  <a:cubicBezTo>
                    <a:pt x="749300" y="164042"/>
                    <a:pt x="850900" y="141817"/>
                    <a:pt x="901700" y="152400"/>
                  </a:cubicBezTo>
                  <a:cubicBezTo>
                    <a:pt x="952500" y="162983"/>
                    <a:pt x="987425" y="226483"/>
                    <a:pt x="1028700" y="241300"/>
                  </a:cubicBezTo>
                  <a:cubicBezTo>
                    <a:pt x="1069975" y="256117"/>
                    <a:pt x="1092200" y="262467"/>
                    <a:pt x="1149350" y="241300"/>
                  </a:cubicBezTo>
                  <a:cubicBezTo>
                    <a:pt x="1206500" y="220133"/>
                    <a:pt x="1267883" y="137583"/>
                    <a:pt x="1371600" y="114300"/>
                  </a:cubicBezTo>
                  <a:cubicBezTo>
                    <a:pt x="1475317" y="91017"/>
                    <a:pt x="1672167" y="120650"/>
                    <a:pt x="1771650" y="101600"/>
                  </a:cubicBezTo>
                  <a:cubicBezTo>
                    <a:pt x="1871133" y="82550"/>
                    <a:pt x="1919816" y="41275"/>
                    <a:pt x="1968500" y="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</p:grpSp>
      <p:sp>
        <p:nvSpPr>
          <p:cNvPr id="104" name="Forme libre : forme 103">
            <a:extLst>
              <a:ext uri="{FF2B5EF4-FFF2-40B4-BE49-F238E27FC236}">
                <a16:creationId xmlns:a16="http://schemas.microsoft.com/office/drawing/2014/main" id="{18E1A2A4-CCB5-4950-9868-E128D50B53C6}"/>
              </a:ext>
            </a:extLst>
          </p:cNvPr>
          <p:cNvSpPr/>
          <p:nvPr/>
        </p:nvSpPr>
        <p:spPr>
          <a:xfrm>
            <a:off x="6533169" y="1163224"/>
            <a:ext cx="504455" cy="473505"/>
          </a:xfrm>
          <a:custGeom>
            <a:avLst/>
            <a:gdLst>
              <a:gd name="connsiteX0" fmla="*/ 981 w 504455"/>
              <a:gd name="connsiteY0" fmla="*/ 344107 h 473505"/>
              <a:gd name="connsiteX1" fmla="*/ 27175 w 504455"/>
              <a:gd name="connsiteY1" fmla="*/ 410782 h 473505"/>
              <a:gd name="connsiteX2" fmla="*/ 17650 w 504455"/>
              <a:gd name="connsiteY2" fmla="*/ 456026 h 473505"/>
              <a:gd name="connsiteX3" fmla="*/ 60512 w 504455"/>
              <a:gd name="connsiteY3" fmla="*/ 470314 h 473505"/>
              <a:gd name="connsiteX4" fmla="*/ 174812 w 504455"/>
              <a:gd name="connsiteY4" fmla="*/ 398876 h 473505"/>
              <a:gd name="connsiteX5" fmla="*/ 251012 w 504455"/>
              <a:gd name="connsiteY5" fmla="*/ 441739 h 473505"/>
              <a:gd name="connsiteX6" fmla="*/ 293875 w 504455"/>
              <a:gd name="connsiteY6" fmla="*/ 389351 h 473505"/>
              <a:gd name="connsiteX7" fmla="*/ 370075 w 504455"/>
              <a:gd name="connsiteY7" fmla="*/ 341726 h 473505"/>
              <a:gd name="connsiteX8" fmla="*/ 346262 w 504455"/>
              <a:gd name="connsiteY8" fmla="*/ 263145 h 473505"/>
              <a:gd name="connsiteX9" fmla="*/ 448656 w 504455"/>
              <a:gd name="connsiteY9" fmla="*/ 201232 h 473505"/>
              <a:gd name="connsiteX10" fmla="*/ 420081 w 504455"/>
              <a:gd name="connsiteY10" fmla="*/ 110745 h 473505"/>
              <a:gd name="connsiteX11" fmla="*/ 498662 w 504455"/>
              <a:gd name="connsiteY11" fmla="*/ 46451 h 473505"/>
              <a:gd name="connsiteX12" fmla="*/ 474850 w 504455"/>
              <a:gd name="connsiteY12" fmla="*/ 3589 h 473505"/>
              <a:gd name="connsiteX13" fmla="*/ 286731 w 504455"/>
              <a:gd name="connsiteY13" fmla="*/ 141701 h 473505"/>
              <a:gd name="connsiteX14" fmla="*/ 215294 w 504455"/>
              <a:gd name="connsiteY14" fmla="*/ 120270 h 473505"/>
              <a:gd name="connsiteX15" fmla="*/ 115281 w 504455"/>
              <a:gd name="connsiteY15" fmla="*/ 179801 h 473505"/>
              <a:gd name="connsiteX16" fmla="*/ 158144 w 504455"/>
              <a:gd name="connsiteY16" fmla="*/ 277432 h 473505"/>
              <a:gd name="connsiteX17" fmla="*/ 67656 w 504455"/>
              <a:gd name="connsiteY17" fmla="*/ 315532 h 473505"/>
              <a:gd name="connsiteX18" fmla="*/ 981 w 504455"/>
              <a:gd name="connsiteY18" fmla="*/ 344107 h 4735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504455" h="473505">
                <a:moveTo>
                  <a:pt x="981" y="344107"/>
                </a:moveTo>
                <a:cubicBezTo>
                  <a:pt x="-5766" y="359982"/>
                  <a:pt x="24397" y="392129"/>
                  <a:pt x="27175" y="410782"/>
                </a:cubicBezTo>
                <a:cubicBezTo>
                  <a:pt x="29953" y="429435"/>
                  <a:pt x="12094" y="446104"/>
                  <a:pt x="17650" y="456026"/>
                </a:cubicBezTo>
                <a:cubicBezTo>
                  <a:pt x="23206" y="465948"/>
                  <a:pt x="34319" y="479839"/>
                  <a:pt x="60512" y="470314"/>
                </a:cubicBezTo>
                <a:cubicBezTo>
                  <a:pt x="86705" y="460789"/>
                  <a:pt x="143062" y="403638"/>
                  <a:pt x="174812" y="398876"/>
                </a:cubicBezTo>
                <a:cubicBezTo>
                  <a:pt x="206562" y="394114"/>
                  <a:pt x="231168" y="443327"/>
                  <a:pt x="251012" y="441739"/>
                </a:cubicBezTo>
                <a:cubicBezTo>
                  <a:pt x="270856" y="440152"/>
                  <a:pt x="274031" y="406020"/>
                  <a:pt x="293875" y="389351"/>
                </a:cubicBezTo>
                <a:cubicBezTo>
                  <a:pt x="313719" y="372682"/>
                  <a:pt x="361344" y="362760"/>
                  <a:pt x="370075" y="341726"/>
                </a:cubicBezTo>
                <a:cubicBezTo>
                  <a:pt x="378806" y="320692"/>
                  <a:pt x="333165" y="286561"/>
                  <a:pt x="346262" y="263145"/>
                </a:cubicBezTo>
                <a:cubicBezTo>
                  <a:pt x="359359" y="239729"/>
                  <a:pt x="436353" y="226632"/>
                  <a:pt x="448656" y="201232"/>
                </a:cubicBezTo>
                <a:cubicBezTo>
                  <a:pt x="460959" y="175832"/>
                  <a:pt x="411747" y="136542"/>
                  <a:pt x="420081" y="110745"/>
                </a:cubicBezTo>
                <a:cubicBezTo>
                  <a:pt x="428415" y="84948"/>
                  <a:pt x="489534" y="64310"/>
                  <a:pt x="498662" y="46451"/>
                </a:cubicBezTo>
                <a:cubicBezTo>
                  <a:pt x="507790" y="28592"/>
                  <a:pt x="510172" y="-12286"/>
                  <a:pt x="474850" y="3589"/>
                </a:cubicBezTo>
                <a:cubicBezTo>
                  <a:pt x="439528" y="19464"/>
                  <a:pt x="329990" y="122254"/>
                  <a:pt x="286731" y="141701"/>
                </a:cubicBezTo>
                <a:cubicBezTo>
                  <a:pt x="243472" y="161148"/>
                  <a:pt x="243869" y="113920"/>
                  <a:pt x="215294" y="120270"/>
                </a:cubicBezTo>
                <a:cubicBezTo>
                  <a:pt x="186719" y="126620"/>
                  <a:pt x="124806" y="153608"/>
                  <a:pt x="115281" y="179801"/>
                </a:cubicBezTo>
                <a:cubicBezTo>
                  <a:pt x="105756" y="205994"/>
                  <a:pt x="166081" y="254810"/>
                  <a:pt x="158144" y="277432"/>
                </a:cubicBezTo>
                <a:cubicBezTo>
                  <a:pt x="150207" y="300054"/>
                  <a:pt x="91865" y="306404"/>
                  <a:pt x="67656" y="315532"/>
                </a:cubicBezTo>
                <a:cubicBezTo>
                  <a:pt x="43447" y="324660"/>
                  <a:pt x="7728" y="328232"/>
                  <a:pt x="981" y="344107"/>
                </a:cubicBezTo>
                <a:close/>
              </a:path>
            </a:pathLst>
          </a:custGeom>
          <a:solidFill>
            <a:schemeClr val="accent6">
              <a:lumMod val="75000"/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07" name="Forme libre : forme 106">
            <a:extLst>
              <a:ext uri="{FF2B5EF4-FFF2-40B4-BE49-F238E27FC236}">
                <a16:creationId xmlns:a16="http://schemas.microsoft.com/office/drawing/2014/main" id="{67171794-E416-41E8-BC5B-7C976F56621F}"/>
              </a:ext>
            </a:extLst>
          </p:cNvPr>
          <p:cNvSpPr/>
          <p:nvPr/>
        </p:nvSpPr>
        <p:spPr>
          <a:xfrm>
            <a:off x="5768470" y="4138303"/>
            <a:ext cx="131962" cy="176827"/>
          </a:xfrm>
          <a:custGeom>
            <a:avLst/>
            <a:gdLst>
              <a:gd name="connsiteX0" fmla="*/ 125124 w 131962"/>
              <a:gd name="connsiteY0" fmla="*/ 2691 h 176827"/>
              <a:gd name="connsiteX1" fmla="*/ 1299 w 131962"/>
              <a:gd name="connsiteY1" fmla="*/ 66985 h 176827"/>
              <a:gd name="connsiteX2" fmla="*/ 63211 w 131962"/>
              <a:gd name="connsiteY2" fmla="*/ 166997 h 176827"/>
              <a:gd name="connsiteX3" fmla="*/ 110836 w 131962"/>
              <a:gd name="connsiteY3" fmla="*/ 157472 h 176827"/>
              <a:gd name="connsiteX4" fmla="*/ 125124 w 131962"/>
              <a:gd name="connsiteY4" fmla="*/ 2691 h 1768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1962" h="176827">
                <a:moveTo>
                  <a:pt x="125124" y="2691"/>
                </a:moveTo>
                <a:cubicBezTo>
                  <a:pt x="106868" y="-12390"/>
                  <a:pt x="11618" y="39601"/>
                  <a:pt x="1299" y="66985"/>
                </a:cubicBezTo>
                <a:cubicBezTo>
                  <a:pt x="-9020" y="94369"/>
                  <a:pt x="44955" y="151916"/>
                  <a:pt x="63211" y="166997"/>
                </a:cubicBezTo>
                <a:cubicBezTo>
                  <a:pt x="81467" y="182078"/>
                  <a:pt x="101311" y="180491"/>
                  <a:pt x="110836" y="157472"/>
                </a:cubicBezTo>
                <a:cubicBezTo>
                  <a:pt x="120361" y="134453"/>
                  <a:pt x="143380" y="17772"/>
                  <a:pt x="125124" y="2691"/>
                </a:cubicBezTo>
                <a:close/>
              </a:path>
            </a:pathLst>
          </a:custGeom>
          <a:solidFill>
            <a:schemeClr val="accent6">
              <a:lumMod val="75000"/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08" name="Forme libre : forme 107">
            <a:extLst>
              <a:ext uri="{FF2B5EF4-FFF2-40B4-BE49-F238E27FC236}">
                <a16:creationId xmlns:a16="http://schemas.microsoft.com/office/drawing/2014/main" id="{11EC3AC3-BD93-4C29-9A5E-97EB15E54783}"/>
              </a:ext>
            </a:extLst>
          </p:cNvPr>
          <p:cNvSpPr/>
          <p:nvPr/>
        </p:nvSpPr>
        <p:spPr>
          <a:xfrm>
            <a:off x="6535613" y="5586277"/>
            <a:ext cx="191424" cy="109974"/>
          </a:xfrm>
          <a:custGeom>
            <a:avLst/>
            <a:gdLst>
              <a:gd name="connsiteX0" fmla="*/ 143793 w 191424"/>
              <a:gd name="connsiteY0" fmla="*/ 136 h 109974"/>
              <a:gd name="connsiteX1" fmla="*/ 3300 w 191424"/>
              <a:gd name="connsiteY1" fmla="*/ 69192 h 109974"/>
              <a:gd name="connsiteX2" fmla="*/ 53306 w 191424"/>
              <a:gd name="connsiteY2" fmla="*/ 109673 h 109974"/>
              <a:gd name="connsiteX3" fmla="*/ 153318 w 191424"/>
              <a:gd name="connsiteY3" fmla="*/ 85861 h 109974"/>
              <a:gd name="connsiteX4" fmla="*/ 191418 w 191424"/>
              <a:gd name="connsiteY4" fmla="*/ 52523 h 109974"/>
              <a:gd name="connsiteX5" fmla="*/ 143793 w 191424"/>
              <a:gd name="connsiteY5" fmla="*/ 136 h 1099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1424" h="109974">
                <a:moveTo>
                  <a:pt x="143793" y="136"/>
                </a:moveTo>
                <a:cubicBezTo>
                  <a:pt x="112440" y="2914"/>
                  <a:pt x="18381" y="50936"/>
                  <a:pt x="3300" y="69192"/>
                </a:cubicBezTo>
                <a:cubicBezTo>
                  <a:pt x="-11781" y="87448"/>
                  <a:pt x="28303" y="106895"/>
                  <a:pt x="53306" y="109673"/>
                </a:cubicBezTo>
                <a:cubicBezTo>
                  <a:pt x="78309" y="112451"/>
                  <a:pt x="130299" y="95386"/>
                  <a:pt x="153318" y="85861"/>
                </a:cubicBezTo>
                <a:cubicBezTo>
                  <a:pt x="176337" y="76336"/>
                  <a:pt x="191021" y="67207"/>
                  <a:pt x="191418" y="52523"/>
                </a:cubicBezTo>
                <a:cubicBezTo>
                  <a:pt x="191815" y="37839"/>
                  <a:pt x="175146" y="-2642"/>
                  <a:pt x="143793" y="136"/>
                </a:cubicBezTo>
                <a:close/>
              </a:path>
            </a:pathLst>
          </a:custGeom>
          <a:solidFill>
            <a:schemeClr val="accent6">
              <a:lumMod val="75000"/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14" name="Forme libre : forme 113">
            <a:extLst>
              <a:ext uri="{FF2B5EF4-FFF2-40B4-BE49-F238E27FC236}">
                <a16:creationId xmlns:a16="http://schemas.microsoft.com/office/drawing/2014/main" id="{13223CDD-B8C1-4CF4-9F5B-533F40F34512}"/>
              </a:ext>
            </a:extLst>
          </p:cNvPr>
          <p:cNvSpPr/>
          <p:nvPr/>
        </p:nvSpPr>
        <p:spPr>
          <a:xfrm>
            <a:off x="4320172" y="1548514"/>
            <a:ext cx="1179423" cy="633195"/>
          </a:xfrm>
          <a:custGeom>
            <a:avLst/>
            <a:gdLst>
              <a:gd name="connsiteX0" fmla="*/ 826057 w 1179423"/>
              <a:gd name="connsiteY0" fmla="*/ 315 h 633195"/>
              <a:gd name="connsiteX1" fmla="*/ 931278 w 1179423"/>
              <a:gd name="connsiteY1" fmla="*/ 26286 h 633195"/>
              <a:gd name="connsiteX2" fmla="*/ 943978 w 1179423"/>
              <a:gd name="connsiteY2" fmla="*/ 108836 h 633195"/>
              <a:gd name="connsiteX3" fmla="*/ 1131303 w 1179423"/>
              <a:gd name="connsiteY3" fmla="*/ 10411 h 633195"/>
              <a:gd name="connsiteX4" fmla="*/ 1178928 w 1179423"/>
              <a:gd name="connsiteY4" fmla="*/ 32636 h 633195"/>
              <a:gd name="connsiteX5" fmla="*/ 1112253 w 1179423"/>
              <a:gd name="connsiteY5" fmla="*/ 115186 h 633195"/>
              <a:gd name="connsiteX6" fmla="*/ 924928 w 1179423"/>
              <a:gd name="connsiteY6" fmla="*/ 254886 h 633195"/>
              <a:gd name="connsiteX7" fmla="*/ 797928 w 1179423"/>
              <a:gd name="connsiteY7" fmla="*/ 400936 h 633195"/>
              <a:gd name="connsiteX8" fmla="*/ 667753 w 1179423"/>
              <a:gd name="connsiteY8" fmla="*/ 477136 h 633195"/>
              <a:gd name="connsiteX9" fmla="*/ 667753 w 1179423"/>
              <a:gd name="connsiteY9" fmla="*/ 505711 h 633195"/>
              <a:gd name="connsiteX10" fmla="*/ 420103 w 1179423"/>
              <a:gd name="connsiteY10" fmla="*/ 632711 h 633195"/>
              <a:gd name="connsiteX11" fmla="*/ 385178 w 1179423"/>
              <a:gd name="connsiteY11" fmla="*/ 550161 h 633195"/>
              <a:gd name="connsiteX12" fmla="*/ 305803 w 1179423"/>
              <a:gd name="connsiteY12" fmla="*/ 572386 h 633195"/>
              <a:gd name="connsiteX13" fmla="*/ 235953 w 1179423"/>
              <a:gd name="connsiteY13" fmla="*/ 496186 h 633195"/>
              <a:gd name="connsiteX14" fmla="*/ 166103 w 1179423"/>
              <a:gd name="connsiteY14" fmla="*/ 588261 h 633195"/>
              <a:gd name="connsiteX15" fmla="*/ 99428 w 1179423"/>
              <a:gd name="connsiteY15" fmla="*/ 556511 h 633195"/>
              <a:gd name="connsiteX16" fmla="*/ 4178 w 1179423"/>
              <a:gd name="connsiteY16" fmla="*/ 467611 h 633195"/>
              <a:gd name="connsiteX17" fmla="*/ 248653 w 1179423"/>
              <a:gd name="connsiteY17" fmla="*/ 369186 h 633195"/>
              <a:gd name="connsiteX18" fmla="*/ 248653 w 1179423"/>
              <a:gd name="connsiteY18" fmla="*/ 277111 h 633195"/>
              <a:gd name="connsiteX19" fmla="*/ 366128 w 1179423"/>
              <a:gd name="connsiteY19" fmla="*/ 181861 h 633195"/>
              <a:gd name="connsiteX20" fmla="*/ 437007 w 1179423"/>
              <a:gd name="connsiteY20" fmla="*/ 151019 h 633195"/>
              <a:gd name="connsiteX21" fmla="*/ 417921 w 1179423"/>
              <a:gd name="connsiteY21" fmla="*/ 130863 h 633195"/>
              <a:gd name="connsiteX22" fmla="*/ 413753 w 1179423"/>
              <a:gd name="connsiteY22" fmla="*/ 105661 h 633195"/>
              <a:gd name="connsiteX23" fmla="*/ 461378 w 1179423"/>
              <a:gd name="connsiteY23" fmla="*/ 51686 h 633195"/>
              <a:gd name="connsiteX24" fmla="*/ 585203 w 1179423"/>
              <a:gd name="connsiteY24" fmla="*/ 35811 h 633195"/>
              <a:gd name="connsiteX25" fmla="*/ 645528 w 1179423"/>
              <a:gd name="connsiteY25" fmla="*/ 89786 h 633195"/>
              <a:gd name="connsiteX26" fmla="*/ 543928 w 1179423"/>
              <a:gd name="connsiteY26" fmla="*/ 108836 h 633195"/>
              <a:gd name="connsiteX27" fmla="*/ 569824 w 1179423"/>
              <a:gd name="connsiteY27" fmla="*/ 155940 h 633195"/>
              <a:gd name="connsiteX28" fmla="*/ 570096 w 1179423"/>
              <a:gd name="connsiteY28" fmla="*/ 156553 h 633195"/>
              <a:gd name="connsiteX29" fmla="*/ 590983 w 1179423"/>
              <a:gd name="connsiteY29" fmla="*/ 141752 h 633195"/>
              <a:gd name="connsiteX30" fmla="*/ 778878 w 1179423"/>
              <a:gd name="connsiteY30" fmla="*/ 10411 h 633195"/>
              <a:gd name="connsiteX31" fmla="*/ 826057 w 1179423"/>
              <a:gd name="connsiteY31" fmla="*/ 315 h 6331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1179423" h="633195">
                <a:moveTo>
                  <a:pt x="826057" y="315"/>
                </a:moveTo>
                <a:cubicBezTo>
                  <a:pt x="871548" y="-2488"/>
                  <a:pt x="910640" y="13983"/>
                  <a:pt x="931278" y="26286"/>
                </a:cubicBezTo>
                <a:cubicBezTo>
                  <a:pt x="958795" y="42690"/>
                  <a:pt x="910641" y="111482"/>
                  <a:pt x="943978" y="108836"/>
                </a:cubicBezTo>
                <a:cubicBezTo>
                  <a:pt x="977316" y="106190"/>
                  <a:pt x="1092145" y="23111"/>
                  <a:pt x="1131303" y="10411"/>
                </a:cubicBezTo>
                <a:cubicBezTo>
                  <a:pt x="1170461" y="-2289"/>
                  <a:pt x="1182103" y="15173"/>
                  <a:pt x="1178928" y="32636"/>
                </a:cubicBezTo>
                <a:cubicBezTo>
                  <a:pt x="1175753" y="50098"/>
                  <a:pt x="1154586" y="78144"/>
                  <a:pt x="1112253" y="115186"/>
                </a:cubicBezTo>
                <a:cubicBezTo>
                  <a:pt x="1069920" y="152228"/>
                  <a:pt x="977316" y="207261"/>
                  <a:pt x="924928" y="254886"/>
                </a:cubicBezTo>
                <a:cubicBezTo>
                  <a:pt x="872541" y="302511"/>
                  <a:pt x="840791" y="363894"/>
                  <a:pt x="797928" y="400936"/>
                </a:cubicBezTo>
                <a:cubicBezTo>
                  <a:pt x="755066" y="437978"/>
                  <a:pt x="689449" y="459674"/>
                  <a:pt x="667753" y="477136"/>
                </a:cubicBezTo>
                <a:cubicBezTo>
                  <a:pt x="646057" y="494598"/>
                  <a:pt x="709028" y="479782"/>
                  <a:pt x="667753" y="505711"/>
                </a:cubicBezTo>
                <a:cubicBezTo>
                  <a:pt x="626478" y="531640"/>
                  <a:pt x="467199" y="625303"/>
                  <a:pt x="420103" y="632711"/>
                </a:cubicBezTo>
                <a:cubicBezTo>
                  <a:pt x="373007" y="640119"/>
                  <a:pt x="404228" y="560215"/>
                  <a:pt x="385178" y="550161"/>
                </a:cubicBezTo>
                <a:cubicBezTo>
                  <a:pt x="366128" y="540107"/>
                  <a:pt x="330674" y="581382"/>
                  <a:pt x="305803" y="572386"/>
                </a:cubicBezTo>
                <a:cubicBezTo>
                  <a:pt x="280932" y="563390"/>
                  <a:pt x="259236" y="493540"/>
                  <a:pt x="235953" y="496186"/>
                </a:cubicBezTo>
                <a:cubicBezTo>
                  <a:pt x="212670" y="498832"/>
                  <a:pt x="188857" y="578207"/>
                  <a:pt x="166103" y="588261"/>
                </a:cubicBezTo>
                <a:cubicBezTo>
                  <a:pt x="143349" y="598315"/>
                  <a:pt x="126415" y="576619"/>
                  <a:pt x="99428" y="556511"/>
                </a:cubicBezTo>
                <a:cubicBezTo>
                  <a:pt x="72440" y="536403"/>
                  <a:pt x="-20693" y="498832"/>
                  <a:pt x="4178" y="467611"/>
                </a:cubicBezTo>
                <a:cubicBezTo>
                  <a:pt x="29049" y="436390"/>
                  <a:pt x="207907" y="400936"/>
                  <a:pt x="248653" y="369186"/>
                </a:cubicBezTo>
                <a:cubicBezTo>
                  <a:pt x="289399" y="337436"/>
                  <a:pt x="229074" y="308332"/>
                  <a:pt x="248653" y="277111"/>
                </a:cubicBezTo>
                <a:cubicBezTo>
                  <a:pt x="268232" y="245890"/>
                  <a:pt x="323795" y="205674"/>
                  <a:pt x="366128" y="181861"/>
                </a:cubicBezTo>
                <a:lnTo>
                  <a:pt x="437007" y="151019"/>
                </a:lnTo>
                <a:lnTo>
                  <a:pt x="417921" y="130863"/>
                </a:lnTo>
                <a:cubicBezTo>
                  <a:pt x="413489" y="122727"/>
                  <a:pt x="411901" y="114128"/>
                  <a:pt x="413753" y="105661"/>
                </a:cubicBezTo>
                <a:cubicBezTo>
                  <a:pt x="417457" y="88728"/>
                  <a:pt x="432803" y="63328"/>
                  <a:pt x="461378" y="51686"/>
                </a:cubicBezTo>
                <a:cubicBezTo>
                  <a:pt x="489953" y="40044"/>
                  <a:pt x="554511" y="29461"/>
                  <a:pt x="585203" y="35811"/>
                </a:cubicBezTo>
                <a:cubicBezTo>
                  <a:pt x="615895" y="42161"/>
                  <a:pt x="652407" y="77615"/>
                  <a:pt x="645528" y="89786"/>
                </a:cubicBezTo>
                <a:cubicBezTo>
                  <a:pt x="638649" y="101957"/>
                  <a:pt x="558215" y="97724"/>
                  <a:pt x="543928" y="108836"/>
                </a:cubicBezTo>
                <a:cubicBezTo>
                  <a:pt x="533212" y="117171"/>
                  <a:pt x="557918" y="139793"/>
                  <a:pt x="569824" y="155940"/>
                </a:cubicBezTo>
                <a:lnTo>
                  <a:pt x="570096" y="156553"/>
                </a:lnTo>
                <a:lnTo>
                  <a:pt x="590983" y="141752"/>
                </a:lnTo>
                <a:cubicBezTo>
                  <a:pt x="648406" y="99013"/>
                  <a:pt x="730460" y="28667"/>
                  <a:pt x="778878" y="10411"/>
                </a:cubicBezTo>
                <a:cubicBezTo>
                  <a:pt x="795018" y="4325"/>
                  <a:pt x="810893" y="1250"/>
                  <a:pt x="826057" y="315"/>
                </a:cubicBezTo>
                <a:close/>
              </a:path>
            </a:pathLst>
          </a:custGeom>
          <a:solidFill>
            <a:schemeClr val="accent6">
              <a:lumMod val="75000"/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fr-BE"/>
          </a:p>
        </p:txBody>
      </p:sp>
      <p:sp>
        <p:nvSpPr>
          <p:cNvPr id="111" name="Forme libre : forme 110">
            <a:extLst>
              <a:ext uri="{FF2B5EF4-FFF2-40B4-BE49-F238E27FC236}">
                <a16:creationId xmlns:a16="http://schemas.microsoft.com/office/drawing/2014/main" id="{59DA8047-26AB-41DE-BC24-B1D5D0FFEB41}"/>
              </a:ext>
            </a:extLst>
          </p:cNvPr>
          <p:cNvSpPr/>
          <p:nvPr/>
        </p:nvSpPr>
        <p:spPr>
          <a:xfrm>
            <a:off x="3988214" y="943991"/>
            <a:ext cx="191890" cy="141826"/>
          </a:xfrm>
          <a:custGeom>
            <a:avLst/>
            <a:gdLst>
              <a:gd name="connsiteX0" fmla="*/ 52767 w 191890"/>
              <a:gd name="connsiteY0" fmla="*/ 1365 h 141826"/>
              <a:gd name="connsiteX1" fmla="*/ 171830 w 191890"/>
              <a:gd name="connsiteY1" fmla="*/ 58515 h 141826"/>
              <a:gd name="connsiteX2" fmla="*/ 181355 w 191890"/>
              <a:gd name="connsiteY2" fmla="*/ 134715 h 141826"/>
              <a:gd name="connsiteX3" fmla="*/ 64674 w 191890"/>
              <a:gd name="connsiteY3" fmla="*/ 132334 h 141826"/>
              <a:gd name="connsiteX4" fmla="*/ 62292 w 191890"/>
              <a:gd name="connsiteY4" fmla="*/ 79947 h 141826"/>
              <a:gd name="connsiteX5" fmla="*/ 380 w 191890"/>
              <a:gd name="connsiteY5" fmla="*/ 22797 h 141826"/>
              <a:gd name="connsiteX6" fmla="*/ 52767 w 191890"/>
              <a:gd name="connsiteY6" fmla="*/ 1365 h 1418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91890" h="141826">
                <a:moveTo>
                  <a:pt x="52767" y="1365"/>
                </a:moveTo>
                <a:cubicBezTo>
                  <a:pt x="81342" y="7318"/>
                  <a:pt x="150399" y="36290"/>
                  <a:pt x="171830" y="58515"/>
                </a:cubicBezTo>
                <a:cubicBezTo>
                  <a:pt x="193261" y="80740"/>
                  <a:pt x="199214" y="122412"/>
                  <a:pt x="181355" y="134715"/>
                </a:cubicBezTo>
                <a:cubicBezTo>
                  <a:pt x="163496" y="147018"/>
                  <a:pt x="84518" y="141462"/>
                  <a:pt x="64674" y="132334"/>
                </a:cubicBezTo>
                <a:cubicBezTo>
                  <a:pt x="44830" y="123206"/>
                  <a:pt x="73008" y="98203"/>
                  <a:pt x="62292" y="79947"/>
                </a:cubicBezTo>
                <a:cubicBezTo>
                  <a:pt x="51576" y="61691"/>
                  <a:pt x="4349" y="35497"/>
                  <a:pt x="380" y="22797"/>
                </a:cubicBezTo>
                <a:cubicBezTo>
                  <a:pt x="-3589" y="10097"/>
                  <a:pt x="24192" y="-4588"/>
                  <a:pt x="52767" y="1365"/>
                </a:cubicBezTo>
                <a:close/>
              </a:path>
            </a:pathLst>
          </a:custGeom>
          <a:solidFill>
            <a:schemeClr val="accent6">
              <a:lumMod val="75000"/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12" name="Forme libre : forme 111">
            <a:extLst>
              <a:ext uri="{FF2B5EF4-FFF2-40B4-BE49-F238E27FC236}">
                <a16:creationId xmlns:a16="http://schemas.microsoft.com/office/drawing/2014/main" id="{014C191C-A138-4FF0-B0D4-DE66ED0DC54E}"/>
              </a:ext>
            </a:extLst>
          </p:cNvPr>
          <p:cNvSpPr/>
          <p:nvPr/>
        </p:nvSpPr>
        <p:spPr>
          <a:xfrm>
            <a:off x="3990711" y="1128232"/>
            <a:ext cx="163897" cy="127017"/>
          </a:xfrm>
          <a:custGeom>
            <a:avLst/>
            <a:gdLst>
              <a:gd name="connsiteX0" fmla="*/ 43127 w 163897"/>
              <a:gd name="connsiteY0" fmla="*/ 481 h 127017"/>
              <a:gd name="connsiteX1" fmla="*/ 264 w 163897"/>
              <a:gd name="connsiteY1" fmla="*/ 48106 h 127017"/>
              <a:gd name="connsiteX2" fmla="*/ 59795 w 163897"/>
              <a:gd name="connsiteY2" fmla="*/ 126687 h 127017"/>
              <a:gd name="connsiteX3" fmla="*/ 143139 w 163897"/>
              <a:gd name="connsiteY3" fmla="*/ 74299 h 127017"/>
              <a:gd name="connsiteX4" fmla="*/ 157427 w 163897"/>
              <a:gd name="connsiteY4" fmla="*/ 26674 h 127017"/>
              <a:gd name="connsiteX5" fmla="*/ 43127 w 163897"/>
              <a:gd name="connsiteY5" fmla="*/ 481 h 1270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3897" h="127017">
                <a:moveTo>
                  <a:pt x="43127" y="481"/>
                </a:moveTo>
                <a:cubicBezTo>
                  <a:pt x="16933" y="4053"/>
                  <a:pt x="-2514" y="27072"/>
                  <a:pt x="264" y="48106"/>
                </a:cubicBezTo>
                <a:cubicBezTo>
                  <a:pt x="3042" y="69140"/>
                  <a:pt x="35983" y="122322"/>
                  <a:pt x="59795" y="126687"/>
                </a:cubicBezTo>
                <a:cubicBezTo>
                  <a:pt x="83607" y="131052"/>
                  <a:pt x="126867" y="90968"/>
                  <a:pt x="143139" y="74299"/>
                </a:cubicBezTo>
                <a:cubicBezTo>
                  <a:pt x="159411" y="57630"/>
                  <a:pt x="172111" y="39374"/>
                  <a:pt x="157427" y="26674"/>
                </a:cubicBezTo>
                <a:cubicBezTo>
                  <a:pt x="142743" y="13974"/>
                  <a:pt x="69321" y="-3091"/>
                  <a:pt x="43127" y="481"/>
                </a:cubicBezTo>
                <a:close/>
              </a:path>
            </a:pathLst>
          </a:custGeom>
          <a:solidFill>
            <a:schemeClr val="accent6">
              <a:lumMod val="75000"/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15" name="Forme libre : forme 114">
            <a:extLst>
              <a:ext uri="{FF2B5EF4-FFF2-40B4-BE49-F238E27FC236}">
                <a16:creationId xmlns:a16="http://schemas.microsoft.com/office/drawing/2014/main" id="{2CD51BDD-70D3-455D-AA56-337FE6142987}"/>
              </a:ext>
            </a:extLst>
          </p:cNvPr>
          <p:cNvSpPr/>
          <p:nvPr/>
        </p:nvSpPr>
        <p:spPr>
          <a:xfrm>
            <a:off x="4398841" y="1288108"/>
            <a:ext cx="128883" cy="170424"/>
          </a:xfrm>
          <a:custGeom>
            <a:avLst/>
            <a:gdLst>
              <a:gd name="connsiteX0" fmla="*/ 15997 w 128883"/>
              <a:gd name="connsiteY0" fmla="*/ 162073 h 170424"/>
              <a:gd name="connsiteX1" fmla="*/ 6472 w 128883"/>
              <a:gd name="connsiteY1" fmla="*/ 64442 h 170424"/>
              <a:gd name="connsiteX2" fmla="*/ 106484 w 128883"/>
              <a:gd name="connsiteY2" fmla="*/ 148 h 170424"/>
              <a:gd name="connsiteX3" fmla="*/ 125534 w 128883"/>
              <a:gd name="connsiteY3" fmla="*/ 47773 h 170424"/>
              <a:gd name="connsiteX4" fmla="*/ 56478 w 128883"/>
              <a:gd name="connsiteY4" fmla="*/ 81111 h 170424"/>
              <a:gd name="connsiteX5" fmla="*/ 66003 w 128883"/>
              <a:gd name="connsiteY5" fmla="*/ 154930 h 170424"/>
              <a:gd name="connsiteX6" fmla="*/ 15997 w 128883"/>
              <a:gd name="connsiteY6" fmla="*/ 162073 h 1704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8883" h="170424">
                <a:moveTo>
                  <a:pt x="15997" y="162073"/>
                </a:moveTo>
                <a:cubicBezTo>
                  <a:pt x="6075" y="146992"/>
                  <a:pt x="-8609" y="91429"/>
                  <a:pt x="6472" y="64442"/>
                </a:cubicBezTo>
                <a:cubicBezTo>
                  <a:pt x="21553" y="37455"/>
                  <a:pt x="86640" y="2926"/>
                  <a:pt x="106484" y="148"/>
                </a:cubicBezTo>
                <a:cubicBezTo>
                  <a:pt x="126328" y="-2630"/>
                  <a:pt x="133868" y="34279"/>
                  <a:pt x="125534" y="47773"/>
                </a:cubicBezTo>
                <a:cubicBezTo>
                  <a:pt x="117200" y="61267"/>
                  <a:pt x="66400" y="63252"/>
                  <a:pt x="56478" y="81111"/>
                </a:cubicBezTo>
                <a:cubicBezTo>
                  <a:pt x="46556" y="98970"/>
                  <a:pt x="69575" y="139849"/>
                  <a:pt x="66003" y="154930"/>
                </a:cubicBezTo>
                <a:cubicBezTo>
                  <a:pt x="62431" y="170011"/>
                  <a:pt x="25919" y="177154"/>
                  <a:pt x="15997" y="162073"/>
                </a:cubicBezTo>
                <a:close/>
              </a:path>
            </a:pathLst>
          </a:custGeom>
          <a:solidFill>
            <a:schemeClr val="accent6">
              <a:lumMod val="75000"/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16" name="Forme libre : forme 115">
            <a:extLst>
              <a:ext uri="{FF2B5EF4-FFF2-40B4-BE49-F238E27FC236}">
                <a16:creationId xmlns:a16="http://schemas.microsoft.com/office/drawing/2014/main" id="{F7C5EB99-27D5-43EC-9738-8018E01A75E2}"/>
              </a:ext>
            </a:extLst>
          </p:cNvPr>
          <p:cNvSpPr/>
          <p:nvPr/>
        </p:nvSpPr>
        <p:spPr>
          <a:xfrm>
            <a:off x="4561124" y="1297759"/>
            <a:ext cx="154785" cy="97716"/>
          </a:xfrm>
          <a:custGeom>
            <a:avLst/>
            <a:gdLst>
              <a:gd name="connsiteX0" fmla="*/ 22782 w 154785"/>
              <a:gd name="connsiteY0" fmla="*/ 22 h 97716"/>
              <a:gd name="connsiteX1" fmla="*/ 153751 w 154785"/>
              <a:gd name="connsiteY1" fmla="*/ 66697 h 97716"/>
              <a:gd name="connsiteX2" fmla="*/ 79932 w 154785"/>
              <a:gd name="connsiteY2" fmla="*/ 97654 h 97716"/>
              <a:gd name="connsiteX3" fmla="*/ 6114 w 154785"/>
              <a:gd name="connsiteY3" fmla="*/ 59554 h 97716"/>
              <a:gd name="connsiteX4" fmla="*/ 22782 w 154785"/>
              <a:gd name="connsiteY4" fmla="*/ 22 h 977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4785" h="97716">
                <a:moveTo>
                  <a:pt x="22782" y="22"/>
                </a:moveTo>
                <a:cubicBezTo>
                  <a:pt x="47388" y="1212"/>
                  <a:pt x="144226" y="50425"/>
                  <a:pt x="153751" y="66697"/>
                </a:cubicBezTo>
                <a:cubicBezTo>
                  <a:pt x="163276" y="82969"/>
                  <a:pt x="104538" y="98844"/>
                  <a:pt x="79932" y="97654"/>
                </a:cubicBezTo>
                <a:cubicBezTo>
                  <a:pt x="55326" y="96464"/>
                  <a:pt x="17226" y="73048"/>
                  <a:pt x="6114" y="59554"/>
                </a:cubicBezTo>
                <a:cubicBezTo>
                  <a:pt x="-4999" y="46060"/>
                  <a:pt x="-1824" y="-1168"/>
                  <a:pt x="22782" y="22"/>
                </a:cubicBezTo>
                <a:close/>
              </a:path>
            </a:pathLst>
          </a:custGeom>
          <a:solidFill>
            <a:schemeClr val="accent6">
              <a:lumMod val="75000"/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17" name="Forme libre : forme 116">
            <a:extLst>
              <a:ext uri="{FF2B5EF4-FFF2-40B4-BE49-F238E27FC236}">
                <a16:creationId xmlns:a16="http://schemas.microsoft.com/office/drawing/2014/main" id="{89EFD27F-D7F1-4A99-8A73-F4C71E59D9F4}"/>
              </a:ext>
            </a:extLst>
          </p:cNvPr>
          <p:cNvSpPr/>
          <p:nvPr/>
        </p:nvSpPr>
        <p:spPr>
          <a:xfrm>
            <a:off x="7251700" y="4823868"/>
            <a:ext cx="423728" cy="164717"/>
          </a:xfrm>
          <a:custGeom>
            <a:avLst/>
            <a:gdLst>
              <a:gd name="connsiteX0" fmla="*/ 0 w 423728"/>
              <a:gd name="connsiteY0" fmla="*/ 148182 h 164717"/>
              <a:gd name="connsiteX1" fmla="*/ 139700 w 423728"/>
              <a:gd name="connsiteY1" fmla="*/ 151357 h 164717"/>
              <a:gd name="connsiteX2" fmla="*/ 422275 w 423728"/>
              <a:gd name="connsiteY2" fmla="*/ 2132 h 164717"/>
              <a:gd name="connsiteX3" fmla="*/ 257175 w 423728"/>
              <a:gd name="connsiteY3" fmla="*/ 59282 h 164717"/>
              <a:gd name="connsiteX4" fmla="*/ 0 w 423728"/>
              <a:gd name="connsiteY4" fmla="*/ 148182 h 1647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23728" h="164717">
                <a:moveTo>
                  <a:pt x="0" y="148182"/>
                </a:moveTo>
                <a:cubicBezTo>
                  <a:pt x="34660" y="161940"/>
                  <a:pt x="69321" y="175699"/>
                  <a:pt x="139700" y="151357"/>
                </a:cubicBezTo>
                <a:cubicBezTo>
                  <a:pt x="210079" y="127015"/>
                  <a:pt x="402696" y="17478"/>
                  <a:pt x="422275" y="2132"/>
                </a:cubicBezTo>
                <a:cubicBezTo>
                  <a:pt x="441854" y="-13214"/>
                  <a:pt x="257175" y="59282"/>
                  <a:pt x="257175" y="59282"/>
                </a:cubicBezTo>
                <a:lnTo>
                  <a:pt x="0" y="148182"/>
                </a:lnTo>
                <a:close/>
              </a:path>
            </a:pathLst>
          </a:custGeom>
          <a:solidFill>
            <a:schemeClr val="accent6">
              <a:lumMod val="75000"/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21" name="Graphique 35" descr="Cigogne bébé avec un remplissage uni">
            <a:extLst>
              <a:ext uri="{FF2B5EF4-FFF2-40B4-BE49-F238E27FC236}">
                <a16:creationId xmlns:a16="http://schemas.microsoft.com/office/drawing/2014/main" id="{EB2E833A-1EF7-405E-8DF9-844ABDD1B6DB}"/>
              </a:ext>
            </a:extLst>
          </p:cNvPr>
          <p:cNvSpPr/>
          <p:nvPr/>
        </p:nvSpPr>
        <p:spPr>
          <a:xfrm>
            <a:off x="7953606" y="2536848"/>
            <a:ext cx="224231" cy="316230"/>
          </a:xfrm>
          <a:custGeom>
            <a:avLst/>
            <a:gdLst>
              <a:gd name="connsiteX0" fmla="*/ 287785 w 340320"/>
              <a:gd name="connsiteY0" fmla="*/ 50566 h 435127"/>
              <a:gd name="connsiteX1" fmla="*/ 298218 w 340320"/>
              <a:gd name="connsiteY1" fmla="*/ 43171 h 435127"/>
              <a:gd name="connsiteX2" fmla="*/ 308729 w 340320"/>
              <a:gd name="connsiteY2" fmla="*/ 14813 h 435127"/>
              <a:gd name="connsiteX3" fmla="*/ 280380 w 340320"/>
              <a:gd name="connsiteY3" fmla="*/ 25333 h 435127"/>
              <a:gd name="connsiteX4" fmla="*/ 274687 w 340320"/>
              <a:gd name="connsiteY4" fmla="*/ 32655 h 435127"/>
              <a:gd name="connsiteX5" fmla="*/ 268989 w 340320"/>
              <a:gd name="connsiteY5" fmla="*/ 25333 h 435127"/>
              <a:gd name="connsiteX6" fmla="*/ 240626 w 340320"/>
              <a:gd name="connsiteY6" fmla="*/ 14822 h 435127"/>
              <a:gd name="connsiteX7" fmla="*/ 248064 w 340320"/>
              <a:gd name="connsiteY7" fmla="*/ 39695 h 435127"/>
              <a:gd name="connsiteX8" fmla="*/ 194294 w 340320"/>
              <a:gd name="connsiteY8" fmla="*/ 30550 h 435127"/>
              <a:gd name="connsiteX9" fmla="*/ 157020 w 340320"/>
              <a:gd name="connsiteY9" fmla="*/ 178 h 435127"/>
              <a:gd name="connsiteX10" fmla="*/ 135501 w 340320"/>
              <a:gd name="connsiteY10" fmla="*/ 10928 h 435127"/>
              <a:gd name="connsiteX11" fmla="*/ 132866 w 340320"/>
              <a:gd name="connsiteY11" fmla="*/ 13471 h 435127"/>
              <a:gd name="connsiteX12" fmla="*/ 121558 w 340320"/>
              <a:gd name="connsiteY12" fmla="*/ 72861 h 435127"/>
              <a:gd name="connsiteX13" fmla="*/ 150592 w 340320"/>
              <a:gd name="connsiteY13" fmla="*/ 163173 h 435127"/>
              <a:gd name="connsiteX14" fmla="*/ 100832 w 340320"/>
              <a:gd name="connsiteY14" fmla="*/ 153406 h 435127"/>
              <a:gd name="connsiteX15" fmla="*/ 55166 w 340320"/>
              <a:gd name="connsiteY15" fmla="*/ 164169 h 435127"/>
              <a:gd name="connsiteX16" fmla="*/ 28130 w 340320"/>
              <a:gd name="connsiteY16" fmla="*/ 137128 h 435127"/>
              <a:gd name="connsiteX17" fmla="*/ 0 w 340320"/>
              <a:gd name="connsiteY17" fmla="*/ 198590 h 435127"/>
              <a:gd name="connsiteX18" fmla="*/ 82455 w 340320"/>
              <a:gd name="connsiteY18" fmla="*/ 280360 h 435127"/>
              <a:gd name="connsiteX19" fmla="*/ 87511 w 340320"/>
              <a:gd name="connsiteY19" fmla="*/ 281089 h 435127"/>
              <a:gd name="connsiteX20" fmla="*/ 87511 w 340320"/>
              <a:gd name="connsiteY20" fmla="*/ 422973 h 435127"/>
              <a:gd name="connsiteX21" fmla="*/ 99665 w 340320"/>
              <a:gd name="connsiteY21" fmla="*/ 435128 h 435127"/>
              <a:gd name="connsiteX22" fmla="*/ 136128 w 340320"/>
              <a:gd name="connsiteY22" fmla="*/ 435128 h 435127"/>
              <a:gd name="connsiteX23" fmla="*/ 148282 w 340320"/>
              <a:gd name="connsiteY23" fmla="*/ 422973 h 435127"/>
              <a:gd name="connsiteX24" fmla="*/ 136128 w 340320"/>
              <a:gd name="connsiteY24" fmla="*/ 410819 h 435127"/>
              <a:gd name="connsiteX25" fmla="*/ 111820 w 340320"/>
              <a:gd name="connsiteY25" fmla="*/ 410819 h 435127"/>
              <a:gd name="connsiteX26" fmla="*/ 111820 w 340320"/>
              <a:gd name="connsiteY26" fmla="*/ 281327 h 435127"/>
              <a:gd name="connsiteX27" fmla="*/ 194469 w 340320"/>
              <a:gd name="connsiteY27" fmla="*/ 194472 h 435127"/>
              <a:gd name="connsiteX28" fmla="*/ 193915 w 340320"/>
              <a:gd name="connsiteY28" fmla="*/ 192328 h 435127"/>
              <a:gd name="connsiteX29" fmla="*/ 191416 w 340320"/>
              <a:gd name="connsiteY29" fmla="*/ 178964 h 435127"/>
              <a:gd name="connsiteX30" fmla="*/ 153937 w 340320"/>
              <a:gd name="connsiteY30" fmla="*/ 62384 h 435127"/>
              <a:gd name="connsiteX31" fmla="*/ 152600 w 340320"/>
              <a:gd name="connsiteY31" fmla="*/ 53483 h 435127"/>
              <a:gd name="connsiteX32" fmla="*/ 258274 w 340320"/>
              <a:gd name="connsiteY32" fmla="*/ 53483 h 435127"/>
              <a:gd name="connsiteX33" fmla="*/ 209054 w 340320"/>
              <a:gd name="connsiteY33" fmla="*/ 161000 h 435127"/>
              <a:gd name="connsiteX34" fmla="*/ 274687 w 340320"/>
              <a:gd name="connsiteY34" fmla="*/ 226633 h 435127"/>
              <a:gd name="connsiteX35" fmla="*/ 340320 w 340320"/>
              <a:gd name="connsiteY35" fmla="*/ 161000 h 435127"/>
              <a:gd name="connsiteX36" fmla="*/ 287785 w 340320"/>
              <a:gd name="connsiteY36" fmla="*/ 50566 h 435127"/>
              <a:gd name="connsiteX37" fmla="*/ 274658 w 340320"/>
              <a:gd name="connsiteY37" fmla="*/ 150897 h 435127"/>
              <a:gd name="connsiteX38" fmla="*/ 243664 w 340320"/>
              <a:gd name="connsiteY38" fmla="*/ 119903 h 435127"/>
              <a:gd name="connsiteX39" fmla="*/ 274658 w 340320"/>
              <a:gd name="connsiteY39" fmla="*/ 65068 h 435127"/>
              <a:gd name="connsiteX40" fmla="*/ 305651 w 340320"/>
              <a:gd name="connsiteY40" fmla="*/ 119903 h 435127"/>
              <a:gd name="connsiteX41" fmla="*/ 274687 w 340320"/>
              <a:gd name="connsiteY41" fmla="*/ 150907 h 435127"/>
              <a:gd name="connsiteX0" fmla="*/ 287785 w 308893"/>
              <a:gd name="connsiteY0" fmla="*/ 50566 h 435128"/>
              <a:gd name="connsiteX1" fmla="*/ 298218 w 308893"/>
              <a:gd name="connsiteY1" fmla="*/ 43171 h 435128"/>
              <a:gd name="connsiteX2" fmla="*/ 308729 w 308893"/>
              <a:gd name="connsiteY2" fmla="*/ 14813 h 435128"/>
              <a:gd name="connsiteX3" fmla="*/ 280380 w 308893"/>
              <a:gd name="connsiteY3" fmla="*/ 25333 h 435128"/>
              <a:gd name="connsiteX4" fmla="*/ 274687 w 308893"/>
              <a:gd name="connsiteY4" fmla="*/ 32655 h 435128"/>
              <a:gd name="connsiteX5" fmla="*/ 268989 w 308893"/>
              <a:gd name="connsiteY5" fmla="*/ 25333 h 435128"/>
              <a:gd name="connsiteX6" fmla="*/ 240626 w 308893"/>
              <a:gd name="connsiteY6" fmla="*/ 14822 h 435128"/>
              <a:gd name="connsiteX7" fmla="*/ 248064 w 308893"/>
              <a:gd name="connsiteY7" fmla="*/ 39695 h 435128"/>
              <a:gd name="connsiteX8" fmla="*/ 194294 w 308893"/>
              <a:gd name="connsiteY8" fmla="*/ 30550 h 435128"/>
              <a:gd name="connsiteX9" fmla="*/ 157020 w 308893"/>
              <a:gd name="connsiteY9" fmla="*/ 178 h 435128"/>
              <a:gd name="connsiteX10" fmla="*/ 135501 w 308893"/>
              <a:gd name="connsiteY10" fmla="*/ 10928 h 435128"/>
              <a:gd name="connsiteX11" fmla="*/ 132866 w 308893"/>
              <a:gd name="connsiteY11" fmla="*/ 13471 h 435128"/>
              <a:gd name="connsiteX12" fmla="*/ 121558 w 308893"/>
              <a:gd name="connsiteY12" fmla="*/ 72861 h 435128"/>
              <a:gd name="connsiteX13" fmla="*/ 150592 w 308893"/>
              <a:gd name="connsiteY13" fmla="*/ 163173 h 435128"/>
              <a:gd name="connsiteX14" fmla="*/ 100832 w 308893"/>
              <a:gd name="connsiteY14" fmla="*/ 153406 h 435128"/>
              <a:gd name="connsiteX15" fmla="*/ 55166 w 308893"/>
              <a:gd name="connsiteY15" fmla="*/ 164169 h 435128"/>
              <a:gd name="connsiteX16" fmla="*/ 28130 w 308893"/>
              <a:gd name="connsiteY16" fmla="*/ 137128 h 435128"/>
              <a:gd name="connsiteX17" fmla="*/ 0 w 308893"/>
              <a:gd name="connsiteY17" fmla="*/ 198590 h 435128"/>
              <a:gd name="connsiteX18" fmla="*/ 82455 w 308893"/>
              <a:gd name="connsiteY18" fmla="*/ 280360 h 435128"/>
              <a:gd name="connsiteX19" fmla="*/ 87511 w 308893"/>
              <a:gd name="connsiteY19" fmla="*/ 281089 h 435128"/>
              <a:gd name="connsiteX20" fmla="*/ 87511 w 308893"/>
              <a:gd name="connsiteY20" fmla="*/ 422973 h 435128"/>
              <a:gd name="connsiteX21" fmla="*/ 99665 w 308893"/>
              <a:gd name="connsiteY21" fmla="*/ 435128 h 435128"/>
              <a:gd name="connsiteX22" fmla="*/ 136128 w 308893"/>
              <a:gd name="connsiteY22" fmla="*/ 435128 h 435128"/>
              <a:gd name="connsiteX23" fmla="*/ 148282 w 308893"/>
              <a:gd name="connsiteY23" fmla="*/ 422973 h 435128"/>
              <a:gd name="connsiteX24" fmla="*/ 136128 w 308893"/>
              <a:gd name="connsiteY24" fmla="*/ 410819 h 435128"/>
              <a:gd name="connsiteX25" fmla="*/ 111820 w 308893"/>
              <a:gd name="connsiteY25" fmla="*/ 410819 h 435128"/>
              <a:gd name="connsiteX26" fmla="*/ 111820 w 308893"/>
              <a:gd name="connsiteY26" fmla="*/ 281327 h 435128"/>
              <a:gd name="connsiteX27" fmla="*/ 194469 w 308893"/>
              <a:gd name="connsiteY27" fmla="*/ 194472 h 435128"/>
              <a:gd name="connsiteX28" fmla="*/ 193915 w 308893"/>
              <a:gd name="connsiteY28" fmla="*/ 192328 h 435128"/>
              <a:gd name="connsiteX29" fmla="*/ 191416 w 308893"/>
              <a:gd name="connsiteY29" fmla="*/ 178964 h 435128"/>
              <a:gd name="connsiteX30" fmla="*/ 153937 w 308893"/>
              <a:gd name="connsiteY30" fmla="*/ 62384 h 435128"/>
              <a:gd name="connsiteX31" fmla="*/ 152600 w 308893"/>
              <a:gd name="connsiteY31" fmla="*/ 53483 h 435128"/>
              <a:gd name="connsiteX32" fmla="*/ 258274 w 308893"/>
              <a:gd name="connsiteY32" fmla="*/ 53483 h 435128"/>
              <a:gd name="connsiteX33" fmla="*/ 209054 w 308893"/>
              <a:gd name="connsiteY33" fmla="*/ 161000 h 435128"/>
              <a:gd name="connsiteX34" fmla="*/ 274687 w 308893"/>
              <a:gd name="connsiteY34" fmla="*/ 226633 h 435128"/>
              <a:gd name="connsiteX35" fmla="*/ 287785 w 308893"/>
              <a:gd name="connsiteY35" fmla="*/ 50566 h 435128"/>
              <a:gd name="connsiteX36" fmla="*/ 274658 w 308893"/>
              <a:gd name="connsiteY36" fmla="*/ 150897 h 435128"/>
              <a:gd name="connsiteX37" fmla="*/ 243664 w 308893"/>
              <a:gd name="connsiteY37" fmla="*/ 119903 h 435128"/>
              <a:gd name="connsiteX38" fmla="*/ 274658 w 308893"/>
              <a:gd name="connsiteY38" fmla="*/ 65068 h 435128"/>
              <a:gd name="connsiteX39" fmla="*/ 305651 w 308893"/>
              <a:gd name="connsiteY39" fmla="*/ 119903 h 435128"/>
              <a:gd name="connsiteX40" fmla="*/ 274687 w 308893"/>
              <a:gd name="connsiteY40" fmla="*/ 150907 h 435128"/>
              <a:gd name="connsiteX41" fmla="*/ 274658 w 308893"/>
              <a:gd name="connsiteY41" fmla="*/ 150897 h 435128"/>
              <a:gd name="connsiteX0" fmla="*/ 287785 w 308893"/>
              <a:gd name="connsiteY0" fmla="*/ 50566 h 435128"/>
              <a:gd name="connsiteX1" fmla="*/ 298218 w 308893"/>
              <a:gd name="connsiteY1" fmla="*/ 43171 h 435128"/>
              <a:gd name="connsiteX2" fmla="*/ 308729 w 308893"/>
              <a:gd name="connsiteY2" fmla="*/ 14813 h 435128"/>
              <a:gd name="connsiteX3" fmla="*/ 280380 w 308893"/>
              <a:gd name="connsiteY3" fmla="*/ 25333 h 435128"/>
              <a:gd name="connsiteX4" fmla="*/ 274687 w 308893"/>
              <a:gd name="connsiteY4" fmla="*/ 32655 h 435128"/>
              <a:gd name="connsiteX5" fmla="*/ 268989 w 308893"/>
              <a:gd name="connsiteY5" fmla="*/ 25333 h 435128"/>
              <a:gd name="connsiteX6" fmla="*/ 240626 w 308893"/>
              <a:gd name="connsiteY6" fmla="*/ 14822 h 435128"/>
              <a:gd name="connsiteX7" fmla="*/ 248064 w 308893"/>
              <a:gd name="connsiteY7" fmla="*/ 39695 h 435128"/>
              <a:gd name="connsiteX8" fmla="*/ 194294 w 308893"/>
              <a:gd name="connsiteY8" fmla="*/ 30550 h 435128"/>
              <a:gd name="connsiteX9" fmla="*/ 157020 w 308893"/>
              <a:gd name="connsiteY9" fmla="*/ 178 h 435128"/>
              <a:gd name="connsiteX10" fmla="*/ 135501 w 308893"/>
              <a:gd name="connsiteY10" fmla="*/ 10928 h 435128"/>
              <a:gd name="connsiteX11" fmla="*/ 132866 w 308893"/>
              <a:gd name="connsiteY11" fmla="*/ 13471 h 435128"/>
              <a:gd name="connsiteX12" fmla="*/ 121558 w 308893"/>
              <a:gd name="connsiteY12" fmla="*/ 72861 h 435128"/>
              <a:gd name="connsiteX13" fmla="*/ 150592 w 308893"/>
              <a:gd name="connsiteY13" fmla="*/ 163173 h 435128"/>
              <a:gd name="connsiteX14" fmla="*/ 100832 w 308893"/>
              <a:gd name="connsiteY14" fmla="*/ 153406 h 435128"/>
              <a:gd name="connsiteX15" fmla="*/ 55166 w 308893"/>
              <a:gd name="connsiteY15" fmla="*/ 164169 h 435128"/>
              <a:gd name="connsiteX16" fmla="*/ 28130 w 308893"/>
              <a:gd name="connsiteY16" fmla="*/ 137128 h 435128"/>
              <a:gd name="connsiteX17" fmla="*/ 0 w 308893"/>
              <a:gd name="connsiteY17" fmla="*/ 198590 h 435128"/>
              <a:gd name="connsiteX18" fmla="*/ 82455 w 308893"/>
              <a:gd name="connsiteY18" fmla="*/ 280360 h 435128"/>
              <a:gd name="connsiteX19" fmla="*/ 87511 w 308893"/>
              <a:gd name="connsiteY19" fmla="*/ 281089 h 435128"/>
              <a:gd name="connsiteX20" fmla="*/ 87511 w 308893"/>
              <a:gd name="connsiteY20" fmla="*/ 422973 h 435128"/>
              <a:gd name="connsiteX21" fmla="*/ 99665 w 308893"/>
              <a:gd name="connsiteY21" fmla="*/ 435128 h 435128"/>
              <a:gd name="connsiteX22" fmla="*/ 136128 w 308893"/>
              <a:gd name="connsiteY22" fmla="*/ 435128 h 435128"/>
              <a:gd name="connsiteX23" fmla="*/ 148282 w 308893"/>
              <a:gd name="connsiteY23" fmla="*/ 422973 h 435128"/>
              <a:gd name="connsiteX24" fmla="*/ 136128 w 308893"/>
              <a:gd name="connsiteY24" fmla="*/ 410819 h 435128"/>
              <a:gd name="connsiteX25" fmla="*/ 111820 w 308893"/>
              <a:gd name="connsiteY25" fmla="*/ 410819 h 435128"/>
              <a:gd name="connsiteX26" fmla="*/ 111820 w 308893"/>
              <a:gd name="connsiteY26" fmla="*/ 281327 h 435128"/>
              <a:gd name="connsiteX27" fmla="*/ 194469 w 308893"/>
              <a:gd name="connsiteY27" fmla="*/ 194472 h 435128"/>
              <a:gd name="connsiteX28" fmla="*/ 193915 w 308893"/>
              <a:gd name="connsiteY28" fmla="*/ 192328 h 435128"/>
              <a:gd name="connsiteX29" fmla="*/ 191416 w 308893"/>
              <a:gd name="connsiteY29" fmla="*/ 178964 h 435128"/>
              <a:gd name="connsiteX30" fmla="*/ 153937 w 308893"/>
              <a:gd name="connsiteY30" fmla="*/ 62384 h 435128"/>
              <a:gd name="connsiteX31" fmla="*/ 152600 w 308893"/>
              <a:gd name="connsiteY31" fmla="*/ 53483 h 435128"/>
              <a:gd name="connsiteX32" fmla="*/ 258274 w 308893"/>
              <a:gd name="connsiteY32" fmla="*/ 53483 h 435128"/>
              <a:gd name="connsiteX33" fmla="*/ 209054 w 308893"/>
              <a:gd name="connsiteY33" fmla="*/ 161000 h 435128"/>
              <a:gd name="connsiteX34" fmla="*/ 287785 w 308893"/>
              <a:gd name="connsiteY34" fmla="*/ 50566 h 435128"/>
              <a:gd name="connsiteX35" fmla="*/ 274658 w 308893"/>
              <a:gd name="connsiteY35" fmla="*/ 150897 h 435128"/>
              <a:gd name="connsiteX36" fmla="*/ 243664 w 308893"/>
              <a:gd name="connsiteY36" fmla="*/ 119903 h 435128"/>
              <a:gd name="connsiteX37" fmla="*/ 274658 w 308893"/>
              <a:gd name="connsiteY37" fmla="*/ 65068 h 435128"/>
              <a:gd name="connsiteX38" fmla="*/ 305651 w 308893"/>
              <a:gd name="connsiteY38" fmla="*/ 119903 h 435128"/>
              <a:gd name="connsiteX39" fmla="*/ 274687 w 308893"/>
              <a:gd name="connsiteY39" fmla="*/ 150907 h 435128"/>
              <a:gd name="connsiteX40" fmla="*/ 274658 w 308893"/>
              <a:gd name="connsiteY40" fmla="*/ 150897 h 435128"/>
              <a:gd name="connsiteX0" fmla="*/ 287785 w 308893"/>
              <a:gd name="connsiteY0" fmla="*/ 50566 h 435128"/>
              <a:gd name="connsiteX1" fmla="*/ 298218 w 308893"/>
              <a:gd name="connsiteY1" fmla="*/ 43171 h 435128"/>
              <a:gd name="connsiteX2" fmla="*/ 308729 w 308893"/>
              <a:gd name="connsiteY2" fmla="*/ 14813 h 435128"/>
              <a:gd name="connsiteX3" fmla="*/ 280380 w 308893"/>
              <a:gd name="connsiteY3" fmla="*/ 25333 h 435128"/>
              <a:gd name="connsiteX4" fmla="*/ 274687 w 308893"/>
              <a:gd name="connsiteY4" fmla="*/ 32655 h 435128"/>
              <a:gd name="connsiteX5" fmla="*/ 268989 w 308893"/>
              <a:gd name="connsiteY5" fmla="*/ 25333 h 435128"/>
              <a:gd name="connsiteX6" fmla="*/ 240626 w 308893"/>
              <a:gd name="connsiteY6" fmla="*/ 14822 h 435128"/>
              <a:gd name="connsiteX7" fmla="*/ 248064 w 308893"/>
              <a:gd name="connsiteY7" fmla="*/ 39695 h 435128"/>
              <a:gd name="connsiteX8" fmla="*/ 194294 w 308893"/>
              <a:gd name="connsiteY8" fmla="*/ 30550 h 435128"/>
              <a:gd name="connsiteX9" fmla="*/ 157020 w 308893"/>
              <a:gd name="connsiteY9" fmla="*/ 178 h 435128"/>
              <a:gd name="connsiteX10" fmla="*/ 135501 w 308893"/>
              <a:gd name="connsiteY10" fmla="*/ 10928 h 435128"/>
              <a:gd name="connsiteX11" fmla="*/ 132866 w 308893"/>
              <a:gd name="connsiteY11" fmla="*/ 13471 h 435128"/>
              <a:gd name="connsiteX12" fmla="*/ 121558 w 308893"/>
              <a:gd name="connsiteY12" fmla="*/ 72861 h 435128"/>
              <a:gd name="connsiteX13" fmla="*/ 150592 w 308893"/>
              <a:gd name="connsiteY13" fmla="*/ 163173 h 435128"/>
              <a:gd name="connsiteX14" fmla="*/ 100832 w 308893"/>
              <a:gd name="connsiteY14" fmla="*/ 153406 h 435128"/>
              <a:gd name="connsiteX15" fmla="*/ 55166 w 308893"/>
              <a:gd name="connsiteY15" fmla="*/ 164169 h 435128"/>
              <a:gd name="connsiteX16" fmla="*/ 28130 w 308893"/>
              <a:gd name="connsiteY16" fmla="*/ 137128 h 435128"/>
              <a:gd name="connsiteX17" fmla="*/ 0 w 308893"/>
              <a:gd name="connsiteY17" fmla="*/ 198590 h 435128"/>
              <a:gd name="connsiteX18" fmla="*/ 82455 w 308893"/>
              <a:gd name="connsiteY18" fmla="*/ 280360 h 435128"/>
              <a:gd name="connsiteX19" fmla="*/ 87511 w 308893"/>
              <a:gd name="connsiteY19" fmla="*/ 281089 h 435128"/>
              <a:gd name="connsiteX20" fmla="*/ 87511 w 308893"/>
              <a:gd name="connsiteY20" fmla="*/ 422973 h 435128"/>
              <a:gd name="connsiteX21" fmla="*/ 99665 w 308893"/>
              <a:gd name="connsiteY21" fmla="*/ 435128 h 435128"/>
              <a:gd name="connsiteX22" fmla="*/ 136128 w 308893"/>
              <a:gd name="connsiteY22" fmla="*/ 435128 h 435128"/>
              <a:gd name="connsiteX23" fmla="*/ 148282 w 308893"/>
              <a:gd name="connsiteY23" fmla="*/ 422973 h 435128"/>
              <a:gd name="connsiteX24" fmla="*/ 136128 w 308893"/>
              <a:gd name="connsiteY24" fmla="*/ 410819 h 435128"/>
              <a:gd name="connsiteX25" fmla="*/ 111820 w 308893"/>
              <a:gd name="connsiteY25" fmla="*/ 410819 h 435128"/>
              <a:gd name="connsiteX26" fmla="*/ 111820 w 308893"/>
              <a:gd name="connsiteY26" fmla="*/ 281327 h 435128"/>
              <a:gd name="connsiteX27" fmla="*/ 194469 w 308893"/>
              <a:gd name="connsiteY27" fmla="*/ 194472 h 435128"/>
              <a:gd name="connsiteX28" fmla="*/ 193915 w 308893"/>
              <a:gd name="connsiteY28" fmla="*/ 192328 h 435128"/>
              <a:gd name="connsiteX29" fmla="*/ 191416 w 308893"/>
              <a:gd name="connsiteY29" fmla="*/ 178964 h 435128"/>
              <a:gd name="connsiteX30" fmla="*/ 153937 w 308893"/>
              <a:gd name="connsiteY30" fmla="*/ 62384 h 435128"/>
              <a:gd name="connsiteX31" fmla="*/ 152600 w 308893"/>
              <a:gd name="connsiteY31" fmla="*/ 53483 h 435128"/>
              <a:gd name="connsiteX32" fmla="*/ 258274 w 308893"/>
              <a:gd name="connsiteY32" fmla="*/ 53483 h 435128"/>
              <a:gd name="connsiteX33" fmla="*/ 287785 w 308893"/>
              <a:gd name="connsiteY33" fmla="*/ 50566 h 435128"/>
              <a:gd name="connsiteX34" fmla="*/ 274658 w 308893"/>
              <a:gd name="connsiteY34" fmla="*/ 150897 h 435128"/>
              <a:gd name="connsiteX35" fmla="*/ 243664 w 308893"/>
              <a:gd name="connsiteY35" fmla="*/ 119903 h 435128"/>
              <a:gd name="connsiteX36" fmla="*/ 274658 w 308893"/>
              <a:gd name="connsiteY36" fmla="*/ 65068 h 435128"/>
              <a:gd name="connsiteX37" fmla="*/ 305651 w 308893"/>
              <a:gd name="connsiteY37" fmla="*/ 119903 h 435128"/>
              <a:gd name="connsiteX38" fmla="*/ 274687 w 308893"/>
              <a:gd name="connsiteY38" fmla="*/ 150907 h 435128"/>
              <a:gd name="connsiteX39" fmla="*/ 274658 w 308893"/>
              <a:gd name="connsiteY39" fmla="*/ 150897 h 435128"/>
              <a:gd name="connsiteX0" fmla="*/ 287785 w 308893"/>
              <a:gd name="connsiteY0" fmla="*/ 50566 h 435128"/>
              <a:gd name="connsiteX1" fmla="*/ 298218 w 308893"/>
              <a:gd name="connsiteY1" fmla="*/ 43171 h 435128"/>
              <a:gd name="connsiteX2" fmla="*/ 308729 w 308893"/>
              <a:gd name="connsiteY2" fmla="*/ 14813 h 435128"/>
              <a:gd name="connsiteX3" fmla="*/ 280380 w 308893"/>
              <a:gd name="connsiteY3" fmla="*/ 25333 h 435128"/>
              <a:gd name="connsiteX4" fmla="*/ 274687 w 308893"/>
              <a:gd name="connsiteY4" fmla="*/ 32655 h 435128"/>
              <a:gd name="connsiteX5" fmla="*/ 268989 w 308893"/>
              <a:gd name="connsiteY5" fmla="*/ 25333 h 435128"/>
              <a:gd name="connsiteX6" fmla="*/ 240626 w 308893"/>
              <a:gd name="connsiteY6" fmla="*/ 14822 h 435128"/>
              <a:gd name="connsiteX7" fmla="*/ 248064 w 308893"/>
              <a:gd name="connsiteY7" fmla="*/ 39695 h 435128"/>
              <a:gd name="connsiteX8" fmla="*/ 194294 w 308893"/>
              <a:gd name="connsiteY8" fmla="*/ 30550 h 435128"/>
              <a:gd name="connsiteX9" fmla="*/ 157020 w 308893"/>
              <a:gd name="connsiteY9" fmla="*/ 178 h 435128"/>
              <a:gd name="connsiteX10" fmla="*/ 135501 w 308893"/>
              <a:gd name="connsiteY10" fmla="*/ 10928 h 435128"/>
              <a:gd name="connsiteX11" fmla="*/ 132866 w 308893"/>
              <a:gd name="connsiteY11" fmla="*/ 13471 h 435128"/>
              <a:gd name="connsiteX12" fmla="*/ 121558 w 308893"/>
              <a:gd name="connsiteY12" fmla="*/ 72861 h 435128"/>
              <a:gd name="connsiteX13" fmla="*/ 150592 w 308893"/>
              <a:gd name="connsiteY13" fmla="*/ 163173 h 435128"/>
              <a:gd name="connsiteX14" fmla="*/ 100832 w 308893"/>
              <a:gd name="connsiteY14" fmla="*/ 153406 h 435128"/>
              <a:gd name="connsiteX15" fmla="*/ 55166 w 308893"/>
              <a:gd name="connsiteY15" fmla="*/ 164169 h 435128"/>
              <a:gd name="connsiteX16" fmla="*/ 28130 w 308893"/>
              <a:gd name="connsiteY16" fmla="*/ 137128 h 435128"/>
              <a:gd name="connsiteX17" fmla="*/ 0 w 308893"/>
              <a:gd name="connsiteY17" fmla="*/ 198590 h 435128"/>
              <a:gd name="connsiteX18" fmla="*/ 82455 w 308893"/>
              <a:gd name="connsiteY18" fmla="*/ 280360 h 435128"/>
              <a:gd name="connsiteX19" fmla="*/ 87511 w 308893"/>
              <a:gd name="connsiteY19" fmla="*/ 281089 h 435128"/>
              <a:gd name="connsiteX20" fmla="*/ 87511 w 308893"/>
              <a:gd name="connsiteY20" fmla="*/ 422973 h 435128"/>
              <a:gd name="connsiteX21" fmla="*/ 99665 w 308893"/>
              <a:gd name="connsiteY21" fmla="*/ 435128 h 435128"/>
              <a:gd name="connsiteX22" fmla="*/ 136128 w 308893"/>
              <a:gd name="connsiteY22" fmla="*/ 435128 h 435128"/>
              <a:gd name="connsiteX23" fmla="*/ 148282 w 308893"/>
              <a:gd name="connsiteY23" fmla="*/ 422973 h 435128"/>
              <a:gd name="connsiteX24" fmla="*/ 136128 w 308893"/>
              <a:gd name="connsiteY24" fmla="*/ 410819 h 435128"/>
              <a:gd name="connsiteX25" fmla="*/ 111820 w 308893"/>
              <a:gd name="connsiteY25" fmla="*/ 410819 h 435128"/>
              <a:gd name="connsiteX26" fmla="*/ 111820 w 308893"/>
              <a:gd name="connsiteY26" fmla="*/ 281327 h 435128"/>
              <a:gd name="connsiteX27" fmla="*/ 194469 w 308893"/>
              <a:gd name="connsiteY27" fmla="*/ 194472 h 435128"/>
              <a:gd name="connsiteX28" fmla="*/ 193915 w 308893"/>
              <a:gd name="connsiteY28" fmla="*/ 192328 h 435128"/>
              <a:gd name="connsiteX29" fmla="*/ 191416 w 308893"/>
              <a:gd name="connsiteY29" fmla="*/ 178964 h 435128"/>
              <a:gd name="connsiteX30" fmla="*/ 153937 w 308893"/>
              <a:gd name="connsiteY30" fmla="*/ 62384 h 435128"/>
              <a:gd name="connsiteX31" fmla="*/ 152600 w 308893"/>
              <a:gd name="connsiteY31" fmla="*/ 53483 h 435128"/>
              <a:gd name="connsiteX32" fmla="*/ 258274 w 308893"/>
              <a:gd name="connsiteY32" fmla="*/ 53483 h 435128"/>
              <a:gd name="connsiteX33" fmla="*/ 287785 w 308893"/>
              <a:gd name="connsiteY33" fmla="*/ 50566 h 435128"/>
              <a:gd name="connsiteX34" fmla="*/ 274687 w 308893"/>
              <a:gd name="connsiteY34" fmla="*/ 150907 h 435128"/>
              <a:gd name="connsiteX35" fmla="*/ 243664 w 308893"/>
              <a:gd name="connsiteY35" fmla="*/ 119903 h 435128"/>
              <a:gd name="connsiteX36" fmla="*/ 274658 w 308893"/>
              <a:gd name="connsiteY36" fmla="*/ 65068 h 435128"/>
              <a:gd name="connsiteX37" fmla="*/ 305651 w 308893"/>
              <a:gd name="connsiteY37" fmla="*/ 119903 h 435128"/>
              <a:gd name="connsiteX38" fmla="*/ 274687 w 308893"/>
              <a:gd name="connsiteY38" fmla="*/ 150907 h 435128"/>
              <a:gd name="connsiteX0" fmla="*/ 287785 w 308893"/>
              <a:gd name="connsiteY0" fmla="*/ 50566 h 435128"/>
              <a:gd name="connsiteX1" fmla="*/ 298218 w 308893"/>
              <a:gd name="connsiteY1" fmla="*/ 43171 h 435128"/>
              <a:gd name="connsiteX2" fmla="*/ 308729 w 308893"/>
              <a:gd name="connsiteY2" fmla="*/ 14813 h 435128"/>
              <a:gd name="connsiteX3" fmla="*/ 280380 w 308893"/>
              <a:gd name="connsiteY3" fmla="*/ 25333 h 435128"/>
              <a:gd name="connsiteX4" fmla="*/ 274687 w 308893"/>
              <a:gd name="connsiteY4" fmla="*/ 32655 h 435128"/>
              <a:gd name="connsiteX5" fmla="*/ 268989 w 308893"/>
              <a:gd name="connsiteY5" fmla="*/ 25333 h 435128"/>
              <a:gd name="connsiteX6" fmla="*/ 240626 w 308893"/>
              <a:gd name="connsiteY6" fmla="*/ 14822 h 435128"/>
              <a:gd name="connsiteX7" fmla="*/ 248064 w 308893"/>
              <a:gd name="connsiteY7" fmla="*/ 39695 h 435128"/>
              <a:gd name="connsiteX8" fmla="*/ 194294 w 308893"/>
              <a:gd name="connsiteY8" fmla="*/ 30550 h 435128"/>
              <a:gd name="connsiteX9" fmla="*/ 157020 w 308893"/>
              <a:gd name="connsiteY9" fmla="*/ 178 h 435128"/>
              <a:gd name="connsiteX10" fmla="*/ 135501 w 308893"/>
              <a:gd name="connsiteY10" fmla="*/ 10928 h 435128"/>
              <a:gd name="connsiteX11" fmla="*/ 132866 w 308893"/>
              <a:gd name="connsiteY11" fmla="*/ 13471 h 435128"/>
              <a:gd name="connsiteX12" fmla="*/ 121558 w 308893"/>
              <a:gd name="connsiteY12" fmla="*/ 72861 h 435128"/>
              <a:gd name="connsiteX13" fmla="*/ 150592 w 308893"/>
              <a:gd name="connsiteY13" fmla="*/ 163173 h 435128"/>
              <a:gd name="connsiteX14" fmla="*/ 100832 w 308893"/>
              <a:gd name="connsiteY14" fmla="*/ 153406 h 435128"/>
              <a:gd name="connsiteX15" fmla="*/ 55166 w 308893"/>
              <a:gd name="connsiteY15" fmla="*/ 164169 h 435128"/>
              <a:gd name="connsiteX16" fmla="*/ 28130 w 308893"/>
              <a:gd name="connsiteY16" fmla="*/ 137128 h 435128"/>
              <a:gd name="connsiteX17" fmla="*/ 0 w 308893"/>
              <a:gd name="connsiteY17" fmla="*/ 198590 h 435128"/>
              <a:gd name="connsiteX18" fmla="*/ 82455 w 308893"/>
              <a:gd name="connsiteY18" fmla="*/ 280360 h 435128"/>
              <a:gd name="connsiteX19" fmla="*/ 87511 w 308893"/>
              <a:gd name="connsiteY19" fmla="*/ 281089 h 435128"/>
              <a:gd name="connsiteX20" fmla="*/ 87511 w 308893"/>
              <a:gd name="connsiteY20" fmla="*/ 422973 h 435128"/>
              <a:gd name="connsiteX21" fmla="*/ 99665 w 308893"/>
              <a:gd name="connsiteY21" fmla="*/ 435128 h 435128"/>
              <a:gd name="connsiteX22" fmla="*/ 136128 w 308893"/>
              <a:gd name="connsiteY22" fmla="*/ 435128 h 435128"/>
              <a:gd name="connsiteX23" fmla="*/ 148282 w 308893"/>
              <a:gd name="connsiteY23" fmla="*/ 422973 h 435128"/>
              <a:gd name="connsiteX24" fmla="*/ 136128 w 308893"/>
              <a:gd name="connsiteY24" fmla="*/ 410819 h 435128"/>
              <a:gd name="connsiteX25" fmla="*/ 111820 w 308893"/>
              <a:gd name="connsiteY25" fmla="*/ 410819 h 435128"/>
              <a:gd name="connsiteX26" fmla="*/ 111820 w 308893"/>
              <a:gd name="connsiteY26" fmla="*/ 281327 h 435128"/>
              <a:gd name="connsiteX27" fmla="*/ 194469 w 308893"/>
              <a:gd name="connsiteY27" fmla="*/ 194472 h 435128"/>
              <a:gd name="connsiteX28" fmla="*/ 193915 w 308893"/>
              <a:gd name="connsiteY28" fmla="*/ 192328 h 435128"/>
              <a:gd name="connsiteX29" fmla="*/ 191416 w 308893"/>
              <a:gd name="connsiteY29" fmla="*/ 178964 h 435128"/>
              <a:gd name="connsiteX30" fmla="*/ 153937 w 308893"/>
              <a:gd name="connsiteY30" fmla="*/ 62384 h 435128"/>
              <a:gd name="connsiteX31" fmla="*/ 152600 w 308893"/>
              <a:gd name="connsiteY31" fmla="*/ 53483 h 435128"/>
              <a:gd name="connsiteX32" fmla="*/ 258274 w 308893"/>
              <a:gd name="connsiteY32" fmla="*/ 53483 h 435128"/>
              <a:gd name="connsiteX33" fmla="*/ 287785 w 308893"/>
              <a:gd name="connsiteY33" fmla="*/ 50566 h 435128"/>
              <a:gd name="connsiteX34" fmla="*/ 274687 w 308893"/>
              <a:gd name="connsiteY34" fmla="*/ 150907 h 435128"/>
              <a:gd name="connsiteX35" fmla="*/ 243664 w 308893"/>
              <a:gd name="connsiteY35" fmla="*/ 119903 h 435128"/>
              <a:gd name="connsiteX36" fmla="*/ 274658 w 308893"/>
              <a:gd name="connsiteY36" fmla="*/ 65068 h 435128"/>
              <a:gd name="connsiteX37" fmla="*/ 274687 w 308893"/>
              <a:gd name="connsiteY37" fmla="*/ 150907 h 435128"/>
              <a:gd name="connsiteX0" fmla="*/ 287785 w 308893"/>
              <a:gd name="connsiteY0" fmla="*/ 50566 h 435128"/>
              <a:gd name="connsiteX1" fmla="*/ 298218 w 308893"/>
              <a:gd name="connsiteY1" fmla="*/ 43171 h 435128"/>
              <a:gd name="connsiteX2" fmla="*/ 308729 w 308893"/>
              <a:gd name="connsiteY2" fmla="*/ 14813 h 435128"/>
              <a:gd name="connsiteX3" fmla="*/ 280380 w 308893"/>
              <a:gd name="connsiteY3" fmla="*/ 25333 h 435128"/>
              <a:gd name="connsiteX4" fmla="*/ 274687 w 308893"/>
              <a:gd name="connsiteY4" fmla="*/ 32655 h 435128"/>
              <a:gd name="connsiteX5" fmla="*/ 268989 w 308893"/>
              <a:gd name="connsiteY5" fmla="*/ 25333 h 435128"/>
              <a:gd name="connsiteX6" fmla="*/ 240626 w 308893"/>
              <a:gd name="connsiteY6" fmla="*/ 14822 h 435128"/>
              <a:gd name="connsiteX7" fmla="*/ 248064 w 308893"/>
              <a:gd name="connsiteY7" fmla="*/ 39695 h 435128"/>
              <a:gd name="connsiteX8" fmla="*/ 194294 w 308893"/>
              <a:gd name="connsiteY8" fmla="*/ 30550 h 435128"/>
              <a:gd name="connsiteX9" fmla="*/ 157020 w 308893"/>
              <a:gd name="connsiteY9" fmla="*/ 178 h 435128"/>
              <a:gd name="connsiteX10" fmla="*/ 135501 w 308893"/>
              <a:gd name="connsiteY10" fmla="*/ 10928 h 435128"/>
              <a:gd name="connsiteX11" fmla="*/ 132866 w 308893"/>
              <a:gd name="connsiteY11" fmla="*/ 13471 h 435128"/>
              <a:gd name="connsiteX12" fmla="*/ 121558 w 308893"/>
              <a:gd name="connsiteY12" fmla="*/ 72861 h 435128"/>
              <a:gd name="connsiteX13" fmla="*/ 150592 w 308893"/>
              <a:gd name="connsiteY13" fmla="*/ 163173 h 435128"/>
              <a:gd name="connsiteX14" fmla="*/ 100832 w 308893"/>
              <a:gd name="connsiteY14" fmla="*/ 153406 h 435128"/>
              <a:gd name="connsiteX15" fmla="*/ 55166 w 308893"/>
              <a:gd name="connsiteY15" fmla="*/ 164169 h 435128"/>
              <a:gd name="connsiteX16" fmla="*/ 28130 w 308893"/>
              <a:gd name="connsiteY16" fmla="*/ 137128 h 435128"/>
              <a:gd name="connsiteX17" fmla="*/ 0 w 308893"/>
              <a:gd name="connsiteY17" fmla="*/ 198590 h 435128"/>
              <a:gd name="connsiteX18" fmla="*/ 82455 w 308893"/>
              <a:gd name="connsiteY18" fmla="*/ 280360 h 435128"/>
              <a:gd name="connsiteX19" fmla="*/ 87511 w 308893"/>
              <a:gd name="connsiteY19" fmla="*/ 281089 h 435128"/>
              <a:gd name="connsiteX20" fmla="*/ 87511 w 308893"/>
              <a:gd name="connsiteY20" fmla="*/ 422973 h 435128"/>
              <a:gd name="connsiteX21" fmla="*/ 99665 w 308893"/>
              <a:gd name="connsiteY21" fmla="*/ 435128 h 435128"/>
              <a:gd name="connsiteX22" fmla="*/ 136128 w 308893"/>
              <a:gd name="connsiteY22" fmla="*/ 435128 h 435128"/>
              <a:gd name="connsiteX23" fmla="*/ 148282 w 308893"/>
              <a:gd name="connsiteY23" fmla="*/ 422973 h 435128"/>
              <a:gd name="connsiteX24" fmla="*/ 136128 w 308893"/>
              <a:gd name="connsiteY24" fmla="*/ 410819 h 435128"/>
              <a:gd name="connsiteX25" fmla="*/ 111820 w 308893"/>
              <a:gd name="connsiteY25" fmla="*/ 410819 h 435128"/>
              <a:gd name="connsiteX26" fmla="*/ 111820 w 308893"/>
              <a:gd name="connsiteY26" fmla="*/ 281327 h 435128"/>
              <a:gd name="connsiteX27" fmla="*/ 194469 w 308893"/>
              <a:gd name="connsiteY27" fmla="*/ 194472 h 435128"/>
              <a:gd name="connsiteX28" fmla="*/ 193915 w 308893"/>
              <a:gd name="connsiteY28" fmla="*/ 192328 h 435128"/>
              <a:gd name="connsiteX29" fmla="*/ 191416 w 308893"/>
              <a:gd name="connsiteY29" fmla="*/ 178964 h 435128"/>
              <a:gd name="connsiteX30" fmla="*/ 153937 w 308893"/>
              <a:gd name="connsiteY30" fmla="*/ 62384 h 435128"/>
              <a:gd name="connsiteX31" fmla="*/ 152600 w 308893"/>
              <a:gd name="connsiteY31" fmla="*/ 53483 h 435128"/>
              <a:gd name="connsiteX32" fmla="*/ 258274 w 308893"/>
              <a:gd name="connsiteY32" fmla="*/ 53483 h 435128"/>
              <a:gd name="connsiteX33" fmla="*/ 287785 w 308893"/>
              <a:gd name="connsiteY33" fmla="*/ 50566 h 435128"/>
              <a:gd name="connsiteX34" fmla="*/ 274658 w 308893"/>
              <a:gd name="connsiteY34" fmla="*/ 65068 h 435128"/>
              <a:gd name="connsiteX35" fmla="*/ 243664 w 308893"/>
              <a:gd name="connsiteY35" fmla="*/ 119903 h 435128"/>
              <a:gd name="connsiteX36" fmla="*/ 274658 w 308893"/>
              <a:gd name="connsiteY36" fmla="*/ 65068 h 435128"/>
              <a:gd name="connsiteX0" fmla="*/ 287785 w 308893"/>
              <a:gd name="connsiteY0" fmla="*/ 50566 h 435128"/>
              <a:gd name="connsiteX1" fmla="*/ 298218 w 308893"/>
              <a:gd name="connsiteY1" fmla="*/ 43171 h 435128"/>
              <a:gd name="connsiteX2" fmla="*/ 308729 w 308893"/>
              <a:gd name="connsiteY2" fmla="*/ 14813 h 435128"/>
              <a:gd name="connsiteX3" fmla="*/ 280380 w 308893"/>
              <a:gd name="connsiteY3" fmla="*/ 25333 h 435128"/>
              <a:gd name="connsiteX4" fmla="*/ 274687 w 308893"/>
              <a:gd name="connsiteY4" fmla="*/ 32655 h 435128"/>
              <a:gd name="connsiteX5" fmla="*/ 268989 w 308893"/>
              <a:gd name="connsiteY5" fmla="*/ 25333 h 435128"/>
              <a:gd name="connsiteX6" fmla="*/ 240626 w 308893"/>
              <a:gd name="connsiteY6" fmla="*/ 14822 h 435128"/>
              <a:gd name="connsiteX7" fmla="*/ 248064 w 308893"/>
              <a:gd name="connsiteY7" fmla="*/ 39695 h 435128"/>
              <a:gd name="connsiteX8" fmla="*/ 194294 w 308893"/>
              <a:gd name="connsiteY8" fmla="*/ 30550 h 435128"/>
              <a:gd name="connsiteX9" fmla="*/ 157020 w 308893"/>
              <a:gd name="connsiteY9" fmla="*/ 178 h 435128"/>
              <a:gd name="connsiteX10" fmla="*/ 135501 w 308893"/>
              <a:gd name="connsiteY10" fmla="*/ 10928 h 435128"/>
              <a:gd name="connsiteX11" fmla="*/ 132866 w 308893"/>
              <a:gd name="connsiteY11" fmla="*/ 13471 h 435128"/>
              <a:gd name="connsiteX12" fmla="*/ 121558 w 308893"/>
              <a:gd name="connsiteY12" fmla="*/ 72861 h 435128"/>
              <a:gd name="connsiteX13" fmla="*/ 150592 w 308893"/>
              <a:gd name="connsiteY13" fmla="*/ 163173 h 435128"/>
              <a:gd name="connsiteX14" fmla="*/ 100832 w 308893"/>
              <a:gd name="connsiteY14" fmla="*/ 153406 h 435128"/>
              <a:gd name="connsiteX15" fmla="*/ 55166 w 308893"/>
              <a:gd name="connsiteY15" fmla="*/ 164169 h 435128"/>
              <a:gd name="connsiteX16" fmla="*/ 28130 w 308893"/>
              <a:gd name="connsiteY16" fmla="*/ 137128 h 435128"/>
              <a:gd name="connsiteX17" fmla="*/ 0 w 308893"/>
              <a:gd name="connsiteY17" fmla="*/ 198590 h 435128"/>
              <a:gd name="connsiteX18" fmla="*/ 82455 w 308893"/>
              <a:gd name="connsiteY18" fmla="*/ 280360 h 435128"/>
              <a:gd name="connsiteX19" fmla="*/ 87511 w 308893"/>
              <a:gd name="connsiteY19" fmla="*/ 281089 h 435128"/>
              <a:gd name="connsiteX20" fmla="*/ 87511 w 308893"/>
              <a:gd name="connsiteY20" fmla="*/ 422973 h 435128"/>
              <a:gd name="connsiteX21" fmla="*/ 99665 w 308893"/>
              <a:gd name="connsiteY21" fmla="*/ 435128 h 435128"/>
              <a:gd name="connsiteX22" fmla="*/ 136128 w 308893"/>
              <a:gd name="connsiteY22" fmla="*/ 435128 h 435128"/>
              <a:gd name="connsiteX23" fmla="*/ 148282 w 308893"/>
              <a:gd name="connsiteY23" fmla="*/ 422973 h 435128"/>
              <a:gd name="connsiteX24" fmla="*/ 136128 w 308893"/>
              <a:gd name="connsiteY24" fmla="*/ 410819 h 435128"/>
              <a:gd name="connsiteX25" fmla="*/ 111820 w 308893"/>
              <a:gd name="connsiteY25" fmla="*/ 410819 h 435128"/>
              <a:gd name="connsiteX26" fmla="*/ 111820 w 308893"/>
              <a:gd name="connsiteY26" fmla="*/ 281327 h 435128"/>
              <a:gd name="connsiteX27" fmla="*/ 194469 w 308893"/>
              <a:gd name="connsiteY27" fmla="*/ 194472 h 435128"/>
              <a:gd name="connsiteX28" fmla="*/ 193915 w 308893"/>
              <a:gd name="connsiteY28" fmla="*/ 192328 h 435128"/>
              <a:gd name="connsiteX29" fmla="*/ 191416 w 308893"/>
              <a:gd name="connsiteY29" fmla="*/ 178964 h 435128"/>
              <a:gd name="connsiteX30" fmla="*/ 153937 w 308893"/>
              <a:gd name="connsiteY30" fmla="*/ 62384 h 435128"/>
              <a:gd name="connsiteX31" fmla="*/ 152600 w 308893"/>
              <a:gd name="connsiteY31" fmla="*/ 53483 h 435128"/>
              <a:gd name="connsiteX32" fmla="*/ 258274 w 308893"/>
              <a:gd name="connsiteY32" fmla="*/ 53483 h 435128"/>
              <a:gd name="connsiteX33" fmla="*/ 287785 w 308893"/>
              <a:gd name="connsiteY33" fmla="*/ 50566 h 435128"/>
              <a:gd name="connsiteX0" fmla="*/ 287785 w 308893"/>
              <a:gd name="connsiteY0" fmla="*/ 50566 h 435128"/>
              <a:gd name="connsiteX1" fmla="*/ 298218 w 308893"/>
              <a:gd name="connsiteY1" fmla="*/ 43171 h 435128"/>
              <a:gd name="connsiteX2" fmla="*/ 308729 w 308893"/>
              <a:gd name="connsiteY2" fmla="*/ 14813 h 435128"/>
              <a:gd name="connsiteX3" fmla="*/ 280380 w 308893"/>
              <a:gd name="connsiteY3" fmla="*/ 25333 h 435128"/>
              <a:gd name="connsiteX4" fmla="*/ 274687 w 308893"/>
              <a:gd name="connsiteY4" fmla="*/ 32655 h 435128"/>
              <a:gd name="connsiteX5" fmla="*/ 268989 w 308893"/>
              <a:gd name="connsiteY5" fmla="*/ 25333 h 435128"/>
              <a:gd name="connsiteX6" fmla="*/ 248064 w 308893"/>
              <a:gd name="connsiteY6" fmla="*/ 39695 h 435128"/>
              <a:gd name="connsiteX7" fmla="*/ 194294 w 308893"/>
              <a:gd name="connsiteY7" fmla="*/ 30550 h 435128"/>
              <a:gd name="connsiteX8" fmla="*/ 157020 w 308893"/>
              <a:gd name="connsiteY8" fmla="*/ 178 h 435128"/>
              <a:gd name="connsiteX9" fmla="*/ 135501 w 308893"/>
              <a:gd name="connsiteY9" fmla="*/ 10928 h 435128"/>
              <a:gd name="connsiteX10" fmla="*/ 132866 w 308893"/>
              <a:gd name="connsiteY10" fmla="*/ 13471 h 435128"/>
              <a:gd name="connsiteX11" fmla="*/ 121558 w 308893"/>
              <a:gd name="connsiteY11" fmla="*/ 72861 h 435128"/>
              <a:gd name="connsiteX12" fmla="*/ 150592 w 308893"/>
              <a:gd name="connsiteY12" fmla="*/ 163173 h 435128"/>
              <a:gd name="connsiteX13" fmla="*/ 100832 w 308893"/>
              <a:gd name="connsiteY13" fmla="*/ 153406 h 435128"/>
              <a:gd name="connsiteX14" fmla="*/ 55166 w 308893"/>
              <a:gd name="connsiteY14" fmla="*/ 164169 h 435128"/>
              <a:gd name="connsiteX15" fmla="*/ 28130 w 308893"/>
              <a:gd name="connsiteY15" fmla="*/ 137128 h 435128"/>
              <a:gd name="connsiteX16" fmla="*/ 0 w 308893"/>
              <a:gd name="connsiteY16" fmla="*/ 198590 h 435128"/>
              <a:gd name="connsiteX17" fmla="*/ 82455 w 308893"/>
              <a:gd name="connsiteY17" fmla="*/ 280360 h 435128"/>
              <a:gd name="connsiteX18" fmla="*/ 87511 w 308893"/>
              <a:gd name="connsiteY18" fmla="*/ 281089 h 435128"/>
              <a:gd name="connsiteX19" fmla="*/ 87511 w 308893"/>
              <a:gd name="connsiteY19" fmla="*/ 422973 h 435128"/>
              <a:gd name="connsiteX20" fmla="*/ 99665 w 308893"/>
              <a:gd name="connsiteY20" fmla="*/ 435128 h 435128"/>
              <a:gd name="connsiteX21" fmla="*/ 136128 w 308893"/>
              <a:gd name="connsiteY21" fmla="*/ 435128 h 435128"/>
              <a:gd name="connsiteX22" fmla="*/ 148282 w 308893"/>
              <a:gd name="connsiteY22" fmla="*/ 422973 h 435128"/>
              <a:gd name="connsiteX23" fmla="*/ 136128 w 308893"/>
              <a:gd name="connsiteY23" fmla="*/ 410819 h 435128"/>
              <a:gd name="connsiteX24" fmla="*/ 111820 w 308893"/>
              <a:gd name="connsiteY24" fmla="*/ 410819 h 435128"/>
              <a:gd name="connsiteX25" fmla="*/ 111820 w 308893"/>
              <a:gd name="connsiteY25" fmla="*/ 281327 h 435128"/>
              <a:gd name="connsiteX26" fmla="*/ 194469 w 308893"/>
              <a:gd name="connsiteY26" fmla="*/ 194472 h 435128"/>
              <a:gd name="connsiteX27" fmla="*/ 193915 w 308893"/>
              <a:gd name="connsiteY27" fmla="*/ 192328 h 435128"/>
              <a:gd name="connsiteX28" fmla="*/ 191416 w 308893"/>
              <a:gd name="connsiteY28" fmla="*/ 178964 h 435128"/>
              <a:gd name="connsiteX29" fmla="*/ 153937 w 308893"/>
              <a:gd name="connsiteY29" fmla="*/ 62384 h 435128"/>
              <a:gd name="connsiteX30" fmla="*/ 152600 w 308893"/>
              <a:gd name="connsiteY30" fmla="*/ 53483 h 435128"/>
              <a:gd name="connsiteX31" fmla="*/ 258274 w 308893"/>
              <a:gd name="connsiteY31" fmla="*/ 53483 h 435128"/>
              <a:gd name="connsiteX32" fmla="*/ 287785 w 308893"/>
              <a:gd name="connsiteY32" fmla="*/ 50566 h 435128"/>
              <a:gd name="connsiteX0" fmla="*/ 287785 w 298218"/>
              <a:gd name="connsiteY0" fmla="*/ 50566 h 435128"/>
              <a:gd name="connsiteX1" fmla="*/ 298218 w 298218"/>
              <a:gd name="connsiteY1" fmla="*/ 43171 h 435128"/>
              <a:gd name="connsiteX2" fmla="*/ 280380 w 298218"/>
              <a:gd name="connsiteY2" fmla="*/ 25333 h 435128"/>
              <a:gd name="connsiteX3" fmla="*/ 274687 w 298218"/>
              <a:gd name="connsiteY3" fmla="*/ 32655 h 435128"/>
              <a:gd name="connsiteX4" fmla="*/ 268989 w 298218"/>
              <a:gd name="connsiteY4" fmla="*/ 25333 h 435128"/>
              <a:gd name="connsiteX5" fmla="*/ 248064 w 298218"/>
              <a:gd name="connsiteY5" fmla="*/ 39695 h 435128"/>
              <a:gd name="connsiteX6" fmla="*/ 194294 w 298218"/>
              <a:gd name="connsiteY6" fmla="*/ 30550 h 435128"/>
              <a:gd name="connsiteX7" fmla="*/ 157020 w 298218"/>
              <a:gd name="connsiteY7" fmla="*/ 178 h 435128"/>
              <a:gd name="connsiteX8" fmla="*/ 135501 w 298218"/>
              <a:gd name="connsiteY8" fmla="*/ 10928 h 435128"/>
              <a:gd name="connsiteX9" fmla="*/ 132866 w 298218"/>
              <a:gd name="connsiteY9" fmla="*/ 13471 h 435128"/>
              <a:gd name="connsiteX10" fmla="*/ 121558 w 298218"/>
              <a:gd name="connsiteY10" fmla="*/ 72861 h 435128"/>
              <a:gd name="connsiteX11" fmla="*/ 150592 w 298218"/>
              <a:gd name="connsiteY11" fmla="*/ 163173 h 435128"/>
              <a:gd name="connsiteX12" fmla="*/ 100832 w 298218"/>
              <a:gd name="connsiteY12" fmla="*/ 153406 h 435128"/>
              <a:gd name="connsiteX13" fmla="*/ 55166 w 298218"/>
              <a:gd name="connsiteY13" fmla="*/ 164169 h 435128"/>
              <a:gd name="connsiteX14" fmla="*/ 28130 w 298218"/>
              <a:gd name="connsiteY14" fmla="*/ 137128 h 435128"/>
              <a:gd name="connsiteX15" fmla="*/ 0 w 298218"/>
              <a:gd name="connsiteY15" fmla="*/ 198590 h 435128"/>
              <a:gd name="connsiteX16" fmla="*/ 82455 w 298218"/>
              <a:gd name="connsiteY16" fmla="*/ 280360 h 435128"/>
              <a:gd name="connsiteX17" fmla="*/ 87511 w 298218"/>
              <a:gd name="connsiteY17" fmla="*/ 281089 h 435128"/>
              <a:gd name="connsiteX18" fmla="*/ 87511 w 298218"/>
              <a:gd name="connsiteY18" fmla="*/ 422973 h 435128"/>
              <a:gd name="connsiteX19" fmla="*/ 99665 w 298218"/>
              <a:gd name="connsiteY19" fmla="*/ 435128 h 435128"/>
              <a:gd name="connsiteX20" fmla="*/ 136128 w 298218"/>
              <a:gd name="connsiteY20" fmla="*/ 435128 h 435128"/>
              <a:gd name="connsiteX21" fmla="*/ 148282 w 298218"/>
              <a:gd name="connsiteY21" fmla="*/ 422973 h 435128"/>
              <a:gd name="connsiteX22" fmla="*/ 136128 w 298218"/>
              <a:gd name="connsiteY22" fmla="*/ 410819 h 435128"/>
              <a:gd name="connsiteX23" fmla="*/ 111820 w 298218"/>
              <a:gd name="connsiteY23" fmla="*/ 410819 h 435128"/>
              <a:gd name="connsiteX24" fmla="*/ 111820 w 298218"/>
              <a:gd name="connsiteY24" fmla="*/ 281327 h 435128"/>
              <a:gd name="connsiteX25" fmla="*/ 194469 w 298218"/>
              <a:gd name="connsiteY25" fmla="*/ 194472 h 435128"/>
              <a:gd name="connsiteX26" fmla="*/ 193915 w 298218"/>
              <a:gd name="connsiteY26" fmla="*/ 192328 h 435128"/>
              <a:gd name="connsiteX27" fmla="*/ 191416 w 298218"/>
              <a:gd name="connsiteY27" fmla="*/ 178964 h 435128"/>
              <a:gd name="connsiteX28" fmla="*/ 153937 w 298218"/>
              <a:gd name="connsiteY28" fmla="*/ 62384 h 435128"/>
              <a:gd name="connsiteX29" fmla="*/ 152600 w 298218"/>
              <a:gd name="connsiteY29" fmla="*/ 53483 h 435128"/>
              <a:gd name="connsiteX30" fmla="*/ 258274 w 298218"/>
              <a:gd name="connsiteY30" fmla="*/ 53483 h 435128"/>
              <a:gd name="connsiteX31" fmla="*/ 287785 w 298218"/>
              <a:gd name="connsiteY31" fmla="*/ 50566 h 435128"/>
              <a:gd name="connsiteX0" fmla="*/ 287785 w 298218"/>
              <a:gd name="connsiteY0" fmla="*/ 50566 h 435128"/>
              <a:gd name="connsiteX1" fmla="*/ 298218 w 298218"/>
              <a:gd name="connsiteY1" fmla="*/ 43171 h 435128"/>
              <a:gd name="connsiteX2" fmla="*/ 280380 w 298218"/>
              <a:gd name="connsiteY2" fmla="*/ 25333 h 435128"/>
              <a:gd name="connsiteX3" fmla="*/ 274687 w 298218"/>
              <a:gd name="connsiteY3" fmla="*/ 32655 h 435128"/>
              <a:gd name="connsiteX4" fmla="*/ 248064 w 298218"/>
              <a:gd name="connsiteY4" fmla="*/ 39695 h 435128"/>
              <a:gd name="connsiteX5" fmla="*/ 194294 w 298218"/>
              <a:gd name="connsiteY5" fmla="*/ 30550 h 435128"/>
              <a:gd name="connsiteX6" fmla="*/ 157020 w 298218"/>
              <a:gd name="connsiteY6" fmla="*/ 178 h 435128"/>
              <a:gd name="connsiteX7" fmla="*/ 135501 w 298218"/>
              <a:gd name="connsiteY7" fmla="*/ 10928 h 435128"/>
              <a:gd name="connsiteX8" fmla="*/ 132866 w 298218"/>
              <a:gd name="connsiteY8" fmla="*/ 13471 h 435128"/>
              <a:gd name="connsiteX9" fmla="*/ 121558 w 298218"/>
              <a:gd name="connsiteY9" fmla="*/ 72861 h 435128"/>
              <a:gd name="connsiteX10" fmla="*/ 150592 w 298218"/>
              <a:gd name="connsiteY10" fmla="*/ 163173 h 435128"/>
              <a:gd name="connsiteX11" fmla="*/ 100832 w 298218"/>
              <a:gd name="connsiteY11" fmla="*/ 153406 h 435128"/>
              <a:gd name="connsiteX12" fmla="*/ 55166 w 298218"/>
              <a:gd name="connsiteY12" fmla="*/ 164169 h 435128"/>
              <a:gd name="connsiteX13" fmla="*/ 28130 w 298218"/>
              <a:gd name="connsiteY13" fmla="*/ 137128 h 435128"/>
              <a:gd name="connsiteX14" fmla="*/ 0 w 298218"/>
              <a:gd name="connsiteY14" fmla="*/ 198590 h 435128"/>
              <a:gd name="connsiteX15" fmla="*/ 82455 w 298218"/>
              <a:gd name="connsiteY15" fmla="*/ 280360 h 435128"/>
              <a:gd name="connsiteX16" fmla="*/ 87511 w 298218"/>
              <a:gd name="connsiteY16" fmla="*/ 281089 h 435128"/>
              <a:gd name="connsiteX17" fmla="*/ 87511 w 298218"/>
              <a:gd name="connsiteY17" fmla="*/ 422973 h 435128"/>
              <a:gd name="connsiteX18" fmla="*/ 99665 w 298218"/>
              <a:gd name="connsiteY18" fmla="*/ 435128 h 435128"/>
              <a:gd name="connsiteX19" fmla="*/ 136128 w 298218"/>
              <a:gd name="connsiteY19" fmla="*/ 435128 h 435128"/>
              <a:gd name="connsiteX20" fmla="*/ 148282 w 298218"/>
              <a:gd name="connsiteY20" fmla="*/ 422973 h 435128"/>
              <a:gd name="connsiteX21" fmla="*/ 136128 w 298218"/>
              <a:gd name="connsiteY21" fmla="*/ 410819 h 435128"/>
              <a:gd name="connsiteX22" fmla="*/ 111820 w 298218"/>
              <a:gd name="connsiteY22" fmla="*/ 410819 h 435128"/>
              <a:gd name="connsiteX23" fmla="*/ 111820 w 298218"/>
              <a:gd name="connsiteY23" fmla="*/ 281327 h 435128"/>
              <a:gd name="connsiteX24" fmla="*/ 194469 w 298218"/>
              <a:gd name="connsiteY24" fmla="*/ 194472 h 435128"/>
              <a:gd name="connsiteX25" fmla="*/ 193915 w 298218"/>
              <a:gd name="connsiteY25" fmla="*/ 192328 h 435128"/>
              <a:gd name="connsiteX26" fmla="*/ 191416 w 298218"/>
              <a:gd name="connsiteY26" fmla="*/ 178964 h 435128"/>
              <a:gd name="connsiteX27" fmla="*/ 153937 w 298218"/>
              <a:gd name="connsiteY27" fmla="*/ 62384 h 435128"/>
              <a:gd name="connsiteX28" fmla="*/ 152600 w 298218"/>
              <a:gd name="connsiteY28" fmla="*/ 53483 h 435128"/>
              <a:gd name="connsiteX29" fmla="*/ 258274 w 298218"/>
              <a:gd name="connsiteY29" fmla="*/ 53483 h 435128"/>
              <a:gd name="connsiteX30" fmla="*/ 287785 w 298218"/>
              <a:gd name="connsiteY30" fmla="*/ 50566 h 435128"/>
              <a:gd name="connsiteX0" fmla="*/ 287785 w 298218"/>
              <a:gd name="connsiteY0" fmla="*/ 50566 h 435128"/>
              <a:gd name="connsiteX1" fmla="*/ 298218 w 298218"/>
              <a:gd name="connsiteY1" fmla="*/ 43171 h 435128"/>
              <a:gd name="connsiteX2" fmla="*/ 280380 w 298218"/>
              <a:gd name="connsiteY2" fmla="*/ 25333 h 435128"/>
              <a:gd name="connsiteX3" fmla="*/ 248064 w 298218"/>
              <a:gd name="connsiteY3" fmla="*/ 39695 h 435128"/>
              <a:gd name="connsiteX4" fmla="*/ 194294 w 298218"/>
              <a:gd name="connsiteY4" fmla="*/ 30550 h 435128"/>
              <a:gd name="connsiteX5" fmla="*/ 157020 w 298218"/>
              <a:gd name="connsiteY5" fmla="*/ 178 h 435128"/>
              <a:gd name="connsiteX6" fmla="*/ 135501 w 298218"/>
              <a:gd name="connsiteY6" fmla="*/ 10928 h 435128"/>
              <a:gd name="connsiteX7" fmla="*/ 132866 w 298218"/>
              <a:gd name="connsiteY7" fmla="*/ 13471 h 435128"/>
              <a:gd name="connsiteX8" fmla="*/ 121558 w 298218"/>
              <a:gd name="connsiteY8" fmla="*/ 72861 h 435128"/>
              <a:gd name="connsiteX9" fmla="*/ 150592 w 298218"/>
              <a:gd name="connsiteY9" fmla="*/ 163173 h 435128"/>
              <a:gd name="connsiteX10" fmla="*/ 100832 w 298218"/>
              <a:gd name="connsiteY10" fmla="*/ 153406 h 435128"/>
              <a:gd name="connsiteX11" fmla="*/ 55166 w 298218"/>
              <a:gd name="connsiteY11" fmla="*/ 164169 h 435128"/>
              <a:gd name="connsiteX12" fmla="*/ 28130 w 298218"/>
              <a:gd name="connsiteY12" fmla="*/ 137128 h 435128"/>
              <a:gd name="connsiteX13" fmla="*/ 0 w 298218"/>
              <a:gd name="connsiteY13" fmla="*/ 198590 h 435128"/>
              <a:gd name="connsiteX14" fmla="*/ 82455 w 298218"/>
              <a:gd name="connsiteY14" fmla="*/ 280360 h 435128"/>
              <a:gd name="connsiteX15" fmla="*/ 87511 w 298218"/>
              <a:gd name="connsiteY15" fmla="*/ 281089 h 435128"/>
              <a:gd name="connsiteX16" fmla="*/ 87511 w 298218"/>
              <a:gd name="connsiteY16" fmla="*/ 422973 h 435128"/>
              <a:gd name="connsiteX17" fmla="*/ 99665 w 298218"/>
              <a:gd name="connsiteY17" fmla="*/ 435128 h 435128"/>
              <a:gd name="connsiteX18" fmla="*/ 136128 w 298218"/>
              <a:gd name="connsiteY18" fmla="*/ 435128 h 435128"/>
              <a:gd name="connsiteX19" fmla="*/ 148282 w 298218"/>
              <a:gd name="connsiteY19" fmla="*/ 422973 h 435128"/>
              <a:gd name="connsiteX20" fmla="*/ 136128 w 298218"/>
              <a:gd name="connsiteY20" fmla="*/ 410819 h 435128"/>
              <a:gd name="connsiteX21" fmla="*/ 111820 w 298218"/>
              <a:gd name="connsiteY21" fmla="*/ 410819 h 435128"/>
              <a:gd name="connsiteX22" fmla="*/ 111820 w 298218"/>
              <a:gd name="connsiteY22" fmla="*/ 281327 h 435128"/>
              <a:gd name="connsiteX23" fmla="*/ 194469 w 298218"/>
              <a:gd name="connsiteY23" fmla="*/ 194472 h 435128"/>
              <a:gd name="connsiteX24" fmla="*/ 193915 w 298218"/>
              <a:gd name="connsiteY24" fmla="*/ 192328 h 435128"/>
              <a:gd name="connsiteX25" fmla="*/ 191416 w 298218"/>
              <a:gd name="connsiteY25" fmla="*/ 178964 h 435128"/>
              <a:gd name="connsiteX26" fmla="*/ 153937 w 298218"/>
              <a:gd name="connsiteY26" fmla="*/ 62384 h 435128"/>
              <a:gd name="connsiteX27" fmla="*/ 152600 w 298218"/>
              <a:gd name="connsiteY27" fmla="*/ 53483 h 435128"/>
              <a:gd name="connsiteX28" fmla="*/ 258274 w 298218"/>
              <a:gd name="connsiteY28" fmla="*/ 53483 h 435128"/>
              <a:gd name="connsiteX29" fmla="*/ 287785 w 298218"/>
              <a:gd name="connsiteY29" fmla="*/ 50566 h 435128"/>
              <a:gd name="connsiteX0" fmla="*/ 287785 w 298218"/>
              <a:gd name="connsiteY0" fmla="*/ 50566 h 435128"/>
              <a:gd name="connsiteX1" fmla="*/ 298218 w 298218"/>
              <a:gd name="connsiteY1" fmla="*/ 43171 h 435128"/>
              <a:gd name="connsiteX2" fmla="*/ 248064 w 298218"/>
              <a:gd name="connsiteY2" fmla="*/ 39695 h 435128"/>
              <a:gd name="connsiteX3" fmla="*/ 194294 w 298218"/>
              <a:gd name="connsiteY3" fmla="*/ 30550 h 435128"/>
              <a:gd name="connsiteX4" fmla="*/ 157020 w 298218"/>
              <a:gd name="connsiteY4" fmla="*/ 178 h 435128"/>
              <a:gd name="connsiteX5" fmla="*/ 135501 w 298218"/>
              <a:gd name="connsiteY5" fmla="*/ 10928 h 435128"/>
              <a:gd name="connsiteX6" fmla="*/ 132866 w 298218"/>
              <a:gd name="connsiteY6" fmla="*/ 13471 h 435128"/>
              <a:gd name="connsiteX7" fmla="*/ 121558 w 298218"/>
              <a:gd name="connsiteY7" fmla="*/ 72861 h 435128"/>
              <a:gd name="connsiteX8" fmla="*/ 150592 w 298218"/>
              <a:gd name="connsiteY8" fmla="*/ 163173 h 435128"/>
              <a:gd name="connsiteX9" fmla="*/ 100832 w 298218"/>
              <a:gd name="connsiteY9" fmla="*/ 153406 h 435128"/>
              <a:gd name="connsiteX10" fmla="*/ 55166 w 298218"/>
              <a:gd name="connsiteY10" fmla="*/ 164169 h 435128"/>
              <a:gd name="connsiteX11" fmla="*/ 28130 w 298218"/>
              <a:gd name="connsiteY11" fmla="*/ 137128 h 435128"/>
              <a:gd name="connsiteX12" fmla="*/ 0 w 298218"/>
              <a:gd name="connsiteY12" fmla="*/ 198590 h 435128"/>
              <a:gd name="connsiteX13" fmla="*/ 82455 w 298218"/>
              <a:gd name="connsiteY13" fmla="*/ 280360 h 435128"/>
              <a:gd name="connsiteX14" fmla="*/ 87511 w 298218"/>
              <a:gd name="connsiteY14" fmla="*/ 281089 h 435128"/>
              <a:gd name="connsiteX15" fmla="*/ 87511 w 298218"/>
              <a:gd name="connsiteY15" fmla="*/ 422973 h 435128"/>
              <a:gd name="connsiteX16" fmla="*/ 99665 w 298218"/>
              <a:gd name="connsiteY16" fmla="*/ 435128 h 435128"/>
              <a:gd name="connsiteX17" fmla="*/ 136128 w 298218"/>
              <a:gd name="connsiteY17" fmla="*/ 435128 h 435128"/>
              <a:gd name="connsiteX18" fmla="*/ 148282 w 298218"/>
              <a:gd name="connsiteY18" fmla="*/ 422973 h 435128"/>
              <a:gd name="connsiteX19" fmla="*/ 136128 w 298218"/>
              <a:gd name="connsiteY19" fmla="*/ 410819 h 435128"/>
              <a:gd name="connsiteX20" fmla="*/ 111820 w 298218"/>
              <a:gd name="connsiteY20" fmla="*/ 410819 h 435128"/>
              <a:gd name="connsiteX21" fmla="*/ 111820 w 298218"/>
              <a:gd name="connsiteY21" fmla="*/ 281327 h 435128"/>
              <a:gd name="connsiteX22" fmla="*/ 194469 w 298218"/>
              <a:gd name="connsiteY22" fmla="*/ 194472 h 435128"/>
              <a:gd name="connsiteX23" fmla="*/ 193915 w 298218"/>
              <a:gd name="connsiteY23" fmla="*/ 192328 h 435128"/>
              <a:gd name="connsiteX24" fmla="*/ 191416 w 298218"/>
              <a:gd name="connsiteY24" fmla="*/ 178964 h 435128"/>
              <a:gd name="connsiteX25" fmla="*/ 153937 w 298218"/>
              <a:gd name="connsiteY25" fmla="*/ 62384 h 435128"/>
              <a:gd name="connsiteX26" fmla="*/ 152600 w 298218"/>
              <a:gd name="connsiteY26" fmla="*/ 53483 h 435128"/>
              <a:gd name="connsiteX27" fmla="*/ 258274 w 298218"/>
              <a:gd name="connsiteY27" fmla="*/ 53483 h 435128"/>
              <a:gd name="connsiteX28" fmla="*/ 287785 w 298218"/>
              <a:gd name="connsiteY28" fmla="*/ 50566 h 4351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298218" h="435128">
                <a:moveTo>
                  <a:pt x="287785" y="50566"/>
                </a:moveTo>
                <a:cubicBezTo>
                  <a:pt x="291657" y="48711"/>
                  <a:pt x="295186" y="46210"/>
                  <a:pt x="298218" y="43171"/>
                </a:cubicBezTo>
                <a:cubicBezTo>
                  <a:pt x="291598" y="41359"/>
                  <a:pt x="265385" y="41799"/>
                  <a:pt x="248064" y="39695"/>
                </a:cubicBezTo>
                <a:cubicBezTo>
                  <a:pt x="230403" y="35265"/>
                  <a:pt x="212426" y="32207"/>
                  <a:pt x="194294" y="30550"/>
                </a:cubicBezTo>
                <a:cubicBezTo>
                  <a:pt x="192388" y="11870"/>
                  <a:pt x="175700" y="-1728"/>
                  <a:pt x="157020" y="178"/>
                </a:cubicBezTo>
                <a:cubicBezTo>
                  <a:pt x="148777" y="1019"/>
                  <a:pt x="141125" y="4842"/>
                  <a:pt x="135501" y="10928"/>
                </a:cubicBezTo>
                <a:cubicBezTo>
                  <a:pt x="134534" y="11679"/>
                  <a:pt x="133651" y="12531"/>
                  <a:pt x="132866" y="13471"/>
                </a:cubicBezTo>
                <a:cubicBezTo>
                  <a:pt x="119275" y="30072"/>
                  <a:pt x="115019" y="52427"/>
                  <a:pt x="121558" y="72861"/>
                </a:cubicBezTo>
                <a:lnTo>
                  <a:pt x="150592" y="163173"/>
                </a:lnTo>
                <a:cubicBezTo>
                  <a:pt x="134744" y="156895"/>
                  <a:pt x="117877" y="153584"/>
                  <a:pt x="100832" y="153406"/>
                </a:cubicBezTo>
                <a:cubicBezTo>
                  <a:pt x="84962" y="153234"/>
                  <a:pt x="69289" y="156928"/>
                  <a:pt x="55166" y="164169"/>
                </a:cubicBezTo>
                <a:lnTo>
                  <a:pt x="28130" y="137128"/>
                </a:lnTo>
                <a:cubicBezTo>
                  <a:pt x="10269" y="152556"/>
                  <a:pt x="2" y="174989"/>
                  <a:pt x="0" y="198590"/>
                </a:cubicBezTo>
                <a:cubicBezTo>
                  <a:pt x="241" y="243918"/>
                  <a:pt x="37127" y="280497"/>
                  <a:pt x="82455" y="280360"/>
                </a:cubicBezTo>
                <a:cubicBezTo>
                  <a:pt x="84117" y="280656"/>
                  <a:pt x="85809" y="280875"/>
                  <a:pt x="87511" y="281089"/>
                </a:cubicBezTo>
                <a:lnTo>
                  <a:pt x="87511" y="422973"/>
                </a:lnTo>
                <a:cubicBezTo>
                  <a:pt x="87511" y="429686"/>
                  <a:pt x="92953" y="435128"/>
                  <a:pt x="99665" y="435128"/>
                </a:cubicBezTo>
                <a:lnTo>
                  <a:pt x="136128" y="435128"/>
                </a:lnTo>
                <a:cubicBezTo>
                  <a:pt x="142841" y="435128"/>
                  <a:pt x="148282" y="429686"/>
                  <a:pt x="148282" y="422973"/>
                </a:cubicBezTo>
                <a:cubicBezTo>
                  <a:pt x="148282" y="416261"/>
                  <a:pt x="142841" y="410819"/>
                  <a:pt x="136128" y="410819"/>
                </a:cubicBezTo>
                <a:lnTo>
                  <a:pt x="111820" y="410819"/>
                </a:lnTo>
                <a:lnTo>
                  <a:pt x="111820" y="281327"/>
                </a:lnTo>
                <a:cubicBezTo>
                  <a:pt x="154360" y="276465"/>
                  <a:pt x="194469" y="243722"/>
                  <a:pt x="194469" y="194472"/>
                </a:cubicBezTo>
                <a:cubicBezTo>
                  <a:pt x="194433" y="193727"/>
                  <a:pt x="194245" y="192997"/>
                  <a:pt x="193915" y="192328"/>
                </a:cubicBezTo>
                <a:cubicBezTo>
                  <a:pt x="193647" y="187786"/>
                  <a:pt x="192807" y="183296"/>
                  <a:pt x="191416" y="178964"/>
                </a:cubicBezTo>
                <a:lnTo>
                  <a:pt x="153937" y="62384"/>
                </a:lnTo>
                <a:cubicBezTo>
                  <a:pt x="153023" y="59506"/>
                  <a:pt x="152572" y="56502"/>
                  <a:pt x="152600" y="53483"/>
                </a:cubicBezTo>
                <a:lnTo>
                  <a:pt x="258274" y="53483"/>
                </a:lnTo>
                <a:cubicBezTo>
                  <a:pt x="280805" y="52997"/>
                  <a:pt x="281128" y="52285"/>
                  <a:pt x="287785" y="50566"/>
                </a:cubicBezTo>
                <a:close/>
              </a:path>
            </a:pathLst>
          </a:custGeom>
          <a:solidFill>
            <a:srgbClr val="000000"/>
          </a:solidFill>
          <a:ln w="4862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fr-BE"/>
          </a:p>
        </p:txBody>
      </p:sp>
      <p:sp>
        <p:nvSpPr>
          <p:cNvPr id="122" name="Graphique 35" descr="Cigogne bébé avec un remplissage uni">
            <a:extLst>
              <a:ext uri="{FF2B5EF4-FFF2-40B4-BE49-F238E27FC236}">
                <a16:creationId xmlns:a16="http://schemas.microsoft.com/office/drawing/2014/main" id="{2638D90C-61B1-4764-98FB-BE61B4D3604C}"/>
              </a:ext>
            </a:extLst>
          </p:cNvPr>
          <p:cNvSpPr/>
          <p:nvPr/>
        </p:nvSpPr>
        <p:spPr>
          <a:xfrm>
            <a:off x="3942991" y="2594862"/>
            <a:ext cx="224231" cy="316230"/>
          </a:xfrm>
          <a:custGeom>
            <a:avLst/>
            <a:gdLst>
              <a:gd name="connsiteX0" fmla="*/ 287785 w 340320"/>
              <a:gd name="connsiteY0" fmla="*/ 50566 h 435127"/>
              <a:gd name="connsiteX1" fmla="*/ 298218 w 340320"/>
              <a:gd name="connsiteY1" fmla="*/ 43171 h 435127"/>
              <a:gd name="connsiteX2" fmla="*/ 308729 w 340320"/>
              <a:gd name="connsiteY2" fmla="*/ 14813 h 435127"/>
              <a:gd name="connsiteX3" fmla="*/ 280380 w 340320"/>
              <a:gd name="connsiteY3" fmla="*/ 25333 h 435127"/>
              <a:gd name="connsiteX4" fmla="*/ 274687 w 340320"/>
              <a:gd name="connsiteY4" fmla="*/ 32655 h 435127"/>
              <a:gd name="connsiteX5" fmla="*/ 268989 w 340320"/>
              <a:gd name="connsiteY5" fmla="*/ 25333 h 435127"/>
              <a:gd name="connsiteX6" fmla="*/ 240626 w 340320"/>
              <a:gd name="connsiteY6" fmla="*/ 14822 h 435127"/>
              <a:gd name="connsiteX7" fmla="*/ 248064 w 340320"/>
              <a:gd name="connsiteY7" fmla="*/ 39695 h 435127"/>
              <a:gd name="connsiteX8" fmla="*/ 194294 w 340320"/>
              <a:gd name="connsiteY8" fmla="*/ 30550 h 435127"/>
              <a:gd name="connsiteX9" fmla="*/ 157020 w 340320"/>
              <a:gd name="connsiteY9" fmla="*/ 178 h 435127"/>
              <a:gd name="connsiteX10" fmla="*/ 135501 w 340320"/>
              <a:gd name="connsiteY10" fmla="*/ 10928 h 435127"/>
              <a:gd name="connsiteX11" fmla="*/ 132866 w 340320"/>
              <a:gd name="connsiteY11" fmla="*/ 13471 h 435127"/>
              <a:gd name="connsiteX12" fmla="*/ 121558 w 340320"/>
              <a:gd name="connsiteY12" fmla="*/ 72861 h 435127"/>
              <a:gd name="connsiteX13" fmla="*/ 150592 w 340320"/>
              <a:gd name="connsiteY13" fmla="*/ 163173 h 435127"/>
              <a:gd name="connsiteX14" fmla="*/ 100832 w 340320"/>
              <a:gd name="connsiteY14" fmla="*/ 153406 h 435127"/>
              <a:gd name="connsiteX15" fmla="*/ 55166 w 340320"/>
              <a:gd name="connsiteY15" fmla="*/ 164169 h 435127"/>
              <a:gd name="connsiteX16" fmla="*/ 28130 w 340320"/>
              <a:gd name="connsiteY16" fmla="*/ 137128 h 435127"/>
              <a:gd name="connsiteX17" fmla="*/ 0 w 340320"/>
              <a:gd name="connsiteY17" fmla="*/ 198590 h 435127"/>
              <a:gd name="connsiteX18" fmla="*/ 82455 w 340320"/>
              <a:gd name="connsiteY18" fmla="*/ 280360 h 435127"/>
              <a:gd name="connsiteX19" fmla="*/ 87511 w 340320"/>
              <a:gd name="connsiteY19" fmla="*/ 281089 h 435127"/>
              <a:gd name="connsiteX20" fmla="*/ 87511 w 340320"/>
              <a:gd name="connsiteY20" fmla="*/ 422973 h 435127"/>
              <a:gd name="connsiteX21" fmla="*/ 99665 w 340320"/>
              <a:gd name="connsiteY21" fmla="*/ 435128 h 435127"/>
              <a:gd name="connsiteX22" fmla="*/ 136128 w 340320"/>
              <a:gd name="connsiteY22" fmla="*/ 435128 h 435127"/>
              <a:gd name="connsiteX23" fmla="*/ 148282 w 340320"/>
              <a:gd name="connsiteY23" fmla="*/ 422973 h 435127"/>
              <a:gd name="connsiteX24" fmla="*/ 136128 w 340320"/>
              <a:gd name="connsiteY24" fmla="*/ 410819 h 435127"/>
              <a:gd name="connsiteX25" fmla="*/ 111820 w 340320"/>
              <a:gd name="connsiteY25" fmla="*/ 410819 h 435127"/>
              <a:gd name="connsiteX26" fmla="*/ 111820 w 340320"/>
              <a:gd name="connsiteY26" fmla="*/ 281327 h 435127"/>
              <a:gd name="connsiteX27" fmla="*/ 194469 w 340320"/>
              <a:gd name="connsiteY27" fmla="*/ 194472 h 435127"/>
              <a:gd name="connsiteX28" fmla="*/ 193915 w 340320"/>
              <a:gd name="connsiteY28" fmla="*/ 192328 h 435127"/>
              <a:gd name="connsiteX29" fmla="*/ 191416 w 340320"/>
              <a:gd name="connsiteY29" fmla="*/ 178964 h 435127"/>
              <a:gd name="connsiteX30" fmla="*/ 153937 w 340320"/>
              <a:gd name="connsiteY30" fmla="*/ 62384 h 435127"/>
              <a:gd name="connsiteX31" fmla="*/ 152600 w 340320"/>
              <a:gd name="connsiteY31" fmla="*/ 53483 h 435127"/>
              <a:gd name="connsiteX32" fmla="*/ 258274 w 340320"/>
              <a:gd name="connsiteY32" fmla="*/ 53483 h 435127"/>
              <a:gd name="connsiteX33" fmla="*/ 209054 w 340320"/>
              <a:gd name="connsiteY33" fmla="*/ 161000 h 435127"/>
              <a:gd name="connsiteX34" fmla="*/ 274687 w 340320"/>
              <a:gd name="connsiteY34" fmla="*/ 226633 h 435127"/>
              <a:gd name="connsiteX35" fmla="*/ 340320 w 340320"/>
              <a:gd name="connsiteY35" fmla="*/ 161000 h 435127"/>
              <a:gd name="connsiteX36" fmla="*/ 287785 w 340320"/>
              <a:gd name="connsiteY36" fmla="*/ 50566 h 435127"/>
              <a:gd name="connsiteX37" fmla="*/ 274658 w 340320"/>
              <a:gd name="connsiteY37" fmla="*/ 150897 h 435127"/>
              <a:gd name="connsiteX38" fmla="*/ 243664 w 340320"/>
              <a:gd name="connsiteY38" fmla="*/ 119903 h 435127"/>
              <a:gd name="connsiteX39" fmla="*/ 274658 w 340320"/>
              <a:gd name="connsiteY39" fmla="*/ 65068 h 435127"/>
              <a:gd name="connsiteX40" fmla="*/ 305651 w 340320"/>
              <a:gd name="connsiteY40" fmla="*/ 119903 h 435127"/>
              <a:gd name="connsiteX41" fmla="*/ 274687 w 340320"/>
              <a:gd name="connsiteY41" fmla="*/ 150907 h 435127"/>
              <a:gd name="connsiteX0" fmla="*/ 287785 w 308893"/>
              <a:gd name="connsiteY0" fmla="*/ 50566 h 435128"/>
              <a:gd name="connsiteX1" fmla="*/ 298218 w 308893"/>
              <a:gd name="connsiteY1" fmla="*/ 43171 h 435128"/>
              <a:gd name="connsiteX2" fmla="*/ 308729 w 308893"/>
              <a:gd name="connsiteY2" fmla="*/ 14813 h 435128"/>
              <a:gd name="connsiteX3" fmla="*/ 280380 w 308893"/>
              <a:gd name="connsiteY3" fmla="*/ 25333 h 435128"/>
              <a:gd name="connsiteX4" fmla="*/ 274687 w 308893"/>
              <a:gd name="connsiteY4" fmla="*/ 32655 h 435128"/>
              <a:gd name="connsiteX5" fmla="*/ 268989 w 308893"/>
              <a:gd name="connsiteY5" fmla="*/ 25333 h 435128"/>
              <a:gd name="connsiteX6" fmla="*/ 240626 w 308893"/>
              <a:gd name="connsiteY6" fmla="*/ 14822 h 435128"/>
              <a:gd name="connsiteX7" fmla="*/ 248064 w 308893"/>
              <a:gd name="connsiteY7" fmla="*/ 39695 h 435128"/>
              <a:gd name="connsiteX8" fmla="*/ 194294 w 308893"/>
              <a:gd name="connsiteY8" fmla="*/ 30550 h 435128"/>
              <a:gd name="connsiteX9" fmla="*/ 157020 w 308893"/>
              <a:gd name="connsiteY9" fmla="*/ 178 h 435128"/>
              <a:gd name="connsiteX10" fmla="*/ 135501 w 308893"/>
              <a:gd name="connsiteY10" fmla="*/ 10928 h 435128"/>
              <a:gd name="connsiteX11" fmla="*/ 132866 w 308893"/>
              <a:gd name="connsiteY11" fmla="*/ 13471 h 435128"/>
              <a:gd name="connsiteX12" fmla="*/ 121558 w 308893"/>
              <a:gd name="connsiteY12" fmla="*/ 72861 h 435128"/>
              <a:gd name="connsiteX13" fmla="*/ 150592 w 308893"/>
              <a:gd name="connsiteY13" fmla="*/ 163173 h 435128"/>
              <a:gd name="connsiteX14" fmla="*/ 100832 w 308893"/>
              <a:gd name="connsiteY14" fmla="*/ 153406 h 435128"/>
              <a:gd name="connsiteX15" fmla="*/ 55166 w 308893"/>
              <a:gd name="connsiteY15" fmla="*/ 164169 h 435128"/>
              <a:gd name="connsiteX16" fmla="*/ 28130 w 308893"/>
              <a:gd name="connsiteY16" fmla="*/ 137128 h 435128"/>
              <a:gd name="connsiteX17" fmla="*/ 0 w 308893"/>
              <a:gd name="connsiteY17" fmla="*/ 198590 h 435128"/>
              <a:gd name="connsiteX18" fmla="*/ 82455 w 308893"/>
              <a:gd name="connsiteY18" fmla="*/ 280360 h 435128"/>
              <a:gd name="connsiteX19" fmla="*/ 87511 w 308893"/>
              <a:gd name="connsiteY19" fmla="*/ 281089 h 435128"/>
              <a:gd name="connsiteX20" fmla="*/ 87511 w 308893"/>
              <a:gd name="connsiteY20" fmla="*/ 422973 h 435128"/>
              <a:gd name="connsiteX21" fmla="*/ 99665 w 308893"/>
              <a:gd name="connsiteY21" fmla="*/ 435128 h 435128"/>
              <a:gd name="connsiteX22" fmla="*/ 136128 w 308893"/>
              <a:gd name="connsiteY22" fmla="*/ 435128 h 435128"/>
              <a:gd name="connsiteX23" fmla="*/ 148282 w 308893"/>
              <a:gd name="connsiteY23" fmla="*/ 422973 h 435128"/>
              <a:gd name="connsiteX24" fmla="*/ 136128 w 308893"/>
              <a:gd name="connsiteY24" fmla="*/ 410819 h 435128"/>
              <a:gd name="connsiteX25" fmla="*/ 111820 w 308893"/>
              <a:gd name="connsiteY25" fmla="*/ 410819 h 435128"/>
              <a:gd name="connsiteX26" fmla="*/ 111820 w 308893"/>
              <a:gd name="connsiteY26" fmla="*/ 281327 h 435128"/>
              <a:gd name="connsiteX27" fmla="*/ 194469 w 308893"/>
              <a:gd name="connsiteY27" fmla="*/ 194472 h 435128"/>
              <a:gd name="connsiteX28" fmla="*/ 193915 w 308893"/>
              <a:gd name="connsiteY28" fmla="*/ 192328 h 435128"/>
              <a:gd name="connsiteX29" fmla="*/ 191416 w 308893"/>
              <a:gd name="connsiteY29" fmla="*/ 178964 h 435128"/>
              <a:gd name="connsiteX30" fmla="*/ 153937 w 308893"/>
              <a:gd name="connsiteY30" fmla="*/ 62384 h 435128"/>
              <a:gd name="connsiteX31" fmla="*/ 152600 w 308893"/>
              <a:gd name="connsiteY31" fmla="*/ 53483 h 435128"/>
              <a:gd name="connsiteX32" fmla="*/ 258274 w 308893"/>
              <a:gd name="connsiteY32" fmla="*/ 53483 h 435128"/>
              <a:gd name="connsiteX33" fmla="*/ 209054 w 308893"/>
              <a:gd name="connsiteY33" fmla="*/ 161000 h 435128"/>
              <a:gd name="connsiteX34" fmla="*/ 274687 w 308893"/>
              <a:gd name="connsiteY34" fmla="*/ 226633 h 435128"/>
              <a:gd name="connsiteX35" fmla="*/ 287785 w 308893"/>
              <a:gd name="connsiteY35" fmla="*/ 50566 h 435128"/>
              <a:gd name="connsiteX36" fmla="*/ 274658 w 308893"/>
              <a:gd name="connsiteY36" fmla="*/ 150897 h 435128"/>
              <a:gd name="connsiteX37" fmla="*/ 243664 w 308893"/>
              <a:gd name="connsiteY37" fmla="*/ 119903 h 435128"/>
              <a:gd name="connsiteX38" fmla="*/ 274658 w 308893"/>
              <a:gd name="connsiteY38" fmla="*/ 65068 h 435128"/>
              <a:gd name="connsiteX39" fmla="*/ 305651 w 308893"/>
              <a:gd name="connsiteY39" fmla="*/ 119903 h 435128"/>
              <a:gd name="connsiteX40" fmla="*/ 274687 w 308893"/>
              <a:gd name="connsiteY40" fmla="*/ 150907 h 435128"/>
              <a:gd name="connsiteX41" fmla="*/ 274658 w 308893"/>
              <a:gd name="connsiteY41" fmla="*/ 150897 h 435128"/>
              <a:gd name="connsiteX0" fmla="*/ 287785 w 308893"/>
              <a:gd name="connsiteY0" fmla="*/ 50566 h 435128"/>
              <a:gd name="connsiteX1" fmla="*/ 298218 w 308893"/>
              <a:gd name="connsiteY1" fmla="*/ 43171 h 435128"/>
              <a:gd name="connsiteX2" fmla="*/ 308729 w 308893"/>
              <a:gd name="connsiteY2" fmla="*/ 14813 h 435128"/>
              <a:gd name="connsiteX3" fmla="*/ 280380 w 308893"/>
              <a:gd name="connsiteY3" fmla="*/ 25333 h 435128"/>
              <a:gd name="connsiteX4" fmla="*/ 274687 w 308893"/>
              <a:gd name="connsiteY4" fmla="*/ 32655 h 435128"/>
              <a:gd name="connsiteX5" fmla="*/ 268989 w 308893"/>
              <a:gd name="connsiteY5" fmla="*/ 25333 h 435128"/>
              <a:gd name="connsiteX6" fmla="*/ 240626 w 308893"/>
              <a:gd name="connsiteY6" fmla="*/ 14822 h 435128"/>
              <a:gd name="connsiteX7" fmla="*/ 248064 w 308893"/>
              <a:gd name="connsiteY7" fmla="*/ 39695 h 435128"/>
              <a:gd name="connsiteX8" fmla="*/ 194294 w 308893"/>
              <a:gd name="connsiteY8" fmla="*/ 30550 h 435128"/>
              <a:gd name="connsiteX9" fmla="*/ 157020 w 308893"/>
              <a:gd name="connsiteY9" fmla="*/ 178 h 435128"/>
              <a:gd name="connsiteX10" fmla="*/ 135501 w 308893"/>
              <a:gd name="connsiteY10" fmla="*/ 10928 h 435128"/>
              <a:gd name="connsiteX11" fmla="*/ 132866 w 308893"/>
              <a:gd name="connsiteY11" fmla="*/ 13471 h 435128"/>
              <a:gd name="connsiteX12" fmla="*/ 121558 w 308893"/>
              <a:gd name="connsiteY12" fmla="*/ 72861 h 435128"/>
              <a:gd name="connsiteX13" fmla="*/ 150592 w 308893"/>
              <a:gd name="connsiteY13" fmla="*/ 163173 h 435128"/>
              <a:gd name="connsiteX14" fmla="*/ 100832 w 308893"/>
              <a:gd name="connsiteY14" fmla="*/ 153406 h 435128"/>
              <a:gd name="connsiteX15" fmla="*/ 55166 w 308893"/>
              <a:gd name="connsiteY15" fmla="*/ 164169 h 435128"/>
              <a:gd name="connsiteX16" fmla="*/ 28130 w 308893"/>
              <a:gd name="connsiteY16" fmla="*/ 137128 h 435128"/>
              <a:gd name="connsiteX17" fmla="*/ 0 w 308893"/>
              <a:gd name="connsiteY17" fmla="*/ 198590 h 435128"/>
              <a:gd name="connsiteX18" fmla="*/ 82455 w 308893"/>
              <a:gd name="connsiteY18" fmla="*/ 280360 h 435128"/>
              <a:gd name="connsiteX19" fmla="*/ 87511 w 308893"/>
              <a:gd name="connsiteY19" fmla="*/ 281089 h 435128"/>
              <a:gd name="connsiteX20" fmla="*/ 87511 w 308893"/>
              <a:gd name="connsiteY20" fmla="*/ 422973 h 435128"/>
              <a:gd name="connsiteX21" fmla="*/ 99665 w 308893"/>
              <a:gd name="connsiteY21" fmla="*/ 435128 h 435128"/>
              <a:gd name="connsiteX22" fmla="*/ 136128 w 308893"/>
              <a:gd name="connsiteY22" fmla="*/ 435128 h 435128"/>
              <a:gd name="connsiteX23" fmla="*/ 148282 w 308893"/>
              <a:gd name="connsiteY23" fmla="*/ 422973 h 435128"/>
              <a:gd name="connsiteX24" fmla="*/ 136128 w 308893"/>
              <a:gd name="connsiteY24" fmla="*/ 410819 h 435128"/>
              <a:gd name="connsiteX25" fmla="*/ 111820 w 308893"/>
              <a:gd name="connsiteY25" fmla="*/ 410819 h 435128"/>
              <a:gd name="connsiteX26" fmla="*/ 111820 w 308893"/>
              <a:gd name="connsiteY26" fmla="*/ 281327 h 435128"/>
              <a:gd name="connsiteX27" fmla="*/ 194469 w 308893"/>
              <a:gd name="connsiteY27" fmla="*/ 194472 h 435128"/>
              <a:gd name="connsiteX28" fmla="*/ 193915 w 308893"/>
              <a:gd name="connsiteY28" fmla="*/ 192328 h 435128"/>
              <a:gd name="connsiteX29" fmla="*/ 191416 w 308893"/>
              <a:gd name="connsiteY29" fmla="*/ 178964 h 435128"/>
              <a:gd name="connsiteX30" fmla="*/ 153937 w 308893"/>
              <a:gd name="connsiteY30" fmla="*/ 62384 h 435128"/>
              <a:gd name="connsiteX31" fmla="*/ 152600 w 308893"/>
              <a:gd name="connsiteY31" fmla="*/ 53483 h 435128"/>
              <a:gd name="connsiteX32" fmla="*/ 258274 w 308893"/>
              <a:gd name="connsiteY32" fmla="*/ 53483 h 435128"/>
              <a:gd name="connsiteX33" fmla="*/ 209054 w 308893"/>
              <a:gd name="connsiteY33" fmla="*/ 161000 h 435128"/>
              <a:gd name="connsiteX34" fmla="*/ 287785 w 308893"/>
              <a:gd name="connsiteY34" fmla="*/ 50566 h 435128"/>
              <a:gd name="connsiteX35" fmla="*/ 274658 w 308893"/>
              <a:gd name="connsiteY35" fmla="*/ 150897 h 435128"/>
              <a:gd name="connsiteX36" fmla="*/ 243664 w 308893"/>
              <a:gd name="connsiteY36" fmla="*/ 119903 h 435128"/>
              <a:gd name="connsiteX37" fmla="*/ 274658 w 308893"/>
              <a:gd name="connsiteY37" fmla="*/ 65068 h 435128"/>
              <a:gd name="connsiteX38" fmla="*/ 305651 w 308893"/>
              <a:gd name="connsiteY38" fmla="*/ 119903 h 435128"/>
              <a:gd name="connsiteX39" fmla="*/ 274687 w 308893"/>
              <a:gd name="connsiteY39" fmla="*/ 150907 h 435128"/>
              <a:gd name="connsiteX40" fmla="*/ 274658 w 308893"/>
              <a:gd name="connsiteY40" fmla="*/ 150897 h 435128"/>
              <a:gd name="connsiteX0" fmla="*/ 287785 w 308893"/>
              <a:gd name="connsiteY0" fmla="*/ 50566 h 435128"/>
              <a:gd name="connsiteX1" fmla="*/ 298218 w 308893"/>
              <a:gd name="connsiteY1" fmla="*/ 43171 h 435128"/>
              <a:gd name="connsiteX2" fmla="*/ 308729 w 308893"/>
              <a:gd name="connsiteY2" fmla="*/ 14813 h 435128"/>
              <a:gd name="connsiteX3" fmla="*/ 280380 w 308893"/>
              <a:gd name="connsiteY3" fmla="*/ 25333 h 435128"/>
              <a:gd name="connsiteX4" fmla="*/ 274687 w 308893"/>
              <a:gd name="connsiteY4" fmla="*/ 32655 h 435128"/>
              <a:gd name="connsiteX5" fmla="*/ 268989 w 308893"/>
              <a:gd name="connsiteY5" fmla="*/ 25333 h 435128"/>
              <a:gd name="connsiteX6" fmla="*/ 240626 w 308893"/>
              <a:gd name="connsiteY6" fmla="*/ 14822 h 435128"/>
              <a:gd name="connsiteX7" fmla="*/ 248064 w 308893"/>
              <a:gd name="connsiteY7" fmla="*/ 39695 h 435128"/>
              <a:gd name="connsiteX8" fmla="*/ 194294 w 308893"/>
              <a:gd name="connsiteY8" fmla="*/ 30550 h 435128"/>
              <a:gd name="connsiteX9" fmla="*/ 157020 w 308893"/>
              <a:gd name="connsiteY9" fmla="*/ 178 h 435128"/>
              <a:gd name="connsiteX10" fmla="*/ 135501 w 308893"/>
              <a:gd name="connsiteY10" fmla="*/ 10928 h 435128"/>
              <a:gd name="connsiteX11" fmla="*/ 132866 w 308893"/>
              <a:gd name="connsiteY11" fmla="*/ 13471 h 435128"/>
              <a:gd name="connsiteX12" fmla="*/ 121558 w 308893"/>
              <a:gd name="connsiteY12" fmla="*/ 72861 h 435128"/>
              <a:gd name="connsiteX13" fmla="*/ 150592 w 308893"/>
              <a:gd name="connsiteY13" fmla="*/ 163173 h 435128"/>
              <a:gd name="connsiteX14" fmla="*/ 100832 w 308893"/>
              <a:gd name="connsiteY14" fmla="*/ 153406 h 435128"/>
              <a:gd name="connsiteX15" fmla="*/ 55166 w 308893"/>
              <a:gd name="connsiteY15" fmla="*/ 164169 h 435128"/>
              <a:gd name="connsiteX16" fmla="*/ 28130 w 308893"/>
              <a:gd name="connsiteY16" fmla="*/ 137128 h 435128"/>
              <a:gd name="connsiteX17" fmla="*/ 0 w 308893"/>
              <a:gd name="connsiteY17" fmla="*/ 198590 h 435128"/>
              <a:gd name="connsiteX18" fmla="*/ 82455 w 308893"/>
              <a:gd name="connsiteY18" fmla="*/ 280360 h 435128"/>
              <a:gd name="connsiteX19" fmla="*/ 87511 w 308893"/>
              <a:gd name="connsiteY19" fmla="*/ 281089 h 435128"/>
              <a:gd name="connsiteX20" fmla="*/ 87511 w 308893"/>
              <a:gd name="connsiteY20" fmla="*/ 422973 h 435128"/>
              <a:gd name="connsiteX21" fmla="*/ 99665 w 308893"/>
              <a:gd name="connsiteY21" fmla="*/ 435128 h 435128"/>
              <a:gd name="connsiteX22" fmla="*/ 136128 w 308893"/>
              <a:gd name="connsiteY22" fmla="*/ 435128 h 435128"/>
              <a:gd name="connsiteX23" fmla="*/ 148282 w 308893"/>
              <a:gd name="connsiteY23" fmla="*/ 422973 h 435128"/>
              <a:gd name="connsiteX24" fmla="*/ 136128 w 308893"/>
              <a:gd name="connsiteY24" fmla="*/ 410819 h 435128"/>
              <a:gd name="connsiteX25" fmla="*/ 111820 w 308893"/>
              <a:gd name="connsiteY25" fmla="*/ 410819 h 435128"/>
              <a:gd name="connsiteX26" fmla="*/ 111820 w 308893"/>
              <a:gd name="connsiteY26" fmla="*/ 281327 h 435128"/>
              <a:gd name="connsiteX27" fmla="*/ 194469 w 308893"/>
              <a:gd name="connsiteY27" fmla="*/ 194472 h 435128"/>
              <a:gd name="connsiteX28" fmla="*/ 193915 w 308893"/>
              <a:gd name="connsiteY28" fmla="*/ 192328 h 435128"/>
              <a:gd name="connsiteX29" fmla="*/ 191416 w 308893"/>
              <a:gd name="connsiteY29" fmla="*/ 178964 h 435128"/>
              <a:gd name="connsiteX30" fmla="*/ 153937 w 308893"/>
              <a:gd name="connsiteY30" fmla="*/ 62384 h 435128"/>
              <a:gd name="connsiteX31" fmla="*/ 152600 w 308893"/>
              <a:gd name="connsiteY31" fmla="*/ 53483 h 435128"/>
              <a:gd name="connsiteX32" fmla="*/ 258274 w 308893"/>
              <a:gd name="connsiteY32" fmla="*/ 53483 h 435128"/>
              <a:gd name="connsiteX33" fmla="*/ 287785 w 308893"/>
              <a:gd name="connsiteY33" fmla="*/ 50566 h 435128"/>
              <a:gd name="connsiteX34" fmla="*/ 274658 w 308893"/>
              <a:gd name="connsiteY34" fmla="*/ 150897 h 435128"/>
              <a:gd name="connsiteX35" fmla="*/ 243664 w 308893"/>
              <a:gd name="connsiteY35" fmla="*/ 119903 h 435128"/>
              <a:gd name="connsiteX36" fmla="*/ 274658 w 308893"/>
              <a:gd name="connsiteY36" fmla="*/ 65068 h 435128"/>
              <a:gd name="connsiteX37" fmla="*/ 305651 w 308893"/>
              <a:gd name="connsiteY37" fmla="*/ 119903 h 435128"/>
              <a:gd name="connsiteX38" fmla="*/ 274687 w 308893"/>
              <a:gd name="connsiteY38" fmla="*/ 150907 h 435128"/>
              <a:gd name="connsiteX39" fmla="*/ 274658 w 308893"/>
              <a:gd name="connsiteY39" fmla="*/ 150897 h 435128"/>
              <a:gd name="connsiteX0" fmla="*/ 287785 w 308893"/>
              <a:gd name="connsiteY0" fmla="*/ 50566 h 435128"/>
              <a:gd name="connsiteX1" fmla="*/ 298218 w 308893"/>
              <a:gd name="connsiteY1" fmla="*/ 43171 h 435128"/>
              <a:gd name="connsiteX2" fmla="*/ 308729 w 308893"/>
              <a:gd name="connsiteY2" fmla="*/ 14813 h 435128"/>
              <a:gd name="connsiteX3" fmla="*/ 280380 w 308893"/>
              <a:gd name="connsiteY3" fmla="*/ 25333 h 435128"/>
              <a:gd name="connsiteX4" fmla="*/ 274687 w 308893"/>
              <a:gd name="connsiteY4" fmla="*/ 32655 h 435128"/>
              <a:gd name="connsiteX5" fmla="*/ 268989 w 308893"/>
              <a:gd name="connsiteY5" fmla="*/ 25333 h 435128"/>
              <a:gd name="connsiteX6" fmla="*/ 240626 w 308893"/>
              <a:gd name="connsiteY6" fmla="*/ 14822 h 435128"/>
              <a:gd name="connsiteX7" fmla="*/ 248064 w 308893"/>
              <a:gd name="connsiteY7" fmla="*/ 39695 h 435128"/>
              <a:gd name="connsiteX8" fmla="*/ 194294 w 308893"/>
              <a:gd name="connsiteY8" fmla="*/ 30550 h 435128"/>
              <a:gd name="connsiteX9" fmla="*/ 157020 w 308893"/>
              <a:gd name="connsiteY9" fmla="*/ 178 h 435128"/>
              <a:gd name="connsiteX10" fmla="*/ 135501 w 308893"/>
              <a:gd name="connsiteY10" fmla="*/ 10928 h 435128"/>
              <a:gd name="connsiteX11" fmla="*/ 132866 w 308893"/>
              <a:gd name="connsiteY11" fmla="*/ 13471 h 435128"/>
              <a:gd name="connsiteX12" fmla="*/ 121558 w 308893"/>
              <a:gd name="connsiteY12" fmla="*/ 72861 h 435128"/>
              <a:gd name="connsiteX13" fmla="*/ 150592 w 308893"/>
              <a:gd name="connsiteY13" fmla="*/ 163173 h 435128"/>
              <a:gd name="connsiteX14" fmla="*/ 100832 w 308893"/>
              <a:gd name="connsiteY14" fmla="*/ 153406 h 435128"/>
              <a:gd name="connsiteX15" fmla="*/ 55166 w 308893"/>
              <a:gd name="connsiteY15" fmla="*/ 164169 h 435128"/>
              <a:gd name="connsiteX16" fmla="*/ 28130 w 308893"/>
              <a:gd name="connsiteY16" fmla="*/ 137128 h 435128"/>
              <a:gd name="connsiteX17" fmla="*/ 0 w 308893"/>
              <a:gd name="connsiteY17" fmla="*/ 198590 h 435128"/>
              <a:gd name="connsiteX18" fmla="*/ 82455 w 308893"/>
              <a:gd name="connsiteY18" fmla="*/ 280360 h 435128"/>
              <a:gd name="connsiteX19" fmla="*/ 87511 w 308893"/>
              <a:gd name="connsiteY19" fmla="*/ 281089 h 435128"/>
              <a:gd name="connsiteX20" fmla="*/ 87511 w 308893"/>
              <a:gd name="connsiteY20" fmla="*/ 422973 h 435128"/>
              <a:gd name="connsiteX21" fmla="*/ 99665 w 308893"/>
              <a:gd name="connsiteY21" fmla="*/ 435128 h 435128"/>
              <a:gd name="connsiteX22" fmla="*/ 136128 w 308893"/>
              <a:gd name="connsiteY22" fmla="*/ 435128 h 435128"/>
              <a:gd name="connsiteX23" fmla="*/ 148282 w 308893"/>
              <a:gd name="connsiteY23" fmla="*/ 422973 h 435128"/>
              <a:gd name="connsiteX24" fmla="*/ 136128 w 308893"/>
              <a:gd name="connsiteY24" fmla="*/ 410819 h 435128"/>
              <a:gd name="connsiteX25" fmla="*/ 111820 w 308893"/>
              <a:gd name="connsiteY25" fmla="*/ 410819 h 435128"/>
              <a:gd name="connsiteX26" fmla="*/ 111820 w 308893"/>
              <a:gd name="connsiteY26" fmla="*/ 281327 h 435128"/>
              <a:gd name="connsiteX27" fmla="*/ 194469 w 308893"/>
              <a:gd name="connsiteY27" fmla="*/ 194472 h 435128"/>
              <a:gd name="connsiteX28" fmla="*/ 193915 w 308893"/>
              <a:gd name="connsiteY28" fmla="*/ 192328 h 435128"/>
              <a:gd name="connsiteX29" fmla="*/ 191416 w 308893"/>
              <a:gd name="connsiteY29" fmla="*/ 178964 h 435128"/>
              <a:gd name="connsiteX30" fmla="*/ 153937 w 308893"/>
              <a:gd name="connsiteY30" fmla="*/ 62384 h 435128"/>
              <a:gd name="connsiteX31" fmla="*/ 152600 w 308893"/>
              <a:gd name="connsiteY31" fmla="*/ 53483 h 435128"/>
              <a:gd name="connsiteX32" fmla="*/ 258274 w 308893"/>
              <a:gd name="connsiteY32" fmla="*/ 53483 h 435128"/>
              <a:gd name="connsiteX33" fmla="*/ 287785 w 308893"/>
              <a:gd name="connsiteY33" fmla="*/ 50566 h 435128"/>
              <a:gd name="connsiteX34" fmla="*/ 274687 w 308893"/>
              <a:gd name="connsiteY34" fmla="*/ 150907 h 435128"/>
              <a:gd name="connsiteX35" fmla="*/ 243664 w 308893"/>
              <a:gd name="connsiteY35" fmla="*/ 119903 h 435128"/>
              <a:gd name="connsiteX36" fmla="*/ 274658 w 308893"/>
              <a:gd name="connsiteY36" fmla="*/ 65068 h 435128"/>
              <a:gd name="connsiteX37" fmla="*/ 305651 w 308893"/>
              <a:gd name="connsiteY37" fmla="*/ 119903 h 435128"/>
              <a:gd name="connsiteX38" fmla="*/ 274687 w 308893"/>
              <a:gd name="connsiteY38" fmla="*/ 150907 h 435128"/>
              <a:gd name="connsiteX0" fmla="*/ 287785 w 308893"/>
              <a:gd name="connsiteY0" fmla="*/ 50566 h 435128"/>
              <a:gd name="connsiteX1" fmla="*/ 298218 w 308893"/>
              <a:gd name="connsiteY1" fmla="*/ 43171 h 435128"/>
              <a:gd name="connsiteX2" fmla="*/ 308729 w 308893"/>
              <a:gd name="connsiteY2" fmla="*/ 14813 h 435128"/>
              <a:gd name="connsiteX3" fmla="*/ 280380 w 308893"/>
              <a:gd name="connsiteY3" fmla="*/ 25333 h 435128"/>
              <a:gd name="connsiteX4" fmla="*/ 274687 w 308893"/>
              <a:gd name="connsiteY4" fmla="*/ 32655 h 435128"/>
              <a:gd name="connsiteX5" fmla="*/ 268989 w 308893"/>
              <a:gd name="connsiteY5" fmla="*/ 25333 h 435128"/>
              <a:gd name="connsiteX6" fmla="*/ 240626 w 308893"/>
              <a:gd name="connsiteY6" fmla="*/ 14822 h 435128"/>
              <a:gd name="connsiteX7" fmla="*/ 248064 w 308893"/>
              <a:gd name="connsiteY7" fmla="*/ 39695 h 435128"/>
              <a:gd name="connsiteX8" fmla="*/ 194294 w 308893"/>
              <a:gd name="connsiteY8" fmla="*/ 30550 h 435128"/>
              <a:gd name="connsiteX9" fmla="*/ 157020 w 308893"/>
              <a:gd name="connsiteY9" fmla="*/ 178 h 435128"/>
              <a:gd name="connsiteX10" fmla="*/ 135501 w 308893"/>
              <a:gd name="connsiteY10" fmla="*/ 10928 h 435128"/>
              <a:gd name="connsiteX11" fmla="*/ 132866 w 308893"/>
              <a:gd name="connsiteY11" fmla="*/ 13471 h 435128"/>
              <a:gd name="connsiteX12" fmla="*/ 121558 w 308893"/>
              <a:gd name="connsiteY12" fmla="*/ 72861 h 435128"/>
              <a:gd name="connsiteX13" fmla="*/ 150592 w 308893"/>
              <a:gd name="connsiteY13" fmla="*/ 163173 h 435128"/>
              <a:gd name="connsiteX14" fmla="*/ 100832 w 308893"/>
              <a:gd name="connsiteY14" fmla="*/ 153406 h 435128"/>
              <a:gd name="connsiteX15" fmla="*/ 55166 w 308893"/>
              <a:gd name="connsiteY15" fmla="*/ 164169 h 435128"/>
              <a:gd name="connsiteX16" fmla="*/ 28130 w 308893"/>
              <a:gd name="connsiteY16" fmla="*/ 137128 h 435128"/>
              <a:gd name="connsiteX17" fmla="*/ 0 w 308893"/>
              <a:gd name="connsiteY17" fmla="*/ 198590 h 435128"/>
              <a:gd name="connsiteX18" fmla="*/ 82455 w 308893"/>
              <a:gd name="connsiteY18" fmla="*/ 280360 h 435128"/>
              <a:gd name="connsiteX19" fmla="*/ 87511 w 308893"/>
              <a:gd name="connsiteY19" fmla="*/ 281089 h 435128"/>
              <a:gd name="connsiteX20" fmla="*/ 87511 w 308893"/>
              <a:gd name="connsiteY20" fmla="*/ 422973 h 435128"/>
              <a:gd name="connsiteX21" fmla="*/ 99665 w 308893"/>
              <a:gd name="connsiteY21" fmla="*/ 435128 h 435128"/>
              <a:gd name="connsiteX22" fmla="*/ 136128 w 308893"/>
              <a:gd name="connsiteY22" fmla="*/ 435128 h 435128"/>
              <a:gd name="connsiteX23" fmla="*/ 148282 w 308893"/>
              <a:gd name="connsiteY23" fmla="*/ 422973 h 435128"/>
              <a:gd name="connsiteX24" fmla="*/ 136128 w 308893"/>
              <a:gd name="connsiteY24" fmla="*/ 410819 h 435128"/>
              <a:gd name="connsiteX25" fmla="*/ 111820 w 308893"/>
              <a:gd name="connsiteY25" fmla="*/ 410819 h 435128"/>
              <a:gd name="connsiteX26" fmla="*/ 111820 w 308893"/>
              <a:gd name="connsiteY26" fmla="*/ 281327 h 435128"/>
              <a:gd name="connsiteX27" fmla="*/ 194469 w 308893"/>
              <a:gd name="connsiteY27" fmla="*/ 194472 h 435128"/>
              <a:gd name="connsiteX28" fmla="*/ 193915 w 308893"/>
              <a:gd name="connsiteY28" fmla="*/ 192328 h 435128"/>
              <a:gd name="connsiteX29" fmla="*/ 191416 w 308893"/>
              <a:gd name="connsiteY29" fmla="*/ 178964 h 435128"/>
              <a:gd name="connsiteX30" fmla="*/ 153937 w 308893"/>
              <a:gd name="connsiteY30" fmla="*/ 62384 h 435128"/>
              <a:gd name="connsiteX31" fmla="*/ 152600 w 308893"/>
              <a:gd name="connsiteY31" fmla="*/ 53483 h 435128"/>
              <a:gd name="connsiteX32" fmla="*/ 258274 w 308893"/>
              <a:gd name="connsiteY32" fmla="*/ 53483 h 435128"/>
              <a:gd name="connsiteX33" fmla="*/ 287785 w 308893"/>
              <a:gd name="connsiteY33" fmla="*/ 50566 h 435128"/>
              <a:gd name="connsiteX34" fmla="*/ 274687 w 308893"/>
              <a:gd name="connsiteY34" fmla="*/ 150907 h 435128"/>
              <a:gd name="connsiteX35" fmla="*/ 243664 w 308893"/>
              <a:gd name="connsiteY35" fmla="*/ 119903 h 435128"/>
              <a:gd name="connsiteX36" fmla="*/ 274658 w 308893"/>
              <a:gd name="connsiteY36" fmla="*/ 65068 h 435128"/>
              <a:gd name="connsiteX37" fmla="*/ 274687 w 308893"/>
              <a:gd name="connsiteY37" fmla="*/ 150907 h 435128"/>
              <a:gd name="connsiteX0" fmla="*/ 287785 w 308893"/>
              <a:gd name="connsiteY0" fmla="*/ 50566 h 435128"/>
              <a:gd name="connsiteX1" fmla="*/ 298218 w 308893"/>
              <a:gd name="connsiteY1" fmla="*/ 43171 h 435128"/>
              <a:gd name="connsiteX2" fmla="*/ 308729 w 308893"/>
              <a:gd name="connsiteY2" fmla="*/ 14813 h 435128"/>
              <a:gd name="connsiteX3" fmla="*/ 280380 w 308893"/>
              <a:gd name="connsiteY3" fmla="*/ 25333 h 435128"/>
              <a:gd name="connsiteX4" fmla="*/ 274687 w 308893"/>
              <a:gd name="connsiteY4" fmla="*/ 32655 h 435128"/>
              <a:gd name="connsiteX5" fmla="*/ 268989 w 308893"/>
              <a:gd name="connsiteY5" fmla="*/ 25333 h 435128"/>
              <a:gd name="connsiteX6" fmla="*/ 240626 w 308893"/>
              <a:gd name="connsiteY6" fmla="*/ 14822 h 435128"/>
              <a:gd name="connsiteX7" fmla="*/ 248064 w 308893"/>
              <a:gd name="connsiteY7" fmla="*/ 39695 h 435128"/>
              <a:gd name="connsiteX8" fmla="*/ 194294 w 308893"/>
              <a:gd name="connsiteY8" fmla="*/ 30550 h 435128"/>
              <a:gd name="connsiteX9" fmla="*/ 157020 w 308893"/>
              <a:gd name="connsiteY9" fmla="*/ 178 h 435128"/>
              <a:gd name="connsiteX10" fmla="*/ 135501 w 308893"/>
              <a:gd name="connsiteY10" fmla="*/ 10928 h 435128"/>
              <a:gd name="connsiteX11" fmla="*/ 132866 w 308893"/>
              <a:gd name="connsiteY11" fmla="*/ 13471 h 435128"/>
              <a:gd name="connsiteX12" fmla="*/ 121558 w 308893"/>
              <a:gd name="connsiteY12" fmla="*/ 72861 h 435128"/>
              <a:gd name="connsiteX13" fmla="*/ 150592 w 308893"/>
              <a:gd name="connsiteY13" fmla="*/ 163173 h 435128"/>
              <a:gd name="connsiteX14" fmla="*/ 100832 w 308893"/>
              <a:gd name="connsiteY14" fmla="*/ 153406 h 435128"/>
              <a:gd name="connsiteX15" fmla="*/ 55166 w 308893"/>
              <a:gd name="connsiteY15" fmla="*/ 164169 h 435128"/>
              <a:gd name="connsiteX16" fmla="*/ 28130 w 308893"/>
              <a:gd name="connsiteY16" fmla="*/ 137128 h 435128"/>
              <a:gd name="connsiteX17" fmla="*/ 0 w 308893"/>
              <a:gd name="connsiteY17" fmla="*/ 198590 h 435128"/>
              <a:gd name="connsiteX18" fmla="*/ 82455 w 308893"/>
              <a:gd name="connsiteY18" fmla="*/ 280360 h 435128"/>
              <a:gd name="connsiteX19" fmla="*/ 87511 w 308893"/>
              <a:gd name="connsiteY19" fmla="*/ 281089 h 435128"/>
              <a:gd name="connsiteX20" fmla="*/ 87511 w 308893"/>
              <a:gd name="connsiteY20" fmla="*/ 422973 h 435128"/>
              <a:gd name="connsiteX21" fmla="*/ 99665 w 308893"/>
              <a:gd name="connsiteY21" fmla="*/ 435128 h 435128"/>
              <a:gd name="connsiteX22" fmla="*/ 136128 w 308893"/>
              <a:gd name="connsiteY22" fmla="*/ 435128 h 435128"/>
              <a:gd name="connsiteX23" fmla="*/ 148282 w 308893"/>
              <a:gd name="connsiteY23" fmla="*/ 422973 h 435128"/>
              <a:gd name="connsiteX24" fmla="*/ 136128 w 308893"/>
              <a:gd name="connsiteY24" fmla="*/ 410819 h 435128"/>
              <a:gd name="connsiteX25" fmla="*/ 111820 w 308893"/>
              <a:gd name="connsiteY25" fmla="*/ 410819 h 435128"/>
              <a:gd name="connsiteX26" fmla="*/ 111820 w 308893"/>
              <a:gd name="connsiteY26" fmla="*/ 281327 h 435128"/>
              <a:gd name="connsiteX27" fmla="*/ 194469 w 308893"/>
              <a:gd name="connsiteY27" fmla="*/ 194472 h 435128"/>
              <a:gd name="connsiteX28" fmla="*/ 193915 w 308893"/>
              <a:gd name="connsiteY28" fmla="*/ 192328 h 435128"/>
              <a:gd name="connsiteX29" fmla="*/ 191416 w 308893"/>
              <a:gd name="connsiteY29" fmla="*/ 178964 h 435128"/>
              <a:gd name="connsiteX30" fmla="*/ 153937 w 308893"/>
              <a:gd name="connsiteY30" fmla="*/ 62384 h 435128"/>
              <a:gd name="connsiteX31" fmla="*/ 152600 w 308893"/>
              <a:gd name="connsiteY31" fmla="*/ 53483 h 435128"/>
              <a:gd name="connsiteX32" fmla="*/ 258274 w 308893"/>
              <a:gd name="connsiteY32" fmla="*/ 53483 h 435128"/>
              <a:gd name="connsiteX33" fmla="*/ 287785 w 308893"/>
              <a:gd name="connsiteY33" fmla="*/ 50566 h 435128"/>
              <a:gd name="connsiteX34" fmla="*/ 274658 w 308893"/>
              <a:gd name="connsiteY34" fmla="*/ 65068 h 435128"/>
              <a:gd name="connsiteX35" fmla="*/ 243664 w 308893"/>
              <a:gd name="connsiteY35" fmla="*/ 119903 h 435128"/>
              <a:gd name="connsiteX36" fmla="*/ 274658 w 308893"/>
              <a:gd name="connsiteY36" fmla="*/ 65068 h 435128"/>
              <a:gd name="connsiteX0" fmla="*/ 287785 w 308893"/>
              <a:gd name="connsiteY0" fmla="*/ 50566 h 435128"/>
              <a:gd name="connsiteX1" fmla="*/ 298218 w 308893"/>
              <a:gd name="connsiteY1" fmla="*/ 43171 h 435128"/>
              <a:gd name="connsiteX2" fmla="*/ 308729 w 308893"/>
              <a:gd name="connsiteY2" fmla="*/ 14813 h 435128"/>
              <a:gd name="connsiteX3" fmla="*/ 280380 w 308893"/>
              <a:gd name="connsiteY3" fmla="*/ 25333 h 435128"/>
              <a:gd name="connsiteX4" fmla="*/ 274687 w 308893"/>
              <a:gd name="connsiteY4" fmla="*/ 32655 h 435128"/>
              <a:gd name="connsiteX5" fmla="*/ 268989 w 308893"/>
              <a:gd name="connsiteY5" fmla="*/ 25333 h 435128"/>
              <a:gd name="connsiteX6" fmla="*/ 240626 w 308893"/>
              <a:gd name="connsiteY6" fmla="*/ 14822 h 435128"/>
              <a:gd name="connsiteX7" fmla="*/ 248064 w 308893"/>
              <a:gd name="connsiteY7" fmla="*/ 39695 h 435128"/>
              <a:gd name="connsiteX8" fmla="*/ 194294 w 308893"/>
              <a:gd name="connsiteY8" fmla="*/ 30550 h 435128"/>
              <a:gd name="connsiteX9" fmla="*/ 157020 w 308893"/>
              <a:gd name="connsiteY9" fmla="*/ 178 h 435128"/>
              <a:gd name="connsiteX10" fmla="*/ 135501 w 308893"/>
              <a:gd name="connsiteY10" fmla="*/ 10928 h 435128"/>
              <a:gd name="connsiteX11" fmla="*/ 132866 w 308893"/>
              <a:gd name="connsiteY11" fmla="*/ 13471 h 435128"/>
              <a:gd name="connsiteX12" fmla="*/ 121558 w 308893"/>
              <a:gd name="connsiteY12" fmla="*/ 72861 h 435128"/>
              <a:gd name="connsiteX13" fmla="*/ 150592 w 308893"/>
              <a:gd name="connsiteY13" fmla="*/ 163173 h 435128"/>
              <a:gd name="connsiteX14" fmla="*/ 100832 w 308893"/>
              <a:gd name="connsiteY14" fmla="*/ 153406 h 435128"/>
              <a:gd name="connsiteX15" fmla="*/ 55166 w 308893"/>
              <a:gd name="connsiteY15" fmla="*/ 164169 h 435128"/>
              <a:gd name="connsiteX16" fmla="*/ 28130 w 308893"/>
              <a:gd name="connsiteY16" fmla="*/ 137128 h 435128"/>
              <a:gd name="connsiteX17" fmla="*/ 0 w 308893"/>
              <a:gd name="connsiteY17" fmla="*/ 198590 h 435128"/>
              <a:gd name="connsiteX18" fmla="*/ 82455 w 308893"/>
              <a:gd name="connsiteY18" fmla="*/ 280360 h 435128"/>
              <a:gd name="connsiteX19" fmla="*/ 87511 w 308893"/>
              <a:gd name="connsiteY19" fmla="*/ 281089 h 435128"/>
              <a:gd name="connsiteX20" fmla="*/ 87511 w 308893"/>
              <a:gd name="connsiteY20" fmla="*/ 422973 h 435128"/>
              <a:gd name="connsiteX21" fmla="*/ 99665 w 308893"/>
              <a:gd name="connsiteY21" fmla="*/ 435128 h 435128"/>
              <a:gd name="connsiteX22" fmla="*/ 136128 w 308893"/>
              <a:gd name="connsiteY22" fmla="*/ 435128 h 435128"/>
              <a:gd name="connsiteX23" fmla="*/ 148282 w 308893"/>
              <a:gd name="connsiteY23" fmla="*/ 422973 h 435128"/>
              <a:gd name="connsiteX24" fmla="*/ 136128 w 308893"/>
              <a:gd name="connsiteY24" fmla="*/ 410819 h 435128"/>
              <a:gd name="connsiteX25" fmla="*/ 111820 w 308893"/>
              <a:gd name="connsiteY25" fmla="*/ 410819 h 435128"/>
              <a:gd name="connsiteX26" fmla="*/ 111820 w 308893"/>
              <a:gd name="connsiteY26" fmla="*/ 281327 h 435128"/>
              <a:gd name="connsiteX27" fmla="*/ 194469 w 308893"/>
              <a:gd name="connsiteY27" fmla="*/ 194472 h 435128"/>
              <a:gd name="connsiteX28" fmla="*/ 193915 w 308893"/>
              <a:gd name="connsiteY28" fmla="*/ 192328 h 435128"/>
              <a:gd name="connsiteX29" fmla="*/ 191416 w 308893"/>
              <a:gd name="connsiteY29" fmla="*/ 178964 h 435128"/>
              <a:gd name="connsiteX30" fmla="*/ 153937 w 308893"/>
              <a:gd name="connsiteY30" fmla="*/ 62384 h 435128"/>
              <a:gd name="connsiteX31" fmla="*/ 152600 w 308893"/>
              <a:gd name="connsiteY31" fmla="*/ 53483 h 435128"/>
              <a:gd name="connsiteX32" fmla="*/ 258274 w 308893"/>
              <a:gd name="connsiteY32" fmla="*/ 53483 h 435128"/>
              <a:gd name="connsiteX33" fmla="*/ 287785 w 308893"/>
              <a:gd name="connsiteY33" fmla="*/ 50566 h 435128"/>
              <a:gd name="connsiteX0" fmla="*/ 287785 w 308893"/>
              <a:gd name="connsiteY0" fmla="*/ 50566 h 435128"/>
              <a:gd name="connsiteX1" fmla="*/ 298218 w 308893"/>
              <a:gd name="connsiteY1" fmla="*/ 43171 h 435128"/>
              <a:gd name="connsiteX2" fmla="*/ 308729 w 308893"/>
              <a:gd name="connsiteY2" fmla="*/ 14813 h 435128"/>
              <a:gd name="connsiteX3" fmla="*/ 280380 w 308893"/>
              <a:gd name="connsiteY3" fmla="*/ 25333 h 435128"/>
              <a:gd name="connsiteX4" fmla="*/ 274687 w 308893"/>
              <a:gd name="connsiteY4" fmla="*/ 32655 h 435128"/>
              <a:gd name="connsiteX5" fmla="*/ 268989 w 308893"/>
              <a:gd name="connsiteY5" fmla="*/ 25333 h 435128"/>
              <a:gd name="connsiteX6" fmla="*/ 248064 w 308893"/>
              <a:gd name="connsiteY6" fmla="*/ 39695 h 435128"/>
              <a:gd name="connsiteX7" fmla="*/ 194294 w 308893"/>
              <a:gd name="connsiteY7" fmla="*/ 30550 h 435128"/>
              <a:gd name="connsiteX8" fmla="*/ 157020 w 308893"/>
              <a:gd name="connsiteY8" fmla="*/ 178 h 435128"/>
              <a:gd name="connsiteX9" fmla="*/ 135501 w 308893"/>
              <a:gd name="connsiteY9" fmla="*/ 10928 h 435128"/>
              <a:gd name="connsiteX10" fmla="*/ 132866 w 308893"/>
              <a:gd name="connsiteY10" fmla="*/ 13471 h 435128"/>
              <a:gd name="connsiteX11" fmla="*/ 121558 w 308893"/>
              <a:gd name="connsiteY11" fmla="*/ 72861 h 435128"/>
              <a:gd name="connsiteX12" fmla="*/ 150592 w 308893"/>
              <a:gd name="connsiteY12" fmla="*/ 163173 h 435128"/>
              <a:gd name="connsiteX13" fmla="*/ 100832 w 308893"/>
              <a:gd name="connsiteY13" fmla="*/ 153406 h 435128"/>
              <a:gd name="connsiteX14" fmla="*/ 55166 w 308893"/>
              <a:gd name="connsiteY14" fmla="*/ 164169 h 435128"/>
              <a:gd name="connsiteX15" fmla="*/ 28130 w 308893"/>
              <a:gd name="connsiteY15" fmla="*/ 137128 h 435128"/>
              <a:gd name="connsiteX16" fmla="*/ 0 w 308893"/>
              <a:gd name="connsiteY16" fmla="*/ 198590 h 435128"/>
              <a:gd name="connsiteX17" fmla="*/ 82455 w 308893"/>
              <a:gd name="connsiteY17" fmla="*/ 280360 h 435128"/>
              <a:gd name="connsiteX18" fmla="*/ 87511 w 308893"/>
              <a:gd name="connsiteY18" fmla="*/ 281089 h 435128"/>
              <a:gd name="connsiteX19" fmla="*/ 87511 w 308893"/>
              <a:gd name="connsiteY19" fmla="*/ 422973 h 435128"/>
              <a:gd name="connsiteX20" fmla="*/ 99665 w 308893"/>
              <a:gd name="connsiteY20" fmla="*/ 435128 h 435128"/>
              <a:gd name="connsiteX21" fmla="*/ 136128 w 308893"/>
              <a:gd name="connsiteY21" fmla="*/ 435128 h 435128"/>
              <a:gd name="connsiteX22" fmla="*/ 148282 w 308893"/>
              <a:gd name="connsiteY22" fmla="*/ 422973 h 435128"/>
              <a:gd name="connsiteX23" fmla="*/ 136128 w 308893"/>
              <a:gd name="connsiteY23" fmla="*/ 410819 h 435128"/>
              <a:gd name="connsiteX24" fmla="*/ 111820 w 308893"/>
              <a:gd name="connsiteY24" fmla="*/ 410819 h 435128"/>
              <a:gd name="connsiteX25" fmla="*/ 111820 w 308893"/>
              <a:gd name="connsiteY25" fmla="*/ 281327 h 435128"/>
              <a:gd name="connsiteX26" fmla="*/ 194469 w 308893"/>
              <a:gd name="connsiteY26" fmla="*/ 194472 h 435128"/>
              <a:gd name="connsiteX27" fmla="*/ 193915 w 308893"/>
              <a:gd name="connsiteY27" fmla="*/ 192328 h 435128"/>
              <a:gd name="connsiteX28" fmla="*/ 191416 w 308893"/>
              <a:gd name="connsiteY28" fmla="*/ 178964 h 435128"/>
              <a:gd name="connsiteX29" fmla="*/ 153937 w 308893"/>
              <a:gd name="connsiteY29" fmla="*/ 62384 h 435128"/>
              <a:gd name="connsiteX30" fmla="*/ 152600 w 308893"/>
              <a:gd name="connsiteY30" fmla="*/ 53483 h 435128"/>
              <a:gd name="connsiteX31" fmla="*/ 258274 w 308893"/>
              <a:gd name="connsiteY31" fmla="*/ 53483 h 435128"/>
              <a:gd name="connsiteX32" fmla="*/ 287785 w 308893"/>
              <a:gd name="connsiteY32" fmla="*/ 50566 h 435128"/>
              <a:gd name="connsiteX0" fmla="*/ 287785 w 298218"/>
              <a:gd name="connsiteY0" fmla="*/ 50566 h 435128"/>
              <a:gd name="connsiteX1" fmla="*/ 298218 w 298218"/>
              <a:gd name="connsiteY1" fmla="*/ 43171 h 435128"/>
              <a:gd name="connsiteX2" fmla="*/ 280380 w 298218"/>
              <a:gd name="connsiteY2" fmla="*/ 25333 h 435128"/>
              <a:gd name="connsiteX3" fmla="*/ 274687 w 298218"/>
              <a:gd name="connsiteY3" fmla="*/ 32655 h 435128"/>
              <a:gd name="connsiteX4" fmla="*/ 268989 w 298218"/>
              <a:gd name="connsiteY4" fmla="*/ 25333 h 435128"/>
              <a:gd name="connsiteX5" fmla="*/ 248064 w 298218"/>
              <a:gd name="connsiteY5" fmla="*/ 39695 h 435128"/>
              <a:gd name="connsiteX6" fmla="*/ 194294 w 298218"/>
              <a:gd name="connsiteY6" fmla="*/ 30550 h 435128"/>
              <a:gd name="connsiteX7" fmla="*/ 157020 w 298218"/>
              <a:gd name="connsiteY7" fmla="*/ 178 h 435128"/>
              <a:gd name="connsiteX8" fmla="*/ 135501 w 298218"/>
              <a:gd name="connsiteY8" fmla="*/ 10928 h 435128"/>
              <a:gd name="connsiteX9" fmla="*/ 132866 w 298218"/>
              <a:gd name="connsiteY9" fmla="*/ 13471 h 435128"/>
              <a:gd name="connsiteX10" fmla="*/ 121558 w 298218"/>
              <a:gd name="connsiteY10" fmla="*/ 72861 h 435128"/>
              <a:gd name="connsiteX11" fmla="*/ 150592 w 298218"/>
              <a:gd name="connsiteY11" fmla="*/ 163173 h 435128"/>
              <a:gd name="connsiteX12" fmla="*/ 100832 w 298218"/>
              <a:gd name="connsiteY12" fmla="*/ 153406 h 435128"/>
              <a:gd name="connsiteX13" fmla="*/ 55166 w 298218"/>
              <a:gd name="connsiteY13" fmla="*/ 164169 h 435128"/>
              <a:gd name="connsiteX14" fmla="*/ 28130 w 298218"/>
              <a:gd name="connsiteY14" fmla="*/ 137128 h 435128"/>
              <a:gd name="connsiteX15" fmla="*/ 0 w 298218"/>
              <a:gd name="connsiteY15" fmla="*/ 198590 h 435128"/>
              <a:gd name="connsiteX16" fmla="*/ 82455 w 298218"/>
              <a:gd name="connsiteY16" fmla="*/ 280360 h 435128"/>
              <a:gd name="connsiteX17" fmla="*/ 87511 w 298218"/>
              <a:gd name="connsiteY17" fmla="*/ 281089 h 435128"/>
              <a:gd name="connsiteX18" fmla="*/ 87511 w 298218"/>
              <a:gd name="connsiteY18" fmla="*/ 422973 h 435128"/>
              <a:gd name="connsiteX19" fmla="*/ 99665 w 298218"/>
              <a:gd name="connsiteY19" fmla="*/ 435128 h 435128"/>
              <a:gd name="connsiteX20" fmla="*/ 136128 w 298218"/>
              <a:gd name="connsiteY20" fmla="*/ 435128 h 435128"/>
              <a:gd name="connsiteX21" fmla="*/ 148282 w 298218"/>
              <a:gd name="connsiteY21" fmla="*/ 422973 h 435128"/>
              <a:gd name="connsiteX22" fmla="*/ 136128 w 298218"/>
              <a:gd name="connsiteY22" fmla="*/ 410819 h 435128"/>
              <a:gd name="connsiteX23" fmla="*/ 111820 w 298218"/>
              <a:gd name="connsiteY23" fmla="*/ 410819 h 435128"/>
              <a:gd name="connsiteX24" fmla="*/ 111820 w 298218"/>
              <a:gd name="connsiteY24" fmla="*/ 281327 h 435128"/>
              <a:gd name="connsiteX25" fmla="*/ 194469 w 298218"/>
              <a:gd name="connsiteY25" fmla="*/ 194472 h 435128"/>
              <a:gd name="connsiteX26" fmla="*/ 193915 w 298218"/>
              <a:gd name="connsiteY26" fmla="*/ 192328 h 435128"/>
              <a:gd name="connsiteX27" fmla="*/ 191416 w 298218"/>
              <a:gd name="connsiteY27" fmla="*/ 178964 h 435128"/>
              <a:gd name="connsiteX28" fmla="*/ 153937 w 298218"/>
              <a:gd name="connsiteY28" fmla="*/ 62384 h 435128"/>
              <a:gd name="connsiteX29" fmla="*/ 152600 w 298218"/>
              <a:gd name="connsiteY29" fmla="*/ 53483 h 435128"/>
              <a:gd name="connsiteX30" fmla="*/ 258274 w 298218"/>
              <a:gd name="connsiteY30" fmla="*/ 53483 h 435128"/>
              <a:gd name="connsiteX31" fmla="*/ 287785 w 298218"/>
              <a:gd name="connsiteY31" fmla="*/ 50566 h 435128"/>
              <a:gd name="connsiteX0" fmla="*/ 287785 w 298218"/>
              <a:gd name="connsiteY0" fmla="*/ 50566 h 435128"/>
              <a:gd name="connsiteX1" fmla="*/ 298218 w 298218"/>
              <a:gd name="connsiteY1" fmla="*/ 43171 h 435128"/>
              <a:gd name="connsiteX2" fmla="*/ 280380 w 298218"/>
              <a:gd name="connsiteY2" fmla="*/ 25333 h 435128"/>
              <a:gd name="connsiteX3" fmla="*/ 274687 w 298218"/>
              <a:gd name="connsiteY3" fmla="*/ 32655 h 435128"/>
              <a:gd name="connsiteX4" fmla="*/ 248064 w 298218"/>
              <a:gd name="connsiteY4" fmla="*/ 39695 h 435128"/>
              <a:gd name="connsiteX5" fmla="*/ 194294 w 298218"/>
              <a:gd name="connsiteY5" fmla="*/ 30550 h 435128"/>
              <a:gd name="connsiteX6" fmla="*/ 157020 w 298218"/>
              <a:gd name="connsiteY6" fmla="*/ 178 h 435128"/>
              <a:gd name="connsiteX7" fmla="*/ 135501 w 298218"/>
              <a:gd name="connsiteY7" fmla="*/ 10928 h 435128"/>
              <a:gd name="connsiteX8" fmla="*/ 132866 w 298218"/>
              <a:gd name="connsiteY8" fmla="*/ 13471 h 435128"/>
              <a:gd name="connsiteX9" fmla="*/ 121558 w 298218"/>
              <a:gd name="connsiteY9" fmla="*/ 72861 h 435128"/>
              <a:gd name="connsiteX10" fmla="*/ 150592 w 298218"/>
              <a:gd name="connsiteY10" fmla="*/ 163173 h 435128"/>
              <a:gd name="connsiteX11" fmla="*/ 100832 w 298218"/>
              <a:gd name="connsiteY11" fmla="*/ 153406 h 435128"/>
              <a:gd name="connsiteX12" fmla="*/ 55166 w 298218"/>
              <a:gd name="connsiteY12" fmla="*/ 164169 h 435128"/>
              <a:gd name="connsiteX13" fmla="*/ 28130 w 298218"/>
              <a:gd name="connsiteY13" fmla="*/ 137128 h 435128"/>
              <a:gd name="connsiteX14" fmla="*/ 0 w 298218"/>
              <a:gd name="connsiteY14" fmla="*/ 198590 h 435128"/>
              <a:gd name="connsiteX15" fmla="*/ 82455 w 298218"/>
              <a:gd name="connsiteY15" fmla="*/ 280360 h 435128"/>
              <a:gd name="connsiteX16" fmla="*/ 87511 w 298218"/>
              <a:gd name="connsiteY16" fmla="*/ 281089 h 435128"/>
              <a:gd name="connsiteX17" fmla="*/ 87511 w 298218"/>
              <a:gd name="connsiteY17" fmla="*/ 422973 h 435128"/>
              <a:gd name="connsiteX18" fmla="*/ 99665 w 298218"/>
              <a:gd name="connsiteY18" fmla="*/ 435128 h 435128"/>
              <a:gd name="connsiteX19" fmla="*/ 136128 w 298218"/>
              <a:gd name="connsiteY19" fmla="*/ 435128 h 435128"/>
              <a:gd name="connsiteX20" fmla="*/ 148282 w 298218"/>
              <a:gd name="connsiteY20" fmla="*/ 422973 h 435128"/>
              <a:gd name="connsiteX21" fmla="*/ 136128 w 298218"/>
              <a:gd name="connsiteY21" fmla="*/ 410819 h 435128"/>
              <a:gd name="connsiteX22" fmla="*/ 111820 w 298218"/>
              <a:gd name="connsiteY22" fmla="*/ 410819 h 435128"/>
              <a:gd name="connsiteX23" fmla="*/ 111820 w 298218"/>
              <a:gd name="connsiteY23" fmla="*/ 281327 h 435128"/>
              <a:gd name="connsiteX24" fmla="*/ 194469 w 298218"/>
              <a:gd name="connsiteY24" fmla="*/ 194472 h 435128"/>
              <a:gd name="connsiteX25" fmla="*/ 193915 w 298218"/>
              <a:gd name="connsiteY25" fmla="*/ 192328 h 435128"/>
              <a:gd name="connsiteX26" fmla="*/ 191416 w 298218"/>
              <a:gd name="connsiteY26" fmla="*/ 178964 h 435128"/>
              <a:gd name="connsiteX27" fmla="*/ 153937 w 298218"/>
              <a:gd name="connsiteY27" fmla="*/ 62384 h 435128"/>
              <a:gd name="connsiteX28" fmla="*/ 152600 w 298218"/>
              <a:gd name="connsiteY28" fmla="*/ 53483 h 435128"/>
              <a:gd name="connsiteX29" fmla="*/ 258274 w 298218"/>
              <a:gd name="connsiteY29" fmla="*/ 53483 h 435128"/>
              <a:gd name="connsiteX30" fmla="*/ 287785 w 298218"/>
              <a:gd name="connsiteY30" fmla="*/ 50566 h 435128"/>
              <a:gd name="connsiteX0" fmla="*/ 287785 w 298218"/>
              <a:gd name="connsiteY0" fmla="*/ 50566 h 435128"/>
              <a:gd name="connsiteX1" fmla="*/ 298218 w 298218"/>
              <a:gd name="connsiteY1" fmla="*/ 43171 h 435128"/>
              <a:gd name="connsiteX2" fmla="*/ 280380 w 298218"/>
              <a:gd name="connsiteY2" fmla="*/ 25333 h 435128"/>
              <a:gd name="connsiteX3" fmla="*/ 248064 w 298218"/>
              <a:gd name="connsiteY3" fmla="*/ 39695 h 435128"/>
              <a:gd name="connsiteX4" fmla="*/ 194294 w 298218"/>
              <a:gd name="connsiteY4" fmla="*/ 30550 h 435128"/>
              <a:gd name="connsiteX5" fmla="*/ 157020 w 298218"/>
              <a:gd name="connsiteY5" fmla="*/ 178 h 435128"/>
              <a:gd name="connsiteX6" fmla="*/ 135501 w 298218"/>
              <a:gd name="connsiteY6" fmla="*/ 10928 h 435128"/>
              <a:gd name="connsiteX7" fmla="*/ 132866 w 298218"/>
              <a:gd name="connsiteY7" fmla="*/ 13471 h 435128"/>
              <a:gd name="connsiteX8" fmla="*/ 121558 w 298218"/>
              <a:gd name="connsiteY8" fmla="*/ 72861 h 435128"/>
              <a:gd name="connsiteX9" fmla="*/ 150592 w 298218"/>
              <a:gd name="connsiteY9" fmla="*/ 163173 h 435128"/>
              <a:gd name="connsiteX10" fmla="*/ 100832 w 298218"/>
              <a:gd name="connsiteY10" fmla="*/ 153406 h 435128"/>
              <a:gd name="connsiteX11" fmla="*/ 55166 w 298218"/>
              <a:gd name="connsiteY11" fmla="*/ 164169 h 435128"/>
              <a:gd name="connsiteX12" fmla="*/ 28130 w 298218"/>
              <a:gd name="connsiteY12" fmla="*/ 137128 h 435128"/>
              <a:gd name="connsiteX13" fmla="*/ 0 w 298218"/>
              <a:gd name="connsiteY13" fmla="*/ 198590 h 435128"/>
              <a:gd name="connsiteX14" fmla="*/ 82455 w 298218"/>
              <a:gd name="connsiteY14" fmla="*/ 280360 h 435128"/>
              <a:gd name="connsiteX15" fmla="*/ 87511 w 298218"/>
              <a:gd name="connsiteY15" fmla="*/ 281089 h 435128"/>
              <a:gd name="connsiteX16" fmla="*/ 87511 w 298218"/>
              <a:gd name="connsiteY16" fmla="*/ 422973 h 435128"/>
              <a:gd name="connsiteX17" fmla="*/ 99665 w 298218"/>
              <a:gd name="connsiteY17" fmla="*/ 435128 h 435128"/>
              <a:gd name="connsiteX18" fmla="*/ 136128 w 298218"/>
              <a:gd name="connsiteY18" fmla="*/ 435128 h 435128"/>
              <a:gd name="connsiteX19" fmla="*/ 148282 w 298218"/>
              <a:gd name="connsiteY19" fmla="*/ 422973 h 435128"/>
              <a:gd name="connsiteX20" fmla="*/ 136128 w 298218"/>
              <a:gd name="connsiteY20" fmla="*/ 410819 h 435128"/>
              <a:gd name="connsiteX21" fmla="*/ 111820 w 298218"/>
              <a:gd name="connsiteY21" fmla="*/ 410819 h 435128"/>
              <a:gd name="connsiteX22" fmla="*/ 111820 w 298218"/>
              <a:gd name="connsiteY22" fmla="*/ 281327 h 435128"/>
              <a:gd name="connsiteX23" fmla="*/ 194469 w 298218"/>
              <a:gd name="connsiteY23" fmla="*/ 194472 h 435128"/>
              <a:gd name="connsiteX24" fmla="*/ 193915 w 298218"/>
              <a:gd name="connsiteY24" fmla="*/ 192328 h 435128"/>
              <a:gd name="connsiteX25" fmla="*/ 191416 w 298218"/>
              <a:gd name="connsiteY25" fmla="*/ 178964 h 435128"/>
              <a:gd name="connsiteX26" fmla="*/ 153937 w 298218"/>
              <a:gd name="connsiteY26" fmla="*/ 62384 h 435128"/>
              <a:gd name="connsiteX27" fmla="*/ 152600 w 298218"/>
              <a:gd name="connsiteY27" fmla="*/ 53483 h 435128"/>
              <a:gd name="connsiteX28" fmla="*/ 258274 w 298218"/>
              <a:gd name="connsiteY28" fmla="*/ 53483 h 435128"/>
              <a:gd name="connsiteX29" fmla="*/ 287785 w 298218"/>
              <a:gd name="connsiteY29" fmla="*/ 50566 h 435128"/>
              <a:gd name="connsiteX0" fmla="*/ 287785 w 298218"/>
              <a:gd name="connsiteY0" fmla="*/ 50566 h 435128"/>
              <a:gd name="connsiteX1" fmla="*/ 298218 w 298218"/>
              <a:gd name="connsiteY1" fmla="*/ 43171 h 435128"/>
              <a:gd name="connsiteX2" fmla="*/ 248064 w 298218"/>
              <a:gd name="connsiteY2" fmla="*/ 39695 h 435128"/>
              <a:gd name="connsiteX3" fmla="*/ 194294 w 298218"/>
              <a:gd name="connsiteY3" fmla="*/ 30550 h 435128"/>
              <a:gd name="connsiteX4" fmla="*/ 157020 w 298218"/>
              <a:gd name="connsiteY4" fmla="*/ 178 h 435128"/>
              <a:gd name="connsiteX5" fmla="*/ 135501 w 298218"/>
              <a:gd name="connsiteY5" fmla="*/ 10928 h 435128"/>
              <a:gd name="connsiteX6" fmla="*/ 132866 w 298218"/>
              <a:gd name="connsiteY6" fmla="*/ 13471 h 435128"/>
              <a:gd name="connsiteX7" fmla="*/ 121558 w 298218"/>
              <a:gd name="connsiteY7" fmla="*/ 72861 h 435128"/>
              <a:gd name="connsiteX8" fmla="*/ 150592 w 298218"/>
              <a:gd name="connsiteY8" fmla="*/ 163173 h 435128"/>
              <a:gd name="connsiteX9" fmla="*/ 100832 w 298218"/>
              <a:gd name="connsiteY9" fmla="*/ 153406 h 435128"/>
              <a:gd name="connsiteX10" fmla="*/ 55166 w 298218"/>
              <a:gd name="connsiteY10" fmla="*/ 164169 h 435128"/>
              <a:gd name="connsiteX11" fmla="*/ 28130 w 298218"/>
              <a:gd name="connsiteY11" fmla="*/ 137128 h 435128"/>
              <a:gd name="connsiteX12" fmla="*/ 0 w 298218"/>
              <a:gd name="connsiteY12" fmla="*/ 198590 h 435128"/>
              <a:gd name="connsiteX13" fmla="*/ 82455 w 298218"/>
              <a:gd name="connsiteY13" fmla="*/ 280360 h 435128"/>
              <a:gd name="connsiteX14" fmla="*/ 87511 w 298218"/>
              <a:gd name="connsiteY14" fmla="*/ 281089 h 435128"/>
              <a:gd name="connsiteX15" fmla="*/ 87511 w 298218"/>
              <a:gd name="connsiteY15" fmla="*/ 422973 h 435128"/>
              <a:gd name="connsiteX16" fmla="*/ 99665 w 298218"/>
              <a:gd name="connsiteY16" fmla="*/ 435128 h 435128"/>
              <a:gd name="connsiteX17" fmla="*/ 136128 w 298218"/>
              <a:gd name="connsiteY17" fmla="*/ 435128 h 435128"/>
              <a:gd name="connsiteX18" fmla="*/ 148282 w 298218"/>
              <a:gd name="connsiteY18" fmla="*/ 422973 h 435128"/>
              <a:gd name="connsiteX19" fmla="*/ 136128 w 298218"/>
              <a:gd name="connsiteY19" fmla="*/ 410819 h 435128"/>
              <a:gd name="connsiteX20" fmla="*/ 111820 w 298218"/>
              <a:gd name="connsiteY20" fmla="*/ 410819 h 435128"/>
              <a:gd name="connsiteX21" fmla="*/ 111820 w 298218"/>
              <a:gd name="connsiteY21" fmla="*/ 281327 h 435128"/>
              <a:gd name="connsiteX22" fmla="*/ 194469 w 298218"/>
              <a:gd name="connsiteY22" fmla="*/ 194472 h 435128"/>
              <a:gd name="connsiteX23" fmla="*/ 193915 w 298218"/>
              <a:gd name="connsiteY23" fmla="*/ 192328 h 435128"/>
              <a:gd name="connsiteX24" fmla="*/ 191416 w 298218"/>
              <a:gd name="connsiteY24" fmla="*/ 178964 h 435128"/>
              <a:gd name="connsiteX25" fmla="*/ 153937 w 298218"/>
              <a:gd name="connsiteY25" fmla="*/ 62384 h 435128"/>
              <a:gd name="connsiteX26" fmla="*/ 152600 w 298218"/>
              <a:gd name="connsiteY26" fmla="*/ 53483 h 435128"/>
              <a:gd name="connsiteX27" fmla="*/ 258274 w 298218"/>
              <a:gd name="connsiteY27" fmla="*/ 53483 h 435128"/>
              <a:gd name="connsiteX28" fmla="*/ 287785 w 298218"/>
              <a:gd name="connsiteY28" fmla="*/ 50566 h 4351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298218" h="435128">
                <a:moveTo>
                  <a:pt x="287785" y="50566"/>
                </a:moveTo>
                <a:cubicBezTo>
                  <a:pt x="291657" y="48711"/>
                  <a:pt x="295186" y="46210"/>
                  <a:pt x="298218" y="43171"/>
                </a:cubicBezTo>
                <a:cubicBezTo>
                  <a:pt x="291598" y="41359"/>
                  <a:pt x="265385" y="41799"/>
                  <a:pt x="248064" y="39695"/>
                </a:cubicBezTo>
                <a:cubicBezTo>
                  <a:pt x="230403" y="35265"/>
                  <a:pt x="212426" y="32207"/>
                  <a:pt x="194294" y="30550"/>
                </a:cubicBezTo>
                <a:cubicBezTo>
                  <a:pt x="192388" y="11870"/>
                  <a:pt x="175700" y="-1728"/>
                  <a:pt x="157020" y="178"/>
                </a:cubicBezTo>
                <a:cubicBezTo>
                  <a:pt x="148777" y="1019"/>
                  <a:pt x="141125" y="4842"/>
                  <a:pt x="135501" y="10928"/>
                </a:cubicBezTo>
                <a:cubicBezTo>
                  <a:pt x="134534" y="11679"/>
                  <a:pt x="133651" y="12531"/>
                  <a:pt x="132866" y="13471"/>
                </a:cubicBezTo>
                <a:cubicBezTo>
                  <a:pt x="119275" y="30072"/>
                  <a:pt x="115019" y="52427"/>
                  <a:pt x="121558" y="72861"/>
                </a:cubicBezTo>
                <a:lnTo>
                  <a:pt x="150592" y="163173"/>
                </a:lnTo>
                <a:cubicBezTo>
                  <a:pt x="134744" y="156895"/>
                  <a:pt x="117877" y="153584"/>
                  <a:pt x="100832" y="153406"/>
                </a:cubicBezTo>
                <a:cubicBezTo>
                  <a:pt x="84962" y="153234"/>
                  <a:pt x="69289" y="156928"/>
                  <a:pt x="55166" y="164169"/>
                </a:cubicBezTo>
                <a:lnTo>
                  <a:pt x="28130" y="137128"/>
                </a:lnTo>
                <a:cubicBezTo>
                  <a:pt x="10269" y="152556"/>
                  <a:pt x="2" y="174989"/>
                  <a:pt x="0" y="198590"/>
                </a:cubicBezTo>
                <a:cubicBezTo>
                  <a:pt x="241" y="243918"/>
                  <a:pt x="37127" y="280497"/>
                  <a:pt x="82455" y="280360"/>
                </a:cubicBezTo>
                <a:cubicBezTo>
                  <a:pt x="84117" y="280656"/>
                  <a:pt x="85809" y="280875"/>
                  <a:pt x="87511" y="281089"/>
                </a:cubicBezTo>
                <a:lnTo>
                  <a:pt x="87511" y="422973"/>
                </a:lnTo>
                <a:cubicBezTo>
                  <a:pt x="87511" y="429686"/>
                  <a:pt x="92953" y="435128"/>
                  <a:pt x="99665" y="435128"/>
                </a:cubicBezTo>
                <a:lnTo>
                  <a:pt x="136128" y="435128"/>
                </a:lnTo>
                <a:cubicBezTo>
                  <a:pt x="142841" y="435128"/>
                  <a:pt x="148282" y="429686"/>
                  <a:pt x="148282" y="422973"/>
                </a:cubicBezTo>
                <a:cubicBezTo>
                  <a:pt x="148282" y="416261"/>
                  <a:pt x="142841" y="410819"/>
                  <a:pt x="136128" y="410819"/>
                </a:cubicBezTo>
                <a:lnTo>
                  <a:pt x="111820" y="410819"/>
                </a:lnTo>
                <a:lnTo>
                  <a:pt x="111820" y="281327"/>
                </a:lnTo>
                <a:cubicBezTo>
                  <a:pt x="154360" y="276465"/>
                  <a:pt x="194469" y="243722"/>
                  <a:pt x="194469" y="194472"/>
                </a:cubicBezTo>
                <a:cubicBezTo>
                  <a:pt x="194433" y="193727"/>
                  <a:pt x="194245" y="192997"/>
                  <a:pt x="193915" y="192328"/>
                </a:cubicBezTo>
                <a:cubicBezTo>
                  <a:pt x="193647" y="187786"/>
                  <a:pt x="192807" y="183296"/>
                  <a:pt x="191416" y="178964"/>
                </a:cubicBezTo>
                <a:lnTo>
                  <a:pt x="153937" y="62384"/>
                </a:lnTo>
                <a:cubicBezTo>
                  <a:pt x="153023" y="59506"/>
                  <a:pt x="152572" y="56502"/>
                  <a:pt x="152600" y="53483"/>
                </a:cubicBezTo>
                <a:lnTo>
                  <a:pt x="258274" y="53483"/>
                </a:lnTo>
                <a:cubicBezTo>
                  <a:pt x="280805" y="52997"/>
                  <a:pt x="281128" y="52285"/>
                  <a:pt x="287785" y="50566"/>
                </a:cubicBezTo>
                <a:close/>
              </a:path>
            </a:pathLst>
          </a:custGeom>
          <a:solidFill>
            <a:srgbClr val="000000"/>
          </a:solidFill>
          <a:ln w="4862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fr-BE"/>
          </a:p>
        </p:txBody>
      </p:sp>
      <p:pic>
        <p:nvPicPr>
          <p:cNvPr id="123" name="Graphique 122" descr="Colibri avec un remplissage uni">
            <a:extLst>
              <a:ext uri="{FF2B5EF4-FFF2-40B4-BE49-F238E27FC236}">
                <a16:creationId xmlns:a16="http://schemas.microsoft.com/office/drawing/2014/main" id="{4A70E77C-3648-475B-9EA3-9029431A1E6F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904837" y="908842"/>
            <a:ext cx="307777" cy="307777"/>
          </a:xfrm>
          <a:prstGeom prst="rect">
            <a:avLst/>
          </a:prstGeom>
        </p:spPr>
      </p:pic>
      <p:pic>
        <p:nvPicPr>
          <p:cNvPr id="124" name="Graphique 123" descr="Colibri avec un remplissage uni">
            <a:extLst>
              <a:ext uri="{FF2B5EF4-FFF2-40B4-BE49-F238E27FC236}">
                <a16:creationId xmlns:a16="http://schemas.microsoft.com/office/drawing/2014/main" id="{833AC57F-3276-436C-8796-93A100F47F70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7285024" y="938230"/>
            <a:ext cx="307777" cy="307777"/>
          </a:xfrm>
          <a:prstGeom prst="rect">
            <a:avLst/>
          </a:prstGeom>
        </p:spPr>
      </p:pic>
      <p:pic>
        <p:nvPicPr>
          <p:cNvPr id="125" name="Graphique 124" descr="Colibri avec un remplissage uni">
            <a:extLst>
              <a:ext uri="{FF2B5EF4-FFF2-40B4-BE49-F238E27FC236}">
                <a16:creationId xmlns:a16="http://schemas.microsoft.com/office/drawing/2014/main" id="{2A95CFCA-1221-497E-987C-B1908A6C988A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236373" y="2529338"/>
            <a:ext cx="307777" cy="307777"/>
          </a:xfrm>
          <a:prstGeom prst="rect">
            <a:avLst/>
          </a:prstGeom>
        </p:spPr>
      </p:pic>
      <p:pic>
        <p:nvPicPr>
          <p:cNvPr id="126" name="Graphique 125" descr="Colibri avec un remplissage uni">
            <a:extLst>
              <a:ext uri="{FF2B5EF4-FFF2-40B4-BE49-F238E27FC236}">
                <a16:creationId xmlns:a16="http://schemas.microsoft.com/office/drawing/2014/main" id="{BA603B78-61EE-4653-8B4D-C5DA2B192C6A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7847828" y="2196768"/>
            <a:ext cx="307777" cy="307777"/>
          </a:xfrm>
          <a:prstGeom prst="rect">
            <a:avLst/>
          </a:prstGeom>
        </p:spPr>
      </p:pic>
      <p:pic>
        <p:nvPicPr>
          <p:cNvPr id="127" name="Graphique 126" descr="Colibri avec un remplissage uni">
            <a:extLst>
              <a:ext uri="{FF2B5EF4-FFF2-40B4-BE49-F238E27FC236}">
                <a16:creationId xmlns:a16="http://schemas.microsoft.com/office/drawing/2014/main" id="{4BDA9DFE-C8CA-433B-90C0-223D5C4305D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6513430" y="3378398"/>
            <a:ext cx="307777" cy="307777"/>
          </a:xfrm>
          <a:prstGeom prst="rect">
            <a:avLst/>
          </a:prstGeom>
        </p:spPr>
      </p:pic>
      <p:pic>
        <p:nvPicPr>
          <p:cNvPr id="128" name="Graphique 127" descr="Colibri avec un remplissage uni">
            <a:extLst>
              <a:ext uri="{FF2B5EF4-FFF2-40B4-BE49-F238E27FC236}">
                <a16:creationId xmlns:a16="http://schemas.microsoft.com/office/drawing/2014/main" id="{96ED14BB-4B07-4DED-B895-304808642BE0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6094879" y="4996785"/>
            <a:ext cx="307777" cy="307777"/>
          </a:xfrm>
          <a:prstGeom prst="rect">
            <a:avLst/>
          </a:prstGeom>
        </p:spPr>
      </p:pic>
      <p:pic>
        <p:nvPicPr>
          <p:cNvPr id="129" name="Graphique 128" descr="Colibri avec un remplissage uni">
            <a:extLst>
              <a:ext uri="{FF2B5EF4-FFF2-40B4-BE49-F238E27FC236}">
                <a16:creationId xmlns:a16="http://schemas.microsoft.com/office/drawing/2014/main" id="{DFC8E9E5-75AE-4345-8FC8-3E86A2A3D14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6428857" y="6131002"/>
            <a:ext cx="307777" cy="307777"/>
          </a:xfrm>
          <a:prstGeom prst="rect">
            <a:avLst/>
          </a:prstGeom>
        </p:spPr>
      </p:pic>
      <p:sp>
        <p:nvSpPr>
          <p:cNvPr id="118" name="Rectangle : coins arrondis 117">
            <a:extLst>
              <a:ext uri="{FF2B5EF4-FFF2-40B4-BE49-F238E27FC236}">
                <a16:creationId xmlns:a16="http://schemas.microsoft.com/office/drawing/2014/main" id="{7784734E-72E2-43B9-9144-2893B7E814FE}"/>
              </a:ext>
            </a:extLst>
          </p:cNvPr>
          <p:cNvSpPr/>
          <p:nvPr/>
        </p:nvSpPr>
        <p:spPr>
          <a:xfrm>
            <a:off x="10263690" y="4035241"/>
            <a:ext cx="1775286" cy="2673875"/>
          </a:xfrm>
          <a:prstGeom prst="roundRect">
            <a:avLst>
              <a:gd name="adj" fmla="val 7640"/>
            </a:avLst>
          </a:prstGeom>
          <a:noFill/>
          <a:ln w="22225">
            <a:solidFill>
              <a:schemeClr val="tx1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19" name="ZoneTexte 118">
            <a:extLst>
              <a:ext uri="{FF2B5EF4-FFF2-40B4-BE49-F238E27FC236}">
                <a16:creationId xmlns:a16="http://schemas.microsoft.com/office/drawing/2014/main" id="{84ABE64D-1262-4217-BFA2-40883A31A505}"/>
              </a:ext>
            </a:extLst>
          </p:cNvPr>
          <p:cNvSpPr txBox="1"/>
          <p:nvPr/>
        </p:nvSpPr>
        <p:spPr>
          <a:xfrm>
            <a:off x="10270490" y="4035241"/>
            <a:ext cx="1768486" cy="21236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100" b="1" dirty="0"/>
              <a:t>Quelques chiffres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fr-FR" sz="1100" dirty="0"/>
              <a:t>126 sites SGIB, 2.097 ha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fr-FR" sz="1100" dirty="0"/>
              <a:t>2 ZHIB: Trou </a:t>
            </a:r>
            <a:r>
              <a:rPr lang="fr-FR" sz="1100" dirty="0" err="1"/>
              <a:t>Motroul</a:t>
            </a:r>
            <a:r>
              <a:rPr lang="fr-FR" sz="1100" dirty="0"/>
              <a:t> et Ru. </a:t>
            </a:r>
            <a:r>
              <a:rPr lang="fr-FR" sz="1100" dirty="0" err="1"/>
              <a:t>Vovesène</a:t>
            </a:r>
            <a:endParaRPr lang="fr-FR" sz="1100" dirty="0"/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fr-FR" sz="1100" dirty="0"/>
              <a:t>7% de surface = périmètre d’intérêt biologique (</a:t>
            </a:r>
            <a:r>
              <a:rPr lang="fr-FR" sz="1100" dirty="0" err="1"/>
              <a:t>s.l</a:t>
            </a:r>
            <a:r>
              <a:rPr lang="fr-FR" sz="1100" dirty="0"/>
              <a:t>.)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fr-FR" sz="1100" dirty="0"/>
              <a:t>MAEC: 4.598 ha, dont 326 ha avec des mesures ciblées (13,8% de la SAU)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endParaRPr lang="fr-FR" sz="1100" dirty="0"/>
          </a:p>
        </p:txBody>
      </p:sp>
      <p:pic>
        <p:nvPicPr>
          <p:cNvPr id="135" name="Image 134">
            <a:extLst>
              <a:ext uri="{FF2B5EF4-FFF2-40B4-BE49-F238E27FC236}">
                <a16:creationId xmlns:a16="http://schemas.microsoft.com/office/drawing/2014/main" id="{21AA9230-EAD6-A64B-874B-814FFADF13BC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5057534" y="2036859"/>
            <a:ext cx="202542" cy="302667"/>
          </a:xfrm>
          <a:prstGeom prst="rect">
            <a:avLst/>
          </a:prstGeom>
        </p:spPr>
      </p:pic>
      <p:pic>
        <p:nvPicPr>
          <p:cNvPr id="136" name="Image 135">
            <a:extLst>
              <a:ext uri="{FF2B5EF4-FFF2-40B4-BE49-F238E27FC236}">
                <a16:creationId xmlns:a16="http://schemas.microsoft.com/office/drawing/2014/main" id="{9CCF88FE-FE8B-5A4D-97EC-D1A728DD2031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156928" y="3194129"/>
            <a:ext cx="202542" cy="302667"/>
          </a:xfrm>
          <a:prstGeom prst="rect">
            <a:avLst/>
          </a:prstGeom>
        </p:spPr>
      </p:pic>
      <p:sp>
        <p:nvSpPr>
          <p:cNvPr id="137" name="ZoneTexte 136">
            <a:extLst>
              <a:ext uri="{FF2B5EF4-FFF2-40B4-BE49-F238E27FC236}">
                <a16:creationId xmlns:a16="http://schemas.microsoft.com/office/drawing/2014/main" id="{C420EA85-7CBF-2F40-8317-C7836806100B}"/>
              </a:ext>
            </a:extLst>
          </p:cNvPr>
          <p:cNvSpPr txBox="1"/>
          <p:nvPr/>
        </p:nvSpPr>
        <p:spPr>
          <a:xfrm>
            <a:off x="418359" y="3185129"/>
            <a:ext cx="232031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Présence du Grand Duc</a:t>
            </a:r>
            <a:endParaRPr lang="fr-BE" sz="1100" dirty="0"/>
          </a:p>
        </p:txBody>
      </p:sp>
      <p:sp>
        <p:nvSpPr>
          <p:cNvPr id="131" name="Ellipse 130">
            <a:extLst>
              <a:ext uri="{FF2B5EF4-FFF2-40B4-BE49-F238E27FC236}">
                <a16:creationId xmlns:a16="http://schemas.microsoft.com/office/drawing/2014/main" id="{8BBEF679-CA21-B44D-BFDE-0876CEDC93D9}"/>
              </a:ext>
            </a:extLst>
          </p:cNvPr>
          <p:cNvSpPr/>
          <p:nvPr/>
        </p:nvSpPr>
        <p:spPr>
          <a:xfrm>
            <a:off x="3271461" y="3025810"/>
            <a:ext cx="677314" cy="515559"/>
          </a:xfrm>
          <a:prstGeom prst="ellipse">
            <a:avLst/>
          </a:prstGeom>
          <a:noFill/>
          <a:ln w="38100">
            <a:solidFill>
              <a:srgbClr val="843C0C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32" name="Ellipse 131">
            <a:extLst>
              <a:ext uri="{FF2B5EF4-FFF2-40B4-BE49-F238E27FC236}">
                <a16:creationId xmlns:a16="http://schemas.microsoft.com/office/drawing/2014/main" id="{518FAA5D-52A4-B84E-8C81-4F92511C112C}"/>
              </a:ext>
            </a:extLst>
          </p:cNvPr>
          <p:cNvSpPr/>
          <p:nvPr/>
        </p:nvSpPr>
        <p:spPr>
          <a:xfrm>
            <a:off x="4411823" y="936191"/>
            <a:ext cx="468546" cy="455604"/>
          </a:xfrm>
          <a:prstGeom prst="ellipse">
            <a:avLst/>
          </a:prstGeom>
          <a:noFill/>
          <a:ln w="38100">
            <a:solidFill>
              <a:srgbClr val="843C0C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pic>
        <p:nvPicPr>
          <p:cNvPr id="133" name="Graphique 132" descr="Colibri avec un remplissage uni">
            <a:extLst>
              <a:ext uri="{FF2B5EF4-FFF2-40B4-BE49-F238E27FC236}">
                <a16:creationId xmlns:a16="http://schemas.microsoft.com/office/drawing/2014/main" id="{A78FCFD8-1A46-2C42-BEF2-3C0F2F861475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4870059" y="1520395"/>
            <a:ext cx="307777" cy="307777"/>
          </a:xfrm>
          <a:prstGeom prst="rect">
            <a:avLst/>
          </a:prstGeom>
        </p:spPr>
      </p:pic>
      <p:pic>
        <p:nvPicPr>
          <p:cNvPr id="134" name="Graphique 133" descr="Colibri avec un remplissage uni">
            <a:extLst>
              <a:ext uri="{FF2B5EF4-FFF2-40B4-BE49-F238E27FC236}">
                <a16:creationId xmlns:a16="http://schemas.microsoft.com/office/drawing/2014/main" id="{0A276977-3597-C144-A552-4778534E30BE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4412177" y="1986160"/>
            <a:ext cx="307777" cy="30777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225632703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ZoneTexte 3">
            <a:extLst>
              <a:ext uri="{FF2B5EF4-FFF2-40B4-BE49-F238E27FC236}">
                <a16:creationId xmlns:a16="http://schemas.microsoft.com/office/drawing/2014/main" id="{CEE3A415-8F23-461C-9669-C22CA1D40C4B}"/>
              </a:ext>
            </a:extLst>
          </p:cNvPr>
          <p:cNvSpPr txBox="1"/>
          <p:nvPr/>
        </p:nvSpPr>
        <p:spPr>
          <a:xfrm>
            <a:off x="4580664" y="113122"/>
            <a:ext cx="3030671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2000" b="1" dirty="0"/>
              <a:t>Plan de la présentation </a:t>
            </a:r>
            <a:endParaRPr lang="fr-BE" sz="2000" b="1" dirty="0"/>
          </a:p>
        </p:txBody>
      </p:sp>
      <p:pic>
        <p:nvPicPr>
          <p:cNvPr id="5" name="Image 4">
            <a:extLst>
              <a:ext uri="{FF2B5EF4-FFF2-40B4-BE49-F238E27FC236}">
                <a16:creationId xmlns:a16="http://schemas.microsoft.com/office/drawing/2014/main" id="{3DECCA73-21B9-443F-9DB6-9B4AC5B1BBA0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306285" y="6395820"/>
            <a:ext cx="1323975" cy="446955"/>
          </a:xfrm>
          <a:prstGeom prst="rect">
            <a:avLst/>
          </a:prstGeom>
        </p:spPr>
      </p:pic>
      <p:pic>
        <p:nvPicPr>
          <p:cNvPr id="6" name="Picture 2" descr="Trame scrl">
            <a:extLst>
              <a:ext uri="{FF2B5EF4-FFF2-40B4-BE49-F238E27FC236}">
                <a16:creationId xmlns:a16="http://schemas.microsoft.com/office/drawing/2014/main" id="{B29A93F7-5D0A-470C-A201-C54A919B930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9642" y="6327729"/>
            <a:ext cx="804760" cy="51504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" name="Image 6">
            <a:extLst>
              <a:ext uri="{FF2B5EF4-FFF2-40B4-BE49-F238E27FC236}">
                <a16:creationId xmlns:a16="http://schemas.microsoft.com/office/drawing/2014/main" id="{969CF233-6FB4-4E69-B000-493E5C4C6604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064424" y="5658144"/>
            <a:ext cx="1091839" cy="1078578"/>
          </a:xfrm>
          <a:prstGeom prst="rect">
            <a:avLst/>
          </a:prstGeom>
        </p:spPr>
      </p:pic>
      <p:pic>
        <p:nvPicPr>
          <p:cNvPr id="10" name="Image 9">
            <a:extLst>
              <a:ext uri="{FF2B5EF4-FFF2-40B4-BE49-F238E27FC236}">
                <a16:creationId xmlns:a16="http://schemas.microsoft.com/office/drawing/2014/main" id="{A8D43148-E7FF-C14C-84D6-A0DF68557E66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9642" y="163490"/>
            <a:ext cx="2899681" cy="411683"/>
          </a:xfrm>
          <a:prstGeom prst="rect">
            <a:avLst/>
          </a:prstGeom>
        </p:spPr>
      </p:pic>
      <p:sp>
        <p:nvSpPr>
          <p:cNvPr id="2" name="ZoneTexte 1">
            <a:extLst>
              <a:ext uri="{FF2B5EF4-FFF2-40B4-BE49-F238E27FC236}">
                <a16:creationId xmlns:a16="http://schemas.microsoft.com/office/drawing/2014/main" id="{131822A8-038C-F748-9B7B-B6691E9E2C64}"/>
              </a:ext>
            </a:extLst>
          </p:cNvPr>
          <p:cNvSpPr txBox="1"/>
          <p:nvPr/>
        </p:nvSpPr>
        <p:spPr>
          <a:xfrm>
            <a:off x="758952" y="1160129"/>
            <a:ext cx="5998758" cy="391305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457200" indent="-457200">
              <a:lnSpc>
                <a:spcPct val="150000"/>
              </a:lnSpc>
              <a:buFont typeface="+mj-lt"/>
              <a:buAutoNum type="arabicPeriod"/>
            </a:pPr>
            <a:r>
              <a:rPr lang="fr-BE" sz="2400" dirty="0"/>
              <a:t>Situation du territoire</a:t>
            </a:r>
          </a:p>
          <a:p>
            <a:pPr marL="457200" indent="-457200">
              <a:lnSpc>
                <a:spcPct val="150000"/>
              </a:lnSpc>
              <a:buFont typeface="+mj-lt"/>
              <a:buAutoNum type="arabicPeriod"/>
            </a:pPr>
            <a:r>
              <a:rPr lang="fr-BE" sz="2400" dirty="0"/>
              <a:t>Biodiversité – Environnement</a:t>
            </a:r>
          </a:p>
          <a:p>
            <a:pPr marL="457200" indent="-457200">
              <a:lnSpc>
                <a:spcPct val="150000"/>
              </a:lnSpc>
              <a:buFont typeface="+mj-lt"/>
              <a:buAutoNum type="arabicPeriod"/>
            </a:pPr>
            <a:r>
              <a:rPr lang="fr-BE" sz="2400" dirty="0"/>
              <a:t>Agriculture – Alimentation</a:t>
            </a:r>
          </a:p>
          <a:p>
            <a:pPr marL="457200" indent="-457200">
              <a:lnSpc>
                <a:spcPct val="150000"/>
              </a:lnSpc>
              <a:buFont typeface="+mj-lt"/>
              <a:buAutoNum type="arabicPeriod"/>
            </a:pPr>
            <a:r>
              <a:rPr lang="fr-BE" sz="2400" dirty="0"/>
              <a:t>Energie-Climat</a:t>
            </a:r>
          </a:p>
          <a:p>
            <a:pPr marL="457200" indent="-457200">
              <a:lnSpc>
                <a:spcPct val="150000"/>
              </a:lnSpc>
              <a:buFont typeface="+mj-lt"/>
              <a:buAutoNum type="arabicPeriod"/>
            </a:pPr>
            <a:r>
              <a:rPr lang="fr-BE" sz="2400" dirty="0"/>
              <a:t>Développement rural et socio-économique</a:t>
            </a:r>
          </a:p>
          <a:p>
            <a:pPr marL="457200" indent="-457200">
              <a:lnSpc>
                <a:spcPct val="150000"/>
              </a:lnSpc>
              <a:buFont typeface="+mj-lt"/>
              <a:buAutoNum type="arabicPeriod"/>
            </a:pPr>
            <a:r>
              <a:rPr lang="fr-BE" sz="2400" dirty="0"/>
              <a:t>Mobilité – Aménagement du territoire</a:t>
            </a:r>
          </a:p>
          <a:p>
            <a:pPr marL="457200" indent="-457200">
              <a:lnSpc>
                <a:spcPct val="150000"/>
              </a:lnSpc>
              <a:buFont typeface="+mj-lt"/>
              <a:buAutoNum type="arabicPeriod"/>
            </a:pPr>
            <a:r>
              <a:rPr lang="fr-BE" sz="2400" dirty="0"/>
              <a:t>Aspect sociaux -Logement</a:t>
            </a:r>
            <a:endParaRPr lang="fr-FR" sz="2400" dirty="0"/>
          </a:p>
        </p:txBody>
      </p:sp>
    </p:spTree>
    <p:extLst>
      <p:ext uri="{BB962C8B-B14F-4D97-AF65-F5344CB8AC3E}">
        <p14:creationId xmlns:p14="http://schemas.microsoft.com/office/powerpoint/2010/main" val="3788838712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" name="Forme libre : forme 67">
            <a:extLst>
              <a:ext uri="{FF2B5EF4-FFF2-40B4-BE49-F238E27FC236}">
                <a16:creationId xmlns:a16="http://schemas.microsoft.com/office/drawing/2014/main" id="{7FAF1BF5-6E05-4940-84E8-D9AADD0ADE45}"/>
              </a:ext>
            </a:extLst>
          </p:cNvPr>
          <p:cNvSpPr/>
          <p:nvPr/>
        </p:nvSpPr>
        <p:spPr>
          <a:xfrm>
            <a:off x="6000750" y="5937250"/>
            <a:ext cx="1225550" cy="736600"/>
          </a:xfrm>
          <a:custGeom>
            <a:avLst/>
            <a:gdLst>
              <a:gd name="connsiteX0" fmla="*/ 1225550 w 1225550"/>
              <a:gd name="connsiteY0" fmla="*/ 0 h 736600"/>
              <a:gd name="connsiteX1" fmla="*/ 1168400 w 1225550"/>
              <a:gd name="connsiteY1" fmla="*/ 139700 h 736600"/>
              <a:gd name="connsiteX2" fmla="*/ 895350 w 1225550"/>
              <a:gd name="connsiteY2" fmla="*/ 304800 h 736600"/>
              <a:gd name="connsiteX3" fmla="*/ 698500 w 1225550"/>
              <a:gd name="connsiteY3" fmla="*/ 431800 h 736600"/>
              <a:gd name="connsiteX4" fmla="*/ 558800 w 1225550"/>
              <a:gd name="connsiteY4" fmla="*/ 514350 h 736600"/>
              <a:gd name="connsiteX5" fmla="*/ 203200 w 1225550"/>
              <a:gd name="connsiteY5" fmla="*/ 603250 h 736600"/>
              <a:gd name="connsiteX6" fmla="*/ 0 w 1225550"/>
              <a:gd name="connsiteY6" fmla="*/ 736600 h 736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25550" h="736600">
                <a:moveTo>
                  <a:pt x="1225550" y="0"/>
                </a:moveTo>
                <a:cubicBezTo>
                  <a:pt x="1224491" y="44450"/>
                  <a:pt x="1223433" y="88900"/>
                  <a:pt x="1168400" y="139700"/>
                </a:cubicBezTo>
                <a:cubicBezTo>
                  <a:pt x="1113367" y="190500"/>
                  <a:pt x="973667" y="256117"/>
                  <a:pt x="895350" y="304800"/>
                </a:cubicBezTo>
                <a:cubicBezTo>
                  <a:pt x="817033" y="353483"/>
                  <a:pt x="754592" y="396875"/>
                  <a:pt x="698500" y="431800"/>
                </a:cubicBezTo>
                <a:cubicBezTo>
                  <a:pt x="642408" y="466725"/>
                  <a:pt x="641350" y="485775"/>
                  <a:pt x="558800" y="514350"/>
                </a:cubicBezTo>
                <a:cubicBezTo>
                  <a:pt x="476250" y="542925"/>
                  <a:pt x="296333" y="566208"/>
                  <a:pt x="203200" y="603250"/>
                </a:cubicBezTo>
                <a:cubicBezTo>
                  <a:pt x="110067" y="640292"/>
                  <a:pt x="55033" y="688446"/>
                  <a:pt x="0" y="73660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01" name="Forme libre : forme 100">
            <a:extLst>
              <a:ext uri="{FF2B5EF4-FFF2-40B4-BE49-F238E27FC236}">
                <a16:creationId xmlns:a16="http://schemas.microsoft.com/office/drawing/2014/main" id="{34B8AFA0-6F98-48E0-93A6-64C1B0491879}"/>
              </a:ext>
            </a:extLst>
          </p:cNvPr>
          <p:cNvSpPr/>
          <p:nvPr/>
        </p:nvSpPr>
        <p:spPr>
          <a:xfrm>
            <a:off x="4674683" y="3069491"/>
            <a:ext cx="685800" cy="736600"/>
          </a:xfrm>
          <a:custGeom>
            <a:avLst/>
            <a:gdLst>
              <a:gd name="connsiteX0" fmla="*/ 685800 w 685800"/>
              <a:gd name="connsiteY0" fmla="*/ 0 h 736600"/>
              <a:gd name="connsiteX1" fmla="*/ 568325 w 685800"/>
              <a:gd name="connsiteY1" fmla="*/ 82550 h 736600"/>
              <a:gd name="connsiteX2" fmla="*/ 454025 w 685800"/>
              <a:gd name="connsiteY2" fmla="*/ 206375 h 736600"/>
              <a:gd name="connsiteX3" fmla="*/ 314325 w 685800"/>
              <a:gd name="connsiteY3" fmla="*/ 342900 h 736600"/>
              <a:gd name="connsiteX4" fmla="*/ 0 w 685800"/>
              <a:gd name="connsiteY4" fmla="*/ 736600 h 736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85800" h="736600">
                <a:moveTo>
                  <a:pt x="685800" y="0"/>
                </a:moveTo>
                <a:cubicBezTo>
                  <a:pt x="646377" y="24077"/>
                  <a:pt x="606954" y="48154"/>
                  <a:pt x="568325" y="82550"/>
                </a:cubicBezTo>
                <a:cubicBezTo>
                  <a:pt x="529696" y="116946"/>
                  <a:pt x="496358" y="162983"/>
                  <a:pt x="454025" y="206375"/>
                </a:cubicBezTo>
                <a:cubicBezTo>
                  <a:pt x="411692" y="249767"/>
                  <a:pt x="389996" y="254529"/>
                  <a:pt x="314325" y="342900"/>
                </a:cubicBezTo>
                <a:cubicBezTo>
                  <a:pt x="238654" y="431271"/>
                  <a:pt x="119327" y="583935"/>
                  <a:pt x="0" y="73660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3" name="Forme libre : forme 22">
            <a:extLst>
              <a:ext uri="{FF2B5EF4-FFF2-40B4-BE49-F238E27FC236}">
                <a16:creationId xmlns:a16="http://schemas.microsoft.com/office/drawing/2014/main" id="{BE29AF4F-A639-4285-A35D-CAB5EA08D5F0}"/>
              </a:ext>
            </a:extLst>
          </p:cNvPr>
          <p:cNvSpPr/>
          <p:nvPr/>
        </p:nvSpPr>
        <p:spPr>
          <a:xfrm>
            <a:off x="5880100" y="508000"/>
            <a:ext cx="425269" cy="4140200"/>
          </a:xfrm>
          <a:custGeom>
            <a:avLst/>
            <a:gdLst>
              <a:gd name="connsiteX0" fmla="*/ 0 w 425269"/>
              <a:gd name="connsiteY0" fmla="*/ 0 h 4140200"/>
              <a:gd name="connsiteX1" fmla="*/ 76200 w 425269"/>
              <a:gd name="connsiteY1" fmla="*/ 222250 h 4140200"/>
              <a:gd name="connsiteX2" fmla="*/ 254000 w 425269"/>
              <a:gd name="connsiteY2" fmla="*/ 412750 h 4140200"/>
              <a:gd name="connsiteX3" fmla="*/ 412750 w 425269"/>
              <a:gd name="connsiteY3" fmla="*/ 869950 h 4140200"/>
              <a:gd name="connsiteX4" fmla="*/ 406400 w 425269"/>
              <a:gd name="connsiteY4" fmla="*/ 1104900 h 4140200"/>
              <a:gd name="connsiteX5" fmla="*/ 336550 w 425269"/>
              <a:gd name="connsiteY5" fmla="*/ 1822450 h 4140200"/>
              <a:gd name="connsiteX6" fmla="*/ 177800 w 425269"/>
              <a:gd name="connsiteY6" fmla="*/ 2457450 h 4140200"/>
              <a:gd name="connsiteX7" fmla="*/ 146050 w 425269"/>
              <a:gd name="connsiteY7" fmla="*/ 2870200 h 4140200"/>
              <a:gd name="connsiteX8" fmla="*/ 95250 w 425269"/>
              <a:gd name="connsiteY8" fmla="*/ 3441700 h 4140200"/>
              <a:gd name="connsiteX9" fmla="*/ 44450 w 425269"/>
              <a:gd name="connsiteY9" fmla="*/ 3752850 h 4140200"/>
              <a:gd name="connsiteX10" fmla="*/ 107950 w 425269"/>
              <a:gd name="connsiteY10" fmla="*/ 4006850 h 4140200"/>
              <a:gd name="connsiteX11" fmla="*/ 279400 w 425269"/>
              <a:gd name="connsiteY11" fmla="*/ 4140200 h 4140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425269" h="4140200">
                <a:moveTo>
                  <a:pt x="0" y="0"/>
                </a:moveTo>
                <a:cubicBezTo>
                  <a:pt x="16933" y="76729"/>
                  <a:pt x="33867" y="153458"/>
                  <a:pt x="76200" y="222250"/>
                </a:cubicBezTo>
                <a:cubicBezTo>
                  <a:pt x="118533" y="291042"/>
                  <a:pt x="197908" y="304800"/>
                  <a:pt x="254000" y="412750"/>
                </a:cubicBezTo>
                <a:cubicBezTo>
                  <a:pt x="310092" y="520700"/>
                  <a:pt x="387350" y="754592"/>
                  <a:pt x="412750" y="869950"/>
                </a:cubicBezTo>
                <a:cubicBezTo>
                  <a:pt x="438150" y="985308"/>
                  <a:pt x="419100" y="946150"/>
                  <a:pt x="406400" y="1104900"/>
                </a:cubicBezTo>
                <a:cubicBezTo>
                  <a:pt x="393700" y="1263650"/>
                  <a:pt x="374650" y="1597025"/>
                  <a:pt x="336550" y="1822450"/>
                </a:cubicBezTo>
                <a:cubicBezTo>
                  <a:pt x="298450" y="2047875"/>
                  <a:pt x="209550" y="2282825"/>
                  <a:pt x="177800" y="2457450"/>
                </a:cubicBezTo>
                <a:cubicBezTo>
                  <a:pt x="146050" y="2632075"/>
                  <a:pt x="159808" y="2706158"/>
                  <a:pt x="146050" y="2870200"/>
                </a:cubicBezTo>
                <a:cubicBezTo>
                  <a:pt x="132292" y="3034242"/>
                  <a:pt x="112183" y="3294592"/>
                  <a:pt x="95250" y="3441700"/>
                </a:cubicBezTo>
                <a:cubicBezTo>
                  <a:pt x="78317" y="3588808"/>
                  <a:pt x="42333" y="3658658"/>
                  <a:pt x="44450" y="3752850"/>
                </a:cubicBezTo>
                <a:cubicBezTo>
                  <a:pt x="46567" y="3847042"/>
                  <a:pt x="68792" y="3942292"/>
                  <a:pt x="107950" y="4006850"/>
                </a:cubicBezTo>
                <a:cubicBezTo>
                  <a:pt x="147108" y="4071408"/>
                  <a:pt x="213254" y="4105804"/>
                  <a:pt x="279400" y="414020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7" name="Forme libre : forme 26">
            <a:extLst>
              <a:ext uri="{FF2B5EF4-FFF2-40B4-BE49-F238E27FC236}">
                <a16:creationId xmlns:a16="http://schemas.microsoft.com/office/drawing/2014/main" id="{70578F58-BED1-43CB-8B6A-FE860FD8A450}"/>
              </a:ext>
            </a:extLst>
          </p:cNvPr>
          <p:cNvSpPr/>
          <p:nvPr/>
        </p:nvSpPr>
        <p:spPr>
          <a:xfrm>
            <a:off x="3594100" y="1279024"/>
            <a:ext cx="2565400" cy="1323241"/>
          </a:xfrm>
          <a:custGeom>
            <a:avLst/>
            <a:gdLst>
              <a:gd name="connsiteX0" fmla="*/ 0 w 2565400"/>
              <a:gd name="connsiteY0" fmla="*/ 346576 h 1323241"/>
              <a:gd name="connsiteX1" fmla="*/ 476250 w 2565400"/>
              <a:gd name="connsiteY1" fmla="*/ 54476 h 1323241"/>
              <a:gd name="connsiteX2" fmla="*/ 933450 w 2565400"/>
              <a:gd name="connsiteY2" fmla="*/ 3676 h 1323241"/>
              <a:gd name="connsiteX3" fmla="*/ 838200 w 2565400"/>
              <a:gd name="connsiteY3" fmla="*/ 105276 h 1323241"/>
              <a:gd name="connsiteX4" fmla="*/ 901700 w 2565400"/>
              <a:gd name="connsiteY4" fmla="*/ 238626 h 1323241"/>
              <a:gd name="connsiteX5" fmla="*/ 1079500 w 2565400"/>
              <a:gd name="connsiteY5" fmla="*/ 454526 h 1323241"/>
              <a:gd name="connsiteX6" fmla="*/ 1193800 w 2565400"/>
              <a:gd name="connsiteY6" fmla="*/ 606926 h 1323241"/>
              <a:gd name="connsiteX7" fmla="*/ 1282700 w 2565400"/>
              <a:gd name="connsiteY7" fmla="*/ 670426 h 1323241"/>
              <a:gd name="connsiteX8" fmla="*/ 1397000 w 2565400"/>
              <a:gd name="connsiteY8" fmla="*/ 886326 h 1323241"/>
              <a:gd name="connsiteX9" fmla="*/ 1638300 w 2565400"/>
              <a:gd name="connsiteY9" fmla="*/ 759326 h 1323241"/>
              <a:gd name="connsiteX10" fmla="*/ 1974850 w 2565400"/>
              <a:gd name="connsiteY10" fmla="*/ 695826 h 1323241"/>
              <a:gd name="connsiteX11" fmla="*/ 1974850 w 2565400"/>
              <a:gd name="connsiteY11" fmla="*/ 829176 h 1323241"/>
              <a:gd name="connsiteX12" fmla="*/ 2000250 w 2565400"/>
              <a:gd name="connsiteY12" fmla="*/ 892676 h 1323241"/>
              <a:gd name="connsiteX13" fmla="*/ 2190750 w 2565400"/>
              <a:gd name="connsiteY13" fmla="*/ 1019676 h 1323241"/>
              <a:gd name="connsiteX14" fmla="*/ 2311400 w 2565400"/>
              <a:gd name="connsiteY14" fmla="*/ 1203826 h 1323241"/>
              <a:gd name="connsiteX15" fmla="*/ 2482850 w 2565400"/>
              <a:gd name="connsiteY15" fmla="*/ 1318126 h 1323241"/>
              <a:gd name="connsiteX16" fmla="*/ 2565400 w 2565400"/>
              <a:gd name="connsiteY16" fmla="*/ 1292726 h 13232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2565400" h="1323241">
                <a:moveTo>
                  <a:pt x="0" y="346576"/>
                </a:moveTo>
                <a:cubicBezTo>
                  <a:pt x="160337" y="229101"/>
                  <a:pt x="320675" y="111626"/>
                  <a:pt x="476250" y="54476"/>
                </a:cubicBezTo>
                <a:cubicBezTo>
                  <a:pt x="631825" y="-2674"/>
                  <a:pt x="873125" y="-4791"/>
                  <a:pt x="933450" y="3676"/>
                </a:cubicBezTo>
                <a:cubicBezTo>
                  <a:pt x="993775" y="12143"/>
                  <a:pt x="843492" y="66118"/>
                  <a:pt x="838200" y="105276"/>
                </a:cubicBezTo>
                <a:cubicBezTo>
                  <a:pt x="832908" y="144434"/>
                  <a:pt x="861483" y="180418"/>
                  <a:pt x="901700" y="238626"/>
                </a:cubicBezTo>
                <a:cubicBezTo>
                  <a:pt x="941917" y="296834"/>
                  <a:pt x="1030817" y="393143"/>
                  <a:pt x="1079500" y="454526"/>
                </a:cubicBezTo>
                <a:cubicBezTo>
                  <a:pt x="1128183" y="515909"/>
                  <a:pt x="1159933" y="570943"/>
                  <a:pt x="1193800" y="606926"/>
                </a:cubicBezTo>
                <a:cubicBezTo>
                  <a:pt x="1227667" y="642909"/>
                  <a:pt x="1248833" y="623860"/>
                  <a:pt x="1282700" y="670426"/>
                </a:cubicBezTo>
                <a:cubicBezTo>
                  <a:pt x="1316567" y="716992"/>
                  <a:pt x="1337733" y="871509"/>
                  <a:pt x="1397000" y="886326"/>
                </a:cubicBezTo>
                <a:cubicBezTo>
                  <a:pt x="1456267" y="901143"/>
                  <a:pt x="1541992" y="791076"/>
                  <a:pt x="1638300" y="759326"/>
                </a:cubicBezTo>
                <a:cubicBezTo>
                  <a:pt x="1734608" y="727576"/>
                  <a:pt x="1918758" y="684184"/>
                  <a:pt x="1974850" y="695826"/>
                </a:cubicBezTo>
                <a:cubicBezTo>
                  <a:pt x="2030942" y="707468"/>
                  <a:pt x="1970617" y="796368"/>
                  <a:pt x="1974850" y="829176"/>
                </a:cubicBezTo>
                <a:cubicBezTo>
                  <a:pt x="1979083" y="861984"/>
                  <a:pt x="1964267" y="860926"/>
                  <a:pt x="2000250" y="892676"/>
                </a:cubicBezTo>
                <a:cubicBezTo>
                  <a:pt x="2036233" y="924426"/>
                  <a:pt x="2138892" y="967818"/>
                  <a:pt x="2190750" y="1019676"/>
                </a:cubicBezTo>
                <a:cubicBezTo>
                  <a:pt x="2242608" y="1071534"/>
                  <a:pt x="2262717" y="1154084"/>
                  <a:pt x="2311400" y="1203826"/>
                </a:cubicBezTo>
                <a:cubicBezTo>
                  <a:pt x="2360083" y="1253568"/>
                  <a:pt x="2440517" y="1303309"/>
                  <a:pt x="2482850" y="1318126"/>
                </a:cubicBezTo>
                <a:cubicBezTo>
                  <a:pt x="2525183" y="1332943"/>
                  <a:pt x="2545291" y="1312834"/>
                  <a:pt x="2565400" y="1292726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9" name="Forme libre : forme 28">
            <a:extLst>
              <a:ext uri="{FF2B5EF4-FFF2-40B4-BE49-F238E27FC236}">
                <a16:creationId xmlns:a16="http://schemas.microsoft.com/office/drawing/2014/main" id="{F48755D4-E52D-451E-A862-7FE36C952EA0}"/>
              </a:ext>
            </a:extLst>
          </p:cNvPr>
          <p:cNvSpPr/>
          <p:nvPr/>
        </p:nvSpPr>
        <p:spPr>
          <a:xfrm>
            <a:off x="4527550" y="1098550"/>
            <a:ext cx="101600" cy="171450"/>
          </a:xfrm>
          <a:custGeom>
            <a:avLst/>
            <a:gdLst>
              <a:gd name="connsiteX0" fmla="*/ 101600 w 101600"/>
              <a:gd name="connsiteY0" fmla="*/ 0 h 171450"/>
              <a:gd name="connsiteX1" fmla="*/ 50800 w 101600"/>
              <a:gd name="connsiteY1" fmla="*/ 127000 h 171450"/>
              <a:gd name="connsiteX2" fmla="*/ 0 w 101600"/>
              <a:gd name="connsiteY2" fmla="*/ 171450 h 171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1600" h="171450">
                <a:moveTo>
                  <a:pt x="101600" y="0"/>
                </a:moveTo>
                <a:cubicBezTo>
                  <a:pt x="84666" y="49212"/>
                  <a:pt x="67733" y="98425"/>
                  <a:pt x="50800" y="127000"/>
                </a:cubicBezTo>
                <a:cubicBezTo>
                  <a:pt x="33867" y="155575"/>
                  <a:pt x="16933" y="163512"/>
                  <a:pt x="0" y="17145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0" name="Forme libre : forme 29">
            <a:extLst>
              <a:ext uri="{FF2B5EF4-FFF2-40B4-BE49-F238E27FC236}">
                <a16:creationId xmlns:a16="http://schemas.microsoft.com/office/drawing/2014/main" id="{DDA203F8-C9E1-4AFD-B1A6-58AF2240B747}"/>
              </a:ext>
            </a:extLst>
          </p:cNvPr>
          <p:cNvSpPr/>
          <p:nvPr/>
        </p:nvSpPr>
        <p:spPr>
          <a:xfrm>
            <a:off x="3016250" y="2482850"/>
            <a:ext cx="1377950" cy="711200"/>
          </a:xfrm>
          <a:custGeom>
            <a:avLst/>
            <a:gdLst>
              <a:gd name="connsiteX0" fmla="*/ 1377950 w 1377950"/>
              <a:gd name="connsiteY0" fmla="*/ 0 h 711200"/>
              <a:gd name="connsiteX1" fmla="*/ 1295400 w 1377950"/>
              <a:gd name="connsiteY1" fmla="*/ 101600 h 711200"/>
              <a:gd name="connsiteX2" fmla="*/ 996950 w 1377950"/>
              <a:gd name="connsiteY2" fmla="*/ 209550 h 711200"/>
              <a:gd name="connsiteX3" fmla="*/ 730250 w 1377950"/>
              <a:gd name="connsiteY3" fmla="*/ 508000 h 711200"/>
              <a:gd name="connsiteX4" fmla="*/ 469900 w 1377950"/>
              <a:gd name="connsiteY4" fmla="*/ 577850 h 711200"/>
              <a:gd name="connsiteX5" fmla="*/ 247650 w 1377950"/>
              <a:gd name="connsiteY5" fmla="*/ 679450 h 711200"/>
              <a:gd name="connsiteX6" fmla="*/ 0 w 1377950"/>
              <a:gd name="connsiteY6" fmla="*/ 711200 h 711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377950" h="711200">
                <a:moveTo>
                  <a:pt x="1377950" y="0"/>
                </a:moveTo>
                <a:cubicBezTo>
                  <a:pt x="1368425" y="33337"/>
                  <a:pt x="1358900" y="66675"/>
                  <a:pt x="1295400" y="101600"/>
                </a:cubicBezTo>
                <a:cubicBezTo>
                  <a:pt x="1231900" y="136525"/>
                  <a:pt x="1091142" y="141817"/>
                  <a:pt x="996950" y="209550"/>
                </a:cubicBezTo>
                <a:cubicBezTo>
                  <a:pt x="902758" y="277283"/>
                  <a:pt x="818092" y="446617"/>
                  <a:pt x="730250" y="508000"/>
                </a:cubicBezTo>
                <a:cubicBezTo>
                  <a:pt x="642408" y="569383"/>
                  <a:pt x="550333" y="549275"/>
                  <a:pt x="469900" y="577850"/>
                </a:cubicBezTo>
                <a:cubicBezTo>
                  <a:pt x="389467" y="606425"/>
                  <a:pt x="325967" y="657225"/>
                  <a:pt x="247650" y="679450"/>
                </a:cubicBezTo>
                <a:cubicBezTo>
                  <a:pt x="169333" y="701675"/>
                  <a:pt x="84666" y="706437"/>
                  <a:pt x="0" y="71120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3" name="Forme libre : forme 32">
            <a:extLst>
              <a:ext uri="{FF2B5EF4-FFF2-40B4-BE49-F238E27FC236}">
                <a16:creationId xmlns:a16="http://schemas.microsoft.com/office/drawing/2014/main" id="{FF0BF8AA-3094-4C50-B547-95E6ECEA66B7}"/>
              </a:ext>
            </a:extLst>
          </p:cNvPr>
          <p:cNvSpPr/>
          <p:nvPr/>
        </p:nvSpPr>
        <p:spPr>
          <a:xfrm>
            <a:off x="5092700" y="5222875"/>
            <a:ext cx="949325" cy="958850"/>
          </a:xfrm>
          <a:custGeom>
            <a:avLst/>
            <a:gdLst>
              <a:gd name="connsiteX0" fmla="*/ 733425 w 733425"/>
              <a:gd name="connsiteY0" fmla="*/ 0 h 841375"/>
              <a:gd name="connsiteX1" fmla="*/ 695325 w 733425"/>
              <a:gd name="connsiteY1" fmla="*/ 111125 h 841375"/>
              <a:gd name="connsiteX2" fmla="*/ 619125 w 733425"/>
              <a:gd name="connsiteY2" fmla="*/ 231775 h 841375"/>
              <a:gd name="connsiteX3" fmla="*/ 377825 w 733425"/>
              <a:gd name="connsiteY3" fmla="*/ 323850 h 841375"/>
              <a:gd name="connsiteX4" fmla="*/ 190500 w 733425"/>
              <a:gd name="connsiteY4" fmla="*/ 571500 h 841375"/>
              <a:gd name="connsiteX5" fmla="*/ 222250 w 733425"/>
              <a:gd name="connsiteY5" fmla="*/ 603250 h 841375"/>
              <a:gd name="connsiteX6" fmla="*/ 196850 w 733425"/>
              <a:gd name="connsiteY6" fmla="*/ 654050 h 841375"/>
              <a:gd name="connsiteX7" fmla="*/ 212725 w 733425"/>
              <a:gd name="connsiteY7" fmla="*/ 708025 h 841375"/>
              <a:gd name="connsiteX8" fmla="*/ 123825 w 733425"/>
              <a:gd name="connsiteY8" fmla="*/ 771525 h 841375"/>
              <a:gd name="connsiteX9" fmla="*/ 0 w 733425"/>
              <a:gd name="connsiteY9" fmla="*/ 841375 h 841375"/>
              <a:gd name="connsiteX0" fmla="*/ 939800 w 939800"/>
              <a:gd name="connsiteY0" fmla="*/ 0 h 949325"/>
              <a:gd name="connsiteX1" fmla="*/ 901700 w 939800"/>
              <a:gd name="connsiteY1" fmla="*/ 111125 h 949325"/>
              <a:gd name="connsiteX2" fmla="*/ 825500 w 939800"/>
              <a:gd name="connsiteY2" fmla="*/ 231775 h 949325"/>
              <a:gd name="connsiteX3" fmla="*/ 584200 w 939800"/>
              <a:gd name="connsiteY3" fmla="*/ 323850 h 949325"/>
              <a:gd name="connsiteX4" fmla="*/ 396875 w 939800"/>
              <a:gd name="connsiteY4" fmla="*/ 571500 h 949325"/>
              <a:gd name="connsiteX5" fmla="*/ 428625 w 939800"/>
              <a:gd name="connsiteY5" fmla="*/ 603250 h 949325"/>
              <a:gd name="connsiteX6" fmla="*/ 403225 w 939800"/>
              <a:gd name="connsiteY6" fmla="*/ 654050 h 949325"/>
              <a:gd name="connsiteX7" fmla="*/ 419100 w 939800"/>
              <a:gd name="connsiteY7" fmla="*/ 708025 h 949325"/>
              <a:gd name="connsiteX8" fmla="*/ 330200 w 939800"/>
              <a:gd name="connsiteY8" fmla="*/ 771525 h 949325"/>
              <a:gd name="connsiteX9" fmla="*/ 0 w 939800"/>
              <a:gd name="connsiteY9" fmla="*/ 949325 h 949325"/>
              <a:gd name="connsiteX0" fmla="*/ 949325 w 949325"/>
              <a:gd name="connsiteY0" fmla="*/ 0 h 958850"/>
              <a:gd name="connsiteX1" fmla="*/ 901700 w 949325"/>
              <a:gd name="connsiteY1" fmla="*/ 120650 h 958850"/>
              <a:gd name="connsiteX2" fmla="*/ 825500 w 949325"/>
              <a:gd name="connsiteY2" fmla="*/ 241300 h 958850"/>
              <a:gd name="connsiteX3" fmla="*/ 584200 w 949325"/>
              <a:gd name="connsiteY3" fmla="*/ 333375 h 958850"/>
              <a:gd name="connsiteX4" fmla="*/ 396875 w 949325"/>
              <a:gd name="connsiteY4" fmla="*/ 581025 h 958850"/>
              <a:gd name="connsiteX5" fmla="*/ 428625 w 949325"/>
              <a:gd name="connsiteY5" fmla="*/ 612775 h 958850"/>
              <a:gd name="connsiteX6" fmla="*/ 403225 w 949325"/>
              <a:gd name="connsiteY6" fmla="*/ 663575 h 958850"/>
              <a:gd name="connsiteX7" fmla="*/ 419100 w 949325"/>
              <a:gd name="connsiteY7" fmla="*/ 717550 h 958850"/>
              <a:gd name="connsiteX8" fmla="*/ 330200 w 949325"/>
              <a:gd name="connsiteY8" fmla="*/ 781050 h 958850"/>
              <a:gd name="connsiteX9" fmla="*/ 0 w 949325"/>
              <a:gd name="connsiteY9" fmla="*/ 958850 h 958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949325" h="958850">
                <a:moveTo>
                  <a:pt x="949325" y="0"/>
                </a:moveTo>
                <a:cubicBezTo>
                  <a:pt x="939800" y="36248"/>
                  <a:pt x="922337" y="80434"/>
                  <a:pt x="901700" y="120650"/>
                </a:cubicBezTo>
                <a:cubicBezTo>
                  <a:pt x="881063" y="160866"/>
                  <a:pt x="878417" y="205846"/>
                  <a:pt x="825500" y="241300"/>
                </a:cubicBezTo>
                <a:cubicBezTo>
                  <a:pt x="772583" y="276754"/>
                  <a:pt x="655637" y="276754"/>
                  <a:pt x="584200" y="333375"/>
                </a:cubicBezTo>
                <a:cubicBezTo>
                  <a:pt x="512762" y="389996"/>
                  <a:pt x="422804" y="534458"/>
                  <a:pt x="396875" y="581025"/>
                </a:cubicBezTo>
                <a:cubicBezTo>
                  <a:pt x="370946" y="627592"/>
                  <a:pt x="427567" y="599017"/>
                  <a:pt x="428625" y="612775"/>
                </a:cubicBezTo>
                <a:cubicBezTo>
                  <a:pt x="429683" y="626533"/>
                  <a:pt x="404812" y="646113"/>
                  <a:pt x="403225" y="663575"/>
                </a:cubicBezTo>
                <a:cubicBezTo>
                  <a:pt x="401638" y="681037"/>
                  <a:pt x="431271" y="697971"/>
                  <a:pt x="419100" y="717550"/>
                </a:cubicBezTo>
                <a:cubicBezTo>
                  <a:pt x="406929" y="737129"/>
                  <a:pt x="365654" y="758825"/>
                  <a:pt x="330200" y="781050"/>
                </a:cubicBezTo>
                <a:cubicBezTo>
                  <a:pt x="294746" y="803275"/>
                  <a:pt x="44185" y="935037"/>
                  <a:pt x="0" y="95885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4" name="Forme libre : forme 3">
            <a:extLst>
              <a:ext uri="{FF2B5EF4-FFF2-40B4-BE49-F238E27FC236}">
                <a16:creationId xmlns:a16="http://schemas.microsoft.com/office/drawing/2014/main" id="{9785E986-7D90-49DA-8C7B-6E217AE16429}"/>
              </a:ext>
            </a:extLst>
          </p:cNvPr>
          <p:cNvSpPr/>
          <p:nvPr/>
        </p:nvSpPr>
        <p:spPr>
          <a:xfrm>
            <a:off x="9458297" y="1866900"/>
            <a:ext cx="218196" cy="3594735"/>
          </a:xfrm>
          <a:custGeom>
            <a:avLst/>
            <a:gdLst>
              <a:gd name="connsiteX0" fmla="*/ 57178 w 214952"/>
              <a:gd name="connsiteY0" fmla="*/ 0 h 3152775"/>
              <a:gd name="connsiteX1" fmla="*/ 19078 w 214952"/>
              <a:gd name="connsiteY1" fmla="*/ 762000 h 3152775"/>
              <a:gd name="connsiteX2" fmla="*/ 19078 w 214952"/>
              <a:gd name="connsiteY2" fmla="*/ 1000125 h 3152775"/>
              <a:gd name="connsiteX3" fmla="*/ 76228 w 214952"/>
              <a:gd name="connsiteY3" fmla="*/ 1285875 h 3152775"/>
              <a:gd name="connsiteX4" fmla="*/ 76228 w 214952"/>
              <a:gd name="connsiteY4" fmla="*/ 1647825 h 3152775"/>
              <a:gd name="connsiteX5" fmla="*/ 28 w 214952"/>
              <a:gd name="connsiteY5" fmla="*/ 2057400 h 3152775"/>
              <a:gd name="connsiteX6" fmla="*/ 85753 w 214952"/>
              <a:gd name="connsiteY6" fmla="*/ 2314575 h 3152775"/>
              <a:gd name="connsiteX7" fmla="*/ 209578 w 214952"/>
              <a:gd name="connsiteY7" fmla="*/ 2505075 h 3152775"/>
              <a:gd name="connsiteX8" fmla="*/ 181003 w 214952"/>
              <a:gd name="connsiteY8" fmla="*/ 3152775 h 3152775"/>
              <a:gd name="connsiteX0" fmla="*/ 57178 w 218196"/>
              <a:gd name="connsiteY0" fmla="*/ 0 h 3541395"/>
              <a:gd name="connsiteX1" fmla="*/ 19078 w 218196"/>
              <a:gd name="connsiteY1" fmla="*/ 762000 h 3541395"/>
              <a:gd name="connsiteX2" fmla="*/ 19078 w 218196"/>
              <a:gd name="connsiteY2" fmla="*/ 1000125 h 3541395"/>
              <a:gd name="connsiteX3" fmla="*/ 76228 w 218196"/>
              <a:gd name="connsiteY3" fmla="*/ 1285875 h 3541395"/>
              <a:gd name="connsiteX4" fmla="*/ 76228 w 218196"/>
              <a:gd name="connsiteY4" fmla="*/ 1647825 h 3541395"/>
              <a:gd name="connsiteX5" fmla="*/ 28 w 218196"/>
              <a:gd name="connsiteY5" fmla="*/ 2057400 h 3541395"/>
              <a:gd name="connsiteX6" fmla="*/ 85753 w 218196"/>
              <a:gd name="connsiteY6" fmla="*/ 2314575 h 3541395"/>
              <a:gd name="connsiteX7" fmla="*/ 209578 w 218196"/>
              <a:gd name="connsiteY7" fmla="*/ 2505075 h 3541395"/>
              <a:gd name="connsiteX8" fmla="*/ 196243 w 218196"/>
              <a:gd name="connsiteY8" fmla="*/ 3541395 h 3541395"/>
              <a:gd name="connsiteX0" fmla="*/ 57178 w 218196"/>
              <a:gd name="connsiteY0" fmla="*/ 0 h 3594735"/>
              <a:gd name="connsiteX1" fmla="*/ 19078 w 218196"/>
              <a:gd name="connsiteY1" fmla="*/ 762000 h 3594735"/>
              <a:gd name="connsiteX2" fmla="*/ 19078 w 218196"/>
              <a:gd name="connsiteY2" fmla="*/ 1000125 h 3594735"/>
              <a:gd name="connsiteX3" fmla="*/ 76228 w 218196"/>
              <a:gd name="connsiteY3" fmla="*/ 1285875 h 3594735"/>
              <a:gd name="connsiteX4" fmla="*/ 76228 w 218196"/>
              <a:gd name="connsiteY4" fmla="*/ 1647825 h 3594735"/>
              <a:gd name="connsiteX5" fmla="*/ 28 w 218196"/>
              <a:gd name="connsiteY5" fmla="*/ 2057400 h 3594735"/>
              <a:gd name="connsiteX6" fmla="*/ 85753 w 218196"/>
              <a:gd name="connsiteY6" fmla="*/ 2314575 h 3594735"/>
              <a:gd name="connsiteX7" fmla="*/ 209578 w 218196"/>
              <a:gd name="connsiteY7" fmla="*/ 2505075 h 3594735"/>
              <a:gd name="connsiteX8" fmla="*/ 196243 w 218196"/>
              <a:gd name="connsiteY8" fmla="*/ 3594735 h 35947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18196" h="3594735">
                <a:moveTo>
                  <a:pt x="57178" y="0"/>
                </a:moveTo>
                <a:cubicBezTo>
                  <a:pt x="41303" y="297656"/>
                  <a:pt x="25428" y="595313"/>
                  <a:pt x="19078" y="762000"/>
                </a:cubicBezTo>
                <a:cubicBezTo>
                  <a:pt x="12728" y="928688"/>
                  <a:pt x="9553" y="912813"/>
                  <a:pt x="19078" y="1000125"/>
                </a:cubicBezTo>
                <a:cubicBezTo>
                  <a:pt x="28603" y="1087437"/>
                  <a:pt x="66703" y="1177925"/>
                  <a:pt x="76228" y="1285875"/>
                </a:cubicBezTo>
                <a:cubicBezTo>
                  <a:pt x="85753" y="1393825"/>
                  <a:pt x="88928" y="1519238"/>
                  <a:pt x="76228" y="1647825"/>
                </a:cubicBezTo>
                <a:cubicBezTo>
                  <a:pt x="63528" y="1776412"/>
                  <a:pt x="-1560" y="1946275"/>
                  <a:pt x="28" y="2057400"/>
                </a:cubicBezTo>
                <a:cubicBezTo>
                  <a:pt x="1615" y="2168525"/>
                  <a:pt x="50828" y="2239963"/>
                  <a:pt x="85753" y="2314575"/>
                </a:cubicBezTo>
                <a:cubicBezTo>
                  <a:pt x="120678" y="2389187"/>
                  <a:pt x="193703" y="2365375"/>
                  <a:pt x="209578" y="2505075"/>
                </a:cubicBezTo>
                <a:cubicBezTo>
                  <a:pt x="225453" y="2644775"/>
                  <a:pt x="218468" y="3340735"/>
                  <a:pt x="196243" y="3594735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7" name="Forme libre : forme 6">
            <a:extLst>
              <a:ext uri="{FF2B5EF4-FFF2-40B4-BE49-F238E27FC236}">
                <a16:creationId xmlns:a16="http://schemas.microsoft.com/office/drawing/2014/main" id="{DE2091A2-893D-4FD9-B5DC-08FAAC12AD69}"/>
              </a:ext>
            </a:extLst>
          </p:cNvPr>
          <p:cNvSpPr/>
          <p:nvPr/>
        </p:nvSpPr>
        <p:spPr>
          <a:xfrm>
            <a:off x="4667250" y="1800225"/>
            <a:ext cx="3514743" cy="3819524"/>
          </a:xfrm>
          <a:custGeom>
            <a:avLst/>
            <a:gdLst>
              <a:gd name="connsiteX0" fmla="*/ 0 w 4103757"/>
              <a:gd name="connsiteY0" fmla="*/ 3510562 h 3510562"/>
              <a:gd name="connsiteX1" fmla="*/ 228600 w 4103757"/>
              <a:gd name="connsiteY1" fmla="*/ 3215287 h 3510562"/>
              <a:gd name="connsiteX2" fmla="*/ 400050 w 4103757"/>
              <a:gd name="connsiteY2" fmla="*/ 3053362 h 3510562"/>
              <a:gd name="connsiteX3" fmla="*/ 923925 w 4103757"/>
              <a:gd name="connsiteY3" fmla="*/ 2748562 h 3510562"/>
              <a:gd name="connsiteX4" fmla="*/ 1162050 w 4103757"/>
              <a:gd name="connsiteY4" fmla="*/ 2691412 h 3510562"/>
              <a:gd name="connsiteX5" fmla="*/ 1533525 w 4103757"/>
              <a:gd name="connsiteY5" fmla="*/ 2500912 h 3510562"/>
              <a:gd name="connsiteX6" fmla="*/ 1638300 w 4103757"/>
              <a:gd name="connsiteY6" fmla="*/ 2110387 h 3510562"/>
              <a:gd name="connsiteX7" fmla="*/ 1838325 w 4103757"/>
              <a:gd name="connsiteY7" fmla="*/ 1719862 h 3510562"/>
              <a:gd name="connsiteX8" fmla="*/ 2190750 w 4103757"/>
              <a:gd name="connsiteY8" fmla="*/ 1291237 h 3510562"/>
              <a:gd name="connsiteX9" fmla="*/ 2381250 w 4103757"/>
              <a:gd name="connsiteY9" fmla="*/ 976912 h 3510562"/>
              <a:gd name="connsiteX10" fmla="*/ 2705100 w 4103757"/>
              <a:gd name="connsiteY10" fmla="*/ 795937 h 3510562"/>
              <a:gd name="connsiteX11" fmla="*/ 3181350 w 4103757"/>
              <a:gd name="connsiteY11" fmla="*/ 405412 h 3510562"/>
              <a:gd name="connsiteX12" fmla="*/ 3371850 w 4103757"/>
              <a:gd name="connsiteY12" fmla="*/ 110137 h 3510562"/>
              <a:gd name="connsiteX0" fmla="*/ 0 w 3181350"/>
              <a:gd name="connsiteY0" fmla="*/ 3105150 h 3105150"/>
              <a:gd name="connsiteX1" fmla="*/ 228600 w 3181350"/>
              <a:gd name="connsiteY1" fmla="*/ 2809875 h 3105150"/>
              <a:gd name="connsiteX2" fmla="*/ 400050 w 3181350"/>
              <a:gd name="connsiteY2" fmla="*/ 2647950 h 3105150"/>
              <a:gd name="connsiteX3" fmla="*/ 923925 w 3181350"/>
              <a:gd name="connsiteY3" fmla="*/ 2343150 h 3105150"/>
              <a:gd name="connsiteX4" fmla="*/ 1162050 w 3181350"/>
              <a:gd name="connsiteY4" fmla="*/ 2286000 h 3105150"/>
              <a:gd name="connsiteX5" fmla="*/ 1533525 w 3181350"/>
              <a:gd name="connsiteY5" fmla="*/ 2095500 h 3105150"/>
              <a:gd name="connsiteX6" fmla="*/ 1638300 w 3181350"/>
              <a:gd name="connsiteY6" fmla="*/ 1704975 h 3105150"/>
              <a:gd name="connsiteX7" fmla="*/ 1838325 w 3181350"/>
              <a:gd name="connsiteY7" fmla="*/ 1314450 h 3105150"/>
              <a:gd name="connsiteX8" fmla="*/ 2190750 w 3181350"/>
              <a:gd name="connsiteY8" fmla="*/ 885825 h 3105150"/>
              <a:gd name="connsiteX9" fmla="*/ 2381250 w 3181350"/>
              <a:gd name="connsiteY9" fmla="*/ 571500 h 3105150"/>
              <a:gd name="connsiteX10" fmla="*/ 2705100 w 3181350"/>
              <a:gd name="connsiteY10" fmla="*/ 390525 h 3105150"/>
              <a:gd name="connsiteX11" fmla="*/ 3181350 w 3181350"/>
              <a:gd name="connsiteY11" fmla="*/ 0 h 3105150"/>
              <a:gd name="connsiteX0" fmla="*/ 0 w 3181350"/>
              <a:gd name="connsiteY0" fmla="*/ 3105150 h 3105150"/>
              <a:gd name="connsiteX1" fmla="*/ 228600 w 3181350"/>
              <a:gd name="connsiteY1" fmla="*/ 2809875 h 3105150"/>
              <a:gd name="connsiteX2" fmla="*/ 400050 w 3181350"/>
              <a:gd name="connsiteY2" fmla="*/ 2647950 h 3105150"/>
              <a:gd name="connsiteX3" fmla="*/ 923925 w 3181350"/>
              <a:gd name="connsiteY3" fmla="*/ 2343150 h 3105150"/>
              <a:gd name="connsiteX4" fmla="*/ 1162050 w 3181350"/>
              <a:gd name="connsiteY4" fmla="*/ 2286000 h 3105150"/>
              <a:gd name="connsiteX5" fmla="*/ 1533525 w 3181350"/>
              <a:gd name="connsiteY5" fmla="*/ 2095500 h 3105150"/>
              <a:gd name="connsiteX6" fmla="*/ 1638300 w 3181350"/>
              <a:gd name="connsiteY6" fmla="*/ 1704975 h 3105150"/>
              <a:gd name="connsiteX7" fmla="*/ 1838325 w 3181350"/>
              <a:gd name="connsiteY7" fmla="*/ 1314450 h 3105150"/>
              <a:gd name="connsiteX8" fmla="*/ 2190750 w 3181350"/>
              <a:gd name="connsiteY8" fmla="*/ 885825 h 3105150"/>
              <a:gd name="connsiteX9" fmla="*/ 2381250 w 3181350"/>
              <a:gd name="connsiteY9" fmla="*/ 571500 h 3105150"/>
              <a:gd name="connsiteX10" fmla="*/ 2705100 w 3181350"/>
              <a:gd name="connsiteY10" fmla="*/ 390525 h 3105150"/>
              <a:gd name="connsiteX11" fmla="*/ 3181350 w 3181350"/>
              <a:gd name="connsiteY11" fmla="*/ 0 h 3105150"/>
              <a:gd name="connsiteX12" fmla="*/ 3181350 w 3181350"/>
              <a:gd name="connsiteY12" fmla="*/ 0 h 3105150"/>
              <a:gd name="connsiteX0" fmla="*/ 0 w 3333750"/>
              <a:gd name="connsiteY0" fmla="*/ 3305175 h 3305175"/>
              <a:gd name="connsiteX1" fmla="*/ 228600 w 3333750"/>
              <a:gd name="connsiteY1" fmla="*/ 3009900 h 3305175"/>
              <a:gd name="connsiteX2" fmla="*/ 400050 w 3333750"/>
              <a:gd name="connsiteY2" fmla="*/ 2847975 h 3305175"/>
              <a:gd name="connsiteX3" fmla="*/ 923925 w 3333750"/>
              <a:gd name="connsiteY3" fmla="*/ 2543175 h 3305175"/>
              <a:gd name="connsiteX4" fmla="*/ 1162050 w 3333750"/>
              <a:gd name="connsiteY4" fmla="*/ 2486025 h 3305175"/>
              <a:gd name="connsiteX5" fmla="*/ 1533525 w 3333750"/>
              <a:gd name="connsiteY5" fmla="*/ 2295525 h 3305175"/>
              <a:gd name="connsiteX6" fmla="*/ 1638300 w 3333750"/>
              <a:gd name="connsiteY6" fmla="*/ 1905000 h 3305175"/>
              <a:gd name="connsiteX7" fmla="*/ 1838325 w 3333750"/>
              <a:gd name="connsiteY7" fmla="*/ 1514475 h 3305175"/>
              <a:gd name="connsiteX8" fmla="*/ 2190750 w 3333750"/>
              <a:gd name="connsiteY8" fmla="*/ 1085850 h 3305175"/>
              <a:gd name="connsiteX9" fmla="*/ 2381250 w 3333750"/>
              <a:gd name="connsiteY9" fmla="*/ 771525 h 3305175"/>
              <a:gd name="connsiteX10" fmla="*/ 2705100 w 3333750"/>
              <a:gd name="connsiteY10" fmla="*/ 590550 h 3305175"/>
              <a:gd name="connsiteX11" fmla="*/ 3181350 w 3333750"/>
              <a:gd name="connsiteY11" fmla="*/ 200025 h 3305175"/>
              <a:gd name="connsiteX12" fmla="*/ 3333750 w 3333750"/>
              <a:gd name="connsiteY12" fmla="*/ 0 h 3305175"/>
              <a:gd name="connsiteX0" fmla="*/ 0 w 3342637"/>
              <a:gd name="connsiteY0" fmla="*/ 3323045 h 3323045"/>
              <a:gd name="connsiteX1" fmla="*/ 228600 w 3342637"/>
              <a:gd name="connsiteY1" fmla="*/ 3027770 h 3323045"/>
              <a:gd name="connsiteX2" fmla="*/ 400050 w 3342637"/>
              <a:gd name="connsiteY2" fmla="*/ 2865845 h 3323045"/>
              <a:gd name="connsiteX3" fmla="*/ 923925 w 3342637"/>
              <a:gd name="connsiteY3" fmla="*/ 2561045 h 3323045"/>
              <a:gd name="connsiteX4" fmla="*/ 1162050 w 3342637"/>
              <a:gd name="connsiteY4" fmla="*/ 2503895 h 3323045"/>
              <a:gd name="connsiteX5" fmla="*/ 1533525 w 3342637"/>
              <a:gd name="connsiteY5" fmla="*/ 2313395 h 3323045"/>
              <a:gd name="connsiteX6" fmla="*/ 1638300 w 3342637"/>
              <a:gd name="connsiteY6" fmla="*/ 1922870 h 3323045"/>
              <a:gd name="connsiteX7" fmla="*/ 1838325 w 3342637"/>
              <a:gd name="connsiteY7" fmla="*/ 1532345 h 3323045"/>
              <a:gd name="connsiteX8" fmla="*/ 2190750 w 3342637"/>
              <a:gd name="connsiteY8" fmla="*/ 1103720 h 3323045"/>
              <a:gd name="connsiteX9" fmla="*/ 2381250 w 3342637"/>
              <a:gd name="connsiteY9" fmla="*/ 789395 h 3323045"/>
              <a:gd name="connsiteX10" fmla="*/ 2705100 w 3342637"/>
              <a:gd name="connsiteY10" fmla="*/ 608420 h 3323045"/>
              <a:gd name="connsiteX11" fmla="*/ 3181350 w 3342637"/>
              <a:gd name="connsiteY11" fmla="*/ 217895 h 3323045"/>
              <a:gd name="connsiteX12" fmla="*/ 3333750 w 3342637"/>
              <a:gd name="connsiteY12" fmla="*/ 17870 h 3323045"/>
              <a:gd name="connsiteX13" fmla="*/ 3324225 w 3342637"/>
              <a:gd name="connsiteY13" fmla="*/ 8346 h 3323045"/>
              <a:gd name="connsiteX0" fmla="*/ 0 w 3514743"/>
              <a:gd name="connsiteY0" fmla="*/ 3819524 h 3819524"/>
              <a:gd name="connsiteX1" fmla="*/ 228600 w 3514743"/>
              <a:gd name="connsiteY1" fmla="*/ 3524249 h 3819524"/>
              <a:gd name="connsiteX2" fmla="*/ 400050 w 3514743"/>
              <a:gd name="connsiteY2" fmla="*/ 3362324 h 3819524"/>
              <a:gd name="connsiteX3" fmla="*/ 923925 w 3514743"/>
              <a:gd name="connsiteY3" fmla="*/ 3057524 h 3819524"/>
              <a:gd name="connsiteX4" fmla="*/ 1162050 w 3514743"/>
              <a:gd name="connsiteY4" fmla="*/ 3000374 h 3819524"/>
              <a:gd name="connsiteX5" fmla="*/ 1533525 w 3514743"/>
              <a:gd name="connsiteY5" fmla="*/ 2809874 h 3819524"/>
              <a:gd name="connsiteX6" fmla="*/ 1638300 w 3514743"/>
              <a:gd name="connsiteY6" fmla="*/ 2419349 h 3819524"/>
              <a:gd name="connsiteX7" fmla="*/ 1838325 w 3514743"/>
              <a:gd name="connsiteY7" fmla="*/ 2028824 h 3819524"/>
              <a:gd name="connsiteX8" fmla="*/ 2190750 w 3514743"/>
              <a:gd name="connsiteY8" fmla="*/ 1600199 h 3819524"/>
              <a:gd name="connsiteX9" fmla="*/ 2381250 w 3514743"/>
              <a:gd name="connsiteY9" fmla="*/ 1285874 h 3819524"/>
              <a:gd name="connsiteX10" fmla="*/ 2705100 w 3514743"/>
              <a:gd name="connsiteY10" fmla="*/ 1104899 h 3819524"/>
              <a:gd name="connsiteX11" fmla="*/ 3181350 w 3514743"/>
              <a:gd name="connsiteY11" fmla="*/ 714374 h 3819524"/>
              <a:gd name="connsiteX12" fmla="*/ 3333750 w 3514743"/>
              <a:gd name="connsiteY12" fmla="*/ 514349 h 3819524"/>
              <a:gd name="connsiteX13" fmla="*/ 3514725 w 3514743"/>
              <a:gd name="connsiteY13" fmla="*/ 0 h 38195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3514743" h="3819524">
                <a:moveTo>
                  <a:pt x="0" y="3819524"/>
                </a:moveTo>
                <a:cubicBezTo>
                  <a:pt x="80962" y="3709986"/>
                  <a:pt x="161925" y="3600449"/>
                  <a:pt x="228600" y="3524249"/>
                </a:cubicBezTo>
                <a:cubicBezTo>
                  <a:pt x="295275" y="3448049"/>
                  <a:pt x="284163" y="3440111"/>
                  <a:pt x="400050" y="3362324"/>
                </a:cubicBezTo>
                <a:cubicBezTo>
                  <a:pt x="515937" y="3284537"/>
                  <a:pt x="796925" y="3117849"/>
                  <a:pt x="923925" y="3057524"/>
                </a:cubicBezTo>
                <a:cubicBezTo>
                  <a:pt x="1050925" y="2997199"/>
                  <a:pt x="1060450" y="3041649"/>
                  <a:pt x="1162050" y="3000374"/>
                </a:cubicBezTo>
                <a:cubicBezTo>
                  <a:pt x="1263650" y="2959099"/>
                  <a:pt x="1454150" y="2906712"/>
                  <a:pt x="1533525" y="2809874"/>
                </a:cubicBezTo>
                <a:cubicBezTo>
                  <a:pt x="1612900" y="2713036"/>
                  <a:pt x="1587500" y="2549524"/>
                  <a:pt x="1638300" y="2419349"/>
                </a:cubicBezTo>
                <a:cubicBezTo>
                  <a:pt x="1689100" y="2289174"/>
                  <a:pt x="1746250" y="2165349"/>
                  <a:pt x="1838325" y="2028824"/>
                </a:cubicBezTo>
                <a:cubicBezTo>
                  <a:pt x="1930400" y="1892299"/>
                  <a:pt x="2100262" y="1724024"/>
                  <a:pt x="2190750" y="1600199"/>
                </a:cubicBezTo>
                <a:cubicBezTo>
                  <a:pt x="2281238" y="1476374"/>
                  <a:pt x="2295525" y="1368424"/>
                  <a:pt x="2381250" y="1285874"/>
                </a:cubicBezTo>
                <a:cubicBezTo>
                  <a:pt x="2466975" y="1203324"/>
                  <a:pt x="2571750" y="1200149"/>
                  <a:pt x="2705100" y="1104899"/>
                </a:cubicBezTo>
                <a:cubicBezTo>
                  <a:pt x="2838450" y="1009649"/>
                  <a:pt x="3070225" y="828674"/>
                  <a:pt x="3181350" y="714374"/>
                </a:cubicBezTo>
                <a:lnTo>
                  <a:pt x="3333750" y="514349"/>
                </a:lnTo>
                <a:cubicBezTo>
                  <a:pt x="3357562" y="479424"/>
                  <a:pt x="3516709" y="1984"/>
                  <a:pt x="3514725" y="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0" name="Forme libre : forme 9">
            <a:extLst>
              <a:ext uri="{FF2B5EF4-FFF2-40B4-BE49-F238E27FC236}">
                <a16:creationId xmlns:a16="http://schemas.microsoft.com/office/drawing/2014/main" id="{A3F9438B-574A-41ED-A02A-B92F4E8208B1}"/>
              </a:ext>
            </a:extLst>
          </p:cNvPr>
          <p:cNvSpPr/>
          <p:nvPr/>
        </p:nvSpPr>
        <p:spPr>
          <a:xfrm>
            <a:off x="5052060" y="2735580"/>
            <a:ext cx="4960620" cy="2552831"/>
          </a:xfrm>
          <a:custGeom>
            <a:avLst/>
            <a:gdLst>
              <a:gd name="connsiteX0" fmla="*/ 4960620 w 4960620"/>
              <a:gd name="connsiteY0" fmla="*/ 0 h 2552831"/>
              <a:gd name="connsiteX1" fmla="*/ 4472940 w 4960620"/>
              <a:gd name="connsiteY1" fmla="*/ 190500 h 2552831"/>
              <a:gd name="connsiteX2" fmla="*/ 4267200 w 4960620"/>
              <a:gd name="connsiteY2" fmla="*/ 266700 h 2552831"/>
              <a:gd name="connsiteX3" fmla="*/ 3985260 w 4960620"/>
              <a:gd name="connsiteY3" fmla="*/ 419100 h 2552831"/>
              <a:gd name="connsiteX4" fmla="*/ 3810000 w 4960620"/>
              <a:gd name="connsiteY4" fmla="*/ 609600 h 2552831"/>
              <a:gd name="connsiteX5" fmla="*/ 3810000 w 4960620"/>
              <a:gd name="connsiteY5" fmla="*/ 693420 h 2552831"/>
              <a:gd name="connsiteX6" fmla="*/ 3672840 w 4960620"/>
              <a:gd name="connsiteY6" fmla="*/ 838200 h 2552831"/>
              <a:gd name="connsiteX7" fmla="*/ 3489960 w 4960620"/>
              <a:gd name="connsiteY7" fmla="*/ 944880 h 2552831"/>
              <a:gd name="connsiteX8" fmla="*/ 3345180 w 4960620"/>
              <a:gd name="connsiteY8" fmla="*/ 967740 h 2552831"/>
              <a:gd name="connsiteX9" fmla="*/ 3070860 w 4960620"/>
              <a:gd name="connsiteY9" fmla="*/ 1135380 h 2552831"/>
              <a:gd name="connsiteX10" fmla="*/ 2903220 w 4960620"/>
              <a:gd name="connsiteY10" fmla="*/ 1379220 h 2552831"/>
              <a:gd name="connsiteX11" fmla="*/ 2636520 w 4960620"/>
              <a:gd name="connsiteY11" fmla="*/ 1653540 h 2552831"/>
              <a:gd name="connsiteX12" fmla="*/ 2506980 w 4960620"/>
              <a:gd name="connsiteY12" fmla="*/ 1836420 h 2552831"/>
              <a:gd name="connsiteX13" fmla="*/ 2133600 w 4960620"/>
              <a:gd name="connsiteY13" fmla="*/ 2049780 h 2552831"/>
              <a:gd name="connsiteX14" fmla="*/ 1783080 w 4960620"/>
              <a:gd name="connsiteY14" fmla="*/ 2278380 h 2552831"/>
              <a:gd name="connsiteX15" fmla="*/ 1249680 w 4960620"/>
              <a:gd name="connsiteY15" fmla="*/ 2506980 h 2552831"/>
              <a:gd name="connsiteX16" fmla="*/ 830580 w 4960620"/>
              <a:gd name="connsiteY16" fmla="*/ 2453640 h 2552831"/>
              <a:gd name="connsiteX17" fmla="*/ 571500 w 4960620"/>
              <a:gd name="connsiteY17" fmla="*/ 2545080 h 2552831"/>
              <a:gd name="connsiteX18" fmla="*/ 342900 w 4960620"/>
              <a:gd name="connsiteY18" fmla="*/ 2537460 h 2552831"/>
              <a:gd name="connsiteX19" fmla="*/ 236220 w 4960620"/>
              <a:gd name="connsiteY19" fmla="*/ 2453640 h 2552831"/>
              <a:gd name="connsiteX20" fmla="*/ 0 w 4960620"/>
              <a:gd name="connsiteY20" fmla="*/ 2529840 h 25528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4960620" h="2552831">
                <a:moveTo>
                  <a:pt x="4960620" y="0"/>
                </a:moveTo>
                <a:lnTo>
                  <a:pt x="4472940" y="190500"/>
                </a:lnTo>
                <a:cubicBezTo>
                  <a:pt x="4357370" y="234950"/>
                  <a:pt x="4348480" y="228600"/>
                  <a:pt x="4267200" y="266700"/>
                </a:cubicBezTo>
                <a:cubicBezTo>
                  <a:pt x="4185920" y="304800"/>
                  <a:pt x="4061460" y="361950"/>
                  <a:pt x="3985260" y="419100"/>
                </a:cubicBezTo>
                <a:cubicBezTo>
                  <a:pt x="3909060" y="476250"/>
                  <a:pt x="3839210" y="563880"/>
                  <a:pt x="3810000" y="609600"/>
                </a:cubicBezTo>
                <a:cubicBezTo>
                  <a:pt x="3780790" y="655320"/>
                  <a:pt x="3832860" y="655320"/>
                  <a:pt x="3810000" y="693420"/>
                </a:cubicBezTo>
                <a:cubicBezTo>
                  <a:pt x="3787140" y="731520"/>
                  <a:pt x="3726180" y="796290"/>
                  <a:pt x="3672840" y="838200"/>
                </a:cubicBezTo>
                <a:cubicBezTo>
                  <a:pt x="3619500" y="880110"/>
                  <a:pt x="3544570" y="923290"/>
                  <a:pt x="3489960" y="944880"/>
                </a:cubicBezTo>
                <a:cubicBezTo>
                  <a:pt x="3435350" y="966470"/>
                  <a:pt x="3415030" y="935990"/>
                  <a:pt x="3345180" y="967740"/>
                </a:cubicBezTo>
                <a:cubicBezTo>
                  <a:pt x="3275330" y="999490"/>
                  <a:pt x="3144520" y="1066800"/>
                  <a:pt x="3070860" y="1135380"/>
                </a:cubicBezTo>
                <a:cubicBezTo>
                  <a:pt x="2997200" y="1203960"/>
                  <a:pt x="2975610" y="1292860"/>
                  <a:pt x="2903220" y="1379220"/>
                </a:cubicBezTo>
                <a:cubicBezTo>
                  <a:pt x="2830830" y="1465580"/>
                  <a:pt x="2702560" y="1577340"/>
                  <a:pt x="2636520" y="1653540"/>
                </a:cubicBezTo>
                <a:cubicBezTo>
                  <a:pt x="2570480" y="1729740"/>
                  <a:pt x="2590800" y="1770380"/>
                  <a:pt x="2506980" y="1836420"/>
                </a:cubicBezTo>
                <a:cubicBezTo>
                  <a:pt x="2423160" y="1902460"/>
                  <a:pt x="2254250" y="1976120"/>
                  <a:pt x="2133600" y="2049780"/>
                </a:cubicBezTo>
                <a:cubicBezTo>
                  <a:pt x="2012950" y="2123440"/>
                  <a:pt x="1930400" y="2202180"/>
                  <a:pt x="1783080" y="2278380"/>
                </a:cubicBezTo>
                <a:cubicBezTo>
                  <a:pt x="1635760" y="2354580"/>
                  <a:pt x="1408430" y="2477770"/>
                  <a:pt x="1249680" y="2506980"/>
                </a:cubicBezTo>
                <a:cubicBezTo>
                  <a:pt x="1090930" y="2536190"/>
                  <a:pt x="943610" y="2447290"/>
                  <a:pt x="830580" y="2453640"/>
                </a:cubicBezTo>
                <a:cubicBezTo>
                  <a:pt x="717550" y="2459990"/>
                  <a:pt x="652780" y="2531110"/>
                  <a:pt x="571500" y="2545080"/>
                </a:cubicBezTo>
                <a:cubicBezTo>
                  <a:pt x="490220" y="2559050"/>
                  <a:pt x="398780" y="2552700"/>
                  <a:pt x="342900" y="2537460"/>
                </a:cubicBezTo>
                <a:cubicBezTo>
                  <a:pt x="287020" y="2522220"/>
                  <a:pt x="293370" y="2454910"/>
                  <a:pt x="236220" y="2453640"/>
                </a:cubicBezTo>
                <a:cubicBezTo>
                  <a:pt x="179070" y="2452370"/>
                  <a:pt x="89535" y="2491105"/>
                  <a:pt x="0" y="252984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2" name="Forme libre : forme 11">
            <a:extLst>
              <a:ext uri="{FF2B5EF4-FFF2-40B4-BE49-F238E27FC236}">
                <a16:creationId xmlns:a16="http://schemas.microsoft.com/office/drawing/2014/main" id="{944CCB70-F3D6-4557-9C2F-76D3681E987B}"/>
              </a:ext>
            </a:extLst>
          </p:cNvPr>
          <p:cNvSpPr/>
          <p:nvPr/>
        </p:nvSpPr>
        <p:spPr>
          <a:xfrm>
            <a:off x="4076700" y="2202180"/>
            <a:ext cx="4556760" cy="3308828"/>
          </a:xfrm>
          <a:custGeom>
            <a:avLst/>
            <a:gdLst>
              <a:gd name="connsiteX0" fmla="*/ 0 w 4556760"/>
              <a:gd name="connsiteY0" fmla="*/ 0 h 3308828"/>
              <a:gd name="connsiteX1" fmla="*/ 266700 w 4556760"/>
              <a:gd name="connsiteY1" fmla="*/ 243840 h 3308828"/>
              <a:gd name="connsiteX2" fmla="*/ 670560 w 4556760"/>
              <a:gd name="connsiteY2" fmla="*/ 457200 h 3308828"/>
              <a:gd name="connsiteX3" fmla="*/ 1219200 w 4556760"/>
              <a:gd name="connsiteY3" fmla="*/ 807720 h 3308828"/>
              <a:gd name="connsiteX4" fmla="*/ 1341120 w 4556760"/>
              <a:gd name="connsiteY4" fmla="*/ 967740 h 3308828"/>
              <a:gd name="connsiteX5" fmla="*/ 1661160 w 4556760"/>
              <a:gd name="connsiteY5" fmla="*/ 1333500 h 3308828"/>
              <a:gd name="connsiteX6" fmla="*/ 2080260 w 4556760"/>
              <a:gd name="connsiteY6" fmla="*/ 1661160 h 3308828"/>
              <a:gd name="connsiteX7" fmla="*/ 2484120 w 4556760"/>
              <a:gd name="connsiteY7" fmla="*/ 1927860 h 3308828"/>
              <a:gd name="connsiteX8" fmla="*/ 2865120 w 4556760"/>
              <a:gd name="connsiteY8" fmla="*/ 2171700 h 3308828"/>
              <a:gd name="connsiteX9" fmla="*/ 3055620 w 4556760"/>
              <a:gd name="connsiteY9" fmla="*/ 2514600 h 3308828"/>
              <a:gd name="connsiteX10" fmla="*/ 3322320 w 4556760"/>
              <a:gd name="connsiteY10" fmla="*/ 2674620 h 3308828"/>
              <a:gd name="connsiteX11" fmla="*/ 3825240 w 4556760"/>
              <a:gd name="connsiteY11" fmla="*/ 2743200 h 3308828"/>
              <a:gd name="connsiteX12" fmla="*/ 4008120 w 4556760"/>
              <a:gd name="connsiteY12" fmla="*/ 2895600 h 3308828"/>
              <a:gd name="connsiteX13" fmla="*/ 4465320 w 4556760"/>
              <a:gd name="connsiteY13" fmla="*/ 3246120 h 3308828"/>
              <a:gd name="connsiteX14" fmla="*/ 4556760 w 4556760"/>
              <a:gd name="connsiteY14" fmla="*/ 3307080 h 33088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4556760" h="3308828">
                <a:moveTo>
                  <a:pt x="0" y="0"/>
                </a:moveTo>
                <a:cubicBezTo>
                  <a:pt x="77470" y="83820"/>
                  <a:pt x="154940" y="167640"/>
                  <a:pt x="266700" y="243840"/>
                </a:cubicBezTo>
                <a:cubicBezTo>
                  <a:pt x="378460" y="320040"/>
                  <a:pt x="511810" y="363220"/>
                  <a:pt x="670560" y="457200"/>
                </a:cubicBezTo>
                <a:cubicBezTo>
                  <a:pt x="829310" y="551180"/>
                  <a:pt x="1107440" y="722630"/>
                  <a:pt x="1219200" y="807720"/>
                </a:cubicBezTo>
                <a:cubicBezTo>
                  <a:pt x="1330960" y="892810"/>
                  <a:pt x="1267460" y="880110"/>
                  <a:pt x="1341120" y="967740"/>
                </a:cubicBezTo>
                <a:cubicBezTo>
                  <a:pt x="1414780" y="1055370"/>
                  <a:pt x="1537970" y="1217930"/>
                  <a:pt x="1661160" y="1333500"/>
                </a:cubicBezTo>
                <a:cubicBezTo>
                  <a:pt x="1784350" y="1449070"/>
                  <a:pt x="1943100" y="1562100"/>
                  <a:pt x="2080260" y="1661160"/>
                </a:cubicBezTo>
                <a:cubicBezTo>
                  <a:pt x="2217420" y="1760220"/>
                  <a:pt x="2353310" y="1842770"/>
                  <a:pt x="2484120" y="1927860"/>
                </a:cubicBezTo>
                <a:cubicBezTo>
                  <a:pt x="2614930" y="2012950"/>
                  <a:pt x="2769870" y="2073910"/>
                  <a:pt x="2865120" y="2171700"/>
                </a:cubicBezTo>
                <a:cubicBezTo>
                  <a:pt x="2960370" y="2269490"/>
                  <a:pt x="2979420" y="2430780"/>
                  <a:pt x="3055620" y="2514600"/>
                </a:cubicBezTo>
                <a:cubicBezTo>
                  <a:pt x="3131820" y="2598420"/>
                  <a:pt x="3194050" y="2636520"/>
                  <a:pt x="3322320" y="2674620"/>
                </a:cubicBezTo>
                <a:cubicBezTo>
                  <a:pt x="3450590" y="2712720"/>
                  <a:pt x="3710940" y="2706370"/>
                  <a:pt x="3825240" y="2743200"/>
                </a:cubicBezTo>
                <a:cubicBezTo>
                  <a:pt x="3939540" y="2780030"/>
                  <a:pt x="3901440" y="2811780"/>
                  <a:pt x="4008120" y="2895600"/>
                </a:cubicBezTo>
                <a:cubicBezTo>
                  <a:pt x="4114800" y="2979420"/>
                  <a:pt x="4373880" y="3177540"/>
                  <a:pt x="4465320" y="3246120"/>
                </a:cubicBezTo>
                <a:cubicBezTo>
                  <a:pt x="4556760" y="3314700"/>
                  <a:pt x="4556760" y="3310890"/>
                  <a:pt x="4556760" y="330708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4" name="Forme libre : forme 23">
            <a:extLst>
              <a:ext uri="{FF2B5EF4-FFF2-40B4-BE49-F238E27FC236}">
                <a16:creationId xmlns:a16="http://schemas.microsoft.com/office/drawing/2014/main" id="{95D7BB21-081F-4A5B-968A-0D05182EA29B}"/>
              </a:ext>
            </a:extLst>
          </p:cNvPr>
          <p:cNvSpPr/>
          <p:nvPr/>
        </p:nvSpPr>
        <p:spPr>
          <a:xfrm>
            <a:off x="6172200" y="4654550"/>
            <a:ext cx="647700" cy="374650"/>
          </a:xfrm>
          <a:custGeom>
            <a:avLst/>
            <a:gdLst>
              <a:gd name="connsiteX0" fmla="*/ 0 w 647700"/>
              <a:gd name="connsiteY0" fmla="*/ 0 h 374650"/>
              <a:gd name="connsiteX1" fmla="*/ 260350 w 647700"/>
              <a:gd name="connsiteY1" fmla="*/ 127000 h 374650"/>
              <a:gd name="connsiteX2" fmla="*/ 514350 w 647700"/>
              <a:gd name="connsiteY2" fmla="*/ 222250 h 374650"/>
              <a:gd name="connsiteX3" fmla="*/ 647700 w 647700"/>
              <a:gd name="connsiteY3" fmla="*/ 374650 h 374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47700" h="374650">
                <a:moveTo>
                  <a:pt x="0" y="0"/>
                </a:moveTo>
                <a:cubicBezTo>
                  <a:pt x="87312" y="44979"/>
                  <a:pt x="174625" y="89958"/>
                  <a:pt x="260350" y="127000"/>
                </a:cubicBezTo>
                <a:cubicBezTo>
                  <a:pt x="346075" y="164042"/>
                  <a:pt x="449792" y="180975"/>
                  <a:pt x="514350" y="222250"/>
                </a:cubicBezTo>
                <a:cubicBezTo>
                  <a:pt x="578908" y="263525"/>
                  <a:pt x="613304" y="319087"/>
                  <a:pt x="647700" y="37465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1" name="Forme libre : forme 30">
            <a:extLst>
              <a:ext uri="{FF2B5EF4-FFF2-40B4-BE49-F238E27FC236}">
                <a16:creationId xmlns:a16="http://schemas.microsoft.com/office/drawing/2014/main" id="{9B914AB4-097F-4566-ACFF-8B65D8AD4BA5}"/>
              </a:ext>
            </a:extLst>
          </p:cNvPr>
          <p:cNvSpPr/>
          <p:nvPr/>
        </p:nvSpPr>
        <p:spPr>
          <a:xfrm>
            <a:off x="4794250" y="3968750"/>
            <a:ext cx="1099770" cy="1276350"/>
          </a:xfrm>
          <a:custGeom>
            <a:avLst/>
            <a:gdLst>
              <a:gd name="connsiteX0" fmla="*/ 0 w 1099770"/>
              <a:gd name="connsiteY0" fmla="*/ 0 h 1276350"/>
              <a:gd name="connsiteX1" fmla="*/ 38100 w 1099770"/>
              <a:gd name="connsiteY1" fmla="*/ 63500 h 1276350"/>
              <a:gd name="connsiteX2" fmla="*/ 22225 w 1099770"/>
              <a:gd name="connsiteY2" fmla="*/ 130175 h 1276350"/>
              <a:gd name="connsiteX3" fmla="*/ 171450 w 1099770"/>
              <a:gd name="connsiteY3" fmla="*/ 139700 h 1276350"/>
              <a:gd name="connsiteX4" fmla="*/ 352425 w 1099770"/>
              <a:gd name="connsiteY4" fmla="*/ 203200 h 1276350"/>
              <a:gd name="connsiteX5" fmla="*/ 419100 w 1099770"/>
              <a:gd name="connsiteY5" fmla="*/ 193675 h 1276350"/>
              <a:gd name="connsiteX6" fmla="*/ 584200 w 1099770"/>
              <a:gd name="connsiteY6" fmla="*/ 177800 h 1276350"/>
              <a:gd name="connsiteX7" fmla="*/ 685800 w 1099770"/>
              <a:gd name="connsiteY7" fmla="*/ 244475 h 1276350"/>
              <a:gd name="connsiteX8" fmla="*/ 844550 w 1099770"/>
              <a:gd name="connsiteY8" fmla="*/ 320675 h 1276350"/>
              <a:gd name="connsiteX9" fmla="*/ 955675 w 1099770"/>
              <a:gd name="connsiteY9" fmla="*/ 450850 h 1276350"/>
              <a:gd name="connsiteX10" fmla="*/ 1022350 w 1099770"/>
              <a:gd name="connsiteY10" fmla="*/ 619125 h 1276350"/>
              <a:gd name="connsiteX11" fmla="*/ 1069975 w 1099770"/>
              <a:gd name="connsiteY11" fmla="*/ 736600 h 1276350"/>
              <a:gd name="connsiteX12" fmla="*/ 1054100 w 1099770"/>
              <a:gd name="connsiteY12" fmla="*/ 920750 h 1276350"/>
              <a:gd name="connsiteX13" fmla="*/ 1098550 w 1099770"/>
              <a:gd name="connsiteY13" fmla="*/ 1003300 h 1276350"/>
              <a:gd name="connsiteX14" fmla="*/ 996950 w 1099770"/>
              <a:gd name="connsiteY14" fmla="*/ 1130300 h 1276350"/>
              <a:gd name="connsiteX15" fmla="*/ 923925 w 1099770"/>
              <a:gd name="connsiteY15" fmla="*/ 1276350 h 1276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099770" h="1276350">
                <a:moveTo>
                  <a:pt x="0" y="0"/>
                </a:moveTo>
                <a:cubicBezTo>
                  <a:pt x="17198" y="20902"/>
                  <a:pt x="34396" y="41804"/>
                  <a:pt x="38100" y="63500"/>
                </a:cubicBezTo>
                <a:cubicBezTo>
                  <a:pt x="41804" y="85196"/>
                  <a:pt x="0" y="117475"/>
                  <a:pt x="22225" y="130175"/>
                </a:cubicBezTo>
                <a:cubicBezTo>
                  <a:pt x="44450" y="142875"/>
                  <a:pt x="116417" y="127529"/>
                  <a:pt x="171450" y="139700"/>
                </a:cubicBezTo>
                <a:cubicBezTo>
                  <a:pt x="226483" y="151871"/>
                  <a:pt x="311150" y="194204"/>
                  <a:pt x="352425" y="203200"/>
                </a:cubicBezTo>
                <a:cubicBezTo>
                  <a:pt x="393700" y="212196"/>
                  <a:pt x="380471" y="197908"/>
                  <a:pt x="419100" y="193675"/>
                </a:cubicBezTo>
                <a:cubicBezTo>
                  <a:pt x="457729" y="189442"/>
                  <a:pt x="539750" y="169333"/>
                  <a:pt x="584200" y="177800"/>
                </a:cubicBezTo>
                <a:cubicBezTo>
                  <a:pt x="628650" y="186267"/>
                  <a:pt x="642408" y="220662"/>
                  <a:pt x="685800" y="244475"/>
                </a:cubicBezTo>
                <a:cubicBezTo>
                  <a:pt x="729192" y="268288"/>
                  <a:pt x="799571" y="286279"/>
                  <a:pt x="844550" y="320675"/>
                </a:cubicBezTo>
                <a:cubicBezTo>
                  <a:pt x="889529" y="355071"/>
                  <a:pt x="926042" y="401108"/>
                  <a:pt x="955675" y="450850"/>
                </a:cubicBezTo>
                <a:cubicBezTo>
                  <a:pt x="985308" y="500592"/>
                  <a:pt x="1003300" y="571500"/>
                  <a:pt x="1022350" y="619125"/>
                </a:cubicBezTo>
                <a:cubicBezTo>
                  <a:pt x="1041400" y="666750"/>
                  <a:pt x="1064683" y="686329"/>
                  <a:pt x="1069975" y="736600"/>
                </a:cubicBezTo>
                <a:cubicBezTo>
                  <a:pt x="1075267" y="786871"/>
                  <a:pt x="1049338" y="876300"/>
                  <a:pt x="1054100" y="920750"/>
                </a:cubicBezTo>
                <a:cubicBezTo>
                  <a:pt x="1058863" y="965200"/>
                  <a:pt x="1108075" y="968375"/>
                  <a:pt x="1098550" y="1003300"/>
                </a:cubicBezTo>
                <a:cubicBezTo>
                  <a:pt x="1089025" y="1038225"/>
                  <a:pt x="1026054" y="1084792"/>
                  <a:pt x="996950" y="1130300"/>
                </a:cubicBezTo>
                <a:cubicBezTo>
                  <a:pt x="967846" y="1175808"/>
                  <a:pt x="945885" y="1226079"/>
                  <a:pt x="923925" y="127635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630" name="Rectangle 629">
            <a:extLst>
              <a:ext uri="{FF2B5EF4-FFF2-40B4-BE49-F238E27FC236}">
                <a16:creationId xmlns:a16="http://schemas.microsoft.com/office/drawing/2014/main" id="{B534E08F-1B77-430C-A4BB-7DD856958AEA}"/>
              </a:ext>
            </a:extLst>
          </p:cNvPr>
          <p:cNvSpPr/>
          <p:nvPr/>
        </p:nvSpPr>
        <p:spPr>
          <a:xfrm rot="762525">
            <a:off x="2520144" y="492388"/>
            <a:ext cx="176556" cy="2034079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655" name="Forme libre : forme 654">
            <a:extLst>
              <a:ext uri="{FF2B5EF4-FFF2-40B4-BE49-F238E27FC236}">
                <a16:creationId xmlns:a16="http://schemas.microsoft.com/office/drawing/2014/main" id="{5367C33C-896D-4D34-8011-EBF3489A115F}"/>
              </a:ext>
            </a:extLst>
          </p:cNvPr>
          <p:cNvSpPr/>
          <p:nvPr/>
        </p:nvSpPr>
        <p:spPr>
          <a:xfrm>
            <a:off x="7935731" y="1651890"/>
            <a:ext cx="3176932" cy="349215"/>
          </a:xfrm>
          <a:custGeom>
            <a:avLst/>
            <a:gdLst>
              <a:gd name="connsiteX0" fmla="*/ 0 w 3167407"/>
              <a:gd name="connsiteY0" fmla="*/ 240351 h 349099"/>
              <a:gd name="connsiteX1" fmla="*/ 160256 w 3167407"/>
              <a:gd name="connsiteY1" fmla="*/ 334620 h 349099"/>
              <a:gd name="connsiteX2" fmla="*/ 480767 w 3167407"/>
              <a:gd name="connsiteY2" fmla="*/ 344046 h 349099"/>
              <a:gd name="connsiteX3" fmla="*/ 838986 w 3167407"/>
              <a:gd name="connsiteY3" fmla="*/ 287485 h 349099"/>
              <a:gd name="connsiteX4" fmla="*/ 1093510 w 3167407"/>
              <a:gd name="connsiteY4" fmla="*/ 193217 h 349099"/>
              <a:gd name="connsiteX5" fmla="*/ 1263192 w 3167407"/>
              <a:gd name="connsiteY5" fmla="*/ 127230 h 349099"/>
              <a:gd name="connsiteX6" fmla="*/ 1527143 w 3167407"/>
              <a:gd name="connsiteY6" fmla="*/ 4681 h 349099"/>
              <a:gd name="connsiteX7" fmla="*/ 1998483 w 3167407"/>
              <a:gd name="connsiteY7" fmla="*/ 23535 h 349099"/>
              <a:gd name="connsiteX8" fmla="*/ 3167407 w 3167407"/>
              <a:gd name="connsiteY8" fmla="*/ 32962 h 349099"/>
              <a:gd name="connsiteX0" fmla="*/ 0 w 3176932"/>
              <a:gd name="connsiteY0" fmla="*/ 237970 h 349215"/>
              <a:gd name="connsiteX1" fmla="*/ 169781 w 3176932"/>
              <a:gd name="connsiteY1" fmla="*/ 334620 h 349215"/>
              <a:gd name="connsiteX2" fmla="*/ 490292 w 3176932"/>
              <a:gd name="connsiteY2" fmla="*/ 344046 h 349215"/>
              <a:gd name="connsiteX3" fmla="*/ 848511 w 3176932"/>
              <a:gd name="connsiteY3" fmla="*/ 287485 h 349215"/>
              <a:gd name="connsiteX4" fmla="*/ 1103035 w 3176932"/>
              <a:gd name="connsiteY4" fmla="*/ 193217 h 349215"/>
              <a:gd name="connsiteX5" fmla="*/ 1272717 w 3176932"/>
              <a:gd name="connsiteY5" fmla="*/ 127230 h 349215"/>
              <a:gd name="connsiteX6" fmla="*/ 1536668 w 3176932"/>
              <a:gd name="connsiteY6" fmla="*/ 4681 h 349215"/>
              <a:gd name="connsiteX7" fmla="*/ 2008008 w 3176932"/>
              <a:gd name="connsiteY7" fmla="*/ 23535 h 349215"/>
              <a:gd name="connsiteX8" fmla="*/ 3176932 w 3176932"/>
              <a:gd name="connsiteY8" fmla="*/ 32962 h 3492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76932" h="349215">
                <a:moveTo>
                  <a:pt x="0" y="237970"/>
                </a:moveTo>
                <a:cubicBezTo>
                  <a:pt x="40064" y="276463"/>
                  <a:pt x="88066" y="316941"/>
                  <a:pt x="169781" y="334620"/>
                </a:cubicBezTo>
                <a:cubicBezTo>
                  <a:pt x="251496" y="352299"/>
                  <a:pt x="377170" y="351902"/>
                  <a:pt x="490292" y="344046"/>
                </a:cubicBezTo>
                <a:cubicBezTo>
                  <a:pt x="603414" y="336190"/>
                  <a:pt x="746387" y="312623"/>
                  <a:pt x="848511" y="287485"/>
                </a:cubicBezTo>
                <a:cubicBezTo>
                  <a:pt x="950635" y="262347"/>
                  <a:pt x="1032334" y="219926"/>
                  <a:pt x="1103035" y="193217"/>
                </a:cubicBezTo>
                <a:cubicBezTo>
                  <a:pt x="1173736" y="166508"/>
                  <a:pt x="1200445" y="158653"/>
                  <a:pt x="1272717" y="127230"/>
                </a:cubicBezTo>
                <a:cubicBezTo>
                  <a:pt x="1344989" y="95807"/>
                  <a:pt x="1414119" y="21964"/>
                  <a:pt x="1536668" y="4681"/>
                </a:cubicBezTo>
                <a:cubicBezTo>
                  <a:pt x="1659217" y="-12602"/>
                  <a:pt x="2008008" y="23535"/>
                  <a:pt x="2008008" y="23535"/>
                </a:cubicBezTo>
                <a:lnTo>
                  <a:pt x="3176932" y="32962"/>
                </a:lnTo>
              </a:path>
            </a:pathLst>
          </a:custGeom>
          <a:noFill/>
          <a:ln w="25400">
            <a:solidFill>
              <a:schemeClr val="bg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65" name="Forme libre : forme 64">
            <a:extLst>
              <a:ext uri="{FF2B5EF4-FFF2-40B4-BE49-F238E27FC236}">
                <a16:creationId xmlns:a16="http://schemas.microsoft.com/office/drawing/2014/main" id="{E9D5A3E5-AD50-4EEC-8597-72ED31D03BAE}"/>
              </a:ext>
            </a:extLst>
          </p:cNvPr>
          <p:cNvSpPr/>
          <p:nvPr/>
        </p:nvSpPr>
        <p:spPr>
          <a:xfrm>
            <a:off x="119502" y="738807"/>
            <a:ext cx="222344" cy="269732"/>
          </a:xfrm>
          <a:custGeom>
            <a:avLst/>
            <a:gdLst>
              <a:gd name="connsiteX0" fmla="*/ 0 w 219075"/>
              <a:gd name="connsiteY0" fmla="*/ 0 h 333375"/>
              <a:gd name="connsiteX1" fmla="*/ 142875 w 219075"/>
              <a:gd name="connsiteY1" fmla="*/ 104775 h 333375"/>
              <a:gd name="connsiteX2" fmla="*/ 28575 w 219075"/>
              <a:gd name="connsiteY2" fmla="*/ 228600 h 333375"/>
              <a:gd name="connsiteX3" fmla="*/ 219075 w 219075"/>
              <a:gd name="connsiteY3" fmla="*/ 333375 h 333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9075" h="333375">
                <a:moveTo>
                  <a:pt x="0" y="0"/>
                </a:moveTo>
                <a:cubicBezTo>
                  <a:pt x="69056" y="33337"/>
                  <a:pt x="138113" y="66675"/>
                  <a:pt x="142875" y="104775"/>
                </a:cubicBezTo>
                <a:cubicBezTo>
                  <a:pt x="147638" y="142875"/>
                  <a:pt x="15875" y="190500"/>
                  <a:pt x="28575" y="228600"/>
                </a:cubicBezTo>
                <a:cubicBezTo>
                  <a:pt x="41275" y="266700"/>
                  <a:pt x="130175" y="300037"/>
                  <a:pt x="219075" y="333375"/>
                </a:cubicBezTo>
              </a:path>
            </a:pathLst>
          </a:custGeom>
          <a:noFill/>
          <a:ln w="19050" cmpd="dbl">
            <a:solidFill>
              <a:srgbClr val="7030A0"/>
            </a:solidFill>
            <a:headEnd type="stealth" w="lg" len="lg"/>
            <a:tailEnd type="stealth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70" name="ZoneTexte 69">
            <a:extLst>
              <a:ext uri="{FF2B5EF4-FFF2-40B4-BE49-F238E27FC236}">
                <a16:creationId xmlns:a16="http://schemas.microsoft.com/office/drawing/2014/main" id="{315A8E70-2BC1-4E13-AC01-966151702F07}"/>
              </a:ext>
            </a:extLst>
          </p:cNvPr>
          <p:cNvSpPr txBox="1"/>
          <p:nvPr/>
        </p:nvSpPr>
        <p:spPr>
          <a:xfrm>
            <a:off x="372469" y="739891"/>
            <a:ext cx="232031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Axe autoroutier (E411)</a:t>
            </a:r>
            <a:endParaRPr lang="fr-BE" sz="1100" dirty="0"/>
          </a:p>
        </p:txBody>
      </p:sp>
      <p:sp>
        <p:nvSpPr>
          <p:cNvPr id="72" name="ZoneTexte 71">
            <a:extLst>
              <a:ext uri="{FF2B5EF4-FFF2-40B4-BE49-F238E27FC236}">
                <a16:creationId xmlns:a16="http://schemas.microsoft.com/office/drawing/2014/main" id="{CD546C32-B5BB-478F-A054-281AF16F3FD6}"/>
              </a:ext>
            </a:extLst>
          </p:cNvPr>
          <p:cNvSpPr txBox="1"/>
          <p:nvPr/>
        </p:nvSpPr>
        <p:spPr>
          <a:xfrm>
            <a:off x="368515" y="1129615"/>
            <a:ext cx="232031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Réseau routier régional</a:t>
            </a:r>
            <a:endParaRPr lang="fr-BE" sz="1100" dirty="0"/>
          </a:p>
        </p:txBody>
      </p:sp>
      <p:sp>
        <p:nvSpPr>
          <p:cNvPr id="75" name="ZoneTexte 74">
            <a:extLst>
              <a:ext uri="{FF2B5EF4-FFF2-40B4-BE49-F238E27FC236}">
                <a16:creationId xmlns:a16="http://schemas.microsoft.com/office/drawing/2014/main" id="{A63126DA-CE96-4F57-BDFA-36734724A8EF}"/>
              </a:ext>
            </a:extLst>
          </p:cNvPr>
          <p:cNvSpPr txBox="1"/>
          <p:nvPr/>
        </p:nvSpPr>
        <p:spPr>
          <a:xfrm>
            <a:off x="334208" y="253470"/>
            <a:ext cx="1712217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Pôles de développement et d’appui touristique</a:t>
            </a:r>
            <a:endParaRPr lang="fr-BE" sz="1100" dirty="0"/>
          </a:p>
        </p:txBody>
      </p:sp>
      <p:sp>
        <p:nvSpPr>
          <p:cNvPr id="79" name="Forme libre : forme 78">
            <a:extLst>
              <a:ext uri="{FF2B5EF4-FFF2-40B4-BE49-F238E27FC236}">
                <a16:creationId xmlns:a16="http://schemas.microsoft.com/office/drawing/2014/main" id="{70D37981-2D87-40ED-BAFC-FFC8C63CE60C}"/>
              </a:ext>
            </a:extLst>
          </p:cNvPr>
          <p:cNvSpPr/>
          <p:nvPr/>
        </p:nvSpPr>
        <p:spPr>
          <a:xfrm>
            <a:off x="112109" y="1132204"/>
            <a:ext cx="222344" cy="269732"/>
          </a:xfrm>
          <a:custGeom>
            <a:avLst/>
            <a:gdLst>
              <a:gd name="connsiteX0" fmla="*/ 0 w 219075"/>
              <a:gd name="connsiteY0" fmla="*/ 0 h 333375"/>
              <a:gd name="connsiteX1" fmla="*/ 142875 w 219075"/>
              <a:gd name="connsiteY1" fmla="*/ 104775 h 333375"/>
              <a:gd name="connsiteX2" fmla="*/ 28575 w 219075"/>
              <a:gd name="connsiteY2" fmla="*/ 228600 h 333375"/>
              <a:gd name="connsiteX3" fmla="*/ 219075 w 219075"/>
              <a:gd name="connsiteY3" fmla="*/ 333375 h 333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9075" h="333375">
                <a:moveTo>
                  <a:pt x="0" y="0"/>
                </a:moveTo>
                <a:cubicBezTo>
                  <a:pt x="69056" y="33337"/>
                  <a:pt x="138113" y="66675"/>
                  <a:pt x="142875" y="104775"/>
                </a:cubicBezTo>
                <a:cubicBezTo>
                  <a:pt x="147638" y="142875"/>
                  <a:pt x="15875" y="190500"/>
                  <a:pt x="28575" y="228600"/>
                </a:cubicBezTo>
                <a:cubicBezTo>
                  <a:pt x="41275" y="266700"/>
                  <a:pt x="130175" y="300037"/>
                  <a:pt x="219075" y="333375"/>
                </a:cubicBezTo>
              </a:path>
            </a:pathLst>
          </a:custGeom>
          <a:noFill/>
          <a:ln w="12700" cmpd="sng">
            <a:solidFill>
              <a:schemeClr val="bg1">
                <a:lumMod val="75000"/>
              </a:schemeClr>
            </a:solidFill>
            <a:headEnd type="none" w="lg" len="lg"/>
            <a:tailEnd type="none" w="lg" len="lg"/>
            <a:extLst>
              <a:ext uri="{C807C97D-BFC1-408E-A445-0C87EB9F89A2}">
                <ask:lineSketchStyleProps xmlns:ask="http://schemas.microsoft.com/office/drawing/2018/sketchyshapes">
                  <ask:type>
                    <ask:lineSketchNone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80" name="Forme libre : forme 79">
            <a:extLst>
              <a:ext uri="{FF2B5EF4-FFF2-40B4-BE49-F238E27FC236}">
                <a16:creationId xmlns:a16="http://schemas.microsoft.com/office/drawing/2014/main" id="{51586F8B-F076-4975-89E8-64CD98B2DE98}"/>
              </a:ext>
            </a:extLst>
          </p:cNvPr>
          <p:cNvSpPr/>
          <p:nvPr/>
        </p:nvSpPr>
        <p:spPr>
          <a:xfrm>
            <a:off x="98416" y="349764"/>
            <a:ext cx="235086" cy="196167"/>
          </a:xfrm>
          <a:custGeom>
            <a:avLst/>
            <a:gdLst>
              <a:gd name="connsiteX0" fmla="*/ 204899 w 424322"/>
              <a:gd name="connsiteY0" fmla="*/ 139009 h 387565"/>
              <a:gd name="connsiteX1" fmla="*/ 309674 w 424322"/>
              <a:gd name="connsiteY1" fmla="*/ 5659 h 387565"/>
              <a:gd name="connsiteX2" fmla="*/ 423974 w 424322"/>
              <a:gd name="connsiteY2" fmla="*/ 43759 h 387565"/>
              <a:gd name="connsiteX3" fmla="*/ 347774 w 424322"/>
              <a:gd name="connsiteY3" fmla="*/ 215209 h 387565"/>
              <a:gd name="connsiteX4" fmla="*/ 423974 w 424322"/>
              <a:gd name="connsiteY4" fmla="*/ 319984 h 387565"/>
              <a:gd name="connsiteX5" fmla="*/ 338249 w 424322"/>
              <a:gd name="connsiteY5" fmla="*/ 386659 h 387565"/>
              <a:gd name="connsiteX6" fmla="*/ 233474 w 424322"/>
              <a:gd name="connsiteY6" fmla="*/ 272359 h 387565"/>
              <a:gd name="connsiteX7" fmla="*/ 71549 w 424322"/>
              <a:gd name="connsiteY7" fmla="*/ 291409 h 387565"/>
              <a:gd name="connsiteX8" fmla="*/ 4874 w 424322"/>
              <a:gd name="connsiteY8" fmla="*/ 110434 h 387565"/>
              <a:gd name="connsiteX9" fmla="*/ 204899 w 424322"/>
              <a:gd name="connsiteY9" fmla="*/ 139009 h 3875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24322" h="387565">
                <a:moveTo>
                  <a:pt x="204899" y="139009"/>
                </a:moveTo>
                <a:cubicBezTo>
                  <a:pt x="255699" y="121547"/>
                  <a:pt x="273162" y="21534"/>
                  <a:pt x="309674" y="5659"/>
                </a:cubicBezTo>
                <a:cubicBezTo>
                  <a:pt x="346187" y="-10216"/>
                  <a:pt x="417624" y="8834"/>
                  <a:pt x="423974" y="43759"/>
                </a:cubicBezTo>
                <a:cubicBezTo>
                  <a:pt x="430324" y="78684"/>
                  <a:pt x="347774" y="169172"/>
                  <a:pt x="347774" y="215209"/>
                </a:cubicBezTo>
                <a:cubicBezTo>
                  <a:pt x="347774" y="261246"/>
                  <a:pt x="425562" y="291409"/>
                  <a:pt x="423974" y="319984"/>
                </a:cubicBezTo>
                <a:cubicBezTo>
                  <a:pt x="422387" y="348559"/>
                  <a:pt x="369999" y="394596"/>
                  <a:pt x="338249" y="386659"/>
                </a:cubicBezTo>
                <a:cubicBezTo>
                  <a:pt x="306499" y="378722"/>
                  <a:pt x="277924" y="288234"/>
                  <a:pt x="233474" y="272359"/>
                </a:cubicBezTo>
                <a:cubicBezTo>
                  <a:pt x="189024" y="256484"/>
                  <a:pt x="109649" y="318396"/>
                  <a:pt x="71549" y="291409"/>
                </a:cubicBezTo>
                <a:cubicBezTo>
                  <a:pt x="33449" y="264422"/>
                  <a:pt x="-15763" y="139009"/>
                  <a:pt x="4874" y="110434"/>
                </a:cubicBezTo>
                <a:cubicBezTo>
                  <a:pt x="25511" y="81859"/>
                  <a:pt x="154099" y="156471"/>
                  <a:pt x="204899" y="139009"/>
                </a:cubicBezTo>
                <a:close/>
              </a:path>
            </a:pathLst>
          </a:custGeom>
          <a:solidFill>
            <a:schemeClr val="accent2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83" name="ZoneTexte 82">
            <a:extLst>
              <a:ext uri="{FF2B5EF4-FFF2-40B4-BE49-F238E27FC236}">
                <a16:creationId xmlns:a16="http://schemas.microsoft.com/office/drawing/2014/main" id="{E3833D92-8182-40AF-8428-129CFF1A20B8}"/>
              </a:ext>
            </a:extLst>
          </p:cNvPr>
          <p:cNvSpPr txBox="1"/>
          <p:nvPr/>
        </p:nvSpPr>
        <p:spPr>
          <a:xfrm>
            <a:off x="361106" y="1512331"/>
            <a:ext cx="232031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Ligne ferroviaire</a:t>
            </a:r>
            <a:endParaRPr lang="fr-BE" sz="1100" dirty="0"/>
          </a:p>
        </p:txBody>
      </p:sp>
      <p:sp>
        <p:nvSpPr>
          <p:cNvPr id="84" name="Forme libre : forme 83">
            <a:extLst>
              <a:ext uri="{FF2B5EF4-FFF2-40B4-BE49-F238E27FC236}">
                <a16:creationId xmlns:a16="http://schemas.microsoft.com/office/drawing/2014/main" id="{6CC23C3C-748F-42A1-A5B5-88C95C8EA2E3}"/>
              </a:ext>
            </a:extLst>
          </p:cNvPr>
          <p:cNvSpPr/>
          <p:nvPr/>
        </p:nvSpPr>
        <p:spPr>
          <a:xfrm>
            <a:off x="147027" y="1529186"/>
            <a:ext cx="222344" cy="269732"/>
          </a:xfrm>
          <a:custGeom>
            <a:avLst/>
            <a:gdLst>
              <a:gd name="connsiteX0" fmla="*/ 0 w 219075"/>
              <a:gd name="connsiteY0" fmla="*/ 0 h 333375"/>
              <a:gd name="connsiteX1" fmla="*/ 142875 w 219075"/>
              <a:gd name="connsiteY1" fmla="*/ 104775 h 333375"/>
              <a:gd name="connsiteX2" fmla="*/ 28575 w 219075"/>
              <a:gd name="connsiteY2" fmla="*/ 228600 h 333375"/>
              <a:gd name="connsiteX3" fmla="*/ 219075 w 219075"/>
              <a:gd name="connsiteY3" fmla="*/ 333375 h 333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9075" h="333375">
                <a:moveTo>
                  <a:pt x="0" y="0"/>
                </a:moveTo>
                <a:cubicBezTo>
                  <a:pt x="69056" y="33337"/>
                  <a:pt x="138113" y="66675"/>
                  <a:pt x="142875" y="104775"/>
                </a:cubicBezTo>
                <a:cubicBezTo>
                  <a:pt x="147638" y="142875"/>
                  <a:pt x="15875" y="190500"/>
                  <a:pt x="28575" y="228600"/>
                </a:cubicBezTo>
                <a:cubicBezTo>
                  <a:pt x="41275" y="266700"/>
                  <a:pt x="130175" y="300037"/>
                  <a:pt x="219075" y="333375"/>
                </a:cubicBezTo>
              </a:path>
            </a:pathLst>
          </a:custGeom>
          <a:noFill/>
          <a:ln w="19050" cmpd="sng">
            <a:solidFill>
              <a:schemeClr val="tx1"/>
            </a:solidFill>
            <a:prstDash val="dash"/>
            <a:headEnd type="none" w="lg" len="lg"/>
            <a:tailEnd type="none" w="lg" len="lg"/>
            <a:extLst>
              <a:ext uri="{C807C97D-BFC1-408E-A445-0C87EB9F89A2}">
                <ask:lineSketchStyleProps xmlns:ask="http://schemas.microsoft.com/office/drawing/2018/sketchyshapes">
                  <ask:type>
                    <ask:lineSketchNone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grpSp>
        <p:nvGrpSpPr>
          <p:cNvPr id="15" name="Groupe 14">
            <a:extLst>
              <a:ext uri="{FF2B5EF4-FFF2-40B4-BE49-F238E27FC236}">
                <a16:creationId xmlns:a16="http://schemas.microsoft.com/office/drawing/2014/main" id="{C1F64FC7-4133-4040-83D3-8B66C2046446}"/>
              </a:ext>
            </a:extLst>
          </p:cNvPr>
          <p:cNvGrpSpPr>
            <a:grpSpLocks noChangeAspect="1"/>
          </p:cNvGrpSpPr>
          <p:nvPr/>
        </p:nvGrpSpPr>
        <p:grpSpPr>
          <a:xfrm>
            <a:off x="2908829" y="279355"/>
            <a:ext cx="6944048" cy="6267685"/>
            <a:chOff x="2908829" y="279355"/>
            <a:chExt cx="6944048" cy="6267685"/>
          </a:xfrm>
        </p:grpSpPr>
        <p:sp>
          <p:nvSpPr>
            <p:cNvPr id="5" name="Forme libre : forme 4">
              <a:extLst>
                <a:ext uri="{FF2B5EF4-FFF2-40B4-BE49-F238E27FC236}">
                  <a16:creationId xmlns:a16="http://schemas.microsoft.com/office/drawing/2014/main" id="{FA4E5A16-E8D1-47A8-9A71-9E217CB4E4BA}"/>
                </a:ext>
              </a:extLst>
            </p:cNvPr>
            <p:cNvSpPr/>
            <p:nvPr/>
          </p:nvSpPr>
          <p:spPr>
            <a:xfrm>
              <a:off x="5518150" y="279355"/>
              <a:ext cx="2241550" cy="819195"/>
            </a:xfrm>
            <a:custGeom>
              <a:avLst/>
              <a:gdLst>
                <a:gd name="connsiteX0" fmla="*/ 0 w 2241550"/>
                <a:gd name="connsiteY0" fmla="*/ 400095 h 819195"/>
                <a:gd name="connsiteX1" fmla="*/ 209550 w 2241550"/>
                <a:gd name="connsiteY1" fmla="*/ 495345 h 819195"/>
                <a:gd name="connsiteX2" fmla="*/ 374650 w 2241550"/>
                <a:gd name="connsiteY2" fmla="*/ 717595 h 819195"/>
                <a:gd name="connsiteX3" fmla="*/ 514350 w 2241550"/>
                <a:gd name="connsiteY3" fmla="*/ 685845 h 819195"/>
                <a:gd name="connsiteX4" fmla="*/ 692150 w 2241550"/>
                <a:gd name="connsiteY4" fmla="*/ 615995 h 819195"/>
                <a:gd name="connsiteX5" fmla="*/ 736600 w 2241550"/>
                <a:gd name="connsiteY5" fmla="*/ 552495 h 819195"/>
                <a:gd name="connsiteX6" fmla="*/ 838200 w 2241550"/>
                <a:gd name="connsiteY6" fmla="*/ 450895 h 819195"/>
                <a:gd name="connsiteX7" fmla="*/ 1009650 w 2241550"/>
                <a:gd name="connsiteY7" fmla="*/ 431845 h 819195"/>
                <a:gd name="connsiteX8" fmla="*/ 1358900 w 2241550"/>
                <a:gd name="connsiteY8" fmla="*/ 273095 h 819195"/>
                <a:gd name="connsiteX9" fmla="*/ 1441450 w 2241550"/>
                <a:gd name="connsiteY9" fmla="*/ 241345 h 819195"/>
                <a:gd name="connsiteX10" fmla="*/ 1549400 w 2241550"/>
                <a:gd name="connsiteY10" fmla="*/ 69895 h 819195"/>
                <a:gd name="connsiteX11" fmla="*/ 1714500 w 2241550"/>
                <a:gd name="connsiteY11" fmla="*/ 82595 h 819195"/>
                <a:gd name="connsiteX12" fmla="*/ 1835150 w 2241550"/>
                <a:gd name="connsiteY12" fmla="*/ 45 h 819195"/>
                <a:gd name="connsiteX13" fmla="*/ 1885950 w 2241550"/>
                <a:gd name="connsiteY13" fmla="*/ 95295 h 819195"/>
                <a:gd name="connsiteX14" fmla="*/ 1974850 w 2241550"/>
                <a:gd name="connsiteY14" fmla="*/ 228645 h 819195"/>
                <a:gd name="connsiteX15" fmla="*/ 2032000 w 2241550"/>
                <a:gd name="connsiteY15" fmla="*/ 476295 h 819195"/>
                <a:gd name="connsiteX16" fmla="*/ 2241550 w 2241550"/>
                <a:gd name="connsiteY16" fmla="*/ 819195 h 819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41550" h="819195">
                  <a:moveTo>
                    <a:pt x="0" y="400095"/>
                  </a:moveTo>
                  <a:cubicBezTo>
                    <a:pt x="73554" y="421261"/>
                    <a:pt x="147108" y="442428"/>
                    <a:pt x="209550" y="495345"/>
                  </a:cubicBezTo>
                  <a:cubicBezTo>
                    <a:pt x="271992" y="548262"/>
                    <a:pt x="323850" y="685845"/>
                    <a:pt x="374650" y="717595"/>
                  </a:cubicBezTo>
                  <a:cubicBezTo>
                    <a:pt x="425450" y="749345"/>
                    <a:pt x="461433" y="702778"/>
                    <a:pt x="514350" y="685845"/>
                  </a:cubicBezTo>
                  <a:cubicBezTo>
                    <a:pt x="567267" y="668912"/>
                    <a:pt x="655109" y="638220"/>
                    <a:pt x="692150" y="615995"/>
                  </a:cubicBezTo>
                  <a:cubicBezTo>
                    <a:pt x="729191" y="593770"/>
                    <a:pt x="712258" y="580012"/>
                    <a:pt x="736600" y="552495"/>
                  </a:cubicBezTo>
                  <a:cubicBezTo>
                    <a:pt x="760942" y="524978"/>
                    <a:pt x="792692" y="471003"/>
                    <a:pt x="838200" y="450895"/>
                  </a:cubicBezTo>
                  <a:cubicBezTo>
                    <a:pt x="883708" y="430787"/>
                    <a:pt x="922867" y="461478"/>
                    <a:pt x="1009650" y="431845"/>
                  </a:cubicBezTo>
                  <a:cubicBezTo>
                    <a:pt x="1096433" y="402212"/>
                    <a:pt x="1286933" y="304845"/>
                    <a:pt x="1358900" y="273095"/>
                  </a:cubicBezTo>
                  <a:cubicBezTo>
                    <a:pt x="1430867" y="241345"/>
                    <a:pt x="1409700" y="275212"/>
                    <a:pt x="1441450" y="241345"/>
                  </a:cubicBezTo>
                  <a:cubicBezTo>
                    <a:pt x="1473200" y="207478"/>
                    <a:pt x="1503892" y="96353"/>
                    <a:pt x="1549400" y="69895"/>
                  </a:cubicBezTo>
                  <a:cubicBezTo>
                    <a:pt x="1594908" y="43437"/>
                    <a:pt x="1666875" y="94237"/>
                    <a:pt x="1714500" y="82595"/>
                  </a:cubicBezTo>
                  <a:cubicBezTo>
                    <a:pt x="1762125" y="70953"/>
                    <a:pt x="1806575" y="-2072"/>
                    <a:pt x="1835150" y="45"/>
                  </a:cubicBezTo>
                  <a:cubicBezTo>
                    <a:pt x="1863725" y="2162"/>
                    <a:pt x="1862667" y="57195"/>
                    <a:pt x="1885950" y="95295"/>
                  </a:cubicBezTo>
                  <a:cubicBezTo>
                    <a:pt x="1909233" y="133395"/>
                    <a:pt x="1950508" y="165145"/>
                    <a:pt x="1974850" y="228645"/>
                  </a:cubicBezTo>
                  <a:cubicBezTo>
                    <a:pt x="1999192" y="292145"/>
                    <a:pt x="1987550" y="377870"/>
                    <a:pt x="2032000" y="476295"/>
                  </a:cubicBezTo>
                  <a:cubicBezTo>
                    <a:pt x="2076450" y="574720"/>
                    <a:pt x="2159000" y="696957"/>
                    <a:pt x="2241550" y="819195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  <p:sp>
          <p:nvSpPr>
            <p:cNvPr id="6" name="Forme libre : forme 5">
              <a:extLst>
                <a:ext uri="{FF2B5EF4-FFF2-40B4-BE49-F238E27FC236}">
                  <a16:creationId xmlns:a16="http://schemas.microsoft.com/office/drawing/2014/main" id="{BDAE27D0-184D-4197-9EDA-2D4D9321C12F}"/>
                </a:ext>
              </a:extLst>
            </p:cNvPr>
            <p:cNvSpPr/>
            <p:nvPr/>
          </p:nvSpPr>
          <p:spPr>
            <a:xfrm>
              <a:off x="7701801" y="1064836"/>
              <a:ext cx="2151076" cy="2593308"/>
            </a:xfrm>
            <a:custGeom>
              <a:avLst/>
              <a:gdLst>
                <a:gd name="connsiteX0" fmla="*/ 57899 w 2151076"/>
                <a:gd name="connsiteY0" fmla="*/ 14664 h 2593308"/>
                <a:gd name="connsiteX1" fmla="*/ 134099 w 2151076"/>
                <a:gd name="connsiteY1" fmla="*/ 14664 h 2593308"/>
                <a:gd name="connsiteX2" fmla="*/ 229349 w 2151076"/>
                <a:gd name="connsiteY2" fmla="*/ 167064 h 2593308"/>
                <a:gd name="connsiteX3" fmla="*/ 197599 w 2151076"/>
                <a:gd name="connsiteY3" fmla="*/ 306764 h 2593308"/>
                <a:gd name="connsiteX4" fmla="*/ 254749 w 2151076"/>
                <a:gd name="connsiteY4" fmla="*/ 408364 h 2593308"/>
                <a:gd name="connsiteX5" fmla="*/ 749 w 2151076"/>
                <a:gd name="connsiteY5" fmla="*/ 636964 h 2593308"/>
                <a:gd name="connsiteX6" fmla="*/ 178549 w 2151076"/>
                <a:gd name="connsiteY6" fmla="*/ 878264 h 2593308"/>
                <a:gd name="connsiteX7" fmla="*/ 229349 w 2151076"/>
                <a:gd name="connsiteY7" fmla="*/ 979864 h 2593308"/>
                <a:gd name="connsiteX8" fmla="*/ 496049 w 2151076"/>
                <a:gd name="connsiteY8" fmla="*/ 1011614 h 2593308"/>
                <a:gd name="connsiteX9" fmla="*/ 584949 w 2151076"/>
                <a:gd name="connsiteY9" fmla="*/ 948114 h 2593308"/>
                <a:gd name="connsiteX10" fmla="*/ 807199 w 2151076"/>
                <a:gd name="connsiteY10" fmla="*/ 1068764 h 2593308"/>
                <a:gd name="connsiteX11" fmla="*/ 832599 w 2151076"/>
                <a:gd name="connsiteY11" fmla="*/ 1132264 h 2593308"/>
                <a:gd name="connsiteX12" fmla="*/ 959599 w 2151076"/>
                <a:gd name="connsiteY12" fmla="*/ 1106864 h 2593308"/>
                <a:gd name="connsiteX13" fmla="*/ 984999 w 2151076"/>
                <a:gd name="connsiteY13" fmla="*/ 1183064 h 2593308"/>
                <a:gd name="connsiteX14" fmla="*/ 896099 w 2151076"/>
                <a:gd name="connsiteY14" fmla="*/ 1291014 h 2593308"/>
                <a:gd name="connsiteX15" fmla="*/ 921499 w 2151076"/>
                <a:gd name="connsiteY15" fmla="*/ 1570414 h 2593308"/>
                <a:gd name="connsiteX16" fmla="*/ 991349 w 2151076"/>
                <a:gd name="connsiteY16" fmla="*/ 1583114 h 2593308"/>
                <a:gd name="connsiteX17" fmla="*/ 1137399 w 2151076"/>
                <a:gd name="connsiteY17" fmla="*/ 1811714 h 2593308"/>
                <a:gd name="connsiteX18" fmla="*/ 1365999 w 2151076"/>
                <a:gd name="connsiteY18" fmla="*/ 1678364 h 2593308"/>
                <a:gd name="connsiteX19" fmla="*/ 1772399 w 2151076"/>
                <a:gd name="connsiteY19" fmla="*/ 1462464 h 2593308"/>
                <a:gd name="connsiteX20" fmla="*/ 1848599 w 2151076"/>
                <a:gd name="connsiteY20" fmla="*/ 1341814 h 2593308"/>
                <a:gd name="connsiteX21" fmla="*/ 1905749 w 2151076"/>
                <a:gd name="connsiteY21" fmla="*/ 1430714 h 2593308"/>
                <a:gd name="connsiteX22" fmla="*/ 1943849 w 2151076"/>
                <a:gd name="connsiteY22" fmla="*/ 1792664 h 2593308"/>
                <a:gd name="connsiteX23" fmla="*/ 2147049 w 2151076"/>
                <a:gd name="connsiteY23" fmla="*/ 2180014 h 2593308"/>
                <a:gd name="connsiteX24" fmla="*/ 2070849 w 2151076"/>
                <a:gd name="connsiteY24" fmla="*/ 2249864 h 2593308"/>
                <a:gd name="connsiteX25" fmla="*/ 1969249 w 2151076"/>
                <a:gd name="connsiteY25" fmla="*/ 2364164 h 2593308"/>
                <a:gd name="connsiteX26" fmla="*/ 1975599 w 2151076"/>
                <a:gd name="connsiteY26" fmla="*/ 2459414 h 2593308"/>
                <a:gd name="connsiteX27" fmla="*/ 1854949 w 2151076"/>
                <a:gd name="connsiteY27" fmla="*/ 2453064 h 2593308"/>
                <a:gd name="connsiteX28" fmla="*/ 1778749 w 2151076"/>
                <a:gd name="connsiteY28" fmla="*/ 2529264 h 2593308"/>
                <a:gd name="connsiteX29" fmla="*/ 1677149 w 2151076"/>
                <a:gd name="connsiteY29" fmla="*/ 2592764 h 2593308"/>
                <a:gd name="connsiteX30" fmla="*/ 1607299 w 2151076"/>
                <a:gd name="connsiteY30" fmla="*/ 2554664 h 2593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2151076" h="2593308">
                  <a:moveTo>
                    <a:pt x="57899" y="14664"/>
                  </a:moveTo>
                  <a:cubicBezTo>
                    <a:pt x="81711" y="1964"/>
                    <a:pt x="105524" y="-10736"/>
                    <a:pt x="134099" y="14664"/>
                  </a:cubicBezTo>
                  <a:cubicBezTo>
                    <a:pt x="162674" y="40064"/>
                    <a:pt x="218766" y="118381"/>
                    <a:pt x="229349" y="167064"/>
                  </a:cubicBezTo>
                  <a:cubicBezTo>
                    <a:pt x="239932" y="215747"/>
                    <a:pt x="193366" y="266547"/>
                    <a:pt x="197599" y="306764"/>
                  </a:cubicBezTo>
                  <a:cubicBezTo>
                    <a:pt x="201832" y="346981"/>
                    <a:pt x="287557" y="353331"/>
                    <a:pt x="254749" y="408364"/>
                  </a:cubicBezTo>
                  <a:cubicBezTo>
                    <a:pt x="221941" y="463397"/>
                    <a:pt x="13449" y="558647"/>
                    <a:pt x="749" y="636964"/>
                  </a:cubicBezTo>
                  <a:cubicBezTo>
                    <a:pt x="-11951" y="715281"/>
                    <a:pt x="140449" y="821114"/>
                    <a:pt x="178549" y="878264"/>
                  </a:cubicBezTo>
                  <a:cubicBezTo>
                    <a:pt x="216649" y="935414"/>
                    <a:pt x="176432" y="957639"/>
                    <a:pt x="229349" y="979864"/>
                  </a:cubicBezTo>
                  <a:cubicBezTo>
                    <a:pt x="282266" y="1002089"/>
                    <a:pt x="436782" y="1016906"/>
                    <a:pt x="496049" y="1011614"/>
                  </a:cubicBezTo>
                  <a:cubicBezTo>
                    <a:pt x="555316" y="1006322"/>
                    <a:pt x="533091" y="938589"/>
                    <a:pt x="584949" y="948114"/>
                  </a:cubicBezTo>
                  <a:cubicBezTo>
                    <a:pt x="636807" y="957639"/>
                    <a:pt x="765924" y="1038072"/>
                    <a:pt x="807199" y="1068764"/>
                  </a:cubicBezTo>
                  <a:cubicBezTo>
                    <a:pt x="848474" y="1099456"/>
                    <a:pt x="807199" y="1125914"/>
                    <a:pt x="832599" y="1132264"/>
                  </a:cubicBezTo>
                  <a:cubicBezTo>
                    <a:pt x="857999" y="1138614"/>
                    <a:pt x="934199" y="1098397"/>
                    <a:pt x="959599" y="1106864"/>
                  </a:cubicBezTo>
                  <a:cubicBezTo>
                    <a:pt x="984999" y="1115331"/>
                    <a:pt x="995582" y="1152372"/>
                    <a:pt x="984999" y="1183064"/>
                  </a:cubicBezTo>
                  <a:cubicBezTo>
                    <a:pt x="974416" y="1213756"/>
                    <a:pt x="906682" y="1226456"/>
                    <a:pt x="896099" y="1291014"/>
                  </a:cubicBezTo>
                  <a:cubicBezTo>
                    <a:pt x="885516" y="1355572"/>
                    <a:pt x="905624" y="1521731"/>
                    <a:pt x="921499" y="1570414"/>
                  </a:cubicBezTo>
                  <a:cubicBezTo>
                    <a:pt x="937374" y="1619097"/>
                    <a:pt x="955366" y="1542897"/>
                    <a:pt x="991349" y="1583114"/>
                  </a:cubicBezTo>
                  <a:cubicBezTo>
                    <a:pt x="1027332" y="1623331"/>
                    <a:pt x="1074957" y="1795839"/>
                    <a:pt x="1137399" y="1811714"/>
                  </a:cubicBezTo>
                  <a:cubicBezTo>
                    <a:pt x="1199841" y="1827589"/>
                    <a:pt x="1260166" y="1736572"/>
                    <a:pt x="1365999" y="1678364"/>
                  </a:cubicBezTo>
                  <a:cubicBezTo>
                    <a:pt x="1471832" y="1620156"/>
                    <a:pt x="1691966" y="1518556"/>
                    <a:pt x="1772399" y="1462464"/>
                  </a:cubicBezTo>
                  <a:cubicBezTo>
                    <a:pt x="1852832" y="1406372"/>
                    <a:pt x="1826374" y="1347106"/>
                    <a:pt x="1848599" y="1341814"/>
                  </a:cubicBezTo>
                  <a:cubicBezTo>
                    <a:pt x="1870824" y="1336522"/>
                    <a:pt x="1889874" y="1355572"/>
                    <a:pt x="1905749" y="1430714"/>
                  </a:cubicBezTo>
                  <a:cubicBezTo>
                    <a:pt x="1921624" y="1505856"/>
                    <a:pt x="1903632" y="1667781"/>
                    <a:pt x="1943849" y="1792664"/>
                  </a:cubicBezTo>
                  <a:cubicBezTo>
                    <a:pt x="1984066" y="1917547"/>
                    <a:pt x="2125882" y="2103814"/>
                    <a:pt x="2147049" y="2180014"/>
                  </a:cubicBezTo>
                  <a:cubicBezTo>
                    <a:pt x="2168216" y="2256214"/>
                    <a:pt x="2100482" y="2219172"/>
                    <a:pt x="2070849" y="2249864"/>
                  </a:cubicBezTo>
                  <a:cubicBezTo>
                    <a:pt x="2041216" y="2280556"/>
                    <a:pt x="1985124" y="2329239"/>
                    <a:pt x="1969249" y="2364164"/>
                  </a:cubicBezTo>
                  <a:cubicBezTo>
                    <a:pt x="1953374" y="2399089"/>
                    <a:pt x="1994649" y="2444597"/>
                    <a:pt x="1975599" y="2459414"/>
                  </a:cubicBezTo>
                  <a:cubicBezTo>
                    <a:pt x="1956549" y="2474231"/>
                    <a:pt x="1887757" y="2441422"/>
                    <a:pt x="1854949" y="2453064"/>
                  </a:cubicBezTo>
                  <a:cubicBezTo>
                    <a:pt x="1822141" y="2464706"/>
                    <a:pt x="1808382" y="2505981"/>
                    <a:pt x="1778749" y="2529264"/>
                  </a:cubicBezTo>
                  <a:cubicBezTo>
                    <a:pt x="1749116" y="2552547"/>
                    <a:pt x="1705724" y="2588531"/>
                    <a:pt x="1677149" y="2592764"/>
                  </a:cubicBezTo>
                  <a:cubicBezTo>
                    <a:pt x="1648574" y="2596997"/>
                    <a:pt x="1627936" y="2575830"/>
                    <a:pt x="1607299" y="2554664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  <p:sp>
          <p:nvSpPr>
            <p:cNvPr id="9" name="Forme libre : forme 8">
              <a:extLst>
                <a:ext uri="{FF2B5EF4-FFF2-40B4-BE49-F238E27FC236}">
                  <a16:creationId xmlns:a16="http://schemas.microsoft.com/office/drawing/2014/main" id="{ACE898E1-7BDE-49B0-8EBE-D13D00606527}"/>
                </a:ext>
              </a:extLst>
            </p:cNvPr>
            <p:cNvSpPr/>
            <p:nvPr/>
          </p:nvSpPr>
          <p:spPr>
            <a:xfrm>
              <a:off x="7672120" y="3459906"/>
              <a:ext cx="1660678" cy="1639144"/>
            </a:xfrm>
            <a:custGeom>
              <a:avLst/>
              <a:gdLst>
                <a:gd name="connsiteX0" fmla="*/ 1649680 w 1660678"/>
                <a:gd name="connsiteY0" fmla="*/ 159594 h 1639144"/>
                <a:gd name="connsiteX1" fmla="*/ 1649680 w 1660678"/>
                <a:gd name="connsiteY1" fmla="*/ 51644 h 1639144"/>
                <a:gd name="connsiteX2" fmla="*/ 1535380 w 1660678"/>
                <a:gd name="connsiteY2" fmla="*/ 844 h 1639144"/>
                <a:gd name="connsiteX3" fmla="*/ 1395680 w 1660678"/>
                <a:gd name="connsiteY3" fmla="*/ 89744 h 1639144"/>
                <a:gd name="connsiteX4" fmla="*/ 1395680 w 1660678"/>
                <a:gd name="connsiteY4" fmla="*/ 362794 h 1639144"/>
                <a:gd name="connsiteX5" fmla="*/ 1465530 w 1660678"/>
                <a:gd name="connsiteY5" fmla="*/ 426294 h 1639144"/>
                <a:gd name="connsiteX6" fmla="*/ 1414730 w 1660678"/>
                <a:gd name="connsiteY6" fmla="*/ 496144 h 1639144"/>
                <a:gd name="connsiteX7" fmla="*/ 1281380 w 1660678"/>
                <a:gd name="connsiteY7" fmla="*/ 585044 h 1639144"/>
                <a:gd name="connsiteX8" fmla="*/ 1224230 w 1660678"/>
                <a:gd name="connsiteY8" fmla="*/ 737444 h 1639144"/>
                <a:gd name="connsiteX9" fmla="*/ 1008330 w 1660678"/>
                <a:gd name="connsiteY9" fmla="*/ 775544 h 1639144"/>
                <a:gd name="connsiteX10" fmla="*/ 919430 w 1660678"/>
                <a:gd name="connsiteY10" fmla="*/ 712044 h 1639144"/>
                <a:gd name="connsiteX11" fmla="*/ 874980 w 1660678"/>
                <a:gd name="connsiteY11" fmla="*/ 680294 h 1639144"/>
                <a:gd name="connsiteX12" fmla="*/ 773380 w 1660678"/>
                <a:gd name="connsiteY12" fmla="*/ 667594 h 1639144"/>
                <a:gd name="connsiteX13" fmla="*/ 728930 w 1660678"/>
                <a:gd name="connsiteY13" fmla="*/ 750144 h 1639144"/>
                <a:gd name="connsiteX14" fmla="*/ 665430 w 1660678"/>
                <a:gd name="connsiteY14" fmla="*/ 832694 h 1639144"/>
                <a:gd name="connsiteX15" fmla="*/ 481280 w 1660678"/>
                <a:gd name="connsiteY15" fmla="*/ 985094 h 1639144"/>
                <a:gd name="connsiteX16" fmla="*/ 373330 w 1660678"/>
                <a:gd name="connsiteY16" fmla="*/ 1010494 h 1639144"/>
                <a:gd name="connsiteX17" fmla="*/ 271730 w 1660678"/>
                <a:gd name="connsiteY17" fmla="*/ 1112094 h 1639144"/>
                <a:gd name="connsiteX18" fmla="*/ 144730 w 1660678"/>
                <a:gd name="connsiteY18" fmla="*/ 1099394 h 1639144"/>
                <a:gd name="connsiteX19" fmla="*/ 5030 w 1660678"/>
                <a:gd name="connsiteY19" fmla="*/ 1181944 h 1639144"/>
                <a:gd name="connsiteX20" fmla="*/ 36780 w 1660678"/>
                <a:gd name="connsiteY20" fmla="*/ 1321644 h 1639144"/>
                <a:gd name="connsiteX21" fmla="*/ 93930 w 1660678"/>
                <a:gd name="connsiteY21" fmla="*/ 1366094 h 1639144"/>
                <a:gd name="connsiteX22" fmla="*/ 214580 w 1660678"/>
                <a:gd name="connsiteY22" fmla="*/ 1378794 h 1639144"/>
                <a:gd name="connsiteX23" fmla="*/ 119330 w 1660678"/>
                <a:gd name="connsiteY23" fmla="*/ 1575644 h 1639144"/>
                <a:gd name="connsiteX24" fmla="*/ 74880 w 1660678"/>
                <a:gd name="connsiteY24" fmla="*/ 1639144 h 1639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660678" h="1639144">
                  <a:moveTo>
                    <a:pt x="1649680" y="159594"/>
                  </a:moveTo>
                  <a:cubicBezTo>
                    <a:pt x="1659205" y="118848"/>
                    <a:pt x="1668730" y="78102"/>
                    <a:pt x="1649680" y="51644"/>
                  </a:cubicBezTo>
                  <a:cubicBezTo>
                    <a:pt x="1630630" y="25186"/>
                    <a:pt x="1577713" y="-5506"/>
                    <a:pt x="1535380" y="844"/>
                  </a:cubicBezTo>
                  <a:cubicBezTo>
                    <a:pt x="1493047" y="7194"/>
                    <a:pt x="1418963" y="29419"/>
                    <a:pt x="1395680" y="89744"/>
                  </a:cubicBezTo>
                  <a:cubicBezTo>
                    <a:pt x="1372397" y="150069"/>
                    <a:pt x="1384038" y="306702"/>
                    <a:pt x="1395680" y="362794"/>
                  </a:cubicBezTo>
                  <a:cubicBezTo>
                    <a:pt x="1407322" y="418886"/>
                    <a:pt x="1462355" y="404069"/>
                    <a:pt x="1465530" y="426294"/>
                  </a:cubicBezTo>
                  <a:cubicBezTo>
                    <a:pt x="1468705" y="448519"/>
                    <a:pt x="1445422" y="469686"/>
                    <a:pt x="1414730" y="496144"/>
                  </a:cubicBezTo>
                  <a:cubicBezTo>
                    <a:pt x="1384038" y="522602"/>
                    <a:pt x="1313130" y="544827"/>
                    <a:pt x="1281380" y="585044"/>
                  </a:cubicBezTo>
                  <a:cubicBezTo>
                    <a:pt x="1249630" y="625261"/>
                    <a:pt x="1269738" y="705694"/>
                    <a:pt x="1224230" y="737444"/>
                  </a:cubicBezTo>
                  <a:cubicBezTo>
                    <a:pt x="1178722" y="769194"/>
                    <a:pt x="1059130" y="779777"/>
                    <a:pt x="1008330" y="775544"/>
                  </a:cubicBezTo>
                  <a:cubicBezTo>
                    <a:pt x="957530" y="771311"/>
                    <a:pt x="919430" y="712044"/>
                    <a:pt x="919430" y="712044"/>
                  </a:cubicBezTo>
                  <a:cubicBezTo>
                    <a:pt x="897205" y="696169"/>
                    <a:pt x="899322" y="687702"/>
                    <a:pt x="874980" y="680294"/>
                  </a:cubicBezTo>
                  <a:cubicBezTo>
                    <a:pt x="850638" y="672886"/>
                    <a:pt x="797722" y="655952"/>
                    <a:pt x="773380" y="667594"/>
                  </a:cubicBezTo>
                  <a:cubicBezTo>
                    <a:pt x="749038" y="679236"/>
                    <a:pt x="746922" y="722627"/>
                    <a:pt x="728930" y="750144"/>
                  </a:cubicBezTo>
                  <a:cubicBezTo>
                    <a:pt x="710938" y="777661"/>
                    <a:pt x="706705" y="793536"/>
                    <a:pt x="665430" y="832694"/>
                  </a:cubicBezTo>
                  <a:cubicBezTo>
                    <a:pt x="624155" y="871852"/>
                    <a:pt x="529963" y="955461"/>
                    <a:pt x="481280" y="985094"/>
                  </a:cubicBezTo>
                  <a:cubicBezTo>
                    <a:pt x="432597" y="1014727"/>
                    <a:pt x="408255" y="989327"/>
                    <a:pt x="373330" y="1010494"/>
                  </a:cubicBezTo>
                  <a:cubicBezTo>
                    <a:pt x="338405" y="1031661"/>
                    <a:pt x="309830" y="1097277"/>
                    <a:pt x="271730" y="1112094"/>
                  </a:cubicBezTo>
                  <a:cubicBezTo>
                    <a:pt x="233630" y="1126911"/>
                    <a:pt x="189180" y="1087752"/>
                    <a:pt x="144730" y="1099394"/>
                  </a:cubicBezTo>
                  <a:cubicBezTo>
                    <a:pt x="100280" y="1111036"/>
                    <a:pt x="23022" y="1144902"/>
                    <a:pt x="5030" y="1181944"/>
                  </a:cubicBezTo>
                  <a:cubicBezTo>
                    <a:pt x="-12962" y="1218986"/>
                    <a:pt x="21963" y="1290952"/>
                    <a:pt x="36780" y="1321644"/>
                  </a:cubicBezTo>
                  <a:cubicBezTo>
                    <a:pt x="51597" y="1352336"/>
                    <a:pt x="64297" y="1356569"/>
                    <a:pt x="93930" y="1366094"/>
                  </a:cubicBezTo>
                  <a:cubicBezTo>
                    <a:pt x="123563" y="1375619"/>
                    <a:pt x="210347" y="1343869"/>
                    <a:pt x="214580" y="1378794"/>
                  </a:cubicBezTo>
                  <a:cubicBezTo>
                    <a:pt x="218813" y="1413719"/>
                    <a:pt x="142613" y="1532252"/>
                    <a:pt x="119330" y="1575644"/>
                  </a:cubicBezTo>
                  <a:cubicBezTo>
                    <a:pt x="96047" y="1619036"/>
                    <a:pt x="85463" y="1629090"/>
                    <a:pt x="74880" y="1639144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  <p:sp>
          <p:nvSpPr>
            <p:cNvPr id="13" name="Forme libre : forme 12">
              <a:extLst>
                <a:ext uri="{FF2B5EF4-FFF2-40B4-BE49-F238E27FC236}">
                  <a16:creationId xmlns:a16="http://schemas.microsoft.com/office/drawing/2014/main" id="{529D98ED-C248-4E49-83CA-039AD5E1BA55}"/>
                </a:ext>
              </a:extLst>
            </p:cNvPr>
            <p:cNvSpPr/>
            <p:nvPr/>
          </p:nvSpPr>
          <p:spPr>
            <a:xfrm>
              <a:off x="2908829" y="2114550"/>
              <a:ext cx="5463008" cy="4432490"/>
            </a:xfrm>
            <a:custGeom>
              <a:avLst/>
              <a:gdLst>
                <a:gd name="connsiteX0" fmla="*/ 4850871 w 5463008"/>
                <a:gd name="connsiteY0" fmla="*/ 2965450 h 4432490"/>
                <a:gd name="connsiteX1" fmla="*/ 4787371 w 5463008"/>
                <a:gd name="connsiteY1" fmla="*/ 3124200 h 4432490"/>
                <a:gd name="connsiteX2" fmla="*/ 4825471 w 5463008"/>
                <a:gd name="connsiteY2" fmla="*/ 3194050 h 4432490"/>
                <a:gd name="connsiteX3" fmla="*/ 5054071 w 5463008"/>
                <a:gd name="connsiteY3" fmla="*/ 3124200 h 4432490"/>
                <a:gd name="connsiteX4" fmla="*/ 5181071 w 5463008"/>
                <a:gd name="connsiteY4" fmla="*/ 3308350 h 4432490"/>
                <a:gd name="connsiteX5" fmla="*/ 5384271 w 5463008"/>
                <a:gd name="connsiteY5" fmla="*/ 3371850 h 4432490"/>
                <a:gd name="connsiteX6" fmla="*/ 5371571 w 5463008"/>
                <a:gd name="connsiteY6" fmla="*/ 3511550 h 4432490"/>
                <a:gd name="connsiteX7" fmla="*/ 5447771 w 5463008"/>
                <a:gd name="connsiteY7" fmla="*/ 3644900 h 4432490"/>
                <a:gd name="connsiteX8" fmla="*/ 5308071 w 5463008"/>
                <a:gd name="connsiteY8" fmla="*/ 3714750 h 4432490"/>
                <a:gd name="connsiteX9" fmla="*/ 5460471 w 5463008"/>
                <a:gd name="connsiteY9" fmla="*/ 3873500 h 4432490"/>
                <a:gd name="connsiteX10" fmla="*/ 5377921 w 5463008"/>
                <a:gd name="connsiteY10" fmla="*/ 3987800 h 4432490"/>
                <a:gd name="connsiteX11" fmla="*/ 5066771 w 5463008"/>
                <a:gd name="connsiteY11" fmla="*/ 4108450 h 4432490"/>
                <a:gd name="connsiteX12" fmla="*/ 4977871 w 5463008"/>
                <a:gd name="connsiteY12" fmla="*/ 3987800 h 4432490"/>
                <a:gd name="connsiteX13" fmla="*/ 4838171 w 5463008"/>
                <a:gd name="connsiteY13" fmla="*/ 4070350 h 4432490"/>
                <a:gd name="connsiteX14" fmla="*/ 4723871 w 5463008"/>
                <a:gd name="connsiteY14" fmla="*/ 3848100 h 4432490"/>
                <a:gd name="connsiteX15" fmla="*/ 4596871 w 5463008"/>
                <a:gd name="connsiteY15" fmla="*/ 3810000 h 4432490"/>
                <a:gd name="connsiteX16" fmla="*/ 4336521 w 5463008"/>
                <a:gd name="connsiteY16" fmla="*/ 3829050 h 4432490"/>
                <a:gd name="connsiteX17" fmla="*/ 4190471 w 5463008"/>
                <a:gd name="connsiteY17" fmla="*/ 3740150 h 4432490"/>
                <a:gd name="connsiteX18" fmla="*/ 4082521 w 5463008"/>
                <a:gd name="connsiteY18" fmla="*/ 3892550 h 4432490"/>
                <a:gd name="connsiteX19" fmla="*/ 3892021 w 5463008"/>
                <a:gd name="connsiteY19" fmla="*/ 4013200 h 4432490"/>
                <a:gd name="connsiteX20" fmla="*/ 3872971 w 5463008"/>
                <a:gd name="connsiteY20" fmla="*/ 4102100 h 4432490"/>
                <a:gd name="connsiteX21" fmla="*/ 3745971 w 5463008"/>
                <a:gd name="connsiteY21" fmla="*/ 4273550 h 4432490"/>
                <a:gd name="connsiteX22" fmla="*/ 3555471 w 5463008"/>
                <a:gd name="connsiteY22" fmla="*/ 4356100 h 4432490"/>
                <a:gd name="connsiteX23" fmla="*/ 3295121 w 5463008"/>
                <a:gd name="connsiteY23" fmla="*/ 4356100 h 4432490"/>
                <a:gd name="connsiteX24" fmla="*/ 3085571 w 5463008"/>
                <a:gd name="connsiteY24" fmla="*/ 4432300 h 4432490"/>
                <a:gd name="connsiteX25" fmla="*/ 2958571 w 5463008"/>
                <a:gd name="connsiteY25" fmla="*/ 4330700 h 4432490"/>
                <a:gd name="connsiteX26" fmla="*/ 2831571 w 5463008"/>
                <a:gd name="connsiteY26" fmla="*/ 4267200 h 4432490"/>
                <a:gd name="connsiteX27" fmla="*/ 2729971 w 5463008"/>
                <a:gd name="connsiteY27" fmla="*/ 4076700 h 4432490"/>
                <a:gd name="connsiteX28" fmla="*/ 2583921 w 5463008"/>
                <a:gd name="connsiteY28" fmla="*/ 3987800 h 4432490"/>
                <a:gd name="connsiteX29" fmla="*/ 2387071 w 5463008"/>
                <a:gd name="connsiteY29" fmla="*/ 4064000 h 4432490"/>
                <a:gd name="connsiteX30" fmla="*/ 2183871 w 5463008"/>
                <a:gd name="connsiteY30" fmla="*/ 3835400 h 4432490"/>
                <a:gd name="connsiteX31" fmla="*/ 2126721 w 5463008"/>
                <a:gd name="connsiteY31" fmla="*/ 3803650 h 4432490"/>
                <a:gd name="connsiteX32" fmla="*/ 2260071 w 5463008"/>
                <a:gd name="connsiteY32" fmla="*/ 3365500 h 4432490"/>
                <a:gd name="connsiteX33" fmla="*/ 2069571 w 5463008"/>
                <a:gd name="connsiteY33" fmla="*/ 3060700 h 4432490"/>
                <a:gd name="connsiteX34" fmla="*/ 1828271 w 5463008"/>
                <a:gd name="connsiteY34" fmla="*/ 2673350 h 4432490"/>
                <a:gd name="connsiteX35" fmla="*/ 1783821 w 5463008"/>
                <a:gd name="connsiteY35" fmla="*/ 2584450 h 4432490"/>
                <a:gd name="connsiteX36" fmla="*/ 1612371 w 5463008"/>
                <a:gd name="connsiteY36" fmla="*/ 2343150 h 4432490"/>
                <a:gd name="connsiteX37" fmla="*/ 1910821 w 5463008"/>
                <a:gd name="connsiteY37" fmla="*/ 2044700 h 4432490"/>
                <a:gd name="connsiteX38" fmla="*/ 1783821 w 5463008"/>
                <a:gd name="connsiteY38" fmla="*/ 2025650 h 4432490"/>
                <a:gd name="connsiteX39" fmla="*/ 1853671 w 5463008"/>
                <a:gd name="connsiteY39" fmla="*/ 1866900 h 4432490"/>
                <a:gd name="connsiteX40" fmla="*/ 1910821 w 5463008"/>
                <a:gd name="connsiteY40" fmla="*/ 1746250 h 4432490"/>
                <a:gd name="connsiteX41" fmla="*/ 1853671 w 5463008"/>
                <a:gd name="connsiteY41" fmla="*/ 1365250 h 4432490"/>
                <a:gd name="connsiteX42" fmla="*/ 1752071 w 5463008"/>
                <a:gd name="connsiteY42" fmla="*/ 1187450 h 4432490"/>
                <a:gd name="connsiteX43" fmla="*/ 1555221 w 5463008"/>
                <a:gd name="connsiteY43" fmla="*/ 1187450 h 4432490"/>
                <a:gd name="connsiteX44" fmla="*/ 1491721 w 5463008"/>
                <a:gd name="connsiteY44" fmla="*/ 1168400 h 4432490"/>
                <a:gd name="connsiteX45" fmla="*/ 1434571 w 5463008"/>
                <a:gd name="connsiteY45" fmla="*/ 1289050 h 4432490"/>
                <a:gd name="connsiteX46" fmla="*/ 869421 w 5463008"/>
                <a:gd name="connsiteY46" fmla="*/ 1403350 h 4432490"/>
                <a:gd name="connsiteX47" fmla="*/ 748771 w 5463008"/>
                <a:gd name="connsiteY47" fmla="*/ 1365250 h 4432490"/>
                <a:gd name="connsiteX48" fmla="*/ 501121 w 5463008"/>
                <a:gd name="connsiteY48" fmla="*/ 1454150 h 4432490"/>
                <a:gd name="connsiteX49" fmla="*/ 323321 w 5463008"/>
                <a:gd name="connsiteY49" fmla="*/ 1473200 h 4432490"/>
                <a:gd name="connsiteX50" fmla="*/ 132821 w 5463008"/>
                <a:gd name="connsiteY50" fmla="*/ 1428750 h 4432490"/>
                <a:gd name="connsiteX51" fmla="*/ 285221 w 5463008"/>
                <a:gd name="connsiteY51" fmla="*/ 1384300 h 4432490"/>
                <a:gd name="connsiteX52" fmla="*/ 329671 w 5463008"/>
                <a:gd name="connsiteY52" fmla="*/ 1270000 h 4432490"/>
                <a:gd name="connsiteX53" fmla="*/ 266171 w 5463008"/>
                <a:gd name="connsiteY53" fmla="*/ 1003300 h 4432490"/>
                <a:gd name="connsiteX54" fmla="*/ 82021 w 5463008"/>
                <a:gd name="connsiteY54" fmla="*/ 1022350 h 4432490"/>
                <a:gd name="connsiteX55" fmla="*/ 5821 w 5463008"/>
                <a:gd name="connsiteY55" fmla="*/ 825500 h 4432490"/>
                <a:gd name="connsiteX56" fmla="*/ 228071 w 5463008"/>
                <a:gd name="connsiteY56" fmla="*/ 768350 h 4432490"/>
                <a:gd name="connsiteX57" fmla="*/ 285221 w 5463008"/>
                <a:gd name="connsiteY57" fmla="*/ 666750 h 4432490"/>
                <a:gd name="connsiteX58" fmla="*/ 348721 w 5463008"/>
                <a:gd name="connsiteY58" fmla="*/ 704850 h 4432490"/>
                <a:gd name="connsiteX59" fmla="*/ 285221 w 5463008"/>
                <a:gd name="connsiteY59" fmla="*/ 565150 h 4432490"/>
                <a:gd name="connsiteX60" fmla="*/ 355071 w 5463008"/>
                <a:gd name="connsiteY60" fmla="*/ 336550 h 4432490"/>
                <a:gd name="connsiteX61" fmla="*/ 418571 w 5463008"/>
                <a:gd name="connsiteY61" fmla="*/ 120650 h 4432490"/>
                <a:gd name="connsiteX62" fmla="*/ 577321 w 5463008"/>
                <a:gd name="connsiteY62" fmla="*/ 88900 h 4432490"/>
                <a:gd name="connsiteX63" fmla="*/ 653521 w 5463008"/>
                <a:gd name="connsiteY63" fmla="*/ 0 h 4432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5463008" h="4432490">
                  <a:moveTo>
                    <a:pt x="4850871" y="2965450"/>
                  </a:moveTo>
                  <a:cubicBezTo>
                    <a:pt x="4821237" y="3025775"/>
                    <a:pt x="4791604" y="3086100"/>
                    <a:pt x="4787371" y="3124200"/>
                  </a:cubicBezTo>
                  <a:cubicBezTo>
                    <a:pt x="4783138" y="3162300"/>
                    <a:pt x="4781021" y="3194050"/>
                    <a:pt x="4825471" y="3194050"/>
                  </a:cubicBezTo>
                  <a:cubicBezTo>
                    <a:pt x="4869921" y="3194050"/>
                    <a:pt x="4994804" y="3105150"/>
                    <a:pt x="5054071" y="3124200"/>
                  </a:cubicBezTo>
                  <a:cubicBezTo>
                    <a:pt x="5113338" y="3143250"/>
                    <a:pt x="5126038" y="3267075"/>
                    <a:pt x="5181071" y="3308350"/>
                  </a:cubicBezTo>
                  <a:cubicBezTo>
                    <a:pt x="5236104" y="3349625"/>
                    <a:pt x="5352521" y="3337983"/>
                    <a:pt x="5384271" y="3371850"/>
                  </a:cubicBezTo>
                  <a:cubicBezTo>
                    <a:pt x="5416021" y="3405717"/>
                    <a:pt x="5360988" y="3466042"/>
                    <a:pt x="5371571" y="3511550"/>
                  </a:cubicBezTo>
                  <a:cubicBezTo>
                    <a:pt x="5382154" y="3557058"/>
                    <a:pt x="5458354" y="3611033"/>
                    <a:pt x="5447771" y="3644900"/>
                  </a:cubicBezTo>
                  <a:cubicBezTo>
                    <a:pt x="5437188" y="3678767"/>
                    <a:pt x="5305954" y="3676650"/>
                    <a:pt x="5308071" y="3714750"/>
                  </a:cubicBezTo>
                  <a:cubicBezTo>
                    <a:pt x="5310188" y="3752850"/>
                    <a:pt x="5448829" y="3827992"/>
                    <a:pt x="5460471" y="3873500"/>
                  </a:cubicBezTo>
                  <a:cubicBezTo>
                    <a:pt x="5472113" y="3919008"/>
                    <a:pt x="5443538" y="3948642"/>
                    <a:pt x="5377921" y="3987800"/>
                  </a:cubicBezTo>
                  <a:cubicBezTo>
                    <a:pt x="5312304" y="4026958"/>
                    <a:pt x="5133446" y="4108450"/>
                    <a:pt x="5066771" y="4108450"/>
                  </a:cubicBezTo>
                  <a:cubicBezTo>
                    <a:pt x="5000096" y="4108450"/>
                    <a:pt x="5015971" y="3994150"/>
                    <a:pt x="4977871" y="3987800"/>
                  </a:cubicBezTo>
                  <a:cubicBezTo>
                    <a:pt x="4939771" y="3981450"/>
                    <a:pt x="4880504" y="4093633"/>
                    <a:pt x="4838171" y="4070350"/>
                  </a:cubicBezTo>
                  <a:cubicBezTo>
                    <a:pt x="4795838" y="4047067"/>
                    <a:pt x="4764088" y="3891492"/>
                    <a:pt x="4723871" y="3848100"/>
                  </a:cubicBezTo>
                  <a:cubicBezTo>
                    <a:pt x="4683654" y="3804708"/>
                    <a:pt x="4661429" y="3813175"/>
                    <a:pt x="4596871" y="3810000"/>
                  </a:cubicBezTo>
                  <a:cubicBezTo>
                    <a:pt x="4532313" y="3806825"/>
                    <a:pt x="4404254" y="3840692"/>
                    <a:pt x="4336521" y="3829050"/>
                  </a:cubicBezTo>
                  <a:cubicBezTo>
                    <a:pt x="4268788" y="3817408"/>
                    <a:pt x="4232804" y="3729567"/>
                    <a:pt x="4190471" y="3740150"/>
                  </a:cubicBezTo>
                  <a:cubicBezTo>
                    <a:pt x="4148138" y="3750733"/>
                    <a:pt x="4132263" y="3847042"/>
                    <a:pt x="4082521" y="3892550"/>
                  </a:cubicBezTo>
                  <a:cubicBezTo>
                    <a:pt x="4032779" y="3938058"/>
                    <a:pt x="3926946" y="3978275"/>
                    <a:pt x="3892021" y="4013200"/>
                  </a:cubicBezTo>
                  <a:cubicBezTo>
                    <a:pt x="3857096" y="4048125"/>
                    <a:pt x="3897313" y="4058708"/>
                    <a:pt x="3872971" y="4102100"/>
                  </a:cubicBezTo>
                  <a:cubicBezTo>
                    <a:pt x="3848629" y="4145492"/>
                    <a:pt x="3798888" y="4231217"/>
                    <a:pt x="3745971" y="4273550"/>
                  </a:cubicBezTo>
                  <a:cubicBezTo>
                    <a:pt x="3693054" y="4315883"/>
                    <a:pt x="3630613" y="4342342"/>
                    <a:pt x="3555471" y="4356100"/>
                  </a:cubicBezTo>
                  <a:cubicBezTo>
                    <a:pt x="3480329" y="4369858"/>
                    <a:pt x="3373438" y="4343400"/>
                    <a:pt x="3295121" y="4356100"/>
                  </a:cubicBezTo>
                  <a:cubicBezTo>
                    <a:pt x="3216804" y="4368800"/>
                    <a:pt x="3141663" y="4436533"/>
                    <a:pt x="3085571" y="4432300"/>
                  </a:cubicBezTo>
                  <a:cubicBezTo>
                    <a:pt x="3029479" y="4428067"/>
                    <a:pt x="3000904" y="4358217"/>
                    <a:pt x="2958571" y="4330700"/>
                  </a:cubicBezTo>
                  <a:cubicBezTo>
                    <a:pt x="2916238" y="4303183"/>
                    <a:pt x="2869671" y="4309533"/>
                    <a:pt x="2831571" y="4267200"/>
                  </a:cubicBezTo>
                  <a:cubicBezTo>
                    <a:pt x="2793471" y="4224867"/>
                    <a:pt x="2771246" y="4123267"/>
                    <a:pt x="2729971" y="4076700"/>
                  </a:cubicBezTo>
                  <a:cubicBezTo>
                    <a:pt x="2688696" y="4030133"/>
                    <a:pt x="2641071" y="3989917"/>
                    <a:pt x="2583921" y="3987800"/>
                  </a:cubicBezTo>
                  <a:cubicBezTo>
                    <a:pt x="2526771" y="3985683"/>
                    <a:pt x="2453746" y="4089400"/>
                    <a:pt x="2387071" y="4064000"/>
                  </a:cubicBezTo>
                  <a:cubicBezTo>
                    <a:pt x="2320396" y="4038600"/>
                    <a:pt x="2227263" y="3878792"/>
                    <a:pt x="2183871" y="3835400"/>
                  </a:cubicBezTo>
                  <a:cubicBezTo>
                    <a:pt x="2140479" y="3792008"/>
                    <a:pt x="2114021" y="3881967"/>
                    <a:pt x="2126721" y="3803650"/>
                  </a:cubicBezTo>
                  <a:cubicBezTo>
                    <a:pt x="2139421" y="3725333"/>
                    <a:pt x="2269596" y="3489325"/>
                    <a:pt x="2260071" y="3365500"/>
                  </a:cubicBezTo>
                  <a:cubicBezTo>
                    <a:pt x="2250546" y="3241675"/>
                    <a:pt x="2141538" y="3176058"/>
                    <a:pt x="2069571" y="3060700"/>
                  </a:cubicBezTo>
                  <a:cubicBezTo>
                    <a:pt x="1997604" y="2945342"/>
                    <a:pt x="1875896" y="2752725"/>
                    <a:pt x="1828271" y="2673350"/>
                  </a:cubicBezTo>
                  <a:cubicBezTo>
                    <a:pt x="1780646" y="2593975"/>
                    <a:pt x="1819804" y="2639483"/>
                    <a:pt x="1783821" y="2584450"/>
                  </a:cubicBezTo>
                  <a:cubicBezTo>
                    <a:pt x="1747838" y="2529417"/>
                    <a:pt x="1591204" y="2433108"/>
                    <a:pt x="1612371" y="2343150"/>
                  </a:cubicBezTo>
                  <a:cubicBezTo>
                    <a:pt x="1633538" y="2253192"/>
                    <a:pt x="1882246" y="2097617"/>
                    <a:pt x="1910821" y="2044700"/>
                  </a:cubicBezTo>
                  <a:cubicBezTo>
                    <a:pt x="1939396" y="1991783"/>
                    <a:pt x="1793346" y="2055283"/>
                    <a:pt x="1783821" y="2025650"/>
                  </a:cubicBezTo>
                  <a:cubicBezTo>
                    <a:pt x="1774296" y="1996017"/>
                    <a:pt x="1832504" y="1913467"/>
                    <a:pt x="1853671" y="1866900"/>
                  </a:cubicBezTo>
                  <a:cubicBezTo>
                    <a:pt x="1874838" y="1820333"/>
                    <a:pt x="1910821" y="1829858"/>
                    <a:pt x="1910821" y="1746250"/>
                  </a:cubicBezTo>
                  <a:cubicBezTo>
                    <a:pt x="1910821" y="1662642"/>
                    <a:pt x="1880129" y="1458383"/>
                    <a:pt x="1853671" y="1365250"/>
                  </a:cubicBezTo>
                  <a:cubicBezTo>
                    <a:pt x="1827213" y="1272117"/>
                    <a:pt x="1801813" y="1217083"/>
                    <a:pt x="1752071" y="1187450"/>
                  </a:cubicBezTo>
                  <a:cubicBezTo>
                    <a:pt x="1702329" y="1157817"/>
                    <a:pt x="1598613" y="1190625"/>
                    <a:pt x="1555221" y="1187450"/>
                  </a:cubicBezTo>
                  <a:cubicBezTo>
                    <a:pt x="1511829" y="1184275"/>
                    <a:pt x="1511829" y="1151467"/>
                    <a:pt x="1491721" y="1168400"/>
                  </a:cubicBezTo>
                  <a:cubicBezTo>
                    <a:pt x="1471613" y="1185333"/>
                    <a:pt x="1538288" y="1249892"/>
                    <a:pt x="1434571" y="1289050"/>
                  </a:cubicBezTo>
                  <a:cubicBezTo>
                    <a:pt x="1330854" y="1328208"/>
                    <a:pt x="983721" y="1390650"/>
                    <a:pt x="869421" y="1403350"/>
                  </a:cubicBezTo>
                  <a:cubicBezTo>
                    <a:pt x="755121" y="1416050"/>
                    <a:pt x="810154" y="1356783"/>
                    <a:pt x="748771" y="1365250"/>
                  </a:cubicBezTo>
                  <a:cubicBezTo>
                    <a:pt x="687388" y="1373717"/>
                    <a:pt x="572029" y="1436158"/>
                    <a:pt x="501121" y="1454150"/>
                  </a:cubicBezTo>
                  <a:cubicBezTo>
                    <a:pt x="430213" y="1472142"/>
                    <a:pt x="384704" y="1477433"/>
                    <a:pt x="323321" y="1473200"/>
                  </a:cubicBezTo>
                  <a:cubicBezTo>
                    <a:pt x="261938" y="1468967"/>
                    <a:pt x="139171" y="1443567"/>
                    <a:pt x="132821" y="1428750"/>
                  </a:cubicBezTo>
                  <a:cubicBezTo>
                    <a:pt x="126471" y="1413933"/>
                    <a:pt x="252413" y="1410758"/>
                    <a:pt x="285221" y="1384300"/>
                  </a:cubicBezTo>
                  <a:cubicBezTo>
                    <a:pt x="318029" y="1357842"/>
                    <a:pt x="332846" y="1333500"/>
                    <a:pt x="329671" y="1270000"/>
                  </a:cubicBezTo>
                  <a:cubicBezTo>
                    <a:pt x="326496" y="1206500"/>
                    <a:pt x="307446" y="1044575"/>
                    <a:pt x="266171" y="1003300"/>
                  </a:cubicBezTo>
                  <a:cubicBezTo>
                    <a:pt x="224896" y="962025"/>
                    <a:pt x="125413" y="1051983"/>
                    <a:pt x="82021" y="1022350"/>
                  </a:cubicBezTo>
                  <a:cubicBezTo>
                    <a:pt x="38629" y="992717"/>
                    <a:pt x="-18521" y="867833"/>
                    <a:pt x="5821" y="825500"/>
                  </a:cubicBezTo>
                  <a:cubicBezTo>
                    <a:pt x="30163" y="783167"/>
                    <a:pt x="181504" y="794808"/>
                    <a:pt x="228071" y="768350"/>
                  </a:cubicBezTo>
                  <a:cubicBezTo>
                    <a:pt x="274638" y="741892"/>
                    <a:pt x="265113" y="677333"/>
                    <a:pt x="285221" y="666750"/>
                  </a:cubicBezTo>
                  <a:cubicBezTo>
                    <a:pt x="305329" y="656167"/>
                    <a:pt x="348721" y="721783"/>
                    <a:pt x="348721" y="704850"/>
                  </a:cubicBezTo>
                  <a:cubicBezTo>
                    <a:pt x="348721" y="687917"/>
                    <a:pt x="284163" y="626533"/>
                    <a:pt x="285221" y="565150"/>
                  </a:cubicBezTo>
                  <a:cubicBezTo>
                    <a:pt x="286279" y="503767"/>
                    <a:pt x="332846" y="410633"/>
                    <a:pt x="355071" y="336550"/>
                  </a:cubicBezTo>
                  <a:cubicBezTo>
                    <a:pt x="377296" y="262467"/>
                    <a:pt x="381529" y="161925"/>
                    <a:pt x="418571" y="120650"/>
                  </a:cubicBezTo>
                  <a:cubicBezTo>
                    <a:pt x="455613" y="79375"/>
                    <a:pt x="538163" y="109008"/>
                    <a:pt x="577321" y="88900"/>
                  </a:cubicBezTo>
                  <a:cubicBezTo>
                    <a:pt x="616479" y="68792"/>
                    <a:pt x="635000" y="34396"/>
                    <a:pt x="653521" y="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  <p:sp>
          <p:nvSpPr>
            <p:cNvPr id="14" name="Forme libre : forme 13">
              <a:extLst>
                <a:ext uri="{FF2B5EF4-FFF2-40B4-BE49-F238E27FC236}">
                  <a16:creationId xmlns:a16="http://schemas.microsoft.com/office/drawing/2014/main" id="{4BEAE9BB-B4E2-4D9D-A0E1-3456242A1240}"/>
                </a:ext>
              </a:extLst>
            </p:cNvPr>
            <p:cNvSpPr/>
            <p:nvPr/>
          </p:nvSpPr>
          <p:spPr>
            <a:xfrm>
              <a:off x="3549650" y="692150"/>
              <a:ext cx="1968500" cy="1435100"/>
            </a:xfrm>
            <a:custGeom>
              <a:avLst/>
              <a:gdLst>
                <a:gd name="connsiteX0" fmla="*/ 0 w 1968500"/>
                <a:gd name="connsiteY0" fmla="*/ 1435100 h 1435100"/>
                <a:gd name="connsiteX1" fmla="*/ 57150 w 1968500"/>
                <a:gd name="connsiteY1" fmla="*/ 1314450 h 1435100"/>
                <a:gd name="connsiteX2" fmla="*/ 12700 w 1968500"/>
                <a:gd name="connsiteY2" fmla="*/ 1257300 h 1435100"/>
                <a:gd name="connsiteX3" fmla="*/ 76200 w 1968500"/>
                <a:gd name="connsiteY3" fmla="*/ 1149350 h 1435100"/>
                <a:gd name="connsiteX4" fmla="*/ 57150 w 1968500"/>
                <a:gd name="connsiteY4" fmla="*/ 1060450 h 1435100"/>
                <a:gd name="connsiteX5" fmla="*/ 234950 w 1968500"/>
                <a:gd name="connsiteY5" fmla="*/ 1206500 h 1435100"/>
                <a:gd name="connsiteX6" fmla="*/ 368300 w 1968500"/>
                <a:gd name="connsiteY6" fmla="*/ 1092200 h 1435100"/>
                <a:gd name="connsiteX7" fmla="*/ 514350 w 1968500"/>
                <a:gd name="connsiteY7" fmla="*/ 1035050 h 1435100"/>
                <a:gd name="connsiteX8" fmla="*/ 444500 w 1968500"/>
                <a:gd name="connsiteY8" fmla="*/ 863600 h 1435100"/>
                <a:gd name="connsiteX9" fmla="*/ 552450 w 1968500"/>
                <a:gd name="connsiteY9" fmla="*/ 749300 h 1435100"/>
                <a:gd name="connsiteX10" fmla="*/ 457200 w 1968500"/>
                <a:gd name="connsiteY10" fmla="*/ 596900 h 1435100"/>
                <a:gd name="connsiteX11" fmla="*/ 247650 w 1968500"/>
                <a:gd name="connsiteY11" fmla="*/ 482600 h 1435100"/>
                <a:gd name="connsiteX12" fmla="*/ 419100 w 1968500"/>
                <a:gd name="connsiteY12" fmla="*/ 457200 h 1435100"/>
                <a:gd name="connsiteX13" fmla="*/ 444500 w 1968500"/>
                <a:gd name="connsiteY13" fmla="*/ 298450 h 1435100"/>
                <a:gd name="connsiteX14" fmla="*/ 400050 w 1968500"/>
                <a:gd name="connsiteY14" fmla="*/ 203200 h 1435100"/>
                <a:gd name="connsiteX15" fmla="*/ 520700 w 1968500"/>
                <a:gd name="connsiteY15" fmla="*/ 196850 h 1435100"/>
                <a:gd name="connsiteX16" fmla="*/ 692150 w 1968500"/>
                <a:gd name="connsiteY16" fmla="*/ 247650 h 1435100"/>
                <a:gd name="connsiteX17" fmla="*/ 749300 w 1968500"/>
                <a:gd name="connsiteY17" fmla="*/ 234950 h 1435100"/>
                <a:gd name="connsiteX18" fmla="*/ 723900 w 1968500"/>
                <a:gd name="connsiteY18" fmla="*/ 177800 h 1435100"/>
                <a:gd name="connsiteX19" fmla="*/ 901700 w 1968500"/>
                <a:gd name="connsiteY19" fmla="*/ 152400 h 1435100"/>
                <a:gd name="connsiteX20" fmla="*/ 1028700 w 1968500"/>
                <a:gd name="connsiteY20" fmla="*/ 241300 h 1435100"/>
                <a:gd name="connsiteX21" fmla="*/ 1149350 w 1968500"/>
                <a:gd name="connsiteY21" fmla="*/ 241300 h 1435100"/>
                <a:gd name="connsiteX22" fmla="*/ 1371600 w 1968500"/>
                <a:gd name="connsiteY22" fmla="*/ 114300 h 1435100"/>
                <a:gd name="connsiteX23" fmla="*/ 1771650 w 1968500"/>
                <a:gd name="connsiteY23" fmla="*/ 101600 h 1435100"/>
                <a:gd name="connsiteX24" fmla="*/ 1968500 w 1968500"/>
                <a:gd name="connsiteY24" fmla="*/ 0 h 1435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968500" h="1435100">
                  <a:moveTo>
                    <a:pt x="0" y="1435100"/>
                  </a:moveTo>
                  <a:cubicBezTo>
                    <a:pt x="27516" y="1389591"/>
                    <a:pt x="55033" y="1344083"/>
                    <a:pt x="57150" y="1314450"/>
                  </a:cubicBezTo>
                  <a:cubicBezTo>
                    <a:pt x="59267" y="1284817"/>
                    <a:pt x="9525" y="1284817"/>
                    <a:pt x="12700" y="1257300"/>
                  </a:cubicBezTo>
                  <a:cubicBezTo>
                    <a:pt x="15875" y="1229783"/>
                    <a:pt x="68792" y="1182158"/>
                    <a:pt x="76200" y="1149350"/>
                  </a:cubicBezTo>
                  <a:cubicBezTo>
                    <a:pt x="83608" y="1116542"/>
                    <a:pt x="30692" y="1050925"/>
                    <a:pt x="57150" y="1060450"/>
                  </a:cubicBezTo>
                  <a:cubicBezTo>
                    <a:pt x="83608" y="1069975"/>
                    <a:pt x="183092" y="1201208"/>
                    <a:pt x="234950" y="1206500"/>
                  </a:cubicBezTo>
                  <a:cubicBezTo>
                    <a:pt x="286808" y="1211792"/>
                    <a:pt x="321733" y="1120775"/>
                    <a:pt x="368300" y="1092200"/>
                  </a:cubicBezTo>
                  <a:cubicBezTo>
                    <a:pt x="414867" y="1063625"/>
                    <a:pt x="501650" y="1073150"/>
                    <a:pt x="514350" y="1035050"/>
                  </a:cubicBezTo>
                  <a:cubicBezTo>
                    <a:pt x="527050" y="996950"/>
                    <a:pt x="438150" y="911225"/>
                    <a:pt x="444500" y="863600"/>
                  </a:cubicBezTo>
                  <a:cubicBezTo>
                    <a:pt x="450850" y="815975"/>
                    <a:pt x="550333" y="793750"/>
                    <a:pt x="552450" y="749300"/>
                  </a:cubicBezTo>
                  <a:cubicBezTo>
                    <a:pt x="554567" y="704850"/>
                    <a:pt x="508000" y="641350"/>
                    <a:pt x="457200" y="596900"/>
                  </a:cubicBezTo>
                  <a:cubicBezTo>
                    <a:pt x="406400" y="552450"/>
                    <a:pt x="254000" y="505883"/>
                    <a:pt x="247650" y="482600"/>
                  </a:cubicBezTo>
                  <a:cubicBezTo>
                    <a:pt x="241300" y="459317"/>
                    <a:pt x="386292" y="487892"/>
                    <a:pt x="419100" y="457200"/>
                  </a:cubicBezTo>
                  <a:cubicBezTo>
                    <a:pt x="451908" y="426508"/>
                    <a:pt x="447675" y="340783"/>
                    <a:pt x="444500" y="298450"/>
                  </a:cubicBezTo>
                  <a:cubicBezTo>
                    <a:pt x="441325" y="256117"/>
                    <a:pt x="387350" y="220133"/>
                    <a:pt x="400050" y="203200"/>
                  </a:cubicBezTo>
                  <a:cubicBezTo>
                    <a:pt x="412750" y="186267"/>
                    <a:pt x="472017" y="189442"/>
                    <a:pt x="520700" y="196850"/>
                  </a:cubicBezTo>
                  <a:cubicBezTo>
                    <a:pt x="569383" y="204258"/>
                    <a:pt x="654050" y="241300"/>
                    <a:pt x="692150" y="247650"/>
                  </a:cubicBezTo>
                  <a:cubicBezTo>
                    <a:pt x="730250" y="254000"/>
                    <a:pt x="744008" y="246592"/>
                    <a:pt x="749300" y="234950"/>
                  </a:cubicBezTo>
                  <a:cubicBezTo>
                    <a:pt x="754592" y="223308"/>
                    <a:pt x="698500" y="191558"/>
                    <a:pt x="723900" y="177800"/>
                  </a:cubicBezTo>
                  <a:cubicBezTo>
                    <a:pt x="749300" y="164042"/>
                    <a:pt x="850900" y="141817"/>
                    <a:pt x="901700" y="152400"/>
                  </a:cubicBezTo>
                  <a:cubicBezTo>
                    <a:pt x="952500" y="162983"/>
                    <a:pt x="987425" y="226483"/>
                    <a:pt x="1028700" y="241300"/>
                  </a:cubicBezTo>
                  <a:cubicBezTo>
                    <a:pt x="1069975" y="256117"/>
                    <a:pt x="1092200" y="262467"/>
                    <a:pt x="1149350" y="241300"/>
                  </a:cubicBezTo>
                  <a:cubicBezTo>
                    <a:pt x="1206500" y="220133"/>
                    <a:pt x="1267883" y="137583"/>
                    <a:pt x="1371600" y="114300"/>
                  </a:cubicBezTo>
                  <a:cubicBezTo>
                    <a:pt x="1475317" y="91017"/>
                    <a:pt x="1672167" y="120650"/>
                    <a:pt x="1771650" y="101600"/>
                  </a:cubicBezTo>
                  <a:cubicBezTo>
                    <a:pt x="1871133" y="82550"/>
                    <a:pt x="1919816" y="41275"/>
                    <a:pt x="1968500" y="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</p:grpSp>
      <p:sp>
        <p:nvSpPr>
          <p:cNvPr id="16" name="Forme libre : forme 15">
            <a:extLst>
              <a:ext uri="{FF2B5EF4-FFF2-40B4-BE49-F238E27FC236}">
                <a16:creationId xmlns:a16="http://schemas.microsoft.com/office/drawing/2014/main" id="{EEB2F3E0-154F-4066-8E25-50B79DF581A1}"/>
              </a:ext>
            </a:extLst>
          </p:cNvPr>
          <p:cNvSpPr/>
          <p:nvPr/>
        </p:nvSpPr>
        <p:spPr>
          <a:xfrm>
            <a:off x="6386513" y="1743075"/>
            <a:ext cx="1609792" cy="2833688"/>
          </a:xfrm>
          <a:custGeom>
            <a:avLst/>
            <a:gdLst>
              <a:gd name="connsiteX0" fmla="*/ 1314450 w 1609792"/>
              <a:gd name="connsiteY0" fmla="*/ 0 h 2833688"/>
              <a:gd name="connsiteX1" fmla="*/ 1223962 w 1609792"/>
              <a:gd name="connsiteY1" fmla="*/ 114300 h 2833688"/>
              <a:gd name="connsiteX2" fmla="*/ 1095375 w 1609792"/>
              <a:gd name="connsiteY2" fmla="*/ 52388 h 2833688"/>
              <a:gd name="connsiteX3" fmla="*/ 1028700 w 1609792"/>
              <a:gd name="connsiteY3" fmla="*/ 128588 h 2833688"/>
              <a:gd name="connsiteX4" fmla="*/ 1071562 w 1609792"/>
              <a:gd name="connsiteY4" fmla="*/ 400050 h 2833688"/>
              <a:gd name="connsiteX5" fmla="*/ 923925 w 1609792"/>
              <a:gd name="connsiteY5" fmla="*/ 328613 h 2833688"/>
              <a:gd name="connsiteX6" fmla="*/ 800100 w 1609792"/>
              <a:gd name="connsiteY6" fmla="*/ 328613 h 2833688"/>
              <a:gd name="connsiteX7" fmla="*/ 804862 w 1609792"/>
              <a:gd name="connsiteY7" fmla="*/ 266700 h 2833688"/>
              <a:gd name="connsiteX8" fmla="*/ 742950 w 1609792"/>
              <a:gd name="connsiteY8" fmla="*/ 252413 h 2833688"/>
              <a:gd name="connsiteX9" fmla="*/ 566737 w 1609792"/>
              <a:gd name="connsiteY9" fmla="*/ 381000 h 2833688"/>
              <a:gd name="connsiteX10" fmla="*/ 385762 w 1609792"/>
              <a:gd name="connsiteY10" fmla="*/ 219075 h 2833688"/>
              <a:gd name="connsiteX11" fmla="*/ 280987 w 1609792"/>
              <a:gd name="connsiteY11" fmla="*/ 219075 h 2833688"/>
              <a:gd name="connsiteX12" fmla="*/ 95250 w 1609792"/>
              <a:gd name="connsiteY12" fmla="*/ 342900 h 2833688"/>
              <a:gd name="connsiteX13" fmla="*/ 19050 w 1609792"/>
              <a:gd name="connsiteY13" fmla="*/ 490538 h 2833688"/>
              <a:gd name="connsiteX14" fmla="*/ 85725 w 1609792"/>
              <a:gd name="connsiteY14" fmla="*/ 609600 h 2833688"/>
              <a:gd name="connsiteX15" fmla="*/ 0 w 1609792"/>
              <a:gd name="connsiteY15" fmla="*/ 771525 h 2833688"/>
              <a:gd name="connsiteX16" fmla="*/ 85725 w 1609792"/>
              <a:gd name="connsiteY16" fmla="*/ 857250 h 2833688"/>
              <a:gd name="connsiteX17" fmla="*/ 52387 w 1609792"/>
              <a:gd name="connsiteY17" fmla="*/ 962025 h 2833688"/>
              <a:gd name="connsiteX18" fmla="*/ 185737 w 1609792"/>
              <a:gd name="connsiteY18" fmla="*/ 1047750 h 2833688"/>
              <a:gd name="connsiteX19" fmla="*/ 314325 w 1609792"/>
              <a:gd name="connsiteY19" fmla="*/ 1014413 h 2833688"/>
              <a:gd name="connsiteX20" fmla="*/ 423862 w 1609792"/>
              <a:gd name="connsiteY20" fmla="*/ 1114425 h 2833688"/>
              <a:gd name="connsiteX21" fmla="*/ 557212 w 1609792"/>
              <a:gd name="connsiteY21" fmla="*/ 1119188 h 2833688"/>
              <a:gd name="connsiteX22" fmla="*/ 714375 w 1609792"/>
              <a:gd name="connsiteY22" fmla="*/ 1243013 h 2833688"/>
              <a:gd name="connsiteX23" fmla="*/ 790575 w 1609792"/>
              <a:gd name="connsiteY23" fmla="*/ 1357313 h 2833688"/>
              <a:gd name="connsiteX24" fmla="*/ 938212 w 1609792"/>
              <a:gd name="connsiteY24" fmla="*/ 1362075 h 2833688"/>
              <a:gd name="connsiteX25" fmla="*/ 1062037 w 1609792"/>
              <a:gd name="connsiteY25" fmla="*/ 1471613 h 2833688"/>
              <a:gd name="connsiteX26" fmla="*/ 1162050 w 1609792"/>
              <a:gd name="connsiteY26" fmla="*/ 1419225 h 2833688"/>
              <a:gd name="connsiteX27" fmla="*/ 1171575 w 1609792"/>
              <a:gd name="connsiteY27" fmla="*/ 1524000 h 2833688"/>
              <a:gd name="connsiteX28" fmla="*/ 1257300 w 1609792"/>
              <a:gd name="connsiteY28" fmla="*/ 1695450 h 2833688"/>
              <a:gd name="connsiteX29" fmla="*/ 1195387 w 1609792"/>
              <a:gd name="connsiteY29" fmla="*/ 1757363 h 2833688"/>
              <a:gd name="connsiteX30" fmla="*/ 1281112 w 1609792"/>
              <a:gd name="connsiteY30" fmla="*/ 1981200 h 2833688"/>
              <a:gd name="connsiteX31" fmla="*/ 1343025 w 1609792"/>
              <a:gd name="connsiteY31" fmla="*/ 2038350 h 2833688"/>
              <a:gd name="connsiteX32" fmla="*/ 1228725 w 1609792"/>
              <a:gd name="connsiteY32" fmla="*/ 2214563 h 2833688"/>
              <a:gd name="connsiteX33" fmla="*/ 1347787 w 1609792"/>
              <a:gd name="connsiteY33" fmla="*/ 2252663 h 2833688"/>
              <a:gd name="connsiteX34" fmla="*/ 1438275 w 1609792"/>
              <a:gd name="connsiteY34" fmla="*/ 2176463 h 2833688"/>
              <a:gd name="connsiteX35" fmla="*/ 1576387 w 1609792"/>
              <a:gd name="connsiteY35" fmla="*/ 2390775 h 2833688"/>
              <a:gd name="connsiteX36" fmla="*/ 1524000 w 1609792"/>
              <a:gd name="connsiteY36" fmla="*/ 2452688 h 2833688"/>
              <a:gd name="connsiteX37" fmla="*/ 1609725 w 1609792"/>
              <a:gd name="connsiteY37" fmla="*/ 2619375 h 2833688"/>
              <a:gd name="connsiteX38" fmla="*/ 1538287 w 1609792"/>
              <a:gd name="connsiteY38" fmla="*/ 2728913 h 2833688"/>
              <a:gd name="connsiteX39" fmla="*/ 1533525 w 1609792"/>
              <a:gd name="connsiteY39" fmla="*/ 2833688 h 28336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1609792" h="2833688">
                <a:moveTo>
                  <a:pt x="1314450" y="0"/>
                </a:moveTo>
                <a:cubicBezTo>
                  <a:pt x="1287462" y="52784"/>
                  <a:pt x="1260474" y="105569"/>
                  <a:pt x="1223962" y="114300"/>
                </a:cubicBezTo>
                <a:cubicBezTo>
                  <a:pt x="1187449" y="123031"/>
                  <a:pt x="1127919" y="50007"/>
                  <a:pt x="1095375" y="52388"/>
                </a:cubicBezTo>
                <a:cubicBezTo>
                  <a:pt x="1062831" y="54769"/>
                  <a:pt x="1032669" y="70644"/>
                  <a:pt x="1028700" y="128588"/>
                </a:cubicBezTo>
                <a:cubicBezTo>
                  <a:pt x="1024731" y="186532"/>
                  <a:pt x="1089024" y="366713"/>
                  <a:pt x="1071562" y="400050"/>
                </a:cubicBezTo>
                <a:cubicBezTo>
                  <a:pt x="1054100" y="433387"/>
                  <a:pt x="969169" y="340519"/>
                  <a:pt x="923925" y="328613"/>
                </a:cubicBezTo>
                <a:cubicBezTo>
                  <a:pt x="878681" y="316707"/>
                  <a:pt x="819944" y="338932"/>
                  <a:pt x="800100" y="328613"/>
                </a:cubicBezTo>
                <a:cubicBezTo>
                  <a:pt x="780256" y="318294"/>
                  <a:pt x="814387" y="279400"/>
                  <a:pt x="804862" y="266700"/>
                </a:cubicBezTo>
                <a:cubicBezTo>
                  <a:pt x="795337" y="254000"/>
                  <a:pt x="782638" y="233363"/>
                  <a:pt x="742950" y="252413"/>
                </a:cubicBezTo>
                <a:cubicBezTo>
                  <a:pt x="703262" y="271463"/>
                  <a:pt x="626268" y="386556"/>
                  <a:pt x="566737" y="381000"/>
                </a:cubicBezTo>
                <a:cubicBezTo>
                  <a:pt x="507206" y="375444"/>
                  <a:pt x="433387" y="246062"/>
                  <a:pt x="385762" y="219075"/>
                </a:cubicBezTo>
                <a:cubicBezTo>
                  <a:pt x="338137" y="192088"/>
                  <a:pt x="329406" y="198438"/>
                  <a:pt x="280987" y="219075"/>
                </a:cubicBezTo>
                <a:cubicBezTo>
                  <a:pt x="232568" y="239712"/>
                  <a:pt x="138906" y="297656"/>
                  <a:pt x="95250" y="342900"/>
                </a:cubicBezTo>
                <a:cubicBezTo>
                  <a:pt x="51594" y="388144"/>
                  <a:pt x="20637" y="446088"/>
                  <a:pt x="19050" y="490538"/>
                </a:cubicBezTo>
                <a:cubicBezTo>
                  <a:pt x="17462" y="534988"/>
                  <a:pt x="88900" y="562769"/>
                  <a:pt x="85725" y="609600"/>
                </a:cubicBezTo>
                <a:cubicBezTo>
                  <a:pt x="82550" y="656431"/>
                  <a:pt x="0" y="730250"/>
                  <a:pt x="0" y="771525"/>
                </a:cubicBezTo>
                <a:cubicBezTo>
                  <a:pt x="0" y="812800"/>
                  <a:pt x="76994" y="825500"/>
                  <a:pt x="85725" y="857250"/>
                </a:cubicBezTo>
                <a:cubicBezTo>
                  <a:pt x="94456" y="889000"/>
                  <a:pt x="35718" y="930275"/>
                  <a:pt x="52387" y="962025"/>
                </a:cubicBezTo>
                <a:cubicBezTo>
                  <a:pt x="69056" y="993775"/>
                  <a:pt x="142081" y="1039019"/>
                  <a:pt x="185737" y="1047750"/>
                </a:cubicBezTo>
                <a:cubicBezTo>
                  <a:pt x="229393" y="1056481"/>
                  <a:pt x="274637" y="1003301"/>
                  <a:pt x="314325" y="1014413"/>
                </a:cubicBezTo>
                <a:cubicBezTo>
                  <a:pt x="354012" y="1025526"/>
                  <a:pt x="383381" y="1096963"/>
                  <a:pt x="423862" y="1114425"/>
                </a:cubicBezTo>
                <a:cubicBezTo>
                  <a:pt x="464343" y="1131887"/>
                  <a:pt x="508793" y="1097757"/>
                  <a:pt x="557212" y="1119188"/>
                </a:cubicBezTo>
                <a:cubicBezTo>
                  <a:pt x="605631" y="1140619"/>
                  <a:pt x="675481" y="1203325"/>
                  <a:pt x="714375" y="1243013"/>
                </a:cubicBezTo>
                <a:cubicBezTo>
                  <a:pt x="753269" y="1282701"/>
                  <a:pt x="753269" y="1337469"/>
                  <a:pt x="790575" y="1357313"/>
                </a:cubicBezTo>
                <a:cubicBezTo>
                  <a:pt x="827881" y="1377157"/>
                  <a:pt x="892968" y="1343025"/>
                  <a:pt x="938212" y="1362075"/>
                </a:cubicBezTo>
                <a:cubicBezTo>
                  <a:pt x="983456" y="1381125"/>
                  <a:pt x="1024731" y="1462088"/>
                  <a:pt x="1062037" y="1471613"/>
                </a:cubicBezTo>
                <a:cubicBezTo>
                  <a:pt x="1099343" y="1481138"/>
                  <a:pt x="1143794" y="1410494"/>
                  <a:pt x="1162050" y="1419225"/>
                </a:cubicBezTo>
                <a:cubicBezTo>
                  <a:pt x="1180306" y="1427956"/>
                  <a:pt x="1155700" y="1477963"/>
                  <a:pt x="1171575" y="1524000"/>
                </a:cubicBezTo>
                <a:cubicBezTo>
                  <a:pt x="1187450" y="1570038"/>
                  <a:pt x="1253331" y="1656556"/>
                  <a:pt x="1257300" y="1695450"/>
                </a:cubicBezTo>
                <a:cubicBezTo>
                  <a:pt x="1261269" y="1734344"/>
                  <a:pt x="1191418" y="1709738"/>
                  <a:pt x="1195387" y="1757363"/>
                </a:cubicBezTo>
                <a:cubicBezTo>
                  <a:pt x="1199356" y="1804988"/>
                  <a:pt x="1256506" y="1934369"/>
                  <a:pt x="1281112" y="1981200"/>
                </a:cubicBezTo>
                <a:cubicBezTo>
                  <a:pt x="1305718" y="2028031"/>
                  <a:pt x="1351756" y="1999456"/>
                  <a:pt x="1343025" y="2038350"/>
                </a:cubicBezTo>
                <a:cubicBezTo>
                  <a:pt x="1334294" y="2077244"/>
                  <a:pt x="1227931" y="2178844"/>
                  <a:pt x="1228725" y="2214563"/>
                </a:cubicBezTo>
                <a:cubicBezTo>
                  <a:pt x="1229519" y="2250282"/>
                  <a:pt x="1312862" y="2259013"/>
                  <a:pt x="1347787" y="2252663"/>
                </a:cubicBezTo>
                <a:cubicBezTo>
                  <a:pt x="1382712" y="2246313"/>
                  <a:pt x="1400175" y="2153444"/>
                  <a:pt x="1438275" y="2176463"/>
                </a:cubicBezTo>
                <a:cubicBezTo>
                  <a:pt x="1476375" y="2199482"/>
                  <a:pt x="1562100" y="2344738"/>
                  <a:pt x="1576387" y="2390775"/>
                </a:cubicBezTo>
                <a:cubicBezTo>
                  <a:pt x="1590674" y="2436812"/>
                  <a:pt x="1518444" y="2414588"/>
                  <a:pt x="1524000" y="2452688"/>
                </a:cubicBezTo>
                <a:cubicBezTo>
                  <a:pt x="1529556" y="2490788"/>
                  <a:pt x="1607344" y="2573338"/>
                  <a:pt x="1609725" y="2619375"/>
                </a:cubicBezTo>
                <a:cubicBezTo>
                  <a:pt x="1612106" y="2665412"/>
                  <a:pt x="1550987" y="2693194"/>
                  <a:pt x="1538287" y="2728913"/>
                </a:cubicBezTo>
                <a:cubicBezTo>
                  <a:pt x="1525587" y="2764632"/>
                  <a:pt x="1529556" y="2799160"/>
                  <a:pt x="1533525" y="2833688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7" name="Forme libre : forme 16">
            <a:extLst>
              <a:ext uri="{FF2B5EF4-FFF2-40B4-BE49-F238E27FC236}">
                <a16:creationId xmlns:a16="http://schemas.microsoft.com/office/drawing/2014/main" id="{6B897376-6770-4E5A-9E1D-3002D87E2B1B}"/>
              </a:ext>
            </a:extLst>
          </p:cNvPr>
          <p:cNvSpPr/>
          <p:nvPr/>
        </p:nvSpPr>
        <p:spPr>
          <a:xfrm>
            <a:off x="5562410" y="1019175"/>
            <a:ext cx="1024052" cy="981075"/>
          </a:xfrm>
          <a:custGeom>
            <a:avLst/>
            <a:gdLst>
              <a:gd name="connsiteX0" fmla="*/ 352615 w 1024052"/>
              <a:gd name="connsiteY0" fmla="*/ 0 h 981075"/>
              <a:gd name="connsiteX1" fmla="*/ 385953 w 1024052"/>
              <a:gd name="connsiteY1" fmla="*/ 147638 h 981075"/>
              <a:gd name="connsiteX2" fmla="*/ 433578 w 1024052"/>
              <a:gd name="connsiteY2" fmla="*/ 223838 h 981075"/>
              <a:gd name="connsiteX3" fmla="*/ 14478 w 1024052"/>
              <a:gd name="connsiteY3" fmla="*/ 481013 h 981075"/>
              <a:gd name="connsiteX4" fmla="*/ 128778 w 1024052"/>
              <a:gd name="connsiteY4" fmla="*/ 547688 h 981075"/>
              <a:gd name="connsiteX5" fmla="*/ 443103 w 1024052"/>
              <a:gd name="connsiteY5" fmla="*/ 623888 h 981075"/>
              <a:gd name="connsiteX6" fmla="*/ 666940 w 1024052"/>
              <a:gd name="connsiteY6" fmla="*/ 923925 h 981075"/>
              <a:gd name="connsiteX7" fmla="*/ 814578 w 1024052"/>
              <a:gd name="connsiteY7" fmla="*/ 790575 h 981075"/>
              <a:gd name="connsiteX8" fmla="*/ 900303 w 1024052"/>
              <a:gd name="connsiteY8" fmla="*/ 900113 h 981075"/>
              <a:gd name="connsiteX9" fmla="*/ 1009840 w 1024052"/>
              <a:gd name="connsiteY9" fmla="*/ 857250 h 981075"/>
              <a:gd name="connsiteX10" fmla="*/ 1019365 w 1024052"/>
              <a:gd name="connsiteY10" fmla="*/ 981075 h 981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024052" h="981075">
                <a:moveTo>
                  <a:pt x="352615" y="0"/>
                </a:moveTo>
                <a:cubicBezTo>
                  <a:pt x="362537" y="55166"/>
                  <a:pt x="372459" y="110332"/>
                  <a:pt x="385953" y="147638"/>
                </a:cubicBezTo>
                <a:cubicBezTo>
                  <a:pt x="399447" y="184944"/>
                  <a:pt x="495491" y="168276"/>
                  <a:pt x="433578" y="223838"/>
                </a:cubicBezTo>
                <a:cubicBezTo>
                  <a:pt x="371666" y="279401"/>
                  <a:pt x="65278" y="427038"/>
                  <a:pt x="14478" y="481013"/>
                </a:cubicBezTo>
                <a:cubicBezTo>
                  <a:pt x="-36322" y="534988"/>
                  <a:pt x="57341" y="523876"/>
                  <a:pt x="128778" y="547688"/>
                </a:cubicBezTo>
                <a:cubicBezTo>
                  <a:pt x="200215" y="571500"/>
                  <a:pt x="353409" y="561182"/>
                  <a:pt x="443103" y="623888"/>
                </a:cubicBezTo>
                <a:cubicBezTo>
                  <a:pt x="532797" y="686594"/>
                  <a:pt x="605028" y="896144"/>
                  <a:pt x="666940" y="923925"/>
                </a:cubicBezTo>
                <a:cubicBezTo>
                  <a:pt x="728852" y="951706"/>
                  <a:pt x="775684" y="794544"/>
                  <a:pt x="814578" y="790575"/>
                </a:cubicBezTo>
                <a:cubicBezTo>
                  <a:pt x="853472" y="786606"/>
                  <a:pt x="867759" y="889001"/>
                  <a:pt x="900303" y="900113"/>
                </a:cubicBezTo>
                <a:cubicBezTo>
                  <a:pt x="932847" y="911225"/>
                  <a:pt x="989996" y="843756"/>
                  <a:pt x="1009840" y="857250"/>
                </a:cubicBezTo>
                <a:cubicBezTo>
                  <a:pt x="1029684" y="870744"/>
                  <a:pt x="1024524" y="925909"/>
                  <a:pt x="1019365" y="981075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8" name="Forme libre : forme 17">
            <a:extLst>
              <a:ext uri="{FF2B5EF4-FFF2-40B4-BE49-F238E27FC236}">
                <a16:creationId xmlns:a16="http://schemas.microsoft.com/office/drawing/2014/main" id="{20498A84-F3E1-452B-9923-BAD59EE2CD91}"/>
              </a:ext>
            </a:extLst>
          </p:cNvPr>
          <p:cNvSpPr/>
          <p:nvPr/>
        </p:nvSpPr>
        <p:spPr>
          <a:xfrm>
            <a:off x="4067175" y="1719263"/>
            <a:ext cx="2319338" cy="1011041"/>
          </a:xfrm>
          <a:custGeom>
            <a:avLst/>
            <a:gdLst>
              <a:gd name="connsiteX0" fmla="*/ 0 w 2319338"/>
              <a:gd name="connsiteY0" fmla="*/ 0 h 1011041"/>
              <a:gd name="connsiteX1" fmla="*/ 119063 w 2319338"/>
              <a:gd name="connsiteY1" fmla="*/ 80962 h 1011041"/>
              <a:gd name="connsiteX2" fmla="*/ 157163 w 2319338"/>
              <a:gd name="connsiteY2" fmla="*/ 228600 h 1011041"/>
              <a:gd name="connsiteX3" fmla="*/ 247650 w 2319338"/>
              <a:gd name="connsiteY3" fmla="*/ 214312 h 1011041"/>
              <a:gd name="connsiteX4" fmla="*/ 271463 w 2319338"/>
              <a:gd name="connsiteY4" fmla="*/ 123825 h 1011041"/>
              <a:gd name="connsiteX5" fmla="*/ 319088 w 2319338"/>
              <a:gd name="connsiteY5" fmla="*/ 223837 h 1011041"/>
              <a:gd name="connsiteX6" fmla="*/ 442913 w 2319338"/>
              <a:gd name="connsiteY6" fmla="*/ 247650 h 1011041"/>
              <a:gd name="connsiteX7" fmla="*/ 490538 w 2319338"/>
              <a:gd name="connsiteY7" fmla="*/ 104775 h 1011041"/>
              <a:gd name="connsiteX8" fmla="*/ 619125 w 2319338"/>
              <a:gd name="connsiteY8" fmla="*/ 28575 h 1011041"/>
              <a:gd name="connsiteX9" fmla="*/ 681038 w 2319338"/>
              <a:gd name="connsiteY9" fmla="*/ 133350 h 1011041"/>
              <a:gd name="connsiteX10" fmla="*/ 795338 w 2319338"/>
              <a:gd name="connsiteY10" fmla="*/ 223837 h 1011041"/>
              <a:gd name="connsiteX11" fmla="*/ 909638 w 2319338"/>
              <a:gd name="connsiteY11" fmla="*/ 419100 h 1011041"/>
              <a:gd name="connsiteX12" fmla="*/ 1100138 w 2319338"/>
              <a:gd name="connsiteY12" fmla="*/ 690562 h 1011041"/>
              <a:gd name="connsiteX13" fmla="*/ 1404938 w 2319338"/>
              <a:gd name="connsiteY13" fmla="*/ 576262 h 1011041"/>
              <a:gd name="connsiteX14" fmla="*/ 1528763 w 2319338"/>
              <a:gd name="connsiteY14" fmla="*/ 733425 h 1011041"/>
              <a:gd name="connsiteX15" fmla="*/ 1733550 w 2319338"/>
              <a:gd name="connsiteY15" fmla="*/ 619125 h 1011041"/>
              <a:gd name="connsiteX16" fmla="*/ 1819275 w 2319338"/>
              <a:gd name="connsiteY16" fmla="*/ 771525 h 1011041"/>
              <a:gd name="connsiteX17" fmla="*/ 1776413 w 2319338"/>
              <a:gd name="connsiteY17" fmla="*/ 957262 h 1011041"/>
              <a:gd name="connsiteX18" fmla="*/ 1828800 w 2319338"/>
              <a:gd name="connsiteY18" fmla="*/ 1004887 h 1011041"/>
              <a:gd name="connsiteX19" fmla="*/ 2095500 w 2319338"/>
              <a:gd name="connsiteY19" fmla="*/ 842962 h 1011041"/>
              <a:gd name="connsiteX20" fmla="*/ 2176463 w 2319338"/>
              <a:gd name="connsiteY20" fmla="*/ 900112 h 1011041"/>
              <a:gd name="connsiteX21" fmla="*/ 2295525 w 2319338"/>
              <a:gd name="connsiteY21" fmla="*/ 862012 h 1011041"/>
              <a:gd name="connsiteX22" fmla="*/ 2319338 w 2319338"/>
              <a:gd name="connsiteY22" fmla="*/ 795337 h 10110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2319338" h="1011041">
                <a:moveTo>
                  <a:pt x="0" y="0"/>
                </a:moveTo>
                <a:cubicBezTo>
                  <a:pt x="46434" y="21431"/>
                  <a:pt x="92869" y="42862"/>
                  <a:pt x="119063" y="80962"/>
                </a:cubicBezTo>
                <a:cubicBezTo>
                  <a:pt x="145257" y="119062"/>
                  <a:pt x="135732" y="206375"/>
                  <a:pt x="157163" y="228600"/>
                </a:cubicBezTo>
                <a:cubicBezTo>
                  <a:pt x="178594" y="250825"/>
                  <a:pt x="228600" y="231774"/>
                  <a:pt x="247650" y="214312"/>
                </a:cubicBezTo>
                <a:cubicBezTo>
                  <a:pt x="266700" y="196850"/>
                  <a:pt x="259557" y="122238"/>
                  <a:pt x="271463" y="123825"/>
                </a:cubicBezTo>
                <a:cubicBezTo>
                  <a:pt x="283369" y="125412"/>
                  <a:pt x="290513" y="203200"/>
                  <a:pt x="319088" y="223837"/>
                </a:cubicBezTo>
                <a:cubicBezTo>
                  <a:pt x="347663" y="244474"/>
                  <a:pt x="414338" y="267494"/>
                  <a:pt x="442913" y="247650"/>
                </a:cubicBezTo>
                <a:cubicBezTo>
                  <a:pt x="471488" y="227806"/>
                  <a:pt x="461169" y="141287"/>
                  <a:pt x="490538" y="104775"/>
                </a:cubicBezTo>
                <a:cubicBezTo>
                  <a:pt x="519907" y="68263"/>
                  <a:pt x="587375" y="23813"/>
                  <a:pt x="619125" y="28575"/>
                </a:cubicBezTo>
                <a:cubicBezTo>
                  <a:pt x="650875" y="33337"/>
                  <a:pt x="651669" y="100806"/>
                  <a:pt x="681038" y="133350"/>
                </a:cubicBezTo>
                <a:cubicBezTo>
                  <a:pt x="710407" y="165894"/>
                  <a:pt x="757238" y="176212"/>
                  <a:pt x="795338" y="223837"/>
                </a:cubicBezTo>
                <a:cubicBezTo>
                  <a:pt x="833438" y="271462"/>
                  <a:pt x="858838" y="341313"/>
                  <a:pt x="909638" y="419100"/>
                </a:cubicBezTo>
                <a:cubicBezTo>
                  <a:pt x="960438" y="496888"/>
                  <a:pt x="1017588" y="664368"/>
                  <a:pt x="1100138" y="690562"/>
                </a:cubicBezTo>
                <a:cubicBezTo>
                  <a:pt x="1182688" y="716756"/>
                  <a:pt x="1333501" y="569118"/>
                  <a:pt x="1404938" y="576262"/>
                </a:cubicBezTo>
                <a:cubicBezTo>
                  <a:pt x="1476375" y="583406"/>
                  <a:pt x="1473994" y="726281"/>
                  <a:pt x="1528763" y="733425"/>
                </a:cubicBezTo>
                <a:cubicBezTo>
                  <a:pt x="1583532" y="740569"/>
                  <a:pt x="1685131" y="612775"/>
                  <a:pt x="1733550" y="619125"/>
                </a:cubicBezTo>
                <a:cubicBezTo>
                  <a:pt x="1781969" y="625475"/>
                  <a:pt x="1812131" y="715169"/>
                  <a:pt x="1819275" y="771525"/>
                </a:cubicBezTo>
                <a:cubicBezTo>
                  <a:pt x="1826419" y="827881"/>
                  <a:pt x="1774825" y="918368"/>
                  <a:pt x="1776413" y="957262"/>
                </a:cubicBezTo>
                <a:cubicBezTo>
                  <a:pt x="1778001" y="996156"/>
                  <a:pt x="1775619" y="1023937"/>
                  <a:pt x="1828800" y="1004887"/>
                </a:cubicBezTo>
                <a:cubicBezTo>
                  <a:pt x="1881981" y="985837"/>
                  <a:pt x="2037556" y="860425"/>
                  <a:pt x="2095500" y="842962"/>
                </a:cubicBezTo>
                <a:cubicBezTo>
                  <a:pt x="2153444" y="825500"/>
                  <a:pt x="2143126" y="896937"/>
                  <a:pt x="2176463" y="900112"/>
                </a:cubicBezTo>
                <a:cubicBezTo>
                  <a:pt x="2209800" y="903287"/>
                  <a:pt x="2271713" y="879474"/>
                  <a:pt x="2295525" y="862012"/>
                </a:cubicBezTo>
                <a:cubicBezTo>
                  <a:pt x="2319337" y="844550"/>
                  <a:pt x="2319337" y="819943"/>
                  <a:pt x="2319338" y="795337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9" name="Forme libre : forme 18">
            <a:extLst>
              <a:ext uri="{FF2B5EF4-FFF2-40B4-BE49-F238E27FC236}">
                <a16:creationId xmlns:a16="http://schemas.microsoft.com/office/drawing/2014/main" id="{8FBAC746-697B-4F02-AFF8-DF8C4C25D370}"/>
              </a:ext>
            </a:extLst>
          </p:cNvPr>
          <p:cNvSpPr/>
          <p:nvPr/>
        </p:nvSpPr>
        <p:spPr>
          <a:xfrm>
            <a:off x="4846088" y="2724150"/>
            <a:ext cx="2826300" cy="1924050"/>
          </a:xfrm>
          <a:custGeom>
            <a:avLst/>
            <a:gdLst>
              <a:gd name="connsiteX0" fmla="*/ 1049887 w 2826300"/>
              <a:gd name="connsiteY0" fmla="*/ 0 h 1924050"/>
              <a:gd name="connsiteX1" fmla="*/ 983212 w 2826300"/>
              <a:gd name="connsiteY1" fmla="*/ 95250 h 1924050"/>
              <a:gd name="connsiteX2" fmla="*/ 1087987 w 2826300"/>
              <a:gd name="connsiteY2" fmla="*/ 219075 h 1924050"/>
              <a:gd name="connsiteX3" fmla="*/ 916537 w 2826300"/>
              <a:gd name="connsiteY3" fmla="*/ 342900 h 1924050"/>
              <a:gd name="connsiteX4" fmla="*/ 654600 w 2826300"/>
              <a:gd name="connsiteY4" fmla="*/ 528638 h 1924050"/>
              <a:gd name="connsiteX5" fmla="*/ 530775 w 2826300"/>
              <a:gd name="connsiteY5" fmla="*/ 423863 h 1924050"/>
              <a:gd name="connsiteX6" fmla="*/ 364087 w 2826300"/>
              <a:gd name="connsiteY6" fmla="*/ 257175 h 1924050"/>
              <a:gd name="connsiteX7" fmla="*/ 178350 w 2826300"/>
              <a:gd name="connsiteY7" fmla="*/ 400050 h 1924050"/>
              <a:gd name="connsiteX8" fmla="*/ 6900 w 2826300"/>
              <a:gd name="connsiteY8" fmla="*/ 490538 h 1924050"/>
              <a:gd name="connsiteX9" fmla="*/ 45000 w 2826300"/>
              <a:gd name="connsiteY9" fmla="*/ 661988 h 1924050"/>
              <a:gd name="connsiteX10" fmla="*/ 149775 w 2826300"/>
              <a:gd name="connsiteY10" fmla="*/ 647700 h 1924050"/>
              <a:gd name="connsiteX11" fmla="*/ 206925 w 2826300"/>
              <a:gd name="connsiteY11" fmla="*/ 723900 h 1924050"/>
              <a:gd name="connsiteX12" fmla="*/ 106912 w 2826300"/>
              <a:gd name="connsiteY12" fmla="*/ 766763 h 1924050"/>
              <a:gd name="connsiteX13" fmla="*/ 178350 w 2826300"/>
              <a:gd name="connsiteY13" fmla="*/ 981075 h 1924050"/>
              <a:gd name="connsiteX14" fmla="*/ 159300 w 2826300"/>
              <a:gd name="connsiteY14" fmla="*/ 1042988 h 1924050"/>
              <a:gd name="connsiteX15" fmla="*/ 316462 w 2826300"/>
              <a:gd name="connsiteY15" fmla="*/ 1333500 h 1924050"/>
              <a:gd name="connsiteX16" fmla="*/ 449812 w 2826300"/>
              <a:gd name="connsiteY16" fmla="*/ 1271588 h 1924050"/>
              <a:gd name="connsiteX17" fmla="*/ 416475 w 2826300"/>
              <a:gd name="connsiteY17" fmla="*/ 1176338 h 1924050"/>
              <a:gd name="connsiteX18" fmla="*/ 530775 w 2826300"/>
              <a:gd name="connsiteY18" fmla="*/ 1066800 h 1924050"/>
              <a:gd name="connsiteX19" fmla="*/ 740325 w 2826300"/>
              <a:gd name="connsiteY19" fmla="*/ 985838 h 1924050"/>
              <a:gd name="connsiteX20" fmla="*/ 807000 w 2826300"/>
              <a:gd name="connsiteY20" fmla="*/ 885825 h 1924050"/>
              <a:gd name="connsiteX21" fmla="*/ 949875 w 2826300"/>
              <a:gd name="connsiteY21" fmla="*/ 1138238 h 1924050"/>
              <a:gd name="connsiteX22" fmla="*/ 1007025 w 2826300"/>
              <a:gd name="connsiteY22" fmla="*/ 1095375 h 1924050"/>
              <a:gd name="connsiteX23" fmla="*/ 1126087 w 2826300"/>
              <a:gd name="connsiteY23" fmla="*/ 1362075 h 1924050"/>
              <a:gd name="connsiteX24" fmla="*/ 1164187 w 2826300"/>
              <a:gd name="connsiteY24" fmla="*/ 1214438 h 1924050"/>
              <a:gd name="connsiteX25" fmla="*/ 1297537 w 2826300"/>
              <a:gd name="connsiteY25" fmla="*/ 1347788 h 1924050"/>
              <a:gd name="connsiteX26" fmla="*/ 1468987 w 2826300"/>
              <a:gd name="connsiteY26" fmla="*/ 1414463 h 1924050"/>
              <a:gd name="connsiteX27" fmla="*/ 1669012 w 2826300"/>
              <a:gd name="connsiteY27" fmla="*/ 1400175 h 1924050"/>
              <a:gd name="connsiteX28" fmla="*/ 1921425 w 2826300"/>
              <a:gd name="connsiteY28" fmla="*/ 1485900 h 1924050"/>
              <a:gd name="connsiteX29" fmla="*/ 2030962 w 2826300"/>
              <a:gd name="connsiteY29" fmla="*/ 1485900 h 1924050"/>
              <a:gd name="connsiteX30" fmla="*/ 2292900 w 2826300"/>
              <a:gd name="connsiteY30" fmla="*/ 1714500 h 1924050"/>
              <a:gd name="connsiteX31" fmla="*/ 2373862 w 2826300"/>
              <a:gd name="connsiteY31" fmla="*/ 1733550 h 1924050"/>
              <a:gd name="connsiteX32" fmla="*/ 2445300 w 2826300"/>
              <a:gd name="connsiteY32" fmla="*/ 1728788 h 1924050"/>
              <a:gd name="connsiteX33" fmla="*/ 2702475 w 2826300"/>
              <a:gd name="connsiteY33" fmla="*/ 1871663 h 1924050"/>
              <a:gd name="connsiteX34" fmla="*/ 2826300 w 2826300"/>
              <a:gd name="connsiteY34" fmla="*/ 1924050 h 1924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2826300" h="1924050">
                <a:moveTo>
                  <a:pt x="1049887" y="0"/>
                </a:moveTo>
                <a:cubicBezTo>
                  <a:pt x="1013374" y="29369"/>
                  <a:pt x="976862" y="58738"/>
                  <a:pt x="983212" y="95250"/>
                </a:cubicBezTo>
                <a:cubicBezTo>
                  <a:pt x="989562" y="131762"/>
                  <a:pt x="1099099" y="177800"/>
                  <a:pt x="1087987" y="219075"/>
                </a:cubicBezTo>
                <a:cubicBezTo>
                  <a:pt x="1076875" y="260350"/>
                  <a:pt x="916537" y="342900"/>
                  <a:pt x="916537" y="342900"/>
                </a:cubicBezTo>
                <a:cubicBezTo>
                  <a:pt x="844306" y="394494"/>
                  <a:pt x="718894" y="515144"/>
                  <a:pt x="654600" y="528638"/>
                </a:cubicBezTo>
                <a:cubicBezTo>
                  <a:pt x="590306" y="542132"/>
                  <a:pt x="579194" y="469107"/>
                  <a:pt x="530775" y="423863"/>
                </a:cubicBezTo>
                <a:cubicBezTo>
                  <a:pt x="482356" y="378619"/>
                  <a:pt x="422824" y="261144"/>
                  <a:pt x="364087" y="257175"/>
                </a:cubicBezTo>
                <a:cubicBezTo>
                  <a:pt x="305349" y="253206"/>
                  <a:pt x="237881" y="361156"/>
                  <a:pt x="178350" y="400050"/>
                </a:cubicBezTo>
                <a:cubicBezTo>
                  <a:pt x="118819" y="438944"/>
                  <a:pt x="29125" y="446882"/>
                  <a:pt x="6900" y="490538"/>
                </a:cubicBezTo>
                <a:cubicBezTo>
                  <a:pt x="-15325" y="534194"/>
                  <a:pt x="21188" y="635794"/>
                  <a:pt x="45000" y="661988"/>
                </a:cubicBezTo>
                <a:cubicBezTo>
                  <a:pt x="68812" y="688182"/>
                  <a:pt x="122787" y="637381"/>
                  <a:pt x="149775" y="647700"/>
                </a:cubicBezTo>
                <a:cubicBezTo>
                  <a:pt x="176763" y="658019"/>
                  <a:pt x="214069" y="704056"/>
                  <a:pt x="206925" y="723900"/>
                </a:cubicBezTo>
                <a:cubicBezTo>
                  <a:pt x="199781" y="743744"/>
                  <a:pt x="111674" y="723901"/>
                  <a:pt x="106912" y="766763"/>
                </a:cubicBezTo>
                <a:cubicBezTo>
                  <a:pt x="102149" y="809626"/>
                  <a:pt x="169619" y="935038"/>
                  <a:pt x="178350" y="981075"/>
                </a:cubicBezTo>
                <a:cubicBezTo>
                  <a:pt x="187081" y="1027113"/>
                  <a:pt x="136281" y="984251"/>
                  <a:pt x="159300" y="1042988"/>
                </a:cubicBezTo>
                <a:cubicBezTo>
                  <a:pt x="182319" y="1101726"/>
                  <a:pt x="268043" y="1295400"/>
                  <a:pt x="316462" y="1333500"/>
                </a:cubicBezTo>
                <a:cubicBezTo>
                  <a:pt x="364881" y="1371600"/>
                  <a:pt x="433143" y="1297782"/>
                  <a:pt x="449812" y="1271588"/>
                </a:cubicBezTo>
                <a:cubicBezTo>
                  <a:pt x="466481" y="1245394"/>
                  <a:pt x="402981" y="1210469"/>
                  <a:pt x="416475" y="1176338"/>
                </a:cubicBezTo>
                <a:cubicBezTo>
                  <a:pt x="429969" y="1142207"/>
                  <a:pt x="476800" y="1098550"/>
                  <a:pt x="530775" y="1066800"/>
                </a:cubicBezTo>
                <a:cubicBezTo>
                  <a:pt x="584750" y="1035050"/>
                  <a:pt x="694288" y="1016000"/>
                  <a:pt x="740325" y="985838"/>
                </a:cubicBezTo>
                <a:cubicBezTo>
                  <a:pt x="786362" y="955676"/>
                  <a:pt x="772075" y="860425"/>
                  <a:pt x="807000" y="885825"/>
                </a:cubicBezTo>
                <a:cubicBezTo>
                  <a:pt x="841925" y="911225"/>
                  <a:pt x="916537" y="1103313"/>
                  <a:pt x="949875" y="1138238"/>
                </a:cubicBezTo>
                <a:cubicBezTo>
                  <a:pt x="983212" y="1173163"/>
                  <a:pt x="977656" y="1058069"/>
                  <a:pt x="1007025" y="1095375"/>
                </a:cubicBezTo>
                <a:cubicBezTo>
                  <a:pt x="1036394" y="1132681"/>
                  <a:pt x="1099893" y="1342231"/>
                  <a:pt x="1126087" y="1362075"/>
                </a:cubicBezTo>
                <a:cubicBezTo>
                  <a:pt x="1152281" y="1381919"/>
                  <a:pt x="1135612" y="1216819"/>
                  <a:pt x="1164187" y="1214438"/>
                </a:cubicBezTo>
                <a:cubicBezTo>
                  <a:pt x="1192762" y="1212057"/>
                  <a:pt x="1246737" y="1314451"/>
                  <a:pt x="1297537" y="1347788"/>
                </a:cubicBezTo>
                <a:cubicBezTo>
                  <a:pt x="1348337" y="1381125"/>
                  <a:pt x="1407075" y="1405732"/>
                  <a:pt x="1468987" y="1414463"/>
                </a:cubicBezTo>
                <a:cubicBezTo>
                  <a:pt x="1530899" y="1423194"/>
                  <a:pt x="1593606" y="1388269"/>
                  <a:pt x="1669012" y="1400175"/>
                </a:cubicBezTo>
                <a:cubicBezTo>
                  <a:pt x="1744418" y="1412081"/>
                  <a:pt x="1861100" y="1471613"/>
                  <a:pt x="1921425" y="1485900"/>
                </a:cubicBezTo>
                <a:cubicBezTo>
                  <a:pt x="1981750" y="1500187"/>
                  <a:pt x="1969049" y="1447800"/>
                  <a:pt x="2030962" y="1485900"/>
                </a:cubicBezTo>
                <a:cubicBezTo>
                  <a:pt x="2092875" y="1524000"/>
                  <a:pt x="2235750" y="1673225"/>
                  <a:pt x="2292900" y="1714500"/>
                </a:cubicBezTo>
                <a:cubicBezTo>
                  <a:pt x="2350050" y="1755775"/>
                  <a:pt x="2348462" y="1731169"/>
                  <a:pt x="2373862" y="1733550"/>
                </a:cubicBezTo>
                <a:cubicBezTo>
                  <a:pt x="2399262" y="1735931"/>
                  <a:pt x="2390531" y="1705769"/>
                  <a:pt x="2445300" y="1728788"/>
                </a:cubicBezTo>
                <a:cubicBezTo>
                  <a:pt x="2500069" y="1751807"/>
                  <a:pt x="2638975" y="1839119"/>
                  <a:pt x="2702475" y="1871663"/>
                </a:cubicBezTo>
                <a:cubicBezTo>
                  <a:pt x="2765975" y="1904207"/>
                  <a:pt x="2796137" y="1914128"/>
                  <a:pt x="2826300" y="1924050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0" name="Forme libre : forme 19">
            <a:extLst>
              <a:ext uri="{FF2B5EF4-FFF2-40B4-BE49-F238E27FC236}">
                <a16:creationId xmlns:a16="http://schemas.microsoft.com/office/drawing/2014/main" id="{9C419867-01DA-4A07-90F3-8C56C004BAEE}"/>
              </a:ext>
            </a:extLst>
          </p:cNvPr>
          <p:cNvSpPr/>
          <p:nvPr/>
        </p:nvSpPr>
        <p:spPr>
          <a:xfrm>
            <a:off x="4797425" y="3530600"/>
            <a:ext cx="158750" cy="104775"/>
          </a:xfrm>
          <a:custGeom>
            <a:avLst/>
            <a:gdLst>
              <a:gd name="connsiteX0" fmla="*/ 158750 w 158750"/>
              <a:gd name="connsiteY0" fmla="*/ 0 h 104775"/>
              <a:gd name="connsiteX1" fmla="*/ 60325 w 158750"/>
              <a:gd name="connsiteY1" fmla="*/ 34925 h 104775"/>
              <a:gd name="connsiteX2" fmla="*/ 0 w 158750"/>
              <a:gd name="connsiteY2" fmla="*/ 104775 h 104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8750" h="104775">
                <a:moveTo>
                  <a:pt x="158750" y="0"/>
                </a:moveTo>
                <a:cubicBezTo>
                  <a:pt x="122766" y="8731"/>
                  <a:pt x="86783" y="17462"/>
                  <a:pt x="60325" y="34925"/>
                </a:cubicBezTo>
                <a:cubicBezTo>
                  <a:pt x="33867" y="52388"/>
                  <a:pt x="16933" y="78581"/>
                  <a:pt x="0" y="104775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" name="Forme libre : forme 1">
            <a:extLst>
              <a:ext uri="{FF2B5EF4-FFF2-40B4-BE49-F238E27FC236}">
                <a16:creationId xmlns:a16="http://schemas.microsoft.com/office/drawing/2014/main" id="{B7DAACF1-E6F7-44BB-AB7F-4826964ED36A}"/>
              </a:ext>
            </a:extLst>
          </p:cNvPr>
          <p:cNvSpPr/>
          <p:nvPr/>
        </p:nvSpPr>
        <p:spPr>
          <a:xfrm>
            <a:off x="3064213" y="311284"/>
            <a:ext cx="2412461" cy="6293797"/>
          </a:xfrm>
          <a:custGeom>
            <a:avLst/>
            <a:gdLst>
              <a:gd name="connsiteX0" fmla="*/ 0 w 2558374"/>
              <a:gd name="connsiteY0" fmla="*/ 0 h 6799634"/>
              <a:gd name="connsiteX1" fmla="*/ 369651 w 2558374"/>
              <a:gd name="connsiteY1" fmla="*/ 817123 h 6799634"/>
              <a:gd name="connsiteX2" fmla="*/ 573931 w 2558374"/>
              <a:gd name="connsiteY2" fmla="*/ 1225685 h 6799634"/>
              <a:gd name="connsiteX3" fmla="*/ 700391 w 2558374"/>
              <a:gd name="connsiteY3" fmla="*/ 1702340 h 6799634"/>
              <a:gd name="connsiteX4" fmla="*/ 1060314 w 2558374"/>
              <a:gd name="connsiteY4" fmla="*/ 2013625 h 6799634"/>
              <a:gd name="connsiteX5" fmla="*/ 1605063 w 2558374"/>
              <a:gd name="connsiteY5" fmla="*/ 2986391 h 6799634"/>
              <a:gd name="connsiteX6" fmla="*/ 1760706 w 2558374"/>
              <a:gd name="connsiteY6" fmla="*/ 3550595 h 6799634"/>
              <a:gd name="connsiteX7" fmla="*/ 1857983 w 2558374"/>
              <a:gd name="connsiteY7" fmla="*/ 4036978 h 6799634"/>
              <a:gd name="connsiteX8" fmla="*/ 1770434 w 2558374"/>
              <a:gd name="connsiteY8" fmla="*/ 4435812 h 6799634"/>
              <a:gd name="connsiteX9" fmla="*/ 1809344 w 2558374"/>
              <a:gd name="connsiteY9" fmla="*/ 4669276 h 6799634"/>
              <a:gd name="connsiteX10" fmla="*/ 2091446 w 2558374"/>
              <a:gd name="connsiteY10" fmla="*/ 5175115 h 6799634"/>
              <a:gd name="connsiteX11" fmla="*/ 2286000 w 2558374"/>
              <a:gd name="connsiteY11" fmla="*/ 5515583 h 6799634"/>
              <a:gd name="connsiteX12" fmla="*/ 2305455 w 2558374"/>
              <a:gd name="connsiteY12" fmla="*/ 5914417 h 6799634"/>
              <a:gd name="connsiteX13" fmla="*/ 2441642 w 2558374"/>
              <a:gd name="connsiteY13" fmla="*/ 6147880 h 6799634"/>
              <a:gd name="connsiteX14" fmla="*/ 2538919 w 2558374"/>
              <a:gd name="connsiteY14" fmla="*/ 6556442 h 6799634"/>
              <a:gd name="connsiteX15" fmla="*/ 2558374 w 2558374"/>
              <a:gd name="connsiteY15" fmla="*/ 6799634 h 6799634"/>
              <a:gd name="connsiteX0" fmla="*/ 0 w 2558374"/>
              <a:gd name="connsiteY0" fmla="*/ 0 h 6799634"/>
              <a:gd name="connsiteX1" fmla="*/ 369651 w 2558374"/>
              <a:gd name="connsiteY1" fmla="*/ 817123 h 6799634"/>
              <a:gd name="connsiteX2" fmla="*/ 573931 w 2558374"/>
              <a:gd name="connsiteY2" fmla="*/ 1225685 h 6799634"/>
              <a:gd name="connsiteX3" fmla="*/ 700391 w 2558374"/>
              <a:gd name="connsiteY3" fmla="*/ 1702340 h 6799634"/>
              <a:gd name="connsiteX4" fmla="*/ 1060314 w 2558374"/>
              <a:gd name="connsiteY4" fmla="*/ 2013625 h 6799634"/>
              <a:gd name="connsiteX5" fmla="*/ 1322961 w 2558374"/>
              <a:gd name="connsiteY5" fmla="*/ 2509736 h 6799634"/>
              <a:gd name="connsiteX6" fmla="*/ 1605063 w 2558374"/>
              <a:gd name="connsiteY6" fmla="*/ 2986391 h 6799634"/>
              <a:gd name="connsiteX7" fmla="*/ 1760706 w 2558374"/>
              <a:gd name="connsiteY7" fmla="*/ 3550595 h 6799634"/>
              <a:gd name="connsiteX8" fmla="*/ 1857983 w 2558374"/>
              <a:gd name="connsiteY8" fmla="*/ 4036978 h 6799634"/>
              <a:gd name="connsiteX9" fmla="*/ 1770434 w 2558374"/>
              <a:gd name="connsiteY9" fmla="*/ 4435812 h 6799634"/>
              <a:gd name="connsiteX10" fmla="*/ 1809344 w 2558374"/>
              <a:gd name="connsiteY10" fmla="*/ 4669276 h 6799634"/>
              <a:gd name="connsiteX11" fmla="*/ 2091446 w 2558374"/>
              <a:gd name="connsiteY11" fmla="*/ 5175115 h 6799634"/>
              <a:gd name="connsiteX12" fmla="*/ 2286000 w 2558374"/>
              <a:gd name="connsiteY12" fmla="*/ 5515583 h 6799634"/>
              <a:gd name="connsiteX13" fmla="*/ 2305455 w 2558374"/>
              <a:gd name="connsiteY13" fmla="*/ 5914417 h 6799634"/>
              <a:gd name="connsiteX14" fmla="*/ 2441642 w 2558374"/>
              <a:gd name="connsiteY14" fmla="*/ 6147880 h 6799634"/>
              <a:gd name="connsiteX15" fmla="*/ 2538919 w 2558374"/>
              <a:gd name="connsiteY15" fmla="*/ 6556442 h 6799634"/>
              <a:gd name="connsiteX16" fmla="*/ 2558374 w 2558374"/>
              <a:gd name="connsiteY16" fmla="*/ 6799634 h 6799634"/>
              <a:gd name="connsiteX0" fmla="*/ 0 w 2422187"/>
              <a:gd name="connsiteY0" fmla="*/ 0 h 6527260"/>
              <a:gd name="connsiteX1" fmla="*/ 233464 w 2422187"/>
              <a:gd name="connsiteY1" fmla="*/ 544749 h 6527260"/>
              <a:gd name="connsiteX2" fmla="*/ 437744 w 2422187"/>
              <a:gd name="connsiteY2" fmla="*/ 953311 h 6527260"/>
              <a:gd name="connsiteX3" fmla="*/ 564204 w 2422187"/>
              <a:gd name="connsiteY3" fmla="*/ 1429966 h 6527260"/>
              <a:gd name="connsiteX4" fmla="*/ 924127 w 2422187"/>
              <a:gd name="connsiteY4" fmla="*/ 1741251 h 6527260"/>
              <a:gd name="connsiteX5" fmla="*/ 1186774 w 2422187"/>
              <a:gd name="connsiteY5" fmla="*/ 2237362 h 6527260"/>
              <a:gd name="connsiteX6" fmla="*/ 1468876 w 2422187"/>
              <a:gd name="connsiteY6" fmla="*/ 2714017 h 6527260"/>
              <a:gd name="connsiteX7" fmla="*/ 1624519 w 2422187"/>
              <a:gd name="connsiteY7" fmla="*/ 3278221 h 6527260"/>
              <a:gd name="connsiteX8" fmla="*/ 1721796 w 2422187"/>
              <a:gd name="connsiteY8" fmla="*/ 3764604 h 6527260"/>
              <a:gd name="connsiteX9" fmla="*/ 1634247 w 2422187"/>
              <a:gd name="connsiteY9" fmla="*/ 4163438 h 6527260"/>
              <a:gd name="connsiteX10" fmla="*/ 1673157 w 2422187"/>
              <a:gd name="connsiteY10" fmla="*/ 4396902 h 6527260"/>
              <a:gd name="connsiteX11" fmla="*/ 1955259 w 2422187"/>
              <a:gd name="connsiteY11" fmla="*/ 4902741 h 6527260"/>
              <a:gd name="connsiteX12" fmla="*/ 2149813 w 2422187"/>
              <a:gd name="connsiteY12" fmla="*/ 5243209 h 6527260"/>
              <a:gd name="connsiteX13" fmla="*/ 2169268 w 2422187"/>
              <a:gd name="connsiteY13" fmla="*/ 5642043 h 6527260"/>
              <a:gd name="connsiteX14" fmla="*/ 2305455 w 2422187"/>
              <a:gd name="connsiteY14" fmla="*/ 5875506 h 6527260"/>
              <a:gd name="connsiteX15" fmla="*/ 2402732 w 2422187"/>
              <a:gd name="connsiteY15" fmla="*/ 6284068 h 6527260"/>
              <a:gd name="connsiteX16" fmla="*/ 2422187 w 2422187"/>
              <a:gd name="connsiteY16" fmla="*/ 6527260 h 6527260"/>
              <a:gd name="connsiteX0" fmla="*/ 0 w 2414891"/>
              <a:gd name="connsiteY0" fmla="*/ 0 h 6320435"/>
              <a:gd name="connsiteX1" fmla="*/ 233464 w 2414891"/>
              <a:gd name="connsiteY1" fmla="*/ 544749 h 6320435"/>
              <a:gd name="connsiteX2" fmla="*/ 437744 w 2414891"/>
              <a:gd name="connsiteY2" fmla="*/ 953311 h 6320435"/>
              <a:gd name="connsiteX3" fmla="*/ 564204 w 2414891"/>
              <a:gd name="connsiteY3" fmla="*/ 1429966 h 6320435"/>
              <a:gd name="connsiteX4" fmla="*/ 924127 w 2414891"/>
              <a:gd name="connsiteY4" fmla="*/ 1741251 h 6320435"/>
              <a:gd name="connsiteX5" fmla="*/ 1186774 w 2414891"/>
              <a:gd name="connsiteY5" fmla="*/ 2237362 h 6320435"/>
              <a:gd name="connsiteX6" fmla="*/ 1468876 w 2414891"/>
              <a:gd name="connsiteY6" fmla="*/ 2714017 h 6320435"/>
              <a:gd name="connsiteX7" fmla="*/ 1624519 w 2414891"/>
              <a:gd name="connsiteY7" fmla="*/ 3278221 h 6320435"/>
              <a:gd name="connsiteX8" fmla="*/ 1721796 w 2414891"/>
              <a:gd name="connsiteY8" fmla="*/ 3764604 h 6320435"/>
              <a:gd name="connsiteX9" fmla="*/ 1634247 w 2414891"/>
              <a:gd name="connsiteY9" fmla="*/ 4163438 h 6320435"/>
              <a:gd name="connsiteX10" fmla="*/ 1673157 w 2414891"/>
              <a:gd name="connsiteY10" fmla="*/ 4396902 h 6320435"/>
              <a:gd name="connsiteX11" fmla="*/ 1955259 w 2414891"/>
              <a:gd name="connsiteY11" fmla="*/ 4902741 h 6320435"/>
              <a:gd name="connsiteX12" fmla="*/ 2149813 w 2414891"/>
              <a:gd name="connsiteY12" fmla="*/ 5243209 h 6320435"/>
              <a:gd name="connsiteX13" fmla="*/ 2169268 w 2414891"/>
              <a:gd name="connsiteY13" fmla="*/ 5642043 h 6320435"/>
              <a:gd name="connsiteX14" fmla="*/ 2305455 w 2414891"/>
              <a:gd name="connsiteY14" fmla="*/ 5875506 h 6320435"/>
              <a:gd name="connsiteX15" fmla="*/ 2402732 w 2414891"/>
              <a:gd name="connsiteY15" fmla="*/ 6284068 h 6320435"/>
              <a:gd name="connsiteX16" fmla="*/ 2412460 w 2414891"/>
              <a:gd name="connsiteY16" fmla="*/ 6284069 h 6320435"/>
              <a:gd name="connsiteX0" fmla="*/ 0 w 2408179"/>
              <a:gd name="connsiteY0" fmla="*/ 0 h 6304157"/>
              <a:gd name="connsiteX1" fmla="*/ 233464 w 2408179"/>
              <a:gd name="connsiteY1" fmla="*/ 544749 h 6304157"/>
              <a:gd name="connsiteX2" fmla="*/ 437744 w 2408179"/>
              <a:gd name="connsiteY2" fmla="*/ 953311 h 6304157"/>
              <a:gd name="connsiteX3" fmla="*/ 564204 w 2408179"/>
              <a:gd name="connsiteY3" fmla="*/ 1429966 h 6304157"/>
              <a:gd name="connsiteX4" fmla="*/ 924127 w 2408179"/>
              <a:gd name="connsiteY4" fmla="*/ 1741251 h 6304157"/>
              <a:gd name="connsiteX5" fmla="*/ 1186774 w 2408179"/>
              <a:gd name="connsiteY5" fmla="*/ 2237362 h 6304157"/>
              <a:gd name="connsiteX6" fmla="*/ 1468876 w 2408179"/>
              <a:gd name="connsiteY6" fmla="*/ 2714017 h 6304157"/>
              <a:gd name="connsiteX7" fmla="*/ 1624519 w 2408179"/>
              <a:gd name="connsiteY7" fmla="*/ 3278221 h 6304157"/>
              <a:gd name="connsiteX8" fmla="*/ 1721796 w 2408179"/>
              <a:gd name="connsiteY8" fmla="*/ 3764604 h 6304157"/>
              <a:gd name="connsiteX9" fmla="*/ 1634247 w 2408179"/>
              <a:gd name="connsiteY9" fmla="*/ 4163438 h 6304157"/>
              <a:gd name="connsiteX10" fmla="*/ 1673157 w 2408179"/>
              <a:gd name="connsiteY10" fmla="*/ 4396902 h 6304157"/>
              <a:gd name="connsiteX11" fmla="*/ 1955259 w 2408179"/>
              <a:gd name="connsiteY11" fmla="*/ 4902741 h 6304157"/>
              <a:gd name="connsiteX12" fmla="*/ 2149813 w 2408179"/>
              <a:gd name="connsiteY12" fmla="*/ 5243209 h 6304157"/>
              <a:gd name="connsiteX13" fmla="*/ 2169268 w 2408179"/>
              <a:gd name="connsiteY13" fmla="*/ 5642043 h 6304157"/>
              <a:gd name="connsiteX14" fmla="*/ 2305455 w 2408179"/>
              <a:gd name="connsiteY14" fmla="*/ 5875506 h 6304157"/>
              <a:gd name="connsiteX15" fmla="*/ 2402732 w 2408179"/>
              <a:gd name="connsiteY15" fmla="*/ 6284068 h 6304157"/>
              <a:gd name="connsiteX16" fmla="*/ 2383277 w 2408179"/>
              <a:gd name="connsiteY16" fmla="*/ 6089516 h 6304157"/>
              <a:gd name="connsiteX0" fmla="*/ 0 w 2490282"/>
              <a:gd name="connsiteY0" fmla="*/ 0 h 6439712"/>
              <a:gd name="connsiteX1" fmla="*/ 233464 w 2490282"/>
              <a:gd name="connsiteY1" fmla="*/ 544749 h 6439712"/>
              <a:gd name="connsiteX2" fmla="*/ 437744 w 2490282"/>
              <a:gd name="connsiteY2" fmla="*/ 953311 h 6439712"/>
              <a:gd name="connsiteX3" fmla="*/ 564204 w 2490282"/>
              <a:gd name="connsiteY3" fmla="*/ 1429966 h 6439712"/>
              <a:gd name="connsiteX4" fmla="*/ 924127 w 2490282"/>
              <a:gd name="connsiteY4" fmla="*/ 1741251 h 6439712"/>
              <a:gd name="connsiteX5" fmla="*/ 1186774 w 2490282"/>
              <a:gd name="connsiteY5" fmla="*/ 2237362 h 6439712"/>
              <a:gd name="connsiteX6" fmla="*/ 1468876 w 2490282"/>
              <a:gd name="connsiteY6" fmla="*/ 2714017 h 6439712"/>
              <a:gd name="connsiteX7" fmla="*/ 1624519 w 2490282"/>
              <a:gd name="connsiteY7" fmla="*/ 3278221 h 6439712"/>
              <a:gd name="connsiteX8" fmla="*/ 1721796 w 2490282"/>
              <a:gd name="connsiteY8" fmla="*/ 3764604 h 6439712"/>
              <a:gd name="connsiteX9" fmla="*/ 1634247 w 2490282"/>
              <a:gd name="connsiteY9" fmla="*/ 4163438 h 6439712"/>
              <a:gd name="connsiteX10" fmla="*/ 1673157 w 2490282"/>
              <a:gd name="connsiteY10" fmla="*/ 4396902 h 6439712"/>
              <a:gd name="connsiteX11" fmla="*/ 1955259 w 2490282"/>
              <a:gd name="connsiteY11" fmla="*/ 4902741 h 6439712"/>
              <a:gd name="connsiteX12" fmla="*/ 2149813 w 2490282"/>
              <a:gd name="connsiteY12" fmla="*/ 5243209 h 6439712"/>
              <a:gd name="connsiteX13" fmla="*/ 2169268 w 2490282"/>
              <a:gd name="connsiteY13" fmla="*/ 5642043 h 6439712"/>
              <a:gd name="connsiteX14" fmla="*/ 2305455 w 2490282"/>
              <a:gd name="connsiteY14" fmla="*/ 5875506 h 6439712"/>
              <a:gd name="connsiteX15" fmla="*/ 2402732 w 2490282"/>
              <a:gd name="connsiteY15" fmla="*/ 6284068 h 6439712"/>
              <a:gd name="connsiteX16" fmla="*/ 2490282 w 2490282"/>
              <a:gd name="connsiteY16" fmla="*/ 6439712 h 6439712"/>
              <a:gd name="connsiteX0" fmla="*/ 0 w 2490282"/>
              <a:gd name="connsiteY0" fmla="*/ 0 h 6439712"/>
              <a:gd name="connsiteX1" fmla="*/ 233464 w 2490282"/>
              <a:gd name="connsiteY1" fmla="*/ 544749 h 6439712"/>
              <a:gd name="connsiteX2" fmla="*/ 437744 w 2490282"/>
              <a:gd name="connsiteY2" fmla="*/ 953311 h 6439712"/>
              <a:gd name="connsiteX3" fmla="*/ 564204 w 2490282"/>
              <a:gd name="connsiteY3" fmla="*/ 1429966 h 6439712"/>
              <a:gd name="connsiteX4" fmla="*/ 924127 w 2490282"/>
              <a:gd name="connsiteY4" fmla="*/ 1741251 h 6439712"/>
              <a:gd name="connsiteX5" fmla="*/ 1186774 w 2490282"/>
              <a:gd name="connsiteY5" fmla="*/ 2237362 h 6439712"/>
              <a:gd name="connsiteX6" fmla="*/ 1468876 w 2490282"/>
              <a:gd name="connsiteY6" fmla="*/ 2714017 h 6439712"/>
              <a:gd name="connsiteX7" fmla="*/ 1624519 w 2490282"/>
              <a:gd name="connsiteY7" fmla="*/ 3278221 h 6439712"/>
              <a:gd name="connsiteX8" fmla="*/ 1721796 w 2490282"/>
              <a:gd name="connsiteY8" fmla="*/ 3764604 h 6439712"/>
              <a:gd name="connsiteX9" fmla="*/ 1634247 w 2490282"/>
              <a:gd name="connsiteY9" fmla="*/ 4163438 h 6439712"/>
              <a:gd name="connsiteX10" fmla="*/ 1673157 w 2490282"/>
              <a:gd name="connsiteY10" fmla="*/ 4396902 h 6439712"/>
              <a:gd name="connsiteX11" fmla="*/ 1955259 w 2490282"/>
              <a:gd name="connsiteY11" fmla="*/ 4902741 h 6439712"/>
              <a:gd name="connsiteX12" fmla="*/ 2149813 w 2490282"/>
              <a:gd name="connsiteY12" fmla="*/ 5243209 h 6439712"/>
              <a:gd name="connsiteX13" fmla="*/ 2169268 w 2490282"/>
              <a:gd name="connsiteY13" fmla="*/ 5642043 h 6439712"/>
              <a:gd name="connsiteX14" fmla="*/ 2305455 w 2490282"/>
              <a:gd name="connsiteY14" fmla="*/ 5875506 h 6439712"/>
              <a:gd name="connsiteX15" fmla="*/ 2383276 w 2490282"/>
              <a:gd name="connsiteY15" fmla="*/ 6089514 h 6439712"/>
              <a:gd name="connsiteX16" fmla="*/ 2490282 w 2490282"/>
              <a:gd name="connsiteY16" fmla="*/ 6439712 h 6439712"/>
              <a:gd name="connsiteX0" fmla="*/ 0 w 2412461"/>
              <a:gd name="connsiteY0" fmla="*/ 0 h 6293797"/>
              <a:gd name="connsiteX1" fmla="*/ 233464 w 2412461"/>
              <a:gd name="connsiteY1" fmla="*/ 544749 h 6293797"/>
              <a:gd name="connsiteX2" fmla="*/ 437744 w 2412461"/>
              <a:gd name="connsiteY2" fmla="*/ 953311 h 6293797"/>
              <a:gd name="connsiteX3" fmla="*/ 564204 w 2412461"/>
              <a:gd name="connsiteY3" fmla="*/ 1429966 h 6293797"/>
              <a:gd name="connsiteX4" fmla="*/ 924127 w 2412461"/>
              <a:gd name="connsiteY4" fmla="*/ 1741251 h 6293797"/>
              <a:gd name="connsiteX5" fmla="*/ 1186774 w 2412461"/>
              <a:gd name="connsiteY5" fmla="*/ 2237362 h 6293797"/>
              <a:gd name="connsiteX6" fmla="*/ 1468876 w 2412461"/>
              <a:gd name="connsiteY6" fmla="*/ 2714017 h 6293797"/>
              <a:gd name="connsiteX7" fmla="*/ 1624519 w 2412461"/>
              <a:gd name="connsiteY7" fmla="*/ 3278221 h 6293797"/>
              <a:gd name="connsiteX8" fmla="*/ 1721796 w 2412461"/>
              <a:gd name="connsiteY8" fmla="*/ 3764604 h 6293797"/>
              <a:gd name="connsiteX9" fmla="*/ 1634247 w 2412461"/>
              <a:gd name="connsiteY9" fmla="*/ 4163438 h 6293797"/>
              <a:gd name="connsiteX10" fmla="*/ 1673157 w 2412461"/>
              <a:gd name="connsiteY10" fmla="*/ 4396902 h 6293797"/>
              <a:gd name="connsiteX11" fmla="*/ 1955259 w 2412461"/>
              <a:gd name="connsiteY11" fmla="*/ 4902741 h 6293797"/>
              <a:gd name="connsiteX12" fmla="*/ 2149813 w 2412461"/>
              <a:gd name="connsiteY12" fmla="*/ 5243209 h 6293797"/>
              <a:gd name="connsiteX13" fmla="*/ 2169268 w 2412461"/>
              <a:gd name="connsiteY13" fmla="*/ 5642043 h 6293797"/>
              <a:gd name="connsiteX14" fmla="*/ 2305455 w 2412461"/>
              <a:gd name="connsiteY14" fmla="*/ 5875506 h 6293797"/>
              <a:gd name="connsiteX15" fmla="*/ 2383276 w 2412461"/>
              <a:gd name="connsiteY15" fmla="*/ 6089514 h 6293797"/>
              <a:gd name="connsiteX16" fmla="*/ 2412461 w 2412461"/>
              <a:gd name="connsiteY16" fmla="*/ 6293797 h 62937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2412461" h="6293797">
                <a:moveTo>
                  <a:pt x="0" y="0"/>
                </a:moveTo>
                <a:cubicBezTo>
                  <a:pt x="136998" y="306421"/>
                  <a:pt x="160507" y="385864"/>
                  <a:pt x="233464" y="544749"/>
                </a:cubicBezTo>
                <a:cubicBezTo>
                  <a:pt x="306421" y="703634"/>
                  <a:pt x="382621" y="805775"/>
                  <a:pt x="437744" y="953311"/>
                </a:cubicBezTo>
                <a:cubicBezTo>
                  <a:pt x="492867" y="1100847"/>
                  <a:pt x="483140" y="1298643"/>
                  <a:pt x="564204" y="1429966"/>
                </a:cubicBezTo>
                <a:cubicBezTo>
                  <a:pt x="645268" y="1561289"/>
                  <a:pt x="820365" y="1606685"/>
                  <a:pt x="924127" y="1741251"/>
                </a:cubicBezTo>
                <a:cubicBezTo>
                  <a:pt x="1027889" y="1875817"/>
                  <a:pt x="1095983" y="2075234"/>
                  <a:pt x="1186774" y="2237362"/>
                </a:cubicBezTo>
                <a:cubicBezTo>
                  <a:pt x="1277566" y="2399490"/>
                  <a:pt x="1395919" y="2540541"/>
                  <a:pt x="1468876" y="2714017"/>
                </a:cubicBezTo>
                <a:cubicBezTo>
                  <a:pt x="1541833" y="2887493"/>
                  <a:pt x="1582366" y="3103123"/>
                  <a:pt x="1624519" y="3278221"/>
                </a:cubicBezTo>
                <a:cubicBezTo>
                  <a:pt x="1666672" y="3453319"/>
                  <a:pt x="1720175" y="3617068"/>
                  <a:pt x="1721796" y="3764604"/>
                </a:cubicBezTo>
                <a:cubicBezTo>
                  <a:pt x="1723417" y="3912140"/>
                  <a:pt x="1642353" y="4058055"/>
                  <a:pt x="1634247" y="4163438"/>
                </a:cubicBezTo>
                <a:cubicBezTo>
                  <a:pt x="1626141" y="4268821"/>
                  <a:pt x="1619655" y="4273685"/>
                  <a:pt x="1673157" y="4396902"/>
                </a:cubicBezTo>
                <a:cubicBezTo>
                  <a:pt x="1726659" y="4520119"/>
                  <a:pt x="1875816" y="4761690"/>
                  <a:pt x="1955259" y="4902741"/>
                </a:cubicBezTo>
                <a:cubicBezTo>
                  <a:pt x="2034702" y="5043792"/>
                  <a:pt x="2114145" y="5119992"/>
                  <a:pt x="2149813" y="5243209"/>
                </a:cubicBezTo>
                <a:cubicBezTo>
                  <a:pt x="2185481" y="5366426"/>
                  <a:pt x="2143328" y="5536660"/>
                  <a:pt x="2169268" y="5642043"/>
                </a:cubicBezTo>
                <a:cubicBezTo>
                  <a:pt x="2195208" y="5747426"/>
                  <a:pt x="2269787" y="5800927"/>
                  <a:pt x="2305455" y="5875506"/>
                </a:cubicBezTo>
                <a:cubicBezTo>
                  <a:pt x="2341123" y="5950085"/>
                  <a:pt x="2363821" y="5980888"/>
                  <a:pt x="2383276" y="6089514"/>
                </a:cubicBezTo>
                <a:cubicBezTo>
                  <a:pt x="2402731" y="6198140"/>
                  <a:pt x="2412461" y="6226514"/>
                  <a:pt x="2412461" y="6293797"/>
                </a:cubicBezTo>
              </a:path>
            </a:pathLst>
          </a:custGeom>
          <a:noFill/>
          <a:ln w="25400" cmpd="dbl">
            <a:solidFill>
              <a:srgbClr val="7030A0"/>
            </a:solidFill>
            <a:headEnd type="arrow"/>
            <a:tailEnd type="arrow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46" name="ZoneTexte 45">
            <a:extLst>
              <a:ext uri="{FF2B5EF4-FFF2-40B4-BE49-F238E27FC236}">
                <a16:creationId xmlns:a16="http://schemas.microsoft.com/office/drawing/2014/main" id="{DCB83926-2AD6-43F0-BE05-EF3CA8D891A0}"/>
              </a:ext>
            </a:extLst>
          </p:cNvPr>
          <p:cNvSpPr txBox="1"/>
          <p:nvPr/>
        </p:nvSpPr>
        <p:spPr>
          <a:xfrm rot="3535042">
            <a:off x="2954457" y="832204"/>
            <a:ext cx="1096433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400" b="1" dirty="0">
                <a:solidFill>
                  <a:srgbClr val="7030A0"/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E411</a:t>
            </a:r>
            <a:endParaRPr lang="fr-BE" sz="1400" b="1" dirty="0">
              <a:solidFill>
                <a:srgbClr val="7030A0"/>
              </a:solidFill>
              <a:latin typeface="Aharoni" panose="02010803020104030203" pitchFamily="2" charset="-79"/>
              <a:cs typeface="Aharoni" panose="02010803020104030203" pitchFamily="2" charset="-79"/>
            </a:endParaRPr>
          </a:p>
        </p:txBody>
      </p:sp>
      <p:sp>
        <p:nvSpPr>
          <p:cNvPr id="3" name="Forme libre : forme 2">
            <a:extLst>
              <a:ext uri="{FF2B5EF4-FFF2-40B4-BE49-F238E27FC236}">
                <a16:creationId xmlns:a16="http://schemas.microsoft.com/office/drawing/2014/main" id="{F601BC26-B3D5-45CC-8256-5C193BAC3AFF}"/>
              </a:ext>
            </a:extLst>
          </p:cNvPr>
          <p:cNvSpPr/>
          <p:nvPr/>
        </p:nvSpPr>
        <p:spPr>
          <a:xfrm>
            <a:off x="2636061" y="714375"/>
            <a:ext cx="6593664" cy="5867400"/>
          </a:xfrm>
          <a:custGeom>
            <a:avLst/>
            <a:gdLst>
              <a:gd name="connsiteX0" fmla="*/ 6593664 w 6593664"/>
              <a:gd name="connsiteY0" fmla="*/ 5867400 h 5867400"/>
              <a:gd name="connsiteX1" fmla="*/ 6222189 w 6593664"/>
              <a:gd name="connsiteY1" fmla="*/ 5324475 h 5867400"/>
              <a:gd name="connsiteX2" fmla="*/ 5784039 w 6593664"/>
              <a:gd name="connsiteY2" fmla="*/ 4895850 h 5867400"/>
              <a:gd name="connsiteX3" fmla="*/ 5460189 w 6593664"/>
              <a:gd name="connsiteY3" fmla="*/ 4914900 h 5867400"/>
              <a:gd name="connsiteX4" fmla="*/ 5126814 w 6593664"/>
              <a:gd name="connsiteY4" fmla="*/ 4972050 h 5867400"/>
              <a:gd name="connsiteX5" fmla="*/ 4993464 w 6593664"/>
              <a:gd name="connsiteY5" fmla="*/ 5067300 h 5867400"/>
              <a:gd name="connsiteX6" fmla="*/ 4764864 w 6593664"/>
              <a:gd name="connsiteY6" fmla="*/ 4924425 h 5867400"/>
              <a:gd name="connsiteX7" fmla="*/ 4450539 w 6593664"/>
              <a:gd name="connsiteY7" fmla="*/ 4514850 h 5867400"/>
              <a:gd name="connsiteX8" fmla="*/ 4079064 w 6593664"/>
              <a:gd name="connsiteY8" fmla="*/ 4562475 h 5867400"/>
              <a:gd name="connsiteX9" fmla="*/ 3869514 w 6593664"/>
              <a:gd name="connsiteY9" fmla="*/ 4657725 h 5867400"/>
              <a:gd name="connsiteX10" fmla="*/ 3478989 w 6593664"/>
              <a:gd name="connsiteY10" fmla="*/ 4486275 h 5867400"/>
              <a:gd name="connsiteX11" fmla="*/ 3288489 w 6593664"/>
              <a:gd name="connsiteY11" fmla="*/ 4371975 h 5867400"/>
              <a:gd name="connsiteX12" fmla="*/ 3212289 w 6593664"/>
              <a:gd name="connsiteY12" fmla="*/ 4000500 h 5867400"/>
              <a:gd name="connsiteX13" fmla="*/ 3155139 w 6593664"/>
              <a:gd name="connsiteY13" fmla="*/ 3886200 h 5867400"/>
              <a:gd name="connsiteX14" fmla="*/ 3097989 w 6593664"/>
              <a:gd name="connsiteY14" fmla="*/ 3695700 h 5867400"/>
              <a:gd name="connsiteX15" fmla="*/ 2897964 w 6593664"/>
              <a:gd name="connsiteY15" fmla="*/ 3495675 h 5867400"/>
              <a:gd name="connsiteX16" fmla="*/ 2783664 w 6593664"/>
              <a:gd name="connsiteY16" fmla="*/ 3152775 h 5867400"/>
              <a:gd name="connsiteX17" fmla="*/ 2716989 w 6593664"/>
              <a:gd name="connsiteY17" fmla="*/ 2638425 h 5867400"/>
              <a:gd name="connsiteX18" fmla="*/ 2631264 w 6593664"/>
              <a:gd name="connsiteY18" fmla="*/ 2324100 h 5867400"/>
              <a:gd name="connsiteX19" fmla="*/ 2355039 w 6593664"/>
              <a:gd name="connsiteY19" fmla="*/ 2228850 h 5867400"/>
              <a:gd name="connsiteX20" fmla="*/ 2126439 w 6593664"/>
              <a:gd name="connsiteY20" fmla="*/ 2143125 h 5867400"/>
              <a:gd name="connsiteX21" fmla="*/ 2002614 w 6593664"/>
              <a:gd name="connsiteY21" fmla="*/ 1990725 h 5867400"/>
              <a:gd name="connsiteX22" fmla="*/ 1850214 w 6593664"/>
              <a:gd name="connsiteY22" fmla="*/ 1895475 h 5867400"/>
              <a:gd name="connsiteX23" fmla="*/ 1621614 w 6593664"/>
              <a:gd name="connsiteY23" fmla="*/ 1371600 h 5867400"/>
              <a:gd name="connsiteX24" fmla="*/ 1335864 w 6593664"/>
              <a:gd name="connsiteY24" fmla="*/ 1333500 h 5867400"/>
              <a:gd name="connsiteX25" fmla="*/ 1012014 w 6593664"/>
              <a:gd name="connsiteY25" fmla="*/ 1257300 h 5867400"/>
              <a:gd name="connsiteX26" fmla="*/ 716739 w 6593664"/>
              <a:gd name="connsiteY26" fmla="*/ 904875 h 5867400"/>
              <a:gd name="connsiteX27" fmla="*/ 354789 w 6593664"/>
              <a:gd name="connsiteY27" fmla="*/ 838200 h 5867400"/>
              <a:gd name="connsiteX28" fmla="*/ 69039 w 6593664"/>
              <a:gd name="connsiteY28" fmla="*/ 762000 h 5867400"/>
              <a:gd name="connsiteX29" fmla="*/ 2364 w 6593664"/>
              <a:gd name="connsiteY29" fmla="*/ 542925 h 5867400"/>
              <a:gd name="connsiteX30" fmla="*/ 21414 w 6593664"/>
              <a:gd name="connsiteY30" fmla="*/ 0 h 5867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6593664" h="5867400">
                <a:moveTo>
                  <a:pt x="6593664" y="5867400"/>
                </a:moveTo>
                <a:cubicBezTo>
                  <a:pt x="6475395" y="5676900"/>
                  <a:pt x="6357126" y="5486400"/>
                  <a:pt x="6222189" y="5324475"/>
                </a:cubicBezTo>
                <a:cubicBezTo>
                  <a:pt x="6087251" y="5162550"/>
                  <a:pt x="5911039" y="4964112"/>
                  <a:pt x="5784039" y="4895850"/>
                </a:cubicBezTo>
                <a:cubicBezTo>
                  <a:pt x="5657039" y="4827587"/>
                  <a:pt x="5569726" y="4902200"/>
                  <a:pt x="5460189" y="4914900"/>
                </a:cubicBezTo>
                <a:cubicBezTo>
                  <a:pt x="5350652" y="4927600"/>
                  <a:pt x="5204601" y="4946650"/>
                  <a:pt x="5126814" y="4972050"/>
                </a:cubicBezTo>
                <a:cubicBezTo>
                  <a:pt x="5049027" y="4997450"/>
                  <a:pt x="5053789" y="5075237"/>
                  <a:pt x="4993464" y="5067300"/>
                </a:cubicBezTo>
                <a:cubicBezTo>
                  <a:pt x="4933139" y="5059363"/>
                  <a:pt x="4855351" y="5016500"/>
                  <a:pt x="4764864" y="4924425"/>
                </a:cubicBezTo>
                <a:cubicBezTo>
                  <a:pt x="4674376" y="4832350"/>
                  <a:pt x="4564839" y="4575175"/>
                  <a:pt x="4450539" y="4514850"/>
                </a:cubicBezTo>
                <a:cubicBezTo>
                  <a:pt x="4336239" y="4454525"/>
                  <a:pt x="4175901" y="4538663"/>
                  <a:pt x="4079064" y="4562475"/>
                </a:cubicBezTo>
                <a:cubicBezTo>
                  <a:pt x="3982227" y="4586287"/>
                  <a:pt x="3969526" y="4670425"/>
                  <a:pt x="3869514" y="4657725"/>
                </a:cubicBezTo>
                <a:cubicBezTo>
                  <a:pt x="3769502" y="4645025"/>
                  <a:pt x="3575826" y="4533900"/>
                  <a:pt x="3478989" y="4486275"/>
                </a:cubicBezTo>
                <a:cubicBezTo>
                  <a:pt x="3382152" y="4438650"/>
                  <a:pt x="3332939" y="4452937"/>
                  <a:pt x="3288489" y="4371975"/>
                </a:cubicBezTo>
                <a:cubicBezTo>
                  <a:pt x="3244039" y="4291012"/>
                  <a:pt x="3234514" y="4081462"/>
                  <a:pt x="3212289" y="4000500"/>
                </a:cubicBezTo>
                <a:cubicBezTo>
                  <a:pt x="3190064" y="3919537"/>
                  <a:pt x="3174189" y="3937000"/>
                  <a:pt x="3155139" y="3886200"/>
                </a:cubicBezTo>
                <a:cubicBezTo>
                  <a:pt x="3136089" y="3835400"/>
                  <a:pt x="3140851" y="3760787"/>
                  <a:pt x="3097989" y="3695700"/>
                </a:cubicBezTo>
                <a:cubicBezTo>
                  <a:pt x="3055127" y="3630613"/>
                  <a:pt x="2950351" y="3586162"/>
                  <a:pt x="2897964" y="3495675"/>
                </a:cubicBezTo>
                <a:cubicBezTo>
                  <a:pt x="2845576" y="3405187"/>
                  <a:pt x="2813826" y="3295650"/>
                  <a:pt x="2783664" y="3152775"/>
                </a:cubicBezTo>
                <a:cubicBezTo>
                  <a:pt x="2753502" y="3009900"/>
                  <a:pt x="2742389" y="2776538"/>
                  <a:pt x="2716989" y="2638425"/>
                </a:cubicBezTo>
                <a:cubicBezTo>
                  <a:pt x="2691589" y="2500312"/>
                  <a:pt x="2691589" y="2392362"/>
                  <a:pt x="2631264" y="2324100"/>
                </a:cubicBezTo>
                <a:cubicBezTo>
                  <a:pt x="2570939" y="2255838"/>
                  <a:pt x="2439176" y="2259012"/>
                  <a:pt x="2355039" y="2228850"/>
                </a:cubicBezTo>
                <a:cubicBezTo>
                  <a:pt x="2270902" y="2198688"/>
                  <a:pt x="2185176" y="2182812"/>
                  <a:pt x="2126439" y="2143125"/>
                </a:cubicBezTo>
                <a:cubicBezTo>
                  <a:pt x="2067702" y="2103438"/>
                  <a:pt x="2048651" y="2032000"/>
                  <a:pt x="2002614" y="1990725"/>
                </a:cubicBezTo>
                <a:cubicBezTo>
                  <a:pt x="1956577" y="1949450"/>
                  <a:pt x="1913714" y="1998662"/>
                  <a:pt x="1850214" y="1895475"/>
                </a:cubicBezTo>
                <a:cubicBezTo>
                  <a:pt x="1786714" y="1792288"/>
                  <a:pt x="1707339" y="1465263"/>
                  <a:pt x="1621614" y="1371600"/>
                </a:cubicBezTo>
                <a:cubicBezTo>
                  <a:pt x="1535889" y="1277937"/>
                  <a:pt x="1437464" y="1352550"/>
                  <a:pt x="1335864" y="1333500"/>
                </a:cubicBezTo>
                <a:cubicBezTo>
                  <a:pt x="1234264" y="1314450"/>
                  <a:pt x="1115202" y="1328738"/>
                  <a:pt x="1012014" y="1257300"/>
                </a:cubicBezTo>
                <a:cubicBezTo>
                  <a:pt x="908826" y="1185862"/>
                  <a:pt x="826276" y="974725"/>
                  <a:pt x="716739" y="904875"/>
                </a:cubicBezTo>
                <a:cubicBezTo>
                  <a:pt x="607201" y="835025"/>
                  <a:pt x="462739" y="862012"/>
                  <a:pt x="354789" y="838200"/>
                </a:cubicBezTo>
                <a:cubicBezTo>
                  <a:pt x="246839" y="814387"/>
                  <a:pt x="127776" y="811212"/>
                  <a:pt x="69039" y="762000"/>
                </a:cubicBezTo>
                <a:cubicBezTo>
                  <a:pt x="10301" y="712787"/>
                  <a:pt x="10301" y="669925"/>
                  <a:pt x="2364" y="542925"/>
                </a:cubicBezTo>
                <a:cubicBezTo>
                  <a:pt x="-5573" y="415925"/>
                  <a:pt x="7920" y="207962"/>
                  <a:pt x="21414" y="0"/>
                </a:cubicBezTo>
              </a:path>
            </a:pathLst>
          </a:cu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47" name="Forme libre : forme 46">
            <a:extLst>
              <a:ext uri="{FF2B5EF4-FFF2-40B4-BE49-F238E27FC236}">
                <a16:creationId xmlns:a16="http://schemas.microsoft.com/office/drawing/2014/main" id="{24165ECA-D9A2-4EA1-8748-ED208921E5FD}"/>
              </a:ext>
            </a:extLst>
          </p:cNvPr>
          <p:cNvSpPr/>
          <p:nvPr/>
        </p:nvSpPr>
        <p:spPr>
          <a:xfrm>
            <a:off x="2636061" y="711943"/>
            <a:ext cx="6593664" cy="5867400"/>
          </a:xfrm>
          <a:custGeom>
            <a:avLst/>
            <a:gdLst>
              <a:gd name="connsiteX0" fmla="*/ 6593664 w 6593664"/>
              <a:gd name="connsiteY0" fmla="*/ 5867400 h 5867400"/>
              <a:gd name="connsiteX1" fmla="*/ 6222189 w 6593664"/>
              <a:gd name="connsiteY1" fmla="*/ 5324475 h 5867400"/>
              <a:gd name="connsiteX2" fmla="*/ 5784039 w 6593664"/>
              <a:gd name="connsiteY2" fmla="*/ 4895850 h 5867400"/>
              <a:gd name="connsiteX3" fmla="*/ 5460189 w 6593664"/>
              <a:gd name="connsiteY3" fmla="*/ 4914900 h 5867400"/>
              <a:gd name="connsiteX4" fmla="*/ 5126814 w 6593664"/>
              <a:gd name="connsiteY4" fmla="*/ 4972050 h 5867400"/>
              <a:gd name="connsiteX5" fmla="*/ 4993464 w 6593664"/>
              <a:gd name="connsiteY5" fmla="*/ 5067300 h 5867400"/>
              <a:gd name="connsiteX6" fmla="*/ 4764864 w 6593664"/>
              <a:gd name="connsiteY6" fmla="*/ 4924425 h 5867400"/>
              <a:gd name="connsiteX7" fmla="*/ 4450539 w 6593664"/>
              <a:gd name="connsiteY7" fmla="*/ 4514850 h 5867400"/>
              <a:gd name="connsiteX8" fmla="*/ 4079064 w 6593664"/>
              <a:gd name="connsiteY8" fmla="*/ 4562475 h 5867400"/>
              <a:gd name="connsiteX9" fmla="*/ 3869514 w 6593664"/>
              <a:gd name="connsiteY9" fmla="*/ 4657725 h 5867400"/>
              <a:gd name="connsiteX10" fmla="*/ 3478989 w 6593664"/>
              <a:gd name="connsiteY10" fmla="*/ 4486275 h 5867400"/>
              <a:gd name="connsiteX11" fmla="*/ 3288489 w 6593664"/>
              <a:gd name="connsiteY11" fmla="*/ 4371975 h 5867400"/>
              <a:gd name="connsiteX12" fmla="*/ 3212289 w 6593664"/>
              <a:gd name="connsiteY12" fmla="*/ 4000500 h 5867400"/>
              <a:gd name="connsiteX13" fmla="*/ 3155139 w 6593664"/>
              <a:gd name="connsiteY13" fmla="*/ 3886200 h 5867400"/>
              <a:gd name="connsiteX14" fmla="*/ 3097989 w 6593664"/>
              <a:gd name="connsiteY14" fmla="*/ 3695700 h 5867400"/>
              <a:gd name="connsiteX15" fmla="*/ 2897964 w 6593664"/>
              <a:gd name="connsiteY15" fmla="*/ 3495675 h 5867400"/>
              <a:gd name="connsiteX16" fmla="*/ 2783664 w 6593664"/>
              <a:gd name="connsiteY16" fmla="*/ 3152775 h 5867400"/>
              <a:gd name="connsiteX17" fmla="*/ 2716989 w 6593664"/>
              <a:gd name="connsiteY17" fmla="*/ 2638425 h 5867400"/>
              <a:gd name="connsiteX18" fmla="*/ 2631264 w 6593664"/>
              <a:gd name="connsiteY18" fmla="*/ 2324100 h 5867400"/>
              <a:gd name="connsiteX19" fmla="*/ 2355039 w 6593664"/>
              <a:gd name="connsiteY19" fmla="*/ 2228850 h 5867400"/>
              <a:gd name="connsiteX20" fmla="*/ 2126439 w 6593664"/>
              <a:gd name="connsiteY20" fmla="*/ 2143125 h 5867400"/>
              <a:gd name="connsiteX21" fmla="*/ 2002614 w 6593664"/>
              <a:gd name="connsiteY21" fmla="*/ 1990725 h 5867400"/>
              <a:gd name="connsiteX22" fmla="*/ 1850214 w 6593664"/>
              <a:gd name="connsiteY22" fmla="*/ 1895475 h 5867400"/>
              <a:gd name="connsiteX23" fmla="*/ 1621614 w 6593664"/>
              <a:gd name="connsiteY23" fmla="*/ 1371600 h 5867400"/>
              <a:gd name="connsiteX24" fmla="*/ 1335864 w 6593664"/>
              <a:gd name="connsiteY24" fmla="*/ 1333500 h 5867400"/>
              <a:gd name="connsiteX25" fmla="*/ 1012014 w 6593664"/>
              <a:gd name="connsiteY25" fmla="*/ 1257300 h 5867400"/>
              <a:gd name="connsiteX26" fmla="*/ 716739 w 6593664"/>
              <a:gd name="connsiteY26" fmla="*/ 904875 h 5867400"/>
              <a:gd name="connsiteX27" fmla="*/ 354789 w 6593664"/>
              <a:gd name="connsiteY27" fmla="*/ 838200 h 5867400"/>
              <a:gd name="connsiteX28" fmla="*/ 69039 w 6593664"/>
              <a:gd name="connsiteY28" fmla="*/ 762000 h 5867400"/>
              <a:gd name="connsiteX29" fmla="*/ 2364 w 6593664"/>
              <a:gd name="connsiteY29" fmla="*/ 542925 h 5867400"/>
              <a:gd name="connsiteX30" fmla="*/ 21414 w 6593664"/>
              <a:gd name="connsiteY30" fmla="*/ 0 h 5867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6593664" h="5867400">
                <a:moveTo>
                  <a:pt x="6593664" y="5867400"/>
                </a:moveTo>
                <a:cubicBezTo>
                  <a:pt x="6475395" y="5676900"/>
                  <a:pt x="6357126" y="5486400"/>
                  <a:pt x="6222189" y="5324475"/>
                </a:cubicBezTo>
                <a:cubicBezTo>
                  <a:pt x="6087251" y="5162550"/>
                  <a:pt x="5911039" y="4964112"/>
                  <a:pt x="5784039" y="4895850"/>
                </a:cubicBezTo>
                <a:cubicBezTo>
                  <a:pt x="5657039" y="4827587"/>
                  <a:pt x="5569726" y="4902200"/>
                  <a:pt x="5460189" y="4914900"/>
                </a:cubicBezTo>
                <a:cubicBezTo>
                  <a:pt x="5350652" y="4927600"/>
                  <a:pt x="5204601" y="4946650"/>
                  <a:pt x="5126814" y="4972050"/>
                </a:cubicBezTo>
                <a:cubicBezTo>
                  <a:pt x="5049027" y="4997450"/>
                  <a:pt x="5053789" y="5075237"/>
                  <a:pt x="4993464" y="5067300"/>
                </a:cubicBezTo>
                <a:cubicBezTo>
                  <a:pt x="4933139" y="5059363"/>
                  <a:pt x="4855351" y="5016500"/>
                  <a:pt x="4764864" y="4924425"/>
                </a:cubicBezTo>
                <a:cubicBezTo>
                  <a:pt x="4674376" y="4832350"/>
                  <a:pt x="4564839" y="4575175"/>
                  <a:pt x="4450539" y="4514850"/>
                </a:cubicBezTo>
                <a:cubicBezTo>
                  <a:pt x="4336239" y="4454525"/>
                  <a:pt x="4175901" y="4538663"/>
                  <a:pt x="4079064" y="4562475"/>
                </a:cubicBezTo>
                <a:cubicBezTo>
                  <a:pt x="3982227" y="4586287"/>
                  <a:pt x="3969526" y="4670425"/>
                  <a:pt x="3869514" y="4657725"/>
                </a:cubicBezTo>
                <a:cubicBezTo>
                  <a:pt x="3769502" y="4645025"/>
                  <a:pt x="3575826" y="4533900"/>
                  <a:pt x="3478989" y="4486275"/>
                </a:cubicBezTo>
                <a:cubicBezTo>
                  <a:pt x="3382152" y="4438650"/>
                  <a:pt x="3332939" y="4452937"/>
                  <a:pt x="3288489" y="4371975"/>
                </a:cubicBezTo>
                <a:cubicBezTo>
                  <a:pt x="3244039" y="4291012"/>
                  <a:pt x="3234514" y="4081462"/>
                  <a:pt x="3212289" y="4000500"/>
                </a:cubicBezTo>
                <a:cubicBezTo>
                  <a:pt x="3190064" y="3919537"/>
                  <a:pt x="3174189" y="3937000"/>
                  <a:pt x="3155139" y="3886200"/>
                </a:cubicBezTo>
                <a:cubicBezTo>
                  <a:pt x="3136089" y="3835400"/>
                  <a:pt x="3140851" y="3760787"/>
                  <a:pt x="3097989" y="3695700"/>
                </a:cubicBezTo>
                <a:cubicBezTo>
                  <a:pt x="3055127" y="3630613"/>
                  <a:pt x="2950351" y="3586162"/>
                  <a:pt x="2897964" y="3495675"/>
                </a:cubicBezTo>
                <a:cubicBezTo>
                  <a:pt x="2845576" y="3405187"/>
                  <a:pt x="2813826" y="3295650"/>
                  <a:pt x="2783664" y="3152775"/>
                </a:cubicBezTo>
                <a:cubicBezTo>
                  <a:pt x="2753502" y="3009900"/>
                  <a:pt x="2742389" y="2776538"/>
                  <a:pt x="2716989" y="2638425"/>
                </a:cubicBezTo>
                <a:cubicBezTo>
                  <a:pt x="2691589" y="2500312"/>
                  <a:pt x="2691589" y="2392362"/>
                  <a:pt x="2631264" y="2324100"/>
                </a:cubicBezTo>
                <a:cubicBezTo>
                  <a:pt x="2570939" y="2255838"/>
                  <a:pt x="2439176" y="2259012"/>
                  <a:pt x="2355039" y="2228850"/>
                </a:cubicBezTo>
                <a:cubicBezTo>
                  <a:pt x="2270902" y="2198688"/>
                  <a:pt x="2185176" y="2182812"/>
                  <a:pt x="2126439" y="2143125"/>
                </a:cubicBezTo>
                <a:cubicBezTo>
                  <a:pt x="2067702" y="2103438"/>
                  <a:pt x="2048651" y="2032000"/>
                  <a:pt x="2002614" y="1990725"/>
                </a:cubicBezTo>
                <a:cubicBezTo>
                  <a:pt x="1956577" y="1949450"/>
                  <a:pt x="1913714" y="1998662"/>
                  <a:pt x="1850214" y="1895475"/>
                </a:cubicBezTo>
                <a:cubicBezTo>
                  <a:pt x="1786714" y="1792288"/>
                  <a:pt x="1707339" y="1465263"/>
                  <a:pt x="1621614" y="1371600"/>
                </a:cubicBezTo>
                <a:cubicBezTo>
                  <a:pt x="1535889" y="1277937"/>
                  <a:pt x="1437464" y="1352550"/>
                  <a:pt x="1335864" y="1333500"/>
                </a:cubicBezTo>
                <a:cubicBezTo>
                  <a:pt x="1234264" y="1314450"/>
                  <a:pt x="1115202" y="1328738"/>
                  <a:pt x="1012014" y="1257300"/>
                </a:cubicBezTo>
                <a:cubicBezTo>
                  <a:pt x="908826" y="1185862"/>
                  <a:pt x="826276" y="974725"/>
                  <a:pt x="716739" y="904875"/>
                </a:cubicBezTo>
                <a:cubicBezTo>
                  <a:pt x="607201" y="835025"/>
                  <a:pt x="462739" y="862012"/>
                  <a:pt x="354789" y="838200"/>
                </a:cubicBezTo>
                <a:cubicBezTo>
                  <a:pt x="246839" y="814387"/>
                  <a:pt x="127776" y="811212"/>
                  <a:pt x="69039" y="762000"/>
                </a:cubicBezTo>
                <a:cubicBezTo>
                  <a:pt x="10301" y="712787"/>
                  <a:pt x="10301" y="669925"/>
                  <a:pt x="2364" y="542925"/>
                </a:cubicBezTo>
                <a:cubicBezTo>
                  <a:pt x="-5573" y="415925"/>
                  <a:pt x="7920" y="207962"/>
                  <a:pt x="21414" y="0"/>
                </a:cubicBezTo>
              </a:path>
            </a:pathLst>
          </a:custGeom>
          <a:noFill/>
          <a:ln w="22225">
            <a:solidFill>
              <a:schemeClr val="bg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61" name="Ellipse 60">
            <a:extLst>
              <a:ext uri="{FF2B5EF4-FFF2-40B4-BE49-F238E27FC236}">
                <a16:creationId xmlns:a16="http://schemas.microsoft.com/office/drawing/2014/main" id="{3E54D4FE-B1A3-406A-A4AE-21554E83A278}"/>
              </a:ext>
            </a:extLst>
          </p:cNvPr>
          <p:cNvSpPr/>
          <p:nvPr/>
        </p:nvSpPr>
        <p:spPr>
          <a:xfrm rot="16200000">
            <a:off x="1843102" y="-932431"/>
            <a:ext cx="1628297" cy="1778390"/>
          </a:xfrm>
          <a:prstGeom prst="ellipse">
            <a:avLst/>
          </a:prstGeom>
          <a:solidFill>
            <a:schemeClr val="accent2"/>
          </a:solidFill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62" name="ZoneTexte 61">
            <a:extLst>
              <a:ext uri="{FF2B5EF4-FFF2-40B4-BE49-F238E27FC236}">
                <a16:creationId xmlns:a16="http://schemas.microsoft.com/office/drawing/2014/main" id="{D425A52C-29A4-4BCE-AB1D-5067B603549C}"/>
              </a:ext>
            </a:extLst>
          </p:cNvPr>
          <p:cNvSpPr txBox="1"/>
          <p:nvPr/>
        </p:nvSpPr>
        <p:spPr>
          <a:xfrm>
            <a:off x="2133205" y="190793"/>
            <a:ext cx="1096433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200" b="1" dirty="0">
                <a:solidFill>
                  <a:schemeClr val="bg1"/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Namur</a:t>
            </a:r>
            <a:endParaRPr lang="fr-BE" sz="1200" b="1" dirty="0">
              <a:solidFill>
                <a:schemeClr val="bg1"/>
              </a:solidFill>
              <a:latin typeface="Aharoni" panose="02010803020104030203" pitchFamily="2" charset="-79"/>
              <a:cs typeface="Aharoni" panose="02010803020104030203" pitchFamily="2" charset="-79"/>
            </a:endParaRPr>
          </a:p>
        </p:txBody>
      </p:sp>
      <p:sp>
        <p:nvSpPr>
          <p:cNvPr id="63" name="Ellipse 62">
            <a:extLst>
              <a:ext uri="{FF2B5EF4-FFF2-40B4-BE49-F238E27FC236}">
                <a16:creationId xmlns:a16="http://schemas.microsoft.com/office/drawing/2014/main" id="{BA172A28-9FBE-4E6C-9531-55773D21B403}"/>
              </a:ext>
            </a:extLst>
          </p:cNvPr>
          <p:cNvSpPr/>
          <p:nvPr/>
        </p:nvSpPr>
        <p:spPr>
          <a:xfrm>
            <a:off x="7034255" y="-490138"/>
            <a:ext cx="742267" cy="695325"/>
          </a:xfrm>
          <a:prstGeom prst="ellipse">
            <a:avLst/>
          </a:prstGeom>
          <a:solidFill>
            <a:schemeClr val="accent2"/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 dirty="0"/>
          </a:p>
        </p:txBody>
      </p:sp>
      <p:sp>
        <p:nvSpPr>
          <p:cNvPr id="64" name="ZoneTexte 63">
            <a:extLst>
              <a:ext uri="{FF2B5EF4-FFF2-40B4-BE49-F238E27FC236}">
                <a16:creationId xmlns:a16="http://schemas.microsoft.com/office/drawing/2014/main" id="{5678D1FB-BAB8-4A85-83E4-3FD9B0D4E52D}"/>
              </a:ext>
            </a:extLst>
          </p:cNvPr>
          <p:cNvSpPr txBox="1"/>
          <p:nvPr/>
        </p:nvSpPr>
        <p:spPr>
          <a:xfrm>
            <a:off x="6857173" y="-54739"/>
            <a:ext cx="1096433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000" b="1" dirty="0">
                <a:solidFill>
                  <a:schemeClr val="bg1"/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Huy</a:t>
            </a:r>
            <a:endParaRPr lang="fr-BE" sz="1000" b="1" dirty="0">
              <a:solidFill>
                <a:schemeClr val="bg1"/>
              </a:solidFill>
              <a:latin typeface="Aharoni" panose="02010803020104030203" pitchFamily="2" charset="-79"/>
              <a:cs typeface="Aharoni" panose="02010803020104030203" pitchFamily="2" charset="-79"/>
            </a:endParaRPr>
          </a:p>
        </p:txBody>
      </p:sp>
      <p:sp>
        <p:nvSpPr>
          <p:cNvPr id="8" name="Forme libre : forme 7">
            <a:extLst>
              <a:ext uri="{FF2B5EF4-FFF2-40B4-BE49-F238E27FC236}">
                <a16:creationId xmlns:a16="http://schemas.microsoft.com/office/drawing/2014/main" id="{21EBB0C5-4721-412A-A397-E2B3972DE91F}"/>
              </a:ext>
            </a:extLst>
          </p:cNvPr>
          <p:cNvSpPr/>
          <p:nvPr/>
        </p:nvSpPr>
        <p:spPr>
          <a:xfrm>
            <a:off x="6287298" y="205740"/>
            <a:ext cx="3245322" cy="2948940"/>
          </a:xfrm>
          <a:custGeom>
            <a:avLst/>
            <a:gdLst>
              <a:gd name="connsiteX0" fmla="*/ 989802 w 3245322"/>
              <a:gd name="connsiteY0" fmla="*/ 0 h 2948940"/>
              <a:gd name="connsiteX1" fmla="*/ 921222 w 3245322"/>
              <a:gd name="connsiteY1" fmla="*/ 220980 h 2948940"/>
              <a:gd name="connsiteX2" fmla="*/ 768822 w 3245322"/>
              <a:gd name="connsiteY2" fmla="*/ 388620 h 2948940"/>
              <a:gd name="connsiteX3" fmla="*/ 715482 w 3245322"/>
              <a:gd name="connsiteY3" fmla="*/ 601980 h 2948940"/>
              <a:gd name="connsiteX4" fmla="*/ 608802 w 3245322"/>
              <a:gd name="connsiteY4" fmla="*/ 853440 h 2948940"/>
              <a:gd name="connsiteX5" fmla="*/ 425922 w 3245322"/>
              <a:gd name="connsiteY5" fmla="*/ 1043940 h 2948940"/>
              <a:gd name="connsiteX6" fmla="*/ 90642 w 3245322"/>
              <a:gd name="connsiteY6" fmla="*/ 1181100 h 2948940"/>
              <a:gd name="connsiteX7" fmla="*/ 22062 w 3245322"/>
              <a:gd name="connsiteY7" fmla="*/ 1295400 h 2948940"/>
              <a:gd name="connsiteX8" fmla="*/ 418302 w 3245322"/>
              <a:gd name="connsiteY8" fmla="*/ 1516380 h 2948940"/>
              <a:gd name="connsiteX9" fmla="*/ 616422 w 3245322"/>
              <a:gd name="connsiteY9" fmla="*/ 1584960 h 2948940"/>
              <a:gd name="connsiteX10" fmla="*/ 700242 w 3245322"/>
              <a:gd name="connsiteY10" fmla="*/ 1737360 h 2948940"/>
              <a:gd name="connsiteX11" fmla="*/ 791682 w 3245322"/>
              <a:gd name="connsiteY11" fmla="*/ 1729740 h 2948940"/>
              <a:gd name="connsiteX12" fmla="*/ 852642 w 3245322"/>
              <a:gd name="connsiteY12" fmla="*/ 1920240 h 2948940"/>
              <a:gd name="connsiteX13" fmla="*/ 1172682 w 3245322"/>
              <a:gd name="connsiteY13" fmla="*/ 2034540 h 2948940"/>
              <a:gd name="connsiteX14" fmla="*/ 1271742 w 3245322"/>
              <a:gd name="connsiteY14" fmla="*/ 2011680 h 2948940"/>
              <a:gd name="connsiteX15" fmla="*/ 1523202 w 3245322"/>
              <a:gd name="connsiteY15" fmla="*/ 2164080 h 2948940"/>
              <a:gd name="connsiteX16" fmla="*/ 1637502 w 3245322"/>
              <a:gd name="connsiteY16" fmla="*/ 2125980 h 2948940"/>
              <a:gd name="connsiteX17" fmla="*/ 1805142 w 3245322"/>
              <a:gd name="connsiteY17" fmla="*/ 2209800 h 2948940"/>
              <a:gd name="connsiteX18" fmla="*/ 2109942 w 3245322"/>
              <a:gd name="connsiteY18" fmla="*/ 2491740 h 2948940"/>
              <a:gd name="connsiteX19" fmla="*/ 2765262 w 3245322"/>
              <a:gd name="connsiteY19" fmla="*/ 2895600 h 2948940"/>
              <a:gd name="connsiteX20" fmla="*/ 3054822 w 3245322"/>
              <a:gd name="connsiteY20" fmla="*/ 2933700 h 2948940"/>
              <a:gd name="connsiteX21" fmla="*/ 3245322 w 3245322"/>
              <a:gd name="connsiteY21" fmla="*/ 2948940 h 29489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3245322" h="2948940">
                <a:moveTo>
                  <a:pt x="989802" y="0"/>
                </a:moveTo>
                <a:cubicBezTo>
                  <a:pt x="973927" y="78105"/>
                  <a:pt x="958052" y="156210"/>
                  <a:pt x="921222" y="220980"/>
                </a:cubicBezTo>
                <a:cubicBezTo>
                  <a:pt x="884392" y="285750"/>
                  <a:pt x="803112" y="325120"/>
                  <a:pt x="768822" y="388620"/>
                </a:cubicBezTo>
                <a:cubicBezTo>
                  <a:pt x="734532" y="452120"/>
                  <a:pt x="742152" y="524510"/>
                  <a:pt x="715482" y="601980"/>
                </a:cubicBezTo>
                <a:cubicBezTo>
                  <a:pt x="688812" y="679450"/>
                  <a:pt x="657062" y="779780"/>
                  <a:pt x="608802" y="853440"/>
                </a:cubicBezTo>
                <a:cubicBezTo>
                  <a:pt x="560542" y="927100"/>
                  <a:pt x="512282" y="989330"/>
                  <a:pt x="425922" y="1043940"/>
                </a:cubicBezTo>
                <a:cubicBezTo>
                  <a:pt x="339562" y="1098550"/>
                  <a:pt x="157952" y="1139190"/>
                  <a:pt x="90642" y="1181100"/>
                </a:cubicBezTo>
                <a:cubicBezTo>
                  <a:pt x="23332" y="1223010"/>
                  <a:pt x="-32548" y="1239520"/>
                  <a:pt x="22062" y="1295400"/>
                </a:cubicBezTo>
                <a:cubicBezTo>
                  <a:pt x="76672" y="1351280"/>
                  <a:pt x="319242" y="1468120"/>
                  <a:pt x="418302" y="1516380"/>
                </a:cubicBezTo>
                <a:cubicBezTo>
                  <a:pt x="517362" y="1564640"/>
                  <a:pt x="569432" y="1548130"/>
                  <a:pt x="616422" y="1584960"/>
                </a:cubicBezTo>
                <a:cubicBezTo>
                  <a:pt x="663412" y="1621790"/>
                  <a:pt x="671032" y="1713230"/>
                  <a:pt x="700242" y="1737360"/>
                </a:cubicBezTo>
                <a:cubicBezTo>
                  <a:pt x="729452" y="1761490"/>
                  <a:pt x="766282" y="1699260"/>
                  <a:pt x="791682" y="1729740"/>
                </a:cubicBezTo>
                <a:cubicBezTo>
                  <a:pt x="817082" y="1760220"/>
                  <a:pt x="789142" y="1869440"/>
                  <a:pt x="852642" y="1920240"/>
                </a:cubicBezTo>
                <a:cubicBezTo>
                  <a:pt x="916142" y="1971040"/>
                  <a:pt x="1102832" y="2019300"/>
                  <a:pt x="1172682" y="2034540"/>
                </a:cubicBezTo>
                <a:cubicBezTo>
                  <a:pt x="1242532" y="2049780"/>
                  <a:pt x="1213322" y="1990090"/>
                  <a:pt x="1271742" y="2011680"/>
                </a:cubicBezTo>
                <a:cubicBezTo>
                  <a:pt x="1330162" y="2033270"/>
                  <a:pt x="1462242" y="2145030"/>
                  <a:pt x="1523202" y="2164080"/>
                </a:cubicBezTo>
                <a:cubicBezTo>
                  <a:pt x="1584162" y="2183130"/>
                  <a:pt x="1590512" y="2118360"/>
                  <a:pt x="1637502" y="2125980"/>
                </a:cubicBezTo>
                <a:cubicBezTo>
                  <a:pt x="1684492" y="2133600"/>
                  <a:pt x="1726402" y="2148840"/>
                  <a:pt x="1805142" y="2209800"/>
                </a:cubicBezTo>
                <a:cubicBezTo>
                  <a:pt x="1883882" y="2270760"/>
                  <a:pt x="1949922" y="2377440"/>
                  <a:pt x="2109942" y="2491740"/>
                </a:cubicBezTo>
                <a:cubicBezTo>
                  <a:pt x="2269962" y="2606040"/>
                  <a:pt x="2607782" y="2821940"/>
                  <a:pt x="2765262" y="2895600"/>
                </a:cubicBezTo>
                <a:cubicBezTo>
                  <a:pt x="2922742" y="2969260"/>
                  <a:pt x="2974812" y="2924810"/>
                  <a:pt x="3054822" y="2933700"/>
                </a:cubicBezTo>
                <a:cubicBezTo>
                  <a:pt x="3134832" y="2942590"/>
                  <a:pt x="3190077" y="2945765"/>
                  <a:pt x="3245322" y="294894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1" name="Forme libre : forme 20">
            <a:extLst>
              <a:ext uri="{FF2B5EF4-FFF2-40B4-BE49-F238E27FC236}">
                <a16:creationId xmlns:a16="http://schemas.microsoft.com/office/drawing/2014/main" id="{83EA6DCE-DBED-4720-9531-7F2E8C0892A3}"/>
              </a:ext>
            </a:extLst>
          </p:cNvPr>
          <p:cNvSpPr/>
          <p:nvPr/>
        </p:nvSpPr>
        <p:spPr>
          <a:xfrm>
            <a:off x="8618220" y="5486400"/>
            <a:ext cx="731520" cy="525780"/>
          </a:xfrm>
          <a:custGeom>
            <a:avLst/>
            <a:gdLst>
              <a:gd name="connsiteX0" fmla="*/ 0 w 731520"/>
              <a:gd name="connsiteY0" fmla="*/ 0 h 525780"/>
              <a:gd name="connsiteX1" fmla="*/ 228600 w 731520"/>
              <a:gd name="connsiteY1" fmla="*/ 289560 h 525780"/>
              <a:gd name="connsiteX2" fmla="*/ 731520 w 731520"/>
              <a:gd name="connsiteY2" fmla="*/ 525780 h 5257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31520" h="525780">
                <a:moveTo>
                  <a:pt x="0" y="0"/>
                </a:moveTo>
                <a:cubicBezTo>
                  <a:pt x="53340" y="100965"/>
                  <a:pt x="106680" y="201930"/>
                  <a:pt x="228600" y="289560"/>
                </a:cubicBezTo>
                <a:cubicBezTo>
                  <a:pt x="350520" y="377190"/>
                  <a:pt x="541020" y="451485"/>
                  <a:pt x="731520" y="52578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2" name="Forme libre : forme 21">
            <a:extLst>
              <a:ext uri="{FF2B5EF4-FFF2-40B4-BE49-F238E27FC236}">
                <a16:creationId xmlns:a16="http://schemas.microsoft.com/office/drawing/2014/main" id="{9820F068-4E1E-4285-8A17-2897DEE7F837}"/>
              </a:ext>
            </a:extLst>
          </p:cNvPr>
          <p:cNvSpPr/>
          <p:nvPr/>
        </p:nvSpPr>
        <p:spPr>
          <a:xfrm>
            <a:off x="9548813" y="3146818"/>
            <a:ext cx="661987" cy="257902"/>
          </a:xfrm>
          <a:custGeom>
            <a:avLst/>
            <a:gdLst>
              <a:gd name="connsiteX0" fmla="*/ 0 w 661987"/>
              <a:gd name="connsiteY0" fmla="*/ 5957 h 257902"/>
              <a:gd name="connsiteX1" fmla="*/ 95250 w 661987"/>
              <a:gd name="connsiteY1" fmla="*/ 5957 h 257902"/>
              <a:gd name="connsiteX2" fmla="*/ 171450 w 661987"/>
              <a:gd name="connsiteY2" fmla="*/ 67870 h 257902"/>
              <a:gd name="connsiteX3" fmla="*/ 381000 w 661987"/>
              <a:gd name="connsiteY3" fmla="*/ 105970 h 257902"/>
              <a:gd name="connsiteX4" fmla="*/ 581025 w 661987"/>
              <a:gd name="connsiteY4" fmla="*/ 239320 h 257902"/>
              <a:gd name="connsiteX5" fmla="*/ 661987 w 661987"/>
              <a:gd name="connsiteY5" fmla="*/ 253607 h 2579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61987" h="257902">
                <a:moveTo>
                  <a:pt x="0" y="5957"/>
                </a:moveTo>
                <a:cubicBezTo>
                  <a:pt x="33337" y="797"/>
                  <a:pt x="66675" y="-4362"/>
                  <a:pt x="95250" y="5957"/>
                </a:cubicBezTo>
                <a:cubicBezTo>
                  <a:pt x="123825" y="16276"/>
                  <a:pt x="123825" y="51201"/>
                  <a:pt x="171450" y="67870"/>
                </a:cubicBezTo>
                <a:cubicBezTo>
                  <a:pt x="219075" y="84539"/>
                  <a:pt x="312738" y="77395"/>
                  <a:pt x="381000" y="105970"/>
                </a:cubicBezTo>
                <a:cubicBezTo>
                  <a:pt x="449262" y="134545"/>
                  <a:pt x="534194" y="214714"/>
                  <a:pt x="581025" y="239320"/>
                </a:cubicBezTo>
                <a:cubicBezTo>
                  <a:pt x="627856" y="263926"/>
                  <a:pt x="644921" y="258766"/>
                  <a:pt x="661987" y="253607"/>
                </a:cubicBezTo>
              </a:path>
            </a:pathLst>
          </a:custGeom>
          <a:noFill/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5" name="Forme libre : forme 24">
            <a:extLst>
              <a:ext uri="{FF2B5EF4-FFF2-40B4-BE49-F238E27FC236}">
                <a16:creationId xmlns:a16="http://schemas.microsoft.com/office/drawing/2014/main" id="{AD2E428A-8335-4384-A1B1-58C29B4ACBC7}"/>
              </a:ext>
            </a:extLst>
          </p:cNvPr>
          <p:cNvSpPr/>
          <p:nvPr/>
        </p:nvSpPr>
        <p:spPr>
          <a:xfrm>
            <a:off x="6197600" y="4984750"/>
            <a:ext cx="1778000" cy="942569"/>
          </a:xfrm>
          <a:custGeom>
            <a:avLst/>
            <a:gdLst>
              <a:gd name="connsiteX0" fmla="*/ 0 w 1778000"/>
              <a:gd name="connsiteY0" fmla="*/ 273050 h 942569"/>
              <a:gd name="connsiteX1" fmla="*/ 209550 w 1778000"/>
              <a:gd name="connsiteY1" fmla="*/ 374650 h 942569"/>
              <a:gd name="connsiteX2" fmla="*/ 311150 w 1778000"/>
              <a:gd name="connsiteY2" fmla="*/ 425450 h 942569"/>
              <a:gd name="connsiteX3" fmla="*/ 361950 w 1778000"/>
              <a:gd name="connsiteY3" fmla="*/ 482600 h 942569"/>
              <a:gd name="connsiteX4" fmla="*/ 850900 w 1778000"/>
              <a:gd name="connsiteY4" fmla="*/ 533400 h 942569"/>
              <a:gd name="connsiteX5" fmla="*/ 914400 w 1778000"/>
              <a:gd name="connsiteY5" fmla="*/ 825500 h 942569"/>
              <a:gd name="connsiteX6" fmla="*/ 1041400 w 1778000"/>
              <a:gd name="connsiteY6" fmla="*/ 939800 h 942569"/>
              <a:gd name="connsiteX7" fmla="*/ 1143000 w 1778000"/>
              <a:gd name="connsiteY7" fmla="*/ 723900 h 942569"/>
              <a:gd name="connsiteX8" fmla="*/ 1193800 w 1778000"/>
              <a:gd name="connsiteY8" fmla="*/ 609600 h 942569"/>
              <a:gd name="connsiteX9" fmla="*/ 1365250 w 1778000"/>
              <a:gd name="connsiteY9" fmla="*/ 552450 h 942569"/>
              <a:gd name="connsiteX10" fmla="*/ 1504950 w 1778000"/>
              <a:gd name="connsiteY10" fmla="*/ 406400 h 942569"/>
              <a:gd name="connsiteX11" fmla="*/ 1562100 w 1778000"/>
              <a:gd name="connsiteY11" fmla="*/ 304800 h 942569"/>
              <a:gd name="connsiteX12" fmla="*/ 1727200 w 1778000"/>
              <a:gd name="connsiteY12" fmla="*/ 50800 h 942569"/>
              <a:gd name="connsiteX13" fmla="*/ 1778000 w 1778000"/>
              <a:gd name="connsiteY13" fmla="*/ 0 h 9425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778000" h="942569">
                <a:moveTo>
                  <a:pt x="0" y="273050"/>
                </a:moveTo>
                <a:lnTo>
                  <a:pt x="209550" y="374650"/>
                </a:lnTo>
                <a:cubicBezTo>
                  <a:pt x="261408" y="400050"/>
                  <a:pt x="285750" y="407458"/>
                  <a:pt x="311150" y="425450"/>
                </a:cubicBezTo>
                <a:cubicBezTo>
                  <a:pt x="336550" y="443442"/>
                  <a:pt x="271992" y="464608"/>
                  <a:pt x="361950" y="482600"/>
                </a:cubicBezTo>
                <a:cubicBezTo>
                  <a:pt x="451908" y="500592"/>
                  <a:pt x="758825" y="476250"/>
                  <a:pt x="850900" y="533400"/>
                </a:cubicBezTo>
                <a:cubicBezTo>
                  <a:pt x="942975" y="590550"/>
                  <a:pt x="882650" y="757767"/>
                  <a:pt x="914400" y="825500"/>
                </a:cubicBezTo>
                <a:cubicBezTo>
                  <a:pt x="946150" y="893233"/>
                  <a:pt x="1003300" y="956733"/>
                  <a:pt x="1041400" y="939800"/>
                </a:cubicBezTo>
                <a:cubicBezTo>
                  <a:pt x="1079500" y="922867"/>
                  <a:pt x="1117600" y="778933"/>
                  <a:pt x="1143000" y="723900"/>
                </a:cubicBezTo>
                <a:cubicBezTo>
                  <a:pt x="1168400" y="668867"/>
                  <a:pt x="1156758" y="638175"/>
                  <a:pt x="1193800" y="609600"/>
                </a:cubicBezTo>
                <a:cubicBezTo>
                  <a:pt x="1230842" y="581025"/>
                  <a:pt x="1313392" y="586317"/>
                  <a:pt x="1365250" y="552450"/>
                </a:cubicBezTo>
                <a:cubicBezTo>
                  <a:pt x="1417108" y="518583"/>
                  <a:pt x="1472142" y="447675"/>
                  <a:pt x="1504950" y="406400"/>
                </a:cubicBezTo>
                <a:cubicBezTo>
                  <a:pt x="1537758" y="365125"/>
                  <a:pt x="1525058" y="364067"/>
                  <a:pt x="1562100" y="304800"/>
                </a:cubicBezTo>
                <a:cubicBezTo>
                  <a:pt x="1599142" y="245533"/>
                  <a:pt x="1691217" y="101600"/>
                  <a:pt x="1727200" y="50800"/>
                </a:cubicBezTo>
                <a:cubicBezTo>
                  <a:pt x="1763183" y="0"/>
                  <a:pt x="1770591" y="0"/>
                  <a:pt x="1778000" y="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6" name="Forme libre : forme 25">
            <a:extLst>
              <a:ext uri="{FF2B5EF4-FFF2-40B4-BE49-F238E27FC236}">
                <a16:creationId xmlns:a16="http://schemas.microsoft.com/office/drawing/2014/main" id="{7A9A74E1-9B0A-4C34-997F-C5190D90E1F4}"/>
              </a:ext>
            </a:extLst>
          </p:cNvPr>
          <p:cNvSpPr/>
          <p:nvPr/>
        </p:nvSpPr>
        <p:spPr>
          <a:xfrm>
            <a:off x="5359400" y="1949450"/>
            <a:ext cx="901700" cy="1136650"/>
          </a:xfrm>
          <a:custGeom>
            <a:avLst/>
            <a:gdLst>
              <a:gd name="connsiteX0" fmla="*/ 901700 w 901700"/>
              <a:gd name="connsiteY0" fmla="*/ 0 h 1136650"/>
              <a:gd name="connsiteX1" fmla="*/ 781050 w 901700"/>
              <a:gd name="connsiteY1" fmla="*/ 146050 h 1136650"/>
              <a:gd name="connsiteX2" fmla="*/ 469900 w 901700"/>
              <a:gd name="connsiteY2" fmla="*/ 355600 h 1136650"/>
              <a:gd name="connsiteX3" fmla="*/ 203200 w 901700"/>
              <a:gd name="connsiteY3" fmla="*/ 514350 h 1136650"/>
              <a:gd name="connsiteX4" fmla="*/ 139700 w 901700"/>
              <a:gd name="connsiteY4" fmla="*/ 685800 h 1136650"/>
              <a:gd name="connsiteX5" fmla="*/ 88900 w 901700"/>
              <a:gd name="connsiteY5" fmla="*/ 869950 h 1136650"/>
              <a:gd name="connsiteX6" fmla="*/ 0 w 901700"/>
              <a:gd name="connsiteY6" fmla="*/ 1136650 h 1136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01700" h="1136650">
                <a:moveTo>
                  <a:pt x="901700" y="0"/>
                </a:moveTo>
                <a:cubicBezTo>
                  <a:pt x="877358" y="43391"/>
                  <a:pt x="853017" y="86783"/>
                  <a:pt x="781050" y="146050"/>
                </a:cubicBezTo>
                <a:cubicBezTo>
                  <a:pt x="709083" y="205317"/>
                  <a:pt x="469900" y="355600"/>
                  <a:pt x="469900" y="355600"/>
                </a:cubicBezTo>
                <a:cubicBezTo>
                  <a:pt x="373592" y="416983"/>
                  <a:pt x="258233" y="459317"/>
                  <a:pt x="203200" y="514350"/>
                </a:cubicBezTo>
                <a:cubicBezTo>
                  <a:pt x="148167" y="569383"/>
                  <a:pt x="158750" y="626533"/>
                  <a:pt x="139700" y="685800"/>
                </a:cubicBezTo>
                <a:cubicBezTo>
                  <a:pt x="120650" y="745067"/>
                  <a:pt x="112183" y="794808"/>
                  <a:pt x="88900" y="869950"/>
                </a:cubicBezTo>
                <a:cubicBezTo>
                  <a:pt x="65617" y="945092"/>
                  <a:pt x="32808" y="1040871"/>
                  <a:pt x="0" y="113665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2" name="Forme libre : forme 31">
            <a:extLst>
              <a:ext uri="{FF2B5EF4-FFF2-40B4-BE49-F238E27FC236}">
                <a16:creationId xmlns:a16="http://schemas.microsoft.com/office/drawing/2014/main" id="{6ED083DC-0EC6-4148-8B33-6AEB634D54E8}"/>
              </a:ext>
            </a:extLst>
          </p:cNvPr>
          <p:cNvSpPr/>
          <p:nvPr/>
        </p:nvSpPr>
        <p:spPr>
          <a:xfrm>
            <a:off x="5286375" y="4826000"/>
            <a:ext cx="422275" cy="358775"/>
          </a:xfrm>
          <a:custGeom>
            <a:avLst/>
            <a:gdLst>
              <a:gd name="connsiteX0" fmla="*/ 0 w 422275"/>
              <a:gd name="connsiteY0" fmla="*/ 358775 h 358775"/>
              <a:gd name="connsiteX1" fmla="*/ 276225 w 422275"/>
              <a:gd name="connsiteY1" fmla="*/ 161925 h 358775"/>
              <a:gd name="connsiteX2" fmla="*/ 422275 w 422275"/>
              <a:gd name="connsiteY2" fmla="*/ 0 h 358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22275" h="358775">
                <a:moveTo>
                  <a:pt x="0" y="358775"/>
                </a:moveTo>
                <a:cubicBezTo>
                  <a:pt x="102923" y="290248"/>
                  <a:pt x="205846" y="221721"/>
                  <a:pt x="276225" y="161925"/>
                </a:cubicBezTo>
                <a:cubicBezTo>
                  <a:pt x="346604" y="102129"/>
                  <a:pt x="384439" y="51064"/>
                  <a:pt x="422275" y="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4" name="Forme libre : forme 33">
            <a:extLst>
              <a:ext uri="{FF2B5EF4-FFF2-40B4-BE49-F238E27FC236}">
                <a16:creationId xmlns:a16="http://schemas.microsoft.com/office/drawing/2014/main" id="{5762933B-4840-49D9-81F9-09DEB9F69A78}"/>
              </a:ext>
            </a:extLst>
          </p:cNvPr>
          <p:cNvSpPr/>
          <p:nvPr/>
        </p:nvSpPr>
        <p:spPr>
          <a:xfrm>
            <a:off x="5492750" y="5953125"/>
            <a:ext cx="12700" cy="257175"/>
          </a:xfrm>
          <a:custGeom>
            <a:avLst/>
            <a:gdLst>
              <a:gd name="connsiteX0" fmla="*/ 12700 w 12700"/>
              <a:gd name="connsiteY0" fmla="*/ 0 h 257175"/>
              <a:gd name="connsiteX1" fmla="*/ 0 w 12700"/>
              <a:gd name="connsiteY1" fmla="*/ 257175 h 257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2700" h="257175">
                <a:moveTo>
                  <a:pt x="12700" y="0"/>
                </a:moveTo>
                <a:lnTo>
                  <a:pt x="0" y="257175"/>
                </a:ln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5" name="Forme libre : forme 34">
            <a:extLst>
              <a:ext uri="{FF2B5EF4-FFF2-40B4-BE49-F238E27FC236}">
                <a16:creationId xmlns:a16="http://schemas.microsoft.com/office/drawing/2014/main" id="{043BC54E-1889-4104-91EC-461FB497001C}"/>
              </a:ext>
            </a:extLst>
          </p:cNvPr>
          <p:cNvSpPr/>
          <p:nvPr/>
        </p:nvSpPr>
        <p:spPr>
          <a:xfrm>
            <a:off x="5528250" y="5241926"/>
            <a:ext cx="183575" cy="330200"/>
          </a:xfrm>
          <a:custGeom>
            <a:avLst/>
            <a:gdLst>
              <a:gd name="connsiteX0" fmla="*/ 183575 w 183575"/>
              <a:gd name="connsiteY0" fmla="*/ 0 h 327025"/>
              <a:gd name="connsiteX1" fmla="*/ 34350 w 183575"/>
              <a:gd name="connsiteY1" fmla="*/ 234950 h 327025"/>
              <a:gd name="connsiteX2" fmla="*/ 5775 w 183575"/>
              <a:gd name="connsiteY2" fmla="*/ 298450 h 327025"/>
              <a:gd name="connsiteX3" fmla="*/ 120075 w 183575"/>
              <a:gd name="connsiteY3" fmla="*/ 327025 h 327025"/>
              <a:gd name="connsiteX0" fmla="*/ 183575 w 183575"/>
              <a:gd name="connsiteY0" fmla="*/ 0 h 330200"/>
              <a:gd name="connsiteX1" fmla="*/ 34350 w 183575"/>
              <a:gd name="connsiteY1" fmla="*/ 234950 h 330200"/>
              <a:gd name="connsiteX2" fmla="*/ 5775 w 183575"/>
              <a:gd name="connsiteY2" fmla="*/ 298450 h 330200"/>
              <a:gd name="connsiteX3" fmla="*/ 129600 w 183575"/>
              <a:gd name="connsiteY3" fmla="*/ 330200 h 330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3575" h="330200">
                <a:moveTo>
                  <a:pt x="183575" y="0"/>
                </a:moveTo>
                <a:cubicBezTo>
                  <a:pt x="123779" y="92604"/>
                  <a:pt x="63983" y="185208"/>
                  <a:pt x="34350" y="234950"/>
                </a:cubicBezTo>
                <a:cubicBezTo>
                  <a:pt x="4717" y="284692"/>
                  <a:pt x="-8513" y="283104"/>
                  <a:pt x="5775" y="298450"/>
                </a:cubicBezTo>
                <a:cubicBezTo>
                  <a:pt x="20062" y="313796"/>
                  <a:pt x="79593" y="323585"/>
                  <a:pt x="129600" y="33020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9" name="Forme libre : forme 38">
            <a:extLst>
              <a:ext uri="{FF2B5EF4-FFF2-40B4-BE49-F238E27FC236}">
                <a16:creationId xmlns:a16="http://schemas.microsoft.com/office/drawing/2014/main" id="{9F784947-8CBA-4DDF-A906-A82B90FD3C12}"/>
              </a:ext>
            </a:extLst>
          </p:cNvPr>
          <p:cNvSpPr/>
          <p:nvPr/>
        </p:nvSpPr>
        <p:spPr>
          <a:xfrm>
            <a:off x="9004300" y="5702300"/>
            <a:ext cx="1276350" cy="1162050"/>
          </a:xfrm>
          <a:custGeom>
            <a:avLst/>
            <a:gdLst>
              <a:gd name="connsiteX0" fmla="*/ 1276350 w 1276350"/>
              <a:gd name="connsiteY0" fmla="*/ 0 h 1162050"/>
              <a:gd name="connsiteX1" fmla="*/ 1028700 w 1276350"/>
              <a:gd name="connsiteY1" fmla="*/ 152400 h 1162050"/>
              <a:gd name="connsiteX2" fmla="*/ 406400 w 1276350"/>
              <a:gd name="connsiteY2" fmla="*/ 704850 h 1162050"/>
              <a:gd name="connsiteX3" fmla="*/ 82550 w 1276350"/>
              <a:gd name="connsiteY3" fmla="*/ 1041400 h 1162050"/>
              <a:gd name="connsiteX4" fmla="*/ 0 w 1276350"/>
              <a:gd name="connsiteY4" fmla="*/ 1162050 h 1162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76350" h="1162050">
                <a:moveTo>
                  <a:pt x="1276350" y="0"/>
                </a:moveTo>
                <a:cubicBezTo>
                  <a:pt x="1225021" y="17462"/>
                  <a:pt x="1173692" y="34925"/>
                  <a:pt x="1028700" y="152400"/>
                </a:cubicBezTo>
                <a:cubicBezTo>
                  <a:pt x="883708" y="269875"/>
                  <a:pt x="564092" y="556683"/>
                  <a:pt x="406400" y="704850"/>
                </a:cubicBezTo>
                <a:cubicBezTo>
                  <a:pt x="248708" y="853017"/>
                  <a:pt x="150283" y="965200"/>
                  <a:pt x="82550" y="1041400"/>
                </a:cubicBezTo>
                <a:cubicBezTo>
                  <a:pt x="14817" y="1117600"/>
                  <a:pt x="7408" y="1139825"/>
                  <a:pt x="0" y="1162050"/>
                </a:cubicBezTo>
              </a:path>
            </a:pathLst>
          </a:cu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86" name="Forme libre : forme 85">
            <a:extLst>
              <a:ext uri="{FF2B5EF4-FFF2-40B4-BE49-F238E27FC236}">
                <a16:creationId xmlns:a16="http://schemas.microsoft.com/office/drawing/2014/main" id="{9BC2CEB2-1135-4D39-B39A-9BA4BADD7946}"/>
              </a:ext>
            </a:extLst>
          </p:cNvPr>
          <p:cNvSpPr/>
          <p:nvPr/>
        </p:nvSpPr>
        <p:spPr>
          <a:xfrm>
            <a:off x="9016931" y="5695950"/>
            <a:ext cx="1276350" cy="1162050"/>
          </a:xfrm>
          <a:custGeom>
            <a:avLst/>
            <a:gdLst>
              <a:gd name="connsiteX0" fmla="*/ 1276350 w 1276350"/>
              <a:gd name="connsiteY0" fmla="*/ 0 h 1162050"/>
              <a:gd name="connsiteX1" fmla="*/ 1028700 w 1276350"/>
              <a:gd name="connsiteY1" fmla="*/ 152400 h 1162050"/>
              <a:gd name="connsiteX2" fmla="*/ 406400 w 1276350"/>
              <a:gd name="connsiteY2" fmla="*/ 704850 h 1162050"/>
              <a:gd name="connsiteX3" fmla="*/ 82550 w 1276350"/>
              <a:gd name="connsiteY3" fmla="*/ 1041400 h 1162050"/>
              <a:gd name="connsiteX4" fmla="*/ 0 w 1276350"/>
              <a:gd name="connsiteY4" fmla="*/ 1162050 h 1162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76350" h="1162050">
                <a:moveTo>
                  <a:pt x="1276350" y="0"/>
                </a:moveTo>
                <a:cubicBezTo>
                  <a:pt x="1225021" y="17462"/>
                  <a:pt x="1173692" y="34925"/>
                  <a:pt x="1028700" y="152400"/>
                </a:cubicBezTo>
                <a:cubicBezTo>
                  <a:pt x="883708" y="269875"/>
                  <a:pt x="564092" y="556683"/>
                  <a:pt x="406400" y="704850"/>
                </a:cubicBezTo>
                <a:cubicBezTo>
                  <a:pt x="248708" y="853017"/>
                  <a:pt x="150283" y="965200"/>
                  <a:pt x="82550" y="1041400"/>
                </a:cubicBezTo>
                <a:cubicBezTo>
                  <a:pt x="14817" y="1117600"/>
                  <a:pt x="7408" y="1139825"/>
                  <a:pt x="0" y="1162050"/>
                </a:cubicBezTo>
              </a:path>
            </a:pathLst>
          </a:custGeom>
          <a:noFill/>
          <a:ln w="22225">
            <a:solidFill>
              <a:schemeClr val="bg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55" name="Ellipse 54">
            <a:extLst>
              <a:ext uri="{FF2B5EF4-FFF2-40B4-BE49-F238E27FC236}">
                <a16:creationId xmlns:a16="http://schemas.microsoft.com/office/drawing/2014/main" id="{0613EE4E-1534-4E8B-A8A4-AC877E6843D5}"/>
              </a:ext>
            </a:extLst>
          </p:cNvPr>
          <p:cNvSpPr/>
          <p:nvPr/>
        </p:nvSpPr>
        <p:spPr>
          <a:xfrm>
            <a:off x="9292852" y="5487143"/>
            <a:ext cx="742267" cy="695325"/>
          </a:xfrm>
          <a:prstGeom prst="ellipse">
            <a:avLst/>
          </a:prstGeom>
          <a:solidFill>
            <a:schemeClr val="accent2"/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 dirty="0"/>
          </a:p>
        </p:txBody>
      </p:sp>
      <p:sp>
        <p:nvSpPr>
          <p:cNvPr id="59" name="ZoneTexte 58">
            <a:extLst>
              <a:ext uri="{FF2B5EF4-FFF2-40B4-BE49-F238E27FC236}">
                <a16:creationId xmlns:a16="http://schemas.microsoft.com/office/drawing/2014/main" id="{4630EB21-FD0B-452F-820D-CAB2EC8CABFB}"/>
              </a:ext>
            </a:extLst>
          </p:cNvPr>
          <p:cNvSpPr txBox="1"/>
          <p:nvPr/>
        </p:nvSpPr>
        <p:spPr>
          <a:xfrm>
            <a:off x="9134528" y="5650958"/>
            <a:ext cx="109643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000" b="1" dirty="0">
                <a:solidFill>
                  <a:schemeClr val="bg1"/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Marche-en-Famenne</a:t>
            </a:r>
            <a:endParaRPr lang="fr-BE" sz="1000" b="1" dirty="0">
              <a:solidFill>
                <a:schemeClr val="bg1"/>
              </a:solidFill>
              <a:latin typeface="Aharoni" panose="02010803020104030203" pitchFamily="2" charset="-79"/>
              <a:cs typeface="Aharoni" panose="02010803020104030203" pitchFamily="2" charset="-79"/>
            </a:endParaRPr>
          </a:p>
        </p:txBody>
      </p:sp>
      <p:sp>
        <p:nvSpPr>
          <p:cNvPr id="87" name="Forme libre : forme 86">
            <a:extLst>
              <a:ext uri="{FF2B5EF4-FFF2-40B4-BE49-F238E27FC236}">
                <a16:creationId xmlns:a16="http://schemas.microsoft.com/office/drawing/2014/main" id="{0BEA71B8-D286-4921-BEE9-40E4E94BA74D}"/>
              </a:ext>
            </a:extLst>
          </p:cNvPr>
          <p:cNvSpPr>
            <a:spLocks noChangeAspect="1"/>
          </p:cNvSpPr>
          <p:nvPr/>
        </p:nvSpPr>
        <p:spPr>
          <a:xfrm>
            <a:off x="2413136" y="870695"/>
            <a:ext cx="2232134" cy="6115251"/>
          </a:xfrm>
          <a:custGeom>
            <a:avLst/>
            <a:gdLst>
              <a:gd name="connsiteX0" fmla="*/ 67451 w 667823"/>
              <a:gd name="connsiteY0" fmla="*/ 0 h 1894400"/>
              <a:gd name="connsiteX1" fmla="*/ 16651 w 667823"/>
              <a:gd name="connsiteY1" fmla="*/ 111125 h 1894400"/>
              <a:gd name="connsiteX2" fmla="*/ 48401 w 667823"/>
              <a:gd name="connsiteY2" fmla="*/ 200025 h 1894400"/>
              <a:gd name="connsiteX3" fmla="*/ 111901 w 667823"/>
              <a:gd name="connsiteY3" fmla="*/ 279400 h 1894400"/>
              <a:gd name="connsiteX4" fmla="*/ 73801 w 667823"/>
              <a:gd name="connsiteY4" fmla="*/ 492125 h 1894400"/>
              <a:gd name="connsiteX5" fmla="*/ 86501 w 667823"/>
              <a:gd name="connsiteY5" fmla="*/ 581025 h 1894400"/>
              <a:gd name="connsiteX6" fmla="*/ 64276 w 667823"/>
              <a:gd name="connsiteY6" fmla="*/ 654050 h 1894400"/>
              <a:gd name="connsiteX7" fmla="*/ 76976 w 667823"/>
              <a:gd name="connsiteY7" fmla="*/ 736600 h 1894400"/>
              <a:gd name="connsiteX8" fmla="*/ 776 w 667823"/>
              <a:gd name="connsiteY8" fmla="*/ 781050 h 1894400"/>
              <a:gd name="connsiteX9" fmla="*/ 38876 w 667823"/>
              <a:gd name="connsiteY9" fmla="*/ 838200 h 1894400"/>
              <a:gd name="connsiteX10" fmla="*/ 61101 w 667823"/>
              <a:gd name="connsiteY10" fmla="*/ 914400 h 1894400"/>
              <a:gd name="connsiteX11" fmla="*/ 102376 w 667823"/>
              <a:gd name="connsiteY11" fmla="*/ 1019175 h 1894400"/>
              <a:gd name="connsiteX12" fmla="*/ 121426 w 667823"/>
              <a:gd name="connsiteY12" fmla="*/ 1041400 h 1894400"/>
              <a:gd name="connsiteX13" fmla="*/ 140476 w 667823"/>
              <a:gd name="connsiteY13" fmla="*/ 1139825 h 1894400"/>
              <a:gd name="connsiteX14" fmla="*/ 143651 w 667823"/>
              <a:gd name="connsiteY14" fmla="*/ 1219200 h 1894400"/>
              <a:gd name="connsiteX15" fmla="*/ 165876 w 667823"/>
              <a:gd name="connsiteY15" fmla="*/ 1308100 h 1894400"/>
              <a:gd name="connsiteX16" fmla="*/ 248426 w 667823"/>
              <a:gd name="connsiteY16" fmla="*/ 1504950 h 1894400"/>
              <a:gd name="connsiteX17" fmla="*/ 194451 w 667823"/>
              <a:gd name="connsiteY17" fmla="*/ 1552575 h 1894400"/>
              <a:gd name="connsiteX18" fmla="*/ 159526 w 667823"/>
              <a:gd name="connsiteY18" fmla="*/ 1606550 h 1894400"/>
              <a:gd name="connsiteX19" fmla="*/ 248426 w 667823"/>
              <a:gd name="connsiteY19" fmla="*/ 1704975 h 1894400"/>
              <a:gd name="connsiteX20" fmla="*/ 308751 w 667823"/>
              <a:gd name="connsiteY20" fmla="*/ 1704975 h 1894400"/>
              <a:gd name="connsiteX21" fmla="*/ 397651 w 667823"/>
              <a:gd name="connsiteY21" fmla="*/ 1682750 h 1894400"/>
              <a:gd name="connsiteX22" fmla="*/ 480201 w 667823"/>
              <a:gd name="connsiteY22" fmla="*/ 1752600 h 1894400"/>
              <a:gd name="connsiteX23" fmla="*/ 502426 w 667823"/>
              <a:gd name="connsiteY23" fmla="*/ 1838325 h 1894400"/>
              <a:gd name="connsiteX24" fmla="*/ 604026 w 667823"/>
              <a:gd name="connsiteY24" fmla="*/ 1809750 h 1894400"/>
              <a:gd name="connsiteX25" fmla="*/ 661176 w 667823"/>
              <a:gd name="connsiteY25" fmla="*/ 1885950 h 1894400"/>
              <a:gd name="connsiteX26" fmla="*/ 664351 w 667823"/>
              <a:gd name="connsiteY26" fmla="*/ 1889125 h 1894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667823" h="1894400">
                <a:moveTo>
                  <a:pt x="67451" y="0"/>
                </a:moveTo>
                <a:cubicBezTo>
                  <a:pt x="43638" y="38894"/>
                  <a:pt x="19826" y="77788"/>
                  <a:pt x="16651" y="111125"/>
                </a:cubicBezTo>
                <a:cubicBezTo>
                  <a:pt x="13476" y="144462"/>
                  <a:pt x="32526" y="171979"/>
                  <a:pt x="48401" y="200025"/>
                </a:cubicBezTo>
                <a:cubicBezTo>
                  <a:pt x="64276" y="228071"/>
                  <a:pt x="107668" y="230717"/>
                  <a:pt x="111901" y="279400"/>
                </a:cubicBezTo>
                <a:cubicBezTo>
                  <a:pt x="116134" y="328083"/>
                  <a:pt x="78034" y="441854"/>
                  <a:pt x="73801" y="492125"/>
                </a:cubicBezTo>
                <a:cubicBezTo>
                  <a:pt x="69568" y="542396"/>
                  <a:pt x="88088" y="554038"/>
                  <a:pt x="86501" y="581025"/>
                </a:cubicBezTo>
                <a:cubicBezTo>
                  <a:pt x="84914" y="608012"/>
                  <a:pt x="65863" y="628121"/>
                  <a:pt x="64276" y="654050"/>
                </a:cubicBezTo>
                <a:cubicBezTo>
                  <a:pt x="62688" y="679979"/>
                  <a:pt x="87559" y="715433"/>
                  <a:pt x="76976" y="736600"/>
                </a:cubicBezTo>
                <a:cubicBezTo>
                  <a:pt x="66393" y="757767"/>
                  <a:pt x="7126" y="764117"/>
                  <a:pt x="776" y="781050"/>
                </a:cubicBezTo>
                <a:cubicBezTo>
                  <a:pt x="-5574" y="797983"/>
                  <a:pt x="28822" y="815975"/>
                  <a:pt x="38876" y="838200"/>
                </a:cubicBezTo>
                <a:cubicBezTo>
                  <a:pt x="48930" y="860425"/>
                  <a:pt x="50518" y="884238"/>
                  <a:pt x="61101" y="914400"/>
                </a:cubicBezTo>
                <a:cubicBezTo>
                  <a:pt x="71684" y="944563"/>
                  <a:pt x="92322" y="998008"/>
                  <a:pt x="102376" y="1019175"/>
                </a:cubicBezTo>
                <a:cubicBezTo>
                  <a:pt x="112430" y="1040342"/>
                  <a:pt x="115076" y="1021292"/>
                  <a:pt x="121426" y="1041400"/>
                </a:cubicBezTo>
                <a:cubicBezTo>
                  <a:pt x="127776" y="1061508"/>
                  <a:pt x="136772" y="1110192"/>
                  <a:pt x="140476" y="1139825"/>
                </a:cubicBezTo>
                <a:cubicBezTo>
                  <a:pt x="144180" y="1169458"/>
                  <a:pt x="139418" y="1191154"/>
                  <a:pt x="143651" y="1219200"/>
                </a:cubicBezTo>
                <a:cubicBezTo>
                  <a:pt x="147884" y="1247246"/>
                  <a:pt x="148414" y="1260475"/>
                  <a:pt x="165876" y="1308100"/>
                </a:cubicBezTo>
                <a:cubicBezTo>
                  <a:pt x="183339" y="1355725"/>
                  <a:pt x="243664" y="1464204"/>
                  <a:pt x="248426" y="1504950"/>
                </a:cubicBezTo>
                <a:cubicBezTo>
                  <a:pt x="253188" y="1545696"/>
                  <a:pt x="209268" y="1535642"/>
                  <a:pt x="194451" y="1552575"/>
                </a:cubicBezTo>
                <a:cubicBezTo>
                  <a:pt x="179634" y="1569508"/>
                  <a:pt x="150530" y="1581150"/>
                  <a:pt x="159526" y="1606550"/>
                </a:cubicBezTo>
                <a:cubicBezTo>
                  <a:pt x="168522" y="1631950"/>
                  <a:pt x="223555" y="1688571"/>
                  <a:pt x="248426" y="1704975"/>
                </a:cubicBezTo>
                <a:cubicBezTo>
                  <a:pt x="273297" y="1721379"/>
                  <a:pt x="283880" y="1708679"/>
                  <a:pt x="308751" y="1704975"/>
                </a:cubicBezTo>
                <a:cubicBezTo>
                  <a:pt x="333622" y="1701271"/>
                  <a:pt x="369076" y="1674812"/>
                  <a:pt x="397651" y="1682750"/>
                </a:cubicBezTo>
                <a:cubicBezTo>
                  <a:pt x="426226" y="1690688"/>
                  <a:pt x="462739" y="1726671"/>
                  <a:pt x="480201" y="1752600"/>
                </a:cubicBezTo>
                <a:cubicBezTo>
                  <a:pt x="497663" y="1778529"/>
                  <a:pt x="481789" y="1828800"/>
                  <a:pt x="502426" y="1838325"/>
                </a:cubicBezTo>
                <a:cubicBezTo>
                  <a:pt x="523063" y="1847850"/>
                  <a:pt x="577568" y="1801812"/>
                  <a:pt x="604026" y="1809750"/>
                </a:cubicBezTo>
                <a:cubicBezTo>
                  <a:pt x="630484" y="1817688"/>
                  <a:pt x="661176" y="1885950"/>
                  <a:pt x="661176" y="1885950"/>
                </a:cubicBezTo>
                <a:cubicBezTo>
                  <a:pt x="671230" y="1899179"/>
                  <a:pt x="667790" y="1894152"/>
                  <a:pt x="664351" y="1889125"/>
                </a:cubicBezTo>
              </a:path>
            </a:pathLst>
          </a:custGeom>
          <a:noFill/>
          <a:ln w="25400">
            <a:solidFill>
              <a:schemeClr val="tx1"/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91" name="Forme libre : forme 90">
            <a:extLst>
              <a:ext uri="{FF2B5EF4-FFF2-40B4-BE49-F238E27FC236}">
                <a16:creationId xmlns:a16="http://schemas.microsoft.com/office/drawing/2014/main" id="{C5038E67-EDD3-465A-824D-481BD74D188B}"/>
              </a:ext>
            </a:extLst>
          </p:cNvPr>
          <p:cNvSpPr>
            <a:spLocks noChangeAspect="1"/>
          </p:cNvSpPr>
          <p:nvPr/>
        </p:nvSpPr>
        <p:spPr>
          <a:xfrm>
            <a:off x="2410326" y="879608"/>
            <a:ext cx="2232134" cy="6115251"/>
          </a:xfrm>
          <a:custGeom>
            <a:avLst/>
            <a:gdLst>
              <a:gd name="connsiteX0" fmla="*/ 67451 w 667823"/>
              <a:gd name="connsiteY0" fmla="*/ 0 h 1894400"/>
              <a:gd name="connsiteX1" fmla="*/ 16651 w 667823"/>
              <a:gd name="connsiteY1" fmla="*/ 111125 h 1894400"/>
              <a:gd name="connsiteX2" fmla="*/ 48401 w 667823"/>
              <a:gd name="connsiteY2" fmla="*/ 200025 h 1894400"/>
              <a:gd name="connsiteX3" fmla="*/ 111901 w 667823"/>
              <a:gd name="connsiteY3" fmla="*/ 279400 h 1894400"/>
              <a:gd name="connsiteX4" fmla="*/ 73801 w 667823"/>
              <a:gd name="connsiteY4" fmla="*/ 492125 h 1894400"/>
              <a:gd name="connsiteX5" fmla="*/ 86501 w 667823"/>
              <a:gd name="connsiteY5" fmla="*/ 581025 h 1894400"/>
              <a:gd name="connsiteX6" fmla="*/ 64276 w 667823"/>
              <a:gd name="connsiteY6" fmla="*/ 654050 h 1894400"/>
              <a:gd name="connsiteX7" fmla="*/ 76976 w 667823"/>
              <a:gd name="connsiteY7" fmla="*/ 736600 h 1894400"/>
              <a:gd name="connsiteX8" fmla="*/ 776 w 667823"/>
              <a:gd name="connsiteY8" fmla="*/ 781050 h 1894400"/>
              <a:gd name="connsiteX9" fmla="*/ 38876 w 667823"/>
              <a:gd name="connsiteY9" fmla="*/ 838200 h 1894400"/>
              <a:gd name="connsiteX10" fmla="*/ 61101 w 667823"/>
              <a:gd name="connsiteY10" fmla="*/ 914400 h 1894400"/>
              <a:gd name="connsiteX11" fmla="*/ 102376 w 667823"/>
              <a:gd name="connsiteY11" fmla="*/ 1019175 h 1894400"/>
              <a:gd name="connsiteX12" fmla="*/ 121426 w 667823"/>
              <a:gd name="connsiteY12" fmla="*/ 1041400 h 1894400"/>
              <a:gd name="connsiteX13" fmla="*/ 140476 w 667823"/>
              <a:gd name="connsiteY13" fmla="*/ 1139825 h 1894400"/>
              <a:gd name="connsiteX14" fmla="*/ 143651 w 667823"/>
              <a:gd name="connsiteY14" fmla="*/ 1219200 h 1894400"/>
              <a:gd name="connsiteX15" fmla="*/ 165876 w 667823"/>
              <a:gd name="connsiteY15" fmla="*/ 1308100 h 1894400"/>
              <a:gd name="connsiteX16" fmla="*/ 248426 w 667823"/>
              <a:gd name="connsiteY16" fmla="*/ 1504950 h 1894400"/>
              <a:gd name="connsiteX17" fmla="*/ 194451 w 667823"/>
              <a:gd name="connsiteY17" fmla="*/ 1552575 h 1894400"/>
              <a:gd name="connsiteX18" fmla="*/ 159526 w 667823"/>
              <a:gd name="connsiteY18" fmla="*/ 1606550 h 1894400"/>
              <a:gd name="connsiteX19" fmla="*/ 248426 w 667823"/>
              <a:gd name="connsiteY19" fmla="*/ 1704975 h 1894400"/>
              <a:gd name="connsiteX20" fmla="*/ 308751 w 667823"/>
              <a:gd name="connsiteY20" fmla="*/ 1704975 h 1894400"/>
              <a:gd name="connsiteX21" fmla="*/ 397651 w 667823"/>
              <a:gd name="connsiteY21" fmla="*/ 1682750 h 1894400"/>
              <a:gd name="connsiteX22" fmla="*/ 480201 w 667823"/>
              <a:gd name="connsiteY22" fmla="*/ 1752600 h 1894400"/>
              <a:gd name="connsiteX23" fmla="*/ 502426 w 667823"/>
              <a:gd name="connsiteY23" fmla="*/ 1838325 h 1894400"/>
              <a:gd name="connsiteX24" fmla="*/ 604026 w 667823"/>
              <a:gd name="connsiteY24" fmla="*/ 1809750 h 1894400"/>
              <a:gd name="connsiteX25" fmla="*/ 661176 w 667823"/>
              <a:gd name="connsiteY25" fmla="*/ 1885950 h 1894400"/>
              <a:gd name="connsiteX26" fmla="*/ 664351 w 667823"/>
              <a:gd name="connsiteY26" fmla="*/ 1889125 h 1894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667823" h="1894400">
                <a:moveTo>
                  <a:pt x="67451" y="0"/>
                </a:moveTo>
                <a:cubicBezTo>
                  <a:pt x="43638" y="38894"/>
                  <a:pt x="19826" y="77788"/>
                  <a:pt x="16651" y="111125"/>
                </a:cubicBezTo>
                <a:cubicBezTo>
                  <a:pt x="13476" y="144462"/>
                  <a:pt x="32526" y="171979"/>
                  <a:pt x="48401" y="200025"/>
                </a:cubicBezTo>
                <a:cubicBezTo>
                  <a:pt x="64276" y="228071"/>
                  <a:pt x="107668" y="230717"/>
                  <a:pt x="111901" y="279400"/>
                </a:cubicBezTo>
                <a:cubicBezTo>
                  <a:pt x="116134" y="328083"/>
                  <a:pt x="78034" y="441854"/>
                  <a:pt x="73801" y="492125"/>
                </a:cubicBezTo>
                <a:cubicBezTo>
                  <a:pt x="69568" y="542396"/>
                  <a:pt x="88088" y="554038"/>
                  <a:pt x="86501" y="581025"/>
                </a:cubicBezTo>
                <a:cubicBezTo>
                  <a:pt x="84914" y="608012"/>
                  <a:pt x="65863" y="628121"/>
                  <a:pt x="64276" y="654050"/>
                </a:cubicBezTo>
                <a:cubicBezTo>
                  <a:pt x="62688" y="679979"/>
                  <a:pt x="87559" y="715433"/>
                  <a:pt x="76976" y="736600"/>
                </a:cubicBezTo>
                <a:cubicBezTo>
                  <a:pt x="66393" y="757767"/>
                  <a:pt x="7126" y="764117"/>
                  <a:pt x="776" y="781050"/>
                </a:cubicBezTo>
                <a:cubicBezTo>
                  <a:pt x="-5574" y="797983"/>
                  <a:pt x="28822" y="815975"/>
                  <a:pt x="38876" y="838200"/>
                </a:cubicBezTo>
                <a:cubicBezTo>
                  <a:pt x="48930" y="860425"/>
                  <a:pt x="50518" y="884238"/>
                  <a:pt x="61101" y="914400"/>
                </a:cubicBezTo>
                <a:cubicBezTo>
                  <a:pt x="71684" y="944563"/>
                  <a:pt x="92322" y="998008"/>
                  <a:pt x="102376" y="1019175"/>
                </a:cubicBezTo>
                <a:cubicBezTo>
                  <a:pt x="112430" y="1040342"/>
                  <a:pt x="115076" y="1021292"/>
                  <a:pt x="121426" y="1041400"/>
                </a:cubicBezTo>
                <a:cubicBezTo>
                  <a:pt x="127776" y="1061508"/>
                  <a:pt x="136772" y="1110192"/>
                  <a:pt x="140476" y="1139825"/>
                </a:cubicBezTo>
                <a:cubicBezTo>
                  <a:pt x="144180" y="1169458"/>
                  <a:pt x="139418" y="1191154"/>
                  <a:pt x="143651" y="1219200"/>
                </a:cubicBezTo>
                <a:cubicBezTo>
                  <a:pt x="147884" y="1247246"/>
                  <a:pt x="148414" y="1260475"/>
                  <a:pt x="165876" y="1308100"/>
                </a:cubicBezTo>
                <a:cubicBezTo>
                  <a:pt x="183339" y="1355725"/>
                  <a:pt x="243664" y="1464204"/>
                  <a:pt x="248426" y="1504950"/>
                </a:cubicBezTo>
                <a:cubicBezTo>
                  <a:pt x="253188" y="1545696"/>
                  <a:pt x="209268" y="1535642"/>
                  <a:pt x="194451" y="1552575"/>
                </a:cubicBezTo>
                <a:cubicBezTo>
                  <a:pt x="179634" y="1569508"/>
                  <a:pt x="150530" y="1581150"/>
                  <a:pt x="159526" y="1606550"/>
                </a:cubicBezTo>
                <a:cubicBezTo>
                  <a:pt x="168522" y="1631950"/>
                  <a:pt x="223555" y="1688571"/>
                  <a:pt x="248426" y="1704975"/>
                </a:cubicBezTo>
                <a:cubicBezTo>
                  <a:pt x="273297" y="1721379"/>
                  <a:pt x="283880" y="1708679"/>
                  <a:pt x="308751" y="1704975"/>
                </a:cubicBezTo>
                <a:cubicBezTo>
                  <a:pt x="333622" y="1701271"/>
                  <a:pt x="369076" y="1674812"/>
                  <a:pt x="397651" y="1682750"/>
                </a:cubicBezTo>
                <a:cubicBezTo>
                  <a:pt x="426226" y="1690688"/>
                  <a:pt x="462739" y="1726671"/>
                  <a:pt x="480201" y="1752600"/>
                </a:cubicBezTo>
                <a:cubicBezTo>
                  <a:pt x="497663" y="1778529"/>
                  <a:pt x="481789" y="1828800"/>
                  <a:pt x="502426" y="1838325"/>
                </a:cubicBezTo>
                <a:cubicBezTo>
                  <a:pt x="523063" y="1847850"/>
                  <a:pt x="577568" y="1801812"/>
                  <a:pt x="604026" y="1809750"/>
                </a:cubicBezTo>
                <a:cubicBezTo>
                  <a:pt x="630484" y="1817688"/>
                  <a:pt x="661176" y="1885950"/>
                  <a:pt x="661176" y="1885950"/>
                </a:cubicBezTo>
                <a:cubicBezTo>
                  <a:pt x="671230" y="1899179"/>
                  <a:pt x="667790" y="1894152"/>
                  <a:pt x="664351" y="1889125"/>
                </a:cubicBezTo>
              </a:path>
            </a:pathLst>
          </a:custGeom>
          <a:noFill/>
          <a:ln w="22225">
            <a:solidFill>
              <a:schemeClr val="bg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60" name="Ellipse 59">
            <a:extLst>
              <a:ext uri="{FF2B5EF4-FFF2-40B4-BE49-F238E27FC236}">
                <a16:creationId xmlns:a16="http://schemas.microsoft.com/office/drawing/2014/main" id="{BE6673E8-9187-4C3A-A9A1-79DE1E2BBD3C}"/>
              </a:ext>
            </a:extLst>
          </p:cNvPr>
          <p:cNvSpPr/>
          <p:nvPr/>
        </p:nvSpPr>
        <p:spPr>
          <a:xfrm>
            <a:off x="2701970" y="4522882"/>
            <a:ext cx="742267" cy="695325"/>
          </a:xfrm>
          <a:prstGeom prst="ellipse">
            <a:avLst/>
          </a:prstGeom>
          <a:solidFill>
            <a:schemeClr val="accent2"/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 dirty="0"/>
          </a:p>
        </p:txBody>
      </p:sp>
      <p:sp>
        <p:nvSpPr>
          <p:cNvPr id="346" name="ZoneTexte 345">
            <a:extLst>
              <a:ext uri="{FF2B5EF4-FFF2-40B4-BE49-F238E27FC236}">
                <a16:creationId xmlns:a16="http://schemas.microsoft.com/office/drawing/2014/main" id="{2961E3F6-EE32-4B73-94E3-FC0E75547547}"/>
              </a:ext>
            </a:extLst>
          </p:cNvPr>
          <p:cNvSpPr txBox="1"/>
          <p:nvPr/>
        </p:nvSpPr>
        <p:spPr>
          <a:xfrm>
            <a:off x="2535259" y="4763860"/>
            <a:ext cx="1096433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000" b="1" dirty="0">
                <a:solidFill>
                  <a:schemeClr val="bg1"/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Dinant</a:t>
            </a:r>
            <a:endParaRPr lang="fr-BE" sz="1000" b="1" dirty="0">
              <a:solidFill>
                <a:schemeClr val="bg1"/>
              </a:solidFill>
              <a:latin typeface="Aharoni" panose="02010803020104030203" pitchFamily="2" charset="-79"/>
              <a:cs typeface="Aharoni" panose="02010803020104030203" pitchFamily="2" charset="-79"/>
            </a:endParaRPr>
          </a:p>
        </p:txBody>
      </p:sp>
      <p:sp>
        <p:nvSpPr>
          <p:cNvPr id="66" name="Forme libre : forme 65">
            <a:extLst>
              <a:ext uri="{FF2B5EF4-FFF2-40B4-BE49-F238E27FC236}">
                <a16:creationId xmlns:a16="http://schemas.microsoft.com/office/drawing/2014/main" id="{D251F882-F729-4C48-A8B9-57607EFACB00}"/>
              </a:ext>
            </a:extLst>
          </p:cNvPr>
          <p:cNvSpPr/>
          <p:nvPr/>
        </p:nvSpPr>
        <p:spPr>
          <a:xfrm>
            <a:off x="4540250" y="762001"/>
            <a:ext cx="1460500" cy="380236"/>
          </a:xfrm>
          <a:custGeom>
            <a:avLst/>
            <a:gdLst>
              <a:gd name="connsiteX0" fmla="*/ 730250 w 730250"/>
              <a:gd name="connsiteY0" fmla="*/ 279400 h 374697"/>
              <a:gd name="connsiteX1" fmla="*/ 514350 w 730250"/>
              <a:gd name="connsiteY1" fmla="*/ 342900 h 374697"/>
              <a:gd name="connsiteX2" fmla="*/ 228600 w 730250"/>
              <a:gd name="connsiteY2" fmla="*/ 374650 h 374697"/>
              <a:gd name="connsiteX3" fmla="*/ 158750 w 730250"/>
              <a:gd name="connsiteY3" fmla="*/ 349250 h 374697"/>
              <a:gd name="connsiteX4" fmla="*/ 50800 w 730250"/>
              <a:gd name="connsiteY4" fmla="*/ 317500 h 374697"/>
              <a:gd name="connsiteX5" fmla="*/ 76200 w 730250"/>
              <a:gd name="connsiteY5" fmla="*/ 184150 h 374697"/>
              <a:gd name="connsiteX6" fmla="*/ 0 w 730250"/>
              <a:gd name="connsiteY6" fmla="*/ 0 h 374697"/>
              <a:gd name="connsiteX0" fmla="*/ 730250 w 730250"/>
              <a:gd name="connsiteY0" fmla="*/ 279400 h 374697"/>
              <a:gd name="connsiteX1" fmla="*/ 730250 w 730250"/>
              <a:gd name="connsiteY1" fmla="*/ 279400 h 374697"/>
              <a:gd name="connsiteX2" fmla="*/ 514350 w 730250"/>
              <a:gd name="connsiteY2" fmla="*/ 342900 h 374697"/>
              <a:gd name="connsiteX3" fmla="*/ 228600 w 730250"/>
              <a:gd name="connsiteY3" fmla="*/ 374650 h 374697"/>
              <a:gd name="connsiteX4" fmla="*/ 158750 w 730250"/>
              <a:gd name="connsiteY4" fmla="*/ 349250 h 374697"/>
              <a:gd name="connsiteX5" fmla="*/ 50800 w 730250"/>
              <a:gd name="connsiteY5" fmla="*/ 317500 h 374697"/>
              <a:gd name="connsiteX6" fmla="*/ 76200 w 730250"/>
              <a:gd name="connsiteY6" fmla="*/ 184150 h 374697"/>
              <a:gd name="connsiteX7" fmla="*/ 0 w 730250"/>
              <a:gd name="connsiteY7" fmla="*/ 0 h 374697"/>
              <a:gd name="connsiteX0" fmla="*/ 730250 w 1460500"/>
              <a:gd name="connsiteY0" fmla="*/ 279400 h 380236"/>
              <a:gd name="connsiteX1" fmla="*/ 1460500 w 1460500"/>
              <a:gd name="connsiteY1" fmla="*/ 25400 h 380236"/>
              <a:gd name="connsiteX2" fmla="*/ 514350 w 1460500"/>
              <a:gd name="connsiteY2" fmla="*/ 342900 h 380236"/>
              <a:gd name="connsiteX3" fmla="*/ 228600 w 1460500"/>
              <a:gd name="connsiteY3" fmla="*/ 374650 h 380236"/>
              <a:gd name="connsiteX4" fmla="*/ 158750 w 1460500"/>
              <a:gd name="connsiteY4" fmla="*/ 349250 h 380236"/>
              <a:gd name="connsiteX5" fmla="*/ 50800 w 1460500"/>
              <a:gd name="connsiteY5" fmla="*/ 317500 h 380236"/>
              <a:gd name="connsiteX6" fmla="*/ 76200 w 1460500"/>
              <a:gd name="connsiteY6" fmla="*/ 184150 h 380236"/>
              <a:gd name="connsiteX7" fmla="*/ 0 w 1460500"/>
              <a:gd name="connsiteY7" fmla="*/ 0 h 3802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460500" h="380236">
                <a:moveTo>
                  <a:pt x="730250" y="279400"/>
                </a:moveTo>
                <a:lnTo>
                  <a:pt x="1460500" y="25400"/>
                </a:lnTo>
                <a:cubicBezTo>
                  <a:pt x="1424517" y="35983"/>
                  <a:pt x="719667" y="284692"/>
                  <a:pt x="514350" y="342900"/>
                </a:cubicBezTo>
                <a:cubicBezTo>
                  <a:pt x="309033" y="401108"/>
                  <a:pt x="287867" y="373592"/>
                  <a:pt x="228600" y="374650"/>
                </a:cubicBezTo>
                <a:cubicBezTo>
                  <a:pt x="169333" y="375708"/>
                  <a:pt x="188383" y="358775"/>
                  <a:pt x="158750" y="349250"/>
                </a:cubicBezTo>
                <a:cubicBezTo>
                  <a:pt x="129117" y="339725"/>
                  <a:pt x="64558" y="345017"/>
                  <a:pt x="50800" y="317500"/>
                </a:cubicBezTo>
                <a:cubicBezTo>
                  <a:pt x="37042" y="289983"/>
                  <a:pt x="84667" y="237067"/>
                  <a:pt x="76200" y="184150"/>
                </a:cubicBezTo>
                <a:cubicBezTo>
                  <a:pt x="67733" y="131233"/>
                  <a:pt x="33866" y="65616"/>
                  <a:pt x="0" y="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67" name="ZoneTexte 66">
            <a:extLst>
              <a:ext uri="{FF2B5EF4-FFF2-40B4-BE49-F238E27FC236}">
                <a16:creationId xmlns:a16="http://schemas.microsoft.com/office/drawing/2014/main" id="{90D0D322-5D32-4F9A-BF7F-563796B4EB47}"/>
              </a:ext>
            </a:extLst>
          </p:cNvPr>
          <p:cNvSpPr txBox="1"/>
          <p:nvPr/>
        </p:nvSpPr>
        <p:spPr>
          <a:xfrm>
            <a:off x="-209925" y="1842329"/>
            <a:ext cx="3030671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400" b="1" dirty="0"/>
              <a:t>Eau</a:t>
            </a:r>
            <a:endParaRPr lang="fr-BE" sz="1400" b="1" dirty="0"/>
          </a:p>
        </p:txBody>
      </p:sp>
      <p:sp>
        <p:nvSpPr>
          <p:cNvPr id="69" name="Forme libre : forme 68">
            <a:extLst>
              <a:ext uri="{FF2B5EF4-FFF2-40B4-BE49-F238E27FC236}">
                <a16:creationId xmlns:a16="http://schemas.microsoft.com/office/drawing/2014/main" id="{166FC18E-940D-420C-A4B0-42D98637CC33}"/>
              </a:ext>
            </a:extLst>
          </p:cNvPr>
          <p:cNvSpPr/>
          <p:nvPr/>
        </p:nvSpPr>
        <p:spPr>
          <a:xfrm>
            <a:off x="2895600" y="1028700"/>
            <a:ext cx="714375" cy="695325"/>
          </a:xfrm>
          <a:custGeom>
            <a:avLst/>
            <a:gdLst>
              <a:gd name="connsiteX0" fmla="*/ 714375 w 714375"/>
              <a:gd name="connsiteY0" fmla="*/ 695325 h 695325"/>
              <a:gd name="connsiteX1" fmla="*/ 0 w 714375"/>
              <a:gd name="connsiteY1" fmla="*/ 0 h 695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714375" h="695325">
                <a:moveTo>
                  <a:pt x="714375" y="695325"/>
                </a:moveTo>
                <a:lnTo>
                  <a:pt x="0" y="0"/>
                </a:ln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71" name="Forme libre : forme 70">
            <a:extLst>
              <a:ext uri="{FF2B5EF4-FFF2-40B4-BE49-F238E27FC236}">
                <a16:creationId xmlns:a16="http://schemas.microsoft.com/office/drawing/2014/main" id="{582C994E-1EAA-463F-B742-4C8BA1997D98}"/>
              </a:ext>
            </a:extLst>
          </p:cNvPr>
          <p:cNvSpPr/>
          <p:nvPr/>
        </p:nvSpPr>
        <p:spPr>
          <a:xfrm>
            <a:off x="7981950" y="4393640"/>
            <a:ext cx="1685925" cy="578410"/>
          </a:xfrm>
          <a:custGeom>
            <a:avLst/>
            <a:gdLst>
              <a:gd name="connsiteX0" fmla="*/ 0 w 1685925"/>
              <a:gd name="connsiteY0" fmla="*/ 578410 h 578410"/>
              <a:gd name="connsiteX1" fmla="*/ 276225 w 1685925"/>
              <a:gd name="connsiteY1" fmla="*/ 378385 h 578410"/>
              <a:gd name="connsiteX2" fmla="*/ 1114425 w 1685925"/>
              <a:gd name="connsiteY2" fmla="*/ 6910 h 578410"/>
              <a:gd name="connsiteX3" fmla="*/ 1209675 w 1685925"/>
              <a:gd name="connsiteY3" fmla="*/ 140260 h 578410"/>
              <a:gd name="connsiteX4" fmla="*/ 1685925 w 1685925"/>
              <a:gd name="connsiteY4" fmla="*/ 187885 h 5784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85925" h="578410">
                <a:moveTo>
                  <a:pt x="0" y="578410"/>
                </a:moveTo>
                <a:cubicBezTo>
                  <a:pt x="45244" y="526022"/>
                  <a:pt x="90488" y="473635"/>
                  <a:pt x="276225" y="378385"/>
                </a:cubicBezTo>
                <a:cubicBezTo>
                  <a:pt x="461962" y="283135"/>
                  <a:pt x="958850" y="46597"/>
                  <a:pt x="1114425" y="6910"/>
                </a:cubicBezTo>
                <a:cubicBezTo>
                  <a:pt x="1270000" y="-32777"/>
                  <a:pt x="1114425" y="110097"/>
                  <a:pt x="1209675" y="140260"/>
                </a:cubicBezTo>
                <a:cubicBezTo>
                  <a:pt x="1304925" y="170423"/>
                  <a:pt x="1495425" y="179154"/>
                  <a:pt x="1685925" y="187885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73" name="Forme libre : forme 72">
            <a:extLst>
              <a:ext uri="{FF2B5EF4-FFF2-40B4-BE49-F238E27FC236}">
                <a16:creationId xmlns:a16="http://schemas.microsoft.com/office/drawing/2014/main" id="{A1012869-909F-41F4-A7DC-04AA77EAC8C6}"/>
              </a:ext>
            </a:extLst>
          </p:cNvPr>
          <p:cNvSpPr/>
          <p:nvPr/>
        </p:nvSpPr>
        <p:spPr>
          <a:xfrm>
            <a:off x="4450098" y="942975"/>
            <a:ext cx="1736390" cy="1484143"/>
          </a:xfrm>
          <a:custGeom>
            <a:avLst/>
            <a:gdLst>
              <a:gd name="connsiteX0" fmla="*/ 140952 w 1736390"/>
              <a:gd name="connsiteY0" fmla="*/ 0 h 1484143"/>
              <a:gd name="connsiteX1" fmla="*/ 114758 w 1736390"/>
              <a:gd name="connsiteY1" fmla="*/ 147638 h 1484143"/>
              <a:gd name="connsiteX2" fmla="*/ 176671 w 1736390"/>
              <a:gd name="connsiteY2" fmla="*/ 195263 h 1484143"/>
              <a:gd name="connsiteX3" fmla="*/ 143333 w 1736390"/>
              <a:gd name="connsiteY3" fmla="*/ 316706 h 1484143"/>
              <a:gd name="connsiteX4" fmla="*/ 458 w 1736390"/>
              <a:gd name="connsiteY4" fmla="*/ 454819 h 1484143"/>
              <a:gd name="connsiteX5" fmla="*/ 100471 w 1736390"/>
              <a:gd name="connsiteY5" fmla="*/ 535781 h 1484143"/>
              <a:gd name="connsiteX6" fmla="*/ 174290 w 1736390"/>
              <a:gd name="connsiteY6" fmla="*/ 647700 h 1484143"/>
              <a:gd name="connsiteX7" fmla="*/ 293352 w 1736390"/>
              <a:gd name="connsiteY7" fmla="*/ 854869 h 1484143"/>
              <a:gd name="connsiteX8" fmla="*/ 329071 w 1736390"/>
              <a:gd name="connsiteY8" fmla="*/ 921544 h 1484143"/>
              <a:gd name="connsiteX9" fmla="*/ 436227 w 1736390"/>
              <a:gd name="connsiteY9" fmla="*/ 1019175 h 1484143"/>
              <a:gd name="connsiteX10" fmla="*/ 533858 w 1736390"/>
              <a:gd name="connsiteY10" fmla="*/ 1204913 h 1484143"/>
              <a:gd name="connsiteX11" fmla="*/ 652921 w 1736390"/>
              <a:gd name="connsiteY11" fmla="*/ 1166813 h 1484143"/>
              <a:gd name="connsiteX12" fmla="*/ 717215 w 1736390"/>
              <a:gd name="connsiteY12" fmla="*/ 1243013 h 1484143"/>
              <a:gd name="connsiteX13" fmla="*/ 995821 w 1736390"/>
              <a:gd name="connsiteY13" fmla="*/ 1092994 h 1484143"/>
              <a:gd name="connsiteX14" fmla="*/ 1072021 w 1736390"/>
              <a:gd name="connsiteY14" fmla="*/ 1100138 h 1484143"/>
              <a:gd name="connsiteX15" fmla="*/ 1129171 w 1736390"/>
              <a:gd name="connsiteY15" fmla="*/ 1085850 h 1484143"/>
              <a:gd name="connsiteX16" fmla="*/ 1210133 w 1736390"/>
              <a:gd name="connsiteY16" fmla="*/ 1202531 h 1484143"/>
              <a:gd name="connsiteX17" fmla="*/ 1486358 w 1736390"/>
              <a:gd name="connsiteY17" fmla="*/ 1207294 h 1484143"/>
              <a:gd name="connsiteX18" fmla="*/ 1364915 w 1736390"/>
              <a:gd name="connsiteY18" fmla="*/ 1333500 h 1484143"/>
              <a:gd name="connsiteX19" fmla="*/ 1405396 w 1736390"/>
              <a:gd name="connsiteY19" fmla="*/ 1435894 h 1484143"/>
              <a:gd name="connsiteX20" fmla="*/ 1462546 w 1736390"/>
              <a:gd name="connsiteY20" fmla="*/ 1483519 h 1484143"/>
              <a:gd name="connsiteX21" fmla="*/ 1645902 w 1736390"/>
              <a:gd name="connsiteY21" fmla="*/ 1404938 h 1484143"/>
              <a:gd name="connsiteX22" fmla="*/ 1736390 w 1736390"/>
              <a:gd name="connsiteY22" fmla="*/ 1433513 h 14841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1736390" h="1484143">
                <a:moveTo>
                  <a:pt x="140952" y="0"/>
                </a:moveTo>
                <a:cubicBezTo>
                  <a:pt x="124878" y="57547"/>
                  <a:pt x="108805" y="115094"/>
                  <a:pt x="114758" y="147638"/>
                </a:cubicBezTo>
                <a:cubicBezTo>
                  <a:pt x="120711" y="180182"/>
                  <a:pt x="171909" y="167085"/>
                  <a:pt x="176671" y="195263"/>
                </a:cubicBezTo>
                <a:cubicBezTo>
                  <a:pt x="181434" y="223441"/>
                  <a:pt x="172702" y="273447"/>
                  <a:pt x="143333" y="316706"/>
                </a:cubicBezTo>
                <a:cubicBezTo>
                  <a:pt x="113964" y="359965"/>
                  <a:pt x="7602" y="418307"/>
                  <a:pt x="458" y="454819"/>
                </a:cubicBezTo>
                <a:cubicBezTo>
                  <a:pt x="-6686" y="491332"/>
                  <a:pt x="71499" y="503634"/>
                  <a:pt x="100471" y="535781"/>
                </a:cubicBezTo>
                <a:cubicBezTo>
                  <a:pt x="129443" y="567928"/>
                  <a:pt x="142143" y="594519"/>
                  <a:pt x="174290" y="647700"/>
                </a:cubicBezTo>
                <a:cubicBezTo>
                  <a:pt x="206437" y="700881"/>
                  <a:pt x="267555" y="809228"/>
                  <a:pt x="293352" y="854869"/>
                </a:cubicBezTo>
                <a:cubicBezTo>
                  <a:pt x="319149" y="900510"/>
                  <a:pt x="305259" y="894160"/>
                  <a:pt x="329071" y="921544"/>
                </a:cubicBezTo>
                <a:cubicBezTo>
                  <a:pt x="352883" y="948928"/>
                  <a:pt x="402096" y="971947"/>
                  <a:pt x="436227" y="1019175"/>
                </a:cubicBezTo>
                <a:cubicBezTo>
                  <a:pt x="470358" y="1066403"/>
                  <a:pt x="497742" y="1180307"/>
                  <a:pt x="533858" y="1204913"/>
                </a:cubicBezTo>
                <a:cubicBezTo>
                  <a:pt x="569974" y="1229519"/>
                  <a:pt x="622361" y="1160463"/>
                  <a:pt x="652921" y="1166813"/>
                </a:cubicBezTo>
                <a:cubicBezTo>
                  <a:pt x="683481" y="1173163"/>
                  <a:pt x="660065" y="1255316"/>
                  <a:pt x="717215" y="1243013"/>
                </a:cubicBezTo>
                <a:cubicBezTo>
                  <a:pt x="774365" y="1230710"/>
                  <a:pt x="936687" y="1116806"/>
                  <a:pt x="995821" y="1092994"/>
                </a:cubicBezTo>
                <a:cubicBezTo>
                  <a:pt x="1054955" y="1069182"/>
                  <a:pt x="1049796" y="1101329"/>
                  <a:pt x="1072021" y="1100138"/>
                </a:cubicBezTo>
                <a:cubicBezTo>
                  <a:pt x="1094246" y="1098947"/>
                  <a:pt x="1106152" y="1068785"/>
                  <a:pt x="1129171" y="1085850"/>
                </a:cubicBezTo>
                <a:cubicBezTo>
                  <a:pt x="1152190" y="1102915"/>
                  <a:pt x="1150602" y="1182290"/>
                  <a:pt x="1210133" y="1202531"/>
                </a:cubicBezTo>
                <a:cubicBezTo>
                  <a:pt x="1269664" y="1222772"/>
                  <a:pt x="1460561" y="1185466"/>
                  <a:pt x="1486358" y="1207294"/>
                </a:cubicBezTo>
                <a:cubicBezTo>
                  <a:pt x="1512155" y="1229122"/>
                  <a:pt x="1378409" y="1295400"/>
                  <a:pt x="1364915" y="1333500"/>
                </a:cubicBezTo>
                <a:cubicBezTo>
                  <a:pt x="1351421" y="1371600"/>
                  <a:pt x="1389124" y="1410891"/>
                  <a:pt x="1405396" y="1435894"/>
                </a:cubicBezTo>
                <a:cubicBezTo>
                  <a:pt x="1421668" y="1460897"/>
                  <a:pt x="1422462" y="1488678"/>
                  <a:pt x="1462546" y="1483519"/>
                </a:cubicBezTo>
                <a:cubicBezTo>
                  <a:pt x="1502630" y="1478360"/>
                  <a:pt x="1600261" y="1413272"/>
                  <a:pt x="1645902" y="1404938"/>
                </a:cubicBezTo>
                <a:cubicBezTo>
                  <a:pt x="1691543" y="1396604"/>
                  <a:pt x="1713966" y="1415058"/>
                  <a:pt x="1736390" y="1433513"/>
                </a:cubicBezTo>
              </a:path>
            </a:pathLst>
          </a:custGeom>
          <a:noFill/>
          <a:ln w="19050">
            <a:solidFill>
              <a:srgbClr val="00B0F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74" name="Forme libre : forme 73">
            <a:extLst>
              <a:ext uri="{FF2B5EF4-FFF2-40B4-BE49-F238E27FC236}">
                <a16:creationId xmlns:a16="http://schemas.microsoft.com/office/drawing/2014/main" id="{6DDF2F71-1F54-4E4C-AD29-466937FF7043}"/>
              </a:ext>
            </a:extLst>
          </p:cNvPr>
          <p:cNvSpPr/>
          <p:nvPr/>
        </p:nvSpPr>
        <p:spPr>
          <a:xfrm>
            <a:off x="4893469" y="3450880"/>
            <a:ext cx="2705208" cy="835370"/>
          </a:xfrm>
          <a:custGeom>
            <a:avLst/>
            <a:gdLst>
              <a:gd name="connsiteX0" fmla="*/ 2674144 w 2705208"/>
              <a:gd name="connsiteY0" fmla="*/ 835370 h 835370"/>
              <a:gd name="connsiteX1" fmla="*/ 2664619 w 2705208"/>
              <a:gd name="connsiteY1" fmla="*/ 747264 h 835370"/>
              <a:gd name="connsiteX2" fmla="*/ 2705100 w 2705208"/>
              <a:gd name="connsiteY2" fmla="*/ 675826 h 835370"/>
              <a:gd name="connsiteX3" fmla="*/ 2650331 w 2705208"/>
              <a:gd name="connsiteY3" fmla="*/ 621058 h 835370"/>
              <a:gd name="connsiteX4" fmla="*/ 2543175 w 2705208"/>
              <a:gd name="connsiteY4" fmla="*/ 604389 h 835370"/>
              <a:gd name="connsiteX5" fmla="*/ 2350294 w 2705208"/>
              <a:gd name="connsiteY5" fmla="*/ 518664 h 835370"/>
              <a:gd name="connsiteX6" fmla="*/ 2314575 w 2705208"/>
              <a:gd name="connsiteY6" fmla="*/ 540095 h 835370"/>
              <a:gd name="connsiteX7" fmla="*/ 2162175 w 2705208"/>
              <a:gd name="connsiteY7" fmla="*/ 356739 h 835370"/>
              <a:gd name="connsiteX8" fmla="*/ 2183606 w 2705208"/>
              <a:gd name="connsiteY8" fmla="*/ 223389 h 835370"/>
              <a:gd name="connsiteX9" fmla="*/ 2071687 w 2705208"/>
              <a:gd name="connsiteY9" fmla="*/ 59083 h 835370"/>
              <a:gd name="connsiteX10" fmla="*/ 1831181 w 2705208"/>
              <a:gd name="connsiteY10" fmla="*/ 13839 h 835370"/>
              <a:gd name="connsiteX11" fmla="*/ 1795462 w 2705208"/>
              <a:gd name="connsiteY11" fmla="*/ 11458 h 835370"/>
              <a:gd name="connsiteX12" fmla="*/ 1709737 w 2705208"/>
              <a:gd name="connsiteY12" fmla="*/ 151951 h 835370"/>
              <a:gd name="connsiteX13" fmla="*/ 1493044 w 2705208"/>
              <a:gd name="connsiteY13" fmla="*/ 328164 h 835370"/>
              <a:gd name="connsiteX14" fmla="*/ 1343025 w 2705208"/>
              <a:gd name="connsiteY14" fmla="*/ 428176 h 835370"/>
              <a:gd name="connsiteX15" fmla="*/ 1154906 w 2705208"/>
              <a:gd name="connsiteY15" fmla="*/ 554383 h 835370"/>
              <a:gd name="connsiteX16" fmla="*/ 947737 w 2705208"/>
              <a:gd name="connsiteY16" fmla="*/ 706783 h 835370"/>
              <a:gd name="connsiteX17" fmla="*/ 785812 w 2705208"/>
              <a:gd name="connsiteY17" fmla="*/ 763933 h 835370"/>
              <a:gd name="connsiteX18" fmla="*/ 745331 w 2705208"/>
              <a:gd name="connsiteY18" fmla="*/ 697258 h 835370"/>
              <a:gd name="connsiteX19" fmla="*/ 688181 w 2705208"/>
              <a:gd name="connsiteY19" fmla="*/ 771076 h 835370"/>
              <a:gd name="connsiteX20" fmla="*/ 569119 w 2705208"/>
              <a:gd name="connsiteY20" fmla="*/ 725833 h 835370"/>
              <a:gd name="connsiteX21" fmla="*/ 573881 w 2705208"/>
              <a:gd name="connsiteY21" fmla="*/ 644870 h 835370"/>
              <a:gd name="connsiteX22" fmla="*/ 535781 w 2705208"/>
              <a:gd name="connsiteY22" fmla="*/ 618676 h 835370"/>
              <a:gd name="connsiteX23" fmla="*/ 581025 w 2705208"/>
              <a:gd name="connsiteY23" fmla="*/ 585339 h 835370"/>
              <a:gd name="connsiteX24" fmla="*/ 604837 w 2705208"/>
              <a:gd name="connsiteY24" fmla="*/ 506758 h 835370"/>
              <a:gd name="connsiteX25" fmla="*/ 507206 w 2705208"/>
              <a:gd name="connsiteY25" fmla="*/ 382933 h 835370"/>
              <a:gd name="connsiteX26" fmla="*/ 447675 w 2705208"/>
              <a:gd name="connsiteY26" fmla="*/ 394839 h 835370"/>
              <a:gd name="connsiteX27" fmla="*/ 461962 w 2705208"/>
              <a:gd name="connsiteY27" fmla="*/ 301970 h 835370"/>
              <a:gd name="connsiteX28" fmla="*/ 366712 w 2705208"/>
              <a:gd name="connsiteY28" fmla="*/ 344833 h 835370"/>
              <a:gd name="connsiteX29" fmla="*/ 290512 w 2705208"/>
              <a:gd name="connsiteY29" fmla="*/ 323401 h 835370"/>
              <a:gd name="connsiteX30" fmla="*/ 245269 w 2705208"/>
              <a:gd name="connsiteY30" fmla="*/ 335308 h 835370"/>
              <a:gd name="connsiteX31" fmla="*/ 276225 w 2705208"/>
              <a:gd name="connsiteY31" fmla="*/ 437701 h 835370"/>
              <a:gd name="connsiteX32" fmla="*/ 238125 w 2705208"/>
              <a:gd name="connsiteY32" fmla="*/ 442464 h 835370"/>
              <a:gd name="connsiteX33" fmla="*/ 138112 w 2705208"/>
              <a:gd name="connsiteY33" fmla="*/ 385314 h 835370"/>
              <a:gd name="connsiteX34" fmla="*/ 114300 w 2705208"/>
              <a:gd name="connsiteY34" fmla="*/ 454370 h 835370"/>
              <a:gd name="connsiteX35" fmla="*/ 138112 w 2705208"/>
              <a:gd name="connsiteY35" fmla="*/ 497233 h 835370"/>
              <a:gd name="connsiteX36" fmla="*/ 30956 w 2705208"/>
              <a:gd name="connsiteY36" fmla="*/ 485326 h 835370"/>
              <a:gd name="connsiteX37" fmla="*/ 23812 w 2705208"/>
              <a:gd name="connsiteY37" fmla="*/ 563908 h 835370"/>
              <a:gd name="connsiteX38" fmla="*/ 64294 w 2705208"/>
              <a:gd name="connsiteY38" fmla="*/ 554383 h 835370"/>
              <a:gd name="connsiteX39" fmla="*/ 88106 w 2705208"/>
              <a:gd name="connsiteY39" fmla="*/ 592483 h 835370"/>
              <a:gd name="connsiteX40" fmla="*/ 0 w 2705208"/>
              <a:gd name="connsiteY40" fmla="*/ 599626 h 835370"/>
              <a:gd name="connsiteX41" fmla="*/ 0 w 2705208"/>
              <a:gd name="connsiteY41" fmla="*/ 599626 h 8353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2705208" h="835370">
                <a:moveTo>
                  <a:pt x="2674144" y="835370"/>
                </a:moveTo>
                <a:cubicBezTo>
                  <a:pt x="2666802" y="804612"/>
                  <a:pt x="2659460" y="773855"/>
                  <a:pt x="2664619" y="747264"/>
                </a:cubicBezTo>
                <a:cubicBezTo>
                  <a:pt x="2669778" y="720673"/>
                  <a:pt x="2707481" y="696860"/>
                  <a:pt x="2705100" y="675826"/>
                </a:cubicBezTo>
                <a:cubicBezTo>
                  <a:pt x="2702719" y="654792"/>
                  <a:pt x="2677318" y="632964"/>
                  <a:pt x="2650331" y="621058"/>
                </a:cubicBezTo>
                <a:cubicBezTo>
                  <a:pt x="2623344" y="609152"/>
                  <a:pt x="2593181" y="621455"/>
                  <a:pt x="2543175" y="604389"/>
                </a:cubicBezTo>
                <a:cubicBezTo>
                  <a:pt x="2493169" y="587323"/>
                  <a:pt x="2388394" y="529380"/>
                  <a:pt x="2350294" y="518664"/>
                </a:cubicBezTo>
                <a:cubicBezTo>
                  <a:pt x="2312194" y="507948"/>
                  <a:pt x="2345928" y="567082"/>
                  <a:pt x="2314575" y="540095"/>
                </a:cubicBezTo>
                <a:cubicBezTo>
                  <a:pt x="2283222" y="513108"/>
                  <a:pt x="2184003" y="409523"/>
                  <a:pt x="2162175" y="356739"/>
                </a:cubicBezTo>
                <a:cubicBezTo>
                  <a:pt x="2140347" y="303955"/>
                  <a:pt x="2198687" y="272998"/>
                  <a:pt x="2183606" y="223389"/>
                </a:cubicBezTo>
                <a:cubicBezTo>
                  <a:pt x="2168525" y="173780"/>
                  <a:pt x="2130424" y="94008"/>
                  <a:pt x="2071687" y="59083"/>
                </a:cubicBezTo>
                <a:cubicBezTo>
                  <a:pt x="2012949" y="24158"/>
                  <a:pt x="1877218" y="21776"/>
                  <a:pt x="1831181" y="13839"/>
                </a:cubicBezTo>
                <a:cubicBezTo>
                  <a:pt x="1785144" y="5902"/>
                  <a:pt x="1815703" y="-11561"/>
                  <a:pt x="1795462" y="11458"/>
                </a:cubicBezTo>
                <a:cubicBezTo>
                  <a:pt x="1775221" y="34477"/>
                  <a:pt x="1760140" y="99167"/>
                  <a:pt x="1709737" y="151951"/>
                </a:cubicBezTo>
                <a:cubicBezTo>
                  <a:pt x="1659334" y="204735"/>
                  <a:pt x="1554163" y="282127"/>
                  <a:pt x="1493044" y="328164"/>
                </a:cubicBezTo>
                <a:cubicBezTo>
                  <a:pt x="1431925" y="374201"/>
                  <a:pt x="1343025" y="428176"/>
                  <a:pt x="1343025" y="428176"/>
                </a:cubicBezTo>
                <a:cubicBezTo>
                  <a:pt x="1286669" y="465879"/>
                  <a:pt x="1220787" y="507949"/>
                  <a:pt x="1154906" y="554383"/>
                </a:cubicBezTo>
                <a:cubicBezTo>
                  <a:pt x="1089025" y="600817"/>
                  <a:pt x="1009253" y="671858"/>
                  <a:pt x="947737" y="706783"/>
                </a:cubicBezTo>
                <a:cubicBezTo>
                  <a:pt x="886221" y="741708"/>
                  <a:pt x="819546" y="765521"/>
                  <a:pt x="785812" y="763933"/>
                </a:cubicBezTo>
                <a:cubicBezTo>
                  <a:pt x="752078" y="762345"/>
                  <a:pt x="761603" y="696068"/>
                  <a:pt x="745331" y="697258"/>
                </a:cubicBezTo>
                <a:cubicBezTo>
                  <a:pt x="729059" y="698448"/>
                  <a:pt x="717550" y="766314"/>
                  <a:pt x="688181" y="771076"/>
                </a:cubicBezTo>
                <a:cubicBezTo>
                  <a:pt x="658812" y="775838"/>
                  <a:pt x="588169" y="746867"/>
                  <a:pt x="569119" y="725833"/>
                </a:cubicBezTo>
                <a:cubicBezTo>
                  <a:pt x="550069" y="704799"/>
                  <a:pt x="579437" y="662729"/>
                  <a:pt x="573881" y="644870"/>
                </a:cubicBezTo>
                <a:cubicBezTo>
                  <a:pt x="568325" y="627011"/>
                  <a:pt x="534590" y="628598"/>
                  <a:pt x="535781" y="618676"/>
                </a:cubicBezTo>
                <a:cubicBezTo>
                  <a:pt x="536972" y="608754"/>
                  <a:pt x="569516" y="603992"/>
                  <a:pt x="581025" y="585339"/>
                </a:cubicBezTo>
                <a:cubicBezTo>
                  <a:pt x="592534" y="566686"/>
                  <a:pt x="617140" y="540492"/>
                  <a:pt x="604837" y="506758"/>
                </a:cubicBezTo>
                <a:cubicBezTo>
                  <a:pt x="592534" y="473024"/>
                  <a:pt x="533400" y="401586"/>
                  <a:pt x="507206" y="382933"/>
                </a:cubicBezTo>
                <a:cubicBezTo>
                  <a:pt x="481012" y="364280"/>
                  <a:pt x="455216" y="408333"/>
                  <a:pt x="447675" y="394839"/>
                </a:cubicBezTo>
                <a:cubicBezTo>
                  <a:pt x="440134" y="381345"/>
                  <a:pt x="475456" y="310304"/>
                  <a:pt x="461962" y="301970"/>
                </a:cubicBezTo>
                <a:cubicBezTo>
                  <a:pt x="448468" y="293636"/>
                  <a:pt x="395287" y="341261"/>
                  <a:pt x="366712" y="344833"/>
                </a:cubicBezTo>
                <a:cubicBezTo>
                  <a:pt x="338137" y="348405"/>
                  <a:pt x="310752" y="324988"/>
                  <a:pt x="290512" y="323401"/>
                </a:cubicBezTo>
                <a:cubicBezTo>
                  <a:pt x="270272" y="321814"/>
                  <a:pt x="247650" y="316258"/>
                  <a:pt x="245269" y="335308"/>
                </a:cubicBezTo>
                <a:cubicBezTo>
                  <a:pt x="242888" y="354358"/>
                  <a:pt x="277416" y="419842"/>
                  <a:pt x="276225" y="437701"/>
                </a:cubicBezTo>
                <a:cubicBezTo>
                  <a:pt x="275034" y="455560"/>
                  <a:pt x="261144" y="451195"/>
                  <a:pt x="238125" y="442464"/>
                </a:cubicBezTo>
                <a:cubicBezTo>
                  <a:pt x="215106" y="433733"/>
                  <a:pt x="158750" y="383330"/>
                  <a:pt x="138112" y="385314"/>
                </a:cubicBezTo>
                <a:cubicBezTo>
                  <a:pt x="117474" y="387298"/>
                  <a:pt x="114300" y="435717"/>
                  <a:pt x="114300" y="454370"/>
                </a:cubicBezTo>
                <a:cubicBezTo>
                  <a:pt x="114300" y="473023"/>
                  <a:pt x="152003" y="492074"/>
                  <a:pt x="138112" y="497233"/>
                </a:cubicBezTo>
                <a:cubicBezTo>
                  <a:pt x="124221" y="502392"/>
                  <a:pt x="50006" y="474214"/>
                  <a:pt x="30956" y="485326"/>
                </a:cubicBezTo>
                <a:cubicBezTo>
                  <a:pt x="11906" y="496438"/>
                  <a:pt x="18256" y="552399"/>
                  <a:pt x="23812" y="563908"/>
                </a:cubicBezTo>
                <a:cubicBezTo>
                  <a:pt x="29368" y="575417"/>
                  <a:pt x="53578" y="549621"/>
                  <a:pt x="64294" y="554383"/>
                </a:cubicBezTo>
                <a:cubicBezTo>
                  <a:pt x="75010" y="559145"/>
                  <a:pt x="98822" y="584943"/>
                  <a:pt x="88106" y="592483"/>
                </a:cubicBezTo>
                <a:cubicBezTo>
                  <a:pt x="77390" y="600023"/>
                  <a:pt x="0" y="599626"/>
                  <a:pt x="0" y="599626"/>
                </a:cubicBezTo>
                <a:lnTo>
                  <a:pt x="0" y="599626"/>
                </a:lnTo>
              </a:path>
            </a:pathLst>
          </a:custGeom>
          <a:noFill/>
          <a:ln w="19050">
            <a:solidFill>
              <a:srgbClr val="00B0F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76" name="Forme libre : forme 75">
            <a:extLst>
              <a:ext uri="{FF2B5EF4-FFF2-40B4-BE49-F238E27FC236}">
                <a16:creationId xmlns:a16="http://schemas.microsoft.com/office/drawing/2014/main" id="{41D23FB7-E8BE-4C81-8991-731F7EB43DE0}"/>
              </a:ext>
            </a:extLst>
          </p:cNvPr>
          <p:cNvSpPr/>
          <p:nvPr/>
        </p:nvSpPr>
        <p:spPr>
          <a:xfrm>
            <a:off x="4525944" y="3915623"/>
            <a:ext cx="371475" cy="138112"/>
          </a:xfrm>
          <a:custGeom>
            <a:avLst/>
            <a:gdLst>
              <a:gd name="connsiteX0" fmla="*/ 371475 w 371475"/>
              <a:gd name="connsiteY0" fmla="*/ 138112 h 138112"/>
              <a:gd name="connsiteX1" fmla="*/ 242888 w 371475"/>
              <a:gd name="connsiteY1" fmla="*/ 95250 h 138112"/>
              <a:gd name="connsiteX2" fmla="*/ 130969 w 371475"/>
              <a:gd name="connsiteY2" fmla="*/ 133350 h 138112"/>
              <a:gd name="connsiteX3" fmla="*/ 90488 w 371475"/>
              <a:gd name="connsiteY3" fmla="*/ 38100 h 138112"/>
              <a:gd name="connsiteX4" fmla="*/ 0 w 371475"/>
              <a:gd name="connsiteY4" fmla="*/ 0 h 1381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71475" h="138112">
                <a:moveTo>
                  <a:pt x="371475" y="138112"/>
                </a:moveTo>
                <a:cubicBezTo>
                  <a:pt x="327223" y="117078"/>
                  <a:pt x="282972" y="96044"/>
                  <a:pt x="242888" y="95250"/>
                </a:cubicBezTo>
                <a:cubicBezTo>
                  <a:pt x="202804" y="94456"/>
                  <a:pt x="156369" y="142875"/>
                  <a:pt x="130969" y="133350"/>
                </a:cubicBezTo>
                <a:cubicBezTo>
                  <a:pt x="105569" y="123825"/>
                  <a:pt x="112316" y="60325"/>
                  <a:pt x="90488" y="38100"/>
                </a:cubicBezTo>
                <a:cubicBezTo>
                  <a:pt x="68660" y="15875"/>
                  <a:pt x="34330" y="7937"/>
                  <a:pt x="0" y="0"/>
                </a:cubicBezTo>
              </a:path>
            </a:pathLst>
          </a:custGeom>
          <a:noFill/>
          <a:ln w="19050">
            <a:solidFill>
              <a:srgbClr val="00B0F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78" name="ZoneTexte 77">
            <a:extLst>
              <a:ext uri="{FF2B5EF4-FFF2-40B4-BE49-F238E27FC236}">
                <a16:creationId xmlns:a16="http://schemas.microsoft.com/office/drawing/2014/main" id="{AE2E4778-0C45-4044-9215-1A44D4C82A10}"/>
              </a:ext>
            </a:extLst>
          </p:cNvPr>
          <p:cNvSpPr txBox="1"/>
          <p:nvPr/>
        </p:nvSpPr>
        <p:spPr>
          <a:xfrm rot="19595031">
            <a:off x="5706937" y="3647900"/>
            <a:ext cx="1096433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800" b="1" dirty="0">
                <a:solidFill>
                  <a:srgbClr val="00B0F0"/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Bocq</a:t>
            </a:r>
            <a:endParaRPr lang="fr-BE" sz="800" b="1" dirty="0">
              <a:solidFill>
                <a:srgbClr val="00B0F0"/>
              </a:solidFill>
              <a:latin typeface="Aharoni" panose="02010803020104030203" pitchFamily="2" charset="-79"/>
              <a:cs typeface="Aharoni" panose="02010803020104030203" pitchFamily="2" charset="-79"/>
            </a:endParaRPr>
          </a:p>
        </p:txBody>
      </p:sp>
      <p:sp>
        <p:nvSpPr>
          <p:cNvPr id="81" name="Forme libre : forme 80">
            <a:extLst>
              <a:ext uri="{FF2B5EF4-FFF2-40B4-BE49-F238E27FC236}">
                <a16:creationId xmlns:a16="http://schemas.microsoft.com/office/drawing/2014/main" id="{D2304764-8972-456C-9F83-D5F7FD0761B7}"/>
              </a:ext>
            </a:extLst>
          </p:cNvPr>
          <p:cNvSpPr/>
          <p:nvPr/>
        </p:nvSpPr>
        <p:spPr>
          <a:xfrm>
            <a:off x="147027" y="2214334"/>
            <a:ext cx="222344" cy="269732"/>
          </a:xfrm>
          <a:custGeom>
            <a:avLst/>
            <a:gdLst>
              <a:gd name="connsiteX0" fmla="*/ 0 w 219075"/>
              <a:gd name="connsiteY0" fmla="*/ 0 h 333375"/>
              <a:gd name="connsiteX1" fmla="*/ 142875 w 219075"/>
              <a:gd name="connsiteY1" fmla="*/ 104775 h 333375"/>
              <a:gd name="connsiteX2" fmla="*/ 28575 w 219075"/>
              <a:gd name="connsiteY2" fmla="*/ 228600 h 333375"/>
              <a:gd name="connsiteX3" fmla="*/ 219075 w 219075"/>
              <a:gd name="connsiteY3" fmla="*/ 333375 h 333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9075" h="333375">
                <a:moveTo>
                  <a:pt x="0" y="0"/>
                </a:moveTo>
                <a:cubicBezTo>
                  <a:pt x="69056" y="33337"/>
                  <a:pt x="138113" y="66675"/>
                  <a:pt x="142875" y="104775"/>
                </a:cubicBezTo>
                <a:cubicBezTo>
                  <a:pt x="147638" y="142875"/>
                  <a:pt x="15875" y="190500"/>
                  <a:pt x="28575" y="228600"/>
                </a:cubicBezTo>
                <a:cubicBezTo>
                  <a:pt x="41275" y="266700"/>
                  <a:pt x="130175" y="300037"/>
                  <a:pt x="219075" y="333375"/>
                </a:cubicBezTo>
              </a:path>
            </a:pathLst>
          </a:custGeom>
          <a:noFill/>
          <a:ln w="19050" cmpd="sng">
            <a:solidFill>
              <a:srgbClr val="00B0F0"/>
            </a:solidFill>
            <a:prstDash val="dash"/>
            <a:headEnd type="none" w="lg" len="lg"/>
            <a:tailEnd type="none" w="lg" len="lg"/>
            <a:extLst>
              <a:ext uri="{C807C97D-BFC1-408E-A445-0C87EB9F89A2}">
                <ask:lineSketchStyleProps xmlns:ask="http://schemas.microsoft.com/office/drawing/2018/sketchyshapes">
                  <ask:type>
                    <ask:lineSketchNone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82" name="ZoneTexte 81">
            <a:extLst>
              <a:ext uri="{FF2B5EF4-FFF2-40B4-BE49-F238E27FC236}">
                <a16:creationId xmlns:a16="http://schemas.microsoft.com/office/drawing/2014/main" id="{5844E675-7F5F-4B3F-B51E-B142070D4EF0}"/>
              </a:ext>
            </a:extLst>
          </p:cNvPr>
          <p:cNvSpPr txBox="1"/>
          <p:nvPr/>
        </p:nvSpPr>
        <p:spPr>
          <a:xfrm>
            <a:off x="389712" y="2188682"/>
            <a:ext cx="232031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Cours d’eau majeurs </a:t>
            </a:r>
            <a:endParaRPr lang="fr-BE" sz="1100" dirty="0"/>
          </a:p>
        </p:txBody>
      </p:sp>
      <p:sp>
        <p:nvSpPr>
          <p:cNvPr id="89" name="ZoneTexte 88">
            <a:extLst>
              <a:ext uri="{FF2B5EF4-FFF2-40B4-BE49-F238E27FC236}">
                <a16:creationId xmlns:a16="http://schemas.microsoft.com/office/drawing/2014/main" id="{55CE9DDB-6D4A-41C0-826F-E2802E4700B4}"/>
              </a:ext>
            </a:extLst>
          </p:cNvPr>
          <p:cNvSpPr txBox="1"/>
          <p:nvPr/>
        </p:nvSpPr>
        <p:spPr>
          <a:xfrm rot="3119416">
            <a:off x="4221637" y="1505239"/>
            <a:ext cx="1096433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800" b="1" dirty="0">
                <a:solidFill>
                  <a:srgbClr val="00B0F0"/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Samson</a:t>
            </a:r>
            <a:endParaRPr lang="fr-BE" sz="800" b="1" dirty="0">
              <a:solidFill>
                <a:srgbClr val="00B0F0"/>
              </a:solidFill>
              <a:latin typeface="Aharoni" panose="02010803020104030203" pitchFamily="2" charset="-79"/>
              <a:cs typeface="Aharoni" panose="02010803020104030203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324012856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" name="Forme libre : forme 67">
            <a:extLst>
              <a:ext uri="{FF2B5EF4-FFF2-40B4-BE49-F238E27FC236}">
                <a16:creationId xmlns:a16="http://schemas.microsoft.com/office/drawing/2014/main" id="{7FAF1BF5-6E05-4940-84E8-D9AADD0ADE45}"/>
              </a:ext>
            </a:extLst>
          </p:cNvPr>
          <p:cNvSpPr/>
          <p:nvPr/>
        </p:nvSpPr>
        <p:spPr>
          <a:xfrm>
            <a:off x="6000750" y="5937250"/>
            <a:ext cx="1225550" cy="736600"/>
          </a:xfrm>
          <a:custGeom>
            <a:avLst/>
            <a:gdLst>
              <a:gd name="connsiteX0" fmla="*/ 1225550 w 1225550"/>
              <a:gd name="connsiteY0" fmla="*/ 0 h 736600"/>
              <a:gd name="connsiteX1" fmla="*/ 1168400 w 1225550"/>
              <a:gd name="connsiteY1" fmla="*/ 139700 h 736600"/>
              <a:gd name="connsiteX2" fmla="*/ 895350 w 1225550"/>
              <a:gd name="connsiteY2" fmla="*/ 304800 h 736600"/>
              <a:gd name="connsiteX3" fmla="*/ 698500 w 1225550"/>
              <a:gd name="connsiteY3" fmla="*/ 431800 h 736600"/>
              <a:gd name="connsiteX4" fmla="*/ 558800 w 1225550"/>
              <a:gd name="connsiteY4" fmla="*/ 514350 h 736600"/>
              <a:gd name="connsiteX5" fmla="*/ 203200 w 1225550"/>
              <a:gd name="connsiteY5" fmla="*/ 603250 h 736600"/>
              <a:gd name="connsiteX6" fmla="*/ 0 w 1225550"/>
              <a:gd name="connsiteY6" fmla="*/ 736600 h 736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25550" h="736600">
                <a:moveTo>
                  <a:pt x="1225550" y="0"/>
                </a:moveTo>
                <a:cubicBezTo>
                  <a:pt x="1224491" y="44450"/>
                  <a:pt x="1223433" y="88900"/>
                  <a:pt x="1168400" y="139700"/>
                </a:cubicBezTo>
                <a:cubicBezTo>
                  <a:pt x="1113367" y="190500"/>
                  <a:pt x="973667" y="256117"/>
                  <a:pt x="895350" y="304800"/>
                </a:cubicBezTo>
                <a:cubicBezTo>
                  <a:pt x="817033" y="353483"/>
                  <a:pt x="754592" y="396875"/>
                  <a:pt x="698500" y="431800"/>
                </a:cubicBezTo>
                <a:cubicBezTo>
                  <a:pt x="642408" y="466725"/>
                  <a:pt x="641350" y="485775"/>
                  <a:pt x="558800" y="514350"/>
                </a:cubicBezTo>
                <a:cubicBezTo>
                  <a:pt x="476250" y="542925"/>
                  <a:pt x="296333" y="566208"/>
                  <a:pt x="203200" y="603250"/>
                </a:cubicBezTo>
                <a:cubicBezTo>
                  <a:pt x="110067" y="640292"/>
                  <a:pt x="55033" y="688446"/>
                  <a:pt x="0" y="73660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01" name="Forme libre : forme 100">
            <a:extLst>
              <a:ext uri="{FF2B5EF4-FFF2-40B4-BE49-F238E27FC236}">
                <a16:creationId xmlns:a16="http://schemas.microsoft.com/office/drawing/2014/main" id="{34B8AFA0-6F98-48E0-93A6-64C1B0491879}"/>
              </a:ext>
            </a:extLst>
          </p:cNvPr>
          <p:cNvSpPr/>
          <p:nvPr/>
        </p:nvSpPr>
        <p:spPr>
          <a:xfrm>
            <a:off x="4674683" y="3069491"/>
            <a:ext cx="685800" cy="736600"/>
          </a:xfrm>
          <a:custGeom>
            <a:avLst/>
            <a:gdLst>
              <a:gd name="connsiteX0" fmla="*/ 685800 w 685800"/>
              <a:gd name="connsiteY0" fmla="*/ 0 h 736600"/>
              <a:gd name="connsiteX1" fmla="*/ 568325 w 685800"/>
              <a:gd name="connsiteY1" fmla="*/ 82550 h 736600"/>
              <a:gd name="connsiteX2" fmla="*/ 454025 w 685800"/>
              <a:gd name="connsiteY2" fmla="*/ 206375 h 736600"/>
              <a:gd name="connsiteX3" fmla="*/ 314325 w 685800"/>
              <a:gd name="connsiteY3" fmla="*/ 342900 h 736600"/>
              <a:gd name="connsiteX4" fmla="*/ 0 w 685800"/>
              <a:gd name="connsiteY4" fmla="*/ 736600 h 736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85800" h="736600">
                <a:moveTo>
                  <a:pt x="685800" y="0"/>
                </a:moveTo>
                <a:cubicBezTo>
                  <a:pt x="646377" y="24077"/>
                  <a:pt x="606954" y="48154"/>
                  <a:pt x="568325" y="82550"/>
                </a:cubicBezTo>
                <a:cubicBezTo>
                  <a:pt x="529696" y="116946"/>
                  <a:pt x="496358" y="162983"/>
                  <a:pt x="454025" y="206375"/>
                </a:cubicBezTo>
                <a:cubicBezTo>
                  <a:pt x="411692" y="249767"/>
                  <a:pt x="389996" y="254529"/>
                  <a:pt x="314325" y="342900"/>
                </a:cubicBezTo>
                <a:cubicBezTo>
                  <a:pt x="238654" y="431271"/>
                  <a:pt x="119327" y="583935"/>
                  <a:pt x="0" y="73660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3" name="Forme libre : forme 22">
            <a:extLst>
              <a:ext uri="{FF2B5EF4-FFF2-40B4-BE49-F238E27FC236}">
                <a16:creationId xmlns:a16="http://schemas.microsoft.com/office/drawing/2014/main" id="{BE29AF4F-A639-4285-A35D-CAB5EA08D5F0}"/>
              </a:ext>
            </a:extLst>
          </p:cNvPr>
          <p:cNvSpPr/>
          <p:nvPr/>
        </p:nvSpPr>
        <p:spPr>
          <a:xfrm>
            <a:off x="5880100" y="508000"/>
            <a:ext cx="425269" cy="4140200"/>
          </a:xfrm>
          <a:custGeom>
            <a:avLst/>
            <a:gdLst>
              <a:gd name="connsiteX0" fmla="*/ 0 w 425269"/>
              <a:gd name="connsiteY0" fmla="*/ 0 h 4140200"/>
              <a:gd name="connsiteX1" fmla="*/ 76200 w 425269"/>
              <a:gd name="connsiteY1" fmla="*/ 222250 h 4140200"/>
              <a:gd name="connsiteX2" fmla="*/ 254000 w 425269"/>
              <a:gd name="connsiteY2" fmla="*/ 412750 h 4140200"/>
              <a:gd name="connsiteX3" fmla="*/ 412750 w 425269"/>
              <a:gd name="connsiteY3" fmla="*/ 869950 h 4140200"/>
              <a:gd name="connsiteX4" fmla="*/ 406400 w 425269"/>
              <a:gd name="connsiteY4" fmla="*/ 1104900 h 4140200"/>
              <a:gd name="connsiteX5" fmla="*/ 336550 w 425269"/>
              <a:gd name="connsiteY5" fmla="*/ 1822450 h 4140200"/>
              <a:gd name="connsiteX6" fmla="*/ 177800 w 425269"/>
              <a:gd name="connsiteY6" fmla="*/ 2457450 h 4140200"/>
              <a:gd name="connsiteX7" fmla="*/ 146050 w 425269"/>
              <a:gd name="connsiteY7" fmla="*/ 2870200 h 4140200"/>
              <a:gd name="connsiteX8" fmla="*/ 95250 w 425269"/>
              <a:gd name="connsiteY8" fmla="*/ 3441700 h 4140200"/>
              <a:gd name="connsiteX9" fmla="*/ 44450 w 425269"/>
              <a:gd name="connsiteY9" fmla="*/ 3752850 h 4140200"/>
              <a:gd name="connsiteX10" fmla="*/ 107950 w 425269"/>
              <a:gd name="connsiteY10" fmla="*/ 4006850 h 4140200"/>
              <a:gd name="connsiteX11" fmla="*/ 279400 w 425269"/>
              <a:gd name="connsiteY11" fmla="*/ 4140200 h 4140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425269" h="4140200">
                <a:moveTo>
                  <a:pt x="0" y="0"/>
                </a:moveTo>
                <a:cubicBezTo>
                  <a:pt x="16933" y="76729"/>
                  <a:pt x="33867" y="153458"/>
                  <a:pt x="76200" y="222250"/>
                </a:cubicBezTo>
                <a:cubicBezTo>
                  <a:pt x="118533" y="291042"/>
                  <a:pt x="197908" y="304800"/>
                  <a:pt x="254000" y="412750"/>
                </a:cubicBezTo>
                <a:cubicBezTo>
                  <a:pt x="310092" y="520700"/>
                  <a:pt x="387350" y="754592"/>
                  <a:pt x="412750" y="869950"/>
                </a:cubicBezTo>
                <a:cubicBezTo>
                  <a:pt x="438150" y="985308"/>
                  <a:pt x="419100" y="946150"/>
                  <a:pt x="406400" y="1104900"/>
                </a:cubicBezTo>
                <a:cubicBezTo>
                  <a:pt x="393700" y="1263650"/>
                  <a:pt x="374650" y="1597025"/>
                  <a:pt x="336550" y="1822450"/>
                </a:cubicBezTo>
                <a:cubicBezTo>
                  <a:pt x="298450" y="2047875"/>
                  <a:pt x="209550" y="2282825"/>
                  <a:pt x="177800" y="2457450"/>
                </a:cubicBezTo>
                <a:cubicBezTo>
                  <a:pt x="146050" y="2632075"/>
                  <a:pt x="159808" y="2706158"/>
                  <a:pt x="146050" y="2870200"/>
                </a:cubicBezTo>
                <a:cubicBezTo>
                  <a:pt x="132292" y="3034242"/>
                  <a:pt x="112183" y="3294592"/>
                  <a:pt x="95250" y="3441700"/>
                </a:cubicBezTo>
                <a:cubicBezTo>
                  <a:pt x="78317" y="3588808"/>
                  <a:pt x="42333" y="3658658"/>
                  <a:pt x="44450" y="3752850"/>
                </a:cubicBezTo>
                <a:cubicBezTo>
                  <a:pt x="46567" y="3847042"/>
                  <a:pt x="68792" y="3942292"/>
                  <a:pt x="107950" y="4006850"/>
                </a:cubicBezTo>
                <a:cubicBezTo>
                  <a:pt x="147108" y="4071408"/>
                  <a:pt x="213254" y="4105804"/>
                  <a:pt x="279400" y="414020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7" name="Forme libre : forme 26">
            <a:extLst>
              <a:ext uri="{FF2B5EF4-FFF2-40B4-BE49-F238E27FC236}">
                <a16:creationId xmlns:a16="http://schemas.microsoft.com/office/drawing/2014/main" id="{70578F58-BED1-43CB-8B6A-FE860FD8A450}"/>
              </a:ext>
            </a:extLst>
          </p:cNvPr>
          <p:cNvSpPr/>
          <p:nvPr/>
        </p:nvSpPr>
        <p:spPr>
          <a:xfrm>
            <a:off x="3594100" y="1279024"/>
            <a:ext cx="2565400" cy="1323241"/>
          </a:xfrm>
          <a:custGeom>
            <a:avLst/>
            <a:gdLst>
              <a:gd name="connsiteX0" fmla="*/ 0 w 2565400"/>
              <a:gd name="connsiteY0" fmla="*/ 346576 h 1323241"/>
              <a:gd name="connsiteX1" fmla="*/ 476250 w 2565400"/>
              <a:gd name="connsiteY1" fmla="*/ 54476 h 1323241"/>
              <a:gd name="connsiteX2" fmla="*/ 933450 w 2565400"/>
              <a:gd name="connsiteY2" fmla="*/ 3676 h 1323241"/>
              <a:gd name="connsiteX3" fmla="*/ 838200 w 2565400"/>
              <a:gd name="connsiteY3" fmla="*/ 105276 h 1323241"/>
              <a:gd name="connsiteX4" fmla="*/ 901700 w 2565400"/>
              <a:gd name="connsiteY4" fmla="*/ 238626 h 1323241"/>
              <a:gd name="connsiteX5" fmla="*/ 1079500 w 2565400"/>
              <a:gd name="connsiteY5" fmla="*/ 454526 h 1323241"/>
              <a:gd name="connsiteX6" fmla="*/ 1193800 w 2565400"/>
              <a:gd name="connsiteY6" fmla="*/ 606926 h 1323241"/>
              <a:gd name="connsiteX7" fmla="*/ 1282700 w 2565400"/>
              <a:gd name="connsiteY7" fmla="*/ 670426 h 1323241"/>
              <a:gd name="connsiteX8" fmla="*/ 1397000 w 2565400"/>
              <a:gd name="connsiteY8" fmla="*/ 886326 h 1323241"/>
              <a:gd name="connsiteX9" fmla="*/ 1638300 w 2565400"/>
              <a:gd name="connsiteY9" fmla="*/ 759326 h 1323241"/>
              <a:gd name="connsiteX10" fmla="*/ 1974850 w 2565400"/>
              <a:gd name="connsiteY10" fmla="*/ 695826 h 1323241"/>
              <a:gd name="connsiteX11" fmla="*/ 1974850 w 2565400"/>
              <a:gd name="connsiteY11" fmla="*/ 829176 h 1323241"/>
              <a:gd name="connsiteX12" fmla="*/ 2000250 w 2565400"/>
              <a:gd name="connsiteY12" fmla="*/ 892676 h 1323241"/>
              <a:gd name="connsiteX13" fmla="*/ 2190750 w 2565400"/>
              <a:gd name="connsiteY13" fmla="*/ 1019676 h 1323241"/>
              <a:gd name="connsiteX14" fmla="*/ 2311400 w 2565400"/>
              <a:gd name="connsiteY14" fmla="*/ 1203826 h 1323241"/>
              <a:gd name="connsiteX15" fmla="*/ 2482850 w 2565400"/>
              <a:gd name="connsiteY15" fmla="*/ 1318126 h 1323241"/>
              <a:gd name="connsiteX16" fmla="*/ 2565400 w 2565400"/>
              <a:gd name="connsiteY16" fmla="*/ 1292726 h 13232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2565400" h="1323241">
                <a:moveTo>
                  <a:pt x="0" y="346576"/>
                </a:moveTo>
                <a:cubicBezTo>
                  <a:pt x="160337" y="229101"/>
                  <a:pt x="320675" y="111626"/>
                  <a:pt x="476250" y="54476"/>
                </a:cubicBezTo>
                <a:cubicBezTo>
                  <a:pt x="631825" y="-2674"/>
                  <a:pt x="873125" y="-4791"/>
                  <a:pt x="933450" y="3676"/>
                </a:cubicBezTo>
                <a:cubicBezTo>
                  <a:pt x="993775" y="12143"/>
                  <a:pt x="843492" y="66118"/>
                  <a:pt x="838200" y="105276"/>
                </a:cubicBezTo>
                <a:cubicBezTo>
                  <a:pt x="832908" y="144434"/>
                  <a:pt x="861483" y="180418"/>
                  <a:pt x="901700" y="238626"/>
                </a:cubicBezTo>
                <a:cubicBezTo>
                  <a:pt x="941917" y="296834"/>
                  <a:pt x="1030817" y="393143"/>
                  <a:pt x="1079500" y="454526"/>
                </a:cubicBezTo>
                <a:cubicBezTo>
                  <a:pt x="1128183" y="515909"/>
                  <a:pt x="1159933" y="570943"/>
                  <a:pt x="1193800" y="606926"/>
                </a:cubicBezTo>
                <a:cubicBezTo>
                  <a:pt x="1227667" y="642909"/>
                  <a:pt x="1248833" y="623860"/>
                  <a:pt x="1282700" y="670426"/>
                </a:cubicBezTo>
                <a:cubicBezTo>
                  <a:pt x="1316567" y="716992"/>
                  <a:pt x="1337733" y="871509"/>
                  <a:pt x="1397000" y="886326"/>
                </a:cubicBezTo>
                <a:cubicBezTo>
                  <a:pt x="1456267" y="901143"/>
                  <a:pt x="1541992" y="791076"/>
                  <a:pt x="1638300" y="759326"/>
                </a:cubicBezTo>
                <a:cubicBezTo>
                  <a:pt x="1734608" y="727576"/>
                  <a:pt x="1918758" y="684184"/>
                  <a:pt x="1974850" y="695826"/>
                </a:cubicBezTo>
                <a:cubicBezTo>
                  <a:pt x="2030942" y="707468"/>
                  <a:pt x="1970617" y="796368"/>
                  <a:pt x="1974850" y="829176"/>
                </a:cubicBezTo>
                <a:cubicBezTo>
                  <a:pt x="1979083" y="861984"/>
                  <a:pt x="1964267" y="860926"/>
                  <a:pt x="2000250" y="892676"/>
                </a:cubicBezTo>
                <a:cubicBezTo>
                  <a:pt x="2036233" y="924426"/>
                  <a:pt x="2138892" y="967818"/>
                  <a:pt x="2190750" y="1019676"/>
                </a:cubicBezTo>
                <a:cubicBezTo>
                  <a:pt x="2242608" y="1071534"/>
                  <a:pt x="2262717" y="1154084"/>
                  <a:pt x="2311400" y="1203826"/>
                </a:cubicBezTo>
                <a:cubicBezTo>
                  <a:pt x="2360083" y="1253568"/>
                  <a:pt x="2440517" y="1303309"/>
                  <a:pt x="2482850" y="1318126"/>
                </a:cubicBezTo>
                <a:cubicBezTo>
                  <a:pt x="2525183" y="1332943"/>
                  <a:pt x="2545291" y="1312834"/>
                  <a:pt x="2565400" y="1292726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9" name="Forme libre : forme 28">
            <a:extLst>
              <a:ext uri="{FF2B5EF4-FFF2-40B4-BE49-F238E27FC236}">
                <a16:creationId xmlns:a16="http://schemas.microsoft.com/office/drawing/2014/main" id="{F48755D4-E52D-451E-A862-7FE36C952EA0}"/>
              </a:ext>
            </a:extLst>
          </p:cNvPr>
          <p:cNvSpPr/>
          <p:nvPr/>
        </p:nvSpPr>
        <p:spPr>
          <a:xfrm>
            <a:off x="4527550" y="1098550"/>
            <a:ext cx="101600" cy="171450"/>
          </a:xfrm>
          <a:custGeom>
            <a:avLst/>
            <a:gdLst>
              <a:gd name="connsiteX0" fmla="*/ 101600 w 101600"/>
              <a:gd name="connsiteY0" fmla="*/ 0 h 171450"/>
              <a:gd name="connsiteX1" fmla="*/ 50800 w 101600"/>
              <a:gd name="connsiteY1" fmla="*/ 127000 h 171450"/>
              <a:gd name="connsiteX2" fmla="*/ 0 w 101600"/>
              <a:gd name="connsiteY2" fmla="*/ 171450 h 171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1600" h="171450">
                <a:moveTo>
                  <a:pt x="101600" y="0"/>
                </a:moveTo>
                <a:cubicBezTo>
                  <a:pt x="84666" y="49212"/>
                  <a:pt x="67733" y="98425"/>
                  <a:pt x="50800" y="127000"/>
                </a:cubicBezTo>
                <a:cubicBezTo>
                  <a:pt x="33867" y="155575"/>
                  <a:pt x="16933" y="163512"/>
                  <a:pt x="0" y="17145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0" name="Forme libre : forme 29">
            <a:extLst>
              <a:ext uri="{FF2B5EF4-FFF2-40B4-BE49-F238E27FC236}">
                <a16:creationId xmlns:a16="http://schemas.microsoft.com/office/drawing/2014/main" id="{DDA203F8-C9E1-4AFD-B1A6-58AF2240B747}"/>
              </a:ext>
            </a:extLst>
          </p:cNvPr>
          <p:cNvSpPr/>
          <p:nvPr/>
        </p:nvSpPr>
        <p:spPr>
          <a:xfrm>
            <a:off x="3016250" y="2482850"/>
            <a:ext cx="1377950" cy="711200"/>
          </a:xfrm>
          <a:custGeom>
            <a:avLst/>
            <a:gdLst>
              <a:gd name="connsiteX0" fmla="*/ 1377950 w 1377950"/>
              <a:gd name="connsiteY0" fmla="*/ 0 h 711200"/>
              <a:gd name="connsiteX1" fmla="*/ 1295400 w 1377950"/>
              <a:gd name="connsiteY1" fmla="*/ 101600 h 711200"/>
              <a:gd name="connsiteX2" fmla="*/ 996950 w 1377950"/>
              <a:gd name="connsiteY2" fmla="*/ 209550 h 711200"/>
              <a:gd name="connsiteX3" fmla="*/ 730250 w 1377950"/>
              <a:gd name="connsiteY3" fmla="*/ 508000 h 711200"/>
              <a:gd name="connsiteX4" fmla="*/ 469900 w 1377950"/>
              <a:gd name="connsiteY4" fmla="*/ 577850 h 711200"/>
              <a:gd name="connsiteX5" fmla="*/ 247650 w 1377950"/>
              <a:gd name="connsiteY5" fmla="*/ 679450 h 711200"/>
              <a:gd name="connsiteX6" fmla="*/ 0 w 1377950"/>
              <a:gd name="connsiteY6" fmla="*/ 711200 h 711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377950" h="711200">
                <a:moveTo>
                  <a:pt x="1377950" y="0"/>
                </a:moveTo>
                <a:cubicBezTo>
                  <a:pt x="1368425" y="33337"/>
                  <a:pt x="1358900" y="66675"/>
                  <a:pt x="1295400" y="101600"/>
                </a:cubicBezTo>
                <a:cubicBezTo>
                  <a:pt x="1231900" y="136525"/>
                  <a:pt x="1091142" y="141817"/>
                  <a:pt x="996950" y="209550"/>
                </a:cubicBezTo>
                <a:cubicBezTo>
                  <a:pt x="902758" y="277283"/>
                  <a:pt x="818092" y="446617"/>
                  <a:pt x="730250" y="508000"/>
                </a:cubicBezTo>
                <a:cubicBezTo>
                  <a:pt x="642408" y="569383"/>
                  <a:pt x="550333" y="549275"/>
                  <a:pt x="469900" y="577850"/>
                </a:cubicBezTo>
                <a:cubicBezTo>
                  <a:pt x="389467" y="606425"/>
                  <a:pt x="325967" y="657225"/>
                  <a:pt x="247650" y="679450"/>
                </a:cubicBezTo>
                <a:cubicBezTo>
                  <a:pt x="169333" y="701675"/>
                  <a:pt x="84666" y="706437"/>
                  <a:pt x="0" y="71120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3" name="Forme libre : forme 32">
            <a:extLst>
              <a:ext uri="{FF2B5EF4-FFF2-40B4-BE49-F238E27FC236}">
                <a16:creationId xmlns:a16="http://schemas.microsoft.com/office/drawing/2014/main" id="{FF0BF8AA-3094-4C50-B547-95E6ECEA66B7}"/>
              </a:ext>
            </a:extLst>
          </p:cNvPr>
          <p:cNvSpPr/>
          <p:nvPr/>
        </p:nvSpPr>
        <p:spPr>
          <a:xfrm>
            <a:off x="5092700" y="5222875"/>
            <a:ext cx="949325" cy="958850"/>
          </a:xfrm>
          <a:custGeom>
            <a:avLst/>
            <a:gdLst>
              <a:gd name="connsiteX0" fmla="*/ 733425 w 733425"/>
              <a:gd name="connsiteY0" fmla="*/ 0 h 841375"/>
              <a:gd name="connsiteX1" fmla="*/ 695325 w 733425"/>
              <a:gd name="connsiteY1" fmla="*/ 111125 h 841375"/>
              <a:gd name="connsiteX2" fmla="*/ 619125 w 733425"/>
              <a:gd name="connsiteY2" fmla="*/ 231775 h 841375"/>
              <a:gd name="connsiteX3" fmla="*/ 377825 w 733425"/>
              <a:gd name="connsiteY3" fmla="*/ 323850 h 841375"/>
              <a:gd name="connsiteX4" fmla="*/ 190500 w 733425"/>
              <a:gd name="connsiteY4" fmla="*/ 571500 h 841375"/>
              <a:gd name="connsiteX5" fmla="*/ 222250 w 733425"/>
              <a:gd name="connsiteY5" fmla="*/ 603250 h 841375"/>
              <a:gd name="connsiteX6" fmla="*/ 196850 w 733425"/>
              <a:gd name="connsiteY6" fmla="*/ 654050 h 841375"/>
              <a:gd name="connsiteX7" fmla="*/ 212725 w 733425"/>
              <a:gd name="connsiteY7" fmla="*/ 708025 h 841375"/>
              <a:gd name="connsiteX8" fmla="*/ 123825 w 733425"/>
              <a:gd name="connsiteY8" fmla="*/ 771525 h 841375"/>
              <a:gd name="connsiteX9" fmla="*/ 0 w 733425"/>
              <a:gd name="connsiteY9" fmla="*/ 841375 h 841375"/>
              <a:gd name="connsiteX0" fmla="*/ 939800 w 939800"/>
              <a:gd name="connsiteY0" fmla="*/ 0 h 949325"/>
              <a:gd name="connsiteX1" fmla="*/ 901700 w 939800"/>
              <a:gd name="connsiteY1" fmla="*/ 111125 h 949325"/>
              <a:gd name="connsiteX2" fmla="*/ 825500 w 939800"/>
              <a:gd name="connsiteY2" fmla="*/ 231775 h 949325"/>
              <a:gd name="connsiteX3" fmla="*/ 584200 w 939800"/>
              <a:gd name="connsiteY3" fmla="*/ 323850 h 949325"/>
              <a:gd name="connsiteX4" fmla="*/ 396875 w 939800"/>
              <a:gd name="connsiteY4" fmla="*/ 571500 h 949325"/>
              <a:gd name="connsiteX5" fmla="*/ 428625 w 939800"/>
              <a:gd name="connsiteY5" fmla="*/ 603250 h 949325"/>
              <a:gd name="connsiteX6" fmla="*/ 403225 w 939800"/>
              <a:gd name="connsiteY6" fmla="*/ 654050 h 949325"/>
              <a:gd name="connsiteX7" fmla="*/ 419100 w 939800"/>
              <a:gd name="connsiteY7" fmla="*/ 708025 h 949325"/>
              <a:gd name="connsiteX8" fmla="*/ 330200 w 939800"/>
              <a:gd name="connsiteY8" fmla="*/ 771525 h 949325"/>
              <a:gd name="connsiteX9" fmla="*/ 0 w 939800"/>
              <a:gd name="connsiteY9" fmla="*/ 949325 h 949325"/>
              <a:gd name="connsiteX0" fmla="*/ 949325 w 949325"/>
              <a:gd name="connsiteY0" fmla="*/ 0 h 958850"/>
              <a:gd name="connsiteX1" fmla="*/ 901700 w 949325"/>
              <a:gd name="connsiteY1" fmla="*/ 120650 h 958850"/>
              <a:gd name="connsiteX2" fmla="*/ 825500 w 949325"/>
              <a:gd name="connsiteY2" fmla="*/ 241300 h 958850"/>
              <a:gd name="connsiteX3" fmla="*/ 584200 w 949325"/>
              <a:gd name="connsiteY3" fmla="*/ 333375 h 958850"/>
              <a:gd name="connsiteX4" fmla="*/ 396875 w 949325"/>
              <a:gd name="connsiteY4" fmla="*/ 581025 h 958850"/>
              <a:gd name="connsiteX5" fmla="*/ 428625 w 949325"/>
              <a:gd name="connsiteY5" fmla="*/ 612775 h 958850"/>
              <a:gd name="connsiteX6" fmla="*/ 403225 w 949325"/>
              <a:gd name="connsiteY6" fmla="*/ 663575 h 958850"/>
              <a:gd name="connsiteX7" fmla="*/ 419100 w 949325"/>
              <a:gd name="connsiteY7" fmla="*/ 717550 h 958850"/>
              <a:gd name="connsiteX8" fmla="*/ 330200 w 949325"/>
              <a:gd name="connsiteY8" fmla="*/ 781050 h 958850"/>
              <a:gd name="connsiteX9" fmla="*/ 0 w 949325"/>
              <a:gd name="connsiteY9" fmla="*/ 958850 h 958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949325" h="958850">
                <a:moveTo>
                  <a:pt x="949325" y="0"/>
                </a:moveTo>
                <a:cubicBezTo>
                  <a:pt x="939800" y="36248"/>
                  <a:pt x="922337" y="80434"/>
                  <a:pt x="901700" y="120650"/>
                </a:cubicBezTo>
                <a:cubicBezTo>
                  <a:pt x="881063" y="160866"/>
                  <a:pt x="878417" y="205846"/>
                  <a:pt x="825500" y="241300"/>
                </a:cubicBezTo>
                <a:cubicBezTo>
                  <a:pt x="772583" y="276754"/>
                  <a:pt x="655637" y="276754"/>
                  <a:pt x="584200" y="333375"/>
                </a:cubicBezTo>
                <a:cubicBezTo>
                  <a:pt x="512762" y="389996"/>
                  <a:pt x="422804" y="534458"/>
                  <a:pt x="396875" y="581025"/>
                </a:cubicBezTo>
                <a:cubicBezTo>
                  <a:pt x="370946" y="627592"/>
                  <a:pt x="427567" y="599017"/>
                  <a:pt x="428625" y="612775"/>
                </a:cubicBezTo>
                <a:cubicBezTo>
                  <a:pt x="429683" y="626533"/>
                  <a:pt x="404812" y="646113"/>
                  <a:pt x="403225" y="663575"/>
                </a:cubicBezTo>
                <a:cubicBezTo>
                  <a:pt x="401638" y="681037"/>
                  <a:pt x="431271" y="697971"/>
                  <a:pt x="419100" y="717550"/>
                </a:cubicBezTo>
                <a:cubicBezTo>
                  <a:pt x="406929" y="737129"/>
                  <a:pt x="365654" y="758825"/>
                  <a:pt x="330200" y="781050"/>
                </a:cubicBezTo>
                <a:cubicBezTo>
                  <a:pt x="294746" y="803275"/>
                  <a:pt x="44185" y="935037"/>
                  <a:pt x="0" y="95885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4" name="Forme libre : forme 3">
            <a:extLst>
              <a:ext uri="{FF2B5EF4-FFF2-40B4-BE49-F238E27FC236}">
                <a16:creationId xmlns:a16="http://schemas.microsoft.com/office/drawing/2014/main" id="{9785E986-7D90-49DA-8C7B-6E217AE16429}"/>
              </a:ext>
            </a:extLst>
          </p:cNvPr>
          <p:cNvSpPr/>
          <p:nvPr/>
        </p:nvSpPr>
        <p:spPr>
          <a:xfrm>
            <a:off x="9458297" y="1866900"/>
            <a:ext cx="218196" cy="3594735"/>
          </a:xfrm>
          <a:custGeom>
            <a:avLst/>
            <a:gdLst>
              <a:gd name="connsiteX0" fmla="*/ 57178 w 214952"/>
              <a:gd name="connsiteY0" fmla="*/ 0 h 3152775"/>
              <a:gd name="connsiteX1" fmla="*/ 19078 w 214952"/>
              <a:gd name="connsiteY1" fmla="*/ 762000 h 3152775"/>
              <a:gd name="connsiteX2" fmla="*/ 19078 w 214952"/>
              <a:gd name="connsiteY2" fmla="*/ 1000125 h 3152775"/>
              <a:gd name="connsiteX3" fmla="*/ 76228 w 214952"/>
              <a:gd name="connsiteY3" fmla="*/ 1285875 h 3152775"/>
              <a:gd name="connsiteX4" fmla="*/ 76228 w 214952"/>
              <a:gd name="connsiteY4" fmla="*/ 1647825 h 3152775"/>
              <a:gd name="connsiteX5" fmla="*/ 28 w 214952"/>
              <a:gd name="connsiteY5" fmla="*/ 2057400 h 3152775"/>
              <a:gd name="connsiteX6" fmla="*/ 85753 w 214952"/>
              <a:gd name="connsiteY6" fmla="*/ 2314575 h 3152775"/>
              <a:gd name="connsiteX7" fmla="*/ 209578 w 214952"/>
              <a:gd name="connsiteY7" fmla="*/ 2505075 h 3152775"/>
              <a:gd name="connsiteX8" fmla="*/ 181003 w 214952"/>
              <a:gd name="connsiteY8" fmla="*/ 3152775 h 3152775"/>
              <a:gd name="connsiteX0" fmla="*/ 57178 w 218196"/>
              <a:gd name="connsiteY0" fmla="*/ 0 h 3541395"/>
              <a:gd name="connsiteX1" fmla="*/ 19078 w 218196"/>
              <a:gd name="connsiteY1" fmla="*/ 762000 h 3541395"/>
              <a:gd name="connsiteX2" fmla="*/ 19078 w 218196"/>
              <a:gd name="connsiteY2" fmla="*/ 1000125 h 3541395"/>
              <a:gd name="connsiteX3" fmla="*/ 76228 w 218196"/>
              <a:gd name="connsiteY3" fmla="*/ 1285875 h 3541395"/>
              <a:gd name="connsiteX4" fmla="*/ 76228 w 218196"/>
              <a:gd name="connsiteY4" fmla="*/ 1647825 h 3541395"/>
              <a:gd name="connsiteX5" fmla="*/ 28 w 218196"/>
              <a:gd name="connsiteY5" fmla="*/ 2057400 h 3541395"/>
              <a:gd name="connsiteX6" fmla="*/ 85753 w 218196"/>
              <a:gd name="connsiteY6" fmla="*/ 2314575 h 3541395"/>
              <a:gd name="connsiteX7" fmla="*/ 209578 w 218196"/>
              <a:gd name="connsiteY7" fmla="*/ 2505075 h 3541395"/>
              <a:gd name="connsiteX8" fmla="*/ 196243 w 218196"/>
              <a:gd name="connsiteY8" fmla="*/ 3541395 h 3541395"/>
              <a:gd name="connsiteX0" fmla="*/ 57178 w 218196"/>
              <a:gd name="connsiteY0" fmla="*/ 0 h 3594735"/>
              <a:gd name="connsiteX1" fmla="*/ 19078 w 218196"/>
              <a:gd name="connsiteY1" fmla="*/ 762000 h 3594735"/>
              <a:gd name="connsiteX2" fmla="*/ 19078 w 218196"/>
              <a:gd name="connsiteY2" fmla="*/ 1000125 h 3594735"/>
              <a:gd name="connsiteX3" fmla="*/ 76228 w 218196"/>
              <a:gd name="connsiteY3" fmla="*/ 1285875 h 3594735"/>
              <a:gd name="connsiteX4" fmla="*/ 76228 w 218196"/>
              <a:gd name="connsiteY4" fmla="*/ 1647825 h 3594735"/>
              <a:gd name="connsiteX5" fmla="*/ 28 w 218196"/>
              <a:gd name="connsiteY5" fmla="*/ 2057400 h 3594735"/>
              <a:gd name="connsiteX6" fmla="*/ 85753 w 218196"/>
              <a:gd name="connsiteY6" fmla="*/ 2314575 h 3594735"/>
              <a:gd name="connsiteX7" fmla="*/ 209578 w 218196"/>
              <a:gd name="connsiteY7" fmla="*/ 2505075 h 3594735"/>
              <a:gd name="connsiteX8" fmla="*/ 196243 w 218196"/>
              <a:gd name="connsiteY8" fmla="*/ 3594735 h 35947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18196" h="3594735">
                <a:moveTo>
                  <a:pt x="57178" y="0"/>
                </a:moveTo>
                <a:cubicBezTo>
                  <a:pt x="41303" y="297656"/>
                  <a:pt x="25428" y="595313"/>
                  <a:pt x="19078" y="762000"/>
                </a:cubicBezTo>
                <a:cubicBezTo>
                  <a:pt x="12728" y="928688"/>
                  <a:pt x="9553" y="912813"/>
                  <a:pt x="19078" y="1000125"/>
                </a:cubicBezTo>
                <a:cubicBezTo>
                  <a:pt x="28603" y="1087437"/>
                  <a:pt x="66703" y="1177925"/>
                  <a:pt x="76228" y="1285875"/>
                </a:cubicBezTo>
                <a:cubicBezTo>
                  <a:pt x="85753" y="1393825"/>
                  <a:pt x="88928" y="1519238"/>
                  <a:pt x="76228" y="1647825"/>
                </a:cubicBezTo>
                <a:cubicBezTo>
                  <a:pt x="63528" y="1776412"/>
                  <a:pt x="-1560" y="1946275"/>
                  <a:pt x="28" y="2057400"/>
                </a:cubicBezTo>
                <a:cubicBezTo>
                  <a:pt x="1615" y="2168525"/>
                  <a:pt x="50828" y="2239963"/>
                  <a:pt x="85753" y="2314575"/>
                </a:cubicBezTo>
                <a:cubicBezTo>
                  <a:pt x="120678" y="2389187"/>
                  <a:pt x="193703" y="2365375"/>
                  <a:pt x="209578" y="2505075"/>
                </a:cubicBezTo>
                <a:cubicBezTo>
                  <a:pt x="225453" y="2644775"/>
                  <a:pt x="218468" y="3340735"/>
                  <a:pt x="196243" y="3594735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7" name="Forme libre : forme 6">
            <a:extLst>
              <a:ext uri="{FF2B5EF4-FFF2-40B4-BE49-F238E27FC236}">
                <a16:creationId xmlns:a16="http://schemas.microsoft.com/office/drawing/2014/main" id="{DE2091A2-893D-4FD9-B5DC-08FAAC12AD69}"/>
              </a:ext>
            </a:extLst>
          </p:cNvPr>
          <p:cNvSpPr/>
          <p:nvPr/>
        </p:nvSpPr>
        <p:spPr>
          <a:xfrm>
            <a:off x="4667250" y="1800225"/>
            <a:ext cx="3514743" cy="3819524"/>
          </a:xfrm>
          <a:custGeom>
            <a:avLst/>
            <a:gdLst>
              <a:gd name="connsiteX0" fmla="*/ 0 w 4103757"/>
              <a:gd name="connsiteY0" fmla="*/ 3510562 h 3510562"/>
              <a:gd name="connsiteX1" fmla="*/ 228600 w 4103757"/>
              <a:gd name="connsiteY1" fmla="*/ 3215287 h 3510562"/>
              <a:gd name="connsiteX2" fmla="*/ 400050 w 4103757"/>
              <a:gd name="connsiteY2" fmla="*/ 3053362 h 3510562"/>
              <a:gd name="connsiteX3" fmla="*/ 923925 w 4103757"/>
              <a:gd name="connsiteY3" fmla="*/ 2748562 h 3510562"/>
              <a:gd name="connsiteX4" fmla="*/ 1162050 w 4103757"/>
              <a:gd name="connsiteY4" fmla="*/ 2691412 h 3510562"/>
              <a:gd name="connsiteX5" fmla="*/ 1533525 w 4103757"/>
              <a:gd name="connsiteY5" fmla="*/ 2500912 h 3510562"/>
              <a:gd name="connsiteX6" fmla="*/ 1638300 w 4103757"/>
              <a:gd name="connsiteY6" fmla="*/ 2110387 h 3510562"/>
              <a:gd name="connsiteX7" fmla="*/ 1838325 w 4103757"/>
              <a:gd name="connsiteY7" fmla="*/ 1719862 h 3510562"/>
              <a:gd name="connsiteX8" fmla="*/ 2190750 w 4103757"/>
              <a:gd name="connsiteY8" fmla="*/ 1291237 h 3510562"/>
              <a:gd name="connsiteX9" fmla="*/ 2381250 w 4103757"/>
              <a:gd name="connsiteY9" fmla="*/ 976912 h 3510562"/>
              <a:gd name="connsiteX10" fmla="*/ 2705100 w 4103757"/>
              <a:gd name="connsiteY10" fmla="*/ 795937 h 3510562"/>
              <a:gd name="connsiteX11" fmla="*/ 3181350 w 4103757"/>
              <a:gd name="connsiteY11" fmla="*/ 405412 h 3510562"/>
              <a:gd name="connsiteX12" fmla="*/ 3371850 w 4103757"/>
              <a:gd name="connsiteY12" fmla="*/ 110137 h 3510562"/>
              <a:gd name="connsiteX0" fmla="*/ 0 w 3181350"/>
              <a:gd name="connsiteY0" fmla="*/ 3105150 h 3105150"/>
              <a:gd name="connsiteX1" fmla="*/ 228600 w 3181350"/>
              <a:gd name="connsiteY1" fmla="*/ 2809875 h 3105150"/>
              <a:gd name="connsiteX2" fmla="*/ 400050 w 3181350"/>
              <a:gd name="connsiteY2" fmla="*/ 2647950 h 3105150"/>
              <a:gd name="connsiteX3" fmla="*/ 923925 w 3181350"/>
              <a:gd name="connsiteY3" fmla="*/ 2343150 h 3105150"/>
              <a:gd name="connsiteX4" fmla="*/ 1162050 w 3181350"/>
              <a:gd name="connsiteY4" fmla="*/ 2286000 h 3105150"/>
              <a:gd name="connsiteX5" fmla="*/ 1533525 w 3181350"/>
              <a:gd name="connsiteY5" fmla="*/ 2095500 h 3105150"/>
              <a:gd name="connsiteX6" fmla="*/ 1638300 w 3181350"/>
              <a:gd name="connsiteY6" fmla="*/ 1704975 h 3105150"/>
              <a:gd name="connsiteX7" fmla="*/ 1838325 w 3181350"/>
              <a:gd name="connsiteY7" fmla="*/ 1314450 h 3105150"/>
              <a:gd name="connsiteX8" fmla="*/ 2190750 w 3181350"/>
              <a:gd name="connsiteY8" fmla="*/ 885825 h 3105150"/>
              <a:gd name="connsiteX9" fmla="*/ 2381250 w 3181350"/>
              <a:gd name="connsiteY9" fmla="*/ 571500 h 3105150"/>
              <a:gd name="connsiteX10" fmla="*/ 2705100 w 3181350"/>
              <a:gd name="connsiteY10" fmla="*/ 390525 h 3105150"/>
              <a:gd name="connsiteX11" fmla="*/ 3181350 w 3181350"/>
              <a:gd name="connsiteY11" fmla="*/ 0 h 3105150"/>
              <a:gd name="connsiteX0" fmla="*/ 0 w 3181350"/>
              <a:gd name="connsiteY0" fmla="*/ 3105150 h 3105150"/>
              <a:gd name="connsiteX1" fmla="*/ 228600 w 3181350"/>
              <a:gd name="connsiteY1" fmla="*/ 2809875 h 3105150"/>
              <a:gd name="connsiteX2" fmla="*/ 400050 w 3181350"/>
              <a:gd name="connsiteY2" fmla="*/ 2647950 h 3105150"/>
              <a:gd name="connsiteX3" fmla="*/ 923925 w 3181350"/>
              <a:gd name="connsiteY3" fmla="*/ 2343150 h 3105150"/>
              <a:gd name="connsiteX4" fmla="*/ 1162050 w 3181350"/>
              <a:gd name="connsiteY4" fmla="*/ 2286000 h 3105150"/>
              <a:gd name="connsiteX5" fmla="*/ 1533525 w 3181350"/>
              <a:gd name="connsiteY5" fmla="*/ 2095500 h 3105150"/>
              <a:gd name="connsiteX6" fmla="*/ 1638300 w 3181350"/>
              <a:gd name="connsiteY6" fmla="*/ 1704975 h 3105150"/>
              <a:gd name="connsiteX7" fmla="*/ 1838325 w 3181350"/>
              <a:gd name="connsiteY7" fmla="*/ 1314450 h 3105150"/>
              <a:gd name="connsiteX8" fmla="*/ 2190750 w 3181350"/>
              <a:gd name="connsiteY8" fmla="*/ 885825 h 3105150"/>
              <a:gd name="connsiteX9" fmla="*/ 2381250 w 3181350"/>
              <a:gd name="connsiteY9" fmla="*/ 571500 h 3105150"/>
              <a:gd name="connsiteX10" fmla="*/ 2705100 w 3181350"/>
              <a:gd name="connsiteY10" fmla="*/ 390525 h 3105150"/>
              <a:gd name="connsiteX11" fmla="*/ 3181350 w 3181350"/>
              <a:gd name="connsiteY11" fmla="*/ 0 h 3105150"/>
              <a:gd name="connsiteX12" fmla="*/ 3181350 w 3181350"/>
              <a:gd name="connsiteY12" fmla="*/ 0 h 3105150"/>
              <a:gd name="connsiteX0" fmla="*/ 0 w 3333750"/>
              <a:gd name="connsiteY0" fmla="*/ 3305175 h 3305175"/>
              <a:gd name="connsiteX1" fmla="*/ 228600 w 3333750"/>
              <a:gd name="connsiteY1" fmla="*/ 3009900 h 3305175"/>
              <a:gd name="connsiteX2" fmla="*/ 400050 w 3333750"/>
              <a:gd name="connsiteY2" fmla="*/ 2847975 h 3305175"/>
              <a:gd name="connsiteX3" fmla="*/ 923925 w 3333750"/>
              <a:gd name="connsiteY3" fmla="*/ 2543175 h 3305175"/>
              <a:gd name="connsiteX4" fmla="*/ 1162050 w 3333750"/>
              <a:gd name="connsiteY4" fmla="*/ 2486025 h 3305175"/>
              <a:gd name="connsiteX5" fmla="*/ 1533525 w 3333750"/>
              <a:gd name="connsiteY5" fmla="*/ 2295525 h 3305175"/>
              <a:gd name="connsiteX6" fmla="*/ 1638300 w 3333750"/>
              <a:gd name="connsiteY6" fmla="*/ 1905000 h 3305175"/>
              <a:gd name="connsiteX7" fmla="*/ 1838325 w 3333750"/>
              <a:gd name="connsiteY7" fmla="*/ 1514475 h 3305175"/>
              <a:gd name="connsiteX8" fmla="*/ 2190750 w 3333750"/>
              <a:gd name="connsiteY8" fmla="*/ 1085850 h 3305175"/>
              <a:gd name="connsiteX9" fmla="*/ 2381250 w 3333750"/>
              <a:gd name="connsiteY9" fmla="*/ 771525 h 3305175"/>
              <a:gd name="connsiteX10" fmla="*/ 2705100 w 3333750"/>
              <a:gd name="connsiteY10" fmla="*/ 590550 h 3305175"/>
              <a:gd name="connsiteX11" fmla="*/ 3181350 w 3333750"/>
              <a:gd name="connsiteY11" fmla="*/ 200025 h 3305175"/>
              <a:gd name="connsiteX12" fmla="*/ 3333750 w 3333750"/>
              <a:gd name="connsiteY12" fmla="*/ 0 h 3305175"/>
              <a:gd name="connsiteX0" fmla="*/ 0 w 3342637"/>
              <a:gd name="connsiteY0" fmla="*/ 3323045 h 3323045"/>
              <a:gd name="connsiteX1" fmla="*/ 228600 w 3342637"/>
              <a:gd name="connsiteY1" fmla="*/ 3027770 h 3323045"/>
              <a:gd name="connsiteX2" fmla="*/ 400050 w 3342637"/>
              <a:gd name="connsiteY2" fmla="*/ 2865845 h 3323045"/>
              <a:gd name="connsiteX3" fmla="*/ 923925 w 3342637"/>
              <a:gd name="connsiteY3" fmla="*/ 2561045 h 3323045"/>
              <a:gd name="connsiteX4" fmla="*/ 1162050 w 3342637"/>
              <a:gd name="connsiteY4" fmla="*/ 2503895 h 3323045"/>
              <a:gd name="connsiteX5" fmla="*/ 1533525 w 3342637"/>
              <a:gd name="connsiteY5" fmla="*/ 2313395 h 3323045"/>
              <a:gd name="connsiteX6" fmla="*/ 1638300 w 3342637"/>
              <a:gd name="connsiteY6" fmla="*/ 1922870 h 3323045"/>
              <a:gd name="connsiteX7" fmla="*/ 1838325 w 3342637"/>
              <a:gd name="connsiteY7" fmla="*/ 1532345 h 3323045"/>
              <a:gd name="connsiteX8" fmla="*/ 2190750 w 3342637"/>
              <a:gd name="connsiteY8" fmla="*/ 1103720 h 3323045"/>
              <a:gd name="connsiteX9" fmla="*/ 2381250 w 3342637"/>
              <a:gd name="connsiteY9" fmla="*/ 789395 h 3323045"/>
              <a:gd name="connsiteX10" fmla="*/ 2705100 w 3342637"/>
              <a:gd name="connsiteY10" fmla="*/ 608420 h 3323045"/>
              <a:gd name="connsiteX11" fmla="*/ 3181350 w 3342637"/>
              <a:gd name="connsiteY11" fmla="*/ 217895 h 3323045"/>
              <a:gd name="connsiteX12" fmla="*/ 3333750 w 3342637"/>
              <a:gd name="connsiteY12" fmla="*/ 17870 h 3323045"/>
              <a:gd name="connsiteX13" fmla="*/ 3324225 w 3342637"/>
              <a:gd name="connsiteY13" fmla="*/ 8346 h 3323045"/>
              <a:gd name="connsiteX0" fmla="*/ 0 w 3514743"/>
              <a:gd name="connsiteY0" fmla="*/ 3819524 h 3819524"/>
              <a:gd name="connsiteX1" fmla="*/ 228600 w 3514743"/>
              <a:gd name="connsiteY1" fmla="*/ 3524249 h 3819524"/>
              <a:gd name="connsiteX2" fmla="*/ 400050 w 3514743"/>
              <a:gd name="connsiteY2" fmla="*/ 3362324 h 3819524"/>
              <a:gd name="connsiteX3" fmla="*/ 923925 w 3514743"/>
              <a:gd name="connsiteY3" fmla="*/ 3057524 h 3819524"/>
              <a:gd name="connsiteX4" fmla="*/ 1162050 w 3514743"/>
              <a:gd name="connsiteY4" fmla="*/ 3000374 h 3819524"/>
              <a:gd name="connsiteX5" fmla="*/ 1533525 w 3514743"/>
              <a:gd name="connsiteY5" fmla="*/ 2809874 h 3819524"/>
              <a:gd name="connsiteX6" fmla="*/ 1638300 w 3514743"/>
              <a:gd name="connsiteY6" fmla="*/ 2419349 h 3819524"/>
              <a:gd name="connsiteX7" fmla="*/ 1838325 w 3514743"/>
              <a:gd name="connsiteY7" fmla="*/ 2028824 h 3819524"/>
              <a:gd name="connsiteX8" fmla="*/ 2190750 w 3514743"/>
              <a:gd name="connsiteY8" fmla="*/ 1600199 h 3819524"/>
              <a:gd name="connsiteX9" fmla="*/ 2381250 w 3514743"/>
              <a:gd name="connsiteY9" fmla="*/ 1285874 h 3819524"/>
              <a:gd name="connsiteX10" fmla="*/ 2705100 w 3514743"/>
              <a:gd name="connsiteY10" fmla="*/ 1104899 h 3819524"/>
              <a:gd name="connsiteX11" fmla="*/ 3181350 w 3514743"/>
              <a:gd name="connsiteY11" fmla="*/ 714374 h 3819524"/>
              <a:gd name="connsiteX12" fmla="*/ 3333750 w 3514743"/>
              <a:gd name="connsiteY12" fmla="*/ 514349 h 3819524"/>
              <a:gd name="connsiteX13" fmla="*/ 3514725 w 3514743"/>
              <a:gd name="connsiteY13" fmla="*/ 0 h 38195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3514743" h="3819524">
                <a:moveTo>
                  <a:pt x="0" y="3819524"/>
                </a:moveTo>
                <a:cubicBezTo>
                  <a:pt x="80962" y="3709986"/>
                  <a:pt x="161925" y="3600449"/>
                  <a:pt x="228600" y="3524249"/>
                </a:cubicBezTo>
                <a:cubicBezTo>
                  <a:pt x="295275" y="3448049"/>
                  <a:pt x="284163" y="3440111"/>
                  <a:pt x="400050" y="3362324"/>
                </a:cubicBezTo>
                <a:cubicBezTo>
                  <a:pt x="515937" y="3284537"/>
                  <a:pt x="796925" y="3117849"/>
                  <a:pt x="923925" y="3057524"/>
                </a:cubicBezTo>
                <a:cubicBezTo>
                  <a:pt x="1050925" y="2997199"/>
                  <a:pt x="1060450" y="3041649"/>
                  <a:pt x="1162050" y="3000374"/>
                </a:cubicBezTo>
                <a:cubicBezTo>
                  <a:pt x="1263650" y="2959099"/>
                  <a:pt x="1454150" y="2906712"/>
                  <a:pt x="1533525" y="2809874"/>
                </a:cubicBezTo>
                <a:cubicBezTo>
                  <a:pt x="1612900" y="2713036"/>
                  <a:pt x="1587500" y="2549524"/>
                  <a:pt x="1638300" y="2419349"/>
                </a:cubicBezTo>
                <a:cubicBezTo>
                  <a:pt x="1689100" y="2289174"/>
                  <a:pt x="1746250" y="2165349"/>
                  <a:pt x="1838325" y="2028824"/>
                </a:cubicBezTo>
                <a:cubicBezTo>
                  <a:pt x="1930400" y="1892299"/>
                  <a:pt x="2100262" y="1724024"/>
                  <a:pt x="2190750" y="1600199"/>
                </a:cubicBezTo>
                <a:cubicBezTo>
                  <a:pt x="2281238" y="1476374"/>
                  <a:pt x="2295525" y="1368424"/>
                  <a:pt x="2381250" y="1285874"/>
                </a:cubicBezTo>
                <a:cubicBezTo>
                  <a:pt x="2466975" y="1203324"/>
                  <a:pt x="2571750" y="1200149"/>
                  <a:pt x="2705100" y="1104899"/>
                </a:cubicBezTo>
                <a:cubicBezTo>
                  <a:pt x="2838450" y="1009649"/>
                  <a:pt x="3070225" y="828674"/>
                  <a:pt x="3181350" y="714374"/>
                </a:cubicBezTo>
                <a:lnTo>
                  <a:pt x="3333750" y="514349"/>
                </a:lnTo>
                <a:cubicBezTo>
                  <a:pt x="3357562" y="479424"/>
                  <a:pt x="3516709" y="1984"/>
                  <a:pt x="3514725" y="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0" name="Forme libre : forme 9">
            <a:extLst>
              <a:ext uri="{FF2B5EF4-FFF2-40B4-BE49-F238E27FC236}">
                <a16:creationId xmlns:a16="http://schemas.microsoft.com/office/drawing/2014/main" id="{A3F9438B-574A-41ED-A02A-B92F4E8208B1}"/>
              </a:ext>
            </a:extLst>
          </p:cNvPr>
          <p:cNvSpPr/>
          <p:nvPr/>
        </p:nvSpPr>
        <p:spPr>
          <a:xfrm>
            <a:off x="5052060" y="2735580"/>
            <a:ext cx="4960620" cy="2552831"/>
          </a:xfrm>
          <a:custGeom>
            <a:avLst/>
            <a:gdLst>
              <a:gd name="connsiteX0" fmla="*/ 4960620 w 4960620"/>
              <a:gd name="connsiteY0" fmla="*/ 0 h 2552831"/>
              <a:gd name="connsiteX1" fmla="*/ 4472940 w 4960620"/>
              <a:gd name="connsiteY1" fmla="*/ 190500 h 2552831"/>
              <a:gd name="connsiteX2" fmla="*/ 4267200 w 4960620"/>
              <a:gd name="connsiteY2" fmla="*/ 266700 h 2552831"/>
              <a:gd name="connsiteX3" fmla="*/ 3985260 w 4960620"/>
              <a:gd name="connsiteY3" fmla="*/ 419100 h 2552831"/>
              <a:gd name="connsiteX4" fmla="*/ 3810000 w 4960620"/>
              <a:gd name="connsiteY4" fmla="*/ 609600 h 2552831"/>
              <a:gd name="connsiteX5" fmla="*/ 3810000 w 4960620"/>
              <a:gd name="connsiteY5" fmla="*/ 693420 h 2552831"/>
              <a:gd name="connsiteX6" fmla="*/ 3672840 w 4960620"/>
              <a:gd name="connsiteY6" fmla="*/ 838200 h 2552831"/>
              <a:gd name="connsiteX7" fmla="*/ 3489960 w 4960620"/>
              <a:gd name="connsiteY7" fmla="*/ 944880 h 2552831"/>
              <a:gd name="connsiteX8" fmla="*/ 3345180 w 4960620"/>
              <a:gd name="connsiteY8" fmla="*/ 967740 h 2552831"/>
              <a:gd name="connsiteX9" fmla="*/ 3070860 w 4960620"/>
              <a:gd name="connsiteY9" fmla="*/ 1135380 h 2552831"/>
              <a:gd name="connsiteX10" fmla="*/ 2903220 w 4960620"/>
              <a:gd name="connsiteY10" fmla="*/ 1379220 h 2552831"/>
              <a:gd name="connsiteX11" fmla="*/ 2636520 w 4960620"/>
              <a:gd name="connsiteY11" fmla="*/ 1653540 h 2552831"/>
              <a:gd name="connsiteX12" fmla="*/ 2506980 w 4960620"/>
              <a:gd name="connsiteY12" fmla="*/ 1836420 h 2552831"/>
              <a:gd name="connsiteX13" fmla="*/ 2133600 w 4960620"/>
              <a:gd name="connsiteY13" fmla="*/ 2049780 h 2552831"/>
              <a:gd name="connsiteX14" fmla="*/ 1783080 w 4960620"/>
              <a:gd name="connsiteY14" fmla="*/ 2278380 h 2552831"/>
              <a:gd name="connsiteX15" fmla="*/ 1249680 w 4960620"/>
              <a:gd name="connsiteY15" fmla="*/ 2506980 h 2552831"/>
              <a:gd name="connsiteX16" fmla="*/ 830580 w 4960620"/>
              <a:gd name="connsiteY16" fmla="*/ 2453640 h 2552831"/>
              <a:gd name="connsiteX17" fmla="*/ 571500 w 4960620"/>
              <a:gd name="connsiteY17" fmla="*/ 2545080 h 2552831"/>
              <a:gd name="connsiteX18" fmla="*/ 342900 w 4960620"/>
              <a:gd name="connsiteY18" fmla="*/ 2537460 h 2552831"/>
              <a:gd name="connsiteX19" fmla="*/ 236220 w 4960620"/>
              <a:gd name="connsiteY19" fmla="*/ 2453640 h 2552831"/>
              <a:gd name="connsiteX20" fmla="*/ 0 w 4960620"/>
              <a:gd name="connsiteY20" fmla="*/ 2529840 h 25528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4960620" h="2552831">
                <a:moveTo>
                  <a:pt x="4960620" y="0"/>
                </a:moveTo>
                <a:lnTo>
                  <a:pt x="4472940" y="190500"/>
                </a:lnTo>
                <a:cubicBezTo>
                  <a:pt x="4357370" y="234950"/>
                  <a:pt x="4348480" y="228600"/>
                  <a:pt x="4267200" y="266700"/>
                </a:cubicBezTo>
                <a:cubicBezTo>
                  <a:pt x="4185920" y="304800"/>
                  <a:pt x="4061460" y="361950"/>
                  <a:pt x="3985260" y="419100"/>
                </a:cubicBezTo>
                <a:cubicBezTo>
                  <a:pt x="3909060" y="476250"/>
                  <a:pt x="3839210" y="563880"/>
                  <a:pt x="3810000" y="609600"/>
                </a:cubicBezTo>
                <a:cubicBezTo>
                  <a:pt x="3780790" y="655320"/>
                  <a:pt x="3832860" y="655320"/>
                  <a:pt x="3810000" y="693420"/>
                </a:cubicBezTo>
                <a:cubicBezTo>
                  <a:pt x="3787140" y="731520"/>
                  <a:pt x="3726180" y="796290"/>
                  <a:pt x="3672840" y="838200"/>
                </a:cubicBezTo>
                <a:cubicBezTo>
                  <a:pt x="3619500" y="880110"/>
                  <a:pt x="3544570" y="923290"/>
                  <a:pt x="3489960" y="944880"/>
                </a:cubicBezTo>
                <a:cubicBezTo>
                  <a:pt x="3435350" y="966470"/>
                  <a:pt x="3415030" y="935990"/>
                  <a:pt x="3345180" y="967740"/>
                </a:cubicBezTo>
                <a:cubicBezTo>
                  <a:pt x="3275330" y="999490"/>
                  <a:pt x="3144520" y="1066800"/>
                  <a:pt x="3070860" y="1135380"/>
                </a:cubicBezTo>
                <a:cubicBezTo>
                  <a:pt x="2997200" y="1203960"/>
                  <a:pt x="2975610" y="1292860"/>
                  <a:pt x="2903220" y="1379220"/>
                </a:cubicBezTo>
                <a:cubicBezTo>
                  <a:pt x="2830830" y="1465580"/>
                  <a:pt x="2702560" y="1577340"/>
                  <a:pt x="2636520" y="1653540"/>
                </a:cubicBezTo>
                <a:cubicBezTo>
                  <a:pt x="2570480" y="1729740"/>
                  <a:pt x="2590800" y="1770380"/>
                  <a:pt x="2506980" y="1836420"/>
                </a:cubicBezTo>
                <a:cubicBezTo>
                  <a:pt x="2423160" y="1902460"/>
                  <a:pt x="2254250" y="1976120"/>
                  <a:pt x="2133600" y="2049780"/>
                </a:cubicBezTo>
                <a:cubicBezTo>
                  <a:pt x="2012950" y="2123440"/>
                  <a:pt x="1930400" y="2202180"/>
                  <a:pt x="1783080" y="2278380"/>
                </a:cubicBezTo>
                <a:cubicBezTo>
                  <a:pt x="1635760" y="2354580"/>
                  <a:pt x="1408430" y="2477770"/>
                  <a:pt x="1249680" y="2506980"/>
                </a:cubicBezTo>
                <a:cubicBezTo>
                  <a:pt x="1090930" y="2536190"/>
                  <a:pt x="943610" y="2447290"/>
                  <a:pt x="830580" y="2453640"/>
                </a:cubicBezTo>
                <a:cubicBezTo>
                  <a:pt x="717550" y="2459990"/>
                  <a:pt x="652780" y="2531110"/>
                  <a:pt x="571500" y="2545080"/>
                </a:cubicBezTo>
                <a:cubicBezTo>
                  <a:pt x="490220" y="2559050"/>
                  <a:pt x="398780" y="2552700"/>
                  <a:pt x="342900" y="2537460"/>
                </a:cubicBezTo>
                <a:cubicBezTo>
                  <a:pt x="287020" y="2522220"/>
                  <a:pt x="293370" y="2454910"/>
                  <a:pt x="236220" y="2453640"/>
                </a:cubicBezTo>
                <a:cubicBezTo>
                  <a:pt x="179070" y="2452370"/>
                  <a:pt x="89535" y="2491105"/>
                  <a:pt x="0" y="252984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2" name="Forme libre : forme 11">
            <a:extLst>
              <a:ext uri="{FF2B5EF4-FFF2-40B4-BE49-F238E27FC236}">
                <a16:creationId xmlns:a16="http://schemas.microsoft.com/office/drawing/2014/main" id="{944CCB70-F3D6-4557-9C2F-76D3681E987B}"/>
              </a:ext>
            </a:extLst>
          </p:cNvPr>
          <p:cNvSpPr/>
          <p:nvPr/>
        </p:nvSpPr>
        <p:spPr>
          <a:xfrm>
            <a:off x="4076700" y="2202180"/>
            <a:ext cx="4556760" cy="3308828"/>
          </a:xfrm>
          <a:custGeom>
            <a:avLst/>
            <a:gdLst>
              <a:gd name="connsiteX0" fmla="*/ 0 w 4556760"/>
              <a:gd name="connsiteY0" fmla="*/ 0 h 3308828"/>
              <a:gd name="connsiteX1" fmla="*/ 266700 w 4556760"/>
              <a:gd name="connsiteY1" fmla="*/ 243840 h 3308828"/>
              <a:gd name="connsiteX2" fmla="*/ 670560 w 4556760"/>
              <a:gd name="connsiteY2" fmla="*/ 457200 h 3308828"/>
              <a:gd name="connsiteX3" fmla="*/ 1219200 w 4556760"/>
              <a:gd name="connsiteY3" fmla="*/ 807720 h 3308828"/>
              <a:gd name="connsiteX4" fmla="*/ 1341120 w 4556760"/>
              <a:gd name="connsiteY4" fmla="*/ 967740 h 3308828"/>
              <a:gd name="connsiteX5" fmla="*/ 1661160 w 4556760"/>
              <a:gd name="connsiteY5" fmla="*/ 1333500 h 3308828"/>
              <a:gd name="connsiteX6" fmla="*/ 2080260 w 4556760"/>
              <a:gd name="connsiteY6" fmla="*/ 1661160 h 3308828"/>
              <a:gd name="connsiteX7" fmla="*/ 2484120 w 4556760"/>
              <a:gd name="connsiteY7" fmla="*/ 1927860 h 3308828"/>
              <a:gd name="connsiteX8" fmla="*/ 2865120 w 4556760"/>
              <a:gd name="connsiteY8" fmla="*/ 2171700 h 3308828"/>
              <a:gd name="connsiteX9" fmla="*/ 3055620 w 4556760"/>
              <a:gd name="connsiteY9" fmla="*/ 2514600 h 3308828"/>
              <a:gd name="connsiteX10" fmla="*/ 3322320 w 4556760"/>
              <a:gd name="connsiteY10" fmla="*/ 2674620 h 3308828"/>
              <a:gd name="connsiteX11" fmla="*/ 3825240 w 4556760"/>
              <a:gd name="connsiteY11" fmla="*/ 2743200 h 3308828"/>
              <a:gd name="connsiteX12" fmla="*/ 4008120 w 4556760"/>
              <a:gd name="connsiteY12" fmla="*/ 2895600 h 3308828"/>
              <a:gd name="connsiteX13" fmla="*/ 4465320 w 4556760"/>
              <a:gd name="connsiteY13" fmla="*/ 3246120 h 3308828"/>
              <a:gd name="connsiteX14" fmla="*/ 4556760 w 4556760"/>
              <a:gd name="connsiteY14" fmla="*/ 3307080 h 33088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4556760" h="3308828">
                <a:moveTo>
                  <a:pt x="0" y="0"/>
                </a:moveTo>
                <a:cubicBezTo>
                  <a:pt x="77470" y="83820"/>
                  <a:pt x="154940" y="167640"/>
                  <a:pt x="266700" y="243840"/>
                </a:cubicBezTo>
                <a:cubicBezTo>
                  <a:pt x="378460" y="320040"/>
                  <a:pt x="511810" y="363220"/>
                  <a:pt x="670560" y="457200"/>
                </a:cubicBezTo>
                <a:cubicBezTo>
                  <a:pt x="829310" y="551180"/>
                  <a:pt x="1107440" y="722630"/>
                  <a:pt x="1219200" y="807720"/>
                </a:cubicBezTo>
                <a:cubicBezTo>
                  <a:pt x="1330960" y="892810"/>
                  <a:pt x="1267460" y="880110"/>
                  <a:pt x="1341120" y="967740"/>
                </a:cubicBezTo>
                <a:cubicBezTo>
                  <a:pt x="1414780" y="1055370"/>
                  <a:pt x="1537970" y="1217930"/>
                  <a:pt x="1661160" y="1333500"/>
                </a:cubicBezTo>
                <a:cubicBezTo>
                  <a:pt x="1784350" y="1449070"/>
                  <a:pt x="1943100" y="1562100"/>
                  <a:pt x="2080260" y="1661160"/>
                </a:cubicBezTo>
                <a:cubicBezTo>
                  <a:pt x="2217420" y="1760220"/>
                  <a:pt x="2353310" y="1842770"/>
                  <a:pt x="2484120" y="1927860"/>
                </a:cubicBezTo>
                <a:cubicBezTo>
                  <a:pt x="2614930" y="2012950"/>
                  <a:pt x="2769870" y="2073910"/>
                  <a:pt x="2865120" y="2171700"/>
                </a:cubicBezTo>
                <a:cubicBezTo>
                  <a:pt x="2960370" y="2269490"/>
                  <a:pt x="2979420" y="2430780"/>
                  <a:pt x="3055620" y="2514600"/>
                </a:cubicBezTo>
                <a:cubicBezTo>
                  <a:pt x="3131820" y="2598420"/>
                  <a:pt x="3194050" y="2636520"/>
                  <a:pt x="3322320" y="2674620"/>
                </a:cubicBezTo>
                <a:cubicBezTo>
                  <a:pt x="3450590" y="2712720"/>
                  <a:pt x="3710940" y="2706370"/>
                  <a:pt x="3825240" y="2743200"/>
                </a:cubicBezTo>
                <a:cubicBezTo>
                  <a:pt x="3939540" y="2780030"/>
                  <a:pt x="3901440" y="2811780"/>
                  <a:pt x="4008120" y="2895600"/>
                </a:cubicBezTo>
                <a:cubicBezTo>
                  <a:pt x="4114800" y="2979420"/>
                  <a:pt x="4373880" y="3177540"/>
                  <a:pt x="4465320" y="3246120"/>
                </a:cubicBezTo>
                <a:cubicBezTo>
                  <a:pt x="4556760" y="3314700"/>
                  <a:pt x="4556760" y="3310890"/>
                  <a:pt x="4556760" y="330708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4" name="Forme libre : forme 23">
            <a:extLst>
              <a:ext uri="{FF2B5EF4-FFF2-40B4-BE49-F238E27FC236}">
                <a16:creationId xmlns:a16="http://schemas.microsoft.com/office/drawing/2014/main" id="{95D7BB21-081F-4A5B-968A-0D05182EA29B}"/>
              </a:ext>
            </a:extLst>
          </p:cNvPr>
          <p:cNvSpPr/>
          <p:nvPr/>
        </p:nvSpPr>
        <p:spPr>
          <a:xfrm>
            <a:off x="6172200" y="4654550"/>
            <a:ext cx="647700" cy="374650"/>
          </a:xfrm>
          <a:custGeom>
            <a:avLst/>
            <a:gdLst>
              <a:gd name="connsiteX0" fmla="*/ 0 w 647700"/>
              <a:gd name="connsiteY0" fmla="*/ 0 h 374650"/>
              <a:gd name="connsiteX1" fmla="*/ 260350 w 647700"/>
              <a:gd name="connsiteY1" fmla="*/ 127000 h 374650"/>
              <a:gd name="connsiteX2" fmla="*/ 514350 w 647700"/>
              <a:gd name="connsiteY2" fmla="*/ 222250 h 374650"/>
              <a:gd name="connsiteX3" fmla="*/ 647700 w 647700"/>
              <a:gd name="connsiteY3" fmla="*/ 374650 h 374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47700" h="374650">
                <a:moveTo>
                  <a:pt x="0" y="0"/>
                </a:moveTo>
                <a:cubicBezTo>
                  <a:pt x="87312" y="44979"/>
                  <a:pt x="174625" y="89958"/>
                  <a:pt x="260350" y="127000"/>
                </a:cubicBezTo>
                <a:cubicBezTo>
                  <a:pt x="346075" y="164042"/>
                  <a:pt x="449792" y="180975"/>
                  <a:pt x="514350" y="222250"/>
                </a:cubicBezTo>
                <a:cubicBezTo>
                  <a:pt x="578908" y="263525"/>
                  <a:pt x="613304" y="319087"/>
                  <a:pt x="647700" y="37465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1" name="Forme libre : forme 30">
            <a:extLst>
              <a:ext uri="{FF2B5EF4-FFF2-40B4-BE49-F238E27FC236}">
                <a16:creationId xmlns:a16="http://schemas.microsoft.com/office/drawing/2014/main" id="{9B914AB4-097F-4566-ACFF-8B65D8AD4BA5}"/>
              </a:ext>
            </a:extLst>
          </p:cNvPr>
          <p:cNvSpPr/>
          <p:nvPr/>
        </p:nvSpPr>
        <p:spPr>
          <a:xfrm>
            <a:off x="4794250" y="3968750"/>
            <a:ext cx="1099770" cy="1276350"/>
          </a:xfrm>
          <a:custGeom>
            <a:avLst/>
            <a:gdLst>
              <a:gd name="connsiteX0" fmla="*/ 0 w 1099770"/>
              <a:gd name="connsiteY0" fmla="*/ 0 h 1276350"/>
              <a:gd name="connsiteX1" fmla="*/ 38100 w 1099770"/>
              <a:gd name="connsiteY1" fmla="*/ 63500 h 1276350"/>
              <a:gd name="connsiteX2" fmla="*/ 22225 w 1099770"/>
              <a:gd name="connsiteY2" fmla="*/ 130175 h 1276350"/>
              <a:gd name="connsiteX3" fmla="*/ 171450 w 1099770"/>
              <a:gd name="connsiteY3" fmla="*/ 139700 h 1276350"/>
              <a:gd name="connsiteX4" fmla="*/ 352425 w 1099770"/>
              <a:gd name="connsiteY4" fmla="*/ 203200 h 1276350"/>
              <a:gd name="connsiteX5" fmla="*/ 419100 w 1099770"/>
              <a:gd name="connsiteY5" fmla="*/ 193675 h 1276350"/>
              <a:gd name="connsiteX6" fmla="*/ 584200 w 1099770"/>
              <a:gd name="connsiteY6" fmla="*/ 177800 h 1276350"/>
              <a:gd name="connsiteX7" fmla="*/ 685800 w 1099770"/>
              <a:gd name="connsiteY7" fmla="*/ 244475 h 1276350"/>
              <a:gd name="connsiteX8" fmla="*/ 844550 w 1099770"/>
              <a:gd name="connsiteY8" fmla="*/ 320675 h 1276350"/>
              <a:gd name="connsiteX9" fmla="*/ 955675 w 1099770"/>
              <a:gd name="connsiteY9" fmla="*/ 450850 h 1276350"/>
              <a:gd name="connsiteX10" fmla="*/ 1022350 w 1099770"/>
              <a:gd name="connsiteY10" fmla="*/ 619125 h 1276350"/>
              <a:gd name="connsiteX11" fmla="*/ 1069975 w 1099770"/>
              <a:gd name="connsiteY11" fmla="*/ 736600 h 1276350"/>
              <a:gd name="connsiteX12" fmla="*/ 1054100 w 1099770"/>
              <a:gd name="connsiteY12" fmla="*/ 920750 h 1276350"/>
              <a:gd name="connsiteX13" fmla="*/ 1098550 w 1099770"/>
              <a:gd name="connsiteY13" fmla="*/ 1003300 h 1276350"/>
              <a:gd name="connsiteX14" fmla="*/ 996950 w 1099770"/>
              <a:gd name="connsiteY14" fmla="*/ 1130300 h 1276350"/>
              <a:gd name="connsiteX15" fmla="*/ 923925 w 1099770"/>
              <a:gd name="connsiteY15" fmla="*/ 1276350 h 1276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099770" h="1276350">
                <a:moveTo>
                  <a:pt x="0" y="0"/>
                </a:moveTo>
                <a:cubicBezTo>
                  <a:pt x="17198" y="20902"/>
                  <a:pt x="34396" y="41804"/>
                  <a:pt x="38100" y="63500"/>
                </a:cubicBezTo>
                <a:cubicBezTo>
                  <a:pt x="41804" y="85196"/>
                  <a:pt x="0" y="117475"/>
                  <a:pt x="22225" y="130175"/>
                </a:cubicBezTo>
                <a:cubicBezTo>
                  <a:pt x="44450" y="142875"/>
                  <a:pt x="116417" y="127529"/>
                  <a:pt x="171450" y="139700"/>
                </a:cubicBezTo>
                <a:cubicBezTo>
                  <a:pt x="226483" y="151871"/>
                  <a:pt x="311150" y="194204"/>
                  <a:pt x="352425" y="203200"/>
                </a:cubicBezTo>
                <a:cubicBezTo>
                  <a:pt x="393700" y="212196"/>
                  <a:pt x="380471" y="197908"/>
                  <a:pt x="419100" y="193675"/>
                </a:cubicBezTo>
                <a:cubicBezTo>
                  <a:pt x="457729" y="189442"/>
                  <a:pt x="539750" y="169333"/>
                  <a:pt x="584200" y="177800"/>
                </a:cubicBezTo>
                <a:cubicBezTo>
                  <a:pt x="628650" y="186267"/>
                  <a:pt x="642408" y="220662"/>
                  <a:pt x="685800" y="244475"/>
                </a:cubicBezTo>
                <a:cubicBezTo>
                  <a:pt x="729192" y="268288"/>
                  <a:pt x="799571" y="286279"/>
                  <a:pt x="844550" y="320675"/>
                </a:cubicBezTo>
                <a:cubicBezTo>
                  <a:pt x="889529" y="355071"/>
                  <a:pt x="926042" y="401108"/>
                  <a:pt x="955675" y="450850"/>
                </a:cubicBezTo>
                <a:cubicBezTo>
                  <a:pt x="985308" y="500592"/>
                  <a:pt x="1003300" y="571500"/>
                  <a:pt x="1022350" y="619125"/>
                </a:cubicBezTo>
                <a:cubicBezTo>
                  <a:pt x="1041400" y="666750"/>
                  <a:pt x="1064683" y="686329"/>
                  <a:pt x="1069975" y="736600"/>
                </a:cubicBezTo>
                <a:cubicBezTo>
                  <a:pt x="1075267" y="786871"/>
                  <a:pt x="1049338" y="876300"/>
                  <a:pt x="1054100" y="920750"/>
                </a:cubicBezTo>
                <a:cubicBezTo>
                  <a:pt x="1058863" y="965200"/>
                  <a:pt x="1108075" y="968375"/>
                  <a:pt x="1098550" y="1003300"/>
                </a:cubicBezTo>
                <a:cubicBezTo>
                  <a:pt x="1089025" y="1038225"/>
                  <a:pt x="1026054" y="1084792"/>
                  <a:pt x="996950" y="1130300"/>
                </a:cubicBezTo>
                <a:cubicBezTo>
                  <a:pt x="967846" y="1175808"/>
                  <a:pt x="945885" y="1226079"/>
                  <a:pt x="923925" y="127635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630" name="Rectangle 629">
            <a:extLst>
              <a:ext uri="{FF2B5EF4-FFF2-40B4-BE49-F238E27FC236}">
                <a16:creationId xmlns:a16="http://schemas.microsoft.com/office/drawing/2014/main" id="{B534E08F-1B77-430C-A4BB-7DD856958AEA}"/>
              </a:ext>
            </a:extLst>
          </p:cNvPr>
          <p:cNvSpPr/>
          <p:nvPr/>
        </p:nvSpPr>
        <p:spPr>
          <a:xfrm rot="762525">
            <a:off x="2520144" y="492388"/>
            <a:ext cx="176556" cy="2034079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655" name="Forme libre : forme 654">
            <a:extLst>
              <a:ext uri="{FF2B5EF4-FFF2-40B4-BE49-F238E27FC236}">
                <a16:creationId xmlns:a16="http://schemas.microsoft.com/office/drawing/2014/main" id="{5367C33C-896D-4D34-8011-EBF3489A115F}"/>
              </a:ext>
            </a:extLst>
          </p:cNvPr>
          <p:cNvSpPr/>
          <p:nvPr/>
        </p:nvSpPr>
        <p:spPr>
          <a:xfrm>
            <a:off x="7935731" y="1651890"/>
            <a:ext cx="3176932" cy="349215"/>
          </a:xfrm>
          <a:custGeom>
            <a:avLst/>
            <a:gdLst>
              <a:gd name="connsiteX0" fmla="*/ 0 w 3167407"/>
              <a:gd name="connsiteY0" fmla="*/ 240351 h 349099"/>
              <a:gd name="connsiteX1" fmla="*/ 160256 w 3167407"/>
              <a:gd name="connsiteY1" fmla="*/ 334620 h 349099"/>
              <a:gd name="connsiteX2" fmla="*/ 480767 w 3167407"/>
              <a:gd name="connsiteY2" fmla="*/ 344046 h 349099"/>
              <a:gd name="connsiteX3" fmla="*/ 838986 w 3167407"/>
              <a:gd name="connsiteY3" fmla="*/ 287485 h 349099"/>
              <a:gd name="connsiteX4" fmla="*/ 1093510 w 3167407"/>
              <a:gd name="connsiteY4" fmla="*/ 193217 h 349099"/>
              <a:gd name="connsiteX5" fmla="*/ 1263192 w 3167407"/>
              <a:gd name="connsiteY5" fmla="*/ 127230 h 349099"/>
              <a:gd name="connsiteX6" fmla="*/ 1527143 w 3167407"/>
              <a:gd name="connsiteY6" fmla="*/ 4681 h 349099"/>
              <a:gd name="connsiteX7" fmla="*/ 1998483 w 3167407"/>
              <a:gd name="connsiteY7" fmla="*/ 23535 h 349099"/>
              <a:gd name="connsiteX8" fmla="*/ 3167407 w 3167407"/>
              <a:gd name="connsiteY8" fmla="*/ 32962 h 349099"/>
              <a:gd name="connsiteX0" fmla="*/ 0 w 3176932"/>
              <a:gd name="connsiteY0" fmla="*/ 237970 h 349215"/>
              <a:gd name="connsiteX1" fmla="*/ 169781 w 3176932"/>
              <a:gd name="connsiteY1" fmla="*/ 334620 h 349215"/>
              <a:gd name="connsiteX2" fmla="*/ 490292 w 3176932"/>
              <a:gd name="connsiteY2" fmla="*/ 344046 h 349215"/>
              <a:gd name="connsiteX3" fmla="*/ 848511 w 3176932"/>
              <a:gd name="connsiteY3" fmla="*/ 287485 h 349215"/>
              <a:gd name="connsiteX4" fmla="*/ 1103035 w 3176932"/>
              <a:gd name="connsiteY4" fmla="*/ 193217 h 349215"/>
              <a:gd name="connsiteX5" fmla="*/ 1272717 w 3176932"/>
              <a:gd name="connsiteY5" fmla="*/ 127230 h 349215"/>
              <a:gd name="connsiteX6" fmla="*/ 1536668 w 3176932"/>
              <a:gd name="connsiteY6" fmla="*/ 4681 h 349215"/>
              <a:gd name="connsiteX7" fmla="*/ 2008008 w 3176932"/>
              <a:gd name="connsiteY7" fmla="*/ 23535 h 349215"/>
              <a:gd name="connsiteX8" fmla="*/ 3176932 w 3176932"/>
              <a:gd name="connsiteY8" fmla="*/ 32962 h 3492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76932" h="349215">
                <a:moveTo>
                  <a:pt x="0" y="237970"/>
                </a:moveTo>
                <a:cubicBezTo>
                  <a:pt x="40064" y="276463"/>
                  <a:pt x="88066" y="316941"/>
                  <a:pt x="169781" y="334620"/>
                </a:cubicBezTo>
                <a:cubicBezTo>
                  <a:pt x="251496" y="352299"/>
                  <a:pt x="377170" y="351902"/>
                  <a:pt x="490292" y="344046"/>
                </a:cubicBezTo>
                <a:cubicBezTo>
                  <a:pt x="603414" y="336190"/>
                  <a:pt x="746387" y="312623"/>
                  <a:pt x="848511" y="287485"/>
                </a:cubicBezTo>
                <a:cubicBezTo>
                  <a:pt x="950635" y="262347"/>
                  <a:pt x="1032334" y="219926"/>
                  <a:pt x="1103035" y="193217"/>
                </a:cubicBezTo>
                <a:cubicBezTo>
                  <a:pt x="1173736" y="166508"/>
                  <a:pt x="1200445" y="158653"/>
                  <a:pt x="1272717" y="127230"/>
                </a:cubicBezTo>
                <a:cubicBezTo>
                  <a:pt x="1344989" y="95807"/>
                  <a:pt x="1414119" y="21964"/>
                  <a:pt x="1536668" y="4681"/>
                </a:cubicBezTo>
                <a:cubicBezTo>
                  <a:pt x="1659217" y="-12602"/>
                  <a:pt x="2008008" y="23535"/>
                  <a:pt x="2008008" y="23535"/>
                </a:cubicBezTo>
                <a:lnTo>
                  <a:pt x="3176932" y="32962"/>
                </a:lnTo>
              </a:path>
            </a:pathLst>
          </a:custGeom>
          <a:noFill/>
          <a:ln w="25400">
            <a:solidFill>
              <a:schemeClr val="bg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65" name="Forme libre : forme 64">
            <a:extLst>
              <a:ext uri="{FF2B5EF4-FFF2-40B4-BE49-F238E27FC236}">
                <a16:creationId xmlns:a16="http://schemas.microsoft.com/office/drawing/2014/main" id="{E9D5A3E5-AD50-4EEC-8597-72ED31D03BAE}"/>
              </a:ext>
            </a:extLst>
          </p:cNvPr>
          <p:cNvSpPr/>
          <p:nvPr/>
        </p:nvSpPr>
        <p:spPr>
          <a:xfrm>
            <a:off x="119502" y="738807"/>
            <a:ext cx="222344" cy="269732"/>
          </a:xfrm>
          <a:custGeom>
            <a:avLst/>
            <a:gdLst>
              <a:gd name="connsiteX0" fmla="*/ 0 w 219075"/>
              <a:gd name="connsiteY0" fmla="*/ 0 h 333375"/>
              <a:gd name="connsiteX1" fmla="*/ 142875 w 219075"/>
              <a:gd name="connsiteY1" fmla="*/ 104775 h 333375"/>
              <a:gd name="connsiteX2" fmla="*/ 28575 w 219075"/>
              <a:gd name="connsiteY2" fmla="*/ 228600 h 333375"/>
              <a:gd name="connsiteX3" fmla="*/ 219075 w 219075"/>
              <a:gd name="connsiteY3" fmla="*/ 333375 h 333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9075" h="333375">
                <a:moveTo>
                  <a:pt x="0" y="0"/>
                </a:moveTo>
                <a:cubicBezTo>
                  <a:pt x="69056" y="33337"/>
                  <a:pt x="138113" y="66675"/>
                  <a:pt x="142875" y="104775"/>
                </a:cubicBezTo>
                <a:cubicBezTo>
                  <a:pt x="147638" y="142875"/>
                  <a:pt x="15875" y="190500"/>
                  <a:pt x="28575" y="228600"/>
                </a:cubicBezTo>
                <a:cubicBezTo>
                  <a:pt x="41275" y="266700"/>
                  <a:pt x="130175" y="300037"/>
                  <a:pt x="219075" y="333375"/>
                </a:cubicBezTo>
              </a:path>
            </a:pathLst>
          </a:custGeom>
          <a:noFill/>
          <a:ln w="19050" cmpd="dbl">
            <a:solidFill>
              <a:srgbClr val="7030A0"/>
            </a:solidFill>
            <a:headEnd type="stealth" w="lg" len="lg"/>
            <a:tailEnd type="stealth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70" name="ZoneTexte 69">
            <a:extLst>
              <a:ext uri="{FF2B5EF4-FFF2-40B4-BE49-F238E27FC236}">
                <a16:creationId xmlns:a16="http://schemas.microsoft.com/office/drawing/2014/main" id="{315A8E70-2BC1-4E13-AC01-966151702F07}"/>
              </a:ext>
            </a:extLst>
          </p:cNvPr>
          <p:cNvSpPr txBox="1"/>
          <p:nvPr/>
        </p:nvSpPr>
        <p:spPr>
          <a:xfrm>
            <a:off x="372469" y="739891"/>
            <a:ext cx="232031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Axe autoroutier (E411)</a:t>
            </a:r>
            <a:endParaRPr lang="fr-BE" sz="1100" dirty="0"/>
          </a:p>
        </p:txBody>
      </p:sp>
      <p:sp>
        <p:nvSpPr>
          <p:cNvPr id="72" name="ZoneTexte 71">
            <a:extLst>
              <a:ext uri="{FF2B5EF4-FFF2-40B4-BE49-F238E27FC236}">
                <a16:creationId xmlns:a16="http://schemas.microsoft.com/office/drawing/2014/main" id="{CD546C32-B5BB-478F-A054-281AF16F3FD6}"/>
              </a:ext>
            </a:extLst>
          </p:cNvPr>
          <p:cNvSpPr txBox="1"/>
          <p:nvPr/>
        </p:nvSpPr>
        <p:spPr>
          <a:xfrm>
            <a:off x="368515" y="1129615"/>
            <a:ext cx="232031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Réseau routier régional</a:t>
            </a:r>
            <a:endParaRPr lang="fr-BE" sz="1100" dirty="0"/>
          </a:p>
        </p:txBody>
      </p:sp>
      <p:sp>
        <p:nvSpPr>
          <p:cNvPr id="75" name="ZoneTexte 74">
            <a:extLst>
              <a:ext uri="{FF2B5EF4-FFF2-40B4-BE49-F238E27FC236}">
                <a16:creationId xmlns:a16="http://schemas.microsoft.com/office/drawing/2014/main" id="{A63126DA-CE96-4F57-BDFA-36734724A8EF}"/>
              </a:ext>
            </a:extLst>
          </p:cNvPr>
          <p:cNvSpPr txBox="1"/>
          <p:nvPr/>
        </p:nvSpPr>
        <p:spPr>
          <a:xfrm>
            <a:off x="334208" y="253470"/>
            <a:ext cx="1712217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Pôles de développement et d’appui touristique</a:t>
            </a:r>
            <a:endParaRPr lang="fr-BE" sz="1100" dirty="0"/>
          </a:p>
        </p:txBody>
      </p:sp>
      <p:sp>
        <p:nvSpPr>
          <p:cNvPr id="79" name="Forme libre : forme 78">
            <a:extLst>
              <a:ext uri="{FF2B5EF4-FFF2-40B4-BE49-F238E27FC236}">
                <a16:creationId xmlns:a16="http://schemas.microsoft.com/office/drawing/2014/main" id="{70D37981-2D87-40ED-BAFC-FFC8C63CE60C}"/>
              </a:ext>
            </a:extLst>
          </p:cNvPr>
          <p:cNvSpPr/>
          <p:nvPr/>
        </p:nvSpPr>
        <p:spPr>
          <a:xfrm>
            <a:off x="112109" y="1132204"/>
            <a:ext cx="222344" cy="269732"/>
          </a:xfrm>
          <a:custGeom>
            <a:avLst/>
            <a:gdLst>
              <a:gd name="connsiteX0" fmla="*/ 0 w 219075"/>
              <a:gd name="connsiteY0" fmla="*/ 0 h 333375"/>
              <a:gd name="connsiteX1" fmla="*/ 142875 w 219075"/>
              <a:gd name="connsiteY1" fmla="*/ 104775 h 333375"/>
              <a:gd name="connsiteX2" fmla="*/ 28575 w 219075"/>
              <a:gd name="connsiteY2" fmla="*/ 228600 h 333375"/>
              <a:gd name="connsiteX3" fmla="*/ 219075 w 219075"/>
              <a:gd name="connsiteY3" fmla="*/ 333375 h 333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9075" h="333375">
                <a:moveTo>
                  <a:pt x="0" y="0"/>
                </a:moveTo>
                <a:cubicBezTo>
                  <a:pt x="69056" y="33337"/>
                  <a:pt x="138113" y="66675"/>
                  <a:pt x="142875" y="104775"/>
                </a:cubicBezTo>
                <a:cubicBezTo>
                  <a:pt x="147638" y="142875"/>
                  <a:pt x="15875" y="190500"/>
                  <a:pt x="28575" y="228600"/>
                </a:cubicBezTo>
                <a:cubicBezTo>
                  <a:pt x="41275" y="266700"/>
                  <a:pt x="130175" y="300037"/>
                  <a:pt x="219075" y="333375"/>
                </a:cubicBezTo>
              </a:path>
            </a:pathLst>
          </a:custGeom>
          <a:noFill/>
          <a:ln w="12700" cmpd="sng">
            <a:solidFill>
              <a:schemeClr val="bg1">
                <a:lumMod val="75000"/>
              </a:schemeClr>
            </a:solidFill>
            <a:headEnd type="none" w="lg" len="lg"/>
            <a:tailEnd type="none" w="lg" len="lg"/>
            <a:extLst>
              <a:ext uri="{C807C97D-BFC1-408E-A445-0C87EB9F89A2}">
                <ask:lineSketchStyleProps xmlns:ask="http://schemas.microsoft.com/office/drawing/2018/sketchyshapes">
                  <ask:type>
                    <ask:lineSketchNone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80" name="Forme libre : forme 79">
            <a:extLst>
              <a:ext uri="{FF2B5EF4-FFF2-40B4-BE49-F238E27FC236}">
                <a16:creationId xmlns:a16="http://schemas.microsoft.com/office/drawing/2014/main" id="{51586F8B-F076-4975-89E8-64CD98B2DE98}"/>
              </a:ext>
            </a:extLst>
          </p:cNvPr>
          <p:cNvSpPr/>
          <p:nvPr/>
        </p:nvSpPr>
        <p:spPr>
          <a:xfrm>
            <a:off x="98416" y="349764"/>
            <a:ext cx="235086" cy="196167"/>
          </a:xfrm>
          <a:custGeom>
            <a:avLst/>
            <a:gdLst>
              <a:gd name="connsiteX0" fmla="*/ 204899 w 424322"/>
              <a:gd name="connsiteY0" fmla="*/ 139009 h 387565"/>
              <a:gd name="connsiteX1" fmla="*/ 309674 w 424322"/>
              <a:gd name="connsiteY1" fmla="*/ 5659 h 387565"/>
              <a:gd name="connsiteX2" fmla="*/ 423974 w 424322"/>
              <a:gd name="connsiteY2" fmla="*/ 43759 h 387565"/>
              <a:gd name="connsiteX3" fmla="*/ 347774 w 424322"/>
              <a:gd name="connsiteY3" fmla="*/ 215209 h 387565"/>
              <a:gd name="connsiteX4" fmla="*/ 423974 w 424322"/>
              <a:gd name="connsiteY4" fmla="*/ 319984 h 387565"/>
              <a:gd name="connsiteX5" fmla="*/ 338249 w 424322"/>
              <a:gd name="connsiteY5" fmla="*/ 386659 h 387565"/>
              <a:gd name="connsiteX6" fmla="*/ 233474 w 424322"/>
              <a:gd name="connsiteY6" fmla="*/ 272359 h 387565"/>
              <a:gd name="connsiteX7" fmla="*/ 71549 w 424322"/>
              <a:gd name="connsiteY7" fmla="*/ 291409 h 387565"/>
              <a:gd name="connsiteX8" fmla="*/ 4874 w 424322"/>
              <a:gd name="connsiteY8" fmla="*/ 110434 h 387565"/>
              <a:gd name="connsiteX9" fmla="*/ 204899 w 424322"/>
              <a:gd name="connsiteY9" fmla="*/ 139009 h 3875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24322" h="387565">
                <a:moveTo>
                  <a:pt x="204899" y="139009"/>
                </a:moveTo>
                <a:cubicBezTo>
                  <a:pt x="255699" y="121547"/>
                  <a:pt x="273162" y="21534"/>
                  <a:pt x="309674" y="5659"/>
                </a:cubicBezTo>
                <a:cubicBezTo>
                  <a:pt x="346187" y="-10216"/>
                  <a:pt x="417624" y="8834"/>
                  <a:pt x="423974" y="43759"/>
                </a:cubicBezTo>
                <a:cubicBezTo>
                  <a:pt x="430324" y="78684"/>
                  <a:pt x="347774" y="169172"/>
                  <a:pt x="347774" y="215209"/>
                </a:cubicBezTo>
                <a:cubicBezTo>
                  <a:pt x="347774" y="261246"/>
                  <a:pt x="425562" y="291409"/>
                  <a:pt x="423974" y="319984"/>
                </a:cubicBezTo>
                <a:cubicBezTo>
                  <a:pt x="422387" y="348559"/>
                  <a:pt x="369999" y="394596"/>
                  <a:pt x="338249" y="386659"/>
                </a:cubicBezTo>
                <a:cubicBezTo>
                  <a:pt x="306499" y="378722"/>
                  <a:pt x="277924" y="288234"/>
                  <a:pt x="233474" y="272359"/>
                </a:cubicBezTo>
                <a:cubicBezTo>
                  <a:pt x="189024" y="256484"/>
                  <a:pt x="109649" y="318396"/>
                  <a:pt x="71549" y="291409"/>
                </a:cubicBezTo>
                <a:cubicBezTo>
                  <a:pt x="33449" y="264422"/>
                  <a:pt x="-15763" y="139009"/>
                  <a:pt x="4874" y="110434"/>
                </a:cubicBezTo>
                <a:cubicBezTo>
                  <a:pt x="25511" y="81859"/>
                  <a:pt x="154099" y="156471"/>
                  <a:pt x="204899" y="139009"/>
                </a:cubicBezTo>
                <a:close/>
              </a:path>
            </a:pathLst>
          </a:custGeom>
          <a:solidFill>
            <a:schemeClr val="accent2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83" name="ZoneTexte 82">
            <a:extLst>
              <a:ext uri="{FF2B5EF4-FFF2-40B4-BE49-F238E27FC236}">
                <a16:creationId xmlns:a16="http://schemas.microsoft.com/office/drawing/2014/main" id="{E3833D92-8182-40AF-8428-129CFF1A20B8}"/>
              </a:ext>
            </a:extLst>
          </p:cNvPr>
          <p:cNvSpPr txBox="1"/>
          <p:nvPr/>
        </p:nvSpPr>
        <p:spPr>
          <a:xfrm>
            <a:off x="361106" y="1512331"/>
            <a:ext cx="232031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Ligne ferroviaire</a:t>
            </a:r>
            <a:endParaRPr lang="fr-BE" sz="1100" dirty="0"/>
          </a:p>
        </p:txBody>
      </p:sp>
      <p:sp>
        <p:nvSpPr>
          <p:cNvPr id="84" name="Forme libre : forme 83">
            <a:extLst>
              <a:ext uri="{FF2B5EF4-FFF2-40B4-BE49-F238E27FC236}">
                <a16:creationId xmlns:a16="http://schemas.microsoft.com/office/drawing/2014/main" id="{6CC23C3C-748F-42A1-A5B5-88C95C8EA2E3}"/>
              </a:ext>
            </a:extLst>
          </p:cNvPr>
          <p:cNvSpPr/>
          <p:nvPr/>
        </p:nvSpPr>
        <p:spPr>
          <a:xfrm>
            <a:off x="147027" y="1529186"/>
            <a:ext cx="222344" cy="269732"/>
          </a:xfrm>
          <a:custGeom>
            <a:avLst/>
            <a:gdLst>
              <a:gd name="connsiteX0" fmla="*/ 0 w 219075"/>
              <a:gd name="connsiteY0" fmla="*/ 0 h 333375"/>
              <a:gd name="connsiteX1" fmla="*/ 142875 w 219075"/>
              <a:gd name="connsiteY1" fmla="*/ 104775 h 333375"/>
              <a:gd name="connsiteX2" fmla="*/ 28575 w 219075"/>
              <a:gd name="connsiteY2" fmla="*/ 228600 h 333375"/>
              <a:gd name="connsiteX3" fmla="*/ 219075 w 219075"/>
              <a:gd name="connsiteY3" fmla="*/ 333375 h 333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9075" h="333375">
                <a:moveTo>
                  <a:pt x="0" y="0"/>
                </a:moveTo>
                <a:cubicBezTo>
                  <a:pt x="69056" y="33337"/>
                  <a:pt x="138113" y="66675"/>
                  <a:pt x="142875" y="104775"/>
                </a:cubicBezTo>
                <a:cubicBezTo>
                  <a:pt x="147638" y="142875"/>
                  <a:pt x="15875" y="190500"/>
                  <a:pt x="28575" y="228600"/>
                </a:cubicBezTo>
                <a:cubicBezTo>
                  <a:pt x="41275" y="266700"/>
                  <a:pt x="130175" y="300037"/>
                  <a:pt x="219075" y="333375"/>
                </a:cubicBezTo>
              </a:path>
            </a:pathLst>
          </a:custGeom>
          <a:noFill/>
          <a:ln w="19050" cmpd="sng">
            <a:solidFill>
              <a:schemeClr val="tx1"/>
            </a:solidFill>
            <a:prstDash val="dash"/>
            <a:headEnd type="none" w="lg" len="lg"/>
            <a:tailEnd type="none" w="lg" len="lg"/>
            <a:extLst>
              <a:ext uri="{C807C97D-BFC1-408E-A445-0C87EB9F89A2}">
                <ask:lineSketchStyleProps xmlns:ask="http://schemas.microsoft.com/office/drawing/2018/sketchyshapes">
                  <ask:type>
                    <ask:lineSketchNone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grpSp>
        <p:nvGrpSpPr>
          <p:cNvPr id="15" name="Groupe 14">
            <a:extLst>
              <a:ext uri="{FF2B5EF4-FFF2-40B4-BE49-F238E27FC236}">
                <a16:creationId xmlns:a16="http://schemas.microsoft.com/office/drawing/2014/main" id="{C1F64FC7-4133-4040-83D3-8B66C2046446}"/>
              </a:ext>
            </a:extLst>
          </p:cNvPr>
          <p:cNvGrpSpPr>
            <a:grpSpLocks noChangeAspect="1"/>
          </p:cNvGrpSpPr>
          <p:nvPr/>
        </p:nvGrpSpPr>
        <p:grpSpPr>
          <a:xfrm>
            <a:off x="2908829" y="279355"/>
            <a:ext cx="6944048" cy="6267685"/>
            <a:chOff x="2908829" y="279355"/>
            <a:chExt cx="6944048" cy="6267685"/>
          </a:xfrm>
        </p:grpSpPr>
        <p:sp>
          <p:nvSpPr>
            <p:cNvPr id="5" name="Forme libre : forme 4">
              <a:extLst>
                <a:ext uri="{FF2B5EF4-FFF2-40B4-BE49-F238E27FC236}">
                  <a16:creationId xmlns:a16="http://schemas.microsoft.com/office/drawing/2014/main" id="{FA4E5A16-E8D1-47A8-9A71-9E217CB4E4BA}"/>
                </a:ext>
              </a:extLst>
            </p:cNvPr>
            <p:cNvSpPr/>
            <p:nvPr/>
          </p:nvSpPr>
          <p:spPr>
            <a:xfrm>
              <a:off x="5518150" y="279355"/>
              <a:ext cx="2241550" cy="819195"/>
            </a:xfrm>
            <a:custGeom>
              <a:avLst/>
              <a:gdLst>
                <a:gd name="connsiteX0" fmla="*/ 0 w 2241550"/>
                <a:gd name="connsiteY0" fmla="*/ 400095 h 819195"/>
                <a:gd name="connsiteX1" fmla="*/ 209550 w 2241550"/>
                <a:gd name="connsiteY1" fmla="*/ 495345 h 819195"/>
                <a:gd name="connsiteX2" fmla="*/ 374650 w 2241550"/>
                <a:gd name="connsiteY2" fmla="*/ 717595 h 819195"/>
                <a:gd name="connsiteX3" fmla="*/ 514350 w 2241550"/>
                <a:gd name="connsiteY3" fmla="*/ 685845 h 819195"/>
                <a:gd name="connsiteX4" fmla="*/ 692150 w 2241550"/>
                <a:gd name="connsiteY4" fmla="*/ 615995 h 819195"/>
                <a:gd name="connsiteX5" fmla="*/ 736600 w 2241550"/>
                <a:gd name="connsiteY5" fmla="*/ 552495 h 819195"/>
                <a:gd name="connsiteX6" fmla="*/ 838200 w 2241550"/>
                <a:gd name="connsiteY6" fmla="*/ 450895 h 819195"/>
                <a:gd name="connsiteX7" fmla="*/ 1009650 w 2241550"/>
                <a:gd name="connsiteY7" fmla="*/ 431845 h 819195"/>
                <a:gd name="connsiteX8" fmla="*/ 1358900 w 2241550"/>
                <a:gd name="connsiteY8" fmla="*/ 273095 h 819195"/>
                <a:gd name="connsiteX9" fmla="*/ 1441450 w 2241550"/>
                <a:gd name="connsiteY9" fmla="*/ 241345 h 819195"/>
                <a:gd name="connsiteX10" fmla="*/ 1549400 w 2241550"/>
                <a:gd name="connsiteY10" fmla="*/ 69895 h 819195"/>
                <a:gd name="connsiteX11" fmla="*/ 1714500 w 2241550"/>
                <a:gd name="connsiteY11" fmla="*/ 82595 h 819195"/>
                <a:gd name="connsiteX12" fmla="*/ 1835150 w 2241550"/>
                <a:gd name="connsiteY12" fmla="*/ 45 h 819195"/>
                <a:gd name="connsiteX13" fmla="*/ 1885950 w 2241550"/>
                <a:gd name="connsiteY13" fmla="*/ 95295 h 819195"/>
                <a:gd name="connsiteX14" fmla="*/ 1974850 w 2241550"/>
                <a:gd name="connsiteY14" fmla="*/ 228645 h 819195"/>
                <a:gd name="connsiteX15" fmla="*/ 2032000 w 2241550"/>
                <a:gd name="connsiteY15" fmla="*/ 476295 h 819195"/>
                <a:gd name="connsiteX16" fmla="*/ 2241550 w 2241550"/>
                <a:gd name="connsiteY16" fmla="*/ 819195 h 819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41550" h="819195">
                  <a:moveTo>
                    <a:pt x="0" y="400095"/>
                  </a:moveTo>
                  <a:cubicBezTo>
                    <a:pt x="73554" y="421261"/>
                    <a:pt x="147108" y="442428"/>
                    <a:pt x="209550" y="495345"/>
                  </a:cubicBezTo>
                  <a:cubicBezTo>
                    <a:pt x="271992" y="548262"/>
                    <a:pt x="323850" y="685845"/>
                    <a:pt x="374650" y="717595"/>
                  </a:cubicBezTo>
                  <a:cubicBezTo>
                    <a:pt x="425450" y="749345"/>
                    <a:pt x="461433" y="702778"/>
                    <a:pt x="514350" y="685845"/>
                  </a:cubicBezTo>
                  <a:cubicBezTo>
                    <a:pt x="567267" y="668912"/>
                    <a:pt x="655109" y="638220"/>
                    <a:pt x="692150" y="615995"/>
                  </a:cubicBezTo>
                  <a:cubicBezTo>
                    <a:pt x="729191" y="593770"/>
                    <a:pt x="712258" y="580012"/>
                    <a:pt x="736600" y="552495"/>
                  </a:cubicBezTo>
                  <a:cubicBezTo>
                    <a:pt x="760942" y="524978"/>
                    <a:pt x="792692" y="471003"/>
                    <a:pt x="838200" y="450895"/>
                  </a:cubicBezTo>
                  <a:cubicBezTo>
                    <a:pt x="883708" y="430787"/>
                    <a:pt x="922867" y="461478"/>
                    <a:pt x="1009650" y="431845"/>
                  </a:cubicBezTo>
                  <a:cubicBezTo>
                    <a:pt x="1096433" y="402212"/>
                    <a:pt x="1286933" y="304845"/>
                    <a:pt x="1358900" y="273095"/>
                  </a:cubicBezTo>
                  <a:cubicBezTo>
                    <a:pt x="1430867" y="241345"/>
                    <a:pt x="1409700" y="275212"/>
                    <a:pt x="1441450" y="241345"/>
                  </a:cubicBezTo>
                  <a:cubicBezTo>
                    <a:pt x="1473200" y="207478"/>
                    <a:pt x="1503892" y="96353"/>
                    <a:pt x="1549400" y="69895"/>
                  </a:cubicBezTo>
                  <a:cubicBezTo>
                    <a:pt x="1594908" y="43437"/>
                    <a:pt x="1666875" y="94237"/>
                    <a:pt x="1714500" y="82595"/>
                  </a:cubicBezTo>
                  <a:cubicBezTo>
                    <a:pt x="1762125" y="70953"/>
                    <a:pt x="1806575" y="-2072"/>
                    <a:pt x="1835150" y="45"/>
                  </a:cubicBezTo>
                  <a:cubicBezTo>
                    <a:pt x="1863725" y="2162"/>
                    <a:pt x="1862667" y="57195"/>
                    <a:pt x="1885950" y="95295"/>
                  </a:cubicBezTo>
                  <a:cubicBezTo>
                    <a:pt x="1909233" y="133395"/>
                    <a:pt x="1950508" y="165145"/>
                    <a:pt x="1974850" y="228645"/>
                  </a:cubicBezTo>
                  <a:cubicBezTo>
                    <a:pt x="1999192" y="292145"/>
                    <a:pt x="1987550" y="377870"/>
                    <a:pt x="2032000" y="476295"/>
                  </a:cubicBezTo>
                  <a:cubicBezTo>
                    <a:pt x="2076450" y="574720"/>
                    <a:pt x="2159000" y="696957"/>
                    <a:pt x="2241550" y="819195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  <p:sp>
          <p:nvSpPr>
            <p:cNvPr id="6" name="Forme libre : forme 5">
              <a:extLst>
                <a:ext uri="{FF2B5EF4-FFF2-40B4-BE49-F238E27FC236}">
                  <a16:creationId xmlns:a16="http://schemas.microsoft.com/office/drawing/2014/main" id="{BDAE27D0-184D-4197-9EDA-2D4D9321C12F}"/>
                </a:ext>
              </a:extLst>
            </p:cNvPr>
            <p:cNvSpPr/>
            <p:nvPr/>
          </p:nvSpPr>
          <p:spPr>
            <a:xfrm>
              <a:off x="7701801" y="1064836"/>
              <a:ext cx="2151076" cy="2593308"/>
            </a:xfrm>
            <a:custGeom>
              <a:avLst/>
              <a:gdLst>
                <a:gd name="connsiteX0" fmla="*/ 57899 w 2151076"/>
                <a:gd name="connsiteY0" fmla="*/ 14664 h 2593308"/>
                <a:gd name="connsiteX1" fmla="*/ 134099 w 2151076"/>
                <a:gd name="connsiteY1" fmla="*/ 14664 h 2593308"/>
                <a:gd name="connsiteX2" fmla="*/ 229349 w 2151076"/>
                <a:gd name="connsiteY2" fmla="*/ 167064 h 2593308"/>
                <a:gd name="connsiteX3" fmla="*/ 197599 w 2151076"/>
                <a:gd name="connsiteY3" fmla="*/ 306764 h 2593308"/>
                <a:gd name="connsiteX4" fmla="*/ 254749 w 2151076"/>
                <a:gd name="connsiteY4" fmla="*/ 408364 h 2593308"/>
                <a:gd name="connsiteX5" fmla="*/ 749 w 2151076"/>
                <a:gd name="connsiteY5" fmla="*/ 636964 h 2593308"/>
                <a:gd name="connsiteX6" fmla="*/ 178549 w 2151076"/>
                <a:gd name="connsiteY6" fmla="*/ 878264 h 2593308"/>
                <a:gd name="connsiteX7" fmla="*/ 229349 w 2151076"/>
                <a:gd name="connsiteY7" fmla="*/ 979864 h 2593308"/>
                <a:gd name="connsiteX8" fmla="*/ 496049 w 2151076"/>
                <a:gd name="connsiteY8" fmla="*/ 1011614 h 2593308"/>
                <a:gd name="connsiteX9" fmla="*/ 584949 w 2151076"/>
                <a:gd name="connsiteY9" fmla="*/ 948114 h 2593308"/>
                <a:gd name="connsiteX10" fmla="*/ 807199 w 2151076"/>
                <a:gd name="connsiteY10" fmla="*/ 1068764 h 2593308"/>
                <a:gd name="connsiteX11" fmla="*/ 832599 w 2151076"/>
                <a:gd name="connsiteY11" fmla="*/ 1132264 h 2593308"/>
                <a:gd name="connsiteX12" fmla="*/ 959599 w 2151076"/>
                <a:gd name="connsiteY12" fmla="*/ 1106864 h 2593308"/>
                <a:gd name="connsiteX13" fmla="*/ 984999 w 2151076"/>
                <a:gd name="connsiteY13" fmla="*/ 1183064 h 2593308"/>
                <a:gd name="connsiteX14" fmla="*/ 896099 w 2151076"/>
                <a:gd name="connsiteY14" fmla="*/ 1291014 h 2593308"/>
                <a:gd name="connsiteX15" fmla="*/ 921499 w 2151076"/>
                <a:gd name="connsiteY15" fmla="*/ 1570414 h 2593308"/>
                <a:gd name="connsiteX16" fmla="*/ 991349 w 2151076"/>
                <a:gd name="connsiteY16" fmla="*/ 1583114 h 2593308"/>
                <a:gd name="connsiteX17" fmla="*/ 1137399 w 2151076"/>
                <a:gd name="connsiteY17" fmla="*/ 1811714 h 2593308"/>
                <a:gd name="connsiteX18" fmla="*/ 1365999 w 2151076"/>
                <a:gd name="connsiteY18" fmla="*/ 1678364 h 2593308"/>
                <a:gd name="connsiteX19" fmla="*/ 1772399 w 2151076"/>
                <a:gd name="connsiteY19" fmla="*/ 1462464 h 2593308"/>
                <a:gd name="connsiteX20" fmla="*/ 1848599 w 2151076"/>
                <a:gd name="connsiteY20" fmla="*/ 1341814 h 2593308"/>
                <a:gd name="connsiteX21" fmla="*/ 1905749 w 2151076"/>
                <a:gd name="connsiteY21" fmla="*/ 1430714 h 2593308"/>
                <a:gd name="connsiteX22" fmla="*/ 1943849 w 2151076"/>
                <a:gd name="connsiteY22" fmla="*/ 1792664 h 2593308"/>
                <a:gd name="connsiteX23" fmla="*/ 2147049 w 2151076"/>
                <a:gd name="connsiteY23" fmla="*/ 2180014 h 2593308"/>
                <a:gd name="connsiteX24" fmla="*/ 2070849 w 2151076"/>
                <a:gd name="connsiteY24" fmla="*/ 2249864 h 2593308"/>
                <a:gd name="connsiteX25" fmla="*/ 1969249 w 2151076"/>
                <a:gd name="connsiteY25" fmla="*/ 2364164 h 2593308"/>
                <a:gd name="connsiteX26" fmla="*/ 1975599 w 2151076"/>
                <a:gd name="connsiteY26" fmla="*/ 2459414 h 2593308"/>
                <a:gd name="connsiteX27" fmla="*/ 1854949 w 2151076"/>
                <a:gd name="connsiteY27" fmla="*/ 2453064 h 2593308"/>
                <a:gd name="connsiteX28" fmla="*/ 1778749 w 2151076"/>
                <a:gd name="connsiteY28" fmla="*/ 2529264 h 2593308"/>
                <a:gd name="connsiteX29" fmla="*/ 1677149 w 2151076"/>
                <a:gd name="connsiteY29" fmla="*/ 2592764 h 2593308"/>
                <a:gd name="connsiteX30" fmla="*/ 1607299 w 2151076"/>
                <a:gd name="connsiteY30" fmla="*/ 2554664 h 2593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2151076" h="2593308">
                  <a:moveTo>
                    <a:pt x="57899" y="14664"/>
                  </a:moveTo>
                  <a:cubicBezTo>
                    <a:pt x="81711" y="1964"/>
                    <a:pt x="105524" y="-10736"/>
                    <a:pt x="134099" y="14664"/>
                  </a:cubicBezTo>
                  <a:cubicBezTo>
                    <a:pt x="162674" y="40064"/>
                    <a:pt x="218766" y="118381"/>
                    <a:pt x="229349" y="167064"/>
                  </a:cubicBezTo>
                  <a:cubicBezTo>
                    <a:pt x="239932" y="215747"/>
                    <a:pt x="193366" y="266547"/>
                    <a:pt x="197599" y="306764"/>
                  </a:cubicBezTo>
                  <a:cubicBezTo>
                    <a:pt x="201832" y="346981"/>
                    <a:pt x="287557" y="353331"/>
                    <a:pt x="254749" y="408364"/>
                  </a:cubicBezTo>
                  <a:cubicBezTo>
                    <a:pt x="221941" y="463397"/>
                    <a:pt x="13449" y="558647"/>
                    <a:pt x="749" y="636964"/>
                  </a:cubicBezTo>
                  <a:cubicBezTo>
                    <a:pt x="-11951" y="715281"/>
                    <a:pt x="140449" y="821114"/>
                    <a:pt x="178549" y="878264"/>
                  </a:cubicBezTo>
                  <a:cubicBezTo>
                    <a:pt x="216649" y="935414"/>
                    <a:pt x="176432" y="957639"/>
                    <a:pt x="229349" y="979864"/>
                  </a:cubicBezTo>
                  <a:cubicBezTo>
                    <a:pt x="282266" y="1002089"/>
                    <a:pt x="436782" y="1016906"/>
                    <a:pt x="496049" y="1011614"/>
                  </a:cubicBezTo>
                  <a:cubicBezTo>
                    <a:pt x="555316" y="1006322"/>
                    <a:pt x="533091" y="938589"/>
                    <a:pt x="584949" y="948114"/>
                  </a:cubicBezTo>
                  <a:cubicBezTo>
                    <a:pt x="636807" y="957639"/>
                    <a:pt x="765924" y="1038072"/>
                    <a:pt x="807199" y="1068764"/>
                  </a:cubicBezTo>
                  <a:cubicBezTo>
                    <a:pt x="848474" y="1099456"/>
                    <a:pt x="807199" y="1125914"/>
                    <a:pt x="832599" y="1132264"/>
                  </a:cubicBezTo>
                  <a:cubicBezTo>
                    <a:pt x="857999" y="1138614"/>
                    <a:pt x="934199" y="1098397"/>
                    <a:pt x="959599" y="1106864"/>
                  </a:cubicBezTo>
                  <a:cubicBezTo>
                    <a:pt x="984999" y="1115331"/>
                    <a:pt x="995582" y="1152372"/>
                    <a:pt x="984999" y="1183064"/>
                  </a:cubicBezTo>
                  <a:cubicBezTo>
                    <a:pt x="974416" y="1213756"/>
                    <a:pt x="906682" y="1226456"/>
                    <a:pt x="896099" y="1291014"/>
                  </a:cubicBezTo>
                  <a:cubicBezTo>
                    <a:pt x="885516" y="1355572"/>
                    <a:pt x="905624" y="1521731"/>
                    <a:pt x="921499" y="1570414"/>
                  </a:cubicBezTo>
                  <a:cubicBezTo>
                    <a:pt x="937374" y="1619097"/>
                    <a:pt x="955366" y="1542897"/>
                    <a:pt x="991349" y="1583114"/>
                  </a:cubicBezTo>
                  <a:cubicBezTo>
                    <a:pt x="1027332" y="1623331"/>
                    <a:pt x="1074957" y="1795839"/>
                    <a:pt x="1137399" y="1811714"/>
                  </a:cubicBezTo>
                  <a:cubicBezTo>
                    <a:pt x="1199841" y="1827589"/>
                    <a:pt x="1260166" y="1736572"/>
                    <a:pt x="1365999" y="1678364"/>
                  </a:cubicBezTo>
                  <a:cubicBezTo>
                    <a:pt x="1471832" y="1620156"/>
                    <a:pt x="1691966" y="1518556"/>
                    <a:pt x="1772399" y="1462464"/>
                  </a:cubicBezTo>
                  <a:cubicBezTo>
                    <a:pt x="1852832" y="1406372"/>
                    <a:pt x="1826374" y="1347106"/>
                    <a:pt x="1848599" y="1341814"/>
                  </a:cubicBezTo>
                  <a:cubicBezTo>
                    <a:pt x="1870824" y="1336522"/>
                    <a:pt x="1889874" y="1355572"/>
                    <a:pt x="1905749" y="1430714"/>
                  </a:cubicBezTo>
                  <a:cubicBezTo>
                    <a:pt x="1921624" y="1505856"/>
                    <a:pt x="1903632" y="1667781"/>
                    <a:pt x="1943849" y="1792664"/>
                  </a:cubicBezTo>
                  <a:cubicBezTo>
                    <a:pt x="1984066" y="1917547"/>
                    <a:pt x="2125882" y="2103814"/>
                    <a:pt x="2147049" y="2180014"/>
                  </a:cubicBezTo>
                  <a:cubicBezTo>
                    <a:pt x="2168216" y="2256214"/>
                    <a:pt x="2100482" y="2219172"/>
                    <a:pt x="2070849" y="2249864"/>
                  </a:cubicBezTo>
                  <a:cubicBezTo>
                    <a:pt x="2041216" y="2280556"/>
                    <a:pt x="1985124" y="2329239"/>
                    <a:pt x="1969249" y="2364164"/>
                  </a:cubicBezTo>
                  <a:cubicBezTo>
                    <a:pt x="1953374" y="2399089"/>
                    <a:pt x="1994649" y="2444597"/>
                    <a:pt x="1975599" y="2459414"/>
                  </a:cubicBezTo>
                  <a:cubicBezTo>
                    <a:pt x="1956549" y="2474231"/>
                    <a:pt x="1887757" y="2441422"/>
                    <a:pt x="1854949" y="2453064"/>
                  </a:cubicBezTo>
                  <a:cubicBezTo>
                    <a:pt x="1822141" y="2464706"/>
                    <a:pt x="1808382" y="2505981"/>
                    <a:pt x="1778749" y="2529264"/>
                  </a:cubicBezTo>
                  <a:cubicBezTo>
                    <a:pt x="1749116" y="2552547"/>
                    <a:pt x="1705724" y="2588531"/>
                    <a:pt x="1677149" y="2592764"/>
                  </a:cubicBezTo>
                  <a:cubicBezTo>
                    <a:pt x="1648574" y="2596997"/>
                    <a:pt x="1627936" y="2575830"/>
                    <a:pt x="1607299" y="2554664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  <p:sp>
          <p:nvSpPr>
            <p:cNvPr id="9" name="Forme libre : forme 8">
              <a:extLst>
                <a:ext uri="{FF2B5EF4-FFF2-40B4-BE49-F238E27FC236}">
                  <a16:creationId xmlns:a16="http://schemas.microsoft.com/office/drawing/2014/main" id="{ACE898E1-7BDE-49B0-8EBE-D13D00606527}"/>
                </a:ext>
              </a:extLst>
            </p:cNvPr>
            <p:cNvSpPr/>
            <p:nvPr/>
          </p:nvSpPr>
          <p:spPr>
            <a:xfrm>
              <a:off x="7672120" y="3459906"/>
              <a:ext cx="1660678" cy="1639144"/>
            </a:xfrm>
            <a:custGeom>
              <a:avLst/>
              <a:gdLst>
                <a:gd name="connsiteX0" fmla="*/ 1649680 w 1660678"/>
                <a:gd name="connsiteY0" fmla="*/ 159594 h 1639144"/>
                <a:gd name="connsiteX1" fmla="*/ 1649680 w 1660678"/>
                <a:gd name="connsiteY1" fmla="*/ 51644 h 1639144"/>
                <a:gd name="connsiteX2" fmla="*/ 1535380 w 1660678"/>
                <a:gd name="connsiteY2" fmla="*/ 844 h 1639144"/>
                <a:gd name="connsiteX3" fmla="*/ 1395680 w 1660678"/>
                <a:gd name="connsiteY3" fmla="*/ 89744 h 1639144"/>
                <a:gd name="connsiteX4" fmla="*/ 1395680 w 1660678"/>
                <a:gd name="connsiteY4" fmla="*/ 362794 h 1639144"/>
                <a:gd name="connsiteX5" fmla="*/ 1465530 w 1660678"/>
                <a:gd name="connsiteY5" fmla="*/ 426294 h 1639144"/>
                <a:gd name="connsiteX6" fmla="*/ 1414730 w 1660678"/>
                <a:gd name="connsiteY6" fmla="*/ 496144 h 1639144"/>
                <a:gd name="connsiteX7" fmla="*/ 1281380 w 1660678"/>
                <a:gd name="connsiteY7" fmla="*/ 585044 h 1639144"/>
                <a:gd name="connsiteX8" fmla="*/ 1224230 w 1660678"/>
                <a:gd name="connsiteY8" fmla="*/ 737444 h 1639144"/>
                <a:gd name="connsiteX9" fmla="*/ 1008330 w 1660678"/>
                <a:gd name="connsiteY9" fmla="*/ 775544 h 1639144"/>
                <a:gd name="connsiteX10" fmla="*/ 919430 w 1660678"/>
                <a:gd name="connsiteY10" fmla="*/ 712044 h 1639144"/>
                <a:gd name="connsiteX11" fmla="*/ 874980 w 1660678"/>
                <a:gd name="connsiteY11" fmla="*/ 680294 h 1639144"/>
                <a:gd name="connsiteX12" fmla="*/ 773380 w 1660678"/>
                <a:gd name="connsiteY12" fmla="*/ 667594 h 1639144"/>
                <a:gd name="connsiteX13" fmla="*/ 728930 w 1660678"/>
                <a:gd name="connsiteY13" fmla="*/ 750144 h 1639144"/>
                <a:gd name="connsiteX14" fmla="*/ 665430 w 1660678"/>
                <a:gd name="connsiteY14" fmla="*/ 832694 h 1639144"/>
                <a:gd name="connsiteX15" fmla="*/ 481280 w 1660678"/>
                <a:gd name="connsiteY15" fmla="*/ 985094 h 1639144"/>
                <a:gd name="connsiteX16" fmla="*/ 373330 w 1660678"/>
                <a:gd name="connsiteY16" fmla="*/ 1010494 h 1639144"/>
                <a:gd name="connsiteX17" fmla="*/ 271730 w 1660678"/>
                <a:gd name="connsiteY17" fmla="*/ 1112094 h 1639144"/>
                <a:gd name="connsiteX18" fmla="*/ 144730 w 1660678"/>
                <a:gd name="connsiteY18" fmla="*/ 1099394 h 1639144"/>
                <a:gd name="connsiteX19" fmla="*/ 5030 w 1660678"/>
                <a:gd name="connsiteY19" fmla="*/ 1181944 h 1639144"/>
                <a:gd name="connsiteX20" fmla="*/ 36780 w 1660678"/>
                <a:gd name="connsiteY20" fmla="*/ 1321644 h 1639144"/>
                <a:gd name="connsiteX21" fmla="*/ 93930 w 1660678"/>
                <a:gd name="connsiteY21" fmla="*/ 1366094 h 1639144"/>
                <a:gd name="connsiteX22" fmla="*/ 214580 w 1660678"/>
                <a:gd name="connsiteY22" fmla="*/ 1378794 h 1639144"/>
                <a:gd name="connsiteX23" fmla="*/ 119330 w 1660678"/>
                <a:gd name="connsiteY23" fmla="*/ 1575644 h 1639144"/>
                <a:gd name="connsiteX24" fmla="*/ 74880 w 1660678"/>
                <a:gd name="connsiteY24" fmla="*/ 1639144 h 1639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660678" h="1639144">
                  <a:moveTo>
                    <a:pt x="1649680" y="159594"/>
                  </a:moveTo>
                  <a:cubicBezTo>
                    <a:pt x="1659205" y="118848"/>
                    <a:pt x="1668730" y="78102"/>
                    <a:pt x="1649680" y="51644"/>
                  </a:cubicBezTo>
                  <a:cubicBezTo>
                    <a:pt x="1630630" y="25186"/>
                    <a:pt x="1577713" y="-5506"/>
                    <a:pt x="1535380" y="844"/>
                  </a:cubicBezTo>
                  <a:cubicBezTo>
                    <a:pt x="1493047" y="7194"/>
                    <a:pt x="1418963" y="29419"/>
                    <a:pt x="1395680" y="89744"/>
                  </a:cubicBezTo>
                  <a:cubicBezTo>
                    <a:pt x="1372397" y="150069"/>
                    <a:pt x="1384038" y="306702"/>
                    <a:pt x="1395680" y="362794"/>
                  </a:cubicBezTo>
                  <a:cubicBezTo>
                    <a:pt x="1407322" y="418886"/>
                    <a:pt x="1462355" y="404069"/>
                    <a:pt x="1465530" y="426294"/>
                  </a:cubicBezTo>
                  <a:cubicBezTo>
                    <a:pt x="1468705" y="448519"/>
                    <a:pt x="1445422" y="469686"/>
                    <a:pt x="1414730" y="496144"/>
                  </a:cubicBezTo>
                  <a:cubicBezTo>
                    <a:pt x="1384038" y="522602"/>
                    <a:pt x="1313130" y="544827"/>
                    <a:pt x="1281380" y="585044"/>
                  </a:cubicBezTo>
                  <a:cubicBezTo>
                    <a:pt x="1249630" y="625261"/>
                    <a:pt x="1269738" y="705694"/>
                    <a:pt x="1224230" y="737444"/>
                  </a:cubicBezTo>
                  <a:cubicBezTo>
                    <a:pt x="1178722" y="769194"/>
                    <a:pt x="1059130" y="779777"/>
                    <a:pt x="1008330" y="775544"/>
                  </a:cubicBezTo>
                  <a:cubicBezTo>
                    <a:pt x="957530" y="771311"/>
                    <a:pt x="919430" y="712044"/>
                    <a:pt x="919430" y="712044"/>
                  </a:cubicBezTo>
                  <a:cubicBezTo>
                    <a:pt x="897205" y="696169"/>
                    <a:pt x="899322" y="687702"/>
                    <a:pt x="874980" y="680294"/>
                  </a:cubicBezTo>
                  <a:cubicBezTo>
                    <a:pt x="850638" y="672886"/>
                    <a:pt x="797722" y="655952"/>
                    <a:pt x="773380" y="667594"/>
                  </a:cubicBezTo>
                  <a:cubicBezTo>
                    <a:pt x="749038" y="679236"/>
                    <a:pt x="746922" y="722627"/>
                    <a:pt x="728930" y="750144"/>
                  </a:cubicBezTo>
                  <a:cubicBezTo>
                    <a:pt x="710938" y="777661"/>
                    <a:pt x="706705" y="793536"/>
                    <a:pt x="665430" y="832694"/>
                  </a:cubicBezTo>
                  <a:cubicBezTo>
                    <a:pt x="624155" y="871852"/>
                    <a:pt x="529963" y="955461"/>
                    <a:pt x="481280" y="985094"/>
                  </a:cubicBezTo>
                  <a:cubicBezTo>
                    <a:pt x="432597" y="1014727"/>
                    <a:pt x="408255" y="989327"/>
                    <a:pt x="373330" y="1010494"/>
                  </a:cubicBezTo>
                  <a:cubicBezTo>
                    <a:pt x="338405" y="1031661"/>
                    <a:pt x="309830" y="1097277"/>
                    <a:pt x="271730" y="1112094"/>
                  </a:cubicBezTo>
                  <a:cubicBezTo>
                    <a:pt x="233630" y="1126911"/>
                    <a:pt x="189180" y="1087752"/>
                    <a:pt x="144730" y="1099394"/>
                  </a:cubicBezTo>
                  <a:cubicBezTo>
                    <a:pt x="100280" y="1111036"/>
                    <a:pt x="23022" y="1144902"/>
                    <a:pt x="5030" y="1181944"/>
                  </a:cubicBezTo>
                  <a:cubicBezTo>
                    <a:pt x="-12962" y="1218986"/>
                    <a:pt x="21963" y="1290952"/>
                    <a:pt x="36780" y="1321644"/>
                  </a:cubicBezTo>
                  <a:cubicBezTo>
                    <a:pt x="51597" y="1352336"/>
                    <a:pt x="64297" y="1356569"/>
                    <a:pt x="93930" y="1366094"/>
                  </a:cubicBezTo>
                  <a:cubicBezTo>
                    <a:pt x="123563" y="1375619"/>
                    <a:pt x="210347" y="1343869"/>
                    <a:pt x="214580" y="1378794"/>
                  </a:cubicBezTo>
                  <a:cubicBezTo>
                    <a:pt x="218813" y="1413719"/>
                    <a:pt x="142613" y="1532252"/>
                    <a:pt x="119330" y="1575644"/>
                  </a:cubicBezTo>
                  <a:cubicBezTo>
                    <a:pt x="96047" y="1619036"/>
                    <a:pt x="85463" y="1629090"/>
                    <a:pt x="74880" y="1639144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  <p:sp>
          <p:nvSpPr>
            <p:cNvPr id="13" name="Forme libre : forme 12">
              <a:extLst>
                <a:ext uri="{FF2B5EF4-FFF2-40B4-BE49-F238E27FC236}">
                  <a16:creationId xmlns:a16="http://schemas.microsoft.com/office/drawing/2014/main" id="{529D98ED-C248-4E49-83CA-039AD5E1BA55}"/>
                </a:ext>
              </a:extLst>
            </p:cNvPr>
            <p:cNvSpPr/>
            <p:nvPr/>
          </p:nvSpPr>
          <p:spPr>
            <a:xfrm>
              <a:off x="2908829" y="2114550"/>
              <a:ext cx="5463008" cy="4432490"/>
            </a:xfrm>
            <a:custGeom>
              <a:avLst/>
              <a:gdLst>
                <a:gd name="connsiteX0" fmla="*/ 4850871 w 5463008"/>
                <a:gd name="connsiteY0" fmla="*/ 2965450 h 4432490"/>
                <a:gd name="connsiteX1" fmla="*/ 4787371 w 5463008"/>
                <a:gd name="connsiteY1" fmla="*/ 3124200 h 4432490"/>
                <a:gd name="connsiteX2" fmla="*/ 4825471 w 5463008"/>
                <a:gd name="connsiteY2" fmla="*/ 3194050 h 4432490"/>
                <a:gd name="connsiteX3" fmla="*/ 5054071 w 5463008"/>
                <a:gd name="connsiteY3" fmla="*/ 3124200 h 4432490"/>
                <a:gd name="connsiteX4" fmla="*/ 5181071 w 5463008"/>
                <a:gd name="connsiteY4" fmla="*/ 3308350 h 4432490"/>
                <a:gd name="connsiteX5" fmla="*/ 5384271 w 5463008"/>
                <a:gd name="connsiteY5" fmla="*/ 3371850 h 4432490"/>
                <a:gd name="connsiteX6" fmla="*/ 5371571 w 5463008"/>
                <a:gd name="connsiteY6" fmla="*/ 3511550 h 4432490"/>
                <a:gd name="connsiteX7" fmla="*/ 5447771 w 5463008"/>
                <a:gd name="connsiteY7" fmla="*/ 3644900 h 4432490"/>
                <a:gd name="connsiteX8" fmla="*/ 5308071 w 5463008"/>
                <a:gd name="connsiteY8" fmla="*/ 3714750 h 4432490"/>
                <a:gd name="connsiteX9" fmla="*/ 5460471 w 5463008"/>
                <a:gd name="connsiteY9" fmla="*/ 3873500 h 4432490"/>
                <a:gd name="connsiteX10" fmla="*/ 5377921 w 5463008"/>
                <a:gd name="connsiteY10" fmla="*/ 3987800 h 4432490"/>
                <a:gd name="connsiteX11" fmla="*/ 5066771 w 5463008"/>
                <a:gd name="connsiteY11" fmla="*/ 4108450 h 4432490"/>
                <a:gd name="connsiteX12" fmla="*/ 4977871 w 5463008"/>
                <a:gd name="connsiteY12" fmla="*/ 3987800 h 4432490"/>
                <a:gd name="connsiteX13" fmla="*/ 4838171 w 5463008"/>
                <a:gd name="connsiteY13" fmla="*/ 4070350 h 4432490"/>
                <a:gd name="connsiteX14" fmla="*/ 4723871 w 5463008"/>
                <a:gd name="connsiteY14" fmla="*/ 3848100 h 4432490"/>
                <a:gd name="connsiteX15" fmla="*/ 4596871 w 5463008"/>
                <a:gd name="connsiteY15" fmla="*/ 3810000 h 4432490"/>
                <a:gd name="connsiteX16" fmla="*/ 4336521 w 5463008"/>
                <a:gd name="connsiteY16" fmla="*/ 3829050 h 4432490"/>
                <a:gd name="connsiteX17" fmla="*/ 4190471 w 5463008"/>
                <a:gd name="connsiteY17" fmla="*/ 3740150 h 4432490"/>
                <a:gd name="connsiteX18" fmla="*/ 4082521 w 5463008"/>
                <a:gd name="connsiteY18" fmla="*/ 3892550 h 4432490"/>
                <a:gd name="connsiteX19" fmla="*/ 3892021 w 5463008"/>
                <a:gd name="connsiteY19" fmla="*/ 4013200 h 4432490"/>
                <a:gd name="connsiteX20" fmla="*/ 3872971 w 5463008"/>
                <a:gd name="connsiteY20" fmla="*/ 4102100 h 4432490"/>
                <a:gd name="connsiteX21" fmla="*/ 3745971 w 5463008"/>
                <a:gd name="connsiteY21" fmla="*/ 4273550 h 4432490"/>
                <a:gd name="connsiteX22" fmla="*/ 3555471 w 5463008"/>
                <a:gd name="connsiteY22" fmla="*/ 4356100 h 4432490"/>
                <a:gd name="connsiteX23" fmla="*/ 3295121 w 5463008"/>
                <a:gd name="connsiteY23" fmla="*/ 4356100 h 4432490"/>
                <a:gd name="connsiteX24" fmla="*/ 3085571 w 5463008"/>
                <a:gd name="connsiteY24" fmla="*/ 4432300 h 4432490"/>
                <a:gd name="connsiteX25" fmla="*/ 2958571 w 5463008"/>
                <a:gd name="connsiteY25" fmla="*/ 4330700 h 4432490"/>
                <a:gd name="connsiteX26" fmla="*/ 2831571 w 5463008"/>
                <a:gd name="connsiteY26" fmla="*/ 4267200 h 4432490"/>
                <a:gd name="connsiteX27" fmla="*/ 2729971 w 5463008"/>
                <a:gd name="connsiteY27" fmla="*/ 4076700 h 4432490"/>
                <a:gd name="connsiteX28" fmla="*/ 2583921 w 5463008"/>
                <a:gd name="connsiteY28" fmla="*/ 3987800 h 4432490"/>
                <a:gd name="connsiteX29" fmla="*/ 2387071 w 5463008"/>
                <a:gd name="connsiteY29" fmla="*/ 4064000 h 4432490"/>
                <a:gd name="connsiteX30" fmla="*/ 2183871 w 5463008"/>
                <a:gd name="connsiteY30" fmla="*/ 3835400 h 4432490"/>
                <a:gd name="connsiteX31" fmla="*/ 2126721 w 5463008"/>
                <a:gd name="connsiteY31" fmla="*/ 3803650 h 4432490"/>
                <a:gd name="connsiteX32" fmla="*/ 2260071 w 5463008"/>
                <a:gd name="connsiteY32" fmla="*/ 3365500 h 4432490"/>
                <a:gd name="connsiteX33" fmla="*/ 2069571 w 5463008"/>
                <a:gd name="connsiteY33" fmla="*/ 3060700 h 4432490"/>
                <a:gd name="connsiteX34" fmla="*/ 1828271 w 5463008"/>
                <a:gd name="connsiteY34" fmla="*/ 2673350 h 4432490"/>
                <a:gd name="connsiteX35" fmla="*/ 1783821 w 5463008"/>
                <a:gd name="connsiteY35" fmla="*/ 2584450 h 4432490"/>
                <a:gd name="connsiteX36" fmla="*/ 1612371 w 5463008"/>
                <a:gd name="connsiteY36" fmla="*/ 2343150 h 4432490"/>
                <a:gd name="connsiteX37" fmla="*/ 1910821 w 5463008"/>
                <a:gd name="connsiteY37" fmla="*/ 2044700 h 4432490"/>
                <a:gd name="connsiteX38" fmla="*/ 1783821 w 5463008"/>
                <a:gd name="connsiteY38" fmla="*/ 2025650 h 4432490"/>
                <a:gd name="connsiteX39" fmla="*/ 1853671 w 5463008"/>
                <a:gd name="connsiteY39" fmla="*/ 1866900 h 4432490"/>
                <a:gd name="connsiteX40" fmla="*/ 1910821 w 5463008"/>
                <a:gd name="connsiteY40" fmla="*/ 1746250 h 4432490"/>
                <a:gd name="connsiteX41" fmla="*/ 1853671 w 5463008"/>
                <a:gd name="connsiteY41" fmla="*/ 1365250 h 4432490"/>
                <a:gd name="connsiteX42" fmla="*/ 1752071 w 5463008"/>
                <a:gd name="connsiteY42" fmla="*/ 1187450 h 4432490"/>
                <a:gd name="connsiteX43" fmla="*/ 1555221 w 5463008"/>
                <a:gd name="connsiteY43" fmla="*/ 1187450 h 4432490"/>
                <a:gd name="connsiteX44" fmla="*/ 1491721 w 5463008"/>
                <a:gd name="connsiteY44" fmla="*/ 1168400 h 4432490"/>
                <a:gd name="connsiteX45" fmla="*/ 1434571 w 5463008"/>
                <a:gd name="connsiteY45" fmla="*/ 1289050 h 4432490"/>
                <a:gd name="connsiteX46" fmla="*/ 869421 w 5463008"/>
                <a:gd name="connsiteY46" fmla="*/ 1403350 h 4432490"/>
                <a:gd name="connsiteX47" fmla="*/ 748771 w 5463008"/>
                <a:gd name="connsiteY47" fmla="*/ 1365250 h 4432490"/>
                <a:gd name="connsiteX48" fmla="*/ 501121 w 5463008"/>
                <a:gd name="connsiteY48" fmla="*/ 1454150 h 4432490"/>
                <a:gd name="connsiteX49" fmla="*/ 323321 w 5463008"/>
                <a:gd name="connsiteY49" fmla="*/ 1473200 h 4432490"/>
                <a:gd name="connsiteX50" fmla="*/ 132821 w 5463008"/>
                <a:gd name="connsiteY50" fmla="*/ 1428750 h 4432490"/>
                <a:gd name="connsiteX51" fmla="*/ 285221 w 5463008"/>
                <a:gd name="connsiteY51" fmla="*/ 1384300 h 4432490"/>
                <a:gd name="connsiteX52" fmla="*/ 329671 w 5463008"/>
                <a:gd name="connsiteY52" fmla="*/ 1270000 h 4432490"/>
                <a:gd name="connsiteX53" fmla="*/ 266171 w 5463008"/>
                <a:gd name="connsiteY53" fmla="*/ 1003300 h 4432490"/>
                <a:gd name="connsiteX54" fmla="*/ 82021 w 5463008"/>
                <a:gd name="connsiteY54" fmla="*/ 1022350 h 4432490"/>
                <a:gd name="connsiteX55" fmla="*/ 5821 w 5463008"/>
                <a:gd name="connsiteY55" fmla="*/ 825500 h 4432490"/>
                <a:gd name="connsiteX56" fmla="*/ 228071 w 5463008"/>
                <a:gd name="connsiteY56" fmla="*/ 768350 h 4432490"/>
                <a:gd name="connsiteX57" fmla="*/ 285221 w 5463008"/>
                <a:gd name="connsiteY57" fmla="*/ 666750 h 4432490"/>
                <a:gd name="connsiteX58" fmla="*/ 348721 w 5463008"/>
                <a:gd name="connsiteY58" fmla="*/ 704850 h 4432490"/>
                <a:gd name="connsiteX59" fmla="*/ 285221 w 5463008"/>
                <a:gd name="connsiteY59" fmla="*/ 565150 h 4432490"/>
                <a:gd name="connsiteX60" fmla="*/ 355071 w 5463008"/>
                <a:gd name="connsiteY60" fmla="*/ 336550 h 4432490"/>
                <a:gd name="connsiteX61" fmla="*/ 418571 w 5463008"/>
                <a:gd name="connsiteY61" fmla="*/ 120650 h 4432490"/>
                <a:gd name="connsiteX62" fmla="*/ 577321 w 5463008"/>
                <a:gd name="connsiteY62" fmla="*/ 88900 h 4432490"/>
                <a:gd name="connsiteX63" fmla="*/ 653521 w 5463008"/>
                <a:gd name="connsiteY63" fmla="*/ 0 h 4432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5463008" h="4432490">
                  <a:moveTo>
                    <a:pt x="4850871" y="2965450"/>
                  </a:moveTo>
                  <a:cubicBezTo>
                    <a:pt x="4821237" y="3025775"/>
                    <a:pt x="4791604" y="3086100"/>
                    <a:pt x="4787371" y="3124200"/>
                  </a:cubicBezTo>
                  <a:cubicBezTo>
                    <a:pt x="4783138" y="3162300"/>
                    <a:pt x="4781021" y="3194050"/>
                    <a:pt x="4825471" y="3194050"/>
                  </a:cubicBezTo>
                  <a:cubicBezTo>
                    <a:pt x="4869921" y="3194050"/>
                    <a:pt x="4994804" y="3105150"/>
                    <a:pt x="5054071" y="3124200"/>
                  </a:cubicBezTo>
                  <a:cubicBezTo>
                    <a:pt x="5113338" y="3143250"/>
                    <a:pt x="5126038" y="3267075"/>
                    <a:pt x="5181071" y="3308350"/>
                  </a:cubicBezTo>
                  <a:cubicBezTo>
                    <a:pt x="5236104" y="3349625"/>
                    <a:pt x="5352521" y="3337983"/>
                    <a:pt x="5384271" y="3371850"/>
                  </a:cubicBezTo>
                  <a:cubicBezTo>
                    <a:pt x="5416021" y="3405717"/>
                    <a:pt x="5360988" y="3466042"/>
                    <a:pt x="5371571" y="3511550"/>
                  </a:cubicBezTo>
                  <a:cubicBezTo>
                    <a:pt x="5382154" y="3557058"/>
                    <a:pt x="5458354" y="3611033"/>
                    <a:pt x="5447771" y="3644900"/>
                  </a:cubicBezTo>
                  <a:cubicBezTo>
                    <a:pt x="5437188" y="3678767"/>
                    <a:pt x="5305954" y="3676650"/>
                    <a:pt x="5308071" y="3714750"/>
                  </a:cubicBezTo>
                  <a:cubicBezTo>
                    <a:pt x="5310188" y="3752850"/>
                    <a:pt x="5448829" y="3827992"/>
                    <a:pt x="5460471" y="3873500"/>
                  </a:cubicBezTo>
                  <a:cubicBezTo>
                    <a:pt x="5472113" y="3919008"/>
                    <a:pt x="5443538" y="3948642"/>
                    <a:pt x="5377921" y="3987800"/>
                  </a:cubicBezTo>
                  <a:cubicBezTo>
                    <a:pt x="5312304" y="4026958"/>
                    <a:pt x="5133446" y="4108450"/>
                    <a:pt x="5066771" y="4108450"/>
                  </a:cubicBezTo>
                  <a:cubicBezTo>
                    <a:pt x="5000096" y="4108450"/>
                    <a:pt x="5015971" y="3994150"/>
                    <a:pt x="4977871" y="3987800"/>
                  </a:cubicBezTo>
                  <a:cubicBezTo>
                    <a:pt x="4939771" y="3981450"/>
                    <a:pt x="4880504" y="4093633"/>
                    <a:pt x="4838171" y="4070350"/>
                  </a:cubicBezTo>
                  <a:cubicBezTo>
                    <a:pt x="4795838" y="4047067"/>
                    <a:pt x="4764088" y="3891492"/>
                    <a:pt x="4723871" y="3848100"/>
                  </a:cubicBezTo>
                  <a:cubicBezTo>
                    <a:pt x="4683654" y="3804708"/>
                    <a:pt x="4661429" y="3813175"/>
                    <a:pt x="4596871" y="3810000"/>
                  </a:cubicBezTo>
                  <a:cubicBezTo>
                    <a:pt x="4532313" y="3806825"/>
                    <a:pt x="4404254" y="3840692"/>
                    <a:pt x="4336521" y="3829050"/>
                  </a:cubicBezTo>
                  <a:cubicBezTo>
                    <a:pt x="4268788" y="3817408"/>
                    <a:pt x="4232804" y="3729567"/>
                    <a:pt x="4190471" y="3740150"/>
                  </a:cubicBezTo>
                  <a:cubicBezTo>
                    <a:pt x="4148138" y="3750733"/>
                    <a:pt x="4132263" y="3847042"/>
                    <a:pt x="4082521" y="3892550"/>
                  </a:cubicBezTo>
                  <a:cubicBezTo>
                    <a:pt x="4032779" y="3938058"/>
                    <a:pt x="3926946" y="3978275"/>
                    <a:pt x="3892021" y="4013200"/>
                  </a:cubicBezTo>
                  <a:cubicBezTo>
                    <a:pt x="3857096" y="4048125"/>
                    <a:pt x="3897313" y="4058708"/>
                    <a:pt x="3872971" y="4102100"/>
                  </a:cubicBezTo>
                  <a:cubicBezTo>
                    <a:pt x="3848629" y="4145492"/>
                    <a:pt x="3798888" y="4231217"/>
                    <a:pt x="3745971" y="4273550"/>
                  </a:cubicBezTo>
                  <a:cubicBezTo>
                    <a:pt x="3693054" y="4315883"/>
                    <a:pt x="3630613" y="4342342"/>
                    <a:pt x="3555471" y="4356100"/>
                  </a:cubicBezTo>
                  <a:cubicBezTo>
                    <a:pt x="3480329" y="4369858"/>
                    <a:pt x="3373438" y="4343400"/>
                    <a:pt x="3295121" y="4356100"/>
                  </a:cubicBezTo>
                  <a:cubicBezTo>
                    <a:pt x="3216804" y="4368800"/>
                    <a:pt x="3141663" y="4436533"/>
                    <a:pt x="3085571" y="4432300"/>
                  </a:cubicBezTo>
                  <a:cubicBezTo>
                    <a:pt x="3029479" y="4428067"/>
                    <a:pt x="3000904" y="4358217"/>
                    <a:pt x="2958571" y="4330700"/>
                  </a:cubicBezTo>
                  <a:cubicBezTo>
                    <a:pt x="2916238" y="4303183"/>
                    <a:pt x="2869671" y="4309533"/>
                    <a:pt x="2831571" y="4267200"/>
                  </a:cubicBezTo>
                  <a:cubicBezTo>
                    <a:pt x="2793471" y="4224867"/>
                    <a:pt x="2771246" y="4123267"/>
                    <a:pt x="2729971" y="4076700"/>
                  </a:cubicBezTo>
                  <a:cubicBezTo>
                    <a:pt x="2688696" y="4030133"/>
                    <a:pt x="2641071" y="3989917"/>
                    <a:pt x="2583921" y="3987800"/>
                  </a:cubicBezTo>
                  <a:cubicBezTo>
                    <a:pt x="2526771" y="3985683"/>
                    <a:pt x="2453746" y="4089400"/>
                    <a:pt x="2387071" y="4064000"/>
                  </a:cubicBezTo>
                  <a:cubicBezTo>
                    <a:pt x="2320396" y="4038600"/>
                    <a:pt x="2227263" y="3878792"/>
                    <a:pt x="2183871" y="3835400"/>
                  </a:cubicBezTo>
                  <a:cubicBezTo>
                    <a:pt x="2140479" y="3792008"/>
                    <a:pt x="2114021" y="3881967"/>
                    <a:pt x="2126721" y="3803650"/>
                  </a:cubicBezTo>
                  <a:cubicBezTo>
                    <a:pt x="2139421" y="3725333"/>
                    <a:pt x="2269596" y="3489325"/>
                    <a:pt x="2260071" y="3365500"/>
                  </a:cubicBezTo>
                  <a:cubicBezTo>
                    <a:pt x="2250546" y="3241675"/>
                    <a:pt x="2141538" y="3176058"/>
                    <a:pt x="2069571" y="3060700"/>
                  </a:cubicBezTo>
                  <a:cubicBezTo>
                    <a:pt x="1997604" y="2945342"/>
                    <a:pt x="1875896" y="2752725"/>
                    <a:pt x="1828271" y="2673350"/>
                  </a:cubicBezTo>
                  <a:cubicBezTo>
                    <a:pt x="1780646" y="2593975"/>
                    <a:pt x="1819804" y="2639483"/>
                    <a:pt x="1783821" y="2584450"/>
                  </a:cubicBezTo>
                  <a:cubicBezTo>
                    <a:pt x="1747838" y="2529417"/>
                    <a:pt x="1591204" y="2433108"/>
                    <a:pt x="1612371" y="2343150"/>
                  </a:cubicBezTo>
                  <a:cubicBezTo>
                    <a:pt x="1633538" y="2253192"/>
                    <a:pt x="1882246" y="2097617"/>
                    <a:pt x="1910821" y="2044700"/>
                  </a:cubicBezTo>
                  <a:cubicBezTo>
                    <a:pt x="1939396" y="1991783"/>
                    <a:pt x="1793346" y="2055283"/>
                    <a:pt x="1783821" y="2025650"/>
                  </a:cubicBezTo>
                  <a:cubicBezTo>
                    <a:pt x="1774296" y="1996017"/>
                    <a:pt x="1832504" y="1913467"/>
                    <a:pt x="1853671" y="1866900"/>
                  </a:cubicBezTo>
                  <a:cubicBezTo>
                    <a:pt x="1874838" y="1820333"/>
                    <a:pt x="1910821" y="1829858"/>
                    <a:pt x="1910821" y="1746250"/>
                  </a:cubicBezTo>
                  <a:cubicBezTo>
                    <a:pt x="1910821" y="1662642"/>
                    <a:pt x="1880129" y="1458383"/>
                    <a:pt x="1853671" y="1365250"/>
                  </a:cubicBezTo>
                  <a:cubicBezTo>
                    <a:pt x="1827213" y="1272117"/>
                    <a:pt x="1801813" y="1217083"/>
                    <a:pt x="1752071" y="1187450"/>
                  </a:cubicBezTo>
                  <a:cubicBezTo>
                    <a:pt x="1702329" y="1157817"/>
                    <a:pt x="1598613" y="1190625"/>
                    <a:pt x="1555221" y="1187450"/>
                  </a:cubicBezTo>
                  <a:cubicBezTo>
                    <a:pt x="1511829" y="1184275"/>
                    <a:pt x="1511829" y="1151467"/>
                    <a:pt x="1491721" y="1168400"/>
                  </a:cubicBezTo>
                  <a:cubicBezTo>
                    <a:pt x="1471613" y="1185333"/>
                    <a:pt x="1538288" y="1249892"/>
                    <a:pt x="1434571" y="1289050"/>
                  </a:cubicBezTo>
                  <a:cubicBezTo>
                    <a:pt x="1330854" y="1328208"/>
                    <a:pt x="983721" y="1390650"/>
                    <a:pt x="869421" y="1403350"/>
                  </a:cubicBezTo>
                  <a:cubicBezTo>
                    <a:pt x="755121" y="1416050"/>
                    <a:pt x="810154" y="1356783"/>
                    <a:pt x="748771" y="1365250"/>
                  </a:cubicBezTo>
                  <a:cubicBezTo>
                    <a:pt x="687388" y="1373717"/>
                    <a:pt x="572029" y="1436158"/>
                    <a:pt x="501121" y="1454150"/>
                  </a:cubicBezTo>
                  <a:cubicBezTo>
                    <a:pt x="430213" y="1472142"/>
                    <a:pt x="384704" y="1477433"/>
                    <a:pt x="323321" y="1473200"/>
                  </a:cubicBezTo>
                  <a:cubicBezTo>
                    <a:pt x="261938" y="1468967"/>
                    <a:pt x="139171" y="1443567"/>
                    <a:pt x="132821" y="1428750"/>
                  </a:cubicBezTo>
                  <a:cubicBezTo>
                    <a:pt x="126471" y="1413933"/>
                    <a:pt x="252413" y="1410758"/>
                    <a:pt x="285221" y="1384300"/>
                  </a:cubicBezTo>
                  <a:cubicBezTo>
                    <a:pt x="318029" y="1357842"/>
                    <a:pt x="332846" y="1333500"/>
                    <a:pt x="329671" y="1270000"/>
                  </a:cubicBezTo>
                  <a:cubicBezTo>
                    <a:pt x="326496" y="1206500"/>
                    <a:pt x="307446" y="1044575"/>
                    <a:pt x="266171" y="1003300"/>
                  </a:cubicBezTo>
                  <a:cubicBezTo>
                    <a:pt x="224896" y="962025"/>
                    <a:pt x="125413" y="1051983"/>
                    <a:pt x="82021" y="1022350"/>
                  </a:cubicBezTo>
                  <a:cubicBezTo>
                    <a:pt x="38629" y="992717"/>
                    <a:pt x="-18521" y="867833"/>
                    <a:pt x="5821" y="825500"/>
                  </a:cubicBezTo>
                  <a:cubicBezTo>
                    <a:pt x="30163" y="783167"/>
                    <a:pt x="181504" y="794808"/>
                    <a:pt x="228071" y="768350"/>
                  </a:cubicBezTo>
                  <a:cubicBezTo>
                    <a:pt x="274638" y="741892"/>
                    <a:pt x="265113" y="677333"/>
                    <a:pt x="285221" y="666750"/>
                  </a:cubicBezTo>
                  <a:cubicBezTo>
                    <a:pt x="305329" y="656167"/>
                    <a:pt x="348721" y="721783"/>
                    <a:pt x="348721" y="704850"/>
                  </a:cubicBezTo>
                  <a:cubicBezTo>
                    <a:pt x="348721" y="687917"/>
                    <a:pt x="284163" y="626533"/>
                    <a:pt x="285221" y="565150"/>
                  </a:cubicBezTo>
                  <a:cubicBezTo>
                    <a:pt x="286279" y="503767"/>
                    <a:pt x="332846" y="410633"/>
                    <a:pt x="355071" y="336550"/>
                  </a:cubicBezTo>
                  <a:cubicBezTo>
                    <a:pt x="377296" y="262467"/>
                    <a:pt x="381529" y="161925"/>
                    <a:pt x="418571" y="120650"/>
                  </a:cubicBezTo>
                  <a:cubicBezTo>
                    <a:pt x="455613" y="79375"/>
                    <a:pt x="538163" y="109008"/>
                    <a:pt x="577321" y="88900"/>
                  </a:cubicBezTo>
                  <a:cubicBezTo>
                    <a:pt x="616479" y="68792"/>
                    <a:pt x="635000" y="34396"/>
                    <a:pt x="653521" y="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  <p:sp>
          <p:nvSpPr>
            <p:cNvPr id="14" name="Forme libre : forme 13">
              <a:extLst>
                <a:ext uri="{FF2B5EF4-FFF2-40B4-BE49-F238E27FC236}">
                  <a16:creationId xmlns:a16="http://schemas.microsoft.com/office/drawing/2014/main" id="{4BEAE9BB-B4E2-4D9D-A0E1-3456242A1240}"/>
                </a:ext>
              </a:extLst>
            </p:cNvPr>
            <p:cNvSpPr/>
            <p:nvPr/>
          </p:nvSpPr>
          <p:spPr>
            <a:xfrm>
              <a:off x="3549650" y="692150"/>
              <a:ext cx="1968500" cy="1435100"/>
            </a:xfrm>
            <a:custGeom>
              <a:avLst/>
              <a:gdLst>
                <a:gd name="connsiteX0" fmla="*/ 0 w 1968500"/>
                <a:gd name="connsiteY0" fmla="*/ 1435100 h 1435100"/>
                <a:gd name="connsiteX1" fmla="*/ 57150 w 1968500"/>
                <a:gd name="connsiteY1" fmla="*/ 1314450 h 1435100"/>
                <a:gd name="connsiteX2" fmla="*/ 12700 w 1968500"/>
                <a:gd name="connsiteY2" fmla="*/ 1257300 h 1435100"/>
                <a:gd name="connsiteX3" fmla="*/ 76200 w 1968500"/>
                <a:gd name="connsiteY3" fmla="*/ 1149350 h 1435100"/>
                <a:gd name="connsiteX4" fmla="*/ 57150 w 1968500"/>
                <a:gd name="connsiteY4" fmla="*/ 1060450 h 1435100"/>
                <a:gd name="connsiteX5" fmla="*/ 234950 w 1968500"/>
                <a:gd name="connsiteY5" fmla="*/ 1206500 h 1435100"/>
                <a:gd name="connsiteX6" fmla="*/ 368300 w 1968500"/>
                <a:gd name="connsiteY6" fmla="*/ 1092200 h 1435100"/>
                <a:gd name="connsiteX7" fmla="*/ 514350 w 1968500"/>
                <a:gd name="connsiteY7" fmla="*/ 1035050 h 1435100"/>
                <a:gd name="connsiteX8" fmla="*/ 444500 w 1968500"/>
                <a:gd name="connsiteY8" fmla="*/ 863600 h 1435100"/>
                <a:gd name="connsiteX9" fmla="*/ 552450 w 1968500"/>
                <a:gd name="connsiteY9" fmla="*/ 749300 h 1435100"/>
                <a:gd name="connsiteX10" fmla="*/ 457200 w 1968500"/>
                <a:gd name="connsiteY10" fmla="*/ 596900 h 1435100"/>
                <a:gd name="connsiteX11" fmla="*/ 247650 w 1968500"/>
                <a:gd name="connsiteY11" fmla="*/ 482600 h 1435100"/>
                <a:gd name="connsiteX12" fmla="*/ 419100 w 1968500"/>
                <a:gd name="connsiteY12" fmla="*/ 457200 h 1435100"/>
                <a:gd name="connsiteX13" fmla="*/ 444500 w 1968500"/>
                <a:gd name="connsiteY13" fmla="*/ 298450 h 1435100"/>
                <a:gd name="connsiteX14" fmla="*/ 400050 w 1968500"/>
                <a:gd name="connsiteY14" fmla="*/ 203200 h 1435100"/>
                <a:gd name="connsiteX15" fmla="*/ 520700 w 1968500"/>
                <a:gd name="connsiteY15" fmla="*/ 196850 h 1435100"/>
                <a:gd name="connsiteX16" fmla="*/ 692150 w 1968500"/>
                <a:gd name="connsiteY16" fmla="*/ 247650 h 1435100"/>
                <a:gd name="connsiteX17" fmla="*/ 749300 w 1968500"/>
                <a:gd name="connsiteY17" fmla="*/ 234950 h 1435100"/>
                <a:gd name="connsiteX18" fmla="*/ 723900 w 1968500"/>
                <a:gd name="connsiteY18" fmla="*/ 177800 h 1435100"/>
                <a:gd name="connsiteX19" fmla="*/ 901700 w 1968500"/>
                <a:gd name="connsiteY19" fmla="*/ 152400 h 1435100"/>
                <a:gd name="connsiteX20" fmla="*/ 1028700 w 1968500"/>
                <a:gd name="connsiteY20" fmla="*/ 241300 h 1435100"/>
                <a:gd name="connsiteX21" fmla="*/ 1149350 w 1968500"/>
                <a:gd name="connsiteY21" fmla="*/ 241300 h 1435100"/>
                <a:gd name="connsiteX22" fmla="*/ 1371600 w 1968500"/>
                <a:gd name="connsiteY22" fmla="*/ 114300 h 1435100"/>
                <a:gd name="connsiteX23" fmla="*/ 1771650 w 1968500"/>
                <a:gd name="connsiteY23" fmla="*/ 101600 h 1435100"/>
                <a:gd name="connsiteX24" fmla="*/ 1968500 w 1968500"/>
                <a:gd name="connsiteY24" fmla="*/ 0 h 1435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968500" h="1435100">
                  <a:moveTo>
                    <a:pt x="0" y="1435100"/>
                  </a:moveTo>
                  <a:cubicBezTo>
                    <a:pt x="27516" y="1389591"/>
                    <a:pt x="55033" y="1344083"/>
                    <a:pt x="57150" y="1314450"/>
                  </a:cubicBezTo>
                  <a:cubicBezTo>
                    <a:pt x="59267" y="1284817"/>
                    <a:pt x="9525" y="1284817"/>
                    <a:pt x="12700" y="1257300"/>
                  </a:cubicBezTo>
                  <a:cubicBezTo>
                    <a:pt x="15875" y="1229783"/>
                    <a:pt x="68792" y="1182158"/>
                    <a:pt x="76200" y="1149350"/>
                  </a:cubicBezTo>
                  <a:cubicBezTo>
                    <a:pt x="83608" y="1116542"/>
                    <a:pt x="30692" y="1050925"/>
                    <a:pt x="57150" y="1060450"/>
                  </a:cubicBezTo>
                  <a:cubicBezTo>
                    <a:pt x="83608" y="1069975"/>
                    <a:pt x="183092" y="1201208"/>
                    <a:pt x="234950" y="1206500"/>
                  </a:cubicBezTo>
                  <a:cubicBezTo>
                    <a:pt x="286808" y="1211792"/>
                    <a:pt x="321733" y="1120775"/>
                    <a:pt x="368300" y="1092200"/>
                  </a:cubicBezTo>
                  <a:cubicBezTo>
                    <a:pt x="414867" y="1063625"/>
                    <a:pt x="501650" y="1073150"/>
                    <a:pt x="514350" y="1035050"/>
                  </a:cubicBezTo>
                  <a:cubicBezTo>
                    <a:pt x="527050" y="996950"/>
                    <a:pt x="438150" y="911225"/>
                    <a:pt x="444500" y="863600"/>
                  </a:cubicBezTo>
                  <a:cubicBezTo>
                    <a:pt x="450850" y="815975"/>
                    <a:pt x="550333" y="793750"/>
                    <a:pt x="552450" y="749300"/>
                  </a:cubicBezTo>
                  <a:cubicBezTo>
                    <a:pt x="554567" y="704850"/>
                    <a:pt x="508000" y="641350"/>
                    <a:pt x="457200" y="596900"/>
                  </a:cubicBezTo>
                  <a:cubicBezTo>
                    <a:pt x="406400" y="552450"/>
                    <a:pt x="254000" y="505883"/>
                    <a:pt x="247650" y="482600"/>
                  </a:cubicBezTo>
                  <a:cubicBezTo>
                    <a:pt x="241300" y="459317"/>
                    <a:pt x="386292" y="487892"/>
                    <a:pt x="419100" y="457200"/>
                  </a:cubicBezTo>
                  <a:cubicBezTo>
                    <a:pt x="451908" y="426508"/>
                    <a:pt x="447675" y="340783"/>
                    <a:pt x="444500" y="298450"/>
                  </a:cubicBezTo>
                  <a:cubicBezTo>
                    <a:pt x="441325" y="256117"/>
                    <a:pt x="387350" y="220133"/>
                    <a:pt x="400050" y="203200"/>
                  </a:cubicBezTo>
                  <a:cubicBezTo>
                    <a:pt x="412750" y="186267"/>
                    <a:pt x="472017" y="189442"/>
                    <a:pt x="520700" y="196850"/>
                  </a:cubicBezTo>
                  <a:cubicBezTo>
                    <a:pt x="569383" y="204258"/>
                    <a:pt x="654050" y="241300"/>
                    <a:pt x="692150" y="247650"/>
                  </a:cubicBezTo>
                  <a:cubicBezTo>
                    <a:pt x="730250" y="254000"/>
                    <a:pt x="744008" y="246592"/>
                    <a:pt x="749300" y="234950"/>
                  </a:cubicBezTo>
                  <a:cubicBezTo>
                    <a:pt x="754592" y="223308"/>
                    <a:pt x="698500" y="191558"/>
                    <a:pt x="723900" y="177800"/>
                  </a:cubicBezTo>
                  <a:cubicBezTo>
                    <a:pt x="749300" y="164042"/>
                    <a:pt x="850900" y="141817"/>
                    <a:pt x="901700" y="152400"/>
                  </a:cubicBezTo>
                  <a:cubicBezTo>
                    <a:pt x="952500" y="162983"/>
                    <a:pt x="987425" y="226483"/>
                    <a:pt x="1028700" y="241300"/>
                  </a:cubicBezTo>
                  <a:cubicBezTo>
                    <a:pt x="1069975" y="256117"/>
                    <a:pt x="1092200" y="262467"/>
                    <a:pt x="1149350" y="241300"/>
                  </a:cubicBezTo>
                  <a:cubicBezTo>
                    <a:pt x="1206500" y="220133"/>
                    <a:pt x="1267883" y="137583"/>
                    <a:pt x="1371600" y="114300"/>
                  </a:cubicBezTo>
                  <a:cubicBezTo>
                    <a:pt x="1475317" y="91017"/>
                    <a:pt x="1672167" y="120650"/>
                    <a:pt x="1771650" y="101600"/>
                  </a:cubicBezTo>
                  <a:cubicBezTo>
                    <a:pt x="1871133" y="82550"/>
                    <a:pt x="1919816" y="41275"/>
                    <a:pt x="1968500" y="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</p:grpSp>
      <p:sp>
        <p:nvSpPr>
          <p:cNvPr id="16" name="Forme libre : forme 15">
            <a:extLst>
              <a:ext uri="{FF2B5EF4-FFF2-40B4-BE49-F238E27FC236}">
                <a16:creationId xmlns:a16="http://schemas.microsoft.com/office/drawing/2014/main" id="{EEB2F3E0-154F-4066-8E25-50B79DF581A1}"/>
              </a:ext>
            </a:extLst>
          </p:cNvPr>
          <p:cNvSpPr/>
          <p:nvPr/>
        </p:nvSpPr>
        <p:spPr>
          <a:xfrm>
            <a:off x="6386513" y="1743075"/>
            <a:ext cx="1609792" cy="2833688"/>
          </a:xfrm>
          <a:custGeom>
            <a:avLst/>
            <a:gdLst>
              <a:gd name="connsiteX0" fmla="*/ 1314450 w 1609792"/>
              <a:gd name="connsiteY0" fmla="*/ 0 h 2833688"/>
              <a:gd name="connsiteX1" fmla="*/ 1223962 w 1609792"/>
              <a:gd name="connsiteY1" fmla="*/ 114300 h 2833688"/>
              <a:gd name="connsiteX2" fmla="*/ 1095375 w 1609792"/>
              <a:gd name="connsiteY2" fmla="*/ 52388 h 2833688"/>
              <a:gd name="connsiteX3" fmla="*/ 1028700 w 1609792"/>
              <a:gd name="connsiteY3" fmla="*/ 128588 h 2833688"/>
              <a:gd name="connsiteX4" fmla="*/ 1071562 w 1609792"/>
              <a:gd name="connsiteY4" fmla="*/ 400050 h 2833688"/>
              <a:gd name="connsiteX5" fmla="*/ 923925 w 1609792"/>
              <a:gd name="connsiteY5" fmla="*/ 328613 h 2833688"/>
              <a:gd name="connsiteX6" fmla="*/ 800100 w 1609792"/>
              <a:gd name="connsiteY6" fmla="*/ 328613 h 2833688"/>
              <a:gd name="connsiteX7" fmla="*/ 804862 w 1609792"/>
              <a:gd name="connsiteY7" fmla="*/ 266700 h 2833688"/>
              <a:gd name="connsiteX8" fmla="*/ 742950 w 1609792"/>
              <a:gd name="connsiteY8" fmla="*/ 252413 h 2833688"/>
              <a:gd name="connsiteX9" fmla="*/ 566737 w 1609792"/>
              <a:gd name="connsiteY9" fmla="*/ 381000 h 2833688"/>
              <a:gd name="connsiteX10" fmla="*/ 385762 w 1609792"/>
              <a:gd name="connsiteY10" fmla="*/ 219075 h 2833688"/>
              <a:gd name="connsiteX11" fmla="*/ 280987 w 1609792"/>
              <a:gd name="connsiteY11" fmla="*/ 219075 h 2833688"/>
              <a:gd name="connsiteX12" fmla="*/ 95250 w 1609792"/>
              <a:gd name="connsiteY12" fmla="*/ 342900 h 2833688"/>
              <a:gd name="connsiteX13" fmla="*/ 19050 w 1609792"/>
              <a:gd name="connsiteY13" fmla="*/ 490538 h 2833688"/>
              <a:gd name="connsiteX14" fmla="*/ 85725 w 1609792"/>
              <a:gd name="connsiteY14" fmla="*/ 609600 h 2833688"/>
              <a:gd name="connsiteX15" fmla="*/ 0 w 1609792"/>
              <a:gd name="connsiteY15" fmla="*/ 771525 h 2833688"/>
              <a:gd name="connsiteX16" fmla="*/ 85725 w 1609792"/>
              <a:gd name="connsiteY16" fmla="*/ 857250 h 2833688"/>
              <a:gd name="connsiteX17" fmla="*/ 52387 w 1609792"/>
              <a:gd name="connsiteY17" fmla="*/ 962025 h 2833688"/>
              <a:gd name="connsiteX18" fmla="*/ 185737 w 1609792"/>
              <a:gd name="connsiteY18" fmla="*/ 1047750 h 2833688"/>
              <a:gd name="connsiteX19" fmla="*/ 314325 w 1609792"/>
              <a:gd name="connsiteY19" fmla="*/ 1014413 h 2833688"/>
              <a:gd name="connsiteX20" fmla="*/ 423862 w 1609792"/>
              <a:gd name="connsiteY20" fmla="*/ 1114425 h 2833688"/>
              <a:gd name="connsiteX21" fmla="*/ 557212 w 1609792"/>
              <a:gd name="connsiteY21" fmla="*/ 1119188 h 2833688"/>
              <a:gd name="connsiteX22" fmla="*/ 714375 w 1609792"/>
              <a:gd name="connsiteY22" fmla="*/ 1243013 h 2833688"/>
              <a:gd name="connsiteX23" fmla="*/ 790575 w 1609792"/>
              <a:gd name="connsiteY23" fmla="*/ 1357313 h 2833688"/>
              <a:gd name="connsiteX24" fmla="*/ 938212 w 1609792"/>
              <a:gd name="connsiteY24" fmla="*/ 1362075 h 2833688"/>
              <a:gd name="connsiteX25" fmla="*/ 1062037 w 1609792"/>
              <a:gd name="connsiteY25" fmla="*/ 1471613 h 2833688"/>
              <a:gd name="connsiteX26" fmla="*/ 1162050 w 1609792"/>
              <a:gd name="connsiteY26" fmla="*/ 1419225 h 2833688"/>
              <a:gd name="connsiteX27" fmla="*/ 1171575 w 1609792"/>
              <a:gd name="connsiteY27" fmla="*/ 1524000 h 2833688"/>
              <a:gd name="connsiteX28" fmla="*/ 1257300 w 1609792"/>
              <a:gd name="connsiteY28" fmla="*/ 1695450 h 2833688"/>
              <a:gd name="connsiteX29" fmla="*/ 1195387 w 1609792"/>
              <a:gd name="connsiteY29" fmla="*/ 1757363 h 2833688"/>
              <a:gd name="connsiteX30" fmla="*/ 1281112 w 1609792"/>
              <a:gd name="connsiteY30" fmla="*/ 1981200 h 2833688"/>
              <a:gd name="connsiteX31" fmla="*/ 1343025 w 1609792"/>
              <a:gd name="connsiteY31" fmla="*/ 2038350 h 2833688"/>
              <a:gd name="connsiteX32" fmla="*/ 1228725 w 1609792"/>
              <a:gd name="connsiteY32" fmla="*/ 2214563 h 2833688"/>
              <a:gd name="connsiteX33" fmla="*/ 1347787 w 1609792"/>
              <a:gd name="connsiteY33" fmla="*/ 2252663 h 2833688"/>
              <a:gd name="connsiteX34" fmla="*/ 1438275 w 1609792"/>
              <a:gd name="connsiteY34" fmla="*/ 2176463 h 2833688"/>
              <a:gd name="connsiteX35" fmla="*/ 1576387 w 1609792"/>
              <a:gd name="connsiteY35" fmla="*/ 2390775 h 2833688"/>
              <a:gd name="connsiteX36" fmla="*/ 1524000 w 1609792"/>
              <a:gd name="connsiteY36" fmla="*/ 2452688 h 2833688"/>
              <a:gd name="connsiteX37" fmla="*/ 1609725 w 1609792"/>
              <a:gd name="connsiteY37" fmla="*/ 2619375 h 2833688"/>
              <a:gd name="connsiteX38" fmla="*/ 1538287 w 1609792"/>
              <a:gd name="connsiteY38" fmla="*/ 2728913 h 2833688"/>
              <a:gd name="connsiteX39" fmla="*/ 1533525 w 1609792"/>
              <a:gd name="connsiteY39" fmla="*/ 2833688 h 28336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1609792" h="2833688">
                <a:moveTo>
                  <a:pt x="1314450" y="0"/>
                </a:moveTo>
                <a:cubicBezTo>
                  <a:pt x="1287462" y="52784"/>
                  <a:pt x="1260474" y="105569"/>
                  <a:pt x="1223962" y="114300"/>
                </a:cubicBezTo>
                <a:cubicBezTo>
                  <a:pt x="1187449" y="123031"/>
                  <a:pt x="1127919" y="50007"/>
                  <a:pt x="1095375" y="52388"/>
                </a:cubicBezTo>
                <a:cubicBezTo>
                  <a:pt x="1062831" y="54769"/>
                  <a:pt x="1032669" y="70644"/>
                  <a:pt x="1028700" y="128588"/>
                </a:cubicBezTo>
                <a:cubicBezTo>
                  <a:pt x="1024731" y="186532"/>
                  <a:pt x="1089024" y="366713"/>
                  <a:pt x="1071562" y="400050"/>
                </a:cubicBezTo>
                <a:cubicBezTo>
                  <a:pt x="1054100" y="433387"/>
                  <a:pt x="969169" y="340519"/>
                  <a:pt x="923925" y="328613"/>
                </a:cubicBezTo>
                <a:cubicBezTo>
                  <a:pt x="878681" y="316707"/>
                  <a:pt x="819944" y="338932"/>
                  <a:pt x="800100" y="328613"/>
                </a:cubicBezTo>
                <a:cubicBezTo>
                  <a:pt x="780256" y="318294"/>
                  <a:pt x="814387" y="279400"/>
                  <a:pt x="804862" y="266700"/>
                </a:cubicBezTo>
                <a:cubicBezTo>
                  <a:pt x="795337" y="254000"/>
                  <a:pt x="782638" y="233363"/>
                  <a:pt x="742950" y="252413"/>
                </a:cubicBezTo>
                <a:cubicBezTo>
                  <a:pt x="703262" y="271463"/>
                  <a:pt x="626268" y="386556"/>
                  <a:pt x="566737" y="381000"/>
                </a:cubicBezTo>
                <a:cubicBezTo>
                  <a:pt x="507206" y="375444"/>
                  <a:pt x="433387" y="246062"/>
                  <a:pt x="385762" y="219075"/>
                </a:cubicBezTo>
                <a:cubicBezTo>
                  <a:pt x="338137" y="192088"/>
                  <a:pt x="329406" y="198438"/>
                  <a:pt x="280987" y="219075"/>
                </a:cubicBezTo>
                <a:cubicBezTo>
                  <a:pt x="232568" y="239712"/>
                  <a:pt x="138906" y="297656"/>
                  <a:pt x="95250" y="342900"/>
                </a:cubicBezTo>
                <a:cubicBezTo>
                  <a:pt x="51594" y="388144"/>
                  <a:pt x="20637" y="446088"/>
                  <a:pt x="19050" y="490538"/>
                </a:cubicBezTo>
                <a:cubicBezTo>
                  <a:pt x="17462" y="534988"/>
                  <a:pt x="88900" y="562769"/>
                  <a:pt x="85725" y="609600"/>
                </a:cubicBezTo>
                <a:cubicBezTo>
                  <a:pt x="82550" y="656431"/>
                  <a:pt x="0" y="730250"/>
                  <a:pt x="0" y="771525"/>
                </a:cubicBezTo>
                <a:cubicBezTo>
                  <a:pt x="0" y="812800"/>
                  <a:pt x="76994" y="825500"/>
                  <a:pt x="85725" y="857250"/>
                </a:cubicBezTo>
                <a:cubicBezTo>
                  <a:pt x="94456" y="889000"/>
                  <a:pt x="35718" y="930275"/>
                  <a:pt x="52387" y="962025"/>
                </a:cubicBezTo>
                <a:cubicBezTo>
                  <a:pt x="69056" y="993775"/>
                  <a:pt x="142081" y="1039019"/>
                  <a:pt x="185737" y="1047750"/>
                </a:cubicBezTo>
                <a:cubicBezTo>
                  <a:pt x="229393" y="1056481"/>
                  <a:pt x="274637" y="1003301"/>
                  <a:pt x="314325" y="1014413"/>
                </a:cubicBezTo>
                <a:cubicBezTo>
                  <a:pt x="354012" y="1025526"/>
                  <a:pt x="383381" y="1096963"/>
                  <a:pt x="423862" y="1114425"/>
                </a:cubicBezTo>
                <a:cubicBezTo>
                  <a:pt x="464343" y="1131887"/>
                  <a:pt x="508793" y="1097757"/>
                  <a:pt x="557212" y="1119188"/>
                </a:cubicBezTo>
                <a:cubicBezTo>
                  <a:pt x="605631" y="1140619"/>
                  <a:pt x="675481" y="1203325"/>
                  <a:pt x="714375" y="1243013"/>
                </a:cubicBezTo>
                <a:cubicBezTo>
                  <a:pt x="753269" y="1282701"/>
                  <a:pt x="753269" y="1337469"/>
                  <a:pt x="790575" y="1357313"/>
                </a:cubicBezTo>
                <a:cubicBezTo>
                  <a:pt x="827881" y="1377157"/>
                  <a:pt x="892968" y="1343025"/>
                  <a:pt x="938212" y="1362075"/>
                </a:cubicBezTo>
                <a:cubicBezTo>
                  <a:pt x="983456" y="1381125"/>
                  <a:pt x="1024731" y="1462088"/>
                  <a:pt x="1062037" y="1471613"/>
                </a:cubicBezTo>
                <a:cubicBezTo>
                  <a:pt x="1099343" y="1481138"/>
                  <a:pt x="1143794" y="1410494"/>
                  <a:pt x="1162050" y="1419225"/>
                </a:cubicBezTo>
                <a:cubicBezTo>
                  <a:pt x="1180306" y="1427956"/>
                  <a:pt x="1155700" y="1477963"/>
                  <a:pt x="1171575" y="1524000"/>
                </a:cubicBezTo>
                <a:cubicBezTo>
                  <a:pt x="1187450" y="1570038"/>
                  <a:pt x="1253331" y="1656556"/>
                  <a:pt x="1257300" y="1695450"/>
                </a:cubicBezTo>
                <a:cubicBezTo>
                  <a:pt x="1261269" y="1734344"/>
                  <a:pt x="1191418" y="1709738"/>
                  <a:pt x="1195387" y="1757363"/>
                </a:cubicBezTo>
                <a:cubicBezTo>
                  <a:pt x="1199356" y="1804988"/>
                  <a:pt x="1256506" y="1934369"/>
                  <a:pt x="1281112" y="1981200"/>
                </a:cubicBezTo>
                <a:cubicBezTo>
                  <a:pt x="1305718" y="2028031"/>
                  <a:pt x="1351756" y="1999456"/>
                  <a:pt x="1343025" y="2038350"/>
                </a:cubicBezTo>
                <a:cubicBezTo>
                  <a:pt x="1334294" y="2077244"/>
                  <a:pt x="1227931" y="2178844"/>
                  <a:pt x="1228725" y="2214563"/>
                </a:cubicBezTo>
                <a:cubicBezTo>
                  <a:pt x="1229519" y="2250282"/>
                  <a:pt x="1312862" y="2259013"/>
                  <a:pt x="1347787" y="2252663"/>
                </a:cubicBezTo>
                <a:cubicBezTo>
                  <a:pt x="1382712" y="2246313"/>
                  <a:pt x="1400175" y="2153444"/>
                  <a:pt x="1438275" y="2176463"/>
                </a:cubicBezTo>
                <a:cubicBezTo>
                  <a:pt x="1476375" y="2199482"/>
                  <a:pt x="1562100" y="2344738"/>
                  <a:pt x="1576387" y="2390775"/>
                </a:cubicBezTo>
                <a:cubicBezTo>
                  <a:pt x="1590674" y="2436812"/>
                  <a:pt x="1518444" y="2414588"/>
                  <a:pt x="1524000" y="2452688"/>
                </a:cubicBezTo>
                <a:cubicBezTo>
                  <a:pt x="1529556" y="2490788"/>
                  <a:pt x="1607344" y="2573338"/>
                  <a:pt x="1609725" y="2619375"/>
                </a:cubicBezTo>
                <a:cubicBezTo>
                  <a:pt x="1612106" y="2665412"/>
                  <a:pt x="1550987" y="2693194"/>
                  <a:pt x="1538287" y="2728913"/>
                </a:cubicBezTo>
                <a:cubicBezTo>
                  <a:pt x="1525587" y="2764632"/>
                  <a:pt x="1529556" y="2799160"/>
                  <a:pt x="1533525" y="2833688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7" name="Forme libre : forme 16">
            <a:extLst>
              <a:ext uri="{FF2B5EF4-FFF2-40B4-BE49-F238E27FC236}">
                <a16:creationId xmlns:a16="http://schemas.microsoft.com/office/drawing/2014/main" id="{6B897376-6770-4E5A-9E1D-3002D87E2B1B}"/>
              </a:ext>
            </a:extLst>
          </p:cNvPr>
          <p:cNvSpPr/>
          <p:nvPr/>
        </p:nvSpPr>
        <p:spPr>
          <a:xfrm>
            <a:off x="5562410" y="1019175"/>
            <a:ext cx="1024052" cy="981075"/>
          </a:xfrm>
          <a:custGeom>
            <a:avLst/>
            <a:gdLst>
              <a:gd name="connsiteX0" fmla="*/ 352615 w 1024052"/>
              <a:gd name="connsiteY0" fmla="*/ 0 h 981075"/>
              <a:gd name="connsiteX1" fmla="*/ 385953 w 1024052"/>
              <a:gd name="connsiteY1" fmla="*/ 147638 h 981075"/>
              <a:gd name="connsiteX2" fmla="*/ 433578 w 1024052"/>
              <a:gd name="connsiteY2" fmla="*/ 223838 h 981075"/>
              <a:gd name="connsiteX3" fmla="*/ 14478 w 1024052"/>
              <a:gd name="connsiteY3" fmla="*/ 481013 h 981075"/>
              <a:gd name="connsiteX4" fmla="*/ 128778 w 1024052"/>
              <a:gd name="connsiteY4" fmla="*/ 547688 h 981075"/>
              <a:gd name="connsiteX5" fmla="*/ 443103 w 1024052"/>
              <a:gd name="connsiteY5" fmla="*/ 623888 h 981075"/>
              <a:gd name="connsiteX6" fmla="*/ 666940 w 1024052"/>
              <a:gd name="connsiteY6" fmla="*/ 923925 h 981075"/>
              <a:gd name="connsiteX7" fmla="*/ 814578 w 1024052"/>
              <a:gd name="connsiteY7" fmla="*/ 790575 h 981075"/>
              <a:gd name="connsiteX8" fmla="*/ 900303 w 1024052"/>
              <a:gd name="connsiteY8" fmla="*/ 900113 h 981075"/>
              <a:gd name="connsiteX9" fmla="*/ 1009840 w 1024052"/>
              <a:gd name="connsiteY9" fmla="*/ 857250 h 981075"/>
              <a:gd name="connsiteX10" fmla="*/ 1019365 w 1024052"/>
              <a:gd name="connsiteY10" fmla="*/ 981075 h 981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024052" h="981075">
                <a:moveTo>
                  <a:pt x="352615" y="0"/>
                </a:moveTo>
                <a:cubicBezTo>
                  <a:pt x="362537" y="55166"/>
                  <a:pt x="372459" y="110332"/>
                  <a:pt x="385953" y="147638"/>
                </a:cubicBezTo>
                <a:cubicBezTo>
                  <a:pt x="399447" y="184944"/>
                  <a:pt x="495491" y="168276"/>
                  <a:pt x="433578" y="223838"/>
                </a:cubicBezTo>
                <a:cubicBezTo>
                  <a:pt x="371666" y="279401"/>
                  <a:pt x="65278" y="427038"/>
                  <a:pt x="14478" y="481013"/>
                </a:cubicBezTo>
                <a:cubicBezTo>
                  <a:pt x="-36322" y="534988"/>
                  <a:pt x="57341" y="523876"/>
                  <a:pt x="128778" y="547688"/>
                </a:cubicBezTo>
                <a:cubicBezTo>
                  <a:pt x="200215" y="571500"/>
                  <a:pt x="353409" y="561182"/>
                  <a:pt x="443103" y="623888"/>
                </a:cubicBezTo>
                <a:cubicBezTo>
                  <a:pt x="532797" y="686594"/>
                  <a:pt x="605028" y="896144"/>
                  <a:pt x="666940" y="923925"/>
                </a:cubicBezTo>
                <a:cubicBezTo>
                  <a:pt x="728852" y="951706"/>
                  <a:pt x="775684" y="794544"/>
                  <a:pt x="814578" y="790575"/>
                </a:cubicBezTo>
                <a:cubicBezTo>
                  <a:pt x="853472" y="786606"/>
                  <a:pt x="867759" y="889001"/>
                  <a:pt x="900303" y="900113"/>
                </a:cubicBezTo>
                <a:cubicBezTo>
                  <a:pt x="932847" y="911225"/>
                  <a:pt x="989996" y="843756"/>
                  <a:pt x="1009840" y="857250"/>
                </a:cubicBezTo>
                <a:cubicBezTo>
                  <a:pt x="1029684" y="870744"/>
                  <a:pt x="1024524" y="925909"/>
                  <a:pt x="1019365" y="981075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8" name="Forme libre : forme 17">
            <a:extLst>
              <a:ext uri="{FF2B5EF4-FFF2-40B4-BE49-F238E27FC236}">
                <a16:creationId xmlns:a16="http://schemas.microsoft.com/office/drawing/2014/main" id="{20498A84-F3E1-452B-9923-BAD59EE2CD91}"/>
              </a:ext>
            </a:extLst>
          </p:cNvPr>
          <p:cNvSpPr/>
          <p:nvPr/>
        </p:nvSpPr>
        <p:spPr>
          <a:xfrm>
            <a:off x="4067175" y="1719263"/>
            <a:ext cx="2319338" cy="1011041"/>
          </a:xfrm>
          <a:custGeom>
            <a:avLst/>
            <a:gdLst>
              <a:gd name="connsiteX0" fmla="*/ 0 w 2319338"/>
              <a:gd name="connsiteY0" fmla="*/ 0 h 1011041"/>
              <a:gd name="connsiteX1" fmla="*/ 119063 w 2319338"/>
              <a:gd name="connsiteY1" fmla="*/ 80962 h 1011041"/>
              <a:gd name="connsiteX2" fmla="*/ 157163 w 2319338"/>
              <a:gd name="connsiteY2" fmla="*/ 228600 h 1011041"/>
              <a:gd name="connsiteX3" fmla="*/ 247650 w 2319338"/>
              <a:gd name="connsiteY3" fmla="*/ 214312 h 1011041"/>
              <a:gd name="connsiteX4" fmla="*/ 271463 w 2319338"/>
              <a:gd name="connsiteY4" fmla="*/ 123825 h 1011041"/>
              <a:gd name="connsiteX5" fmla="*/ 319088 w 2319338"/>
              <a:gd name="connsiteY5" fmla="*/ 223837 h 1011041"/>
              <a:gd name="connsiteX6" fmla="*/ 442913 w 2319338"/>
              <a:gd name="connsiteY6" fmla="*/ 247650 h 1011041"/>
              <a:gd name="connsiteX7" fmla="*/ 490538 w 2319338"/>
              <a:gd name="connsiteY7" fmla="*/ 104775 h 1011041"/>
              <a:gd name="connsiteX8" fmla="*/ 619125 w 2319338"/>
              <a:gd name="connsiteY8" fmla="*/ 28575 h 1011041"/>
              <a:gd name="connsiteX9" fmla="*/ 681038 w 2319338"/>
              <a:gd name="connsiteY9" fmla="*/ 133350 h 1011041"/>
              <a:gd name="connsiteX10" fmla="*/ 795338 w 2319338"/>
              <a:gd name="connsiteY10" fmla="*/ 223837 h 1011041"/>
              <a:gd name="connsiteX11" fmla="*/ 909638 w 2319338"/>
              <a:gd name="connsiteY11" fmla="*/ 419100 h 1011041"/>
              <a:gd name="connsiteX12" fmla="*/ 1100138 w 2319338"/>
              <a:gd name="connsiteY12" fmla="*/ 690562 h 1011041"/>
              <a:gd name="connsiteX13" fmla="*/ 1404938 w 2319338"/>
              <a:gd name="connsiteY13" fmla="*/ 576262 h 1011041"/>
              <a:gd name="connsiteX14" fmla="*/ 1528763 w 2319338"/>
              <a:gd name="connsiteY14" fmla="*/ 733425 h 1011041"/>
              <a:gd name="connsiteX15" fmla="*/ 1733550 w 2319338"/>
              <a:gd name="connsiteY15" fmla="*/ 619125 h 1011041"/>
              <a:gd name="connsiteX16" fmla="*/ 1819275 w 2319338"/>
              <a:gd name="connsiteY16" fmla="*/ 771525 h 1011041"/>
              <a:gd name="connsiteX17" fmla="*/ 1776413 w 2319338"/>
              <a:gd name="connsiteY17" fmla="*/ 957262 h 1011041"/>
              <a:gd name="connsiteX18" fmla="*/ 1828800 w 2319338"/>
              <a:gd name="connsiteY18" fmla="*/ 1004887 h 1011041"/>
              <a:gd name="connsiteX19" fmla="*/ 2095500 w 2319338"/>
              <a:gd name="connsiteY19" fmla="*/ 842962 h 1011041"/>
              <a:gd name="connsiteX20" fmla="*/ 2176463 w 2319338"/>
              <a:gd name="connsiteY20" fmla="*/ 900112 h 1011041"/>
              <a:gd name="connsiteX21" fmla="*/ 2295525 w 2319338"/>
              <a:gd name="connsiteY21" fmla="*/ 862012 h 1011041"/>
              <a:gd name="connsiteX22" fmla="*/ 2319338 w 2319338"/>
              <a:gd name="connsiteY22" fmla="*/ 795337 h 10110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2319338" h="1011041">
                <a:moveTo>
                  <a:pt x="0" y="0"/>
                </a:moveTo>
                <a:cubicBezTo>
                  <a:pt x="46434" y="21431"/>
                  <a:pt x="92869" y="42862"/>
                  <a:pt x="119063" y="80962"/>
                </a:cubicBezTo>
                <a:cubicBezTo>
                  <a:pt x="145257" y="119062"/>
                  <a:pt x="135732" y="206375"/>
                  <a:pt x="157163" y="228600"/>
                </a:cubicBezTo>
                <a:cubicBezTo>
                  <a:pt x="178594" y="250825"/>
                  <a:pt x="228600" y="231774"/>
                  <a:pt x="247650" y="214312"/>
                </a:cubicBezTo>
                <a:cubicBezTo>
                  <a:pt x="266700" y="196850"/>
                  <a:pt x="259557" y="122238"/>
                  <a:pt x="271463" y="123825"/>
                </a:cubicBezTo>
                <a:cubicBezTo>
                  <a:pt x="283369" y="125412"/>
                  <a:pt x="290513" y="203200"/>
                  <a:pt x="319088" y="223837"/>
                </a:cubicBezTo>
                <a:cubicBezTo>
                  <a:pt x="347663" y="244474"/>
                  <a:pt x="414338" y="267494"/>
                  <a:pt x="442913" y="247650"/>
                </a:cubicBezTo>
                <a:cubicBezTo>
                  <a:pt x="471488" y="227806"/>
                  <a:pt x="461169" y="141287"/>
                  <a:pt x="490538" y="104775"/>
                </a:cubicBezTo>
                <a:cubicBezTo>
                  <a:pt x="519907" y="68263"/>
                  <a:pt x="587375" y="23813"/>
                  <a:pt x="619125" y="28575"/>
                </a:cubicBezTo>
                <a:cubicBezTo>
                  <a:pt x="650875" y="33337"/>
                  <a:pt x="651669" y="100806"/>
                  <a:pt x="681038" y="133350"/>
                </a:cubicBezTo>
                <a:cubicBezTo>
                  <a:pt x="710407" y="165894"/>
                  <a:pt x="757238" y="176212"/>
                  <a:pt x="795338" y="223837"/>
                </a:cubicBezTo>
                <a:cubicBezTo>
                  <a:pt x="833438" y="271462"/>
                  <a:pt x="858838" y="341313"/>
                  <a:pt x="909638" y="419100"/>
                </a:cubicBezTo>
                <a:cubicBezTo>
                  <a:pt x="960438" y="496888"/>
                  <a:pt x="1017588" y="664368"/>
                  <a:pt x="1100138" y="690562"/>
                </a:cubicBezTo>
                <a:cubicBezTo>
                  <a:pt x="1182688" y="716756"/>
                  <a:pt x="1333501" y="569118"/>
                  <a:pt x="1404938" y="576262"/>
                </a:cubicBezTo>
                <a:cubicBezTo>
                  <a:pt x="1476375" y="583406"/>
                  <a:pt x="1473994" y="726281"/>
                  <a:pt x="1528763" y="733425"/>
                </a:cubicBezTo>
                <a:cubicBezTo>
                  <a:pt x="1583532" y="740569"/>
                  <a:pt x="1685131" y="612775"/>
                  <a:pt x="1733550" y="619125"/>
                </a:cubicBezTo>
                <a:cubicBezTo>
                  <a:pt x="1781969" y="625475"/>
                  <a:pt x="1812131" y="715169"/>
                  <a:pt x="1819275" y="771525"/>
                </a:cubicBezTo>
                <a:cubicBezTo>
                  <a:pt x="1826419" y="827881"/>
                  <a:pt x="1774825" y="918368"/>
                  <a:pt x="1776413" y="957262"/>
                </a:cubicBezTo>
                <a:cubicBezTo>
                  <a:pt x="1778001" y="996156"/>
                  <a:pt x="1775619" y="1023937"/>
                  <a:pt x="1828800" y="1004887"/>
                </a:cubicBezTo>
                <a:cubicBezTo>
                  <a:pt x="1881981" y="985837"/>
                  <a:pt x="2037556" y="860425"/>
                  <a:pt x="2095500" y="842962"/>
                </a:cubicBezTo>
                <a:cubicBezTo>
                  <a:pt x="2153444" y="825500"/>
                  <a:pt x="2143126" y="896937"/>
                  <a:pt x="2176463" y="900112"/>
                </a:cubicBezTo>
                <a:cubicBezTo>
                  <a:pt x="2209800" y="903287"/>
                  <a:pt x="2271713" y="879474"/>
                  <a:pt x="2295525" y="862012"/>
                </a:cubicBezTo>
                <a:cubicBezTo>
                  <a:pt x="2319337" y="844550"/>
                  <a:pt x="2319337" y="819943"/>
                  <a:pt x="2319338" y="795337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9" name="Forme libre : forme 18">
            <a:extLst>
              <a:ext uri="{FF2B5EF4-FFF2-40B4-BE49-F238E27FC236}">
                <a16:creationId xmlns:a16="http://schemas.microsoft.com/office/drawing/2014/main" id="{8FBAC746-697B-4F02-AFF8-DF8C4C25D370}"/>
              </a:ext>
            </a:extLst>
          </p:cNvPr>
          <p:cNvSpPr/>
          <p:nvPr/>
        </p:nvSpPr>
        <p:spPr>
          <a:xfrm>
            <a:off x="4846088" y="2724150"/>
            <a:ext cx="2826300" cy="1924050"/>
          </a:xfrm>
          <a:custGeom>
            <a:avLst/>
            <a:gdLst>
              <a:gd name="connsiteX0" fmla="*/ 1049887 w 2826300"/>
              <a:gd name="connsiteY0" fmla="*/ 0 h 1924050"/>
              <a:gd name="connsiteX1" fmla="*/ 983212 w 2826300"/>
              <a:gd name="connsiteY1" fmla="*/ 95250 h 1924050"/>
              <a:gd name="connsiteX2" fmla="*/ 1087987 w 2826300"/>
              <a:gd name="connsiteY2" fmla="*/ 219075 h 1924050"/>
              <a:gd name="connsiteX3" fmla="*/ 916537 w 2826300"/>
              <a:gd name="connsiteY3" fmla="*/ 342900 h 1924050"/>
              <a:gd name="connsiteX4" fmla="*/ 654600 w 2826300"/>
              <a:gd name="connsiteY4" fmla="*/ 528638 h 1924050"/>
              <a:gd name="connsiteX5" fmla="*/ 530775 w 2826300"/>
              <a:gd name="connsiteY5" fmla="*/ 423863 h 1924050"/>
              <a:gd name="connsiteX6" fmla="*/ 364087 w 2826300"/>
              <a:gd name="connsiteY6" fmla="*/ 257175 h 1924050"/>
              <a:gd name="connsiteX7" fmla="*/ 178350 w 2826300"/>
              <a:gd name="connsiteY7" fmla="*/ 400050 h 1924050"/>
              <a:gd name="connsiteX8" fmla="*/ 6900 w 2826300"/>
              <a:gd name="connsiteY8" fmla="*/ 490538 h 1924050"/>
              <a:gd name="connsiteX9" fmla="*/ 45000 w 2826300"/>
              <a:gd name="connsiteY9" fmla="*/ 661988 h 1924050"/>
              <a:gd name="connsiteX10" fmla="*/ 149775 w 2826300"/>
              <a:gd name="connsiteY10" fmla="*/ 647700 h 1924050"/>
              <a:gd name="connsiteX11" fmla="*/ 206925 w 2826300"/>
              <a:gd name="connsiteY11" fmla="*/ 723900 h 1924050"/>
              <a:gd name="connsiteX12" fmla="*/ 106912 w 2826300"/>
              <a:gd name="connsiteY12" fmla="*/ 766763 h 1924050"/>
              <a:gd name="connsiteX13" fmla="*/ 178350 w 2826300"/>
              <a:gd name="connsiteY13" fmla="*/ 981075 h 1924050"/>
              <a:gd name="connsiteX14" fmla="*/ 159300 w 2826300"/>
              <a:gd name="connsiteY14" fmla="*/ 1042988 h 1924050"/>
              <a:gd name="connsiteX15" fmla="*/ 316462 w 2826300"/>
              <a:gd name="connsiteY15" fmla="*/ 1333500 h 1924050"/>
              <a:gd name="connsiteX16" fmla="*/ 449812 w 2826300"/>
              <a:gd name="connsiteY16" fmla="*/ 1271588 h 1924050"/>
              <a:gd name="connsiteX17" fmla="*/ 416475 w 2826300"/>
              <a:gd name="connsiteY17" fmla="*/ 1176338 h 1924050"/>
              <a:gd name="connsiteX18" fmla="*/ 530775 w 2826300"/>
              <a:gd name="connsiteY18" fmla="*/ 1066800 h 1924050"/>
              <a:gd name="connsiteX19" fmla="*/ 740325 w 2826300"/>
              <a:gd name="connsiteY19" fmla="*/ 985838 h 1924050"/>
              <a:gd name="connsiteX20" fmla="*/ 807000 w 2826300"/>
              <a:gd name="connsiteY20" fmla="*/ 885825 h 1924050"/>
              <a:gd name="connsiteX21" fmla="*/ 949875 w 2826300"/>
              <a:gd name="connsiteY21" fmla="*/ 1138238 h 1924050"/>
              <a:gd name="connsiteX22" fmla="*/ 1007025 w 2826300"/>
              <a:gd name="connsiteY22" fmla="*/ 1095375 h 1924050"/>
              <a:gd name="connsiteX23" fmla="*/ 1126087 w 2826300"/>
              <a:gd name="connsiteY23" fmla="*/ 1362075 h 1924050"/>
              <a:gd name="connsiteX24" fmla="*/ 1164187 w 2826300"/>
              <a:gd name="connsiteY24" fmla="*/ 1214438 h 1924050"/>
              <a:gd name="connsiteX25" fmla="*/ 1297537 w 2826300"/>
              <a:gd name="connsiteY25" fmla="*/ 1347788 h 1924050"/>
              <a:gd name="connsiteX26" fmla="*/ 1468987 w 2826300"/>
              <a:gd name="connsiteY26" fmla="*/ 1414463 h 1924050"/>
              <a:gd name="connsiteX27" fmla="*/ 1669012 w 2826300"/>
              <a:gd name="connsiteY27" fmla="*/ 1400175 h 1924050"/>
              <a:gd name="connsiteX28" fmla="*/ 1921425 w 2826300"/>
              <a:gd name="connsiteY28" fmla="*/ 1485900 h 1924050"/>
              <a:gd name="connsiteX29" fmla="*/ 2030962 w 2826300"/>
              <a:gd name="connsiteY29" fmla="*/ 1485900 h 1924050"/>
              <a:gd name="connsiteX30" fmla="*/ 2292900 w 2826300"/>
              <a:gd name="connsiteY30" fmla="*/ 1714500 h 1924050"/>
              <a:gd name="connsiteX31" fmla="*/ 2373862 w 2826300"/>
              <a:gd name="connsiteY31" fmla="*/ 1733550 h 1924050"/>
              <a:gd name="connsiteX32" fmla="*/ 2445300 w 2826300"/>
              <a:gd name="connsiteY32" fmla="*/ 1728788 h 1924050"/>
              <a:gd name="connsiteX33" fmla="*/ 2702475 w 2826300"/>
              <a:gd name="connsiteY33" fmla="*/ 1871663 h 1924050"/>
              <a:gd name="connsiteX34" fmla="*/ 2826300 w 2826300"/>
              <a:gd name="connsiteY34" fmla="*/ 1924050 h 1924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2826300" h="1924050">
                <a:moveTo>
                  <a:pt x="1049887" y="0"/>
                </a:moveTo>
                <a:cubicBezTo>
                  <a:pt x="1013374" y="29369"/>
                  <a:pt x="976862" y="58738"/>
                  <a:pt x="983212" y="95250"/>
                </a:cubicBezTo>
                <a:cubicBezTo>
                  <a:pt x="989562" y="131762"/>
                  <a:pt x="1099099" y="177800"/>
                  <a:pt x="1087987" y="219075"/>
                </a:cubicBezTo>
                <a:cubicBezTo>
                  <a:pt x="1076875" y="260350"/>
                  <a:pt x="916537" y="342900"/>
                  <a:pt x="916537" y="342900"/>
                </a:cubicBezTo>
                <a:cubicBezTo>
                  <a:pt x="844306" y="394494"/>
                  <a:pt x="718894" y="515144"/>
                  <a:pt x="654600" y="528638"/>
                </a:cubicBezTo>
                <a:cubicBezTo>
                  <a:pt x="590306" y="542132"/>
                  <a:pt x="579194" y="469107"/>
                  <a:pt x="530775" y="423863"/>
                </a:cubicBezTo>
                <a:cubicBezTo>
                  <a:pt x="482356" y="378619"/>
                  <a:pt x="422824" y="261144"/>
                  <a:pt x="364087" y="257175"/>
                </a:cubicBezTo>
                <a:cubicBezTo>
                  <a:pt x="305349" y="253206"/>
                  <a:pt x="237881" y="361156"/>
                  <a:pt x="178350" y="400050"/>
                </a:cubicBezTo>
                <a:cubicBezTo>
                  <a:pt x="118819" y="438944"/>
                  <a:pt x="29125" y="446882"/>
                  <a:pt x="6900" y="490538"/>
                </a:cubicBezTo>
                <a:cubicBezTo>
                  <a:pt x="-15325" y="534194"/>
                  <a:pt x="21188" y="635794"/>
                  <a:pt x="45000" y="661988"/>
                </a:cubicBezTo>
                <a:cubicBezTo>
                  <a:pt x="68812" y="688182"/>
                  <a:pt x="122787" y="637381"/>
                  <a:pt x="149775" y="647700"/>
                </a:cubicBezTo>
                <a:cubicBezTo>
                  <a:pt x="176763" y="658019"/>
                  <a:pt x="214069" y="704056"/>
                  <a:pt x="206925" y="723900"/>
                </a:cubicBezTo>
                <a:cubicBezTo>
                  <a:pt x="199781" y="743744"/>
                  <a:pt x="111674" y="723901"/>
                  <a:pt x="106912" y="766763"/>
                </a:cubicBezTo>
                <a:cubicBezTo>
                  <a:pt x="102149" y="809626"/>
                  <a:pt x="169619" y="935038"/>
                  <a:pt x="178350" y="981075"/>
                </a:cubicBezTo>
                <a:cubicBezTo>
                  <a:pt x="187081" y="1027113"/>
                  <a:pt x="136281" y="984251"/>
                  <a:pt x="159300" y="1042988"/>
                </a:cubicBezTo>
                <a:cubicBezTo>
                  <a:pt x="182319" y="1101726"/>
                  <a:pt x="268043" y="1295400"/>
                  <a:pt x="316462" y="1333500"/>
                </a:cubicBezTo>
                <a:cubicBezTo>
                  <a:pt x="364881" y="1371600"/>
                  <a:pt x="433143" y="1297782"/>
                  <a:pt x="449812" y="1271588"/>
                </a:cubicBezTo>
                <a:cubicBezTo>
                  <a:pt x="466481" y="1245394"/>
                  <a:pt x="402981" y="1210469"/>
                  <a:pt x="416475" y="1176338"/>
                </a:cubicBezTo>
                <a:cubicBezTo>
                  <a:pt x="429969" y="1142207"/>
                  <a:pt x="476800" y="1098550"/>
                  <a:pt x="530775" y="1066800"/>
                </a:cubicBezTo>
                <a:cubicBezTo>
                  <a:pt x="584750" y="1035050"/>
                  <a:pt x="694288" y="1016000"/>
                  <a:pt x="740325" y="985838"/>
                </a:cubicBezTo>
                <a:cubicBezTo>
                  <a:pt x="786362" y="955676"/>
                  <a:pt x="772075" y="860425"/>
                  <a:pt x="807000" y="885825"/>
                </a:cubicBezTo>
                <a:cubicBezTo>
                  <a:pt x="841925" y="911225"/>
                  <a:pt x="916537" y="1103313"/>
                  <a:pt x="949875" y="1138238"/>
                </a:cubicBezTo>
                <a:cubicBezTo>
                  <a:pt x="983212" y="1173163"/>
                  <a:pt x="977656" y="1058069"/>
                  <a:pt x="1007025" y="1095375"/>
                </a:cubicBezTo>
                <a:cubicBezTo>
                  <a:pt x="1036394" y="1132681"/>
                  <a:pt x="1099893" y="1342231"/>
                  <a:pt x="1126087" y="1362075"/>
                </a:cubicBezTo>
                <a:cubicBezTo>
                  <a:pt x="1152281" y="1381919"/>
                  <a:pt x="1135612" y="1216819"/>
                  <a:pt x="1164187" y="1214438"/>
                </a:cubicBezTo>
                <a:cubicBezTo>
                  <a:pt x="1192762" y="1212057"/>
                  <a:pt x="1246737" y="1314451"/>
                  <a:pt x="1297537" y="1347788"/>
                </a:cubicBezTo>
                <a:cubicBezTo>
                  <a:pt x="1348337" y="1381125"/>
                  <a:pt x="1407075" y="1405732"/>
                  <a:pt x="1468987" y="1414463"/>
                </a:cubicBezTo>
                <a:cubicBezTo>
                  <a:pt x="1530899" y="1423194"/>
                  <a:pt x="1593606" y="1388269"/>
                  <a:pt x="1669012" y="1400175"/>
                </a:cubicBezTo>
                <a:cubicBezTo>
                  <a:pt x="1744418" y="1412081"/>
                  <a:pt x="1861100" y="1471613"/>
                  <a:pt x="1921425" y="1485900"/>
                </a:cubicBezTo>
                <a:cubicBezTo>
                  <a:pt x="1981750" y="1500187"/>
                  <a:pt x="1969049" y="1447800"/>
                  <a:pt x="2030962" y="1485900"/>
                </a:cubicBezTo>
                <a:cubicBezTo>
                  <a:pt x="2092875" y="1524000"/>
                  <a:pt x="2235750" y="1673225"/>
                  <a:pt x="2292900" y="1714500"/>
                </a:cubicBezTo>
                <a:cubicBezTo>
                  <a:pt x="2350050" y="1755775"/>
                  <a:pt x="2348462" y="1731169"/>
                  <a:pt x="2373862" y="1733550"/>
                </a:cubicBezTo>
                <a:cubicBezTo>
                  <a:pt x="2399262" y="1735931"/>
                  <a:pt x="2390531" y="1705769"/>
                  <a:pt x="2445300" y="1728788"/>
                </a:cubicBezTo>
                <a:cubicBezTo>
                  <a:pt x="2500069" y="1751807"/>
                  <a:pt x="2638975" y="1839119"/>
                  <a:pt x="2702475" y="1871663"/>
                </a:cubicBezTo>
                <a:cubicBezTo>
                  <a:pt x="2765975" y="1904207"/>
                  <a:pt x="2796137" y="1914128"/>
                  <a:pt x="2826300" y="1924050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0" name="Forme libre : forme 19">
            <a:extLst>
              <a:ext uri="{FF2B5EF4-FFF2-40B4-BE49-F238E27FC236}">
                <a16:creationId xmlns:a16="http://schemas.microsoft.com/office/drawing/2014/main" id="{9C419867-01DA-4A07-90F3-8C56C004BAEE}"/>
              </a:ext>
            </a:extLst>
          </p:cNvPr>
          <p:cNvSpPr/>
          <p:nvPr/>
        </p:nvSpPr>
        <p:spPr>
          <a:xfrm>
            <a:off x="4797425" y="3530600"/>
            <a:ext cx="158750" cy="104775"/>
          </a:xfrm>
          <a:custGeom>
            <a:avLst/>
            <a:gdLst>
              <a:gd name="connsiteX0" fmla="*/ 158750 w 158750"/>
              <a:gd name="connsiteY0" fmla="*/ 0 h 104775"/>
              <a:gd name="connsiteX1" fmla="*/ 60325 w 158750"/>
              <a:gd name="connsiteY1" fmla="*/ 34925 h 104775"/>
              <a:gd name="connsiteX2" fmla="*/ 0 w 158750"/>
              <a:gd name="connsiteY2" fmla="*/ 104775 h 104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8750" h="104775">
                <a:moveTo>
                  <a:pt x="158750" y="0"/>
                </a:moveTo>
                <a:cubicBezTo>
                  <a:pt x="122766" y="8731"/>
                  <a:pt x="86783" y="17462"/>
                  <a:pt x="60325" y="34925"/>
                </a:cubicBezTo>
                <a:cubicBezTo>
                  <a:pt x="33867" y="52388"/>
                  <a:pt x="16933" y="78581"/>
                  <a:pt x="0" y="104775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" name="Forme libre : forme 1">
            <a:extLst>
              <a:ext uri="{FF2B5EF4-FFF2-40B4-BE49-F238E27FC236}">
                <a16:creationId xmlns:a16="http://schemas.microsoft.com/office/drawing/2014/main" id="{B7DAACF1-E6F7-44BB-AB7F-4826964ED36A}"/>
              </a:ext>
            </a:extLst>
          </p:cNvPr>
          <p:cNvSpPr/>
          <p:nvPr/>
        </p:nvSpPr>
        <p:spPr>
          <a:xfrm>
            <a:off x="3064213" y="311284"/>
            <a:ext cx="2412461" cy="6293797"/>
          </a:xfrm>
          <a:custGeom>
            <a:avLst/>
            <a:gdLst>
              <a:gd name="connsiteX0" fmla="*/ 0 w 2558374"/>
              <a:gd name="connsiteY0" fmla="*/ 0 h 6799634"/>
              <a:gd name="connsiteX1" fmla="*/ 369651 w 2558374"/>
              <a:gd name="connsiteY1" fmla="*/ 817123 h 6799634"/>
              <a:gd name="connsiteX2" fmla="*/ 573931 w 2558374"/>
              <a:gd name="connsiteY2" fmla="*/ 1225685 h 6799634"/>
              <a:gd name="connsiteX3" fmla="*/ 700391 w 2558374"/>
              <a:gd name="connsiteY3" fmla="*/ 1702340 h 6799634"/>
              <a:gd name="connsiteX4" fmla="*/ 1060314 w 2558374"/>
              <a:gd name="connsiteY4" fmla="*/ 2013625 h 6799634"/>
              <a:gd name="connsiteX5" fmla="*/ 1605063 w 2558374"/>
              <a:gd name="connsiteY5" fmla="*/ 2986391 h 6799634"/>
              <a:gd name="connsiteX6" fmla="*/ 1760706 w 2558374"/>
              <a:gd name="connsiteY6" fmla="*/ 3550595 h 6799634"/>
              <a:gd name="connsiteX7" fmla="*/ 1857983 w 2558374"/>
              <a:gd name="connsiteY7" fmla="*/ 4036978 h 6799634"/>
              <a:gd name="connsiteX8" fmla="*/ 1770434 w 2558374"/>
              <a:gd name="connsiteY8" fmla="*/ 4435812 h 6799634"/>
              <a:gd name="connsiteX9" fmla="*/ 1809344 w 2558374"/>
              <a:gd name="connsiteY9" fmla="*/ 4669276 h 6799634"/>
              <a:gd name="connsiteX10" fmla="*/ 2091446 w 2558374"/>
              <a:gd name="connsiteY10" fmla="*/ 5175115 h 6799634"/>
              <a:gd name="connsiteX11" fmla="*/ 2286000 w 2558374"/>
              <a:gd name="connsiteY11" fmla="*/ 5515583 h 6799634"/>
              <a:gd name="connsiteX12" fmla="*/ 2305455 w 2558374"/>
              <a:gd name="connsiteY12" fmla="*/ 5914417 h 6799634"/>
              <a:gd name="connsiteX13" fmla="*/ 2441642 w 2558374"/>
              <a:gd name="connsiteY13" fmla="*/ 6147880 h 6799634"/>
              <a:gd name="connsiteX14" fmla="*/ 2538919 w 2558374"/>
              <a:gd name="connsiteY14" fmla="*/ 6556442 h 6799634"/>
              <a:gd name="connsiteX15" fmla="*/ 2558374 w 2558374"/>
              <a:gd name="connsiteY15" fmla="*/ 6799634 h 6799634"/>
              <a:gd name="connsiteX0" fmla="*/ 0 w 2558374"/>
              <a:gd name="connsiteY0" fmla="*/ 0 h 6799634"/>
              <a:gd name="connsiteX1" fmla="*/ 369651 w 2558374"/>
              <a:gd name="connsiteY1" fmla="*/ 817123 h 6799634"/>
              <a:gd name="connsiteX2" fmla="*/ 573931 w 2558374"/>
              <a:gd name="connsiteY2" fmla="*/ 1225685 h 6799634"/>
              <a:gd name="connsiteX3" fmla="*/ 700391 w 2558374"/>
              <a:gd name="connsiteY3" fmla="*/ 1702340 h 6799634"/>
              <a:gd name="connsiteX4" fmla="*/ 1060314 w 2558374"/>
              <a:gd name="connsiteY4" fmla="*/ 2013625 h 6799634"/>
              <a:gd name="connsiteX5" fmla="*/ 1322961 w 2558374"/>
              <a:gd name="connsiteY5" fmla="*/ 2509736 h 6799634"/>
              <a:gd name="connsiteX6" fmla="*/ 1605063 w 2558374"/>
              <a:gd name="connsiteY6" fmla="*/ 2986391 h 6799634"/>
              <a:gd name="connsiteX7" fmla="*/ 1760706 w 2558374"/>
              <a:gd name="connsiteY7" fmla="*/ 3550595 h 6799634"/>
              <a:gd name="connsiteX8" fmla="*/ 1857983 w 2558374"/>
              <a:gd name="connsiteY8" fmla="*/ 4036978 h 6799634"/>
              <a:gd name="connsiteX9" fmla="*/ 1770434 w 2558374"/>
              <a:gd name="connsiteY9" fmla="*/ 4435812 h 6799634"/>
              <a:gd name="connsiteX10" fmla="*/ 1809344 w 2558374"/>
              <a:gd name="connsiteY10" fmla="*/ 4669276 h 6799634"/>
              <a:gd name="connsiteX11" fmla="*/ 2091446 w 2558374"/>
              <a:gd name="connsiteY11" fmla="*/ 5175115 h 6799634"/>
              <a:gd name="connsiteX12" fmla="*/ 2286000 w 2558374"/>
              <a:gd name="connsiteY12" fmla="*/ 5515583 h 6799634"/>
              <a:gd name="connsiteX13" fmla="*/ 2305455 w 2558374"/>
              <a:gd name="connsiteY13" fmla="*/ 5914417 h 6799634"/>
              <a:gd name="connsiteX14" fmla="*/ 2441642 w 2558374"/>
              <a:gd name="connsiteY14" fmla="*/ 6147880 h 6799634"/>
              <a:gd name="connsiteX15" fmla="*/ 2538919 w 2558374"/>
              <a:gd name="connsiteY15" fmla="*/ 6556442 h 6799634"/>
              <a:gd name="connsiteX16" fmla="*/ 2558374 w 2558374"/>
              <a:gd name="connsiteY16" fmla="*/ 6799634 h 6799634"/>
              <a:gd name="connsiteX0" fmla="*/ 0 w 2422187"/>
              <a:gd name="connsiteY0" fmla="*/ 0 h 6527260"/>
              <a:gd name="connsiteX1" fmla="*/ 233464 w 2422187"/>
              <a:gd name="connsiteY1" fmla="*/ 544749 h 6527260"/>
              <a:gd name="connsiteX2" fmla="*/ 437744 w 2422187"/>
              <a:gd name="connsiteY2" fmla="*/ 953311 h 6527260"/>
              <a:gd name="connsiteX3" fmla="*/ 564204 w 2422187"/>
              <a:gd name="connsiteY3" fmla="*/ 1429966 h 6527260"/>
              <a:gd name="connsiteX4" fmla="*/ 924127 w 2422187"/>
              <a:gd name="connsiteY4" fmla="*/ 1741251 h 6527260"/>
              <a:gd name="connsiteX5" fmla="*/ 1186774 w 2422187"/>
              <a:gd name="connsiteY5" fmla="*/ 2237362 h 6527260"/>
              <a:gd name="connsiteX6" fmla="*/ 1468876 w 2422187"/>
              <a:gd name="connsiteY6" fmla="*/ 2714017 h 6527260"/>
              <a:gd name="connsiteX7" fmla="*/ 1624519 w 2422187"/>
              <a:gd name="connsiteY7" fmla="*/ 3278221 h 6527260"/>
              <a:gd name="connsiteX8" fmla="*/ 1721796 w 2422187"/>
              <a:gd name="connsiteY8" fmla="*/ 3764604 h 6527260"/>
              <a:gd name="connsiteX9" fmla="*/ 1634247 w 2422187"/>
              <a:gd name="connsiteY9" fmla="*/ 4163438 h 6527260"/>
              <a:gd name="connsiteX10" fmla="*/ 1673157 w 2422187"/>
              <a:gd name="connsiteY10" fmla="*/ 4396902 h 6527260"/>
              <a:gd name="connsiteX11" fmla="*/ 1955259 w 2422187"/>
              <a:gd name="connsiteY11" fmla="*/ 4902741 h 6527260"/>
              <a:gd name="connsiteX12" fmla="*/ 2149813 w 2422187"/>
              <a:gd name="connsiteY12" fmla="*/ 5243209 h 6527260"/>
              <a:gd name="connsiteX13" fmla="*/ 2169268 w 2422187"/>
              <a:gd name="connsiteY13" fmla="*/ 5642043 h 6527260"/>
              <a:gd name="connsiteX14" fmla="*/ 2305455 w 2422187"/>
              <a:gd name="connsiteY14" fmla="*/ 5875506 h 6527260"/>
              <a:gd name="connsiteX15" fmla="*/ 2402732 w 2422187"/>
              <a:gd name="connsiteY15" fmla="*/ 6284068 h 6527260"/>
              <a:gd name="connsiteX16" fmla="*/ 2422187 w 2422187"/>
              <a:gd name="connsiteY16" fmla="*/ 6527260 h 6527260"/>
              <a:gd name="connsiteX0" fmla="*/ 0 w 2414891"/>
              <a:gd name="connsiteY0" fmla="*/ 0 h 6320435"/>
              <a:gd name="connsiteX1" fmla="*/ 233464 w 2414891"/>
              <a:gd name="connsiteY1" fmla="*/ 544749 h 6320435"/>
              <a:gd name="connsiteX2" fmla="*/ 437744 w 2414891"/>
              <a:gd name="connsiteY2" fmla="*/ 953311 h 6320435"/>
              <a:gd name="connsiteX3" fmla="*/ 564204 w 2414891"/>
              <a:gd name="connsiteY3" fmla="*/ 1429966 h 6320435"/>
              <a:gd name="connsiteX4" fmla="*/ 924127 w 2414891"/>
              <a:gd name="connsiteY4" fmla="*/ 1741251 h 6320435"/>
              <a:gd name="connsiteX5" fmla="*/ 1186774 w 2414891"/>
              <a:gd name="connsiteY5" fmla="*/ 2237362 h 6320435"/>
              <a:gd name="connsiteX6" fmla="*/ 1468876 w 2414891"/>
              <a:gd name="connsiteY6" fmla="*/ 2714017 h 6320435"/>
              <a:gd name="connsiteX7" fmla="*/ 1624519 w 2414891"/>
              <a:gd name="connsiteY7" fmla="*/ 3278221 h 6320435"/>
              <a:gd name="connsiteX8" fmla="*/ 1721796 w 2414891"/>
              <a:gd name="connsiteY8" fmla="*/ 3764604 h 6320435"/>
              <a:gd name="connsiteX9" fmla="*/ 1634247 w 2414891"/>
              <a:gd name="connsiteY9" fmla="*/ 4163438 h 6320435"/>
              <a:gd name="connsiteX10" fmla="*/ 1673157 w 2414891"/>
              <a:gd name="connsiteY10" fmla="*/ 4396902 h 6320435"/>
              <a:gd name="connsiteX11" fmla="*/ 1955259 w 2414891"/>
              <a:gd name="connsiteY11" fmla="*/ 4902741 h 6320435"/>
              <a:gd name="connsiteX12" fmla="*/ 2149813 w 2414891"/>
              <a:gd name="connsiteY12" fmla="*/ 5243209 h 6320435"/>
              <a:gd name="connsiteX13" fmla="*/ 2169268 w 2414891"/>
              <a:gd name="connsiteY13" fmla="*/ 5642043 h 6320435"/>
              <a:gd name="connsiteX14" fmla="*/ 2305455 w 2414891"/>
              <a:gd name="connsiteY14" fmla="*/ 5875506 h 6320435"/>
              <a:gd name="connsiteX15" fmla="*/ 2402732 w 2414891"/>
              <a:gd name="connsiteY15" fmla="*/ 6284068 h 6320435"/>
              <a:gd name="connsiteX16" fmla="*/ 2412460 w 2414891"/>
              <a:gd name="connsiteY16" fmla="*/ 6284069 h 6320435"/>
              <a:gd name="connsiteX0" fmla="*/ 0 w 2408179"/>
              <a:gd name="connsiteY0" fmla="*/ 0 h 6304157"/>
              <a:gd name="connsiteX1" fmla="*/ 233464 w 2408179"/>
              <a:gd name="connsiteY1" fmla="*/ 544749 h 6304157"/>
              <a:gd name="connsiteX2" fmla="*/ 437744 w 2408179"/>
              <a:gd name="connsiteY2" fmla="*/ 953311 h 6304157"/>
              <a:gd name="connsiteX3" fmla="*/ 564204 w 2408179"/>
              <a:gd name="connsiteY3" fmla="*/ 1429966 h 6304157"/>
              <a:gd name="connsiteX4" fmla="*/ 924127 w 2408179"/>
              <a:gd name="connsiteY4" fmla="*/ 1741251 h 6304157"/>
              <a:gd name="connsiteX5" fmla="*/ 1186774 w 2408179"/>
              <a:gd name="connsiteY5" fmla="*/ 2237362 h 6304157"/>
              <a:gd name="connsiteX6" fmla="*/ 1468876 w 2408179"/>
              <a:gd name="connsiteY6" fmla="*/ 2714017 h 6304157"/>
              <a:gd name="connsiteX7" fmla="*/ 1624519 w 2408179"/>
              <a:gd name="connsiteY7" fmla="*/ 3278221 h 6304157"/>
              <a:gd name="connsiteX8" fmla="*/ 1721796 w 2408179"/>
              <a:gd name="connsiteY8" fmla="*/ 3764604 h 6304157"/>
              <a:gd name="connsiteX9" fmla="*/ 1634247 w 2408179"/>
              <a:gd name="connsiteY9" fmla="*/ 4163438 h 6304157"/>
              <a:gd name="connsiteX10" fmla="*/ 1673157 w 2408179"/>
              <a:gd name="connsiteY10" fmla="*/ 4396902 h 6304157"/>
              <a:gd name="connsiteX11" fmla="*/ 1955259 w 2408179"/>
              <a:gd name="connsiteY11" fmla="*/ 4902741 h 6304157"/>
              <a:gd name="connsiteX12" fmla="*/ 2149813 w 2408179"/>
              <a:gd name="connsiteY12" fmla="*/ 5243209 h 6304157"/>
              <a:gd name="connsiteX13" fmla="*/ 2169268 w 2408179"/>
              <a:gd name="connsiteY13" fmla="*/ 5642043 h 6304157"/>
              <a:gd name="connsiteX14" fmla="*/ 2305455 w 2408179"/>
              <a:gd name="connsiteY14" fmla="*/ 5875506 h 6304157"/>
              <a:gd name="connsiteX15" fmla="*/ 2402732 w 2408179"/>
              <a:gd name="connsiteY15" fmla="*/ 6284068 h 6304157"/>
              <a:gd name="connsiteX16" fmla="*/ 2383277 w 2408179"/>
              <a:gd name="connsiteY16" fmla="*/ 6089516 h 6304157"/>
              <a:gd name="connsiteX0" fmla="*/ 0 w 2490282"/>
              <a:gd name="connsiteY0" fmla="*/ 0 h 6439712"/>
              <a:gd name="connsiteX1" fmla="*/ 233464 w 2490282"/>
              <a:gd name="connsiteY1" fmla="*/ 544749 h 6439712"/>
              <a:gd name="connsiteX2" fmla="*/ 437744 w 2490282"/>
              <a:gd name="connsiteY2" fmla="*/ 953311 h 6439712"/>
              <a:gd name="connsiteX3" fmla="*/ 564204 w 2490282"/>
              <a:gd name="connsiteY3" fmla="*/ 1429966 h 6439712"/>
              <a:gd name="connsiteX4" fmla="*/ 924127 w 2490282"/>
              <a:gd name="connsiteY4" fmla="*/ 1741251 h 6439712"/>
              <a:gd name="connsiteX5" fmla="*/ 1186774 w 2490282"/>
              <a:gd name="connsiteY5" fmla="*/ 2237362 h 6439712"/>
              <a:gd name="connsiteX6" fmla="*/ 1468876 w 2490282"/>
              <a:gd name="connsiteY6" fmla="*/ 2714017 h 6439712"/>
              <a:gd name="connsiteX7" fmla="*/ 1624519 w 2490282"/>
              <a:gd name="connsiteY7" fmla="*/ 3278221 h 6439712"/>
              <a:gd name="connsiteX8" fmla="*/ 1721796 w 2490282"/>
              <a:gd name="connsiteY8" fmla="*/ 3764604 h 6439712"/>
              <a:gd name="connsiteX9" fmla="*/ 1634247 w 2490282"/>
              <a:gd name="connsiteY9" fmla="*/ 4163438 h 6439712"/>
              <a:gd name="connsiteX10" fmla="*/ 1673157 w 2490282"/>
              <a:gd name="connsiteY10" fmla="*/ 4396902 h 6439712"/>
              <a:gd name="connsiteX11" fmla="*/ 1955259 w 2490282"/>
              <a:gd name="connsiteY11" fmla="*/ 4902741 h 6439712"/>
              <a:gd name="connsiteX12" fmla="*/ 2149813 w 2490282"/>
              <a:gd name="connsiteY12" fmla="*/ 5243209 h 6439712"/>
              <a:gd name="connsiteX13" fmla="*/ 2169268 w 2490282"/>
              <a:gd name="connsiteY13" fmla="*/ 5642043 h 6439712"/>
              <a:gd name="connsiteX14" fmla="*/ 2305455 w 2490282"/>
              <a:gd name="connsiteY14" fmla="*/ 5875506 h 6439712"/>
              <a:gd name="connsiteX15" fmla="*/ 2402732 w 2490282"/>
              <a:gd name="connsiteY15" fmla="*/ 6284068 h 6439712"/>
              <a:gd name="connsiteX16" fmla="*/ 2490282 w 2490282"/>
              <a:gd name="connsiteY16" fmla="*/ 6439712 h 6439712"/>
              <a:gd name="connsiteX0" fmla="*/ 0 w 2490282"/>
              <a:gd name="connsiteY0" fmla="*/ 0 h 6439712"/>
              <a:gd name="connsiteX1" fmla="*/ 233464 w 2490282"/>
              <a:gd name="connsiteY1" fmla="*/ 544749 h 6439712"/>
              <a:gd name="connsiteX2" fmla="*/ 437744 w 2490282"/>
              <a:gd name="connsiteY2" fmla="*/ 953311 h 6439712"/>
              <a:gd name="connsiteX3" fmla="*/ 564204 w 2490282"/>
              <a:gd name="connsiteY3" fmla="*/ 1429966 h 6439712"/>
              <a:gd name="connsiteX4" fmla="*/ 924127 w 2490282"/>
              <a:gd name="connsiteY4" fmla="*/ 1741251 h 6439712"/>
              <a:gd name="connsiteX5" fmla="*/ 1186774 w 2490282"/>
              <a:gd name="connsiteY5" fmla="*/ 2237362 h 6439712"/>
              <a:gd name="connsiteX6" fmla="*/ 1468876 w 2490282"/>
              <a:gd name="connsiteY6" fmla="*/ 2714017 h 6439712"/>
              <a:gd name="connsiteX7" fmla="*/ 1624519 w 2490282"/>
              <a:gd name="connsiteY7" fmla="*/ 3278221 h 6439712"/>
              <a:gd name="connsiteX8" fmla="*/ 1721796 w 2490282"/>
              <a:gd name="connsiteY8" fmla="*/ 3764604 h 6439712"/>
              <a:gd name="connsiteX9" fmla="*/ 1634247 w 2490282"/>
              <a:gd name="connsiteY9" fmla="*/ 4163438 h 6439712"/>
              <a:gd name="connsiteX10" fmla="*/ 1673157 w 2490282"/>
              <a:gd name="connsiteY10" fmla="*/ 4396902 h 6439712"/>
              <a:gd name="connsiteX11" fmla="*/ 1955259 w 2490282"/>
              <a:gd name="connsiteY11" fmla="*/ 4902741 h 6439712"/>
              <a:gd name="connsiteX12" fmla="*/ 2149813 w 2490282"/>
              <a:gd name="connsiteY12" fmla="*/ 5243209 h 6439712"/>
              <a:gd name="connsiteX13" fmla="*/ 2169268 w 2490282"/>
              <a:gd name="connsiteY13" fmla="*/ 5642043 h 6439712"/>
              <a:gd name="connsiteX14" fmla="*/ 2305455 w 2490282"/>
              <a:gd name="connsiteY14" fmla="*/ 5875506 h 6439712"/>
              <a:gd name="connsiteX15" fmla="*/ 2383276 w 2490282"/>
              <a:gd name="connsiteY15" fmla="*/ 6089514 h 6439712"/>
              <a:gd name="connsiteX16" fmla="*/ 2490282 w 2490282"/>
              <a:gd name="connsiteY16" fmla="*/ 6439712 h 6439712"/>
              <a:gd name="connsiteX0" fmla="*/ 0 w 2412461"/>
              <a:gd name="connsiteY0" fmla="*/ 0 h 6293797"/>
              <a:gd name="connsiteX1" fmla="*/ 233464 w 2412461"/>
              <a:gd name="connsiteY1" fmla="*/ 544749 h 6293797"/>
              <a:gd name="connsiteX2" fmla="*/ 437744 w 2412461"/>
              <a:gd name="connsiteY2" fmla="*/ 953311 h 6293797"/>
              <a:gd name="connsiteX3" fmla="*/ 564204 w 2412461"/>
              <a:gd name="connsiteY3" fmla="*/ 1429966 h 6293797"/>
              <a:gd name="connsiteX4" fmla="*/ 924127 w 2412461"/>
              <a:gd name="connsiteY4" fmla="*/ 1741251 h 6293797"/>
              <a:gd name="connsiteX5" fmla="*/ 1186774 w 2412461"/>
              <a:gd name="connsiteY5" fmla="*/ 2237362 h 6293797"/>
              <a:gd name="connsiteX6" fmla="*/ 1468876 w 2412461"/>
              <a:gd name="connsiteY6" fmla="*/ 2714017 h 6293797"/>
              <a:gd name="connsiteX7" fmla="*/ 1624519 w 2412461"/>
              <a:gd name="connsiteY7" fmla="*/ 3278221 h 6293797"/>
              <a:gd name="connsiteX8" fmla="*/ 1721796 w 2412461"/>
              <a:gd name="connsiteY8" fmla="*/ 3764604 h 6293797"/>
              <a:gd name="connsiteX9" fmla="*/ 1634247 w 2412461"/>
              <a:gd name="connsiteY9" fmla="*/ 4163438 h 6293797"/>
              <a:gd name="connsiteX10" fmla="*/ 1673157 w 2412461"/>
              <a:gd name="connsiteY10" fmla="*/ 4396902 h 6293797"/>
              <a:gd name="connsiteX11" fmla="*/ 1955259 w 2412461"/>
              <a:gd name="connsiteY11" fmla="*/ 4902741 h 6293797"/>
              <a:gd name="connsiteX12" fmla="*/ 2149813 w 2412461"/>
              <a:gd name="connsiteY12" fmla="*/ 5243209 h 6293797"/>
              <a:gd name="connsiteX13" fmla="*/ 2169268 w 2412461"/>
              <a:gd name="connsiteY13" fmla="*/ 5642043 h 6293797"/>
              <a:gd name="connsiteX14" fmla="*/ 2305455 w 2412461"/>
              <a:gd name="connsiteY14" fmla="*/ 5875506 h 6293797"/>
              <a:gd name="connsiteX15" fmla="*/ 2383276 w 2412461"/>
              <a:gd name="connsiteY15" fmla="*/ 6089514 h 6293797"/>
              <a:gd name="connsiteX16" fmla="*/ 2412461 w 2412461"/>
              <a:gd name="connsiteY16" fmla="*/ 6293797 h 62937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2412461" h="6293797">
                <a:moveTo>
                  <a:pt x="0" y="0"/>
                </a:moveTo>
                <a:cubicBezTo>
                  <a:pt x="136998" y="306421"/>
                  <a:pt x="160507" y="385864"/>
                  <a:pt x="233464" y="544749"/>
                </a:cubicBezTo>
                <a:cubicBezTo>
                  <a:pt x="306421" y="703634"/>
                  <a:pt x="382621" y="805775"/>
                  <a:pt x="437744" y="953311"/>
                </a:cubicBezTo>
                <a:cubicBezTo>
                  <a:pt x="492867" y="1100847"/>
                  <a:pt x="483140" y="1298643"/>
                  <a:pt x="564204" y="1429966"/>
                </a:cubicBezTo>
                <a:cubicBezTo>
                  <a:pt x="645268" y="1561289"/>
                  <a:pt x="820365" y="1606685"/>
                  <a:pt x="924127" y="1741251"/>
                </a:cubicBezTo>
                <a:cubicBezTo>
                  <a:pt x="1027889" y="1875817"/>
                  <a:pt x="1095983" y="2075234"/>
                  <a:pt x="1186774" y="2237362"/>
                </a:cubicBezTo>
                <a:cubicBezTo>
                  <a:pt x="1277566" y="2399490"/>
                  <a:pt x="1395919" y="2540541"/>
                  <a:pt x="1468876" y="2714017"/>
                </a:cubicBezTo>
                <a:cubicBezTo>
                  <a:pt x="1541833" y="2887493"/>
                  <a:pt x="1582366" y="3103123"/>
                  <a:pt x="1624519" y="3278221"/>
                </a:cubicBezTo>
                <a:cubicBezTo>
                  <a:pt x="1666672" y="3453319"/>
                  <a:pt x="1720175" y="3617068"/>
                  <a:pt x="1721796" y="3764604"/>
                </a:cubicBezTo>
                <a:cubicBezTo>
                  <a:pt x="1723417" y="3912140"/>
                  <a:pt x="1642353" y="4058055"/>
                  <a:pt x="1634247" y="4163438"/>
                </a:cubicBezTo>
                <a:cubicBezTo>
                  <a:pt x="1626141" y="4268821"/>
                  <a:pt x="1619655" y="4273685"/>
                  <a:pt x="1673157" y="4396902"/>
                </a:cubicBezTo>
                <a:cubicBezTo>
                  <a:pt x="1726659" y="4520119"/>
                  <a:pt x="1875816" y="4761690"/>
                  <a:pt x="1955259" y="4902741"/>
                </a:cubicBezTo>
                <a:cubicBezTo>
                  <a:pt x="2034702" y="5043792"/>
                  <a:pt x="2114145" y="5119992"/>
                  <a:pt x="2149813" y="5243209"/>
                </a:cubicBezTo>
                <a:cubicBezTo>
                  <a:pt x="2185481" y="5366426"/>
                  <a:pt x="2143328" y="5536660"/>
                  <a:pt x="2169268" y="5642043"/>
                </a:cubicBezTo>
                <a:cubicBezTo>
                  <a:pt x="2195208" y="5747426"/>
                  <a:pt x="2269787" y="5800927"/>
                  <a:pt x="2305455" y="5875506"/>
                </a:cubicBezTo>
                <a:cubicBezTo>
                  <a:pt x="2341123" y="5950085"/>
                  <a:pt x="2363821" y="5980888"/>
                  <a:pt x="2383276" y="6089514"/>
                </a:cubicBezTo>
                <a:cubicBezTo>
                  <a:pt x="2402731" y="6198140"/>
                  <a:pt x="2412461" y="6226514"/>
                  <a:pt x="2412461" y="6293797"/>
                </a:cubicBezTo>
              </a:path>
            </a:pathLst>
          </a:custGeom>
          <a:noFill/>
          <a:ln w="25400" cmpd="dbl">
            <a:solidFill>
              <a:srgbClr val="7030A0"/>
            </a:solidFill>
            <a:headEnd type="arrow"/>
            <a:tailEnd type="arrow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46" name="ZoneTexte 45">
            <a:extLst>
              <a:ext uri="{FF2B5EF4-FFF2-40B4-BE49-F238E27FC236}">
                <a16:creationId xmlns:a16="http://schemas.microsoft.com/office/drawing/2014/main" id="{DCB83926-2AD6-43F0-BE05-EF3CA8D891A0}"/>
              </a:ext>
            </a:extLst>
          </p:cNvPr>
          <p:cNvSpPr txBox="1"/>
          <p:nvPr/>
        </p:nvSpPr>
        <p:spPr>
          <a:xfrm rot="3535042">
            <a:off x="2954457" y="832204"/>
            <a:ext cx="1096433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400" b="1" dirty="0">
                <a:solidFill>
                  <a:srgbClr val="7030A0"/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E411</a:t>
            </a:r>
            <a:endParaRPr lang="fr-BE" sz="1400" b="1" dirty="0">
              <a:solidFill>
                <a:srgbClr val="7030A0"/>
              </a:solidFill>
              <a:latin typeface="Aharoni" panose="02010803020104030203" pitchFamily="2" charset="-79"/>
              <a:cs typeface="Aharoni" panose="02010803020104030203" pitchFamily="2" charset="-79"/>
            </a:endParaRPr>
          </a:p>
        </p:txBody>
      </p:sp>
      <p:sp>
        <p:nvSpPr>
          <p:cNvPr id="3" name="Forme libre : forme 2">
            <a:extLst>
              <a:ext uri="{FF2B5EF4-FFF2-40B4-BE49-F238E27FC236}">
                <a16:creationId xmlns:a16="http://schemas.microsoft.com/office/drawing/2014/main" id="{F601BC26-B3D5-45CC-8256-5C193BAC3AFF}"/>
              </a:ext>
            </a:extLst>
          </p:cNvPr>
          <p:cNvSpPr/>
          <p:nvPr/>
        </p:nvSpPr>
        <p:spPr>
          <a:xfrm>
            <a:off x="2636061" y="714375"/>
            <a:ext cx="6593664" cy="5867400"/>
          </a:xfrm>
          <a:custGeom>
            <a:avLst/>
            <a:gdLst>
              <a:gd name="connsiteX0" fmla="*/ 6593664 w 6593664"/>
              <a:gd name="connsiteY0" fmla="*/ 5867400 h 5867400"/>
              <a:gd name="connsiteX1" fmla="*/ 6222189 w 6593664"/>
              <a:gd name="connsiteY1" fmla="*/ 5324475 h 5867400"/>
              <a:gd name="connsiteX2" fmla="*/ 5784039 w 6593664"/>
              <a:gd name="connsiteY2" fmla="*/ 4895850 h 5867400"/>
              <a:gd name="connsiteX3" fmla="*/ 5460189 w 6593664"/>
              <a:gd name="connsiteY3" fmla="*/ 4914900 h 5867400"/>
              <a:gd name="connsiteX4" fmla="*/ 5126814 w 6593664"/>
              <a:gd name="connsiteY4" fmla="*/ 4972050 h 5867400"/>
              <a:gd name="connsiteX5" fmla="*/ 4993464 w 6593664"/>
              <a:gd name="connsiteY5" fmla="*/ 5067300 h 5867400"/>
              <a:gd name="connsiteX6" fmla="*/ 4764864 w 6593664"/>
              <a:gd name="connsiteY6" fmla="*/ 4924425 h 5867400"/>
              <a:gd name="connsiteX7" fmla="*/ 4450539 w 6593664"/>
              <a:gd name="connsiteY7" fmla="*/ 4514850 h 5867400"/>
              <a:gd name="connsiteX8" fmla="*/ 4079064 w 6593664"/>
              <a:gd name="connsiteY8" fmla="*/ 4562475 h 5867400"/>
              <a:gd name="connsiteX9" fmla="*/ 3869514 w 6593664"/>
              <a:gd name="connsiteY9" fmla="*/ 4657725 h 5867400"/>
              <a:gd name="connsiteX10" fmla="*/ 3478989 w 6593664"/>
              <a:gd name="connsiteY10" fmla="*/ 4486275 h 5867400"/>
              <a:gd name="connsiteX11" fmla="*/ 3288489 w 6593664"/>
              <a:gd name="connsiteY11" fmla="*/ 4371975 h 5867400"/>
              <a:gd name="connsiteX12" fmla="*/ 3212289 w 6593664"/>
              <a:gd name="connsiteY12" fmla="*/ 4000500 h 5867400"/>
              <a:gd name="connsiteX13" fmla="*/ 3155139 w 6593664"/>
              <a:gd name="connsiteY13" fmla="*/ 3886200 h 5867400"/>
              <a:gd name="connsiteX14" fmla="*/ 3097989 w 6593664"/>
              <a:gd name="connsiteY14" fmla="*/ 3695700 h 5867400"/>
              <a:gd name="connsiteX15" fmla="*/ 2897964 w 6593664"/>
              <a:gd name="connsiteY15" fmla="*/ 3495675 h 5867400"/>
              <a:gd name="connsiteX16" fmla="*/ 2783664 w 6593664"/>
              <a:gd name="connsiteY16" fmla="*/ 3152775 h 5867400"/>
              <a:gd name="connsiteX17" fmla="*/ 2716989 w 6593664"/>
              <a:gd name="connsiteY17" fmla="*/ 2638425 h 5867400"/>
              <a:gd name="connsiteX18" fmla="*/ 2631264 w 6593664"/>
              <a:gd name="connsiteY18" fmla="*/ 2324100 h 5867400"/>
              <a:gd name="connsiteX19" fmla="*/ 2355039 w 6593664"/>
              <a:gd name="connsiteY19" fmla="*/ 2228850 h 5867400"/>
              <a:gd name="connsiteX20" fmla="*/ 2126439 w 6593664"/>
              <a:gd name="connsiteY20" fmla="*/ 2143125 h 5867400"/>
              <a:gd name="connsiteX21" fmla="*/ 2002614 w 6593664"/>
              <a:gd name="connsiteY21" fmla="*/ 1990725 h 5867400"/>
              <a:gd name="connsiteX22" fmla="*/ 1850214 w 6593664"/>
              <a:gd name="connsiteY22" fmla="*/ 1895475 h 5867400"/>
              <a:gd name="connsiteX23" fmla="*/ 1621614 w 6593664"/>
              <a:gd name="connsiteY23" fmla="*/ 1371600 h 5867400"/>
              <a:gd name="connsiteX24" fmla="*/ 1335864 w 6593664"/>
              <a:gd name="connsiteY24" fmla="*/ 1333500 h 5867400"/>
              <a:gd name="connsiteX25" fmla="*/ 1012014 w 6593664"/>
              <a:gd name="connsiteY25" fmla="*/ 1257300 h 5867400"/>
              <a:gd name="connsiteX26" fmla="*/ 716739 w 6593664"/>
              <a:gd name="connsiteY26" fmla="*/ 904875 h 5867400"/>
              <a:gd name="connsiteX27" fmla="*/ 354789 w 6593664"/>
              <a:gd name="connsiteY27" fmla="*/ 838200 h 5867400"/>
              <a:gd name="connsiteX28" fmla="*/ 69039 w 6593664"/>
              <a:gd name="connsiteY28" fmla="*/ 762000 h 5867400"/>
              <a:gd name="connsiteX29" fmla="*/ 2364 w 6593664"/>
              <a:gd name="connsiteY29" fmla="*/ 542925 h 5867400"/>
              <a:gd name="connsiteX30" fmla="*/ 21414 w 6593664"/>
              <a:gd name="connsiteY30" fmla="*/ 0 h 5867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6593664" h="5867400">
                <a:moveTo>
                  <a:pt x="6593664" y="5867400"/>
                </a:moveTo>
                <a:cubicBezTo>
                  <a:pt x="6475395" y="5676900"/>
                  <a:pt x="6357126" y="5486400"/>
                  <a:pt x="6222189" y="5324475"/>
                </a:cubicBezTo>
                <a:cubicBezTo>
                  <a:pt x="6087251" y="5162550"/>
                  <a:pt x="5911039" y="4964112"/>
                  <a:pt x="5784039" y="4895850"/>
                </a:cubicBezTo>
                <a:cubicBezTo>
                  <a:pt x="5657039" y="4827587"/>
                  <a:pt x="5569726" y="4902200"/>
                  <a:pt x="5460189" y="4914900"/>
                </a:cubicBezTo>
                <a:cubicBezTo>
                  <a:pt x="5350652" y="4927600"/>
                  <a:pt x="5204601" y="4946650"/>
                  <a:pt x="5126814" y="4972050"/>
                </a:cubicBezTo>
                <a:cubicBezTo>
                  <a:pt x="5049027" y="4997450"/>
                  <a:pt x="5053789" y="5075237"/>
                  <a:pt x="4993464" y="5067300"/>
                </a:cubicBezTo>
                <a:cubicBezTo>
                  <a:pt x="4933139" y="5059363"/>
                  <a:pt x="4855351" y="5016500"/>
                  <a:pt x="4764864" y="4924425"/>
                </a:cubicBezTo>
                <a:cubicBezTo>
                  <a:pt x="4674376" y="4832350"/>
                  <a:pt x="4564839" y="4575175"/>
                  <a:pt x="4450539" y="4514850"/>
                </a:cubicBezTo>
                <a:cubicBezTo>
                  <a:pt x="4336239" y="4454525"/>
                  <a:pt x="4175901" y="4538663"/>
                  <a:pt x="4079064" y="4562475"/>
                </a:cubicBezTo>
                <a:cubicBezTo>
                  <a:pt x="3982227" y="4586287"/>
                  <a:pt x="3969526" y="4670425"/>
                  <a:pt x="3869514" y="4657725"/>
                </a:cubicBezTo>
                <a:cubicBezTo>
                  <a:pt x="3769502" y="4645025"/>
                  <a:pt x="3575826" y="4533900"/>
                  <a:pt x="3478989" y="4486275"/>
                </a:cubicBezTo>
                <a:cubicBezTo>
                  <a:pt x="3382152" y="4438650"/>
                  <a:pt x="3332939" y="4452937"/>
                  <a:pt x="3288489" y="4371975"/>
                </a:cubicBezTo>
                <a:cubicBezTo>
                  <a:pt x="3244039" y="4291012"/>
                  <a:pt x="3234514" y="4081462"/>
                  <a:pt x="3212289" y="4000500"/>
                </a:cubicBezTo>
                <a:cubicBezTo>
                  <a:pt x="3190064" y="3919537"/>
                  <a:pt x="3174189" y="3937000"/>
                  <a:pt x="3155139" y="3886200"/>
                </a:cubicBezTo>
                <a:cubicBezTo>
                  <a:pt x="3136089" y="3835400"/>
                  <a:pt x="3140851" y="3760787"/>
                  <a:pt x="3097989" y="3695700"/>
                </a:cubicBezTo>
                <a:cubicBezTo>
                  <a:pt x="3055127" y="3630613"/>
                  <a:pt x="2950351" y="3586162"/>
                  <a:pt x="2897964" y="3495675"/>
                </a:cubicBezTo>
                <a:cubicBezTo>
                  <a:pt x="2845576" y="3405187"/>
                  <a:pt x="2813826" y="3295650"/>
                  <a:pt x="2783664" y="3152775"/>
                </a:cubicBezTo>
                <a:cubicBezTo>
                  <a:pt x="2753502" y="3009900"/>
                  <a:pt x="2742389" y="2776538"/>
                  <a:pt x="2716989" y="2638425"/>
                </a:cubicBezTo>
                <a:cubicBezTo>
                  <a:pt x="2691589" y="2500312"/>
                  <a:pt x="2691589" y="2392362"/>
                  <a:pt x="2631264" y="2324100"/>
                </a:cubicBezTo>
                <a:cubicBezTo>
                  <a:pt x="2570939" y="2255838"/>
                  <a:pt x="2439176" y="2259012"/>
                  <a:pt x="2355039" y="2228850"/>
                </a:cubicBezTo>
                <a:cubicBezTo>
                  <a:pt x="2270902" y="2198688"/>
                  <a:pt x="2185176" y="2182812"/>
                  <a:pt x="2126439" y="2143125"/>
                </a:cubicBezTo>
                <a:cubicBezTo>
                  <a:pt x="2067702" y="2103438"/>
                  <a:pt x="2048651" y="2032000"/>
                  <a:pt x="2002614" y="1990725"/>
                </a:cubicBezTo>
                <a:cubicBezTo>
                  <a:pt x="1956577" y="1949450"/>
                  <a:pt x="1913714" y="1998662"/>
                  <a:pt x="1850214" y="1895475"/>
                </a:cubicBezTo>
                <a:cubicBezTo>
                  <a:pt x="1786714" y="1792288"/>
                  <a:pt x="1707339" y="1465263"/>
                  <a:pt x="1621614" y="1371600"/>
                </a:cubicBezTo>
                <a:cubicBezTo>
                  <a:pt x="1535889" y="1277937"/>
                  <a:pt x="1437464" y="1352550"/>
                  <a:pt x="1335864" y="1333500"/>
                </a:cubicBezTo>
                <a:cubicBezTo>
                  <a:pt x="1234264" y="1314450"/>
                  <a:pt x="1115202" y="1328738"/>
                  <a:pt x="1012014" y="1257300"/>
                </a:cubicBezTo>
                <a:cubicBezTo>
                  <a:pt x="908826" y="1185862"/>
                  <a:pt x="826276" y="974725"/>
                  <a:pt x="716739" y="904875"/>
                </a:cubicBezTo>
                <a:cubicBezTo>
                  <a:pt x="607201" y="835025"/>
                  <a:pt x="462739" y="862012"/>
                  <a:pt x="354789" y="838200"/>
                </a:cubicBezTo>
                <a:cubicBezTo>
                  <a:pt x="246839" y="814387"/>
                  <a:pt x="127776" y="811212"/>
                  <a:pt x="69039" y="762000"/>
                </a:cubicBezTo>
                <a:cubicBezTo>
                  <a:pt x="10301" y="712787"/>
                  <a:pt x="10301" y="669925"/>
                  <a:pt x="2364" y="542925"/>
                </a:cubicBezTo>
                <a:cubicBezTo>
                  <a:pt x="-5573" y="415925"/>
                  <a:pt x="7920" y="207962"/>
                  <a:pt x="21414" y="0"/>
                </a:cubicBezTo>
              </a:path>
            </a:pathLst>
          </a:cu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47" name="Forme libre : forme 46">
            <a:extLst>
              <a:ext uri="{FF2B5EF4-FFF2-40B4-BE49-F238E27FC236}">
                <a16:creationId xmlns:a16="http://schemas.microsoft.com/office/drawing/2014/main" id="{24165ECA-D9A2-4EA1-8748-ED208921E5FD}"/>
              </a:ext>
            </a:extLst>
          </p:cNvPr>
          <p:cNvSpPr/>
          <p:nvPr/>
        </p:nvSpPr>
        <p:spPr>
          <a:xfrm>
            <a:off x="2636061" y="711943"/>
            <a:ext cx="6593664" cy="5867400"/>
          </a:xfrm>
          <a:custGeom>
            <a:avLst/>
            <a:gdLst>
              <a:gd name="connsiteX0" fmla="*/ 6593664 w 6593664"/>
              <a:gd name="connsiteY0" fmla="*/ 5867400 h 5867400"/>
              <a:gd name="connsiteX1" fmla="*/ 6222189 w 6593664"/>
              <a:gd name="connsiteY1" fmla="*/ 5324475 h 5867400"/>
              <a:gd name="connsiteX2" fmla="*/ 5784039 w 6593664"/>
              <a:gd name="connsiteY2" fmla="*/ 4895850 h 5867400"/>
              <a:gd name="connsiteX3" fmla="*/ 5460189 w 6593664"/>
              <a:gd name="connsiteY3" fmla="*/ 4914900 h 5867400"/>
              <a:gd name="connsiteX4" fmla="*/ 5126814 w 6593664"/>
              <a:gd name="connsiteY4" fmla="*/ 4972050 h 5867400"/>
              <a:gd name="connsiteX5" fmla="*/ 4993464 w 6593664"/>
              <a:gd name="connsiteY5" fmla="*/ 5067300 h 5867400"/>
              <a:gd name="connsiteX6" fmla="*/ 4764864 w 6593664"/>
              <a:gd name="connsiteY6" fmla="*/ 4924425 h 5867400"/>
              <a:gd name="connsiteX7" fmla="*/ 4450539 w 6593664"/>
              <a:gd name="connsiteY7" fmla="*/ 4514850 h 5867400"/>
              <a:gd name="connsiteX8" fmla="*/ 4079064 w 6593664"/>
              <a:gd name="connsiteY8" fmla="*/ 4562475 h 5867400"/>
              <a:gd name="connsiteX9" fmla="*/ 3869514 w 6593664"/>
              <a:gd name="connsiteY9" fmla="*/ 4657725 h 5867400"/>
              <a:gd name="connsiteX10" fmla="*/ 3478989 w 6593664"/>
              <a:gd name="connsiteY10" fmla="*/ 4486275 h 5867400"/>
              <a:gd name="connsiteX11" fmla="*/ 3288489 w 6593664"/>
              <a:gd name="connsiteY11" fmla="*/ 4371975 h 5867400"/>
              <a:gd name="connsiteX12" fmla="*/ 3212289 w 6593664"/>
              <a:gd name="connsiteY12" fmla="*/ 4000500 h 5867400"/>
              <a:gd name="connsiteX13" fmla="*/ 3155139 w 6593664"/>
              <a:gd name="connsiteY13" fmla="*/ 3886200 h 5867400"/>
              <a:gd name="connsiteX14" fmla="*/ 3097989 w 6593664"/>
              <a:gd name="connsiteY14" fmla="*/ 3695700 h 5867400"/>
              <a:gd name="connsiteX15" fmla="*/ 2897964 w 6593664"/>
              <a:gd name="connsiteY15" fmla="*/ 3495675 h 5867400"/>
              <a:gd name="connsiteX16" fmla="*/ 2783664 w 6593664"/>
              <a:gd name="connsiteY16" fmla="*/ 3152775 h 5867400"/>
              <a:gd name="connsiteX17" fmla="*/ 2716989 w 6593664"/>
              <a:gd name="connsiteY17" fmla="*/ 2638425 h 5867400"/>
              <a:gd name="connsiteX18" fmla="*/ 2631264 w 6593664"/>
              <a:gd name="connsiteY18" fmla="*/ 2324100 h 5867400"/>
              <a:gd name="connsiteX19" fmla="*/ 2355039 w 6593664"/>
              <a:gd name="connsiteY19" fmla="*/ 2228850 h 5867400"/>
              <a:gd name="connsiteX20" fmla="*/ 2126439 w 6593664"/>
              <a:gd name="connsiteY20" fmla="*/ 2143125 h 5867400"/>
              <a:gd name="connsiteX21" fmla="*/ 2002614 w 6593664"/>
              <a:gd name="connsiteY21" fmla="*/ 1990725 h 5867400"/>
              <a:gd name="connsiteX22" fmla="*/ 1850214 w 6593664"/>
              <a:gd name="connsiteY22" fmla="*/ 1895475 h 5867400"/>
              <a:gd name="connsiteX23" fmla="*/ 1621614 w 6593664"/>
              <a:gd name="connsiteY23" fmla="*/ 1371600 h 5867400"/>
              <a:gd name="connsiteX24" fmla="*/ 1335864 w 6593664"/>
              <a:gd name="connsiteY24" fmla="*/ 1333500 h 5867400"/>
              <a:gd name="connsiteX25" fmla="*/ 1012014 w 6593664"/>
              <a:gd name="connsiteY25" fmla="*/ 1257300 h 5867400"/>
              <a:gd name="connsiteX26" fmla="*/ 716739 w 6593664"/>
              <a:gd name="connsiteY26" fmla="*/ 904875 h 5867400"/>
              <a:gd name="connsiteX27" fmla="*/ 354789 w 6593664"/>
              <a:gd name="connsiteY27" fmla="*/ 838200 h 5867400"/>
              <a:gd name="connsiteX28" fmla="*/ 69039 w 6593664"/>
              <a:gd name="connsiteY28" fmla="*/ 762000 h 5867400"/>
              <a:gd name="connsiteX29" fmla="*/ 2364 w 6593664"/>
              <a:gd name="connsiteY29" fmla="*/ 542925 h 5867400"/>
              <a:gd name="connsiteX30" fmla="*/ 21414 w 6593664"/>
              <a:gd name="connsiteY30" fmla="*/ 0 h 5867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6593664" h="5867400">
                <a:moveTo>
                  <a:pt x="6593664" y="5867400"/>
                </a:moveTo>
                <a:cubicBezTo>
                  <a:pt x="6475395" y="5676900"/>
                  <a:pt x="6357126" y="5486400"/>
                  <a:pt x="6222189" y="5324475"/>
                </a:cubicBezTo>
                <a:cubicBezTo>
                  <a:pt x="6087251" y="5162550"/>
                  <a:pt x="5911039" y="4964112"/>
                  <a:pt x="5784039" y="4895850"/>
                </a:cubicBezTo>
                <a:cubicBezTo>
                  <a:pt x="5657039" y="4827587"/>
                  <a:pt x="5569726" y="4902200"/>
                  <a:pt x="5460189" y="4914900"/>
                </a:cubicBezTo>
                <a:cubicBezTo>
                  <a:pt x="5350652" y="4927600"/>
                  <a:pt x="5204601" y="4946650"/>
                  <a:pt x="5126814" y="4972050"/>
                </a:cubicBezTo>
                <a:cubicBezTo>
                  <a:pt x="5049027" y="4997450"/>
                  <a:pt x="5053789" y="5075237"/>
                  <a:pt x="4993464" y="5067300"/>
                </a:cubicBezTo>
                <a:cubicBezTo>
                  <a:pt x="4933139" y="5059363"/>
                  <a:pt x="4855351" y="5016500"/>
                  <a:pt x="4764864" y="4924425"/>
                </a:cubicBezTo>
                <a:cubicBezTo>
                  <a:pt x="4674376" y="4832350"/>
                  <a:pt x="4564839" y="4575175"/>
                  <a:pt x="4450539" y="4514850"/>
                </a:cubicBezTo>
                <a:cubicBezTo>
                  <a:pt x="4336239" y="4454525"/>
                  <a:pt x="4175901" y="4538663"/>
                  <a:pt x="4079064" y="4562475"/>
                </a:cubicBezTo>
                <a:cubicBezTo>
                  <a:pt x="3982227" y="4586287"/>
                  <a:pt x="3969526" y="4670425"/>
                  <a:pt x="3869514" y="4657725"/>
                </a:cubicBezTo>
                <a:cubicBezTo>
                  <a:pt x="3769502" y="4645025"/>
                  <a:pt x="3575826" y="4533900"/>
                  <a:pt x="3478989" y="4486275"/>
                </a:cubicBezTo>
                <a:cubicBezTo>
                  <a:pt x="3382152" y="4438650"/>
                  <a:pt x="3332939" y="4452937"/>
                  <a:pt x="3288489" y="4371975"/>
                </a:cubicBezTo>
                <a:cubicBezTo>
                  <a:pt x="3244039" y="4291012"/>
                  <a:pt x="3234514" y="4081462"/>
                  <a:pt x="3212289" y="4000500"/>
                </a:cubicBezTo>
                <a:cubicBezTo>
                  <a:pt x="3190064" y="3919537"/>
                  <a:pt x="3174189" y="3937000"/>
                  <a:pt x="3155139" y="3886200"/>
                </a:cubicBezTo>
                <a:cubicBezTo>
                  <a:pt x="3136089" y="3835400"/>
                  <a:pt x="3140851" y="3760787"/>
                  <a:pt x="3097989" y="3695700"/>
                </a:cubicBezTo>
                <a:cubicBezTo>
                  <a:pt x="3055127" y="3630613"/>
                  <a:pt x="2950351" y="3586162"/>
                  <a:pt x="2897964" y="3495675"/>
                </a:cubicBezTo>
                <a:cubicBezTo>
                  <a:pt x="2845576" y="3405187"/>
                  <a:pt x="2813826" y="3295650"/>
                  <a:pt x="2783664" y="3152775"/>
                </a:cubicBezTo>
                <a:cubicBezTo>
                  <a:pt x="2753502" y="3009900"/>
                  <a:pt x="2742389" y="2776538"/>
                  <a:pt x="2716989" y="2638425"/>
                </a:cubicBezTo>
                <a:cubicBezTo>
                  <a:pt x="2691589" y="2500312"/>
                  <a:pt x="2691589" y="2392362"/>
                  <a:pt x="2631264" y="2324100"/>
                </a:cubicBezTo>
                <a:cubicBezTo>
                  <a:pt x="2570939" y="2255838"/>
                  <a:pt x="2439176" y="2259012"/>
                  <a:pt x="2355039" y="2228850"/>
                </a:cubicBezTo>
                <a:cubicBezTo>
                  <a:pt x="2270902" y="2198688"/>
                  <a:pt x="2185176" y="2182812"/>
                  <a:pt x="2126439" y="2143125"/>
                </a:cubicBezTo>
                <a:cubicBezTo>
                  <a:pt x="2067702" y="2103438"/>
                  <a:pt x="2048651" y="2032000"/>
                  <a:pt x="2002614" y="1990725"/>
                </a:cubicBezTo>
                <a:cubicBezTo>
                  <a:pt x="1956577" y="1949450"/>
                  <a:pt x="1913714" y="1998662"/>
                  <a:pt x="1850214" y="1895475"/>
                </a:cubicBezTo>
                <a:cubicBezTo>
                  <a:pt x="1786714" y="1792288"/>
                  <a:pt x="1707339" y="1465263"/>
                  <a:pt x="1621614" y="1371600"/>
                </a:cubicBezTo>
                <a:cubicBezTo>
                  <a:pt x="1535889" y="1277937"/>
                  <a:pt x="1437464" y="1352550"/>
                  <a:pt x="1335864" y="1333500"/>
                </a:cubicBezTo>
                <a:cubicBezTo>
                  <a:pt x="1234264" y="1314450"/>
                  <a:pt x="1115202" y="1328738"/>
                  <a:pt x="1012014" y="1257300"/>
                </a:cubicBezTo>
                <a:cubicBezTo>
                  <a:pt x="908826" y="1185862"/>
                  <a:pt x="826276" y="974725"/>
                  <a:pt x="716739" y="904875"/>
                </a:cubicBezTo>
                <a:cubicBezTo>
                  <a:pt x="607201" y="835025"/>
                  <a:pt x="462739" y="862012"/>
                  <a:pt x="354789" y="838200"/>
                </a:cubicBezTo>
                <a:cubicBezTo>
                  <a:pt x="246839" y="814387"/>
                  <a:pt x="127776" y="811212"/>
                  <a:pt x="69039" y="762000"/>
                </a:cubicBezTo>
                <a:cubicBezTo>
                  <a:pt x="10301" y="712787"/>
                  <a:pt x="10301" y="669925"/>
                  <a:pt x="2364" y="542925"/>
                </a:cubicBezTo>
                <a:cubicBezTo>
                  <a:pt x="-5573" y="415925"/>
                  <a:pt x="7920" y="207962"/>
                  <a:pt x="21414" y="0"/>
                </a:cubicBezTo>
              </a:path>
            </a:pathLst>
          </a:custGeom>
          <a:noFill/>
          <a:ln w="22225">
            <a:solidFill>
              <a:schemeClr val="bg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61" name="Ellipse 60">
            <a:extLst>
              <a:ext uri="{FF2B5EF4-FFF2-40B4-BE49-F238E27FC236}">
                <a16:creationId xmlns:a16="http://schemas.microsoft.com/office/drawing/2014/main" id="{3E54D4FE-B1A3-406A-A4AE-21554E83A278}"/>
              </a:ext>
            </a:extLst>
          </p:cNvPr>
          <p:cNvSpPr/>
          <p:nvPr/>
        </p:nvSpPr>
        <p:spPr>
          <a:xfrm rot="16200000">
            <a:off x="1843102" y="-932431"/>
            <a:ext cx="1628297" cy="1778390"/>
          </a:xfrm>
          <a:prstGeom prst="ellipse">
            <a:avLst/>
          </a:prstGeom>
          <a:solidFill>
            <a:schemeClr val="accent2"/>
          </a:solidFill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62" name="ZoneTexte 61">
            <a:extLst>
              <a:ext uri="{FF2B5EF4-FFF2-40B4-BE49-F238E27FC236}">
                <a16:creationId xmlns:a16="http://schemas.microsoft.com/office/drawing/2014/main" id="{D425A52C-29A4-4BCE-AB1D-5067B603549C}"/>
              </a:ext>
            </a:extLst>
          </p:cNvPr>
          <p:cNvSpPr txBox="1"/>
          <p:nvPr/>
        </p:nvSpPr>
        <p:spPr>
          <a:xfrm>
            <a:off x="2133205" y="190793"/>
            <a:ext cx="1096433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200" b="1" dirty="0">
                <a:solidFill>
                  <a:schemeClr val="bg1"/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Namur</a:t>
            </a:r>
            <a:endParaRPr lang="fr-BE" sz="1200" b="1" dirty="0">
              <a:solidFill>
                <a:schemeClr val="bg1"/>
              </a:solidFill>
              <a:latin typeface="Aharoni" panose="02010803020104030203" pitchFamily="2" charset="-79"/>
              <a:cs typeface="Aharoni" panose="02010803020104030203" pitchFamily="2" charset="-79"/>
            </a:endParaRPr>
          </a:p>
        </p:txBody>
      </p:sp>
      <p:sp>
        <p:nvSpPr>
          <p:cNvPr id="63" name="Ellipse 62">
            <a:extLst>
              <a:ext uri="{FF2B5EF4-FFF2-40B4-BE49-F238E27FC236}">
                <a16:creationId xmlns:a16="http://schemas.microsoft.com/office/drawing/2014/main" id="{BA172A28-9FBE-4E6C-9531-55773D21B403}"/>
              </a:ext>
            </a:extLst>
          </p:cNvPr>
          <p:cNvSpPr/>
          <p:nvPr/>
        </p:nvSpPr>
        <p:spPr>
          <a:xfrm>
            <a:off x="7034255" y="-490138"/>
            <a:ext cx="742267" cy="695325"/>
          </a:xfrm>
          <a:prstGeom prst="ellipse">
            <a:avLst/>
          </a:prstGeom>
          <a:solidFill>
            <a:schemeClr val="accent2"/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 dirty="0"/>
          </a:p>
        </p:txBody>
      </p:sp>
      <p:sp>
        <p:nvSpPr>
          <p:cNvPr id="64" name="ZoneTexte 63">
            <a:extLst>
              <a:ext uri="{FF2B5EF4-FFF2-40B4-BE49-F238E27FC236}">
                <a16:creationId xmlns:a16="http://schemas.microsoft.com/office/drawing/2014/main" id="{5678D1FB-BAB8-4A85-83E4-3FD9B0D4E52D}"/>
              </a:ext>
            </a:extLst>
          </p:cNvPr>
          <p:cNvSpPr txBox="1"/>
          <p:nvPr/>
        </p:nvSpPr>
        <p:spPr>
          <a:xfrm>
            <a:off x="6857173" y="-54739"/>
            <a:ext cx="1096433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000" b="1" dirty="0">
                <a:solidFill>
                  <a:schemeClr val="bg1"/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Huy</a:t>
            </a:r>
            <a:endParaRPr lang="fr-BE" sz="1000" b="1" dirty="0">
              <a:solidFill>
                <a:schemeClr val="bg1"/>
              </a:solidFill>
              <a:latin typeface="Aharoni" panose="02010803020104030203" pitchFamily="2" charset="-79"/>
              <a:cs typeface="Aharoni" panose="02010803020104030203" pitchFamily="2" charset="-79"/>
            </a:endParaRPr>
          </a:p>
        </p:txBody>
      </p:sp>
      <p:sp>
        <p:nvSpPr>
          <p:cNvPr id="8" name="Forme libre : forme 7">
            <a:extLst>
              <a:ext uri="{FF2B5EF4-FFF2-40B4-BE49-F238E27FC236}">
                <a16:creationId xmlns:a16="http://schemas.microsoft.com/office/drawing/2014/main" id="{21EBB0C5-4721-412A-A397-E2B3972DE91F}"/>
              </a:ext>
            </a:extLst>
          </p:cNvPr>
          <p:cNvSpPr/>
          <p:nvPr/>
        </p:nvSpPr>
        <p:spPr>
          <a:xfrm>
            <a:off x="6287298" y="205740"/>
            <a:ext cx="3245322" cy="2948940"/>
          </a:xfrm>
          <a:custGeom>
            <a:avLst/>
            <a:gdLst>
              <a:gd name="connsiteX0" fmla="*/ 989802 w 3245322"/>
              <a:gd name="connsiteY0" fmla="*/ 0 h 2948940"/>
              <a:gd name="connsiteX1" fmla="*/ 921222 w 3245322"/>
              <a:gd name="connsiteY1" fmla="*/ 220980 h 2948940"/>
              <a:gd name="connsiteX2" fmla="*/ 768822 w 3245322"/>
              <a:gd name="connsiteY2" fmla="*/ 388620 h 2948940"/>
              <a:gd name="connsiteX3" fmla="*/ 715482 w 3245322"/>
              <a:gd name="connsiteY3" fmla="*/ 601980 h 2948940"/>
              <a:gd name="connsiteX4" fmla="*/ 608802 w 3245322"/>
              <a:gd name="connsiteY4" fmla="*/ 853440 h 2948940"/>
              <a:gd name="connsiteX5" fmla="*/ 425922 w 3245322"/>
              <a:gd name="connsiteY5" fmla="*/ 1043940 h 2948940"/>
              <a:gd name="connsiteX6" fmla="*/ 90642 w 3245322"/>
              <a:gd name="connsiteY6" fmla="*/ 1181100 h 2948940"/>
              <a:gd name="connsiteX7" fmla="*/ 22062 w 3245322"/>
              <a:gd name="connsiteY7" fmla="*/ 1295400 h 2948940"/>
              <a:gd name="connsiteX8" fmla="*/ 418302 w 3245322"/>
              <a:gd name="connsiteY8" fmla="*/ 1516380 h 2948940"/>
              <a:gd name="connsiteX9" fmla="*/ 616422 w 3245322"/>
              <a:gd name="connsiteY9" fmla="*/ 1584960 h 2948940"/>
              <a:gd name="connsiteX10" fmla="*/ 700242 w 3245322"/>
              <a:gd name="connsiteY10" fmla="*/ 1737360 h 2948940"/>
              <a:gd name="connsiteX11" fmla="*/ 791682 w 3245322"/>
              <a:gd name="connsiteY11" fmla="*/ 1729740 h 2948940"/>
              <a:gd name="connsiteX12" fmla="*/ 852642 w 3245322"/>
              <a:gd name="connsiteY12" fmla="*/ 1920240 h 2948940"/>
              <a:gd name="connsiteX13" fmla="*/ 1172682 w 3245322"/>
              <a:gd name="connsiteY13" fmla="*/ 2034540 h 2948940"/>
              <a:gd name="connsiteX14" fmla="*/ 1271742 w 3245322"/>
              <a:gd name="connsiteY14" fmla="*/ 2011680 h 2948940"/>
              <a:gd name="connsiteX15" fmla="*/ 1523202 w 3245322"/>
              <a:gd name="connsiteY15" fmla="*/ 2164080 h 2948940"/>
              <a:gd name="connsiteX16" fmla="*/ 1637502 w 3245322"/>
              <a:gd name="connsiteY16" fmla="*/ 2125980 h 2948940"/>
              <a:gd name="connsiteX17" fmla="*/ 1805142 w 3245322"/>
              <a:gd name="connsiteY17" fmla="*/ 2209800 h 2948940"/>
              <a:gd name="connsiteX18" fmla="*/ 2109942 w 3245322"/>
              <a:gd name="connsiteY18" fmla="*/ 2491740 h 2948940"/>
              <a:gd name="connsiteX19" fmla="*/ 2765262 w 3245322"/>
              <a:gd name="connsiteY19" fmla="*/ 2895600 h 2948940"/>
              <a:gd name="connsiteX20" fmla="*/ 3054822 w 3245322"/>
              <a:gd name="connsiteY20" fmla="*/ 2933700 h 2948940"/>
              <a:gd name="connsiteX21" fmla="*/ 3245322 w 3245322"/>
              <a:gd name="connsiteY21" fmla="*/ 2948940 h 29489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3245322" h="2948940">
                <a:moveTo>
                  <a:pt x="989802" y="0"/>
                </a:moveTo>
                <a:cubicBezTo>
                  <a:pt x="973927" y="78105"/>
                  <a:pt x="958052" y="156210"/>
                  <a:pt x="921222" y="220980"/>
                </a:cubicBezTo>
                <a:cubicBezTo>
                  <a:pt x="884392" y="285750"/>
                  <a:pt x="803112" y="325120"/>
                  <a:pt x="768822" y="388620"/>
                </a:cubicBezTo>
                <a:cubicBezTo>
                  <a:pt x="734532" y="452120"/>
                  <a:pt x="742152" y="524510"/>
                  <a:pt x="715482" y="601980"/>
                </a:cubicBezTo>
                <a:cubicBezTo>
                  <a:pt x="688812" y="679450"/>
                  <a:pt x="657062" y="779780"/>
                  <a:pt x="608802" y="853440"/>
                </a:cubicBezTo>
                <a:cubicBezTo>
                  <a:pt x="560542" y="927100"/>
                  <a:pt x="512282" y="989330"/>
                  <a:pt x="425922" y="1043940"/>
                </a:cubicBezTo>
                <a:cubicBezTo>
                  <a:pt x="339562" y="1098550"/>
                  <a:pt x="157952" y="1139190"/>
                  <a:pt x="90642" y="1181100"/>
                </a:cubicBezTo>
                <a:cubicBezTo>
                  <a:pt x="23332" y="1223010"/>
                  <a:pt x="-32548" y="1239520"/>
                  <a:pt x="22062" y="1295400"/>
                </a:cubicBezTo>
                <a:cubicBezTo>
                  <a:pt x="76672" y="1351280"/>
                  <a:pt x="319242" y="1468120"/>
                  <a:pt x="418302" y="1516380"/>
                </a:cubicBezTo>
                <a:cubicBezTo>
                  <a:pt x="517362" y="1564640"/>
                  <a:pt x="569432" y="1548130"/>
                  <a:pt x="616422" y="1584960"/>
                </a:cubicBezTo>
                <a:cubicBezTo>
                  <a:pt x="663412" y="1621790"/>
                  <a:pt x="671032" y="1713230"/>
                  <a:pt x="700242" y="1737360"/>
                </a:cubicBezTo>
                <a:cubicBezTo>
                  <a:pt x="729452" y="1761490"/>
                  <a:pt x="766282" y="1699260"/>
                  <a:pt x="791682" y="1729740"/>
                </a:cubicBezTo>
                <a:cubicBezTo>
                  <a:pt x="817082" y="1760220"/>
                  <a:pt x="789142" y="1869440"/>
                  <a:pt x="852642" y="1920240"/>
                </a:cubicBezTo>
                <a:cubicBezTo>
                  <a:pt x="916142" y="1971040"/>
                  <a:pt x="1102832" y="2019300"/>
                  <a:pt x="1172682" y="2034540"/>
                </a:cubicBezTo>
                <a:cubicBezTo>
                  <a:pt x="1242532" y="2049780"/>
                  <a:pt x="1213322" y="1990090"/>
                  <a:pt x="1271742" y="2011680"/>
                </a:cubicBezTo>
                <a:cubicBezTo>
                  <a:pt x="1330162" y="2033270"/>
                  <a:pt x="1462242" y="2145030"/>
                  <a:pt x="1523202" y="2164080"/>
                </a:cubicBezTo>
                <a:cubicBezTo>
                  <a:pt x="1584162" y="2183130"/>
                  <a:pt x="1590512" y="2118360"/>
                  <a:pt x="1637502" y="2125980"/>
                </a:cubicBezTo>
                <a:cubicBezTo>
                  <a:pt x="1684492" y="2133600"/>
                  <a:pt x="1726402" y="2148840"/>
                  <a:pt x="1805142" y="2209800"/>
                </a:cubicBezTo>
                <a:cubicBezTo>
                  <a:pt x="1883882" y="2270760"/>
                  <a:pt x="1949922" y="2377440"/>
                  <a:pt x="2109942" y="2491740"/>
                </a:cubicBezTo>
                <a:cubicBezTo>
                  <a:pt x="2269962" y="2606040"/>
                  <a:pt x="2607782" y="2821940"/>
                  <a:pt x="2765262" y="2895600"/>
                </a:cubicBezTo>
                <a:cubicBezTo>
                  <a:pt x="2922742" y="2969260"/>
                  <a:pt x="2974812" y="2924810"/>
                  <a:pt x="3054822" y="2933700"/>
                </a:cubicBezTo>
                <a:cubicBezTo>
                  <a:pt x="3134832" y="2942590"/>
                  <a:pt x="3190077" y="2945765"/>
                  <a:pt x="3245322" y="294894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1" name="Forme libre : forme 20">
            <a:extLst>
              <a:ext uri="{FF2B5EF4-FFF2-40B4-BE49-F238E27FC236}">
                <a16:creationId xmlns:a16="http://schemas.microsoft.com/office/drawing/2014/main" id="{83EA6DCE-DBED-4720-9531-7F2E8C0892A3}"/>
              </a:ext>
            </a:extLst>
          </p:cNvPr>
          <p:cNvSpPr/>
          <p:nvPr/>
        </p:nvSpPr>
        <p:spPr>
          <a:xfrm>
            <a:off x="8618220" y="5486400"/>
            <a:ext cx="731520" cy="525780"/>
          </a:xfrm>
          <a:custGeom>
            <a:avLst/>
            <a:gdLst>
              <a:gd name="connsiteX0" fmla="*/ 0 w 731520"/>
              <a:gd name="connsiteY0" fmla="*/ 0 h 525780"/>
              <a:gd name="connsiteX1" fmla="*/ 228600 w 731520"/>
              <a:gd name="connsiteY1" fmla="*/ 289560 h 525780"/>
              <a:gd name="connsiteX2" fmla="*/ 731520 w 731520"/>
              <a:gd name="connsiteY2" fmla="*/ 525780 h 5257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31520" h="525780">
                <a:moveTo>
                  <a:pt x="0" y="0"/>
                </a:moveTo>
                <a:cubicBezTo>
                  <a:pt x="53340" y="100965"/>
                  <a:pt x="106680" y="201930"/>
                  <a:pt x="228600" y="289560"/>
                </a:cubicBezTo>
                <a:cubicBezTo>
                  <a:pt x="350520" y="377190"/>
                  <a:pt x="541020" y="451485"/>
                  <a:pt x="731520" y="52578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2" name="Forme libre : forme 21">
            <a:extLst>
              <a:ext uri="{FF2B5EF4-FFF2-40B4-BE49-F238E27FC236}">
                <a16:creationId xmlns:a16="http://schemas.microsoft.com/office/drawing/2014/main" id="{9820F068-4E1E-4285-8A17-2897DEE7F837}"/>
              </a:ext>
            </a:extLst>
          </p:cNvPr>
          <p:cNvSpPr/>
          <p:nvPr/>
        </p:nvSpPr>
        <p:spPr>
          <a:xfrm>
            <a:off x="9548813" y="3146818"/>
            <a:ext cx="661987" cy="257902"/>
          </a:xfrm>
          <a:custGeom>
            <a:avLst/>
            <a:gdLst>
              <a:gd name="connsiteX0" fmla="*/ 0 w 661987"/>
              <a:gd name="connsiteY0" fmla="*/ 5957 h 257902"/>
              <a:gd name="connsiteX1" fmla="*/ 95250 w 661987"/>
              <a:gd name="connsiteY1" fmla="*/ 5957 h 257902"/>
              <a:gd name="connsiteX2" fmla="*/ 171450 w 661987"/>
              <a:gd name="connsiteY2" fmla="*/ 67870 h 257902"/>
              <a:gd name="connsiteX3" fmla="*/ 381000 w 661987"/>
              <a:gd name="connsiteY3" fmla="*/ 105970 h 257902"/>
              <a:gd name="connsiteX4" fmla="*/ 581025 w 661987"/>
              <a:gd name="connsiteY4" fmla="*/ 239320 h 257902"/>
              <a:gd name="connsiteX5" fmla="*/ 661987 w 661987"/>
              <a:gd name="connsiteY5" fmla="*/ 253607 h 2579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61987" h="257902">
                <a:moveTo>
                  <a:pt x="0" y="5957"/>
                </a:moveTo>
                <a:cubicBezTo>
                  <a:pt x="33337" y="797"/>
                  <a:pt x="66675" y="-4362"/>
                  <a:pt x="95250" y="5957"/>
                </a:cubicBezTo>
                <a:cubicBezTo>
                  <a:pt x="123825" y="16276"/>
                  <a:pt x="123825" y="51201"/>
                  <a:pt x="171450" y="67870"/>
                </a:cubicBezTo>
                <a:cubicBezTo>
                  <a:pt x="219075" y="84539"/>
                  <a:pt x="312738" y="77395"/>
                  <a:pt x="381000" y="105970"/>
                </a:cubicBezTo>
                <a:cubicBezTo>
                  <a:pt x="449262" y="134545"/>
                  <a:pt x="534194" y="214714"/>
                  <a:pt x="581025" y="239320"/>
                </a:cubicBezTo>
                <a:cubicBezTo>
                  <a:pt x="627856" y="263926"/>
                  <a:pt x="644921" y="258766"/>
                  <a:pt x="661987" y="253607"/>
                </a:cubicBezTo>
              </a:path>
            </a:pathLst>
          </a:custGeom>
          <a:noFill/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5" name="Forme libre : forme 24">
            <a:extLst>
              <a:ext uri="{FF2B5EF4-FFF2-40B4-BE49-F238E27FC236}">
                <a16:creationId xmlns:a16="http://schemas.microsoft.com/office/drawing/2014/main" id="{AD2E428A-8335-4384-A1B1-58C29B4ACBC7}"/>
              </a:ext>
            </a:extLst>
          </p:cNvPr>
          <p:cNvSpPr/>
          <p:nvPr/>
        </p:nvSpPr>
        <p:spPr>
          <a:xfrm>
            <a:off x="6197600" y="4984750"/>
            <a:ext cx="1778000" cy="942569"/>
          </a:xfrm>
          <a:custGeom>
            <a:avLst/>
            <a:gdLst>
              <a:gd name="connsiteX0" fmla="*/ 0 w 1778000"/>
              <a:gd name="connsiteY0" fmla="*/ 273050 h 942569"/>
              <a:gd name="connsiteX1" fmla="*/ 209550 w 1778000"/>
              <a:gd name="connsiteY1" fmla="*/ 374650 h 942569"/>
              <a:gd name="connsiteX2" fmla="*/ 311150 w 1778000"/>
              <a:gd name="connsiteY2" fmla="*/ 425450 h 942569"/>
              <a:gd name="connsiteX3" fmla="*/ 361950 w 1778000"/>
              <a:gd name="connsiteY3" fmla="*/ 482600 h 942569"/>
              <a:gd name="connsiteX4" fmla="*/ 850900 w 1778000"/>
              <a:gd name="connsiteY4" fmla="*/ 533400 h 942569"/>
              <a:gd name="connsiteX5" fmla="*/ 914400 w 1778000"/>
              <a:gd name="connsiteY5" fmla="*/ 825500 h 942569"/>
              <a:gd name="connsiteX6" fmla="*/ 1041400 w 1778000"/>
              <a:gd name="connsiteY6" fmla="*/ 939800 h 942569"/>
              <a:gd name="connsiteX7" fmla="*/ 1143000 w 1778000"/>
              <a:gd name="connsiteY7" fmla="*/ 723900 h 942569"/>
              <a:gd name="connsiteX8" fmla="*/ 1193800 w 1778000"/>
              <a:gd name="connsiteY8" fmla="*/ 609600 h 942569"/>
              <a:gd name="connsiteX9" fmla="*/ 1365250 w 1778000"/>
              <a:gd name="connsiteY9" fmla="*/ 552450 h 942569"/>
              <a:gd name="connsiteX10" fmla="*/ 1504950 w 1778000"/>
              <a:gd name="connsiteY10" fmla="*/ 406400 h 942569"/>
              <a:gd name="connsiteX11" fmla="*/ 1562100 w 1778000"/>
              <a:gd name="connsiteY11" fmla="*/ 304800 h 942569"/>
              <a:gd name="connsiteX12" fmla="*/ 1727200 w 1778000"/>
              <a:gd name="connsiteY12" fmla="*/ 50800 h 942569"/>
              <a:gd name="connsiteX13" fmla="*/ 1778000 w 1778000"/>
              <a:gd name="connsiteY13" fmla="*/ 0 h 9425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778000" h="942569">
                <a:moveTo>
                  <a:pt x="0" y="273050"/>
                </a:moveTo>
                <a:lnTo>
                  <a:pt x="209550" y="374650"/>
                </a:lnTo>
                <a:cubicBezTo>
                  <a:pt x="261408" y="400050"/>
                  <a:pt x="285750" y="407458"/>
                  <a:pt x="311150" y="425450"/>
                </a:cubicBezTo>
                <a:cubicBezTo>
                  <a:pt x="336550" y="443442"/>
                  <a:pt x="271992" y="464608"/>
                  <a:pt x="361950" y="482600"/>
                </a:cubicBezTo>
                <a:cubicBezTo>
                  <a:pt x="451908" y="500592"/>
                  <a:pt x="758825" y="476250"/>
                  <a:pt x="850900" y="533400"/>
                </a:cubicBezTo>
                <a:cubicBezTo>
                  <a:pt x="942975" y="590550"/>
                  <a:pt x="882650" y="757767"/>
                  <a:pt x="914400" y="825500"/>
                </a:cubicBezTo>
                <a:cubicBezTo>
                  <a:pt x="946150" y="893233"/>
                  <a:pt x="1003300" y="956733"/>
                  <a:pt x="1041400" y="939800"/>
                </a:cubicBezTo>
                <a:cubicBezTo>
                  <a:pt x="1079500" y="922867"/>
                  <a:pt x="1117600" y="778933"/>
                  <a:pt x="1143000" y="723900"/>
                </a:cubicBezTo>
                <a:cubicBezTo>
                  <a:pt x="1168400" y="668867"/>
                  <a:pt x="1156758" y="638175"/>
                  <a:pt x="1193800" y="609600"/>
                </a:cubicBezTo>
                <a:cubicBezTo>
                  <a:pt x="1230842" y="581025"/>
                  <a:pt x="1313392" y="586317"/>
                  <a:pt x="1365250" y="552450"/>
                </a:cubicBezTo>
                <a:cubicBezTo>
                  <a:pt x="1417108" y="518583"/>
                  <a:pt x="1472142" y="447675"/>
                  <a:pt x="1504950" y="406400"/>
                </a:cubicBezTo>
                <a:cubicBezTo>
                  <a:pt x="1537758" y="365125"/>
                  <a:pt x="1525058" y="364067"/>
                  <a:pt x="1562100" y="304800"/>
                </a:cubicBezTo>
                <a:cubicBezTo>
                  <a:pt x="1599142" y="245533"/>
                  <a:pt x="1691217" y="101600"/>
                  <a:pt x="1727200" y="50800"/>
                </a:cubicBezTo>
                <a:cubicBezTo>
                  <a:pt x="1763183" y="0"/>
                  <a:pt x="1770591" y="0"/>
                  <a:pt x="1778000" y="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6" name="Forme libre : forme 25">
            <a:extLst>
              <a:ext uri="{FF2B5EF4-FFF2-40B4-BE49-F238E27FC236}">
                <a16:creationId xmlns:a16="http://schemas.microsoft.com/office/drawing/2014/main" id="{7A9A74E1-9B0A-4C34-997F-C5190D90E1F4}"/>
              </a:ext>
            </a:extLst>
          </p:cNvPr>
          <p:cNvSpPr/>
          <p:nvPr/>
        </p:nvSpPr>
        <p:spPr>
          <a:xfrm>
            <a:off x="5359400" y="1949450"/>
            <a:ext cx="901700" cy="1136650"/>
          </a:xfrm>
          <a:custGeom>
            <a:avLst/>
            <a:gdLst>
              <a:gd name="connsiteX0" fmla="*/ 901700 w 901700"/>
              <a:gd name="connsiteY0" fmla="*/ 0 h 1136650"/>
              <a:gd name="connsiteX1" fmla="*/ 781050 w 901700"/>
              <a:gd name="connsiteY1" fmla="*/ 146050 h 1136650"/>
              <a:gd name="connsiteX2" fmla="*/ 469900 w 901700"/>
              <a:gd name="connsiteY2" fmla="*/ 355600 h 1136650"/>
              <a:gd name="connsiteX3" fmla="*/ 203200 w 901700"/>
              <a:gd name="connsiteY3" fmla="*/ 514350 h 1136650"/>
              <a:gd name="connsiteX4" fmla="*/ 139700 w 901700"/>
              <a:gd name="connsiteY4" fmla="*/ 685800 h 1136650"/>
              <a:gd name="connsiteX5" fmla="*/ 88900 w 901700"/>
              <a:gd name="connsiteY5" fmla="*/ 869950 h 1136650"/>
              <a:gd name="connsiteX6" fmla="*/ 0 w 901700"/>
              <a:gd name="connsiteY6" fmla="*/ 1136650 h 1136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01700" h="1136650">
                <a:moveTo>
                  <a:pt x="901700" y="0"/>
                </a:moveTo>
                <a:cubicBezTo>
                  <a:pt x="877358" y="43391"/>
                  <a:pt x="853017" y="86783"/>
                  <a:pt x="781050" y="146050"/>
                </a:cubicBezTo>
                <a:cubicBezTo>
                  <a:pt x="709083" y="205317"/>
                  <a:pt x="469900" y="355600"/>
                  <a:pt x="469900" y="355600"/>
                </a:cubicBezTo>
                <a:cubicBezTo>
                  <a:pt x="373592" y="416983"/>
                  <a:pt x="258233" y="459317"/>
                  <a:pt x="203200" y="514350"/>
                </a:cubicBezTo>
                <a:cubicBezTo>
                  <a:pt x="148167" y="569383"/>
                  <a:pt x="158750" y="626533"/>
                  <a:pt x="139700" y="685800"/>
                </a:cubicBezTo>
                <a:cubicBezTo>
                  <a:pt x="120650" y="745067"/>
                  <a:pt x="112183" y="794808"/>
                  <a:pt x="88900" y="869950"/>
                </a:cubicBezTo>
                <a:cubicBezTo>
                  <a:pt x="65617" y="945092"/>
                  <a:pt x="32808" y="1040871"/>
                  <a:pt x="0" y="113665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2" name="Forme libre : forme 31">
            <a:extLst>
              <a:ext uri="{FF2B5EF4-FFF2-40B4-BE49-F238E27FC236}">
                <a16:creationId xmlns:a16="http://schemas.microsoft.com/office/drawing/2014/main" id="{6ED083DC-0EC6-4148-8B33-6AEB634D54E8}"/>
              </a:ext>
            </a:extLst>
          </p:cNvPr>
          <p:cNvSpPr/>
          <p:nvPr/>
        </p:nvSpPr>
        <p:spPr>
          <a:xfrm>
            <a:off x="5286375" y="4826000"/>
            <a:ext cx="422275" cy="358775"/>
          </a:xfrm>
          <a:custGeom>
            <a:avLst/>
            <a:gdLst>
              <a:gd name="connsiteX0" fmla="*/ 0 w 422275"/>
              <a:gd name="connsiteY0" fmla="*/ 358775 h 358775"/>
              <a:gd name="connsiteX1" fmla="*/ 276225 w 422275"/>
              <a:gd name="connsiteY1" fmla="*/ 161925 h 358775"/>
              <a:gd name="connsiteX2" fmla="*/ 422275 w 422275"/>
              <a:gd name="connsiteY2" fmla="*/ 0 h 358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22275" h="358775">
                <a:moveTo>
                  <a:pt x="0" y="358775"/>
                </a:moveTo>
                <a:cubicBezTo>
                  <a:pt x="102923" y="290248"/>
                  <a:pt x="205846" y="221721"/>
                  <a:pt x="276225" y="161925"/>
                </a:cubicBezTo>
                <a:cubicBezTo>
                  <a:pt x="346604" y="102129"/>
                  <a:pt x="384439" y="51064"/>
                  <a:pt x="422275" y="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4" name="Forme libre : forme 33">
            <a:extLst>
              <a:ext uri="{FF2B5EF4-FFF2-40B4-BE49-F238E27FC236}">
                <a16:creationId xmlns:a16="http://schemas.microsoft.com/office/drawing/2014/main" id="{5762933B-4840-49D9-81F9-09DEB9F69A78}"/>
              </a:ext>
            </a:extLst>
          </p:cNvPr>
          <p:cNvSpPr/>
          <p:nvPr/>
        </p:nvSpPr>
        <p:spPr>
          <a:xfrm>
            <a:off x="5492750" y="5953125"/>
            <a:ext cx="12700" cy="257175"/>
          </a:xfrm>
          <a:custGeom>
            <a:avLst/>
            <a:gdLst>
              <a:gd name="connsiteX0" fmla="*/ 12700 w 12700"/>
              <a:gd name="connsiteY0" fmla="*/ 0 h 257175"/>
              <a:gd name="connsiteX1" fmla="*/ 0 w 12700"/>
              <a:gd name="connsiteY1" fmla="*/ 257175 h 257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2700" h="257175">
                <a:moveTo>
                  <a:pt x="12700" y="0"/>
                </a:moveTo>
                <a:lnTo>
                  <a:pt x="0" y="257175"/>
                </a:ln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5" name="Forme libre : forme 34">
            <a:extLst>
              <a:ext uri="{FF2B5EF4-FFF2-40B4-BE49-F238E27FC236}">
                <a16:creationId xmlns:a16="http://schemas.microsoft.com/office/drawing/2014/main" id="{043BC54E-1889-4104-91EC-461FB497001C}"/>
              </a:ext>
            </a:extLst>
          </p:cNvPr>
          <p:cNvSpPr/>
          <p:nvPr/>
        </p:nvSpPr>
        <p:spPr>
          <a:xfrm>
            <a:off x="5528250" y="5241926"/>
            <a:ext cx="183575" cy="330200"/>
          </a:xfrm>
          <a:custGeom>
            <a:avLst/>
            <a:gdLst>
              <a:gd name="connsiteX0" fmla="*/ 183575 w 183575"/>
              <a:gd name="connsiteY0" fmla="*/ 0 h 327025"/>
              <a:gd name="connsiteX1" fmla="*/ 34350 w 183575"/>
              <a:gd name="connsiteY1" fmla="*/ 234950 h 327025"/>
              <a:gd name="connsiteX2" fmla="*/ 5775 w 183575"/>
              <a:gd name="connsiteY2" fmla="*/ 298450 h 327025"/>
              <a:gd name="connsiteX3" fmla="*/ 120075 w 183575"/>
              <a:gd name="connsiteY3" fmla="*/ 327025 h 327025"/>
              <a:gd name="connsiteX0" fmla="*/ 183575 w 183575"/>
              <a:gd name="connsiteY0" fmla="*/ 0 h 330200"/>
              <a:gd name="connsiteX1" fmla="*/ 34350 w 183575"/>
              <a:gd name="connsiteY1" fmla="*/ 234950 h 330200"/>
              <a:gd name="connsiteX2" fmla="*/ 5775 w 183575"/>
              <a:gd name="connsiteY2" fmla="*/ 298450 h 330200"/>
              <a:gd name="connsiteX3" fmla="*/ 129600 w 183575"/>
              <a:gd name="connsiteY3" fmla="*/ 330200 h 330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3575" h="330200">
                <a:moveTo>
                  <a:pt x="183575" y="0"/>
                </a:moveTo>
                <a:cubicBezTo>
                  <a:pt x="123779" y="92604"/>
                  <a:pt x="63983" y="185208"/>
                  <a:pt x="34350" y="234950"/>
                </a:cubicBezTo>
                <a:cubicBezTo>
                  <a:pt x="4717" y="284692"/>
                  <a:pt x="-8513" y="283104"/>
                  <a:pt x="5775" y="298450"/>
                </a:cubicBezTo>
                <a:cubicBezTo>
                  <a:pt x="20062" y="313796"/>
                  <a:pt x="79593" y="323585"/>
                  <a:pt x="129600" y="33020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9" name="Forme libre : forme 38">
            <a:extLst>
              <a:ext uri="{FF2B5EF4-FFF2-40B4-BE49-F238E27FC236}">
                <a16:creationId xmlns:a16="http://schemas.microsoft.com/office/drawing/2014/main" id="{9F784947-8CBA-4DDF-A906-A82B90FD3C12}"/>
              </a:ext>
            </a:extLst>
          </p:cNvPr>
          <p:cNvSpPr/>
          <p:nvPr/>
        </p:nvSpPr>
        <p:spPr>
          <a:xfrm>
            <a:off x="9004300" y="5702300"/>
            <a:ext cx="1276350" cy="1162050"/>
          </a:xfrm>
          <a:custGeom>
            <a:avLst/>
            <a:gdLst>
              <a:gd name="connsiteX0" fmla="*/ 1276350 w 1276350"/>
              <a:gd name="connsiteY0" fmla="*/ 0 h 1162050"/>
              <a:gd name="connsiteX1" fmla="*/ 1028700 w 1276350"/>
              <a:gd name="connsiteY1" fmla="*/ 152400 h 1162050"/>
              <a:gd name="connsiteX2" fmla="*/ 406400 w 1276350"/>
              <a:gd name="connsiteY2" fmla="*/ 704850 h 1162050"/>
              <a:gd name="connsiteX3" fmla="*/ 82550 w 1276350"/>
              <a:gd name="connsiteY3" fmla="*/ 1041400 h 1162050"/>
              <a:gd name="connsiteX4" fmla="*/ 0 w 1276350"/>
              <a:gd name="connsiteY4" fmla="*/ 1162050 h 1162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76350" h="1162050">
                <a:moveTo>
                  <a:pt x="1276350" y="0"/>
                </a:moveTo>
                <a:cubicBezTo>
                  <a:pt x="1225021" y="17462"/>
                  <a:pt x="1173692" y="34925"/>
                  <a:pt x="1028700" y="152400"/>
                </a:cubicBezTo>
                <a:cubicBezTo>
                  <a:pt x="883708" y="269875"/>
                  <a:pt x="564092" y="556683"/>
                  <a:pt x="406400" y="704850"/>
                </a:cubicBezTo>
                <a:cubicBezTo>
                  <a:pt x="248708" y="853017"/>
                  <a:pt x="150283" y="965200"/>
                  <a:pt x="82550" y="1041400"/>
                </a:cubicBezTo>
                <a:cubicBezTo>
                  <a:pt x="14817" y="1117600"/>
                  <a:pt x="7408" y="1139825"/>
                  <a:pt x="0" y="1162050"/>
                </a:cubicBezTo>
              </a:path>
            </a:pathLst>
          </a:cu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86" name="Forme libre : forme 85">
            <a:extLst>
              <a:ext uri="{FF2B5EF4-FFF2-40B4-BE49-F238E27FC236}">
                <a16:creationId xmlns:a16="http://schemas.microsoft.com/office/drawing/2014/main" id="{9BC2CEB2-1135-4D39-B39A-9BA4BADD7946}"/>
              </a:ext>
            </a:extLst>
          </p:cNvPr>
          <p:cNvSpPr/>
          <p:nvPr/>
        </p:nvSpPr>
        <p:spPr>
          <a:xfrm>
            <a:off x="9016931" y="5695950"/>
            <a:ext cx="1276350" cy="1162050"/>
          </a:xfrm>
          <a:custGeom>
            <a:avLst/>
            <a:gdLst>
              <a:gd name="connsiteX0" fmla="*/ 1276350 w 1276350"/>
              <a:gd name="connsiteY0" fmla="*/ 0 h 1162050"/>
              <a:gd name="connsiteX1" fmla="*/ 1028700 w 1276350"/>
              <a:gd name="connsiteY1" fmla="*/ 152400 h 1162050"/>
              <a:gd name="connsiteX2" fmla="*/ 406400 w 1276350"/>
              <a:gd name="connsiteY2" fmla="*/ 704850 h 1162050"/>
              <a:gd name="connsiteX3" fmla="*/ 82550 w 1276350"/>
              <a:gd name="connsiteY3" fmla="*/ 1041400 h 1162050"/>
              <a:gd name="connsiteX4" fmla="*/ 0 w 1276350"/>
              <a:gd name="connsiteY4" fmla="*/ 1162050 h 1162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76350" h="1162050">
                <a:moveTo>
                  <a:pt x="1276350" y="0"/>
                </a:moveTo>
                <a:cubicBezTo>
                  <a:pt x="1225021" y="17462"/>
                  <a:pt x="1173692" y="34925"/>
                  <a:pt x="1028700" y="152400"/>
                </a:cubicBezTo>
                <a:cubicBezTo>
                  <a:pt x="883708" y="269875"/>
                  <a:pt x="564092" y="556683"/>
                  <a:pt x="406400" y="704850"/>
                </a:cubicBezTo>
                <a:cubicBezTo>
                  <a:pt x="248708" y="853017"/>
                  <a:pt x="150283" y="965200"/>
                  <a:pt x="82550" y="1041400"/>
                </a:cubicBezTo>
                <a:cubicBezTo>
                  <a:pt x="14817" y="1117600"/>
                  <a:pt x="7408" y="1139825"/>
                  <a:pt x="0" y="1162050"/>
                </a:cubicBezTo>
              </a:path>
            </a:pathLst>
          </a:custGeom>
          <a:noFill/>
          <a:ln w="22225">
            <a:solidFill>
              <a:schemeClr val="bg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55" name="Ellipse 54">
            <a:extLst>
              <a:ext uri="{FF2B5EF4-FFF2-40B4-BE49-F238E27FC236}">
                <a16:creationId xmlns:a16="http://schemas.microsoft.com/office/drawing/2014/main" id="{0613EE4E-1534-4E8B-A8A4-AC877E6843D5}"/>
              </a:ext>
            </a:extLst>
          </p:cNvPr>
          <p:cNvSpPr/>
          <p:nvPr/>
        </p:nvSpPr>
        <p:spPr>
          <a:xfrm>
            <a:off x="9292852" y="5487143"/>
            <a:ext cx="742267" cy="695325"/>
          </a:xfrm>
          <a:prstGeom prst="ellipse">
            <a:avLst/>
          </a:prstGeom>
          <a:solidFill>
            <a:schemeClr val="accent2"/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 dirty="0"/>
          </a:p>
        </p:txBody>
      </p:sp>
      <p:sp>
        <p:nvSpPr>
          <p:cNvPr id="59" name="ZoneTexte 58">
            <a:extLst>
              <a:ext uri="{FF2B5EF4-FFF2-40B4-BE49-F238E27FC236}">
                <a16:creationId xmlns:a16="http://schemas.microsoft.com/office/drawing/2014/main" id="{4630EB21-FD0B-452F-820D-CAB2EC8CABFB}"/>
              </a:ext>
            </a:extLst>
          </p:cNvPr>
          <p:cNvSpPr txBox="1"/>
          <p:nvPr/>
        </p:nvSpPr>
        <p:spPr>
          <a:xfrm>
            <a:off x="9134528" y="5650958"/>
            <a:ext cx="109643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000" b="1" dirty="0">
                <a:solidFill>
                  <a:schemeClr val="bg1"/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Marche-en-Famenne</a:t>
            </a:r>
            <a:endParaRPr lang="fr-BE" sz="1000" b="1" dirty="0">
              <a:solidFill>
                <a:schemeClr val="bg1"/>
              </a:solidFill>
              <a:latin typeface="Aharoni" panose="02010803020104030203" pitchFamily="2" charset="-79"/>
              <a:cs typeface="Aharoni" panose="02010803020104030203" pitchFamily="2" charset="-79"/>
            </a:endParaRPr>
          </a:p>
        </p:txBody>
      </p:sp>
      <p:sp>
        <p:nvSpPr>
          <p:cNvPr id="87" name="Forme libre : forme 86">
            <a:extLst>
              <a:ext uri="{FF2B5EF4-FFF2-40B4-BE49-F238E27FC236}">
                <a16:creationId xmlns:a16="http://schemas.microsoft.com/office/drawing/2014/main" id="{0BEA71B8-D286-4921-BEE9-40E4E94BA74D}"/>
              </a:ext>
            </a:extLst>
          </p:cNvPr>
          <p:cNvSpPr>
            <a:spLocks noChangeAspect="1"/>
          </p:cNvSpPr>
          <p:nvPr/>
        </p:nvSpPr>
        <p:spPr>
          <a:xfrm>
            <a:off x="2413136" y="870695"/>
            <a:ext cx="2232134" cy="6115251"/>
          </a:xfrm>
          <a:custGeom>
            <a:avLst/>
            <a:gdLst>
              <a:gd name="connsiteX0" fmla="*/ 67451 w 667823"/>
              <a:gd name="connsiteY0" fmla="*/ 0 h 1894400"/>
              <a:gd name="connsiteX1" fmla="*/ 16651 w 667823"/>
              <a:gd name="connsiteY1" fmla="*/ 111125 h 1894400"/>
              <a:gd name="connsiteX2" fmla="*/ 48401 w 667823"/>
              <a:gd name="connsiteY2" fmla="*/ 200025 h 1894400"/>
              <a:gd name="connsiteX3" fmla="*/ 111901 w 667823"/>
              <a:gd name="connsiteY3" fmla="*/ 279400 h 1894400"/>
              <a:gd name="connsiteX4" fmla="*/ 73801 w 667823"/>
              <a:gd name="connsiteY4" fmla="*/ 492125 h 1894400"/>
              <a:gd name="connsiteX5" fmla="*/ 86501 w 667823"/>
              <a:gd name="connsiteY5" fmla="*/ 581025 h 1894400"/>
              <a:gd name="connsiteX6" fmla="*/ 64276 w 667823"/>
              <a:gd name="connsiteY6" fmla="*/ 654050 h 1894400"/>
              <a:gd name="connsiteX7" fmla="*/ 76976 w 667823"/>
              <a:gd name="connsiteY7" fmla="*/ 736600 h 1894400"/>
              <a:gd name="connsiteX8" fmla="*/ 776 w 667823"/>
              <a:gd name="connsiteY8" fmla="*/ 781050 h 1894400"/>
              <a:gd name="connsiteX9" fmla="*/ 38876 w 667823"/>
              <a:gd name="connsiteY9" fmla="*/ 838200 h 1894400"/>
              <a:gd name="connsiteX10" fmla="*/ 61101 w 667823"/>
              <a:gd name="connsiteY10" fmla="*/ 914400 h 1894400"/>
              <a:gd name="connsiteX11" fmla="*/ 102376 w 667823"/>
              <a:gd name="connsiteY11" fmla="*/ 1019175 h 1894400"/>
              <a:gd name="connsiteX12" fmla="*/ 121426 w 667823"/>
              <a:gd name="connsiteY12" fmla="*/ 1041400 h 1894400"/>
              <a:gd name="connsiteX13" fmla="*/ 140476 w 667823"/>
              <a:gd name="connsiteY13" fmla="*/ 1139825 h 1894400"/>
              <a:gd name="connsiteX14" fmla="*/ 143651 w 667823"/>
              <a:gd name="connsiteY14" fmla="*/ 1219200 h 1894400"/>
              <a:gd name="connsiteX15" fmla="*/ 165876 w 667823"/>
              <a:gd name="connsiteY15" fmla="*/ 1308100 h 1894400"/>
              <a:gd name="connsiteX16" fmla="*/ 248426 w 667823"/>
              <a:gd name="connsiteY16" fmla="*/ 1504950 h 1894400"/>
              <a:gd name="connsiteX17" fmla="*/ 194451 w 667823"/>
              <a:gd name="connsiteY17" fmla="*/ 1552575 h 1894400"/>
              <a:gd name="connsiteX18" fmla="*/ 159526 w 667823"/>
              <a:gd name="connsiteY18" fmla="*/ 1606550 h 1894400"/>
              <a:gd name="connsiteX19" fmla="*/ 248426 w 667823"/>
              <a:gd name="connsiteY19" fmla="*/ 1704975 h 1894400"/>
              <a:gd name="connsiteX20" fmla="*/ 308751 w 667823"/>
              <a:gd name="connsiteY20" fmla="*/ 1704975 h 1894400"/>
              <a:gd name="connsiteX21" fmla="*/ 397651 w 667823"/>
              <a:gd name="connsiteY21" fmla="*/ 1682750 h 1894400"/>
              <a:gd name="connsiteX22" fmla="*/ 480201 w 667823"/>
              <a:gd name="connsiteY22" fmla="*/ 1752600 h 1894400"/>
              <a:gd name="connsiteX23" fmla="*/ 502426 w 667823"/>
              <a:gd name="connsiteY23" fmla="*/ 1838325 h 1894400"/>
              <a:gd name="connsiteX24" fmla="*/ 604026 w 667823"/>
              <a:gd name="connsiteY24" fmla="*/ 1809750 h 1894400"/>
              <a:gd name="connsiteX25" fmla="*/ 661176 w 667823"/>
              <a:gd name="connsiteY25" fmla="*/ 1885950 h 1894400"/>
              <a:gd name="connsiteX26" fmla="*/ 664351 w 667823"/>
              <a:gd name="connsiteY26" fmla="*/ 1889125 h 1894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667823" h="1894400">
                <a:moveTo>
                  <a:pt x="67451" y="0"/>
                </a:moveTo>
                <a:cubicBezTo>
                  <a:pt x="43638" y="38894"/>
                  <a:pt x="19826" y="77788"/>
                  <a:pt x="16651" y="111125"/>
                </a:cubicBezTo>
                <a:cubicBezTo>
                  <a:pt x="13476" y="144462"/>
                  <a:pt x="32526" y="171979"/>
                  <a:pt x="48401" y="200025"/>
                </a:cubicBezTo>
                <a:cubicBezTo>
                  <a:pt x="64276" y="228071"/>
                  <a:pt x="107668" y="230717"/>
                  <a:pt x="111901" y="279400"/>
                </a:cubicBezTo>
                <a:cubicBezTo>
                  <a:pt x="116134" y="328083"/>
                  <a:pt x="78034" y="441854"/>
                  <a:pt x="73801" y="492125"/>
                </a:cubicBezTo>
                <a:cubicBezTo>
                  <a:pt x="69568" y="542396"/>
                  <a:pt x="88088" y="554038"/>
                  <a:pt x="86501" y="581025"/>
                </a:cubicBezTo>
                <a:cubicBezTo>
                  <a:pt x="84914" y="608012"/>
                  <a:pt x="65863" y="628121"/>
                  <a:pt x="64276" y="654050"/>
                </a:cubicBezTo>
                <a:cubicBezTo>
                  <a:pt x="62688" y="679979"/>
                  <a:pt x="87559" y="715433"/>
                  <a:pt x="76976" y="736600"/>
                </a:cubicBezTo>
                <a:cubicBezTo>
                  <a:pt x="66393" y="757767"/>
                  <a:pt x="7126" y="764117"/>
                  <a:pt x="776" y="781050"/>
                </a:cubicBezTo>
                <a:cubicBezTo>
                  <a:pt x="-5574" y="797983"/>
                  <a:pt x="28822" y="815975"/>
                  <a:pt x="38876" y="838200"/>
                </a:cubicBezTo>
                <a:cubicBezTo>
                  <a:pt x="48930" y="860425"/>
                  <a:pt x="50518" y="884238"/>
                  <a:pt x="61101" y="914400"/>
                </a:cubicBezTo>
                <a:cubicBezTo>
                  <a:pt x="71684" y="944563"/>
                  <a:pt x="92322" y="998008"/>
                  <a:pt x="102376" y="1019175"/>
                </a:cubicBezTo>
                <a:cubicBezTo>
                  <a:pt x="112430" y="1040342"/>
                  <a:pt x="115076" y="1021292"/>
                  <a:pt x="121426" y="1041400"/>
                </a:cubicBezTo>
                <a:cubicBezTo>
                  <a:pt x="127776" y="1061508"/>
                  <a:pt x="136772" y="1110192"/>
                  <a:pt x="140476" y="1139825"/>
                </a:cubicBezTo>
                <a:cubicBezTo>
                  <a:pt x="144180" y="1169458"/>
                  <a:pt x="139418" y="1191154"/>
                  <a:pt x="143651" y="1219200"/>
                </a:cubicBezTo>
                <a:cubicBezTo>
                  <a:pt x="147884" y="1247246"/>
                  <a:pt x="148414" y="1260475"/>
                  <a:pt x="165876" y="1308100"/>
                </a:cubicBezTo>
                <a:cubicBezTo>
                  <a:pt x="183339" y="1355725"/>
                  <a:pt x="243664" y="1464204"/>
                  <a:pt x="248426" y="1504950"/>
                </a:cubicBezTo>
                <a:cubicBezTo>
                  <a:pt x="253188" y="1545696"/>
                  <a:pt x="209268" y="1535642"/>
                  <a:pt x="194451" y="1552575"/>
                </a:cubicBezTo>
                <a:cubicBezTo>
                  <a:pt x="179634" y="1569508"/>
                  <a:pt x="150530" y="1581150"/>
                  <a:pt x="159526" y="1606550"/>
                </a:cubicBezTo>
                <a:cubicBezTo>
                  <a:pt x="168522" y="1631950"/>
                  <a:pt x="223555" y="1688571"/>
                  <a:pt x="248426" y="1704975"/>
                </a:cubicBezTo>
                <a:cubicBezTo>
                  <a:pt x="273297" y="1721379"/>
                  <a:pt x="283880" y="1708679"/>
                  <a:pt x="308751" y="1704975"/>
                </a:cubicBezTo>
                <a:cubicBezTo>
                  <a:pt x="333622" y="1701271"/>
                  <a:pt x="369076" y="1674812"/>
                  <a:pt x="397651" y="1682750"/>
                </a:cubicBezTo>
                <a:cubicBezTo>
                  <a:pt x="426226" y="1690688"/>
                  <a:pt x="462739" y="1726671"/>
                  <a:pt x="480201" y="1752600"/>
                </a:cubicBezTo>
                <a:cubicBezTo>
                  <a:pt x="497663" y="1778529"/>
                  <a:pt x="481789" y="1828800"/>
                  <a:pt x="502426" y="1838325"/>
                </a:cubicBezTo>
                <a:cubicBezTo>
                  <a:pt x="523063" y="1847850"/>
                  <a:pt x="577568" y="1801812"/>
                  <a:pt x="604026" y="1809750"/>
                </a:cubicBezTo>
                <a:cubicBezTo>
                  <a:pt x="630484" y="1817688"/>
                  <a:pt x="661176" y="1885950"/>
                  <a:pt x="661176" y="1885950"/>
                </a:cubicBezTo>
                <a:cubicBezTo>
                  <a:pt x="671230" y="1899179"/>
                  <a:pt x="667790" y="1894152"/>
                  <a:pt x="664351" y="1889125"/>
                </a:cubicBezTo>
              </a:path>
            </a:pathLst>
          </a:custGeom>
          <a:noFill/>
          <a:ln w="25400">
            <a:solidFill>
              <a:schemeClr val="tx1"/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91" name="Forme libre : forme 90">
            <a:extLst>
              <a:ext uri="{FF2B5EF4-FFF2-40B4-BE49-F238E27FC236}">
                <a16:creationId xmlns:a16="http://schemas.microsoft.com/office/drawing/2014/main" id="{C5038E67-EDD3-465A-824D-481BD74D188B}"/>
              </a:ext>
            </a:extLst>
          </p:cNvPr>
          <p:cNvSpPr>
            <a:spLocks noChangeAspect="1"/>
          </p:cNvSpPr>
          <p:nvPr/>
        </p:nvSpPr>
        <p:spPr>
          <a:xfrm>
            <a:off x="2410326" y="879608"/>
            <a:ext cx="2232134" cy="6115251"/>
          </a:xfrm>
          <a:custGeom>
            <a:avLst/>
            <a:gdLst>
              <a:gd name="connsiteX0" fmla="*/ 67451 w 667823"/>
              <a:gd name="connsiteY0" fmla="*/ 0 h 1894400"/>
              <a:gd name="connsiteX1" fmla="*/ 16651 w 667823"/>
              <a:gd name="connsiteY1" fmla="*/ 111125 h 1894400"/>
              <a:gd name="connsiteX2" fmla="*/ 48401 w 667823"/>
              <a:gd name="connsiteY2" fmla="*/ 200025 h 1894400"/>
              <a:gd name="connsiteX3" fmla="*/ 111901 w 667823"/>
              <a:gd name="connsiteY3" fmla="*/ 279400 h 1894400"/>
              <a:gd name="connsiteX4" fmla="*/ 73801 w 667823"/>
              <a:gd name="connsiteY4" fmla="*/ 492125 h 1894400"/>
              <a:gd name="connsiteX5" fmla="*/ 86501 w 667823"/>
              <a:gd name="connsiteY5" fmla="*/ 581025 h 1894400"/>
              <a:gd name="connsiteX6" fmla="*/ 64276 w 667823"/>
              <a:gd name="connsiteY6" fmla="*/ 654050 h 1894400"/>
              <a:gd name="connsiteX7" fmla="*/ 76976 w 667823"/>
              <a:gd name="connsiteY7" fmla="*/ 736600 h 1894400"/>
              <a:gd name="connsiteX8" fmla="*/ 776 w 667823"/>
              <a:gd name="connsiteY8" fmla="*/ 781050 h 1894400"/>
              <a:gd name="connsiteX9" fmla="*/ 38876 w 667823"/>
              <a:gd name="connsiteY9" fmla="*/ 838200 h 1894400"/>
              <a:gd name="connsiteX10" fmla="*/ 61101 w 667823"/>
              <a:gd name="connsiteY10" fmla="*/ 914400 h 1894400"/>
              <a:gd name="connsiteX11" fmla="*/ 102376 w 667823"/>
              <a:gd name="connsiteY11" fmla="*/ 1019175 h 1894400"/>
              <a:gd name="connsiteX12" fmla="*/ 121426 w 667823"/>
              <a:gd name="connsiteY12" fmla="*/ 1041400 h 1894400"/>
              <a:gd name="connsiteX13" fmla="*/ 140476 w 667823"/>
              <a:gd name="connsiteY13" fmla="*/ 1139825 h 1894400"/>
              <a:gd name="connsiteX14" fmla="*/ 143651 w 667823"/>
              <a:gd name="connsiteY14" fmla="*/ 1219200 h 1894400"/>
              <a:gd name="connsiteX15" fmla="*/ 165876 w 667823"/>
              <a:gd name="connsiteY15" fmla="*/ 1308100 h 1894400"/>
              <a:gd name="connsiteX16" fmla="*/ 248426 w 667823"/>
              <a:gd name="connsiteY16" fmla="*/ 1504950 h 1894400"/>
              <a:gd name="connsiteX17" fmla="*/ 194451 w 667823"/>
              <a:gd name="connsiteY17" fmla="*/ 1552575 h 1894400"/>
              <a:gd name="connsiteX18" fmla="*/ 159526 w 667823"/>
              <a:gd name="connsiteY18" fmla="*/ 1606550 h 1894400"/>
              <a:gd name="connsiteX19" fmla="*/ 248426 w 667823"/>
              <a:gd name="connsiteY19" fmla="*/ 1704975 h 1894400"/>
              <a:gd name="connsiteX20" fmla="*/ 308751 w 667823"/>
              <a:gd name="connsiteY20" fmla="*/ 1704975 h 1894400"/>
              <a:gd name="connsiteX21" fmla="*/ 397651 w 667823"/>
              <a:gd name="connsiteY21" fmla="*/ 1682750 h 1894400"/>
              <a:gd name="connsiteX22" fmla="*/ 480201 w 667823"/>
              <a:gd name="connsiteY22" fmla="*/ 1752600 h 1894400"/>
              <a:gd name="connsiteX23" fmla="*/ 502426 w 667823"/>
              <a:gd name="connsiteY23" fmla="*/ 1838325 h 1894400"/>
              <a:gd name="connsiteX24" fmla="*/ 604026 w 667823"/>
              <a:gd name="connsiteY24" fmla="*/ 1809750 h 1894400"/>
              <a:gd name="connsiteX25" fmla="*/ 661176 w 667823"/>
              <a:gd name="connsiteY25" fmla="*/ 1885950 h 1894400"/>
              <a:gd name="connsiteX26" fmla="*/ 664351 w 667823"/>
              <a:gd name="connsiteY26" fmla="*/ 1889125 h 1894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667823" h="1894400">
                <a:moveTo>
                  <a:pt x="67451" y="0"/>
                </a:moveTo>
                <a:cubicBezTo>
                  <a:pt x="43638" y="38894"/>
                  <a:pt x="19826" y="77788"/>
                  <a:pt x="16651" y="111125"/>
                </a:cubicBezTo>
                <a:cubicBezTo>
                  <a:pt x="13476" y="144462"/>
                  <a:pt x="32526" y="171979"/>
                  <a:pt x="48401" y="200025"/>
                </a:cubicBezTo>
                <a:cubicBezTo>
                  <a:pt x="64276" y="228071"/>
                  <a:pt x="107668" y="230717"/>
                  <a:pt x="111901" y="279400"/>
                </a:cubicBezTo>
                <a:cubicBezTo>
                  <a:pt x="116134" y="328083"/>
                  <a:pt x="78034" y="441854"/>
                  <a:pt x="73801" y="492125"/>
                </a:cubicBezTo>
                <a:cubicBezTo>
                  <a:pt x="69568" y="542396"/>
                  <a:pt x="88088" y="554038"/>
                  <a:pt x="86501" y="581025"/>
                </a:cubicBezTo>
                <a:cubicBezTo>
                  <a:pt x="84914" y="608012"/>
                  <a:pt x="65863" y="628121"/>
                  <a:pt x="64276" y="654050"/>
                </a:cubicBezTo>
                <a:cubicBezTo>
                  <a:pt x="62688" y="679979"/>
                  <a:pt x="87559" y="715433"/>
                  <a:pt x="76976" y="736600"/>
                </a:cubicBezTo>
                <a:cubicBezTo>
                  <a:pt x="66393" y="757767"/>
                  <a:pt x="7126" y="764117"/>
                  <a:pt x="776" y="781050"/>
                </a:cubicBezTo>
                <a:cubicBezTo>
                  <a:pt x="-5574" y="797983"/>
                  <a:pt x="28822" y="815975"/>
                  <a:pt x="38876" y="838200"/>
                </a:cubicBezTo>
                <a:cubicBezTo>
                  <a:pt x="48930" y="860425"/>
                  <a:pt x="50518" y="884238"/>
                  <a:pt x="61101" y="914400"/>
                </a:cubicBezTo>
                <a:cubicBezTo>
                  <a:pt x="71684" y="944563"/>
                  <a:pt x="92322" y="998008"/>
                  <a:pt x="102376" y="1019175"/>
                </a:cubicBezTo>
                <a:cubicBezTo>
                  <a:pt x="112430" y="1040342"/>
                  <a:pt x="115076" y="1021292"/>
                  <a:pt x="121426" y="1041400"/>
                </a:cubicBezTo>
                <a:cubicBezTo>
                  <a:pt x="127776" y="1061508"/>
                  <a:pt x="136772" y="1110192"/>
                  <a:pt x="140476" y="1139825"/>
                </a:cubicBezTo>
                <a:cubicBezTo>
                  <a:pt x="144180" y="1169458"/>
                  <a:pt x="139418" y="1191154"/>
                  <a:pt x="143651" y="1219200"/>
                </a:cubicBezTo>
                <a:cubicBezTo>
                  <a:pt x="147884" y="1247246"/>
                  <a:pt x="148414" y="1260475"/>
                  <a:pt x="165876" y="1308100"/>
                </a:cubicBezTo>
                <a:cubicBezTo>
                  <a:pt x="183339" y="1355725"/>
                  <a:pt x="243664" y="1464204"/>
                  <a:pt x="248426" y="1504950"/>
                </a:cubicBezTo>
                <a:cubicBezTo>
                  <a:pt x="253188" y="1545696"/>
                  <a:pt x="209268" y="1535642"/>
                  <a:pt x="194451" y="1552575"/>
                </a:cubicBezTo>
                <a:cubicBezTo>
                  <a:pt x="179634" y="1569508"/>
                  <a:pt x="150530" y="1581150"/>
                  <a:pt x="159526" y="1606550"/>
                </a:cubicBezTo>
                <a:cubicBezTo>
                  <a:pt x="168522" y="1631950"/>
                  <a:pt x="223555" y="1688571"/>
                  <a:pt x="248426" y="1704975"/>
                </a:cubicBezTo>
                <a:cubicBezTo>
                  <a:pt x="273297" y="1721379"/>
                  <a:pt x="283880" y="1708679"/>
                  <a:pt x="308751" y="1704975"/>
                </a:cubicBezTo>
                <a:cubicBezTo>
                  <a:pt x="333622" y="1701271"/>
                  <a:pt x="369076" y="1674812"/>
                  <a:pt x="397651" y="1682750"/>
                </a:cubicBezTo>
                <a:cubicBezTo>
                  <a:pt x="426226" y="1690688"/>
                  <a:pt x="462739" y="1726671"/>
                  <a:pt x="480201" y="1752600"/>
                </a:cubicBezTo>
                <a:cubicBezTo>
                  <a:pt x="497663" y="1778529"/>
                  <a:pt x="481789" y="1828800"/>
                  <a:pt x="502426" y="1838325"/>
                </a:cubicBezTo>
                <a:cubicBezTo>
                  <a:pt x="523063" y="1847850"/>
                  <a:pt x="577568" y="1801812"/>
                  <a:pt x="604026" y="1809750"/>
                </a:cubicBezTo>
                <a:cubicBezTo>
                  <a:pt x="630484" y="1817688"/>
                  <a:pt x="661176" y="1885950"/>
                  <a:pt x="661176" y="1885950"/>
                </a:cubicBezTo>
                <a:cubicBezTo>
                  <a:pt x="671230" y="1899179"/>
                  <a:pt x="667790" y="1894152"/>
                  <a:pt x="664351" y="1889125"/>
                </a:cubicBezTo>
              </a:path>
            </a:pathLst>
          </a:custGeom>
          <a:noFill/>
          <a:ln w="22225">
            <a:solidFill>
              <a:schemeClr val="bg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60" name="Ellipse 59">
            <a:extLst>
              <a:ext uri="{FF2B5EF4-FFF2-40B4-BE49-F238E27FC236}">
                <a16:creationId xmlns:a16="http://schemas.microsoft.com/office/drawing/2014/main" id="{BE6673E8-9187-4C3A-A9A1-79DE1E2BBD3C}"/>
              </a:ext>
            </a:extLst>
          </p:cNvPr>
          <p:cNvSpPr/>
          <p:nvPr/>
        </p:nvSpPr>
        <p:spPr>
          <a:xfrm>
            <a:off x="2701970" y="4522882"/>
            <a:ext cx="742267" cy="695325"/>
          </a:xfrm>
          <a:prstGeom prst="ellipse">
            <a:avLst/>
          </a:prstGeom>
          <a:solidFill>
            <a:schemeClr val="accent2"/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 dirty="0"/>
          </a:p>
        </p:txBody>
      </p:sp>
      <p:sp>
        <p:nvSpPr>
          <p:cNvPr id="346" name="ZoneTexte 345">
            <a:extLst>
              <a:ext uri="{FF2B5EF4-FFF2-40B4-BE49-F238E27FC236}">
                <a16:creationId xmlns:a16="http://schemas.microsoft.com/office/drawing/2014/main" id="{2961E3F6-EE32-4B73-94E3-FC0E75547547}"/>
              </a:ext>
            </a:extLst>
          </p:cNvPr>
          <p:cNvSpPr txBox="1"/>
          <p:nvPr/>
        </p:nvSpPr>
        <p:spPr>
          <a:xfrm>
            <a:off x="2535259" y="4763860"/>
            <a:ext cx="1096433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000" b="1" dirty="0">
                <a:solidFill>
                  <a:schemeClr val="bg1"/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Dinant</a:t>
            </a:r>
            <a:endParaRPr lang="fr-BE" sz="1000" b="1" dirty="0">
              <a:solidFill>
                <a:schemeClr val="bg1"/>
              </a:solidFill>
              <a:latin typeface="Aharoni" panose="02010803020104030203" pitchFamily="2" charset="-79"/>
              <a:cs typeface="Aharoni" panose="02010803020104030203" pitchFamily="2" charset="-79"/>
            </a:endParaRPr>
          </a:p>
        </p:txBody>
      </p:sp>
      <p:sp>
        <p:nvSpPr>
          <p:cNvPr id="66" name="Forme libre : forme 65">
            <a:extLst>
              <a:ext uri="{FF2B5EF4-FFF2-40B4-BE49-F238E27FC236}">
                <a16:creationId xmlns:a16="http://schemas.microsoft.com/office/drawing/2014/main" id="{D251F882-F729-4C48-A8B9-57607EFACB00}"/>
              </a:ext>
            </a:extLst>
          </p:cNvPr>
          <p:cNvSpPr/>
          <p:nvPr/>
        </p:nvSpPr>
        <p:spPr>
          <a:xfrm>
            <a:off x="4540250" y="762001"/>
            <a:ext cx="1460500" cy="380236"/>
          </a:xfrm>
          <a:custGeom>
            <a:avLst/>
            <a:gdLst>
              <a:gd name="connsiteX0" fmla="*/ 730250 w 730250"/>
              <a:gd name="connsiteY0" fmla="*/ 279400 h 374697"/>
              <a:gd name="connsiteX1" fmla="*/ 514350 w 730250"/>
              <a:gd name="connsiteY1" fmla="*/ 342900 h 374697"/>
              <a:gd name="connsiteX2" fmla="*/ 228600 w 730250"/>
              <a:gd name="connsiteY2" fmla="*/ 374650 h 374697"/>
              <a:gd name="connsiteX3" fmla="*/ 158750 w 730250"/>
              <a:gd name="connsiteY3" fmla="*/ 349250 h 374697"/>
              <a:gd name="connsiteX4" fmla="*/ 50800 w 730250"/>
              <a:gd name="connsiteY4" fmla="*/ 317500 h 374697"/>
              <a:gd name="connsiteX5" fmla="*/ 76200 w 730250"/>
              <a:gd name="connsiteY5" fmla="*/ 184150 h 374697"/>
              <a:gd name="connsiteX6" fmla="*/ 0 w 730250"/>
              <a:gd name="connsiteY6" fmla="*/ 0 h 374697"/>
              <a:gd name="connsiteX0" fmla="*/ 730250 w 730250"/>
              <a:gd name="connsiteY0" fmla="*/ 279400 h 374697"/>
              <a:gd name="connsiteX1" fmla="*/ 730250 w 730250"/>
              <a:gd name="connsiteY1" fmla="*/ 279400 h 374697"/>
              <a:gd name="connsiteX2" fmla="*/ 514350 w 730250"/>
              <a:gd name="connsiteY2" fmla="*/ 342900 h 374697"/>
              <a:gd name="connsiteX3" fmla="*/ 228600 w 730250"/>
              <a:gd name="connsiteY3" fmla="*/ 374650 h 374697"/>
              <a:gd name="connsiteX4" fmla="*/ 158750 w 730250"/>
              <a:gd name="connsiteY4" fmla="*/ 349250 h 374697"/>
              <a:gd name="connsiteX5" fmla="*/ 50800 w 730250"/>
              <a:gd name="connsiteY5" fmla="*/ 317500 h 374697"/>
              <a:gd name="connsiteX6" fmla="*/ 76200 w 730250"/>
              <a:gd name="connsiteY6" fmla="*/ 184150 h 374697"/>
              <a:gd name="connsiteX7" fmla="*/ 0 w 730250"/>
              <a:gd name="connsiteY7" fmla="*/ 0 h 374697"/>
              <a:gd name="connsiteX0" fmla="*/ 730250 w 1460500"/>
              <a:gd name="connsiteY0" fmla="*/ 279400 h 380236"/>
              <a:gd name="connsiteX1" fmla="*/ 1460500 w 1460500"/>
              <a:gd name="connsiteY1" fmla="*/ 25400 h 380236"/>
              <a:gd name="connsiteX2" fmla="*/ 514350 w 1460500"/>
              <a:gd name="connsiteY2" fmla="*/ 342900 h 380236"/>
              <a:gd name="connsiteX3" fmla="*/ 228600 w 1460500"/>
              <a:gd name="connsiteY3" fmla="*/ 374650 h 380236"/>
              <a:gd name="connsiteX4" fmla="*/ 158750 w 1460500"/>
              <a:gd name="connsiteY4" fmla="*/ 349250 h 380236"/>
              <a:gd name="connsiteX5" fmla="*/ 50800 w 1460500"/>
              <a:gd name="connsiteY5" fmla="*/ 317500 h 380236"/>
              <a:gd name="connsiteX6" fmla="*/ 76200 w 1460500"/>
              <a:gd name="connsiteY6" fmla="*/ 184150 h 380236"/>
              <a:gd name="connsiteX7" fmla="*/ 0 w 1460500"/>
              <a:gd name="connsiteY7" fmla="*/ 0 h 3802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460500" h="380236">
                <a:moveTo>
                  <a:pt x="730250" y="279400"/>
                </a:moveTo>
                <a:lnTo>
                  <a:pt x="1460500" y="25400"/>
                </a:lnTo>
                <a:cubicBezTo>
                  <a:pt x="1424517" y="35983"/>
                  <a:pt x="719667" y="284692"/>
                  <a:pt x="514350" y="342900"/>
                </a:cubicBezTo>
                <a:cubicBezTo>
                  <a:pt x="309033" y="401108"/>
                  <a:pt x="287867" y="373592"/>
                  <a:pt x="228600" y="374650"/>
                </a:cubicBezTo>
                <a:cubicBezTo>
                  <a:pt x="169333" y="375708"/>
                  <a:pt x="188383" y="358775"/>
                  <a:pt x="158750" y="349250"/>
                </a:cubicBezTo>
                <a:cubicBezTo>
                  <a:pt x="129117" y="339725"/>
                  <a:pt x="64558" y="345017"/>
                  <a:pt x="50800" y="317500"/>
                </a:cubicBezTo>
                <a:cubicBezTo>
                  <a:pt x="37042" y="289983"/>
                  <a:pt x="84667" y="237067"/>
                  <a:pt x="76200" y="184150"/>
                </a:cubicBezTo>
                <a:cubicBezTo>
                  <a:pt x="67733" y="131233"/>
                  <a:pt x="33866" y="65616"/>
                  <a:pt x="0" y="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67" name="ZoneTexte 66">
            <a:extLst>
              <a:ext uri="{FF2B5EF4-FFF2-40B4-BE49-F238E27FC236}">
                <a16:creationId xmlns:a16="http://schemas.microsoft.com/office/drawing/2014/main" id="{90D0D322-5D32-4F9A-BF7F-563796B4EB47}"/>
              </a:ext>
            </a:extLst>
          </p:cNvPr>
          <p:cNvSpPr txBox="1"/>
          <p:nvPr/>
        </p:nvSpPr>
        <p:spPr>
          <a:xfrm>
            <a:off x="-209925" y="1842329"/>
            <a:ext cx="3030671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400" b="1" dirty="0"/>
              <a:t>Eau</a:t>
            </a:r>
            <a:endParaRPr lang="fr-BE" sz="1400" b="1" dirty="0"/>
          </a:p>
        </p:txBody>
      </p:sp>
      <p:sp>
        <p:nvSpPr>
          <p:cNvPr id="69" name="Forme libre : forme 68">
            <a:extLst>
              <a:ext uri="{FF2B5EF4-FFF2-40B4-BE49-F238E27FC236}">
                <a16:creationId xmlns:a16="http://schemas.microsoft.com/office/drawing/2014/main" id="{166FC18E-940D-420C-A4B0-42D98637CC33}"/>
              </a:ext>
            </a:extLst>
          </p:cNvPr>
          <p:cNvSpPr/>
          <p:nvPr/>
        </p:nvSpPr>
        <p:spPr>
          <a:xfrm>
            <a:off x="2895600" y="1028700"/>
            <a:ext cx="714375" cy="695325"/>
          </a:xfrm>
          <a:custGeom>
            <a:avLst/>
            <a:gdLst>
              <a:gd name="connsiteX0" fmla="*/ 714375 w 714375"/>
              <a:gd name="connsiteY0" fmla="*/ 695325 h 695325"/>
              <a:gd name="connsiteX1" fmla="*/ 0 w 714375"/>
              <a:gd name="connsiteY1" fmla="*/ 0 h 695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714375" h="695325">
                <a:moveTo>
                  <a:pt x="714375" y="695325"/>
                </a:moveTo>
                <a:lnTo>
                  <a:pt x="0" y="0"/>
                </a:ln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71" name="Forme libre : forme 70">
            <a:extLst>
              <a:ext uri="{FF2B5EF4-FFF2-40B4-BE49-F238E27FC236}">
                <a16:creationId xmlns:a16="http://schemas.microsoft.com/office/drawing/2014/main" id="{582C994E-1EAA-463F-B742-4C8BA1997D98}"/>
              </a:ext>
            </a:extLst>
          </p:cNvPr>
          <p:cNvSpPr/>
          <p:nvPr/>
        </p:nvSpPr>
        <p:spPr>
          <a:xfrm>
            <a:off x="7981950" y="4393640"/>
            <a:ext cx="1685925" cy="578410"/>
          </a:xfrm>
          <a:custGeom>
            <a:avLst/>
            <a:gdLst>
              <a:gd name="connsiteX0" fmla="*/ 0 w 1685925"/>
              <a:gd name="connsiteY0" fmla="*/ 578410 h 578410"/>
              <a:gd name="connsiteX1" fmla="*/ 276225 w 1685925"/>
              <a:gd name="connsiteY1" fmla="*/ 378385 h 578410"/>
              <a:gd name="connsiteX2" fmla="*/ 1114425 w 1685925"/>
              <a:gd name="connsiteY2" fmla="*/ 6910 h 578410"/>
              <a:gd name="connsiteX3" fmla="*/ 1209675 w 1685925"/>
              <a:gd name="connsiteY3" fmla="*/ 140260 h 578410"/>
              <a:gd name="connsiteX4" fmla="*/ 1685925 w 1685925"/>
              <a:gd name="connsiteY4" fmla="*/ 187885 h 5784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85925" h="578410">
                <a:moveTo>
                  <a:pt x="0" y="578410"/>
                </a:moveTo>
                <a:cubicBezTo>
                  <a:pt x="45244" y="526022"/>
                  <a:pt x="90488" y="473635"/>
                  <a:pt x="276225" y="378385"/>
                </a:cubicBezTo>
                <a:cubicBezTo>
                  <a:pt x="461962" y="283135"/>
                  <a:pt x="958850" y="46597"/>
                  <a:pt x="1114425" y="6910"/>
                </a:cubicBezTo>
                <a:cubicBezTo>
                  <a:pt x="1270000" y="-32777"/>
                  <a:pt x="1114425" y="110097"/>
                  <a:pt x="1209675" y="140260"/>
                </a:cubicBezTo>
                <a:cubicBezTo>
                  <a:pt x="1304925" y="170423"/>
                  <a:pt x="1495425" y="179154"/>
                  <a:pt x="1685925" y="187885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73" name="Forme libre : forme 72">
            <a:extLst>
              <a:ext uri="{FF2B5EF4-FFF2-40B4-BE49-F238E27FC236}">
                <a16:creationId xmlns:a16="http://schemas.microsoft.com/office/drawing/2014/main" id="{A1012869-909F-41F4-A7DC-04AA77EAC8C6}"/>
              </a:ext>
            </a:extLst>
          </p:cNvPr>
          <p:cNvSpPr/>
          <p:nvPr/>
        </p:nvSpPr>
        <p:spPr>
          <a:xfrm>
            <a:off x="4450098" y="942975"/>
            <a:ext cx="1736390" cy="1484143"/>
          </a:xfrm>
          <a:custGeom>
            <a:avLst/>
            <a:gdLst>
              <a:gd name="connsiteX0" fmla="*/ 140952 w 1736390"/>
              <a:gd name="connsiteY0" fmla="*/ 0 h 1484143"/>
              <a:gd name="connsiteX1" fmla="*/ 114758 w 1736390"/>
              <a:gd name="connsiteY1" fmla="*/ 147638 h 1484143"/>
              <a:gd name="connsiteX2" fmla="*/ 176671 w 1736390"/>
              <a:gd name="connsiteY2" fmla="*/ 195263 h 1484143"/>
              <a:gd name="connsiteX3" fmla="*/ 143333 w 1736390"/>
              <a:gd name="connsiteY3" fmla="*/ 316706 h 1484143"/>
              <a:gd name="connsiteX4" fmla="*/ 458 w 1736390"/>
              <a:gd name="connsiteY4" fmla="*/ 454819 h 1484143"/>
              <a:gd name="connsiteX5" fmla="*/ 100471 w 1736390"/>
              <a:gd name="connsiteY5" fmla="*/ 535781 h 1484143"/>
              <a:gd name="connsiteX6" fmla="*/ 174290 w 1736390"/>
              <a:gd name="connsiteY6" fmla="*/ 647700 h 1484143"/>
              <a:gd name="connsiteX7" fmla="*/ 293352 w 1736390"/>
              <a:gd name="connsiteY7" fmla="*/ 854869 h 1484143"/>
              <a:gd name="connsiteX8" fmla="*/ 329071 w 1736390"/>
              <a:gd name="connsiteY8" fmla="*/ 921544 h 1484143"/>
              <a:gd name="connsiteX9" fmla="*/ 436227 w 1736390"/>
              <a:gd name="connsiteY9" fmla="*/ 1019175 h 1484143"/>
              <a:gd name="connsiteX10" fmla="*/ 533858 w 1736390"/>
              <a:gd name="connsiteY10" fmla="*/ 1204913 h 1484143"/>
              <a:gd name="connsiteX11" fmla="*/ 652921 w 1736390"/>
              <a:gd name="connsiteY11" fmla="*/ 1166813 h 1484143"/>
              <a:gd name="connsiteX12" fmla="*/ 717215 w 1736390"/>
              <a:gd name="connsiteY12" fmla="*/ 1243013 h 1484143"/>
              <a:gd name="connsiteX13" fmla="*/ 995821 w 1736390"/>
              <a:gd name="connsiteY13" fmla="*/ 1092994 h 1484143"/>
              <a:gd name="connsiteX14" fmla="*/ 1072021 w 1736390"/>
              <a:gd name="connsiteY14" fmla="*/ 1100138 h 1484143"/>
              <a:gd name="connsiteX15" fmla="*/ 1129171 w 1736390"/>
              <a:gd name="connsiteY15" fmla="*/ 1085850 h 1484143"/>
              <a:gd name="connsiteX16" fmla="*/ 1210133 w 1736390"/>
              <a:gd name="connsiteY16" fmla="*/ 1202531 h 1484143"/>
              <a:gd name="connsiteX17" fmla="*/ 1486358 w 1736390"/>
              <a:gd name="connsiteY17" fmla="*/ 1207294 h 1484143"/>
              <a:gd name="connsiteX18" fmla="*/ 1364915 w 1736390"/>
              <a:gd name="connsiteY18" fmla="*/ 1333500 h 1484143"/>
              <a:gd name="connsiteX19" fmla="*/ 1405396 w 1736390"/>
              <a:gd name="connsiteY19" fmla="*/ 1435894 h 1484143"/>
              <a:gd name="connsiteX20" fmla="*/ 1462546 w 1736390"/>
              <a:gd name="connsiteY20" fmla="*/ 1483519 h 1484143"/>
              <a:gd name="connsiteX21" fmla="*/ 1645902 w 1736390"/>
              <a:gd name="connsiteY21" fmla="*/ 1404938 h 1484143"/>
              <a:gd name="connsiteX22" fmla="*/ 1736390 w 1736390"/>
              <a:gd name="connsiteY22" fmla="*/ 1433513 h 14841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1736390" h="1484143">
                <a:moveTo>
                  <a:pt x="140952" y="0"/>
                </a:moveTo>
                <a:cubicBezTo>
                  <a:pt x="124878" y="57547"/>
                  <a:pt x="108805" y="115094"/>
                  <a:pt x="114758" y="147638"/>
                </a:cubicBezTo>
                <a:cubicBezTo>
                  <a:pt x="120711" y="180182"/>
                  <a:pt x="171909" y="167085"/>
                  <a:pt x="176671" y="195263"/>
                </a:cubicBezTo>
                <a:cubicBezTo>
                  <a:pt x="181434" y="223441"/>
                  <a:pt x="172702" y="273447"/>
                  <a:pt x="143333" y="316706"/>
                </a:cubicBezTo>
                <a:cubicBezTo>
                  <a:pt x="113964" y="359965"/>
                  <a:pt x="7602" y="418307"/>
                  <a:pt x="458" y="454819"/>
                </a:cubicBezTo>
                <a:cubicBezTo>
                  <a:pt x="-6686" y="491332"/>
                  <a:pt x="71499" y="503634"/>
                  <a:pt x="100471" y="535781"/>
                </a:cubicBezTo>
                <a:cubicBezTo>
                  <a:pt x="129443" y="567928"/>
                  <a:pt x="142143" y="594519"/>
                  <a:pt x="174290" y="647700"/>
                </a:cubicBezTo>
                <a:cubicBezTo>
                  <a:pt x="206437" y="700881"/>
                  <a:pt x="267555" y="809228"/>
                  <a:pt x="293352" y="854869"/>
                </a:cubicBezTo>
                <a:cubicBezTo>
                  <a:pt x="319149" y="900510"/>
                  <a:pt x="305259" y="894160"/>
                  <a:pt x="329071" y="921544"/>
                </a:cubicBezTo>
                <a:cubicBezTo>
                  <a:pt x="352883" y="948928"/>
                  <a:pt x="402096" y="971947"/>
                  <a:pt x="436227" y="1019175"/>
                </a:cubicBezTo>
                <a:cubicBezTo>
                  <a:pt x="470358" y="1066403"/>
                  <a:pt x="497742" y="1180307"/>
                  <a:pt x="533858" y="1204913"/>
                </a:cubicBezTo>
                <a:cubicBezTo>
                  <a:pt x="569974" y="1229519"/>
                  <a:pt x="622361" y="1160463"/>
                  <a:pt x="652921" y="1166813"/>
                </a:cubicBezTo>
                <a:cubicBezTo>
                  <a:pt x="683481" y="1173163"/>
                  <a:pt x="660065" y="1255316"/>
                  <a:pt x="717215" y="1243013"/>
                </a:cubicBezTo>
                <a:cubicBezTo>
                  <a:pt x="774365" y="1230710"/>
                  <a:pt x="936687" y="1116806"/>
                  <a:pt x="995821" y="1092994"/>
                </a:cubicBezTo>
                <a:cubicBezTo>
                  <a:pt x="1054955" y="1069182"/>
                  <a:pt x="1049796" y="1101329"/>
                  <a:pt x="1072021" y="1100138"/>
                </a:cubicBezTo>
                <a:cubicBezTo>
                  <a:pt x="1094246" y="1098947"/>
                  <a:pt x="1106152" y="1068785"/>
                  <a:pt x="1129171" y="1085850"/>
                </a:cubicBezTo>
                <a:cubicBezTo>
                  <a:pt x="1152190" y="1102915"/>
                  <a:pt x="1150602" y="1182290"/>
                  <a:pt x="1210133" y="1202531"/>
                </a:cubicBezTo>
                <a:cubicBezTo>
                  <a:pt x="1269664" y="1222772"/>
                  <a:pt x="1460561" y="1185466"/>
                  <a:pt x="1486358" y="1207294"/>
                </a:cubicBezTo>
                <a:cubicBezTo>
                  <a:pt x="1512155" y="1229122"/>
                  <a:pt x="1378409" y="1295400"/>
                  <a:pt x="1364915" y="1333500"/>
                </a:cubicBezTo>
                <a:cubicBezTo>
                  <a:pt x="1351421" y="1371600"/>
                  <a:pt x="1389124" y="1410891"/>
                  <a:pt x="1405396" y="1435894"/>
                </a:cubicBezTo>
                <a:cubicBezTo>
                  <a:pt x="1421668" y="1460897"/>
                  <a:pt x="1422462" y="1488678"/>
                  <a:pt x="1462546" y="1483519"/>
                </a:cubicBezTo>
                <a:cubicBezTo>
                  <a:pt x="1502630" y="1478360"/>
                  <a:pt x="1600261" y="1413272"/>
                  <a:pt x="1645902" y="1404938"/>
                </a:cubicBezTo>
                <a:cubicBezTo>
                  <a:pt x="1691543" y="1396604"/>
                  <a:pt x="1713966" y="1415058"/>
                  <a:pt x="1736390" y="1433513"/>
                </a:cubicBezTo>
              </a:path>
            </a:pathLst>
          </a:custGeom>
          <a:noFill/>
          <a:ln w="19050">
            <a:solidFill>
              <a:srgbClr val="00B0F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74" name="Forme libre : forme 73">
            <a:extLst>
              <a:ext uri="{FF2B5EF4-FFF2-40B4-BE49-F238E27FC236}">
                <a16:creationId xmlns:a16="http://schemas.microsoft.com/office/drawing/2014/main" id="{6DDF2F71-1F54-4E4C-AD29-466937FF7043}"/>
              </a:ext>
            </a:extLst>
          </p:cNvPr>
          <p:cNvSpPr/>
          <p:nvPr/>
        </p:nvSpPr>
        <p:spPr>
          <a:xfrm>
            <a:off x="4893469" y="3450880"/>
            <a:ext cx="2705208" cy="835370"/>
          </a:xfrm>
          <a:custGeom>
            <a:avLst/>
            <a:gdLst>
              <a:gd name="connsiteX0" fmla="*/ 2674144 w 2705208"/>
              <a:gd name="connsiteY0" fmla="*/ 835370 h 835370"/>
              <a:gd name="connsiteX1" fmla="*/ 2664619 w 2705208"/>
              <a:gd name="connsiteY1" fmla="*/ 747264 h 835370"/>
              <a:gd name="connsiteX2" fmla="*/ 2705100 w 2705208"/>
              <a:gd name="connsiteY2" fmla="*/ 675826 h 835370"/>
              <a:gd name="connsiteX3" fmla="*/ 2650331 w 2705208"/>
              <a:gd name="connsiteY3" fmla="*/ 621058 h 835370"/>
              <a:gd name="connsiteX4" fmla="*/ 2543175 w 2705208"/>
              <a:gd name="connsiteY4" fmla="*/ 604389 h 835370"/>
              <a:gd name="connsiteX5" fmla="*/ 2350294 w 2705208"/>
              <a:gd name="connsiteY5" fmla="*/ 518664 h 835370"/>
              <a:gd name="connsiteX6" fmla="*/ 2314575 w 2705208"/>
              <a:gd name="connsiteY6" fmla="*/ 540095 h 835370"/>
              <a:gd name="connsiteX7" fmla="*/ 2162175 w 2705208"/>
              <a:gd name="connsiteY7" fmla="*/ 356739 h 835370"/>
              <a:gd name="connsiteX8" fmla="*/ 2183606 w 2705208"/>
              <a:gd name="connsiteY8" fmla="*/ 223389 h 835370"/>
              <a:gd name="connsiteX9" fmla="*/ 2071687 w 2705208"/>
              <a:gd name="connsiteY9" fmla="*/ 59083 h 835370"/>
              <a:gd name="connsiteX10" fmla="*/ 1831181 w 2705208"/>
              <a:gd name="connsiteY10" fmla="*/ 13839 h 835370"/>
              <a:gd name="connsiteX11" fmla="*/ 1795462 w 2705208"/>
              <a:gd name="connsiteY11" fmla="*/ 11458 h 835370"/>
              <a:gd name="connsiteX12" fmla="*/ 1709737 w 2705208"/>
              <a:gd name="connsiteY12" fmla="*/ 151951 h 835370"/>
              <a:gd name="connsiteX13" fmla="*/ 1493044 w 2705208"/>
              <a:gd name="connsiteY13" fmla="*/ 328164 h 835370"/>
              <a:gd name="connsiteX14" fmla="*/ 1343025 w 2705208"/>
              <a:gd name="connsiteY14" fmla="*/ 428176 h 835370"/>
              <a:gd name="connsiteX15" fmla="*/ 1154906 w 2705208"/>
              <a:gd name="connsiteY15" fmla="*/ 554383 h 835370"/>
              <a:gd name="connsiteX16" fmla="*/ 947737 w 2705208"/>
              <a:gd name="connsiteY16" fmla="*/ 706783 h 835370"/>
              <a:gd name="connsiteX17" fmla="*/ 785812 w 2705208"/>
              <a:gd name="connsiteY17" fmla="*/ 763933 h 835370"/>
              <a:gd name="connsiteX18" fmla="*/ 745331 w 2705208"/>
              <a:gd name="connsiteY18" fmla="*/ 697258 h 835370"/>
              <a:gd name="connsiteX19" fmla="*/ 688181 w 2705208"/>
              <a:gd name="connsiteY19" fmla="*/ 771076 h 835370"/>
              <a:gd name="connsiteX20" fmla="*/ 569119 w 2705208"/>
              <a:gd name="connsiteY20" fmla="*/ 725833 h 835370"/>
              <a:gd name="connsiteX21" fmla="*/ 573881 w 2705208"/>
              <a:gd name="connsiteY21" fmla="*/ 644870 h 835370"/>
              <a:gd name="connsiteX22" fmla="*/ 535781 w 2705208"/>
              <a:gd name="connsiteY22" fmla="*/ 618676 h 835370"/>
              <a:gd name="connsiteX23" fmla="*/ 581025 w 2705208"/>
              <a:gd name="connsiteY23" fmla="*/ 585339 h 835370"/>
              <a:gd name="connsiteX24" fmla="*/ 604837 w 2705208"/>
              <a:gd name="connsiteY24" fmla="*/ 506758 h 835370"/>
              <a:gd name="connsiteX25" fmla="*/ 507206 w 2705208"/>
              <a:gd name="connsiteY25" fmla="*/ 382933 h 835370"/>
              <a:gd name="connsiteX26" fmla="*/ 447675 w 2705208"/>
              <a:gd name="connsiteY26" fmla="*/ 394839 h 835370"/>
              <a:gd name="connsiteX27" fmla="*/ 461962 w 2705208"/>
              <a:gd name="connsiteY27" fmla="*/ 301970 h 835370"/>
              <a:gd name="connsiteX28" fmla="*/ 366712 w 2705208"/>
              <a:gd name="connsiteY28" fmla="*/ 344833 h 835370"/>
              <a:gd name="connsiteX29" fmla="*/ 290512 w 2705208"/>
              <a:gd name="connsiteY29" fmla="*/ 323401 h 835370"/>
              <a:gd name="connsiteX30" fmla="*/ 245269 w 2705208"/>
              <a:gd name="connsiteY30" fmla="*/ 335308 h 835370"/>
              <a:gd name="connsiteX31" fmla="*/ 276225 w 2705208"/>
              <a:gd name="connsiteY31" fmla="*/ 437701 h 835370"/>
              <a:gd name="connsiteX32" fmla="*/ 238125 w 2705208"/>
              <a:gd name="connsiteY32" fmla="*/ 442464 h 835370"/>
              <a:gd name="connsiteX33" fmla="*/ 138112 w 2705208"/>
              <a:gd name="connsiteY33" fmla="*/ 385314 h 835370"/>
              <a:gd name="connsiteX34" fmla="*/ 114300 w 2705208"/>
              <a:gd name="connsiteY34" fmla="*/ 454370 h 835370"/>
              <a:gd name="connsiteX35" fmla="*/ 138112 w 2705208"/>
              <a:gd name="connsiteY35" fmla="*/ 497233 h 835370"/>
              <a:gd name="connsiteX36" fmla="*/ 30956 w 2705208"/>
              <a:gd name="connsiteY36" fmla="*/ 485326 h 835370"/>
              <a:gd name="connsiteX37" fmla="*/ 23812 w 2705208"/>
              <a:gd name="connsiteY37" fmla="*/ 563908 h 835370"/>
              <a:gd name="connsiteX38" fmla="*/ 64294 w 2705208"/>
              <a:gd name="connsiteY38" fmla="*/ 554383 h 835370"/>
              <a:gd name="connsiteX39" fmla="*/ 88106 w 2705208"/>
              <a:gd name="connsiteY39" fmla="*/ 592483 h 835370"/>
              <a:gd name="connsiteX40" fmla="*/ 0 w 2705208"/>
              <a:gd name="connsiteY40" fmla="*/ 599626 h 835370"/>
              <a:gd name="connsiteX41" fmla="*/ 0 w 2705208"/>
              <a:gd name="connsiteY41" fmla="*/ 599626 h 8353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2705208" h="835370">
                <a:moveTo>
                  <a:pt x="2674144" y="835370"/>
                </a:moveTo>
                <a:cubicBezTo>
                  <a:pt x="2666802" y="804612"/>
                  <a:pt x="2659460" y="773855"/>
                  <a:pt x="2664619" y="747264"/>
                </a:cubicBezTo>
                <a:cubicBezTo>
                  <a:pt x="2669778" y="720673"/>
                  <a:pt x="2707481" y="696860"/>
                  <a:pt x="2705100" y="675826"/>
                </a:cubicBezTo>
                <a:cubicBezTo>
                  <a:pt x="2702719" y="654792"/>
                  <a:pt x="2677318" y="632964"/>
                  <a:pt x="2650331" y="621058"/>
                </a:cubicBezTo>
                <a:cubicBezTo>
                  <a:pt x="2623344" y="609152"/>
                  <a:pt x="2593181" y="621455"/>
                  <a:pt x="2543175" y="604389"/>
                </a:cubicBezTo>
                <a:cubicBezTo>
                  <a:pt x="2493169" y="587323"/>
                  <a:pt x="2388394" y="529380"/>
                  <a:pt x="2350294" y="518664"/>
                </a:cubicBezTo>
                <a:cubicBezTo>
                  <a:pt x="2312194" y="507948"/>
                  <a:pt x="2345928" y="567082"/>
                  <a:pt x="2314575" y="540095"/>
                </a:cubicBezTo>
                <a:cubicBezTo>
                  <a:pt x="2283222" y="513108"/>
                  <a:pt x="2184003" y="409523"/>
                  <a:pt x="2162175" y="356739"/>
                </a:cubicBezTo>
                <a:cubicBezTo>
                  <a:pt x="2140347" y="303955"/>
                  <a:pt x="2198687" y="272998"/>
                  <a:pt x="2183606" y="223389"/>
                </a:cubicBezTo>
                <a:cubicBezTo>
                  <a:pt x="2168525" y="173780"/>
                  <a:pt x="2130424" y="94008"/>
                  <a:pt x="2071687" y="59083"/>
                </a:cubicBezTo>
                <a:cubicBezTo>
                  <a:pt x="2012949" y="24158"/>
                  <a:pt x="1877218" y="21776"/>
                  <a:pt x="1831181" y="13839"/>
                </a:cubicBezTo>
                <a:cubicBezTo>
                  <a:pt x="1785144" y="5902"/>
                  <a:pt x="1815703" y="-11561"/>
                  <a:pt x="1795462" y="11458"/>
                </a:cubicBezTo>
                <a:cubicBezTo>
                  <a:pt x="1775221" y="34477"/>
                  <a:pt x="1760140" y="99167"/>
                  <a:pt x="1709737" y="151951"/>
                </a:cubicBezTo>
                <a:cubicBezTo>
                  <a:pt x="1659334" y="204735"/>
                  <a:pt x="1554163" y="282127"/>
                  <a:pt x="1493044" y="328164"/>
                </a:cubicBezTo>
                <a:cubicBezTo>
                  <a:pt x="1431925" y="374201"/>
                  <a:pt x="1343025" y="428176"/>
                  <a:pt x="1343025" y="428176"/>
                </a:cubicBezTo>
                <a:cubicBezTo>
                  <a:pt x="1286669" y="465879"/>
                  <a:pt x="1220787" y="507949"/>
                  <a:pt x="1154906" y="554383"/>
                </a:cubicBezTo>
                <a:cubicBezTo>
                  <a:pt x="1089025" y="600817"/>
                  <a:pt x="1009253" y="671858"/>
                  <a:pt x="947737" y="706783"/>
                </a:cubicBezTo>
                <a:cubicBezTo>
                  <a:pt x="886221" y="741708"/>
                  <a:pt x="819546" y="765521"/>
                  <a:pt x="785812" y="763933"/>
                </a:cubicBezTo>
                <a:cubicBezTo>
                  <a:pt x="752078" y="762345"/>
                  <a:pt x="761603" y="696068"/>
                  <a:pt x="745331" y="697258"/>
                </a:cubicBezTo>
                <a:cubicBezTo>
                  <a:pt x="729059" y="698448"/>
                  <a:pt x="717550" y="766314"/>
                  <a:pt x="688181" y="771076"/>
                </a:cubicBezTo>
                <a:cubicBezTo>
                  <a:pt x="658812" y="775838"/>
                  <a:pt x="588169" y="746867"/>
                  <a:pt x="569119" y="725833"/>
                </a:cubicBezTo>
                <a:cubicBezTo>
                  <a:pt x="550069" y="704799"/>
                  <a:pt x="579437" y="662729"/>
                  <a:pt x="573881" y="644870"/>
                </a:cubicBezTo>
                <a:cubicBezTo>
                  <a:pt x="568325" y="627011"/>
                  <a:pt x="534590" y="628598"/>
                  <a:pt x="535781" y="618676"/>
                </a:cubicBezTo>
                <a:cubicBezTo>
                  <a:pt x="536972" y="608754"/>
                  <a:pt x="569516" y="603992"/>
                  <a:pt x="581025" y="585339"/>
                </a:cubicBezTo>
                <a:cubicBezTo>
                  <a:pt x="592534" y="566686"/>
                  <a:pt x="617140" y="540492"/>
                  <a:pt x="604837" y="506758"/>
                </a:cubicBezTo>
                <a:cubicBezTo>
                  <a:pt x="592534" y="473024"/>
                  <a:pt x="533400" y="401586"/>
                  <a:pt x="507206" y="382933"/>
                </a:cubicBezTo>
                <a:cubicBezTo>
                  <a:pt x="481012" y="364280"/>
                  <a:pt x="455216" y="408333"/>
                  <a:pt x="447675" y="394839"/>
                </a:cubicBezTo>
                <a:cubicBezTo>
                  <a:pt x="440134" y="381345"/>
                  <a:pt x="475456" y="310304"/>
                  <a:pt x="461962" y="301970"/>
                </a:cubicBezTo>
                <a:cubicBezTo>
                  <a:pt x="448468" y="293636"/>
                  <a:pt x="395287" y="341261"/>
                  <a:pt x="366712" y="344833"/>
                </a:cubicBezTo>
                <a:cubicBezTo>
                  <a:pt x="338137" y="348405"/>
                  <a:pt x="310752" y="324988"/>
                  <a:pt x="290512" y="323401"/>
                </a:cubicBezTo>
                <a:cubicBezTo>
                  <a:pt x="270272" y="321814"/>
                  <a:pt x="247650" y="316258"/>
                  <a:pt x="245269" y="335308"/>
                </a:cubicBezTo>
                <a:cubicBezTo>
                  <a:pt x="242888" y="354358"/>
                  <a:pt x="277416" y="419842"/>
                  <a:pt x="276225" y="437701"/>
                </a:cubicBezTo>
                <a:cubicBezTo>
                  <a:pt x="275034" y="455560"/>
                  <a:pt x="261144" y="451195"/>
                  <a:pt x="238125" y="442464"/>
                </a:cubicBezTo>
                <a:cubicBezTo>
                  <a:pt x="215106" y="433733"/>
                  <a:pt x="158750" y="383330"/>
                  <a:pt x="138112" y="385314"/>
                </a:cubicBezTo>
                <a:cubicBezTo>
                  <a:pt x="117474" y="387298"/>
                  <a:pt x="114300" y="435717"/>
                  <a:pt x="114300" y="454370"/>
                </a:cubicBezTo>
                <a:cubicBezTo>
                  <a:pt x="114300" y="473023"/>
                  <a:pt x="152003" y="492074"/>
                  <a:pt x="138112" y="497233"/>
                </a:cubicBezTo>
                <a:cubicBezTo>
                  <a:pt x="124221" y="502392"/>
                  <a:pt x="50006" y="474214"/>
                  <a:pt x="30956" y="485326"/>
                </a:cubicBezTo>
                <a:cubicBezTo>
                  <a:pt x="11906" y="496438"/>
                  <a:pt x="18256" y="552399"/>
                  <a:pt x="23812" y="563908"/>
                </a:cubicBezTo>
                <a:cubicBezTo>
                  <a:pt x="29368" y="575417"/>
                  <a:pt x="53578" y="549621"/>
                  <a:pt x="64294" y="554383"/>
                </a:cubicBezTo>
                <a:cubicBezTo>
                  <a:pt x="75010" y="559145"/>
                  <a:pt x="98822" y="584943"/>
                  <a:pt x="88106" y="592483"/>
                </a:cubicBezTo>
                <a:cubicBezTo>
                  <a:pt x="77390" y="600023"/>
                  <a:pt x="0" y="599626"/>
                  <a:pt x="0" y="599626"/>
                </a:cubicBezTo>
                <a:lnTo>
                  <a:pt x="0" y="599626"/>
                </a:lnTo>
              </a:path>
            </a:pathLst>
          </a:custGeom>
          <a:noFill/>
          <a:ln w="19050">
            <a:solidFill>
              <a:srgbClr val="00B0F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76" name="Forme libre : forme 75">
            <a:extLst>
              <a:ext uri="{FF2B5EF4-FFF2-40B4-BE49-F238E27FC236}">
                <a16:creationId xmlns:a16="http://schemas.microsoft.com/office/drawing/2014/main" id="{41D23FB7-E8BE-4C81-8991-731F7EB43DE0}"/>
              </a:ext>
            </a:extLst>
          </p:cNvPr>
          <p:cNvSpPr/>
          <p:nvPr/>
        </p:nvSpPr>
        <p:spPr>
          <a:xfrm>
            <a:off x="4525944" y="3915623"/>
            <a:ext cx="371475" cy="138112"/>
          </a:xfrm>
          <a:custGeom>
            <a:avLst/>
            <a:gdLst>
              <a:gd name="connsiteX0" fmla="*/ 371475 w 371475"/>
              <a:gd name="connsiteY0" fmla="*/ 138112 h 138112"/>
              <a:gd name="connsiteX1" fmla="*/ 242888 w 371475"/>
              <a:gd name="connsiteY1" fmla="*/ 95250 h 138112"/>
              <a:gd name="connsiteX2" fmla="*/ 130969 w 371475"/>
              <a:gd name="connsiteY2" fmla="*/ 133350 h 138112"/>
              <a:gd name="connsiteX3" fmla="*/ 90488 w 371475"/>
              <a:gd name="connsiteY3" fmla="*/ 38100 h 138112"/>
              <a:gd name="connsiteX4" fmla="*/ 0 w 371475"/>
              <a:gd name="connsiteY4" fmla="*/ 0 h 1381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71475" h="138112">
                <a:moveTo>
                  <a:pt x="371475" y="138112"/>
                </a:moveTo>
                <a:cubicBezTo>
                  <a:pt x="327223" y="117078"/>
                  <a:pt x="282972" y="96044"/>
                  <a:pt x="242888" y="95250"/>
                </a:cubicBezTo>
                <a:cubicBezTo>
                  <a:pt x="202804" y="94456"/>
                  <a:pt x="156369" y="142875"/>
                  <a:pt x="130969" y="133350"/>
                </a:cubicBezTo>
                <a:cubicBezTo>
                  <a:pt x="105569" y="123825"/>
                  <a:pt x="112316" y="60325"/>
                  <a:pt x="90488" y="38100"/>
                </a:cubicBezTo>
                <a:cubicBezTo>
                  <a:pt x="68660" y="15875"/>
                  <a:pt x="34330" y="7937"/>
                  <a:pt x="0" y="0"/>
                </a:cubicBezTo>
              </a:path>
            </a:pathLst>
          </a:custGeom>
          <a:noFill/>
          <a:ln w="19050">
            <a:solidFill>
              <a:srgbClr val="00B0F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78" name="ZoneTexte 77">
            <a:extLst>
              <a:ext uri="{FF2B5EF4-FFF2-40B4-BE49-F238E27FC236}">
                <a16:creationId xmlns:a16="http://schemas.microsoft.com/office/drawing/2014/main" id="{AE2E4778-0C45-4044-9215-1A44D4C82A10}"/>
              </a:ext>
            </a:extLst>
          </p:cNvPr>
          <p:cNvSpPr txBox="1"/>
          <p:nvPr/>
        </p:nvSpPr>
        <p:spPr>
          <a:xfrm rot="19595031">
            <a:off x="5706937" y="3647900"/>
            <a:ext cx="1096433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800" b="1" dirty="0">
                <a:solidFill>
                  <a:srgbClr val="00B0F0"/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Bocq</a:t>
            </a:r>
            <a:endParaRPr lang="fr-BE" sz="800" b="1" dirty="0">
              <a:solidFill>
                <a:srgbClr val="00B0F0"/>
              </a:solidFill>
              <a:latin typeface="Aharoni" panose="02010803020104030203" pitchFamily="2" charset="-79"/>
              <a:cs typeface="Aharoni" panose="02010803020104030203" pitchFamily="2" charset="-79"/>
            </a:endParaRPr>
          </a:p>
        </p:txBody>
      </p:sp>
      <p:sp>
        <p:nvSpPr>
          <p:cNvPr id="81" name="Forme libre : forme 80">
            <a:extLst>
              <a:ext uri="{FF2B5EF4-FFF2-40B4-BE49-F238E27FC236}">
                <a16:creationId xmlns:a16="http://schemas.microsoft.com/office/drawing/2014/main" id="{D2304764-8972-456C-9F83-D5F7FD0761B7}"/>
              </a:ext>
            </a:extLst>
          </p:cNvPr>
          <p:cNvSpPr/>
          <p:nvPr/>
        </p:nvSpPr>
        <p:spPr>
          <a:xfrm>
            <a:off x="147027" y="2214334"/>
            <a:ext cx="222344" cy="269732"/>
          </a:xfrm>
          <a:custGeom>
            <a:avLst/>
            <a:gdLst>
              <a:gd name="connsiteX0" fmla="*/ 0 w 219075"/>
              <a:gd name="connsiteY0" fmla="*/ 0 h 333375"/>
              <a:gd name="connsiteX1" fmla="*/ 142875 w 219075"/>
              <a:gd name="connsiteY1" fmla="*/ 104775 h 333375"/>
              <a:gd name="connsiteX2" fmla="*/ 28575 w 219075"/>
              <a:gd name="connsiteY2" fmla="*/ 228600 h 333375"/>
              <a:gd name="connsiteX3" fmla="*/ 219075 w 219075"/>
              <a:gd name="connsiteY3" fmla="*/ 333375 h 333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9075" h="333375">
                <a:moveTo>
                  <a:pt x="0" y="0"/>
                </a:moveTo>
                <a:cubicBezTo>
                  <a:pt x="69056" y="33337"/>
                  <a:pt x="138113" y="66675"/>
                  <a:pt x="142875" y="104775"/>
                </a:cubicBezTo>
                <a:cubicBezTo>
                  <a:pt x="147638" y="142875"/>
                  <a:pt x="15875" y="190500"/>
                  <a:pt x="28575" y="228600"/>
                </a:cubicBezTo>
                <a:cubicBezTo>
                  <a:pt x="41275" y="266700"/>
                  <a:pt x="130175" y="300037"/>
                  <a:pt x="219075" y="333375"/>
                </a:cubicBezTo>
              </a:path>
            </a:pathLst>
          </a:custGeom>
          <a:noFill/>
          <a:ln w="19050" cmpd="sng">
            <a:solidFill>
              <a:srgbClr val="00B0F0"/>
            </a:solidFill>
            <a:prstDash val="dash"/>
            <a:headEnd type="none" w="lg" len="lg"/>
            <a:tailEnd type="none" w="lg" len="lg"/>
            <a:extLst>
              <a:ext uri="{C807C97D-BFC1-408E-A445-0C87EB9F89A2}">
                <ask:lineSketchStyleProps xmlns:ask="http://schemas.microsoft.com/office/drawing/2018/sketchyshapes">
                  <ask:type>
                    <ask:lineSketchNone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82" name="ZoneTexte 81">
            <a:extLst>
              <a:ext uri="{FF2B5EF4-FFF2-40B4-BE49-F238E27FC236}">
                <a16:creationId xmlns:a16="http://schemas.microsoft.com/office/drawing/2014/main" id="{5844E675-7F5F-4B3F-B51E-B142070D4EF0}"/>
              </a:ext>
            </a:extLst>
          </p:cNvPr>
          <p:cNvSpPr txBox="1"/>
          <p:nvPr/>
        </p:nvSpPr>
        <p:spPr>
          <a:xfrm>
            <a:off x="389712" y="2188682"/>
            <a:ext cx="232031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Cours d’eau majeurs </a:t>
            </a:r>
            <a:endParaRPr lang="fr-BE" sz="1100" dirty="0"/>
          </a:p>
        </p:txBody>
      </p:sp>
      <p:pic>
        <p:nvPicPr>
          <p:cNvPr id="28" name="Graphique 27" descr="Plante avec racines avec un remplissage uni">
            <a:extLst>
              <a:ext uri="{FF2B5EF4-FFF2-40B4-BE49-F238E27FC236}">
                <a16:creationId xmlns:a16="http://schemas.microsoft.com/office/drawing/2014/main" id="{021E3F93-30BC-4CF9-B104-F6D4C13483E3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6667319" y="3271720"/>
            <a:ext cx="421906" cy="421906"/>
          </a:xfrm>
          <a:prstGeom prst="rect">
            <a:avLst/>
          </a:prstGeom>
        </p:spPr>
      </p:pic>
      <p:pic>
        <p:nvPicPr>
          <p:cNvPr id="85" name="Graphique 84" descr="Plante avec racines avec un remplissage uni">
            <a:extLst>
              <a:ext uri="{FF2B5EF4-FFF2-40B4-BE49-F238E27FC236}">
                <a16:creationId xmlns:a16="http://schemas.microsoft.com/office/drawing/2014/main" id="{9D386975-F5B7-42F5-9351-33EC05731BC8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47246" y="2614769"/>
            <a:ext cx="421906" cy="421906"/>
          </a:xfrm>
          <a:prstGeom prst="rect">
            <a:avLst/>
          </a:prstGeom>
        </p:spPr>
      </p:pic>
      <p:sp>
        <p:nvSpPr>
          <p:cNvPr id="88" name="ZoneTexte 87">
            <a:extLst>
              <a:ext uri="{FF2B5EF4-FFF2-40B4-BE49-F238E27FC236}">
                <a16:creationId xmlns:a16="http://schemas.microsoft.com/office/drawing/2014/main" id="{45239F50-2E37-41C5-B557-FB4DE37A4528}"/>
              </a:ext>
            </a:extLst>
          </p:cNvPr>
          <p:cNvSpPr txBox="1"/>
          <p:nvPr/>
        </p:nvSpPr>
        <p:spPr>
          <a:xfrm>
            <a:off x="398670" y="2578100"/>
            <a:ext cx="2320315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Aménagement des berges du </a:t>
            </a:r>
            <a:r>
              <a:rPr lang="fr-FR" sz="1100" dirty="0" err="1"/>
              <a:t>Bocq</a:t>
            </a:r>
            <a:r>
              <a:rPr lang="fr-FR" sz="1100" dirty="0"/>
              <a:t> et du Samson</a:t>
            </a:r>
            <a:endParaRPr lang="fr-BE" sz="1100" dirty="0"/>
          </a:p>
        </p:txBody>
      </p:sp>
      <p:sp>
        <p:nvSpPr>
          <p:cNvPr id="90" name="ZoneTexte 89">
            <a:extLst>
              <a:ext uri="{FF2B5EF4-FFF2-40B4-BE49-F238E27FC236}">
                <a16:creationId xmlns:a16="http://schemas.microsoft.com/office/drawing/2014/main" id="{62DA2515-AB49-4E0F-B99A-3BBF64F4DB16}"/>
              </a:ext>
            </a:extLst>
          </p:cNvPr>
          <p:cNvSpPr txBox="1"/>
          <p:nvPr/>
        </p:nvSpPr>
        <p:spPr>
          <a:xfrm rot="3119416">
            <a:off x="4221637" y="1505239"/>
            <a:ext cx="1096433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800" b="1" dirty="0">
                <a:solidFill>
                  <a:srgbClr val="00B0F0"/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Samson</a:t>
            </a:r>
            <a:endParaRPr lang="fr-BE" sz="800" b="1" dirty="0">
              <a:solidFill>
                <a:srgbClr val="00B0F0"/>
              </a:solidFill>
              <a:latin typeface="Aharoni" panose="02010803020104030203" pitchFamily="2" charset="-79"/>
              <a:cs typeface="Aharoni" panose="02010803020104030203" pitchFamily="2" charset="-79"/>
            </a:endParaRPr>
          </a:p>
        </p:txBody>
      </p:sp>
      <p:pic>
        <p:nvPicPr>
          <p:cNvPr id="77" name="Graphique 76" descr="Plante avec racines avec un remplissage uni">
            <a:extLst>
              <a:ext uri="{FF2B5EF4-FFF2-40B4-BE49-F238E27FC236}">
                <a16:creationId xmlns:a16="http://schemas.microsoft.com/office/drawing/2014/main" id="{B4AC9ABB-65D9-DE45-AE71-F586DCDB2269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4381519" y="1138153"/>
            <a:ext cx="421906" cy="42190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48574199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" name="Forme libre : forme 67">
            <a:extLst>
              <a:ext uri="{FF2B5EF4-FFF2-40B4-BE49-F238E27FC236}">
                <a16:creationId xmlns:a16="http://schemas.microsoft.com/office/drawing/2014/main" id="{7FAF1BF5-6E05-4940-84E8-D9AADD0ADE45}"/>
              </a:ext>
            </a:extLst>
          </p:cNvPr>
          <p:cNvSpPr/>
          <p:nvPr/>
        </p:nvSpPr>
        <p:spPr>
          <a:xfrm>
            <a:off x="6000750" y="5937250"/>
            <a:ext cx="1225550" cy="736600"/>
          </a:xfrm>
          <a:custGeom>
            <a:avLst/>
            <a:gdLst>
              <a:gd name="connsiteX0" fmla="*/ 1225550 w 1225550"/>
              <a:gd name="connsiteY0" fmla="*/ 0 h 736600"/>
              <a:gd name="connsiteX1" fmla="*/ 1168400 w 1225550"/>
              <a:gd name="connsiteY1" fmla="*/ 139700 h 736600"/>
              <a:gd name="connsiteX2" fmla="*/ 895350 w 1225550"/>
              <a:gd name="connsiteY2" fmla="*/ 304800 h 736600"/>
              <a:gd name="connsiteX3" fmla="*/ 698500 w 1225550"/>
              <a:gd name="connsiteY3" fmla="*/ 431800 h 736600"/>
              <a:gd name="connsiteX4" fmla="*/ 558800 w 1225550"/>
              <a:gd name="connsiteY4" fmla="*/ 514350 h 736600"/>
              <a:gd name="connsiteX5" fmla="*/ 203200 w 1225550"/>
              <a:gd name="connsiteY5" fmla="*/ 603250 h 736600"/>
              <a:gd name="connsiteX6" fmla="*/ 0 w 1225550"/>
              <a:gd name="connsiteY6" fmla="*/ 736600 h 736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25550" h="736600">
                <a:moveTo>
                  <a:pt x="1225550" y="0"/>
                </a:moveTo>
                <a:cubicBezTo>
                  <a:pt x="1224491" y="44450"/>
                  <a:pt x="1223433" y="88900"/>
                  <a:pt x="1168400" y="139700"/>
                </a:cubicBezTo>
                <a:cubicBezTo>
                  <a:pt x="1113367" y="190500"/>
                  <a:pt x="973667" y="256117"/>
                  <a:pt x="895350" y="304800"/>
                </a:cubicBezTo>
                <a:cubicBezTo>
                  <a:pt x="817033" y="353483"/>
                  <a:pt x="754592" y="396875"/>
                  <a:pt x="698500" y="431800"/>
                </a:cubicBezTo>
                <a:cubicBezTo>
                  <a:pt x="642408" y="466725"/>
                  <a:pt x="641350" y="485775"/>
                  <a:pt x="558800" y="514350"/>
                </a:cubicBezTo>
                <a:cubicBezTo>
                  <a:pt x="476250" y="542925"/>
                  <a:pt x="296333" y="566208"/>
                  <a:pt x="203200" y="603250"/>
                </a:cubicBezTo>
                <a:cubicBezTo>
                  <a:pt x="110067" y="640292"/>
                  <a:pt x="55033" y="688446"/>
                  <a:pt x="0" y="73660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01" name="Forme libre : forme 100">
            <a:extLst>
              <a:ext uri="{FF2B5EF4-FFF2-40B4-BE49-F238E27FC236}">
                <a16:creationId xmlns:a16="http://schemas.microsoft.com/office/drawing/2014/main" id="{34B8AFA0-6F98-48E0-93A6-64C1B0491879}"/>
              </a:ext>
            </a:extLst>
          </p:cNvPr>
          <p:cNvSpPr/>
          <p:nvPr/>
        </p:nvSpPr>
        <p:spPr>
          <a:xfrm>
            <a:off x="4674683" y="3069491"/>
            <a:ext cx="685800" cy="736600"/>
          </a:xfrm>
          <a:custGeom>
            <a:avLst/>
            <a:gdLst>
              <a:gd name="connsiteX0" fmla="*/ 685800 w 685800"/>
              <a:gd name="connsiteY0" fmla="*/ 0 h 736600"/>
              <a:gd name="connsiteX1" fmla="*/ 568325 w 685800"/>
              <a:gd name="connsiteY1" fmla="*/ 82550 h 736600"/>
              <a:gd name="connsiteX2" fmla="*/ 454025 w 685800"/>
              <a:gd name="connsiteY2" fmla="*/ 206375 h 736600"/>
              <a:gd name="connsiteX3" fmla="*/ 314325 w 685800"/>
              <a:gd name="connsiteY3" fmla="*/ 342900 h 736600"/>
              <a:gd name="connsiteX4" fmla="*/ 0 w 685800"/>
              <a:gd name="connsiteY4" fmla="*/ 736600 h 736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85800" h="736600">
                <a:moveTo>
                  <a:pt x="685800" y="0"/>
                </a:moveTo>
                <a:cubicBezTo>
                  <a:pt x="646377" y="24077"/>
                  <a:pt x="606954" y="48154"/>
                  <a:pt x="568325" y="82550"/>
                </a:cubicBezTo>
                <a:cubicBezTo>
                  <a:pt x="529696" y="116946"/>
                  <a:pt x="496358" y="162983"/>
                  <a:pt x="454025" y="206375"/>
                </a:cubicBezTo>
                <a:cubicBezTo>
                  <a:pt x="411692" y="249767"/>
                  <a:pt x="389996" y="254529"/>
                  <a:pt x="314325" y="342900"/>
                </a:cubicBezTo>
                <a:cubicBezTo>
                  <a:pt x="238654" y="431271"/>
                  <a:pt x="119327" y="583935"/>
                  <a:pt x="0" y="73660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3" name="Forme libre : forme 22">
            <a:extLst>
              <a:ext uri="{FF2B5EF4-FFF2-40B4-BE49-F238E27FC236}">
                <a16:creationId xmlns:a16="http://schemas.microsoft.com/office/drawing/2014/main" id="{BE29AF4F-A639-4285-A35D-CAB5EA08D5F0}"/>
              </a:ext>
            </a:extLst>
          </p:cNvPr>
          <p:cNvSpPr/>
          <p:nvPr/>
        </p:nvSpPr>
        <p:spPr>
          <a:xfrm>
            <a:off x="5880100" y="508000"/>
            <a:ext cx="425269" cy="4140200"/>
          </a:xfrm>
          <a:custGeom>
            <a:avLst/>
            <a:gdLst>
              <a:gd name="connsiteX0" fmla="*/ 0 w 425269"/>
              <a:gd name="connsiteY0" fmla="*/ 0 h 4140200"/>
              <a:gd name="connsiteX1" fmla="*/ 76200 w 425269"/>
              <a:gd name="connsiteY1" fmla="*/ 222250 h 4140200"/>
              <a:gd name="connsiteX2" fmla="*/ 254000 w 425269"/>
              <a:gd name="connsiteY2" fmla="*/ 412750 h 4140200"/>
              <a:gd name="connsiteX3" fmla="*/ 412750 w 425269"/>
              <a:gd name="connsiteY3" fmla="*/ 869950 h 4140200"/>
              <a:gd name="connsiteX4" fmla="*/ 406400 w 425269"/>
              <a:gd name="connsiteY4" fmla="*/ 1104900 h 4140200"/>
              <a:gd name="connsiteX5" fmla="*/ 336550 w 425269"/>
              <a:gd name="connsiteY5" fmla="*/ 1822450 h 4140200"/>
              <a:gd name="connsiteX6" fmla="*/ 177800 w 425269"/>
              <a:gd name="connsiteY6" fmla="*/ 2457450 h 4140200"/>
              <a:gd name="connsiteX7" fmla="*/ 146050 w 425269"/>
              <a:gd name="connsiteY7" fmla="*/ 2870200 h 4140200"/>
              <a:gd name="connsiteX8" fmla="*/ 95250 w 425269"/>
              <a:gd name="connsiteY8" fmla="*/ 3441700 h 4140200"/>
              <a:gd name="connsiteX9" fmla="*/ 44450 w 425269"/>
              <a:gd name="connsiteY9" fmla="*/ 3752850 h 4140200"/>
              <a:gd name="connsiteX10" fmla="*/ 107950 w 425269"/>
              <a:gd name="connsiteY10" fmla="*/ 4006850 h 4140200"/>
              <a:gd name="connsiteX11" fmla="*/ 279400 w 425269"/>
              <a:gd name="connsiteY11" fmla="*/ 4140200 h 4140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425269" h="4140200">
                <a:moveTo>
                  <a:pt x="0" y="0"/>
                </a:moveTo>
                <a:cubicBezTo>
                  <a:pt x="16933" y="76729"/>
                  <a:pt x="33867" y="153458"/>
                  <a:pt x="76200" y="222250"/>
                </a:cubicBezTo>
                <a:cubicBezTo>
                  <a:pt x="118533" y="291042"/>
                  <a:pt x="197908" y="304800"/>
                  <a:pt x="254000" y="412750"/>
                </a:cubicBezTo>
                <a:cubicBezTo>
                  <a:pt x="310092" y="520700"/>
                  <a:pt x="387350" y="754592"/>
                  <a:pt x="412750" y="869950"/>
                </a:cubicBezTo>
                <a:cubicBezTo>
                  <a:pt x="438150" y="985308"/>
                  <a:pt x="419100" y="946150"/>
                  <a:pt x="406400" y="1104900"/>
                </a:cubicBezTo>
                <a:cubicBezTo>
                  <a:pt x="393700" y="1263650"/>
                  <a:pt x="374650" y="1597025"/>
                  <a:pt x="336550" y="1822450"/>
                </a:cubicBezTo>
                <a:cubicBezTo>
                  <a:pt x="298450" y="2047875"/>
                  <a:pt x="209550" y="2282825"/>
                  <a:pt x="177800" y="2457450"/>
                </a:cubicBezTo>
                <a:cubicBezTo>
                  <a:pt x="146050" y="2632075"/>
                  <a:pt x="159808" y="2706158"/>
                  <a:pt x="146050" y="2870200"/>
                </a:cubicBezTo>
                <a:cubicBezTo>
                  <a:pt x="132292" y="3034242"/>
                  <a:pt x="112183" y="3294592"/>
                  <a:pt x="95250" y="3441700"/>
                </a:cubicBezTo>
                <a:cubicBezTo>
                  <a:pt x="78317" y="3588808"/>
                  <a:pt x="42333" y="3658658"/>
                  <a:pt x="44450" y="3752850"/>
                </a:cubicBezTo>
                <a:cubicBezTo>
                  <a:pt x="46567" y="3847042"/>
                  <a:pt x="68792" y="3942292"/>
                  <a:pt x="107950" y="4006850"/>
                </a:cubicBezTo>
                <a:cubicBezTo>
                  <a:pt x="147108" y="4071408"/>
                  <a:pt x="213254" y="4105804"/>
                  <a:pt x="279400" y="414020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7" name="Forme libre : forme 26">
            <a:extLst>
              <a:ext uri="{FF2B5EF4-FFF2-40B4-BE49-F238E27FC236}">
                <a16:creationId xmlns:a16="http://schemas.microsoft.com/office/drawing/2014/main" id="{70578F58-BED1-43CB-8B6A-FE860FD8A450}"/>
              </a:ext>
            </a:extLst>
          </p:cNvPr>
          <p:cNvSpPr/>
          <p:nvPr/>
        </p:nvSpPr>
        <p:spPr>
          <a:xfrm>
            <a:off x="3594100" y="1279024"/>
            <a:ext cx="2565400" cy="1323241"/>
          </a:xfrm>
          <a:custGeom>
            <a:avLst/>
            <a:gdLst>
              <a:gd name="connsiteX0" fmla="*/ 0 w 2565400"/>
              <a:gd name="connsiteY0" fmla="*/ 346576 h 1323241"/>
              <a:gd name="connsiteX1" fmla="*/ 476250 w 2565400"/>
              <a:gd name="connsiteY1" fmla="*/ 54476 h 1323241"/>
              <a:gd name="connsiteX2" fmla="*/ 933450 w 2565400"/>
              <a:gd name="connsiteY2" fmla="*/ 3676 h 1323241"/>
              <a:gd name="connsiteX3" fmla="*/ 838200 w 2565400"/>
              <a:gd name="connsiteY3" fmla="*/ 105276 h 1323241"/>
              <a:gd name="connsiteX4" fmla="*/ 901700 w 2565400"/>
              <a:gd name="connsiteY4" fmla="*/ 238626 h 1323241"/>
              <a:gd name="connsiteX5" fmla="*/ 1079500 w 2565400"/>
              <a:gd name="connsiteY5" fmla="*/ 454526 h 1323241"/>
              <a:gd name="connsiteX6" fmla="*/ 1193800 w 2565400"/>
              <a:gd name="connsiteY6" fmla="*/ 606926 h 1323241"/>
              <a:gd name="connsiteX7" fmla="*/ 1282700 w 2565400"/>
              <a:gd name="connsiteY7" fmla="*/ 670426 h 1323241"/>
              <a:gd name="connsiteX8" fmla="*/ 1397000 w 2565400"/>
              <a:gd name="connsiteY8" fmla="*/ 886326 h 1323241"/>
              <a:gd name="connsiteX9" fmla="*/ 1638300 w 2565400"/>
              <a:gd name="connsiteY9" fmla="*/ 759326 h 1323241"/>
              <a:gd name="connsiteX10" fmla="*/ 1974850 w 2565400"/>
              <a:gd name="connsiteY10" fmla="*/ 695826 h 1323241"/>
              <a:gd name="connsiteX11" fmla="*/ 1974850 w 2565400"/>
              <a:gd name="connsiteY11" fmla="*/ 829176 h 1323241"/>
              <a:gd name="connsiteX12" fmla="*/ 2000250 w 2565400"/>
              <a:gd name="connsiteY12" fmla="*/ 892676 h 1323241"/>
              <a:gd name="connsiteX13" fmla="*/ 2190750 w 2565400"/>
              <a:gd name="connsiteY13" fmla="*/ 1019676 h 1323241"/>
              <a:gd name="connsiteX14" fmla="*/ 2311400 w 2565400"/>
              <a:gd name="connsiteY14" fmla="*/ 1203826 h 1323241"/>
              <a:gd name="connsiteX15" fmla="*/ 2482850 w 2565400"/>
              <a:gd name="connsiteY15" fmla="*/ 1318126 h 1323241"/>
              <a:gd name="connsiteX16" fmla="*/ 2565400 w 2565400"/>
              <a:gd name="connsiteY16" fmla="*/ 1292726 h 13232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2565400" h="1323241">
                <a:moveTo>
                  <a:pt x="0" y="346576"/>
                </a:moveTo>
                <a:cubicBezTo>
                  <a:pt x="160337" y="229101"/>
                  <a:pt x="320675" y="111626"/>
                  <a:pt x="476250" y="54476"/>
                </a:cubicBezTo>
                <a:cubicBezTo>
                  <a:pt x="631825" y="-2674"/>
                  <a:pt x="873125" y="-4791"/>
                  <a:pt x="933450" y="3676"/>
                </a:cubicBezTo>
                <a:cubicBezTo>
                  <a:pt x="993775" y="12143"/>
                  <a:pt x="843492" y="66118"/>
                  <a:pt x="838200" y="105276"/>
                </a:cubicBezTo>
                <a:cubicBezTo>
                  <a:pt x="832908" y="144434"/>
                  <a:pt x="861483" y="180418"/>
                  <a:pt x="901700" y="238626"/>
                </a:cubicBezTo>
                <a:cubicBezTo>
                  <a:pt x="941917" y="296834"/>
                  <a:pt x="1030817" y="393143"/>
                  <a:pt x="1079500" y="454526"/>
                </a:cubicBezTo>
                <a:cubicBezTo>
                  <a:pt x="1128183" y="515909"/>
                  <a:pt x="1159933" y="570943"/>
                  <a:pt x="1193800" y="606926"/>
                </a:cubicBezTo>
                <a:cubicBezTo>
                  <a:pt x="1227667" y="642909"/>
                  <a:pt x="1248833" y="623860"/>
                  <a:pt x="1282700" y="670426"/>
                </a:cubicBezTo>
                <a:cubicBezTo>
                  <a:pt x="1316567" y="716992"/>
                  <a:pt x="1337733" y="871509"/>
                  <a:pt x="1397000" y="886326"/>
                </a:cubicBezTo>
                <a:cubicBezTo>
                  <a:pt x="1456267" y="901143"/>
                  <a:pt x="1541992" y="791076"/>
                  <a:pt x="1638300" y="759326"/>
                </a:cubicBezTo>
                <a:cubicBezTo>
                  <a:pt x="1734608" y="727576"/>
                  <a:pt x="1918758" y="684184"/>
                  <a:pt x="1974850" y="695826"/>
                </a:cubicBezTo>
                <a:cubicBezTo>
                  <a:pt x="2030942" y="707468"/>
                  <a:pt x="1970617" y="796368"/>
                  <a:pt x="1974850" y="829176"/>
                </a:cubicBezTo>
                <a:cubicBezTo>
                  <a:pt x="1979083" y="861984"/>
                  <a:pt x="1964267" y="860926"/>
                  <a:pt x="2000250" y="892676"/>
                </a:cubicBezTo>
                <a:cubicBezTo>
                  <a:pt x="2036233" y="924426"/>
                  <a:pt x="2138892" y="967818"/>
                  <a:pt x="2190750" y="1019676"/>
                </a:cubicBezTo>
                <a:cubicBezTo>
                  <a:pt x="2242608" y="1071534"/>
                  <a:pt x="2262717" y="1154084"/>
                  <a:pt x="2311400" y="1203826"/>
                </a:cubicBezTo>
                <a:cubicBezTo>
                  <a:pt x="2360083" y="1253568"/>
                  <a:pt x="2440517" y="1303309"/>
                  <a:pt x="2482850" y="1318126"/>
                </a:cubicBezTo>
                <a:cubicBezTo>
                  <a:pt x="2525183" y="1332943"/>
                  <a:pt x="2545291" y="1312834"/>
                  <a:pt x="2565400" y="1292726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9" name="Forme libre : forme 28">
            <a:extLst>
              <a:ext uri="{FF2B5EF4-FFF2-40B4-BE49-F238E27FC236}">
                <a16:creationId xmlns:a16="http://schemas.microsoft.com/office/drawing/2014/main" id="{F48755D4-E52D-451E-A862-7FE36C952EA0}"/>
              </a:ext>
            </a:extLst>
          </p:cNvPr>
          <p:cNvSpPr/>
          <p:nvPr/>
        </p:nvSpPr>
        <p:spPr>
          <a:xfrm>
            <a:off x="4527550" y="1098550"/>
            <a:ext cx="101600" cy="171450"/>
          </a:xfrm>
          <a:custGeom>
            <a:avLst/>
            <a:gdLst>
              <a:gd name="connsiteX0" fmla="*/ 101600 w 101600"/>
              <a:gd name="connsiteY0" fmla="*/ 0 h 171450"/>
              <a:gd name="connsiteX1" fmla="*/ 50800 w 101600"/>
              <a:gd name="connsiteY1" fmla="*/ 127000 h 171450"/>
              <a:gd name="connsiteX2" fmla="*/ 0 w 101600"/>
              <a:gd name="connsiteY2" fmla="*/ 171450 h 171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1600" h="171450">
                <a:moveTo>
                  <a:pt x="101600" y="0"/>
                </a:moveTo>
                <a:cubicBezTo>
                  <a:pt x="84666" y="49212"/>
                  <a:pt x="67733" y="98425"/>
                  <a:pt x="50800" y="127000"/>
                </a:cubicBezTo>
                <a:cubicBezTo>
                  <a:pt x="33867" y="155575"/>
                  <a:pt x="16933" y="163512"/>
                  <a:pt x="0" y="17145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0" name="Forme libre : forme 29">
            <a:extLst>
              <a:ext uri="{FF2B5EF4-FFF2-40B4-BE49-F238E27FC236}">
                <a16:creationId xmlns:a16="http://schemas.microsoft.com/office/drawing/2014/main" id="{DDA203F8-C9E1-4AFD-B1A6-58AF2240B747}"/>
              </a:ext>
            </a:extLst>
          </p:cNvPr>
          <p:cNvSpPr/>
          <p:nvPr/>
        </p:nvSpPr>
        <p:spPr>
          <a:xfrm>
            <a:off x="3016250" y="2482850"/>
            <a:ext cx="1377950" cy="711200"/>
          </a:xfrm>
          <a:custGeom>
            <a:avLst/>
            <a:gdLst>
              <a:gd name="connsiteX0" fmla="*/ 1377950 w 1377950"/>
              <a:gd name="connsiteY0" fmla="*/ 0 h 711200"/>
              <a:gd name="connsiteX1" fmla="*/ 1295400 w 1377950"/>
              <a:gd name="connsiteY1" fmla="*/ 101600 h 711200"/>
              <a:gd name="connsiteX2" fmla="*/ 996950 w 1377950"/>
              <a:gd name="connsiteY2" fmla="*/ 209550 h 711200"/>
              <a:gd name="connsiteX3" fmla="*/ 730250 w 1377950"/>
              <a:gd name="connsiteY3" fmla="*/ 508000 h 711200"/>
              <a:gd name="connsiteX4" fmla="*/ 469900 w 1377950"/>
              <a:gd name="connsiteY4" fmla="*/ 577850 h 711200"/>
              <a:gd name="connsiteX5" fmla="*/ 247650 w 1377950"/>
              <a:gd name="connsiteY5" fmla="*/ 679450 h 711200"/>
              <a:gd name="connsiteX6" fmla="*/ 0 w 1377950"/>
              <a:gd name="connsiteY6" fmla="*/ 711200 h 711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377950" h="711200">
                <a:moveTo>
                  <a:pt x="1377950" y="0"/>
                </a:moveTo>
                <a:cubicBezTo>
                  <a:pt x="1368425" y="33337"/>
                  <a:pt x="1358900" y="66675"/>
                  <a:pt x="1295400" y="101600"/>
                </a:cubicBezTo>
                <a:cubicBezTo>
                  <a:pt x="1231900" y="136525"/>
                  <a:pt x="1091142" y="141817"/>
                  <a:pt x="996950" y="209550"/>
                </a:cubicBezTo>
                <a:cubicBezTo>
                  <a:pt x="902758" y="277283"/>
                  <a:pt x="818092" y="446617"/>
                  <a:pt x="730250" y="508000"/>
                </a:cubicBezTo>
                <a:cubicBezTo>
                  <a:pt x="642408" y="569383"/>
                  <a:pt x="550333" y="549275"/>
                  <a:pt x="469900" y="577850"/>
                </a:cubicBezTo>
                <a:cubicBezTo>
                  <a:pt x="389467" y="606425"/>
                  <a:pt x="325967" y="657225"/>
                  <a:pt x="247650" y="679450"/>
                </a:cubicBezTo>
                <a:cubicBezTo>
                  <a:pt x="169333" y="701675"/>
                  <a:pt x="84666" y="706437"/>
                  <a:pt x="0" y="71120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3" name="Forme libre : forme 32">
            <a:extLst>
              <a:ext uri="{FF2B5EF4-FFF2-40B4-BE49-F238E27FC236}">
                <a16:creationId xmlns:a16="http://schemas.microsoft.com/office/drawing/2014/main" id="{FF0BF8AA-3094-4C50-B547-95E6ECEA66B7}"/>
              </a:ext>
            </a:extLst>
          </p:cNvPr>
          <p:cNvSpPr/>
          <p:nvPr/>
        </p:nvSpPr>
        <p:spPr>
          <a:xfrm>
            <a:off x="5092700" y="5222875"/>
            <a:ext cx="949325" cy="958850"/>
          </a:xfrm>
          <a:custGeom>
            <a:avLst/>
            <a:gdLst>
              <a:gd name="connsiteX0" fmla="*/ 733425 w 733425"/>
              <a:gd name="connsiteY0" fmla="*/ 0 h 841375"/>
              <a:gd name="connsiteX1" fmla="*/ 695325 w 733425"/>
              <a:gd name="connsiteY1" fmla="*/ 111125 h 841375"/>
              <a:gd name="connsiteX2" fmla="*/ 619125 w 733425"/>
              <a:gd name="connsiteY2" fmla="*/ 231775 h 841375"/>
              <a:gd name="connsiteX3" fmla="*/ 377825 w 733425"/>
              <a:gd name="connsiteY3" fmla="*/ 323850 h 841375"/>
              <a:gd name="connsiteX4" fmla="*/ 190500 w 733425"/>
              <a:gd name="connsiteY4" fmla="*/ 571500 h 841375"/>
              <a:gd name="connsiteX5" fmla="*/ 222250 w 733425"/>
              <a:gd name="connsiteY5" fmla="*/ 603250 h 841375"/>
              <a:gd name="connsiteX6" fmla="*/ 196850 w 733425"/>
              <a:gd name="connsiteY6" fmla="*/ 654050 h 841375"/>
              <a:gd name="connsiteX7" fmla="*/ 212725 w 733425"/>
              <a:gd name="connsiteY7" fmla="*/ 708025 h 841375"/>
              <a:gd name="connsiteX8" fmla="*/ 123825 w 733425"/>
              <a:gd name="connsiteY8" fmla="*/ 771525 h 841375"/>
              <a:gd name="connsiteX9" fmla="*/ 0 w 733425"/>
              <a:gd name="connsiteY9" fmla="*/ 841375 h 841375"/>
              <a:gd name="connsiteX0" fmla="*/ 939800 w 939800"/>
              <a:gd name="connsiteY0" fmla="*/ 0 h 949325"/>
              <a:gd name="connsiteX1" fmla="*/ 901700 w 939800"/>
              <a:gd name="connsiteY1" fmla="*/ 111125 h 949325"/>
              <a:gd name="connsiteX2" fmla="*/ 825500 w 939800"/>
              <a:gd name="connsiteY2" fmla="*/ 231775 h 949325"/>
              <a:gd name="connsiteX3" fmla="*/ 584200 w 939800"/>
              <a:gd name="connsiteY3" fmla="*/ 323850 h 949325"/>
              <a:gd name="connsiteX4" fmla="*/ 396875 w 939800"/>
              <a:gd name="connsiteY4" fmla="*/ 571500 h 949325"/>
              <a:gd name="connsiteX5" fmla="*/ 428625 w 939800"/>
              <a:gd name="connsiteY5" fmla="*/ 603250 h 949325"/>
              <a:gd name="connsiteX6" fmla="*/ 403225 w 939800"/>
              <a:gd name="connsiteY6" fmla="*/ 654050 h 949325"/>
              <a:gd name="connsiteX7" fmla="*/ 419100 w 939800"/>
              <a:gd name="connsiteY7" fmla="*/ 708025 h 949325"/>
              <a:gd name="connsiteX8" fmla="*/ 330200 w 939800"/>
              <a:gd name="connsiteY8" fmla="*/ 771525 h 949325"/>
              <a:gd name="connsiteX9" fmla="*/ 0 w 939800"/>
              <a:gd name="connsiteY9" fmla="*/ 949325 h 949325"/>
              <a:gd name="connsiteX0" fmla="*/ 949325 w 949325"/>
              <a:gd name="connsiteY0" fmla="*/ 0 h 958850"/>
              <a:gd name="connsiteX1" fmla="*/ 901700 w 949325"/>
              <a:gd name="connsiteY1" fmla="*/ 120650 h 958850"/>
              <a:gd name="connsiteX2" fmla="*/ 825500 w 949325"/>
              <a:gd name="connsiteY2" fmla="*/ 241300 h 958850"/>
              <a:gd name="connsiteX3" fmla="*/ 584200 w 949325"/>
              <a:gd name="connsiteY3" fmla="*/ 333375 h 958850"/>
              <a:gd name="connsiteX4" fmla="*/ 396875 w 949325"/>
              <a:gd name="connsiteY4" fmla="*/ 581025 h 958850"/>
              <a:gd name="connsiteX5" fmla="*/ 428625 w 949325"/>
              <a:gd name="connsiteY5" fmla="*/ 612775 h 958850"/>
              <a:gd name="connsiteX6" fmla="*/ 403225 w 949325"/>
              <a:gd name="connsiteY6" fmla="*/ 663575 h 958850"/>
              <a:gd name="connsiteX7" fmla="*/ 419100 w 949325"/>
              <a:gd name="connsiteY7" fmla="*/ 717550 h 958850"/>
              <a:gd name="connsiteX8" fmla="*/ 330200 w 949325"/>
              <a:gd name="connsiteY8" fmla="*/ 781050 h 958850"/>
              <a:gd name="connsiteX9" fmla="*/ 0 w 949325"/>
              <a:gd name="connsiteY9" fmla="*/ 958850 h 958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949325" h="958850">
                <a:moveTo>
                  <a:pt x="949325" y="0"/>
                </a:moveTo>
                <a:cubicBezTo>
                  <a:pt x="939800" y="36248"/>
                  <a:pt x="922337" y="80434"/>
                  <a:pt x="901700" y="120650"/>
                </a:cubicBezTo>
                <a:cubicBezTo>
                  <a:pt x="881063" y="160866"/>
                  <a:pt x="878417" y="205846"/>
                  <a:pt x="825500" y="241300"/>
                </a:cubicBezTo>
                <a:cubicBezTo>
                  <a:pt x="772583" y="276754"/>
                  <a:pt x="655637" y="276754"/>
                  <a:pt x="584200" y="333375"/>
                </a:cubicBezTo>
                <a:cubicBezTo>
                  <a:pt x="512762" y="389996"/>
                  <a:pt x="422804" y="534458"/>
                  <a:pt x="396875" y="581025"/>
                </a:cubicBezTo>
                <a:cubicBezTo>
                  <a:pt x="370946" y="627592"/>
                  <a:pt x="427567" y="599017"/>
                  <a:pt x="428625" y="612775"/>
                </a:cubicBezTo>
                <a:cubicBezTo>
                  <a:pt x="429683" y="626533"/>
                  <a:pt x="404812" y="646113"/>
                  <a:pt x="403225" y="663575"/>
                </a:cubicBezTo>
                <a:cubicBezTo>
                  <a:pt x="401638" y="681037"/>
                  <a:pt x="431271" y="697971"/>
                  <a:pt x="419100" y="717550"/>
                </a:cubicBezTo>
                <a:cubicBezTo>
                  <a:pt x="406929" y="737129"/>
                  <a:pt x="365654" y="758825"/>
                  <a:pt x="330200" y="781050"/>
                </a:cubicBezTo>
                <a:cubicBezTo>
                  <a:pt x="294746" y="803275"/>
                  <a:pt x="44185" y="935037"/>
                  <a:pt x="0" y="95885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4" name="Forme libre : forme 3">
            <a:extLst>
              <a:ext uri="{FF2B5EF4-FFF2-40B4-BE49-F238E27FC236}">
                <a16:creationId xmlns:a16="http://schemas.microsoft.com/office/drawing/2014/main" id="{9785E986-7D90-49DA-8C7B-6E217AE16429}"/>
              </a:ext>
            </a:extLst>
          </p:cNvPr>
          <p:cNvSpPr/>
          <p:nvPr/>
        </p:nvSpPr>
        <p:spPr>
          <a:xfrm>
            <a:off x="9458297" y="1866900"/>
            <a:ext cx="218196" cy="3594735"/>
          </a:xfrm>
          <a:custGeom>
            <a:avLst/>
            <a:gdLst>
              <a:gd name="connsiteX0" fmla="*/ 57178 w 214952"/>
              <a:gd name="connsiteY0" fmla="*/ 0 h 3152775"/>
              <a:gd name="connsiteX1" fmla="*/ 19078 w 214952"/>
              <a:gd name="connsiteY1" fmla="*/ 762000 h 3152775"/>
              <a:gd name="connsiteX2" fmla="*/ 19078 w 214952"/>
              <a:gd name="connsiteY2" fmla="*/ 1000125 h 3152775"/>
              <a:gd name="connsiteX3" fmla="*/ 76228 w 214952"/>
              <a:gd name="connsiteY3" fmla="*/ 1285875 h 3152775"/>
              <a:gd name="connsiteX4" fmla="*/ 76228 w 214952"/>
              <a:gd name="connsiteY4" fmla="*/ 1647825 h 3152775"/>
              <a:gd name="connsiteX5" fmla="*/ 28 w 214952"/>
              <a:gd name="connsiteY5" fmla="*/ 2057400 h 3152775"/>
              <a:gd name="connsiteX6" fmla="*/ 85753 w 214952"/>
              <a:gd name="connsiteY6" fmla="*/ 2314575 h 3152775"/>
              <a:gd name="connsiteX7" fmla="*/ 209578 w 214952"/>
              <a:gd name="connsiteY7" fmla="*/ 2505075 h 3152775"/>
              <a:gd name="connsiteX8" fmla="*/ 181003 w 214952"/>
              <a:gd name="connsiteY8" fmla="*/ 3152775 h 3152775"/>
              <a:gd name="connsiteX0" fmla="*/ 57178 w 218196"/>
              <a:gd name="connsiteY0" fmla="*/ 0 h 3541395"/>
              <a:gd name="connsiteX1" fmla="*/ 19078 w 218196"/>
              <a:gd name="connsiteY1" fmla="*/ 762000 h 3541395"/>
              <a:gd name="connsiteX2" fmla="*/ 19078 w 218196"/>
              <a:gd name="connsiteY2" fmla="*/ 1000125 h 3541395"/>
              <a:gd name="connsiteX3" fmla="*/ 76228 w 218196"/>
              <a:gd name="connsiteY3" fmla="*/ 1285875 h 3541395"/>
              <a:gd name="connsiteX4" fmla="*/ 76228 w 218196"/>
              <a:gd name="connsiteY4" fmla="*/ 1647825 h 3541395"/>
              <a:gd name="connsiteX5" fmla="*/ 28 w 218196"/>
              <a:gd name="connsiteY5" fmla="*/ 2057400 h 3541395"/>
              <a:gd name="connsiteX6" fmla="*/ 85753 w 218196"/>
              <a:gd name="connsiteY6" fmla="*/ 2314575 h 3541395"/>
              <a:gd name="connsiteX7" fmla="*/ 209578 w 218196"/>
              <a:gd name="connsiteY7" fmla="*/ 2505075 h 3541395"/>
              <a:gd name="connsiteX8" fmla="*/ 196243 w 218196"/>
              <a:gd name="connsiteY8" fmla="*/ 3541395 h 3541395"/>
              <a:gd name="connsiteX0" fmla="*/ 57178 w 218196"/>
              <a:gd name="connsiteY0" fmla="*/ 0 h 3594735"/>
              <a:gd name="connsiteX1" fmla="*/ 19078 w 218196"/>
              <a:gd name="connsiteY1" fmla="*/ 762000 h 3594735"/>
              <a:gd name="connsiteX2" fmla="*/ 19078 w 218196"/>
              <a:gd name="connsiteY2" fmla="*/ 1000125 h 3594735"/>
              <a:gd name="connsiteX3" fmla="*/ 76228 w 218196"/>
              <a:gd name="connsiteY3" fmla="*/ 1285875 h 3594735"/>
              <a:gd name="connsiteX4" fmla="*/ 76228 w 218196"/>
              <a:gd name="connsiteY4" fmla="*/ 1647825 h 3594735"/>
              <a:gd name="connsiteX5" fmla="*/ 28 w 218196"/>
              <a:gd name="connsiteY5" fmla="*/ 2057400 h 3594735"/>
              <a:gd name="connsiteX6" fmla="*/ 85753 w 218196"/>
              <a:gd name="connsiteY6" fmla="*/ 2314575 h 3594735"/>
              <a:gd name="connsiteX7" fmla="*/ 209578 w 218196"/>
              <a:gd name="connsiteY7" fmla="*/ 2505075 h 3594735"/>
              <a:gd name="connsiteX8" fmla="*/ 196243 w 218196"/>
              <a:gd name="connsiteY8" fmla="*/ 3594735 h 35947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18196" h="3594735">
                <a:moveTo>
                  <a:pt x="57178" y="0"/>
                </a:moveTo>
                <a:cubicBezTo>
                  <a:pt x="41303" y="297656"/>
                  <a:pt x="25428" y="595313"/>
                  <a:pt x="19078" y="762000"/>
                </a:cubicBezTo>
                <a:cubicBezTo>
                  <a:pt x="12728" y="928688"/>
                  <a:pt x="9553" y="912813"/>
                  <a:pt x="19078" y="1000125"/>
                </a:cubicBezTo>
                <a:cubicBezTo>
                  <a:pt x="28603" y="1087437"/>
                  <a:pt x="66703" y="1177925"/>
                  <a:pt x="76228" y="1285875"/>
                </a:cubicBezTo>
                <a:cubicBezTo>
                  <a:pt x="85753" y="1393825"/>
                  <a:pt x="88928" y="1519238"/>
                  <a:pt x="76228" y="1647825"/>
                </a:cubicBezTo>
                <a:cubicBezTo>
                  <a:pt x="63528" y="1776412"/>
                  <a:pt x="-1560" y="1946275"/>
                  <a:pt x="28" y="2057400"/>
                </a:cubicBezTo>
                <a:cubicBezTo>
                  <a:pt x="1615" y="2168525"/>
                  <a:pt x="50828" y="2239963"/>
                  <a:pt x="85753" y="2314575"/>
                </a:cubicBezTo>
                <a:cubicBezTo>
                  <a:pt x="120678" y="2389187"/>
                  <a:pt x="193703" y="2365375"/>
                  <a:pt x="209578" y="2505075"/>
                </a:cubicBezTo>
                <a:cubicBezTo>
                  <a:pt x="225453" y="2644775"/>
                  <a:pt x="218468" y="3340735"/>
                  <a:pt x="196243" y="3594735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7" name="Forme libre : forme 6">
            <a:extLst>
              <a:ext uri="{FF2B5EF4-FFF2-40B4-BE49-F238E27FC236}">
                <a16:creationId xmlns:a16="http://schemas.microsoft.com/office/drawing/2014/main" id="{DE2091A2-893D-4FD9-B5DC-08FAAC12AD69}"/>
              </a:ext>
            </a:extLst>
          </p:cNvPr>
          <p:cNvSpPr/>
          <p:nvPr/>
        </p:nvSpPr>
        <p:spPr>
          <a:xfrm>
            <a:off x="4667250" y="1800225"/>
            <a:ext cx="3514743" cy="3819524"/>
          </a:xfrm>
          <a:custGeom>
            <a:avLst/>
            <a:gdLst>
              <a:gd name="connsiteX0" fmla="*/ 0 w 4103757"/>
              <a:gd name="connsiteY0" fmla="*/ 3510562 h 3510562"/>
              <a:gd name="connsiteX1" fmla="*/ 228600 w 4103757"/>
              <a:gd name="connsiteY1" fmla="*/ 3215287 h 3510562"/>
              <a:gd name="connsiteX2" fmla="*/ 400050 w 4103757"/>
              <a:gd name="connsiteY2" fmla="*/ 3053362 h 3510562"/>
              <a:gd name="connsiteX3" fmla="*/ 923925 w 4103757"/>
              <a:gd name="connsiteY3" fmla="*/ 2748562 h 3510562"/>
              <a:gd name="connsiteX4" fmla="*/ 1162050 w 4103757"/>
              <a:gd name="connsiteY4" fmla="*/ 2691412 h 3510562"/>
              <a:gd name="connsiteX5" fmla="*/ 1533525 w 4103757"/>
              <a:gd name="connsiteY5" fmla="*/ 2500912 h 3510562"/>
              <a:gd name="connsiteX6" fmla="*/ 1638300 w 4103757"/>
              <a:gd name="connsiteY6" fmla="*/ 2110387 h 3510562"/>
              <a:gd name="connsiteX7" fmla="*/ 1838325 w 4103757"/>
              <a:gd name="connsiteY7" fmla="*/ 1719862 h 3510562"/>
              <a:gd name="connsiteX8" fmla="*/ 2190750 w 4103757"/>
              <a:gd name="connsiteY8" fmla="*/ 1291237 h 3510562"/>
              <a:gd name="connsiteX9" fmla="*/ 2381250 w 4103757"/>
              <a:gd name="connsiteY9" fmla="*/ 976912 h 3510562"/>
              <a:gd name="connsiteX10" fmla="*/ 2705100 w 4103757"/>
              <a:gd name="connsiteY10" fmla="*/ 795937 h 3510562"/>
              <a:gd name="connsiteX11" fmla="*/ 3181350 w 4103757"/>
              <a:gd name="connsiteY11" fmla="*/ 405412 h 3510562"/>
              <a:gd name="connsiteX12" fmla="*/ 3371850 w 4103757"/>
              <a:gd name="connsiteY12" fmla="*/ 110137 h 3510562"/>
              <a:gd name="connsiteX0" fmla="*/ 0 w 3181350"/>
              <a:gd name="connsiteY0" fmla="*/ 3105150 h 3105150"/>
              <a:gd name="connsiteX1" fmla="*/ 228600 w 3181350"/>
              <a:gd name="connsiteY1" fmla="*/ 2809875 h 3105150"/>
              <a:gd name="connsiteX2" fmla="*/ 400050 w 3181350"/>
              <a:gd name="connsiteY2" fmla="*/ 2647950 h 3105150"/>
              <a:gd name="connsiteX3" fmla="*/ 923925 w 3181350"/>
              <a:gd name="connsiteY3" fmla="*/ 2343150 h 3105150"/>
              <a:gd name="connsiteX4" fmla="*/ 1162050 w 3181350"/>
              <a:gd name="connsiteY4" fmla="*/ 2286000 h 3105150"/>
              <a:gd name="connsiteX5" fmla="*/ 1533525 w 3181350"/>
              <a:gd name="connsiteY5" fmla="*/ 2095500 h 3105150"/>
              <a:gd name="connsiteX6" fmla="*/ 1638300 w 3181350"/>
              <a:gd name="connsiteY6" fmla="*/ 1704975 h 3105150"/>
              <a:gd name="connsiteX7" fmla="*/ 1838325 w 3181350"/>
              <a:gd name="connsiteY7" fmla="*/ 1314450 h 3105150"/>
              <a:gd name="connsiteX8" fmla="*/ 2190750 w 3181350"/>
              <a:gd name="connsiteY8" fmla="*/ 885825 h 3105150"/>
              <a:gd name="connsiteX9" fmla="*/ 2381250 w 3181350"/>
              <a:gd name="connsiteY9" fmla="*/ 571500 h 3105150"/>
              <a:gd name="connsiteX10" fmla="*/ 2705100 w 3181350"/>
              <a:gd name="connsiteY10" fmla="*/ 390525 h 3105150"/>
              <a:gd name="connsiteX11" fmla="*/ 3181350 w 3181350"/>
              <a:gd name="connsiteY11" fmla="*/ 0 h 3105150"/>
              <a:gd name="connsiteX0" fmla="*/ 0 w 3181350"/>
              <a:gd name="connsiteY0" fmla="*/ 3105150 h 3105150"/>
              <a:gd name="connsiteX1" fmla="*/ 228600 w 3181350"/>
              <a:gd name="connsiteY1" fmla="*/ 2809875 h 3105150"/>
              <a:gd name="connsiteX2" fmla="*/ 400050 w 3181350"/>
              <a:gd name="connsiteY2" fmla="*/ 2647950 h 3105150"/>
              <a:gd name="connsiteX3" fmla="*/ 923925 w 3181350"/>
              <a:gd name="connsiteY3" fmla="*/ 2343150 h 3105150"/>
              <a:gd name="connsiteX4" fmla="*/ 1162050 w 3181350"/>
              <a:gd name="connsiteY4" fmla="*/ 2286000 h 3105150"/>
              <a:gd name="connsiteX5" fmla="*/ 1533525 w 3181350"/>
              <a:gd name="connsiteY5" fmla="*/ 2095500 h 3105150"/>
              <a:gd name="connsiteX6" fmla="*/ 1638300 w 3181350"/>
              <a:gd name="connsiteY6" fmla="*/ 1704975 h 3105150"/>
              <a:gd name="connsiteX7" fmla="*/ 1838325 w 3181350"/>
              <a:gd name="connsiteY7" fmla="*/ 1314450 h 3105150"/>
              <a:gd name="connsiteX8" fmla="*/ 2190750 w 3181350"/>
              <a:gd name="connsiteY8" fmla="*/ 885825 h 3105150"/>
              <a:gd name="connsiteX9" fmla="*/ 2381250 w 3181350"/>
              <a:gd name="connsiteY9" fmla="*/ 571500 h 3105150"/>
              <a:gd name="connsiteX10" fmla="*/ 2705100 w 3181350"/>
              <a:gd name="connsiteY10" fmla="*/ 390525 h 3105150"/>
              <a:gd name="connsiteX11" fmla="*/ 3181350 w 3181350"/>
              <a:gd name="connsiteY11" fmla="*/ 0 h 3105150"/>
              <a:gd name="connsiteX12" fmla="*/ 3181350 w 3181350"/>
              <a:gd name="connsiteY12" fmla="*/ 0 h 3105150"/>
              <a:gd name="connsiteX0" fmla="*/ 0 w 3333750"/>
              <a:gd name="connsiteY0" fmla="*/ 3305175 h 3305175"/>
              <a:gd name="connsiteX1" fmla="*/ 228600 w 3333750"/>
              <a:gd name="connsiteY1" fmla="*/ 3009900 h 3305175"/>
              <a:gd name="connsiteX2" fmla="*/ 400050 w 3333750"/>
              <a:gd name="connsiteY2" fmla="*/ 2847975 h 3305175"/>
              <a:gd name="connsiteX3" fmla="*/ 923925 w 3333750"/>
              <a:gd name="connsiteY3" fmla="*/ 2543175 h 3305175"/>
              <a:gd name="connsiteX4" fmla="*/ 1162050 w 3333750"/>
              <a:gd name="connsiteY4" fmla="*/ 2486025 h 3305175"/>
              <a:gd name="connsiteX5" fmla="*/ 1533525 w 3333750"/>
              <a:gd name="connsiteY5" fmla="*/ 2295525 h 3305175"/>
              <a:gd name="connsiteX6" fmla="*/ 1638300 w 3333750"/>
              <a:gd name="connsiteY6" fmla="*/ 1905000 h 3305175"/>
              <a:gd name="connsiteX7" fmla="*/ 1838325 w 3333750"/>
              <a:gd name="connsiteY7" fmla="*/ 1514475 h 3305175"/>
              <a:gd name="connsiteX8" fmla="*/ 2190750 w 3333750"/>
              <a:gd name="connsiteY8" fmla="*/ 1085850 h 3305175"/>
              <a:gd name="connsiteX9" fmla="*/ 2381250 w 3333750"/>
              <a:gd name="connsiteY9" fmla="*/ 771525 h 3305175"/>
              <a:gd name="connsiteX10" fmla="*/ 2705100 w 3333750"/>
              <a:gd name="connsiteY10" fmla="*/ 590550 h 3305175"/>
              <a:gd name="connsiteX11" fmla="*/ 3181350 w 3333750"/>
              <a:gd name="connsiteY11" fmla="*/ 200025 h 3305175"/>
              <a:gd name="connsiteX12" fmla="*/ 3333750 w 3333750"/>
              <a:gd name="connsiteY12" fmla="*/ 0 h 3305175"/>
              <a:gd name="connsiteX0" fmla="*/ 0 w 3342637"/>
              <a:gd name="connsiteY0" fmla="*/ 3323045 h 3323045"/>
              <a:gd name="connsiteX1" fmla="*/ 228600 w 3342637"/>
              <a:gd name="connsiteY1" fmla="*/ 3027770 h 3323045"/>
              <a:gd name="connsiteX2" fmla="*/ 400050 w 3342637"/>
              <a:gd name="connsiteY2" fmla="*/ 2865845 h 3323045"/>
              <a:gd name="connsiteX3" fmla="*/ 923925 w 3342637"/>
              <a:gd name="connsiteY3" fmla="*/ 2561045 h 3323045"/>
              <a:gd name="connsiteX4" fmla="*/ 1162050 w 3342637"/>
              <a:gd name="connsiteY4" fmla="*/ 2503895 h 3323045"/>
              <a:gd name="connsiteX5" fmla="*/ 1533525 w 3342637"/>
              <a:gd name="connsiteY5" fmla="*/ 2313395 h 3323045"/>
              <a:gd name="connsiteX6" fmla="*/ 1638300 w 3342637"/>
              <a:gd name="connsiteY6" fmla="*/ 1922870 h 3323045"/>
              <a:gd name="connsiteX7" fmla="*/ 1838325 w 3342637"/>
              <a:gd name="connsiteY7" fmla="*/ 1532345 h 3323045"/>
              <a:gd name="connsiteX8" fmla="*/ 2190750 w 3342637"/>
              <a:gd name="connsiteY8" fmla="*/ 1103720 h 3323045"/>
              <a:gd name="connsiteX9" fmla="*/ 2381250 w 3342637"/>
              <a:gd name="connsiteY9" fmla="*/ 789395 h 3323045"/>
              <a:gd name="connsiteX10" fmla="*/ 2705100 w 3342637"/>
              <a:gd name="connsiteY10" fmla="*/ 608420 h 3323045"/>
              <a:gd name="connsiteX11" fmla="*/ 3181350 w 3342637"/>
              <a:gd name="connsiteY11" fmla="*/ 217895 h 3323045"/>
              <a:gd name="connsiteX12" fmla="*/ 3333750 w 3342637"/>
              <a:gd name="connsiteY12" fmla="*/ 17870 h 3323045"/>
              <a:gd name="connsiteX13" fmla="*/ 3324225 w 3342637"/>
              <a:gd name="connsiteY13" fmla="*/ 8346 h 3323045"/>
              <a:gd name="connsiteX0" fmla="*/ 0 w 3514743"/>
              <a:gd name="connsiteY0" fmla="*/ 3819524 h 3819524"/>
              <a:gd name="connsiteX1" fmla="*/ 228600 w 3514743"/>
              <a:gd name="connsiteY1" fmla="*/ 3524249 h 3819524"/>
              <a:gd name="connsiteX2" fmla="*/ 400050 w 3514743"/>
              <a:gd name="connsiteY2" fmla="*/ 3362324 h 3819524"/>
              <a:gd name="connsiteX3" fmla="*/ 923925 w 3514743"/>
              <a:gd name="connsiteY3" fmla="*/ 3057524 h 3819524"/>
              <a:gd name="connsiteX4" fmla="*/ 1162050 w 3514743"/>
              <a:gd name="connsiteY4" fmla="*/ 3000374 h 3819524"/>
              <a:gd name="connsiteX5" fmla="*/ 1533525 w 3514743"/>
              <a:gd name="connsiteY5" fmla="*/ 2809874 h 3819524"/>
              <a:gd name="connsiteX6" fmla="*/ 1638300 w 3514743"/>
              <a:gd name="connsiteY6" fmla="*/ 2419349 h 3819524"/>
              <a:gd name="connsiteX7" fmla="*/ 1838325 w 3514743"/>
              <a:gd name="connsiteY7" fmla="*/ 2028824 h 3819524"/>
              <a:gd name="connsiteX8" fmla="*/ 2190750 w 3514743"/>
              <a:gd name="connsiteY8" fmla="*/ 1600199 h 3819524"/>
              <a:gd name="connsiteX9" fmla="*/ 2381250 w 3514743"/>
              <a:gd name="connsiteY9" fmla="*/ 1285874 h 3819524"/>
              <a:gd name="connsiteX10" fmla="*/ 2705100 w 3514743"/>
              <a:gd name="connsiteY10" fmla="*/ 1104899 h 3819524"/>
              <a:gd name="connsiteX11" fmla="*/ 3181350 w 3514743"/>
              <a:gd name="connsiteY11" fmla="*/ 714374 h 3819524"/>
              <a:gd name="connsiteX12" fmla="*/ 3333750 w 3514743"/>
              <a:gd name="connsiteY12" fmla="*/ 514349 h 3819524"/>
              <a:gd name="connsiteX13" fmla="*/ 3514725 w 3514743"/>
              <a:gd name="connsiteY13" fmla="*/ 0 h 38195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3514743" h="3819524">
                <a:moveTo>
                  <a:pt x="0" y="3819524"/>
                </a:moveTo>
                <a:cubicBezTo>
                  <a:pt x="80962" y="3709986"/>
                  <a:pt x="161925" y="3600449"/>
                  <a:pt x="228600" y="3524249"/>
                </a:cubicBezTo>
                <a:cubicBezTo>
                  <a:pt x="295275" y="3448049"/>
                  <a:pt x="284163" y="3440111"/>
                  <a:pt x="400050" y="3362324"/>
                </a:cubicBezTo>
                <a:cubicBezTo>
                  <a:pt x="515937" y="3284537"/>
                  <a:pt x="796925" y="3117849"/>
                  <a:pt x="923925" y="3057524"/>
                </a:cubicBezTo>
                <a:cubicBezTo>
                  <a:pt x="1050925" y="2997199"/>
                  <a:pt x="1060450" y="3041649"/>
                  <a:pt x="1162050" y="3000374"/>
                </a:cubicBezTo>
                <a:cubicBezTo>
                  <a:pt x="1263650" y="2959099"/>
                  <a:pt x="1454150" y="2906712"/>
                  <a:pt x="1533525" y="2809874"/>
                </a:cubicBezTo>
                <a:cubicBezTo>
                  <a:pt x="1612900" y="2713036"/>
                  <a:pt x="1587500" y="2549524"/>
                  <a:pt x="1638300" y="2419349"/>
                </a:cubicBezTo>
                <a:cubicBezTo>
                  <a:pt x="1689100" y="2289174"/>
                  <a:pt x="1746250" y="2165349"/>
                  <a:pt x="1838325" y="2028824"/>
                </a:cubicBezTo>
                <a:cubicBezTo>
                  <a:pt x="1930400" y="1892299"/>
                  <a:pt x="2100262" y="1724024"/>
                  <a:pt x="2190750" y="1600199"/>
                </a:cubicBezTo>
                <a:cubicBezTo>
                  <a:pt x="2281238" y="1476374"/>
                  <a:pt x="2295525" y="1368424"/>
                  <a:pt x="2381250" y="1285874"/>
                </a:cubicBezTo>
                <a:cubicBezTo>
                  <a:pt x="2466975" y="1203324"/>
                  <a:pt x="2571750" y="1200149"/>
                  <a:pt x="2705100" y="1104899"/>
                </a:cubicBezTo>
                <a:cubicBezTo>
                  <a:pt x="2838450" y="1009649"/>
                  <a:pt x="3070225" y="828674"/>
                  <a:pt x="3181350" y="714374"/>
                </a:cubicBezTo>
                <a:lnTo>
                  <a:pt x="3333750" y="514349"/>
                </a:lnTo>
                <a:cubicBezTo>
                  <a:pt x="3357562" y="479424"/>
                  <a:pt x="3516709" y="1984"/>
                  <a:pt x="3514725" y="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0" name="Forme libre : forme 9">
            <a:extLst>
              <a:ext uri="{FF2B5EF4-FFF2-40B4-BE49-F238E27FC236}">
                <a16:creationId xmlns:a16="http://schemas.microsoft.com/office/drawing/2014/main" id="{A3F9438B-574A-41ED-A02A-B92F4E8208B1}"/>
              </a:ext>
            </a:extLst>
          </p:cNvPr>
          <p:cNvSpPr/>
          <p:nvPr/>
        </p:nvSpPr>
        <p:spPr>
          <a:xfrm>
            <a:off x="5052060" y="2735580"/>
            <a:ext cx="4960620" cy="2552831"/>
          </a:xfrm>
          <a:custGeom>
            <a:avLst/>
            <a:gdLst>
              <a:gd name="connsiteX0" fmla="*/ 4960620 w 4960620"/>
              <a:gd name="connsiteY0" fmla="*/ 0 h 2552831"/>
              <a:gd name="connsiteX1" fmla="*/ 4472940 w 4960620"/>
              <a:gd name="connsiteY1" fmla="*/ 190500 h 2552831"/>
              <a:gd name="connsiteX2" fmla="*/ 4267200 w 4960620"/>
              <a:gd name="connsiteY2" fmla="*/ 266700 h 2552831"/>
              <a:gd name="connsiteX3" fmla="*/ 3985260 w 4960620"/>
              <a:gd name="connsiteY3" fmla="*/ 419100 h 2552831"/>
              <a:gd name="connsiteX4" fmla="*/ 3810000 w 4960620"/>
              <a:gd name="connsiteY4" fmla="*/ 609600 h 2552831"/>
              <a:gd name="connsiteX5" fmla="*/ 3810000 w 4960620"/>
              <a:gd name="connsiteY5" fmla="*/ 693420 h 2552831"/>
              <a:gd name="connsiteX6" fmla="*/ 3672840 w 4960620"/>
              <a:gd name="connsiteY6" fmla="*/ 838200 h 2552831"/>
              <a:gd name="connsiteX7" fmla="*/ 3489960 w 4960620"/>
              <a:gd name="connsiteY7" fmla="*/ 944880 h 2552831"/>
              <a:gd name="connsiteX8" fmla="*/ 3345180 w 4960620"/>
              <a:gd name="connsiteY8" fmla="*/ 967740 h 2552831"/>
              <a:gd name="connsiteX9" fmla="*/ 3070860 w 4960620"/>
              <a:gd name="connsiteY9" fmla="*/ 1135380 h 2552831"/>
              <a:gd name="connsiteX10" fmla="*/ 2903220 w 4960620"/>
              <a:gd name="connsiteY10" fmla="*/ 1379220 h 2552831"/>
              <a:gd name="connsiteX11" fmla="*/ 2636520 w 4960620"/>
              <a:gd name="connsiteY11" fmla="*/ 1653540 h 2552831"/>
              <a:gd name="connsiteX12" fmla="*/ 2506980 w 4960620"/>
              <a:gd name="connsiteY12" fmla="*/ 1836420 h 2552831"/>
              <a:gd name="connsiteX13" fmla="*/ 2133600 w 4960620"/>
              <a:gd name="connsiteY13" fmla="*/ 2049780 h 2552831"/>
              <a:gd name="connsiteX14" fmla="*/ 1783080 w 4960620"/>
              <a:gd name="connsiteY14" fmla="*/ 2278380 h 2552831"/>
              <a:gd name="connsiteX15" fmla="*/ 1249680 w 4960620"/>
              <a:gd name="connsiteY15" fmla="*/ 2506980 h 2552831"/>
              <a:gd name="connsiteX16" fmla="*/ 830580 w 4960620"/>
              <a:gd name="connsiteY16" fmla="*/ 2453640 h 2552831"/>
              <a:gd name="connsiteX17" fmla="*/ 571500 w 4960620"/>
              <a:gd name="connsiteY17" fmla="*/ 2545080 h 2552831"/>
              <a:gd name="connsiteX18" fmla="*/ 342900 w 4960620"/>
              <a:gd name="connsiteY18" fmla="*/ 2537460 h 2552831"/>
              <a:gd name="connsiteX19" fmla="*/ 236220 w 4960620"/>
              <a:gd name="connsiteY19" fmla="*/ 2453640 h 2552831"/>
              <a:gd name="connsiteX20" fmla="*/ 0 w 4960620"/>
              <a:gd name="connsiteY20" fmla="*/ 2529840 h 25528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4960620" h="2552831">
                <a:moveTo>
                  <a:pt x="4960620" y="0"/>
                </a:moveTo>
                <a:lnTo>
                  <a:pt x="4472940" y="190500"/>
                </a:lnTo>
                <a:cubicBezTo>
                  <a:pt x="4357370" y="234950"/>
                  <a:pt x="4348480" y="228600"/>
                  <a:pt x="4267200" y="266700"/>
                </a:cubicBezTo>
                <a:cubicBezTo>
                  <a:pt x="4185920" y="304800"/>
                  <a:pt x="4061460" y="361950"/>
                  <a:pt x="3985260" y="419100"/>
                </a:cubicBezTo>
                <a:cubicBezTo>
                  <a:pt x="3909060" y="476250"/>
                  <a:pt x="3839210" y="563880"/>
                  <a:pt x="3810000" y="609600"/>
                </a:cubicBezTo>
                <a:cubicBezTo>
                  <a:pt x="3780790" y="655320"/>
                  <a:pt x="3832860" y="655320"/>
                  <a:pt x="3810000" y="693420"/>
                </a:cubicBezTo>
                <a:cubicBezTo>
                  <a:pt x="3787140" y="731520"/>
                  <a:pt x="3726180" y="796290"/>
                  <a:pt x="3672840" y="838200"/>
                </a:cubicBezTo>
                <a:cubicBezTo>
                  <a:pt x="3619500" y="880110"/>
                  <a:pt x="3544570" y="923290"/>
                  <a:pt x="3489960" y="944880"/>
                </a:cubicBezTo>
                <a:cubicBezTo>
                  <a:pt x="3435350" y="966470"/>
                  <a:pt x="3415030" y="935990"/>
                  <a:pt x="3345180" y="967740"/>
                </a:cubicBezTo>
                <a:cubicBezTo>
                  <a:pt x="3275330" y="999490"/>
                  <a:pt x="3144520" y="1066800"/>
                  <a:pt x="3070860" y="1135380"/>
                </a:cubicBezTo>
                <a:cubicBezTo>
                  <a:pt x="2997200" y="1203960"/>
                  <a:pt x="2975610" y="1292860"/>
                  <a:pt x="2903220" y="1379220"/>
                </a:cubicBezTo>
                <a:cubicBezTo>
                  <a:pt x="2830830" y="1465580"/>
                  <a:pt x="2702560" y="1577340"/>
                  <a:pt x="2636520" y="1653540"/>
                </a:cubicBezTo>
                <a:cubicBezTo>
                  <a:pt x="2570480" y="1729740"/>
                  <a:pt x="2590800" y="1770380"/>
                  <a:pt x="2506980" y="1836420"/>
                </a:cubicBezTo>
                <a:cubicBezTo>
                  <a:pt x="2423160" y="1902460"/>
                  <a:pt x="2254250" y="1976120"/>
                  <a:pt x="2133600" y="2049780"/>
                </a:cubicBezTo>
                <a:cubicBezTo>
                  <a:pt x="2012950" y="2123440"/>
                  <a:pt x="1930400" y="2202180"/>
                  <a:pt x="1783080" y="2278380"/>
                </a:cubicBezTo>
                <a:cubicBezTo>
                  <a:pt x="1635760" y="2354580"/>
                  <a:pt x="1408430" y="2477770"/>
                  <a:pt x="1249680" y="2506980"/>
                </a:cubicBezTo>
                <a:cubicBezTo>
                  <a:pt x="1090930" y="2536190"/>
                  <a:pt x="943610" y="2447290"/>
                  <a:pt x="830580" y="2453640"/>
                </a:cubicBezTo>
                <a:cubicBezTo>
                  <a:pt x="717550" y="2459990"/>
                  <a:pt x="652780" y="2531110"/>
                  <a:pt x="571500" y="2545080"/>
                </a:cubicBezTo>
                <a:cubicBezTo>
                  <a:pt x="490220" y="2559050"/>
                  <a:pt x="398780" y="2552700"/>
                  <a:pt x="342900" y="2537460"/>
                </a:cubicBezTo>
                <a:cubicBezTo>
                  <a:pt x="287020" y="2522220"/>
                  <a:pt x="293370" y="2454910"/>
                  <a:pt x="236220" y="2453640"/>
                </a:cubicBezTo>
                <a:cubicBezTo>
                  <a:pt x="179070" y="2452370"/>
                  <a:pt x="89535" y="2491105"/>
                  <a:pt x="0" y="252984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2" name="Forme libre : forme 11">
            <a:extLst>
              <a:ext uri="{FF2B5EF4-FFF2-40B4-BE49-F238E27FC236}">
                <a16:creationId xmlns:a16="http://schemas.microsoft.com/office/drawing/2014/main" id="{944CCB70-F3D6-4557-9C2F-76D3681E987B}"/>
              </a:ext>
            </a:extLst>
          </p:cNvPr>
          <p:cNvSpPr/>
          <p:nvPr/>
        </p:nvSpPr>
        <p:spPr>
          <a:xfrm>
            <a:off x="4076700" y="2202180"/>
            <a:ext cx="4556760" cy="3308828"/>
          </a:xfrm>
          <a:custGeom>
            <a:avLst/>
            <a:gdLst>
              <a:gd name="connsiteX0" fmla="*/ 0 w 4556760"/>
              <a:gd name="connsiteY0" fmla="*/ 0 h 3308828"/>
              <a:gd name="connsiteX1" fmla="*/ 266700 w 4556760"/>
              <a:gd name="connsiteY1" fmla="*/ 243840 h 3308828"/>
              <a:gd name="connsiteX2" fmla="*/ 670560 w 4556760"/>
              <a:gd name="connsiteY2" fmla="*/ 457200 h 3308828"/>
              <a:gd name="connsiteX3" fmla="*/ 1219200 w 4556760"/>
              <a:gd name="connsiteY3" fmla="*/ 807720 h 3308828"/>
              <a:gd name="connsiteX4" fmla="*/ 1341120 w 4556760"/>
              <a:gd name="connsiteY4" fmla="*/ 967740 h 3308828"/>
              <a:gd name="connsiteX5" fmla="*/ 1661160 w 4556760"/>
              <a:gd name="connsiteY5" fmla="*/ 1333500 h 3308828"/>
              <a:gd name="connsiteX6" fmla="*/ 2080260 w 4556760"/>
              <a:gd name="connsiteY6" fmla="*/ 1661160 h 3308828"/>
              <a:gd name="connsiteX7" fmla="*/ 2484120 w 4556760"/>
              <a:gd name="connsiteY7" fmla="*/ 1927860 h 3308828"/>
              <a:gd name="connsiteX8" fmla="*/ 2865120 w 4556760"/>
              <a:gd name="connsiteY8" fmla="*/ 2171700 h 3308828"/>
              <a:gd name="connsiteX9" fmla="*/ 3055620 w 4556760"/>
              <a:gd name="connsiteY9" fmla="*/ 2514600 h 3308828"/>
              <a:gd name="connsiteX10" fmla="*/ 3322320 w 4556760"/>
              <a:gd name="connsiteY10" fmla="*/ 2674620 h 3308828"/>
              <a:gd name="connsiteX11" fmla="*/ 3825240 w 4556760"/>
              <a:gd name="connsiteY11" fmla="*/ 2743200 h 3308828"/>
              <a:gd name="connsiteX12" fmla="*/ 4008120 w 4556760"/>
              <a:gd name="connsiteY12" fmla="*/ 2895600 h 3308828"/>
              <a:gd name="connsiteX13" fmla="*/ 4465320 w 4556760"/>
              <a:gd name="connsiteY13" fmla="*/ 3246120 h 3308828"/>
              <a:gd name="connsiteX14" fmla="*/ 4556760 w 4556760"/>
              <a:gd name="connsiteY14" fmla="*/ 3307080 h 33088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4556760" h="3308828">
                <a:moveTo>
                  <a:pt x="0" y="0"/>
                </a:moveTo>
                <a:cubicBezTo>
                  <a:pt x="77470" y="83820"/>
                  <a:pt x="154940" y="167640"/>
                  <a:pt x="266700" y="243840"/>
                </a:cubicBezTo>
                <a:cubicBezTo>
                  <a:pt x="378460" y="320040"/>
                  <a:pt x="511810" y="363220"/>
                  <a:pt x="670560" y="457200"/>
                </a:cubicBezTo>
                <a:cubicBezTo>
                  <a:pt x="829310" y="551180"/>
                  <a:pt x="1107440" y="722630"/>
                  <a:pt x="1219200" y="807720"/>
                </a:cubicBezTo>
                <a:cubicBezTo>
                  <a:pt x="1330960" y="892810"/>
                  <a:pt x="1267460" y="880110"/>
                  <a:pt x="1341120" y="967740"/>
                </a:cubicBezTo>
                <a:cubicBezTo>
                  <a:pt x="1414780" y="1055370"/>
                  <a:pt x="1537970" y="1217930"/>
                  <a:pt x="1661160" y="1333500"/>
                </a:cubicBezTo>
                <a:cubicBezTo>
                  <a:pt x="1784350" y="1449070"/>
                  <a:pt x="1943100" y="1562100"/>
                  <a:pt x="2080260" y="1661160"/>
                </a:cubicBezTo>
                <a:cubicBezTo>
                  <a:pt x="2217420" y="1760220"/>
                  <a:pt x="2353310" y="1842770"/>
                  <a:pt x="2484120" y="1927860"/>
                </a:cubicBezTo>
                <a:cubicBezTo>
                  <a:pt x="2614930" y="2012950"/>
                  <a:pt x="2769870" y="2073910"/>
                  <a:pt x="2865120" y="2171700"/>
                </a:cubicBezTo>
                <a:cubicBezTo>
                  <a:pt x="2960370" y="2269490"/>
                  <a:pt x="2979420" y="2430780"/>
                  <a:pt x="3055620" y="2514600"/>
                </a:cubicBezTo>
                <a:cubicBezTo>
                  <a:pt x="3131820" y="2598420"/>
                  <a:pt x="3194050" y="2636520"/>
                  <a:pt x="3322320" y="2674620"/>
                </a:cubicBezTo>
                <a:cubicBezTo>
                  <a:pt x="3450590" y="2712720"/>
                  <a:pt x="3710940" y="2706370"/>
                  <a:pt x="3825240" y="2743200"/>
                </a:cubicBezTo>
                <a:cubicBezTo>
                  <a:pt x="3939540" y="2780030"/>
                  <a:pt x="3901440" y="2811780"/>
                  <a:pt x="4008120" y="2895600"/>
                </a:cubicBezTo>
                <a:cubicBezTo>
                  <a:pt x="4114800" y="2979420"/>
                  <a:pt x="4373880" y="3177540"/>
                  <a:pt x="4465320" y="3246120"/>
                </a:cubicBezTo>
                <a:cubicBezTo>
                  <a:pt x="4556760" y="3314700"/>
                  <a:pt x="4556760" y="3310890"/>
                  <a:pt x="4556760" y="330708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4" name="Forme libre : forme 23">
            <a:extLst>
              <a:ext uri="{FF2B5EF4-FFF2-40B4-BE49-F238E27FC236}">
                <a16:creationId xmlns:a16="http://schemas.microsoft.com/office/drawing/2014/main" id="{95D7BB21-081F-4A5B-968A-0D05182EA29B}"/>
              </a:ext>
            </a:extLst>
          </p:cNvPr>
          <p:cNvSpPr/>
          <p:nvPr/>
        </p:nvSpPr>
        <p:spPr>
          <a:xfrm>
            <a:off x="6172200" y="4654550"/>
            <a:ext cx="647700" cy="374650"/>
          </a:xfrm>
          <a:custGeom>
            <a:avLst/>
            <a:gdLst>
              <a:gd name="connsiteX0" fmla="*/ 0 w 647700"/>
              <a:gd name="connsiteY0" fmla="*/ 0 h 374650"/>
              <a:gd name="connsiteX1" fmla="*/ 260350 w 647700"/>
              <a:gd name="connsiteY1" fmla="*/ 127000 h 374650"/>
              <a:gd name="connsiteX2" fmla="*/ 514350 w 647700"/>
              <a:gd name="connsiteY2" fmla="*/ 222250 h 374650"/>
              <a:gd name="connsiteX3" fmla="*/ 647700 w 647700"/>
              <a:gd name="connsiteY3" fmla="*/ 374650 h 374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47700" h="374650">
                <a:moveTo>
                  <a:pt x="0" y="0"/>
                </a:moveTo>
                <a:cubicBezTo>
                  <a:pt x="87312" y="44979"/>
                  <a:pt x="174625" y="89958"/>
                  <a:pt x="260350" y="127000"/>
                </a:cubicBezTo>
                <a:cubicBezTo>
                  <a:pt x="346075" y="164042"/>
                  <a:pt x="449792" y="180975"/>
                  <a:pt x="514350" y="222250"/>
                </a:cubicBezTo>
                <a:cubicBezTo>
                  <a:pt x="578908" y="263525"/>
                  <a:pt x="613304" y="319087"/>
                  <a:pt x="647700" y="37465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1" name="Forme libre : forme 30">
            <a:extLst>
              <a:ext uri="{FF2B5EF4-FFF2-40B4-BE49-F238E27FC236}">
                <a16:creationId xmlns:a16="http://schemas.microsoft.com/office/drawing/2014/main" id="{9B914AB4-097F-4566-ACFF-8B65D8AD4BA5}"/>
              </a:ext>
            </a:extLst>
          </p:cNvPr>
          <p:cNvSpPr/>
          <p:nvPr/>
        </p:nvSpPr>
        <p:spPr>
          <a:xfrm>
            <a:off x="4794250" y="3968750"/>
            <a:ext cx="1099770" cy="1276350"/>
          </a:xfrm>
          <a:custGeom>
            <a:avLst/>
            <a:gdLst>
              <a:gd name="connsiteX0" fmla="*/ 0 w 1099770"/>
              <a:gd name="connsiteY0" fmla="*/ 0 h 1276350"/>
              <a:gd name="connsiteX1" fmla="*/ 38100 w 1099770"/>
              <a:gd name="connsiteY1" fmla="*/ 63500 h 1276350"/>
              <a:gd name="connsiteX2" fmla="*/ 22225 w 1099770"/>
              <a:gd name="connsiteY2" fmla="*/ 130175 h 1276350"/>
              <a:gd name="connsiteX3" fmla="*/ 171450 w 1099770"/>
              <a:gd name="connsiteY3" fmla="*/ 139700 h 1276350"/>
              <a:gd name="connsiteX4" fmla="*/ 352425 w 1099770"/>
              <a:gd name="connsiteY4" fmla="*/ 203200 h 1276350"/>
              <a:gd name="connsiteX5" fmla="*/ 419100 w 1099770"/>
              <a:gd name="connsiteY5" fmla="*/ 193675 h 1276350"/>
              <a:gd name="connsiteX6" fmla="*/ 584200 w 1099770"/>
              <a:gd name="connsiteY6" fmla="*/ 177800 h 1276350"/>
              <a:gd name="connsiteX7" fmla="*/ 685800 w 1099770"/>
              <a:gd name="connsiteY7" fmla="*/ 244475 h 1276350"/>
              <a:gd name="connsiteX8" fmla="*/ 844550 w 1099770"/>
              <a:gd name="connsiteY8" fmla="*/ 320675 h 1276350"/>
              <a:gd name="connsiteX9" fmla="*/ 955675 w 1099770"/>
              <a:gd name="connsiteY9" fmla="*/ 450850 h 1276350"/>
              <a:gd name="connsiteX10" fmla="*/ 1022350 w 1099770"/>
              <a:gd name="connsiteY10" fmla="*/ 619125 h 1276350"/>
              <a:gd name="connsiteX11" fmla="*/ 1069975 w 1099770"/>
              <a:gd name="connsiteY11" fmla="*/ 736600 h 1276350"/>
              <a:gd name="connsiteX12" fmla="*/ 1054100 w 1099770"/>
              <a:gd name="connsiteY12" fmla="*/ 920750 h 1276350"/>
              <a:gd name="connsiteX13" fmla="*/ 1098550 w 1099770"/>
              <a:gd name="connsiteY13" fmla="*/ 1003300 h 1276350"/>
              <a:gd name="connsiteX14" fmla="*/ 996950 w 1099770"/>
              <a:gd name="connsiteY14" fmla="*/ 1130300 h 1276350"/>
              <a:gd name="connsiteX15" fmla="*/ 923925 w 1099770"/>
              <a:gd name="connsiteY15" fmla="*/ 1276350 h 1276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099770" h="1276350">
                <a:moveTo>
                  <a:pt x="0" y="0"/>
                </a:moveTo>
                <a:cubicBezTo>
                  <a:pt x="17198" y="20902"/>
                  <a:pt x="34396" y="41804"/>
                  <a:pt x="38100" y="63500"/>
                </a:cubicBezTo>
                <a:cubicBezTo>
                  <a:pt x="41804" y="85196"/>
                  <a:pt x="0" y="117475"/>
                  <a:pt x="22225" y="130175"/>
                </a:cubicBezTo>
                <a:cubicBezTo>
                  <a:pt x="44450" y="142875"/>
                  <a:pt x="116417" y="127529"/>
                  <a:pt x="171450" y="139700"/>
                </a:cubicBezTo>
                <a:cubicBezTo>
                  <a:pt x="226483" y="151871"/>
                  <a:pt x="311150" y="194204"/>
                  <a:pt x="352425" y="203200"/>
                </a:cubicBezTo>
                <a:cubicBezTo>
                  <a:pt x="393700" y="212196"/>
                  <a:pt x="380471" y="197908"/>
                  <a:pt x="419100" y="193675"/>
                </a:cubicBezTo>
                <a:cubicBezTo>
                  <a:pt x="457729" y="189442"/>
                  <a:pt x="539750" y="169333"/>
                  <a:pt x="584200" y="177800"/>
                </a:cubicBezTo>
                <a:cubicBezTo>
                  <a:pt x="628650" y="186267"/>
                  <a:pt x="642408" y="220662"/>
                  <a:pt x="685800" y="244475"/>
                </a:cubicBezTo>
                <a:cubicBezTo>
                  <a:pt x="729192" y="268288"/>
                  <a:pt x="799571" y="286279"/>
                  <a:pt x="844550" y="320675"/>
                </a:cubicBezTo>
                <a:cubicBezTo>
                  <a:pt x="889529" y="355071"/>
                  <a:pt x="926042" y="401108"/>
                  <a:pt x="955675" y="450850"/>
                </a:cubicBezTo>
                <a:cubicBezTo>
                  <a:pt x="985308" y="500592"/>
                  <a:pt x="1003300" y="571500"/>
                  <a:pt x="1022350" y="619125"/>
                </a:cubicBezTo>
                <a:cubicBezTo>
                  <a:pt x="1041400" y="666750"/>
                  <a:pt x="1064683" y="686329"/>
                  <a:pt x="1069975" y="736600"/>
                </a:cubicBezTo>
                <a:cubicBezTo>
                  <a:pt x="1075267" y="786871"/>
                  <a:pt x="1049338" y="876300"/>
                  <a:pt x="1054100" y="920750"/>
                </a:cubicBezTo>
                <a:cubicBezTo>
                  <a:pt x="1058863" y="965200"/>
                  <a:pt x="1108075" y="968375"/>
                  <a:pt x="1098550" y="1003300"/>
                </a:cubicBezTo>
                <a:cubicBezTo>
                  <a:pt x="1089025" y="1038225"/>
                  <a:pt x="1026054" y="1084792"/>
                  <a:pt x="996950" y="1130300"/>
                </a:cubicBezTo>
                <a:cubicBezTo>
                  <a:pt x="967846" y="1175808"/>
                  <a:pt x="945885" y="1226079"/>
                  <a:pt x="923925" y="127635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630" name="Rectangle 629">
            <a:extLst>
              <a:ext uri="{FF2B5EF4-FFF2-40B4-BE49-F238E27FC236}">
                <a16:creationId xmlns:a16="http://schemas.microsoft.com/office/drawing/2014/main" id="{B534E08F-1B77-430C-A4BB-7DD856958AEA}"/>
              </a:ext>
            </a:extLst>
          </p:cNvPr>
          <p:cNvSpPr/>
          <p:nvPr/>
        </p:nvSpPr>
        <p:spPr>
          <a:xfrm rot="762525">
            <a:off x="2520144" y="492388"/>
            <a:ext cx="176556" cy="2034079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655" name="Forme libre : forme 654">
            <a:extLst>
              <a:ext uri="{FF2B5EF4-FFF2-40B4-BE49-F238E27FC236}">
                <a16:creationId xmlns:a16="http://schemas.microsoft.com/office/drawing/2014/main" id="{5367C33C-896D-4D34-8011-EBF3489A115F}"/>
              </a:ext>
            </a:extLst>
          </p:cNvPr>
          <p:cNvSpPr/>
          <p:nvPr/>
        </p:nvSpPr>
        <p:spPr>
          <a:xfrm>
            <a:off x="7935731" y="1651890"/>
            <a:ext cx="3176932" cy="349215"/>
          </a:xfrm>
          <a:custGeom>
            <a:avLst/>
            <a:gdLst>
              <a:gd name="connsiteX0" fmla="*/ 0 w 3167407"/>
              <a:gd name="connsiteY0" fmla="*/ 240351 h 349099"/>
              <a:gd name="connsiteX1" fmla="*/ 160256 w 3167407"/>
              <a:gd name="connsiteY1" fmla="*/ 334620 h 349099"/>
              <a:gd name="connsiteX2" fmla="*/ 480767 w 3167407"/>
              <a:gd name="connsiteY2" fmla="*/ 344046 h 349099"/>
              <a:gd name="connsiteX3" fmla="*/ 838986 w 3167407"/>
              <a:gd name="connsiteY3" fmla="*/ 287485 h 349099"/>
              <a:gd name="connsiteX4" fmla="*/ 1093510 w 3167407"/>
              <a:gd name="connsiteY4" fmla="*/ 193217 h 349099"/>
              <a:gd name="connsiteX5" fmla="*/ 1263192 w 3167407"/>
              <a:gd name="connsiteY5" fmla="*/ 127230 h 349099"/>
              <a:gd name="connsiteX6" fmla="*/ 1527143 w 3167407"/>
              <a:gd name="connsiteY6" fmla="*/ 4681 h 349099"/>
              <a:gd name="connsiteX7" fmla="*/ 1998483 w 3167407"/>
              <a:gd name="connsiteY7" fmla="*/ 23535 h 349099"/>
              <a:gd name="connsiteX8" fmla="*/ 3167407 w 3167407"/>
              <a:gd name="connsiteY8" fmla="*/ 32962 h 349099"/>
              <a:gd name="connsiteX0" fmla="*/ 0 w 3176932"/>
              <a:gd name="connsiteY0" fmla="*/ 237970 h 349215"/>
              <a:gd name="connsiteX1" fmla="*/ 169781 w 3176932"/>
              <a:gd name="connsiteY1" fmla="*/ 334620 h 349215"/>
              <a:gd name="connsiteX2" fmla="*/ 490292 w 3176932"/>
              <a:gd name="connsiteY2" fmla="*/ 344046 h 349215"/>
              <a:gd name="connsiteX3" fmla="*/ 848511 w 3176932"/>
              <a:gd name="connsiteY3" fmla="*/ 287485 h 349215"/>
              <a:gd name="connsiteX4" fmla="*/ 1103035 w 3176932"/>
              <a:gd name="connsiteY4" fmla="*/ 193217 h 349215"/>
              <a:gd name="connsiteX5" fmla="*/ 1272717 w 3176932"/>
              <a:gd name="connsiteY5" fmla="*/ 127230 h 349215"/>
              <a:gd name="connsiteX6" fmla="*/ 1536668 w 3176932"/>
              <a:gd name="connsiteY6" fmla="*/ 4681 h 349215"/>
              <a:gd name="connsiteX7" fmla="*/ 2008008 w 3176932"/>
              <a:gd name="connsiteY7" fmla="*/ 23535 h 349215"/>
              <a:gd name="connsiteX8" fmla="*/ 3176932 w 3176932"/>
              <a:gd name="connsiteY8" fmla="*/ 32962 h 3492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76932" h="349215">
                <a:moveTo>
                  <a:pt x="0" y="237970"/>
                </a:moveTo>
                <a:cubicBezTo>
                  <a:pt x="40064" y="276463"/>
                  <a:pt x="88066" y="316941"/>
                  <a:pt x="169781" y="334620"/>
                </a:cubicBezTo>
                <a:cubicBezTo>
                  <a:pt x="251496" y="352299"/>
                  <a:pt x="377170" y="351902"/>
                  <a:pt x="490292" y="344046"/>
                </a:cubicBezTo>
                <a:cubicBezTo>
                  <a:pt x="603414" y="336190"/>
                  <a:pt x="746387" y="312623"/>
                  <a:pt x="848511" y="287485"/>
                </a:cubicBezTo>
                <a:cubicBezTo>
                  <a:pt x="950635" y="262347"/>
                  <a:pt x="1032334" y="219926"/>
                  <a:pt x="1103035" y="193217"/>
                </a:cubicBezTo>
                <a:cubicBezTo>
                  <a:pt x="1173736" y="166508"/>
                  <a:pt x="1200445" y="158653"/>
                  <a:pt x="1272717" y="127230"/>
                </a:cubicBezTo>
                <a:cubicBezTo>
                  <a:pt x="1344989" y="95807"/>
                  <a:pt x="1414119" y="21964"/>
                  <a:pt x="1536668" y="4681"/>
                </a:cubicBezTo>
                <a:cubicBezTo>
                  <a:pt x="1659217" y="-12602"/>
                  <a:pt x="2008008" y="23535"/>
                  <a:pt x="2008008" y="23535"/>
                </a:cubicBezTo>
                <a:lnTo>
                  <a:pt x="3176932" y="32962"/>
                </a:lnTo>
              </a:path>
            </a:pathLst>
          </a:custGeom>
          <a:noFill/>
          <a:ln w="25400">
            <a:solidFill>
              <a:schemeClr val="bg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65" name="Forme libre : forme 64">
            <a:extLst>
              <a:ext uri="{FF2B5EF4-FFF2-40B4-BE49-F238E27FC236}">
                <a16:creationId xmlns:a16="http://schemas.microsoft.com/office/drawing/2014/main" id="{E9D5A3E5-AD50-4EEC-8597-72ED31D03BAE}"/>
              </a:ext>
            </a:extLst>
          </p:cNvPr>
          <p:cNvSpPr/>
          <p:nvPr/>
        </p:nvSpPr>
        <p:spPr>
          <a:xfrm>
            <a:off x="119502" y="738807"/>
            <a:ext cx="222344" cy="269732"/>
          </a:xfrm>
          <a:custGeom>
            <a:avLst/>
            <a:gdLst>
              <a:gd name="connsiteX0" fmla="*/ 0 w 219075"/>
              <a:gd name="connsiteY0" fmla="*/ 0 h 333375"/>
              <a:gd name="connsiteX1" fmla="*/ 142875 w 219075"/>
              <a:gd name="connsiteY1" fmla="*/ 104775 h 333375"/>
              <a:gd name="connsiteX2" fmla="*/ 28575 w 219075"/>
              <a:gd name="connsiteY2" fmla="*/ 228600 h 333375"/>
              <a:gd name="connsiteX3" fmla="*/ 219075 w 219075"/>
              <a:gd name="connsiteY3" fmla="*/ 333375 h 333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9075" h="333375">
                <a:moveTo>
                  <a:pt x="0" y="0"/>
                </a:moveTo>
                <a:cubicBezTo>
                  <a:pt x="69056" y="33337"/>
                  <a:pt x="138113" y="66675"/>
                  <a:pt x="142875" y="104775"/>
                </a:cubicBezTo>
                <a:cubicBezTo>
                  <a:pt x="147638" y="142875"/>
                  <a:pt x="15875" y="190500"/>
                  <a:pt x="28575" y="228600"/>
                </a:cubicBezTo>
                <a:cubicBezTo>
                  <a:pt x="41275" y="266700"/>
                  <a:pt x="130175" y="300037"/>
                  <a:pt x="219075" y="333375"/>
                </a:cubicBezTo>
              </a:path>
            </a:pathLst>
          </a:custGeom>
          <a:noFill/>
          <a:ln w="19050" cmpd="dbl">
            <a:solidFill>
              <a:srgbClr val="7030A0"/>
            </a:solidFill>
            <a:headEnd type="stealth" w="lg" len="lg"/>
            <a:tailEnd type="stealth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70" name="ZoneTexte 69">
            <a:extLst>
              <a:ext uri="{FF2B5EF4-FFF2-40B4-BE49-F238E27FC236}">
                <a16:creationId xmlns:a16="http://schemas.microsoft.com/office/drawing/2014/main" id="{315A8E70-2BC1-4E13-AC01-966151702F07}"/>
              </a:ext>
            </a:extLst>
          </p:cNvPr>
          <p:cNvSpPr txBox="1"/>
          <p:nvPr/>
        </p:nvSpPr>
        <p:spPr>
          <a:xfrm>
            <a:off x="372469" y="739891"/>
            <a:ext cx="232031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Axe autoroutier (E411)</a:t>
            </a:r>
            <a:endParaRPr lang="fr-BE" sz="1100" dirty="0"/>
          </a:p>
        </p:txBody>
      </p:sp>
      <p:sp>
        <p:nvSpPr>
          <p:cNvPr id="72" name="ZoneTexte 71">
            <a:extLst>
              <a:ext uri="{FF2B5EF4-FFF2-40B4-BE49-F238E27FC236}">
                <a16:creationId xmlns:a16="http://schemas.microsoft.com/office/drawing/2014/main" id="{CD546C32-B5BB-478F-A054-281AF16F3FD6}"/>
              </a:ext>
            </a:extLst>
          </p:cNvPr>
          <p:cNvSpPr txBox="1"/>
          <p:nvPr/>
        </p:nvSpPr>
        <p:spPr>
          <a:xfrm>
            <a:off x="368515" y="1129615"/>
            <a:ext cx="232031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Réseau routier régional</a:t>
            </a:r>
            <a:endParaRPr lang="fr-BE" sz="1100" dirty="0"/>
          </a:p>
        </p:txBody>
      </p:sp>
      <p:sp>
        <p:nvSpPr>
          <p:cNvPr id="75" name="ZoneTexte 74">
            <a:extLst>
              <a:ext uri="{FF2B5EF4-FFF2-40B4-BE49-F238E27FC236}">
                <a16:creationId xmlns:a16="http://schemas.microsoft.com/office/drawing/2014/main" id="{A63126DA-CE96-4F57-BDFA-36734724A8EF}"/>
              </a:ext>
            </a:extLst>
          </p:cNvPr>
          <p:cNvSpPr txBox="1"/>
          <p:nvPr/>
        </p:nvSpPr>
        <p:spPr>
          <a:xfrm>
            <a:off x="334208" y="253470"/>
            <a:ext cx="1712217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Pôles de développement et d’appui touristique</a:t>
            </a:r>
            <a:endParaRPr lang="fr-BE" sz="1100" dirty="0"/>
          </a:p>
        </p:txBody>
      </p:sp>
      <p:sp>
        <p:nvSpPr>
          <p:cNvPr id="79" name="Forme libre : forme 78">
            <a:extLst>
              <a:ext uri="{FF2B5EF4-FFF2-40B4-BE49-F238E27FC236}">
                <a16:creationId xmlns:a16="http://schemas.microsoft.com/office/drawing/2014/main" id="{70D37981-2D87-40ED-BAFC-FFC8C63CE60C}"/>
              </a:ext>
            </a:extLst>
          </p:cNvPr>
          <p:cNvSpPr/>
          <p:nvPr/>
        </p:nvSpPr>
        <p:spPr>
          <a:xfrm>
            <a:off x="112109" y="1132204"/>
            <a:ext cx="222344" cy="269732"/>
          </a:xfrm>
          <a:custGeom>
            <a:avLst/>
            <a:gdLst>
              <a:gd name="connsiteX0" fmla="*/ 0 w 219075"/>
              <a:gd name="connsiteY0" fmla="*/ 0 h 333375"/>
              <a:gd name="connsiteX1" fmla="*/ 142875 w 219075"/>
              <a:gd name="connsiteY1" fmla="*/ 104775 h 333375"/>
              <a:gd name="connsiteX2" fmla="*/ 28575 w 219075"/>
              <a:gd name="connsiteY2" fmla="*/ 228600 h 333375"/>
              <a:gd name="connsiteX3" fmla="*/ 219075 w 219075"/>
              <a:gd name="connsiteY3" fmla="*/ 333375 h 333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9075" h="333375">
                <a:moveTo>
                  <a:pt x="0" y="0"/>
                </a:moveTo>
                <a:cubicBezTo>
                  <a:pt x="69056" y="33337"/>
                  <a:pt x="138113" y="66675"/>
                  <a:pt x="142875" y="104775"/>
                </a:cubicBezTo>
                <a:cubicBezTo>
                  <a:pt x="147638" y="142875"/>
                  <a:pt x="15875" y="190500"/>
                  <a:pt x="28575" y="228600"/>
                </a:cubicBezTo>
                <a:cubicBezTo>
                  <a:pt x="41275" y="266700"/>
                  <a:pt x="130175" y="300037"/>
                  <a:pt x="219075" y="333375"/>
                </a:cubicBezTo>
              </a:path>
            </a:pathLst>
          </a:custGeom>
          <a:noFill/>
          <a:ln w="12700" cmpd="sng">
            <a:solidFill>
              <a:schemeClr val="bg1">
                <a:lumMod val="75000"/>
              </a:schemeClr>
            </a:solidFill>
            <a:headEnd type="none" w="lg" len="lg"/>
            <a:tailEnd type="none" w="lg" len="lg"/>
            <a:extLst>
              <a:ext uri="{C807C97D-BFC1-408E-A445-0C87EB9F89A2}">
                <ask:lineSketchStyleProps xmlns:ask="http://schemas.microsoft.com/office/drawing/2018/sketchyshapes">
                  <ask:type>
                    <ask:lineSketchNone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80" name="Forme libre : forme 79">
            <a:extLst>
              <a:ext uri="{FF2B5EF4-FFF2-40B4-BE49-F238E27FC236}">
                <a16:creationId xmlns:a16="http://schemas.microsoft.com/office/drawing/2014/main" id="{51586F8B-F076-4975-89E8-64CD98B2DE98}"/>
              </a:ext>
            </a:extLst>
          </p:cNvPr>
          <p:cNvSpPr/>
          <p:nvPr/>
        </p:nvSpPr>
        <p:spPr>
          <a:xfrm>
            <a:off x="98416" y="349764"/>
            <a:ext cx="235086" cy="196167"/>
          </a:xfrm>
          <a:custGeom>
            <a:avLst/>
            <a:gdLst>
              <a:gd name="connsiteX0" fmla="*/ 204899 w 424322"/>
              <a:gd name="connsiteY0" fmla="*/ 139009 h 387565"/>
              <a:gd name="connsiteX1" fmla="*/ 309674 w 424322"/>
              <a:gd name="connsiteY1" fmla="*/ 5659 h 387565"/>
              <a:gd name="connsiteX2" fmla="*/ 423974 w 424322"/>
              <a:gd name="connsiteY2" fmla="*/ 43759 h 387565"/>
              <a:gd name="connsiteX3" fmla="*/ 347774 w 424322"/>
              <a:gd name="connsiteY3" fmla="*/ 215209 h 387565"/>
              <a:gd name="connsiteX4" fmla="*/ 423974 w 424322"/>
              <a:gd name="connsiteY4" fmla="*/ 319984 h 387565"/>
              <a:gd name="connsiteX5" fmla="*/ 338249 w 424322"/>
              <a:gd name="connsiteY5" fmla="*/ 386659 h 387565"/>
              <a:gd name="connsiteX6" fmla="*/ 233474 w 424322"/>
              <a:gd name="connsiteY6" fmla="*/ 272359 h 387565"/>
              <a:gd name="connsiteX7" fmla="*/ 71549 w 424322"/>
              <a:gd name="connsiteY7" fmla="*/ 291409 h 387565"/>
              <a:gd name="connsiteX8" fmla="*/ 4874 w 424322"/>
              <a:gd name="connsiteY8" fmla="*/ 110434 h 387565"/>
              <a:gd name="connsiteX9" fmla="*/ 204899 w 424322"/>
              <a:gd name="connsiteY9" fmla="*/ 139009 h 3875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24322" h="387565">
                <a:moveTo>
                  <a:pt x="204899" y="139009"/>
                </a:moveTo>
                <a:cubicBezTo>
                  <a:pt x="255699" y="121547"/>
                  <a:pt x="273162" y="21534"/>
                  <a:pt x="309674" y="5659"/>
                </a:cubicBezTo>
                <a:cubicBezTo>
                  <a:pt x="346187" y="-10216"/>
                  <a:pt x="417624" y="8834"/>
                  <a:pt x="423974" y="43759"/>
                </a:cubicBezTo>
                <a:cubicBezTo>
                  <a:pt x="430324" y="78684"/>
                  <a:pt x="347774" y="169172"/>
                  <a:pt x="347774" y="215209"/>
                </a:cubicBezTo>
                <a:cubicBezTo>
                  <a:pt x="347774" y="261246"/>
                  <a:pt x="425562" y="291409"/>
                  <a:pt x="423974" y="319984"/>
                </a:cubicBezTo>
                <a:cubicBezTo>
                  <a:pt x="422387" y="348559"/>
                  <a:pt x="369999" y="394596"/>
                  <a:pt x="338249" y="386659"/>
                </a:cubicBezTo>
                <a:cubicBezTo>
                  <a:pt x="306499" y="378722"/>
                  <a:pt x="277924" y="288234"/>
                  <a:pt x="233474" y="272359"/>
                </a:cubicBezTo>
                <a:cubicBezTo>
                  <a:pt x="189024" y="256484"/>
                  <a:pt x="109649" y="318396"/>
                  <a:pt x="71549" y="291409"/>
                </a:cubicBezTo>
                <a:cubicBezTo>
                  <a:pt x="33449" y="264422"/>
                  <a:pt x="-15763" y="139009"/>
                  <a:pt x="4874" y="110434"/>
                </a:cubicBezTo>
                <a:cubicBezTo>
                  <a:pt x="25511" y="81859"/>
                  <a:pt x="154099" y="156471"/>
                  <a:pt x="204899" y="139009"/>
                </a:cubicBezTo>
                <a:close/>
              </a:path>
            </a:pathLst>
          </a:custGeom>
          <a:solidFill>
            <a:schemeClr val="accent2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83" name="ZoneTexte 82">
            <a:extLst>
              <a:ext uri="{FF2B5EF4-FFF2-40B4-BE49-F238E27FC236}">
                <a16:creationId xmlns:a16="http://schemas.microsoft.com/office/drawing/2014/main" id="{E3833D92-8182-40AF-8428-129CFF1A20B8}"/>
              </a:ext>
            </a:extLst>
          </p:cNvPr>
          <p:cNvSpPr txBox="1"/>
          <p:nvPr/>
        </p:nvSpPr>
        <p:spPr>
          <a:xfrm>
            <a:off x="361106" y="1512331"/>
            <a:ext cx="232031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Ligne ferroviaire</a:t>
            </a:r>
            <a:endParaRPr lang="fr-BE" sz="1100" dirty="0"/>
          </a:p>
        </p:txBody>
      </p:sp>
      <p:sp>
        <p:nvSpPr>
          <p:cNvPr id="84" name="Forme libre : forme 83">
            <a:extLst>
              <a:ext uri="{FF2B5EF4-FFF2-40B4-BE49-F238E27FC236}">
                <a16:creationId xmlns:a16="http://schemas.microsoft.com/office/drawing/2014/main" id="{6CC23C3C-748F-42A1-A5B5-88C95C8EA2E3}"/>
              </a:ext>
            </a:extLst>
          </p:cNvPr>
          <p:cNvSpPr/>
          <p:nvPr/>
        </p:nvSpPr>
        <p:spPr>
          <a:xfrm>
            <a:off x="147027" y="1529186"/>
            <a:ext cx="222344" cy="269732"/>
          </a:xfrm>
          <a:custGeom>
            <a:avLst/>
            <a:gdLst>
              <a:gd name="connsiteX0" fmla="*/ 0 w 219075"/>
              <a:gd name="connsiteY0" fmla="*/ 0 h 333375"/>
              <a:gd name="connsiteX1" fmla="*/ 142875 w 219075"/>
              <a:gd name="connsiteY1" fmla="*/ 104775 h 333375"/>
              <a:gd name="connsiteX2" fmla="*/ 28575 w 219075"/>
              <a:gd name="connsiteY2" fmla="*/ 228600 h 333375"/>
              <a:gd name="connsiteX3" fmla="*/ 219075 w 219075"/>
              <a:gd name="connsiteY3" fmla="*/ 333375 h 333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9075" h="333375">
                <a:moveTo>
                  <a:pt x="0" y="0"/>
                </a:moveTo>
                <a:cubicBezTo>
                  <a:pt x="69056" y="33337"/>
                  <a:pt x="138113" y="66675"/>
                  <a:pt x="142875" y="104775"/>
                </a:cubicBezTo>
                <a:cubicBezTo>
                  <a:pt x="147638" y="142875"/>
                  <a:pt x="15875" y="190500"/>
                  <a:pt x="28575" y="228600"/>
                </a:cubicBezTo>
                <a:cubicBezTo>
                  <a:pt x="41275" y="266700"/>
                  <a:pt x="130175" y="300037"/>
                  <a:pt x="219075" y="333375"/>
                </a:cubicBezTo>
              </a:path>
            </a:pathLst>
          </a:custGeom>
          <a:noFill/>
          <a:ln w="19050" cmpd="sng">
            <a:solidFill>
              <a:schemeClr val="tx1"/>
            </a:solidFill>
            <a:prstDash val="dash"/>
            <a:headEnd type="none" w="lg" len="lg"/>
            <a:tailEnd type="none" w="lg" len="lg"/>
            <a:extLst>
              <a:ext uri="{C807C97D-BFC1-408E-A445-0C87EB9F89A2}">
                <ask:lineSketchStyleProps xmlns:ask="http://schemas.microsoft.com/office/drawing/2018/sketchyshapes">
                  <ask:type>
                    <ask:lineSketchNone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grpSp>
        <p:nvGrpSpPr>
          <p:cNvPr id="15" name="Groupe 14">
            <a:extLst>
              <a:ext uri="{FF2B5EF4-FFF2-40B4-BE49-F238E27FC236}">
                <a16:creationId xmlns:a16="http://schemas.microsoft.com/office/drawing/2014/main" id="{C1F64FC7-4133-4040-83D3-8B66C2046446}"/>
              </a:ext>
            </a:extLst>
          </p:cNvPr>
          <p:cNvGrpSpPr>
            <a:grpSpLocks noChangeAspect="1"/>
          </p:cNvGrpSpPr>
          <p:nvPr/>
        </p:nvGrpSpPr>
        <p:grpSpPr>
          <a:xfrm>
            <a:off x="2908829" y="279355"/>
            <a:ext cx="6944048" cy="6267685"/>
            <a:chOff x="2908829" y="279355"/>
            <a:chExt cx="6944048" cy="6267685"/>
          </a:xfrm>
        </p:grpSpPr>
        <p:sp>
          <p:nvSpPr>
            <p:cNvPr id="5" name="Forme libre : forme 4">
              <a:extLst>
                <a:ext uri="{FF2B5EF4-FFF2-40B4-BE49-F238E27FC236}">
                  <a16:creationId xmlns:a16="http://schemas.microsoft.com/office/drawing/2014/main" id="{FA4E5A16-E8D1-47A8-9A71-9E217CB4E4BA}"/>
                </a:ext>
              </a:extLst>
            </p:cNvPr>
            <p:cNvSpPr/>
            <p:nvPr/>
          </p:nvSpPr>
          <p:spPr>
            <a:xfrm>
              <a:off x="5518150" y="279355"/>
              <a:ext cx="2241550" cy="819195"/>
            </a:xfrm>
            <a:custGeom>
              <a:avLst/>
              <a:gdLst>
                <a:gd name="connsiteX0" fmla="*/ 0 w 2241550"/>
                <a:gd name="connsiteY0" fmla="*/ 400095 h 819195"/>
                <a:gd name="connsiteX1" fmla="*/ 209550 w 2241550"/>
                <a:gd name="connsiteY1" fmla="*/ 495345 h 819195"/>
                <a:gd name="connsiteX2" fmla="*/ 374650 w 2241550"/>
                <a:gd name="connsiteY2" fmla="*/ 717595 h 819195"/>
                <a:gd name="connsiteX3" fmla="*/ 514350 w 2241550"/>
                <a:gd name="connsiteY3" fmla="*/ 685845 h 819195"/>
                <a:gd name="connsiteX4" fmla="*/ 692150 w 2241550"/>
                <a:gd name="connsiteY4" fmla="*/ 615995 h 819195"/>
                <a:gd name="connsiteX5" fmla="*/ 736600 w 2241550"/>
                <a:gd name="connsiteY5" fmla="*/ 552495 h 819195"/>
                <a:gd name="connsiteX6" fmla="*/ 838200 w 2241550"/>
                <a:gd name="connsiteY6" fmla="*/ 450895 h 819195"/>
                <a:gd name="connsiteX7" fmla="*/ 1009650 w 2241550"/>
                <a:gd name="connsiteY7" fmla="*/ 431845 h 819195"/>
                <a:gd name="connsiteX8" fmla="*/ 1358900 w 2241550"/>
                <a:gd name="connsiteY8" fmla="*/ 273095 h 819195"/>
                <a:gd name="connsiteX9" fmla="*/ 1441450 w 2241550"/>
                <a:gd name="connsiteY9" fmla="*/ 241345 h 819195"/>
                <a:gd name="connsiteX10" fmla="*/ 1549400 w 2241550"/>
                <a:gd name="connsiteY10" fmla="*/ 69895 h 819195"/>
                <a:gd name="connsiteX11" fmla="*/ 1714500 w 2241550"/>
                <a:gd name="connsiteY11" fmla="*/ 82595 h 819195"/>
                <a:gd name="connsiteX12" fmla="*/ 1835150 w 2241550"/>
                <a:gd name="connsiteY12" fmla="*/ 45 h 819195"/>
                <a:gd name="connsiteX13" fmla="*/ 1885950 w 2241550"/>
                <a:gd name="connsiteY13" fmla="*/ 95295 h 819195"/>
                <a:gd name="connsiteX14" fmla="*/ 1974850 w 2241550"/>
                <a:gd name="connsiteY14" fmla="*/ 228645 h 819195"/>
                <a:gd name="connsiteX15" fmla="*/ 2032000 w 2241550"/>
                <a:gd name="connsiteY15" fmla="*/ 476295 h 819195"/>
                <a:gd name="connsiteX16" fmla="*/ 2241550 w 2241550"/>
                <a:gd name="connsiteY16" fmla="*/ 819195 h 819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41550" h="819195">
                  <a:moveTo>
                    <a:pt x="0" y="400095"/>
                  </a:moveTo>
                  <a:cubicBezTo>
                    <a:pt x="73554" y="421261"/>
                    <a:pt x="147108" y="442428"/>
                    <a:pt x="209550" y="495345"/>
                  </a:cubicBezTo>
                  <a:cubicBezTo>
                    <a:pt x="271992" y="548262"/>
                    <a:pt x="323850" y="685845"/>
                    <a:pt x="374650" y="717595"/>
                  </a:cubicBezTo>
                  <a:cubicBezTo>
                    <a:pt x="425450" y="749345"/>
                    <a:pt x="461433" y="702778"/>
                    <a:pt x="514350" y="685845"/>
                  </a:cubicBezTo>
                  <a:cubicBezTo>
                    <a:pt x="567267" y="668912"/>
                    <a:pt x="655109" y="638220"/>
                    <a:pt x="692150" y="615995"/>
                  </a:cubicBezTo>
                  <a:cubicBezTo>
                    <a:pt x="729191" y="593770"/>
                    <a:pt x="712258" y="580012"/>
                    <a:pt x="736600" y="552495"/>
                  </a:cubicBezTo>
                  <a:cubicBezTo>
                    <a:pt x="760942" y="524978"/>
                    <a:pt x="792692" y="471003"/>
                    <a:pt x="838200" y="450895"/>
                  </a:cubicBezTo>
                  <a:cubicBezTo>
                    <a:pt x="883708" y="430787"/>
                    <a:pt x="922867" y="461478"/>
                    <a:pt x="1009650" y="431845"/>
                  </a:cubicBezTo>
                  <a:cubicBezTo>
                    <a:pt x="1096433" y="402212"/>
                    <a:pt x="1286933" y="304845"/>
                    <a:pt x="1358900" y="273095"/>
                  </a:cubicBezTo>
                  <a:cubicBezTo>
                    <a:pt x="1430867" y="241345"/>
                    <a:pt x="1409700" y="275212"/>
                    <a:pt x="1441450" y="241345"/>
                  </a:cubicBezTo>
                  <a:cubicBezTo>
                    <a:pt x="1473200" y="207478"/>
                    <a:pt x="1503892" y="96353"/>
                    <a:pt x="1549400" y="69895"/>
                  </a:cubicBezTo>
                  <a:cubicBezTo>
                    <a:pt x="1594908" y="43437"/>
                    <a:pt x="1666875" y="94237"/>
                    <a:pt x="1714500" y="82595"/>
                  </a:cubicBezTo>
                  <a:cubicBezTo>
                    <a:pt x="1762125" y="70953"/>
                    <a:pt x="1806575" y="-2072"/>
                    <a:pt x="1835150" y="45"/>
                  </a:cubicBezTo>
                  <a:cubicBezTo>
                    <a:pt x="1863725" y="2162"/>
                    <a:pt x="1862667" y="57195"/>
                    <a:pt x="1885950" y="95295"/>
                  </a:cubicBezTo>
                  <a:cubicBezTo>
                    <a:pt x="1909233" y="133395"/>
                    <a:pt x="1950508" y="165145"/>
                    <a:pt x="1974850" y="228645"/>
                  </a:cubicBezTo>
                  <a:cubicBezTo>
                    <a:pt x="1999192" y="292145"/>
                    <a:pt x="1987550" y="377870"/>
                    <a:pt x="2032000" y="476295"/>
                  </a:cubicBezTo>
                  <a:cubicBezTo>
                    <a:pt x="2076450" y="574720"/>
                    <a:pt x="2159000" y="696957"/>
                    <a:pt x="2241550" y="819195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  <p:sp>
          <p:nvSpPr>
            <p:cNvPr id="6" name="Forme libre : forme 5">
              <a:extLst>
                <a:ext uri="{FF2B5EF4-FFF2-40B4-BE49-F238E27FC236}">
                  <a16:creationId xmlns:a16="http://schemas.microsoft.com/office/drawing/2014/main" id="{BDAE27D0-184D-4197-9EDA-2D4D9321C12F}"/>
                </a:ext>
              </a:extLst>
            </p:cNvPr>
            <p:cNvSpPr/>
            <p:nvPr/>
          </p:nvSpPr>
          <p:spPr>
            <a:xfrm>
              <a:off x="7701801" y="1064836"/>
              <a:ext cx="2151076" cy="2593308"/>
            </a:xfrm>
            <a:custGeom>
              <a:avLst/>
              <a:gdLst>
                <a:gd name="connsiteX0" fmla="*/ 57899 w 2151076"/>
                <a:gd name="connsiteY0" fmla="*/ 14664 h 2593308"/>
                <a:gd name="connsiteX1" fmla="*/ 134099 w 2151076"/>
                <a:gd name="connsiteY1" fmla="*/ 14664 h 2593308"/>
                <a:gd name="connsiteX2" fmla="*/ 229349 w 2151076"/>
                <a:gd name="connsiteY2" fmla="*/ 167064 h 2593308"/>
                <a:gd name="connsiteX3" fmla="*/ 197599 w 2151076"/>
                <a:gd name="connsiteY3" fmla="*/ 306764 h 2593308"/>
                <a:gd name="connsiteX4" fmla="*/ 254749 w 2151076"/>
                <a:gd name="connsiteY4" fmla="*/ 408364 h 2593308"/>
                <a:gd name="connsiteX5" fmla="*/ 749 w 2151076"/>
                <a:gd name="connsiteY5" fmla="*/ 636964 h 2593308"/>
                <a:gd name="connsiteX6" fmla="*/ 178549 w 2151076"/>
                <a:gd name="connsiteY6" fmla="*/ 878264 h 2593308"/>
                <a:gd name="connsiteX7" fmla="*/ 229349 w 2151076"/>
                <a:gd name="connsiteY7" fmla="*/ 979864 h 2593308"/>
                <a:gd name="connsiteX8" fmla="*/ 496049 w 2151076"/>
                <a:gd name="connsiteY8" fmla="*/ 1011614 h 2593308"/>
                <a:gd name="connsiteX9" fmla="*/ 584949 w 2151076"/>
                <a:gd name="connsiteY9" fmla="*/ 948114 h 2593308"/>
                <a:gd name="connsiteX10" fmla="*/ 807199 w 2151076"/>
                <a:gd name="connsiteY10" fmla="*/ 1068764 h 2593308"/>
                <a:gd name="connsiteX11" fmla="*/ 832599 w 2151076"/>
                <a:gd name="connsiteY11" fmla="*/ 1132264 h 2593308"/>
                <a:gd name="connsiteX12" fmla="*/ 959599 w 2151076"/>
                <a:gd name="connsiteY12" fmla="*/ 1106864 h 2593308"/>
                <a:gd name="connsiteX13" fmla="*/ 984999 w 2151076"/>
                <a:gd name="connsiteY13" fmla="*/ 1183064 h 2593308"/>
                <a:gd name="connsiteX14" fmla="*/ 896099 w 2151076"/>
                <a:gd name="connsiteY14" fmla="*/ 1291014 h 2593308"/>
                <a:gd name="connsiteX15" fmla="*/ 921499 w 2151076"/>
                <a:gd name="connsiteY15" fmla="*/ 1570414 h 2593308"/>
                <a:gd name="connsiteX16" fmla="*/ 991349 w 2151076"/>
                <a:gd name="connsiteY16" fmla="*/ 1583114 h 2593308"/>
                <a:gd name="connsiteX17" fmla="*/ 1137399 w 2151076"/>
                <a:gd name="connsiteY17" fmla="*/ 1811714 h 2593308"/>
                <a:gd name="connsiteX18" fmla="*/ 1365999 w 2151076"/>
                <a:gd name="connsiteY18" fmla="*/ 1678364 h 2593308"/>
                <a:gd name="connsiteX19" fmla="*/ 1772399 w 2151076"/>
                <a:gd name="connsiteY19" fmla="*/ 1462464 h 2593308"/>
                <a:gd name="connsiteX20" fmla="*/ 1848599 w 2151076"/>
                <a:gd name="connsiteY20" fmla="*/ 1341814 h 2593308"/>
                <a:gd name="connsiteX21" fmla="*/ 1905749 w 2151076"/>
                <a:gd name="connsiteY21" fmla="*/ 1430714 h 2593308"/>
                <a:gd name="connsiteX22" fmla="*/ 1943849 w 2151076"/>
                <a:gd name="connsiteY22" fmla="*/ 1792664 h 2593308"/>
                <a:gd name="connsiteX23" fmla="*/ 2147049 w 2151076"/>
                <a:gd name="connsiteY23" fmla="*/ 2180014 h 2593308"/>
                <a:gd name="connsiteX24" fmla="*/ 2070849 w 2151076"/>
                <a:gd name="connsiteY24" fmla="*/ 2249864 h 2593308"/>
                <a:gd name="connsiteX25" fmla="*/ 1969249 w 2151076"/>
                <a:gd name="connsiteY25" fmla="*/ 2364164 h 2593308"/>
                <a:gd name="connsiteX26" fmla="*/ 1975599 w 2151076"/>
                <a:gd name="connsiteY26" fmla="*/ 2459414 h 2593308"/>
                <a:gd name="connsiteX27" fmla="*/ 1854949 w 2151076"/>
                <a:gd name="connsiteY27" fmla="*/ 2453064 h 2593308"/>
                <a:gd name="connsiteX28" fmla="*/ 1778749 w 2151076"/>
                <a:gd name="connsiteY28" fmla="*/ 2529264 h 2593308"/>
                <a:gd name="connsiteX29" fmla="*/ 1677149 w 2151076"/>
                <a:gd name="connsiteY29" fmla="*/ 2592764 h 2593308"/>
                <a:gd name="connsiteX30" fmla="*/ 1607299 w 2151076"/>
                <a:gd name="connsiteY30" fmla="*/ 2554664 h 2593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2151076" h="2593308">
                  <a:moveTo>
                    <a:pt x="57899" y="14664"/>
                  </a:moveTo>
                  <a:cubicBezTo>
                    <a:pt x="81711" y="1964"/>
                    <a:pt x="105524" y="-10736"/>
                    <a:pt x="134099" y="14664"/>
                  </a:cubicBezTo>
                  <a:cubicBezTo>
                    <a:pt x="162674" y="40064"/>
                    <a:pt x="218766" y="118381"/>
                    <a:pt x="229349" y="167064"/>
                  </a:cubicBezTo>
                  <a:cubicBezTo>
                    <a:pt x="239932" y="215747"/>
                    <a:pt x="193366" y="266547"/>
                    <a:pt x="197599" y="306764"/>
                  </a:cubicBezTo>
                  <a:cubicBezTo>
                    <a:pt x="201832" y="346981"/>
                    <a:pt x="287557" y="353331"/>
                    <a:pt x="254749" y="408364"/>
                  </a:cubicBezTo>
                  <a:cubicBezTo>
                    <a:pt x="221941" y="463397"/>
                    <a:pt x="13449" y="558647"/>
                    <a:pt x="749" y="636964"/>
                  </a:cubicBezTo>
                  <a:cubicBezTo>
                    <a:pt x="-11951" y="715281"/>
                    <a:pt x="140449" y="821114"/>
                    <a:pt x="178549" y="878264"/>
                  </a:cubicBezTo>
                  <a:cubicBezTo>
                    <a:pt x="216649" y="935414"/>
                    <a:pt x="176432" y="957639"/>
                    <a:pt x="229349" y="979864"/>
                  </a:cubicBezTo>
                  <a:cubicBezTo>
                    <a:pt x="282266" y="1002089"/>
                    <a:pt x="436782" y="1016906"/>
                    <a:pt x="496049" y="1011614"/>
                  </a:cubicBezTo>
                  <a:cubicBezTo>
                    <a:pt x="555316" y="1006322"/>
                    <a:pt x="533091" y="938589"/>
                    <a:pt x="584949" y="948114"/>
                  </a:cubicBezTo>
                  <a:cubicBezTo>
                    <a:pt x="636807" y="957639"/>
                    <a:pt x="765924" y="1038072"/>
                    <a:pt x="807199" y="1068764"/>
                  </a:cubicBezTo>
                  <a:cubicBezTo>
                    <a:pt x="848474" y="1099456"/>
                    <a:pt x="807199" y="1125914"/>
                    <a:pt x="832599" y="1132264"/>
                  </a:cubicBezTo>
                  <a:cubicBezTo>
                    <a:pt x="857999" y="1138614"/>
                    <a:pt x="934199" y="1098397"/>
                    <a:pt x="959599" y="1106864"/>
                  </a:cubicBezTo>
                  <a:cubicBezTo>
                    <a:pt x="984999" y="1115331"/>
                    <a:pt x="995582" y="1152372"/>
                    <a:pt x="984999" y="1183064"/>
                  </a:cubicBezTo>
                  <a:cubicBezTo>
                    <a:pt x="974416" y="1213756"/>
                    <a:pt x="906682" y="1226456"/>
                    <a:pt x="896099" y="1291014"/>
                  </a:cubicBezTo>
                  <a:cubicBezTo>
                    <a:pt x="885516" y="1355572"/>
                    <a:pt x="905624" y="1521731"/>
                    <a:pt x="921499" y="1570414"/>
                  </a:cubicBezTo>
                  <a:cubicBezTo>
                    <a:pt x="937374" y="1619097"/>
                    <a:pt x="955366" y="1542897"/>
                    <a:pt x="991349" y="1583114"/>
                  </a:cubicBezTo>
                  <a:cubicBezTo>
                    <a:pt x="1027332" y="1623331"/>
                    <a:pt x="1074957" y="1795839"/>
                    <a:pt x="1137399" y="1811714"/>
                  </a:cubicBezTo>
                  <a:cubicBezTo>
                    <a:pt x="1199841" y="1827589"/>
                    <a:pt x="1260166" y="1736572"/>
                    <a:pt x="1365999" y="1678364"/>
                  </a:cubicBezTo>
                  <a:cubicBezTo>
                    <a:pt x="1471832" y="1620156"/>
                    <a:pt x="1691966" y="1518556"/>
                    <a:pt x="1772399" y="1462464"/>
                  </a:cubicBezTo>
                  <a:cubicBezTo>
                    <a:pt x="1852832" y="1406372"/>
                    <a:pt x="1826374" y="1347106"/>
                    <a:pt x="1848599" y="1341814"/>
                  </a:cubicBezTo>
                  <a:cubicBezTo>
                    <a:pt x="1870824" y="1336522"/>
                    <a:pt x="1889874" y="1355572"/>
                    <a:pt x="1905749" y="1430714"/>
                  </a:cubicBezTo>
                  <a:cubicBezTo>
                    <a:pt x="1921624" y="1505856"/>
                    <a:pt x="1903632" y="1667781"/>
                    <a:pt x="1943849" y="1792664"/>
                  </a:cubicBezTo>
                  <a:cubicBezTo>
                    <a:pt x="1984066" y="1917547"/>
                    <a:pt x="2125882" y="2103814"/>
                    <a:pt x="2147049" y="2180014"/>
                  </a:cubicBezTo>
                  <a:cubicBezTo>
                    <a:pt x="2168216" y="2256214"/>
                    <a:pt x="2100482" y="2219172"/>
                    <a:pt x="2070849" y="2249864"/>
                  </a:cubicBezTo>
                  <a:cubicBezTo>
                    <a:pt x="2041216" y="2280556"/>
                    <a:pt x="1985124" y="2329239"/>
                    <a:pt x="1969249" y="2364164"/>
                  </a:cubicBezTo>
                  <a:cubicBezTo>
                    <a:pt x="1953374" y="2399089"/>
                    <a:pt x="1994649" y="2444597"/>
                    <a:pt x="1975599" y="2459414"/>
                  </a:cubicBezTo>
                  <a:cubicBezTo>
                    <a:pt x="1956549" y="2474231"/>
                    <a:pt x="1887757" y="2441422"/>
                    <a:pt x="1854949" y="2453064"/>
                  </a:cubicBezTo>
                  <a:cubicBezTo>
                    <a:pt x="1822141" y="2464706"/>
                    <a:pt x="1808382" y="2505981"/>
                    <a:pt x="1778749" y="2529264"/>
                  </a:cubicBezTo>
                  <a:cubicBezTo>
                    <a:pt x="1749116" y="2552547"/>
                    <a:pt x="1705724" y="2588531"/>
                    <a:pt x="1677149" y="2592764"/>
                  </a:cubicBezTo>
                  <a:cubicBezTo>
                    <a:pt x="1648574" y="2596997"/>
                    <a:pt x="1627936" y="2575830"/>
                    <a:pt x="1607299" y="2554664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  <p:sp>
          <p:nvSpPr>
            <p:cNvPr id="9" name="Forme libre : forme 8">
              <a:extLst>
                <a:ext uri="{FF2B5EF4-FFF2-40B4-BE49-F238E27FC236}">
                  <a16:creationId xmlns:a16="http://schemas.microsoft.com/office/drawing/2014/main" id="{ACE898E1-7BDE-49B0-8EBE-D13D00606527}"/>
                </a:ext>
              </a:extLst>
            </p:cNvPr>
            <p:cNvSpPr/>
            <p:nvPr/>
          </p:nvSpPr>
          <p:spPr>
            <a:xfrm>
              <a:off x="7672120" y="3459906"/>
              <a:ext cx="1660678" cy="1639144"/>
            </a:xfrm>
            <a:custGeom>
              <a:avLst/>
              <a:gdLst>
                <a:gd name="connsiteX0" fmla="*/ 1649680 w 1660678"/>
                <a:gd name="connsiteY0" fmla="*/ 159594 h 1639144"/>
                <a:gd name="connsiteX1" fmla="*/ 1649680 w 1660678"/>
                <a:gd name="connsiteY1" fmla="*/ 51644 h 1639144"/>
                <a:gd name="connsiteX2" fmla="*/ 1535380 w 1660678"/>
                <a:gd name="connsiteY2" fmla="*/ 844 h 1639144"/>
                <a:gd name="connsiteX3" fmla="*/ 1395680 w 1660678"/>
                <a:gd name="connsiteY3" fmla="*/ 89744 h 1639144"/>
                <a:gd name="connsiteX4" fmla="*/ 1395680 w 1660678"/>
                <a:gd name="connsiteY4" fmla="*/ 362794 h 1639144"/>
                <a:gd name="connsiteX5" fmla="*/ 1465530 w 1660678"/>
                <a:gd name="connsiteY5" fmla="*/ 426294 h 1639144"/>
                <a:gd name="connsiteX6" fmla="*/ 1414730 w 1660678"/>
                <a:gd name="connsiteY6" fmla="*/ 496144 h 1639144"/>
                <a:gd name="connsiteX7" fmla="*/ 1281380 w 1660678"/>
                <a:gd name="connsiteY7" fmla="*/ 585044 h 1639144"/>
                <a:gd name="connsiteX8" fmla="*/ 1224230 w 1660678"/>
                <a:gd name="connsiteY8" fmla="*/ 737444 h 1639144"/>
                <a:gd name="connsiteX9" fmla="*/ 1008330 w 1660678"/>
                <a:gd name="connsiteY9" fmla="*/ 775544 h 1639144"/>
                <a:gd name="connsiteX10" fmla="*/ 919430 w 1660678"/>
                <a:gd name="connsiteY10" fmla="*/ 712044 h 1639144"/>
                <a:gd name="connsiteX11" fmla="*/ 874980 w 1660678"/>
                <a:gd name="connsiteY11" fmla="*/ 680294 h 1639144"/>
                <a:gd name="connsiteX12" fmla="*/ 773380 w 1660678"/>
                <a:gd name="connsiteY12" fmla="*/ 667594 h 1639144"/>
                <a:gd name="connsiteX13" fmla="*/ 728930 w 1660678"/>
                <a:gd name="connsiteY13" fmla="*/ 750144 h 1639144"/>
                <a:gd name="connsiteX14" fmla="*/ 665430 w 1660678"/>
                <a:gd name="connsiteY14" fmla="*/ 832694 h 1639144"/>
                <a:gd name="connsiteX15" fmla="*/ 481280 w 1660678"/>
                <a:gd name="connsiteY15" fmla="*/ 985094 h 1639144"/>
                <a:gd name="connsiteX16" fmla="*/ 373330 w 1660678"/>
                <a:gd name="connsiteY16" fmla="*/ 1010494 h 1639144"/>
                <a:gd name="connsiteX17" fmla="*/ 271730 w 1660678"/>
                <a:gd name="connsiteY17" fmla="*/ 1112094 h 1639144"/>
                <a:gd name="connsiteX18" fmla="*/ 144730 w 1660678"/>
                <a:gd name="connsiteY18" fmla="*/ 1099394 h 1639144"/>
                <a:gd name="connsiteX19" fmla="*/ 5030 w 1660678"/>
                <a:gd name="connsiteY19" fmla="*/ 1181944 h 1639144"/>
                <a:gd name="connsiteX20" fmla="*/ 36780 w 1660678"/>
                <a:gd name="connsiteY20" fmla="*/ 1321644 h 1639144"/>
                <a:gd name="connsiteX21" fmla="*/ 93930 w 1660678"/>
                <a:gd name="connsiteY21" fmla="*/ 1366094 h 1639144"/>
                <a:gd name="connsiteX22" fmla="*/ 214580 w 1660678"/>
                <a:gd name="connsiteY22" fmla="*/ 1378794 h 1639144"/>
                <a:gd name="connsiteX23" fmla="*/ 119330 w 1660678"/>
                <a:gd name="connsiteY23" fmla="*/ 1575644 h 1639144"/>
                <a:gd name="connsiteX24" fmla="*/ 74880 w 1660678"/>
                <a:gd name="connsiteY24" fmla="*/ 1639144 h 1639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660678" h="1639144">
                  <a:moveTo>
                    <a:pt x="1649680" y="159594"/>
                  </a:moveTo>
                  <a:cubicBezTo>
                    <a:pt x="1659205" y="118848"/>
                    <a:pt x="1668730" y="78102"/>
                    <a:pt x="1649680" y="51644"/>
                  </a:cubicBezTo>
                  <a:cubicBezTo>
                    <a:pt x="1630630" y="25186"/>
                    <a:pt x="1577713" y="-5506"/>
                    <a:pt x="1535380" y="844"/>
                  </a:cubicBezTo>
                  <a:cubicBezTo>
                    <a:pt x="1493047" y="7194"/>
                    <a:pt x="1418963" y="29419"/>
                    <a:pt x="1395680" y="89744"/>
                  </a:cubicBezTo>
                  <a:cubicBezTo>
                    <a:pt x="1372397" y="150069"/>
                    <a:pt x="1384038" y="306702"/>
                    <a:pt x="1395680" y="362794"/>
                  </a:cubicBezTo>
                  <a:cubicBezTo>
                    <a:pt x="1407322" y="418886"/>
                    <a:pt x="1462355" y="404069"/>
                    <a:pt x="1465530" y="426294"/>
                  </a:cubicBezTo>
                  <a:cubicBezTo>
                    <a:pt x="1468705" y="448519"/>
                    <a:pt x="1445422" y="469686"/>
                    <a:pt x="1414730" y="496144"/>
                  </a:cubicBezTo>
                  <a:cubicBezTo>
                    <a:pt x="1384038" y="522602"/>
                    <a:pt x="1313130" y="544827"/>
                    <a:pt x="1281380" y="585044"/>
                  </a:cubicBezTo>
                  <a:cubicBezTo>
                    <a:pt x="1249630" y="625261"/>
                    <a:pt x="1269738" y="705694"/>
                    <a:pt x="1224230" y="737444"/>
                  </a:cubicBezTo>
                  <a:cubicBezTo>
                    <a:pt x="1178722" y="769194"/>
                    <a:pt x="1059130" y="779777"/>
                    <a:pt x="1008330" y="775544"/>
                  </a:cubicBezTo>
                  <a:cubicBezTo>
                    <a:pt x="957530" y="771311"/>
                    <a:pt x="919430" y="712044"/>
                    <a:pt x="919430" y="712044"/>
                  </a:cubicBezTo>
                  <a:cubicBezTo>
                    <a:pt x="897205" y="696169"/>
                    <a:pt x="899322" y="687702"/>
                    <a:pt x="874980" y="680294"/>
                  </a:cubicBezTo>
                  <a:cubicBezTo>
                    <a:pt x="850638" y="672886"/>
                    <a:pt x="797722" y="655952"/>
                    <a:pt x="773380" y="667594"/>
                  </a:cubicBezTo>
                  <a:cubicBezTo>
                    <a:pt x="749038" y="679236"/>
                    <a:pt x="746922" y="722627"/>
                    <a:pt x="728930" y="750144"/>
                  </a:cubicBezTo>
                  <a:cubicBezTo>
                    <a:pt x="710938" y="777661"/>
                    <a:pt x="706705" y="793536"/>
                    <a:pt x="665430" y="832694"/>
                  </a:cubicBezTo>
                  <a:cubicBezTo>
                    <a:pt x="624155" y="871852"/>
                    <a:pt x="529963" y="955461"/>
                    <a:pt x="481280" y="985094"/>
                  </a:cubicBezTo>
                  <a:cubicBezTo>
                    <a:pt x="432597" y="1014727"/>
                    <a:pt x="408255" y="989327"/>
                    <a:pt x="373330" y="1010494"/>
                  </a:cubicBezTo>
                  <a:cubicBezTo>
                    <a:pt x="338405" y="1031661"/>
                    <a:pt x="309830" y="1097277"/>
                    <a:pt x="271730" y="1112094"/>
                  </a:cubicBezTo>
                  <a:cubicBezTo>
                    <a:pt x="233630" y="1126911"/>
                    <a:pt x="189180" y="1087752"/>
                    <a:pt x="144730" y="1099394"/>
                  </a:cubicBezTo>
                  <a:cubicBezTo>
                    <a:pt x="100280" y="1111036"/>
                    <a:pt x="23022" y="1144902"/>
                    <a:pt x="5030" y="1181944"/>
                  </a:cubicBezTo>
                  <a:cubicBezTo>
                    <a:pt x="-12962" y="1218986"/>
                    <a:pt x="21963" y="1290952"/>
                    <a:pt x="36780" y="1321644"/>
                  </a:cubicBezTo>
                  <a:cubicBezTo>
                    <a:pt x="51597" y="1352336"/>
                    <a:pt x="64297" y="1356569"/>
                    <a:pt x="93930" y="1366094"/>
                  </a:cubicBezTo>
                  <a:cubicBezTo>
                    <a:pt x="123563" y="1375619"/>
                    <a:pt x="210347" y="1343869"/>
                    <a:pt x="214580" y="1378794"/>
                  </a:cubicBezTo>
                  <a:cubicBezTo>
                    <a:pt x="218813" y="1413719"/>
                    <a:pt x="142613" y="1532252"/>
                    <a:pt x="119330" y="1575644"/>
                  </a:cubicBezTo>
                  <a:cubicBezTo>
                    <a:pt x="96047" y="1619036"/>
                    <a:pt x="85463" y="1629090"/>
                    <a:pt x="74880" y="1639144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  <p:sp>
          <p:nvSpPr>
            <p:cNvPr id="13" name="Forme libre : forme 12">
              <a:extLst>
                <a:ext uri="{FF2B5EF4-FFF2-40B4-BE49-F238E27FC236}">
                  <a16:creationId xmlns:a16="http://schemas.microsoft.com/office/drawing/2014/main" id="{529D98ED-C248-4E49-83CA-039AD5E1BA55}"/>
                </a:ext>
              </a:extLst>
            </p:cNvPr>
            <p:cNvSpPr/>
            <p:nvPr/>
          </p:nvSpPr>
          <p:spPr>
            <a:xfrm>
              <a:off x="2908829" y="2114550"/>
              <a:ext cx="5463008" cy="4432490"/>
            </a:xfrm>
            <a:custGeom>
              <a:avLst/>
              <a:gdLst>
                <a:gd name="connsiteX0" fmla="*/ 4850871 w 5463008"/>
                <a:gd name="connsiteY0" fmla="*/ 2965450 h 4432490"/>
                <a:gd name="connsiteX1" fmla="*/ 4787371 w 5463008"/>
                <a:gd name="connsiteY1" fmla="*/ 3124200 h 4432490"/>
                <a:gd name="connsiteX2" fmla="*/ 4825471 w 5463008"/>
                <a:gd name="connsiteY2" fmla="*/ 3194050 h 4432490"/>
                <a:gd name="connsiteX3" fmla="*/ 5054071 w 5463008"/>
                <a:gd name="connsiteY3" fmla="*/ 3124200 h 4432490"/>
                <a:gd name="connsiteX4" fmla="*/ 5181071 w 5463008"/>
                <a:gd name="connsiteY4" fmla="*/ 3308350 h 4432490"/>
                <a:gd name="connsiteX5" fmla="*/ 5384271 w 5463008"/>
                <a:gd name="connsiteY5" fmla="*/ 3371850 h 4432490"/>
                <a:gd name="connsiteX6" fmla="*/ 5371571 w 5463008"/>
                <a:gd name="connsiteY6" fmla="*/ 3511550 h 4432490"/>
                <a:gd name="connsiteX7" fmla="*/ 5447771 w 5463008"/>
                <a:gd name="connsiteY7" fmla="*/ 3644900 h 4432490"/>
                <a:gd name="connsiteX8" fmla="*/ 5308071 w 5463008"/>
                <a:gd name="connsiteY8" fmla="*/ 3714750 h 4432490"/>
                <a:gd name="connsiteX9" fmla="*/ 5460471 w 5463008"/>
                <a:gd name="connsiteY9" fmla="*/ 3873500 h 4432490"/>
                <a:gd name="connsiteX10" fmla="*/ 5377921 w 5463008"/>
                <a:gd name="connsiteY10" fmla="*/ 3987800 h 4432490"/>
                <a:gd name="connsiteX11" fmla="*/ 5066771 w 5463008"/>
                <a:gd name="connsiteY11" fmla="*/ 4108450 h 4432490"/>
                <a:gd name="connsiteX12" fmla="*/ 4977871 w 5463008"/>
                <a:gd name="connsiteY12" fmla="*/ 3987800 h 4432490"/>
                <a:gd name="connsiteX13" fmla="*/ 4838171 w 5463008"/>
                <a:gd name="connsiteY13" fmla="*/ 4070350 h 4432490"/>
                <a:gd name="connsiteX14" fmla="*/ 4723871 w 5463008"/>
                <a:gd name="connsiteY14" fmla="*/ 3848100 h 4432490"/>
                <a:gd name="connsiteX15" fmla="*/ 4596871 w 5463008"/>
                <a:gd name="connsiteY15" fmla="*/ 3810000 h 4432490"/>
                <a:gd name="connsiteX16" fmla="*/ 4336521 w 5463008"/>
                <a:gd name="connsiteY16" fmla="*/ 3829050 h 4432490"/>
                <a:gd name="connsiteX17" fmla="*/ 4190471 w 5463008"/>
                <a:gd name="connsiteY17" fmla="*/ 3740150 h 4432490"/>
                <a:gd name="connsiteX18" fmla="*/ 4082521 w 5463008"/>
                <a:gd name="connsiteY18" fmla="*/ 3892550 h 4432490"/>
                <a:gd name="connsiteX19" fmla="*/ 3892021 w 5463008"/>
                <a:gd name="connsiteY19" fmla="*/ 4013200 h 4432490"/>
                <a:gd name="connsiteX20" fmla="*/ 3872971 w 5463008"/>
                <a:gd name="connsiteY20" fmla="*/ 4102100 h 4432490"/>
                <a:gd name="connsiteX21" fmla="*/ 3745971 w 5463008"/>
                <a:gd name="connsiteY21" fmla="*/ 4273550 h 4432490"/>
                <a:gd name="connsiteX22" fmla="*/ 3555471 w 5463008"/>
                <a:gd name="connsiteY22" fmla="*/ 4356100 h 4432490"/>
                <a:gd name="connsiteX23" fmla="*/ 3295121 w 5463008"/>
                <a:gd name="connsiteY23" fmla="*/ 4356100 h 4432490"/>
                <a:gd name="connsiteX24" fmla="*/ 3085571 w 5463008"/>
                <a:gd name="connsiteY24" fmla="*/ 4432300 h 4432490"/>
                <a:gd name="connsiteX25" fmla="*/ 2958571 w 5463008"/>
                <a:gd name="connsiteY25" fmla="*/ 4330700 h 4432490"/>
                <a:gd name="connsiteX26" fmla="*/ 2831571 w 5463008"/>
                <a:gd name="connsiteY26" fmla="*/ 4267200 h 4432490"/>
                <a:gd name="connsiteX27" fmla="*/ 2729971 w 5463008"/>
                <a:gd name="connsiteY27" fmla="*/ 4076700 h 4432490"/>
                <a:gd name="connsiteX28" fmla="*/ 2583921 w 5463008"/>
                <a:gd name="connsiteY28" fmla="*/ 3987800 h 4432490"/>
                <a:gd name="connsiteX29" fmla="*/ 2387071 w 5463008"/>
                <a:gd name="connsiteY29" fmla="*/ 4064000 h 4432490"/>
                <a:gd name="connsiteX30" fmla="*/ 2183871 w 5463008"/>
                <a:gd name="connsiteY30" fmla="*/ 3835400 h 4432490"/>
                <a:gd name="connsiteX31" fmla="*/ 2126721 w 5463008"/>
                <a:gd name="connsiteY31" fmla="*/ 3803650 h 4432490"/>
                <a:gd name="connsiteX32" fmla="*/ 2260071 w 5463008"/>
                <a:gd name="connsiteY32" fmla="*/ 3365500 h 4432490"/>
                <a:gd name="connsiteX33" fmla="*/ 2069571 w 5463008"/>
                <a:gd name="connsiteY33" fmla="*/ 3060700 h 4432490"/>
                <a:gd name="connsiteX34" fmla="*/ 1828271 w 5463008"/>
                <a:gd name="connsiteY34" fmla="*/ 2673350 h 4432490"/>
                <a:gd name="connsiteX35" fmla="*/ 1783821 w 5463008"/>
                <a:gd name="connsiteY35" fmla="*/ 2584450 h 4432490"/>
                <a:gd name="connsiteX36" fmla="*/ 1612371 w 5463008"/>
                <a:gd name="connsiteY36" fmla="*/ 2343150 h 4432490"/>
                <a:gd name="connsiteX37" fmla="*/ 1910821 w 5463008"/>
                <a:gd name="connsiteY37" fmla="*/ 2044700 h 4432490"/>
                <a:gd name="connsiteX38" fmla="*/ 1783821 w 5463008"/>
                <a:gd name="connsiteY38" fmla="*/ 2025650 h 4432490"/>
                <a:gd name="connsiteX39" fmla="*/ 1853671 w 5463008"/>
                <a:gd name="connsiteY39" fmla="*/ 1866900 h 4432490"/>
                <a:gd name="connsiteX40" fmla="*/ 1910821 w 5463008"/>
                <a:gd name="connsiteY40" fmla="*/ 1746250 h 4432490"/>
                <a:gd name="connsiteX41" fmla="*/ 1853671 w 5463008"/>
                <a:gd name="connsiteY41" fmla="*/ 1365250 h 4432490"/>
                <a:gd name="connsiteX42" fmla="*/ 1752071 w 5463008"/>
                <a:gd name="connsiteY42" fmla="*/ 1187450 h 4432490"/>
                <a:gd name="connsiteX43" fmla="*/ 1555221 w 5463008"/>
                <a:gd name="connsiteY43" fmla="*/ 1187450 h 4432490"/>
                <a:gd name="connsiteX44" fmla="*/ 1491721 w 5463008"/>
                <a:gd name="connsiteY44" fmla="*/ 1168400 h 4432490"/>
                <a:gd name="connsiteX45" fmla="*/ 1434571 w 5463008"/>
                <a:gd name="connsiteY45" fmla="*/ 1289050 h 4432490"/>
                <a:gd name="connsiteX46" fmla="*/ 869421 w 5463008"/>
                <a:gd name="connsiteY46" fmla="*/ 1403350 h 4432490"/>
                <a:gd name="connsiteX47" fmla="*/ 748771 w 5463008"/>
                <a:gd name="connsiteY47" fmla="*/ 1365250 h 4432490"/>
                <a:gd name="connsiteX48" fmla="*/ 501121 w 5463008"/>
                <a:gd name="connsiteY48" fmla="*/ 1454150 h 4432490"/>
                <a:gd name="connsiteX49" fmla="*/ 323321 w 5463008"/>
                <a:gd name="connsiteY49" fmla="*/ 1473200 h 4432490"/>
                <a:gd name="connsiteX50" fmla="*/ 132821 w 5463008"/>
                <a:gd name="connsiteY50" fmla="*/ 1428750 h 4432490"/>
                <a:gd name="connsiteX51" fmla="*/ 285221 w 5463008"/>
                <a:gd name="connsiteY51" fmla="*/ 1384300 h 4432490"/>
                <a:gd name="connsiteX52" fmla="*/ 329671 w 5463008"/>
                <a:gd name="connsiteY52" fmla="*/ 1270000 h 4432490"/>
                <a:gd name="connsiteX53" fmla="*/ 266171 w 5463008"/>
                <a:gd name="connsiteY53" fmla="*/ 1003300 h 4432490"/>
                <a:gd name="connsiteX54" fmla="*/ 82021 w 5463008"/>
                <a:gd name="connsiteY54" fmla="*/ 1022350 h 4432490"/>
                <a:gd name="connsiteX55" fmla="*/ 5821 w 5463008"/>
                <a:gd name="connsiteY55" fmla="*/ 825500 h 4432490"/>
                <a:gd name="connsiteX56" fmla="*/ 228071 w 5463008"/>
                <a:gd name="connsiteY56" fmla="*/ 768350 h 4432490"/>
                <a:gd name="connsiteX57" fmla="*/ 285221 w 5463008"/>
                <a:gd name="connsiteY57" fmla="*/ 666750 h 4432490"/>
                <a:gd name="connsiteX58" fmla="*/ 348721 w 5463008"/>
                <a:gd name="connsiteY58" fmla="*/ 704850 h 4432490"/>
                <a:gd name="connsiteX59" fmla="*/ 285221 w 5463008"/>
                <a:gd name="connsiteY59" fmla="*/ 565150 h 4432490"/>
                <a:gd name="connsiteX60" fmla="*/ 355071 w 5463008"/>
                <a:gd name="connsiteY60" fmla="*/ 336550 h 4432490"/>
                <a:gd name="connsiteX61" fmla="*/ 418571 w 5463008"/>
                <a:gd name="connsiteY61" fmla="*/ 120650 h 4432490"/>
                <a:gd name="connsiteX62" fmla="*/ 577321 w 5463008"/>
                <a:gd name="connsiteY62" fmla="*/ 88900 h 4432490"/>
                <a:gd name="connsiteX63" fmla="*/ 653521 w 5463008"/>
                <a:gd name="connsiteY63" fmla="*/ 0 h 4432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5463008" h="4432490">
                  <a:moveTo>
                    <a:pt x="4850871" y="2965450"/>
                  </a:moveTo>
                  <a:cubicBezTo>
                    <a:pt x="4821237" y="3025775"/>
                    <a:pt x="4791604" y="3086100"/>
                    <a:pt x="4787371" y="3124200"/>
                  </a:cubicBezTo>
                  <a:cubicBezTo>
                    <a:pt x="4783138" y="3162300"/>
                    <a:pt x="4781021" y="3194050"/>
                    <a:pt x="4825471" y="3194050"/>
                  </a:cubicBezTo>
                  <a:cubicBezTo>
                    <a:pt x="4869921" y="3194050"/>
                    <a:pt x="4994804" y="3105150"/>
                    <a:pt x="5054071" y="3124200"/>
                  </a:cubicBezTo>
                  <a:cubicBezTo>
                    <a:pt x="5113338" y="3143250"/>
                    <a:pt x="5126038" y="3267075"/>
                    <a:pt x="5181071" y="3308350"/>
                  </a:cubicBezTo>
                  <a:cubicBezTo>
                    <a:pt x="5236104" y="3349625"/>
                    <a:pt x="5352521" y="3337983"/>
                    <a:pt x="5384271" y="3371850"/>
                  </a:cubicBezTo>
                  <a:cubicBezTo>
                    <a:pt x="5416021" y="3405717"/>
                    <a:pt x="5360988" y="3466042"/>
                    <a:pt x="5371571" y="3511550"/>
                  </a:cubicBezTo>
                  <a:cubicBezTo>
                    <a:pt x="5382154" y="3557058"/>
                    <a:pt x="5458354" y="3611033"/>
                    <a:pt x="5447771" y="3644900"/>
                  </a:cubicBezTo>
                  <a:cubicBezTo>
                    <a:pt x="5437188" y="3678767"/>
                    <a:pt x="5305954" y="3676650"/>
                    <a:pt x="5308071" y="3714750"/>
                  </a:cubicBezTo>
                  <a:cubicBezTo>
                    <a:pt x="5310188" y="3752850"/>
                    <a:pt x="5448829" y="3827992"/>
                    <a:pt x="5460471" y="3873500"/>
                  </a:cubicBezTo>
                  <a:cubicBezTo>
                    <a:pt x="5472113" y="3919008"/>
                    <a:pt x="5443538" y="3948642"/>
                    <a:pt x="5377921" y="3987800"/>
                  </a:cubicBezTo>
                  <a:cubicBezTo>
                    <a:pt x="5312304" y="4026958"/>
                    <a:pt x="5133446" y="4108450"/>
                    <a:pt x="5066771" y="4108450"/>
                  </a:cubicBezTo>
                  <a:cubicBezTo>
                    <a:pt x="5000096" y="4108450"/>
                    <a:pt x="5015971" y="3994150"/>
                    <a:pt x="4977871" y="3987800"/>
                  </a:cubicBezTo>
                  <a:cubicBezTo>
                    <a:pt x="4939771" y="3981450"/>
                    <a:pt x="4880504" y="4093633"/>
                    <a:pt x="4838171" y="4070350"/>
                  </a:cubicBezTo>
                  <a:cubicBezTo>
                    <a:pt x="4795838" y="4047067"/>
                    <a:pt x="4764088" y="3891492"/>
                    <a:pt x="4723871" y="3848100"/>
                  </a:cubicBezTo>
                  <a:cubicBezTo>
                    <a:pt x="4683654" y="3804708"/>
                    <a:pt x="4661429" y="3813175"/>
                    <a:pt x="4596871" y="3810000"/>
                  </a:cubicBezTo>
                  <a:cubicBezTo>
                    <a:pt x="4532313" y="3806825"/>
                    <a:pt x="4404254" y="3840692"/>
                    <a:pt x="4336521" y="3829050"/>
                  </a:cubicBezTo>
                  <a:cubicBezTo>
                    <a:pt x="4268788" y="3817408"/>
                    <a:pt x="4232804" y="3729567"/>
                    <a:pt x="4190471" y="3740150"/>
                  </a:cubicBezTo>
                  <a:cubicBezTo>
                    <a:pt x="4148138" y="3750733"/>
                    <a:pt x="4132263" y="3847042"/>
                    <a:pt x="4082521" y="3892550"/>
                  </a:cubicBezTo>
                  <a:cubicBezTo>
                    <a:pt x="4032779" y="3938058"/>
                    <a:pt x="3926946" y="3978275"/>
                    <a:pt x="3892021" y="4013200"/>
                  </a:cubicBezTo>
                  <a:cubicBezTo>
                    <a:pt x="3857096" y="4048125"/>
                    <a:pt x="3897313" y="4058708"/>
                    <a:pt x="3872971" y="4102100"/>
                  </a:cubicBezTo>
                  <a:cubicBezTo>
                    <a:pt x="3848629" y="4145492"/>
                    <a:pt x="3798888" y="4231217"/>
                    <a:pt x="3745971" y="4273550"/>
                  </a:cubicBezTo>
                  <a:cubicBezTo>
                    <a:pt x="3693054" y="4315883"/>
                    <a:pt x="3630613" y="4342342"/>
                    <a:pt x="3555471" y="4356100"/>
                  </a:cubicBezTo>
                  <a:cubicBezTo>
                    <a:pt x="3480329" y="4369858"/>
                    <a:pt x="3373438" y="4343400"/>
                    <a:pt x="3295121" y="4356100"/>
                  </a:cubicBezTo>
                  <a:cubicBezTo>
                    <a:pt x="3216804" y="4368800"/>
                    <a:pt x="3141663" y="4436533"/>
                    <a:pt x="3085571" y="4432300"/>
                  </a:cubicBezTo>
                  <a:cubicBezTo>
                    <a:pt x="3029479" y="4428067"/>
                    <a:pt x="3000904" y="4358217"/>
                    <a:pt x="2958571" y="4330700"/>
                  </a:cubicBezTo>
                  <a:cubicBezTo>
                    <a:pt x="2916238" y="4303183"/>
                    <a:pt x="2869671" y="4309533"/>
                    <a:pt x="2831571" y="4267200"/>
                  </a:cubicBezTo>
                  <a:cubicBezTo>
                    <a:pt x="2793471" y="4224867"/>
                    <a:pt x="2771246" y="4123267"/>
                    <a:pt x="2729971" y="4076700"/>
                  </a:cubicBezTo>
                  <a:cubicBezTo>
                    <a:pt x="2688696" y="4030133"/>
                    <a:pt x="2641071" y="3989917"/>
                    <a:pt x="2583921" y="3987800"/>
                  </a:cubicBezTo>
                  <a:cubicBezTo>
                    <a:pt x="2526771" y="3985683"/>
                    <a:pt x="2453746" y="4089400"/>
                    <a:pt x="2387071" y="4064000"/>
                  </a:cubicBezTo>
                  <a:cubicBezTo>
                    <a:pt x="2320396" y="4038600"/>
                    <a:pt x="2227263" y="3878792"/>
                    <a:pt x="2183871" y="3835400"/>
                  </a:cubicBezTo>
                  <a:cubicBezTo>
                    <a:pt x="2140479" y="3792008"/>
                    <a:pt x="2114021" y="3881967"/>
                    <a:pt x="2126721" y="3803650"/>
                  </a:cubicBezTo>
                  <a:cubicBezTo>
                    <a:pt x="2139421" y="3725333"/>
                    <a:pt x="2269596" y="3489325"/>
                    <a:pt x="2260071" y="3365500"/>
                  </a:cubicBezTo>
                  <a:cubicBezTo>
                    <a:pt x="2250546" y="3241675"/>
                    <a:pt x="2141538" y="3176058"/>
                    <a:pt x="2069571" y="3060700"/>
                  </a:cubicBezTo>
                  <a:cubicBezTo>
                    <a:pt x="1997604" y="2945342"/>
                    <a:pt x="1875896" y="2752725"/>
                    <a:pt x="1828271" y="2673350"/>
                  </a:cubicBezTo>
                  <a:cubicBezTo>
                    <a:pt x="1780646" y="2593975"/>
                    <a:pt x="1819804" y="2639483"/>
                    <a:pt x="1783821" y="2584450"/>
                  </a:cubicBezTo>
                  <a:cubicBezTo>
                    <a:pt x="1747838" y="2529417"/>
                    <a:pt x="1591204" y="2433108"/>
                    <a:pt x="1612371" y="2343150"/>
                  </a:cubicBezTo>
                  <a:cubicBezTo>
                    <a:pt x="1633538" y="2253192"/>
                    <a:pt x="1882246" y="2097617"/>
                    <a:pt x="1910821" y="2044700"/>
                  </a:cubicBezTo>
                  <a:cubicBezTo>
                    <a:pt x="1939396" y="1991783"/>
                    <a:pt x="1793346" y="2055283"/>
                    <a:pt x="1783821" y="2025650"/>
                  </a:cubicBezTo>
                  <a:cubicBezTo>
                    <a:pt x="1774296" y="1996017"/>
                    <a:pt x="1832504" y="1913467"/>
                    <a:pt x="1853671" y="1866900"/>
                  </a:cubicBezTo>
                  <a:cubicBezTo>
                    <a:pt x="1874838" y="1820333"/>
                    <a:pt x="1910821" y="1829858"/>
                    <a:pt x="1910821" y="1746250"/>
                  </a:cubicBezTo>
                  <a:cubicBezTo>
                    <a:pt x="1910821" y="1662642"/>
                    <a:pt x="1880129" y="1458383"/>
                    <a:pt x="1853671" y="1365250"/>
                  </a:cubicBezTo>
                  <a:cubicBezTo>
                    <a:pt x="1827213" y="1272117"/>
                    <a:pt x="1801813" y="1217083"/>
                    <a:pt x="1752071" y="1187450"/>
                  </a:cubicBezTo>
                  <a:cubicBezTo>
                    <a:pt x="1702329" y="1157817"/>
                    <a:pt x="1598613" y="1190625"/>
                    <a:pt x="1555221" y="1187450"/>
                  </a:cubicBezTo>
                  <a:cubicBezTo>
                    <a:pt x="1511829" y="1184275"/>
                    <a:pt x="1511829" y="1151467"/>
                    <a:pt x="1491721" y="1168400"/>
                  </a:cubicBezTo>
                  <a:cubicBezTo>
                    <a:pt x="1471613" y="1185333"/>
                    <a:pt x="1538288" y="1249892"/>
                    <a:pt x="1434571" y="1289050"/>
                  </a:cubicBezTo>
                  <a:cubicBezTo>
                    <a:pt x="1330854" y="1328208"/>
                    <a:pt x="983721" y="1390650"/>
                    <a:pt x="869421" y="1403350"/>
                  </a:cubicBezTo>
                  <a:cubicBezTo>
                    <a:pt x="755121" y="1416050"/>
                    <a:pt x="810154" y="1356783"/>
                    <a:pt x="748771" y="1365250"/>
                  </a:cubicBezTo>
                  <a:cubicBezTo>
                    <a:pt x="687388" y="1373717"/>
                    <a:pt x="572029" y="1436158"/>
                    <a:pt x="501121" y="1454150"/>
                  </a:cubicBezTo>
                  <a:cubicBezTo>
                    <a:pt x="430213" y="1472142"/>
                    <a:pt x="384704" y="1477433"/>
                    <a:pt x="323321" y="1473200"/>
                  </a:cubicBezTo>
                  <a:cubicBezTo>
                    <a:pt x="261938" y="1468967"/>
                    <a:pt x="139171" y="1443567"/>
                    <a:pt x="132821" y="1428750"/>
                  </a:cubicBezTo>
                  <a:cubicBezTo>
                    <a:pt x="126471" y="1413933"/>
                    <a:pt x="252413" y="1410758"/>
                    <a:pt x="285221" y="1384300"/>
                  </a:cubicBezTo>
                  <a:cubicBezTo>
                    <a:pt x="318029" y="1357842"/>
                    <a:pt x="332846" y="1333500"/>
                    <a:pt x="329671" y="1270000"/>
                  </a:cubicBezTo>
                  <a:cubicBezTo>
                    <a:pt x="326496" y="1206500"/>
                    <a:pt x="307446" y="1044575"/>
                    <a:pt x="266171" y="1003300"/>
                  </a:cubicBezTo>
                  <a:cubicBezTo>
                    <a:pt x="224896" y="962025"/>
                    <a:pt x="125413" y="1051983"/>
                    <a:pt x="82021" y="1022350"/>
                  </a:cubicBezTo>
                  <a:cubicBezTo>
                    <a:pt x="38629" y="992717"/>
                    <a:pt x="-18521" y="867833"/>
                    <a:pt x="5821" y="825500"/>
                  </a:cubicBezTo>
                  <a:cubicBezTo>
                    <a:pt x="30163" y="783167"/>
                    <a:pt x="181504" y="794808"/>
                    <a:pt x="228071" y="768350"/>
                  </a:cubicBezTo>
                  <a:cubicBezTo>
                    <a:pt x="274638" y="741892"/>
                    <a:pt x="265113" y="677333"/>
                    <a:pt x="285221" y="666750"/>
                  </a:cubicBezTo>
                  <a:cubicBezTo>
                    <a:pt x="305329" y="656167"/>
                    <a:pt x="348721" y="721783"/>
                    <a:pt x="348721" y="704850"/>
                  </a:cubicBezTo>
                  <a:cubicBezTo>
                    <a:pt x="348721" y="687917"/>
                    <a:pt x="284163" y="626533"/>
                    <a:pt x="285221" y="565150"/>
                  </a:cubicBezTo>
                  <a:cubicBezTo>
                    <a:pt x="286279" y="503767"/>
                    <a:pt x="332846" y="410633"/>
                    <a:pt x="355071" y="336550"/>
                  </a:cubicBezTo>
                  <a:cubicBezTo>
                    <a:pt x="377296" y="262467"/>
                    <a:pt x="381529" y="161925"/>
                    <a:pt x="418571" y="120650"/>
                  </a:cubicBezTo>
                  <a:cubicBezTo>
                    <a:pt x="455613" y="79375"/>
                    <a:pt x="538163" y="109008"/>
                    <a:pt x="577321" y="88900"/>
                  </a:cubicBezTo>
                  <a:cubicBezTo>
                    <a:pt x="616479" y="68792"/>
                    <a:pt x="635000" y="34396"/>
                    <a:pt x="653521" y="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  <p:sp>
          <p:nvSpPr>
            <p:cNvPr id="14" name="Forme libre : forme 13">
              <a:extLst>
                <a:ext uri="{FF2B5EF4-FFF2-40B4-BE49-F238E27FC236}">
                  <a16:creationId xmlns:a16="http://schemas.microsoft.com/office/drawing/2014/main" id="{4BEAE9BB-B4E2-4D9D-A0E1-3456242A1240}"/>
                </a:ext>
              </a:extLst>
            </p:cNvPr>
            <p:cNvSpPr/>
            <p:nvPr/>
          </p:nvSpPr>
          <p:spPr>
            <a:xfrm>
              <a:off x="3549650" y="692150"/>
              <a:ext cx="1968500" cy="1435100"/>
            </a:xfrm>
            <a:custGeom>
              <a:avLst/>
              <a:gdLst>
                <a:gd name="connsiteX0" fmla="*/ 0 w 1968500"/>
                <a:gd name="connsiteY0" fmla="*/ 1435100 h 1435100"/>
                <a:gd name="connsiteX1" fmla="*/ 57150 w 1968500"/>
                <a:gd name="connsiteY1" fmla="*/ 1314450 h 1435100"/>
                <a:gd name="connsiteX2" fmla="*/ 12700 w 1968500"/>
                <a:gd name="connsiteY2" fmla="*/ 1257300 h 1435100"/>
                <a:gd name="connsiteX3" fmla="*/ 76200 w 1968500"/>
                <a:gd name="connsiteY3" fmla="*/ 1149350 h 1435100"/>
                <a:gd name="connsiteX4" fmla="*/ 57150 w 1968500"/>
                <a:gd name="connsiteY4" fmla="*/ 1060450 h 1435100"/>
                <a:gd name="connsiteX5" fmla="*/ 234950 w 1968500"/>
                <a:gd name="connsiteY5" fmla="*/ 1206500 h 1435100"/>
                <a:gd name="connsiteX6" fmla="*/ 368300 w 1968500"/>
                <a:gd name="connsiteY6" fmla="*/ 1092200 h 1435100"/>
                <a:gd name="connsiteX7" fmla="*/ 514350 w 1968500"/>
                <a:gd name="connsiteY7" fmla="*/ 1035050 h 1435100"/>
                <a:gd name="connsiteX8" fmla="*/ 444500 w 1968500"/>
                <a:gd name="connsiteY8" fmla="*/ 863600 h 1435100"/>
                <a:gd name="connsiteX9" fmla="*/ 552450 w 1968500"/>
                <a:gd name="connsiteY9" fmla="*/ 749300 h 1435100"/>
                <a:gd name="connsiteX10" fmla="*/ 457200 w 1968500"/>
                <a:gd name="connsiteY10" fmla="*/ 596900 h 1435100"/>
                <a:gd name="connsiteX11" fmla="*/ 247650 w 1968500"/>
                <a:gd name="connsiteY11" fmla="*/ 482600 h 1435100"/>
                <a:gd name="connsiteX12" fmla="*/ 419100 w 1968500"/>
                <a:gd name="connsiteY12" fmla="*/ 457200 h 1435100"/>
                <a:gd name="connsiteX13" fmla="*/ 444500 w 1968500"/>
                <a:gd name="connsiteY13" fmla="*/ 298450 h 1435100"/>
                <a:gd name="connsiteX14" fmla="*/ 400050 w 1968500"/>
                <a:gd name="connsiteY14" fmla="*/ 203200 h 1435100"/>
                <a:gd name="connsiteX15" fmla="*/ 520700 w 1968500"/>
                <a:gd name="connsiteY15" fmla="*/ 196850 h 1435100"/>
                <a:gd name="connsiteX16" fmla="*/ 692150 w 1968500"/>
                <a:gd name="connsiteY16" fmla="*/ 247650 h 1435100"/>
                <a:gd name="connsiteX17" fmla="*/ 749300 w 1968500"/>
                <a:gd name="connsiteY17" fmla="*/ 234950 h 1435100"/>
                <a:gd name="connsiteX18" fmla="*/ 723900 w 1968500"/>
                <a:gd name="connsiteY18" fmla="*/ 177800 h 1435100"/>
                <a:gd name="connsiteX19" fmla="*/ 901700 w 1968500"/>
                <a:gd name="connsiteY19" fmla="*/ 152400 h 1435100"/>
                <a:gd name="connsiteX20" fmla="*/ 1028700 w 1968500"/>
                <a:gd name="connsiteY20" fmla="*/ 241300 h 1435100"/>
                <a:gd name="connsiteX21" fmla="*/ 1149350 w 1968500"/>
                <a:gd name="connsiteY21" fmla="*/ 241300 h 1435100"/>
                <a:gd name="connsiteX22" fmla="*/ 1371600 w 1968500"/>
                <a:gd name="connsiteY22" fmla="*/ 114300 h 1435100"/>
                <a:gd name="connsiteX23" fmla="*/ 1771650 w 1968500"/>
                <a:gd name="connsiteY23" fmla="*/ 101600 h 1435100"/>
                <a:gd name="connsiteX24" fmla="*/ 1968500 w 1968500"/>
                <a:gd name="connsiteY24" fmla="*/ 0 h 1435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968500" h="1435100">
                  <a:moveTo>
                    <a:pt x="0" y="1435100"/>
                  </a:moveTo>
                  <a:cubicBezTo>
                    <a:pt x="27516" y="1389591"/>
                    <a:pt x="55033" y="1344083"/>
                    <a:pt x="57150" y="1314450"/>
                  </a:cubicBezTo>
                  <a:cubicBezTo>
                    <a:pt x="59267" y="1284817"/>
                    <a:pt x="9525" y="1284817"/>
                    <a:pt x="12700" y="1257300"/>
                  </a:cubicBezTo>
                  <a:cubicBezTo>
                    <a:pt x="15875" y="1229783"/>
                    <a:pt x="68792" y="1182158"/>
                    <a:pt x="76200" y="1149350"/>
                  </a:cubicBezTo>
                  <a:cubicBezTo>
                    <a:pt x="83608" y="1116542"/>
                    <a:pt x="30692" y="1050925"/>
                    <a:pt x="57150" y="1060450"/>
                  </a:cubicBezTo>
                  <a:cubicBezTo>
                    <a:pt x="83608" y="1069975"/>
                    <a:pt x="183092" y="1201208"/>
                    <a:pt x="234950" y="1206500"/>
                  </a:cubicBezTo>
                  <a:cubicBezTo>
                    <a:pt x="286808" y="1211792"/>
                    <a:pt x="321733" y="1120775"/>
                    <a:pt x="368300" y="1092200"/>
                  </a:cubicBezTo>
                  <a:cubicBezTo>
                    <a:pt x="414867" y="1063625"/>
                    <a:pt x="501650" y="1073150"/>
                    <a:pt x="514350" y="1035050"/>
                  </a:cubicBezTo>
                  <a:cubicBezTo>
                    <a:pt x="527050" y="996950"/>
                    <a:pt x="438150" y="911225"/>
                    <a:pt x="444500" y="863600"/>
                  </a:cubicBezTo>
                  <a:cubicBezTo>
                    <a:pt x="450850" y="815975"/>
                    <a:pt x="550333" y="793750"/>
                    <a:pt x="552450" y="749300"/>
                  </a:cubicBezTo>
                  <a:cubicBezTo>
                    <a:pt x="554567" y="704850"/>
                    <a:pt x="508000" y="641350"/>
                    <a:pt x="457200" y="596900"/>
                  </a:cubicBezTo>
                  <a:cubicBezTo>
                    <a:pt x="406400" y="552450"/>
                    <a:pt x="254000" y="505883"/>
                    <a:pt x="247650" y="482600"/>
                  </a:cubicBezTo>
                  <a:cubicBezTo>
                    <a:pt x="241300" y="459317"/>
                    <a:pt x="386292" y="487892"/>
                    <a:pt x="419100" y="457200"/>
                  </a:cubicBezTo>
                  <a:cubicBezTo>
                    <a:pt x="451908" y="426508"/>
                    <a:pt x="447675" y="340783"/>
                    <a:pt x="444500" y="298450"/>
                  </a:cubicBezTo>
                  <a:cubicBezTo>
                    <a:pt x="441325" y="256117"/>
                    <a:pt x="387350" y="220133"/>
                    <a:pt x="400050" y="203200"/>
                  </a:cubicBezTo>
                  <a:cubicBezTo>
                    <a:pt x="412750" y="186267"/>
                    <a:pt x="472017" y="189442"/>
                    <a:pt x="520700" y="196850"/>
                  </a:cubicBezTo>
                  <a:cubicBezTo>
                    <a:pt x="569383" y="204258"/>
                    <a:pt x="654050" y="241300"/>
                    <a:pt x="692150" y="247650"/>
                  </a:cubicBezTo>
                  <a:cubicBezTo>
                    <a:pt x="730250" y="254000"/>
                    <a:pt x="744008" y="246592"/>
                    <a:pt x="749300" y="234950"/>
                  </a:cubicBezTo>
                  <a:cubicBezTo>
                    <a:pt x="754592" y="223308"/>
                    <a:pt x="698500" y="191558"/>
                    <a:pt x="723900" y="177800"/>
                  </a:cubicBezTo>
                  <a:cubicBezTo>
                    <a:pt x="749300" y="164042"/>
                    <a:pt x="850900" y="141817"/>
                    <a:pt x="901700" y="152400"/>
                  </a:cubicBezTo>
                  <a:cubicBezTo>
                    <a:pt x="952500" y="162983"/>
                    <a:pt x="987425" y="226483"/>
                    <a:pt x="1028700" y="241300"/>
                  </a:cubicBezTo>
                  <a:cubicBezTo>
                    <a:pt x="1069975" y="256117"/>
                    <a:pt x="1092200" y="262467"/>
                    <a:pt x="1149350" y="241300"/>
                  </a:cubicBezTo>
                  <a:cubicBezTo>
                    <a:pt x="1206500" y="220133"/>
                    <a:pt x="1267883" y="137583"/>
                    <a:pt x="1371600" y="114300"/>
                  </a:cubicBezTo>
                  <a:cubicBezTo>
                    <a:pt x="1475317" y="91017"/>
                    <a:pt x="1672167" y="120650"/>
                    <a:pt x="1771650" y="101600"/>
                  </a:cubicBezTo>
                  <a:cubicBezTo>
                    <a:pt x="1871133" y="82550"/>
                    <a:pt x="1919816" y="41275"/>
                    <a:pt x="1968500" y="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</p:grpSp>
      <p:sp>
        <p:nvSpPr>
          <p:cNvPr id="16" name="Forme libre : forme 15">
            <a:extLst>
              <a:ext uri="{FF2B5EF4-FFF2-40B4-BE49-F238E27FC236}">
                <a16:creationId xmlns:a16="http://schemas.microsoft.com/office/drawing/2014/main" id="{EEB2F3E0-154F-4066-8E25-50B79DF581A1}"/>
              </a:ext>
            </a:extLst>
          </p:cNvPr>
          <p:cNvSpPr/>
          <p:nvPr/>
        </p:nvSpPr>
        <p:spPr>
          <a:xfrm>
            <a:off x="6386513" y="1743075"/>
            <a:ext cx="1609792" cy="2833688"/>
          </a:xfrm>
          <a:custGeom>
            <a:avLst/>
            <a:gdLst>
              <a:gd name="connsiteX0" fmla="*/ 1314450 w 1609792"/>
              <a:gd name="connsiteY0" fmla="*/ 0 h 2833688"/>
              <a:gd name="connsiteX1" fmla="*/ 1223962 w 1609792"/>
              <a:gd name="connsiteY1" fmla="*/ 114300 h 2833688"/>
              <a:gd name="connsiteX2" fmla="*/ 1095375 w 1609792"/>
              <a:gd name="connsiteY2" fmla="*/ 52388 h 2833688"/>
              <a:gd name="connsiteX3" fmla="*/ 1028700 w 1609792"/>
              <a:gd name="connsiteY3" fmla="*/ 128588 h 2833688"/>
              <a:gd name="connsiteX4" fmla="*/ 1071562 w 1609792"/>
              <a:gd name="connsiteY4" fmla="*/ 400050 h 2833688"/>
              <a:gd name="connsiteX5" fmla="*/ 923925 w 1609792"/>
              <a:gd name="connsiteY5" fmla="*/ 328613 h 2833688"/>
              <a:gd name="connsiteX6" fmla="*/ 800100 w 1609792"/>
              <a:gd name="connsiteY6" fmla="*/ 328613 h 2833688"/>
              <a:gd name="connsiteX7" fmla="*/ 804862 w 1609792"/>
              <a:gd name="connsiteY7" fmla="*/ 266700 h 2833688"/>
              <a:gd name="connsiteX8" fmla="*/ 742950 w 1609792"/>
              <a:gd name="connsiteY8" fmla="*/ 252413 h 2833688"/>
              <a:gd name="connsiteX9" fmla="*/ 566737 w 1609792"/>
              <a:gd name="connsiteY9" fmla="*/ 381000 h 2833688"/>
              <a:gd name="connsiteX10" fmla="*/ 385762 w 1609792"/>
              <a:gd name="connsiteY10" fmla="*/ 219075 h 2833688"/>
              <a:gd name="connsiteX11" fmla="*/ 280987 w 1609792"/>
              <a:gd name="connsiteY11" fmla="*/ 219075 h 2833688"/>
              <a:gd name="connsiteX12" fmla="*/ 95250 w 1609792"/>
              <a:gd name="connsiteY12" fmla="*/ 342900 h 2833688"/>
              <a:gd name="connsiteX13" fmla="*/ 19050 w 1609792"/>
              <a:gd name="connsiteY13" fmla="*/ 490538 h 2833688"/>
              <a:gd name="connsiteX14" fmla="*/ 85725 w 1609792"/>
              <a:gd name="connsiteY14" fmla="*/ 609600 h 2833688"/>
              <a:gd name="connsiteX15" fmla="*/ 0 w 1609792"/>
              <a:gd name="connsiteY15" fmla="*/ 771525 h 2833688"/>
              <a:gd name="connsiteX16" fmla="*/ 85725 w 1609792"/>
              <a:gd name="connsiteY16" fmla="*/ 857250 h 2833688"/>
              <a:gd name="connsiteX17" fmla="*/ 52387 w 1609792"/>
              <a:gd name="connsiteY17" fmla="*/ 962025 h 2833688"/>
              <a:gd name="connsiteX18" fmla="*/ 185737 w 1609792"/>
              <a:gd name="connsiteY18" fmla="*/ 1047750 h 2833688"/>
              <a:gd name="connsiteX19" fmla="*/ 314325 w 1609792"/>
              <a:gd name="connsiteY19" fmla="*/ 1014413 h 2833688"/>
              <a:gd name="connsiteX20" fmla="*/ 423862 w 1609792"/>
              <a:gd name="connsiteY20" fmla="*/ 1114425 h 2833688"/>
              <a:gd name="connsiteX21" fmla="*/ 557212 w 1609792"/>
              <a:gd name="connsiteY21" fmla="*/ 1119188 h 2833688"/>
              <a:gd name="connsiteX22" fmla="*/ 714375 w 1609792"/>
              <a:gd name="connsiteY22" fmla="*/ 1243013 h 2833688"/>
              <a:gd name="connsiteX23" fmla="*/ 790575 w 1609792"/>
              <a:gd name="connsiteY23" fmla="*/ 1357313 h 2833688"/>
              <a:gd name="connsiteX24" fmla="*/ 938212 w 1609792"/>
              <a:gd name="connsiteY24" fmla="*/ 1362075 h 2833688"/>
              <a:gd name="connsiteX25" fmla="*/ 1062037 w 1609792"/>
              <a:gd name="connsiteY25" fmla="*/ 1471613 h 2833688"/>
              <a:gd name="connsiteX26" fmla="*/ 1162050 w 1609792"/>
              <a:gd name="connsiteY26" fmla="*/ 1419225 h 2833688"/>
              <a:gd name="connsiteX27" fmla="*/ 1171575 w 1609792"/>
              <a:gd name="connsiteY27" fmla="*/ 1524000 h 2833688"/>
              <a:gd name="connsiteX28" fmla="*/ 1257300 w 1609792"/>
              <a:gd name="connsiteY28" fmla="*/ 1695450 h 2833688"/>
              <a:gd name="connsiteX29" fmla="*/ 1195387 w 1609792"/>
              <a:gd name="connsiteY29" fmla="*/ 1757363 h 2833688"/>
              <a:gd name="connsiteX30" fmla="*/ 1281112 w 1609792"/>
              <a:gd name="connsiteY30" fmla="*/ 1981200 h 2833688"/>
              <a:gd name="connsiteX31" fmla="*/ 1343025 w 1609792"/>
              <a:gd name="connsiteY31" fmla="*/ 2038350 h 2833688"/>
              <a:gd name="connsiteX32" fmla="*/ 1228725 w 1609792"/>
              <a:gd name="connsiteY32" fmla="*/ 2214563 h 2833688"/>
              <a:gd name="connsiteX33" fmla="*/ 1347787 w 1609792"/>
              <a:gd name="connsiteY33" fmla="*/ 2252663 h 2833688"/>
              <a:gd name="connsiteX34" fmla="*/ 1438275 w 1609792"/>
              <a:gd name="connsiteY34" fmla="*/ 2176463 h 2833688"/>
              <a:gd name="connsiteX35" fmla="*/ 1576387 w 1609792"/>
              <a:gd name="connsiteY35" fmla="*/ 2390775 h 2833688"/>
              <a:gd name="connsiteX36" fmla="*/ 1524000 w 1609792"/>
              <a:gd name="connsiteY36" fmla="*/ 2452688 h 2833688"/>
              <a:gd name="connsiteX37" fmla="*/ 1609725 w 1609792"/>
              <a:gd name="connsiteY37" fmla="*/ 2619375 h 2833688"/>
              <a:gd name="connsiteX38" fmla="*/ 1538287 w 1609792"/>
              <a:gd name="connsiteY38" fmla="*/ 2728913 h 2833688"/>
              <a:gd name="connsiteX39" fmla="*/ 1533525 w 1609792"/>
              <a:gd name="connsiteY39" fmla="*/ 2833688 h 28336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1609792" h="2833688">
                <a:moveTo>
                  <a:pt x="1314450" y="0"/>
                </a:moveTo>
                <a:cubicBezTo>
                  <a:pt x="1287462" y="52784"/>
                  <a:pt x="1260474" y="105569"/>
                  <a:pt x="1223962" y="114300"/>
                </a:cubicBezTo>
                <a:cubicBezTo>
                  <a:pt x="1187449" y="123031"/>
                  <a:pt x="1127919" y="50007"/>
                  <a:pt x="1095375" y="52388"/>
                </a:cubicBezTo>
                <a:cubicBezTo>
                  <a:pt x="1062831" y="54769"/>
                  <a:pt x="1032669" y="70644"/>
                  <a:pt x="1028700" y="128588"/>
                </a:cubicBezTo>
                <a:cubicBezTo>
                  <a:pt x="1024731" y="186532"/>
                  <a:pt x="1089024" y="366713"/>
                  <a:pt x="1071562" y="400050"/>
                </a:cubicBezTo>
                <a:cubicBezTo>
                  <a:pt x="1054100" y="433387"/>
                  <a:pt x="969169" y="340519"/>
                  <a:pt x="923925" y="328613"/>
                </a:cubicBezTo>
                <a:cubicBezTo>
                  <a:pt x="878681" y="316707"/>
                  <a:pt x="819944" y="338932"/>
                  <a:pt x="800100" y="328613"/>
                </a:cubicBezTo>
                <a:cubicBezTo>
                  <a:pt x="780256" y="318294"/>
                  <a:pt x="814387" y="279400"/>
                  <a:pt x="804862" y="266700"/>
                </a:cubicBezTo>
                <a:cubicBezTo>
                  <a:pt x="795337" y="254000"/>
                  <a:pt x="782638" y="233363"/>
                  <a:pt x="742950" y="252413"/>
                </a:cubicBezTo>
                <a:cubicBezTo>
                  <a:pt x="703262" y="271463"/>
                  <a:pt x="626268" y="386556"/>
                  <a:pt x="566737" y="381000"/>
                </a:cubicBezTo>
                <a:cubicBezTo>
                  <a:pt x="507206" y="375444"/>
                  <a:pt x="433387" y="246062"/>
                  <a:pt x="385762" y="219075"/>
                </a:cubicBezTo>
                <a:cubicBezTo>
                  <a:pt x="338137" y="192088"/>
                  <a:pt x="329406" y="198438"/>
                  <a:pt x="280987" y="219075"/>
                </a:cubicBezTo>
                <a:cubicBezTo>
                  <a:pt x="232568" y="239712"/>
                  <a:pt x="138906" y="297656"/>
                  <a:pt x="95250" y="342900"/>
                </a:cubicBezTo>
                <a:cubicBezTo>
                  <a:pt x="51594" y="388144"/>
                  <a:pt x="20637" y="446088"/>
                  <a:pt x="19050" y="490538"/>
                </a:cubicBezTo>
                <a:cubicBezTo>
                  <a:pt x="17462" y="534988"/>
                  <a:pt x="88900" y="562769"/>
                  <a:pt x="85725" y="609600"/>
                </a:cubicBezTo>
                <a:cubicBezTo>
                  <a:pt x="82550" y="656431"/>
                  <a:pt x="0" y="730250"/>
                  <a:pt x="0" y="771525"/>
                </a:cubicBezTo>
                <a:cubicBezTo>
                  <a:pt x="0" y="812800"/>
                  <a:pt x="76994" y="825500"/>
                  <a:pt x="85725" y="857250"/>
                </a:cubicBezTo>
                <a:cubicBezTo>
                  <a:pt x="94456" y="889000"/>
                  <a:pt x="35718" y="930275"/>
                  <a:pt x="52387" y="962025"/>
                </a:cubicBezTo>
                <a:cubicBezTo>
                  <a:pt x="69056" y="993775"/>
                  <a:pt x="142081" y="1039019"/>
                  <a:pt x="185737" y="1047750"/>
                </a:cubicBezTo>
                <a:cubicBezTo>
                  <a:pt x="229393" y="1056481"/>
                  <a:pt x="274637" y="1003301"/>
                  <a:pt x="314325" y="1014413"/>
                </a:cubicBezTo>
                <a:cubicBezTo>
                  <a:pt x="354012" y="1025526"/>
                  <a:pt x="383381" y="1096963"/>
                  <a:pt x="423862" y="1114425"/>
                </a:cubicBezTo>
                <a:cubicBezTo>
                  <a:pt x="464343" y="1131887"/>
                  <a:pt x="508793" y="1097757"/>
                  <a:pt x="557212" y="1119188"/>
                </a:cubicBezTo>
                <a:cubicBezTo>
                  <a:pt x="605631" y="1140619"/>
                  <a:pt x="675481" y="1203325"/>
                  <a:pt x="714375" y="1243013"/>
                </a:cubicBezTo>
                <a:cubicBezTo>
                  <a:pt x="753269" y="1282701"/>
                  <a:pt x="753269" y="1337469"/>
                  <a:pt x="790575" y="1357313"/>
                </a:cubicBezTo>
                <a:cubicBezTo>
                  <a:pt x="827881" y="1377157"/>
                  <a:pt x="892968" y="1343025"/>
                  <a:pt x="938212" y="1362075"/>
                </a:cubicBezTo>
                <a:cubicBezTo>
                  <a:pt x="983456" y="1381125"/>
                  <a:pt x="1024731" y="1462088"/>
                  <a:pt x="1062037" y="1471613"/>
                </a:cubicBezTo>
                <a:cubicBezTo>
                  <a:pt x="1099343" y="1481138"/>
                  <a:pt x="1143794" y="1410494"/>
                  <a:pt x="1162050" y="1419225"/>
                </a:cubicBezTo>
                <a:cubicBezTo>
                  <a:pt x="1180306" y="1427956"/>
                  <a:pt x="1155700" y="1477963"/>
                  <a:pt x="1171575" y="1524000"/>
                </a:cubicBezTo>
                <a:cubicBezTo>
                  <a:pt x="1187450" y="1570038"/>
                  <a:pt x="1253331" y="1656556"/>
                  <a:pt x="1257300" y="1695450"/>
                </a:cubicBezTo>
                <a:cubicBezTo>
                  <a:pt x="1261269" y="1734344"/>
                  <a:pt x="1191418" y="1709738"/>
                  <a:pt x="1195387" y="1757363"/>
                </a:cubicBezTo>
                <a:cubicBezTo>
                  <a:pt x="1199356" y="1804988"/>
                  <a:pt x="1256506" y="1934369"/>
                  <a:pt x="1281112" y="1981200"/>
                </a:cubicBezTo>
                <a:cubicBezTo>
                  <a:pt x="1305718" y="2028031"/>
                  <a:pt x="1351756" y="1999456"/>
                  <a:pt x="1343025" y="2038350"/>
                </a:cubicBezTo>
                <a:cubicBezTo>
                  <a:pt x="1334294" y="2077244"/>
                  <a:pt x="1227931" y="2178844"/>
                  <a:pt x="1228725" y="2214563"/>
                </a:cubicBezTo>
                <a:cubicBezTo>
                  <a:pt x="1229519" y="2250282"/>
                  <a:pt x="1312862" y="2259013"/>
                  <a:pt x="1347787" y="2252663"/>
                </a:cubicBezTo>
                <a:cubicBezTo>
                  <a:pt x="1382712" y="2246313"/>
                  <a:pt x="1400175" y="2153444"/>
                  <a:pt x="1438275" y="2176463"/>
                </a:cubicBezTo>
                <a:cubicBezTo>
                  <a:pt x="1476375" y="2199482"/>
                  <a:pt x="1562100" y="2344738"/>
                  <a:pt x="1576387" y="2390775"/>
                </a:cubicBezTo>
                <a:cubicBezTo>
                  <a:pt x="1590674" y="2436812"/>
                  <a:pt x="1518444" y="2414588"/>
                  <a:pt x="1524000" y="2452688"/>
                </a:cubicBezTo>
                <a:cubicBezTo>
                  <a:pt x="1529556" y="2490788"/>
                  <a:pt x="1607344" y="2573338"/>
                  <a:pt x="1609725" y="2619375"/>
                </a:cubicBezTo>
                <a:cubicBezTo>
                  <a:pt x="1612106" y="2665412"/>
                  <a:pt x="1550987" y="2693194"/>
                  <a:pt x="1538287" y="2728913"/>
                </a:cubicBezTo>
                <a:cubicBezTo>
                  <a:pt x="1525587" y="2764632"/>
                  <a:pt x="1529556" y="2799160"/>
                  <a:pt x="1533525" y="2833688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7" name="Forme libre : forme 16">
            <a:extLst>
              <a:ext uri="{FF2B5EF4-FFF2-40B4-BE49-F238E27FC236}">
                <a16:creationId xmlns:a16="http://schemas.microsoft.com/office/drawing/2014/main" id="{6B897376-6770-4E5A-9E1D-3002D87E2B1B}"/>
              </a:ext>
            </a:extLst>
          </p:cNvPr>
          <p:cNvSpPr/>
          <p:nvPr/>
        </p:nvSpPr>
        <p:spPr>
          <a:xfrm>
            <a:off x="5562410" y="1019175"/>
            <a:ext cx="1024052" cy="981075"/>
          </a:xfrm>
          <a:custGeom>
            <a:avLst/>
            <a:gdLst>
              <a:gd name="connsiteX0" fmla="*/ 352615 w 1024052"/>
              <a:gd name="connsiteY0" fmla="*/ 0 h 981075"/>
              <a:gd name="connsiteX1" fmla="*/ 385953 w 1024052"/>
              <a:gd name="connsiteY1" fmla="*/ 147638 h 981075"/>
              <a:gd name="connsiteX2" fmla="*/ 433578 w 1024052"/>
              <a:gd name="connsiteY2" fmla="*/ 223838 h 981075"/>
              <a:gd name="connsiteX3" fmla="*/ 14478 w 1024052"/>
              <a:gd name="connsiteY3" fmla="*/ 481013 h 981075"/>
              <a:gd name="connsiteX4" fmla="*/ 128778 w 1024052"/>
              <a:gd name="connsiteY4" fmla="*/ 547688 h 981075"/>
              <a:gd name="connsiteX5" fmla="*/ 443103 w 1024052"/>
              <a:gd name="connsiteY5" fmla="*/ 623888 h 981075"/>
              <a:gd name="connsiteX6" fmla="*/ 666940 w 1024052"/>
              <a:gd name="connsiteY6" fmla="*/ 923925 h 981075"/>
              <a:gd name="connsiteX7" fmla="*/ 814578 w 1024052"/>
              <a:gd name="connsiteY7" fmla="*/ 790575 h 981075"/>
              <a:gd name="connsiteX8" fmla="*/ 900303 w 1024052"/>
              <a:gd name="connsiteY8" fmla="*/ 900113 h 981075"/>
              <a:gd name="connsiteX9" fmla="*/ 1009840 w 1024052"/>
              <a:gd name="connsiteY9" fmla="*/ 857250 h 981075"/>
              <a:gd name="connsiteX10" fmla="*/ 1019365 w 1024052"/>
              <a:gd name="connsiteY10" fmla="*/ 981075 h 981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024052" h="981075">
                <a:moveTo>
                  <a:pt x="352615" y="0"/>
                </a:moveTo>
                <a:cubicBezTo>
                  <a:pt x="362537" y="55166"/>
                  <a:pt x="372459" y="110332"/>
                  <a:pt x="385953" y="147638"/>
                </a:cubicBezTo>
                <a:cubicBezTo>
                  <a:pt x="399447" y="184944"/>
                  <a:pt x="495491" y="168276"/>
                  <a:pt x="433578" y="223838"/>
                </a:cubicBezTo>
                <a:cubicBezTo>
                  <a:pt x="371666" y="279401"/>
                  <a:pt x="65278" y="427038"/>
                  <a:pt x="14478" y="481013"/>
                </a:cubicBezTo>
                <a:cubicBezTo>
                  <a:pt x="-36322" y="534988"/>
                  <a:pt x="57341" y="523876"/>
                  <a:pt x="128778" y="547688"/>
                </a:cubicBezTo>
                <a:cubicBezTo>
                  <a:pt x="200215" y="571500"/>
                  <a:pt x="353409" y="561182"/>
                  <a:pt x="443103" y="623888"/>
                </a:cubicBezTo>
                <a:cubicBezTo>
                  <a:pt x="532797" y="686594"/>
                  <a:pt x="605028" y="896144"/>
                  <a:pt x="666940" y="923925"/>
                </a:cubicBezTo>
                <a:cubicBezTo>
                  <a:pt x="728852" y="951706"/>
                  <a:pt x="775684" y="794544"/>
                  <a:pt x="814578" y="790575"/>
                </a:cubicBezTo>
                <a:cubicBezTo>
                  <a:pt x="853472" y="786606"/>
                  <a:pt x="867759" y="889001"/>
                  <a:pt x="900303" y="900113"/>
                </a:cubicBezTo>
                <a:cubicBezTo>
                  <a:pt x="932847" y="911225"/>
                  <a:pt x="989996" y="843756"/>
                  <a:pt x="1009840" y="857250"/>
                </a:cubicBezTo>
                <a:cubicBezTo>
                  <a:pt x="1029684" y="870744"/>
                  <a:pt x="1024524" y="925909"/>
                  <a:pt x="1019365" y="981075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8" name="Forme libre : forme 17">
            <a:extLst>
              <a:ext uri="{FF2B5EF4-FFF2-40B4-BE49-F238E27FC236}">
                <a16:creationId xmlns:a16="http://schemas.microsoft.com/office/drawing/2014/main" id="{20498A84-F3E1-452B-9923-BAD59EE2CD91}"/>
              </a:ext>
            </a:extLst>
          </p:cNvPr>
          <p:cNvSpPr/>
          <p:nvPr/>
        </p:nvSpPr>
        <p:spPr>
          <a:xfrm>
            <a:off x="4067175" y="1719263"/>
            <a:ext cx="2319338" cy="1011041"/>
          </a:xfrm>
          <a:custGeom>
            <a:avLst/>
            <a:gdLst>
              <a:gd name="connsiteX0" fmla="*/ 0 w 2319338"/>
              <a:gd name="connsiteY0" fmla="*/ 0 h 1011041"/>
              <a:gd name="connsiteX1" fmla="*/ 119063 w 2319338"/>
              <a:gd name="connsiteY1" fmla="*/ 80962 h 1011041"/>
              <a:gd name="connsiteX2" fmla="*/ 157163 w 2319338"/>
              <a:gd name="connsiteY2" fmla="*/ 228600 h 1011041"/>
              <a:gd name="connsiteX3" fmla="*/ 247650 w 2319338"/>
              <a:gd name="connsiteY3" fmla="*/ 214312 h 1011041"/>
              <a:gd name="connsiteX4" fmla="*/ 271463 w 2319338"/>
              <a:gd name="connsiteY4" fmla="*/ 123825 h 1011041"/>
              <a:gd name="connsiteX5" fmla="*/ 319088 w 2319338"/>
              <a:gd name="connsiteY5" fmla="*/ 223837 h 1011041"/>
              <a:gd name="connsiteX6" fmla="*/ 442913 w 2319338"/>
              <a:gd name="connsiteY6" fmla="*/ 247650 h 1011041"/>
              <a:gd name="connsiteX7" fmla="*/ 490538 w 2319338"/>
              <a:gd name="connsiteY7" fmla="*/ 104775 h 1011041"/>
              <a:gd name="connsiteX8" fmla="*/ 619125 w 2319338"/>
              <a:gd name="connsiteY8" fmla="*/ 28575 h 1011041"/>
              <a:gd name="connsiteX9" fmla="*/ 681038 w 2319338"/>
              <a:gd name="connsiteY9" fmla="*/ 133350 h 1011041"/>
              <a:gd name="connsiteX10" fmla="*/ 795338 w 2319338"/>
              <a:gd name="connsiteY10" fmla="*/ 223837 h 1011041"/>
              <a:gd name="connsiteX11" fmla="*/ 909638 w 2319338"/>
              <a:gd name="connsiteY11" fmla="*/ 419100 h 1011041"/>
              <a:gd name="connsiteX12" fmla="*/ 1100138 w 2319338"/>
              <a:gd name="connsiteY12" fmla="*/ 690562 h 1011041"/>
              <a:gd name="connsiteX13" fmla="*/ 1404938 w 2319338"/>
              <a:gd name="connsiteY13" fmla="*/ 576262 h 1011041"/>
              <a:gd name="connsiteX14" fmla="*/ 1528763 w 2319338"/>
              <a:gd name="connsiteY14" fmla="*/ 733425 h 1011041"/>
              <a:gd name="connsiteX15" fmla="*/ 1733550 w 2319338"/>
              <a:gd name="connsiteY15" fmla="*/ 619125 h 1011041"/>
              <a:gd name="connsiteX16" fmla="*/ 1819275 w 2319338"/>
              <a:gd name="connsiteY16" fmla="*/ 771525 h 1011041"/>
              <a:gd name="connsiteX17" fmla="*/ 1776413 w 2319338"/>
              <a:gd name="connsiteY17" fmla="*/ 957262 h 1011041"/>
              <a:gd name="connsiteX18" fmla="*/ 1828800 w 2319338"/>
              <a:gd name="connsiteY18" fmla="*/ 1004887 h 1011041"/>
              <a:gd name="connsiteX19" fmla="*/ 2095500 w 2319338"/>
              <a:gd name="connsiteY19" fmla="*/ 842962 h 1011041"/>
              <a:gd name="connsiteX20" fmla="*/ 2176463 w 2319338"/>
              <a:gd name="connsiteY20" fmla="*/ 900112 h 1011041"/>
              <a:gd name="connsiteX21" fmla="*/ 2295525 w 2319338"/>
              <a:gd name="connsiteY21" fmla="*/ 862012 h 1011041"/>
              <a:gd name="connsiteX22" fmla="*/ 2319338 w 2319338"/>
              <a:gd name="connsiteY22" fmla="*/ 795337 h 10110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2319338" h="1011041">
                <a:moveTo>
                  <a:pt x="0" y="0"/>
                </a:moveTo>
                <a:cubicBezTo>
                  <a:pt x="46434" y="21431"/>
                  <a:pt x="92869" y="42862"/>
                  <a:pt x="119063" y="80962"/>
                </a:cubicBezTo>
                <a:cubicBezTo>
                  <a:pt x="145257" y="119062"/>
                  <a:pt x="135732" y="206375"/>
                  <a:pt x="157163" y="228600"/>
                </a:cubicBezTo>
                <a:cubicBezTo>
                  <a:pt x="178594" y="250825"/>
                  <a:pt x="228600" y="231774"/>
                  <a:pt x="247650" y="214312"/>
                </a:cubicBezTo>
                <a:cubicBezTo>
                  <a:pt x="266700" y="196850"/>
                  <a:pt x="259557" y="122238"/>
                  <a:pt x="271463" y="123825"/>
                </a:cubicBezTo>
                <a:cubicBezTo>
                  <a:pt x="283369" y="125412"/>
                  <a:pt x="290513" y="203200"/>
                  <a:pt x="319088" y="223837"/>
                </a:cubicBezTo>
                <a:cubicBezTo>
                  <a:pt x="347663" y="244474"/>
                  <a:pt x="414338" y="267494"/>
                  <a:pt x="442913" y="247650"/>
                </a:cubicBezTo>
                <a:cubicBezTo>
                  <a:pt x="471488" y="227806"/>
                  <a:pt x="461169" y="141287"/>
                  <a:pt x="490538" y="104775"/>
                </a:cubicBezTo>
                <a:cubicBezTo>
                  <a:pt x="519907" y="68263"/>
                  <a:pt x="587375" y="23813"/>
                  <a:pt x="619125" y="28575"/>
                </a:cubicBezTo>
                <a:cubicBezTo>
                  <a:pt x="650875" y="33337"/>
                  <a:pt x="651669" y="100806"/>
                  <a:pt x="681038" y="133350"/>
                </a:cubicBezTo>
                <a:cubicBezTo>
                  <a:pt x="710407" y="165894"/>
                  <a:pt x="757238" y="176212"/>
                  <a:pt x="795338" y="223837"/>
                </a:cubicBezTo>
                <a:cubicBezTo>
                  <a:pt x="833438" y="271462"/>
                  <a:pt x="858838" y="341313"/>
                  <a:pt x="909638" y="419100"/>
                </a:cubicBezTo>
                <a:cubicBezTo>
                  <a:pt x="960438" y="496888"/>
                  <a:pt x="1017588" y="664368"/>
                  <a:pt x="1100138" y="690562"/>
                </a:cubicBezTo>
                <a:cubicBezTo>
                  <a:pt x="1182688" y="716756"/>
                  <a:pt x="1333501" y="569118"/>
                  <a:pt x="1404938" y="576262"/>
                </a:cubicBezTo>
                <a:cubicBezTo>
                  <a:pt x="1476375" y="583406"/>
                  <a:pt x="1473994" y="726281"/>
                  <a:pt x="1528763" y="733425"/>
                </a:cubicBezTo>
                <a:cubicBezTo>
                  <a:pt x="1583532" y="740569"/>
                  <a:pt x="1685131" y="612775"/>
                  <a:pt x="1733550" y="619125"/>
                </a:cubicBezTo>
                <a:cubicBezTo>
                  <a:pt x="1781969" y="625475"/>
                  <a:pt x="1812131" y="715169"/>
                  <a:pt x="1819275" y="771525"/>
                </a:cubicBezTo>
                <a:cubicBezTo>
                  <a:pt x="1826419" y="827881"/>
                  <a:pt x="1774825" y="918368"/>
                  <a:pt x="1776413" y="957262"/>
                </a:cubicBezTo>
                <a:cubicBezTo>
                  <a:pt x="1778001" y="996156"/>
                  <a:pt x="1775619" y="1023937"/>
                  <a:pt x="1828800" y="1004887"/>
                </a:cubicBezTo>
                <a:cubicBezTo>
                  <a:pt x="1881981" y="985837"/>
                  <a:pt x="2037556" y="860425"/>
                  <a:pt x="2095500" y="842962"/>
                </a:cubicBezTo>
                <a:cubicBezTo>
                  <a:pt x="2153444" y="825500"/>
                  <a:pt x="2143126" y="896937"/>
                  <a:pt x="2176463" y="900112"/>
                </a:cubicBezTo>
                <a:cubicBezTo>
                  <a:pt x="2209800" y="903287"/>
                  <a:pt x="2271713" y="879474"/>
                  <a:pt x="2295525" y="862012"/>
                </a:cubicBezTo>
                <a:cubicBezTo>
                  <a:pt x="2319337" y="844550"/>
                  <a:pt x="2319337" y="819943"/>
                  <a:pt x="2319338" y="795337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9" name="Forme libre : forme 18">
            <a:extLst>
              <a:ext uri="{FF2B5EF4-FFF2-40B4-BE49-F238E27FC236}">
                <a16:creationId xmlns:a16="http://schemas.microsoft.com/office/drawing/2014/main" id="{8FBAC746-697B-4F02-AFF8-DF8C4C25D370}"/>
              </a:ext>
            </a:extLst>
          </p:cNvPr>
          <p:cNvSpPr/>
          <p:nvPr/>
        </p:nvSpPr>
        <p:spPr>
          <a:xfrm>
            <a:off x="4846088" y="2724150"/>
            <a:ext cx="2826300" cy="1924050"/>
          </a:xfrm>
          <a:custGeom>
            <a:avLst/>
            <a:gdLst>
              <a:gd name="connsiteX0" fmla="*/ 1049887 w 2826300"/>
              <a:gd name="connsiteY0" fmla="*/ 0 h 1924050"/>
              <a:gd name="connsiteX1" fmla="*/ 983212 w 2826300"/>
              <a:gd name="connsiteY1" fmla="*/ 95250 h 1924050"/>
              <a:gd name="connsiteX2" fmla="*/ 1087987 w 2826300"/>
              <a:gd name="connsiteY2" fmla="*/ 219075 h 1924050"/>
              <a:gd name="connsiteX3" fmla="*/ 916537 w 2826300"/>
              <a:gd name="connsiteY3" fmla="*/ 342900 h 1924050"/>
              <a:gd name="connsiteX4" fmla="*/ 654600 w 2826300"/>
              <a:gd name="connsiteY4" fmla="*/ 528638 h 1924050"/>
              <a:gd name="connsiteX5" fmla="*/ 530775 w 2826300"/>
              <a:gd name="connsiteY5" fmla="*/ 423863 h 1924050"/>
              <a:gd name="connsiteX6" fmla="*/ 364087 w 2826300"/>
              <a:gd name="connsiteY6" fmla="*/ 257175 h 1924050"/>
              <a:gd name="connsiteX7" fmla="*/ 178350 w 2826300"/>
              <a:gd name="connsiteY7" fmla="*/ 400050 h 1924050"/>
              <a:gd name="connsiteX8" fmla="*/ 6900 w 2826300"/>
              <a:gd name="connsiteY8" fmla="*/ 490538 h 1924050"/>
              <a:gd name="connsiteX9" fmla="*/ 45000 w 2826300"/>
              <a:gd name="connsiteY9" fmla="*/ 661988 h 1924050"/>
              <a:gd name="connsiteX10" fmla="*/ 149775 w 2826300"/>
              <a:gd name="connsiteY10" fmla="*/ 647700 h 1924050"/>
              <a:gd name="connsiteX11" fmla="*/ 206925 w 2826300"/>
              <a:gd name="connsiteY11" fmla="*/ 723900 h 1924050"/>
              <a:gd name="connsiteX12" fmla="*/ 106912 w 2826300"/>
              <a:gd name="connsiteY12" fmla="*/ 766763 h 1924050"/>
              <a:gd name="connsiteX13" fmla="*/ 178350 w 2826300"/>
              <a:gd name="connsiteY13" fmla="*/ 981075 h 1924050"/>
              <a:gd name="connsiteX14" fmla="*/ 159300 w 2826300"/>
              <a:gd name="connsiteY14" fmla="*/ 1042988 h 1924050"/>
              <a:gd name="connsiteX15" fmla="*/ 316462 w 2826300"/>
              <a:gd name="connsiteY15" fmla="*/ 1333500 h 1924050"/>
              <a:gd name="connsiteX16" fmla="*/ 449812 w 2826300"/>
              <a:gd name="connsiteY16" fmla="*/ 1271588 h 1924050"/>
              <a:gd name="connsiteX17" fmla="*/ 416475 w 2826300"/>
              <a:gd name="connsiteY17" fmla="*/ 1176338 h 1924050"/>
              <a:gd name="connsiteX18" fmla="*/ 530775 w 2826300"/>
              <a:gd name="connsiteY18" fmla="*/ 1066800 h 1924050"/>
              <a:gd name="connsiteX19" fmla="*/ 740325 w 2826300"/>
              <a:gd name="connsiteY19" fmla="*/ 985838 h 1924050"/>
              <a:gd name="connsiteX20" fmla="*/ 807000 w 2826300"/>
              <a:gd name="connsiteY20" fmla="*/ 885825 h 1924050"/>
              <a:gd name="connsiteX21" fmla="*/ 949875 w 2826300"/>
              <a:gd name="connsiteY21" fmla="*/ 1138238 h 1924050"/>
              <a:gd name="connsiteX22" fmla="*/ 1007025 w 2826300"/>
              <a:gd name="connsiteY22" fmla="*/ 1095375 h 1924050"/>
              <a:gd name="connsiteX23" fmla="*/ 1126087 w 2826300"/>
              <a:gd name="connsiteY23" fmla="*/ 1362075 h 1924050"/>
              <a:gd name="connsiteX24" fmla="*/ 1164187 w 2826300"/>
              <a:gd name="connsiteY24" fmla="*/ 1214438 h 1924050"/>
              <a:gd name="connsiteX25" fmla="*/ 1297537 w 2826300"/>
              <a:gd name="connsiteY25" fmla="*/ 1347788 h 1924050"/>
              <a:gd name="connsiteX26" fmla="*/ 1468987 w 2826300"/>
              <a:gd name="connsiteY26" fmla="*/ 1414463 h 1924050"/>
              <a:gd name="connsiteX27" fmla="*/ 1669012 w 2826300"/>
              <a:gd name="connsiteY27" fmla="*/ 1400175 h 1924050"/>
              <a:gd name="connsiteX28" fmla="*/ 1921425 w 2826300"/>
              <a:gd name="connsiteY28" fmla="*/ 1485900 h 1924050"/>
              <a:gd name="connsiteX29" fmla="*/ 2030962 w 2826300"/>
              <a:gd name="connsiteY29" fmla="*/ 1485900 h 1924050"/>
              <a:gd name="connsiteX30" fmla="*/ 2292900 w 2826300"/>
              <a:gd name="connsiteY30" fmla="*/ 1714500 h 1924050"/>
              <a:gd name="connsiteX31" fmla="*/ 2373862 w 2826300"/>
              <a:gd name="connsiteY31" fmla="*/ 1733550 h 1924050"/>
              <a:gd name="connsiteX32" fmla="*/ 2445300 w 2826300"/>
              <a:gd name="connsiteY32" fmla="*/ 1728788 h 1924050"/>
              <a:gd name="connsiteX33" fmla="*/ 2702475 w 2826300"/>
              <a:gd name="connsiteY33" fmla="*/ 1871663 h 1924050"/>
              <a:gd name="connsiteX34" fmla="*/ 2826300 w 2826300"/>
              <a:gd name="connsiteY34" fmla="*/ 1924050 h 1924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2826300" h="1924050">
                <a:moveTo>
                  <a:pt x="1049887" y="0"/>
                </a:moveTo>
                <a:cubicBezTo>
                  <a:pt x="1013374" y="29369"/>
                  <a:pt x="976862" y="58738"/>
                  <a:pt x="983212" y="95250"/>
                </a:cubicBezTo>
                <a:cubicBezTo>
                  <a:pt x="989562" y="131762"/>
                  <a:pt x="1099099" y="177800"/>
                  <a:pt x="1087987" y="219075"/>
                </a:cubicBezTo>
                <a:cubicBezTo>
                  <a:pt x="1076875" y="260350"/>
                  <a:pt x="916537" y="342900"/>
                  <a:pt x="916537" y="342900"/>
                </a:cubicBezTo>
                <a:cubicBezTo>
                  <a:pt x="844306" y="394494"/>
                  <a:pt x="718894" y="515144"/>
                  <a:pt x="654600" y="528638"/>
                </a:cubicBezTo>
                <a:cubicBezTo>
                  <a:pt x="590306" y="542132"/>
                  <a:pt x="579194" y="469107"/>
                  <a:pt x="530775" y="423863"/>
                </a:cubicBezTo>
                <a:cubicBezTo>
                  <a:pt x="482356" y="378619"/>
                  <a:pt x="422824" y="261144"/>
                  <a:pt x="364087" y="257175"/>
                </a:cubicBezTo>
                <a:cubicBezTo>
                  <a:pt x="305349" y="253206"/>
                  <a:pt x="237881" y="361156"/>
                  <a:pt x="178350" y="400050"/>
                </a:cubicBezTo>
                <a:cubicBezTo>
                  <a:pt x="118819" y="438944"/>
                  <a:pt x="29125" y="446882"/>
                  <a:pt x="6900" y="490538"/>
                </a:cubicBezTo>
                <a:cubicBezTo>
                  <a:pt x="-15325" y="534194"/>
                  <a:pt x="21188" y="635794"/>
                  <a:pt x="45000" y="661988"/>
                </a:cubicBezTo>
                <a:cubicBezTo>
                  <a:pt x="68812" y="688182"/>
                  <a:pt x="122787" y="637381"/>
                  <a:pt x="149775" y="647700"/>
                </a:cubicBezTo>
                <a:cubicBezTo>
                  <a:pt x="176763" y="658019"/>
                  <a:pt x="214069" y="704056"/>
                  <a:pt x="206925" y="723900"/>
                </a:cubicBezTo>
                <a:cubicBezTo>
                  <a:pt x="199781" y="743744"/>
                  <a:pt x="111674" y="723901"/>
                  <a:pt x="106912" y="766763"/>
                </a:cubicBezTo>
                <a:cubicBezTo>
                  <a:pt x="102149" y="809626"/>
                  <a:pt x="169619" y="935038"/>
                  <a:pt x="178350" y="981075"/>
                </a:cubicBezTo>
                <a:cubicBezTo>
                  <a:pt x="187081" y="1027113"/>
                  <a:pt x="136281" y="984251"/>
                  <a:pt x="159300" y="1042988"/>
                </a:cubicBezTo>
                <a:cubicBezTo>
                  <a:pt x="182319" y="1101726"/>
                  <a:pt x="268043" y="1295400"/>
                  <a:pt x="316462" y="1333500"/>
                </a:cubicBezTo>
                <a:cubicBezTo>
                  <a:pt x="364881" y="1371600"/>
                  <a:pt x="433143" y="1297782"/>
                  <a:pt x="449812" y="1271588"/>
                </a:cubicBezTo>
                <a:cubicBezTo>
                  <a:pt x="466481" y="1245394"/>
                  <a:pt x="402981" y="1210469"/>
                  <a:pt x="416475" y="1176338"/>
                </a:cubicBezTo>
                <a:cubicBezTo>
                  <a:pt x="429969" y="1142207"/>
                  <a:pt x="476800" y="1098550"/>
                  <a:pt x="530775" y="1066800"/>
                </a:cubicBezTo>
                <a:cubicBezTo>
                  <a:pt x="584750" y="1035050"/>
                  <a:pt x="694288" y="1016000"/>
                  <a:pt x="740325" y="985838"/>
                </a:cubicBezTo>
                <a:cubicBezTo>
                  <a:pt x="786362" y="955676"/>
                  <a:pt x="772075" y="860425"/>
                  <a:pt x="807000" y="885825"/>
                </a:cubicBezTo>
                <a:cubicBezTo>
                  <a:pt x="841925" y="911225"/>
                  <a:pt x="916537" y="1103313"/>
                  <a:pt x="949875" y="1138238"/>
                </a:cubicBezTo>
                <a:cubicBezTo>
                  <a:pt x="983212" y="1173163"/>
                  <a:pt x="977656" y="1058069"/>
                  <a:pt x="1007025" y="1095375"/>
                </a:cubicBezTo>
                <a:cubicBezTo>
                  <a:pt x="1036394" y="1132681"/>
                  <a:pt x="1099893" y="1342231"/>
                  <a:pt x="1126087" y="1362075"/>
                </a:cubicBezTo>
                <a:cubicBezTo>
                  <a:pt x="1152281" y="1381919"/>
                  <a:pt x="1135612" y="1216819"/>
                  <a:pt x="1164187" y="1214438"/>
                </a:cubicBezTo>
                <a:cubicBezTo>
                  <a:pt x="1192762" y="1212057"/>
                  <a:pt x="1246737" y="1314451"/>
                  <a:pt x="1297537" y="1347788"/>
                </a:cubicBezTo>
                <a:cubicBezTo>
                  <a:pt x="1348337" y="1381125"/>
                  <a:pt x="1407075" y="1405732"/>
                  <a:pt x="1468987" y="1414463"/>
                </a:cubicBezTo>
                <a:cubicBezTo>
                  <a:pt x="1530899" y="1423194"/>
                  <a:pt x="1593606" y="1388269"/>
                  <a:pt x="1669012" y="1400175"/>
                </a:cubicBezTo>
                <a:cubicBezTo>
                  <a:pt x="1744418" y="1412081"/>
                  <a:pt x="1861100" y="1471613"/>
                  <a:pt x="1921425" y="1485900"/>
                </a:cubicBezTo>
                <a:cubicBezTo>
                  <a:pt x="1981750" y="1500187"/>
                  <a:pt x="1969049" y="1447800"/>
                  <a:pt x="2030962" y="1485900"/>
                </a:cubicBezTo>
                <a:cubicBezTo>
                  <a:pt x="2092875" y="1524000"/>
                  <a:pt x="2235750" y="1673225"/>
                  <a:pt x="2292900" y="1714500"/>
                </a:cubicBezTo>
                <a:cubicBezTo>
                  <a:pt x="2350050" y="1755775"/>
                  <a:pt x="2348462" y="1731169"/>
                  <a:pt x="2373862" y="1733550"/>
                </a:cubicBezTo>
                <a:cubicBezTo>
                  <a:pt x="2399262" y="1735931"/>
                  <a:pt x="2390531" y="1705769"/>
                  <a:pt x="2445300" y="1728788"/>
                </a:cubicBezTo>
                <a:cubicBezTo>
                  <a:pt x="2500069" y="1751807"/>
                  <a:pt x="2638975" y="1839119"/>
                  <a:pt x="2702475" y="1871663"/>
                </a:cubicBezTo>
                <a:cubicBezTo>
                  <a:pt x="2765975" y="1904207"/>
                  <a:pt x="2796137" y="1914128"/>
                  <a:pt x="2826300" y="1924050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0" name="Forme libre : forme 19">
            <a:extLst>
              <a:ext uri="{FF2B5EF4-FFF2-40B4-BE49-F238E27FC236}">
                <a16:creationId xmlns:a16="http://schemas.microsoft.com/office/drawing/2014/main" id="{9C419867-01DA-4A07-90F3-8C56C004BAEE}"/>
              </a:ext>
            </a:extLst>
          </p:cNvPr>
          <p:cNvSpPr/>
          <p:nvPr/>
        </p:nvSpPr>
        <p:spPr>
          <a:xfrm>
            <a:off x="4797425" y="3530600"/>
            <a:ext cx="158750" cy="104775"/>
          </a:xfrm>
          <a:custGeom>
            <a:avLst/>
            <a:gdLst>
              <a:gd name="connsiteX0" fmla="*/ 158750 w 158750"/>
              <a:gd name="connsiteY0" fmla="*/ 0 h 104775"/>
              <a:gd name="connsiteX1" fmla="*/ 60325 w 158750"/>
              <a:gd name="connsiteY1" fmla="*/ 34925 h 104775"/>
              <a:gd name="connsiteX2" fmla="*/ 0 w 158750"/>
              <a:gd name="connsiteY2" fmla="*/ 104775 h 104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8750" h="104775">
                <a:moveTo>
                  <a:pt x="158750" y="0"/>
                </a:moveTo>
                <a:cubicBezTo>
                  <a:pt x="122766" y="8731"/>
                  <a:pt x="86783" y="17462"/>
                  <a:pt x="60325" y="34925"/>
                </a:cubicBezTo>
                <a:cubicBezTo>
                  <a:pt x="33867" y="52388"/>
                  <a:pt x="16933" y="78581"/>
                  <a:pt x="0" y="104775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" name="Forme libre : forme 1">
            <a:extLst>
              <a:ext uri="{FF2B5EF4-FFF2-40B4-BE49-F238E27FC236}">
                <a16:creationId xmlns:a16="http://schemas.microsoft.com/office/drawing/2014/main" id="{B7DAACF1-E6F7-44BB-AB7F-4826964ED36A}"/>
              </a:ext>
            </a:extLst>
          </p:cNvPr>
          <p:cNvSpPr/>
          <p:nvPr/>
        </p:nvSpPr>
        <p:spPr>
          <a:xfrm>
            <a:off x="3064213" y="311284"/>
            <a:ext cx="2412461" cy="6293797"/>
          </a:xfrm>
          <a:custGeom>
            <a:avLst/>
            <a:gdLst>
              <a:gd name="connsiteX0" fmla="*/ 0 w 2558374"/>
              <a:gd name="connsiteY0" fmla="*/ 0 h 6799634"/>
              <a:gd name="connsiteX1" fmla="*/ 369651 w 2558374"/>
              <a:gd name="connsiteY1" fmla="*/ 817123 h 6799634"/>
              <a:gd name="connsiteX2" fmla="*/ 573931 w 2558374"/>
              <a:gd name="connsiteY2" fmla="*/ 1225685 h 6799634"/>
              <a:gd name="connsiteX3" fmla="*/ 700391 w 2558374"/>
              <a:gd name="connsiteY3" fmla="*/ 1702340 h 6799634"/>
              <a:gd name="connsiteX4" fmla="*/ 1060314 w 2558374"/>
              <a:gd name="connsiteY4" fmla="*/ 2013625 h 6799634"/>
              <a:gd name="connsiteX5" fmla="*/ 1605063 w 2558374"/>
              <a:gd name="connsiteY5" fmla="*/ 2986391 h 6799634"/>
              <a:gd name="connsiteX6" fmla="*/ 1760706 w 2558374"/>
              <a:gd name="connsiteY6" fmla="*/ 3550595 h 6799634"/>
              <a:gd name="connsiteX7" fmla="*/ 1857983 w 2558374"/>
              <a:gd name="connsiteY7" fmla="*/ 4036978 h 6799634"/>
              <a:gd name="connsiteX8" fmla="*/ 1770434 w 2558374"/>
              <a:gd name="connsiteY8" fmla="*/ 4435812 h 6799634"/>
              <a:gd name="connsiteX9" fmla="*/ 1809344 w 2558374"/>
              <a:gd name="connsiteY9" fmla="*/ 4669276 h 6799634"/>
              <a:gd name="connsiteX10" fmla="*/ 2091446 w 2558374"/>
              <a:gd name="connsiteY10" fmla="*/ 5175115 h 6799634"/>
              <a:gd name="connsiteX11" fmla="*/ 2286000 w 2558374"/>
              <a:gd name="connsiteY11" fmla="*/ 5515583 h 6799634"/>
              <a:gd name="connsiteX12" fmla="*/ 2305455 w 2558374"/>
              <a:gd name="connsiteY12" fmla="*/ 5914417 h 6799634"/>
              <a:gd name="connsiteX13" fmla="*/ 2441642 w 2558374"/>
              <a:gd name="connsiteY13" fmla="*/ 6147880 h 6799634"/>
              <a:gd name="connsiteX14" fmla="*/ 2538919 w 2558374"/>
              <a:gd name="connsiteY14" fmla="*/ 6556442 h 6799634"/>
              <a:gd name="connsiteX15" fmla="*/ 2558374 w 2558374"/>
              <a:gd name="connsiteY15" fmla="*/ 6799634 h 6799634"/>
              <a:gd name="connsiteX0" fmla="*/ 0 w 2558374"/>
              <a:gd name="connsiteY0" fmla="*/ 0 h 6799634"/>
              <a:gd name="connsiteX1" fmla="*/ 369651 w 2558374"/>
              <a:gd name="connsiteY1" fmla="*/ 817123 h 6799634"/>
              <a:gd name="connsiteX2" fmla="*/ 573931 w 2558374"/>
              <a:gd name="connsiteY2" fmla="*/ 1225685 h 6799634"/>
              <a:gd name="connsiteX3" fmla="*/ 700391 w 2558374"/>
              <a:gd name="connsiteY3" fmla="*/ 1702340 h 6799634"/>
              <a:gd name="connsiteX4" fmla="*/ 1060314 w 2558374"/>
              <a:gd name="connsiteY4" fmla="*/ 2013625 h 6799634"/>
              <a:gd name="connsiteX5" fmla="*/ 1322961 w 2558374"/>
              <a:gd name="connsiteY5" fmla="*/ 2509736 h 6799634"/>
              <a:gd name="connsiteX6" fmla="*/ 1605063 w 2558374"/>
              <a:gd name="connsiteY6" fmla="*/ 2986391 h 6799634"/>
              <a:gd name="connsiteX7" fmla="*/ 1760706 w 2558374"/>
              <a:gd name="connsiteY7" fmla="*/ 3550595 h 6799634"/>
              <a:gd name="connsiteX8" fmla="*/ 1857983 w 2558374"/>
              <a:gd name="connsiteY8" fmla="*/ 4036978 h 6799634"/>
              <a:gd name="connsiteX9" fmla="*/ 1770434 w 2558374"/>
              <a:gd name="connsiteY9" fmla="*/ 4435812 h 6799634"/>
              <a:gd name="connsiteX10" fmla="*/ 1809344 w 2558374"/>
              <a:gd name="connsiteY10" fmla="*/ 4669276 h 6799634"/>
              <a:gd name="connsiteX11" fmla="*/ 2091446 w 2558374"/>
              <a:gd name="connsiteY11" fmla="*/ 5175115 h 6799634"/>
              <a:gd name="connsiteX12" fmla="*/ 2286000 w 2558374"/>
              <a:gd name="connsiteY12" fmla="*/ 5515583 h 6799634"/>
              <a:gd name="connsiteX13" fmla="*/ 2305455 w 2558374"/>
              <a:gd name="connsiteY13" fmla="*/ 5914417 h 6799634"/>
              <a:gd name="connsiteX14" fmla="*/ 2441642 w 2558374"/>
              <a:gd name="connsiteY14" fmla="*/ 6147880 h 6799634"/>
              <a:gd name="connsiteX15" fmla="*/ 2538919 w 2558374"/>
              <a:gd name="connsiteY15" fmla="*/ 6556442 h 6799634"/>
              <a:gd name="connsiteX16" fmla="*/ 2558374 w 2558374"/>
              <a:gd name="connsiteY16" fmla="*/ 6799634 h 6799634"/>
              <a:gd name="connsiteX0" fmla="*/ 0 w 2422187"/>
              <a:gd name="connsiteY0" fmla="*/ 0 h 6527260"/>
              <a:gd name="connsiteX1" fmla="*/ 233464 w 2422187"/>
              <a:gd name="connsiteY1" fmla="*/ 544749 h 6527260"/>
              <a:gd name="connsiteX2" fmla="*/ 437744 w 2422187"/>
              <a:gd name="connsiteY2" fmla="*/ 953311 h 6527260"/>
              <a:gd name="connsiteX3" fmla="*/ 564204 w 2422187"/>
              <a:gd name="connsiteY3" fmla="*/ 1429966 h 6527260"/>
              <a:gd name="connsiteX4" fmla="*/ 924127 w 2422187"/>
              <a:gd name="connsiteY4" fmla="*/ 1741251 h 6527260"/>
              <a:gd name="connsiteX5" fmla="*/ 1186774 w 2422187"/>
              <a:gd name="connsiteY5" fmla="*/ 2237362 h 6527260"/>
              <a:gd name="connsiteX6" fmla="*/ 1468876 w 2422187"/>
              <a:gd name="connsiteY6" fmla="*/ 2714017 h 6527260"/>
              <a:gd name="connsiteX7" fmla="*/ 1624519 w 2422187"/>
              <a:gd name="connsiteY7" fmla="*/ 3278221 h 6527260"/>
              <a:gd name="connsiteX8" fmla="*/ 1721796 w 2422187"/>
              <a:gd name="connsiteY8" fmla="*/ 3764604 h 6527260"/>
              <a:gd name="connsiteX9" fmla="*/ 1634247 w 2422187"/>
              <a:gd name="connsiteY9" fmla="*/ 4163438 h 6527260"/>
              <a:gd name="connsiteX10" fmla="*/ 1673157 w 2422187"/>
              <a:gd name="connsiteY10" fmla="*/ 4396902 h 6527260"/>
              <a:gd name="connsiteX11" fmla="*/ 1955259 w 2422187"/>
              <a:gd name="connsiteY11" fmla="*/ 4902741 h 6527260"/>
              <a:gd name="connsiteX12" fmla="*/ 2149813 w 2422187"/>
              <a:gd name="connsiteY12" fmla="*/ 5243209 h 6527260"/>
              <a:gd name="connsiteX13" fmla="*/ 2169268 w 2422187"/>
              <a:gd name="connsiteY13" fmla="*/ 5642043 h 6527260"/>
              <a:gd name="connsiteX14" fmla="*/ 2305455 w 2422187"/>
              <a:gd name="connsiteY14" fmla="*/ 5875506 h 6527260"/>
              <a:gd name="connsiteX15" fmla="*/ 2402732 w 2422187"/>
              <a:gd name="connsiteY15" fmla="*/ 6284068 h 6527260"/>
              <a:gd name="connsiteX16" fmla="*/ 2422187 w 2422187"/>
              <a:gd name="connsiteY16" fmla="*/ 6527260 h 6527260"/>
              <a:gd name="connsiteX0" fmla="*/ 0 w 2414891"/>
              <a:gd name="connsiteY0" fmla="*/ 0 h 6320435"/>
              <a:gd name="connsiteX1" fmla="*/ 233464 w 2414891"/>
              <a:gd name="connsiteY1" fmla="*/ 544749 h 6320435"/>
              <a:gd name="connsiteX2" fmla="*/ 437744 w 2414891"/>
              <a:gd name="connsiteY2" fmla="*/ 953311 h 6320435"/>
              <a:gd name="connsiteX3" fmla="*/ 564204 w 2414891"/>
              <a:gd name="connsiteY3" fmla="*/ 1429966 h 6320435"/>
              <a:gd name="connsiteX4" fmla="*/ 924127 w 2414891"/>
              <a:gd name="connsiteY4" fmla="*/ 1741251 h 6320435"/>
              <a:gd name="connsiteX5" fmla="*/ 1186774 w 2414891"/>
              <a:gd name="connsiteY5" fmla="*/ 2237362 h 6320435"/>
              <a:gd name="connsiteX6" fmla="*/ 1468876 w 2414891"/>
              <a:gd name="connsiteY6" fmla="*/ 2714017 h 6320435"/>
              <a:gd name="connsiteX7" fmla="*/ 1624519 w 2414891"/>
              <a:gd name="connsiteY7" fmla="*/ 3278221 h 6320435"/>
              <a:gd name="connsiteX8" fmla="*/ 1721796 w 2414891"/>
              <a:gd name="connsiteY8" fmla="*/ 3764604 h 6320435"/>
              <a:gd name="connsiteX9" fmla="*/ 1634247 w 2414891"/>
              <a:gd name="connsiteY9" fmla="*/ 4163438 h 6320435"/>
              <a:gd name="connsiteX10" fmla="*/ 1673157 w 2414891"/>
              <a:gd name="connsiteY10" fmla="*/ 4396902 h 6320435"/>
              <a:gd name="connsiteX11" fmla="*/ 1955259 w 2414891"/>
              <a:gd name="connsiteY11" fmla="*/ 4902741 h 6320435"/>
              <a:gd name="connsiteX12" fmla="*/ 2149813 w 2414891"/>
              <a:gd name="connsiteY12" fmla="*/ 5243209 h 6320435"/>
              <a:gd name="connsiteX13" fmla="*/ 2169268 w 2414891"/>
              <a:gd name="connsiteY13" fmla="*/ 5642043 h 6320435"/>
              <a:gd name="connsiteX14" fmla="*/ 2305455 w 2414891"/>
              <a:gd name="connsiteY14" fmla="*/ 5875506 h 6320435"/>
              <a:gd name="connsiteX15" fmla="*/ 2402732 w 2414891"/>
              <a:gd name="connsiteY15" fmla="*/ 6284068 h 6320435"/>
              <a:gd name="connsiteX16" fmla="*/ 2412460 w 2414891"/>
              <a:gd name="connsiteY16" fmla="*/ 6284069 h 6320435"/>
              <a:gd name="connsiteX0" fmla="*/ 0 w 2408179"/>
              <a:gd name="connsiteY0" fmla="*/ 0 h 6304157"/>
              <a:gd name="connsiteX1" fmla="*/ 233464 w 2408179"/>
              <a:gd name="connsiteY1" fmla="*/ 544749 h 6304157"/>
              <a:gd name="connsiteX2" fmla="*/ 437744 w 2408179"/>
              <a:gd name="connsiteY2" fmla="*/ 953311 h 6304157"/>
              <a:gd name="connsiteX3" fmla="*/ 564204 w 2408179"/>
              <a:gd name="connsiteY3" fmla="*/ 1429966 h 6304157"/>
              <a:gd name="connsiteX4" fmla="*/ 924127 w 2408179"/>
              <a:gd name="connsiteY4" fmla="*/ 1741251 h 6304157"/>
              <a:gd name="connsiteX5" fmla="*/ 1186774 w 2408179"/>
              <a:gd name="connsiteY5" fmla="*/ 2237362 h 6304157"/>
              <a:gd name="connsiteX6" fmla="*/ 1468876 w 2408179"/>
              <a:gd name="connsiteY6" fmla="*/ 2714017 h 6304157"/>
              <a:gd name="connsiteX7" fmla="*/ 1624519 w 2408179"/>
              <a:gd name="connsiteY7" fmla="*/ 3278221 h 6304157"/>
              <a:gd name="connsiteX8" fmla="*/ 1721796 w 2408179"/>
              <a:gd name="connsiteY8" fmla="*/ 3764604 h 6304157"/>
              <a:gd name="connsiteX9" fmla="*/ 1634247 w 2408179"/>
              <a:gd name="connsiteY9" fmla="*/ 4163438 h 6304157"/>
              <a:gd name="connsiteX10" fmla="*/ 1673157 w 2408179"/>
              <a:gd name="connsiteY10" fmla="*/ 4396902 h 6304157"/>
              <a:gd name="connsiteX11" fmla="*/ 1955259 w 2408179"/>
              <a:gd name="connsiteY11" fmla="*/ 4902741 h 6304157"/>
              <a:gd name="connsiteX12" fmla="*/ 2149813 w 2408179"/>
              <a:gd name="connsiteY12" fmla="*/ 5243209 h 6304157"/>
              <a:gd name="connsiteX13" fmla="*/ 2169268 w 2408179"/>
              <a:gd name="connsiteY13" fmla="*/ 5642043 h 6304157"/>
              <a:gd name="connsiteX14" fmla="*/ 2305455 w 2408179"/>
              <a:gd name="connsiteY14" fmla="*/ 5875506 h 6304157"/>
              <a:gd name="connsiteX15" fmla="*/ 2402732 w 2408179"/>
              <a:gd name="connsiteY15" fmla="*/ 6284068 h 6304157"/>
              <a:gd name="connsiteX16" fmla="*/ 2383277 w 2408179"/>
              <a:gd name="connsiteY16" fmla="*/ 6089516 h 6304157"/>
              <a:gd name="connsiteX0" fmla="*/ 0 w 2490282"/>
              <a:gd name="connsiteY0" fmla="*/ 0 h 6439712"/>
              <a:gd name="connsiteX1" fmla="*/ 233464 w 2490282"/>
              <a:gd name="connsiteY1" fmla="*/ 544749 h 6439712"/>
              <a:gd name="connsiteX2" fmla="*/ 437744 w 2490282"/>
              <a:gd name="connsiteY2" fmla="*/ 953311 h 6439712"/>
              <a:gd name="connsiteX3" fmla="*/ 564204 w 2490282"/>
              <a:gd name="connsiteY3" fmla="*/ 1429966 h 6439712"/>
              <a:gd name="connsiteX4" fmla="*/ 924127 w 2490282"/>
              <a:gd name="connsiteY4" fmla="*/ 1741251 h 6439712"/>
              <a:gd name="connsiteX5" fmla="*/ 1186774 w 2490282"/>
              <a:gd name="connsiteY5" fmla="*/ 2237362 h 6439712"/>
              <a:gd name="connsiteX6" fmla="*/ 1468876 w 2490282"/>
              <a:gd name="connsiteY6" fmla="*/ 2714017 h 6439712"/>
              <a:gd name="connsiteX7" fmla="*/ 1624519 w 2490282"/>
              <a:gd name="connsiteY7" fmla="*/ 3278221 h 6439712"/>
              <a:gd name="connsiteX8" fmla="*/ 1721796 w 2490282"/>
              <a:gd name="connsiteY8" fmla="*/ 3764604 h 6439712"/>
              <a:gd name="connsiteX9" fmla="*/ 1634247 w 2490282"/>
              <a:gd name="connsiteY9" fmla="*/ 4163438 h 6439712"/>
              <a:gd name="connsiteX10" fmla="*/ 1673157 w 2490282"/>
              <a:gd name="connsiteY10" fmla="*/ 4396902 h 6439712"/>
              <a:gd name="connsiteX11" fmla="*/ 1955259 w 2490282"/>
              <a:gd name="connsiteY11" fmla="*/ 4902741 h 6439712"/>
              <a:gd name="connsiteX12" fmla="*/ 2149813 w 2490282"/>
              <a:gd name="connsiteY12" fmla="*/ 5243209 h 6439712"/>
              <a:gd name="connsiteX13" fmla="*/ 2169268 w 2490282"/>
              <a:gd name="connsiteY13" fmla="*/ 5642043 h 6439712"/>
              <a:gd name="connsiteX14" fmla="*/ 2305455 w 2490282"/>
              <a:gd name="connsiteY14" fmla="*/ 5875506 h 6439712"/>
              <a:gd name="connsiteX15" fmla="*/ 2402732 w 2490282"/>
              <a:gd name="connsiteY15" fmla="*/ 6284068 h 6439712"/>
              <a:gd name="connsiteX16" fmla="*/ 2490282 w 2490282"/>
              <a:gd name="connsiteY16" fmla="*/ 6439712 h 6439712"/>
              <a:gd name="connsiteX0" fmla="*/ 0 w 2490282"/>
              <a:gd name="connsiteY0" fmla="*/ 0 h 6439712"/>
              <a:gd name="connsiteX1" fmla="*/ 233464 w 2490282"/>
              <a:gd name="connsiteY1" fmla="*/ 544749 h 6439712"/>
              <a:gd name="connsiteX2" fmla="*/ 437744 w 2490282"/>
              <a:gd name="connsiteY2" fmla="*/ 953311 h 6439712"/>
              <a:gd name="connsiteX3" fmla="*/ 564204 w 2490282"/>
              <a:gd name="connsiteY3" fmla="*/ 1429966 h 6439712"/>
              <a:gd name="connsiteX4" fmla="*/ 924127 w 2490282"/>
              <a:gd name="connsiteY4" fmla="*/ 1741251 h 6439712"/>
              <a:gd name="connsiteX5" fmla="*/ 1186774 w 2490282"/>
              <a:gd name="connsiteY5" fmla="*/ 2237362 h 6439712"/>
              <a:gd name="connsiteX6" fmla="*/ 1468876 w 2490282"/>
              <a:gd name="connsiteY6" fmla="*/ 2714017 h 6439712"/>
              <a:gd name="connsiteX7" fmla="*/ 1624519 w 2490282"/>
              <a:gd name="connsiteY7" fmla="*/ 3278221 h 6439712"/>
              <a:gd name="connsiteX8" fmla="*/ 1721796 w 2490282"/>
              <a:gd name="connsiteY8" fmla="*/ 3764604 h 6439712"/>
              <a:gd name="connsiteX9" fmla="*/ 1634247 w 2490282"/>
              <a:gd name="connsiteY9" fmla="*/ 4163438 h 6439712"/>
              <a:gd name="connsiteX10" fmla="*/ 1673157 w 2490282"/>
              <a:gd name="connsiteY10" fmla="*/ 4396902 h 6439712"/>
              <a:gd name="connsiteX11" fmla="*/ 1955259 w 2490282"/>
              <a:gd name="connsiteY11" fmla="*/ 4902741 h 6439712"/>
              <a:gd name="connsiteX12" fmla="*/ 2149813 w 2490282"/>
              <a:gd name="connsiteY12" fmla="*/ 5243209 h 6439712"/>
              <a:gd name="connsiteX13" fmla="*/ 2169268 w 2490282"/>
              <a:gd name="connsiteY13" fmla="*/ 5642043 h 6439712"/>
              <a:gd name="connsiteX14" fmla="*/ 2305455 w 2490282"/>
              <a:gd name="connsiteY14" fmla="*/ 5875506 h 6439712"/>
              <a:gd name="connsiteX15" fmla="*/ 2383276 w 2490282"/>
              <a:gd name="connsiteY15" fmla="*/ 6089514 h 6439712"/>
              <a:gd name="connsiteX16" fmla="*/ 2490282 w 2490282"/>
              <a:gd name="connsiteY16" fmla="*/ 6439712 h 6439712"/>
              <a:gd name="connsiteX0" fmla="*/ 0 w 2412461"/>
              <a:gd name="connsiteY0" fmla="*/ 0 h 6293797"/>
              <a:gd name="connsiteX1" fmla="*/ 233464 w 2412461"/>
              <a:gd name="connsiteY1" fmla="*/ 544749 h 6293797"/>
              <a:gd name="connsiteX2" fmla="*/ 437744 w 2412461"/>
              <a:gd name="connsiteY2" fmla="*/ 953311 h 6293797"/>
              <a:gd name="connsiteX3" fmla="*/ 564204 w 2412461"/>
              <a:gd name="connsiteY3" fmla="*/ 1429966 h 6293797"/>
              <a:gd name="connsiteX4" fmla="*/ 924127 w 2412461"/>
              <a:gd name="connsiteY4" fmla="*/ 1741251 h 6293797"/>
              <a:gd name="connsiteX5" fmla="*/ 1186774 w 2412461"/>
              <a:gd name="connsiteY5" fmla="*/ 2237362 h 6293797"/>
              <a:gd name="connsiteX6" fmla="*/ 1468876 w 2412461"/>
              <a:gd name="connsiteY6" fmla="*/ 2714017 h 6293797"/>
              <a:gd name="connsiteX7" fmla="*/ 1624519 w 2412461"/>
              <a:gd name="connsiteY7" fmla="*/ 3278221 h 6293797"/>
              <a:gd name="connsiteX8" fmla="*/ 1721796 w 2412461"/>
              <a:gd name="connsiteY8" fmla="*/ 3764604 h 6293797"/>
              <a:gd name="connsiteX9" fmla="*/ 1634247 w 2412461"/>
              <a:gd name="connsiteY9" fmla="*/ 4163438 h 6293797"/>
              <a:gd name="connsiteX10" fmla="*/ 1673157 w 2412461"/>
              <a:gd name="connsiteY10" fmla="*/ 4396902 h 6293797"/>
              <a:gd name="connsiteX11" fmla="*/ 1955259 w 2412461"/>
              <a:gd name="connsiteY11" fmla="*/ 4902741 h 6293797"/>
              <a:gd name="connsiteX12" fmla="*/ 2149813 w 2412461"/>
              <a:gd name="connsiteY12" fmla="*/ 5243209 h 6293797"/>
              <a:gd name="connsiteX13" fmla="*/ 2169268 w 2412461"/>
              <a:gd name="connsiteY13" fmla="*/ 5642043 h 6293797"/>
              <a:gd name="connsiteX14" fmla="*/ 2305455 w 2412461"/>
              <a:gd name="connsiteY14" fmla="*/ 5875506 h 6293797"/>
              <a:gd name="connsiteX15" fmla="*/ 2383276 w 2412461"/>
              <a:gd name="connsiteY15" fmla="*/ 6089514 h 6293797"/>
              <a:gd name="connsiteX16" fmla="*/ 2412461 w 2412461"/>
              <a:gd name="connsiteY16" fmla="*/ 6293797 h 62937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2412461" h="6293797">
                <a:moveTo>
                  <a:pt x="0" y="0"/>
                </a:moveTo>
                <a:cubicBezTo>
                  <a:pt x="136998" y="306421"/>
                  <a:pt x="160507" y="385864"/>
                  <a:pt x="233464" y="544749"/>
                </a:cubicBezTo>
                <a:cubicBezTo>
                  <a:pt x="306421" y="703634"/>
                  <a:pt x="382621" y="805775"/>
                  <a:pt x="437744" y="953311"/>
                </a:cubicBezTo>
                <a:cubicBezTo>
                  <a:pt x="492867" y="1100847"/>
                  <a:pt x="483140" y="1298643"/>
                  <a:pt x="564204" y="1429966"/>
                </a:cubicBezTo>
                <a:cubicBezTo>
                  <a:pt x="645268" y="1561289"/>
                  <a:pt x="820365" y="1606685"/>
                  <a:pt x="924127" y="1741251"/>
                </a:cubicBezTo>
                <a:cubicBezTo>
                  <a:pt x="1027889" y="1875817"/>
                  <a:pt x="1095983" y="2075234"/>
                  <a:pt x="1186774" y="2237362"/>
                </a:cubicBezTo>
                <a:cubicBezTo>
                  <a:pt x="1277566" y="2399490"/>
                  <a:pt x="1395919" y="2540541"/>
                  <a:pt x="1468876" y="2714017"/>
                </a:cubicBezTo>
                <a:cubicBezTo>
                  <a:pt x="1541833" y="2887493"/>
                  <a:pt x="1582366" y="3103123"/>
                  <a:pt x="1624519" y="3278221"/>
                </a:cubicBezTo>
                <a:cubicBezTo>
                  <a:pt x="1666672" y="3453319"/>
                  <a:pt x="1720175" y="3617068"/>
                  <a:pt x="1721796" y="3764604"/>
                </a:cubicBezTo>
                <a:cubicBezTo>
                  <a:pt x="1723417" y="3912140"/>
                  <a:pt x="1642353" y="4058055"/>
                  <a:pt x="1634247" y="4163438"/>
                </a:cubicBezTo>
                <a:cubicBezTo>
                  <a:pt x="1626141" y="4268821"/>
                  <a:pt x="1619655" y="4273685"/>
                  <a:pt x="1673157" y="4396902"/>
                </a:cubicBezTo>
                <a:cubicBezTo>
                  <a:pt x="1726659" y="4520119"/>
                  <a:pt x="1875816" y="4761690"/>
                  <a:pt x="1955259" y="4902741"/>
                </a:cubicBezTo>
                <a:cubicBezTo>
                  <a:pt x="2034702" y="5043792"/>
                  <a:pt x="2114145" y="5119992"/>
                  <a:pt x="2149813" y="5243209"/>
                </a:cubicBezTo>
                <a:cubicBezTo>
                  <a:pt x="2185481" y="5366426"/>
                  <a:pt x="2143328" y="5536660"/>
                  <a:pt x="2169268" y="5642043"/>
                </a:cubicBezTo>
                <a:cubicBezTo>
                  <a:pt x="2195208" y="5747426"/>
                  <a:pt x="2269787" y="5800927"/>
                  <a:pt x="2305455" y="5875506"/>
                </a:cubicBezTo>
                <a:cubicBezTo>
                  <a:pt x="2341123" y="5950085"/>
                  <a:pt x="2363821" y="5980888"/>
                  <a:pt x="2383276" y="6089514"/>
                </a:cubicBezTo>
                <a:cubicBezTo>
                  <a:pt x="2402731" y="6198140"/>
                  <a:pt x="2412461" y="6226514"/>
                  <a:pt x="2412461" y="6293797"/>
                </a:cubicBezTo>
              </a:path>
            </a:pathLst>
          </a:custGeom>
          <a:noFill/>
          <a:ln w="25400" cmpd="dbl">
            <a:solidFill>
              <a:srgbClr val="7030A0"/>
            </a:solidFill>
            <a:headEnd type="arrow"/>
            <a:tailEnd type="arrow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46" name="ZoneTexte 45">
            <a:extLst>
              <a:ext uri="{FF2B5EF4-FFF2-40B4-BE49-F238E27FC236}">
                <a16:creationId xmlns:a16="http://schemas.microsoft.com/office/drawing/2014/main" id="{DCB83926-2AD6-43F0-BE05-EF3CA8D891A0}"/>
              </a:ext>
            </a:extLst>
          </p:cNvPr>
          <p:cNvSpPr txBox="1"/>
          <p:nvPr/>
        </p:nvSpPr>
        <p:spPr>
          <a:xfrm rot="3535042">
            <a:off x="2954457" y="832204"/>
            <a:ext cx="1096433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400" b="1" dirty="0">
                <a:solidFill>
                  <a:srgbClr val="7030A0"/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E411</a:t>
            </a:r>
            <a:endParaRPr lang="fr-BE" sz="1400" b="1" dirty="0">
              <a:solidFill>
                <a:srgbClr val="7030A0"/>
              </a:solidFill>
              <a:latin typeface="Aharoni" panose="02010803020104030203" pitchFamily="2" charset="-79"/>
              <a:cs typeface="Aharoni" panose="02010803020104030203" pitchFamily="2" charset="-79"/>
            </a:endParaRPr>
          </a:p>
        </p:txBody>
      </p:sp>
      <p:sp>
        <p:nvSpPr>
          <p:cNvPr id="3" name="Forme libre : forme 2">
            <a:extLst>
              <a:ext uri="{FF2B5EF4-FFF2-40B4-BE49-F238E27FC236}">
                <a16:creationId xmlns:a16="http://schemas.microsoft.com/office/drawing/2014/main" id="{F601BC26-B3D5-45CC-8256-5C193BAC3AFF}"/>
              </a:ext>
            </a:extLst>
          </p:cNvPr>
          <p:cNvSpPr/>
          <p:nvPr/>
        </p:nvSpPr>
        <p:spPr>
          <a:xfrm>
            <a:off x="2636061" y="714375"/>
            <a:ext cx="6593664" cy="5867400"/>
          </a:xfrm>
          <a:custGeom>
            <a:avLst/>
            <a:gdLst>
              <a:gd name="connsiteX0" fmla="*/ 6593664 w 6593664"/>
              <a:gd name="connsiteY0" fmla="*/ 5867400 h 5867400"/>
              <a:gd name="connsiteX1" fmla="*/ 6222189 w 6593664"/>
              <a:gd name="connsiteY1" fmla="*/ 5324475 h 5867400"/>
              <a:gd name="connsiteX2" fmla="*/ 5784039 w 6593664"/>
              <a:gd name="connsiteY2" fmla="*/ 4895850 h 5867400"/>
              <a:gd name="connsiteX3" fmla="*/ 5460189 w 6593664"/>
              <a:gd name="connsiteY3" fmla="*/ 4914900 h 5867400"/>
              <a:gd name="connsiteX4" fmla="*/ 5126814 w 6593664"/>
              <a:gd name="connsiteY4" fmla="*/ 4972050 h 5867400"/>
              <a:gd name="connsiteX5" fmla="*/ 4993464 w 6593664"/>
              <a:gd name="connsiteY5" fmla="*/ 5067300 h 5867400"/>
              <a:gd name="connsiteX6" fmla="*/ 4764864 w 6593664"/>
              <a:gd name="connsiteY6" fmla="*/ 4924425 h 5867400"/>
              <a:gd name="connsiteX7" fmla="*/ 4450539 w 6593664"/>
              <a:gd name="connsiteY7" fmla="*/ 4514850 h 5867400"/>
              <a:gd name="connsiteX8" fmla="*/ 4079064 w 6593664"/>
              <a:gd name="connsiteY8" fmla="*/ 4562475 h 5867400"/>
              <a:gd name="connsiteX9" fmla="*/ 3869514 w 6593664"/>
              <a:gd name="connsiteY9" fmla="*/ 4657725 h 5867400"/>
              <a:gd name="connsiteX10" fmla="*/ 3478989 w 6593664"/>
              <a:gd name="connsiteY10" fmla="*/ 4486275 h 5867400"/>
              <a:gd name="connsiteX11" fmla="*/ 3288489 w 6593664"/>
              <a:gd name="connsiteY11" fmla="*/ 4371975 h 5867400"/>
              <a:gd name="connsiteX12" fmla="*/ 3212289 w 6593664"/>
              <a:gd name="connsiteY12" fmla="*/ 4000500 h 5867400"/>
              <a:gd name="connsiteX13" fmla="*/ 3155139 w 6593664"/>
              <a:gd name="connsiteY13" fmla="*/ 3886200 h 5867400"/>
              <a:gd name="connsiteX14" fmla="*/ 3097989 w 6593664"/>
              <a:gd name="connsiteY14" fmla="*/ 3695700 h 5867400"/>
              <a:gd name="connsiteX15" fmla="*/ 2897964 w 6593664"/>
              <a:gd name="connsiteY15" fmla="*/ 3495675 h 5867400"/>
              <a:gd name="connsiteX16" fmla="*/ 2783664 w 6593664"/>
              <a:gd name="connsiteY16" fmla="*/ 3152775 h 5867400"/>
              <a:gd name="connsiteX17" fmla="*/ 2716989 w 6593664"/>
              <a:gd name="connsiteY17" fmla="*/ 2638425 h 5867400"/>
              <a:gd name="connsiteX18" fmla="*/ 2631264 w 6593664"/>
              <a:gd name="connsiteY18" fmla="*/ 2324100 h 5867400"/>
              <a:gd name="connsiteX19" fmla="*/ 2355039 w 6593664"/>
              <a:gd name="connsiteY19" fmla="*/ 2228850 h 5867400"/>
              <a:gd name="connsiteX20" fmla="*/ 2126439 w 6593664"/>
              <a:gd name="connsiteY20" fmla="*/ 2143125 h 5867400"/>
              <a:gd name="connsiteX21" fmla="*/ 2002614 w 6593664"/>
              <a:gd name="connsiteY21" fmla="*/ 1990725 h 5867400"/>
              <a:gd name="connsiteX22" fmla="*/ 1850214 w 6593664"/>
              <a:gd name="connsiteY22" fmla="*/ 1895475 h 5867400"/>
              <a:gd name="connsiteX23" fmla="*/ 1621614 w 6593664"/>
              <a:gd name="connsiteY23" fmla="*/ 1371600 h 5867400"/>
              <a:gd name="connsiteX24" fmla="*/ 1335864 w 6593664"/>
              <a:gd name="connsiteY24" fmla="*/ 1333500 h 5867400"/>
              <a:gd name="connsiteX25" fmla="*/ 1012014 w 6593664"/>
              <a:gd name="connsiteY25" fmla="*/ 1257300 h 5867400"/>
              <a:gd name="connsiteX26" fmla="*/ 716739 w 6593664"/>
              <a:gd name="connsiteY26" fmla="*/ 904875 h 5867400"/>
              <a:gd name="connsiteX27" fmla="*/ 354789 w 6593664"/>
              <a:gd name="connsiteY27" fmla="*/ 838200 h 5867400"/>
              <a:gd name="connsiteX28" fmla="*/ 69039 w 6593664"/>
              <a:gd name="connsiteY28" fmla="*/ 762000 h 5867400"/>
              <a:gd name="connsiteX29" fmla="*/ 2364 w 6593664"/>
              <a:gd name="connsiteY29" fmla="*/ 542925 h 5867400"/>
              <a:gd name="connsiteX30" fmla="*/ 21414 w 6593664"/>
              <a:gd name="connsiteY30" fmla="*/ 0 h 5867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6593664" h="5867400">
                <a:moveTo>
                  <a:pt x="6593664" y="5867400"/>
                </a:moveTo>
                <a:cubicBezTo>
                  <a:pt x="6475395" y="5676900"/>
                  <a:pt x="6357126" y="5486400"/>
                  <a:pt x="6222189" y="5324475"/>
                </a:cubicBezTo>
                <a:cubicBezTo>
                  <a:pt x="6087251" y="5162550"/>
                  <a:pt x="5911039" y="4964112"/>
                  <a:pt x="5784039" y="4895850"/>
                </a:cubicBezTo>
                <a:cubicBezTo>
                  <a:pt x="5657039" y="4827587"/>
                  <a:pt x="5569726" y="4902200"/>
                  <a:pt x="5460189" y="4914900"/>
                </a:cubicBezTo>
                <a:cubicBezTo>
                  <a:pt x="5350652" y="4927600"/>
                  <a:pt x="5204601" y="4946650"/>
                  <a:pt x="5126814" y="4972050"/>
                </a:cubicBezTo>
                <a:cubicBezTo>
                  <a:pt x="5049027" y="4997450"/>
                  <a:pt x="5053789" y="5075237"/>
                  <a:pt x="4993464" y="5067300"/>
                </a:cubicBezTo>
                <a:cubicBezTo>
                  <a:pt x="4933139" y="5059363"/>
                  <a:pt x="4855351" y="5016500"/>
                  <a:pt x="4764864" y="4924425"/>
                </a:cubicBezTo>
                <a:cubicBezTo>
                  <a:pt x="4674376" y="4832350"/>
                  <a:pt x="4564839" y="4575175"/>
                  <a:pt x="4450539" y="4514850"/>
                </a:cubicBezTo>
                <a:cubicBezTo>
                  <a:pt x="4336239" y="4454525"/>
                  <a:pt x="4175901" y="4538663"/>
                  <a:pt x="4079064" y="4562475"/>
                </a:cubicBezTo>
                <a:cubicBezTo>
                  <a:pt x="3982227" y="4586287"/>
                  <a:pt x="3969526" y="4670425"/>
                  <a:pt x="3869514" y="4657725"/>
                </a:cubicBezTo>
                <a:cubicBezTo>
                  <a:pt x="3769502" y="4645025"/>
                  <a:pt x="3575826" y="4533900"/>
                  <a:pt x="3478989" y="4486275"/>
                </a:cubicBezTo>
                <a:cubicBezTo>
                  <a:pt x="3382152" y="4438650"/>
                  <a:pt x="3332939" y="4452937"/>
                  <a:pt x="3288489" y="4371975"/>
                </a:cubicBezTo>
                <a:cubicBezTo>
                  <a:pt x="3244039" y="4291012"/>
                  <a:pt x="3234514" y="4081462"/>
                  <a:pt x="3212289" y="4000500"/>
                </a:cubicBezTo>
                <a:cubicBezTo>
                  <a:pt x="3190064" y="3919537"/>
                  <a:pt x="3174189" y="3937000"/>
                  <a:pt x="3155139" y="3886200"/>
                </a:cubicBezTo>
                <a:cubicBezTo>
                  <a:pt x="3136089" y="3835400"/>
                  <a:pt x="3140851" y="3760787"/>
                  <a:pt x="3097989" y="3695700"/>
                </a:cubicBezTo>
                <a:cubicBezTo>
                  <a:pt x="3055127" y="3630613"/>
                  <a:pt x="2950351" y="3586162"/>
                  <a:pt x="2897964" y="3495675"/>
                </a:cubicBezTo>
                <a:cubicBezTo>
                  <a:pt x="2845576" y="3405187"/>
                  <a:pt x="2813826" y="3295650"/>
                  <a:pt x="2783664" y="3152775"/>
                </a:cubicBezTo>
                <a:cubicBezTo>
                  <a:pt x="2753502" y="3009900"/>
                  <a:pt x="2742389" y="2776538"/>
                  <a:pt x="2716989" y="2638425"/>
                </a:cubicBezTo>
                <a:cubicBezTo>
                  <a:pt x="2691589" y="2500312"/>
                  <a:pt x="2691589" y="2392362"/>
                  <a:pt x="2631264" y="2324100"/>
                </a:cubicBezTo>
                <a:cubicBezTo>
                  <a:pt x="2570939" y="2255838"/>
                  <a:pt x="2439176" y="2259012"/>
                  <a:pt x="2355039" y="2228850"/>
                </a:cubicBezTo>
                <a:cubicBezTo>
                  <a:pt x="2270902" y="2198688"/>
                  <a:pt x="2185176" y="2182812"/>
                  <a:pt x="2126439" y="2143125"/>
                </a:cubicBezTo>
                <a:cubicBezTo>
                  <a:pt x="2067702" y="2103438"/>
                  <a:pt x="2048651" y="2032000"/>
                  <a:pt x="2002614" y="1990725"/>
                </a:cubicBezTo>
                <a:cubicBezTo>
                  <a:pt x="1956577" y="1949450"/>
                  <a:pt x="1913714" y="1998662"/>
                  <a:pt x="1850214" y="1895475"/>
                </a:cubicBezTo>
                <a:cubicBezTo>
                  <a:pt x="1786714" y="1792288"/>
                  <a:pt x="1707339" y="1465263"/>
                  <a:pt x="1621614" y="1371600"/>
                </a:cubicBezTo>
                <a:cubicBezTo>
                  <a:pt x="1535889" y="1277937"/>
                  <a:pt x="1437464" y="1352550"/>
                  <a:pt x="1335864" y="1333500"/>
                </a:cubicBezTo>
                <a:cubicBezTo>
                  <a:pt x="1234264" y="1314450"/>
                  <a:pt x="1115202" y="1328738"/>
                  <a:pt x="1012014" y="1257300"/>
                </a:cubicBezTo>
                <a:cubicBezTo>
                  <a:pt x="908826" y="1185862"/>
                  <a:pt x="826276" y="974725"/>
                  <a:pt x="716739" y="904875"/>
                </a:cubicBezTo>
                <a:cubicBezTo>
                  <a:pt x="607201" y="835025"/>
                  <a:pt x="462739" y="862012"/>
                  <a:pt x="354789" y="838200"/>
                </a:cubicBezTo>
                <a:cubicBezTo>
                  <a:pt x="246839" y="814387"/>
                  <a:pt x="127776" y="811212"/>
                  <a:pt x="69039" y="762000"/>
                </a:cubicBezTo>
                <a:cubicBezTo>
                  <a:pt x="10301" y="712787"/>
                  <a:pt x="10301" y="669925"/>
                  <a:pt x="2364" y="542925"/>
                </a:cubicBezTo>
                <a:cubicBezTo>
                  <a:pt x="-5573" y="415925"/>
                  <a:pt x="7920" y="207962"/>
                  <a:pt x="21414" y="0"/>
                </a:cubicBezTo>
              </a:path>
            </a:pathLst>
          </a:cu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47" name="Forme libre : forme 46">
            <a:extLst>
              <a:ext uri="{FF2B5EF4-FFF2-40B4-BE49-F238E27FC236}">
                <a16:creationId xmlns:a16="http://schemas.microsoft.com/office/drawing/2014/main" id="{24165ECA-D9A2-4EA1-8748-ED208921E5FD}"/>
              </a:ext>
            </a:extLst>
          </p:cNvPr>
          <p:cNvSpPr/>
          <p:nvPr/>
        </p:nvSpPr>
        <p:spPr>
          <a:xfrm>
            <a:off x="2636061" y="711943"/>
            <a:ext cx="6593664" cy="5867400"/>
          </a:xfrm>
          <a:custGeom>
            <a:avLst/>
            <a:gdLst>
              <a:gd name="connsiteX0" fmla="*/ 6593664 w 6593664"/>
              <a:gd name="connsiteY0" fmla="*/ 5867400 h 5867400"/>
              <a:gd name="connsiteX1" fmla="*/ 6222189 w 6593664"/>
              <a:gd name="connsiteY1" fmla="*/ 5324475 h 5867400"/>
              <a:gd name="connsiteX2" fmla="*/ 5784039 w 6593664"/>
              <a:gd name="connsiteY2" fmla="*/ 4895850 h 5867400"/>
              <a:gd name="connsiteX3" fmla="*/ 5460189 w 6593664"/>
              <a:gd name="connsiteY3" fmla="*/ 4914900 h 5867400"/>
              <a:gd name="connsiteX4" fmla="*/ 5126814 w 6593664"/>
              <a:gd name="connsiteY4" fmla="*/ 4972050 h 5867400"/>
              <a:gd name="connsiteX5" fmla="*/ 4993464 w 6593664"/>
              <a:gd name="connsiteY5" fmla="*/ 5067300 h 5867400"/>
              <a:gd name="connsiteX6" fmla="*/ 4764864 w 6593664"/>
              <a:gd name="connsiteY6" fmla="*/ 4924425 h 5867400"/>
              <a:gd name="connsiteX7" fmla="*/ 4450539 w 6593664"/>
              <a:gd name="connsiteY7" fmla="*/ 4514850 h 5867400"/>
              <a:gd name="connsiteX8" fmla="*/ 4079064 w 6593664"/>
              <a:gd name="connsiteY8" fmla="*/ 4562475 h 5867400"/>
              <a:gd name="connsiteX9" fmla="*/ 3869514 w 6593664"/>
              <a:gd name="connsiteY9" fmla="*/ 4657725 h 5867400"/>
              <a:gd name="connsiteX10" fmla="*/ 3478989 w 6593664"/>
              <a:gd name="connsiteY10" fmla="*/ 4486275 h 5867400"/>
              <a:gd name="connsiteX11" fmla="*/ 3288489 w 6593664"/>
              <a:gd name="connsiteY11" fmla="*/ 4371975 h 5867400"/>
              <a:gd name="connsiteX12" fmla="*/ 3212289 w 6593664"/>
              <a:gd name="connsiteY12" fmla="*/ 4000500 h 5867400"/>
              <a:gd name="connsiteX13" fmla="*/ 3155139 w 6593664"/>
              <a:gd name="connsiteY13" fmla="*/ 3886200 h 5867400"/>
              <a:gd name="connsiteX14" fmla="*/ 3097989 w 6593664"/>
              <a:gd name="connsiteY14" fmla="*/ 3695700 h 5867400"/>
              <a:gd name="connsiteX15" fmla="*/ 2897964 w 6593664"/>
              <a:gd name="connsiteY15" fmla="*/ 3495675 h 5867400"/>
              <a:gd name="connsiteX16" fmla="*/ 2783664 w 6593664"/>
              <a:gd name="connsiteY16" fmla="*/ 3152775 h 5867400"/>
              <a:gd name="connsiteX17" fmla="*/ 2716989 w 6593664"/>
              <a:gd name="connsiteY17" fmla="*/ 2638425 h 5867400"/>
              <a:gd name="connsiteX18" fmla="*/ 2631264 w 6593664"/>
              <a:gd name="connsiteY18" fmla="*/ 2324100 h 5867400"/>
              <a:gd name="connsiteX19" fmla="*/ 2355039 w 6593664"/>
              <a:gd name="connsiteY19" fmla="*/ 2228850 h 5867400"/>
              <a:gd name="connsiteX20" fmla="*/ 2126439 w 6593664"/>
              <a:gd name="connsiteY20" fmla="*/ 2143125 h 5867400"/>
              <a:gd name="connsiteX21" fmla="*/ 2002614 w 6593664"/>
              <a:gd name="connsiteY21" fmla="*/ 1990725 h 5867400"/>
              <a:gd name="connsiteX22" fmla="*/ 1850214 w 6593664"/>
              <a:gd name="connsiteY22" fmla="*/ 1895475 h 5867400"/>
              <a:gd name="connsiteX23" fmla="*/ 1621614 w 6593664"/>
              <a:gd name="connsiteY23" fmla="*/ 1371600 h 5867400"/>
              <a:gd name="connsiteX24" fmla="*/ 1335864 w 6593664"/>
              <a:gd name="connsiteY24" fmla="*/ 1333500 h 5867400"/>
              <a:gd name="connsiteX25" fmla="*/ 1012014 w 6593664"/>
              <a:gd name="connsiteY25" fmla="*/ 1257300 h 5867400"/>
              <a:gd name="connsiteX26" fmla="*/ 716739 w 6593664"/>
              <a:gd name="connsiteY26" fmla="*/ 904875 h 5867400"/>
              <a:gd name="connsiteX27" fmla="*/ 354789 w 6593664"/>
              <a:gd name="connsiteY27" fmla="*/ 838200 h 5867400"/>
              <a:gd name="connsiteX28" fmla="*/ 69039 w 6593664"/>
              <a:gd name="connsiteY28" fmla="*/ 762000 h 5867400"/>
              <a:gd name="connsiteX29" fmla="*/ 2364 w 6593664"/>
              <a:gd name="connsiteY29" fmla="*/ 542925 h 5867400"/>
              <a:gd name="connsiteX30" fmla="*/ 21414 w 6593664"/>
              <a:gd name="connsiteY30" fmla="*/ 0 h 5867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6593664" h="5867400">
                <a:moveTo>
                  <a:pt x="6593664" y="5867400"/>
                </a:moveTo>
                <a:cubicBezTo>
                  <a:pt x="6475395" y="5676900"/>
                  <a:pt x="6357126" y="5486400"/>
                  <a:pt x="6222189" y="5324475"/>
                </a:cubicBezTo>
                <a:cubicBezTo>
                  <a:pt x="6087251" y="5162550"/>
                  <a:pt x="5911039" y="4964112"/>
                  <a:pt x="5784039" y="4895850"/>
                </a:cubicBezTo>
                <a:cubicBezTo>
                  <a:pt x="5657039" y="4827587"/>
                  <a:pt x="5569726" y="4902200"/>
                  <a:pt x="5460189" y="4914900"/>
                </a:cubicBezTo>
                <a:cubicBezTo>
                  <a:pt x="5350652" y="4927600"/>
                  <a:pt x="5204601" y="4946650"/>
                  <a:pt x="5126814" y="4972050"/>
                </a:cubicBezTo>
                <a:cubicBezTo>
                  <a:pt x="5049027" y="4997450"/>
                  <a:pt x="5053789" y="5075237"/>
                  <a:pt x="4993464" y="5067300"/>
                </a:cubicBezTo>
                <a:cubicBezTo>
                  <a:pt x="4933139" y="5059363"/>
                  <a:pt x="4855351" y="5016500"/>
                  <a:pt x="4764864" y="4924425"/>
                </a:cubicBezTo>
                <a:cubicBezTo>
                  <a:pt x="4674376" y="4832350"/>
                  <a:pt x="4564839" y="4575175"/>
                  <a:pt x="4450539" y="4514850"/>
                </a:cubicBezTo>
                <a:cubicBezTo>
                  <a:pt x="4336239" y="4454525"/>
                  <a:pt x="4175901" y="4538663"/>
                  <a:pt x="4079064" y="4562475"/>
                </a:cubicBezTo>
                <a:cubicBezTo>
                  <a:pt x="3982227" y="4586287"/>
                  <a:pt x="3969526" y="4670425"/>
                  <a:pt x="3869514" y="4657725"/>
                </a:cubicBezTo>
                <a:cubicBezTo>
                  <a:pt x="3769502" y="4645025"/>
                  <a:pt x="3575826" y="4533900"/>
                  <a:pt x="3478989" y="4486275"/>
                </a:cubicBezTo>
                <a:cubicBezTo>
                  <a:pt x="3382152" y="4438650"/>
                  <a:pt x="3332939" y="4452937"/>
                  <a:pt x="3288489" y="4371975"/>
                </a:cubicBezTo>
                <a:cubicBezTo>
                  <a:pt x="3244039" y="4291012"/>
                  <a:pt x="3234514" y="4081462"/>
                  <a:pt x="3212289" y="4000500"/>
                </a:cubicBezTo>
                <a:cubicBezTo>
                  <a:pt x="3190064" y="3919537"/>
                  <a:pt x="3174189" y="3937000"/>
                  <a:pt x="3155139" y="3886200"/>
                </a:cubicBezTo>
                <a:cubicBezTo>
                  <a:pt x="3136089" y="3835400"/>
                  <a:pt x="3140851" y="3760787"/>
                  <a:pt x="3097989" y="3695700"/>
                </a:cubicBezTo>
                <a:cubicBezTo>
                  <a:pt x="3055127" y="3630613"/>
                  <a:pt x="2950351" y="3586162"/>
                  <a:pt x="2897964" y="3495675"/>
                </a:cubicBezTo>
                <a:cubicBezTo>
                  <a:pt x="2845576" y="3405187"/>
                  <a:pt x="2813826" y="3295650"/>
                  <a:pt x="2783664" y="3152775"/>
                </a:cubicBezTo>
                <a:cubicBezTo>
                  <a:pt x="2753502" y="3009900"/>
                  <a:pt x="2742389" y="2776538"/>
                  <a:pt x="2716989" y="2638425"/>
                </a:cubicBezTo>
                <a:cubicBezTo>
                  <a:pt x="2691589" y="2500312"/>
                  <a:pt x="2691589" y="2392362"/>
                  <a:pt x="2631264" y="2324100"/>
                </a:cubicBezTo>
                <a:cubicBezTo>
                  <a:pt x="2570939" y="2255838"/>
                  <a:pt x="2439176" y="2259012"/>
                  <a:pt x="2355039" y="2228850"/>
                </a:cubicBezTo>
                <a:cubicBezTo>
                  <a:pt x="2270902" y="2198688"/>
                  <a:pt x="2185176" y="2182812"/>
                  <a:pt x="2126439" y="2143125"/>
                </a:cubicBezTo>
                <a:cubicBezTo>
                  <a:pt x="2067702" y="2103438"/>
                  <a:pt x="2048651" y="2032000"/>
                  <a:pt x="2002614" y="1990725"/>
                </a:cubicBezTo>
                <a:cubicBezTo>
                  <a:pt x="1956577" y="1949450"/>
                  <a:pt x="1913714" y="1998662"/>
                  <a:pt x="1850214" y="1895475"/>
                </a:cubicBezTo>
                <a:cubicBezTo>
                  <a:pt x="1786714" y="1792288"/>
                  <a:pt x="1707339" y="1465263"/>
                  <a:pt x="1621614" y="1371600"/>
                </a:cubicBezTo>
                <a:cubicBezTo>
                  <a:pt x="1535889" y="1277937"/>
                  <a:pt x="1437464" y="1352550"/>
                  <a:pt x="1335864" y="1333500"/>
                </a:cubicBezTo>
                <a:cubicBezTo>
                  <a:pt x="1234264" y="1314450"/>
                  <a:pt x="1115202" y="1328738"/>
                  <a:pt x="1012014" y="1257300"/>
                </a:cubicBezTo>
                <a:cubicBezTo>
                  <a:pt x="908826" y="1185862"/>
                  <a:pt x="826276" y="974725"/>
                  <a:pt x="716739" y="904875"/>
                </a:cubicBezTo>
                <a:cubicBezTo>
                  <a:pt x="607201" y="835025"/>
                  <a:pt x="462739" y="862012"/>
                  <a:pt x="354789" y="838200"/>
                </a:cubicBezTo>
                <a:cubicBezTo>
                  <a:pt x="246839" y="814387"/>
                  <a:pt x="127776" y="811212"/>
                  <a:pt x="69039" y="762000"/>
                </a:cubicBezTo>
                <a:cubicBezTo>
                  <a:pt x="10301" y="712787"/>
                  <a:pt x="10301" y="669925"/>
                  <a:pt x="2364" y="542925"/>
                </a:cubicBezTo>
                <a:cubicBezTo>
                  <a:pt x="-5573" y="415925"/>
                  <a:pt x="7920" y="207962"/>
                  <a:pt x="21414" y="0"/>
                </a:cubicBezTo>
              </a:path>
            </a:pathLst>
          </a:custGeom>
          <a:noFill/>
          <a:ln w="22225">
            <a:solidFill>
              <a:schemeClr val="bg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61" name="Ellipse 60">
            <a:extLst>
              <a:ext uri="{FF2B5EF4-FFF2-40B4-BE49-F238E27FC236}">
                <a16:creationId xmlns:a16="http://schemas.microsoft.com/office/drawing/2014/main" id="{3E54D4FE-B1A3-406A-A4AE-21554E83A278}"/>
              </a:ext>
            </a:extLst>
          </p:cNvPr>
          <p:cNvSpPr/>
          <p:nvPr/>
        </p:nvSpPr>
        <p:spPr>
          <a:xfrm rot="16200000">
            <a:off x="1843102" y="-932431"/>
            <a:ext cx="1628297" cy="1778390"/>
          </a:xfrm>
          <a:prstGeom prst="ellipse">
            <a:avLst/>
          </a:prstGeom>
          <a:solidFill>
            <a:schemeClr val="accent2"/>
          </a:solidFill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62" name="ZoneTexte 61">
            <a:extLst>
              <a:ext uri="{FF2B5EF4-FFF2-40B4-BE49-F238E27FC236}">
                <a16:creationId xmlns:a16="http://schemas.microsoft.com/office/drawing/2014/main" id="{D425A52C-29A4-4BCE-AB1D-5067B603549C}"/>
              </a:ext>
            </a:extLst>
          </p:cNvPr>
          <p:cNvSpPr txBox="1"/>
          <p:nvPr/>
        </p:nvSpPr>
        <p:spPr>
          <a:xfrm>
            <a:off x="2133205" y="190793"/>
            <a:ext cx="1096433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200" b="1" dirty="0">
                <a:solidFill>
                  <a:schemeClr val="bg1"/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Namur</a:t>
            </a:r>
            <a:endParaRPr lang="fr-BE" sz="1200" b="1" dirty="0">
              <a:solidFill>
                <a:schemeClr val="bg1"/>
              </a:solidFill>
              <a:latin typeface="Aharoni" panose="02010803020104030203" pitchFamily="2" charset="-79"/>
              <a:cs typeface="Aharoni" panose="02010803020104030203" pitchFamily="2" charset="-79"/>
            </a:endParaRPr>
          </a:p>
        </p:txBody>
      </p:sp>
      <p:sp>
        <p:nvSpPr>
          <p:cNvPr id="63" name="Ellipse 62">
            <a:extLst>
              <a:ext uri="{FF2B5EF4-FFF2-40B4-BE49-F238E27FC236}">
                <a16:creationId xmlns:a16="http://schemas.microsoft.com/office/drawing/2014/main" id="{BA172A28-9FBE-4E6C-9531-55773D21B403}"/>
              </a:ext>
            </a:extLst>
          </p:cNvPr>
          <p:cNvSpPr/>
          <p:nvPr/>
        </p:nvSpPr>
        <p:spPr>
          <a:xfrm>
            <a:off x="7034255" y="-490138"/>
            <a:ext cx="742267" cy="695325"/>
          </a:xfrm>
          <a:prstGeom prst="ellipse">
            <a:avLst/>
          </a:prstGeom>
          <a:solidFill>
            <a:schemeClr val="accent2"/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 dirty="0"/>
          </a:p>
        </p:txBody>
      </p:sp>
      <p:sp>
        <p:nvSpPr>
          <p:cNvPr id="64" name="ZoneTexte 63">
            <a:extLst>
              <a:ext uri="{FF2B5EF4-FFF2-40B4-BE49-F238E27FC236}">
                <a16:creationId xmlns:a16="http://schemas.microsoft.com/office/drawing/2014/main" id="{5678D1FB-BAB8-4A85-83E4-3FD9B0D4E52D}"/>
              </a:ext>
            </a:extLst>
          </p:cNvPr>
          <p:cNvSpPr txBox="1"/>
          <p:nvPr/>
        </p:nvSpPr>
        <p:spPr>
          <a:xfrm>
            <a:off x="6857173" y="-54739"/>
            <a:ext cx="1096433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000" b="1" dirty="0">
                <a:solidFill>
                  <a:schemeClr val="bg1"/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Huy</a:t>
            </a:r>
            <a:endParaRPr lang="fr-BE" sz="1000" b="1" dirty="0">
              <a:solidFill>
                <a:schemeClr val="bg1"/>
              </a:solidFill>
              <a:latin typeface="Aharoni" panose="02010803020104030203" pitchFamily="2" charset="-79"/>
              <a:cs typeface="Aharoni" panose="02010803020104030203" pitchFamily="2" charset="-79"/>
            </a:endParaRPr>
          </a:p>
        </p:txBody>
      </p:sp>
      <p:sp>
        <p:nvSpPr>
          <p:cNvPr id="8" name="Forme libre : forme 7">
            <a:extLst>
              <a:ext uri="{FF2B5EF4-FFF2-40B4-BE49-F238E27FC236}">
                <a16:creationId xmlns:a16="http://schemas.microsoft.com/office/drawing/2014/main" id="{21EBB0C5-4721-412A-A397-E2B3972DE91F}"/>
              </a:ext>
            </a:extLst>
          </p:cNvPr>
          <p:cNvSpPr/>
          <p:nvPr/>
        </p:nvSpPr>
        <p:spPr>
          <a:xfrm>
            <a:off x="6287298" y="205740"/>
            <a:ext cx="3245322" cy="2948940"/>
          </a:xfrm>
          <a:custGeom>
            <a:avLst/>
            <a:gdLst>
              <a:gd name="connsiteX0" fmla="*/ 989802 w 3245322"/>
              <a:gd name="connsiteY0" fmla="*/ 0 h 2948940"/>
              <a:gd name="connsiteX1" fmla="*/ 921222 w 3245322"/>
              <a:gd name="connsiteY1" fmla="*/ 220980 h 2948940"/>
              <a:gd name="connsiteX2" fmla="*/ 768822 w 3245322"/>
              <a:gd name="connsiteY2" fmla="*/ 388620 h 2948940"/>
              <a:gd name="connsiteX3" fmla="*/ 715482 w 3245322"/>
              <a:gd name="connsiteY3" fmla="*/ 601980 h 2948940"/>
              <a:gd name="connsiteX4" fmla="*/ 608802 w 3245322"/>
              <a:gd name="connsiteY4" fmla="*/ 853440 h 2948940"/>
              <a:gd name="connsiteX5" fmla="*/ 425922 w 3245322"/>
              <a:gd name="connsiteY5" fmla="*/ 1043940 h 2948940"/>
              <a:gd name="connsiteX6" fmla="*/ 90642 w 3245322"/>
              <a:gd name="connsiteY6" fmla="*/ 1181100 h 2948940"/>
              <a:gd name="connsiteX7" fmla="*/ 22062 w 3245322"/>
              <a:gd name="connsiteY7" fmla="*/ 1295400 h 2948940"/>
              <a:gd name="connsiteX8" fmla="*/ 418302 w 3245322"/>
              <a:gd name="connsiteY8" fmla="*/ 1516380 h 2948940"/>
              <a:gd name="connsiteX9" fmla="*/ 616422 w 3245322"/>
              <a:gd name="connsiteY9" fmla="*/ 1584960 h 2948940"/>
              <a:gd name="connsiteX10" fmla="*/ 700242 w 3245322"/>
              <a:gd name="connsiteY10" fmla="*/ 1737360 h 2948940"/>
              <a:gd name="connsiteX11" fmla="*/ 791682 w 3245322"/>
              <a:gd name="connsiteY11" fmla="*/ 1729740 h 2948940"/>
              <a:gd name="connsiteX12" fmla="*/ 852642 w 3245322"/>
              <a:gd name="connsiteY12" fmla="*/ 1920240 h 2948940"/>
              <a:gd name="connsiteX13" fmla="*/ 1172682 w 3245322"/>
              <a:gd name="connsiteY13" fmla="*/ 2034540 h 2948940"/>
              <a:gd name="connsiteX14" fmla="*/ 1271742 w 3245322"/>
              <a:gd name="connsiteY14" fmla="*/ 2011680 h 2948940"/>
              <a:gd name="connsiteX15" fmla="*/ 1523202 w 3245322"/>
              <a:gd name="connsiteY15" fmla="*/ 2164080 h 2948940"/>
              <a:gd name="connsiteX16" fmla="*/ 1637502 w 3245322"/>
              <a:gd name="connsiteY16" fmla="*/ 2125980 h 2948940"/>
              <a:gd name="connsiteX17" fmla="*/ 1805142 w 3245322"/>
              <a:gd name="connsiteY17" fmla="*/ 2209800 h 2948940"/>
              <a:gd name="connsiteX18" fmla="*/ 2109942 w 3245322"/>
              <a:gd name="connsiteY18" fmla="*/ 2491740 h 2948940"/>
              <a:gd name="connsiteX19" fmla="*/ 2765262 w 3245322"/>
              <a:gd name="connsiteY19" fmla="*/ 2895600 h 2948940"/>
              <a:gd name="connsiteX20" fmla="*/ 3054822 w 3245322"/>
              <a:gd name="connsiteY20" fmla="*/ 2933700 h 2948940"/>
              <a:gd name="connsiteX21" fmla="*/ 3245322 w 3245322"/>
              <a:gd name="connsiteY21" fmla="*/ 2948940 h 29489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3245322" h="2948940">
                <a:moveTo>
                  <a:pt x="989802" y="0"/>
                </a:moveTo>
                <a:cubicBezTo>
                  <a:pt x="973927" y="78105"/>
                  <a:pt x="958052" y="156210"/>
                  <a:pt x="921222" y="220980"/>
                </a:cubicBezTo>
                <a:cubicBezTo>
                  <a:pt x="884392" y="285750"/>
                  <a:pt x="803112" y="325120"/>
                  <a:pt x="768822" y="388620"/>
                </a:cubicBezTo>
                <a:cubicBezTo>
                  <a:pt x="734532" y="452120"/>
                  <a:pt x="742152" y="524510"/>
                  <a:pt x="715482" y="601980"/>
                </a:cubicBezTo>
                <a:cubicBezTo>
                  <a:pt x="688812" y="679450"/>
                  <a:pt x="657062" y="779780"/>
                  <a:pt x="608802" y="853440"/>
                </a:cubicBezTo>
                <a:cubicBezTo>
                  <a:pt x="560542" y="927100"/>
                  <a:pt x="512282" y="989330"/>
                  <a:pt x="425922" y="1043940"/>
                </a:cubicBezTo>
                <a:cubicBezTo>
                  <a:pt x="339562" y="1098550"/>
                  <a:pt x="157952" y="1139190"/>
                  <a:pt x="90642" y="1181100"/>
                </a:cubicBezTo>
                <a:cubicBezTo>
                  <a:pt x="23332" y="1223010"/>
                  <a:pt x="-32548" y="1239520"/>
                  <a:pt x="22062" y="1295400"/>
                </a:cubicBezTo>
                <a:cubicBezTo>
                  <a:pt x="76672" y="1351280"/>
                  <a:pt x="319242" y="1468120"/>
                  <a:pt x="418302" y="1516380"/>
                </a:cubicBezTo>
                <a:cubicBezTo>
                  <a:pt x="517362" y="1564640"/>
                  <a:pt x="569432" y="1548130"/>
                  <a:pt x="616422" y="1584960"/>
                </a:cubicBezTo>
                <a:cubicBezTo>
                  <a:pt x="663412" y="1621790"/>
                  <a:pt x="671032" y="1713230"/>
                  <a:pt x="700242" y="1737360"/>
                </a:cubicBezTo>
                <a:cubicBezTo>
                  <a:pt x="729452" y="1761490"/>
                  <a:pt x="766282" y="1699260"/>
                  <a:pt x="791682" y="1729740"/>
                </a:cubicBezTo>
                <a:cubicBezTo>
                  <a:pt x="817082" y="1760220"/>
                  <a:pt x="789142" y="1869440"/>
                  <a:pt x="852642" y="1920240"/>
                </a:cubicBezTo>
                <a:cubicBezTo>
                  <a:pt x="916142" y="1971040"/>
                  <a:pt x="1102832" y="2019300"/>
                  <a:pt x="1172682" y="2034540"/>
                </a:cubicBezTo>
                <a:cubicBezTo>
                  <a:pt x="1242532" y="2049780"/>
                  <a:pt x="1213322" y="1990090"/>
                  <a:pt x="1271742" y="2011680"/>
                </a:cubicBezTo>
                <a:cubicBezTo>
                  <a:pt x="1330162" y="2033270"/>
                  <a:pt x="1462242" y="2145030"/>
                  <a:pt x="1523202" y="2164080"/>
                </a:cubicBezTo>
                <a:cubicBezTo>
                  <a:pt x="1584162" y="2183130"/>
                  <a:pt x="1590512" y="2118360"/>
                  <a:pt x="1637502" y="2125980"/>
                </a:cubicBezTo>
                <a:cubicBezTo>
                  <a:pt x="1684492" y="2133600"/>
                  <a:pt x="1726402" y="2148840"/>
                  <a:pt x="1805142" y="2209800"/>
                </a:cubicBezTo>
                <a:cubicBezTo>
                  <a:pt x="1883882" y="2270760"/>
                  <a:pt x="1949922" y="2377440"/>
                  <a:pt x="2109942" y="2491740"/>
                </a:cubicBezTo>
                <a:cubicBezTo>
                  <a:pt x="2269962" y="2606040"/>
                  <a:pt x="2607782" y="2821940"/>
                  <a:pt x="2765262" y="2895600"/>
                </a:cubicBezTo>
                <a:cubicBezTo>
                  <a:pt x="2922742" y="2969260"/>
                  <a:pt x="2974812" y="2924810"/>
                  <a:pt x="3054822" y="2933700"/>
                </a:cubicBezTo>
                <a:cubicBezTo>
                  <a:pt x="3134832" y="2942590"/>
                  <a:pt x="3190077" y="2945765"/>
                  <a:pt x="3245322" y="294894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1" name="Forme libre : forme 20">
            <a:extLst>
              <a:ext uri="{FF2B5EF4-FFF2-40B4-BE49-F238E27FC236}">
                <a16:creationId xmlns:a16="http://schemas.microsoft.com/office/drawing/2014/main" id="{83EA6DCE-DBED-4720-9531-7F2E8C0892A3}"/>
              </a:ext>
            </a:extLst>
          </p:cNvPr>
          <p:cNvSpPr/>
          <p:nvPr/>
        </p:nvSpPr>
        <p:spPr>
          <a:xfrm>
            <a:off x="8618220" y="5486400"/>
            <a:ext cx="731520" cy="525780"/>
          </a:xfrm>
          <a:custGeom>
            <a:avLst/>
            <a:gdLst>
              <a:gd name="connsiteX0" fmla="*/ 0 w 731520"/>
              <a:gd name="connsiteY0" fmla="*/ 0 h 525780"/>
              <a:gd name="connsiteX1" fmla="*/ 228600 w 731520"/>
              <a:gd name="connsiteY1" fmla="*/ 289560 h 525780"/>
              <a:gd name="connsiteX2" fmla="*/ 731520 w 731520"/>
              <a:gd name="connsiteY2" fmla="*/ 525780 h 5257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31520" h="525780">
                <a:moveTo>
                  <a:pt x="0" y="0"/>
                </a:moveTo>
                <a:cubicBezTo>
                  <a:pt x="53340" y="100965"/>
                  <a:pt x="106680" y="201930"/>
                  <a:pt x="228600" y="289560"/>
                </a:cubicBezTo>
                <a:cubicBezTo>
                  <a:pt x="350520" y="377190"/>
                  <a:pt x="541020" y="451485"/>
                  <a:pt x="731520" y="52578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2" name="Forme libre : forme 21">
            <a:extLst>
              <a:ext uri="{FF2B5EF4-FFF2-40B4-BE49-F238E27FC236}">
                <a16:creationId xmlns:a16="http://schemas.microsoft.com/office/drawing/2014/main" id="{9820F068-4E1E-4285-8A17-2897DEE7F837}"/>
              </a:ext>
            </a:extLst>
          </p:cNvPr>
          <p:cNvSpPr/>
          <p:nvPr/>
        </p:nvSpPr>
        <p:spPr>
          <a:xfrm>
            <a:off x="9548813" y="3146818"/>
            <a:ext cx="661987" cy="257902"/>
          </a:xfrm>
          <a:custGeom>
            <a:avLst/>
            <a:gdLst>
              <a:gd name="connsiteX0" fmla="*/ 0 w 661987"/>
              <a:gd name="connsiteY0" fmla="*/ 5957 h 257902"/>
              <a:gd name="connsiteX1" fmla="*/ 95250 w 661987"/>
              <a:gd name="connsiteY1" fmla="*/ 5957 h 257902"/>
              <a:gd name="connsiteX2" fmla="*/ 171450 w 661987"/>
              <a:gd name="connsiteY2" fmla="*/ 67870 h 257902"/>
              <a:gd name="connsiteX3" fmla="*/ 381000 w 661987"/>
              <a:gd name="connsiteY3" fmla="*/ 105970 h 257902"/>
              <a:gd name="connsiteX4" fmla="*/ 581025 w 661987"/>
              <a:gd name="connsiteY4" fmla="*/ 239320 h 257902"/>
              <a:gd name="connsiteX5" fmla="*/ 661987 w 661987"/>
              <a:gd name="connsiteY5" fmla="*/ 253607 h 2579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61987" h="257902">
                <a:moveTo>
                  <a:pt x="0" y="5957"/>
                </a:moveTo>
                <a:cubicBezTo>
                  <a:pt x="33337" y="797"/>
                  <a:pt x="66675" y="-4362"/>
                  <a:pt x="95250" y="5957"/>
                </a:cubicBezTo>
                <a:cubicBezTo>
                  <a:pt x="123825" y="16276"/>
                  <a:pt x="123825" y="51201"/>
                  <a:pt x="171450" y="67870"/>
                </a:cubicBezTo>
                <a:cubicBezTo>
                  <a:pt x="219075" y="84539"/>
                  <a:pt x="312738" y="77395"/>
                  <a:pt x="381000" y="105970"/>
                </a:cubicBezTo>
                <a:cubicBezTo>
                  <a:pt x="449262" y="134545"/>
                  <a:pt x="534194" y="214714"/>
                  <a:pt x="581025" y="239320"/>
                </a:cubicBezTo>
                <a:cubicBezTo>
                  <a:pt x="627856" y="263926"/>
                  <a:pt x="644921" y="258766"/>
                  <a:pt x="661987" y="253607"/>
                </a:cubicBezTo>
              </a:path>
            </a:pathLst>
          </a:custGeom>
          <a:noFill/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5" name="Forme libre : forme 24">
            <a:extLst>
              <a:ext uri="{FF2B5EF4-FFF2-40B4-BE49-F238E27FC236}">
                <a16:creationId xmlns:a16="http://schemas.microsoft.com/office/drawing/2014/main" id="{AD2E428A-8335-4384-A1B1-58C29B4ACBC7}"/>
              </a:ext>
            </a:extLst>
          </p:cNvPr>
          <p:cNvSpPr/>
          <p:nvPr/>
        </p:nvSpPr>
        <p:spPr>
          <a:xfrm>
            <a:off x="6197600" y="4984750"/>
            <a:ext cx="1778000" cy="942569"/>
          </a:xfrm>
          <a:custGeom>
            <a:avLst/>
            <a:gdLst>
              <a:gd name="connsiteX0" fmla="*/ 0 w 1778000"/>
              <a:gd name="connsiteY0" fmla="*/ 273050 h 942569"/>
              <a:gd name="connsiteX1" fmla="*/ 209550 w 1778000"/>
              <a:gd name="connsiteY1" fmla="*/ 374650 h 942569"/>
              <a:gd name="connsiteX2" fmla="*/ 311150 w 1778000"/>
              <a:gd name="connsiteY2" fmla="*/ 425450 h 942569"/>
              <a:gd name="connsiteX3" fmla="*/ 361950 w 1778000"/>
              <a:gd name="connsiteY3" fmla="*/ 482600 h 942569"/>
              <a:gd name="connsiteX4" fmla="*/ 850900 w 1778000"/>
              <a:gd name="connsiteY4" fmla="*/ 533400 h 942569"/>
              <a:gd name="connsiteX5" fmla="*/ 914400 w 1778000"/>
              <a:gd name="connsiteY5" fmla="*/ 825500 h 942569"/>
              <a:gd name="connsiteX6" fmla="*/ 1041400 w 1778000"/>
              <a:gd name="connsiteY6" fmla="*/ 939800 h 942569"/>
              <a:gd name="connsiteX7" fmla="*/ 1143000 w 1778000"/>
              <a:gd name="connsiteY7" fmla="*/ 723900 h 942569"/>
              <a:gd name="connsiteX8" fmla="*/ 1193800 w 1778000"/>
              <a:gd name="connsiteY8" fmla="*/ 609600 h 942569"/>
              <a:gd name="connsiteX9" fmla="*/ 1365250 w 1778000"/>
              <a:gd name="connsiteY9" fmla="*/ 552450 h 942569"/>
              <a:gd name="connsiteX10" fmla="*/ 1504950 w 1778000"/>
              <a:gd name="connsiteY10" fmla="*/ 406400 h 942569"/>
              <a:gd name="connsiteX11" fmla="*/ 1562100 w 1778000"/>
              <a:gd name="connsiteY11" fmla="*/ 304800 h 942569"/>
              <a:gd name="connsiteX12" fmla="*/ 1727200 w 1778000"/>
              <a:gd name="connsiteY12" fmla="*/ 50800 h 942569"/>
              <a:gd name="connsiteX13" fmla="*/ 1778000 w 1778000"/>
              <a:gd name="connsiteY13" fmla="*/ 0 h 9425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778000" h="942569">
                <a:moveTo>
                  <a:pt x="0" y="273050"/>
                </a:moveTo>
                <a:lnTo>
                  <a:pt x="209550" y="374650"/>
                </a:lnTo>
                <a:cubicBezTo>
                  <a:pt x="261408" y="400050"/>
                  <a:pt x="285750" y="407458"/>
                  <a:pt x="311150" y="425450"/>
                </a:cubicBezTo>
                <a:cubicBezTo>
                  <a:pt x="336550" y="443442"/>
                  <a:pt x="271992" y="464608"/>
                  <a:pt x="361950" y="482600"/>
                </a:cubicBezTo>
                <a:cubicBezTo>
                  <a:pt x="451908" y="500592"/>
                  <a:pt x="758825" y="476250"/>
                  <a:pt x="850900" y="533400"/>
                </a:cubicBezTo>
                <a:cubicBezTo>
                  <a:pt x="942975" y="590550"/>
                  <a:pt x="882650" y="757767"/>
                  <a:pt x="914400" y="825500"/>
                </a:cubicBezTo>
                <a:cubicBezTo>
                  <a:pt x="946150" y="893233"/>
                  <a:pt x="1003300" y="956733"/>
                  <a:pt x="1041400" y="939800"/>
                </a:cubicBezTo>
                <a:cubicBezTo>
                  <a:pt x="1079500" y="922867"/>
                  <a:pt x="1117600" y="778933"/>
                  <a:pt x="1143000" y="723900"/>
                </a:cubicBezTo>
                <a:cubicBezTo>
                  <a:pt x="1168400" y="668867"/>
                  <a:pt x="1156758" y="638175"/>
                  <a:pt x="1193800" y="609600"/>
                </a:cubicBezTo>
                <a:cubicBezTo>
                  <a:pt x="1230842" y="581025"/>
                  <a:pt x="1313392" y="586317"/>
                  <a:pt x="1365250" y="552450"/>
                </a:cubicBezTo>
                <a:cubicBezTo>
                  <a:pt x="1417108" y="518583"/>
                  <a:pt x="1472142" y="447675"/>
                  <a:pt x="1504950" y="406400"/>
                </a:cubicBezTo>
                <a:cubicBezTo>
                  <a:pt x="1537758" y="365125"/>
                  <a:pt x="1525058" y="364067"/>
                  <a:pt x="1562100" y="304800"/>
                </a:cubicBezTo>
                <a:cubicBezTo>
                  <a:pt x="1599142" y="245533"/>
                  <a:pt x="1691217" y="101600"/>
                  <a:pt x="1727200" y="50800"/>
                </a:cubicBezTo>
                <a:cubicBezTo>
                  <a:pt x="1763183" y="0"/>
                  <a:pt x="1770591" y="0"/>
                  <a:pt x="1778000" y="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6" name="Forme libre : forme 25">
            <a:extLst>
              <a:ext uri="{FF2B5EF4-FFF2-40B4-BE49-F238E27FC236}">
                <a16:creationId xmlns:a16="http://schemas.microsoft.com/office/drawing/2014/main" id="{7A9A74E1-9B0A-4C34-997F-C5190D90E1F4}"/>
              </a:ext>
            </a:extLst>
          </p:cNvPr>
          <p:cNvSpPr/>
          <p:nvPr/>
        </p:nvSpPr>
        <p:spPr>
          <a:xfrm>
            <a:off x="5359400" y="1949450"/>
            <a:ext cx="901700" cy="1136650"/>
          </a:xfrm>
          <a:custGeom>
            <a:avLst/>
            <a:gdLst>
              <a:gd name="connsiteX0" fmla="*/ 901700 w 901700"/>
              <a:gd name="connsiteY0" fmla="*/ 0 h 1136650"/>
              <a:gd name="connsiteX1" fmla="*/ 781050 w 901700"/>
              <a:gd name="connsiteY1" fmla="*/ 146050 h 1136650"/>
              <a:gd name="connsiteX2" fmla="*/ 469900 w 901700"/>
              <a:gd name="connsiteY2" fmla="*/ 355600 h 1136650"/>
              <a:gd name="connsiteX3" fmla="*/ 203200 w 901700"/>
              <a:gd name="connsiteY3" fmla="*/ 514350 h 1136650"/>
              <a:gd name="connsiteX4" fmla="*/ 139700 w 901700"/>
              <a:gd name="connsiteY4" fmla="*/ 685800 h 1136650"/>
              <a:gd name="connsiteX5" fmla="*/ 88900 w 901700"/>
              <a:gd name="connsiteY5" fmla="*/ 869950 h 1136650"/>
              <a:gd name="connsiteX6" fmla="*/ 0 w 901700"/>
              <a:gd name="connsiteY6" fmla="*/ 1136650 h 1136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01700" h="1136650">
                <a:moveTo>
                  <a:pt x="901700" y="0"/>
                </a:moveTo>
                <a:cubicBezTo>
                  <a:pt x="877358" y="43391"/>
                  <a:pt x="853017" y="86783"/>
                  <a:pt x="781050" y="146050"/>
                </a:cubicBezTo>
                <a:cubicBezTo>
                  <a:pt x="709083" y="205317"/>
                  <a:pt x="469900" y="355600"/>
                  <a:pt x="469900" y="355600"/>
                </a:cubicBezTo>
                <a:cubicBezTo>
                  <a:pt x="373592" y="416983"/>
                  <a:pt x="258233" y="459317"/>
                  <a:pt x="203200" y="514350"/>
                </a:cubicBezTo>
                <a:cubicBezTo>
                  <a:pt x="148167" y="569383"/>
                  <a:pt x="158750" y="626533"/>
                  <a:pt x="139700" y="685800"/>
                </a:cubicBezTo>
                <a:cubicBezTo>
                  <a:pt x="120650" y="745067"/>
                  <a:pt x="112183" y="794808"/>
                  <a:pt x="88900" y="869950"/>
                </a:cubicBezTo>
                <a:cubicBezTo>
                  <a:pt x="65617" y="945092"/>
                  <a:pt x="32808" y="1040871"/>
                  <a:pt x="0" y="113665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2" name="Forme libre : forme 31">
            <a:extLst>
              <a:ext uri="{FF2B5EF4-FFF2-40B4-BE49-F238E27FC236}">
                <a16:creationId xmlns:a16="http://schemas.microsoft.com/office/drawing/2014/main" id="{6ED083DC-0EC6-4148-8B33-6AEB634D54E8}"/>
              </a:ext>
            </a:extLst>
          </p:cNvPr>
          <p:cNvSpPr/>
          <p:nvPr/>
        </p:nvSpPr>
        <p:spPr>
          <a:xfrm>
            <a:off x="5286375" y="4826000"/>
            <a:ext cx="422275" cy="358775"/>
          </a:xfrm>
          <a:custGeom>
            <a:avLst/>
            <a:gdLst>
              <a:gd name="connsiteX0" fmla="*/ 0 w 422275"/>
              <a:gd name="connsiteY0" fmla="*/ 358775 h 358775"/>
              <a:gd name="connsiteX1" fmla="*/ 276225 w 422275"/>
              <a:gd name="connsiteY1" fmla="*/ 161925 h 358775"/>
              <a:gd name="connsiteX2" fmla="*/ 422275 w 422275"/>
              <a:gd name="connsiteY2" fmla="*/ 0 h 358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22275" h="358775">
                <a:moveTo>
                  <a:pt x="0" y="358775"/>
                </a:moveTo>
                <a:cubicBezTo>
                  <a:pt x="102923" y="290248"/>
                  <a:pt x="205846" y="221721"/>
                  <a:pt x="276225" y="161925"/>
                </a:cubicBezTo>
                <a:cubicBezTo>
                  <a:pt x="346604" y="102129"/>
                  <a:pt x="384439" y="51064"/>
                  <a:pt x="422275" y="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4" name="Forme libre : forme 33">
            <a:extLst>
              <a:ext uri="{FF2B5EF4-FFF2-40B4-BE49-F238E27FC236}">
                <a16:creationId xmlns:a16="http://schemas.microsoft.com/office/drawing/2014/main" id="{5762933B-4840-49D9-81F9-09DEB9F69A78}"/>
              </a:ext>
            </a:extLst>
          </p:cNvPr>
          <p:cNvSpPr/>
          <p:nvPr/>
        </p:nvSpPr>
        <p:spPr>
          <a:xfrm>
            <a:off x="5492750" y="5953125"/>
            <a:ext cx="12700" cy="257175"/>
          </a:xfrm>
          <a:custGeom>
            <a:avLst/>
            <a:gdLst>
              <a:gd name="connsiteX0" fmla="*/ 12700 w 12700"/>
              <a:gd name="connsiteY0" fmla="*/ 0 h 257175"/>
              <a:gd name="connsiteX1" fmla="*/ 0 w 12700"/>
              <a:gd name="connsiteY1" fmla="*/ 257175 h 257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2700" h="257175">
                <a:moveTo>
                  <a:pt x="12700" y="0"/>
                </a:moveTo>
                <a:lnTo>
                  <a:pt x="0" y="257175"/>
                </a:ln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5" name="Forme libre : forme 34">
            <a:extLst>
              <a:ext uri="{FF2B5EF4-FFF2-40B4-BE49-F238E27FC236}">
                <a16:creationId xmlns:a16="http://schemas.microsoft.com/office/drawing/2014/main" id="{043BC54E-1889-4104-91EC-461FB497001C}"/>
              </a:ext>
            </a:extLst>
          </p:cNvPr>
          <p:cNvSpPr/>
          <p:nvPr/>
        </p:nvSpPr>
        <p:spPr>
          <a:xfrm>
            <a:off x="5528250" y="5241926"/>
            <a:ext cx="183575" cy="330200"/>
          </a:xfrm>
          <a:custGeom>
            <a:avLst/>
            <a:gdLst>
              <a:gd name="connsiteX0" fmla="*/ 183575 w 183575"/>
              <a:gd name="connsiteY0" fmla="*/ 0 h 327025"/>
              <a:gd name="connsiteX1" fmla="*/ 34350 w 183575"/>
              <a:gd name="connsiteY1" fmla="*/ 234950 h 327025"/>
              <a:gd name="connsiteX2" fmla="*/ 5775 w 183575"/>
              <a:gd name="connsiteY2" fmla="*/ 298450 h 327025"/>
              <a:gd name="connsiteX3" fmla="*/ 120075 w 183575"/>
              <a:gd name="connsiteY3" fmla="*/ 327025 h 327025"/>
              <a:gd name="connsiteX0" fmla="*/ 183575 w 183575"/>
              <a:gd name="connsiteY0" fmla="*/ 0 h 330200"/>
              <a:gd name="connsiteX1" fmla="*/ 34350 w 183575"/>
              <a:gd name="connsiteY1" fmla="*/ 234950 h 330200"/>
              <a:gd name="connsiteX2" fmla="*/ 5775 w 183575"/>
              <a:gd name="connsiteY2" fmla="*/ 298450 h 330200"/>
              <a:gd name="connsiteX3" fmla="*/ 129600 w 183575"/>
              <a:gd name="connsiteY3" fmla="*/ 330200 h 330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3575" h="330200">
                <a:moveTo>
                  <a:pt x="183575" y="0"/>
                </a:moveTo>
                <a:cubicBezTo>
                  <a:pt x="123779" y="92604"/>
                  <a:pt x="63983" y="185208"/>
                  <a:pt x="34350" y="234950"/>
                </a:cubicBezTo>
                <a:cubicBezTo>
                  <a:pt x="4717" y="284692"/>
                  <a:pt x="-8513" y="283104"/>
                  <a:pt x="5775" y="298450"/>
                </a:cubicBezTo>
                <a:cubicBezTo>
                  <a:pt x="20062" y="313796"/>
                  <a:pt x="79593" y="323585"/>
                  <a:pt x="129600" y="33020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9" name="Forme libre : forme 38">
            <a:extLst>
              <a:ext uri="{FF2B5EF4-FFF2-40B4-BE49-F238E27FC236}">
                <a16:creationId xmlns:a16="http://schemas.microsoft.com/office/drawing/2014/main" id="{9F784947-8CBA-4DDF-A906-A82B90FD3C12}"/>
              </a:ext>
            </a:extLst>
          </p:cNvPr>
          <p:cNvSpPr/>
          <p:nvPr/>
        </p:nvSpPr>
        <p:spPr>
          <a:xfrm>
            <a:off x="9004300" y="5702300"/>
            <a:ext cx="1276350" cy="1162050"/>
          </a:xfrm>
          <a:custGeom>
            <a:avLst/>
            <a:gdLst>
              <a:gd name="connsiteX0" fmla="*/ 1276350 w 1276350"/>
              <a:gd name="connsiteY0" fmla="*/ 0 h 1162050"/>
              <a:gd name="connsiteX1" fmla="*/ 1028700 w 1276350"/>
              <a:gd name="connsiteY1" fmla="*/ 152400 h 1162050"/>
              <a:gd name="connsiteX2" fmla="*/ 406400 w 1276350"/>
              <a:gd name="connsiteY2" fmla="*/ 704850 h 1162050"/>
              <a:gd name="connsiteX3" fmla="*/ 82550 w 1276350"/>
              <a:gd name="connsiteY3" fmla="*/ 1041400 h 1162050"/>
              <a:gd name="connsiteX4" fmla="*/ 0 w 1276350"/>
              <a:gd name="connsiteY4" fmla="*/ 1162050 h 1162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76350" h="1162050">
                <a:moveTo>
                  <a:pt x="1276350" y="0"/>
                </a:moveTo>
                <a:cubicBezTo>
                  <a:pt x="1225021" y="17462"/>
                  <a:pt x="1173692" y="34925"/>
                  <a:pt x="1028700" y="152400"/>
                </a:cubicBezTo>
                <a:cubicBezTo>
                  <a:pt x="883708" y="269875"/>
                  <a:pt x="564092" y="556683"/>
                  <a:pt x="406400" y="704850"/>
                </a:cubicBezTo>
                <a:cubicBezTo>
                  <a:pt x="248708" y="853017"/>
                  <a:pt x="150283" y="965200"/>
                  <a:pt x="82550" y="1041400"/>
                </a:cubicBezTo>
                <a:cubicBezTo>
                  <a:pt x="14817" y="1117600"/>
                  <a:pt x="7408" y="1139825"/>
                  <a:pt x="0" y="1162050"/>
                </a:cubicBezTo>
              </a:path>
            </a:pathLst>
          </a:cu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86" name="Forme libre : forme 85">
            <a:extLst>
              <a:ext uri="{FF2B5EF4-FFF2-40B4-BE49-F238E27FC236}">
                <a16:creationId xmlns:a16="http://schemas.microsoft.com/office/drawing/2014/main" id="{9BC2CEB2-1135-4D39-B39A-9BA4BADD7946}"/>
              </a:ext>
            </a:extLst>
          </p:cNvPr>
          <p:cNvSpPr/>
          <p:nvPr/>
        </p:nvSpPr>
        <p:spPr>
          <a:xfrm>
            <a:off x="9016931" y="5695950"/>
            <a:ext cx="1276350" cy="1162050"/>
          </a:xfrm>
          <a:custGeom>
            <a:avLst/>
            <a:gdLst>
              <a:gd name="connsiteX0" fmla="*/ 1276350 w 1276350"/>
              <a:gd name="connsiteY0" fmla="*/ 0 h 1162050"/>
              <a:gd name="connsiteX1" fmla="*/ 1028700 w 1276350"/>
              <a:gd name="connsiteY1" fmla="*/ 152400 h 1162050"/>
              <a:gd name="connsiteX2" fmla="*/ 406400 w 1276350"/>
              <a:gd name="connsiteY2" fmla="*/ 704850 h 1162050"/>
              <a:gd name="connsiteX3" fmla="*/ 82550 w 1276350"/>
              <a:gd name="connsiteY3" fmla="*/ 1041400 h 1162050"/>
              <a:gd name="connsiteX4" fmla="*/ 0 w 1276350"/>
              <a:gd name="connsiteY4" fmla="*/ 1162050 h 1162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76350" h="1162050">
                <a:moveTo>
                  <a:pt x="1276350" y="0"/>
                </a:moveTo>
                <a:cubicBezTo>
                  <a:pt x="1225021" y="17462"/>
                  <a:pt x="1173692" y="34925"/>
                  <a:pt x="1028700" y="152400"/>
                </a:cubicBezTo>
                <a:cubicBezTo>
                  <a:pt x="883708" y="269875"/>
                  <a:pt x="564092" y="556683"/>
                  <a:pt x="406400" y="704850"/>
                </a:cubicBezTo>
                <a:cubicBezTo>
                  <a:pt x="248708" y="853017"/>
                  <a:pt x="150283" y="965200"/>
                  <a:pt x="82550" y="1041400"/>
                </a:cubicBezTo>
                <a:cubicBezTo>
                  <a:pt x="14817" y="1117600"/>
                  <a:pt x="7408" y="1139825"/>
                  <a:pt x="0" y="1162050"/>
                </a:cubicBezTo>
              </a:path>
            </a:pathLst>
          </a:custGeom>
          <a:noFill/>
          <a:ln w="22225">
            <a:solidFill>
              <a:schemeClr val="bg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55" name="Ellipse 54">
            <a:extLst>
              <a:ext uri="{FF2B5EF4-FFF2-40B4-BE49-F238E27FC236}">
                <a16:creationId xmlns:a16="http://schemas.microsoft.com/office/drawing/2014/main" id="{0613EE4E-1534-4E8B-A8A4-AC877E6843D5}"/>
              </a:ext>
            </a:extLst>
          </p:cNvPr>
          <p:cNvSpPr/>
          <p:nvPr/>
        </p:nvSpPr>
        <p:spPr>
          <a:xfrm>
            <a:off x="9292852" y="5487143"/>
            <a:ext cx="742267" cy="695325"/>
          </a:xfrm>
          <a:prstGeom prst="ellipse">
            <a:avLst/>
          </a:prstGeom>
          <a:solidFill>
            <a:schemeClr val="accent2"/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 dirty="0"/>
          </a:p>
        </p:txBody>
      </p:sp>
      <p:sp>
        <p:nvSpPr>
          <p:cNvPr id="59" name="ZoneTexte 58">
            <a:extLst>
              <a:ext uri="{FF2B5EF4-FFF2-40B4-BE49-F238E27FC236}">
                <a16:creationId xmlns:a16="http://schemas.microsoft.com/office/drawing/2014/main" id="{4630EB21-FD0B-452F-820D-CAB2EC8CABFB}"/>
              </a:ext>
            </a:extLst>
          </p:cNvPr>
          <p:cNvSpPr txBox="1"/>
          <p:nvPr/>
        </p:nvSpPr>
        <p:spPr>
          <a:xfrm>
            <a:off x="9134528" y="5650958"/>
            <a:ext cx="109643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000" b="1" dirty="0">
                <a:solidFill>
                  <a:schemeClr val="bg1"/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Marche-en-Famenne</a:t>
            </a:r>
            <a:endParaRPr lang="fr-BE" sz="1000" b="1" dirty="0">
              <a:solidFill>
                <a:schemeClr val="bg1"/>
              </a:solidFill>
              <a:latin typeface="Aharoni" panose="02010803020104030203" pitchFamily="2" charset="-79"/>
              <a:cs typeface="Aharoni" panose="02010803020104030203" pitchFamily="2" charset="-79"/>
            </a:endParaRPr>
          </a:p>
        </p:txBody>
      </p:sp>
      <p:sp>
        <p:nvSpPr>
          <p:cNvPr id="87" name="Forme libre : forme 86">
            <a:extLst>
              <a:ext uri="{FF2B5EF4-FFF2-40B4-BE49-F238E27FC236}">
                <a16:creationId xmlns:a16="http://schemas.microsoft.com/office/drawing/2014/main" id="{0BEA71B8-D286-4921-BEE9-40E4E94BA74D}"/>
              </a:ext>
            </a:extLst>
          </p:cNvPr>
          <p:cNvSpPr>
            <a:spLocks noChangeAspect="1"/>
          </p:cNvSpPr>
          <p:nvPr/>
        </p:nvSpPr>
        <p:spPr>
          <a:xfrm>
            <a:off x="2413136" y="870695"/>
            <a:ext cx="2232134" cy="6115251"/>
          </a:xfrm>
          <a:custGeom>
            <a:avLst/>
            <a:gdLst>
              <a:gd name="connsiteX0" fmla="*/ 67451 w 667823"/>
              <a:gd name="connsiteY0" fmla="*/ 0 h 1894400"/>
              <a:gd name="connsiteX1" fmla="*/ 16651 w 667823"/>
              <a:gd name="connsiteY1" fmla="*/ 111125 h 1894400"/>
              <a:gd name="connsiteX2" fmla="*/ 48401 w 667823"/>
              <a:gd name="connsiteY2" fmla="*/ 200025 h 1894400"/>
              <a:gd name="connsiteX3" fmla="*/ 111901 w 667823"/>
              <a:gd name="connsiteY3" fmla="*/ 279400 h 1894400"/>
              <a:gd name="connsiteX4" fmla="*/ 73801 w 667823"/>
              <a:gd name="connsiteY4" fmla="*/ 492125 h 1894400"/>
              <a:gd name="connsiteX5" fmla="*/ 86501 w 667823"/>
              <a:gd name="connsiteY5" fmla="*/ 581025 h 1894400"/>
              <a:gd name="connsiteX6" fmla="*/ 64276 w 667823"/>
              <a:gd name="connsiteY6" fmla="*/ 654050 h 1894400"/>
              <a:gd name="connsiteX7" fmla="*/ 76976 w 667823"/>
              <a:gd name="connsiteY7" fmla="*/ 736600 h 1894400"/>
              <a:gd name="connsiteX8" fmla="*/ 776 w 667823"/>
              <a:gd name="connsiteY8" fmla="*/ 781050 h 1894400"/>
              <a:gd name="connsiteX9" fmla="*/ 38876 w 667823"/>
              <a:gd name="connsiteY9" fmla="*/ 838200 h 1894400"/>
              <a:gd name="connsiteX10" fmla="*/ 61101 w 667823"/>
              <a:gd name="connsiteY10" fmla="*/ 914400 h 1894400"/>
              <a:gd name="connsiteX11" fmla="*/ 102376 w 667823"/>
              <a:gd name="connsiteY11" fmla="*/ 1019175 h 1894400"/>
              <a:gd name="connsiteX12" fmla="*/ 121426 w 667823"/>
              <a:gd name="connsiteY12" fmla="*/ 1041400 h 1894400"/>
              <a:gd name="connsiteX13" fmla="*/ 140476 w 667823"/>
              <a:gd name="connsiteY13" fmla="*/ 1139825 h 1894400"/>
              <a:gd name="connsiteX14" fmla="*/ 143651 w 667823"/>
              <a:gd name="connsiteY14" fmla="*/ 1219200 h 1894400"/>
              <a:gd name="connsiteX15" fmla="*/ 165876 w 667823"/>
              <a:gd name="connsiteY15" fmla="*/ 1308100 h 1894400"/>
              <a:gd name="connsiteX16" fmla="*/ 248426 w 667823"/>
              <a:gd name="connsiteY16" fmla="*/ 1504950 h 1894400"/>
              <a:gd name="connsiteX17" fmla="*/ 194451 w 667823"/>
              <a:gd name="connsiteY17" fmla="*/ 1552575 h 1894400"/>
              <a:gd name="connsiteX18" fmla="*/ 159526 w 667823"/>
              <a:gd name="connsiteY18" fmla="*/ 1606550 h 1894400"/>
              <a:gd name="connsiteX19" fmla="*/ 248426 w 667823"/>
              <a:gd name="connsiteY19" fmla="*/ 1704975 h 1894400"/>
              <a:gd name="connsiteX20" fmla="*/ 308751 w 667823"/>
              <a:gd name="connsiteY20" fmla="*/ 1704975 h 1894400"/>
              <a:gd name="connsiteX21" fmla="*/ 397651 w 667823"/>
              <a:gd name="connsiteY21" fmla="*/ 1682750 h 1894400"/>
              <a:gd name="connsiteX22" fmla="*/ 480201 w 667823"/>
              <a:gd name="connsiteY22" fmla="*/ 1752600 h 1894400"/>
              <a:gd name="connsiteX23" fmla="*/ 502426 w 667823"/>
              <a:gd name="connsiteY23" fmla="*/ 1838325 h 1894400"/>
              <a:gd name="connsiteX24" fmla="*/ 604026 w 667823"/>
              <a:gd name="connsiteY24" fmla="*/ 1809750 h 1894400"/>
              <a:gd name="connsiteX25" fmla="*/ 661176 w 667823"/>
              <a:gd name="connsiteY25" fmla="*/ 1885950 h 1894400"/>
              <a:gd name="connsiteX26" fmla="*/ 664351 w 667823"/>
              <a:gd name="connsiteY26" fmla="*/ 1889125 h 1894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667823" h="1894400">
                <a:moveTo>
                  <a:pt x="67451" y="0"/>
                </a:moveTo>
                <a:cubicBezTo>
                  <a:pt x="43638" y="38894"/>
                  <a:pt x="19826" y="77788"/>
                  <a:pt x="16651" y="111125"/>
                </a:cubicBezTo>
                <a:cubicBezTo>
                  <a:pt x="13476" y="144462"/>
                  <a:pt x="32526" y="171979"/>
                  <a:pt x="48401" y="200025"/>
                </a:cubicBezTo>
                <a:cubicBezTo>
                  <a:pt x="64276" y="228071"/>
                  <a:pt x="107668" y="230717"/>
                  <a:pt x="111901" y="279400"/>
                </a:cubicBezTo>
                <a:cubicBezTo>
                  <a:pt x="116134" y="328083"/>
                  <a:pt x="78034" y="441854"/>
                  <a:pt x="73801" y="492125"/>
                </a:cubicBezTo>
                <a:cubicBezTo>
                  <a:pt x="69568" y="542396"/>
                  <a:pt x="88088" y="554038"/>
                  <a:pt x="86501" y="581025"/>
                </a:cubicBezTo>
                <a:cubicBezTo>
                  <a:pt x="84914" y="608012"/>
                  <a:pt x="65863" y="628121"/>
                  <a:pt x="64276" y="654050"/>
                </a:cubicBezTo>
                <a:cubicBezTo>
                  <a:pt x="62688" y="679979"/>
                  <a:pt x="87559" y="715433"/>
                  <a:pt x="76976" y="736600"/>
                </a:cubicBezTo>
                <a:cubicBezTo>
                  <a:pt x="66393" y="757767"/>
                  <a:pt x="7126" y="764117"/>
                  <a:pt x="776" y="781050"/>
                </a:cubicBezTo>
                <a:cubicBezTo>
                  <a:pt x="-5574" y="797983"/>
                  <a:pt x="28822" y="815975"/>
                  <a:pt x="38876" y="838200"/>
                </a:cubicBezTo>
                <a:cubicBezTo>
                  <a:pt x="48930" y="860425"/>
                  <a:pt x="50518" y="884238"/>
                  <a:pt x="61101" y="914400"/>
                </a:cubicBezTo>
                <a:cubicBezTo>
                  <a:pt x="71684" y="944563"/>
                  <a:pt x="92322" y="998008"/>
                  <a:pt x="102376" y="1019175"/>
                </a:cubicBezTo>
                <a:cubicBezTo>
                  <a:pt x="112430" y="1040342"/>
                  <a:pt x="115076" y="1021292"/>
                  <a:pt x="121426" y="1041400"/>
                </a:cubicBezTo>
                <a:cubicBezTo>
                  <a:pt x="127776" y="1061508"/>
                  <a:pt x="136772" y="1110192"/>
                  <a:pt x="140476" y="1139825"/>
                </a:cubicBezTo>
                <a:cubicBezTo>
                  <a:pt x="144180" y="1169458"/>
                  <a:pt x="139418" y="1191154"/>
                  <a:pt x="143651" y="1219200"/>
                </a:cubicBezTo>
                <a:cubicBezTo>
                  <a:pt x="147884" y="1247246"/>
                  <a:pt x="148414" y="1260475"/>
                  <a:pt x="165876" y="1308100"/>
                </a:cubicBezTo>
                <a:cubicBezTo>
                  <a:pt x="183339" y="1355725"/>
                  <a:pt x="243664" y="1464204"/>
                  <a:pt x="248426" y="1504950"/>
                </a:cubicBezTo>
                <a:cubicBezTo>
                  <a:pt x="253188" y="1545696"/>
                  <a:pt x="209268" y="1535642"/>
                  <a:pt x="194451" y="1552575"/>
                </a:cubicBezTo>
                <a:cubicBezTo>
                  <a:pt x="179634" y="1569508"/>
                  <a:pt x="150530" y="1581150"/>
                  <a:pt x="159526" y="1606550"/>
                </a:cubicBezTo>
                <a:cubicBezTo>
                  <a:pt x="168522" y="1631950"/>
                  <a:pt x="223555" y="1688571"/>
                  <a:pt x="248426" y="1704975"/>
                </a:cubicBezTo>
                <a:cubicBezTo>
                  <a:pt x="273297" y="1721379"/>
                  <a:pt x="283880" y="1708679"/>
                  <a:pt x="308751" y="1704975"/>
                </a:cubicBezTo>
                <a:cubicBezTo>
                  <a:pt x="333622" y="1701271"/>
                  <a:pt x="369076" y="1674812"/>
                  <a:pt x="397651" y="1682750"/>
                </a:cubicBezTo>
                <a:cubicBezTo>
                  <a:pt x="426226" y="1690688"/>
                  <a:pt x="462739" y="1726671"/>
                  <a:pt x="480201" y="1752600"/>
                </a:cubicBezTo>
                <a:cubicBezTo>
                  <a:pt x="497663" y="1778529"/>
                  <a:pt x="481789" y="1828800"/>
                  <a:pt x="502426" y="1838325"/>
                </a:cubicBezTo>
                <a:cubicBezTo>
                  <a:pt x="523063" y="1847850"/>
                  <a:pt x="577568" y="1801812"/>
                  <a:pt x="604026" y="1809750"/>
                </a:cubicBezTo>
                <a:cubicBezTo>
                  <a:pt x="630484" y="1817688"/>
                  <a:pt x="661176" y="1885950"/>
                  <a:pt x="661176" y="1885950"/>
                </a:cubicBezTo>
                <a:cubicBezTo>
                  <a:pt x="671230" y="1899179"/>
                  <a:pt x="667790" y="1894152"/>
                  <a:pt x="664351" y="1889125"/>
                </a:cubicBezTo>
              </a:path>
            </a:pathLst>
          </a:custGeom>
          <a:noFill/>
          <a:ln w="25400">
            <a:solidFill>
              <a:schemeClr val="tx1"/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91" name="Forme libre : forme 90">
            <a:extLst>
              <a:ext uri="{FF2B5EF4-FFF2-40B4-BE49-F238E27FC236}">
                <a16:creationId xmlns:a16="http://schemas.microsoft.com/office/drawing/2014/main" id="{C5038E67-EDD3-465A-824D-481BD74D188B}"/>
              </a:ext>
            </a:extLst>
          </p:cNvPr>
          <p:cNvSpPr>
            <a:spLocks noChangeAspect="1"/>
          </p:cNvSpPr>
          <p:nvPr/>
        </p:nvSpPr>
        <p:spPr>
          <a:xfrm>
            <a:off x="2410326" y="879608"/>
            <a:ext cx="2232134" cy="6115251"/>
          </a:xfrm>
          <a:custGeom>
            <a:avLst/>
            <a:gdLst>
              <a:gd name="connsiteX0" fmla="*/ 67451 w 667823"/>
              <a:gd name="connsiteY0" fmla="*/ 0 h 1894400"/>
              <a:gd name="connsiteX1" fmla="*/ 16651 w 667823"/>
              <a:gd name="connsiteY1" fmla="*/ 111125 h 1894400"/>
              <a:gd name="connsiteX2" fmla="*/ 48401 w 667823"/>
              <a:gd name="connsiteY2" fmla="*/ 200025 h 1894400"/>
              <a:gd name="connsiteX3" fmla="*/ 111901 w 667823"/>
              <a:gd name="connsiteY3" fmla="*/ 279400 h 1894400"/>
              <a:gd name="connsiteX4" fmla="*/ 73801 w 667823"/>
              <a:gd name="connsiteY4" fmla="*/ 492125 h 1894400"/>
              <a:gd name="connsiteX5" fmla="*/ 86501 w 667823"/>
              <a:gd name="connsiteY5" fmla="*/ 581025 h 1894400"/>
              <a:gd name="connsiteX6" fmla="*/ 64276 w 667823"/>
              <a:gd name="connsiteY6" fmla="*/ 654050 h 1894400"/>
              <a:gd name="connsiteX7" fmla="*/ 76976 w 667823"/>
              <a:gd name="connsiteY7" fmla="*/ 736600 h 1894400"/>
              <a:gd name="connsiteX8" fmla="*/ 776 w 667823"/>
              <a:gd name="connsiteY8" fmla="*/ 781050 h 1894400"/>
              <a:gd name="connsiteX9" fmla="*/ 38876 w 667823"/>
              <a:gd name="connsiteY9" fmla="*/ 838200 h 1894400"/>
              <a:gd name="connsiteX10" fmla="*/ 61101 w 667823"/>
              <a:gd name="connsiteY10" fmla="*/ 914400 h 1894400"/>
              <a:gd name="connsiteX11" fmla="*/ 102376 w 667823"/>
              <a:gd name="connsiteY11" fmla="*/ 1019175 h 1894400"/>
              <a:gd name="connsiteX12" fmla="*/ 121426 w 667823"/>
              <a:gd name="connsiteY12" fmla="*/ 1041400 h 1894400"/>
              <a:gd name="connsiteX13" fmla="*/ 140476 w 667823"/>
              <a:gd name="connsiteY13" fmla="*/ 1139825 h 1894400"/>
              <a:gd name="connsiteX14" fmla="*/ 143651 w 667823"/>
              <a:gd name="connsiteY14" fmla="*/ 1219200 h 1894400"/>
              <a:gd name="connsiteX15" fmla="*/ 165876 w 667823"/>
              <a:gd name="connsiteY15" fmla="*/ 1308100 h 1894400"/>
              <a:gd name="connsiteX16" fmla="*/ 248426 w 667823"/>
              <a:gd name="connsiteY16" fmla="*/ 1504950 h 1894400"/>
              <a:gd name="connsiteX17" fmla="*/ 194451 w 667823"/>
              <a:gd name="connsiteY17" fmla="*/ 1552575 h 1894400"/>
              <a:gd name="connsiteX18" fmla="*/ 159526 w 667823"/>
              <a:gd name="connsiteY18" fmla="*/ 1606550 h 1894400"/>
              <a:gd name="connsiteX19" fmla="*/ 248426 w 667823"/>
              <a:gd name="connsiteY19" fmla="*/ 1704975 h 1894400"/>
              <a:gd name="connsiteX20" fmla="*/ 308751 w 667823"/>
              <a:gd name="connsiteY20" fmla="*/ 1704975 h 1894400"/>
              <a:gd name="connsiteX21" fmla="*/ 397651 w 667823"/>
              <a:gd name="connsiteY21" fmla="*/ 1682750 h 1894400"/>
              <a:gd name="connsiteX22" fmla="*/ 480201 w 667823"/>
              <a:gd name="connsiteY22" fmla="*/ 1752600 h 1894400"/>
              <a:gd name="connsiteX23" fmla="*/ 502426 w 667823"/>
              <a:gd name="connsiteY23" fmla="*/ 1838325 h 1894400"/>
              <a:gd name="connsiteX24" fmla="*/ 604026 w 667823"/>
              <a:gd name="connsiteY24" fmla="*/ 1809750 h 1894400"/>
              <a:gd name="connsiteX25" fmla="*/ 661176 w 667823"/>
              <a:gd name="connsiteY25" fmla="*/ 1885950 h 1894400"/>
              <a:gd name="connsiteX26" fmla="*/ 664351 w 667823"/>
              <a:gd name="connsiteY26" fmla="*/ 1889125 h 1894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667823" h="1894400">
                <a:moveTo>
                  <a:pt x="67451" y="0"/>
                </a:moveTo>
                <a:cubicBezTo>
                  <a:pt x="43638" y="38894"/>
                  <a:pt x="19826" y="77788"/>
                  <a:pt x="16651" y="111125"/>
                </a:cubicBezTo>
                <a:cubicBezTo>
                  <a:pt x="13476" y="144462"/>
                  <a:pt x="32526" y="171979"/>
                  <a:pt x="48401" y="200025"/>
                </a:cubicBezTo>
                <a:cubicBezTo>
                  <a:pt x="64276" y="228071"/>
                  <a:pt x="107668" y="230717"/>
                  <a:pt x="111901" y="279400"/>
                </a:cubicBezTo>
                <a:cubicBezTo>
                  <a:pt x="116134" y="328083"/>
                  <a:pt x="78034" y="441854"/>
                  <a:pt x="73801" y="492125"/>
                </a:cubicBezTo>
                <a:cubicBezTo>
                  <a:pt x="69568" y="542396"/>
                  <a:pt x="88088" y="554038"/>
                  <a:pt x="86501" y="581025"/>
                </a:cubicBezTo>
                <a:cubicBezTo>
                  <a:pt x="84914" y="608012"/>
                  <a:pt x="65863" y="628121"/>
                  <a:pt x="64276" y="654050"/>
                </a:cubicBezTo>
                <a:cubicBezTo>
                  <a:pt x="62688" y="679979"/>
                  <a:pt x="87559" y="715433"/>
                  <a:pt x="76976" y="736600"/>
                </a:cubicBezTo>
                <a:cubicBezTo>
                  <a:pt x="66393" y="757767"/>
                  <a:pt x="7126" y="764117"/>
                  <a:pt x="776" y="781050"/>
                </a:cubicBezTo>
                <a:cubicBezTo>
                  <a:pt x="-5574" y="797983"/>
                  <a:pt x="28822" y="815975"/>
                  <a:pt x="38876" y="838200"/>
                </a:cubicBezTo>
                <a:cubicBezTo>
                  <a:pt x="48930" y="860425"/>
                  <a:pt x="50518" y="884238"/>
                  <a:pt x="61101" y="914400"/>
                </a:cubicBezTo>
                <a:cubicBezTo>
                  <a:pt x="71684" y="944563"/>
                  <a:pt x="92322" y="998008"/>
                  <a:pt x="102376" y="1019175"/>
                </a:cubicBezTo>
                <a:cubicBezTo>
                  <a:pt x="112430" y="1040342"/>
                  <a:pt x="115076" y="1021292"/>
                  <a:pt x="121426" y="1041400"/>
                </a:cubicBezTo>
                <a:cubicBezTo>
                  <a:pt x="127776" y="1061508"/>
                  <a:pt x="136772" y="1110192"/>
                  <a:pt x="140476" y="1139825"/>
                </a:cubicBezTo>
                <a:cubicBezTo>
                  <a:pt x="144180" y="1169458"/>
                  <a:pt x="139418" y="1191154"/>
                  <a:pt x="143651" y="1219200"/>
                </a:cubicBezTo>
                <a:cubicBezTo>
                  <a:pt x="147884" y="1247246"/>
                  <a:pt x="148414" y="1260475"/>
                  <a:pt x="165876" y="1308100"/>
                </a:cubicBezTo>
                <a:cubicBezTo>
                  <a:pt x="183339" y="1355725"/>
                  <a:pt x="243664" y="1464204"/>
                  <a:pt x="248426" y="1504950"/>
                </a:cubicBezTo>
                <a:cubicBezTo>
                  <a:pt x="253188" y="1545696"/>
                  <a:pt x="209268" y="1535642"/>
                  <a:pt x="194451" y="1552575"/>
                </a:cubicBezTo>
                <a:cubicBezTo>
                  <a:pt x="179634" y="1569508"/>
                  <a:pt x="150530" y="1581150"/>
                  <a:pt x="159526" y="1606550"/>
                </a:cubicBezTo>
                <a:cubicBezTo>
                  <a:pt x="168522" y="1631950"/>
                  <a:pt x="223555" y="1688571"/>
                  <a:pt x="248426" y="1704975"/>
                </a:cubicBezTo>
                <a:cubicBezTo>
                  <a:pt x="273297" y="1721379"/>
                  <a:pt x="283880" y="1708679"/>
                  <a:pt x="308751" y="1704975"/>
                </a:cubicBezTo>
                <a:cubicBezTo>
                  <a:pt x="333622" y="1701271"/>
                  <a:pt x="369076" y="1674812"/>
                  <a:pt x="397651" y="1682750"/>
                </a:cubicBezTo>
                <a:cubicBezTo>
                  <a:pt x="426226" y="1690688"/>
                  <a:pt x="462739" y="1726671"/>
                  <a:pt x="480201" y="1752600"/>
                </a:cubicBezTo>
                <a:cubicBezTo>
                  <a:pt x="497663" y="1778529"/>
                  <a:pt x="481789" y="1828800"/>
                  <a:pt x="502426" y="1838325"/>
                </a:cubicBezTo>
                <a:cubicBezTo>
                  <a:pt x="523063" y="1847850"/>
                  <a:pt x="577568" y="1801812"/>
                  <a:pt x="604026" y="1809750"/>
                </a:cubicBezTo>
                <a:cubicBezTo>
                  <a:pt x="630484" y="1817688"/>
                  <a:pt x="661176" y="1885950"/>
                  <a:pt x="661176" y="1885950"/>
                </a:cubicBezTo>
                <a:cubicBezTo>
                  <a:pt x="671230" y="1899179"/>
                  <a:pt x="667790" y="1894152"/>
                  <a:pt x="664351" y="1889125"/>
                </a:cubicBezTo>
              </a:path>
            </a:pathLst>
          </a:custGeom>
          <a:noFill/>
          <a:ln w="22225">
            <a:solidFill>
              <a:schemeClr val="bg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60" name="Ellipse 59">
            <a:extLst>
              <a:ext uri="{FF2B5EF4-FFF2-40B4-BE49-F238E27FC236}">
                <a16:creationId xmlns:a16="http://schemas.microsoft.com/office/drawing/2014/main" id="{BE6673E8-9187-4C3A-A9A1-79DE1E2BBD3C}"/>
              </a:ext>
            </a:extLst>
          </p:cNvPr>
          <p:cNvSpPr/>
          <p:nvPr/>
        </p:nvSpPr>
        <p:spPr>
          <a:xfrm>
            <a:off x="2701970" y="4522882"/>
            <a:ext cx="742267" cy="695325"/>
          </a:xfrm>
          <a:prstGeom prst="ellipse">
            <a:avLst/>
          </a:prstGeom>
          <a:solidFill>
            <a:schemeClr val="accent2"/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 dirty="0"/>
          </a:p>
        </p:txBody>
      </p:sp>
      <p:sp>
        <p:nvSpPr>
          <p:cNvPr id="346" name="ZoneTexte 345">
            <a:extLst>
              <a:ext uri="{FF2B5EF4-FFF2-40B4-BE49-F238E27FC236}">
                <a16:creationId xmlns:a16="http://schemas.microsoft.com/office/drawing/2014/main" id="{2961E3F6-EE32-4B73-94E3-FC0E75547547}"/>
              </a:ext>
            </a:extLst>
          </p:cNvPr>
          <p:cNvSpPr txBox="1"/>
          <p:nvPr/>
        </p:nvSpPr>
        <p:spPr>
          <a:xfrm>
            <a:off x="2535259" y="4763860"/>
            <a:ext cx="1096433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000" b="1" dirty="0">
                <a:solidFill>
                  <a:schemeClr val="bg1"/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Dinant</a:t>
            </a:r>
            <a:endParaRPr lang="fr-BE" sz="1000" b="1" dirty="0">
              <a:solidFill>
                <a:schemeClr val="bg1"/>
              </a:solidFill>
              <a:latin typeface="Aharoni" panose="02010803020104030203" pitchFamily="2" charset="-79"/>
              <a:cs typeface="Aharoni" panose="02010803020104030203" pitchFamily="2" charset="-79"/>
            </a:endParaRPr>
          </a:p>
        </p:txBody>
      </p:sp>
      <p:sp>
        <p:nvSpPr>
          <p:cNvPr id="66" name="Forme libre : forme 65">
            <a:extLst>
              <a:ext uri="{FF2B5EF4-FFF2-40B4-BE49-F238E27FC236}">
                <a16:creationId xmlns:a16="http://schemas.microsoft.com/office/drawing/2014/main" id="{D251F882-F729-4C48-A8B9-57607EFACB00}"/>
              </a:ext>
            </a:extLst>
          </p:cNvPr>
          <p:cNvSpPr/>
          <p:nvPr/>
        </p:nvSpPr>
        <p:spPr>
          <a:xfrm>
            <a:off x="4540250" y="762001"/>
            <a:ext cx="1460500" cy="380236"/>
          </a:xfrm>
          <a:custGeom>
            <a:avLst/>
            <a:gdLst>
              <a:gd name="connsiteX0" fmla="*/ 730250 w 730250"/>
              <a:gd name="connsiteY0" fmla="*/ 279400 h 374697"/>
              <a:gd name="connsiteX1" fmla="*/ 514350 w 730250"/>
              <a:gd name="connsiteY1" fmla="*/ 342900 h 374697"/>
              <a:gd name="connsiteX2" fmla="*/ 228600 w 730250"/>
              <a:gd name="connsiteY2" fmla="*/ 374650 h 374697"/>
              <a:gd name="connsiteX3" fmla="*/ 158750 w 730250"/>
              <a:gd name="connsiteY3" fmla="*/ 349250 h 374697"/>
              <a:gd name="connsiteX4" fmla="*/ 50800 w 730250"/>
              <a:gd name="connsiteY4" fmla="*/ 317500 h 374697"/>
              <a:gd name="connsiteX5" fmla="*/ 76200 w 730250"/>
              <a:gd name="connsiteY5" fmla="*/ 184150 h 374697"/>
              <a:gd name="connsiteX6" fmla="*/ 0 w 730250"/>
              <a:gd name="connsiteY6" fmla="*/ 0 h 374697"/>
              <a:gd name="connsiteX0" fmla="*/ 730250 w 730250"/>
              <a:gd name="connsiteY0" fmla="*/ 279400 h 374697"/>
              <a:gd name="connsiteX1" fmla="*/ 730250 w 730250"/>
              <a:gd name="connsiteY1" fmla="*/ 279400 h 374697"/>
              <a:gd name="connsiteX2" fmla="*/ 514350 w 730250"/>
              <a:gd name="connsiteY2" fmla="*/ 342900 h 374697"/>
              <a:gd name="connsiteX3" fmla="*/ 228600 w 730250"/>
              <a:gd name="connsiteY3" fmla="*/ 374650 h 374697"/>
              <a:gd name="connsiteX4" fmla="*/ 158750 w 730250"/>
              <a:gd name="connsiteY4" fmla="*/ 349250 h 374697"/>
              <a:gd name="connsiteX5" fmla="*/ 50800 w 730250"/>
              <a:gd name="connsiteY5" fmla="*/ 317500 h 374697"/>
              <a:gd name="connsiteX6" fmla="*/ 76200 w 730250"/>
              <a:gd name="connsiteY6" fmla="*/ 184150 h 374697"/>
              <a:gd name="connsiteX7" fmla="*/ 0 w 730250"/>
              <a:gd name="connsiteY7" fmla="*/ 0 h 374697"/>
              <a:gd name="connsiteX0" fmla="*/ 730250 w 1460500"/>
              <a:gd name="connsiteY0" fmla="*/ 279400 h 380236"/>
              <a:gd name="connsiteX1" fmla="*/ 1460500 w 1460500"/>
              <a:gd name="connsiteY1" fmla="*/ 25400 h 380236"/>
              <a:gd name="connsiteX2" fmla="*/ 514350 w 1460500"/>
              <a:gd name="connsiteY2" fmla="*/ 342900 h 380236"/>
              <a:gd name="connsiteX3" fmla="*/ 228600 w 1460500"/>
              <a:gd name="connsiteY3" fmla="*/ 374650 h 380236"/>
              <a:gd name="connsiteX4" fmla="*/ 158750 w 1460500"/>
              <a:gd name="connsiteY4" fmla="*/ 349250 h 380236"/>
              <a:gd name="connsiteX5" fmla="*/ 50800 w 1460500"/>
              <a:gd name="connsiteY5" fmla="*/ 317500 h 380236"/>
              <a:gd name="connsiteX6" fmla="*/ 76200 w 1460500"/>
              <a:gd name="connsiteY6" fmla="*/ 184150 h 380236"/>
              <a:gd name="connsiteX7" fmla="*/ 0 w 1460500"/>
              <a:gd name="connsiteY7" fmla="*/ 0 h 3802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460500" h="380236">
                <a:moveTo>
                  <a:pt x="730250" y="279400"/>
                </a:moveTo>
                <a:lnTo>
                  <a:pt x="1460500" y="25400"/>
                </a:lnTo>
                <a:cubicBezTo>
                  <a:pt x="1424517" y="35983"/>
                  <a:pt x="719667" y="284692"/>
                  <a:pt x="514350" y="342900"/>
                </a:cubicBezTo>
                <a:cubicBezTo>
                  <a:pt x="309033" y="401108"/>
                  <a:pt x="287867" y="373592"/>
                  <a:pt x="228600" y="374650"/>
                </a:cubicBezTo>
                <a:cubicBezTo>
                  <a:pt x="169333" y="375708"/>
                  <a:pt x="188383" y="358775"/>
                  <a:pt x="158750" y="349250"/>
                </a:cubicBezTo>
                <a:cubicBezTo>
                  <a:pt x="129117" y="339725"/>
                  <a:pt x="64558" y="345017"/>
                  <a:pt x="50800" y="317500"/>
                </a:cubicBezTo>
                <a:cubicBezTo>
                  <a:pt x="37042" y="289983"/>
                  <a:pt x="84667" y="237067"/>
                  <a:pt x="76200" y="184150"/>
                </a:cubicBezTo>
                <a:cubicBezTo>
                  <a:pt x="67733" y="131233"/>
                  <a:pt x="33866" y="65616"/>
                  <a:pt x="0" y="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67" name="ZoneTexte 66">
            <a:extLst>
              <a:ext uri="{FF2B5EF4-FFF2-40B4-BE49-F238E27FC236}">
                <a16:creationId xmlns:a16="http://schemas.microsoft.com/office/drawing/2014/main" id="{90D0D322-5D32-4F9A-BF7F-563796B4EB47}"/>
              </a:ext>
            </a:extLst>
          </p:cNvPr>
          <p:cNvSpPr txBox="1"/>
          <p:nvPr/>
        </p:nvSpPr>
        <p:spPr>
          <a:xfrm>
            <a:off x="-209925" y="1842329"/>
            <a:ext cx="3030671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400" b="1" dirty="0"/>
              <a:t>Eau</a:t>
            </a:r>
            <a:endParaRPr lang="fr-BE" sz="1400" b="1" dirty="0"/>
          </a:p>
        </p:txBody>
      </p:sp>
      <p:sp>
        <p:nvSpPr>
          <p:cNvPr id="69" name="Forme libre : forme 68">
            <a:extLst>
              <a:ext uri="{FF2B5EF4-FFF2-40B4-BE49-F238E27FC236}">
                <a16:creationId xmlns:a16="http://schemas.microsoft.com/office/drawing/2014/main" id="{166FC18E-940D-420C-A4B0-42D98637CC33}"/>
              </a:ext>
            </a:extLst>
          </p:cNvPr>
          <p:cNvSpPr/>
          <p:nvPr/>
        </p:nvSpPr>
        <p:spPr>
          <a:xfrm>
            <a:off x="2895600" y="1028700"/>
            <a:ext cx="714375" cy="695325"/>
          </a:xfrm>
          <a:custGeom>
            <a:avLst/>
            <a:gdLst>
              <a:gd name="connsiteX0" fmla="*/ 714375 w 714375"/>
              <a:gd name="connsiteY0" fmla="*/ 695325 h 695325"/>
              <a:gd name="connsiteX1" fmla="*/ 0 w 714375"/>
              <a:gd name="connsiteY1" fmla="*/ 0 h 695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714375" h="695325">
                <a:moveTo>
                  <a:pt x="714375" y="695325"/>
                </a:moveTo>
                <a:lnTo>
                  <a:pt x="0" y="0"/>
                </a:ln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71" name="Forme libre : forme 70">
            <a:extLst>
              <a:ext uri="{FF2B5EF4-FFF2-40B4-BE49-F238E27FC236}">
                <a16:creationId xmlns:a16="http://schemas.microsoft.com/office/drawing/2014/main" id="{582C994E-1EAA-463F-B742-4C8BA1997D98}"/>
              </a:ext>
            </a:extLst>
          </p:cNvPr>
          <p:cNvSpPr/>
          <p:nvPr/>
        </p:nvSpPr>
        <p:spPr>
          <a:xfrm>
            <a:off x="7981950" y="4393640"/>
            <a:ext cx="1685925" cy="578410"/>
          </a:xfrm>
          <a:custGeom>
            <a:avLst/>
            <a:gdLst>
              <a:gd name="connsiteX0" fmla="*/ 0 w 1685925"/>
              <a:gd name="connsiteY0" fmla="*/ 578410 h 578410"/>
              <a:gd name="connsiteX1" fmla="*/ 276225 w 1685925"/>
              <a:gd name="connsiteY1" fmla="*/ 378385 h 578410"/>
              <a:gd name="connsiteX2" fmla="*/ 1114425 w 1685925"/>
              <a:gd name="connsiteY2" fmla="*/ 6910 h 578410"/>
              <a:gd name="connsiteX3" fmla="*/ 1209675 w 1685925"/>
              <a:gd name="connsiteY3" fmla="*/ 140260 h 578410"/>
              <a:gd name="connsiteX4" fmla="*/ 1685925 w 1685925"/>
              <a:gd name="connsiteY4" fmla="*/ 187885 h 5784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85925" h="578410">
                <a:moveTo>
                  <a:pt x="0" y="578410"/>
                </a:moveTo>
                <a:cubicBezTo>
                  <a:pt x="45244" y="526022"/>
                  <a:pt x="90488" y="473635"/>
                  <a:pt x="276225" y="378385"/>
                </a:cubicBezTo>
                <a:cubicBezTo>
                  <a:pt x="461962" y="283135"/>
                  <a:pt x="958850" y="46597"/>
                  <a:pt x="1114425" y="6910"/>
                </a:cubicBezTo>
                <a:cubicBezTo>
                  <a:pt x="1270000" y="-32777"/>
                  <a:pt x="1114425" y="110097"/>
                  <a:pt x="1209675" y="140260"/>
                </a:cubicBezTo>
                <a:cubicBezTo>
                  <a:pt x="1304925" y="170423"/>
                  <a:pt x="1495425" y="179154"/>
                  <a:pt x="1685925" y="187885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73" name="Forme libre : forme 72">
            <a:extLst>
              <a:ext uri="{FF2B5EF4-FFF2-40B4-BE49-F238E27FC236}">
                <a16:creationId xmlns:a16="http://schemas.microsoft.com/office/drawing/2014/main" id="{A1012869-909F-41F4-A7DC-04AA77EAC8C6}"/>
              </a:ext>
            </a:extLst>
          </p:cNvPr>
          <p:cNvSpPr/>
          <p:nvPr/>
        </p:nvSpPr>
        <p:spPr>
          <a:xfrm>
            <a:off x="4450098" y="942975"/>
            <a:ext cx="1736390" cy="1484143"/>
          </a:xfrm>
          <a:custGeom>
            <a:avLst/>
            <a:gdLst>
              <a:gd name="connsiteX0" fmla="*/ 140952 w 1736390"/>
              <a:gd name="connsiteY0" fmla="*/ 0 h 1484143"/>
              <a:gd name="connsiteX1" fmla="*/ 114758 w 1736390"/>
              <a:gd name="connsiteY1" fmla="*/ 147638 h 1484143"/>
              <a:gd name="connsiteX2" fmla="*/ 176671 w 1736390"/>
              <a:gd name="connsiteY2" fmla="*/ 195263 h 1484143"/>
              <a:gd name="connsiteX3" fmla="*/ 143333 w 1736390"/>
              <a:gd name="connsiteY3" fmla="*/ 316706 h 1484143"/>
              <a:gd name="connsiteX4" fmla="*/ 458 w 1736390"/>
              <a:gd name="connsiteY4" fmla="*/ 454819 h 1484143"/>
              <a:gd name="connsiteX5" fmla="*/ 100471 w 1736390"/>
              <a:gd name="connsiteY5" fmla="*/ 535781 h 1484143"/>
              <a:gd name="connsiteX6" fmla="*/ 174290 w 1736390"/>
              <a:gd name="connsiteY6" fmla="*/ 647700 h 1484143"/>
              <a:gd name="connsiteX7" fmla="*/ 293352 w 1736390"/>
              <a:gd name="connsiteY7" fmla="*/ 854869 h 1484143"/>
              <a:gd name="connsiteX8" fmla="*/ 329071 w 1736390"/>
              <a:gd name="connsiteY8" fmla="*/ 921544 h 1484143"/>
              <a:gd name="connsiteX9" fmla="*/ 436227 w 1736390"/>
              <a:gd name="connsiteY9" fmla="*/ 1019175 h 1484143"/>
              <a:gd name="connsiteX10" fmla="*/ 533858 w 1736390"/>
              <a:gd name="connsiteY10" fmla="*/ 1204913 h 1484143"/>
              <a:gd name="connsiteX11" fmla="*/ 652921 w 1736390"/>
              <a:gd name="connsiteY11" fmla="*/ 1166813 h 1484143"/>
              <a:gd name="connsiteX12" fmla="*/ 717215 w 1736390"/>
              <a:gd name="connsiteY12" fmla="*/ 1243013 h 1484143"/>
              <a:gd name="connsiteX13" fmla="*/ 995821 w 1736390"/>
              <a:gd name="connsiteY13" fmla="*/ 1092994 h 1484143"/>
              <a:gd name="connsiteX14" fmla="*/ 1072021 w 1736390"/>
              <a:gd name="connsiteY14" fmla="*/ 1100138 h 1484143"/>
              <a:gd name="connsiteX15" fmla="*/ 1129171 w 1736390"/>
              <a:gd name="connsiteY15" fmla="*/ 1085850 h 1484143"/>
              <a:gd name="connsiteX16" fmla="*/ 1210133 w 1736390"/>
              <a:gd name="connsiteY16" fmla="*/ 1202531 h 1484143"/>
              <a:gd name="connsiteX17" fmla="*/ 1486358 w 1736390"/>
              <a:gd name="connsiteY17" fmla="*/ 1207294 h 1484143"/>
              <a:gd name="connsiteX18" fmla="*/ 1364915 w 1736390"/>
              <a:gd name="connsiteY18" fmla="*/ 1333500 h 1484143"/>
              <a:gd name="connsiteX19" fmla="*/ 1405396 w 1736390"/>
              <a:gd name="connsiteY19" fmla="*/ 1435894 h 1484143"/>
              <a:gd name="connsiteX20" fmla="*/ 1462546 w 1736390"/>
              <a:gd name="connsiteY20" fmla="*/ 1483519 h 1484143"/>
              <a:gd name="connsiteX21" fmla="*/ 1645902 w 1736390"/>
              <a:gd name="connsiteY21" fmla="*/ 1404938 h 1484143"/>
              <a:gd name="connsiteX22" fmla="*/ 1736390 w 1736390"/>
              <a:gd name="connsiteY22" fmla="*/ 1433513 h 14841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1736390" h="1484143">
                <a:moveTo>
                  <a:pt x="140952" y="0"/>
                </a:moveTo>
                <a:cubicBezTo>
                  <a:pt x="124878" y="57547"/>
                  <a:pt x="108805" y="115094"/>
                  <a:pt x="114758" y="147638"/>
                </a:cubicBezTo>
                <a:cubicBezTo>
                  <a:pt x="120711" y="180182"/>
                  <a:pt x="171909" y="167085"/>
                  <a:pt x="176671" y="195263"/>
                </a:cubicBezTo>
                <a:cubicBezTo>
                  <a:pt x="181434" y="223441"/>
                  <a:pt x="172702" y="273447"/>
                  <a:pt x="143333" y="316706"/>
                </a:cubicBezTo>
                <a:cubicBezTo>
                  <a:pt x="113964" y="359965"/>
                  <a:pt x="7602" y="418307"/>
                  <a:pt x="458" y="454819"/>
                </a:cubicBezTo>
                <a:cubicBezTo>
                  <a:pt x="-6686" y="491332"/>
                  <a:pt x="71499" y="503634"/>
                  <a:pt x="100471" y="535781"/>
                </a:cubicBezTo>
                <a:cubicBezTo>
                  <a:pt x="129443" y="567928"/>
                  <a:pt x="142143" y="594519"/>
                  <a:pt x="174290" y="647700"/>
                </a:cubicBezTo>
                <a:cubicBezTo>
                  <a:pt x="206437" y="700881"/>
                  <a:pt x="267555" y="809228"/>
                  <a:pt x="293352" y="854869"/>
                </a:cubicBezTo>
                <a:cubicBezTo>
                  <a:pt x="319149" y="900510"/>
                  <a:pt x="305259" y="894160"/>
                  <a:pt x="329071" y="921544"/>
                </a:cubicBezTo>
                <a:cubicBezTo>
                  <a:pt x="352883" y="948928"/>
                  <a:pt x="402096" y="971947"/>
                  <a:pt x="436227" y="1019175"/>
                </a:cubicBezTo>
                <a:cubicBezTo>
                  <a:pt x="470358" y="1066403"/>
                  <a:pt x="497742" y="1180307"/>
                  <a:pt x="533858" y="1204913"/>
                </a:cubicBezTo>
                <a:cubicBezTo>
                  <a:pt x="569974" y="1229519"/>
                  <a:pt x="622361" y="1160463"/>
                  <a:pt x="652921" y="1166813"/>
                </a:cubicBezTo>
                <a:cubicBezTo>
                  <a:pt x="683481" y="1173163"/>
                  <a:pt x="660065" y="1255316"/>
                  <a:pt x="717215" y="1243013"/>
                </a:cubicBezTo>
                <a:cubicBezTo>
                  <a:pt x="774365" y="1230710"/>
                  <a:pt x="936687" y="1116806"/>
                  <a:pt x="995821" y="1092994"/>
                </a:cubicBezTo>
                <a:cubicBezTo>
                  <a:pt x="1054955" y="1069182"/>
                  <a:pt x="1049796" y="1101329"/>
                  <a:pt x="1072021" y="1100138"/>
                </a:cubicBezTo>
                <a:cubicBezTo>
                  <a:pt x="1094246" y="1098947"/>
                  <a:pt x="1106152" y="1068785"/>
                  <a:pt x="1129171" y="1085850"/>
                </a:cubicBezTo>
                <a:cubicBezTo>
                  <a:pt x="1152190" y="1102915"/>
                  <a:pt x="1150602" y="1182290"/>
                  <a:pt x="1210133" y="1202531"/>
                </a:cubicBezTo>
                <a:cubicBezTo>
                  <a:pt x="1269664" y="1222772"/>
                  <a:pt x="1460561" y="1185466"/>
                  <a:pt x="1486358" y="1207294"/>
                </a:cubicBezTo>
                <a:cubicBezTo>
                  <a:pt x="1512155" y="1229122"/>
                  <a:pt x="1378409" y="1295400"/>
                  <a:pt x="1364915" y="1333500"/>
                </a:cubicBezTo>
                <a:cubicBezTo>
                  <a:pt x="1351421" y="1371600"/>
                  <a:pt x="1389124" y="1410891"/>
                  <a:pt x="1405396" y="1435894"/>
                </a:cubicBezTo>
                <a:cubicBezTo>
                  <a:pt x="1421668" y="1460897"/>
                  <a:pt x="1422462" y="1488678"/>
                  <a:pt x="1462546" y="1483519"/>
                </a:cubicBezTo>
                <a:cubicBezTo>
                  <a:pt x="1502630" y="1478360"/>
                  <a:pt x="1600261" y="1413272"/>
                  <a:pt x="1645902" y="1404938"/>
                </a:cubicBezTo>
                <a:cubicBezTo>
                  <a:pt x="1691543" y="1396604"/>
                  <a:pt x="1713966" y="1415058"/>
                  <a:pt x="1736390" y="1433513"/>
                </a:cubicBezTo>
              </a:path>
            </a:pathLst>
          </a:custGeom>
          <a:noFill/>
          <a:ln w="19050">
            <a:solidFill>
              <a:srgbClr val="00B0F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74" name="Forme libre : forme 73">
            <a:extLst>
              <a:ext uri="{FF2B5EF4-FFF2-40B4-BE49-F238E27FC236}">
                <a16:creationId xmlns:a16="http://schemas.microsoft.com/office/drawing/2014/main" id="{6DDF2F71-1F54-4E4C-AD29-466937FF7043}"/>
              </a:ext>
            </a:extLst>
          </p:cNvPr>
          <p:cNvSpPr/>
          <p:nvPr/>
        </p:nvSpPr>
        <p:spPr>
          <a:xfrm>
            <a:off x="4893469" y="3450880"/>
            <a:ext cx="2705208" cy="835370"/>
          </a:xfrm>
          <a:custGeom>
            <a:avLst/>
            <a:gdLst>
              <a:gd name="connsiteX0" fmla="*/ 2674144 w 2705208"/>
              <a:gd name="connsiteY0" fmla="*/ 835370 h 835370"/>
              <a:gd name="connsiteX1" fmla="*/ 2664619 w 2705208"/>
              <a:gd name="connsiteY1" fmla="*/ 747264 h 835370"/>
              <a:gd name="connsiteX2" fmla="*/ 2705100 w 2705208"/>
              <a:gd name="connsiteY2" fmla="*/ 675826 h 835370"/>
              <a:gd name="connsiteX3" fmla="*/ 2650331 w 2705208"/>
              <a:gd name="connsiteY3" fmla="*/ 621058 h 835370"/>
              <a:gd name="connsiteX4" fmla="*/ 2543175 w 2705208"/>
              <a:gd name="connsiteY4" fmla="*/ 604389 h 835370"/>
              <a:gd name="connsiteX5" fmla="*/ 2350294 w 2705208"/>
              <a:gd name="connsiteY5" fmla="*/ 518664 h 835370"/>
              <a:gd name="connsiteX6" fmla="*/ 2314575 w 2705208"/>
              <a:gd name="connsiteY6" fmla="*/ 540095 h 835370"/>
              <a:gd name="connsiteX7" fmla="*/ 2162175 w 2705208"/>
              <a:gd name="connsiteY7" fmla="*/ 356739 h 835370"/>
              <a:gd name="connsiteX8" fmla="*/ 2183606 w 2705208"/>
              <a:gd name="connsiteY8" fmla="*/ 223389 h 835370"/>
              <a:gd name="connsiteX9" fmla="*/ 2071687 w 2705208"/>
              <a:gd name="connsiteY9" fmla="*/ 59083 h 835370"/>
              <a:gd name="connsiteX10" fmla="*/ 1831181 w 2705208"/>
              <a:gd name="connsiteY10" fmla="*/ 13839 h 835370"/>
              <a:gd name="connsiteX11" fmla="*/ 1795462 w 2705208"/>
              <a:gd name="connsiteY11" fmla="*/ 11458 h 835370"/>
              <a:gd name="connsiteX12" fmla="*/ 1709737 w 2705208"/>
              <a:gd name="connsiteY12" fmla="*/ 151951 h 835370"/>
              <a:gd name="connsiteX13" fmla="*/ 1493044 w 2705208"/>
              <a:gd name="connsiteY13" fmla="*/ 328164 h 835370"/>
              <a:gd name="connsiteX14" fmla="*/ 1343025 w 2705208"/>
              <a:gd name="connsiteY14" fmla="*/ 428176 h 835370"/>
              <a:gd name="connsiteX15" fmla="*/ 1154906 w 2705208"/>
              <a:gd name="connsiteY15" fmla="*/ 554383 h 835370"/>
              <a:gd name="connsiteX16" fmla="*/ 947737 w 2705208"/>
              <a:gd name="connsiteY16" fmla="*/ 706783 h 835370"/>
              <a:gd name="connsiteX17" fmla="*/ 785812 w 2705208"/>
              <a:gd name="connsiteY17" fmla="*/ 763933 h 835370"/>
              <a:gd name="connsiteX18" fmla="*/ 745331 w 2705208"/>
              <a:gd name="connsiteY18" fmla="*/ 697258 h 835370"/>
              <a:gd name="connsiteX19" fmla="*/ 688181 w 2705208"/>
              <a:gd name="connsiteY19" fmla="*/ 771076 h 835370"/>
              <a:gd name="connsiteX20" fmla="*/ 569119 w 2705208"/>
              <a:gd name="connsiteY20" fmla="*/ 725833 h 835370"/>
              <a:gd name="connsiteX21" fmla="*/ 573881 w 2705208"/>
              <a:gd name="connsiteY21" fmla="*/ 644870 h 835370"/>
              <a:gd name="connsiteX22" fmla="*/ 535781 w 2705208"/>
              <a:gd name="connsiteY22" fmla="*/ 618676 h 835370"/>
              <a:gd name="connsiteX23" fmla="*/ 581025 w 2705208"/>
              <a:gd name="connsiteY23" fmla="*/ 585339 h 835370"/>
              <a:gd name="connsiteX24" fmla="*/ 604837 w 2705208"/>
              <a:gd name="connsiteY24" fmla="*/ 506758 h 835370"/>
              <a:gd name="connsiteX25" fmla="*/ 507206 w 2705208"/>
              <a:gd name="connsiteY25" fmla="*/ 382933 h 835370"/>
              <a:gd name="connsiteX26" fmla="*/ 447675 w 2705208"/>
              <a:gd name="connsiteY26" fmla="*/ 394839 h 835370"/>
              <a:gd name="connsiteX27" fmla="*/ 461962 w 2705208"/>
              <a:gd name="connsiteY27" fmla="*/ 301970 h 835370"/>
              <a:gd name="connsiteX28" fmla="*/ 366712 w 2705208"/>
              <a:gd name="connsiteY28" fmla="*/ 344833 h 835370"/>
              <a:gd name="connsiteX29" fmla="*/ 290512 w 2705208"/>
              <a:gd name="connsiteY29" fmla="*/ 323401 h 835370"/>
              <a:gd name="connsiteX30" fmla="*/ 245269 w 2705208"/>
              <a:gd name="connsiteY30" fmla="*/ 335308 h 835370"/>
              <a:gd name="connsiteX31" fmla="*/ 276225 w 2705208"/>
              <a:gd name="connsiteY31" fmla="*/ 437701 h 835370"/>
              <a:gd name="connsiteX32" fmla="*/ 238125 w 2705208"/>
              <a:gd name="connsiteY32" fmla="*/ 442464 h 835370"/>
              <a:gd name="connsiteX33" fmla="*/ 138112 w 2705208"/>
              <a:gd name="connsiteY33" fmla="*/ 385314 h 835370"/>
              <a:gd name="connsiteX34" fmla="*/ 114300 w 2705208"/>
              <a:gd name="connsiteY34" fmla="*/ 454370 h 835370"/>
              <a:gd name="connsiteX35" fmla="*/ 138112 w 2705208"/>
              <a:gd name="connsiteY35" fmla="*/ 497233 h 835370"/>
              <a:gd name="connsiteX36" fmla="*/ 30956 w 2705208"/>
              <a:gd name="connsiteY36" fmla="*/ 485326 h 835370"/>
              <a:gd name="connsiteX37" fmla="*/ 23812 w 2705208"/>
              <a:gd name="connsiteY37" fmla="*/ 563908 h 835370"/>
              <a:gd name="connsiteX38" fmla="*/ 64294 w 2705208"/>
              <a:gd name="connsiteY38" fmla="*/ 554383 h 835370"/>
              <a:gd name="connsiteX39" fmla="*/ 88106 w 2705208"/>
              <a:gd name="connsiteY39" fmla="*/ 592483 h 835370"/>
              <a:gd name="connsiteX40" fmla="*/ 0 w 2705208"/>
              <a:gd name="connsiteY40" fmla="*/ 599626 h 835370"/>
              <a:gd name="connsiteX41" fmla="*/ 0 w 2705208"/>
              <a:gd name="connsiteY41" fmla="*/ 599626 h 8353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2705208" h="835370">
                <a:moveTo>
                  <a:pt x="2674144" y="835370"/>
                </a:moveTo>
                <a:cubicBezTo>
                  <a:pt x="2666802" y="804612"/>
                  <a:pt x="2659460" y="773855"/>
                  <a:pt x="2664619" y="747264"/>
                </a:cubicBezTo>
                <a:cubicBezTo>
                  <a:pt x="2669778" y="720673"/>
                  <a:pt x="2707481" y="696860"/>
                  <a:pt x="2705100" y="675826"/>
                </a:cubicBezTo>
                <a:cubicBezTo>
                  <a:pt x="2702719" y="654792"/>
                  <a:pt x="2677318" y="632964"/>
                  <a:pt x="2650331" y="621058"/>
                </a:cubicBezTo>
                <a:cubicBezTo>
                  <a:pt x="2623344" y="609152"/>
                  <a:pt x="2593181" y="621455"/>
                  <a:pt x="2543175" y="604389"/>
                </a:cubicBezTo>
                <a:cubicBezTo>
                  <a:pt x="2493169" y="587323"/>
                  <a:pt x="2388394" y="529380"/>
                  <a:pt x="2350294" y="518664"/>
                </a:cubicBezTo>
                <a:cubicBezTo>
                  <a:pt x="2312194" y="507948"/>
                  <a:pt x="2345928" y="567082"/>
                  <a:pt x="2314575" y="540095"/>
                </a:cubicBezTo>
                <a:cubicBezTo>
                  <a:pt x="2283222" y="513108"/>
                  <a:pt x="2184003" y="409523"/>
                  <a:pt x="2162175" y="356739"/>
                </a:cubicBezTo>
                <a:cubicBezTo>
                  <a:pt x="2140347" y="303955"/>
                  <a:pt x="2198687" y="272998"/>
                  <a:pt x="2183606" y="223389"/>
                </a:cubicBezTo>
                <a:cubicBezTo>
                  <a:pt x="2168525" y="173780"/>
                  <a:pt x="2130424" y="94008"/>
                  <a:pt x="2071687" y="59083"/>
                </a:cubicBezTo>
                <a:cubicBezTo>
                  <a:pt x="2012949" y="24158"/>
                  <a:pt x="1877218" y="21776"/>
                  <a:pt x="1831181" y="13839"/>
                </a:cubicBezTo>
                <a:cubicBezTo>
                  <a:pt x="1785144" y="5902"/>
                  <a:pt x="1815703" y="-11561"/>
                  <a:pt x="1795462" y="11458"/>
                </a:cubicBezTo>
                <a:cubicBezTo>
                  <a:pt x="1775221" y="34477"/>
                  <a:pt x="1760140" y="99167"/>
                  <a:pt x="1709737" y="151951"/>
                </a:cubicBezTo>
                <a:cubicBezTo>
                  <a:pt x="1659334" y="204735"/>
                  <a:pt x="1554163" y="282127"/>
                  <a:pt x="1493044" y="328164"/>
                </a:cubicBezTo>
                <a:cubicBezTo>
                  <a:pt x="1431925" y="374201"/>
                  <a:pt x="1343025" y="428176"/>
                  <a:pt x="1343025" y="428176"/>
                </a:cubicBezTo>
                <a:cubicBezTo>
                  <a:pt x="1286669" y="465879"/>
                  <a:pt x="1220787" y="507949"/>
                  <a:pt x="1154906" y="554383"/>
                </a:cubicBezTo>
                <a:cubicBezTo>
                  <a:pt x="1089025" y="600817"/>
                  <a:pt x="1009253" y="671858"/>
                  <a:pt x="947737" y="706783"/>
                </a:cubicBezTo>
                <a:cubicBezTo>
                  <a:pt x="886221" y="741708"/>
                  <a:pt x="819546" y="765521"/>
                  <a:pt x="785812" y="763933"/>
                </a:cubicBezTo>
                <a:cubicBezTo>
                  <a:pt x="752078" y="762345"/>
                  <a:pt x="761603" y="696068"/>
                  <a:pt x="745331" y="697258"/>
                </a:cubicBezTo>
                <a:cubicBezTo>
                  <a:pt x="729059" y="698448"/>
                  <a:pt x="717550" y="766314"/>
                  <a:pt x="688181" y="771076"/>
                </a:cubicBezTo>
                <a:cubicBezTo>
                  <a:pt x="658812" y="775838"/>
                  <a:pt x="588169" y="746867"/>
                  <a:pt x="569119" y="725833"/>
                </a:cubicBezTo>
                <a:cubicBezTo>
                  <a:pt x="550069" y="704799"/>
                  <a:pt x="579437" y="662729"/>
                  <a:pt x="573881" y="644870"/>
                </a:cubicBezTo>
                <a:cubicBezTo>
                  <a:pt x="568325" y="627011"/>
                  <a:pt x="534590" y="628598"/>
                  <a:pt x="535781" y="618676"/>
                </a:cubicBezTo>
                <a:cubicBezTo>
                  <a:pt x="536972" y="608754"/>
                  <a:pt x="569516" y="603992"/>
                  <a:pt x="581025" y="585339"/>
                </a:cubicBezTo>
                <a:cubicBezTo>
                  <a:pt x="592534" y="566686"/>
                  <a:pt x="617140" y="540492"/>
                  <a:pt x="604837" y="506758"/>
                </a:cubicBezTo>
                <a:cubicBezTo>
                  <a:pt x="592534" y="473024"/>
                  <a:pt x="533400" y="401586"/>
                  <a:pt x="507206" y="382933"/>
                </a:cubicBezTo>
                <a:cubicBezTo>
                  <a:pt x="481012" y="364280"/>
                  <a:pt x="455216" y="408333"/>
                  <a:pt x="447675" y="394839"/>
                </a:cubicBezTo>
                <a:cubicBezTo>
                  <a:pt x="440134" y="381345"/>
                  <a:pt x="475456" y="310304"/>
                  <a:pt x="461962" y="301970"/>
                </a:cubicBezTo>
                <a:cubicBezTo>
                  <a:pt x="448468" y="293636"/>
                  <a:pt x="395287" y="341261"/>
                  <a:pt x="366712" y="344833"/>
                </a:cubicBezTo>
                <a:cubicBezTo>
                  <a:pt x="338137" y="348405"/>
                  <a:pt x="310752" y="324988"/>
                  <a:pt x="290512" y="323401"/>
                </a:cubicBezTo>
                <a:cubicBezTo>
                  <a:pt x="270272" y="321814"/>
                  <a:pt x="247650" y="316258"/>
                  <a:pt x="245269" y="335308"/>
                </a:cubicBezTo>
                <a:cubicBezTo>
                  <a:pt x="242888" y="354358"/>
                  <a:pt x="277416" y="419842"/>
                  <a:pt x="276225" y="437701"/>
                </a:cubicBezTo>
                <a:cubicBezTo>
                  <a:pt x="275034" y="455560"/>
                  <a:pt x="261144" y="451195"/>
                  <a:pt x="238125" y="442464"/>
                </a:cubicBezTo>
                <a:cubicBezTo>
                  <a:pt x="215106" y="433733"/>
                  <a:pt x="158750" y="383330"/>
                  <a:pt x="138112" y="385314"/>
                </a:cubicBezTo>
                <a:cubicBezTo>
                  <a:pt x="117474" y="387298"/>
                  <a:pt x="114300" y="435717"/>
                  <a:pt x="114300" y="454370"/>
                </a:cubicBezTo>
                <a:cubicBezTo>
                  <a:pt x="114300" y="473023"/>
                  <a:pt x="152003" y="492074"/>
                  <a:pt x="138112" y="497233"/>
                </a:cubicBezTo>
                <a:cubicBezTo>
                  <a:pt x="124221" y="502392"/>
                  <a:pt x="50006" y="474214"/>
                  <a:pt x="30956" y="485326"/>
                </a:cubicBezTo>
                <a:cubicBezTo>
                  <a:pt x="11906" y="496438"/>
                  <a:pt x="18256" y="552399"/>
                  <a:pt x="23812" y="563908"/>
                </a:cubicBezTo>
                <a:cubicBezTo>
                  <a:pt x="29368" y="575417"/>
                  <a:pt x="53578" y="549621"/>
                  <a:pt x="64294" y="554383"/>
                </a:cubicBezTo>
                <a:cubicBezTo>
                  <a:pt x="75010" y="559145"/>
                  <a:pt x="98822" y="584943"/>
                  <a:pt x="88106" y="592483"/>
                </a:cubicBezTo>
                <a:cubicBezTo>
                  <a:pt x="77390" y="600023"/>
                  <a:pt x="0" y="599626"/>
                  <a:pt x="0" y="599626"/>
                </a:cubicBezTo>
                <a:lnTo>
                  <a:pt x="0" y="599626"/>
                </a:lnTo>
              </a:path>
            </a:pathLst>
          </a:custGeom>
          <a:noFill/>
          <a:ln w="19050">
            <a:solidFill>
              <a:srgbClr val="00B0F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76" name="Forme libre : forme 75">
            <a:extLst>
              <a:ext uri="{FF2B5EF4-FFF2-40B4-BE49-F238E27FC236}">
                <a16:creationId xmlns:a16="http://schemas.microsoft.com/office/drawing/2014/main" id="{41D23FB7-E8BE-4C81-8991-731F7EB43DE0}"/>
              </a:ext>
            </a:extLst>
          </p:cNvPr>
          <p:cNvSpPr/>
          <p:nvPr/>
        </p:nvSpPr>
        <p:spPr>
          <a:xfrm>
            <a:off x="4525944" y="3915623"/>
            <a:ext cx="371475" cy="138112"/>
          </a:xfrm>
          <a:custGeom>
            <a:avLst/>
            <a:gdLst>
              <a:gd name="connsiteX0" fmla="*/ 371475 w 371475"/>
              <a:gd name="connsiteY0" fmla="*/ 138112 h 138112"/>
              <a:gd name="connsiteX1" fmla="*/ 242888 w 371475"/>
              <a:gd name="connsiteY1" fmla="*/ 95250 h 138112"/>
              <a:gd name="connsiteX2" fmla="*/ 130969 w 371475"/>
              <a:gd name="connsiteY2" fmla="*/ 133350 h 138112"/>
              <a:gd name="connsiteX3" fmla="*/ 90488 w 371475"/>
              <a:gd name="connsiteY3" fmla="*/ 38100 h 138112"/>
              <a:gd name="connsiteX4" fmla="*/ 0 w 371475"/>
              <a:gd name="connsiteY4" fmla="*/ 0 h 1381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71475" h="138112">
                <a:moveTo>
                  <a:pt x="371475" y="138112"/>
                </a:moveTo>
                <a:cubicBezTo>
                  <a:pt x="327223" y="117078"/>
                  <a:pt x="282972" y="96044"/>
                  <a:pt x="242888" y="95250"/>
                </a:cubicBezTo>
                <a:cubicBezTo>
                  <a:pt x="202804" y="94456"/>
                  <a:pt x="156369" y="142875"/>
                  <a:pt x="130969" y="133350"/>
                </a:cubicBezTo>
                <a:cubicBezTo>
                  <a:pt x="105569" y="123825"/>
                  <a:pt x="112316" y="60325"/>
                  <a:pt x="90488" y="38100"/>
                </a:cubicBezTo>
                <a:cubicBezTo>
                  <a:pt x="68660" y="15875"/>
                  <a:pt x="34330" y="7937"/>
                  <a:pt x="0" y="0"/>
                </a:cubicBezTo>
              </a:path>
            </a:pathLst>
          </a:custGeom>
          <a:noFill/>
          <a:ln w="19050">
            <a:solidFill>
              <a:srgbClr val="00B0F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77" name="ZoneTexte 76">
            <a:extLst>
              <a:ext uri="{FF2B5EF4-FFF2-40B4-BE49-F238E27FC236}">
                <a16:creationId xmlns:a16="http://schemas.microsoft.com/office/drawing/2014/main" id="{5C3DC97A-8815-47B3-8A47-4A816F1E87D6}"/>
              </a:ext>
            </a:extLst>
          </p:cNvPr>
          <p:cNvSpPr txBox="1"/>
          <p:nvPr/>
        </p:nvSpPr>
        <p:spPr>
          <a:xfrm rot="3119416">
            <a:off x="4221637" y="1505239"/>
            <a:ext cx="1096433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800" b="1" dirty="0">
                <a:solidFill>
                  <a:srgbClr val="00B0F0"/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Samson</a:t>
            </a:r>
            <a:endParaRPr lang="fr-BE" sz="800" b="1" dirty="0">
              <a:solidFill>
                <a:srgbClr val="00B0F0"/>
              </a:solidFill>
              <a:latin typeface="Aharoni" panose="02010803020104030203" pitchFamily="2" charset="-79"/>
              <a:cs typeface="Aharoni" panose="02010803020104030203" pitchFamily="2" charset="-79"/>
            </a:endParaRPr>
          </a:p>
        </p:txBody>
      </p:sp>
      <p:sp>
        <p:nvSpPr>
          <p:cNvPr id="78" name="ZoneTexte 77">
            <a:extLst>
              <a:ext uri="{FF2B5EF4-FFF2-40B4-BE49-F238E27FC236}">
                <a16:creationId xmlns:a16="http://schemas.microsoft.com/office/drawing/2014/main" id="{AE2E4778-0C45-4044-9215-1A44D4C82A10}"/>
              </a:ext>
            </a:extLst>
          </p:cNvPr>
          <p:cNvSpPr txBox="1"/>
          <p:nvPr/>
        </p:nvSpPr>
        <p:spPr>
          <a:xfrm rot="19595031">
            <a:off x="5706937" y="3647900"/>
            <a:ext cx="1096433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800" b="1" dirty="0">
                <a:solidFill>
                  <a:srgbClr val="00B0F0"/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Bocq</a:t>
            </a:r>
            <a:endParaRPr lang="fr-BE" sz="800" b="1" dirty="0">
              <a:solidFill>
                <a:srgbClr val="00B0F0"/>
              </a:solidFill>
              <a:latin typeface="Aharoni" panose="02010803020104030203" pitchFamily="2" charset="-79"/>
              <a:cs typeface="Aharoni" panose="02010803020104030203" pitchFamily="2" charset="-79"/>
            </a:endParaRPr>
          </a:p>
        </p:txBody>
      </p:sp>
      <p:sp>
        <p:nvSpPr>
          <p:cNvPr id="81" name="Forme libre : forme 80">
            <a:extLst>
              <a:ext uri="{FF2B5EF4-FFF2-40B4-BE49-F238E27FC236}">
                <a16:creationId xmlns:a16="http://schemas.microsoft.com/office/drawing/2014/main" id="{D2304764-8972-456C-9F83-D5F7FD0761B7}"/>
              </a:ext>
            </a:extLst>
          </p:cNvPr>
          <p:cNvSpPr/>
          <p:nvPr/>
        </p:nvSpPr>
        <p:spPr>
          <a:xfrm>
            <a:off x="147027" y="2214334"/>
            <a:ext cx="222344" cy="269732"/>
          </a:xfrm>
          <a:custGeom>
            <a:avLst/>
            <a:gdLst>
              <a:gd name="connsiteX0" fmla="*/ 0 w 219075"/>
              <a:gd name="connsiteY0" fmla="*/ 0 h 333375"/>
              <a:gd name="connsiteX1" fmla="*/ 142875 w 219075"/>
              <a:gd name="connsiteY1" fmla="*/ 104775 h 333375"/>
              <a:gd name="connsiteX2" fmla="*/ 28575 w 219075"/>
              <a:gd name="connsiteY2" fmla="*/ 228600 h 333375"/>
              <a:gd name="connsiteX3" fmla="*/ 219075 w 219075"/>
              <a:gd name="connsiteY3" fmla="*/ 333375 h 333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9075" h="333375">
                <a:moveTo>
                  <a:pt x="0" y="0"/>
                </a:moveTo>
                <a:cubicBezTo>
                  <a:pt x="69056" y="33337"/>
                  <a:pt x="138113" y="66675"/>
                  <a:pt x="142875" y="104775"/>
                </a:cubicBezTo>
                <a:cubicBezTo>
                  <a:pt x="147638" y="142875"/>
                  <a:pt x="15875" y="190500"/>
                  <a:pt x="28575" y="228600"/>
                </a:cubicBezTo>
                <a:cubicBezTo>
                  <a:pt x="41275" y="266700"/>
                  <a:pt x="130175" y="300037"/>
                  <a:pt x="219075" y="333375"/>
                </a:cubicBezTo>
              </a:path>
            </a:pathLst>
          </a:custGeom>
          <a:noFill/>
          <a:ln w="19050" cmpd="sng">
            <a:solidFill>
              <a:srgbClr val="00B0F0"/>
            </a:solidFill>
            <a:prstDash val="dash"/>
            <a:headEnd type="none" w="lg" len="lg"/>
            <a:tailEnd type="none" w="lg" len="lg"/>
            <a:extLst>
              <a:ext uri="{C807C97D-BFC1-408E-A445-0C87EB9F89A2}">
                <ask:lineSketchStyleProps xmlns:ask="http://schemas.microsoft.com/office/drawing/2018/sketchyshapes">
                  <ask:type>
                    <ask:lineSketchNone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82" name="ZoneTexte 81">
            <a:extLst>
              <a:ext uri="{FF2B5EF4-FFF2-40B4-BE49-F238E27FC236}">
                <a16:creationId xmlns:a16="http://schemas.microsoft.com/office/drawing/2014/main" id="{5844E675-7F5F-4B3F-B51E-B142070D4EF0}"/>
              </a:ext>
            </a:extLst>
          </p:cNvPr>
          <p:cNvSpPr txBox="1"/>
          <p:nvPr/>
        </p:nvSpPr>
        <p:spPr>
          <a:xfrm>
            <a:off x="389712" y="2188682"/>
            <a:ext cx="232031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Cours d’eau majeurs </a:t>
            </a:r>
            <a:endParaRPr lang="fr-BE" sz="1100" dirty="0"/>
          </a:p>
        </p:txBody>
      </p:sp>
      <p:pic>
        <p:nvPicPr>
          <p:cNvPr id="28" name="Graphique 27" descr="Plante avec racines avec un remplissage uni">
            <a:extLst>
              <a:ext uri="{FF2B5EF4-FFF2-40B4-BE49-F238E27FC236}">
                <a16:creationId xmlns:a16="http://schemas.microsoft.com/office/drawing/2014/main" id="{021E3F93-30BC-4CF9-B104-F6D4C13483E3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6667319" y="3271720"/>
            <a:ext cx="421906" cy="421906"/>
          </a:xfrm>
          <a:prstGeom prst="rect">
            <a:avLst/>
          </a:prstGeom>
        </p:spPr>
      </p:pic>
      <p:pic>
        <p:nvPicPr>
          <p:cNvPr id="85" name="Graphique 84" descr="Plante avec racines avec un remplissage uni">
            <a:extLst>
              <a:ext uri="{FF2B5EF4-FFF2-40B4-BE49-F238E27FC236}">
                <a16:creationId xmlns:a16="http://schemas.microsoft.com/office/drawing/2014/main" id="{9D386975-F5B7-42F5-9351-33EC05731BC8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47246" y="2614769"/>
            <a:ext cx="421906" cy="421906"/>
          </a:xfrm>
          <a:prstGeom prst="rect">
            <a:avLst/>
          </a:prstGeom>
        </p:spPr>
      </p:pic>
      <p:sp>
        <p:nvSpPr>
          <p:cNvPr id="88" name="ZoneTexte 87">
            <a:extLst>
              <a:ext uri="{FF2B5EF4-FFF2-40B4-BE49-F238E27FC236}">
                <a16:creationId xmlns:a16="http://schemas.microsoft.com/office/drawing/2014/main" id="{45239F50-2E37-41C5-B557-FB4DE37A4528}"/>
              </a:ext>
            </a:extLst>
          </p:cNvPr>
          <p:cNvSpPr txBox="1"/>
          <p:nvPr/>
        </p:nvSpPr>
        <p:spPr>
          <a:xfrm>
            <a:off x="398670" y="2578100"/>
            <a:ext cx="2320315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Aménagement des berges du </a:t>
            </a:r>
            <a:r>
              <a:rPr lang="fr-FR" sz="1100" dirty="0" err="1"/>
              <a:t>Bocq</a:t>
            </a:r>
            <a:r>
              <a:rPr lang="fr-FR" sz="1100" dirty="0"/>
              <a:t> et du Samson</a:t>
            </a:r>
            <a:endParaRPr lang="fr-BE" sz="1100" dirty="0"/>
          </a:p>
        </p:txBody>
      </p:sp>
      <p:pic>
        <p:nvPicPr>
          <p:cNvPr id="92" name="Picture 4" descr="Symbole d&amp;#39;inondation - Icônes météo gratuites">
            <a:extLst>
              <a:ext uri="{FF2B5EF4-FFF2-40B4-BE49-F238E27FC236}">
                <a16:creationId xmlns:a16="http://schemas.microsoft.com/office/drawing/2014/main" id="{5FCDDC1D-DB86-424A-AE68-37B13B89CD9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5416" y="3216807"/>
            <a:ext cx="324271" cy="32427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95" name="Picture 4" descr="Symbole d&amp;#39;inondation - Icônes météo gratuites">
            <a:extLst>
              <a:ext uri="{FF2B5EF4-FFF2-40B4-BE49-F238E27FC236}">
                <a16:creationId xmlns:a16="http://schemas.microsoft.com/office/drawing/2014/main" id="{F796C403-FBB0-4E28-9F58-53678363C63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962960" y="988911"/>
            <a:ext cx="228060" cy="22806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96" name="Picture 4" descr="Symbole d&amp;#39;inondation - Icônes météo gratuites">
            <a:extLst>
              <a:ext uri="{FF2B5EF4-FFF2-40B4-BE49-F238E27FC236}">
                <a16:creationId xmlns:a16="http://schemas.microsoft.com/office/drawing/2014/main" id="{B7C5579D-1CC8-4A3D-A4B8-A9C1331E16C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716287" y="3209731"/>
            <a:ext cx="228060" cy="22806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0" name="Picture 4" descr="Symbole d&amp;#39;inondation - Icônes météo gratuites">
            <a:extLst>
              <a:ext uri="{FF2B5EF4-FFF2-40B4-BE49-F238E27FC236}">
                <a16:creationId xmlns:a16="http://schemas.microsoft.com/office/drawing/2014/main" id="{BE953D89-D240-4B27-B0BC-AFFF17A504F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97962" y="1936381"/>
            <a:ext cx="228060" cy="22806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2" name="Picture 4" descr="Symbole d&amp;#39;inondation - Icônes météo gratuites">
            <a:extLst>
              <a:ext uri="{FF2B5EF4-FFF2-40B4-BE49-F238E27FC236}">
                <a16:creationId xmlns:a16="http://schemas.microsoft.com/office/drawing/2014/main" id="{39CAB3E2-8872-42C3-BAC4-0C66A2E7452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31082" y="2622735"/>
            <a:ext cx="228060" cy="22806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3" name="Picture 4" descr="Symbole d&amp;#39;inondation - Icônes météo gratuites">
            <a:extLst>
              <a:ext uri="{FF2B5EF4-FFF2-40B4-BE49-F238E27FC236}">
                <a16:creationId xmlns:a16="http://schemas.microsoft.com/office/drawing/2014/main" id="{942FF59A-0C88-4FA6-8D57-0C536CEEF5F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442548" y="995876"/>
            <a:ext cx="228060" cy="22806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4" name="Picture 4" descr="Symbole d&amp;#39;inondation - Icônes météo gratuites">
            <a:extLst>
              <a:ext uri="{FF2B5EF4-FFF2-40B4-BE49-F238E27FC236}">
                <a16:creationId xmlns:a16="http://schemas.microsoft.com/office/drawing/2014/main" id="{A8A92F4C-FC69-41EB-9019-1D761957078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109808" y="1022310"/>
            <a:ext cx="228060" cy="22806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5" name="Picture 4" descr="Symbole d&amp;#39;inondation - Icônes météo gratuites">
            <a:extLst>
              <a:ext uri="{FF2B5EF4-FFF2-40B4-BE49-F238E27FC236}">
                <a16:creationId xmlns:a16="http://schemas.microsoft.com/office/drawing/2014/main" id="{9F981640-1602-4537-A829-AFF687019BF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04764" y="1397945"/>
            <a:ext cx="228060" cy="22806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6" name="Picture 4" descr="Symbole d&amp;#39;inondation - Icônes météo gratuites">
            <a:extLst>
              <a:ext uri="{FF2B5EF4-FFF2-40B4-BE49-F238E27FC236}">
                <a16:creationId xmlns:a16="http://schemas.microsoft.com/office/drawing/2014/main" id="{5884D801-3404-4C76-92B4-9CB20509D90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280913" y="1712913"/>
            <a:ext cx="228060" cy="22806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07" name="ZoneTexte 106">
            <a:extLst>
              <a:ext uri="{FF2B5EF4-FFF2-40B4-BE49-F238E27FC236}">
                <a16:creationId xmlns:a16="http://schemas.microsoft.com/office/drawing/2014/main" id="{5F19A17E-1BA9-45BD-ACC3-B3878B276A33}"/>
              </a:ext>
            </a:extLst>
          </p:cNvPr>
          <p:cNvSpPr txBox="1"/>
          <p:nvPr/>
        </p:nvSpPr>
        <p:spPr>
          <a:xfrm>
            <a:off x="465071" y="3263900"/>
            <a:ext cx="232031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Sites d’inondations 2021</a:t>
            </a:r>
            <a:endParaRPr lang="fr-BE" sz="1100" dirty="0"/>
          </a:p>
        </p:txBody>
      </p:sp>
      <p:pic>
        <p:nvPicPr>
          <p:cNvPr id="108" name="Graphique 107" descr="Plante avec racines avec un remplissage uni">
            <a:extLst>
              <a:ext uri="{FF2B5EF4-FFF2-40B4-BE49-F238E27FC236}">
                <a16:creationId xmlns:a16="http://schemas.microsoft.com/office/drawing/2014/main" id="{571C760E-383D-2B49-85CA-0311413CC2E5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4381519" y="1138153"/>
            <a:ext cx="421906" cy="42190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46930704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" name="Forme libre : forme 114">
            <a:extLst>
              <a:ext uri="{FF2B5EF4-FFF2-40B4-BE49-F238E27FC236}">
                <a16:creationId xmlns:a16="http://schemas.microsoft.com/office/drawing/2014/main" id="{D476E6A8-6EAA-42E9-8FDD-026061AC0222}"/>
              </a:ext>
            </a:extLst>
          </p:cNvPr>
          <p:cNvSpPr/>
          <p:nvPr/>
        </p:nvSpPr>
        <p:spPr>
          <a:xfrm>
            <a:off x="6954748" y="866549"/>
            <a:ext cx="4071755" cy="5740964"/>
          </a:xfrm>
          <a:custGeom>
            <a:avLst/>
            <a:gdLst>
              <a:gd name="connsiteX0" fmla="*/ 3772237 w 4028390"/>
              <a:gd name="connsiteY0" fmla="*/ 714 h 5791873"/>
              <a:gd name="connsiteX1" fmla="*/ 3131214 w 4028390"/>
              <a:gd name="connsiteY1" fmla="*/ 424920 h 5791873"/>
              <a:gd name="connsiteX2" fmla="*/ 3291470 w 4028390"/>
              <a:gd name="connsiteY2" fmla="*/ 500334 h 5791873"/>
              <a:gd name="connsiteX3" fmla="*/ 2904971 w 4028390"/>
              <a:gd name="connsiteY3" fmla="*/ 839699 h 5791873"/>
              <a:gd name="connsiteX4" fmla="*/ 2395924 w 4028390"/>
              <a:gd name="connsiteY4" fmla="*/ 1301613 h 5791873"/>
              <a:gd name="connsiteX5" fmla="*/ 2405350 w 4028390"/>
              <a:gd name="connsiteY5" fmla="*/ 1490149 h 5791873"/>
              <a:gd name="connsiteX6" fmla="*/ 2509045 w 4028390"/>
              <a:gd name="connsiteY6" fmla="*/ 1622124 h 5791873"/>
              <a:gd name="connsiteX7" fmla="*/ 2358216 w 4028390"/>
              <a:gd name="connsiteY7" fmla="*/ 1744673 h 5791873"/>
              <a:gd name="connsiteX8" fmla="*/ 1896303 w 4028390"/>
              <a:gd name="connsiteY8" fmla="*/ 1989769 h 5791873"/>
              <a:gd name="connsiteX9" fmla="*/ 1839742 w 4028390"/>
              <a:gd name="connsiteY9" fmla="*/ 2131171 h 5791873"/>
              <a:gd name="connsiteX10" fmla="*/ 2131973 w 4028390"/>
              <a:gd name="connsiteY10" fmla="*/ 2253720 h 5791873"/>
              <a:gd name="connsiteX11" fmla="*/ 2037705 w 4028390"/>
              <a:gd name="connsiteY11" fmla="*/ 2366842 h 5791873"/>
              <a:gd name="connsiteX12" fmla="*/ 1519231 w 4028390"/>
              <a:gd name="connsiteY12" fmla="*/ 2527097 h 5791873"/>
              <a:gd name="connsiteX13" fmla="*/ 1161012 w 4028390"/>
              <a:gd name="connsiteY13" fmla="*/ 2649646 h 5791873"/>
              <a:gd name="connsiteX14" fmla="*/ 1010183 w 4028390"/>
              <a:gd name="connsiteY14" fmla="*/ 2753341 h 5791873"/>
              <a:gd name="connsiteX15" fmla="*/ 981903 w 4028390"/>
              <a:gd name="connsiteY15" fmla="*/ 2772194 h 5791873"/>
              <a:gd name="connsiteX16" fmla="*/ 1047891 w 4028390"/>
              <a:gd name="connsiteY16" fmla="*/ 2989011 h 5791873"/>
              <a:gd name="connsiteX17" fmla="*/ 972476 w 4028390"/>
              <a:gd name="connsiteY17" fmla="*/ 3186974 h 5791873"/>
              <a:gd name="connsiteX18" fmla="*/ 642538 w 4028390"/>
              <a:gd name="connsiteY18" fmla="*/ 3469778 h 5791873"/>
              <a:gd name="connsiteX19" fmla="*/ 548270 w 4028390"/>
              <a:gd name="connsiteY19" fmla="*/ 3696021 h 5791873"/>
              <a:gd name="connsiteX20" fmla="*/ 274893 w 4028390"/>
              <a:gd name="connsiteY20" fmla="*/ 3856277 h 5791873"/>
              <a:gd name="connsiteX21" fmla="*/ 20369 w 4028390"/>
              <a:gd name="connsiteY21" fmla="*/ 4054240 h 5791873"/>
              <a:gd name="connsiteX22" fmla="*/ 29796 w 4028390"/>
              <a:gd name="connsiteY22" fmla="*/ 4337044 h 5791873"/>
              <a:gd name="connsiteX23" fmla="*/ 142918 w 4028390"/>
              <a:gd name="connsiteY23" fmla="*/ 4374751 h 5791873"/>
              <a:gd name="connsiteX24" fmla="*/ 180625 w 4028390"/>
              <a:gd name="connsiteY24" fmla="*/ 4619848 h 5791873"/>
              <a:gd name="connsiteX25" fmla="*/ 369161 w 4028390"/>
              <a:gd name="connsiteY25" fmla="*/ 4695262 h 5791873"/>
              <a:gd name="connsiteX26" fmla="*/ 1038464 w 4028390"/>
              <a:gd name="connsiteY26" fmla="*/ 4704689 h 5791873"/>
              <a:gd name="connsiteX27" fmla="*/ 1302414 w 4028390"/>
              <a:gd name="connsiteY27" fmla="*/ 4572714 h 5791873"/>
              <a:gd name="connsiteX28" fmla="*/ 1453243 w 4028390"/>
              <a:gd name="connsiteY28" fmla="*/ 4695262 h 5791873"/>
              <a:gd name="connsiteX29" fmla="*/ 1528658 w 4028390"/>
              <a:gd name="connsiteY29" fmla="*/ 4968640 h 5791873"/>
              <a:gd name="connsiteX30" fmla="*/ 1858596 w 4028390"/>
              <a:gd name="connsiteY30" fmla="*/ 5260870 h 5791873"/>
              <a:gd name="connsiteX31" fmla="*/ 1754901 w 4028390"/>
              <a:gd name="connsiteY31" fmla="*/ 5515394 h 5791873"/>
              <a:gd name="connsiteX32" fmla="*/ 1660633 w 4028390"/>
              <a:gd name="connsiteY32" fmla="*/ 5656796 h 5791873"/>
              <a:gd name="connsiteX33" fmla="*/ 2047132 w 4028390"/>
              <a:gd name="connsiteY33" fmla="*/ 5779345 h 5791873"/>
              <a:gd name="connsiteX34" fmla="*/ 2904971 w 4028390"/>
              <a:gd name="connsiteY34" fmla="*/ 5336285 h 5791873"/>
              <a:gd name="connsiteX35" fmla="*/ 3668542 w 4028390"/>
              <a:gd name="connsiteY35" fmla="*/ 3809143 h 5791873"/>
              <a:gd name="connsiteX36" fmla="*/ 4026761 w 4028390"/>
              <a:gd name="connsiteY36" fmla="*/ 538042 h 5791873"/>
              <a:gd name="connsiteX37" fmla="*/ 3772237 w 4028390"/>
              <a:gd name="connsiteY37" fmla="*/ 714 h 5791873"/>
              <a:gd name="connsiteX0" fmla="*/ 3772237 w 4028390"/>
              <a:gd name="connsiteY0" fmla="*/ 714 h 5791873"/>
              <a:gd name="connsiteX1" fmla="*/ 3131214 w 4028390"/>
              <a:gd name="connsiteY1" fmla="*/ 424920 h 5791873"/>
              <a:gd name="connsiteX2" fmla="*/ 3291470 w 4028390"/>
              <a:gd name="connsiteY2" fmla="*/ 500334 h 5791873"/>
              <a:gd name="connsiteX3" fmla="*/ 2904971 w 4028390"/>
              <a:gd name="connsiteY3" fmla="*/ 839699 h 5791873"/>
              <a:gd name="connsiteX4" fmla="*/ 2395924 w 4028390"/>
              <a:gd name="connsiteY4" fmla="*/ 1301613 h 5791873"/>
              <a:gd name="connsiteX5" fmla="*/ 2405350 w 4028390"/>
              <a:gd name="connsiteY5" fmla="*/ 1490149 h 5791873"/>
              <a:gd name="connsiteX6" fmla="*/ 2509045 w 4028390"/>
              <a:gd name="connsiteY6" fmla="*/ 1622124 h 5791873"/>
              <a:gd name="connsiteX7" fmla="*/ 2358216 w 4028390"/>
              <a:gd name="connsiteY7" fmla="*/ 1744673 h 5791873"/>
              <a:gd name="connsiteX8" fmla="*/ 1896303 w 4028390"/>
              <a:gd name="connsiteY8" fmla="*/ 1989769 h 5791873"/>
              <a:gd name="connsiteX9" fmla="*/ 1839742 w 4028390"/>
              <a:gd name="connsiteY9" fmla="*/ 2131171 h 5791873"/>
              <a:gd name="connsiteX10" fmla="*/ 2089110 w 4028390"/>
              <a:gd name="connsiteY10" fmla="*/ 2241813 h 5791873"/>
              <a:gd name="connsiteX11" fmla="*/ 2037705 w 4028390"/>
              <a:gd name="connsiteY11" fmla="*/ 2366842 h 5791873"/>
              <a:gd name="connsiteX12" fmla="*/ 1519231 w 4028390"/>
              <a:gd name="connsiteY12" fmla="*/ 2527097 h 5791873"/>
              <a:gd name="connsiteX13" fmla="*/ 1161012 w 4028390"/>
              <a:gd name="connsiteY13" fmla="*/ 2649646 h 5791873"/>
              <a:gd name="connsiteX14" fmla="*/ 1010183 w 4028390"/>
              <a:gd name="connsiteY14" fmla="*/ 2753341 h 5791873"/>
              <a:gd name="connsiteX15" fmla="*/ 981903 w 4028390"/>
              <a:gd name="connsiteY15" fmla="*/ 2772194 h 5791873"/>
              <a:gd name="connsiteX16" fmla="*/ 1047891 w 4028390"/>
              <a:gd name="connsiteY16" fmla="*/ 2989011 h 5791873"/>
              <a:gd name="connsiteX17" fmla="*/ 972476 w 4028390"/>
              <a:gd name="connsiteY17" fmla="*/ 3186974 h 5791873"/>
              <a:gd name="connsiteX18" fmla="*/ 642538 w 4028390"/>
              <a:gd name="connsiteY18" fmla="*/ 3469778 h 5791873"/>
              <a:gd name="connsiteX19" fmla="*/ 548270 w 4028390"/>
              <a:gd name="connsiteY19" fmla="*/ 3696021 h 5791873"/>
              <a:gd name="connsiteX20" fmla="*/ 274893 w 4028390"/>
              <a:gd name="connsiteY20" fmla="*/ 3856277 h 5791873"/>
              <a:gd name="connsiteX21" fmla="*/ 20369 w 4028390"/>
              <a:gd name="connsiteY21" fmla="*/ 4054240 h 5791873"/>
              <a:gd name="connsiteX22" fmla="*/ 29796 w 4028390"/>
              <a:gd name="connsiteY22" fmla="*/ 4337044 h 5791873"/>
              <a:gd name="connsiteX23" fmla="*/ 142918 w 4028390"/>
              <a:gd name="connsiteY23" fmla="*/ 4374751 h 5791873"/>
              <a:gd name="connsiteX24" fmla="*/ 180625 w 4028390"/>
              <a:gd name="connsiteY24" fmla="*/ 4619848 h 5791873"/>
              <a:gd name="connsiteX25" fmla="*/ 369161 w 4028390"/>
              <a:gd name="connsiteY25" fmla="*/ 4695262 h 5791873"/>
              <a:gd name="connsiteX26" fmla="*/ 1038464 w 4028390"/>
              <a:gd name="connsiteY26" fmla="*/ 4704689 h 5791873"/>
              <a:gd name="connsiteX27" fmla="*/ 1302414 w 4028390"/>
              <a:gd name="connsiteY27" fmla="*/ 4572714 h 5791873"/>
              <a:gd name="connsiteX28" fmla="*/ 1453243 w 4028390"/>
              <a:gd name="connsiteY28" fmla="*/ 4695262 h 5791873"/>
              <a:gd name="connsiteX29" fmla="*/ 1528658 w 4028390"/>
              <a:gd name="connsiteY29" fmla="*/ 4968640 h 5791873"/>
              <a:gd name="connsiteX30" fmla="*/ 1858596 w 4028390"/>
              <a:gd name="connsiteY30" fmla="*/ 5260870 h 5791873"/>
              <a:gd name="connsiteX31" fmla="*/ 1754901 w 4028390"/>
              <a:gd name="connsiteY31" fmla="*/ 5515394 h 5791873"/>
              <a:gd name="connsiteX32" fmla="*/ 1660633 w 4028390"/>
              <a:gd name="connsiteY32" fmla="*/ 5656796 h 5791873"/>
              <a:gd name="connsiteX33" fmla="*/ 2047132 w 4028390"/>
              <a:gd name="connsiteY33" fmla="*/ 5779345 h 5791873"/>
              <a:gd name="connsiteX34" fmla="*/ 2904971 w 4028390"/>
              <a:gd name="connsiteY34" fmla="*/ 5336285 h 5791873"/>
              <a:gd name="connsiteX35" fmla="*/ 3668542 w 4028390"/>
              <a:gd name="connsiteY35" fmla="*/ 3809143 h 5791873"/>
              <a:gd name="connsiteX36" fmla="*/ 4026761 w 4028390"/>
              <a:gd name="connsiteY36" fmla="*/ 538042 h 5791873"/>
              <a:gd name="connsiteX37" fmla="*/ 3772237 w 4028390"/>
              <a:gd name="connsiteY37" fmla="*/ 714 h 5791873"/>
              <a:gd name="connsiteX0" fmla="*/ 3772237 w 4028390"/>
              <a:gd name="connsiteY0" fmla="*/ 714 h 5791873"/>
              <a:gd name="connsiteX1" fmla="*/ 3131214 w 4028390"/>
              <a:gd name="connsiteY1" fmla="*/ 424920 h 5791873"/>
              <a:gd name="connsiteX2" fmla="*/ 3291470 w 4028390"/>
              <a:gd name="connsiteY2" fmla="*/ 500334 h 5791873"/>
              <a:gd name="connsiteX3" fmla="*/ 2904971 w 4028390"/>
              <a:gd name="connsiteY3" fmla="*/ 839699 h 5791873"/>
              <a:gd name="connsiteX4" fmla="*/ 2395924 w 4028390"/>
              <a:gd name="connsiteY4" fmla="*/ 1301613 h 5791873"/>
              <a:gd name="connsiteX5" fmla="*/ 2405350 w 4028390"/>
              <a:gd name="connsiteY5" fmla="*/ 1490149 h 5791873"/>
              <a:gd name="connsiteX6" fmla="*/ 2509045 w 4028390"/>
              <a:gd name="connsiteY6" fmla="*/ 1622124 h 5791873"/>
              <a:gd name="connsiteX7" fmla="*/ 2358216 w 4028390"/>
              <a:gd name="connsiteY7" fmla="*/ 1744673 h 5791873"/>
              <a:gd name="connsiteX8" fmla="*/ 1896303 w 4028390"/>
              <a:gd name="connsiteY8" fmla="*/ 1989769 h 5791873"/>
              <a:gd name="connsiteX9" fmla="*/ 1839742 w 4028390"/>
              <a:gd name="connsiteY9" fmla="*/ 2131171 h 5791873"/>
              <a:gd name="connsiteX10" fmla="*/ 2089110 w 4028390"/>
              <a:gd name="connsiteY10" fmla="*/ 2241813 h 5791873"/>
              <a:gd name="connsiteX11" fmla="*/ 2001986 w 4028390"/>
              <a:gd name="connsiteY11" fmla="*/ 2381129 h 5791873"/>
              <a:gd name="connsiteX12" fmla="*/ 1519231 w 4028390"/>
              <a:gd name="connsiteY12" fmla="*/ 2527097 h 5791873"/>
              <a:gd name="connsiteX13" fmla="*/ 1161012 w 4028390"/>
              <a:gd name="connsiteY13" fmla="*/ 2649646 h 5791873"/>
              <a:gd name="connsiteX14" fmla="*/ 1010183 w 4028390"/>
              <a:gd name="connsiteY14" fmla="*/ 2753341 h 5791873"/>
              <a:gd name="connsiteX15" fmla="*/ 981903 w 4028390"/>
              <a:gd name="connsiteY15" fmla="*/ 2772194 h 5791873"/>
              <a:gd name="connsiteX16" fmla="*/ 1047891 w 4028390"/>
              <a:gd name="connsiteY16" fmla="*/ 2989011 h 5791873"/>
              <a:gd name="connsiteX17" fmla="*/ 972476 w 4028390"/>
              <a:gd name="connsiteY17" fmla="*/ 3186974 h 5791873"/>
              <a:gd name="connsiteX18" fmla="*/ 642538 w 4028390"/>
              <a:gd name="connsiteY18" fmla="*/ 3469778 h 5791873"/>
              <a:gd name="connsiteX19" fmla="*/ 548270 w 4028390"/>
              <a:gd name="connsiteY19" fmla="*/ 3696021 h 5791873"/>
              <a:gd name="connsiteX20" fmla="*/ 274893 w 4028390"/>
              <a:gd name="connsiteY20" fmla="*/ 3856277 h 5791873"/>
              <a:gd name="connsiteX21" fmla="*/ 20369 w 4028390"/>
              <a:gd name="connsiteY21" fmla="*/ 4054240 h 5791873"/>
              <a:gd name="connsiteX22" fmla="*/ 29796 w 4028390"/>
              <a:gd name="connsiteY22" fmla="*/ 4337044 h 5791873"/>
              <a:gd name="connsiteX23" fmla="*/ 142918 w 4028390"/>
              <a:gd name="connsiteY23" fmla="*/ 4374751 h 5791873"/>
              <a:gd name="connsiteX24" fmla="*/ 180625 w 4028390"/>
              <a:gd name="connsiteY24" fmla="*/ 4619848 h 5791873"/>
              <a:gd name="connsiteX25" fmla="*/ 369161 w 4028390"/>
              <a:gd name="connsiteY25" fmla="*/ 4695262 h 5791873"/>
              <a:gd name="connsiteX26" fmla="*/ 1038464 w 4028390"/>
              <a:gd name="connsiteY26" fmla="*/ 4704689 h 5791873"/>
              <a:gd name="connsiteX27" fmla="*/ 1302414 w 4028390"/>
              <a:gd name="connsiteY27" fmla="*/ 4572714 h 5791873"/>
              <a:gd name="connsiteX28" fmla="*/ 1453243 w 4028390"/>
              <a:gd name="connsiteY28" fmla="*/ 4695262 h 5791873"/>
              <a:gd name="connsiteX29" fmla="*/ 1528658 w 4028390"/>
              <a:gd name="connsiteY29" fmla="*/ 4968640 h 5791873"/>
              <a:gd name="connsiteX30" fmla="*/ 1858596 w 4028390"/>
              <a:gd name="connsiteY30" fmla="*/ 5260870 h 5791873"/>
              <a:gd name="connsiteX31" fmla="*/ 1754901 w 4028390"/>
              <a:gd name="connsiteY31" fmla="*/ 5515394 h 5791873"/>
              <a:gd name="connsiteX32" fmla="*/ 1660633 w 4028390"/>
              <a:gd name="connsiteY32" fmla="*/ 5656796 h 5791873"/>
              <a:gd name="connsiteX33" fmla="*/ 2047132 w 4028390"/>
              <a:gd name="connsiteY33" fmla="*/ 5779345 h 5791873"/>
              <a:gd name="connsiteX34" fmla="*/ 2904971 w 4028390"/>
              <a:gd name="connsiteY34" fmla="*/ 5336285 h 5791873"/>
              <a:gd name="connsiteX35" fmla="*/ 3668542 w 4028390"/>
              <a:gd name="connsiteY35" fmla="*/ 3809143 h 5791873"/>
              <a:gd name="connsiteX36" fmla="*/ 4026761 w 4028390"/>
              <a:gd name="connsiteY36" fmla="*/ 538042 h 5791873"/>
              <a:gd name="connsiteX37" fmla="*/ 3772237 w 4028390"/>
              <a:gd name="connsiteY37" fmla="*/ 714 h 5791873"/>
              <a:gd name="connsiteX0" fmla="*/ 3772237 w 4028390"/>
              <a:gd name="connsiteY0" fmla="*/ 714 h 5791873"/>
              <a:gd name="connsiteX1" fmla="*/ 3131214 w 4028390"/>
              <a:gd name="connsiteY1" fmla="*/ 424920 h 5791873"/>
              <a:gd name="connsiteX2" fmla="*/ 3291470 w 4028390"/>
              <a:gd name="connsiteY2" fmla="*/ 500334 h 5791873"/>
              <a:gd name="connsiteX3" fmla="*/ 2904971 w 4028390"/>
              <a:gd name="connsiteY3" fmla="*/ 839699 h 5791873"/>
              <a:gd name="connsiteX4" fmla="*/ 2395924 w 4028390"/>
              <a:gd name="connsiteY4" fmla="*/ 1301613 h 5791873"/>
              <a:gd name="connsiteX5" fmla="*/ 2405350 w 4028390"/>
              <a:gd name="connsiteY5" fmla="*/ 1490149 h 5791873"/>
              <a:gd name="connsiteX6" fmla="*/ 2509045 w 4028390"/>
              <a:gd name="connsiteY6" fmla="*/ 1622124 h 5791873"/>
              <a:gd name="connsiteX7" fmla="*/ 2358216 w 4028390"/>
              <a:gd name="connsiteY7" fmla="*/ 1744673 h 5791873"/>
              <a:gd name="connsiteX8" fmla="*/ 1896303 w 4028390"/>
              <a:gd name="connsiteY8" fmla="*/ 1989769 h 5791873"/>
              <a:gd name="connsiteX9" fmla="*/ 1839742 w 4028390"/>
              <a:gd name="connsiteY9" fmla="*/ 2131171 h 5791873"/>
              <a:gd name="connsiteX10" fmla="*/ 2089110 w 4028390"/>
              <a:gd name="connsiteY10" fmla="*/ 2241813 h 5791873"/>
              <a:gd name="connsiteX11" fmla="*/ 2001986 w 4028390"/>
              <a:gd name="connsiteY11" fmla="*/ 2381129 h 5791873"/>
              <a:gd name="connsiteX12" fmla="*/ 1519231 w 4028390"/>
              <a:gd name="connsiteY12" fmla="*/ 2527097 h 5791873"/>
              <a:gd name="connsiteX13" fmla="*/ 1118149 w 4028390"/>
              <a:gd name="connsiteY13" fmla="*/ 2661552 h 5791873"/>
              <a:gd name="connsiteX14" fmla="*/ 1010183 w 4028390"/>
              <a:gd name="connsiteY14" fmla="*/ 2753341 h 5791873"/>
              <a:gd name="connsiteX15" fmla="*/ 981903 w 4028390"/>
              <a:gd name="connsiteY15" fmla="*/ 2772194 h 5791873"/>
              <a:gd name="connsiteX16" fmla="*/ 1047891 w 4028390"/>
              <a:gd name="connsiteY16" fmla="*/ 2989011 h 5791873"/>
              <a:gd name="connsiteX17" fmla="*/ 972476 w 4028390"/>
              <a:gd name="connsiteY17" fmla="*/ 3186974 h 5791873"/>
              <a:gd name="connsiteX18" fmla="*/ 642538 w 4028390"/>
              <a:gd name="connsiteY18" fmla="*/ 3469778 h 5791873"/>
              <a:gd name="connsiteX19" fmla="*/ 548270 w 4028390"/>
              <a:gd name="connsiteY19" fmla="*/ 3696021 h 5791873"/>
              <a:gd name="connsiteX20" fmla="*/ 274893 w 4028390"/>
              <a:gd name="connsiteY20" fmla="*/ 3856277 h 5791873"/>
              <a:gd name="connsiteX21" fmla="*/ 20369 w 4028390"/>
              <a:gd name="connsiteY21" fmla="*/ 4054240 h 5791873"/>
              <a:gd name="connsiteX22" fmla="*/ 29796 w 4028390"/>
              <a:gd name="connsiteY22" fmla="*/ 4337044 h 5791873"/>
              <a:gd name="connsiteX23" fmla="*/ 142918 w 4028390"/>
              <a:gd name="connsiteY23" fmla="*/ 4374751 h 5791873"/>
              <a:gd name="connsiteX24" fmla="*/ 180625 w 4028390"/>
              <a:gd name="connsiteY24" fmla="*/ 4619848 h 5791873"/>
              <a:gd name="connsiteX25" fmla="*/ 369161 w 4028390"/>
              <a:gd name="connsiteY25" fmla="*/ 4695262 h 5791873"/>
              <a:gd name="connsiteX26" fmla="*/ 1038464 w 4028390"/>
              <a:gd name="connsiteY26" fmla="*/ 4704689 h 5791873"/>
              <a:gd name="connsiteX27" fmla="*/ 1302414 w 4028390"/>
              <a:gd name="connsiteY27" fmla="*/ 4572714 h 5791873"/>
              <a:gd name="connsiteX28" fmla="*/ 1453243 w 4028390"/>
              <a:gd name="connsiteY28" fmla="*/ 4695262 h 5791873"/>
              <a:gd name="connsiteX29" fmla="*/ 1528658 w 4028390"/>
              <a:gd name="connsiteY29" fmla="*/ 4968640 h 5791873"/>
              <a:gd name="connsiteX30" fmla="*/ 1858596 w 4028390"/>
              <a:gd name="connsiteY30" fmla="*/ 5260870 h 5791873"/>
              <a:gd name="connsiteX31" fmla="*/ 1754901 w 4028390"/>
              <a:gd name="connsiteY31" fmla="*/ 5515394 h 5791873"/>
              <a:gd name="connsiteX32" fmla="*/ 1660633 w 4028390"/>
              <a:gd name="connsiteY32" fmla="*/ 5656796 h 5791873"/>
              <a:gd name="connsiteX33" fmla="*/ 2047132 w 4028390"/>
              <a:gd name="connsiteY33" fmla="*/ 5779345 h 5791873"/>
              <a:gd name="connsiteX34" fmla="*/ 2904971 w 4028390"/>
              <a:gd name="connsiteY34" fmla="*/ 5336285 h 5791873"/>
              <a:gd name="connsiteX35" fmla="*/ 3668542 w 4028390"/>
              <a:gd name="connsiteY35" fmla="*/ 3809143 h 5791873"/>
              <a:gd name="connsiteX36" fmla="*/ 4026761 w 4028390"/>
              <a:gd name="connsiteY36" fmla="*/ 538042 h 5791873"/>
              <a:gd name="connsiteX37" fmla="*/ 3772237 w 4028390"/>
              <a:gd name="connsiteY37" fmla="*/ 714 h 5791873"/>
              <a:gd name="connsiteX0" fmla="*/ 3772237 w 4028390"/>
              <a:gd name="connsiteY0" fmla="*/ 714 h 5791873"/>
              <a:gd name="connsiteX1" fmla="*/ 3131214 w 4028390"/>
              <a:gd name="connsiteY1" fmla="*/ 424920 h 5791873"/>
              <a:gd name="connsiteX2" fmla="*/ 3291470 w 4028390"/>
              <a:gd name="connsiteY2" fmla="*/ 500334 h 5791873"/>
              <a:gd name="connsiteX3" fmla="*/ 2904971 w 4028390"/>
              <a:gd name="connsiteY3" fmla="*/ 839699 h 5791873"/>
              <a:gd name="connsiteX4" fmla="*/ 2395924 w 4028390"/>
              <a:gd name="connsiteY4" fmla="*/ 1301613 h 5791873"/>
              <a:gd name="connsiteX5" fmla="*/ 2405350 w 4028390"/>
              <a:gd name="connsiteY5" fmla="*/ 1490149 h 5791873"/>
              <a:gd name="connsiteX6" fmla="*/ 2509045 w 4028390"/>
              <a:gd name="connsiteY6" fmla="*/ 1622124 h 5791873"/>
              <a:gd name="connsiteX7" fmla="*/ 2358216 w 4028390"/>
              <a:gd name="connsiteY7" fmla="*/ 1744673 h 5791873"/>
              <a:gd name="connsiteX8" fmla="*/ 1896303 w 4028390"/>
              <a:gd name="connsiteY8" fmla="*/ 1989769 h 5791873"/>
              <a:gd name="connsiteX9" fmla="*/ 1839742 w 4028390"/>
              <a:gd name="connsiteY9" fmla="*/ 2131171 h 5791873"/>
              <a:gd name="connsiteX10" fmla="*/ 2089110 w 4028390"/>
              <a:gd name="connsiteY10" fmla="*/ 2241813 h 5791873"/>
              <a:gd name="connsiteX11" fmla="*/ 2001986 w 4028390"/>
              <a:gd name="connsiteY11" fmla="*/ 2381129 h 5791873"/>
              <a:gd name="connsiteX12" fmla="*/ 1519231 w 4028390"/>
              <a:gd name="connsiteY12" fmla="*/ 2527097 h 5791873"/>
              <a:gd name="connsiteX13" fmla="*/ 1118149 w 4028390"/>
              <a:gd name="connsiteY13" fmla="*/ 2661552 h 5791873"/>
              <a:gd name="connsiteX14" fmla="*/ 1010183 w 4028390"/>
              <a:gd name="connsiteY14" fmla="*/ 2734291 h 5791873"/>
              <a:gd name="connsiteX15" fmla="*/ 981903 w 4028390"/>
              <a:gd name="connsiteY15" fmla="*/ 2772194 h 5791873"/>
              <a:gd name="connsiteX16" fmla="*/ 1047891 w 4028390"/>
              <a:gd name="connsiteY16" fmla="*/ 2989011 h 5791873"/>
              <a:gd name="connsiteX17" fmla="*/ 972476 w 4028390"/>
              <a:gd name="connsiteY17" fmla="*/ 3186974 h 5791873"/>
              <a:gd name="connsiteX18" fmla="*/ 642538 w 4028390"/>
              <a:gd name="connsiteY18" fmla="*/ 3469778 h 5791873"/>
              <a:gd name="connsiteX19" fmla="*/ 548270 w 4028390"/>
              <a:gd name="connsiteY19" fmla="*/ 3696021 h 5791873"/>
              <a:gd name="connsiteX20" fmla="*/ 274893 w 4028390"/>
              <a:gd name="connsiteY20" fmla="*/ 3856277 h 5791873"/>
              <a:gd name="connsiteX21" fmla="*/ 20369 w 4028390"/>
              <a:gd name="connsiteY21" fmla="*/ 4054240 h 5791873"/>
              <a:gd name="connsiteX22" fmla="*/ 29796 w 4028390"/>
              <a:gd name="connsiteY22" fmla="*/ 4337044 h 5791873"/>
              <a:gd name="connsiteX23" fmla="*/ 142918 w 4028390"/>
              <a:gd name="connsiteY23" fmla="*/ 4374751 h 5791873"/>
              <a:gd name="connsiteX24" fmla="*/ 180625 w 4028390"/>
              <a:gd name="connsiteY24" fmla="*/ 4619848 h 5791873"/>
              <a:gd name="connsiteX25" fmla="*/ 369161 w 4028390"/>
              <a:gd name="connsiteY25" fmla="*/ 4695262 h 5791873"/>
              <a:gd name="connsiteX26" fmla="*/ 1038464 w 4028390"/>
              <a:gd name="connsiteY26" fmla="*/ 4704689 h 5791873"/>
              <a:gd name="connsiteX27" fmla="*/ 1302414 w 4028390"/>
              <a:gd name="connsiteY27" fmla="*/ 4572714 h 5791873"/>
              <a:gd name="connsiteX28" fmla="*/ 1453243 w 4028390"/>
              <a:gd name="connsiteY28" fmla="*/ 4695262 h 5791873"/>
              <a:gd name="connsiteX29" fmla="*/ 1528658 w 4028390"/>
              <a:gd name="connsiteY29" fmla="*/ 4968640 h 5791873"/>
              <a:gd name="connsiteX30" fmla="*/ 1858596 w 4028390"/>
              <a:gd name="connsiteY30" fmla="*/ 5260870 h 5791873"/>
              <a:gd name="connsiteX31" fmla="*/ 1754901 w 4028390"/>
              <a:gd name="connsiteY31" fmla="*/ 5515394 h 5791873"/>
              <a:gd name="connsiteX32" fmla="*/ 1660633 w 4028390"/>
              <a:gd name="connsiteY32" fmla="*/ 5656796 h 5791873"/>
              <a:gd name="connsiteX33" fmla="*/ 2047132 w 4028390"/>
              <a:gd name="connsiteY33" fmla="*/ 5779345 h 5791873"/>
              <a:gd name="connsiteX34" fmla="*/ 2904971 w 4028390"/>
              <a:gd name="connsiteY34" fmla="*/ 5336285 h 5791873"/>
              <a:gd name="connsiteX35" fmla="*/ 3668542 w 4028390"/>
              <a:gd name="connsiteY35" fmla="*/ 3809143 h 5791873"/>
              <a:gd name="connsiteX36" fmla="*/ 4026761 w 4028390"/>
              <a:gd name="connsiteY36" fmla="*/ 538042 h 5791873"/>
              <a:gd name="connsiteX37" fmla="*/ 3772237 w 4028390"/>
              <a:gd name="connsiteY37" fmla="*/ 714 h 5791873"/>
              <a:gd name="connsiteX0" fmla="*/ 3772237 w 4028390"/>
              <a:gd name="connsiteY0" fmla="*/ 714 h 5791873"/>
              <a:gd name="connsiteX1" fmla="*/ 3131214 w 4028390"/>
              <a:gd name="connsiteY1" fmla="*/ 424920 h 5791873"/>
              <a:gd name="connsiteX2" fmla="*/ 3291470 w 4028390"/>
              <a:gd name="connsiteY2" fmla="*/ 500334 h 5791873"/>
              <a:gd name="connsiteX3" fmla="*/ 2904971 w 4028390"/>
              <a:gd name="connsiteY3" fmla="*/ 839699 h 5791873"/>
              <a:gd name="connsiteX4" fmla="*/ 2395924 w 4028390"/>
              <a:gd name="connsiteY4" fmla="*/ 1301613 h 5791873"/>
              <a:gd name="connsiteX5" fmla="*/ 2405350 w 4028390"/>
              <a:gd name="connsiteY5" fmla="*/ 1490149 h 5791873"/>
              <a:gd name="connsiteX6" fmla="*/ 2509045 w 4028390"/>
              <a:gd name="connsiteY6" fmla="*/ 1622124 h 5791873"/>
              <a:gd name="connsiteX7" fmla="*/ 2358216 w 4028390"/>
              <a:gd name="connsiteY7" fmla="*/ 1744673 h 5791873"/>
              <a:gd name="connsiteX8" fmla="*/ 1896303 w 4028390"/>
              <a:gd name="connsiteY8" fmla="*/ 1989769 h 5791873"/>
              <a:gd name="connsiteX9" fmla="*/ 1839742 w 4028390"/>
              <a:gd name="connsiteY9" fmla="*/ 2131171 h 5791873"/>
              <a:gd name="connsiteX10" fmla="*/ 2089110 w 4028390"/>
              <a:gd name="connsiteY10" fmla="*/ 2241813 h 5791873"/>
              <a:gd name="connsiteX11" fmla="*/ 2001986 w 4028390"/>
              <a:gd name="connsiteY11" fmla="*/ 2381129 h 5791873"/>
              <a:gd name="connsiteX12" fmla="*/ 1519231 w 4028390"/>
              <a:gd name="connsiteY12" fmla="*/ 2527097 h 5791873"/>
              <a:gd name="connsiteX13" fmla="*/ 1209840 w 4028390"/>
              <a:gd name="connsiteY13" fmla="*/ 2619205 h 5791873"/>
              <a:gd name="connsiteX14" fmla="*/ 1118149 w 4028390"/>
              <a:gd name="connsiteY14" fmla="*/ 2661552 h 5791873"/>
              <a:gd name="connsiteX15" fmla="*/ 1010183 w 4028390"/>
              <a:gd name="connsiteY15" fmla="*/ 2734291 h 5791873"/>
              <a:gd name="connsiteX16" fmla="*/ 981903 w 4028390"/>
              <a:gd name="connsiteY16" fmla="*/ 2772194 h 5791873"/>
              <a:gd name="connsiteX17" fmla="*/ 1047891 w 4028390"/>
              <a:gd name="connsiteY17" fmla="*/ 2989011 h 5791873"/>
              <a:gd name="connsiteX18" fmla="*/ 972476 w 4028390"/>
              <a:gd name="connsiteY18" fmla="*/ 3186974 h 5791873"/>
              <a:gd name="connsiteX19" fmla="*/ 642538 w 4028390"/>
              <a:gd name="connsiteY19" fmla="*/ 3469778 h 5791873"/>
              <a:gd name="connsiteX20" fmla="*/ 548270 w 4028390"/>
              <a:gd name="connsiteY20" fmla="*/ 3696021 h 5791873"/>
              <a:gd name="connsiteX21" fmla="*/ 274893 w 4028390"/>
              <a:gd name="connsiteY21" fmla="*/ 3856277 h 5791873"/>
              <a:gd name="connsiteX22" fmla="*/ 20369 w 4028390"/>
              <a:gd name="connsiteY22" fmla="*/ 4054240 h 5791873"/>
              <a:gd name="connsiteX23" fmla="*/ 29796 w 4028390"/>
              <a:gd name="connsiteY23" fmla="*/ 4337044 h 5791873"/>
              <a:gd name="connsiteX24" fmla="*/ 142918 w 4028390"/>
              <a:gd name="connsiteY24" fmla="*/ 4374751 h 5791873"/>
              <a:gd name="connsiteX25" fmla="*/ 180625 w 4028390"/>
              <a:gd name="connsiteY25" fmla="*/ 4619848 h 5791873"/>
              <a:gd name="connsiteX26" fmla="*/ 369161 w 4028390"/>
              <a:gd name="connsiteY26" fmla="*/ 4695262 h 5791873"/>
              <a:gd name="connsiteX27" fmla="*/ 1038464 w 4028390"/>
              <a:gd name="connsiteY27" fmla="*/ 4704689 h 5791873"/>
              <a:gd name="connsiteX28" fmla="*/ 1302414 w 4028390"/>
              <a:gd name="connsiteY28" fmla="*/ 4572714 h 5791873"/>
              <a:gd name="connsiteX29" fmla="*/ 1453243 w 4028390"/>
              <a:gd name="connsiteY29" fmla="*/ 4695262 h 5791873"/>
              <a:gd name="connsiteX30" fmla="*/ 1528658 w 4028390"/>
              <a:gd name="connsiteY30" fmla="*/ 4968640 h 5791873"/>
              <a:gd name="connsiteX31" fmla="*/ 1858596 w 4028390"/>
              <a:gd name="connsiteY31" fmla="*/ 5260870 h 5791873"/>
              <a:gd name="connsiteX32" fmla="*/ 1754901 w 4028390"/>
              <a:gd name="connsiteY32" fmla="*/ 5515394 h 5791873"/>
              <a:gd name="connsiteX33" fmla="*/ 1660633 w 4028390"/>
              <a:gd name="connsiteY33" fmla="*/ 5656796 h 5791873"/>
              <a:gd name="connsiteX34" fmla="*/ 2047132 w 4028390"/>
              <a:gd name="connsiteY34" fmla="*/ 5779345 h 5791873"/>
              <a:gd name="connsiteX35" fmla="*/ 2904971 w 4028390"/>
              <a:gd name="connsiteY35" fmla="*/ 5336285 h 5791873"/>
              <a:gd name="connsiteX36" fmla="*/ 3668542 w 4028390"/>
              <a:gd name="connsiteY36" fmla="*/ 3809143 h 5791873"/>
              <a:gd name="connsiteX37" fmla="*/ 4026761 w 4028390"/>
              <a:gd name="connsiteY37" fmla="*/ 538042 h 5791873"/>
              <a:gd name="connsiteX38" fmla="*/ 3772237 w 4028390"/>
              <a:gd name="connsiteY38" fmla="*/ 714 h 5791873"/>
              <a:gd name="connsiteX0" fmla="*/ 3772237 w 4028390"/>
              <a:gd name="connsiteY0" fmla="*/ 714 h 5791873"/>
              <a:gd name="connsiteX1" fmla="*/ 3131214 w 4028390"/>
              <a:gd name="connsiteY1" fmla="*/ 424920 h 5791873"/>
              <a:gd name="connsiteX2" fmla="*/ 3291470 w 4028390"/>
              <a:gd name="connsiteY2" fmla="*/ 500334 h 5791873"/>
              <a:gd name="connsiteX3" fmla="*/ 2904971 w 4028390"/>
              <a:gd name="connsiteY3" fmla="*/ 839699 h 5791873"/>
              <a:gd name="connsiteX4" fmla="*/ 2395924 w 4028390"/>
              <a:gd name="connsiteY4" fmla="*/ 1301613 h 5791873"/>
              <a:gd name="connsiteX5" fmla="*/ 2405350 w 4028390"/>
              <a:gd name="connsiteY5" fmla="*/ 1490149 h 5791873"/>
              <a:gd name="connsiteX6" fmla="*/ 2509045 w 4028390"/>
              <a:gd name="connsiteY6" fmla="*/ 1622124 h 5791873"/>
              <a:gd name="connsiteX7" fmla="*/ 2358216 w 4028390"/>
              <a:gd name="connsiteY7" fmla="*/ 1744673 h 5791873"/>
              <a:gd name="connsiteX8" fmla="*/ 1896303 w 4028390"/>
              <a:gd name="connsiteY8" fmla="*/ 1989769 h 5791873"/>
              <a:gd name="connsiteX9" fmla="*/ 1839742 w 4028390"/>
              <a:gd name="connsiteY9" fmla="*/ 2131171 h 5791873"/>
              <a:gd name="connsiteX10" fmla="*/ 2089110 w 4028390"/>
              <a:gd name="connsiteY10" fmla="*/ 2241813 h 5791873"/>
              <a:gd name="connsiteX11" fmla="*/ 2001986 w 4028390"/>
              <a:gd name="connsiteY11" fmla="*/ 2381129 h 5791873"/>
              <a:gd name="connsiteX12" fmla="*/ 1521612 w 4028390"/>
              <a:gd name="connsiteY12" fmla="*/ 2541385 h 5791873"/>
              <a:gd name="connsiteX13" fmla="*/ 1209840 w 4028390"/>
              <a:gd name="connsiteY13" fmla="*/ 2619205 h 5791873"/>
              <a:gd name="connsiteX14" fmla="*/ 1118149 w 4028390"/>
              <a:gd name="connsiteY14" fmla="*/ 2661552 h 5791873"/>
              <a:gd name="connsiteX15" fmla="*/ 1010183 w 4028390"/>
              <a:gd name="connsiteY15" fmla="*/ 2734291 h 5791873"/>
              <a:gd name="connsiteX16" fmla="*/ 981903 w 4028390"/>
              <a:gd name="connsiteY16" fmla="*/ 2772194 h 5791873"/>
              <a:gd name="connsiteX17" fmla="*/ 1047891 w 4028390"/>
              <a:gd name="connsiteY17" fmla="*/ 2989011 h 5791873"/>
              <a:gd name="connsiteX18" fmla="*/ 972476 w 4028390"/>
              <a:gd name="connsiteY18" fmla="*/ 3186974 h 5791873"/>
              <a:gd name="connsiteX19" fmla="*/ 642538 w 4028390"/>
              <a:gd name="connsiteY19" fmla="*/ 3469778 h 5791873"/>
              <a:gd name="connsiteX20" fmla="*/ 548270 w 4028390"/>
              <a:gd name="connsiteY20" fmla="*/ 3696021 h 5791873"/>
              <a:gd name="connsiteX21" fmla="*/ 274893 w 4028390"/>
              <a:gd name="connsiteY21" fmla="*/ 3856277 h 5791873"/>
              <a:gd name="connsiteX22" fmla="*/ 20369 w 4028390"/>
              <a:gd name="connsiteY22" fmla="*/ 4054240 h 5791873"/>
              <a:gd name="connsiteX23" fmla="*/ 29796 w 4028390"/>
              <a:gd name="connsiteY23" fmla="*/ 4337044 h 5791873"/>
              <a:gd name="connsiteX24" fmla="*/ 142918 w 4028390"/>
              <a:gd name="connsiteY24" fmla="*/ 4374751 h 5791873"/>
              <a:gd name="connsiteX25" fmla="*/ 180625 w 4028390"/>
              <a:gd name="connsiteY25" fmla="*/ 4619848 h 5791873"/>
              <a:gd name="connsiteX26" fmla="*/ 369161 w 4028390"/>
              <a:gd name="connsiteY26" fmla="*/ 4695262 h 5791873"/>
              <a:gd name="connsiteX27" fmla="*/ 1038464 w 4028390"/>
              <a:gd name="connsiteY27" fmla="*/ 4704689 h 5791873"/>
              <a:gd name="connsiteX28" fmla="*/ 1302414 w 4028390"/>
              <a:gd name="connsiteY28" fmla="*/ 4572714 h 5791873"/>
              <a:gd name="connsiteX29" fmla="*/ 1453243 w 4028390"/>
              <a:gd name="connsiteY29" fmla="*/ 4695262 h 5791873"/>
              <a:gd name="connsiteX30" fmla="*/ 1528658 w 4028390"/>
              <a:gd name="connsiteY30" fmla="*/ 4968640 h 5791873"/>
              <a:gd name="connsiteX31" fmla="*/ 1858596 w 4028390"/>
              <a:gd name="connsiteY31" fmla="*/ 5260870 h 5791873"/>
              <a:gd name="connsiteX32" fmla="*/ 1754901 w 4028390"/>
              <a:gd name="connsiteY32" fmla="*/ 5515394 h 5791873"/>
              <a:gd name="connsiteX33" fmla="*/ 1660633 w 4028390"/>
              <a:gd name="connsiteY33" fmla="*/ 5656796 h 5791873"/>
              <a:gd name="connsiteX34" fmla="*/ 2047132 w 4028390"/>
              <a:gd name="connsiteY34" fmla="*/ 5779345 h 5791873"/>
              <a:gd name="connsiteX35" fmla="*/ 2904971 w 4028390"/>
              <a:gd name="connsiteY35" fmla="*/ 5336285 h 5791873"/>
              <a:gd name="connsiteX36" fmla="*/ 3668542 w 4028390"/>
              <a:gd name="connsiteY36" fmla="*/ 3809143 h 5791873"/>
              <a:gd name="connsiteX37" fmla="*/ 4026761 w 4028390"/>
              <a:gd name="connsiteY37" fmla="*/ 538042 h 5791873"/>
              <a:gd name="connsiteX38" fmla="*/ 3772237 w 4028390"/>
              <a:gd name="connsiteY38" fmla="*/ 714 h 5791873"/>
              <a:gd name="connsiteX0" fmla="*/ 3772237 w 4028390"/>
              <a:gd name="connsiteY0" fmla="*/ 714 h 5791873"/>
              <a:gd name="connsiteX1" fmla="*/ 3131214 w 4028390"/>
              <a:gd name="connsiteY1" fmla="*/ 424920 h 5791873"/>
              <a:gd name="connsiteX2" fmla="*/ 3291470 w 4028390"/>
              <a:gd name="connsiteY2" fmla="*/ 500334 h 5791873"/>
              <a:gd name="connsiteX3" fmla="*/ 2904971 w 4028390"/>
              <a:gd name="connsiteY3" fmla="*/ 839699 h 5791873"/>
              <a:gd name="connsiteX4" fmla="*/ 2395924 w 4028390"/>
              <a:gd name="connsiteY4" fmla="*/ 1301613 h 5791873"/>
              <a:gd name="connsiteX5" fmla="*/ 2405350 w 4028390"/>
              <a:gd name="connsiteY5" fmla="*/ 1490149 h 5791873"/>
              <a:gd name="connsiteX6" fmla="*/ 2509045 w 4028390"/>
              <a:gd name="connsiteY6" fmla="*/ 1622124 h 5791873"/>
              <a:gd name="connsiteX7" fmla="*/ 2358216 w 4028390"/>
              <a:gd name="connsiteY7" fmla="*/ 1744673 h 5791873"/>
              <a:gd name="connsiteX8" fmla="*/ 1896303 w 4028390"/>
              <a:gd name="connsiteY8" fmla="*/ 1989769 h 5791873"/>
              <a:gd name="connsiteX9" fmla="*/ 1839742 w 4028390"/>
              <a:gd name="connsiteY9" fmla="*/ 2131171 h 5791873"/>
              <a:gd name="connsiteX10" fmla="*/ 2089110 w 4028390"/>
              <a:gd name="connsiteY10" fmla="*/ 2241813 h 5791873"/>
              <a:gd name="connsiteX11" fmla="*/ 1982936 w 4028390"/>
              <a:gd name="connsiteY11" fmla="*/ 2388273 h 5791873"/>
              <a:gd name="connsiteX12" fmla="*/ 1521612 w 4028390"/>
              <a:gd name="connsiteY12" fmla="*/ 2541385 h 5791873"/>
              <a:gd name="connsiteX13" fmla="*/ 1209840 w 4028390"/>
              <a:gd name="connsiteY13" fmla="*/ 2619205 h 5791873"/>
              <a:gd name="connsiteX14" fmla="*/ 1118149 w 4028390"/>
              <a:gd name="connsiteY14" fmla="*/ 2661552 h 5791873"/>
              <a:gd name="connsiteX15" fmla="*/ 1010183 w 4028390"/>
              <a:gd name="connsiteY15" fmla="*/ 2734291 h 5791873"/>
              <a:gd name="connsiteX16" fmla="*/ 981903 w 4028390"/>
              <a:gd name="connsiteY16" fmla="*/ 2772194 h 5791873"/>
              <a:gd name="connsiteX17" fmla="*/ 1047891 w 4028390"/>
              <a:gd name="connsiteY17" fmla="*/ 2989011 h 5791873"/>
              <a:gd name="connsiteX18" fmla="*/ 972476 w 4028390"/>
              <a:gd name="connsiteY18" fmla="*/ 3186974 h 5791873"/>
              <a:gd name="connsiteX19" fmla="*/ 642538 w 4028390"/>
              <a:gd name="connsiteY19" fmla="*/ 3469778 h 5791873"/>
              <a:gd name="connsiteX20" fmla="*/ 548270 w 4028390"/>
              <a:gd name="connsiteY20" fmla="*/ 3696021 h 5791873"/>
              <a:gd name="connsiteX21" fmla="*/ 274893 w 4028390"/>
              <a:gd name="connsiteY21" fmla="*/ 3856277 h 5791873"/>
              <a:gd name="connsiteX22" fmla="*/ 20369 w 4028390"/>
              <a:gd name="connsiteY22" fmla="*/ 4054240 h 5791873"/>
              <a:gd name="connsiteX23" fmla="*/ 29796 w 4028390"/>
              <a:gd name="connsiteY23" fmla="*/ 4337044 h 5791873"/>
              <a:gd name="connsiteX24" fmla="*/ 142918 w 4028390"/>
              <a:gd name="connsiteY24" fmla="*/ 4374751 h 5791873"/>
              <a:gd name="connsiteX25" fmla="*/ 180625 w 4028390"/>
              <a:gd name="connsiteY25" fmla="*/ 4619848 h 5791873"/>
              <a:gd name="connsiteX26" fmla="*/ 369161 w 4028390"/>
              <a:gd name="connsiteY26" fmla="*/ 4695262 h 5791873"/>
              <a:gd name="connsiteX27" fmla="*/ 1038464 w 4028390"/>
              <a:gd name="connsiteY27" fmla="*/ 4704689 h 5791873"/>
              <a:gd name="connsiteX28" fmla="*/ 1302414 w 4028390"/>
              <a:gd name="connsiteY28" fmla="*/ 4572714 h 5791873"/>
              <a:gd name="connsiteX29" fmla="*/ 1453243 w 4028390"/>
              <a:gd name="connsiteY29" fmla="*/ 4695262 h 5791873"/>
              <a:gd name="connsiteX30" fmla="*/ 1528658 w 4028390"/>
              <a:gd name="connsiteY30" fmla="*/ 4968640 h 5791873"/>
              <a:gd name="connsiteX31" fmla="*/ 1858596 w 4028390"/>
              <a:gd name="connsiteY31" fmla="*/ 5260870 h 5791873"/>
              <a:gd name="connsiteX32" fmla="*/ 1754901 w 4028390"/>
              <a:gd name="connsiteY32" fmla="*/ 5515394 h 5791873"/>
              <a:gd name="connsiteX33" fmla="*/ 1660633 w 4028390"/>
              <a:gd name="connsiteY33" fmla="*/ 5656796 h 5791873"/>
              <a:gd name="connsiteX34" fmla="*/ 2047132 w 4028390"/>
              <a:gd name="connsiteY34" fmla="*/ 5779345 h 5791873"/>
              <a:gd name="connsiteX35" fmla="*/ 2904971 w 4028390"/>
              <a:gd name="connsiteY35" fmla="*/ 5336285 h 5791873"/>
              <a:gd name="connsiteX36" fmla="*/ 3668542 w 4028390"/>
              <a:gd name="connsiteY36" fmla="*/ 3809143 h 5791873"/>
              <a:gd name="connsiteX37" fmla="*/ 4026761 w 4028390"/>
              <a:gd name="connsiteY37" fmla="*/ 538042 h 5791873"/>
              <a:gd name="connsiteX38" fmla="*/ 3772237 w 4028390"/>
              <a:gd name="connsiteY38" fmla="*/ 714 h 5791873"/>
              <a:gd name="connsiteX0" fmla="*/ 3772237 w 4028390"/>
              <a:gd name="connsiteY0" fmla="*/ 714 h 5791873"/>
              <a:gd name="connsiteX1" fmla="*/ 3131214 w 4028390"/>
              <a:gd name="connsiteY1" fmla="*/ 424920 h 5791873"/>
              <a:gd name="connsiteX2" fmla="*/ 3291470 w 4028390"/>
              <a:gd name="connsiteY2" fmla="*/ 500334 h 5791873"/>
              <a:gd name="connsiteX3" fmla="*/ 2904971 w 4028390"/>
              <a:gd name="connsiteY3" fmla="*/ 839699 h 5791873"/>
              <a:gd name="connsiteX4" fmla="*/ 2422118 w 4028390"/>
              <a:gd name="connsiteY4" fmla="*/ 1313519 h 5791873"/>
              <a:gd name="connsiteX5" fmla="*/ 2405350 w 4028390"/>
              <a:gd name="connsiteY5" fmla="*/ 1490149 h 5791873"/>
              <a:gd name="connsiteX6" fmla="*/ 2509045 w 4028390"/>
              <a:gd name="connsiteY6" fmla="*/ 1622124 h 5791873"/>
              <a:gd name="connsiteX7" fmla="*/ 2358216 w 4028390"/>
              <a:gd name="connsiteY7" fmla="*/ 1744673 h 5791873"/>
              <a:gd name="connsiteX8" fmla="*/ 1896303 w 4028390"/>
              <a:gd name="connsiteY8" fmla="*/ 1989769 h 5791873"/>
              <a:gd name="connsiteX9" fmla="*/ 1839742 w 4028390"/>
              <a:gd name="connsiteY9" fmla="*/ 2131171 h 5791873"/>
              <a:gd name="connsiteX10" fmla="*/ 2089110 w 4028390"/>
              <a:gd name="connsiteY10" fmla="*/ 2241813 h 5791873"/>
              <a:gd name="connsiteX11" fmla="*/ 1982936 w 4028390"/>
              <a:gd name="connsiteY11" fmla="*/ 2388273 h 5791873"/>
              <a:gd name="connsiteX12" fmla="*/ 1521612 w 4028390"/>
              <a:gd name="connsiteY12" fmla="*/ 2541385 h 5791873"/>
              <a:gd name="connsiteX13" fmla="*/ 1209840 w 4028390"/>
              <a:gd name="connsiteY13" fmla="*/ 2619205 h 5791873"/>
              <a:gd name="connsiteX14" fmla="*/ 1118149 w 4028390"/>
              <a:gd name="connsiteY14" fmla="*/ 2661552 h 5791873"/>
              <a:gd name="connsiteX15" fmla="*/ 1010183 w 4028390"/>
              <a:gd name="connsiteY15" fmla="*/ 2734291 h 5791873"/>
              <a:gd name="connsiteX16" fmla="*/ 981903 w 4028390"/>
              <a:gd name="connsiteY16" fmla="*/ 2772194 h 5791873"/>
              <a:gd name="connsiteX17" fmla="*/ 1047891 w 4028390"/>
              <a:gd name="connsiteY17" fmla="*/ 2989011 h 5791873"/>
              <a:gd name="connsiteX18" fmla="*/ 972476 w 4028390"/>
              <a:gd name="connsiteY18" fmla="*/ 3186974 h 5791873"/>
              <a:gd name="connsiteX19" fmla="*/ 642538 w 4028390"/>
              <a:gd name="connsiteY19" fmla="*/ 3469778 h 5791873"/>
              <a:gd name="connsiteX20" fmla="*/ 548270 w 4028390"/>
              <a:gd name="connsiteY20" fmla="*/ 3696021 h 5791873"/>
              <a:gd name="connsiteX21" fmla="*/ 274893 w 4028390"/>
              <a:gd name="connsiteY21" fmla="*/ 3856277 h 5791873"/>
              <a:gd name="connsiteX22" fmla="*/ 20369 w 4028390"/>
              <a:gd name="connsiteY22" fmla="*/ 4054240 h 5791873"/>
              <a:gd name="connsiteX23" fmla="*/ 29796 w 4028390"/>
              <a:gd name="connsiteY23" fmla="*/ 4337044 h 5791873"/>
              <a:gd name="connsiteX24" fmla="*/ 142918 w 4028390"/>
              <a:gd name="connsiteY24" fmla="*/ 4374751 h 5791873"/>
              <a:gd name="connsiteX25" fmla="*/ 180625 w 4028390"/>
              <a:gd name="connsiteY25" fmla="*/ 4619848 h 5791873"/>
              <a:gd name="connsiteX26" fmla="*/ 369161 w 4028390"/>
              <a:gd name="connsiteY26" fmla="*/ 4695262 h 5791873"/>
              <a:gd name="connsiteX27" fmla="*/ 1038464 w 4028390"/>
              <a:gd name="connsiteY27" fmla="*/ 4704689 h 5791873"/>
              <a:gd name="connsiteX28" fmla="*/ 1302414 w 4028390"/>
              <a:gd name="connsiteY28" fmla="*/ 4572714 h 5791873"/>
              <a:gd name="connsiteX29" fmla="*/ 1453243 w 4028390"/>
              <a:gd name="connsiteY29" fmla="*/ 4695262 h 5791873"/>
              <a:gd name="connsiteX30" fmla="*/ 1528658 w 4028390"/>
              <a:gd name="connsiteY30" fmla="*/ 4968640 h 5791873"/>
              <a:gd name="connsiteX31" fmla="*/ 1858596 w 4028390"/>
              <a:gd name="connsiteY31" fmla="*/ 5260870 h 5791873"/>
              <a:gd name="connsiteX32" fmla="*/ 1754901 w 4028390"/>
              <a:gd name="connsiteY32" fmla="*/ 5515394 h 5791873"/>
              <a:gd name="connsiteX33" fmla="*/ 1660633 w 4028390"/>
              <a:gd name="connsiteY33" fmla="*/ 5656796 h 5791873"/>
              <a:gd name="connsiteX34" fmla="*/ 2047132 w 4028390"/>
              <a:gd name="connsiteY34" fmla="*/ 5779345 h 5791873"/>
              <a:gd name="connsiteX35" fmla="*/ 2904971 w 4028390"/>
              <a:gd name="connsiteY35" fmla="*/ 5336285 h 5791873"/>
              <a:gd name="connsiteX36" fmla="*/ 3668542 w 4028390"/>
              <a:gd name="connsiteY36" fmla="*/ 3809143 h 5791873"/>
              <a:gd name="connsiteX37" fmla="*/ 4026761 w 4028390"/>
              <a:gd name="connsiteY37" fmla="*/ 538042 h 5791873"/>
              <a:gd name="connsiteX38" fmla="*/ 3772237 w 4028390"/>
              <a:gd name="connsiteY38" fmla="*/ 714 h 5791873"/>
              <a:gd name="connsiteX0" fmla="*/ 3772237 w 4028390"/>
              <a:gd name="connsiteY0" fmla="*/ 714 h 5791873"/>
              <a:gd name="connsiteX1" fmla="*/ 3131214 w 4028390"/>
              <a:gd name="connsiteY1" fmla="*/ 424920 h 5791873"/>
              <a:gd name="connsiteX2" fmla="*/ 3291470 w 4028390"/>
              <a:gd name="connsiteY2" fmla="*/ 500334 h 5791873"/>
              <a:gd name="connsiteX3" fmla="*/ 2904971 w 4028390"/>
              <a:gd name="connsiteY3" fmla="*/ 839699 h 5791873"/>
              <a:gd name="connsiteX4" fmla="*/ 2422118 w 4028390"/>
              <a:gd name="connsiteY4" fmla="*/ 1313519 h 5791873"/>
              <a:gd name="connsiteX5" fmla="*/ 2362487 w 4028390"/>
              <a:gd name="connsiteY5" fmla="*/ 1459193 h 5791873"/>
              <a:gd name="connsiteX6" fmla="*/ 2509045 w 4028390"/>
              <a:gd name="connsiteY6" fmla="*/ 1622124 h 5791873"/>
              <a:gd name="connsiteX7" fmla="*/ 2358216 w 4028390"/>
              <a:gd name="connsiteY7" fmla="*/ 1744673 h 5791873"/>
              <a:gd name="connsiteX8" fmla="*/ 1896303 w 4028390"/>
              <a:gd name="connsiteY8" fmla="*/ 1989769 h 5791873"/>
              <a:gd name="connsiteX9" fmla="*/ 1839742 w 4028390"/>
              <a:gd name="connsiteY9" fmla="*/ 2131171 h 5791873"/>
              <a:gd name="connsiteX10" fmla="*/ 2089110 w 4028390"/>
              <a:gd name="connsiteY10" fmla="*/ 2241813 h 5791873"/>
              <a:gd name="connsiteX11" fmla="*/ 1982936 w 4028390"/>
              <a:gd name="connsiteY11" fmla="*/ 2388273 h 5791873"/>
              <a:gd name="connsiteX12" fmla="*/ 1521612 w 4028390"/>
              <a:gd name="connsiteY12" fmla="*/ 2541385 h 5791873"/>
              <a:gd name="connsiteX13" fmla="*/ 1209840 w 4028390"/>
              <a:gd name="connsiteY13" fmla="*/ 2619205 h 5791873"/>
              <a:gd name="connsiteX14" fmla="*/ 1118149 w 4028390"/>
              <a:gd name="connsiteY14" fmla="*/ 2661552 h 5791873"/>
              <a:gd name="connsiteX15" fmla="*/ 1010183 w 4028390"/>
              <a:gd name="connsiteY15" fmla="*/ 2734291 h 5791873"/>
              <a:gd name="connsiteX16" fmla="*/ 981903 w 4028390"/>
              <a:gd name="connsiteY16" fmla="*/ 2772194 h 5791873"/>
              <a:gd name="connsiteX17" fmla="*/ 1047891 w 4028390"/>
              <a:gd name="connsiteY17" fmla="*/ 2989011 h 5791873"/>
              <a:gd name="connsiteX18" fmla="*/ 972476 w 4028390"/>
              <a:gd name="connsiteY18" fmla="*/ 3186974 h 5791873"/>
              <a:gd name="connsiteX19" fmla="*/ 642538 w 4028390"/>
              <a:gd name="connsiteY19" fmla="*/ 3469778 h 5791873"/>
              <a:gd name="connsiteX20" fmla="*/ 548270 w 4028390"/>
              <a:gd name="connsiteY20" fmla="*/ 3696021 h 5791873"/>
              <a:gd name="connsiteX21" fmla="*/ 274893 w 4028390"/>
              <a:gd name="connsiteY21" fmla="*/ 3856277 h 5791873"/>
              <a:gd name="connsiteX22" fmla="*/ 20369 w 4028390"/>
              <a:gd name="connsiteY22" fmla="*/ 4054240 h 5791873"/>
              <a:gd name="connsiteX23" fmla="*/ 29796 w 4028390"/>
              <a:gd name="connsiteY23" fmla="*/ 4337044 h 5791873"/>
              <a:gd name="connsiteX24" fmla="*/ 142918 w 4028390"/>
              <a:gd name="connsiteY24" fmla="*/ 4374751 h 5791873"/>
              <a:gd name="connsiteX25" fmla="*/ 180625 w 4028390"/>
              <a:gd name="connsiteY25" fmla="*/ 4619848 h 5791873"/>
              <a:gd name="connsiteX26" fmla="*/ 369161 w 4028390"/>
              <a:gd name="connsiteY26" fmla="*/ 4695262 h 5791873"/>
              <a:gd name="connsiteX27" fmla="*/ 1038464 w 4028390"/>
              <a:gd name="connsiteY27" fmla="*/ 4704689 h 5791873"/>
              <a:gd name="connsiteX28" fmla="*/ 1302414 w 4028390"/>
              <a:gd name="connsiteY28" fmla="*/ 4572714 h 5791873"/>
              <a:gd name="connsiteX29" fmla="*/ 1453243 w 4028390"/>
              <a:gd name="connsiteY29" fmla="*/ 4695262 h 5791873"/>
              <a:gd name="connsiteX30" fmla="*/ 1528658 w 4028390"/>
              <a:gd name="connsiteY30" fmla="*/ 4968640 h 5791873"/>
              <a:gd name="connsiteX31" fmla="*/ 1858596 w 4028390"/>
              <a:gd name="connsiteY31" fmla="*/ 5260870 h 5791873"/>
              <a:gd name="connsiteX32" fmla="*/ 1754901 w 4028390"/>
              <a:gd name="connsiteY32" fmla="*/ 5515394 h 5791873"/>
              <a:gd name="connsiteX33" fmla="*/ 1660633 w 4028390"/>
              <a:gd name="connsiteY33" fmla="*/ 5656796 h 5791873"/>
              <a:gd name="connsiteX34" fmla="*/ 2047132 w 4028390"/>
              <a:gd name="connsiteY34" fmla="*/ 5779345 h 5791873"/>
              <a:gd name="connsiteX35" fmla="*/ 2904971 w 4028390"/>
              <a:gd name="connsiteY35" fmla="*/ 5336285 h 5791873"/>
              <a:gd name="connsiteX36" fmla="*/ 3668542 w 4028390"/>
              <a:gd name="connsiteY36" fmla="*/ 3809143 h 5791873"/>
              <a:gd name="connsiteX37" fmla="*/ 4026761 w 4028390"/>
              <a:gd name="connsiteY37" fmla="*/ 538042 h 5791873"/>
              <a:gd name="connsiteX38" fmla="*/ 3772237 w 4028390"/>
              <a:gd name="connsiteY38" fmla="*/ 714 h 5791873"/>
              <a:gd name="connsiteX0" fmla="*/ 3772237 w 4028390"/>
              <a:gd name="connsiteY0" fmla="*/ 714 h 5791873"/>
              <a:gd name="connsiteX1" fmla="*/ 3131214 w 4028390"/>
              <a:gd name="connsiteY1" fmla="*/ 424920 h 5791873"/>
              <a:gd name="connsiteX2" fmla="*/ 3291470 w 4028390"/>
              <a:gd name="connsiteY2" fmla="*/ 500334 h 5791873"/>
              <a:gd name="connsiteX3" fmla="*/ 2904971 w 4028390"/>
              <a:gd name="connsiteY3" fmla="*/ 839699 h 5791873"/>
              <a:gd name="connsiteX4" fmla="*/ 2422118 w 4028390"/>
              <a:gd name="connsiteY4" fmla="*/ 1313519 h 5791873"/>
              <a:gd name="connsiteX5" fmla="*/ 2362487 w 4028390"/>
              <a:gd name="connsiteY5" fmla="*/ 1459193 h 5791873"/>
              <a:gd name="connsiteX6" fmla="*/ 2482851 w 4028390"/>
              <a:gd name="connsiteY6" fmla="*/ 1607836 h 5791873"/>
              <a:gd name="connsiteX7" fmla="*/ 2358216 w 4028390"/>
              <a:gd name="connsiteY7" fmla="*/ 1744673 h 5791873"/>
              <a:gd name="connsiteX8" fmla="*/ 1896303 w 4028390"/>
              <a:gd name="connsiteY8" fmla="*/ 1989769 h 5791873"/>
              <a:gd name="connsiteX9" fmla="*/ 1839742 w 4028390"/>
              <a:gd name="connsiteY9" fmla="*/ 2131171 h 5791873"/>
              <a:gd name="connsiteX10" fmla="*/ 2089110 w 4028390"/>
              <a:gd name="connsiteY10" fmla="*/ 2241813 h 5791873"/>
              <a:gd name="connsiteX11" fmla="*/ 1982936 w 4028390"/>
              <a:gd name="connsiteY11" fmla="*/ 2388273 h 5791873"/>
              <a:gd name="connsiteX12" fmla="*/ 1521612 w 4028390"/>
              <a:gd name="connsiteY12" fmla="*/ 2541385 h 5791873"/>
              <a:gd name="connsiteX13" fmla="*/ 1209840 w 4028390"/>
              <a:gd name="connsiteY13" fmla="*/ 2619205 h 5791873"/>
              <a:gd name="connsiteX14" fmla="*/ 1118149 w 4028390"/>
              <a:gd name="connsiteY14" fmla="*/ 2661552 h 5791873"/>
              <a:gd name="connsiteX15" fmla="*/ 1010183 w 4028390"/>
              <a:gd name="connsiteY15" fmla="*/ 2734291 h 5791873"/>
              <a:gd name="connsiteX16" fmla="*/ 981903 w 4028390"/>
              <a:gd name="connsiteY16" fmla="*/ 2772194 h 5791873"/>
              <a:gd name="connsiteX17" fmla="*/ 1047891 w 4028390"/>
              <a:gd name="connsiteY17" fmla="*/ 2989011 h 5791873"/>
              <a:gd name="connsiteX18" fmla="*/ 972476 w 4028390"/>
              <a:gd name="connsiteY18" fmla="*/ 3186974 h 5791873"/>
              <a:gd name="connsiteX19" fmla="*/ 642538 w 4028390"/>
              <a:gd name="connsiteY19" fmla="*/ 3469778 h 5791873"/>
              <a:gd name="connsiteX20" fmla="*/ 548270 w 4028390"/>
              <a:gd name="connsiteY20" fmla="*/ 3696021 h 5791873"/>
              <a:gd name="connsiteX21" fmla="*/ 274893 w 4028390"/>
              <a:gd name="connsiteY21" fmla="*/ 3856277 h 5791873"/>
              <a:gd name="connsiteX22" fmla="*/ 20369 w 4028390"/>
              <a:gd name="connsiteY22" fmla="*/ 4054240 h 5791873"/>
              <a:gd name="connsiteX23" fmla="*/ 29796 w 4028390"/>
              <a:gd name="connsiteY23" fmla="*/ 4337044 h 5791873"/>
              <a:gd name="connsiteX24" fmla="*/ 142918 w 4028390"/>
              <a:gd name="connsiteY24" fmla="*/ 4374751 h 5791873"/>
              <a:gd name="connsiteX25" fmla="*/ 180625 w 4028390"/>
              <a:gd name="connsiteY25" fmla="*/ 4619848 h 5791873"/>
              <a:gd name="connsiteX26" fmla="*/ 369161 w 4028390"/>
              <a:gd name="connsiteY26" fmla="*/ 4695262 h 5791873"/>
              <a:gd name="connsiteX27" fmla="*/ 1038464 w 4028390"/>
              <a:gd name="connsiteY27" fmla="*/ 4704689 h 5791873"/>
              <a:gd name="connsiteX28" fmla="*/ 1302414 w 4028390"/>
              <a:gd name="connsiteY28" fmla="*/ 4572714 h 5791873"/>
              <a:gd name="connsiteX29" fmla="*/ 1453243 w 4028390"/>
              <a:gd name="connsiteY29" fmla="*/ 4695262 h 5791873"/>
              <a:gd name="connsiteX30" fmla="*/ 1528658 w 4028390"/>
              <a:gd name="connsiteY30" fmla="*/ 4968640 h 5791873"/>
              <a:gd name="connsiteX31" fmla="*/ 1858596 w 4028390"/>
              <a:gd name="connsiteY31" fmla="*/ 5260870 h 5791873"/>
              <a:gd name="connsiteX32" fmla="*/ 1754901 w 4028390"/>
              <a:gd name="connsiteY32" fmla="*/ 5515394 h 5791873"/>
              <a:gd name="connsiteX33" fmla="*/ 1660633 w 4028390"/>
              <a:gd name="connsiteY33" fmla="*/ 5656796 h 5791873"/>
              <a:gd name="connsiteX34" fmla="*/ 2047132 w 4028390"/>
              <a:gd name="connsiteY34" fmla="*/ 5779345 h 5791873"/>
              <a:gd name="connsiteX35" fmla="*/ 2904971 w 4028390"/>
              <a:gd name="connsiteY35" fmla="*/ 5336285 h 5791873"/>
              <a:gd name="connsiteX36" fmla="*/ 3668542 w 4028390"/>
              <a:gd name="connsiteY36" fmla="*/ 3809143 h 5791873"/>
              <a:gd name="connsiteX37" fmla="*/ 4026761 w 4028390"/>
              <a:gd name="connsiteY37" fmla="*/ 538042 h 5791873"/>
              <a:gd name="connsiteX38" fmla="*/ 3772237 w 4028390"/>
              <a:gd name="connsiteY38" fmla="*/ 714 h 5791873"/>
              <a:gd name="connsiteX0" fmla="*/ 3772237 w 4028390"/>
              <a:gd name="connsiteY0" fmla="*/ 714 h 5791873"/>
              <a:gd name="connsiteX1" fmla="*/ 3131214 w 4028390"/>
              <a:gd name="connsiteY1" fmla="*/ 424920 h 5791873"/>
              <a:gd name="connsiteX2" fmla="*/ 3291470 w 4028390"/>
              <a:gd name="connsiteY2" fmla="*/ 500334 h 5791873"/>
              <a:gd name="connsiteX3" fmla="*/ 2904971 w 4028390"/>
              <a:gd name="connsiteY3" fmla="*/ 839699 h 5791873"/>
              <a:gd name="connsiteX4" fmla="*/ 2422118 w 4028390"/>
              <a:gd name="connsiteY4" fmla="*/ 1313519 h 5791873"/>
              <a:gd name="connsiteX5" fmla="*/ 2360106 w 4028390"/>
              <a:gd name="connsiteY5" fmla="*/ 1456812 h 5791873"/>
              <a:gd name="connsiteX6" fmla="*/ 2482851 w 4028390"/>
              <a:gd name="connsiteY6" fmla="*/ 1607836 h 5791873"/>
              <a:gd name="connsiteX7" fmla="*/ 2358216 w 4028390"/>
              <a:gd name="connsiteY7" fmla="*/ 1744673 h 5791873"/>
              <a:gd name="connsiteX8" fmla="*/ 1896303 w 4028390"/>
              <a:gd name="connsiteY8" fmla="*/ 1989769 h 5791873"/>
              <a:gd name="connsiteX9" fmla="*/ 1839742 w 4028390"/>
              <a:gd name="connsiteY9" fmla="*/ 2131171 h 5791873"/>
              <a:gd name="connsiteX10" fmla="*/ 2089110 w 4028390"/>
              <a:gd name="connsiteY10" fmla="*/ 2241813 h 5791873"/>
              <a:gd name="connsiteX11" fmla="*/ 1982936 w 4028390"/>
              <a:gd name="connsiteY11" fmla="*/ 2388273 h 5791873"/>
              <a:gd name="connsiteX12" fmla="*/ 1521612 w 4028390"/>
              <a:gd name="connsiteY12" fmla="*/ 2541385 h 5791873"/>
              <a:gd name="connsiteX13" fmla="*/ 1209840 w 4028390"/>
              <a:gd name="connsiteY13" fmla="*/ 2619205 h 5791873"/>
              <a:gd name="connsiteX14" fmla="*/ 1118149 w 4028390"/>
              <a:gd name="connsiteY14" fmla="*/ 2661552 h 5791873"/>
              <a:gd name="connsiteX15" fmla="*/ 1010183 w 4028390"/>
              <a:gd name="connsiteY15" fmla="*/ 2734291 h 5791873"/>
              <a:gd name="connsiteX16" fmla="*/ 981903 w 4028390"/>
              <a:gd name="connsiteY16" fmla="*/ 2772194 h 5791873"/>
              <a:gd name="connsiteX17" fmla="*/ 1047891 w 4028390"/>
              <a:gd name="connsiteY17" fmla="*/ 2989011 h 5791873"/>
              <a:gd name="connsiteX18" fmla="*/ 972476 w 4028390"/>
              <a:gd name="connsiteY18" fmla="*/ 3186974 h 5791873"/>
              <a:gd name="connsiteX19" fmla="*/ 642538 w 4028390"/>
              <a:gd name="connsiteY19" fmla="*/ 3469778 h 5791873"/>
              <a:gd name="connsiteX20" fmla="*/ 548270 w 4028390"/>
              <a:gd name="connsiteY20" fmla="*/ 3696021 h 5791873"/>
              <a:gd name="connsiteX21" fmla="*/ 274893 w 4028390"/>
              <a:gd name="connsiteY21" fmla="*/ 3856277 h 5791873"/>
              <a:gd name="connsiteX22" fmla="*/ 20369 w 4028390"/>
              <a:gd name="connsiteY22" fmla="*/ 4054240 h 5791873"/>
              <a:gd name="connsiteX23" fmla="*/ 29796 w 4028390"/>
              <a:gd name="connsiteY23" fmla="*/ 4337044 h 5791873"/>
              <a:gd name="connsiteX24" fmla="*/ 142918 w 4028390"/>
              <a:gd name="connsiteY24" fmla="*/ 4374751 h 5791873"/>
              <a:gd name="connsiteX25" fmla="*/ 180625 w 4028390"/>
              <a:gd name="connsiteY25" fmla="*/ 4619848 h 5791873"/>
              <a:gd name="connsiteX26" fmla="*/ 369161 w 4028390"/>
              <a:gd name="connsiteY26" fmla="*/ 4695262 h 5791873"/>
              <a:gd name="connsiteX27" fmla="*/ 1038464 w 4028390"/>
              <a:gd name="connsiteY27" fmla="*/ 4704689 h 5791873"/>
              <a:gd name="connsiteX28" fmla="*/ 1302414 w 4028390"/>
              <a:gd name="connsiteY28" fmla="*/ 4572714 h 5791873"/>
              <a:gd name="connsiteX29" fmla="*/ 1453243 w 4028390"/>
              <a:gd name="connsiteY29" fmla="*/ 4695262 h 5791873"/>
              <a:gd name="connsiteX30" fmla="*/ 1528658 w 4028390"/>
              <a:gd name="connsiteY30" fmla="*/ 4968640 h 5791873"/>
              <a:gd name="connsiteX31" fmla="*/ 1858596 w 4028390"/>
              <a:gd name="connsiteY31" fmla="*/ 5260870 h 5791873"/>
              <a:gd name="connsiteX32" fmla="*/ 1754901 w 4028390"/>
              <a:gd name="connsiteY32" fmla="*/ 5515394 h 5791873"/>
              <a:gd name="connsiteX33" fmla="*/ 1660633 w 4028390"/>
              <a:gd name="connsiteY33" fmla="*/ 5656796 h 5791873"/>
              <a:gd name="connsiteX34" fmla="*/ 2047132 w 4028390"/>
              <a:gd name="connsiteY34" fmla="*/ 5779345 h 5791873"/>
              <a:gd name="connsiteX35" fmla="*/ 2904971 w 4028390"/>
              <a:gd name="connsiteY35" fmla="*/ 5336285 h 5791873"/>
              <a:gd name="connsiteX36" fmla="*/ 3668542 w 4028390"/>
              <a:gd name="connsiteY36" fmla="*/ 3809143 h 5791873"/>
              <a:gd name="connsiteX37" fmla="*/ 4026761 w 4028390"/>
              <a:gd name="connsiteY37" fmla="*/ 538042 h 5791873"/>
              <a:gd name="connsiteX38" fmla="*/ 3772237 w 4028390"/>
              <a:gd name="connsiteY38" fmla="*/ 714 h 5791873"/>
              <a:gd name="connsiteX0" fmla="*/ 3772237 w 4028402"/>
              <a:gd name="connsiteY0" fmla="*/ 1012 h 5792171"/>
              <a:gd name="connsiteX1" fmla="*/ 3124864 w 4028402"/>
              <a:gd name="connsiteY1" fmla="*/ 406168 h 5792171"/>
              <a:gd name="connsiteX2" fmla="*/ 3291470 w 4028402"/>
              <a:gd name="connsiteY2" fmla="*/ 500632 h 5792171"/>
              <a:gd name="connsiteX3" fmla="*/ 2904971 w 4028402"/>
              <a:gd name="connsiteY3" fmla="*/ 839997 h 5792171"/>
              <a:gd name="connsiteX4" fmla="*/ 2422118 w 4028402"/>
              <a:gd name="connsiteY4" fmla="*/ 1313817 h 5792171"/>
              <a:gd name="connsiteX5" fmla="*/ 2360106 w 4028402"/>
              <a:gd name="connsiteY5" fmla="*/ 1457110 h 5792171"/>
              <a:gd name="connsiteX6" fmla="*/ 2482851 w 4028402"/>
              <a:gd name="connsiteY6" fmla="*/ 1608134 h 5792171"/>
              <a:gd name="connsiteX7" fmla="*/ 2358216 w 4028402"/>
              <a:gd name="connsiteY7" fmla="*/ 1744971 h 5792171"/>
              <a:gd name="connsiteX8" fmla="*/ 1896303 w 4028402"/>
              <a:gd name="connsiteY8" fmla="*/ 1990067 h 5792171"/>
              <a:gd name="connsiteX9" fmla="*/ 1839742 w 4028402"/>
              <a:gd name="connsiteY9" fmla="*/ 2131469 h 5792171"/>
              <a:gd name="connsiteX10" fmla="*/ 2089110 w 4028402"/>
              <a:gd name="connsiteY10" fmla="*/ 2242111 h 5792171"/>
              <a:gd name="connsiteX11" fmla="*/ 1982936 w 4028402"/>
              <a:gd name="connsiteY11" fmla="*/ 2388571 h 5792171"/>
              <a:gd name="connsiteX12" fmla="*/ 1521612 w 4028402"/>
              <a:gd name="connsiteY12" fmla="*/ 2541683 h 5792171"/>
              <a:gd name="connsiteX13" fmla="*/ 1209840 w 4028402"/>
              <a:gd name="connsiteY13" fmla="*/ 2619503 h 5792171"/>
              <a:gd name="connsiteX14" fmla="*/ 1118149 w 4028402"/>
              <a:gd name="connsiteY14" fmla="*/ 2661850 h 5792171"/>
              <a:gd name="connsiteX15" fmla="*/ 1010183 w 4028402"/>
              <a:gd name="connsiteY15" fmla="*/ 2734589 h 5792171"/>
              <a:gd name="connsiteX16" fmla="*/ 981903 w 4028402"/>
              <a:gd name="connsiteY16" fmla="*/ 2772492 h 5792171"/>
              <a:gd name="connsiteX17" fmla="*/ 1047891 w 4028402"/>
              <a:gd name="connsiteY17" fmla="*/ 2989309 h 5792171"/>
              <a:gd name="connsiteX18" fmla="*/ 972476 w 4028402"/>
              <a:gd name="connsiteY18" fmla="*/ 3187272 h 5792171"/>
              <a:gd name="connsiteX19" fmla="*/ 642538 w 4028402"/>
              <a:gd name="connsiteY19" fmla="*/ 3470076 h 5792171"/>
              <a:gd name="connsiteX20" fmla="*/ 548270 w 4028402"/>
              <a:gd name="connsiteY20" fmla="*/ 3696319 h 5792171"/>
              <a:gd name="connsiteX21" fmla="*/ 274893 w 4028402"/>
              <a:gd name="connsiteY21" fmla="*/ 3856575 h 5792171"/>
              <a:gd name="connsiteX22" fmla="*/ 20369 w 4028402"/>
              <a:gd name="connsiteY22" fmla="*/ 4054538 h 5792171"/>
              <a:gd name="connsiteX23" fmla="*/ 29796 w 4028402"/>
              <a:gd name="connsiteY23" fmla="*/ 4337342 h 5792171"/>
              <a:gd name="connsiteX24" fmla="*/ 142918 w 4028402"/>
              <a:gd name="connsiteY24" fmla="*/ 4375049 h 5792171"/>
              <a:gd name="connsiteX25" fmla="*/ 180625 w 4028402"/>
              <a:gd name="connsiteY25" fmla="*/ 4620146 h 5792171"/>
              <a:gd name="connsiteX26" fmla="*/ 369161 w 4028402"/>
              <a:gd name="connsiteY26" fmla="*/ 4695560 h 5792171"/>
              <a:gd name="connsiteX27" fmla="*/ 1038464 w 4028402"/>
              <a:gd name="connsiteY27" fmla="*/ 4704987 h 5792171"/>
              <a:gd name="connsiteX28" fmla="*/ 1302414 w 4028402"/>
              <a:gd name="connsiteY28" fmla="*/ 4573012 h 5792171"/>
              <a:gd name="connsiteX29" fmla="*/ 1453243 w 4028402"/>
              <a:gd name="connsiteY29" fmla="*/ 4695560 h 5792171"/>
              <a:gd name="connsiteX30" fmla="*/ 1528658 w 4028402"/>
              <a:gd name="connsiteY30" fmla="*/ 4968938 h 5792171"/>
              <a:gd name="connsiteX31" fmla="*/ 1858596 w 4028402"/>
              <a:gd name="connsiteY31" fmla="*/ 5261168 h 5792171"/>
              <a:gd name="connsiteX32" fmla="*/ 1754901 w 4028402"/>
              <a:gd name="connsiteY32" fmla="*/ 5515692 h 5792171"/>
              <a:gd name="connsiteX33" fmla="*/ 1660633 w 4028402"/>
              <a:gd name="connsiteY33" fmla="*/ 5657094 h 5792171"/>
              <a:gd name="connsiteX34" fmla="*/ 2047132 w 4028402"/>
              <a:gd name="connsiteY34" fmla="*/ 5779643 h 5792171"/>
              <a:gd name="connsiteX35" fmla="*/ 2904971 w 4028402"/>
              <a:gd name="connsiteY35" fmla="*/ 5336583 h 5792171"/>
              <a:gd name="connsiteX36" fmla="*/ 3668542 w 4028402"/>
              <a:gd name="connsiteY36" fmla="*/ 3809441 h 5792171"/>
              <a:gd name="connsiteX37" fmla="*/ 4026761 w 4028402"/>
              <a:gd name="connsiteY37" fmla="*/ 538340 h 5792171"/>
              <a:gd name="connsiteX38" fmla="*/ 3772237 w 4028402"/>
              <a:gd name="connsiteY38" fmla="*/ 1012 h 5792171"/>
              <a:gd name="connsiteX0" fmla="*/ 3861137 w 4036296"/>
              <a:gd name="connsiteY0" fmla="*/ 1322 h 5754381"/>
              <a:gd name="connsiteX1" fmla="*/ 3124864 w 4036296"/>
              <a:gd name="connsiteY1" fmla="*/ 368378 h 5754381"/>
              <a:gd name="connsiteX2" fmla="*/ 3291470 w 4036296"/>
              <a:gd name="connsiteY2" fmla="*/ 462842 h 5754381"/>
              <a:gd name="connsiteX3" fmla="*/ 2904971 w 4036296"/>
              <a:gd name="connsiteY3" fmla="*/ 802207 h 5754381"/>
              <a:gd name="connsiteX4" fmla="*/ 2422118 w 4036296"/>
              <a:gd name="connsiteY4" fmla="*/ 1276027 h 5754381"/>
              <a:gd name="connsiteX5" fmla="*/ 2360106 w 4036296"/>
              <a:gd name="connsiteY5" fmla="*/ 1419320 h 5754381"/>
              <a:gd name="connsiteX6" fmla="*/ 2482851 w 4036296"/>
              <a:gd name="connsiteY6" fmla="*/ 1570344 h 5754381"/>
              <a:gd name="connsiteX7" fmla="*/ 2358216 w 4036296"/>
              <a:gd name="connsiteY7" fmla="*/ 1707181 h 5754381"/>
              <a:gd name="connsiteX8" fmla="*/ 1896303 w 4036296"/>
              <a:gd name="connsiteY8" fmla="*/ 1952277 h 5754381"/>
              <a:gd name="connsiteX9" fmla="*/ 1839742 w 4036296"/>
              <a:gd name="connsiteY9" fmla="*/ 2093679 h 5754381"/>
              <a:gd name="connsiteX10" fmla="*/ 2089110 w 4036296"/>
              <a:gd name="connsiteY10" fmla="*/ 2204321 h 5754381"/>
              <a:gd name="connsiteX11" fmla="*/ 1982936 w 4036296"/>
              <a:gd name="connsiteY11" fmla="*/ 2350781 h 5754381"/>
              <a:gd name="connsiteX12" fmla="*/ 1521612 w 4036296"/>
              <a:gd name="connsiteY12" fmla="*/ 2503893 h 5754381"/>
              <a:gd name="connsiteX13" fmla="*/ 1209840 w 4036296"/>
              <a:gd name="connsiteY13" fmla="*/ 2581713 h 5754381"/>
              <a:gd name="connsiteX14" fmla="*/ 1118149 w 4036296"/>
              <a:gd name="connsiteY14" fmla="*/ 2624060 h 5754381"/>
              <a:gd name="connsiteX15" fmla="*/ 1010183 w 4036296"/>
              <a:gd name="connsiteY15" fmla="*/ 2696799 h 5754381"/>
              <a:gd name="connsiteX16" fmla="*/ 981903 w 4036296"/>
              <a:gd name="connsiteY16" fmla="*/ 2734702 h 5754381"/>
              <a:gd name="connsiteX17" fmla="*/ 1047891 w 4036296"/>
              <a:gd name="connsiteY17" fmla="*/ 2951519 h 5754381"/>
              <a:gd name="connsiteX18" fmla="*/ 972476 w 4036296"/>
              <a:gd name="connsiteY18" fmla="*/ 3149482 h 5754381"/>
              <a:gd name="connsiteX19" fmla="*/ 642538 w 4036296"/>
              <a:gd name="connsiteY19" fmla="*/ 3432286 h 5754381"/>
              <a:gd name="connsiteX20" fmla="*/ 548270 w 4036296"/>
              <a:gd name="connsiteY20" fmla="*/ 3658529 h 5754381"/>
              <a:gd name="connsiteX21" fmla="*/ 274893 w 4036296"/>
              <a:gd name="connsiteY21" fmla="*/ 3818785 h 5754381"/>
              <a:gd name="connsiteX22" fmla="*/ 20369 w 4036296"/>
              <a:gd name="connsiteY22" fmla="*/ 4016748 h 5754381"/>
              <a:gd name="connsiteX23" fmla="*/ 29796 w 4036296"/>
              <a:gd name="connsiteY23" fmla="*/ 4299552 h 5754381"/>
              <a:gd name="connsiteX24" fmla="*/ 142918 w 4036296"/>
              <a:gd name="connsiteY24" fmla="*/ 4337259 h 5754381"/>
              <a:gd name="connsiteX25" fmla="*/ 180625 w 4036296"/>
              <a:gd name="connsiteY25" fmla="*/ 4582356 h 5754381"/>
              <a:gd name="connsiteX26" fmla="*/ 369161 w 4036296"/>
              <a:gd name="connsiteY26" fmla="*/ 4657770 h 5754381"/>
              <a:gd name="connsiteX27" fmla="*/ 1038464 w 4036296"/>
              <a:gd name="connsiteY27" fmla="*/ 4667197 h 5754381"/>
              <a:gd name="connsiteX28" fmla="*/ 1302414 w 4036296"/>
              <a:gd name="connsiteY28" fmla="*/ 4535222 h 5754381"/>
              <a:gd name="connsiteX29" fmla="*/ 1453243 w 4036296"/>
              <a:gd name="connsiteY29" fmla="*/ 4657770 h 5754381"/>
              <a:gd name="connsiteX30" fmla="*/ 1528658 w 4036296"/>
              <a:gd name="connsiteY30" fmla="*/ 4931148 h 5754381"/>
              <a:gd name="connsiteX31" fmla="*/ 1858596 w 4036296"/>
              <a:gd name="connsiteY31" fmla="*/ 5223378 h 5754381"/>
              <a:gd name="connsiteX32" fmla="*/ 1754901 w 4036296"/>
              <a:gd name="connsiteY32" fmla="*/ 5477902 h 5754381"/>
              <a:gd name="connsiteX33" fmla="*/ 1660633 w 4036296"/>
              <a:gd name="connsiteY33" fmla="*/ 5619304 h 5754381"/>
              <a:gd name="connsiteX34" fmla="*/ 2047132 w 4036296"/>
              <a:gd name="connsiteY34" fmla="*/ 5741853 h 5754381"/>
              <a:gd name="connsiteX35" fmla="*/ 2904971 w 4036296"/>
              <a:gd name="connsiteY35" fmla="*/ 5298793 h 5754381"/>
              <a:gd name="connsiteX36" fmla="*/ 3668542 w 4036296"/>
              <a:gd name="connsiteY36" fmla="*/ 3771651 h 5754381"/>
              <a:gd name="connsiteX37" fmla="*/ 4026761 w 4036296"/>
              <a:gd name="connsiteY37" fmla="*/ 500550 h 5754381"/>
              <a:gd name="connsiteX38" fmla="*/ 3861137 w 4036296"/>
              <a:gd name="connsiteY38" fmla="*/ 1322 h 5754381"/>
              <a:gd name="connsiteX0" fmla="*/ 3861137 w 4036296"/>
              <a:gd name="connsiteY0" fmla="*/ 1322 h 5754381"/>
              <a:gd name="connsiteX1" fmla="*/ 3124864 w 4036296"/>
              <a:gd name="connsiteY1" fmla="*/ 368378 h 5754381"/>
              <a:gd name="connsiteX2" fmla="*/ 3259720 w 4036296"/>
              <a:gd name="connsiteY2" fmla="*/ 462842 h 5754381"/>
              <a:gd name="connsiteX3" fmla="*/ 2904971 w 4036296"/>
              <a:gd name="connsiteY3" fmla="*/ 802207 h 5754381"/>
              <a:gd name="connsiteX4" fmla="*/ 2422118 w 4036296"/>
              <a:gd name="connsiteY4" fmla="*/ 1276027 h 5754381"/>
              <a:gd name="connsiteX5" fmla="*/ 2360106 w 4036296"/>
              <a:gd name="connsiteY5" fmla="*/ 1419320 h 5754381"/>
              <a:gd name="connsiteX6" fmla="*/ 2482851 w 4036296"/>
              <a:gd name="connsiteY6" fmla="*/ 1570344 h 5754381"/>
              <a:gd name="connsiteX7" fmla="*/ 2358216 w 4036296"/>
              <a:gd name="connsiteY7" fmla="*/ 1707181 h 5754381"/>
              <a:gd name="connsiteX8" fmla="*/ 1896303 w 4036296"/>
              <a:gd name="connsiteY8" fmla="*/ 1952277 h 5754381"/>
              <a:gd name="connsiteX9" fmla="*/ 1839742 w 4036296"/>
              <a:gd name="connsiteY9" fmla="*/ 2093679 h 5754381"/>
              <a:gd name="connsiteX10" fmla="*/ 2089110 w 4036296"/>
              <a:gd name="connsiteY10" fmla="*/ 2204321 h 5754381"/>
              <a:gd name="connsiteX11" fmla="*/ 1982936 w 4036296"/>
              <a:gd name="connsiteY11" fmla="*/ 2350781 h 5754381"/>
              <a:gd name="connsiteX12" fmla="*/ 1521612 w 4036296"/>
              <a:gd name="connsiteY12" fmla="*/ 2503893 h 5754381"/>
              <a:gd name="connsiteX13" fmla="*/ 1209840 w 4036296"/>
              <a:gd name="connsiteY13" fmla="*/ 2581713 h 5754381"/>
              <a:gd name="connsiteX14" fmla="*/ 1118149 w 4036296"/>
              <a:gd name="connsiteY14" fmla="*/ 2624060 h 5754381"/>
              <a:gd name="connsiteX15" fmla="*/ 1010183 w 4036296"/>
              <a:gd name="connsiteY15" fmla="*/ 2696799 h 5754381"/>
              <a:gd name="connsiteX16" fmla="*/ 981903 w 4036296"/>
              <a:gd name="connsiteY16" fmla="*/ 2734702 h 5754381"/>
              <a:gd name="connsiteX17" fmla="*/ 1047891 w 4036296"/>
              <a:gd name="connsiteY17" fmla="*/ 2951519 h 5754381"/>
              <a:gd name="connsiteX18" fmla="*/ 972476 w 4036296"/>
              <a:gd name="connsiteY18" fmla="*/ 3149482 h 5754381"/>
              <a:gd name="connsiteX19" fmla="*/ 642538 w 4036296"/>
              <a:gd name="connsiteY19" fmla="*/ 3432286 h 5754381"/>
              <a:gd name="connsiteX20" fmla="*/ 548270 w 4036296"/>
              <a:gd name="connsiteY20" fmla="*/ 3658529 h 5754381"/>
              <a:gd name="connsiteX21" fmla="*/ 274893 w 4036296"/>
              <a:gd name="connsiteY21" fmla="*/ 3818785 h 5754381"/>
              <a:gd name="connsiteX22" fmla="*/ 20369 w 4036296"/>
              <a:gd name="connsiteY22" fmla="*/ 4016748 h 5754381"/>
              <a:gd name="connsiteX23" fmla="*/ 29796 w 4036296"/>
              <a:gd name="connsiteY23" fmla="*/ 4299552 h 5754381"/>
              <a:gd name="connsiteX24" fmla="*/ 142918 w 4036296"/>
              <a:gd name="connsiteY24" fmla="*/ 4337259 h 5754381"/>
              <a:gd name="connsiteX25" fmla="*/ 180625 w 4036296"/>
              <a:gd name="connsiteY25" fmla="*/ 4582356 h 5754381"/>
              <a:gd name="connsiteX26" fmla="*/ 369161 w 4036296"/>
              <a:gd name="connsiteY26" fmla="*/ 4657770 h 5754381"/>
              <a:gd name="connsiteX27" fmla="*/ 1038464 w 4036296"/>
              <a:gd name="connsiteY27" fmla="*/ 4667197 h 5754381"/>
              <a:gd name="connsiteX28" fmla="*/ 1302414 w 4036296"/>
              <a:gd name="connsiteY28" fmla="*/ 4535222 h 5754381"/>
              <a:gd name="connsiteX29" fmla="*/ 1453243 w 4036296"/>
              <a:gd name="connsiteY29" fmla="*/ 4657770 h 5754381"/>
              <a:gd name="connsiteX30" fmla="*/ 1528658 w 4036296"/>
              <a:gd name="connsiteY30" fmla="*/ 4931148 h 5754381"/>
              <a:gd name="connsiteX31" fmla="*/ 1858596 w 4036296"/>
              <a:gd name="connsiteY31" fmla="*/ 5223378 h 5754381"/>
              <a:gd name="connsiteX32" fmla="*/ 1754901 w 4036296"/>
              <a:gd name="connsiteY32" fmla="*/ 5477902 h 5754381"/>
              <a:gd name="connsiteX33" fmla="*/ 1660633 w 4036296"/>
              <a:gd name="connsiteY33" fmla="*/ 5619304 h 5754381"/>
              <a:gd name="connsiteX34" fmla="*/ 2047132 w 4036296"/>
              <a:gd name="connsiteY34" fmla="*/ 5741853 h 5754381"/>
              <a:gd name="connsiteX35" fmla="*/ 2904971 w 4036296"/>
              <a:gd name="connsiteY35" fmla="*/ 5298793 h 5754381"/>
              <a:gd name="connsiteX36" fmla="*/ 3668542 w 4036296"/>
              <a:gd name="connsiteY36" fmla="*/ 3771651 h 5754381"/>
              <a:gd name="connsiteX37" fmla="*/ 4026761 w 4036296"/>
              <a:gd name="connsiteY37" fmla="*/ 500550 h 5754381"/>
              <a:gd name="connsiteX38" fmla="*/ 3861137 w 4036296"/>
              <a:gd name="connsiteY38" fmla="*/ 1322 h 5754381"/>
              <a:gd name="connsiteX0" fmla="*/ 3861854 w 4037013"/>
              <a:gd name="connsiteY0" fmla="*/ 1322 h 5754381"/>
              <a:gd name="connsiteX1" fmla="*/ 3125581 w 4037013"/>
              <a:gd name="connsiteY1" fmla="*/ 368378 h 5754381"/>
              <a:gd name="connsiteX2" fmla="*/ 3260437 w 4037013"/>
              <a:gd name="connsiteY2" fmla="*/ 462842 h 5754381"/>
              <a:gd name="connsiteX3" fmla="*/ 2905688 w 4037013"/>
              <a:gd name="connsiteY3" fmla="*/ 802207 h 5754381"/>
              <a:gd name="connsiteX4" fmla="*/ 2422835 w 4037013"/>
              <a:gd name="connsiteY4" fmla="*/ 1276027 h 5754381"/>
              <a:gd name="connsiteX5" fmla="*/ 2360823 w 4037013"/>
              <a:gd name="connsiteY5" fmla="*/ 1419320 h 5754381"/>
              <a:gd name="connsiteX6" fmla="*/ 2483568 w 4037013"/>
              <a:gd name="connsiteY6" fmla="*/ 1570344 h 5754381"/>
              <a:gd name="connsiteX7" fmla="*/ 2358933 w 4037013"/>
              <a:gd name="connsiteY7" fmla="*/ 1707181 h 5754381"/>
              <a:gd name="connsiteX8" fmla="*/ 1897020 w 4037013"/>
              <a:gd name="connsiteY8" fmla="*/ 1952277 h 5754381"/>
              <a:gd name="connsiteX9" fmla="*/ 1840459 w 4037013"/>
              <a:gd name="connsiteY9" fmla="*/ 2093679 h 5754381"/>
              <a:gd name="connsiteX10" fmla="*/ 2089827 w 4037013"/>
              <a:gd name="connsiteY10" fmla="*/ 2204321 h 5754381"/>
              <a:gd name="connsiteX11" fmla="*/ 1983653 w 4037013"/>
              <a:gd name="connsiteY11" fmla="*/ 2350781 h 5754381"/>
              <a:gd name="connsiteX12" fmla="*/ 1522329 w 4037013"/>
              <a:gd name="connsiteY12" fmla="*/ 2503893 h 5754381"/>
              <a:gd name="connsiteX13" fmla="*/ 1210557 w 4037013"/>
              <a:gd name="connsiteY13" fmla="*/ 2581713 h 5754381"/>
              <a:gd name="connsiteX14" fmla="*/ 1118866 w 4037013"/>
              <a:gd name="connsiteY14" fmla="*/ 2624060 h 5754381"/>
              <a:gd name="connsiteX15" fmla="*/ 1010900 w 4037013"/>
              <a:gd name="connsiteY15" fmla="*/ 2696799 h 5754381"/>
              <a:gd name="connsiteX16" fmla="*/ 982620 w 4037013"/>
              <a:gd name="connsiteY16" fmla="*/ 2734702 h 5754381"/>
              <a:gd name="connsiteX17" fmla="*/ 1048608 w 4037013"/>
              <a:gd name="connsiteY17" fmla="*/ 2951519 h 5754381"/>
              <a:gd name="connsiteX18" fmla="*/ 973193 w 4037013"/>
              <a:gd name="connsiteY18" fmla="*/ 3149482 h 5754381"/>
              <a:gd name="connsiteX19" fmla="*/ 643255 w 4037013"/>
              <a:gd name="connsiteY19" fmla="*/ 3432286 h 5754381"/>
              <a:gd name="connsiteX20" fmla="*/ 548987 w 4037013"/>
              <a:gd name="connsiteY20" fmla="*/ 3658529 h 5754381"/>
              <a:gd name="connsiteX21" fmla="*/ 275610 w 4037013"/>
              <a:gd name="connsiteY21" fmla="*/ 3818785 h 5754381"/>
              <a:gd name="connsiteX22" fmla="*/ 21086 w 4037013"/>
              <a:gd name="connsiteY22" fmla="*/ 4016748 h 5754381"/>
              <a:gd name="connsiteX23" fmla="*/ 30513 w 4037013"/>
              <a:gd name="connsiteY23" fmla="*/ 4299552 h 5754381"/>
              <a:gd name="connsiteX24" fmla="*/ 160304 w 4037013"/>
              <a:gd name="connsiteY24" fmla="*/ 4325353 h 5754381"/>
              <a:gd name="connsiteX25" fmla="*/ 181342 w 4037013"/>
              <a:gd name="connsiteY25" fmla="*/ 4582356 h 5754381"/>
              <a:gd name="connsiteX26" fmla="*/ 369878 w 4037013"/>
              <a:gd name="connsiteY26" fmla="*/ 4657770 h 5754381"/>
              <a:gd name="connsiteX27" fmla="*/ 1039181 w 4037013"/>
              <a:gd name="connsiteY27" fmla="*/ 4667197 h 5754381"/>
              <a:gd name="connsiteX28" fmla="*/ 1303131 w 4037013"/>
              <a:gd name="connsiteY28" fmla="*/ 4535222 h 5754381"/>
              <a:gd name="connsiteX29" fmla="*/ 1453960 w 4037013"/>
              <a:gd name="connsiteY29" fmla="*/ 4657770 h 5754381"/>
              <a:gd name="connsiteX30" fmla="*/ 1529375 w 4037013"/>
              <a:gd name="connsiteY30" fmla="*/ 4931148 h 5754381"/>
              <a:gd name="connsiteX31" fmla="*/ 1859313 w 4037013"/>
              <a:gd name="connsiteY31" fmla="*/ 5223378 h 5754381"/>
              <a:gd name="connsiteX32" fmla="*/ 1755618 w 4037013"/>
              <a:gd name="connsiteY32" fmla="*/ 5477902 h 5754381"/>
              <a:gd name="connsiteX33" fmla="*/ 1661350 w 4037013"/>
              <a:gd name="connsiteY33" fmla="*/ 5619304 h 5754381"/>
              <a:gd name="connsiteX34" fmla="*/ 2047849 w 4037013"/>
              <a:gd name="connsiteY34" fmla="*/ 5741853 h 5754381"/>
              <a:gd name="connsiteX35" fmla="*/ 2905688 w 4037013"/>
              <a:gd name="connsiteY35" fmla="*/ 5298793 h 5754381"/>
              <a:gd name="connsiteX36" fmla="*/ 3669259 w 4037013"/>
              <a:gd name="connsiteY36" fmla="*/ 3771651 h 5754381"/>
              <a:gd name="connsiteX37" fmla="*/ 4027478 w 4037013"/>
              <a:gd name="connsiteY37" fmla="*/ 500550 h 5754381"/>
              <a:gd name="connsiteX38" fmla="*/ 3861854 w 4037013"/>
              <a:gd name="connsiteY38" fmla="*/ 1322 h 5754381"/>
              <a:gd name="connsiteX0" fmla="*/ 3861854 w 4037013"/>
              <a:gd name="connsiteY0" fmla="*/ 1322 h 5754381"/>
              <a:gd name="connsiteX1" fmla="*/ 3125581 w 4037013"/>
              <a:gd name="connsiteY1" fmla="*/ 368378 h 5754381"/>
              <a:gd name="connsiteX2" fmla="*/ 3260437 w 4037013"/>
              <a:gd name="connsiteY2" fmla="*/ 462842 h 5754381"/>
              <a:gd name="connsiteX3" fmla="*/ 2905688 w 4037013"/>
              <a:gd name="connsiteY3" fmla="*/ 802207 h 5754381"/>
              <a:gd name="connsiteX4" fmla="*/ 2422835 w 4037013"/>
              <a:gd name="connsiteY4" fmla="*/ 1276027 h 5754381"/>
              <a:gd name="connsiteX5" fmla="*/ 2360823 w 4037013"/>
              <a:gd name="connsiteY5" fmla="*/ 1419320 h 5754381"/>
              <a:gd name="connsiteX6" fmla="*/ 2483568 w 4037013"/>
              <a:gd name="connsiteY6" fmla="*/ 1570344 h 5754381"/>
              <a:gd name="connsiteX7" fmla="*/ 2358933 w 4037013"/>
              <a:gd name="connsiteY7" fmla="*/ 1707181 h 5754381"/>
              <a:gd name="connsiteX8" fmla="*/ 1897020 w 4037013"/>
              <a:gd name="connsiteY8" fmla="*/ 1952277 h 5754381"/>
              <a:gd name="connsiteX9" fmla="*/ 1840459 w 4037013"/>
              <a:gd name="connsiteY9" fmla="*/ 2093679 h 5754381"/>
              <a:gd name="connsiteX10" fmla="*/ 2089827 w 4037013"/>
              <a:gd name="connsiteY10" fmla="*/ 2204321 h 5754381"/>
              <a:gd name="connsiteX11" fmla="*/ 1983653 w 4037013"/>
              <a:gd name="connsiteY11" fmla="*/ 2350781 h 5754381"/>
              <a:gd name="connsiteX12" fmla="*/ 1522329 w 4037013"/>
              <a:gd name="connsiteY12" fmla="*/ 2503893 h 5754381"/>
              <a:gd name="connsiteX13" fmla="*/ 1210557 w 4037013"/>
              <a:gd name="connsiteY13" fmla="*/ 2581713 h 5754381"/>
              <a:gd name="connsiteX14" fmla="*/ 1118866 w 4037013"/>
              <a:gd name="connsiteY14" fmla="*/ 2624060 h 5754381"/>
              <a:gd name="connsiteX15" fmla="*/ 1010900 w 4037013"/>
              <a:gd name="connsiteY15" fmla="*/ 2696799 h 5754381"/>
              <a:gd name="connsiteX16" fmla="*/ 982620 w 4037013"/>
              <a:gd name="connsiteY16" fmla="*/ 2734702 h 5754381"/>
              <a:gd name="connsiteX17" fmla="*/ 1048608 w 4037013"/>
              <a:gd name="connsiteY17" fmla="*/ 2951519 h 5754381"/>
              <a:gd name="connsiteX18" fmla="*/ 973193 w 4037013"/>
              <a:gd name="connsiteY18" fmla="*/ 3149482 h 5754381"/>
              <a:gd name="connsiteX19" fmla="*/ 643255 w 4037013"/>
              <a:gd name="connsiteY19" fmla="*/ 3432286 h 5754381"/>
              <a:gd name="connsiteX20" fmla="*/ 548987 w 4037013"/>
              <a:gd name="connsiteY20" fmla="*/ 3658529 h 5754381"/>
              <a:gd name="connsiteX21" fmla="*/ 275610 w 4037013"/>
              <a:gd name="connsiteY21" fmla="*/ 3818785 h 5754381"/>
              <a:gd name="connsiteX22" fmla="*/ 21086 w 4037013"/>
              <a:gd name="connsiteY22" fmla="*/ 4016748 h 5754381"/>
              <a:gd name="connsiteX23" fmla="*/ 30513 w 4037013"/>
              <a:gd name="connsiteY23" fmla="*/ 4299552 h 5754381"/>
              <a:gd name="connsiteX24" fmla="*/ 160304 w 4037013"/>
              <a:gd name="connsiteY24" fmla="*/ 4325353 h 5754381"/>
              <a:gd name="connsiteX25" fmla="*/ 217061 w 4037013"/>
              <a:gd name="connsiteY25" fmla="*/ 4594262 h 5754381"/>
              <a:gd name="connsiteX26" fmla="*/ 369878 w 4037013"/>
              <a:gd name="connsiteY26" fmla="*/ 4657770 h 5754381"/>
              <a:gd name="connsiteX27" fmla="*/ 1039181 w 4037013"/>
              <a:gd name="connsiteY27" fmla="*/ 4667197 h 5754381"/>
              <a:gd name="connsiteX28" fmla="*/ 1303131 w 4037013"/>
              <a:gd name="connsiteY28" fmla="*/ 4535222 h 5754381"/>
              <a:gd name="connsiteX29" fmla="*/ 1453960 w 4037013"/>
              <a:gd name="connsiteY29" fmla="*/ 4657770 h 5754381"/>
              <a:gd name="connsiteX30" fmla="*/ 1529375 w 4037013"/>
              <a:gd name="connsiteY30" fmla="*/ 4931148 h 5754381"/>
              <a:gd name="connsiteX31" fmla="*/ 1859313 w 4037013"/>
              <a:gd name="connsiteY31" fmla="*/ 5223378 h 5754381"/>
              <a:gd name="connsiteX32" fmla="*/ 1755618 w 4037013"/>
              <a:gd name="connsiteY32" fmla="*/ 5477902 h 5754381"/>
              <a:gd name="connsiteX33" fmla="*/ 1661350 w 4037013"/>
              <a:gd name="connsiteY33" fmla="*/ 5619304 h 5754381"/>
              <a:gd name="connsiteX34" fmla="*/ 2047849 w 4037013"/>
              <a:gd name="connsiteY34" fmla="*/ 5741853 h 5754381"/>
              <a:gd name="connsiteX35" fmla="*/ 2905688 w 4037013"/>
              <a:gd name="connsiteY35" fmla="*/ 5298793 h 5754381"/>
              <a:gd name="connsiteX36" fmla="*/ 3669259 w 4037013"/>
              <a:gd name="connsiteY36" fmla="*/ 3771651 h 5754381"/>
              <a:gd name="connsiteX37" fmla="*/ 4027478 w 4037013"/>
              <a:gd name="connsiteY37" fmla="*/ 500550 h 5754381"/>
              <a:gd name="connsiteX38" fmla="*/ 3861854 w 4037013"/>
              <a:gd name="connsiteY38" fmla="*/ 1322 h 5754381"/>
              <a:gd name="connsiteX0" fmla="*/ 3861854 w 4037013"/>
              <a:gd name="connsiteY0" fmla="*/ 1322 h 5754381"/>
              <a:gd name="connsiteX1" fmla="*/ 3125581 w 4037013"/>
              <a:gd name="connsiteY1" fmla="*/ 368378 h 5754381"/>
              <a:gd name="connsiteX2" fmla="*/ 3260437 w 4037013"/>
              <a:gd name="connsiteY2" fmla="*/ 462842 h 5754381"/>
              <a:gd name="connsiteX3" fmla="*/ 2905688 w 4037013"/>
              <a:gd name="connsiteY3" fmla="*/ 802207 h 5754381"/>
              <a:gd name="connsiteX4" fmla="*/ 2422835 w 4037013"/>
              <a:gd name="connsiteY4" fmla="*/ 1276027 h 5754381"/>
              <a:gd name="connsiteX5" fmla="*/ 2360823 w 4037013"/>
              <a:gd name="connsiteY5" fmla="*/ 1419320 h 5754381"/>
              <a:gd name="connsiteX6" fmla="*/ 2483568 w 4037013"/>
              <a:gd name="connsiteY6" fmla="*/ 1570344 h 5754381"/>
              <a:gd name="connsiteX7" fmla="*/ 2358933 w 4037013"/>
              <a:gd name="connsiteY7" fmla="*/ 1707181 h 5754381"/>
              <a:gd name="connsiteX8" fmla="*/ 1897020 w 4037013"/>
              <a:gd name="connsiteY8" fmla="*/ 1952277 h 5754381"/>
              <a:gd name="connsiteX9" fmla="*/ 1840459 w 4037013"/>
              <a:gd name="connsiteY9" fmla="*/ 2093679 h 5754381"/>
              <a:gd name="connsiteX10" fmla="*/ 2089827 w 4037013"/>
              <a:gd name="connsiteY10" fmla="*/ 2204321 h 5754381"/>
              <a:gd name="connsiteX11" fmla="*/ 1983653 w 4037013"/>
              <a:gd name="connsiteY11" fmla="*/ 2350781 h 5754381"/>
              <a:gd name="connsiteX12" fmla="*/ 1522329 w 4037013"/>
              <a:gd name="connsiteY12" fmla="*/ 2503893 h 5754381"/>
              <a:gd name="connsiteX13" fmla="*/ 1210557 w 4037013"/>
              <a:gd name="connsiteY13" fmla="*/ 2581713 h 5754381"/>
              <a:gd name="connsiteX14" fmla="*/ 1118866 w 4037013"/>
              <a:gd name="connsiteY14" fmla="*/ 2624060 h 5754381"/>
              <a:gd name="connsiteX15" fmla="*/ 1010900 w 4037013"/>
              <a:gd name="connsiteY15" fmla="*/ 2696799 h 5754381"/>
              <a:gd name="connsiteX16" fmla="*/ 982620 w 4037013"/>
              <a:gd name="connsiteY16" fmla="*/ 2734702 h 5754381"/>
              <a:gd name="connsiteX17" fmla="*/ 1048608 w 4037013"/>
              <a:gd name="connsiteY17" fmla="*/ 2951519 h 5754381"/>
              <a:gd name="connsiteX18" fmla="*/ 973193 w 4037013"/>
              <a:gd name="connsiteY18" fmla="*/ 3149482 h 5754381"/>
              <a:gd name="connsiteX19" fmla="*/ 643255 w 4037013"/>
              <a:gd name="connsiteY19" fmla="*/ 3432286 h 5754381"/>
              <a:gd name="connsiteX20" fmla="*/ 548987 w 4037013"/>
              <a:gd name="connsiteY20" fmla="*/ 3658529 h 5754381"/>
              <a:gd name="connsiteX21" fmla="*/ 275610 w 4037013"/>
              <a:gd name="connsiteY21" fmla="*/ 3818785 h 5754381"/>
              <a:gd name="connsiteX22" fmla="*/ 21086 w 4037013"/>
              <a:gd name="connsiteY22" fmla="*/ 4016748 h 5754381"/>
              <a:gd name="connsiteX23" fmla="*/ 30513 w 4037013"/>
              <a:gd name="connsiteY23" fmla="*/ 4299552 h 5754381"/>
              <a:gd name="connsiteX24" fmla="*/ 160304 w 4037013"/>
              <a:gd name="connsiteY24" fmla="*/ 4325353 h 5754381"/>
              <a:gd name="connsiteX25" fmla="*/ 217061 w 4037013"/>
              <a:gd name="connsiteY25" fmla="*/ 4594262 h 5754381"/>
              <a:gd name="connsiteX26" fmla="*/ 369878 w 4037013"/>
              <a:gd name="connsiteY26" fmla="*/ 4657770 h 5754381"/>
              <a:gd name="connsiteX27" fmla="*/ 1039181 w 4037013"/>
              <a:gd name="connsiteY27" fmla="*/ 4667197 h 5754381"/>
              <a:gd name="connsiteX28" fmla="*/ 1303131 w 4037013"/>
              <a:gd name="connsiteY28" fmla="*/ 4535222 h 5754381"/>
              <a:gd name="connsiteX29" fmla="*/ 1453960 w 4037013"/>
              <a:gd name="connsiteY29" fmla="*/ 4657770 h 5754381"/>
              <a:gd name="connsiteX30" fmla="*/ 1529375 w 4037013"/>
              <a:gd name="connsiteY30" fmla="*/ 4931148 h 5754381"/>
              <a:gd name="connsiteX31" fmla="*/ 1859313 w 4037013"/>
              <a:gd name="connsiteY31" fmla="*/ 5223378 h 5754381"/>
              <a:gd name="connsiteX32" fmla="*/ 1755618 w 4037013"/>
              <a:gd name="connsiteY32" fmla="*/ 5477902 h 5754381"/>
              <a:gd name="connsiteX33" fmla="*/ 1661350 w 4037013"/>
              <a:gd name="connsiteY33" fmla="*/ 5619304 h 5754381"/>
              <a:gd name="connsiteX34" fmla="*/ 2047849 w 4037013"/>
              <a:gd name="connsiteY34" fmla="*/ 5741853 h 5754381"/>
              <a:gd name="connsiteX35" fmla="*/ 2905688 w 4037013"/>
              <a:gd name="connsiteY35" fmla="*/ 5298793 h 5754381"/>
              <a:gd name="connsiteX36" fmla="*/ 3669259 w 4037013"/>
              <a:gd name="connsiteY36" fmla="*/ 3771651 h 5754381"/>
              <a:gd name="connsiteX37" fmla="*/ 4027478 w 4037013"/>
              <a:gd name="connsiteY37" fmla="*/ 500550 h 5754381"/>
              <a:gd name="connsiteX38" fmla="*/ 3861854 w 4037013"/>
              <a:gd name="connsiteY38" fmla="*/ 1322 h 5754381"/>
              <a:gd name="connsiteX0" fmla="*/ 3861854 w 4037013"/>
              <a:gd name="connsiteY0" fmla="*/ 1322 h 5754381"/>
              <a:gd name="connsiteX1" fmla="*/ 3125581 w 4037013"/>
              <a:gd name="connsiteY1" fmla="*/ 368378 h 5754381"/>
              <a:gd name="connsiteX2" fmla="*/ 3260437 w 4037013"/>
              <a:gd name="connsiteY2" fmla="*/ 462842 h 5754381"/>
              <a:gd name="connsiteX3" fmla="*/ 2905688 w 4037013"/>
              <a:gd name="connsiteY3" fmla="*/ 802207 h 5754381"/>
              <a:gd name="connsiteX4" fmla="*/ 2422835 w 4037013"/>
              <a:gd name="connsiteY4" fmla="*/ 1276027 h 5754381"/>
              <a:gd name="connsiteX5" fmla="*/ 2360823 w 4037013"/>
              <a:gd name="connsiteY5" fmla="*/ 1419320 h 5754381"/>
              <a:gd name="connsiteX6" fmla="*/ 2483568 w 4037013"/>
              <a:gd name="connsiteY6" fmla="*/ 1570344 h 5754381"/>
              <a:gd name="connsiteX7" fmla="*/ 2358933 w 4037013"/>
              <a:gd name="connsiteY7" fmla="*/ 1707181 h 5754381"/>
              <a:gd name="connsiteX8" fmla="*/ 1897020 w 4037013"/>
              <a:gd name="connsiteY8" fmla="*/ 1952277 h 5754381"/>
              <a:gd name="connsiteX9" fmla="*/ 1840459 w 4037013"/>
              <a:gd name="connsiteY9" fmla="*/ 2093679 h 5754381"/>
              <a:gd name="connsiteX10" fmla="*/ 2089827 w 4037013"/>
              <a:gd name="connsiteY10" fmla="*/ 2204321 h 5754381"/>
              <a:gd name="connsiteX11" fmla="*/ 1983653 w 4037013"/>
              <a:gd name="connsiteY11" fmla="*/ 2350781 h 5754381"/>
              <a:gd name="connsiteX12" fmla="*/ 1522329 w 4037013"/>
              <a:gd name="connsiteY12" fmla="*/ 2503893 h 5754381"/>
              <a:gd name="connsiteX13" fmla="*/ 1210557 w 4037013"/>
              <a:gd name="connsiteY13" fmla="*/ 2581713 h 5754381"/>
              <a:gd name="connsiteX14" fmla="*/ 1118866 w 4037013"/>
              <a:gd name="connsiteY14" fmla="*/ 2624060 h 5754381"/>
              <a:gd name="connsiteX15" fmla="*/ 1010900 w 4037013"/>
              <a:gd name="connsiteY15" fmla="*/ 2696799 h 5754381"/>
              <a:gd name="connsiteX16" fmla="*/ 982620 w 4037013"/>
              <a:gd name="connsiteY16" fmla="*/ 2734702 h 5754381"/>
              <a:gd name="connsiteX17" fmla="*/ 1048608 w 4037013"/>
              <a:gd name="connsiteY17" fmla="*/ 2951519 h 5754381"/>
              <a:gd name="connsiteX18" fmla="*/ 973193 w 4037013"/>
              <a:gd name="connsiteY18" fmla="*/ 3149482 h 5754381"/>
              <a:gd name="connsiteX19" fmla="*/ 643255 w 4037013"/>
              <a:gd name="connsiteY19" fmla="*/ 3432286 h 5754381"/>
              <a:gd name="connsiteX20" fmla="*/ 548987 w 4037013"/>
              <a:gd name="connsiteY20" fmla="*/ 3658529 h 5754381"/>
              <a:gd name="connsiteX21" fmla="*/ 275610 w 4037013"/>
              <a:gd name="connsiteY21" fmla="*/ 3818785 h 5754381"/>
              <a:gd name="connsiteX22" fmla="*/ 21086 w 4037013"/>
              <a:gd name="connsiteY22" fmla="*/ 4016748 h 5754381"/>
              <a:gd name="connsiteX23" fmla="*/ 30513 w 4037013"/>
              <a:gd name="connsiteY23" fmla="*/ 4299552 h 5754381"/>
              <a:gd name="connsiteX24" fmla="*/ 160304 w 4037013"/>
              <a:gd name="connsiteY24" fmla="*/ 4325353 h 5754381"/>
              <a:gd name="connsiteX25" fmla="*/ 217061 w 4037013"/>
              <a:gd name="connsiteY25" fmla="*/ 4594262 h 5754381"/>
              <a:gd name="connsiteX26" fmla="*/ 369878 w 4037013"/>
              <a:gd name="connsiteY26" fmla="*/ 4657770 h 5754381"/>
              <a:gd name="connsiteX27" fmla="*/ 1032038 w 4037013"/>
              <a:gd name="connsiteY27" fmla="*/ 4657672 h 5754381"/>
              <a:gd name="connsiteX28" fmla="*/ 1303131 w 4037013"/>
              <a:gd name="connsiteY28" fmla="*/ 4535222 h 5754381"/>
              <a:gd name="connsiteX29" fmla="*/ 1453960 w 4037013"/>
              <a:gd name="connsiteY29" fmla="*/ 4657770 h 5754381"/>
              <a:gd name="connsiteX30" fmla="*/ 1529375 w 4037013"/>
              <a:gd name="connsiteY30" fmla="*/ 4931148 h 5754381"/>
              <a:gd name="connsiteX31" fmla="*/ 1859313 w 4037013"/>
              <a:gd name="connsiteY31" fmla="*/ 5223378 h 5754381"/>
              <a:gd name="connsiteX32" fmla="*/ 1755618 w 4037013"/>
              <a:gd name="connsiteY32" fmla="*/ 5477902 h 5754381"/>
              <a:gd name="connsiteX33" fmla="*/ 1661350 w 4037013"/>
              <a:gd name="connsiteY33" fmla="*/ 5619304 h 5754381"/>
              <a:gd name="connsiteX34" fmla="*/ 2047849 w 4037013"/>
              <a:gd name="connsiteY34" fmla="*/ 5741853 h 5754381"/>
              <a:gd name="connsiteX35" fmla="*/ 2905688 w 4037013"/>
              <a:gd name="connsiteY35" fmla="*/ 5298793 h 5754381"/>
              <a:gd name="connsiteX36" fmla="*/ 3669259 w 4037013"/>
              <a:gd name="connsiteY36" fmla="*/ 3771651 h 5754381"/>
              <a:gd name="connsiteX37" fmla="*/ 4027478 w 4037013"/>
              <a:gd name="connsiteY37" fmla="*/ 500550 h 5754381"/>
              <a:gd name="connsiteX38" fmla="*/ 3861854 w 4037013"/>
              <a:gd name="connsiteY38" fmla="*/ 1322 h 5754381"/>
              <a:gd name="connsiteX0" fmla="*/ 3861854 w 4037013"/>
              <a:gd name="connsiteY0" fmla="*/ 1322 h 5754381"/>
              <a:gd name="connsiteX1" fmla="*/ 3125581 w 4037013"/>
              <a:gd name="connsiteY1" fmla="*/ 368378 h 5754381"/>
              <a:gd name="connsiteX2" fmla="*/ 3260437 w 4037013"/>
              <a:gd name="connsiteY2" fmla="*/ 462842 h 5754381"/>
              <a:gd name="connsiteX3" fmla="*/ 2905688 w 4037013"/>
              <a:gd name="connsiteY3" fmla="*/ 802207 h 5754381"/>
              <a:gd name="connsiteX4" fmla="*/ 2422835 w 4037013"/>
              <a:gd name="connsiteY4" fmla="*/ 1276027 h 5754381"/>
              <a:gd name="connsiteX5" fmla="*/ 2360823 w 4037013"/>
              <a:gd name="connsiteY5" fmla="*/ 1419320 h 5754381"/>
              <a:gd name="connsiteX6" fmla="*/ 2483568 w 4037013"/>
              <a:gd name="connsiteY6" fmla="*/ 1570344 h 5754381"/>
              <a:gd name="connsiteX7" fmla="*/ 2358933 w 4037013"/>
              <a:gd name="connsiteY7" fmla="*/ 1707181 h 5754381"/>
              <a:gd name="connsiteX8" fmla="*/ 1897020 w 4037013"/>
              <a:gd name="connsiteY8" fmla="*/ 1952277 h 5754381"/>
              <a:gd name="connsiteX9" fmla="*/ 1840459 w 4037013"/>
              <a:gd name="connsiteY9" fmla="*/ 2093679 h 5754381"/>
              <a:gd name="connsiteX10" fmla="*/ 2089827 w 4037013"/>
              <a:gd name="connsiteY10" fmla="*/ 2204321 h 5754381"/>
              <a:gd name="connsiteX11" fmla="*/ 1983653 w 4037013"/>
              <a:gd name="connsiteY11" fmla="*/ 2350781 h 5754381"/>
              <a:gd name="connsiteX12" fmla="*/ 1522329 w 4037013"/>
              <a:gd name="connsiteY12" fmla="*/ 2503893 h 5754381"/>
              <a:gd name="connsiteX13" fmla="*/ 1210557 w 4037013"/>
              <a:gd name="connsiteY13" fmla="*/ 2581713 h 5754381"/>
              <a:gd name="connsiteX14" fmla="*/ 1118866 w 4037013"/>
              <a:gd name="connsiteY14" fmla="*/ 2624060 h 5754381"/>
              <a:gd name="connsiteX15" fmla="*/ 1010900 w 4037013"/>
              <a:gd name="connsiteY15" fmla="*/ 2696799 h 5754381"/>
              <a:gd name="connsiteX16" fmla="*/ 982620 w 4037013"/>
              <a:gd name="connsiteY16" fmla="*/ 2734702 h 5754381"/>
              <a:gd name="connsiteX17" fmla="*/ 1048608 w 4037013"/>
              <a:gd name="connsiteY17" fmla="*/ 2951519 h 5754381"/>
              <a:gd name="connsiteX18" fmla="*/ 973193 w 4037013"/>
              <a:gd name="connsiteY18" fmla="*/ 3149482 h 5754381"/>
              <a:gd name="connsiteX19" fmla="*/ 643255 w 4037013"/>
              <a:gd name="connsiteY19" fmla="*/ 3432286 h 5754381"/>
              <a:gd name="connsiteX20" fmla="*/ 548987 w 4037013"/>
              <a:gd name="connsiteY20" fmla="*/ 3658529 h 5754381"/>
              <a:gd name="connsiteX21" fmla="*/ 275610 w 4037013"/>
              <a:gd name="connsiteY21" fmla="*/ 3818785 h 5754381"/>
              <a:gd name="connsiteX22" fmla="*/ 21086 w 4037013"/>
              <a:gd name="connsiteY22" fmla="*/ 4016748 h 5754381"/>
              <a:gd name="connsiteX23" fmla="*/ 30513 w 4037013"/>
              <a:gd name="connsiteY23" fmla="*/ 4299552 h 5754381"/>
              <a:gd name="connsiteX24" fmla="*/ 160304 w 4037013"/>
              <a:gd name="connsiteY24" fmla="*/ 4325353 h 5754381"/>
              <a:gd name="connsiteX25" fmla="*/ 217061 w 4037013"/>
              <a:gd name="connsiteY25" fmla="*/ 4594262 h 5754381"/>
              <a:gd name="connsiteX26" fmla="*/ 369878 w 4037013"/>
              <a:gd name="connsiteY26" fmla="*/ 4657770 h 5754381"/>
              <a:gd name="connsiteX27" fmla="*/ 1032038 w 4037013"/>
              <a:gd name="connsiteY27" fmla="*/ 4657672 h 5754381"/>
              <a:gd name="connsiteX28" fmla="*/ 1303131 w 4037013"/>
              <a:gd name="connsiteY28" fmla="*/ 4535222 h 5754381"/>
              <a:gd name="connsiteX29" fmla="*/ 1446816 w 4037013"/>
              <a:gd name="connsiteY29" fmla="*/ 4657770 h 5754381"/>
              <a:gd name="connsiteX30" fmla="*/ 1529375 w 4037013"/>
              <a:gd name="connsiteY30" fmla="*/ 4931148 h 5754381"/>
              <a:gd name="connsiteX31" fmla="*/ 1859313 w 4037013"/>
              <a:gd name="connsiteY31" fmla="*/ 5223378 h 5754381"/>
              <a:gd name="connsiteX32" fmla="*/ 1755618 w 4037013"/>
              <a:gd name="connsiteY32" fmla="*/ 5477902 h 5754381"/>
              <a:gd name="connsiteX33" fmla="*/ 1661350 w 4037013"/>
              <a:gd name="connsiteY33" fmla="*/ 5619304 h 5754381"/>
              <a:gd name="connsiteX34" fmla="*/ 2047849 w 4037013"/>
              <a:gd name="connsiteY34" fmla="*/ 5741853 h 5754381"/>
              <a:gd name="connsiteX35" fmla="*/ 2905688 w 4037013"/>
              <a:gd name="connsiteY35" fmla="*/ 5298793 h 5754381"/>
              <a:gd name="connsiteX36" fmla="*/ 3669259 w 4037013"/>
              <a:gd name="connsiteY36" fmla="*/ 3771651 h 5754381"/>
              <a:gd name="connsiteX37" fmla="*/ 4027478 w 4037013"/>
              <a:gd name="connsiteY37" fmla="*/ 500550 h 5754381"/>
              <a:gd name="connsiteX38" fmla="*/ 3861854 w 4037013"/>
              <a:gd name="connsiteY38" fmla="*/ 1322 h 5754381"/>
              <a:gd name="connsiteX0" fmla="*/ 3861854 w 4037013"/>
              <a:gd name="connsiteY0" fmla="*/ 1322 h 5754381"/>
              <a:gd name="connsiteX1" fmla="*/ 3125581 w 4037013"/>
              <a:gd name="connsiteY1" fmla="*/ 368378 h 5754381"/>
              <a:gd name="connsiteX2" fmla="*/ 3260437 w 4037013"/>
              <a:gd name="connsiteY2" fmla="*/ 462842 h 5754381"/>
              <a:gd name="connsiteX3" fmla="*/ 2905688 w 4037013"/>
              <a:gd name="connsiteY3" fmla="*/ 802207 h 5754381"/>
              <a:gd name="connsiteX4" fmla="*/ 2422835 w 4037013"/>
              <a:gd name="connsiteY4" fmla="*/ 1276027 h 5754381"/>
              <a:gd name="connsiteX5" fmla="*/ 2360823 w 4037013"/>
              <a:gd name="connsiteY5" fmla="*/ 1419320 h 5754381"/>
              <a:gd name="connsiteX6" fmla="*/ 2483568 w 4037013"/>
              <a:gd name="connsiteY6" fmla="*/ 1570344 h 5754381"/>
              <a:gd name="connsiteX7" fmla="*/ 2358933 w 4037013"/>
              <a:gd name="connsiteY7" fmla="*/ 1707181 h 5754381"/>
              <a:gd name="connsiteX8" fmla="*/ 1897020 w 4037013"/>
              <a:gd name="connsiteY8" fmla="*/ 1952277 h 5754381"/>
              <a:gd name="connsiteX9" fmla="*/ 1840459 w 4037013"/>
              <a:gd name="connsiteY9" fmla="*/ 2093679 h 5754381"/>
              <a:gd name="connsiteX10" fmla="*/ 2089827 w 4037013"/>
              <a:gd name="connsiteY10" fmla="*/ 2204321 h 5754381"/>
              <a:gd name="connsiteX11" fmla="*/ 1983653 w 4037013"/>
              <a:gd name="connsiteY11" fmla="*/ 2350781 h 5754381"/>
              <a:gd name="connsiteX12" fmla="*/ 1522329 w 4037013"/>
              <a:gd name="connsiteY12" fmla="*/ 2503893 h 5754381"/>
              <a:gd name="connsiteX13" fmla="*/ 1210557 w 4037013"/>
              <a:gd name="connsiteY13" fmla="*/ 2581713 h 5754381"/>
              <a:gd name="connsiteX14" fmla="*/ 1118866 w 4037013"/>
              <a:gd name="connsiteY14" fmla="*/ 2624060 h 5754381"/>
              <a:gd name="connsiteX15" fmla="*/ 1010900 w 4037013"/>
              <a:gd name="connsiteY15" fmla="*/ 2696799 h 5754381"/>
              <a:gd name="connsiteX16" fmla="*/ 982620 w 4037013"/>
              <a:gd name="connsiteY16" fmla="*/ 2734702 h 5754381"/>
              <a:gd name="connsiteX17" fmla="*/ 1048608 w 4037013"/>
              <a:gd name="connsiteY17" fmla="*/ 2951519 h 5754381"/>
              <a:gd name="connsiteX18" fmla="*/ 973193 w 4037013"/>
              <a:gd name="connsiteY18" fmla="*/ 3149482 h 5754381"/>
              <a:gd name="connsiteX19" fmla="*/ 643255 w 4037013"/>
              <a:gd name="connsiteY19" fmla="*/ 3432286 h 5754381"/>
              <a:gd name="connsiteX20" fmla="*/ 548987 w 4037013"/>
              <a:gd name="connsiteY20" fmla="*/ 3658529 h 5754381"/>
              <a:gd name="connsiteX21" fmla="*/ 275610 w 4037013"/>
              <a:gd name="connsiteY21" fmla="*/ 3818785 h 5754381"/>
              <a:gd name="connsiteX22" fmla="*/ 21086 w 4037013"/>
              <a:gd name="connsiteY22" fmla="*/ 4016748 h 5754381"/>
              <a:gd name="connsiteX23" fmla="*/ 30513 w 4037013"/>
              <a:gd name="connsiteY23" fmla="*/ 4299552 h 5754381"/>
              <a:gd name="connsiteX24" fmla="*/ 160304 w 4037013"/>
              <a:gd name="connsiteY24" fmla="*/ 4325353 h 5754381"/>
              <a:gd name="connsiteX25" fmla="*/ 217061 w 4037013"/>
              <a:gd name="connsiteY25" fmla="*/ 4594262 h 5754381"/>
              <a:gd name="connsiteX26" fmla="*/ 369878 w 4037013"/>
              <a:gd name="connsiteY26" fmla="*/ 4657770 h 5754381"/>
              <a:gd name="connsiteX27" fmla="*/ 1032038 w 4037013"/>
              <a:gd name="connsiteY27" fmla="*/ 4657672 h 5754381"/>
              <a:gd name="connsiteX28" fmla="*/ 1329325 w 4037013"/>
              <a:gd name="connsiteY28" fmla="*/ 4535222 h 5754381"/>
              <a:gd name="connsiteX29" fmla="*/ 1446816 w 4037013"/>
              <a:gd name="connsiteY29" fmla="*/ 4657770 h 5754381"/>
              <a:gd name="connsiteX30" fmla="*/ 1529375 w 4037013"/>
              <a:gd name="connsiteY30" fmla="*/ 4931148 h 5754381"/>
              <a:gd name="connsiteX31" fmla="*/ 1859313 w 4037013"/>
              <a:gd name="connsiteY31" fmla="*/ 5223378 h 5754381"/>
              <a:gd name="connsiteX32" fmla="*/ 1755618 w 4037013"/>
              <a:gd name="connsiteY32" fmla="*/ 5477902 h 5754381"/>
              <a:gd name="connsiteX33" fmla="*/ 1661350 w 4037013"/>
              <a:gd name="connsiteY33" fmla="*/ 5619304 h 5754381"/>
              <a:gd name="connsiteX34" fmla="*/ 2047849 w 4037013"/>
              <a:gd name="connsiteY34" fmla="*/ 5741853 h 5754381"/>
              <a:gd name="connsiteX35" fmla="*/ 2905688 w 4037013"/>
              <a:gd name="connsiteY35" fmla="*/ 5298793 h 5754381"/>
              <a:gd name="connsiteX36" fmla="*/ 3669259 w 4037013"/>
              <a:gd name="connsiteY36" fmla="*/ 3771651 h 5754381"/>
              <a:gd name="connsiteX37" fmla="*/ 4027478 w 4037013"/>
              <a:gd name="connsiteY37" fmla="*/ 500550 h 5754381"/>
              <a:gd name="connsiteX38" fmla="*/ 3861854 w 4037013"/>
              <a:gd name="connsiteY38" fmla="*/ 1322 h 5754381"/>
              <a:gd name="connsiteX0" fmla="*/ 3861854 w 4037013"/>
              <a:gd name="connsiteY0" fmla="*/ 1322 h 5754381"/>
              <a:gd name="connsiteX1" fmla="*/ 3125581 w 4037013"/>
              <a:gd name="connsiteY1" fmla="*/ 368378 h 5754381"/>
              <a:gd name="connsiteX2" fmla="*/ 3260437 w 4037013"/>
              <a:gd name="connsiteY2" fmla="*/ 462842 h 5754381"/>
              <a:gd name="connsiteX3" fmla="*/ 2905688 w 4037013"/>
              <a:gd name="connsiteY3" fmla="*/ 802207 h 5754381"/>
              <a:gd name="connsiteX4" fmla="*/ 2422835 w 4037013"/>
              <a:gd name="connsiteY4" fmla="*/ 1276027 h 5754381"/>
              <a:gd name="connsiteX5" fmla="*/ 2360823 w 4037013"/>
              <a:gd name="connsiteY5" fmla="*/ 1419320 h 5754381"/>
              <a:gd name="connsiteX6" fmla="*/ 2483568 w 4037013"/>
              <a:gd name="connsiteY6" fmla="*/ 1570344 h 5754381"/>
              <a:gd name="connsiteX7" fmla="*/ 2358933 w 4037013"/>
              <a:gd name="connsiteY7" fmla="*/ 1707181 h 5754381"/>
              <a:gd name="connsiteX8" fmla="*/ 1897020 w 4037013"/>
              <a:gd name="connsiteY8" fmla="*/ 1952277 h 5754381"/>
              <a:gd name="connsiteX9" fmla="*/ 1840459 w 4037013"/>
              <a:gd name="connsiteY9" fmla="*/ 2093679 h 5754381"/>
              <a:gd name="connsiteX10" fmla="*/ 2089827 w 4037013"/>
              <a:gd name="connsiteY10" fmla="*/ 2204321 h 5754381"/>
              <a:gd name="connsiteX11" fmla="*/ 1983653 w 4037013"/>
              <a:gd name="connsiteY11" fmla="*/ 2350781 h 5754381"/>
              <a:gd name="connsiteX12" fmla="*/ 1522329 w 4037013"/>
              <a:gd name="connsiteY12" fmla="*/ 2503893 h 5754381"/>
              <a:gd name="connsiteX13" fmla="*/ 1210557 w 4037013"/>
              <a:gd name="connsiteY13" fmla="*/ 2581713 h 5754381"/>
              <a:gd name="connsiteX14" fmla="*/ 1118866 w 4037013"/>
              <a:gd name="connsiteY14" fmla="*/ 2624060 h 5754381"/>
              <a:gd name="connsiteX15" fmla="*/ 1010900 w 4037013"/>
              <a:gd name="connsiteY15" fmla="*/ 2696799 h 5754381"/>
              <a:gd name="connsiteX16" fmla="*/ 982620 w 4037013"/>
              <a:gd name="connsiteY16" fmla="*/ 2734702 h 5754381"/>
              <a:gd name="connsiteX17" fmla="*/ 1048608 w 4037013"/>
              <a:gd name="connsiteY17" fmla="*/ 2951519 h 5754381"/>
              <a:gd name="connsiteX18" fmla="*/ 973193 w 4037013"/>
              <a:gd name="connsiteY18" fmla="*/ 3149482 h 5754381"/>
              <a:gd name="connsiteX19" fmla="*/ 643255 w 4037013"/>
              <a:gd name="connsiteY19" fmla="*/ 3432286 h 5754381"/>
              <a:gd name="connsiteX20" fmla="*/ 548987 w 4037013"/>
              <a:gd name="connsiteY20" fmla="*/ 3658529 h 5754381"/>
              <a:gd name="connsiteX21" fmla="*/ 275610 w 4037013"/>
              <a:gd name="connsiteY21" fmla="*/ 3818785 h 5754381"/>
              <a:gd name="connsiteX22" fmla="*/ 21086 w 4037013"/>
              <a:gd name="connsiteY22" fmla="*/ 4016748 h 5754381"/>
              <a:gd name="connsiteX23" fmla="*/ 30513 w 4037013"/>
              <a:gd name="connsiteY23" fmla="*/ 4299552 h 5754381"/>
              <a:gd name="connsiteX24" fmla="*/ 160304 w 4037013"/>
              <a:gd name="connsiteY24" fmla="*/ 4325353 h 5754381"/>
              <a:gd name="connsiteX25" fmla="*/ 217061 w 4037013"/>
              <a:gd name="connsiteY25" fmla="*/ 4594262 h 5754381"/>
              <a:gd name="connsiteX26" fmla="*/ 369878 w 4037013"/>
              <a:gd name="connsiteY26" fmla="*/ 4657770 h 5754381"/>
              <a:gd name="connsiteX27" fmla="*/ 1032038 w 4037013"/>
              <a:gd name="connsiteY27" fmla="*/ 4657672 h 5754381"/>
              <a:gd name="connsiteX28" fmla="*/ 1329325 w 4037013"/>
              <a:gd name="connsiteY28" fmla="*/ 4535222 h 5754381"/>
              <a:gd name="connsiteX29" fmla="*/ 1449197 w 4037013"/>
              <a:gd name="connsiteY29" fmla="*/ 4657770 h 5754381"/>
              <a:gd name="connsiteX30" fmla="*/ 1529375 w 4037013"/>
              <a:gd name="connsiteY30" fmla="*/ 4931148 h 5754381"/>
              <a:gd name="connsiteX31" fmla="*/ 1859313 w 4037013"/>
              <a:gd name="connsiteY31" fmla="*/ 5223378 h 5754381"/>
              <a:gd name="connsiteX32" fmla="*/ 1755618 w 4037013"/>
              <a:gd name="connsiteY32" fmla="*/ 5477902 h 5754381"/>
              <a:gd name="connsiteX33" fmla="*/ 1661350 w 4037013"/>
              <a:gd name="connsiteY33" fmla="*/ 5619304 h 5754381"/>
              <a:gd name="connsiteX34" fmla="*/ 2047849 w 4037013"/>
              <a:gd name="connsiteY34" fmla="*/ 5741853 h 5754381"/>
              <a:gd name="connsiteX35" fmla="*/ 2905688 w 4037013"/>
              <a:gd name="connsiteY35" fmla="*/ 5298793 h 5754381"/>
              <a:gd name="connsiteX36" fmla="*/ 3669259 w 4037013"/>
              <a:gd name="connsiteY36" fmla="*/ 3771651 h 5754381"/>
              <a:gd name="connsiteX37" fmla="*/ 4027478 w 4037013"/>
              <a:gd name="connsiteY37" fmla="*/ 500550 h 5754381"/>
              <a:gd name="connsiteX38" fmla="*/ 3861854 w 4037013"/>
              <a:gd name="connsiteY38" fmla="*/ 1322 h 5754381"/>
              <a:gd name="connsiteX0" fmla="*/ 3861854 w 4037013"/>
              <a:gd name="connsiteY0" fmla="*/ 1322 h 5754381"/>
              <a:gd name="connsiteX1" fmla="*/ 3125581 w 4037013"/>
              <a:gd name="connsiteY1" fmla="*/ 368378 h 5754381"/>
              <a:gd name="connsiteX2" fmla="*/ 3260437 w 4037013"/>
              <a:gd name="connsiteY2" fmla="*/ 462842 h 5754381"/>
              <a:gd name="connsiteX3" fmla="*/ 2905688 w 4037013"/>
              <a:gd name="connsiteY3" fmla="*/ 802207 h 5754381"/>
              <a:gd name="connsiteX4" fmla="*/ 2422835 w 4037013"/>
              <a:gd name="connsiteY4" fmla="*/ 1276027 h 5754381"/>
              <a:gd name="connsiteX5" fmla="*/ 2360823 w 4037013"/>
              <a:gd name="connsiteY5" fmla="*/ 1419320 h 5754381"/>
              <a:gd name="connsiteX6" fmla="*/ 2483568 w 4037013"/>
              <a:gd name="connsiteY6" fmla="*/ 1570344 h 5754381"/>
              <a:gd name="connsiteX7" fmla="*/ 2358933 w 4037013"/>
              <a:gd name="connsiteY7" fmla="*/ 1707181 h 5754381"/>
              <a:gd name="connsiteX8" fmla="*/ 1897020 w 4037013"/>
              <a:gd name="connsiteY8" fmla="*/ 1952277 h 5754381"/>
              <a:gd name="connsiteX9" fmla="*/ 1840459 w 4037013"/>
              <a:gd name="connsiteY9" fmla="*/ 2093679 h 5754381"/>
              <a:gd name="connsiteX10" fmla="*/ 2089827 w 4037013"/>
              <a:gd name="connsiteY10" fmla="*/ 2204321 h 5754381"/>
              <a:gd name="connsiteX11" fmla="*/ 1983653 w 4037013"/>
              <a:gd name="connsiteY11" fmla="*/ 2350781 h 5754381"/>
              <a:gd name="connsiteX12" fmla="*/ 1522329 w 4037013"/>
              <a:gd name="connsiteY12" fmla="*/ 2503893 h 5754381"/>
              <a:gd name="connsiteX13" fmla="*/ 1210557 w 4037013"/>
              <a:gd name="connsiteY13" fmla="*/ 2581713 h 5754381"/>
              <a:gd name="connsiteX14" fmla="*/ 1118866 w 4037013"/>
              <a:gd name="connsiteY14" fmla="*/ 2624060 h 5754381"/>
              <a:gd name="connsiteX15" fmla="*/ 1010900 w 4037013"/>
              <a:gd name="connsiteY15" fmla="*/ 2696799 h 5754381"/>
              <a:gd name="connsiteX16" fmla="*/ 982620 w 4037013"/>
              <a:gd name="connsiteY16" fmla="*/ 2734702 h 5754381"/>
              <a:gd name="connsiteX17" fmla="*/ 1048608 w 4037013"/>
              <a:gd name="connsiteY17" fmla="*/ 2951519 h 5754381"/>
              <a:gd name="connsiteX18" fmla="*/ 973193 w 4037013"/>
              <a:gd name="connsiteY18" fmla="*/ 3149482 h 5754381"/>
              <a:gd name="connsiteX19" fmla="*/ 643255 w 4037013"/>
              <a:gd name="connsiteY19" fmla="*/ 3432286 h 5754381"/>
              <a:gd name="connsiteX20" fmla="*/ 548987 w 4037013"/>
              <a:gd name="connsiteY20" fmla="*/ 3658529 h 5754381"/>
              <a:gd name="connsiteX21" fmla="*/ 275610 w 4037013"/>
              <a:gd name="connsiteY21" fmla="*/ 3818785 h 5754381"/>
              <a:gd name="connsiteX22" fmla="*/ 21086 w 4037013"/>
              <a:gd name="connsiteY22" fmla="*/ 4016748 h 5754381"/>
              <a:gd name="connsiteX23" fmla="*/ 30513 w 4037013"/>
              <a:gd name="connsiteY23" fmla="*/ 4299552 h 5754381"/>
              <a:gd name="connsiteX24" fmla="*/ 160304 w 4037013"/>
              <a:gd name="connsiteY24" fmla="*/ 4325353 h 5754381"/>
              <a:gd name="connsiteX25" fmla="*/ 217061 w 4037013"/>
              <a:gd name="connsiteY25" fmla="*/ 4594262 h 5754381"/>
              <a:gd name="connsiteX26" fmla="*/ 369878 w 4037013"/>
              <a:gd name="connsiteY26" fmla="*/ 4657770 h 5754381"/>
              <a:gd name="connsiteX27" fmla="*/ 1032038 w 4037013"/>
              <a:gd name="connsiteY27" fmla="*/ 4657672 h 5754381"/>
              <a:gd name="connsiteX28" fmla="*/ 1329325 w 4037013"/>
              <a:gd name="connsiteY28" fmla="*/ 4535222 h 5754381"/>
              <a:gd name="connsiteX29" fmla="*/ 1449197 w 4037013"/>
              <a:gd name="connsiteY29" fmla="*/ 4657770 h 5754381"/>
              <a:gd name="connsiteX30" fmla="*/ 1550807 w 4037013"/>
              <a:gd name="connsiteY30" fmla="*/ 4933529 h 5754381"/>
              <a:gd name="connsiteX31" fmla="*/ 1859313 w 4037013"/>
              <a:gd name="connsiteY31" fmla="*/ 5223378 h 5754381"/>
              <a:gd name="connsiteX32" fmla="*/ 1755618 w 4037013"/>
              <a:gd name="connsiteY32" fmla="*/ 5477902 h 5754381"/>
              <a:gd name="connsiteX33" fmla="*/ 1661350 w 4037013"/>
              <a:gd name="connsiteY33" fmla="*/ 5619304 h 5754381"/>
              <a:gd name="connsiteX34" fmla="*/ 2047849 w 4037013"/>
              <a:gd name="connsiteY34" fmla="*/ 5741853 h 5754381"/>
              <a:gd name="connsiteX35" fmla="*/ 2905688 w 4037013"/>
              <a:gd name="connsiteY35" fmla="*/ 5298793 h 5754381"/>
              <a:gd name="connsiteX36" fmla="*/ 3669259 w 4037013"/>
              <a:gd name="connsiteY36" fmla="*/ 3771651 h 5754381"/>
              <a:gd name="connsiteX37" fmla="*/ 4027478 w 4037013"/>
              <a:gd name="connsiteY37" fmla="*/ 500550 h 5754381"/>
              <a:gd name="connsiteX38" fmla="*/ 3861854 w 4037013"/>
              <a:gd name="connsiteY38" fmla="*/ 1322 h 5754381"/>
              <a:gd name="connsiteX0" fmla="*/ 3861854 w 4037013"/>
              <a:gd name="connsiteY0" fmla="*/ 1322 h 5754381"/>
              <a:gd name="connsiteX1" fmla="*/ 3125581 w 4037013"/>
              <a:gd name="connsiteY1" fmla="*/ 368378 h 5754381"/>
              <a:gd name="connsiteX2" fmla="*/ 3260437 w 4037013"/>
              <a:gd name="connsiteY2" fmla="*/ 462842 h 5754381"/>
              <a:gd name="connsiteX3" fmla="*/ 2905688 w 4037013"/>
              <a:gd name="connsiteY3" fmla="*/ 802207 h 5754381"/>
              <a:gd name="connsiteX4" fmla="*/ 2422835 w 4037013"/>
              <a:gd name="connsiteY4" fmla="*/ 1276027 h 5754381"/>
              <a:gd name="connsiteX5" fmla="*/ 2360823 w 4037013"/>
              <a:gd name="connsiteY5" fmla="*/ 1419320 h 5754381"/>
              <a:gd name="connsiteX6" fmla="*/ 2483568 w 4037013"/>
              <a:gd name="connsiteY6" fmla="*/ 1570344 h 5754381"/>
              <a:gd name="connsiteX7" fmla="*/ 2358933 w 4037013"/>
              <a:gd name="connsiteY7" fmla="*/ 1707181 h 5754381"/>
              <a:gd name="connsiteX8" fmla="*/ 1897020 w 4037013"/>
              <a:gd name="connsiteY8" fmla="*/ 1952277 h 5754381"/>
              <a:gd name="connsiteX9" fmla="*/ 1840459 w 4037013"/>
              <a:gd name="connsiteY9" fmla="*/ 2093679 h 5754381"/>
              <a:gd name="connsiteX10" fmla="*/ 2089827 w 4037013"/>
              <a:gd name="connsiteY10" fmla="*/ 2204321 h 5754381"/>
              <a:gd name="connsiteX11" fmla="*/ 1983653 w 4037013"/>
              <a:gd name="connsiteY11" fmla="*/ 2350781 h 5754381"/>
              <a:gd name="connsiteX12" fmla="*/ 1522329 w 4037013"/>
              <a:gd name="connsiteY12" fmla="*/ 2503893 h 5754381"/>
              <a:gd name="connsiteX13" fmla="*/ 1210557 w 4037013"/>
              <a:gd name="connsiteY13" fmla="*/ 2581713 h 5754381"/>
              <a:gd name="connsiteX14" fmla="*/ 1118866 w 4037013"/>
              <a:gd name="connsiteY14" fmla="*/ 2624060 h 5754381"/>
              <a:gd name="connsiteX15" fmla="*/ 1010900 w 4037013"/>
              <a:gd name="connsiteY15" fmla="*/ 2696799 h 5754381"/>
              <a:gd name="connsiteX16" fmla="*/ 982620 w 4037013"/>
              <a:gd name="connsiteY16" fmla="*/ 2734702 h 5754381"/>
              <a:gd name="connsiteX17" fmla="*/ 1048608 w 4037013"/>
              <a:gd name="connsiteY17" fmla="*/ 2951519 h 5754381"/>
              <a:gd name="connsiteX18" fmla="*/ 973193 w 4037013"/>
              <a:gd name="connsiteY18" fmla="*/ 3149482 h 5754381"/>
              <a:gd name="connsiteX19" fmla="*/ 643255 w 4037013"/>
              <a:gd name="connsiteY19" fmla="*/ 3432286 h 5754381"/>
              <a:gd name="connsiteX20" fmla="*/ 548987 w 4037013"/>
              <a:gd name="connsiteY20" fmla="*/ 3658529 h 5754381"/>
              <a:gd name="connsiteX21" fmla="*/ 275610 w 4037013"/>
              <a:gd name="connsiteY21" fmla="*/ 3818785 h 5754381"/>
              <a:gd name="connsiteX22" fmla="*/ 21086 w 4037013"/>
              <a:gd name="connsiteY22" fmla="*/ 4016748 h 5754381"/>
              <a:gd name="connsiteX23" fmla="*/ 30513 w 4037013"/>
              <a:gd name="connsiteY23" fmla="*/ 4299552 h 5754381"/>
              <a:gd name="connsiteX24" fmla="*/ 160304 w 4037013"/>
              <a:gd name="connsiteY24" fmla="*/ 4325353 h 5754381"/>
              <a:gd name="connsiteX25" fmla="*/ 217061 w 4037013"/>
              <a:gd name="connsiteY25" fmla="*/ 4594262 h 5754381"/>
              <a:gd name="connsiteX26" fmla="*/ 369878 w 4037013"/>
              <a:gd name="connsiteY26" fmla="*/ 4657770 h 5754381"/>
              <a:gd name="connsiteX27" fmla="*/ 1032038 w 4037013"/>
              <a:gd name="connsiteY27" fmla="*/ 4657672 h 5754381"/>
              <a:gd name="connsiteX28" fmla="*/ 1329325 w 4037013"/>
              <a:gd name="connsiteY28" fmla="*/ 4535222 h 5754381"/>
              <a:gd name="connsiteX29" fmla="*/ 1449197 w 4037013"/>
              <a:gd name="connsiteY29" fmla="*/ 4657770 h 5754381"/>
              <a:gd name="connsiteX30" fmla="*/ 1550807 w 4037013"/>
              <a:gd name="connsiteY30" fmla="*/ 4933529 h 5754381"/>
              <a:gd name="connsiteX31" fmla="*/ 1861694 w 4037013"/>
              <a:gd name="connsiteY31" fmla="*/ 5247191 h 5754381"/>
              <a:gd name="connsiteX32" fmla="*/ 1755618 w 4037013"/>
              <a:gd name="connsiteY32" fmla="*/ 5477902 h 5754381"/>
              <a:gd name="connsiteX33" fmla="*/ 1661350 w 4037013"/>
              <a:gd name="connsiteY33" fmla="*/ 5619304 h 5754381"/>
              <a:gd name="connsiteX34" fmla="*/ 2047849 w 4037013"/>
              <a:gd name="connsiteY34" fmla="*/ 5741853 h 5754381"/>
              <a:gd name="connsiteX35" fmla="*/ 2905688 w 4037013"/>
              <a:gd name="connsiteY35" fmla="*/ 5298793 h 5754381"/>
              <a:gd name="connsiteX36" fmla="*/ 3669259 w 4037013"/>
              <a:gd name="connsiteY36" fmla="*/ 3771651 h 5754381"/>
              <a:gd name="connsiteX37" fmla="*/ 4027478 w 4037013"/>
              <a:gd name="connsiteY37" fmla="*/ 500550 h 5754381"/>
              <a:gd name="connsiteX38" fmla="*/ 3861854 w 4037013"/>
              <a:gd name="connsiteY38" fmla="*/ 1322 h 5754381"/>
              <a:gd name="connsiteX0" fmla="*/ 3861854 w 4037013"/>
              <a:gd name="connsiteY0" fmla="*/ 1322 h 5770633"/>
              <a:gd name="connsiteX1" fmla="*/ 3125581 w 4037013"/>
              <a:gd name="connsiteY1" fmla="*/ 368378 h 5770633"/>
              <a:gd name="connsiteX2" fmla="*/ 3260437 w 4037013"/>
              <a:gd name="connsiteY2" fmla="*/ 462842 h 5770633"/>
              <a:gd name="connsiteX3" fmla="*/ 2905688 w 4037013"/>
              <a:gd name="connsiteY3" fmla="*/ 802207 h 5770633"/>
              <a:gd name="connsiteX4" fmla="*/ 2422835 w 4037013"/>
              <a:gd name="connsiteY4" fmla="*/ 1276027 h 5770633"/>
              <a:gd name="connsiteX5" fmla="*/ 2360823 w 4037013"/>
              <a:gd name="connsiteY5" fmla="*/ 1419320 h 5770633"/>
              <a:gd name="connsiteX6" fmla="*/ 2483568 w 4037013"/>
              <a:gd name="connsiteY6" fmla="*/ 1570344 h 5770633"/>
              <a:gd name="connsiteX7" fmla="*/ 2358933 w 4037013"/>
              <a:gd name="connsiteY7" fmla="*/ 1707181 h 5770633"/>
              <a:gd name="connsiteX8" fmla="*/ 1897020 w 4037013"/>
              <a:gd name="connsiteY8" fmla="*/ 1952277 h 5770633"/>
              <a:gd name="connsiteX9" fmla="*/ 1840459 w 4037013"/>
              <a:gd name="connsiteY9" fmla="*/ 2093679 h 5770633"/>
              <a:gd name="connsiteX10" fmla="*/ 2089827 w 4037013"/>
              <a:gd name="connsiteY10" fmla="*/ 2204321 h 5770633"/>
              <a:gd name="connsiteX11" fmla="*/ 1983653 w 4037013"/>
              <a:gd name="connsiteY11" fmla="*/ 2350781 h 5770633"/>
              <a:gd name="connsiteX12" fmla="*/ 1522329 w 4037013"/>
              <a:gd name="connsiteY12" fmla="*/ 2503893 h 5770633"/>
              <a:gd name="connsiteX13" fmla="*/ 1210557 w 4037013"/>
              <a:gd name="connsiteY13" fmla="*/ 2581713 h 5770633"/>
              <a:gd name="connsiteX14" fmla="*/ 1118866 w 4037013"/>
              <a:gd name="connsiteY14" fmla="*/ 2624060 h 5770633"/>
              <a:gd name="connsiteX15" fmla="*/ 1010900 w 4037013"/>
              <a:gd name="connsiteY15" fmla="*/ 2696799 h 5770633"/>
              <a:gd name="connsiteX16" fmla="*/ 982620 w 4037013"/>
              <a:gd name="connsiteY16" fmla="*/ 2734702 h 5770633"/>
              <a:gd name="connsiteX17" fmla="*/ 1048608 w 4037013"/>
              <a:gd name="connsiteY17" fmla="*/ 2951519 h 5770633"/>
              <a:gd name="connsiteX18" fmla="*/ 973193 w 4037013"/>
              <a:gd name="connsiteY18" fmla="*/ 3149482 h 5770633"/>
              <a:gd name="connsiteX19" fmla="*/ 643255 w 4037013"/>
              <a:gd name="connsiteY19" fmla="*/ 3432286 h 5770633"/>
              <a:gd name="connsiteX20" fmla="*/ 548987 w 4037013"/>
              <a:gd name="connsiteY20" fmla="*/ 3658529 h 5770633"/>
              <a:gd name="connsiteX21" fmla="*/ 275610 w 4037013"/>
              <a:gd name="connsiteY21" fmla="*/ 3818785 h 5770633"/>
              <a:gd name="connsiteX22" fmla="*/ 21086 w 4037013"/>
              <a:gd name="connsiteY22" fmla="*/ 4016748 h 5770633"/>
              <a:gd name="connsiteX23" fmla="*/ 30513 w 4037013"/>
              <a:gd name="connsiteY23" fmla="*/ 4299552 h 5770633"/>
              <a:gd name="connsiteX24" fmla="*/ 160304 w 4037013"/>
              <a:gd name="connsiteY24" fmla="*/ 4325353 h 5770633"/>
              <a:gd name="connsiteX25" fmla="*/ 217061 w 4037013"/>
              <a:gd name="connsiteY25" fmla="*/ 4594262 h 5770633"/>
              <a:gd name="connsiteX26" fmla="*/ 369878 w 4037013"/>
              <a:gd name="connsiteY26" fmla="*/ 4657770 h 5770633"/>
              <a:gd name="connsiteX27" fmla="*/ 1032038 w 4037013"/>
              <a:gd name="connsiteY27" fmla="*/ 4657672 h 5770633"/>
              <a:gd name="connsiteX28" fmla="*/ 1329325 w 4037013"/>
              <a:gd name="connsiteY28" fmla="*/ 4535222 h 5770633"/>
              <a:gd name="connsiteX29" fmla="*/ 1449197 w 4037013"/>
              <a:gd name="connsiteY29" fmla="*/ 4657770 h 5770633"/>
              <a:gd name="connsiteX30" fmla="*/ 1550807 w 4037013"/>
              <a:gd name="connsiteY30" fmla="*/ 4933529 h 5770633"/>
              <a:gd name="connsiteX31" fmla="*/ 1861694 w 4037013"/>
              <a:gd name="connsiteY31" fmla="*/ 5247191 h 5770633"/>
              <a:gd name="connsiteX32" fmla="*/ 1755618 w 4037013"/>
              <a:gd name="connsiteY32" fmla="*/ 5477902 h 5770633"/>
              <a:gd name="connsiteX33" fmla="*/ 1661350 w 4037013"/>
              <a:gd name="connsiteY33" fmla="*/ 5619304 h 5770633"/>
              <a:gd name="connsiteX34" fmla="*/ 1893977 w 4037013"/>
              <a:gd name="connsiteY34" fmla="*/ 5715438 h 5770633"/>
              <a:gd name="connsiteX35" fmla="*/ 2047849 w 4037013"/>
              <a:gd name="connsiteY35" fmla="*/ 5741853 h 5770633"/>
              <a:gd name="connsiteX36" fmla="*/ 2905688 w 4037013"/>
              <a:gd name="connsiteY36" fmla="*/ 5298793 h 5770633"/>
              <a:gd name="connsiteX37" fmla="*/ 3669259 w 4037013"/>
              <a:gd name="connsiteY37" fmla="*/ 3771651 h 5770633"/>
              <a:gd name="connsiteX38" fmla="*/ 4027478 w 4037013"/>
              <a:gd name="connsiteY38" fmla="*/ 500550 h 5770633"/>
              <a:gd name="connsiteX39" fmla="*/ 3861854 w 4037013"/>
              <a:gd name="connsiteY39" fmla="*/ 1322 h 5770633"/>
              <a:gd name="connsiteX0" fmla="*/ 3861854 w 4037013"/>
              <a:gd name="connsiteY0" fmla="*/ 1322 h 5741175"/>
              <a:gd name="connsiteX1" fmla="*/ 3125581 w 4037013"/>
              <a:gd name="connsiteY1" fmla="*/ 368378 h 5741175"/>
              <a:gd name="connsiteX2" fmla="*/ 3260437 w 4037013"/>
              <a:gd name="connsiteY2" fmla="*/ 462842 h 5741175"/>
              <a:gd name="connsiteX3" fmla="*/ 2905688 w 4037013"/>
              <a:gd name="connsiteY3" fmla="*/ 802207 h 5741175"/>
              <a:gd name="connsiteX4" fmla="*/ 2422835 w 4037013"/>
              <a:gd name="connsiteY4" fmla="*/ 1276027 h 5741175"/>
              <a:gd name="connsiteX5" fmla="*/ 2360823 w 4037013"/>
              <a:gd name="connsiteY5" fmla="*/ 1419320 h 5741175"/>
              <a:gd name="connsiteX6" fmla="*/ 2483568 w 4037013"/>
              <a:gd name="connsiteY6" fmla="*/ 1570344 h 5741175"/>
              <a:gd name="connsiteX7" fmla="*/ 2358933 w 4037013"/>
              <a:gd name="connsiteY7" fmla="*/ 1707181 h 5741175"/>
              <a:gd name="connsiteX8" fmla="*/ 1897020 w 4037013"/>
              <a:gd name="connsiteY8" fmla="*/ 1952277 h 5741175"/>
              <a:gd name="connsiteX9" fmla="*/ 1840459 w 4037013"/>
              <a:gd name="connsiteY9" fmla="*/ 2093679 h 5741175"/>
              <a:gd name="connsiteX10" fmla="*/ 2089827 w 4037013"/>
              <a:gd name="connsiteY10" fmla="*/ 2204321 h 5741175"/>
              <a:gd name="connsiteX11" fmla="*/ 1983653 w 4037013"/>
              <a:gd name="connsiteY11" fmla="*/ 2350781 h 5741175"/>
              <a:gd name="connsiteX12" fmla="*/ 1522329 w 4037013"/>
              <a:gd name="connsiteY12" fmla="*/ 2503893 h 5741175"/>
              <a:gd name="connsiteX13" fmla="*/ 1210557 w 4037013"/>
              <a:gd name="connsiteY13" fmla="*/ 2581713 h 5741175"/>
              <a:gd name="connsiteX14" fmla="*/ 1118866 w 4037013"/>
              <a:gd name="connsiteY14" fmla="*/ 2624060 h 5741175"/>
              <a:gd name="connsiteX15" fmla="*/ 1010900 w 4037013"/>
              <a:gd name="connsiteY15" fmla="*/ 2696799 h 5741175"/>
              <a:gd name="connsiteX16" fmla="*/ 982620 w 4037013"/>
              <a:gd name="connsiteY16" fmla="*/ 2734702 h 5741175"/>
              <a:gd name="connsiteX17" fmla="*/ 1048608 w 4037013"/>
              <a:gd name="connsiteY17" fmla="*/ 2951519 h 5741175"/>
              <a:gd name="connsiteX18" fmla="*/ 973193 w 4037013"/>
              <a:gd name="connsiteY18" fmla="*/ 3149482 h 5741175"/>
              <a:gd name="connsiteX19" fmla="*/ 643255 w 4037013"/>
              <a:gd name="connsiteY19" fmla="*/ 3432286 h 5741175"/>
              <a:gd name="connsiteX20" fmla="*/ 548987 w 4037013"/>
              <a:gd name="connsiteY20" fmla="*/ 3658529 h 5741175"/>
              <a:gd name="connsiteX21" fmla="*/ 275610 w 4037013"/>
              <a:gd name="connsiteY21" fmla="*/ 3818785 h 5741175"/>
              <a:gd name="connsiteX22" fmla="*/ 21086 w 4037013"/>
              <a:gd name="connsiteY22" fmla="*/ 4016748 h 5741175"/>
              <a:gd name="connsiteX23" fmla="*/ 30513 w 4037013"/>
              <a:gd name="connsiteY23" fmla="*/ 4299552 h 5741175"/>
              <a:gd name="connsiteX24" fmla="*/ 160304 w 4037013"/>
              <a:gd name="connsiteY24" fmla="*/ 4325353 h 5741175"/>
              <a:gd name="connsiteX25" fmla="*/ 217061 w 4037013"/>
              <a:gd name="connsiteY25" fmla="*/ 4594262 h 5741175"/>
              <a:gd name="connsiteX26" fmla="*/ 369878 w 4037013"/>
              <a:gd name="connsiteY26" fmla="*/ 4657770 h 5741175"/>
              <a:gd name="connsiteX27" fmla="*/ 1032038 w 4037013"/>
              <a:gd name="connsiteY27" fmla="*/ 4657672 h 5741175"/>
              <a:gd name="connsiteX28" fmla="*/ 1329325 w 4037013"/>
              <a:gd name="connsiteY28" fmla="*/ 4535222 h 5741175"/>
              <a:gd name="connsiteX29" fmla="*/ 1449197 w 4037013"/>
              <a:gd name="connsiteY29" fmla="*/ 4657770 h 5741175"/>
              <a:gd name="connsiteX30" fmla="*/ 1550807 w 4037013"/>
              <a:gd name="connsiteY30" fmla="*/ 4933529 h 5741175"/>
              <a:gd name="connsiteX31" fmla="*/ 1861694 w 4037013"/>
              <a:gd name="connsiteY31" fmla="*/ 5247191 h 5741175"/>
              <a:gd name="connsiteX32" fmla="*/ 1755618 w 4037013"/>
              <a:gd name="connsiteY32" fmla="*/ 5477902 h 5741175"/>
              <a:gd name="connsiteX33" fmla="*/ 1661350 w 4037013"/>
              <a:gd name="connsiteY33" fmla="*/ 5619304 h 5741175"/>
              <a:gd name="connsiteX34" fmla="*/ 1893977 w 4037013"/>
              <a:gd name="connsiteY34" fmla="*/ 5715438 h 5741175"/>
              <a:gd name="connsiteX35" fmla="*/ 2181199 w 4037013"/>
              <a:gd name="connsiteY35" fmla="*/ 5698990 h 5741175"/>
              <a:gd name="connsiteX36" fmla="*/ 2905688 w 4037013"/>
              <a:gd name="connsiteY36" fmla="*/ 5298793 h 5741175"/>
              <a:gd name="connsiteX37" fmla="*/ 3669259 w 4037013"/>
              <a:gd name="connsiteY37" fmla="*/ 3771651 h 5741175"/>
              <a:gd name="connsiteX38" fmla="*/ 4027478 w 4037013"/>
              <a:gd name="connsiteY38" fmla="*/ 500550 h 5741175"/>
              <a:gd name="connsiteX39" fmla="*/ 3861854 w 4037013"/>
              <a:gd name="connsiteY39" fmla="*/ 1322 h 5741175"/>
              <a:gd name="connsiteX0" fmla="*/ 3861854 w 4064007"/>
              <a:gd name="connsiteY0" fmla="*/ 1111 h 5740964"/>
              <a:gd name="connsiteX1" fmla="*/ 3125581 w 4064007"/>
              <a:gd name="connsiteY1" fmla="*/ 368167 h 5740964"/>
              <a:gd name="connsiteX2" fmla="*/ 3260437 w 4064007"/>
              <a:gd name="connsiteY2" fmla="*/ 462631 h 5740964"/>
              <a:gd name="connsiteX3" fmla="*/ 2905688 w 4064007"/>
              <a:gd name="connsiteY3" fmla="*/ 801996 h 5740964"/>
              <a:gd name="connsiteX4" fmla="*/ 2422835 w 4064007"/>
              <a:gd name="connsiteY4" fmla="*/ 1275816 h 5740964"/>
              <a:gd name="connsiteX5" fmla="*/ 2360823 w 4064007"/>
              <a:gd name="connsiteY5" fmla="*/ 1419109 h 5740964"/>
              <a:gd name="connsiteX6" fmla="*/ 2483568 w 4064007"/>
              <a:gd name="connsiteY6" fmla="*/ 1570133 h 5740964"/>
              <a:gd name="connsiteX7" fmla="*/ 2358933 w 4064007"/>
              <a:gd name="connsiteY7" fmla="*/ 1706970 h 5740964"/>
              <a:gd name="connsiteX8" fmla="*/ 1897020 w 4064007"/>
              <a:gd name="connsiteY8" fmla="*/ 1952066 h 5740964"/>
              <a:gd name="connsiteX9" fmla="*/ 1840459 w 4064007"/>
              <a:gd name="connsiteY9" fmla="*/ 2093468 h 5740964"/>
              <a:gd name="connsiteX10" fmla="*/ 2089827 w 4064007"/>
              <a:gd name="connsiteY10" fmla="*/ 2204110 h 5740964"/>
              <a:gd name="connsiteX11" fmla="*/ 1983653 w 4064007"/>
              <a:gd name="connsiteY11" fmla="*/ 2350570 h 5740964"/>
              <a:gd name="connsiteX12" fmla="*/ 1522329 w 4064007"/>
              <a:gd name="connsiteY12" fmla="*/ 2503682 h 5740964"/>
              <a:gd name="connsiteX13" fmla="*/ 1210557 w 4064007"/>
              <a:gd name="connsiteY13" fmla="*/ 2581502 h 5740964"/>
              <a:gd name="connsiteX14" fmla="*/ 1118866 w 4064007"/>
              <a:gd name="connsiteY14" fmla="*/ 2623849 h 5740964"/>
              <a:gd name="connsiteX15" fmla="*/ 1010900 w 4064007"/>
              <a:gd name="connsiteY15" fmla="*/ 2696588 h 5740964"/>
              <a:gd name="connsiteX16" fmla="*/ 982620 w 4064007"/>
              <a:gd name="connsiteY16" fmla="*/ 2734491 h 5740964"/>
              <a:gd name="connsiteX17" fmla="*/ 1048608 w 4064007"/>
              <a:gd name="connsiteY17" fmla="*/ 2951308 h 5740964"/>
              <a:gd name="connsiteX18" fmla="*/ 973193 w 4064007"/>
              <a:gd name="connsiteY18" fmla="*/ 3149271 h 5740964"/>
              <a:gd name="connsiteX19" fmla="*/ 643255 w 4064007"/>
              <a:gd name="connsiteY19" fmla="*/ 3432075 h 5740964"/>
              <a:gd name="connsiteX20" fmla="*/ 548987 w 4064007"/>
              <a:gd name="connsiteY20" fmla="*/ 3658318 h 5740964"/>
              <a:gd name="connsiteX21" fmla="*/ 275610 w 4064007"/>
              <a:gd name="connsiteY21" fmla="*/ 3818574 h 5740964"/>
              <a:gd name="connsiteX22" fmla="*/ 21086 w 4064007"/>
              <a:gd name="connsiteY22" fmla="*/ 4016537 h 5740964"/>
              <a:gd name="connsiteX23" fmla="*/ 30513 w 4064007"/>
              <a:gd name="connsiteY23" fmla="*/ 4299341 h 5740964"/>
              <a:gd name="connsiteX24" fmla="*/ 160304 w 4064007"/>
              <a:gd name="connsiteY24" fmla="*/ 4325142 h 5740964"/>
              <a:gd name="connsiteX25" fmla="*/ 217061 w 4064007"/>
              <a:gd name="connsiteY25" fmla="*/ 4594051 h 5740964"/>
              <a:gd name="connsiteX26" fmla="*/ 369878 w 4064007"/>
              <a:gd name="connsiteY26" fmla="*/ 4657559 h 5740964"/>
              <a:gd name="connsiteX27" fmla="*/ 1032038 w 4064007"/>
              <a:gd name="connsiteY27" fmla="*/ 4657461 h 5740964"/>
              <a:gd name="connsiteX28" fmla="*/ 1329325 w 4064007"/>
              <a:gd name="connsiteY28" fmla="*/ 4535011 h 5740964"/>
              <a:gd name="connsiteX29" fmla="*/ 1449197 w 4064007"/>
              <a:gd name="connsiteY29" fmla="*/ 4657559 h 5740964"/>
              <a:gd name="connsiteX30" fmla="*/ 1550807 w 4064007"/>
              <a:gd name="connsiteY30" fmla="*/ 4933318 h 5740964"/>
              <a:gd name="connsiteX31" fmla="*/ 1861694 w 4064007"/>
              <a:gd name="connsiteY31" fmla="*/ 5246980 h 5740964"/>
              <a:gd name="connsiteX32" fmla="*/ 1755618 w 4064007"/>
              <a:gd name="connsiteY32" fmla="*/ 5477691 h 5740964"/>
              <a:gd name="connsiteX33" fmla="*/ 1661350 w 4064007"/>
              <a:gd name="connsiteY33" fmla="*/ 5619093 h 5740964"/>
              <a:gd name="connsiteX34" fmla="*/ 1893977 w 4064007"/>
              <a:gd name="connsiteY34" fmla="*/ 5715227 h 5740964"/>
              <a:gd name="connsiteX35" fmla="*/ 2181199 w 4064007"/>
              <a:gd name="connsiteY35" fmla="*/ 5698779 h 5740964"/>
              <a:gd name="connsiteX36" fmla="*/ 2905688 w 4064007"/>
              <a:gd name="connsiteY36" fmla="*/ 5298582 h 5740964"/>
              <a:gd name="connsiteX37" fmla="*/ 3275559 w 4064007"/>
              <a:gd name="connsiteY37" fmla="*/ 2768140 h 5740964"/>
              <a:gd name="connsiteX38" fmla="*/ 4027478 w 4064007"/>
              <a:gd name="connsiteY38" fmla="*/ 500339 h 5740964"/>
              <a:gd name="connsiteX39" fmla="*/ 3861854 w 4064007"/>
              <a:gd name="connsiteY39" fmla="*/ 1111 h 5740964"/>
              <a:gd name="connsiteX0" fmla="*/ 3861854 w 4071755"/>
              <a:gd name="connsiteY0" fmla="*/ 1111 h 5740964"/>
              <a:gd name="connsiteX1" fmla="*/ 3125581 w 4071755"/>
              <a:gd name="connsiteY1" fmla="*/ 368167 h 5740964"/>
              <a:gd name="connsiteX2" fmla="*/ 3260437 w 4071755"/>
              <a:gd name="connsiteY2" fmla="*/ 462631 h 5740964"/>
              <a:gd name="connsiteX3" fmla="*/ 2905688 w 4071755"/>
              <a:gd name="connsiteY3" fmla="*/ 801996 h 5740964"/>
              <a:gd name="connsiteX4" fmla="*/ 2422835 w 4071755"/>
              <a:gd name="connsiteY4" fmla="*/ 1275816 h 5740964"/>
              <a:gd name="connsiteX5" fmla="*/ 2360823 w 4071755"/>
              <a:gd name="connsiteY5" fmla="*/ 1419109 h 5740964"/>
              <a:gd name="connsiteX6" fmla="*/ 2483568 w 4071755"/>
              <a:gd name="connsiteY6" fmla="*/ 1570133 h 5740964"/>
              <a:gd name="connsiteX7" fmla="*/ 2358933 w 4071755"/>
              <a:gd name="connsiteY7" fmla="*/ 1706970 h 5740964"/>
              <a:gd name="connsiteX8" fmla="*/ 1897020 w 4071755"/>
              <a:gd name="connsiteY8" fmla="*/ 1952066 h 5740964"/>
              <a:gd name="connsiteX9" fmla="*/ 1840459 w 4071755"/>
              <a:gd name="connsiteY9" fmla="*/ 2093468 h 5740964"/>
              <a:gd name="connsiteX10" fmla="*/ 2089827 w 4071755"/>
              <a:gd name="connsiteY10" fmla="*/ 2204110 h 5740964"/>
              <a:gd name="connsiteX11" fmla="*/ 1983653 w 4071755"/>
              <a:gd name="connsiteY11" fmla="*/ 2350570 h 5740964"/>
              <a:gd name="connsiteX12" fmla="*/ 1522329 w 4071755"/>
              <a:gd name="connsiteY12" fmla="*/ 2503682 h 5740964"/>
              <a:gd name="connsiteX13" fmla="*/ 1210557 w 4071755"/>
              <a:gd name="connsiteY13" fmla="*/ 2581502 h 5740964"/>
              <a:gd name="connsiteX14" fmla="*/ 1118866 w 4071755"/>
              <a:gd name="connsiteY14" fmla="*/ 2623849 h 5740964"/>
              <a:gd name="connsiteX15" fmla="*/ 1010900 w 4071755"/>
              <a:gd name="connsiteY15" fmla="*/ 2696588 h 5740964"/>
              <a:gd name="connsiteX16" fmla="*/ 982620 w 4071755"/>
              <a:gd name="connsiteY16" fmla="*/ 2734491 h 5740964"/>
              <a:gd name="connsiteX17" fmla="*/ 1048608 w 4071755"/>
              <a:gd name="connsiteY17" fmla="*/ 2951308 h 5740964"/>
              <a:gd name="connsiteX18" fmla="*/ 973193 w 4071755"/>
              <a:gd name="connsiteY18" fmla="*/ 3149271 h 5740964"/>
              <a:gd name="connsiteX19" fmla="*/ 643255 w 4071755"/>
              <a:gd name="connsiteY19" fmla="*/ 3432075 h 5740964"/>
              <a:gd name="connsiteX20" fmla="*/ 548987 w 4071755"/>
              <a:gd name="connsiteY20" fmla="*/ 3658318 h 5740964"/>
              <a:gd name="connsiteX21" fmla="*/ 275610 w 4071755"/>
              <a:gd name="connsiteY21" fmla="*/ 3818574 h 5740964"/>
              <a:gd name="connsiteX22" fmla="*/ 21086 w 4071755"/>
              <a:gd name="connsiteY22" fmla="*/ 4016537 h 5740964"/>
              <a:gd name="connsiteX23" fmla="*/ 30513 w 4071755"/>
              <a:gd name="connsiteY23" fmla="*/ 4299341 h 5740964"/>
              <a:gd name="connsiteX24" fmla="*/ 160304 w 4071755"/>
              <a:gd name="connsiteY24" fmla="*/ 4325142 h 5740964"/>
              <a:gd name="connsiteX25" fmla="*/ 217061 w 4071755"/>
              <a:gd name="connsiteY25" fmla="*/ 4594051 h 5740964"/>
              <a:gd name="connsiteX26" fmla="*/ 369878 w 4071755"/>
              <a:gd name="connsiteY26" fmla="*/ 4657559 h 5740964"/>
              <a:gd name="connsiteX27" fmla="*/ 1032038 w 4071755"/>
              <a:gd name="connsiteY27" fmla="*/ 4657461 h 5740964"/>
              <a:gd name="connsiteX28" fmla="*/ 1329325 w 4071755"/>
              <a:gd name="connsiteY28" fmla="*/ 4535011 h 5740964"/>
              <a:gd name="connsiteX29" fmla="*/ 1449197 w 4071755"/>
              <a:gd name="connsiteY29" fmla="*/ 4657559 h 5740964"/>
              <a:gd name="connsiteX30" fmla="*/ 1550807 w 4071755"/>
              <a:gd name="connsiteY30" fmla="*/ 4933318 h 5740964"/>
              <a:gd name="connsiteX31" fmla="*/ 1861694 w 4071755"/>
              <a:gd name="connsiteY31" fmla="*/ 5246980 h 5740964"/>
              <a:gd name="connsiteX32" fmla="*/ 1755618 w 4071755"/>
              <a:gd name="connsiteY32" fmla="*/ 5477691 h 5740964"/>
              <a:gd name="connsiteX33" fmla="*/ 1661350 w 4071755"/>
              <a:gd name="connsiteY33" fmla="*/ 5619093 h 5740964"/>
              <a:gd name="connsiteX34" fmla="*/ 1893977 w 4071755"/>
              <a:gd name="connsiteY34" fmla="*/ 5715227 h 5740964"/>
              <a:gd name="connsiteX35" fmla="*/ 2181199 w 4071755"/>
              <a:gd name="connsiteY35" fmla="*/ 5698779 h 5740964"/>
              <a:gd name="connsiteX36" fmla="*/ 2905688 w 4071755"/>
              <a:gd name="connsiteY36" fmla="*/ 5298582 h 5740964"/>
              <a:gd name="connsiteX37" fmla="*/ 3275559 w 4071755"/>
              <a:gd name="connsiteY37" fmla="*/ 2768140 h 5740964"/>
              <a:gd name="connsiteX38" fmla="*/ 3167152 w 4071755"/>
              <a:gd name="connsiteY38" fmla="*/ 1140051 h 5740964"/>
              <a:gd name="connsiteX39" fmla="*/ 4027478 w 4071755"/>
              <a:gd name="connsiteY39" fmla="*/ 500339 h 5740964"/>
              <a:gd name="connsiteX40" fmla="*/ 3861854 w 4071755"/>
              <a:gd name="connsiteY40" fmla="*/ 1111 h 5740964"/>
              <a:gd name="connsiteX0" fmla="*/ 3861854 w 4071755"/>
              <a:gd name="connsiteY0" fmla="*/ 1111 h 5740964"/>
              <a:gd name="connsiteX1" fmla="*/ 3125581 w 4071755"/>
              <a:gd name="connsiteY1" fmla="*/ 368167 h 5740964"/>
              <a:gd name="connsiteX2" fmla="*/ 3260437 w 4071755"/>
              <a:gd name="connsiteY2" fmla="*/ 462631 h 5740964"/>
              <a:gd name="connsiteX3" fmla="*/ 2905688 w 4071755"/>
              <a:gd name="connsiteY3" fmla="*/ 801996 h 5740964"/>
              <a:gd name="connsiteX4" fmla="*/ 2422835 w 4071755"/>
              <a:gd name="connsiteY4" fmla="*/ 1275816 h 5740964"/>
              <a:gd name="connsiteX5" fmla="*/ 2360823 w 4071755"/>
              <a:gd name="connsiteY5" fmla="*/ 1419109 h 5740964"/>
              <a:gd name="connsiteX6" fmla="*/ 2483568 w 4071755"/>
              <a:gd name="connsiteY6" fmla="*/ 1570133 h 5740964"/>
              <a:gd name="connsiteX7" fmla="*/ 2358933 w 4071755"/>
              <a:gd name="connsiteY7" fmla="*/ 1706970 h 5740964"/>
              <a:gd name="connsiteX8" fmla="*/ 1897020 w 4071755"/>
              <a:gd name="connsiteY8" fmla="*/ 1952066 h 5740964"/>
              <a:gd name="connsiteX9" fmla="*/ 1840459 w 4071755"/>
              <a:gd name="connsiteY9" fmla="*/ 2093468 h 5740964"/>
              <a:gd name="connsiteX10" fmla="*/ 2089827 w 4071755"/>
              <a:gd name="connsiteY10" fmla="*/ 2204110 h 5740964"/>
              <a:gd name="connsiteX11" fmla="*/ 1983653 w 4071755"/>
              <a:gd name="connsiteY11" fmla="*/ 2350570 h 5740964"/>
              <a:gd name="connsiteX12" fmla="*/ 1522329 w 4071755"/>
              <a:gd name="connsiteY12" fmla="*/ 2503682 h 5740964"/>
              <a:gd name="connsiteX13" fmla="*/ 1210557 w 4071755"/>
              <a:gd name="connsiteY13" fmla="*/ 2581502 h 5740964"/>
              <a:gd name="connsiteX14" fmla="*/ 1118866 w 4071755"/>
              <a:gd name="connsiteY14" fmla="*/ 2623849 h 5740964"/>
              <a:gd name="connsiteX15" fmla="*/ 1010900 w 4071755"/>
              <a:gd name="connsiteY15" fmla="*/ 2696588 h 5740964"/>
              <a:gd name="connsiteX16" fmla="*/ 982620 w 4071755"/>
              <a:gd name="connsiteY16" fmla="*/ 2734491 h 5740964"/>
              <a:gd name="connsiteX17" fmla="*/ 1048608 w 4071755"/>
              <a:gd name="connsiteY17" fmla="*/ 2951308 h 5740964"/>
              <a:gd name="connsiteX18" fmla="*/ 973193 w 4071755"/>
              <a:gd name="connsiteY18" fmla="*/ 3149271 h 5740964"/>
              <a:gd name="connsiteX19" fmla="*/ 643255 w 4071755"/>
              <a:gd name="connsiteY19" fmla="*/ 3432075 h 5740964"/>
              <a:gd name="connsiteX20" fmla="*/ 548987 w 4071755"/>
              <a:gd name="connsiteY20" fmla="*/ 3658318 h 5740964"/>
              <a:gd name="connsiteX21" fmla="*/ 275610 w 4071755"/>
              <a:gd name="connsiteY21" fmla="*/ 3818574 h 5740964"/>
              <a:gd name="connsiteX22" fmla="*/ 21086 w 4071755"/>
              <a:gd name="connsiteY22" fmla="*/ 4016537 h 5740964"/>
              <a:gd name="connsiteX23" fmla="*/ 30513 w 4071755"/>
              <a:gd name="connsiteY23" fmla="*/ 4299341 h 5740964"/>
              <a:gd name="connsiteX24" fmla="*/ 160304 w 4071755"/>
              <a:gd name="connsiteY24" fmla="*/ 4325142 h 5740964"/>
              <a:gd name="connsiteX25" fmla="*/ 217061 w 4071755"/>
              <a:gd name="connsiteY25" fmla="*/ 4594051 h 5740964"/>
              <a:gd name="connsiteX26" fmla="*/ 369878 w 4071755"/>
              <a:gd name="connsiteY26" fmla="*/ 4657559 h 5740964"/>
              <a:gd name="connsiteX27" fmla="*/ 1032038 w 4071755"/>
              <a:gd name="connsiteY27" fmla="*/ 4657461 h 5740964"/>
              <a:gd name="connsiteX28" fmla="*/ 1329325 w 4071755"/>
              <a:gd name="connsiteY28" fmla="*/ 4535011 h 5740964"/>
              <a:gd name="connsiteX29" fmla="*/ 1449197 w 4071755"/>
              <a:gd name="connsiteY29" fmla="*/ 4657559 h 5740964"/>
              <a:gd name="connsiteX30" fmla="*/ 1550807 w 4071755"/>
              <a:gd name="connsiteY30" fmla="*/ 4933318 h 5740964"/>
              <a:gd name="connsiteX31" fmla="*/ 1861694 w 4071755"/>
              <a:gd name="connsiteY31" fmla="*/ 5246980 h 5740964"/>
              <a:gd name="connsiteX32" fmla="*/ 1755618 w 4071755"/>
              <a:gd name="connsiteY32" fmla="*/ 5477691 h 5740964"/>
              <a:gd name="connsiteX33" fmla="*/ 1661350 w 4071755"/>
              <a:gd name="connsiteY33" fmla="*/ 5619093 h 5740964"/>
              <a:gd name="connsiteX34" fmla="*/ 1893977 w 4071755"/>
              <a:gd name="connsiteY34" fmla="*/ 5715227 h 5740964"/>
              <a:gd name="connsiteX35" fmla="*/ 2181199 w 4071755"/>
              <a:gd name="connsiteY35" fmla="*/ 5698779 h 5740964"/>
              <a:gd name="connsiteX36" fmla="*/ 2905688 w 4071755"/>
              <a:gd name="connsiteY36" fmla="*/ 5298582 h 5740964"/>
              <a:gd name="connsiteX37" fmla="*/ 3072359 w 4071755"/>
              <a:gd name="connsiteY37" fmla="*/ 2768140 h 5740964"/>
              <a:gd name="connsiteX38" fmla="*/ 3167152 w 4071755"/>
              <a:gd name="connsiteY38" fmla="*/ 1140051 h 5740964"/>
              <a:gd name="connsiteX39" fmla="*/ 4027478 w 4071755"/>
              <a:gd name="connsiteY39" fmla="*/ 500339 h 5740964"/>
              <a:gd name="connsiteX40" fmla="*/ 3861854 w 4071755"/>
              <a:gd name="connsiteY40" fmla="*/ 1111 h 5740964"/>
              <a:gd name="connsiteX0" fmla="*/ 3861854 w 4071755"/>
              <a:gd name="connsiteY0" fmla="*/ 1111 h 5740964"/>
              <a:gd name="connsiteX1" fmla="*/ 3125581 w 4071755"/>
              <a:gd name="connsiteY1" fmla="*/ 368167 h 5740964"/>
              <a:gd name="connsiteX2" fmla="*/ 3260437 w 4071755"/>
              <a:gd name="connsiteY2" fmla="*/ 462631 h 5740964"/>
              <a:gd name="connsiteX3" fmla="*/ 2905688 w 4071755"/>
              <a:gd name="connsiteY3" fmla="*/ 801996 h 5740964"/>
              <a:gd name="connsiteX4" fmla="*/ 2422835 w 4071755"/>
              <a:gd name="connsiteY4" fmla="*/ 1275816 h 5740964"/>
              <a:gd name="connsiteX5" fmla="*/ 2360823 w 4071755"/>
              <a:gd name="connsiteY5" fmla="*/ 1419109 h 5740964"/>
              <a:gd name="connsiteX6" fmla="*/ 2483568 w 4071755"/>
              <a:gd name="connsiteY6" fmla="*/ 1570133 h 5740964"/>
              <a:gd name="connsiteX7" fmla="*/ 2358933 w 4071755"/>
              <a:gd name="connsiteY7" fmla="*/ 1706970 h 5740964"/>
              <a:gd name="connsiteX8" fmla="*/ 1897020 w 4071755"/>
              <a:gd name="connsiteY8" fmla="*/ 1952066 h 5740964"/>
              <a:gd name="connsiteX9" fmla="*/ 1840459 w 4071755"/>
              <a:gd name="connsiteY9" fmla="*/ 2093468 h 5740964"/>
              <a:gd name="connsiteX10" fmla="*/ 2089827 w 4071755"/>
              <a:gd name="connsiteY10" fmla="*/ 2204110 h 5740964"/>
              <a:gd name="connsiteX11" fmla="*/ 1983653 w 4071755"/>
              <a:gd name="connsiteY11" fmla="*/ 2350570 h 5740964"/>
              <a:gd name="connsiteX12" fmla="*/ 1522329 w 4071755"/>
              <a:gd name="connsiteY12" fmla="*/ 2503682 h 5740964"/>
              <a:gd name="connsiteX13" fmla="*/ 1210557 w 4071755"/>
              <a:gd name="connsiteY13" fmla="*/ 2581502 h 5740964"/>
              <a:gd name="connsiteX14" fmla="*/ 1118866 w 4071755"/>
              <a:gd name="connsiteY14" fmla="*/ 2623849 h 5740964"/>
              <a:gd name="connsiteX15" fmla="*/ 1010900 w 4071755"/>
              <a:gd name="connsiteY15" fmla="*/ 2696588 h 5740964"/>
              <a:gd name="connsiteX16" fmla="*/ 982620 w 4071755"/>
              <a:gd name="connsiteY16" fmla="*/ 2734491 h 5740964"/>
              <a:gd name="connsiteX17" fmla="*/ 1048608 w 4071755"/>
              <a:gd name="connsiteY17" fmla="*/ 2951308 h 5740964"/>
              <a:gd name="connsiteX18" fmla="*/ 973193 w 4071755"/>
              <a:gd name="connsiteY18" fmla="*/ 3149271 h 5740964"/>
              <a:gd name="connsiteX19" fmla="*/ 643255 w 4071755"/>
              <a:gd name="connsiteY19" fmla="*/ 3432075 h 5740964"/>
              <a:gd name="connsiteX20" fmla="*/ 548987 w 4071755"/>
              <a:gd name="connsiteY20" fmla="*/ 3658318 h 5740964"/>
              <a:gd name="connsiteX21" fmla="*/ 275610 w 4071755"/>
              <a:gd name="connsiteY21" fmla="*/ 3818574 h 5740964"/>
              <a:gd name="connsiteX22" fmla="*/ 21086 w 4071755"/>
              <a:gd name="connsiteY22" fmla="*/ 4016537 h 5740964"/>
              <a:gd name="connsiteX23" fmla="*/ 30513 w 4071755"/>
              <a:gd name="connsiteY23" fmla="*/ 4299341 h 5740964"/>
              <a:gd name="connsiteX24" fmla="*/ 160304 w 4071755"/>
              <a:gd name="connsiteY24" fmla="*/ 4325142 h 5740964"/>
              <a:gd name="connsiteX25" fmla="*/ 217061 w 4071755"/>
              <a:gd name="connsiteY25" fmla="*/ 4594051 h 5740964"/>
              <a:gd name="connsiteX26" fmla="*/ 369878 w 4071755"/>
              <a:gd name="connsiteY26" fmla="*/ 4657559 h 5740964"/>
              <a:gd name="connsiteX27" fmla="*/ 1032038 w 4071755"/>
              <a:gd name="connsiteY27" fmla="*/ 4657461 h 5740964"/>
              <a:gd name="connsiteX28" fmla="*/ 1329325 w 4071755"/>
              <a:gd name="connsiteY28" fmla="*/ 4535011 h 5740964"/>
              <a:gd name="connsiteX29" fmla="*/ 1449197 w 4071755"/>
              <a:gd name="connsiteY29" fmla="*/ 4657559 h 5740964"/>
              <a:gd name="connsiteX30" fmla="*/ 1550807 w 4071755"/>
              <a:gd name="connsiteY30" fmla="*/ 4933318 h 5740964"/>
              <a:gd name="connsiteX31" fmla="*/ 1861694 w 4071755"/>
              <a:gd name="connsiteY31" fmla="*/ 5246980 h 5740964"/>
              <a:gd name="connsiteX32" fmla="*/ 1755618 w 4071755"/>
              <a:gd name="connsiteY32" fmla="*/ 5477691 h 5740964"/>
              <a:gd name="connsiteX33" fmla="*/ 1661350 w 4071755"/>
              <a:gd name="connsiteY33" fmla="*/ 5619093 h 5740964"/>
              <a:gd name="connsiteX34" fmla="*/ 1893977 w 4071755"/>
              <a:gd name="connsiteY34" fmla="*/ 5715227 h 5740964"/>
              <a:gd name="connsiteX35" fmla="*/ 2181199 w 4071755"/>
              <a:gd name="connsiteY35" fmla="*/ 5698779 h 5740964"/>
              <a:gd name="connsiteX36" fmla="*/ 2905688 w 4071755"/>
              <a:gd name="connsiteY36" fmla="*/ 5298582 h 5740964"/>
              <a:gd name="connsiteX37" fmla="*/ 3072359 w 4071755"/>
              <a:gd name="connsiteY37" fmla="*/ 2768140 h 5740964"/>
              <a:gd name="connsiteX38" fmla="*/ 3167152 w 4071755"/>
              <a:gd name="connsiteY38" fmla="*/ 1140051 h 5740964"/>
              <a:gd name="connsiteX39" fmla="*/ 4027478 w 4071755"/>
              <a:gd name="connsiteY39" fmla="*/ 500339 h 5740964"/>
              <a:gd name="connsiteX40" fmla="*/ 3861854 w 4071755"/>
              <a:gd name="connsiteY40" fmla="*/ 1111 h 5740964"/>
              <a:gd name="connsiteX0" fmla="*/ 3861854 w 4071755"/>
              <a:gd name="connsiteY0" fmla="*/ 1111 h 5740964"/>
              <a:gd name="connsiteX1" fmla="*/ 3125581 w 4071755"/>
              <a:gd name="connsiteY1" fmla="*/ 368167 h 5740964"/>
              <a:gd name="connsiteX2" fmla="*/ 3260437 w 4071755"/>
              <a:gd name="connsiteY2" fmla="*/ 462631 h 5740964"/>
              <a:gd name="connsiteX3" fmla="*/ 2905688 w 4071755"/>
              <a:gd name="connsiteY3" fmla="*/ 801996 h 5740964"/>
              <a:gd name="connsiteX4" fmla="*/ 2422835 w 4071755"/>
              <a:gd name="connsiteY4" fmla="*/ 1275816 h 5740964"/>
              <a:gd name="connsiteX5" fmla="*/ 2360823 w 4071755"/>
              <a:gd name="connsiteY5" fmla="*/ 1419109 h 5740964"/>
              <a:gd name="connsiteX6" fmla="*/ 2483568 w 4071755"/>
              <a:gd name="connsiteY6" fmla="*/ 1570133 h 5740964"/>
              <a:gd name="connsiteX7" fmla="*/ 2358933 w 4071755"/>
              <a:gd name="connsiteY7" fmla="*/ 1706970 h 5740964"/>
              <a:gd name="connsiteX8" fmla="*/ 1897020 w 4071755"/>
              <a:gd name="connsiteY8" fmla="*/ 1952066 h 5740964"/>
              <a:gd name="connsiteX9" fmla="*/ 1840459 w 4071755"/>
              <a:gd name="connsiteY9" fmla="*/ 2093468 h 5740964"/>
              <a:gd name="connsiteX10" fmla="*/ 2089827 w 4071755"/>
              <a:gd name="connsiteY10" fmla="*/ 2204110 h 5740964"/>
              <a:gd name="connsiteX11" fmla="*/ 1983653 w 4071755"/>
              <a:gd name="connsiteY11" fmla="*/ 2350570 h 5740964"/>
              <a:gd name="connsiteX12" fmla="*/ 1522329 w 4071755"/>
              <a:gd name="connsiteY12" fmla="*/ 2503682 h 5740964"/>
              <a:gd name="connsiteX13" fmla="*/ 1210557 w 4071755"/>
              <a:gd name="connsiteY13" fmla="*/ 2581502 h 5740964"/>
              <a:gd name="connsiteX14" fmla="*/ 1118866 w 4071755"/>
              <a:gd name="connsiteY14" fmla="*/ 2623849 h 5740964"/>
              <a:gd name="connsiteX15" fmla="*/ 1010900 w 4071755"/>
              <a:gd name="connsiteY15" fmla="*/ 2696588 h 5740964"/>
              <a:gd name="connsiteX16" fmla="*/ 982620 w 4071755"/>
              <a:gd name="connsiteY16" fmla="*/ 2734491 h 5740964"/>
              <a:gd name="connsiteX17" fmla="*/ 1048608 w 4071755"/>
              <a:gd name="connsiteY17" fmla="*/ 2951308 h 5740964"/>
              <a:gd name="connsiteX18" fmla="*/ 973193 w 4071755"/>
              <a:gd name="connsiteY18" fmla="*/ 3149271 h 5740964"/>
              <a:gd name="connsiteX19" fmla="*/ 643255 w 4071755"/>
              <a:gd name="connsiteY19" fmla="*/ 3432075 h 5740964"/>
              <a:gd name="connsiteX20" fmla="*/ 548987 w 4071755"/>
              <a:gd name="connsiteY20" fmla="*/ 3658318 h 5740964"/>
              <a:gd name="connsiteX21" fmla="*/ 275610 w 4071755"/>
              <a:gd name="connsiteY21" fmla="*/ 3818574 h 5740964"/>
              <a:gd name="connsiteX22" fmla="*/ 21086 w 4071755"/>
              <a:gd name="connsiteY22" fmla="*/ 4016537 h 5740964"/>
              <a:gd name="connsiteX23" fmla="*/ 30513 w 4071755"/>
              <a:gd name="connsiteY23" fmla="*/ 4299341 h 5740964"/>
              <a:gd name="connsiteX24" fmla="*/ 160304 w 4071755"/>
              <a:gd name="connsiteY24" fmla="*/ 4325142 h 5740964"/>
              <a:gd name="connsiteX25" fmla="*/ 217061 w 4071755"/>
              <a:gd name="connsiteY25" fmla="*/ 4594051 h 5740964"/>
              <a:gd name="connsiteX26" fmla="*/ 369878 w 4071755"/>
              <a:gd name="connsiteY26" fmla="*/ 4657559 h 5740964"/>
              <a:gd name="connsiteX27" fmla="*/ 1032038 w 4071755"/>
              <a:gd name="connsiteY27" fmla="*/ 4657461 h 5740964"/>
              <a:gd name="connsiteX28" fmla="*/ 1329325 w 4071755"/>
              <a:gd name="connsiteY28" fmla="*/ 4535011 h 5740964"/>
              <a:gd name="connsiteX29" fmla="*/ 1449197 w 4071755"/>
              <a:gd name="connsiteY29" fmla="*/ 4657559 h 5740964"/>
              <a:gd name="connsiteX30" fmla="*/ 1550807 w 4071755"/>
              <a:gd name="connsiteY30" fmla="*/ 4933318 h 5740964"/>
              <a:gd name="connsiteX31" fmla="*/ 1861694 w 4071755"/>
              <a:gd name="connsiteY31" fmla="*/ 5246980 h 5740964"/>
              <a:gd name="connsiteX32" fmla="*/ 1755618 w 4071755"/>
              <a:gd name="connsiteY32" fmla="*/ 5477691 h 5740964"/>
              <a:gd name="connsiteX33" fmla="*/ 1661350 w 4071755"/>
              <a:gd name="connsiteY33" fmla="*/ 5619093 h 5740964"/>
              <a:gd name="connsiteX34" fmla="*/ 1893977 w 4071755"/>
              <a:gd name="connsiteY34" fmla="*/ 5715227 h 5740964"/>
              <a:gd name="connsiteX35" fmla="*/ 2181199 w 4071755"/>
              <a:gd name="connsiteY35" fmla="*/ 5698779 h 5740964"/>
              <a:gd name="connsiteX36" fmla="*/ 2905688 w 4071755"/>
              <a:gd name="connsiteY36" fmla="*/ 5298582 h 5740964"/>
              <a:gd name="connsiteX37" fmla="*/ 3072359 w 4071755"/>
              <a:gd name="connsiteY37" fmla="*/ 2768140 h 5740964"/>
              <a:gd name="connsiteX38" fmla="*/ 3167152 w 4071755"/>
              <a:gd name="connsiteY38" fmla="*/ 1140051 h 5740964"/>
              <a:gd name="connsiteX39" fmla="*/ 4027478 w 4071755"/>
              <a:gd name="connsiteY39" fmla="*/ 500339 h 5740964"/>
              <a:gd name="connsiteX40" fmla="*/ 3861854 w 4071755"/>
              <a:gd name="connsiteY40" fmla="*/ 1111 h 57409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4071755" h="5740964">
                <a:moveTo>
                  <a:pt x="3861854" y="1111"/>
                </a:moveTo>
                <a:cubicBezTo>
                  <a:pt x="3711538" y="-20918"/>
                  <a:pt x="3225817" y="291247"/>
                  <a:pt x="3125581" y="368167"/>
                </a:cubicBezTo>
                <a:cubicBezTo>
                  <a:pt x="3025345" y="445087"/>
                  <a:pt x="3297086" y="390326"/>
                  <a:pt x="3260437" y="462631"/>
                </a:cubicBezTo>
                <a:cubicBezTo>
                  <a:pt x="3223788" y="534936"/>
                  <a:pt x="3045288" y="666465"/>
                  <a:pt x="2905688" y="801996"/>
                </a:cubicBezTo>
                <a:cubicBezTo>
                  <a:pt x="2766088" y="937527"/>
                  <a:pt x="2513646" y="1172964"/>
                  <a:pt x="2422835" y="1275816"/>
                </a:cubicBezTo>
                <a:cubicBezTo>
                  <a:pt x="2332024" y="1378668"/>
                  <a:pt x="2350701" y="1370056"/>
                  <a:pt x="2360823" y="1419109"/>
                </a:cubicBezTo>
                <a:cubicBezTo>
                  <a:pt x="2370945" y="1468162"/>
                  <a:pt x="2483883" y="1522156"/>
                  <a:pt x="2483568" y="1570133"/>
                </a:cubicBezTo>
                <a:cubicBezTo>
                  <a:pt x="2483253" y="1618110"/>
                  <a:pt x="2456691" y="1643314"/>
                  <a:pt x="2358933" y="1706970"/>
                </a:cubicBezTo>
                <a:cubicBezTo>
                  <a:pt x="2261175" y="1770626"/>
                  <a:pt x="1983432" y="1887650"/>
                  <a:pt x="1897020" y="1952066"/>
                </a:cubicBezTo>
                <a:cubicBezTo>
                  <a:pt x="1810608" y="2016482"/>
                  <a:pt x="1808325" y="2051461"/>
                  <a:pt x="1840459" y="2093468"/>
                </a:cubicBezTo>
                <a:cubicBezTo>
                  <a:pt x="1872593" y="2135475"/>
                  <a:pt x="2065961" y="2161260"/>
                  <a:pt x="2089827" y="2204110"/>
                </a:cubicBezTo>
                <a:cubicBezTo>
                  <a:pt x="2113693" y="2246960"/>
                  <a:pt x="2078236" y="2300641"/>
                  <a:pt x="1983653" y="2350570"/>
                </a:cubicBezTo>
                <a:cubicBezTo>
                  <a:pt x="1889070" y="2400499"/>
                  <a:pt x="1651178" y="2465193"/>
                  <a:pt x="1522329" y="2503682"/>
                </a:cubicBezTo>
                <a:cubicBezTo>
                  <a:pt x="1393480" y="2542171"/>
                  <a:pt x="1277404" y="2559093"/>
                  <a:pt x="1210557" y="2581502"/>
                </a:cubicBezTo>
                <a:cubicBezTo>
                  <a:pt x="1143710" y="2603911"/>
                  <a:pt x="1152142" y="2604668"/>
                  <a:pt x="1118866" y="2623849"/>
                </a:cubicBezTo>
                <a:cubicBezTo>
                  <a:pt x="1085590" y="2643030"/>
                  <a:pt x="1033608" y="2678148"/>
                  <a:pt x="1010900" y="2696588"/>
                </a:cubicBezTo>
                <a:cubicBezTo>
                  <a:pt x="988192" y="2715028"/>
                  <a:pt x="976335" y="2692038"/>
                  <a:pt x="982620" y="2734491"/>
                </a:cubicBezTo>
                <a:cubicBezTo>
                  <a:pt x="988905" y="2776944"/>
                  <a:pt x="1050179" y="2882178"/>
                  <a:pt x="1048608" y="2951308"/>
                </a:cubicBezTo>
                <a:cubicBezTo>
                  <a:pt x="1047037" y="3020438"/>
                  <a:pt x="1040752" y="3069143"/>
                  <a:pt x="973193" y="3149271"/>
                </a:cubicBezTo>
                <a:cubicBezTo>
                  <a:pt x="905634" y="3229399"/>
                  <a:pt x="713956" y="3347234"/>
                  <a:pt x="643255" y="3432075"/>
                </a:cubicBezTo>
                <a:cubicBezTo>
                  <a:pt x="572554" y="3516916"/>
                  <a:pt x="610261" y="3593902"/>
                  <a:pt x="548987" y="3658318"/>
                </a:cubicBezTo>
                <a:cubicBezTo>
                  <a:pt x="487713" y="3722734"/>
                  <a:pt x="363594" y="3758871"/>
                  <a:pt x="275610" y="3818574"/>
                </a:cubicBezTo>
                <a:cubicBezTo>
                  <a:pt x="187626" y="3878277"/>
                  <a:pt x="61936" y="3936409"/>
                  <a:pt x="21086" y="4016537"/>
                </a:cubicBezTo>
                <a:cubicBezTo>
                  <a:pt x="-19764" y="4096665"/>
                  <a:pt x="7310" y="4247907"/>
                  <a:pt x="30513" y="4299341"/>
                </a:cubicBezTo>
                <a:cubicBezTo>
                  <a:pt x="53716" y="4350775"/>
                  <a:pt x="129213" y="4276024"/>
                  <a:pt x="160304" y="4325142"/>
                </a:cubicBezTo>
                <a:cubicBezTo>
                  <a:pt x="191395" y="4374260"/>
                  <a:pt x="160701" y="4541029"/>
                  <a:pt x="217061" y="4594051"/>
                </a:cubicBezTo>
                <a:cubicBezTo>
                  <a:pt x="273421" y="4647073"/>
                  <a:pt x="234049" y="4646991"/>
                  <a:pt x="369878" y="4657559"/>
                </a:cubicBezTo>
                <a:cubicBezTo>
                  <a:pt x="505707" y="4668127"/>
                  <a:pt x="872130" y="4677886"/>
                  <a:pt x="1032038" y="4657461"/>
                </a:cubicBezTo>
                <a:cubicBezTo>
                  <a:pt x="1191946" y="4637036"/>
                  <a:pt x="1259799" y="4534995"/>
                  <a:pt x="1329325" y="4535011"/>
                </a:cubicBezTo>
                <a:cubicBezTo>
                  <a:pt x="1398851" y="4535027"/>
                  <a:pt x="1412283" y="4591175"/>
                  <a:pt x="1449197" y="4657559"/>
                </a:cubicBezTo>
                <a:cubicBezTo>
                  <a:pt x="1486111" y="4723943"/>
                  <a:pt x="1482058" y="4835081"/>
                  <a:pt x="1550807" y="4933318"/>
                </a:cubicBezTo>
                <a:cubicBezTo>
                  <a:pt x="1619556" y="5031555"/>
                  <a:pt x="1827559" y="5156251"/>
                  <a:pt x="1861694" y="5246980"/>
                </a:cubicBezTo>
                <a:cubicBezTo>
                  <a:pt x="1895829" y="5337709"/>
                  <a:pt x="1789009" y="5415672"/>
                  <a:pt x="1755618" y="5477691"/>
                </a:cubicBezTo>
                <a:cubicBezTo>
                  <a:pt x="1722227" y="5539710"/>
                  <a:pt x="1638290" y="5579504"/>
                  <a:pt x="1661350" y="5619093"/>
                </a:cubicBezTo>
                <a:cubicBezTo>
                  <a:pt x="1684410" y="5658682"/>
                  <a:pt x="1829560" y="5694802"/>
                  <a:pt x="1893977" y="5715227"/>
                </a:cubicBezTo>
                <a:cubicBezTo>
                  <a:pt x="1958394" y="5735652"/>
                  <a:pt x="2012581" y="5768220"/>
                  <a:pt x="2181199" y="5698779"/>
                </a:cubicBezTo>
                <a:cubicBezTo>
                  <a:pt x="2349817" y="5629338"/>
                  <a:pt x="2757161" y="5787022"/>
                  <a:pt x="2905688" y="5298582"/>
                </a:cubicBezTo>
                <a:cubicBezTo>
                  <a:pt x="3054215" y="4810142"/>
                  <a:pt x="2980098" y="3437945"/>
                  <a:pt x="3072359" y="2768140"/>
                </a:cubicBezTo>
                <a:cubicBezTo>
                  <a:pt x="3126520" y="2098335"/>
                  <a:pt x="3041832" y="1518018"/>
                  <a:pt x="3167152" y="1140051"/>
                </a:cubicBezTo>
                <a:cubicBezTo>
                  <a:pt x="3292472" y="762084"/>
                  <a:pt x="3911694" y="690162"/>
                  <a:pt x="4027478" y="500339"/>
                </a:cubicBezTo>
                <a:cubicBezTo>
                  <a:pt x="4143262" y="310516"/>
                  <a:pt x="4012170" y="23140"/>
                  <a:pt x="3861854" y="1111"/>
                </a:cubicBezTo>
                <a:close/>
              </a:path>
            </a:pathLst>
          </a:custGeom>
          <a:solidFill>
            <a:srgbClr val="00B0F0">
              <a:alpha val="5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2" name="Forme libre : forme 21">
            <a:extLst>
              <a:ext uri="{FF2B5EF4-FFF2-40B4-BE49-F238E27FC236}">
                <a16:creationId xmlns:a16="http://schemas.microsoft.com/office/drawing/2014/main" id="{9820F068-4E1E-4285-8A17-2897DEE7F837}"/>
              </a:ext>
            </a:extLst>
          </p:cNvPr>
          <p:cNvSpPr/>
          <p:nvPr/>
        </p:nvSpPr>
        <p:spPr>
          <a:xfrm>
            <a:off x="9548813" y="3146818"/>
            <a:ext cx="661987" cy="257902"/>
          </a:xfrm>
          <a:custGeom>
            <a:avLst/>
            <a:gdLst>
              <a:gd name="connsiteX0" fmla="*/ 0 w 661987"/>
              <a:gd name="connsiteY0" fmla="*/ 5957 h 257902"/>
              <a:gd name="connsiteX1" fmla="*/ 95250 w 661987"/>
              <a:gd name="connsiteY1" fmla="*/ 5957 h 257902"/>
              <a:gd name="connsiteX2" fmla="*/ 171450 w 661987"/>
              <a:gd name="connsiteY2" fmla="*/ 67870 h 257902"/>
              <a:gd name="connsiteX3" fmla="*/ 381000 w 661987"/>
              <a:gd name="connsiteY3" fmla="*/ 105970 h 257902"/>
              <a:gd name="connsiteX4" fmla="*/ 581025 w 661987"/>
              <a:gd name="connsiteY4" fmla="*/ 239320 h 257902"/>
              <a:gd name="connsiteX5" fmla="*/ 661987 w 661987"/>
              <a:gd name="connsiteY5" fmla="*/ 253607 h 2579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61987" h="257902">
                <a:moveTo>
                  <a:pt x="0" y="5957"/>
                </a:moveTo>
                <a:cubicBezTo>
                  <a:pt x="33337" y="797"/>
                  <a:pt x="66675" y="-4362"/>
                  <a:pt x="95250" y="5957"/>
                </a:cubicBezTo>
                <a:cubicBezTo>
                  <a:pt x="123825" y="16276"/>
                  <a:pt x="123825" y="51201"/>
                  <a:pt x="171450" y="67870"/>
                </a:cubicBezTo>
                <a:cubicBezTo>
                  <a:pt x="219075" y="84539"/>
                  <a:pt x="312738" y="77395"/>
                  <a:pt x="381000" y="105970"/>
                </a:cubicBezTo>
                <a:cubicBezTo>
                  <a:pt x="449262" y="134545"/>
                  <a:pt x="534194" y="214714"/>
                  <a:pt x="581025" y="239320"/>
                </a:cubicBezTo>
                <a:cubicBezTo>
                  <a:pt x="627856" y="263926"/>
                  <a:pt x="644921" y="258766"/>
                  <a:pt x="661987" y="253607"/>
                </a:cubicBezTo>
              </a:path>
            </a:pathLst>
          </a:custGeom>
          <a:noFill/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48" name="Forme libre : forme 47">
            <a:extLst>
              <a:ext uri="{FF2B5EF4-FFF2-40B4-BE49-F238E27FC236}">
                <a16:creationId xmlns:a16="http://schemas.microsoft.com/office/drawing/2014/main" id="{01486758-1722-4AC8-8901-DFD50E9243FC}"/>
              </a:ext>
            </a:extLst>
          </p:cNvPr>
          <p:cNvSpPr/>
          <p:nvPr/>
        </p:nvSpPr>
        <p:spPr>
          <a:xfrm>
            <a:off x="2351739" y="-162522"/>
            <a:ext cx="5644594" cy="6163292"/>
          </a:xfrm>
          <a:custGeom>
            <a:avLst/>
            <a:gdLst>
              <a:gd name="connsiteX0" fmla="*/ 2058336 w 5642013"/>
              <a:gd name="connsiteY0" fmla="*/ 597 h 6163292"/>
              <a:gd name="connsiteX1" fmla="*/ 2153586 w 5642013"/>
              <a:gd name="connsiteY1" fmla="*/ 172047 h 6163292"/>
              <a:gd name="connsiteX2" fmla="*/ 2001186 w 5642013"/>
              <a:gd name="connsiteY2" fmla="*/ 448272 h 6163292"/>
              <a:gd name="connsiteX3" fmla="*/ 1944036 w 5642013"/>
              <a:gd name="connsiteY3" fmla="*/ 610197 h 6163292"/>
              <a:gd name="connsiteX4" fmla="*/ 2258361 w 5642013"/>
              <a:gd name="connsiteY4" fmla="*/ 724497 h 6163292"/>
              <a:gd name="connsiteX5" fmla="*/ 2810811 w 5642013"/>
              <a:gd name="connsiteY5" fmla="*/ 819747 h 6163292"/>
              <a:gd name="connsiteX6" fmla="*/ 3172761 w 5642013"/>
              <a:gd name="connsiteY6" fmla="*/ 686397 h 6163292"/>
              <a:gd name="connsiteX7" fmla="*/ 3401361 w 5642013"/>
              <a:gd name="connsiteY7" fmla="*/ 648297 h 6163292"/>
              <a:gd name="connsiteX8" fmla="*/ 3658536 w 5642013"/>
              <a:gd name="connsiteY8" fmla="*/ 953097 h 6163292"/>
              <a:gd name="connsiteX9" fmla="*/ 3915711 w 5642013"/>
              <a:gd name="connsiteY9" fmla="*/ 1210272 h 6163292"/>
              <a:gd name="connsiteX10" fmla="*/ 3801411 w 5642013"/>
              <a:gd name="connsiteY10" fmla="*/ 1457922 h 6163292"/>
              <a:gd name="connsiteX11" fmla="*/ 3887136 w 5642013"/>
              <a:gd name="connsiteY11" fmla="*/ 1581747 h 6163292"/>
              <a:gd name="connsiteX12" fmla="*/ 3677586 w 5642013"/>
              <a:gd name="connsiteY12" fmla="*/ 1772247 h 6163292"/>
              <a:gd name="connsiteX13" fmla="*/ 3601386 w 5642013"/>
              <a:gd name="connsiteY13" fmla="*/ 2067522 h 6163292"/>
              <a:gd name="connsiteX14" fmla="*/ 3858561 w 5642013"/>
              <a:gd name="connsiteY14" fmla="*/ 2134197 h 6163292"/>
              <a:gd name="connsiteX15" fmla="*/ 3849036 w 5642013"/>
              <a:gd name="connsiteY15" fmla="*/ 2438997 h 6163292"/>
              <a:gd name="connsiteX16" fmla="*/ 4191936 w 5642013"/>
              <a:gd name="connsiteY16" fmla="*/ 2524722 h 6163292"/>
              <a:gd name="connsiteX17" fmla="*/ 3925236 w 5642013"/>
              <a:gd name="connsiteY17" fmla="*/ 2934297 h 6163292"/>
              <a:gd name="connsiteX18" fmla="*/ 4153836 w 5642013"/>
              <a:gd name="connsiteY18" fmla="*/ 3000972 h 6163292"/>
              <a:gd name="connsiteX19" fmla="*/ 4849161 w 5642013"/>
              <a:gd name="connsiteY19" fmla="*/ 3048597 h 6163292"/>
              <a:gd name="connsiteX20" fmla="*/ 5258736 w 5642013"/>
              <a:gd name="connsiteY20" fmla="*/ 3086697 h 6163292"/>
              <a:gd name="connsiteX21" fmla="*/ 5430186 w 5642013"/>
              <a:gd name="connsiteY21" fmla="*/ 3391497 h 6163292"/>
              <a:gd name="connsiteX22" fmla="*/ 5382561 w 5642013"/>
              <a:gd name="connsiteY22" fmla="*/ 3524847 h 6163292"/>
              <a:gd name="connsiteX23" fmla="*/ 5258736 w 5642013"/>
              <a:gd name="connsiteY23" fmla="*/ 3610572 h 6163292"/>
              <a:gd name="connsiteX24" fmla="*/ 5439711 w 5642013"/>
              <a:gd name="connsiteY24" fmla="*/ 3753447 h 6163292"/>
              <a:gd name="connsiteX25" fmla="*/ 5582586 w 5642013"/>
              <a:gd name="connsiteY25" fmla="*/ 3772497 h 6163292"/>
              <a:gd name="connsiteX26" fmla="*/ 5620686 w 5642013"/>
              <a:gd name="connsiteY26" fmla="*/ 4143972 h 6163292"/>
              <a:gd name="connsiteX27" fmla="*/ 5258736 w 5642013"/>
              <a:gd name="connsiteY27" fmla="*/ 4467822 h 6163292"/>
              <a:gd name="connsiteX28" fmla="*/ 5144436 w 5642013"/>
              <a:gd name="connsiteY28" fmla="*/ 4686897 h 6163292"/>
              <a:gd name="connsiteX29" fmla="*/ 4668186 w 5642013"/>
              <a:gd name="connsiteY29" fmla="*/ 5029797 h 6163292"/>
              <a:gd name="connsiteX30" fmla="*/ 4620561 w 5642013"/>
              <a:gd name="connsiteY30" fmla="*/ 5334597 h 6163292"/>
              <a:gd name="connsiteX31" fmla="*/ 4382436 w 5642013"/>
              <a:gd name="connsiteY31" fmla="*/ 5458422 h 6163292"/>
              <a:gd name="connsiteX32" fmla="*/ 4249086 w 5642013"/>
              <a:gd name="connsiteY32" fmla="*/ 5696547 h 6163292"/>
              <a:gd name="connsiteX33" fmla="*/ 3953811 w 5642013"/>
              <a:gd name="connsiteY33" fmla="*/ 5791797 h 6163292"/>
              <a:gd name="connsiteX34" fmla="*/ 3791886 w 5642013"/>
              <a:gd name="connsiteY34" fmla="*/ 5906097 h 6163292"/>
              <a:gd name="connsiteX35" fmla="*/ 3468036 w 5642013"/>
              <a:gd name="connsiteY35" fmla="*/ 5763222 h 6163292"/>
              <a:gd name="connsiteX36" fmla="*/ 3515661 w 5642013"/>
              <a:gd name="connsiteY36" fmla="*/ 5467947 h 6163292"/>
              <a:gd name="connsiteX37" fmla="*/ 3458511 w 5642013"/>
              <a:gd name="connsiteY37" fmla="*/ 5258397 h 6163292"/>
              <a:gd name="connsiteX38" fmla="*/ 3163236 w 5642013"/>
              <a:gd name="connsiteY38" fmla="*/ 5410797 h 6163292"/>
              <a:gd name="connsiteX39" fmla="*/ 2829861 w 5642013"/>
              <a:gd name="connsiteY39" fmla="*/ 5582247 h 6163292"/>
              <a:gd name="connsiteX40" fmla="*/ 2629836 w 5642013"/>
              <a:gd name="connsiteY40" fmla="*/ 5706072 h 6163292"/>
              <a:gd name="connsiteX41" fmla="*/ 2467911 w 5642013"/>
              <a:gd name="connsiteY41" fmla="*/ 5687022 h 6163292"/>
              <a:gd name="connsiteX42" fmla="*/ 2125011 w 5642013"/>
              <a:gd name="connsiteY42" fmla="*/ 5848947 h 6163292"/>
              <a:gd name="connsiteX43" fmla="*/ 1724961 w 5642013"/>
              <a:gd name="connsiteY43" fmla="*/ 6020397 h 6163292"/>
              <a:gd name="connsiteX44" fmla="*/ 943911 w 5642013"/>
              <a:gd name="connsiteY44" fmla="*/ 6163272 h 6163292"/>
              <a:gd name="connsiteX45" fmla="*/ 810561 w 5642013"/>
              <a:gd name="connsiteY45" fmla="*/ 6010872 h 6163292"/>
              <a:gd name="connsiteX46" fmla="*/ 524811 w 5642013"/>
              <a:gd name="connsiteY46" fmla="*/ 6115647 h 6163292"/>
              <a:gd name="connsiteX47" fmla="*/ 220011 w 5642013"/>
              <a:gd name="connsiteY47" fmla="*/ 5410797 h 6163292"/>
              <a:gd name="connsiteX48" fmla="*/ 181911 w 5642013"/>
              <a:gd name="connsiteY48" fmla="*/ 3753447 h 6163292"/>
              <a:gd name="connsiteX49" fmla="*/ 162861 w 5642013"/>
              <a:gd name="connsiteY49" fmla="*/ 1200747 h 6163292"/>
              <a:gd name="connsiteX50" fmla="*/ 134286 w 5642013"/>
              <a:gd name="connsiteY50" fmla="*/ 229197 h 6163292"/>
              <a:gd name="connsiteX51" fmla="*/ 2058336 w 5642013"/>
              <a:gd name="connsiteY51" fmla="*/ 597 h 6163292"/>
              <a:gd name="connsiteX0" fmla="*/ 2058336 w 5642013"/>
              <a:gd name="connsiteY0" fmla="*/ 597 h 6163292"/>
              <a:gd name="connsiteX1" fmla="*/ 2153586 w 5642013"/>
              <a:gd name="connsiteY1" fmla="*/ 172047 h 6163292"/>
              <a:gd name="connsiteX2" fmla="*/ 2001186 w 5642013"/>
              <a:gd name="connsiteY2" fmla="*/ 448272 h 6163292"/>
              <a:gd name="connsiteX3" fmla="*/ 1944036 w 5642013"/>
              <a:gd name="connsiteY3" fmla="*/ 610197 h 6163292"/>
              <a:gd name="connsiteX4" fmla="*/ 2258361 w 5642013"/>
              <a:gd name="connsiteY4" fmla="*/ 724497 h 6163292"/>
              <a:gd name="connsiteX5" fmla="*/ 2810811 w 5642013"/>
              <a:gd name="connsiteY5" fmla="*/ 819747 h 6163292"/>
              <a:gd name="connsiteX6" fmla="*/ 3172761 w 5642013"/>
              <a:gd name="connsiteY6" fmla="*/ 686397 h 6163292"/>
              <a:gd name="connsiteX7" fmla="*/ 3401361 w 5642013"/>
              <a:gd name="connsiteY7" fmla="*/ 648297 h 6163292"/>
              <a:gd name="connsiteX8" fmla="*/ 3658536 w 5642013"/>
              <a:gd name="connsiteY8" fmla="*/ 953097 h 6163292"/>
              <a:gd name="connsiteX9" fmla="*/ 3915711 w 5642013"/>
              <a:gd name="connsiteY9" fmla="*/ 1210272 h 6163292"/>
              <a:gd name="connsiteX10" fmla="*/ 3846655 w 5642013"/>
              <a:gd name="connsiteY10" fmla="*/ 1472210 h 6163292"/>
              <a:gd name="connsiteX11" fmla="*/ 3887136 w 5642013"/>
              <a:gd name="connsiteY11" fmla="*/ 1581747 h 6163292"/>
              <a:gd name="connsiteX12" fmla="*/ 3677586 w 5642013"/>
              <a:gd name="connsiteY12" fmla="*/ 1772247 h 6163292"/>
              <a:gd name="connsiteX13" fmla="*/ 3601386 w 5642013"/>
              <a:gd name="connsiteY13" fmla="*/ 2067522 h 6163292"/>
              <a:gd name="connsiteX14" fmla="*/ 3858561 w 5642013"/>
              <a:gd name="connsiteY14" fmla="*/ 2134197 h 6163292"/>
              <a:gd name="connsiteX15" fmla="*/ 3849036 w 5642013"/>
              <a:gd name="connsiteY15" fmla="*/ 2438997 h 6163292"/>
              <a:gd name="connsiteX16" fmla="*/ 4191936 w 5642013"/>
              <a:gd name="connsiteY16" fmla="*/ 2524722 h 6163292"/>
              <a:gd name="connsiteX17" fmla="*/ 3925236 w 5642013"/>
              <a:gd name="connsiteY17" fmla="*/ 2934297 h 6163292"/>
              <a:gd name="connsiteX18" fmla="*/ 4153836 w 5642013"/>
              <a:gd name="connsiteY18" fmla="*/ 3000972 h 6163292"/>
              <a:gd name="connsiteX19" fmla="*/ 4849161 w 5642013"/>
              <a:gd name="connsiteY19" fmla="*/ 3048597 h 6163292"/>
              <a:gd name="connsiteX20" fmla="*/ 5258736 w 5642013"/>
              <a:gd name="connsiteY20" fmla="*/ 3086697 h 6163292"/>
              <a:gd name="connsiteX21" fmla="*/ 5430186 w 5642013"/>
              <a:gd name="connsiteY21" fmla="*/ 3391497 h 6163292"/>
              <a:gd name="connsiteX22" fmla="*/ 5382561 w 5642013"/>
              <a:gd name="connsiteY22" fmla="*/ 3524847 h 6163292"/>
              <a:gd name="connsiteX23" fmla="*/ 5258736 w 5642013"/>
              <a:gd name="connsiteY23" fmla="*/ 3610572 h 6163292"/>
              <a:gd name="connsiteX24" fmla="*/ 5439711 w 5642013"/>
              <a:gd name="connsiteY24" fmla="*/ 3753447 h 6163292"/>
              <a:gd name="connsiteX25" fmla="*/ 5582586 w 5642013"/>
              <a:gd name="connsiteY25" fmla="*/ 3772497 h 6163292"/>
              <a:gd name="connsiteX26" fmla="*/ 5620686 w 5642013"/>
              <a:gd name="connsiteY26" fmla="*/ 4143972 h 6163292"/>
              <a:gd name="connsiteX27" fmla="*/ 5258736 w 5642013"/>
              <a:gd name="connsiteY27" fmla="*/ 4467822 h 6163292"/>
              <a:gd name="connsiteX28" fmla="*/ 5144436 w 5642013"/>
              <a:gd name="connsiteY28" fmla="*/ 4686897 h 6163292"/>
              <a:gd name="connsiteX29" fmla="*/ 4668186 w 5642013"/>
              <a:gd name="connsiteY29" fmla="*/ 5029797 h 6163292"/>
              <a:gd name="connsiteX30" fmla="*/ 4620561 w 5642013"/>
              <a:gd name="connsiteY30" fmla="*/ 5334597 h 6163292"/>
              <a:gd name="connsiteX31" fmla="*/ 4382436 w 5642013"/>
              <a:gd name="connsiteY31" fmla="*/ 5458422 h 6163292"/>
              <a:gd name="connsiteX32" fmla="*/ 4249086 w 5642013"/>
              <a:gd name="connsiteY32" fmla="*/ 5696547 h 6163292"/>
              <a:gd name="connsiteX33" fmla="*/ 3953811 w 5642013"/>
              <a:gd name="connsiteY33" fmla="*/ 5791797 h 6163292"/>
              <a:gd name="connsiteX34" fmla="*/ 3791886 w 5642013"/>
              <a:gd name="connsiteY34" fmla="*/ 5906097 h 6163292"/>
              <a:gd name="connsiteX35" fmla="*/ 3468036 w 5642013"/>
              <a:gd name="connsiteY35" fmla="*/ 5763222 h 6163292"/>
              <a:gd name="connsiteX36" fmla="*/ 3515661 w 5642013"/>
              <a:gd name="connsiteY36" fmla="*/ 5467947 h 6163292"/>
              <a:gd name="connsiteX37" fmla="*/ 3458511 w 5642013"/>
              <a:gd name="connsiteY37" fmla="*/ 5258397 h 6163292"/>
              <a:gd name="connsiteX38" fmla="*/ 3163236 w 5642013"/>
              <a:gd name="connsiteY38" fmla="*/ 5410797 h 6163292"/>
              <a:gd name="connsiteX39" fmla="*/ 2829861 w 5642013"/>
              <a:gd name="connsiteY39" fmla="*/ 5582247 h 6163292"/>
              <a:gd name="connsiteX40" fmla="*/ 2629836 w 5642013"/>
              <a:gd name="connsiteY40" fmla="*/ 5706072 h 6163292"/>
              <a:gd name="connsiteX41" fmla="*/ 2467911 w 5642013"/>
              <a:gd name="connsiteY41" fmla="*/ 5687022 h 6163292"/>
              <a:gd name="connsiteX42" fmla="*/ 2125011 w 5642013"/>
              <a:gd name="connsiteY42" fmla="*/ 5848947 h 6163292"/>
              <a:gd name="connsiteX43" fmla="*/ 1724961 w 5642013"/>
              <a:gd name="connsiteY43" fmla="*/ 6020397 h 6163292"/>
              <a:gd name="connsiteX44" fmla="*/ 943911 w 5642013"/>
              <a:gd name="connsiteY44" fmla="*/ 6163272 h 6163292"/>
              <a:gd name="connsiteX45" fmla="*/ 810561 w 5642013"/>
              <a:gd name="connsiteY45" fmla="*/ 6010872 h 6163292"/>
              <a:gd name="connsiteX46" fmla="*/ 524811 w 5642013"/>
              <a:gd name="connsiteY46" fmla="*/ 6115647 h 6163292"/>
              <a:gd name="connsiteX47" fmla="*/ 220011 w 5642013"/>
              <a:gd name="connsiteY47" fmla="*/ 5410797 h 6163292"/>
              <a:gd name="connsiteX48" fmla="*/ 181911 w 5642013"/>
              <a:gd name="connsiteY48" fmla="*/ 3753447 h 6163292"/>
              <a:gd name="connsiteX49" fmla="*/ 162861 w 5642013"/>
              <a:gd name="connsiteY49" fmla="*/ 1200747 h 6163292"/>
              <a:gd name="connsiteX50" fmla="*/ 134286 w 5642013"/>
              <a:gd name="connsiteY50" fmla="*/ 229197 h 6163292"/>
              <a:gd name="connsiteX51" fmla="*/ 2058336 w 5642013"/>
              <a:gd name="connsiteY51" fmla="*/ 597 h 6163292"/>
              <a:gd name="connsiteX0" fmla="*/ 2058336 w 5642013"/>
              <a:gd name="connsiteY0" fmla="*/ 597 h 6163292"/>
              <a:gd name="connsiteX1" fmla="*/ 2153586 w 5642013"/>
              <a:gd name="connsiteY1" fmla="*/ 172047 h 6163292"/>
              <a:gd name="connsiteX2" fmla="*/ 2001186 w 5642013"/>
              <a:gd name="connsiteY2" fmla="*/ 448272 h 6163292"/>
              <a:gd name="connsiteX3" fmla="*/ 1944036 w 5642013"/>
              <a:gd name="connsiteY3" fmla="*/ 610197 h 6163292"/>
              <a:gd name="connsiteX4" fmla="*/ 2258361 w 5642013"/>
              <a:gd name="connsiteY4" fmla="*/ 724497 h 6163292"/>
              <a:gd name="connsiteX5" fmla="*/ 2810811 w 5642013"/>
              <a:gd name="connsiteY5" fmla="*/ 819747 h 6163292"/>
              <a:gd name="connsiteX6" fmla="*/ 3172761 w 5642013"/>
              <a:gd name="connsiteY6" fmla="*/ 686397 h 6163292"/>
              <a:gd name="connsiteX7" fmla="*/ 3401361 w 5642013"/>
              <a:gd name="connsiteY7" fmla="*/ 648297 h 6163292"/>
              <a:gd name="connsiteX8" fmla="*/ 3658536 w 5642013"/>
              <a:gd name="connsiteY8" fmla="*/ 953097 h 6163292"/>
              <a:gd name="connsiteX9" fmla="*/ 3915711 w 5642013"/>
              <a:gd name="connsiteY9" fmla="*/ 1210272 h 6163292"/>
              <a:gd name="connsiteX10" fmla="*/ 3846655 w 5642013"/>
              <a:gd name="connsiteY10" fmla="*/ 1472210 h 6163292"/>
              <a:gd name="connsiteX11" fmla="*/ 3777598 w 5642013"/>
              <a:gd name="connsiteY11" fmla="*/ 1603178 h 6163292"/>
              <a:gd name="connsiteX12" fmla="*/ 3677586 w 5642013"/>
              <a:gd name="connsiteY12" fmla="*/ 1772247 h 6163292"/>
              <a:gd name="connsiteX13" fmla="*/ 3601386 w 5642013"/>
              <a:gd name="connsiteY13" fmla="*/ 2067522 h 6163292"/>
              <a:gd name="connsiteX14" fmla="*/ 3858561 w 5642013"/>
              <a:gd name="connsiteY14" fmla="*/ 2134197 h 6163292"/>
              <a:gd name="connsiteX15" fmla="*/ 3849036 w 5642013"/>
              <a:gd name="connsiteY15" fmla="*/ 2438997 h 6163292"/>
              <a:gd name="connsiteX16" fmla="*/ 4191936 w 5642013"/>
              <a:gd name="connsiteY16" fmla="*/ 2524722 h 6163292"/>
              <a:gd name="connsiteX17" fmla="*/ 3925236 w 5642013"/>
              <a:gd name="connsiteY17" fmla="*/ 2934297 h 6163292"/>
              <a:gd name="connsiteX18" fmla="*/ 4153836 w 5642013"/>
              <a:gd name="connsiteY18" fmla="*/ 3000972 h 6163292"/>
              <a:gd name="connsiteX19" fmla="*/ 4849161 w 5642013"/>
              <a:gd name="connsiteY19" fmla="*/ 3048597 h 6163292"/>
              <a:gd name="connsiteX20" fmla="*/ 5258736 w 5642013"/>
              <a:gd name="connsiteY20" fmla="*/ 3086697 h 6163292"/>
              <a:gd name="connsiteX21" fmla="*/ 5430186 w 5642013"/>
              <a:gd name="connsiteY21" fmla="*/ 3391497 h 6163292"/>
              <a:gd name="connsiteX22" fmla="*/ 5382561 w 5642013"/>
              <a:gd name="connsiteY22" fmla="*/ 3524847 h 6163292"/>
              <a:gd name="connsiteX23" fmla="*/ 5258736 w 5642013"/>
              <a:gd name="connsiteY23" fmla="*/ 3610572 h 6163292"/>
              <a:gd name="connsiteX24" fmla="*/ 5439711 w 5642013"/>
              <a:gd name="connsiteY24" fmla="*/ 3753447 h 6163292"/>
              <a:gd name="connsiteX25" fmla="*/ 5582586 w 5642013"/>
              <a:gd name="connsiteY25" fmla="*/ 3772497 h 6163292"/>
              <a:gd name="connsiteX26" fmla="*/ 5620686 w 5642013"/>
              <a:gd name="connsiteY26" fmla="*/ 4143972 h 6163292"/>
              <a:gd name="connsiteX27" fmla="*/ 5258736 w 5642013"/>
              <a:gd name="connsiteY27" fmla="*/ 4467822 h 6163292"/>
              <a:gd name="connsiteX28" fmla="*/ 5144436 w 5642013"/>
              <a:gd name="connsiteY28" fmla="*/ 4686897 h 6163292"/>
              <a:gd name="connsiteX29" fmla="*/ 4668186 w 5642013"/>
              <a:gd name="connsiteY29" fmla="*/ 5029797 h 6163292"/>
              <a:gd name="connsiteX30" fmla="*/ 4620561 w 5642013"/>
              <a:gd name="connsiteY30" fmla="*/ 5334597 h 6163292"/>
              <a:gd name="connsiteX31" fmla="*/ 4382436 w 5642013"/>
              <a:gd name="connsiteY31" fmla="*/ 5458422 h 6163292"/>
              <a:gd name="connsiteX32" fmla="*/ 4249086 w 5642013"/>
              <a:gd name="connsiteY32" fmla="*/ 5696547 h 6163292"/>
              <a:gd name="connsiteX33" fmla="*/ 3953811 w 5642013"/>
              <a:gd name="connsiteY33" fmla="*/ 5791797 h 6163292"/>
              <a:gd name="connsiteX34" fmla="*/ 3791886 w 5642013"/>
              <a:gd name="connsiteY34" fmla="*/ 5906097 h 6163292"/>
              <a:gd name="connsiteX35" fmla="*/ 3468036 w 5642013"/>
              <a:gd name="connsiteY35" fmla="*/ 5763222 h 6163292"/>
              <a:gd name="connsiteX36" fmla="*/ 3515661 w 5642013"/>
              <a:gd name="connsiteY36" fmla="*/ 5467947 h 6163292"/>
              <a:gd name="connsiteX37" fmla="*/ 3458511 w 5642013"/>
              <a:gd name="connsiteY37" fmla="*/ 5258397 h 6163292"/>
              <a:gd name="connsiteX38" fmla="*/ 3163236 w 5642013"/>
              <a:gd name="connsiteY38" fmla="*/ 5410797 h 6163292"/>
              <a:gd name="connsiteX39" fmla="*/ 2829861 w 5642013"/>
              <a:gd name="connsiteY39" fmla="*/ 5582247 h 6163292"/>
              <a:gd name="connsiteX40" fmla="*/ 2629836 w 5642013"/>
              <a:gd name="connsiteY40" fmla="*/ 5706072 h 6163292"/>
              <a:gd name="connsiteX41" fmla="*/ 2467911 w 5642013"/>
              <a:gd name="connsiteY41" fmla="*/ 5687022 h 6163292"/>
              <a:gd name="connsiteX42" fmla="*/ 2125011 w 5642013"/>
              <a:gd name="connsiteY42" fmla="*/ 5848947 h 6163292"/>
              <a:gd name="connsiteX43" fmla="*/ 1724961 w 5642013"/>
              <a:gd name="connsiteY43" fmla="*/ 6020397 h 6163292"/>
              <a:gd name="connsiteX44" fmla="*/ 943911 w 5642013"/>
              <a:gd name="connsiteY44" fmla="*/ 6163272 h 6163292"/>
              <a:gd name="connsiteX45" fmla="*/ 810561 w 5642013"/>
              <a:gd name="connsiteY45" fmla="*/ 6010872 h 6163292"/>
              <a:gd name="connsiteX46" fmla="*/ 524811 w 5642013"/>
              <a:gd name="connsiteY46" fmla="*/ 6115647 h 6163292"/>
              <a:gd name="connsiteX47" fmla="*/ 220011 w 5642013"/>
              <a:gd name="connsiteY47" fmla="*/ 5410797 h 6163292"/>
              <a:gd name="connsiteX48" fmla="*/ 181911 w 5642013"/>
              <a:gd name="connsiteY48" fmla="*/ 3753447 h 6163292"/>
              <a:gd name="connsiteX49" fmla="*/ 162861 w 5642013"/>
              <a:gd name="connsiteY49" fmla="*/ 1200747 h 6163292"/>
              <a:gd name="connsiteX50" fmla="*/ 134286 w 5642013"/>
              <a:gd name="connsiteY50" fmla="*/ 229197 h 6163292"/>
              <a:gd name="connsiteX51" fmla="*/ 2058336 w 5642013"/>
              <a:gd name="connsiteY51" fmla="*/ 597 h 6163292"/>
              <a:gd name="connsiteX0" fmla="*/ 2058336 w 5642013"/>
              <a:gd name="connsiteY0" fmla="*/ 597 h 6163292"/>
              <a:gd name="connsiteX1" fmla="*/ 2153586 w 5642013"/>
              <a:gd name="connsiteY1" fmla="*/ 172047 h 6163292"/>
              <a:gd name="connsiteX2" fmla="*/ 2001186 w 5642013"/>
              <a:gd name="connsiteY2" fmla="*/ 448272 h 6163292"/>
              <a:gd name="connsiteX3" fmla="*/ 1944036 w 5642013"/>
              <a:gd name="connsiteY3" fmla="*/ 610197 h 6163292"/>
              <a:gd name="connsiteX4" fmla="*/ 2258361 w 5642013"/>
              <a:gd name="connsiteY4" fmla="*/ 724497 h 6163292"/>
              <a:gd name="connsiteX5" fmla="*/ 2810811 w 5642013"/>
              <a:gd name="connsiteY5" fmla="*/ 819747 h 6163292"/>
              <a:gd name="connsiteX6" fmla="*/ 3172761 w 5642013"/>
              <a:gd name="connsiteY6" fmla="*/ 686397 h 6163292"/>
              <a:gd name="connsiteX7" fmla="*/ 3401361 w 5642013"/>
              <a:gd name="connsiteY7" fmla="*/ 648297 h 6163292"/>
              <a:gd name="connsiteX8" fmla="*/ 3658536 w 5642013"/>
              <a:gd name="connsiteY8" fmla="*/ 953097 h 6163292"/>
              <a:gd name="connsiteX9" fmla="*/ 3915711 w 5642013"/>
              <a:gd name="connsiteY9" fmla="*/ 1210272 h 6163292"/>
              <a:gd name="connsiteX10" fmla="*/ 3846655 w 5642013"/>
              <a:gd name="connsiteY10" fmla="*/ 1472210 h 6163292"/>
              <a:gd name="connsiteX11" fmla="*/ 3777598 w 5642013"/>
              <a:gd name="connsiteY11" fmla="*/ 1603178 h 6163292"/>
              <a:gd name="connsiteX12" fmla="*/ 3675205 w 5642013"/>
              <a:gd name="connsiteY12" fmla="*/ 1765103 h 6163292"/>
              <a:gd name="connsiteX13" fmla="*/ 3601386 w 5642013"/>
              <a:gd name="connsiteY13" fmla="*/ 2067522 h 6163292"/>
              <a:gd name="connsiteX14" fmla="*/ 3858561 w 5642013"/>
              <a:gd name="connsiteY14" fmla="*/ 2134197 h 6163292"/>
              <a:gd name="connsiteX15" fmla="*/ 3849036 w 5642013"/>
              <a:gd name="connsiteY15" fmla="*/ 2438997 h 6163292"/>
              <a:gd name="connsiteX16" fmla="*/ 4191936 w 5642013"/>
              <a:gd name="connsiteY16" fmla="*/ 2524722 h 6163292"/>
              <a:gd name="connsiteX17" fmla="*/ 3925236 w 5642013"/>
              <a:gd name="connsiteY17" fmla="*/ 2934297 h 6163292"/>
              <a:gd name="connsiteX18" fmla="*/ 4153836 w 5642013"/>
              <a:gd name="connsiteY18" fmla="*/ 3000972 h 6163292"/>
              <a:gd name="connsiteX19" fmla="*/ 4849161 w 5642013"/>
              <a:gd name="connsiteY19" fmla="*/ 3048597 h 6163292"/>
              <a:gd name="connsiteX20" fmla="*/ 5258736 w 5642013"/>
              <a:gd name="connsiteY20" fmla="*/ 3086697 h 6163292"/>
              <a:gd name="connsiteX21" fmla="*/ 5430186 w 5642013"/>
              <a:gd name="connsiteY21" fmla="*/ 3391497 h 6163292"/>
              <a:gd name="connsiteX22" fmla="*/ 5382561 w 5642013"/>
              <a:gd name="connsiteY22" fmla="*/ 3524847 h 6163292"/>
              <a:gd name="connsiteX23" fmla="*/ 5258736 w 5642013"/>
              <a:gd name="connsiteY23" fmla="*/ 3610572 h 6163292"/>
              <a:gd name="connsiteX24" fmla="*/ 5439711 w 5642013"/>
              <a:gd name="connsiteY24" fmla="*/ 3753447 h 6163292"/>
              <a:gd name="connsiteX25" fmla="*/ 5582586 w 5642013"/>
              <a:gd name="connsiteY25" fmla="*/ 3772497 h 6163292"/>
              <a:gd name="connsiteX26" fmla="*/ 5620686 w 5642013"/>
              <a:gd name="connsiteY26" fmla="*/ 4143972 h 6163292"/>
              <a:gd name="connsiteX27" fmla="*/ 5258736 w 5642013"/>
              <a:gd name="connsiteY27" fmla="*/ 4467822 h 6163292"/>
              <a:gd name="connsiteX28" fmla="*/ 5144436 w 5642013"/>
              <a:gd name="connsiteY28" fmla="*/ 4686897 h 6163292"/>
              <a:gd name="connsiteX29" fmla="*/ 4668186 w 5642013"/>
              <a:gd name="connsiteY29" fmla="*/ 5029797 h 6163292"/>
              <a:gd name="connsiteX30" fmla="*/ 4620561 w 5642013"/>
              <a:gd name="connsiteY30" fmla="*/ 5334597 h 6163292"/>
              <a:gd name="connsiteX31" fmla="*/ 4382436 w 5642013"/>
              <a:gd name="connsiteY31" fmla="*/ 5458422 h 6163292"/>
              <a:gd name="connsiteX32" fmla="*/ 4249086 w 5642013"/>
              <a:gd name="connsiteY32" fmla="*/ 5696547 h 6163292"/>
              <a:gd name="connsiteX33" fmla="*/ 3953811 w 5642013"/>
              <a:gd name="connsiteY33" fmla="*/ 5791797 h 6163292"/>
              <a:gd name="connsiteX34" fmla="*/ 3791886 w 5642013"/>
              <a:gd name="connsiteY34" fmla="*/ 5906097 h 6163292"/>
              <a:gd name="connsiteX35" fmla="*/ 3468036 w 5642013"/>
              <a:gd name="connsiteY35" fmla="*/ 5763222 h 6163292"/>
              <a:gd name="connsiteX36" fmla="*/ 3515661 w 5642013"/>
              <a:gd name="connsiteY36" fmla="*/ 5467947 h 6163292"/>
              <a:gd name="connsiteX37" fmla="*/ 3458511 w 5642013"/>
              <a:gd name="connsiteY37" fmla="*/ 5258397 h 6163292"/>
              <a:gd name="connsiteX38" fmla="*/ 3163236 w 5642013"/>
              <a:gd name="connsiteY38" fmla="*/ 5410797 h 6163292"/>
              <a:gd name="connsiteX39" fmla="*/ 2829861 w 5642013"/>
              <a:gd name="connsiteY39" fmla="*/ 5582247 h 6163292"/>
              <a:gd name="connsiteX40" fmla="*/ 2629836 w 5642013"/>
              <a:gd name="connsiteY40" fmla="*/ 5706072 h 6163292"/>
              <a:gd name="connsiteX41" fmla="*/ 2467911 w 5642013"/>
              <a:gd name="connsiteY41" fmla="*/ 5687022 h 6163292"/>
              <a:gd name="connsiteX42" fmla="*/ 2125011 w 5642013"/>
              <a:gd name="connsiteY42" fmla="*/ 5848947 h 6163292"/>
              <a:gd name="connsiteX43" fmla="*/ 1724961 w 5642013"/>
              <a:gd name="connsiteY43" fmla="*/ 6020397 h 6163292"/>
              <a:gd name="connsiteX44" fmla="*/ 943911 w 5642013"/>
              <a:gd name="connsiteY44" fmla="*/ 6163272 h 6163292"/>
              <a:gd name="connsiteX45" fmla="*/ 810561 w 5642013"/>
              <a:gd name="connsiteY45" fmla="*/ 6010872 h 6163292"/>
              <a:gd name="connsiteX46" fmla="*/ 524811 w 5642013"/>
              <a:gd name="connsiteY46" fmla="*/ 6115647 h 6163292"/>
              <a:gd name="connsiteX47" fmla="*/ 220011 w 5642013"/>
              <a:gd name="connsiteY47" fmla="*/ 5410797 h 6163292"/>
              <a:gd name="connsiteX48" fmla="*/ 181911 w 5642013"/>
              <a:gd name="connsiteY48" fmla="*/ 3753447 h 6163292"/>
              <a:gd name="connsiteX49" fmla="*/ 162861 w 5642013"/>
              <a:gd name="connsiteY49" fmla="*/ 1200747 h 6163292"/>
              <a:gd name="connsiteX50" fmla="*/ 134286 w 5642013"/>
              <a:gd name="connsiteY50" fmla="*/ 229197 h 6163292"/>
              <a:gd name="connsiteX51" fmla="*/ 2058336 w 5642013"/>
              <a:gd name="connsiteY51" fmla="*/ 597 h 6163292"/>
              <a:gd name="connsiteX0" fmla="*/ 2058336 w 5642013"/>
              <a:gd name="connsiteY0" fmla="*/ 597 h 6163292"/>
              <a:gd name="connsiteX1" fmla="*/ 2153586 w 5642013"/>
              <a:gd name="connsiteY1" fmla="*/ 172047 h 6163292"/>
              <a:gd name="connsiteX2" fmla="*/ 2001186 w 5642013"/>
              <a:gd name="connsiteY2" fmla="*/ 448272 h 6163292"/>
              <a:gd name="connsiteX3" fmla="*/ 1944036 w 5642013"/>
              <a:gd name="connsiteY3" fmla="*/ 610197 h 6163292"/>
              <a:gd name="connsiteX4" fmla="*/ 2258361 w 5642013"/>
              <a:gd name="connsiteY4" fmla="*/ 724497 h 6163292"/>
              <a:gd name="connsiteX5" fmla="*/ 2810811 w 5642013"/>
              <a:gd name="connsiteY5" fmla="*/ 819747 h 6163292"/>
              <a:gd name="connsiteX6" fmla="*/ 3172761 w 5642013"/>
              <a:gd name="connsiteY6" fmla="*/ 686397 h 6163292"/>
              <a:gd name="connsiteX7" fmla="*/ 3401361 w 5642013"/>
              <a:gd name="connsiteY7" fmla="*/ 648297 h 6163292"/>
              <a:gd name="connsiteX8" fmla="*/ 3658536 w 5642013"/>
              <a:gd name="connsiteY8" fmla="*/ 953097 h 6163292"/>
              <a:gd name="connsiteX9" fmla="*/ 3915711 w 5642013"/>
              <a:gd name="connsiteY9" fmla="*/ 1210272 h 6163292"/>
              <a:gd name="connsiteX10" fmla="*/ 3846655 w 5642013"/>
              <a:gd name="connsiteY10" fmla="*/ 1472210 h 6163292"/>
              <a:gd name="connsiteX11" fmla="*/ 3777598 w 5642013"/>
              <a:gd name="connsiteY11" fmla="*/ 1603178 h 6163292"/>
              <a:gd name="connsiteX12" fmla="*/ 3675205 w 5642013"/>
              <a:gd name="connsiteY12" fmla="*/ 1765103 h 6163292"/>
              <a:gd name="connsiteX13" fmla="*/ 3634723 w 5642013"/>
              <a:gd name="connsiteY13" fmla="*/ 2112766 h 6163292"/>
              <a:gd name="connsiteX14" fmla="*/ 3858561 w 5642013"/>
              <a:gd name="connsiteY14" fmla="*/ 2134197 h 6163292"/>
              <a:gd name="connsiteX15" fmla="*/ 3849036 w 5642013"/>
              <a:gd name="connsiteY15" fmla="*/ 2438997 h 6163292"/>
              <a:gd name="connsiteX16" fmla="*/ 4191936 w 5642013"/>
              <a:gd name="connsiteY16" fmla="*/ 2524722 h 6163292"/>
              <a:gd name="connsiteX17" fmla="*/ 3925236 w 5642013"/>
              <a:gd name="connsiteY17" fmla="*/ 2934297 h 6163292"/>
              <a:gd name="connsiteX18" fmla="*/ 4153836 w 5642013"/>
              <a:gd name="connsiteY18" fmla="*/ 3000972 h 6163292"/>
              <a:gd name="connsiteX19" fmla="*/ 4849161 w 5642013"/>
              <a:gd name="connsiteY19" fmla="*/ 3048597 h 6163292"/>
              <a:gd name="connsiteX20" fmla="*/ 5258736 w 5642013"/>
              <a:gd name="connsiteY20" fmla="*/ 3086697 h 6163292"/>
              <a:gd name="connsiteX21" fmla="*/ 5430186 w 5642013"/>
              <a:gd name="connsiteY21" fmla="*/ 3391497 h 6163292"/>
              <a:gd name="connsiteX22" fmla="*/ 5382561 w 5642013"/>
              <a:gd name="connsiteY22" fmla="*/ 3524847 h 6163292"/>
              <a:gd name="connsiteX23" fmla="*/ 5258736 w 5642013"/>
              <a:gd name="connsiteY23" fmla="*/ 3610572 h 6163292"/>
              <a:gd name="connsiteX24" fmla="*/ 5439711 w 5642013"/>
              <a:gd name="connsiteY24" fmla="*/ 3753447 h 6163292"/>
              <a:gd name="connsiteX25" fmla="*/ 5582586 w 5642013"/>
              <a:gd name="connsiteY25" fmla="*/ 3772497 h 6163292"/>
              <a:gd name="connsiteX26" fmla="*/ 5620686 w 5642013"/>
              <a:gd name="connsiteY26" fmla="*/ 4143972 h 6163292"/>
              <a:gd name="connsiteX27" fmla="*/ 5258736 w 5642013"/>
              <a:gd name="connsiteY27" fmla="*/ 4467822 h 6163292"/>
              <a:gd name="connsiteX28" fmla="*/ 5144436 w 5642013"/>
              <a:gd name="connsiteY28" fmla="*/ 4686897 h 6163292"/>
              <a:gd name="connsiteX29" fmla="*/ 4668186 w 5642013"/>
              <a:gd name="connsiteY29" fmla="*/ 5029797 h 6163292"/>
              <a:gd name="connsiteX30" fmla="*/ 4620561 w 5642013"/>
              <a:gd name="connsiteY30" fmla="*/ 5334597 h 6163292"/>
              <a:gd name="connsiteX31" fmla="*/ 4382436 w 5642013"/>
              <a:gd name="connsiteY31" fmla="*/ 5458422 h 6163292"/>
              <a:gd name="connsiteX32" fmla="*/ 4249086 w 5642013"/>
              <a:gd name="connsiteY32" fmla="*/ 5696547 h 6163292"/>
              <a:gd name="connsiteX33" fmla="*/ 3953811 w 5642013"/>
              <a:gd name="connsiteY33" fmla="*/ 5791797 h 6163292"/>
              <a:gd name="connsiteX34" fmla="*/ 3791886 w 5642013"/>
              <a:gd name="connsiteY34" fmla="*/ 5906097 h 6163292"/>
              <a:gd name="connsiteX35" fmla="*/ 3468036 w 5642013"/>
              <a:gd name="connsiteY35" fmla="*/ 5763222 h 6163292"/>
              <a:gd name="connsiteX36" fmla="*/ 3515661 w 5642013"/>
              <a:gd name="connsiteY36" fmla="*/ 5467947 h 6163292"/>
              <a:gd name="connsiteX37" fmla="*/ 3458511 w 5642013"/>
              <a:gd name="connsiteY37" fmla="*/ 5258397 h 6163292"/>
              <a:gd name="connsiteX38" fmla="*/ 3163236 w 5642013"/>
              <a:gd name="connsiteY38" fmla="*/ 5410797 h 6163292"/>
              <a:gd name="connsiteX39" fmla="*/ 2829861 w 5642013"/>
              <a:gd name="connsiteY39" fmla="*/ 5582247 h 6163292"/>
              <a:gd name="connsiteX40" fmla="*/ 2629836 w 5642013"/>
              <a:gd name="connsiteY40" fmla="*/ 5706072 h 6163292"/>
              <a:gd name="connsiteX41" fmla="*/ 2467911 w 5642013"/>
              <a:gd name="connsiteY41" fmla="*/ 5687022 h 6163292"/>
              <a:gd name="connsiteX42" fmla="*/ 2125011 w 5642013"/>
              <a:gd name="connsiteY42" fmla="*/ 5848947 h 6163292"/>
              <a:gd name="connsiteX43" fmla="*/ 1724961 w 5642013"/>
              <a:gd name="connsiteY43" fmla="*/ 6020397 h 6163292"/>
              <a:gd name="connsiteX44" fmla="*/ 943911 w 5642013"/>
              <a:gd name="connsiteY44" fmla="*/ 6163272 h 6163292"/>
              <a:gd name="connsiteX45" fmla="*/ 810561 w 5642013"/>
              <a:gd name="connsiteY45" fmla="*/ 6010872 h 6163292"/>
              <a:gd name="connsiteX46" fmla="*/ 524811 w 5642013"/>
              <a:gd name="connsiteY46" fmla="*/ 6115647 h 6163292"/>
              <a:gd name="connsiteX47" fmla="*/ 220011 w 5642013"/>
              <a:gd name="connsiteY47" fmla="*/ 5410797 h 6163292"/>
              <a:gd name="connsiteX48" fmla="*/ 181911 w 5642013"/>
              <a:gd name="connsiteY48" fmla="*/ 3753447 h 6163292"/>
              <a:gd name="connsiteX49" fmla="*/ 162861 w 5642013"/>
              <a:gd name="connsiteY49" fmla="*/ 1200747 h 6163292"/>
              <a:gd name="connsiteX50" fmla="*/ 134286 w 5642013"/>
              <a:gd name="connsiteY50" fmla="*/ 229197 h 6163292"/>
              <a:gd name="connsiteX51" fmla="*/ 2058336 w 5642013"/>
              <a:gd name="connsiteY51" fmla="*/ 597 h 6163292"/>
              <a:gd name="connsiteX0" fmla="*/ 2058336 w 5642013"/>
              <a:gd name="connsiteY0" fmla="*/ 597 h 6163292"/>
              <a:gd name="connsiteX1" fmla="*/ 2153586 w 5642013"/>
              <a:gd name="connsiteY1" fmla="*/ 172047 h 6163292"/>
              <a:gd name="connsiteX2" fmla="*/ 2001186 w 5642013"/>
              <a:gd name="connsiteY2" fmla="*/ 448272 h 6163292"/>
              <a:gd name="connsiteX3" fmla="*/ 1944036 w 5642013"/>
              <a:gd name="connsiteY3" fmla="*/ 610197 h 6163292"/>
              <a:gd name="connsiteX4" fmla="*/ 2258361 w 5642013"/>
              <a:gd name="connsiteY4" fmla="*/ 724497 h 6163292"/>
              <a:gd name="connsiteX5" fmla="*/ 2810811 w 5642013"/>
              <a:gd name="connsiteY5" fmla="*/ 819747 h 6163292"/>
              <a:gd name="connsiteX6" fmla="*/ 3172761 w 5642013"/>
              <a:gd name="connsiteY6" fmla="*/ 686397 h 6163292"/>
              <a:gd name="connsiteX7" fmla="*/ 3401361 w 5642013"/>
              <a:gd name="connsiteY7" fmla="*/ 648297 h 6163292"/>
              <a:gd name="connsiteX8" fmla="*/ 3658536 w 5642013"/>
              <a:gd name="connsiteY8" fmla="*/ 953097 h 6163292"/>
              <a:gd name="connsiteX9" fmla="*/ 3915711 w 5642013"/>
              <a:gd name="connsiteY9" fmla="*/ 1210272 h 6163292"/>
              <a:gd name="connsiteX10" fmla="*/ 3846655 w 5642013"/>
              <a:gd name="connsiteY10" fmla="*/ 1472210 h 6163292"/>
              <a:gd name="connsiteX11" fmla="*/ 3777598 w 5642013"/>
              <a:gd name="connsiteY11" fmla="*/ 1603178 h 6163292"/>
              <a:gd name="connsiteX12" fmla="*/ 3675205 w 5642013"/>
              <a:gd name="connsiteY12" fmla="*/ 1765103 h 6163292"/>
              <a:gd name="connsiteX13" fmla="*/ 3634723 w 5642013"/>
              <a:gd name="connsiteY13" fmla="*/ 2112766 h 6163292"/>
              <a:gd name="connsiteX14" fmla="*/ 3858561 w 5642013"/>
              <a:gd name="connsiteY14" fmla="*/ 2134197 h 6163292"/>
              <a:gd name="connsiteX15" fmla="*/ 3944286 w 5642013"/>
              <a:gd name="connsiteY15" fmla="*/ 2486622 h 6163292"/>
              <a:gd name="connsiteX16" fmla="*/ 4191936 w 5642013"/>
              <a:gd name="connsiteY16" fmla="*/ 2524722 h 6163292"/>
              <a:gd name="connsiteX17" fmla="*/ 3925236 w 5642013"/>
              <a:gd name="connsiteY17" fmla="*/ 2934297 h 6163292"/>
              <a:gd name="connsiteX18" fmla="*/ 4153836 w 5642013"/>
              <a:gd name="connsiteY18" fmla="*/ 3000972 h 6163292"/>
              <a:gd name="connsiteX19" fmla="*/ 4849161 w 5642013"/>
              <a:gd name="connsiteY19" fmla="*/ 3048597 h 6163292"/>
              <a:gd name="connsiteX20" fmla="*/ 5258736 w 5642013"/>
              <a:gd name="connsiteY20" fmla="*/ 3086697 h 6163292"/>
              <a:gd name="connsiteX21" fmla="*/ 5430186 w 5642013"/>
              <a:gd name="connsiteY21" fmla="*/ 3391497 h 6163292"/>
              <a:gd name="connsiteX22" fmla="*/ 5382561 w 5642013"/>
              <a:gd name="connsiteY22" fmla="*/ 3524847 h 6163292"/>
              <a:gd name="connsiteX23" fmla="*/ 5258736 w 5642013"/>
              <a:gd name="connsiteY23" fmla="*/ 3610572 h 6163292"/>
              <a:gd name="connsiteX24" fmla="*/ 5439711 w 5642013"/>
              <a:gd name="connsiteY24" fmla="*/ 3753447 h 6163292"/>
              <a:gd name="connsiteX25" fmla="*/ 5582586 w 5642013"/>
              <a:gd name="connsiteY25" fmla="*/ 3772497 h 6163292"/>
              <a:gd name="connsiteX26" fmla="*/ 5620686 w 5642013"/>
              <a:gd name="connsiteY26" fmla="*/ 4143972 h 6163292"/>
              <a:gd name="connsiteX27" fmla="*/ 5258736 w 5642013"/>
              <a:gd name="connsiteY27" fmla="*/ 4467822 h 6163292"/>
              <a:gd name="connsiteX28" fmla="*/ 5144436 w 5642013"/>
              <a:gd name="connsiteY28" fmla="*/ 4686897 h 6163292"/>
              <a:gd name="connsiteX29" fmla="*/ 4668186 w 5642013"/>
              <a:gd name="connsiteY29" fmla="*/ 5029797 h 6163292"/>
              <a:gd name="connsiteX30" fmla="*/ 4620561 w 5642013"/>
              <a:gd name="connsiteY30" fmla="*/ 5334597 h 6163292"/>
              <a:gd name="connsiteX31" fmla="*/ 4382436 w 5642013"/>
              <a:gd name="connsiteY31" fmla="*/ 5458422 h 6163292"/>
              <a:gd name="connsiteX32" fmla="*/ 4249086 w 5642013"/>
              <a:gd name="connsiteY32" fmla="*/ 5696547 h 6163292"/>
              <a:gd name="connsiteX33" fmla="*/ 3953811 w 5642013"/>
              <a:gd name="connsiteY33" fmla="*/ 5791797 h 6163292"/>
              <a:gd name="connsiteX34" fmla="*/ 3791886 w 5642013"/>
              <a:gd name="connsiteY34" fmla="*/ 5906097 h 6163292"/>
              <a:gd name="connsiteX35" fmla="*/ 3468036 w 5642013"/>
              <a:gd name="connsiteY35" fmla="*/ 5763222 h 6163292"/>
              <a:gd name="connsiteX36" fmla="*/ 3515661 w 5642013"/>
              <a:gd name="connsiteY36" fmla="*/ 5467947 h 6163292"/>
              <a:gd name="connsiteX37" fmla="*/ 3458511 w 5642013"/>
              <a:gd name="connsiteY37" fmla="*/ 5258397 h 6163292"/>
              <a:gd name="connsiteX38" fmla="*/ 3163236 w 5642013"/>
              <a:gd name="connsiteY38" fmla="*/ 5410797 h 6163292"/>
              <a:gd name="connsiteX39" fmla="*/ 2829861 w 5642013"/>
              <a:gd name="connsiteY39" fmla="*/ 5582247 h 6163292"/>
              <a:gd name="connsiteX40" fmla="*/ 2629836 w 5642013"/>
              <a:gd name="connsiteY40" fmla="*/ 5706072 h 6163292"/>
              <a:gd name="connsiteX41" fmla="*/ 2467911 w 5642013"/>
              <a:gd name="connsiteY41" fmla="*/ 5687022 h 6163292"/>
              <a:gd name="connsiteX42" fmla="*/ 2125011 w 5642013"/>
              <a:gd name="connsiteY42" fmla="*/ 5848947 h 6163292"/>
              <a:gd name="connsiteX43" fmla="*/ 1724961 w 5642013"/>
              <a:gd name="connsiteY43" fmla="*/ 6020397 h 6163292"/>
              <a:gd name="connsiteX44" fmla="*/ 943911 w 5642013"/>
              <a:gd name="connsiteY44" fmla="*/ 6163272 h 6163292"/>
              <a:gd name="connsiteX45" fmla="*/ 810561 w 5642013"/>
              <a:gd name="connsiteY45" fmla="*/ 6010872 h 6163292"/>
              <a:gd name="connsiteX46" fmla="*/ 524811 w 5642013"/>
              <a:gd name="connsiteY46" fmla="*/ 6115647 h 6163292"/>
              <a:gd name="connsiteX47" fmla="*/ 220011 w 5642013"/>
              <a:gd name="connsiteY47" fmla="*/ 5410797 h 6163292"/>
              <a:gd name="connsiteX48" fmla="*/ 181911 w 5642013"/>
              <a:gd name="connsiteY48" fmla="*/ 3753447 h 6163292"/>
              <a:gd name="connsiteX49" fmla="*/ 162861 w 5642013"/>
              <a:gd name="connsiteY49" fmla="*/ 1200747 h 6163292"/>
              <a:gd name="connsiteX50" fmla="*/ 134286 w 5642013"/>
              <a:gd name="connsiteY50" fmla="*/ 229197 h 6163292"/>
              <a:gd name="connsiteX51" fmla="*/ 2058336 w 5642013"/>
              <a:gd name="connsiteY51" fmla="*/ 597 h 6163292"/>
              <a:gd name="connsiteX0" fmla="*/ 2058336 w 5642013"/>
              <a:gd name="connsiteY0" fmla="*/ 597 h 6163292"/>
              <a:gd name="connsiteX1" fmla="*/ 2153586 w 5642013"/>
              <a:gd name="connsiteY1" fmla="*/ 172047 h 6163292"/>
              <a:gd name="connsiteX2" fmla="*/ 2001186 w 5642013"/>
              <a:gd name="connsiteY2" fmla="*/ 448272 h 6163292"/>
              <a:gd name="connsiteX3" fmla="*/ 1944036 w 5642013"/>
              <a:gd name="connsiteY3" fmla="*/ 610197 h 6163292"/>
              <a:gd name="connsiteX4" fmla="*/ 2258361 w 5642013"/>
              <a:gd name="connsiteY4" fmla="*/ 724497 h 6163292"/>
              <a:gd name="connsiteX5" fmla="*/ 2810811 w 5642013"/>
              <a:gd name="connsiteY5" fmla="*/ 819747 h 6163292"/>
              <a:gd name="connsiteX6" fmla="*/ 3172761 w 5642013"/>
              <a:gd name="connsiteY6" fmla="*/ 686397 h 6163292"/>
              <a:gd name="connsiteX7" fmla="*/ 3401361 w 5642013"/>
              <a:gd name="connsiteY7" fmla="*/ 648297 h 6163292"/>
              <a:gd name="connsiteX8" fmla="*/ 3658536 w 5642013"/>
              <a:gd name="connsiteY8" fmla="*/ 953097 h 6163292"/>
              <a:gd name="connsiteX9" fmla="*/ 3915711 w 5642013"/>
              <a:gd name="connsiteY9" fmla="*/ 1210272 h 6163292"/>
              <a:gd name="connsiteX10" fmla="*/ 3846655 w 5642013"/>
              <a:gd name="connsiteY10" fmla="*/ 1472210 h 6163292"/>
              <a:gd name="connsiteX11" fmla="*/ 3777598 w 5642013"/>
              <a:gd name="connsiteY11" fmla="*/ 1603178 h 6163292"/>
              <a:gd name="connsiteX12" fmla="*/ 3675205 w 5642013"/>
              <a:gd name="connsiteY12" fmla="*/ 1765103 h 6163292"/>
              <a:gd name="connsiteX13" fmla="*/ 3634723 w 5642013"/>
              <a:gd name="connsiteY13" fmla="*/ 2112766 h 6163292"/>
              <a:gd name="connsiteX14" fmla="*/ 3858561 w 5642013"/>
              <a:gd name="connsiteY14" fmla="*/ 2134197 h 6163292"/>
              <a:gd name="connsiteX15" fmla="*/ 3944286 w 5642013"/>
              <a:gd name="connsiteY15" fmla="*/ 2486622 h 6163292"/>
              <a:gd name="connsiteX16" fmla="*/ 4158598 w 5642013"/>
              <a:gd name="connsiteY16" fmla="*/ 2572347 h 6163292"/>
              <a:gd name="connsiteX17" fmla="*/ 3925236 w 5642013"/>
              <a:gd name="connsiteY17" fmla="*/ 2934297 h 6163292"/>
              <a:gd name="connsiteX18" fmla="*/ 4153836 w 5642013"/>
              <a:gd name="connsiteY18" fmla="*/ 3000972 h 6163292"/>
              <a:gd name="connsiteX19" fmla="*/ 4849161 w 5642013"/>
              <a:gd name="connsiteY19" fmla="*/ 3048597 h 6163292"/>
              <a:gd name="connsiteX20" fmla="*/ 5258736 w 5642013"/>
              <a:gd name="connsiteY20" fmla="*/ 3086697 h 6163292"/>
              <a:gd name="connsiteX21" fmla="*/ 5430186 w 5642013"/>
              <a:gd name="connsiteY21" fmla="*/ 3391497 h 6163292"/>
              <a:gd name="connsiteX22" fmla="*/ 5382561 w 5642013"/>
              <a:gd name="connsiteY22" fmla="*/ 3524847 h 6163292"/>
              <a:gd name="connsiteX23" fmla="*/ 5258736 w 5642013"/>
              <a:gd name="connsiteY23" fmla="*/ 3610572 h 6163292"/>
              <a:gd name="connsiteX24" fmla="*/ 5439711 w 5642013"/>
              <a:gd name="connsiteY24" fmla="*/ 3753447 h 6163292"/>
              <a:gd name="connsiteX25" fmla="*/ 5582586 w 5642013"/>
              <a:gd name="connsiteY25" fmla="*/ 3772497 h 6163292"/>
              <a:gd name="connsiteX26" fmla="*/ 5620686 w 5642013"/>
              <a:gd name="connsiteY26" fmla="*/ 4143972 h 6163292"/>
              <a:gd name="connsiteX27" fmla="*/ 5258736 w 5642013"/>
              <a:gd name="connsiteY27" fmla="*/ 4467822 h 6163292"/>
              <a:gd name="connsiteX28" fmla="*/ 5144436 w 5642013"/>
              <a:gd name="connsiteY28" fmla="*/ 4686897 h 6163292"/>
              <a:gd name="connsiteX29" fmla="*/ 4668186 w 5642013"/>
              <a:gd name="connsiteY29" fmla="*/ 5029797 h 6163292"/>
              <a:gd name="connsiteX30" fmla="*/ 4620561 w 5642013"/>
              <a:gd name="connsiteY30" fmla="*/ 5334597 h 6163292"/>
              <a:gd name="connsiteX31" fmla="*/ 4382436 w 5642013"/>
              <a:gd name="connsiteY31" fmla="*/ 5458422 h 6163292"/>
              <a:gd name="connsiteX32" fmla="*/ 4249086 w 5642013"/>
              <a:gd name="connsiteY32" fmla="*/ 5696547 h 6163292"/>
              <a:gd name="connsiteX33" fmla="*/ 3953811 w 5642013"/>
              <a:gd name="connsiteY33" fmla="*/ 5791797 h 6163292"/>
              <a:gd name="connsiteX34" fmla="*/ 3791886 w 5642013"/>
              <a:gd name="connsiteY34" fmla="*/ 5906097 h 6163292"/>
              <a:gd name="connsiteX35" fmla="*/ 3468036 w 5642013"/>
              <a:gd name="connsiteY35" fmla="*/ 5763222 h 6163292"/>
              <a:gd name="connsiteX36" fmla="*/ 3515661 w 5642013"/>
              <a:gd name="connsiteY36" fmla="*/ 5467947 h 6163292"/>
              <a:gd name="connsiteX37" fmla="*/ 3458511 w 5642013"/>
              <a:gd name="connsiteY37" fmla="*/ 5258397 h 6163292"/>
              <a:gd name="connsiteX38" fmla="*/ 3163236 w 5642013"/>
              <a:gd name="connsiteY38" fmla="*/ 5410797 h 6163292"/>
              <a:gd name="connsiteX39" fmla="*/ 2829861 w 5642013"/>
              <a:gd name="connsiteY39" fmla="*/ 5582247 h 6163292"/>
              <a:gd name="connsiteX40" fmla="*/ 2629836 w 5642013"/>
              <a:gd name="connsiteY40" fmla="*/ 5706072 h 6163292"/>
              <a:gd name="connsiteX41" fmla="*/ 2467911 w 5642013"/>
              <a:gd name="connsiteY41" fmla="*/ 5687022 h 6163292"/>
              <a:gd name="connsiteX42" fmla="*/ 2125011 w 5642013"/>
              <a:gd name="connsiteY42" fmla="*/ 5848947 h 6163292"/>
              <a:gd name="connsiteX43" fmla="*/ 1724961 w 5642013"/>
              <a:gd name="connsiteY43" fmla="*/ 6020397 h 6163292"/>
              <a:gd name="connsiteX44" fmla="*/ 943911 w 5642013"/>
              <a:gd name="connsiteY44" fmla="*/ 6163272 h 6163292"/>
              <a:gd name="connsiteX45" fmla="*/ 810561 w 5642013"/>
              <a:gd name="connsiteY45" fmla="*/ 6010872 h 6163292"/>
              <a:gd name="connsiteX46" fmla="*/ 524811 w 5642013"/>
              <a:gd name="connsiteY46" fmla="*/ 6115647 h 6163292"/>
              <a:gd name="connsiteX47" fmla="*/ 220011 w 5642013"/>
              <a:gd name="connsiteY47" fmla="*/ 5410797 h 6163292"/>
              <a:gd name="connsiteX48" fmla="*/ 181911 w 5642013"/>
              <a:gd name="connsiteY48" fmla="*/ 3753447 h 6163292"/>
              <a:gd name="connsiteX49" fmla="*/ 162861 w 5642013"/>
              <a:gd name="connsiteY49" fmla="*/ 1200747 h 6163292"/>
              <a:gd name="connsiteX50" fmla="*/ 134286 w 5642013"/>
              <a:gd name="connsiteY50" fmla="*/ 229197 h 6163292"/>
              <a:gd name="connsiteX51" fmla="*/ 2058336 w 5642013"/>
              <a:gd name="connsiteY51" fmla="*/ 597 h 6163292"/>
              <a:gd name="connsiteX0" fmla="*/ 2058336 w 5642013"/>
              <a:gd name="connsiteY0" fmla="*/ 597 h 6163292"/>
              <a:gd name="connsiteX1" fmla="*/ 2153586 w 5642013"/>
              <a:gd name="connsiteY1" fmla="*/ 172047 h 6163292"/>
              <a:gd name="connsiteX2" fmla="*/ 2001186 w 5642013"/>
              <a:gd name="connsiteY2" fmla="*/ 448272 h 6163292"/>
              <a:gd name="connsiteX3" fmla="*/ 1944036 w 5642013"/>
              <a:gd name="connsiteY3" fmla="*/ 610197 h 6163292"/>
              <a:gd name="connsiteX4" fmla="*/ 2258361 w 5642013"/>
              <a:gd name="connsiteY4" fmla="*/ 724497 h 6163292"/>
              <a:gd name="connsiteX5" fmla="*/ 2810811 w 5642013"/>
              <a:gd name="connsiteY5" fmla="*/ 819747 h 6163292"/>
              <a:gd name="connsiteX6" fmla="*/ 3172761 w 5642013"/>
              <a:gd name="connsiteY6" fmla="*/ 686397 h 6163292"/>
              <a:gd name="connsiteX7" fmla="*/ 3401361 w 5642013"/>
              <a:gd name="connsiteY7" fmla="*/ 648297 h 6163292"/>
              <a:gd name="connsiteX8" fmla="*/ 3658536 w 5642013"/>
              <a:gd name="connsiteY8" fmla="*/ 953097 h 6163292"/>
              <a:gd name="connsiteX9" fmla="*/ 3915711 w 5642013"/>
              <a:gd name="connsiteY9" fmla="*/ 1210272 h 6163292"/>
              <a:gd name="connsiteX10" fmla="*/ 3846655 w 5642013"/>
              <a:gd name="connsiteY10" fmla="*/ 1472210 h 6163292"/>
              <a:gd name="connsiteX11" fmla="*/ 3777598 w 5642013"/>
              <a:gd name="connsiteY11" fmla="*/ 1603178 h 6163292"/>
              <a:gd name="connsiteX12" fmla="*/ 3675205 w 5642013"/>
              <a:gd name="connsiteY12" fmla="*/ 1765103 h 6163292"/>
              <a:gd name="connsiteX13" fmla="*/ 3634723 w 5642013"/>
              <a:gd name="connsiteY13" fmla="*/ 2112766 h 6163292"/>
              <a:gd name="connsiteX14" fmla="*/ 3858561 w 5642013"/>
              <a:gd name="connsiteY14" fmla="*/ 2134197 h 6163292"/>
              <a:gd name="connsiteX15" fmla="*/ 3944286 w 5642013"/>
              <a:gd name="connsiteY15" fmla="*/ 2486622 h 6163292"/>
              <a:gd name="connsiteX16" fmla="*/ 4158598 w 5642013"/>
              <a:gd name="connsiteY16" fmla="*/ 2572347 h 6163292"/>
              <a:gd name="connsiteX17" fmla="*/ 3927617 w 5642013"/>
              <a:gd name="connsiteY17" fmla="*/ 2896197 h 6163292"/>
              <a:gd name="connsiteX18" fmla="*/ 4153836 w 5642013"/>
              <a:gd name="connsiteY18" fmla="*/ 3000972 h 6163292"/>
              <a:gd name="connsiteX19" fmla="*/ 4849161 w 5642013"/>
              <a:gd name="connsiteY19" fmla="*/ 3048597 h 6163292"/>
              <a:gd name="connsiteX20" fmla="*/ 5258736 w 5642013"/>
              <a:gd name="connsiteY20" fmla="*/ 3086697 h 6163292"/>
              <a:gd name="connsiteX21" fmla="*/ 5430186 w 5642013"/>
              <a:gd name="connsiteY21" fmla="*/ 3391497 h 6163292"/>
              <a:gd name="connsiteX22" fmla="*/ 5382561 w 5642013"/>
              <a:gd name="connsiteY22" fmla="*/ 3524847 h 6163292"/>
              <a:gd name="connsiteX23" fmla="*/ 5258736 w 5642013"/>
              <a:gd name="connsiteY23" fmla="*/ 3610572 h 6163292"/>
              <a:gd name="connsiteX24" fmla="*/ 5439711 w 5642013"/>
              <a:gd name="connsiteY24" fmla="*/ 3753447 h 6163292"/>
              <a:gd name="connsiteX25" fmla="*/ 5582586 w 5642013"/>
              <a:gd name="connsiteY25" fmla="*/ 3772497 h 6163292"/>
              <a:gd name="connsiteX26" fmla="*/ 5620686 w 5642013"/>
              <a:gd name="connsiteY26" fmla="*/ 4143972 h 6163292"/>
              <a:gd name="connsiteX27" fmla="*/ 5258736 w 5642013"/>
              <a:gd name="connsiteY27" fmla="*/ 4467822 h 6163292"/>
              <a:gd name="connsiteX28" fmla="*/ 5144436 w 5642013"/>
              <a:gd name="connsiteY28" fmla="*/ 4686897 h 6163292"/>
              <a:gd name="connsiteX29" fmla="*/ 4668186 w 5642013"/>
              <a:gd name="connsiteY29" fmla="*/ 5029797 h 6163292"/>
              <a:gd name="connsiteX30" fmla="*/ 4620561 w 5642013"/>
              <a:gd name="connsiteY30" fmla="*/ 5334597 h 6163292"/>
              <a:gd name="connsiteX31" fmla="*/ 4382436 w 5642013"/>
              <a:gd name="connsiteY31" fmla="*/ 5458422 h 6163292"/>
              <a:gd name="connsiteX32" fmla="*/ 4249086 w 5642013"/>
              <a:gd name="connsiteY32" fmla="*/ 5696547 h 6163292"/>
              <a:gd name="connsiteX33" fmla="*/ 3953811 w 5642013"/>
              <a:gd name="connsiteY33" fmla="*/ 5791797 h 6163292"/>
              <a:gd name="connsiteX34" fmla="*/ 3791886 w 5642013"/>
              <a:gd name="connsiteY34" fmla="*/ 5906097 h 6163292"/>
              <a:gd name="connsiteX35" fmla="*/ 3468036 w 5642013"/>
              <a:gd name="connsiteY35" fmla="*/ 5763222 h 6163292"/>
              <a:gd name="connsiteX36" fmla="*/ 3515661 w 5642013"/>
              <a:gd name="connsiteY36" fmla="*/ 5467947 h 6163292"/>
              <a:gd name="connsiteX37" fmla="*/ 3458511 w 5642013"/>
              <a:gd name="connsiteY37" fmla="*/ 5258397 h 6163292"/>
              <a:gd name="connsiteX38" fmla="*/ 3163236 w 5642013"/>
              <a:gd name="connsiteY38" fmla="*/ 5410797 h 6163292"/>
              <a:gd name="connsiteX39" fmla="*/ 2829861 w 5642013"/>
              <a:gd name="connsiteY39" fmla="*/ 5582247 h 6163292"/>
              <a:gd name="connsiteX40" fmla="*/ 2629836 w 5642013"/>
              <a:gd name="connsiteY40" fmla="*/ 5706072 h 6163292"/>
              <a:gd name="connsiteX41" fmla="*/ 2467911 w 5642013"/>
              <a:gd name="connsiteY41" fmla="*/ 5687022 h 6163292"/>
              <a:gd name="connsiteX42" fmla="*/ 2125011 w 5642013"/>
              <a:gd name="connsiteY42" fmla="*/ 5848947 h 6163292"/>
              <a:gd name="connsiteX43" fmla="*/ 1724961 w 5642013"/>
              <a:gd name="connsiteY43" fmla="*/ 6020397 h 6163292"/>
              <a:gd name="connsiteX44" fmla="*/ 943911 w 5642013"/>
              <a:gd name="connsiteY44" fmla="*/ 6163272 h 6163292"/>
              <a:gd name="connsiteX45" fmla="*/ 810561 w 5642013"/>
              <a:gd name="connsiteY45" fmla="*/ 6010872 h 6163292"/>
              <a:gd name="connsiteX46" fmla="*/ 524811 w 5642013"/>
              <a:gd name="connsiteY46" fmla="*/ 6115647 h 6163292"/>
              <a:gd name="connsiteX47" fmla="*/ 220011 w 5642013"/>
              <a:gd name="connsiteY47" fmla="*/ 5410797 h 6163292"/>
              <a:gd name="connsiteX48" fmla="*/ 181911 w 5642013"/>
              <a:gd name="connsiteY48" fmla="*/ 3753447 h 6163292"/>
              <a:gd name="connsiteX49" fmla="*/ 162861 w 5642013"/>
              <a:gd name="connsiteY49" fmla="*/ 1200747 h 6163292"/>
              <a:gd name="connsiteX50" fmla="*/ 134286 w 5642013"/>
              <a:gd name="connsiteY50" fmla="*/ 229197 h 6163292"/>
              <a:gd name="connsiteX51" fmla="*/ 2058336 w 5642013"/>
              <a:gd name="connsiteY51" fmla="*/ 597 h 6163292"/>
              <a:gd name="connsiteX0" fmla="*/ 2058336 w 5642013"/>
              <a:gd name="connsiteY0" fmla="*/ 597 h 6163292"/>
              <a:gd name="connsiteX1" fmla="*/ 2153586 w 5642013"/>
              <a:gd name="connsiteY1" fmla="*/ 172047 h 6163292"/>
              <a:gd name="connsiteX2" fmla="*/ 2001186 w 5642013"/>
              <a:gd name="connsiteY2" fmla="*/ 448272 h 6163292"/>
              <a:gd name="connsiteX3" fmla="*/ 1944036 w 5642013"/>
              <a:gd name="connsiteY3" fmla="*/ 610197 h 6163292"/>
              <a:gd name="connsiteX4" fmla="*/ 2258361 w 5642013"/>
              <a:gd name="connsiteY4" fmla="*/ 724497 h 6163292"/>
              <a:gd name="connsiteX5" fmla="*/ 2810811 w 5642013"/>
              <a:gd name="connsiteY5" fmla="*/ 819747 h 6163292"/>
              <a:gd name="connsiteX6" fmla="*/ 3172761 w 5642013"/>
              <a:gd name="connsiteY6" fmla="*/ 686397 h 6163292"/>
              <a:gd name="connsiteX7" fmla="*/ 3401361 w 5642013"/>
              <a:gd name="connsiteY7" fmla="*/ 648297 h 6163292"/>
              <a:gd name="connsiteX8" fmla="*/ 3658536 w 5642013"/>
              <a:gd name="connsiteY8" fmla="*/ 953097 h 6163292"/>
              <a:gd name="connsiteX9" fmla="*/ 3915711 w 5642013"/>
              <a:gd name="connsiteY9" fmla="*/ 1210272 h 6163292"/>
              <a:gd name="connsiteX10" fmla="*/ 3846655 w 5642013"/>
              <a:gd name="connsiteY10" fmla="*/ 1472210 h 6163292"/>
              <a:gd name="connsiteX11" fmla="*/ 3777598 w 5642013"/>
              <a:gd name="connsiteY11" fmla="*/ 1603178 h 6163292"/>
              <a:gd name="connsiteX12" fmla="*/ 3675205 w 5642013"/>
              <a:gd name="connsiteY12" fmla="*/ 1765103 h 6163292"/>
              <a:gd name="connsiteX13" fmla="*/ 3634723 w 5642013"/>
              <a:gd name="connsiteY13" fmla="*/ 2112766 h 6163292"/>
              <a:gd name="connsiteX14" fmla="*/ 3858561 w 5642013"/>
              <a:gd name="connsiteY14" fmla="*/ 2134197 h 6163292"/>
              <a:gd name="connsiteX15" fmla="*/ 3944286 w 5642013"/>
              <a:gd name="connsiteY15" fmla="*/ 2486622 h 6163292"/>
              <a:gd name="connsiteX16" fmla="*/ 4158598 w 5642013"/>
              <a:gd name="connsiteY16" fmla="*/ 2572347 h 6163292"/>
              <a:gd name="connsiteX17" fmla="*/ 3927617 w 5642013"/>
              <a:gd name="connsiteY17" fmla="*/ 2896197 h 6163292"/>
              <a:gd name="connsiteX18" fmla="*/ 4153836 w 5642013"/>
              <a:gd name="connsiteY18" fmla="*/ 3012878 h 6163292"/>
              <a:gd name="connsiteX19" fmla="*/ 4849161 w 5642013"/>
              <a:gd name="connsiteY19" fmla="*/ 3048597 h 6163292"/>
              <a:gd name="connsiteX20" fmla="*/ 5258736 w 5642013"/>
              <a:gd name="connsiteY20" fmla="*/ 3086697 h 6163292"/>
              <a:gd name="connsiteX21" fmla="*/ 5430186 w 5642013"/>
              <a:gd name="connsiteY21" fmla="*/ 3391497 h 6163292"/>
              <a:gd name="connsiteX22" fmla="*/ 5382561 w 5642013"/>
              <a:gd name="connsiteY22" fmla="*/ 3524847 h 6163292"/>
              <a:gd name="connsiteX23" fmla="*/ 5258736 w 5642013"/>
              <a:gd name="connsiteY23" fmla="*/ 3610572 h 6163292"/>
              <a:gd name="connsiteX24" fmla="*/ 5439711 w 5642013"/>
              <a:gd name="connsiteY24" fmla="*/ 3753447 h 6163292"/>
              <a:gd name="connsiteX25" fmla="*/ 5582586 w 5642013"/>
              <a:gd name="connsiteY25" fmla="*/ 3772497 h 6163292"/>
              <a:gd name="connsiteX26" fmla="*/ 5620686 w 5642013"/>
              <a:gd name="connsiteY26" fmla="*/ 4143972 h 6163292"/>
              <a:gd name="connsiteX27" fmla="*/ 5258736 w 5642013"/>
              <a:gd name="connsiteY27" fmla="*/ 4467822 h 6163292"/>
              <a:gd name="connsiteX28" fmla="*/ 5144436 w 5642013"/>
              <a:gd name="connsiteY28" fmla="*/ 4686897 h 6163292"/>
              <a:gd name="connsiteX29" fmla="*/ 4668186 w 5642013"/>
              <a:gd name="connsiteY29" fmla="*/ 5029797 h 6163292"/>
              <a:gd name="connsiteX30" fmla="*/ 4620561 w 5642013"/>
              <a:gd name="connsiteY30" fmla="*/ 5334597 h 6163292"/>
              <a:gd name="connsiteX31" fmla="*/ 4382436 w 5642013"/>
              <a:gd name="connsiteY31" fmla="*/ 5458422 h 6163292"/>
              <a:gd name="connsiteX32" fmla="*/ 4249086 w 5642013"/>
              <a:gd name="connsiteY32" fmla="*/ 5696547 h 6163292"/>
              <a:gd name="connsiteX33" fmla="*/ 3953811 w 5642013"/>
              <a:gd name="connsiteY33" fmla="*/ 5791797 h 6163292"/>
              <a:gd name="connsiteX34" fmla="*/ 3791886 w 5642013"/>
              <a:gd name="connsiteY34" fmla="*/ 5906097 h 6163292"/>
              <a:gd name="connsiteX35" fmla="*/ 3468036 w 5642013"/>
              <a:gd name="connsiteY35" fmla="*/ 5763222 h 6163292"/>
              <a:gd name="connsiteX36" fmla="*/ 3515661 w 5642013"/>
              <a:gd name="connsiteY36" fmla="*/ 5467947 h 6163292"/>
              <a:gd name="connsiteX37" fmla="*/ 3458511 w 5642013"/>
              <a:gd name="connsiteY37" fmla="*/ 5258397 h 6163292"/>
              <a:gd name="connsiteX38" fmla="*/ 3163236 w 5642013"/>
              <a:gd name="connsiteY38" fmla="*/ 5410797 h 6163292"/>
              <a:gd name="connsiteX39" fmla="*/ 2829861 w 5642013"/>
              <a:gd name="connsiteY39" fmla="*/ 5582247 h 6163292"/>
              <a:gd name="connsiteX40" fmla="*/ 2629836 w 5642013"/>
              <a:gd name="connsiteY40" fmla="*/ 5706072 h 6163292"/>
              <a:gd name="connsiteX41" fmla="*/ 2467911 w 5642013"/>
              <a:gd name="connsiteY41" fmla="*/ 5687022 h 6163292"/>
              <a:gd name="connsiteX42" fmla="*/ 2125011 w 5642013"/>
              <a:gd name="connsiteY42" fmla="*/ 5848947 h 6163292"/>
              <a:gd name="connsiteX43" fmla="*/ 1724961 w 5642013"/>
              <a:gd name="connsiteY43" fmla="*/ 6020397 h 6163292"/>
              <a:gd name="connsiteX44" fmla="*/ 943911 w 5642013"/>
              <a:gd name="connsiteY44" fmla="*/ 6163272 h 6163292"/>
              <a:gd name="connsiteX45" fmla="*/ 810561 w 5642013"/>
              <a:gd name="connsiteY45" fmla="*/ 6010872 h 6163292"/>
              <a:gd name="connsiteX46" fmla="*/ 524811 w 5642013"/>
              <a:gd name="connsiteY46" fmla="*/ 6115647 h 6163292"/>
              <a:gd name="connsiteX47" fmla="*/ 220011 w 5642013"/>
              <a:gd name="connsiteY47" fmla="*/ 5410797 h 6163292"/>
              <a:gd name="connsiteX48" fmla="*/ 181911 w 5642013"/>
              <a:gd name="connsiteY48" fmla="*/ 3753447 h 6163292"/>
              <a:gd name="connsiteX49" fmla="*/ 162861 w 5642013"/>
              <a:gd name="connsiteY49" fmla="*/ 1200747 h 6163292"/>
              <a:gd name="connsiteX50" fmla="*/ 134286 w 5642013"/>
              <a:gd name="connsiteY50" fmla="*/ 229197 h 6163292"/>
              <a:gd name="connsiteX51" fmla="*/ 2058336 w 5642013"/>
              <a:gd name="connsiteY51" fmla="*/ 597 h 6163292"/>
              <a:gd name="connsiteX0" fmla="*/ 2058336 w 5642013"/>
              <a:gd name="connsiteY0" fmla="*/ 597 h 6163292"/>
              <a:gd name="connsiteX1" fmla="*/ 2153586 w 5642013"/>
              <a:gd name="connsiteY1" fmla="*/ 172047 h 6163292"/>
              <a:gd name="connsiteX2" fmla="*/ 2001186 w 5642013"/>
              <a:gd name="connsiteY2" fmla="*/ 448272 h 6163292"/>
              <a:gd name="connsiteX3" fmla="*/ 1944036 w 5642013"/>
              <a:gd name="connsiteY3" fmla="*/ 610197 h 6163292"/>
              <a:gd name="connsiteX4" fmla="*/ 2258361 w 5642013"/>
              <a:gd name="connsiteY4" fmla="*/ 724497 h 6163292"/>
              <a:gd name="connsiteX5" fmla="*/ 2810811 w 5642013"/>
              <a:gd name="connsiteY5" fmla="*/ 819747 h 6163292"/>
              <a:gd name="connsiteX6" fmla="*/ 3172761 w 5642013"/>
              <a:gd name="connsiteY6" fmla="*/ 686397 h 6163292"/>
              <a:gd name="connsiteX7" fmla="*/ 3401361 w 5642013"/>
              <a:gd name="connsiteY7" fmla="*/ 648297 h 6163292"/>
              <a:gd name="connsiteX8" fmla="*/ 3658536 w 5642013"/>
              <a:gd name="connsiteY8" fmla="*/ 953097 h 6163292"/>
              <a:gd name="connsiteX9" fmla="*/ 3915711 w 5642013"/>
              <a:gd name="connsiteY9" fmla="*/ 1210272 h 6163292"/>
              <a:gd name="connsiteX10" fmla="*/ 3846655 w 5642013"/>
              <a:gd name="connsiteY10" fmla="*/ 1472210 h 6163292"/>
              <a:gd name="connsiteX11" fmla="*/ 3777598 w 5642013"/>
              <a:gd name="connsiteY11" fmla="*/ 1603178 h 6163292"/>
              <a:gd name="connsiteX12" fmla="*/ 3675205 w 5642013"/>
              <a:gd name="connsiteY12" fmla="*/ 1765103 h 6163292"/>
              <a:gd name="connsiteX13" fmla="*/ 3634723 w 5642013"/>
              <a:gd name="connsiteY13" fmla="*/ 2112766 h 6163292"/>
              <a:gd name="connsiteX14" fmla="*/ 3858561 w 5642013"/>
              <a:gd name="connsiteY14" fmla="*/ 2134197 h 6163292"/>
              <a:gd name="connsiteX15" fmla="*/ 3944286 w 5642013"/>
              <a:gd name="connsiteY15" fmla="*/ 2486622 h 6163292"/>
              <a:gd name="connsiteX16" fmla="*/ 4158598 w 5642013"/>
              <a:gd name="connsiteY16" fmla="*/ 2572347 h 6163292"/>
              <a:gd name="connsiteX17" fmla="*/ 3927617 w 5642013"/>
              <a:gd name="connsiteY17" fmla="*/ 2896197 h 6163292"/>
              <a:gd name="connsiteX18" fmla="*/ 4153836 w 5642013"/>
              <a:gd name="connsiteY18" fmla="*/ 3012878 h 6163292"/>
              <a:gd name="connsiteX19" fmla="*/ 4849161 w 5642013"/>
              <a:gd name="connsiteY19" fmla="*/ 3055741 h 6163292"/>
              <a:gd name="connsiteX20" fmla="*/ 5258736 w 5642013"/>
              <a:gd name="connsiteY20" fmla="*/ 3086697 h 6163292"/>
              <a:gd name="connsiteX21" fmla="*/ 5430186 w 5642013"/>
              <a:gd name="connsiteY21" fmla="*/ 3391497 h 6163292"/>
              <a:gd name="connsiteX22" fmla="*/ 5382561 w 5642013"/>
              <a:gd name="connsiteY22" fmla="*/ 3524847 h 6163292"/>
              <a:gd name="connsiteX23" fmla="*/ 5258736 w 5642013"/>
              <a:gd name="connsiteY23" fmla="*/ 3610572 h 6163292"/>
              <a:gd name="connsiteX24" fmla="*/ 5439711 w 5642013"/>
              <a:gd name="connsiteY24" fmla="*/ 3753447 h 6163292"/>
              <a:gd name="connsiteX25" fmla="*/ 5582586 w 5642013"/>
              <a:gd name="connsiteY25" fmla="*/ 3772497 h 6163292"/>
              <a:gd name="connsiteX26" fmla="*/ 5620686 w 5642013"/>
              <a:gd name="connsiteY26" fmla="*/ 4143972 h 6163292"/>
              <a:gd name="connsiteX27" fmla="*/ 5258736 w 5642013"/>
              <a:gd name="connsiteY27" fmla="*/ 4467822 h 6163292"/>
              <a:gd name="connsiteX28" fmla="*/ 5144436 w 5642013"/>
              <a:gd name="connsiteY28" fmla="*/ 4686897 h 6163292"/>
              <a:gd name="connsiteX29" fmla="*/ 4668186 w 5642013"/>
              <a:gd name="connsiteY29" fmla="*/ 5029797 h 6163292"/>
              <a:gd name="connsiteX30" fmla="*/ 4620561 w 5642013"/>
              <a:gd name="connsiteY30" fmla="*/ 5334597 h 6163292"/>
              <a:gd name="connsiteX31" fmla="*/ 4382436 w 5642013"/>
              <a:gd name="connsiteY31" fmla="*/ 5458422 h 6163292"/>
              <a:gd name="connsiteX32" fmla="*/ 4249086 w 5642013"/>
              <a:gd name="connsiteY32" fmla="*/ 5696547 h 6163292"/>
              <a:gd name="connsiteX33" fmla="*/ 3953811 w 5642013"/>
              <a:gd name="connsiteY33" fmla="*/ 5791797 h 6163292"/>
              <a:gd name="connsiteX34" fmla="*/ 3791886 w 5642013"/>
              <a:gd name="connsiteY34" fmla="*/ 5906097 h 6163292"/>
              <a:gd name="connsiteX35" fmla="*/ 3468036 w 5642013"/>
              <a:gd name="connsiteY35" fmla="*/ 5763222 h 6163292"/>
              <a:gd name="connsiteX36" fmla="*/ 3515661 w 5642013"/>
              <a:gd name="connsiteY36" fmla="*/ 5467947 h 6163292"/>
              <a:gd name="connsiteX37" fmla="*/ 3458511 w 5642013"/>
              <a:gd name="connsiteY37" fmla="*/ 5258397 h 6163292"/>
              <a:gd name="connsiteX38" fmla="*/ 3163236 w 5642013"/>
              <a:gd name="connsiteY38" fmla="*/ 5410797 h 6163292"/>
              <a:gd name="connsiteX39" fmla="*/ 2829861 w 5642013"/>
              <a:gd name="connsiteY39" fmla="*/ 5582247 h 6163292"/>
              <a:gd name="connsiteX40" fmla="*/ 2629836 w 5642013"/>
              <a:gd name="connsiteY40" fmla="*/ 5706072 h 6163292"/>
              <a:gd name="connsiteX41" fmla="*/ 2467911 w 5642013"/>
              <a:gd name="connsiteY41" fmla="*/ 5687022 h 6163292"/>
              <a:gd name="connsiteX42" fmla="*/ 2125011 w 5642013"/>
              <a:gd name="connsiteY42" fmla="*/ 5848947 h 6163292"/>
              <a:gd name="connsiteX43" fmla="*/ 1724961 w 5642013"/>
              <a:gd name="connsiteY43" fmla="*/ 6020397 h 6163292"/>
              <a:gd name="connsiteX44" fmla="*/ 943911 w 5642013"/>
              <a:gd name="connsiteY44" fmla="*/ 6163272 h 6163292"/>
              <a:gd name="connsiteX45" fmla="*/ 810561 w 5642013"/>
              <a:gd name="connsiteY45" fmla="*/ 6010872 h 6163292"/>
              <a:gd name="connsiteX46" fmla="*/ 524811 w 5642013"/>
              <a:gd name="connsiteY46" fmla="*/ 6115647 h 6163292"/>
              <a:gd name="connsiteX47" fmla="*/ 220011 w 5642013"/>
              <a:gd name="connsiteY47" fmla="*/ 5410797 h 6163292"/>
              <a:gd name="connsiteX48" fmla="*/ 181911 w 5642013"/>
              <a:gd name="connsiteY48" fmla="*/ 3753447 h 6163292"/>
              <a:gd name="connsiteX49" fmla="*/ 162861 w 5642013"/>
              <a:gd name="connsiteY49" fmla="*/ 1200747 h 6163292"/>
              <a:gd name="connsiteX50" fmla="*/ 134286 w 5642013"/>
              <a:gd name="connsiteY50" fmla="*/ 229197 h 6163292"/>
              <a:gd name="connsiteX51" fmla="*/ 2058336 w 5642013"/>
              <a:gd name="connsiteY51" fmla="*/ 597 h 6163292"/>
              <a:gd name="connsiteX0" fmla="*/ 2058336 w 5642013"/>
              <a:gd name="connsiteY0" fmla="*/ 597 h 6163292"/>
              <a:gd name="connsiteX1" fmla="*/ 2153586 w 5642013"/>
              <a:gd name="connsiteY1" fmla="*/ 172047 h 6163292"/>
              <a:gd name="connsiteX2" fmla="*/ 2001186 w 5642013"/>
              <a:gd name="connsiteY2" fmla="*/ 448272 h 6163292"/>
              <a:gd name="connsiteX3" fmla="*/ 1944036 w 5642013"/>
              <a:gd name="connsiteY3" fmla="*/ 610197 h 6163292"/>
              <a:gd name="connsiteX4" fmla="*/ 2258361 w 5642013"/>
              <a:gd name="connsiteY4" fmla="*/ 724497 h 6163292"/>
              <a:gd name="connsiteX5" fmla="*/ 2810811 w 5642013"/>
              <a:gd name="connsiteY5" fmla="*/ 819747 h 6163292"/>
              <a:gd name="connsiteX6" fmla="*/ 3172761 w 5642013"/>
              <a:gd name="connsiteY6" fmla="*/ 686397 h 6163292"/>
              <a:gd name="connsiteX7" fmla="*/ 3401361 w 5642013"/>
              <a:gd name="connsiteY7" fmla="*/ 648297 h 6163292"/>
              <a:gd name="connsiteX8" fmla="*/ 3658536 w 5642013"/>
              <a:gd name="connsiteY8" fmla="*/ 953097 h 6163292"/>
              <a:gd name="connsiteX9" fmla="*/ 3915711 w 5642013"/>
              <a:gd name="connsiteY9" fmla="*/ 1210272 h 6163292"/>
              <a:gd name="connsiteX10" fmla="*/ 3846655 w 5642013"/>
              <a:gd name="connsiteY10" fmla="*/ 1472210 h 6163292"/>
              <a:gd name="connsiteX11" fmla="*/ 3777598 w 5642013"/>
              <a:gd name="connsiteY11" fmla="*/ 1603178 h 6163292"/>
              <a:gd name="connsiteX12" fmla="*/ 3675205 w 5642013"/>
              <a:gd name="connsiteY12" fmla="*/ 1765103 h 6163292"/>
              <a:gd name="connsiteX13" fmla="*/ 3634723 w 5642013"/>
              <a:gd name="connsiteY13" fmla="*/ 2112766 h 6163292"/>
              <a:gd name="connsiteX14" fmla="*/ 3858561 w 5642013"/>
              <a:gd name="connsiteY14" fmla="*/ 2134197 h 6163292"/>
              <a:gd name="connsiteX15" fmla="*/ 3944286 w 5642013"/>
              <a:gd name="connsiteY15" fmla="*/ 2486622 h 6163292"/>
              <a:gd name="connsiteX16" fmla="*/ 4158598 w 5642013"/>
              <a:gd name="connsiteY16" fmla="*/ 2572347 h 6163292"/>
              <a:gd name="connsiteX17" fmla="*/ 3927617 w 5642013"/>
              <a:gd name="connsiteY17" fmla="*/ 2896197 h 6163292"/>
              <a:gd name="connsiteX18" fmla="*/ 4153836 w 5642013"/>
              <a:gd name="connsiteY18" fmla="*/ 3012878 h 6163292"/>
              <a:gd name="connsiteX19" fmla="*/ 4849161 w 5642013"/>
              <a:gd name="connsiteY19" fmla="*/ 3055741 h 6163292"/>
              <a:gd name="connsiteX20" fmla="*/ 5075380 w 5642013"/>
              <a:gd name="connsiteY20" fmla="*/ 3055741 h 6163292"/>
              <a:gd name="connsiteX21" fmla="*/ 5258736 w 5642013"/>
              <a:gd name="connsiteY21" fmla="*/ 3086697 h 6163292"/>
              <a:gd name="connsiteX22" fmla="*/ 5430186 w 5642013"/>
              <a:gd name="connsiteY22" fmla="*/ 3391497 h 6163292"/>
              <a:gd name="connsiteX23" fmla="*/ 5382561 w 5642013"/>
              <a:gd name="connsiteY23" fmla="*/ 3524847 h 6163292"/>
              <a:gd name="connsiteX24" fmla="*/ 5258736 w 5642013"/>
              <a:gd name="connsiteY24" fmla="*/ 3610572 h 6163292"/>
              <a:gd name="connsiteX25" fmla="*/ 5439711 w 5642013"/>
              <a:gd name="connsiteY25" fmla="*/ 3753447 h 6163292"/>
              <a:gd name="connsiteX26" fmla="*/ 5582586 w 5642013"/>
              <a:gd name="connsiteY26" fmla="*/ 3772497 h 6163292"/>
              <a:gd name="connsiteX27" fmla="*/ 5620686 w 5642013"/>
              <a:gd name="connsiteY27" fmla="*/ 4143972 h 6163292"/>
              <a:gd name="connsiteX28" fmla="*/ 5258736 w 5642013"/>
              <a:gd name="connsiteY28" fmla="*/ 4467822 h 6163292"/>
              <a:gd name="connsiteX29" fmla="*/ 5144436 w 5642013"/>
              <a:gd name="connsiteY29" fmla="*/ 4686897 h 6163292"/>
              <a:gd name="connsiteX30" fmla="*/ 4668186 w 5642013"/>
              <a:gd name="connsiteY30" fmla="*/ 5029797 h 6163292"/>
              <a:gd name="connsiteX31" fmla="*/ 4620561 w 5642013"/>
              <a:gd name="connsiteY31" fmla="*/ 5334597 h 6163292"/>
              <a:gd name="connsiteX32" fmla="*/ 4382436 w 5642013"/>
              <a:gd name="connsiteY32" fmla="*/ 5458422 h 6163292"/>
              <a:gd name="connsiteX33" fmla="*/ 4249086 w 5642013"/>
              <a:gd name="connsiteY33" fmla="*/ 5696547 h 6163292"/>
              <a:gd name="connsiteX34" fmla="*/ 3953811 w 5642013"/>
              <a:gd name="connsiteY34" fmla="*/ 5791797 h 6163292"/>
              <a:gd name="connsiteX35" fmla="*/ 3791886 w 5642013"/>
              <a:gd name="connsiteY35" fmla="*/ 5906097 h 6163292"/>
              <a:gd name="connsiteX36" fmla="*/ 3468036 w 5642013"/>
              <a:gd name="connsiteY36" fmla="*/ 5763222 h 6163292"/>
              <a:gd name="connsiteX37" fmla="*/ 3515661 w 5642013"/>
              <a:gd name="connsiteY37" fmla="*/ 5467947 h 6163292"/>
              <a:gd name="connsiteX38" fmla="*/ 3458511 w 5642013"/>
              <a:gd name="connsiteY38" fmla="*/ 5258397 h 6163292"/>
              <a:gd name="connsiteX39" fmla="*/ 3163236 w 5642013"/>
              <a:gd name="connsiteY39" fmla="*/ 5410797 h 6163292"/>
              <a:gd name="connsiteX40" fmla="*/ 2829861 w 5642013"/>
              <a:gd name="connsiteY40" fmla="*/ 5582247 h 6163292"/>
              <a:gd name="connsiteX41" fmla="*/ 2629836 w 5642013"/>
              <a:gd name="connsiteY41" fmla="*/ 5706072 h 6163292"/>
              <a:gd name="connsiteX42" fmla="*/ 2467911 w 5642013"/>
              <a:gd name="connsiteY42" fmla="*/ 5687022 h 6163292"/>
              <a:gd name="connsiteX43" fmla="*/ 2125011 w 5642013"/>
              <a:gd name="connsiteY43" fmla="*/ 5848947 h 6163292"/>
              <a:gd name="connsiteX44" fmla="*/ 1724961 w 5642013"/>
              <a:gd name="connsiteY44" fmla="*/ 6020397 h 6163292"/>
              <a:gd name="connsiteX45" fmla="*/ 943911 w 5642013"/>
              <a:gd name="connsiteY45" fmla="*/ 6163272 h 6163292"/>
              <a:gd name="connsiteX46" fmla="*/ 810561 w 5642013"/>
              <a:gd name="connsiteY46" fmla="*/ 6010872 h 6163292"/>
              <a:gd name="connsiteX47" fmla="*/ 524811 w 5642013"/>
              <a:gd name="connsiteY47" fmla="*/ 6115647 h 6163292"/>
              <a:gd name="connsiteX48" fmla="*/ 220011 w 5642013"/>
              <a:gd name="connsiteY48" fmla="*/ 5410797 h 6163292"/>
              <a:gd name="connsiteX49" fmla="*/ 181911 w 5642013"/>
              <a:gd name="connsiteY49" fmla="*/ 3753447 h 6163292"/>
              <a:gd name="connsiteX50" fmla="*/ 162861 w 5642013"/>
              <a:gd name="connsiteY50" fmla="*/ 1200747 h 6163292"/>
              <a:gd name="connsiteX51" fmla="*/ 134286 w 5642013"/>
              <a:gd name="connsiteY51" fmla="*/ 229197 h 6163292"/>
              <a:gd name="connsiteX52" fmla="*/ 2058336 w 5642013"/>
              <a:gd name="connsiteY52" fmla="*/ 597 h 6163292"/>
              <a:gd name="connsiteX0" fmla="*/ 2058336 w 5642013"/>
              <a:gd name="connsiteY0" fmla="*/ 597 h 6163292"/>
              <a:gd name="connsiteX1" fmla="*/ 2153586 w 5642013"/>
              <a:gd name="connsiteY1" fmla="*/ 172047 h 6163292"/>
              <a:gd name="connsiteX2" fmla="*/ 2001186 w 5642013"/>
              <a:gd name="connsiteY2" fmla="*/ 448272 h 6163292"/>
              <a:gd name="connsiteX3" fmla="*/ 1944036 w 5642013"/>
              <a:gd name="connsiteY3" fmla="*/ 610197 h 6163292"/>
              <a:gd name="connsiteX4" fmla="*/ 2258361 w 5642013"/>
              <a:gd name="connsiteY4" fmla="*/ 724497 h 6163292"/>
              <a:gd name="connsiteX5" fmla="*/ 2810811 w 5642013"/>
              <a:gd name="connsiteY5" fmla="*/ 819747 h 6163292"/>
              <a:gd name="connsiteX6" fmla="*/ 3172761 w 5642013"/>
              <a:gd name="connsiteY6" fmla="*/ 686397 h 6163292"/>
              <a:gd name="connsiteX7" fmla="*/ 3401361 w 5642013"/>
              <a:gd name="connsiteY7" fmla="*/ 648297 h 6163292"/>
              <a:gd name="connsiteX8" fmla="*/ 3658536 w 5642013"/>
              <a:gd name="connsiteY8" fmla="*/ 953097 h 6163292"/>
              <a:gd name="connsiteX9" fmla="*/ 3915711 w 5642013"/>
              <a:gd name="connsiteY9" fmla="*/ 1210272 h 6163292"/>
              <a:gd name="connsiteX10" fmla="*/ 3846655 w 5642013"/>
              <a:gd name="connsiteY10" fmla="*/ 1472210 h 6163292"/>
              <a:gd name="connsiteX11" fmla="*/ 3777598 w 5642013"/>
              <a:gd name="connsiteY11" fmla="*/ 1603178 h 6163292"/>
              <a:gd name="connsiteX12" fmla="*/ 3675205 w 5642013"/>
              <a:gd name="connsiteY12" fmla="*/ 1765103 h 6163292"/>
              <a:gd name="connsiteX13" fmla="*/ 3634723 w 5642013"/>
              <a:gd name="connsiteY13" fmla="*/ 2112766 h 6163292"/>
              <a:gd name="connsiteX14" fmla="*/ 3858561 w 5642013"/>
              <a:gd name="connsiteY14" fmla="*/ 2134197 h 6163292"/>
              <a:gd name="connsiteX15" fmla="*/ 3944286 w 5642013"/>
              <a:gd name="connsiteY15" fmla="*/ 2486622 h 6163292"/>
              <a:gd name="connsiteX16" fmla="*/ 4158598 w 5642013"/>
              <a:gd name="connsiteY16" fmla="*/ 2572347 h 6163292"/>
              <a:gd name="connsiteX17" fmla="*/ 3927617 w 5642013"/>
              <a:gd name="connsiteY17" fmla="*/ 2896197 h 6163292"/>
              <a:gd name="connsiteX18" fmla="*/ 4153836 w 5642013"/>
              <a:gd name="connsiteY18" fmla="*/ 3012878 h 6163292"/>
              <a:gd name="connsiteX19" fmla="*/ 4849161 w 5642013"/>
              <a:gd name="connsiteY19" fmla="*/ 3055741 h 6163292"/>
              <a:gd name="connsiteX20" fmla="*/ 5075380 w 5642013"/>
              <a:gd name="connsiteY20" fmla="*/ 3055741 h 6163292"/>
              <a:gd name="connsiteX21" fmla="*/ 5284930 w 5642013"/>
              <a:gd name="connsiteY21" fmla="*/ 3120034 h 6163292"/>
              <a:gd name="connsiteX22" fmla="*/ 5430186 w 5642013"/>
              <a:gd name="connsiteY22" fmla="*/ 3391497 h 6163292"/>
              <a:gd name="connsiteX23" fmla="*/ 5382561 w 5642013"/>
              <a:gd name="connsiteY23" fmla="*/ 3524847 h 6163292"/>
              <a:gd name="connsiteX24" fmla="*/ 5258736 w 5642013"/>
              <a:gd name="connsiteY24" fmla="*/ 3610572 h 6163292"/>
              <a:gd name="connsiteX25" fmla="*/ 5439711 w 5642013"/>
              <a:gd name="connsiteY25" fmla="*/ 3753447 h 6163292"/>
              <a:gd name="connsiteX26" fmla="*/ 5582586 w 5642013"/>
              <a:gd name="connsiteY26" fmla="*/ 3772497 h 6163292"/>
              <a:gd name="connsiteX27" fmla="*/ 5620686 w 5642013"/>
              <a:gd name="connsiteY27" fmla="*/ 4143972 h 6163292"/>
              <a:gd name="connsiteX28" fmla="*/ 5258736 w 5642013"/>
              <a:gd name="connsiteY28" fmla="*/ 4467822 h 6163292"/>
              <a:gd name="connsiteX29" fmla="*/ 5144436 w 5642013"/>
              <a:gd name="connsiteY29" fmla="*/ 4686897 h 6163292"/>
              <a:gd name="connsiteX30" fmla="*/ 4668186 w 5642013"/>
              <a:gd name="connsiteY30" fmla="*/ 5029797 h 6163292"/>
              <a:gd name="connsiteX31" fmla="*/ 4620561 w 5642013"/>
              <a:gd name="connsiteY31" fmla="*/ 5334597 h 6163292"/>
              <a:gd name="connsiteX32" fmla="*/ 4382436 w 5642013"/>
              <a:gd name="connsiteY32" fmla="*/ 5458422 h 6163292"/>
              <a:gd name="connsiteX33" fmla="*/ 4249086 w 5642013"/>
              <a:gd name="connsiteY33" fmla="*/ 5696547 h 6163292"/>
              <a:gd name="connsiteX34" fmla="*/ 3953811 w 5642013"/>
              <a:gd name="connsiteY34" fmla="*/ 5791797 h 6163292"/>
              <a:gd name="connsiteX35" fmla="*/ 3791886 w 5642013"/>
              <a:gd name="connsiteY35" fmla="*/ 5906097 h 6163292"/>
              <a:gd name="connsiteX36" fmla="*/ 3468036 w 5642013"/>
              <a:gd name="connsiteY36" fmla="*/ 5763222 h 6163292"/>
              <a:gd name="connsiteX37" fmla="*/ 3515661 w 5642013"/>
              <a:gd name="connsiteY37" fmla="*/ 5467947 h 6163292"/>
              <a:gd name="connsiteX38" fmla="*/ 3458511 w 5642013"/>
              <a:gd name="connsiteY38" fmla="*/ 5258397 h 6163292"/>
              <a:gd name="connsiteX39" fmla="*/ 3163236 w 5642013"/>
              <a:gd name="connsiteY39" fmla="*/ 5410797 h 6163292"/>
              <a:gd name="connsiteX40" fmla="*/ 2829861 w 5642013"/>
              <a:gd name="connsiteY40" fmla="*/ 5582247 h 6163292"/>
              <a:gd name="connsiteX41" fmla="*/ 2629836 w 5642013"/>
              <a:gd name="connsiteY41" fmla="*/ 5706072 h 6163292"/>
              <a:gd name="connsiteX42" fmla="*/ 2467911 w 5642013"/>
              <a:gd name="connsiteY42" fmla="*/ 5687022 h 6163292"/>
              <a:gd name="connsiteX43" fmla="*/ 2125011 w 5642013"/>
              <a:gd name="connsiteY43" fmla="*/ 5848947 h 6163292"/>
              <a:gd name="connsiteX44" fmla="*/ 1724961 w 5642013"/>
              <a:gd name="connsiteY44" fmla="*/ 6020397 h 6163292"/>
              <a:gd name="connsiteX45" fmla="*/ 943911 w 5642013"/>
              <a:gd name="connsiteY45" fmla="*/ 6163272 h 6163292"/>
              <a:gd name="connsiteX46" fmla="*/ 810561 w 5642013"/>
              <a:gd name="connsiteY46" fmla="*/ 6010872 h 6163292"/>
              <a:gd name="connsiteX47" fmla="*/ 524811 w 5642013"/>
              <a:gd name="connsiteY47" fmla="*/ 6115647 h 6163292"/>
              <a:gd name="connsiteX48" fmla="*/ 220011 w 5642013"/>
              <a:gd name="connsiteY48" fmla="*/ 5410797 h 6163292"/>
              <a:gd name="connsiteX49" fmla="*/ 181911 w 5642013"/>
              <a:gd name="connsiteY49" fmla="*/ 3753447 h 6163292"/>
              <a:gd name="connsiteX50" fmla="*/ 162861 w 5642013"/>
              <a:gd name="connsiteY50" fmla="*/ 1200747 h 6163292"/>
              <a:gd name="connsiteX51" fmla="*/ 134286 w 5642013"/>
              <a:gd name="connsiteY51" fmla="*/ 229197 h 6163292"/>
              <a:gd name="connsiteX52" fmla="*/ 2058336 w 5642013"/>
              <a:gd name="connsiteY52" fmla="*/ 597 h 6163292"/>
              <a:gd name="connsiteX0" fmla="*/ 2058336 w 5642013"/>
              <a:gd name="connsiteY0" fmla="*/ 597 h 6163292"/>
              <a:gd name="connsiteX1" fmla="*/ 2153586 w 5642013"/>
              <a:gd name="connsiteY1" fmla="*/ 172047 h 6163292"/>
              <a:gd name="connsiteX2" fmla="*/ 2001186 w 5642013"/>
              <a:gd name="connsiteY2" fmla="*/ 448272 h 6163292"/>
              <a:gd name="connsiteX3" fmla="*/ 1944036 w 5642013"/>
              <a:gd name="connsiteY3" fmla="*/ 610197 h 6163292"/>
              <a:gd name="connsiteX4" fmla="*/ 2258361 w 5642013"/>
              <a:gd name="connsiteY4" fmla="*/ 724497 h 6163292"/>
              <a:gd name="connsiteX5" fmla="*/ 2810811 w 5642013"/>
              <a:gd name="connsiteY5" fmla="*/ 819747 h 6163292"/>
              <a:gd name="connsiteX6" fmla="*/ 3172761 w 5642013"/>
              <a:gd name="connsiteY6" fmla="*/ 686397 h 6163292"/>
              <a:gd name="connsiteX7" fmla="*/ 3401361 w 5642013"/>
              <a:gd name="connsiteY7" fmla="*/ 648297 h 6163292"/>
              <a:gd name="connsiteX8" fmla="*/ 3658536 w 5642013"/>
              <a:gd name="connsiteY8" fmla="*/ 953097 h 6163292"/>
              <a:gd name="connsiteX9" fmla="*/ 3915711 w 5642013"/>
              <a:gd name="connsiteY9" fmla="*/ 1210272 h 6163292"/>
              <a:gd name="connsiteX10" fmla="*/ 3846655 w 5642013"/>
              <a:gd name="connsiteY10" fmla="*/ 1472210 h 6163292"/>
              <a:gd name="connsiteX11" fmla="*/ 3777598 w 5642013"/>
              <a:gd name="connsiteY11" fmla="*/ 1603178 h 6163292"/>
              <a:gd name="connsiteX12" fmla="*/ 3675205 w 5642013"/>
              <a:gd name="connsiteY12" fmla="*/ 1765103 h 6163292"/>
              <a:gd name="connsiteX13" fmla="*/ 3634723 w 5642013"/>
              <a:gd name="connsiteY13" fmla="*/ 2112766 h 6163292"/>
              <a:gd name="connsiteX14" fmla="*/ 3858561 w 5642013"/>
              <a:gd name="connsiteY14" fmla="*/ 2134197 h 6163292"/>
              <a:gd name="connsiteX15" fmla="*/ 3944286 w 5642013"/>
              <a:gd name="connsiteY15" fmla="*/ 2486622 h 6163292"/>
              <a:gd name="connsiteX16" fmla="*/ 4158598 w 5642013"/>
              <a:gd name="connsiteY16" fmla="*/ 2572347 h 6163292"/>
              <a:gd name="connsiteX17" fmla="*/ 3927617 w 5642013"/>
              <a:gd name="connsiteY17" fmla="*/ 2896197 h 6163292"/>
              <a:gd name="connsiteX18" fmla="*/ 4153836 w 5642013"/>
              <a:gd name="connsiteY18" fmla="*/ 3012878 h 6163292"/>
              <a:gd name="connsiteX19" fmla="*/ 4849161 w 5642013"/>
              <a:gd name="connsiteY19" fmla="*/ 3055741 h 6163292"/>
              <a:gd name="connsiteX20" fmla="*/ 5075380 w 5642013"/>
              <a:gd name="connsiteY20" fmla="*/ 3055741 h 6163292"/>
              <a:gd name="connsiteX21" fmla="*/ 5284930 w 5642013"/>
              <a:gd name="connsiteY21" fmla="*/ 3120034 h 6163292"/>
              <a:gd name="connsiteX22" fmla="*/ 5373036 w 5642013"/>
              <a:gd name="connsiteY22" fmla="*/ 3231953 h 6163292"/>
              <a:gd name="connsiteX23" fmla="*/ 5430186 w 5642013"/>
              <a:gd name="connsiteY23" fmla="*/ 3391497 h 6163292"/>
              <a:gd name="connsiteX24" fmla="*/ 5382561 w 5642013"/>
              <a:gd name="connsiteY24" fmla="*/ 3524847 h 6163292"/>
              <a:gd name="connsiteX25" fmla="*/ 5258736 w 5642013"/>
              <a:gd name="connsiteY25" fmla="*/ 3610572 h 6163292"/>
              <a:gd name="connsiteX26" fmla="*/ 5439711 w 5642013"/>
              <a:gd name="connsiteY26" fmla="*/ 3753447 h 6163292"/>
              <a:gd name="connsiteX27" fmla="*/ 5582586 w 5642013"/>
              <a:gd name="connsiteY27" fmla="*/ 3772497 h 6163292"/>
              <a:gd name="connsiteX28" fmla="*/ 5620686 w 5642013"/>
              <a:gd name="connsiteY28" fmla="*/ 4143972 h 6163292"/>
              <a:gd name="connsiteX29" fmla="*/ 5258736 w 5642013"/>
              <a:gd name="connsiteY29" fmla="*/ 4467822 h 6163292"/>
              <a:gd name="connsiteX30" fmla="*/ 5144436 w 5642013"/>
              <a:gd name="connsiteY30" fmla="*/ 4686897 h 6163292"/>
              <a:gd name="connsiteX31" fmla="*/ 4668186 w 5642013"/>
              <a:gd name="connsiteY31" fmla="*/ 5029797 h 6163292"/>
              <a:gd name="connsiteX32" fmla="*/ 4620561 w 5642013"/>
              <a:gd name="connsiteY32" fmla="*/ 5334597 h 6163292"/>
              <a:gd name="connsiteX33" fmla="*/ 4382436 w 5642013"/>
              <a:gd name="connsiteY33" fmla="*/ 5458422 h 6163292"/>
              <a:gd name="connsiteX34" fmla="*/ 4249086 w 5642013"/>
              <a:gd name="connsiteY34" fmla="*/ 5696547 h 6163292"/>
              <a:gd name="connsiteX35" fmla="*/ 3953811 w 5642013"/>
              <a:gd name="connsiteY35" fmla="*/ 5791797 h 6163292"/>
              <a:gd name="connsiteX36" fmla="*/ 3791886 w 5642013"/>
              <a:gd name="connsiteY36" fmla="*/ 5906097 h 6163292"/>
              <a:gd name="connsiteX37" fmla="*/ 3468036 w 5642013"/>
              <a:gd name="connsiteY37" fmla="*/ 5763222 h 6163292"/>
              <a:gd name="connsiteX38" fmla="*/ 3515661 w 5642013"/>
              <a:gd name="connsiteY38" fmla="*/ 5467947 h 6163292"/>
              <a:gd name="connsiteX39" fmla="*/ 3458511 w 5642013"/>
              <a:gd name="connsiteY39" fmla="*/ 5258397 h 6163292"/>
              <a:gd name="connsiteX40" fmla="*/ 3163236 w 5642013"/>
              <a:gd name="connsiteY40" fmla="*/ 5410797 h 6163292"/>
              <a:gd name="connsiteX41" fmla="*/ 2829861 w 5642013"/>
              <a:gd name="connsiteY41" fmla="*/ 5582247 h 6163292"/>
              <a:gd name="connsiteX42" fmla="*/ 2629836 w 5642013"/>
              <a:gd name="connsiteY42" fmla="*/ 5706072 h 6163292"/>
              <a:gd name="connsiteX43" fmla="*/ 2467911 w 5642013"/>
              <a:gd name="connsiteY43" fmla="*/ 5687022 h 6163292"/>
              <a:gd name="connsiteX44" fmla="*/ 2125011 w 5642013"/>
              <a:gd name="connsiteY44" fmla="*/ 5848947 h 6163292"/>
              <a:gd name="connsiteX45" fmla="*/ 1724961 w 5642013"/>
              <a:gd name="connsiteY45" fmla="*/ 6020397 h 6163292"/>
              <a:gd name="connsiteX46" fmla="*/ 943911 w 5642013"/>
              <a:gd name="connsiteY46" fmla="*/ 6163272 h 6163292"/>
              <a:gd name="connsiteX47" fmla="*/ 810561 w 5642013"/>
              <a:gd name="connsiteY47" fmla="*/ 6010872 h 6163292"/>
              <a:gd name="connsiteX48" fmla="*/ 524811 w 5642013"/>
              <a:gd name="connsiteY48" fmla="*/ 6115647 h 6163292"/>
              <a:gd name="connsiteX49" fmla="*/ 220011 w 5642013"/>
              <a:gd name="connsiteY49" fmla="*/ 5410797 h 6163292"/>
              <a:gd name="connsiteX50" fmla="*/ 181911 w 5642013"/>
              <a:gd name="connsiteY50" fmla="*/ 3753447 h 6163292"/>
              <a:gd name="connsiteX51" fmla="*/ 162861 w 5642013"/>
              <a:gd name="connsiteY51" fmla="*/ 1200747 h 6163292"/>
              <a:gd name="connsiteX52" fmla="*/ 134286 w 5642013"/>
              <a:gd name="connsiteY52" fmla="*/ 229197 h 6163292"/>
              <a:gd name="connsiteX53" fmla="*/ 2058336 w 5642013"/>
              <a:gd name="connsiteY53" fmla="*/ 597 h 6163292"/>
              <a:gd name="connsiteX0" fmla="*/ 2058336 w 5642013"/>
              <a:gd name="connsiteY0" fmla="*/ 597 h 6163292"/>
              <a:gd name="connsiteX1" fmla="*/ 2153586 w 5642013"/>
              <a:gd name="connsiteY1" fmla="*/ 172047 h 6163292"/>
              <a:gd name="connsiteX2" fmla="*/ 2001186 w 5642013"/>
              <a:gd name="connsiteY2" fmla="*/ 448272 h 6163292"/>
              <a:gd name="connsiteX3" fmla="*/ 1944036 w 5642013"/>
              <a:gd name="connsiteY3" fmla="*/ 610197 h 6163292"/>
              <a:gd name="connsiteX4" fmla="*/ 2258361 w 5642013"/>
              <a:gd name="connsiteY4" fmla="*/ 724497 h 6163292"/>
              <a:gd name="connsiteX5" fmla="*/ 2810811 w 5642013"/>
              <a:gd name="connsiteY5" fmla="*/ 819747 h 6163292"/>
              <a:gd name="connsiteX6" fmla="*/ 3172761 w 5642013"/>
              <a:gd name="connsiteY6" fmla="*/ 686397 h 6163292"/>
              <a:gd name="connsiteX7" fmla="*/ 3401361 w 5642013"/>
              <a:gd name="connsiteY7" fmla="*/ 648297 h 6163292"/>
              <a:gd name="connsiteX8" fmla="*/ 3658536 w 5642013"/>
              <a:gd name="connsiteY8" fmla="*/ 953097 h 6163292"/>
              <a:gd name="connsiteX9" fmla="*/ 3915711 w 5642013"/>
              <a:gd name="connsiteY9" fmla="*/ 1210272 h 6163292"/>
              <a:gd name="connsiteX10" fmla="*/ 3846655 w 5642013"/>
              <a:gd name="connsiteY10" fmla="*/ 1472210 h 6163292"/>
              <a:gd name="connsiteX11" fmla="*/ 3777598 w 5642013"/>
              <a:gd name="connsiteY11" fmla="*/ 1603178 h 6163292"/>
              <a:gd name="connsiteX12" fmla="*/ 3675205 w 5642013"/>
              <a:gd name="connsiteY12" fmla="*/ 1765103 h 6163292"/>
              <a:gd name="connsiteX13" fmla="*/ 3634723 w 5642013"/>
              <a:gd name="connsiteY13" fmla="*/ 2112766 h 6163292"/>
              <a:gd name="connsiteX14" fmla="*/ 3858561 w 5642013"/>
              <a:gd name="connsiteY14" fmla="*/ 2134197 h 6163292"/>
              <a:gd name="connsiteX15" fmla="*/ 3944286 w 5642013"/>
              <a:gd name="connsiteY15" fmla="*/ 2486622 h 6163292"/>
              <a:gd name="connsiteX16" fmla="*/ 4158598 w 5642013"/>
              <a:gd name="connsiteY16" fmla="*/ 2572347 h 6163292"/>
              <a:gd name="connsiteX17" fmla="*/ 3927617 w 5642013"/>
              <a:gd name="connsiteY17" fmla="*/ 2896197 h 6163292"/>
              <a:gd name="connsiteX18" fmla="*/ 4153836 w 5642013"/>
              <a:gd name="connsiteY18" fmla="*/ 3012878 h 6163292"/>
              <a:gd name="connsiteX19" fmla="*/ 4849161 w 5642013"/>
              <a:gd name="connsiteY19" fmla="*/ 3055741 h 6163292"/>
              <a:gd name="connsiteX20" fmla="*/ 5075380 w 5642013"/>
              <a:gd name="connsiteY20" fmla="*/ 3055741 h 6163292"/>
              <a:gd name="connsiteX21" fmla="*/ 5284930 w 5642013"/>
              <a:gd name="connsiteY21" fmla="*/ 3120034 h 6163292"/>
              <a:gd name="connsiteX22" fmla="*/ 5373036 w 5642013"/>
              <a:gd name="connsiteY22" fmla="*/ 3231953 h 6163292"/>
              <a:gd name="connsiteX23" fmla="*/ 5430186 w 5642013"/>
              <a:gd name="connsiteY23" fmla="*/ 3391497 h 6163292"/>
              <a:gd name="connsiteX24" fmla="*/ 5415899 w 5642013"/>
              <a:gd name="connsiteY24" fmla="*/ 3481985 h 6163292"/>
              <a:gd name="connsiteX25" fmla="*/ 5258736 w 5642013"/>
              <a:gd name="connsiteY25" fmla="*/ 3610572 h 6163292"/>
              <a:gd name="connsiteX26" fmla="*/ 5439711 w 5642013"/>
              <a:gd name="connsiteY26" fmla="*/ 3753447 h 6163292"/>
              <a:gd name="connsiteX27" fmla="*/ 5582586 w 5642013"/>
              <a:gd name="connsiteY27" fmla="*/ 3772497 h 6163292"/>
              <a:gd name="connsiteX28" fmla="*/ 5620686 w 5642013"/>
              <a:gd name="connsiteY28" fmla="*/ 4143972 h 6163292"/>
              <a:gd name="connsiteX29" fmla="*/ 5258736 w 5642013"/>
              <a:gd name="connsiteY29" fmla="*/ 4467822 h 6163292"/>
              <a:gd name="connsiteX30" fmla="*/ 5144436 w 5642013"/>
              <a:gd name="connsiteY30" fmla="*/ 4686897 h 6163292"/>
              <a:gd name="connsiteX31" fmla="*/ 4668186 w 5642013"/>
              <a:gd name="connsiteY31" fmla="*/ 5029797 h 6163292"/>
              <a:gd name="connsiteX32" fmla="*/ 4620561 w 5642013"/>
              <a:gd name="connsiteY32" fmla="*/ 5334597 h 6163292"/>
              <a:gd name="connsiteX33" fmla="*/ 4382436 w 5642013"/>
              <a:gd name="connsiteY33" fmla="*/ 5458422 h 6163292"/>
              <a:gd name="connsiteX34" fmla="*/ 4249086 w 5642013"/>
              <a:gd name="connsiteY34" fmla="*/ 5696547 h 6163292"/>
              <a:gd name="connsiteX35" fmla="*/ 3953811 w 5642013"/>
              <a:gd name="connsiteY35" fmla="*/ 5791797 h 6163292"/>
              <a:gd name="connsiteX36" fmla="*/ 3791886 w 5642013"/>
              <a:gd name="connsiteY36" fmla="*/ 5906097 h 6163292"/>
              <a:gd name="connsiteX37" fmla="*/ 3468036 w 5642013"/>
              <a:gd name="connsiteY37" fmla="*/ 5763222 h 6163292"/>
              <a:gd name="connsiteX38" fmla="*/ 3515661 w 5642013"/>
              <a:gd name="connsiteY38" fmla="*/ 5467947 h 6163292"/>
              <a:gd name="connsiteX39" fmla="*/ 3458511 w 5642013"/>
              <a:gd name="connsiteY39" fmla="*/ 5258397 h 6163292"/>
              <a:gd name="connsiteX40" fmla="*/ 3163236 w 5642013"/>
              <a:gd name="connsiteY40" fmla="*/ 5410797 h 6163292"/>
              <a:gd name="connsiteX41" fmla="*/ 2829861 w 5642013"/>
              <a:gd name="connsiteY41" fmla="*/ 5582247 h 6163292"/>
              <a:gd name="connsiteX42" fmla="*/ 2629836 w 5642013"/>
              <a:gd name="connsiteY42" fmla="*/ 5706072 h 6163292"/>
              <a:gd name="connsiteX43" fmla="*/ 2467911 w 5642013"/>
              <a:gd name="connsiteY43" fmla="*/ 5687022 h 6163292"/>
              <a:gd name="connsiteX44" fmla="*/ 2125011 w 5642013"/>
              <a:gd name="connsiteY44" fmla="*/ 5848947 h 6163292"/>
              <a:gd name="connsiteX45" fmla="*/ 1724961 w 5642013"/>
              <a:gd name="connsiteY45" fmla="*/ 6020397 h 6163292"/>
              <a:gd name="connsiteX46" fmla="*/ 943911 w 5642013"/>
              <a:gd name="connsiteY46" fmla="*/ 6163272 h 6163292"/>
              <a:gd name="connsiteX47" fmla="*/ 810561 w 5642013"/>
              <a:gd name="connsiteY47" fmla="*/ 6010872 h 6163292"/>
              <a:gd name="connsiteX48" fmla="*/ 524811 w 5642013"/>
              <a:gd name="connsiteY48" fmla="*/ 6115647 h 6163292"/>
              <a:gd name="connsiteX49" fmla="*/ 220011 w 5642013"/>
              <a:gd name="connsiteY49" fmla="*/ 5410797 h 6163292"/>
              <a:gd name="connsiteX50" fmla="*/ 181911 w 5642013"/>
              <a:gd name="connsiteY50" fmla="*/ 3753447 h 6163292"/>
              <a:gd name="connsiteX51" fmla="*/ 162861 w 5642013"/>
              <a:gd name="connsiteY51" fmla="*/ 1200747 h 6163292"/>
              <a:gd name="connsiteX52" fmla="*/ 134286 w 5642013"/>
              <a:gd name="connsiteY52" fmla="*/ 229197 h 6163292"/>
              <a:gd name="connsiteX53" fmla="*/ 2058336 w 5642013"/>
              <a:gd name="connsiteY53" fmla="*/ 597 h 6163292"/>
              <a:gd name="connsiteX0" fmla="*/ 2058336 w 5642013"/>
              <a:gd name="connsiteY0" fmla="*/ 597 h 6163292"/>
              <a:gd name="connsiteX1" fmla="*/ 2153586 w 5642013"/>
              <a:gd name="connsiteY1" fmla="*/ 172047 h 6163292"/>
              <a:gd name="connsiteX2" fmla="*/ 2001186 w 5642013"/>
              <a:gd name="connsiteY2" fmla="*/ 448272 h 6163292"/>
              <a:gd name="connsiteX3" fmla="*/ 1944036 w 5642013"/>
              <a:gd name="connsiteY3" fmla="*/ 610197 h 6163292"/>
              <a:gd name="connsiteX4" fmla="*/ 2258361 w 5642013"/>
              <a:gd name="connsiteY4" fmla="*/ 724497 h 6163292"/>
              <a:gd name="connsiteX5" fmla="*/ 2810811 w 5642013"/>
              <a:gd name="connsiteY5" fmla="*/ 819747 h 6163292"/>
              <a:gd name="connsiteX6" fmla="*/ 3172761 w 5642013"/>
              <a:gd name="connsiteY6" fmla="*/ 686397 h 6163292"/>
              <a:gd name="connsiteX7" fmla="*/ 3401361 w 5642013"/>
              <a:gd name="connsiteY7" fmla="*/ 648297 h 6163292"/>
              <a:gd name="connsiteX8" fmla="*/ 3658536 w 5642013"/>
              <a:gd name="connsiteY8" fmla="*/ 953097 h 6163292"/>
              <a:gd name="connsiteX9" fmla="*/ 3915711 w 5642013"/>
              <a:gd name="connsiteY9" fmla="*/ 1210272 h 6163292"/>
              <a:gd name="connsiteX10" fmla="*/ 3846655 w 5642013"/>
              <a:gd name="connsiteY10" fmla="*/ 1472210 h 6163292"/>
              <a:gd name="connsiteX11" fmla="*/ 3777598 w 5642013"/>
              <a:gd name="connsiteY11" fmla="*/ 1603178 h 6163292"/>
              <a:gd name="connsiteX12" fmla="*/ 3675205 w 5642013"/>
              <a:gd name="connsiteY12" fmla="*/ 1765103 h 6163292"/>
              <a:gd name="connsiteX13" fmla="*/ 3634723 w 5642013"/>
              <a:gd name="connsiteY13" fmla="*/ 2112766 h 6163292"/>
              <a:gd name="connsiteX14" fmla="*/ 3858561 w 5642013"/>
              <a:gd name="connsiteY14" fmla="*/ 2134197 h 6163292"/>
              <a:gd name="connsiteX15" fmla="*/ 3944286 w 5642013"/>
              <a:gd name="connsiteY15" fmla="*/ 2486622 h 6163292"/>
              <a:gd name="connsiteX16" fmla="*/ 4158598 w 5642013"/>
              <a:gd name="connsiteY16" fmla="*/ 2572347 h 6163292"/>
              <a:gd name="connsiteX17" fmla="*/ 3927617 w 5642013"/>
              <a:gd name="connsiteY17" fmla="*/ 2896197 h 6163292"/>
              <a:gd name="connsiteX18" fmla="*/ 4153836 w 5642013"/>
              <a:gd name="connsiteY18" fmla="*/ 3012878 h 6163292"/>
              <a:gd name="connsiteX19" fmla="*/ 4849161 w 5642013"/>
              <a:gd name="connsiteY19" fmla="*/ 3055741 h 6163292"/>
              <a:gd name="connsiteX20" fmla="*/ 5075380 w 5642013"/>
              <a:gd name="connsiteY20" fmla="*/ 3055741 h 6163292"/>
              <a:gd name="connsiteX21" fmla="*/ 5284930 w 5642013"/>
              <a:gd name="connsiteY21" fmla="*/ 3120034 h 6163292"/>
              <a:gd name="connsiteX22" fmla="*/ 5373036 w 5642013"/>
              <a:gd name="connsiteY22" fmla="*/ 3231953 h 6163292"/>
              <a:gd name="connsiteX23" fmla="*/ 5430186 w 5642013"/>
              <a:gd name="connsiteY23" fmla="*/ 3391497 h 6163292"/>
              <a:gd name="connsiteX24" fmla="*/ 5415899 w 5642013"/>
              <a:gd name="connsiteY24" fmla="*/ 3481985 h 6163292"/>
              <a:gd name="connsiteX25" fmla="*/ 5277786 w 5642013"/>
              <a:gd name="connsiteY25" fmla="*/ 3615334 h 6163292"/>
              <a:gd name="connsiteX26" fmla="*/ 5439711 w 5642013"/>
              <a:gd name="connsiteY26" fmla="*/ 3753447 h 6163292"/>
              <a:gd name="connsiteX27" fmla="*/ 5582586 w 5642013"/>
              <a:gd name="connsiteY27" fmla="*/ 3772497 h 6163292"/>
              <a:gd name="connsiteX28" fmla="*/ 5620686 w 5642013"/>
              <a:gd name="connsiteY28" fmla="*/ 4143972 h 6163292"/>
              <a:gd name="connsiteX29" fmla="*/ 5258736 w 5642013"/>
              <a:gd name="connsiteY29" fmla="*/ 4467822 h 6163292"/>
              <a:gd name="connsiteX30" fmla="*/ 5144436 w 5642013"/>
              <a:gd name="connsiteY30" fmla="*/ 4686897 h 6163292"/>
              <a:gd name="connsiteX31" fmla="*/ 4668186 w 5642013"/>
              <a:gd name="connsiteY31" fmla="*/ 5029797 h 6163292"/>
              <a:gd name="connsiteX32" fmla="*/ 4620561 w 5642013"/>
              <a:gd name="connsiteY32" fmla="*/ 5334597 h 6163292"/>
              <a:gd name="connsiteX33" fmla="*/ 4382436 w 5642013"/>
              <a:gd name="connsiteY33" fmla="*/ 5458422 h 6163292"/>
              <a:gd name="connsiteX34" fmla="*/ 4249086 w 5642013"/>
              <a:gd name="connsiteY34" fmla="*/ 5696547 h 6163292"/>
              <a:gd name="connsiteX35" fmla="*/ 3953811 w 5642013"/>
              <a:gd name="connsiteY35" fmla="*/ 5791797 h 6163292"/>
              <a:gd name="connsiteX36" fmla="*/ 3791886 w 5642013"/>
              <a:gd name="connsiteY36" fmla="*/ 5906097 h 6163292"/>
              <a:gd name="connsiteX37" fmla="*/ 3468036 w 5642013"/>
              <a:gd name="connsiteY37" fmla="*/ 5763222 h 6163292"/>
              <a:gd name="connsiteX38" fmla="*/ 3515661 w 5642013"/>
              <a:gd name="connsiteY38" fmla="*/ 5467947 h 6163292"/>
              <a:gd name="connsiteX39" fmla="*/ 3458511 w 5642013"/>
              <a:gd name="connsiteY39" fmla="*/ 5258397 h 6163292"/>
              <a:gd name="connsiteX40" fmla="*/ 3163236 w 5642013"/>
              <a:gd name="connsiteY40" fmla="*/ 5410797 h 6163292"/>
              <a:gd name="connsiteX41" fmla="*/ 2829861 w 5642013"/>
              <a:gd name="connsiteY41" fmla="*/ 5582247 h 6163292"/>
              <a:gd name="connsiteX42" fmla="*/ 2629836 w 5642013"/>
              <a:gd name="connsiteY42" fmla="*/ 5706072 h 6163292"/>
              <a:gd name="connsiteX43" fmla="*/ 2467911 w 5642013"/>
              <a:gd name="connsiteY43" fmla="*/ 5687022 h 6163292"/>
              <a:gd name="connsiteX44" fmla="*/ 2125011 w 5642013"/>
              <a:gd name="connsiteY44" fmla="*/ 5848947 h 6163292"/>
              <a:gd name="connsiteX45" fmla="*/ 1724961 w 5642013"/>
              <a:gd name="connsiteY45" fmla="*/ 6020397 h 6163292"/>
              <a:gd name="connsiteX46" fmla="*/ 943911 w 5642013"/>
              <a:gd name="connsiteY46" fmla="*/ 6163272 h 6163292"/>
              <a:gd name="connsiteX47" fmla="*/ 810561 w 5642013"/>
              <a:gd name="connsiteY47" fmla="*/ 6010872 h 6163292"/>
              <a:gd name="connsiteX48" fmla="*/ 524811 w 5642013"/>
              <a:gd name="connsiteY48" fmla="*/ 6115647 h 6163292"/>
              <a:gd name="connsiteX49" fmla="*/ 220011 w 5642013"/>
              <a:gd name="connsiteY49" fmla="*/ 5410797 h 6163292"/>
              <a:gd name="connsiteX50" fmla="*/ 181911 w 5642013"/>
              <a:gd name="connsiteY50" fmla="*/ 3753447 h 6163292"/>
              <a:gd name="connsiteX51" fmla="*/ 162861 w 5642013"/>
              <a:gd name="connsiteY51" fmla="*/ 1200747 h 6163292"/>
              <a:gd name="connsiteX52" fmla="*/ 134286 w 5642013"/>
              <a:gd name="connsiteY52" fmla="*/ 229197 h 6163292"/>
              <a:gd name="connsiteX53" fmla="*/ 2058336 w 5642013"/>
              <a:gd name="connsiteY53" fmla="*/ 597 h 6163292"/>
              <a:gd name="connsiteX0" fmla="*/ 2058336 w 5642013"/>
              <a:gd name="connsiteY0" fmla="*/ 597 h 6163292"/>
              <a:gd name="connsiteX1" fmla="*/ 2153586 w 5642013"/>
              <a:gd name="connsiteY1" fmla="*/ 172047 h 6163292"/>
              <a:gd name="connsiteX2" fmla="*/ 2001186 w 5642013"/>
              <a:gd name="connsiteY2" fmla="*/ 448272 h 6163292"/>
              <a:gd name="connsiteX3" fmla="*/ 1944036 w 5642013"/>
              <a:gd name="connsiteY3" fmla="*/ 610197 h 6163292"/>
              <a:gd name="connsiteX4" fmla="*/ 2258361 w 5642013"/>
              <a:gd name="connsiteY4" fmla="*/ 724497 h 6163292"/>
              <a:gd name="connsiteX5" fmla="*/ 2810811 w 5642013"/>
              <a:gd name="connsiteY5" fmla="*/ 819747 h 6163292"/>
              <a:gd name="connsiteX6" fmla="*/ 3172761 w 5642013"/>
              <a:gd name="connsiteY6" fmla="*/ 686397 h 6163292"/>
              <a:gd name="connsiteX7" fmla="*/ 3401361 w 5642013"/>
              <a:gd name="connsiteY7" fmla="*/ 648297 h 6163292"/>
              <a:gd name="connsiteX8" fmla="*/ 3658536 w 5642013"/>
              <a:gd name="connsiteY8" fmla="*/ 953097 h 6163292"/>
              <a:gd name="connsiteX9" fmla="*/ 3915711 w 5642013"/>
              <a:gd name="connsiteY9" fmla="*/ 1210272 h 6163292"/>
              <a:gd name="connsiteX10" fmla="*/ 3846655 w 5642013"/>
              <a:gd name="connsiteY10" fmla="*/ 1472210 h 6163292"/>
              <a:gd name="connsiteX11" fmla="*/ 3777598 w 5642013"/>
              <a:gd name="connsiteY11" fmla="*/ 1603178 h 6163292"/>
              <a:gd name="connsiteX12" fmla="*/ 3675205 w 5642013"/>
              <a:gd name="connsiteY12" fmla="*/ 1765103 h 6163292"/>
              <a:gd name="connsiteX13" fmla="*/ 3634723 w 5642013"/>
              <a:gd name="connsiteY13" fmla="*/ 2112766 h 6163292"/>
              <a:gd name="connsiteX14" fmla="*/ 3858561 w 5642013"/>
              <a:gd name="connsiteY14" fmla="*/ 2134197 h 6163292"/>
              <a:gd name="connsiteX15" fmla="*/ 3944286 w 5642013"/>
              <a:gd name="connsiteY15" fmla="*/ 2486622 h 6163292"/>
              <a:gd name="connsiteX16" fmla="*/ 4158598 w 5642013"/>
              <a:gd name="connsiteY16" fmla="*/ 2572347 h 6163292"/>
              <a:gd name="connsiteX17" fmla="*/ 3927617 w 5642013"/>
              <a:gd name="connsiteY17" fmla="*/ 2896197 h 6163292"/>
              <a:gd name="connsiteX18" fmla="*/ 4153836 w 5642013"/>
              <a:gd name="connsiteY18" fmla="*/ 3012878 h 6163292"/>
              <a:gd name="connsiteX19" fmla="*/ 4849161 w 5642013"/>
              <a:gd name="connsiteY19" fmla="*/ 3055741 h 6163292"/>
              <a:gd name="connsiteX20" fmla="*/ 5075380 w 5642013"/>
              <a:gd name="connsiteY20" fmla="*/ 3055741 h 6163292"/>
              <a:gd name="connsiteX21" fmla="*/ 5284930 w 5642013"/>
              <a:gd name="connsiteY21" fmla="*/ 3120034 h 6163292"/>
              <a:gd name="connsiteX22" fmla="*/ 5373036 w 5642013"/>
              <a:gd name="connsiteY22" fmla="*/ 3231953 h 6163292"/>
              <a:gd name="connsiteX23" fmla="*/ 5430186 w 5642013"/>
              <a:gd name="connsiteY23" fmla="*/ 3391497 h 6163292"/>
              <a:gd name="connsiteX24" fmla="*/ 5415899 w 5642013"/>
              <a:gd name="connsiteY24" fmla="*/ 3481985 h 6163292"/>
              <a:gd name="connsiteX25" fmla="*/ 5287311 w 5642013"/>
              <a:gd name="connsiteY25" fmla="*/ 3615334 h 6163292"/>
              <a:gd name="connsiteX26" fmla="*/ 5439711 w 5642013"/>
              <a:gd name="connsiteY26" fmla="*/ 3753447 h 6163292"/>
              <a:gd name="connsiteX27" fmla="*/ 5582586 w 5642013"/>
              <a:gd name="connsiteY27" fmla="*/ 3772497 h 6163292"/>
              <a:gd name="connsiteX28" fmla="*/ 5620686 w 5642013"/>
              <a:gd name="connsiteY28" fmla="*/ 4143972 h 6163292"/>
              <a:gd name="connsiteX29" fmla="*/ 5258736 w 5642013"/>
              <a:gd name="connsiteY29" fmla="*/ 4467822 h 6163292"/>
              <a:gd name="connsiteX30" fmla="*/ 5144436 w 5642013"/>
              <a:gd name="connsiteY30" fmla="*/ 4686897 h 6163292"/>
              <a:gd name="connsiteX31" fmla="*/ 4668186 w 5642013"/>
              <a:gd name="connsiteY31" fmla="*/ 5029797 h 6163292"/>
              <a:gd name="connsiteX32" fmla="*/ 4620561 w 5642013"/>
              <a:gd name="connsiteY32" fmla="*/ 5334597 h 6163292"/>
              <a:gd name="connsiteX33" fmla="*/ 4382436 w 5642013"/>
              <a:gd name="connsiteY33" fmla="*/ 5458422 h 6163292"/>
              <a:gd name="connsiteX34" fmla="*/ 4249086 w 5642013"/>
              <a:gd name="connsiteY34" fmla="*/ 5696547 h 6163292"/>
              <a:gd name="connsiteX35" fmla="*/ 3953811 w 5642013"/>
              <a:gd name="connsiteY35" fmla="*/ 5791797 h 6163292"/>
              <a:gd name="connsiteX36" fmla="*/ 3791886 w 5642013"/>
              <a:gd name="connsiteY36" fmla="*/ 5906097 h 6163292"/>
              <a:gd name="connsiteX37" fmla="*/ 3468036 w 5642013"/>
              <a:gd name="connsiteY37" fmla="*/ 5763222 h 6163292"/>
              <a:gd name="connsiteX38" fmla="*/ 3515661 w 5642013"/>
              <a:gd name="connsiteY38" fmla="*/ 5467947 h 6163292"/>
              <a:gd name="connsiteX39" fmla="*/ 3458511 w 5642013"/>
              <a:gd name="connsiteY39" fmla="*/ 5258397 h 6163292"/>
              <a:gd name="connsiteX40" fmla="*/ 3163236 w 5642013"/>
              <a:gd name="connsiteY40" fmla="*/ 5410797 h 6163292"/>
              <a:gd name="connsiteX41" fmla="*/ 2829861 w 5642013"/>
              <a:gd name="connsiteY41" fmla="*/ 5582247 h 6163292"/>
              <a:gd name="connsiteX42" fmla="*/ 2629836 w 5642013"/>
              <a:gd name="connsiteY42" fmla="*/ 5706072 h 6163292"/>
              <a:gd name="connsiteX43" fmla="*/ 2467911 w 5642013"/>
              <a:gd name="connsiteY43" fmla="*/ 5687022 h 6163292"/>
              <a:gd name="connsiteX44" fmla="*/ 2125011 w 5642013"/>
              <a:gd name="connsiteY44" fmla="*/ 5848947 h 6163292"/>
              <a:gd name="connsiteX45" fmla="*/ 1724961 w 5642013"/>
              <a:gd name="connsiteY45" fmla="*/ 6020397 h 6163292"/>
              <a:gd name="connsiteX46" fmla="*/ 943911 w 5642013"/>
              <a:gd name="connsiteY46" fmla="*/ 6163272 h 6163292"/>
              <a:gd name="connsiteX47" fmla="*/ 810561 w 5642013"/>
              <a:gd name="connsiteY47" fmla="*/ 6010872 h 6163292"/>
              <a:gd name="connsiteX48" fmla="*/ 524811 w 5642013"/>
              <a:gd name="connsiteY48" fmla="*/ 6115647 h 6163292"/>
              <a:gd name="connsiteX49" fmla="*/ 220011 w 5642013"/>
              <a:gd name="connsiteY49" fmla="*/ 5410797 h 6163292"/>
              <a:gd name="connsiteX50" fmla="*/ 181911 w 5642013"/>
              <a:gd name="connsiteY50" fmla="*/ 3753447 h 6163292"/>
              <a:gd name="connsiteX51" fmla="*/ 162861 w 5642013"/>
              <a:gd name="connsiteY51" fmla="*/ 1200747 h 6163292"/>
              <a:gd name="connsiteX52" fmla="*/ 134286 w 5642013"/>
              <a:gd name="connsiteY52" fmla="*/ 229197 h 6163292"/>
              <a:gd name="connsiteX53" fmla="*/ 2058336 w 5642013"/>
              <a:gd name="connsiteY53" fmla="*/ 597 h 6163292"/>
              <a:gd name="connsiteX0" fmla="*/ 2058336 w 5641876"/>
              <a:gd name="connsiteY0" fmla="*/ 597 h 6163292"/>
              <a:gd name="connsiteX1" fmla="*/ 2153586 w 5641876"/>
              <a:gd name="connsiteY1" fmla="*/ 172047 h 6163292"/>
              <a:gd name="connsiteX2" fmla="*/ 2001186 w 5641876"/>
              <a:gd name="connsiteY2" fmla="*/ 448272 h 6163292"/>
              <a:gd name="connsiteX3" fmla="*/ 1944036 w 5641876"/>
              <a:gd name="connsiteY3" fmla="*/ 610197 h 6163292"/>
              <a:gd name="connsiteX4" fmla="*/ 2258361 w 5641876"/>
              <a:gd name="connsiteY4" fmla="*/ 724497 h 6163292"/>
              <a:gd name="connsiteX5" fmla="*/ 2810811 w 5641876"/>
              <a:gd name="connsiteY5" fmla="*/ 819747 h 6163292"/>
              <a:gd name="connsiteX6" fmla="*/ 3172761 w 5641876"/>
              <a:gd name="connsiteY6" fmla="*/ 686397 h 6163292"/>
              <a:gd name="connsiteX7" fmla="*/ 3401361 w 5641876"/>
              <a:gd name="connsiteY7" fmla="*/ 648297 h 6163292"/>
              <a:gd name="connsiteX8" fmla="*/ 3658536 w 5641876"/>
              <a:gd name="connsiteY8" fmla="*/ 953097 h 6163292"/>
              <a:gd name="connsiteX9" fmla="*/ 3915711 w 5641876"/>
              <a:gd name="connsiteY9" fmla="*/ 1210272 h 6163292"/>
              <a:gd name="connsiteX10" fmla="*/ 3846655 w 5641876"/>
              <a:gd name="connsiteY10" fmla="*/ 1472210 h 6163292"/>
              <a:gd name="connsiteX11" fmla="*/ 3777598 w 5641876"/>
              <a:gd name="connsiteY11" fmla="*/ 1603178 h 6163292"/>
              <a:gd name="connsiteX12" fmla="*/ 3675205 w 5641876"/>
              <a:gd name="connsiteY12" fmla="*/ 1765103 h 6163292"/>
              <a:gd name="connsiteX13" fmla="*/ 3634723 w 5641876"/>
              <a:gd name="connsiteY13" fmla="*/ 2112766 h 6163292"/>
              <a:gd name="connsiteX14" fmla="*/ 3858561 w 5641876"/>
              <a:gd name="connsiteY14" fmla="*/ 2134197 h 6163292"/>
              <a:gd name="connsiteX15" fmla="*/ 3944286 w 5641876"/>
              <a:gd name="connsiteY15" fmla="*/ 2486622 h 6163292"/>
              <a:gd name="connsiteX16" fmla="*/ 4158598 w 5641876"/>
              <a:gd name="connsiteY16" fmla="*/ 2572347 h 6163292"/>
              <a:gd name="connsiteX17" fmla="*/ 3927617 w 5641876"/>
              <a:gd name="connsiteY17" fmla="*/ 2896197 h 6163292"/>
              <a:gd name="connsiteX18" fmla="*/ 4153836 w 5641876"/>
              <a:gd name="connsiteY18" fmla="*/ 3012878 h 6163292"/>
              <a:gd name="connsiteX19" fmla="*/ 4849161 w 5641876"/>
              <a:gd name="connsiteY19" fmla="*/ 3055741 h 6163292"/>
              <a:gd name="connsiteX20" fmla="*/ 5075380 w 5641876"/>
              <a:gd name="connsiteY20" fmla="*/ 3055741 h 6163292"/>
              <a:gd name="connsiteX21" fmla="*/ 5284930 w 5641876"/>
              <a:gd name="connsiteY21" fmla="*/ 3120034 h 6163292"/>
              <a:gd name="connsiteX22" fmla="*/ 5373036 w 5641876"/>
              <a:gd name="connsiteY22" fmla="*/ 3231953 h 6163292"/>
              <a:gd name="connsiteX23" fmla="*/ 5430186 w 5641876"/>
              <a:gd name="connsiteY23" fmla="*/ 3391497 h 6163292"/>
              <a:gd name="connsiteX24" fmla="*/ 5415899 w 5641876"/>
              <a:gd name="connsiteY24" fmla="*/ 3481985 h 6163292"/>
              <a:gd name="connsiteX25" fmla="*/ 5287311 w 5641876"/>
              <a:gd name="connsiteY25" fmla="*/ 3615334 h 6163292"/>
              <a:gd name="connsiteX26" fmla="*/ 5444474 w 5641876"/>
              <a:gd name="connsiteY26" fmla="*/ 3767734 h 6163292"/>
              <a:gd name="connsiteX27" fmla="*/ 5582586 w 5641876"/>
              <a:gd name="connsiteY27" fmla="*/ 3772497 h 6163292"/>
              <a:gd name="connsiteX28" fmla="*/ 5620686 w 5641876"/>
              <a:gd name="connsiteY28" fmla="*/ 4143972 h 6163292"/>
              <a:gd name="connsiteX29" fmla="*/ 5258736 w 5641876"/>
              <a:gd name="connsiteY29" fmla="*/ 4467822 h 6163292"/>
              <a:gd name="connsiteX30" fmla="*/ 5144436 w 5641876"/>
              <a:gd name="connsiteY30" fmla="*/ 4686897 h 6163292"/>
              <a:gd name="connsiteX31" fmla="*/ 4668186 w 5641876"/>
              <a:gd name="connsiteY31" fmla="*/ 5029797 h 6163292"/>
              <a:gd name="connsiteX32" fmla="*/ 4620561 w 5641876"/>
              <a:gd name="connsiteY32" fmla="*/ 5334597 h 6163292"/>
              <a:gd name="connsiteX33" fmla="*/ 4382436 w 5641876"/>
              <a:gd name="connsiteY33" fmla="*/ 5458422 h 6163292"/>
              <a:gd name="connsiteX34" fmla="*/ 4249086 w 5641876"/>
              <a:gd name="connsiteY34" fmla="*/ 5696547 h 6163292"/>
              <a:gd name="connsiteX35" fmla="*/ 3953811 w 5641876"/>
              <a:gd name="connsiteY35" fmla="*/ 5791797 h 6163292"/>
              <a:gd name="connsiteX36" fmla="*/ 3791886 w 5641876"/>
              <a:gd name="connsiteY36" fmla="*/ 5906097 h 6163292"/>
              <a:gd name="connsiteX37" fmla="*/ 3468036 w 5641876"/>
              <a:gd name="connsiteY37" fmla="*/ 5763222 h 6163292"/>
              <a:gd name="connsiteX38" fmla="*/ 3515661 w 5641876"/>
              <a:gd name="connsiteY38" fmla="*/ 5467947 h 6163292"/>
              <a:gd name="connsiteX39" fmla="*/ 3458511 w 5641876"/>
              <a:gd name="connsiteY39" fmla="*/ 5258397 h 6163292"/>
              <a:gd name="connsiteX40" fmla="*/ 3163236 w 5641876"/>
              <a:gd name="connsiteY40" fmla="*/ 5410797 h 6163292"/>
              <a:gd name="connsiteX41" fmla="*/ 2829861 w 5641876"/>
              <a:gd name="connsiteY41" fmla="*/ 5582247 h 6163292"/>
              <a:gd name="connsiteX42" fmla="*/ 2629836 w 5641876"/>
              <a:gd name="connsiteY42" fmla="*/ 5706072 h 6163292"/>
              <a:gd name="connsiteX43" fmla="*/ 2467911 w 5641876"/>
              <a:gd name="connsiteY43" fmla="*/ 5687022 h 6163292"/>
              <a:gd name="connsiteX44" fmla="*/ 2125011 w 5641876"/>
              <a:gd name="connsiteY44" fmla="*/ 5848947 h 6163292"/>
              <a:gd name="connsiteX45" fmla="*/ 1724961 w 5641876"/>
              <a:gd name="connsiteY45" fmla="*/ 6020397 h 6163292"/>
              <a:gd name="connsiteX46" fmla="*/ 943911 w 5641876"/>
              <a:gd name="connsiteY46" fmla="*/ 6163272 h 6163292"/>
              <a:gd name="connsiteX47" fmla="*/ 810561 w 5641876"/>
              <a:gd name="connsiteY47" fmla="*/ 6010872 h 6163292"/>
              <a:gd name="connsiteX48" fmla="*/ 524811 w 5641876"/>
              <a:gd name="connsiteY48" fmla="*/ 6115647 h 6163292"/>
              <a:gd name="connsiteX49" fmla="*/ 220011 w 5641876"/>
              <a:gd name="connsiteY49" fmla="*/ 5410797 h 6163292"/>
              <a:gd name="connsiteX50" fmla="*/ 181911 w 5641876"/>
              <a:gd name="connsiteY50" fmla="*/ 3753447 h 6163292"/>
              <a:gd name="connsiteX51" fmla="*/ 162861 w 5641876"/>
              <a:gd name="connsiteY51" fmla="*/ 1200747 h 6163292"/>
              <a:gd name="connsiteX52" fmla="*/ 134286 w 5641876"/>
              <a:gd name="connsiteY52" fmla="*/ 229197 h 6163292"/>
              <a:gd name="connsiteX53" fmla="*/ 2058336 w 5641876"/>
              <a:gd name="connsiteY53" fmla="*/ 597 h 6163292"/>
              <a:gd name="connsiteX0" fmla="*/ 2058336 w 5644594"/>
              <a:gd name="connsiteY0" fmla="*/ 597 h 6163292"/>
              <a:gd name="connsiteX1" fmla="*/ 2153586 w 5644594"/>
              <a:gd name="connsiteY1" fmla="*/ 172047 h 6163292"/>
              <a:gd name="connsiteX2" fmla="*/ 2001186 w 5644594"/>
              <a:gd name="connsiteY2" fmla="*/ 448272 h 6163292"/>
              <a:gd name="connsiteX3" fmla="*/ 1944036 w 5644594"/>
              <a:gd name="connsiteY3" fmla="*/ 610197 h 6163292"/>
              <a:gd name="connsiteX4" fmla="*/ 2258361 w 5644594"/>
              <a:gd name="connsiteY4" fmla="*/ 724497 h 6163292"/>
              <a:gd name="connsiteX5" fmla="*/ 2810811 w 5644594"/>
              <a:gd name="connsiteY5" fmla="*/ 819747 h 6163292"/>
              <a:gd name="connsiteX6" fmla="*/ 3172761 w 5644594"/>
              <a:gd name="connsiteY6" fmla="*/ 686397 h 6163292"/>
              <a:gd name="connsiteX7" fmla="*/ 3401361 w 5644594"/>
              <a:gd name="connsiteY7" fmla="*/ 648297 h 6163292"/>
              <a:gd name="connsiteX8" fmla="*/ 3658536 w 5644594"/>
              <a:gd name="connsiteY8" fmla="*/ 953097 h 6163292"/>
              <a:gd name="connsiteX9" fmla="*/ 3915711 w 5644594"/>
              <a:gd name="connsiteY9" fmla="*/ 1210272 h 6163292"/>
              <a:gd name="connsiteX10" fmla="*/ 3846655 w 5644594"/>
              <a:gd name="connsiteY10" fmla="*/ 1472210 h 6163292"/>
              <a:gd name="connsiteX11" fmla="*/ 3777598 w 5644594"/>
              <a:gd name="connsiteY11" fmla="*/ 1603178 h 6163292"/>
              <a:gd name="connsiteX12" fmla="*/ 3675205 w 5644594"/>
              <a:gd name="connsiteY12" fmla="*/ 1765103 h 6163292"/>
              <a:gd name="connsiteX13" fmla="*/ 3634723 w 5644594"/>
              <a:gd name="connsiteY13" fmla="*/ 2112766 h 6163292"/>
              <a:gd name="connsiteX14" fmla="*/ 3858561 w 5644594"/>
              <a:gd name="connsiteY14" fmla="*/ 2134197 h 6163292"/>
              <a:gd name="connsiteX15" fmla="*/ 3944286 w 5644594"/>
              <a:gd name="connsiteY15" fmla="*/ 2486622 h 6163292"/>
              <a:gd name="connsiteX16" fmla="*/ 4158598 w 5644594"/>
              <a:gd name="connsiteY16" fmla="*/ 2572347 h 6163292"/>
              <a:gd name="connsiteX17" fmla="*/ 3927617 w 5644594"/>
              <a:gd name="connsiteY17" fmla="*/ 2896197 h 6163292"/>
              <a:gd name="connsiteX18" fmla="*/ 4153836 w 5644594"/>
              <a:gd name="connsiteY18" fmla="*/ 3012878 h 6163292"/>
              <a:gd name="connsiteX19" fmla="*/ 4849161 w 5644594"/>
              <a:gd name="connsiteY19" fmla="*/ 3055741 h 6163292"/>
              <a:gd name="connsiteX20" fmla="*/ 5075380 w 5644594"/>
              <a:gd name="connsiteY20" fmla="*/ 3055741 h 6163292"/>
              <a:gd name="connsiteX21" fmla="*/ 5284930 w 5644594"/>
              <a:gd name="connsiteY21" fmla="*/ 3120034 h 6163292"/>
              <a:gd name="connsiteX22" fmla="*/ 5373036 w 5644594"/>
              <a:gd name="connsiteY22" fmla="*/ 3231953 h 6163292"/>
              <a:gd name="connsiteX23" fmla="*/ 5430186 w 5644594"/>
              <a:gd name="connsiteY23" fmla="*/ 3391497 h 6163292"/>
              <a:gd name="connsiteX24" fmla="*/ 5415899 w 5644594"/>
              <a:gd name="connsiteY24" fmla="*/ 3481985 h 6163292"/>
              <a:gd name="connsiteX25" fmla="*/ 5287311 w 5644594"/>
              <a:gd name="connsiteY25" fmla="*/ 3615334 h 6163292"/>
              <a:gd name="connsiteX26" fmla="*/ 5444474 w 5644594"/>
              <a:gd name="connsiteY26" fmla="*/ 3767734 h 6163292"/>
              <a:gd name="connsiteX27" fmla="*/ 5592111 w 5644594"/>
              <a:gd name="connsiteY27" fmla="*/ 3793929 h 6163292"/>
              <a:gd name="connsiteX28" fmla="*/ 5620686 w 5644594"/>
              <a:gd name="connsiteY28" fmla="*/ 4143972 h 6163292"/>
              <a:gd name="connsiteX29" fmla="*/ 5258736 w 5644594"/>
              <a:gd name="connsiteY29" fmla="*/ 4467822 h 6163292"/>
              <a:gd name="connsiteX30" fmla="*/ 5144436 w 5644594"/>
              <a:gd name="connsiteY30" fmla="*/ 4686897 h 6163292"/>
              <a:gd name="connsiteX31" fmla="*/ 4668186 w 5644594"/>
              <a:gd name="connsiteY31" fmla="*/ 5029797 h 6163292"/>
              <a:gd name="connsiteX32" fmla="*/ 4620561 w 5644594"/>
              <a:gd name="connsiteY32" fmla="*/ 5334597 h 6163292"/>
              <a:gd name="connsiteX33" fmla="*/ 4382436 w 5644594"/>
              <a:gd name="connsiteY33" fmla="*/ 5458422 h 6163292"/>
              <a:gd name="connsiteX34" fmla="*/ 4249086 w 5644594"/>
              <a:gd name="connsiteY34" fmla="*/ 5696547 h 6163292"/>
              <a:gd name="connsiteX35" fmla="*/ 3953811 w 5644594"/>
              <a:gd name="connsiteY35" fmla="*/ 5791797 h 6163292"/>
              <a:gd name="connsiteX36" fmla="*/ 3791886 w 5644594"/>
              <a:gd name="connsiteY36" fmla="*/ 5906097 h 6163292"/>
              <a:gd name="connsiteX37" fmla="*/ 3468036 w 5644594"/>
              <a:gd name="connsiteY37" fmla="*/ 5763222 h 6163292"/>
              <a:gd name="connsiteX38" fmla="*/ 3515661 w 5644594"/>
              <a:gd name="connsiteY38" fmla="*/ 5467947 h 6163292"/>
              <a:gd name="connsiteX39" fmla="*/ 3458511 w 5644594"/>
              <a:gd name="connsiteY39" fmla="*/ 5258397 h 6163292"/>
              <a:gd name="connsiteX40" fmla="*/ 3163236 w 5644594"/>
              <a:gd name="connsiteY40" fmla="*/ 5410797 h 6163292"/>
              <a:gd name="connsiteX41" fmla="*/ 2829861 w 5644594"/>
              <a:gd name="connsiteY41" fmla="*/ 5582247 h 6163292"/>
              <a:gd name="connsiteX42" fmla="*/ 2629836 w 5644594"/>
              <a:gd name="connsiteY42" fmla="*/ 5706072 h 6163292"/>
              <a:gd name="connsiteX43" fmla="*/ 2467911 w 5644594"/>
              <a:gd name="connsiteY43" fmla="*/ 5687022 h 6163292"/>
              <a:gd name="connsiteX44" fmla="*/ 2125011 w 5644594"/>
              <a:gd name="connsiteY44" fmla="*/ 5848947 h 6163292"/>
              <a:gd name="connsiteX45" fmla="*/ 1724961 w 5644594"/>
              <a:gd name="connsiteY45" fmla="*/ 6020397 h 6163292"/>
              <a:gd name="connsiteX46" fmla="*/ 943911 w 5644594"/>
              <a:gd name="connsiteY46" fmla="*/ 6163272 h 6163292"/>
              <a:gd name="connsiteX47" fmla="*/ 810561 w 5644594"/>
              <a:gd name="connsiteY47" fmla="*/ 6010872 h 6163292"/>
              <a:gd name="connsiteX48" fmla="*/ 524811 w 5644594"/>
              <a:gd name="connsiteY48" fmla="*/ 6115647 h 6163292"/>
              <a:gd name="connsiteX49" fmla="*/ 220011 w 5644594"/>
              <a:gd name="connsiteY49" fmla="*/ 5410797 h 6163292"/>
              <a:gd name="connsiteX50" fmla="*/ 181911 w 5644594"/>
              <a:gd name="connsiteY50" fmla="*/ 3753447 h 6163292"/>
              <a:gd name="connsiteX51" fmla="*/ 162861 w 5644594"/>
              <a:gd name="connsiteY51" fmla="*/ 1200747 h 6163292"/>
              <a:gd name="connsiteX52" fmla="*/ 134286 w 5644594"/>
              <a:gd name="connsiteY52" fmla="*/ 229197 h 6163292"/>
              <a:gd name="connsiteX53" fmla="*/ 2058336 w 5644594"/>
              <a:gd name="connsiteY53" fmla="*/ 597 h 61632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5644594" h="6163292">
                <a:moveTo>
                  <a:pt x="2058336" y="597"/>
                </a:moveTo>
                <a:cubicBezTo>
                  <a:pt x="2394886" y="-8928"/>
                  <a:pt x="2163111" y="97435"/>
                  <a:pt x="2153586" y="172047"/>
                </a:cubicBezTo>
                <a:cubicBezTo>
                  <a:pt x="2144061" y="246659"/>
                  <a:pt x="2036111" y="375247"/>
                  <a:pt x="2001186" y="448272"/>
                </a:cubicBezTo>
                <a:cubicBezTo>
                  <a:pt x="1966261" y="521297"/>
                  <a:pt x="1901174" y="564160"/>
                  <a:pt x="1944036" y="610197"/>
                </a:cubicBezTo>
                <a:cubicBezTo>
                  <a:pt x="1986898" y="656234"/>
                  <a:pt x="2113899" y="689572"/>
                  <a:pt x="2258361" y="724497"/>
                </a:cubicBezTo>
                <a:cubicBezTo>
                  <a:pt x="2402823" y="759422"/>
                  <a:pt x="2658411" y="826097"/>
                  <a:pt x="2810811" y="819747"/>
                </a:cubicBezTo>
                <a:cubicBezTo>
                  <a:pt x="2963211" y="813397"/>
                  <a:pt x="3074336" y="714972"/>
                  <a:pt x="3172761" y="686397"/>
                </a:cubicBezTo>
                <a:cubicBezTo>
                  <a:pt x="3271186" y="657822"/>
                  <a:pt x="3320399" y="603847"/>
                  <a:pt x="3401361" y="648297"/>
                </a:cubicBezTo>
                <a:cubicBezTo>
                  <a:pt x="3482324" y="692747"/>
                  <a:pt x="3572811" y="859434"/>
                  <a:pt x="3658536" y="953097"/>
                </a:cubicBezTo>
                <a:cubicBezTo>
                  <a:pt x="3744261" y="1046760"/>
                  <a:pt x="3884358" y="1123753"/>
                  <a:pt x="3915711" y="1210272"/>
                </a:cubicBezTo>
                <a:cubicBezTo>
                  <a:pt x="3947064" y="1296791"/>
                  <a:pt x="3869674" y="1406726"/>
                  <a:pt x="3846655" y="1472210"/>
                </a:cubicBezTo>
                <a:cubicBezTo>
                  <a:pt x="3823636" y="1537694"/>
                  <a:pt x="3806173" y="1554363"/>
                  <a:pt x="3777598" y="1603178"/>
                </a:cubicBezTo>
                <a:cubicBezTo>
                  <a:pt x="3749023" y="1651994"/>
                  <a:pt x="3699017" y="1680172"/>
                  <a:pt x="3675205" y="1765103"/>
                </a:cubicBezTo>
                <a:cubicBezTo>
                  <a:pt x="3651393" y="1850034"/>
                  <a:pt x="3604164" y="2051250"/>
                  <a:pt x="3634723" y="2112766"/>
                </a:cubicBezTo>
                <a:cubicBezTo>
                  <a:pt x="3665282" y="2174282"/>
                  <a:pt x="3806967" y="2071888"/>
                  <a:pt x="3858561" y="2134197"/>
                </a:cubicBezTo>
                <a:cubicBezTo>
                  <a:pt x="3910155" y="2196506"/>
                  <a:pt x="3894280" y="2413597"/>
                  <a:pt x="3944286" y="2486622"/>
                </a:cubicBezTo>
                <a:cubicBezTo>
                  <a:pt x="3994292" y="2559647"/>
                  <a:pt x="4161376" y="2504085"/>
                  <a:pt x="4158598" y="2572347"/>
                </a:cubicBezTo>
                <a:cubicBezTo>
                  <a:pt x="4155820" y="2640609"/>
                  <a:pt x="3928411" y="2822775"/>
                  <a:pt x="3927617" y="2896197"/>
                </a:cubicBezTo>
                <a:cubicBezTo>
                  <a:pt x="3926823" y="2969619"/>
                  <a:pt x="4000245" y="2986287"/>
                  <a:pt x="4153836" y="3012878"/>
                </a:cubicBezTo>
                <a:cubicBezTo>
                  <a:pt x="4307427" y="3039469"/>
                  <a:pt x="4695570" y="3048597"/>
                  <a:pt x="4849161" y="3055741"/>
                </a:cubicBezTo>
                <a:cubicBezTo>
                  <a:pt x="5002752" y="3062885"/>
                  <a:pt x="5002355" y="3050979"/>
                  <a:pt x="5075380" y="3055741"/>
                </a:cubicBezTo>
                <a:cubicBezTo>
                  <a:pt x="5136499" y="3066060"/>
                  <a:pt x="5235321" y="3090665"/>
                  <a:pt x="5284930" y="3120034"/>
                </a:cubicBezTo>
                <a:cubicBezTo>
                  <a:pt x="5334539" y="3149403"/>
                  <a:pt x="5348827" y="3186709"/>
                  <a:pt x="5373036" y="3231953"/>
                </a:cubicBezTo>
                <a:cubicBezTo>
                  <a:pt x="5397245" y="3277197"/>
                  <a:pt x="5423042" y="3349825"/>
                  <a:pt x="5430186" y="3391497"/>
                </a:cubicBezTo>
                <a:cubicBezTo>
                  <a:pt x="5437330" y="3433169"/>
                  <a:pt x="5439712" y="3444679"/>
                  <a:pt x="5415899" y="3481985"/>
                </a:cubicBezTo>
                <a:cubicBezTo>
                  <a:pt x="5392086" y="3519291"/>
                  <a:pt x="5282549" y="3567709"/>
                  <a:pt x="5287311" y="3615334"/>
                </a:cubicBezTo>
                <a:cubicBezTo>
                  <a:pt x="5292073" y="3662959"/>
                  <a:pt x="5393674" y="3737968"/>
                  <a:pt x="5444474" y="3767734"/>
                </a:cubicBezTo>
                <a:cubicBezTo>
                  <a:pt x="5495274" y="3797500"/>
                  <a:pt x="5562742" y="3731223"/>
                  <a:pt x="5592111" y="3793929"/>
                </a:cubicBezTo>
                <a:cubicBezTo>
                  <a:pt x="5621480" y="3856635"/>
                  <a:pt x="5676249" y="4031657"/>
                  <a:pt x="5620686" y="4143972"/>
                </a:cubicBezTo>
                <a:cubicBezTo>
                  <a:pt x="5565124" y="4256288"/>
                  <a:pt x="5338111" y="4377335"/>
                  <a:pt x="5258736" y="4467822"/>
                </a:cubicBezTo>
                <a:cubicBezTo>
                  <a:pt x="5179361" y="4558309"/>
                  <a:pt x="5242861" y="4593235"/>
                  <a:pt x="5144436" y="4686897"/>
                </a:cubicBezTo>
                <a:cubicBezTo>
                  <a:pt x="5046011" y="4780559"/>
                  <a:pt x="4755498" y="4921847"/>
                  <a:pt x="4668186" y="5029797"/>
                </a:cubicBezTo>
                <a:cubicBezTo>
                  <a:pt x="4580874" y="5137747"/>
                  <a:pt x="4668186" y="5263159"/>
                  <a:pt x="4620561" y="5334597"/>
                </a:cubicBezTo>
                <a:cubicBezTo>
                  <a:pt x="4572936" y="5406035"/>
                  <a:pt x="4444349" y="5398097"/>
                  <a:pt x="4382436" y="5458422"/>
                </a:cubicBezTo>
                <a:cubicBezTo>
                  <a:pt x="4320524" y="5518747"/>
                  <a:pt x="4320523" y="5640985"/>
                  <a:pt x="4249086" y="5696547"/>
                </a:cubicBezTo>
                <a:cubicBezTo>
                  <a:pt x="4177649" y="5752109"/>
                  <a:pt x="4030011" y="5756872"/>
                  <a:pt x="3953811" y="5791797"/>
                </a:cubicBezTo>
                <a:cubicBezTo>
                  <a:pt x="3877611" y="5826722"/>
                  <a:pt x="3872848" y="5910859"/>
                  <a:pt x="3791886" y="5906097"/>
                </a:cubicBezTo>
                <a:cubicBezTo>
                  <a:pt x="3710924" y="5901335"/>
                  <a:pt x="3514074" y="5836247"/>
                  <a:pt x="3468036" y="5763222"/>
                </a:cubicBezTo>
                <a:cubicBezTo>
                  <a:pt x="3421999" y="5690197"/>
                  <a:pt x="3517249" y="5552085"/>
                  <a:pt x="3515661" y="5467947"/>
                </a:cubicBezTo>
                <a:cubicBezTo>
                  <a:pt x="3514074" y="5383810"/>
                  <a:pt x="3517249" y="5267922"/>
                  <a:pt x="3458511" y="5258397"/>
                </a:cubicBezTo>
                <a:cubicBezTo>
                  <a:pt x="3399774" y="5248872"/>
                  <a:pt x="3163236" y="5410797"/>
                  <a:pt x="3163236" y="5410797"/>
                </a:cubicBezTo>
                <a:cubicBezTo>
                  <a:pt x="3058461" y="5464772"/>
                  <a:pt x="2918761" y="5533035"/>
                  <a:pt x="2829861" y="5582247"/>
                </a:cubicBezTo>
                <a:cubicBezTo>
                  <a:pt x="2740961" y="5631460"/>
                  <a:pt x="2690161" y="5688610"/>
                  <a:pt x="2629836" y="5706072"/>
                </a:cubicBezTo>
                <a:cubicBezTo>
                  <a:pt x="2569511" y="5723534"/>
                  <a:pt x="2552048" y="5663210"/>
                  <a:pt x="2467911" y="5687022"/>
                </a:cubicBezTo>
                <a:cubicBezTo>
                  <a:pt x="2383774" y="5710834"/>
                  <a:pt x="2248836" y="5793385"/>
                  <a:pt x="2125011" y="5848947"/>
                </a:cubicBezTo>
                <a:cubicBezTo>
                  <a:pt x="2001186" y="5904509"/>
                  <a:pt x="1921811" y="5968010"/>
                  <a:pt x="1724961" y="6020397"/>
                </a:cubicBezTo>
                <a:cubicBezTo>
                  <a:pt x="1528111" y="6072784"/>
                  <a:pt x="1096311" y="6164859"/>
                  <a:pt x="943911" y="6163272"/>
                </a:cubicBezTo>
                <a:cubicBezTo>
                  <a:pt x="791511" y="6161685"/>
                  <a:pt x="880411" y="6018809"/>
                  <a:pt x="810561" y="6010872"/>
                </a:cubicBezTo>
                <a:cubicBezTo>
                  <a:pt x="740711" y="6002935"/>
                  <a:pt x="623236" y="6215660"/>
                  <a:pt x="524811" y="6115647"/>
                </a:cubicBezTo>
                <a:cubicBezTo>
                  <a:pt x="426386" y="6015635"/>
                  <a:pt x="277161" y="5804497"/>
                  <a:pt x="220011" y="5410797"/>
                </a:cubicBezTo>
                <a:cubicBezTo>
                  <a:pt x="162861" y="5017097"/>
                  <a:pt x="191436" y="4455122"/>
                  <a:pt x="181911" y="3753447"/>
                </a:cubicBezTo>
                <a:cubicBezTo>
                  <a:pt x="172386" y="3051772"/>
                  <a:pt x="170799" y="1788122"/>
                  <a:pt x="162861" y="1200747"/>
                </a:cubicBezTo>
                <a:cubicBezTo>
                  <a:pt x="154923" y="613372"/>
                  <a:pt x="-180039" y="427634"/>
                  <a:pt x="134286" y="229197"/>
                </a:cubicBezTo>
                <a:cubicBezTo>
                  <a:pt x="448611" y="30760"/>
                  <a:pt x="1721786" y="10122"/>
                  <a:pt x="2058336" y="59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</a:schemeClr>
          </a:solidFill>
          <a:ln>
            <a:noFill/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42" name="Forme libre : forme 41">
            <a:extLst>
              <a:ext uri="{FF2B5EF4-FFF2-40B4-BE49-F238E27FC236}">
                <a16:creationId xmlns:a16="http://schemas.microsoft.com/office/drawing/2014/main" id="{A9587CCF-CA11-4F1E-8C3C-13E22BA3A3FA}"/>
              </a:ext>
            </a:extLst>
          </p:cNvPr>
          <p:cNvSpPr/>
          <p:nvPr/>
        </p:nvSpPr>
        <p:spPr>
          <a:xfrm>
            <a:off x="2903557" y="5123815"/>
            <a:ext cx="6053336" cy="1630641"/>
          </a:xfrm>
          <a:custGeom>
            <a:avLst/>
            <a:gdLst>
              <a:gd name="connsiteX0" fmla="*/ 220643 w 6053336"/>
              <a:gd name="connsiteY0" fmla="*/ 1572260 h 1630641"/>
              <a:gd name="connsiteX1" fmla="*/ 153968 w 6053336"/>
              <a:gd name="connsiteY1" fmla="*/ 1429385 h 1630641"/>
              <a:gd name="connsiteX2" fmla="*/ 1568 w 6053336"/>
              <a:gd name="connsiteY2" fmla="*/ 895985 h 1630641"/>
              <a:gd name="connsiteX3" fmla="*/ 258743 w 6053336"/>
              <a:gd name="connsiteY3" fmla="*/ 734060 h 1630641"/>
              <a:gd name="connsiteX4" fmla="*/ 363518 w 6053336"/>
              <a:gd name="connsiteY4" fmla="*/ 886460 h 1630641"/>
              <a:gd name="connsiteX5" fmla="*/ 1287443 w 6053336"/>
              <a:gd name="connsiteY5" fmla="*/ 705485 h 1630641"/>
              <a:gd name="connsiteX6" fmla="*/ 1820843 w 6053336"/>
              <a:gd name="connsiteY6" fmla="*/ 419735 h 1630641"/>
              <a:gd name="connsiteX7" fmla="*/ 2125643 w 6053336"/>
              <a:gd name="connsiteY7" fmla="*/ 400685 h 1630641"/>
              <a:gd name="connsiteX8" fmla="*/ 2906693 w 6053336"/>
              <a:gd name="connsiteY8" fmla="*/ 635 h 1630641"/>
              <a:gd name="connsiteX9" fmla="*/ 2992418 w 6053336"/>
              <a:gd name="connsiteY9" fmla="*/ 505460 h 1630641"/>
              <a:gd name="connsiteX10" fmla="*/ 3287693 w 6053336"/>
              <a:gd name="connsiteY10" fmla="*/ 581660 h 1630641"/>
              <a:gd name="connsiteX11" fmla="*/ 3868718 w 6053336"/>
              <a:gd name="connsiteY11" fmla="*/ 172085 h 1630641"/>
              <a:gd name="connsiteX12" fmla="*/ 4192568 w 6053336"/>
              <a:gd name="connsiteY12" fmla="*/ 57785 h 1630641"/>
              <a:gd name="connsiteX13" fmla="*/ 4325918 w 6053336"/>
              <a:gd name="connsiteY13" fmla="*/ 372110 h 1630641"/>
              <a:gd name="connsiteX14" fmla="*/ 5059343 w 6053336"/>
              <a:gd name="connsiteY14" fmla="*/ 400685 h 1630641"/>
              <a:gd name="connsiteX15" fmla="*/ 5411768 w 6053336"/>
              <a:gd name="connsiteY15" fmla="*/ 276860 h 1630641"/>
              <a:gd name="connsiteX16" fmla="*/ 5602268 w 6053336"/>
              <a:gd name="connsiteY16" fmla="*/ 676910 h 1630641"/>
              <a:gd name="connsiteX17" fmla="*/ 5916593 w 6053336"/>
              <a:gd name="connsiteY17" fmla="*/ 1010285 h 1630641"/>
              <a:gd name="connsiteX18" fmla="*/ 5707043 w 6053336"/>
              <a:gd name="connsiteY18" fmla="*/ 1362710 h 1630641"/>
              <a:gd name="connsiteX19" fmla="*/ 5840393 w 6053336"/>
              <a:gd name="connsiteY19" fmla="*/ 1524635 h 1630641"/>
              <a:gd name="connsiteX20" fmla="*/ 2392343 w 6053336"/>
              <a:gd name="connsiteY20" fmla="*/ 1629410 h 1630641"/>
              <a:gd name="connsiteX21" fmla="*/ 220643 w 6053336"/>
              <a:gd name="connsiteY21" fmla="*/ 1572260 h 16306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6053336" h="1630641">
                <a:moveTo>
                  <a:pt x="220643" y="1572260"/>
                </a:moveTo>
                <a:cubicBezTo>
                  <a:pt x="-152419" y="1538923"/>
                  <a:pt x="190480" y="1542097"/>
                  <a:pt x="153968" y="1429385"/>
                </a:cubicBezTo>
                <a:cubicBezTo>
                  <a:pt x="117456" y="1316673"/>
                  <a:pt x="-15894" y="1011872"/>
                  <a:pt x="1568" y="895985"/>
                </a:cubicBezTo>
                <a:cubicBezTo>
                  <a:pt x="19030" y="780098"/>
                  <a:pt x="198418" y="735647"/>
                  <a:pt x="258743" y="734060"/>
                </a:cubicBezTo>
                <a:cubicBezTo>
                  <a:pt x="319068" y="732473"/>
                  <a:pt x="192068" y="891222"/>
                  <a:pt x="363518" y="886460"/>
                </a:cubicBezTo>
                <a:cubicBezTo>
                  <a:pt x="534968" y="881698"/>
                  <a:pt x="1044556" y="783272"/>
                  <a:pt x="1287443" y="705485"/>
                </a:cubicBezTo>
                <a:cubicBezTo>
                  <a:pt x="1530330" y="627698"/>
                  <a:pt x="1681143" y="470535"/>
                  <a:pt x="1820843" y="419735"/>
                </a:cubicBezTo>
                <a:cubicBezTo>
                  <a:pt x="1960543" y="368935"/>
                  <a:pt x="1944668" y="470535"/>
                  <a:pt x="2125643" y="400685"/>
                </a:cubicBezTo>
                <a:cubicBezTo>
                  <a:pt x="2306618" y="330835"/>
                  <a:pt x="2762231" y="-16828"/>
                  <a:pt x="2906693" y="635"/>
                </a:cubicBezTo>
                <a:cubicBezTo>
                  <a:pt x="3051156" y="18097"/>
                  <a:pt x="2928918" y="408623"/>
                  <a:pt x="2992418" y="505460"/>
                </a:cubicBezTo>
                <a:cubicBezTo>
                  <a:pt x="3055918" y="602297"/>
                  <a:pt x="3141643" y="637222"/>
                  <a:pt x="3287693" y="581660"/>
                </a:cubicBezTo>
                <a:cubicBezTo>
                  <a:pt x="3433743" y="526098"/>
                  <a:pt x="3717906" y="259397"/>
                  <a:pt x="3868718" y="172085"/>
                </a:cubicBezTo>
                <a:cubicBezTo>
                  <a:pt x="4019530" y="84773"/>
                  <a:pt x="4116368" y="24448"/>
                  <a:pt x="4192568" y="57785"/>
                </a:cubicBezTo>
                <a:cubicBezTo>
                  <a:pt x="4268768" y="91122"/>
                  <a:pt x="4181456" y="314960"/>
                  <a:pt x="4325918" y="372110"/>
                </a:cubicBezTo>
                <a:cubicBezTo>
                  <a:pt x="4470381" y="429260"/>
                  <a:pt x="4878368" y="416560"/>
                  <a:pt x="5059343" y="400685"/>
                </a:cubicBezTo>
                <a:cubicBezTo>
                  <a:pt x="5240318" y="384810"/>
                  <a:pt x="5321281" y="230822"/>
                  <a:pt x="5411768" y="276860"/>
                </a:cubicBezTo>
                <a:cubicBezTo>
                  <a:pt x="5502256" y="322897"/>
                  <a:pt x="5518130" y="554672"/>
                  <a:pt x="5602268" y="676910"/>
                </a:cubicBezTo>
                <a:cubicBezTo>
                  <a:pt x="5686406" y="799148"/>
                  <a:pt x="5899131" y="895985"/>
                  <a:pt x="5916593" y="1010285"/>
                </a:cubicBezTo>
                <a:cubicBezTo>
                  <a:pt x="5934055" y="1124585"/>
                  <a:pt x="5719743" y="1276985"/>
                  <a:pt x="5707043" y="1362710"/>
                </a:cubicBezTo>
                <a:cubicBezTo>
                  <a:pt x="5694343" y="1448435"/>
                  <a:pt x="6392843" y="1480185"/>
                  <a:pt x="5840393" y="1524635"/>
                </a:cubicBezTo>
                <a:cubicBezTo>
                  <a:pt x="5287943" y="1569085"/>
                  <a:pt x="3332143" y="1621473"/>
                  <a:pt x="2392343" y="1629410"/>
                </a:cubicBezTo>
                <a:cubicBezTo>
                  <a:pt x="1452543" y="1637347"/>
                  <a:pt x="593705" y="1605597"/>
                  <a:pt x="220643" y="1572260"/>
                </a:cubicBezTo>
                <a:close/>
              </a:path>
            </a:pathLst>
          </a:custGeom>
          <a:solidFill>
            <a:schemeClr val="accent5">
              <a:lumMod val="40000"/>
              <a:lumOff val="60000"/>
            </a:schemeClr>
          </a:solidFill>
          <a:ln>
            <a:solidFill>
              <a:srgbClr val="00B0F0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44" name="Forme libre : forme 43">
            <a:extLst>
              <a:ext uri="{FF2B5EF4-FFF2-40B4-BE49-F238E27FC236}">
                <a16:creationId xmlns:a16="http://schemas.microsoft.com/office/drawing/2014/main" id="{82E95A4A-5B56-4E0F-85FE-92F8C18C4C94}"/>
              </a:ext>
            </a:extLst>
          </p:cNvPr>
          <p:cNvSpPr/>
          <p:nvPr/>
        </p:nvSpPr>
        <p:spPr>
          <a:xfrm>
            <a:off x="4287422" y="-227649"/>
            <a:ext cx="6438081" cy="3847150"/>
          </a:xfrm>
          <a:custGeom>
            <a:avLst/>
            <a:gdLst>
              <a:gd name="connsiteX0" fmla="*/ 484603 w 6438081"/>
              <a:gd name="connsiteY0" fmla="*/ 281 h 4496081"/>
              <a:gd name="connsiteX1" fmla="*/ 141703 w 6438081"/>
              <a:gd name="connsiteY1" fmla="*/ 676556 h 4496081"/>
              <a:gd name="connsiteX2" fmla="*/ 227428 w 6438081"/>
              <a:gd name="connsiteY2" fmla="*/ 943256 h 4496081"/>
              <a:gd name="connsiteX3" fmla="*/ 8353 w 6438081"/>
              <a:gd name="connsiteY3" fmla="*/ 1305206 h 4496081"/>
              <a:gd name="connsiteX4" fmla="*/ 570328 w 6438081"/>
              <a:gd name="connsiteY4" fmla="*/ 1486181 h 4496081"/>
              <a:gd name="connsiteX5" fmla="*/ 1008478 w 6438081"/>
              <a:gd name="connsiteY5" fmla="*/ 1524281 h 4496081"/>
              <a:gd name="connsiteX6" fmla="*/ 1456153 w 6438081"/>
              <a:gd name="connsiteY6" fmla="*/ 1362356 h 4496081"/>
              <a:gd name="connsiteX7" fmla="*/ 1751428 w 6438081"/>
              <a:gd name="connsiteY7" fmla="*/ 1752881 h 4496081"/>
              <a:gd name="connsiteX8" fmla="*/ 1980028 w 6438081"/>
              <a:gd name="connsiteY8" fmla="*/ 1943381 h 4496081"/>
              <a:gd name="connsiteX9" fmla="*/ 1903828 w 6438081"/>
              <a:gd name="connsiteY9" fmla="*/ 2229131 h 4496081"/>
              <a:gd name="connsiteX10" fmla="*/ 1732378 w 6438081"/>
              <a:gd name="connsiteY10" fmla="*/ 2486306 h 4496081"/>
              <a:gd name="connsiteX11" fmla="*/ 1703803 w 6438081"/>
              <a:gd name="connsiteY11" fmla="*/ 2829206 h 4496081"/>
              <a:gd name="connsiteX12" fmla="*/ 1913353 w 6438081"/>
              <a:gd name="connsiteY12" fmla="*/ 2848256 h 4496081"/>
              <a:gd name="connsiteX13" fmla="*/ 2008603 w 6438081"/>
              <a:gd name="connsiteY13" fmla="*/ 3191156 h 4496081"/>
              <a:gd name="connsiteX14" fmla="*/ 2227678 w 6438081"/>
              <a:gd name="connsiteY14" fmla="*/ 3286406 h 4496081"/>
              <a:gd name="connsiteX15" fmla="*/ 2008603 w 6438081"/>
              <a:gd name="connsiteY15" fmla="*/ 3667406 h 4496081"/>
              <a:gd name="connsiteX16" fmla="*/ 2789653 w 6438081"/>
              <a:gd name="connsiteY16" fmla="*/ 3762656 h 4496081"/>
              <a:gd name="connsiteX17" fmla="*/ 3304003 w 6438081"/>
              <a:gd name="connsiteY17" fmla="*/ 3800756 h 4496081"/>
              <a:gd name="connsiteX18" fmla="*/ 3494503 w 6438081"/>
              <a:gd name="connsiteY18" fmla="*/ 4134131 h 4496081"/>
              <a:gd name="connsiteX19" fmla="*/ 3351628 w 6438081"/>
              <a:gd name="connsiteY19" fmla="*/ 4334156 h 4496081"/>
              <a:gd name="connsiteX20" fmla="*/ 3570703 w 6438081"/>
              <a:gd name="connsiteY20" fmla="*/ 4496081 h 4496081"/>
              <a:gd name="connsiteX21" fmla="*/ 3846928 w 6438081"/>
              <a:gd name="connsiteY21" fmla="*/ 4334156 h 4496081"/>
              <a:gd name="connsiteX22" fmla="*/ 4504153 w 6438081"/>
              <a:gd name="connsiteY22" fmla="*/ 4153181 h 4496081"/>
              <a:gd name="connsiteX23" fmla="*/ 4770853 w 6438081"/>
              <a:gd name="connsiteY23" fmla="*/ 3972206 h 4496081"/>
              <a:gd name="connsiteX24" fmla="*/ 4494628 w 6438081"/>
              <a:gd name="connsiteY24" fmla="*/ 3762656 h 4496081"/>
              <a:gd name="connsiteX25" fmla="*/ 5132803 w 6438081"/>
              <a:gd name="connsiteY25" fmla="*/ 3362606 h 4496081"/>
              <a:gd name="connsiteX26" fmla="*/ 5047078 w 6438081"/>
              <a:gd name="connsiteY26" fmla="*/ 3057806 h 4496081"/>
              <a:gd name="connsiteX27" fmla="*/ 5894803 w 6438081"/>
              <a:gd name="connsiteY27" fmla="*/ 2267231 h 4496081"/>
              <a:gd name="connsiteX28" fmla="*/ 5790028 w 6438081"/>
              <a:gd name="connsiteY28" fmla="*/ 2105306 h 4496081"/>
              <a:gd name="connsiteX29" fmla="*/ 6409153 w 6438081"/>
              <a:gd name="connsiteY29" fmla="*/ 1714781 h 4496081"/>
              <a:gd name="connsiteX30" fmla="*/ 6323428 w 6438081"/>
              <a:gd name="connsiteY30" fmla="*/ 1438556 h 4496081"/>
              <a:gd name="connsiteX31" fmla="*/ 6209128 w 6438081"/>
              <a:gd name="connsiteY31" fmla="*/ 1181381 h 4496081"/>
              <a:gd name="connsiteX32" fmla="*/ 6190078 w 6438081"/>
              <a:gd name="connsiteY32" fmla="*/ 924206 h 4496081"/>
              <a:gd name="connsiteX33" fmla="*/ 5780503 w 6438081"/>
              <a:gd name="connsiteY33" fmla="*/ 914681 h 4496081"/>
              <a:gd name="connsiteX34" fmla="*/ 5094703 w 6438081"/>
              <a:gd name="connsiteY34" fmla="*/ 705131 h 4496081"/>
              <a:gd name="connsiteX35" fmla="*/ 2913478 w 6438081"/>
              <a:gd name="connsiteY35" fmla="*/ 695606 h 4496081"/>
              <a:gd name="connsiteX36" fmla="*/ 570328 w 6438081"/>
              <a:gd name="connsiteY36" fmla="*/ 762281 h 4496081"/>
              <a:gd name="connsiteX37" fmla="*/ 484603 w 6438081"/>
              <a:gd name="connsiteY37" fmla="*/ 281 h 4496081"/>
              <a:gd name="connsiteX0" fmla="*/ 313153 w 6438081"/>
              <a:gd name="connsiteY0" fmla="*/ 18100 h 3847150"/>
              <a:gd name="connsiteX1" fmla="*/ 141703 w 6438081"/>
              <a:gd name="connsiteY1" fmla="*/ 27625 h 3847150"/>
              <a:gd name="connsiteX2" fmla="*/ 227428 w 6438081"/>
              <a:gd name="connsiteY2" fmla="*/ 294325 h 3847150"/>
              <a:gd name="connsiteX3" fmla="*/ 8353 w 6438081"/>
              <a:gd name="connsiteY3" fmla="*/ 656275 h 3847150"/>
              <a:gd name="connsiteX4" fmla="*/ 570328 w 6438081"/>
              <a:gd name="connsiteY4" fmla="*/ 837250 h 3847150"/>
              <a:gd name="connsiteX5" fmla="*/ 1008478 w 6438081"/>
              <a:gd name="connsiteY5" fmla="*/ 875350 h 3847150"/>
              <a:gd name="connsiteX6" fmla="*/ 1456153 w 6438081"/>
              <a:gd name="connsiteY6" fmla="*/ 713425 h 3847150"/>
              <a:gd name="connsiteX7" fmla="*/ 1751428 w 6438081"/>
              <a:gd name="connsiteY7" fmla="*/ 1103950 h 3847150"/>
              <a:gd name="connsiteX8" fmla="*/ 1980028 w 6438081"/>
              <a:gd name="connsiteY8" fmla="*/ 1294450 h 3847150"/>
              <a:gd name="connsiteX9" fmla="*/ 1903828 w 6438081"/>
              <a:gd name="connsiteY9" fmla="*/ 1580200 h 3847150"/>
              <a:gd name="connsiteX10" fmla="*/ 1732378 w 6438081"/>
              <a:gd name="connsiteY10" fmla="*/ 1837375 h 3847150"/>
              <a:gd name="connsiteX11" fmla="*/ 1703803 w 6438081"/>
              <a:gd name="connsiteY11" fmla="*/ 2180275 h 3847150"/>
              <a:gd name="connsiteX12" fmla="*/ 1913353 w 6438081"/>
              <a:gd name="connsiteY12" fmla="*/ 2199325 h 3847150"/>
              <a:gd name="connsiteX13" fmla="*/ 2008603 w 6438081"/>
              <a:gd name="connsiteY13" fmla="*/ 2542225 h 3847150"/>
              <a:gd name="connsiteX14" fmla="*/ 2227678 w 6438081"/>
              <a:gd name="connsiteY14" fmla="*/ 2637475 h 3847150"/>
              <a:gd name="connsiteX15" fmla="*/ 2008603 w 6438081"/>
              <a:gd name="connsiteY15" fmla="*/ 3018475 h 3847150"/>
              <a:gd name="connsiteX16" fmla="*/ 2789653 w 6438081"/>
              <a:gd name="connsiteY16" fmla="*/ 3113725 h 3847150"/>
              <a:gd name="connsiteX17" fmla="*/ 3304003 w 6438081"/>
              <a:gd name="connsiteY17" fmla="*/ 3151825 h 3847150"/>
              <a:gd name="connsiteX18" fmla="*/ 3494503 w 6438081"/>
              <a:gd name="connsiteY18" fmla="*/ 3485200 h 3847150"/>
              <a:gd name="connsiteX19" fmla="*/ 3351628 w 6438081"/>
              <a:gd name="connsiteY19" fmla="*/ 3685225 h 3847150"/>
              <a:gd name="connsiteX20" fmla="*/ 3570703 w 6438081"/>
              <a:gd name="connsiteY20" fmla="*/ 3847150 h 3847150"/>
              <a:gd name="connsiteX21" fmla="*/ 3846928 w 6438081"/>
              <a:gd name="connsiteY21" fmla="*/ 3685225 h 3847150"/>
              <a:gd name="connsiteX22" fmla="*/ 4504153 w 6438081"/>
              <a:gd name="connsiteY22" fmla="*/ 3504250 h 3847150"/>
              <a:gd name="connsiteX23" fmla="*/ 4770853 w 6438081"/>
              <a:gd name="connsiteY23" fmla="*/ 3323275 h 3847150"/>
              <a:gd name="connsiteX24" fmla="*/ 4494628 w 6438081"/>
              <a:gd name="connsiteY24" fmla="*/ 3113725 h 3847150"/>
              <a:gd name="connsiteX25" fmla="*/ 5132803 w 6438081"/>
              <a:gd name="connsiteY25" fmla="*/ 2713675 h 3847150"/>
              <a:gd name="connsiteX26" fmla="*/ 5047078 w 6438081"/>
              <a:gd name="connsiteY26" fmla="*/ 2408875 h 3847150"/>
              <a:gd name="connsiteX27" fmla="*/ 5894803 w 6438081"/>
              <a:gd name="connsiteY27" fmla="*/ 1618300 h 3847150"/>
              <a:gd name="connsiteX28" fmla="*/ 5790028 w 6438081"/>
              <a:gd name="connsiteY28" fmla="*/ 1456375 h 3847150"/>
              <a:gd name="connsiteX29" fmla="*/ 6409153 w 6438081"/>
              <a:gd name="connsiteY29" fmla="*/ 1065850 h 3847150"/>
              <a:gd name="connsiteX30" fmla="*/ 6323428 w 6438081"/>
              <a:gd name="connsiteY30" fmla="*/ 789625 h 3847150"/>
              <a:gd name="connsiteX31" fmla="*/ 6209128 w 6438081"/>
              <a:gd name="connsiteY31" fmla="*/ 532450 h 3847150"/>
              <a:gd name="connsiteX32" fmla="*/ 6190078 w 6438081"/>
              <a:gd name="connsiteY32" fmla="*/ 275275 h 3847150"/>
              <a:gd name="connsiteX33" fmla="*/ 5780503 w 6438081"/>
              <a:gd name="connsiteY33" fmla="*/ 265750 h 3847150"/>
              <a:gd name="connsiteX34" fmla="*/ 5094703 w 6438081"/>
              <a:gd name="connsiteY34" fmla="*/ 56200 h 3847150"/>
              <a:gd name="connsiteX35" fmla="*/ 2913478 w 6438081"/>
              <a:gd name="connsiteY35" fmla="*/ 46675 h 3847150"/>
              <a:gd name="connsiteX36" fmla="*/ 570328 w 6438081"/>
              <a:gd name="connsiteY36" fmla="*/ 113350 h 3847150"/>
              <a:gd name="connsiteX37" fmla="*/ 313153 w 6438081"/>
              <a:gd name="connsiteY37" fmla="*/ 18100 h 3847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6438081" h="3847150">
                <a:moveTo>
                  <a:pt x="313153" y="18100"/>
                </a:moveTo>
                <a:cubicBezTo>
                  <a:pt x="241715" y="3812"/>
                  <a:pt x="155990" y="-18412"/>
                  <a:pt x="141703" y="27625"/>
                </a:cubicBezTo>
                <a:cubicBezTo>
                  <a:pt x="127416" y="73662"/>
                  <a:pt x="249653" y="189550"/>
                  <a:pt x="227428" y="294325"/>
                </a:cubicBezTo>
                <a:cubicBezTo>
                  <a:pt x="205203" y="399100"/>
                  <a:pt x="-48797" y="565788"/>
                  <a:pt x="8353" y="656275"/>
                </a:cubicBezTo>
                <a:cubicBezTo>
                  <a:pt x="65503" y="746762"/>
                  <a:pt x="403640" y="800737"/>
                  <a:pt x="570328" y="837250"/>
                </a:cubicBezTo>
                <a:cubicBezTo>
                  <a:pt x="737016" y="873763"/>
                  <a:pt x="860841" y="895988"/>
                  <a:pt x="1008478" y="875350"/>
                </a:cubicBezTo>
                <a:cubicBezTo>
                  <a:pt x="1156116" y="854713"/>
                  <a:pt x="1332328" y="675325"/>
                  <a:pt x="1456153" y="713425"/>
                </a:cubicBezTo>
                <a:cubicBezTo>
                  <a:pt x="1579978" y="751525"/>
                  <a:pt x="1664116" y="1007113"/>
                  <a:pt x="1751428" y="1103950"/>
                </a:cubicBezTo>
                <a:cubicBezTo>
                  <a:pt x="1838740" y="1200787"/>
                  <a:pt x="1954628" y="1215075"/>
                  <a:pt x="1980028" y="1294450"/>
                </a:cubicBezTo>
                <a:cubicBezTo>
                  <a:pt x="2005428" y="1373825"/>
                  <a:pt x="1945103" y="1489713"/>
                  <a:pt x="1903828" y="1580200"/>
                </a:cubicBezTo>
                <a:cubicBezTo>
                  <a:pt x="1862553" y="1670687"/>
                  <a:pt x="1765715" y="1737363"/>
                  <a:pt x="1732378" y="1837375"/>
                </a:cubicBezTo>
                <a:cubicBezTo>
                  <a:pt x="1699041" y="1937387"/>
                  <a:pt x="1673641" y="2119950"/>
                  <a:pt x="1703803" y="2180275"/>
                </a:cubicBezTo>
                <a:cubicBezTo>
                  <a:pt x="1733965" y="2240600"/>
                  <a:pt x="1862553" y="2139000"/>
                  <a:pt x="1913353" y="2199325"/>
                </a:cubicBezTo>
                <a:cubicBezTo>
                  <a:pt x="1964153" y="2259650"/>
                  <a:pt x="1956216" y="2469200"/>
                  <a:pt x="2008603" y="2542225"/>
                </a:cubicBezTo>
                <a:cubicBezTo>
                  <a:pt x="2060990" y="2615250"/>
                  <a:pt x="2227678" y="2558100"/>
                  <a:pt x="2227678" y="2637475"/>
                </a:cubicBezTo>
                <a:cubicBezTo>
                  <a:pt x="2227678" y="2716850"/>
                  <a:pt x="1914941" y="2939100"/>
                  <a:pt x="2008603" y="3018475"/>
                </a:cubicBezTo>
                <a:cubicBezTo>
                  <a:pt x="2102265" y="3097850"/>
                  <a:pt x="2573753" y="3091500"/>
                  <a:pt x="2789653" y="3113725"/>
                </a:cubicBezTo>
                <a:cubicBezTo>
                  <a:pt x="3005553" y="3135950"/>
                  <a:pt x="3186528" y="3089912"/>
                  <a:pt x="3304003" y="3151825"/>
                </a:cubicBezTo>
                <a:cubicBezTo>
                  <a:pt x="3421478" y="3213738"/>
                  <a:pt x="3486566" y="3396300"/>
                  <a:pt x="3494503" y="3485200"/>
                </a:cubicBezTo>
                <a:cubicBezTo>
                  <a:pt x="3502440" y="3574100"/>
                  <a:pt x="3338928" y="3624900"/>
                  <a:pt x="3351628" y="3685225"/>
                </a:cubicBezTo>
                <a:cubicBezTo>
                  <a:pt x="3364328" y="3745550"/>
                  <a:pt x="3488153" y="3847150"/>
                  <a:pt x="3570703" y="3847150"/>
                </a:cubicBezTo>
                <a:cubicBezTo>
                  <a:pt x="3653253" y="3847150"/>
                  <a:pt x="3691353" y="3742375"/>
                  <a:pt x="3846928" y="3685225"/>
                </a:cubicBezTo>
                <a:cubicBezTo>
                  <a:pt x="4002503" y="3628075"/>
                  <a:pt x="4350166" y="3564575"/>
                  <a:pt x="4504153" y="3504250"/>
                </a:cubicBezTo>
                <a:cubicBezTo>
                  <a:pt x="4658140" y="3443925"/>
                  <a:pt x="4772440" y="3388362"/>
                  <a:pt x="4770853" y="3323275"/>
                </a:cubicBezTo>
                <a:cubicBezTo>
                  <a:pt x="4769266" y="3258188"/>
                  <a:pt x="4434303" y="3215325"/>
                  <a:pt x="4494628" y="3113725"/>
                </a:cubicBezTo>
                <a:cubicBezTo>
                  <a:pt x="4554953" y="3012125"/>
                  <a:pt x="5040728" y="2831150"/>
                  <a:pt x="5132803" y="2713675"/>
                </a:cubicBezTo>
                <a:cubicBezTo>
                  <a:pt x="5224878" y="2596200"/>
                  <a:pt x="4920078" y="2591437"/>
                  <a:pt x="5047078" y="2408875"/>
                </a:cubicBezTo>
                <a:cubicBezTo>
                  <a:pt x="5174078" y="2226313"/>
                  <a:pt x="5770978" y="1777050"/>
                  <a:pt x="5894803" y="1618300"/>
                </a:cubicBezTo>
                <a:cubicBezTo>
                  <a:pt x="6018628" y="1459550"/>
                  <a:pt x="5704303" y="1548450"/>
                  <a:pt x="5790028" y="1456375"/>
                </a:cubicBezTo>
                <a:cubicBezTo>
                  <a:pt x="5875753" y="1364300"/>
                  <a:pt x="6320253" y="1176975"/>
                  <a:pt x="6409153" y="1065850"/>
                </a:cubicBezTo>
                <a:cubicBezTo>
                  <a:pt x="6498053" y="954725"/>
                  <a:pt x="6356766" y="878525"/>
                  <a:pt x="6323428" y="789625"/>
                </a:cubicBezTo>
                <a:cubicBezTo>
                  <a:pt x="6290090" y="700725"/>
                  <a:pt x="6231353" y="618175"/>
                  <a:pt x="6209128" y="532450"/>
                </a:cubicBezTo>
                <a:cubicBezTo>
                  <a:pt x="6186903" y="446725"/>
                  <a:pt x="6261515" y="319725"/>
                  <a:pt x="6190078" y="275275"/>
                </a:cubicBezTo>
                <a:cubicBezTo>
                  <a:pt x="6118641" y="230825"/>
                  <a:pt x="5963065" y="302262"/>
                  <a:pt x="5780503" y="265750"/>
                </a:cubicBezTo>
                <a:cubicBezTo>
                  <a:pt x="5597941" y="229238"/>
                  <a:pt x="5572540" y="92712"/>
                  <a:pt x="5094703" y="56200"/>
                </a:cubicBezTo>
                <a:cubicBezTo>
                  <a:pt x="4616866" y="19688"/>
                  <a:pt x="3667540" y="37150"/>
                  <a:pt x="2913478" y="46675"/>
                </a:cubicBezTo>
                <a:cubicBezTo>
                  <a:pt x="2159416" y="56200"/>
                  <a:pt x="1003715" y="118112"/>
                  <a:pt x="570328" y="113350"/>
                </a:cubicBezTo>
                <a:cubicBezTo>
                  <a:pt x="136941" y="108588"/>
                  <a:pt x="384591" y="32388"/>
                  <a:pt x="313153" y="18100"/>
                </a:cubicBezTo>
                <a:close/>
              </a:path>
            </a:pathLst>
          </a:custGeom>
          <a:solidFill>
            <a:schemeClr val="accent1">
              <a:lumMod val="60000"/>
              <a:lumOff val="40000"/>
            </a:schemeClr>
          </a:solidFill>
          <a:ln>
            <a:solidFill>
              <a:srgbClr val="00B0F0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68" name="Forme libre : forme 67">
            <a:extLst>
              <a:ext uri="{FF2B5EF4-FFF2-40B4-BE49-F238E27FC236}">
                <a16:creationId xmlns:a16="http://schemas.microsoft.com/office/drawing/2014/main" id="{7FAF1BF5-6E05-4940-84E8-D9AADD0ADE45}"/>
              </a:ext>
            </a:extLst>
          </p:cNvPr>
          <p:cNvSpPr/>
          <p:nvPr/>
        </p:nvSpPr>
        <p:spPr>
          <a:xfrm>
            <a:off x="6000750" y="5937250"/>
            <a:ext cx="1225550" cy="736600"/>
          </a:xfrm>
          <a:custGeom>
            <a:avLst/>
            <a:gdLst>
              <a:gd name="connsiteX0" fmla="*/ 1225550 w 1225550"/>
              <a:gd name="connsiteY0" fmla="*/ 0 h 736600"/>
              <a:gd name="connsiteX1" fmla="*/ 1168400 w 1225550"/>
              <a:gd name="connsiteY1" fmla="*/ 139700 h 736600"/>
              <a:gd name="connsiteX2" fmla="*/ 895350 w 1225550"/>
              <a:gd name="connsiteY2" fmla="*/ 304800 h 736600"/>
              <a:gd name="connsiteX3" fmla="*/ 698500 w 1225550"/>
              <a:gd name="connsiteY3" fmla="*/ 431800 h 736600"/>
              <a:gd name="connsiteX4" fmla="*/ 558800 w 1225550"/>
              <a:gd name="connsiteY4" fmla="*/ 514350 h 736600"/>
              <a:gd name="connsiteX5" fmla="*/ 203200 w 1225550"/>
              <a:gd name="connsiteY5" fmla="*/ 603250 h 736600"/>
              <a:gd name="connsiteX6" fmla="*/ 0 w 1225550"/>
              <a:gd name="connsiteY6" fmla="*/ 736600 h 736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25550" h="736600">
                <a:moveTo>
                  <a:pt x="1225550" y="0"/>
                </a:moveTo>
                <a:cubicBezTo>
                  <a:pt x="1224491" y="44450"/>
                  <a:pt x="1223433" y="88900"/>
                  <a:pt x="1168400" y="139700"/>
                </a:cubicBezTo>
                <a:cubicBezTo>
                  <a:pt x="1113367" y="190500"/>
                  <a:pt x="973667" y="256117"/>
                  <a:pt x="895350" y="304800"/>
                </a:cubicBezTo>
                <a:cubicBezTo>
                  <a:pt x="817033" y="353483"/>
                  <a:pt x="754592" y="396875"/>
                  <a:pt x="698500" y="431800"/>
                </a:cubicBezTo>
                <a:cubicBezTo>
                  <a:pt x="642408" y="466725"/>
                  <a:pt x="641350" y="485775"/>
                  <a:pt x="558800" y="514350"/>
                </a:cubicBezTo>
                <a:cubicBezTo>
                  <a:pt x="476250" y="542925"/>
                  <a:pt x="296333" y="566208"/>
                  <a:pt x="203200" y="603250"/>
                </a:cubicBezTo>
                <a:cubicBezTo>
                  <a:pt x="110067" y="640292"/>
                  <a:pt x="55033" y="688446"/>
                  <a:pt x="0" y="73660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01" name="Forme libre : forme 100">
            <a:extLst>
              <a:ext uri="{FF2B5EF4-FFF2-40B4-BE49-F238E27FC236}">
                <a16:creationId xmlns:a16="http://schemas.microsoft.com/office/drawing/2014/main" id="{34B8AFA0-6F98-48E0-93A6-64C1B0491879}"/>
              </a:ext>
            </a:extLst>
          </p:cNvPr>
          <p:cNvSpPr/>
          <p:nvPr/>
        </p:nvSpPr>
        <p:spPr>
          <a:xfrm>
            <a:off x="4674683" y="3069491"/>
            <a:ext cx="685800" cy="736600"/>
          </a:xfrm>
          <a:custGeom>
            <a:avLst/>
            <a:gdLst>
              <a:gd name="connsiteX0" fmla="*/ 685800 w 685800"/>
              <a:gd name="connsiteY0" fmla="*/ 0 h 736600"/>
              <a:gd name="connsiteX1" fmla="*/ 568325 w 685800"/>
              <a:gd name="connsiteY1" fmla="*/ 82550 h 736600"/>
              <a:gd name="connsiteX2" fmla="*/ 454025 w 685800"/>
              <a:gd name="connsiteY2" fmla="*/ 206375 h 736600"/>
              <a:gd name="connsiteX3" fmla="*/ 314325 w 685800"/>
              <a:gd name="connsiteY3" fmla="*/ 342900 h 736600"/>
              <a:gd name="connsiteX4" fmla="*/ 0 w 685800"/>
              <a:gd name="connsiteY4" fmla="*/ 736600 h 736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85800" h="736600">
                <a:moveTo>
                  <a:pt x="685800" y="0"/>
                </a:moveTo>
                <a:cubicBezTo>
                  <a:pt x="646377" y="24077"/>
                  <a:pt x="606954" y="48154"/>
                  <a:pt x="568325" y="82550"/>
                </a:cubicBezTo>
                <a:cubicBezTo>
                  <a:pt x="529696" y="116946"/>
                  <a:pt x="496358" y="162983"/>
                  <a:pt x="454025" y="206375"/>
                </a:cubicBezTo>
                <a:cubicBezTo>
                  <a:pt x="411692" y="249767"/>
                  <a:pt x="389996" y="254529"/>
                  <a:pt x="314325" y="342900"/>
                </a:cubicBezTo>
                <a:cubicBezTo>
                  <a:pt x="238654" y="431271"/>
                  <a:pt x="119327" y="583935"/>
                  <a:pt x="0" y="73660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3" name="Forme libre : forme 22">
            <a:extLst>
              <a:ext uri="{FF2B5EF4-FFF2-40B4-BE49-F238E27FC236}">
                <a16:creationId xmlns:a16="http://schemas.microsoft.com/office/drawing/2014/main" id="{BE29AF4F-A639-4285-A35D-CAB5EA08D5F0}"/>
              </a:ext>
            </a:extLst>
          </p:cNvPr>
          <p:cNvSpPr/>
          <p:nvPr/>
        </p:nvSpPr>
        <p:spPr>
          <a:xfrm>
            <a:off x="5880100" y="508000"/>
            <a:ext cx="425269" cy="4140200"/>
          </a:xfrm>
          <a:custGeom>
            <a:avLst/>
            <a:gdLst>
              <a:gd name="connsiteX0" fmla="*/ 0 w 425269"/>
              <a:gd name="connsiteY0" fmla="*/ 0 h 4140200"/>
              <a:gd name="connsiteX1" fmla="*/ 76200 w 425269"/>
              <a:gd name="connsiteY1" fmla="*/ 222250 h 4140200"/>
              <a:gd name="connsiteX2" fmla="*/ 254000 w 425269"/>
              <a:gd name="connsiteY2" fmla="*/ 412750 h 4140200"/>
              <a:gd name="connsiteX3" fmla="*/ 412750 w 425269"/>
              <a:gd name="connsiteY3" fmla="*/ 869950 h 4140200"/>
              <a:gd name="connsiteX4" fmla="*/ 406400 w 425269"/>
              <a:gd name="connsiteY4" fmla="*/ 1104900 h 4140200"/>
              <a:gd name="connsiteX5" fmla="*/ 336550 w 425269"/>
              <a:gd name="connsiteY5" fmla="*/ 1822450 h 4140200"/>
              <a:gd name="connsiteX6" fmla="*/ 177800 w 425269"/>
              <a:gd name="connsiteY6" fmla="*/ 2457450 h 4140200"/>
              <a:gd name="connsiteX7" fmla="*/ 146050 w 425269"/>
              <a:gd name="connsiteY7" fmla="*/ 2870200 h 4140200"/>
              <a:gd name="connsiteX8" fmla="*/ 95250 w 425269"/>
              <a:gd name="connsiteY8" fmla="*/ 3441700 h 4140200"/>
              <a:gd name="connsiteX9" fmla="*/ 44450 w 425269"/>
              <a:gd name="connsiteY9" fmla="*/ 3752850 h 4140200"/>
              <a:gd name="connsiteX10" fmla="*/ 107950 w 425269"/>
              <a:gd name="connsiteY10" fmla="*/ 4006850 h 4140200"/>
              <a:gd name="connsiteX11" fmla="*/ 279400 w 425269"/>
              <a:gd name="connsiteY11" fmla="*/ 4140200 h 4140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425269" h="4140200">
                <a:moveTo>
                  <a:pt x="0" y="0"/>
                </a:moveTo>
                <a:cubicBezTo>
                  <a:pt x="16933" y="76729"/>
                  <a:pt x="33867" y="153458"/>
                  <a:pt x="76200" y="222250"/>
                </a:cubicBezTo>
                <a:cubicBezTo>
                  <a:pt x="118533" y="291042"/>
                  <a:pt x="197908" y="304800"/>
                  <a:pt x="254000" y="412750"/>
                </a:cubicBezTo>
                <a:cubicBezTo>
                  <a:pt x="310092" y="520700"/>
                  <a:pt x="387350" y="754592"/>
                  <a:pt x="412750" y="869950"/>
                </a:cubicBezTo>
                <a:cubicBezTo>
                  <a:pt x="438150" y="985308"/>
                  <a:pt x="419100" y="946150"/>
                  <a:pt x="406400" y="1104900"/>
                </a:cubicBezTo>
                <a:cubicBezTo>
                  <a:pt x="393700" y="1263650"/>
                  <a:pt x="374650" y="1597025"/>
                  <a:pt x="336550" y="1822450"/>
                </a:cubicBezTo>
                <a:cubicBezTo>
                  <a:pt x="298450" y="2047875"/>
                  <a:pt x="209550" y="2282825"/>
                  <a:pt x="177800" y="2457450"/>
                </a:cubicBezTo>
                <a:cubicBezTo>
                  <a:pt x="146050" y="2632075"/>
                  <a:pt x="159808" y="2706158"/>
                  <a:pt x="146050" y="2870200"/>
                </a:cubicBezTo>
                <a:cubicBezTo>
                  <a:pt x="132292" y="3034242"/>
                  <a:pt x="112183" y="3294592"/>
                  <a:pt x="95250" y="3441700"/>
                </a:cubicBezTo>
                <a:cubicBezTo>
                  <a:pt x="78317" y="3588808"/>
                  <a:pt x="42333" y="3658658"/>
                  <a:pt x="44450" y="3752850"/>
                </a:cubicBezTo>
                <a:cubicBezTo>
                  <a:pt x="46567" y="3847042"/>
                  <a:pt x="68792" y="3942292"/>
                  <a:pt x="107950" y="4006850"/>
                </a:cubicBezTo>
                <a:cubicBezTo>
                  <a:pt x="147108" y="4071408"/>
                  <a:pt x="213254" y="4105804"/>
                  <a:pt x="279400" y="414020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7" name="Forme libre : forme 26">
            <a:extLst>
              <a:ext uri="{FF2B5EF4-FFF2-40B4-BE49-F238E27FC236}">
                <a16:creationId xmlns:a16="http://schemas.microsoft.com/office/drawing/2014/main" id="{70578F58-BED1-43CB-8B6A-FE860FD8A450}"/>
              </a:ext>
            </a:extLst>
          </p:cNvPr>
          <p:cNvSpPr/>
          <p:nvPr/>
        </p:nvSpPr>
        <p:spPr>
          <a:xfrm>
            <a:off x="3594100" y="1279024"/>
            <a:ext cx="2565400" cy="1323241"/>
          </a:xfrm>
          <a:custGeom>
            <a:avLst/>
            <a:gdLst>
              <a:gd name="connsiteX0" fmla="*/ 0 w 2565400"/>
              <a:gd name="connsiteY0" fmla="*/ 346576 h 1323241"/>
              <a:gd name="connsiteX1" fmla="*/ 476250 w 2565400"/>
              <a:gd name="connsiteY1" fmla="*/ 54476 h 1323241"/>
              <a:gd name="connsiteX2" fmla="*/ 933450 w 2565400"/>
              <a:gd name="connsiteY2" fmla="*/ 3676 h 1323241"/>
              <a:gd name="connsiteX3" fmla="*/ 838200 w 2565400"/>
              <a:gd name="connsiteY3" fmla="*/ 105276 h 1323241"/>
              <a:gd name="connsiteX4" fmla="*/ 901700 w 2565400"/>
              <a:gd name="connsiteY4" fmla="*/ 238626 h 1323241"/>
              <a:gd name="connsiteX5" fmla="*/ 1079500 w 2565400"/>
              <a:gd name="connsiteY5" fmla="*/ 454526 h 1323241"/>
              <a:gd name="connsiteX6" fmla="*/ 1193800 w 2565400"/>
              <a:gd name="connsiteY6" fmla="*/ 606926 h 1323241"/>
              <a:gd name="connsiteX7" fmla="*/ 1282700 w 2565400"/>
              <a:gd name="connsiteY7" fmla="*/ 670426 h 1323241"/>
              <a:gd name="connsiteX8" fmla="*/ 1397000 w 2565400"/>
              <a:gd name="connsiteY8" fmla="*/ 886326 h 1323241"/>
              <a:gd name="connsiteX9" fmla="*/ 1638300 w 2565400"/>
              <a:gd name="connsiteY9" fmla="*/ 759326 h 1323241"/>
              <a:gd name="connsiteX10" fmla="*/ 1974850 w 2565400"/>
              <a:gd name="connsiteY10" fmla="*/ 695826 h 1323241"/>
              <a:gd name="connsiteX11" fmla="*/ 1974850 w 2565400"/>
              <a:gd name="connsiteY11" fmla="*/ 829176 h 1323241"/>
              <a:gd name="connsiteX12" fmla="*/ 2000250 w 2565400"/>
              <a:gd name="connsiteY12" fmla="*/ 892676 h 1323241"/>
              <a:gd name="connsiteX13" fmla="*/ 2190750 w 2565400"/>
              <a:gd name="connsiteY13" fmla="*/ 1019676 h 1323241"/>
              <a:gd name="connsiteX14" fmla="*/ 2311400 w 2565400"/>
              <a:gd name="connsiteY14" fmla="*/ 1203826 h 1323241"/>
              <a:gd name="connsiteX15" fmla="*/ 2482850 w 2565400"/>
              <a:gd name="connsiteY15" fmla="*/ 1318126 h 1323241"/>
              <a:gd name="connsiteX16" fmla="*/ 2565400 w 2565400"/>
              <a:gd name="connsiteY16" fmla="*/ 1292726 h 13232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2565400" h="1323241">
                <a:moveTo>
                  <a:pt x="0" y="346576"/>
                </a:moveTo>
                <a:cubicBezTo>
                  <a:pt x="160337" y="229101"/>
                  <a:pt x="320675" y="111626"/>
                  <a:pt x="476250" y="54476"/>
                </a:cubicBezTo>
                <a:cubicBezTo>
                  <a:pt x="631825" y="-2674"/>
                  <a:pt x="873125" y="-4791"/>
                  <a:pt x="933450" y="3676"/>
                </a:cubicBezTo>
                <a:cubicBezTo>
                  <a:pt x="993775" y="12143"/>
                  <a:pt x="843492" y="66118"/>
                  <a:pt x="838200" y="105276"/>
                </a:cubicBezTo>
                <a:cubicBezTo>
                  <a:pt x="832908" y="144434"/>
                  <a:pt x="861483" y="180418"/>
                  <a:pt x="901700" y="238626"/>
                </a:cubicBezTo>
                <a:cubicBezTo>
                  <a:pt x="941917" y="296834"/>
                  <a:pt x="1030817" y="393143"/>
                  <a:pt x="1079500" y="454526"/>
                </a:cubicBezTo>
                <a:cubicBezTo>
                  <a:pt x="1128183" y="515909"/>
                  <a:pt x="1159933" y="570943"/>
                  <a:pt x="1193800" y="606926"/>
                </a:cubicBezTo>
                <a:cubicBezTo>
                  <a:pt x="1227667" y="642909"/>
                  <a:pt x="1248833" y="623860"/>
                  <a:pt x="1282700" y="670426"/>
                </a:cubicBezTo>
                <a:cubicBezTo>
                  <a:pt x="1316567" y="716992"/>
                  <a:pt x="1337733" y="871509"/>
                  <a:pt x="1397000" y="886326"/>
                </a:cubicBezTo>
                <a:cubicBezTo>
                  <a:pt x="1456267" y="901143"/>
                  <a:pt x="1541992" y="791076"/>
                  <a:pt x="1638300" y="759326"/>
                </a:cubicBezTo>
                <a:cubicBezTo>
                  <a:pt x="1734608" y="727576"/>
                  <a:pt x="1918758" y="684184"/>
                  <a:pt x="1974850" y="695826"/>
                </a:cubicBezTo>
                <a:cubicBezTo>
                  <a:pt x="2030942" y="707468"/>
                  <a:pt x="1970617" y="796368"/>
                  <a:pt x="1974850" y="829176"/>
                </a:cubicBezTo>
                <a:cubicBezTo>
                  <a:pt x="1979083" y="861984"/>
                  <a:pt x="1964267" y="860926"/>
                  <a:pt x="2000250" y="892676"/>
                </a:cubicBezTo>
                <a:cubicBezTo>
                  <a:pt x="2036233" y="924426"/>
                  <a:pt x="2138892" y="967818"/>
                  <a:pt x="2190750" y="1019676"/>
                </a:cubicBezTo>
                <a:cubicBezTo>
                  <a:pt x="2242608" y="1071534"/>
                  <a:pt x="2262717" y="1154084"/>
                  <a:pt x="2311400" y="1203826"/>
                </a:cubicBezTo>
                <a:cubicBezTo>
                  <a:pt x="2360083" y="1253568"/>
                  <a:pt x="2440517" y="1303309"/>
                  <a:pt x="2482850" y="1318126"/>
                </a:cubicBezTo>
                <a:cubicBezTo>
                  <a:pt x="2525183" y="1332943"/>
                  <a:pt x="2545291" y="1312834"/>
                  <a:pt x="2565400" y="1292726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9" name="Forme libre : forme 28">
            <a:extLst>
              <a:ext uri="{FF2B5EF4-FFF2-40B4-BE49-F238E27FC236}">
                <a16:creationId xmlns:a16="http://schemas.microsoft.com/office/drawing/2014/main" id="{F48755D4-E52D-451E-A862-7FE36C952EA0}"/>
              </a:ext>
            </a:extLst>
          </p:cNvPr>
          <p:cNvSpPr/>
          <p:nvPr/>
        </p:nvSpPr>
        <p:spPr>
          <a:xfrm>
            <a:off x="4527550" y="1098550"/>
            <a:ext cx="101600" cy="171450"/>
          </a:xfrm>
          <a:custGeom>
            <a:avLst/>
            <a:gdLst>
              <a:gd name="connsiteX0" fmla="*/ 101600 w 101600"/>
              <a:gd name="connsiteY0" fmla="*/ 0 h 171450"/>
              <a:gd name="connsiteX1" fmla="*/ 50800 w 101600"/>
              <a:gd name="connsiteY1" fmla="*/ 127000 h 171450"/>
              <a:gd name="connsiteX2" fmla="*/ 0 w 101600"/>
              <a:gd name="connsiteY2" fmla="*/ 171450 h 171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1600" h="171450">
                <a:moveTo>
                  <a:pt x="101600" y="0"/>
                </a:moveTo>
                <a:cubicBezTo>
                  <a:pt x="84666" y="49212"/>
                  <a:pt x="67733" y="98425"/>
                  <a:pt x="50800" y="127000"/>
                </a:cubicBezTo>
                <a:cubicBezTo>
                  <a:pt x="33867" y="155575"/>
                  <a:pt x="16933" y="163512"/>
                  <a:pt x="0" y="17145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0" name="Forme libre : forme 29">
            <a:extLst>
              <a:ext uri="{FF2B5EF4-FFF2-40B4-BE49-F238E27FC236}">
                <a16:creationId xmlns:a16="http://schemas.microsoft.com/office/drawing/2014/main" id="{DDA203F8-C9E1-4AFD-B1A6-58AF2240B747}"/>
              </a:ext>
            </a:extLst>
          </p:cNvPr>
          <p:cNvSpPr/>
          <p:nvPr/>
        </p:nvSpPr>
        <p:spPr>
          <a:xfrm>
            <a:off x="3016250" y="2482850"/>
            <a:ext cx="1377950" cy="711200"/>
          </a:xfrm>
          <a:custGeom>
            <a:avLst/>
            <a:gdLst>
              <a:gd name="connsiteX0" fmla="*/ 1377950 w 1377950"/>
              <a:gd name="connsiteY0" fmla="*/ 0 h 711200"/>
              <a:gd name="connsiteX1" fmla="*/ 1295400 w 1377950"/>
              <a:gd name="connsiteY1" fmla="*/ 101600 h 711200"/>
              <a:gd name="connsiteX2" fmla="*/ 996950 w 1377950"/>
              <a:gd name="connsiteY2" fmla="*/ 209550 h 711200"/>
              <a:gd name="connsiteX3" fmla="*/ 730250 w 1377950"/>
              <a:gd name="connsiteY3" fmla="*/ 508000 h 711200"/>
              <a:gd name="connsiteX4" fmla="*/ 469900 w 1377950"/>
              <a:gd name="connsiteY4" fmla="*/ 577850 h 711200"/>
              <a:gd name="connsiteX5" fmla="*/ 247650 w 1377950"/>
              <a:gd name="connsiteY5" fmla="*/ 679450 h 711200"/>
              <a:gd name="connsiteX6" fmla="*/ 0 w 1377950"/>
              <a:gd name="connsiteY6" fmla="*/ 711200 h 711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377950" h="711200">
                <a:moveTo>
                  <a:pt x="1377950" y="0"/>
                </a:moveTo>
                <a:cubicBezTo>
                  <a:pt x="1368425" y="33337"/>
                  <a:pt x="1358900" y="66675"/>
                  <a:pt x="1295400" y="101600"/>
                </a:cubicBezTo>
                <a:cubicBezTo>
                  <a:pt x="1231900" y="136525"/>
                  <a:pt x="1091142" y="141817"/>
                  <a:pt x="996950" y="209550"/>
                </a:cubicBezTo>
                <a:cubicBezTo>
                  <a:pt x="902758" y="277283"/>
                  <a:pt x="818092" y="446617"/>
                  <a:pt x="730250" y="508000"/>
                </a:cubicBezTo>
                <a:cubicBezTo>
                  <a:pt x="642408" y="569383"/>
                  <a:pt x="550333" y="549275"/>
                  <a:pt x="469900" y="577850"/>
                </a:cubicBezTo>
                <a:cubicBezTo>
                  <a:pt x="389467" y="606425"/>
                  <a:pt x="325967" y="657225"/>
                  <a:pt x="247650" y="679450"/>
                </a:cubicBezTo>
                <a:cubicBezTo>
                  <a:pt x="169333" y="701675"/>
                  <a:pt x="84666" y="706437"/>
                  <a:pt x="0" y="71120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3" name="Forme libre : forme 32">
            <a:extLst>
              <a:ext uri="{FF2B5EF4-FFF2-40B4-BE49-F238E27FC236}">
                <a16:creationId xmlns:a16="http://schemas.microsoft.com/office/drawing/2014/main" id="{FF0BF8AA-3094-4C50-B547-95E6ECEA66B7}"/>
              </a:ext>
            </a:extLst>
          </p:cNvPr>
          <p:cNvSpPr/>
          <p:nvPr/>
        </p:nvSpPr>
        <p:spPr>
          <a:xfrm>
            <a:off x="5092700" y="5222875"/>
            <a:ext cx="949325" cy="958850"/>
          </a:xfrm>
          <a:custGeom>
            <a:avLst/>
            <a:gdLst>
              <a:gd name="connsiteX0" fmla="*/ 733425 w 733425"/>
              <a:gd name="connsiteY0" fmla="*/ 0 h 841375"/>
              <a:gd name="connsiteX1" fmla="*/ 695325 w 733425"/>
              <a:gd name="connsiteY1" fmla="*/ 111125 h 841375"/>
              <a:gd name="connsiteX2" fmla="*/ 619125 w 733425"/>
              <a:gd name="connsiteY2" fmla="*/ 231775 h 841375"/>
              <a:gd name="connsiteX3" fmla="*/ 377825 w 733425"/>
              <a:gd name="connsiteY3" fmla="*/ 323850 h 841375"/>
              <a:gd name="connsiteX4" fmla="*/ 190500 w 733425"/>
              <a:gd name="connsiteY4" fmla="*/ 571500 h 841375"/>
              <a:gd name="connsiteX5" fmla="*/ 222250 w 733425"/>
              <a:gd name="connsiteY5" fmla="*/ 603250 h 841375"/>
              <a:gd name="connsiteX6" fmla="*/ 196850 w 733425"/>
              <a:gd name="connsiteY6" fmla="*/ 654050 h 841375"/>
              <a:gd name="connsiteX7" fmla="*/ 212725 w 733425"/>
              <a:gd name="connsiteY7" fmla="*/ 708025 h 841375"/>
              <a:gd name="connsiteX8" fmla="*/ 123825 w 733425"/>
              <a:gd name="connsiteY8" fmla="*/ 771525 h 841375"/>
              <a:gd name="connsiteX9" fmla="*/ 0 w 733425"/>
              <a:gd name="connsiteY9" fmla="*/ 841375 h 841375"/>
              <a:gd name="connsiteX0" fmla="*/ 939800 w 939800"/>
              <a:gd name="connsiteY0" fmla="*/ 0 h 949325"/>
              <a:gd name="connsiteX1" fmla="*/ 901700 w 939800"/>
              <a:gd name="connsiteY1" fmla="*/ 111125 h 949325"/>
              <a:gd name="connsiteX2" fmla="*/ 825500 w 939800"/>
              <a:gd name="connsiteY2" fmla="*/ 231775 h 949325"/>
              <a:gd name="connsiteX3" fmla="*/ 584200 w 939800"/>
              <a:gd name="connsiteY3" fmla="*/ 323850 h 949325"/>
              <a:gd name="connsiteX4" fmla="*/ 396875 w 939800"/>
              <a:gd name="connsiteY4" fmla="*/ 571500 h 949325"/>
              <a:gd name="connsiteX5" fmla="*/ 428625 w 939800"/>
              <a:gd name="connsiteY5" fmla="*/ 603250 h 949325"/>
              <a:gd name="connsiteX6" fmla="*/ 403225 w 939800"/>
              <a:gd name="connsiteY6" fmla="*/ 654050 h 949325"/>
              <a:gd name="connsiteX7" fmla="*/ 419100 w 939800"/>
              <a:gd name="connsiteY7" fmla="*/ 708025 h 949325"/>
              <a:gd name="connsiteX8" fmla="*/ 330200 w 939800"/>
              <a:gd name="connsiteY8" fmla="*/ 771525 h 949325"/>
              <a:gd name="connsiteX9" fmla="*/ 0 w 939800"/>
              <a:gd name="connsiteY9" fmla="*/ 949325 h 949325"/>
              <a:gd name="connsiteX0" fmla="*/ 949325 w 949325"/>
              <a:gd name="connsiteY0" fmla="*/ 0 h 958850"/>
              <a:gd name="connsiteX1" fmla="*/ 901700 w 949325"/>
              <a:gd name="connsiteY1" fmla="*/ 120650 h 958850"/>
              <a:gd name="connsiteX2" fmla="*/ 825500 w 949325"/>
              <a:gd name="connsiteY2" fmla="*/ 241300 h 958850"/>
              <a:gd name="connsiteX3" fmla="*/ 584200 w 949325"/>
              <a:gd name="connsiteY3" fmla="*/ 333375 h 958850"/>
              <a:gd name="connsiteX4" fmla="*/ 396875 w 949325"/>
              <a:gd name="connsiteY4" fmla="*/ 581025 h 958850"/>
              <a:gd name="connsiteX5" fmla="*/ 428625 w 949325"/>
              <a:gd name="connsiteY5" fmla="*/ 612775 h 958850"/>
              <a:gd name="connsiteX6" fmla="*/ 403225 w 949325"/>
              <a:gd name="connsiteY6" fmla="*/ 663575 h 958850"/>
              <a:gd name="connsiteX7" fmla="*/ 419100 w 949325"/>
              <a:gd name="connsiteY7" fmla="*/ 717550 h 958850"/>
              <a:gd name="connsiteX8" fmla="*/ 330200 w 949325"/>
              <a:gd name="connsiteY8" fmla="*/ 781050 h 958850"/>
              <a:gd name="connsiteX9" fmla="*/ 0 w 949325"/>
              <a:gd name="connsiteY9" fmla="*/ 958850 h 958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949325" h="958850">
                <a:moveTo>
                  <a:pt x="949325" y="0"/>
                </a:moveTo>
                <a:cubicBezTo>
                  <a:pt x="939800" y="36248"/>
                  <a:pt x="922337" y="80434"/>
                  <a:pt x="901700" y="120650"/>
                </a:cubicBezTo>
                <a:cubicBezTo>
                  <a:pt x="881063" y="160866"/>
                  <a:pt x="878417" y="205846"/>
                  <a:pt x="825500" y="241300"/>
                </a:cubicBezTo>
                <a:cubicBezTo>
                  <a:pt x="772583" y="276754"/>
                  <a:pt x="655637" y="276754"/>
                  <a:pt x="584200" y="333375"/>
                </a:cubicBezTo>
                <a:cubicBezTo>
                  <a:pt x="512762" y="389996"/>
                  <a:pt x="422804" y="534458"/>
                  <a:pt x="396875" y="581025"/>
                </a:cubicBezTo>
                <a:cubicBezTo>
                  <a:pt x="370946" y="627592"/>
                  <a:pt x="427567" y="599017"/>
                  <a:pt x="428625" y="612775"/>
                </a:cubicBezTo>
                <a:cubicBezTo>
                  <a:pt x="429683" y="626533"/>
                  <a:pt x="404812" y="646113"/>
                  <a:pt x="403225" y="663575"/>
                </a:cubicBezTo>
                <a:cubicBezTo>
                  <a:pt x="401638" y="681037"/>
                  <a:pt x="431271" y="697971"/>
                  <a:pt x="419100" y="717550"/>
                </a:cubicBezTo>
                <a:cubicBezTo>
                  <a:pt x="406929" y="737129"/>
                  <a:pt x="365654" y="758825"/>
                  <a:pt x="330200" y="781050"/>
                </a:cubicBezTo>
                <a:cubicBezTo>
                  <a:pt x="294746" y="803275"/>
                  <a:pt x="44185" y="935037"/>
                  <a:pt x="0" y="95885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4" name="Forme libre : forme 3">
            <a:extLst>
              <a:ext uri="{FF2B5EF4-FFF2-40B4-BE49-F238E27FC236}">
                <a16:creationId xmlns:a16="http://schemas.microsoft.com/office/drawing/2014/main" id="{9785E986-7D90-49DA-8C7B-6E217AE16429}"/>
              </a:ext>
            </a:extLst>
          </p:cNvPr>
          <p:cNvSpPr/>
          <p:nvPr/>
        </p:nvSpPr>
        <p:spPr>
          <a:xfrm>
            <a:off x="9458297" y="1866900"/>
            <a:ext cx="218196" cy="3594735"/>
          </a:xfrm>
          <a:custGeom>
            <a:avLst/>
            <a:gdLst>
              <a:gd name="connsiteX0" fmla="*/ 57178 w 214952"/>
              <a:gd name="connsiteY0" fmla="*/ 0 h 3152775"/>
              <a:gd name="connsiteX1" fmla="*/ 19078 w 214952"/>
              <a:gd name="connsiteY1" fmla="*/ 762000 h 3152775"/>
              <a:gd name="connsiteX2" fmla="*/ 19078 w 214952"/>
              <a:gd name="connsiteY2" fmla="*/ 1000125 h 3152775"/>
              <a:gd name="connsiteX3" fmla="*/ 76228 w 214952"/>
              <a:gd name="connsiteY3" fmla="*/ 1285875 h 3152775"/>
              <a:gd name="connsiteX4" fmla="*/ 76228 w 214952"/>
              <a:gd name="connsiteY4" fmla="*/ 1647825 h 3152775"/>
              <a:gd name="connsiteX5" fmla="*/ 28 w 214952"/>
              <a:gd name="connsiteY5" fmla="*/ 2057400 h 3152775"/>
              <a:gd name="connsiteX6" fmla="*/ 85753 w 214952"/>
              <a:gd name="connsiteY6" fmla="*/ 2314575 h 3152775"/>
              <a:gd name="connsiteX7" fmla="*/ 209578 w 214952"/>
              <a:gd name="connsiteY7" fmla="*/ 2505075 h 3152775"/>
              <a:gd name="connsiteX8" fmla="*/ 181003 w 214952"/>
              <a:gd name="connsiteY8" fmla="*/ 3152775 h 3152775"/>
              <a:gd name="connsiteX0" fmla="*/ 57178 w 218196"/>
              <a:gd name="connsiteY0" fmla="*/ 0 h 3541395"/>
              <a:gd name="connsiteX1" fmla="*/ 19078 w 218196"/>
              <a:gd name="connsiteY1" fmla="*/ 762000 h 3541395"/>
              <a:gd name="connsiteX2" fmla="*/ 19078 w 218196"/>
              <a:gd name="connsiteY2" fmla="*/ 1000125 h 3541395"/>
              <a:gd name="connsiteX3" fmla="*/ 76228 w 218196"/>
              <a:gd name="connsiteY3" fmla="*/ 1285875 h 3541395"/>
              <a:gd name="connsiteX4" fmla="*/ 76228 w 218196"/>
              <a:gd name="connsiteY4" fmla="*/ 1647825 h 3541395"/>
              <a:gd name="connsiteX5" fmla="*/ 28 w 218196"/>
              <a:gd name="connsiteY5" fmla="*/ 2057400 h 3541395"/>
              <a:gd name="connsiteX6" fmla="*/ 85753 w 218196"/>
              <a:gd name="connsiteY6" fmla="*/ 2314575 h 3541395"/>
              <a:gd name="connsiteX7" fmla="*/ 209578 w 218196"/>
              <a:gd name="connsiteY7" fmla="*/ 2505075 h 3541395"/>
              <a:gd name="connsiteX8" fmla="*/ 196243 w 218196"/>
              <a:gd name="connsiteY8" fmla="*/ 3541395 h 3541395"/>
              <a:gd name="connsiteX0" fmla="*/ 57178 w 218196"/>
              <a:gd name="connsiteY0" fmla="*/ 0 h 3594735"/>
              <a:gd name="connsiteX1" fmla="*/ 19078 w 218196"/>
              <a:gd name="connsiteY1" fmla="*/ 762000 h 3594735"/>
              <a:gd name="connsiteX2" fmla="*/ 19078 w 218196"/>
              <a:gd name="connsiteY2" fmla="*/ 1000125 h 3594735"/>
              <a:gd name="connsiteX3" fmla="*/ 76228 w 218196"/>
              <a:gd name="connsiteY3" fmla="*/ 1285875 h 3594735"/>
              <a:gd name="connsiteX4" fmla="*/ 76228 w 218196"/>
              <a:gd name="connsiteY4" fmla="*/ 1647825 h 3594735"/>
              <a:gd name="connsiteX5" fmla="*/ 28 w 218196"/>
              <a:gd name="connsiteY5" fmla="*/ 2057400 h 3594735"/>
              <a:gd name="connsiteX6" fmla="*/ 85753 w 218196"/>
              <a:gd name="connsiteY6" fmla="*/ 2314575 h 3594735"/>
              <a:gd name="connsiteX7" fmla="*/ 209578 w 218196"/>
              <a:gd name="connsiteY7" fmla="*/ 2505075 h 3594735"/>
              <a:gd name="connsiteX8" fmla="*/ 196243 w 218196"/>
              <a:gd name="connsiteY8" fmla="*/ 3594735 h 35947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18196" h="3594735">
                <a:moveTo>
                  <a:pt x="57178" y="0"/>
                </a:moveTo>
                <a:cubicBezTo>
                  <a:pt x="41303" y="297656"/>
                  <a:pt x="25428" y="595313"/>
                  <a:pt x="19078" y="762000"/>
                </a:cubicBezTo>
                <a:cubicBezTo>
                  <a:pt x="12728" y="928688"/>
                  <a:pt x="9553" y="912813"/>
                  <a:pt x="19078" y="1000125"/>
                </a:cubicBezTo>
                <a:cubicBezTo>
                  <a:pt x="28603" y="1087437"/>
                  <a:pt x="66703" y="1177925"/>
                  <a:pt x="76228" y="1285875"/>
                </a:cubicBezTo>
                <a:cubicBezTo>
                  <a:pt x="85753" y="1393825"/>
                  <a:pt x="88928" y="1519238"/>
                  <a:pt x="76228" y="1647825"/>
                </a:cubicBezTo>
                <a:cubicBezTo>
                  <a:pt x="63528" y="1776412"/>
                  <a:pt x="-1560" y="1946275"/>
                  <a:pt x="28" y="2057400"/>
                </a:cubicBezTo>
                <a:cubicBezTo>
                  <a:pt x="1615" y="2168525"/>
                  <a:pt x="50828" y="2239963"/>
                  <a:pt x="85753" y="2314575"/>
                </a:cubicBezTo>
                <a:cubicBezTo>
                  <a:pt x="120678" y="2389187"/>
                  <a:pt x="193703" y="2365375"/>
                  <a:pt x="209578" y="2505075"/>
                </a:cubicBezTo>
                <a:cubicBezTo>
                  <a:pt x="225453" y="2644775"/>
                  <a:pt x="218468" y="3340735"/>
                  <a:pt x="196243" y="3594735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7" name="Forme libre : forme 6">
            <a:extLst>
              <a:ext uri="{FF2B5EF4-FFF2-40B4-BE49-F238E27FC236}">
                <a16:creationId xmlns:a16="http://schemas.microsoft.com/office/drawing/2014/main" id="{DE2091A2-893D-4FD9-B5DC-08FAAC12AD69}"/>
              </a:ext>
            </a:extLst>
          </p:cNvPr>
          <p:cNvSpPr/>
          <p:nvPr/>
        </p:nvSpPr>
        <p:spPr>
          <a:xfrm>
            <a:off x="4667250" y="1800225"/>
            <a:ext cx="3514743" cy="3819524"/>
          </a:xfrm>
          <a:custGeom>
            <a:avLst/>
            <a:gdLst>
              <a:gd name="connsiteX0" fmla="*/ 0 w 4103757"/>
              <a:gd name="connsiteY0" fmla="*/ 3510562 h 3510562"/>
              <a:gd name="connsiteX1" fmla="*/ 228600 w 4103757"/>
              <a:gd name="connsiteY1" fmla="*/ 3215287 h 3510562"/>
              <a:gd name="connsiteX2" fmla="*/ 400050 w 4103757"/>
              <a:gd name="connsiteY2" fmla="*/ 3053362 h 3510562"/>
              <a:gd name="connsiteX3" fmla="*/ 923925 w 4103757"/>
              <a:gd name="connsiteY3" fmla="*/ 2748562 h 3510562"/>
              <a:gd name="connsiteX4" fmla="*/ 1162050 w 4103757"/>
              <a:gd name="connsiteY4" fmla="*/ 2691412 h 3510562"/>
              <a:gd name="connsiteX5" fmla="*/ 1533525 w 4103757"/>
              <a:gd name="connsiteY5" fmla="*/ 2500912 h 3510562"/>
              <a:gd name="connsiteX6" fmla="*/ 1638300 w 4103757"/>
              <a:gd name="connsiteY6" fmla="*/ 2110387 h 3510562"/>
              <a:gd name="connsiteX7" fmla="*/ 1838325 w 4103757"/>
              <a:gd name="connsiteY7" fmla="*/ 1719862 h 3510562"/>
              <a:gd name="connsiteX8" fmla="*/ 2190750 w 4103757"/>
              <a:gd name="connsiteY8" fmla="*/ 1291237 h 3510562"/>
              <a:gd name="connsiteX9" fmla="*/ 2381250 w 4103757"/>
              <a:gd name="connsiteY9" fmla="*/ 976912 h 3510562"/>
              <a:gd name="connsiteX10" fmla="*/ 2705100 w 4103757"/>
              <a:gd name="connsiteY10" fmla="*/ 795937 h 3510562"/>
              <a:gd name="connsiteX11" fmla="*/ 3181350 w 4103757"/>
              <a:gd name="connsiteY11" fmla="*/ 405412 h 3510562"/>
              <a:gd name="connsiteX12" fmla="*/ 3371850 w 4103757"/>
              <a:gd name="connsiteY12" fmla="*/ 110137 h 3510562"/>
              <a:gd name="connsiteX0" fmla="*/ 0 w 3181350"/>
              <a:gd name="connsiteY0" fmla="*/ 3105150 h 3105150"/>
              <a:gd name="connsiteX1" fmla="*/ 228600 w 3181350"/>
              <a:gd name="connsiteY1" fmla="*/ 2809875 h 3105150"/>
              <a:gd name="connsiteX2" fmla="*/ 400050 w 3181350"/>
              <a:gd name="connsiteY2" fmla="*/ 2647950 h 3105150"/>
              <a:gd name="connsiteX3" fmla="*/ 923925 w 3181350"/>
              <a:gd name="connsiteY3" fmla="*/ 2343150 h 3105150"/>
              <a:gd name="connsiteX4" fmla="*/ 1162050 w 3181350"/>
              <a:gd name="connsiteY4" fmla="*/ 2286000 h 3105150"/>
              <a:gd name="connsiteX5" fmla="*/ 1533525 w 3181350"/>
              <a:gd name="connsiteY5" fmla="*/ 2095500 h 3105150"/>
              <a:gd name="connsiteX6" fmla="*/ 1638300 w 3181350"/>
              <a:gd name="connsiteY6" fmla="*/ 1704975 h 3105150"/>
              <a:gd name="connsiteX7" fmla="*/ 1838325 w 3181350"/>
              <a:gd name="connsiteY7" fmla="*/ 1314450 h 3105150"/>
              <a:gd name="connsiteX8" fmla="*/ 2190750 w 3181350"/>
              <a:gd name="connsiteY8" fmla="*/ 885825 h 3105150"/>
              <a:gd name="connsiteX9" fmla="*/ 2381250 w 3181350"/>
              <a:gd name="connsiteY9" fmla="*/ 571500 h 3105150"/>
              <a:gd name="connsiteX10" fmla="*/ 2705100 w 3181350"/>
              <a:gd name="connsiteY10" fmla="*/ 390525 h 3105150"/>
              <a:gd name="connsiteX11" fmla="*/ 3181350 w 3181350"/>
              <a:gd name="connsiteY11" fmla="*/ 0 h 3105150"/>
              <a:gd name="connsiteX0" fmla="*/ 0 w 3181350"/>
              <a:gd name="connsiteY0" fmla="*/ 3105150 h 3105150"/>
              <a:gd name="connsiteX1" fmla="*/ 228600 w 3181350"/>
              <a:gd name="connsiteY1" fmla="*/ 2809875 h 3105150"/>
              <a:gd name="connsiteX2" fmla="*/ 400050 w 3181350"/>
              <a:gd name="connsiteY2" fmla="*/ 2647950 h 3105150"/>
              <a:gd name="connsiteX3" fmla="*/ 923925 w 3181350"/>
              <a:gd name="connsiteY3" fmla="*/ 2343150 h 3105150"/>
              <a:gd name="connsiteX4" fmla="*/ 1162050 w 3181350"/>
              <a:gd name="connsiteY4" fmla="*/ 2286000 h 3105150"/>
              <a:gd name="connsiteX5" fmla="*/ 1533525 w 3181350"/>
              <a:gd name="connsiteY5" fmla="*/ 2095500 h 3105150"/>
              <a:gd name="connsiteX6" fmla="*/ 1638300 w 3181350"/>
              <a:gd name="connsiteY6" fmla="*/ 1704975 h 3105150"/>
              <a:gd name="connsiteX7" fmla="*/ 1838325 w 3181350"/>
              <a:gd name="connsiteY7" fmla="*/ 1314450 h 3105150"/>
              <a:gd name="connsiteX8" fmla="*/ 2190750 w 3181350"/>
              <a:gd name="connsiteY8" fmla="*/ 885825 h 3105150"/>
              <a:gd name="connsiteX9" fmla="*/ 2381250 w 3181350"/>
              <a:gd name="connsiteY9" fmla="*/ 571500 h 3105150"/>
              <a:gd name="connsiteX10" fmla="*/ 2705100 w 3181350"/>
              <a:gd name="connsiteY10" fmla="*/ 390525 h 3105150"/>
              <a:gd name="connsiteX11" fmla="*/ 3181350 w 3181350"/>
              <a:gd name="connsiteY11" fmla="*/ 0 h 3105150"/>
              <a:gd name="connsiteX12" fmla="*/ 3181350 w 3181350"/>
              <a:gd name="connsiteY12" fmla="*/ 0 h 3105150"/>
              <a:gd name="connsiteX0" fmla="*/ 0 w 3333750"/>
              <a:gd name="connsiteY0" fmla="*/ 3305175 h 3305175"/>
              <a:gd name="connsiteX1" fmla="*/ 228600 w 3333750"/>
              <a:gd name="connsiteY1" fmla="*/ 3009900 h 3305175"/>
              <a:gd name="connsiteX2" fmla="*/ 400050 w 3333750"/>
              <a:gd name="connsiteY2" fmla="*/ 2847975 h 3305175"/>
              <a:gd name="connsiteX3" fmla="*/ 923925 w 3333750"/>
              <a:gd name="connsiteY3" fmla="*/ 2543175 h 3305175"/>
              <a:gd name="connsiteX4" fmla="*/ 1162050 w 3333750"/>
              <a:gd name="connsiteY4" fmla="*/ 2486025 h 3305175"/>
              <a:gd name="connsiteX5" fmla="*/ 1533525 w 3333750"/>
              <a:gd name="connsiteY5" fmla="*/ 2295525 h 3305175"/>
              <a:gd name="connsiteX6" fmla="*/ 1638300 w 3333750"/>
              <a:gd name="connsiteY6" fmla="*/ 1905000 h 3305175"/>
              <a:gd name="connsiteX7" fmla="*/ 1838325 w 3333750"/>
              <a:gd name="connsiteY7" fmla="*/ 1514475 h 3305175"/>
              <a:gd name="connsiteX8" fmla="*/ 2190750 w 3333750"/>
              <a:gd name="connsiteY8" fmla="*/ 1085850 h 3305175"/>
              <a:gd name="connsiteX9" fmla="*/ 2381250 w 3333750"/>
              <a:gd name="connsiteY9" fmla="*/ 771525 h 3305175"/>
              <a:gd name="connsiteX10" fmla="*/ 2705100 w 3333750"/>
              <a:gd name="connsiteY10" fmla="*/ 590550 h 3305175"/>
              <a:gd name="connsiteX11" fmla="*/ 3181350 w 3333750"/>
              <a:gd name="connsiteY11" fmla="*/ 200025 h 3305175"/>
              <a:gd name="connsiteX12" fmla="*/ 3333750 w 3333750"/>
              <a:gd name="connsiteY12" fmla="*/ 0 h 3305175"/>
              <a:gd name="connsiteX0" fmla="*/ 0 w 3342637"/>
              <a:gd name="connsiteY0" fmla="*/ 3323045 h 3323045"/>
              <a:gd name="connsiteX1" fmla="*/ 228600 w 3342637"/>
              <a:gd name="connsiteY1" fmla="*/ 3027770 h 3323045"/>
              <a:gd name="connsiteX2" fmla="*/ 400050 w 3342637"/>
              <a:gd name="connsiteY2" fmla="*/ 2865845 h 3323045"/>
              <a:gd name="connsiteX3" fmla="*/ 923925 w 3342637"/>
              <a:gd name="connsiteY3" fmla="*/ 2561045 h 3323045"/>
              <a:gd name="connsiteX4" fmla="*/ 1162050 w 3342637"/>
              <a:gd name="connsiteY4" fmla="*/ 2503895 h 3323045"/>
              <a:gd name="connsiteX5" fmla="*/ 1533525 w 3342637"/>
              <a:gd name="connsiteY5" fmla="*/ 2313395 h 3323045"/>
              <a:gd name="connsiteX6" fmla="*/ 1638300 w 3342637"/>
              <a:gd name="connsiteY6" fmla="*/ 1922870 h 3323045"/>
              <a:gd name="connsiteX7" fmla="*/ 1838325 w 3342637"/>
              <a:gd name="connsiteY7" fmla="*/ 1532345 h 3323045"/>
              <a:gd name="connsiteX8" fmla="*/ 2190750 w 3342637"/>
              <a:gd name="connsiteY8" fmla="*/ 1103720 h 3323045"/>
              <a:gd name="connsiteX9" fmla="*/ 2381250 w 3342637"/>
              <a:gd name="connsiteY9" fmla="*/ 789395 h 3323045"/>
              <a:gd name="connsiteX10" fmla="*/ 2705100 w 3342637"/>
              <a:gd name="connsiteY10" fmla="*/ 608420 h 3323045"/>
              <a:gd name="connsiteX11" fmla="*/ 3181350 w 3342637"/>
              <a:gd name="connsiteY11" fmla="*/ 217895 h 3323045"/>
              <a:gd name="connsiteX12" fmla="*/ 3333750 w 3342637"/>
              <a:gd name="connsiteY12" fmla="*/ 17870 h 3323045"/>
              <a:gd name="connsiteX13" fmla="*/ 3324225 w 3342637"/>
              <a:gd name="connsiteY13" fmla="*/ 8346 h 3323045"/>
              <a:gd name="connsiteX0" fmla="*/ 0 w 3514743"/>
              <a:gd name="connsiteY0" fmla="*/ 3819524 h 3819524"/>
              <a:gd name="connsiteX1" fmla="*/ 228600 w 3514743"/>
              <a:gd name="connsiteY1" fmla="*/ 3524249 h 3819524"/>
              <a:gd name="connsiteX2" fmla="*/ 400050 w 3514743"/>
              <a:gd name="connsiteY2" fmla="*/ 3362324 h 3819524"/>
              <a:gd name="connsiteX3" fmla="*/ 923925 w 3514743"/>
              <a:gd name="connsiteY3" fmla="*/ 3057524 h 3819524"/>
              <a:gd name="connsiteX4" fmla="*/ 1162050 w 3514743"/>
              <a:gd name="connsiteY4" fmla="*/ 3000374 h 3819524"/>
              <a:gd name="connsiteX5" fmla="*/ 1533525 w 3514743"/>
              <a:gd name="connsiteY5" fmla="*/ 2809874 h 3819524"/>
              <a:gd name="connsiteX6" fmla="*/ 1638300 w 3514743"/>
              <a:gd name="connsiteY6" fmla="*/ 2419349 h 3819524"/>
              <a:gd name="connsiteX7" fmla="*/ 1838325 w 3514743"/>
              <a:gd name="connsiteY7" fmla="*/ 2028824 h 3819524"/>
              <a:gd name="connsiteX8" fmla="*/ 2190750 w 3514743"/>
              <a:gd name="connsiteY8" fmla="*/ 1600199 h 3819524"/>
              <a:gd name="connsiteX9" fmla="*/ 2381250 w 3514743"/>
              <a:gd name="connsiteY9" fmla="*/ 1285874 h 3819524"/>
              <a:gd name="connsiteX10" fmla="*/ 2705100 w 3514743"/>
              <a:gd name="connsiteY10" fmla="*/ 1104899 h 3819524"/>
              <a:gd name="connsiteX11" fmla="*/ 3181350 w 3514743"/>
              <a:gd name="connsiteY11" fmla="*/ 714374 h 3819524"/>
              <a:gd name="connsiteX12" fmla="*/ 3333750 w 3514743"/>
              <a:gd name="connsiteY12" fmla="*/ 514349 h 3819524"/>
              <a:gd name="connsiteX13" fmla="*/ 3514725 w 3514743"/>
              <a:gd name="connsiteY13" fmla="*/ 0 h 38195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3514743" h="3819524">
                <a:moveTo>
                  <a:pt x="0" y="3819524"/>
                </a:moveTo>
                <a:cubicBezTo>
                  <a:pt x="80962" y="3709986"/>
                  <a:pt x="161925" y="3600449"/>
                  <a:pt x="228600" y="3524249"/>
                </a:cubicBezTo>
                <a:cubicBezTo>
                  <a:pt x="295275" y="3448049"/>
                  <a:pt x="284163" y="3440111"/>
                  <a:pt x="400050" y="3362324"/>
                </a:cubicBezTo>
                <a:cubicBezTo>
                  <a:pt x="515937" y="3284537"/>
                  <a:pt x="796925" y="3117849"/>
                  <a:pt x="923925" y="3057524"/>
                </a:cubicBezTo>
                <a:cubicBezTo>
                  <a:pt x="1050925" y="2997199"/>
                  <a:pt x="1060450" y="3041649"/>
                  <a:pt x="1162050" y="3000374"/>
                </a:cubicBezTo>
                <a:cubicBezTo>
                  <a:pt x="1263650" y="2959099"/>
                  <a:pt x="1454150" y="2906712"/>
                  <a:pt x="1533525" y="2809874"/>
                </a:cubicBezTo>
                <a:cubicBezTo>
                  <a:pt x="1612900" y="2713036"/>
                  <a:pt x="1587500" y="2549524"/>
                  <a:pt x="1638300" y="2419349"/>
                </a:cubicBezTo>
                <a:cubicBezTo>
                  <a:pt x="1689100" y="2289174"/>
                  <a:pt x="1746250" y="2165349"/>
                  <a:pt x="1838325" y="2028824"/>
                </a:cubicBezTo>
                <a:cubicBezTo>
                  <a:pt x="1930400" y="1892299"/>
                  <a:pt x="2100262" y="1724024"/>
                  <a:pt x="2190750" y="1600199"/>
                </a:cubicBezTo>
                <a:cubicBezTo>
                  <a:pt x="2281238" y="1476374"/>
                  <a:pt x="2295525" y="1368424"/>
                  <a:pt x="2381250" y="1285874"/>
                </a:cubicBezTo>
                <a:cubicBezTo>
                  <a:pt x="2466975" y="1203324"/>
                  <a:pt x="2571750" y="1200149"/>
                  <a:pt x="2705100" y="1104899"/>
                </a:cubicBezTo>
                <a:cubicBezTo>
                  <a:pt x="2838450" y="1009649"/>
                  <a:pt x="3070225" y="828674"/>
                  <a:pt x="3181350" y="714374"/>
                </a:cubicBezTo>
                <a:lnTo>
                  <a:pt x="3333750" y="514349"/>
                </a:lnTo>
                <a:cubicBezTo>
                  <a:pt x="3357562" y="479424"/>
                  <a:pt x="3516709" y="1984"/>
                  <a:pt x="3514725" y="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0" name="Forme libre : forme 9">
            <a:extLst>
              <a:ext uri="{FF2B5EF4-FFF2-40B4-BE49-F238E27FC236}">
                <a16:creationId xmlns:a16="http://schemas.microsoft.com/office/drawing/2014/main" id="{A3F9438B-574A-41ED-A02A-B92F4E8208B1}"/>
              </a:ext>
            </a:extLst>
          </p:cNvPr>
          <p:cNvSpPr/>
          <p:nvPr/>
        </p:nvSpPr>
        <p:spPr>
          <a:xfrm>
            <a:off x="5052060" y="2735580"/>
            <a:ext cx="4960620" cy="2552831"/>
          </a:xfrm>
          <a:custGeom>
            <a:avLst/>
            <a:gdLst>
              <a:gd name="connsiteX0" fmla="*/ 4960620 w 4960620"/>
              <a:gd name="connsiteY0" fmla="*/ 0 h 2552831"/>
              <a:gd name="connsiteX1" fmla="*/ 4472940 w 4960620"/>
              <a:gd name="connsiteY1" fmla="*/ 190500 h 2552831"/>
              <a:gd name="connsiteX2" fmla="*/ 4267200 w 4960620"/>
              <a:gd name="connsiteY2" fmla="*/ 266700 h 2552831"/>
              <a:gd name="connsiteX3" fmla="*/ 3985260 w 4960620"/>
              <a:gd name="connsiteY3" fmla="*/ 419100 h 2552831"/>
              <a:gd name="connsiteX4" fmla="*/ 3810000 w 4960620"/>
              <a:gd name="connsiteY4" fmla="*/ 609600 h 2552831"/>
              <a:gd name="connsiteX5" fmla="*/ 3810000 w 4960620"/>
              <a:gd name="connsiteY5" fmla="*/ 693420 h 2552831"/>
              <a:gd name="connsiteX6" fmla="*/ 3672840 w 4960620"/>
              <a:gd name="connsiteY6" fmla="*/ 838200 h 2552831"/>
              <a:gd name="connsiteX7" fmla="*/ 3489960 w 4960620"/>
              <a:gd name="connsiteY7" fmla="*/ 944880 h 2552831"/>
              <a:gd name="connsiteX8" fmla="*/ 3345180 w 4960620"/>
              <a:gd name="connsiteY8" fmla="*/ 967740 h 2552831"/>
              <a:gd name="connsiteX9" fmla="*/ 3070860 w 4960620"/>
              <a:gd name="connsiteY9" fmla="*/ 1135380 h 2552831"/>
              <a:gd name="connsiteX10" fmla="*/ 2903220 w 4960620"/>
              <a:gd name="connsiteY10" fmla="*/ 1379220 h 2552831"/>
              <a:gd name="connsiteX11" fmla="*/ 2636520 w 4960620"/>
              <a:gd name="connsiteY11" fmla="*/ 1653540 h 2552831"/>
              <a:gd name="connsiteX12" fmla="*/ 2506980 w 4960620"/>
              <a:gd name="connsiteY12" fmla="*/ 1836420 h 2552831"/>
              <a:gd name="connsiteX13" fmla="*/ 2133600 w 4960620"/>
              <a:gd name="connsiteY13" fmla="*/ 2049780 h 2552831"/>
              <a:gd name="connsiteX14" fmla="*/ 1783080 w 4960620"/>
              <a:gd name="connsiteY14" fmla="*/ 2278380 h 2552831"/>
              <a:gd name="connsiteX15" fmla="*/ 1249680 w 4960620"/>
              <a:gd name="connsiteY15" fmla="*/ 2506980 h 2552831"/>
              <a:gd name="connsiteX16" fmla="*/ 830580 w 4960620"/>
              <a:gd name="connsiteY16" fmla="*/ 2453640 h 2552831"/>
              <a:gd name="connsiteX17" fmla="*/ 571500 w 4960620"/>
              <a:gd name="connsiteY17" fmla="*/ 2545080 h 2552831"/>
              <a:gd name="connsiteX18" fmla="*/ 342900 w 4960620"/>
              <a:gd name="connsiteY18" fmla="*/ 2537460 h 2552831"/>
              <a:gd name="connsiteX19" fmla="*/ 236220 w 4960620"/>
              <a:gd name="connsiteY19" fmla="*/ 2453640 h 2552831"/>
              <a:gd name="connsiteX20" fmla="*/ 0 w 4960620"/>
              <a:gd name="connsiteY20" fmla="*/ 2529840 h 25528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4960620" h="2552831">
                <a:moveTo>
                  <a:pt x="4960620" y="0"/>
                </a:moveTo>
                <a:lnTo>
                  <a:pt x="4472940" y="190500"/>
                </a:lnTo>
                <a:cubicBezTo>
                  <a:pt x="4357370" y="234950"/>
                  <a:pt x="4348480" y="228600"/>
                  <a:pt x="4267200" y="266700"/>
                </a:cubicBezTo>
                <a:cubicBezTo>
                  <a:pt x="4185920" y="304800"/>
                  <a:pt x="4061460" y="361950"/>
                  <a:pt x="3985260" y="419100"/>
                </a:cubicBezTo>
                <a:cubicBezTo>
                  <a:pt x="3909060" y="476250"/>
                  <a:pt x="3839210" y="563880"/>
                  <a:pt x="3810000" y="609600"/>
                </a:cubicBezTo>
                <a:cubicBezTo>
                  <a:pt x="3780790" y="655320"/>
                  <a:pt x="3832860" y="655320"/>
                  <a:pt x="3810000" y="693420"/>
                </a:cubicBezTo>
                <a:cubicBezTo>
                  <a:pt x="3787140" y="731520"/>
                  <a:pt x="3726180" y="796290"/>
                  <a:pt x="3672840" y="838200"/>
                </a:cubicBezTo>
                <a:cubicBezTo>
                  <a:pt x="3619500" y="880110"/>
                  <a:pt x="3544570" y="923290"/>
                  <a:pt x="3489960" y="944880"/>
                </a:cubicBezTo>
                <a:cubicBezTo>
                  <a:pt x="3435350" y="966470"/>
                  <a:pt x="3415030" y="935990"/>
                  <a:pt x="3345180" y="967740"/>
                </a:cubicBezTo>
                <a:cubicBezTo>
                  <a:pt x="3275330" y="999490"/>
                  <a:pt x="3144520" y="1066800"/>
                  <a:pt x="3070860" y="1135380"/>
                </a:cubicBezTo>
                <a:cubicBezTo>
                  <a:pt x="2997200" y="1203960"/>
                  <a:pt x="2975610" y="1292860"/>
                  <a:pt x="2903220" y="1379220"/>
                </a:cubicBezTo>
                <a:cubicBezTo>
                  <a:pt x="2830830" y="1465580"/>
                  <a:pt x="2702560" y="1577340"/>
                  <a:pt x="2636520" y="1653540"/>
                </a:cubicBezTo>
                <a:cubicBezTo>
                  <a:pt x="2570480" y="1729740"/>
                  <a:pt x="2590800" y="1770380"/>
                  <a:pt x="2506980" y="1836420"/>
                </a:cubicBezTo>
                <a:cubicBezTo>
                  <a:pt x="2423160" y="1902460"/>
                  <a:pt x="2254250" y="1976120"/>
                  <a:pt x="2133600" y="2049780"/>
                </a:cubicBezTo>
                <a:cubicBezTo>
                  <a:pt x="2012950" y="2123440"/>
                  <a:pt x="1930400" y="2202180"/>
                  <a:pt x="1783080" y="2278380"/>
                </a:cubicBezTo>
                <a:cubicBezTo>
                  <a:pt x="1635760" y="2354580"/>
                  <a:pt x="1408430" y="2477770"/>
                  <a:pt x="1249680" y="2506980"/>
                </a:cubicBezTo>
                <a:cubicBezTo>
                  <a:pt x="1090930" y="2536190"/>
                  <a:pt x="943610" y="2447290"/>
                  <a:pt x="830580" y="2453640"/>
                </a:cubicBezTo>
                <a:cubicBezTo>
                  <a:pt x="717550" y="2459990"/>
                  <a:pt x="652780" y="2531110"/>
                  <a:pt x="571500" y="2545080"/>
                </a:cubicBezTo>
                <a:cubicBezTo>
                  <a:pt x="490220" y="2559050"/>
                  <a:pt x="398780" y="2552700"/>
                  <a:pt x="342900" y="2537460"/>
                </a:cubicBezTo>
                <a:cubicBezTo>
                  <a:pt x="287020" y="2522220"/>
                  <a:pt x="293370" y="2454910"/>
                  <a:pt x="236220" y="2453640"/>
                </a:cubicBezTo>
                <a:cubicBezTo>
                  <a:pt x="179070" y="2452370"/>
                  <a:pt x="89535" y="2491105"/>
                  <a:pt x="0" y="252984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2" name="Forme libre : forme 11">
            <a:extLst>
              <a:ext uri="{FF2B5EF4-FFF2-40B4-BE49-F238E27FC236}">
                <a16:creationId xmlns:a16="http://schemas.microsoft.com/office/drawing/2014/main" id="{944CCB70-F3D6-4557-9C2F-76D3681E987B}"/>
              </a:ext>
            </a:extLst>
          </p:cNvPr>
          <p:cNvSpPr/>
          <p:nvPr/>
        </p:nvSpPr>
        <p:spPr>
          <a:xfrm>
            <a:off x="4076700" y="2202180"/>
            <a:ext cx="4556760" cy="3308828"/>
          </a:xfrm>
          <a:custGeom>
            <a:avLst/>
            <a:gdLst>
              <a:gd name="connsiteX0" fmla="*/ 0 w 4556760"/>
              <a:gd name="connsiteY0" fmla="*/ 0 h 3308828"/>
              <a:gd name="connsiteX1" fmla="*/ 266700 w 4556760"/>
              <a:gd name="connsiteY1" fmla="*/ 243840 h 3308828"/>
              <a:gd name="connsiteX2" fmla="*/ 670560 w 4556760"/>
              <a:gd name="connsiteY2" fmla="*/ 457200 h 3308828"/>
              <a:gd name="connsiteX3" fmla="*/ 1219200 w 4556760"/>
              <a:gd name="connsiteY3" fmla="*/ 807720 h 3308828"/>
              <a:gd name="connsiteX4" fmla="*/ 1341120 w 4556760"/>
              <a:gd name="connsiteY4" fmla="*/ 967740 h 3308828"/>
              <a:gd name="connsiteX5" fmla="*/ 1661160 w 4556760"/>
              <a:gd name="connsiteY5" fmla="*/ 1333500 h 3308828"/>
              <a:gd name="connsiteX6" fmla="*/ 2080260 w 4556760"/>
              <a:gd name="connsiteY6" fmla="*/ 1661160 h 3308828"/>
              <a:gd name="connsiteX7" fmla="*/ 2484120 w 4556760"/>
              <a:gd name="connsiteY7" fmla="*/ 1927860 h 3308828"/>
              <a:gd name="connsiteX8" fmla="*/ 2865120 w 4556760"/>
              <a:gd name="connsiteY8" fmla="*/ 2171700 h 3308828"/>
              <a:gd name="connsiteX9" fmla="*/ 3055620 w 4556760"/>
              <a:gd name="connsiteY9" fmla="*/ 2514600 h 3308828"/>
              <a:gd name="connsiteX10" fmla="*/ 3322320 w 4556760"/>
              <a:gd name="connsiteY10" fmla="*/ 2674620 h 3308828"/>
              <a:gd name="connsiteX11" fmla="*/ 3825240 w 4556760"/>
              <a:gd name="connsiteY11" fmla="*/ 2743200 h 3308828"/>
              <a:gd name="connsiteX12" fmla="*/ 4008120 w 4556760"/>
              <a:gd name="connsiteY12" fmla="*/ 2895600 h 3308828"/>
              <a:gd name="connsiteX13" fmla="*/ 4465320 w 4556760"/>
              <a:gd name="connsiteY13" fmla="*/ 3246120 h 3308828"/>
              <a:gd name="connsiteX14" fmla="*/ 4556760 w 4556760"/>
              <a:gd name="connsiteY14" fmla="*/ 3307080 h 33088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4556760" h="3308828">
                <a:moveTo>
                  <a:pt x="0" y="0"/>
                </a:moveTo>
                <a:cubicBezTo>
                  <a:pt x="77470" y="83820"/>
                  <a:pt x="154940" y="167640"/>
                  <a:pt x="266700" y="243840"/>
                </a:cubicBezTo>
                <a:cubicBezTo>
                  <a:pt x="378460" y="320040"/>
                  <a:pt x="511810" y="363220"/>
                  <a:pt x="670560" y="457200"/>
                </a:cubicBezTo>
                <a:cubicBezTo>
                  <a:pt x="829310" y="551180"/>
                  <a:pt x="1107440" y="722630"/>
                  <a:pt x="1219200" y="807720"/>
                </a:cubicBezTo>
                <a:cubicBezTo>
                  <a:pt x="1330960" y="892810"/>
                  <a:pt x="1267460" y="880110"/>
                  <a:pt x="1341120" y="967740"/>
                </a:cubicBezTo>
                <a:cubicBezTo>
                  <a:pt x="1414780" y="1055370"/>
                  <a:pt x="1537970" y="1217930"/>
                  <a:pt x="1661160" y="1333500"/>
                </a:cubicBezTo>
                <a:cubicBezTo>
                  <a:pt x="1784350" y="1449070"/>
                  <a:pt x="1943100" y="1562100"/>
                  <a:pt x="2080260" y="1661160"/>
                </a:cubicBezTo>
                <a:cubicBezTo>
                  <a:pt x="2217420" y="1760220"/>
                  <a:pt x="2353310" y="1842770"/>
                  <a:pt x="2484120" y="1927860"/>
                </a:cubicBezTo>
                <a:cubicBezTo>
                  <a:pt x="2614930" y="2012950"/>
                  <a:pt x="2769870" y="2073910"/>
                  <a:pt x="2865120" y="2171700"/>
                </a:cubicBezTo>
                <a:cubicBezTo>
                  <a:pt x="2960370" y="2269490"/>
                  <a:pt x="2979420" y="2430780"/>
                  <a:pt x="3055620" y="2514600"/>
                </a:cubicBezTo>
                <a:cubicBezTo>
                  <a:pt x="3131820" y="2598420"/>
                  <a:pt x="3194050" y="2636520"/>
                  <a:pt x="3322320" y="2674620"/>
                </a:cubicBezTo>
                <a:cubicBezTo>
                  <a:pt x="3450590" y="2712720"/>
                  <a:pt x="3710940" y="2706370"/>
                  <a:pt x="3825240" y="2743200"/>
                </a:cubicBezTo>
                <a:cubicBezTo>
                  <a:pt x="3939540" y="2780030"/>
                  <a:pt x="3901440" y="2811780"/>
                  <a:pt x="4008120" y="2895600"/>
                </a:cubicBezTo>
                <a:cubicBezTo>
                  <a:pt x="4114800" y="2979420"/>
                  <a:pt x="4373880" y="3177540"/>
                  <a:pt x="4465320" y="3246120"/>
                </a:cubicBezTo>
                <a:cubicBezTo>
                  <a:pt x="4556760" y="3314700"/>
                  <a:pt x="4556760" y="3310890"/>
                  <a:pt x="4556760" y="330708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4" name="Forme libre : forme 23">
            <a:extLst>
              <a:ext uri="{FF2B5EF4-FFF2-40B4-BE49-F238E27FC236}">
                <a16:creationId xmlns:a16="http://schemas.microsoft.com/office/drawing/2014/main" id="{95D7BB21-081F-4A5B-968A-0D05182EA29B}"/>
              </a:ext>
            </a:extLst>
          </p:cNvPr>
          <p:cNvSpPr/>
          <p:nvPr/>
        </p:nvSpPr>
        <p:spPr>
          <a:xfrm>
            <a:off x="6172200" y="4654550"/>
            <a:ext cx="647700" cy="374650"/>
          </a:xfrm>
          <a:custGeom>
            <a:avLst/>
            <a:gdLst>
              <a:gd name="connsiteX0" fmla="*/ 0 w 647700"/>
              <a:gd name="connsiteY0" fmla="*/ 0 h 374650"/>
              <a:gd name="connsiteX1" fmla="*/ 260350 w 647700"/>
              <a:gd name="connsiteY1" fmla="*/ 127000 h 374650"/>
              <a:gd name="connsiteX2" fmla="*/ 514350 w 647700"/>
              <a:gd name="connsiteY2" fmla="*/ 222250 h 374650"/>
              <a:gd name="connsiteX3" fmla="*/ 647700 w 647700"/>
              <a:gd name="connsiteY3" fmla="*/ 374650 h 374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47700" h="374650">
                <a:moveTo>
                  <a:pt x="0" y="0"/>
                </a:moveTo>
                <a:cubicBezTo>
                  <a:pt x="87312" y="44979"/>
                  <a:pt x="174625" y="89958"/>
                  <a:pt x="260350" y="127000"/>
                </a:cubicBezTo>
                <a:cubicBezTo>
                  <a:pt x="346075" y="164042"/>
                  <a:pt x="449792" y="180975"/>
                  <a:pt x="514350" y="222250"/>
                </a:cubicBezTo>
                <a:cubicBezTo>
                  <a:pt x="578908" y="263525"/>
                  <a:pt x="613304" y="319087"/>
                  <a:pt x="647700" y="37465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1" name="Forme libre : forme 30">
            <a:extLst>
              <a:ext uri="{FF2B5EF4-FFF2-40B4-BE49-F238E27FC236}">
                <a16:creationId xmlns:a16="http://schemas.microsoft.com/office/drawing/2014/main" id="{9B914AB4-097F-4566-ACFF-8B65D8AD4BA5}"/>
              </a:ext>
            </a:extLst>
          </p:cNvPr>
          <p:cNvSpPr/>
          <p:nvPr/>
        </p:nvSpPr>
        <p:spPr>
          <a:xfrm>
            <a:off x="4794250" y="3968750"/>
            <a:ext cx="1099770" cy="1276350"/>
          </a:xfrm>
          <a:custGeom>
            <a:avLst/>
            <a:gdLst>
              <a:gd name="connsiteX0" fmla="*/ 0 w 1099770"/>
              <a:gd name="connsiteY0" fmla="*/ 0 h 1276350"/>
              <a:gd name="connsiteX1" fmla="*/ 38100 w 1099770"/>
              <a:gd name="connsiteY1" fmla="*/ 63500 h 1276350"/>
              <a:gd name="connsiteX2" fmla="*/ 22225 w 1099770"/>
              <a:gd name="connsiteY2" fmla="*/ 130175 h 1276350"/>
              <a:gd name="connsiteX3" fmla="*/ 171450 w 1099770"/>
              <a:gd name="connsiteY3" fmla="*/ 139700 h 1276350"/>
              <a:gd name="connsiteX4" fmla="*/ 352425 w 1099770"/>
              <a:gd name="connsiteY4" fmla="*/ 203200 h 1276350"/>
              <a:gd name="connsiteX5" fmla="*/ 419100 w 1099770"/>
              <a:gd name="connsiteY5" fmla="*/ 193675 h 1276350"/>
              <a:gd name="connsiteX6" fmla="*/ 584200 w 1099770"/>
              <a:gd name="connsiteY6" fmla="*/ 177800 h 1276350"/>
              <a:gd name="connsiteX7" fmla="*/ 685800 w 1099770"/>
              <a:gd name="connsiteY7" fmla="*/ 244475 h 1276350"/>
              <a:gd name="connsiteX8" fmla="*/ 844550 w 1099770"/>
              <a:gd name="connsiteY8" fmla="*/ 320675 h 1276350"/>
              <a:gd name="connsiteX9" fmla="*/ 955675 w 1099770"/>
              <a:gd name="connsiteY9" fmla="*/ 450850 h 1276350"/>
              <a:gd name="connsiteX10" fmla="*/ 1022350 w 1099770"/>
              <a:gd name="connsiteY10" fmla="*/ 619125 h 1276350"/>
              <a:gd name="connsiteX11" fmla="*/ 1069975 w 1099770"/>
              <a:gd name="connsiteY11" fmla="*/ 736600 h 1276350"/>
              <a:gd name="connsiteX12" fmla="*/ 1054100 w 1099770"/>
              <a:gd name="connsiteY12" fmla="*/ 920750 h 1276350"/>
              <a:gd name="connsiteX13" fmla="*/ 1098550 w 1099770"/>
              <a:gd name="connsiteY13" fmla="*/ 1003300 h 1276350"/>
              <a:gd name="connsiteX14" fmla="*/ 996950 w 1099770"/>
              <a:gd name="connsiteY14" fmla="*/ 1130300 h 1276350"/>
              <a:gd name="connsiteX15" fmla="*/ 923925 w 1099770"/>
              <a:gd name="connsiteY15" fmla="*/ 1276350 h 1276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099770" h="1276350">
                <a:moveTo>
                  <a:pt x="0" y="0"/>
                </a:moveTo>
                <a:cubicBezTo>
                  <a:pt x="17198" y="20902"/>
                  <a:pt x="34396" y="41804"/>
                  <a:pt x="38100" y="63500"/>
                </a:cubicBezTo>
                <a:cubicBezTo>
                  <a:pt x="41804" y="85196"/>
                  <a:pt x="0" y="117475"/>
                  <a:pt x="22225" y="130175"/>
                </a:cubicBezTo>
                <a:cubicBezTo>
                  <a:pt x="44450" y="142875"/>
                  <a:pt x="116417" y="127529"/>
                  <a:pt x="171450" y="139700"/>
                </a:cubicBezTo>
                <a:cubicBezTo>
                  <a:pt x="226483" y="151871"/>
                  <a:pt x="311150" y="194204"/>
                  <a:pt x="352425" y="203200"/>
                </a:cubicBezTo>
                <a:cubicBezTo>
                  <a:pt x="393700" y="212196"/>
                  <a:pt x="380471" y="197908"/>
                  <a:pt x="419100" y="193675"/>
                </a:cubicBezTo>
                <a:cubicBezTo>
                  <a:pt x="457729" y="189442"/>
                  <a:pt x="539750" y="169333"/>
                  <a:pt x="584200" y="177800"/>
                </a:cubicBezTo>
                <a:cubicBezTo>
                  <a:pt x="628650" y="186267"/>
                  <a:pt x="642408" y="220662"/>
                  <a:pt x="685800" y="244475"/>
                </a:cubicBezTo>
                <a:cubicBezTo>
                  <a:pt x="729192" y="268288"/>
                  <a:pt x="799571" y="286279"/>
                  <a:pt x="844550" y="320675"/>
                </a:cubicBezTo>
                <a:cubicBezTo>
                  <a:pt x="889529" y="355071"/>
                  <a:pt x="926042" y="401108"/>
                  <a:pt x="955675" y="450850"/>
                </a:cubicBezTo>
                <a:cubicBezTo>
                  <a:pt x="985308" y="500592"/>
                  <a:pt x="1003300" y="571500"/>
                  <a:pt x="1022350" y="619125"/>
                </a:cubicBezTo>
                <a:cubicBezTo>
                  <a:pt x="1041400" y="666750"/>
                  <a:pt x="1064683" y="686329"/>
                  <a:pt x="1069975" y="736600"/>
                </a:cubicBezTo>
                <a:cubicBezTo>
                  <a:pt x="1075267" y="786871"/>
                  <a:pt x="1049338" y="876300"/>
                  <a:pt x="1054100" y="920750"/>
                </a:cubicBezTo>
                <a:cubicBezTo>
                  <a:pt x="1058863" y="965200"/>
                  <a:pt x="1108075" y="968375"/>
                  <a:pt x="1098550" y="1003300"/>
                </a:cubicBezTo>
                <a:cubicBezTo>
                  <a:pt x="1089025" y="1038225"/>
                  <a:pt x="1026054" y="1084792"/>
                  <a:pt x="996950" y="1130300"/>
                </a:cubicBezTo>
                <a:cubicBezTo>
                  <a:pt x="967846" y="1175808"/>
                  <a:pt x="945885" y="1226079"/>
                  <a:pt x="923925" y="127635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65" name="Forme libre : forme 64">
            <a:extLst>
              <a:ext uri="{FF2B5EF4-FFF2-40B4-BE49-F238E27FC236}">
                <a16:creationId xmlns:a16="http://schemas.microsoft.com/office/drawing/2014/main" id="{E9D5A3E5-AD50-4EEC-8597-72ED31D03BAE}"/>
              </a:ext>
            </a:extLst>
          </p:cNvPr>
          <p:cNvSpPr/>
          <p:nvPr/>
        </p:nvSpPr>
        <p:spPr>
          <a:xfrm>
            <a:off x="119502" y="738807"/>
            <a:ext cx="222344" cy="269732"/>
          </a:xfrm>
          <a:custGeom>
            <a:avLst/>
            <a:gdLst>
              <a:gd name="connsiteX0" fmla="*/ 0 w 219075"/>
              <a:gd name="connsiteY0" fmla="*/ 0 h 333375"/>
              <a:gd name="connsiteX1" fmla="*/ 142875 w 219075"/>
              <a:gd name="connsiteY1" fmla="*/ 104775 h 333375"/>
              <a:gd name="connsiteX2" fmla="*/ 28575 w 219075"/>
              <a:gd name="connsiteY2" fmla="*/ 228600 h 333375"/>
              <a:gd name="connsiteX3" fmla="*/ 219075 w 219075"/>
              <a:gd name="connsiteY3" fmla="*/ 333375 h 333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9075" h="333375">
                <a:moveTo>
                  <a:pt x="0" y="0"/>
                </a:moveTo>
                <a:cubicBezTo>
                  <a:pt x="69056" y="33337"/>
                  <a:pt x="138113" y="66675"/>
                  <a:pt x="142875" y="104775"/>
                </a:cubicBezTo>
                <a:cubicBezTo>
                  <a:pt x="147638" y="142875"/>
                  <a:pt x="15875" y="190500"/>
                  <a:pt x="28575" y="228600"/>
                </a:cubicBezTo>
                <a:cubicBezTo>
                  <a:pt x="41275" y="266700"/>
                  <a:pt x="130175" y="300037"/>
                  <a:pt x="219075" y="333375"/>
                </a:cubicBezTo>
              </a:path>
            </a:pathLst>
          </a:custGeom>
          <a:noFill/>
          <a:ln w="19050" cmpd="dbl">
            <a:solidFill>
              <a:srgbClr val="7030A0"/>
            </a:solidFill>
            <a:headEnd type="stealth" w="lg" len="lg"/>
            <a:tailEnd type="stealth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70" name="ZoneTexte 69">
            <a:extLst>
              <a:ext uri="{FF2B5EF4-FFF2-40B4-BE49-F238E27FC236}">
                <a16:creationId xmlns:a16="http://schemas.microsoft.com/office/drawing/2014/main" id="{315A8E70-2BC1-4E13-AC01-966151702F07}"/>
              </a:ext>
            </a:extLst>
          </p:cNvPr>
          <p:cNvSpPr txBox="1"/>
          <p:nvPr/>
        </p:nvSpPr>
        <p:spPr>
          <a:xfrm>
            <a:off x="372469" y="739891"/>
            <a:ext cx="232031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Axe autoroutier (E411)</a:t>
            </a:r>
            <a:endParaRPr lang="fr-BE" sz="1100" dirty="0"/>
          </a:p>
        </p:txBody>
      </p:sp>
      <p:sp>
        <p:nvSpPr>
          <p:cNvPr id="72" name="ZoneTexte 71">
            <a:extLst>
              <a:ext uri="{FF2B5EF4-FFF2-40B4-BE49-F238E27FC236}">
                <a16:creationId xmlns:a16="http://schemas.microsoft.com/office/drawing/2014/main" id="{CD546C32-B5BB-478F-A054-281AF16F3FD6}"/>
              </a:ext>
            </a:extLst>
          </p:cNvPr>
          <p:cNvSpPr txBox="1"/>
          <p:nvPr/>
        </p:nvSpPr>
        <p:spPr>
          <a:xfrm>
            <a:off x="368515" y="1129615"/>
            <a:ext cx="232031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Réseau routier régional</a:t>
            </a:r>
            <a:endParaRPr lang="fr-BE" sz="1100" dirty="0"/>
          </a:p>
        </p:txBody>
      </p:sp>
      <p:sp>
        <p:nvSpPr>
          <p:cNvPr id="75" name="ZoneTexte 74">
            <a:extLst>
              <a:ext uri="{FF2B5EF4-FFF2-40B4-BE49-F238E27FC236}">
                <a16:creationId xmlns:a16="http://schemas.microsoft.com/office/drawing/2014/main" id="{A63126DA-CE96-4F57-BDFA-36734724A8EF}"/>
              </a:ext>
            </a:extLst>
          </p:cNvPr>
          <p:cNvSpPr txBox="1"/>
          <p:nvPr/>
        </p:nvSpPr>
        <p:spPr>
          <a:xfrm>
            <a:off x="334208" y="253470"/>
            <a:ext cx="1712217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Pôles de développement et d’appui touristique</a:t>
            </a:r>
            <a:endParaRPr lang="fr-BE" sz="1100" dirty="0"/>
          </a:p>
        </p:txBody>
      </p:sp>
      <p:sp>
        <p:nvSpPr>
          <p:cNvPr id="79" name="Forme libre : forme 78">
            <a:extLst>
              <a:ext uri="{FF2B5EF4-FFF2-40B4-BE49-F238E27FC236}">
                <a16:creationId xmlns:a16="http://schemas.microsoft.com/office/drawing/2014/main" id="{70D37981-2D87-40ED-BAFC-FFC8C63CE60C}"/>
              </a:ext>
            </a:extLst>
          </p:cNvPr>
          <p:cNvSpPr/>
          <p:nvPr/>
        </p:nvSpPr>
        <p:spPr>
          <a:xfrm>
            <a:off x="112109" y="1132204"/>
            <a:ext cx="222344" cy="269732"/>
          </a:xfrm>
          <a:custGeom>
            <a:avLst/>
            <a:gdLst>
              <a:gd name="connsiteX0" fmla="*/ 0 w 219075"/>
              <a:gd name="connsiteY0" fmla="*/ 0 h 333375"/>
              <a:gd name="connsiteX1" fmla="*/ 142875 w 219075"/>
              <a:gd name="connsiteY1" fmla="*/ 104775 h 333375"/>
              <a:gd name="connsiteX2" fmla="*/ 28575 w 219075"/>
              <a:gd name="connsiteY2" fmla="*/ 228600 h 333375"/>
              <a:gd name="connsiteX3" fmla="*/ 219075 w 219075"/>
              <a:gd name="connsiteY3" fmla="*/ 333375 h 333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9075" h="333375">
                <a:moveTo>
                  <a:pt x="0" y="0"/>
                </a:moveTo>
                <a:cubicBezTo>
                  <a:pt x="69056" y="33337"/>
                  <a:pt x="138113" y="66675"/>
                  <a:pt x="142875" y="104775"/>
                </a:cubicBezTo>
                <a:cubicBezTo>
                  <a:pt x="147638" y="142875"/>
                  <a:pt x="15875" y="190500"/>
                  <a:pt x="28575" y="228600"/>
                </a:cubicBezTo>
                <a:cubicBezTo>
                  <a:pt x="41275" y="266700"/>
                  <a:pt x="130175" y="300037"/>
                  <a:pt x="219075" y="333375"/>
                </a:cubicBezTo>
              </a:path>
            </a:pathLst>
          </a:custGeom>
          <a:noFill/>
          <a:ln w="12700" cmpd="sng">
            <a:solidFill>
              <a:schemeClr val="bg1">
                <a:lumMod val="75000"/>
              </a:schemeClr>
            </a:solidFill>
            <a:headEnd type="none" w="lg" len="lg"/>
            <a:tailEnd type="none" w="lg" len="lg"/>
            <a:extLst>
              <a:ext uri="{C807C97D-BFC1-408E-A445-0C87EB9F89A2}">
                <ask:lineSketchStyleProps xmlns:ask="http://schemas.microsoft.com/office/drawing/2018/sketchyshapes">
                  <ask:type>
                    <ask:lineSketchNone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80" name="Forme libre : forme 79">
            <a:extLst>
              <a:ext uri="{FF2B5EF4-FFF2-40B4-BE49-F238E27FC236}">
                <a16:creationId xmlns:a16="http://schemas.microsoft.com/office/drawing/2014/main" id="{51586F8B-F076-4975-89E8-64CD98B2DE98}"/>
              </a:ext>
            </a:extLst>
          </p:cNvPr>
          <p:cNvSpPr/>
          <p:nvPr/>
        </p:nvSpPr>
        <p:spPr>
          <a:xfrm>
            <a:off x="98416" y="349764"/>
            <a:ext cx="235086" cy="196167"/>
          </a:xfrm>
          <a:custGeom>
            <a:avLst/>
            <a:gdLst>
              <a:gd name="connsiteX0" fmla="*/ 204899 w 424322"/>
              <a:gd name="connsiteY0" fmla="*/ 139009 h 387565"/>
              <a:gd name="connsiteX1" fmla="*/ 309674 w 424322"/>
              <a:gd name="connsiteY1" fmla="*/ 5659 h 387565"/>
              <a:gd name="connsiteX2" fmla="*/ 423974 w 424322"/>
              <a:gd name="connsiteY2" fmla="*/ 43759 h 387565"/>
              <a:gd name="connsiteX3" fmla="*/ 347774 w 424322"/>
              <a:gd name="connsiteY3" fmla="*/ 215209 h 387565"/>
              <a:gd name="connsiteX4" fmla="*/ 423974 w 424322"/>
              <a:gd name="connsiteY4" fmla="*/ 319984 h 387565"/>
              <a:gd name="connsiteX5" fmla="*/ 338249 w 424322"/>
              <a:gd name="connsiteY5" fmla="*/ 386659 h 387565"/>
              <a:gd name="connsiteX6" fmla="*/ 233474 w 424322"/>
              <a:gd name="connsiteY6" fmla="*/ 272359 h 387565"/>
              <a:gd name="connsiteX7" fmla="*/ 71549 w 424322"/>
              <a:gd name="connsiteY7" fmla="*/ 291409 h 387565"/>
              <a:gd name="connsiteX8" fmla="*/ 4874 w 424322"/>
              <a:gd name="connsiteY8" fmla="*/ 110434 h 387565"/>
              <a:gd name="connsiteX9" fmla="*/ 204899 w 424322"/>
              <a:gd name="connsiteY9" fmla="*/ 139009 h 3875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24322" h="387565">
                <a:moveTo>
                  <a:pt x="204899" y="139009"/>
                </a:moveTo>
                <a:cubicBezTo>
                  <a:pt x="255699" y="121547"/>
                  <a:pt x="273162" y="21534"/>
                  <a:pt x="309674" y="5659"/>
                </a:cubicBezTo>
                <a:cubicBezTo>
                  <a:pt x="346187" y="-10216"/>
                  <a:pt x="417624" y="8834"/>
                  <a:pt x="423974" y="43759"/>
                </a:cubicBezTo>
                <a:cubicBezTo>
                  <a:pt x="430324" y="78684"/>
                  <a:pt x="347774" y="169172"/>
                  <a:pt x="347774" y="215209"/>
                </a:cubicBezTo>
                <a:cubicBezTo>
                  <a:pt x="347774" y="261246"/>
                  <a:pt x="425562" y="291409"/>
                  <a:pt x="423974" y="319984"/>
                </a:cubicBezTo>
                <a:cubicBezTo>
                  <a:pt x="422387" y="348559"/>
                  <a:pt x="369999" y="394596"/>
                  <a:pt x="338249" y="386659"/>
                </a:cubicBezTo>
                <a:cubicBezTo>
                  <a:pt x="306499" y="378722"/>
                  <a:pt x="277924" y="288234"/>
                  <a:pt x="233474" y="272359"/>
                </a:cubicBezTo>
                <a:cubicBezTo>
                  <a:pt x="189024" y="256484"/>
                  <a:pt x="109649" y="318396"/>
                  <a:pt x="71549" y="291409"/>
                </a:cubicBezTo>
                <a:cubicBezTo>
                  <a:pt x="33449" y="264422"/>
                  <a:pt x="-15763" y="139009"/>
                  <a:pt x="4874" y="110434"/>
                </a:cubicBezTo>
                <a:cubicBezTo>
                  <a:pt x="25511" y="81859"/>
                  <a:pt x="154099" y="156471"/>
                  <a:pt x="204899" y="139009"/>
                </a:cubicBezTo>
                <a:close/>
              </a:path>
            </a:pathLst>
          </a:custGeom>
          <a:solidFill>
            <a:schemeClr val="accent2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83" name="ZoneTexte 82">
            <a:extLst>
              <a:ext uri="{FF2B5EF4-FFF2-40B4-BE49-F238E27FC236}">
                <a16:creationId xmlns:a16="http://schemas.microsoft.com/office/drawing/2014/main" id="{E3833D92-8182-40AF-8428-129CFF1A20B8}"/>
              </a:ext>
            </a:extLst>
          </p:cNvPr>
          <p:cNvSpPr txBox="1"/>
          <p:nvPr/>
        </p:nvSpPr>
        <p:spPr>
          <a:xfrm>
            <a:off x="361106" y="1512331"/>
            <a:ext cx="232031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Ligne ferroviaire</a:t>
            </a:r>
            <a:endParaRPr lang="fr-BE" sz="1100" dirty="0"/>
          </a:p>
        </p:txBody>
      </p:sp>
      <p:sp>
        <p:nvSpPr>
          <p:cNvPr id="84" name="Forme libre : forme 83">
            <a:extLst>
              <a:ext uri="{FF2B5EF4-FFF2-40B4-BE49-F238E27FC236}">
                <a16:creationId xmlns:a16="http://schemas.microsoft.com/office/drawing/2014/main" id="{6CC23C3C-748F-42A1-A5B5-88C95C8EA2E3}"/>
              </a:ext>
            </a:extLst>
          </p:cNvPr>
          <p:cNvSpPr/>
          <p:nvPr/>
        </p:nvSpPr>
        <p:spPr>
          <a:xfrm>
            <a:off x="147027" y="1529186"/>
            <a:ext cx="222344" cy="269732"/>
          </a:xfrm>
          <a:custGeom>
            <a:avLst/>
            <a:gdLst>
              <a:gd name="connsiteX0" fmla="*/ 0 w 219075"/>
              <a:gd name="connsiteY0" fmla="*/ 0 h 333375"/>
              <a:gd name="connsiteX1" fmla="*/ 142875 w 219075"/>
              <a:gd name="connsiteY1" fmla="*/ 104775 h 333375"/>
              <a:gd name="connsiteX2" fmla="*/ 28575 w 219075"/>
              <a:gd name="connsiteY2" fmla="*/ 228600 h 333375"/>
              <a:gd name="connsiteX3" fmla="*/ 219075 w 219075"/>
              <a:gd name="connsiteY3" fmla="*/ 333375 h 333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9075" h="333375">
                <a:moveTo>
                  <a:pt x="0" y="0"/>
                </a:moveTo>
                <a:cubicBezTo>
                  <a:pt x="69056" y="33337"/>
                  <a:pt x="138113" y="66675"/>
                  <a:pt x="142875" y="104775"/>
                </a:cubicBezTo>
                <a:cubicBezTo>
                  <a:pt x="147638" y="142875"/>
                  <a:pt x="15875" y="190500"/>
                  <a:pt x="28575" y="228600"/>
                </a:cubicBezTo>
                <a:cubicBezTo>
                  <a:pt x="41275" y="266700"/>
                  <a:pt x="130175" y="300037"/>
                  <a:pt x="219075" y="333375"/>
                </a:cubicBezTo>
              </a:path>
            </a:pathLst>
          </a:custGeom>
          <a:noFill/>
          <a:ln w="19050" cmpd="sng">
            <a:solidFill>
              <a:schemeClr val="tx1"/>
            </a:solidFill>
            <a:prstDash val="dash"/>
            <a:headEnd type="none" w="lg" len="lg"/>
            <a:tailEnd type="none" w="lg" len="lg"/>
            <a:extLst>
              <a:ext uri="{C807C97D-BFC1-408E-A445-0C87EB9F89A2}">
                <ask:lineSketchStyleProps xmlns:ask="http://schemas.microsoft.com/office/drawing/2018/sketchyshapes">
                  <ask:type>
                    <ask:lineSketchNone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grpSp>
        <p:nvGrpSpPr>
          <p:cNvPr id="15" name="Groupe 14">
            <a:extLst>
              <a:ext uri="{FF2B5EF4-FFF2-40B4-BE49-F238E27FC236}">
                <a16:creationId xmlns:a16="http://schemas.microsoft.com/office/drawing/2014/main" id="{C1F64FC7-4133-4040-83D3-8B66C2046446}"/>
              </a:ext>
            </a:extLst>
          </p:cNvPr>
          <p:cNvGrpSpPr>
            <a:grpSpLocks noChangeAspect="1"/>
          </p:cNvGrpSpPr>
          <p:nvPr/>
        </p:nvGrpSpPr>
        <p:grpSpPr>
          <a:xfrm>
            <a:off x="2908829" y="279355"/>
            <a:ext cx="6944048" cy="6267685"/>
            <a:chOff x="2908829" y="279355"/>
            <a:chExt cx="6944048" cy="6267685"/>
          </a:xfrm>
        </p:grpSpPr>
        <p:sp>
          <p:nvSpPr>
            <p:cNvPr id="5" name="Forme libre : forme 4">
              <a:extLst>
                <a:ext uri="{FF2B5EF4-FFF2-40B4-BE49-F238E27FC236}">
                  <a16:creationId xmlns:a16="http://schemas.microsoft.com/office/drawing/2014/main" id="{FA4E5A16-E8D1-47A8-9A71-9E217CB4E4BA}"/>
                </a:ext>
              </a:extLst>
            </p:cNvPr>
            <p:cNvSpPr/>
            <p:nvPr/>
          </p:nvSpPr>
          <p:spPr>
            <a:xfrm>
              <a:off x="5518150" y="279355"/>
              <a:ext cx="2241550" cy="819195"/>
            </a:xfrm>
            <a:custGeom>
              <a:avLst/>
              <a:gdLst>
                <a:gd name="connsiteX0" fmla="*/ 0 w 2241550"/>
                <a:gd name="connsiteY0" fmla="*/ 400095 h 819195"/>
                <a:gd name="connsiteX1" fmla="*/ 209550 w 2241550"/>
                <a:gd name="connsiteY1" fmla="*/ 495345 h 819195"/>
                <a:gd name="connsiteX2" fmla="*/ 374650 w 2241550"/>
                <a:gd name="connsiteY2" fmla="*/ 717595 h 819195"/>
                <a:gd name="connsiteX3" fmla="*/ 514350 w 2241550"/>
                <a:gd name="connsiteY3" fmla="*/ 685845 h 819195"/>
                <a:gd name="connsiteX4" fmla="*/ 692150 w 2241550"/>
                <a:gd name="connsiteY4" fmla="*/ 615995 h 819195"/>
                <a:gd name="connsiteX5" fmla="*/ 736600 w 2241550"/>
                <a:gd name="connsiteY5" fmla="*/ 552495 h 819195"/>
                <a:gd name="connsiteX6" fmla="*/ 838200 w 2241550"/>
                <a:gd name="connsiteY6" fmla="*/ 450895 h 819195"/>
                <a:gd name="connsiteX7" fmla="*/ 1009650 w 2241550"/>
                <a:gd name="connsiteY7" fmla="*/ 431845 h 819195"/>
                <a:gd name="connsiteX8" fmla="*/ 1358900 w 2241550"/>
                <a:gd name="connsiteY8" fmla="*/ 273095 h 819195"/>
                <a:gd name="connsiteX9" fmla="*/ 1441450 w 2241550"/>
                <a:gd name="connsiteY9" fmla="*/ 241345 h 819195"/>
                <a:gd name="connsiteX10" fmla="*/ 1549400 w 2241550"/>
                <a:gd name="connsiteY10" fmla="*/ 69895 h 819195"/>
                <a:gd name="connsiteX11" fmla="*/ 1714500 w 2241550"/>
                <a:gd name="connsiteY11" fmla="*/ 82595 h 819195"/>
                <a:gd name="connsiteX12" fmla="*/ 1835150 w 2241550"/>
                <a:gd name="connsiteY12" fmla="*/ 45 h 819195"/>
                <a:gd name="connsiteX13" fmla="*/ 1885950 w 2241550"/>
                <a:gd name="connsiteY13" fmla="*/ 95295 h 819195"/>
                <a:gd name="connsiteX14" fmla="*/ 1974850 w 2241550"/>
                <a:gd name="connsiteY14" fmla="*/ 228645 h 819195"/>
                <a:gd name="connsiteX15" fmla="*/ 2032000 w 2241550"/>
                <a:gd name="connsiteY15" fmla="*/ 476295 h 819195"/>
                <a:gd name="connsiteX16" fmla="*/ 2241550 w 2241550"/>
                <a:gd name="connsiteY16" fmla="*/ 819195 h 819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41550" h="819195">
                  <a:moveTo>
                    <a:pt x="0" y="400095"/>
                  </a:moveTo>
                  <a:cubicBezTo>
                    <a:pt x="73554" y="421261"/>
                    <a:pt x="147108" y="442428"/>
                    <a:pt x="209550" y="495345"/>
                  </a:cubicBezTo>
                  <a:cubicBezTo>
                    <a:pt x="271992" y="548262"/>
                    <a:pt x="323850" y="685845"/>
                    <a:pt x="374650" y="717595"/>
                  </a:cubicBezTo>
                  <a:cubicBezTo>
                    <a:pt x="425450" y="749345"/>
                    <a:pt x="461433" y="702778"/>
                    <a:pt x="514350" y="685845"/>
                  </a:cubicBezTo>
                  <a:cubicBezTo>
                    <a:pt x="567267" y="668912"/>
                    <a:pt x="655109" y="638220"/>
                    <a:pt x="692150" y="615995"/>
                  </a:cubicBezTo>
                  <a:cubicBezTo>
                    <a:pt x="729191" y="593770"/>
                    <a:pt x="712258" y="580012"/>
                    <a:pt x="736600" y="552495"/>
                  </a:cubicBezTo>
                  <a:cubicBezTo>
                    <a:pt x="760942" y="524978"/>
                    <a:pt x="792692" y="471003"/>
                    <a:pt x="838200" y="450895"/>
                  </a:cubicBezTo>
                  <a:cubicBezTo>
                    <a:pt x="883708" y="430787"/>
                    <a:pt x="922867" y="461478"/>
                    <a:pt x="1009650" y="431845"/>
                  </a:cubicBezTo>
                  <a:cubicBezTo>
                    <a:pt x="1096433" y="402212"/>
                    <a:pt x="1286933" y="304845"/>
                    <a:pt x="1358900" y="273095"/>
                  </a:cubicBezTo>
                  <a:cubicBezTo>
                    <a:pt x="1430867" y="241345"/>
                    <a:pt x="1409700" y="275212"/>
                    <a:pt x="1441450" y="241345"/>
                  </a:cubicBezTo>
                  <a:cubicBezTo>
                    <a:pt x="1473200" y="207478"/>
                    <a:pt x="1503892" y="96353"/>
                    <a:pt x="1549400" y="69895"/>
                  </a:cubicBezTo>
                  <a:cubicBezTo>
                    <a:pt x="1594908" y="43437"/>
                    <a:pt x="1666875" y="94237"/>
                    <a:pt x="1714500" y="82595"/>
                  </a:cubicBezTo>
                  <a:cubicBezTo>
                    <a:pt x="1762125" y="70953"/>
                    <a:pt x="1806575" y="-2072"/>
                    <a:pt x="1835150" y="45"/>
                  </a:cubicBezTo>
                  <a:cubicBezTo>
                    <a:pt x="1863725" y="2162"/>
                    <a:pt x="1862667" y="57195"/>
                    <a:pt x="1885950" y="95295"/>
                  </a:cubicBezTo>
                  <a:cubicBezTo>
                    <a:pt x="1909233" y="133395"/>
                    <a:pt x="1950508" y="165145"/>
                    <a:pt x="1974850" y="228645"/>
                  </a:cubicBezTo>
                  <a:cubicBezTo>
                    <a:pt x="1999192" y="292145"/>
                    <a:pt x="1987550" y="377870"/>
                    <a:pt x="2032000" y="476295"/>
                  </a:cubicBezTo>
                  <a:cubicBezTo>
                    <a:pt x="2076450" y="574720"/>
                    <a:pt x="2159000" y="696957"/>
                    <a:pt x="2241550" y="819195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  <p:sp>
          <p:nvSpPr>
            <p:cNvPr id="6" name="Forme libre : forme 5">
              <a:extLst>
                <a:ext uri="{FF2B5EF4-FFF2-40B4-BE49-F238E27FC236}">
                  <a16:creationId xmlns:a16="http://schemas.microsoft.com/office/drawing/2014/main" id="{BDAE27D0-184D-4197-9EDA-2D4D9321C12F}"/>
                </a:ext>
              </a:extLst>
            </p:cNvPr>
            <p:cNvSpPr/>
            <p:nvPr/>
          </p:nvSpPr>
          <p:spPr>
            <a:xfrm>
              <a:off x="7701801" y="1064836"/>
              <a:ext cx="2151076" cy="2593308"/>
            </a:xfrm>
            <a:custGeom>
              <a:avLst/>
              <a:gdLst>
                <a:gd name="connsiteX0" fmla="*/ 57899 w 2151076"/>
                <a:gd name="connsiteY0" fmla="*/ 14664 h 2593308"/>
                <a:gd name="connsiteX1" fmla="*/ 134099 w 2151076"/>
                <a:gd name="connsiteY1" fmla="*/ 14664 h 2593308"/>
                <a:gd name="connsiteX2" fmla="*/ 229349 w 2151076"/>
                <a:gd name="connsiteY2" fmla="*/ 167064 h 2593308"/>
                <a:gd name="connsiteX3" fmla="*/ 197599 w 2151076"/>
                <a:gd name="connsiteY3" fmla="*/ 306764 h 2593308"/>
                <a:gd name="connsiteX4" fmla="*/ 254749 w 2151076"/>
                <a:gd name="connsiteY4" fmla="*/ 408364 h 2593308"/>
                <a:gd name="connsiteX5" fmla="*/ 749 w 2151076"/>
                <a:gd name="connsiteY5" fmla="*/ 636964 h 2593308"/>
                <a:gd name="connsiteX6" fmla="*/ 178549 w 2151076"/>
                <a:gd name="connsiteY6" fmla="*/ 878264 h 2593308"/>
                <a:gd name="connsiteX7" fmla="*/ 229349 w 2151076"/>
                <a:gd name="connsiteY7" fmla="*/ 979864 h 2593308"/>
                <a:gd name="connsiteX8" fmla="*/ 496049 w 2151076"/>
                <a:gd name="connsiteY8" fmla="*/ 1011614 h 2593308"/>
                <a:gd name="connsiteX9" fmla="*/ 584949 w 2151076"/>
                <a:gd name="connsiteY9" fmla="*/ 948114 h 2593308"/>
                <a:gd name="connsiteX10" fmla="*/ 807199 w 2151076"/>
                <a:gd name="connsiteY10" fmla="*/ 1068764 h 2593308"/>
                <a:gd name="connsiteX11" fmla="*/ 832599 w 2151076"/>
                <a:gd name="connsiteY11" fmla="*/ 1132264 h 2593308"/>
                <a:gd name="connsiteX12" fmla="*/ 959599 w 2151076"/>
                <a:gd name="connsiteY12" fmla="*/ 1106864 h 2593308"/>
                <a:gd name="connsiteX13" fmla="*/ 984999 w 2151076"/>
                <a:gd name="connsiteY13" fmla="*/ 1183064 h 2593308"/>
                <a:gd name="connsiteX14" fmla="*/ 896099 w 2151076"/>
                <a:gd name="connsiteY14" fmla="*/ 1291014 h 2593308"/>
                <a:gd name="connsiteX15" fmla="*/ 921499 w 2151076"/>
                <a:gd name="connsiteY15" fmla="*/ 1570414 h 2593308"/>
                <a:gd name="connsiteX16" fmla="*/ 991349 w 2151076"/>
                <a:gd name="connsiteY16" fmla="*/ 1583114 h 2593308"/>
                <a:gd name="connsiteX17" fmla="*/ 1137399 w 2151076"/>
                <a:gd name="connsiteY17" fmla="*/ 1811714 h 2593308"/>
                <a:gd name="connsiteX18" fmla="*/ 1365999 w 2151076"/>
                <a:gd name="connsiteY18" fmla="*/ 1678364 h 2593308"/>
                <a:gd name="connsiteX19" fmla="*/ 1772399 w 2151076"/>
                <a:gd name="connsiteY19" fmla="*/ 1462464 h 2593308"/>
                <a:gd name="connsiteX20" fmla="*/ 1848599 w 2151076"/>
                <a:gd name="connsiteY20" fmla="*/ 1341814 h 2593308"/>
                <a:gd name="connsiteX21" fmla="*/ 1905749 w 2151076"/>
                <a:gd name="connsiteY21" fmla="*/ 1430714 h 2593308"/>
                <a:gd name="connsiteX22" fmla="*/ 1943849 w 2151076"/>
                <a:gd name="connsiteY22" fmla="*/ 1792664 h 2593308"/>
                <a:gd name="connsiteX23" fmla="*/ 2147049 w 2151076"/>
                <a:gd name="connsiteY23" fmla="*/ 2180014 h 2593308"/>
                <a:gd name="connsiteX24" fmla="*/ 2070849 w 2151076"/>
                <a:gd name="connsiteY24" fmla="*/ 2249864 h 2593308"/>
                <a:gd name="connsiteX25" fmla="*/ 1969249 w 2151076"/>
                <a:gd name="connsiteY25" fmla="*/ 2364164 h 2593308"/>
                <a:gd name="connsiteX26" fmla="*/ 1975599 w 2151076"/>
                <a:gd name="connsiteY26" fmla="*/ 2459414 h 2593308"/>
                <a:gd name="connsiteX27" fmla="*/ 1854949 w 2151076"/>
                <a:gd name="connsiteY27" fmla="*/ 2453064 h 2593308"/>
                <a:gd name="connsiteX28" fmla="*/ 1778749 w 2151076"/>
                <a:gd name="connsiteY28" fmla="*/ 2529264 h 2593308"/>
                <a:gd name="connsiteX29" fmla="*/ 1677149 w 2151076"/>
                <a:gd name="connsiteY29" fmla="*/ 2592764 h 2593308"/>
                <a:gd name="connsiteX30" fmla="*/ 1607299 w 2151076"/>
                <a:gd name="connsiteY30" fmla="*/ 2554664 h 2593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2151076" h="2593308">
                  <a:moveTo>
                    <a:pt x="57899" y="14664"/>
                  </a:moveTo>
                  <a:cubicBezTo>
                    <a:pt x="81711" y="1964"/>
                    <a:pt x="105524" y="-10736"/>
                    <a:pt x="134099" y="14664"/>
                  </a:cubicBezTo>
                  <a:cubicBezTo>
                    <a:pt x="162674" y="40064"/>
                    <a:pt x="218766" y="118381"/>
                    <a:pt x="229349" y="167064"/>
                  </a:cubicBezTo>
                  <a:cubicBezTo>
                    <a:pt x="239932" y="215747"/>
                    <a:pt x="193366" y="266547"/>
                    <a:pt x="197599" y="306764"/>
                  </a:cubicBezTo>
                  <a:cubicBezTo>
                    <a:pt x="201832" y="346981"/>
                    <a:pt x="287557" y="353331"/>
                    <a:pt x="254749" y="408364"/>
                  </a:cubicBezTo>
                  <a:cubicBezTo>
                    <a:pt x="221941" y="463397"/>
                    <a:pt x="13449" y="558647"/>
                    <a:pt x="749" y="636964"/>
                  </a:cubicBezTo>
                  <a:cubicBezTo>
                    <a:pt x="-11951" y="715281"/>
                    <a:pt x="140449" y="821114"/>
                    <a:pt x="178549" y="878264"/>
                  </a:cubicBezTo>
                  <a:cubicBezTo>
                    <a:pt x="216649" y="935414"/>
                    <a:pt x="176432" y="957639"/>
                    <a:pt x="229349" y="979864"/>
                  </a:cubicBezTo>
                  <a:cubicBezTo>
                    <a:pt x="282266" y="1002089"/>
                    <a:pt x="436782" y="1016906"/>
                    <a:pt x="496049" y="1011614"/>
                  </a:cubicBezTo>
                  <a:cubicBezTo>
                    <a:pt x="555316" y="1006322"/>
                    <a:pt x="533091" y="938589"/>
                    <a:pt x="584949" y="948114"/>
                  </a:cubicBezTo>
                  <a:cubicBezTo>
                    <a:pt x="636807" y="957639"/>
                    <a:pt x="765924" y="1038072"/>
                    <a:pt x="807199" y="1068764"/>
                  </a:cubicBezTo>
                  <a:cubicBezTo>
                    <a:pt x="848474" y="1099456"/>
                    <a:pt x="807199" y="1125914"/>
                    <a:pt x="832599" y="1132264"/>
                  </a:cubicBezTo>
                  <a:cubicBezTo>
                    <a:pt x="857999" y="1138614"/>
                    <a:pt x="934199" y="1098397"/>
                    <a:pt x="959599" y="1106864"/>
                  </a:cubicBezTo>
                  <a:cubicBezTo>
                    <a:pt x="984999" y="1115331"/>
                    <a:pt x="995582" y="1152372"/>
                    <a:pt x="984999" y="1183064"/>
                  </a:cubicBezTo>
                  <a:cubicBezTo>
                    <a:pt x="974416" y="1213756"/>
                    <a:pt x="906682" y="1226456"/>
                    <a:pt x="896099" y="1291014"/>
                  </a:cubicBezTo>
                  <a:cubicBezTo>
                    <a:pt x="885516" y="1355572"/>
                    <a:pt x="905624" y="1521731"/>
                    <a:pt x="921499" y="1570414"/>
                  </a:cubicBezTo>
                  <a:cubicBezTo>
                    <a:pt x="937374" y="1619097"/>
                    <a:pt x="955366" y="1542897"/>
                    <a:pt x="991349" y="1583114"/>
                  </a:cubicBezTo>
                  <a:cubicBezTo>
                    <a:pt x="1027332" y="1623331"/>
                    <a:pt x="1074957" y="1795839"/>
                    <a:pt x="1137399" y="1811714"/>
                  </a:cubicBezTo>
                  <a:cubicBezTo>
                    <a:pt x="1199841" y="1827589"/>
                    <a:pt x="1260166" y="1736572"/>
                    <a:pt x="1365999" y="1678364"/>
                  </a:cubicBezTo>
                  <a:cubicBezTo>
                    <a:pt x="1471832" y="1620156"/>
                    <a:pt x="1691966" y="1518556"/>
                    <a:pt x="1772399" y="1462464"/>
                  </a:cubicBezTo>
                  <a:cubicBezTo>
                    <a:pt x="1852832" y="1406372"/>
                    <a:pt x="1826374" y="1347106"/>
                    <a:pt x="1848599" y="1341814"/>
                  </a:cubicBezTo>
                  <a:cubicBezTo>
                    <a:pt x="1870824" y="1336522"/>
                    <a:pt x="1889874" y="1355572"/>
                    <a:pt x="1905749" y="1430714"/>
                  </a:cubicBezTo>
                  <a:cubicBezTo>
                    <a:pt x="1921624" y="1505856"/>
                    <a:pt x="1903632" y="1667781"/>
                    <a:pt x="1943849" y="1792664"/>
                  </a:cubicBezTo>
                  <a:cubicBezTo>
                    <a:pt x="1984066" y="1917547"/>
                    <a:pt x="2125882" y="2103814"/>
                    <a:pt x="2147049" y="2180014"/>
                  </a:cubicBezTo>
                  <a:cubicBezTo>
                    <a:pt x="2168216" y="2256214"/>
                    <a:pt x="2100482" y="2219172"/>
                    <a:pt x="2070849" y="2249864"/>
                  </a:cubicBezTo>
                  <a:cubicBezTo>
                    <a:pt x="2041216" y="2280556"/>
                    <a:pt x="1985124" y="2329239"/>
                    <a:pt x="1969249" y="2364164"/>
                  </a:cubicBezTo>
                  <a:cubicBezTo>
                    <a:pt x="1953374" y="2399089"/>
                    <a:pt x="1994649" y="2444597"/>
                    <a:pt x="1975599" y="2459414"/>
                  </a:cubicBezTo>
                  <a:cubicBezTo>
                    <a:pt x="1956549" y="2474231"/>
                    <a:pt x="1887757" y="2441422"/>
                    <a:pt x="1854949" y="2453064"/>
                  </a:cubicBezTo>
                  <a:cubicBezTo>
                    <a:pt x="1822141" y="2464706"/>
                    <a:pt x="1808382" y="2505981"/>
                    <a:pt x="1778749" y="2529264"/>
                  </a:cubicBezTo>
                  <a:cubicBezTo>
                    <a:pt x="1749116" y="2552547"/>
                    <a:pt x="1705724" y="2588531"/>
                    <a:pt x="1677149" y="2592764"/>
                  </a:cubicBezTo>
                  <a:cubicBezTo>
                    <a:pt x="1648574" y="2596997"/>
                    <a:pt x="1627936" y="2575830"/>
                    <a:pt x="1607299" y="2554664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  <p:sp>
          <p:nvSpPr>
            <p:cNvPr id="9" name="Forme libre : forme 8">
              <a:extLst>
                <a:ext uri="{FF2B5EF4-FFF2-40B4-BE49-F238E27FC236}">
                  <a16:creationId xmlns:a16="http://schemas.microsoft.com/office/drawing/2014/main" id="{ACE898E1-7BDE-49B0-8EBE-D13D00606527}"/>
                </a:ext>
              </a:extLst>
            </p:cNvPr>
            <p:cNvSpPr/>
            <p:nvPr/>
          </p:nvSpPr>
          <p:spPr>
            <a:xfrm>
              <a:off x="7672120" y="3459906"/>
              <a:ext cx="1660678" cy="1639144"/>
            </a:xfrm>
            <a:custGeom>
              <a:avLst/>
              <a:gdLst>
                <a:gd name="connsiteX0" fmla="*/ 1649680 w 1660678"/>
                <a:gd name="connsiteY0" fmla="*/ 159594 h 1639144"/>
                <a:gd name="connsiteX1" fmla="*/ 1649680 w 1660678"/>
                <a:gd name="connsiteY1" fmla="*/ 51644 h 1639144"/>
                <a:gd name="connsiteX2" fmla="*/ 1535380 w 1660678"/>
                <a:gd name="connsiteY2" fmla="*/ 844 h 1639144"/>
                <a:gd name="connsiteX3" fmla="*/ 1395680 w 1660678"/>
                <a:gd name="connsiteY3" fmla="*/ 89744 h 1639144"/>
                <a:gd name="connsiteX4" fmla="*/ 1395680 w 1660678"/>
                <a:gd name="connsiteY4" fmla="*/ 362794 h 1639144"/>
                <a:gd name="connsiteX5" fmla="*/ 1465530 w 1660678"/>
                <a:gd name="connsiteY5" fmla="*/ 426294 h 1639144"/>
                <a:gd name="connsiteX6" fmla="*/ 1414730 w 1660678"/>
                <a:gd name="connsiteY6" fmla="*/ 496144 h 1639144"/>
                <a:gd name="connsiteX7" fmla="*/ 1281380 w 1660678"/>
                <a:gd name="connsiteY7" fmla="*/ 585044 h 1639144"/>
                <a:gd name="connsiteX8" fmla="*/ 1224230 w 1660678"/>
                <a:gd name="connsiteY8" fmla="*/ 737444 h 1639144"/>
                <a:gd name="connsiteX9" fmla="*/ 1008330 w 1660678"/>
                <a:gd name="connsiteY9" fmla="*/ 775544 h 1639144"/>
                <a:gd name="connsiteX10" fmla="*/ 919430 w 1660678"/>
                <a:gd name="connsiteY10" fmla="*/ 712044 h 1639144"/>
                <a:gd name="connsiteX11" fmla="*/ 874980 w 1660678"/>
                <a:gd name="connsiteY11" fmla="*/ 680294 h 1639144"/>
                <a:gd name="connsiteX12" fmla="*/ 773380 w 1660678"/>
                <a:gd name="connsiteY12" fmla="*/ 667594 h 1639144"/>
                <a:gd name="connsiteX13" fmla="*/ 728930 w 1660678"/>
                <a:gd name="connsiteY13" fmla="*/ 750144 h 1639144"/>
                <a:gd name="connsiteX14" fmla="*/ 665430 w 1660678"/>
                <a:gd name="connsiteY14" fmla="*/ 832694 h 1639144"/>
                <a:gd name="connsiteX15" fmla="*/ 481280 w 1660678"/>
                <a:gd name="connsiteY15" fmla="*/ 985094 h 1639144"/>
                <a:gd name="connsiteX16" fmla="*/ 373330 w 1660678"/>
                <a:gd name="connsiteY16" fmla="*/ 1010494 h 1639144"/>
                <a:gd name="connsiteX17" fmla="*/ 271730 w 1660678"/>
                <a:gd name="connsiteY17" fmla="*/ 1112094 h 1639144"/>
                <a:gd name="connsiteX18" fmla="*/ 144730 w 1660678"/>
                <a:gd name="connsiteY18" fmla="*/ 1099394 h 1639144"/>
                <a:gd name="connsiteX19" fmla="*/ 5030 w 1660678"/>
                <a:gd name="connsiteY19" fmla="*/ 1181944 h 1639144"/>
                <a:gd name="connsiteX20" fmla="*/ 36780 w 1660678"/>
                <a:gd name="connsiteY20" fmla="*/ 1321644 h 1639144"/>
                <a:gd name="connsiteX21" fmla="*/ 93930 w 1660678"/>
                <a:gd name="connsiteY21" fmla="*/ 1366094 h 1639144"/>
                <a:gd name="connsiteX22" fmla="*/ 214580 w 1660678"/>
                <a:gd name="connsiteY22" fmla="*/ 1378794 h 1639144"/>
                <a:gd name="connsiteX23" fmla="*/ 119330 w 1660678"/>
                <a:gd name="connsiteY23" fmla="*/ 1575644 h 1639144"/>
                <a:gd name="connsiteX24" fmla="*/ 74880 w 1660678"/>
                <a:gd name="connsiteY24" fmla="*/ 1639144 h 1639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660678" h="1639144">
                  <a:moveTo>
                    <a:pt x="1649680" y="159594"/>
                  </a:moveTo>
                  <a:cubicBezTo>
                    <a:pt x="1659205" y="118848"/>
                    <a:pt x="1668730" y="78102"/>
                    <a:pt x="1649680" y="51644"/>
                  </a:cubicBezTo>
                  <a:cubicBezTo>
                    <a:pt x="1630630" y="25186"/>
                    <a:pt x="1577713" y="-5506"/>
                    <a:pt x="1535380" y="844"/>
                  </a:cubicBezTo>
                  <a:cubicBezTo>
                    <a:pt x="1493047" y="7194"/>
                    <a:pt x="1418963" y="29419"/>
                    <a:pt x="1395680" y="89744"/>
                  </a:cubicBezTo>
                  <a:cubicBezTo>
                    <a:pt x="1372397" y="150069"/>
                    <a:pt x="1384038" y="306702"/>
                    <a:pt x="1395680" y="362794"/>
                  </a:cubicBezTo>
                  <a:cubicBezTo>
                    <a:pt x="1407322" y="418886"/>
                    <a:pt x="1462355" y="404069"/>
                    <a:pt x="1465530" y="426294"/>
                  </a:cubicBezTo>
                  <a:cubicBezTo>
                    <a:pt x="1468705" y="448519"/>
                    <a:pt x="1445422" y="469686"/>
                    <a:pt x="1414730" y="496144"/>
                  </a:cubicBezTo>
                  <a:cubicBezTo>
                    <a:pt x="1384038" y="522602"/>
                    <a:pt x="1313130" y="544827"/>
                    <a:pt x="1281380" y="585044"/>
                  </a:cubicBezTo>
                  <a:cubicBezTo>
                    <a:pt x="1249630" y="625261"/>
                    <a:pt x="1269738" y="705694"/>
                    <a:pt x="1224230" y="737444"/>
                  </a:cubicBezTo>
                  <a:cubicBezTo>
                    <a:pt x="1178722" y="769194"/>
                    <a:pt x="1059130" y="779777"/>
                    <a:pt x="1008330" y="775544"/>
                  </a:cubicBezTo>
                  <a:cubicBezTo>
                    <a:pt x="957530" y="771311"/>
                    <a:pt x="919430" y="712044"/>
                    <a:pt x="919430" y="712044"/>
                  </a:cubicBezTo>
                  <a:cubicBezTo>
                    <a:pt x="897205" y="696169"/>
                    <a:pt x="899322" y="687702"/>
                    <a:pt x="874980" y="680294"/>
                  </a:cubicBezTo>
                  <a:cubicBezTo>
                    <a:pt x="850638" y="672886"/>
                    <a:pt x="797722" y="655952"/>
                    <a:pt x="773380" y="667594"/>
                  </a:cubicBezTo>
                  <a:cubicBezTo>
                    <a:pt x="749038" y="679236"/>
                    <a:pt x="746922" y="722627"/>
                    <a:pt x="728930" y="750144"/>
                  </a:cubicBezTo>
                  <a:cubicBezTo>
                    <a:pt x="710938" y="777661"/>
                    <a:pt x="706705" y="793536"/>
                    <a:pt x="665430" y="832694"/>
                  </a:cubicBezTo>
                  <a:cubicBezTo>
                    <a:pt x="624155" y="871852"/>
                    <a:pt x="529963" y="955461"/>
                    <a:pt x="481280" y="985094"/>
                  </a:cubicBezTo>
                  <a:cubicBezTo>
                    <a:pt x="432597" y="1014727"/>
                    <a:pt x="408255" y="989327"/>
                    <a:pt x="373330" y="1010494"/>
                  </a:cubicBezTo>
                  <a:cubicBezTo>
                    <a:pt x="338405" y="1031661"/>
                    <a:pt x="309830" y="1097277"/>
                    <a:pt x="271730" y="1112094"/>
                  </a:cubicBezTo>
                  <a:cubicBezTo>
                    <a:pt x="233630" y="1126911"/>
                    <a:pt x="189180" y="1087752"/>
                    <a:pt x="144730" y="1099394"/>
                  </a:cubicBezTo>
                  <a:cubicBezTo>
                    <a:pt x="100280" y="1111036"/>
                    <a:pt x="23022" y="1144902"/>
                    <a:pt x="5030" y="1181944"/>
                  </a:cubicBezTo>
                  <a:cubicBezTo>
                    <a:pt x="-12962" y="1218986"/>
                    <a:pt x="21963" y="1290952"/>
                    <a:pt x="36780" y="1321644"/>
                  </a:cubicBezTo>
                  <a:cubicBezTo>
                    <a:pt x="51597" y="1352336"/>
                    <a:pt x="64297" y="1356569"/>
                    <a:pt x="93930" y="1366094"/>
                  </a:cubicBezTo>
                  <a:cubicBezTo>
                    <a:pt x="123563" y="1375619"/>
                    <a:pt x="210347" y="1343869"/>
                    <a:pt x="214580" y="1378794"/>
                  </a:cubicBezTo>
                  <a:cubicBezTo>
                    <a:pt x="218813" y="1413719"/>
                    <a:pt x="142613" y="1532252"/>
                    <a:pt x="119330" y="1575644"/>
                  </a:cubicBezTo>
                  <a:cubicBezTo>
                    <a:pt x="96047" y="1619036"/>
                    <a:pt x="85463" y="1629090"/>
                    <a:pt x="74880" y="1639144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  <p:sp>
          <p:nvSpPr>
            <p:cNvPr id="13" name="Forme libre : forme 12">
              <a:extLst>
                <a:ext uri="{FF2B5EF4-FFF2-40B4-BE49-F238E27FC236}">
                  <a16:creationId xmlns:a16="http://schemas.microsoft.com/office/drawing/2014/main" id="{529D98ED-C248-4E49-83CA-039AD5E1BA55}"/>
                </a:ext>
              </a:extLst>
            </p:cNvPr>
            <p:cNvSpPr/>
            <p:nvPr/>
          </p:nvSpPr>
          <p:spPr>
            <a:xfrm>
              <a:off x="2908829" y="2114550"/>
              <a:ext cx="5463008" cy="4432490"/>
            </a:xfrm>
            <a:custGeom>
              <a:avLst/>
              <a:gdLst>
                <a:gd name="connsiteX0" fmla="*/ 4850871 w 5463008"/>
                <a:gd name="connsiteY0" fmla="*/ 2965450 h 4432490"/>
                <a:gd name="connsiteX1" fmla="*/ 4787371 w 5463008"/>
                <a:gd name="connsiteY1" fmla="*/ 3124200 h 4432490"/>
                <a:gd name="connsiteX2" fmla="*/ 4825471 w 5463008"/>
                <a:gd name="connsiteY2" fmla="*/ 3194050 h 4432490"/>
                <a:gd name="connsiteX3" fmla="*/ 5054071 w 5463008"/>
                <a:gd name="connsiteY3" fmla="*/ 3124200 h 4432490"/>
                <a:gd name="connsiteX4" fmla="*/ 5181071 w 5463008"/>
                <a:gd name="connsiteY4" fmla="*/ 3308350 h 4432490"/>
                <a:gd name="connsiteX5" fmla="*/ 5384271 w 5463008"/>
                <a:gd name="connsiteY5" fmla="*/ 3371850 h 4432490"/>
                <a:gd name="connsiteX6" fmla="*/ 5371571 w 5463008"/>
                <a:gd name="connsiteY6" fmla="*/ 3511550 h 4432490"/>
                <a:gd name="connsiteX7" fmla="*/ 5447771 w 5463008"/>
                <a:gd name="connsiteY7" fmla="*/ 3644900 h 4432490"/>
                <a:gd name="connsiteX8" fmla="*/ 5308071 w 5463008"/>
                <a:gd name="connsiteY8" fmla="*/ 3714750 h 4432490"/>
                <a:gd name="connsiteX9" fmla="*/ 5460471 w 5463008"/>
                <a:gd name="connsiteY9" fmla="*/ 3873500 h 4432490"/>
                <a:gd name="connsiteX10" fmla="*/ 5377921 w 5463008"/>
                <a:gd name="connsiteY10" fmla="*/ 3987800 h 4432490"/>
                <a:gd name="connsiteX11" fmla="*/ 5066771 w 5463008"/>
                <a:gd name="connsiteY11" fmla="*/ 4108450 h 4432490"/>
                <a:gd name="connsiteX12" fmla="*/ 4977871 w 5463008"/>
                <a:gd name="connsiteY12" fmla="*/ 3987800 h 4432490"/>
                <a:gd name="connsiteX13" fmla="*/ 4838171 w 5463008"/>
                <a:gd name="connsiteY13" fmla="*/ 4070350 h 4432490"/>
                <a:gd name="connsiteX14" fmla="*/ 4723871 w 5463008"/>
                <a:gd name="connsiteY14" fmla="*/ 3848100 h 4432490"/>
                <a:gd name="connsiteX15" fmla="*/ 4596871 w 5463008"/>
                <a:gd name="connsiteY15" fmla="*/ 3810000 h 4432490"/>
                <a:gd name="connsiteX16" fmla="*/ 4336521 w 5463008"/>
                <a:gd name="connsiteY16" fmla="*/ 3829050 h 4432490"/>
                <a:gd name="connsiteX17" fmla="*/ 4190471 w 5463008"/>
                <a:gd name="connsiteY17" fmla="*/ 3740150 h 4432490"/>
                <a:gd name="connsiteX18" fmla="*/ 4082521 w 5463008"/>
                <a:gd name="connsiteY18" fmla="*/ 3892550 h 4432490"/>
                <a:gd name="connsiteX19" fmla="*/ 3892021 w 5463008"/>
                <a:gd name="connsiteY19" fmla="*/ 4013200 h 4432490"/>
                <a:gd name="connsiteX20" fmla="*/ 3872971 w 5463008"/>
                <a:gd name="connsiteY20" fmla="*/ 4102100 h 4432490"/>
                <a:gd name="connsiteX21" fmla="*/ 3745971 w 5463008"/>
                <a:gd name="connsiteY21" fmla="*/ 4273550 h 4432490"/>
                <a:gd name="connsiteX22" fmla="*/ 3555471 w 5463008"/>
                <a:gd name="connsiteY22" fmla="*/ 4356100 h 4432490"/>
                <a:gd name="connsiteX23" fmla="*/ 3295121 w 5463008"/>
                <a:gd name="connsiteY23" fmla="*/ 4356100 h 4432490"/>
                <a:gd name="connsiteX24" fmla="*/ 3085571 w 5463008"/>
                <a:gd name="connsiteY24" fmla="*/ 4432300 h 4432490"/>
                <a:gd name="connsiteX25" fmla="*/ 2958571 w 5463008"/>
                <a:gd name="connsiteY25" fmla="*/ 4330700 h 4432490"/>
                <a:gd name="connsiteX26" fmla="*/ 2831571 w 5463008"/>
                <a:gd name="connsiteY26" fmla="*/ 4267200 h 4432490"/>
                <a:gd name="connsiteX27" fmla="*/ 2729971 w 5463008"/>
                <a:gd name="connsiteY27" fmla="*/ 4076700 h 4432490"/>
                <a:gd name="connsiteX28" fmla="*/ 2583921 w 5463008"/>
                <a:gd name="connsiteY28" fmla="*/ 3987800 h 4432490"/>
                <a:gd name="connsiteX29" fmla="*/ 2387071 w 5463008"/>
                <a:gd name="connsiteY29" fmla="*/ 4064000 h 4432490"/>
                <a:gd name="connsiteX30" fmla="*/ 2183871 w 5463008"/>
                <a:gd name="connsiteY30" fmla="*/ 3835400 h 4432490"/>
                <a:gd name="connsiteX31" fmla="*/ 2126721 w 5463008"/>
                <a:gd name="connsiteY31" fmla="*/ 3803650 h 4432490"/>
                <a:gd name="connsiteX32" fmla="*/ 2260071 w 5463008"/>
                <a:gd name="connsiteY32" fmla="*/ 3365500 h 4432490"/>
                <a:gd name="connsiteX33" fmla="*/ 2069571 w 5463008"/>
                <a:gd name="connsiteY33" fmla="*/ 3060700 h 4432490"/>
                <a:gd name="connsiteX34" fmla="*/ 1828271 w 5463008"/>
                <a:gd name="connsiteY34" fmla="*/ 2673350 h 4432490"/>
                <a:gd name="connsiteX35" fmla="*/ 1783821 w 5463008"/>
                <a:gd name="connsiteY35" fmla="*/ 2584450 h 4432490"/>
                <a:gd name="connsiteX36" fmla="*/ 1612371 w 5463008"/>
                <a:gd name="connsiteY36" fmla="*/ 2343150 h 4432490"/>
                <a:gd name="connsiteX37" fmla="*/ 1910821 w 5463008"/>
                <a:gd name="connsiteY37" fmla="*/ 2044700 h 4432490"/>
                <a:gd name="connsiteX38" fmla="*/ 1783821 w 5463008"/>
                <a:gd name="connsiteY38" fmla="*/ 2025650 h 4432490"/>
                <a:gd name="connsiteX39" fmla="*/ 1853671 w 5463008"/>
                <a:gd name="connsiteY39" fmla="*/ 1866900 h 4432490"/>
                <a:gd name="connsiteX40" fmla="*/ 1910821 w 5463008"/>
                <a:gd name="connsiteY40" fmla="*/ 1746250 h 4432490"/>
                <a:gd name="connsiteX41" fmla="*/ 1853671 w 5463008"/>
                <a:gd name="connsiteY41" fmla="*/ 1365250 h 4432490"/>
                <a:gd name="connsiteX42" fmla="*/ 1752071 w 5463008"/>
                <a:gd name="connsiteY42" fmla="*/ 1187450 h 4432490"/>
                <a:gd name="connsiteX43" fmla="*/ 1555221 w 5463008"/>
                <a:gd name="connsiteY43" fmla="*/ 1187450 h 4432490"/>
                <a:gd name="connsiteX44" fmla="*/ 1491721 w 5463008"/>
                <a:gd name="connsiteY44" fmla="*/ 1168400 h 4432490"/>
                <a:gd name="connsiteX45" fmla="*/ 1434571 w 5463008"/>
                <a:gd name="connsiteY45" fmla="*/ 1289050 h 4432490"/>
                <a:gd name="connsiteX46" fmla="*/ 869421 w 5463008"/>
                <a:gd name="connsiteY46" fmla="*/ 1403350 h 4432490"/>
                <a:gd name="connsiteX47" fmla="*/ 748771 w 5463008"/>
                <a:gd name="connsiteY47" fmla="*/ 1365250 h 4432490"/>
                <a:gd name="connsiteX48" fmla="*/ 501121 w 5463008"/>
                <a:gd name="connsiteY48" fmla="*/ 1454150 h 4432490"/>
                <a:gd name="connsiteX49" fmla="*/ 323321 w 5463008"/>
                <a:gd name="connsiteY49" fmla="*/ 1473200 h 4432490"/>
                <a:gd name="connsiteX50" fmla="*/ 132821 w 5463008"/>
                <a:gd name="connsiteY50" fmla="*/ 1428750 h 4432490"/>
                <a:gd name="connsiteX51" fmla="*/ 285221 w 5463008"/>
                <a:gd name="connsiteY51" fmla="*/ 1384300 h 4432490"/>
                <a:gd name="connsiteX52" fmla="*/ 329671 w 5463008"/>
                <a:gd name="connsiteY52" fmla="*/ 1270000 h 4432490"/>
                <a:gd name="connsiteX53" fmla="*/ 266171 w 5463008"/>
                <a:gd name="connsiteY53" fmla="*/ 1003300 h 4432490"/>
                <a:gd name="connsiteX54" fmla="*/ 82021 w 5463008"/>
                <a:gd name="connsiteY54" fmla="*/ 1022350 h 4432490"/>
                <a:gd name="connsiteX55" fmla="*/ 5821 w 5463008"/>
                <a:gd name="connsiteY55" fmla="*/ 825500 h 4432490"/>
                <a:gd name="connsiteX56" fmla="*/ 228071 w 5463008"/>
                <a:gd name="connsiteY56" fmla="*/ 768350 h 4432490"/>
                <a:gd name="connsiteX57" fmla="*/ 285221 w 5463008"/>
                <a:gd name="connsiteY57" fmla="*/ 666750 h 4432490"/>
                <a:gd name="connsiteX58" fmla="*/ 348721 w 5463008"/>
                <a:gd name="connsiteY58" fmla="*/ 704850 h 4432490"/>
                <a:gd name="connsiteX59" fmla="*/ 285221 w 5463008"/>
                <a:gd name="connsiteY59" fmla="*/ 565150 h 4432490"/>
                <a:gd name="connsiteX60" fmla="*/ 355071 w 5463008"/>
                <a:gd name="connsiteY60" fmla="*/ 336550 h 4432490"/>
                <a:gd name="connsiteX61" fmla="*/ 418571 w 5463008"/>
                <a:gd name="connsiteY61" fmla="*/ 120650 h 4432490"/>
                <a:gd name="connsiteX62" fmla="*/ 577321 w 5463008"/>
                <a:gd name="connsiteY62" fmla="*/ 88900 h 4432490"/>
                <a:gd name="connsiteX63" fmla="*/ 653521 w 5463008"/>
                <a:gd name="connsiteY63" fmla="*/ 0 h 4432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5463008" h="4432490">
                  <a:moveTo>
                    <a:pt x="4850871" y="2965450"/>
                  </a:moveTo>
                  <a:cubicBezTo>
                    <a:pt x="4821237" y="3025775"/>
                    <a:pt x="4791604" y="3086100"/>
                    <a:pt x="4787371" y="3124200"/>
                  </a:cubicBezTo>
                  <a:cubicBezTo>
                    <a:pt x="4783138" y="3162300"/>
                    <a:pt x="4781021" y="3194050"/>
                    <a:pt x="4825471" y="3194050"/>
                  </a:cubicBezTo>
                  <a:cubicBezTo>
                    <a:pt x="4869921" y="3194050"/>
                    <a:pt x="4994804" y="3105150"/>
                    <a:pt x="5054071" y="3124200"/>
                  </a:cubicBezTo>
                  <a:cubicBezTo>
                    <a:pt x="5113338" y="3143250"/>
                    <a:pt x="5126038" y="3267075"/>
                    <a:pt x="5181071" y="3308350"/>
                  </a:cubicBezTo>
                  <a:cubicBezTo>
                    <a:pt x="5236104" y="3349625"/>
                    <a:pt x="5352521" y="3337983"/>
                    <a:pt x="5384271" y="3371850"/>
                  </a:cubicBezTo>
                  <a:cubicBezTo>
                    <a:pt x="5416021" y="3405717"/>
                    <a:pt x="5360988" y="3466042"/>
                    <a:pt x="5371571" y="3511550"/>
                  </a:cubicBezTo>
                  <a:cubicBezTo>
                    <a:pt x="5382154" y="3557058"/>
                    <a:pt x="5458354" y="3611033"/>
                    <a:pt x="5447771" y="3644900"/>
                  </a:cubicBezTo>
                  <a:cubicBezTo>
                    <a:pt x="5437188" y="3678767"/>
                    <a:pt x="5305954" y="3676650"/>
                    <a:pt x="5308071" y="3714750"/>
                  </a:cubicBezTo>
                  <a:cubicBezTo>
                    <a:pt x="5310188" y="3752850"/>
                    <a:pt x="5448829" y="3827992"/>
                    <a:pt x="5460471" y="3873500"/>
                  </a:cubicBezTo>
                  <a:cubicBezTo>
                    <a:pt x="5472113" y="3919008"/>
                    <a:pt x="5443538" y="3948642"/>
                    <a:pt x="5377921" y="3987800"/>
                  </a:cubicBezTo>
                  <a:cubicBezTo>
                    <a:pt x="5312304" y="4026958"/>
                    <a:pt x="5133446" y="4108450"/>
                    <a:pt x="5066771" y="4108450"/>
                  </a:cubicBezTo>
                  <a:cubicBezTo>
                    <a:pt x="5000096" y="4108450"/>
                    <a:pt x="5015971" y="3994150"/>
                    <a:pt x="4977871" y="3987800"/>
                  </a:cubicBezTo>
                  <a:cubicBezTo>
                    <a:pt x="4939771" y="3981450"/>
                    <a:pt x="4880504" y="4093633"/>
                    <a:pt x="4838171" y="4070350"/>
                  </a:cubicBezTo>
                  <a:cubicBezTo>
                    <a:pt x="4795838" y="4047067"/>
                    <a:pt x="4764088" y="3891492"/>
                    <a:pt x="4723871" y="3848100"/>
                  </a:cubicBezTo>
                  <a:cubicBezTo>
                    <a:pt x="4683654" y="3804708"/>
                    <a:pt x="4661429" y="3813175"/>
                    <a:pt x="4596871" y="3810000"/>
                  </a:cubicBezTo>
                  <a:cubicBezTo>
                    <a:pt x="4532313" y="3806825"/>
                    <a:pt x="4404254" y="3840692"/>
                    <a:pt x="4336521" y="3829050"/>
                  </a:cubicBezTo>
                  <a:cubicBezTo>
                    <a:pt x="4268788" y="3817408"/>
                    <a:pt x="4232804" y="3729567"/>
                    <a:pt x="4190471" y="3740150"/>
                  </a:cubicBezTo>
                  <a:cubicBezTo>
                    <a:pt x="4148138" y="3750733"/>
                    <a:pt x="4132263" y="3847042"/>
                    <a:pt x="4082521" y="3892550"/>
                  </a:cubicBezTo>
                  <a:cubicBezTo>
                    <a:pt x="4032779" y="3938058"/>
                    <a:pt x="3926946" y="3978275"/>
                    <a:pt x="3892021" y="4013200"/>
                  </a:cubicBezTo>
                  <a:cubicBezTo>
                    <a:pt x="3857096" y="4048125"/>
                    <a:pt x="3897313" y="4058708"/>
                    <a:pt x="3872971" y="4102100"/>
                  </a:cubicBezTo>
                  <a:cubicBezTo>
                    <a:pt x="3848629" y="4145492"/>
                    <a:pt x="3798888" y="4231217"/>
                    <a:pt x="3745971" y="4273550"/>
                  </a:cubicBezTo>
                  <a:cubicBezTo>
                    <a:pt x="3693054" y="4315883"/>
                    <a:pt x="3630613" y="4342342"/>
                    <a:pt x="3555471" y="4356100"/>
                  </a:cubicBezTo>
                  <a:cubicBezTo>
                    <a:pt x="3480329" y="4369858"/>
                    <a:pt x="3373438" y="4343400"/>
                    <a:pt x="3295121" y="4356100"/>
                  </a:cubicBezTo>
                  <a:cubicBezTo>
                    <a:pt x="3216804" y="4368800"/>
                    <a:pt x="3141663" y="4436533"/>
                    <a:pt x="3085571" y="4432300"/>
                  </a:cubicBezTo>
                  <a:cubicBezTo>
                    <a:pt x="3029479" y="4428067"/>
                    <a:pt x="3000904" y="4358217"/>
                    <a:pt x="2958571" y="4330700"/>
                  </a:cubicBezTo>
                  <a:cubicBezTo>
                    <a:pt x="2916238" y="4303183"/>
                    <a:pt x="2869671" y="4309533"/>
                    <a:pt x="2831571" y="4267200"/>
                  </a:cubicBezTo>
                  <a:cubicBezTo>
                    <a:pt x="2793471" y="4224867"/>
                    <a:pt x="2771246" y="4123267"/>
                    <a:pt x="2729971" y="4076700"/>
                  </a:cubicBezTo>
                  <a:cubicBezTo>
                    <a:pt x="2688696" y="4030133"/>
                    <a:pt x="2641071" y="3989917"/>
                    <a:pt x="2583921" y="3987800"/>
                  </a:cubicBezTo>
                  <a:cubicBezTo>
                    <a:pt x="2526771" y="3985683"/>
                    <a:pt x="2453746" y="4089400"/>
                    <a:pt x="2387071" y="4064000"/>
                  </a:cubicBezTo>
                  <a:cubicBezTo>
                    <a:pt x="2320396" y="4038600"/>
                    <a:pt x="2227263" y="3878792"/>
                    <a:pt x="2183871" y="3835400"/>
                  </a:cubicBezTo>
                  <a:cubicBezTo>
                    <a:pt x="2140479" y="3792008"/>
                    <a:pt x="2114021" y="3881967"/>
                    <a:pt x="2126721" y="3803650"/>
                  </a:cubicBezTo>
                  <a:cubicBezTo>
                    <a:pt x="2139421" y="3725333"/>
                    <a:pt x="2269596" y="3489325"/>
                    <a:pt x="2260071" y="3365500"/>
                  </a:cubicBezTo>
                  <a:cubicBezTo>
                    <a:pt x="2250546" y="3241675"/>
                    <a:pt x="2141538" y="3176058"/>
                    <a:pt x="2069571" y="3060700"/>
                  </a:cubicBezTo>
                  <a:cubicBezTo>
                    <a:pt x="1997604" y="2945342"/>
                    <a:pt x="1875896" y="2752725"/>
                    <a:pt x="1828271" y="2673350"/>
                  </a:cubicBezTo>
                  <a:cubicBezTo>
                    <a:pt x="1780646" y="2593975"/>
                    <a:pt x="1819804" y="2639483"/>
                    <a:pt x="1783821" y="2584450"/>
                  </a:cubicBezTo>
                  <a:cubicBezTo>
                    <a:pt x="1747838" y="2529417"/>
                    <a:pt x="1591204" y="2433108"/>
                    <a:pt x="1612371" y="2343150"/>
                  </a:cubicBezTo>
                  <a:cubicBezTo>
                    <a:pt x="1633538" y="2253192"/>
                    <a:pt x="1882246" y="2097617"/>
                    <a:pt x="1910821" y="2044700"/>
                  </a:cubicBezTo>
                  <a:cubicBezTo>
                    <a:pt x="1939396" y="1991783"/>
                    <a:pt x="1793346" y="2055283"/>
                    <a:pt x="1783821" y="2025650"/>
                  </a:cubicBezTo>
                  <a:cubicBezTo>
                    <a:pt x="1774296" y="1996017"/>
                    <a:pt x="1832504" y="1913467"/>
                    <a:pt x="1853671" y="1866900"/>
                  </a:cubicBezTo>
                  <a:cubicBezTo>
                    <a:pt x="1874838" y="1820333"/>
                    <a:pt x="1910821" y="1829858"/>
                    <a:pt x="1910821" y="1746250"/>
                  </a:cubicBezTo>
                  <a:cubicBezTo>
                    <a:pt x="1910821" y="1662642"/>
                    <a:pt x="1880129" y="1458383"/>
                    <a:pt x="1853671" y="1365250"/>
                  </a:cubicBezTo>
                  <a:cubicBezTo>
                    <a:pt x="1827213" y="1272117"/>
                    <a:pt x="1801813" y="1217083"/>
                    <a:pt x="1752071" y="1187450"/>
                  </a:cubicBezTo>
                  <a:cubicBezTo>
                    <a:pt x="1702329" y="1157817"/>
                    <a:pt x="1598613" y="1190625"/>
                    <a:pt x="1555221" y="1187450"/>
                  </a:cubicBezTo>
                  <a:cubicBezTo>
                    <a:pt x="1511829" y="1184275"/>
                    <a:pt x="1511829" y="1151467"/>
                    <a:pt x="1491721" y="1168400"/>
                  </a:cubicBezTo>
                  <a:cubicBezTo>
                    <a:pt x="1471613" y="1185333"/>
                    <a:pt x="1538288" y="1249892"/>
                    <a:pt x="1434571" y="1289050"/>
                  </a:cubicBezTo>
                  <a:cubicBezTo>
                    <a:pt x="1330854" y="1328208"/>
                    <a:pt x="983721" y="1390650"/>
                    <a:pt x="869421" y="1403350"/>
                  </a:cubicBezTo>
                  <a:cubicBezTo>
                    <a:pt x="755121" y="1416050"/>
                    <a:pt x="810154" y="1356783"/>
                    <a:pt x="748771" y="1365250"/>
                  </a:cubicBezTo>
                  <a:cubicBezTo>
                    <a:pt x="687388" y="1373717"/>
                    <a:pt x="572029" y="1436158"/>
                    <a:pt x="501121" y="1454150"/>
                  </a:cubicBezTo>
                  <a:cubicBezTo>
                    <a:pt x="430213" y="1472142"/>
                    <a:pt x="384704" y="1477433"/>
                    <a:pt x="323321" y="1473200"/>
                  </a:cubicBezTo>
                  <a:cubicBezTo>
                    <a:pt x="261938" y="1468967"/>
                    <a:pt x="139171" y="1443567"/>
                    <a:pt x="132821" y="1428750"/>
                  </a:cubicBezTo>
                  <a:cubicBezTo>
                    <a:pt x="126471" y="1413933"/>
                    <a:pt x="252413" y="1410758"/>
                    <a:pt x="285221" y="1384300"/>
                  </a:cubicBezTo>
                  <a:cubicBezTo>
                    <a:pt x="318029" y="1357842"/>
                    <a:pt x="332846" y="1333500"/>
                    <a:pt x="329671" y="1270000"/>
                  </a:cubicBezTo>
                  <a:cubicBezTo>
                    <a:pt x="326496" y="1206500"/>
                    <a:pt x="307446" y="1044575"/>
                    <a:pt x="266171" y="1003300"/>
                  </a:cubicBezTo>
                  <a:cubicBezTo>
                    <a:pt x="224896" y="962025"/>
                    <a:pt x="125413" y="1051983"/>
                    <a:pt x="82021" y="1022350"/>
                  </a:cubicBezTo>
                  <a:cubicBezTo>
                    <a:pt x="38629" y="992717"/>
                    <a:pt x="-18521" y="867833"/>
                    <a:pt x="5821" y="825500"/>
                  </a:cubicBezTo>
                  <a:cubicBezTo>
                    <a:pt x="30163" y="783167"/>
                    <a:pt x="181504" y="794808"/>
                    <a:pt x="228071" y="768350"/>
                  </a:cubicBezTo>
                  <a:cubicBezTo>
                    <a:pt x="274638" y="741892"/>
                    <a:pt x="265113" y="677333"/>
                    <a:pt x="285221" y="666750"/>
                  </a:cubicBezTo>
                  <a:cubicBezTo>
                    <a:pt x="305329" y="656167"/>
                    <a:pt x="348721" y="721783"/>
                    <a:pt x="348721" y="704850"/>
                  </a:cubicBezTo>
                  <a:cubicBezTo>
                    <a:pt x="348721" y="687917"/>
                    <a:pt x="284163" y="626533"/>
                    <a:pt x="285221" y="565150"/>
                  </a:cubicBezTo>
                  <a:cubicBezTo>
                    <a:pt x="286279" y="503767"/>
                    <a:pt x="332846" y="410633"/>
                    <a:pt x="355071" y="336550"/>
                  </a:cubicBezTo>
                  <a:cubicBezTo>
                    <a:pt x="377296" y="262467"/>
                    <a:pt x="381529" y="161925"/>
                    <a:pt x="418571" y="120650"/>
                  </a:cubicBezTo>
                  <a:cubicBezTo>
                    <a:pt x="455613" y="79375"/>
                    <a:pt x="538163" y="109008"/>
                    <a:pt x="577321" y="88900"/>
                  </a:cubicBezTo>
                  <a:cubicBezTo>
                    <a:pt x="616479" y="68792"/>
                    <a:pt x="635000" y="34396"/>
                    <a:pt x="653521" y="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  <p:sp>
          <p:nvSpPr>
            <p:cNvPr id="14" name="Forme libre : forme 13">
              <a:extLst>
                <a:ext uri="{FF2B5EF4-FFF2-40B4-BE49-F238E27FC236}">
                  <a16:creationId xmlns:a16="http://schemas.microsoft.com/office/drawing/2014/main" id="{4BEAE9BB-B4E2-4D9D-A0E1-3456242A1240}"/>
                </a:ext>
              </a:extLst>
            </p:cNvPr>
            <p:cNvSpPr/>
            <p:nvPr/>
          </p:nvSpPr>
          <p:spPr>
            <a:xfrm>
              <a:off x="3549650" y="692150"/>
              <a:ext cx="1968500" cy="1435100"/>
            </a:xfrm>
            <a:custGeom>
              <a:avLst/>
              <a:gdLst>
                <a:gd name="connsiteX0" fmla="*/ 0 w 1968500"/>
                <a:gd name="connsiteY0" fmla="*/ 1435100 h 1435100"/>
                <a:gd name="connsiteX1" fmla="*/ 57150 w 1968500"/>
                <a:gd name="connsiteY1" fmla="*/ 1314450 h 1435100"/>
                <a:gd name="connsiteX2" fmla="*/ 12700 w 1968500"/>
                <a:gd name="connsiteY2" fmla="*/ 1257300 h 1435100"/>
                <a:gd name="connsiteX3" fmla="*/ 76200 w 1968500"/>
                <a:gd name="connsiteY3" fmla="*/ 1149350 h 1435100"/>
                <a:gd name="connsiteX4" fmla="*/ 57150 w 1968500"/>
                <a:gd name="connsiteY4" fmla="*/ 1060450 h 1435100"/>
                <a:gd name="connsiteX5" fmla="*/ 234950 w 1968500"/>
                <a:gd name="connsiteY5" fmla="*/ 1206500 h 1435100"/>
                <a:gd name="connsiteX6" fmla="*/ 368300 w 1968500"/>
                <a:gd name="connsiteY6" fmla="*/ 1092200 h 1435100"/>
                <a:gd name="connsiteX7" fmla="*/ 514350 w 1968500"/>
                <a:gd name="connsiteY7" fmla="*/ 1035050 h 1435100"/>
                <a:gd name="connsiteX8" fmla="*/ 444500 w 1968500"/>
                <a:gd name="connsiteY8" fmla="*/ 863600 h 1435100"/>
                <a:gd name="connsiteX9" fmla="*/ 552450 w 1968500"/>
                <a:gd name="connsiteY9" fmla="*/ 749300 h 1435100"/>
                <a:gd name="connsiteX10" fmla="*/ 457200 w 1968500"/>
                <a:gd name="connsiteY10" fmla="*/ 596900 h 1435100"/>
                <a:gd name="connsiteX11" fmla="*/ 247650 w 1968500"/>
                <a:gd name="connsiteY11" fmla="*/ 482600 h 1435100"/>
                <a:gd name="connsiteX12" fmla="*/ 419100 w 1968500"/>
                <a:gd name="connsiteY12" fmla="*/ 457200 h 1435100"/>
                <a:gd name="connsiteX13" fmla="*/ 444500 w 1968500"/>
                <a:gd name="connsiteY13" fmla="*/ 298450 h 1435100"/>
                <a:gd name="connsiteX14" fmla="*/ 400050 w 1968500"/>
                <a:gd name="connsiteY14" fmla="*/ 203200 h 1435100"/>
                <a:gd name="connsiteX15" fmla="*/ 520700 w 1968500"/>
                <a:gd name="connsiteY15" fmla="*/ 196850 h 1435100"/>
                <a:gd name="connsiteX16" fmla="*/ 692150 w 1968500"/>
                <a:gd name="connsiteY16" fmla="*/ 247650 h 1435100"/>
                <a:gd name="connsiteX17" fmla="*/ 749300 w 1968500"/>
                <a:gd name="connsiteY17" fmla="*/ 234950 h 1435100"/>
                <a:gd name="connsiteX18" fmla="*/ 723900 w 1968500"/>
                <a:gd name="connsiteY18" fmla="*/ 177800 h 1435100"/>
                <a:gd name="connsiteX19" fmla="*/ 901700 w 1968500"/>
                <a:gd name="connsiteY19" fmla="*/ 152400 h 1435100"/>
                <a:gd name="connsiteX20" fmla="*/ 1028700 w 1968500"/>
                <a:gd name="connsiteY20" fmla="*/ 241300 h 1435100"/>
                <a:gd name="connsiteX21" fmla="*/ 1149350 w 1968500"/>
                <a:gd name="connsiteY21" fmla="*/ 241300 h 1435100"/>
                <a:gd name="connsiteX22" fmla="*/ 1371600 w 1968500"/>
                <a:gd name="connsiteY22" fmla="*/ 114300 h 1435100"/>
                <a:gd name="connsiteX23" fmla="*/ 1771650 w 1968500"/>
                <a:gd name="connsiteY23" fmla="*/ 101600 h 1435100"/>
                <a:gd name="connsiteX24" fmla="*/ 1968500 w 1968500"/>
                <a:gd name="connsiteY24" fmla="*/ 0 h 1435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968500" h="1435100">
                  <a:moveTo>
                    <a:pt x="0" y="1435100"/>
                  </a:moveTo>
                  <a:cubicBezTo>
                    <a:pt x="27516" y="1389591"/>
                    <a:pt x="55033" y="1344083"/>
                    <a:pt x="57150" y="1314450"/>
                  </a:cubicBezTo>
                  <a:cubicBezTo>
                    <a:pt x="59267" y="1284817"/>
                    <a:pt x="9525" y="1284817"/>
                    <a:pt x="12700" y="1257300"/>
                  </a:cubicBezTo>
                  <a:cubicBezTo>
                    <a:pt x="15875" y="1229783"/>
                    <a:pt x="68792" y="1182158"/>
                    <a:pt x="76200" y="1149350"/>
                  </a:cubicBezTo>
                  <a:cubicBezTo>
                    <a:pt x="83608" y="1116542"/>
                    <a:pt x="30692" y="1050925"/>
                    <a:pt x="57150" y="1060450"/>
                  </a:cubicBezTo>
                  <a:cubicBezTo>
                    <a:pt x="83608" y="1069975"/>
                    <a:pt x="183092" y="1201208"/>
                    <a:pt x="234950" y="1206500"/>
                  </a:cubicBezTo>
                  <a:cubicBezTo>
                    <a:pt x="286808" y="1211792"/>
                    <a:pt x="321733" y="1120775"/>
                    <a:pt x="368300" y="1092200"/>
                  </a:cubicBezTo>
                  <a:cubicBezTo>
                    <a:pt x="414867" y="1063625"/>
                    <a:pt x="501650" y="1073150"/>
                    <a:pt x="514350" y="1035050"/>
                  </a:cubicBezTo>
                  <a:cubicBezTo>
                    <a:pt x="527050" y="996950"/>
                    <a:pt x="438150" y="911225"/>
                    <a:pt x="444500" y="863600"/>
                  </a:cubicBezTo>
                  <a:cubicBezTo>
                    <a:pt x="450850" y="815975"/>
                    <a:pt x="550333" y="793750"/>
                    <a:pt x="552450" y="749300"/>
                  </a:cubicBezTo>
                  <a:cubicBezTo>
                    <a:pt x="554567" y="704850"/>
                    <a:pt x="508000" y="641350"/>
                    <a:pt x="457200" y="596900"/>
                  </a:cubicBezTo>
                  <a:cubicBezTo>
                    <a:pt x="406400" y="552450"/>
                    <a:pt x="254000" y="505883"/>
                    <a:pt x="247650" y="482600"/>
                  </a:cubicBezTo>
                  <a:cubicBezTo>
                    <a:pt x="241300" y="459317"/>
                    <a:pt x="386292" y="487892"/>
                    <a:pt x="419100" y="457200"/>
                  </a:cubicBezTo>
                  <a:cubicBezTo>
                    <a:pt x="451908" y="426508"/>
                    <a:pt x="447675" y="340783"/>
                    <a:pt x="444500" y="298450"/>
                  </a:cubicBezTo>
                  <a:cubicBezTo>
                    <a:pt x="441325" y="256117"/>
                    <a:pt x="387350" y="220133"/>
                    <a:pt x="400050" y="203200"/>
                  </a:cubicBezTo>
                  <a:cubicBezTo>
                    <a:pt x="412750" y="186267"/>
                    <a:pt x="472017" y="189442"/>
                    <a:pt x="520700" y="196850"/>
                  </a:cubicBezTo>
                  <a:cubicBezTo>
                    <a:pt x="569383" y="204258"/>
                    <a:pt x="654050" y="241300"/>
                    <a:pt x="692150" y="247650"/>
                  </a:cubicBezTo>
                  <a:cubicBezTo>
                    <a:pt x="730250" y="254000"/>
                    <a:pt x="744008" y="246592"/>
                    <a:pt x="749300" y="234950"/>
                  </a:cubicBezTo>
                  <a:cubicBezTo>
                    <a:pt x="754592" y="223308"/>
                    <a:pt x="698500" y="191558"/>
                    <a:pt x="723900" y="177800"/>
                  </a:cubicBezTo>
                  <a:cubicBezTo>
                    <a:pt x="749300" y="164042"/>
                    <a:pt x="850900" y="141817"/>
                    <a:pt x="901700" y="152400"/>
                  </a:cubicBezTo>
                  <a:cubicBezTo>
                    <a:pt x="952500" y="162983"/>
                    <a:pt x="987425" y="226483"/>
                    <a:pt x="1028700" y="241300"/>
                  </a:cubicBezTo>
                  <a:cubicBezTo>
                    <a:pt x="1069975" y="256117"/>
                    <a:pt x="1092200" y="262467"/>
                    <a:pt x="1149350" y="241300"/>
                  </a:cubicBezTo>
                  <a:cubicBezTo>
                    <a:pt x="1206500" y="220133"/>
                    <a:pt x="1267883" y="137583"/>
                    <a:pt x="1371600" y="114300"/>
                  </a:cubicBezTo>
                  <a:cubicBezTo>
                    <a:pt x="1475317" y="91017"/>
                    <a:pt x="1672167" y="120650"/>
                    <a:pt x="1771650" y="101600"/>
                  </a:cubicBezTo>
                  <a:cubicBezTo>
                    <a:pt x="1871133" y="82550"/>
                    <a:pt x="1919816" y="41275"/>
                    <a:pt x="1968500" y="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</p:grpSp>
      <p:sp>
        <p:nvSpPr>
          <p:cNvPr id="16" name="Forme libre : forme 15">
            <a:extLst>
              <a:ext uri="{FF2B5EF4-FFF2-40B4-BE49-F238E27FC236}">
                <a16:creationId xmlns:a16="http://schemas.microsoft.com/office/drawing/2014/main" id="{EEB2F3E0-154F-4066-8E25-50B79DF581A1}"/>
              </a:ext>
            </a:extLst>
          </p:cNvPr>
          <p:cNvSpPr/>
          <p:nvPr/>
        </p:nvSpPr>
        <p:spPr>
          <a:xfrm>
            <a:off x="6386513" y="1743075"/>
            <a:ext cx="1609792" cy="2833688"/>
          </a:xfrm>
          <a:custGeom>
            <a:avLst/>
            <a:gdLst>
              <a:gd name="connsiteX0" fmla="*/ 1314450 w 1609792"/>
              <a:gd name="connsiteY0" fmla="*/ 0 h 2833688"/>
              <a:gd name="connsiteX1" fmla="*/ 1223962 w 1609792"/>
              <a:gd name="connsiteY1" fmla="*/ 114300 h 2833688"/>
              <a:gd name="connsiteX2" fmla="*/ 1095375 w 1609792"/>
              <a:gd name="connsiteY2" fmla="*/ 52388 h 2833688"/>
              <a:gd name="connsiteX3" fmla="*/ 1028700 w 1609792"/>
              <a:gd name="connsiteY3" fmla="*/ 128588 h 2833688"/>
              <a:gd name="connsiteX4" fmla="*/ 1071562 w 1609792"/>
              <a:gd name="connsiteY4" fmla="*/ 400050 h 2833688"/>
              <a:gd name="connsiteX5" fmla="*/ 923925 w 1609792"/>
              <a:gd name="connsiteY5" fmla="*/ 328613 h 2833688"/>
              <a:gd name="connsiteX6" fmla="*/ 800100 w 1609792"/>
              <a:gd name="connsiteY6" fmla="*/ 328613 h 2833688"/>
              <a:gd name="connsiteX7" fmla="*/ 804862 w 1609792"/>
              <a:gd name="connsiteY7" fmla="*/ 266700 h 2833688"/>
              <a:gd name="connsiteX8" fmla="*/ 742950 w 1609792"/>
              <a:gd name="connsiteY8" fmla="*/ 252413 h 2833688"/>
              <a:gd name="connsiteX9" fmla="*/ 566737 w 1609792"/>
              <a:gd name="connsiteY9" fmla="*/ 381000 h 2833688"/>
              <a:gd name="connsiteX10" fmla="*/ 385762 w 1609792"/>
              <a:gd name="connsiteY10" fmla="*/ 219075 h 2833688"/>
              <a:gd name="connsiteX11" fmla="*/ 280987 w 1609792"/>
              <a:gd name="connsiteY11" fmla="*/ 219075 h 2833688"/>
              <a:gd name="connsiteX12" fmla="*/ 95250 w 1609792"/>
              <a:gd name="connsiteY12" fmla="*/ 342900 h 2833688"/>
              <a:gd name="connsiteX13" fmla="*/ 19050 w 1609792"/>
              <a:gd name="connsiteY13" fmla="*/ 490538 h 2833688"/>
              <a:gd name="connsiteX14" fmla="*/ 85725 w 1609792"/>
              <a:gd name="connsiteY14" fmla="*/ 609600 h 2833688"/>
              <a:gd name="connsiteX15" fmla="*/ 0 w 1609792"/>
              <a:gd name="connsiteY15" fmla="*/ 771525 h 2833688"/>
              <a:gd name="connsiteX16" fmla="*/ 85725 w 1609792"/>
              <a:gd name="connsiteY16" fmla="*/ 857250 h 2833688"/>
              <a:gd name="connsiteX17" fmla="*/ 52387 w 1609792"/>
              <a:gd name="connsiteY17" fmla="*/ 962025 h 2833688"/>
              <a:gd name="connsiteX18" fmla="*/ 185737 w 1609792"/>
              <a:gd name="connsiteY18" fmla="*/ 1047750 h 2833688"/>
              <a:gd name="connsiteX19" fmla="*/ 314325 w 1609792"/>
              <a:gd name="connsiteY19" fmla="*/ 1014413 h 2833688"/>
              <a:gd name="connsiteX20" fmla="*/ 423862 w 1609792"/>
              <a:gd name="connsiteY20" fmla="*/ 1114425 h 2833688"/>
              <a:gd name="connsiteX21" fmla="*/ 557212 w 1609792"/>
              <a:gd name="connsiteY21" fmla="*/ 1119188 h 2833688"/>
              <a:gd name="connsiteX22" fmla="*/ 714375 w 1609792"/>
              <a:gd name="connsiteY22" fmla="*/ 1243013 h 2833688"/>
              <a:gd name="connsiteX23" fmla="*/ 790575 w 1609792"/>
              <a:gd name="connsiteY23" fmla="*/ 1357313 h 2833688"/>
              <a:gd name="connsiteX24" fmla="*/ 938212 w 1609792"/>
              <a:gd name="connsiteY24" fmla="*/ 1362075 h 2833688"/>
              <a:gd name="connsiteX25" fmla="*/ 1062037 w 1609792"/>
              <a:gd name="connsiteY25" fmla="*/ 1471613 h 2833688"/>
              <a:gd name="connsiteX26" fmla="*/ 1162050 w 1609792"/>
              <a:gd name="connsiteY26" fmla="*/ 1419225 h 2833688"/>
              <a:gd name="connsiteX27" fmla="*/ 1171575 w 1609792"/>
              <a:gd name="connsiteY27" fmla="*/ 1524000 h 2833688"/>
              <a:gd name="connsiteX28" fmla="*/ 1257300 w 1609792"/>
              <a:gd name="connsiteY28" fmla="*/ 1695450 h 2833688"/>
              <a:gd name="connsiteX29" fmla="*/ 1195387 w 1609792"/>
              <a:gd name="connsiteY29" fmla="*/ 1757363 h 2833688"/>
              <a:gd name="connsiteX30" fmla="*/ 1281112 w 1609792"/>
              <a:gd name="connsiteY30" fmla="*/ 1981200 h 2833688"/>
              <a:gd name="connsiteX31" fmla="*/ 1343025 w 1609792"/>
              <a:gd name="connsiteY31" fmla="*/ 2038350 h 2833688"/>
              <a:gd name="connsiteX32" fmla="*/ 1228725 w 1609792"/>
              <a:gd name="connsiteY32" fmla="*/ 2214563 h 2833688"/>
              <a:gd name="connsiteX33" fmla="*/ 1347787 w 1609792"/>
              <a:gd name="connsiteY33" fmla="*/ 2252663 h 2833688"/>
              <a:gd name="connsiteX34" fmla="*/ 1438275 w 1609792"/>
              <a:gd name="connsiteY34" fmla="*/ 2176463 h 2833688"/>
              <a:gd name="connsiteX35" fmla="*/ 1576387 w 1609792"/>
              <a:gd name="connsiteY35" fmla="*/ 2390775 h 2833688"/>
              <a:gd name="connsiteX36" fmla="*/ 1524000 w 1609792"/>
              <a:gd name="connsiteY36" fmla="*/ 2452688 h 2833688"/>
              <a:gd name="connsiteX37" fmla="*/ 1609725 w 1609792"/>
              <a:gd name="connsiteY37" fmla="*/ 2619375 h 2833688"/>
              <a:gd name="connsiteX38" fmla="*/ 1538287 w 1609792"/>
              <a:gd name="connsiteY38" fmla="*/ 2728913 h 2833688"/>
              <a:gd name="connsiteX39" fmla="*/ 1533525 w 1609792"/>
              <a:gd name="connsiteY39" fmla="*/ 2833688 h 28336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1609792" h="2833688">
                <a:moveTo>
                  <a:pt x="1314450" y="0"/>
                </a:moveTo>
                <a:cubicBezTo>
                  <a:pt x="1287462" y="52784"/>
                  <a:pt x="1260474" y="105569"/>
                  <a:pt x="1223962" y="114300"/>
                </a:cubicBezTo>
                <a:cubicBezTo>
                  <a:pt x="1187449" y="123031"/>
                  <a:pt x="1127919" y="50007"/>
                  <a:pt x="1095375" y="52388"/>
                </a:cubicBezTo>
                <a:cubicBezTo>
                  <a:pt x="1062831" y="54769"/>
                  <a:pt x="1032669" y="70644"/>
                  <a:pt x="1028700" y="128588"/>
                </a:cubicBezTo>
                <a:cubicBezTo>
                  <a:pt x="1024731" y="186532"/>
                  <a:pt x="1089024" y="366713"/>
                  <a:pt x="1071562" y="400050"/>
                </a:cubicBezTo>
                <a:cubicBezTo>
                  <a:pt x="1054100" y="433387"/>
                  <a:pt x="969169" y="340519"/>
                  <a:pt x="923925" y="328613"/>
                </a:cubicBezTo>
                <a:cubicBezTo>
                  <a:pt x="878681" y="316707"/>
                  <a:pt x="819944" y="338932"/>
                  <a:pt x="800100" y="328613"/>
                </a:cubicBezTo>
                <a:cubicBezTo>
                  <a:pt x="780256" y="318294"/>
                  <a:pt x="814387" y="279400"/>
                  <a:pt x="804862" y="266700"/>
                </a:cubicBezTo>
                <a:cubicBezTo>
                  <a:pt x="795337" y="254000"/>
                  <a:pt x="782638" y="233363"/>
                  <a:pt x="742950" y="252413"/>
                </a:cubicBezTo>
                <a:cubicBezTo>
                  <a:pt x="703262" y="271463"/>
                  <a:pt x="626268" y="386556"/>
                  <a:pt x="566737" y="381000"/>
                </a:cubicBezTo>
                <a:cubicBezTo>
                  <a:pt x="507206" y="375444"/>
                  <a:pt x="433387" y="246062"/>
                  <a:pt x="385762" y="219075"/>
                </a:cubicBezTo>
                <a:cubicBezTo>
                  <a:pt x="338137" y="192088"/>
                  <a:pt x="329406" y="198438"/>
                  <a:pt x="280987" y="219075"/>
                </a:cubicBezTo>
                <a:cubicBezTo>
                  <a:pt x="232568" y="239712"/>
                  <a:pt x="138906" y="297656"/>
                  <a:pt x="95250" y="342900"/>
                </a:cubicBezTo>
                <a:cubicBezTo>
                  <a:pt x="51594" y="388144"/>
                  <a:pt x="20637" y="446088"/>
                  <a:pt x="19050" y="490538"/>
                </a:cubicBezTo>
                <a:cubicBezTo>
                  <a:pt x="17462" y="534988"/>
                  <a:pt x="88900" y="562769"/>
                  <a:pt x="85725" y="609600"/>
                </a:cubicBezTo>
                <a:cubicBezTo>
                  <a:pt x="82550" y="656431"/>
                  <a:pt x="0" y="730250"/>
                  <a:pt x="0" y="771525"/>
                </a:cubicBezTo>
                <a:cubicBezTo>
                  <a:pt x="0" y="812800"/>
                  <a:pt x="76994" y="825500"/>
                  <a:pt x="85725" y="857250"/>
                </a:cubicBezTo>
                <a:cubicBezTo>
                  <a:pt x="94456" y="889000"/>
                  <a:pt x="35718" y="930275"/>
                  <a:pt x="52387" y="962025"/>
                </a:cubicBezTo>
                <a:cubicBezTo>
                  <a:pt x="69056" y="993775"/>
                  <a:pt x="142081" y="1039019"/>
                  <a:pt x="185737" y="1047750"/>
                </a:cubicBezTo>
                <a:cubicBezTo>
                  <a:pt x="229393" y="1056481"/>
                  <a:pt x="274637" y="1003301"/>
                  <a:pt x="314325" y="1014413"/>
                </a:cubicBezTo>
                <a:cubicBezTo>
                  <a:pt x="354012" y="1025526"/>
                  <a:pt x="383381" y="1096963"/>
                  <a:pt x="423862" y="1114425"/>
                </a:cubicBezTo>
                <a:cubicBezTo>
                  <a:pt x="464343" y="1131887"/>
                  <a:pt x="508793" y="1097757"/>
                  <a:pt x="557212" y="1119188"/>
                </a:cubicBezTo>
                <a:cubicBezTo>
                  <a:pt x="605631" y="1140619"/>
                  <a:pt x="675481" y="1203325"/>
                  <a:pt x="714375" y="1243013"/>
                </a:cubicBezTo>
                <a:cubicBezTo>
                  <a:pt x="753269" y="1282701"/>
                  <a:pt x="753269" y="1337469"/>
                  <a:pt x="790575" y="1357313"/>
                </a:cubicBezTo>
                <a:cubicBezTo>
                  <a:pt x="827881" y="1377157"/>
                  <a:pt x="892968" y="1343025"/>
                  <a:pt x="938212" y="1362075"/>
                </a:cubicBezTo>
                <a:cubicBezTo>
                  <a:pt x="983456" y="1381125"/>
                  <a:pt x="1024731" y="1462088"/>
                  <a:pt x="1062037" y="1471613"/>
                </a:cubicBezTo>
                <a:cubicBezTo>
                  <a:pt x="1099343" y="1481138"/>
                  <a:pt x="1143794" y="1410494"/>
                  <a:pt x="1162050" y="1419225"/>
                </a:cubicBezTo>
                <a:cubicBezTo>
                  <a:pt x="1180306" y="1427956"/>
                  <a:pt x="1155700" y="1477963"/>
                  <a:pt x="1171575" y="1524000"/>
                </a:cubicBezTo>
                <a:cubicBezTo>
                  <a:pt x="1187450" y="1570038"/>
                  <a:pt x="1253331" y="1656556"/>
                  <a:pt x="1257300" y="1695450"/>
                </a:cubicBezTo>
                <a:cubicBezTo>
                  <a:pt x="1261269" y="1734344"/>
                  <a:pt x="1191418" y="1709738"/>
                  <a:pt x="1195387" y="1757363"/>
                </a:cubicBezTo>
                <a:cubicBezTo>
                  <a:pt x="1199356" y="1804988"/>
                  <a:pt x="1256506" y="1934369"/>
                  <a:pt x="1281112" y="1981200"/>
                </a:cubicBezTo>
                <a:cubicBezTo>
                  <a:pt x="1305718" y="2028031"/>
                  <a:pt x="1351756" y="1999456"/>
                  <a:pt x="1343025" y="2038350"/>
                </a:cubicBezTo>
                <a:cubicBezTo>
                  <a:pt x="1334294" y="2077244"/>
                  <a:pt x="1227931" y="2178844"/>
                  <a:pt x="1228725" y="2214563"/>
                </a:cubicBezTo>
                <a:cubicBezTo>
                  <a:pt x="1229519" y="2250282"/>
                  <a:pt x="1312862" y="2259013"/>
                  <a:pt x="1347787" y="2252663"/>
                </a:cubicBezTo>
                <a:cubicBezTo>
                  <a:pt x="1382712" y="2246313"/>
                  <a:pt x="1400175" y="2153444"/>
                  <a:pt x="1438275" y="2176463"/>
                </a:cubicBezTo>
                <a:cubicBezTo>
                  <a:pt x="1476375" y="2199482"/>
                  <a:pt x="1562100" y="2344738"/>
                  <a:pt x="1576387" y="2390775"/>
                </a:cubicBezTo>
                <a:cubicBezTo>
                  <a:pt x="1590674" y="2436812"/>
                  <a:pt x="1518444" y="2414588"/>
                  <a:pt x="1524000" y="2452688"/>
                </a:cubicBezTo>
                <a:cubicBezTo>
                  <a:pt x="1529556" y="2490788"/>
                  <a:pt x="1607344" y="2573338"/>
                  <a:pt x="1609725" y="2619375"/>
                </a:cubicBezTo>
                <a:cubicBezTo>
                  <a:pt x="1612106" y="2665412"/>
                  <a:pt x="1550987" y="2693194"/>
                  <a:pt x="1538287" y="2728913"/>
                </a:cubicBezTo>
                <a:cubicBezTo>
                  <a:pt x="1525587" y="2764632"/>
                  <a:pt x="1529556" y="2799160"/>
                  <a:pt x="1533525" y="2833688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7" name="Forme libre : forme 16">
            <a:extLst>
              <a:ext uri="{FF2B5EF4-FFF2-40B4-BE49-F238E27FC236}">
                <a16:creationId xmlns:a16="http://schemas.microsoft.com/office/drawing/2014/main" id="{6B897376-6770-4E5A-9E1D-3002D87E2B1B}"/>
              </a:ext>
            </a:extLst>
          </p:cNvPr>
          <p:cNvSpPr/>
          <p:nvPr/>
        </p:nvSpPr>
        <p:spPr>
          <a:xfrm>
            <a:off x="5562410" y="1019175"/>
            <a:ext cx="1024052" cy="981075"/>
          </a:xfrm>
          <a:custGeom>
            <a:avLst/>
            <a:gdLst>
              <a:gd name="connsiteX0" fmla="*/ 352615 w 1024052"/>
              <a:gd name="connsiteY0" fmla="*/ 0 h 981075"/>
              <a:gd name="connsiteX1" fmla="*/ 385953 w 1024052"/>
              <a:gd name="connsiteY1" fmla="*/ 147638 h 981075"/>
              <a:gd name="connsiteX2" fmla="*/ 433578 w 1024052"/>
              <a:gd name="connsiteY2" fmla="*/ 223838 h 981075"/>
              <a:gd name="connsiteX3" fmla="*/ 14478 w 1024052"/>
              <a:gd name="connsiteY3" fmla="*/ 481013 h 981075"/>
              <a:gd name="connsiteX4" fmla="*/ 128778 w 1024052"/>
              <a:gd name="connsiteY4" fmla="*/ 547688 h 981075"/>
              <a:gd name="connsiteX5" fmla="*/ 443103 w 1024052"/>
              <a:gd name="connsiteY5" fmla="*/ 623888 h 981075"/>
              <a:gd name="connsiteX6" fmla="*/ 666940 w 1024052"/>
              <a:gd name="connsiteY6" fmla="*/ 923925 h 981075"/>
              <a:gd name="connsiteX7" fmla="*/ 814578 w 1024052"/>
              <a:gd name="connsiteY7" fmla="*/ 790575 h 981075"/>
              <a:gd name="connsiteX8" fmla="*/ 900303 w 1024052"/>
              <a:gd name="connsiteY8" fmla="*/ 900113 h 981075"/>
              <a:gd name="connsiteX9" fmla="*/ 1009840 w 1024052"/>
              <a:gd name="connsiteY9" fmla="*/ 857250 h 981075"/>
              <a:gd name="connsiteX10" fmla="*/ 1019365 w 1024052"/>
              <a:gd name="connsiteY10" fmla="*/ 981075 h 981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024052" h="981075">
                <a:moveTo>
                  <a:pt x="352615" y="0"/>
                </a:moveTo>
                <a:cubicBezTo>
                  <a:pt x="362537" y="55166"/>
                  <a:pt x="372459" y="110332"/>
                  <a:pt x="385953" y="147638"/>
                </a:cubicBezTo>
                <a:cubicBezTo>
                  <a:pt x="399447" y="184944"/>
                  <a:pt x="495491" y="168276"/>
                  <a:pt x="433578" y="223838"/>
                </a:cubicBezTo>
                <a:cubicBezTo>
                  <a:pt x="371666" y="279401"/>
                  <a:pt x="65278" y="427038"/>
                  <a:pt x="14478" y="481013"/>
                </a:cubicBezTo>
                <a:cubicBezTo>
                  <a:pt x="-36322" y="534988"/>
                  <a:pt x="57341" y="523876"/>
                  <a:pt x="128778" y="547688"/>
                </a:cubicBezTo>
                <a:cubicBezTo>
                  <a:pt x="200215" y="571500"/>
                  <a:pt x="353409" y="561182"/>
                  <a:pt x="443103" y="623888"/>
                </a:cubicBezTo>
                <a:cubicBezTo>
                  <a:pt x="532797" y="686594"/>
                  <a:pt x="605028" y="896144"/>
                  <a:pt x="666940" y="923925"/>
                </a:cubicBezTo>
                <a:cubicBezTo>
                  <a:pt x="728852" y="951706"/>
                  <a:pt x="775684" y="794544"/>
                  <a:pt x="814578" y="790575"/>
                </a:cubicBezTo>
                <a:cubicBezTo>
                  <a:pt x="853472" y="786606"/>
                  <a:pt x="867759" y="889001"/>
                  <a:pt x="900303" y="900113"/>
                </a:cubicBezTo>
                <a:cubicBezTo>
                  <a:pt x="932847" y="911225"/>
                  <a:pt x="989996" y="843756"/>
                  <a:pt x="1009840" y="857250"/>
                </a:cubicBezTo>
                <a:cubicBezTo>
                  <a:pt x="1029684" y="870744"/>
                  <a:pt x="1024524" y="925909"/>
                  <a:pt x="1019365" y="981075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8" name="Forme libre : forme 17">
            <a:extLst>
              <a:ext uri="{FF2B5EF4-FFF2-40B4-BE49-F238E27FC236}">
                <a16:creationId xmlns:a16="http://schemas.microsoft.com/office/drawing/2014/main" id="{20498A84-F3E1-452B-9923-BAD59EE2CD91}"/>
              </a:ext>
            </a:extLst>
          </p:cNvPr>
          <p:cNvSpPr/>
          <p:nvPr/>
        </p:nvSpPr>
        <p:spPr>
          <a:xfrm>
            <a:off x="4067175" y="1719263"/>
            <a:ext cx="2319338" cy="1011041"/>
          </a:xfrm>
          <a:custGeom>
            <a:avLst/>
            <a:gdLst>
              <a:gd name="connsiteX0" fmla="*/ 0 w 2319338"/>
              <a:gd name="connsiteY0" fmla="*/ 0 h 1011041"/>
              <a:gd name="connsiteX1" fmla="*/ 119063 w 2319338"/>
              <a:gd name="connsiteY1" fmla="*/ 80962 h 1011041"/>
              <a:gd name="connsiteX2" fmla="*/ 157163 w 2319338"/>
              <a:gd name="connsiteY2" fmla="*/ 228600 h 1011041"/>
              <a:gd name="connsiteX3" fmla="*/ 247650 w 2319338"/>
              <a:gd name="connsiteY3" fmla="*/ 214312 h 1011041"/>
              <a:gd name="connsiteX4" fmla="*/ 271463 w 2319338"/>
              <a:gd name="connsiteY4" fmla="*/ 123825 h 1011041"/>
              <a:gd name="connsiteX5" fmla="*/ 319088 w 2319338"/>
              <a:gd name="connsiteY5" fmla="*/ 223837 h 1011041"/>
              <a:gd name="connsiteX6" fmla="*/ 442913 w 2319338"/>
              <a:gd name="connsiteY6" fmla="*/ 247650 h 1011041"/>
              <a:gd name="connsiteX7" fmla="*/ 490538 w 2319338"/>
              <a:gd name="connsiteY7" fmla="*/ 104775 h 1011041"/>
              <a:gd name="connsiteX8" fmla="*/ 619125 w 2319338"/>
              <a:gd name="connsiteY8" fmla="*/ 28575 h 1011041"/>
              <a:gd name="connsiteX9" fmla="*/ 681038 w 2319338"/>
              <a:gd name="connsiteY9" fmla="*/ 133350 h 1011041"/>
              <a:gd name="connsiteX10" fmla="*/ 795338 w 2319338"/>
              <a:gd name="connsiteY10" fmla="*/ 223837 h 1011041"/>
              <a:gd name="connsiteX11" fmla="*/ 909638 w 2319338"/>
              <a:gd name="connsiteY11" fmla="*/ 419100 h 1011041"/>
              <a:gd name="connsiteX12" fmla="*/ 1100138 w 2319338"/>
              <a:gd name="connsiteY12" fmla="*/ 690562 h 1011041"/>
              <a:gd name="connsiteX13" fmla="*/ 1404938 w 2319338"/>
              <a:gd name="connsiteY13" fmla="*/ 576262 h 1011041"/>
              <a:gd name="connsiteX14" fmla="*/ 1528763 w 2319338"/>
              <a:gd name="connsiteY14" fmla="*/ 733425 h 1011041"/>
              <a:gd name="connsiteX15" fmla="*/ 1733550 w 2319338"/>
              <a:gd name="connsiteY15" fmla="*/ 619125 h 1011041"/>
              <a:gd name="connsiteX16" fmla="*/ 1819275 w 2319338"/>
              <a:gd name="connsiteY16" fmla="*/ 771525 h 1011041"/>
              <a:gd name="connsiteX17" fmla="*/ 1776413 w 2319338"/>
              <a:gd name="connsiteY17" fmla="*/ 957262 h 1011041"/>
              <a:gd name="connsiteX18" fmla="*/ 1828800 w 2319338"/>
              <a:gd name="connsiteY18" fmla="*/ 1004887 h 1011041"/>
              <a:gd name="connsiteX19" fmla="*/ 2095500 w 2319338"/>
              <a:gd name="connsiteY19" fmla="*/ 842962 h 1011041"/>
              <a:gd name="connsiteX20" fmla="*/ 2176463 w 2319338"/>
              <a:gd name="connsiteY20" fmla="*/ 900112 h 1011041"/>
              <a:gd name="connsiteX21" fmla="*/ 2295525 w 2319338"/>
              <a:gd name="connsiteY21" fmla="*/ 862012 h 1011041"/>
              <a:gd name="connsiteX22" fmla="*/ 2319338 w 2319338"/>
              <a:gd name="connsiteY22" fmla="*/ 795337 h 10110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2319338" h="1011041">
                <a:moveTo>
                  <a:pt x="0" y="0"/>
                </a:moveTo>
                <a:cubicBezTo>
                  <a:pt x="46434" y="21431"/>
                  <a:pt x="92869" y="42862"/>
                  <a:pt x="119063" y="80962"/>
                </a:cubicBezTo>
                <a:cubicBezTo>
                  <a:pt x="145257" y="119062"/>
                  <a:pt x="135732" y="206375"/>
                  <a:pt x="157163" y="228600"/>
                </a:cubicBezTo>
                <a:cubicBezTo>
                  <a:pt x="178594" y="250825"/>
                  <a:pt x="228600" y="231774"/>
                  <a:pt x="247650" y="214312"/>
                </a:cubicBezTo>
                <a:cubicBezTo>
                  <a:pt x="266700" y="196850"/>
                  <a:pt x="259557" y="122238"/>
                  <a:pt x="271463" y="123825"/>
                </a:cubicBezTo>
                <a:cubicBezTo>
                  <a:pt x="283369" y="125412"/>
                  <a:pt x="290513" y="203200"/>
                  <a:pt x="319088" y="223837"/>
                </a:cubicBezTo>
                <a:cubicBezTo>
                  <a:pt x="347663" y="244474"/>
                  <a:pt x="414338" y="267494"/>
                  <a:pt x="442913" y="247650"/>
                </a:cubicBezTo>
                <a:cubicBezTo>
                  <a:pt x="471488" y="227806"/>
                  <a:pt x="461169" y="141287"/>
                  <a:pt x="490538" y="104775"/>
                </a:cubicBezTo>
                <a:cubicBezTo>
                  <a:pt x="519907" y="68263"/>
                  <a:pt x="587375" y="23813"/>
                  <a:pt x="619125" y="28575"/>
                </a:cubicBezTo>
                <a:cubicBezTo>
                  <a:pt x="650875" y="33337"/>
                  <a:pt x="651669" y="100806"/>
                  <a:pt x="681038" y="133350"/>
                </a:cubicBezTo>
                <a:cubicBezTo>
                  <a:pt x="710407" y="165894"/>
                  <a:pt x="757238" y="176212"/>
                  <a:pt x="795338" y="223837"/>
                </a:cubicBezTo>
                <a:cubicBezTo>
                  <a:pt x="833438" y="271462"/>
                  <a:pt x="858838" y="341313"/>
                  <a:pt x="909638" y="419100"/>
                </a:cubicBezTo>
                <a:cubicBezTo>
                  <a:pt x="960438" y="496888"/>
                  <a:pt x="1017588" y="664368"/>
                  <a:pt x="1100138" y="690562"/>
                </a:cubicBezTo>
                <a:cubicBezTo>
                  <a:pt x="1182688" y="716756"/>
                  <a:pt x="1333501" y="569118"/>
                  <a:pt x="1404938" y="576262"/>
                </a:cubicBezTo>
                <a:cubicBezTo>
                  <a:pt x="1476375" y="583406"/>
                  <a:pt x="1473994" y="726281"/>
                  <a:pt x="1528763" y="733425"/>
                </a:cubicBezTo>
                <a:cubicBezTo>
                  <a:pt x="1583532" y="740569"/>
                  <a:pt x="1685131" y="612775"/>
                  <a:pt x="1733550" y="619125"/>
                </a:cubicBezTo>
                <a:cubicBezTo>
                  <a:pt x="1781969" y="625475"/>
                  <a:pt x="1812131" y="715169"/>
                  <a:pt x="1819275" y="771525"/>
                </a:cubicBezTo>
                <a:cubicBezTo>
                  <a:pt x="1826419" y="827881"/>
                  <a:pt x="1774825" y="918368"/>
                  <a:pt x="1776413" y="957262"/>
                </a:cubicBezTo>
                <a:cubicBezTo>
                  <a:pt x="1778001" y="996156"/>
                  <a:pt x="1775619" y="1023937"/>
                  <a:pt x="1828800" y="1004887"/>
                </a:cubicBezTo>
                <a:cubicBezTo>
                  <a:pt x="1881981" y="985837"/>
                  <a:pt x="2037556" y="860425"/>
                  <a:pt x="2095500" y="842962"/>
                </a:cubicBezTo>
                <a:cubicBezTo>
                  <a:pt x="2153444" y="825500"/>
                  <a:pt x="2143126" y="896937"/>
                  <a:pt x="2176463" y="900112"/>
                </a:cubicBezTo>
                <a:cubicBezTo>
                  <a:pt x="2209800" y="903287"/>
                  <a:pt x="2271713" y="879474"/>
                  <a:pt x="2295525" y="862012"/>
                </a:cubicBezTo>
                <a:cubicBezTo>
                  <a:pt x="2319337" y="844550"/>
                  <a:pt x="2319337" y="819943"/>
                  <a:pt x="2319338" y="795337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9" name="Forme libre : forme 18">
            <a:extLst>
              <a:ext uri="{FF2B5EF4-FFF2-40B4-BE49-F238E27FC236}">
                <a16:creationId xmlns:a16="http://schemas.microsoft.com/office/drawing/2014/main" id="{8FBAC746-697B-4F02-AFF8-DF8C4C25D370}"/>
              </a:ext>
            </a:extLst>
          </p:cNvPr>
          <p:cNvSpPr/>
          <p:nvPr/>
        </p:nvSpPr>
        <p:spPr>
          <a:xfrm>
            <a:off x="4846088" y="2724150"/>
            <a:ext cx="2826300" cy="1924050"/>
          </a:xfrm>
          <a:custGeom>
            <a:avLst/>
            <a:gdLst>
              <a:gd name="connsiteX0" fmla="*/ 1049887 w 2826300"/>
              <a:gd name="connsiteY0" fmla="*/ 0 h 1924050"/>
              <a:gd name="connsiteX1" fmla="*/ 983212 w 2826300"/>
              <a:gd name="connsiteY1" fmla="*/ 95250 h 1924050"/>
              <a:gd name="connsiteX2" fmla="*/ 1087987 w 2826300"/>
              <a:gd name="connsiteY2" fmla="*/ 219075 h 1924050"/>
              <a:gd name="connsiteX3" fmla="*/ 916537 w 2826300"/>
              <a:gd name="connsiteY3" fmla="*/ 342900 h 1924050"/>
              <a:gd name="connsiteX4" fmla="*/ 654600 w 2826300"/>
              <a:gd name="connsiteY4" fmla="*/ 528638 h 1924050"/>
              <a:gd name="connsiteX5" fmla="*/ 530775 w 2826300"/>
              <a:gd name="connsiteY5" fmla="*/ 423863 h 1924050"/>
              <a:gd name="connsiteX6" fmla="*/ 364087 w 2826300"/>
              <a:gd name="connsiteY6" fmla="*/ 257175 h 1924050"/>
              <a:gd name="connsiteX7" fmla="*/ 178350 w 2826300"/>
              <a:gd name="connsiteY7" fmla="*/ 400050 h 1924050"/>
              <a:gd name="connsiteX8" fmla="*/ 6900 w 2826300"/>
              <a:gd name="connsiteY8" fmla="*/ 490538 h 1924050"/>
              <a:gd name="connsiteX9" fmla="*/ 45000 w 2826300"/>
              <a:gd name="connsiteY9" fmla="*/ 661988 h 1924050"/>
              <a:gd name="connsiteX10" fmla="*/ 149775 w 2826300"/>
              <a:gd name="connsiteY10" fmla="*/ 647700 h 1924050"/>
              <a:gd name="connsiteX11" fmla="*/ 206925 w 2826300"/>
              <a:gd name="connsiteY11" fmla="*/ 723900 h 1924050"/>
              <a:gd name="connsiteX12" fmla="*/ 106912 w 2826300"/>
              <a:gd name="connsiteY12" fmla="*/ 766763 h 1924050"/>
              <a:gd name="connsiteX13" fmla="*/ 178350 w 2826300"/>
              <a:gd name="connsiteY13" fmla="*/ 981075 h 1924050"/>
              <a:gd name="connsiteX14" fmla="*/ 159300 w 2826300"/>
              <a:gd name="connsiteY14" fmla="*/ 1042988 h 1924050"/>
              <a:gd name="connsiteX15" fmla="*/ 316462 w 2826300"/>
              <a:gd name="connsiteY15" fmla="*/ 1333500 h 1924050"/>
              <a:gd name="connsiteX16" fmla="*/ 449812 w 2826300"/>
              <a:gd name="connsiteY16" fmla="*/ 1271588 h 1924050"/>
              <a:gd name="connsiteX17" fmla="*/ 416475 w 2826300"/>
              <a:gd name="connsiteY17" fmla="*/ 1176338 h 1924050"/>
              <a:gd name="connsiteX18" fmla="*/ 530775 w 2826300"/>
              <a:gd name="connsiteY18" fmla="*/ 1066800 h 1924050"/>
              <a:gd name="connsiteX19" fmla="*/ 740325 w 2826300"/>
              <a:gd name="connsiteY19" fmla="*/ 985838 h 1924050"/>
              <a:gd name="connsiteX20" fmla="*/ 807000 w 2826300"/>
              <a:gd name="connsiteY20" fmla="*/ 885825 h 1924050"/>
              <a:gd name="connsiteX21" fmla="*/ 949875 w 2826300"/>
              <a:gd name="connsiteY21" fmla="*/ 1138238 h 1924050"/>
              <a:gd name="connsiteX22" fmla="*/ 1007025 w 2826300"/>
              <a:gd name="connsiteY22" fmla="*/ 1095375 h 1924050"/>
              <a:gd name="connsiteX23" fmla="*/ 1126087 w 2826300"/>
              <a:gd name="connsiteY23" fmla="*/ 1362075 h 1924050"/>
              <a:gd name="connsiteX24" fmla="*/ 1164187 w 2826300"/>
              <a:gd name="connsiteY24" fmla="*/ 1214438 h 1924050"/>
              <a:gd name="connsiteX25" fmla="*/ 1297537 w 2826300"/>
              <a:gd name="connsiteY25" fmla="*/ 1347788 h 1924050"/>
              <a:gd name="connsiteX26" fmla="*/ 1468987 w 2826300"/>
              <a:gd name="connsiteY26" fmla="*/ 1414463 h 1924050"/>
              <a:gd name="connsiteX27" fmla="*/ 1669012 w 2826300"/>
              <a:gd name="connsiteY27" fmla="*/ 1400175 h 1924050"/>
              <a:gd name="connsiteX28" fmla="*/ 1921425 w 2826300"/>
              <a:gd name="connsiteY28" fmla="*/ 1485900 h 1924050"/>
              <a:gd name="connsiteX29" fmla="*/ 2030962 w 2826300"/>
              <a:gd name="connsiteY29" fmla="*/ 1485900 h 1924050"/>
              <a:gd name="connsiteX30" fmla="*/ 2292900 w 2826300"/>
              <a:gd name="connsiteY30" fmla="*/ 1714500 h 1924050"/>
              <a:gd name="connsiteX31" fmla="*/ 2373862 w 2826300"/>
              <a:gd name="connsiteY31" fmla="*/ 1733550 h 1924050"/>
              <a:gd name="connsiteX32" fmla="*/ 2445300 w 2826300"/>
              <a:gd name="connsiteY32" fmla="*/ 1728788 h 1924050"/>
              <a:gd name="connsiteX33" fmla="*/ 2702475 w 2826300"/>
              <a:gd name="connsiteY33" fmla="*/ 1871663 h 1924050"/>
              <a:gd name="connsiteX34" fmla="*/ 2826300 w 2826300"/>
              <a:gd name="connsiteY34" fmla="*/ 1924050 h 1924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2826300" h="1924050">
                <a:moveTo>
                  <a:pt x="1049887" y="0"/>
                </a:moveTo>
                <a:cubicBezTo>
                  <a:pt x="1013374" y="29369"/>
                  <a:pt x="976862" y="58738"/>
                  <a:pt x="983212" y="95250"/>
                </a:cubicBezTo>
                <a:cubicBezTo>
                  <a:pt x="989562" y="131762"/>
                  <a:pt x="1099099" y="177800"/>
                  <a:pt x="1087987" y="219075"/>
                </a:cubicBezTo>
                <a:cubicBezTo>
                  <a:pt x="1076875" y="260350"/>
                  <a:pt x="916537" y="342900"/>
                  <a:pt x="916537" y="342900"/>
                </a:cubicBezTo>
                <a:cubicBezTo>
                  <a:pt x="844306" y="394494"/>
                  <a:pt x="718894" y="515144"/>
                  <a:pt x="654600" y="528638"/>
                </a:cubicBezTo>
                <a:cubicBezTo>
                  <a:pt x="590306" y="542132"/>
                  <a:pt x="579194" y="469107"/>
                  <a:pt x="530775" y="423863"/>
                </a:cubicBezTo>
                <a:cubicBezTo>
                  <a:pt x="482356" y="378619"/>
                  <a:pt x="422824" y="261144"/>
                  <a:pt x="364087" y="257175"/>
                </a:cubicBezTo>
                <a:cubicBezTo>
                  <a:pt x="305349" y="253206"/>
                  <a:pt x="237881" y="361156"/>
                  <a:pt x="178350" y="400050"/>
                </a:cubicBezTo>
                <a:cubicBezTo>
                  <a:pt x="118819" y="438944"/>
                  <a:pt x="29125" y="446882"/>
                  <a:pt x="6900" y="490538"/>
                </a:cubicBezTo>
                <a:cubicBezTo>
                  <a:pt x="-15325" y="534194"/>
                  <a:pt x="21188" y="635794"/>
                  <a:pt x="45000" y="661988"/>
                </a:cubicBezTo>
                <a:cubicBezTo>
                  <a:pt x="68812" y="688182"/>
                  <a:pt x="122787" y="637381"/>
                  <a:pt x="149775" y="647700"/>
                </a:cubicBezTo>
                <a:cubicBezTo>
                  <a:pt x="176763" y="658019"/>
                  <a:pt x="214069" y="704056"/>
                  <a:pt x="206925" y="723900"/>
                </a:cubicBezTo>
                <a:cubicBezTo>
                  <a:pt x="199781" y="743744"/>
                  <a:pt x="111674" y="723901"/>
                  <a:pt x="106912" y="766763"/>
                </a:cubicBezTo>
                <a:cubicBezTo>
                  <a:pt x="102149" y="809626"/>
                  <a:pt x="169619" y="935038"/>
                  <a:pt x="178350" y="981075"/>
                </a:cubicBezTo>
                <a:cubicBezTo>
                  <a:pt x="187081" y="1027113"/>
                  <a:pt x="136281" y="984251"/>
                  <a:pt x="159300" y="1042988"/>
                </a:cubicBezTo>
                <a:cubicBezTo>
                  <a:pt x="182319" y="1101726"/>
                  <a:pt x="268043" y="1295400"/>
                  <a:pt x="316462" y="1333500"/>
                </a:cubicBezTo>
                <a:cubicBezTo>
                  <a:pt x="364881" y="1371600"/>
                  <a:pt x="433143" y="1297782"/>
                  <a:pt x="449812" y="1271588"/>
                </a:cubicBezTo>
                <a:cubicBezTo>
                  <a:pt x="466481" y="1245394"/>
                  <a:pt x="402981" y="1210469"/>
                  <a:pt x="416475" y="1176338"/>
                </a:cubicBezTo>
                <a:cubicBezTo>
                  <a:pt x="429969" y="1142207"/>
                  <a:pt x="476800" y="1098550"/>
                  <a:pt x="530775" y="1066800"/>
                </a:cubicBezTo>
                <a:cubicBezTo>
                  <a:pt x="584750" y="1035050"/>
                  <a:pt x="694288" y="1016000"/>
                  <a:pt x="740325" y="985838"/>
                </a:cubicBezTo>
                <a:cubicBezTo>
                  <a:pt x="786362" y="955676"/>
                  <a:pt x="772075" y="860425"/>
                  <a:pt x="807000" y="885825"/>
                </a:cubicBezTo>
                <a:cubicBezTo>
                  <a:pt x="841925" y="911225"/>
                  <a:pt x="916537" y="1103313"/>
                  <a:pt x="949875" y="1138238"/>
                </a:cubicBezTo>
                <a:cubicBezTo>
                  <a:pt x="983212" y="1173163"/>
                  <a:pt x="977656" y="1058069"/>
                  <a:pt x="1007025" y="1095375"/>
                </a:cubicBezTo>
                <a:cubicBezTo>
                  <a:pt x="1036394" y="1132681"/>
                  <a:pt x="1099893" y="1342231"/>
                  <a:pt x="1126087" y="1362075"/>
                </a:cubicBezTo>
                <a:cubicBezTo>
                  <a:pt x="1152281" y="1381919"/>
                  <a:pt x="1135612" y="1216819"/>
                  <a:pt x="1164187" y="1214438"/>
                </a:cubicBezTo>
                <a:cubicBezTo>
                  <a:pt x="1192762" y="1212057"/>
                  <a:pt x="1246737" y="1314451"/>
                  <a:pt x="1297537" y="1347788"/>
                </a:cubicBezTo>
                <a:cubicBezTo>
                  <a:pt x="1348337" y="1381125"/>
                  <a:pt x="1407075" y="1405732"/>
                  <a:pt x="1468987" y="1414463"/>
                </a:cubicBezTo>
                <a:cubicBezTo>
                  <a:pt x="1530899" y="1423194"/>
                  <a:pt x="1593606" y="1388269"/>
                  <a:pt x="1669012" y="1400175"/>
                </a:cubicBezTo>
                <a:cubicBezTo>
                  <a:pt x="1744418" y="1412081"/>
                  <a:pt x="1861100" y="1471613"/>
                  <a:pt x="1921425" y="1485900"/>
                </a:cubicBezTo>
                <a:cubicBezTo>
                  <a:pt x="1981750" y="1500187"/>
                  <a:pt x="1969049" y="1447800"/>
                  <a:pt x="2030962" y="1485900"/>
                </a:cubicBezTo>
                <a:cubicBezTo>
                  <a:pt x="2092875" y="1524000"/>
                  <a:pt x="2235750" y="1673225"/>
                  <a:pt x="2292900" y="1714500"/>
                </a:cubicBezTo>
                <a:cubicBezTo>
                  <a:pt x="2350050" y="1755775"/>
                  <a:pt x="2348462" y="1731169"/>
                  <a:pt x="2373862" y="1733550"/>
                </a:cubicBezTo>
                <a:cubicBezTo>
                  <a:pt x="2399262" y="1735931"/>
                  <a:pt x="2390531" y="1705769"/>
                  <a:pt x="2445300" y="1728788"/>
                </a:cubicBezTo>
                <a:cubicBezTo>
                  <a:pt x="2500069" y="1751807"/>
                  <a:pt x="2638975" y="1839119"/>
                  <a:pt x="2702475" y="1871663"/>
                </a:cubicBezTo>
                <a:cubicBezTo>
                  <a:pt x="2765975" y="1904207"/>
                  <a:pt x="2796137" y="1914128"/>
                  <a:pt x="2826300" y="1924050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0" name="Forme libre : forme 19">
            <a:extLst>
              <a:ext uri="{FF2B5EF4-FFF2-40B4-BE49-F238E27FC236}">
                <a16:creationId xmlns:a16="http://schemas.microsoft.com/office/drawing/2014/main" id="{9C419867-01DA-4A07-90F3-8C56C004BAEE}"/>
              </a:ext>
            </a:extLst>
          </p:cNvPr>
          <p:cNvSpPr/>
          <p:nvPr/>
        </p:nvSpPr>
        <p:spPr>
          <a:xfrm>
            <a:off x="4797425" y="3530600"/>
            <a:ext cx="158750" cy="104775"/>
          </a:xfrm>
          <a:custGeom>
            <a:avLst/>
            <a:gdLst>
              <a:gd name="connsiteX0" fmla="*/ 158750 w 158750"/>
              <a:gd name="connsiteY0" fmla="*/ 0 h 104775"/>
              <a:gd name="connsiteX1" fmla="*/ 60325 w 158750"/>
              <a:gd name="connsiteY1" fmla="*/ 34925 h 104775"/>
              <a:gd name="connsiteX2" fmla="*/ 0 w 158750"/>
              <a:gd name="connsiteY2" fmla="*/ 104775 h 104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8750" h="104775">
                <a:moveTo>
                  <a:pt x="158750" y="0"/>
                </a:moveTo>
                <a:cubicBezTo>
                  <a:pt x="122766" y="8731"/>
                  <a:pt x="86783" y="17462"/>
                  <a:pt x="60325" y="34925"/>
                </a:cubicBezTo>
                <a:cubicBezTo>
                  <a:pt x="33867" y="52388"/>
                  <a:pt x="16933" y="78581"/>
                  <a:pt x="0" y="104775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" name="Forme libre : forme 1">
            <a:extLst>
              <a:ext uri="{FF2B5EF4-FFF2-40B4-BE49-F238E27FC236}">
                <a16:creationId xmlns:a16="http://schemas.microsoft.com/office/drawing/2014/main" id="{B7DAACF1-E6F7-44BB-AB7F-4826964ED36A}"/>
              </a:ext>
            </a:extLst>
          </p:cNvPr>
          <p:cNvSpPr/>
          <p:nvPr/>
        </p:nvSpPr>
        <p:spPr>
          <a:xfrm>
            <a:off x="3064213" y="311284"/>
            <a:ext cx="2412461" cy="6293797"/>
          </a:xfrm>
          <a:custGeom>
            <a:avLst/>
            <a:gdLst>
              <a:gd name="connsiteX0" fmla="*/ 0 w 2558374"/>
              <a:gd name="connsiteY0" fmla="*/ 0 h 6799634"/>
              <a:gd name="connsiteX1" fmla="*/ 369651 w 2558374"/>
              <a:gd name="connsiteY1" fmla="*/ 817123 h 6799634"/>
              <a:gd name="connsiteX2" fmla="*/ 573931 w 2558374"/>
              <a:gd name="connsiteY2" fmla="*/ 1225685 h 6799634"/>
              <a:gd name="connsiteX3" fmla="*/ 700391 w 2558374"/>
              <a:gd name="connsiteY3" fmla="*/ 1702340 h 6799634"/>
              <a:gd name="connsiteX4" fmla="*/ 1060314 w 2558374"/>
              <a:gd name="connsiteY4" fmla="*/ 2013625 h 6799634"/>
              <a:gd name="connsiteX5" fmla="*/ 1605063 w 2558374"/>
              <a:gd name="connsiteY5" fmla="*/ 2986391 h 6799634"/>
              <a:gd name="connsiteX6" fmla="*/ 1760706 w 2558374"/>
              <a:gd name="connsiteY6" fmla="*/ 3550595 h 6799634"/>
              <a:gd name="connsiteX7" fmla="*/ 1857983 w 2558374"/>
              <a:gd name="connsiteY7" fmla="*/ 4036978 h 6799634"/>
              <a:gd name="connsiteX8" fmla="*/ 1770434 w 2558374"/>
              <a:gd name="connsiteY8" fmla="*/ 4435812 h 6799634"/>
              <a:gd name="connsiteX9" fmla="*/ 1809344 w 2558374"/>
              <a:gd name="connsiteY9" fmla="*/ 4669276 h 6799634"/>
              <a:gd name="connsiteX10" fmla="*/ 2091446 w 2558374"/>
              <a:gd name="connsiteY10" fmla="*/ 5175115 h 6799634"/>
              <a:gd name="connsiteX11" fmla="*/ 2286000 w 2558374"/>
              <a:gd name="connsiteY11" fmla="*/ 5515583 h 6799634"/>
              <a:gd name="connsiteX12" fmla="*/ 2305455 w 2558374"/>
              <a:gd name="connsiteY12" fmla="*/ 5914417 h 6799634"/>
              <a:gd name="connsiteX13" fmla="*/ 2441642 w 2558374"/>
              <a:gd name="connsiteY13" fmla="*/ 6147880 h 6799634"/>
              <a:gd name="connsiteX14" fmla="*/ 2538919 w 2558374"/>
              <a:gd name="connsiteY14" fmla="*/ 6556442 h 6799634"/>
              <a:gd name="connsiteX15" fmla="*/ 2558374 w 2558374"/>
              <a:gd name="connsiteY15" fmla="*/ 6799634 h 6799634"/>
              <a:gd name="connsiteX0" fmla="*/ 0 w 2558374"/>
              <a:gd name="connsiteY0" fmla="*/ 0 h 6799634"/>
              <a:gd name="connsiteX1" fmla="*/ 369651 w 2558374"/>
              <a:gd name="connsiteY1" fmla="*/ 817123 h 6799634"/>
              <a:gd name="connsiteX2" fmla="*/ 573931 w 2558374"/>
              <a:gd name="connsiteY2" fmla="*/ 1225685 h 6799634"/>
              <a:gd name="connsiteX3" fmla="*/ 700391 w 2558374"/>
              <a:gd name="connsiteY3" fmla="*/ 1702340 h 6799634"/>
              <a:gd name="connsiteX4" fmla="*/ 1060314 w 2558374"/>
              <a:gd name="connsiteY4" fmla="*/ 2013625 h 6799634"/>
              <a:gd name="connsiteX5" fmla="*/ 1322961 w 2558374"/>
              <a:gd name="connsiteY5" fmla="*/ 2509736 h 6799634"/>
              <a:gd name="connsiteX6" fmla="*/ 1605063 w 2558374"/>
              <a:gd name="connsiteY6" fmla="*/ 2986391 h 6799634"/>
              <a:gd name="connsiteX7" fmla="*/ 1760706 w 2558374"/>
              <a:gd name="connsiteY7" fmla="*/ 3550595 h 6799634"/>
              <a:gd name="connsiteX8" fmla="*/ 1857983 w 2558374"/>
              <a:gd name="connsiteY8" fmla="*/ 4036978 h 6799634"/>
              <a:gd name="connsiteX9" fmla="*/ 1770434 w 2558374"/>
              <a:gd name="connsiteY9" fmla="*/ 4435812 h 6799634"/>
              <a:gd name="connsiteX10" fmla="*/ 1809344 w 2558374"/>
              <a:gd name="connsiteY10" fmla="*/ 4669276 h 6799634"/>
              <a:gd name="connsiteX11" fmla="*/ 2091446 w 2558374"/>
              <a:gd name="connsiteY11" fmla="*/ 5175115 h 6799634"/>
              <a:gd name="connsiteX12" fmla="*/ 2286000 w 2558374"/>
              <a:gd name="connsiteY12" fmla="*/ 5515583 h 6799634"/>
              <a:gd name="connsiteX13" fmla="*/ 2305455 w 2558374"/>
              <a:gd name="connsiteY13" fmla="*/ 5914417 h 6799634"/>
              <a:gd name="connsiteX14" fmla="*/ 2441642 w 2558374"/>
              <a:gd name="connsiteY14" fmla="*/ 6147880 h 6799634"/>
              <a:gd name="connsiteX15" fmla="*/ 2538919 w 2558374"/>
              <a:gd name="connsiteY15" fmla="*/ 6556442 h 6799634"/>
              <a:gd name="connsiteX16" fmla="*/ 2558374 w 2558374"/>
              <a:gd name="connsiteY16" fmla="*/ 6799634 h 6799634"/>
              <a:gd name="connsiteX0" fmla="*/ 0 w 2422187"/>
              <a:gd name="connsiteY0" fmla="*/ 0 h 6527260"/>
              <a:gd name="connsiteX1" fmla="*/ 233464 w 2422187"/>
              <a:gd name="connsiteY1" fmla="*/ 544749 h 6527260"/>
              <a:gd name="connsiteX2" fmla="*/ 437744 w 2422187"/>
              <a:gd name="connsiteY2" fmla="*/ 953311 h 6527260"/>
              <a:gd name="connsiteX3" fmla="*/ 564204 w 2422187"/>
              <a:gd name="connsiteY3" fmla="*/ 1429966 h 6527260"/>
              <a:gd name="connsiteX4" fmla="*/ 924127 w 2422187"/>
              <a:gd name="connsiteY4" fmla="*/ 1741251 h 6527260"/>
              <a:gd name="connsiteX5" fmla="*/ 1186774 w 2422187"/>
              <a:gd name="connsiteY5" fmla="*/ 2237362 h 6527260"/>
              <a:gd name="connsiteX6" fmla="*/ 1468876 w 2422187"/>
              <a:gd name="connsiteY6" fmla="*/ 2714017 h 6527260"/>
              <a:gd name="connsiteX7" fmla="*/ 1624519 w 2422187"/>
              <a:gd name="connsiteY7" fmla="*/ 3278221 h 6527260"/>
              <a:gd name="connsiteX8" fmla="*/ 1721796 w 2422187"/>
              <a:gd name="connsiteY8" fmla="*/ 3764604 h 6527260"/>
              <a:gd name="connsiteX9" fmla="*/ 1634247 w 2422187"/>
              <a:gd name="connsiteY9" fmla="*/ 4163438 h 6527260"/>
              <a:gd name="connsiteX10" fmla="*/ 1673157 w 2422187"/>
              <a:gd name="connsiteY10" fmla="*/ 4396902 h 6527260"/>
              <a:gd name="connsiteX11" fmla="*/ 1955259 w 2422187"/>
              <a:gd name="connsiteY11" fmla="*/ 4902741 h 6527260"/>
              <a:gd name="connsiteX12" fmla="*/ 2149813 w 2422187"/>
              <a:gd name="connsiteY12" fmla="*/ 5243209 h 6527260"/>
              <a:gd name="connsiteX13" fmla="*/ 2169268 w 2422187"/>
              <a:gd name="connsiteY13" fmla="*/ 5642043 h 6527260"/>
              <a:gd name="connsiteX14" fmla="*/ 2305455 w 2422187"/>
              <a:gd name="connsiteY14" fmla="*/ 5875506 h 6527260"/>
              <a:gd name="connsiteX15" fmla="*/ 2402732 w 2422187"/>
              <a:gd name="connsiteY15" fmla="*/ 6284068 h 6527260"/>
              <a:gd name="connsiteX16" fmla="*/ 2422187 w 2422187"/>
              <a:gd name="connsiteY16" fmla="*/ 6527260 h 6527260"/>
              <a:gd name="connsiteX0" fmla="*/ 0 w 2414891"/>
              <a:gd name="connsiteY0" fmla="*/ 0 h 6320435"/>
              <a:gd name="connsiteX1" fmla="*/ 233464 w 2414891"/>
              <a:gd name="connsiteY1" fmla="*/ 544749 h 6320435"/>
              <a:gd name="connsiteX2" fmla="*/ 437744 w 2414891"/>
              <a:gd name="connsiteY2" fmla="*/ 953311 h 6320435"/>
              <a:gd name="connsiteX3" fmla="*/ 564204 w 2414891"/>
              <a:gd name="connsiteY3" fmla="*/ 1429966 h 6320435"/>
              <a:gd name="connsiteX4" fmla="*/ 924127 w 2414891"/>
              <a:gd name="connsiteY4" fmla="*/ 1741251 h 6320435"/>
              <a:gd name="connsiteX5" fmla="*/ 1186774 w 2414891"/>
              <a:gd name="connsiteY5" fmla="*/ 2237362 h 6320435"/>
              <a:gd name="connsiteX6" fmla="*/ 1468876 w 2414891"/>
              <a:gd name="connsiteY6" fmla="*/ 2714017 h 6320435"/>
              <a:gd name="connsiteX7" fmla="*/ 1624519 w 2414891"/>
              <a:gd name="connsiteY7" fmla="*/ 3278221 h 6320435"/>
              <a:gd name="connsiteX8" fmla="*/ 1721796 w 2414891"/>
              <a:gd name="connsiteY8" fmla="*/ 3764604 h 6320435"/>
              <a:gd name="connsiteX9" fmla="*/ 1634247 w 2414891"/>
              <a:gd name="connsiteY9" fmla="*/ 4163438 h 6320435"/>
              <a:gd name="connsiteX10" fmla="*/ 1673157 w 2414891"/>
              <a:gd name="connsiteY10" fmla="*/ 4396902 h 6320435"/>
              <a:gd name="connsiteX11" fmla="*/ 1955259 w 2414891"/>
              <a:gd name="connsiteY11" fmla="*/ 4902741 h 6320435"/>
              <a:gd name="connsiteX12" fmla="*/ 2149813 w 2414891"/>
              <a:gd name="connsiteY12" fmla="*/ 5243209 h 6320435"/>
              <a:gd name="connsiteX13" fmla="*/ 2169268 w 2414891"/>
              <a:gd name="connsiteY13" fmla="*/ 5642043 h 6320435"/>
              <a:gd name="connsiteX14" fmla="*/ 2305455 w 2414891"/>
              <a:gd name="connsiteY14" fmla="*/ 5875506 h 6320435"/>
              <a:gd name="connsiteX15" fmla="*/ 2402732 w 2414891"/>
              <a:gd name="connsiteY15" fmla="*/ 6284068 h 6320435"/>
              <a:gd name="connsiteX16" fmla="*/ 2412460 w 2414891"/>
              <a:gd name="connsiteY16" fmla="*/ 6284069 h 6320435"/>
              <a:gd name="connsiteX0" fmla="*/ 0 w 2408179"/>
              <a:gd name="connsiteY0" fmla="*/ 0 h 6304157"/>
              <a:gd name="connsiteX1" fmla="*/ 233464 w 2408179"/>
              <a:gd name="connsiteY1" fmla="*/ 544749 h 6304157"/>
              <a:gd name="connsiteX2" fmla="*/ 437744 w 2408179"/>
              <a:gd name="connsiteY2" fmla="*/ 953311 h 6304157"/>
              <a:gd name="connsiteX3" fmla="*/ 564204 w 2408179"/>
              <a:gd name="connsiteY3" fmla="*/ 1429966 h 6304157"/>
              <a:gd name="connsiteX4" fmla="*/ 924127 w 2408179"/>
              <a:gd name="connsiteY4" fmla="*/ 1741251 h 6304157"/>
              <a:gd name="connsiteX5" fmla="*/ 1186774 w 2408179"/>
              <a:gd name="connsiteY5" fmla="*/ 2237362 h 6304157"/>
              <a:gd name="connsiteX6" fmla="*/ 1468876 w 2408179"/>
              <a:gd name="connsiteY6" fmla="*/ 2714017 h 6304157"/>
              <a:gd name="connsiteX7" fmla="*/ 1624519 w 2408179"/>
              <a:gd name="connsiteY7" fmla="*/ 3278221 h 6304157"/>
              <a:gd name="connsiteX8" fmla="*/ 1721796 w 2408179"/>
              <a:gd name="connsiteY8" fmla="*/ 3764604 h 6304157"/>
              <a:gd name="connsiteX9" fmla="*/ 1634247 w 2408179"/>
              <a:gd name="connsiteY9" fmla="*/ 4163438 h 6304157"/>
              <a:gd name="connsiteX10" fmla="*/ 1673157 w 2408179"/>
              <a:gd name="connsiteY10" fmla="*/ 4396902 h 6304157"/>
              <a:gd name="connsiteX11" fmla="*/ 1955259 w 2408179"/>
              <a:gd name="connsiteY11" fmla="*/ 4902741 h 6304157"/>
              <a:gd name="connsiteX12" fmla="*/ 2149813 w 2408179"/>
              <a:gd name="connsiteY12" fmla="*/ 5243209 h 6304157"/>
              <a:gd name="connsiteX13" fmla="*/ 2169268 w 2408179"/>
              <a:gd name="connsiteY13" fmla="*/ 5642043 h 6304157"/>
              <a:gd name="connsiteX14" fmla="*/ 2305455 w 2408179"/>
              <a:gd name="connsiteY14" fmla="*/ 5875506 h 6304157"/>
              <a:gd name="connsiteX15" fmla="*/ 2402732 w 2408179"/>
              <a:gd name="connsiteY15" fmla="*/ 6284068 h 6304157"/>
              <a:gd name="connsiteX16" fmla="*/ 2383277 w 2408179"/>
              <a:gd name="connsiteY16" fmla="*/ 6089516 h 6304157"/>
              <a:gd name="connsiteX0" fmla="*/ 0 w 2490282"/>
              <a:gd name="connsiteY0" fmla="*/ 0 h 6439712"/>
              <a:gd name="connsiteX1" fmla="*/ 233464 w 2490282"/>
              <a:gd name="connsiteY1" fmla="*/ 544749 h 6439712"/>
              <a:gd name="connsiteX2" fmla="*/ 437744 w 2490282"/>
              <a:gd name="connsiteY2" fmla="*/ 953311 h 6439712"/>
              <a:gd name="connsiteX3" fmla="*/ 564204 w 2490282"/>
              <a:gd name="connsiteY3" fmla="*/ 1429966 h 6439712"/>
              <a:gd name="connsiteX4" fmla="*/ 924127 w 2490282"/>
              <a:gd name="connsiteY4" fmla="*/ 1741251 h 6439712"/>
              <a:gd name="connsiteX5" fmla="*/ 1186774 w 2490282"/>
              <a:gd name="connsiteY5" fmla="*/ 2237362 h 6439712"/>
              <a:gd name="connsiteX6" fmla="*/ 1468876 w 2490282"/>
              <a:gd name="connsiteY6" fmla="*/ 2714017 h 6439712"/>
              <a:gd name="connsiteX7" fmla="*/ 1624519 w 2490282"/>
              <a:gd name="connsiteY7" fmla="*/ 3278221 h 6439712"/>
              <a:gd name="connsiteX8" fmla="*/ 1721796 w 2490282"/>
              <a:gd name="connsiteY8" fmla="*/ 3764604 h 6439712"/>
              <a:gd name="connsiteX9" fmla="*/ 1634247 w 2490282"/>
              <a:gd name="connsiteY9" fmla="*/ 4163438 h 6439712"/>
              <a:gd name="connsiteX10" fmla="*/ 1673157 w 2490282"/>
              <a:gd name="connsiteY10" fmla="*/ 4396902 h 6439712"/>
              <a:gd name="connsiteX11" fmla="*/ 1955259 w 2490282"/>
              <a:gd name="connsiteY11" fmla="*/ 4902741 h 6439712"/>
              <a:gd name="connsiteX12" fmla="*/ 2149813 w 2490282"/>
              <a:gd name="connsiteY12" fmla="*/ 5243209 h 6439712"/>
              <a:gd name="connsiteX13" fmla="*/ 2169268 w 2490282"/>
              <a:gd name="connsiteY13" fmla="*/ 5642043 h 6439712"/>
              <a:gd name="connsiteX14" fmla="*/ 2305455 w 2490282"/>
              <a:gd name="connsiteY14" fmla="*/ 5875506 h 6439712"/>
              <a:gd name="connsiteX15" fmla="*/ 2402732 w 2490282"/>
              <a:gd name="connsiteY15" fmla="*/ 6284068 h 6439712"/>
              <a:gd name="connsiteX16" fmla="*/ 2490282 w 2490282"/>
              <a:gd name="connsiteY16" fmla="*/ 6439712 h 6439712"/>
              <a:gd name="connsiteX0" fmla="*/ 0 w 2490282"/>
              <a:gd name="connsiteY0" fmla="*/ 0 h 6439712"/>
              <a:gd name="connsiteX1" fmla="*/ 233464 w 2490282"/>
              <a:gd name="connsiteY1" fmla="*/ 544749 h 6439712"/>
              <a:gd name="connsiteX2" fmla="*/ 437744 w 2490282"/>
              <a:gd name="connsiteY2" fmla="*/ 953311 h 6439712"/>
              <a:gd name="connsiteX3" fmla="*/ 564204 w 2490282"/>
              <a:gd name="connsiteY3" fmla="*/ 1429966 h 6439712"/>
              <a:gd name="connsiteX4" fmla="*/ 924127 w 2490282"/>
              <a:gd name="connsiteY4" fmla="*/ 1741251 h 6439712"/>
              <a:gd name="connsiteX5" fmla="*/ 1186774 w 2490282"/>
              <a:gd name="connsiteY5" fmla="*/ 2237362 h 6439712"/>
              <a:gd name="connsiteX6" fmla="*/ 1468876 w 2490282"/>
              <a:gd name="connsiteY6" fmla="*/ 2714017 h 6439712"/>
              <a:gd name="connsiteX7" fmla="*/ 1624519 w 2490282"/>
              <a:gd name="connsiteY7" fmla="*/ 3278221 h 6439712"/>
              <a:gd name="connsiteX8" fmla="*/ 1721796 w 2490282"/>
              <a:gd name="connsiteY8" fmla="*/ 3764604 h 6439712"/>
              <a:gd name="connsiteX9" fmla="*/ 1634247 w 2490282"/>
              <a:gd name="connsiteY9" fmla="*/ 4163438 h 6439712"/>
              <a:gd name="connsiteX10" fmla="*/ 1673157 w 2490282"/>
              <a:gd name="connsiteY10" fmla="*/ 4396902 h 6439712"/>
              <a:gd name="connsiteX11" fmla="*/ 1955259 w 2490282"/>
              <a:gd name="connsiteY11" fmla="*/ 4902741 h 6439712"/>
              <a:gd name="connsiteX12" fmla="*/ 2149813 w 2490282"/>
              <a:gd name="connsiteY12" fmla="*/ 5243209 h 6439712"/>
              <a:gd name="connsiteX13" fmla="*/ 2169268 w 2490282"/>
              <a:gd name="connsiteY13" fmla="*/ 5642043 h 6439712"/>
              <a:gd name="connsiteX14" fmla="*/ 2305455 w 2490282"/>
              <a:gd name="connsiteY14" fmla="*/ 5875506 h 6439712"/>
              <a:gd name="connsiteX15" fmla="*/ 2383276 w 2490282"/>
              <a:gd name="connsiteY15" fmla="*/ 6089514 h 6439712"/>
              <a:gd name="connsiteX16" fmla="*/ 2490282 w 2490282"/>
              <a:gd name="connsiteY16" fmla="*/ 6439712 h 6439712"/>
              <a:gd name="connsiteX0" fmla="*/ 0 w 2412461"/>
              <a:gd name="connsiteY0" fmla="*/ 0 h 6293797"/>
              <a:gd name="connsiteX1" fmla="*/ 233464 w 2412461"/>
              <a:gd name="connsiteY1" fmla="*/ 544749 h 6293797"/>
              <a:gd name="connsiteX2" fmla="*/ 437744 w 2412461"/>
              <a:gd name="connsiteY2" fmla="*/ 953311 h 6293797"/>
              <a:gd name="connsiteX3" fmla="*/ 564204 w 2412461"/>
              <a:gd name="connsiteY3" fmla="*/ 1429966 h 6293797"/>
              <a:gd name="connsiteX4" fmla="*/ 924127 w 2412461"/>
              <a:gd name="connsiteY4" fmla="*/ 1741251 h 6293797"/>
              <a:gd name="connsiteX5" fmla="*/ 1186774 w 2412461"/>
              <a:gd name="connsiteY5" fmla="*/ 2237362 h 6293797"/>
              <a:gd name="connsiteX6" fmla="*/ 1468876 w 2412461"/>
              <a:gd name="connsiteY6" fmla="*/ 2714017 h 6293797"/>
              <a:gd name="connsiteX7" fmla="*/ 1624519 w 2412461"/>
              <a:gd name="connsiteY7" fmla="*/ 3278221 h 6293797"/>
              <a:gd name="connsiteX8" fmla="*/ 1721796 w 2412461"/>
              <a:gd name="connsiteY8" fmla="*/ 3764604 h 6293797"/>
              <a:gd name="connsiteX9" fmla="*/ 1634247 w 2412461"/>
              <a:gd name="connsiteY9" fmla="*/ 4163438 h 6293797"/>
              <a:gd name="connsiteX10" fmla="*/ 1673157 w 2412461"/>
              <a:gd name="connsiteY10" fmla="*/ 4396902 h 6293797"/>
              <a:gd name="connsiteX11" fmla="*/ 1955259 w 2412461"/>
              <a:gd name="connsiteY11" fmla="*/ 4902741 h 6293797"/>
              <a:gd name="connsiteX12" fmla="*/ 2149813 w 2412461"/>
              <a:gd name="connsiteY12" fmla="*/ 5243209 h 6293797"/>
              <a:gd name="connsiteX13" fmla="*/ 2169268 w 2412461"/>
              <a:gd name="connsiteY13" fmla="*/ 5642043 h 6293797"/>
              <a:gd name="connsiteX14" fmla="*/ 2305455 w 2412461"/>
              <a:gd name="connsiteY14" fmla="*/ 5875506 h 6293797"/>
              <a:gd name="connsiteX15" fmla="*/ 2383276 w 2412461"/>
              <a:gd name="connsiteY15" fmla="*/ 6089514 h 6293797"/>
              <a:gd name="connsiteX16" fmla="*/ 2412461 w 2412461"/>
              <a:gd name="connsiteY16" fmla="*/ 6293797 h 62937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2412461" h="6293797">
                <a:moveTo>
                  <a:pt x="0" y="0"/>
                </a:moveTo>
                <a:cubicBezTo>
                  <a:pt x="136998" y="306421"/>
                  <a:pt x="160507" y="385864"/>
                  <a:pt x="233464" y="544749"/>
                </a:cubicBezTo>
                <a:cubicBezTo>
                  <a:pt x="306421" y="703634"/>
                  <a:pt x="382621" y="805775"/>
                  <a:pt x="437744" y="953311"/>
                </a:cubicBezTo>
                <a:cubicBezTo>
                  <a:pt x="492867" y="1100847"/>
                  <a:pt x="483140" y="1298643"/>
                  <a:pt x="564204" y="1429966"/>
                </a:cubicBezTo>
                <a:cubicBezTo>
                  <a:pt x="645268" y="1561289"/>
                  <a:pt x="820365" y="1606685"/>
                  <a:pt x="924127" y="1741251"/>
                </a:cubicBezTo>
                <a:cubicBezTo>
                  <a:pt x="1027889" y="1875817"/>
                  <a:pt x="1095983" y="2075234"/>
                  <a:pt x="1186774" y="2237362"/>
                </a:cubicBezTo>
                <a:cubicBezTo>
                  <a:pt x="1277566" y="2399490"/>
                  <a:pt x="1395919" y="2540541"/>
                  <a:pt x="1468876" y="2714017"/>
                </a:cubicBezTo>
                <a:cubicBezTo>
                  <a:pt x="1541833" y="2887493"/>
                  <a:pt x="1582366" y="3103123"/>
                  <a:pt x="1624519" y="3278221"/>
                </a:cubicBezTo>
                <a:cubicBezTo>
                  <a:pt x="1666672" y="3453319"/>
                  <a:pt x="1720175" y="3617068"/>
                  <a:pt x="1721796" y="3764604"/>
                </a:cubicBezTo>
                <a:cubicBezTo>
                  <a:pt x="1723417" y="3912140"/>
                  <a:pt x="1642353" y="4058055"/>
                  <a:pt x="1634247" y="4163438"/>
                </a:cubicBezTo>
                <a:cubicBezTo>
                  <a:pt x="1626141" y="4268821"/>
                  <a:pt x="1619655" y="4273685"/>
                  <a:pt x="1673157" y="4396902"/>
                </a:cubicBezTo>
                <a:cubicBezTo>
                  <a:pt x="1726659" y="4520119"/>
                  <a:pt x="1875816" y="4761690"/>
                  <a:pt x="1955259" y="4902741"/>
                </a:cubicBezTo>
                <a:cubicBezTo>
                  <a:pt x="2034702" y="5043792"/>
                  <a:pt x="2114145" y="5119992"/>
                  <a:pt x="2149813" y="5243209"/>
                </a:cubicBezTo>
                <a:cubicBezTo>
                  <a:pt x="2185481" y="5366426"/>
                  <a:pt x="2143328" y="5536660"/>
                  <a:pt x="2169268" y="5642043"/>
                </a:cubicBezTo>
                <a:cubicBezTo>
                  <a:pt x="2195208" y="5747426"/>
                  <a:pt x="2269787" y="5800927"/>
                  <a:pt x="2305455" y="5875506"/>
                </a:cubicBezTo>
                <a:cubicBezTo>
                  <a:pt x="2341123" y="5950085"/>
                  <a:pt x="2363821" y="5980888"/>
                  <a:pt x="2383276" y="6089514"/>
                </a:cubicBezTo>
                <a:cubicBezTo>
                  <a:pt x="2402731" y="6198140"/>
                  <a:pt x="2412461" y="6226514"/>
                  <a:pt x="2412461" y="6293797"/>
                </a:cubicBezTo>
              </a:path>
            </a:pathLst>
          </a:custGeom>
          <a:noFill/>
          <a:ln w="25400" cmpd="dbl">
            <a:solidFill>
              <a:srgbClr val="7030A0"/>
            </a:solidFill>
            <a:headEnd type="arrow"/>
            <a:tailEnd type="arrow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46" name="ZoneTexte 45">
            <a:extLst>
              <a:ext uri="{FF2B5EF4-FFF2-40B4-BE49-F238E27FC236}">
                <a16:creationId xmlns:a16="http://schemas.microsoft.com/office/drawing/2014/main" id="{DCB83926-2AD6-43F0-BE05-EF3CA8D891A0}"/>
              </a:ext>
            </a:extLst>
          </p:cNvPr>
          <p:cNvSpPr txBox="1"/>
          <p:nvPr/>
        </p:nvSpPr>
        <p:spPr>
          <a:xfrm rot="3535042">
            <a:off x="2954457" y="832204"/>
            <a:ext cx="1096433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400" b="1" dirty="0">
                <a:solidFill>
                  <a:srgbClr val="7030A0"/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E411</a:t>
            </a:r>
            <a:endParaRPr lang="fr-BE" sz="1400" b="1" dirty="0">
              <a:solidFill>
                <a:srgbClr val="7030A0"/>
              </a:solidFill>
              <a:latin typeface="Aharoni" panose="02010803020104030203" pitchFamily="2" charset="-79"/>
              <a:cs typeface="Aharoni" panose="02010803020104030203" pitchFamily="2" charset="-79"/>
            </a:endParaRPr>
          </a:p>
        </p:txBody>
      </p:sp>
      <p:sp>
        <p:nvSpPr>
          <p:cNvPr id="3" name="Forme libre : forme 2">
            <a:extLst>
              <a:ext uri="{FF2B5EF4-FFF2-40B4-BE49-F238E27FC236}">
                <a16:creationId xmlns:a16="http://schemas.microsoft.com/office/drawing/2014/main" id="{F601BC26-B3D5-45CC-8256-5C193BAC3AFF}"/>
              </a:ext>
            </a:extLst>
          </p:cNvPr>
          <p:cNvSpPr/>
          <p:nvPr/>
        </p:nvSpPr>
        <p:spPr>
          <a:xfrm>
            <a:off x="2636061" y="714375"/>
            <a:ext cx="6593664" cy="5867400"/>
          </a:xfrm>
          <a:custGeom>
            <a:avLst/>
            <a:gdLst>
              <a:gd name="connsiteX0" fmla="*/ 6593664 w 6593664"/>
              <a:gd name="connsiteY0" fmla="*/ 5867400 h 5867400"/>
              <a:gd name="connsiteX1" fmla="*/ 6222189 w 6593664"/>
              <a:gd name="connsiteY1" fmla="*/ 5324475 h 5867400"/>
              <a:gd name="connsiteX2" fmla="*/ 5784039 w 6593664"/>
              <a:gd name="connsiteY2" fmla="*/ 4895850 h 5867400"/>
              <a:gd name="connsiteX3" fmla="*/ 5460189 w 6593664"/>
              <a:gd name="connsiteY3" fmla="*/ 4914900 h 5867400"/>
              <a:gd name="connsiteX4" fmla="*/ 5126814 w 6593664"/>
              <a:gd name="connsiteY4" fmla="*/ 4972050 h 5867400"/>
              <a:gd name="connsiteX5" fmla="*/ 4993464 w 6593664"/>
              <a:gd name="connsiteY5" fmla="*/ 5067300 h 5867400"/>
              <a:gd name="connsiteX6" fmla="*/ 4764864 w 6593664"/>
              <a:gd name="connsiteY6" fmla="*/ 4924425 h 5867400"/>
              <a:gd name="connsiteX7" fmla="*/ 4450539 w 6593664"/>
              <a:gd name="connsiteY7" fmla="*/ 4514850 h 5867400"/>
              <a:gd name="connsiteX8" fmla="*/ 4079064 w 6593664"/>
              <a:gd name="connsiteY8" fmla="*/ 4562475 h 5867400"/>
              <a:gd name="connsiteX9" fmla="*/ 3869514 w 6593664"/>
              <a:gd name="connsiteY9" fmla="*/ 4657725 h 5867400"/>
              <a:gd name="connsiteX10" fmla="*/ 3478989 w 6593664"/>
              <a:gd name="connsiteY10" fmla="*/ 4486275 h 5867400"/>
              <a:gd name="connsiteX11" fmla="*/ 3288489 w 6593664"/>
              <a:gd name="connsiteY11" fmla="*/ 4371975 h 5867400"/>
              <a:gd name="connsiteX12" fmla="*/ 3212289 w 6593664"/>
              <a:gd name="connsiteY12" fmla="*/ 4000500 h 5867400"/>
              <a:gd name="connsiteX13" fmla="*/ 3155139 w 6593664"/>
              <a:gd name="connsiteY13" fmla="*/ 3886200 h 5867400"/>
              <a:gd name="connsiteX14" fmla="*/ 3097989 w 6593664"/>
              <a:gd name="connsiteY14" fmla="*/ 3695700 h 5867400"/>
              <a:gd name="connsiteX15" fmla="*/ 2897964 w 6593664"/>
              <a:gd name="connsiteY15" fmla="*/ 3495675 h 5867400"/>
              <a:gd name="connsiteX16" fmla="*/ 2783664 w 6593664"/>
              <a:gd name="connsiteY16" fmla="*/ 3152775 h 5867400"/>
              <a:gd name="connsiteX17" fmla="*/ 2716989 w 6593664"/>
              <a:gd name="connsiteY17" fmla="*/ 2638425 h 5867400"/>
              <a:gd name="connsiteX18" fmla="*/ 2631264 w 6593664"/>
              <a:gd name="connsiteY18" fmla="*/ 2324100 h 5867400"/>
              <a:gd name="connsiteX19" fmla="*/ 2355039 w 6593664"/>
              <a:gd name="connsiteY19" fmla="*/ 2228850 h 5867400"/>
              <a:gd name="connsiteX20" fmla="*/ 2126439 w 6593664"/>
              <a:gd name="connsiteY20" fmla="*/ 2143125 h 5867400"/>
              <a:gd name="connsiteX21" fmla="*/ 2002614 w 6593664"/>
              <a:gd name="connsiteY21" fmla="*/ 1990725 h 5867400"/>
              <a:gd name="connsiteX22" fmla="*/ 1850214 w 6593664"/>
              <a:gd name="connsiteY22" fmla="*/ 1895475 h 5867400"/>
              <a:gd name="connsiteX23" fmla="*/ 1621614 w 6593664"/>
              <a:gd name="connsiteY23" fmla="*/ 1371600 h 5867400"/>
              <a:gd name="connsiteX24" fmla="*/ 1335864 w 6593664"/>
              <a:gd name="connsiteY24" fmla="*/ 1333500 h 5867400"/>
              <a:gd name="connsiteX25" fmla="*/ 1012014 w 6593664"/>
              <a:gd name="connsiteY25" fmla="*/ 1257300 h 5867400"/>
              <a:gd name="connsiteX26" fmla="*/ 716739 w 6593664"/>
              <a:gd name="connsiteY26" fmla="*/ 904875 h 5867400"/>
              <a:gd name="connsiteX27" fmla="*/ 354789 w 6593664"/>
              <a:gd name="connsiteY27" fmla="*/ 838200 h 5867400"/>
              <a:gd name="connsiteX28" fmla="*/ 69039 w 6593664"/>
              <a:gd name="connsiteY28" fmla="*/ 762000 h 5867400"/>
              <a:gd name="connsiteX29" fmla="*/ 2364 w 6593664"/>
              <a:gd name="connsiteY29" fmla="*/ 542925 h 5867400"/>
              <a:gd name="connsiteX30" fmla="*/ 21414 w 6593664"/>
              <a:gd name="connsiteY30" fmla="*/ 0 h 5867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6593664" h="5867400">
                <a:moveTo>
                  <a:pt x="6593664" y="5867400"/>
                </a:moveTo>
                <a:cubicBezTo>
                  <a:pt x="6475395" y="5676900"/>
                  <a:pt x="6357126" y="5486400"/>
                  <a:pt x="6222189" y="5324475"/>
                </a:cubicBezTo>
                <a:cubicBezTo>
                  <a:pt x="6087251" y="5162550"/>
                  <a:pt x="5911039" y="4964112"/>
                  <a:pt x="5784039" y="4895850"/>
                </a:cubicBezTo>
                <a:cubicBezTo>
                  <a:pt x="5657039" y="4827587"/>
                  <a:pt x="5569726" y="4902200"/>
                  <a:pt x="5460189" y="4914900"/>
                </a:cubicBezTo>
                <a:cubicBezTo>
                  <a:pt x="5350652" y="4927600"/>
                  <a:pt x="5204601" y="4946650"/>
                  <a:pt x="5126814" y="4972050"/>
                </a:cubicBezTo>
                <a:cubicBezTo>
                  <a:pt x="5049027" y="4997450"/>
                  <a:pt x="5053789" y="5075237"/>
                  <a:pt x="4993464" y="5067300"/>
                </a:cubicBezTo>
                <a:cubicBezTo>
                  <a:pt x="4933139" y="5059363"/>
                  <a:pt x="4855351" y="5016500"/>
                  <a:pt x="4764864" y="4924425"/>
                </a:cubicBezTo>
                <a:cubicBezTo>
                  <a:pt x="4674376" y="4832350"/>
                  <a:pt x="4564839" y="4575175"/>
                  <a:pt x="4450539" y="4514850"/>
                </a:cubicBezTo>
                <a:cubicBezTo>
                  <a:pt x="4336239" y="4454525"/>
                  <a:pt x="4175901" y="4538663"/>
                  <a:pt x="4079064" y="4562475"/>
                </a:cubicBezTo>
                <a:cubicBezTo>
                  <a:pt x="3982227" y="4586287"/>
                  <a:pt x="3969526" y="4670425"/>
                  <a:pt x="3869514" y="4657725"/>
                </a:cubicBezTo>
                <a:cubicBezTo>
                  <a:pt x="3769502" y="4645025"/>
                  <a:pt x="3575826" y="4533900"/>
                  <a:pt x="3478989" y="4486275"/>
                </a:cubicBezTo>
                <a:cubicBezTo>
                  <a:pt x="3382152" y="4438650"/>
                  <a:pt x="3332939" y="4452937"/>
                  <a:pt x="3288489" y="4371975"/>
                </a:cubicBezTo>
                <a:cubicBezTo>
                  <a:pt x="3244039" y="4291012"/>
                  <a:pt x="3234514" y="4081462"/>
                  <a:pt x="3212289" y="4000500"/>
                </a:cubicBezTo>
                <a:cubicBezTo>
                  <a:pt x="3190064" y="3919537"/>
                  <a:pt x="3174189" y="3937000"/>
                  <a:pt x="3155139" y="3886200"/>
                </a:cubicBezTo>
                <a:cubicBezTo>
                  <a:pt x="3136089" y="3835400"/>
                  <a:pt x="3140851" y="3760787"/>
                  <a:pt x="3097989" y="3695700"/>
                </a:cubicBezTo>
                <a:cubicBezTo>
                  <a:pt x="3055127" y="3630613"/>
                  <a:pt x="2950351" y="3586162"/>
                  <a:pt x="2897964" y="3495675"/>
                </a:cubicBezTo>
                <a:cubicBezTo>
                  <a:pt x="2845576" y="3405187"/>
                  <a:pt x="2813826" y="3295650"/>
                  <a:pt x="2783664" y="3152775"/>
                </a:cubicBezTo>
                <a:cubicBezTo>
                  <a:pt x="2753502" y="3009900"/>
                  <a:pt x="2742389" y="2776538"/>
                  <a:pt x="2716989" y="2638425"/>
                </a:cubicBezTo>
                <a:cubicBezTo>
                  <a:pt x="2691589" y="2500312"/>
                  <a:pt x="2691589" y="2392362"/>
                  <a:pt x="2631264" y="2324100"/>
                </a:cubicBezTo>
                <a:cubicBezTo>
                  <a:pt x="2570939" y="2255838"/>
                  <a:pt x="2439176" y="2259012"/>
                  <a:pt x="2355039" y="2228850"/>
                </a:cubicBezTo>
                <a:cubicBezTo>
                  <a:pt x="2270902" y="2198688"/>
                  <a:pt x="2185176" y="2182812"/>
                  <a:pt x="2126439" y="2143125"/>
                </a:cubicBezTo>
                <a:cubicBezTo>
                  <a:pt x="2067702" y="2103438"/>
                  <a:pt x="2048651" y="2032000"/>
                  <a:pt x="2002614" y="1990725"/>
                </a:cubicBezTo>
                <a:cubicBezTo>
                  <a:pt x="1956577" y="1949450"/>
                  <a:pt x="1913714" y="1998662"/>
                  <a:pt x="1850214" y="1895475"/>
                </a:cubicBezTo>
                <a:cubicBezTo>
                  <a:pt x="1786714" y="1792288"/>
                  <a:pt x="1707339" y="1465263"/>
                  <a:pt x="1621614" y="1371600"/>
                </a:cubicBezTo>
                <a:cubicBezTo>
                  <a:pt x="1535889" y="1277937"/>
                  <a:pt x="1437464" y="1352550"/>
                  <a:pt x="1335864" y="1333500"/>
                </a:cubicBezTo>
                <a:cubicBezTo>
                  <a:pt x="1234264" y="1314450"/>
                  <a:pt x="1115202" y="1328738"/>
                  <a:pt x="1012014" y="1257300"/>
                </a:cubicBezTo>
                <a:cubicBezTo>
                  <a:pt x="908826" y="1185862"/>
                  <a:pt x="826276" y="974725"/>
                  <a:pt x="716739" y="904875"/>
                </a:cubicBezTo>
                <a:cubicBezTo>
                  <a:pt x="607201" y="835025"/>
                  <a:pt x="462739" y="862012"/>
                  <a:pt x="354789" y="838200"/>
                </a:cubicBezTo>
                <a:cubicBezTo>
                  <a:pt x="246839" y="814387"/>
                  <a:pt x="127776" y="811212"/>
                  <a:pt x="69039" y="762000"/>
                </a:cubicBezTo>
                <a:cubicBezTo>
                  <a:pt x="10301" y="712787"/>
                  <a:pt x="10301" y="669925"/>
                  <a:pt x="2364" y="542925"/>
                </a:cubicBezTo>
                <a:cubicBezTo>
                  <a:pt x="-5573" y="415925"/>
                  <a:pt x="7920" y="207962"/>
                  <a:pt x="21414" y="0"/>
                </a:cubicBezTo>
              </a:path>
            </a:pathLst>
          </a:cu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47" name="Forme libre : forme 46">
            <a:extLst>
              <a:ext uri="{FF2B5EF4-FFF2-40B4-BE49-F238E27FC236}">
                <a16:creationId xmlns:a16="http://schemas.microsoft.com/office/drawing/2014/main" id="{24165ECA-D9A2-4EA1-8748-ED208921E5FD}"/>
              </a:ext>
            </a:extLst>
          </p:cNvPr>
          <p:cNvSpPr/>
          <p:nvPr/>
        </p:nvSpPr>
        <p:spPr>
          <a:xfrm>
            <a:off x="2636061" y="711943"/>
            <a:ext cx="6593664" cy="5867400"/>
          </a:xfrm>
          <a:custGeom>
            <a:avLst/>
            <a:gdLst>
              <a:gd name="connsiteX0" fmla="*/ 6593664 w 6593664"/>
              <a:gd name="connsiteY0" fmla="*/ 5867400 h 5867400"/>
              <a:gd name="connsiteX1" fmla="*/ 6222189 w 6593664"/>
              <a:gd name="connsiteY1" fmla="*/ 5324475 h 5867400"/>
              <a:gd name="connsiteX2" fmla="*/ 5784039 w 6593664"/>
              <a:gd name="connsiteY2" fmla="*/ 4895850 h 5867400"/>
              <a:gd name="connsiteX3" fmla="*/ 5460189 w 6593664"/>
              <a:gd name="connsiteY3" fmla="*/ 4914900 h 5867400"/>
              <a:gd name="connsiteX4" fmla="*/ 5126814 w 6593664"/>
              <a:gd name="connsiteY4" fmla="*/ 4972050 h 5867400"/>
              <a:gd name="connsiteX5" fmla="*/ 4993464 w 6593664"/>
              <a:gd name="connsiteY5" fmla="*/ 5067300 h 5867400"/>
              <a:gd name="connsiteX6" fmla="*/ 4764864 w 6593664"/>
              <a:gd name="connsiteY6" fmla="*/ 4924425 h 5867400"/>
              <a:gd name="connsiteX7" fmla="*/ 4450539 w 6593664"/>
              <a:gd name="connsiteY7" fmla="*/ 4514850 h 5867400"/>
              <a:gd name="connsiteX8" fmla="*/ 4079064 w 6593664"/>
              <a:gd name="connsiteY8" fmla="*/ 4562475 h 5867400"/>
              <a:gd name="connsiteX9" fmla="*/ 3869514 w 6593664"/>
              <a:gd name="connsiteY9" fmla="*/ 4657725 h 5867400"/>
              <a:gd name="connsiteX10" fmla="*/ 3478989 w 6593664"/>
              <a:gd name="connsiteY10" fmla="*/ 4486275 h 5867400"/>
              <a:gd name="connsiteX11" fmla="*/ 3288489 w 6593664"/>
              <a:gd name="connsiteY11" fmla="*/ 4371975 h 5867400"/>
              <a:gd name="connsiteX12" fmla="*/ 3212289 w 6593664"/>
              <a:gd name="connsiteY12" fmla="*/ 4000500 h 5867400"/>
              <a:gd name="connsiteX13" fmla="*/ 3155139 w 6593664"/>
              <a:gd name="connsiteY13" fmla="*/ 3886200 h 5867400"/>
              <a:gd name="connsiteX14" fmla="*/ 3097989 w 6593664"/>
              <a:gd name="connsiteY14" fmla="*/ 3695700 h 5867400"/>
              <a:gd name="connsiteX15" fmla="*/ 2897964 w 6593664"/>
              <a:gd name="connsiteY15" fmla="*/ 3495675 h 5867400"/>
              <a:gd name="connsiteX16" fmla="*/ 2783664 w 6593664"/>
              <a:gd name="connsiteY16" fmla="*/ 3152775 h 5867400"/>
              <a:gd name="connsiteX17" fmla="*/ 2716989 w 6593664"/>
              <a:gd name="connsiteY17" fmla="*/ 2638425 h 5867400"/>
              <a:gd name="connsiteX18" fmla="*/ 2631264 w 6593664"/>
              <a:gd name="connsiteY18" fmla="*/ 2324100 h 5867400"/>
              <a:gd name="connsiteX19" fmla="*/ 2355039 w 6593664"/>
              <a:gd name="connsiteY19" fmla="*/ 2228850 h 5867400"/>
              <a:gd name="connsiteX20" fmla="*/ 2126439 w 6593664"/>
              <a:gd name="connsiteY20" fmla="*/ 2143125 h 5867400"/>
              <a:gd name="connsiteX21" fmla="*/ 2002614 w 6593664"/>
              <a:gd name="connsiteY21" fmla="*/ 1990725 h 5867400"/>
              <a:gd name="connsiteX22" fmla="*/ 1850214 w 6593664"/>
              <a:gd name="connsiteY22" fmla="*/ 1895475 h 5867400"/>
              <a:gd name="connsiteX23" fmla="*/ 1621614 w 6593664"/>
              <a:gd name="connsiteY23" fmla="*/ 1371600 h 5867400"/>
              <a:gd name="connsiteX24" fmla="*/ 1335864 w 6593664"/>
              <a:gd name="connsiteY24" fmla="*/ 1333500 h 5867400"/>
              <a:gd name="connsiteX25" fmla="*/ 1012014 w 6593664"/>
              <a:gd name="connsiteY25" fmla="*/ 1257300 h 5867400"/>
              <a:gd name="connsiteX26" fmla="*/ 716739 w 6593664"/>
              <a:gd name="connsiteY26" fmla="*/ 904875 h 5867400"/>
              <a:gd name="connsiteX27" fmla="*/ 354789 w 6593664"/>
              <a:gd name="connsiteY27" fmla="*/ 838200 h 5867400"/>
              <a:gd name="connsiteX28" fmla="*/ 69039 w 6593664"/>
              <a:gd name="connsiteY28" fmla="*/ 762000 h 5867400"/>
              <a:gd name="connsiteX29" fmla="*/ 2364 w 6593664"/>
              <a:gd name="connsiteY29" fmla="*/ 542925 h 5867400"/>
              <a:gd name="connsiteX30" fmla="*/ 21414 w 6593664"/>
              <a:gd name="connsiteY30" fmla="*/ 0 h 5867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6593664" h="5867400">
                <a:moveTo>
                  <a:pt x="6593664" y="5867400"/>
                </a:moveTo>
                <a:cubicBezTo>
                  <a:pt x="6475395" y="5676900"/>
                  <a:pt x="6357126" y="5486400"/>
                  <a:pt x="6222189" y="5324475"/>
                </a:cubicBezTo>
                <a:cubicBezTo>
                  <a:pt x="6087251" y="5162550"/>
                  <a:pt x="5911039" y="4964112"/>
                  <a:pt x="5784039" y="4895850"/>
                </a:cubicBezTo>
                <a:cubicBezTo>
                  <a:pt x="5657039" y="4827587"/>
                  <a:pt x="5569726" y="4902200"/>
                  <a:pt x="5460189" y="4914900"/>
                </a:cubicBezTo>
                <a:cubicBezTo>
                  <a:pt x="5350652" y="4927600"/>
                  <a:pt x="5204601" y="4946650"/>
                  <a:pt x="5126814" y="4972050"/>
                </a:cubicBezTo>
                <a:cubicBezTo>
                  <a:pt x="5049027" y="4997450"/>
                  <a:pt x="5053789" y="5075237"/>
                  <a:pt x="4993464" y="5067300"/>
                </a:cubicBezTo>
                <a:cubicBezTo>
                  <a:pt x="4933139" y="5059363"/>
                  <a:pt x="4855351" y="5016500"/>
                  <a:pt x="4764864" y="4924425"/>
                </a:cubicBezTo>
                <a:cubicBezTo>
                  <a:pt x="4674376" y="4832350"/>
                  <a:pt x="4564839" y="4575175"/>
                  <a:pt x="4450539" y="4514850"/>
                </a:cubicBezTo>
                <a:cubicBezTo>
                  <a:pt x="4336239" y="4454525"/>
                  <a:pt x="4175901" y="4538663"/>
                  <a:pt x="4079064" y="4562475"/>
                </a:cubicBezTo>
                <a:cubicBezTo>
                  <a:pt x="3982227" y="4586287"/>
                  <a:pt x="3969526" y="4670425"/>
                  <a:pt x="3869514" y="4657725"/>
                </a:cubicBezTo>
                <a:cubicBezTo>
                  <a:pt x="3769502" y="4645025"/>
                  <a:pt x="3575826" y="4533900"/>
                  <a:pt x="3478989" y="4486275"/>
                </a:cubicBezTo>
                <a:cubicBezTo>
                  <a:pt x="3382152" y="4438650"/>
                  <a:pt x="3332939" y="4452937"/>
                  <a:pt x="3288489" y="4371975"/>
                </a:cubicBezTo>
                <a:cubicBezTo>
                  <a:pt x="3244039" y="4291012"/>
                  <a:pt x="3234514" y="4081462"/>
                  <a:pt x="3212289" y="4000500"/>
                </a:cubicBezTo>
                <a:cubicBezTo>
                  <a:pt x="3190064" y="3919537"/>
                  <a:pt x="3174189" y="3937000"/>
                  <a:pt x="3155139" y="3886200"/>
                </a:cubicBezTo>
                <a:cubicBezTo>
                  <a:pt x="3136089" y="3835400"/>
                  <a:pt x="3140851" y="3760787"/>
                  <a:pt x="3097989" y="3695700"/>
                </a:cubicBezTo>
                <a:cubicBezTo>
                  <a:pt x="3055127" y="3630613"/>
                  <a:pt x="2950351" y="3586162"/>
                  <a:pt x="2897964" y="3495675"/>
                </a:cubicBezTo>
                <a:cubicBezTo>
                  <a:pt x="2845576" y="3405187"/>
                  <a:pt x="2813826" y="3295650"/>
                  <a:pt x="2783664" y="3152775"/>
                </a:cubicBezTo>
                <a:cubicBezTo>
                  <a:pt x="2753502" y="3009900"/>
                  <a:pt x="2742389" y="2776538"/>
                  <a:pt x="2716989" y="2638425"/>
                </a:cubicBezTo>
                <a:cubicBezTo>
                  <a:pt x="2691589" y="2500312"/>
                  <a:pt x="2691589" y="2392362"/>
                  <a:pt x="2631264" y="2324100"/>
                </a:cubicBezTo>
                <a:cubicBezTo>
                  <a:pt x="2570939" y="2255838"/>
                  <a:pt x="2439176" y="2259012"/>
                  <a:pt x="2355039" y="2228850"/>
                </a:cubicBezTo>
                <a:cubicBezTo>
                  <a:pt x="2270902" y="2198688"/>
                  <a:pt x="2185176" y="2182812"/>
                  <a:pt x="2126439" y="2143125"/>
                </a:cubicBezTo>
                <a:cubicBezTo>
                  <a:pt x="2067702" y="2103438"/>
                  <a:pt x="2048651" y="2032000"/>
                  <a:pt x="2002614" y="1990725"/>
                </a:cubicBezTo>
                <a:cubicBezTo>
                  <a:pt x="1956577" y="1949450"/>
                  <a:pt x="1913714" y="1998662"/>
                  <a:pt x="1850214" y="1895475"/>
                </a:cubicBezTo>
                <a:cubicBezTo>
                  <a:pt x="1786714" y="1792288"/>
                  <a:pt x="1707339" y="1465263"/>
                  <a:pt x="1621614" y="1371600"/>
                </a:cubicBezTo>
                <a:cubicBezTo>
                  <a:pt x="1535889" y="1277937"/>
                  <a:pt x="1437464" y="1352550"/>
                  <a:pt x="1335864" y="1333500"/>
                </a:cubicBezTo>
                <a:cubicBezTo>
                  <a:pt x="1234264" y="1314450"/>
                  <a:pt x="1115202" y="1328738"/>
                  <a:pt x="1012014" y="1257300"/>
                </a:cubicBezTo>
                <a:cubicBezTo>
                  <a:pt x="908826" y="1185862"/>
                  <a:pt x="826276" y="974725"/>
                  <a:pt x="716739" y="904875"/>
                </a:cubicBezTo>
                <a:cubicBezTo>
                  <a:pt x="607201" y="835025"/>
                  <a:pt x="462739" y="862012"/>
                  <a:pt x="354789" y="838200"/>
                </a:cubicBezTo>
                <a:cubicBezTo>
                  <a:pt x="246839" y="814387"/>
                  <a:pt x="127776" y="811212"/>
                  <a:pt x="69039" y="762000"/>
                </a:cubicBezTo>
                <a:cubicBezTo>
                  <a:pt x="10301" y="712787"/>
                  <a:pt x="10301" y="669925"/>
                  <a:pt x="2364" y="542925"/>
                </a:cubicBezTo>
                <a:cubicBezTo>
                  <a:pt x="-5573" y="415925"/>
                  <a:pt x="7920" y="207962"/>
                  <a:pt x="21414" y="0"/>
                </a:cubicBezTo>
              </a:path>
            </a:pathLst>
          </a:custGeom>
          <a:noFill/>
          <a:ln w="22225">
            <a:solidFill>
              <a:schemeClr val="bg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61" name="Ellipse 60">
            <a:extLst>
              <a:ext uri="{FF2B5EF4-FFF2-40B4-BE49-F238E27FC236}">
                <a16:creationId xmlns:a16="http://schemas.microsoft.com/office/drawing/2014/main" id="{3E54D4FE-B1A3-406A-A4AE-21554E83A278}"/>
              </a:ext>
            </a:extLst>
          </p:cNvPr>
          <p:cNvSpPr/>
          <p:nvPr/>
        </p:nvSpPr>
        <p:spPr>
          <a:xfrm rot="16200000">
            <a:off x="1843102" y="-932431"/>
            <a:ext cx="1628297" cy="1778390"/>
          </a:xfrm>
          <a:prstGeom prst="ellipse">
            <a:avLst/>
          </a:prstGeom>
          <a:solidFill>
            <a:schemeClr val="accent2"/>
          </a:solidFill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62" name="ZoneTexte 61">
            <a:extLst>
              <a:ext uri="{FF2B5EF4-FFF2-40B4-BE49-F238E27FC236}">
                <a16:creationId xmlns:a16="http://schemas.microsoft.com/office/drawing/2014/main" id="{D425A52C-29A4-4BCE-AB1D-5067B603549C}"/>
              </a:ext>
            </a:extLst>
          </p:cNvPr>
          <p:cNvSpPr txBox="1"/>
          <p:nvPr/>
        </p:nvSpPr>
        <p:spPr>
          <a:xfrm>
            <a:off x="2133205" y="190793"/>
            <a:ext cx="1096433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200" b="1" dirty="0">
                <a:solidFill>
                  <a:schemeClr val="bg1"/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Namur</a:t>
            </a:r>
            <a:endParaRPr lang="fr-BE" sz="1200" b="1" dirty="0">
              <a:solidFill>
                <a:schemeClr val="bg1"/>
              </a:solidFill>
              <a:latin typeface="Aharoni" panose="02010803020104030203" pitchFamily="2" charset="-79"/>
              <a:cs typeface="Aharoni" panose="02010803020104030203" pitchFamily="2" charset="-79"/>
            </a:endParaRPr>
          </a:p>
        </p:txBody>
      </p:sp>
      <p:sp>
        <p:nvSpPr>
          <p:cNvPr id="63" name="Ellipse 62">
            <a:extLst>
              <a:ext uri="{FF2B5EF4-FFF2-40B4-BE49-F238E27FC236}">
                <a16:creationId xmlns:a16="http://schemas.microsoft.com/office/drawing/2014/main" id="{BA172A28-9FBE-4E6C-9531-55773D21B403}"/>
              </a:ext>
            </a:extLst>
          </p:cNvPr>
          <p:cNvSpPr/>
          <p:nvPr/>
        </p:nvSpPr>
        <p:spPr>
          <a:xfrm>
            <a:off x="7034255" y="-490138"/>
            <a:ext cx="742267" cy="695325"/>
          </a:xfrm>
          <a:prstGeom prst="ellipse">
            <a:avLst/>
          </a:prstGeom>
          <a:solidFill>
            <a:schemeClr val="accent2"/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 dirty="0"/>
          </a:p>
        </p:txBody>
      </p:sp>
      <p:sp>
        <p:nvSpPr>
          <p:cNvPr id="64" name="ZoneTexte 63">
            <a:extLst>
              <a:ext uri="{FF2B5EF4-FFF2-40B4-BE49-F238E27FC236}">
                <a16:creationId xmlns:a16="http://schemas.microsoft.com/office/drawing/2014/main" id="{5678D1FB-BAB8-4A85-83E4-3FD9B0D4E52D}"/>
              </a:ext>
            </a:extLst>
          </p:cNvPr>
          <p:cNvSpPr txBox="1"/>
          <p:nvPr/>
        </p:nvSpPr>
        <p:spPr>
          <a:xfrm>
            <a:off x="6857173" y="-54739"/>
            <a:ext cx="1096433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000" b="1" dirty="0">
                <a:solidFill>
                  <a:schemeClr val="bg1"/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Huy</a:t>
            </a:r>
            <a:endParaRPr lang="fr-BE" sz="1000" b="1" dirty="0">
              <a:solidFill>
                <a:schemeClr val="bg1"/>
              </a:solidFill>
              <a:latin typeface="Aharoni" panose="02010803020104030203" pitchFamily="2" charset="-79"/>
              <a:cs typeface="Aharoni" panose="02010803020104030203" pitchFamily="2" charset="-79"/>
            </a:endParaRPr>
          </a:p>
        </p:txBody>
      </p:sp>
      <p:sp>
        <p:nvSpPr>
          <p:cNvPr id="8" name="Forme libre : forme 7">
            <a:extLst>
              <a:ext uri="{FF2B5EF4-FFF2-40B4-BE49-F238E27FC236}">
                <a16:creationId xmlns:a16="http://schemas.microsoft.com/office/drawing/2014/main" id="{21EBB0C5-4721-412A-A397-E2B3972DE91F}"/>
              </a:ext>
            </a:extLst>
          </p:cNvPr>
          <p:cNvSpPr/>
          <p:nvPr/>
        </p:nvSpPr>
        <p:spPr>
          <a:xfrm>
            <a:off x="6287298" y="205740"/>
            <a:ext cx="3245322" cy="2948940"/>
          </a:xfrm>
          <a:custGeom>
            <a:avLst/>
            <a:gdLst>
              <a:gd name="connsiteX0" fmla="*/ 989802 w 3245322"/>
              <a:gd name="connsiteY0" fmla="*/ 0 h 2948940"/>
              <a:gd name="connsiteX1" fmla="*/ 921222 w 3245322"/>
              <a:gd name="connsiteY1" fmla="*/ 220980 h 2948940"/>
              <a:gd name="connsiteX2" fmla="*/ 768822 w 3245322"/>
              <a:gd name="connsiteY2" fmla="*/ 388620 h 2948940"/>
              <a:gd name="connsiteX3" fmla="*/ 715482 w 3245322"/>
              <a:gd name="connsiteY3" fmla="*/ 601980 h 2948940"/>
              <a:gd name="connsiteX4" fmla="*/ 608802 w 3245322"/>
              <a:gd name="connsiteY4" fmla="*/ 853440 h 2948940"/>
              <a:gd name="connsiteX5" fmla="*/ 425922 w 3245322"/>
              <a:gd name="connsiteY5" fmla="*/ 1043940 h 2948940"/>
              <a:gd name="connsiteX6" fmla="*/ 90642 w 3245322"/>
              <a:gd name="connsiteY6" fmla="*/ 1181100 h 2948940"/>
              <a:gd name="connsiteX7" fmla="*/ 22062 w 3245322"/>
              <a:gd name="connsiteY7" fmla="*/ 1295400 h 2948940"/>
              <a:gd name="connsiteX8" fmla="*/ 418302 w 3245322"/>
              <a:gd name="connsiteY8" fmla="*/ 1516380 h 2948940"/>
              <a:gd name="connsiteX9" fmla="*/ 616422 w 3245322"/>
              <a:gd name="connsiteY9" fmla="*/ 1584960 h 2948940"/>
              <a:gd name="connsiteX10" fmla="*/ 700242 w 3245322"/>
              <a:gd name="connsiteY10" fmla="*/ 1737360 h 2948940"/>
              <a:gd name="connsiteX11" fmla="*/ 791682 w 3245322"/>
              <a:gd name="connsiteY11" fmla="*/ 1729740 h 2948940"/>
              <a:gd name="connsiteX12" fmla="*/ 852642 w 3245322"/>
              <a:gd name="connsiteY12" fmla="*/ 1920240 h 2948940"/>
              <a:gd name="connsiteX13" fmla="*/ 1172682 w 3245322"/>
              <a:gd name="connsiteY13" fmla="*/ 2034540 h 2948940"/>
              <a:gd name="connsiteX14" fmla="*/ 1271742 w 3245322"/>
              <a:gd name="connsiteY14" fmla="*/ 2011680 h 2948940"/>
              <a:gd name="connsiteX15" fmla="*/ 1523202 w 3245322"/>
              <a:gd name="connsiteY15" fmla="*/ 2164080 h 2948940"/>
              <a:gd name="connsiteX16" fmla="*/ 1637502 w 3245322"/>
              <a:gd name="connsiteY16" fmla="*/ 2125980 h 2948940"/>
              <a:gd name="connsiteX17" fmla="*/ 1805142 w 3245322"/>
              <a:gd name="connsiteY17" fmla="*/ 2209800 h 2948940"/>
              <a:gd name="connsiteX18" fmla="*/ 2109942 w 3245322"/>
              <a:gd name="connsiteY18" fmla="*/ 2491740 h 2948940"/>
              <a:gd name="connsiteX19" fmla="*/ 2765262 w 3245322"/>
              <a:gd name="connsiteY19" fmla="*/ 2895600 h 2948940"/>
              <a:gd name="connsiteX20" fmla="*/ 3054822 w 3245322"/>
              <a:gd name="connsiteY20" fmla="*/ 2933700 h 2948940"/>
              <a:gd name="connsiteX21" fmla="*/ 3245322 w 3245322"/>
              <a:gd name="connsiteY21" fmla="*/ 2948940 h 29489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3245322" h="2948940">
                <a:moveTo>
                  <a:pt x="989802" y="0"/>
                </a:moveTo>
                <a:cubicBezTo>
                  <a:pt x="973927" y="78105"/>
                  <a:pt x="958052" y="156210"/>
                  <a:pt x="921222" y="220980"/>
                </a:cubicBezTo>
                <a:cubicBezTo>
                  <a:pt x="884392" y="285750"/>
                  <a:pt x="803112" y="325120"/>
                  <a:pt x="768822" y="388620"/>
                </a:cubicBezTo>
                <a:cubicBezTo>
                  <a:pt x="734532" y="452120"/>
                  <a:pt x="742152" y="524510"/>
                  <a:pt x="715482" y="601980"/>
                </a:cubicBezTo>
                <a:cubicBezTo>
                  <a:pt x="688812" y="679450"/>
                  <a:pt x="657062" y="779780"/>
                  <a:pt x="608802" y="853440"/>
                </a:cubicBezTo>
                <a:cubicBezTo>
                  <a:pt x="560542" y="927100"/>
                  <a:pt x="512282" y="989330"/>
                  <a:pt x="425922" y="1043940"/>
                </a:cubicBezTo>
                <a:cubicBezTo>
                  <a:pt x="339562" y="1098550"/>
                  <a:pt x="157952" y="1139190"/>
                  <a:pt x="90642" y="1181100"/>
                </a:cubicBezTo>
                <a:cubicBezTo>
                  <a:pt x="23332" y="1223010"/>
                  <a:pt x="-32548" y="1239520"/>
                  <a:pt x="22062" y="1295400"/>
                </a:cubicBezTo>
                <a:cubicBezTo>
                  <a:pt x="76672" y="1351280"/>
                  <a:pt x="319242" y="1468120"/>
                  <a:pt x="418302" y="1516380"/>
                </a:cubicBezTo>
                <a:cubicBezTo>
                  <a:pt x="517362" y="1564640"/>
                  <a:pt x="569432" y="1548130"/>
                  <a:pt x="616422" y="1584960"/>
                </a:cubicBezTo>
                <a:cubicBezTo>
                  <a:pt x="663412" y="1621790"/>
                  <a:pt x="671032" y="1713230"/>
                  <a:pt x="700242" y="1737360"/>
                </a:cubicBezTo>
                <a:cubicBezTo>
                  <a:pt x="729452" y="1761490"/>
                  <a:pt x="766282" y="1699260"/>
                  <a:pt x="791682" y="1729740"/>
                </a:cubicBezTo>
                <a:cubicBezTo>
                  <a:pt x="817082" y="1760220"/>
                  <a:pt x="789142" y="1869440"/>
                  <a:pt x="852642" y="1920240"/>
                </a:cubicBezTo>
                <a:cubicBezTo>
                  <a:pt x="916142" y="1971040"/>
                  <a:pt x="1102832" y="2019300"/>
                  <a:pt x="1172682" y="2034540"/>
                </a:cubicBezTo>
                <a:cubicBezTo>
                  <a:pt x="1242532" y="2049780"/>
                  <a:pt x="1213322" y="1990090"/>
                  <a:pt x="1271742" y="2011680"/>
                </a:cubicBezTo>
                <a:cubicBezTo>
                  <a:pt x="1330162" y="2033270"/>
                  <a:pt x="1462242" y="2145030"/>
                  <a:pt x="1523202" y="2164080"/>
                </a:cubicBezTo>
                <a:cubicBezTo>
                  <a:pt x="1584162" y="2183130"/>
                  <a:pt x="1590512" y="2118360"/>
                  <a:pt x="1637502" y="2125980"/>
                </a:cubicBezTo>
                <a:cubicBezTo>
                  <a:pt x="1684492" y="2133600"/>
                  <a:pt x="1726402" y="2148840"/>
                  <a:pt x="1805142" y="2209800"/>
                </a:cubicBezTo>
                <a:cubicBezTo>
                  <a:pt x="1883882" y="2270760"/>
                  <a:pt x="1949922" y="2377440"/>
                  <a:pt x="2109942" y="2491740"/>
                </a:cubicBezTo>
                <a:cubicBezTo>
                  <a:pt x="2269962" y="2606040"/>
                  <a:pt x="2607782" y="2821940"/>
                  <a:pt x="2765262" y="2895600"/>
                </a:cubicBezTo>
                <a:cubicBezTo>
                  <a:pt x="2922742" y="2969260"/>
                  <a:pt x="2974812" y="2924810"/>
                  <a:pt x="3054822" y="2933700"/>
                </a:cubicBezTo>
                <a:cubicBezTo>
                  <a:pt x="3134832" y="2942590"/>
                  <a:pt x="3190077" y="2945765"/>
                  <a:pt x="3245322" y="294894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1" name="Forme libre : forme 20">
            <a:extLst>
              <a:ext uri="{FF2B5EF4-FFF2-40B4-BE49-F238E27FC236}">
                <a16:creationId xmlns:a16="http://schemas.microsoft.com/office/drawing/2014/main" id="{83EA6DCE-DBED-4720-9531-7F2E8C0892A3}"/>
              </a:ext>
            </a:extLst>
          </p:cNvPr>
          <p:cNvSpPr/>
          <p:nvPr/>
        </p:nvSpPr>
        <p:spPr>
          <a:xfrm>
            <a:off x="8618220" y="5486400"/>
            <a:ext cx="731520" cy="525780"/>
          </a:xfrm>
          <a:custGeom>
            <a:avLst/>
            <a:gdLst>
              <a:gd name="connsiteX0" fmla="*/ 0 w 731520"/>
              <a:gd name="connsiteY0" fmla="*/ 0 h 525780"/>
              <a:gd name="connsiteX1" fmla="*/ 228600 w 731520"/>
              <a:gd name="connsiteY1" fmla="*/ 289560 h 525780"/>
              <a:gd name="connsiteX2" fmla="*/ 731520 w 731520"/>
              <a:gd name="connsiteY2" fmla="*/ 525780 h 5257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31520" h="525780">
                <a:moveTo>
                  <a:pt x="0" y="0"/>
                </a:moveTo>
                <a:cubicBezTo>
                  <a:pt x="53340" y="100965"/>
                  <a:pt x="106680" y="201930"/>
                  <a:pt x="228600" y="289560"/>
                </a:cubicBezTo>
                <a:cubicBezTo>
                  <a:pt x="350520" y="377190"/>
                  <a:pt x="541020" y="451485"/>
                  <a:pt x="731520" y="52578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5" name="Forme libre : forme 24">
            <a:extLst>
              <a:ext uri="{FF2B5EF4-FFF2-40B4-BE49-F238E27FC236}">
                <a16:creationId xmlns:a16="http://schemas.microsoft.com/office/drawing/2014/main" id="{AD2E428A-8335-4384-A1B1-58C29B4ACBC7}"/>
              </a:ext>
            </a:extLst>
          </p:cNvPr>
          <p:cNvSpPr/>
          <p:nvPr/>
        </p:nvSpPr>
        <p:spPr>
          <a:xfrm>
            <a:off x="6197600" y="4984750"/>
            <a:ext cx="1778000" cy="942569"/>
          </a:xfrm>
          <a:custGeom>
            <a:avLst/>
            <a:gdLst>
              <a:gd name="connsiteX0" fmla="*/ 0 w 1778000"/>
              <a:gd name="connsiteY0" fmla="*/ 273050 h 942569"/>
              <a:gd name="connsiteX1" fmla="*/ 209550 w 1778000"/>
              <a:gd name="connsiteY1" fmla="*/ 374650 h 942569"/>
              <a:gd name="connsiteX2" fmla="*/ 311150 w 1778000"/>
              <a:gd name="connsiteY2" fmla="*/ 425450 h 942569"/>
              <a:gd name="connsiteX3" fmla="*/ 361950 w 1778000"/>
              <a:gd name="connsiteY3" fmla="*/ 482600 h 942569"/>
              <a:gd name="connsiteX4" fmla="*/ 850900 w 1778000"/>
              <a:gd name="connsiteY4" fmla="*/ 533400 h 942569"/>
              <a:gd name="connsiteX5" fmla="*/ 914400 w 1778000"/>
              <a:gd name="connsiteY5" fmla="*/ 825500 h 942569"/>
              <a:gd name="connsiteX6" fmla="*/ 1041400 w 1778000"/>
              <a:gd name="connsiteY6" fmla="*/ 939800 h 942569"/>
              <a:gd name="connsiteX7" fmla="*/ 1143000 w 1778000"/>
              <a:gd name="connsiteY7" fmla="*/ 723900 h 942569"/>
              <a:gd name="connsiteX8" fmla="*/ 1193800 w 1778000"/>
              <a:gd name="connsiteY8" fmla="*/ 609600 h 942569"/>
              <a:gd name="connsiteX9" fmla="*/ 1365250 w 1778000"/>
              <a:gd name="connsiteY9" fmla="*/ 552450 h 942569"/>
              <a:gd name="connsiteX10" fmla="*/ 1504950 w 1778000"/>
              <a:gd name="connsiteY10" fmla="*/ 406400 h 942569"/>
              <a:gd name="connsiteX11" fmla="*/ 1562100 w 1778000"/>
              <a:gd name="connsiteY11" fmla="*/ 304800 h 942569"/>
              <a:gd name="connsiteX12" fmla="*/ 1727200 w 1778000"/>
              <a:gd name="connsiteY12" fmla="*/ 50800 h 942569"/>
              <a:gd name="connsiteX13" fmla="*/ 1778000 w 1778000"/>
              <a:gd name="connsiteY13" fmla="*/ 0 h 9425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778000" h="942569">
                <a:moveTo>
                  <a:pt x="0" y="273050"/>
                </a:moveTo>
                <a:lnTo>
                  <a:pt x="209550" y="374650"/>
                </a:lnTo>
                <a:cubicBezTo>
                  <a:pt x="261408" y="400050"/>
                  <a:pt x="285750" y="407458"/>
                  <a:pt x="311150" y="425450"/>
                </a:cubicBezTo>
                <a:cubicBezTo>
                  <a:pt x="336550" y="443442"/>
                  <a:pt x="271992" y="464608"/>
                  <a:pt x="361950" y="482600"/>
                </a:cubicBezTo>
                <a:cubicBezTo>
                  <a:pt x="451908" y="500592"/>
                  <a:pt x="758825" y="476250"/>
                  <a:pt x="850900" y="533400"/>
                </a:cubicBezTo>
                <a:cubicBezTo>
                  <a:pt x="942975" y="590550"/>
                  <a:pt x="882650" y="757767"/>
                  <a:pt x="914400" y="825500"/>
                </a:cubicBezTo>
                <a:cubicBezTo>
                  <a:pt x="946150" y="893233"/>
                  <a:pt x="1003300" y="956733"/>
                  <a:pt x="1041400" y="939800"/>
                </a:cubicBezTo>
                <a:cubicBezTo>
                  <a:pt x="1079500" y="922867"/>
                  <a:pt x="1117600" y="778933"/>
                  <a:pt x="1143000" y="723900"/>
                </a:cubicBezTo>
                <a:cubicBezTo>
                  <a:pt x="1168400" y="668867"/>
                  <a:pt x="1156758" y="638175"/>
                  <a:pt x="1193800" y="609600"/>
                </a:cubicBezTo>
                <a:cubicBezTo>
                  <a:pt x="1230842" y="581025"/>
                  <a:pt x="1313392" y="586317"/>
                  <a:pt x="1365250" y="552450"/>
                </a:cubicBezTo>
                <a:cubicBezTo>
                  <a:pt x="1417108" y="518583"/>
                  <a:pt x="1472142" y="447675"/>
                  <a:pt x="1504950" y="406400"/>
                </a:cubicBezTo>
                <a:cubicBezTo>
                  <a:pt x="1537758" y="365125"/>
                  <a:pt x="1525058" y="364067"/>
                  <a:pt x="1562100" y="304800"/>
                </a:cubicBezTo>
                <a:cubicBezTo>
                  <a:pt x="1599142" y="245533"/>
                  <a:pt x="1691217" y="101600"/>
                  <a:pt x="1727200" y="50800"/>
                </a:cubicBezTo>
                <a:cubicBezTo>
                  <a:pt x="1763183" y="0"/>
                  <a:pt x="1770591" y="0"/>
                  <a:pt x="1778000" y="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6" name="Forme libre : forme 25">
            <a:extLst>
              <a:ext uri="{FF2B5EF4-FFF2-40B4-BE49-F238E27FC236}">
                <a16:creationId xmlns:a16="http://schemas.microsoft.com/office/drawing/2014/main" id="{7A9A74E1-9B0A-4C34-997F-C5190D90E1F4}"/>
              </a:ext>
            </a:extLst>
          </p:cNvPr>
          <p:cNvSpPr/>
          <p:nvPr/>
        </p:nvSpPr>
        <p:spPr>
          <a:xfrm>
            <a:off x="5359400" y="1949450"/>
            <a:ext cx="901700" cy="1136650"/>
          </a:xfrm>
          <a:custGeom>
            <a:avLst/>
            <a:gdLst>
              <a:gd name="connsiteX0" fmla="*/ 901700 w 901700"/>
              <a:gd name="connsiteY0" fmla="*/ 0 h 1136650"/>
              <a:gd name="connsiteX1" fmla="*/ 781050 w 901700"/>
              <a:gd name="connsiteY1" fmla="*/ 146050 h 1136650"/>
              <a:gd name="connsiteX2" fmla="*/ 469900 w 901700"/>
              <a:gd name="connsiteY2" fmla="*/ 355600 h 1136650"/>
              <a:gd name="connsiteX3" fmla="*/ 203200 w 901700"/>
              <a:gd name="connsiteY3" fmla="*/ 514350 h 1136650"/>
              <a:gd name="connsiteX4" fmla="*/ 139700 w 901700"/>
              <a:gd name="connsiteY4" fmla="*/ 685800 h 1136650"/>
              <a:gd name="connsiteX5" fmla="*/ 88900 w 901700"/>
              <a:gd name="connsiteY5" fmla="*/ 869950 h 1136650"/>
              <a:gd name="connsiteX6" fmla="*/ 0 w 901700"/>
              <a:gd name="connsiteY6" fmla="*/ 1136650 h 1136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01700" h="1136650">
                <a:moveTo>
                  <a:pt x="901700" y="0"/>
                </a:moveTo>
                <a:cubicBezTo>
                  <a:pt x="877358" y="43391"/>
                  <a:pt x="853017" y="86783"/>
                  <a:pt x="781050" y="146050"/>
                </a:cubicBezTo>
                <a:cubicBezTo>
                  <a:pt x="709083" y="205317"/>
                  <a:pt x="469900" y="355600"/>
                  <a:pt x="469900" y="355600"/>
                </a:cubicBezTo>
                <a:cubicBezTo>
                  <a:pt x="373592" y="416983"/>
                  <a:pt x="258233" y="459317"/>
                  <a:pt x="203200" y="514350"/>
                </a:cubicBezTo>
                <a:cubicBezTo>
                  <a:pt x="148167" y="569383"/>
                  <a:pt x="158750" y="626533"/>
                  <a:pt x="139700" y="685800"/>
                </a:cubicBezTo>
                <a:cubicBezTo>
                  <a:pt x="120650" y="745067"/>
                  <a:pt x="112183" y="794808"/>
                  <a:pt x="88900" y="869950"/>
                </a:cubicBezTo>
                <a:cubicBezTo>
                  <a:pt x="65617" y="945092"/>
                  <a:pt x="32808" y="1040871"/>
                  <a:pt x="0" y="113665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2" name="Forme libre : forme 31">
            <a:extLst>
              <a:ext uri="{FF2B5EF4-FFF2-40B4-BE49-F238E27FC236}">
                <a16:creationId xmlns:a16="http://schemas.microsoft.com/office/drawing/2014/main" id="{6ED083DC-0EC6-4148-8B33-6AEB634D54E8}"/>
              </a:ext>
            </a:extLst>
          </p:cNvPr>
          <p:cNvSpPr/>
          <p:nvPr/>
        </p:nvSpPr>
        <p:spPr>
          <a:xfrm>
            <a:off x="5286375" y="4826000"/>
            <a:ext cx="422275" cy="358775"/>
          </a:xfrm>
          <a:custGeom>
            <a:avLst/>
            <a:gdLst>
              <a:gd name="connsiteX0" fmla="*/ 0 w 422275"/>
              <a:gd name="connsiteY0" fmla="*/ 358775 h 358775"/>
              <a:gd name="connsiteX1" fmla="*/ 276225 w 422275"/>
              <a:gd name="connsiteY1" fmla="*/ 161925 h 358775"/>
              <a:gd name="connsiteX2" fmla="*/ 422275 w 422275"/>
              <a:gd name="connsiteY2" fmla="*/ 0 h 358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22275" h="358775">
                <a:moveTo>
                  <a:pt x="0" y="358775"/>
                </a:moveTo>
                <a:cubicBezTo>
                  <a:pt x="102923" y="290248"/>
                  <a:pt x="205846" y="221721"/>
                  <a:pt x="276225" y="161925"/>
                </a:cubicBezTo>
                <a:cubicBezTo>
                  <a:pt x="346604" y="102129"/>
                  <a:pt x="384439" y="51064"/>
                  <a:pt x="422275" y="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4" name="Forme libre : forme 33">
            <a:extLst>
              <a:ext uri="{FF2B5EF4-FFF2-40B4-BE49-F238E27FC236}">
                <a16:creationId xmlns:a16="http://schemas.microsoft.com/office/drawing/2014/main" id="{5762933B-4840-49D9-81F9-09DEB9F69A78}"/>
              </a:ext>
            </a:extLst>
          </p:cNvPr>
          <p:cNvSpPr/>
          <p:nvPr/>
        </p:nvSpPr>
        <p:spPr>
          <a:xfrm>
            <a:off x="5492750" y="5953125"/>
            <a:ext cx="12700" cy="257175"/>
          </a:xfrm>
          <a:custGeom>
            <a:avLst/>
            <a:gdLst>
              <a:gd name="connsiteX0" fmla="*/ 12700 w 12700"/>
              <a:gd name="connsiteY0" fmla="*/ 0 h 257175"/>
              <a:gd name="connsiteX1" fmla="*/ 0 w 12700"/>
              <a:gd name="connsiteY1" fmla="*/ 257175 h 257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2700" h="257175">
                <a:moveTo>
                  <a:pt x="12700" y="0"/>
                </a:moveTo>
                <a:lnTo>
                  <a:pt x="0" y="257175"/>
                </a:ln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5" name="Forme libre : forme 34">
            <a:extLst>
              <a:ext uri="{FF2B5EF4-FFF2-40B4-BE49-F238E27FC236}">
                <a16:creationId xmlns:a16="http://schemas.microsoft.com/office/drawing/2014/main" id="{043BC54E-1889-4104-91EC-461FB497001C}"/>
              </a:ext>
            </a:extLst>
          </p:cNvPr>
          <p:cNvSpPr/>
          <p:nvPr/>
        </p:nvSpPr>
        <p:spPr>
          <a:xfrm>
            <a:off x="5528250" y="5241926"/>
            <a:ext cx="183575" cy="330200"/>
          </a:xfrm>
          <a:custGeom>
            <a:avLst/>
            <a:gdLst>
              <a:gd name="connsiteX0" fmla="*/ 183575 w 183575"/>
              <a:gd name="connsiteY0" fmla="*/ 0 h 327025"/>
              <a:gd name="connsiteX1" fmla="*/ 34350 w 183575"/>
              <a:gd name="connsiteY1" fmla="*/ 234950 h 327025"/>
              <a:gd name="connsiteX2" fmla="*/ 5775 w 183575"/>
              <a:gd name="connsiteY2" fmla="*/ 298450 h 327025"/>
              <a:gd name="connsiteX3" fmla="*/ 120075 w 183575"/>
              <a:gd name="connsiteY3" fmla="*/ 327025 h 327025"/>
              <a:gd name="connsiteX0" fmla="*/ 183575 w 183575"/>
              <a:gd name="connsiteY0" fmla="*/ 0 h 330200"/>
              <a:gd name="connsiteX1" fmla="*/ 34350 w 183575"/>
              <a:gd name="connsiteY1" fmla="*/ 234950 h 330200"/>
              <a:gd name="connsiteX2" fmla="*/ 5775 w 183575"/>
              <a:gd name="connsiteY2" fmla="*/ 298450 h 330200"/>
              <a:gd name="connsiteX3" fmla="*/ 129600 w 183575"/>
              <a:gd name="connsiteY3" fmla="*/ 330200 h 330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3575" h="330200">
                <a:moveTo>
                  <a:pt x="183575" y="0"/>
                </a:moveTo>
                <a:cubicBezTo>
                  <a:pt x="123779" y="92604"/>
                  <a:pt x="63983" y="185208"/>
                  <a:pt x="34350" y="234950"/>
                </a:cubicBezTo>
                <a:cubicBezTo>
                  <a:pt x="4717" y="284692"/>
                  <a:pt x="-8513" y="283104"/>
                  <a:pt x="5775" y="298450"/>
                </a:cubicBezTo>
                <a:cubicBezTo>
                  <a:pt x="20062" y="313796"/>
                  <a:pt x="79593" y="323585"/>
                  <a:pt x="129600" y="33020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9" name="Forme libre : forme 38">
            <a:extLst>
              <a:ext uri="{FF2B5EF4-FFF2-40B4-BE49-F238E27FC236}">
                <a16:creationId xmlns:a16="http://schemas.microsoft.com/office/drawing/2014/main" id="{9F784947-8CBA-4DDF-A906-A82B90FD3C12}"/>
              </a:ext>
            </a:extLst>
          </p:cNvPr>
          <p:cNvSpPr/>
          <p:nvPr/>
        </p:nvSpPr>
        <p:spPr>
          <a:xfrm>
            <a:off x="9004300" y="5702300"/>
            <a:ext cx="1276350" cy="1162050"/>
          </a:xfrm>
          <a:custGeom>
            <a:avLst/>
            <a:gdLst>
              <a:gd name="connsiteX0" fmla="*/ 1276350 w 1276350"/>
              <a:gd name="connsiteY0" fmla="*/ 0 h 1162050"/>
              <a:gd name="connsiteX1" fmla="*/ 1028700 w 1276350"/>
              <a:gd name="connsiteY1" fmla="*/ 152400 h 1162050"/>
              <a:gd name="connsiteX2" fmla="*/ 406400 w 1276350"/>
              <a:gd name="connsiteY2" fmla="*/ 704850 h 1162050"/>
              <a:gd name="connsiteX3" fmla="*/ 82550 w 1276350"/>
              <a:gd name="connsiteY3" fmla="*/ 1041400 h 1162050"/>
              <a:gd name="connsiteX4" fmla="*/ 0 w 1276350"/>
              <a:gd name="connsiteY4" fmla="*/ 1162050 h 1162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76350" h="1162050">
                <a:moveTo>
                  <a:pt x="1276350" y="0"/>
                </a:moveTo>
                <a:cubicBezTo>
                  <a:pt x="1225021" y="17462"/>
                  <a:pt x="1173692" y="34925"/>
                  <a:pt x="1028700" y="152400"/>
                </a:cubicBezTo>
                <a:cubicBezTo>
                  <a:pt x="883708" y="269875"/>
                  <a:pt x="564092" y="556683"/>
                  <a:pt x="406400" y="704850"/>
                </a:cubicBezTo>
                <a:cubicBezTo>
                  <a:pt x="248708" y="853017"/>
                  <a:pt x="150283" y="965200"/>
                  <a:pt x="82550" y="1041400"/>
                </a:cubicBezTo>
                <a:cubicBezTo>
                  <a:pt x="14817" y="1117600"/>
                  <a:pt x="7408" y="1139825"/>
                  <a:pt x="0" y="1162050"/>
                </a:cubicBezTo>
              </a:path>
            </a:pathLst>
          </a:cu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86" name="Forme libre : forme 85">
            <a:extLst>
              <a:ext uri="{FF2B5EF4-FFF2-40B4-BE49-F238E27FC236}">
                <a16:creationId xmlns:a16="http://schemas.microsoft.com/office/drawing/2014/main" id="{9BC2CEB2-1135-4D39-B39A-9BA4BADD7946}"/>
              </a:ext>
            </a:extLst>
          </p:cNvPr>
          <p:cNvSpPr/>
          <p:nvPr/>
        </p:nvSpPr>
        <p:spPr>
          <a:xfrm>
            <a:off x="9016931" y="5695950"/>
            <a:ext cx="1276350" cy="1162050"/>
          </a:xfrm>
          <a:custGeom>
            <a:avLst/>
            <a:gdLst>
              <a:gd name="connsiteX0" fmla="*/ 1276350 w 1276350"/>
              <a:gd name="connsiteY0" fmla="*/ 0 h 1162050"/>
              <a:gd name="connsiteX1" fmla="*/ 1028700 w 1276350"/>
              <a:gd name="connsiteY1" fmla="*/ 152400 h 1162050"/>
              <a:gd name="connsiteX2" fmla="*/ 406400 w 1276350"/>
              <a:gd name="connsiteY2" fmla="*/ 704850 h 1162050"/>
              <a:gd name="connsiteX3" fmla="*/ 82550 w 1276350"/>
              <a:gd name="connsiteY3" fmla="*/ 1041400 h 1162050"/>
              <a:gd name="connsiteX4" fmla="*/ 0 w 1276350"/>
              <a:gd name="connsiteY4" fmla="*/ 1162050 h 1162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76350" h="1162050">
                <a:moveTo>
                  <a:pt x="1276350" y="0"/>
                </a:moveTo>
                <a:cubicBezTo>
                  <a:pt x="1225021" y="17462"/>
                  <a:pt x="1173692" y="34925"/>
                  <a:pt x="1028700" y="152400"/>
                </a:cubicBezTo>
                <a:cubicBezTo>
                  <a:pt x="883708" y="269875"/>
                  <a:pt x="564092" y="556683"/>
                  <a:pt x="406400" y="704850"/>
                </a:cubicBezTo>
                <a:cubicBezTo>
                  <a:pt x="248708" y="853017"/>
                  <a:pt x="150283" y="965200"/>
                  <a:pt x="82550" y="1041400"/>
                </a:cubicBezTo>
                <a:cubicBezTo>
                  <a:pt x="14817" y="1117600"/>
                  <a:pt x="7408" y="1139825"/>
                  <a:pt x="0" y="1162050"/>
                </a:cubicBezTo>
              </a:path>
            </a:pathLst>
          </a:custGeom>
          <a:noFill/>
          <a:ln w="22225">
            <a:solidFill>
              <a:schemeClr val="bg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55" name="Ellipse 54">
            <a:extLst>
              <a:ext uri="{FF2B5EF4-FFF2-40B4-BE49-F238E27FC236}">
                <a16:creationId xmlns:a16="http://schemas.microsoft.com/office/drawing/2014/main" id="{0613EE4E-1534-4E8B-A8A4-AC877E6843D5}"/>
              </a:ext>
            </a:extLst>
          </p:cNvPr>
          <p:cNvSpPr/>
          <p:nvPr/>
        </p:nvSpPr>
        <p:spPr>
          <a:xfrm>
            <a:off x="9292852" y="5487143"/>
            <a:ext cx="742267" cy="695325"/>
          </a:xfrm>
          <a:prstGeom prst="ellipse">
            <a:avLst/>
          </a:prstGeom>
          <a:solidFill>
            <a:schemeClr val="accent2"/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 dirty="0"/>
          </a:p>
        </p:txBody>
      </p:sp>
      <p:sp>
        <p:nvSpPr>
          <p:cNvPr id="59" name="ZoneTexte 58">
            <a:extLst>
              <a:ext uri="{FF2B5EF4-FFF2-40B4-BE49-F238E27FC236}">
                <a16:creationId xmlns:a16="http://schemas.microsoft.com/office/drawing/2014/main" id="{4630EB21-FD0B-452F-820D-CAB2EC8CABFB}"/>
              </a:ext>
            </a:extLst>
          </p:cNvPr>
          <p:cNvSpPr txBox="1"/>
          <p:nvPr/>
        </p:nvSpPr>
        <p:spPr>
          <a:xfrm>
            <a:off x="9134528" y="5650958"/>
            <a:ext cx="109643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000" b="1" dirty="0">
                <a:solidFill>
                  <a:schemeClr val="bg1"/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Marche-en-Famenne</a:t>
            </a:r>
            <a:endParaRPr lang="fr-BE" sz="1000" b="1" dirty="0">
              <a:solidFill>
                <a:schemeClr val="bg1"/>
              </a:solidFill>
              <a:latin typeface="Aharoni" panose="02010803020104030203" pitchFamily="2" charset="-79"/>
              <a:cs typeface="Aharoni" panose="02010803020104030203" pitchFamily="2" charset="-79"/>
            </a:endParaRPr>
          </a:p>
        </p:txBody>
      </p:sp>
      <p:sp>
        <p:nvSpPr>
          <p:cNvPr id="87" name="Forme libre : forme 86">
            <a:extLst>
              <a:ext uri="{FF2B5EF4-FFF2-40B4-BE49-F238E27FC236}">
                <a16:creationId xmlns:a16="http://schemas.microsoft.com/office/drawing/2014/main" id="{0BEA71B8-D286-4921-BEE9-40E4E94BA74D}"/>
              </a:ext>
            </a:extLst>
          </p:cNvPr>
          <p:cNvSpPr>
            <a:spLocks noChangeAspect="1"/>
          </p:cNvSpPr>
          <p:nvPr/>
        </p:nvSpPr>
        <p:spPr>
          <a:xfrm>
            <a:off x="2413136" y="870695"/>
            <a:ext cx="2232134" cy="6115251"/>
          </a:xfrm>
          <a:custGeom>
            <a:avLst/>
            <a:gdLst>
              <a:gd name="connsiteX0" fmla="*/ 67451 w 667823"/>
              <a:gd name="connsiteY0" fmla="*/ 0 h 1894400"/>
              <a:gd name="connsiteX1" fmla="*/ 16651 w 667823"/>
              <a:gd name="connsiteY1" fmla="*/ 111125 h 1894400"/>
              <a:gd name="connsiteX2" fmla="*/ 48401 w 667823"/>
              <a:gd name="connsiteY2" fmla="*/ 200025 h 1894400"/>
              <a:gd name="connsiteX3" fmla="*/ 111901 w 667823"/>
              <a:gd name="connsiteY3" fmla="*/ 279400 h 1894400"/>
              <a:gd name="connsiteX4" fmla="*/ 73801 w 667823"/>
              <a:gd name="connsiteY4" fmla="*/ 492125 h 1894400"/>
              <a:gd name="connsiteX5" fmla="*/ 86501 w 667823"/>
              <a:gd name="connsiteY5" fmla="*/ 581025 h 1894400"/>
              <a:gd name="connsiteX6" fmla="*/ 64276 w 667823"/>
              <a:gd name="connsiteY6" fmla="*/ 654050 h 1894400"/>
              <a:gd name="connsiteX7" fmla="*/ 76976 w 667823"/>
              <a:gd name="connsiteY7" fmla="*/ 736600 h 1894400"/>
              <a:gd name="connsiteX8" fmla="*/ 776 w 667823"/>
              <a:gd name="connsiteY8" fmla="*/ 781050 h 1894400"/>
              <a:gd name="connsiteX9" fmla="*/ 38876 w 667823"/>
              <a:gd name="connsiteY9" fmla="*/ 838200 h 1894400"/>
              <a:gd name="connsiteX10" fmla="*/ 61101 w 667823"/>
              <a:gd name="connsiteY10" fmla="*/ 914400 h 1894400"/>
              <a:gd name="connsiteX11" fmla="*/ 102376 w 667823"/>
              <a:gd name="connsiteY11" fmla="*/ 1019175 h 1894400"/>
              <a:gd name="connsiteX12" fmla="*/ 121426 w 667823"/>
              <a:gd name="connsiteY12" fmla="*/ 1041400 h 1894400"/>
              <a:gd name="connsiteX13" fmla="*/ 140476 w 667823"/>
              <a:gd name="connsiteY13" fmla="*/ 1139825 h 1894400"/>
              <a:gd name="connsiteX14" fmla="*/ 143651 w 667823"/>
              <a:gd name="connsiteY14" fmla="*/ 1219200 h 1894400"/>
              <a:gd name="connsiteX15" fmla="*/ 165876 w 667823"/>
              <a:gd name="connsiteY15" fmla="*/ 1308100 h 1894400"/>
              <a:gd name="connsiteX16" fmla="*/ 248426 w 667823"/>
              <a:gd name="connsiteY16" fmla="*/ 1504950 h 1894400"/>
              <a:gd name="connsiteX17" fmla="*/ 194451 w 667823"/>
              <a:gd name="connsiteY17" fmla="*/ 1552575 h 1894400"/>
              <a:gd name="connsiteX18" fmla="*/ 159526 w 667823"/>
              <a:gd name="connsiteY18" fmla="*/ 1606550 h 1894400"/>
              <a:gd name="connsiteX19" fmla="*/ 248426 w 667823"/>
              <a:gd name="connsiteY19" fmla="*/ 1704975 h 1894400"/>
              <a:gd name="connsiteX20" fmla="*/ 308751 w 667823"/>
              <a:gd name="connsiteY20" fmla="*/ 1704975 h 1894400"/>
              <a:gd name="connsiteX21" fmla="*/ 397651 w 667823"/>
              <a:gd name="connsiteY21" fmla="*/ 1682750 h 1894400"/>
              <a:gd name="connsiteX22" fmla="*/ 480201 w 667823"/>
              <a:gd name="connsiteY22" fmla="*/ 1752600 h 1894400"/>
              <a:gd name="connsiteX23" fmla="*/ 502426 w 667823"/>
              <a:gd name="connsiteY23" fmla="*/ 1838325 h 1894400"/>
              <a:gd name="connsiteX24" fmla="*/ 604026 w 667823"/>
              <a:gd name="connsiteY24" fmla="*/ 1809750 h 1894400"/>
              <a:gd name="connsiteX25" fmla="*/ 661176 w 667823"/>
              <a:gd name="connsiteY25" fmla="*/ 1885950 h 1894400"/>
              <a:gd name="connsiteX26" fmla="*/ 664351 w 667823"/>
              <a:gd name="connsiteY26" fmla="*/ 1889125 h 1894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667823" h="1894400">
                <a:moveTo>
                  <a:pt x="67451" y="0"/>
                </a:moveTo>
                <a:cubicBezTo>
                  <a:pt x="43638" y="38894"/>
                  <a:pt x="19826" y="77788"/>
                  <a:pt x="16651" y="111125"/>
                </a:cubicBezTo>
                <a:cubicBezTo>
                  <a:pt x="13476" y="144462"/>
                  <a:pt x="32526" y="171979"/>
                  <a:pt x="48401" y="200025"/>
                </a:cubicBezTo>
                <a:cubicBezTo>
                  <a:pt x="64276" y="228071"/>
                  <a:pt x="107668" y="230717"/>
                  <a:pt x="111901" y="279400"/>
                </a:cubicBezTo>
                <a:cubicBezTo>
                  <a:pt x="116134" y="328083"/>
                  <a:pt x="78034" y="441854"/>
                  <a:pt x="73801" y="492125"/>
                </a:cubicBezTo>
                <a:cubicBezTo>
                  <a:pt x="69568" y="542396"/>
                  <a:pt x="88088" y="554038"/>
                  <a:pt x="86501" y="581025"/>
                </a:cubicBezTo>
                <a:cubicBezTo>
                  <a:pt x="84914" y="608012"/>
                  <a:pt x="65863" y="628121"/>
                  <a:pt x="64276" y="654050"/>
                </a:cubicBezTo>
                <a:cubicBezTo>
                  <a:pt x="62688" y="679979"/>
                  <a:pt x="87559" y="715433"/>
                  <a:pt x="76976" y="736600"/>
                </a:cubicBezTo>
                <a:cubicBezTo>
                  <a:pt x="66393" y="757767"/>
                  <a:pt x="7126" y="764117"/>
                  <a:pt x="776" y="781050"/>
                </a:cubicBezTo>
                <a:cubicBezTo>
                  <a:pt x="-5574" y="797983"/>
                  <a:pt x="28822" y="815975"/>
                  <a:pt x="38876" y="838200"/>
                </a:cubicBezTo>
                <a:cubicBezTo>
                  <a:pt x="48930" y="860425"/>
                  <a:pt x="50518" y="884238"/>
                  <a:pt x="61101" y="914400"/>
                </a:cubicBezTo>
                <a:cubicBezTo>
                  <a:pt x="71684" y="944563"/>
                  <a:pt x="92322" y="998008"/>
                  <a:pt x="102376" y="1019175"/>
                </a:cubicBezTo>
                <a:cubicBezTo>
                  <a:pt x="112430" y="1040342"/>
                  <a:pt x="115076" y="1021292"/>
                  <a:pt x="121426" y="1041400"/>
                </a:cubicBezTo>
                <a:cubicBezTo>
                  <a:pt x="127776" y="1061508"/>
                  <a:pt x="136772" y="1110192"/>
                  <a:pt x="140476" y="1139825"/>
                </a:cubicBezTo>
                <a:cubicBezTo>
                  <a:pt x="144180" y="1169458"/>
                  <a:pt x="139418" y="1191154"/>
                  <a:pt x="143651" y="1219200"/>
                </a:cubicBezTo>
                <a:cubicBezTo>
                  <a:pt x="147884" y="1247246"/>
                  <a:pt x="148414" y="1260475"/>
                  <a:pt x="165876" y="1308100"/>
                </a:cubicBezTo>
                <a:cubicBezTo>
                  <a:pt x="183339" y="1355725"/>
                  <a:pt x="243664" y="1464204"/>
                  <a:pt x="248426" y="1504950"/>
                </a:cubicBezTo>
                <a:cubicBezTo>
                  <a:pt x="253188" y="1545696"/>
                  <a:pt x="209268" y="1535642"/>
                  <a:pt x="194451" y="1552575"/>
                </a:cubicBezTo>
                <a:cubicBezTo>
                  <a:pt x="179634" y="1569508"/>
                  <a:pt x="150530" y="1581150"/>
                  <a:pt x="159526" y="1606550"/>
                </a:cubicBezTo>
                <a:cubicBezTo>
                  <a:pt x="168522" y="1631950"/>
                  <a:pt x="223555" y="1688571"/>
                  <a:pt x="248426" y="1704975"/>
                </a:cubicBezTo>
                <a:cubicBezTo>
                  <a:pt x="273297" y="1721379"/>
                  <a:pt x="283880" y="1708679"/>
                  <a:pt x="308751" y="1704975"/>
                </a:cubicBezTo>
                <a:cubicBezTo>
                  <a:pt x="333622" y="1701271"/>
                  <a:pt x="369076" y="1674812"/>
                  <a:pt x="397651" y="1682750"/>
                </a:cubicBezTo>
                <a:cubicBezTo>
                  <a:pt x="426226" y="1690688"/>
                  <a:pt x="462739" y="1726671"/>
                  <a:pt x="480201" y="1752600"/>
                </a:cubicBezTo>
                <a:cubicBezTo>
                  <a:pt x="497663" y="1778529"/>
                  <a:pt x="481789" y="1828800"/>
                  <a:pt x="502426" y="1838325"/>
                </a:cubicBezTo>
                <a:cubicBezTo>
                  <a:pt x="523063" y="1847850"/>
                  <a:pt x="577568" y="1801812"/>
                  <a:pt x="604026" y="1809750"/>
                </a:cubicBezTo>
                <a:cubicBezTo>
                  <a:pt x="630484" y="1817688"/>
                  <a:pt x="661176" y="1885950"/>
                  <a:pt x="661176" y="1885950"/>
                </a:cubicBezTo>
                <a:cubicBezTo>
                  <a:pt x="671230" y="1899179"/>
                  <a:pt x="667790" y="1894152"/>
                  <a:pt x="664351" y="1889125"/>
                </a:cubicBezTo>
              </a:path>
            </a:pathLst>
          </a:custGeom>
          <a:noFill/>
          <a:ln w="25400">
            <a:solidFill>
              <a:schemeClr val="tx1"/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91" name="Forme libre : forme 90">
            <a:extLst>
              <a:ext uri="{FF2B5EF4-FFF2-40B4-BE49-F238E27FC236}">
                <a16:creationId xmlns:a16="http://schemas.microsoft.com/office/drawing/2014/main" id="{C5038E67-EDD3-465A-824D-481BD74D188B}"/>
              </a:ext>
            </a:extLst>
          </p:cNvPr>
          <p:cNvSpPr>
            <a:spLocks noChangeAspect="1"/>
          </p:cNvSpPr>
          <p:nvPr/>
        </p:nvSpPr>
        <p:spPr>
          <a:xfrm>
            <a:off x="2410326" y="879608"/>
            <a:ext cx="2232134" cy="6115251"/>
          </a:xfrm>
          <a:custGeom>
            <a:avLst/>
            <a:gdLst>
              <a:gd name="connsiteX0" fmla="*/ 67451 w 667823"/>
              <a:gd name="connsiteY0" fmla="*/ 0 h 1894400"/>
              <a:gd name="connsiteX1" fmla="*/ 16651 w 667823"/>
              <a:gd name="connsiteY1" fmla="*/ 111125 h 1894400"/>
              <a:gd name="connsiteX2" fmla="*/ 48401 w 667823"/>
              <a:gd name="connsiteY2" fmla="*/ 200025 h 1894400"/>
              <a:gd name="connsiteX3" fmla="*/ 111901 w 667823"/>
              <a:gd name="connsiteY3" fmla="*/ 279400 h 1894400"/>
              <a:gd name="connsiteX4" fmla="*/ 73801 w 667823"/>
              <a:gd name="connsiteY4" fmla="*/ 492125 h 1894400"/>
              <a:gd name="connsiteX5" fmla="*/ 86501 w 667823"/>
              <a:gd name="connsiteY5" fmla="*/ 581025 h 1894400"/>
              <a:gd name="connsiteX6" fmla="*/ 64276 w 667823"/>
              <a:gd name="connsiteY6" fmla="*/ 654050 h 1894400"/>
              <a:gd name="connsiteX7" fmla="*/ 76976 w 667823"/>
              <a:gd name="connsiteY7" fmla="*/ 736600 h 1894400"/>
              <a:gd name="connsiteX8" fmla="*/ 776 w 667823"/>
              <a:gd name="connsiteY8" fmla="*/ 781050 h 1894400"/>
              <a:gd name="connsiteX9" fmla="*/ 38876 w 667823"/>
              <a:gd name="connsiteY9" fmla="*/ 838200 h 1894400"/>
              <a:gd name="connsiteX10" fmla="*/ 61101 w 667823"/>
              <a:gd name="connsiteY10" fmla="*/ 914400 h 1894400"/>
              <a:gd name="connsiteX11" fmla="*/ 102376 w 667823"/>
              <a:gd name="connsiteY11" fmla="*/ 1019175 h 1894400"/>
              <a:gd name="connsiteX12" fmla="*/ 121426 w 667823"/>
              <a:gd name="connsiteY12" fmla="*/ 1041400 h 1894400"/>
              <a:gd name="connsiteX13" fmla="*/ 140476 w 667823"/>
              <a:gd name="connsiteY13" fmla="*/ 1139825 h 1894400"/>
              <a:gd name="connsiteX14" fmla="*/ 143651 w 667823"/>
              <a:gd name="connsiteY14" fmla="*/ 1219200 h 1894400"/>
              <a:gd name="connsiteX15" fmla="*/ 165876 w 667823"/>
              <a:gd name="connsiteY15" fmla="*/ 1308100 h 1894400"/>
              <a:gd name="connsiteX16" fmla="*/ 248426 w 667823"/>
              <a:gd name="connsiteY16" fmla="*/ 1504950 h 1894400"/>
              <a:gd name="connsiteX17" fmla="*/ 194451 w 667823"/>
              <a:gd name="connsiteY17" fmla="*/ 1552575 h 1894400"/>
              <a:gd name="connsiteX18" fmla="*/ 159526 w 667823"/>
              <a:gd name="connsiteY18" fmla="*/ 1606550 h 1894400"/>
              <a:gd name="connsiteX19" fmla="*/ 248426 w 667823"/>
              <a:gd name="connsiteY19" fmla="*/ 1704975 h 1894400"/>
              <a:gd name="connsiteX20" fmla="*/ 308751 w 667823"/>
              <a:gd name="connsiteY20" fmla="*/ 1704975 h 1894400"/>
              <a:gd name="connsiteX21" fmla="*/ 397651 w 667823"/>
              <a:gd name="connsiteY21" fmla="*/ 1682750 h 1894400"/>
              <a:gd name="connsiteX22" fmla="*/ 480201 w 667823"/>
              <a:gd name="connsiteY22" fmla="*/ 1752600 h 1894400"/>
              <a:gd name="connsiteX23" fmla="*/ 502426 w 667823"/>
              <a:gd name="connsiteY23" fmla="*/ 1838325 h 1894400"/>
              <a:gd name="connsiteX24" fmla="*/ 604026 w 667823"/>
              <a:gd name="connsiteY24" fmla="*/ 1809750 h 1894400"/>
              <a:gd name="connsiteX25" fmla="*/ 661176 w 667823"/>
              <a:gd name="connsiteY25" fmla="*/ 1885950 h 1894400"/>
              <a:gd name="connsiteX26" fmla="*/ 664351 w 667823"/>
              <a:gd name="connsiteY26" fmla="*/ 1889125 h 1894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667823" h="1894400">
                <a:moveTo>
                  <a:pt x="67451" y="0"/>
                </a:moveTo>
                <a:cubicBezTo>
                  <a:pt x="43638" y="38894"/>
                  <a:pt x="19826" y="77788"/>
                  <a:pt x="16651" y="111125"/>
                </a:cubicBezTo>
                <a:cubicBezTo>
                  <a:pt x="13476" y="144462"/>
                  <a:pt x="32526" y="171979"/>
                  <a:pt x="48401" y="200025"/>
                </a:cubicBezTo>
                <a:cubicBezTo>
                  <a:pt x="64276" y="228071"/>
                  <a:pt x="107668" y="230717"/>
                  <a:pt x="111901" y="279400"/>
                </a:cubicBezTo>
                <a:cubicBezTo>
                  <a:pt x="116134" y="328083"/>
                  <a:pt x="78034" y="441854"/>
                  <a:pt x="73801" y="492125"/>
                </a:cubicBezTo>
                <a:cubicBezTo>
                  <a:pt x="69568" y="542396"/>
                  <a:pt x="88088" y="554038"/>
                  <a:pt x="86501" y="581025"/>
                </a:cubicBezTo>
                <a:cubicBezTo>
                  <a:pt x="84914" y="608012"/>
                  <a:pt x="65863" y="628121"/>
                  <a:pt x="64276" y="654050"/>
                </a:cubicBezTo>
                <a:cubicBezTo>
                  <a:pt x="62688" y="679979"/>
                  <a:pt x="87559" y="715433"/>
                  <a:pt x="76976" y="736600"/>
                </a:cubicBezTo>
                <a:cubicBezTo>
                  <a:pt x="66393" y="757767"/>
                  <a:pt x="7126" y="764117"/>
                  <a:pt x="776" y="781050"/>
                </a:cubicBezTo>
                <a:cubicBezTo>
                  <a:pt x="-5574" y="797983"/>
                  <a:pt x="28822" y="815975"/>
                  <a:pt x="38876" y="838200"/>
                </a:cubicBezTo>
                <a:cubicBezTo>
                  <a:pt x="48930" y="860425"/>
                  <a:pt x="50518" y="884238"/>
                  <a:pt x="61101" y="914400"/>
                </a:cubicBezTo>
                <a:cubicBezTo>
                  <a:pt x="71684" y="944563"/>
                  <a:pt x="92322" y="998008"/>
                  <a:pt x="102376" y="1019175"/>
                </a:cubicBezTo>
                <a:cubicBezTo>
                  <a:pt x="112430" y="1040342"/>
                  <a:pt x="115076" y="1021292"/>
                  <a:pt x="121426" y="1041400"/>
                </a:cubicBezTo>
                <a:cubicBezTo>
                  <a:pt x="127776" y="1061508"/>
                  <a:pt x="136772" y="1110192"/>
                  <a:pt x="140476" y="1139825"/>
                </a:cubicBezTo>
                <a:cubicBezTo>
                  <a:pt x="144180" y="1169458"/>
                  <a:pt x="139418" y="1191154"/>
                  <a:pt x="143651" y="1219200"/>
                </a:cubicBezTo>
                <a:cubicBezTo>
                  <a:pt x="147884" y="1247246"/>
                  <a:pt x="148414" y="1260475"/>
                  <a:pt x="165876" y="1308100"/>
                </a:cubicBezTo>
                <a:cubicBezTo>
                  <a:pt x="183339" y="1355725"/>
                  <a:pt x="243664" y="1464204"/>
                  <a:pt x="248426" y="1504950"/>
                </a:cubicBezTo>
                <a:cubicBezTo>
                  <a:pt x="253188" y="1545696"/>
                  <a:pt x="209268" y="1535642"/>
                  <a:pt x="194451" y="1552575"/>
                </a:cubicBezTo>
                <a:cubicBezTo>
                  <a:pt x="179634" y="1569508"/>
                  <a:pt x="150530" y="1581150"/>
                  <a:pt x="159526" y="1606550"/>
                </a:cubicBezTo>
                <a:cubicBezTo>
                  <a:pt x="168522" y="1631950"/>
                  <a:pt x="223555" y="1688571"/>
                  <a:pt x="248426" y="1704975"/>
                </a:cubicBezTo>
                <a:cubicBezTo>
                  <a:pt x="273297" y="1721379"/>
                  <a:pt x="283880" y="1708679"/>
                  <a:pt x="308751" y="1704975"/>
                </a:cubicBezTo>
                <a:cubicBezTo>
                  <a:pt x="333622" y="1701271"/>
                  <a:pt x="369076" y="1674812"/>
                  <a:pt x="397651" y="1682750"/>
                </a:cubicBezTo>
                <a:cubicBezTo>
                  <a:pt x="426226" y="1690688"/>
                  <a:pt x="462739" y="1726671"/>
                  <a:pt x="480201" y="1752600"/>
                </a:cubicBezTo>
                <a:cubicBezTo>
                  <a:pt x="497663" y="1778529"/>
                  <a:pt x="481789" y="1828800"/>
                  <a:pt x="502426" y="1838325"/>
                </a:cubicBezTo>
                <a:cubicBezTo>
                  <a:pt x="523063" y="1847850"/>
                  <a:pt x="577568" y="1801812"/>
                  <a:pt x="604026" y="1809750"/>
                </a:cubicBezTo>
                <a:cubicBezTo>
                  <a:pt x="630484" y="1817688"/>
                  <a:pt x="661176" y="1885950"/>
                  <a:pt x="661176" y="1885950"/>
                </a:cubicBezTo>
                <a:cubicBezTo>
                  <a:pt x="671230" y="1899179"/>
                  <a:pt x="667790" y="1894152"/>
                  <a:pt x="664351" y="1889125"/>
                </a:cubicBezTo>
              </a:path>
            </a:pathLst>
          </a:custGeom>
          <a:noFill/>
          <a:ln w="22225">
            <a:solidFill>
              <a:schemeClr val="bg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60" name="Ellipse 59">
            <a:extLst>
              <a:ext uri="{FF2B5EF4-FFF2-40B4-BE49-F238E27FC236}">
                <a16:creationId xmlns:a16="http://schemas.microsoft.com/office/drawing/2014/main" id="{BE6673E8-9187-4C3A-A9A1-79DE1E2BBD3C}"/>
              </a:ext>
            </a:extLst>
          </p:cNvPr>
          <p:cNvSpPr/>
          <p:nvPr/>
        </p:nvSpPr>
        <p:spPr>
          <a:xfrm>
            <a:off x="2701970" y="4522882"/>
            <a:ext cx="742267" cy="695325"/>
          </a:xfrm>
          <a:prstGeom prst="ellipse">
            <a:avLst/>
          </a:prstGeom>
          <a:solidFill>
            <a:schemeClr val="accent2"/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 dirty="0"/>
          </a:p>
        </p:txBody>
      </p:sp>
      <p:sp>
        <p:nvSpPr>
          <p:cNvPr id="346" name="ZoneTexte 345">
            <a:extLst>
              <a:ext uri="{FF2B5EF4-FFF2-40B4-BE49-F238E27FC236}">
                <a16:creationId xmlns:a16="http://schemas.microsoft.com/office/drawing/2014/main" id="{2961E3F6-EE32-4B73-94E3-FC0E75547547}"/>
              </a:ext>
            </a:extLst>
          </p:cNvPr>
          <p:cNvSpPr txBox="1"/>
          <p:nvPr/>
        </p:nvSpPr>
        <p:spPr>
          <a:xfrm>
            <a:off x="2535259" y="4763860"/>
            <a:ext cx="1096433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000" b="1" dirty="0">
                <a:solidFill>
                  <a:schemeClr val="bg1"/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Dinant</a:t>
            </a:r>
            <a:endParaRPr lang="fr-BE" sz="1000" b="1" dirty="0">
              <a:solidFill>
                <a:schemeClr val="bg1"/>
              </a:solidFill>
              <a:latin typeface="Aharoni" panose="02010803020104030203" pitchFamily="2" charset="-79"/>
              <a:cs typeface="Aharoni" panose="02010803020104030203" pitchFamily="2" charset="-79"/>
            </a:endParaRPr>
          </a:p>
        </p:txBody>
      </p:sp>
      <p:sp>
        <p:nvSpPr>
          <p:cNvPr id="66" name="Forme libre : forme 65">
            <a:extLst>
              <a:ext uri="{FF2B5EF4-FFF2-40B4-BE49-F238E27FC236}">
                <a16:creationId xmlns:a16="http://schemas.microsoft.com/office/drawing/2014/main" id="{D251F882-F729-4C48-A8B9-57607EFACB00}"/>
              </a:ext>
            </a:extLst>
          </p:cNvPr>
          <p:cNvSpPr/>
          <p:nvPr/>
        </p:nvSpPr>
        <p:spPr>
          <a:xfrm>
            <a:off x="4540250" y="762001"/>
            <a:ext cx="1460500" cy="380236"/>
          </a:xfrm>
          <a:custGeom>
            <a:avLst/>
            <a:gdLst>
              <a:gd name="connsiteX0" fmla="*/ 730250 w 730250"/>
              <a:gd name="connsiteY0" fmla="*/ 279400 h 374697"/>
              <a:gd name="connsiteX1" fmla="*/ 514350 w 730250"/>
              <a:gd name="connsiteY1" fmla="*/ 342900 h 374697"/>
              <a:gd name="connsiteX2" fmla="*/ 228600 w 730250"/>
              <a:gd name="connsiteY2" fmla="*/ 374650 h 374697"/>
              <a:gd name="connsiteX3" fmla="*/ 158750 w 730250"/>
              <a:gd name="connsiteY3" fmla="*/ 349250 h 374697"/>
              <a:gd name="connsiteX4" fmla="*/ 50800 w 730250"/>
              <a:gd name="connsiteY4" fmla="*/ 317500 h 374697"/>
              <a:gd name="connsiteX5" fmla="*/ 76200 w 730250"/>
              <a:gd name="connsiteY5" fmla="*/ 184150 h 374697"/>
              <a:gd name="connsiteX6" fmla="*/ 0 w 730250"/>
              <a:gd name="connsiteY6" fmla="*/ 0 h 374697"/>
              <a:gd name="connsiteX0" fmla="*/ 730250 w 730250"/>
              <a:gd name="connsiteY0" fmla="*/ 279400 h 374697"/>
              <a:gd name="connsiteX1" fmla="*/ 730250 w 730250"/>
              <a:gd name="connsiteY1" fmla="*/ 279400 h 374697"/>
              <a:gd name="connsiteX2" fmla="*/ 514350 w 730250"/>
              <a:gd name="connsiteY2" fmla="*/ 342900 h 374697"/>
              <a:gd name="connsiteX3" fmla="*/ 228600 w 730250"/>
              <a:gd name="connsiteY3" fmla="*/ 374650 h 374697"/>
              <a:gd name="connsiteX4" fmla="*/ 158750 w 730250"/>
              <a:gd name="connsiteY4" fmla="*/ 349250 h 374697"/>
              <a:gd name="connsiteX5" fmla="*/ 50800 w 730250"/>
              <a:gd name="connsiteY5" fmla="*/ 317500 h 374697"/>
              <a:gd name="connsiteX6" fmla="*/ 76200 w 730250"/>
              <a:gd name="connsiteY6" fmla="*/ 184150 h 374697"/>
              <a:gd name="connsiteX7" fmla="*/ 0 w 730250"/>
              <a:gd name="connsiteY7" fmla="*/ 0 h 374697"/>
              <a:gd name="connsiteX0" fmla="*/ 730250 w 1460500"/>
              <a:gd name="connsiteY0" fmla="*/ 279400 h 380236"/>
              <a:gd name="connsiteX1" fmla="*/ 1460500 w 1460500"/>
              <a:gd name="connsiteY1" fmla="*/ 25400 h 380236"/>
              <a:gd name="connsiteX2" fmla="*/ 514350 w 1460500"/>
              <a:gd name="connsiteY2" fmla="*/ 342900 h 380236"/>
              <a:gd name="connsiteX3" fmla="*/ 228600 w 1460500"/>
              <a:gd name="connsiteY3" fmla="*/ 374650 h 380236"/>
              <a:gd name="connsiteX4" fmla="*/ 158750 w 1460500"/>
              <a:gd name="connsiteY4" fmla="*/ 349250 h 380236"/>
              <a:gd name="connsiteX5" fmla="*/ 50800 w 1460500"/>
              <a:gd name="connsiteY5" fmla="*/ 317500 h 380236"/>
              <a:gd name="connsiteX6" fmla="*/ 76200 w 1460500"/>
              <a:gd name="connsiteY6" fmla="*/ 184150 h 380236"/>
              <a:gd name="connsiteX7" fmla="*/ 0 w 1460500"/>
              <a:gd name="connsiteY7" fmla="*/ 0 h 3802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460500" h="380236">
                <a:moveTo>
                  <a:pt x="730250" y="279400"/>
                </a:moveTo>
                <a:lnTo>
                  <a:pt x="1460500" y="25400"/>
                </a:lnTo>
                <a:cubicBezTo>
                  <a:pt x="1424517" y="35983"/>
                  <a:pt x="719667" y="284692"/>
                  <a:pt x="514350" y="342900"/>
                </a:cubicBezTo>
                <a:cubicBezTo>
                  <a:pt x="309033" y="401108"/>
                  <a:pt x="287867" y="373592"/>
                  <a:pt x="228600" y="374650"/>
                </a:cubicBezTo>
                <a:cubicBezTo>
                  <a:pt x="169333" y="375708"/>
                  <a:pt x="188383" y="358775"/>
                  <a:pt x="158750" y="349250"/>
                </a:cubicBezTo>
                <a:cubicBezTo>
                  <a:pt x="129117" y="339725"/>
                  <a:pt x="64558" y="345017"/>
                  <a:pt x="50800" y="317500"/>
                </a:cubicBezTo>
                <a:cubicBezTo>
                  <a:pt x="37042" y="289983"/>
                  <a:pt x="84667" y="237067"/>
                  <a:pt x="76200" y="184150"/>
                </a:cubicBezTo>
                <a:cubicBezTo>
                  <a:pt x="67733" y="131233"/>
                  <a:pt x="33866" y="65616"/>
                  <a:pt x="0" y="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67" name="ZoneTexte 66">
            <a:extLst>
              <a:ext uri="{FF2B5EF4-FFF2-40B4-BE49-F238E27FC236}">
                <a16:creationId xmlns:a16="http://schemas.microsoft.com/office/drawing/2014/main" id="{90D0D322-5D32-4F9A-BF7F-563796B4EB47}"/>
              </a:ext>
            </a:extLst>
          </p:cNvPr>
          <p:cNvSpPr txBox="1"/>
          <p:nvPr/>
        </p:nvSpPr>
        <p:spPr>
          <a:xfrm>
            <a:off x="-209925" y="1842329"/>
            <a:ext cx="3030671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400" b="1" dirty="0"/>
              <a:t>Eau</a:t>
            </a:r>
            <a:endParaRPr lang="fr-BE" sz="1400" b="1" dirty="0"/>
          </a:p>
        </p:txBody>
      </p:sp>
      <p:sp>
        <p:nvSpPr>
          <p:cNvPr id="69" name="Forme libre : forme 68">
            <a:extLst>
              <a:ext uri="{FF2B5EF4-FFF2-40B4-BE49-F238E27FC236}">
                <a16:creationId xmlns:a16="http://schemas.microsoft.com/office/drawing/2014/main" id="{166FC18E-940D-420C-A4B0-42D98637CC33}"/>
              </a:ext>
            </a:extLst>
          </p:cNvPr>
          <p:cNvSpPr/>
          <p:nvPr/>
        </p:nvSpPr>
        <p:spPr>
          <a:xfrm>
            <a:off x="2895600" y="1028700"/>
            <a:ext cx="714375" cy="695325"/>
          </a:xfrm>
          <a:custGeom>
            <a:avLst/>
            <a:gdLst>
              <a:gd name="connsiteX0" fmla="*/ 714375 w 714375"/>
              <a:gd name="connsiteY0" fmla="*/ 695325 h 695325"/>
              <a:gd name="connsiteX1" fmla="*/ 0 w 714375"/>
              <a:gd name="connsiteY1" fmla="*/ 0 h 695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714375" h="695325">
                <a:moveTo>
                  <a:pt x="714375" y="695325"/>
                </a:moveTo>
                <a:lnTo>
                  <a:pt x="0" y="0"/>
                </a:ln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71" name="Forme libre : forme 70">
            <a:extLst>
              <a:ext uri="{FF2B5EF4-FFF2-40B4-BE49-F238E27FC236}">
                <a16:creationId xmlns:a16="http://schemas.microsoft.com/office/drawing/2014/main" id="{582C994E-1EAA-463F-B742-4C8BA1997D98}"/>
              </a:ext>
            </a:extLst>
          </p:cNvPr>
          <p:cNvSpPr/>
          <p:nvPr/>
        </p:nvSpPr>
        <p:spPr>
          <a:xfrm>
            <a:off x="7981950" y="4393640"/>
            <a:ext cx="1685925" cy="578410"/>
          </a:xfrm>
          <a:custGeom>
            <a:avLst/>
            <a:gdLst>
              <a:gd name="connsiteX0" fmla="*/ 0 w 1685925"/>
              <a:gd name="connsiteY0" fmla="*/ 578410 h 578410"/>
              <a:gd name="connsiteX1" fmla="*/ 276225 w 1685925"/>
              <a:gd name="connsiteY1" fmla="*/ 378385 h 578410"/>
              <a:gd name="connsiteX2" fmla="*/ 1114425 w 1685925"/>
              <a:gd name="connsiteY2" fmla="*/ 6910 h 578410"/>
              <a:gd name="connsiteX3" fmla="*/ 1209675 w 1685925"/>
              <a:gd name="connsiteY3" fmla="*/ 140260 h 578410"/>
              <a:gd name="connsiteX4" fmla="*/ 1685925 w 1685925"/>
              <a:gd name="connsiteY4" fmla="*/ 187885 h 5784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85925" h="578410">
                <a:moveTo>
                  <a:pt x="0" y="578410"/>
                </a:moveTo>
                <a:cubicBezTo>
                  <a:pt x="45244" y="526022"/>
                  <a:pt x="90488" y="473635"/>
                  <a:pt x="276225" y="378385"/>
                </a:cubicBezTo>
                <a:cubicBezTo>
                  <a:pt x="461962" y="283135"/>
                  <a:pt x="958850" y="46597"/>
                  <a:pt x="1114425" y="6910"/>
                </a:cubicBezTo>
                <a:cubicBezTo>
                  <a:pt x="1270000" y="-32777"/>
                  <a:pt x="1114425" y="110097"/>
                  <a:pt x="1209675" y="140260"/>
                </a:cubicBezTo>
                <a:cubicBezTo>
                  <a:pt x="1304925" y="170423"/>
                  <a:pt x="1495425" y="179154"/>
                  <a:pt x="1685925" y="187885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73" name="Forme libre : forme 72">
            <a:extLst>
              <a:ext uri="{FF2B5EF4-FFF2-40B4-BE49-F238E27FC236}">
                <a16:creationId xmlns:a16="http://schemas.microsoft.com/office/drawing/2014/main" id="{A1012869-909F-41F4-A7DC-04AA77EAC8C6}"/>
              </a:ext>
            </a:extLst>
          </p:cNvPr>
          <p:cNvSpPr/>
          <p:nvPr/>
        </p:nvSpPr>
        <p:spPr>
          <a:xfrm>
            <a:off x="4450098" y="942975"/>
            <a:ext cx="1736390" cy="1484143"/>
          </a:xfrm>
          <a:custGeom>
            <a:avLst/>
            <a:gdLst>
              <a:gd name="connsiteX0" fmla="*/ 140952 w 1736390"/>
              <a:gd name="connsiteY0" fmla="*/ 0 h 1484143"/>
              <a:gd name="connsiteX1" fmla="*/ 114758 w 1736390"/>
              <a:gd name="connsiteY1" fmla="*/ 147638 h 1484143"/>
              <a:gd name="connsiteX2" fmla="*/ 176671 w 1736390"/>
              <a:gd name="connsiteY2" fmla="*/ 195263 h 1484143"/>
              <a:gd name="connsiteX3" fmla="*/ 143333 w 1736390"/>
              <a:gd name="connsiteY3" fmla="*/ 316706 h 1484143"/>
              <a:gd name="connsiteX4" fmla="*/ 458 w 1736390"/>
              <a:gd name="connsiteY4" fmla="*/ 454819 h 1484143"/>
              <a:gd name="connsiteX5" fmla="*/ 100471 w 1736390"/>
              <a:gd name="connsiteY5" fmla="*/ 535781 h 1484143"/>
              <a:gd name="connsiteX6" fmla="*/ 174290 w 1736390"/>
              <a:gd name="connsiteY6" fmla="*/ 647700 h 1484143"/>
              <a:gd name="connsiteX7" fmla="*/ 293352 w 1736390"/>
              <a:gd name="connsiteY7" fmla="*/ 854869 h 1484143"/>
              <a:gd name="connsiteX8" fmla="*/ 329071 w 1736390"/>
              <a:gd name="connsiteY8" fmla="*/ 921544 h 1484143"/>
              <a:gd name="connsiteX9" fmla="*/ 436227 w 1736390"/>
              <a:gd name="connsiteY9" fmla="*/ 1019175 h 1484143"/>
              <a:gd name="connsiteX10" fmla="*/ 533858 w 1736390"/>
              <a:gd name="connsiteY10" fmla="*/ 1204913 h 1484143"/>
              <a:gd name="connsiteX11" fmla="*/ 652921 w 1736390"/>
              <a:gd name="connsiteY11" fmla="*/ 1166813 h 1484143"/>
              <a:gd name="connsiteX12" fmla="*/ 717215 w 1736390"/>
              <a:gd name="connsiteY12" fmla="*/ 1243013 h 1484143"/>
              <a:gd name="connsiteX13" fmla="*/ 995821 w 1736390"/>
              <a:gd name="connsiteY13" fmla="*/ 1092994 h 1484143"/>
              <a:gd name="connsiteX14" fmla="*/ 1072021 w 1736390"/>
              <a:gd name="connsiteY14" fmla="*/ 1100138 h 1484143"/>
              <a:gd name="connsiteX15" fmla="*/ 1129171 w 1736390"/>
              <a:gd name="connsiteY15" fmla="*/ 1085850 h 1484143"/>
              <a:gd name="connsiteX16" fmla="*/ 1210133 w 1736390"/>
              <a:gd name="connsiteY16" fmla="*/ 1202531 h 1484143"/>
              <a:gd name="connsiteX17" fmla="*/ 1486358 w 1736390"/>
              <a:gd name="connsiteY17" fmla="*/ 1207294 h 1484143"/>
              <a:gd name="connsiteX18" fmla="*/ 1364915 w 1736390"/>
              <a:gd name="connsiteY18" fmla="*/ 1333500 h 1484143"/>
              <a:gd name="connsiteX19" fmla="*/ 1405396 w 1736390"/>
              <a:gd name="connsiteY19" fmla="*/ 1435894 h 1484143"/>
              <a:gd name="connsiteX20" fmla="*/ 1462546 w 1736390"/>
              <a:gd name="connsiteY20" fmla="*/ 1483519 h 1484143"/>
              <a:gd name="connsiteX21" fmla="*/ 1645902 w 1736390"/>
              <a:gd name="connsiteY21" fmla="*/ 1404938 h 1484143"/>
              <a:gd name="connsiteX22" fmla="*/ 1736390 w 1736390"/>
              <a:gd name="connsiteY22" fmla="*/ 1433513 h 14841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1736390" h="1484143">
                <a:moveTo>
                  <a:pt x="140952" y="0"/>
                </a:moveTo>
                <a:cubicBezTo>
                  <a:pt x="124878" y="57547"/>
                  <a:pt x="108805" y="115094"/>
                  <a:pt x="114758" y="147638"/>
                </a:cubicBezTo>
                <a:cubicBezTo>
                  <a:pt x="120711" y="180182"/>
                  <a:pt x="171909" y="167085"/>
                  <a:pt x="176671" y="195263"/>
                </a:cubicBezTo>
                <a:cubicBezTo>
                  <a:pt x="181434" y="223441"/>
                  <a:pt x="172702" y="273447"/>
                  <a:pt x="143333" y="316706"/>
                </a:cubicBezTo>
                <a:cubicBezTo>
                  <a:pt x="113964" y="359965"/>
                  <a:pt x="7602" y="418307"/>
                  <a:pt x="458" y="454819"/>
                </a:cubicBezTo>
                <a:cubicBezTo>
                  <a:pt x="-6686" y="491332"/>
                  <a:pt x="71499" y="503634"/>
                  <a:pt x="100471" y="535781"/>
                </a:cubicBezTo>
                <a:cubicBezTo>
                  <a:pt x="129443" y="567928"/>
                  <a:pt x="142143" y="594519"/>
                  <a:pt x="174290" y="647700"/>
                </a:cubicBezTo>
                <a:cubicBezTo>
                  <a:pt x="206437" y="700881"/>
                  <a:pt x="267555" y="809228"/>
                  <a:pt x="293352" y="854869"/>
                </a:cubicBezTo>
                <a:cubicBezTo>
                  <a:pt x="319149" y="900510"/>
                  <a:pt x="305259" y="894160"/>
                  <a:pt x="329071" y="921544"/>
                </a:cubicBezTo>
                <a:cubicBezTo>
                  <a:pt x="352883" y="948928"/>
                  <a:pt x="402096" y="971947"/>
                  <a:pt x="436227" y="1019175"/>
                </a:cubicBezTo>
                <a:cubicBezTo>
                  <a:pt x="470358" y="1066403"/>
                  <a:pt x="497742" y="1180307"/>
                  <a:pt x="533858" y="1204913"/>
                </a:cubicBezTo>
                <a:cubicBezTo>
                  <a:pt x="569974" y="1229519"/>
                  <a:pt x="622361" y="1160463"/>
                  <a:pt x="652921" y="1166813"/>
                </a:cubicBezTo>
                <a:cubicBezTo>
                  <a:pt x="683481" y="1173163"/>
                  <a:pt x="660065" y="1255316"/>
                  <a:pt x="717215" y="1243013"/>
                </a:cubicBezTo>
                <a:cubicBezTo>
                  <a:pt x="774365" y="1230710"/>
                  <a:pt x="936687" y="1116806"/>
                  <a:pt x="995821" y="1092994"/>
                </a:cubicBezTo>
                <a:cubicBezTo>
                  <a:pt x="1054955" y="1069182"/>
                  <a:pt x="1049796" y="1101329"/>
                  <a:pt x="1072021" y="1100138"/>
                </a:cubicBezTo>
                <a:cubicBezTo>
                  <a:pt x="1094246" y="1098947"/>
                  <a:pt x="1106152" y="1068785"/>
                  <a:pt x="1129171" y="1085850"/>
                </a:cubicBezTo>
                <a:cubicBezTo>
                  <a:pt x="1152190" y="1102915"/>
                  <a:pt x="1150602" y="1182290"/>
                  <a:pt x="1210133" y="1202531"/>
                </a:cubicBezTo>
                <a:cubicBezTo>
                  <a:pt x="1269664" y="1222772"/>
                  <a:pt x="1460561" y="1185466"/>
                  <a:pt x="1486358" y="1207294"/>
                </a:cubicBezTo>
                <a:cubicBezTo>
                  <a:pt x="1512155" y="1229122"/>
                  <a:pt x="1378409" y="1295400"/>
                  <a:pt x="1364915" y="1333500"/>
                </a:cubicBezTo>
                <a:cubicBezTo>
                  <a:pt x="1351421" y="1371600"/>
                  <a:pt x="1389124" y="1410891"/>
                  <a:pt x="1405396" y="1435894"/>
                </a:cubicBezTo>
                <a:cubicBezTo>
                  <a:pt x="1421668" y="1460897"/>
                  <a:pt x="1422462" y="1488678"/>
                  <a:pt x="1462546" y="1483519"/>
                </a:cubicBezTo>
                <a:cubicBezTo>
                  <a:pt x="1502630" y="1478360"/>
                  <a:pt x="1600261" y="1413272"/>
                  <a:pt x="1645902" y="1404938"/>
                </a:cubicBezTo>
                <a:cubicBezTo>
                  <a:pt x="1691543" y="1396604"/>
                  <a:pt x="1713966" y="1415058"/>
                  <a:pt x="1736390" y="1433513"/>
                </a:cubicBezTo>
              </a:path>
            </a:pathLst>
          </a:custGeom>
          <a:noFill/>
          <a:ln w="19050">
            <a:solidFill>
              <a:srgbClr val="00B0F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74" name="Forme libre : forme 73">
            <a:extLst>
              <a:ext uri="{FF2B5EF4-FFF2-40B4-BE49-F238E27FC236}">
                <a16:creationId xmlns:a16="http://schemas.microsoft.com/office/drawing/2014/main" id="{6DDF2F71-1F54-4E4C-AD29-466937FF7043}"/>
              </a:ext>
            </a:extLst>
          </p:cNvPr>
          <p:cNvSpPr/>
          <p:nvPr/>
        </p:nvSpPr>
        <p:spPr>
          <a:xfrm>
            <a:off x="4893469" y="3450880"/>
            <a:ext cx="2705208" cy="835370"/>
          </a:xfrm>
          <a:custGeom>
            <a:avLst/>
            <a:gdLst>
              <a:gd name="connsiteX0" fmla="*/ 2674144 w 2705208"/>
              <a:gd name="connsiteY0" fmla="*/ 835370 h 835370"/>
              <a:gd name="connsiteX1" fmla="*/ 2664619 w 2705208"/>
              <a:gd name="connsiteY1" fmla="*/ 747264 h 835370"/>
              <a:gd name="connsiteX2" fmla="*/ 2705100 w 2705208"/>
              <a:gd name="connsiteY2" fmla="*/ 675826 h 835370"/>
              <a:gd name="connsiteX3" fmla="*/ 2650331 w 2705208"/>
              <a:gd name="connsiteY3" fmla="*/ 621058 h 835370"/>
              <a:gd name="connsiteX4" fmla="*/ 2543175 w 2705208"/>
              <a:gd name="connsiteY4" fmla="*/ 604389 h 835370"/>
              <a:gd name="connsiteX5" fmla="*/ 2350294 w 2705208"/>
              <a:gd name="connsiteY5" fmla="*/ 518664 h 835370"/>
              <a:gd name="connsiteX6" fmla="*/ 2314575 w 2705208"/>
              <a:gd name="connsiteY6" fmla="*/ 540095 h 835370"/>
              <a:gd name="connsiteX7" fmla="*/ 2162175 w 2705208"/>
              <a:gd name="connsiteY7" fmla="*/ 356739 h 835370"/>
              <a:gd name="connsiteX8" fmla="*/ 2183606 w 2705208"/>
              <a:gd name="connsiteY8" fmla="*/ 223389 h 835370"/>
              <a:gd name="connsiteX9" fmla="*/ 2071687 w 2705208"/>
              <a:gd name="connsiteY9" fmla="*/ 59083 h 835370"/>
              <a:gd name="connsiteX10" fmla="*/ 1831181 w 2705208"/>
              <a:gd name="connsiteY10" fmla="*/ 13839 h 835370"/>
              <a:gd name="connsiteX11" fmla="*/ 1795462 w 2705208"/>
              <a:gd name="connsiteY11" fmla="*/ 11458 h 835370"/>
              <a:gd name="connsiteX12" fmla="*/ 1709737 w 2705208"/>
              <a:gd name="connsiteY12" fmla="*/ 151951 h 835370"/>
              <a:gd name="connsiteX13" fmla="*/ 1493044 w 2705208"/>
              <a:gd name="connsiteY13" fmla="*/ 328164 h 835370"/>
              <a:gd name="connsiteX14" fmla="*/ 1343025 w 2705208"/>
              <a:gd name="connsiteY14" fmla="*/ 428176 h 835370"/>
              <a:gd name="connsiteX15" fmla="*/ 1154906 w 2705208"/>
              <a:gd name="connsiteY15" fmla="*/ 554383 h 835370"/>
              <a:gd name="connsiteX16" fmla="*/ 947737 w 2705208"/>
              <a:gd name="connsiteY16" fmla="*/ 706783 h 835370"/>
              <a:gd name="connsiteX17" fmla="*/ 785812 w 2705208"/>
              <a:gd name="connsiteY17" fmla="*/ 763933 h 835370"/>
              <a:gd name="connsiteX18" fmla="*/ 745331 w 2705208"/>
              <a:gd name="connsiteY18" fmla="*/ 697258 h 835370"/>
              <a:gd name="connsiteX19" fmla="*/ 688181 w 2705208"/>
              <a:gd name="connsiteY19" fmla="*/ 771076 h 835370"/>
              <a:gd name="connsiteX20" fmla="*/ 569119 w 2705208"/>
              <a:gd name="connsiteY20" fmla="*/ 725833 h 835370"/>
              <a:gd name="connsiteX21" fmla="*/ 573881 w 2705208"/>
              <a:gd name="connsiteY21" fmla="*/ 644870 h 835370"/>
              <a:gd name="connsiteX22" fmla="*/ 535781 w 2705208"/>
              <a:gd name="connsiteY22" fmla="*/ 618676 h 835370"/>
              <a:gd name="connsiteX23" fmla="*/ 581025 w 2705208"/>
              <a:gd name="connsiteY23" fmla="*/ 585339 h 835370"/>
              <a:gd name="connsiteX24" fmla="*/ 604837 w 2705208"/>
              <a:gd name="connsiteY24" fmla="*/ 506758 h 835370"/>
              <a:gd name="connsiteX25" fmla="*/ 507206 w 2705208"/>
              <a:gd name="connsiteY25" fmla="*/ 382933 h 835370"/>
              <a:gd name="connsiteX26" fmla="*/ 447675 w 2705208"/>
              <a:gd name="connsiteY26" fmla="*/ 394839 h 835370"/>
              <a:gd name="connsiteX27" fmla="*/ 461962 w 2705208"/>
              <a:gd name="connsiteY27" fmla="*/ 301970 h 835370"/>
              <a:gd name="connsiteX28" fmla="*/ 366712 w 2705208"/>
              <a:gd name="connsiteY28" fmla="*/ 344833 h 835370"/>
              <a:gd name="connsiteX29" fmla="*/ 290512 w 2705208"/>
              <a:gd name="connsiteY29" fmla="*/ 323401 h 835370"/>
              <a:gd name="connsiteX30" fmla="*/ 245269 w 2705208"/>
              <a:gd name="connsiteY30" fmla="*/ 335308 h 835370"/>
              <a:gd name="connsiteX31" fmla="*/ 276225 w 2705208"/>
              <a:gd name="connsiteY31" fmla="*/ 437701 h 835370"/>
              <a:gd name="connsiteX32" fmla="*/ 238125 w 2705208"/>
              <a:gd name="connsiteY32" fmla="*/ 442464 h 835370"/>
              <a:gd name="connsiteX33" fmla="*/ 138112 w 2705208"/>
              <a:gd name="connsiteY33" fmla="*/ 385314 h 835370"/>
              <a:gd name="connsiteX34" fmla="*/ 114300 w 2705208"/>
              <a:gd name="connsiteY34" fmla="*/ 454370 h 835370"/>
              <a:gd name="connsiteX35" fmla="*/ 138112 w 2705208"/>
              <a:gd name="connsiteY35" fmla="*/ 497233 h 835370"/>
              <a:gd name="connsiteX36" fmla="*/ 30956 w 2705208"/>
              <a:gd name="connsiteY36" fmla="*/ 485326 h 835370"/>
              <a:gd name="connsiteX37" fmla="*/ 23812 w 2705208"/>
              <a:gd name="connsiteY37" fmla="*/ 563908 h 835370"/>
              <a:gd name="connsiteX38" fmla="*/ 64294 w 2705208"/>
              <a:gd name="connsiteY38" fmla="*/ 554383 h 835370"/>
              <a:gd name="connsiteX39" fmla="*/ 88106 w 2705208"/>
              <a:gd name="connsiteY39" fmla="*/ 592483 h 835370"/>
              <a:gd name="connsiteX40" fmla="*/ 0 w 2705208"/>
              <a:gd name="connsiteY40" fmla="*/ 599626 h 835370"/>
              <a:gd name="connsiteX41" fmla="*/ 0 w 2705208"/>
              <a:gd name="connsiteY41" fmla="*/ 599626 h 8353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2705208" h="835370">
                <a:moveTo>
                  <a:pt x="2674144" y="835370"/>
                </a:moveTo>
                <a:cubicBezTo>
                  <a:pt x="2666802" y="804612"/>
                  <a:pt x="2659460" y="773855"/>
                  <a:pt x="2664619" y="747264"/>
                </a:cubicBezTo>
                <a:cubicBezTo>
                  <a:pt x="2669778" y="720673"/>
                  <a:pt x="2707481" y="696860"/>
                  <a:pt x="2705100" y="675826"/>
                </a:cubicBezTo>
                <a:cubicBezTo>
                  <a:pt x="2702719" y="654792"/>
                  <a:pt x="2677318" y="632964"/>
                  <a:pt x="2650331" y="621058"/>
                </a:cubicBezTo>
                <a:cubicBezTo>
                  <a:pt x="2623344" y="609152"/>
                  <a:pt x="2593181" y="621455"/>
                  <a:pt x="2543175" y="604389"/>
                </a:cubicBezTo>
                <a:cubicBezTo>
                  <a:pt x="2493169" y="587323"/>
                  <a:pt x="2388394" y="529380"/>
                  <a:pt x="2350294" y="518664"/>
                </a:cubicBezTo>
                <a:cubicBezTo>
                  <a:pt x="2312194" y="507948"/>
                  <a:pt x="2345928" y="567082"/>
                  <a:pt x="2314575" y="540095"/>
                </a:cubicBezTo>
                <a:cubicBezTo>
                  <a:pt x="2283222" y="513108"/>
                  <a:pt x="2184003" y="409523"/>
                  <a:pt x="2162175" y="356739"/>
                </a:cubicBezTo>
                <a:cubicBezTo>
                  <a:pt x="2140347" y="303955"/>
                  <a:pt x="2198687" y="272998"/>
                  <a:pt x="2183606" y="223389"/>
                </a:cubicBezTo>
                <a:cubicBezTo>
                  <a:pt x="2168525" y="173780"/>
                  <a:pt x="2130424" y="94008"/>
                  <a:pt x="2071687" y="59083"/>
                </a:cubicBezTo>
                <a:cubicBezTo>
                  <a:pt x="2012949" y="24158"/>
                  <a:pt x="1877218" y="21776"/>
                  <a:pt x="1831181" y="13839"/>
                </a:cubicBezTo>
                <a:cubicBezTo>
                  <a:pt x="1785144" y="5902"/>
                  <a:pt x="1815703" y="-11561"/>
                  <a:pt x="1795462" y="11458"/>
                </a:cubicBezTo>
                <a:cubicBezTo>
                  <a:pt x="1775221" y="34477"/>
                  <a:pt x="1760140" y="99167"/>
                  <a:pt x="1709737" y="151951"/>
                </a:cubicBezTo>
                <a:cubicBezTo>
                  <a:pt x="1659334" y="204735"/>
                  <a:pt x="1554163" y="282127"/>
                  <a:pt x="1493044" y="328164"/>
                </a:cubicBezTo>
                <a:cubicBezTo>
                  <a:pt x="1431925" y="374201"/>
                  <a:pt x="1343025" y="428176"/>
                  <a:pt x="1343025" y="428176"/>
                </a:cubicBezTo>
                <a:cubicBezTo>
                  <a:pt x="1286669" y="465879"/>
                  <a:pt x="1220787" y="507949"/>
                  <a:pt x="1154906" y="554383"/>
                </a:cubicBezTo>
                <a:cubicBezTo>
                  <a:pt x="1089025" y="600817"/>
                  <a:pt x="1009253" y="671858"/>
                  <a:pt x="947737" y="706783"/>
                </a:cubicBezTo>
                <a:cubicBezTo>
                  <a:pt x="886221" y="741708"/>
                  <a:pt x="819546" y="765521"/>
                  <a:pt x="785812" y="763933"/>
                </a:cubicBezTo>
                <a:cubicBezTo>
                  <a:pt x="752078" y="762345"/>
                  <a:pt x="761603" y="696068"/>
                  <a:pt x="745331" y="697258"/>
                </a:cubicBezTo>
                <a:cubicBezTo>
                  <a:pt x="729059" y="698448"/>
                  <a:pt x="717550" y="766314"/>
                  <a:pt x="688181" y="771076"/>
                </a:cubicBezTo>
                <a:cubicBezTo>
                  <a:pt x="658812" y="775838"/>
                  <a:pt x="588169" y="746867"/>
                  <a:pt x="569119" y="725833"/>
                </a:cubicBezTo>
                <a:cubicBezTo>
                  <a:pt x="550069" y="704799"/>
                  <a:pt x="579437" y="662729"/>
                  <a:pt x="573881" y="644870"/>
                </a:cubicBezTo>
                <a:cubicBezTo>
                  <a:pt x="568325" y="627011"/>
                  <a:pt x="534590" y="628598"/>
                  <a:pt x="535781" y="618676"/>
                </a:cubicBezTo>
                <a:cubicBezTo>
                  <a:pt x="536972" y="608754"/>
                  <a:pt x="569516" y="603992"/>
                  <a:pt x="581025" y="585339"/>
                </a:cubicBezTo>
                <a:cubicBezTo>
                  <a:pt x="592534" y="566686"/>
                  <a:pt x="617140" y="540492"/>
                  <a:pt x="604837" y="506758"/>
                </a:cubicBezTo>
                <a:cubicBezTo>
                  <a:pt x="592534" y="473024"/>
                  <a:pt x="533400" y="401586"/>
                  <a:pt x="507206" y="382933"/>
                </a:cubicBezTo>
                <a:cubicBezTo>
                  <a:pt x="481012" y="364280"/>
                  <a:pt x="455216" y="408333"/>
                  <a:pt x="447675" y="394839"/>
                </a:cubicBezTo>
                <a:cubicBezTo>
                  <a:pt x="440134" y="381345"/>
                  <a:pt x="475456" y="310304"/>
                  <a:pt x="461962" y="301970"/>
                </a:cubicBezTo>
                <a:cubicBezTo>
                  <a:pt x="448468" y="293636"/>
                  <a:pt x="395287" y="341261"/>
                  <a:pt x="366712" y="344833"/>
                </a:cubicBezTo>
                <a:cubicBezTo>
                  <a:pt x="338137" y="348405"/>
                  <a:pt x="310752" y="324988"/>
                  <a:pt x="290512" y="323401"/>
                </a:cubicBezTo>
                <a:cubicBezTo>
                  <a:pt x="270272" y="321814"/>
                  <a:pt x="247650" y="316258"/>
                  <a:pt x="245269" y="335308"/>
                </a:cubicBezTo>
                <a:cubicBezTo>
                  <a:pt x="242888" y="354358"/>
                  <a:pt x="277416" y="419842"/>
                  <a:pt x="276225" y="437701"/>
                </a:cubicBezTo>
                <a:cubicBezTo>
                  <a:pt x="275034" y="455560"/>
                  <a:pt x="261144" y="451195"/>
                  <a:pt x="238125" y="442464"/>
                </a:cubicBezTo>
                <a:cubicBezTo>
                  <a:pt x="215106" y="433733"/>
                  <a:pt x="158750" y="383330"/>
                  <a:pt x="138112" y="385314"/>
                </a:cubicBezTo>
                <a:cubicBezTo>
                  <a:pt x="117474" y="387298"/>
                  <a:pt x="114300" y="435717"/>
                  <a:pt x="114300" y="454370"/>
                </a:cubicBezTo>
                <a:cubicBezTo>
                  <a:pt x="114300" y="473023"/>
                  <a:pt x="152003" y="492074"/>
                  <a:pt x="138112" y="497233"/>
                </a:cubicBezTo>
                <a:cubicBezTo>
                  <a:pt x="124221" y="502392"/>
                  <a:pt x="50006" y="474214"/>
                  <a:pt x="30956" y="485326"/>
                </a:cubicBezTo>
                <a:cubicBezTo>
                  <a:pt x="11906" y="496438"/>
                  <a:pt x="18256" y="552399"/>
                  <a:pt x="23812" y="563908"/>
                </a:cubicBezTo>
                <a:cubicBezTo>
                  <a:pt x="29368" y="575417"/>
                  <a:pt x="53578" y="549621"/>
                  <a:pt x="64294" y="554383"/>
                </a:cubicBezTo>
                <a:cubicBezTo>
                  <a:pt x="75010" y="559145"/>
                  <a:pt x="98822" y="584943"/>
                  <a:pt x="88106" y="592483"/>
                </a:cubicBezTo>
                <a:cubicBezTo>
                  <a:pt x="77390" y="600023"/>
                  <a:pt x="0" y="599626"/>
                  <a:pt x="0" y="599626"/>
                </a:cubicBezTo>
                <a:lnTo>
                  <a:pt x="0" y="599626"/>
                </a:lnTo>
              </a:path>
            </a:pathLst>
          </a:custGeom>
          <a:noFill/>
          <a:ln w="19050">
            <a:solidFill>
              <a:srgbClr val="00B0F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76" name="Forme libre : forme 75">
            <a:extLst>
              <a:ext uri="{FF2B5EF4-FFF2-40B4-BE49-F238E27FC236}">
                <a16:creationId xmlns:a16="http://schemas.microsoft.com/office/drawing/2014/main" id="{41D23FB7-E8BE-4C81-8991-731F7EB43DE0}"/>
              </a:ext>
            </a:extLst>
          </p:cNvPr>
          <p:cNvSpPr/>
          <p:nvPr/>
        </p:nvSpPr>
        <p:spPr>
          <a:xfrm>
            <a:off x="4525944" y="3915623"/>
            <a:ext cx="371475" cy="138112"/>
          </a:xfrm>
          <a:custGeom>
            <a:avLst/>
            <a:gdLst>
              <a:gd name="connsiteX0" fmla="*/ 371475 w 371475"/>
              <a:gd name="connsiteY0" fmla="*/ 138112 h 138112"/>
              <a:gd name="connsiteX1" fmla="*/ 242888 w 371475"/>
              <a:gd name="connsiteY1" fmla="*/ 95250 h 138112"/>
              <a:gd name="connsiteX2" fmla="*/ 130969 w 371475"/>
              <a:gd name="connsiteY2" fmla="*/ 133350 h 138112"/>
              <a:gd name="connsiteX3" fmla="*/ 90488 w 371475"/>
              <a:gd name="connsiteY3" fmla="*/ 38100 h 138112"/>
              <a:gd name="connsiteX4" fmla="*/ 0 w 371475"/>
              <a:gd name="connsiteY4" fmla="*/ 0 h 1381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71475" h="138112">
                <a:moveTo>
                  <a:pt x="371475" y="138112"/>
                </a:moveTo>
                <a:cubicBezTo>
                  <a:pt x="327223" y="117078"/>
                  <a:pt x="282972" y="96044"/>
                  <a:pt x="242888" y="95250"/>
                </a:cubicBezTo>
                <a:cubicBezTo>
                  <a:pt x="202804" y="94456"/>
                  <a:pt x="156369" y="142875"/>
                  <a:pt x="130969" y="133350"/>
                </a:cubicBezTo>
                <a:cubicBezTo>
                  <a:pt x="105569" y="123825"/>
                  <a:pt x="112316" y="60325"/>
                  <a:pt x="90488" y="38100"/>
                </a:cubicBezTo>
                <a:cubicBezTo>
                  <a:pt x="68660" y="15875"/>
                  <a:pt x="34330" y="7937"/>
                  <a:pt x="0" y="0"/>
                </a:cubicBezTo>
              </a:path>
            </a:pathLst>
          </a:custGeom>
          <a:noFill/>
          <a:ln w="19050">
            <a:solidFill>
              <a:srgbClr val="00B0F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77" name="ZoneTexte 76">
            <a:extLst>
              <a:ext uri="{FF2B5EF4-FFF2-40B4-BE49-F238E27FC236}">
                <a16:creationId xmlns:a16="http://schemas.microsoft.com/office/drawing/2014/main" id="{5C3DC97A-8815-47B3-8A47-4A816F1E87D6}"/>
              </a:ext>
            </a:extLst>
          </p:cNvPr>
          <p:cNvSpPr txBox="1"/>
          <p:nvPr/>
        </p:nvSpPr>
        <p:spPr>
          <a:xfrm rot="3119416">
            <a:off x="4221637" y="1505239"/>
            <a:ext cx="1096433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800" b="1" dirty="0">
                <a:solidFill>
                  <a:srgbClr val="00B0F0"/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Samson</a:t>
            </a:r>
            <a:endParaRPr lang="fr-BE" sz="800" b="1" dirty="0">
              <a:solidFill>
                <a:srgbClr val="00B0F0"/>
              </a:solidFill>
              <a:latin typeface="Aharoni" panose="02010803020104030203" pitchFamily="2" charset="-79"/>
              <a:cs typeface="Aharoni" panose="02010803020104030203" pitchFamily="2" charset="-79"/>
            </a:endParaRPr>
          </a:p>
        </p:txBody>
      </p:sp>
      <p:sp>
        <p:nvSpPr>
          <p:cNvPr id="78" name="ZoneTexte 77">
            <a:extLst>
              <a:ext uri="{FF2B5EF4-FFF2-40B4-BE49-F238E27FC236}">
                <a16:creationId xmlns:a16="http://schemas.microsoft.com/office/drawing/2014/main" id="{AE2E4778-0C45-4044-9215-1A44D4C82A10}"/>
              </a:ext>
            </a:extLst>
          </p:cNvPr>
          <p:cNvSpPr txBox="1"/>
          <p:nvPr/>
        </p:nvSpPr>
        <p:spPr>
          <a:xfrm rot="19595031">
            <a:off x="5706937" y="3647900"/>
            <a:ext cx="1096433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800" b="1" dirty="0">
                <a:solidFill>
                  <a:srgbClr val="00B0F0"/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Bocq</a:t>
            </a:r>
            <a:endParaRPr lang="fr-BE" sz="800" b="1" dirty="0">
              <a:solidFill>
                <a:srgbClr val="00B0F0"/>
              </a:solidFill>
              <a:latin typeface="Aharoni" panose="02010803020104030203" pitchFamily="2" charset="-79"/>
              <a:cs typeface="Aharoni" panose="02010803020104030203" pitchFamily="2" charset="-79"/>
            </a:endParaRPr>
          </a:p>
        </p:txBody>
      </p:sp>
      <p:sp>
        <p:nvSpPr>
          <p:cNvPr id="81" name="Forme libre : forme 80">
            <a:extLst>
              <a:ext uri="{FF2B5EF4-FFF2-40B4-BE49-F238E27FC236}">
                <a16:creationId xmlns:a16="http://schemas.microsoft.com/office/drawing/2014/main" id="{D2304764-8972-456C-9F83-D5F7FD0761B7}"/>
              </a:ext>
            </a:extLst>
          </p:cNvPr>
          <p:cNvSpPr/>
          <p:nvPr/>
        </p:nvSpPr>
        <p:spPr>
          <a:xfrm>
            <a:off x="147027" y="2214334"/>
            <a:ext cx="222344" cy="269732"/>
          </a:xfrm>
          <a:custGeom>
            <a:avLst/>
            <a:gdLst>
              <a:gd name="connsiteX0" fmla="*/ 0 w 219075"/>
              <a:gd name="connsiteY0" fmla="*/ 0 h 333375"/>
              <a:gd name="connsiteX1" fmla="*/ 142875 w 219075"/>
              <a:gd name="connsiteY1" fmla="*/ 104775 h 333375"/>
              <a:gd name="connsiteX2" fmla="*/ 28575 w 219075"/>
              <a:gd name="connsiteY2" fmla="*/ 228600 h 333375"/>
              <a:gd name="connsiteX3" fmla="*/ 219075 w 219075"/>
              <a:gd name="connsiteY3" fmla="*/ 333375 h 333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9075" h="333375">
                <a:moveTo>
                  <a:pt x="0" y="0"/>
                </a:moveTo>
                <a:cubicBezTo>
                  <a:pt x="69056" y="33337"/>
                  <a:pt x="138113" y="66675"/>
                  <a:pt x="142875" y="104775"/>
                </a:cubicBezTo>
                <a:cubicBezTo>
                  <a:pt x="147638" y="142875"/>
                  <a:pt x="15875" y="190500"/>
                  <a:pt x="28575" y="228600"/>
                </a:cubicBezTo>
                <a:cubicBezTo>
                  <a:pt x="41275" y="266700"/>
                  <a:pt x="130175" y="300037"/>
                  <a:pt x="219075" y="333375"/>
                </a:cubicBezTo>
              </a:path>
            </a:pathLst>
          </a:custGeom>
          <a:noFill/>
          <a:ln w="19050" cmpd="sng">
            <a:solidFill>
              <a:srgbClr val="00B0F0"/>
            </a:solidFill>
            <a:prstDash val="dash"/>
            <a:headEnd type="none" w="lg" len="lg"/>
            <a:tailEnd type="none" w="lg" len="lg"/>
            <a:extLst>
              <a:ext uri="{C807C97D-BFC1-408E-A445-0C87EB9F89A2}">
                <ask:lineSketchStyleProps xmlns:ask="http://schemas.microsoft.com/office/drawing/2018/sketchyshapes">
                  <ask:type>
                    <ask:lineSketchNone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82" name="ZoneTexte 81">
            <a:extLst>
              <a:ext uri="{FF2B5EF4-FFF2-40B4-BE49-F238E27FC236}">
                <a16:creationId xmlns:a16="http://schemas.microsoft.com/office/drawing/2014/main" id="{5844E675-7F5F-4B3F-B51E-B142070D4EF0}"/>
              </a:ext>
            </a:extLst>
          </p:cNvPr>
          <p:cNvSpPr txBox="1"/>
          <p:nvPr/>
        </p:nvSpPr>
        <p:spPr>
          <a:xfrm>
            <a:off x="389712" y="2188682"/>
            <a:ext cx="232031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Cours d’eau majeurs </a:t>
            </a:r>
            <a:endParaRPr lang="fr-BE" sz="1100" dirty="0"/>
          </a:p>
        </p:txBody>
      </p:sp>
      <p:pic>
        <p:nvPicPr>
          <p:cNvPr id="28" name="Graphique 27" descr="Plante avec racines avec un remplissage uni">
            <a:extLst>
              <a:ext uri="{FF2B5EF4-FFF2-40B4-BE49-F238E27FC236}">
                <a16:creationId xmlns:a16="http://schemas.microsoft.com/office/drawing/2014/main" id="{021E3F93-30BC-4CF9-B104-F6D4C13483E3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6667319" y="3271720"/>
            <a:ext cx="421906" cy="421906"/>
          </a:xfrm>
          <a:prstGeom prst="rect">
            <a:avLst/>
          </a:prstGeom>
        </p:spPr>
      </p:pic>
      <p:pic>
        <p:nvPicPr>
          <p:cNvPr id="85" name="Graphique 84" descr="Plante avec racines avec un remplissage uni">
            <a:extLst>
              <a:ext uri="{FF2B5EF4-FFF2-40B4-BE49-F238E27FC236}">
                <a16:creationId xmlns:a16="http://schemas.microsoft.com/office/drawing/2014/main" id="{9D386975-F5B7-42F5-9351-33EC05731BC8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47246" y="2614769"/>
            <a:ext cx="421906" cy="421906"/>
          </a:xfrm>
          <a:prstGeom prst="rect">
            <a:avLst/>
          </a:prstGeom>
        </p:spPr>
      </p:pic>
      <p:sp>
        <p:nvSpPr>
          <p:cNvPr id="88" name="ZoneTexte 87">
            <a:extLst>
              <a:ext uri="{FF2B5EF4-FFF2-40B4-BE49-F238E27FC236}">
                <a16:creationId xmlns:a16="http://schemas.microsoft.com/office/drawing/2014/main" id="{45239F50-2E37-41C5-B557-FB4DE37A4528}"/>
              </a:ext>
            </a:extLst>
          </p:cNvPr>
          <p:cNvSpPr txBox="1"/>
          <p:nvPr/>
        </p:nvSpPr>
        <p:spPr>
          <a:xfrm>
            <a:off x="398670" y="2578100"/>
            <a:ext cx="2320315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Aménagement des berges du </a:t>
            </a:r>
            <a:r>
              <a:rPr lang="fr-FR" sz="1100" dirty="0" err="1"/>
              <a:t>Bocq</a:t>
            </a:r>
            <a:r>
              <a:rPr lang="fr-FR" sz="1100" dirty="0"/>
              <a:t> et du Samson</a:t>
            </a:r>
            <a:endParaRPr lang="fr-BE" sz="1100" dirty="0"/>
          </a:p>
        </p:txBody>
      </p:sp>
      <p:pic>
        <p:nvPicPr>
          <p:cNvPr id="1028" name="Picture 4" descr="Symbole d&amp;#39;inondation - Icônes météo gratuites">
            <a:extLst>
              <a:ext uri="{FF2B5EF4-FFF2-40B4-BE49-F238E27FC236}">
                <a16:creationId xmlns:a16="http://schemas.microsoft.com/office/drawing/2014/main" id="{0CAA3DA6-1214-4F0C-9E1A-40E69F54D4A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5416" y="3216807"/>
            <a:ext cx="324271" cy="32427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99" name="Picture 4" descr="Symbole d&amp;#39;inondation - Icônes météo gratuites">
            <a:extLst>
              <a:ext uri="{FF2B5EF4-FFF2-40B4-BE49-F238E27FC236}">
                <a16:creationId xmlns:a16="http://schemas.microsoft.com/office/drawing/2014/main" id="{9D238089-B9B1-49BD-8964-331AD82AB3B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962960" y="988911"/>
            <a:ext cx="228060" cy="22806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0" name="Picture 4" descr="Symbole d&amp;#39;inondation - Icônes météo gratuites">
            <a:extLst>
              <a:ext uri="{FF2B5EF4-FFF2-40B4-BE49-F238E27FC236}">
                <a16:creationId xmlns:a16="http://schemas.microsoft.com/office/drawing/2014/main" id="{90514E58-4685-4898-A5BA-8E8172DEE95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716287" y="3209731"/>
            <a:ext cx="228060" cy="22806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2" name="Picture 4" descr="Symbole d&amp;#39;inondation - Icônes météo gratuites">
            <a:extLst>
              <a:ext uri="{FF2B5EF4-FFF2-40B4-BE49-F238E27FC236}">
                <a16:creationId xmlns:a16="http://schemas.microsoft.com/office/drawing/2014/main" id="{858399D1-FE70-453C-BB55-2F21BCBD96F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97962" y="1936381"/>
            <a:ext cx="228060" cy="22806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3" name="Picture 4" descr="Symbole d&amp;#39;inondation - Icônes météo gratuites">
            <a:extLst>
              <a:ext uri="{FF2B5EF4-FFF2-40B4-BE49-F238E27FC236}">
                <a16:creationId xmlns:a16="http://schemas.microsoft.com/office/drawing/2014/main" id="{97CEBFD7-D58E-4BAB-AF27-67DCA11A670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31082" y="2622735"/>
            <a:ext cx="228060" cy="22806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4" name="Picture 4" descr="Symbole d&amp;#39;inondation - Icônes météo gratuites">
            <a:extLst>
              <a:ext uri="{FF2B5EF4-FFF2-40B4-BE49-F238E27FC236}">
                <a16:creationId xmlns:a16="http://schemas.microsoft.com/office/drawing/2014/main" id="{AD17A40B-9BB1-4F1E-865B-2D0F9019393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442548" y="995876"/>
            <a:ext cx="228060" cy="22806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5" name="Picture 4" descr="Symbole d&amp;#39;inondation - Icônes météo gratuites">
            <a:extLst>
              <a:ext uri="{FF2B5EF4-FFF2-40B4-BE49-F238E27FC236}">
                <a16:creationId xmlns:a16="http://schemas.microsoft.com/office/drawing/2014/main" id="{FF49217C-7870-4F48-B43C-C99502B256C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109808" y="1022310"/>
            <a:ext cx="228060" cy="22806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6" name="Picture 4" descr="Symbole d&amp;#39;inondation - Icônes météo gratuites">
            <a:extLst>
              <a:ext uri="{FF2B5EF4-FFF2-40B4-BE49-F238E27FC236}">
                <a16:creationId xmlns:a16="http://schemas.microsoft.com/office/drawing/2014/main" id="{84527FEA-FAE0-4D63-90AB-ED00DA30142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04764" y="1397945"/>
            <a:ext cx="228060" cy="22806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8" name="Picture 4" descr="Symbole d&amp;#39;inondation - Icônes météo gratuites">
            <a:extLst>
              <a:ext uri="{FF2B5EF4-FFF2-40B4-BE49-F238E27FC236}">
                <a16:creationId xmlns:a16="http://schemas.microsoft.com/office/drawing/2014/main" id="{456D1226-9610-404B-A105-40E097B9C8B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280913" y="1712913"/>
            <a:ext cx="228060" cy="22806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09" name="Forme libre : forme 108">
            <a:extLst>
              <a:ext uri="{FF2B5EF4-FFF2-40B4-BE49-F238E27FC236}">
                <a16:creationId xmlns:a16="http://schemas.microsoft.com/office/drawing/2014/main" id="{C44D473B-592C-4640-8FAD-AFE69E56E52A}"/>
              </a:ext>
            </a:extLst>
          </p:cNvPr>
          <p:cNvSpPr/>
          <p:nvPr/>
        </p:nvSpPr>
        <p:spPr>
          <a:xfrm>
            <a:off x="147027" y="3745295"/>
            <a:ext cx="235086" cy="196167"/>
          </a:xfrm>
          <a:custGeom>
            <a:avLst/>
            <a:gdLst>
              <a:gd name="connsiteX0" fmla="*/ 204899 w 424322"/>
              <a:gd name="connsiteY0" fmla="*/ 139009 h 387565"/>
              <a:gd name="connsiteX1" fmla="*/ 309674 w 424322"/>
              <a:gd name="connsiteY1" fmla="*/ 5659 h 387565"/>
              <a:gd name="connsiteX2" fmla="*/ 423974 w 424322"/>
              <a:gd name="connsiteY2" fmla="*/ 43759 h 387565"/>
              <a:gd name="connsiteX3" fmla="*/ 347774 w 424322"/>
              <a:gd name="connsiteY3" fmla="*/ 215209 h 387565"/>
              <a:gd name="connsiteX4" fmla="*/ 423974 w 424322"/>
              <a:gd name="connsiteY4" fmla="*/ 319984 h 387565"/>
              <a:gd name="connsiteX5" fmla="*/ 338249 w 424322"/>
              <a:gd name="connsiteY5" fmla="*/ 386659 h 387565"/>
              <a:gd name="connsiteX6" fmla="*/ 233474 w 424322"/>
              <a:gd name="connsiteY6" fmla="*/ 272359 h 387565"/>
              <a:gd name="connsiteX7" fmla="*/ 71549 w 424322"/>
              <a:gd name="connsiteY7" fmla="*/ 291409 h 387565"/>
              <a:gd name="connsiteX8" fmla="*/ 4874 w 424322"/>
              <a:gd name="connsiteY8" fmla="*/ 110434 h 387565"/>
              <a:gd name="connsiteX9" fmla="*/ 204899 w 424322"/>
              <a:gd name="connsiteY9" fmla="*/ 139009 h 3875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24322" h="387565">
                <a:moveTo>
                  <a:pt x="204899" y="139009"/>
                </a:moveTo>
                <a:cubicBezTo>
                  <a:pt x="255699" y="121547"/>
                  <a:pt x="273162" y="21534"/>
                  <a:pt x="309674" y="5659"/>
                </a:cubicBezTo>
                <a:cubicBezTo>
                  <a:pt x="346187" y="-10216"/>
                  <a:pt x="417624" y="8834"/>
                  <a:pt x="423974" y="43759"/>
                </a:cubicBezTo>
                <a:cubicBezTo>
                  <a:pt x="430324" y="78684"/>
                  <a:pt x="347774" y="169172"/>
                  <a:pt x="347774" y="215209"/>
                </a:cubicBezTo>
                <a:cubicBezTo>
                  <a:pt x="347774" y="261246"/>
                  <a:pt x="425562" y="291409"/>
                  <a:pt x="423974" y="319984"/>
                </a:cubicBezTo>
                <a:cubicBezTo>
                  <a:pt x="422387" y="348559"/>
                  <a:pt x="369999" y="394596"/>
                  <a:pt x="338249" y="386659"/>
                </a:cubicBezTo>
                <a:cubicBezTo>
                  <a:pt x="306499" y="378722"/>
                  <a:pt x="277924" y="288234"/>
                  <a:pt x="233474" y="272359"/>
                </a:cubicBezTo>
                <a:cubicBezTo>
                  <a:pt x="189024" y="256484"/>
                  <a:pt x="109649" y="318396"/>
                  <a:pt x="71549" y="291409"/>
                </a:cubicBezTo>
                <a:cubicBezTo>
                  <a:pt x="33449" y="264422"/>
                  <a:pt x="-15763" y="139009"/>
                  <a:pt x="4874" y="110434"/>
                </a:cubicBezTo>
                <a:cubicBezTo>
                  <a:pt x="25511" y="81859"/>
                  <a:pt x="154099" y="156471"/>
                  <a:pt x="204899" y="139009"/>
                </a:cubicBezTo>
                <a:close/>
              </a:path>
            </a:pathLst>
          </a:custGeom>
          <a:solidFill>
            <a:schemeClr val="accent1">
              <a:lumMod val="40000"/>
              <a:lumOff val="60000"/>
            </a:schemeClr>
          </a:solidFill>
          <a:ln w="19050">
            <a:solidFill>
              <a:srgbClr val="00B0F0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10" name="ZoneTexte 109">
            <a:extLst>
              <a:ext uri="{FF2B5EF4-FFF2-40B4-BE49-F238E27FC236}">
                <a16:creationId xmlns:a16="http://schemas.microsoft.com/office/drawing/2014/main" id="{AC49C090-0BEF-4816-A808-84197841DA56}"/>
              </a:ext>
            </a:extLst>
          </p:cNvPr>
          <p:cNvSpPr txBox="1"/>
          <p:nvPr/>
        </p:nvSpPr>
        <p:spPr>
          <a:xfrm>
            <a:off x="462805" y="3720743"/>
            <a:ext cx="232031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Bassins versants majeurs</a:t>
            </a:r>
            <a:endParaRPr lang="fr-BE" sz="1100" dirty="0"/>
          </a:p>
        </p:txBody>
      </p:sp>
      <p:sp>
        <p:nvSpPr>
          <p:cNvPr id="111" name="ZoneTexte 110">
            <a:extLst>
              <a:ext uri="{FF2B5EF4-FFF2-40B4-BE49-F238E27FC236}">
                <a16:creationId xmlns:a16="http://schemas.microsoft.com/office/drawing/2014/main" id="{2B27C09E-4CF9-408B-B932-8F3E613A36BF}"/>
              </a:ext>
            </a:extLst>
          </p:cNvPr>
          <p:cNvSpPr txBox="1"/>
          <p:nvPr/>
        </p:nvSpPr>
        <p:spPr>
          <a:xfrm>
            <a:off x="8001562" y="850764"/>
            <a:ext cx="1956088" cy="34624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fr-FR" sz="1200" b="1" dirty="0">
                <a:solidFill>
                  <a:schemeClr val="accent1">
                    <a:lumMod val="50000"/>
                  </a:schemeClr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Meuse aval et affluents</a:t>
            </a:r>
            <a:endParaRPr lang="fr-BE" sz="1200" b="1" dirty="0">
              <a:solidFill>
                <a:schemeClr val="accent1">
                  <a:lumMod val="50000"/>
                </a:schemeClr>
              </a:solidFill>
              <a:latin typeface="Aharoni" panose="02010803020104030203" pitchFamily="2" charset="-79"/>
              <a:cs typeface="Aharoni" panose="02010803020104030203" pitchFamily="2" charset="-79"/>
            </a:endParaRPr>
          </a:p>
        </p:txBody>
      </p:sp>
      <p:sp>
        <p:nvSpPr>
          <p:cNvPr id="112" name="ZoneTexte 111">
            <a:extLst>
              <a:ext uri="{FF2B5EF4-FFF2-40B4-BE49-F238E27FC236}">
                <a16:creationId xmlns:a16="http://schemas.microsoft.com/office/drawing/2014/main" id="{584FE642-4881-4398-8464-0372BBF1B2CA}"/>
              </a:ext>
            </a:extLst>
          </p:cNvPr>
          <p:cNvSpPr txBox="1"/>
          <p:nvPr/>
        </p:nvSpPr>
        <p:spPr>
          <a:xfrm>
            <a:off x="3168705" y="3814318"/>
            <a:ext cx="1385034" cy="34624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fr-FR" sz="1200" b="1" dirty="0">
                <a:solidFill>
                  <a:schemeClr val="accent1">
                    <a:lumMod val="75000"/>
                  </a:schemeClr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Meuse Amont</a:t>
            </a:r>
            <a:endParaRPr lang="fr-BE" sz="1200" b="1" dirty="0">
              <a:solidFill>
                <a:schemeClr val="accent1">
                  <a:lumMod val="75000"/>
                </a:schemeClr>
              </a:solidFill>
              <a:latin typeface="Aharoni" panose="02010803020104030203" pitchFamily="2" charset="-79"/>
              <a:cs typeface="Aharoni" panose="02010803020104030203" pitchFamily="2" charset="-79"/>
            </a:endParaRPr>
          </a:p>
        </p:txBody>
      </p:sp>
      <p:sp>
        <p:nvSpPr>
          <p:cNvPr id="113" name="ZoneTexte 112">
            <a:extLst>
              <a:ext uri="{FF2B5EF4-FFF2-40B4-BE49-F238E27FC236}">
                <a16:creationId xmlns:a16="http://schemas.microsoft.com/office/drawing/2014/main" id="{E9B56FCB-96BF-41C1-A66E-A30A8B3D8444}"/>
              </a:ext>
            </a:extLst>
          </p:cNvPr>
          <p:cNvSpPr txBox="1"/>
          <p:nvPr/>
        </p:nvSpPr>
        <p:spPr>
          <a:xfrm>
            <a:off x="3763105" y="5997320"/>
            <a:ext cx="1552010" cy="34624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fr-FR" sz="1200" b="1" dirty="0" err="1">
                <a:solidFill>
                  <a:srgbClr val="00B0F0"/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Lesse</a:t>
            </a:r>
            <a:endParaRPr lang="fr-BE" sz="1200" b="1" dirty="0">
              <a:solidFill>
                <a:srgbClr val="00B0F0"/>
              </a:solidFill>
              <a:latin typeface="Aharoni" panose="02010803020104030203" pitchFamily="2" charset="-79"/>
              <a:cs typeface="Aharoni" panose="02010803020104030203" pitchFamily="2" charset="-79"/>
            </a:endParaRPr>
          </a:p>
        </p:txBody>
      </p:sp>
      <p:sp>
        <p:nvSpPr>
          <p:cNvPr id="114" name="ZoneTexte 113">
            <a:extLst>
              <a:ext uri="{FF2B5EF4-FFF2-40B4-BE49-F238E27FC236}">
                <a16:creationId xmlns:a16="http://schemas.microsoft.com/office/drawing/2014/main" id="{46453DF9-2FB9-4DE9-BD26-471A44C1BD67}"/>
              </a:ext>
            </a:extLst>
          </p:cNvPr>
          <p:cNvSpPr txBox="1"/>
          <p:nvPr/>
        </p:nvSpPr>
        <p:spPr>
          <a:xfrm>
            <a:off x="465071" y="3263900"/>
            <a:ext cx="232031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Sites d’inondations 2021</a:t>
            </a:r>
            <a:endParaRPr lang="fr-BE" sz="1100" dirty="0"/>
          </a:p>
        </p:txBody>
      </p:sp>
      <p:sp>
        <p:nvSpPr>
          <p:cNvPr id="107" name="ZoneTexte 106">
            <a:extLst>
              <a:ext uri="{FF2B5EF4-FFF2-40B4-BE49-F238E27FC236}">
                <a16:creationId xmlns:a16="http://schemas.microsoft.com/office/drawing/2014/main" id="{0CDF2A42-2241-4DA3-8949-69F4AA59505E}"/>
              </a:ext>
            </a:extLst>
          </p:cNvPr>
          <p:cNvSpPr txBox="1"/>
          <p:nvPr/>
        </p:nvSpPr>
        <p:spPr>
          <a:xfrm>
            <a:off x="8269239" y="4585876"/>
            <a:ext cx="1956088" cy="34624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fr-FR" sz="1200" b="1" dirty="0">
                <a:solidFill>
                  <a:srgbClr val="00B0F0"/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Ourthe</a:t>
            </a:r>
            <a:endParaRPr lang="fr-BE" sz="1200" b="1" dirty="0">
              <a:solidFill>
                <a:srgbClr val="00B0F0"/>
              </a:solidFill>
              <a:latin typeface="Aharoni" panose="02010803020104030203" pitchFamily="2" charset="-79"/>
              <a:cs typeface="Aharoni" panose="02010803020104030203" pitchFamily="2" charset="-79"/>
            </a:endParaRPr>
          </a:p>
        </p:txBody>
      </p:sp>
      <p:pic>
        <p:nvPicPr>
          <p:cNvPr id="116" name="Graphique 115" descr="Plante avec racines avec un remplissage uni">
            <a:extLst>
              <a:ext uri="{FF2B5EF4-FFF2-40B4-BE49-F238E27FC236}">
                <a16:creationId xmlns:a16="http://schemas.microsoft.com/office/drawing/2014/main" id="{D8E8463A-DECD-094F-B240-F3CC07D5FDB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4381519" y="1138153"/>
            <a:ext cx="421906" cy="42190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49748947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8" name="Forme libre : forme 127">
            <a:extLst>
              <a:ext uri="{FF2B5EF4-FFF2-40B4-BE49-F238E27FC236}">
                <a16:creationId xmlns:a16="http://schemas.microsoft.com/office/drawing/2014/main" id="{9466A032-CA50-48FD-99BD-529D6E925FF1}"/>
              </a:ext>
            </a:extLst>
          </p:cNvPr>
          <p:cNvSpPr/>
          <p:nvPr/>
        </p:nvSpPr>
        <p:spPr>
          <a:xfrm>
            <a:off x="6954748" y="866549"/>
            <a:ext cx="4071755" cy="5740964"/>
          </a:xfrm>
          <a:custGeom>
            <a:avLst/>
            <a:gdLst>
              <a:gd name="connsiteX0" fmla="*/ 3772237 w 4028390"/>
              <a:gd name="connsiteY0" fmla="*/ 714 h 5791873"/>
              <a:gd name="connsiteX1" fmla="*/ 3131214 w 4028390"/>
              <a:gd name="connsiteY1" fmla="*/ 424920 h 5791873"/>
              <a:gd name="connsiteX2" fmla="*/ 3291470 w 4028390"/>
              <a:gd name="connsiteY2" fmla="*/ 500334 h 5791873"/>
              <a:gd name="connsiteX3" fmla="*/ 2904971 w 4028390"/>
              <a:gd name="connsiteY3" fmla="*/ 839699 h 5791873"/>
              <a:gd name="connsiteX4" fmla="*/ 2395924 w 4028390"/>
              <a:gd name="connsiteY4" fmla="*/ 1301613 h 5791873"/>
              <a:gd name="connsiteX5" fmla="*/ 2405350 w 4028390"/>
              <a:gd name="connsiteY5" fmla="*/ 1490149 h 5791873"/>
              <a:gd name="connsiteX6" fmla="*/ 2509045 w 4028390"/>
              <a:gd name="connsiteY6" fmla="*/ 1622124 h 5791873"/>
              <a:gd name="connsiteX7" fmla="*/ 2358216 w 4028390"/>
              <a:gd name="connsiteY7" fmla="*/ 1744673 h 5791873"/>
              <a:gd name="connsiteX8" fmla="*/ 1896303 w 4028390"/>
              <a:gd name="connsiteY8" fmla="*/ 1989769 h 5791873"/>
              <a:gd name="connsiteX9" fmla="*/ 1839742 w 4028390"/>
              <a:gd name="connsiteY9" fmla="*/ 2131171 h 5791873"/>
              <a:gd name="connsiteX10" fmla="*/ 2131973 w 4028390"/>
              <a:gd name="connsiteY10" fmla="*/ 2253720 h 5791873"/>
              <a:gd name="connsiteX11" fmla="*/ 2037705 w 4028390"/>
              <a:gd name="connsiteY11" fmla="*/ 2366842 h 5791873"/>
              <a:gd name="connsiteX12" fmla="*/ 1519231 w 4028390"/>
              <a:gd name="connsiteY12" fmla="*/ 2527097 h 5791873"/>
              <a:gd name="connsiteX13" fmla="*/ 1161012 w 4028390"/>
              <a:gd name="connsiteY13" fmla="*/ 2649646 h 5791873"/>
              <a:gd name="connsiteX14" fmla="*/ 1010183 w 4028390"/>
              <a:gd name="connsiteY14" fmla="*/ 2753341 h 5791873"/>
              <a:gd name="connsiteX15" fmla="*/ 981903 w 4028390"/>
              <a:gd name="connsiteY15" fmla="*/ 2772194 h 5791873"/>
              <a:gd name="connsiteX16" fmla="*/ 1047891 w 4028390"/>
              <a:gd name="connsiteY16" fmla="*/ 2989011 h 5791873"/>
              <a:gd name="connsiteX17" fmla="*/ 972476 w 4028390"/>
              <a:gd name="connsiteY17" fmla="*/ 3186974 h 5791873"/>
              <a:gd name="connsiteX18" fmla="*/ 642538 w 4028390"/>
              <a:gd name="connsiteY18" fmla="*/ 3469778 h 5791873"/>
              <a:gd name="connsiteX19" fmla="*/ 548270 w 4028390"/>
              <a:gd name="connsiteY19" fmla="*/ 3696021 h 5791873"/>
              <a:gd name="connsiteX20" fmla="*/ 274893 w 4028390"/>
              <a:gd name="connsiteY20" fmla="*/ 3856277 h 5791873"/>
              <a:gd name="connsiteX21" fmla="*/ 20369 w 4028390"/>
              <a:gd name="connsiteY21" fmla="*/ 4054240 h 5791873"/>
              <a:gd name="connsiteX22" fmla="*/ 29796 w 4028390"/>
              <a:gd name="connsiteY22" fmla="*/ 4337044 h 5791873"/>
              <a:gd name="connsiteX23" fmla="*/ 142918 w 4028390"/>
              <a:gd name="connsiteY23" fmla="*/ 4374751 h 5791873"/>
              <a:gd name="connsiteX24" fmla="*/ 180625 w 4028390"/>
              <a:gd name="connsiteY24" fmla="*/ 4619848 h 5791873"/>
              <a:gd name="connsiteX25" fmla="*/ 369161 w 4028390"/>
              <a:gd name="connsiteY25" fmla="*/ 4695262 h 5791873"/>
              <a:gd name="connsiteX26" fmla="*/ 1038464 w 4028390"/>
              <a:gd name="connsiteY26" fmla="*/ 4704689 h 5791873"/>
              <a:gd name="connsiteX27" fmla="*/ 1302414 w 4028390"/>
              <a:gd name="connsiteY27" fmla="*/ 4572714 h 5791873"/>
              <a:gd name="connsiteX28" fmla="*/ 1453243 w 4028390"/>
              <a:gd name="connsiteY28" fmla="*/ 4695262 h 5791873"/>
              <a:gd name="connsiteX29" fmla="*/ 1528658 w 4028390"/>
              <a:gd name="connsiteY29" fmla="*/ 4968640 h 5791873"/>
              <a:gd name="connsiteX30" fmla="*/ 1858596 w 4028390"/>
              <a:gd name="connsiteY30" fmla="*/ 5260870 h 5791873"/>
              <a:gd name="connsiteX31" fmla="*/ 1754901 w 4028390"/>
              <a:gd name="connsiteY31" fmla="*/ 5515394 h 5791873"/>
              <a:gd name="connsiteX32" fmla="*/ 1660633 w 4028390"/>
              <a:gd name="connsiteY32" fmla="*/ 5656796 h 5791873"/>
              <a:gd name="connsiteX33" fmla="*/ 2047132 w 4028390"/>
              <a:gd name="connsiteY33" fmla="*/ 5779345 h 5791873"/>
              <a:gd name="connsiteX34" fmla="*/ 2904971 w 4028390"/>
              <a:gd name="connsiteY34" fmla="*/ 5336285 h 5791873"/>
              <a:gd name="connsiteX35" fmla="*/ 3668542 w 4028390"/>
              <a:gd name="connsiteY35" fmla="*/ 3809143 h 5791873"/>
              <a:gd name="connsiteX36" fmla="*/ 4026761 w 4028390"/>
              <a:gd name="connsiteY36" fmla="*/ 538042 h 5791873"/>
              <a:gd name="connsiteX37" fmla="*/ 3772237 w 4028390"/>
              <a:gd name="connsiteY37" fmla="*/ 714 h 5791873"/>
              <a:gd name="connsiteX0" fmla="*/ 3772237 w 4028390"/>
              <a:gd name="connsiteY0" fmla="*/ 714 h 5791873"/>
              <a:gd name="connsiteX1" fmla="*/ 3131214 w 4028390"/>
              <a:gd name="connsiteY1" fmla="*/ 424920 h 5791873"/>
              <a:gd name="connsiteX2" fmla="*/ 3291470 w 4028390"/>
              <a:gd name="connsiteY2" fmla="*/ 500334 h 5791873"/>
              <a:gd name="connsiteX3" fmla="*/ 2904971 w 4028390"/>
              <a:gd name="connsiteY3" fmla="*/ 839699 h 5791873"/>
              <a:gd name="connsiteX4" fmla="*/ 2395924 w 4028390"/>
              <a:gd name="connsiteY4" fmla="*/ 1301613 h 5791873"/>
              <a:gd name="connsiteX5" fmla="*/ 2405350 w 4028390"/>
              <a:gd name="connsiteY5" fmla="*/ 1490149 h 5791873"/>
              <a:gd name="connsiteX6" fmla="*/ 2509045 w 4028390"/>
              <a:gd name="connsiteY6" fmla="*/ 1622124 h 5791873"/>
              <a:gd name="connsiteX7" fmla="*/ 2358216 w 4028390"/>
              <a:gd name="connsiteY7" fmla="*/ 1744673 h 5791873"/>
              <a:gd name="connsiteX8" fmla="*/ 1896303 w 4028390"/>
              <a:gd name="connsiteY8" fmla="*/ 1989769 h 5791873"/>
              <a:gd name="connsiteX9" fmla="*/ 1839742 w 4028390"/>
              <a:gd name="connsiteY9" fmla="*/ 2131171 h 5791873"/>
              <a:gd name="connsiteX10" fmla="*/ 2089110 w 4028390"/>
              <a:gd name="connsiteY10" fmla="*/ 2241813 h 5791873"/>
              <a:gd name="connsiteX11" fmla="*/ 2037705 w 4028390"/>
              <a:gd name="connsiteY11" fmla="*/ 2366842 h 5791873"/>
              <a:gd name="connsiteX12" fmla="*/ 1519231 w 4028390"/>
              <a:gd name="connsiteY12" fmla="*/ 2527097 h 5791873"/>
              <a:gd name="connsiteX13" fmla="*/ 1161012 w 4028390"/>
              <a:gd name="connsiteY13" fmla="*/ 2649646 h 5791873"/>
              <a:gd name="connsiteX14" fmla="*/ 1010183 w 4028390"/>
              <a:gd name="connsiteY14" fmla="*/ 2753341 h 5791873"/>
              <a:gd name="connsiteX15" fmla="*/ 981903 w 4028390"/>
              <a:gd name="connsiteY15" fmla="*/ 2772194 h 5791873"/>
              <a:gd name="connsiteX16" fmla="*/ 1047891 w 4028390"/>
              <a:gd name="connsiteY16" fmla="*/ 2989011 h 5791873"/>
              <a:gd name="connsiteX17" fmla="*/ 972476 w 4028390"/>
              <a:gd name="connsiteY17" fmla="*/ 3186974 h 5791873"/>
              <a:gd name="connsiteX18" fmla="*/ 642538 w 4028390"/>
              <a:gd name="connsiteY18" fmla="*/ 3469778 h 5791873"/>
              <a:gd name="connsiteX19" fmla="*/ 548270 w 4028390"/>
              <a:gd name="connsiteY19" fmla="*/ 3696021 h 5791873"/>
              <a:gd name="connsiteX20" fmla="*/ 274893 w 4028390"/>
              <a:gd name="connsiteY20" fmla="*/ 3856277 h 5791873"/>
              <a:gd name="connsiteX21" fmla="*/ 20369 w 4028390"/>
              <a:gd name="connsiteY21" fmla="*/ 4054240 h 5791873"/>
              <a:gd name="connsiteX22" fmla="*/ 29796 w 4028390"/>
              <a:gd name="connsiteY22" fmla="*/ 4337044 h 5791873"/>
              <a:gd name="connsiteX23" fmla="*/ 142918 w 4028390"/>
              <a:gd name="connsiteY23" fmla="*/ 4374751 h 5791873"/>
              <a:gd name="connsiteX24" fmla="*/ 180625 w 4028390"/>
              <a:gd name="connsiteY24" fmla="*/ 4619848 h 5791873"/>
              <a:gd name="connsiteX25" fmla="*/ 369161 w 4028390"/>
              <a:gd name="connsiteY25" fmla="*/ 4695262 h 5791873"/>
              <a:gd name="connsiteX26" fmla="*/ 1038464 w 4028390"/>
              <a:gd name="connsiteY26" fmla="*/ 4704689 h 5791873"/>
              <a:gd name="connsiteX27" fmla="*/ 1302414 w 4028390"/>
              <a:gd name="connsiteY27" fmla="*/ 4572714 h 5791873"/>
              <a:gd name="connsiteX28" fmla="*/ 1453243 w 4028390"/>
              <a:gd name="connsiteY28" fmla="*/ 4695262 h 5791873"/>
              <a:gd name="connsiteX29" fmla="*/ 1528658 w 4028390"/>
              <a:gd name="connsiteY29" fmla="*/ 4968640 h 5791873"/>
              <a:gd name="connsiteX30" fmla="*/ 1858596 w 4028390"/>
              <a:gd name="connsiteY30" fmla="*/ 5260870 h 5791873"/>
              <a:gd name="connsiteX31" fmla="*/ 1754901 w 4028390"/>
              <a:gd name="connsiteY31" fmla="*/ 5515394 h 5791873"/>
              <a:gd name="connsiteX32" fmla="*/ 1660633 w 4028390"/>
              <a:gd name="connsiteY32" fmla="*/ 5656796 h 5791873"/>
              <a:gd name="connsiteX33" fmla="*/ 2047132 w 4028390"/>
              <a:gd name="connsiteY33" fmla="*/ 5779345 h 5791873"/>
              <a:gd name="connsiteX34" fmla="*/ 2904971 w 4028390"/>
              <a:gd name="connsiteY34" fmla="*/ 5336285 h 5791873"/>
              <a:gd name="connsiteX35" fmla="*/ 3668542 w 4028390"/>
              <a:gd name="connsiteY35" fmla="*/ 3809143 h 5791873"/>
              <a:gd name="connsiteX36" fmla="*/ 4026761 w 4028390"/>
              <a:gd name="connsiteY36" fmla="*/ 538042 h 5791873"/>
              <a:gd name="connsiteX37" fmla="*/ 3772237 w 4028390"/>
              <a:gd name="connsiteY37" fmla="*/ 714 h 5791873"/>
              <a:gd name="connsiteX0" fmla="*/ 3772237 w 4028390"/>
              <a:gd name="connsiteY0" fmla="*/ 714 h 5791873"/>
              <a:gd name="connsiteX1" fmla="*/ 3131214 w 4028390"/>
              <a:gd name="connsiteY1" fmla="*/ 424920 h 5791873"/>
              <a:gd name="connsiteX2" fmla="*/ 3291470 w 4028390"/>
              <a:gd name="connsiteY2" fmla="*/ 500334 h 5791873"/>
              <a:gd name="connsiteX3" fmla="*/ 2904971 w 4028390"/>
              <a:gd name="connsiteY3" fmla="*/ 839699 h 5791873"/>
              <a:gd name="connsiteX4" fmla="*/ 2395924 w 4028390"/>
              <a:gd name="connsiteY4" fmla="*/ 1301613 h 5791873"/>
              <a:gd name="connsiteX5" fmla="*/ 2405350 w 4028390"/>
              <a:gd name="connsiteY5" fmla="*/ 1490149 h 5791873"/>
              <a:gd name="connsiteX6" fmla="*/ 2509045 w 4028390"/>
              <a:gd name="connsiteY6" fmla="*/ 1622124 h 5791873"/>
              <a:gd name="connsiteX7" fmla="*/ 2358216 w 4028390"/>
              <a:gd name="connsiteY7" fmla="*/ 1744673 h 5791873"/>
              <a:gd name="connsiteX8" fmla="*/ 1896303 w 4028390"/>
              <a:gd name="connsiteY8" fmla="*/ 1989769 h 5791873"/>
              <a:gd name="connsiteX9" fmla="*/ 1839742 w 4028390"/>
              <a:gd name="connsiteY9" fmla="*/ 2131171 h 5791873"/>
              <a:gd name="connsiteX10" fmla="*/ 2089110 w 4028390"/>
              <a:gd name="connsiteY10" fmla="*/ 2241813 h 5791873"/>
              <a:gd name="connsiteX11" fmla="*/ 2001986 w 4028390"/>
              <a:gd name="connsiteY11" fmla="*/ 2381129 h 5791873"/>
              <a:gd name="connsiteX12" fmla="*/ 1519231 w 4028390"/>
              <a:gd name="connsiteY12" fmla="*/ 2527097 h 5791873"/>
              <a:gd name="connsiteX13" fmla="*/ 1161012 w 4028390"/>
              <a:gd name="connsiteY13" fmla="*/ 2649646 h 5791873"/>
              <a:gd name="connsiteX14" fmla="*/ 1010183 w 4028390"/>
              <a:gd name="connsiteY14" fmla="*/ 2753341 h 5791873"/>
              <a:gd name="connsiteX15" fmla="*/ 981903 w 4028390"/>
              <a:gd name="connsiteY15" fmla="*/ 2772194 h 5791873"/>
              <a:gd name="connsiteX16" fmla="*/ 1047891 w 4028390"/>
              <a:gd name="connsiteY16" fmla="*/ 2989011 h 5791873"/>
              <a:gd name="connsiteX17" fmla="*/ 972476 w 4028390"/>
              <a:gd name="connsiteY17" fmla="*/ 3186974 h 5791873"/>
              <a:gd name="connsiteX18" fmla="*/ 642538 w 4028390"/>
              <a:gd name="connsiteY18" fmla="*/ 3469778 h 5791873"/>
              <a:gd name="connsiteX19" fmla="*/ 548270 w 4028390"/>
              <a:gd name="connsiteY19" fmla="*/ 3696021 h 5791873"/>
              <a:gd name="connsiteX20" fmla="*/ 274893 w 4028390"/>
              <a:gd name="connsiteY20" fmla="*/ 3856277 h 5791873"/>
              <a:gd name="connsiteX21" fmla="*/ 20369 w 4028390"/>
              <a:gd name="connsiteY21" fmla="*/ 4054240 h 5791873"/>
              <a:gd name="connsiteX22" fmla="*/ 29796 w 4028390"/>
              <a:gd name="connsiteY22" fmla="*/ 4337044 h 5791873"/>
              <a:gd name="connsiteX23" fmla="*/ 142918 w 4028390"/>
              <a:gd name="connsiteY23" fmla="*/ 4374751 h 5791873"/>
              <a:gd name="connsiteX24" fmla="*/ 180625 w 4028390"/>
              <a:gd name="connsiteY24" fmla="*/ 4619848 h 5791873"/>
              <a:gd name="connsiteX25" fmla="*/ 369161 w 4028390"/>
              <a:gd name="connsiteY25" fmla="*/ 4695262 h 5791873"/>
              <a:gd name="connsiteX26" fmla="*/ 1038464 w 4028390"/>
              <a:gd name="connsiteY26" fmla="*/ 4704689 h 5791873"/>
              <a:gd name="connsiteX27" fmla="*/ 1302414 w 4028390"/>
              <a:gd name="connsiteY27" fmla="*/ 4572714 h 5791873"/>
              <a:gd name="connsiteX28" fmla="*/ 1453243 w 4028390"/>
              <a:gd name="connsiteY28" fmla="*/ 4695262 h 5791873"/>
              <a:gd name="connsiteX29" fmla="*/ 1528658 w 4028390"/>
              <a:gd name="connsiteY29" fmla="*/ 4968640 h 5791873"/>
              <a:gd name="connsiteX30" fmla="*/ 1858596 w 4028390"/>
              <a:gd name="connsiteY30" fmla="*/ 5260870 h 5791873"/>
              <a:gd name="connsiteX31" fmla="*/ 1754901 w 4028390"/>
              <a:gd name="connsiteY31" fmla="*/ 5515394 h 5791873"/>
              <a:gd name="connsiteX32" fmla="*/ 1660633 w 4028390"/>
              <a:gd name="connsiteY32" fmla="*/ 5656796 h 5791873"/>
              <a:gd name="connsiteX33" fmla="*/ 2047132 w 4028390"/>
              <a:gd name="connsiteY33" fmla="*/ 5779345 h 5791873"/>
              <a:gd name="connsiteX34" fmla="*/ 2904971 w 4028390"/>
              <a:gd name="connsiteY34" fmla="*/ 5336285 h 5791873"/>
              <a:gd name="connsiteX35" fmla="*/ 3668542 w 4028390"/>
              <a:gd name="connsiteY35" fmla="*/ 3809143 h 5791873"/>
              <a:gd name="connsiteX36" fmla="*/ 4026761 w 4028390"/>
              <a:gd name="connsiteY36" fmla="*/ 538042 h 5791873"/>
              <a:gd name="connsiteX37" fmla="*/ 3772237 w 4028390"/>
              <a:gd name="connsiteY37" fmla="*/ 714 h 5791873"/>
              <a:gd name="connsiteX0" fmla="*/ 3772237 w 4028390"/>
              <a:gd name="connsiteY0" fmla="*/ 714 h 5791873"/>
              <a:gd name="connsiteX1" fmla="*/ 3131214 w 4028390"/>
              <a:gd name="connsiteY1" fmla="*/ 424920 h 5791873"/>
              <a:gd name="connsiteX2" fmla="*/ 3291470 w 4028390"/>
              <a:gd name="connsiteY2" fmla="*/ 500334 h 5791873"/>
              <a:gd name="connsiteX3" fmla="*/ 2904971 w 4028390"/>
              <a:gd name="connsiteY3" fmla="*/ 839699 h 5791873"/>
              <a:gd name="connsiteX4" fmla="*/ 2395924 w 4028390"/>
              <a:gd name="connsiteY4" fmla="*/ 1301613 h 5791873"/>
              <a:gd name="connsiteX5" fmla="*/ 2405350 w 4028390"/>
              <a:gd name="connsiteY5" fmla="*/ 1490149 h 5791873"/>
              <a:gd name="connsiteX6" fmla="*/ 2509045 w 4028390"/>
              <a:gd name="connsiteY6" fmla="*/ 1622124 h 5791873"/>
              <a:gd name="connsiteX7" fmla="*/ 2358216 w 4028390"/>
              <a:gd name="connsiteY7" fmla="*/ 1744673 h 5791873"/>
              <a:gd name="connsiteX8" fmla="*/ 1896303 w 4028390"/>
              <a:gd name="connsiteY8" fmla="*/ 1989769 h 5791873"/>
              <a:gd name="connsiteX9" fmla="*/ 1839742 w 4028390"/>
              <a:gd name="connsiteY9" fmla="*/ 2131171 h 5791873"/>
              <a:gd name="connsiteX10" fmla="*/ 2089110 w 4028390"/>
              <a:gd name="connsiteY10" fmla="*/ 2241813 h 5791873"/>
              <a:gd name="connsiteX11" fmla="*/ 2001986 w 4028390"/>
              <a:gd name="connsiteY11" fmla="*/ 2381129 h 5791873"/>
              <a:gd name="connsiteX12" fmla="*/ 1519231 w 4028390"/>
              <a:gd name="connsiteY12" fmla="*/ 2527097 h 5791873"/>
              <a:gd name="connsiteX13" fmla="*/ 1118149 w 4028390"/>
              <a:gd name="connsiteY13" fmla="*/ 2661552 h 5791873"/>
              <a:gd name="connsiteX14" fmla="*/ 1010183 w 4028390"/>
              <a:gd name="connsiteY14" fmla="*/ 2753341 h 5791873"/>
              <a:gd name="connsiteX15" fmla="*/ 981903 w 4028390"/>
              <a:gd name="connsiteY15" fmla="*/ 2772194 h 5791873"/>
              <a:gd name="connsiteX16" fmla="*/ 1047891 w 4028390"/>
              <a:gd name="connsiteY16" fmla="*/ 2989011 h 5791873"/>
              <a:gd name="connsiteX17" fmla="*/ 972476 w 4028390"/>
              <a:gd name="connsiteY17" fmla="*/ 3186974 h 5791873"/>
              <a:gd name="connsiteX18" fmla="*/ 642538 w 4028390"/>
              <a:gd name="connsiteY18" fmla="*/ 3469778 h 5791873"/>
              <a:gd name="connsiteX19" fmla="*/ 548270 w 4028390"/>
              <a:gd name="connsiteY19" fmla="*/ 3696021 h 5791873"/>
              <a:gd name="connsiteX20" fmla="*/ 274893 w 4028390"/>
              <a:gd name="connsiteY20" fmla="*/ 3856277 h 5791873"/>
              <a:gd name="connsiteX21" fmla="*/ 20369 w 4028390"/>
              <a:gd name="connsiteY21" fmla="*/ 4054240 h 5791873"/>
              <a:gd name="connsiteX22" fmla="*/ 29796 w 4028390"/>
              <a:gd name="connsiteY22" fmla="*/ 4337044 h 5791873"/>
              <a:gd name="connsiteX23" fmla="*/ 142918 w 4028390"/>
              <a:gd name="connsiteY23" fmla="*/ 4374751 h 5791873"/>
              <a:gd name="connsiteX24" fmla="*/ 180625 w 4028390"/>
              <a:gd name="connsiteY24" fmla="*/ 4619848 h 5791873"/>
              <a:gd name="connsiteX25" fmla="*/ 369161 w 4028390"/>
              <a:gd name="connsiteY25" fmla="*/ 4695262 h 5791873"/>
              <a:gd name="connsiteX26" fmla="*/ 1038464 w 4028390"/>
              <a:gd name="connsiteY26" fmla="*/ 4704689 h 5791873"/>
              <a:gd name="connsiteX27" fmla="*/ 1302414 w 4028390"/>
              <a:gd name="connsiteY27" fmla="*/ 4572714 h 5791873"/>
              <a:gd name="connsiteX28" fmla="*/ 1453243 w 4028390"/>
              <a:gd name="connsiteY28" fmla="*/ 4695262 h 5791873"/>
              <a:gd name="connsiteX29" fmla="*/ 1528658 w 4028390"/>
              <a:gd name="connsiteY29" fmla="*/ 4968640 h 5791873"/>
              <a:gd name="connsiteX30" fmla="*/ 1858596 w 4028390"/>
              <a:gd name="connsiteY30" fmla="*/ 5260870 h 5791873"/>
              <a:gd name="connsiteX31" fmla="*/ 1754901 w 4028390"/>
              <a:gd name="connsiteY31" fmla="*/ 5515394 h 5791873"/>
              <a:gd name="connsiteX32" fmla="*/ 1660633 w 4028390"/>
              <a:gd name="connsiteY32" fmla="*/ 5656796 h 5791873"/>
              <a:gd name="connsiteX33" fmla="*/ 2047132 w 4028390"/>
              <a:gd name="connsiteY33" fmla="*/ 5779345 h 5791873"/>
              <a:gd name="connsiteX34" fmla="*/ 2904971 w 4028390"/>
              <a:gd name="connsiteY34" fmla="*/ 5336285 h 5791873"/>
              <a:gd name="connsiteX35" fmla="*/ 3668542 w 4028390"/>
              <a:gd name="connsiteY35" fmla="*/ 3809143 h 5791873"/>
              <a:gd name="connsiteX36" fmla="*/ 4026761 w 4028390"/>
              <a:gd name="connsiteY36" fmla="*/ 538042 h 5791873"/>
              <a:gd name="connsiteX37" fmla="*/ 3772237 w 4028390"/>
              <a:gd name="connsiteY37" fmla="*/ 714 h 5791873"/>
              <a:gd name="connsiteX0" fmla="*/ 3772237 w 4028390"/>
              <a:gd name="connsiteY0" fmla="*/ 714 h 5791873"/>
              <a:gd name="connsiteX1" fmla="*/ 3131214 w 4028390"/>
              <a:gd name="connsiteY1" fmla="*/ 424920 h 5791873"/>
              <a:gd name="connsiteX2" fmla="*/ 3291470 w 4028390"/>
              <a:gd name="connsiteY2" fmla="*/ 500334 h 5791873"/>
              <a:gd name="connsiteX3" fmla="*/ 2904971 w 4028390"/>
              <a:gd name="connsiteY3" fmla="*/ 839699 h 5791873"/>
              <a:gd name="connsiteX4" fmla="*/ 2395924 w 4028390"/>
              <a:gd name="connsiteY4" fmla="*/ 1301613 h 5791873"/>
              <a:gd name="connsiteX5" fmla="*/ 2405350 w 4028390"/>
              <a:gd name="connsiteY5" fmla="*/ 1490149 h 5791873"/>
              <a:gd name="connsiteX6" fmla="*/ 2509045 w 4028390"/>
              <a:gd name="connsiteY6" fmla="*/ 1622124 h 5791873"/>
              <a:gd name="connsiteX7" fmla="*/ 2358216 w 4028390"/>
              <a:gd name="connsiteY7" fmla="*/ 1744673 h 5791873"/>
              <a:gd name="connsiteX8" fmla="*/ 1896303 w 4028390"/>
              <a:gd name="connsiteY8" fmla="*/ 1989769 h 5791873"/>
              <a:gd name="connsiteX9" fmla="*/ 1839742 w 4028390"/>
              <a:gd name="connsiteY9" fmla="*/ 2131171 h 5791873"/>
              <a:gd name="connsiteX10" fmla="*/ 2089110 w 4028390"/>
              <a:gd name="connsiteY10" fmla="*/ 2241813 h 5791873"/>
              <a:gd name="connsiteX11" fmla="*/ 2001986 w 4028390"/>
              <a:gd name="connsiteY11" fmla="*/ 2381129 h 5791873"/>
              <a:gd name="connsiteX12" fmla="*/ 1519231 w 4028390"/>
              <a:gd name="connsiteY12" fmla="*/ 2527097 h 5791873"/>
              <a:gd name="connsiteX13" fmla="*/ 1118149 w 4028390"/>
              <a:gd name="connsiteY13" fmla="*/ 2661552 h 5791873"/>
              <a:gd name="connsiteX14" fmla="*/ 1010183 w 4028390"/>
              <a:gd name="connsiteY14" fmla="*/ 2734291 h 5791873"/>
              <a:gd name="connsiteX15" fmla="*/ 981903 w 4028390"/>
              <a:gd name="connsiteY15" fmla="*/ 2772194 h 5791873"/>
              <a:gd name="connsiteX16" fmla="*/ 1047891 w 4028390"/>
              <a:gd name="connsiteY16" fmla="*/ 2989011 h 5791873"/>
              <a:gd name="connsiteX17" fmla="*/ 972476 w 4028390"/>
              <a:gd name="connsiteY17" fmla="*/ 3186974 h 5791873"/>
              <a:gd name="connsiteX18" fmla="*/ 642538 w 4028390"/>
              <a:gd name="connsiteY18" fmla="*/ 3469778 h 5791873"/>
              <a:gd name="connsiteX19" fmla="*/ 548270 w 4028390"/>
              <a:gd name="connsiteY19" fmla="*/ 3696021 h 5791873"/>
              <a:gd name="connsiteX20" fmla="*/ 274893 w 4028390"/>
              <a:gd name="connsiteY20" fmla="*/ 3856277 h 5791873"/>
              <a:gd name="connsiteX21" fmla="*/ 20369 w 4028390"/>
              <a:gd name="connsiteY21" fmla="*/ 4054240 h 5791873"/>
              <a:gd name="connsiteX22" fmla="*/ 29796 w 4028390"/>
              <a:gd name="connsiteY22" fmla="*/ 4337044 h 5791873"/>
              <a:gd name="connsiteX23" fmla="*/ 142918 w 4028390"/>
              <a:gd name="connsiteY23" fmla="*/ 4374751 h 5791873"/>
              <a:gd name="connsiteX24" fmla="*/ 180625 w 4028390"/>
              <a:gd name="connsiteY24" fmla="*/ 4619848 h 5791873"/>
              <a:gd name="connsiteX25" fmla="*/ 369161 w 4028390"/>
              <a:gd name="connsiteY25" fmla="*/ 4695262 h 5791873"/>
              <a:gd name="connsiteX26" fmla="*/ 1038464 w 4028390"/>
              <a:gd name="connsiteY26" fmla="*/ 4704689 h 5791873"/>
              <a:gd name="connsiteX27" fmla="*/ 1302414 w 4028390"/>
              <a:gd name="connsiteY27" fmla="*/ 4572714 h 5791873"/>
              <a:gd name="connsiteX28" fmla="*/ 1453243 w 4028390"/>
              <a:gd name="connsiteY28" fmla="*/ 4695262 h 5791873"/>
              <a:gd name="connsiteX29" fmla="*/ 1528658 w 4028390"/>
              <a:gd name="connsiteY29" fmla="*/ 4968640 h 5791873"/>
              <a:gd name="connsiteX30" fmla="*/ 1858596 w 4028390"/>
              <a:gd name="connsiteY30" fmla="*/ 5260870 h 5791873"/>
              <a:gd name="connsiteX31" fmla="*/ 1754901 w 4028390"/>
              <a:gd name="connsiteY31" fmla="*/ 5515394 h 5791873"/>
              <a:gd name="connsiteX32" fmla="*/ 1660633 w 4028390"/>
              <a:gd name="connsiteY32" fmla="*/ 5656796 h 5791873"/>
              <a:gd name="connsiteX33" fmla="*/ 2047132 w 4028390"/>
              <a:gd name="connsiteY33" fmla="*/ 5779345 h 5791873"/>
              <a:gd name="connsiteX34" fmla="*/ 2904971 w 4028390"/>
              <a:gd name="connsiteY34" fmla="*/ 5336285 h 5791873"/>
              <a:gd name="connsiteX35" fmla="*/ 3668542 w 4028390"/>
              <a:gd name="connsiteY35" fmla="*/ 3809143 h 5791873"/>
              <a:gd name="connsiteX36" fmla="*/ 4026761 w 4028390"/>
              <a:gd name="connsiteY36" fmla="*/ 538042 h 5791873"/>
              <a:gd name="connsiteX37" fmla="*/ 3772237 w 4028390"/>
              <a:gd name="connsiteY37" fmla="*/ 714 h 5791873"/>
              <a:gd name="connsiteX0" fmla="*/ 3772237 w 4028390"/>
              <a:gd name="connsiteY0" fmla="*/ 714 h 5791873"/>
              <a:gd name="connsiteX1" fmla="*/ 3131214 w 4028390"/>
              <a:gd name="connsiteY1" fmla="*/ 424920 h 5791873"/>
              <a:gd name="connsiteX2" fmla="*/ 3291470 w 4028390"/>
              <a:gd name="connsiteY2" fmla="*/ 500334 h 5791873"/>
              <a:gd name="connsiteX3" fmla="*/ 2904971 w 4028390"/>
              <a:gd name="connsiteY3" fmla="*/ 839699 h 5791873"/>
              <a:gd name="connsiteX4" fmla="*/ 2395924 w 4028390"/>
              <a:gd name="connsiteY4" fmla="*/ 1301613 h 5791873"/>
              <a:gd name="connsiteX5" fmla="*/ 2405350 w 4028390"/>
              <a:gd name="connsiteY5" fmla="*/ 1490149 h 5791873"/>
              <a:gd name="connsiteX6" fmla="*/ 2509045 w 4028390"/>
              <a:gd name="connsiteY6" fmla="*/ 1622124 h 5791873"/>
              <a:gd name="connsiteX7" fmla="*/ 2358216 w 4028390"/>
              <a:gd name="connsiteY7" fmla="*/ 1744673 h 5791873"/>
              <a:gd name="connsiteX8" fmla="*/ 1896303 w 4028390"/>
              <a:gd name="connsiteY8" fmla="*/ 1989769 h 5791873"/>
              <a:gd name="connsiteX9" fmla="*/ 1839742 w 4028390"/>
              <a:gd name="connsiteY9" fmla="*/ 2131171 h 5791873"/>
              <a:gd name="connsiteX10" fmla="*/ 2089110 w 4028390"/>
              <a:gd name="connsiteY10" fmla="*/ 2241813 h 5791873"/>
              <a:gd name="connsiteX11" fmla="*/ 2001986 w 4028390"/>
              <a:gd name="connsiteY11" fmla="*/ 2381129 h 5791873"/>
              <a:gd name="connsiteX12" fmla="*/ 1519231 w 4028390"/>
              <a:gd name="connsiteY12" fmla="*/ 2527097 h 5791873"/>
              <a:gd name="connsiteX13" fmla="*/ 1209840 w 4028390"/>
              <a:gd name="connsiteY13" fmla="*/ 2619205 h 5791873"/>
              <a:gd name="connsiteX14" fmla="*/ 1118149 w 4028390"/>
              <a:gd name="connsiteY14" fmla="*/ 2661552 h 5791873"/>
              <a:gd name="connsiteX15" fmla="*/ 1010183 w 4028390"/>
              <a:gd name="connsiteY15" fmla="*/ 2734291 h 5791873"/>
              <a:gd name="connsiteX16" fmla="*/ 981903 w 4028390"/>
              <a:gd name="connsiteY16" fmla="*/ 2772194 h 5791873"/>
              <a:gd name="connsiteX17" fmla="*/ 1047891 w 4028390"/>
              <a:gd name="connsiteY17" fmla="*/ 2989011 h 5791873"/>
              <a:gd name="connsiteX18" fmla="*/ 972476 w 4028390"/>
              <a:gd name="connsiteY18" fmla="*/ 3186974 h 5791873"/>
              <a:gd name="connsiteX19" fmla="*/ 642538 w 4028390"/>
              <a:gd name="connsiteY19" fmla="*/ 3469778 h 5791873"/>
              <a:gd name="connsiteX20" fmla="*/ 548270 w 4028390"/>
              <a:gd name="connsiteY20" fmla="*/ 3696021 h 5791873"/>
              <a:gd name="connsiteX21" fmla="*/ 274893 w 4028390"/>
              <a:gd name="connsiteY21" fmla="*/ 3856277 h 5791873"/>
              <a:gd name="connsiteX22" fmla="*/ 20369 w 4028390"/>
              <a:gd name="connsiteY22" fmla="*/ 4054240 h 5791873"/>
              <a:gd name="connsiteX23" fmla="*/ 29796 w 4028390"/>
              <a:gd name="connsiteY23" fmla="*/ 4337044 h 5791873"/>
              <a:gd name="connsiteX24" fmla="*/ 142918 w 4028390"/>
              <a:gd name="connsiteY24" fmla="*/ 4374751 h 5791873"/>
              <a:gd name="connsiteX25" fmla="*/ 180625 w 4028390"/>
              <a:gd name="connsiteY25" fmla="*/ 4619848 h 5791873"/>
              <a:gd name="connsiteX26" fmla="*/ 369161 w 4028390"/>
              <a:gd name="connsiteY26" fmla="*/ 4695262 h 5791873"/>
              <a:gd name="connsiteX27" fmla="*/ 1038464 w 4028390"/>
              <a:gd name="connsiteY27" fmla="*/ 4704689 h 5791873"/>
              <a:gd name="connsiteX28" fmla="*/ 1302414 w 4028390"/>
              <a:gd name="connsiteY28" fmla="*/ 4572714 h 5791873"/>
              <a:gd name="connsiteX29" fmla="*/ 1453243 w 4028390"/>
              <a:gd name="connsiteY29" fmla="*/ 4695262 h 5791873"/>
              <a:gd name="connsiteX30" fmla="*/ 1528658 w 4028390"/>
              <a:gd name="connsiteY30" fmla="*/ 4968640 h 5791873"/>
              <a:gd name="connsiteX31" fmla="*/ 1858596 w 4028390"/>
              <a:gd name="connsiteY31" fmla="*/ 5260870 h 5791873"/>
              <a:gd name="connsiteX32" fmla="*/ 1754901 w 4028390"/>
              <a:gd name="connsiteY32" fmla="*/ 5515394 h 5791873"/>
              <a:gd name="connsiteX33" fmla="*/ 1660633 w 4028390"/>
              <a:gd name="connsiteY33" fmla="*/ 5656796 h 5791873"/>
              <a:gd name="connsiteX34" fmla="*/ 2047132 w 4028390"/>
              <a:gd name="connsiteY34" fmla="*/ 5779345 h 5791873"/>
              <a:gd name="connsiteX35" fmla="*/ 2904971 w 4028390"/>
              <a:gd name="connsiteY35" fmla="*/ 5336285 h 5791873"/>
              <a:gd name="connsiteX36" fmla="*/ 3668542 w 4028390"/>
              <a:gd name="connsiteY36" fmla="*/ 3809143 h 5791873"/>
              <a:gd name="connsiteX37" fmla="*/ 4026761 w 4028390"/>
              <a:gd name="connsiteY37" fmla="*/ 538042 h 5791873"/>
              <a:gd name="connsiteX38" fmla="*/ 3772237 w 4028390"/>
              <a:gd name="connsiteY38" fmla="*/ 714 h 5791873"/>
              <a:gd name="connsiteX0" fmla="*/ 3772237 w 4028390"/>
              <a:gd name="connsiteY0" fmla="*/ 714 h 5791873"/>
              <a:gd name="connsiteX1" fmla="*/ 3131214 w 4028390"/>
              <a:gd name="connsiteY1" fmla="*/ 424920 h 5791873"/>
              <a:gd name="connsiteX2" fmla="*/ 3291470 w 4028390"/>
              <a:gd name="connsiteY2" fmla="*/ 500334 h 5791873"/>
              <a:gd name="connsiteX3" fmla="*/ 2904971 w 4028390"/>
              <a:gd name="connsiteY3" fmla="*/ 839699 h 5791873"/>
              <a:gd name="connsiteX4" fmla="*/ 2395924 w 4028390"/>
              <a:gd name="connsiteY4" fmla="*/ 1301613 h 5791873"/>
              <a:gd name="connsiteX5" fmla="*/ 2405350 w 4028390"/>
              <a:gd name="connsiteY5" fmla="*/ 1490149 h 5791873"/>
              <a:gd name="connsiteX6" fmla="*/ 2509045 w 4028390"/>
              <a:gd name="connsiteY6" fmla="*/ 1622124 h 5791873"/>
              <a:gd name="connsiteX7" fmla="*/ 2358216 w 4028390"/>
              <a:gd name="connsiteY7" fmla="*/ 1744673 h 5791873"/>
              <a:gd name="connsiteX8" fmla="*/ 1896303 w 4028390"/>
              <a:gd name="connsiteY8" fmla="*/ 1989769 h 5791873"/>
              <a:gd name="connsiteX9" fmla="*/ 1839742 w 4028390"/>
              <a:gd name="connsiteY9" fmla="*/ 2131171 h 5791873"/>
              <a:gd name="connsiteX10" fmla="*/ 2089110 w 4028390"/>
              <a:gd name="connsiteY10" fmla="*/ 2241813 h 5791873"/>
              <a:gd name="connsiteX11" fmla="*/ 2001986 w 4028390"/>
              <a:gd name="connsiteY11" fmla="*/ 2381129 h 5791873"/>
              <a:gd name="connsiteX12" fmla="*/ 1521612 w 4028390"/>
              <a:gd name="connsiteY12" fmla="*/ 2541385 h 5791873"/>
              <a:gd name="connsiteX13" fmla="*/ 1209840 w 4028390"/>
              <a:gd name="connsiteY13" fmla="*/ 2619205 h 5791873"/>
              <a:gd name="connsiteX14" fmla="*/ 1118149 w 4028390"/>
              <a:gd name="connsiteY14" fmla="*/ 2661552 h 5791873"/>
              <a:gd name="connsiteX15" fmla="*/ 1010183 w 4028390"/>
              <a:gd name="connsiteY15" fmla="*/ 2734291 h 5791873"/>
              <a:gd name="connsiteX16" fmla="*/ 981903 w 4028390"/>
              <a:gd name="connsiteY16" fmla="*/ 2772194 h 5791873"/>
              <a:gd name="connsiteX17" fmla="*/ 1047891 w 4028390"/>
              <a:gd name="connsiteY17" fmla="*/ 2989011 h 5791873"/>
              <a:gd name="connsiteX18" fmla="*/ 972476 w 4028390"/>
              <a:gd name="connsiteY18" fmla="*/ 3186974 h 5791873"/>
              <a:gd name="connsiteX19" fmla="*/ 642538 w 4028390"/>
              <a:gd name="connsiteY19" fmla="*/ 3469778 h 5791873"/>
              <a:gd name="connsiteX20" fmla="*/ 548270 w 4028390"/>
              <a:gd name="connsiteY20" fmla="*/ 3696021 h 5791873"/>
              <a:gd name="connsiteX21" fmla="*/ 274893 w 4028390"/>
              <a:gd name="connsiteY21" fmla="*/ 3856277 h 5791873"/>
              <a:gd name="connsiteX22" fmla="*/ 20369 w 4028390"/>
              <a:gd name="connsiteY22" fmla="*/ 4054240 h 5791873"/>
              <a:gd name="connsiteX23" fmla="*/ 29796 w 4028390"/>
              <a:gd name="connsiteY23" fmla="*/ 4337044 h 5791873"/>
              <a:gd name="connsiteX24" fmla="*/ 142918 w 4028390"/>
              <a:gd name="connsiteY24" fmla="*/ 4374751 h 5791873"/>
              <a:gd name="connsiteX25" fmla="*/ 180625 w 4028390"/>
              <a:gd name="connsiteY25" fmla="*/ 4619848 h 5791873"/>
              <a:gd name="connsiteX26" fmla="*/ 369161 w 4028390"/>
              <a:gd name="connsiteY26" fmla="*/ 4695262 h 5791873"/>
              <a:gd name="connsiteX27" fmla="*/ 1038464 w 4028390"/>
              <a:gd name="connsiteY27" fmla="*/ 4704689 h 5791873"/>
              <a:gd name="connsiteX28" fmla="*/ 1302414 w 4028390"/>
              <a:gd name="connsiteY28" fmla="*/ 4572714 h 5791873"/>
              <a:gd name="connsiteX29" fmla="*/ 1453243 w 4028390"/>
              <a:gd name="connsiteY29" fmla="*/ 4695262 h 5791873"/>
              <a:gd name="connsiteX30" fmla="*/ 1528658 w 4028390"/>
              <a:gd name="connsiteY30" fmla="*/ 4968640 h 5791873"/>
              <a:gd name="connsiteX31" fmla="*/ 1858596 w 4028390"/>
              <a:gd name="connsiteY31" fmla="*/ 5260870 h 5791873"/>
              <a:gd name="connsiteX32" fmla="*/ 1754901 w 4028390"/>
              <a:gd name="connsiteY32" fmla="*/ 5515394 h 5791873"/>
              <a:gd name="connsiteX33" fmla="*/ 1660633 w 4028390"/>
              <a:gd name="connsiteY33" fmla="*/ 5656796 h 5791873"/>
              <a:gd name="connsiteX34" fmla="*/ 2047132 w 4028390"/>
              <a:gd name="connsiteY34" fmla="*/ 5779345 h 5791873"/>
              <a:gd name="connsiteX35" fmla="*/ 2904971 w 4028390"/>
              <a:gd name="connsiteY35" fmla="*/ 5336285 h 5791873"/>
              <a:gd name="connsiteX36" fmla="*/ 3668542 w 4028390"/>
              <a:gd name="connsiteY36" fmla="*/ 3809143 h 5791873"/>
              <a:gd name="connsiteX37" fmla="*/ 4026761 w 4028390"/>
              <a:gd name="connsiteY37" fmla="*/ 538042 h 5791873"/>
              <a:gd name="connsiteX38" fmla="*/ 3772237 w 4028390"/>
              <a:gd name="connsiteY38" fmla="*/ 714 h 5791873"/>
              <a:gd name="connsiteX0" fmla="*/ 3772237 w 4028390"/>
              <a:gd name="connsiteY0" fmla="*/ 714 h 5791873"/>
              <a:gd name="connsiteX1" fmla="*/ 3131214 w 4028390"/>
              <a:gd name="connsiteY1" fmla="*/ 424920 h 5791873"/>
              <a:gd name="connsiteX2" fmla="*/ 3291470 w 4028390"/>
              <a:gd name="connsiteY2" fmla="*/ 500334 h 5791873"/>
              <a:gd name="connsiteX3" fmla="*/ 2904971 w 4028390"/>
              <a:gd name="connsiteY3" fmla="*/ 839699 h 5791873"/>
              <a:gd name="connsiteX4" fmla="*/ 2395924 w 4028390"/>
              <a:gd name="connsiteY4" fmla="*/ 1301613 h 5791873"/>
              <a:gd name="connsiteX5" fmla="*/ 2405350 w 4028390"/>
              <a:gd name="connsiteY5" fmla="*/ 1490149 h 5791873"/>
              <a:gd name="connsiteX6" fmla="*/ 2509045 w 4028390"/>
              <a:gd name="connsiteY6" fmla="*/ 1622124 h 5791873"/>
              <a:gd name="connsiteX7" fmla="*/ 2358216 w 4028390"/>
              <a:gd name="connsiteY7" fmla="*/ 1744673 h 5791873"/>
              <a:gd name="connsiteX8" fmla="*/ 1896303 w 4028390"/>
              <a:gd name="connsiteY8" fmla="*/ 1989769 h 5791873"/>
              <a:gd name="connsiteX9" fmla="*/ 1839742 w 4028390"/>
              <a:gd name="connsiteY9" fmla="*/ 2131171 h 5791873"/>
              <a:gd name="connsiteX10" fmla="*/ 2089110 w 4028390"/>
              <a:gd name="connsiteY10" fmla="*/ 2241813 h 5791873"/>
              <a:gd name="connsiteX11" fmla="*/ 1982936 w 4028390"/>
              <a:gd name="connsiteY11" fmla="*/ 2388273 h 5791873"/>
              <a:gd name="connsiteX12" fmla="*/ 1521612 w 4028390"/>
              <a:gd name="connsiteY12" fmla="*/ 2541385 h 5791873"/>
              <a:gd name="connsiteX13" fmla="*/ 1209840 w 4028390"/>
              <a:gd name="connsiteY13" fmla="*/ 2619205 h 5791873"/>
              <a:gd name="connsiteX14" fmla="*/ 1118149 w 4028390"/>
              <a:gd name="connsiteY14" fmla="*/ 2661552 h 5791873"/>
              <a:gd name="connsiteX15" fmla="*/ 1010183 w 4028390"/>
              <a:gd name="connsiteY15" fmla="*/ 2734291 h 5791873"/>
              <a:gd name="connsiteX16" fmla="*/ 981903 w 4028390"/>
              <a:gd name="connsiteY16" fmla="*/ 2772194 h 5791873"/>
              <a:gd name="connsiteX17" fmla="*/ 1047891 w 4028390"/>
              <a:gd name="connsiteY17" fmla="*/ 2989011 h 5791873"/>
              <a:gd name="connsiteX18" fmla="*/ 972476 w 4028390"/>
              <a:gd name="connsiteY18" fmla="*/ 3186974 h 5791873"/>
              <a:gd name="connsiteX19" fmla="*/ 642538 w 4028390"/>
              <a:gd name="connsiteY19" fmla="*/ 3469778 h 5791873"/>
              <a:gd name="connsiteX20" fmla="*/ 548270 w 4028390"/>
              <a:gd name="connsiteY20" fmla="*/ 3696021 h 5791873"/>
              <a:gd name="connsiteX21" fmla="*/ 274893 w 4028390"/>
              <a:gd name="connsiteY21" fmla="*/ 3856277 h 5791873"/>
              <a:gd name="connsiteX22" fmla="*/ 20369 w 4028390"/>
              <a:gd name="connsiteY22" fmla="*/ 4054240 h 5791873"/>
              <a:gd name="connsiteX23" fmla="*/ 29796 w 4028390"/>
              <a:gd name="connsiteY23" fmla="*/ 4337044 h 5791873"/>
              <a:gd name="connsiteX24" fmla="*/ 142918 w 4028390"/>
              <a:gd name="connsiteY24" fmla="*/ 4374751 h 5791873"/>
              <a:gd name="connsiteX25" fmla="*/ 180625 w 4028390"/>
              <a:gd name="connsiteY25" fmla="*/ 4619848 h 5791873"/>
              <a:gd name="connsiteX26" fmla="*/ 369161 w 4028390"/>
              <a:gd name="connsiteY26" fmla="*/ 4695262 h 5791873"/>
              <a:gd name="connsiteX27" fmla="*/ 1038464 w 4028390"/>
              <a:gd name="connsiteY27" fmla="*/ 4704689 h 5791873"/>
              <a:gd name="connsiteX28" fmla="*/ 1302414 w 4028390"/>
              <a:gd name="connsiteY28" fmla="*/ 4572714 h 5791873"/>
              <a:gd name="connsiteX29" fmla="*/ 1453243 w 4028390"/>
              <a:gd name="connsiteY29" fmla="*/ 4695262 h 5791873"/>
              <a:gd name="connsiteX30" fmla="*/ 1528658 w 4028390"/>
              <a:gd name="connsiteY30" fmla="*/ 4968640 h 5791873"/>
              <a:gd name="connsiteX31" fmla="*/ 1858596 w 4028390"/>
              <a:gd name="connsiteY31" fmla="*/ 5260870 h 5791873"/>
              <a:gd name="connsiteX32" fmla="*/ 1754901 w 4028390"/>
              <a:gd name="connsiteY32" fmla="*/ 5515394 h 5791873"/>
              <a:gd name="connsiteX33" fmla="*/ 1660633 w 4028390"/>
              <a:gd name="connsiteY33" fmla="*/ 5656796 h 5791873"/>
              <a:gd name="connsiteX34" fmla="*/ 2047132 w 4028390"/>
              <a:gd name="connsiteY34" fmla="*/ 5779345 h 5791873"/>
              <a:gd name="connsiteX35" fmla="*/ 2904971 w 4028390"/>
              <a:gd name="connsiteY35" fmla="*/ 5336285 h 5791873"/>
              <a:gd name="connsiteX36" fmla="*/ 3668542 w 4028390"/>
              <a:gd name="connsiteY36" fmla="*/ 3809143 h 5791873"/>
              <a:gd name="connsiteX37" fmla="*/ 4026761 w 4028390"/>
              <a:gd name="connsiteY37" fmla="*/ 538042 h 5791873"/>
              <a:gd name="connsiteX38" fmla="*/ 3772237 w 4028390"/>
              <a:gd name="connsiteY38" fmla="*/ 714 h 5791873"/>
              <a:gd name="connsiteX0" fmla="*/ 3772237 w 4028390"/>
              <a:gd name="connsiteY0" fmla="*/ 714 h 5791873"/>
              <a:gd name="connsiteX1" fmla="*/ 3131214 w 4028390"/>
              <a:gd name="connsiteY1" fmla="*/ 424920 h 5791873"/>
              <a:gd name="connsiteX2" fmla="*/ 3291470 w 4028390"/>
              <a:gd name="connsiteY2" fmla="*/ 500334 h 5791873"/>
              <a:gd name="connsiteX3" fmla="*/ 2904971 w 4028390"/>
              <a:gd name="connsiteY3" fmla="*/ 839699 h 5791873"/>
              <a:gd name="connsiteX4" fmla="*/ 2422118 w 4028390"/>
              <a:gd name="connsiteY4" fmla="*/ 1313519 h 5791873"/>
              <a:gd name="connsiteX5" fmla="*/ 2405350 w 4028390"/>
              <a:gd name="connsiteY5" fmla="*/ 1490149 h 5791873"/>
              <a:gd name="connsiteX6" fmla="*/ 2509045 w 4028390"/>
              <a:gd name="connsiteY6" fmla="*/ 1622124 h 5791873"/>
              <a:gd name="connsiteX7" fmla="*/ 2358216 w 4028390"/>
              <a:gd name="connsiteY7" fmla="*/ 1744673 h 5791873"/>
              <a:gd name="connsiteX8" fmla="*/ 1896303 w 4028390"/>
              <a:gd name="connsiteY8" fmla="*/ 1989769 h 5791873"/>
              <a:gd name="connsiteX9" fmla="*/ 1839742 w 4028390"/>
              <a:gd name="connsiteY9" fmla="*/ 2131171 h 5791873"/>
              <a:gd name="connsiteX10" fmla="*/ 2089110 w 4028390"/>
              <a:gd name="connsiteY10" fmla="*/ 2241813 h 5791873"/>
              <a:gd name="connsiteX11" fmla="*/ 1982936 w 4028390"/>
              <a:gd name="connsiteY11" fmla="*/ 2388273 h 5791873"/>
              <a:gd name="connsiteX12" fmla="*/ 1521612 w 4028390"/>
              <a:gd name="connsiteY12" fmla="*/ 2541385 h 5791873"/>
              <a:gd name="connsiteX13" fmla="*/ 1209840 w 4028390"/>
              <a:gd name="connsiteY13" fmla="*/ 2619205 h 5791873"/>
              <a:gd name="connsiteX14" fmla="*/ 1118149 w 4028390"/>
              <a:gd name="connsiteY14" fmla="*/ 2661552 h 5791873"/>
              <a:gd name="connsiteX15" fmla="*/ 1010183 w 4028390"/>
              <a:gd name="connsiteY15" fmla="*/ 2734291 h 5791873"/>
              <a:gd name="connsiteX16" fmla="*/ 981903 w 4028390"/>
              <a:gd name="connsiteY16" fmla="*/ 2772194 h 5791873"/>
              <a:gd name="connsiteX17" fmla="*/ 1047891 w 4028390"/>
              <a:gd name="connsiteY17" fmla="*/ 2989011 h 5791873"/>
              <a:gd name="connsiteX18" fmla="*/ 972476 w 4028390"/>
              <a:gd name="connsiteY18" fmla="*/ 3186974 h 5791873"/>
              <a:gd name="connsiteX19" fmla="*/ 642538 w 4028390"/>
              <a:gd name="connsiteY19" fmla="*/ 3469778 h 5791873"/>
              <a:gd name="connsiteX20" fmla="*/ 548270 w 4028390"/>
              <a:gd name="connsiteY20" fmla="*/ 3696021 h 5791873"/>
              <a:gd name="connsiteX21" fmla="*/ 274893 w 4028390"/>
              <a:gd name="connsiteY21" fmla="*/ 3856277 h 5791873"/>
              <a:gd name="connsiteX22" fmla="*/ 20369 w 4028390"/>
              <a:gd name="connsiteY22" fmla="*/ 4054240 h 5791873"/>
              <a:gd name="connsiteX23" fmla="*/ 29796 w 4028390"/>
              <a:gd name="connsiteY23" fmla="*/ 4337044 h 5791873"/>
              <a:gd name="connsiteX24" fmla="*/ 142918 w 4028390"/>
              <a:gd name="connsiteY24" fmla="*/ 4374751 h 5791873"/>
              <a:gd name="connsiteX25" fmla="*/ 180625 w 4028390"/>
              <a:gd name="connsiteY25" fmla="*/ 4619848 h 5791873"/>
              <a:gd name="connsiteX26" fmla="*/ 369161 w 4028390"/>
              <a:gd name="connsiteY26" fmla="*/ 4695262 h 5791873"/>
              <a:gd name="connsiteX27" fmla="*/ 1038464 w 4028390"/>
              <a:gd name="connsiteY27" fmla="*/ 4704689 h 5791873"/>
              <a:gd name="connsiteX28" fmla="*/ 1302414 w 4028390"/>
              <a:gd name="connsiteY28" fmla="*/ 4572714 h 5791873"/>
              <a:gd name="connsiteX29" fmla="*/ 1453243 w 4028390"/>
              <a:gd name="connsiteY29" fmla="*/ 4695262 h 5791873"/>
              <a:gd name="connsiteX30" fmla="*/ 1528658 w 4028390"/>
              <a:gd name="connsiteY30" fmla="*/ 4968640 h 5791873"/>
              <a:gd name="connsiteX31" fmla="*/ 1858596 w 4028390"/>
              <a:gd name="connsiteY31" fmla="*/ 5260870 h 5791873"/>
              <a:gd name="connsiteX32" fmla="*/ 1754901 w 4028390"/>
              <a:gd name="connsiteY32" fmla="*/ 5515394 h 5791873"/>
              <a:gd name="connsiteX33" fmla="*/ 1660633 w 4028390"/>
              <a:gd name="connsiteY33" fmla="*/ 5656796 h 5791873"/>
              <a:gd name="connsiteX34" fmla="*/ 2047132 w 4028390"/>
              <a:gd name="connsiteY34" fmla="*/ 5779345 h 5791873"/>
              <a:gd name="connsiteX35" fmla="*/ 2904971 w 4028390"/>
              <a:gd name="connsiteY35" fmla="*/ 5336285 h 5791873"/>
              <a:gd name="connsiteX36" fmla="*/ 3668542 w 4028390"/>
              <a:gd name="connsiteY36" fmla="*/ 3809143 h 5791873"/>
              <a:gd name="connsiteX37" fmla="*/ 4026761 w 4028390"/>
              <a:gd name="connsiteY37" fmla="*/ 538042 h 5791873"/>
              <a:gd name="connsiteX38" fmla="*/ 3772237 w 4028390"/>
              <a:gd name="connsiteY38" fmla="*/ 714 h 5791873"/>
              <a:gd name="connsiteX0" fmla="*/ 3772237 w 4028390"/>
              <a:gd name="connsiteY0" fmla="*/ 714 h 5791873"/>
              <a:gd name="connsiteX1" fmla="*/ 3131214 w 4028390"/>
              <a:gd name="connsiteY1" fmla="*/ 424920 h 5791873"/>
              <a:gd name="connsiteX2" fmla="*/ 3291470 w 4028390"/>
              <a:gd name="connsiteY2" fmla="*/ 500334 h 5791873"/>
              <a:gd name="connsiteX3" fmla="*/ 2904971 w 4028390"/>
              <a:gd name="connsiteY3" fmla="*/ 839699 h 5791873"/>
              <a:gd name="connsiteX4" fmla="*/ 2422118 w 4028390"/>
              <a:gd name="connsiteY4" fmla="*/ 1313519 h 5791873"/>
              <a:gd name="connsiteX5" fmla="*/ 2362487 w 4028390"/>
              <a:gd name="connsiteY5" fmla="*/ 1459193 h 5791873"/>
              <a:gd name="connsiteX6" fmla="*/ 2509045 w 4028390"/>
              <a:gd name="connsiteY6" fmla="*/ 1622124 h 5791873"/>
              <a:gd name="connsiteX7" fmla="*/ 2358216 w 4028390"/>
              <a:gd name="connsiteY7" fmla="*/ 1744673 h 5791873"/>
              <a:gd name="connsiteX8" fmla="*/ 1896303 w 4028390"/>
              <a:gd name="connsiteY8" fmla="*/ 1989769 h 5791873"/>
              <a:gd name="connsiteX9" fmla="*/ 1839742 w 4028390"/>
              <a:gd name="connsiteY9" fmla="*/ 2131171 h 5791873"/>
              <a:gd name="connsiteX10" fmla="*/ 2089110 w 4028390"/>
              <a:gd name="connsiteY10" fmla="*/ 2241813 h 5791873"/>
              <a:gd name="connsiteX11" fmla="*/ 1982936 w 4028390"/>
              <a:gd name="connsiteY11" fmla="*/ 2388273 h 5791873"/>
              <a:gd name="connsiteX12" fmla="*/ 1521612 w 4028390"/>
              <a:gd name="connsiteY12" fmla="*/ 2541385 h 5791873"/>
              <a:gd name="connsiteX13" fmla="*/ 1209840 w 4028390"/>
              <a:gd name="connsiteY13" fmla="*/ 2619205 h 5791873"/>
              <a:gd name="connsiteX14" fmla="*/ 1118149 w 4028390"/>
              <a:gd name="connsiteY14" fmla="*/ 2661552 h 5791873"/>
              <a:gd name="connsiteX15" fmla="*/ 1010183 w 4028390"/>
              <a:gd name="connsiteY15" fmla="*/ 2734291 h 5791873"/>
              <a:gd name="connsiteX16" fmla="*/ 981903 w 4028390"/>
              <a:gd name="connsiteY16" fmla="*/ 2772194 h 5791873"/>
              <a:gd name="connsiteX17" fmla="*/ 1047891 w 4028390"/>
              <a:gd name="connsiteY17" fmla="*/ 2989011 h 5791873"/>
              <a:gd name="connsiteX18" fmla="*/ 972476 w 4028390"/>
              <a:gd name="connsiteY18" fmla="*/ 3186974 h 5791873"/>
              <a:gd name="connsiteX19" fmla="*/ 642538 w 4028390"/>
              <a:gd name="connsiteY19" fmla="*/ 3469778 h 5791873"/>
              <a:gd name="connsiteX20" fmla="*/ 548270 w 4028390"/>
              <a:gd name="connsiteY20" fmla="*/ 3696021 h 5791873"/>
              <a:gd name="connsiteX21" fmla="*/ 274893 w 4028390"/>
              <a:gd name="connsiteY21" fmla="*/ 3856277 h 5791873"/>
              <a:gd name="connsiteX22" fmla="*/ 20369 w 4028390"/>
              <a:gd name="connsiteY22" fmla="*/ 4054240 h 5791873"/>
              <a:gd name="connsiteX23" fmla="*/ 29796 w 4028390"/>
              <a:gd name="connsiteY23" fmla="*/ 4337044 h 5791873"/>
              <a:gd name="connsiteX24" fmla="*/ 142918 w 4028390"/>
              <a:gd name="connsiteY24" fmla="*/ 4374751 h 5791873"/>
              <a:gd name="connsiteX25" fmla="*/ 180625 w 4028390"/>
              <a:gd name="connsiteY25" fmla="*/ 4619848 h 5791873"/>
              <a:gd name="connsiteX26" fmla="*/ 369161 w 4028390"/>
              <a:gd name="connsiteY26" fmla="*/ 4695262 h 5791873"/>
              <a:gd name="connsiteX27" fmla="*/ 1038464 w 4028390"/>
              <a:gd name="connsiteY27" fmla="*/ 4704689 h 5791873"/>
              <a:gd name="connsiteX28" fmla="*/ 1302414 w 4028390"/>
              <a:gd name="connsiteY28" fmla="*/ 4572714 h 5791873"/>
              <a:gd name="connsiteX29" fmla="*/ 1453243 w 4028390"/>
              <a:gd name="connsiteY29" fmla="*/ 4695262 h 5791873"/>
              <a:gd name="connsiteX30" fmla="*/ 1528658 w 4028390"/>
              <a:gd name="connsiteY30" fmla="*/ 4968640 h 5791873"/>
              <a:gd name="connsiteX31" fmla="*/ 1858596 w 4028390"/>
              <a:gd name="connsiteY31" fmla="*/ 5260870 h 5791873"/>
              <a:gd name="connsiteX32" fmla="*/ 1754901 w 4028390"/>
              <a:gd name="connsiteY32" fmla="*/ 5515394 h 5791873"/>
              <a:gd name="connsiteX33" fmla="*/ 1660633 w 4028390"/>
              <a:gd name="connsiteY33" fmla="*/ 5656796 h 5791873"/>
              <a:gd name="connsiteX34" fmla="*/ 2047132 w 4028390"/>
              <a:gd name="connsiteY34" fmla="*/ 5779345 h 5791873"/>
              <a:gd name="connsiteX35" fmla="*/ 2904971 w 4028390"/>
              <a:gd name="connsiteY35" fmla="*/ 5336285 h 5791873"/>
              <a:gd name="connsiteX36" fmla="*/ 3668542 w 4028390"/>
              <a:gd name="connsiteY36" fmla="*/ 3809143 h 5791873"/>
              <a:gd name="connsiteX37" fmla="*/ 4026761 w 4028390"/>
              <a:gd name="connsiteY37" fmla="*/ 538042 h 5791873"/>
              <a:gd name="connsiteX38" fmla="*/ 3772237 w 4028390"/>
              <a:gd name="connsiteY38" fmla="*/ 714 h 5791873"/>
              <a:gd name="connsiteX0" fmla="*/ 3772237 w 4028390"/>
              <a:gd name="connsiteY0" fmla="*/ 714 h 5791873"/>
              <a:gd name="connsiteX1" fmla="*/ 3131214 w 4028390"/>
              <a:gd name="connsiteY1" fmla="*/ 424920 h 5791873"/>
              <a:gd name="connsiteX2" fmla="*/ 3291470 w 4028390"/>
              <a:gd name="connsiteY2" fmla="*/ 500334 h 5791873"/>
              <a:gd name="connsiteX3" fmla="*/ 2904971 w 4028390"/>
              <a:gd name="connsiteY3" fmla="*/ 839699 h 5791873"/>
              <a:gd name="connsiteX4" fmla="*/ 2422118 w 4028390"/>
              <a:gd name="connsiteY4" fmla="*/ 1313519 h 5791873"/>
              <a:gd name="connsiteX5" fmla="*/ 2362487 w 4028390"/>
              <a:gd name="connsiteY5" fmla="*/ 1459193 h 5791873"/>
              <a:gd name="connsiteX6" fmla="*/ 2482851 w 4028390"/>
              <a:gd name="connsiteY6" fmla="*/ 1607836 h 5791873"/>
              <a:gd name="connsiteX7" fmla="*/ 2358216 w 4028390"/>
              <a:gd name="connsiteY7" fmla="*/ 1744673 h 5791873"/>
              <a:gd name="connsiteX8" fmla="*/ 1896303 w 4028390"/>
              <a:gd name="connsiteY8" fmla="*/ 1989769 h 5791873"/>
              <a:gd name="connsiteX9" fmla="*/ 1839742 w 4028390"/>
              <a:gd name="connsiteY9" fmla="*/ 2131171 h 5791873"/>
              <a:gd name="connsiteX10" fmla="*/ 2089110 w 4028390"/>
              <a:gd name="connsiteY10" fmla="*/ 2241813 h 5791873"/>
              <a:gd name="connsiteX11" fmla="*/ 1982936 w 4028390"/>
              <a:gd name="connsiteY11" fmla="*/ 2388273 h 5791873"/>
              <a:gd name="connsiteX12" fmla="*/ 1521612 w 4028390"/>
              <a:gd name="connsiteY12" fmla="*/ 2541385 h 5791873"/>
              <a:gd name="connsiteX13" fmla="*/ 1209840 w 4028390"/>
              <a:gd name="connsiteY13" fmla="*/ 2619205 h 5791873"/>
              <a:gd name="connsiteX14" fmla="*/ 1118149 w 4028390"/>
              <a:gd name="connsiteY14" fmla="*/ 2661552 h 5791873"/>
              <a:gd name="connsiteX15" fmla="*/ 1010183 w 4028390"/>
              <a:gd name="connsiteY15" fmla="*/ 2734291 h 5791873"/>
              <a:gd name="connsiteX16" fmla="*/ 981903 w 4028390"/>
              <a:gd name="connsiteY16" fmla="*/ 2772194 h 5791873"/>
              <a:gd name="connsiteX17" fmla="*/ 1047891 w 4028390"/>
              <a:gd name="connsiteY17" fmla="*/ 2989011 h 5791873"/>
              <a:gd name="connsiteX18" fmla="*/ 972476 w 4028390"/>
              <a:gd name="connsiteY18" fmla="*/ 3186974 h 5791873"/>
              <a:gd name="connsiteX19" fmla="*/ 642538 w 4028390"/>
              <a:gd name="connsiteY19" fmla="*/ 3469778 h 5791873"/>
              <a:gd name="connsiteX20" fmla="*/ 548270 w 4028390"/>
              <a:gd name="connsiteY20" fmla="*/ 3696021 h 5791873"/>
              <a:gd name="connsiteX21" fmla="*/ 274893 w 4028390"/>
              <a:gd name="connsiteY21" fmla="*/ 3856277 h 5791873"/>
              <a:gd name="connsiteX22" fmla="*/ 20369 w 4028390"/>
              <a:gd name="connsiteY22" fmla="*/ 4054240 h 5791873"/>
              <a:gd name="connsiteX23" fmla="*/ 29796 w 4028390"/>
              <a:gd name="connsiteY23" fmla="*/ 4337044 h 5791873"/>
              <a:gd name="connsiteX24" fmla="*/ 142918 w 4028390"/>
              <a:gd name="connsiteY24" fmla="*/ 4374751 h 5791873"/>
              <a:gd name="connsiteX25" fmla="*/ 180625 w 4028390"/>
              <a:gd name="connsiteY25" fmla="*/ 4619848 h 5791873"/>
              <a:gd name="connsiteX26" fmla="*/ 369161 w 4028390"/>
              <a:gd name="connsiteY26" fmla="*/ 4695262 h 5791873"/>
              <a:gd name="connsiteX27" fmla="*/ 1038464 w 4028390"/>
              <a:gd name="connsiteY27" fmla="*/ 4704689 h 5791873"/>
              <a:gd name="connsiteX28" fmla="*/ 1302414 w 4028390"/>
              <a:gd name="connsiteY28" fmla="*/ 4572714 h 5791873"/>
              <a:gd name="connsiteX29" fmla="*/ 1453243 w 4028390"/>
              <a:gd name="connsiteY29" fmla="*/ 4695262 h 5791873"/>
              <a:gd name="connsiteX30" fmla="*/ 1528658 w 4028390"/>
              <a:gd name="connsiteY30" fmla="*/ 4968640 h 5791873"/>
              <a:gd name="connsiteX31" fmla="*/ 1858596 w 4028390"/>
              <a:gd name="connsiteY31" fmla="*/ 5260870 h 5791873"/>
              <a:gd name="connsiteX32" fmla="*/ 1754901 w 4028390"/>
              <a:gd name="connsiteY32" fmla="*/ 5515394 h 5791873"/>
              <a:gd name="connsiteX33" fmla="*/ 1660633 w 4028390"/>
              <a:gd name="connsiteY33" fmla="*/ 5656796 h 5791873"/>
              <a:gd name="connsiteX34" fmla="*/ 2047132 w 4028390"/>
              <a:gd name="connsiteY34" fmla="*/ 5779345 h 5791873"/>
              <a:gd name="connsiteX35" fmla="*/ 2904971 w 4028390"/>
              <a:gd name="connsiteY35" fmla="*/ 5336285 h 5791873"/>
              <a:gd name="connsiteX36" fmla="*/ 3668542 w 4028390"/>
              <a:gd name="connsiteY36" fmla="*/ 3809143 h 5791873"/>
              <a:gd name="connsiteX37" fmla="*/ 4026761 w 4028390"/>
              <a:gd name="connsiteY37" fmla="*/ 538042 h 5791873"/>
              <a:gd name="connsiteX38" fmla="*/ 3772237 w 4028390"/>
              <a:gd name="connsiteY38" fmla="*/ 714 h 5791873"/>
              <a:gd name="connsiteX0" fmla="*/ 3772237 w 4028390"/>
              <a:gd name="connsiteY0" fmla="*/ 714 h 5791873"/>
              <a:gd name="connsiteX1" fmla="*/ 3131214 w 4028390"/>
              <a:gd name="connsiteY1" fmla="*/ 424920 h 5791873"/>
              <a:gd name="connsiteX2" fmla="*/ 3291470 w 4028390"/>
              <a:gd name="connsiteY2" fmla="*/ 500334 h 5791873"/>
              <a:gd name="connsiteX3" fmla="*/ 2904971 w 4028390"/>
              <a:gd name="connsiteY3" fmla="*/ 839699 h 5791873"/>
              <a:gd name="connsiteX4" fmla="*/ 2422118 w 4028390"/>
              <a:gd name="connsiteY4" fmla="*/ 1313519 h 5791873"/>
              <a:gd name="connsiteX5" fmla="*/ 2360106 w 4028390"/>
              <a:gd name="connsiteY5" fmla="*/ 1456812 h 5791873"/>
              <a:gd name="connsiteX6" fmla="*/ 2482851 w 4028390"/>
              <a:gd name="connsiteY6" fmla="*/ 1607836 h 5791873"/>
              <a:gd name="connsiteX7" fmla="*/ 2358216 w 4028390"/>
              <a:gd name="connsiteY7" fmla="*/ 1744673 h 5791873"/>
              <a:gd name="connsiteX8" fmla="*/ 1896303 w 4028390"/>
              <a:gd name="connsiteY8" fmla="*/ 1989769 h 5791873"/>
              <a:gd name="connsiteX9" fmla="*/ 1839742 w 4028390"/>
              <a:gd name="connsiteY9" fmla="*/ 2131171 h 5791873"/>
              <a:gd name="connsiteX10" fmla="*/ 2089110 w 4028390"/>
              <a:gd name="connsiteY10" fmla="*/ 2241813 h 5791873"/>
              <a:gd name="connsiteX11" fmla="*/ 1982936 w 4028390"/>
              <a:gd name="connsiteY11" fmla="*/ 2388273 h 5791873"/>
              <a:gd name="connsiteX12" fmla="*/ 1521612 w 4028390"/>
              <a:gd name="connsiteY12" fmla="*/ 2541385 h 5791873"/>
              <a:gd name="connsiteX13" fmla="*/ 1209840 w 4028390"/>
              <a:gd name="connsiteY13" fmla="*/ 2619205 h 5791873"/>
              <a:gd name="connsiteX14" fmla="*/ 1118149 w 4028390"/>
              <a:gd name="connsiteY14" fmla="*/ 2661552 h 5791873"/>
              <a:gd name="connsiteX15" fmla="*/ 1010183 w 4028390"/>
              <a:gd name="connsiteY15" fmla="*/ 2734291 h 5791873"/>
              <a:gd name="connsiteX16" fmla="*/ 981903 w 4028390"/>
              <a:gd name="connsiteY16" fmla="*/ 2772194 h 5791873"/>
              <a:gd name="connsiteX17" fmla="*/ 1047891 w 4028390"/>
              <a:gd name="connsiteY17" fmla="*/ 2989011 h 5791873"/>
              <a:gd name="connsiteX18" fmla="*/ 972476 w 4028390"/>
              <a:gd name="connsiteY18" fmla="*/ 3186974 h 5791873"/>
              <a:gd name="connsiteX19" fmla="*/ 642538 w 4028390"/>
              <a:gd name="connsiteY19" fmla="*/ 3469778 h 5791873"/>
              <a:gd name="connsiteX20" fmla="*/ 548270 w 4028390"/>
              <a:gd name="connsiteY20" fmla="*/ 3696021 h 5791873"/>
              <a:gd name="connsiteX21" fmla="*/ 274893 w 4028390"/>
              <a:gd name="connsiteY21" fmla="*/ 3856277 h 5791873"/>
              <a:gd name="connsiteX22" fmla="*/ 20369 w 4028390"/>
              <a:gd name="connsiteY22" fmla="*/ 4054240 h 5791873"/>
              <a:gd name="connsiteX23" fmla="*/ 29796 w 4028390"/>
              <a:gd name="connsiteY23" fmla="*/ 4337044 h 5791873"/>
              <a:gd name="connsiteX24" fmla="*/ 142918 w 4028390"/>
              <a:gd name="connsiteY24" fmla="*/ 4374751 h 5791873"/>
              <a:gd name="connsiteX25" fmla="*/ 180625 w 4028390"/>
              <a:gd name="connsiteY25" fmla="*/ 4619848 h 5791873"/>
              <a:gd name="connsiteX26" fmla="*/ 369161 w 4028390"/>
              <a:gd name="connsiteY26" fmla="*/ 4695262 h 5791873"/>
              <a:gd name="connsiteX27" fmla="*/ 1038464 w 4028390"/>
              <a:gd name="connsiteY27" fmla="*/ 4704689 h 5791873"/>
              <a:gd name="connsiteX28" fmla="*/ 1302414 w 4028390"/>
              <a:gd name="connsiteY28" fmla="*/ 4572714 h 5791873"/>
              <a:gd name="connsiteX29" fmla="*/ 1453243 w 4028390"/>
              <a:gd name="connsiteY29" fmla="*/ 4695262 h 5791873"/>
              <a:gd name="connsiteX30" fmla="*/ 1528658 w 4028390"/>
              <a:gd name="connsiteY30" fmla="*/ 4968640 h 5791873"/>
              <a:gd name="connsiteX31" fmla="*/ 1858596 w 4028390"/>
              <a:gd name="connsiteY31" fmla="*/ 5260870 h 5791873"/>
              <a:gd name="connsiteX32" fmla="*/ 1754901 w 4028390"/>
              <a:gd name="connsiteY32" fmla="*/ 5515394 h 5791873"/>
              <a:gd name="connsiteX33" fmla="*/ 1660633 w 4028390"/>
              <a:gd name="connsiteY33" fmla="*/ 5656796 h 5791873"/>
              <a:gd name="connsiteX34" fmla="*/ 2047132 w 4028390"/>
              <a:gd name="connsiteY34" fmla="*/ 5779345 h 5791873"/>
              <a:gd name="connsiteX35" fmla="*/ 2904971 w 4028390"/>
              <a:gd name="connsiteY35" fmla="*/ 5336285 h 5791873"/>
              <a:gd name="connsiteX36" fmla="*/ 3668542 w 4028390"/>
              <a:gd name="connsiteY36" fmla="*/ 3809143 h 5791873"/>
              <a:gd name="connsiteX37" fmla="*/ 4026761 w 4028390"/>
              <a:gd name="connsiteY37" fmla="*/ 538042 h 5791873"/>
              <a:gd name="connsiteX38" fmla="*/ 3772237 w 4028390"/>
              <a:gd name="connsiteY38" fmla="*/ 714 h 5791873"/>
              <a:gd name="connsiteX0" fmla="*/ 3772237 w 4028402"/>
              <a:gd name="connsiteY0" fmla="*/ 1012 h 5792171"/>
              <a:gd name="connsiteX1" fmla="*/ 3124864 w 4028402"/>
              <a:gd name="connsiteY1" fmla="*/ 406168 h 5792171"/>
              <a:gd name="connsiteX2" fmla="*/ 3291470 w 4028402"/>
              <a:gd name="connsiteY2" fmla="*/ 500632 h 5792171"/>
              <a:gd name="connsiteX3" fmla="*/ 2904971 w 4028402"/>
              <a:gd name="connsiteY3" fmla="*/ 839997 h 5792171"/>
              <a:gd name="connsiteX4" fmla="*/ 2422118 w 4028402"/>
              <a:gd name="connsiteY4" fmla="*/ 1313817 h 5792171"/>
              <a:gd name="connsiteX5" fmla="*/ 2360106 w 4028402"/>
              <a:gd name="connsiteY5" fmla="*/ 1457110 h 5792171"/>
              <a:gd name="connsiteX6" fmla="*/ 2482851 w 4028402"/>
              <a:gd name="connsiteY6" fmla="*/ 1608134 h 5792171"/>
              <a:gd name="connsiteX7" fmla="*/ 2358216 w 4028402"/>
              <a:gd name="connsiteY7" fmla="*/ 1744971 h 5792171"/>
              <a:gd name="connsiteX8" fmla="*/ 1896303 w 4028402"/>
              <a:gd name="connsiteY8" fmla="*/ 1990067 h 5792171"/>
              <a:gd name="connsiteX9" fmla="*/ 1839742 w 4028402"/>
              <a:gd name="connsiteY9" fmla="*/ 2131469 h 5792171"/>
              <a:gd name="connsiteX10" fmla="*/ 2089110 w 4028402"/>
              <a:gd name="connsiteY10" fmla="*/ 2242111 h 5792171"/>
              <a:gd name="connsiteX11" fmla="*/ 1982936 w 4028402"/>
              <a:gd name="connsiteY11" fmla="*/ 2388571 h 5792171"/>
              <a:gd name="connsiteX12" fmla="*/ 1521612 w 4028402"/>
              <a:gd name="connsiteY12" fmla="*/ 2541683 h 5792171"/>
              <a:gd name="connsiteX13" fmla="*/ 1209840 w 4028402"/>
              <a:gd name="connsiteY13" fmla="*/ 2619503 h 5792171"/>
              <a:gd name="connsiteX14" fmla="*/ 1118149 w 4028402"/>
              <a:gd name="connsiteY14" fmla="*/ 2661850 h 5792171"/>
              <a:gd name="connsiteX15" fmla="*/ 1010183 w 4028402"/>
              <a:gd name="connsiteY15" fmla="*/ 2734589 h 5792171"/>
              <a:gd name="connsiteX16" fmla="*/ 981903 w 4028402"/>
              <a:gd name="connsiteY16" fmla="*/ 2772492 h 5792171"/>
              <a:gd name="connsiteX17" fmla="*/ 1047891 w 4028402"/>
              <a:gd name="connsiteY17" fmla="*/ 2989309 h 5792171"/>
              <a:gd name="connsiteX18" fmla="*/ 972476 w 4028402"/>
              <a:gd name="connsiteY18" fmla="*/ 3187272 h 5792171"/>
              <a:gd name="connsiteX19" fmla="*/ 642538 w 4028402"/>
              <a:gd name="connsiteY19" fmla="*/ 3470076 h 5792171"/>
              <a:gd name="connsiteX20" fmla="*/ 548270 w 4028402"/>
              <a:gd name="connsiteY20" fmla="*/ 3696319 h 5792171"/>
              <a:gd name="connsiteX21" fmla="*/ 274893 w 4028402"/>
              <a:gd name="connsiteY21" fmla="*/ 3856575 h 5792171"/>
              <a:gd name="connsiteX22" fmla="*/ 20369 w 4028402"/>
              <a:gd name="connsiteY22" fmla="*/ 4054538 h 5792171"/>
              <a:gd name="connsiteX23" fmla="*/ 29796 w 4028402"/>
              <a:gd name="connsiteY23" fmla="*/ 4337342 h 5792171"/>
              <a:gd name="connsiteX24" fmla="*/ 142918 w 4028402"/>
              <a:gd name="connsiteY24" fmla="*/ 4375049 h 5792171"/>
              <a:gd name="connsiteX25" fmla="*/ 180625 w 4028402"/>
              <a:gd name="connsiteY25" fmla="*/ 4620146 h 5792171"/>
              <a:gd name="connsiteX26" fmla="*/ 369161 w 4028402"/>
              <a:gd name="connsiteY26" fmla="*/ 4695560 h 5792171"/>
              <a:gd name="connsiteX27" fmla="*/ 1038464 w 4028402"/>
              <a:gd name="connsiteY27" fmla="*/ 4704987 h 5792171"/>
              <a:gd name="connsiteX28" fmla="*/ 1302414 w 4028402"/>
              <a:gd name="connsiteY28" fmla="*/ 4573012 h 5792171"/>
              <a:gd name="connsiteX29" fmla="*/ 1453243 w 4028402"/>
              <a:gd name="connsiteY29" fmla="*/ 4695560 h 5792171"/>
              <a:gd name="connsiteX30" fmla="*/ 1528658 w 4028402"/>
              <a:gd name="connsiteY30" fmla="*/ 4968938 h 5792171"/>
              <a:gd name="connsiteX31" fmla="*/ 1858596 w 4028402"/>
              <a:gd name="connsiteY31" fmla="*/ 5261168 h 5792171"/>
              <a:gd name="connsiteX32" fmla="*/ 1754901 w 4028402"/>
              <a:gd name="connsiteY32" fmla="*/ 5515692 h 5792171"/>
              <a:gd name="connsiteX33" fmla="*/ 1660633 w 4028402"/>
              <a:gd name="connsiteY33" fmla="*/ 5657094 h 5792171"/>
              <a:gd name="connsiteX34" fmla="*/ 2047132 w 4028402"/>
              <a:gd name="connsiteY34" fmla="*/ 5779643 h 5792171"/>
              <a:gd name="connsiteX35" fmla="*/ 2904971 w 4028402"/>
              <a:gd name="connsiteY35" fmla="*/ 5336583 h 5792171"/>
              <a:gd name="connsiteX36" fmla="*/ 3668542 w 4028402"/>
              <a:gd name="connsiteY36" fmla="*/ 3809441 h 5792171"/>
              <a:gd name="connsiteX37" fmla="*/ 4026761 w 4028402"/>
              <a:gd name="connsiteY37" fmla="*/ 538340 h 5792171"/>
              <a:gd name="connsiteX38" fmla="*/ 3772237 w 4028402"/>
              <a:gd name="connsiteY38" fmla="*/ 1012 h 5792171"/>
              <a:gd name="connsiteX0" fmla="*/ 3861137 w 4036296"/>
              <a:gd name="connsiteY0" fmla="*/ 1322 h 5754381"/>
              <a:gd name="connsiteX1" fmla="*/ 3124864 w 4036296"/>
              <a:gd name="connsiteY1" fmla="*/ 368378 h 5754381"/>
              <a:gd name="connsiteX2" fmla="*/ 3291470 w 4036296"/>
              <a:gd name="connsiteY2" fmla="*/ 462842 h 5754381"/>
              <a:gd name="connsiteX3" fmla="*/ 2904971 w 4036296"/>
              <a:gd name="connsiteY3" fmla="*/ 802207 h 5754381"/>
              <a:gd name="connsiteX4" fmla="*/ 2422118 w 4036296"/>
              <a:gd name="connsiteY4" fmla="*/ 1276027 h 5754381"/>
              <a:gd name="connsiteX5" fmla="*/ 2360106 w 4036296"/>
              <a:gd name="connsiteY5" fmla="*/ 1419320 h 5754381"/>
              <a:gd name="connsiteX6" fmla="*/ 2482851 w 4036296"/>
              <a:gd name="connsiteY6" fmla="*/ 1570344 h 5754381"/>
              <a:gd name="connsiteX7" fmla="*/ 2358216 w 4036296"/>
              <a:gd name="connsiteY7" fmla="*/ 1707181 h 5754381"/>
              <a:gd name="connsiteX8" fmla="*/ 1896303 w 4036296"/>
              <a:gd name="connsiteY8" fmla="*/ 1952277 h 5754381"/>
              <a:gd name="connsiteX9" fmla="*/ 1839742 w 4036296"/>
              <a:gd name="connsiteY9" fmla="*/ 2093679 h 5754381"/>
              <a:gd name="connsiteX10" fmla="*/ 2089110 w 4036296"/>
              <a:gd name="connsiteY10" fmla="*/ 2204321 h 5754381"/>
              <a:gd name="connsiteX11" fmla="*/ 1982936 w 4036296"/>
              <a:gd name="connsiteY11" fmla="*/ 2350781 h 5754381"/>
              <a:gd name="connsiteX12" fmla="*/ 1521612 w 4036296"/>
              <a:gd name="connsiteY12" fmla="*/ 2503893 h 5754381"/>
              <a:gd name="connsiteX13" fmla="*/ 1209840 w 4036296"/>
              <a:gd name="connsiteY13" fmla="*/ 2581713 h 5754381"/>
              <a:gd name="connsiteX14" fmla="*/ 1118149 w 4036296"/>
              <a:gd name="connsiteY14" fmla="*/ 2624060 h 5754381"/>
              <a:gd name="connsiteX15" fmla="*/ 1010183 w 4036296"/>
              <a:gd name="connsiteY15" fmla="*/ 2696799 h 5754381"/>
              <a:gd name="connsiteX16" fmla="*/ 981903 w 4036296"/>
              <a:gd name="connsiteY16" fmla="*/ 2734702 h 5754381"/>
              <a:gd name="connsiteX17" fmla="*/ 1047891 w 4036296"/>
              <a:gd name="connsiteY17" fmla="*/ 2951519 h 5754381"/>
              <a:gd name="connsiteX18" fmla="*/ 972476 w 4036296"/>
              <a:gd name="connsiteY18" fmla="*/ 3149482 h 5754381"/>
              <a:gd name="connsiteX19" fmla="*/ 642538 w 4036296"/>
              <a:gd name="connsiteY19" fmla="*/ 3432286 h 5754381"/>
              <a:gd name="connsiteX20" fmla="*/ 548270 w 4036296"/>
              <a:gd name="connsiteY20" fmla="*/ 3658529 h 5754381"/>
              <a:gd name="connsiteX21" fmla="*/ 274893 w 4036296"/>
              <a:gd name="connsiteY21" fmla="*/ 3818785 h 5754381"/>
              <a:gd name="connsiteX22" fmla="*/ 20369 w 4036296"/>
              <a:gd name="connsiteY22" fmla="*/ 4016748 h 5754381"/>
              <a:gd name="connsiteX23" fmla="*/ 29796 w 4036296"/>
              <a:gd name="connsiteY23" fmla="*/ 4299552 h 5754381"/>
              <a:gd name="connsiteX24" fmla="*/ 142918 w 4036296"/>
              <a:gd name="connsiteY24" fmla="*/ 4337259 h 5754381"/>
              <a:gd name="connsiteX25" fmla="*/ 180625 w 4036296"/>
              <a:gd name="connsiteY25" fmla="*/ 4582356 h 5754381"/>
              <a:gd name="connsiteX26" fmla="*/ 369161 w 4036296"/>
              <a:gd name="connsiteY26" fmla="*/ 4657770 h 5754381"/>
              <a:gd name="connsiteX27" fmla="*/ 1038464 w 4036296"/>
              <a:gd name="connsiteY27" fmla="*/ 4667197 h 5754381"/>
              <a:gd name="connsiteX28" fmla="*/ 1302414 w 4036296"/>
              <a:gd name="connsiteY28" fmla="*/ 4535222 h 5754381"/>
              <a:gd name="connsiteX29" fmla="*/ 1453243 w 4036296"/>
              <a:gd name="connsiteY29" fmla="*/ 4657770 h 5754381"/>
              <a:gd name="connsiteX30" fmla="*/ 1528658 w 4036296"/>
              <a:gd name="connsiteY30" fmla="*/ 4931148 h 5754381"/>
              <a:gd name="connsiteX31" fmla="*/ 1858596 w 4036296"/>
              <a:gd name="connsiteY31" fmla="*/ 5223378 h 5754381"/>
              <a:gd name="connsiteX32" fmla="*/ 1754901 w 4036296"/>
              <a:gd name="connsiteY32" fmla="*/ 5477902 h 5754381"/>
              <a:gd name="connsiteX33" fmla="*/ 1660633 w 4036296"/>
              <a:gd name="connsiteY33" fmla="*/ 5619304 h 5754381"/>
              <a:gd name="connsiteX34" fmla="*/ 2047132 w 4036296"/>
              <a:gd name="connsiteY34" fmla="*/ 5741853 h 5754381"/>
              <a:gd name="connsiteX35" fmla="*/ 2904971 w 4036296"/>
              <a:gd name="connsiteY35" fmla="*/ 5298793 h 5754381"/>
              <a:gd name="connsiteX36" fmla="*/ 3668542 w 4036296"/>
              <a:gd name="connsiteY36" fmla="*/ 3771651 h 5754381"/>
              <a:gd name="connsiteX37" fmla="*/ 4026761 w 4036296"/>
              <a:gd name="connsiteY37" fmla="*/ 500550 h 5754381"/>
              <a:gd name="connsiteX38" fmla="*/ 3861137 w 4036296"/>
              <a:gd name="connsiteY38" fmla="*/ 1322 h 5754381"/>
              <a:gd name="connsiteX0" fmla="*/ 3861137 w 4036296"/>
              <a:gd name="connsiteY0" fmla="*/ 1322 h 5754381"/>
              <a:gd name="connsiteX1" fmla="*/ 3124864 w 4036296"/>
              <a:gd name="connsiteY1" fmla="*/ 368378 h 5754381"/>
              <a:gd name="connsiteX2" fmla="*/ 3259720 w 4036296"/>
              <a:gd name="connsiteY2" fmla="*/ 462842 h 5754381"/>
              <a:gd name="connsiteX3" fmla="*/ 2904971 w 4036296"/>
              <a:gd name="connsiteY3" fmla="*/ 802207 h 5754381"/>
              <a:gd name="connsiteX4" fmla="*/ 2422118 w 4036296"/>
              <a:gd name="connsiteY4" fmla="*/ 1276027 h 5754381"/>
              <a:gd name="connsiteX5" fmla="*/ 2360106 w 4036296"/>
              <a:gd name="connsiteY5" fmla="*/ 1419320 h 5754381"/>
              <a:gd name="connsiteX6" fmla="*/ 2482851 w 4036296"/>
              <a:gd name="connsiteY6" fmla="*/ 1570344 h 5754381"/>
              <a:gd name="connsiteX7" fmla="*/ 2358216 w 4036296"/>
              <a:gd name="connsiteY7" fmla="*/ 1707181 h 5754381"/>
              <a:gd name="connsiteX8" fmla="*/ 1896303 w 4036296"/>
              <a:gd name="connsiteY8" fmla="*/ 1952277 h 5754381"/>
              <a:gd name="connsiteX9" fmla="*/ 1839742 w 4036296"/>
              <a:gd name="connsiteY9" fmla="*/ 2093679 h 5754381"/>
              <a:gd name="connsiteX10" fmla="*/ 2089110 w 4036296"/>
              <a:gd name="connsiteY10" fmla="*/ 2204321 h 5754381"/>
              <a:gd name="connsiteX11" fmla="*/ 1982936 w 4036296"/>
              <a:gd name="connsiteY11" fmla="*/ 2350781 h 5754381"/>
              <a:gd name="connsiteX12" fmla="*/ 1521612 w 4036296"/>
              <a:gd name="connsiteY12" fmla="*/ 2503893 h 5754381"/>
              <a:gd name="connsiteX13" fmla="*/ 1209840 w 4036296"/>
              <a:gd name="connsiteY13" fmla="*/ 2581713 h 5754381"/>
              <a:gd name="connsiteX14" fmla="*/ 1118149 w 4036296"/>
              <a:gd name="connsiteY14" fmla="*/ 2624060 h 5754381"/>
              <a:gd name="connsiteX15" fmla="*/ 1010183 w 4036296"/>
              <a:gd name="connsiteY15" fmla="*/ 2696799 h 5754381"/>
              <a:gd name="connsiteX16" fmla="*/ 981903 w 4036296"/>
              <a:gd name="connsiteY16" fmla="*/ 2734702 h 5754381"/>
              <a:gd name="connsiteX17" fmla="*/ 1047891 w 4036296"/>
              <a:gd name="connsiteY17" fmla="*/ 2951519 h 5754381"/>
              <a:gd name="connsiteX18" fmla="*/ 972476 w 4036296"/>
              <a:gd name="connsiteY18" fmla="*/ 3149482 h 5754381"/>
              <a:gd name="connsiteX19" fmla="*/ 642538 w 4036296"/>
              <a:gd name="connsiteY19" fmla="*/ 3432286 h 5754381"/>
              <a:gd name="connsiteX20" fmla="*/ 548270 w 4036296"/>
              <a:gd name="connsiteY20" fmla="*/ 3658529 h 5754381"/>
              <a:gd name="connsiteX21" fmla="*/ 274893 w 4036296"/>
              <a:gd name="connsiteY21" fmla="*/ 3818785 h 5754381"/>
              <a:gd name="connsiteX22" fmla="*/ 20369 w 4036296"/>
              <a:gd name="connsiteY22" fmla="*/ 4016748 h 5754381"/>
              <a:gd name="connsiteX23" fmla="*/ 29796 w 4036296"/>
              <a:gd name="connsiteY23" fmla="*/ 4299552 h 5754381"/>
              <a:gd name="connsiteX24" fmla="*/ 142918 w 4036296"/>
              <a:gd name="connsiteY24" fmla="*/ 4337259 h 5754381"/>
              <a:gd name="connsiteX25" fmla="*/ 180625 w 4036296"/>
              <a:gd name="connsiteY25" fmla="*/ 4582356 h 5754381"/>
              <a:gd name="connsiteX26" fmla="*/ 369161 w 4036296"/>
              <a:gd name="connsiteY26" fmla="*/ 4657770 h 5754381"/>
              <a:gd name="connsiteX27" fmla="*/ 1038464 w 4036296"/>
              <a:gd name="connsiteY27" fmla="*/ 4667197 h 5754381"/>
              <a:gd name="connsiteX28" fmla="*/ 1302414 w 4036296"/>
              <a:gd name="connsiteY28" fmla="*/ 4535222 h 5754381"/>
              <a:gd name="connsiteX29" fmla="*/ 1453243 w 4036296"/>
              <a:gd name="connsiteY29" fmla="*/ 4657770 h 5754381"/>
              <a:gd name="connsiteX30" fmla="*/ 1528658 w 4036296"/>
              <a:gd name="connsiteY30" fmla="*/ 4931148 h 5754381"/>
              <a:gd name="connsiteX31" fmla="*/ 1858596 w 4036296"/>
              <a:gd name="connsiteY31" fmla="*/ 5223378 h 5754381"/>
              <a:gd name="connsiteX32" fmla="*/ 1754901 w 4036296"/>
              <a:gd name="connsiteY32" fmla="*/ 5477902 h 5754381"/>
              <a:gd name="connsiteX33" fmla="*/ 1660633 w 4036296"/>
              <a:gd name="connsiteY33" fmla="*/ 5619304 h 5754381"/>
              <a:gd name="connsiteX34" fmla="*/ 2047132 w 4036296"/>
              <a:gd name="connsiteY34" fmla="*/ 5741853 h 5754381"/>
              <a:gd name="connsiteX35" fmla="*/ 2904971 w 4036296"/>
              <a:gd name="connsiteY35" fmla="*/ 5298793 h 5754381"/>
              <a:gd name="connsiteX36" fmla="*/ 3668542 w 4036296"/>
              <a:gd name="connsiteY36" fmla="*/ 3771651 h 5754381"/>
              <a:gd name="connsiteX37" fmla="*/ 4026761 w 4036296"/>
              <a:gd name="connsiteY37" fmla="*/ 500550 h 5754381"/>
              <a:gd name="connsiteX38" fmla="*/ 3861137 w 4036296"/>
              <a:gd name="connsiteY38" fmla="*/ 1322 h 5754381"/>
              <a:gd name="connsiteX0" fmla="*/ 3861854 w 4037013"/>
              <a:gd name="connsiteY0" fmla="*/ 1322 h 5754381"/>
              <a:gd name="connsiteX1" fmla="*/ 3125581 w 4037013"/>
              <a:gd name="connsiteY1" fmla="*/ 368378 h 5754381"/>
              <a:gd name="connsiteX2" fmla="*/ 3260437 w 4037013"/>
              <a:gd name="connsiteY2" fmla="*/ 462842 h 5754381"/>
              <a:gd name="connsiteX3" fmla="*/ 2905688 w 4037013"/>
              <a:gd name="connsiteY3" fmla="*/ 802207 h 5754381"/>
              <a:gd name="connsiteX4" fmla="*/ 2422835 w 4037013"/>
              <a:gd name="connsiteY4" fmla="*/ 1276027 h 5754381"/>
              <a:gd name="connsiteX5" fmla="*/ 2360823 w 4037013"/>
              <a:gd name="connsiteY5" fmla="*/ 1419320 h 5754381"/>
              <a:gd name="connsiteX6" fmla="*/ 2483568 w 4037013"/>
              <a:gd name="connsiteY6" fmla="*/ 1570344 h 5754381"/>
              <a:gd name="connsiteX7" fmla="*/ 2358933 w 4037013"/>
              <a:gd name="connsiteY7" fmla="*/ 1707181 h 5754381"/>
              <a:gd name="connsiteX8" fmla="*/ 1897020 w 4037013"/>
              <a:gd name="connsiteY8" fmla="*/ 1952277 h 5754381"/>
              <a:gd name="connsiteX9" fmla="*/ 1840459 w 4037013"/>
              <a:gd name="connsiteY9" fmla="*/ 2093679 h 5754381"/>
              <a:gd name="connsiteX10" fmla="*/ 2089827 w 4037013"/>
              <a:gd name="connsiteY10" fmla="*/ 2204321 h 5754381"/>
              <a:gd name="connsiteX11" fmla="*/ 1983653 w 4037013"/>
              <a:gd name="connsiteY11" fmla="*/ 2350781 h 5754381"/>
              <a:gd name="connsiteX12" fmla="*/ 1522329 w 4037013"/>
              <a:gd name="connsiteY12" fmla="*/ 2503893 h 5754381"/>
              <a:gd name="connsiteX13" fmla="*/ 1210557 w 4037013"/>
              <a:gd name="connsiteY13" fmla="*/ 2581713 h 5754381"/>
              <a:gd name="connsiteX14" fmla="*/ 1118866 w 4037013"/>
              <a:gd name="connsiteY14" fmla="*/ 2624060 h 5754381"/>
              <a:gd name="connsiteX15" fmla="*/ 1010900 w 4037013"/>
              <a:gd name="connsiteY15" fmla="*/ 2696799 h 5754381"/>
              <a:gd name="connsiteX16" fmla="*/ 982620 w 4037013"/>
              <a:gd name="connsiteY16" fmla="*/ 2734702 h 5754381"/>
              <a:gd name="connsiteX17" fmla="*/ 1048608 w 4037013"/>
              <a:gd name="connsiteY17" fmla="*/ 2951519 h 5754381"/>
              <a:gd name="connsiteX18" fmla="*/ 973193 w 4037013"/>
              <a:gd name="connsiteY18" fmla="*/ 3149482 h 5754381"/>
              <a:gd name="connsiteX19" fmla="*/ 643255 w 4037013"/>
              <a:gd name="connsiteY19" fmla="*/ 3432286 h 5754381"/>
              <a:gd name="connsiteX20" fmla="*/ 548987 w 4037013"/>
              <a:gd name="connsiteY20" fmla="*/ 3658529 h 5754381"/>
              <a:gd name="connsiteX21" fmla="*/ 275610 w 4037013"/>
              <a:gd name="connsiteY21" fmla="*/ 3818785 h 5754381"/>
              <a:gd name="connsiteX22" fmla="*/ 21086 w 4037013"/>
              <a:gd name="connsiteY22" fmla="*/ 4016748 h 5754381"/>
              <a:gd name="connsiteX23" fmla="*/ 30513 w 4037013"/>
              <a:gd name="connsiteY23" fmla="*/ 4299552 h 5754381"/>
              <a:gd name="connsiteX24" fmla="*/ 160304 w 4037013"/>
              <a:gd name="connsiteY24" fmla="*/ 4325353 h 5754381"/>
              <a:gd name="connsiteX25" fmla="*/ 181342 w 4037013"/>
              <a:gd name="connsiteY25" fmla="*/ 4582356 h 5754381"/>
              <a:gd name="connsiteX26" fmla="*/ 369878 w 4037013"/>
              <a:gd name="connsiteY26" fmla="*/ 4657770 h 5754381"/>
              <a:gd name="connsiteX27" fmla="*/ 1039181 w 4037013"/>
              <a:gd name="connsiteY27" fmla="*/ 4667197 h 5754381"/>
              <a:gd name="connsiteX28" fmla="*/ 1303131 w 4037013"/>
              <a:gd name="connsiteY28" fmla="*/ 4535222 h 5754381"/>
              <a:gd name="connsiteX29" fmla="*/ 1453960 w 4037013"/>
              <a:gd name="connsiteY29" fmla="*/ 4657770 h 5754381"/>
              <a:gd name="connsiteX30" fmla="*/ 1529375 w 4037013"/>
              <a:gd name="connsiteY30" fmla="*/ 4931148 h 5754381"/>
              <a:gd name="connsiteX31" fmla="*/ 1859313 w 4037013"/>
              <a:gd name="connsiteY31" fmla="*/ 5223378 h 5754381"/>
              <a:gd name="connsiteX32" fmla="*/ 1755618 w 4037013"/>
              <a:gd name="connsiteY32" fmla="*/ 5477902 h 5754381"/>
              <a:gd name="connsiteX33" fmla="*/ 1661350 w 4037013"/>
              <a:gd name="connsiteY33" fmla="*/ 5619304 h 5754381"/>
              <a:gd name="connsiteX34" fmla="*/ 2047849 w 4037013"/>
              <a:gd name="connsiteY34" fmla="*/ 5741853 h 5754381"/>
              <a:gd name="connsiteX35" fmla="*/ 2905688 w 4037013"/>
              <a:gd name="connsiteY35" fmla="*/ 5298793 h 5754381"/>
              <a:gd name="connsiteX36" fmla="*/ 3669259 w 4037013"/>
              <a:gd name="connsiteY36" fmla="*/ 3771651 h 5754381"/>
              <a:gd name="connsiteX37" fmla="*/ 4027478 w 4037013"/>
              <a:gd name="connsiteY37" fmla="*/ 500550 h 5754381"/>
              <a:gd name="connsiteX38" fmla="*/ 3861854 w 4037013"/>
              <a:gd name="connsiteY38" fmla="*/ 1322 h 5754381"/>
              <a:gd name="connsiteX0" fmla="*/ 3861854 w 4037013"/>
              <a:gd name="connsiteY0" fmla="*/ 1322 h 5754381"/>
              <a:gd name="connsiteX1" fmla="*/ 3125581 w 4037013"/>
              <a:gd name="connsiteY1" fmla="*/ 368378 h 5754381"/>
              <a:gd name="connsiteX2" fmla="*/ 3260437 w 4037013"/>
              <a:gd name="connsiteY2" fmla="*/ 462842 h 5754381"/>
              <a:gd name="connsiteX3" fmla="*/ 2905688 w 4037013"/>
              <a:gd name="connsiteY3" fmla="*/ 802207 h 5754381"/>
              <a:gd name="connsiteX4" fmla="*/ 2422835 w 4037013"/>
              <a:gd name="connsiteY4" fmla="*/ 1276027 h 5754381"/>
              <a:gd name="connsiteX5" fmla="*/ 2360823 w 4037013"/>
              <a:gd name="connsiteY5" fmla="*/ 1419320 h 5754381"/>
              <a:gd name="connsiteX6" fmla="*/ 2483568 w 4037013"/>
              <a:gd name="connsiteY6" fmla="*/ 1570344 h 5754381"/>
              <a:gd name="connsiteX7" fmla="*/ 2358933 w 4037013"/>
              <a:gd name="connsiteY7" fmla="*/ 1707181 h 5754381"/>
              <a:gd name="connsiteX8" fmla="*/ 1897020 w 4037013"/>
              <a:gd name="connsiteY8" fmla="*/ 1952277 h 5754381"/>
              <a:gd name="connsiteX9" fmla="*/ 1840459 w 4037013"/>
              <a:gd name="connsiteY9" fmla="*/ 2093679 h 5754381"/>
              <a:gd name="connsiteX10" fmla="*/ 2089827 w 4037013"/>
              <a:gd name="connsiteY10" fmla="*/ 2204321 h 5754381"/>
              <a:gd name="connsiteX11" fmla="*/ 1983653 w 4037013"/>
              <a:gd name="connsiteY11" fmla="*/ 2350781 h 5754381"/>
              <a:gd name="connsiteX12" fmla="*/ 1522329 w 4037013"/>
              <a:gd name="connsiteY12" fmla="*/ 2503893 h 5754381"/>
              <a:gd name="connsiteX13" fmla="*/ 1210557 w 4037013"/>
              <a:gd name="connsiteY13" fmla="*/ 2581713 h 5754381"/>
              <a:gd name="connsiteX14" fmla="*/ 1118866 w 4037013"/>
              <a:gd name="connsiteY14" fmla="*/ 2624060 h 5754381"/>
              <a:gd name="connsiteX15" fmla="*/ 1010900 w 4037013"/>
              <a:gd name="connsiteY15" fmla="*/ 2696799 h 5754381"/>
              <a:gd name="connsiteX16" fmla="*/ 982620 w 4037013"/>
              <a:gd name="connsiteY16" fmla="*/ 2734702 h 5754381"/>
              <a:gd name="connsiteX17" fmla="*/ 1048608 w 4037013"/>
              <a:gd name="connsiteY17" fmla="*/ 2951519 h 5754381"/>
              <a:gd name="connsiteX18" fmla="*/ 973193 w 4037013"/>
              <a:gd name="connsiteY18" fmla="*/ 3149482 h 5754381"/>
              <a:gd name="connsiteX19" fmla="*/ 643255 w 4037013"/>
              <a:gd name="connsiteY19" fmla="*/ 3432286 h 5754381"/>
              <a:gd name="connsiteX20" fmla="*/ 548987 w 4037013"/>
              <a:gd name="connsiteY20" fmla="*/ 3658529 h 5754381"/>
              <a:gd name="connsiteX21" fmla="*/ 275610 w 4037013"/>
              <a:gd name="connsiteY21" fmla="*/ 3818785 h 5754381"/>
              <a:gd name="connsiteX22" fmla="*/ 21086 w 4037013"/>
              <a:gd name="connsiteY22" fmla="*/ 4016748 h 5754381"/>
              <a:gd name="connsiteX23" fmla="*/ 30513 w 4037013"/>
              <a:gd name="connsiteY23" fmla="*/ 4299552 h 5754381"/>
              <a:gd name="connsiteX24" fmla="*/ 160304 w 4037013"/>
              <a:gd name="connsiteY24" fmla="*/ 4325353 h 5754381"/>
              <a:gd name="connsiteX25" fmla="*/ 217061 w 4037013"/>
              <a:gd name="connsiteY25" fmla="*/ 4594262 h 5754381"/>
              <a:gd name="connsiteX26" fmla="*/ 369878 w 4037013"/>
              <a:gd name="connsiteY26" fmla="*/ 4657770 h 5754381"/>
              <a:gd name="connsiteX27" fmla="*/ 1039181 w 4037013"/>
              <a:gd name="connsiteY27" fmla="*/ 4667197 h 5754381"/>
              <a:gd name="connsiteX28" fmla="*/ 1303131 w 4037013"/>
              <a:gd name="connsiteY28" fmla="*/ 4535222 h 5754381"/>
              <a:gd name="connsiteX29" fmla="*/ 1453960 w 4037013"/>
              <a:gd name="connsiteY29" fmla="*/ 4657770 h 5754381"/>
              <a:gd name="connsiteX30" fmla="*/ 1529375 w 4037013"/>
              <a:gd name="connsiteY30" fmla="*/ 4931148 h 5754381"/>
              <a:gd name="connsiteX31" fmla="*/ 1859313 w 4037013"/>
              <a:gd name="connsiteY31" fmla="*/ 5223378 h 5754381"/>
              <a:gd name="connsiteX32" fmla="*/ 1755618 w 4037013"/>
              <a:gd name="connsiteY32" fmla="*/ 5477902 h 5754381"/>
              <a:gd name="connsiteX33" fmla="*/ 1661350 w 4037013"/>
              <a:gd name="connsiteY33" fmla="*/ 5619304 h 5754381"/>
              <a:gd name="connsiteX34" fmla="*/ 2047849 w 4037013"/>
              <a:gd name="connsiteY34" fmla="*/ 5741853 h 5754381"/>
              <a:gd name="connsiteX35" fmla="*/ 2905688 w 4037013"/>
              <a:gd name="connsiteY35" fmla="*/ 5298793 h 5754381"/>
              <a:gd name="connsiteX36" fmla="*/ 3669259 w 4037013"/>
              <a:gd name="connsiteY36" fmla="*/ 3771651 h 5754381"/>
              <a:gd name="connsiteX37" fmla="*/ 4027478 w 4037013"/>
              <a:gd name="connsiteY37" fmla="*/ 500550 h 5754381"/>
              <a:gd name="connsiteX38" fmla="*/ 3861854 w 4037013"/>
              <a:gd name="connsiteY38" fmla="*/ 1322 h 5754381"/>
              <a:gd name="connsiteX0" fmla="*/ 3861854 w 4037013"/>
              <a:gd name="connsiteY0" fmla="*/ 1322 h 5754381"/>
              <a:gd name="connsiteX1" fmla="*/ 3125581 w 4037013"/>
              <a:gd name="connsiteY1" fmla="*/ 368378 h 5754381"/>
              <a:gd name="connsiteX2" fmla="*/ 3260437 w 4037013"/>
              <a:gd name="connsiteY2" fmla="*/ 462842 h 5754381"/>
              <a:gd name="connsiteX3" fmla="*/ 2905688 w 4037013"/>
              <a:gd name="connsiteY3" fmla="*/ 802207 h 5754381"/>
              <a:gd name="connsiteX4" fmla="*/ 2422835 w 4037013"/>
              <a:gd name="connsiteY4" fmla="*/ 1276027 h 5754381"/>
              <a:gd name="connsiteX5" fmla="*/ 2360823 w 4037013"/>
              <a:gd name="connsiteY5" fmla="*/ 1419320 h 5754381"/>
              <a:gd name="connsiteX6" fmla="*/ 2483568 w 4037013"/>
              <a:gd name="connsiteY6" fmla="*/ 1570344 h 5754381"/>
              <a:gd name="connsiteX7" fmla="*/ 2358933 w 4037013"/>
              <a:gd name="connsiteY7" fmla="*/ 1707181 h 5754381"/>
              <a:gd name="connsiteX8" fmla="*/ 1897020 w 4037013"/>
              <a:gd name="connsiteY8" fmla="*/ 1952277 h 5754381"/>
              <a:gd name="connsiteX9" fmla="*/ 1840459 w 4037013"/>
              <a:gd name="connsiteY9" fmla="*/ 2093679 h 5754381"/>
              <a:gd name="connsiteX10" fmla="*/ 2089827 w 4037013"/>
              <a:gd name="connsiteY10" fmla="*/ 2204321 h 5754381"/>
              <a:gd name="connsiteX11" fmla="*/ 1983653 w 4037013"/>
              <a:gd name="connsiteY11" fmla="*/ 2350781 h 5754381"/>
              <a:gd name="connsiteX12" fmla="*/ 1522329 w 4037013"/>
              <a:gd name="connsiteY12" fmla="*/ 2503893 h 5754381"/>
              <a:gd name="connsiteX13" fmla="*/ 1210557 w 4037013"/>
              <a:gd name="connsiteY13" fmla="*/ 2581713 h 5754381"/>
              <a:gd name="connsiteX14" fmla="*/ 1118866 w 4037013"/>
              <a:gd name="connsiteY14" fmla="*/ 2624060 h 5754381"/>
              <a:gd name="connsiteX15" fmla="*/ 1010900 w 4037013"/>
              <a:gd name="connsiteY15" fmla="*/ 2696799 h 5754381"/>
              <a:gd name="connsiteX16" fmla="*/ 982620 w 4037013"/>
              <a:gd name="connsiteY16" fmla="*/ 2734702 h 5754381"/>
              <a:gd name="connsiteX17" fmla="*/ 1048608 w 4037013"/>
              <a:gd name="connsiteY17" fmla="*/ 2951519 h 5754381"/>
              <a:gd name="connsiteX18" fmla="*/ 973193 w 4037013"/>
              <a:gd name="connsiteY18" fmla="*/ 3149482 h 5754381"/>
              <a:gd name="connsiteX19" fmla="*/ 643255 w 4037013"/>
              <a:gd name="connsiteY19" fmla="*/ 3432286 h 5754381"/>
              <a:gd name="connsiteX20" fmla="*/ 548987 w 4037013"/>
              <a:gd name="connsiteY20" fmla="*/ 3658529 h 5754381"/>
              <a:gd name="connsiteX21" fmla="*/ 275610 w 4037013"/>
              <a:gd name="connsiteY21" fmla="*/ 3818785 h 5754381"/>
              <a:gd name="connsiteX22" fmla="*/ 21086 w 4037013"/>
              <a:gd name="connsiteY22" fmla="*/ 4016748 h 5754381"/>
              <a:gd name="connsiteX23" fmla="*/ 30513 w 4037013"/>
              <a:gd name="connsiteY23" fmla="*/ 4299552 h 5754381"/>
              <a:gd name="connsiteX24" fmla="*/ 160304 w 4037013"/>
              <a:gd name="connsiteY24" fmla="*/ 4325353 h 5754381"/>
              <a:gd name="connsiteX25" fmla="*/ 217061 w 4037013"/>
              <a:gd name="connsiteY25" fmla="*/ 4594262 h 5754381"/>
              <a:gd name="connsiteX26" fmla="*/ 369878 w 4037013"/>
              <a:gd name="connsiteY26" fmla="*/ 4657770 h 5754381"/>
              <a:gd name="connsiteX27" fmla="*/ 1039181 w 4037013"/>
              <a:gd name="connsiteY27" fmla="*/ 4667197 h 5754381"/>
              <a:gd name="connsiteX28" fmla="*/ 1303131 w 4037013"/>
              <a:gd name="connsiteY28" fmla="*/ 4535222 h 5754381"/>
              <a:gd name="connsiteX29" fmla="*/ 1453960 w 4037013"/>
              <a:gd name="connsiteY29" fmla="*/ 4657770 h 5754381"/>
              <a:gd name="connsiteX30" fmla="*/ 1529375 w 4037013"/>
              <a:gd name="connsiteY30" fmla="*/ 4931148 h 5754381"/>
              <a:gd name="connsiteX31" fmla="*/ 1859313 w 4037013"/>
              <a:gd name="connsiteY31" fmla="*/ 5223378 h 5754381"/>
              <a:gd name="connsiteX32" fmla="*/ 1755618 w 4037013"/>
              <a:gd name="connsiteY32" fmla="*/ 5477902 h 5754381"/>
              <a:gd name="connsiteX33" fmla="*/ 1661350 w 4037013"/>
              <a:gd name="connsiteY33" fmla="*/ 5619304 h 5754381"/>
              <a:gd name="connsiteX34" fmla="*/ 2047849 w 4037013"/>
              <a:gd name="connsiteY34" fmla="*/ 5741853 h 5754381"/>
              <a:gd name="connsiteX35" fmla="*/ 2905688 w 4037013"/>
              <a:gd name="connsiteY35" fmla="*/ 5298793 h 5754381"/>
              <a:gd name="connsiteX36" fmla="*/ 3669259 w 4037013"/>
              <a:gd name="connsiteY36" fmla="*/ 3771651 h 5754381"/>
              <a:gd name="connsiteX37" fmla="*/ 4027478 w 4037013"/>
              <a:gd name="connsiteY37" fmla="*/ 500550 h 5754381"/>
              <a:gd name="connsiteX38" fmla="*/ 3861854 w 4037013"/>
              <a:gd name="connsiteY38" fmla="*/ 1322 h 5754381"/>
              <a:gd name="connsiteX0" fmla="*/ 3861854 w 4037013"/>
              <a:gd name="connsiteY0" fmla="*/ 1322 h 5754381"/>
              <a:gd name="connsiteX1" fmla="*/ 3125581 w 4037013"/>
              <a:gd name="connsiteY1" fmla="*/ 368378 h 5754381"/>
              <a:gd name="connsiteX2" fmla="*/ 3260437 w 4037013"/>
              <a:gd name="connsiteY2" fmla="*/ 462842 h 5754381"/>
              <a:gd name="connsiteX3" fmla="*/ 2905688 w 4037013"/>
              <a:gd name="connsiteY3" fmla="*/ 802207 h 5754381"/>
              <a:gd name="connsiteX4" fmla="*/ 2422835 w 4037013"/>
              <a:gd name="connsiteY4" fmla="*/ 1276027 h 5754381"/>
              <a:gd name="connsiteX5" fmla="*/ 2360823 w 4037013"/>
              <a:gd name="connsiteY5" fmla="*/ 1419320 h 5754381"/>
              <a:gd name="connsiteX6" fmla="*/ 2483568 w 4037013"/>
              <a:gd name="connsiteY6" fmla="*/ 1570344 h 5754381"/>
              <a:gd name="connsiteX7" fmla="*/ 2358933 w 4037013"/>
              <a:gd name="connsiteY7" fmla="*/ 1707181 h 5754381"/>
              <a:gd name="connsiteX8" fmla="*/ 1897020 w 4037013"/>
              <a:gd name="connsiteY8" fmla="*/ 1952277 h 5754381"/>
              <a:gd name="connsiteX9" fmla="*/ 1840459 w 4037013"/>
              <a:gd name="connsiteY9" fmla="*/ 2093679 h 5754381"/>
              <a:gd name="connsiteX10" fmla="*/ 2089827 w 4037013"/>
              <a:gd name="connsiteY10" fmla="*/ 2204321 h 5754381"/>
              <a:gd name="connsiteX11" fmla="*/ 1983653 w 4037013"/>
              <a:gd name="connsiteY11" fmla="*/ 2350781 h 5754381"/>
              <a:gd name="connsiteX12" fmla="*/ 1522329 w 4037013"/>
              <a:gd name="connsiteY12" fmla="*/ 2503893 h 5754381"/>
              <a:gd name="connsiteX13" fmla="*/ 1210557 w 4037013"/>
              <a:gd name="connsiteY13" fmla="*/ 2581713 h 5754381"/>
              <a:gd name="connsiteX14" fmla="*/ 1118866 w 4037013"/>
              <a:gd name="connsiteY14" fmla="*/ 2624060 h 5754381"/>
              <a:gd name="connsiteX15" fmla="*/ 1010900 w 4037013"/>
              <a:gd name="connsiteY15" fmla="*/ 2696799 h 5754381"/>
              <a:gd name="connsiteX16" fmla="*/ 982620 w 4037013"/>
              <a:gd name="connsiteY16" fmla="*/ 2734702 h 5754381"/>
              <a:gd name="connsiteX17" fmla="*/ 1048608 w 4037013"/>
              <a:gd name="connsiteY17" fmla="*/ 2951519 h 5754381"/>
              <a:gd name="connsiteX18" fmla="*/ 973193 w 4037013"/>
              <a:gd name="connsiteY18" fmla="*/ 3149482 h 5754381"/>
              <a:gd name="connsiteX19" fmla="*/ 643255 w 4037013"/>
              <a:gd name="connsiteY19" fmla="*/ 3432286 h 5754381"/>
              <a:gd name="connsiteX20" fmla="*/ 548987 w 4037013"/>
              <a:gd name="connsiteY20" fmla="*/ 3658529 h 5754381"/>
              <a:gd name="connsiteX21" fmla="*/ 275610 w 4037013"/>
              <a:gd name="connsiteY21" fmla="*/ 3818785 h 5754381"/>
              <a:gd name="connsiteX22" fmla="*/ 21086 w 4037013"/>
              <a:gd name="connsiteY22" fmla="*/ 4016748 h 5754381"/>
              <a:gd name="connsiteX23" fmla="*/ 30513 w 4037013"/>
              <a:gd name="connsiteY23" fmla="*/ 4299552 h 5754381"/>
              <a:gd name="connsiteX24" fmla="*/ 160304 w 4037013"/>
              <a:gd name="connsiteY24" fmla="*/ 4325353 h 5754381"/>
              <a:gd name="connsiteX25" fmla="*/ 217061 w 4037013"/>
              <a:gd name="connsiteY25" fmla="*/ 4594262 h 5754381"/>
              <a:gd name="connsiteX26" fmla="*/ 369878 w 4037013"/>
              <a:gd name="connsiteY26" fmla="*/ 4657770 h 5754381"/>
              <a:gd name="connsiteX27" fmla="*/ 1032038 w 4037013"/>
              <a:gd name="connsiteY27" fmla="*/ 4657672 h 5754381"/>
              <a:gd name="connsiteX28" fmla="*/ 1303131 w 4037013"/>
              <a:gd name="connsiteY28" fmla="*/ 4535222 h 5754381"/>
              <a:gd name="connsiteX29" fmla="*/ 1453960 w 4037013"/>
              <a:gd name="connsiteY29" fmla="*/ 4657770 h 5754381"/>
              <a:gd name="connsiteX30" fmla="*/ 1529375 w 4037013"/>
              <a:gd name="connsiteY30" fmla="*/ 4931148 h 5754381"/>
              <a:gd name="connsiteX31" fmla="*/ 1859313 w 4037013"/>
              <a:gd name="connsiteY31" fmla="*/ 5223378 h 5754381"/>
              <a:gd name="connsiteX32" fmla="*/ 1755618 w 4037013"/>
              <a:gd name="connsiteY32" fmla="*/ 5477902 h 5754381"/>
              <a:gd name="connsiteX33" fmla="*/ 1661350 w 4037013"/>
              <a:gd name="connsiteY33" fmla="*/ 5619304 h 5754381"/>
              <a:gd name="connsiteX34" fmla="*/ 2047849 w 4037013"/>
              <a:gd name="connsiteY34" fmla="*/ 5741853 h 5754381"/>
              <a:gd name="connsiteX35" fmla="*/ 2905688 w 4037013"/>
              <a:gd name="connsiteY35" fmla="*/ 5298793 h 5754381"/>
              <a:gd name="connsiteX36" fmla="*/ 3669259 w 4037013"/>
              <a:gd name="connsiteY36" fmla="*/ 3771651 h 5754381"/>
              <a:gd name="connsiteX37" fmla="*/ 4027478 w 4037013"/>
              <a:gd name="connsiteY37" fmla="*/ 500550 h 5754381"/>
              <a:gd name="connsiteX38" fmla="*/ 3861854 w 4037013"/>
              <a:gd name="connsiteY38" fmla="*/ 1322 h 5754381"/>
              <a:gd name="connsiteX0" fmla="*/ 3861854 w 4037013"/>
              <a:gd name="connsiteY0" fmla="*/ 1322 h 5754381"/>
              <a:gd name="connsiteX1" fmla="*/ 3125581 w 4037013"/>
              <a:gd name="connsiteY1" fmla="*/ 368378 h 5754381"/>
              <a:gd name="connsiteX2" fmla="*/ 3260437 w 4037013"/>
              <a:gd name="connsiteY2" fmla="*/ 462842 h 5754381"/>
              <a:gd name="connsiteX3" fmla="*/ 2905688 w 4037013"/>
              <a:gd name="connsiteY3" fmla="*/ 802207 h 5754381"/>
              <a:gd name="connsiteX4" fmla="*/ 2422835 w 4037013"/>
              <a:gd name="connsiteY4" fmla="*/ 1276027 h 5754381"/>
              <a:gd name="connsiteX5" fmla="*/ 2360823 w 4037013"/>
              <a:gd name="connsiteY5" fmla="*/ 1419320 h 5754381"/>
              <a:gd name="connsiteX6" fmla="*/ 2483568 w 4037013"/>
              <a:gd name="connsiteY6" fmla="*/ 1570344 h 5754381"/>
              <a:gd name="connsiteX7" fmla="*/ 2358933 w 4037013"/>
              <a:gd name="connsiteY7" fmla="*/ 1707181 h 5754381"/>
              <a:gd name="connsiteX8" fmla="*/ 1897020 w 4037013"/>
              <a:gd name="connsiteY8" fmla="*/ 1952277 h 5754381"/>
              <a:gd name="connsiteX9" fmla="*/ 1840459 w 4037013"/>
              <a:gd name="connsiteY9" fmla="*/ 2093679 h 5754381"/>
              <a:gd name="connsiteX10" fmla="*/ 2089827 w 4037013"/>
              <a:gd name="connsiteY10" fmla="*/ 2204321 h 5754381"/>
              <a:gd name="connsiteX11" fmla="*/ 1983653 w 4037013"/>
              <a:gd name="connsiteY11" fmla="*/ 2350781 h 5754381"/>
              <a:gd name="connsiteX12" fmla="*/ 1522329 w 4037013"/>
              <a:gd name="connsiteY12" fmla="*/ 2503893 h 5754381"/>
              <a:gd name="connsiteX13" fmla="*/ 1210557 w 4037013"/>
              <a:gd name="connsiteY13" fmla="*/ 2581713 h 5754381"/>
              <a:gd name="connsiteX14" fmla="*/ 1118866 w 4037013"/>
              <a:gd name="connsiteY14" fmla="*/ 2624060 h 5754381"/>
              <a:gd name="connsiteX15" fmla="*/ 1010900 w 4037013"/>
              <a:gd name="connsiteY15" fmla="*/ 2696799 h 5754381"/>
              <a:gd name="connsiteX16" fmla="*/ 982620 w 4037013"/>
              <a:gd name="connsiteY16" fmla="*/ 2734702 h 5754381"/>
              <a:gd name="connsiteX17" fmla="*/ 1048608 w 4037013"/>
              <a:gd name="connsiteY17" fmla="*/ 2951519 h 5754381"/>
              <a:gd name="connsiteX18" fmla="*/ 973193 w 4037013"/>
              <a:gd name="connsiteY18" fmla="*/ 3149482 h 5754381"/>
              <a:gd name="connsiteX19" fmla="*/ 643255 w 4037013"/>
              <a:gd name="connsiteY19" fmla="*/ 3432286 h 5754381"/>
              <a:gd name="connsiteX20" fmla="*/ 548987 w 4037013"/>
              <a:gd name="connsiteY20" fmla="*/ 3658529 h 5754381"/>
              <a:gd name="connsiteX21" fmla="*/ 275610 w 4037013"/>
              <a:gd name="connsiteY21" fmla="*/ 3818785 h 5754381"/>
              <a:gd name="connsiteX22" fmla="*/ 21086 w 4037013"/>
              <a:gd name="connsiteY22" fmla="*/ 4016748 h 5754381"/>
              <a:gd name="connsiteX23" fmla="*/ 30513 w 4037013"/>
              <a:gd name="connsiteY23" fmla="*/ 4299552 h 5754381"/>
              <a:gd name="connsiteX24" fmla="*/ 160304 w 4037013"/>
              <a:gd name="connsiteY24" fmla="*/ 4325353 h 5754381"/>
              <a:gd name="connsiteX25" fmla="*/ 217061 w 4037013"/>
              <a:gd name="connsiteY25" fmla="*/ 4594262 h 5754381"/>
              <a:gd name="connsiteX26" fmla="*/ 369878 w 4037013"/>
              <a:gd name="connsiteY26" fmla="*/ 4657770 h 5754381"/>
              <a:gd name="connsiteX27" fmla="*/ 1032038 w 4037013"/>
              <a:gd name="connsiteY27" fmla="*/ 4657672 h 5754381"/>
              <a:gd name="connsiteX28" fmla="*/ 1303131 w 4037013"/>
              <a:gd name="connsiteY28" fmla="*/ 4535222 h 5754381"/>
              <a:gd name="connsiteX29" fmla="*/ 1446816 w 4037013"/>
              <a:gd name="connsiteY29" fmla="*/ 4657770 h 5754381"/>
              <a:gd name="connsiteX30" fmla="*/ 1529375 w 4037013"/>
              <a:gd name="connsiteY30" fmla="*/ 4931148 h 5754381"/>
              <a:gd name="connsiteX31" fmla="*/ 1859313 w 4037013"/>
              <a:gd name="connsiteY31" fmla="*/ 5223378 h 5754381"/>
              <a:gd name="connsiteX32" fmla="*/ 1755618 w 4037013"/>
              <a:gd name="connsiteY32" fmla="*/ 5477902 h 5754381"/>
              <a:gd name="connsiteX33" fmla="*/ 1661350 w 4037013"/>
              <a:gd name="connsiteY33" fmla="*/ 5619304 h 5754381"/>
              <a:gd name="connsiteX34" fmla="*/ 2047849 w 4037013"/>
              <a:gd name="connsiteY34" fmla="*/ 5741853 h 5754381"/>
              <a:gd name="connsiteX35" fmla="*/ 2905688 w 4037013"/>
              <a:gd name="connsiteY35" fmla="*/ 5298793 h 5754381"/>
              <a:gd name="connsiteX36" fmla="*/ 3669259 w 4037013"/>
              <a:gd name="connsiteY36" fmla="*/ 3771651 h 5754381"/>
              <a:gd name="connsiteX37" fmla="*/ 4027478 w 4037013"/>
              <a:gd name="connsiteY37" fmla="*/ 500550 h 5754381"/>
              <a:gd name="connsiteX38" fmla="*/ 3861854 w 4037013"/>
              <a:gd name="connsiteY38" fmla="*/ 1322 h 5754381"/>
              <a:gd name="connsiteX0" fmla="*/ 3861854 w 4037013"/>
              <a:gd name="connsiteY0" fmla="*/ 1322 h 5754381"/>
              <a:gd name="connsiteX1" fmla="*/ 3125581 w 4037013"/>
              <a:gd name="connsiteY1" fmla="*/ 368378 h 5754381"/>
              <a:gd name="connsiteX2" fmla="*/ 3260437 w 4037013"/>
              <a:gd name="connsiteY2" fmla="*/ 462842 h 5754381"/>
              <a:gd name="connsiteX3" fmla="*/ 2905688 w 4037013"/>
              <a:gd name="connsiteY3" fmla="*/ 802207 h 5754381"/>
              <a:gd name="connsiteX4" fmla="*/ 2422835 w 4037013"/>
              <a:gd name="connsiteY4" fmla="*/ 1276027 h 5754381"/>
              <a:gd name="connsiteX5" fmla="*/ 2360823 w 4037013"/>
              <a:gd name="connsiteY5" fmla="*/ 1419320 h 5754381"/>
              <a:gd name="connsiteX6" fmla="*/ 2483568 w 4037013"/>
              <a:gd name="connsiteY6" fmla="*/ 1570344 h 5754381"/>
              <a:gd name="connsiteX7" fmla="*/ 2358933 w 4037013"/>
              <a:gd name="connsiteY7" fmla="*/ 1707181 h 5754381"/>
              <a:gd name="connsiteX8" fmla="*/ 1897020 w 4037013"/>
              <a:gd name="connsiteY8" fmla="*/ 1952277 h 5754381"/>
              <a:gd name="connsiteX9" fmla="*/ 1840459 w 4037013"/>
              <a:gd name="connsiteY9" fmla="*/ 2093679 h 5754381"/>
              <a:gd name="connsiteX10" fmla="*/ 2089827 w 4037013"/>
              <a:gd name="connsiteY10" fmla="*/ 2204321 h 5754381"/>
              <a:gd name="connsiteX11" fmla="*/ 1983653 w 4037013"/>
              <a:gd name="connsiteY11" fmla="*/ 2350781 h 5754381"/>
              <a:gd name="connsiteX12" fmla="*/ 1522329 w 4037013"/>
              <a:gd name="connsiteY12" fmla="*/ 2503893 h 5754381"/>
              <a:gd name="connsiteX13" fmla="*/ 1210557 w 4037013"/>
              <a:gd name="connsiteY13" fmla="*/ 2581713 h 5754381"/>
              <a:gd name="connsiteX14" fmla="*/ 1118866 w 4037013"/>
              <a:gd name="connsiteY14" fmla="*/ 2624060 h 5754381"/>
              <a:gd name="connsiteX15" fmla="*/ 1010900 w 4037013"/>
              <a:gd name="connsiteY15" fmla="*/ 2696799 h 5754381"/>
              <a:gd name="connsiteX16" fmla="*/ 982620 w 4037013"/>
              <a:gd name="connsiteY16" fmla="*/ 2734702 h 5754381"/>
              <a:gd name="connsiteX17" fmla="*/ 1048608 w 4037013"/>
              <a:gd name="connsiteY17" fmla="*/ 2951519 h 5754381"/>
              <a:gd name="connsiteX18" fmla="*/ 973193 w 4037013"/>
              <a:gd name="connsiteY18" fmla="*/ 3149482 h 5754381"/>
              <a:gd name="connsiteX19" fmla="*/ 643255 w 4037013"/>
              <a:gd name="connsiteY19" fmla="*/ 3432286 h 5754381"/>
              <a:gd name="connsiteX20" fmla="*/ 548987 w 4037013"/>
              <a:gd name="connsiteY20" fmla="*/ 3658529 h 5754381"/>
              <a:gd name="connsiteX21" fmla="*/ 275610 w 4037013"/>
              <a:gd name="connsiteY21" fmla="*/ 3818785 h 5754381"/>
              <a:gd name="connsiteX22" fmla="*/ 21086 w 4037013"/>
              <a:gd name="connsiteY22" fmla="*/ 4016748 h 5754381"/>
              <a:gd name="connsiteX23" fmla="*/ 30513 w 4037013"/>
              <a:gd name="connsiteY23" fmla="*/ 4299552 h 5754381"/>
              <a:gd name="connsiteX24" fmla="*/ 160304 w 4037013"/>
              <a:gd name="connsiteY24" fmla="*/ 4325353 h 5754381"/>
              <a:gd name="connsiteX25" fmla="*/ 217061 w 4037013"/>
              <a:gd name="connsiteY25" fmla="*/ 4594262 h 5754381"/>
              <a:gd name="connsiteX26" fmla="*/ 369878 w 4037013"/>
              <a:gd name="connsiteY26" fmla="*/ 4657770 h 5754381"/>
              <a:gd name="connsiteX27" fmla="*/ 1032038 w 4037013"/>
              <a:gd name="connsiteY27" fmla="*/ 4657672 h 5754381"/>
              <a:gd name="connsiteX28" fmla="*/ 1329325 w 4037013"/>
              <a:gd name="connsiteY28" fmla="*/ 4535222 h 5754381"/>
              <a:gd name="connsiteX29" fmla="*/ 1446816 w 4037013"/>
              <a:gd name="connsiteY29" fmla="*/ 4657770 h 5754381"/>
              <a:gd name="connsiteX30" fmla="*/ 1529375 w 4037013"/>
              <a:gd name="connsiteY30" fmla="*/ 4931148 h 5754381"/>
              <a:gd name="connsiteX31" fmla="*/ 1859313 w 4037013"/>
              <a:gd name="connsiteY31" fmla="*/ 5223378 h 5754381"/>
              <a:gd name="connsiteX32" fmla="*/ 1755618 w 4037013"/>
              <a:gd name="connsiteY32" fmla="*/ 5477902 h 5754381"/>
              <a:gd name="connsiteX33" fmla="*/ 1661350 w 4037013"/>
              <a:gd name="connsiteY33" fmla="*/ 5619304 h 5754381"/>
              <a:gd name="connsiteX34" fmla="*/ 2047849 w 4037013"/>
              <a:gd name="connsiteY34" fmla="*/ 5741853 h 5754381"/>
              <a:gd name="connsiteX35" fmla="*/ 2905688 w 4037013"/>
              <a:gd name="connsiteY35" fmla="*/ 5298793 h 5754381"/>
              <a:gd name="connsiteX36" fmla="*/ 3669259 w 4037013"/>
              <a:gd name="connsiteY36" fmla="*/ 3771651 h 5754381"/>
              <a:gd name="connsiteX37" fmla="*/ 4027478 w 4037013"/>
              <a:gd name="connsiteY37" fmla="*/ 500550 h 5754381"/>
              <a:gd name="connsiteX38" fmla="*/ 3861854 w 4037013"/>
              <a:gd name="connsiteY38" fmla="*/ 1322 h 5754381"/>
              <a:gd name="connsiteX0" fmla="*/ 3861854 w 4037013"/>
              <a:gd name="connsiteY0" fmla="*/ 1322 h 5754381"/>
              <a:gd name="connsiteX1" fmla="*/ 3125581 w 4037013"/>
              <a:gd name="connsiteY1" fmla="*/ 368378 h 5754381"/>
              <a:gd name="connsiteX2" fmla="*/ 3260437 w 4037013"/>
              <a:gd name="connsiteY2" fmla="*/ 462842 h 5754381"/>
              <a:gd name="connsiteX3" fmla="*/ 2905688 w 4037013"/>
              <a:gd name="connsiteY3" fmla="*/ 802207 h 5754381"/>
              <a:gd name="connsiteX4" fmla="*/ 2422835 w 4037013"/>
              <a:gd name="connsiteY4" fmla="*/ 1276027 h 5754381"/>
              <a:gd name="connsiteX5" fmla="*/ 2360823 w 4037013"/>
              <a:gd name="connsiteY5" fmla="*/ 1419320 h 5754381"/>
              <a:gd name="connsiteX6" fmla="*/ 2483568 w 4037013"/>
              <a:gd name="connsiteY6" fmla="*/ 1570344 h 5754381"/>
              <a:gd name="connsiteX7" fmla="*/ 2358933 w 4037013"/>
              <a:gd name="connsiteY7" fmla="*/ 1707181 h 5754381"/>
              <a:gd name="connsiteX8" fmla="*/ 1897020 w 4037013"/>
              <a:gd name="connsiteY8" fmla="*/ 1952277 h 5754381"/>
              <a:gd name="connsiteX9" fmla="*/ 1840459 w 4037013"/>
              <a:gd name="connsiteY9" fmla="*/ 2093679 h 5754381"/>
              <a:gd name="connsiteX10" fmla="*/ 2089827 w 4037013"/>
              <a:gd name="connsiteY10" fmla="*/ 2204321 h 5754381"/>
              <a:gd name="connsiteX11" fmla="*/ 1983653 w 4037013"/>
              <a:gd name="connsiteY11" fmla="*/ 2350781 h 5754381"/>
              <a:gd name="connsiteX12" fmla="*/ 1522329 w 4037013"/>
              <a:gd name="connsiteY12" fmla="*/ 2503893 h 5754381"/>
              <a:gd name="connsiteX13" fmla="*/ 1210557 w 4037013"/>
              <a:gd name="connsiteY13" fmla="*/ 2581713 h 5754381"/>
              <a:gd name="connsiteX14" fmla="*/ 1118866 w 4037013"/>
              <a:gd name="connsiteY14" fmla="*/ 2624060 h 5754381"/>
              <a:gd name="connsiteX15" fmla="*/ 1010900 w 4037013"/>
              <a:gd name="connsiteY15" fmla="*/ 2696799 h 5754381"/>
              <a:gd name="connsiteX16" fmla="*/ 982620 w 4037013"/>
              <a:gd name="connsiteY16" fmla="*/ 2734702 h 5754381"/>
              <a:gd name="connsiteX17" fmla="*/ 1048608 w 4037013"/>
              <a:gd name="connsiteY17" fmla="*/ 2951519 h 5754381"/>
              <a:gd name="connsiteX18" fmla="*/ 973193 w 4037013"/>
              <a:gd name="connsiteY18" fmla="*/ 3149482 h 5754381"/>
              <a:gd name="connsiteX19" fmla="*/ 643255 w 4037013"/>
              <a:gd name="connsiteY19" fmla="*/ 3432286 h 5754381"/>
              <a:gd name="connsiteX20" fmla="*/ 548987 w 4037013"/>
              <a:gd name="connsiteY20" fmla="*/ 3658529 h 5754381"/>
              <a:gd name="connsiteX21" fmla="*/ 275610 w 4037013"/>
              <a:gd name="connsiteY21" fmla="*/ 3818785 h 5754381"/>
              <a:gd name="connsiteX22" fmla="*/ 21086 w 4037013"/>
              <a:gd name="connsiteY22" fmla="*/ 4016748 h 5754381"/>
              <a:gd name="connsiteX23" fmla="*/ 30513 w 4037013"/>
              <a:gd name="connsiteY23" fmla="*/ 4299552 h 5754381"/>
              <a:gd name="connsiteX24" fmla="*/ 160304 w 4037013"/>
              <a:gd name="connsiteY24" fmla="*/ 4325353 h 5754381"/>
              <a:gd name="connsiteX25" fmla="*/ 217061 w 4037013"/>
              <a:gd name="connsiteY25" fmla="*/ 4594262 h 5754381"/>
              <a:gd name="connsiteX26" fmla="*/ 369878 w 4037013"/>
              <a:gd name="connsiteY26" fmla="*/ 4657770 h 5754381"/>
              <a:gd name="connsiteX27" fmla="*/ 1032038 w 4037013"/>
              <a:gd name="connsiteY27" fmla="*/ 4657672 h 5754381"/>
              <a:gd name="connsiteX28" fmla="*/ 1329325 w 4037013"/>
              <a:gd name="connsiteY28" fmla="*/ 4535222 h 5754381"/>
              <a:gd name="connsiteX29" fmla="*/ 1449197 w 4037013"/>
              <a:gd name="connsiteY29" fmla="*/ 4657770 h 5754381"/>
              <a:gd name="connsiteX30" fmla="*/ 1529375 w 4037013"/>
              <a:gd name="connsiteY30" fmla="*/ 4931148 h 5754381"/>
              <a:gd name="connsiteX31" fmla="*/ 1859313 w 4037013"/>
              <a:gd name="connsiteY31" fmla="*/ 5223378 h 5754381"/>
              <a:gd name="connsiteX32" fmla="*/ 1755618 w 4037013"/>
              <a:gd name="connsiteY32" fmla="*/ 5477902 h 5754381"/>
              <a:gd name="connsiteX33" fmla="*/ 1661350 w 4037013"/>
              <a:gd name="connsiteY33" fmla="*/ 5619304 h 5754381"/>
              <a:gd name="connsiteX34" fmla="*/ 2047849 w 4037013"/>
              <a:gd name="connsiteY34" fmla="*/ 5741853 h 5754381"/>
              <a:gd name="connsiteX35" fmla="*/ 2905688 w 4037013"/>
              <a:gd name="connsiteY35" fmla="*/ 5298793 h 5754381"/>
              <a:gd name="connsiteX36" fmla="*/ 3669259 w 4037013"/>
              <a:gd name="connsiteY36" fmla="*/ 3771651 h 5754381"/>
              <a:gd name="connsiteX37" fmla="*/ 4027478 w 4037013"/>
              <a:gd name="connsiteY37" fmla="*/ 500550 h 5754381"/>
              <a:gd name="connsiteX38" fmla="*/ 3861854 w 4037013"/>
              <a:gd name="connsiteY38" fmla="*/ 1322 h 5754381"/>
              <a:gd name="connsiteX0" fmla="*/ 3861854 w 4037013"/>
              <a:gd name="connsiteY0" fmla="*/ 1322 h 5754381"/>
              <a:gd name="connsiteX1" fmla="*/ 3125581 w 4037013"/>
              <a:gd name="connsiteY1" fmla="*/ 368378 h 5754381"/>
              <a:gd name="connsiteX2" fmla="*/ 3260437 w 4037013"/>
              <a:gd name="connsiteY2" fmla="*/ 462842 h 5754381"/>
              <a:gd name="connsiteX3" fmla="*/ 2905688 w 4037013"/>
              <a:gd name="connsiteY3" fmla="*/ 802207 h 5754381"/>
              <a:gd name="connsiteX4" fmla="*/ 2422835 w 4037013"/>
              <a:gd name="connsiteY4" fmla="*/ 1276027 h 5754381"/>
              <a:gd name="connsiteX5" fmla="*/ 2360823 w 4037013"/>
              <a:gd name="connsiteY5" fmla="*/ 1419320 h 5754381"/>
              <a:gd name="connsiteX6" fmla="*/ 2483568 w 4037013"/>
              <a:gd name="connsiteY6" fmla="*/ 1570344 h 5754381"/>
              <a:gd name="connsiteX7" fmla="*/ 2358933 w 4037013"/>
              <a:gd name="connsiteY7" fmla="*/ 1707181 h 5754381"/>
              <a:gd name="connsiteX8" fmla="*/ 1897020 w 4037013"/>
              <a:gd name="connsiteY8" fmla="*/ 1952277 h 5754381"/>
              <a:gd name="connsiteX9" fmla="*/ 1840459 w 4037013"/>
              <a:gd name="connsiteY9" fmla="*/ 2093679 h 5754381"/>
              <a:gd name="connsiteX10" fmla="*/ 2089827 w 4037013"/>
              <a:gd name="connsiteY10" fmla="*/ 2204321 h 5754381"/>
              <a:gd name="connsiteX11" fmla="*/ 1983653 w 4037013"/>
              <a:gd name="connsiteY11" fmla="*/ 2350781 h 5754381"/>
              <a:gd name="connsiteX12" fmla="*/ 1522329 w 4037013"/>
              <a:gd name="connsiteY12" fmla="*/ 2503893 h 5754381"/>
              <a:gd name="connsiteX13" fmla="*/ 1210557 w 4037013"/>
              <a:gd name="connsiteY13" fmla="*/ 2581713 h 5754381"/>
              <a:gd name="connsiteX14" fmla="*/ 1118866 w 4037013"/>
              <a:gd name="connsiteY14" fmla="*/ 2624060 h 5754381"/>
              <a:gd name="connsiteX15" fmla="*/ 1010900 w 4037013"/>
              <a:gd name="connsiteY15" fmla="*/ 2696799 h 5754381"/>
              <a:gd name="connsiteX16" fmla="*/ 982620 w 4037013"/>
              <a:gd name="connsiteY16" fmla="*/ 2734702 h 5754381"/>
              <a:gd name="connsiteX17" fmla="*/ 1048608 w 4037013"/>
              <a:gd name="connsiteY17" fmla="*/ 2951519 h 5754381"/>
              <a:gd name="connsiteX18" fmla="*/ 973193 w 4037013"/>
              <a:gd name="connsiteY18" fmla="*/ 3149482 h 5754381"/>
              <a:gd name="connsiteX19" fmla="*/ 643255 w 4037013"/>
              <a:gd name="connsiteY19" fmla="*/ 3432286 h 5754381"/>
              <a:gd name="connsiteX20" fmla="*/ 548987 w 4037013"/>
              <a:gd name="connsiteY20" fmla="*/ 3658529 h 5754381"/>
              <a:gd name="connsiteX21" fmla="*/ 275610 w 4037013"/>
              <a:gd name="connsiteY21" fmla="*/ 3818785 h 5754381"/>
              <a:gd name="connsiteX22" fmla="*/ 21086 w 4037013"/>
              <a:gd name="connsiteY22" fmla="*/ 4016748 h 5754381"/>
              <a:gd name="connsiteX23" fmla="*/ 30513 w 4037013"/>
              <a:gd name="connsiteY23" fmla="*/ 4299552 h 5754381"/>
              <a:gd name="connsiteX24" fmla="*/ 160304 w 4037013"/>
              <a:gd name="connsiteY24" fmla="*/ 4325353 h 5754381"/>
              <a:gd name="connsiteX25" fmla="*/ 217061 w 4037013"/>
              <a:gd name="connsiteY25" fmla="*/ 4594262 h 5754381"/>
              <a:gd name="connsiteX26" fmla="*/ 369878 w 4037013"/>
              <a:gd name="connsiteY26" fmla="*/ 4657770 h 5754381"/>
              <a:gd name="connsiteX27" fmla="*/ 1032038 w 4037013"/>
              <a:gd name="connsiteY27" fmla="*/ 4657672 h 5754381"/>
              <a:gd name="connsiteX28" fmla="*/ 1329325 w 4037013"/>
              <a:gd name="connsiteY28" fmla="*/ 4535222 h 5754381"/>
              <a:gd name="connsiteX29" fmla="*/ 1449197 w 4037013"/>
              <a:gd name="connsiteY29" fmla="*/ 4657770 h 5754381"/>
              <a:gd name="connsiteX30" fmla="*/ 1550807 w 4037013"/>
              <a:gd name="connsiteY30" fmla="*/ 4933529 h 5754381"/>
              <a:gd name="connsiteX31" fmla="*/ 1859313 w 4037013"/>
              <a:gd name="connsiteY31" fmla="*/ 5223378 h 5754381"/>
              <a:gd name="connsiteX32" fmla="*/ 1755618 w 4037013"/>
              <a:gd name="connsiteY32" fmla="*/ 5477902 h 5754381"/>
              <a:gd name="connsiteX33" fmla="*/ 1661350 w 4037013"/>
              <a:gd name="connsiteY33" fmla="*/ 5619304 h 5754381"/>
              <a:gd name="connsiteX34" fmla="*/ 2047849 w 4037013"/>
              <a:gd name="connsiteY34" fmla="*/ 5741853 h 5754381"/>
              <a:gd name="connsiteX35" fmla="*/ 2905688 w 4037013"/>
              <a:gd name="connsiteY35" fmla="*/ 5298793 h 5754381"/>
              <a:gd name="connsiteX36" fmla="*/ 3669259 w 4037013"/>
              <a:gd name="connsiteY36" fmla="*/ 3771651 h 5754381"/>
              <a:gd name="connsiteX37" fmla="*/ 4027478 w 4037013"/>
              <a:gd name="connsiteY37" fmla="*/ 500550 h 5754381"/>
              <a:gd name="connsiteX38" fmla="*/ 3861854 w 4037013"/>
              <a:gd name="connsiteY38" fmla="*/ 1322 h 5754381"/>
              <a:gd name="connsiteX0" fmla="*/ 3861854 w 4037013"/>
              <a:gd name="connsiteY0" fmla="*/ 1322 h 5754381"/>
              <a:gd name="connsiteX1" fmla="*/ 3125581 w 4037013"/>
              <a:gd name="connsiteY1" fmla="*/ 368378 h 5754381"/>
              <a:gd name="connsiteX2" fmla="*/ 3260437 w 4037013"/>
              <a:gd name="connsiteY2" fmla="*/ 462842 h 5754381"/>
              <a:gd name="connsiteX3" fmla="*/ 2905688 w 4037013"/>
              <a:gd name="connsiteY3" fmla="*/ 802207 h 5754381"/>
              <a:gd name="connsiteX4" fmla="*/ 2422835 w 4037013"/>
              <a:gd name="connsiteY4" fmla="*/ 1276027 h 5754381"/>
              <a:gd name="connsiteX5" fmla="*/ 2360823 w 4037013"/>
              <a:gd name="connsiteY5" fmla="*/ 1419320 h 5754381"/>
              <a:gd name="connsiteX6" fmla="*/ 2483568 w 4037013"/>
              <a:gd name="connsiteY6" fmla="*/ 1570344 h 5754381"/>
              <a:gd name="connsiteX7" fmla="*/ 2358933 w 4037013"/>
              <a:gd name="connsiteY7" fmla="*/ 1707181 h 5754381"/>
              <a:gd name="connsiteX8" fmla="*/ 1897020 w 4037013"/>
              <a:gd name="connsiteY8" fmla="*/ 1952277 h 5754381"/>
              <a:gd name="connsiteX9" fmla="*/ 1840459 w 4037013"/>
              <a:gd name="connsiteY9" fmla="*/ 2093679 h 5754381"/>
              <a:gd name="connsiteX10" fmla="*/ 2089827 w 4037013"/>
              <a:gd name="connsiteY10" fmla="*/ 2204321 h 5754381"/>
              <a:gd name="connsiteX11" fmla="*/ 1983653 w 4037013"/>
              <a:gd name="connsiteY11" fmla="*/ 2350781 h 5754381"/>
              <a:gd name="connsiteX12" fmla="*/ 1522329 w 4037013"/>
              <a:gd name="connsiteY12" fmla="*/ 2503893 h 5754381"/>
              <a:gd name="connsiteX13" fmla="*/ 1210557 w 4037013"/>
              <a:gd name="connsiteY13" fmla="*/ 2581713 h 5754381"/>
              <a:gd name="connsiteX14" fmla="*/ 1118866 w 4037013"/>
              <a:gd name="connsiteY14" fmla="*/ 2624060 h 5754381"/>
              <a:gd name="connsiteX15" fmla="*/ 1010900 w 4037013"/>
              <a:gd name="connsiteY15" fmla="*/ 2696799 h 5754381"/>
              <a:gd name="connsiteX16" fmla="*/ 982620 w 4037013"/>
              <a:gd name="connsiteY16" fmla="*/ 2734702 h 5754381"/>
              <a:gd name="connsiteX17" fmla="*/ 1048608 w 4037013"/>
              <a:gd name="connsiteY17" fmla="*/ 2951519 h 5754381"/>
              <a:gd name="connsiteX18" fmla="*/ 973193 w 4037013"/>
              <a:gd name="connsiteY18" fmla="*/ 3149482 h 5754381"/>
              <a:gd name="connsiteX19" fmla="*/ 643255 w 4037013"/>
              <a:gd name="connsiteY19" fmla="*/ 3432286 h 5754381"/>
              <a:gd name="connsiteX20" fmla="*/ 548987 w 4037013"/>
              <a:gd name="connsiteY20" fmla="*/ 3658529 h 5754381"/>
              <a:gd name="connsiteX21" fmla="*/ 275610 w 4037013"/>
              <a:gd name="connsiteY21" fmla="*/ 3818785 h 5754381"/>
              <a:gd name="connsiteX22" fmla="*/ 21086 w 4037013"/>
              <a:gd name="connsiteY22" fmla="*/ 4016748 h 5754381"/>
              <a:gd name="connsiteX23" fmla="*/ 30513 w 4037013"/>
              <a:gd name="connsiteY23" fmla="*/ 4299552 h 5754381"/>
              <a:gd name="connsiteX24" fmla="*/ 160304 w 4037013"/>
              <a:gd name="connsiteY24" fmla="*/ 4325353 h 5754381"/>
              <a:gd name="connsiteX25" fmla="*/ 217061 w 4037013"/>
              <a:gd name="connsiteY25" fmla="*/ 4594262 h 5754381"/>
              <a:gd name="connsiteX26" fmla="*/ 369878 w 4037013"/>
              <a:gd name="connsiteY26" fmla="*/ 4657770 h 5754381"/>
              <a:gd name="connsiteX27" fmla="*/ 1032038 w 4037013"/>
              <a:gd name="connsiteY27" fmla="*/ 4657672 h 5754381"/>
              <a:gd name="connsiteX28" fmla="*/ 1329325 w 4037013"/>
              <a:gd name="connsiteY28" fmla="*/ 4535222 h 5754381"/>
              <a:gd name="connsiteX29" fmla="*/ 1449197 w 4037013"/>
              <a:gd name="connsiteY29" fmla="*/ 4657770 h 5754381"/>
              <a:gd name="connsiteX30" fmla="*/ 1550807 w 4037013"/>
              <a:gd name="connsiteY30" fmla="*/ 4933529 h 5754381"/>
              <a:gd name="connsiteX31" fmla="*/ 1861694 w 4037013"/>
              <a:gd name="connsiteY31" fmla="*/ 5247191 h 5754381"/>
              <a:gd name="connsiteX32" fmla="*/ 1755618 w 4037013"/>
              <a:gd name="connsiteY32" fmla="*/ 5477902 h 5754381"/>
              <a:gd name="connsiteX33" fmla="*/ 1661350 w 4037013"/>
              <a:gd name="connsiteY33" fmla="*/ 5619304 h 5754381"/>
              <a:gd name="connsiteX34" fmla="*/ 2047849 w 4037013"/>
              <a:gd name="connsiteY34" fmla="*/ 5741853 h 5754381"/>
              <a:gd name="connsiteX35" fmla="*/ 2905688 w 4037013"/>
              <a:gd name="connsiteY35" fmla="*/ 5298793 h 5754381"/>
              <a:gd name="connsiteX36" fmla="*/ 3669259 w 4037013"/>
              <a:gd name="connsiteY36" fmla="*/ 3771651 h 5754381"/>
              <a:gd name="connsiteX37" fmla="*/ 4027478 w 4037013"/>
              <a:gd name="connsiteY37" fmla="*/ 500550 h 5754381"/>
              <a:gd name="connsiteX38" fmla="*/ 3861854 w 4037013"/>
              <a:gd name="connsiteY38" fmla="*/ 1322 h 5754381"/>
              <a:gd name="connsiteX0" fmla="*/ 3861854 w 4037013"/>
              <a:gd name="connsiteY0" fmla="*/ 1322 h 5770633"/>
              <a:gd name="connsiteX1" fmla="*/ 3125581 w 4037013"/>
              <a:gd name="connsiteY1" fmla="*/ 368378 h 5770633"/>
              <a:gd name="connsiteX2" fmla="*/ 3260437 w 4037013"/>
              <a:gd name="connsiteY2" fmla="*/ 462842 h 5770633"/>
              <a:gd name="connsiteX3" fmla="*/ 2905688 w 4037013"/>
              <a:gd name="connsiteY3" fmla="*/ 802207 h 5770633"/>
              <a:gd name="connsiteX4" fmla="*/ 2422835 w 4037013"/>
              <a:gd name="connsiteY4" fmla="*/ 1276027 h 5770633"/>
              <a:gd name="connsiteX5" fmla="*/ 2360823 w 4037013"/>
              <a:gd name="connsiteY5" fmla="*/ 1419320 h 5770633"/>
              <a:gd name="connsiteX6" fmla="*/ 2483568 w 4037013"/>
              <a:gd name="connsiteY6" fmla="*/ 1570344 h 5770633"/>
              <a:gd name="connsiteX7" fmla="*/ 2358933 w 4037013"/>
              <a:gd name="connsiteY7" fmla="*/ 1707181 h 5770633"/>
              <a:gd name="connsiteX8" fmla="*/ 1897020 w 4037013"/>
              <a:gd name="connsiteY8" fmla="*/ 1952277 h 5770633"/>
              <a:gd name="connsiteX9" fmla="*/ 1840459 w 4037013"/>
              <a:gd name="connsiteY9" fmla="*/ 2093679 h 5770633"/>
              <a:gd name="connsiteX10" fmla="*/ 2089827 w 4037013"/>
              <a:gd name="connsiteY10" fmla="*/ 2204321 h 5770633"/>
              <a:gd name="connsiteX11" fmla="*/ 1983653 w 4037013"/>
              <a:gd name="connsiteY11" fmla="*/ 2350781 h 5770633"/>
              <a:gd name="connsiteX12" fmla="*/ 1522329 w 4037013"/>
              <a:gd name="connsiteY12" fmla="*/ 2503893 h 5770633"/>
              <a:gd name="connsiteX13" fmla="*/ 1210557 w 4037013"/>
              <a:gd name="connsiteY13" fmla="*/ 2581713 h 5770633"/>
              <a:gd name="connsiteX14" fmla="*/ 1118866 w 4037013"/>
              <a:gd name="connsiteY14" fmla="*/ 2624060 h 5770633"/>
              <a:gd name="connsiteX15" fmla="*/ 1010900 w 4037013"/>
              <a:gd name="connsiteY15" fmla="*/ 2696799 h 5770633"/>
              <a:gd name="connsiteX16" fmla="*/ 982620 w 4037013"/>
              <a:gd name="connsiteY16" fmla="*/ 2734702 h 5770633"/>
              <a:gd name="connsiteX17" fmla="*/ 1048608 w 4037013"/>
              <a:gd name="connsiteY17" fmla="*/ 2951519 h 5770633"/>
              <a:gd name="connsiteX18" fmla="*/ 973193 w 4037013"/>
              <a:gd name="connsiteY18" fmla="*/ 3149482 h 5770633"/>
              <a:gd name="connsiteX19" fmla="*/ 643255 w 4037013"/>
              <a:gd name="connsiteY19" fmla="*/ 3432286 h 5770633"/>
              <a:gd name="connsiteX20" fmla="*/ 548987 w 4037013"/>
              <a:gd name="connsiteY20" fmla="*/ 3658529 h 5770633"/>
              <a:gd name="connsiteX21" fmla="*/ 275610 w 4037013"/>
              <a:gd name="connsiteY21" fmla="*/ 3818785 h 5770633"/>
              <a:gd name="connsiteX22" fmla="*/ 21086 w 4037013"/>
              <a:gd name="connsiteY22" fmla="*/ 4016748 h 5770633"/>
              <a:gd name="connsiteX23" fmla="*/ 30513 w 4037013"/>
              <a:gd name="connsiteY23" fmla="*/ 4299552 h 5770633"/>
              <a:gd name="connsiteX24" fmla="*/ 160304 w 4037013"/>
              <a:gd name="connsiteY24" fmla="*/ 4325353 h 5770633"/>
              <a:gd name="connsiteX25" fmla="*/ 217061 w 4037013"/>
              <a:gd name="connsiteY25" fmla="*/ 4594262 h 5770633"/>
              <a:gd name="connsiteX26" fmla="*/ 369878 w 4037013"/>
              <a:gd name="connsiteY26" fmla="*/ 4657770 h 5770633"/>
              <a:gd name="connsiteX27" fmla="*/ 1032038 w 4037013"/>
              <a:gd name="connsiteY27" fmla="*/ 4657672 h 5770633"/>
              <a:gd name="connsiteX28" fmla="*/ 1329325 w 4037013"/>
              <a:gd name="connsiteY28" fmla="*/ 4535222 h 5770633"/>
              <a:gd name="connsiteX29" fmla="*/ 1449197 w 4037013"/>
              <a:gd name="connsiteY29" fmla="*/ 4657770 h 5770633"/>
              <a:gd name="connsiteX30" fmla="*/ 1550807 w 4037013"/>
              <a:gd name="connsiteY30" fmla="*/ 4933529 h 5770633"/>
              <a:gd name="connsiteX31" fmla="*/ 1861694 w 4037013"/>
              <a:gd name="connsiteY31" fmla="*/ 5247191 h 5770633"/>
              <a:gd name="connsiteX32" fmla="*/ 1755618 w 4037013"/>
              <a:gd name="connsiteY32" fmla="*/ 5477902 h 5770633"/>
              <a:gd name="connsiteX33" fmla="*/ 1661350 w 4037013"/>
              <a:gd name="connsiteY33" fmla="*/ 5619304 h 5770633"/>
              <a:gd name="connsiteX34" fmla="*/ 1893977 w 4037013"/>
              <a:gd name="connsiteY34" fmla="*/ 5715438 h 5770633"/>
              <a:gd name="connsiteX35" fmla="*/ 2047849 w 4037013"/>
              <a:gd name="connsiteY35" fmla="*/ 5741853 h 5770633"/>
              <a:gd name="connsiteX36" fmla="*/ 2905688 w 4037013"/>
              <a:gd name="connsiteY36" fmla="*/ 5298793 h 5770633"/>
              <a:gd name="connsiteX37" fmla="*/ 3669259 w 4037013"/>
              <a:gd name="connsiteY37" fmla="*/ 3771651 h 5770633"/>
              <a:gd name="connsiteX38" fmla="*/ 4027478 w 4037013"/>
              <a:gd name="connsiteY38" fmla="*/ 500550 h 5770633"/>
              <a:gd name="connsiteX39" fmla="*/ 3861854 w 4037013"/>
              <a:gd name="connsiteY39" fmla="*/ 1322 h 5770633"/>
              <a:gd name="connsiteX0" fmla="*/ 3861854 w 4037013"/>
              <a:gd name="connsiteY0" fmla="*/ 1322 h 5741175"/>
              <a:gd name="connsiteX1" fmla="*/ 3125581 w 4037013"/>
              <a:gd name="connsiteY1" fmla="*/ 368378 h 5741175"/>
              <a:gd name="connsiteX2" fmla="*/ 3260437 w 4037013"/>
              <a:gd name="connsiteY2" fmla="*/ 462842 h 5741175"/>
              <a:gd name="connsiteX3" fmla="*/ 2905688 w 4037013"/>
              <a:gd name="connsiteY3" fmla="*/ 802207 h 5741175"/>
              <a:gd name="connsiteX4" fmla="*/ 2422835 w 4037013"/>
              <a:gd name="connsiteY4" fmla="*/ 1276027 h 5741175"/>
              <a:gd name="connsiteX5" fmla="*/ 2360823 w 4037013"/>
              <a:gd name="connsiteY5" fmla="*/ 1419320 h 5741175"/>
              <a:gd name="connsiteX6" fmla="*/ 2483568 w 4037013"/>
              <a:gd name="connsiteY6" fmla="*/ 1570344 h 5741175"/>
              <a:gd name="connsiteX7" fmla="*/ 2358933 w 4037013"/>
              <a:gd name="connsiteY7" fmla="*/ 1707181 h 5741175"/>
              <a:gd name="connsiteX8" fmla="*/ 1897020 w 4037013"/>
              <a:gd name="connsiteY8" fmla="*/ 1952277 h 5741175"/>
              <a:gd name="connsiteX9" fmla="*/ 1840459 w 4037013"/>
              <a:gd name="connsiteY9" fmla="*/ 2093679 h 5741175"/>
              <a:gd name="connsiteX10" fmla="*/ 2089827 w 4037013"/>
              <a:gd name="connsiteY10" fmla="*/ 2204321 h 5741175"/>
              <a:gd name="connsiteX11" fmla="*/ 1983653 w 4037013"/>
              <a:gd name="connsiteY11" fmla="*/ 2350781 h 5741175"/>
              <a:gd name="connsiteX12" fmla="*/ 1522329 w 4037013"/>
              <a:gd name="connsiteY12" fmla="*/ 2503893 h 5741175"/>
              <a:gd name="connsiteX13" fmla="*/ 1210557 w 4037013"/>
              <a:gd name="connsiteY13" fmla="*/ 2581713 h 5741175"/>
              <a:gd name="connsiteX14" fmla="*/ 1118866 w 4037013"/>
              <a:gd name="connsiteY14" fmla="*/ 2624060 h 5741175"/>
              <a:gd name="connsiteX15" fmla="*/ 1010900 w 4037013"/>
              <a:gd name="connsiteY15" fmla="*/ 2696799 h 5741175"/>
              <a:gd name="connsiteX16" fmla="*/ 982620 w 4037013"/>
              <a:gd name="connsiteY16" fmla="*/ 2734702 h 5741175"/>
              <a:gd name="connsiteX17" fmla="*/ 1048608 w 4037013"/>
              <a:gd name="connsiteY17" fmla="*/ 2951519 h 5741175"/>
              <a:gd name="connsiteX18" fmla="*/ 973193 w 4037013"/>
              <a:gd name="connsiteY18" fmla="*/ 3149482 h 5741175"/>
              <a:gd name="connsiteX19" fmla="*/ 643255 w 4037013"/>
              <a:gd name="connsiteY19" fmla="*/ 3432286 h 5741175"/>
              <a:gd name="connsiteX20" fmla="*/ 548987 w 4037013"/>
              <a:gd name="connsiteY20" fmla="*/ 3658529 h 5741175"/>
              <a:gd name="connsiteX21" fmla="*/ 275610 w 4037013"/>
              <a:gd name="connsiteY21" fmla="*/ 3818785 h 5741175"/>
              <a:gd name="connsiteX22" fmla="*/ 21086 w 4037013"/>
              <a:gd name="connsiteY22" fmla="*/ 4016748 h 5741175"/>
              <a:gd name="connsiteX23" fmla="*/ 30513 w 4037013"/>
              <a:gd name="connsiteY23" fmla="*/ 4299552 h 5741175"/>
              <a:gd name="connsiteX24" fmla="*/ 160304 w 4037013"/>
              <a:gd name="connsiteY24" fmla="*/ 4325353 h 5741175"/>
              <a:gd name="connsiteX25" fmla="*/ 217061 w 4037013"/>
              <a:gd name="connsiteY25" fmla="*/ 4594262 h 5741175"/>
              <a:gd name="connsiteX26" fmla="*/ 369878 w 4037013"/>
              <a:gd name="connsiteY26" fmla="*/ 4657770 h 5741175"/>
              <a:gd name="connsiteX27" fmla="*/ 1032038 w 4037013"/>
              <a:gd name="connsiteY27" fmla="*/ 4657672 h 5741175"/>
              <a:gd name="connsiteX28" fmla="*/ 1329325 w 4037013"/>
              <a:gd name="connsiteY28" fmla="*/ 4535222 h 5741175"/>
              <a:gd name="connsiteX29" fmla="*/ 1449197 w 4037013"/>
              <a:gd name="connsiteY29" fmla="*/ 4657770 h 5741175"/>
              <a:gd name="connsiteX30" fmla="*/ 1550807 w 4037013"/>
              <a:gd name="connsiteY30" fmla="*/ 4933529 h 5741175"/>
              <a:gd name="connsiteX31" fmla="*/ 1861694 w 4037013"/>
              <a:gd name="connsiteY31" fmla="*/ 5247191 h 5741175"/>
              <a:gd name="connsiteX32" fmla="*/ 1755618 w 4037013"/>
              <a:gd name="connsiteY32" fmla="*/ 5477902 h 5741175"/>
              <a:gd name="connsiteX33" fmla="*/ 1661350 w 4037013"/>
              <a:gd name="connsiteY33" fmla="*/ 5619304 h 5741175"/>
              <a:gd name="connsiteX34" fmla="*/ 1893977 w 4037013"/>
              <a:gd name="connsiteY34" fmla="*/ 5715438 h 5741175"/>
              <a:gd name="connsiteX35" fmla="*/ 2181199 w 4037013"/>
              <a:gd name="connsiteY35" fmla="*/ 5698990 h 5741175"/>
              <a:gd name="connsiteX36" fmla="*/ 2905688 w 4037013"/>
              <a:gd name="connsiteY36" fmla="*/ 5298793 h 5741175"/>
              <a:gd name="connsiteX37" fmla="*/ 3669259 w 4037013"/>
              <a:gd name="connsiteY37" fmla="*/ 3771651 h 5741175"/>
              <a:gd name="connsiteX38" fmla="*/ 4027478 w 4037013"/>
              <a:gd name="connsiteY38" fmla="*/ 500550 h 5741175"/>
              <a:gd name="connsiteX39" fmla="*/ 3861854 w 4037013"/>
              <a:gd name="connsiteY39" fmla="*/ 1322 h 5741175"/>
              <a:gd name="connsiteX0" fmla="*/ 3861854 w 4064007"/>
              <a:gd name="connsiteY0" fmla="*/ 1111 h 5740964"/>
              <a:gd name="connsiteX1" fmla="*/ 3125581 w 4064007"/>
              <a:gd name="connsiteY1" fmla="*/ 368167 h 5740964"/>
              <a:gd name="connsiteX2" fmla="*/ 3260437 w 4064007"/>
              <a:gd name="connsiteY2" fmla="*/ 462631 h 5740964"/>
              <a:gd name="connsiteX3" fmla="*/ 2905688 w 4064007"/>
              <a:gd name="connsiteY3" fmla="*/ 801996 h 5740964"/>
              <a:gd name="connsiteX4" fmla="*/ 2422835 w 4064007"/>
              <a:gd name="connsiteY4" fmla="*/ 1275816 h 5740964"/>
              <a:gd name="connsiteX5" fmla="*/ 2360823 w 4064007"/>
              <a:gd name="connsiteY5" fmla="*/ 1419109 h 5740964"/>
              <a:gd name="connsiteX6" fmla="*/ 2483568 w 4064007"/>
              <a:gd name="connsiteY6" fmla="*/ 1570133 h 5740964"/>
              <a:gd name="connsiteX7" fmla="*/ 2358933 w 4064007"/>
              <a:gd name="connsiteY7" fmla="*/ 1706970 h 5740964"/>
              <a:gd name="connsiteX8" fmla="*/ 1897020 w 4064007"/>
              <a:gd name="connsiteY8" fmla="*/ 1952066 h 5740964"/>
              <a:gd name="connsiteX9" fmla="*/ 1840459 w 4064007"/>
              <a:gd name="connsiteY9" fmla="*/ 2093468 h 5740964"/>
              <a:gd name="connsiteX10" fmla="*/ 2089827 w 4064007"/>
              <a:gd name="connsiteY10" fmla="*/ 2204110 h 5740964"/>
              <a:gd name="connsiteX11" fmla="*/ 1983653 w 4064007"/>
              <a:gd name="connsiteY11" fmla="*/ 2350570 h 5740964"/>
              <a:gd name="connsiteX12" fmla="*/ 1522329 w 4064007"/>
              <a:gd name="connsiteY12" fmla="*/ 2503682 h 5740964"/>
              <a:gd name="connsiteX13" fmla="*/ 1210557 w 4064007"/>
              <a:gd name="connsiteY13" fmla="*/ 2581502 h 5740964"/>
              <a:gd name="connsiteX14" fmla="*/ 1118866 w 4064007"/>
              <a:gd name="connsiteY14" fmla="*/ 2623849 h 5740964"/>
              <a:gd name="connsiteX15" fmla="*/ 1010900 w 4064007"/>
              <a:gd name="connsiteY15" fmla="*/ 2696588 h 5740964"/>
              <a:gd name="connsiteX16" fmla="*/ 982620 w 4064007"/>
              <a:gd name="connsiteY16" fmla="*/ 2734491 h 5740964"/>
              <a:gd name="connsiteX17" fmla="*/ 1048608 w 4064007"/>
              <a:gd name="connsiteY17" fmla="*/ 2951308 h 5740964"/>
              <a:gd name="connsiteX18" fmla="*/ 973193 w 4064007"/>
              <a:gd name="connsiteY18" fmla="*/ 3149271 h 5740964"/>
              <a:gd name="connsiteX19" fmla="*/ 643255 w 4064007"/>
              <a:gd name="connsiteY19" fmla="*/ 3432075 h 5740964"/>
              <a:gd name="connsiteX20" fmla="*/ 548987 w 4064007"/>
              <a:gd name="connsiteY20" fmla="*/ 3658318 h 5740964"/>
              <a:gd name="connsiteX21" fmla="*/ 275610 w 4064007"/>
              <a:gd name="connsiteY21" fmla="*/ 3818574 h 5740964"/>
              <a:gd name="connsiteX22" fmla="*/ 21086 w 4064007"/>
              <a:gd name="connsiteY22" fmla="*/ 4016537 h 5740964"/>
              <a:gd name="connsiteX23" fmla="*/ 30513 w 4064007"/>
              <a:gd name="connsiteY23" fmla="*/ 4299341 h 5740964"/>
              <a:gd name="connsiteX24" fmla="*/ 160304 w 4064007"/>
              <a:gd name="connsiteY24" fmla="*/ 4325142 h 5740964"/>
              <a:gd name="connsiteX25" fmla="*/ 217061 w 4064007"/>
              <a:gd name="connsiteY25" fmla="*/ 4594051 h 5740964"/>
              <a:gd name="connsiteX26" fmla="*/ 369878 w 4064007"/>
              <a:gd name="connsiteY26" fmla="*/ 4657559 h 5740964"/>
              <a:gd name="connsiteX27" fmla="*/ 1032038 w 4064007"/>
              <a:gd name="connsiteY27" fmla="*/ 4657461 h 5740964"/>
              <a:gd name="connsiteX28" fmla="*/ 1329325 w 4064007"/>
              <a:gd name="connsiteY28" fmla="*/ 4535011 h 5740964"/>
              <a:gd name="connsiteX29" fmla="*/ 1449197 w 4064007"/>
              <a:gd name="connsiteY29" fmla="*/ 4657559 h 5740964"/>
              <a:gd name="connsiteX30" fmla="*/ 1550807 w 4064007"/>
              <a:gd name="connsiteY30" fmla="*/ 4933318 h 5740964"/>
              <a:gd name="connsiteX31" fmla="*/ 1861694 w 4064007"/>
              <a:gd name="connsiteY31" fmla="*/ 5246980 h 5740964"/>
              <a:gd name="connsiteX32" fmla="*/ 1755618 w 4064007"/>
              <a:gd name="connsiteY32" fmla="*/ 5477691 h 5740964"/>
              <a:gd name="connsiteX33" fmla="*/ 1661350 w 4064007"/>
              <a:gd name="connsiteY33" fmla="*/ 5619093 h 5740964"/>
              <a:gd name="connsiteX34" fmla="*/ 1893977 w 4064007"/>
              <a:gd name="connsiteY34" fmla="*/ 5715227 h 5740964"/>
              <a:gd name="connsiteX35" fmla="*/ 2181199 w 4064007"/>
              <a:gd name="connsiteY35" fmla="*/ 5698779 h 5740964"/>
              <a:gd name="connsiteX36" fmla="*/ 2905688 w 4064007"/>
              <a:gd name="connsiteY36" fmla="*/ 5298582 h 5740964"/>
              <a:gd name="connsiteX37" fmla="*/ 3275559 w 4064007"/>
              <a:gd name="connsiteY37" fmla="*/ 2768140 h 5740964"/>
              <a:gd name="connsiteX38" fmla="*/ 4027478 w 4064007"/>
              <a:gd name="connsiteY38" fmla="*/ 500339 h 5740964"/>
              <a:gd name="connsiteX39" fmla="*/ 3861854 w 4064007"/>
              <a:gd name="connsiteY39" fmla="*/ 1111 h 5740964"/>
              <a:gd name="connsiteX0" fmla="*/ 3861854 w 4071755"/>
              <a:gd name="connsiteY0" fmla="*/ 1111 h 5740964"/>
              <a:gd name="connsiteX1" fmla="*/ 3125581 w 4071755"/>
              <a:gd name="connsiteY1" fmla="*/ 368167 h 5740964"/>
              <a:gd name="connsiteX2" fmla="*/ 3260437 w 4071755"/>
              <a:gd name="connsiteY2" fmla="*/ 462631 h 5740964"/>
              <a:gd name="connsiteX3" fmla="*/ 2905688 w 4071755"/>
              <a:gd name="connsiteY3" fmla="*/ 801996 h 5740964"/>
              <a:gd name="connsiteX4" fmla="*/ 2422835 w 4071755"/>
              <a:gd name="connsiteY4" fmla="*/ 1275816 h 5740964"/>
              <a:gd name="connsiteX5" fmla="*/ 2360823 w 4071755"/>
              <a:gd name="connsiteY5" fmla="*/ 1419109 h 5740964"/>
              <a:gd name="connsiteX6" fmla="*/ 2483568 w 4071755"/>
              <a:gd name="connsiteY6" fmla="*/ 1570133 h 5740964"/>
              <a:gd name="connsiteX7" fmla="*/ 2358933 w 4071755"/>
              <a:gd name="connsiteY7" fmla="*/ 1706970 h 5740964"/>
              <a:gd name="connsiteX8" fmla="*/ 1897020 w 4071755"/>
              <a:gd name="connsiteY8" fmla="*/ 1952066 h 5740964"/>
              <a:gd name="connsiteX9" fmla="*/ 1840459 w 4071755"/>
              <a:gd name="connsiteY9" fmla="*/ 2093468 h 5740964"/>
              <a:gd name="connsiteX10" fmla="*/ 2089827 w 4071755"/>
              <a:gd name="connsiteY10" fmla="*/ 2204110 h 5740964"/>
              <a:gd name="connsiteX11" fmla="*/ 1983653 w 4071755"/>
              <a:gd name="connsiteY11" fmla="*/ 2350570 h 5740964"/>
              <a:gd name="connsiteX12" fmla="*/ 1522329 w 4071755"/>
              <a:gd name="connsiteY12" fmla="*/ 2503682 h 5740964"/>
              <a:gd name="connsiteX13" fmla="*/ 1210557 w 4071755"/>
              <a:gd name="connsiteY13" fmla="*/ 2581502 h 5740964"/>
              <a:gd name="connsiteX14" fmla="*/ 1118866 w 4071755"/>
              <a:gd name="connsiteY14" fmla="*/ 2623849 h 5740964"/>
              <a:gd name="connsiteX15" fmla="*/ 1010900 w 4071755"/>
              <a:gd name="connsiteY15" fmla="*/ 2696588 h 5740964"/>
              <a:gd name="connsiteX16" fmla="*/ 982620 w 4071755"/>
              <a:gd name="connsiteY16" fmla="*/ 2734491 h 5740964"/>
              <a:gd name="connsiteX17" fmla="*/ 1048608 w 4071755"/>
              <a:gd name="connsiteY17" fmla="*/ 2951308 h 5740964"/>
              <a:gd name="connsiteX18" fmla="*/ 973193 w 4071755"/>
              <a:gd name="connsiteY18" fmla="*/ 3149271 h 5740964"/>
              <a:gd name="connsiteX19" fmla="*/ 643255 w 4071755"/>
              <a:gd name="connsiteY19" fmla="*/ 3432075 h 5740964"/>
              <a:gd name="connsiteX20" fmla="*/ 548987 w 4071755"/>
              <a:gd name="connsiteY20" fmla="*/ 3658318 h 5740964"/>
              <a:gd name="connsiteX21" fmla="*/ 275610 w 4071755"/>
              <a:gd name="connsiteY21" fmla="*/ 3818574 h 5740964"/>
              <a:gd name="connsiteX22" fmla="*/ 21086 w 4071755"/>
              <a:gd name="connsiteY22" fmla="*/ 4016537 h 5740964"/>
              <a:gd name="connsiteX23" fmla="*/ 30513 w 4071755"/>
              <a:gd name="connsiteY23" fmla="*/ 4299341 h 5740964"/>
              <a:gd name="connsiteX24" fmla="*/ 160304 w 4071755"/>
              <a:gd name="connsiteY24" fmla="*/ 4325142 h 5740964"/>
              <a:gd name="connsiteX25" fmla="*/ 217061 w 4071755"/>
              <a:gd name="connsiteY25" fmla="*/ 4594051 h 5740964"/>
              <a:gd name="connsiteX26" fmla="*/ 369878 w 4071755"/>
              <a:gd name="connsiteY26" fmla="*/ 4657559 h 5740964"/>
              <a:gd name="connsiteX27" fmla="*/ 1032038 w 4071755"/>
              <a:gd name="connsiteY27" fmla="*/ 4657461 h 5740964"/>
              <a:gd name="connsiteX28" fmla="*/ 1329325 w 4071755"/>
              <a:gd name="connsiteY28" fmla="*/ 4535011 h 5740964"/>
              <a:gd name="connsiteX29" fmla="*/ 1449197 w 4071755"/>
              <a:gd name="connsiteY29" fmla="*/ 4657559 h 5740964"/>
              <a:gd name="connsiteX30" fmla="*/ 1550807 w 4071755"/>
              <a:gd name="connsiteY30" fmla="*/ 4933318 h 5740964"/>
              <a:gd name="connsiteX31" fmla="*/ 1861694 w 4071755"/>
              <a:gd name="connsiteY31" fmla="*/ 5246980 h 5740964"/>
              <a:gd name="connsiteX32" fmla="*/ 1755618 w 4071755"/>
              <a:gd name="connsiteY32" fmla="*/ 5477691 h 5740964"/>
              <a:gd name="connsiteX33" fmla="*/ 1661350 w 4071755"/>
              <a:gd name="connsiteY33" fmla="*/ 5619093 h 5740964"/>
              <a:gd name="connsiteX34" fmla="*/ 1893977 w 4071755"/>
              <a:gd name="connsiteY34" fmla="*/ 5715227 h 5740964"/>
              <a:gd name="connsiteX35" fmla="*/ 2181199 w 4071755"/>
              <a:gd name="connsiteY35" fmla="*/ 5698779 h 5740964"/>
              <a:gd name="connsiteX36" fmla="*/ 2905688 w 4071755"/>
              <a:gd name="connsiteY36" fmla="*/ 5298582 h 5740964"/>
              <a:gd name="connsiteX37" fmla="*/ 3275559 w 4071755"/>
              <a:gd name="connsiteY37" fmla="*/ 2768140 h 5740964"/>
              <a:gd name="connsiteX38" fmla="*/ 3167152 w 4071755"/>
              <a:gd name="connsiteY38" fmla="*/ 1140051 h 5740964"/>
              <a:gd name="connsiteX39" fmla="*/ 4027478 w 4071755"/>
              <a:gd name="connsiteY39" fmla="*/ 500339 h 5740964"/>
              <a:gd name="connsiteX40" fmla="*/ 3861854 w 4071755"/>
              <a:gd name="connsiteY40" fmla="*/ 1111 h 5740964"/>
              <a:gd name="connsiteX0" fmla="*/ 3861854 w 4071755"/>
              <a:gd name="connsiteY0" fmla="*/ 1111 h 5740964"/>
              <a:gd name="connsiteX1" fmla="*/ 3125581 w 4071755"/>
              <a:gd name="connsiteY1" fmla="*/ 368167 h 5740964"/>
              <a:gd name="connsiteX2" fmla="*/ 3260437 w 4071755"/>
              <a:gd name="connsiteY2" fmla="*/ 462631 h 5740964"/>
              <a:gd name="connsiteX3" fmla="*/ 2905688 w 4071755"/>
              <a:gd name="connsiteY3" fmla="*/ 801996 h 5740964"/>
              <a:gd name="connsiteX4" fmla="*/ 2422835 w 4071755"/>
              <a:gd name="connsiteY4" fmla="*/ 1275816 h 5740964"/>
              <a:gd name="connsiteX5" fmla="*/ 2360823 w 4071755"/>
              <a:gd name="connsiteY5" fmla="*/ 1419109 h 5740964"/>
              <a:gd name="connsiteX6" fmla="*/ 2483568 w 4071755"/>
              <a:gd name="connsiteY6" fmla="*/ 1570133 h 5740964"/>
              <a:gd name="connsiteX7" fmla="*/ 2358933 w 4071755"/>
              <a:gd name="connsiteY7" fmla="*/ 1706970 h 5740964"/>
              <a:gd name="connsiteX8" fmla="*/ 1897020 w 4071755"/>
              <a:gd name="connsiteY8" fmla="*/ 1952066 h 5740964"/>
              <a:gd name="connsiteX9" fmla="*/ 1840459 w 4071755"/>
              <a:gd name="connsiteY9" fmla="*/ 2093468 h 5740964"/>
              <a:gd name="connsiteX10" fmla="*/ 2089827 w 4071755"/>
              <a:gd name="connsiteY10" fmla="*/ 2204110 h 5740964"/>
              <a:gd name="connsiteX11" fmla="*/ 1983653 w 4071755"/>
              <a:gd name="connsiteY11" fmla="*/ 2350570 h 5740964"/>
              <a:gd name="connsiteX12" fmla="*/ 1522329 w 4071755"/>
              <a:gd name="connsiteY12" fmla="*/ 2503682 h 5740964"/>
              <a:gd name="connsiteX13" fmla="*/ 1210557 w 4071755"/>
              <a:gd name="connsiteY13" fmla="*/ 2581502 h 5740964"/>
              <a:gd name="connsiteX14" fmla="*/ 1118866 w 4071755"/>
              <a:gd name="connsiteY14" fmla="*/ 2623849 h 5740964"/>
              <a:gd name="connsiteX15" fmla="*/ 1010900 w 4071755"/>
              <a:gd name="connsiteY15" fmla="*/ 2696588 h 5740964"/>
              <a:gd name="connsiteX16" fmla="*/ 982620 w 4071755"/>
              <a:gd name="connsiteY16" fmla="*/ 2734491 h 5740964"/>
              <a:gd name="connsiteX17" fmla="*/ 1048608 w 4071755"/>
              <a:gd name="connsiteY17" fmla="*/ 2951308 h 5740964"/>
              <a:gd name="connsiteX18" fmla="*/ 973193 w 4071755"/>
              <a:gd name="connsiteY18" fmla="*/ 3149271 h 5740964"/>
              <a:gd name="connsiteX19" fmla="*/ 643255 w 4071755"/>
              <a:gd name="connsiteY19" fmla="*/ 3432075 h 5740964"/>
              <a:gd name="connsiteX20" fmla="*/ 548987 w 4071755"/>
              <a:gd name="connsiteY20" fmla="*/ 3658318 h 5740964"/>
              <a:gd name="connsiteX21" fmla="*/ 275610 w 4071755"/>
              <a:gd name="connsiteY21" fmla="*/ 3818574 h 5740964"/>
              <a:gd name="connsiteX22" fmla="*/ 21086 w 4071755"/>
              <a:gd name="connsiteY22" fmla="*/ 4016537 h 5740964"/>
              <a:gd name="connsiteX23" fmla="*/ 30513 w 4071755"/>
              <a:gd name="connsiteY23" fmla="*/ 4299341 h 5740964"/>
              <a:gd name="connsiteX24" fmla="*/ 160304 w 4071755"/>
              <a:gd name="connsiteY24" fmla="*/ 4325142 h 5740964"/>
              <a:gd name="connsiteX25" fmla="*/ 217061 w 4071755"/>
              <a:gd name="connsiteY25" fmla="*/ 4594051 h 5740964"/>
              <a:gd name="connsiteX26" fmla="*/ 369878 w 4071755"/>
              <a:gd name="connsiteY26" fmla="*/ 4657559 h 5740964"/>
              <a:gd name="connsiteX27" fmla="*/ 1032038 w 4071755"/>
              <a:gd name="connsiteY27" fmla="*/ 4657461 h 5740964"/>
              <a:gd name="connsiteX28" fmla="*/ 1329325 w 4071755"/>
              <a:gd name="connsiteY28" fmla="*/ 4535011 h 5740964"/>
              <a:gd name="connsiteX29" fmla="*/ 1449197 w 4071755"/>
              <a:gd name="connsiteY29" fmla="*/ 4657559 h 5740964"/>
              <a:gd name="connsiteX30" fmla="*/ 1550807 w 4071755"/>
              <a:gd name="connsiteY30" fmla="*/ 4933318 h 5740964"/>
              <a:gd name="connsiteX31" fmla="*/ 1861694 w 4071755"/>
              <a:gd name="connsiteY31" fmla="*/ 5246980 h 5740964"/>
              <a:gd name="connsiteX32" fmla="*/ 1755618 w 4071755"/>
              <a:gd name="connsiteY32" fmla="*/ 5477691 h 5740964"/>
              <a:gd name="connsiteX33" fmla="*/ 1661350 w 4071755"/>
              <a:gd name="connsiteY33" fmla="*/ 5619093 h 5740964"/>
              <a:gd name="connsiteX34" fmla="*/ 1893977 w 4071755"/>
              <a:gd name="connsiteY34" fmla="*/ 5715227 h 5740964"/>
              <a:gd name="connsiteX35" fmla="*/ 2181199 w 4071755"/>
              <a:gd name="connsiteY35" fmla="*/ 5698779 h 5740964"/>
              <a:gd name="connsiteX36" fmla="*/ 2905688 w 4071755"/>
              <a:gd name="connsiteY36" fmla="*/ 5298582 h 5740964"/>
              <a:gd name="connsiteX37" fmla="*/ 3072359 w 4071755"/>
              <a:gd name="connsiteY37" fmla="*/ 2768140 h 5740964"/>
              <a:gd name="connsiteX38" fmla="*/ 3167152 w 4071755"/>
              <a:gd name="connsiteY38" fmla="*/ 1140051 h 5740964"/>
              <a:gd name="connsiteX39" fmla="*/ 4027478 w 4071755"/>
              <a:gd name="connsiteY39" fmla="*/ 500339 h 5740964"/>
              <a:gd name="connsiteX40" fmla="*/ 3861854 w 4071755"/>
              <a:gd name="connsiteY40" fmla="*/ 1111 h 5740964"/>
              <a:gd name="connsiteX0" fmla="*/ 3861854 w 4071755"/>
              <a:gd name="connsiteY0" fmla="*/ 1111 h 5740964"/>
              <a:gd name="connsiteX1" fmla="*/ 3125581 w 4071755"/>
              <a:gd name="connsiteY1" fmla="*/ 368167 h 5740964"/>
              <a:gd name="connsiteX2" fmla="*/ 3260437 w 4071755"/>
              <a:gd name="connsiteY2" fmla="*/ 462631 h 5740964"/>
              <a:gd name="connsiteX3" fmla="*/ 2905688 w 4071755"/>
              <a:gd name="connsiteY3" fmla="*/ 801996 h 5740964"/>
              <a:gd name="connsiteX4" fmla="*/ 2422835 w 4071755"/>
              <a:gd name="connsiteY4" fmla="*/ 1275816 h 5740964"/>
              <a:gd name="connsiteX5" fmla="*/ 2360823 w 4071755"/>
              <a:gd name="connsiteY5" fmla="*/ 1419109 h 5740964"/>
              <a:gd name="connsiteX6" fmla="*/ 2483568 w 4071755"/>
              <a:gd name="connsiteY6" fmla="*/ 1570133 h 5740964"/>
              <a:gd name="connsiteX7" fmla="*/ 2358933 w 4071755"/>
              <a:gd name="connsiteY7" fmla="*/ 1706970 h 5740964"/>
              <a:gd name="connsiteX8" fmla="*/ 1897020 w 4071755"/>
              <a:gd name="connsiteY8" fmla="*/ 1952066 h 5740964"/>
              <a:gd name="connsiteX9" fmla="*/ 1840459 w 4071755"/>
              <a:gd name="connsiteY9" fmla="*/ 2093468 h 5740964"/>
              <a:gd name="connsiteX10" fmla="*/ 2089827 w 4071755"/>
              <a:gd name="connsiteY10" fmla="*/ 2204110 h 5740964"/>
              <a:gd name="connsiteX11" fmla="*/ 1983653 w 4071755"/>
              <a:gd name="connsiteY11" fmla="*/ 2350570 h 5740964"/>
              <a:gd name="connsiteX12" fmla="*/ 1522329 w 4071755"/>
              <a:gd name="connsiteY12" fmla="*/ 2503682 h 5740964"/>
              <a:gd name="connsiteX13" fmla="*/ 1210557 w 4071755"/>
              <a:gd name="connsiteY13" fmla="*/ 2581502 h 5740964"/>
              <a:gd name="connsiteX14" fmla="*/ 1118866 w 4071755"/>
              <a:gd name="connsiteY14" fmla="*/ 2623849 h 5740964"/>
              <a:gd name="connsiteX15" fmla="*/ 1010900 w 4071755"/>
              <a:gd name="connsiteY15" fmla="*/ 2696588 h 5740964"/>
              <a:gd name="connsiteX16" fmla="*/ 982620 w 4071755"/>
              <a:gd name="connsiteY16" fmla="*/ 2734491 h 5740964"/>
              <a:gd name="connsiteX17" fmla="*/ 1048608 w 4071755"/>
              <a:gd name="connsiteY17" fmla="*/ 2951308 h 5740964"/>
              <a:gd name="connsiteX18" fmla="*/ 973193 w 4071755"/>
              <a:gd name="connsiteY18" fmla="*/ 3149271 h 5740964"/>
              <a:gd name="connsiteX19" fmla="*/ 643255 w 4071755"/>
              <a:gd name="connsiteY19" fmla="*/ 3432075 h 5740964"/>
              <a:gd name="connsiteX20" fmla="*/ 548987 w 4071755"/>
              <a:gd name="connsiteY20" fmla="*/ 3658318 h 5740964"/>
              <a:gd name="connsiteX21" fmla="*/ 275610 w 4071755"/>
              <a:gd name="connsiteY21" fmla="*/ 3818574 h 5740964"/>
              <a:gd name="connsiteX22" fmla="*/ 21086 w 4071755"/>
              <a:gd name="connsiteY22" fmla="*/ 4016537 h 5740964"/>
              <a:gd name="connsiteX23" fmla="*/ 30513 w 4071755"/>
              <a:gd name="connsiteY23" fmla="*/ 4299341 h 5740964"/>
              <a:gd name="connsiteX24" fmla="*/ 160304 w 4071755"/>
              <a:gd name="connsiteY24" fmla="*/ 4325142 h 5740964"/>
              <a:gd name="connsiteX25" fmla="*/ 217061 w 4071755"/>
              <a:gd name="connsiteY25" fmla="*/ 4594051 h 5740964"/>
              <a:gd name="connsiteX26" fmla="*/ 369878 w 4071755"/>
              <a:gd name="connsiteY26" fmla="*/ 4657559 h 5740964"/>
              <a:gd name="connsiteX27" fmla="*/ 1032038 w 4071755"/>
              <a:gd name="connsiteY27" fmla="*/ 4657461 h 5740964"/>
              <a:gd name="connsiteX28" fmla="*/ 1329325 w 4071755"/>
              <a:gd name="connsiteY28" fmla="*/ 4535011 h 5740964"/>
              <a:gd name="connsiteX29" fmla="*/ 1449197 w 4071755"/>
              <a:gd name="connsiteY29" fmla="*/ 4657559 h 5740964"/>
              <a:gd name="connsiteX30" fmla="*/ 1550807 w 4071755"/>
              <a:gd name="connsiteY30" fmla="*/ 4933318 h 5740964"/>
              <a:gd name="connsiteX31" fmla="*/ 1861694 w 4071755"/>
              <a:gd name="connsiteY31" fmla="*/ 5246980 h 5740964"/>
              <a:gd name="connsiteX32" fmla="*/ 1755618 w 4071755"/>
              <a:gd name="connsiteY32" fmla="*/ 5477691 h 5740964"/>
              <a:gd name="connsiteX33" fmla="*/ 1661350 w 4071755"/>
              <a:gd name="connsiteY33" fmla="*/ 5619093 h 5740964"/>
              <a:gd name="connsiteX34" fmla="*/ 1893977 w 4071755"/>
              <a:gd name="connsiteY34" fmla="*/ 5715227 h 5740964"/>
              <a:gd name="connsiteX35" fmla="*/ 2181199 w 4071755"/>
              <a:gd name="connsiteY35" fmla="*/ 5698779 h 5740964"/>
              <a:gd name="connsiteX36" fmla="*/ 2905688 w 4071755"/>
              <a:gd name="connsiteY36" fmla="*/ 5298582 h 5740964"/>
              <a:gd name="connsiteX37" fmla="*/ 3072359 w 4071755"/>
              <a:gd name="connsiteY37" fmla="*/ 2768140 h 5740964"/>
              <a:gd name="connsiteX38" fmla="*/ 3167152 w 4071755"/>
              <a:gd name="connsiteY38" fmla="*/ 1140051 h 5740964"/>
              <a:gd name="connsiteX39" fmla="*/ 4027478 w 4071755"/>
              <a:gd name="connsiteY39" fmla="*/ 500339 h 5740964"/>
              <a:gd name="connsiteX40" fmla="*/ 3861854 w 4071755"/>
              <a:gd name="connsiteY40" fmla="*/ 1111 h 5740964"/>
              <a:gd name="connsiteX0" fmla="*/ 3861854 w 4071755"/>
              <a:gd name="connsiteY0" fmla="*/ 1111 h 5740964"/>
              <a:gd name="connsiteX1" fmla="*/ 3125581 w 4071755"/>
              <a:gd name="connsiteY1" fmla="*/ 368167 h 5740964"/>
              <a:gd name="connsiteX2" fmla="*/ 3260437 w 4071755"/>
              <a:gd name="connsiteY2" fmla="*/ 462631 h 5740964"/>
              <a:gd name="connsiteX3" fmla="*/ 2905688 w 4071755"/>
              <a:gd name="connsiteY3" fmla="*/ 801996 h 5740964"/>
              <a:gd name="connsiteX4" fmla="*/ 2422835 w 4071755"/>
              <a:gd name="connsiteY4" fmla="*/ 1275816 h 5740964"/>
              <a:gd name="connsiteX5" fmla="*/ 2360823 w 4071755"/>
              <a:gd name="connsiteY5" fmla="*/ 1419109 h 5740964"/>
              <a:gd name="connsiteX6" fmla="*/ 2483568 w 4071755"/>
              <a:gd name="connsiteY6" fmla="*/ 1570133 h 5740964"/>
              <a:gd name="connsiteX7" fmla="*/ 2358933 w 4071755"/>
              <a:gd name="connsiteY7" fmla="*/ 1706970 h 5740964"/>
              <a:gd name="connsiteX8" fmla="*/ 1897020 w 4071755"/>
              <a:gd name="connsiteY8" fmla="*/ 1952066 h 5740964"/>
              <a:gd name="connsiteX9" fmla="*/ 1840459 w 4071755"/>
              <a:gd name="connsiteY9" fmla="*/ 2093468 h 5740964"/>
              <a:gd name="connsiteX10" fmla="*/ 2089827 w 4071755"/>
              <a:gd name="connsiteY10" fmla="*/ 2204110 h 5740964"/>
              <a:gd name="connsiteX11" fmla="*/ 1983653 w 4071755"/>
              <a:gd name="connsiteY11" fmla="*/ 2350570 h 5740964"/>
              <a:gd name="connsiteX12" fmla="*/ 1522329 w 4071755"/>
              <a:gd name="connsiteY12" fmla="*/ 2503682 h 5740964"/>
              <a:gd name="connsiteX13" fmla="*/ 1210557 w 4071755"/>
              <a:gd name="connsiteY13" fmla="*/ 2581502 h 5740964"/>
              <a:gd name="connsiteX14" fmla="*/ 1118866 w 4071755"/>
              <a:gd name="connsiteY14" fmla="*/ 2623849 h 5740964"/>
              <a:gd name="connsiteX15" fmla="*/ 1010900 w 4071755"/>
              <a:gd name="connsiteY15" fmla="*/ 2696588 h 5740964"/>
              <a:gd name="connsiteX16" fmla="*/ 982620 w 4071755"/>
              <a:gd name="connsiteY16" fmla="*/ 2734491 h 5740964"/>
              <a:gd name="connsiteX17" fmla="*/ 1048608 w 4071755"/>
              <a:gd name="connsiteY17" fmla="*/ 2951308 h 5740964"/>
              <a:gd name="connsiteX18" fmla="*/ 973193 w 4071755"/>
              <a:gd name="connsiteY18" fmla="*/ 3149271 h 5740964"/>
              <a:gd name="connsiteX19" fmla="*/ 643255 w 4071755"/>
              <a:gd name="connsiteY19" fmla="*/ 3432075 h 5740964"/>
              <a:gd name="connsiteX20" fmla="*/ 548987 w 4071755"/>
              <a:gd name="connsiteY20" fmla="*/ 3658318 h 5740964"/>
              <a:gd name="connsiteX21" fmla="*/ 275610 w 4071755"/>
              <a:gd name="connsiteY21" fmla="*/ 3818574 h 5740964"/>
              <a:gd name="connsiteX22" fmla="*/ 21086 w 4071755"/>
              <a:gd name="connsiteY22" fmla="*/ 4016537 h 5740964"/>
              <a:gd name="connsiteX23" fmla="*/ 30513 w 4071755"/>
              <a:gd name="connsiteY23" fmla="*/ 4299341 h 5740964"/>
              <a:gd name="connsiteX24" fmla="*/ 160304 w 4071755"/>
              <a:gd name="connsiteY24" fmla="*/ 4325142 h 5740964"/>
              <a:gd name="connsiteX25" fmla="*/ 217061 w 4071755"/>
              <a:gd name="connsiteY25" fmla="*/ 4594051 h 5740964"/>
              <a:gd name="connsiteX26" fmla="*/ 369878 w 4071755"/>
              <a:gd name="connsiteY26" fmla="*/ 4657559 h 5740964"/>
              <a:gd name="connsiteX27" fmla="*/ 1032038 w 4071755"/>
              <a:gd name="connsiteY27" fmla="*/ 4657461 h 5740964"/>
              <a:gd name="connsiteX28" fmla="*/ 1329325 w 4071755"/>
              <a:gd name="connsiteY28" fmla="*/ 4535011 h 5740964"/>
              <a:gd name="connsiteX29" fmla="*/ 1449197 w 4071755"/>
              <a:gd name="connsiteY29" fmla="*/ 4657559 h 5740964"/>
              <a:gd name="connsiteX30" fmla="*/ 1550807 w 4071755"/>
              <a:gd name="connsiteY30" fmla="*/ 4933318 h 5740964"/>
              <a:gd name="connsiteX31" fmla="*/ 1861694 w 4071755"/>
              <a:gd name="connsiteY31" fmla="*/ 5246980 h 5740964"/>
              <a:gd name="connsiteX32" fmla="*/ 1755618 w 4071755"/>
              <a:gd name="connsiteY32" fmla="*/ 5477691 h 5740964"/>
              <a:gd name="connsiteX33" fmla="*/ 1661350 w 4071755"/>
              <a:gd name="connsiteY33" fmla="*/ 5619093 h 5740964"/>
              <a:gd name="connsiteX34" fmla="*/ 1893977 w 4071755"/>
              <a:gd name="connsiteY34" fmla="*/ 5715227 h 5740964"/>
              <a:gd name="connsiteX35" fmla="*/ 2181199 w 4071755"/>
              <a:gd name="connsiteY35" fmla="*/ 5698779 h 5740964"/>
              <a:gd name="connsiteX36" fmla="*/ 2905688 w 4071755"/>
              <a:gd name="connsiteY36" fmla="*/ 5298582 h 5740964"/>
              <a:gd name="connsiteX37" fmla="*/ 3072359 w 4071755"/>
              <a:gd name="connsiteY37" fmla="*/ 2768140 h 5740964"/>
              <a:gd name="connsiteX38" fmla="*/ 3167152 w 4071755"/>
              <a:gd name="connsiteY38" fmla="*/ 1140051 h 5740964"/>
              <a:gd name="connsiteX39" fmla="*/ 4027478 w 4071755"/>
              <a:gd name="connsiteY39" fmla="*/ 500339 h 5740964"/>
              <a:gd name="connsiteX40" fmla="*/ 3861854 w 4071755"/>
              <a:gd name="connsiteY40" fmla="*/ 1111 h 57409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4071755" h="5740964">
                <a:moveTo>
                  <a:pt x="3861854" y="1111"/>
                </a:moveTo>
                <a:cubicBezTo>
                  <a:pt x="3711538" y="-20918"/>
                  <a:pt x="3225817" y="291247"/>
                  <a:pt x="3125581" y="368167"/>
                </a:cubicBezTo>
                <a:cubicBezTo>
                  <a:pt x="3025345" y="445087"/>
                  <a:pt x="3297086" y="390326"/>
                  <a:pt x="3260437" y="462631"/>
                </a:cubicBezTo>
                <a:cubicBezTo>
                  <a:pt x="3223788" y="534936"/>
                  <a:pt x="3045288" y="666465"/>
                  <a:pt x="2905688" y="801996"/>
                </a:cubicBezTo>
                <a:cubicBezTo>
                  <a:pt x="2766088" y="937527"/>
                  <a:pt x="2513646" y="1172964"/>
                  <a:pt x="2422835" y="1275816"/>
                </a:cubicBezTo>
                <a:cubicBezTo>
                  <a:pt x="2332024" y="1378668"/>
                  <a:pt x="2350701" y="1370056"/>
                  <a:pt x="2360823" y="1419109"/>
                </a:cubicBezTo>
                <a:cubicBezTo>
                  <a:pt x="2370945" y="1468162"/>
                  <a:pt x="2483883" y="1522156"/>
                  <a:pt x="2483568" y="1570133"/>
                </a:cubicBezTo>
                <a:cubicBezTo>
                  <a:pt x="2483253" y="1618110"/>
                  <a:pt x="2456691" y="1643314"/>
                  <a:pt x="2358933" y="1706970"/>
                </a:cubicBezTo>
                <a:cubicBezTo>
                  <a:pt x="2261175" y="1770626"/>
                  <a:pt x="1983432" y="1887650"/>
                  <a:pt x="1897020" y="1952066"/>
                </a:cubicBezTo>
                <a:cubicBezTo>
                  <a:pt x="1810608" y="2016482"/>
                  <a:pt x="1808325" y="2051461"/>
                  <a:pt x="1840459" y="2093468"/>
                </a:cubicBezTo>
                <a:cubicBezTo>
                  <a:pt x="1872593" y="2135475"/>
                  <a:pt x="2065961" y="2161260"/>
                  <a:pt x="2089827" y="2204110"/>
                </a:cubicBezTo>
                <a:cubicBezTo>
                  <a:pt x="2113693" y="2246960"/>
                  <a:pt x="2078236" y="2300641"/>
                  <a:pt x="1983653" y="2350570"/>
                </a:cubicBezTo>
                <a:cubicBezTo>
                  <a:pt x="1889070" y="2400499"/>
                  <a:pt x="1651178" y="2465193"/>
                  <a:pt x="1522329" y="2503682"/>
                </a:cubicBezTo>
                <a:cubicBezTo>
                  <a:pt x="1393480" y="2542171"/>
                  <a:pt x="1277404" y="2559093"/>
                  <a:pt x="1210557" y="2581502"/>
                </a:cubicBezTo>
                <a:cubicBezTo>
                  <a:pt x="1143710" y="2603911"/>
                  <a:pt x="1152142" y="2604668"/>
                  <a:pt x="1118866" y="2623849"/>
                </a:cubicBezTo>
                <a:cubicBezTo>
                  <a:pt x="1085590" y="2643030"/>
                  <a:pt x="1033608" y="2678148"/>
                  <a:pt x="1010900" y="2696588"/>
                </a:cubicBezTo>
                <a:cubicBezTo>
                  <a:pt x="988192" y="2715028"/>
                  <a:pt x="976335" y="2692038"/>
                  <a:pt x="982620" y="2734491"/>
                </a:cubicBezTo>
                <a:cubicBezTo>
                  <a:pt x="988905" y="2776944"/>
                  <a:pt x="1050179" y="2882178"/>
                  <a:pt x="1048608" y="2951308"/>
                </a:cubicBezTo>
                <a:cubicBezTo>
                  <a:pt x="1047037" y="3020438"/>
                  <a:pt x="1040752" y="3069143"/>
                  <a:pt x="973193" y="3149271"/>
                </a:cubicBezTo>
                <a:cubicBezTo>
                  <a:pt x="905634" y="3229399"/>
                  <a:pt x="713956" y="3347234"/>
                  <a:pt x="643255" y="3432075"/>
                </a:cubicBezTo>
                <a:cubicBezTo>
                  <a:pt x="572554" y="3516916"/>
                  <a:pt x="610261" y="3593902"/>
                  <a:pt x="548987" y="3658318"/>
                </a:cubicBezTo>
                <a:cubicBezTo>
                  <a:pt x="487713" y="3722734"/>
                  <a:pt x="363594" y="3758871"/>
                  <a:pt x="275610" y="3818574"/>
                </a:cubicBezTo>
                <a:cubicBezTo>
                  <a:pt x="187626" y="3878277"/>
                  <a:pt x="61936" y="3936409"/>
                  <a:pt x="21086" y="4016537"/>
                </a:cubicBezTo>
                <a:cubicBezTo>
                  <a:pt x="-19764" y="4096665"/>
                  <a:pt x="7310" y="4247907"/>
                  <a:pt x="30513" y="4299341"/>
                </a:cubicBezTo>
                <a:cubicBezTo>
                  <a:pt x="53716" y="4350775"/>
                  <a:pt x="129213" y="4276024"/>
                  <a:pt x="160304" y="4325142"/>
                </a:cubicBezTo>
                <a:cubicBezTo>
                  <a:pt x="191395" y="4374260"/>
                  <a:pt x="160701" y="4541029"/>
                  <a:pt x="217061" y="4594051"/>
                </a:cubicBezTo>
                <a:cubicBezTo>
                  <a:pt x="273421" y="4647073"/>
                  <a:pt x="234049" y="4646991"/>
                  <a:pt x="369878" y="4657559"/>
                </a:cubicBezTo>
                <a:cubicBezTo>
                  <a:pt x="505707" y="4668127"/>
                  <a:pt x="872130" y="4677886"/>
                  <a:pt x="1032038" y="4657461"/>
                </a:cubicBezTo>
                <a:cubicBezTo>
                  <a:pt x="1191946" y="4637036"/>
                  <a:pt x="1259799" y="4534995"/>
                  <a:pt x="1329325" y="4535011"/>
                </a:cubicBezTo>
                <a:cubicBezTo>
                  <a:pt x="1398851" y="4535027"/>
                  <a:pt x="1412283" y="4591175"/>
                  <a:pt x="1449197" y="4657559"/>
                </a:cubicBezTo>
                <a:cubicBezTo>
                  <a:pt x="1486111" y="4723943"/>
                  <a:pt x="1482058" y="4835081"/>
                  <a:pt x="1550807" y="4933318"/>
                </a:cubicBezTo>
                <a:cubicBezTo>
                  <a:pt x="1619556" y="5031555"/>
                  <a:pt x="1827559" y="5156251"/>
                  <a:pt x="1861694" y="5246980"/>
                </a:cubicBezTo>
                <a:cubicBezTo>
                  <a:pt x="1895829" y="5337709"/>
                  <a:pt x="1789009" y="5415672"/>
                  <a:pt x="1755618" y="5477691"/>
                </a:cubicBezTo>
                <a:cubicBezTo>
                  <a:pt x="1722227" y="5539710"/>
                  <a:pt x="1638290" y="5579504"/>
                  <a:pt x="1661350" y="5619093"/>
                </a:cubicBezTo>
                <a:cubicBezTo>
                  <a:pt x="1684410" y="5658682"/>
                  <a:pt x="1829560" y="5694802"/>
                  <a:pt x="1893977" y="5715227"/>
                </a:cubicBezTo>
                <a:cubicBezTo>
                  <a:pt x="1958394" y="5735652"/>
                  <a:pt x="2012581" y="5768220"/>
                  <a:pt x="2181199" y="5698779"/>
                </a:cubicBezTo>
                <a:cubicBezTo>
                  <a:pt x="2349817" y="5629338"/>
                  <a:pt x="2757161" y="5787022"/>
                  <a:pt x="2905688" y="5298582"/>
                </a:cubicBezTo>
                <a:cubicBezTo>
                  <a:pt x="3054215" y="4810142"/>
                  <a:pt x="2980098" y="3437945"/>
                  <a:pt x="3072359" y="2768140"/>
                </a:cubicBezTo>
                <a:cubicBezTo>
                  <a:pt x="3126520" y="2098335"/>
                  <a:pt x="3041832" y="1518018"/>
                  <a:pt x="3167152" y="1140051"/>
                </a:cubicBezTo>
                <a:cubicBezTo>
                  <a:pt x="3292472" y="762084"/>
                  <a:pt x="3911694" y="690162"/>
                  <a:pt x="4027478" y="500339"/>
                </a:cubicBezTo>
                <a:cubicBezTo>
                  <a:pt x="4143262" y="310516"/>
                  <a:pt x="4012170" y="23140"/>
                  <a:pt x="3861854" y="1111"/>
                </a:cubicBezTo>
                <a:close/>
              </a:path>
            </a:pathLst>
          </a:custGeom>
          <a:solidFill>
            <a:srgbClr val="00B0F0">
              <a:alpha val="5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48" name="Forme libre : forme 47">
            <a:extLst>
              <a:ext uri="{FF2B5EF4-FFF2-40B4-BE49-F238E27FC236}">
                <a16:creationId xmlns:a16="http://schemas.microsoft.com/office/drawing/2014/main" id="{01486758-1722-4AC8-8901-DFD50E9243FC}"/>
              </a:ext>
            </a:extLst>
          </p:cNvPr>
          <p:cNvSpPr/>
          <p:nvPr/>
        </p:nvSpPr>
        <p:spPr>
          <a:xfrm>
            <a:off x="2351739" y="-162522"/>
            <a:ext cx="5644594" cy="6163292"/>
          </a:xfrm>
          <a:custGeom>
            <a:avLst/>
            <a:gdLst>
              <a:gd name="connsiteX0" fmla="*/ 2058336 w 5642013"/>
              <a:gd name="connsiteY0" fmla="*/ 597 h 6163292"/>
              <a:gd name="connsiteX1" fmla="*/ 2153586 w 5642013"/>
              <a:gd name="connsiteY1" fmla="*/ 172047 h 6163292"/>
              <a:gd name="connsiteX2" fmla="*/ 2001186 w 5642013"/>
              <a:gd name="connsiteY2" fmla="*/ 448272 h 6163292"/>
              <a:gd name="connsiteX3" fmla="*/ 1944036 w 5642013"/>
              <a:gd name="connsiteY3" fmla="*/ 610197 h 6163292"/>
              <a:gd name="connsiteX4" fmla="*/ 2258361 w 5642013"/>
              <a:gd name="connsiteY4" fmla="*/ 724497 h 6163292"/>
              <a:gd name="connsiteX5" fmla="*/ 2810811 w 5642013"/>
              <a:gd name="connsiteY5" fmla="*/ 819747 h 6163292"/>
              <a:gd name="connsiteX6" fmla="*/ 3172761 w 5642013"/>
              <a:gd name="connsiteY6" fmla="*/ 686397 h 6163292"/>
              <a:gd name="connsiteX7" fmla="*/ 3401361 w 5642013"/>
              <a:gd name="connsiteY7" fmla="*/ 648297 h 6163292"/>
              <a:gd name="connsiteX8" fmla="*/ 3658536 w 5642013"/>
              <a:gd name="connsiteY8" fmla="*/ 953097 h 6163292"/>
              <a:gd name="connsiteX9" fmla="*/ 3915711 w 5642013"/>
              <a:gd name="connsiteY9" fmla="*/ 1210272 h 6163292"/>
              <a:gd name="connsiteX10" fmla="*/ 3801411 w 5642013"/>
              <a:gd name="connsiteY10" fmla="*/ 1457922 h 6163292"/>
              <a:gd name="connsiteX11" fmla="*/ 3887136 w 5642013"/>
              <a:gd name="connsiteY11" fmla="*/ 1581747 h 6163292"/>
              <a:gd name="connsiteX12" fmla="*/ 3677586 w 5642013"/>
              <a:gd name="connsiteY12" fmla="*/ 1772247 h 6163292"/>
              <a:gd name="connsiteX13" fmla="*/ 3601386 w 5642013"/>
              <a:gd name="connsiteY13" fmla="*/ 2067522 h 6163292"/>
              <a:gd name="connsiteX14" fmla="*/ 3858561 w 5642013"/>
              <a:gd name="connsiteY14" fmla="*/ 2134197 h 6163292"/>
              <a:gd name="connsiteX15" fmla="*/ 3849036 w 5642013"/>
              <a:gd name="connsiteY15" fmla="*/ 2438997 h 6163292"/>
              <a:gd name="connsiteX16" fmla="*/ 4191936 w 5642013"/>
              <a:gd name="connsiteY16" fmla="*/ 2524722 h 6163292"/>
              <a:gd name="connsiteX17" fmla="*/ 3925236 w 5642013"/>
              <a:gd name="connsiteY17" fmla="*/ 2934297 h 6163292"/>
              <a:gd name="connsiteX18" fmla="*/ 4153836 w 5642013"/>
              <a:gd name="connsiteY18" fmla="*/ 3000972 h 6163292"/>
              <a:gd name="connsiteX19" fmla="*/ 4849161 w 5642013"/>
              <a:gd name="connsiteY19" fmla="*/ 3048597 h 6163292"/>
              <a:gd name="connsiteX20" fmla="*/ 5258736 w 5642013"/>
              <a:gd name="connsiteY20" fmla="*/ 3086697 h 6163292"/>
              <a:gd name="connsiteX21" fmla="*/ 5430186 w 5642013"/>
              <a:gd name="connsiteY21" fmla="*/ 3391497 h 6163292"/>
              <a:gd name="connsiteX22" fmla="*/ 5382561 w 5642013"/>
              <a:gd name="connsiteY22" fmla="*/ 3524847 h 6163292"/>
              <a:gd name="connsiteX23" fmla="*/ 5258736 w 5642013"/>
              <a:gd name="connsiteY23" fmla="*/ 3610572 h 6163292"/>
              <a:gd name="connsiteX24" fmla="*/ 5439711 w 5642013"/>
              <a:gd name="connsiteY24" fmla="*/ 3753447 h 6163292"/>
              <a:gd name="connsiteX25" fmla="*/ 5582586 w 5642013"/>
              <a:gd name="connsiteY25" fmla="*/ 3772497 h 6163292"/>
              <a:gd name="connsiteX26" fmla="*/ 5620686 w 5642013"/>
              <a:gd name="connsiteY26" fmla="*/ 4143972 h 6163292"/>
              <a:gd name="connsiteX27" fmla="*/ 5258736 w 5642013"/>
              <a:gd name="connsiteY27" fmla="*/ 4467822 h 6163292"/>
              <a:gd name="connsiteX28" fmla="*/ 5144436 w 5642013"/>
              <a:gd name="connsiteY28" fmla="*/ 4686897 h 6163292"/>
              <a:gd name="connsiteX29" fmla="*/ 4668186 w 5642013"/>
              <a:gd name="connsiteY29" fmla="*/ 5029797 h 6163292"/>
              <a:gd name="connsiteX30" fmla="*/ 4620561 w 5642013"/>
              <a:gd name="connsiteY30" fmla="*/ 5334597 h 6163292"/>
              <a:gd name="connsiteX31" fmla="*/ 4382436 w 5642013"/>
              <a:gd name="connsiteY31" fmla="*/ 5458422 h 6163292"/>
              <a:gd name="connsiteX32" fmla="*/ 4249086 w 5642013"/>
              <a:gd name="connsiteY32" fmla="*/ 5696547 h 6163292"/>
              <a:gd name="connsiteX33" fmla="*/ 3953811 w 5642013"/>
              <a:gd name="connsiteY33" fmla="*/ 5791797 h 6163292"/>
              <a:gd name="connsiteX34" fmla="*/ 3791886 w 5642013"/>
              <a:gd name="connsiteY34" fmla="*/ 5906097 h 6163292"/>
              <a:gd name="connsiteX35" fmla="*/ 3468036 w 5642013"/>
              <a:gd name="connsiteY35" fmla="*/ 5763222 h 6163292"/>
              <a:gd name="connsiteX36" fmla="*/ 3515661 w 5642013"/>
              <a:gd name="connsiteY36" fmla="*/ 5467947 h 6163292"/>
              <a:gd name="connsiteX37" fmla="*/ 3458511 w 5642013"/>
              <a:gd name="connsiteY37" fmla="*/ 5258397 h 6163292"/>
              <a:gd name="connsiteX38" fmla="*/ 3163236 w 5642013"/>
              <a:gd name="connsiteY38" fmla="*/ 5410797 h 6163292"/>
              <a:gd name="connsiteX39" fmla="*/ 2829861 w 5642013"/>
              <a:gd name="connsiteY39" fmla="*/ 5582247 h 6163292"/>
              <a:gd name="connsiteX40" fmla="*/ 2629836 w 5642013"/>
              <a:gd name="connsiteY40" fmla="*/ 5706072 h 6163292"/>
              <a:gd name="connsiteX41" fmla="*/ 2467911 w 5642013"/>
              <a:gd name="connsiteY41" fmla="*/ 5687022 h 6163292"/>
              <a:gd name="connsiteX42" fmla="*/ 2125011 w 5642013"/>
              <a:gd name="connsiteY42" fmla="*/ 5848947 h 6163292"/>
              <a:gd name="connsiteX43" fmla="*/ 1724961 w 5642013"/>
              <a:gd name="connsiteY43" fmla="*/ 6020397 h 6163292"/>
              <a:gd name="connsiteX44" fmla="*/ 943911 w 5642013"/>
              <a:gd name="connsiteY44" fmla="*/ 6163272 h 6163292"/>
              <a:gd name="connsiteX45" fmla="*/ 810561 w 5642013"/>
              <a:gd name="connsiteY45" fmla="*/ 6010872 h 6163292"/>
              <a:gd name="connsiteX46" fmla="*/ 524811 w 5642013"/>
              <a:gd name="connsiteY46" fmla="*/ 6115647 h 6163292"/>
              <a:gd name="connsiteX47" fmla="*/ 220011 w 5642013"/>
              <a:gd name="connsiteY47" fmla="*/ 5410797 h 6163292"/>
              <a:gd name="connsiteX48" fmla="*/ 181911 w 5642013"/>
              <a:gd name="connsiteY48" fmla="*/ 3753447 h 6163292"/>
              <a:gd name="connsiteX49" fmla="*/ 162861 w 5642013"/>
              <a:gd name="connsiteY49" fmla="*/ 1200747 h 6163292"/>
              <a:gd name="connsiteX50" fmla="*/ 134286 w 5642013"/>
              <a:gd name="connsiteY50" fmla="*/ 229197 h 6163292"/>
              <a:gd name="connsiteX51" fmla="*/ 2058336 w 5642013"/>
              <a:gd name="connsiteY51" fmla="*/ 597 h 6163292"/>
              <a:gd name="connsiteX0" fmla="*/ 2058336 w 5642013"/>
              <a:gd name="connsiteY0" fmla="*/ 597 h 6163292"/>
              <a:gd name="connsiteX1" fmla="*/ 2153586 w 5642013"/>
              <a:gd name="connsiteY1" fmla="*/ 172047 h 6163292"/>
              <a:gd name="connsiteX2" fmla="*/ 2001186 w 5642013"/>
              <a:gd name="connsiteY2" fmla="*/ 448272 h 6163292"/>
              <a:gd name="connsiteX3" fmla="*/ 1944036 w 5642013"/>
              <a:gd name="connsiteY3" fmla="*/ 610197 h 6163292"/>
              <a:gd name="connsiteX4" fmla="*/ 2258361 w 5642013"/>
              <a:gd name="connsiteY4" fmla="*/ 724497 h 6163292"/>
              <a:gd name="connsiteX5" fmla="*/ 2810811 w 5642013"/>
              <a:gd name="connsiteY5" fmla="*/ 819747 h 6163292"/>
              <a:gd name="connsiteX6" fmla="*/ 3172761 w 5642013"/>
              <a:gd name="connsiteY6" fmla="*/ 686397 h 6163292"/>
              <a:gd name="connsiteX7" fmla="*/ 3401361 w 5642013"/>
              <a:gd name="connsiteY7" fmla="*/ 648297 h 6163292"/>
              <a:gd name="connsiteX8" fmla="*/ 3658536 w 5642013"/>
              <a:gd name="connsiteY8" fmla="*/ 953097 h 6163292"/>
              <a:gd name="connsiteX9" fmla="*/ 3915711 w 5642013"/>
              <a:gd name="connsiteY9" fmla="*/ 1210272 h 6163292"/>
              <a:gd name="connsiteX10" fmla="*/ 3846655 w 5642013"/>
              <a:gd name="connsiteY10" fmla="*/ 1472210 h 6163292"/>
              <a:gd name="connsiteX11" fmla="*/ 3887136 w 5642013"/>
              <a:gd name="connsiteY11" fmla="*/ 1581747 h 6163292"/>
              <a:gd name="connsiteX12" fmla="*/ 3677586 w 5642013"/>
              <a:gd name="connsiteY12" fmla="*/ 1772247 h 6163292"/>
              <a:gd name="connsiteX13" fmla="*/ 3601386 w 5642013"/>
              <a:gd name="connsiteY13" fmla="*/ 2067522 h 6163292"/>
              <a:gd name="connsiteX14" fmla="*/ 3858561 w 5642013"/>
              <a:gd name="connsiteY14" fmla="*/ 2134197 h 6163292"/>
              <a:gd name="connsiteX15" fmla="*/ 3849036 w 5642013"/>
              <a:gd name="connsiteY15" fmla="*/ 2438997 h 6163292"/>
              <a:gd name="connsiteX16" fmla="*/ 4191936 w 5642013"/>
              <a:gd name="connsiteY16" fmla="*/ 2524722 h 6163292"/>
              <a:gd name="connsiteX17" fmla="*/ 3925236 w 5642013"/>
              <a:gd name="connsiteY17" fmla="*/ 2934297 h 6163292"/>
              <a:gd name="connsiteX18" fmla="*/ 4153836 w 5642013"/>
              <a:gd name="connsiteY18" fmla="*/ 3000972 h 6163292"/>
              <a:gd name="connsiteX19" fmla="*/ 4849161 w 5642013"/>
              <a:gd name="connsiteY19" fmla="*/ 3048597 h 6163292"/>
              <a:gd name="connsiteX20" fmla="*/ 5258736 w 5642013"/>
              <a:gd name="connsiteY20" fmla="*/ 3086697 h 6163292"/>
              <a:gd name="connsiteX21" fmla="*/ 5430186 w 5642013"/>
              <a:gd name="connsiteY21" fmla="*/ 3391497 h 6163292"/>
              <a:gd name="connsiteX22" fmla="*/ 5382561 w 5642013"/>
              <a:gd name="connsiteY22" fmla="*/ 3524847 h 6163292"/>
              <a:gd name="connsiteX23" fmla="*/ 5258736 w 5642013"/>
              <a:gd name="connsiteY23" fmla="*/ 3610572 h 6163292"/>
              <a:gd name="connsiteX24" fmla="*/ 5439711 w 5642013"/>
              <a:gd name="connsiteY24" fmla="*/ 3753447 h 6163292"/>
              <a:gd name="connsiteX25" fmla="*/ 5582586 w 5642013"/>
              <a:gd name="connsiteY25" fmla="*/ 3772497 h 6163292"/>
              <a:gd name="connsiteX26" fmla="*/ 5620686 w 5642013"/>
              <a:gd name="connsiteY26" fmla="*/ 4143972 h 6163292"/>
              <a:gd name="connsiteX27" fmla="*/ 5258736 w 5642013"/>
              <a:gd name="connsiteY27" fmla="*/ 4467822 h 6163292"/>
              <a:gd name="connsiteX28" fmla="*/ 5144436 w 5642013"/>
              <a:gd name="connsiteY28" fmla="*/ 4686897 h 6163292"/>
              <a:gd name="connsiteX29" fmla="*/ 4668186 w 5642013"/>
              <a:gd name="connsiteY29" fmla="*/ 5029797 h 6163292"/>
              <a:gd name="connsiteX30" fmla="*/ 4620561 w 5642013"/>
              <a:gd name="connsiteY30" fmla="*/ 5334597 h 6163292"/>
              <a:gd name="connsiteX31" fmla="*/ 4382436 w 5642013"/>
              <a:gd name="connsiteY31" fmla="*/ 5458422 h 6163292"/>
              <a:gd name="connsiteX32" fmla="*/ 4249086 w 5642013"/>
              <a:gd name="connsiteY32" fmla="*/ 5696547 h 6163292"/>
              <a:gd name="connsiteX33" fmla="*/ 3953811 w 5642013"/>
              <a:gd name="connsiteY33" fmla="*/ 5791797 h 6163292"/>
              <a:gd name="connsiteX34" fmla="*/ 3791886 w 5642013"/>
              <a:gd name="connsiteY34" fmla="*/ 5906097 h 6163292"/>
              <a:gd name="connsiteX35" fmla="*/ 3468036 w 5642013"/>
              <a:gd name="connsiteY35" fmla="*/ 5763222 h 6163292"/>
              <a:gd name="connsiteX36" fmla="*/ 3515661 w 5642013"/>
              <a:gd name="connsiteY36" fmla="*/ 5467947 h 6163292"/>
              <a:gd name="connsiteX37" fmla="*/ 3458511 w 5642013"/>
              <a:gd name="connsiteY37" fmla="*/ 5258397 h 6163292"/>
              <a:gd name="connsiteX38" fmla="*/ 3163236 w 5642013"/>
              <a:gd name="connsiteY38" fmla="*/ 5410797 h 6163292"/>
              <a:gd name="connsiteX39" fmla="*/ 2829861 w 5642013"/>
              <a:gd name="connsiteY39" fmla="*/ 5582247 h 6163292"/>
              <a:gd name="connsiteX40" fmla="*/ 2629836 w 5642013"/>
              <a:gd name="connsiteY40" fmla="*/ 5706072 h 6163292"/>
              <a:gd name="connsiteX41" fmla="*/ 2467911 w 5642013"/>
              <a:gd name="connsiteY41" fmla="*/ 5687022 h 6163292"/>
              <a:gd name="connsiteX42" fmla="*/ 2125011 w 5642013"/>
              <a:gd name="connsiteY42" fmla="*/ 5848947 h 6163292"/>
              <a:gd name="connsiteX43" fmla="*/ 1724961 w 5642013"/>
              <a:gd name="connsiteY43" fmla="*/ 6020397 h 6163292"/>
              <a:gd name="connsiteX44" fmla="*/ 943911 w 5642013"/>
              <a:gd name="connsiteY44" fmla="*/ 6163272 h 6163292"/>
              <a:gd name="connsiteX45" fmla="*/ 810561 w 5642013"/>
              <a:gd name="connsiteY45" fmla="*/ 6010872 h 6163292"/>
              <a:gd name="connsiteX46" fmla="*/ 524811 w 5642013"/>
              <a:gd name="connsiteY46" fmla="*/ 6115647 h 6163292"/>
              <a:gd name="connsiteX47" fmla="*/ 220011 w 5642013"/>
              <a:gd name="connsiteY47" fmla="*/ 5410797 h 6163292"/>
              <a:gd name="connsiteX48" fmla="*/ 181911 w 5642013"/>
              <a:gd name="connsiteY48" fmla="*/ 3753447 h 6163292"/>
              <a:gd name="connsiteX49" fmla="*/ 162861 w 5642013"/>
              <a:gd name="connsiteY49" fmla="*/ 1200747 h 6163292"/>
              <a:gd name="connsiteX50" fmla="*/ 134286 w 5642013"/>
              <a:gd name="connsiteY50" fmla="*/ 229197 h 6163292"/>
              <a:gd name="connsiteX51" fmla="*/ 2058336 w 5642013"/>
              <a:gd name="connsiteY51" fmla="*/ 597 h 6163292"/>
              <a:gd name="connsiteX0" fmla="*/ 2058336 w 5642013"/>
              <a:gd name="connsiteY0" fmla="*/ 597 h 6163292"/>
              <a:gd name="connsiteX1" fmla="*/ 2153586 w 5642013"/>
              <a:gd name="connsiteY1" fmla="*/ 172047 h 6163292"/>
              <a:gd name="connsiteX2" fmla="*/ 2001186 w 5642013"/>
              <a:gd name="connsiteY2" fmla="*/ 448272 h 6163292"/>
              <a:gd name="connsiteX3" fmla="*/ 1944036 w 5642013"/>
              <a:gd name="connsiteY3" fmla="*/ 610197 h 6163292"/>
              <a:gd name="connsiteX4" fmla="*/ 2258361 w 5642013"/>
              <a:gd name="connsiteY4" fmla="*/ 724497 h 6163292"/>
              <a:gd name="connsiteX5" fmla="*/ 2810811 w 5642013"/>
              <a:gd name="connsiteY5" fmla="*/ 819747 h 6163292"/>
              <a:gd name="connsiteX6" fmla="*/ 3172761 w 5642013"/>
              <a:gd name="connsiteY6" fmla="*/ 686397 h 6163292"/>
              <a:gd name="connsiteX7" fmla="*/ 3401361 w 5642013"/>
              <a:gd name="connsiteY7" fmla="*/ 648297 h 6163292"/>
              <a:gd name="connsiteX8" fmla="*/ 3658536 w 5642013"/>
              <a:gd name="connsiteY8" fmla="*/ 953097 h 6163292"/>
              <a:gd name="connsiteX9" fmla="*/ 3915711 w 5642013"/>
              <a:gd name="connsiteY9" fmla="*/ 1210272 h 6163292"/>
              <a:gd name="connsiteX10" fmla="*/ 3846655 w 5642013"/>
              <a:gd name="connsiteY10" fmla="*/ 1472210 h 6163292"/>
              <a:gd name="connsiteX11" fmla="*/ 3777598 w 5642013"/>
              <a:gd name="connsiteY11" fmla="*/ 1603178 h 6163292"/>
              <a:gd name="connsiteX12" fmla="*/ 3677586 w 5642013"/>
              <a:gd name="connsiteY12" fmla="*/ 1772247 h 6163292"/>
              <a:gd name="connsiteX13" fmla="*/ 3601386 w 5642013"/>
              <a:gd name="connsiteY13" fmla="*/ 2067522 h 6163292"/>
              <a:gd name="connsiteX14" fmla="*/ 3858561 w 5642013"/>
              <a:gd name="connsiteY14" fmla="*/ 2134197 h 6163292"/>
              <a:gd name="connsiteX15" fmla="*/ 3849036 w 5642013"/>
              <a:gd name="connsiteY15" fmla="*/ 2438997 h 6163292"/>
              <a:gd name="connsiteX16" fmla="*/ 4191936 w 5642013"/>
              <a:gd name="connsiteY16" fmla="*/ 2524722 h 6163292"/>
              <a:gd name="connsiteX17" fmla="*/ 3925236 w 5642013"/>
              <a:gd name="connsiteY17" fmla="*/ 2934297 h 6163292"/>
              <a:gd name="connsiteX18" fmla="*/ 4153836 w 5642013"/>
              <a:gd name="connsiteY18" fmla="*/ 3000972 h 6163292"/>
              <a:gd name="connsiteX19" fmla="*/ 4849161 w 5642013"/>
              <a:gd name="connsiteY19" fmla="*/ 3048597 h 6163292"/>
              <a:gd name="connsiteX20" fmla="*/ 5258736 w 5642013"/>
              <a:gd name="connsiteY20" fmla="*/ 3086697 h 6163292"/>
              <a:gd name="connsiteX21" fmla="*/ 5430186 w 5642013"/>
              <a:gd name="connsiteY21" fmla="*/ 3391497 h 6163292"/>
              <a:gd name="connsiteX22" fmla="*/ 5382561 w 5642013"/>
              <a:gd name="connsiteY22" fmla="*/ 3524847 h 6163292"/>
              <a:gd name="connsiteX23" fmla="*/ 5258736 w 5642013"/>
              <a:gd name="connsiteY23" fmla="*/ 3610572 h 6163292"/>
              <a:gd name="connsiteX24" fmla="*/ 5439711 w 5642013"/>
              <a:gd name="connsiteY24" fmla="*/ 3753447 h 6163292"/>
              <a:gd name="connsiteX25" fmla="*/ 5582586 w 5642013"/>
              <a:gd name="connsiteY25" fmla="*/ 3772497 h 6163292"/>
              <a:gd name="connsiteX26" fmla="*/ 5620686 w 5642013"/>
              <a:gd name="connsiteY26" fmla="*/ 4143972 h 6163292"/>
              <a:gd name="connsiteX27" fmla="*/ 5258736 w 5642013"/>
              <a:gd name="connsiteY27" fmla="*/ 4467822 h 6163292"/>
              <a:gd name="connsiteX28" fmla="*/ 5144436 w 5642013"/>
              <a:gd name="connsiteY28" fmla="*/ 4686897 h 6163292"/>
              <a:gd name="connsiteX29" fmla="*/ 4668186 w 5642013"/>
              <a:gd name="connsiteY29" fmla="*/ 5029797 h 6163292"/>
              <a:gd name="connsiteX30" fmla="*/ 4620561 w 5642013"/>
              <a:gd name="connsiteY30" fmla="*/ 5334597 h 6163292"/>
              <a:gd name="connsiteX31" fmla="*/ 4382436 w 5642013"/>
              <a:gd name="connsiteY31" fmla="*/ 5458422 h 6163292"/>
              <a:gd name="connsiteX32" fmla="*/ 4249086 w 5642013"/>
              <a:gd name="connsiteY32" fmla="*/ 5696547 h 6163292"/>
              <a:gd name="connsiteX33" fmla="*/ 3953811 w 5642013"/>
              <a:gd name="connsiteY33" fmla="*/ 5791797 h 6163292"/>
              <a:gd name="connsiteX34" fmla="*/ 3791886 w 5642013"/>
              <a:gd name="connsiteY34" fmla="*/ 5906097 h 6163292"/>
              <a:gd name="connsiteX35" fmla="*/ 3468036 w 5642013"/>
              <a:gd name="connsiteY35" fmla="*/ 5763222 h 6163292"/>
              <a:gd name="connsiteX36" fmla="*/ 3515661 w 5642013"/>
              <a:gd name="connsiteY36" fmla="*/ 5467947 h 6163292"/>
              <a:gd name="connsiteX37" fmla="*/ 3458511 w 5642013"/>
              <a:gd name="connsiteY37" fmla="*/ 5258397 h 6163292"/>
              <a:gd name="connsiteX38" fmla="*/ 3163236 w 5642013"/>
              <a:gd name="connsiteY38" fmla="*/ 5410797 h 6163292"/>
              <a:gd name="connsiteX39" fmla="*/ 2829861 w 5642013"/>
              <a:gd name="connsiteY39" fmla="*/ 5582247 h 6163292"/>
              <a:gd name="connsiteX40" fmla="*/ 2629836 w 5642013"/>
              <a:gd name="connsiteY40" fmla="*/ 5706072 h 6163292"/>
              <a:gd name="connsiteX41" fmla="*/ 2467911 w 5642013"/>
              <a:gd name="connsiteY41" fmla="*/ 5687022 h 6163292"/>
              <a:gd name="connsiteX42" fmla="*/ 2125011 w 5642013"/>
              <a:gd name="connsiteY42" fmla="*/ 5848947 h 6163292"/>
              <a:gd name="connsiteX43" fmla="*/ 1724961 w 5642013"/>
              <a:gd name="connsiteY43" fmla="*/ 6020397 h 6163292"/>
              <a:gd name="connsiteX44" fmla="*/ 943911 w 5642013"/>
              <a:gd name="connsiteY44" fmla="*/ 6163272 h 6163292"/>
              <a:gd name="connsiteX45" fmla="*/ 810561 w 5642013"/>
              <a:gd name="connsiteY45" fmla="*/ 6010872 h 6163292"/>
              <a:gd name="connsiteX46" fmla="*/ 524811 w 5642013"/>
              <a:gd name="connsiteY46" fmla="*/ 6115647 h 6163292"/>
              <a:gd name="connsiteX47" fmla="*/ 220011 w 5642013"/>
              <a:gd name="connsiteY47" fmla="*/ 5410797 h 6163292"/>
              <a:gd name="connsiteX48" fmla="*/ 181911 w 5642013"/>
              <a:gd name="connsiteY48" fmla="*/ 3753447 h 6163292"/>
              <a:gd name="connsiteX49" fmla="*/ 162861 w 5642013"/>
              <a:gd name="connsiteY49" fmla="*/ 1200747 h 6163292"/>
              <a:gd name="connsiteX50" fmla="*/ 134286 w 5642013"/>
              <a:gd name="connsiteY50" fmla="*/ 229197 h 6163292"/>
              <a:gd name="connsiteX51" fmla="*/ 2058336 w 5642013"/>
              <a:gd name="connsiteY51" fmla="*/ 597 h 6163292"/>
              <a:gd name="connsiteX0" fmla="*/ 2058336 w 5642013"/>
              <a:gd name="connsiteY0" fmla="*/ 597 h 6163292"/>
              <a:gd name="connsiteX1" fmla="*/ 2153586 w 5642013"/>
              <a:gd name="connsiteY1" fmla="*/ 172047 h 6163292"/>
              <a:gd name="connsiteX2" fmla="*/ 2001186 w 5642013"/>
              <a:gd name="connsiteY2" fmla="*/ 448272 h 6163292"/>
              <a:gd name="connsiteX3" fmla="*/ 1944036 w 5642013"/>
              <a:gd name="connsiteY3" fmla="*/ 610197 h 6163292"/>
              <a:gd name="connsiteX4" fmla="*/ 2258361 w 5642013"/>
              <a:gd name="connsiteY4" fmla="*/ 724497 h 6163292"/>
              <a:gd name="connsiteX5" fmla="*/ 2810811 w 5642013"/>
              <a:gd name="connsiteY5" fmla="*/ 819747 h 6163292"/>
              <a:gd name="connsiteX6" fmla="*/ 3172761 w 5642013"/>
              <a:gd name="connsiteY6" fmla="*/ 686397 h 6163292"/>
              <a:gd name="connsiteX7" fmla="*/ 3401361 w 5642013"/>
              <a:gd name="connsiteY7" fmla="*/ 648297 h 6163292"/>
              <a:gd name="connsiteX8" fmla="*/ 3658536 w 5642013"/>
              <a:gd name="connsiteY8" fmla="*/ 953097 h 6163292"/>
              <a:gd name="connsiteX9" fmla="*/ 3915711 w 5642013"/>
              <a:gd name="connsiteY9" fmla="*/ 1210272 h 6163292"/>
              <a:gd name="connsiteX10" fmla="*/ 3846655 w 5642013"/>
              <a:gd name="connsiteY10" fmla="*/ 1472210 h 6163292"/>
              <a:gd name="connsiteX11" fmla="*/ 3777598 w 5642013"/>
              <a:gd name="connsiteY11" fmla="*/ 1603178 h 6163292"/>
              <a:gd name="connsiteX12" fmla="*/ 3675205 w 5642013"/>
              <a:gd name="connsiteY12" fmla="*/ 1765103 h 6163292"/>
              <a:gd name="connsiteX13" fmla="*/ 3601386 w 5642013"/>
              <a:gd name="connsiteY13" fmla="*/ 2067522 h 6163292"/>
              <a:gd name="connsiteX14" fmla="*/ 3858561 w 5642013"/>
              <a:gd name="connsiteY14" fmla="*/ 2134197 h 6163292"/>
              <a:gd name="connsiteX15" fmla="*/ 3849036 w 5642013"/>
              <a:gd name="connsiteY15" fmla="*/ 2438997 h 6163292"/>
              <a:gd name="connsiteX16" fmla="*/ 4191936 w 5642013"/>
              <a:gd name="connsiteY16" fmla="*/ 2524722 h 6163292"/>
              <a:gd name="connsiteX17" fmla="*/ 3925236 w 5642013"/>
              <a:gd name="connsiteY17" fmla="*/ 2934297 h 6163292"/>
              <a:gd name="connsiteX18" fmla="*/ 4153836 w 5642013"/>
              <a:gd name="connsiteY18" fmla="*/ 3000972 h 6163292"/>
              <a:gd name="connsiteX19" fmla="*/ 4849161 w 5642013"/>
              <a:gd name="connsiteY19" fmla="*/ 3048597 h 6163292"/>
              <a:gd name="connsiteX20" fmla="*/ 5258736 w 5642013"/>
              <a:gd name="connsiteY20" fmla="*/ 3086697 h 6163292"/>
              <a:gd name="connsiteX21" fmla="*/ 5430186 w 5642013"/>
              <a:gd name="connsiteY21" fmla="*/ 3391497 h 6163292"/>
              <a:gd name="connsiteX22" fmla="*/ 5382561 w 5642013"/>
              <a:gd name="connsiteY22" fmla="*/ 3524847 h 6163292"/>
              <a:gd name="connsiteX23" fmla="*/ 5258736 w 5642013"/>
              <a:gd name="connsiteY23" fmla="*/ 3610572 h 6163292"/>
              <a:gd name="connsiteX24" fmla="*/ 5439711 w 5642013"/>
              <a:gd name="connsiteY24" fmla="*/ 3753447 h 6163292"/>
              <a:gd name="connsiteX25" fmla="*/ 5582586 w 5642013"/>
              <a:gd name="connsiteY25" fmla="*/ 3772497 h 6163292"/>
              <a:gd name="connsiteX26" fmla="*/ 5620686 w 5642013"/>
              <a:gd name="connsiteY26" fmla="*/ 4143972 h 6163292"/>
              <a:gd name="connsiteX27" fmla="*/ 5258736 w 5642013"/>
              <a:gd name="connsiteY27" fmla="*/ 4467822 h 6163292"/>
              <a:gd name="connsiteX28" fmla="*/ 5144436 w 5642013"/>
              <a:gd name="connsiteY28" fmla="*/ 4686897 h 6163292"/>
              <a:gd name="connsiteX29" fmla="*/ 4668186 w 5642013"/>
              <a:gd name="connsiteY29" fmla="*/ 5029797 h 6163292"/>
              <a:gd name="connsiteX30" fmla="*/ 4620561 w 5642013"/>
              <a:gd name="connsiteY30" fmla="*/ 5334597 h 6163292"/>
              <a:gd name="connsiteX31" fmla="*/ 4382436 w 5642013"/>
              <a:gd name="connsiteY31" fmla="*/ 5458422 h 6163292"/>
              <a:gd name="connsiteX32" fmla="*/ 4249086 w 5642013"/>
              <a:gd name="connsiteY32" fmla="*/ 5696547 h 6163292"/>
              <a:gd name="connsiteX33" fmla="*/ 3953811 w 5642013"/>
              <a:gd name="connsiteY33" fmla="*/ 5791797 h 6163292"/>
              <a:gd name="connsiteX34" fmla="*/ 3791886 w 5642013"/>
              <a:gd name="connsiteY34" fmla="*/ 5906097 h 6163292"/>
              <a:gd name="connsiteX35" fmla="*/ 3468036 w 5642013"/>
              <a:gd name="connsiteY35" fmla="*/ 5763222 h 6163292"/>
              <a:gd name="connsiteX36" fmla="*/ 3515661 w 5642013"/>
              <a:gd name="connsiteY36" fmla="*/ 5467947 h 6163292"/>
              <a:gd name="connsiteX37" fmla="*/ 3458511 w 5642013"/>
              <a:gd name="connsiteY37" fmla="*/ 5258397 h 6163292"/>
              <a:gd name="connsiteX38" fmla="*/ 3163236 w 5642013"/>
              <a:gd name="connsiteY38" fmla="*/ 5410797 h 6163292"/>
              <a:gd name="connsiteX39" fmla="*/ 2829861 w 5642013"/>
              <a:gd name="connsiteY39" fmla="*/ 5582247 h 6163292"/>
              <a:gd name="connsiteX40" fmla="*/ 2629836 w 5642013"/>
              <a:gd name="connsiteY40" fmla="*/ 5706072 h 6163292"/>
              <a:gd name="connsiteX41" fmla="*/ 2467911 w 5642013"/>
              <a:gd name="connsiteY41" fmla="*/ 5687022 h 6163292"/>
              <a:gd name="connsiteX42" fmla="*/ 2125011 w 5642013"/>
              <a:gd name="connsiteY42" fmla="*/ 5848947 h 6163292"/>
              <a:gd name="connsiteX43" fmla="*/ 1724961 w 5642013"/>
              <a:gd name="connsiteY43" fmla="*/ 6020397 h 6163292"/>
              <a:gd name="connsiteX44" fmla="*/ 943911 w 5642013"/>
              <a:gd name="connsiteY44" fmla="*/ 6163272 h 6163292"/>
              <a:gd name="connsiteX45" fmla="*/ 810561 w 5642013"/>
              <a:gd name="connsiteY45" fmla="*/ 6010872 h 6163292"/>
              <a:gd name="connsiteX46" fmla="*/ 524811 w 5642013"/>
              <a:gd name="connsiteY46" fmla="*/ 6115647 h 6163292"/>
              <a:gd name="connsiteX47" fmla="*/ 220011 w 5642013"/>
              <a:gd name="connsiteY47" fmla="*/ 5410797 h 6163292"/>
              <a:gd name="connsiteX48" fmla="*/ 181911 w 5642013"/>
              <a:gd name="connsiteY48" fmla="*/ 3753447 h 6163292"/>
              <a:gd name="connsiteX49" fmla="*/ 162861 w 5642013"/>
              <a:gd name="connsiteY49" fmla="*/ 1200747 h 6163292"/>
              <a:gd name="connsiteX50" fmla="*/ 134286 w 5642013"/>
              <a:gd name="connsiteY50" fmla="*/ 229197 h 6163292"/>
              <a:gd name="connsiteX51" fmla="*/ 2058336 w 5642013"/>
              <a:gd name="connsiteY51" fmla="*/ 597 h 6163292"/>
              <a:gd name="connsiteX0" fmla="*/ 2058336 w 5642013"/>
              <a:gd name="connsiteY0" fmla="*/ 597 h 6163292"/>
              <a:gd name="connsiteX1" fmla="*/ 2153586 w 5642013"/>
              <a:gd name="connsiteY1" fmla="*/ 172047 h 6163292"/>
              <a:gd name="connsiteX2" fmla="*/ 2001186 w 5642013"/>
              <a:gd name="connsiteY2" fmla="*/ 448272 h 6163292"/>
              <a:gd name="connsiteX3" fmla="*/ 1944036 w 5642013"/>
              <a:gd name="connsiteY3" fmla="*/ 610197 h 6163292"/>
              <a:gd name="connsiteX4" fmla="*/ 2258361 w 5642013"/>
              <a:gd name="connsiteY4" fmla="*/ 724497 h 6163292"/>
              <a:gd name="connsiteX5" fmla="*/ 2810811 w 5642013"/>
              <a:gd name="connsiteY5" fmla="*/ 819747 h 6163292"/>
              <a:gd name="connsiteX6" fmla="*/ 3172761 w 5642013"/>
              <a:gd name="connsiteY6" fmla="*/ 686397 h 6163292"/>
              <a:gd name="connsiteX7" fmla="*/ 3401361 w 5642013"/>
              <a:gd name="connsiteY7" fmla="*/ 648297 h 6163292"/>
              <a:gd name="connsiteX8" fmla="*/ 3658536 w 5642013"/>
              <a:gd name="connsiteY8" fmla="*/ 953097 h 6163292"/>
              <a:gd name="connsiteX9" fmla="*/ 3915711 w 5642013"/>
              <a:gd name="connsiteY9" fmla="*/ 1210272 h 6163292"/>
              <a:gd name="connsiteX10" fmla="*/ 3846655 w 5642013"/>
              <a:gd name="connsiteY10" fmla="*/ 1472210 h 6163292"/>
              <a:gd name="connsiteX11" fmla="*/ 3777598 w 5642013"/>
              <a:gd name="connsiteY11" fmla="*/ 1603178 h 6163292"/>
              <a:gd name="connsiteX12" fmla="*/ 3675205 w 5642013"/>
              <a:gd name="connsiteY12" fmla="*/ 1765103 h 6163292"/>
              <a:gd name="connsiteX13" fmla="*/ 3634723 w 5642013"/>
              <a:gd name="connsiteY13" fmla="*/ 2112766 h 6163292"/>
              <a:gd name="connsiteX14" fmla="*/ 3858561 w 5642013"/>
              <a:gd name="connsiteY14" fmla="*/ 2134197 h 6163292"/>
              <a:gd name="connsiteX15" fmla="*/ 3849036 w 5642013"/>
              <a:gd name="connsiteY15" fmla="*/ 2438997 h 6163292"/>
              <a:gd name="connsiteX16" fmla="*/ 4191936 w 5642013"/>
              <a:gd name="connsiteY16" fmla="*/ 2524722 h 6163292"/>
              <a:gd name="connsiteX17" fmla="*/ 3925236 w 5642013"/>
              <a:gd name="connsiteY17" fmla="*/ 2934297 h 6163292"/>
              <a:gd name="connsiteX18" fmla="*/ 4153836 w 5642013"/>
              <a:gd name="connsiteY18" fmla="*/ 3000972 h 6163292"/>
              <a:gd name="connsiteX19" fmla="*/ 4849161 w 5642013"/>
              <a:gd name="connsiteY19" fmla="*/ 3048597 h 6163292"/>
              <a:gd name="connsiteX20" fmla="*/ 5258736 w 5642013"/>
              <a:gd name="connsiteY20" fmla="*/ 3086697 h 6163292"/>
              <a:gd name="connsiteX21" fmla="*/ 5430186 w 5642013"/>
              <a:gd name="connsiteY21" fmla="*/ 3391497 h 6163292"/>
              <a:gd name="connsiteX22" fmla="*/ 5382561 w 5642013"/>
              <a:gd name="connsiteY22" fmla="*/ 3524847 h 6163292"/>
              <a:gd name="connsiteX23" fmla="*/ 5258736 w 5642013"/>
              <a:gd name="connsiteY23" fmla="*/ 3610572 h 6163292"/>
              <a:gd name="connsiteX24" fmla="*/ 5439711 w 5642013"/>
              <a:gd name="connsiteY24" fmla="*/ 3753447 h 6163292"/>
              <a:gd name="connsiteX25" fmla="*/ 5582586 w 5642013"/>
              <a:gd name="connsiteY25" fmla="*/ 3772497 h 6163292"/>
              <a:gd name="connsiteX26" fmla="*/ 5620686 w 5642013"/>
              <a:gd name="connsiteY26" fmla="*/ 4143972 h 6163292"/>
              <a:gd name="connsiteX27" fmla="*/ 5258736 w 5642013"/>
              <a:gd name="connsiteY27" fmla="*/ 4467822 h 6163292"/>
              <a:gd name="connsiteX28" fmla="*/ 5144436 w 5642013"/>
              <a:gd name="connsiteY28" fmla="*/ 4686897 h 6163292"/>
              <a:gd name="connsiteX29" fmla="*/ 4668186 w 5642013"/>
              <a:gd name="connsiteY29" fmla="*/ 5029797 h 6163292"/>
              <a:gd name="connsiteX30" fmla="*/ 4620561 w 5642013"/>
              <a:gd name="connsiteY30" fmla="*/ 5334597 h 6163292"/>
              <a:gd name="connsiteX31" fmla="*/ 4382436 w 5642013"/>
              <a:gd name="connsiteY31" fmla="*/ 5458422 h 6163292"/>
              <a:gd name="connsiteX32" fmla="*/ 4249086 w 5642013"/>
              <a:gd name="connsiteY32" fmla="*/ 5696547 h 6163292"/>
              <a:gd name="connsiteX33" fmla="*/ 3953811 w 5642013"/>
              <a:gd name="connsiteY33" fmla="*/ 5791797 h 6163292"/>
              <a:gd name="connsiteX34" fmla="*/ 3791886 w 5642013"/>
              <a:gd name="connsiteY34" fmla="*/ 5906097 h 6163292"/>
              <a:gd name="connsiteX35" fmla="*/ 3468036 w 5642013"/>
              <a:gd name="connsiteY35" fmla="*/ 5763222 h 6163292"/>
              <a:gd name="connsiteX36" fmla="*/ 3515661 w 5642013"/>
              <a:gd name="connsiteY36" fmla="*/ 5467947 h 6163292"/>
              <a:gd name="connsiteX37" fmla="*/ 3458511 w 5642013"/>
              <a:gd name="connsiteY37" fmla="*/ 5258397 h 6163292"/>
              <a:gd name="connsiteX38" fmla="*/ 3163236 w 5642013"/>
              <a:gd name="connsiteY38" fmla="*/ 5410797 h 6163292"/>
              <a:gd name="connsiteX39" fmla="*/ 2829861 w 5642013"/>
              <a:gd name="connsiteY39" fmla="*/ 5582247 h 6163292"/>
              <a:gd name="connsiteX40" fmla="*/ 2629836 w 5642013"/>
              <a:gd name="connsiteY40" fmla="*/ 5706072 h 6163292"/>
              <a:gd name="connsiteX41" fmla="*/ 2467911 w 5642013"/>
              <a:gd name="connsiteY41" fmla="*/ 5687022 h 6163292"/>
              <a:gd name="connsiteX42" fmla="*/ 2125011 w 5642013"/>
              <a:gd name="connsiteY42" fmla="*/ 5848947 h 6163292"/>
              <a:gd name="connsiteX43" fmla="*/ 1724961 w 5642013"/>
              <a:gd name="connsiteY43" fmla="*/ 6020397 h 6163292"/>
              <a:gd name="connsiteX44" fmla="*/ 943911 w 5642013"/>
              <a:gd name="connsiteY44" fmla="*/ 6163272 h 6163292"/>
              <a:gd name="connsiteX45" fmla="*/ 810561 w 5642013"/>
              <a:gd name="connsiteY45" fmla="*/ 6010872 h 6163292"/>
              <a:gd name="connsiteX46" fmla="*/ 524811 w 5642013"/>
              <a:gd name="connsiteY46" fmla="*/ 6115647 h 6163292"/>
              <a:gd name="connsiteX47" fmla="*/ 220011 w 5642013"/>
              <a:gd name="connsiteY47" fmla="*/ 5410797 h 6163292"/>
              <a:gd name="connsiteX48" fmla="*/ 181911 w 5642013"/>
              <a:gd name="connsiteY48" fmla="*/ 3753447 h 6163292"/>
              <a:gd name="connsiteX49" fmla="*/ 162861 w 5642013"/>
              <a:gd name="connsiteY49" fmla="*/ 1200747 h 6163292"/>
              <a:gd name="connsiteX50" fmla="*/ 134286 w 5642013"/>
              <a:gd name="connsiteY50" fmla="*/ 229197 h 6163292"/>
              <a:gd name="connsiteX51" fmla="*/ 2058336 w 5642013"/>
              <a:gd name="connsiteY51" fmla="*/ 597 h 6163292"/>
              <a:gd name="connsiteX0" fmla="*/ 2058336 w 5642013"/>
              <a:gd name="connsiteY0" fmla="*/ 597 h 6163292"/>
              <a:gd name="connsiteX1" fmla="*/ 2153586 w 5642013"/>
              <a:gd name="connsiteY1" fmla="*/ 172047 h 6163292"/>
              <a:gd name="connsiteX2" fmla="*/ 2001186 w 5642013"/>
              <a:gd name="connsiteY2" fmla="*/ 448272 h 6163292"/>
              <a:gd name="connsiteX3" fmla="*/ 1944036 w 5642013"/>
              <a:gd name="connsiteY3" fmla="*/ 610197 h 6163292"/>
              <a:gd name="connsiteX4" fmla="*/ 2258361 w 5642013"/>
              <a:gd name="connsiteY4" fmla="*/ 724497 h 6163292"/>
              <a:gd name="connsiteX5" fmla="*/ 2810811 w 5642013"/>
              <a:gd name="connsiteY5" fmla="*/ 819747 h 6163292"/>
              <a:gd name="connsiteX6" fmla="*/ 3172761 w 5642013"/>
              <a:gd name="connsiteY6" fmla="*/ 686397 h 6163292"/>
              <a:gd name="connsiteX7" fmla="*/ 3401361 w 5642013"/>
              <a:gd name="connsiteY7" fmla="*/ 648297 h 6163292"/>
              <a:gd name="connsiteX8" fmla="*/ 3658536 w 5642013"/>
              <a:gd name="connsiteY8" fmla="*/ 953097 h 6163292"/>
              <a:gd name="connsiteX9" fmla="*/ 3915711 w 5642013"/>
              <a:gd name="connsiteY9" fmla="*/ 1210272 h 6163292"/>
              <a:gd name="connsiteX10" fmla="*/ 3846655 w 5642013"/>
              <a:gd name="connsiteY10" fmla="*/ 1472210 h 6163292"/>
              <a:gd name="connsiteX11" fmla="*/ 3777598 w 5642013"/>
              <a:gd name="connsiteY11" fmla="*/ 1603178 h 6163292"/>
              <a:gd name="connsiteX12" fmla="*/ 3675205 w 5642013"/>
              <a:gd name="connsiteY12" fmla="*/ 1765103 h 6163292"/>
              <a:gd name="connsiteX13" fmla="*/ 3634723 w 5642013"/>
              <a:gd name="connsiteY13" fmla="*/ 2112766 h 6163292"/>
              <a:gd name="connsiteX14" fmla="*/ 3858561 w 5642013"/>
              <a:gd name="connsiteY14" fmla="*/ 2134197 h 6163292"/>
              <a:gd name="connsiteX15" fmla="*/ 3944286 w 5642013"/>
              <a:gd name="connsiteY15" fmla="*/ 2486622 h 6163292"/>
              <a:gd name="connsiteX16" fmla="*/ 4191936 w 5642013"/>
              <a:gd name="connsiteY16" fmla="*/ 2524722 h 6163292"/>
              <a:gd name="connsiteX17" fmla="*/ 3925236 w 5642013"/>
              <a:gd name="connsiteY17" fmla="*/ 2934297 h 6163292"/>
              <a:gd name="connsiteX18" fmla="*/ 4153836 w 5642013"/>
              <a:gd name="connsiteY18" fmla="*/ 3000972 h 6163292"/>
              <a:gd name="connsiteX19" fmla="*/ 4849161 w 5642013"/>
              <a:gd name="connsiteY19" fmla="*/ 3048597 h 6163292"/>
              <a:gd name="connsiteX20" fmla="*/ 5258736 w 5642013"/>
              <a:gd name="connsiteY20" fmla="*/ 3086697 h 6163292"/>
              <a:gd name="connsiteX21" fmla="*/ 5430186 w 5642013"/>
              <a:gd name="connsiteY21" fmla="*/ 3391497 h 6163292"/>
              <a:gd name="connsiteX22" fmla="*/ 5382561 w 5642013"/>
              <a:gd name="connsiteY22" fmla="*/ 3524847 h 6163292"/>
              <a:gd name="connsiteX23" fmla="*/ 5258736 w 5642013"/>
              <a:gd name="connsiteY23" fmla="*/ 3610572 h 6163292"/>
              <a:gd name="connsiteX24" fmla="*/ 5439711 w 5642013"/>
              <a:gd name="connsiteY24" fmla="*/ 3753447 h 6163292"/>
              <a:gd name="connsiteX25" fmla="*/ 5582586 w 5642013"/>
              <a:gd name="connsiteY25" fmla="*/ 3772497 h 6163292"/>
              <a:gd name="connsiteX26" fmla="*/ 5620686 w 5642013"/>
              <a:gd name="connsiteY26" fmla="*/ 4143972 h 6163292"/>
              <a:gd name="connsiteX27" fmla="*/ 5258736 w 5642013"/>
              <a:gd name="connsiteY27" fmla="*/ 4467822 h 6163292"/>
              <a:gd name="connsiteX28" fmla="*/ 5144436 w 5642013"/>
              <a:gd name="connsiteY28" fmla="*/ 4686897 h 6163292"/>
              <a:gd name="connsiteX29" fmla="*/ 4668186 w 5642013"/>
              <a:gd name="connsiteY29" fmla="*/ 5029797 h 6163292"/>
              <a:gd name="connsiteX30" fmla="*/ 4620561 w 5642013"/>
              <a:gd name="connsiteY30" fmla="*/ 5334597 h 6163292"/>
              <a:gd name="connsiteX31" fmla="*/ 4382436 w 5642013"/>
              <a:gd name="connsiteY31" fmla="*/ 5458422 h 6163292"/>
              <a:gd name="connsiteX32" fmla="*/ 4249086 w 5642013"/>
              <a:gd name="connsiteY32" fmla="*/ 5696547 h 6163292"/>
              <a:gd name="connsiteX33" fmla="*/ 3953811 w 5642013"/>
              <a:gd name="connsiteY33" fmla="*/ 5791797 h 6163292"/>
              <a:gd name="connsiteX34" fmla="*/ 3791886 w 5642013"/>
              <a:gd name="connsiteY34" fmla="*/ 5906097 h 6163292"/>
              <a:gd name="connsiteX35" fmla="*/ 3468036 w 5642013"/>
              <a:gd name="connsiteY35" fmla="*/ 5763222 h 6163292"/>
              <a:gd name="connsiteX36" fmla="*/ 3515661 w 5642013"/>
              <a:gd name="connsiteY36" fmla="*/ 5467947 h 6163292"/>
              <a:gd name="connsiteX37" fmla="*/ 3458511 w 5642013"/>
              <a:gd name="connsiteY37" fmla="*/ 5258397 h 6163292"/>
              <a:gd name="connsiteX38" fmla="*/ 3163236 w 5642013"/>
              <a:gd name="connsiteY38" fmla="*/ 5410797 h 6163292"/>
              <a:gd name="connsiteX39" fmla="*/ 2829861 w 5642013"/>
              <a:gd name="connsiteY39" fmla="*/ 5582247 h 6163292"/>
              <a:gd name="connsiteX40" fmla="*/ 2629836 w 5642013"/>
              <a:gd name="connsiteY40" fmla="*/ 5706072 h 6163292"/>
              <a:gd name="connsiteX41" fmla="*/ 2467911 w 5642013"/>
              <a:gd name="connsiteY41" fmla="*/ 5687022 h 6163292"/>
              <a:gd name="connsiteX42" fmla="*/ 2125011 w 5642013"/>
              <a:gd name="connsiteY42" fmla="*/ 5848947 h 6163292"/>
              <a:gd name="connsiteX43" fmla="*/ 1724961 w 5642013"/>
              <a:gd name="connsiteY43" fmla="*/ 6020397 h 6163292"/>
              <a:gd name="connsiteX44" fmla="*/ 943911 w 5642013"/>
              <a:gd name="connsiteY44" fmla="*/ 6163272 h 6163292"/>
              <a:gd name="connsiteX45" fmla="*/ 810561 w 5642013"/>
              <a:gd name="connsiteY45" fmla="*/ 6010872 h 6163292"/>
              <a:gd name="connsiteX46" fmla="*/ 524811 w 5642013"/>
              <a:gd name="connsiteY46" fmla="*/ 6115647 h 6163292"/>
              <a:gd name="connsiteX47" fmla="*/ 220011 w 5642013"/>
              <a:gd name="connsiteY47" fmla="*/ 5410797 h 6163292"/>
              <a:gd name="connsiteX48" fmla="*/ 181911 w 5642013"/>
              <a:gd name="connsiteY48" fmla="*/ 3753447 h 6163292"/>
              <a:gd name="connsiteX49" fmla="*/ 162861 w 5642013"/>
              <a:gd name="connsiteY49" fmla="*/ 1200747 h 6163292"/>
              <a:gd name="connsiteX50" fmla="*/ 134286 w 5642013"/>
              <a:gd name="connsiteY50" fmla="*/ 229197 h 6163292"/>
              <a:gd name="connsiteX51" fmla="*/ 2058336 w 5642013"/>
              <a:gd name="connsiteY51" fmla="*/ 597 h 6163292"/>
              <a:gd name="connsiteX0" fmla="*/ 2058336 w 5642013"/>
              <a:gd name="connsiteY0" fmla="*/ 597 h 6163292"/>
              <a:gd name="connsiteX1" fmla="*/ 2153586 w 5642013"/>
              <a:gd name="connsiteY1" fmla="*/ 172047 h 6163292"/>
              <a:gd name="connsiteX2" fmla="*/ 2001186 w 5642013"/>
              <a:gd name="connsiteY2" fmla="*/ 448272 h 6163292"/>
              <a:gd name="connsiteX3" fmla="*/ 1944036 w 5642013"/>
              <a:gd name="connsiteY3" fmla="*/ 610197 h 6163292"/>
              <a:gd name="connsiteX4" fmla="*/ 2258361 w 5642013"/>
              <a:gd name="connsiteY4" fmla="*/ 724497 h 6163292"/>
              <a:gd name="connsiteX5" fmla="*/ 2810811 w 5642013"/>
              <a:gd name="connsiteY5" fmla="*/ 819747 h 6163292"/>
              <a:gd name="connsiteX6" fmla="*/ 3172761 w 5642013"/>
              <a:gd name="connsiteY6" fmla="*/ 686397 h 6163292"/>
              <a:gd name="connsiteX7" fmla="*/ 3401361 w 5642013"/>
              <a:gd name="connsiteY7" fmla="*/ 648297 h 6163292"/>
              <a:gd name="connsiteX8" fmla="*/ 3658536 w 5642013"/>
              <a:gd name="connsiteY8" fmla="*/ 953097 h 6163292"/>
              <a:gd name="connsiteX9" fmla="*/ 3915711 w 5642013"/>
              <a:gd name="connsiteY9" fmla="*/ 1210272 h 6163292"/>
              <a:gd name="connsiteX10" fmla="*/ 3846655 w 5642013"/>
              <a:gd name="connsiteY10" fmla="*/ 1472210 h 6163292"/>
              <a:gd name="connsiteX11" fmla="*/ 3777598 w 5642013"/>
              <a:gd name="connsiteY11" fmla="*/ 1603178 h 6163292"/>
              <a:gd name="connsiteX12" fmla="*/ 3675205 w 5642013"/>
              <a:gd name="connsiteY12" fmla="*/ 1765103 h 6163292"/>
              <a:gd name="connsiteX13" fmla="*/ 3634723 w 5642013"/>
              <a:gd name="connsiteY13" fmla="*/ 2112766 h 6163292"/>
              <a:gd name="connsiteX14" fmla="*/ 3858561 w 5642013"/>
              <a:gd name="connsiteY14" fmla="*/ 2134197 h 6163292"/>
              <a:gd name="connsiteX15" fmla="*/ 3944286 w 5642013"/>
              <a:gd name="connsiteY15" fmla="*/ 2486622 h 6163292"/>
              <a:gd name="connsiteX16" fmla="*/ 4158598 w 5642013"/>
              <a:gd name="connsiteY16" fmla="*/ 2572347 h 6163292"/>
              <a:gd name="connsiteX17" fmla="*/ 3925236 w 5642013"/>
              <a:gd name="connsiteY17" fmla="*/ 2934297 h 6163292"/>
              <a:gd name="connsiteX18" fmla="*/ 4153836 w 5642013"/>
              <a:gd name="connsiteY18" fmla="*/ 3000972 h 6163292"/>
              <a:gd name="connsiteX19" fmla="*/ 4849161 w 5642013"/>
              <a:gd name="connsiteY19" fmla="*/ 3048597 h 6163292"/>
              <a:gd name="connsiteX20" fmla="*/ 5258736 w 5642013"/>
              <a:gd name="connsiteY20" fmla="*/ 3086697 h 6163292"/>
              <a:gd name="connsiteX21" fmla="*/ 5430186 w 5642013"/>
              <a:gd name="connsiteY21" fmla="*/ 3391497 h 6163292"/>
              <a:gd name="connsiteX22" fmla="*/ 5382561 w 5642013"/>
              <a:gd name="connsiteY22" fmla="*/ 3524847 h 6163292"/>
              <a:gd name="connsiteX23" fmla="*/ 5258736 w 5642013"/>
              <a:gd name="connsiteY23" fmla="*/ 3610572 h 6163292"/>
              <a:gd name="connsiteX24" fmla="*/ 5439711 w 5642013"/>
              <a:gd name="connsiteY24" fmla="*/ 3753447 h 6163292"/>
              <a:gd name="connsiteX25" fmla="*/ 5582586 w 5642013"/>
              <a:gd name="connsiteY25" fmla="*/ 3772497 h 6163292"/>
              <a:gd name="connsiteX26" fmla="*/ 5620686 w 5642013"/>
              <a:gd name="connsiteY26" fmla="*/ 4143972 h 6163292"/>
              <a:gd name="connsiteX27" fmla="*/ 5258736 w 5642013"/>
              <a:gd name="connsiteY27" fmla="*/ 4467822 h 6163292"/>
              <a:gd name="connsiteX28" fmla="*/ 5144436 w 5642013"/>
              <a:gd name="connsiteY28" fmla="*/ 4686897 h 6163292"/>
              <a:gd name="connsiteX29" fmla="*/ 4668186 w 5642013"/>
              <a:gd name="connsiteY29" fmla="*/ 5029797 h 6163292"/>
              <a:gd name="connsiteX30" fmla="*/ 4620561 w 5642013"/>
              <a:gd name="connsiteY30" fmla="*/ 5334597 h 6163292"/>
              <a:gd name="connsiteX31" fmla="*/ 4382436 w 5642013"/>
              <a:gd name="connsiteY31" fmla="*/ 5458422 h 6163292"/>
              <a:gd name="connsiteX32" fmla="*/ 4249086 w 5642013"/>
              <a:gd name="connsiteY32" fmla="*/ 5696547 h 6163292"/>
              <a:gd name="connsiteX33" fmla="*/ 3953811 w 5642013"/>
              <a:gd name="connsiteY33" fmla="*/ 5791797 h 6163292"/>
              <a:gd name="connsiteX34" fmla="*/ 3791886 w 5642013"/>
              <a:gd name="connsiteY34" fmla="*/ 5906097 h 6163292"/>
              <a:gd name="connsiteX35" fmla="*/ 3468036 w 5642013"/>
              <a:gd name="connsiteY35" fmla="*/ 5763222 h 6163292"/>
              <a:gd name="connsiteX36" fmla="*/ 3515661 w 5642013"/>
              <a:gd name="connsiteY36" fmla="*/ 5467947 h 6163292"/>
              <a:gd name="connsiteX37" fmla="*/ 3458511 w 5642013"/>
              <a:gd name="connsiteY37" fmla="*/ 5258397 h 6163292"/>
              <a:gd name="connsiteX38" fmla="*/ 3163236 w 5642013"/>
              <a:gd name="connsiteY38" fmla="*/ 5410797 h 6163292"/>
              <a:gd name="connsiteX39" fmla="*/ 2829861 w 5642013"/>
              <a:gd name="connsiteY39" fmla="*/ 5582247 h 6163292"/>
              <a:gd name="connsiteX40" fmla="*/ 2629836 w 5642013"/>
              <a:gd name="connsiteY40" fmla="*/ 5706072 h 6163292"/>
              <a:gd name="connsiteX41" fmla="*/ 2467911 w 5642013"/>
              <a:gd name="connsiteY41" fmla="*/ 5687022 h 6163292"/>
              <a:gd name="connsiteX42" fmla="*/ 2125011 w 5642013"/>
              <a:gd name="connsiteY42" fmla="*/ 5848947 h 6163292"/>
              <a:gd name="connsiteX43" fmla="*/ 1724961 w 5642013"/>
              <a:gd name="connsiteY43" fmla="*/ 6020397 h 6163292"/>
              <a:gd name="connsiteX44" fmla="*/ 943911 w 5642013"/>
              <a:gd name="connsiteY44" fmla="*/ 6163272 h 6163292"/>
              <a:gd name="connsiteX45" fmla="*/ 810561 w 5642013"/>
              <a:gd name="connsiteY45" fmla="*/ 6010872 h 6163292"/>
              <a:gd name="connsiteX46" fmla="*/ 524811 w 5642013"/>
              <a:gd name="connsiteY46" fmla="*/ 6115647 h 6163292"/>
              <a:gd name="connsiteX47" fmla="*/ 220011 w 5642013"/>
              <a:gd name="connsiteY47" fmla="*/ 5410797 h 6163292"/>
              <a:gd name="connsiteX48" fmla="*/ 181911 w 5642013"/>
              <a:gd name="connsiteY48" fmla="*/ 3753447 h 6163292"/>
              <a:gd name="connsiteX49" fmla="*/ 162861 w 5642013"/>
              <a:gd name="connsiteY49" fmla="*/ 1200747 h 6163292"/>
              <a:gd name="connsiteX50" fmla="*/ 134286 w 5642013"/>
              <a:gd name="connsiteY50" fmla="*/ 229197 h 6163292"/>
              <a:gd name="connsiteX51" fmla="*/ 2058336 w 5642013"/>
              <a:gd name="connsiteY51" fmla="*/ 597 h 6163292"/>
              <a:gd name="connsiteX0" fmla="*/ 2058336 w 5642013"/>
              <a:gd name="connsiteY0" fmla="*/ 597 h 6163292"/>
              <a:gd name="connsiteX1" fmla="*/ 2153586 w 5642013"/>
              <a:gd name="connsiteY1" fmla="*/ 172047 h 6163292"/>
              <a:gd name="connsiteX2" fmla="*/ 2001186 w 5642013"/>
              <a:gd name="connsiteY2" fmla="*/ 448272 h 6163292"/>
              <a:gd name="connsiteX3" fmla="*/ 1944036 w 5642013"/>
              <a:gd name="connsiteY3" fmla="*/ 610197 h 6163292"/>
              <a:gd name="connsiteX4" fmla="*/ 2258361 w 5642013"/>
              <a:gd name="connsiteY4" fmla="*/ 724497 h 6163292"/>
              <a:gd name="connsiteX5" fmla="*/ 2810811 w 5642013"/>
              <a:gd name="connsiteY5" fmla="*/ 819747 h 6163292"/>
              <a:gd name="connsiteX6" fmla="*/ 3172761 w 5642013"/>
              <a:gd name="connsiteY6" fmla="*/ 686397 h 6163292"/>
              <a:gd name="connsiteX7" fmla="*/ 3401361 w 5642013"/>
              <a:gd name="connsiteY7" fmla="*/ 648297 h 6163292"/>
              <a:gd name="connsiteX8" fmla="*/ 3658536 w 5642013"/>
              <a:gd name="connsiteY8" fmla="*/ 953097 h 6163292"/>
              <a:gd name="connsiteX9" fmla="*/ 3915711 w 5642013"/>
              <a:gd name="connsiteY9" fmla="*/ 1210272 h 6163292"/>
              <a:gd name="connsiteX10" fmla="*/ 3846655 w 5642013"/>
              <a:gd name="connsiteY10" fmla="*/ 1472210 h 6163292"/>
              <a:gd name="connsiteX11" fmla="*/ 3777598 w 5642013"/>
              <a:gd name="connsiteY11" fmla="*/ 1603178 h 6163292"/>
              <a:gd name="connsiteX12" fmla="*/ 3675205 w 5642013"/>
              <a:gd name="connsiteY12" fmla="*/ 1765103 h 6163292"/>
              <a:gd name="connsiteX13" fmla="*/ 3634723 w 5642013"/>
              <a:gd name="connsiteY13" fmla="*/ 2112766 h 6163292"/>
              <a:gd name="connsiteX14" fmla="*/ 3858561 w 5642013"/>
              <a:gd name="connsiteY14" fmla="*/ 2134197 h 6163292"/>
              <a:gd name="connsiteX15" fmla="*/ 3944286 w 5642013"/>
              <a:gd name="connsiteY15" fmla="*/ 2486622 h 6163292"/>
              <a:gd name="connsiteX16" fmla="*/ 4158598 w 5642013"/>
              <a:gd name="connsiteY16" fmla="*/ 2572347 h 6163292"/>
              <a:gd name="connsiteX17" fmla="*/ 3927617 w 5642013"/>
              <a:gd name="connsiteY17" fmla="*/ 2896197 h 6163292"/>
              <a:gd name="connsiteX18" fmla="*/ 4153836 w 5642013"/>
              <a:gd name="connsiteY18" fmla="*/ 3000972 h 6163292"/>
              <a:gd name="connsiteX19" fmla="*/ 4849161 w 5642013"/>
              <a:gd name="connsiteY19" fmla="*/ 3048597 h 6163292"/>
              <a:gd name="connsiteX20" fmla="*/ 5258736 w 5642013"/>
              <a:gd name="connsiteY20" fmla="*/ 3086697 h 6163292"/>
              <a:gd name="connsiteX21" fmla="*/ 5430186 w 5642013"/>
              <a:gd name="connsiteY21" fmla="*/ 3391497 h 6163292"/>
              <a:gd name="connsiteX22" fmla="*/ 5382561 w 5642013"/>
              <a:gd name="connsiteY22" fmla="*/ 3524847 h 6163292"/>
              <a:gd name="connsiteX23" fmla="*/ 5258736 w 5642013"/>
              <a:gd name="connsiteY23" fmla="*/ 3610572 h 6163292"/>
              <a:gd name="connsiteX24" fmla="*/ 5439711 w 5642013"/>
              <a:gd name="connsiteY24" fmla="*/ 3753447 h 6163292"/>
              <a:gd name="connsiteX25" fmla="*/ 5582586 w 5642013"/>
              <a:gd name="connsiteY25" fmla="*/ 3772497 h 6163292"/>
              <a:gd name="connsiteX26" fmla="*/ 5620686 w 5642013"/>
              <a:gd name="connsiteY26" fmla="*/ 4143972 h 6163292"/>
              <a:gd name="connsiteX27" fmla="*/ 5258736 w 5642013"/>
              <a:gd name="connsiteY27" fmla="*/ 4467822 h 6163292"/>
              <a:gd name="connsiteX28" fmla="*/ 5144436 w 5642013"/>
              <a:gd name="connsiteY28" fmla="*/ 4686897 h 6163292"/>
              <a:gd name="connsiteX29" fmla="*/ 4668186 w 5642013"/>
              <a:gd name="connsiteY29" fmla="*/ 5029797 h 6163292"/>
              <a:gd name="connsiteX30" fmla="*/ 4620561 w 5642013"/>
              <a:gd name="connsiteY30" fmla="*/ 5334597 h 6163292"/>
              <a:gd name="connsiteX31" fmla="*/ 4382436 w 5642013"/>
              <a:gd name="connsiteY31" fmla="*/ 5458422 h 6163292"/>
              <a:gd name="connsiteX32" fmla="*/ 4249086 w 5642013"/>
              <a:gd name="connsiteY32" fmla="*/ 5696547 h 6163292"/>
              <a:gd name="connsiteX33" fmla="*/ 3953811 w 5642013"/>
              <a:gd name="connsiteY33" fmla="*/ 5791797 h 6163292"/>
              <a:gd name="connsiteX34" fmla="*/ 3791886 w 5642013"/>
              <a:gd name="connsiteY34" fmla="*/ 5906097 h 6163292"/>
              <a:gd name="connsiteX35" fmla="*/ 3468036 w 5642013"/>
              <a:gd name="connsiteY35" fmla="*/ 5763222 h 6163292"/>
              <a:gd name="connsiteX36" fmla="*/ 3515661 w 5642013"/>
              <a:gd name="connsiteY36" fmla="*/ 5467947 h 6163292"/>
              <a:gd name="connsiteX37" fmla="*/ 3458511 w 5642013"/>
              <a:gd name="connsiteY37" fmla="*/ 5258397 h 6163292"/>
              <a:gd name="connsiteX38" fmla="*/ 3163236 w 5642013"/>
              <a:gd name="connsiteY38" fmla="*/ 5410797 h 6163292"/>
              <a:gd name="connsiteX39" fmla="*/ 2829861 w 5642013"/>
              <a:gd name="connsiteY39" fmla="*/ 5582247 h 6163292"/>
              <a:gd name="connsiteX40" fmla="*/ 2629836 w 5642013"/>
              <a:gd name="connsiteY40" fmla="*/ 5706072 h 6163292"/>
              <a:gd name="connsiteX41" fmla="*/ 2467911 w 5642013"/>
              <a:gd name="connsiteY41" fmla="*/ 5687022 h 6163292"/>
              <a:gd name="connsiteX42" fmla="*/ 2125011 w 5642013"/>
              <a:gd name="connsiteY42" fmla="*/ 5848947 h 6163292"/>
              <a:gd name="connsiteX43" fmla="*/ 1724961 w 5642013"/>
              <a:gd name="connsiteY43" fmla="*/ 6020397 h 6163292"/>
              <a:gd name="connsiteX44" fmla="*/ 943911 w 5642013"/>
              <a:gd name="connsiteY44" fmla="*/ 6163272 h 6163292"/>
              <a:gd name="connsiteX45" fmla="*/ 810561 w 5642013"/>
              <a:gd name="connsiteY45" fmla="*/ 6010872 h 6163292"/>
              <a:gd name="connsiteX46" fmla="*/ 524811 w 5642013"/>
              <a:gd name="connsiteY46" fmla="*/ 6115647 h 6163292"/>
              <a:gd name="connsiteX47" fmla="*/ 220011 w 5642013"/>
              <a:gd name="connsiteY47" fmla="*/ 5410797 h 6163292"/>
              <a:gd name="connsiteX48" fmla="*/ 181911 w 5642013"/>
              <a:gd name="connsiteY48" fmla="*/ 3753447 h 6163292"/>
              <a:gd name="connsiteX49" fmla="*/ 162861 w 5642013"/>
              <a:gd name="connsiteY49" fmla="*/ 1200747 h 6163292"/>
              <a:gd name="connsiteX50" fmla="*/ 134286 w 5642013"/>
              <a:gd name="connsiteY50" fmla="*/ 229197 h 6163292"/>
              <a:gd name="connsiteX51" fmla="*/ 2058336 w 5642013"/>
              <a:gd name="connsiteY51" fmla="*/ 597 h 6163292"/>
              <a:gd name="connsiteX0" fmla="*/ 2058336 w 5642013"/>
              <a:gd name="connsiteY0" fmla="*/ 597 h 6163292"/>
              <a:gd name="connsiteX1" fmla="*/ 2153586 w 5642013"/>
              <a:gd name="connsiteY1" fmla="*/ 172047 h 6163292"/>
              <a:gd name="connsiteX2" fmla="*/ 2001186 w 5642013"/>
              <a:gd name="connsiteY2" fmla="*/ 448272 h 6163292"/>
              <a:gd name="connsiteX3" fmla="*/ 1944036 w 5642013"/>
              <a:gd name="connsiteY3" fmla="*/ 610197 h 6163292"/>
              <a:gd name="connsiteX4" fmla="*/ 2258361 w 5642013"/>
              <a:gd name="connsiteY4" fmla="*/ 724497 h 6163292"/>
              <a:gd name="connsiteX5" fmla="*/ 2810811 w 5642013"/>
              <a:gd name="connsiteY5" fmla="*/ 819747 h 6163292"/>
              <a:gd name="connsiteX6" fmla="*/ 3172761 w 5642013"/>
              <a:gd name="connsiteY6" fmla="*/ 686397 h 6163292"/>
              <a:gd name="connsiteX7" fmla="*/ 3401361 w 5642013"/>
              <a:gd name="connsiteY7" fmla="*/ 648297 h 6163292"/>
              <a:gd name="connsiteX8" fmla="*/ 3658536 w 5642013"/>
              <a:gd name="connsiteY8" fmla="*/ 953097 h 6163292"/>
              <a:gd name="connsiteX9" fmla="*/ 3915711 w 5642013"/>
              <a:gd name="connsiteY9" fmla="*/ 1210272 h 6163292"/>
              <a:gd name="connsiteX10" fmla="*/ 3846655 w 5642013"/>
              <a:gd name="connsiteY10" fmla="*/ 1472210 h 6163292"/>
              <a:gd name="connsiteX11" fmla="*/ 3777598 w 5642013"/>
              <a:gd name="connsiteY11" fmla="*/ 1603178 h 6163292"/>
              <a:gd name="connsiteX12" fmla="*/ 3675205 w 5642013"/>
              <a:gd name="connsiteY12" fmla="*/ 1765103 h 6163292"/>
              <a:gd name="connsiteX13" fmla="*/ 3634723 w 5642013"/>
              <a:gd name="connsiteY13" fmla="*/ 2112766 h 6163292"/>
              <a:gd name="connsiteX14" fmla="*/ 3858561 w 5642013"/>
              <a:gd name="connsiteY14" fmla="*/ 2134197 h 6163292"/>
              <a:gd name="connsiteX15" fmla="*/ 3944286 w 5642013"/>
              <a:gd name="connsiteY15" fmla="*/ 2486622 h 6163292"/>
              <a:gd name="connsiteX16" fmla="*/ 4158598 w 5642013"/>
              <a:gd name="connsiteY16" fmla="*/ 2572347 h 6163292"/>
              <a:gd name="connsiteX17" fmla="*/ 3927617 w 5642013"/>
              <a:gd name="connsiteY17" fmla="*/ 2896197 h 6163292"/>
              <a:gd name="connsiteX18" fmla="*/ 4153836 w 5642013"/>
              <a:gd name="connsiteY18" fmla="*/ 3012878 h 6163292"/>
              <a:gd name="connsiteX19" fmla="*/ 4849161 w 5642013"/>
              <a:gd name="connsiteY19" fmla="*/ 3048597 h 6163292"/>
              <a:gd name="connsiteX20" fmla="*/ 5258736 w 5642013"/>
              <a:gd name="connsiteY20" fmla="*/ 3086697 h 6163292"/>
              <a:gd name="connsiteX21" fmla="*/ 5430186 w 5642013"/>
              <a:gd name="connsiteY21" fmla="*/ 3391497 h 6163292"/>
              <a:gd name="connsiteX22" fmla="*/ 5382561 w 5642013"/>
              <a:gd name="connsiteY22" fmla="*/ 3524847 h 6163292"/>
              <a:gd name="connsiteX23" fmla="*/ 5258736 w 5642013"/>
              <a:gd name="connsiteY23" fmla="*/ 3610572 h 6163292"/>
              <a:gd name="connsiteX24" fmla="*/ 5439711 w 5642013"/>
              <a:gd name="connsiteY24" fmla="*/ 3753447 h 6163292"/>
              <a:gd name="connsiteX25" fmla="*/ 5582586 w 5642013"/>
              <a:gd name="connsiteY25" fmla="*/ 3772497 h 6163292"/>
              <a:gd name="connsiteX26" fmla="*/ 5620686 w 5642013"/>
              <a:gd name="connsiteY26" fmla="*/ 4143972 h 6163292"/>
              <a:gd name="connsiteX27" fmla="*/ 5258736 w 5642013"/>
              <a:gd name="connsiteY27" fmla="*/ 4467822 h 6163292"/>
              <a:gd name="connsiteX28" fmla="*/ 5144436 w 5642013"/>
              <a:gd name="connsiteY28" fmla="*/ 4686897 h 6163292"/>
              <a:gd name="connsiteX29" fmla="*/ 4668186 w 5642013"/>
              <a:gd name="connsiteY29" fmla="*/ 5029797 h 6163292"/>
              <a:gd name="connsiteX30" fmla="*/ 4620561 w 5642013"/>
              <a:gd name="connsiteY30" fmla="*/ 5334597 h 6163292"/>
              <a:gd name="connsiteX31" fmla="*/ 4382436 w 5642013"/>
              <a:gd name="connsiteY31" fmla="*/ 5458422 h 6163292"/>
              <a:gd name="connsiteX32" fmla="*/ 4249086 w 5642013"/>
              <a:gd name="connsiteY32" fmla="*/ 5696547 h 6163292"/>
              <a:gd name="connsiteX33" fmla="*/ 3953811 w 5642013"/>
              <a:gd name="connsiteY33" fmla="*/ 5791797 h 6163292"/>
              <a:gd name="connsiteX34" fmla="*/ 3791886 w 5642013"/>
              <a:gd name="connsiteY34" fmla="*/ 5906097 h 6163292"/>
              <a:gd name="connsiteX35" fmla="*/ 3468036 w 5642013"/>
              <a:gd name="connsiteY35" fmla="*/ 5763222 h 6163292"/>
              <a:gd name="connsiteX36" fmla="*/ 3515661 w 5642013"/>
              <a:gd name="connsiteY36" fmla="*/ 5467947 h 6163292"/>
              <a:gd name="connsiteX37" fmla="*/ 3458511 w 5642013"/>
              <a:gd name="connsiteY37" fmla="*/ 5258397 h 6163292"/>
              <a:gd name="connsiteX38" fmla="*/ 3163236 w 5642013"/>
              <a:gd name="connsiteY38" fmla="*/ 5410797 h 6163292"/>
              <a:gd name="connsiteX39" fmla="*/ 2829861 w 5642013"/>
              <a:gd name="connsiteY39" fmla="*/ 5582247 h 6163292"/>
              <a:gd name="connsiteX40" fmla="*/ 2629836 w 5642013"/>
              <a:gd name="connsiteY40" fmla="*/ 5706072 h 6163292"/>
              <a:gd name="connsiteX41" fmla="*/ 2467911 w 5642013"/>
              <a:gd name="connsiteY41" fmla="*/ 5687022 h 6163292"/>
              <a:gd name="connsiteX42" fmla="*/ 2125011 w 5642013"/>
              <a:gd name="connsiteY42" fmla="*/ 5848947 h 6163292"/>
              <a:gd name="connsiteX43" fmla="*/ 1724961 w 5642013"/>
              <a:gd name="connsiteY43" fmla="*/ 6020397 h 6163292"/>
              <a:gd name="connsiteX44" fmla="*/ 943911 w 5642013"/>
              <a:gd name="connsiteY44" fmla="*/ 6163272 h 6163292"/>
              <a:gd name="connsiteX45" fmla="*/ 810561 w 5642013"/>
              <a:gd name="connsiteY45" fmla="*/ 6010872 h 6163292"/>
              <a:gd name="connsiteX46" fmla="*/ 524811 w 5642013"/>
              <a:gd name="connsiteY46" fmla="*/ 6115647 h 6163292"/>
              <a:gd name="connsiteX47" fmla="*/ 220011 w 5642013"/>
              <a:gd name="connsiteY47" fmla="*/ 5410797 h 6163292"/>
              <a:gd name="connsiteX48" fmla="*/ 181911 w 5642013"/>
              <a:gd name="connsiteY48" fmla="*/ 3753447 h 6163292"/>
              <a:gd name="connsiteX49" fmla="*/ 162861 w 5642013"/>
              <a:gd name="connsiteY49" fmla="*/ 1200747 h 6163292"/>
              <a:gd name="connsiteX50" fmla="*/ 134286 w 5642013"/>
              <a:gd name="connsiteY50" fmla="*/ 229197 h 6163292"/>
              <a:gd name="connsiteX51" fmla="*/ 2058336 w 5642013"/>
              <a:gd name="connsiteY51" fmla="*/ 597 h 6163292"/>
              <a:gd name="connsiteX0" fmla="*/ 2058336 w 5642013"/>
              <a:gd name="connsiteY0" fmla="*/ 597 h 6163292"/>
              <a:gd name="connsiteX1" fmla="*/ 2153586 w 5642013"/>
              <a:gd name="connsiteY1" fmla="*/ 172047 h 6163292"/>
              <a:gd name="connsiteX2" fmla="*/ 2001186 w 5642013"/>
              <a:gd name="connsiteY2" fmla="*/ 448272 h 6163292"/>
              <a:gd name="connsiteX3" fmla="*/ 1944036 w 5642013"/>
              <a:gd name="connsiteY3" fmla="*/ 610197 h 6163292"/>
              <a:gd name="connsiteX4" fmla="*/ 2258361 w 5642013"/>
              <a:gd name="connsiteY4" fmla="*/ 724497 h 6163292"/>
              <a:gd name="connsiteX5" fmla="*/ 2810811 w 5642013"/>
              <a:gd name="connsiteY5" fmla="*/ 819747 h 6163292"/>
              <a:gd name="connsiteX6" fmla="*/ 3172761 w 5642013"/>
              <a:gd name="connsiteY6" fmla="*/ 686397 h 6163292"/>
              <a:gd name="connsiteX7" fmla="*/ 3401361 w 5642013"/>
              <a:gd name="connsiteY7" fmla="*/ 648297 h 6163292"/>
              <a:gd name="connsiteX8" fmla="*/ 3658536 w 5642013"/>
              <a:gd name="connsiteY8" fmla="*/ 953097 h 6163292"/>
              <a:gd name="connsiteX9" fmla="*/ 3915711 w 5642013"/>
              <a:gd name="connsiteY9" fmla="*/ 1210272 h 6163292"/>
              <a:gd name="connsiteX10" fmla="*/ 3846655 w 5642013"/>
              <a:gd name="connsiteY10" fmla="*/ 1472210 h 6163292"/>
              <a:gd name="connsiteX11" fmla="*/ 3777598 w 5642013"/>
              <a:gd name="connsiteY11" fmla="*/ 1603178 h 6163292"/>
              <a:gd name="connsiteX12" fmla="*/ 3675205 w 5642013"/>
              <a:gd name="connsiteY12" fmla="*/ 1765103 h 6163292"/>
              <a:gd name="connsiteX13" fmla="*/ 3634723 w 5642013"/>
              <a:gd name="connsiteY13" fmla="*/ 2112766 h 6163292"/>
              <a:gd name="connsiteX14" fmla="*/ 3858561 w 5642013"/>
              <a:gd name="connsiteY14" fmla="*/ 2134197 h 6163292"/>
              <a:gd name="connsiteX15" fmla="*/ 3944286 w 5642013"/>
              <a:gd name="connsiteY15" fmla="*/ 2486622 h 6163292"/>
              <a:gd name="connsiteX16" fmla="*/ 4158598 w 5642013"/>
              <a:gd name="connsiteY16" fmla="*/ 2572347 h 6163292"/>
              <a:gd name="connsiteX17" fmla="*/ 3927617 w 5642013"/>
              <a:gd name="connsiteY17" fmla="*/ 2896197 h 6163292"/>
              <a:gd name="connsiteX18" fmla="*/ 4153836 w 5642013"/>
              <a:gd name="connsiteY18" fmla="*/ 3012878 h 6163292"/>
              <a:gd name="connsiteX19" fmla="*/ 4849161 w 5642013"/>
              <a:gd name="connsiteY19" fmla="*/ 3055741 h 6163292"/>
              <a:gd name="connsiteX20" fmla="*/ 5258736 w 5642013"/>
              <a:gd name="connsiteY20" fmla="*/ 3086697 h 6163292"/>
              <a:gd name="connsiteX21" fmla="*/ 5430186 w 5642013"/>
              <a:gd name="connsiteY21" fmla="*/ 3391497 h 6163292"/>
              <a:gd name="connsiteX22" fmla="*/ 5382561 w 5642013"/>
              <a:gd name="connsiteY22" fmla="*/ 3524847 h 6163292"/>
              <a:gd name="connsiteX23" fmla="*/ 5258736 w 5642013"/>
              <a:gd name="connsiteY23" fmla="*/ 3610572 h 6163292"/>
              <a:gd name="connsiteX24" fmla="*/ 5439711 w 5642013"/>
              <a:gd name="connsiteY24" fmla="*/ 3753447 h 6163292"/>
              <a:gd name="connsiteX25" fmla="*/ 5582586 w 5642013"/>
              <a:gd name="connsiteY25" fmla="*/ 3772497 h 6163292"/>
              <a:gd name="connsiteX26" fmla="*/ 5620686 w 5642013"/>
              <a:gd name="connsiteY26" fmla="*/ 4143972 h 6163292"/>
              <a:gd name="connsiteX27" fmla="*/ 5258736 w 5642013"/>
              <a:gd name="connsiteY27" fmla="*/ 4467822 h 6163292"/>
              <a:gd name="connsiteX28" fmla="*/ 5144436 w 5642013"/>
              <a:gd name="connsiteY28" fmla="*/ 4686897 h 6163292"/>
              <a:gd name="connsiteX29" fmla="*/ 4668186 w 5642013"/>
              <a:gd name="connsiteY29" fmla="*/ 5029797 h 6163292"/>
              <a:gd name="connsiteX30" fmla="*/ 4620561 w 5642013"/>
              <a:gd name="connsiteY30" fmla="*/ 5334597 h 6163292"/>
              <a:gd name="connsiteX31" fmla="*/ 4382436 w 5642013"/>
              <a:gd name="connsiteY31" fmla="*/ 5458422 h 6163292"/>
              <a:gd name="connsiteX32" fmla="*/ 4249086 w 5642013"/>
              <a:gd name="connsiteY32" fmla="*/ 5696547 h 6163292"/>
              <a:gd name="connsiteX33" fmla="*/ 3953811 w 5642013"/>
              <a:gd name="connsiteY33" fmla="*/ 5791797 h 6163292"/>
              <a:gd name="connsiteX34" fmla="*/ 3791886 w 5642013"/>
              <a:gd name="connsiteY34" fmla="*/ 5906097 h 6163292"/>
              <a:gd name="connsiteX35" fmla="*/ 3468036 w 5642013"/>
              <a:gd name="connsiteY35" fmla="*/ 5763222 h 6163292"/>
              <a:gd name="connsiteX36" fmla="*/ 3515661 w 5642013"/>
              <a:gd name="connsiteY36" fmla="*/ 5467947 h 6163292"/>
              <a:gd name="connsiteX37" fmla="*/ 3458511 w 5642013"/>
              <a:gd name="connsiteY37" fmla="*/ 5258397 h 6163292"/>
              <a:gd name="connsiteX38" fmla="*/ 3163236 w 5642013"/>
              <a:gd name="connsiteY38" fmla="*/ 5410797 h 6163292"/>
              <a:gd name="connsiteX39" fmla="*/ 2829861 w 5642013"/>
              <a:gd name="connsiteY39" fmla="*/ 5582247 h 6163292"/>
              <a:gd name="connsiteX40" fmla="*/ 2629836 w 5642013"/>
              <a:gd name="connsiteY40" fmla="*/ 5706072 h 6163292"/>
              <a:gd name="connsiteX41" fmla="*/ 2467911 w 5642013"/>
              <a:gd name="connsiteY41" fmla="*/ 5687022 h 6163292"/>
              <a:gd name="connsiteX42" fmla="*/ 2125011 w 5642013"/>
              <a:gd name="connsiteY42" fmla="*/ 5848947 h 6163292"/>
              <a:gd name="connsiteX43" fmla="*/ 1724961 w 5642013"/>
              <a:gd name="connsiteY43" fmla="*/ 6020397 h 6163292"/>
              <a:gd name="connsiteX44" fmla="*/ 943911 w 5642013"/>
              <a:gd name="connsiteY44" fmla="*/ 6163272 h 6163292"/>
              <a:gd name="connsiteX45" fmla="*/ 810561 w 5642013"/>
              <a:gd name="connsiteY45" fmla="*/ 6010872 h 6163292"/>
              <a:gd name="connsiteX46" fmla="*/ 524811 w 5642013"/>
              <a:gd name="connsiteY46" fmla="*/ 6115647 h 6163292"/>
              <a:gd name="connsiteX47" fmla="*/ 220011 w 5642013"/>
              <a:gd name="connsiteY47" fmla="*/ 5410797 h 6163292"/>
              <a:gd name="connsiteX48" fmla="*/ 181911 w 5642013"/>
              <a:gd name="connsiteY48" fmla="*/ 3753447 h 6163292"/>
              <a:gd name="connsiteX49" fmla="*/ 162861 w 5642013"/>
              <a:gd name="connsiteY49" fmla="*/ 1200747 h 6163292"/>
              <a:gd name="connsiteX50" fmla="*/ 134286 w 5642013"/>
              <a:gd name="connsiteY50" fmla="*/ 229197 h 6163292"/>
              <a:gd name="connsiteX51" fmla="*/ 2058336 w 5642013"/>
              <a:gd name="connsiteY51" fmla="*/ 597 h 6163292"/>
              <a:gd name="connsiteX0" fmla="*/ 2058336 w 5642013"/>
              <a:gd name="connsiteY0" fmla="*/ 597 h 6163292"/>
              <a:gd name="connsiteX1" fmla="*/ 2153586 w 5642013"/>
              <a:gd name="connsiteY1" fmla="*/ 172047 h 6163292"/>
              <a:gd name="connsiteX2" fmla="*/ 2001186 w 5642013"/>
              <a:gd name="connsiteY2" fmla="*/ 448272 h 6163292"/>
              <a:gd name="connsiteX3" fmla="*/ 1944036 w 5642013"/>
              <a:gd name="connsiteY3" fmla="*/ 610197 h 6163292"/>
              <a:gd name="connsiteX4" fmla="*/ 2258361 w 5642013"/>
              <a:gd name="connsiteY4" fmla="*/ 724497 h 6163292"/>
              <a:gd name="connsiteX5" fmla="*/ 2810811 w 5642013"/>
              <a:gd name="connsiteY5" fmla="*/ 819747 h 6163292"/>
              <a:gd name="connsiteX6" fmla="*/ 3172761 w 5642013"/>
              <a:gd name="connsiteY6" fmla="*/ 686397 h 6163292"/>
              <a:gd name="connsiteX7" fmla="*/ 3401361 w 5642013"/>
              <a:gd name="connsiteY7" fmla="*/ 648297 h 6163292"/>
              <a:gd name="connsiteX8" fmla="*/ 3658536 w 5642013"/>
              <a:gd name="connsiteY8" fmla="*/ 953097 h 6163292"/>
              <a:gd name="connsiteX9" fmla="*/ 3915711 w 5642013"/>
              <a:gd name="connsiteY9" fmla="*/ 1210272 h 6163292"/>
              <a:gd name="connsiteX10" fmla="*/ 3846655 w 5642013"/>
              <a:gd name="connsiteY10" fmla="*/ 1472210 h 6163292"/>
              <a:gd name="connsiteX11" fmla="*/ 3777598 w 5642013"/>
              <a:gd name="connsiteY11" fmla="*/ 1603178 h 6163292"/>
              <a:gd name="connsiteX12" fmla="*/ 3675205 w 5642013"/>
              <a:gd name="connsiteY12" fmla="*/ 1765103 h 6163292"/>
              <a:gd name="connsiteX13" fmla="*/ 3634723 w 5642013"/>
              <a:gd name="connsiteY13" fmla="*/ 2112766 h 6163292"/>
              <a:gd name="connsiteX14" fmla="*/ 3858561 w 5642013"/>
              <a:gd name="connsiteY14" fmla="*/ 2134197 h 6163292"/>
              <a:gd name="connsiteX15" fmla="*/ 3944286 w 5642013"/>
              <a:gd name="connsiteY15" fmla="*/ 2486622 h 6163292"/>
              <a:gd name="connsiteX16" fmla="*/ 4158598 w 5642013"/>
              <a:gd name="connsiteY16" fmla="*/ 2572347 h 6163292"/>
              <a:gd name="connsiteX17" fmla="*/ 3927617 w 5642013"/>
              <a:gd name="connsiteY17" fmla="*/ 2896197 h 6163292"/>
              <a:gd name="connsiteX18" fmla="*/ 4153836 w 5642013"/>
              <a:gd name="connsiteY18" fmla="*/ 3012878 h 6163292"/>
              <a:gd name="connsiteX19" fmla="*/ 4849161 w 5642013"/>
              <a:gd name="connsiteY19" fmla="*/ 3055741 h 6163292"/>
              <a:gd name="connsiteX20" fmla="*/ 5075380 w 5642013"/>
              <a:gd name="connsiteY20" fmla="*/ 3055741 h 6163292"/>
              <a:gd name="connsiteX21" fmla="*/ 5258736 w 5642013"/>
              <a:gd name="connsiteY21" fmla="*/ 3086697 h 6163292"/>
              <a:gd name="connsiteX22" fmla="*/ 5430186 w 5642013"/>
              <a:gd name="connsiteY22" fmla="*/ 3391497 h 6163292"/>
              <a:gd name="connsiteX23" fmla="*/ 5382561 w 5642013"/>
              <a:gd name="connsiteY23" fmla="*/ 3524847 h 6163292"/>
              <a:gd name="connsiteX24" fmla="*/ 5258736 w 5642013"/>
              <a:gd name="connsiteY24" fmla="*/ 3610572 h 6163292"/>
              <a:gd name="connsiteX25" fmla="*/ 5439711 w 5642013"/>
              <a:gd name="connsiteY25" fmla="*/ 3753447 h 6163292"/>
              <a:gd name="connsiteX26" fmla="*/ 5582586 w 5642013"/>
              <a:gd name="connsiteY26" fmla="*/ 3772497 h 6163292"/>
              <a:gd name="connsiteX27" fmla="*/ 5620686 w 5642013"/>
              <a:gd name="connsiteY27" fmla="*/ 4143972 h 6163292"/>
              <a:gd name="connsiteX28" fmla="*/ 5258736 w 5642013"/>
              <a:gd name="connsiteY28" fmla="*/ 4467822 h 6163292"/>
              <a:gd name="connsiteX29" fmla="*/ 5144436 w 5642013"/>
              <a:gd name="connsiteY29" fmla="*/ 4686897 h 6163292"/>
              <a:gd name="connsiteX30" fmla="*/ 4668186 w 5642013"/>
              <a:gd name="connsiteY30" fmla="*/ 5029797 h 6163292"/>
              <a:gd name="connsiteX31" fmla="*/ 4620561 w 5642013"/>
              <a:gd name="connsiteY31" fmla="*/ 5334597 h 6163292"/>
              <a:gd name="connsiteX32" fmla="*/ 4382436 w 5642013"/>
              <a:gd name="connsiteY32" fmla="*/ 5458422 h 6163292"/>
              <a:gd name="connsiteX33" fmla="*/ 4249086 w 5642013"/>
              <a:gd name="connsiteY33" fmla="*/ 5696547 h 6163292"/>
              <a:gd name="connsiteX34" fmla="*/ 3953811 w 5642013"/>
              <a:gd name="connsiteY34" fmla="*/ 5791797 h 6163292"/>
              <a:gd name="connsiteX35" fmla="*/ 3791886 w 5642013"/>
              <a:gd name="connsiteY35" fmla="*/ 5906097 h 6163292"/>
              <a:gd name="connsiteX36" fmla="*/ 3468036 w 5642013"/>
              <a:gd name="connsiteY36" fmla="*/ 5763222 h 6163292"/>
              <a:gd name="connsiteX37" fmla="*/ 3515661 w 5642013"/>
              <a:gd name="connsiteY37" fmla="*/ 5467947 h 6163292"/>
              <a:gd name="connsiteX38" fmla="*/ 3458511 w 5642013"/>
              <a:gd name="connsiteY38" fmla="*/ 5258397 h 6163292"/>
              <a:gd name="connsiteX39" fmla="*/ 3163236 w 5642013"/>
              <a:gd name="connsiteY39" fmla="*/ 5410797 h 6163292"/>
              <a:gd name="connsiteX40" fmla="*/ 2829861 w 5642013"/>
              <a:gd name="connsiteY40" fmla="*/ 5582247 h 6163292"/>
              <a:gd name="connsiteX41" fmla="*/ 2629836 w 5642013"/>
              <a:gd name="connsiteY41" fmla="*/ 5706072 h 6163292"/>
              <a:gd name="connsiteX42" fmla="*/ 2467911 w 5642013"/>
              <a:gd name="connsiteY42" fmla="*/ 5687022 h 6163292"/>
              <a:gd name="connsiteX43" fmla="*/ 2125011 w 5642013"/>
              <a:gd name="connsiteY43" fmla="*/ 5848947 h 6163292"/>
              <a:gd name="connsiteX44" fmla="*/ 1724961 w 5642013"/>
              <a:gd name="connsiteY44" fmla="*/ 6020397 h 6163292"/>
              <a:gd name="connsiteX45" fmla="*/ 943911 w 5642013"/>
              <a:gd name="connsiteY45" fmla="*/ 6163272 h 6163292"/>
              <a:gd name="connsiteX46" fmla="*/ 810561 w 5642013"/>
              <a:gd name="connsiteY46" fmla="*/ 6010872 h 6163292"/>
              <a:gd name="connsiteX47" fmla="*/ 524811 w 5642013"/>
              <a:gd name="connsiteY47" fmla="*/ 6115647 h 6163292"/>
              <a:gd name="connsiteX48" fmla="*/ 220011 w 5642013"/>
              <a:gd name="connsiteY48" fmla="*/ 5410797 h 6163292"/>
              <a:gd name="connsiteX49" fmla="*/ 181911 w 5642013"/>
              <a:gd name="connsiteY49" fmla="*/ 3753447 h 6163292"/>
              <a:gd name="connsiteX50" fmla="*/ 162861 w 5642013"/>
              <a:gd name="connsiteY50" fmla="*/ 1200747 h 6163292"/>
              <a:gd name="connsiteX51" fmla="*/ 134286 w 5642013"/>
              <a:gd name="connsiteY51" fmla="*/ 229197 h 6163292"/>
              <a:gd name="connsiteX52" fmla="*/ 2058336 w 5642013"/>
              <a:gd name="connsiteY52" fmla="*/ 597 h 6163292"/>
              <a:gd name="connsiteX0" fmla="*/ 2058336 w 5642013"/>
              <a:gd name="connsiteY0" fmla="*/ 597 h 6163292"/>
              <a:gd name="connsiteX1" fmla="*/ 2153586 w 5642013"/>
              <a:gd name="connsiteY1" fmla="*/ 172047 h 6163292"/>
              <a:gd name="connsiteX2" fmla="*/ 2001186 w 5642013"/>
              <a:gd name="connsiteY2" fmla="*/ 448272 h 6163292"/>
              <a:gd name="connsiteX3" fmla="*/ 1944036 w 5642013"/>
              <a:gd name="connsiteY3" fmla="*/ 610197 h 6163292"/>
              <a:gd name="connsiteX4" fmla="*/ 2258361 w 5642013"/>
              <a:gd name="connsiteY4" fmla="*/ 724497 h 6163292"/>
              <a:gd name="connsiteX5" fmla="*/ 2810811 w 5642013"/>
              <a:gd name="connsiteY5" fmla="*/ 819747 h 6163292"/>
              <a:gd name="connsiteX6" fmla="*/ 3172761 w 5642013"/>
              <a:gd name="connsiteY6" fmla="*/ 686397 h 6163292"/>
              <a:gd name="connsiteX7" fmla="*/ 3401361 w 5642013"/>
              <a:gd name="connsiteY7" fmla="*/ 648297 h 6163292"/>
              <a:gd name="connsiteX8" fmla="*/ 3658536 w 5642013"/>
              <a:gd name="connsiteY8" fmla="*/ 953097 h 6163292"/>
              <a:gd name="connsiteX9" fmla="*/ 3915711 w 5642013"/>
              <a:gd name="connsiteY9" fmla="*/ 1210272 h 6163292"/>
              <a:gd name="connsiteX10" fmla="*/ 3846655 w 5642013"/>
              <a:gd name="connsiteY10" fmla="*/ 1472210 h 6163292"/>
              <a:gd name="connsiteX11" fmla="*/ 3777598 w 5642013"/>
              <a:gd name="connsiteY11" fmla="*/ 1603178 h 6163292"/>
              <a:gd name="connsiteX12" fmla="*/ 3675205 w 5642013"/>
              <a:gd name="connsiteY12" fmla="*/ 1765103 h 6163292"/>
              <a:gd name="connsiteX13" fmla="*/ 3634723 w 5642013"/>
              <a:gd name="connsiteY13" fmla="*/ 2112766 h 6163292"/>
              <a:gd name="connsiteX14" fmla="*/ 3858561 w 5642013"/>
              <a:gd name="connsiteY14" fmla="*/ 2134197 h 6163292"/>
              <a:gd name="connsiteX15" fmla="*/ 3944286 w 5642013"/>
              <a:gd name="connsiteY15" fmla="*/ 2486622 h 6163292"/>
              <a:gd name="connsiteX16" fmla="*/ 4158598 w 5642013"/>
              <a:gd name="connsiteY16" fmla="*/ 2572347 h 6163292"/>
              <a:gd name="connsiteX17" fmla="*/ 3927617 w 5642013"/>
              <a:gd name="connsiteY17" fmla="*/ 2896197 h 6163292"/>
              <a:gd name="connsiteX18" fmla="*/ 4153836 w 5642013"/>
              <a:gd name="connsiteY18" fmla="*/ 3012878 h 6163292"/>
              <a:gd name="connsiteX19" fmla="*/ 4849161 w 5642013"/>
              <a:gd name="connsiteY19" fmla="*/ 3055741 h 6163292"/>
              <a:gd name="connsiteX20" fmla="*/ 5075380 w 5642013"/>
              <a:gd name="connsiteY20" fmla="*/ 3055741 h 6163292"/>
              <a:gd name="connsiteX21" fmla="*/ 5284930 w 5642013"/>
              <a:gd name="connsiteY21" fmla="*/ 3120034 h 6163292"/>
              <a:gd name="connsiteX22" fmla="*/ 5430186 w 5642013"/>
              <a:gd name="connsiteY22" fmla="*/ 3391497 h 6163292"/>
              <a:gd name="connsiteX23" fmla="*/ 5382561 w 5642013"/>
              <a:gd name="connsiteY23" fmla="*/ 3524847 h 6163292"/>
              <a:gd name="connsiteX24" fmla="*/ 5258736 w 5642013"/>
              <a:gd name="connsiteY24" fmla="*/ 3610572 h 6163292"/>
              <a:gd name="connsiteX25" fmla="*/ 5439711 w 5642013"/>
              <a:gd name="connsiteY25" fmla="*/ 3753447 h 6163292"/>
              <a:gd name="connsiteX26" fmla="*/ 5582586 w 5642013"/>
              <a:gd name="connsiteY26" fmla="*/ 3772497 h 6163292"/>
              <a:gd name="connsiteX27" fmla="*/ 5620686 w 5642013"/>
              <a:gd name="connsiteY27" fmla="*/ 4143972 h 6163292"/>
              <a:gd name="connsiteX28" fmla="*/ 5258736 w 5642013"/>
              <a:gd name="connsiteY28" fmla="*/ 4467822 h 6163292"/>
              <a:gd name="connsiteX29" fmla="*/ 5144436 w 5642013"/>
              <a:gd name="connsiteY29" fmla="*/ 4686897 h 6163292"/>
              <a:gd name="connsiteX30" fmla="*/ 4668186 w 5642013"/>
              <a:gd name="connsiteY30" fmla="*/ 5029797 h 6163292"/>
              <a:gd name="connsiteX31" fmla="*/ 4620561 w 5642013"/>
              <a:gd name="connsiteY31" fmla="*/ 5334597 h 6163292"/>
              <a:gd name="connsiteX32" fmla="*/ 4382436 w 5642013"/>
              <a:gd name="connsiteY32" fmla="*/ 5458422 h 6163292"/>
              <a:gd name="connsiteX33" fmla="*/ 4249086 w 5642013"/>
              <a:gd name="connsiteY33" fmla="*/ 5696547 h 6163292"/>
              <a:gd name="connsiteX34" fmla="*/ 3953811 w 5642013"/>
              <a:gd name="connsiteY34" fmla="*/ 5791797 h 6163292"/>
              <a:gd name="connsiteX35" fmla="*/ 3791886 w 5642013"/>
              <a:gd name="connsiteY35" fmla="*/ 5906097 h 6163292"/>
              <a:gd name="connsiteX36" fmla="*/ 3468036 w 5642013"/>
              <a:gd name="connsiteY36" fmla="*/ 5763222 h 6163292"/>
              <a:gd name="connsiteX37" fmla="*/ 3515661 w 5642013"/>
              <a:gd name="connsiteY37" fmla="*/ 5467947 h 6163292"/>
              <a:gd name="connsiteX38" fmla="*/ 3458511 w 5642013"/>
              <a:gd name="connsiteY38" fmla="*/ 5258397 h 6163292"/>
              <a:gd name="connsiteX39" fmla="*/ 3163236 w 5642013"/>
              <a:gd name="connsiteY39" fmla="*/ 5410797 h 6163292"/>
              <a:gd name="connsiteX40" fmla="*/ 2829861 w 5642013"/>
              <a:gd name="connsiteY40" fmla="*/ 5582247 h 6163292"/>
              <a:gd name="connsiteX41" fmla="*/ 2629836 w 5642013"/>
              <a:gd name="connsiteY41" fmla="*/ 5706072 h 6163292"/>
              <a:gd name="connsiteX42" fmla="*/ 2467911 w 5642013"/>
              <a:gd name="connsiteY42" fmla="*/ 5687022 h 6163292"/>
              <a:gd name="connsiteX43" fmla="*/ 2125011 w 5642013"/>
              <a:gd name="connsiteY43" fmla="*/ 5848947 h 6163292"/>
              <a:gd name="connsiteX44" fmla="*/ 1724961 w 5642013"/>
              <a:gd name="connsiteY44" fmla="*/ 6020397 h 6163292"/>
              <a:gd name="connsiteX45" fmla="*/ 943911 w 5642013"/>
              <a:gd name="connsiteY45" fmla="*/ 6163272 h 6163292"/>
              <a:gd name="connsiteX46" fmla="*/ 810561 w 5642013"/>
              <a:gd name="connsiteY46" fmla="*/ 6010872 h 6163292"/>
              <a:gd name="connsiteX47" fmla="*/ 524811 w 5642013"/>
              <a:gd name="connsiteY47" fmla="*/ 6115647 h 6163292"/>
              <a:gd name="connsiteX48" fmla="*/ 220011 w 5642013"/>
              <a:gd name="connsiteY48" fmla="*/ 5410797 h 6163292"/>
              <a:gd name="connsiteX49" fmla="*/ 181911 w 5642013"/>
              <a:gd name="connsiteY49" fmla="*/ 3753447 h 6163292"/>
              <a:gd name="connsiteX50" fmla="*/ 162861 w 5642013"/>
              <a:gd name="connsiteY50" fmla="*/ 1200747 h 6163292"/>
              <a:gd name="connsiteX51" fmla="*/ 134286 w 5642013"/>
              <a:gd name="connsiteY51" fmla="*/ 229197 h 6163292"/>
              <a:gd name="connsiteX52" fmla="*/ 2058336 w 5642013"/>
              <a:gd name="connsiteY52" fmla="*/ 597 h 6163292"/>
              <a:gd name="connsiteX0" fmla="*/ 2058336 w 5642013"/>
              <a:gd name="connsiteY0" fmla="*/ 597 h 6163292"/>
              <a:gd name="connsiteX1" fmla="*/ 2153586 w 5642013"/>
              <a:gd name="connsiteY1" fmla="*/ 172047 h 6163292"/>
              <a:gd name="connsiteX2" fmla="*/ 2001186 w 5642013"/>
              <a:gd name="connsiteY2" fmla="*/ 448272 h 6163292"/>
              <a:gd name="connsiteX3" fmla="*/ 1944036 w 5642013"/>
              <a:gd name="connsiteY3" fmla="*/ 610197 h 6163292"/>
              <a:gd name="connsiteX4" fmla="*/ 2258361 w 5642013"/>
              <a:gd name="connsiteY4" fmla="*/ 724497 h 6163292"/>
              <a:gd name="connsiteX5" fmla="*/ 2810811 w 5642013"/>
              <a:gd name="connsiteY5" fmla="*/ 819747 h 6163292"/>
              <a:gd name="connsiteX6" fmla="*/ 3172761 w 5642013"/>
              <a:gd name="connsiteY6" fmla="*/ 686397 h 6163292"/>
              <a:gd name="connsiteX7" fmla="*/ 3401361 w 5642013"/>
              <a:gd name="connsiteY7" fmla="*/ 648297 h 6163292"/>
              <a:gd name="connsiteX8" fmla="*/ 3658536 w 5642013"/>
              <a:gd name="connsiteY8" fmla="*/ 953097 h 6163292"/>
              <a:gd name="connsiteX9" fmla="*/ 3915711 w 5642013"/>
              <a:gd name="connsiteY9" fmla="*/ 1210272 h 6163292"/>
              <a:gd name="connsiteX10" fmla="*/ 3846655 w 5642013"/>
              <a:gd name="connsiteY10" fmla="*/ 1472210 h 6163292"/>
              <a:gd name="connsiteX11" fmla="*/ 3777598 w 5642013"/>
              <a:gd name="connsiteY11" fmla="*/ 1603178 h 6163292"/>
              <a:gd name="connsiteX12" fmla="*/ 3675205 w 5642013"/>
              <a:gd name="connsiteY12" fmla="*/ 1765103 h 6163292"/>
              <a:gd name="connsiteX13" fmla="*/ 3634723 w 5642013"/>
              <a:gd name="connsiteY13" fmla="*/ 2112766 h 6163292"/>
              <a:gd name="connsiteX14" fmla="*/ 3858561 w 5642013"/>
              <a:gd name="connsiteY14" fmla="*/ 2134197 h 6163292"/>
              <a:gd name="connsiteX15" fmla="*/ 3944286 w 5642013"/>
              <a:gd name="connsiteY15" fmla="*/ 2486622 h 6163292"/>
              <a:gd name="connsiteX16" fmla="*/ 4158598 w 5642013"/>
              <a:gd name="connsiteY16" fmla="*/ 2572347 h 6163292"/>
              <a:gd name="connsiteX17" fmla="*/ 3927617 w 5642013"/>
              <a:gd name="connsiteY17" fmla="*/ 2896197 h 6163292"/>
              <a:gd name="connsiteX18" fmla="*/ 4153836 w 5642013"/>
              <a:gd name="connsiteY18" fmla="*/ 3012878 h 6163292"/>
              <a:gd name="connsiteX19" fmla="*/ 4849161 w 5642013"/>
              <a:gd name="connsiteY19" fmla="*/ 3055741 h 6163292"/>
              <a:gd name="connsiteX20" fmla="*/ 5075380 w 5642013"/>
              <a:gd name="connsiteY20" fmla="*/ 3055741 h 6163292"/>
              <a:gd name="connsiteX21" fmla="*/ 5284930 w 5642013"/>
              <a:gd name="connsiteY21" fmla="*/ 3120034 h 6163292"/>
              <a:gd name="connsiteX22" fmla="*/ 5373036 w 5642013"/>
              <a:gd name="connsiteY22" fmla="*/ 3231953 h 6163292"/>
              <a:gd name="connsiteX23" fmla="*/ 5430186 w 5642013"/>
              <a:gd name="connsiteY23" fmla="*/ 3391497 h 6163292"/>
              <a:gd name="connsiteX24" fmla="*/ 5382561 w 5642013"/>
              <a:gd name="connsiteY24" fmla="*/ 3524847 h 6163292"/>
              <a:gd name="connsiteX25" fmla="*/ 5258736 w 5642013"/>
              <a:gd name="connsiteY25" fmla="*/ 3610572 h 6163292"/>
              <a:gd name="connsiteX26" fmla="*/ 5439711 w 5642013"/>
              <a:gd name="connsiteY26" fmla="*/ 3753447 h 6163292"/>
              <a:gd name="connsiteX27" fmla="*/ 5582586 w 5642013"/>
              <a:gd name="connsiteY27" fmla="*/ 3772497 h 6163292"/>
              <a:gd name="connsiteX28" fmla="*/ 5620686 w 5642013"/>
              <a:gd name="connsiteY28" fmla="*/ 4143972 h 6163292"/>
              <a:gd name="connsiteX29" fmla="*/ 5258736 w 5642013"/>
              <a:gd name="connsiteY29" fmla="*/ 4467822 h 6163292"/>
              <a:gd name="connsiteX30" fmla="*/ 5144436 w 5642013"/>
              <a:gd name="connsiteY30" fmla="*/ 4686897 h 6163292"/>
              <a:gd name="connsiteX31" fmla="*/ 4668186 w 5642013"/>
              <a:gd name="connsiteY31" fmla="*/ 5029797 h 6163292"/>
              <a:gd name="connsiteX32" fmla="*/ 4620561 w 5642013"/>
              <a:gd name="connsiteY32" fmla="*/ 5334597 h 6163292"/>
              <a:gd name="connsiteX33" fmla="*/ 4382436 w 5642013"/>
              <a:gd name="connsiteY33" fmla="*/ 5458422 h 6163292"/>
              <a:gd name="connsiteX34" fmla="*/ 4249086 w 5642013"/>
              <a:gd name="connsiteY34" fmla="*/ 5696547 h 6163292"/>
              <a:gd name="connsiteX35" fmla="*/ 3953811 w 5642013"/>
              <a:gd name="connsiteY35" fmla="*/ 5791797 h 6163292"/>
              <a:gd name="connsiteX36" fmla="*/ 3791886 w 5642013"/>
              <a:gd name="connsiteY36" fmla="*/ 5906097 h 6163292"/>
              <a:gd name="connsiteX37" fmla="*/ 3468036 w 5642013"/>
              <a:gd name="connsiteY37" fmla="*/ 5763222 h 6163292"/>
              <a:gd name="connsiteX38" fmla="*/ 3515661 w 5642013"/>
              <a:gd name="connsiteY38" fmla="*/ 5467947 h 6163292"/>
              <a:gd name="connsiteX39" fmla="*/ 3458511 w 5642013"/>
              <a:gd name="connsiteY39" fmla="*/ 5258397 h 6163292"/>
              <a:gd name="connsiteX40" fmla="*/ 3163236 w 5642013"/>
              <a:gd name="connsiteY40" fmla="*/ 5410797 h 6163292"/>
              <a:gd name="connsiteX41" fmla="*/ 2829861 w 5642013"/>
              <a:gd name="connsiteY41" fmla="*/ 5582247 h 6163292"/>
              <a:gd name="connsiteX42" fmla="*/ 2629836 w 5642013"/>
              <a:gd name="connsiteY42" fmla="*/ 5706072 h 6163292"/>
              <a:gd name="connsiteX43" fmla="*/ 2467911 w 5642013"/>
              <a:gd name="connsiteY43" fmla="*/ 5687022 h 6163292"/>
              <a:gd name="connsiteX44" fmla="*/ 2125011 w 5642013"/>
              <a:gd name="connsiteY44" fmla="*/ 5848947 h 6163292"/>
              <a:gd name="connsiteX45" fmla="*/ 1724961 w 5642013"/>
              <a:gd name="connsiteY45" fmla="*/ 6020397 h 6163292"/>
              <a:gd name="connsiteX46" fmla="*/ 943911 w 5642013"/>
              <a:gd name="connsiteY46" fmla="*/ 6163272 h 6163292"/>
              <a:gd name="connsiteX47" fmla="*/ 810561 w 5642013"/>
              <a:gd name="connsiteY47" fmla="*/ 6010872 h 6163292"/>
              <a:gd name="connsiteX48" fmla="*/ 524811 w 5642013"/>
              <a:gd name="connsiteY48" fmla="*/ 6115647 h 6163292"/>
              <a:gd name="connsiteX49" fmla="*/ 220011 w 5642013"/>
              <a:gd name="connsiteY49" fmla="*/ 5410797 h 6163292"/>
              <a:gd name="connsiteX50" fmla="*/ 181911 w 5642013"/>
              <a:gd name="connsiteY50" fmla="*/ 3753447 h 6163292"/>
              <a:gd name="connsiteX51" fmla="*/ 162861 w 5642013"/>
              <a:gd name="connsiteY51" fmla="*/ 1200747 h 6163292"/>
              <a:gd name="connsiteX52" fmla="*/ 134286 w 5642013"/>
              <a:gd name="connsiteY52" fmla="*/ 229197 h 6163292"/>
              <a:gd name="connsiteX53" fmla="*/ 2058336 w 5642013"/>
              <a:gd name="connsiteY53" fmla="*/ 597 h 6163292"/>
              <a:gd name="connsiteX0" fmla="*/ 2058336 w 5642013"/>
              <a:gd name="connsiteY0" fmla="*/ 597 h 6163292"/>
              <a:gd name="connsiteX1" fmla="*/ 2153586 w 5642013"/>
              <a:gd name="connsiteY1" fmla="*/ 172047 h 6163292"/>
              <a:gd name="connsiteX2" fmla="*/ 2001186 w 5642013"/>
              <a:gd name="connsiteY2" fmla="*/ 448272 h 6163292"/>
              <a:gd name="connsiteX3" fmla="*/ 1944036 w 5642013"/>
              <a:gd name="connsiteY3" fmla="*/ 610197 h 6163292"/>
              <a:gd name="connsiteX4" fmla="*/ 2258361 w 5642013"/>
              <a:gd name="connsiteY4" fmla="*/ 724497 h 6163292"/>
              <a:gd name="connsiteX5" fmla="*/ 2810811 w 5642013"/>
              <a:gd name="connsiteY5" fmla="*/ 819747 h 6163292"/>
              <a:gd name="connsiteX6" fmla="*/ 3172761 w 5642013"/>
              <a:gd name="connsiteY6" fmla="*/ 686397 h 6163292"/>
              <a:gd name="connsiteX7" fmla="*/ 3401361 w 5642013"/>
              <a:gd name="connsiteY7" fmla="*/ 648297 h 6163292"/>
              <a:gd name="connsiteX8" fmla="*/ 3658536 w 5642013"/>
              <a:gd name="connsiteY8" fmla="*/ 953097 h 6163292"/>
              <a:gd name="connsiteX9" fmla="*/ 3915711 w 5642013"/>
              <a:gd name="connsiteY9" fmla="*/ 1210272 h 6163292"/>
              <a:gd name="connsiteX10" fmla="*/ 3846655 w 5642013"/>
              <a:gd name="connsiteY10" fmla="*/ 1472210 h 6163292"/>
              <a:gd name="connsiteX11" fmla="*/ 3777598 w 5642013"/>
              <a:gd name="connsiteY11" fmla="*/ 1603178 h 6163292"/>
              <a:gd name="connsiteX12" fmla="*/ 3675205 w 5642013"/>
              <a:gd name="connsiteY12" fmla="*/ 1765103 h 6163292"/>
              <a:gd name="connsiteX13" fmla="*/ 3634723 w 5642013"/>
              <a:gd name="connsiteY13" fmla="*/ 2112766 h 6163292"/>
              <a:gd name="connsiteX14" fmla="*/ 3858561 w 5642013"/>
              <a:gd name="connsiteY14" fmla="*/ 2134197 h 6163292"/>
              <a:gd name="connsiteX15" fmla="*/ 3944286 w 5642013"/>
              <a:gd name="connsiteY15" fmla="*/ 2486622 h 6163292"/>
              <a:gd name="connsiteX16" fmla="*/ 4158598 w 5642013"/>
              <a:gd name="connsiteY16" fmla="*/ 2572347 h 6163292"/>
              <a:gd name="connsiteX17" fmla="*/ 3927617 w 5642013"/>
              <a:gd name="connsiteY17" fmla="*/ 2896197 h 6163292"/>
              <a:gd name="connsiteX18" fmla="*/ 4153836 w 5642013"/>
              <a:gd name="connsiteY18" fmla="*/ 3012878 h 6163292"/>
              <a:gd name="connsiteX19" fmla="*/ 4849161 w 5642013"/>
              <a:gd name="connsiteY19" fmla="*/ 3055741 h 6163292"/>
              <a:gd name="connsiteX20" fmla="*/ 5075380 w 5642013"/>
              <a:gd name="connsiteY20" fmla="*/ 3055741 h 6163292"/>
              <a:gd name="connsiteX21" fmla="*/ 5284930 w 5642013"/>
              <a:gd name="connsiteY21" fmla="*/ 3120034 h 6163292"/>
              <a:gd name="connsiteX22" fmla="*/ 5373036 w 5642013"/>
              <a:gd name="connsiteY22" fmla="*/ 3231953 h 6163292"/>
              <a:gd name="connsiteX23" fmla="*/ 5430186 w 5642013"/>
              <a:gd name="connsiteY23" fmla="*/ 3391497 h 6163292"/>
              <a:gd name="connsiteX24" fmla="*/ 5415899 w 5642013"/>
              <a:gd name="connsiteY24" fmla="*/ 3481985 h 6163292"/>
              <a:gd name="connsiteX25" fmla="*/ 5258736 w 5642013"/>
              <a:gd name="connsiteY25" fmla="*/ 3610572 h 6163292"/>
              <a:gd name="connsiteX26" fmla="*/ 5439711 w 5642013"/>
              <a:gd name="connsiteY26" fmla="*/ 3753447 h 6163292"/>
              <a:gd name="connsiteX27" fmla="*/ 5582586 w 5642013"/>
              <a:gd name="connsiteY27" fmla="*/ 3772497 h 6163292"/>
              <a:gd name="connsiteX28" fmla="*/ 5620686 w 5642013"/>
              <a:gd name="connsiteY28" fmla="*/ 4143972 h 6163292"/>
              <a:gd name="connsiteX29" fmla="*/ 5258736 w 5642013"/>
              <a:gd name="connsiteY29" fmla="*/ 4467822 h 6163292"/>
              <a:gd name="connsiteX30" fmla="*/ 5144436 w 5642013"/>
              <a:gd name="connsiteY30" fmla="*/ 4686897 h 6163292"/>
              <a:gd name="connsiteX31" fmla="*/ 4668186 w 5642013"/>
              <a:gd name="connsiteY31" fmla="*/ 5029797 h 6163292"/>
              <a:gd name="connsiteX32" fmla="*/ 4620561 w 5642013"/>
              <a:gd name="connsiteY32" fmla="*/ 5334597 h 6163292"/>
              <a:gd name="connsiteX33" fmla="*/ 4382436 w 5642013"/>
              <a:gd name="connsiteY33" fmla="*/ 5458422 h 6163292"/>
              <a:gd name="connsiteX34" fmla="*/ 4249086 w 5642013"/>
              <a:gd name="connsiteY34" fmla="*/ 5696547 h 6163292"/>
              <a:gd name="connsiteX35" fmla="*/ 3953811 w 5642013"/>
              <a:gd name="connsiteY35" fmla="*/ 5791797 h 6163292"/>
              <a:gd name="connsiteX36" fmla="*/ 3791886 w 5642013"/>
              <a:gd name="connsiteY36" fmla="*/ 5906097 h 6163292"/>
              <a:gd name="connsiteX37" fmla="*/ 3468036 w 5642013"/>
              <a:gd name="connsiteY37" fmla="*/ 5763222 h 6163292"/>
              <a:gd name="connsiteX38" fmla="*/ 3515661 w 5642013"/>
              <a:gd name="connsiteY38" fmla="*/ 5467947 h 6163292"/>
              <a:gd name="connsiteX39" fmla="*/ 3458511 w 5642013"/>
              <a:gd name="connsiteY39" fmla="*/ 5258397 h 6163292"/>
              <a:gd name="connsiteX40" fmla="*/ 3163236 w 5642013"/>
              <a:gd name="connsiteY40" fmla="*/ 5410797 h 6163292"/>
              <a:gd name="connsiteX41" fmla="*/ 2829861 w 5642013"/>
              <a:gd name="connsiteY41" fmla="*/ 5582247 h 6163292"/>
              <a:gd name="connsiteX42" fmla="*/ 2629836 w 5642013"/>
              <a:gd name="connsiteY42" fmla="*/ 5706072 h 6163292"/>
              <a:gd name="connsiteX43" fmla="*/ 2467911 w 5642013"/>
              <a:gd name="connsiteY43" fmla="*/ 5687022 h 6163292"/>
              <a:gd name="connsiteX44" fmla="*/ 2125011 w 5642013"/>
              <a:gd name="connsiteY44" fmla="*/ 5848947 h 6163292"/>
              <a:gd name="connsiteX45" fmla="*/ 1724961 w 5642013"/>
              <a:gd name="connsiteY45" fmla="*/ 6020397 h 6163292"/>
              <a:gd name="connsiteX46" fmla="*/ 943911 w 5642013"/>
              <a:gd name="connsiteY46" fmla="*/ 6163272 h 6163292"/>
              <a:gd name="connsiteX47" fmla="*/ 810561 w 5642013"/>
              <a:gd name="connsiteY47" fmla="*/ 6010872 h 6163292"/>
              <a:gd name="connsiteX48" fmla="*/ 524811 w 5642013"/>
              <a:gd name="connsiteY48" fmla="*/ 6115647 h 6163292"/>
              <a:gd name="connsiteX49" fmla="*/ 220011 w 5642013"/>
              <a:gd name="connsiteY49" fmla="*/ 5410797 h 6163292"/>
              <a:gd name="connsiteX50" fmla="*/ 181911 w 5642013"/>
              <a:gd name="connsiteY50" fmla="*/ 3753447 h 6163292"/>
              <a:gd name="connsiteX51" fmla="*/ 162861 w 5642013"/>
              <a:gd name="connsiteY51" fmla="*/ 1200747 h 6163292"/>
              <a:gd name="connsiteX52" fmla="*/ 134286 w 5642013"/>
              <a:gd name="connsiteY52" fmla="*/ 229197 h 6163292"/>
              <a:gd name="connsiteX53" fmla="*/ 2058336 w 5642013"/>
              <a:gd name="connsiteY53" fmla="*/ 597 h 6163292"/>
              <a:gd name="connsiteX0" fmla="*/ 2058336 w 5642013"/>
              <a:gd name="connsiteY0" fmla="*/ 597 h 6163292"/>
              <a:gd name="connsiteX1" fmla="*/ 2153586 w 5642013"/>
              <a:gd name="connsiteY1" fmla="*/ 172047 h 6163292"/>
              <a:gd name="connsiteX2" fmla="*/ 2001186 w 5642013"/>
              <a:gd name="connsiteY2" fmla="*/ 448272 h 6163292"/>
              <a:gd name="connsiteX3" fmla="*/ 1944036 w 5642013"/>
              <a:gd name="connsiteY3" fmla="*/ 610197 h 6163292"/>
              <a:gd name="connsiteX4" fmla="*/ 2258361 w 5642013"/>
              <a:gd name="connsiteY4" fmla="*/ 724497 h 6163292"/>
              <a:gd name="connsiteX5" fmla="*/ 2810811 w 5642013"/>
              <a:gd name="connsiteY5" fmla="*/ 819747 h 6163292"/>
              <a:gd name="connsiteX6" fmla="*/ 3172761 w 5642013"/>
              <a:gd name="connsiteY6" fmla="*/ 686397 h 6163292"/>
              <a:gd name="connsiteX7" fmla="*/ 3401361 w 5642013"/>
              <a:gd name="connsiteY7" fmla="*/ 648297 h 6163292"/>
              <a:gd name="connsiteX8" fmla="*/ 3658536 w 5642013"/>
              <a:gd name="connsiteY8" fmla="*/ 953097 h 6163292"/>
              <a:gd name="connsiteX9" fmla="*/ 3915711 w 5642013"/>
              <a:gd name="connsiteY9" fmla="*/ 1210272 h 6163292"/>
              <a:gd name="connsiteX10" fmla="*/ 3846655 w 5642013"/>
              <a:gd name="connsiteY10" fmla="*/ 1472210 h 6163292"/>
              <a:gd name="connsiteX11" fmla="*/ 3777598 w 5642013"/>
              <a:gd name="connsiteY11" fmla="*/ 1603178 h 6163292"/>
              <a:gd name="connsiteX12" fmla="*/ 3675205 w 5642013"/>
              <a:gd name="connsiteY12" fmla="*/ 1765103 h 6163292"/>
              <a:gd name="connsiteX13" fmla="*/ 3634723 w 5642013"/>
              <a:gd name="connsiteY13" fmla="*/ 2112766 h 6163292"/>
              <a:gd name="connsiteX14" fmla="*/ 3858561 w 5642013"/>
              <a:gd name="connsiteY14" fmla="*/ 2134197 h 6163292"/>
              <a:gd name="connsiteX15" fmla="*/ 3944286 w 5642013"/>
              <a:gd name="connsiteY15" fmla="*/ 2486622 h 6163292"/>
              <a:gd name="connsiteX16" fmla="*/ 4158598 w 5642013"/>
              <a:gd name="connsiteY16" fmla="*/ 2572347 h 6163292"/>
              <a:gd name="connsiteX17" fmla="*/ 3927617 w 5642013"/>
              <a:gd name="connsiteY17" fmla="*/ 2896197 h 6163292"/>
              <a:gd name="connsiteX18" fmla="*/ 4153836 w 5642013"/>
              <a:gd name="connsiteY18" fmla="*/ 3012878 h 6163292"/>
              <a:gd name="connsiteX19" fmla="*/ 4849161 w 5642013"/>
              <a:gd name="connsiteY19" fmla="*/ 3055741 h 6163292"/>
              <a:gd name="connsiteX20" fmla="*/ 5075380 w 5642013"/>
              <a:gd name="connsiteY20" fmla="*/ 3055741 h 6163292"/>
              <a:gd name="connsiteX21" fmla="*/ 5284930 w 5642013"/>
              <a:gd name="connsiteY21" fmla="*/ 3120034 h 6163292"/>
              <a:gd name="connsiteX22" fmla="*/ 5373036 w 5642013"/>
              <a:gd name="connsiteY22" fmla="*/ 3231953 h 6163292"/>
              <a:gd name="connsiteX23" fmla="*/ 5430186 w 5642013"/>
              <a:gd name="connsiteY23" fmla="*/ 3391497 h 6163292"/>
              <a:gd name="connsiteX24" fmla="*/ 5415899 w 5642013"/>
              <a:gd name="connsiteY24" fmla="*/ 3481985 h 6163292"/>
              <a:gd name="connsiteX25" fmla="*/ 5277786 w 5642013"/>
              <a:gd name="connsiteY25" fmla="*/ 3615334 h 6163292"/>
              <a:gd name="connsiteX26" fmla="*/ 5439711 w 5642013"/>
              <a:gd name="connsiteY26" fmla="*/ 3753447 h 6163292"/>
              <a:gd name="connsiteX27" fmla="*/ 5582586 w 5642013"/>
              <a:gd name="connsiteY27" fmla="*/ 3772497 h 6163292"/>
              <a:gd name="connsiteX28" fmla="*/ 5620686 w 5642013"/>
              <a:gd name="connsiteY28" fmla="*/ 4143972 h 6163292"/>
              <a:gd name="connsiteX29" fmla="*/ 5258736 w 5642013"/>
              <a:gd name="connsiteY29" fmla="*/ 4467822 h 6163292"/>
              <a:gd name="connsiteX30" fmla="*/ 5144436 w 5642013"/>
              <a:gd name="connsiteY30" fmla="*/ 4686897 h 6163292"/>
              <a:gd name="connsiteX31" fmla="*/ 4668186 w 5642013"/>
              <a:gd name="connsiteY31" fmla="*/ 5029797 h 6163292"/>
              <a:gd name="connsiteX32" fmla="*/ 4620561 w 5642013"/>
              <a:gd name="connsiteY32" fmla="*/ 5334597 h 6163292"/>
              <a:gd name="connsiteX33" fmla="*/ 4382436 w 5642013"/>
              <a:gd name="connsiteY33" fmla="*/ 5458422 h 6163292"/>
              <a:gd name="connsiteX34" fmla="*/ 4249086 w 5642013"/>
              <a:gd name="connsiteY34" fmla="*/ 5696547 h 6163292"/>
              <a:gd name="connsiteX35" fmla="*/ 3953811 w 5642013"/>
              <a:gd name="connsiteY35" fmla="*/ 5791797 h 6163292"/>
              <a:gd name="connsiteX36" fmla="*/ 3791886 w 5642013"/>
              <a:gd name="connsiteY36" fmla="*/ 5906097 h 6163292"/>
              <a:gd name="connsiteX37" fmla="*/ 3468036 w 5642013"/>
              <a:gd name="connsiteY37" fmla="*/ 5763222 h 6163292"/>
              <a:gd name="connsiteX38" fmla="*/ 3515661 w 5642013"/>
              <a:gd name="connsiteY38" fmla="*/ 5467947 h 6163292"/>
              <a:gd name="connsiteX39" fmla="*/ 3458511 w 5642013"/>
              <a:gd name="connsiteY39" fmla="*/ 5258397 h 6163292"/>
              <a:gd name="connsiteX40" fmla="*/ 3163236 w 5642013"/>
              <a:gd name="connsiteY40" fmla="*/ 5410797 h 6163292"/>
              <a:gd name="connsiteX41" fmla="*/ 2829861 w 5642013"/>
              <a:gd name="connsiteY41" fmla="*/ 5582247 h 6163292"/>
              <a:gd name="connsiteX42" fmla="*/ 2629836 w 5642013"/>
              <a:gd name="connsiteY42" fmla="*/ 5706072 h 6163292"/>
              <a:gd name="connsiteX43" fmla="*/ 2467911 w 5642013"/>
              <a:gd name="connsiteY43" fmla="*/ 5687022 h 6163292"/>
              <a:gd name="connsiteX44" fmla="*/ 2125011 w 5642013"/>
              <a:gd name="connsiteY44" fmla="*/ 5848947 h 6163292"/>
              <a:gd name="connsiteX45" fmla="*/ 1724961 w 5642013"/>
              <a:gd name="connsiteY45" fmla="*/ 6020397 h 6163292"/>
              <a:gd name="connsiteX46" fmla="*/ 943911 w 5642013"/>
              <a:gd name="connsiteY46" fmla="*/ 6163272 h 6163292"/>
              <a:gd name="connsiteX47" fmla="*/ 810561 w 5642013"/>
              <a:gd name="connsiteY47" fmla="*/ 6010872 h 6163292"/>
              <a:gd name="connsiteX48" fmla="*/ 524811 w 5642013"/>
              <a:gd name="connsiteY48" fmla="*/ 6115647 h 6163292"/>
              <a:gd name="connsiteX49" fmla="*/ 220011 w 5642013"/>
              <a:gd name="connsiteY49" fmla="*/ 5410797 h 6163292"/>
              <a:gd name="connsiteX50" fmla="*/ 181911 w 5642013"/>
              <a:gd name="connsiteY50" fmla="*/ 3753447 h 6163292"/>
              <a:gd name="connsiteX51" fmla="*/ 162861 w 5642013"/>
              <a:gd name="connsiteY51" fmla="*/ 1200747 h 6163292"/>
              <a:gd name="connsiteX52" fmla="*/ 134286 w 5642013"/>
              <a:gd name="connsiteY52" fmla="*/ 229197 h 6163292"/>
              <a:gd name="connsiteX53" fmla="*/ 2058336 w 5642013"/>
              <a:gd name="connsiteY53" fmla="*/ 597 h 6163292"/>
              <a:gd name="connsiteX0" fmla="*/ 2058336 w 5642013"/>
              <a:gd name="connsiteY0" fmla="*/ 597 h 6163292"/>
              <a:gd name="connsiteX1" fmla="*/ 2153586 w 5642013"/>
              <a:gd name="connsiteY1" fmla="*/ 172047 h 6163292"/>
              <a:gd name="connsiteX2" fmla="*/ 2001186 w 5642013"/>
              <a:gd name="connsiteY2" fmla="*/ 448272 h 6163292"/>
              <a:gd name="connsiteX3" fmla="*/ 1944036 w 5642013"/>
              <a:gd name="connsiteY3" fmla="*/ 610197 h 6163292"/>
              <a:gd name="connsiteX4" fmla="*/ 2258361 w 5642013"/>
              <a:gd name="connsiteY4" fmla="*/ 724497 h 6163292"/>
              <a:gd name="connsiteX5" fmla="*/ 2810811 w 5642013"/>
              <a:gd name="connsiteY5" fmla="*/ 819747 h 6163292"/>
              <a:gd name="connsiteX6" fmla="*/ 3172761 w 5642013"/>
              <a:gd name="connsiteY6" fmla="*/ 686397 h 6163292"/>
              <a:gd name="connsiteX7" fmla="*/ 3401361 w 5642013"/>
              <a:gd name="connsiteY7" fmla="*/ 648297 h 6163292"/>
              <a:gd name="connsiteX8" fmla="*/ 3658536 w 5642013"/>
              <a:gd name="connsiteY8" fmla="*/ 953097 h 6163292"/>
              <a:gd name="connsiteX9" fmla="*/ 3915711 w 5642013"/>
              <a:gd name="connsiteY9" fmla="*/ 1210272 h 6163292"/>
              <a:gd name="connsiteX10" fmla="*/ 3846655 w 5642013"/>
              <a:gd name="connsiteY10" fmla="*/ 1472210 h 6163292"/>
              <a:gd name="connsiteX11" fmla="*/ 3777598 w 5642013"/>
              <a:gd name="connsiteY11" fmla="*/ 1603178 h 6163292"/>
              <a:gd name="connsiteX12" fmla="*/ 3675205 w 5642013"/>
              <a:gd name="connsiteY12" fmla="*/ 1765103 h 6163292"/>
              <a:gd name="connsiteX13" fmla="*/ 3634723 w 5642013"/>
              <a:gd name="connsiteY13" fmla="*/ 2112766 h 6163292"/>
              <a:gd name="connsiteX14" fmla="*/ 3858561 w 5642013"/>
              <a:gd name="connsiteY14" fmla="*/ 2134197 h 6163292"/>
              <a:gd name="connsiteX15" fmla="*/ 3944286 w 5642013"/>
              <a:gd name="connsiteY15" fmla="*/ 2486622 h 6163292"/>
              <a:gd name="connsiteX16" fmla="*/ 4158598 w 5642013"/>
              <a:gd name="connsiteY16" fmla="*/ 2572347 h 6163292"/>
              <a:gd name="connsiteX17" fmla="*/ 3927617 w 5642013"/>
              <a:gd name="connsiteY17" fmla="*/ 2896197 h 6163292"/>
              <a:gd name="connsiteX18" fmla="*/ 4153836 w 5642013"/>
              <a:gd name="connsiteY18" fmla="*/ 3012878 h 6163292"/>
              <a:gd name="connsiteX19" fmla="*/ 4849161 w 5642013"/>
              <a:gd name="connsiteY19" fmla="*/ 3055741 h 6163292"/>
              <a:gd name="connsiteX20" fmla="*/ 5075380 w 5642013"/>
              <a:gd name="connsiteY20" fmla="*/ 3055741 h 6163292"/>
              <a:gd name="connsiteX21" fmla="*/ 5284930 w 5642013"/>
              <a:gd name="connsiteY21" fmla="*/ 3120034 h 6163292"/>
              <a:gd name="connsiteX22" fmla="*/ 5373036 w 5642013"/>
              <a:gd name="connsiteY22" fmla="*/ 3231953 h 6163292"/>
              <a:gd name="connsiteX23" fmla="*/ 5430186 w 5642013"/>
              <a:gd name="connsiteY23" fmla="*/ 3391497 h 6163292"/>
              <a:gd name="connsiteX24" fmla="*/ 5415899 w 5642013"/>
              <a:gd name="connsiteY24" fmla="*/ 3481985 h 6163292"/>
              <a:gd name="connsiteX25" fmla="*/ 5287311 w 5642013"/>
              <a:gd name="connsiteY25" fmla="*/ 3615334 h 6163292"/>
              <a:gd name="connsiteX26" fmla="*/ 5439711 w 5642013"/>
              <a:gd name="connsiteY26" fmla="*/ 3753447 h 6163292"/>
              <a:gd name="connsiteX27" fmla="*/ 5582586 w 5642013"/>
              <a:gd name="connsiteY27" fmla="*/ 3772497 h 6163292"/>
              <a:gd name="connsiteX28" fmla="*/ 5620686 w 5642013"/>
              <a:gd name="connsiteY28" fmla="*/ 4143972 h 6163292"/>
              <a:gd name="connsiteX29" fmla="*/ 5258736 w 5642013"/>
              <a:gd name="connsiteY29" fmla="*/ 4467822 h 6163292"/>
              <a:gd name="connsiteX30" fmla="*/ 5144436 w 5642013"/>
              <a:gd name="connsiteY30" fmla="*/ 4686897 h 6163292"/>
              <a:gd name="connsiteX31" fmla="*/ 4668186 w 5642013"/>
              <a:gd name="connsiteY31" fmla="*/ 5029797 h 6163292"/>
              <a:gd name="connsiteX32" fmla="*/ 4620561 w 5642013"/>
              <a:gd name="connsiteY32" fmla="*/ 5334597 h 6163292"/>
              <a:gd name="connsiteX33" fmla="*/ 4382436 w 5642013"/>
              <a:gd name="connsiteY33" fmla="*/ 5458422 h 6163292"/>
              <a:gd name="connsiteX34" fmla="*/ 4249086 w 5642013"/>
              <a:gd name="connsiteY34" fmla="*/ 5696547 h 6163292"/>
              <a:gd name="connsiteX35" fmla="*/ 3953811 w 5642013"/>
              <a:gd name="connsiteY35" fmla="*/ 5791797 h 6163292"/>
              <a:gd name="connsiteX36" fmla="*/ 3791886 w 5642013"/>
              <a:gd name="connsiteY36" fmla="*/ 5906097 h 6163292"/>
              <a:gd name="connsiteX37" fmla="*/ 3468036 w 5642013"/>
              <a:gd name="connsiteY37" fmla="*/ 5763222 h 6163292"/>
              <a:gd name="connsiteX38" fmla="*/ 3515661 w 5642013"/>
              <a:gd name="connsiteY38" fmla="*/ 5467947 h 6163292"/>
              <a:gd name="connsiteX39" fmla="*/ 3458511 w 5642013"/>
              <a:gd name="connsiteY39" fmla="*/ 5258397 h 6163292"/>
              <a:gd name="connsiteX40" fmla="*/ 3163236 w 5642013"/>
              <a:gd name="connsiteY40" fmla="*/ 5410797 h 6163292"/>
              <a:gd name="connsiteX41" fmla="*/ 2829861 w 5642013"/>
              <a:gd name="connsiteY41" fmla="*/ 5582247 h 6163292"/>
              <a:gd name="connsiteX42" fmla="*/ 2629836 w 5642013"/>
              <a:gd name="connsiteY42" fmla="*/ 5706072 h 6163292"/>
              <a:gd name="connsiteX43" fmla="*/ 2467911 w 5642013"/>
              <a:gd name="connsiteY43" fmla="*/ 5687022 h 6163292"/>
              <a:gd name="connsiteX44" fmla="*/ 2125011 w 5642013"/>
              <a:gd name="connsiteY44" fmla="*/ 5848947 h 6163292"/>
              <a:gd name="connsiteX45" fmla="*/ 1724961 w 5642013"/>
              <a:gd name="connsiteY45" fmla="*/ 6020397 h 6163292"/>
              <a:gd name="connsiteX46" fmla="*/ 943911 w 5642013"/>
              <a:gd name="connsiteY46" fmla="*/ 6163272 h 6163292"/>
              <a:gd name="connsiteX47" fmla="*/ 810561 w 5642013"/>
              <a:gd name="connsiteY47" fmla="*/ 6010872 h 6163292"/>
              <a:gd name="connsiteX48" fmla="*/ 524811 w 5642013"/>
              <a:gd name="connsiteY48" fmla="*/ 6115647 h 6163292"/>
              <a:gd name="connsiteX49" fmla="*/ 220011 w 5642013"/>
              <a:gd name="connsiteY49" fmla="*/ 5410797 h 6163292"/>
              <a:gd name="connsiteX50" fmla="*/ 181911 w 5642013"/>
              <a:gd name="connsiteY50" fmla="*/ 3753447 h 6163292"/>
              <a:gd name="connsiteX51" fmla="*/ 162861 w 5642013"/>
              <a:gd name="connsiteY51" fmla="*/ 1200747 h 6163292"/>
              <a:gd name="connsiteX52" fmla="*/ 134286 w 5642013"/>
              <a:gd name="connsiteY52" fmla="*/ 229197 h 6163292"/>
              <a:gd name="connsiteX53" fmla="*/ 2058336 w 5642013"/>
              <a:gd name="connsiteY53" fmla="*/ 597 h 6163292"/>
              <a:gd name="connsiteX0" fmla="*/ 2058336 w 5641876"/>
              <a:gd name="connsiteY0" fmla="*/ 597 h 6163292"/>
              <a:gd name="connsiteX1" fmla="*/ 2153586 w 5641876"/>
              <a:gd name="connsiteY1" fmla="*/ 172047 h 6163292"/>
              <a:gd name="connsiteX2" fmla="*/ 2001186 w 5641876"/>
              <a:gd name="connsiteY2" fmla="*/ 448272 h 6163292"/>
              <a:gd name="connsiteX3" fmla="*/ 1944036 w 5641876"/>
              <a:gd name="connsiteY3" fmla="*/ 610197 h 6163292"/>
              <a:gd name="connsiteX4" fmla="*/ 2258361 w 5641876"/>
              <a:gd name="connsiteY4" fmla="*/ 724497 h 6163292"/>
              <a:gd name="connsiteX5" fmla="*/ 2810811 w 5641876"/>
              <a:gd name="connsiteY5" fmla="*/ 819747 h 6163292"/>
              <a:gd name="connsiteX6" fmla="*/ 3172761 w 5641876"/>
              <a:gd name="connsiteY6" fmla="*/ 686397 h 6163292"/>
              <a:gd name="connsiteX7" fmla="*/ 3401361 w 5641876"/>
              <a:gd name="connsiteY7" fmla="*/ 648297 h 6163292"/>
              <a:gd name="connsiteX8" fmla="*/ 3658536 w 5641876"/>
              <a:gd name="connsiteY8" fmla="*/ 953097 h 6163292"/>
              <a:gd name="connsiteX9" fmla="*/ 3915711 w 5641876"/>
              <a:gd name="connsiteY9" fmla="*/ 1210272 h 6163292"/>
              <a:gd name="connsiteX10" fmla="*/ 3846655 w 5641876"/>
              <a:gd name="connsiteY10" fmla="*/ 1472210 h 6163292"/>
              <a:gd name="connsiteX11" fmla="*/ 3777598 w 5641876"/>
              <a:gd name="connsiteY11" fmla="*/ 1603178 h 6163292"/>
              <a:gd name="connsiteX12" fmla="*/ 3675205 w 5641876"/>
              <a:gd name="connsiteY12" fmla="*/ 1765103 h 6163292"/>
              <a:gd name="connsiteX13" fmla="*/ 3634723 w 5641876"/>
              <a:gd name="connsiteY13" fmla="*/ 2112766 h 6163292"/>
              <a:gd name="connsiteX14" fmla="*/ 3858561 w 5641876"/>
              <a:gd name="connsiteY14" fmla="*/ 2134197 h 6163292"/>
              <a:gd name="connsiteX15" fmla="*/ 3944286 w 5641876"/>
              <a:gd name="connsiteY15" fmla="*/ 2486622 h 6163292"/>
              <a:gd name="connsiteX16" fmla="*/ 4158598 w 5641876"/>
              <a:gd name="connsiteY16" fmla="*/ 2572347 h 6163292"/>
              <a:gd name="connsiteX17" fmla="*/ 3927617 w 5641876"/>
              <a:gd name="connsiteY17" fmla="*/ 2896197 h 6163292"/>
              <a:gd name="connsiteX18" fmla="*/ 4153836 w 5641876"/>
              <a:gd name="connsiteY18" fmla="*/ 3012878 h 6163292"/>
              <a:gd name="connsiteX19" fmla="*/ 4849161 w 5641876"/>
              <a:gd name="connsiteY19" fmla="*/ 3055741 h 6163292"/>
              <a:gd name="connsiteX20" fmla="*/ 5075380 w 5641876"/>
              <a:gd name="connsiteY20" fmla="*/ 3055741 h 6163292"/>
              <a:gd name="connsiteX21" fmla="*/ 5284930 w 5641876"/>
              <a:gd name="connsiteY21" fmla="*/ 3120034 h 6163292"/>
              <a:gd name="connsiteX22" fmla="*/ 5373036 w 5641876"/>
              <a:gd name="connsiteY22" fmla="*/ 3231953 h 6163292"/>
              <a:gd name="connsiteX23" fmla="*/ 5430186 w 5641876"/>
              <a:gd name="connsiteY23" fmla="*/ 3391497 h 6163292"/>
              <a:gd name="connsiteX24" fmla="*/ 5415899 w 5641876"/>
              <a:gd name="connsiteY24" fmla="*/ 3481985 h 6163292"/>
              <a:gd name="connsiteX25" fmla="*/ 5287311 w 5641876"/>
              <a:gd name="connsiteY25" fmla="*/ 3615334 h 6163292"/>
              <a:gd name="connsiteX26" fmla="*/ 5444474 w 5641876"/>
              <a:gd name="connsiteY26" fmla="*/ 3767734 h 6163292"/>
              <a:gd name="connsiteX27" fmla="*/ 5582586 w 5641876"/>
              <a:gd name="connsiteY27" fmla="*/ 3772497 h 6163292"/>
              <a:gd name="connsiteX28" fmla="*/ 5620686 w 5641876"/>
              <a:gd name="connsiteY28" fmla="*/ 4143972 h 6163292"/>
              <a:gd name="connsiteX29" fmla="*/ 5258736 w 5641876"/>
              <a:gd name="connsiteY29" fmla="*/ 4467822 h 6163292"/>
              <a:gd name="connsiteX30" fmla="*/ 5144436 w 5641876"/>
              <a:gd name="connsiteY30" fmla="*/ 4686897 h 6163292"/>
              <a:gd name="connsiteX31" fmla="*/ 4668186 w 5641876"/>
              <a:gd name="connsiteY31" fmla="*/ 5029797 h 6163292"/>
              <a:gd name="connsiteX32" fmla="*/ 4620561 w 5641876"/>
              <a:gd name="connsiteY32" fmla="*/ 5334597 h 6163292"/>
              <a:gd name="connsiteX33" fmla="*/ 4382436 w 5641876"/>
              <a:gd name="connsiteY33" fmla="*/ 5458422 h 6163292"/>
              <a:gd name="connsiteX34" fmla="*/ 4249086 w 5641876"/>
              <a:gd name="connsiteY34" fmla="*/ 5696547 h 6163292"/>
              <a:gd name="connsiteX35" fmla="*/ 3953811 w 5641876"/>
              <a:gd name="connsiteY35" fmla="*/ 5791797 h 6163292"/>
              <a:gd name="connsiteX36" fmla="*/ 3791886 w 5641876"/>
              <a:gd name="connsiteY36" fmla="*/ 5906097 h 6163292"/>
              <a:gd name="connsiteX37" fmla="*/ 3468036 w 5641876"/>
              <a:gd name="connsiteY37" fmla="*/ 5763222 h 6163292"/>
              <a:gd name="connsiteX38" fmla="*/ 3515661 w 5641876"/>
              <a:gd name="connsiteY38" fmla="*/ 5467947 h 6163292"/>
              <a:gd name="connsiteX39" fmla="*/ 3458511 w 5641876"/>
              <a:gd name="connsiteY39" fmla="*/ 5258397 h 6163292"/>
              <a:gd name="connsiteX40" fmla="*/ 3163236 w 5641876"/>
              <a:gd name="connsiteY40" fmla="*/ 5410797 h 6163292"/>
              <a:gd name="connsiteX41" fmla="*/ 2829861 w 5641876"/>
              <a:gd name="connsiteY41" fmla="*/ 5582247 h 6163292"/>
              <a:gd name="connsiteX42" fmla="*/ 2629836 w 5641876"/>
              <a:gd name="connsiteY42" fmla="*/ 5706072 h 6163292"/>
              <a:gd name="connsiteX43" fmla="*/ 2467911 w 5641876"/>
              <a:gd name="connsiteY43" fmla="*/ 5687022 h 6163292"/>
              <a:gd name="connsiteX44" fmla="*/ 2125011 w 5641876"/>
              <a:gd name="connsiteY44" fmla="*/ 5848947 h 6163292"/>
              <a:gd name="connsiteX45" fmla="*/ 1724961 w 5641876"/>
              <a:gd name="connsiteY45" fmla="*/ 6020397 h 6163292"/>
              <a:gd name="connsiteX46" fmla="*/ 943911 w 5641876"/>
              <a:gd name="connsiteY46" fmla="*/ 6163272 h 6163292"/>
              <a:gd name="connsiteX47" fmla="*/ 810561 w 5641876"/>
              <a:gd name="connsiteY47" fmla="*/ 6010872 h 6163292"/>
              <a:gd name="connsiteX48" fmla="*/ 524811 w 5641876"/>
              <a:gd name="connsiteY48" fmla="*/ 6115647 h 6163292"/>
              <a:gd name="connsiteX49" fmla="*/ 220011 w 5641876"/>
              <a:gd name="connsiteY49" fmla="*/ 5410797 h 6163292"/>
              <a:gd name="connsiteX50" fmla="*/ 181911 w 5641876"/>
              <a:gd name="connsiteY50" fmla="*/ 3753447 h 6163292"/>
              <a:gd name="connsiteX51" fmla="*/ 162861 w 5641876"/>
              <a:gd name="connsiteY51" fmla="*/ 1200747 h 6163292"/>
              <a:gd name="connsiteX52" fmla="*/ 134286 w 5641876"/>
              <a:gd name="connsiteY52" fmla="*/ 229197 h 6163292"/>
              <a:gd name="connsiteX53" fmla="*/ 2058336 w 5641876"/>
              <a:gd name="connsiteY53" fmla="*/ 597 h 6163292"/>
              <a:gd name="connsiteX0" fmla="*/ 2058336 w 5644594"/>
              <a:gd name="connsiteY0" fmla="*/ 597 h 6163292"/>
              <a:gd name="connsiteX1" fmla="*/ 2153586 w 5644594"/>
              <a:gd name="connsiteY1" fmla="*/ 172047 h 6163292"/>
              <a:gd name="connsiteX2" fmla="*/ 2001186 w 5644594"/>
              <a:gd name="connsiteY2" fmla="*/ 448272 h 6163292"/>
              <a:gd name="connsiteX3" fmla="*/ 1944036 w 5644594"/>
              <a:gd name="connsiteY3" fmla="*/ 610197 h 6163292"/>
              <a:gd name="connsiteX4" fmla="*/ 2258361 w 5644594"/>
              <a:gd name="connsiteY4" fmla="*/ 724497 h 6163292"/>
              <a:gd name="connsiteX5" fmla="*/ 2810811 w 5644594"/>
              <a:gd name="connsiteY5" fmla="*/ 819747 h 6163292"/>
              <a:gd name="connsiteX6" fmla="*/ 3172761 w 5644594"/>
              <a:gd name="connsiteY6" fmla="*/ 686397 h 6163292"/>
              <a:gd name="connsiteX7" fmla="*/ 3401361 w 5644594"/>
              <a:gd name="connsiteY7" fmla="*/ 648297 h 6163292"/>
              <a:gd name="connsiteX8" fmla="*/ 3658536 w 5644594"/>
              <a:gd name="connsiteY8" fmla="*/ 953097 h 6163292"/>
              <a:gd name="connsiteX9" fmla="*/ 3915711 w 5644594"/>
              <a:gd name="connsiteY9" fmla="*/ 1210272 h 6163292"/>
              <a:gd name="connsiteX10" fmla="*/ 3846655 w 5644594"/>
              <a:gd name="connsiteY10" fmla="*/ 1472210 h 6163292"/>
              <a:gd name="connsiteX11" fmla="*/ 3777598 w 5644594"/>
              <a:gd name="connsiteY11" fmla="*/ 1603178 h 6163292"/>
              <a:gd name="connsiteX12" fmla="*/ 3675205 w 5644594"/>
              <a:gd name="connsiteY12" fmla="*/ 1765103 h 6163292"/>
              <a:gd name="connsiteX13" fmla="*/ 3634723 w 5644594"/>
              <a:gd name="connsiteY13" fmla="*/ 2112766 h 6163292"/>
              <a:gd name="connsiteX14" fmla="*/ 3858561 w 5644594"/>
              <a:gd name="connsiteY14" fmla="*/ 2134197 h 6163292"/>
              <a:gd name="connsiteX15" fmla="*/ 3944286 w 5644594"/>
              <a:gd name="connsiteY15" fmla="*/ 2486622 h 6163292"/>
              <a:gd name="connsiteX16" fmla="*/ 4158598 w 5644594"/>
              <a:gd name="connsiteY16" fmla="*/ 2572347 h 6163292"/>
              <a:gd name="connsiteX17" fmla="*/ 3927617 w 5644594"/>
              <a:gd name="connsiteY17" fmla="*/ 2896197 h 6163292"/>
              <a:gd name="connsiteX18" fmla="*/ 4153836 w 5644594"/>
              <a:gd name="connsiteY18" fmla="*/ 3012878 h 6163292"/>
              <a:gd name="connsiteX19" fmla="*/ 4849161 w 5644594"/>
              <a:gd name="connsiteY19" fmla="*/ 3055741 h 6163292"/>
              <a:gd name="connsiteX20" fmla="*/ 5075380 w 5644594"/>
              <a:gd name="connsiteY20" fmla="*/ 3055741 h 6163292"/>
              <a:gd name="connsiteX21" fmla="*/ 5284930 w 5644594"/>
              <a:gd name="connsiteY21" fmla="*/ 3120034 h 6163292"/>
              <a:gd name="connsiteX22" fmla="*/ 5373036 w 5644594"/>
              <a:gd name="connsiteY22" fmla="*/ 3231953 h 6163292"/>
              <a:gd name="connsiteX23" fmla="*/ 5430186 w 5644594"/>
              <a:gd name="connsiteY23" fmla="*/ 3391497 h 6163292"/>
              <a:gd name="connsiteX24" fmla="*/ 5415899 w 5644594"/>
              <a:gd name="connsiteY24" fmla="*/ 3481985 h 6163292"/>
              <a:gd name="connsiteX25" fmla="*/ 5287311 w 5644594"/>
              <a:gd name="connsiteY25" fmla="*/ 3615334 h 6163292"/>
              <a:gd name="connsiteX26" fmla="*/ 5444474 w 5644594"/>
              <a:gd name="connsiteY26" fmla="*/ 3767734 h 6163292"/>
              <a:gd name="connsiteX27" fmla="*/ 5592111 w 5644594"/>
              <a:gd name="connsiteY27" fmla="*/ 3793929 h 6163292"/>
              <a:gd name="connsiteX28" fmla="*/ 5620686 w 5644594"/>
              <a:gd name="connsiteY28" fmla="*/ 4143972 h 6163292"/>
              <a:gd name="connsiteX29" fmla="*/ 5258736 w 5644594"/>
              <a:gd name="connsiteY29" fmla="*/ 4467822 h 6163292"/>
              <a:gd name="connsiteX30" fmla="*/ 5144436 w 5644594"/>
              <a:gd name="connsiteY30" fmla="*/ 4686897 h 6163292"/>
              <a:gd name="connsiteX31" fmla="*/ 4668186 w 5644594"/>
              <a:gd name="connsiteY31" fmla="*/ 5029797 h 6163292"/>
              <a:gd name="connsiteX32" fmla="*/ 4620561 w 5644594"/>
              <a:gd name="connsiteY32" fmla="*/ 5334597 h 6163292"/>
              <a:gd name="connsiteX33" fmla="*/ 4382436 w 5644594"/>
              <a:gd name="connsiteY33" fmla="*/ 5458422 h 6163292"/>
              <a:gd name="connsiteX34" fmla="*/ 4249086 w 5644594"/>
              <a:gd name="connsiteY34" fmla="*/ 5696547 h 6163292"/>
              <a:gd name="connsiteX35" fmla="*/ 3953811 w 5644594"/>
              <a:gd name="connsiteY35" fmla="*/ 5791797 h 6163292"/>
              <a:gd name="connsiteX36" fmla="*/ 3791886 w 5644594"/>
              <a:gd name="connsiteY36" fmla="*/ 5906097 h 6163292"/>
              <a:gd name="connsiteX37" fmla="*/ 3468036 w 5644594"/>
              <a:gd name="connsiteY37" fmla="*/ 5763222 h 6163292"/>
              <a:gd name="connsiteX38" fmla="*/ 3515661 w 5644594"/>
              <a:gd name="connsiteY38" fmla="*/ 5467947 h 6163292"/>
              <a:gd name="connsiteX39" fmla="*/ 3458511 w 5644594"/>
              <a:gd name="connsiteY39" fmla="*/ 5258397 h 6163292"/>
              <a:gd name="connsiteX40" fmla="*/ 3163236 w 5644594"/>
              <a:gd name="connsiteY40" fmla="*/ 5410797 h 6163292"/>
              <a:gd name="connsiteX41" fmla="*/ 2829861 w 5644594"/>
              <a:gd name="connsiteY41" fmla="*/ 5582247 h 6163292"/>
              <a:gd name="connsiteX42" fmla="*/ 2629836 w 5644594"/>
              <a:gd name="connsiteY42" fmla="*/ 5706072 h 6163292"/>
              <a:gd name="connsiteX43" fmla="*/ 2467911 w 5644594"/>
              <a:gd name="connsiteY43" fmla="*/ 5687022 h 6163292"/>
              <a:gd name="connsiteX44" fmla="*/ 2125011 w 5644594"/>
              <a:gd name="connsiteY44" fmla="*/ 5848947 h 6163292"/>
              <a:gd name="connsiteX45" fmla="*/ 1724961 w 5644594"/>
              <a:gd name="connsiteY45" fmla="*/ 6020397 h 6163292"/>
              <a:gd name="connsiteX46" fmla="*/ 943911 w 5644594"/>
              <a:gd name="connsiteY46" fmla="*/ 6163272 h 6163292"/>
              <a:gd name="connsiteX47" fmla="*/ 810561 w 5644594"/>
              <a:gd name="connsiteY47" fmla="*/ 6010872 h 6163292"/>
              <a:gd name="connsiteX48" fmla="*/ 524811 w 5644594"/>
              <a:gd name="connsiteY48" fmla="*/ 6115647 h 6163292"/>
              <a:gd name="connsiteX49" fmla="*/ 220011 w 5644594"/>
              <a:gd name="connsiteY49" fmla="*/ 5410797 h 6163292"/>
              <a:gd name="connsiteX50" fmla="*/ 181911 w 5644594"/>
              <a:gd name="connsiteY50" fmla="*/ 3753447 h 6163292"/>
              <a:gd name="connsiteX51" fmla="*/ 162861 w 5644594"/>
              <a:gd name="connsiteY51" fmla="*/ 1200747 h 6163292"/>
              <a:gd name="connsiteX52" fmla="*/ 134286 w 5644594"/>
              <a:gd name="connsiteY52" fmla="*/ 229197 h 6163292"/>
              <a:gd name="connsiteX53" fmla="*/ 2058336 w 5644594"/>
              <a:gd name="connsiteY53" fmla="*/ 597 h 61632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5644594" h="6163292">
                <a:moveTo>
                  <a:pt x="2058336" y="597"/>
                </a:moveTo>
                <a:cubicBezTo>
                  <a:pt x="2394886" y="-8928"/>
                  <a:pt x="2163111" y="97435"/>
                  <a:pt x="2153586" y="172047"/>
                </a:cubicBezTo>
                <a:cubicBezTo>
                  <a:pt x="2144061" y="246659"/>
                  <a:pt x="2036111" y="375247"/>
                  <a:pt x="2001186" y="448272"/>
                </a:cubicBezTo>
                <a:cubicBezTo>
                  <a:pt x="1966261" y="521297"/>
                  <a:pt x="1901174" y="564160"/>
                  <a:pt x="1944036" y="610197"/>
                </a:cubicBezTo>
                <a:cubicBezTo>
                  <a:pt x="1986898" y="656234"/>
                  <a:pt x="2113899" y="689572"/>
                  <a:pt x="2258361" y="724497"/>
                </a:cubicBezTo>
                <a:cubicBezTo>
                  <a:pt x="2402823" y="759422"/>
                  <a:pt x="2658411" y="826097"/>
                  <a:pt x="2810811" y="819747"/>
                </a:cubicBezTo>
                <a:cubicBezTo>
                  <a:pt x="2963211" y="813397"/>
                  <a:pt x="3074336" y="714972"/>
                  <a:pt x="3172761" y="686397"/>
                </a:cubicBezTo>
                <a:cubicBezTo>
                  <a:pt x="3271186" y="657822"/>
                  <a:pt x="3320399" y="603847"/>
                  <a:pt x="3401361" y="648297"/>
                </a:cubicBezTo>
                <a:cubicBezTo>
                  <a:pt x="3482324" y="692747"/>
                  <a:pt x="3572811" y="859434"/>
                  <a:pt x="3658536" y="953097"/>
                </a:cubicBezTo>
                <a:cubicBezTo>
                  <a:pt x="3744261" y="1046760"/>
                  <a:pt x="3884358" y="1123753"/>
                  <a:pt x="3915711" y="1210272"/>
                </a:cubicBezTo>
                <a:cubicBezTo>
                  <a:pt x="3947064" y="1296791"/>
                  <a:pt x="3869674" y="1406726"/>
                  <a:pt x="3846655" y="1472210"/>
                </a:cubicBezTo>
                <a:cubicBezTo>
                  <a:pt x="3823636" y="1537694"/>
                  <a:pt x="3806173" y="1554363"/>
                  <a:pt x="3777598" y="1603178"/>
                </a:cubicBezTo>
                <a:cubicBezTo>
                  <a:pt x="3749023" y="1651994"/>
                  <a:pt x="3699017" y="1680172"/>
                  <a:pt x="3675205" y="1765103"/>
                </a:cubicBezTo>
                <a:cubicBezTo>
                  <a:pt x="3651393" y="1850034"/>
                  <a:pt x="3604164" y="2051250"/>
                  <a:pt x="3634723" y="2112766"/>
                </a:cubicBezTo>
                <a:cubicBezTo>
                  <a:pt x="3665282" y="2174282"/>
                  <a:pt x="3806967" y="2071888"/>
                  <a:pt x="3858561" y="2134197"/>
                </a:cubicBezTo>
                <a:cubicBezTo>
                  <a:pt x="3910155" y="2196506"/>
                  <a:pt x="3894280" y="2413597"/>
                  <a:pt x="3944286" y="2486622"/>
                </a:cubicBezTo>
                <a:cubicBezTo>
                  <a:pt x="3994292" y="2559647"/>
                  <a:pt x="4161376" y="2504085"/>
                  <a:pt x="4158598" y="2572347"/>
                </a:cubicBezTo>
                <a:cubicBezTo>
                  <a:pt x="4155820" y="2640609"/>
                  <a:pt x="3928411" y="2822775"/>
                  <a:pt x="3927617" y="2896197"/>
                </a:cubicBezTo>
                <a:cubicBezTo>
                  <a:pt x="3926823" y="2969619"/>
                  <a:pt x="4000245" y="2986287"/>
                  <a:pt x="4153836" y="3012878"/>
                </a:cubicBezTo>
                <a:cubicBezTo>
                  <a:pt x="4307427" y="3039469"/>
                  <a:pt x="4695570" y="3048597"/>
                  <a:pt x="4849161" y="3055741"/>
                </a:cubicBezTo>
                <a:cubicBezTo>
                  <a:pt x="5002752" y="3062885"/>
                  <a:pt x="5002355" y="3050979"/>
                  <a:pt x="5075380" y="3055741"/>
                </a:cubicBezTo>
                <a:cubicBezTo>
                  <a:pt x="5136499" y="3066060"/>
                  <a:pt x="5235321" y="3090665"/>
                  <a:pt x="5284930" y="3120034"/>
                </a:cubicBezTo>
                <a:cubicBezTo>
                  <a:pt x="5334539" y="3149403"/>
                  <a:pt x="5348827" y="3186709"/>
                  <a:pt x="5373036" y="3231953"/>
                </a:cubicBezTo>
                <a:cubicBezTo>
                  <a:pt x="5397245" y="3277197"/>
                  <a:pt x="5423042" y="3349825"/>
                  <a:pt x="5430186" y="3391497"/>
                </a:cubicBezTo>
                <a:cubicBezTo>
                  <a:pt x="5437330" y="3433169"/>
                  <a:pt x="5439712" y="3444679"/>
                  <a:pt x="5415899" y="3481985"/>
                </a:cubicBezTo>
                <a:cubicBezTo>
                  <a:pt x="5392086" y="3519291"/>
                  <a:pt x="5282549" y="3567709"/>
                  <a:pt x="5287311" y="3615334"/>
                </a:cubicBezTo>
                <a:cubicBezTo>
                  <a:pt x="5292073" y="3662959"/>
                  <a:pt x="5393674" y="3737968"/>
                  <a:pt x="5444474" y="3767734"/>
                </a:cubicBezTo>
                <a:cubicBezTo>
                  <a:pt x="5495274" y="3797500"/>
                  <a:pt x="5562742" y="3731223"/>
                  <a:pt x="5592111" y="3793929"/>
                </a:cubicBezTo>
                <a:cubicBezTo>
                  <a:pt x="5621480" y="3856635"/>
                  <a:pt x="5676249" y="4031657"/>
                  <a:pt x="5620686" y="4143972"/>
                </a:cubicBezTo>
                <a:cubicBezTo>
                  <a:pt x="5565124" y="4256288"/>
                  <a:pt x="5338111" y="4377335"/>
                  <a:pt x="5258736" y="4467822"/>
                </a:cubicBezTo>
                <a:cubicBezTo>
                  <a:pt x="5179361" y="4558309"/>
                  <a:pt x="5242861" y="4593235"/>
                  <a:pt x="5144436" y="4686897"/>
                </a:cubicBezTo>
                <a:cubicBezTo>
                  <a:pt x="5046011" y="4780559"/>
                  <a:pt x="4755498" y="4921847"/>
                  <a:pt x="4668186" y="5029797"/>
                </a:cubicBezTo>
                <a:cubicBezTo>
                  <a:pt x="4580874" y="5137747"/>
                  <a:pt x="4668186" y="5263159"/>
                  <a:pt x="4620561" y="5334597"/>
                </a:cubicBezTo>
                <a:cubicBezTo>
                  <a:pt x="4572936" y="5406035"/>
                  <a:pt x="4444349" y="5398097"/>
                  <a:pt x="4382436" y="5458422"/>
                </a:cubicBezTo>
                <a:cubicBezTo>
                  <a:pt x="4320524" y="5518747"/>
                  <a:pt x="4320523" y="5640985"/>
                  <a:pt x="4249086" y="5696547"/>
                </a:cubicBezTo>
                <a:cubicBezTo>
                  <a:pt x="4177649" y="5752109"/>
                  <a:pt x="4030011" y="5756872"/>
                  <a:pt x="3953811" y="5791797"/>
                </a:cubicBezTo>
                <a:cubicBezTo>
                  <a:pt x="3877611" y="5826722"/>
                  <a:pt x="3872848" y="5910859"/>
                  <a:pt x="3791886" y="5906097"/>
                </a:cubicBezTo>
                <a:cubicBezTo>
                  <a:pt x="3710924" y="5901335"/>
                  <a:pt x="3514074" y="5836247"/>
                  <a:pt x="3468036" y="5763222"/>
                </a:cubicBezTo>
                <a:cubicBezTo>
                  <a:pt x="3421999" y="5690197"/>
                  <a:pt x="3517249" y="5552085"/>
                  <a:pt x="3515661" y="5467947"/>
                </a:cubicBezTo>
                <a:cubicBezTo>
                  <a:pt x="3514074" y="5383810"/>
                  <a:pt x="3517249" y="5267922"/>
                  <a:pt x="3458511" y="5258397"/>
                </a:cubicBezTo>
                <a:cubicBezTo>
                  <a:pt x="3399774" y="5248872"/>
                  <a:pt x="3163236" y="5410797"/>
                  <a:pt x="3163236" y="5410797"/>
                </a:cubicBezTo>
                <a:cubicBezTo>
                  <a:pt x="3058461" y="5464772"/>
                  <a:pt x="2918761" y="5533035"/>
                  <a:pt x="2829861" y="5582247"/>
                </a:cubicBezTo>
                <a:cubicBezTo>
                  <a:pt x="2740961" y="5631460"/>
                  <a:pt x="2690161" y="5688610"/>
                  <a:pt x="2629836" y="5706072"/>
                </a:cubicBezTo>
                <a:cubicBezTo>
                  <a:pt x="2569511" y="5723534"/>
                  <a:pt x="2552048" y="5663210"/>
                  <a:pt x="2467911" y="5687022"/>
                </a:cubicBezTo>
                <a:cubicBezTo>
                  <a:pt x="2383774" y="5710834"/>
                  <a:pt x="2248836" y="5793385"/>
                  <a:pt x="2125011" y="5848947"/>
                </a:cubicBezTo>
                <a:cubicBezTo>
                  <a:pt x="2001186" y="5904509"/>
                  <a:pt x="1921811" y="5968010"/>
                  <a:pt x="1724961" y="6020397"/>
                </a:cubicBezTo>
                <a:cubicBezTo>
                  <a:pt x="1528111" y="6072784"/>
                  <a:pt x="1096311" y="6164859"/>
                  <a:pt x="943911" y="6163272"/>
                </a:cubicBezTo>
                <a:cubicBezTo>
                  <a:pt x="791511" y="6161685"/>
                  <a:pt x="880411" y="6018809"/>
                  <a:pt x="810561" y="6010872"/>
                </a:cubicBezTo>
                <a:cubicBezTo>
                  <a:pt x="740711" y="6002935"/>
                  <a:pt x="623236" y="6215660"/>
                  <a:pt x="524811" y="6115647"/>
                </a:cubicBezTo>
                <a:cubicBezTo>
                  <a:pt x="426386" y="6015635"/>
                  <a:pt x="277161" y="5804497"/>
                  <a:pt x="220011" y="5410797"/>
                </a:cubicBezTo>
                <a:cubicBezTo>
                  <a:pt x="162861" y="5017097"/>
                  <a:pt x="191436" y="4455122"/>
                  <a:pt x="181911" y="3753447"/>
                </a:cubicBezTo>
                <a:cubicBezTo>
                  <a:pt x="172386" y="3051772"/>
                  <a:pt x="170799" y="1788122"/>
                  <a:pt x="162861" y="1200747"/>
                </a:cubicBezTo>
                <a:cubicBezTo>
                  <a:pt x="154923" y="613372"/>
                  <a:pt x="-180039" y="427634"/>
                  <a:pt x="134286" y="229197"/>
                </a:cubicBezTo>
                <a:cubicBezTo>
                  <a:pt x="448611" y="30760"/>
                  <a:pt x="1721786" y="10122"/>
                  <a:pt x="2058336" y="59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</a:schemeClr>
          </a:solidFill>
          <a:ln>
            <a:noFill/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42" name="Forme libre : forme 41">
            <a:extLst>
              <a:ext uri="{FF2B5EF4-FFF2-40B4-BE49-F238E27FC236}">
                <a16:creationId xmlns:a16="http://schemas.microsoft.com/office/drawing/2014/main" id="{A9587CCF-CA11-4F1E-8C3C-13E22BA3A3FA}"/>
              </a:ext>
            </a:extLst>
          </p:cNvPr>
          <p:cNvSpPr/>
          <p:nvPr/>
        </p:nvSpPr>
        <p:spPr>
          <a:xfrm>
            <a:off x="2903557" y="5123815"/>
            <a:ext cx="6053336" cy="1630641"/>
          </a:xfrm>
          <a:custGeom>
            <a:avLst/>
            <a:gdLst>
              <a:gd name="connsiteX0" fmla="*/ 220643 w 6053336"/>
              <a:gd name="connsiteY0" fmla="*/ 1572260 h 1630641"/>
              <a:gd name="connsiteX1" fmla="*/ 153968 w 6053336"/>
              <a:gd name="connsiteY1" fmla="*/ 1429385 h 1630641"/>
              <a:gd name="connsiteX2" fmla="*/ 1568 w 6053336"/>
              <a:gd name="connsiteY2" fmla="*/ 895985 h 1630641"/>
              <a:gd name="connsiteX3" fmla="*/ 258743 w 6053336"/>
              <a:gd name="connsiteY3" fmla="*/ 734060 h 1630641"/>
              <a:gd name="connsiteX4" fmla="*/ 363518 w 6053336"/>
              <a:gd name="connsiteY4" fmla="*/ 886460 h 1630641"/>
              <a:gd name="connsiteX5" fmla="*/ 1287443 w 6053336"/>
              <a:gd name="connsiteY5" fmla="*/ 705485 h 1630641"/>
              <a:gd name="connsiteX6" fmla="*/ 1820843 w 6053336"/>
              <a:gd name="connsiteY6" fmla="*/ 419735 h 1630641"/>
              <a:gd name="connsiteX7" fmla="*/ 2125643 w 6053336"/>
              <a:gd name="connsiteY7" fmla="*/ 400685 h 1630641"/>
              <a:gd name="connsiteX8" fmla="*/ 2906693 w 6053336"/>
              <a:gd name="connsiteY8" fmla="*/ 635 h 1630641"/>
              <a:gd name="connsiteX9" fmla="*/ 2992418 w 6053336"/>
              <a:gd name="connsiteY9" fmla="*/ 505460 h 1630641"/>
              <a:gd name="connsiteX10" fmla="*/ 3287693 w 6053336"/>
              <a:gd name="connsiteY10" fmla="*/ 581660 h 1630641"/>
              <a:gd name="connsiteX11" fmla="*/ 3868718 w 6053336"/>
              <a:gd name="connsiteY11" fmla="*/ 172085 h 1630641"/>
              <a:gd name="connsiteX12" fmla="*/ 4192568 w 6053336"/>
              <a:gd name="connsiteY12" fmla="*/ 57785 h 1630641"/>
              <a:gd name="connsiteX13" fmla="*/ 4325918 w 6053336"/>
              <a:gd name="connsiteY13" fmla="*/ 372110 h 1630641"/>
              <a:gd name="connsiteX14" fmla="*/ 5059343 w 6053336"/>
              <a:gd name="connsiteY14" fmla="*/ 400685 h 1630641"/>
              <a:gd name="connsiteX15" fmla="*/ 5411768 w 6053336"/>
              <a:gd name="connsiteY15" fmla="*/ 276860 h 1630641"/>
              <a:gd name="connsiteX16" fmla="*/ 5602268 w 6053336"/>
              <a:gd name="connsiteY16" fmla="*/ 676910 h 1630641"/>
              <a:gd name="connsiteX17" fmla="*/ 5916593 w 6053336"/>
              <a:gd name="connsiteY17" fmla="*/ 1010285 h 1630641"/>
              <a:gd name="connsiteX18" fmla="*/ 5707043 w 6053336"/>
              <a:gd name="connsiteY18" fmla="*/ 1362710 h 1630641"/>
              <a:gd name="connsiteX19" fmla="*/ 5840393 w 6053336"/>
              <a:gd name="connsiteY19" fmla="*/ 1524635 h 1630641"/>
              <a:gd name="connsiteX20" fmla="*/ 2392343 w 6053336"/>
              <a:gd name="connsiteY20" fmla="*/ 1629410 h 1630641"/>
              <a:gd name="connsiteX21" fmla="*/ 220643 w 6053336"/>
              <a:gd name="connsiteY21" fmla="*/ 1572260 h 16306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6053336" h="1630641">
                <a:moveTo>
                  <a:pt x="220643" y="1572260"/>
                </a:moveTo>
                <a:cubicBezTo>
                  <a:pt x="-152419" y="1538923"/>
                  <a:pt x="190480" y="1542097"/>
                  <a:pt x="153968" y="1429385"/>
                </a:cubicBezTo>
                <a:cubicBezTo>
                  <a:pt x="117456" y="1316673"/>
                  <a:pt x="-15894" y="1011872"/>
                  <a:pt x="1568" y="895985"/>
                </a:cubicBezTo>
                <a:cubicBezTo>
                  <a:pt x="19030" y="780098"/>
                  <a:pt x="198418" y="735647"/>
                  <a:pt x="258743" y="734060"/>
                </a:cubicBezTo>
                <a:cubicBezTo>
                  <a:pt x="319068" y="732473"/>
                  <a:pt x="192068" y="891222"/>
                  <a:pt x="363518" y="886460"/>
                </a:cubicBezTo>
                <a:cubicBezTo>
                  <a:pt x="534968" y="881698"/>
                  <a:pt x="1044556" y="783272"/>
                  <a:pt x="1287443" y="705485"/>
                </a:cubicBezTo>
                <a:cubicBezTo>
                  <a:pt x="1530330" y="627698"/>
                  <a:pt x="1681143" y="470535"/>
                  <a:pt x="1820843" y="419735"/>
                </a:cubicBezTo>
                <a:cubicBezTo>
                  <a:pt x="1960543" y="368935"/>
                  <a:pt x="1944668" y="470535"/>
                  <a:pt x="2125643" y="400685"/>
                </a:cubicBezTo>
                <a:cubicBezTo>
                  <a:pt x="2306618" y="330835"/>
                  <a:pt x="2762231" y="-16828"/>
                  <a:pt x="2906693" y="635"/>
                </a:cubicBezTo>
                <a:cubicBezTo>
                  <a:pt x="3051156" y="18097"/>
                  <a:pt x="2928918" y="408623"/>
                  <a:pt x="2992418" y="505460"/>
                </a:cubicBezTo>
                <a:cubicBezTo>
                  <a:pt x="3055918" y="602297"/>
                  <a:pt x="3141643" y="637222"/>
                  <a:pt x="3287693" y="581660"/>
                </a:cubicBezTo>
                <a:cubicBezTo>
                  <a:pt x="3433743" y="526098"/>
                  <a:pt x="3717906" y="259397"/>
                  <a:pt x="3868718" y="172085"/>
                </a:cubicBezTo>
                <a:cubicBezTo>
                  <a:pt x="4019530" y="84773"/>
                  <a:pt x="4116368" y="24448"/>
                  <a:pt x="4192568" y="57785"/>
                </a:cubicBezTo>
                <a:cubicBezTo>
                  <a:pt x="4268768" y="91122"/>
                  <a:pt x="4181456" y="314960"/>
                  <a:pt x="4325918" y="372110"/>
                </a:cubicBezTo>
                <a:cubicBezTo>
                  <a:pt x="4470381" y="429260"/>
                  <a:pt x="4878368" y="416560"/>
                  <a:pt x="5059343" y="400685"/>
                </a:cubicBezTo>
                <a:cubicBezTo>
                  <a:pt x="5240318" y="384810"/>
                  <a:pt x="5321281" y="230822"/>
                  <a:pt x="5411768" y="276860"/>
                </a:cubicBezTo>
                <a:cubicBezTo>
                  <a:pt x="5502256" y="322897"/>
                  <a:pt x="5518130" y="554672"/>
                  <a:pt x="5602268" y="676910"/>
                </a:cubicBezTo>
                <a:cubicBezTo>
                  <a:pt x="5686406" y="799148"/>
                  <a:pt x="5899131" y="895985"/>
                  <a:pt x="5916593" y="1010285"/>
                </a:cubicBezTo>
                <a:cubicBezTo>
                  <a:pt x="5934055" y="1124585"/>
                  <a:pt x="5719743" y="1276985"/>
                  <a:pt x="5707043" y="1362710"/>
                </a:cubicBezTo>
                <a:cubicBezTo>
                  <a:pt x="5694343" y="1448435"/>
                  <a:pt x="6392843" y="1480185"/>
                  <a:pt x="5840393" y="1524635"/>
                </a:cubicBezTo>
                <a:cubicBezTo>
                  <a:pt x="5287943" y="1569085"/>
                  <a:pt x="3332143" y="1621473"/>
                  <a:pt x="2392343" y="1629410"/>
                </a:cubicBezTo>
                <a:cubicBezTo>
                  <a:pt x="1452543" y="1637347"/>
                  <a:pt x="593705" y="1605597"/>
                  <a:pt x="220643" y="1572260"/>
                </a:cubicBezTo>
                <a:close/>
              </a:path>
            </a:pathLst>
          </a:custGeom>
          <a:solidFill>
            <a:schemeClr val="accent5">
              <a:lumMod val="40000"/>
              <a:lumOff val="60000"/>
            </a:schemeClr>
          </a:solidFill>
          <a:ln>
            <a:solidFill>
              <a:srgbClr val="00B0F0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44" name="Forme libre : forme 43">
            <a:extLst>
              <a:ext uri="{FF2B5EF4-FFF2-40B4-BE49-F238E27FC236}">
                <a16:creationId xmlns:a16="http://schemas.microsoft.com/office/drawing/2014/main" id="{82E95A4A-5B56-4E0F-85FE-92F8C18C4C94}"/>
              </a:ext>
            </a:extLst>
          </p:cNvPr>
          <p:cNvSpPr/>
          <p:nvPr/>
        </p:nvSpPr>
        <p:spPr>
          <a:xfrm>
            <a:off x="4287422" y="-227649"/>
            <a:ext cx="6438081" cy="3847150"/>
          </a:xfrm>
          <a:custGeom>
            <a:avLst/>
            <a:gdLst>
              <a:gd name="connsiteX0" fmla="*/ 484603 w 6438081"/>
              <a:gd name="connsiteY0" fmla="*/ 281 h 4496081"/>
              <a:gd name="connsiteX1" fmla="*/ 141703 w 6438081"/>
              <a:gd name="connsiteY1" fmla="*/ 676556 h 4496081"/>
              <a:gd name="connsiteX2" fmla="*/ 227428 w 6438081"/>
              <a:gd name="connsiteY2" fmla="*/ 943256 h 4496081"/>
              <a:gd name="connsiteX3" fmla="*/ 8353 w 6438081"/>
              <a:gd name="connsiteY3" fmla="*/ 1305206 h 4496081"/>
              <a:gd name="connsiteX4" fmla="*/ 570328 w 6438081"/>
              <a:gd name="connsiteY4" fmla="*/ 1486181 h 4496081"/>
              <a:gd name="connsiteX5" fmla="*/ 1008478 w 6438081"/>
              <a:gd name="connsiteY5" fmla="*/ 1524281 h 4496081"/>
              <a:gd name="connsiteX6" fmla="*/ 1456153 w 6438081"/>
              <a:gd name="connsiteY6" fmla="*/ 1362356 h 4496081"/>
              <a:gd name="connsiteX7" fmla="*/ 1751428 w 6438081"/>
              <a:gd name="connsiteY7" fmla="*/ 1752881 h 4496081"/>
              <a:gd name="connsiteX8" fmla="*/ 1980028 w 6438081"/>
              <a:gd name="connsiteY8" fmla="*/ 1943381 h 4496081"/>
              <a:gd name="connsiteX9" fmla="*/ 1903828 w 6438081"/>
              <a:gd name="connsiteY9" fmla="*/ 2229131 h 4496081"/>
              <a:gd name="connsiteX10" fmla="*/ 1732378 w 6438081"/>
              <a:gd name="connsiteY10" fmla="*/ 2486306 h 4496081"/>
              <a:gd name="connsiteX11" fmla="*/ 1703803 w 6438081"/>
              <a:gd name="connsiteY11" fmla="*/ 2829206 h 4496081"/>
              <a:gd name="connsiteX12" fmla="*/ 1913353 w 6438081"/>
              <a:gd name="connsiteY12" fmla="*/ 2848256 h 4496081"/>
              <a:gd name="connsiteX13" fmla="*/ 2008603 w 6438081"/>
              <a:gd name="connsiteY13" fmla="*/ 3191156 h 4496081"/>
              <a:gd name="connsiteX14" fmla="*/ 2227678 w 6438081"/>
              <a:gd name="connsiteY14" fmla="*/ 3286406 h 4496081"/>
              <a:gd name="connsiteX15" fmla="*/ 2008603 w 6438081"/>
              <a:gd name="connsiteY15" fmla="*/ 3667406 h 4496081"/>
              <a:gd name="connsiteX16" fmla="*/ 2789653 w 6438081"/>
              <a:gd name="connsiteY16" fmla="*/ 3762656 h 4496081"/>
              <a:gd name="connsiteX17" fmla="*/ 3304003 w 6438081"/>
              <a:gd name="connsiteY17" fmla="*/ 3800756 h 4496081"/>
              <a:gd name="connsiteX18" fmla="*/ 3494503 w 6438081"/>
              <a:gd name="connsiteY18" fmla="*/ 4134131 h 4496081"/>
              <a:gd name="connsiteX19" fmla="*/ 3351628 w 6438081"/>
              <a:gd name="connsiteY19" fmla="*/ 4334156 h 4496081"/>
              <a:gd name="connsiteX20" fmla="*/ 3570703 w 6438081"/>
              <a:gd name="connsiteY20" fmla="*/ 4496081 h 4496081"/>
              <a:gd name="connsiteX21" fmla="*/ 3846928 w 6438081"/>
              <a:gd name="connsiteY21" fmla="*/ 4334156 h 4496081"/>
              <a:gd name="connsiteX22" fmla="*/ 4504153 w 6438081"/>
              <a:gd name="connsiteY22" fmla="*/ 4153181 h 4496081"/>
              <a:gd name="connsiteX23" fmla="*/ 4770853 w 6438081"/>
              <a:gd name="connsiteY23" fmla="*/ 3972206 h 4496081"/>
              <a:gd name="connsiteX24" fmla="*/ 4494628 w 6438081"/>
              <a:gd name="connsiteY24" fmla="*/ 3762656 h 4496081"/>
              <a:gd name="connsiteX25" fmla="*/ 5132803 w 6438081"/>
              <a:gd name="connsiteY25" fmla="*/ 3362606 h 4496081"/>
              <a:gd name="connsiteX26" fmla="*/ 5047078 w 6438081"/>
              <a:gd name="connsiteY26" fmla="*/ 3057806 h 4496081"/>
              <a:gd name="connsiteX27" fmla="*/ 5894803 w 6438081"/>
              <a:gd name="connsiteY27" fmla="*/ 2267231 h 4496081"/>
              <a:gd name="connsiteX28" fmla="*/ 5790028 w 6438081"/>
              <a:gd name="connsiteY28" fmla="*/ 2105306 h 4496081"/>
              <a:gd name="connsiteX29" fmla="*/ 6409153 w 6438081"/>
              <a:gd name="connsiteY29" fmla="*/ 1714781 h 4496081"/>
              <a:gd name="connsiteX30" fmla="*/ 6323428 w 6438081"/>
              <a:gd name="connsiteY30" fmla="*/ 1438556 h 4496081"/>
              <a:gd name="connsiteX31" fmla="*/ 6209128 w 6438081"/>
              <a:gd name="connsiteY31" fmla="*/ 1181381 h 4496081"/>
              <a:gd name="connsiteX32" fmla="*/ 6190078 w 6438081"/>
              <a:gd name="connsiteY32" fmla="*/ 924206 h 4496081"/>
              <a:gd name="connsiteX33" fmla="*/ 5780503 w 6438081"/>
              <a:gd name="connsiteY33" fmla="*/ 914681 h 4496081"/>
              <a:gd name="connsiteX34" fmla="*/ 5094703 w 6438081"/>
              <a:gd name="connsiteY34" fmla="*/ 705131 h 4496081"/>
              <a:gd name="connsiteX35" fmla="*/ 2913478 w 6438081"/>
              <a:gd name="connsiteY35" fmla="*/ 695606 h 4496081"/>
              <a:gd name="connsiteX36" fmla="*/ 570328 w 6438081"/>
              <a:gd name="connsiteY36" fmla="*/ 762281 h 4496081"/>
              <a:gd name="connsiteX37" fmla="*/ 484603 w 6438081"/>
              <a:gd name="connsiteY37" fmla="*/ 281 h 4496081"/>
              <a:gd name="connsiteX0" fmla="*/ 313153 w 6438081"/>
              <a:gd name="connsiteY0" fmla="*/ 18100 h 3847150"/>
              <a:gd name="connsiteX1" fmla="*/ 141703 w 6438081"/>
              <a:gd name="connsiteY1" fmla="*/ 27625 h 3847150"/>
              <a:gd name="connsiteX2" fmla="*/ 227428 w 6438081"/>
              <a:gd name="connsiteY2" fmla="*/ 294325 h 3847150"/>
              <a:gd name="connsiteX3" fmla="*/ 8353 w 6438081"/>
              <a:gd name="connsiteY3" fmla="*/ 656275 h 3847150"/>
              <a:gd name="connsiteX4" fmla="*/ 570328 w 6438081"/>
              <a:gd name="connsiteY4" fmla="*/ 837250 h 3847150"/>
              <a:gd name="connsiteX5" fmla="*/ 1008478 w 6438081"/>
              <a:gd name="connsiteY5" fmla="*/ 875350 h 3847150"/>
              <a:gd name="connsiteX6" fmla="*/ 1456153 w 6438081"/>
              <a:gd name="connsiteY6" fmla="*/ 713425 h 3847150"/>
              <a:gd name="connsiteX7" fmla="*/ 1751428 w 6438081"/>
              <a:gd name="connsiteY7" fmla="*/ 1103950 h 3847150"/>
              <a:gd name="connsiteX8" fmla="*/ 1980028 w 6438081"/>
              <a:gd name="connsiteY8" fmla="*/ 1294450 h 3847150"/>
              <a:gd name="connsiteX9" fmla="*/ 1903828 w 6438081"/>
              <a:gd name="connsiteY9" fmla="*/ 1580200 h 3847150"/>
              <a:gd name="connsiteX10" fmla="*/ 1732378 w 6438081"/>
              <a:gd name="connsiteY10" fmla="*/ 1837375 h 3847150"/>
              <a:gd name="connsiteX11" fmla="*/ 1703803 w 6438081"/>
              <a:gd name="connsiteY11" fmla="*/ 2180275 h 3847150"/>
              <a:gd name="connsiteX12" fmla="*/ 1913353 w 6438081"/>
              <a:gd name="connsiteY12" fmla="*/ 2199325 h 3847150"/>
              <a:gd name="connsiteX13" fmla="*/ 2008603 w 6438081"/>
              <a:gd name="connsiteY13" fmla="*/ 2542225 h 3847150"/>
              <a:gd name="connsiteX14" fmla="*/ 2227678 w 6438081"/>
              <a:gd name="connsiteY14" fmla="*/ 2637475 h 3847150"/>
              <a:gd name="connsiteX15" fmla="*/ 2008603 w 6438081"/>
              <a:gd name="connsiteY15" fmla="*/ 3018475 h 3847150"/>
              <a:gd name="connsiteX16" fmla="*/ 2789653 w 6438081"/>
              <a:gd name="connsiteY16" fmla="*/ 3113725 h 3847150"/>
              <a:gd name="connsiteX17" fmla="*/ 3304003 w 6438081"/>
              <a:gd name="connsiteY17" fmla="*/ 3151825 h 3847150"/>
              <a:gd name="connsiteX18" fmla="*/ 3494503 w 6438081"/>
              <a:gd name="connsiteY18" fmla="*/ 3485200 h 3847150"/>
              <a:gd name="connsiteX19" fmla="*/ 3351628 w 6438081"/>
              <a:gd name="connsiteY19" fmla="*/ 3685225 h 3847150"/>
              <a:gd name="connsiteX20" fmla="*/ 3570703 w 6438081"/>
              <a:gd name="connsiteY20" fmla="*/ 3847150 h 3847150"/>
              <a:gd name="connsiteX21" fmla="*/ 3846928 w 6438081"/>
              <a:gd name="connsiteY21" fmla="*/ 3685225 h 3847150"/>
              <a:gd name="connsiteX22" fmla="*/ 4504153 w 6438081"/>
              <a:gd name="connsiteY22" fmla="*/ 3504250 h 3847150"/>
              <a:gd name="connsiteX23" fmla="*/ 4770853 w 6438081"/>
              <a:gd name="connsiteY23" fmla="*/ 3323275 h 3847150"/>
              <a:gd name="connsiteX24" fmla="*/ 4494628 w 6438081"/>
              <a:gd name="connsiteY24" fmla="*/ 3113725 h 3847150"/>
              <a:gd name="connsiteX25" fmla="*/ 5132803 w 6438081"/>
              <a:gd name="connsiteY25" fmla="*/ 2713675 h 3847150"/>
              <a:gd name="connsiteX26" fmla="*/ 5047078 w 6438081"/>
              <a:gd name="connsiteY26" fmla="*/ 2408875 h 3847150"/>
              <a:gd name="connsiteX27" fmla="*/ 5894803 w 6438081"/>
              <a:gd name="connsiteY27" fmla="*/ 1618300 h 3847150"/>
              <a:gd name="connsiteX28" fmla="*/ 5790028 w 6438081"/>
              <a:gd name="connsiteY28" fmla="*/ 1456375 h 3847150"/>
              <a:gd name="connsiteX29" fmla="*/ 6409153 w 6438081"/>
              <a:gd name="connsiteY29" fmla="*/ 1065850 h 3847150"/>
              <a:gd name="connsiteX30" fmla="*/ 6323428 w 6438081"/>
              <a:gd name="connsiteY30" fmla="*/ 789625 h 3847150"/>
              <a:gd name="connsiteX31" fmla="*/ 6209128 w 6438081"/>
              <a:gd name="connsiteY31" fmla="*/ 532450 h 3847150"/>
              <a:gd name="connsiteX32" fmla="*/ 6190078 w 6438081"/>
              <a:gd name="connsiteY32" fmla="*/ 275275 h 3847150"/>
              <a:gd name="connsiteX33" fmla="*/ 5780503 w 6438081"/>
              <a:gd name="connsiteY33" fmla="*/ 265750 h 3847150"/>
              <a:gd name="connsiteX34" fmla="*/ 5094703 w 6438081"/>
              <a:gd name="connsiteY34" fmla="*/ 56200 h 3847150"/>
              <a:gd name="connsiteX35" fmla="*/ 2913478 w 6438081"/>
              <a:gd name="connsiteY35" fmla="*/ 46675 h 3847150"/>
              <a:gd name="connsiteX36" fmla="*/ 570328 w 6438081"/>
              <a:gd name="connsiteY36" fmla="*/ 113350 h 3847150"/>
              <a:gd name="connsiteX37" fmla="*/ 313153 w 6438081"/>
              <a:gd name="connsiteY37" fmla="*/ 18100 h 3847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6438081" h="3847150">
                <a:moveTo>
                  <a:pt x="313153" y="18100"/>
                </a:moveTo>
                <a:cubicBezTo>
                  <a:pt x="241715" y="3812"/>
                  <a:pt x="155990" y="-18412"/>
                  <a:pt x="141703" y="27625"/>
                </a:cubicBezTo>
                <a:cubicBezTo>
                  <a:pt x="127416" y="73662"/>
                  <a:pt x="249653" y="189550"/>
                  <a:pt x="227428" y="294325"/>
                </a:cubicBezTo>
                <a:cubicBezTo>
                  <a:pt x="205203" y="399100"/>
                  <a:pt x="-48797" y="565788"/>
                  <a:pt x="8353" y="656275"/>
                </a:cubicBezTo>
                <a:cubicBezTo>
                  <a:pt x="65503" y="746762"/>
                  <a:pt x="403640" y="800737"/>
                  <a:pt x="570328" y="837250"/>
                </a:cubicBezTo>
                <a:cubicBezTo>
                  <a:pt x="737016" y="873763"/>
                  <a:pt x="860841" y="895988"/>
                  <a:pt x="1008478" y="875350"/>
                </a:cubicBezTo>
                <a:cubicBezTo>
                  <a:pt x="1156116" y="854713"/>
                  <a:pt x="1332328" y="675325"/>
                  <a:pt x="1456153" y="713425"/>
                </a:cubicBezTo>
                <a:cubicBezTo>
                  <a:pt x="1579978" y="751525"/>
                  <a:pt x="1664116" y="1007113"/>
                  <a:pt x="1751428" y="1103950"/>
                </a:cubicBezTo>
                <a:cubicBezTo>
                  <a:pt x="1838740" y="1200787"/>
                  <a:pt x="1954628" y="1215075"/>
                  <a:pt x="1980028" y="1294450"/>
                </a:cubicBezTo>
                <a:cubicBezTo>
                  <a:pt x="2005428" y="1373825"/>
                  <a:pt x="1945103" y="1489713"/>
                  <a:pt x="1903828" y="1580200"/>
                </a:cubicBezTo>
                <a:cubicBezTo>
                  <a:pt x="1862553" y="1670687"/>
                  <a:pt x="1765715" y="1737363"/>
                  <a:pt x="1732378" y="1837375"/>
                </a:cubicBezTo>
                <a:cubicBezTo>
                  <a:pt x="1699041" y="1937387"/>
                  <a:pt x="1673641" y="2119950"/>
                  <a:pt x="1703803" y="2180275"/>
                </a:cubicBezTo>
                <a:cubicBezTo>
                  <a:pt x="1733965" y="2240600"/>
                  <a:pt x="1862553" y="2139000"/>
                  <a:pt x="1913353" y="2199325"/>
                </a:cubicBezTo>
                <a:cubicBezTo>
                  <a:pt x="1964153" y="2259650"/>
                  <a:pt x="1956216" y="2469200"/>
                  <a:pt x="2008603" y="2542225"/>
                </a:cubicBezTo>
                <a:cubicBezTo>
                  <a:pt x="2060990" y="2615250"/>
                  <a:pt x="2227678" y="2558100"/>
                  <a:pt x="2227678" y="2637475"/>
                </a:cubicBezTo>
                <a:cubicBezTo>
                  <a:pt x="2227678" y="2716850"/>
                  <a:pt x="1914941" y="2939100"/>
                  <a:pt x="2008603" y="3018475"/>
                </a:cubicBezTo>
                <a:cubicBezTo>
                  <a:pt x="2102265" y="3097850"/>
                  <a:pt x="2573753" y="3091500"/>
                  <a:pt x="2789653" y="3113725"/>
                </a:cubicBezTo>
                <a:cubicBezTo>
                  <a:pt x="3005553" y="3135950"/>
                  <a:pt x="3186528" y="3089912"/>
                  <a:pt x="3304003" y="3151825"/>
                </a:cubicBezTo>
                <a:cubicBezTo>
                  <a:pt x="3421478" y="3213738"/>
                  <a:pt x="3486566" y="3396300"/>
                  <a:pt x="3494503" y="3485200"/>
                </a:cubicBezTo>
                <a:cubicBezTo>
                  <a:pt x="3502440" y="3574100"/>
                  <a:pt x="3338928" y="3624900"/>
                  <a:pt x="3351628" y="3685225"/>
                </a:cubicBezTo>
                <a:cubicBezTo>
                  <a:pt x="3364328" y="3745550"/>
                  <a:pt x="3488153" y="3847150"/>
                  <a:pt x="3570703" y="3847150"/>
                </a:cubicBezTo>
                <a:cubicBezTo>
                  <a:pt x="3653253" y="3847150"/>
                  <a:pt x="3691353" y="3742375"/>
                  <a:pt x="3846928" y="3685225"/>
                </a:cubicBezTo>
                <a:cubicBezTo>
                  <a:pt x="4002503" y="3628075"/>
                  <a:pt x="4350166" y="3564575"/>
                  <a:pt x="4504153" y="3504250"/>
                </a:cubicBezTo>
                <a:cubicBezTo>
                  <a:pt x="4658140" y="3443925"/>
                  <a:pt x="4772440" y="3388362"/>
                  <a:pt x="4770853" y="3323275"/>
                </a:cubicBezTo>
                <a:cubicBezTo>
                  <a:pt x="4769266" y="3258188"/>
                  <a:pt x="4434303" y="3215325"/>
                  <a:pt x="4494628" y="3113725"/>
                </a:cubicBezTo>
                <a:cubicBezTo>
                  <a:pt x="4554953" y="3012125"/>
                  <a:pt x="5040728" y="2831150"/>
                  <a:pt x="5132803" y="2713675"/>
                </a:cubicBezTo>
                <a:cubicBezTo>
                  <a:pt x="5224878" y="2596200"/>
                  <a:pt x="4920078" y="2591437"/>
                  <a:pt x="5047078" y="2408875"/>
                </a:cubicBezTo>
                <a:cubicBezTo>
                  <a:pt x="5174078" y="2226313"/>
                  <a:pt x="5770978" y="1777050"/>
                  <a:pt x="5894803" y="1618300"/>
                </a:cubicBezTo>
                <a:cubicBezTo>
                  <a:pt x="6018628" y="1459550"/>
                  <a:pt x="5704303" y="1548450"/>
                  <a:pt x="5790028" y="1456375"/>
                </a:cubicBezTo>
                <a:cubicBezTo>
                  <a:pt x="5875753" y="1364300"/>
                  <a:pt x="6320253" y="1176975"/>
                  <a:pt x="6409153" y="1065850"/>
                </a:cubicBezTo>
                <a:cubicBezTo>
                  <a:pt x="6498053" y="954725"/>
                  <a:pt x="6356766" y="878525"/>
                  <a:pt x="6323428" y="789625"/>
                </a:cubicBezTo>
                <a:cubicBezTo>
                  <a:pt x="6290090" y="700725"/>
                  <a:pt x="6231353" y="618175"/>
                  <a:pt x="6209128" y="532450"/>
                </a:cubicBezTo>
                <a:cubicBezTo>
                  <a:pt x="6186903" y="446725"/>
                  <a:pt x="6261515" y="319725"/>
                  <a:pt x="6190078" y="275275"/>
                </a:cubicBezTo>
                <a:cubicBezTo>
                  <a:pt x="6118641" y="230825"/>
                  <a:pt x="5963065" y="302262"/>
                  <a:pt x="5780503" y="265750"/>
                </a:cubicBezTo>
                <a:cubicBezTo>
                  <a:pt x="5597941" y="229238"/>
                  <a:pt x="5572540" y="92712"/>
                  <a:pt x="5094703" y="56200"/>
                </a:cubicBezTo>
                <a:cubicBezTo>
                  <a:pt x="4616866" y="19688"/>
                  <a:pt x="3667540" y="37150"/>
                  <a:pt x="2913478" y="46675"/>
                </a:cubicBezTo>
                <a:cubicBezTo>
                  <a:pt x="2159416" y="56200"/>
                  <a:pt x="1003715" y="118112"/>
                  <a:pt x="570328" y="113350"/>
                </a:cubicBezTo>
                <a:cubicBezTo>
                  <a:pt x="136941" y="108588"/>
                  <a:pt x="384591" y="32388"/>
                  <a:pt x="313153" y="18100"/>
                </a:cubicBezTo>
                <a:close/>
              </a:path>
            </a:pathLst>
          </a:custGeom>
          <a:solidFill>
            <a:schemeClr val="accent1">
              <a:lumMod val="60000"/>
              <a:lumOff val="40000"/>
            </a:schemeClr>
          </a:solidFill>
          <a:ln>
            <a:solidFill>
              <a:srgbClr val="00B0F0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68" name="Forme libre : forme 67">
            <a:extLst>
              <a:ext uri="{FF2B5EF4-FFF2-40B4-BE49-F238E27FC236}">
                <a16:creationId xmlns:a16="http://schemas.microsoft.com/office/drawing/2014/main" id="{7FAF1BF5-6E05-4940-84E8-D9AADD0ADE45}"/>
              </a:ext>
            </a:extLst>
          </p:cNvPr>
          <p:cNvSpPr/>
          <p:nvPr/>
        </p:nvSpPr>
        <p:spPr>
          <a:xfrm>
            <a:off x="6000750" y="5937250"/>
            <a:ext cx="1225550" cy="736600"/>
          </a:xfrm>
          <a:custGeom>
            <a:avLst/>
            <a:gdLst>
              <a:gd name="connsiteX0" fmla="*/ 1225550 w 1225550"/>
              <a:gd name="connsiteY0" fmla="*/ 0 h 736600"/>
              <a:gd name="connsiteX1" fmla="*/ 1168400 w 1225550"/>
              <a:gd name="connsiteY1" fmla="*/ 139700 h 736600"/>
              <a:gd name="connsiteX2" fmla="*/ 895350 w 1225550"/>
              <a:gd name="connsiteY2" fmla="*/ 304800 h 736600"/>
              <a:gd name="connsiteX3" fmla="*/ 698500 w 1225550"/>
              <a:gd name="connsiteY3" fmla="*/ 431800 h 736600"/>
              <a:gd name="connsiteX4" fmla="*/ 558800 w 1225550"/>
              <a:gd name="connsiteY4" fmla="*/ 514350 h 736600"/>
              <a:gd name="connsiteX5" fmla="*/ 203200 w 1225550"/>
              <a:gd name="connsiteY5" fmla="*/ 603250 h 736600"/>
              <a:gd name="connsiteX6" fmla="*/ 0 w 1225550"/>
              <a:gd name="connsiteY6" fmla="*/ 736600 h 736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25550" h="736600">
                <a:moveTo>
                  <a:pt x="1225550" y="0"/>
                </a:moveTo>
                <a:cubicBezTo>
                  <a:pt x="1224491" y="44450"/>
                  <a:pt x="1223433" y="88900"/>
                  <a:pt x="1168400" y="139700"/>
                </a:cubicBezTo>
                <a:cubicBezTo>
                  <a:pt x="1113367" y="190500"/>
                  <a:pt x="973667" y="256117"/>
                  <a:pt x="895350" y="304800"/>
                </a:cubicBezTo>
                <a:cubicBezTo>
                  <a:pt x="817033" y="353483"/>
                  <a:pt x="754592" y="396875"/>
                  <a:pt x="698500" y="431800"/>
                </a:cubicBezTo>
                <a:cubicBezTo>
                  <a:pt x="642408" y="466725"/>
                  <a:pt x="641350" y="485775"/>
                  <a:pt x="558800" y="514350"/>
                </a:cubicBezTo>
                <a:cubicBezTo>
                  <a:pt x="476250" y="542925"/>
                  <a:pt x="296333" y="566208"/>
                  <a:pt x="203200" y="603250"/>
                </a:cubicBezTo>
                <a:cubicBezTo>
                  <a:pt x="110067" y="640292"/>
                  <a:pt x="55033" y="688446"/>
                  <a:pt x="0" y="73660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01" name="Forme libre : forme 100">
            <a:extLst>
              <a:ext uri="{FF2B5EF4-FFF2-40B4-BE49-F238E27FC236}">
                <a16:creationId xmlns:a16="http://schemas.microsoft.com/office/drawing/2014/main" id="{34B8AFA0-6F98-48E0-93A6-64C1B0491879}"/>
              </a:ext>
            </a:extLst>
          </p:cNvPr>
          <p:cNvSpPr/>
          <p:nvPr/>
        </p:nvSpPr>
        <p:spPr>
          <a:xfrm>
            <a:off x="4674683" y="3069491"/>
            <a:ext cx="685800" cy="736600"/>
          </a:xfrm>
          <a:custGeom>
            <a:avLst/>
            <a:gdLst>
              <a:gd name="connsiteX0" fmla="*/ 685800 w 685800"/>
              <a:gd name="connsiteY0" fmla="*/ 0 h 736600"/>
              <a:gd name="connsiteX1" fmla="*/ 568325 w 685800"/>
              <a:gd name="connsiteY1" fmla="*/ 82550 h 736600"/>
              <a:gd name="connsiteX2" fmla="*/ 454025 w 685800"/>
              <a:gd name="connsiteY2" fmla="*/ 206375 h 736600"/>
              <a:gd name="connsiteX3" fmla="*/ 314325 w 685800"/>
              <a:gd name="connsiteY3" fmla="*/ 342900 h 736600"/>
              <a:gd name="connsiteX4" fmla="*/ 0 w 685800"/>
              <a:gd name="connsiteY4" fmla="*/ 736600 h 736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85800" h="736600">
                <a:moveTo>
                  <a:pt x="685800" y="0"/>
                </a:moveTo>
                <a:cubicBezTo>
                  <a:pt x="646377" y="24077"/>
                  <a:pt x="606954" y="48154"/>
                  <a:pt x="568325" y="82550"/>
                </a:cubicBezTo>
                <a:cubicBezTo>
                  <a:pt x="529696" y="116946"/>
                  <a:pt x="496358" y="162983"/>
                  <a:pt x="454025" y="206375"/>
                </a:cubicBezTo>
                <a:cubicBezTo>
                  <a:pt x="411692" y="249767"/>
                  <a:pt x="389996" y="254529"/>
                  <a:pt x="314325" y="342900"/>
                </a:cubicBezTo>
                <a:cubicBezTo>
                  <a:pt x="238654" y="431271"/>
                  <a:pt x="119327" y="583935"/>
                  <a:pt x="0" y="73660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3" name="Forme libre : forme 22">
            <a:extLst>
              <a:ext uri="{FF2B5EF4-FFF2-40B4-BE49-F238E27FC236}">
                <a16:creationId xmlns:a16="http://schemas.microsoft.com/office/drawing/2014/main" id="{BE29AF4F-A639-4285-A35D-CAB5EA08D5F0}"/>
              </a:ext>
            </a:extLst>
          </p:cNvPr>
          <p:cNvSpPr/>
          <p:nvPr/>
        </p:nvSpPr>
        <p:spPr>
          <a:xfrm>
            <a:off x="5880100" y="508000"/>
            <a:ext cx="425269" cy="4140200"/>
          </a:xfrm>
          <a:custGeom>
            <a:avLst/>
            <a:gdLst>
              <a:gd name="connsiteX0" fmla="*/ 0 w 425269"/>
              <a:gd name="connsiteY0" fmla="*/ 0 h 4140200"/>
              <a:gd name="connsiteX1" fmla="*/ 76200 w 425269"/>
              <a:gd name="connsiteY1" fmla="*/ 222250 h 4140200"/>
              <a:gd name="connsiteX2" fmla="*/ 254000 w 425269"/>
              <a:gd name="connsiteY2" fmla="*/ 412750 h 4140200"/>
              <a:gd name="connsiteX3" fmla="*/ 412750 w 425269"/>
              <a:gd name="connsiteY3" fmla="*/ 869950 h 4140200"/>
              <a:gd name="connsiteX4" fmla="*/ 406400 w 425269"/>
              <a:gd name="connsiteY4" fmla="*/ 1104900 h 4140200"/>
              <a:gd name="connsiteX5" fmla="*/ 336550 w 425269"/>
              <a:gd name="connsiteY5" fmla="*/ 1822450 h 4140200"/>
              <a:gd name="connsiteX6" fmla="*/ 177800 w 425269"/>
              <a:gd name="connsiteY6" fmla="*/ 2457450 h 4140200"/>
              <a:gd name="connsiteX7" fmla="*/ 146050 w 425269"/>
              <a:gd name="connsiteY7" fmla="*/ 2870200 h 4140200"/>
              <a:gd name="connsiteX8" fmla="*/ 95250 w 425269"/>
              <a:gd name="connsiteY8" fmla="*/ 3441700 h 4140200"/>
              <a:gd name="connsiteX9" fmla="*/ 44450 w 425269"/>
              <a:gd name="connsiteY9" fmla="*/ 3752850 h 4140200"/>
              <a:gd name="connsiteX10" fmla="*/ 107950 w 425269"/>
              <a:gd name="connsiteY10" fmla="*/ 4006850 h 4140200"/>
              <a:gd name="connsiteX11" fmla="*/ 279400 w 425269"/>
              <a:gd name="connsiteY11" fmla="*/ 4140200 h 4140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425269" h="4140200">
                <a:moveTo>
                  <a:pt x="0" y="0"/>
                </a:moveTo>
                <a:cubicBezTo>
                  <a:pt x="16933" y="76729"/>
                  <a:pt x="33867" y="153458"/>
                  <a:pt x="76200" y="222250"/>
                </a:cubicBezTo>
                <a:cubicBezTo>
                  <a:pt x="118533" y="291042"/>
                  <a:pt x="197908" y="304800"/>
                  <a:pt x="254000" y="412750"/>
                </a:cubicBezTo>
                <a:cubicBezTo>
                  <a:pt x="310092" y="520700"/>
                  <a:pt x="387350" y="754592"/>
                  <a:pt x="412750" y="869950"/>
                </a:cubicBezTo>
                <a:cubicBezTo>
                  <a:pt x="438150" y="985308"/>
                  <a:pt x="419100" y="946150"/>
                  <a:pt x="406400" y="1104900"/>
                </a:cubicBezTo>
                <a:cubicBezTo>
                  <a:pt x="393700" y="1263650"/>
                  <a:pt x="374650" y="1597025"/>
                  <a:pt x="336550" y="1822450"/>
                </a:cubicBezTo>
                <a:cubicBezTo>
                  <a:pt x="298450" y="2047875"/>
                  <a:pt x="209550" y="2282825"/>
                  <a:pt x="177800" y="2457450"/>
                </a:cubicBezTo>
                <a:cubicBezTo>
                  <a:pt x="146050" y="2632075"/>
                  <a:pt x="159808" y="2706158"/>
                  <a:pt x="146050" y="2870200"/>
                </a:cubicBezTo>
                <a:cubicBezTo>
                  <a:pt x="132292" y="3034242"/>
                  <a:pt x="112183" y="3294592"/>
                  <a:pt x="95250" y="3441700"/>
                </a:cubicBezTo>
                <a:cubicBezTo>
                  <a:pt x="78317" y="3588808"/>
                  <a:pt x="42333" y="3658658"/>
                  <a:pt x="44450" y="3752850"/>
                </a:cubicBezTo>
                <a:cubicBezTo>
                  <a:pt x="46567" y="3847042"/>
                  <a:pt x="68792" y="3942292"/>
                  <a:pt x="107950" y="4006850"/>
                </a:cubicBezTo>
                <a:cubicBezTo>
                  <a:pt x="147108" y="4071408"/>
                  <a:pt x="213254" y="4105804"/>
                  <a:pt x="279400" y="414020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7" name="Forme libre : forme 26">
            <a:extLst>
              <a:ext uri="{FF2B5EF4-FFF2-40B4-BE49-F238E27FC236}">
                <a16:creationId xmlns:a16="http://schemas.microsoft.com/office/drawing/2014/main" id="{70578F58-BED1-43CB-8B6A-FE860FD8A450}"/>
              </a:ext>
            </a:extLst>
          </p:cNvPr>
          <p:cNvSpPr/>
          <p:nvPr/>
        </p:nvSpPr>
        <p:spPr>
          <a:xfrm>
            <a:off x="3594100" y="1279024"/>
            <a:ext cx="2565400" cy="1323241"/>
          </a:xfrm>
          <a:custGeom>
            <a:avLst/>
            <a:gdLst>
              <a:gd name="connsiteX0" fmla="*/ 0 w 2565400"/>
              <a:gd name="connsiteY0" fmla="*/ 346576 h 1323241"/>
              <a:gd name="connsiteX1" fmla="*/ 476250 w 2565400"/>
              <a:gd name="connsiteY1" fmla="*/ 54476 h 1323241"/>
              <a:gd name="connsiteX2" fmla="*/ 933450 w 2565400"/>
              <a:gd name="connsiteY2" fmla="*/ 3676 h 1323241"/>
              <a:gd name="connsiteX3" fmla="*/ 838200 w 2565400"/>
              <a:gd name="connsiteY3" fmla="*/ 105276 h 1323241"/>
              <a:gd name="connsiteX4" fmla="*/ 901700 w 2565400"/>
              <a:gd name="connsiteY4" fmla="*/ 238626 h 1323241"/>
              <a:gd name="connsiteX5" fmla="*/ 1079500 w 2565400"/>
              <a:gd name="connsiteY5" fmla="*/ 454526 h 1323241"/>
              <a:gd name="connsiteX6" fmla="*/ 1193800 w 2565400"/>
              <a:gd name="connsiteY6" fmla="*/ 606926 h 1323241"/>
              <a:gd name="connsiteX7" fmla="*/ 1282700 w 2565400"/>
              <a:gd name="connsiteY7" fmla="*/ 670426 h 1323241"/>
              <a:gd name="connsiteX8" fmla="*/ 1397000 w 2565400"/>
              <a:gd name="connsiteY8" fmla="*/ 886326 h 1323241"/>
              <a:gd name="connsiteX9" fmla="*/ 1638300 w 2565400"/>
              <a:gd name="connsiteY9" fmla="*/ 759326 h 1323241"/>
              <a:gd name="connsiteX10" fmla="*/ 1974850 w 2565400"/>
              <a:gd name="connsiteY10" fmla="*/ 695826 h 1323241"/>
              <a:gd name="connsiteX11" fmla="*/ 1974850 w 2565400"/>
              <a:gd name="connsiteY11" fmla="*/ 829176 h 1323241"/>
              <a:gd name="connsiteX12" fmla="*/ 2000250 w 2565400"/>
              <a:gd name="connsiteY12" fmla="*/ 892676 h 1323241"/>
              <a:gd name="connsiteX13" fmla="*/ 2190750 w 2565400"/>
              <a:gd name="connsiteY13" fmla="*/ 1019676 h 1323241"/>
              <a:gd name="connsiteX14" fmla="*/ 2311400 w 2565400"/>
              <a:gd name="connsiteY14" fmla="*/ 1203826 h 1323241"/>
              <a:gd name="connsiteX15" fmla="*/ 2482850 w 2565400"/>
              <a:gd name="connsiteY15" fmla="*/ 1318126 h 1323241"/>
              <a:gd name="connsiteX16" fmla="*/ 2565400 w 2565400"/>
              <a:gd name="connsiteY16" fmla="*/ 1292726 h 13232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2565400" h="1323241">
                <a:moveTo>
                  <a:pt x="0" y="346576"/>
                </a:moveTo>
                <a:cubicBezTo>
                  <a:pt x="160337" y="229101"/>
                  <a:pt x="320675" y="111626"/>
                  <a:pt x="476250" y="54476"/>
                </a:cubicBezTo>
                <a:cubicBezTo>
                  <a:pt x="631825" y="-2674"/>
                  <a:pt x="873125" y="-4791"/>
                  <a:pt x="933450" y="3676"/>
                </a:cubicBezTo>
                <a:cubicBezTo>
                  <a:pt x="993775" y="12143"/>
                  <a:pt x="843492" y="66118"/>
                  <a:pt x="838200" y="105276"/>
                </a:cubicBezTo>
                <a:cubicBezTo>
                  <a:pt x="832908" y="144434"/>
                  <a:pt x="861483" y="180418"/>
                  <a:pt x="901700" y="238626"/>
                </a:cubicBezTo>
                <a:cubicBezTo>
                  <a:pt x="941917" y="296834"/>
                  <a:pt x="1030817" y="393143"/>
                  <a:pt x="1079500" y="454526"/>
                </a:cubicBezTo>
                <a:cubicBezTo>
                  <a:pt x="1128183" y="515909"/>
                  <a:pt x="1159933" y="570943"/>
                  <a:pt x="1193800" y="606926"/>
                </a:cubicBezTo>
                <a:cubicBezTo>
                  <a:pt x="1227667" y="642909"/>
                  <a:pt x="1248833" y="623860"/>
                  <a:pt x="1282700" y="670426"/>
                </a:cubicBezTo>
                <a:cubicBezTo>
                  <a:pt x="1316567" y="716992"/>
                  <a:pt x="1337733" y="871509"/>
                  <a:pt x="1397000" y="886326"/>
                </a:cubicBezTo>
                <a:cubicBezTo>
                  <a:pt x="1456267" y="901143"/>
                  <a:pt x="1541992" y="791076"/>
                  <a:pt x="1638300" y="759326"/>
                </a:cubicBezTo>
                <a:cubicBezTo>
                  <a:pt x="1734608" y="727576"/>
                  <a:pt x="1918758" y="684184"/>
                  <a:pt x="1974850" y="695826"/>
                </a:cubicBezTo>
                <a:cubicBezTo>
                  <a:pt x="2030942" y="707468"/>
                  <a:pt x="1970617" y="796368"/>
                  <a:pt x="1974850" y="829176"/>
                </a:cubicBezTo>
                <a:cubicBezTo>
                  <a:pt x="1979083" y="861984"/>
                  <a:pt x="1964267" y="860926"/>
                  <a:pt x="2000250" y="892676"/>
                </a:cubicBezTo>
                <a:cubicBezTo>
                  <a:pt x="2036233" y="924426"/>
                  <a:pt x="2138892" y="967818"/>
                  <a:pt x="2190750" y="1019676"/>
                </a:cubicBezTo>
                <a:cubicBezTo>
                  <a:pt x="2242608" y="1071534"/>
                  <a:pt x="2262717" y="1154084"/>
                  <a:pt x="2311400" y="1203826"/>
                </a:cubicBezTo>
                <a:cubicBezTo>
                  <a:pt x="2360083" y="1253568"/>
                  <a:pt x="2440517" y="1303309"/>
                  <a:pt x="2482850" y="1318126"/>
                </a:cubicBezTo>
                <a:cubicBezTo>
                  <a:pt x="2525183" y="1332943"/>
                  <a:pt x="2545291" y="1312834"/>
                  <a:pt x="2565400" y="1292726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9" name="Forme libre : forme 28">
            <a:extLst>
              <a:ext uri="{FF2B5EF4-FFF2-40B4-BE49-F238E27FC236}">
                <a16:creationId xmlns:a16="http://schemas.microsoft.com/office/drawing/2014/main" id="{F48755D4-E52D-451E-A862-7FE36C952EA0}"/>
              </a:ext>
            </a:extLst>
          </p:cNvPr>
          <p:cNvSpPr/>
          <p:nvPr/>
        </p:nvSpPr>
        <p:spPr>
          <a:xfrm>
            <a:off x="4527550" y="1098550"/>
            <a:ext cx="101600" cy="171450"/>
          </a:xfrm>
          <a:custGeom>
            <a:avLst/>
            <a:gdLst>
              <a:gd name="connsiteX0" fmla="*/ 101600 w 101600"/>
              <a:gd name="connsiteY0" fmla="*/ 0 h 171450"/>
              <a:gd name="connsiteX1" fmla="*/ 50800 w 101600"/>
              <a:gd name="connsiteY1" fmla="*/ 127000 h 171450"/>
              <a:gd name="connsiteX2" fmla="*/ 0 w 101600"/>
              <a:gd name="connsiteY2" fmla="*/ 171450 h 171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1600" h="171450">
                <a:moveTo>
                  <a:pt x="101600" y="0"/>
                </a:moveTo>
                <a:cubicBezTo>
                  <a:pt x="84666" y="49212"/>
                  <a:pt x="67733" y="98425"/>
                  <a:pt x="50800" y="127000"/>
                </a:cubicBezTo>
                <a:cubicBezTo>
                  <a:pt x="33867" y="155575"/>
                  <a:pt x="16933" y="163512"/>
                  <a:pt x="0" y="17145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0" name="Forme libre : forme 29">
            <a:extLst>
              <a:ext uri="{FF2B5EF4-FFF2-40B4-BE49-F238E27FC236}">
                <a16:creationId xmlns:a16="http://schemas.microsoft.com/office/drawing/2014/main" id="{DDA203F8-C9E1-4AFD-B1A6-58AF2240B747}"/>
              </a:ext>
            </a:extLst>
          </p:cNvPr>
          <p:cNvSpPr/>
          <p:nvPr/>
        </p:nvSpPr>
        <p:spPr>
          <a:xfrm>
            <a:off x="3016250" y="2482850"/>
            <a:ext cx="1377950" cy="711200"/>
          </a:xfrm>
          <a:custGeom>
            <a:avLst/>
            <a:gdLst>
              <a:gd name="connsiteX0" fmla="*/ 1377950 w 1377950"/>
              <a:gd name="connsiteY0" fmla="*/ 0 h 711200"/>
              <a:gd name="connsiteX1" fmla="*/ 1295400 w 1377950"/>
              <a:gd name="connsiteY1" fmla="*/ 101600 h 711200"/>
              <a:gd name="connsiteX2" fmla="*/ 996950 w 1377950"/>
              <a:gd name="connsiteY2" fmla="*/ 209550 h 711200"/>
              <a:gd name="connsiteX3" fmla="*/ 730250 w 1377950"/>
              <a:gd name="connsiteY3" fmla="*/ 508000 h 711200"/>
              <a:gd name="connsiteX4" fmla="*/ 469900 w 1377950"/>
              <a:gd name="connsiteY4" fmla="*/ 577850 h 711200"/>
              <a:gd name="connsiteX5" fmla="*/ 247650 w 1377950"/>
              <a:gd name="connsiteY5" fmla="*/ 679450 h 711200"/>
              <a:gd name="connsiteX6" fmla="*/ 0 w 1377950"/>
              <a:gd name="connsiteY6" fmla="*/ 711200 h 711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377950" h="711200">
                <a:moveTo>
                  <a:pt x="1377950" y="0"/>
                </a:moveTo>
                <a:cubicBezTo>
                  <a:pt x="1368425" y="33337"/>
                  <a:pt x="1358900" y="66675"/>
                  <a:pt x="1295400" y="101600"/>
                </a:cubicBezTo>
                <a:cubicBezTo>
                  <a:pt x="1231900" y="136525"/>
                  <a:pt x="1091142" y="141817"/>
                  <a:pt x="996950" y="209550"/>
                </a:cubicBezTo>
                <a:cubicBezTo>
                  <a:pt x="902758" y="277283"/>
                  <a:pt x="818092" y="446617"/>
                  <a:pt x="730250" y="508000"/>
                </a:cubicBezTo>
                <a:cubicBezTo>
                  <a:pt x="642408" y="569383"/>
                  <a:pt x="550333" y="549275"/>
                  <a:pt x="469900" y="577850"/>
                </a:cubicBezTo>
                <a:cubicBezTo>
                  <a:pt x="389467" y="606425"/>
                  <a:pt x="325967" y="657225"/>
                  <a:pt x="247650" y="679450"/>
                </a:cubicBezTo>
                <a:cubicBezTo>
                  <a:pt x="169333" y="701675"/>
                  <a:pt x="84666" y="706437"/>
                  <a:pt x="0" y="71120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3" name="Forme libre : forme 32">
            <a:extLst>
              <a:ext uri="{FF2B5EF4-FFF2-40B4-BE49-F238E27FC236}">
                <a16:creationId xmlns:a16="http://schemas.microsoft.com/office/drawing/2014/main" id="{FF0BF8AA-3094-4C50-B547-95E6ECEA66B7}"/>
              </a:ext>
            </a:extLst>
          </p:cNvPr>
          <p:cNvSpPr/>
          <p:nvPr/>
        </p:nvSpPr>
        <p:spPr>
          <a:xfrm>
            <a:off x="5092700" y="5222875"/>
            <a:ext cx="949325" cy="958850"/>
          </a:xfrm>
          <a:custGeom>
            <a:avLst/>
            <a:gdLst>
              <a:gd name="connsiteX0" fmla="*/ 733425 w 733425"/>
              <a:gd name="connsiteY0" fmla="*/ 0 h 841375"/>
              <a:gd name="connsiteX1" fmla="*/ 695325 w 733425"/>
              <a:gd name="connsiteY1" fmla="*/ 111125 h 841375"/>
              <a:gd name="connsiteX2" fmla="*/ 619125 w 733425"/>
              <a:gd name="connsiteY2" fmla="*/ 231775 h 841375"/>
              <a:gd name="connsiteX3" fmla="*/ 377825 w 733425"/>
              <a:gd name="connsiteY3" fmla="*/ 323850 h 841375"/>
              <a:gd name="connsiteX4" fmla="*/ 190500 w 733425"/>
              <a:gd name="connsiteY4" fmla="*/ 571500 h 841375"/>
              <a:gd name="connsiteX5" fmla="*/ 222250 w 733425"/>
              <a:gd name="connsiteY5" fmla="*/ 603250 h 841375"/>
              <a:gd name="connsiteX6" fmla="*/ 196850 w 733425"/>
              <a:gd name="connsiteY6" fmla="*/ 654050 h 841375"/>
              <a:gd name="connsiteX7" fmla="*/ 212725 w 733425"/>
              <a:gd name="connsiteY7" fmla="*/ 708025 h 841375"/>
              <a:gd name="connsiteX8" fmla="*/ 123825 w 733425"/>
              <a:gd name="connsiteY8" fmla="*/ 771525 h 841375"/>
              <a:gd name="connsiteX9" fmla="*/ 0 w 733425"/>
              <a:gd name="connsiteY9" fmla="*/ 841375 h 841375"/>
              <a:gd name="connsiteX0" fmla="*/ 939800 w 939800"/>
              <a:gd name="connsiteY0" fmla="*/ 0 h 949325"/>
              <a:gd name="connsiteX1" fmla="*/ 901700 w 939800"/>
              <a:gd name="connsiteY1" fmla="*/ 111125 h 949325"/>
              <a:gd name="connsiteX2" fmla="*/ 825500 w 939800"/>
              <a:gd name="connsiteY2" fmla="*/ 231775 h 949325"/>
              <a:gd name="connsiteX3" fmla="*/ 584200 w 939800"/>
              <a:gd name="connsiteY3" fmla="*/ 323850 h 949325"/>
              <a:gd name="connsiteX4" fmla="*/ 396875 w 939800"/>
              <a:gd name="connsiteY4" fmla="*/ 571500 h 949325"/>
              <a:gd name="connsiteX5" fmla="*/ 428625 w 939800"/>
              <a:gd name="connsiteY5" fmla="*/ 603250 h 949325"/>
              <a:gd name="connsiteX6" fmla="*/ 403225 w 939800"/>
              <a:gd name="connsiteY6" fmla="*/ 654050 h 949325"/>
              <a:gd name="connsiteX7" fmla="*/ 419100 w 939800"/>
              <a:gd name="connsiteY7" fmla="*/ 708025 h 949325"/>
              <a:gd name="connsiteX8" fmla="*/ 330200 w 939800"/>
              <a:gd name="connsiteY8" fmla="*/ 771525 h 949325"/>
              <a:gd name="connsiteX9" fmla="*/ 0 w 939800"/>
              <a:gd name="connsiteY9" fmla="*/ 949325 h 949325"/>
              <a:gd name="connsiteX0" fmla="*/ 949325 w 949325"/>
              <a:gd name="connsiteY0" fmla="*/ 0 h 958850"/>
              <a:gd name="connsiteX1" fmla="*/ 901700 w 949325"/>
              <a:gd name="connsiteY1" fmla="*/ 120650 h 958850"/>
              <a:gd name="connsiteX2" fmla="*/ 825500 w 949325"/>
              <a:gd name="connsiteY2" fmla="*/ 241300 h 958850"/>
              <a:gd name="connsiteX3" fmla="*/ 584200 w 949325"/>
              <a:gd name="connsiteY3" fmla="*/ 333375 h 958850"/>
              <a:gd name="connsiteX4" fmla="*/ 396875 w 949325"/>
              <a:gd name="connsiteY4" fmla="*/ 581025 h 958850"/>
              <a:gd name="connsiteX5" fmla="*/ 428625 w 949325"/>
              <a:gd name="connsiteY5" fmla="*/ 612775 h 958850"/>
              <a:gd name="connsiteX6" fmla="*/ 403225 w 949325"/>
              <a:gd name="connsiteY6" fmla="*/ 663575 h 958850"/>
              <a:gd name="connsiteX7" fmla="*/ 419100 w 949325"/>
              <a:gd name="connsiteY7" fmla="*/ 717550 h 958850"/>
              <a:gd name="connsiteX8" fmla="*/ 330200 w 949325"/>
              <a:gd name="connsiteY8" fmla="*/ 781050 h 958850"/>
              <a:gd name="connsiteX9" fmla="*/ 0 w 949325"/>
              <a:gd name="connsiteY9" fmla="*/ 958850 h 958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949325" h="958850">
                <a:moveTo>
                  <a:pt x="949325" y="0"/>
                </a:moveTo>
                <a:cubicBezTo>
                  <a:pt x="939800" y="36248"/>
                  <a:pt x="922337" y="80434"/>
                  <a:pt x="901700" y="120650"/>
                </a:cubicBezTo>
                <a:cubicBezTo>
                  <a:pt x="881063" y="160866"/>
                  <a:pt x="878417" y="205846"/>
                  <a:pt x="825500" y="241300"/>
                </a:cubicBezTo>
                <a:cubicBezTo>
                  <a:pt x="772583" y="276754"/>
                  <a:pt x="655637" y="276754"/>
                  <a:pt x="584200" y="333375"/>
                </a:cubicBezTo>
                <a:cubicBezTo>
                  <a:pt x="512762" y="389996"/>
                  <a:pt x="422804" y="534458"/>
                  <a:pt x="396875" y="581025"/>
                </a:cubicBezTo>
                <a:cubicBezTo>
                  <a:pt x="370946" y="627592"/>
                  <a:pt x="427567" y="599017"/>
                  <a:pt x="428625" y="612775"/>
                </a:cubicBezTo>
                <a:cubicBezTo>
                  <a:pt x="429683" y="626533"/>
                  <a:pt x="404812" y="646113"/>
                  <a:pt x="403225" y="663575"/>
                </a:cubicBezTo>
                <a:cubicBezTo>
                  <a:pt x="401638" y="681037"/>
                  <a:pt x="431271" y="697971"/>
                  <a:pt x="419100" y="717550"/>
                </a:cubicBezTo>
                <a:cubicBezTo>
                  <a:pt x="406929" y="737129"/>
                  <a:pt x="365654" y="758825"/>
                  <a:pt x="330200" y="781050"/>
                </a:cubicBezTo>
                <a:cubicBezTo>
                  <a:pt x="294746" y="803275"/>
                  <a:pt x="44185" y="935037"/>
                  <a:pt x="0" y="95885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4" name="Forme libre : forme 3">
            <a:extLst>
              <a:ext uri="{FF2B5EF4-FFF2-40B4-BE49-F238E27FC236}">
                <a16:creationId xmlns:a16="http://schemas.microsoft.com/office/drawing/2014/main" id="{9785E986-7D90-49DA-8C7B-6E217AE16429}"/>
              </a:ext>
            </a:extLst>
          </p:cNvPr>
          <p:cNvSpPr/>
          <p:nvPr/>
        </p:nvSpPr>
        <p:spPr>
          <a:xfrm>
            <a:off x="9458297" y="1866900"/>
            <a:ext cx="218196" cy="3594735"/>
          </a:xfrm>
          <a:custGeom>
            <a:avLst/>
            <a:gdLst>
              <a:gd name="connsiteX0" fmla="*/ 57178 w 214952"/>
              <a:gd name="connsiteY0" fmla="*/ 0 h 3152775"/>
              <a:gd name="connsiteX1" fmla="*/ 19078 w 214952"/>
              <a:gd name="connsiteY1" fmla="*/ 762000 h 3152775"/>
              <a:gd name="connsiteX2" fmla="*/ 19078 w 214952"/>
              <a:gd name="connsiteY2" fmla="*/ 1000125 h 3152775"/>
              <a:gd name="connsiteX3" fmla="*/ 76228 w 214952"/>
              <a:gd name="connsiteY3" fmla="*/ 1285875 h 3152775"/>
              <a:gd name="connsiteX4" fmla="*/ 76228 w 214952"/>
              <a:gd name="connsiteY4" fmla="*/ 1647825 h 3152775"/>
              <a:gd name="connsiteX5" fmla="*/ 28 w 214952"/>
              <a:gd name="connsiteY5" fmla="*/ 2057400 h 3152775"/>
              <a:gd name="connsiteX6" fmla="*/ 85753 w 214952"/>
              <a:gd name="connsiteY6" fmla="*/ 2314575 h 3152775"/>
              <a:gd name="connsiteX7" fmla="*/ 209578 w 214952"/>
              <a:gd name="connsiteY7" fmla="*/ 2505075 h 3152775"/>
              <a:gd name="connsiteX8" fmla="*/ 181003 w 214952"/>
              <a:gd name="connsiteY8" fmla="*/ 3152775 h 3152775"/>
              <a:gd name="connsiteX0" fmla="*/ 57178 w 218196"/>
              <a:gd name="connsiteY0" fmla="*/ 0 h 3541395"/>
              <a:gd name="connsiteX1" fmla="*/ 19078 w 218196"/>
              <a:gd name="connsiteY1" fmla="*/ 762000 h 3541395"/>
              <a:gd name="connsiteX2" fmla="*/ 19078 w 218196"/>
              <a:gd name="connsiteY2" fmla="*/ 1000125 h 3541395"/>
              <a:gd name="connsiteX3" fmla="*/ 76228 w 218196"/>
              <a:gd name="connsiteY3" fmla="*/ 1285875 h 3541395"/>
              <a:gd name="connsiteX4" fmla="*/ 76228 w 218196"/>
              <a:gd name="connsiteY4" fmla="*/ 1647825 h 3541395"/>
              <a:gd name="connsiteX5" fmla="*/ 28 w 218196"/>
              <a:gd name="connsiteY5" fmla="*/ 2057400 h 3541395"/>
              <a:gd name="connsiteX6" fmla="*/ 85753 w 218196"/>
              <a:gd name="connsiteY6" fmla="*/ 2314575 h 3541395"/>
              <a:gd name="connsiteX7" fmla="*/ 209578 w 218196"/>
              <a:gd name="connsiteY7" fmla="*/ 2505075 h 3541395"/>
              <a:gd name="connsiteX8" fmla="*/ 196243 w 218196"/>
              <a:gd name="connsiteY8" fmla="*/ 3541395 h 3541395"/>
              <a:gd name="connsiteX0" fmla="*/ 57178 w 218196"/>
              <a:gd name="connsiteY0" fmla="*/ 0 h 3594735"/>
              <a:gd name="connsiteX1" fmla="*/ 19078 w 218196"/>
              <a:gd name="connsiteY1" fmla="*/ 762000 h 3594735"/>
              <a:gd name="connsiteX2" fmla="*/ 19078 w 218196"/>
              <a:gd name="connsiteY2" fmla="*/ 1000125 h 3594735"/>
              <a:gd name="connsiteX3" fmla="*/ 76228 w 218196"/>
              <a:gd name="connsiteY3" fmla="*/ 1285875 h 3594735"/>
              <a:gd name="connsiteX4" fmla="*/ 76228 w 218196"/>
              <a:gd name="connsiteY4" fmla="*/ 1647825 h 3594735"/>
              <a:gd name="connsiteX5" fmla="*/ 28 w 218196"/>
              <a:gd name="connsiteY5" fmla="*/ 2057400 h 3594735"/>
              <a:gd name="connsiteX6" fmla="*/ 85753 w 218196"/>
              <a:gd name="connsiteY6" fmla="*/ 2314575 h 3594735"/>
              <a:gd name="connsiteX7" fmla="*/ 209578 w 218196"/>
              <a:gd name="connsiteY7" fmla="*/ 2505075 h 3594735"/>
              <a:gd name="connsiteX8" fmla="*/ 196243 w 218196"/>
              <a:gd name="connsiteY8" fmla="*/ 3594735 h 35947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18196" h="3594735">
                <a:moveTo>
                  <a:pt x="57178" y="0"/>
                </a:moveTo>
                <a:cubicBezTo>
                  <a:pt x="41303" y="297656"/>
                  <a:pt x="25428" y="595313"/>
                  <a:pt x="19078" y="762000"/>
                </a:cubicBezTo>
                <a:cubicBezTo>
                  <a:pt x="12728" y="928688"/>
                  <a:pt x="9553" y="912813"/>
                  <a:pt x="19078" y="1000125"/>
                </a:cubicBezTo>
                <a:cubicBezTo>
                  <a:pt x="28603" y="1087437"/>
                  <a:pt x="66703" y="1177925"/>
                  <a:pt x="76228" y="1285875"/>
                </a:cubicBezTo>
                <a:cubicBezTo>
                  <a:pt x="85753" y="1393825"/>
                  <a:pt x="88928" y="1519238"/>
                  <a:pt x="76228" y="1647825"/>
                </a:cubicBezTo>
                <a:cubicBezTo>
                  <a:pt x="63528" y="1776412"/>
                  <a:pt x="-1560" y="1946275"/>
                  <a:pt x="28" y="2057400"/>
                </a:cubicBezTo>
                <a:cubicBezTo>
                  <a:pt x="1615" y="2168525"/>
                  <a:pt x="50828" y="2239963"/>
                  <a:pt x="85753" y="2314575"/>
                </a:cubicBezTo>
                <a:cubicBezTo>
                  <a:pt x="120678" y="2389187"/>
                  <a:pt x="193703" y="2365375"/>
                  <a:pt x="209578" y="2505075"/>
                </a:cubicBezTo>
                <a:cubicBezTo>
                  <a:pt x="225453" y="2644775"/>
                  <a:pt x="218468" y="3340735"/>
                  <a:pt x="196243" y="3594735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7" name="Forme libre : forme 6">
            <a:extLst>
              <a:ext uri="{FF2B5EF4-FFF2-40B4-BE49-F238E27FC236}">
                <a16:creationId xmlns:a16="http://schemas.microsoft.com/office/drawing/2014/main" id="{DE2091A2-893D-4FD9-B5DC-08FAAC12AD69}"/>
              </a:ext>
            </a:extLst>
          </p:cNvPr>
          <p:cNvSpPr/>
          <p:nvPr/>
        </p:nvSpPr>
        <p:spPr>
          <a:xfrm>
            <a:off x="4667250" y="1800225"/>
            <a:ext cx="3514743" cy="3819524"/>
          </a:xfrm>
          <a:custGeom>
            <a:avLst/>
            <a:gdLst>
              <a:gd name="connsiteX0" fmla="*/ 0 w 4103757"/>
              <a:gd name="connsiteY0" fmla="*/ 3510562 h 3510562"/>
              <a:gd name="connsiteX1" fmla="*/ 228600 w 4103757"/>
              <a:gd name="connsiteY1" fmla="*/ 3215287 h 3510562"/>
              <a:gd name="connsiteX2" fmla="*/ 400050 w 4103757"/>
              <a:gd name="connsiteY2" fmla="*/ 3053362 h 3510562"/>
              <a:gd name="connsiteX3" fmla="*/ 923925 w 4103757"/>
              <a:gd name="connsiteY3" fmla="*/ 2748562 h 3510562"/>
              <a:gd name="connsiteX4" fmla="*/ 1162050 w 4103757"/>
              <a:gd name="connsiteY4" fmla="*/ 2691412 h 3510562"/>
              <a:gd name="connsiteX5" fmla="*/ 1533525 w 4103757"/>
              <a:gd name="connsiteY5" fmla="*/ 2500912 h 3510562"/>
              <a:gd name="connsiteX6" fmla="*/ 1638300 w 4103757"/>
              <a:gd name="connsiteY6" fmla="*/ 2110387 h 3510562"/>
              <a:gd name="connsiteX7" fmla="*/ 1838325 w 4103757"/>
              <a:gd name="connsiteY7" fmla="*/ 1719862 h 3510562"/>
              <a:gd name="connsiteX8" fmla="*/ 2190750 w 4103757"/>
              <a:gd name="connsiteY8" fmla="*/ 1291237 h 3510562"/>
              <a:gd name="connsiteX9" fmla="*/ 2381250 w 4103757"/>
              <a:gd name="connsiteY9" fmla="*/ 976912 h 3510562"/>
              <a:gd name="connsiteX10" fmla="*/ 2705100 w 4103757"/>
              <a:gd name="connsiteY10" fmla="*/ 795937 h 3510562"/>
              <a:gd name="connsiteX11" fmla="*/ 3181350 w 4103757"/>
              <a:gd name="connsiteY11" fmla="*/ 405412 h 3510562"/>
              <a:gd name="connsiteX12" fmla="*/ 3371850 w 4103757"/>
              <a:gd name="connsiteY12" fmla="*/ 110137 h 3510562"/>
              <a:gd name="connsiteX0" fmla="*/ 0 w 3181350"/>
              <a:gd name="connsiteY0" fmla="*/ 3105150 h 3105150"/>
              <a:gd name="connsiteX1" fmla="*/ 228600 w 3181350"/>
              <a:gd name="connsiteY1" fmla="*/ 2809875 h 3105150"/>
              <a:gd name="connsiteX2" fmla="*/ 400050 w 3181350"/>
              <a:gd name="connsiteY2" fmla="*/ 2647950 h 3105150"/>
              <a:gd name="connsiteX3" fmla="*/ 923925 w 3181350"/>
              <a:gd name="connsiteY3" fmla="*/ 2343150 h 3105150"/>
              <a:gd name="connsiteX4" fmla="*/ 1162050 w 3181350"/>
              <a:gd name="connsiteY4" fmla="*/ 2286000 h 3105150"/>
              <a:gd name="connsiteX5" fmla="*/ 1533525 w 3181350"/>
              <a:gd name="connsiteY5" fmla="*/ 2095500 h 3105150"/>
              <a:gd name="connsiteX6" fmla="*/ 1638300 w 3181350"/>
              <a:gd name="connsiteY6" fmla="*/ 1704975 h 3105150"/>
              <a:gd name="connsiteX7" fmla="*/ 1838325 w 3181350"/>
              <a:gd name="connsiteY7" fmla="*/ 1314450 h 3105150"/>
              <a:gd name="connsiteX8" fmla="*/ 2190750 w 3181350"/>
              <a:gd name="connsiteY8" fmla="*/ 885825 h 3105150"/>
              <a:gd name="connsiteX9" fmla="*/ 2381250 w 3181350"/>
              <a:gd name="connsiteY9" fmla="*/ 571500 h 3105150"/>
              <a:gd name="connsiteX10" fmla="*/ 2705100 w 3181350"/>
              <a:gd name="connsiteY10" fmla="*/ 390525 h 3105150"/>
              <a:gd name="connsiteX11" fmla="*/ 3181350 w 3181350"/>
              <a:gd name="connsiteY11" fmla="*/ 0 h 3105150"/>
              <a:gd name="connsiteX0" fmla="*/ 0 w 3181350"/>
              <a:gd name="connsiteY0" fmla="*/ 3105150 h 3105150"/>
              <a:gd name="connsiteX1" fmla="*/ 228600 w 3181350"/>
              <a:gd name="connsiteY1" fmla="*/ 2809875 h 3105150"/>
              <a:gd name="connsiteX2" fmla="*/ 400050 w 3181350"/>
              <a:gd name="connsiteY2" fmla="*/ 2647950 h 3105150"/>
              <a:gd name="connsiteX3" fmla="*/ 923925 w 3181350"/>
              <a:gd name="connsiteY3" fmla="*/ 2343150 h 3105150"/>
              <a:gd name="connsiteX4" fmla="*/ 1162050 w 3181350"/>
              <a:gd name="connsiteY4" fmla="*/ 2286000 h 3105150"/>
              <a:gd name="connsiteX5" fmla="*/ 1533525 w 3181350"/>
              <a:gd name="connsiteY5" fmla="*/ 2095500 h 3105150"/>
              <a:gd name="connsiteX6" fmla="*/ 1638300 w 3181350"/>
              <a:gd name="connsiteY6" fmla="*/ 1704975 h 3105150"/>
              <a:gd name="connsiteX7" fmla="*/ 1838325 w 3181350"/>
              <a:gd name="connsiteY7" fmla="*/ 1314450 h 3105150"/>
              <a:gd name="connsiteX8" fmla="*/ 2190750 w 3181350"/>
              <a:gd name="connsiteY8" fmla="*/ 885825 h 3105150"/>
              <a:gd name="connsiteX9" fmla="*/ 2381250 w 3181350"/>
              <a:gd name="connsiteY9" fmla="*/ 571500 h 3105150"/>
              <a:gd name="connsiteX10" fmla="*/ 2705100 w 3181350"/>
              <a:gd name="connsiteY10" fmla="*/ 390525 h 3105150"/>
              <a:gd name="connsiteX11" fmla="*/ 3181350 w 3181350"/>
              <a:gd name="connsiteY11" fmla="*/ 0 h 3105150"/>
              <a:gd name="connsiteX12" fmla="*/ 3181350 w 3181350"/>
              <a:gd name="connsiteY12" fmla="*/ 0 h 3105150"/>
              <a:gd name="connsiteX0" fmla="*/ 0 w 3333750"/>
              <a:gd name="connsiteY0" fmla="*/ 3305175 h 3305175"/>
              <a:gd name="connsiteX1" fmla="*/ 228600 w 3333750"/>
              <a:gd name="connsiteY1" fmla="*/ 3009900 h 3305175"/>
              <a:gd name="connsiteX2" fmla="*/ 400050 w 3333750"/>
              <a:gd name="connsiteY2" fmla="*/ 2847975 h 3305175"/>
              <a:gd name="connsiteX3" fmla="*/ 923925 w 3333750"/>
              <a:gd name="connsiteY3" fmla="*/ 2543175 h 3305175"/>
              <a:gd name="connsiteX4" fmla="*/ 1162050 w 3333750"/>
              <a:gd name="connsiteY4" fmla="*/ 2486025 h 3305175"/>
              <a:gd name="connsiteX5" fmla="*/ 1533525 w 3333750"/>
              <a:gd name="connsiteY5" fmla="*/ 2295525 h 3305175"/>
              <a:gd name="connsiteX6" fmla="*/ 1638300 w 3333750"/>
              <a:gd name="connsiteY6" fmla="*/ 1905000 h 3305175"/>
              <a:gd name="connsiteX7" fmla="*/ 1838325 w 3333750"/>
              <a:gd name="connsiteY7" fmla="*/ 1514475 h 3305175"/>
              <a:gd name="connsiteX8" fmla="*/ 2190750 w 3333750"/>
              <a:gd name="connsiteY8" fmla="*/ 1085850 h 3305175"/>
              <a:gd name="connsiteX9" fmla="*/ 2381250 w 3333750"/>
              <a:gd name="connsiteY9" fmla="*/ 771525 h 3305175"/>
              <a:gd name="connsiteX10" fmla="*/ 2705100 w 3333750"/>
              <a:gd name="connsiteY10" fmla="*/ 590550 h 3305175"/>
              <a:gd name="connsiteX11" fmla="*/ 3181350 w 3333750"/>
              <a:gd name="connsiteY11" fmla="*/ 200025 h 3305175"/>
              <a:gd name="connsiteX12" fmla="*/ 3333750 w 3333750"/>
              <a:gd name="connsiteY12" fmla="*/ 0 h 3305175"/>
              <a:gd name="connsiteX0" fmla="*/ 0 w 3342637"/>
              <a:gd name="connsiteY0" fmla="*/ 3323045 h 3323045"/>
              <a:gd name="connsiteX1" fmla="*/ 228600 w 3342637"/>
              <a:gd name="connsiteY1" fmla="*/ 3027770 h 3323045"/>
              <a:gd name="connsiteX2" fmla="*/ 400050 w 3342637"/>
              <a:gd name="connsiteY2" fmla="*/ 2865845 h 3323045"/>
              <a:gd name="connsiteX3" fmla="*/ 923925 w 3342637"/>
              <a:gd name="connsiteY3" fmla="*/ 2561045 h 3323045"/>
              <a:gd name="connsiteX4" fmla="*/ 1162050 w 3342637"/>
              <a:gd name="connsiteY4" fmla="*/ 2503895 h 3323045"/>
              <a:gd name="connsiteX5" fmla="*/ 1533525 w 3342637"/>
              <a:gd name="connsiteY5" fmla="*/ 2313395 h 3323045"/>
              <a:gd name="connsiteX6" fmla="*/ 1638300 w 3342637"/>
              <a:gd name="connsiteY6" fmla="*/ 1922870 h 3323045"/>
              <a:gd name="connsiteX7" fmla="*/ 1838325 w 3342637"/>
              <a:gd name="connsiteY7" fmla="*/ 1532345 h 3323045"/>
              <a:gd name="connsiteX8" fmla="*/ 2190750 w 3342637"/>
              <a:gd name="connsiteY8" fmla="*/ 1103720 h 3323045"/>
              <a:gd name="connsiteX9" fmla="*/ 2381250 w 3342637"/>
              <a:gd name="connsiteY9" fmla="*/ 789395 h 3323045"/>
              <a:gd name="connsiteX10" fmla="*/ 2705100 w 3342637"/>
              <a:gd name="connsiteY10" fmla="*/ 608420 h 3323045"/>
              <a:gd name="connsiteX11" fmla="*/ 3181350 w 3342637"/>
              <a:gd name="connsiteY11" fmla="*/ 217895 h 3323045"/>
              <a:gd name="connsiteX12" fmla="*/ 3333750 w 3342637"/>
              <a:gd name="connsiteY12" fmla="*/ 17870 h 3323045"/>
              <a:gd name="connsiteX13" fmla="*/ 3324225 w 3342637"/>
              <a:gd name="connsiteY13" fmla="*/ 8346 h 3323045"/>
              <a:gd name="connsiteX0" fmla="*/ 0 w 3514743"/>
              <a:gd name="connsiteY0" fmla="*/ 3819524 h 3819524"/>
              <a:gd name="connsiteX1" fmla="*/ 228600 w 3514743"/>
              <a:gd name="connsiteY1" fmla="*/ 3524249 h 3819524"/>
              <a:gd name="connsiteX2" fmla="*/ 400050 w 3514743"/>
              <a:gd name="connsiteY2" fmla="*/ 3362324 h 3819524"/>
              <a:gd name="connsiteX3" fmla="*/ 923925 w 3514743"/>
              <a:gd name="connsiteY3" fmla="*/ 3057524 h 3819524"/>
              <a:gd name="connsiteX4" fmla="*/ 1162050 w 3514743"/>
              <a:gd name="connsiteY4" fmla="*/ 3000374 h 3819524"/>
              <a:gd name="connsiteX5" fmla="*/ 1533525 w 3514743"/>
              <a:gd name="connsiteY5" fmla="*/ 2809874 h 3819524"/>
              <a:gd name="connsiteX6" fmla="*/ 1638300 w 3514743"/>
              <a:gd name="connsiteY6" fmla="*/ 2419349 h 3819524"/>
              <a:gd name="connsiteX7" fmla="*/ 1838325 w 3514743"/>
              <a:gd name="connsiteY7" fmla="*/ 2028824 h 3819524"/>
              <a:gd name="connsiteX8" fmla="*/ 2190750 w 3514743"/>
              <a:gd name="connsiteY8" fmla="*/ 1600199 h 3819524"/>
              <a:gd name="connsiteX9" fmla="*/ 2381250 w 3514743"/>
              <a:gd name="connsiteY9" fmla="*/ 1285874 h 3819524"/>
              <a:gd name="connsiteX10" fmla="*/ 2705100 w 3514743"/>
              <a:gd name="connsiteY10" fmla="*/ 1104899 h 3819524"/>
              <a:gd name="connsiteX11" fmla="*/ 3181350 w 3514743"/>
              <a:gd name="connsiteY11" fmla="*/ 714374 h 3819524"/>
              <a:gd name="connsiteX12" fmla="*/ 3333750 w 3514743"/>
              <a:gd name="connsiteY12" fmla="*/ 514349 h 3819524"/>
              <a:gd name="connsiteX13" fmla="*/ 3514725 w 3514743"/>
              <a:gd name="connsiteY13" fmla="*/ 0 h 38195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3514743" h="3819524">
                <a:moveTo>
                  <a:pt x="0" y="3819524"/>
                </a:moveTo>
                <a:cubicBezTo>
                  <a:pt x="80962" y="3709986"/>
                  <a:pt x="161925" y="3600449"/>
                  <a:pt x="228600" y="3524249"/>
                </a:cubicBezTo>
                <a:cubicBezTo>
                  <a:pt x="295275" y="3448049"/>
                  <a:pt x="284163" y="3440111"/>
                  <a:pt x="400050" y="3362324"/>
                </a:cubicBezTo>
                <a:cubicBezTo>
                  <a:pt x="515937" y="3284537"/>
                  <a:pt x="796925" y="3117849"/>
                  <a:pt x="923925" y="3057524"/>
                </a:cubicBezTo>
                <a:cubicBezTo>
                  <a:pt x="1050925" y="2997199"/>
                  <a:pt x="1060450" y="3041649"/>
                  <a:pt x="1162050" y="3000374"/>
                </a:cubicBezTo>
                <a:cubicBezTo>
                  <a:pt x="1263650" y="2959099"/>
                  <a:pt x="1454150" y="2906712"/>
                  <a:pt x="1533525" y="2809874"/>
                </a:cubicBezTo>
                <a:cubicBezTo>
                  <a:pt x="1612900" y="2713036"/>
                  <a:pt x="1587500" y="2549524"/>
                  <a:pt x="1638300" y="2419349"/>
                </a:cubicBezTo>
                <a:cubicBezTo>
                  <a:pt x="1689100" y="2289174"/>
                  <a:pt x="1746250" y="2165349"/>
                  <a:pt x="1838325" y="2028824"/>
                </a:cubicBezTo>
                <a:cubicBezTo>
                  <a:pt x="1930400" y="1892299"/>
                  <a:pt x="2100262" y="1724024"/>
                  <a:pt x="2190750" y="1600199"/>
                </a:cubicBezTo>
                <a:cubicBezTo>
                  <a:pt x="2281238" y="1476374"/>
                  <a:pt x="2295525" y="1368424"/>
                  <a:pt x="2381250" y="1285874"/>
                </a:cubicBezTo>
                <a:cubicBezTo>
                  <a:pt x="2466975" y="1203324"/>
                  <a:pt x="2571750" y="1200149"/>
                  <a:pt x="2705100" y="1104899"/>
                </a:cubicBezTo>
                <a:cubicBezTo>
                  <a:pt x="2838450" y="1009649"/>
                  <a:pt x="3070225" y="828674"/>
                  <a:pt x="3181350" y="714374"/>
                </a:cubicBezTo>
                <a:lnTo>
                  <a:pt x="3333750" y="514349"/>
                </a:lnTo>
                <a:cubicBezTo>
                  <a:pt x="3357562" y="479424"/>
                  <a:pt x="3516709" y="1984"/>
                  <a:pt x="3514725" y="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0" name="Forme libre : forme 9">
            <a:extLst>
              <a:ext uri="{FF2B5EF4-FFF2-40B4-BE49-F238E27FC236}">
                <a16:creationId xmlns:a16="http://schemas.microsoft.com/office/drawing/2014/main" id="{A3F9438B-574A-41ED-A02A-B92F4E8208B1}"/>
              </a:ext>
            </a:extLst>
          </p:cNvPr>
          <p:cNvSpPr/>
          <p:nvPr/>
        </p:nvSpPr>
        <p:spPr>
          <a:xfrm>
            <a:off x="5052060" y="2735580"/>
            <a:ext cx="4960620" cy="2552831"/>
          </a:xfrm>
          <a:custGeom>
            <a:avLst/>
            <a:gdLst>
              <a:gd name="connsiteX0" fmla="*/ 4960620 w 4960620"/>
              <a:gd name="connsiteY0" fmla="*/ 0 h 2552831"/>
              <a:gd name="connsiteX1" fmla="*/ 4472940 w 4960620"/>
              <a:gd name="connsiteY1" fmla="*/ 190500 h 2552831"/>
              <a:gd name="connsiteX2" fmla="*/ 4267200 w 4960620"/>
              <a:gd name="connsiteY2" fmla="*/ 266700 h 2552831"/>
              <a:gd name="connsiteX3" fmla="*/ 3985260 w 4960620"/>
              <a:gd name="connsiteY3" fmla="*/ 419100 h 2552831"/>
              <a:gd name="connsiteX4" fmla="*/ 3810000 w 4960620"/>
              <a:gd name="connsiteY4" fmla="*/ 609600 h 2552831"/>
              <a:gd name="connsiteX5" fmla="*/ 3810000 w 4960620"/>
              <a:gd name="connsiteY5" fmla="*/ 693420 h 2552831"/>
              <a:gd name="connsiteX6" fmla="*/ 3672840 w 4960620"/>
              <a:gd name="connsiteY6" fmla="*/ 838200 h 2552831"/>
              <a:gd name="connsiteX7" fmla="*/ 3489960 w 4960620"/>
              <a:gd name="connsiteY7" fmla="*/ 944880 h 2552831"/>
              <a:gd name="connsiteX8" fmla="*/ 3345180 w 4960620"/>
              <a:gd name="connsiteY8" fmla="*/ 967740 h 2552831"/>
              <a:gd name="connsiteX9" fmla="*/ 3070860 w 4960620"/>
              <a:gd name="connsiteY9" fmla="*/ 1135380 h 2552831"/>
              <a:gd name="connsiteX10" fmla="*/ 2903220 w 4960620"/>
              <a:gd name="connsiteY10" fmla="*/ 1379220 h 2552831"/>
              <a:gd name="connsiteX11" fmla="*/ 2636520 w 4960620"/>
              <a:gd name="connsiteY11" fmla="*/ 1653540 h 2552831"/>
              <a:gd name="connsiteX12" fmla="*/ 2506980 w 4960620"/>
              <a:gd name="connsiteY12" fmla="*/ 1836420 h 2552831"/>
              <a:gd name="connsiteX13" fmla="*/ 2133600 w 4960620"/>
              <a:gd name="connsiteY13" fmla="*/ 2049780 h 2552831"/>
              <a:gd name="connsiteX14" fmla="*/ 1783080 w 4960620"/>
              <a:gd name="connsiteY14" fmla="*/ 2278380 h 2552831"/>
              <a:gd name="connsiteX15" fmla="*/ 1249680 w 4960620"/>
              <a:gd name="connsiteY15" fmla="*/ 2506980 h 2552831"/>
              <a:gd name="connsiteX16" fmla="*/ 830580 w 4960620"/>
              <a:gd name="connsiteY16" fmla="*/ 2453640 h 2552831"/>
              <a:gd name="connsiteX17" fmla="*/ 571500 w 4960620"/>
              <a:gd name="connsiteY17" fmla="*/ 2545080 h 2552831"/>
              <a:gd name="connsiteX18" fmla="*/ 342900 w 4960620"/>
              <a:gd name="connsiteY18" fmla="*/ 2537460 h 2552831"/>
              <a:gd name="connsiteX19" fmla="*/ 236220 w 4960620"/>
              <a:gd name="connsiteY19" fmla="*/ 2453640 h 2552831"/>
              <a:gd name="connsiteX20" fmla="*/ 0 w 4960620"/>
              <a:gd name="connsiteY20" fmla="*/ 2529840 h 25528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4960620" h="2552831">
                <a:moveTo>
                  <a:pt x="4960620" y="0"/>
                </a:moveTo>
                <a:lnTo>
                  <a:pt x="4472940" y="190500"/>
                </a:lnTo>
                <a:cubicBezTo>
                  <a:pt x="4357370" y="234950"/>
                  <a:pt x="4348480" y="228600"/>
                  <a:pt x="4267200" y="266700"/>
                </a:cubicBezTo>
                <a:cubicBezTo>
                  <a:pt x="4185920" y="304800"/>
                  <a:pt x="4061460" y="361950"/>
                  <a:pt x="3985260" y="419100"/>
                </a:cubicBezTo>
                <a:cubicBezTo>
                  <a:pt x="3909060" y="476250"/>
                  <a:pt x="3839210" y="563880"/>
                  <a:pt x="3810000" y="609600"/>
                </a:cubicBezTo>
                <a:cubicBezTo>
                  <a:pt x="3780790" y="655320"/>
                  <a:pt x="3832860" y="655320"/>
                  <a:pt x="3810000" y="693420"/>
                </a:cubicBezTo>
                <a:cubicBezTo>
                  <a:pt x="3787140" y="731520"/>
                  <a:pt x="3726180" y="796290"/>
                  <a:pt x="3672840" y="838200"/>
                </a:cubicBezTo>
                <a:cubicBezTo>
                  <a:pt x="3619500" y="880110"/>
                  <a:pt x="3544570" y="923290"/>
                  <a:pt x="3489960" y="944880"/>
                </a:cubicBezTo>
                <a:cubicBezTo>
                  <a:pt x="3435350" y="966470"/>
                  <a:pt x="3415030" y="935990"/>
                  <a:pt x="3345180" y="967740"/>
                </a:cubicBezTo>
                <a:cubicBezTo>
                  <a:pt x="3275330" y="999490"/>
                  <a:pt x="3144520" y="1066800"/>
                  <a:pt x="3070860" y="1135380"/>
                </a:cubicBezTo>
                <a:cubicBezTo>
                  <a:pt x="2997200" y="1203960"/>
                  <a:pt x="2975610" y="1292860"/>
                  <a:pt x="2903220" y="1379220"/>
                </a:cubicBezTo>
                <a:cubicBezTo>
                  <a:pt x="2830830" y="1465580"/>
                  <a:pt x="2702560" y="1577340"/>
                  <a:pt x="2636520" y="1653540"/>
                </a:cubicBezTo>
                <a:cubicBezTo>
                  <a:pt x="2570480" y="1729740"/>
                  <a:pt x="2590800" y="1770380"/>
                  <a:pt x="2506980" y="1836420"/>
                </a:cubicBezTo>
                <a:cubicBezTo>
                  <a:pt x="2423160" y="1902460"/>
                  <a:pt x="2254250" y="1976120"/>
                  <a:pt x="2133600" y="2049780"/>
                </a:cubicBezTo>
                <a:cubicBezTo>
                  <a:pt x="2012950" y="2123440"/>
                  <a:pt x="1930400" y="2202180"/>
                  <a:pt x="1783080" y="2278380"/>
                </a:cubicBezTo>
                <a:cubicBezTo>
                  <a:pt x="1635760" y="2354580"/>
                  <a:pt x="1408430" y="2477770"/>
                  <a:pt x="1249680" y="2506980"/>
                </a:cubicBezTo>
                <a:cubicBezTo>
                  <a:pt x="1090930" y="2536190"/>
                  <a:pt x="943610" y="2447290"/>
                  <a:pt x="830580" y="2453640"/>
                </a:cubicBezTo>
                <a:cubicBezTo>
                  <a:pt x="717550" y="2459990"/>
                  <a:pt x="652780" y="2531110"/>
                  <a:pt x="571500" y="2545080"/>
                </a:cubicBezTo>
                <a:cubicBezTo>
                  <a:pt x="490220" y="2559050"/>
                  <a:pt x="398780" y="2552700"/>
                  <a:pt x="342900" y="2537460"/>
                </a:cubicBezTo>
                <a:cubicBezTo>
                  <a:pt x="287020" y="2522220"/>
                  <a:pt x="293370" y="2454910"/>
                  <a:pt x="236220" y="2453640"/>
                </a:cubicBezTo>
                <a:cubicBezTo>
                  <a:pt x="179070" y="2452370"/>
                  <a:pt x="89535" y="2491105"/>
                  <a:pt x="0" y="252984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2" name="Forme libre : forme 11">
            <a:extLst>
              <a:ext uri="{FF2B5EF4-FFF2-40B4-BE49-F238E27FC236}">
                <a16:creationId xmlns:a16="http://schemas.microsoft.com/office/drawing/2014/main" id="{944CCB70-F3D6-4557-9C2F-76D3681E987B}"/>
              </a:ext>
            </a:extLst>
          </p:cNvPr>
          <p:cNvSpPr/>
          <p:nvPr/>
        </p:nvSpPr>
        <p:spPr>
          <a:xfrm>
            <a:off x="4076700" y="2202180"/>
            <a:ext cx="4556760" cy="3308828"/>
          </a:xfrm>
          <a:custGeom>
            <a:avLst/>
            <a:gdLst>
              <a:gd name="connsiteX0" fmla="*/ 0 w 4556760"/>
              <a:gd name="connsiteY0" fmla="*/ 0 h 3308828"/>
              <a:gd name="connsiteX1" fmla="*/ 266700 w 4556760"/>
              <a:gd name="connsiteY1" fmla="*/ 243840 h 3308828"/>
              <a:gd name="connsiteX2" fmla="*/ 670560 w 4556760"/>
              <a:gd name="connsiteY2" fmla="*/ 457200 h 3308828"/>
              <a:gd name="connsiteX3" fmla="*/ 1219200 w 4556760"/>
              <a:gd name="connsiteY3" fmla="*/ 807720 h 3308828"/>
              <a:gd name="connsiteX4" fmla="*/ 1341120 w 4556760"/>
              <a:gd name="connsiteY4" fmla="*/ 967740 h 3308828"/>
              <a:gd name="connsiteX5" fmla="*/ 1661160 w 4556760"/>
              <a:gd name="connsiteY5" fmla="*/ 1333500 h 3308828"/>
              <a:gd name="connsiteX6" fmla="*/ 2080260 w 4556760"/>
              <a:gd name="connsiteY6" fmla="*/ 1661160 h 3308828"/>
              <a:gd name="connsiteX7" fmla="*/ 2484120 w 4556760"/>
              <a:gd name="connsiteY7" fmla="*/ 1927860 h 3308828"/>
              <a:gd name="connsiteX8" fmla="*/ 2865120 w 4556760"/>
              <a:gd name="connsiteY8" fmla="*/ 2171700 h 3308828"/>
              <a:gd name="connsiteX9" fmla="*/ 3055620 w 4556760"/>
              <a:gd name="connsiteY9" fmla="*/ 2514600 h 3308828"/>
              <a:gd name="connsiteX10" fmla="*/ 3322320 w 4556760"/>
              <a:gd name="connsiteY10" fmla="*/ 2674620 h 3308828"/>
              <a:gd name="connsiteX11" fmla="*/ 3825240 w 4556760"/>
              <a:gd name="connsiteY11" fmla="*/ 2743200 h 3308828"/>
              <a:gd name="connsiteX12" fmla="*/ 4008120 w 4556760"/>
              <a:gd name="connsiteY12" fmla="*/ 2895600 h 3308828"/>
              <a:gd name="connsiteX13" fmla="*/ 4465320 w 4556760"/>
              <a:gd name="connsiteY13" fmla="*/ 3246120 h 3308828"/>
              <a:gd name="connsiteX14" fmla="*/ 4556760 w 4556760"/>
              <a:gd name="connsiteY14" fmla="*/ 3307080 h 33088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4556760" h="3308828">
                <a:moveTo>
                  <a:pt x="0" y="0"/>
                </a:moveTo>
                <a:cubicBezTo>
                  <a:pt x="77470" y="83820"/>
                  <a:pt x="154940" y="167640"/>
                  <a:pt x="266700" y="243840"/>
                </a:cubicBezTo>
                <a:cubicBezTo>
                  <a:pt x="378460" y="320040"/>
                  <a:pt x="511810" y="363220"/>
                  <a:pt x="670560" y="457200"/>
                </a:cubicBezTo>
                <a:cubicBezTo>
                  <a:pt x="829310" y="551180"/>
                  <a:pt x="1107440" y="722630"/>
                  <a:pt x="1219200" y="807720"/>
                </a:cubicBezTo>
                <a:cubicBezTo>
                  <a:pt x="1330960" y="892810"/>
                  <a:pt x="1267460" y="880110"/>
                  <a:pt x="1341120" y="967740"/>
                </a:cubicBezTo>
                <a:cubicBezTo>
                  <a:pt x="1414780" y="1055370"/>
                  <a:pt x="1537970" y="1217930"/>
                  <a:pt x="1661160" y="1333500"/>
                </a:cubicBezTo>
                <a:cubicBezTo>
                  <a:pt x="1784350" y="1449070"/>
                  <a:pt x="1943100" y="1562100"/>
                  <a:pt x="2080260" y="1661160"/>
                </a:cubicBezTo>
                <a:cubicBezTo>
                  <a:pt x="2217420" y="1760220"/>
                  <a:pt x="2353310" y="1842770"/>
                  <a:pt x="2484120" y="1927860"/>
                </a:cubicBezTo>
                <a:cubicBezTo>
                  <a:pt x="2614930" y="2012950"/>
                  <a:pt x="2769870" y="2073910"/>
                  <a:pt x="2865120" y="2171700"/>
                </a:cubicBezTo>
                <a:cubicBezTo>
                  <a:pt x="2960370" y="2269490"/>
                  <a:pt x="2979420" y="2430780"/>
                  <a:pt x="3055620" y="2514600"/>
                </a:cubicBezTo>
                <a:cubicBezTo>
                  <a:pt x="3131820" y="2598420"/>
                  <a:pt x="3194050" y="2636520"/>
                  <a:pt x="3322320" y="2674620"/>
                </a:cubicBezTo>
                <a:cubicBezTo>
                  <a:pt x="3450590" y="2712720"/>
                  <a:pt x="3710940" y="2706370"/>
                  <a:pt x="3825240" y="2743200"/>
                </a:cubicBezTo>
                <a:cubicBezTo>
                  <a:pt x="3939540" y="2780030"/>
                  <a:pt x="3901440" y="2811780"/>
                  <a:pt x="4008120" y="2895600"/>
                </a:cubicBezTo>
                <a:cubicBezTo>
                  <a:pt x="4114800" y="2979420"/>
                  <a:pt x="4373880" y="3177540"/>
                  <a:pt x="4465320" y="3246120"/>
                </a:cubicBezTo>
                <a:cubicBezTo>
                  <a:pt x="4556760" y="3314700"/>
                  <a:pt x="4556760" y="3310890"/>
                  <a:pt x="4556760" y="330708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4" name="Forme libre : forme 23">
            <a:extLst>
              <a:ext uri="{FF2B5EF4-FFF2-40B4-BE49-F238E27FC236}">
                <a16:creationId xmlns:a16="http://schemas.microsoft.com/office/drawing/2014/main" id="{95D7BB21-081F-4A5B-968A-0D05182EA29B}"/>
              </a:ext>
            </a:extLst>
          </p:cNvPr>
          <p:cNvSpPr/>
          <p:nvPr/>
        </p:nvSpPr>
        <p:spPr>
          <a:xfrm>
            <a:off x="6172200" y="4654550"/>
            <a:ext cx="647700" cy="374650"/>
          </a:xfrm>
          <a:custGeom>
            <a:avLst/>
            <a:gdLst>
              <a:gd name="connsiteX0" fmla="*/ 0 w 647700"/>
              <a:gd name="connsiteY0" fmla="*/ 0 h 374650"/>
              <a:gd name="connsiteX1" fmla="*/ 260350 w 647700"/>
              <a:gd name="connsiteY1" fmla="*/ 127000 h 374650"/>
              <a:gd name="connsiteX2" fmla="*/ 514350 w 647700"/>
              <a:gd name="connsiteY2" fmla="*/ 222250 h 374650"/>
              <a:gd name="connsiteX3" fmla="*/ 647700 w 647700"/>
              <a:gd name="connsiteY3" fmla="*/ 374650 h 374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47700" h="374650">
                <a:moveTo>
                  <a:pt x="0" y="0"/>
                </a:moveTo>
                <a:cubicBezTo>
                  <a:pt x="87312" y="44979"/>
                  <a:pt x="174625" y="89958"/>
                  <a:pt x="260350" y="127000"/>
                </a:cubicBezTo>
                <a:cubicBezTo>
                  <a:pt x="346075" y="164042"/>
                  <a:pt x="449792" y="180975"/>
                  <a:pt x="514350" y="222250"/>
                </a:cubicBezTo>
                <a:cubicBezTo>
                  <a:pt x="578908" y="263525"/>
                  <a:pt x="613304" y="319087"/>
                  <a:pt x="647700" y="37465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1" name="Forme libre : forme 30">
            <a:extLst>
              <a:ext uri="{FF2B5EF4-FFF2-40B4-BE49-F238E27FC236}">
                <a16:creationId xmlns:a16="http://schemas.microsoft.com/office/drawing/2014/main" id="{9B914AB4-097F-4566-ACFF-8B65D8AD4BA5}"/>
              </a:ext>
            </a:extLst>
          </p:cNvPr>
          <p:cNvSpPr/>
          <p:nvPr/>
        </p:nvSpPr>
        <p:spPr>
          <a:xfrm>
            <a:off x="4794250" y="3968750"/>
            <a:ext cx="1099770" cy="1276350"/>
          </a:xfrm>
          <a:custGeom>
            <a:avLst/>
            <a:gdLst>
              <a:gd name="connsiteX0" fmla="*/ 0 w 1099770"/>
              <a:gd name="connsiteY0" fmla="*/ 0 h 1276350"/>
              <a:gd name="connsiteX1" fmla="*/ 38100 w 1099770"/>
              <a:gd name="connsiteY1" fmla="*/ 63500 h 1276350"/>
              <a:gd name="connsiteX2" fmla="*/ 22225 w 1099770"/>
              <a:gd name="connsiteY2" fmla="*/ 130175 h 1276350"/>
              <a:gd name="connsiteX3" fmla="*/ 171450 w 1099770"/>
              <a:gd name="connsiteY3" fmla="*/ 139700 h 1276350"/>
              <a:gd name="connsiteX4" fmla="*/ 352425 w 1099770"/>
              <a:gd name="connsiteY4" fmla="*/ 203200 h 1276350"/>
              <a:gd name="connsiteX5" fmla="*/ 419100 w 1099770"/>
              <a:gd name="connsiteY5" fmla="*/ 193675 h 1276350"/>
              <a:gd name="connsiteX6" fmla="*/ 584200 w 1099770"/>
              <a:gd name="connsiteY6" fmla="*/ 177800 h 1276350"/>
              <a:gd name="connsiteX7" fmla="*/ 685800 w 1099770"/>
              <a:gd name="connsiteY7" fmla="*/ 244475 h 1276350"/>
              <a:gd name="connsiteX8" fmla="*/ 844550 w 1099770"/>
              <a:gd name="connsiteY8" fmla="*/ 320675 h 1276350"/>
              <a:gd name="connsiteX9" fmla="*/ 955675 w 1099770"/>
              <a:gd name="connsiteY9" fmla="*/ 450850 h 1276350"/>
              <a:gd name="connsiteX10" fmla="*/ 1022350 w 1099770"/>
              <a:gd name="connsiteY10" fmla="*/ 619125 h 1276350"/>
              <a:gd name="connsiteX11" fmla="*/ 1069975 w 1099770"/>
              <a:gd name="connsiteY11" fmla="*/ 736600 h 1276350"/>
              <a:gd name="connsiteX12" fmla="*/ 1054100 w 1099770"/>
              <a:gd name="connsiteY12" fmla="*/ 920750 h 1276350"/>
              <a:gd name="connsiteX13" fmla="*/ 1098550 w 1099770"/>
              <a:gd name="connsiteY13" fmla="*/ 1003300 h 1276350"/>
              <a:gd name="connsiteX14" fmla="*/ 996950 w 1099770"/>
              <a:gd name="connsiteY14" fmla="*/ 1130300 h 1276350"/>
              <a:gd name="connsiteX15" fmla="*/ 923925 w 1099770"/>
              <a:gd name="connsiteY15" fmla="*/ 1276350 h 1276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099770" h="1276350">
                <a:moveTo>
                  <a:pt x="0" y="0"/>
                </a:moveTo>
                <a:cubicBezTo>
                  <a:pt x="17198" y="20902"/>
                  <a:pt x="34396" y="41804"/>
                  <a:pt x="38100" y="63500"/>
                </a:cubicBezTo>
                <a:cubicBezTo>
                  <a:pt x="41804" y="85196"/>
                  <a:pt x="0" y="117475"/>
                  <a:pt x="22225" y="130175"/>
                </a:cubicBezTo>
                <a:cubicBezTo>
                  <a:pt x="44450" y="142875"/>
                  <a:pt x="116417" y="127529"/>
                  <a:pt x="171450" y="139700"/>
                </a:cubicBezTo>
                <a:cubicBezTo>
                  <a:pt x="226483" y="151871"/>
                  <a:pt x="311150" y="194204"/>
                  <a:pt x="352425" y="203200"/>
                </a:cubicBezTo>
                <a:cubicBezTo>
                  <a:pt x="393700" y="212196"/>
                  <a:pt x="380471" y="197908"/>
                  <a:pt x="419100" y="193675"/>
                </a:cubicBezTo>
                <a:cubicBezTo>
                  <a:pt x="457729" y="189442"/>
                  <a:pt x="539750" y="169333"/>
                  <a:pt x="584200" y="177800"/>
                </a:cubicBezTo>
                <a:cubicBezTo>
                  <a:pt x="628650" y="186267"/>
                  <a:pt x="642408" y="220662"/>
                  <a:pt x="685800" y="244475"/>
                </a:cubicBezTo>
                <a:cubicBezTo>
                  <a:pt x="729192" y="268288"/>
                  <a:pt x="799571" y="286279"/>
                  <a:pt x="844550" y="320675"/>
                </a:cubicBezTo>
                <a:cubicBezTo>
                  <a:pt x="889529" y="355071"/>
                  <a:pt x="926042" y="401108"/>
                  <a:pt x="955675" y="450850"/>
                </a:cubicBezTo>
                <a:cubicBezTo>
                  <a:pt x="985308" y="500592"/>
                  <a:pt x="1003300" y="571500"/>
                  <a:pt x="1022350" y="619125"/>
                </a:cubicBezTo>
                <a:cubicBezTo>
                  <a:pt x="1041400" y="666750"/>
                  <a:pt x="1064683" y="686329"/>
                  <a:pt x="1069975" y="736600"/>
                </a:cubicBezTo>
                <a:cubicBezTo>
                  <a:pt x="1075267" y="786871"/>
                  <a:pt x="1049338" y="876300"/>
                  <a:pt x="1054100" y="920750"/>
                </a:cubicBezTo>
                <a:cubicBezTo>
                  <a:pt x="1058863" y="965200"/>
                  <a:pt x="1108075" y="968375"/>
                  <a:pt x="1098550" y="1003300"/>
                </a:cubicBezTo>
                <a:cubicBezTo>
                  <a:pt x="1089025" y="1038225"/>
                  <a:pt x="1026054" y="1084792"/>
                  <a:pt x="996950" y="1130300"/>
                </a:cubicBezTo>
                <a:cubicBezTo>
                  <a:pt x="967846" y="1175808"/>
                  <a:pt x="945885" y="1226079"/>
                  <a:pt x="923925" y="127635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65" name="Forme libre : forme 64">
            <a:extLst>
              <a:ext uri="{FF2B5EF4-FFF2-40B4-BE49-F238E27FC236}">
                <a16:creationId xmlns:a16="http://schemas.microsoft.com/office/drawing/2014/main" id="{E9D5A3E5-AD50-4EEC-8597-72ED31D03BAE}"/>
              </a:ext>
            </a:extLst>
          </p:cNvPr>
          <p:cNvSpPr/>
          <p:nvPr/>
        </p:nvSpPr>
        <p:spPr>
          <a:xfrm>
            <a:off x="119502" y="738807"/>
            <a:ext cx="222344" cy="269732"/>
          </a:xfrm>
          <a:custGeom>
            <a:avLst/>
            <a:gdLst>
              <a:gd name="connsiteX0" fmla="*/ 0 w 219075"/>
              <a:gd name="connsiteY0" fmla="*/ 0 h 333375"/>
              <a:gd name="connsiteX1" fmla="*/ 142875 w 219075"/>
              <a:gd name="connsiteY1" fmla="*/ 104775 h 333375"/>
              <a:gd name="connsiteX2" fmla="*/ 28575 w 219075"/>
              <a:gd name="connsiteY2" fmla="*/ 228600 h 333375"/>
              <a:gd name="connsiteX3" fmla="*/ 219075 w 219075"/>
              <a:gd name="connsiteY3" fmla="*/ 333375 h 333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9075" h="333375">
                <a:moveTo>
                  <a:pt x="0" y="0"/>
                </a:moveTo>
                <a:cubicBezTo>
                  <a:pt x="69056" y="33337"/>
                  <a:pt x="138113" y="66675"/>
                  <a:pt x="142875" y="104775"/>
                </a:cubicBezTo>
                <a:cubicBezTo>
                  <a:pt x="147638" y="142875"/>
                  <a:pt x="15875" y="190500"/>
                  <a:pt x="28575" y="228600"/>
                </a:cubicBezTo>
                <a:cubicBezTo>
                  <a:pt x="41275" y="266700"/>
                  <a:pt x="130175" y="300037"/>
                  <a:pt x="219075" y="333375"/>
                </a:cubicBezTo>
              </a:path>
            </a:pathLst>
          </a:custGeom>
          <a:noFill/>
          <a:ln w="19050" cmpd="dbl">
            <a:solidFill>
              <a:srgbClr val="7030A0"/>
            </a:solidFill>
            <a:headEnd type="stealth" w="lg" len="lg"/>
            <a:tailEnd type="stealth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70" name="ZoneTexte 69">
            <a:extLst>
              <a:ext uri="{FF2B5EF4-FFF2-40B4-BE49-F238E27FC236}">
                <a16:creationId xmlns:a16="http://schemas.microsoft.com/office/drawing/2014/main" id="{315A8E70-2BC1-4E13-AC01-966151702F07}"/>
              </a:ext>
            </a:extLst>
          </p:cNvPr>
          <p:cNvSpPr txBox="1"/>
          <p:nvPr/>
        </p:nvSpPr>
        <p:spPr>
          <a:xfrm>
            <a:off x="372469" y="739891"/>
            <a:ext cx="232031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Axe autoroutier (E411)</a:t>
            </a:r>
            <a:endParaRPr lang="fr-BE" sz="1100" dirty="0"/>
          </a:p>
        </p:txBody>
      </p:sp>
      <p:sp>
        <p:nvSpPr>
          <p:cNvPr id="72" name="ZoneTexte 71">
            <a:extLst>
              <a:ext uri="{FF2B5EF4-FFF2-40B4-BE49-F238E27FC236}">
                <a16:creationId xmlns:a16="http://schemas.microsoft.com/office/drawing/2014/main" id="{CD546C32-B5BB-478F-A054-281AF16F3FD6}"/>
              </a:ext>
            </a:extLst>
          </p:cNvPr>
          <p:cNvSpPr txBox="1"/>
          <p:nvPr/>
        </p:nvSpPr>
        <p:spPr>
          <a:xfrm>
            <a:off x="368515" y="1129615"/>
            <a:ext cx="232031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Réseau routier régional</a:t>
            </a:r>
            <a:endParaRPr lang="fr-BE" sz="1100" dirty="0"/>
          </a:p>
        </p:txBody>
      </p:sp>
      <p:sp>
        <p:nvSpPr>
          <p:cNvPr id="75" name="ZoneTexte 74">
            <a:extLst>
              <a:ext uri="{FF2B5EF4-FFF2-40B4-BE49-F238E27FC236}">
                <a16:creationId xmlns:a16="http://schemas.microsoft.com/office/drawing/2014/main" id="{A63126DA-CE96-4F57-BDFA-36734724A8EF}"/>
              </a:ext>
            </a:extLst>
          </p:cNvPr>
          <p:cNvSpPr txBox="1"/>
          <p:nvPr/>
        </p:nvSpPr>
        <p:spPr>
          <a:xfrm>
            <a:off x="334208" y="253470"/>
            <a:ext cx="1712217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Pôles de développement et d’appui touristique</a:t>
            </a:r>
            <a:endParaRPr lang="fr-BE" sz="1100" dirty="0"/>
          </a:p>
        </p:txBody>
      </p:sp>
      <p:sp>
        <p:nvSpPr>
          <p:cNvPr id="79" name="Forme libre : forme 78">
            <a:extLst>
              <a:ext uri="{FF2B5EF4-FFF2-40B4-BE49-F238E27FC236}">
                <a16:creationId xmlns:a16="http://schemas.microsoft.com/office/drawing/2014/main" id="{70D37981-2D87-40ED-BAFC-FFC8C63CE60C}"/>
              </a:ext>
            </a:extLst>
          </p:cNvPr>
          <p:cNvSpPr/>
          <p:nvPr/>
        </p:nvSpPr>
        <p:spPr>
          <a:xfrm>
            <a:off x="112109" y="1132204"/>
            <a:ext cx="222344" cy="269732"/>
          </a:xfrm>
          <a:custGeom>
            <a:avLst/>
            <a:gdLst>
              <a:gd name="connsiteX0" fmla="*/ 0 w 219075"/>
              <a:gd name="connsiteY0" fmla="*/ 0 h 333375"/>
              <a:gd name="connsiteX1" fmla="*/ 142875 w 219075"/>
              <a:gd name="connsiteY1" fmla="*/ 104775 h 333375"/>
              <a:gd name="connsiteX2" fmla="*/ 28575 w 219075"/>
              <a:gd name="connsiteY2" fmla="*/ 228600 h 333375"/>
              <a:gd name="connsiteX3" fmla="*/ 219075 w 219075"/>
              <a:gd name="connsiteY3" fmla="*/ 333375 h 333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9075" h="333375">
                <a:moveTo>
                  <a:pt x="0" y="0"/>
                </a:moveTo>
                <a:cubicBezTo>
                  <a:pt x="69056" y="33337"/>
                  <a:pt x="138113" y="66675"/>
                  <a:pt x="142875" y="104775"/>
                </a:cubicBezTo>
                <a:cubicBezTo>
                  <a:pt x="147638" y="142875"/>
                  <a:pt x="15875" y="190500"/>
                  <a:pt x="28575" y="228600"/>
                </a:cubicBezTo>
                <a:cubicBezTo>
                  <a:pt x="41275" y="266700"/>
                  <a:pt x="130175" y="300037"/>
                  <a:pt x="219075" y="333375"/>
                </a:cubicBezTo>
              </a:path>
            </a:pathLst>
          </a:custGeom>
          <a:noFill/>
          <a:ln w="12700" cmpd="sng">
            <a:solidFill>
              <a:schemeClr val="bg1">
                <a:lumMod val="75000"/>
              </a:schemeClr>
            </a:solidFill>
            <a:headEnd type="none" w="lg" len="lg"/>
            <a:tailEnd type="none" w="lg" len="lg"/>
            <a:extLst>
              <a:ext uri="{C807C97D-BFC1-408E-A445-0C87EB9F89A2}">
                <ask:lineSketchStyleProps xmlns:ask="http://schemas.microsoft.com/office/drawing/2018/sketchyshapes">
                  <ask:type>
                    <ask:lineSketchNone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80" name="Forme libre : forme 79">
            <a:extLst>
              <a:ext uri="{FF2B5EF4-FFF2-40B4-BE49-F238E27FC236}">
                <a16:creationId xmlns:a16="http://schemas.microsoft.com/office/drawing/2014/main" id="{51586F8B-F076-4975-89E8-64CD98B2DE98}"/>
              </a:ext>
            </a:extLst>
          </p:cNvPr>
          <p:cNvSpPr/>
          <p:nvPr/>
        </p:nvSpPr>
        <p:spPr>
          <a:xfrm>
            <a:off x="98416" y="349764"/>
            <a:ext cx="235086" cy="196167"/>
          </a:xfrm>
          <a:custGeom>
            <a:avLst/>
            <a:gdLst>
              <a:gd name="connsiteX0" fmla="*/ 204899 w 424322"/>
              <a:gd name="connsiteY0" fmla="*/ 139009 h 387565"/>
              <a:gd name="connsiteX1" fmla="*/ 309674 w 424322"/>
              <a:gd name="connsiteY1" fmla="*/ 5659 h 387565"/>
              <a:gd name="connsiteX2" fmla="*/ 423974 w 424322"/>
              <a:gd name="connsiteY2" fmla="*/ 43759 h 387565"/>
              <a:gd name="connsiteX3" fmla="*/ 347774 w 424322"/>
              <a:gd name="connsiteY3" fmla="*/ 215209 h 387565"/>
              <a:gd name="connsiteX4" fmla="*/ 423974 w 424322"/>
              <a:gd name="connsiteY4" fmla="*/ 319984 h 387565"/>
              <a:gd name="connsiteX5" fmla="*/ 338249 w 424322"/>
              <a:gd name="connsiteY5" fmla="*/ 386659 h 387565"/>
              <a:gd name="connsiteX6" fmla="*/ 233474 w 424322"/>
              <a:gd name="connsiteY6" fmla="*/ 272359 h 387565"/>
              <a:gd name="connsiteX7" fmla="*/ 71549 w 424322"/>
              <a:gd name="connsiteY7" fmla="*/ 291409 h 387565"/>
              <a:gd name="connsiteX8" fmla="*/ 4874 w 424322"/>
              <a:gd name="connsiteY8" fmla="*/ 110434 h 387565"/>
              <a:gd name="connsiteX9" fmla="*/ 204899 w 424322"/>
              <a:gd name="connsiteY9" fmla="*/ 139009 h 3875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24322" h="387565">
                <a:moveTo>
                  <a:pt x="204899" y="139009"/>
                </a:moveTo>
                <a:cubicBezTo>
                  <a:pt x="255699" y="121547"/>
                  <a:pt x="273162" y="21534"/>
                  <a:pt x="309674" y="5659"/>
                </a:cubicBezTo>
                <a:cubicBezTo>
                  <a:pt x="346187" y="-10216"/>
                  <a:pt x="417624" y="8834"/>
                  <a:pt x="423974" y="43759"/>
                </a:cubicBezTo>
                <a:cubicBezTo>
                  <a:pt x="430324" y="78684"/>
                  <a:pt x="347774" y="169172"/>
                  <a:pt x="347774" y="215209"/>
                </a:cubicBezTo>
                <a:cubicBezTo>
                  <a:pt x="347774" y="261246"/>
                  <a:pt x="425562" y="291409"/>
                  <a:pt x="423974" y="319984"/>
                </a:cubicBezTo>
                <a:cubicBezTo>
                  <a:pt x="422387" y="348559"/>
                  <a:pt x="369999" y="394596"/>
                  <a:pt x="338249" y="386659"/>
                </a:cubicBezTo>
                <a:cubicBezTo>
                  <a:pt x="306499" y="378722"/>
                  <a:pt x="277924" y="288234"/>
                  <a:pt x="233474" y="272359"/>
                </a:cubicBezTo>
                <a:cubicBezTo>
                  <a:pt x="189024" y="256484"/>
                  <a:pt x="109649" y="318396"/>
                  <a:pt x="71549" y="291409"/>
                </a:cubicBezTo>
                <a:cubicBezTo>
                  <a:pt x="33449" y="264422"/>
                  <a:pt x="-15763" y="139009"/>
                  <a:pt x="4874" y="110434"/>
                </a:cubicBezTo>
                <a:cubicBezTo>
                  <a:pt x="25511" y="81859"/>
                  <a:pt x="154099" y="156471"/>
                  <a:pt x="204899" y="139009"/>
                </a:cubicBezTo>
                <a:close/>
              </a:path>
            </a:pathLst>
          </a:custGeom>
          <a:solidFill>
            <a:schemeClr val="accent2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83" name="ZoneTexte 82">
            <a:extLst>
              <a:ext uri="{FF2B5EF4-FFF2-40B4-BE49-F238E27FC236}">
                <a16:creationId xmlns:a16="http://schemas.microsoft.com/office/drawing/2014/main" id="{E3833D92-8182-40AF-8428-129CFF1A20B8}"/>
              </a:ext>
            </a:extLst>
          </p:cNvPr>
          <p:cNvSpPr txBox="1"/>
          <p:nvPr/>
        </p:nvSpPr>
        <p:spPr>
          <a:xfrm>
            <a:off x="361106" y="1512331"/>
            <a:ext cx="232031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Ligne ferroviaire</a:t>
            </a:r>
            <a:endParaRPr lang="fr-BE" sz="1100" dirty="0"/>
          </a:p>
        </p:txBody>
      </p:sp>
      <p:sp>
        <p:nvSpPr>
          <p:cNvPr id="84" name="Forme libre : forme 83">
            <a:extLst>
              <a:ext uri="{FF2B5EF4-FFF2-40B4-BE49-F238E27FC236}">
                <a16:creationId xmlns:a16="http://schemas.microsoft.com/office/drawing/2014/main" id="{6CC23C3C-748F-42A1-A5B5-88C95C8EA2E3}"/>
              </a:ext>
            </a:extLst>
          </p:cNvPr>
          <p:cNvSpPr/>
          <p:nvPr/>
        </p:nvSpPr>
        <p:spPr>
          <a:xfrm>
            <a:off x="147027" y="1529186"/>
            <a:ext cx="222344" cy="269732"/>
          </a:xfrm>
          <a:custGeom>
            <a:avLst/>
            <a:gdLst>
              <a:gd name="connsiteX0" fmla="*/ 0 w 219075"/>
              <a:gd name="connsiteY0" fmla="*/ 0 h 333375"/>
              <a:gd name="connsiteX1" fmla="*/ 142875 w 219075"/>
              <a:gd name="connsiteY1" fmla="*/ 104775 h 333375"/>
              <a:gd name="connsiteX2" fmla="*/ 28575 w 219075"/>
              <a:gd name="connsiteY2" fmla="*/ 228600 h 333375"/>
              <a:gd name="connsiteX3" fmla="*/ 219075 w 219075"/>
              <a:gd name="connsiteY3" fmla="*/ 333375 h 333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9075" h="333375">
                <a:moveTo>
                  <a:pt x="0" y="0"/>
                </a:moveTo>
                <a:cubicBezTo>
                  <a:pt x="69056" y="33337"/>
                  <a:pt x="138113" y="66675"/>
                  <a:pt x="142875" y="104775"/>
                </a:cubicBezTo>
                <a:cubicBezTo>
                  <a:pt x="147638" y="142875"/>
                  <a:pt x="15875" y="190500"/>
                  <a:pt x="28575" y="228600"/>
                </a:cubicBezTo>
                <a:cubicBezTo>
                  <a:pt x="41275" y="266700"/>
                  <a:pt x="130175" y="300037"/>
                  <a:pt x="219075" y="333375"/>
                </a:cubicBezTo>
              </a:path>
            </a:pathLst>
          </a:custGeom>
          <a:noFill/>
          <a:ln w="19050" cmpd="sng">
            <a:solidFill>
              <a:schemeClr val="tx1"/>
            </a:solidFill>
            <a:prstDash val="dash"/>
            <a:headEnd type="none" w="lg" len="lg"/>
            <a:tailEnd type="none" w="lg" len="lg"/>
            <a:extLst>
              <a:ext uri="{C807C97D-BFC1-408E-A445-0C87EB9F89A2}">
                <ask:lineSketchStyleProps xmlns:ask="http://schemas.microsoft.com/office/drawing/2018/sketchyshapes">
                  <ask:type>
                    <ask:lineSketchNone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grpSp>
        <p:nvGrpSpPr>
          <p:cNvPr id="15" name="Groupe 14">
            <a:extLst>
              <a:ext uri="{FF2B5EF4-FFF2-40B4-BE49-F238E27FC236}">
                <a16:creationId xmlns:a16="http://schemas.microsoft.com/office/drawing/2014/main" id="{C1F64FC7-4133-4040-83D3-8B66C2046446}"/>
              </a:ext>
            </a:extLst>
          </p:cNvPr>
          <p:cNvGrpSpPr>
            <a:grpSpLocks noChangeAspect="1"/>
          </p:cNvGrpSpPr>
          <p:nvPr/>
        </p:nvGrpSpPr>
        <p:grpSpPr>
          <a:xfrm>
            <a:off x="2908829" y="279355"/>
            <a:ext cx="6944048" cy="6267685"/>
            <a:chOff x="2908829" y="279355"/>
            <a:chExt cx="6944048" cy="6267685"/>
          </a:xfrm>
        </p:grpSpPr>
        <p:sp>
          <p:nvSpPr>
            <p:cNvPr id="5" name="Forme libre : forme 4">
              <a:extLst>
                <a:ext uri="{FF2B5EF4-FFF2-40B4-BE49-F238E27FC236}">
                  <a16:creationId xmlns:a16="http://schemas.microsoft.com/office/drawing/2014/main" id="{FA4E5A16-E8D1-47A8-9A71-9E217CB4E4BA}"/>
                </a:ext>
              </a:extLst>
            </p:cNvPr>
            <p:cNvSpPr/>
            <p:nvPr/>
          </p:nvSpPr>
          <p:spPr>
            <a:xfrm>
              <a:off x="5518150" y="279355"/>
              <a:ext cx="2241550" cy="819195"/>
            </a:xfrm>
            <a:custGeom>
              <a:avLst/>
              <a:gdLst>
                <a:gd name="connsiteX0" fmla="*/ 0 w 2241550"/>
                <a:gd name="connsiteY0" fmla="*/ 400095 h 819195"/>
                <a:gd name="connsiteX1" fmla="*/ 209550 w 2241550"/>
                <a:gd name="connsiteY1" fmla="*/ 495345 h 819195"/>
                <a:gd name="connsiteX2" fmla="*/ 374650 w 2241550"/>
                <a:gd name="connsiteY2" fmla="*/ 717595 h 819195"/>
                <a:gd name="connsiteX3" fmla="*/ 514350 w 2241550"/>
                <a:gd name="connsiteY3" fmla="*/ 685845 h 819195"/>
                <a:gd name="connsiteX4" fmla="*/ 692150 w 2241550"/>
                <a:gd name="connsiteY4" fmla="*/ 615995 h 819195"/>
                <a:gd name="connsiteX5" fmla="*/ 736600 w 2241550"/>
                <a:gd name="connsiteY5" fmla="*/ 552495 h 819195"/>
                <a:gd name="connsiteX6" fmla="*/ 838200 w 2241550"/>
                <a:gd name="connsiteY6" fmla="*/ 450895 h 819195"/>
                <a:gd name="connsiteX7" fmla="*/ 1009650 w 2241550"/>
                <a:gd name="connsiteY7" fmla="*/ 431845 h 819195"/>
                <a:gd name="connsiteX8" fmla="*/ 1358900 w 2241550"/>
                <a:gd name="connsiteY8" fmla="*/ 273095 h 819195"/>
                <a:gd name="connsiteX9" fmla="*/ 1441450 w 2241550"/>
                <a:gd name="connsiteY9" fmla="*/ 241345 h 819195"/>
                <a:gd name="connsiteX10" fmla="*/ 1549400 w 2241550"/>
                <a:gd name="connsiteY10" fmla="*/ 69895 h 819195"/>
                <a:gd name="connsiteX11" fmla="*/ 1714500 w 2241550"/>
                <a:gd name="connsiteY11" fmla="*/ 82595 h 819195"/>
                <a:gd name="connsiteX12" fmla="*/ 1835150 w 2241550"/>
                <a:gd name="connsiteY12" fmla="*/ 45 h 819195"/>
                <a:gd name="connsiteX13" fmla="*/ 1885950 w 2241550"/>
                <a:gd name="connsiteY13" fmla="*/ 95295 h 819195"/>
                <a:gd name="connsiteX14" fmla="*/ 1974850 w 2241550"/>
                <a:gd name="connsiteY14" fmla="*/ 228645 h 819195"/>
                <a:gd name="connsiteX15" fmla="*/ 2032000 w 2241550"/>
                <a:gd name="connsiteY15" fmla="*/ 476295 h 819195"/>
                <a:gd name="connsiteX16" fmla="*/ 2241550 w 2241550"/>
                <a:gd name="connsiteY16" fmla="*/ 819195 h 819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41550" h="819195">
                  <a:moveTo>
                    <a:pt x="0" y="400095"/>
                  </a:moveTo>
                  <a:cubicBezTo>
                    <a:pt x="73554" y="421261"/>
                    <a:pt x="147108" y="442428"/>
                    <a:pt x="209550" y="495345"/>
                  </a:cubicBezTo>
                  <a:cubicBezTo>
                    <a:pt x="271992" y="548262"/>
                    <a:pt x="323850" y="685845"/>
                    <a:pt x="374650" y="717595"/>
                  </a:cubicBezTo>
                  <a:cubicBezTo>
                    <a:pt x="425450" y="749345"/>
                    <a:pt x="461433" y="702778"/>
                    <a:pt x="514350" y="685845"/>
                  </a:cubicBezTo>
                  <a:cubicBezTo>
                    <a:pt x="567267" y="668912"/>
                    <a:pt x="655109" y="638220"/>
                    <a:pt x="692150" y="615995"/>
                  </a:cubicBezTo>
                  <a:cubicBezTo>
                    <a:pt x="729191" y="593770"/>
                    <a:pt x="712258" y="580012"/>
                    <a:pt x="736600" y="552495"/>
                  </a:cubicBezTo>
                  <a:cubicBezTo>
                    <a:pt x="760942" y="524978"/>
                    <a:pt x="792692" y="471003"/>
                    <a:pt x="838200" y="450895"/>
                  </a:cubicBezTo>
                  <a:cubicBezTo>
                    <a:pt x="883708" y="430787"/>
                    <a:pt x="922867" y="461478"/>
                    <a:pt x="1009650" y="431845"/>
                  </a:cubicBezTo>
                  <a:cubicBezTo>
                    <a:pt x="1096433" y="402212"/>
                    <a:pt x="1286933" y="304845"/>
                    <a:pt x="1358900" y="273095"/>
                  </a:cubicBezTo>
                  <a:cubicBezTo>
                    <a:pt x="1430867" y="241345"/>
                    <a:pt x="1409700" y="275212"/>
                    <a:pt x="1441450" y="241345"/>
                  </a:cubicBezTo>
                  <a:cubicBezTo>
                    <a:pt x="1473200" y="207478"/>
                    <a:pt x="1503892" y="96353"/>
                    <a:pt x="1549400" y="69895"/>
                  </a:cubicBezTo>
                  <a:cubicBezTo>
                    <a:pt x="1594908" y="43437"/>
                    <a:pt x="1666875" y="94237"/>
                    <a:pt x="1714500" y="82595"/>
                  </a:cubicBezTo>
                  <a:cubicBezTo>
                    <a:pt x="1762125" y="70953"/>
                    <a:pt x="1806575" y="-2072"/>
                    <a:pt x="1835150" y="45"/>
                  </a:cubicBezTo>
                  <a:cubicBezTo>
                    <a:pt x="1863725" y="2162"/>
                    <a:pt x="1862667" y="57195"/>
                    <a:pt x="1885950" y="95295"/>
                  </a:cubicBezTo>
                  <a:cubicBezTo>
                    <a:pt x="1909233" y="133395"/>
                    <a:pt x="1950508" y="165145"/>
                    <a:pt x="1974850" y="228645"/>
                  </a:cubicBezTo>
                  <a:cubicBezTo>
                    <a:pt x="1999192" y="292145"/>
                    <a:pt x="1987550" y="377870"/>
                    <a:pt x="2032000" y="476295"/>
                  </a:cubicBezTo>
                  <a:cubicBezTo>
                    <a:pt x="2076450" y="574720"/>
                    <a:pt x="2159000" y="696957"/>
                    <a:pt x="2241550" y="819195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  <p:sp>
          <p:nvSpPr>
            <p:cNvPr id="6" name="Forme libre : forme 5">
              <a:extLst>
                <a:ext uri="{FF2B5EF4-FFF2-40B4-BE49-F238E27FC236}">
                  <a16:creationId xmlns:a16="http://schemas.microsoft.com/office/drawing/2014/main" id="{BDAE27D0-184D-4197-9EDA-2D4D9321C12F}"/>
                </a:ext>
              </a:extLst>
            </p:cNvPr>
            <p:cNvSpPr/>
            <p:nvPr/>
          </p:nvSpPr>
          <p:spPr>
            <a:xfrm>
              <a:off x="7701801" y="1064836"/>
              <a:ext cx="2151076" cy="2593308"/>
            </a:xfrm>
            <a:custGeom>
              <a:avLst/>
              <a:gdLst>
                <a:gd name="connsiteX0" fmla="*/ 57899 w 2151076"/>
                <a:gd name="connsiteY0" fmla="*/ 14664 h 2593308"/>
                <a:gd name="connsiteX1" fmla="*/ 134099 w 2151076"/>
                <a:gd name="connsiteY1" fmla="*/ 14664 h 2593308"/>
                <a:gd name="connsiteX2" fmla="*/ 229349 w 2151076"/>
                <a:gd name="connsiteY2" fmla="*/ 167064 h 2593308"/>
                <a:gd name="connsiteX3" fmla="*/ 197599 w 2151076"/>
                <a:gd name="connsiteY3" fmla="*/ 306764 h 2593308"/>
                <a:gd name="connsiteX4" fmla="*/ 254749 w 2151076"/>
                <a:gd name="connsiteY4" fmla="*/ 408364 h 2593308"/>
                <a:gd name="connsiteX5" fmla="*/ 749 w 2151076"/>
                <a:gd name="connsiteY5" fmla="*/ 636964 h 2593308"/>
                <a:gd name="connsiteX6" fmla="*/ 178549 w 2151076"/>
                <a:gd name="connsiteY6" fmla="*/ 878264 h 2593308"/>
                <a:gd name="connsiteX7" fmla="*/ 229349 w 2151076"/>
                <a:gd name="connsiteY7" fmla="*/ 979864 h 2593308"/>
                <a:gd name="connsiteX8" fmla="*/ 496049 w 2151076"/>
                <a:gd name="connsiteY8" fmla="*/ 1011614 h 2593308"/>
                <a:gd name="connsiteX9" fmla="*/ 584949 w 2151076"/>
                <a:gd name="connsiteY9" fmla="*/ 948114 h 2593308"/>
                <a:gd name="connsiteX10" fmla="*/ 807199 w 2151076"/>
                <a:gd name="connsiteY10" fmla="*/ 1068764 h 2593308"/>
                <a:gd name="connsiteX11" fmla="*/ 832599 w 2151076"/>
                <a:gd name="connsiteY11" fmla="*/ 1132264 h 2593308"/>
                <a:gd name="connsiteX12" fmla="*/ 959599 w 2151076"/>
                <a:gd name="connsiteY12" fmla="*/ 1106864 h 2593308"/>
                <a:gd name="connsiteX13" fmla="*/ 984999 w 2151076"/>
                <a:gd name="connsiteY13" fmla="*/ 1183064 h 2593308"/>
                <a:gd name="connsiteX14" fmla="*/ 896099 w 2151076"/>
                <a:gd name="connsiteY14" fmla="*/ 1291014 h 2593308"/>
                <a:gd name="connsiteX15" fmla="*/ 921499 w 2151076"/>
                <a:gd name="connsiteY15" fmla="*/ 1570414 h 2593308"/>
                <a:gd name="connsiteX16" fmla="*/ 991349 w 2151076"/>
                <a:gd name="connsiteY16" fmla="*/ 1583114 h 2593308"/>
                <a:gd name="connsiteX17" fmla="*/ 1137399 w 2151076"/>
                <a:gd name="connsiteY17" fmla="*/ 1811714 h 2593308"/>
                <a:gd name="connsiteX18" fmla="*/ 1365999 w 2151076"/>
                <a:gd name="connsiteY18" fmla="*/ 1678364 h 2593308"/>
                <a:gd name="connsiteX19" fmla="*/ 1772399 w 2151076"/>
                <a:gd name="connsiteY19" fmla="*/ 1462464 h 2593308"/>
                <a:gd name="connsiteX20" fmla="*/ 1848599 w 2151076"/>
                <a:gd name="connsiteY20" fmla="*/ 1341814 h 2593308"/>
                <a:gd name="connsiteX21" fmla="*/ 1905749 w 2151076"/>
                <a:gd name="connsiteY21" fmla="*/ 1430714 h 2593308"/>
                <a:gd name="connsiteX22" fmla="*/ 1943849 w 2151076"/>
                <a:gd name="connsiteY22" fmla="*/ 1792664 h 2593308"/>
                <a:gd name="connsiteX23" fmla="*/ 2147049 w 2151076"/>
                <a:gd name="connsiteY23" fmla="*/ 2180014 h 2593308"/>
                <a:gd name="connsiteX24" fmla="*/ 2070849 w 2151076"/>
                <a:gd name="connsiteY24" fmla="*/ 2249864 h 2593308"/>
                <a:gd name="connsiteX25" fmla="*/ 1969249 w 2151076"/>
                <a:gd name="connsiteY25" fmla="*/ 2364164 h 2593308"/>
                <a:gd name="connsiteX26" fmla="*/ 1975599 w 2151076"/>
                <a:gd name="connsiteY26" fmla="*/ 2459414 h 2593308"/>
                <a:gd name="connsiteX27" fmla="*/ 1854949 w 2151076"/>
                <a:gd name="connsiteY27" fmla="*/ 2453064 h 2593308"/>
                <a:gd name="connsiteX28" fmla="*/ 1778749 w 2151076"/>
                <a:gd name="connsiteY28" fmla="*/ 2529264 h 2593308"/>
                <a:gd name="connsiteX29" fmla="*/ 1677149 w 2151076"/>
                <a:gd name="connsiteY29" fmla="*/ 2592764 h 2593308"/>
                <a:gd name="connsiteX30" fmla="*/ 1607299 w 2151076"/>
                <a:gd name="connsiteY30" fmla="*/ 2554664 h 2593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2151076" h="2593308">
                  <a:moveTo>
                    <a:pt x="57899" y="14664"/>
                  </a:moveTo>
                  <a:cubicBezTo>
                    <a:pt x="81711" y="1964"/>
                    <a:pt x="105524" y="-10736"/>
                    <a:pt x="134099" y="14664"/>
                  </a:cubicBezTo>
                  <a:cubicBezTo>
                    <a:pt x="162674" y="40064"/>
                    <a:pt x="218766" y="118381"/>
                    <a:pt x="229349" y="167064"/>
                  </a:cubicBezTo>
                  <a:cubicBezTo>
                    <a:pt x="239932" y="215747"/>
                    <a:pt x="193366" y="266547"/>
                    <a:pt x="197599" y="306764"/>
                  </a:cubicBezTo>
                  <a:cubicBezTo>
                    <a:pt x="201832" y="346981"/>
                    <a:pt x="287557" y="353331"/>
                    <a:pt x="254749" y="408364"/>
                  </a:cubicBezTo>
                  <a:cubicBezTo>
                    <a:pt x="221941" y="463397"/>
                    <a:pt x="13449" y="558647"/>
                    <a:pt x="749" y="636964"/>
                  </a:cubicBezTo>
                  <a:cubicBezTo>
                    <a:pt x="-11951" y="715281"/>
                    <a:pt x="140449" y="821114"/>
                    <a:pt x="178549" y="878264"/>
                  </a:cubicBezTo>
                  <a:cubicBezTo>
                    <a:pt x="216649" y="935414"/>
                    <a:pt x="176432" y="957639"/>
                    <a:pt x="229349" y="979864"/>
                  </a:cubicBezTo>
                  <a:cubicBezTo>
                    <a:pt x="282266" y="1002089"/>
                    <a:pt x="436782" y="1016906"/>
                    <a:pt x="496049" y="1011614"/>
                  </a:cubicBezTo>
                  <a:cubicBezTo>
                    <a:pt x="555316" y="1006322"/>
                    <a:pt x="533091" y="938589"/>
                    <a:pt x="584949" y="948114"/>
                  </a:cubicBezTo>
                  <a:cubicBezTo>
                    <a:pt x="636807" y="957639"/>
                    <a:pt x="765924" y="1038072"/>
                    <a:pt x="807199" y="1068764"/>
                  </a:cubicBezTo>
                  <a:cubicBezTo>
                    <a:pt x="848474" y="1099456"/>
                    <a:pt x="807199" y="1125914"/>
                    <a:pt x="832599" y="1132264"/>
                  </a:cubicBezTo>
                  <a:cubicBezTo>
                    <a:pt x="857999" y="1138614"/>
                    <a:pt x="934199" y="1098397"/>
                    <a:pt x="959599" y="1106864"/>
                  </a:cubicBezTo>
                  <a:cubicBezTo>
                    <a:pt x="984999" y="1115331"/>
                    <a:pt x="995582" y="1152372"/>
                    <a:pt x="984999" y="1183064"/>
                  </a:cubicBezTo>
                  <a:cubicBezTo>
                    <a:pt x="974416" y="1213756"/>
                    <a:pt x="906682" y="1226456"/>
                    <a:pt x="896099" y="1291014"/>
                  </a:cubicBezTo>
                  <a:cubicBezTo>
                    <a:pt x="885516" y="1355572"/>
                    <a:pt x="905624" y="1521731"/>
                    <a:pt x="921499" y="1570414"/>
                  </a:cubicBezTo>
                  <a:cubicBezTo>
                    <a:pt x="937374" y="1619097"/>
                    <a:pt x="955366" y="1542897"/>
                    <a:pt x="991349" y="1583114"/>
                  </a:cubicBezTo>
                  <a:cubicBezTo>
                    <a:pt x="1027332" y="1623331"/>
                    <a:pt x="1074957" y="1795839"/>
                    <a:pt x="1137399" y="1811714"/>
                  </a:cubicBezTo>
                  <a:cubicBezTo>
                    <a:pt x="1199841" y="1827589"/>
                    <a:pt x="1260166" y="1736572"/>
                    <a:pt x="1365999" y="1678364"/>
                  </a:cubicBezTo>
                  <a:cubicBezTo>
                    <a:pt x="1471832" y="1620156"/>
                    <a:pt x="1691966" y="1518556"/>
                    <a:pt x="1772399" y="1462464"/>
                  </a:cubicBezTo>
                  <a:cubicBezTo>
                    <a:pt x="1852832" y="1406372"/>
                    <a:pt x="1826374" y="1347106"/>
                    <a:pt x="1848599" y="1341814"/>
                  </a:cubicBezTo>
                  <a:cubicBezTo>
                    <a:pt x="1870824" y="1336522"/>
                    <a:pt x="1889874" y="1355572"/>
                    <a:pt x="1905749" y="1430714"/>
                  </a:cubicBezTo>
                  <a:cubicBezTo>
                    <a:pt x="1921624" y="1505856"/>
                    <a:pt x="1903632" y="1667781"/>
                    <a:pt x="1943849" y="1792664"/>
                  </a:cubicBezTo>
                  <a:cubicBezTo>
                    <a:pt x="1984066" y="1917547"/>
                    <a:pt x="2125882" y="2103814"/>
                    <a:pt x="2147049" y="2180014"/>
                  </a:cubicBezTo>
                  <a:cubicBezTo>
                    <a:pt x="2168216" y="2256214"/>
                    <a:pt x="2100482" y="2219172"/>
                    <a:pt x="2070849" y="2249864"/>
                  </a:cubicBezTo>
                  <a:cubicBezTo>
                    <a:pt x="2041216" y="2280556"/>
                    <a:pt x="1985124" y="2329239"/>
                    <a:pt x="1969249" y="2364164"/>
                  </a:cubicBezTo>
                  <a:cubicBezTo>
                    <a:pt x="1953374" y="2399089"/>
                    <a:pt x="1994649" y="2444597"/>
                    <a:pt x="1975599" y="2459414"/>
                  </a:cubicBezTo>
                  <a:cubicBezTo>
                    <a:pt x="1956549" y="2474231"/>
                    <a:pt x="1887757" y="2441422"/>
                    <a:pt x="1854949" y="2453064"/>
                  </a:cubicBezTo>
                  <a:cubicBezTo>
                    <a:pt x="1822141" y="2464706"/>
                    <a:pt x="1808382" y="2505981"/>
                    <a:pt x="1778749" y="2529264"/>
                  </a:cubicBezTo>
                  <a:cubicBezTo>
                    <a:pt x="1749116" y="2552547"/>
                    <a:pt x="1705724" y="2588531"/>
                    <a:pt x="1677149" y="2592764"/>
                  </a:cubicBezTo>
                  <a:cubicBezTo>
                    <a:pt x="1648574" y="2596997"/>
                    <a:pt x="1627936" y="2575830"/>
                    <a:pt x="1607299" y="2554664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  <p:sp>
          <p:nvSpPr>
            <p:cNvPr id="9" name="Forme libre : forme 8">
              <a:extLst>
                <a:ext uri="{FF2B5EF4-FFF2-40B4-BE49-F238E27FC236}">
                  <a16:creationId xmlns:a16="http://schemas.microsoft.com/office/drawing/2014/main" id="{ACE898E1-7BDE-49B0-8EBE-D13D00606527}"/>
                </a:ext>
              </a:extLst>
            </p:cNvPr>
            <p:cNvSpPr/>
            <p:nvPr/>
          </p:nvSpPr>
          <p:spPr>
            <a:xfrm>
              <a:off x="7672120" y="3459906"/>
              <a:ext cx="1660678" cy="1639144"/>
            </a:xfrm>
            <a:custGeom>
              <a:avLst/>
              <a:gdLst>
                <a:gd name="connsiteX0" fmla="*/ 1649680 w 1660678"/>
                <a:gd name="connsiteY0" fmla="*/ 159594 h 1639144"/>
                <a:gd name="connsiteX1" fmla="*/ 1649680 w 1660678"/>
                <a:gd name="connsiteY1" fmla="*/ 51644 h 1639144"/>
                <a:gd name="connsiteX2" fmla="*/ 1535380 w 1660678"/>
                <a:gd name="connsiteY2" fmla="*/ 844 h 1639144"/>
                <a:gd name="connsiteX3" fmla="*/ 1395680 w 1660678"/>
                <a:gd name="connsiteY3" fmla="*/ 89744 h 1639144"/>
                <a:gd name="connsiteX4" fmla="*/ 1395680 w 1660678"/>
                <a:gd name="connsiteY4" fmla="*/ 362794 h 1639144"/>
                <a:gd name="connsiteX5" fmla="*/ 1465530 w 1660678"/>
                <a:gd name="connsiteY5" fmla="*/ 426294 h 1639144"/>
                <a:gd name="connsiteX6" fmla="*/ 1414730 w 1660678"/>
                <a:gd name="connsiteY6" fmla="*/ 496144 h 1639144"/>
                <a:gd name="connsiteX7" fmla="*/ 1281380 w 1660678"/>
                <a:gd name="connsiteY7" fmla="*/ 585044 h 1639144"/>
                <a:gd name="connsiteX8" fmla="*/ 1224230 w 1660678"/>
                <a:gd name="connsiteY8" fmla="*/ 737444 h 1639144"/>
                <a:gd name="connsiteX9" fmla="*/ 1008330 w 1660678"/>
                <a:gd name="connsiteY9" fmla="*/ 775544 h 1639144"/>
                <a:gd name="connsiteX10" fmla="*/ 919430 w 1660678"/>
                <a:gd name="connsiteY10" fmla="*/ 712044 h 1639144"/>
                <a:gd name="connsiteX11" fmla="*/ 874980 w 1660678"/>
                <a:gd name="connsiteY11" fmla="*/ 680294 h 1639144"/>
                <a:gd name="connsiteX12" fmla="*/ 773380 w 1660678"/>
                <a:gd name="connsiteY12" fmla="*/ 667594 h 1639144"/>
                <a:gd name="connsiteX13" fmla="*/ 728930 w 1660678"/>
                <a:gd name="connsiteY13" fmla="*/ 750144 h 1639144"/>
                <a:gd name="connsiteX14" fmla="*/ 665430 w 1660678"/>
                <a:gd name="connsiteY14" fmla="*/ 832694 h 1639144"/>
                <a:gd name="connsiteX15" fmla="*/ 481280 w 1660678"/>
                <a:gd name="connsiteY15" fmla="*/ 985094 h 1639144"/>
                <a:gd name="connsiteX16" fmla="*/ 373330 w 1660678"/>
                <a:gd name="connsiteY16" fmla="*/ 1010494 h 1639144"/>
                <a:gd name="connsiteX17" fmla="*/ 271730 w 1660678"/>
                <a:gd name="connsiteY17" fmla="*/ 1112094 h 1639144"/>
                <a:gd name="connsiteX18" fmla="*/ 144730 w 1660678"/>
                <a:gd name="connsiteY18" fmla="*/ 1099394 h 1639144"/>
                <a:gd name="connsiteX19" fmla="*/ 5030 w 1660678"/>
                <a:gd name="connsiteY19" fmla="*/ 1181944 h 1639144"/>
                <a:gd name="connsiteX20" fmla="*/ 36780 w 1660678"/>
                <a:gd name="connsiteY20" fmla="*/ 1321644 h 1639144"/>
                <a:gd name="connsiteX21" fmla="*/ 93930 w 1660678"/>
                <a:gd name="connsiteY21" fmla="*/ 1366094 h 1639144"/>
                <a:gd name="connsiteX22" fmla="*/ 214580 w 1660678"/>
                <a:gd name="connsiteY22" fmla="*/ 1378794 h 1639144"/>
                <a:gd name="connsiteX23" fmla="*/ 119330 w 1660678"/>
                <a:gd name="connsiteY23" fmla="*/ 1575644 h 1639144"/>
                <a:gd name="connsiteX24" fmla="*/ 74880 w 1660678"/>
                <a:gd name="connsiteY24" fmla="*/ 1639144 h 1639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660678" h="1639144">
                  <a:moveTo>
                    <a:pt x="1649680" y="159594"/>
                  </a:moveTo>
                  <a:cubicBezTo>
                    <a:pt x="1659205" y="118848"/>
                    <a:pt x="1668730" y="78102"/>
                    <a:pt x="1649680" y="51644"/>
                  </a:cubicBezTo>
                  <a:cubicBezTo>
                    <a:pt x="1630630" y="25186"/>
                    <a:pt x="1577713" y="-5506"/>
                    <a:pt x="1535380" y="844"/>
                  </a:cubicBezTo>
                  <a:cubicBezTo>
                    <a:pt x="1493047" y="7194"/>
                    <a:pt x="1418963" y="29419"/>
                    <a:pt x="1395680" y="89744"/>
                  </a:cubicBezTo>
                  <a:cubicBezTo>
                    <a:pt x="1372397" y="150069"/>
                    <a:pt x="1384038" y="306702"/>
                    <a:pt x="1395680" y="362794"/>
                  </a:cubicBezTo>
                  <a:cubicBezTo>
                    <a:pt x="1407322" y="418886"/>
                    <a:pt x="1462355" y="404069"/>
                    <a:pt x="1465530" y="426294"/>
                  </a:cubicBezTo>
                  <a:cubicBezTo>
                    <a:pt x="1468705" y="448519"/>
                    <a:pt x="1445422" y="469686"/>
                    <a:pt x="1414730" y="496144"/>
                  </a:cubicBezTo>
                  <a:cubicBezTo>
                    <a:pt x="1384038" y="522602"/>
                    <a:pt x="1313130" y="544827"/>
                    <a:pt x="1281380" y="585044"/>
                  </a:cubicBezTo>
                  <a:cubicBezTo>
                    <a:pt x="1249630" y="625261"/>
                    <a:pt x="1269738" y="705694"/>
                    <a:pt x="1224230" y="737444"/>
                  </a:cubicBezTo>
                  <a:cubicBezTo>
                    <a:pt x="1178722" y="769194"/>
                    <a:pt x="1059130" y="779777"/>
                    <a:pt x="1008330" y="775544"/>
                  </a:cubicBezTo>
                  <a:cubicBezTo>
                    <a:pt x="957530" y="771311"/>
                    <a:pt x="919430" y="712044"/>
                    <a:pt x="919430" y="712044"/>
                  </a:cubicBezTo>
                  <a:cubicBezTo>
                    <a:pt x="897205" y="696169"/>
                    <a:pt x="899322" y="687702"/>
                    <a:pt x="874980" y="680294"/>
                  </a:cubicBezTo>
                  <a:cubicBezTo>
                    <a:pt x="850638" y="672886"/>
                    <a:pt x="797722" y="655952"/>
                    <a:pt x="773380" y="667594"/>
                  </a:cubicBezTo>
                  <a:cubicBezTo>
                    <a:pt x="749038" y="679236"/>
                    <a:pt x="746922" y="722627"/>
                    <a:pt x="728930" y="750144"/>
                  </a:cubicBezTo>
                  <a:cubicBezTo>
                    <a:pt x="710938" y="777661"/>
                    <a:pt x="706705" y="793536"/>
                    <a:pt x="665430" y="832694"/>
                  </a:cubicBezTo>
                  <a:cubicBezTo>
                    <a:pt x="624155" y="871852"/>
                    <a:pt x="529963" y="955461"/>
                    <a:pt x="481280" y="985094"/>
                  </a:cubicBezTo>
                  <a:cubicBezTo>
                    <a:pt x="432597" y="1014727"/>
                    <a:pt x="408255" y="989327"/>
                    <a:pt x="373330" y="1010494"/>
                  </a:cubicBezTo>
                  <a:cubicBezTo>
                    <a:pt x="338405" y="1031661"/>
                    <a:pt x="309830" y="1097277"/>
                    <a:pt x="271730" y="1112094"/>
                  </a:cubicBezTo>
                  <a:cubicBezTo>
                    <a:pt x="233630" y="1126911"/>
                    <a:pt x="189180" y="1087752"/>
                    <a:pt x="144730" y="1099394"/>
                  </a:cubicBezTo>
                  <a:cubicBezTo>
                    <a:pt x="100280" y="1111036"/>
                    <a:pt x="23022" y="1144902"/>
                    <a:pt x="5030" y="1181944"/>
                  </a:cubicBezTo>
                  <a:cubicBezTo>
                    <a:pt x="-12962" y="1218986"/>
                    <a:pt x="21963" y="1290952"/>
                    <a:pt x="36780" y="1321644"/>
                  </a:cubicBezTo>
                  <a:cubicBezTo>
                    <a:pt x="51597" y="1352336"/>
                    <a:pt x="64297" y="1356569"/>
                    <a:pt x="93930" y="1366094"/>
                  </a:cubicBezTo>
                  <a:cubicBezTo>
                    <a:pt x="123563" y="1375619"/>
                    <a:pt x="210347" y="1343869"/>
                    <a:pt x="214580" y="1378794"/>
                  </a:cubicBezTo>
                  <a:cubicBezTo>
                    <a:pt x="218813" y="1413719"/>
                    <a:pt x="142613" y="1532252"/>
                    <a:pt x="119330" y="1575644"/>
                  </a:cubicBezTo>
                  <a:cubicBezTo>
                    <a:pt x="96047" y="1619036"/>
                    <a:pt x="85463" y="1629090"/>
                    <a:pt x="74880" y="1639144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  <p:sp>
          <p:nvSpPr>
            <p:cNvPr id="13" name="Forme libre : forme 12">
              <a:extLst>
                <a:ext uri="{FF2B5EF4-FFF2-40B4-BE49-F238E27FC236}">
                  <a16:creationId xmlns:a16="http://schemas.microsoft.com/office/drawing/2014/main" id="{529D98ED-C248-4E49-83CA-039AD5E1BA55}"/>
                </a:ext>
              </a:extLst>
            </p:cNvPr>
            <p:cNvSpPr/>
            <p:nvPr/>
          </p:nvSpPr>
          <p:spPr>
            <a:xfrm>
              <a:off x="2908829" y="2114550"/>
              <a:ext cx="5463008" cy="4432490"/>
            </a:xfrm>
            <a:custGeom>
              <a:avLst/>
              <a:gdLst>
                <a:gd name="connsiteX0" fmla="*/ 4850871 w 5463008"/>
                <a:gd name="connsiteY0" fmla="*/ 2965450 h 4432490"/>
                <a:gd name="connsiteX1" fmla="*/ 4787371 w 5463008"/>
                <a:gd name="connsiteY1" fmla="*/ 3124200 h 4432490"/>
                <a:gd name="connsiteX2" fmla="*/ 4825471 w 5463008"/>
                <a:gd name="connsiteY2" fmla="*/ 3194050 h 4432490"/>
                <a:gd name="connsiteX3" fmla="*/ 5054071 w 5463008"/>
                <a:gd name="connsiteY3" fmla="*/ 3124200 h 4432490"/>
                <a:gd name="connsiteX4" fmla="*/ 5181071 w 5463008"/>
                <a:gd name="connsiteY4" fmla="*/ 3308350 h 4432490"/>
                <a:gd name="connsiteX5" fmla="*/ 5384271 w 5463008"/>
                <a:gd name="connsiteY5" fmla="*/ 3371850 h 4432490"/>
                <a:gd name="connsiteX6" fmla="*/ 5371571 w 5463008"/>
                <a:gd name="connsiteY6" fmla="*/ 3511550 h 4432490"/>
                <a:gd name="connsiteX7" fmla="*/ 5447771 w 5463008"/>
                <a:gd name="connsiteY7" fmla="*/ 3644900 h 4432490"/>
                <a:gd name="connsiteX8" fmla="*/ 5308071 w 5463008"/>
                <a:gd name="connsiteY8" fmla="*/ 3714750 h 4432490"/>
                <a:gd name="connsiteX9" fmla="*/ 5460471 w 5463008"/>
                <a:gd name="connsiteY9" fmla="*/ 3873500 h 4432490"/>
                <a:gd name="connsiteX10" fmla="*/ 5377921 w 5463008"/>
                <a:gd name="connsiteY10" fmla="*/ 3987800 h 4432490"/>
                <a:gd name="connsiteX11" fmla="*/ 5066771 w 5463008"/>
                <a:gd name="connsiteY11" fmla="*/ 4108450 h 4432490"/>
                <a:gd name="connsiteX12" fmla="*/ 4977871 w 5463008"/>
                <a:gd name="connsiteY12" fmla="*/ 3987800 h 4432490"/>
                <a:gd name="connsiteX13" fmla="*/ 4838171 w 5463008"/>
                <a:gd name="connsiteY13" fmla="*/ 4070350 h 4432490"/>
                <a:gd name="connsiteX14" fmla="*/ 4723871 w 5463008"/>
                <a:gd name="connsiteY14" fmla="*/ 3848100 h 4432490"/>
                <a:gd name="connsiteX15" fmla="*/ 4596871 w 5463008"/>
                <a:gd name="connsiteY15" fmla="*/ 3810000 h 4432490"/>
                <a:gd name="connsiteX16" fmla="*/ 4336521 w 5463008"/>
                <a:gd name="connsiteY16" fmla="*/ 3829050 h 4432490"/>
                <a:gd name="connsiteX17" fmla="*/ 4190471 w 5463008"/>
                <a:gd name="connsiteY17" fmla="*/ 3740150 h 4432490"/>
                <a:gd name="connsiteX18" fmla="*/ 4082521 w 5463008"/>
                <a:gd name="connsiteY18" fmla="*/ 3892550 h 4432490"/>
                <a:gd name="connsiteX19" fmla="*/ 3892021 w 5463008"/>
                <a:gd name="connsiteY19" fmla="*/ 4013200 h 4432490"/>
                <a:gd name="connsiteX20" fmla="*/ 3872971 w 5463008"/>
                <a:gd name="connsiteY20" fmla="*/ 4102100 h 4432490"/>
                <a:gd name="connsiteX21" fmla="*/ 3745971 w 5463008"/>
                <a:gd name="connsiteY21" fmla="*/ 4273550 h 4432490"/>
                <a:gd name="connsiteX22" fmla="*/ 3555471 w 5463008"/>
                <a:gd name="connsiteY22" fmla="*/ 4356100 h 4432490"/>
                <a:gd name="connsiteX23" fmla="*/ 3295121 w 5463008"/>
                <a:gd name="connsiteY23" fmla="*/ 4356100 h 4432490"/>
                <a:gd name="connsiteX24" fmla="*/ 3085571 w 5463008"/>
                <a:gd name="connsiteY24" fmla="*/ 4432300 h 4432490"/>
                <a:gd name="connsiteX25" fmla="*/ 2958571 w 5463008"/>
                <a:gd name="connsiteY25" fmla="*/ 4330700 h 4432490"/>
                <a:gd name="connsiteX26" fmla="*/ 2831571 w 5463008"/>
                <a:gd name="connsiteY26" fmla="*/ 4267200 h 4432490"/>
                <a:gd name="connsiteX27" fmla="*/ 2729971 w 5463008"/>
                <a:gd name="connsiteY27" fmla="*/ 4076700 h 4432490"/>
                <a:gd name="connsiteX28" fmla="*/ 2583921 w 5463008"/>
                <a:gd name="connsiteY28" fmla="*/ 3987800 h 4432490"/>
                <a:gd name="connsiteX29" fmla="*/ 2387071 w 5463008"/>
                <a:gd name="connsiteY29" fmla="*/ 4064000 h 4432490"/>
                <a:gd name="connsiteX30" fmla="*/ 2183871 w 5463008"/>
                <a:gd name="connsiteY30" fmla="*/ 3835400 h 4432490"/>
                <a:gd name="connsiteX31" fmla="*/ 2126721 w 5463008"/>
                <a:gd name="connsiteY31" fmla="*/ 3803650 h 4432490"/>
                <a:gd name="connsiteX32" fmla="*/ 2260071 w 5463008"/>
                <a:gd name="connsiteY32" fmla="*/ 3365500 h 4432490"/>
                <a:gd name="connsiteX33" fmla="*/ 2069571 w 5463008"/>
                <a:gd name="connsiteY33" fmla="*/ 3060700 h 4432490"/>
                <a:gd name="connsiteX34" fmla="*/ 1828271 w 5463008"/>
                <a:gd name="connsiteY34" fmla="*/ 2673350 h 4432490"/>
                <a:gd name="connsiteX35" fmla="*/ 1783821 w 5463008"/>
                <a:gd name="connsiteY35" fmla="*/ 2584450 h 4432490"/>
                <a:gd name="connsiteX36" fmla="*/ 1612371 w 5463008"/>
                <a:gd name="connsiteY36" fmla="*/ 2343150 h 4432490"/>
                <a:gd name="connsiteX37" fmla="*/ 1910821 w 5463008"/>
                <a:gd name="connsiteY37" fmla="*/ 2044700 h 4432490"/>
                <a:gd name="connsiteX38" fmla="*/ 1783821 w 5463008"/>
                <a:gd name="connsiteY38" fmla="*/ 2025650 h 4432490"/>
                <a:gd name="connsiteX39" fmla="*/ 1853671 w 5463008"/>
                <a:gd name="connsiteY39" fmla="*/ 1866900 h 4432490"/>
                <a:gd name="connsiteX40" fmla="*/ 1910821 w 5463008"/>
                <a:gd name="connsiteY40" fmla="*/ 1746250 h 4432490"/>
                <a:gd name="connsiteX41" fmla="*/ 1853671 w 5463008"/>
                <a:gd name="connsiteY41" fmla="*/ 1365250 h 4432490"/>
                <a:gd name="connsiteX42" fmla="*/ 1752071 w 5463008"/>
                <a:gd name="connsiteY42" fmla="*/ 1187450 h 4432490"/>
                <a:gd name="connsiteX43" fmla="*/ 1555221 w 5463008"/>
                <a:gd name="connsiteY43" fmla="*/ 1187450 h 4432490"/>
                <a:gd name="connsiteX44" fmla="*/ 1491721 w 5463008"/>
                <a:gd name="connsiteY44" fmla="*/ 1168400 h 4432490"/>
                <a:gd name="connsiteX45" fmla="*/ 1434571 w 5463008"/>
                <a:gd name="connsiteY45" fmla="*/ 1289050 h 4432490"/>
                <a:gd name="connsiteX46" fmla="*/ 869421 w 5463008"/>
                <a:gd name="connsiteY46" fmla="*/ 1403350 h 4432490"/>
                <a:gd name="connsiteX47" fmla="*/ 748771 w 5463008"/>
                <a:gd name="connsiteY47" fmla="*/ 1365250 h 4432490"/>
                <a:gd name="connsiteX48" fmla="*/ 501121 w 5463008"/>
                <a:gd name="connsiteY48" fmla="*/ 1454150 h 4432490"/>
                <a:gd name="connsiteX49" fmla="*/ 323321 w 5463008"/>
                <a:gd name="connsiteY49" fmla="*/ 1473200 h 4432490"/>
                <a:gd name="connsiteX50" fmla="*/ 132821 w 5463008"/>
                <a:gd name="connsiteY50" fmla="*/ 1428750 h 4432490"/>
                <a:gd name="connsiteX51" fmla="*/ 285221 w 5463008"/>
                <a:gd name="connsiteY51" fmla="*/ 1384300 h 4432490"/>
                <a:gd name="connsiteX52" fmla="*/ 329671 w 5463008"/>
                <a:gd name="connsiteY52" fmla="*/ 1270000 h 4432490"/>
                <a:gd name="connsiteX53" fmla="*/ 266171 w 5463008"/>
                <a:gd name="connsiteY53" fmla="*/ 1003300 h 4432490"/>
                <a:gd name="connsiteX54" fmla="*/ 82021 w 5463008"/>
                <a:gd name="connsiteY54" fmla="*/ 1022350 h 4432490"/>
                <a:gd name="connsiteX55" fmla="*/ 5821 w 5463008"/>
                <a:gd name="connsiteY55" fmla="*/ 825500 h 4432490"/>
                <a:gd name="connsiteX56" fmla="*/ 228071 w 5463008"/>
                <a:gd name="connsiteY56" fmla="*/ 768350 h 4432490"/>
                <a:gd name="connsiteX57" fmla="*/ 285221 w 5463008"/>
                <a:gd name="connsiteY57" fmla="*/ 666750 h 4432490"/>
                <a:gd name="connsiteX58" fmla="*/ 348721 w 5463008"/>
                <a:gd name="connsiteY58" fmla="*/ 704850 h 4432490"/>
                <a:gd name="connsiteX59" fmla="*/ 285221 w 5463008"/>
                <a:gd name="connsiteY59" fmla="*/ 565150 h 4432490"/>
                <a:gd name="connsiteX60" fmla="*/ 355071 w 5463008"/>
                <a:gd name="connsiteY60" fmla="*/ 336550 h 4432490"/>
                <a:gd name="connsiteX61" fmla="*/ 418571 w 5463008"/>
                <a:gd name="connsiteY61" fmla="*/ 120650 h 4432490"/>
                <a:gd name="connsiteX62" fmla="*/ 577321 w 5463008"/>
                <a:gd name="connsiteY62" fmla="*/ 88900 h 4432490"/>
                <a:gd name="connsiteX63" fmla="*/ 653521 w 5463008"/>
                <a:gd name="connsiteY63" fmla="*/ 0 h 4432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5463008" h="4432490">
                  <a:moveTo>
                    <a:pt x="4850871" y="2965450"/>
                  </a:moveTo>
                  <a:cubicBezTo>
                    <a:pt x="4821237" y="3025775"/>
                    <a:pt x="4791604" y="3086100"/>
                    <a:pt x="4787371" y="3124200"/>
                  </a:cubicBezTo>
                  <a:cubicBezTo>
                    <a:pt x="4783138" y="3162300"/>
                    <a:pt x="4781021" y="3194050"/>
                    <a:pt x="4825471" y="3194050"/>
                  </a:cubicBezTo>
                  <a:cubicBezTo>
                    <a:pt x="4869921" y="3194050"/>
                    <a:pt x="4994804" y="3105150"/>
                    <a:pt x="5054071" y="3124200"/>
                  </a:cubicBezTo>
                  <a:cubicBezTo>
                    <a:pt x="5113338" y="3143250"/>
                    <a:pt x="5126038" y="3267075"/>
                    <a:pt x="5181071" y="3308350"/>
                  </a:cubicBezTo>
                  <a:cubicBezTo>
                    <a:pt x="5236104" y="3349625"/>
                    <a:pt x="5352521" y="3337983"/>
                    <a:pt x="5384271" y="3371850"/>
                  </a:cubicBezTo>
                  <a:cubicBezTo>
                    <a:pt x="5416021" y="3405717"/>
                    <a:pt x="5360988" y="3466042"/>
                    <a:pt x="5371571" y="3511550"/>
                  </a:cubicBezTo>
                  <a:cubicBezTo>
                    <a:pt x="5382154" y="3557058"/>
                    <a:pt x="5458354" y="3611033"/>
                    <a:pt x="5447771" y="3644900"/>
                  </a:cubicBezTo>
                  <a:cubicBezTo>
                    <a:pt x="5437188" y="3678767"/>
                    <a:pt x="5305954" y="3676650"/>
                    <a:pt x="5308071" y="3714750"/>
                  </a:cubicBezTo>
                  <a:cubicBezTo>
                    <a:pt x="5310188" y="3752850"/>
                    <a:pt x="5448829" y="3827992"/>
                    <a:pt x="5460471" y="3873500"/>
                  </a:cubicBezTo>
                  <a:cubicBezTo>
                    <a:pt x="5472113" y="3919008"/>
                    <a:pt x="5443538" y="3948642"/>
                    <a:pt x="5377921" y="3987800"/>
                  </a:cubicBezTo>
                  <a:cubicBezTo>
                    <a:pt x="5312304" y="4026958"/>
                    <a:pt x="5133446" y="4108450"/>
                    <a:pt x="5066771" y="4108450"/>
                  </a:cubicBezTo>
                  <a:cubicBezTo>
                    <a:pt x="5000096" y="4108450"/>
                    <a:pt x="5015971" y="3994150"/>
                    <a:pt x="4977871" y="3987800"/>
                  </a:cubicBezTo>
                  <a:cubicBezTo>
                    <a:pt x="4939771" y="3981450"/>
                    <a:pt x="4880504" y="4093633"/>
                    <a:pt x="4838171" y="4070350"/>
                  </a:cubicBezTo>
                  <a:cubicBezTo>
                    <a:pt x="4795838" y="4047067"/>
                    <a:pt x="4764088" y="3891492"/>
                    <a:pt x="4723871" y="3848100"/>
                  </a:cubicBezTo>
                  <a:cubicBezTo>
                    <a:pt x="4683654" y="3804708"/>
                    <a:pt x="4661429" y="3813175"/>
                    <a:pt x="4596871" y="3810000"/>
                  </a:cubicBezTo>
                  <a:cubicBezTo>
                    <a:pt x="4532313" y="3806825"/>
                    <a:pt x="4404254" y="3840692"/>
                    <a:pt x="4336521" y="3829050"/>
                  </a:cubicBezTo>
                  <a:cubicBezTo>
                    <a:pt x="4268788" y="3817408"/>
                    <a:pt x="4232804" y="3729567"/>
                    <a:pt x="4190471" y="3740150"/>
                  </a:cubicBezTo>
                  <a:cubicBezTo>
                    <a:pt x="4148138" y="3750733"/>
                    <a:pt x="4132263" y="3847042"/>
                    <a:pt x="4082521" y="3892550"/>
                  </a:cubicBezTo>
                  <a:cubicBezTo>
                    <a:pt x="4032779" y="3938058"/>
                    <a:pt x="3926946" y="3978275"/>
                    <a:pt x="3892021" y="4013200"/>
                  </a:cubicBezTo>
                  <a:cubicBezTo>
                    <a:pt x="3857096" y="4048125"/>
                    <a:pt x="3897313" y="4058708"/>
                    <a:pt x="3872971" y="4102100"/>
                  </a:cubicBezTo>
                  <a:cubicBezTo>
                    <a:pt x="3848629" y="4145492"/>
                    <a:pt x="3798888" y="4231217"/>
                    <a:pt x="3745971" y="4273550"/>
                  </a:cubicBezTo>
                  <a:cubicBezTo>
                    <a:pt x="3693054" y="4315883"/>
                    <a:pt x="3630613" y="4342342"/>
                    <a:pt x="3555471" y="4356100"/>
                  </a:cubicBezTo>
                  <a:cubicBezTo>
                    <a:pt x="3480329" y="4369858"/>
                    <a:pt x="3373438" y="4343400"/>
                    <a:pt x="3295121" y="4356100"/>
                  </a:cubicBezTo>
                  <a:cubicBezTo>
                    <a:pt x="3216804" y="4368800"/>
                    <a:pt x="3141663" y="4436533"/>
                    <a:pt x="3085571" y="4432300"/>
                  </a:cubicBezTo>
                  <a:cubicBezTo>
                    <a:pt x="3029479" y="4428067"/>
                    <a:pt x="3000904" y="4358217"/>
                    <a:pt x="2958571" y="4330700"/>
                  </a:cubicBezTo>
                  <a:cubicBezTo>
                    <a:pt x="2916238" y="4303183"/>
                    <a:pt x="2869671" y="4309533"/>
                    <a:pt x="2831571" y="4267200"/>
                  </a:cubicBezTo>
                  <a:cubicBezTo>
                    <a:pt x="2793471" y="4224867"/>
                    <a:pt x="2771246" y="4123267"/>
                    <a:pt x="2729971" y="4076700"/>
                  </a:cubicBezTo>
                  <a:cubicBezTo>
                    <a:pt x="2688696" y="4030133"/>
                    <a:pt x="2641071" y="3989917"/>
                    <a:pt x="2583921" y="3987800"/>
                  </a:cubicBezTo>
                  <a:cubicBezTo>
                    <a:pt x="2526771" y="3985683"/>
                    <a:pt x="2453746" y="4089400"/>
                    <a:pt x="2387071" y="4064000"/>
                  </a:cubicBezTo>
                  <a:cubicBezTo>
                    <a:pt x="2320396" y="4038600"/>
                    <a:pt x="2227263" y="3878792"/>
                    <a:pt x="2183871" y="3835400"/>
                  </a:cubicBezTo>
                  <a:cubicBezTo>
                    <a:pt x="2140479" y="3792008"/>
                    <a:pt x="2114021" y="3881967"/>
                    <a:pt x="2126721" y="3803650"/>
                  </a:cubicBezTo>
                  <a:cubicBezTo>
                    <a:pt x="2139421" y="3725333"/>
                    <a:pt x="2269596" y="3489325"/>
                    <a:pt x="2260071" y="3365500"/>
                  </a:cubicBezTo>
                  <a:cubicBezTo>
                    <a:pt x="2250546" y="3241675"/>
                    <a:pt x="2141538" y="3176058"/>
                    <a:pt x="2069571" y="3060700"/>
                  </a:cubicBezTo>
                  <a:cubicBezTo>
                    <a:pt x="1997604" y="2945342"/>
                    <a:pt x="1875896" y="2752725"/>
                    <a:pt x="1828271" y="2673350"/>
                  </a:cubicBezTo>
                  <a:cubicBezTo>
                    <a:pt x="1780646" y="2593975"/>
                    <a:pt x="1819804" y="2639483"/>
                    <a:pt x="1783821" y="2584450"/>
                  </a:cubicBezTo>
                  <a:cubicBezTo>
                    <a:pt x="1747838" y="2529417"/>
                    <a:pt x="1591204" y="2433108"/>
                    <a:pt x="1612371" y="2343150"/>
                  </a:cubicBezTo>
                  <a:cubicBezTo>
                    <a:pt x="1633538" y="2253192"/>
                    <a:pt x="1882246" y="2097617"/>
                    <a:pt x="1910821" y="2044700"/>
                  </a:cubicBezTo>
                  <a:cubicBezTo>
                    <a:pt x="1939396" y="1991783"/>
                    <a:pt x="1793346" y="2055283"/>
                    <a:pt x="1783821" y="2025650"/>
                  </a:cubicBezTo>
                  <a:cubicBezTo>
                    <a:pt x="1774296" y="1996017"/>
                    <a:pt x="1832504" y="1913467"/>
                    <a:pt x="1853671" y="1866900"/>
                  </a:cubicBezTo>
                  <a:cubicBezTo>
                    <a:pt x="1874838" y="1820333"/>
                    <a:pt x="1910821" y="1829858"/>
                    <a:pt x="1910821" y="1746250"/>
                  </a:cubicBezTo>
                  <a:cubicBezTo>
                    <a:pt x="1910821" y="1662642"/>
                    <a:pt x="1880129" y="1458383"/>
                    <a:pt x="1853671" y="1365250"/>
                  </a:cubicBezTo>
                  <a:cubicBezTo>
                    <a:pt x="1827213" y="1272117"/>
                    <a:pt x="1801813" y="1217083"/>
                    <a:pt x="1752071" y="1187450"/>
                  </a:cubicBezTo>
                  <a:cubicBezTo>
                    <a:pt x="1702329" y="1157817"/>
                    <a:pt x="1598613" y="1190625"/>
                    <a:pt x="1555221" y="1187450"/>
                  </a:cubicBezTo>
                  <a:cubicBezTo>
                    <a:pt x="1511829" y="1184275"/>
                    <a:pt x="1511829" y="1151467"/>
                    <a:pt x="1491721" y="1168400"/>
                  </a:cubicBezTo>
                  <a:cubicBezTo>
                    <a:pt x="1471613" y="1185333"/>
                    <a:pt x="1538288" y="1249892"/>
                    <a:pt x="1434571" y="1289050"/>
                  </a:cubicBezTo>
                  <a:cubicBezTo>
                    <a:pt x="1330854" y="1328208"/>
                    <a:pt x="983721" y="1390650"/>
                    <a:pt x="869421" y="1403350"/>
                  </a:cubicBezTo>
                  <a:cubicBezTo>
                    <a:pt x="755121" y="1416050"/>
                    <a:pt x="810154" y="1356783"/>
                    <a:pt x="748771" y="1365250"/>
                  </a:cubicBezTo>
                  <a:cubicBezTo>
                    <a:pt x="687388" y="1373717"/>
                    <a:pt x="572029" y="1436158"/>
                    <a:pt x="501121" y="1454150"/>
                  </a:cubicBezTo>
                  <a:cubicBezTo>
                    <a:pt x="430213" y="1472142"/>
                    <a:pt x="384704" y="1477433"/>
                    <a:pt x="323321" y="1473200"/>
                  </a:cubicBezTo>
                  <a:cubicBezTo>
                    <a:pt x="261938" y="1468967"/>
                    <a:pt x="139171" y="1443567"/>
                    <a:pt x="132821" y="1428750"/>
                  </a:cubicBezTo>
                  <a:cubicBezTo>
                    <a:pt x="126471" y="1413933"/>
                    <a:pt x="252413" y="1410758"/>
                    <a:pt x="285221" y="1384300"/>
                  </a:cubicBezTo>
                  <a:cubicBezTo>
                    <a:pt x="318029" y="1357842"/>
                    <a:pt x="332846" y="1333500"/>
                    <a:pt x="329671" y="1270000"/>
                  </a:cubicBezTo>
                  <a:cubicBezTo>
                    <a:pt x="326496" y="1206500"/>
                    <a:pt x="307446" y="1044575"/>
                    <a:pt x="266171" y="1003300"/>
                  </a:cubicBezTo>
                  <a:cubicBezTo>
                    <a:pt x="224896" y="962025"/>
                    <a:pt x="125413" y="1051983"/>
                    <a:pt x="82021" y="1022350"/>
                  </a:cubicBezTo>
                  <a:cubicBezTo>
                    <a:pt x="38629" y="992717"/>
                    <a:pt x="-18521" y="867833"/>
                    <a:pt x="5821" y="825500"/>
                  </a:cubicBezTo>
                  <a:cubicBezTo>
                    <a:pt x="30163" y="783167"/>
                    <a:pt x="181504" y="794808"/>
                    <a:pt x="228071" y="768350"/>
                  </a:cubicBezTo>
                  <a:cubicBezTo>
                    <a:pt x="274638" y="741892"/>
                    <a:pt x="265113" y="677333"/>
                    <a:pt x="285221" y="666750"/>
                  </a:cubicBezTo>
                  <a:cubicBezTo>
                    <a:pt x="305329" y="656167"/>
                    <a:pt x="348721" y="721783"/>
                    <a:pt x="348721" y="704850"/>
                  </a:cubicBezTo>
                  <a:cubicBezTo>
                    <a:pt x="348721" y="687917"/>
                    <a:pt x="284163" y="626533"/>
                    <a:pt x="285221" y="565150"/>
                  </a:cubicBezTo>
                  <a:cubicBezTo>
                    <a:pt x="286279" y="503767"/>
                    <a:pt x="332846" y="410633"/>
                    <a:pt x="355071" y="336550"/>
                  </a:cubicBezTo>
                  <a:cubicBezTo>
                    <a:pt x="377296" y="262467"/>
                    <a:pt x="381529" y="161925"/>
                    <a:pt x="418571" y="120650"/>
                  </a:cubicBezTo>
                  <a:cubicBezTo>
                    <a:pt x="455613" y="79375"/>
                    <a:pt x="538163" y="109008"/>
                    <a:pt x="577321" y="88900"/>
                  </a:cubicBezTo>
                  <a:cubicBezTo>
                    <a:pt x="616479" y="68792"/>
                    <a:pt x="635000" y="34396"/>
                    <a:pt x="653521" y="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  <p:sp>
          <p:nvSpPr>
            <p:cNvPr id="14" name="Forme libre : forme 13">
              <a:extLst>
                <a:ext uri="{FF2B5EF4-FFF2-40B4-BE49-F238E27FC236}">
                  <a16:creationId xmlns:a16="http://schemas.microsoft.com/office/drawing/2014/main" id="{4BEAE9BB-B4E2-4D9D-A0E1-3456242A1240}"/>
                </a:ext>
              </a:extLst>
            </p:cNvPr>
            <p:cNvSpPr/>
            <p:nvPr/>
          </p:nvSpPr>
          <p:spPr>
            <a:xfrm>
              <a:off x="3549650" y="692150"/>
              <a:ext cx="1968500" cy="1435100"/>
            </a:xfrm>
            <a:custGeom>
              <a:avLst/>
              <a:gdLst>
                <a:gd name="connsiteX0" fmla="*/ 0 w 1968500"/>
                <a:gd name="connsiteY0" fmla="*/ 1435100 h 1435100"/>
                <a:gd name="connsiteX1" fmla="*/ 57150 w 1968500"/>
                <a:gd name="connsiteY1" fmla="*/ 1314450 h 1435100"/>
                <a:gd name="connsiteX2" fmla="*/ 12700 w 1968500"/>
                <a:gd name="connsiteY2" fmla="*/ 1257300 h 1435100"/>
                <a:gd name="connsiteX3" fmla="*/ 76200 w 1968500"/>
                <a:gd name="connsiteY3" fmla="*/ 1149350 h 1435100"/>
                <a:gd name="connsiteX4" fmla="*/ 57150 w 1968500"/>
                <a:gd name="connsiteY4" fmla="*/ 1060450 h 1435100"/>
                <a:gd name="connsiteX5" fmla="*/ 234950 w 1968500"/>
                <a:gd name="connsiteY5" fmla="*/ 1206500 h 1435100"/>
                <a:gd name="connsiteX6" fmla="*/ 368300 w 1968500"/>
                <a:gd name="connsiteY6" fmla="*/ 1092200 h 1435100"/>
                <a:gd name="connsiteX7" fmla="*/ 514350 w 1968500"/>
                <a:gd name="connsiteY7" fmla="*/ 1035050 h 1435100"/>
                <a:gd name="connsiteX8" fmla="*/ 444500 w 1968500"/>
                <a:gd name="connsiteY8" fmla="*/ 863600 h 1435100"/>
                <a:gd name="connsiteX9" fmla="*/ 552450 w 1968500"/>
                <a:gd name="connsiteY9" fmla="*/ 749300 h 1435100"/>
                <a:gd name="connsiteX10" fmla="*/ 457200 w 1968500"/>
                <a:gd name="connsiteY10" fmla="*/ 596900 h 1435100"/>
                <a:gd name="connsiteX11" fmla="*/ 247650 w 1968500"/>
                <a:gd name="connsiteY11" fmla="*/ 482600 h 1435100"/>
                <a:gd name="connsiteX12" fmla="*/ 419100 w 1968500"/>
                <a:gd name="connsiteY12" fmla="*/ 457200 h 1435100"/>
                <a:gd name="connsiteX13" fmla="*/ 444500 w 1968500"/>
                <a:gd name="connsiteY13" fmla="*/ 298450 h 1435100"/>
                <a:gd name="connsiteX14" fmla="*/ 400050 w 1968500"/>
                <a:gd name="connsiteY14" fmla="*/ 203200 h 1435100"/>
                <a:gd name="connsiteX15" fmla="*/ 520700 w 1968500"/>
                <a:gd name="connsiteY15" fmla="*/ 196850 h 1435100"/>
                <a:gd name="connsiteX16" fmla="*/ 692150 w 1968500"/>
                <a:gd name="connsiteY16" fmla="*/ 247650 h 1435100"/>
                <a:gd name="connsiteX17" fmla="*/ 749300 w 1968500"/>
                <a:gd name="connsiteY17" fmla="*/ 234950 h 1435100"/>
                <a:gd name="connsiteX18" fmla="*/ 723900 w 1968500"/>
                <a:gd name="connsiteY18" fmla="*/ 177800 h 1435100"/>
                <a:gd name="connsiteX19" fmla="*/ 901700 w 1968500"/>
                <a:gd name="connsiteY19" fmla="*/ 152400 h 1435100"/>
                <a:gd name="connsiteX20" fmla="*/ 1028700 w 1968500"/>
                <a:gd name="connsiteY20" fmla="*/ 241300 h 1435100"/>
                <a:gd name="connsiteX21" fmla="*/ 1149350 w 1968500"/>
                <a:gd name="connsiteY21" fmla="*/ 241300 h 1435100"/>
                <a:gd name="connsiteX22" fmla="*/ 1371600 w 1968500"/>
                <a:gd name="connsiteY22" fmla="*/ 114300 h 1435100"/>
                <a:gd name="connsiteX23" fmla="*/ 1771650 w 1968500"/>
                <a:gd name="connsiteY23" fmla="*/ 101600 h 1435100"/>
                <a:gd name="connsiteX24" fmla="*/ 1968500 w 1968500"/>
                <a:gd name="connsiteY24" fmla="*/ 0 h 1435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968500" h="1435100">
                  <a:moveTo>
                    <a:pt x="0" y="1435100"/>
                  </a:moveTo>
                  <a:cubicBezTo>
                    <a:pt x="27516" y="1389591"/>
                    <a:pt x="55033" y="1344083"/>
                    <a:pt x="57150" y="1314450"/>
                  </a:cubicBezTo>
                  <a:cubicBezTo>
                    <a:pt x="59267" y="1284817"/>
                    <a:pt x="9525" y="1284817"/>
                    <a:pt x="12700" y="1257300"/>
                  </a:cubicBezTo>
                  <a:cubicBezTo>
                    <a:pt x="15875" y="1229783"/>
                    <a:pt x="68792" y="1182158"/>
                    <a:pt x="76200" y="1149350"/>
                  </a:cubicBezTo>
                  <a:cubicBezTo>
                    <a:pt x="83608" y="1116542"/>
                    <a:pt x="30692" y="1050925"/>
                    <a:pt x="57150" y="1060450"/>
                  </a:cubicBezTo>
                  <a:cubicBezTo>
                    <a:pt x="83608" y="1069975"/>
                    <a:pt x="183092" y="1201208"/>
                    <a:pt x="234950" y="1206500"/>
                  </a:cubicBezTo>
                  <a:cubicBezTo>
                    <a:pt x="286808" y="1211792"/>
                    <a:pt x="321733" y="1120775"/>
                    <a:pt x="368300" y="1092200"/>
                  </a:cubicBezTo>
                  <a:cubicBezTo>
                    <a:pt x="414867" y="1063625"/>
                    <a:pt x="501650" y="1073150"/>
                    <a:pt x="514350" y="1035050"/>
                  </a:cubicBezTo>
                  <a:cubicBezTo>
                    <a:pt x="527050" y="996950"/>
                    <a:pt x="438150" y="911225"/>
                    <a:pt x="444500" y="863600"/>
                  </a:cubicBezTo>
                  <a:cubicBezTo>
                    <a:pt x="450850" y="815975"/>
                    <a:pt x="550333" y="793750"/>
                    <a:pt x="552450" y="749300"/>
                  </a:cubicBezTo>
                  <a:cubicBezTo>
                    <a:pt x="554567" y="704850"/>
                    <a:pt x="508000" y="641350"/>
                    <a:pt x="457200" y="596900"/>
                  </a:cubicBezTo>
                  <a:cubicBezTo>
                    <a:pt x="406400" y="552450"/>
                    <a:pt x="254000" y="505883"/>
                    <a:pt x="247650" y="482600"/>
                  </a:cubicBezTo>
                  <a:cubicBezTo>
                    <a:pt x="241300" y="459317"/>
                    <a:pt x="386292" y="487892"/>
                    <a:pt x="419100" y="457200"/>
                  </a:cubicBezTo>
                  <a:cubicBezTo>
                    <a:pt x="451908" y="426508"/>
                    <a:pt x="447675" y="340783"/>
                    <a:pt x="444500" y="298450"/>
                  </a:cubicBezTo>
                  <a:cubicBezTo>
                    <a:pt x="441325" y="256117"/>
                    <a:pt x="387350" y="220133"/>
                    <a:pt x="400050" y="203200"/>
                  </a:cubicBezTo>
                  <a:cubicBezTo>
                    <a:pt x="412750" y="186267"/>
                    <a:pt x="472017" y="189442"/>
                    <a:pt x="520700" y="196850"/>
                  </a:cubicBezTo>
                  <a:cubicBezTo>
                    <a:pt x="569383" y="204258"/>
                    <a:pt x="654050" y="241300"/>
                    <a:pt x="692150" y="247650"/>
                  </a:cubicBezTo>
                  <a:cubicBezTo>
                    <a:pt x="730250" y="254000"/>
                    <a:pt x="744008" y="246592"/>
                    <a:pt x="749300" y="234950"/>
                  </a:cubicBezTo>
                  <a:cubicBezTo>
                    <a:pt x="754592" y="223308"/>
                    <a:pt x="698500" y="191558"/>
                    <a:pt x="723900" y="177800"/>
                  </a:cubicBezTo>
                  <a:cubicBezTo>
                    <a:pt x="749300" y="164042"/>
                    <a:pt x="850900" y="141817"/>
                    <a:pt x="901700" y="152400"/>
                  </a:cubicBezTo>
                  <a:cubicBezTo>
                    <a:pt x="952500" y="162983"/>
                    <a:pt x="987425" y="226483"/>
                    <a:pt x="1028700" y="241300"/>
                  </a:cubicBezTo>
                  <a:cubicBezTo>
                    <a:pt x="1069975" y="256117"/>
                    <a:pt x="1092200" y="262467"/>
                    <a:pt x="1149350" y="241300"/>
                  </a:cubicBezTo>
                  <a:cubicBezTo>
                    <a:pt x="1206500" y="220133"/>
                    <a:pt x="1267883" y="137583"/>
                    <a:pt x="1371600" y="114300"/>
                  </a:cubicBezTo>
                  <a:cubicBezTo>
                    <a:pt x="1475317" y="91017"/>
                    <a:pt x="1672167" y="120650"/>
                    <a:pt x="1771650" y="101600"/>
                  </a:cubicBezTo>
                  <a:cubicBezTo>
                    <a:pt x="1871133" y="82550"/>
                    <a:pt x="1919816" y="41275"/>
                    <a:pt x="1968500" y="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</p:grpSp>
      <p:sp>
        <p:nvSpPr>
          <p:cNvPr id="16" name="Forme libre : forme 15">
            <a:extLst>
              <a:ext uri="{FF2B5EF4-FFF2-40B4-BE49-F238E27FC236}">
                <a16:creationId xmlns:a16="http://schemas.microsoft.com/office/drawing/2014/main" id="{EEB2F3E0-154F-4066-8E25-50B79DF581A1}"/>
              </a:ext>
            </a:extLst>
          </p:cNvPr>
          <p:cNvSpPr/>
          <p:nvPr/>
        </p:nvSpPr>
        <p:spPr>
          <a:xfrm>
            <a:off x="6386513" y="1743075"/>
            <a:ext cx="1609792" cy="2833688"/>
          </a:xfrm>
          <a:custGeom>
            <a:avLst/>
            <a:gdLst>
              <a:gd name="connsiteX0" fmla="*/ 1314450 w 1609792"/>
              <a:gd name="connsiteY0" fmla="*/ 0 h 2833688"/>
              <a:gd name="connsiteX1" fmla="*/ 1223962 w 1609792"/>
              <a:gd name="connsiteY1" fmla="*/ 114300 h 2833688"/>
              <a:gd name="connsiteX2" fmla="*/ 1095375 w 1609792"/>
              <a:gd name="connsiteY2" fmla="*/ 52388 h 2833688"/>
              <a:gd name="connsiteX3" fmla="*/ 1028700 w 1609792"/>
              <a:gd name="connsiteY3" fmla="*/ 128588 h 2833688"/>
              <a:gd name="connsiteX4" fmla="*/ 1071562 w 1609792"/>
              <a:gd name="connsiteY4" fmla="*/ 400050 h 2833688"/>
              <a:gd name="connsiteX5" fmla="*/ 923925 w 1609792"/>
              <a:gd name="connsiteY5" fmla="*/ 328613 h 2833688"/>
              <a:gd name="connsiteX6" fmla="*/ 800100 w 1609792"/>
              <a:gd name="connsiteY6" fmla="*/ 328613 h 2833688"/>
              <a:gd name="connsiteX7" fmla="*/ 804862 w 1609792"/>
              <a:gd name="connsiteY7" fmla="*/ 266700 h 2833688"/>
              <a:gd name="connsiteX8" fmla="*/ 742950 w 1609792"/>
              <a:gd name="connsiteY8" fmla="*/ 252413 h 2833688"/>
              <a:gd name="connsiteX9" fmla="*/ 566737 w 1609792"/>
              <a:gd name="connsiteY9" fmla="*/ 381000 h 2833688"/>
              <a:gd name="connsiteX10" fmla="*/ 385762 w 1609792"/>
              <a:gd name="connsiteY10" fmla="*/ 219075 h 2833688"/>
              <a:gd name="connsiteX11" fmla="*/ 280987 w 1609792"/>
              <a:gd name="connsiteY11" fmla="*/ 219075 h 2833688"/>
              <a:gd name="connsiteX12" fmla="*/ 95250 w 1609792"/>
              <a:gd name="connsiteY12" fmla="*/ 342900 h 2833688"/>
              <a:gd name="connsiteX13" fmla="*/ 19050 w 1609792"/>
              <a:gd name="connsiteY13" fmla="*/ 490538 h 2833688"/>
              <a:gd name="connsiteX14" fmla="*/ 85725 w 1609792"/>
              <a:gd name="connsiteY14" fmla="*/ 609600 h 2833688"/>
              <a:gd name="connsiteX15" fmla="*/ 0 w 1609792"/>
              <a:gd name="connsiteY15" fmla="*/ 771525 h 2833688"/>
              <a:gd name="connsiteX16" fmla="*/ 85725 w 1609792"/>
              <a:gd name="connsiteY16" fmla="*/ 857250 h 2833688"/>
              <a:gd name="connsiteX17" fmla="*/ 52387 w 1609792"/>
              <a:gd name="connsiteY17" fmla="*/ 962025 h 2833688"/>
              <a:gd name="connsiteX18" fmla="*/ 185737 w 1609792"/>
              <a:gd name="connsiteY18" fmla="*/ 1047750 h 2833688"/>
              <a:gd name="connsiteX19" fmla="*/ 314325 w 1609792"/>
              <a:gd name="connsiteY19" fmla="*/ 1014413 h 2833688"/>
              <a:gd name="connsiteX20" fmla="*/ 423862 w 1609792"/>
              <a:gd name="connsiteY20" fmla="*/ 1114425 h 2833688"/>
              <a:gd name="connsiteX21" fmla="*/ 557212 w 1609792"/>
              <a:gd name="connsiteY21" fmla="*/ 1119188 h 2833688"/>
              <a:gd name="connsiteX22" fmla="*/ 714375 w 1609792"/>
              <a:gd name="connsiteY22" fmla="*/ 1243013 h 2833688"/>
              <a:gd name="connsiteX23" fmla="*/ 790575 w 1609792"/>
              <a:gd name="connsiteY23" fmla="*/ 1357313 h 2833688"/>
              <a:gd name="connsiteX24" fmla="*/ 938212 w 1609792"/>
              <a:gd name="connsiteY24" fmla="*/ 1362075 h 2833688"/>
              <a:gd name="connsiteX25" fmla="*/ 1062037 w 1609792"/>
              <a:gd name="connsiteY25" fmla="*/ 1471613 h 2833688"/>
              <a:gd name="connsiteX26" fmla="*/ 1162050 w 1609792"/>
              <a:gd name="connsiteY26" fmla="*/ 1419225 h 2833688"/>
              <a:gd name="connsiteX27" fmla="*/ 1171575 w 1609792"/>
              <a:gd name="connsiteY27" fmla="*/ 1524000 h 2833688"/>
              <a:gd name="connsiteX28" fmla="*/ 1257300 w 1609792"/>
              <a:gd name="connsiteY28" fmla="*/ 1695450 h 2833688"/>
              <a:gd name="connsiteX29" fmla="*/ 1195387 w 1609792"/>
              <a:gd name="connsiteY29" fmla="*/ 1757363 h 2833688"/>
              <a:gd name="connsiteX30" fmla="*/ 1281112 w 1609792"/>
              <a:gd name="connsiteY30" fmla="*/ 1981200 h 2833688"/>
              <a:gd name="connsiteX31" fmla="*/ 1343025 w 1609792"/>
              <a:gd name="connsiteY31" fmla="*/ 2038350 h 2833688"/>
              <a:gd name="connsiteX32" fmla="*/ 1228725 w 1609792"/>
              <a:gd name="connsiteY32" fmla="*/ 2214563 h 2833688"/>
              <a:gd name="connsiteX33" fmla="*/ 1347787 w 1609792"/>
              <a:gd name="connsiteY33" fmla="*/ 2252663 h 2833688"/>
              <a:gd name="connsiteX34" fmla="*/ 1438275 w 1609792"/>
              <a:gd name="connsiteY34" fmla="*/ 2176463 h 2833688"/>
              <a:gd name="connsiteX35" fmla="*/ 1576387 w 1609792"/>
              <a:gd name="connsiteY35" fmla="*/ 2390775 h 2833688"/>
              <a:gd name="connsiteX36" fmla="*/ 1524000 w 1609792"/>
              <a:gd name="connsiteY36" fmla="*/ 2452688 h 2833688"/>
              <a:gd name="connsiteX37" fmla="*/ 1609725 w 1609792"/>
              <a:gd name="connsiteY37" fmla="*/ 2619375 h 2833688"/>
              <a:gd name="connsiteX38" fmla="*/ 1538287 w 1609792"/>
              <a:gd name="connsiteY38" fmla="*/ 2728913 h 2833688"/>
              <a:gd name="connsiteX39" fmla="*/ 1533525 w 1609792"/>
              <a:gd name="connsiteY39" fmla="*/ 2833688 h 28336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1609792" h="2833688">
                <a:moveTo>
                  <a:pt x="1314450" y="0"/>
                </a:moveTo>
                <a:cubicBezTo>
                  <a:pt x="1287462" y="52784"/>
                  <a:pt x="1260474" y="105569"/>
                  <a:pt x="1223962" y="114300"/>
                </a:cubicBezTo>
                <a:cubicBezTo>
                  <a:pt x="1187449" y="123031"/>
                  <a:pt x="1127919" y="50007"/>
                  <a:pt x="1095375" y="52388"/>
                </a:cubicBezTo>
                <a:cubicBezTo>
                  <a:pt x="1062831" y="54769"/>
                  <a:pt x="1032669" y="70644"/>
                  <a:pt x="1028700" y="128588"/>
                </a:cubicBezTo>
                <a:cubicBezTo>
                  <a:pt x="1024731" y="186532"/>
                  <a:pt x="1089024" y="366713"/>
                  <a:pt x="1071562" y="400050"/>
                </a:cubicBezTo>
                <a:cubicBezTo>
                  <a:pt x="1054100" y="433387"/>
                  <a:pt x="969169" y="340519"/>
                  <a:pt x="923925" y="328613"/>
                </a:cubicBezTo>
                <a:cubicBezTo>
                  <a:pt x="878681" y="316707"/>
                  <a:pt x="819944" y="338932"/>
                  <a:pt x="800100" y="328613"/>
                </a:cubicBezTo>
                <a:cubicBezTo>
                  <a:pt x="780256" y="318294"/>
                  <a:pt x="814387" y="279400"/>
                  <a:pt x="804862" y="266700"/>
                </a:cubicBezTo>
                <a:cubicBezTo>
                  <a:pt x="795337" y="254000"/>
                  <a:pt x="782638" y="233363"/>
                  <a:pt x="742950" y="252413"/>
                </a:cubicBezTo>
                <a:cubicBezTo>
                  <a:pt x="703262" y="271463"/>
                  <a:pt x="626268" y="386556"/>
                  <a:pt x="566737" y="381000"/>
                </a:cubicBezTo>
                <a:cubicBezTo>
                  <a:pt x="507206" y="375444"/>
                  <a:pt x="433387" y="246062"/>
                  <a:pt x="385762" y="219075"/>
                </a:cubicBezTo>
                <a:cubicBezTo>
                  <a:pt x="338137" y="192088"/>
                  <a:pt x="329406" y="198438"/>
                  <a:pt x="280987" y="219075"/>
                </a:cubicBezTo>
                <a:cubicBezTo>
                  <a:pt x="232568" y="239712"/>
                  <a:pt x="138906" y="297656"/>
                  <a:pt x="95250" y="342900"/>
                </a:cubicBezTo>
                <a:cubicBezTo>
                  <a:pt x="51594" y="388144"/>
                  <a:pt x="20637" y="446088"/>
                  <a:pt x="19050" y="490538"/>
                </a:cubicBezTo>
                <a:cubicBezTo>
                  <a:pt x="17462" y="534988"/>
                  <a:pt x="88900" y="562769"/>
                  <a:pt x="85725" y="609600"/>
                </a:cubicBezTo>
                <a:cubicBezTo>
                  <a:pt x="82550" y="656431"/>
                  <a:pt x="0" y="730250"/>
                  <a:pt x="0" y="771525"/>
                </a:cubicBezTo>
                <a:cubicBezTo>
                  <a:pt x="0" y="812800"/>
                  <a:pt x="76994" y="825500"/>
                  <a:pt x="85725" y="857250"/>
                </a:cubicBezTo>
                <a:cubicBezTo>
                  <a:pt x="94456" y="889000"/>
                  <a:pt x="35718" y="930275"/>
                  <a:pt x="52387" y="962025"/>
                </a:cubicBezTo>
                <a:cubicBezTo>
                  <a:pt x="69056" y="993775"/>
                  <a:pt x="142081" y="1039019"/>
                  <a:pt x="185737" y="1047750"/>
                </a:cubicBezTo>
                <a:cubicBezTo>
                  <a:pt x="229393" y="1056481"/>
                  <a:pt x="274637" y="1003301"/>
                  <a:pt x="314325" y="1014413"/>
                </a:cubicBezTo>
                <a:cubicBezTo>
                  <a:pt x="354012" y="1025526"/>
                  <a:pt x="383381" y="1096963"/>
                  <a:pt x="423862" y="1114425"/>
                </a:cubicBezTo>
                <a:cubicBezTo>
                  <a:pt x="464343" y="1131887"/>
                  <a:pt x="508793" y="1097757"/>
                  <a:pt x="557212" y="1119188"/>
                </a:cubicBezTo>
                <a:cubicBezTo>
                  <a:pt x="605631" y="1140619"/>
                  <a:pt x="675481" y="1203325"/>
                  <a:pt x="714375" y="1243013"/>
                </a:cubicBezTo>
                <a:cubicBezTo>
                  <a:pt x="753269" y="1282701"/>
                  <a:pt x="753269" y="1337469"/>
                  <a:pt x="790575" y="1357313"/>
                </a:cubicBezTo>
                <a:cubicBezTo>
                  <a:pt x="827881" y="1377157"/>
                  <a:pt x="892968" y="1343025"/>
                  <a:pt x="938212" y="1362075"/>
                </a:cubicBezTo>
                <a:cubicBezTo>
                  <a:pt x="983456" y="1381125"/>
                  <a:pt x="1024731" y="1462088"/>
                  <a:pt x="1062037" y="1471613"/>
                </a:cubicBezTo>
                <a:cubicBezTo>
                  <a:pt x="1099343" y="1481138"/>
                  <a:pt x="1143794" y="1410494"/>
                  <a:pt x="1162050" y="1419225"/>
                </a:cubicBezTo>
                <a:cubicBezTo>
                  <a:pt x="1180306" y="1427956"/>
                  <a:pt x="1155700" y="1477963"/>
                  <a:pt x="1171575" y="1524000"/>
                </a:cubicBezTo>
                <a:cubicBezTo>
                  <a:pt x="1187450" y="1570038"/>
                  <a:pt x="1253331" y="1656556"/>
                  <a:pt x="1257300" y="1695450"/>
                </a:cubicBezTo>
                <a:cubicBezTo>
                  <a:pt x="1261269" y="1734344"/>
                  <a:pt x="1191418" y="1709738"/>
                  <a:pt x="1195387" y="1757363"/>
                </a:cubicBezTo>
                <a:cubicBezTo>
                  <a:pt x="1199356" y="1804988"/>
                  <a:pt x="1256506" y="1934369"/>
                  <a:pt x="1281112" y="1981200"/>
                </a:cubicBezTo>
                <a:cubicBezTo>
                  <a:pt x="1305718" y="2028031"/>
                  <a:pt x="1351756" y="1999456"/>
                  <a:pt x="1343025" y="2038350"/>
                </a:cubicBezTo>
                <a:cubicBezTo>
                  <a:pt x="1334294" y="2077244"/>
                  <a:pt x="1227931" y="2178844"/>
                  <a:pt x="1228725" y="2214563"/>
                </a:cubicBezTo>
                <a:cubicBezTo>
                  <a:pt x="1229519" y="2250282"/>
                  <a:pt x="1312862" y="2259013"/>
                  <a:pt x="1347787" y="2252663"/>
                </a:cubicBezTo>
                <a:cubicBezTo>
                  <a:pt x="1382712" y="2246313"/>
                  <a:pt x="1400175" y="2153444"/>
                  <a:pt x="1438275" y="2176463"/>
                </a:cubicBezTo>
                <a:cubicBezTo>
                  <a:pt x="1476375" y="2199482"/>
                  <a:pt x="1562100" y="2344738"/>
                  <a:pt x="1576387" y="2390775"/>
                </a:cubicBezTo>
                <a:cubicBezTo>
                  <a:pt x="1590674" y="2436812"/>
                  <a:pt x="1518444" y="2414588"/>
                  <a:pt x="1524000" y="2452688"/>
                </a:cubicBezTo>
                <a:cubicBezTo>
                  <a:pt x="1529556" y="2490788"/>
                  <a:pt x="1607344" y="2573338"/>
                  <a:pt x="1609725" y="2619375"/>
                </a:cubicBezTo>
                <a:cubicBezTo>
                  <a:pt x="1612106" y="2665412"/>
                  <a:pt x="1550987" y="2693194"/>
                  <a:pt x="1538287" y="2728913"/>
                </a:cubicBezTo>
                <a:cubicBezTo>
                  <a:pt x="1525587" y="2764632"/>
                  <a:pt x="1529556" y="2799160"/>
                  <a:pt x="1533525" y="2833688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7" name="Forme libre : forme 16">
            <a:extLst>
              <a:ext uri="{FF2B5EF4-FFF2-40B4-BE49-F238E27FC236}">
                <a16:creationId xmlns:a16="http://schemas.microsoft.com/office/drawing/2014/main" id="{6B897376-6770-4E5A-9E1D-3002D87E2B1B}"/>
              </a:ext>
            </a:extLst>
          </p:cNvPr>
          <p:cNvSpPr/>
          <p:nvPr/>
        </p:nvSpPr>
        <p:spPr>
          <a:xfrm>
            <a:off x="5562410" y="1019175"/>
            <a:ext cx="1024052" cy="981075"/>
          </a:xfrm>
          <a:custGeom>
            <a:avLst/>
            <a:gdLst>
              <a:gd name="connsiteX0" fmla="*/ 352615 w 1024052"/>
              <a:gd name="connsiteY0" fmla="*/ 0 h 981075"/>
              <a:gd name="connsiteX1" fmla="*/ 385953 w 1024052"/>
              <a:gd name="connsiteY1" fmla="*/ 147638 h 981075"/>
              <a:gd name="connsiteX2" fmla="*/ 433578 w 1024052"/>
              <a:gd name="connsiteY2" fmla="*/ 223838 h 981075"/>
              <a:gd name="connsiteX3" fmla="*/ 14478 w 1024052"/>
              <a:gd name="connsiteY3" fmla="*/ 481013 h 981075"/>
              <a:gd name="connsiteX4" fmla="*/ 128778 w 1024052"/>
              <a:gd name="connsiteY4" fmla="*/ 547688 h 981075"/>
              <a:gd name="connsiteX5" fmla="*/ 443103 w 1024052"/>
              <a:gd name="connsiteY5" fmla="*/ 623888 h 981075"/>
              <a:gd name="connsiteX6" fmla="*/ 666940 w 1024052"/>
              <a:gd name="connsiteY6" fmla="*/ 923925 h 981075"/>
              <a:gd name="connsiteX7" fmla="*/ 814578 w 1024052"/>
              <a:gd name="connsiteY7" fmla="*/ 790575 h 981075"/>
              <a:gd name="connsiteX8" fmla="*/ 900303 w 1024052"/>
              <a:gd name="connsiteY8" fmla="*/ 900113 h 981075"/>
              <a:gd name="connsiteX9" fmla="*/ 1009840 w 1024052"/>
              <a:gd name="connsiteY9" fmla="*/ 857250 h 981075"/>
              <a:gd name="connsiteX10" fmla="*/ 1019365 w 1024052"/>
              <a:gd name="connsiteY10" fmla="*/ 981075 h 981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024052" h="981075">
                <a:moveTo>
                  <a:pt x="352615" y="0"/>
                </a:moveTo>
                <a:cubicBezTo>
                  <a:pt x="362537" y="55166"/>
                  <a:pt x="372459" y="110332"/>
                  <a:pt x="385953" y="147638"/>
                </a:cubicBezTo>
                <a:cubicBezTo>
                  <a:pt x="399447" y="184944"/>
                  <a:pt x="495491" y="168276"/>
                  <a:pt x="433578" y="223838"/>
                </a:cubicBezTo>
                <a:cubicBezTo>
                  <a:pt x="371666" y="279401"/>
                  <a:pt x="65278" y="427038"/>
                  <a:pt x="14478" y="481013"/>
                </a:cubicBezTo>
                <a:cubicBezTo>
                  <a:pt x="-36322" y="534988"/>
                  <a:pt x="57341" y="523876"/>
                  <a:pt x="128778" y="547688"/>
                </a:cubicBezTo>
                <a:cubicBezTo>
                  <a:pt x="200215" y="571500"/>
                  <a:pt x="353409" y="561182"/>
                  <a:pt x="443103" y="623888"/>
                </a:cubicBezTo>
                <a:cubicBezTo>
                  <a:pt x="532797" y="686594"/>
                  <a:pt x="605028" y="896144"/>
                  <a:pt x="666940" y="923925"/>
                </a:cubicBezTo>
                <a:cubicBezTo>
                  <a:pt x="728852" y="951706"/>
                  <a:pt x="775684" y="794544"/>
                  <a:pt x="814578" y="790575"/>
                </a:cubicBezTo>
                <a:cubicBezTo>
                  <a:pt x="853472" y="786606"/>
                  <a:pt x="867759" y="889001"/>
                  <a:pt x="900303" y="900113"/>
                </a:cubicBezTo>
                <a:cubicBezTo>
                  <a:pt x="932847" y="911225"/>
                  <a:pt x="989996" y="843756"/>
                  <a:pt x="1009840" y="857250"/>
                </a:cubicBezTo>
                <a:cubicBezTo>
                  <a:pt x="1029684" y="870744"/>
                  <a:pt x="1024524" y="925909"/>
                  <a:pt x="1019365" y="981075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8" name="Forme libre : forme 17">
            <a:extLst>
              <a:ext uri="{FF2B5EF4-FFF2-40B4-BE49-F238E27FC236}">
                <a16:creationId xmlns:a16="http://schemas.microsoft.com/office/drawing/2014/main" id="{20498A84-F3E1-452B-9923-BAD59EE2CD91}"/>
              </a:ext>
            </a:extLst>
          </p:cNvPr>
          <p:cNvSpPr/>
          <p:nvPr/>
        </p:nvSpPr>
        <p:spPr>
          <a:xfrm>
            <a:off x="4067175" y="1719263"/>
            <a:ext cx="2319338" cy="1011041"/>
          </a:xfrm>
          <a:custGeom>
            <a:avLst/>
            <a:gdLst>
              <a:gd name="connsiteX0" fmla="*/ 0 w 2319338"/>
              <a:gd name="connsiteY0" fmla="*/ 0 h 1011041"/>
              <a:gd name="connsiteX1" fmla="*/ 119063 w 2319338"/>
              <a:gd name="connsiteY1" fmla="*/ 80962 h 1011041"/>
              <a:gd name="connsiteX2" fmla="*/ 157163 w 2319338"/>
              <a:gd name="connsiteY2" fmla="*/ 228600 h 1011041"/>
              <a:gd name="connsiteX3" fmla="*/ 247650 w 2319338"/>
              <a:gd name="connsiteY3" fmla="*/ 214312 h 1011041"/>
              <a:gd name="connsiteX4" fmla="*/ 271463 w 2319338"/>
              <a:gd name="connsiteY4" fmla="*/ 123825 h 1011041"/>
              <a:gd name="connsiteX5" fmla="*/ 319088 w 2319338"/>
              <a:gd name="connsiteY5" fmla="*/ 223837 h 1011041"/>
              <a:gd name="connsiteX6" fmla="*/ 442913 w 2319338"/>
              <a:gd name="connsiteY6" fmla="*/ 247650 h 1011041"/>
              <a:gd name="connsiteX7" fmla="*/ 490538 w 2319338"/>
              <a:gd name="connsiteY7" fmla="*/ 104775 h 1011041"/>
              <a:gd name="connsiteX8" fmla="*/ 619125 w 2319338"/>
              <a:gd name="connsiteY8" fmla="*/ 28575 h 1011041"/>
              <a:gd name="connsiteX9" fmla="*/ 681038 w 2319338"/>
              <a:gd name="connsiteY9" fmla="*/ 133350 h 1011041"/>
              <a:gd name="connsiteX10" fmla="*/ 795338 w 2319338"/>
              <a:gd name="connsiteY10" fmla="*/ 223837 h 1011041"/>
              <a:gd name="connsiteX11" fmla="*/ 909638 w 2319338"/>
              <a:gd name="connsiteY11" fmla="*/ 419100 h 1011041"/>
              <a:gd name="connsiteX12" fmla="*/ 1100138 w 2319338"/>
              <a:gd name="connsiteY12" fmla="*/ 690562 h 1011041"/>
              <a:gd name="connsiteX13" fmla="*/ 1404938 w 2319338"/>
              <a:gd name="connsiteY13" fmla="*/ 576262 h 1011041"/>
              <a:gd name="connsiteX14" fmla="*/ 1528763 w 2319338"/>
              <a:gd name="connsiteY14" fmla="*/ 733425 h 1011041"/>
              <a:gd name="connsiteX15" fmla="*/ 1733550 w 2319338"/>
              <a:gd name="connsiteY15" fmla="*/ 619125 h 1011041"/>
              <a:gd name="connsiteX16" fmla="*/ 1819275 w 2319338"/>
              <a:gd name="connsiteY16" fmla="*/ 771525 h 1011041"/>
              <a:gd name="connsiteX17" fmla="*/ 1776413 w 2319338"/>
              <a:gd name="connsiteY17" fmla="*/ 957262 h 1011041"/>
              <a:gd name="connsiteX18" fmla="*/ 1828800 w 2319338"/>
              <a:gd name="connsiteY18" fmla="*/ 1004887 h 1011041"/>
              <a:gd name="connsiteX19" fmla="*/ 2095500 w 2319338"/>
              <a:gd name="connsiteY19" fmla="*/ 842962 h 1011041"/>
              <a:gd name="connsiteX20" fmla="*/ 2176463 w 2319338"/>
              <a:gd name="connsiteY20" fmla="*/ 900112 h 1011041"/>
              <a:gd name="connsiteX21" fmla="*/ 2295525 w 2319338"/>
              <a:gd name="connsiteY21" fmla="*/ 862012 h 1011041"/>
              <a:gd name="connsiteX22" fmla="*/ 2319338 w 2319338"/>
              <a:gd name="connsiteY22" fmla="*/ 795337 h 10110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2319338" h="1011041">
                <a:moveTo>
                  <a:pt x="0" y="0"/>
                </a:moveTo>
                <a:cubicBezTo>
                  <a:pt x="46434" y="21431"/>
                  <a:pt x="92869" y="42862"/>
                  <a:pt x="119063" y="80962"/>
                </a:cubicBezTo>
                <a:cubicBezTo>
                  <a:pt x="145257" y="119062"/>
                  <a:pt x="135732" y="206375"/>
                  <a:pt x="157163" y="228600"/>
                </a:cubicBezTo>
                <a:cubicBezTo>
                  <a:pt x="178594" y="250825"/>
                  <a:pt x="228600" y="231774"/>
                  <a:pt x="247650" y="214312"/>
                </a:cubicBezTo>
                <a:cubicBezTo>
                  <a:pt x="266700" y="196850"/>
                  <a:pt x="259557" y="122238"/>
                  <a:pt x="271463" y="123825"/>
                </a:cubicBezTo>
                <a:cubicBezTo>
                  <a:pt x="283369" y="125412"/>
                  <a:pt x="290513" y="203200"/>
                  <a:pt x="319088" y="223837"/>
                </a:cubicBezTo>
                <a:cubicBezTo>
                  <a:pt x="347663" y="244474"/>
                  <a:pt x="414338" y="267494"/>
                  <a:pt x="442913" y="247650"/>
                </a:cubicBezTo>
                <a:cubicBezTo>
                  <a:pt x="471488" y="227806"/>
                  <a:pt x="461169" y="141287"/>
                  <a:pt x="490538" y="104775"/>
                </a:cubicBezTo>
                <a:cubicBezTo>
                  <a:pt x="519907" y="68263"/>
                  <a:pt x="587375" y="23813"/>
                  <a:pt x="619125" y="28575"/>
                </a:cubicBezTo>
                <a:cubicBezTo>
                  <a:pt x="650875" y="33337"/>
                  <a:pt x="651669" y="100806"/>
                  <a:pt x="681038" y="133350"/>
                </a:cubicBezTo>
                <a:cubicBezTo>
                  <a:pt x="710407" y="165894"/>
                  <a:pt x="757238" y="176212"/>
                  <a:pt x="795338" y="223837"/>
                </a:cubicBezTo>
                <a:cubicBezTo>
                  <a:pt x="833438" y="271462"/>
                  <a:pt x="858838" y="341313"/>
                  <a:pt x="909638" y="419100"/>
                </a:cubicBezTo>
                <a:cubicBezTo>
                  <a:pt x="960438" y="496888"/>
                  <a:pt x="1017588" y="664368"/>
                  <a:pt x="1100138" y="690562"/>
                </a:cubicBezTo>
                <a:cubicBezTo>
                  <a:pt x="1182688" y="716756"/>
                  <a:pt x="1333501" y="569118"/>
                  <a:pt x="1404938" y="576262"/>
                </a:cubicBezTo>
                <a:cubicBezTo>
                  <a:pt x="1476375" y="583406"/>
                  <a:pt x="1473994" y="726281"/>
                  <a:pt x="1528763" y="733425"/>
                </a:cubicBezTo>
                <a:cubicBezTo>
                  <a:pt x="1583532" y="740569"/>
                  <a:pt x="1685131" y="612775"/>
                  <a:pt x="1733550" y="619125"/>
                </a:cubicBezTo>
                <a:cubicBezTo>
                  <a:pt x="1781969" y="625475"/>
                  <a:pt x="1812131" y="715169"/>
                  <a:pt x="1819275" y="771525"/>
                </a:cubicBezTo>
                <a:cubicBezTo>
                  <a:pt x="1826419" y="827881"/>
                  <a:pt x="1774825" y="918368"/>
                  <a:pt x="1776413" y="957262"/>
                </a:cubicBezTo>
                <a:cubicBezTo>
                  <a:pt x="1778001" y="996156"/>
                  <a:pt x="1775619" y="1023937"/>
                  <a:pt x="1828800" y="1004887"/>
                </a:cubicBezTo>
                <a:cubicBezTo>
                  <a:pt x="1881981" y="985837"/>
                  <a:pt x="2037556" y="860425"/>
                  <a:pt x="2095500" y="842962"/>
                </a:cubicBezTo>
                <a:cubicBezTo>
                  <a:pt x="2153444" y="825500"/>
                  <a:pt x="2143126" y="896937"/>
                  <a:pt x="2176463" y="900112"/>
                </a:cubicBezTo>
                <a:cubicBezTo>
                  <a:pt x="2209800" y="903287"/>
                  <a:pt x="2271713" y="879474"/>
                  <a:pt x="2295525" y="862012"/>
                </a:cubicBezTo>
                <a:cubicBezTo>
                  <a:pt x="2319337" y="844550"/>
                  <a:pt x="2319337" y="819943"/>
                  <a:pt x="2319338" y="795337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9" name="Forme libre : forme 18">
            <a:extLst>
              <a:ext uri="{FF2B5EF4-FFF2-40B4-BE49-F238E27FC236}">
                <a16:creationId xmlns:a16="http://schemas.microsoft.com/office/drawing/2014/main" id="{8FBAC746-697B-4F02-AFF8-DF8C4C25D370}"/>
              </a:ext>
            </a:extLst>
          </p:cNvPr>
          <p:cNvSpPr/>
          <p:nvPr/>
        </p:nvSpPr>
        <p:spPr>
          <a:xfrm>
            <a:off x="4846088" y="2724150"/>
            <a:ext cx="2826300" cy="1924050"/>
          </a:xfrm>
          <a:custGeom>
            <a:avLst/>
            <a:gdLst>
              <a:gd name="connsiteX0" fmla="*/ 1049887 w 2826300"/>
              <a:gd name="connsiteY0" fmla="*/ 0 h 1924050"/>
              <a:gd name="connsiteX1" fmla="*/ 983212 w 2826300"/>
              <a:gd name="connsiteY1" fmla="*/ 95250 h 1924050"/>
              <a:gd name="connsiteX2" fmla="*/ 1087987 w 2826300"/>
              <a:gd name="connsiteY2" fmla="*/ 219075 h 1924050"/>
              <a:gd name="connsiteX3" fmla="*/ 916537 w 2826300"/>
              <a:gd name="connsiteY3" fmla="*/ 342900 h 1924050"/>
              <a:gd name="connsiteX4" fmla="*/ 654600 w 2826300"/>
              <a:gd name="connsiteY4" fmla="*/ 528638 h 1924050"/>
              <a:gd name="connsiteX5" fmla="*/ 530775 w 2826300"/>
              <a:gd name="connsiteY5" fmla="*/ 423863 h 1924050"/>
              <a:gd name="connsiteX6" fmla="*/ 364087 w 2826300"/>
              <a:gd name="connsiteY6" fmla="*/ 257175 h 1924050"/>
              <a:gd name="connsiteX7" fmla="*/ 178350 w 2826300"/>
              <a:gd name="connsiteY7" fmla="*/ 400050 h 1924050"/>
              <a:gd name="connsiteX8" fmla="*/ 6900 w 2826300"/>
              <a:gd name="connsiteY8" fmla="*/ 490538 h 1924050"/>
              <a:gd name="connsiteX9" fmla="*/ 45000 w 2826300"/>
              <a:gd name="connsiteY9" fmla="*/ 661988 h 1924050"/>
              <a:gd name="connsiteX10" fmla="*/ 149775 w 2826300"/>
              <a:gd name="connsiteY10" fmla="*/ 647700 h 1924050"/>
              <a:gd name="connsiteX11" fmla="*/ 206925 w 2826300"/>
              <a:gd name="connsiteY11" fmla="*/ 723900 h 1924050"/>
              <a:gd name="connsiteX12" fmla="*/ 106912 w 2826300"/>
              <a:gd name="connsiteY12" fmla="*/ 766763 h 1924050"/>
              <a:gd name="connsiteX13" fmla="*/ 178350 w 2826300"/>
              <a:gd name="connsiteY13" fmla="*/ 981075 h 1924050"/>
              <a:gd name="connsiteX14" fmla="*/ 159300 w 2826300"/>
              <a:gd name="connsiteY14" fmla="*/ 1042988 h 1924050"/>
              <a:gd name="connsiteX15" fmla="*/ 316462 w 2826300"/>
              <a:gd name="connsiteY15" fmla="*/ 1333500 h 1924050"/>
              <a:gd name="connsiteX16" fmla="*/ 449812 w 2826300"/>
              <a:gd name="connsiteY16" fmla="*/ 1271588 h 1924050"/>
              <a:gd name="connsiteX17" fmla="*/ 416475 w 2826300"/>
              <a:gd name="connsiteY17" fmla="*/ 1176338 h 1924050"/>
              <a:gd name="connsiteX18" fmla="*/ 530775 w 2826300"/>
              <a:gd name="connsiteY18" fmla="*/ 1066800 h 1924050"/>
              <a:gd name="connsiteX19" fmla="*/ 740325 w 2826300"/>
              <a:gd name="connsiteY19" fmla="*/ 985838 h 1924050"/>
              <a:gd name="connsiteX20" fmla="*/ 807000 w 2826300"/>
              <a:gd name="connsiteY20" fmla="*/ 885825 h 1924050"/>
              <a:gd name="connsiteX21" fmla="*/ 949875 w 2826300"/>
              <a:gd name="connsiteY21" fmla="*/ 1138238 h 1924050"/>
              <a:gd name="connsiteX22" fmla="*/ 1007025 w 2826300"/>
              <a:gd name="connsiteY22" fmla="*/ 1095375 h 1924050"/>
              <a:gd name="connsiteX23" fmla="*/ 1126087 w 2826300"/>
              <a:gd name="connsiteY23" fmla="*/ 1362075 h 1924050"/>
              <a:gd name="connsiteX24" fmla="*/ 1164187 w 2826300"/>
              <a:gd name="connsiteY24" fmla="*/ 1214438 h 1924050"/>
              <a:gd name="connsiteX25" fmla="*/ 1297537 w 2826300"/>
              <a:gd name="connsiteY25" fmla="*/ 1347788 h 1924050"/>
              <a:gd name="connsiteX26" fmla="*/ 1468987 w 2826300"/>
              <a:gd name="connsiteY26" fmla="*/ 1414463 h 1924050"/>
              <a:gd name="connsiteX27" fmla="*/ 1669012 w 2826300"/>
              <a:gd name="connsiteY27" fmla="*/ 1400175 h 1924050"/>
              <a:gd name="connsiteX28" fmla="*/ 1921425 w 2826300"/>
              <a:gd name="connsiteY28" fmla="*/ 1485900 h 1924050"/>
              <a:gd name="connsiteX29" fmla="*/ 2030962 w 2826300"/>
              <a:gd name="connsiteY29" fmla="*/ 1485900 h 1924050"/>
              <a:gd name="connsiteX30" fmla="*/ 2292900 w 2826300"/>
              <a:gd name="connsiteY30" fmla="*/ 1714500 h 1924050"/>
              <a:gd name="connsiteX31" fmla="*/ 2373862 w 2826300"/>
              <a:gd name="connsiteY31" fmla="*/ 1733550 h 1924050"/>
              <a:gd name="connsiteX32" fmla="*/ 2445300 w 2826300"/>
              <a:gd name="connsiteY32" fmla="*/ 1728788 h 1924050"/>
              <a:gd name="connsiteX33" fmla="*/ 2702475 w 2826300"/>
              <a:gd name="connsiteY33" fmla="*/ 1871663 h 1924050"/>
              <a:gd name="connsiteX34" fmla="*/ 2826300 w 2826300"/>
              <a:gd name="connsiteY34" fmla="*/ 1924050 h 1924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2826300" h="1924050">
                <a:moveTo>
                  <a:pt x="1049887" y="0"/>
                </a:moveTo>
                <a:cubicBezTo>
                  <a:pt x="1013374" y="29369"/>
                  <a:pt x="976862" y="58738"/>
                  <a:pt x="983212" y="95250"/>
                </a:cubicBezTo>
                <a:cubicBezTo>
                  <a:pt x="989562" y="131762"/>
                  <a:pt x="1099099" y="177800"/>
                  <a:pt x="1087987" y="219075"/>
                </a:cubicBezTo>
                <a:cubicBezTo>
                  <a:pt x="1076875" y="260350"/>
                  <a:pt x="916537" y="342900"/>
                  <a:pt x="916537" y="342900"/>
                </a:cubicBezTo>
                <a:cubicBezTo>
                  <a:pt x="844306" y="394494"/>
                  <a:pt x="718894" y="515144"/>
                  <a:pt x="654600" y="528638"/>
                </a:cubicBezTo>
                <a:cubicBezTo>
                  <a:pt x="590306" y="542132"/>
                  <a:pt x="579194" y="469107"/>
                  <a:pt x="530775" y="423863"/>
                </a:cubicBezTo>
                <a:cubicBezTo>
                  <a:pt x="482356" y="378619"/>
                  <a:pt x="422824" y="261144"/>
                  <a:pt x="364087" y="257175"/>
                </a:cubicBezTo>
                <a:cubicBezTo>
                  <a:pt x="305349" y="253206"/>
                  <a:pt x="237881" y="361156"/>
                  <a:pt x="178350" y="400050"/>
                </a:cubicBezTo>
                <a:cubicBezTo>
                  <a:pt x="118819" y="438944"/>
                  <a:pt x="29125" y="446882"/>
                  <a:pt x="6900" y="490538"/>
                </a:cubicBezTo>
                <a:cubicBezTo>
                  <a:pt x="-15325" y="534194"/>
                  <a:pt x="21188" y="635794"/>
                  <a:pt x="45000" y="661988"/>
                </a:cubicBezTo>
                <a:cubicBezTo>
                  <a:pt x="68812" y="688182"/>
                  <a:pt x="122787" y="637381"/>
                  <a:pt x="149775" y="647700"/>
                </a:cubicBezTo>
                <a:cubicBezTo>
                  <a:pt x="176763" y="658019"/>
                  <a:pt x="214069" y="704056"/>
                  <a:pt x="206925" y="723900"/>
                </a:cubicBezTo>
                <a:cubicBezTo>
                  <a:pt x="199781" y="743744"/>
                  <a:pt x="111674" y="723901"/>
                  <a:pt x="106912" y="766763"/>
                </a:cubicBezTo>
                <a:cubicBezTo>
                  <a:pt x="102149" y="809626"/>
                  <a:pt x="169619" y="935038"/>
                  <a:pt x="178350" y="981075"/>
                </a:cubicBezTo>
                <a:cubicBezTo>
                  <a:pt x="187081" y="1027113"/>
                  <a:pt x="136281" y="984251"/>
                  <a:pt x="159300" y="1042988"/>
                </a:cubicBezTo>
                <a:cubicBezTo>
                  <a:pt x="182319" y="1101726"/>
                  <a:pt x="268043" y="1295400"/>
                  <a:pt x="316462" y="1333500"/>
                </a:cubicBezTo>
                <a:cubicBezTo>
                  <a:pt x="364881" y="1371600"/>
                  <a:pt x="433143" y="1297782"/>
                  <a:pt x="449812" y="1271588"/>
                </a:cubicBezTo>
                <a:cubicBezTo>
                  <a:pt x="466481" y="1245394"/>
                  <a:pt x="402981" y="1210469"/>
                  <a:pt x="416475" y="1176338"/>
                </a:cubicBezTo>
                <a:cubicBezTo>
                  <a:pt x="429969" y="1142207"/>
                  <a:pt x="476800" y="1098550"/>
                  <a:pt x="530775" y="1066800"/>
                </a:cubicBezTo>
                <a:cubicBezTo>
                  <a:pt x="584750" y="1035050"/>
                  <a:pt x="694288" y="1016000"/>
                  <a:pt x="740325" y="985838"/>
                </a:cubicBezTo>
                <a:cubicBezTo>
                  <a:pt x="786362" y="955676"/>
                  <a:pt x="772075" y="860425"/>
                  <a:pt x="807000" y="885825"/>
                </a:cubicBezTo>
                <a:cubicBezTo>
                  <a:pt x="841925" y="911225"/>
                  <a:pt x="916537" y="1103313"/>
                  <a:pt x="949875" y="1138238"/>
                </a:cubicBezTo>
                <a:cubicBezTo>
                  <a:pt x="983212" y="1173163"/>
                  <a:pt x="977656" y="1058069"/>
                  <a:pt x="1007025" y="1095375"/>
                </a:cubicBezTo>
                <a:cubicBezTo>
                  <a:pt x="1036394" y="1132681"/>
                  <a:pt x="1099893" y="1342231"/>
                  <a:pt x="1126087" y="1362075"/>
                </a:cubicBezTo>
                <a:cubicBezTo>
                  <a:pt x="1152281" y="1381919"/>
                  <a:pt x="1135612" y="1216819"/>
                  <a:pt x="1164187" y="1214438"/>
                </a:cubicBezTo>
                <a:cubicBezTo>
                  <a:pt x="1192762" y="1212057"/>
                  <a:pt x="1246737" y="1314451"/>
                  <a:pt x="1297537" y="1347788"/>
                </a:cubicBezTo>
                <a:cubicBezTo>
                  <a:pt x="1348337" y="1381125"/>
                  <a:pt x="1407075" y="1405732"/>
                  <a:pt x="1468987" y="1414463"/>
                </a:cubicBezTo>
                <a:cubicBezTo>
                  <a:pt x="1530899" y="1423194"/>
                  <a:pt x="1593606" y="1388269"/>
                  <a:pt x="1669012" y="1400175"/>
                </a:cubicBezTo>
                <a:cubicBezTo>
                  <a:pt x="1744418" y="1412081"/>
                  <a:pt x="1861100" y="1471613"/>
                  <a:pt x="1921425" y="1485900"/>
                </a:cubicBezTo>
                <a:cubicBezTo>
                  <a:pt x="1981750" y="1500187"/>
                  <a:pt x="1969049" y="1447800"/>
                  <a:pt x="2030962" y="1485900"/>
                </a:cubicBezTo>
                <a:cubicBezTo>
                  <a:pt x="2092875" y="1524000"/>
                  <a:pt x="2235750" y="1673225"/>
                  <a:pt x="2292900" y="1714500"/>
                </a:cubicBezTo>
                <a:cubicBezTo>
                  <a:pt x="2350050" y="1755775"/>
                  <a:pt x="2348462" y="1731169"/>
                  <a:pt x="2373862" y="1733550"/>
                </a:cubicBezTo>
                <a:cubicBezTo>
                  <a:pt x="2399262" y="1735931"/>
                  <a:pt x="2390531" y="1705769"/>
                  <a:pt x="2445300" y="1728788"/>
                </a:cubicBezTo>
                <a:cubicBezTo>
                  <a:pt x="2500069" y="1751807"/>
                  <a:pt x="2638975" y="1839119"/>
                  <a:pt x="2702475" y="1871663"/>
                </a:cubicBezTo>
                <a:cubicBezTo>
                  <a:pt x="2765975" y="1904207"/>
                  <a:pt x="2796137" y="1914128"/>
                  <a:pt x="2826300" y="1924050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0" name="Forme libre : forme 19">
            <a:extLst>
              <a:ext uri="{FF2B5EF4-FFF2-40B4-BE49-F238E27FC236}">
                <a16:creationId xmlns:a16="http://schemas.microsoft.com/office/drawing/2014/main" id="{9C419867-01DA-4A07-90F3-8C56C004BAEE}"/>
              </a:ext>
            </a:extLst>
          </p:cNvPr>
          <p:cNvSpPr/>
          <p:nvPr/>
        </p:nvSpPr>
        <p:spPr>
          <a:xfrm>
            <a:off x="4797425" y="3530600"/>
            <a:ext cx="158750" cy="104775"/>
          </a:xfrm>
          <a:custGeom>
            <a:avLst/>
            <a:gdLst>
              <a:gd name="connsiteX0" fmla="*/ 158750 w 158750"/>
              <a:gd name="connsiteY0" fmla="*/ 0 h 104775"/>
              <a:gd name="connsiteX1" fmla="*/ 60325 w 158750"/>
              <a:gd name="connsiteY1" fmla="*/ 34925 h 104775"/>
              <a:gd name="connsiteX2" fmla="*/ 0 w 158750"/>
              <a:gd name="connsiteY2" fmla="*/ 104775 h 104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8750" h="104775">
                <a:moveTo>
                  <a:pt x="158750" y="0"/>
                </a:moveTo>
                <a:cubicBezTo>
                  <a:pt x="122766" y="8731"/>
                  <a:pt x="86783" y="17462"/>
                  <a:pt x="60325" y="34925"/>
                </a:cubicBezTo>
                <a:cubicBezTo>
                  <a:pt x="33867" y="52388"/>
                  <a:pt x="16933" y="78581"/>
                  <a:pt x="0" y="104775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" name="Forme libre : forme 1">
            <a:extLst>
              <a:ext uri="{FF2B5EF4-FFF2-40B4-BE49-F238E27FC236}">
                <a16:creationId xmlns:a16="http://schemas.microsoft.com/office/drawing/2014/main" id="{B7DAACF1-E6F7-44BB-AB7F-4826964ED36A}"/>
              </a:ext>
            </a:extLst>
          </p:cNvPr>
          <p:cNvSpPr/>
          <p:nvPr/>
        </p:nvSpPr>
        <p:spPr>
          <a:xfrm>
            <a:off x="3064213" y="311284"/>
            <a:ext cx="2412461" cy="6293797"/>
          </a:xfrm>
          <a:custGeom>
            <a:avLst/>
            <a:gdLst>
              <a:gd name="connsiteX0" fmla="*/ 0 w 2558374"/>
              <a:gd name="connsiteY0" fmla="*/ 0 h 6799634"/>
              <a:gd name="connsiteX1" fmla="*/ 369651 w 2558374"/>
              <a:gd name="connsiteY1" fmla="*/ 817123 h 6799634"/>
              <a:gd name="connsiteX2" fmla="*/ 573931 w 2558374"/>
              <a:gd name="connsiteY2" fmla="*/ 1225685 h 6799634"/>
              <a:gd name="connsiteX3" fmla="*/ 700391 w 2558374"/>
              <a:gd name="connsiteY3" fmla="*/ 1702340 h 6799634"/>
              <a:gd name="connsiteX4" fmla="*/ 1060314 w 2558374"/>
              <a:gd name="connsiteY4" fmla="*/ 2013625 h 6799634"/>
              <a:gd name="connsiteX5" fmla="*/ 1605063 w 2558374"/>
              <a:gd name="connsiteY5" fmla="*/ 2986391 h 6799634"/>
              <a:gd name="connsiteX6" fmla="*/ 1760706 w 2558374"/>
              <a:gd name="connsiteY6" fmla="*/ 3550595 h 6799634"/>
              <a:gd name="connsiteX7" fmla="*/ 1857983 w 2558374"/>
              <a:gd name="connsiteY7" fmla="*/ 4036978 h 6799634"/>
              <a:gd name="connsiteX8" fmla="*/ 1770434 w 2558374"/>
              <a:gd name="connsiteY8" fmla="*/ 4435812 h 6799634"/>
              <a:gd name="connsiteX9" fmla="*/ 1809344 w 2558374"/>
              <a:gd name="connsiteY9" fmla="*/ 4669276 h 6799634"/>
              <a:gd name="connsiteX10" fmla="*/ 2091446 w 2558374"/>
              <a:gd name="connsiteY10" fmla="*/ 5175115 h 6799634"/>
              <a:gd name="connsiteX11" fmla="*/ 2286000 w 2558374"/>
              <a:gd name="connsiteY11" fmla="*/ 5515583 h 6799634"/>
              <a:gd name="connsiteX12" fmla="*/ 2305455 w 2558374"/>
              <a:gd name="connsiteY12" fmla="*/ 5914417 h 6799634"/>
              <a:gd name="connsiteX13" fmla="*/ 2441642 w 2558374"/>
              <a:gd name="connsiteY13" fmla="*/ 6147880 h 6799634"/>
              <a:gd name="connsiteX14" fmla="*/ 2538919 w 2558374"/>
              <a:gd name="connsiteY14" fmla="*/ 6556442 h 6799634"/>
              <a:gd name="connsiteX15" fmla="*/ 2558374 w 2558374"/>
              <a:gd name="connsiteY15" fmla="*/ 6799634 h 6799634"/>
              <a:gd name="connsiteX0" fmla="*/ 0 w 2558374"/>
              <a:gd name="connsiteY0" fmla="*/ 0 h 6799634"/>
              <a:gd name="connsiteX1" fmla="*/ 369651 w 2558374"/>
              <a:gd name="connsiteY1" fmla="*/ 817123 h 6799634"/>
              <a:gd name="connsiteX2" fmla="*/ 573931 w 2558374"/>
              <a:gd name="connsiteY2" fmla="*/ 1225685 h 6799634"/>
              <a:gd name="connsiteX3" fmla="*/ 700391 w 2558374"/>
              <a:gd name="connsiteY3" fmla="*/ 1702340 h 6799634"/>
              <a:gd name="connsiteX4" fmla="*/ 1060314 w 2558374"/>
              <a:gd name="connsiteY4" fmla="*/ 2013625 h 6799634"/>
              <a:gd name="connsiteX5" fmla="*/ 1322961 w 2558374"/>
              <a:gd name="connsiteY5" fmla="*/ 2509736 h 6799634"/>
              <a:gd name="connsiteX6" fmla="*/ 1605063 w 2558374"/>
              <a:gd name="connsiteY6" fmla="*/ 2986391 h 6799634"/>
              <a:gd name="connsiteX7" fmla="*/ 1760706 w 2558374"/>
              <a:gd name="connsiteY7" fmla="*/ 3550595 h 6799634"/>
              <a:gd name="connsiteX8" fmla="*/ 1857983 w 2558374"/>
              <a:gd name="connsiteY8" fmla="*/ 4036978 h 6799634"/>
              <a:gd name="connsiteX9" fmla="*/ 1770434 w 2558374"/>
              <a:gd name="connsiteY9" fmla="*/ 4435812 h 6799634"/>
              <a:gd name="connsiteX10" fmla="*/ 1809344 w 2558374"/>
              <a:gd name="connsiteY10" fmla="*/ 4669276 h 6799634"/>
              <a:gd name="connsiteX11" fmla="*/ 2091446 w 2558374"/>
              <a:gd name="connsiteY11" fmla="*/ 5175115 h 6799634"/>
              <a:gd name="connsiteX12" fmla="*/ 2286000 w 2558374"/>
              <a:gd name="connsiteY12" fmla="*/ 5515583 h 6799634"/>
              <a:gd name="connsiteX13" fmla="*/ 2305455 w 2558374"/>
              <a:gd name="connsiteY13" fmla="*/ 5914417 h 6799634"/>
              <a:gd name="connsiteX14" fmla="*/ 2441642 w 2558374"/>
              <a:gd name="connsiteY14" fmla="*/ 6147880 h 6799634"/>
              <a:gd name="connsiteX15" fmla="*/ 2538919 w 2558374"/>
              <a:gd name="connsiteY15" fmla="*/ 6556442 h 6799634"/>
              <a:gd name="connsiteX16" fmla="*/ 2558374 w 2558374"/>
              <a:gd name="connsiteY16" fmla="*/ 6799634 h 6799634"/>
              <a:gd name="connsiteX0" fmla="*/ 0 w 2422187"/>
              <a:gd name="connsiteY0" fmla="*/ 0 h 6527260"/>
              <a:gd name="connsiteX1" fmla="*/ 233464 w 2422187"/>
              <a:gd name="connsiteY1" fmla="*/ 544749 h 6527260"/>
              <a:gd name="connsiteX2" fmla="*/ 437744 w 2422187"/>
              <a:gd name="connsiteY2" fmla="*/ 953311 h 6527260"/>
              <a:gd name="connsiteX3" fmla="*/ 564204 w 2422187"/>
              <a:gd name="connsiteY3" fmla="*/ 1429966 h 6527260"/>
              <a:gd name="connsiteX4" fmla="*/ 924127 w 2422187"/>
              <a:gd name="connsiteY4" fmla="*/ 1741251 h 6527260"/>
              <a:gd name="connsiteX5" fmla="*/ 1186774 w 2422187"/>
              <a:gd name="connsiteY5" fmla="*/ 2237362 h 6527260"/>
              <a:gd name="connsiteX6" fmla="*/ 1468876 w 2422187"/>
              <a:gd name="connsiteY6" fmla="*/ 2714017 h 6527260"/>
              <a:gd name="connsiteX7" fmla="*/ 1624519 w 2422187"/>
              <a:gd name="connsiteY7" fmla="*/ 3278221 h 6527260"/>
              <a:gd name="connsiteX8" fmla="*/ 1721796 w 2422187"/>
              <a:gd name="connsiteY8" fmla="*/ 3764604 h 6527260"/>
              <a:gd name="connsiteX9" fmla="*/ 1634247 w 2422187"/>
              <a:gd name="connsiteY9" fmla="*/ 4163438 h 6527260"/>
              <a:gd name="connsiteX10" fmla="*/ 1673157 w 2422187"/>
              <a:gd name="connsiteY10" fmla="*/ 4396902 h 6527260"/>
              <a:gd name="connsiteX11" fmla="*/ 1955259 w 2422187"/>
              <a:gd name="connsiteY11" fmla="*/ 4902741 h 6527260"/>
              <a:gd name="connsiteX12" fmla="*/ 2149813 w 2422187"/>
              <a:gd name="connsiteY12" fmla="*/ 5243209 h 6527260"/>
              <a:gd name="connsiteX13" fmla="*/ 2169268 w 2422187"/>
              <a:gd name="connsiteY13" fmla="*/ 5642043 h 6527260"/>
              <a:gd name="connsiteX14" fmla="*/ 2305455 w 2422187"/>
              <a:gd name="connsiteY14" fmla="*/ 5875506 h 6527260"/>
              <a:gd name="connsiteX15" fmla="*/ 2402732 w 2422187"/>
              <a:gd name="connsiteY15" fmla="*/ 6284068 h 6527260"/>
              <a:gd name="connsiteX16" fmla="*/ 2422187 w 2422187"/>
              <a:gd name="connsiteY16" fmla="*/ 6527260 h 6527260"/>
              <a:gd name="connsiteX0" fmla="*/ 0 w 2414891"/>
              <a:gd name="connsiteY0" fmla="*/ 0 h 6320435"/>
              <a:gd name="connsiteX1" fmla="*/ 233464 w 2414891"/>
              <a:gd name="connsiteY1" fmla="*/ 544749 h 6320435"/>
              <a:gd name="connsiteX2" fmla="*/ 437744 w 2414891"/>
              <a:gd name="connsiteY2" fmla="*/ 953311 h 6320435"/>
              <a:gd name="connsiteX3" fmla="*/ 564204 w 2414891"/>
              <a:gd name="connsiteY3" fmla="*/ 1429966 h 6320435"/>
              <a:gd name="connsiteX4" fmla="*/ 924127 w 2414891"/>
              <a:gd name="connsiteY4" fmla="*/ 1741251 h 6320435"/>
              <a:gd name="connsiteX5" fmla="*/ 1186774 w 2414891"/>
              <a:gd name="connsiteY5" fmla="*/ 2237362 h 6320435"/>
              <a:gd name="connsiteX6" fmla="*/ 1468876 w 2414891"/>
              <a:gd name="connsiteY6" fmla="*/ 2714017 h 6320435"/>
              <a:gd name="connsiteX7" fmla="*/ 1624519 w 2414891"/>
              <a:gd name="connsiteY7" fmla="*/ 3278221 h 6320435"/>
              <a:gd name="connsiteX8" fmla="*/ 1721796 w 2414891"/>
              <a:gd name="connsiteY8" fmla="*/ 3764604 h 6320435"/>
              <a:gd name="connsiteX9" fmla="*/ 1634247 w 2414891"/>
              <a:gd name="connsiteY9" fmla="*/ 4163438 h 6320435"/>
              <a:gd name="connsiteX10" fmla="*/ 1673157 w 2414891"/>
              <a:gd name="connsiteY10" fmla="*/ 4396902 h 6320435"/>
              <a:gd name="connsiteX11" fmla="*/ 1955259 w 2414891"/>
              <a:gd name="connsiteY11" fmla="*/ 4902741 h 6320435"/>
              <a:gd name="connsiteX12" fmla="*/ 2149813 w 2414891"/>
              <a:gd name="connsiteY12" fmla="*/ 5243209 h 6320435"/>
              <a:gd name="connsiteX13" fmla="*/ 2169268 w 2414891"/>
              <a:gd name="connsiteY13" fmla="*/ 5642043 h 6320435"/>
              <a:gd name="connsiteX14" fmla="*/ 2305455 w 2414891"/>
              <a:gd name="connsiteY14" fmla="*/ 5875506 h 6320435"/>
              <a:gd name="connsiteX15" fmla="*/ 2402732 w 2414891"/>
              <a:gd name="connsiteY15" fmla="*/ 6284068 h 6320435"/>
              <a:gd name="connsiteX16" fmla="*/ 2412460 w 2414891"/>
              <a:gd name="connsiteY16" fmla="*/ 6284069 h 6320435"/>
              <a:gd name="connsiteX0" fmla="*/ 0 w 2408179"/>
              <a:gd name="connsiteY0" fmla="*/ 0 h 6304157"/>
              <a:gd name="connsiteX1" fmla="*/ 233464 w 2408179"/>
              <a:gd name="connsiteY1" fmla="*/ 544749 h 6304157"/>
              <a:gd name="connsiteX2" fmla="*/ 437744 w 2408179"/>
              <a:gd name="connsiteY2" fmla="*/ 953311 h 6304157"/>
              <a:gd name="connsiteX3" fmla="*/ 564204 w 2408179"/>
              <a:gd name="connsiteY3" fmla="*/ 1429966 h 6304157"/>
              <a:gd name="connsiteX4" fmla="*/ 924127 w 2408179"/>
              <a:gd name="connsiteY4" fmla="*/ 1741251 h 6304157"/>
              <a:gd name="connsiteX5" fmla="*/ 1186774 w 2408179"/>
              <a:gd name="connsiteY5" fmla="*/ 2237362 h 6304157"/>
              <a:gd name="connsiteX6" fmla="*/ 1468876 w 2408179"/>
              <a:gd name="connsiteY6" fmla="*/ 2714017 h 6304157"/>
              <a:gd name="connsiteX7" fmla="*/ 1624519 w 2408179"/>
              <a:gd name="connsiteY7" fmla="*/ 3278221 h 6304157"/>
              <a:gd name="connsiteX8" fmla="*/ 1721796 w 2408179"/>
              <a:gd name="connsiteY8" fmla="*/ 3764604 h 6304157"/>
              <a:gd name="connsiteX9" fmla="*/ 1634247 w 2408179"/>
              <a:gd name="connsiteY9" fmla="*/ 4163438 h 6304157"/>
              <a:gd name="connsiteX10" fmla="*/ 1673157 w 2408179"/>
              <a:gd name="connsiteY10" fmla="*/ 4396902 h 6304157"/>
              <a:gd name="connsiteX11" fmla="*/ 1955259 w 2408179"/>
              <a:gd name="connsiteY11" fmla="*/ 4902741 h 6304157"/>
              <a:gd name="connsiteX12" fmla="*/ 2149813 w 2408179"/>
              <a:gd name="connsiteY12" fmla="*/ 5243209 h 6304157"/>
              <a:gd name="connsiteX13" fmla="*/ 2169268 w 2408179"/>
              <a:gd name="connsiteY13" fmla="*/ 5642043 h 6304157"/>
              <a:gd name="connsiteX14" fmla="*/ 2305455 w 2408179"/>
              <a:gd name="connsiteY14" fmla="*/ 5875506 h 6304157"/>
              <a:gd name="connsiteX15" fmla="*/ 2402732 w 2408179"/>
              <a:gd name="connsiteY15" fmla="*/ 6284068 h 6304157"/>
              <a:gd name="connsiteX16" fmla="*/ 2383277 w 2408179"/>
              <a:gd name="connsiteY16" fmla="*/ 6089516 h 6304157"/>
              <a:gd name="connsiteX0" fmla="*/ 0 w 2490282"/>
              <a:gd name="connsiteY0" fmla="*/ 0 h 6439712"/>
              <a:gd name="connsiteX1" fmla="*/ 233464 w 2490282"/>
              <a:gd name="connsiteY1" fmla="*/ 544749 h 6439712"/>
              <a:gd name="connsiteX2" fmla="*/ 437744 w 2490282"/>
              <a:gd name="connsiteY2" fmla="*/ 953311 h 6439712"/>
              <a:gd name="connsiteX3" fmla="*/ 564204 w 2490282"/>
              <a:gd name="connsiteY3" fmla="*/ 1429966 h 6439712"/>
              <a:gd name="connsiteX4" fmla="*/ 924127 w 2490282"/>
              <a:gd name="connsiteY4" fmla="*/ 1741251 h 6439712"/>
              <a:gd name="connsiteX5" fmla="*/ 1186774 w 2490282"/>
              <a:gd name="connsiteY5" fmla="*/ 2237362 h 6439712"/>
              <a:gd name="connsiteX6" fmla="*/ 1468876 w 2490282"/>
              <a:gd name="connsiteY6" fmla="*/ 2714017 h 6439712"/>
              <a:gd name="connsiteX7" fmla="*/ 1624519 w 2490282"/>
              <a:gd name="connsiteY7" fmla="*/ 3278221 h 6439712"/>
              <a:gd name="connsiteX8" fmla="*/ 1721796 w 2490282"/>
              <a:gd name="connsiteY8" fmla="*/ 3764604 h 6439712"/>
              <a:gd name="connsiteX9" fmla="*/ 1634247 w 2490282"/>
              <a:gd name="connsiteY9" fmla="*/ 4163438 h 6439712"/>
              <a:gd name="connsiteX10" fmla="*/ 1673157 w 2490282"/>
              <a:gd name="connsiteY10" fmla="*/ 4396902 h 6439712"/>
              <a:gd name="connsiteX11" fmla="*/ 1955259 w 2490282"/>
              <a:gd name="connsiteY11" fmla="*/ 4902741 h 6439712"/>
              <a:gd name="connsiteX12" fmla="*/ 2149813 w 2490282"/>
              <a:gd name="connsiteY12" fmla="*/ 5243209 h 6439712"/>
              <a:gd name="connsiteX13" fmla="*/ 2169268 w 2490282"/>
              <a:gd name="connsiteY13" fmla="*/ 5642043 h 6439712"/>
              <a:gd name="connsiteX14" fmla="*/ 2305455 w 2490282"/>
              <a:gd name="connsiteY14" fmla="*/ 5875506 h 6439712"/>
              <a:gd name="connsiteX15" fmla="*/ 2402732 w 2490282"/>
              <a:gd name="connsiteY15" fmla="*/ 6284068 h 6439712"/>
              <a:gd name="connsiteX16" fmla="*/ 2490282 w 2490282"/>
              <a:gd name="connsiteY16" fmla="*/ 6439712 h 6439712"/>
              <a:gd name="connsiteX0" fmla="*/ 0 w 2490282"/>
              <a:gd name="connsiteY0" fmla="*/ 0 h 6439712"/>
              <a:gd name="connsiteX1" fmla="*/ 233464 w 2490282"/>
              <a:gd name="connsiteY1" fmla="*/ 544749 h 6439712"/>
              <a:gd name="connsiteX2" fmla="*/ 437744 w 2490282"/>
              <a:gd name="connsiteY2" fmla="*/ 953311 h 6439712"/>
              <a:gd name="connsiteX3" fmla="*/ 564204 w 2490282"/>
              <a:gd name="connsiteY3" fmla="*/ 1429966 h 6439712"/>
              <a:gd name="connsiteX4" fmla="*/ 924127 w 2490282"/>
              <a:gd name="connsiteY4" fmla="*/ 1741251 h 6439712"/>
              <a:gd name="connsiteX5" fmla="*/ 1186774 w 2490282"/>
              <a:gd name="connsiteY5" fmla="*/ 2237362 h 6439712"/>
              <a:gd name="connsiteX6" fmla="*/ 1468876 w 2490282"/>
              <a:gd name="connsiteY6" fmla="*/ 2714017 h 6439712"/>
              <a:gd name="connsiteX7" fmla="*/ 1624519 w 2490282"/>
              <a:gd name="connsiteY7" fmla="*/ 3278221 h 6439712"/>
              <a:gd name="connsiteX8" fmla="*/ 1721796 w 2490282"/>
              <a:gd name="connsiteY8" fmla="*/ 3764604 h 6439712"/>
              <a:gd name="connsiteX9" fmla="*/ 1634247 w 2490282"/>
              <a:gd name="connsiteY9" fmla="*/ 4163438 h 6439712"/>
              <a:gd name="connsiteX10" fmla="*/ 1673157 w 2490282"/>
              <a:gd name="connsiteY10" fmla="*/ 4396902 h 6439712"/>
              <a:gd name="connsiteX11" fmla="*/ 1955259 w 2490282"/>
              <a:gd name="connsiteY11" fmla="*/ 4902741 h 6439712"/>
              <a:gd name="connsiteX12" fmla="*/ 2149813 w 2490282"/>
              <a:gd name="connsiteY12" fmla="*/ 5243209 h 6439712"/>
              <a:gd name="connsiteX13" fmla="*/ 2169268 w 2490282"/>
              <a:gd name="connsiteY13" fmla="*/ 5642043 h 6439712"/>
              <a:gd name="connsiteX14" fmla="*/ 2305455 w 2490282"/>
              <a:gd name="connsiteY14" fmla="*/ 5875506 h 6439712"/>
              <a:gd name="connsiteX15" fmla="*/ 2383276 w 2490282"/>
              <a:gd name="connsiteY15" fmla="*/ 6089514 h 6439712"/>
              <a:gd name="connsiteX16" fmla="*/ 2490282 w 2490282"/>
              <a:gd name="connsiteY16" fmla="*/ 6439712 h 6439712"/>
              <a:gd name="connsiteX0" fmla="*/ 0 w 2412461"/>
              <a:gd name="connsiteY0" fmla="*/ 0 h 6293797"/>
              <a:gd name="connsiteX1" fmla="*/ 233464 w 2412461"/>
              <a:gd name="connsiteY1" fmla="*/ 544749 h 6293797"/>
              <a:gd name="connsiteX2" fmla="*/ 437744 w 2412461"/>
              <a:gd name="connsiteY2" fmla="*/ 953311 h 6293797"/>
              <a:gd name="connsiteX3" fmla="*/ 564204 w 2412461"/>
              <a:gd name="connsiteY3" fmla="*/ 1429966 h 6293797"/>
              <a:gd name="connsiteX4" fmla="*/ 924127 w 2412461"/>
              <a:gd name="connsiteY4" fmla="*/ 1741251 h 6293797"/>
              <a:gd name="connsiteX5" fmla="*/ 1186774 w 2412461"/>
              <a:gd name="connsiteY5" fmla="*/ 2237362 h 6293797"/>
              <a:gd name="connsiteX6" fmla="*/ 1468876 w 2412461"/>
              <a:gd name="connsiteY6" fmla="*/ 2714017 h 6293797"/>
              <a:gd name="connsiteX7" fmla="*/ 1624519 w 2412461"/>
              <a:gd name="connsiteY7" fmla="*/ 3278221 h 6293797"/>
              <a:gd name="connsiteX8" fmla="*/ 1721796 w 2412461"/>
              <a:gd name="connsiteY8" fmla="*/ 3764604 h 6293797"/>
              <a:gd name="connsiteX9" fmla="*/ 1634247 w 2412461"/>
              <a:gd name="connsiteY9" fmla="*/ 4163438 h 6293797"/>
              <a:gd name="connsiteX10" fmla="*/ 1673157 w 2412461"/>
              <a:gd name="connsiteY10" fmla="*/ 4396902 h 6293797"/>
              <a:gd name="connsiteX11" fmla="*/ 1955259 w 2412461"/>
              <a:gd name="connsiteY11" fmla="*/ 4902741 h 6293797"/>
              <a:gd name="connsiteX12" fmla="*/ 2149813 w 2412461"/>
              <a:gd name="connsiteY12" fmla="*/ 5243209 h 6293797"/>
              <a:gd name="connsiteX13" fmla="*/ 2169268 w 2412461"/>
              <a:gd name="connsiteY13" fmla="*/ 5642043 h 6293797"/>
              <a:gd name="connsiteX14" fmla="*/ 2305455 w 2412461"/>
              <a:gd name="connsiteY14" fmla="*/ 5875506 h 6293797"/>
              <a:gd name="connsiteX15" fmla="*/ 2383276 w 2412461"/>
              <a:gd name="connsiteY15" fmla="*/ 6089514 h 6293797"/>
              <a:gd name="connsiteX16" fmla="*/ 2412461 w 2412461"/>
              <a:gd name="connsiteY16" fmla="*/ 6293797 h 62937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2412461" h="6293797">
                <a:moveTo>
                  <a:pt x="0" y="0"/>
                </a:moveTo>
                <a:cubicBezTo>
                  <a:pt x="136998" y="306421"/>
                  <a:pt x="160507" y="385864"/>
                  <a:pt x="233464" y="544749"/>
                </a:cubicBezTo>
                <a:cubicBezTo>
                  <a:pt x="306421" y="703634"/>
                  <a:pt x="382621" y="805775"/>
                  <a:pt x="437744" y="953311"/>
                </a:cubicBezTo>
                <a:cubicBezTo>
                  <a:pt x="492867" y="1100847"/>
                  <a:pt x="483140" y="1298643"/>
                  <a:pt x="564204" y="1429966"/>
                </a:cubicBezTo>
                <a:cubicBezTo>
                  <a:pt x="645268" y="1561289"/>
                  <a:pt x="820365" y="1606685"/>
                  <a:pt x="924127" y="1741251"/>
                </a:cubicBezTo>
                <a:cubicBezTo>
                  <a:pt x="1027889" y="1875817"/>
                  <a:pt x="1095983" y="2075234"/>
                  <a:pt x="1186774" y="2237362"/>
                </a:cubicBezTo>
                <a:cubicBezTo>
                  <a:pt x="1277566" y="2399490"/>
                  <a:pt x="1395919" y="2540541"/>
                  <a:pt x="1468876" y="2714017"/>
                </a:cubicBezTo>
                <a:cubicBezTo>
                  <a:pt x="1541833" y="2887493"/>
                  <a:pt x="1582366" y="3103123"/>
                  <a:pt x="1624519" y="3278221"/>
                </a:cubicBezTo>
                <a:cubicBezTo>
                  <a:pt x="1666672" y="3453319"/>
                  <a:pt x="1720175" y="3617068"/>
                  <a:pt x="1721796" y="3764604"/>
                </a:cubicBezTo>
                <a:cubicBezTo>
                  <a:pt x="1723417" y="3912140"/>
                  <a:pt x="1642353" y="4058055"/>
                  <a:pt x="1634247" y="4163438"/>
                </a:cubicBezTo>
                <a:cubicBezTo>
                  <a:pt x="1626141" y="4268821"/>
                  <a:pt x="1619655" y="4273685"/>
                  <a:pt x="1673157" y="4396902"/>
                </a:cubicBezTo>
                <a:cubicBezTo>
                  <a:pt x="1726659" y="4520119"/>
                  <a:pt x="1875816" y="4761690"/>
                  <a:pt x="1955259" y="4902741"/>
                </a:cubicBezTo>
                <a:cubicBezTo>
                  <a:pt x="2034702" y="5043792"/>
                  <a:pt x="2114145" y="5119992"/>
                  <a:pt x="2149813" y="5243209"/>
                </a:cubicBezTo>
                <a:cubicBezTo>
                  <a:pt x="2185481" y="5366426"/>
                  <a:pt x="2143328" y="5536660"/>
                  <a:pt x="2169268" y="5642043"/>
                </a:cubicBezTo>
                <a:cubicBezTo>
                  <a:pt x="2195208" y="5747426"/>
                  <a:pt x="2269787" y="5800927"/>
                  <a:pt x="2305455" y="5875506"/>
                </a:cubicBezTo>
                <a:cubicBezTo>
                  <a:pt x="2341123" y="5950085"/>
                  <a:pt x="2363821" y="5980888"/>
                  <a:pt x="2383276" y="6089514"/>
                </a:cubicBezTo>
                <a:cubicBezTo>
                  <a:pt x="2402731" y="6198140"/>
                  <a:pt x="2412461" y="6226514"/>
                  <a:pt x="2412461" y="6293797"/>
                </a:cubicBezTo>
              </a:path>
            </a:pathLst>
          </a:custGeom>
          <a:noFill/>
          <a:ln w="25400" cmpd="dbl">
            <a:solidFill>
              <a:srgbClr val="7030A0"/>
            </a:solidFill>
            <a:headEnd type="arrow"/>
            <a:tailEnd type="arrow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46" name="ZoneTexte 45">
            <a:extLst>
              <a:ext uri="{FF2B5EF4-FFF2-40B4-BE49-F238E27FC236}">
                <a16:creationId xmlns:a16="http://schemas.microsoft.com/office/drawing/2014/main" id="{DCB83926-2AD6-43F0-BE05-EF3CA8D891A0}"/>
              </a:ext>
            </a:extLst>
          </p:cNvPr>
          <p:cNvSpPr txBox="1"/>
          <p:nvPr/>
        </p:nvSpPr>
        <p:spPr>
          <a:xfrm rot="3535042">
            <a:off x="2954457" y="832204"/>
            <a:ext cx="1096433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400" b="1" dirty="0">
                <a:solidFill>
                  <a:srgbClr val="7030A0"/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E411</a:t>
            </a:r>
            <a:endParaRPr lang="fr-BE" sz="1400" b="1" dirty="0">
              <a:solidFill>
                <a:srgbClr val="7030A0"/>
              </a:solidFill>
              <a:latin typeface="Aharoni" panose="02010803020104030203" pitchFamily="2" charset="-79"/>
              <a:cs typeface="Aharoni" panose="02010803020104030203" pitchFamily="2" charset="-79"/>
            </a:endParaRPr>
          </a:p>
        </p:txBody>
      </p:sp>
      <p:sp>
        <p:nvSpPr>
          <p:cNvPr id="3" name="Forme libre : forme 2">
            <a:extLst>
              <a:ext uri="{FF2B5EF4-FFF2-40B4-BE49-F238E27FC236}">
                <a16:creationId xmlns:a16="http://schemas.microsoft.com/office/drawing/2014/main" id="{F601BC26-B3D5-45CC-8256-5C193BAC3AFF}"/>
              </a:ext>
            </a:extLst>
          </p:cNvPr>
          <p:cNvSpPr/>
          <p:nvPr/>
        </p:nvSpPr>
        <p:spPr>
          <a:xfrm>
            <a:off x="2636061" y="714375"/>
            <a:ext cx="6593664" cy="5867400"/>
          </a:xfrm>
          <a:custGeom>
            <a:avLst/>
            <a:gdLst>
              <a:gd name="connsiteX0" fmla="*/ 6593664 w 6593664"/>
              <a:gd name="connsiteY0" fmla="*/ 5867400 h 5867400"/>
              <a:gd name="connsiteX1" fmla="*/ 6222189 w 6593664"/>
              <a:gd name="connsiteY1" fmla="*/ 5324475 h 5867400"/>
              <a:gd name="connsiteX2" fmla="*/ 5784039 w 6593664"/>
              <a:gd name="connsiteY2" fmla="*/ 4895850 h 5867400"/>
              <a:gd name="connsiteX3" fmla="*/ 5460189 w 6593664"/>
              <a:gd name="connsiteY3" fmla="*/ 4914900 h 5867400"/>
              <a:gd name="connsiteX4" fmla="*/ 5126814 w 6593664"/>
              <a:gd name="connsiteY4" fmla="*/ 4972050 h 5867400"/>
              <a:gd name="connsiteX5" fmla="*/ 4993464 w 6593664"/>
              <a:gd name="connsiteY5" fmla="*/ 5067300 h 5867400"/>
              <a:gd name="connsiteX6" fmla="*/ 4764864 w 6593664"/>
              <a:gd name="connsiteY6" fmla="*/ 4924425 h 5867400"/>
              <a:gd name="connsiteX7" fmla="*/ 4450539 w 6593664"/>
              <a:gd name="connsiteY7" fmla="*/ 4514850 h 5867400"/>
              <a:gd name="connsiteX8" fmla="*/ 4079064 w 6593664"/>
              <a:gd name="connsiteY8" fmla="*/ 4562475 h 5867400"/>
              <a:gd name="connsiteX9" fmla="*/ 3869514 w 6593664"/>
              <a:gd name="connsiteY9" fmla="*/ 4657725 h 5867400"/>
              <a:gd name="connsiteX10" fmla="*/ 3478989 w 6593664"/>
              <a:gd name="connsiteY10" fmla="*/ 4486275 h 5867400"/>
              <a:gd name="connsiteX11" fmla="*/ 3288489 w 6593664"/>
              <a:gd name="connsiteY11" fmla="*/ 4371975 h 5867400"/>
              <a:gd name="connsiteX12" fmla="*/ 3212289 w 6593664"/>
              <a:gd name="connsiteY12" fmla="*/ 4000500 h 5867400"/>
              <a:gd name="connsiteX13" fmla="*/ 3155139 w 6593664"/>
              <a:gd name="connsiteY13" fmla="*/ 3886200 h 5867400"/>
              <a:gd name="connsiteX14" fmla="*/ 3097989 w 6593664"/>
              <a:gd name="connsiteY14" fmla="*/ 3695700 h 5867400"/>
              <a:gd name="connsiteX15" fmla="*/ 2897964 w 6593664"/>
              <a:gd name="connsiteY15" fmla="*/ 3495675 h 5867400"/>
              <a:gd name="connsiteX16" fmla="*/ 2783664 w 6593664"/>
              <a:gd name="connsiteY16" fmla="*/ 3152775 h 5867400"/>
              <a:gd name="connsiteX17" fmla="*/ 2716989 w 6593664"/>
              <a:gd name="connsiteY17" fmla="*/ 2638425 h 5867400"/>
              <a:gd name="connsiteX18" fmla="*/ 2631264 w 6593664"/>
              <a:gd name="connsiteY18" fmla="*/ 2324100 h 5867400"/>
              <a:gd name="connsiteX19" fmla="*/ 2355039 w 6593664"/>
              <a:gd name="connsiteY19" fmla="*/ 2228850 h 5867400"/>
              <a:gd name="connsiteX20" fmla="*/ 2126439 w 6593664"/>
              <a:gd name="connsiteY20" fmla="*/ 2143125 h 5867400"/>
              <a:gd name="connsiteX21" fmla="*/ 2002614 w 6593664"/>
              <a:gd name="connsiteY21" fmla="*/ 1990725 h 5867400"/>
              <a:gd name="connsiteX22" fmla="*/ 1850214 w 6593664"/>
              <a:gd name="connsiteY22" fmla="*/ 1895475 h 5867400"/>
              <a:gd name="connsiteX23" fmla="*/ 1621614 w 6593664"/>
              <a:gd name="connsiteY23" fmla="*/ 1371600 h 5867400"/>
              <a:gd name="connsiteX24" fmla="*/ 1335864 w 6593664"/>
              <a:gd name="connsiteY24" fmla="*/ 1333500 h 5867400"/>
              <a:gd name="connsiteX25" fmla="*/ 1012014 w 6593664"/>
              <a:gd name="connsiteY25" fmla="*/ 1257300 h 5867400"/>
              <a:gd name="connsiteX26" fmla="*/ 716739 w 6593664"/>
              <a:gd name="connsiteY26" fmla="*/ 904875 h 5867400"/>
              <a:gd name="connsiteX27" fmla="*/ 354789 w 6593664"/>
              <a:gd name="connsiteY27" fmla="*/ 838200 h 5867400"/>
              <a:gd name="connsiteX28" fmla="*/ 69039 w 6593664"/>
              <a:gd name="connsiteY28" fmla="*/ 762000 h 5867400"/>
              <a:gd name="connsiteX29" fmla="*/ 2364 w 6593664"/>
              <a:gd name="connsiteY29" fmla="*/ 542925 h 5867400"/>
              <a:gd name="connsiteX30" fmla="*/ 21414 w 6593664"/>
              <a:gd name="connsiteY30" fmla="*/ 0 h 5867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6593664" h="5867400">
                <a:moveTo>
                  <a:pt x="6593664" y="5867400"/>
                </a:moveTo>
                <a:cubicBezTo>
                  <a:pt x="6475395" y="5676900"/>
                  <a:pt x="6357126" y="5486400"/>
                  <a:pt x="6222189" y="5324475"/>
                </a:cubicBezTo>
                <a:cubicBezTo>
                  <a:pt x="6087251" y="5162550"/>
                  <a:pt x="5911039" y="4964112"/>
                  <a:pt x="5784039" y="4895850"/>
                </a:cubicBezTo>
                <a:cubicBezTo>
                  <a:pt x="5657039" y="4827587"/>
                  <a:pt x="5569726" y="4902200"/>
                  <a:pt x="5460189" y="4914900"/>
                </a:cubicBezTo>
                <a:cubicBezTo>
                  <a:pt x="5350652" y="4927600"/>
                  <a:pt x="5204601" y="4946650"/>
                  <a:pt x="5126814" y="4972050"/>
                </a:cubicBezTo>
                <a:cubicBezTo>
                  <a:pt x="5049027" y="4997450"/>
                  <a:pt x="5053789" y="5075237"/>
                  <a:pt x="4993464" y="5067300"/>
                </a:cubicBezTo>
                <a:cubicBezTo>
                  <a:pt x="4933139" y="5059363"/>
                  <a:pt x="4855351" y="5016500"/>
                  <a:pt x="4764864" y="4924425"/>
                </a:cubicBezTo>
                <a:cubicBezTo>
                  <a:pt x="4674376" y="4832350"/>
                  <a:pt x="4564839" y="4575175"/>
                  <a:pt x="4450539" y="4514850"/>
                </a:cubicBezTo>
                <a:cubicBezTo>
                  <a:pt x="4336239" y="4454525"/>
                  <a:pt x="4175901" y="4538663"/>
                  <a:pt x="4079064" y="4562475"/>
                </a:cubicBezTo>
                <a:cubicBezTo>
                  <a:pt x="3982227" y="4586287"/>
                  <a:pt x="3969526" y="4670425"/>
                  <a:pt x="3869514" y="4657725"/>
                </a:cubicBezTo>
                <a:cubicBezTo>
                  <a:pt x="3769502" y="4645025"/>
                  <a:pt x="3575826" y="4533900"/>
                  <a:pt x="3478989" y="4486275"/>
                </a:cubicBezTo>
                <a:cubicBezTo>
                  <a:pt x="3382152" y="4438650"/>
                  <a:pt x="3332939" y="4452937"/>
                  <a:pt x="3288489" y="4371975"/>
                </a:cubicBezTo>
                <a:cubicBezTo>
                  <a:pt x="3244039" y="4291012"/>
                  <a:pt x="3234514" y="4081462"/>
                  <a:pt x="3212289" y="4000500"/>
                </a:cubicBezTo>
                <a:cubicBezTo>
                  <a:pt x="3190064" y="3919537"/>
                  <a:pt x="3174189" y="3937000"/>
                  <a:pt x="3155139" y="3886200"/>
                </a:cubicBezTo>
                <a:cubicBezTo>
                  <a:pt x="3136089" y="3835400"/>
                  <a:pt x="3140851" y="3760787"/>
                  <a:pt x="3097989" y="3695700"/>
                </a:cubicBezTo>
                <a:cubicBezTo>
                  <a:pt x="3055127" y="3630613"/>
                  <a:pt x="2950351" y="3586162"/>
                  <a:pt x="2897964" y="3495675"/>
                </a:cubicBezTo>
                <a:cubicBezTo>
                  <a:pt x="2845576" y="3405187"/>
                  <a:pt x="2813826" y="3295650"/>
                  <a:pt x="2783664" y="3152775"/>
                </a:cubicBezTo>
                <a:cubicBezTo>
                  <a:pt x="2753502" y="3009900"/>
                  <a:pt x="2742389" y="2776538"/>
                  <a:pt x="2716989" y="2638425"/>
                </a:cubicBezTo>
                <a:cubicBezTo>
                  <a:pt x="2691589" y="2500312"/>
                  <a:pt x="2691589" y="2392362"/>
                  <a:pt x="2631264" y="2324100"/>
                </a:cubicBezTo>
                <a:cubicBezTo>
                  <a:pt x="2570939" y="2255838"/>
                  <a:pt x="2439176" y="2259012"/>
                  <a:pt x="2355039" y="2228850"/>
                </a:cubicBezTo>
                <a:cubicBezTo>
                  <a:pt x="2270902" y="2198688"/>
                  <a:pt x="2185176" y="2182812"/>
                  <a:pt x="2126439" y="2143125"/>
                </a:cubicBezTo>
                <a:cubicBezTo>
                  <a:pt x="2067702" y="2103438"/>
                  <a:pt x="2048651" y="2032000"/>
                  <a:pt x="2002614" y="1990725"/>
                </a:cubicBezTo>
                <a:cubicBezTo>
                  <a:pt x="1956577" y="1949450"/>
                  <a:pt x="1913714" y="1998662"/>
                  <a:pt x="1850214" y="1895475"/>
                </a:cubicBezTo>
                <a:cubicBezTo>
                  <a:pt x="1786714" y="1792288"/>
                  <a:pt x="1707339" y="1465263"/>
                  <a:pt x="1621614" y="1371600"/>
                </a:cubicBezTo>
                <a:cubicBezTo>
                  <a:pt x="1535889" y="1277937"/>
                  <a:pt x="1437464" y="1352550"/>
                  <a:pt x="1335864" y="1333500"/>
                </a:cubicBezTo>
                <a:cubicBezTo>
                  <a:pt x="1234264" y="1314450"/>
                  <a:pt x="1115202" y="1328738"/>
                  <a:pt x="1012014" y="1257300"/>
                </a:cubicBezTo>
                <a:cubicBezTo>
                  <a:pt x="908826" y="1185862"/>
                  <a:pt x="826276" y="974725"/>
                  <a:pt x="716739" y="904875"/>
                </a:cubicBezTo>
                <a:cubicBezTo>
                  <a:pt x="607201" y="835025"/>
                  <a:pt x="462739" y="862012"/>
                  <a:pt x="354789" y="838200"/>
                </a:cubicBezTo>
                <a:cubicBezTo>
                  <a:pt x="246839" y="814387"/>
                  <a:pt x="127776" y="811212"/>
                  <a:pt x="69039" y="762000"/>
                </a:cubicBezTo>
                <a:cubicBezTo>
                  <a:pt x="10301" y="712787"/>
                  <a:pt x="10301" y="669925"/>
                  <a:pt x="2364" y="542925"/>
                </a:cubicBezTo>
                <a:cubicBezTo>
                  <a:pt x="-5573" y="415925"/>
                  <a:pt x="7920" y="207962"/>
                  <a:pt x="21414" y="0"/>
                </a:cubicBezTo>
              </a:path>
            </a:pathLst>
          </a:cu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47" name="Forme libre : forme 46">
            <a:extLst>
              <a:ext uri="{FF2B5EF4-FFF2-40B4-BE49-F238E27FC236}">
                <a16:creationId xmlns:a16="http://schemas.microsoft.com/office/drawing/2014/main" id="{24165ECA-D9A2-4EA1-8748-ED208921E5FD}"/>
              </a:ext>
            </a:extLst>
          </p:cNvPr>
          <p:cNvSpPr/>
          <p:nvPr/>
        </p:nvSpPr>
        <p:spPr>
          <a:xfrm>
            <a:off x="2636061" y="711943"/>
            <a:ext cx="6593664" cy="5867400"/>
          </a:xfrm>
          <a:custGeom>
            <a:avLst/>
            <a:gdLst>
              <a:gd name="connsiteX0" fmla="*/ 6593664 w 6593664"/>
              <a:gd name="connsiteY0" fmla="*/ 5867400 h 5867400"/>
              <a:gd name="connsiteX1" fmla="*/ 6222189 w 6593664"/>
              <a:gd name="connsiteY1" fmla="*/ 5324475 h 5867400"/>
              <a:gd name="connsiteX2" fmla="*/ 5784039 w 6593664"/>
              <a:gd name="connsiteY2" fmla="*/ 4895850 h 5867400"/>
              <a:gd name="connsiteX3" fmla="*/ 5460189 w 6593664"/>
              <a:gd name="connsiteY3" fmla="*/ 4914900 h 5867400"/>
              <a:gd name="connsiteX4" fmla="*/ 5126814 w 6593664"/>
              <a:gd name="connsiteY4" fmla="*/ 4972050 h 5867400"/>
              <a:gd name="connsiteX5" fmla="*/ 4993464 w 6593664"/>
              <a:gd name="connsiteY5" fmla="*/ 5067300 h 5867400"/>
              <a:gd name="connsiteX6" fmla="*/ 4764864 w 6593664"/>
              <a:gd name="connsiteY6" fmla="*/ 4924425 h 5867400"/>
              <a:gd name="connsiteX7" fmla="*/ 4450539 w 6593664"/>
              <a:gd name="connsiteY7" fmla="*/ 4514850 h 5867400"/>
              <a:gd name="connsiteX8" fmla="*/ 4079064 w 6593664"/>
              <a:gd name="connsiteY8" fmla="*/ 4562475 h 5867400"/>
              <a:gd name="connsiteX9" fmla="*/ 3869514 w 6593664"/>
              <a:gd name="connsiteY9" fmla="*/ 4657725 h 5867400"/>
              <a:gd name="connsiteX10" fmla="*/ 3478989 w 6593664"/>
              <a:gd name="connsiteY10" fmla="*/ 4486275 h 5867400"/>
              <a:gd name="connsiteX11" fmla="*/ 3288489 w 6593664"/>
              <a:gd name="connsiteY11" fmla="*/ 4371975 h 5867400"/>
              <a:gd name="connsiteX12" fmla="*/ 3212289 w 6593664"/>
              <a:gd name="connsiteY12" fmla="*/ 4000500 h 5867400"/>
              <a:gd name="connsiteX13" fmla="*/ 3155139 w 6593664"/>
              <a:gd name="connsiteY13" fmla="*/ 3886200 h 5867400"/>
              <a:gd name="connsiteX14" fmla="*/ 3097989 w 6593664"/>
              <a:gd name="connsiteY14" fmla="*/ 3695700 h 5867400"/>
              <a:gd name="connsiteX15" fmla="*/ 2897964 w 6593664"/>
              <a:gd name="connsiteY15" fmla="*/ 3495675 h 5867400"/>
              <a:gd name="connsiteX16" fmla="*/ 2783664 w 6593664"/>
              <a:gd name="connsiteY16" fmla="*/ 3152775 h 5867400"/>
              <a:gd name="connsiteX17" fmla="*/ 2716989 w 6593664"/>
              <a:gd name="connsiteY17" fmla="*/ 2638425 h 5867400"/>
              <a:gd name="connsiteX18" fmla="*/ 2631264 w 6593664"/>
              <a:gd name="connsiteY18" fmla="*/ 2324100 h 5867400"/>
              <a:gd name="connsiteX19" fmla="*/ 2355039 w 6593664"/>
              <a:gd name="connsiteY19" fmla="*/ 2228850 h 5867400"/>
              <a:gd name="connsiteX20" fmla="*/ 2126439 w 6593664"/>
              <a:gd name="connsiteY20" fmla="*/ 2143125 h 5867400"/>
              <a:gd name="connsiteX21" fmla="*/ 2002614 w 6593664"/>
              <a:gd name="connsiteY21" fmla="*/ 1990725 h 5867400"/>
              <a:gd name="connsiteX22" fmla="*/ 1850214 w 6593664"/>
              <a:gd name="connsiteY22" fmla="*/ 1895475 h 5867400"/>
              <a:gd name="connsiteX23" fmla="*/ 1621614 w 6593664"/>
              <a:gd name="connsiteY23" fmla="*/ 1371600 h 5867400"/>
              <a:gd name="connsiteX24" fmla="*/ 1335864 w 6593664"/>
              <a:gd name="connsiteY24" fmla="*/ 1333500 h 5867400"/>
              <a:gd name="connsiteX25" fmla="*/ 1012014 w 6593664"/>
              <a:gd name="connsiteY25" fmla="*/ 1257300 h 5867400"/>
              <a:gd name="connsiteX26" fmla="*/ 716739 w 6593664"/>
              <a:gd name="connsiteY26" fmla="*/ 904875 h 5867400"/>
              <a:gd name="connsiteX27" fmla="*/ 354789 w 6593664"/>
              <a:gd name="connsiteY27" fmla="*/ 838200 h 5867400"/>
              <a:gd name="connsiteX28" fmla="*/ 69039 w 6593664"/>
              <a:gd name="connsiteY28" fmla="*/ 762000 h 5867400"/>
              <a:gd name="connsiteX29" fmla="*/ 2364 w 6593664"/>
              <a:gd name="connsiteY29" fmla="*/ 542925 h 5867400"/>
              <a:gd name="connsiteX30" fmla="*/ 21414 w 6593664"/>
              <a:gd name="connsiteY30" fmla="*/ 0 h 5867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6593664" h="5867400">
                <a:moveTo>
                  <a:pt x="6593664" y="5867400"/>
                </a:moveTo>
                <a:cubicBezTo>
                  <a:pt x="6475395" y="5676900"/>
                  <a:pt x="6357126" y="5486400"/>
                  <a:pt x="6222189" y="5324475"/>
                </a:cubicBezTo>
                <a:cubicBezTo>
                  <a:pt x="6087251" y="5162550"/>
                  <a:pt x="5911039" y="4964112"/>
                  <a:pt x="5784039" y="4895850"/>
                </a:cubicBezTo>
                <a:cubicBezTo>
                  <a:pt x="5657039" y="4827587"/>
                  <a:pt x="5569726" y="4902200"/>
                  <a:pt x="5460189" y="4914900"/>
                </a:cubicBezTo>
                <a:cubicBezTo>
                  <a:pt x="5350652" y="4927600"/>
                  <a:pt x="5204601" y="4946650"/>
                  <a:pt x="5126814" y="4972050"/>
                </a:cubicBezTo>
                <a:cubicBezTo>
                  <a:pt x="5049027" y="4997450"/>
                  <a:pt x="5053789" y="5075237"/>
                  <a:pt x="4993464" y="5067300"/>
                </a:cubicBezTo>
                <a:cubicBezTo>
                  <a:pt x="4933139" y="5059363"/>
                  <a:pt x="4855351" y="5016500"/>
                  <a:pt x="4764864" y="4924425"/>
                </a:cubicBezTo>
                <a:cubicBezTo>
                  <a:pt x="4674376" y="4832350"/>
                  <a:pt x="4564839" y="4575175"/>
                  <a:pt x="4450539" y="4514850"/>
                </a:cubicBezTo>
                <a:cubicBezTo>
                  <a:pt x="4336239" y="4454525"/>
                  <a:pt x="4175901" y="4538663"/>
                  <a:pt x="4079064" y="4562475"/>
                </a:cubicBezTo>
                <a:cubicBezTo>
                  <a:pt x="3982227" y="4586287"/>
                  <a:pt x="3969526" y="4670425"/>
                  <a:pt x="3869514" y="4657725"/>
                </a:cubicBezTo>
                <a:cubicBezTo>
                  <a:pt x="3769502" y="4645025"/>
                  <a:pt x="3575826" y="4533900"/>
                  <a:pt x="3478989" y="4486275"/>
                </a:cubicBezTo>
                <a:cubicBezTo>
                  <a:pt x="3382152" y="4438650"/>
                  <a:pt x="3332939" y="4452937"/>
                  <a:pt x="3288489" y="4371975"/>
                </a:cubicBezTo>
                <a:cubicBezTo>
                  <a:pt x="3244039" y="4291012"/>
                  <a:pt x="3234514" y="4081462"/>
                  <a:pt x="3212289" y="4000500"/>
                </a:cubicBezTo>
                <a:cubicBezTo>
                  <a:pt x="3190064" y="3919537"/>
                  <a:pt x="3174189" y="3937000"/>
                  <a:pt x="3155139" y="3886200"/>
                </a:cubicBezTo>
                <a:cubicBezTo>
                  <a:pt x="3136089" y="3835400"/>
                  <a:pt x="3140851" y="3760787"/>
                  <a:pt x="3097989" y="3695700"/>
                </a:cubicBezTo>
                <a:cubicBezTo>
                  <a:pt x="3055127" y="3630613"/>
                  <a:pt x="2950351" y="3586162"/>
                  <a:pt x="2897964" y="3495675"/>
                </a:cubicBezTo>
                <a:cubicBezTo>
                  <a:pt x="2845576" y="3405187"/>
                  <a:pt x="2813826" y="3295650"/>
                  <a:pt x="2783664" y="3152775"/>
                </a:cubicBezTo>
                <a:cubicBezTo>
                  <a:pt x="2753502" y="3009900"/>
                  <a:pt x="2742389" y="2776538"/>
                  <a:pt x="2716989" y="2638425"/>
                </a:cubicBezTo>
                <a:cubicBezTo>
                  <a:pt x="2691589" y="2500312"/>
                  <a:pt x="2691589" y="2392362"/>
                  <a:pt x="2631264" y="2324100"/>
                </a:cubicBezTo>
                <a:cubicBezTo>
                  <a:pt x="2570939" y="2255838"/>
                  <a:pt x="2439176" y="2259012"/>
                  <a:pt x="2355039" y="2228850"/>
                </a:cubicBezTo>
                <a:cubicBezTo>
                  <a:pt x="2270902" y="2198688"/>
                  <a:pt x="2185176" y="2182812"/>
                  <a:pt x="2126439" y="2143125"/>
                </a:cubicBezTo>
                <a:cubicBezTo>
                  <a:pt x="2067702" y="2103438"/>
                  <a:pt x="2048651" y="2032000"/>
                  <a:pt x="2002614" y="1990725"/>
                </a:cubicBezTo>
                <a:cubicBezTo>
                  <a:pt x="1956577" y="1949450"/>
                  <a:pt x="1913714" y="1998662"/>
                  <a:pt x="1850214" y="1895475"/>
                </a:cubicBezTo>
                <a:cubicBezTo>
                  <a:pt x="1786714" y="1792288"/>
                  <a:pt x="1707339" y="1465263"/>
                  <a:pt x="1621614" y="1371600"/>
                </a:cubicBezTo>
                <a:cubicBezTo>
                  <a:pt x="1535889" y="1277937"/>
                  <a:pt x="1437464" y="1352550"/>
                  <a:pt x="1335864" y="1333500"/>
                </a:cubicBezTo>
                <a:cubicBezTo>
                  <a:pt x="1234264" y="1314450"/>
                  <a:pt x="1115202" y="1328738"/>
                  <a:pt x="1012014" y="1257300"/>
                </a:cubicBezTo>
                <a:cubicBezTo>
                  <a:pt x="908826" y="1185862"/>
                  <a:pt x="826276" y="974725"/>
                  <a:pt x="716739" y="904875"/>
                </a:cubicBezTo>
                <a:cubicBezTo>
                  <a:pt x="607201" y="835025"/>
                  <a:pt x="462739" y="862012"/>
                  <a:pt x="354789" y="838200"/>
                </a:cubicBezTo>
                <a:cubicBezTo>
                  <a:pt x="246839" y="814387"/>
                  <a:pt x="127776" y="811212"/>
                  <a:pt x="69039" y="762000"/>
                </a:cubicBezTo>
                <a:cubicBezTo>
                  <a:pt x="10301" y="712787"/>
                  <a:pt x="10301" y="669925"/>
                  <a:pt x="2364" y="542925"/>
                </a:cubicBezTo>
                <a:cubicBezTo>
                  <a:pt x="-5573" y="415925"/>
                  <a:pt x="7920" y="207962"/>
                  <a:pt x="21414" y="0"/>
                </a:cubicBezTo>
              </a:path>
            </a:pathLst>
          </a:custGeom>
          <a:noFill/>
          <a:ln w="22225">
            <a:solidFill>
              <a:schemeClr val="bg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61" name="Ellipse 60">
            <a:extLst>
              <a:ext uri="{FF2B5EF4-FFF2-40B4-BE49-F238E27FC236}">
                <a16:creationId xmlns:a16="http://schemas.microsoft.com/office/drawing/2014/main" id="{3E54D4FE-B1A3-406A-A4AE-21554E83A278}"/>
              </a:ext>
            </a:extLst>
          </p:cNvPr>
          <p:cNvSpPr/>
          <p:nvPr/>
        </p:nvSpPr>
        <p:spPr>
          <a:xfrm rot="16200000">
            <a:off x="1843102" y="-932431"/>
            <a:ext cx="1628297" cy="1778390"/>
          </a:xfrm>
          <a:prstGeom prst="ellipse">
            <a:avLst/>
          </a:prstGeom>
          <a:solidFill>
            <a:schemeClr val="accent2"/>
          </a:solidFill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62" name="ZoneTexte 61">
            <a:extLst>
              <a:ext uri="{FF2B5EF4-FFF2-40B4-BE49-F238E27FC236}">
                <a16:creationId xmlns:a16="http://schemas.microsoft.com/office/drawing/2014/main" id="{D425A52C-29A4-4BCE-AB1D-5067B603549C}"/>
              </a:ext>
            </a:extLst>
          </p:cNvPr>
          <p:cNvSpPr txBox="1"/>
          <p:nvPr/>
        </p:nvSpPr>
        <p:spPr>
          <a:xfrm>
            <a:off x="2133205" y="190793"/>
            <a:ext cx="1096433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200" b="1" dirty="0">
                <a:solidFill>
                  <a:schemeClr val="bg1"/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Namur</a:t>
            </a:r>
            <a:endParaRPr lang="fr-BE" sz="1200" b="1" dirty="0">
              <a:solidFill>
                <a:schemeClr val="bg1"/>
              </a:solidFill>
              <a:latin typeface="Aharoni" panose="02010803020104030203" pitchFamily="2" charset="-79"/>
              <a:cs typeface="Aharoni" panose="02010803020104030203" pitchFamily="2" charset="-79"/>
            </a:endParaRPr>
          </a:p>
        </p:txBody>
      </p:sp>
      <p:sp>
        <p:nvSpPr>
          <p:cNvPr id="63" name="Ellipse 62">
            <a:extLst>
              <a:ext uri="{FF2B5EF4-FFF2-40B4-BE49-F238E27FC236}">
                <a16:creationId xmlns:a16="http://schemas.microsoft.com/office/drawing/2014/main" id="{BA172A28-9FBE-4E6C-9531-55773D21B403}"/>
              </a:ext>
            </a:extLst>
          </p:cNvPr>
          <p:cNvSpPr/>
          <p:nvPr/>
        </p:nvSpPr>
        <p:spPr>
          <a:xfrm>
            <a:off x="7034255" y="-490138"/>
            <a:ext cx="742267" cy="695325"/>
          </a:xfrm>
          <a:prstGeom prst="ellipse">
            <a:avLst/>
          </a:prstGeom>
          <a:solidFill>
            <a:schemeClr val="accent2"/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 dirty="0"/>
          </a:p>
        </p:txBody>
      </p:sp>
      <p:sp>
        <p:nvSpPr>
          <p:cNvPr id="64" name="ZoneTexte 63">
            <a:extLst>
              <a:ext uri="{FF2B5EF4-FFF2-40B4-BE49-F238E27FC236}">
                <a16:creationId xmlns:a16="http://schemas.microsoft.com/office/drawing/2014/main" id="{5678D1FB-BAB8-4A85-83E4-3FD9B0D4E52D}"/>
              </a:ext>
            </a:extLst>
          </p:cNvPr>
          <p:cNvSpPr txBox="1"/>
          <p:nvPr/>
        </p:nvSpPr>
        <p:spPr>
          <a:xfrm>
            <a:off x="6857173" y="-54739"/>
            <a:ext cx="1096433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000" b="1" dirty="0">
                <a:solidFill>
                  <a:schemeClr val="bg1"/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Huy</a:t>
            </a:r>
            <a:endParaRPr lang="fr-BE" sz="1000" b="1" dirty="0">
              <a:solidFill>
                <a:schemeClr val="bg1"/>
              </a:solidFill>
              <a:latin typeface="Aharoni" panose="02010803020104030203" pitchFamily="2" charset="-79"/>
              <a:cs typeface="Aharoni" panose="02010803020104030203" pitchFamily="2" charset="-79"/>
            </a:endParaRPr>
          </a:p>
        </p:txBody>
      </p:sp>
      <p:sp>
        <p:nvSpPr>
          <p:cNvPr id="8" name="Forme libre : forme 7">
            <a:extLst>
              <a:ext uri="{FF2B5EF4-FFF2-40B4-BE49-F238E27FC236}">
                <a16:creationId xmlns:a16="http://schemas.microsoft.com/office/drawing/2014/main" id="{21EBB0C5-4721-412A-A397-E2B3972DE91F}"/>
              </a:ext>
            </a:extLst>
          </p:cNvPr>
          <p:cNvSpPr/>
          <p:nvPr/>
        </p:nvSpPr>
        <p:spPr>
          <a:xfrm>
            <a:off x="6287298" y="205740"/>
            <a:ext cx="3245322" cy="2948940"/>
          </a:xfrm>
          <a:custGeom>
            <a:avLst/>
            <a:gdLst>
              <a:gd name="connsiteX0" fmla="*/ 989802 w 3245322"/>
              <a:gd name="connsiteY0" fmla="*/ 0 h 2948940"/>
              <a:gd name="connsiteX1" fmla="*/ 921222 w 3245322"/>
              <a:gd name="connsiteY1" fmla="*/ 220980 h 2948940"/>
              <a:gd name="connsiteX2" fmla="*/ 768822 w 3245322"/>
              <a:gd name="connsiteY2" fmla="*/ 388620 h 2948940"/>
              <a:gd name="connsiteX3" fmla="*/ 715482 w 3245322"/>
              <a:gd name="connsiteY3" fmla="*/ 601980 h 2948940"/>
              <a:gd name="connsiteX4" fmla="*/ 608802 w 3245322"/>
              <a:gd name="connsiteY4" fmla="*/ 853440 h 2948940"/>
              <a:gd name="connsiteX5" fmla="*/ 425922 w 3245322"/>
              <a:gd name="connsiteY5" fmla="*/ 1043940 h 2948940"/>
              <a:gd name="connsiteX6" fmla="*/ 90642 w 3245322"/>
              <a:gd name="connsiteY6" fmla="*/ 1181100 h 2948940"/>
              <a:gd name="connsiteX7" fmla="*/ 22062 w 3245322"/>
              <a:gd name="connsiteY7" fmla="*/ 1295400 h 2948940"/>
              <a:gd name="connsiteX8" fmla="*/ 418302 w 3245322"/>
              <a:gd name="connsiteY8" fmla="*/ 1516380 h 2948940"/>
              <a:gd name="connsiteX9" fmla="*/ 616422 w 3245322"/>
              <a:gd name="connsiteY9" fmla="*/ 1584960 h 2948940"/>
              <a:gd name="connsiteX10" fmla="*/ 700242 w 3245322"/>
              <a:gd name="connsiteY10" fmla="*/ 1737360 h 2948940"/>
              <a:gd name="connsiteX11" fmla="*/ 791682 w 3245322"/>
              <a:gd name="connsiteY11" fmla="*/ 1729740 h 2948940"/>
              <a:gd name="connsiteX12" fmla="*/ 852642 w 3245322"/>
              <a:gd name="connsiteY12" fmla="*/ 1920240 h 2948940"/>
              <a:gd name="connsiteX13" fmla="*/ 1172682 w 3245322"/>
              <a:gd name="connsiteY13" fmla="*/ 2034540 h 2948940"/>
              <a:gd name="connsiteX14" fmla="*/ 1271742 w 3245322"/>
              <a:gd name="connsiteY14" fmla="*/ 2011680 h 2948940"/>
              <a:gd name="connsiteX15" fmla="*/ 1523202 w 3245322"/>
              <a:gd name="connsiteY15" fmla="*/ 2164080 h 2948940"/>
              <a:gd name="connsiteX16" fmla="*/ 1637502 w 3245322"/>
              <a:gd name="connsiteY16" fmla="*/ 2125980 h 2948940"/>
              <a:gd name="connsiteX17" fmla="*/ 1805142 w 3245322"/>
              <a:gd name="connsiteY17" fmla="*/ 2209800 h 2948940"/>
              <a:gd name="connsiteX18" fmla="*/ 2109942 w 3245322"/>
              <a:gd name="connsiteY18" fmla="*/ 2491740 h 2948940"/>
              <a:gd name="connsiteX19" fmla="*/ 2765262 w 3245322"/>
              <a:gd name="connsiteY19" fmla="*/ 2895600 h 2948940"/>
              <a:gd name="connsiteX20" fmla="*/ 3054822 w 3245322"/>
              <a:gd name="connsiteY20" fmla="*/ 2933700 h 2948940"/>
              <a:gd name="connsiteX21" fmla="*/ 3245322 w 3245322"/>
              <a:gd name="connsiteY21" fmla="*/ 2948940 h 29489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3245322" h="2948940">
                <a:moveTo>
                  <a:pt x="989802" y="0"/>
                </a:moveTo>
                <a:cubicBezTo>
                  <a:pt x="973927" y="78105"/>
                  <a:pt x="958052" y="156210"/>
                  <a:pt x="921222" y="220980"/>
                </a:cubicBezTo>
                <a:cubicBezTo>
                  <a:pt x="884392" y="285750"/>
                  <a:pt x="803112" y="325120"/>
                  <a:pt x="768822" y="388620"/>
                </a:cubicBezTo>
                <a:cubicBezTo>
                  <a:pt x="734532" y="452120"/>
                  <a:pt x="742152" y="524510"/>
                  <a:pt x="715482" y="601980"/>
                </a:cubicBezTo>
                <a:cubicBezTo>
                  <a:pt x="688812" y="679450"/>
                  <a:pt x="657062" y="779780"/>
                  <a:pt x="608802" y="853440"/>
                </a:cubicBezTo>
                <a:cubicBezTo>
                  <a:pt x="560542" y="927100"/>
                  <a:pt x="512282" y="989330"/>
                  <a:pt x="425922" y="1043940"/>
                </a:cubicBezTo>
                <a:cubicBezTo>
                  <a:pt x="339562" y="1098550"/>
                  <a:pt x="157952" y="1139190"/>
                  <a:pt x="90642" y="1181100"/>
                </a:cubicBezTo>
                <a:cubicBezTo>
                  <a:pt x="23332" y="1223010"/>
                  <a:pt x="-32548" y="1239520"/>
                  <a:pt x="22062" y="1295400"/>
                </a:cubicBezTo>
                <a:cubicBezTo>
                  <a:pt x="76672" y="1351280"/>
                  <a:pt x="319242" y="1468120"/>
                  <a:pt x="418302" y="1516380"/>
                </a:cubicBezTo>
                <a:cubicBezTo>
                  <a:pt x="517362" y="1564640"/>
                  <a:pt x="569432" y="1548130"/>
                  <a:pt x="616422" y="1584960"/>
                </a:cubicBezTo>
                <a:cubicBezTo>
                  <a:pt x="663412" y="1621790"/>
                  <a:pt x="671032" y="1713230"/>
                  <a:pt x="700242" y="1737360"/>
                </a:cubicBezTo>
                <a:cubicBezTo>
                  <a:pt x="729452" y="1761490"/>
                  <a:pt x="766282" y="1699260"/>
                  <a:pt x="791682" y="1729740"/>
                </a:cubicBezTo>
                <a:cubicBezTo>
                  <a:pt x="817082" y="1760220"/>
                  <a:pt x="789142" y="1869440"/>
                  <a:pt x="852642" y="1920240"/>
                </a:cubicBezTo>
                <a:cubicBezTo>
                  <a:pt x="916142" y="1971040"/>
                  <a:pt x="1102832" y="2019300"/>
                  <a:pt x="1172682" y="2034540"/>
                </a:cubicBezTo>
                <a:cubicBezTo>
                  <a:pt x="1242532" y="2049780"/>
                  <a:pt x="1213322" y="1990090"/>
                  <a:pt x="1271742" y="2011680"/>
                </a:cubicBezTo>
                <a:cubicBezTo>
                  <a:pt x="1330162" y="2033270"/>
                  <a:pt x="1462242" y="2145030"/>
                  <a:pt x="1523202" y="2164080"/>
                </a:cubicBezTo>
                <a:cubicBezTo>
                  <a:pt x="1584162" y="2183130"/>
                  <a:pt x="1590512" y="2118360"/>
                  <a:pt x="1637502" y="2125980"/>
                </a:cubicBezTo>
                <a:cubicBezTo>
                  <a:pt x="1684492" y="2133600"/>
                  <a:pt x="1726402" y="2148840"/>
                  <a:pt x="1805142" y="2209800"/>
                </a:cubicBezTo>
                <a:cubicBezTo>
                  <a:pt x="1883882" y="2270760"/>
                  <a:pt x="1949922" y="2377440"/>
                  <a:pt x="2109942" y="2491740"/>
                </a:cubicBezTo>
                <a:cubicBezTo>
                  <a:pt x="2269962" y="2606040"/>
                  <a:pt x="2607782" y="2821940"/>
                  <a:pt x="2765262" y="2895600"/>
                </a:cubicBezTo>
                <a:cubicBezTo>
                  <a:pt x="2922742" y="2969260"/>
                  <a:pt x="2974812" y="2924810"/>
                  <a:pt x="3054822" y="2933700"/>
                </a:cubicBezTo>
                <a:cubicBezTo>
                  <a:pt x="3134832" y="2942590"/>
                  <a:pt x="3190077" y="2945765"/>
                  <a:pt x="3245322" y="294894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1" name="Forme libre : forme 20">
            <a:extLst>
              <a:ext uri="{FF2B5EF4-FFF2-40B4-BE49-F238E27FC236}">
                <a16:creationId xmlns:a16="http://schemas.microsoft.com/office/drawing/2014/main" id="{83EA6DCE-DBED-4720-9531-7F2E8C0892A3}"/>
              </a:ext>
            </a:extLst>
          </p:cNvPr>
          <p:cNvSpPr/>
          <p:nvPr/>
        </p:nvSpPr>
        <p:spPr>
          <a:xfrm>
            <a:off x="8618220" y="5486400"/>
            <a:ext cx="731520" cy="525780"/>
          </a:xfrm>
          <a:custGeom>
            <a:avLst/>
            <a:gdLst>
              <a:gd name="connsiteX0" fmla="*/ 0 w 731520"/>
              <a:gd name="connsiteY0" fmla="*/ 0 h 525780"/>
              <a:gd name="connsiteX1" fmla="*/ 228600 w 731520"/>
              <a:gd name="connsiteY1" fmla="*/ 289560 h 525780"/>
              <a:gd name="connsiteX2" fmla="*/ 731520 w 731520"/>
              <a:gd name="connsiteY2" fmla="*/ 525780 h 5257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31520" h="525780">
                <a:moveTo>
                  <a:pt x="0" y="0"/>
                </a:moveTo>
                <a:cubicBezTo>
                  <a:pt x="53340" y="100965"/>
                  <a:pt x="106680" y="201930"/>
                  <a:pt x="228600" y="289560"/>
                </a:cubicBezTo>
                <a:cubicBezTo>
                  <a:pt x="350520" y="377190"/>
                  <a:pt x="541020" y="451485"/>
                  <a:pt x="731520" y="52578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2" name="Forme libre : forme 21">
            <a:extLst>
              <a:ext uri="{FF2B5EF4-FFF2-40B4-BE49-F238E27FC236}">
                <a16:creationId xmlns:a16="http://schemas.microsoft.com/office/drawing/2014/main" id="{9820F068-4E1E-4285-8A17-2897DEE7F837}"/>
              </a:ext>
            </a:extLst>
          </p:cNvPr>
          <p:cNvSpPr/>
          <p:nvPr/>
        </p:nvSpPr>
        <p:spPr>
          <a:xfrm>
            <a:off x="9548813" y="3146818"/>
            <a:ext cx="661987" cy="257902"/>
          </a:xfrm>
          <a:custGeom>
            <a:avLst/>
            <a:gdLst>
              <a:gd name="connsiteX0" fmla="*/ 0 w 661987"/>
              <a:gd name="connsiteY0" fmla="*/ 5957 h 257902"/>
              <a:gd name="connsiteX1" fmla="*/ 95250 w 661987"/>
              <a:gd name="connsiteY1" fmla="*/ 5957 h 257902"/>
              <a:gd name="connsiteX2" fmla="*/ 171450 w 661987"/>
              <a:gd name="connsiteY2" fmla="*/ 67870 h 257902"/>
              <a:gd name="connsiteX3" fmla="*/ 381000 w 661987"/>
              <a:gd name="connsiteY3" fmla="*/ 105970 h 257902"/>
              <a:gd name="connsiteX4" fmla="*/ 581025 w 661987"/>
              <a:gd name="connsiteY4" fmla="*/ 239320 h 257902"/>
              <a:gd name="connsiteX5" fmla="*/ 661987 w 661987"/>
              <a:gd name="connsiteY5" fmla="*/ 253607 h 2579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61987" h="257902">
                <a:moveTo>
                  <a:pt x="0" y="5957"/>
                </a:moveTo>
                <a:cubicBezTo>
                  <a:pt x="33337" y="797"/>
                  <a:pt x="66675" y="-4362"/>
                  <a:pt x="95250" y="5957"/>
                </a:cubicBezTo>
                <a:cubicBezTo>
                  <a:pt x="123825" y="16276"/>
                  <a:pt x="123825" y="51201"/>
                  <a:pt x="171450" y="67870"/>
                </a:cubicBezTo>
                <a:cubicBezTo>
                  <a:pt x="219075" y="84539"/>
                  <a:pt x="312738" y="77395"/>
                  <a:pt x="381000" y="105970"/>
                </a:cubicBezTo>
                <a:cubicBezTo>
                  <a:pt x="449262" y="134545"/>
                  <a:pt x="534194" y="214714"/>
                  <a:pt x="581025" y="239320"/>
                </a:cubicBezTo>
                <a:cubicBezTo>
                  <a:pt x="627856" y="263926"/>
                  <a:pt x="644921" y="258766"/>
                  <a:pt x="661987" y="253607"/>
                </a:cubicBezTo>
              </a:path>
            </a:pathLst>
          </a:custGeom>
          <a:noFill/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5" name="Forme libre : forme 24">
            <a:extLst>
              <a:ext uri="{FF2B5EF4-FFF2-40B4-BE49-F238E27FC236}">
                <a16:creationId xmlns:a16="http://schemas.microsoft.com/office/drawing/2014/main" id="{AD2E428A-8335-4384-A1B1-58C29B4ACBC7}"/>
              </a:ext>
            </a:extLst>
          </p:cNvPr>
          <p:cNvSpPr/>
          <p:nvPr/>
        </p:nvSpPr>
        <p:spPr>
          <a:xfrm>
            <a:off x="6197600" y="4984750"/>
            <a:ext cx="1778000" cy="942569"/>
          </a:xfrm>
          <a:custGeom>
            <a:avLst/>
            <a:gdLst>
              <a:gd name="connsiteX0" fmla="*/ 0 w 1778000"/>
              <a:gd name="connsiteY0" fmla="*/ 273050 h 942569"/>
              <a:gd name="connsiteX1" fmla="*/ 209550 w 1778000"/>
              <a:gd name="connsiteY1" fmla="*/ 374650 h 942569"/>
              <a:gd name="connsiteX2" fmla="*/ 311150 w 1778000"/>
              <a:gd name="connsiteY2" fmla="*/ 425450 h 942569"/>
              <a:gd name="connsiteX3" fmla="*/ 361950 w 1778000"/>
              <a:gd name="connsiteY3" fmla="*/ 482600 h 942569"/>
              <a:gd name="connsiteX4" fmla="*/ 850900 w 1778000"/>
              <a:gd name="connsiteY4" fmla="*/ 533400 h 942569"/>
              <a:gd name="connsiteX5" fmla="*/ 914400 w 1778000"/>
              <a:gd name="connsiteY5" fmla="*/ 825500 h 942569"/>
              <a:gd name="connsiteX6" fmla="*/ 1041400 w 1778000"/>
              <a:gd name="connsiteY6" fmla="*/ 939800 h 942569"/>
              <a:gd name="connsiteX7" fmla="*/ 1143000 w 1778000"/>
              <a:gd name="connsiteY7" fmla="*/ 723900 h 942569"/>
              <a:gd name="connsiteX8" fmla="*/ 1193800 w 1778000"/>
              <a:gd name="connsiteY8" fmla="*/ 609600 h 942569"/>
              <a:gd name="connsiteX9" fmla="*/ 1365250 w 1778000"/>
              <a:gd name="connsiteY9" fmla="*/ 552450 h 942569"/>
              <a:gd name="connsiteX10" fmla="*/ 1504950 w 1778000"/>
              <a:gd name="connsiteY10" fmla="*/ 406400 h 942569"/>
              <a:gd name="connsiteX11" fmla="*/ 1562100 w 1778000"/>
              <a:gd name="connsiteY11" fmla="*/ 304800 h 942569"/>
              <a:gd name="connsiteX12" fmla="*/ 1727200 w 1778000"/>
              <a:gd name="connsiteY12" fmla="*/ 50800 h 942569"/>
              <a:gd name="connsiteX13" fmla="*/ 1778000 w 1778000"/>
              <a:gd name="connsiteY13" fmla="*/ 0 h 9425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778000" h="942569">
                <a:moveTo>
                  <a:pt x="0" y="273050"/>
                </a:moveTo>
                <a:lnTo>
                  <a:pt x="209550" y="374650"/>
                </a:lnTo>
                <a:cubicBezTo>
                  <a:pt x="261408" y="400050"/>
                  <a:pt x="285750" y="407458"/>
                  <a:pt x="311150" y="425450"/>
                </a:cubicBezTo>
                <a:cubicBezTo>
                  <a:pt x="336550" y="443442"/>
                  <a:pt x="271992" y="464608"/>
                  <a:pt x="361950" y="482600"/>
                </a:cubicBezTo>
                <a:cubicBezTo>
                  <a:pt x="451908" y="500592"/>
                  <a:pt x="758825" y="476250"/>
                  <a:pt x="850900" y="533400"/>
                </a:cubicBezTo>
                <a:cubicBezTo>
                  <a:pt x="942975" y="590550"/>
                  <a:pt x="882650" y="757767"/>
                  <a:pt x="914400" y="825500"/>
                </a:cubicBezTo>
                <a:cubicBezTo>
                  <a:pt x="946150" y="893233"/>
                  <a:pt x="1003300" y="956733"/>
                  <a:pt x="1041400" y="939800"/>
                </a:cubicBezTo>
                <a:cubicBezTo>
                  <a:pt x="1079500" y="922867"/>
                  <a:pt x="1117600" y="778933"/>
                  <a:pt x="1143000" y="723900"/>
                </a:cubicBezTo>
                <a:cubicBezTo>
                  <a:pt x="1168400" y="668867"/>
                  <a:pt x="1156758" y="638175"/>
                  <a:pt x="1193800" y="609600"/>
                </a:cubicBezTo>
                <a:cubicBezTo>
                  <a:pt x="1230842" y="581025"/>
                  <a:pt x="1313392" y="586317"/>
                  <a:pt x="1365250" y="552450"/>
                </a:cubicBezTo>
                <a:cubicBezTo>
                  <a:pt x="1417108" y="518583"/>
                  <a:pt x="1472142" y="447675"/>
                  <a:pt x="1504950" y="406400"/>
                </a:cubicBezTo>
                <a:cubicBezTo>
                  <a:pt x="1537758" y="365125"/>
                  <a:pt x="1525058" y="364067"/>
                  <a:pt x="1562100" y="304800"/>
                </a:cubicBezTo>
                <a:cubicBezTo>
                  <a:pt x="1599142" y="245533"/>
                  <a:pt x="1691217" y="101600"/>
                  <a:pt x="1727200" y="50800"/>
                </a:cubicBezTo>
                <a:cubicBezTo>
                  <a:pt x="1763183" y="0"/>
                  <a:pt x="1770591" y="0"/>
                  <a:pt x="1778000" y="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6" name="Forme libre : forme 25">
            <a:extLst>
              <a:ext uri="{FF2B5EF4-FFF2-40B4-BE49-F238E27FC236}">
                <a16:creationId xmlns:a16="http://schemas.microsoft.com/office/drawing/2014/main" id="{7A9A74E1-9B0A-4C34-997F-C5190D90E1F4}"/>
              </a:ext>
            </a:extLst>
          </p:cNvPr>
          <p:cNvSpPr/>
          <p:nvPr/>
        </p:nvSpPr>
        <p:spPr>
          <a:xfrm>
            <a:off x="5359400" y="1949450"/>
            <a:ext cx="901700" cy="1136650"/>
          </a:xfrm>
          <a:custGeom>
            <a:avLst/>
            <a:gdLst>
              <a:gd name="connsiteX0" fmla="*/ 901700 w 901700"/>
              <a:gd name="connsiteY0" fmla="*/ 0 h 1136650"/>
              <a:gd name="connsiteX1" fmla="*/ 781050 w 901700"/>
              <a:gd name="connsiteY1" fmla="*/ 146050 h 1136650"/>
              <a:gd name="connsiteX2" fmla="*/ 469900 w 901700"/>
              <a:gd name="connsiteY2" fmla="*/ 355600 h 1136650"/>
              <a:gd name="connsiteX3" fmla="*/ 203200 w 901700"/>
              <a:gd name="connsiteY3" fmla="*/ 514350 h 1136650"/>
              <a:gd name="connsiteX4" fmla="*/ 139700 w 901700"/>
              <a:gd name="connsiteY4" fmla="*/ 685800 h 1136650"/>
              <a:gd name="connsiteX5" fmla="*/ 88900 w 901700"/>
              <a:gd name="connsiteY5" fmla="*/ 869950 h 1136650"/>
              <a:gd name="connsiteX6" fmla="*/ 0 w 901700"/>
              <a:gd name="connsiteY6" fmla="*/ 1136650 h 1136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01700" h="1136650">
                <a:moveTo>
                  <a:pt x="901700" y="0"/>
                </a:moveTo>
                <a:cubicBezTo>
                  <a:pt x="877358" y="43391"/>
                  <a:pt x="853017" y="86783"/>
                  <a:pt x="781050" y="146050"/>
                </a:cubicBezTo>
                <a:cubicBezTo>
                  <a:pt x="709083" y="205317"/>
                  <a:pt x="469900" y="355600"/>
                  <a:pt x="469900" y="355600"/>
                </a:cubicBezTo>
                <a:cubicBezTo>
                  <a:pt x="373592" y="416983"/>
                  <a:pt x="258233" y="459317"/>
                  <a:pt x="203200" y="514350"/>
                </a:cubicBezTo>
                <a:cubicBezTo>
                  <a:pt x="148167" y="569383"/>
                  <a:pt x="158750" y="626533"/>
                  <a:pt x="139700" y="685800"/>
                </a:cubicBezTo>
                <a:cubicBezTo>
                  <a:pt x="120650" y="745067"/>
                  <a:pt x="112183" y="794808"/>
                  <a:pt x="88900" y="869950"/>
                </a:cubicBezTo>
                <a:cubicBezTo>
                  <a:pt x="65617" y="945092"/>
                  <a:pt x="32808" y="1040871"/>
                  <a:pt x="0" y="113665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2" name="Forme libre : forme 31">
            <a:extLst>
              <a:ext uri="{FF2B5EF4-FFF2-40B4-BE49-F238E27FC236}">
                <a16:creationId xmlns:a16="http://schemas.microsoft.com/office/drawing/2014/main" id="{6ED083DC-0EC6-4148-8B33-6AEB634D54E8}"/>
              </a:ext>
            </a:extLst>
          </p:cNvPr>
          <p:cNvSpPr/>
          <p:nvPr/>
        </p:nvSpPr>
        <p:spPr>
          <a:xfrm>
            <a:off x="5286375" y="4826000"/>
            <a:ext cx="422275" cy="358775"/>
          </a:xfrm>
          <a:custGeom>
            <a:avLst/>
            <a:gdLst>
              <a:gd name="connsiteX0" fmla="*/ 0 w 422275"/>
              <a:gd name="connsiteY0" fmla="*/ 358775 h 358775"/>
              <a:gd name="connsiteX1" fmla="*/ 276225 w 422275"/>
              <a:gd name="connsiteY1" fmla="*/ 161925 h 358775"/>
              <a:gd name="connsiteX2" fmla="*/ 422275 w 422275"/>
              <a:gd name="connsiteY2" fmla="*/ 0 h 358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22275" h="358775">
                <a:moveTo>
                  <a:pt x="0" y="358775"/>
                </a:moveTo>
                <a:cubicBezTo>
                  <a:pt x="102923" y="290248"/>
                  <a:pt x="205846" y="221721"/>
                  <a:pt x="276225" y="161925"/>
                </a:cubicBezTo>
                <a:cubicBezTo>
                  <a:pt x="346604" y="102129"/>
                  <a:pt x="384439" y="51064"/>
                  <a:pt x="422275" y="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4" name="Forme libre : forme 33">
            <a:extLst>
              <a:ext uri="{FF2B5EF4-FFF2-40B4-BE49-F238E27FC236}">
                <a16:creationId xmlns:a16="http://schemas.microsoft.com/office/drawing/2014/main" id="{5762933B-4840-49D9-81F9-09DEB9F69A78}"/>
              </a:ext>
            </a:extLst>
          </p:cNvPr>
          <p:cNvSpPr/>
          <p:nvPr/>
        </p:nvSpPr>
        <p:spPr>
          <a:xfrm>
            <a:off x="5492750" y="5953125"/>
            <a:ext cx="12700" cy="257175"/>
          </a:xfrm>
          <a:custGeom>
            <a:avLst/>
            <a:gdLst>
              <a:gd name="connsiteX0" fmla="*/ 12700 w 12700"/>
              <a:gd name="connsiteY0" fmla="*/ 0 h 257175"/>
              <a:gd name="connsiteX1" fmla="*/ 0 w 12700"/>
              <a:gd name="connsiteY1" fmla="*/ 257175 h 257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2700" h="257175">
                <a:moveTo>
                  <a:pt x="12700" y="0"/>
                </a:moveTo>
                <a:lnTo>
                  <a:pt x="0" y="257175"/>
                </a:ln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5" name="Forme libre : forme 34">
            <a:extLst>
              <a:ext uri="{FF2B5EF4-FFF2-40B4-BE49-F238E27FC236}">
                <a16:creationId xmlns:a16="http://schemas.microsoft.com/office/drawing/2014/main" id="{043BC54E-1889-4104-91EC-461FB497001C}"/>
              </a:ext>
            </a:extLst>
          </p:cNvPr>
          <p:cNvSpPr/>
          <p:nvPr/>
        </p:nvSpPr>
        <p:spPr>
          <a:xfrm>
            <a:off x="5528250" y="5241926"/>
            <a:ext cx="183575" cy="330200"/>
          </a:xfrm>
          <a:custGeom>
            <a:avLst/>
            <a:gdLst>
              <a:gd name="connsiteX0" fmla="*/ 183575 w 183575"/>
              <a:gd name="connsiteY0" fmla="*/ 0 h 327025"/>
              <a:gd name="connsiteX1" fmla="*/ 34350 w 183575"/>
              <a:gd name="connsiteY1" fmla="*/ 234950 h 327025"/>
              <a:gd name="connsiteX2" fmla="*/ 5775 w 183575"/>
              <a:gd name="connsiteY2" fmla="*/ 298450 h 327025"/>
              <a:gd name="connsiteX3" fmla="*/ 120075 w 183575"/>
              <a:gd name="connsiteY3" fmla="*/ 327025 h 327025"/>
              <a:gd name="connsiteX0" fmla="*/ 183575 w 183575"/>
              <a:gd name="connsiteY0" fmla="*/ 0 h 330200"/>
              <a:gd name="connsiteX1" fmla="*/ 34350 w 183575"/>
              <a:gd name="connsiteY1" fmla="*/ 234950 h 330200"/>
              <a:gd name="connsiteX2" fmla="*/ 5775 w 183575"/>
              <a:gd name="connsiteY2" fmla="*/ 298450 h 330200"/>
              <a:gd name="connsiteX3" fmla="*/ 129600 w 183575"/>
              <a:gd name="connsiteY3" fmla="*/ 330200 h 330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3575" h="330200">
                <a:moveTo>
                  <a:pt x="183575" y="0"/>
                </a:moveTo>
                <a:cubicBezTo>
                  <a:pt x="123779" y="92604"/>
                  <a:pt x="63983" y="185208"/>
                  <a:pt x="34350" y="234950"/>
                </a:cubicBezTo>
                <a:cubicBezTo>
                  <a:pt x="4717" y="284692"/>
                  <a:pt x="-8513" y="283104"/>
                  <a:pt x="5775" y="298450"/>
                </a:cubicBezTo>
                <a:cubicBezTo>
                  <a:pt x="20062" y="313796"/>
                  <a:pt x="79593" y="323585"/>
                  <a:pt x="129600" y="33020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9" name="Forme libre : forme 38">
            <a:extLst>
              <a:ext uri="{FF2B5EF4-FFF2-40B4-BE49-F238E27FC236}">
                <a16:creationId xmlns:a16="http://schemas.microsoft.com/office/drawing/2014/main" id="{9F784947-8CBA-4DDF-A906-A82B90FD3C12}"/>
              </a:ext>
            </a:extLst>
          </p:cNvPr>
          <p:cNvSpPr/>
          <p:nvPr/>
        </p:nvSpPr>
        <p:spPr>
          <a:xfrm>
            <a:off x="9004300" y="5702300"/>
            <a:ext cx="1276350" cy="1162050"/>
          </a:xfrm>
          <a:custGeom>
            <a:avLst/>
            <a:gdLst>
              <a:gd name="connsiteX0" fmla="*/ 1276350 w 1276350"/>
              <a:gd name="connsiteY0" fmla="*/ 0 h 1162050"/>
              <a:gd name="connsiteX1" fmla="*/ 1028700 w 1276350"/>
              <a:gd name="connsiteY1" fmla="*/ 152400 h 1162050"/>
              <a:gd name="connsiteX2" fmla="*/ 406400 w 1276350"/>
              <a:gd name="connsiteY2" fmla="*/ 704850 h 1162050"/>
              <a:gd name="connsiteX3" fmla="*/ 82550 w 1276350"/>
              <a:gd name="connsiteY3" fmla="*/ 1041400 h 1162050"/>
              <a:gd name="connsiteX4" fmla="*/ 0 w 1276350"/>
              <a:gd name="connsiteY4" fmla="*/ 1162050 h 1162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76350" h="1162050">
                <a:moveTo>
                  <a:pt x="1276350" y="0"/>
                </a:moveTo>
                <a:cubicBezTo>
                  <a:pt x="1225021" y="17462"/>
                  <a:pt x="1173692" y="34925"/>
                  <a:pt x="1028700" y="152400"/>
                </a:cubicBezTo>
                <a:cubicBezTo>
                  <a:pt x="883708" y="269875"/>
                  <a:pt x="564092" y="556683"/>
                  <a:pt x="406400" y="704850"/>
                </a:cubicBezTo>
                <a:cubicBezTo>
                  <a:pt x="248708" y="853017"/>
                  <a:pt x="150283" y="965200"/>
                  <a:pt x="82550" y="1041400"/>
                </a:cubicBezTo>
                <a:cubicBezTo>
                  <a:pt x="14817" y="1117600"/>
                  <a:pt x="7408" y="1139825"/>
                  <a:pt x="0" y="1162050"/>
                </a:cubicBezTo>
              </a:path>
            </a:pathLst>
          </a:cu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86" name="Forme libre : forme 85">
            <a:extLst>
              <a:ext uri="{FF2B5EF4-FFF2-40B4-BE49-F238E27FC236}">
                <a16:creationId xmlns:a16="http://schemas.microsoft.com/office/drawing/2014/main" id="{9BC2CEB2-1135-4D39-B39A-9BA4BADD7946}"/>
              </a:ext>
            </a:extLst>
          </p:cNvPr>
          <p:cNvSpPr/>
          <p:nvPr/>
        </p:nvSpPr>
        <p:spPr>
          <a:xfrm>
            <a:off x="9016931" y="5695950"/>
            <a:ext cx="1276350" cy="1162050"/>
          </a:xfrm>
          <a:custGeom>
            <a:avLst/>
            <a:gdLst>
              <a:gd name="connsiteX0" fmla="*/ 1276350 w 1276350"/>
              <a:gd name="connsiteY0" fmla="*/ 0 h 1162050"/>
              <a:gd name="connsiteX1" fmla="*/ 1028700 w 1276350"/>
              <a:gd name="connsiteY1" fmla="*/ 152400 h 1162050"/>
              <a:gd name="connsiteX2" fmla="*/ 406400 w 1276350"/>
              <a:gd name="connsiteY2" fmla="*/ 704850 h 1162050"/>
              <a:gd name="connsiteX3" fmla="*/ 82550 w 1276350"/>
              <a:gd name="connsiteY3" fmla="*/ 1041400 h 1162050"/>
              <a:gd name="connsiteX4" fmla="*/ 0 w 1276350"/>
              <a:gd name="connsiteY4" fmla="*/ 1162050 h 1162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76350" h="1162050">
                <a:moveTo>
                  <a:pt x="1276350" y="0"/>
                </a:moveTo>
                <a:cubicBezTo>
                  <a:pt x="1225021" y="17462"/>
                  <a:pt x="1173692" y="34925"/>
                  <a:pt x="1028700" y="152400"/>
                </a:cubicBezTo>
                <a:cubicBezTo>
                  <a:pt x="883708" y="269875"/>
                  <a:pt x="564092" y="556683"/>
                  <a:pt x="406400" y="704850"/>
                </a:cubicBezTo>
                <a:cubicBezTo>
                  <a:pt x="248708" y="853017"/>
                  <a:pt x="150283" y="965200"/>
                  <a:pt x="82550" y="1041400"/>
                </a:cubicBezTo>
                <a:cubicBezTo>
                  <a:pt x="14817" y="1117600"/>
                  <a:pt x="7408" y="1139825"/>
                  <a:pt x="0" y="1162050"/>
                </a:cubicBezTo>
              </a:path>
            </a:pathLst>
          </a:custGeom>
          <a:noFill/>
          <a:ln w="22225">
            <a:solidFill>
              <a:schemeClr val="bg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55" name="Ellipse 54">
            <a:extLst>
              <a:ext uri="{FF2B5EF4-FFF2-40B4-BE49-F238E27FC236}">
                <a16:creationId xmlns:a16="http://schemas.microsoft.com/office/drawing/2014/main" id="{0613EE4E-1534-4E8B-A8A4-AC877E6843D5}"/>
              </a:ext>
            </a:extLst>
          </p:cNvPr>
          <p:cNvSpPr/>
          <p:nvPr/>
        </p:nvSpPr>
        <p:spPr>
          <a:xfrm>
            <a:off x="9292852" y="5487143"/>
            <a:ext cx="742267" cy="695325"/>
          </a:xfrm>
          <a:prstGeom prst="ellipse">
            <a:avLst/>
          </a:prstGeom>
          <a:solidFill>
            <a:schemeClr val="accent2"/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 dirty="0"/>
          </a:p>
        </p:txBody>
      </p:sp>
      <p:sp>
        <p:nvSpPr>
          <p:cNvPr id="59" name="ZoneTexte 58">
            <a:extLst>
              <a:ext uri="{FF2B5EF4-FFF2-40B4-BE49-F238E27FC236}">
                <a16:creationId xmlns:a16="http://schemas.microsoft.com/office/drawing/2014/main" id="{4630EB21-FD0B-452F-820D-CAB2EC8CABFB}"/>
              </a:ext>
            </a:extLst>
          </p:cNvPr>
          <p:cNvSpPr txBox="1"/>
          <p:nvPr/>
        </p:nvSpPr>
        <p:spPr>
          <a:xfrm>
            <a:off x="9134528" y="5650958"/>
            <a:ext cx="109643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000" b="1" dirty="0">
                <a:solidFill>
                  <a:schemeClr val="bg1"/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Marche-en-Famenne</a:t>
            </a:r>
            <a:endParaRPr lang="fr-BE" sz="1000" b="1" dirty="0">
              <a:solidFill>
                <a:schemeClr val="bg1"/>
              </a:solidFill>
              <a:latin typeface="Aharoni" panose="02010803020104030203" pitchFamily="2" charset="-79"/>
              <a:cs typeface="Aharoni" panose="02010803020104030203" pitchFamily="2" charset="-79"/>
            </a:endParaRPr>
          </a:p>
        </p:txBody>
      </p:sp>
      <p:sp>
        <p:nvSpPr>
          <p:cNvPr id="87" name="Forme libre : forme 86">
            <a:extLst>
              <a:ext uri="{FF2B5EF4-FFF2-40B4-BE49-F238E27FC236}">
                <a16:creationId xmlns:a16="http://schemas.microsoft.com/office/drawing/2014/main" id="{0BEA71B8-D286-4921-BEE9-40E4E94BA74D}"/>
              </a:ext>
            </a:extLst>
          </p:cNvPr>
          <p:cNvSpPr>
            <a:spLocks noChangeAspect="1"/>
          </p:cNvSpPr>
          <p:nvPr/>
        </p:nvSpPr>
        <p:spPr>
          <a:xfrm>
            <a:off x="2413136" y="870695"/>
            <a:ext cx="2232134" cy="6115251"/>
          </a:xfrm>
          <a:custGeom>
            <a:avLst/>
            <a:gdLst>
              <a:gd name="connsiteX0" fmla="*/ 67451 w 667823"/>
              <a:gd name="connsiteY0" fmla="*/ 0 h 1894400"/>
              <a:gd name="connsiteX1" fmla="*/ 16651 w 667823"/>
              <a:gd name="connsiteY1" fmla="*/ 111125 h 1894400"/>
              <a:gd name="connsiteX2" fmla="*/ 48401 w 667823"/>
              <a:gd name="connsiteY2" fmla="*/ 200025 h 1894400"/>
              <a:gd name="connsiteX3" fmla="*/ 111901 w 667823"/>
              <a:gd name="connsiteY3" fmla="*/ 279400 h 1894400"/>
              <a:gd name="connsiteX4" fmla="*/ 73801 w 667823"/>
              <a:gd name="connsiteY4" fmla="*/ 492125 h 1894400"/>
              <a:gd name="connsiteX5" fmla="*/ 86501 w 667823"/>
              <a:gd name="connsiteY5" fmla="*/ 581025 h 1894400"/>
              <a:gd name="connsiteX6" fmla="*/ 64276 w 667823"/>
              <a:gd name="connsiteY6" fmla="*/ 654050 h 1894400"/>
              <a:gd name="connsiteX7" fmla="*/ 76976 w 667823"/>
              <a:gd name="connsiteY7" fmla="*/ 736600 h 1894400"/>
              <a:gd name="connsiteX8" fmla="*/ 776 w 667823"/>
              <a:gd name="connsiteY8" fmla="*/ 781050 h 1894400"/>
              <a:gd name="connsiteX9" fmla="*/ 38876 w 667823"/>
              <a:gd name="connsiteY9" fmla="*/ 838200 h 1894400"/>
              <a:gd name="connsiteX10" fmla="*/ 61101 w 667823"/>
              <a:gd name="connsiteY10" fmla="*/ 914400 h 1894400"/>
              <a:gd name="connsiteX11" fmla="*/ 102376 w 667823"/>
              <a:gd name="connsiteY11" fmla="*/ 1019175 h 1894400"/>
              <a:gd name="connsiteX12" fmla="*/ 121426 w 667823"/>
              <a:gd name="connsiteY12" fmla="*/ 1041400 h 1894400"/>
              <a:gd name="connsiteX13" fmla="*/ 140476 w 667823"/>
              <a:gd name="connsiteY13" fmla="*/ 1139825 h 1894400"/>
              <a:gd name="connsiteX14" fmla="*/ 143651 w 667823"/>
              <a:gd name="connsiteY14" fmla="*/ 1219200 h 1894400"/>
              <a:gd name="connsiteX15" fmla="*/ 165876 w 667823"/>
              <a:gd name="connsiteY15" fmla="*/ 1308100 h 1894400"/>
              <a:gd name="connsiteX16" fmla="*/ 248426 w 667823"/>
              <a:gd name="connsiteY16" fmla="*/ 1504950 h 1894400"/>
              <a:gd name="connsiteX17" fmla="*/ 194451 w 667823"/>
              <a:gd name="connsiteY17" fmla="*/ 1552575 h 1894400"/>
              <a:gd name="connsiteX18" fmla="*/ 159526 w 667823"/>
              <a:gd name="connsiteY18" fmla="*/ 1606550 h 1894400"/>
              <a:gd name="connsiteX19" fmla="*/ 248426 w 667823"/>
              <a:gd name="connsiteY19" fmla="*/ 1704975 h 1894400"/>
              <a:gd name="connsiteX20" fmla="*/ 308751 w 667823"/>
              <a:gd name="connsiteY20" fmla="*/ 1704975 h 1894400"/>
              <a:gd name="connsiteX21" fmla="*/ 397651 w 667823"/>
              <a:gd name="connsiteY21" fmla="*/ 1682750 h 1894400"/>
              <a:gd name="connsiteX22" fmla="*/ 480201 w 667823"/>
              <a:gd name="connsiteY22" fmla="*/ 1752600 h 1894400"/>
              <a:gd name="connsiteX23" fmla="*/ 502426 w 667823"/>
              <a:gd name="connsiteY23" fmla="*/ 1838325 h 1894400"/>
              <a:gd name="connsiteX24" fmla="*/ 604026 w 667823"/>
              <a:gd name="connsiteY24" fmla="*/ 1809750 h 1894400"/>
              <a:gd name="connsiteX25" fmla="*/ 661176 w 667823"/>
              <a:gd name="connsiteY25" fmla="*/ 1885950 h 1894400"/>
              <a:gd name="connsiteX26" fmla="*/ 664351 w 667823"/>
              <a:gd name="connsiteY26" fmla="*/ 1889125 h 1894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667823" h="1894400">
                <a:moveTo>
                  <a:pt x="67451" y="0"/>
                </a:moveTo>
                <a:cubicBezTo>
                  <a:pt x="43638" y="38894"/>
                  <a:pt x="19826" y="77788"/>
                  <a:pt x="16651" y="111125"/>
                </a:cubicBezTo>
                <a:cubicBezTo>
                  <a:pt x="13476" y="144462"/>
                  <a:pt x="32526" y="171979"/>
                  <a:pt x="48401" y="200025"/>
                </a:cubicBezTo>
                <a:cubicBezTo>
                  <a:pt x="64276" y="228071"/>
                  <a:pt x="107668" y="230717"/>
                  <a:pt x="111901" y="279400"/>
                </a:cubicBezTo>
                <a:cubicBezTo>
                  <a:pt x="116134" y="328083"/>
                  <a:pt x="78034" y="441854"/>
                  <a:pt x="73801" y="492125"/>
                </a:cubicBezTo>
                <a:cubicBezTo>
                  <a:pt x="69568" y="542396"/>
                  <a:pt x="88088" y="554038"/>
                  <a:pt x="86501" y="581025"/>
                </a:cubicBezTo>
                <a:cubicBezTo>
                  <a:pt x="84914" y="608012"/>
                  <a:pt x="65863" y="628121"/>
                  <a:pt x="64276" y="654050"/>
                </a:cubicBezTo>
                <a:cubicBezTo>
                  <a:pt x="62688" y="679979"/>
                  <a:pt x="87559" y="715433"/>
                  <a:pt x="76976" y="736600"/>
                </a:cubicBezTo>
                <a:cubicBezTo>
                  <a:pt x="66393" y="757767"/>
                  <a:pt x="7126" y="764117"/>
                  <a:pt x="776" y="781050"/>
                </a:cubicBezTo>
                <a:cubicBezTo>
                  <a:pt x="-5574" y="797983"/>
                  <a:pt x="28822" y="815975"/>
                  <a:pt x="38876" y="838200"/>
                </a:cubicBezTo>
                <a:cubicBezTo>
                  <a:pt x="48930" y="860425"/>
                  <a:pt x="50518" y="884238"/>
                  <a:pt x="61101" y="914400"/>
                </a:cubicBezTo>
                <a:cubicBezTo>
                  <a:pt x="71684" y="944563"/>
                  <a:pt x="92322" y="998008"/>
                  <a:pt x="102376" y="1019175"/>
                </a:cubicBezTo>
                <a:cubicBezTo>
                  <a:pt x="112430" y="1040342"/>
                  <a:pt x="115076" y="1021292"/>
                  <a:pt x="121426" y="1041400"/>
                </a:cubicBezTo>
                <a:cubicBezTo>
                  <a:pt x="127776" y="1061508"/>
                  <a:pt x="136772" y="1110192"/>
                  <a:pt x="140476" y="1139825"/>
                </a:cubicBezTo>
                <a:cubicBezTo>
                  <a:pt x="144180" y="1169458"/>
                  <a:pt x="139418" y="1191154"/>
                  <a:pt x="143651" y="1219200"/>
                </a:cubicBezTo>
                <a:cubicBezTo>
                  <a:pt x="147884" y="1247246"/>
                  <a:pt x="148414" y="1260475"/>
                  <a:pt x="165876" y="1308100"/>
                </a:cubicBezTo>
                <a:cubicBezTo>
                  <a:pt x="183339" y="1355725"/>
                  <a:pt x="243664" y="1464204"/>
                  <a:pt x="248426" y="1504950"/>
                </a:cubicBezTo>
                <a:cubicBezTo>
                  <a:pt x="253188" y="1545696"/>
                  <a:pt x="209268" y="1535642"/>
                  <a:pt x="194451" y="1552575"/>
                </a:cubicBezTo>
                <a:cubicBezTo>
                  <a:pt x="179634" y="1569508"/>
                  <a:pt x="150530" y="1581150"/>
                  <a:pt x="159526" y="1606550"/>
                </a:cubicBezTo>
                <a:cubicBezTo>
                  <a:pt x="168522" y="1631950"/>
                  <a:pt x="223555" y="1688571"/>
                  <a:pt x="248426" y="1704975"/>
                </a:cubicBezTo>
                <a:cubicBezTo>
                  <a:pt x="273297" y="1721379"/>
                  <a:pt x="283880" y="1708679"/>
                  <a:pt x="308751" y="1704975"/>
                </a:cubicBezTo>
                <a:cubicBezTo>
                  <a:pt x="333622" y="1701271"/>
                  <a:pt x="369076" y="1674812"/>
                  <a:pt x="397651" y="1682750"/>
                </a:cubicBezTo>
                <a:cubicBezTo>
                  <a:pt x="426226" y="1690688"/>
                  <a:pt x="462739" y="1726671"/>
                  <a:pt x="480201" y="1752600"/>
                </a:cubicBezTo>
                <a:cubicBezTo>
                  <a:pt x="497663" y="1778529"/>
                  <a:pt x="481789" y="1828800"/>
                  <a:pt x="502426" y="1838325"/>
                </a:cubicBezTo>
                <a:cubicBezTo>
                  <a:pt x="523063" y="1847850"/>
                  <a:pt x="577568" y="1801812"/>
                  <a:pt x="604026" y="1809750"/>
                </a:cubicBezTo>
                <a:cubicBezTo>
                  <a:pt x="630484" y="1817688"/>
                  <a:pt x="661176" y="1885950"/>
                  <a:pt x="661176" y="1885950"/>
                </a:cubicBezTo>
                <a:cubicBezTo>
                  <a:pt x="671230" y="1899179"/>
                  <a:pt x="667790" y="1894152"/>
                  <a:pt x="664351" y="1889125"/>
                </a:cubicBezTo>
              </a:path>
            </a:pathLst>
          </a:custGeom>
          <a:noFill/>
          <a:ln w="25400">
            <a:solidFill>
              <a:schemeClr val="tx1"/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91" name="Forme libre : forme 90">
            <a:extLst>
              <a:ext uri="{FF2B5EF4-FFF2-40B4-BE49-F238E27FC236}">
                <a16:creationId xmlns:a16="http://schemas.microsoft.com/office/drawing/2014/main" id="{C5038E67-EDD3-465A-824D-481BD74D188B}"/>
              </a:ext>
            </a:extLst>
          </p:cNvPr>
          <p:cNvSpPr>
            <a:spLocks noChangeAspect="1"/>
          </p:cNvSpPr>
          <p:nvPr/>
        </p:nvSpPr>
        <p:spPr>
          <a:xfrm>
            <a:off x="2410326" y="879608"/>
            <a:ext cx="2232134" cy="6115251"/>
          </a:xfrm>
          <a:custGeom>
            <a:avLst/>
            <a:gdLst>
              <a:gd name="connsiteX0" fmla="*/ 67451 w 667823"/>
              <a:gd name="connsiteY0" fmla="*/ 0 h 1894400"/>
              <a:gd name="connsiteX1" fmla="*/ 16651 w 667823"/>
              <a:gd name="connsiteY1" fmla="*/ 111125 h 1894400"/>
              <a:gd name="connsiteX2" fmla="*/ 48401 w 667823"/>
              <a:gd name="connsiteY2" fmla="*/ 200025 h 1894400"/>
              <a:gd name="connsiteX3" fmla="*/ 111901 w 667823"/>
              <a:gd name="connsiteY3" fmla="*/ 279400 h 1894400"/>
              <a:gd name="connsiteX4" fmla="*/ 73801 w 667823"/>
              <a:gd name="connsiteY4" fmla="*/ 492125 h 1894400"/>
              <a:gd name="connsiteX5" fmla="*/ 86501 w 667823"/>
              <a:gd name="connsiteY5" fmla="*/ 581025 h 1894400"/>
              <a:gd name="connsiteX6" fmla="*/ 64276 w 667823"/>
              <a:gd name="connsiteY6" fmla="*/ 654050 h 1894400"/>
              <a:gd name="connsiteX7" fmla="*/ 76976 w 667823"/>
              <a:gd name="connsiteY7" fmla="*/ 736600 h 1894400"/>
              <a:gd name="connsiteX8" fmla="*/ 776 w 667823"/>
              <a:gd name="connsiteY8" fmla="*/ 781050 h 1894400"/>
              <a:gd name="connsiteX9" fmla="*/ 38876 w 667823"/>
              <a:gd name="connsiteY9" fmla="*/ 838200 h 1894400"/>
              <a:gd name="connsiteX10" fmla="*/ 61101 w 667823"/>
              <a:gd name="connsiteY10" fmla="*/ 914400 h 1894400"/>
              <a:gd name="connsiteX11" fmla="*/ 102376 w 667823"/>
              <a:gd name="connsiteY11" fmla="*/ 1019175 h 1894400"/>
              <a:gd name="connsiteX12" fmla="*/ 121426 w 667823"/>
              <a:gd name="connsiteY12" fmla="*/ 1041400 h 1894400"/>
              <a:gd name="connsiteX13" fmla="*/ 140476 w 667823"/>
              <a:gd name="connsiteY13" fmla="*/ 1139825 h 1894400"/>
              <a:gd name="connsiteX14" fmla="*/ 143651 w 667823"/>
              <a:gd name="connsiteY14" fmla="*/ 1219200 h 1894400"/>
              <a:gd name="connsiteX15" fmla="*/ 165876 w 667823"/>
              <a:gd name="connsiteY15" fmla="*/ 1308100 h 1894400"/>
              <a:gd name="connsiteX16" fmla="*/ 248426 w 667823"/>
              <a:gd name="connsiteY16" fmla="*/ 1504950 h 1894400"/>
              <a:gd name="connsiteX17" fmla="*/ 194451 w 667823"/>
              <a:gd name="connsiteY17" fmla="*/ 1552575 h 1894400"/>
              <a:gd name="connsiteX18" fmla="*/ 159526 w 667823"/>
              <a:gd name="connsiteY18" fmla="*/ 1606550 h 1894400"/>
              <a:gd name="connsiteX19" fmla="*/ 248426 w 667823"/>
              <a:gd name="connsiteY19" fmla="*/ 1704975 h 1894400"/>
              <a:gd name="connsiteX20" fmla="*/ 308751 w 667823"/>
              <a:gd name="connsiteY20" fmla="*/ 1704975 h 1894400"/>
              <a:gd name="connsiteX21" fmla="*/ 397651 w 667823"/>
              <a:gd name="connsiteY21" fmla="*/ 1682750 h 1894400"/>
              <a:gd name="connsiteX22" fmla="*/ 480201 w 667823"/>
              <a:gd name="connsiteY22" fmla="*/ 1752600 h 1894400"/>
              <a:gd name="connsiteX23" fmla="*/ 502426 w 667823"/>
              <a:gd name="connsiteY23" fmla="*/ 1838325 h 1894400"/>
              <a:gd name="connsiteX24" fmla="*/ 604026 w 667823"/>
              <a:gd name="connsiteY24" fmla="*/ 1809750 h 1894400"/>
              <a:gd name="connsiteX25" fmla="*/ 661176 w 667823"/>
              <a:gd name="connsiteY25" fmla="*/ 1885950 h 1894400"/>
              <a:gd name="connsiteX26" fmla="*/ 664351 w 667823"/>
              <a:gd name="connsiteY26" fmla="*/ 1889125 h 1894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667823" h="1894400">
                <a:moveTo>
                  <a:pt x="67451" y="0"/>
                </a:moveTo>
                <a:cubicBezTo>
                  <a:pt x="43638" y="38894"/>
                  <a:pt x="19826" y="77788"/>
                  <a:pt x="16651" y="111125"/>
                </a:cubicBezTo>
                <a:cubicBezTo>
                  <a:pt x="13476" y="144462"/>
                  <a:pt x="32526" y="171979"/>
                  <a:pt x="48401" y="200025"/>
                </a:cubicBezTo>
                <a:cubicBezTo>
                  <a:pt x="64276" y="228071"/>
                  <a:pt x="107668" y="230717"/>
                  <a:pt x="111901" y="279400"/>
                </a:cubicBezTo>
                <a:cubicBezTo>
                  <a:pt x="116134" y="328083"/>
                  <a:pt x="78034" y="441854"/>
                  <a:pt x="73801" y="492125"/>
                </a:cubicBezTo>
                <a:cubicBezTo>
                  <a:pt x="69568" y="542396"/>
                  <a:pt x="88088" y="554038"/>
                  <a:pt x="86501" y="581025"/>
                </a:cubicBezTo>
                <a:cubicBezTo>
                  <a:pt x="84914" y="608012"/>
                  <a:pt x="65863" y="628121"/>
                  <a:pt x="64276" y="654050"/>
                </a:cubicBezTo>
                <a:cubicBezTo>
                  <a:pt x="62688" y="679979"/>
                  <a:pt x="87559" y="715433"/>
                  <a:pt x="76976" y="736600"/>
                </a:cubicBezTo>
                <a:cubicBezTo>
                  <a:pt x="66393" y="757767"/>
                  <a:pt x="7126" y="764117"/>
                  <a:pt x="776" y="781050"/>
                </a:cubicBezTo>
                <a:cubicBezTo>
                  <a:pt x="-5574" y="797983"/>
                  <a:pt x="28822" y="815975"/>
                  <a:pt x="38876" y="838200"/>
                </a:cubicBezTo>
                <a:cubicBezTo>
                  <a:pt x="48930" y="860425"/>
                  <a:pt x="50518" y="884238"/>
                  <a:pt x="61101" y="914400"/>
                </a:cubicBezTo>
                <a:cubicBezTo>
                  <a:pt x="71684" y="944563"/>
                  <a:pt x="92322" y="998008"/>
                  <a:pt x="102376" y="1019175"/>
                </a:cubicBezTo>
                <a:cubicBezTo>
                  <a:pt x="112430" y="1040342"/>
                  <a:pt x="115076" y="1021292"/>
                  <a:pt x="121426" y="1041400"/>
                </a:cubicBezTo>
                <a:cubicBezTo>
                  <a:pt x="127776" y="1061508"/>
                  <a:pt x="136772" y="1110192"/>
                  <a:pt x="140476" y="1139825"/>
                </a:cubicBezTo>
                <a:cubicBezTo>
                  <a:pt x="144180" y="1169458"/>
                  <a:pt x="139418" y="1191154"/>
                  <a:pt x="143651" y="1219200"/>
                </a:cubicBezTo>
                <a:cubicBezTo>
                  <a:pt x="147884" y="1247246"/>
                  <a:pt x="148414" y="1260475"/>
                  <a:pt x="165876" y="1308100"/>
                </a:cubicBezTo>
                <a:cubicBezTo>
                  <a:pt x="183339" y="1355725"/>
                  <a:pt x="243664" y="1464204"/>
                  <a:pt x="248426" y="1504950"/>
                </a:cubicBezTo>
                <a:cubicBezTo>
                  <a:pt x="253188" y="1545696"/>
                  <a:pt x="209268" y="1535642"/>
                  <a:pt x="194451" y="1552575"/>
                </a:cubicBezTo>
                <a:cubicBezTo>
                  <a:pt x="179634" y="1569508"/>
                  <a:pt x="150530" y="1581150"/>
                  <a:pt x="159526" y="1606550"/>
                </a:cubicBezTo>
                <a:cubicBezTo>
                  <a:pt x="168522" y="1631950"/>
                  <a:pt x="223555" y="1688571"/>
                  <a:pt x="248426" y="1704975"/>
                </a:cubicBezTo>
                <a:cubicBezTo>
                  <a:pt x="273297" y="1721379"/>
                  <a:pt x="283880" y="1708679"/>
                  <a:pt x="308751" y="1704975"/>
                </a:cubicBezTo>
                <a:cubicBezTo>
                  <a:pt x="333622" y="1701271"/>
                  <a:pt x="369076" y="1674812"/>
                  <a:pt x="397651" y="1682750"/>
                </a:cubicBezTo>
                <a:cubicBezTo>
                  <a:pt x="426226" y="1690688"/>
                  <a:pt x="462739" y="1726671"/>
                  <a:pt x="480201" y="1752600"/>
                </a:cubicBezTo>
                <a:cubicBezTo>
                  <a:pt x="497663" y="1778529"/>
                  <a:pt x="481789" y="1828800"/>
                  <a:pt x="502426" y="1838325"/>
                </a:cubicBezTo>
                <a:cubicBezTo>
                  <a:pt x="523063" y="1847850"/>
                  <a:pt x="577568" y="1801812"/>
                  <a:pt x="604026" y="1809750"/>
                </a:cubicBezTo>
                <a:cubicBezTo>
                  <a:pt x="630484" y="1817688"/>
                  <a:pt x="661176" y="1885950"/>
                  <a:pt x="661176" y="1885950"/>
                </a:cubicBezTo>
                <a:cubicBezTo>
                  <a:pt x="671230" y="1899179"/>
                  <a:pt x="667790" y="1894152"/>
                  <a:pt x="664351" y="1889125"/>
                </a:cubicBezTo>
              </a:path>
            </a:pathLst>
          </a:custGeom>
          <a:noFill/>
          <a:ln w="22225">
            <a:solidFill>
              <a:schemeClr val="bg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60" name="Ellipse 59">
            <a:extLst>
              <a:ext uri="{FF2B5EF4-FFF2-40B4-BE49-F238E27FC236}">
                <a16:creationId xmlns:a16="http://schemas.microsoft.com/office/drawing/2014/main" id="{BE6673E8-9187-4C3A-A9A1-79DE1E2BBD3C}"/>
              </a:ext>
            </a:extLst>
          </p:cNvPr>
          <p:cNvSpPr/>
          <p:nvPr/>
        </p:nvSpPr>
        <p:spPr>
          <a:xfrm>
            <a:off x="2701970" y="4522882"/>
            <a:ext cx="742267" cy="695325"/>
          </a:xfrm>
          <a:prstGeom prst="ellipse">
            <a:avLst/>
          </a:prstGeom>
          <a:solidFill>
            <a:schemeClr val="accent2"/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 dirty="0"/>
          </a:p>
        </p:txBody>
      </p:sp>
      <p:sp>
        <p:nvSpPr>
          <p:cNvPr id="346" name="ZoneTexte 345">
            <a:extLst>
              <a:ext uri="{FF2B5EF4-FFF2-40B4-BE49-F238E27FC236}">
                <a16:creationId xmlns:a16="http://schemas.microsoft.com/office/drawing/2014/main" id="{2961E3F6-EE32-4B73-94E3-FC0E75547547}"/>
              </a:ext>
            </a:extLst>
          </p:cNvPr>
          <p:cNvSpPr txBox="1"/>
          <p:nvPr/>
        </p:nvSpPr>
        <p:spPr>
          <a:xfrm>
            <a:off x="2535259" y="4763860"/>
            <a:ext cx="1096433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000" b="1" dirty="0">
                <a:solidFill>
                  <a:schemeClr val="bg1"/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Dinant</a:t>
            </a:r>
            <a:endParaRPr lang="fr-BE" sz="1000" b="1" dirty="0">
              <a:solidFill>
                <a:schemeClr val="bg1"/>
              </a:solidFill>
              <a:latin typeface="Aharoni" panose="02010803020104030203" pitchFamily="2" charset="-79"/>
              <a:cs typeface="Aharoni" panose="02010803020104030203" pitchFamily="2" charset="-79"/>
            </a:endParaRPr>
          </a:p>
        </p:txBody>
      </p:sp>
      <p:sp>
        <p:nvSpPr>
          <p:cNvPr id="66" name="Forme libre : forme 65">
            <a:extLst>
              <a:ext uri="{FF2B5EF4-FFF2-40B4-BE49-F238E27FC236}">
                <a16:creationId xmlns:a16="http://schemas.microsoft.com/office/drawing/2014/main" id="{D251F882-F729-4C48-A8B9-57607EFACB00}"/>
              </a:ext>
            </a:extLst>
          </p:cNvPr>
          <p:cNvSpPr/>
          <p:nvPr/>
        </p:nvSpPr>
        <p:spPr>
          <a:xfrm>
            <a:off x="4540250" y="762001"/>
            <a:ext cx="1460500" cy="380236"/>
          </a:xfrm>
          <a:custGeom>
            <a:avLst/>
            <a:gdLst>
              <a:gd name="connsiteX0" fmla="*/ 730250 w 730250"/>
              <a:gd name="connsiteY0" fmla="*/ 279400 h 374697"/>
              <a:gd name="connsiteX1" fmla="*/ 514350 w 730250"/>
              <a:gd name="connsiteY1" fmla="*/ 342900 h 374697"/>
              <a:gd name="connsiteX2" fmla="*/ 228600 w 730250"/>
              <a:gd name="connsiteY2" fmla="*/ 374650 h 374697"/>
              <a:gd name="connsiteX3" fmla="*/ 158750 w 730250"/>
              <a:gd name="connsiteY3" fmla="*/ 349250 h 374697"/>
              <a:gd name="connsiteX4" fmla="*/ 50800 w 730250"/>
              <a:gd name="connsiteY4" fmla="*/ 317500 h 374697"/>
              <a:gd name="connsiteX5" fmla="*/ 76200 w 730250"/>
              <a:gd name="connsiteY5" fmla="*/ 184150 h 374697"/>
              <a:gd name="connsiteX6" fmla="*/ 0 w 730250"/>
              <a:gd name="connsiteY6" fmla="*/ 0 h 374697"/>
              <a:gd name="connsiteX0" fmla="*/ 730250 w 730250"/>
              <a:gd name="connsiteY0" fmla="*/ 279400 h 374697"/>
              <a:gd name="connsiteX1" fmla="*/ 730250 w 730250"/>
              <a:gd name="connsiteY1" fmla="*/ 279400 h 374697"/>
              <a:gd name="connsiteX2" fmla="*/ 514350 w 730250"/>
              <a:gd name="connsiteY2" fmla="*/ 342900 h 374697"/>
              <a:gd name="connsiteX3" fmla="*/ 228600 w 730250"/>
              <a:gd name="connsiteY3" fmla="*/ 374650 h 374697"/>
              <a:gd name="connsiteX4" fmla="*/ 158750 w 730250"/>
              <a:gd name="connsiteY4" fmla="*/ 349250 h 374697"/>
              <a:gd name="connsiteX5" fmla="*/ 50800 w 730250"/>
              <a:gd name="connsiteY5" fmla="*/ 317500 h 374697"/>
              <a:gd name="connsiteX6" fmla="*/ 76200 w 730250"/>
              <a:gd name="connsiteY6" fmla="*/ 184150 h 374697"/>
              <a:gd name="connsiteX7" fmla="*/ 0 w 730250"/>
              <a:gd name="connsiteY7" fmla="*/ 0 h 374697"/>
              <a:gd name="connsiteX0" fmla="*/ 730250 w 1460500"/>
              <a:gd name="connsiteY0" fmla="*/ 279400 h 380236"/>
              <a:gd name="connsiteX1" fmla="*/ 1460500 w 1460500"/>
              <a:gd name="connsiteY1" fmla="*/ 25400 h 380236"/>
              <a:gd name="connsiteX2" fmla="*/ 514350 w 1460500"/>
              <a:gd name="connsiteY2" fmla="*/ 342900 h 380236"/>
              <a:gd name="connsiteX3" fmla="*/ 228600 w 1460500"/>
              <a:gd name="connsiteY3" fmla="*/ 374650 h 380236"/>
              <a:gd name="connsiteX4" fmla="*/ 158750 w 1460500"/>
              <a:gd name="connsiteY4" fmla="*/ 349250 h 380236"/>
              <a:gd name="connsiteX5" fmla="*/ 50800 w 1460500"/>
              <a:gd name="connsiteY5" fmla="*/ 317500 h 380236"/>
              <a:gd name="connsiteX6" fmla="*/ 76200 w 1460500"/>
              <a:gd name="connsiteY6" fmla="*/ 184150 h 380236"/>
              <a:gd name="connsiteX7" fmla="*/ 0 w 1460500"/>
              <a:gd name="connsiteY7" fmla="*/ 0 h 3802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460500" h="380236">
                <a:moveTo>
                  <a:pt x="730250" y="279400"/>
                </a:moveTo>
                <a:lnTo>
                  <a:pt x="1460500" y="25400"/>
                </a:lnTo>
                <a:cubicBezTo>
                  <a:pt x="1424517" y="35983"/>
                  <a:pt x="719667" y="284692"/>
                  <a:pt x="514350" y="342900"/>
                </a:cubicBezTo>
                <a:cubicBezTo>
                  <a:pt x="309033" y="401108"/>
                  <a:pt x="287867" y="373592"/>
                  <a:pt x="228600" y="374650"/>
                </a:cubicBezTo>
                <a:cubicBezTo>
                  <a:pt x="169333" y="375708"/>
                  <a:pt x="188383" y="358775"/>
                  <a:pt x="158750" y="349250"/>
                </a:cubicBezTo>
                <a:cubicBezTo>
                  <a:pt x="129117" y="339725"/>
                  <a:pt x="64558" y="345017"/>
                  <a:pt x="50800" y="317500"/>
                </a:cubicBezTo>
                <a:cubicBezTo>
                  <a:pt x="37042" y="289983"/>
                  <a:pt x="84667" y="237067"/>
                  <a:pt x="76200" y="184150"/>
                </a:cubicBezTo>
                <a:cubicBezTo>
                  <a:pt x="67733" y="131233"/>
                  <a:pt x="33866" y="65616"/>
                  <a:pt x="0" y="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67" name="ZoneTexte 66">
            <a:extLst>
              <a:ext uri="{FF2B5EF4-FFF2-40B4-BE49-F238E27FC236}">
                <a16:creationId xmlns:a16="http://schemas.microsoft.com/office/drawing/2014/main" id="{90D0D322-5D32-4F9A-BF7F-563796B4EB47}"/>
              </a:ext>
            </a:extLst>
          </p:cNvPr>
          <p:cNvSpPr txBox="1"/>
          <p:nvPr/>
        </p:nvSpPr>
        <p:spPr>
          <a:xfrm>
            <a:off x="-209925" y="1842329"/>
            <a:ext cx="3030671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400" b="1" dirty="0"/>
              <a:t>Eau</a:t>
            </a:r>
            <a:endParaRPr lang="fr-BE" sz="1400" b="1" dirty="0"/>
          </a:p>
        </p:txBody>
      </p:sp>
      <p:sp>
        <p:nvSpPr>
          <p:cNvPr id="69" name="Forme libre : forme 68">
            <a:extLst>
              <a:ext uri="{FF2B5EF4-FFF2-40B4-BE49-F238E27FC236}">
                <a16:creationId xmlns:a16="http://schemas.microsoft.com/office/drawing/2014/main" id="{166FC18E-940D-420C-A4B0-42D98637CC33}"/>
              </a:ext>
            </a:extLst>
          </p:cNvPr>
          <p:cNvSpPr/>
          <p:nvPr/>
        </p:nvSpPr>
        <p:spPr>
          <a:xfrm>
            <a:off x="2895600" y="1028700"/>
            <a:ext cx="714375" cy="695325"/>
          </a:xfrm>
          <a:custGeom>
            <a:avLst/>
            <a:gdLst>
              <a:gd name="connsiteX0" fmla="*/ 714375 w 714375"/>
              <a:gd name="connsiteY0" fmla="*/ 695325 h 695325"/>
              <a:gd name="connsiteX1" fmla="*/ 0 w 714375"/>
              <a:gd name="connsiteY1" fmla="*/ 0 h 695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714375" h="695325">
                <a:moveTo>
                  <a:pt x="714375" y="695325"/>
                </a:moveTo>
                <a:lnTo>
                  <a:pt x="0" y="0"/>
                </a:ln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71" name="Forme libre : forme 70">
            <a:extLst>
              <a:ext uri="{FF2B5EF4-FFF2-40B4-BE49-F238E27FC236}">
                <a16:creationId xmlns:a16="http://schemas.microsoft.com/office/drawing/2014/main" id="{582C994E-1EAA-463F-B742-4C8BA1997D98}"/>
              </a:ext>
            </a:extLst>
          </p:cNvPr>
          <p:cNvSpPr/>
          <p:nvPr/>
        </p:nvSpPr>
        <p:spPr>
          <a:xfrm>
            <a:off x="7981950" y="4393640"/>
            <a:ext cx="1685925" cy="578410"/>
          </a:xfrm>
          <a:custGeom>
            <a:avLst/>
            <a:gdLst>
              <a:gd name="connsiteX0" fmla="*/ 0 w 1685925"/>
              <a:gd name="connsiteY0" fmla="*/ 578410 h 578410"/>
              <a:gd name="connsiteX1" fmla="*/ 276225 w 1685925"/>
              <a:gd name="connsiteY1" fmla="*/ 378385 h 578410"/>
              <a:gd name="connsiteX2" fmla="*/ 1114425 w 1685925"/>
              <a:gd name="connsiteY2" fmla="*/ 6910 h 578410"/>
              <a:gd name="connsiteX3" fmla="*/ 1209675 w 1685925"/>
              <a:gd name="connsiteY3" fmla="*/ 140260 h 578410"/>
              <a:gd name="connsiteX4" fmla="*/ 1685925 w 1685925"/>
              <a:gd name="connsiteY4" fmla="*/ 187885 h 5784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85925" h="578410">
                <a:moveTo>
                  <a:pt x="0" y="578410"/>
                </a:moveTo>
                <a:cubicBezTo>
                  <a:pt x="45244" y="526022"/>
                  <a:pt x="90488" y="473635"/>
                  <a:pt x="276225" y="378385"/>
                </a:cubicBezTo>
                <a:cubicBezTo>
                  <a:pt x="461962" y="283135"/>
                  <a:pt x="958850" y="46597"/>
                  <a:pt x="1114425" y="6910"/>
                </a:cubicBezTo>
                <a:cubicBezTo>
                  <a:pt x="1270000" y="-32777"/>
                  <a:pt x="1114425" y="110097"/>
                  <a:pt x="1209675" y="140260"/>
                </a:cubicBezTo>
                <a:cubicBezTo>
                  <a:pt x="1304925" y="170423"/>
                  <a:pt x="1495425" y="179154"/>
                  <a:pt x="1685925" y="187885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73" name="Forme libre : forme 72">
            <a:extLst>
              <a:ext uri="{FF2B5EF4-FFF2-40B4-BE49-F238E27FC236}">
                <a16:creationId xmlns:a16="http://schemas.microsoft.com/office/drawing/2014/main" id="{A1012869-909F-41F4-A7DC-04AA77EAC8C6}"/>
              </a:ext>
            </a:extLst>
          </p:cNvPr>
          <p:cNvSpPr/>
          <p:nvPr/>
        </p:nvSpPr>
        <p:spPr>
          <a:xfrm>
            <a:off x="4450098" y="942975"/>
            <a:ext cx="1736390" cy="1484143"/>
          </a:xfrm>
          <a:custGeom>
            <a:avLst/>
            <a:gdLst>
              <a:gd name="connsiteX0" fmla="*/ 140952 w 1736390"/>
              <a:gd name="connsiteY0" fmla="*/ 0 h 1484143"/>
              <a:gd name="connsiteX1" fmla="*/ 114758 w 1736390"/>
              <a:gd name="connsiteY1" fmla="*/ 147638 h 1484143"/>
              <a:gd name="connsiteX2" fmla="*/ 176671 w 1736390"/>
              <a:gd name="connsiteY2" fmla="*/ 195263 h 1484143"/>
              <a:gd name="connsiteX3" fmla="*/ 143333 w 1736390"/>
              <a:gd name="connsiteY3" fmla="*/ 316706 h 1484143"/>
              <a:gd name="connsiteX4" fmla="*/ 458 w 1736390"/>
              <a:gd name="connsiteY4" fmla="*/ 454819 h 1484143"/>
              <a:gd name="connsiteX5" fmla="*/ 100471 w 1736390"/>
              <a:gd name="connsiteY5" fmla="*/ 535781 h 1484143"/>
              <a:gd name="connsiteX6" fmla="*/ 174290 w 1736390"/>
              <a:gd name="connsiteY6" fmla="*/ 647700 h 1484143"/>
              <a:gd name="connsiteX7" fmla="*/ 293352 w 1736390"/>
              <a:gd name="connsiteY7" fmla="*/ 854869 h 1484143"/>
              <a:gd name="connsiteX8" fmla="*/ 329071 w 1736390"/>
              <a:gd name="connsiteY8" fmla="*/ 921544 h 1484143"/>
              <a:gd name="connsiteX9" fmla="*/ 436227 w 1736390"/>
              <a:gd name="connsiteY9" fmla="*/ 1019175 h 1484143"/>
              <a:gd name="connsiteX10" fmla="*/ 533858 w 1736390"/>
              <a:gd name="connsiteY10" fmla="*/ 1204913 h 1484143"/>
              <a:gd name="connsiteX11" fmla="*/ 652921 w 1736390"/>
              <a:gd name="connsiteY11" fmla="*/ 1166813 h 1484143"/>
              <a:gd name="connsiteX12" fmla="*/ 717215 w 1736390"/>
              <a:gd name="connsiteY12" fmla="*/ 1243013 h 1484143"/>
              <a:gd name="connsiteX13" fmla="*/ 995821 w 1736390"/>
              <a:gd name="connsiteY13" fmla="*/ 1092994 h 1484143"/>
              <a:gd name="connsiteX14" fmla="*/ 1072021 w 1736390"/>
              <a:gd name="connsiteY14" fmla="*/ 1100138 h 1484143"/>
              <a:gd name="connsiteX15" fmla="*/ 1129171 w 1736390"/>
              <a:gd name="connsiteY15" fmla="*/ 1085850 h 1484143"/>
              <a:gd name="connsiteX16" fmla="*/ 1210133 w 1736390"/>
              <a:gd name="connsiteY16" fmla="*/ 1202531 h 1484143"/>
              <a:gd name="connsiteX17" fmla="*/ 1486358 w 1736390"/>
              <a:gd name="connsiteY17" fmla="*/ 1207294 h 1484143"/>
              <a:gd name="connsiteX18" fmla="*/ 1364915 w 1736390"/>
              <a:gd name="connsiteY18" fmla="*/ 1333500 h 1484143"/>
              <a:gd name="connsiteX19" fmla="*/ 1405396 w 1736390"/>
              <a:gd name="connsiteY19" fmla="*/ 1435894 h 1484143"/>
              <a:gd name="connsiteX20" fmla="*/ 1462546 w 1736390"/>
              <a:gd name="connsiteY20" fmla="*/ 1483519 h 1484143"/>
              <a:gd name="connsiteX21" fmla="*/ 1645902 w 1736390"/>
              <a:gd name="connsiteY21" fmla="*/ 1404938 h 1484143"/>
              <a:gd name="connsiteX22" fmla="*/ 1736390 w 1736390"/>
              <a:gd name="connsiteY22" fmla="*/ 1433513 h 14841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1736390" h="1484143">
                <a:moveTo>
                  <a:pt x="140952" y="0"/>
                </a:moveTo>
                <a:cubicBezTo>
                  <a:pt x="124878" y="57547"/>
                  <a:pt x="108805" y="115094"/>
                  <a:pt x="114758" y="147638"/>
                </a:cubicBezTo>
                <a:cubicBezTo>
                  <a:pt x="120711" y="180182"/>
                  <a:pt x="171909" y="167085"/>
                  <a:pt x="176671" y="195263"/>
                </a:cubicBezTo>
                <a:cubicBezTo>
                  <a:pt x="181434" y="223441"/>
                  <a:pt x="172702" y="273447"/>
                  <a:pt x="143333" y="316706"/>
                </a:cubicBezTo>
                <a:cubicBezTo>
                  <a:pt x="113964" y="359965"/>
                  <a:pt x="7602" y="418307"/>
                  <a:pt x="458" y="454819"/>
                </a:cubicBezTo>
                <a:cubicBezTo>
                  <a:pt x="-6686" y="491332"/>
                  <a:pt x="71499" y="503634"/>
                  <a:pt x="100471" y="535781"/>
                </a:cubicBezTo>
                <a:cubicBezTo>
                  <a:pt x="129443" y="567928"/>
                  <a:pt x="142143" y="594519"/>
                  <a:pt x="174290" y="647700"/>
                </a:cubicBezTo>
                <a:cubicBezTo>
                  <a:pt x="206437" y="700881"/>
                  <a:pt x="267555" y="809228"/>
                  <a:pt x="293352" y="854869"/>
                </a:cubicBezTo>
                <a:cubicBezTo>
                  <a:pt x="319149" y="900510"/>
                  <a:pt x="305259" y="894160"/>
                  <a:pt x="329071" y="921544"/>
                </a:cubicBezTo>
                <a:cubicBezTo>
                  <a:pt x="352883" y="948928"/>
                  <a:pt x="402096" y="971947"/>
                  <a:pt x="436227" y="1019175"/>
                </a:cubicBezTo>
                <a:cubicBezTo>
                  <a:pt x="470358" y="1066403"/>
                  <a:pt x="497742" y="1180307"/>
                  <a:pt x="533858" y="1204913"/>
                </a:cubicBezTo>
                <a:cubicBezTo>
                  <a:pt x="569974" y="1229519"/>
                  <a:pt x="622361" y="1160463"/>
                  <a:pt x="652921" y="1166813"/>
                </a:cubicBezTo>
                <a:cubicBezTo>
                  <a:pt x="683481" y="1173163"/>
                  <a:pt x="660065" y="1255316"/>
                  <a:pt x="717215" y="1243013"/>
                </a:cubicBezTo>
                <a:cubicBezTo>
                  <a:pt x="774365" y="1230710"/>
                  <a:pt x="936687" y="1116806"/>
                  <a:pt x="995821" y="1092994"/>
                </a:cubicBezTo>
                <a:cubicBezTo>
                  <a:pt x="1054955" y="1069182"/>
                  <a:pt x="1049796" y="1101329"/>
                  <a:pt x="1072021" y="1100138"/>
                </a:cubicBezTo>
                <a:cubicBezTo>
                  <a:pt x="1094246" y="1098947"/>
                  <a:pt x="1106152" y="1068785"/>
                  <a:pt x="1129171" y="1085850"/>
                </a:cubicBezTo>
                <a:cubicBezTo>
                  <a:pt x="1152190" y="1102915"/>
                  <a:pt x="1150602" y="1182290"/>
                  <a:pt x="1210133" y="1202531"/>
                </a:cubicBezTo>
                <a:cubicBezTo>
                  <a:pt x="1269664" y="1222772"/>
                  <a:pt x="1460561" y="1185466"/>
                  <a:pt x="1486358" y="1207294"/>
                </a:cubicBezTo>
                <a:cubicBezTo>
                  <a:pt x="1512155" y="1229122"/>
                  <a:pt x="1378409" y="1295400"/>
                  <a:pt x="1364915" y="1333500"/>
                </a:cubicBezTo>
                <a:cubicBezTo>
                  <a:pt x="1351421" y="1371600"/>
                  <a:pt x="1389124" y="1410891"/>
                  <a:pt x="1405396" y="1435894"/>
                </a:cubicBezTo>
                <a:cubicBezTo>
                  <a:pt x="1421668" y="1460897"/>
                  <a:pt x="1422462" y="1488678"/>
                  <a:pt x="1462546" y="1483519"/>
                </a:cubicBezTo>
                <a:cubicBezTo>
                  <a:pt x="1502630" y="1478360"/>
                  <a:pt x="1600261" y="1413272"/>
                  <a:pt x="1645902" y="1404938"/>
                </a:cubicBezTo>
                <a:cubicBezTo>
                  <a:pt x="1691543" y="1396604"/>
                  <a:pt x="1713966" y="1415058"/>
                  <a:pt x="1736390" y="1433513"/>
                </a:cubicBezTo>
              </a:path>
            </a:pathLst>
          </a:custGeom>
          <a:noFill/>
          <a:ln w="19050">
            <a:solidFill>
              <a:srgbClr val="00B0F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74" name="Forme libre : forme 73">
            <a:extLst>
              <a:ext uri="{FF2B5EF4-FFF2-40B4-BE49-F238E27FC236}">
                <a16:creationId xmlns:a16="http://schemas.microsoft.com/office/drawing/2014/main" id="{6DDF2F71-1F54-4E4C-AD29-466937FF7043}"/>
              </a:ext>
            </a:extLst>
          </p:cNvPr>
          <p:cNvSpPr/>
          <p:nvPr/>
        </p:nvSpPr>
        <p:spPr>
          <a:xfrm>
            <a:off x="4893469" y="3450880"/>
            <a:ext cx="2705208" cy="835370"/>
          </a:xfrm>
          <a:custGeom>
            <a:avLst/>
            <a:gdLst>
              <a:gd name="connsiteX0" fmla="*/ 2674144 w 2705208"/>
              <a:gd name="connsiteY0" fmla="*/ 835370 h 835370"/>
              <a:gd name="connsiteX1" fmla="*/ 2664619 w 2705208"/>
              <a:gd name="connsiteY1" fmla="*/ 747264 h 835370"/>
              <a:gd name="connsiteX2" fmla="*/ 2705100 w 2705208"/>
              <a:gd name="connsiteY2" fmla="*/ 675826 h 835370"/>
              <a:gd name="connsiteX3" fmla="*/ 2650331 w 2705208"/>
              <a:gd name="connsiteY3" fmla="*/ 621058 h 835370"/>
              <a:gd name="connsiteX4" fmla="*/ 2543175 w 2705208"/>
              <a:gd name="connsiteY4" fmla="*/ 604389 h 835370"/>
              <a:gd name="connsiteX5" fmla="*/ 2350294 w 2705208"/>
              <a:gd name="connsiteY5" fmla="*/ 518664 h 835370"/>
              <a:gd name="connsiteX6" fmla="*/ 2314575 w 2705208"/>
              <a:gd name="connsiteY6" fmla="*/ 540095 h 835370"/>
              <a:gd name="connsiteX7" fmla="*/ 2162175 w 2705208"/>
              <a:gd name="connsiteY7" fmla="*/ 356739 h 835370"/>
              <a:gd name="connsiteX8" fmla="*/ 2183606 w 2705208"/>
              <a:gd name="connsiteY8" fmla="*/ 223389 h 835370"/>
              <a:gd name="connsiteX9" fmla="*/ 2071687 w 2705208"/>
              <a:gd name="connsiteY9" fmla="*/ 59083 h 835370"/>
              <a:gd name="connsiteX10" fmla="*/ 1831181 w 2705208"/>
              <a:gd name="connsiteY10" fmla="*/ 13839 h 835370"/>
              <a:gd name="connsiteX11" fmla="*/ 1795462 w 2705208"/>
              <a:gd name="connsiteY11" fmla="*/ 11458 h 835370"/>
              <a:gd name="connsiteX12" fmla="*/ 1709737 w 2705208"/>
              <a:gd name="connsiteY12" fmla="*/ 151951 h 835370"/>
              <a:gd name="connsiteX13" fmla="*/ 1493044 w 2705208"/>
              <a:gd name="connsiteY13" fmla="*/ 328164 h 835370"/>
              <a:gd name="connsiteX14" fmla="*/ 1343025 w 2705208"/>
              <a:gd name="connsiteY14" fmla="*/ 428176 h 835370"/>
              <a:gd name="connsiteX15" fmla="*/ 1154906 w 2705208"/>
              <a:gd name="connsiteY15" fmla="*/ 554383 h 835370"/>
              <a:gd name="connsiteX16" fmla="*/ 947737 w 2705208"/>
              <a:gd name="connsiteY16" fmla="*/ 706783 h 835370"/>
              <a:gd name="connsiteX17" fmla="*/ 785812 w 2705208"/>
              <a:gd name="connsiteY17" fmla="*/ 763933 h 835370"/>
              <a:gd name="connsiteX18" fmla="*/ 745331 w 2705208"/>
              <a:gd name="connsiteY18" fmla="*/ 697258 h 835370"/>
              <a:gd name="connsiteX19" fmla="*/ 688181 w 2705208"/>
              <a:gd name="connsiteY19" fmla="*/ 771076 h 835370"/>
              <a:gd name="connsiteX20" fmla="*/ 569119 w 2705208"/>
              <a:gd name="connsiteY20" fmla="*/ 725833 h 835370"/>
              <a:gd name="connsiteX21" fmla="*/ 573881 w 2705208"/>
              <a:gd name="connsiteY21" fmla="*/ 644870 h 835370"/>
              <a:gd name="connsiteX22" fmla="*/ 535781 w 2705208"/>
              <a:gd name="connsiteY22" fmla="*/ 618676 h 835370"/>
              <a:gd name="connsiteX23" fmla="*/ 581025 w 2705208"/>
              <a:gd name="connsiteY23" fmla="*/ 585339 h 835370"/>
              <a:gd name="connsiteX24" fmla="*/ 604837 w 2705208"/>
              <a:gd name="connsiteY24" fmla="*/ 506758 h 835370"/>
              <a:gd name="connsiteX25" fmla="*/ 507206 w 2705208"/>
              <a:gd name="connsiteY25" fmla="*/ 382933 h 835370"/>
              <a:gd name="connsiteX26" fmla="*/ 447675 w 2705208"/>
              <a:gd name="connsiteY26" fmla="*/ 394839 h 835370"/>
              <a:gd name="connsiteX27" fmla="*/ 461962 w 2705208"/>
              <a:gd name="connsiteY27" fmla="*/ 301970 h 835370"/>
              <a:gd name="connsiteX28" fmla="*/ 366712 w 2705208"/>
              <a:gd name="connsiteY28" fmla="*/ 344833 h 835370"/>
              <a:gd name="connsiteX29" fmla="*/ 290512 w 2705208"/>
              <a:gd name="connsiteY29" fmla="*/ 323401 h 835370"/>
              <a:gd name="connsiteX30" fmla="*/ 245269 w 2705208"/>
              <a:gd name="connsiteY30" fmla="*/ 335308 h 835370"/>
              <a:gd name="connsiteX31" fmla="*/ 276225 w 2705208"/>
              <a:gd name="connsiteY31" fmla="*/ 437701 h 835370"/>
              <a:gd name="connsiteX32" fmla="*/ 238125 w 2705208"/>
              <a:gd name="connsiteY32" fmla="*/ 442464 h 835370"/>
              <a:gd name="connsiteX33" fmla="*/ 138112 w 2705208"/>
              <a:gd name="connsiteY33" fmla="*/ 385314 h 835370"/>
              <a:gd name="connsiteX34" fmla="*/ 114300 w 2705208"/>
              <a:gd name="connsiteY34" fmla="*/ 454370 h 835370"/>
              <a:gd name="connsiteX35" fmla="*/ 138112 w 2705208"/>
              <a:gd name="connsiteY35" fmla="*/ 497233 h 835370"/>
              <a:gd name="connsiteX36" fmla="*/ 30956 w 2705208"/>
              <a:gd name="connsiteY36" fmla="*/ 485326 h 835370"/>
              <a:gd name="connsiteX37" fmla="*/ 23812 w 2705208"/>
              <a:gd name="connsiteY37" fmla="*/ 563908 h 835370"/>
              <a:gd name="connsiteX38" fmla="*/ 64294 w 2705208"/>
              <a:gd name="connsiteY38" fmla="*/ 554383 h 835370"/>
              <a:gd name="connsiteX39" fmla="*/ 88106 w 2705208"/>
              <a:gd name="connsiteY39" fmla="*/ 592483 h 835370"/>
              <a:gd name="connsiteX40" fmla="*/ 0 w 2705208"/>
              <a:gd name="connsiteY40" fmla="*/ 599626 h 835370"/>
              <a:gd name="connsiteX41" fmla="*/ 0 w 2705208"/>
              <a:gd name="connsiteY41" fmla="*/ 599626 h 8353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2705208" h="835370">
                <a:moveTo>
                  <a:pt x="2674144" y="835370"/>
                </a:moveTo>
                <a:cubicBezTo>
                  <a:pt x="2666802" y="804612"/>
                  <a:pt x="2659460" y="773855"/>
                  <a:pt x="2664619" y="747264"/>
                </a:cubicBezTo>
                <a:cubicBezTo>
                  <a:pt x="2669778" y="720673"/>
                  <a:pt x="2707481" y="696860"/>
                  <a:pt x="2705100" y="675826"/>
                </a:cubicBezTo>
                <a:cubicBezTo>
                  <a:pt x="2702719" y="654792"/>
                  <a:pt x="2677318" y="632964"/>
                  <a:pt x="2650331" y="621058"/>
                </a:cubicBezTo>
                <a:cubicBezTo>
                  <a:pt x="2623344" y="609152"/>
                  <a:pt x="2593181" y="621455"/>
                  <a:pt x="2543175" y="604389"/>
                </a:cubicBezTo>
                <a:cubicBezTo>
                  <a:pt x="2493169" y="587323"/>
                  <a:pt x="2388394" y="529380"/>
                  <a:pt x="2350294" y="518664"/>
                </a:cubicBezTo>
                <a:cubicBezTo>
                  <a:pt x="2312194" y="507948"/>
                  <a:pt x="2345928" y="567082"/>
                  <a:pt x="2314575" y="540095"/>
                </a:cubicBezTo>
                <a:cubicBezTo>
                  <a:pt x="2283222" y="513108"/>
                  <a:pt x="2184003" y="409523"/>
                  <a:pt x="2162175" y="356739"/>
                </a:cubicBezTo>
                <a:cubicBezTo>
                  <a:pt x="2140347" y="303955"/>
                  <a:pt x="2198687" y="272998"/>
                  <a:pt x="2183606" y="223389"/>
                </a:cubicBezTo>
                <a:cubicBezTo>
                  <a:pt x="2168525" y="173780"/>
                  <a:pt x="2130424" y="94008"/>
                  <a:pt x="2071687" y="59083"/>
                </a:cubicBezTo>
                <a:cubicBezTo>
                  <a:pt x="2012949" y="24158"/>
                  <a:pt x="1877218" y="21776"/>
                  <a:pt x="1831181" y="13839"/>
                </a:cubicBezTo>
                <a:cubicBezTo>
                  <a:pt x="1785144" y="5902"/>
                  <a:pt x="1815703" y="-11561"/>
                  <a:pt x="1795462" y="11458"/>
                </a:cubicBezTo>
                <a:cubicBezTo>
                  <a:pt x="1775221" y="34477"/>
                  <a:pt x="1760140" y="99167"/>
                  <a:pt x="1709737" y="151951"/>
                </a:cubicBezTo>
                <a:cubicBezTo>
                  <a:pt x="1659334" y="204735"/>
                  <a:pt x="1554163" y="282127"/>
                  <a:pt x="1493044" y="328164"/>
                </a:cubicBezTo>
                <a:cubicBezTo>
                  <a:pt x="1431925" y="374201"/>
                  <a:pt x="1343025" y="428176"/>
                  <a:pt x="1343025" y="428176"/>
                </a:cubicBezTo>
                <a:cubicBezTo>
                  <a:pt x="1286669" y="465879"/>
                  <a:pt x="1220787" y="507949"/>
                  <a:pt x="1154906" y="554383"/>
                </a:cubicBezTo>
                <a:cubicBezTo>
                  <a:pt x="1089025" y="600817"/>
                  <a:pt x="1009253" y="671858"/>
                  <a:pt x="947737" y="706783"/>
                </a:cubicBezTo>
                <a:cubicBezTo>
                  <a:pt x="886221" y="741708"/>
                  <a:pt x="819546" y="765521"/>
                  <a:pt x="785812" y="763933"/>
                </a:cubicBezTo>
                <a:cubicBezTo>
                  <a:pt x="752078" y="762345"/>
                  <a:pt x="761603" y="696068"/>
                  <a:pt x="745331" y="697258"/>
                </a:cubicBezTo>
                <a:cubicBezTo>
                  <a:pt x="729059" y="698448"/>
                  <a:pt x="717550" y="766314"/>
                  <a:pt x="688181" y="771076"/>
                </a:cubicBezTo>
                <a:cubicBezTo>
                  <a:pt x="658812" y="775838"/>
                  <a:pt x="588169" y="746867"/>
                  <a:pt x="569119" y="725833"/>
                </a:cubicBezTo>
                <a:cubicBezTo>
                  <a:pt x="550069" y="704799"/>
                  <a:pt x="579437" y="662729"/>
                  <a:pt x="573881" y="644870"/>
                </a:cubicBezTo>
                <a:cubicBezTo>
                  <a:pt x="568325" y="627011"/>
                  <a:pt x="534590" y="628598"/>
                  <a:pt x="535781" y="618676"/>
                </a:cubicBezTo>
                <a:cubicBezTo>
                  <a:pt x="536972" y="608754"/>
                  <a:pt x="569516" y="603992"/>
                  <a:pt x="581025" y="585339"/>
                </a:cubicBezTo>
                <a:cubicBezTo>
                  <a:pt x="592534" y="566686"/>
                  <a:pt x="617140" y="540492"/>
                  <a:pt x="604837" y="506758"/>
                </a:cubicBezTo>
                <a:cubicBezTo>
                  <a:pt x="592534" y="473024"/>
                  <a:pt x="533400" y="401586"/>
                  <a:pt x="507206" y="382933"/>
                </a:cubicBezTo>
                <a:cubicBezTo>
                  <a:pt x="481012" y="364280"/>
                  <a:pt x="455216" y="408333"/>
                  <a:pt x="447675" y="394839"/>
                </a:cubicBezTo>
                <a:cubicBezTo>
                  <a:pt x="440134" y="381345"/>
                  <a:pt x="475456" y="310304"/>
                  <a:pt x="461962" y="301970"/>
                </a:cubicBezTo>
                <a:cubicBezTo>
                  <a:pt x="448468" y="293636"/>
                  <a:pt x="395287" y="341261"/>
                  <a:pt x="366712" y="344833"/>
                </a:cubicBezTo>
                <a:cubicBezTo>
                  <a:pt x="338137" y="348405"/>
                  <a:pt x="310752" y="324988"/>
                  <a:pt x="290512" y="323401"/>
                </a:cubicBezTo>
                <a:cubicBezTo>
                  <a:pt x="270272" y="321814"/>
                  <a:pt x="247650" y="316258"/>
                  <a:pt x="245269" y="335308"/>
                </a:cubicBezTo>
                <a:cubicBezTo>
                  <a:pt x="242888" y="354358"/>
                  <a:pt x="277416" y="419842"/>
                  <a:pt x="276225" y="437701"/>
                </a:cubicBezTo>
                <a:cubicBezTo>
                  <a:pt x="275034" y="455560"/>
                  <a:pt x="261144" y="451195"/>
                  <a:pt x="238125" y="442464"/>
                </a:cubicBezTo>
                <a:cubicBezTo>
                  <a:pt x="215106" y="433733"/>
                  <a:pt x="158750" y="383330"/>
                  <a:pt x="138112" y="385314"/>
                </a:cubicBezTo>
                <a:cubicBezTo>
                  <a:pt x="117474" y="387298"/>
                  <a:pt x="114300" y="435717"/>
                  <a:pt x="114300" y="454370"/>
                </a:cubicBezTo>
                <a:cubicBezTo>
                  <a:pt x="114300" y="473023"/>
                  <a:pt x="152003" y="492074"/>
                  <a:pt x="138112" y="497233"/>
                </a:cubicBezTo>
                <a:cubicBezTo>
                  <a:pt x="124221" y="502392"/>
                  <a:pt x="50006" y="474214"/>
                  <a:pt x="30956" y="485326"/>
                </a:cubicBezTo>
                <a:cubicBezTo>
                  <a:pt x="11906" y="496438"/>
                  <a:pt x="18256" y="552399"/>
                  <a:pt x="23812" y="563908"/>
                </a:cubicBezTo>
                <a:cubicBezTo>
                  <a:pt x="29368" y="575417"/>
                  <a:pt x="53578" y="549621"/>
                  <a:pt x="64294" y="554383"/>
                </a:cubicBezTo>
                <a:cubicBezTo>
                  <a:pt x="75010" y="559145"/>
                  <a:pt x="98822" y="584943"/>
                  <a:pt x="88106" y="592483"/>
                </a:cubicBezTo>
                <a:cubicBezTo>
                  <a:pt x="77390" y="600023"/>
                  <a:pt x="0" y="599626"/>
                  <a:pt x="0" y="599626"/>
                </a:cubicBezTo>
                <a:lnTo>
                  <a:pt x="0" y="599626"/>
                </a:lnTo>
              </a:path>
            </a:pathLst>
          </a:custGeom>
          <a:noFill/>
          <a:ln w="19050">
            <a:solidFill>
              <a:srgbClr val="00B0F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76" name="Forme libre : forme 75">
            <a:extLst>
              <a:ext uri="{FF2B5EF4-FFF2-40B4-BE49-F238E27FC236}">
                <a16:creationId xmlns:a16="http://schemas.microsoft.com/office/drawing/2014/main" id="{41D23FB7-E8BE-4C81-8991-731F7EB43DE0}"/>
              </a:ext>
            </a:extLst>
          </p:cNvPr>
          <p:cNvSpPr/>
          <p:nvPr/>
        </p:nvSpPr>
        <p:spPr>
          <a:xfrm>
            <a:off x="4525944" y="3915623"/>
            <a:ext cx="371475" cy="138112"/>
          </a:xfrm>
          <a:custGeom>
            <a:avLst/>
            <a:gdLst>
              <a:gd name="connsiteX0" fmla="*/ 371475 w 371475"/>
              <a:gd name="connsiteY0" fmla="*/ 138112 h 138112"/>
              <a:gd name="connsiteX1" fmla="*/ 242888 w 371475"/>
              <a:gd name="connsiteY1" fmla="*/ 95250 h 138112"/>
              <a:gd name="connsiteX2" fmla="*/ 130969 w 371475"/>
              <a:gd name="connsiteY2" fmla="*/ 133350 h 138112"/>
              <a:gd name="connsiteX3" fmla="*/ 90488 w 371475"/>
              <a:gd name="connsiteY3" fmla="*/ 38100 h 138112"/>
              <a:gd name="connsiteX4" fmla="*/ 0 w 371475"/>
              <a:gd name="connsiteY4" fmla="*/ 0 h 1381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71475" h="138112">
                <a:moveTo>
                  <a:pt x="371475" y="138112"/>
                </a:moveTo>
                <a:cubicBezTo>
                  <a:pt x="327223" y="117078"/>
                  <a:pt x="282972" y="96044"/>
                  <a:pt x="242888" y="95250"/>
                </a:cubicBezTo>
                <a:cubicBezTo>
                  <a:pt x="202804" y="94456"/>
                  <a:pt x="156369" y="142875"/>
                  <a:pt x="130969" y="133350"/>
                </a:cubicBezTo>
                <a:cubicBezTo>
                  <a:pt x="105569" y="123825"/>
                  <a:pt x="112316" y="60325"/>
                  <a:pt x="90488" y="38100"/>
                </a:cubicBezTo>
                <a:cubicBezTo>
                  <a:pt x="68660" y="15875"/>
                  <a:pt x="34330" y="7937"/>
                  <a:pt x="0" y="0"/>
                </a:cubicBezTo>
              </a:path>
            </a:pathLst>
          </a:custGeom>
          <a:noFill/>
          <a:ln w="19050">
            <a:solidFill>
              <a:srgbClr val="00B0F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77" name="ZoneTexte 76">
            <a:extLst>
              <a:ext uri="{FF2B5EF4-FFF2-40B4-BE49-F238E27FC236}">
                <a16:creationId xmlns:a16="http://schemas.microsoft.com/office/drawing/2014/main" id="{5C3DC97A-8815-47B3-8A47-4A816F1E87D6}"/>
              </a:ext>
            </a:extLst>
          </p:cNvPr>
          <p:cNvSpPr txBox="1"/>
          <p:nvPr/>
        </p:nvSpPr>
        <p:spPr>
          <a:xfrm rot="3119416">
            <a:off x="4221637" y="1505239"/>
            <a:ext cx="1096433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800" b="1" dirty="0">
                <a:solidFill>
                  <a:srgbClr val="00B0F0"/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Samson</a:t>
            </a:r>
            <a:endParaRPr lang="fr-BE" sz="800" b="1" dirty="0">
              <a:solidFill>
                <a:srgbClr val="00B0F0"/>
              </a:solidFill>
              <a:latin typeface="Aharoni" panose="02010803020104030203" pitchFamily="2" charset="-79"/>
              <a:cs typeface="Aharoni" panose="02010803020104030203" pitchFamily="2" charset="-79"/>
            </a:endParaRPr>
          </a:p>
        </p:txBody>
      </p:sp>
      <p:sp>
        <p:nvSpPr>
          <p:cNvPr id="78" name="ZoneTexte 77">
            <a:extLst>
              <a:ext uri="{FF2B5EF4-FFF2-40B4-BE49-F238E27FC236}">
                <a16:creationId xmlns:a16="http://schemas.microsoft.com/office/drawing/2014/main" id="{AE2E4778-0C45-4044-9215-1A44D4C82A10}"/>
              </a:ext>
            </a:extLst>
          </p:cNvPr>
          <p:cNvSpPr txBox="1"/>
          <p:nvPr/>
        </p:nvSpPr>
        <p:spPr>
          <a:xfrm rot="19595031">
            <a:off x="5706937" y="3647900"/>
            <a:ext cx="1096433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800" b="1" dirty="0">
                <a:solidFill>
                  <a:srgbClr val="00B0F0"/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Bocq</a:t>
            </a:r>
            <a:endParaRPr lang="fr-BE" sz="800" b="1" dirty="0">
              <a:solidFill>
                <a:srgbClr val="00B0F0"/>
              </a:solidFill>
              <a:latin typeface="Aharoni" panose="02010803020104030203" pitchFamily="2" charset="-79"/>
              <a:cs typeface="Aharoni" panose="02010803020104030203" pitchFamily="2" charset="-79"/>
            </a:endParaRPr>
          </a:p>
        </p:txBody>
      </p:sp>
      <p:sp>
        <p:nvSpPr>
          <p:cNvPr id="81" name="Forme libre : forme 80">
            <a:extLst>
              <a:ext uri="{FF2B5EF4-FFF2-40B4-BE49-F238E27FC236}">
                <a16:creationId xmlns:a16="http://schemas.microsoft.com/office/drawing/2014/main" id="{D2304764-8972-456C-9F83-D5F7FD0761B7}"/>
              </a:ext>
            </a:extLst>
          </p:cNvPr>
          <p:cNvSpPr/>
          <p:nvPr/>
        </p:nvSpPr>
        <p:spPr>
          <a:xfrm>
            <a:off x="147027" y="2214334"/>
            <a:ext cx="222344" cy="269732"/>
          </a:xfrm>
          <a:custGeom>
            <a:avLst/>
            <a:gdLst>
              <a:gd name="connsiteX0" fmla="*/ 0 w 219075"/>
              <a:gd name="connsiteY0" fmla="*/ 0 h 333375"/>
              <a:gd name="connsiteX1" fmla="*/ 142875 w 219075"/>
              <a:gd name="connsiteY1" fmla="*/ 104775 h 333375"/>
              <a:gd name="connsiteX2" fmla="*/ 28575 w 219075"/>
              <a:gd name="connsiteY2" fmla="*/ 228600 h 333375"/>
              <a:gd name="connsiteX3" fmla="*/ 219075 w 219075"/>
              <a:gd name="connsiteY3" fmla="*/ 333375 h 333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9075" h="333375">
                <a:moveTo>
                  <a:pt x="0" y="0"/>
                </a:moveTo>
                <a:cubicBezTo>
                  <a:pt x="69056" y="33337"/>
                  <a:pt x="138113" y="66675"/>
                  <a:pt x="142875" y="104775"/>
                </a:cubicBezTo>
                <a:cubicBezTo>
                  <a:pt x="147638" y="142875"/>
                  <a:pt x="15875" y="190500"/>
                  <a:pt x="28575" y="228600"/>
                </a:cubicBezTo>
                <a:cubicBezTo>
                  <a:pt x="41275" y="266700"/>
                  <a:pt x="130175" y="300037"/>
                  <a:pt x="219075" y="333375"/>
                </a:cubicBezTo>
              </a:path>
            </a:pathLst>
          </a:custGeom>
          <a:noFill/>
          <a:ln w="19050" cmpd="sng">
            <a:solidFill>
              <a:srgbClr val="00B0F0"/>
            </a:solidFill>
            <a:prstDash val="dash"/>
            <a:headEnd type="none" w="lg" len="lg"/>
            <a:tailEnd type="none" w="lg" len="lg"/>
            <a:extLst>
              <a:ext uri="{C807C97D-BFC1-408E-A445-0C87EB9F89A2}">
                <ask:lineSketchStyleProps xmlns:ask="http://schemas.microsoft.com/office/drawing/2018/sketchyshapes">
                  <ask:type>
                    <ask:lineSketchNone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82" name="ZoneTexte 81">
            <a:extLst>
              <a:ext uri="{FF2B5EF4-FFF2-40B4-BE49-F238E27FC236}">
                <a16:creationId xmlns:a16="http://schemas.microsoft.com/office/drawing/2014/main" id="{5844E675-7F5F-4B3F-B51E-B142070D4EF0}"/>
              </a:ext>
            </a:extLst>
          </p:cNvPr>
          <p:cNvSpPr txBox="1"/>
          <p:nvPr/>
        </p:nvSpPr>
        <p:spPr>
          <a:xfrm>
            <a:off x="389712" y="2188682"/>
            <a:ext cx="232031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Cours d’eau majeurs </a:t>
            </a:r>
            <a:endParaRPr lang="fr-BE" sz="1100" dirty="0"/>
          </a:p>
        </p:txBody>
      </p:sp>
      <p:pic>
        <p:nvPicPr>
          <p:cNvPr id="28" name="Graphique 27" descr="Plante avec racines avec un remplissage uni">
            <a:extLst>
              <a:ext uri="{FF2B5EF4-FFF2-40B4-BE49-F238E27FC236}">
                <a16:creationId xmlns:a16="http://schemas.microsoft.com/office/drawing/2014/main" id="{021E3F93-30BC-4CF9-B104-F6D4C13483E3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6667319" y="3271720"/>
            <a:ext cx="421906" cy="421906"/>
          </a:xfrm>
          <a:prstGeom prst="rect">
            <a:avLst/>
          </a:prstGeom>
        </p:spPr>
      </p:pic>
      <p:pic>
        <p:nvPicPr>
          <p:cNvPr id="85" name="Graphique 84" descr="Plante avec racines avec un remplissage uni">
            <a:extLst>
              <a:ext uri="{FF2B5EF4-FFF2-40B4-BE49-F238E27FC236}">
                <a16:creationId xmlns:a16="http://schemas.microsoft.com/office/drawing/2014/main" id="{9D386975-F5B7-42F5-9351-33EC05731BC8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47246" y="2614769"/>
            <a:ext cx="421906" cy="421906"/>
          </a:xfrm>
          <a:prstGeom prst="rect">
            <a:avLst/>
          </a:prstGeom>
        </p:spPr>
      </p:pic>
      <p:sp>
        <p:nvSpPr>
          <p:cNvPr id="88" name="ZoneTexte 87">
            <a:extLst>
              <a:ext uri="{FF2B5EF4-FFF2-40B4-BE49-F238E27FC236}">
                <a16:creationId xmlns:a16="http://schemas.microsoft.com/office/drawing/2014/main" id="{45239F50-2E37-41C5-B557-FB4DE37A4528}"/>
              </a:ext>
            </a:extLst>
          </p:cNvPr>
          <p:cNvSpPr txBox="1"/>
          <p:nvPr/>
        </p:nvSpPr>
        <p:spPr>
          <a:xfrm>
            <a:off x="398670" y="2578100"/>
            <a:ext cx="2320315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Aménagement des berges du </a:t>
            </a:r>
            <a:r>
              <a:rPr lang="fr-FR" sz="1100" dirty="0" err="1"/>
              <a:t>Bocq</a:t>
            </a:r>
            <a:r>
              <a:rPr lang="fr-FR" sz="1100" dirty="0"/>
              <a:t> et du Samson</a:t>
            </a:r>
            <a:endParaRPr lang="fr-BE" sz="1100" dirty="0"/>
          </a:p>
        </p:txBody>
      </p:sp>
      <p:sp>
        <p:nvSpPr>
          <p:cNvPr id="96" name="ZoneTexte 95">
            <a:extLst>
              <a:ext uri="{FF2B5EF4-FFF2-40B4-BE49-F238E27FC236}">
                <a16:creationId xmlns:a16="http://schemas.microsoft.com/office/drawing/2014/main" id="{17B7E52B-D53F-422C-930E-820BD1A270DD}"/>
              </a:ext>
            </a:extLst>
          </p:cNvPr>
          <p:cNvSpPr txBox="1"/>
          <p:nvPr/>
        </p:nvSpPr>
        <p:spPr>
          <a:xfrm>
            <a:off x="472600" y="3263900"/>
            <a:ext cx="232031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Sites d’inondations 2021</a:t>
            </a:r>
            <a:endParaRPr lang="fr-BE" sz="1100" dirty="0"/>
          </a:p>
        </p:txBody>
      </p:sp>
      <p:pic>
        <p:nvPicPr>
          <p:cNvPr id="1028" name="Picture 4" descr="Symbole d&amp;#39;inondation - Icônes météo gratuites">
            <a:extLst>
              <a:ext uri="{FF2B5EF4-FFF2-40B4-BE49-F238E27FC236}">
                <a16:creationId xmlns:a16="http://schemas.microsoft.com/office/drawing/2014/main" id="{0CAA3DA6-1214-4F0C-9E1A-40E69F54D4A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2945" y="3216807"/>
            <a:ext cx="324271" cy="32427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99" name="Picture 4" descr="Symbole d&amp;#39;inondation - Icônes météo gratuites">
            <a:extLst>
              <a:ext uri="{FF2B5EF4-FFF2-40B4-BE49-F238E27FC236}">
                <a16:creationId xmlns:a16="http://schemas.microsoft.com/office/drawing/2014/main" id="{9D238089-B9B1-49BD-8964-331AD82AB3B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962960" y="988911"/>
            <a:ext cx="228060" cy="22806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0" name="Picture 4" descr="Symbole d&amp;#39;inondation - Icônes météo gratuites">
            <a:extLst>
              <a:ext uri="{FF2B5EF4-FFF2-40B4-BE49-F238E27FC236}">
                <a16:creationId xmlns:a16="http://schemas.microsoft.com/office/drawing/2014/main" id="{90514E58-4685-4898-A5BA-8E8172DEE95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716287" y="3209731"/>
            <a:ext cx="228060" cy="22806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2" name="Picture 4" descr="Symbole d&amp;#39;inondation - Icônes météo gratuites">
            <a:extLst>
              <a:ext uri="{FF2B5EF4-FFF2-40B4-BE49-F238E27FC236}">
                <a16:creationId xmlns:a16="http://schemas.microsoft.com/office/drawing/2014/main" id="{858399D1-FE70-453C-BB55-2F21BCBD96F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97962" y="1936381"/>
            <a:ext cx="228060" cy="22806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3" name="Picture 4" descr="Symbole d&amp;#39;inondation - Icônes météo gratuites">
            <a:extLst>
              <a:ext uri="{FF2B5EF4-FFF2-40B4-BE49-F238E27FC236}">
                <a16:creationId xmlns:a16="http://schemas.microsoft.com/office/drawing/2014/main" id="{97CEBFD7-D58E-4BAB-AF27-67DCA11A670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31082" y="2622735"/>
            <a:ext cx="228060" cy="22806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4" name="Picture 4" descr="Symbole d&amp;#39;inondation - Icônes météo gratuites">
            <a:extLst>
              <a:ext uri="{FF2B5EF4-FFF2-40B4-BE49-F238E27FC236}">
                <a16:creationId xmlns:a16="http://schemas.microsoft.com/office/drawing/2014/main" id="{AD17A40B-9BB1-4F1E-865B-2D0F9019393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442548" y="995876"/>
            <a:ext cx="228060" cy="22806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5" name="Picture 4" descr="Symbole d&amp;#39;inondation - Icônes météo gratuites">
            <a:extLst>
              <a:ext uri="{FF2B5EF4-FFF2-40B4-BE49-F238E27FC236}">
                <a16:creationId xmlns:a16="http://schemas.microsoft.com/office/drawing/2014/main" id="{FF49217C-7870-4F48-B43C-C99502B256C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109808" y="1022310"/>
            <a:ext cx="228060" cy="22806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6" name="Picture 4" descr="Symbole d&amp;#39;inondation - Icônes météo gratuites">
            <a:extLst>
              <a:ext uri="{FF2B5EF4-FFF2-40B4-BE49-F238E27FC236}">
                <a16:creationId xmlns:a16="http://schemas.microsoft.com/office/drawing/2014/main" id="{84527FEA-FAE0-4D63-90AB-ED00DA30142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04764" y="1397945"/>
            <a:ext cx="228060" cy="22806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8" name="Picture 4" descr="Symbole d&amp;#39;inondation - Icônes météo gratuites">
            <a:extLst>
              <a:ext uri="{FF2B5EF4-FFF2-40B4-BE49-F238E27FC236}">
                <a16:creationId xmlns:a16="http://schemas.microsoft.com/office/drawing/2014/main" id="{456D1226-9610-404B-A105-40E097B9C8B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280913" y="1712913"/>
            <a:ext cx="228060" cy="22806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09" name="Forme libre : forme 108">
            <a:extLst>
              <a:ext uri="{FF2B5EF4-FFF2-40B4-BE49-F238E27FC236}">
                <a16:creationId xmlns:a16="http://schemas.microsoft.com/office/drawing/2014/main" id="{C44D473B-592C-4640-8FAD-AFE69E56E52A}"/>
              </a:ext>
            </a:extLst>
          </p:cNvPr>
          <p:cNvSpPr/>
          <p:nvPr/>
        </p:nvSpPr>
        <p:spPr>
          <a:xfrm>
            <a:off x="154556" y="3745295"/>
            <a:ext cx="235086" cy="196167"/>
          </a:xfrm>
          <a:custGeom>
            <a:avLst/>
            <a:gdLst>
              <a:gd name="connsiteX0" fmla="*/ 204899 w 424322"/>
              <a:gd name="connsiteY0" fmla="*/ 139009 h 387565"/>
              <a:gd name="connsiteX1" fmla="*/ 309674 w 424322"/>
              <a:gd name="connsiteY1" fmla="*/ 5659 h 387565"/>
              <a:gd name="connsiteX2" fmla="*/ 423974 w 424322"/>
              <a:gd name="connsiteY2" fmla="*/ 43759 h 387565"/>
              <a:gd name="connsiteX3" fmla="*/ 347774 w 424322"/>
              <a:gd name="connsiteY3" fmla="*/ 215209 h 387565"/>
              <a:gd name="connsiteX4" fmla="*/ 423974 w 424322"/>
              <a:gd name="connsiteY4" fmla="*/ 319984 h 387565"/>
              <a:gd name="connsiteX5" fmla="*/ 338249 w 424322"/>
              <a:gd name="connsiteY5" fmla="*/ 386659 h 387565"/>
              <a:gd name="connsiteX6" fmla="*/ 233474 w 424322"/>
              <a:gd name="connsiteY6" fmla="*/ 272359 h 387565"/>
              <a:gd name="connsiteX7" fmla="*/ 71549 w 424322"/>
              <a:gd name="connsiteY7" fmla="*/ 291409 h 387565"/>
              <a:gd name="connsiteX8" fmla="*/ 4874 w 424322"/>
              <a:gd name="connsiteY8" fmla="*/ 110434 h 387565"/>
              <a:gd name="connsiteX9" fmla="*/ 204899 w 424322"/>
              <a:gd name="connsiteY9" fmla="*/ 139009 h 3875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24322" h="387565">
                <a:moveTo>
                  <a:pt x="204899" y="139009"/>
                </a:moveTo>
                <a:cubicBezTo>
                  <a:pt x="255699" y="121547"/>
                  <a:pt x="273162" y="21534"/>
                  <a:pt x="309674" y="5659"/>
                </a:cubicBezTo>
                <a:cubicBezTo>
                  <a:pt x="346187" y="-10216"/>
                  <a:pt x="417624" y="8834"/>
                  <a:pt x="423974" y="43759"/>
                </a:cubicBezTo>
                <a:cubicBezTo>
                  <a:pt x="430324" y="78684"/>
                  <a:pt x="347774" y="169172"/>
                  <a:pt x="347774" y="215209"/>
                </a:cubicBezTo>
                <a:cubicBezTo>
                  <a:pt x="347774" y="261246"/>
                  <a:pt x="425562" y="291409"/>
                  <a:pt x="423974" y="319984"/>
                </a:cubicBezTo>
                <a:cubicBezTo>
                  <a:pt x="422387" y="348559"/>
                  <a:pt x="369999" y="394596"/>
                  <a:pt x="338249" y="386659"/>
                </a:cubicBezTo>
                <a:cubicBezTo>
                  <a:pt x="306499" y="378722"/>
                  <a:pt x="277924" y="288234"/>
                  <a:pt x="233474" y="272359"/>
                </a:cubicBezTo>
                <a:cubicBezTo>
                  <a:pt x="189024" y="256484"/>
                  <a:pt x="109649" y="318396"/>
                  <a:pt x="71549" y="291409"/>
                </a:cubicBezTo>
                <a:cubicBezTo>
                  <a:pt x="33449" y="264422"/>
                  <a:pt x="-15763" y="139009"/>
                  <a:pt x="4874" y="110434"/>
                </a:cubicBezTo>
                <a:cubicBezTo>
                  <a:pt x="25511" y="81859"/>
                  <a:pt x="154099" y="156471"/>
                  <a:pt x="204899" y="139009"/>
                </a:cubicBezTo>
                <a:close/>
              </a:path>
            </a:pathLst>
          </a:custGeom>
          <a:solidFill>
            <a:schemeClr val="accent1">
              <a:lumMod val="40000"/>
              <a:lumOff val="60000"/>
            </a:schemeClr>
          </a:solidFill>
          <a:ln w="19050">
            <a:solidFill>
              <a:srgbClr val="00B0F0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10" name="ZoneTexte 109">
            <a:extLst>
              <a:ext uri="{FF2B5EF4-FFF2-40B4-BE49-F238E27FC236}">
                <a16:creationId xmlns:a16="http://schemas.microsoft.com/office/drawing/2014/main" id="{AC49C090-0BEF-4816-A808-84197841DA56}"/>
              </a:ext>
            </a:extLst>
          </p:cNvPr>
          <p:cNvSpPr txBox="1"/>
          <p:nvPr/>
        </p:nvSpPr>
        <p:spPr>
          <a:xfrm>
            <a:off x="470334" y="3720743"/>
            <a:ext cx="232031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Bassins versants majeurs</a:t>
            </a:r>
            <a:endParaRPr lang="fr-BE" sz="1100" dirty="0"/>
          </a:p>
        </p:txBody>
      </p:sp>
      <p:sp>
        <p:nvSpPr>
          <p:cNvPr id="111" name="ZoneTexte 110">
            <a:extLst>
              <a:ext uri="{FF2B5EF4-FFF2-40B4-BE49-F238E27FC236}">
                <a16:creationId xmlns:a16="http://schemas.microsoft.com/office/drawing/2014/main" id="{2B27C09E-4CF9-408B-B932-8F3E613A36BF}"/>
              </a:ext>
            </a:extLst>
          </p:cNvPr>
          <p:cNvSpPr txBox="1"/>
          <p:nvPr/>
        </p:nvSpPr>
        <p:spPr>
          <a:xfrm>
            <a:off x="8001562" y="850764"/>
            <a:ext cx="1956088" cy="34624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fr-FR" sz="1200" b="1" dirty="0">
                <a:solidFill>
                  <a:schemeClr val="accent1">
                    <a:lumMod val="50000"/>
                  </a:schemeClr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Meuse aval et affluents</a:t>
            </a:r>
            <a:endParaRPr lang="fr-BE" sz="1200" b="1" dirty="0">
              <a:solidFill>
                <a:schemeClr val="accent1">
                  <a:lumMod val="50000"/>
                </a:schemeClr>
              </a:solidFill>
              <a:latin typeface="Aharoni" panose="02010803020104030203" pitchFamily="2" charset="-79"/>
              <a:cs typeface="Aharoni" panose="02010803020104030203" pitchFamily="2" charset="-79"/>
            </a:endParaRPr>
          </a:p>
        </p:txBody>
      </p:sp>
      <p:sp>
        <p:nvSpPr>
          <p:cNvPr id="112" name="ZoneTexte 111">
            <a:extLst>
              <a:ext uri="{FF2B5EF4-FFF2-40B4-BE49-F238E27FC236}">
                <a16:creationId xmlns:a16="http://schemas.microsoft.com/office/drawing/2014/main" id="{584FE642-4881-4398-8464-0372BBF1B2CA}"/>
              </a:ext>
            </a:extLst>
          </p:cNvPr>
          <p:cNvSpPr txBox="1"/>
          <p:nvPr/>
        </p:nvSpPr>
        <p:spPr>
          <a:xfrm>
            <a:off x="3168705" y="3814318"/>
            <a:ext cx="1385034" cy="34624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fr-FR" sz="1200" b="1" dirty="0">
                <a:solidFill>
                  <a:schemeClr val="accent1">
                    <a:lumMod val="75000"/>
                  </a:schemeClr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Meuse Amont</a:t>
            </a:r>
            <a:endParaRPr lang="fr-BE" sz="1200" b="1" dirty="0">
              <a:solidFill>
                <a:schemeClr val="accent1">
                  <a:lumMod val="75000"/>
                </a:schemeClr>
              </a:solidFill>
              <a:latin typeface="Aharoni" panose="02010803020104030203" pitchFamily="2" charset="-79"/>
              <a:cs typeface="Aharoni" panose="02010803020104030203" pitchFamily="2" charset="-79"/>
            </a:endParaRPr>
          </a:p>
        </p:txBody>
      </p:sp>
      <p:sp>
        <p:nvSpPr>
          <p:cNvPr id="113" name="ZoneTexte 112">
            <a:extLst>
              <a:ext uri="{FF2B5EF4-FFF2-40B4-BE49-F238E27FC236}">
                <a16:creationId xmlns:a16="http://schemas.microsoft.com/office/drawing/2014/main" id="{E9B56FCB-96BF-41C1-A66E-A30A8B3D8444}"/>
              </a:ext>
            </a:extLst>
          </p:cNvPr>
          <p:cNvSpPr txBox="1"/>
          <p:nvPr/>
        </p:nvSpPr>
        <p:spPr>
          <a:xfrm>
            <a:off x="3763105" y="5997320"/>
            <a:ext cx="1552010" cy="34624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fr-FR" sz="1200" b="1" dirty="0" err="1">
                <a:solidFill>
                  <a:srgbClr val="00B0F0"/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Lesse</a:t>
            </a:r>
            <a:endParaRPr lang="fr-BE" sz="1200" b="1" dirty="0">
              <a:solidFill>
                <a:srgbClr val="00B0F0"/>
              </a:solidFill>
              <a:latin typeface="Aharoni" panose="02010803020104030203" pitchFamily="2" charset="-79"/>
              <a:cs typeface="Aharoni" panose="02010803020104030203" pitchFamily="2" charset="-79"/>
            </a:endParaRPr>
          </a:p>
        </p:txBody>
      </p:sp>
      <p:sp>
        <p:nvSpPr>
          <p:cNvPr id="37" name="Ellipse 36">
            <a:extLst>
              <a:ext uri="{FF2B5EF4-FFF2-40B4-BE49-F238E27FC236}">
                <a16:creationId xmlns:a16="http://schemas.microsoft.com/office/drawing/2014/main" id="{4B9CBC7E-45DC-4A59-BE60-91427E5221D9}"/>
              </a:ext>
            </a:extLst>
          </p:cNvPr>
          <p:cNvSpPr/>
          <p:nvPr/>
        </p:nvSpPr>
        <p:spPr>
          <a:xfrm>
            <a:off x="6981585" y="1694737"/>
            <a:ext cx="448157" cy="441995"/>
          </a:xfrm>
          <a:prstGeom prst="ellipse">
            <a:avLst/>
          </a:prstGeom>
          <a:blipFill dpi="0" rotWithShape="1">
            <a:blip r:embed="rId5">
              <a:duotone>
                <a:prstClr val="black"/>
                <a:schemeClr val="accent2">
                  <a:tint val="45000"/>
                  <a:satMod val="400000"/>
                </a:schemeClr>
              </a:duotone>
              <a:extLst>
                <a:ext uri="{BEBA8EAE-BF5A-486C-A8C5-ECC9F3942E4B}">
                  <a14:imgProps xmlns:a14="http://schemas.microsoft.com/office/drawing/2010/main">
                    <a14:imgLayer r:embed="rId6">
                      <a14:imgEffect>
                        <a14:colorTemperature colorTemp="4700"/>
                      </a14:imgEffect>
                    </a14:imgLayer>
                  </a14:imgProps>
                </a:ext>
              </a:extLst>
            </a:blip>
            <a:srcRect/>
            <a:tile tx="0" ty="0" sx="87000" sy="17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07" name="Ellipse 106">
            <a:extLst>
              <a:ext uri="{FF2B5EF4-FFF2-40B4-BE49-F238E27FC236}">
                <a16:creationId xmlns:a16="http://schemas.microsoft.com/office/drawing/2014/main" id="{EA24C5E0-92DA-44D0-93B0-2C85B47B25DE}"/>
              </a:ext>
            </a:extLst>
          </p:cNvPr>
          <p:cNvSpPr/>
          <p:nvPr/>
        </p:nvSpPr>
        <p:spPr>
          <a:xfrm>
            <a:off x="6479634" y="2324057"/>
            <a:ext cx="448157" cy="441995"/>
          </a:xfrm>
          <a:prstGeom prst="ellipse">
            <a:avLst/>
          </a:prstGeom>
          <a:blipFill dpi="0" rotWithShape="1">
            <a:blip r:embed="rId5">
              <a:duotone>
                <a:prstClr val="black"/>
                <a:schemeClr val="accent2">
                  <a:tint val="45000"/>
                  <a:satMod val="400000"/>
                </a:schemeClr>
              </a:duotone>
              <a:extLst>
                <a:ext uri="{BEBA8EAE-BF5A-486C-A8C5-ECC9F3942E4B}">
                  <a14:imgProps xmlns:a14="http://schemas.microsoft.com/office/drawing/2010/main">
                    <a14:imgLayer r:embed="rId6">
                      <a14:imgEffect>
                        <a14:colorTemperature colorTemp="4700"/>
                      </a14:imgEffect>
                    </a14:imgLayer>
                  </a14:imgProps>
                </a:ext>
              </a:extLst>
            </a:blip>
            <a:srcRect/>
            <a:tile tx="0" ty="0" sx="87000" sy="17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14" name="Ellipse 113">
            <a:extLst>
              <a:ext uri="{FF2B5EF4-FFF2-40B4-BE49-F238E27FC236}">
                <a16:creationId xmlns:a16="http://schemas.microsoft.com/office/drawing/2014/main" id="{2EA1BF4B-322F-4D07-B0F9-80B1697BA9F5}"/>
              </a:ext>
            </a:extLst>
          </p:cNvPr>
          <p:cNvSpPr/>
          <p:nvPr/>
        </p:nvSpPr>
        <p:spPr>
          <a:xfrm>
            <a:off x="5266811" y="2109195"/>
            <a:ext cx="448157" cy="441995"/>
          </a:xfrm>
          <a:prstGeom prst="ellipse">
            <a:avLst/>
          </a:prstGeom>
          <a:blipFill dpi="0" rotWithShape="1">
            <a:blip r:embed="rId5">
              <a:duotone>
                <a:prstClr val="black"/>
                <a:schemeClr val="accent2">
                  <a:tint val="45000"/>
                  <a:satMod val="400000"/>
                </a:schemeClr>
              </a:duotone>
              <a:extLst>
                <a:ext uri="{BEBA8EAE-BF5A-486C-A8C5-ECC9F3942E4B}">
                  <a14:imgProps xmlns:a14="http://schemas.microsoft.com/office/drawing/2010/main">
                    <a14:imgLayer r:embed="rId6">
                      <a14:imgEffect>
                        <a14:colorTemperature colorTemp="4700"/>
                      </a14:imgEffect>
                    </a14:imgLayer>
                  </a14:imgProps>
                </a:ext>
              </a:extLst>
            </a:blip>
            <a:srcRect/>
            <a:tile tx="0" ty="0" sx="87000" sy="17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15" name="Ellipse 114">
            <a:extLst>
              <a:ext uri="{FF2B5EF4-FFF2-40B4-BE49-F238E27FC236}">
                <a16:creationId xmlns:a16="http://schemas.microsoft.com/office/drawing/2014/main" id="{2FEE0E53-DD81-44C1-902D-BD773557955F}"/>
              </a:ext>
            </a:extLst>
          </p:cNvPr>
          <p:cNvSpPr/>
          <p:nvPr/>
        </p:nvSpPr>
        <p:spPr>
          <a:xfrm>
            <a:off x="8436855" y="2895835"/>
            <a:ext cx="448157" cy="441995"/>
          </a:xfrm>
          <a:prstGeom prst="ellipse">
            <a:avLst/>
          </a:prstGeom>
          <a:blipFill dpi="0" rotWithShape="1">
            <a:blip r:embed="rId5">
              <a:duotone>
                <a:prstClr val="black"/>
                <a:schemeClr val="accent2">
                  <a:tint val="45000"/>
                  <a:satMod val="400000"/>
                </a:schemeClr>
              </a:duotone>
              <a:extLst>
                <a:ext uri="{BEBA8EAE-BF5A-486C-A8C5-ECC9F3942E4B}">
                  <a14:imgProps xmlns:a14="http://schemas.microsoft.com/office/drawing/2010/main">
                    <a14:imgLayer r:embed="rId6">
                      <a14:imgEffect>
                        <a14:colorTemperature colorTemp="4700"/>
                      </a14:imgEffect>
                    </a14:imgLayer>
                  </a14:imgProps>
                </a:ext>
              </a:extLst>
            </a:blip>
            <a:srcRect/>
            <a:tile tx="0" ty="0" sx="87000" sy="17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16" name="Ellipse 115">
            <a:extLst>
              <a:ext uri="{FF2B5EF4-FFF2-40B4-BE49-F238E27FC236}">
                <a16:creationId xmlns:a16="http://schemas.microsoft.com/office/drawing/2014/main" id="{F4B1BB4D-BEBE-4F56-A4B8-CDF195947F23}"/>
              </a:ext>
            </a:extLst>
          </p:cNvPr>
          <p:cNvSpPr/>
          <p:nvPr/>
        </p:nvSpPr>
        <p:spPr>
          <a:xfrm>
            <a:off x="7382808" y="3940360"/>
            <a:ext cx="448157" cy="441995"/>
          </a:xfrm>
          <a:prstGeom prst="ellipse">
            <a:avLst/>
          </a:prstGeom>
          <a:blipFill dpi="0" rotWithShape="1">
            <a:blip r:embed="rId5">
              <a:duotone>
                <a:prstClr val="black"/>
                <a:schemeClr val="accent2">
                  <a:tint val="45000"/>
                  <a:satMod val="400000"/>
                </a:schemeClr>
              </a:duotone>
              <a:extLst>
                <a:ext uri="{BEBA8EAE-BF5A-486C-A8C5-ECC9F3942E4B}">
                  <a14:imgProps xmlns:a14="http://schemas.microsoft.com/office/drawing/2010/main">
                    <a14:imgLayer r:embed="rId6">
                      <a14:imgEffect>
                        <a14:colorTemperature colorTemp="4700"/>
                      </a14:imgEffect>
                    </a14:imgLayer>
                  </a14:imgProps>
                </a:ext>
              </a:extLst>
            </a:blip>
            <a:srcRect/>
            <a:tile tx="0" ty="0" sx="87000" sy="17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17" name="Ellipse 116">
            <a:extLst>
              <a:ext uri="{FF2B5EF4-FFF2-40B4-BE49-F238E27FC236}">
                <a16:creationId xmlns:a16="http://schemas.microsoft.com/office/drawing/2014/main" id="{BA6477F9-0FB1-4633-AD42-70B988C14716}"/>
              </a:ext>
            </a:extLst>
          </p:cNvPr>
          <p:cNvSpPr/>
          <p:nvPr/>
        </p:nvSpPr>
        <p:spPr>
          <a:xfrm>
            <a:off x="7421979" y="3876979"/>
            <a:ext cx="448157" cy="441995"/>
          </a:xfrm>
          <a:prstGeom prst="ellipse">
            <a:avLst/>
          </a:prstGeom>
          <a:blipFill dpi="0" rotWithShape="1">
            <a:blip r:embed="rId5">
              <a:duotone>
                <a:prstClr val="black"/>
                <a:schemeClr val="accent2">
                  <a:tint val="45000"/>
                  <a:satMod val="400000"/>
                </a:schemeClr>
              </a:duotone>
              <a:extLst>
                <a:ext uri="{BEBA8EAE-BF5A-486C-A8C5-ECC9F3942E4B}">
                  <a14:imgProps xmlns:a14="http://schemas.microsoft.com/office/drawing/2010/main">
                    <a14:imgLayer r:embed="rId6">
                      <a14:imgEffect>
                        <a14:colorTemperature colorTemp="4700"/>
                      </a14:imgEffect>
                    </a14:imgLayer>
                  </a14:imgProps>
                </a:ext>
              </a:extLst>
            </a:blip>
            <a:srcRect/>
            <a:tile tx="0" ty="0" sx="87000" sy="17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18" name="Ellipse 117">
            <a:extLst>
              <a:ext uri="{FF2B5EF4-FFF2-40B4-BE49-F238E27FC236}">
                <a16:creationId xmlns:a16="http://schemas.microsoft.com/office/drawing/2014/main" id="{8DA7AD93-F8CC-4771-9876-CF3EC1565E12}"/>
              </a:ext>
            </a:extLst>
          </p:cNvPr>
          <p:cNvSpPr/>
          <p:nvPr/>
        </p:nvSpPr>
        <p:spPr>
          <a:xfrm>
            <a:off x="6179817" y="5841208"/>
            <a:ext cx="448157" cy="441995"/>
          </a:xfrm>
          <a:prstGeom prst="ellipse">
            <a:avLst/>
          </a:prstGeom>
          <a:blipFill dpi="0" rotWithShape="1">
            <a:blip r:embed="rId5">
              <a:duotone>
                <a:prstClr val="black"/>
                <a:schemeClr val="accent2">
                  <a:tint val="45000"/>
                  <a:satMod val="400000"/>
                </a:schemeClr>
              </a:duotone>
              <a:extLst>
                <a:ext uri="{BEBA8EAE-BF5A-486C-A8C5-ECC9F3942E4B}">
                  <a14:imgProps xmlns:a14="http://schemas.microsoft.com/office/drawing/2010/main">
                    <a14:imgLayer r:embed="rId6">
                      <a14:imgEffect>
                        <a14:colorTemperature colorTemp="4700"/>
                      </a14:imgEffect>
                    </a14:imgLayer>
                  </a14:imgProps>
                </a:ext>
              </a:extLst>
            </a:blip>
            <a:srcRect/>
            <a:tile tx="0" ty="0" sx="87000" sy="17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19" name="Ellipse 118">
            <a:extLst>
              <a:ext uri="{FF2B5EF4-FFF2-40B4-BE49-F238E27FC236}">
                <a16:creationId xmlns:a16="http://schemas.microsoft.com/office/drawing/2014/main" id="{9BFBE521-A29A-4EBA-9738-95A62F34670C}"/>
              </a:ext>
            </a:extLst>
          </p:cNvPr>
          <p:cNvSpPr/>
          <p:nvPr/>
        </p:nvSpPr>
        <p:spPr>
          <a:xfrm>
            <a:off x="6429934" y="6127203"/>
            <a:ext cx="448157" cy="441995"/>
          </a:xfrm>
          <a:prstGeom prst="ellipse">
            <a:avLst/>
          </a:prstGeom>
          <a:blipFill dpi="0" rotWithShape="1">
            <a:blip r:embed="rId5">
              <a:duotone>
                <a:prstClr val="black"/>
                <a:schemeClr val="accent2">
                  <a:tint val="45000"/>
                  <a:satMod val="400000"/>
                </a:schemeClr>
              </a:duotone>
              <a:extLst>
                <a:ext uri="{BEBA8EAE-BF5A-486C-A8C5-ECC9F3942E4B}">
                  <a14:imgProps xmlns:a14="http://schemas.microsoft.com/office/drawing/2010/main">
                    <a14:imgLayer r:embed="rId6">
                      <a14:imgEffect>
                        <a14:colorTemperature colorTemp="4700"/>
                      </a14:imgEffect>
                    </a14:imgLayer>
                  </a14:imgProps>
                </a:ext>
              </a:extLst>
            </a:blip>
            <a:srcRect/>
            <a:tile tx="0" ty="0" sx="87000" sy="17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20" name="Ellipse 119">
            <a:extLst>
              <a:ext uri="{FF2B5EF4-FFF2-40B4-BE49-F238E27FC236}">
                <a16:creationId xmlns:a16="http://schemas.microsoft.com/office/drawing/2014/main" id="{6FBDD05A-709B-440A-8F3E-DB20C5A0109D}"/>
              </a:ext>
            </a:extLst>
          </p:cNvPr>
          <p:cNvSpPr/>
          <p:nvPr/>
        </p:nvSpPr>
        <p:spPr>
          <a:xfrm>
            <a:off x="5875913" y="4960215"/>
            <a:ext cx="448157" cy="441995"/>
          </a:xfrm>
          <a:prstGeom prst="ellipse">
            <a:avLst/>
          </a:prstGeom>
          <a:blipFill dpi="0" rotWithShape="1">
            <a:blip r:embed="rId5">
              <a:duotone>
                <a:prstClr val="black"/>
                <a:schemeClr val="accent2">
                  <a:tint val="45000"/>
                  <a:satMod val="400000"/>
                </a:schemeClr>
              </a:duotone>
              <a:extLst>
                <a:ext uri="{BEBA8EAE-BF5A-486C-A8C5-ECC9F3942E4B}">
                  <a14:imgProps xmlns:a14="http://schemas.microsoft.com/office/drawing/2010/main">
                    <a14:imgLayer r:embed="rId6">
                      <a14:imgEffect>
                        <a14:colorTemperature colorTemp="4700"/>
                      </a14:imgEffect>
                    </a14:imgLayer>
                  </a14:imgProps>
                </a:ext>
              </a:extLst>
            </a:blip>
            <a:srcRect/>
            <a:tile tx="0" ty="0" sx="87000" sy="17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21" name="Ellipse 120">
            <a:extLst>
              <a:ext uri="{FF2B5EF4-FFF2-40B4-BE49-F238E27FC236}">
                <a16:creationId xmlns:a16="http://schemas.microsoft.com/office/drawing/2014/main" id="{F9BF3EBB-83E0-47E2-939D-BAE3C1C94D3E}"/>
              </a:ext>
            </a:extLst>
          </p:cNvPr>
          <p:cNvSpPr/>
          <p:nvPr/>
        </p:nvSpPr>
        <p:spPr>
          <a:xfrm>
            <a:off x="5258506" y="4003637"/>
            <a:ext cx="448157" cy="441995"/>
          </a:xfrm>
          <a:prstGeom prst="ellipse">
            <a:avLst/>
          </a:prstGeom>
          <a:blipFill dpi="0" rotWithShape="1">
            <a:blip r:embed="rId5">
              <a:duotone>
                <a:prstClr val="black"/>
                <a:schemeClr val="accent2">
                  <a:tint val="45000"/>
                  <a:satMod val="400000"/>
                </a:schemeClr>
              </a:duotone>
              <a:extLst>
                <a:ext uri="{BEBA8EAE-BF5A-486C-A8C5-ECC9F3942E4B}">
                  <a14:imgProps xmlns:a14="http://schemas.microsoft.com/office/drawing/2010/main">
                    <a14:imgLayer r:embed="rId6">
                      <a14:imgEffect>
                        <a14:colorTemperature colorTemp="4700"/>
                      </a14:imgEffect>
                    </a14:imgLayer>
                  </a14:imgProps>
                </a:ext>
              </a:extLst>
            </a:blip>
            <a:srcRect/>
            <a:tile tx="0" ty="0" sx="87000" sy="17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22" name="Forme libre : forme 121">
            <a:extLst>
              <a:ext uri="{FF2B5EF4-FFF2-40B4-BE49-F238E27FC236}">
                <a16:creationId xmlns:a16="http://schemas.microsoft.com/office/drawing/2014/main" id="{DE1EEBA8-1D47-4DA0-BA5F-509877403B12}"/>
              </a:ext>
            </a:extLst>
          </p:cNvPr>
          <p:cNvSpPr/>
          <p:nvPr/>
        </p:nvSpPr>
        <p:spPr>
          <a:xfrm>
            <a:off x="162155" y="4113896"/>
            <a:ext cx="235086" cy="196167"/>
          </a:xfrm>
          <a:custGeom>
            <a:avLst/>
            <a:gdLst>
              <a:gd name="connsiteX0" fmla="*/ 204899 w 424322"/>
              <a:gd name="connsiteY0" fmla="*/ 139009 h 387565"/>
              <a:gd name="connsiteX1" fmla="*/ 309674 w 424322"/>
              <a:gd name="connsiteY1" fmla="*/ 5659 h 387565"/>
              <a:gd name="connsiteX2" fmla="*/ 423974 w 424322"/>
              <a:gd name="connsiteY2" fmla="*/ 43759 h 387565"/>
              <a:gd name="connsiteX3" fmla="*/ 347774 w 424322"/>
              <a:gd name="connsiteY3" fmla="*/ 215209 h 387565"/>
              <a:gd name="connsiteX4" fmla="*/ 423974 w 424322"/>
              <a:gd name="connsiteY4" fmla="*/ 319984 h 387565"/>
              <a:gd name="connsiteX5" fmla="*/ 338249 w 424322"/>
              <a:gd name="connsiteY5" fmla="*/ 386659 h 387565"/>
              <a:gd name="connsiteX6" fmla="*/ 233474 w 424322"/>
              <a:gd name="connsiteY6" fmla="*/ 272359 h 387565"/>
              <a:gd name="connsiteX7" fmla="*/ 71549 w 424322"/>
              <a:gd name="connsiteY7" fmla="*/ 291409 h 387565"/>
              <a:gd name="connsiteX8" fmla="*/ 4874 w 424322"/>
              <a:gd name="connsiteY8" fmla="*/ 110434 h 387565"/>
              <a:gd name="connsiteX9" fmla="*/ 204899 w 424322"/>
              <a:gd name="connsiteY9" fmla="*/ 139009 h 3875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24322" h="387565">
                <a:moveTo>
                  <a:pt x="204899" y="139009"/>
                </a:moveTo>
                <a:cubicBezTo>
                  <a:pt x="255699" y="121547"/>
                  <a:pt x="273162" y="21534"/>
                  <a:pt x="309674" y="5659"/>
                </a:cubicBezTo>
                <a:cubicBezTo>
                  <a:pt x="346187" y="-10216"/>
                  <a:pt x="417624" y="8834"/>
                  <a:pt x="423974" y="43759"/>
                </a:cubicBezTo>
                <a:cubicBezTo>
                  <a:pt x="430324" y="78684"/>
                  <a:pt x="347774" y="169172"/>
                  <a:pt x="347774" y="215209"/>
                </a:cubicBezTo>
                <a:cubicBezTo>
                  <a:pt x="347774" y="261246"/>
                  <a:pt x="425562" y="291409"/>
                  <a:pt x="423974" y="319984"/>
                </a:cubicBezTo>
                <a:cubicBezTo>
                  <a:pt x="422387" y="348559"/>
                  <a:pt x="369999" y="394596"/>
                  <a:pt x="338249" y="386659"/>
                </a:cubicBezTo>
                <a:cubicBezTo>
                  <a:pt x="306499" y="378722"/>
                  <a:pt x="277924" y="288234"/>
                  <a:pt x="233474" y="272359"/>
                </a:cubicBezTo>
                <a:cubicBezTo>
                  <a:pt x="189024" y="256484"/>
                  <a:pt x="109649" y="318396"/>
                  <a:pt x="71549" y="291409"/>
                </a:cubicBezTo>
                <a:cubicBezTo>
                  <a:pt x="33449" y="264422"/>
                  <a:pt x="-15763" y="139009"/>
                  <a:pt x="4874" y="110434"/>
                </a:cubicBezTo>
                <a:cubicBezTo>
                  <a:pt x="25511" y="81859"/>
                  <a:pt x="154099" y="156471"/>
                  <a:pt x="204899" y="139009"/>
                </a:cubicBezTo>
                <a:close/>
              </a:path>
            </a:pathLst>
          </a:custGeom>
          <a:blipFill>
            <a:blip r:embed="rId5">
              <a:duotone>
                <a:prstClr val="black"/>
                <a:schemeClr val="accent2">
                  <a:tint val="45000"/>
                  <a:satMod val="400000"/>
                </a:schemeClr>
              </a:duotone>
              <a:extLst>
                <a:ext uri="{BEBA8EAE-BF5A-486C-A8C5-ECC9F3942E4B}">
                  <a14:imgProps xmlns:a14="http://schemas.microsoft.com/office/drawing/2010/main">
                    <a14:imgLayer r:embed="rId6">
                      <a14:imgEffect>
                        <a14:colorTemperature colorTemp="4700"/>
                      </a14:imgEffect>
                    </a14:imgLayer>
                  </a14:imgProps>
                </a:ext>
              </a:extLst>
            </a:blip>
            <a:tile tx="0" ty="0" sx="87000" sy="17000" flip="none" algn="tl"/>
          </a:blipFill>
          <a:ln w="19050">
            <a:noFill/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23" name="ZoneTexte 122">
            <a:extLst>
              <a:ext uri="{FF2B5EF4-FFF2-40B4-BE49-F238E27FC236}">
                <a16:creationId xmlns:a16="http://schemas.microsoft.com/office/drawing/2014/main" id="{3B37951E-9466-4307-931D-EC93B0194F77}"/>
              </a:ext>
            </a:extLst>
          </p:cNvPr>
          <p:cNvSpPr txBox="1"/>
          <p:nvPr/>
        </p:nvSpPr>
        <p:spPr>
          <a:xfrm>
            <a:off x="473829" y="4040317"/>
            <a:ext cx="232031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Zones de prévention forfaitaires</a:t>
            </a:r>
            <a:endParaRPr lang="fr-BE" sz="1100" dirty="0"/>
          </a:p>
        </p:txBody>
      </p:sp>
      <p:sp>
        <p:nvSpPr>
          <p:cNvPr id="124" name="Ellipse 123">
            <a:extLst>
              <a:ext uri="{FF2B5EF4-FFF2-40B4-BE49-F238E27FC236}">
                <a16:creationId xmlns:a16="http://schemas.microsoft.com/office/drawing/2014/main" id="{F0CA877E-4B90-4F79-98B2-639F4340DCE5}"/>
              </a:ext>
            </a:extLst>
          </p:cNvPr>
          <p:cNvSpPr/>
          <p:nvPr/>
        </p:nvSpPr>
        <p:spPr>
          <a:xfrm>
            <a:off x="9328308" y="2563376"/>
            <a:ext cx="448157" cy="441995"/>
          </a:xfrm>
          <a:prstGeom prst="ellipse">
            <a:avLst/>
          </a:prstGeom>
          <a:blipFill dpi="0" rotWithShape="1">
            <a:blip r:embed="rId5">
              <a:duotone>
                <a:prstClr val="black"/>
                <a:schemeClr val="accent2">
                  <a:tint val="45000"/>
                  <a:satMod val="400000"/>
                </a:schemeClr>
              </a:duotone>
              <a:extLst>
                <a:ext uri="{BEBA8EAE-BF5A-486C-A8C5-ECC9F3942E4B}">
                  <a14:imgProps xmlns:a14="http://schemas.microsoft.com/office/drawing/2010/main">
                    <a14:imgLayer r:embed="rId6">
                      <a14:imgEffect>
                        <a14:colorTemperature colorTemp="4700"/>
                      </a14:imgEffect>
                    </a14:imgLayer>
                  </a14:imgProps>
                </a:ext>
              </a:extLst>
            </a:blip>
            <a:srcRect/>
            <a:tile tx="0" ty="0" sx="87000" sy="17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25" name="Ellipse 124">
            <a:extLst>
              <a:ext uri="{FF2B5EF4-FFF2-40B4-BE49-F238E27FC236}">
                <a16:creationId xmlns:a16="http://schemas.microsoft.com/office/drawing/2014/main" id="{C5BB9DBB-D702-4DE0-9B67-E8207DA9533A}"/>
              </a:ext>
            </a:extLst>
          </p:cNvPr>
          <p:cNvSpPr/>
          <p:nvPr/>
        </p:nvSpPr>
        <p:spPr>
          <a:xfrm>
            <a:off x="4862306" y="5840883"/>
            <a:ext cx="448157" cy="441995"/>
          </a:xfrm>
          <a:prstGeom prst="ellipse">
            <a:avLst/>
          </a:prstGeom>
          <a:blipFill dpi="0" rotWithShape="1">
            <a:blip r:embed="rId5">
              <a:duotone>
                <a:prstClr val="black"/>
                <a:schemeClr val="accent2">
                  <a:tint val="45000"/>
                  <a:satMod val="400000"/>
                </a:schemeClr>
              </a:duotone>
              <a:extLst>
                <a:ext uri="{BEBA8EAE-BF5A-486C-A8C5-ECC9F3942E4B}">
                  <a14:imgProps xmlns:a14="http://schemas.microsoft.com/office/drawing/2010/main">
                    <a14:imgLayer r:embed="rId6">
                      <a14:imgEffect>
                        <a14:colorTemperature colorTemp="4700"/>
                      </a14:imgEffect>
                    </a14:imgLayer>
                  </a14:imgProps>
                </a:ext>
              </a:extLst>
            </a:blip>
            <a:srcRect/>
            <a:tile tx="0" ty="0" sx="87000" sy="17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51" name="Forme libre : forme 50">
            <a:extLst>
              <a:ext uri="{FF2B5EF4-FFF2-40B4-BE49-F238E27FC236}">
                <a16:creationId xmlns:a16="http://schemas.microsoft.com/office/drawing/2014/main" id="{86F35B2A-5052-4A6C-8C54-ED8547EB220F}"/>
              </a:ext>
            </a:extLst>
          </p:cNvPr>
          <p:cNvSpPr/>
          <p:nvPr/>
        </p:nvSpPr>
        <p:spPr>
          <a:xfrm>
            <a:off x="3459956" y="2559844"/>
            <a:ext cx="1693069" cy="671512"/>
          </a:xfrm>
          <a:custGeom>
            <a:avLst/>
            <a:gdLst>
              <a:gd name="connsiteX0" fmla="*/ 2382 w 1693069"/>
              <a:gd name="connsiteY0" fmla="*/ 204787 h 671512"/>
              <a:gd name="connsiteX1" fmla="*/ 0 w 1693069"/>
              <a:gd name="connsiteY1" fmla="*/ 288131 h 671512"/>
              <a:gd name="connsiteX2" fmla="*/ 52388 w 1693069"/>
              <a:gd name="connsiteY2" fmla="*/ 671512 h 671512"/>
              <a:gd name="connsiteX3" fmla="*/ 442913 w 1693069"/>
              <a:gd name="connsiteY3" fmla="*/ 623887 h 671512"/>
              <a:gd name="connsiteX4" fmla="*/ 750094 w 1693069"/>
              <a:gd name="connsiteY4" fmla="*/ 671512 h 671512"/>
              <a:gd name="connsiteX5" fmla="*/ 895350 w 1693069"/>
              <a:gd name="connsiteY5" fmla="*/ 602456 h 671512"/>
              <a:gd name="connsiteX6" fmla="*/ 962025 w 1693069"/>
              <a:gd name="connsiteY6" fmla="*/ 619125 h 671512"/>
              <a:gd name="connsiteX7" fmla="*/ 1395413 w 1693069"/>
              <a:gd name="connsiteY7" fmla="*/ 471487 h 671512"/>
              <a:gd name="connsiteX8" fmla="*/ 1593057 w 1693069"/>
              <a:gd name="connsiteY8" fmla="*/ 328612 h 671512"/>
              <a:gd name="connsiteX9" fmla="*/ 1693069 w 1693069"/>
              <a:gd name="connsiteY9" fmla="*/ 264319 h 671512"/>
              <a:gd name="connsiteX10" fmla="*/ 1588294 w 1693069"/>
              <a:gd name="connsiteY10" fmla="*/ 0 h 671512"/>
              <a:gd name="connsiteX11" fmla="*/ 959644 w 1693069"/>
              <a:gd name="connsiteY11" fmla="*/ 311944 h 671512"/>
              <a:gd name="connsiteX12" fmla="*/ 816769 w 1693069"/>
              <a:gd name="connsiteY12" fmla="*/ 28575 h 671512"/>
              <a:gd name="connsiteX13" fmla="*/ 376238 w 1693069"/>
              <a:gd name="connsiteY13" fmla="*/ 183356 h 671512"/>
              <a:gd name="connsiteX14" fmla="*/ 176213 w 1693069"/>
              <a:gd name="connsiteY14" fmla="*/ 173831 h 671512"/>
              <a:gd name="connsiteX15" fmla="*/ 2382 w 1693069"/>
              <a:gd name="connsiteY15" fmla="*/ 204787 h 6715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693069" h="671512">
                <a:moveTo>
                  <a:pt x="2382" y="204787"/>
                </a:moveTo>
                <a:lnTo>
                  <a:pt x="0" y="288131"/>
                </a:lnTo>
                <a:lnTo>
                  <a:pt x="52388" y="671512"/>
                </a:lnTo>
                <a:lnTo>
                  <a:pt x="442913" y="623887"/>
                </a:lnTo>
                <a:lnTo>
                  <a:pt x="750094" y="671512"/>
                </a:lnTo>
                <a:lnTo>
                  <a:pt x="895350" y="602456"/>
                </a:lnTo>
                <a:lnTo>
                  <a:pt x="962025" y="619125"/>
                </a:lnTo>
                <a:lnTo>
                  <a:pt x="1395413" y="471487"/>
                </a:lnTo>
                <a:lnTo>
                  <a:pt x="1593057" y="328612"/>
                </a:lnTo>
                <a:lnTo>
                  <a:pt x="1693069" y="264319"/>
                </a:lnTo>
                <a:lnTo>
                  <a:pt x="1588294" y="0"/>
                </a:lnTo>
                <a:lnTo>
                  <a:pt x="959644" y="311944"/>
                </a:lnTo>
                <a:lnTo>
                  <a:pt x="816769" y="28575"/>
                </a:lnTo>
                <a:lnTo>
                  <a:pt x="376238" y="183356"/>
                </a:lnTo>
                <a:lnTo>
                  <a:pt x="176213" y="173831"/>
                </a:lnTo>
                <a:lnTo>
                  <a:pt x="2382" y="204787"/>
                </a:lnTo>
                <a:close/>
              </a:path>
            </a:pathLst>
          </a:custGeom>
          <a:blipFill dpi="0" rotWithShape="1">
            <a:blip r:embed="rId5">
              <a:duotone>
                <a:prstClr val="black"/>
                <a:schemeClr val="accent2">
                  <a:tint val="45000"/>
                  <a:satMod val="400000"/>
                </a:schemeClr>
              </a:duotone>
              <a:extLst>
                <a:ext uri="{BEBA8EAE-BF5A-486C-A8C5-ECC9F3942E4B}">
                  <a14:imgProps xmlns:a14="http://schemas.microsoft.com/office/drawing/2010/main">
                    <a14:imgLayer r:embed="rId6">
                      <a14:imgEffect>
                        <a14:colorTemperature colorTemp="4700"/>
                      </a14:imgEffect>
                    </a14:imgLayer>
                  </a14:imgProps>
                </a:ext>
              </a:extLst>
            </a:blip>
            <a:srcRect/>
            <a:tile tx="0" ty="0" sx="11000" sy="19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52" name="Forme libre : forme 51">
            <a:extLst>
              <a:ext uri="{FF2B5EF4-FFF2-40B4-BE49-F238E27FC236}">
                <a16:creationId xmlns:a16="http://schemas.microsoft.com/office/drawing/2014/main" id="{FD10F86F-2B7C-41FD-A5C7-48B04C0C503A}"/>
              </a:ext>
            </a:extLst>
          </p:cNvPr>
          <p:cNvSpPr/>
          <p:nvPr/>
        </p:nvSpPr>
        <p:spPr>
          <a:xfrm>
            <a:off x="4758531" y="1773238"/>
            <a:ext cx="1216025" cy="822325"/>
          </a:xfrm>
          <a:custGeom>
            <a:avLst/>
            <a:gdLst>
              <a:gd name="connsiteX0" fmla="*/ 0 w 1216025"/>
              <a:gd name="connsiteY0" fmla="*/ 663575 h 822325"/>
              <a:gd name="connsiteX1" fmla="*/ 82550 w 1216025"/>
              <a:gd name="connsiteY1" fmla="*/ 762000 h 822325"/>
              <a:gd name="connsiteX2" fmla="*/ 473075 w 1216025"/>
              <a:gd name="connsiteY2" fmla="*/ 584200 h 822325"/>
              <a:gd name="connsiteX3" fmla="*/ 542925 w 1216025"/>
              <a:gd name="connsiteY3" fmla="*/ 635000 h 822325"/>
              <a:gd name="connsiteX4" fmla="*/ 625475 w 1216025"/>
              <a:gd name="connsiteY4" fmla="*/ 574675 h 822325"/>
              <a:gd name="connsiteX5" fmla="*/ 669925 w 1216025"/>
              <a:gd name="connsiteY5" fmla="*/ 669925 h 822325"/>
              <a:gd name="connsiteX6" fmla="*/ 565150 w 1216025"/>
              <a:gd name="connsiteY6" fmla="*/ 720725 h 822325"/>
              <a:gd name="connsiteX7" fmla="*/ 641350 w 1216025"/>
              <a:gd name="connsiteY7" fmla="*/ 822325 h 822325"/>
              <a:gd name="connsiteX8" fmla="*/ 920750 w 1216025"/>
              <a:gd name="connsiteY8" fmla="*/ 685800 h 822325"/>
              <a:gd name="connsiteX9" fmla="*/ 962025 w 1216025"/>
              <a:gd name="connsiteY9" fmla="*/ 587375 h 822325"/>
              <a:gd name="connsiteX10" fmla="*/ 993775 w 1216025"/>
              <a:gd name="connsiteY10" fmla="*/ 425450 h 822325"/>
              <a:gd name="connsiteX11" fmla="*/ 1031875 w 1216025"/>
              <a:gd name="connsiteY11" fmla="*/ 292100 h 822325"/>
              <a:gd name="connsiteX12" fmla="*/ 1216025 w 1216025"/>
              <a:gd name="connsiteY12" fmla="*/ 155575 h 822325"/>
              <a:gd name="connsiteX13" fmla="*/ 1143000 w 1216025"/>
              <a:gd name="connsiteY13" fmla="*/ 0 h 822325"/>
              <a:gd name="connsiteX14" fmla="*/ 955675 w 1216025"/>
              <a:gd name="connsiteY14" fmla="*/ 95250 h 822325"/>
              <a:gd name="connsiteX15" fmla="*/ 568325 w 1216025"/>
              <a:gd name="connsiteY15" fmla="*/ 238125 h 822325"/>
              <a:gd name="connsiteX16" fmla="*/ 273050 w 1216025"/>
              <a:gd name="connsiteY16" fmla="*/ 412750 h 822325"/>
              <a:gd name="connsiteX17" fmla="*/ 123825 w 1216025"/>
              <a:gd name="connsiteY17" fmla="*/ 523875 h 822325"/>
              <a:gd name="connsiteX18" fmla="*/ 149225 w 1216025"/>
              <a:gd name="connsiteY18" fmla="*/ 600075 h 822325"/>
              <a:gd name="connsiteX19" fmla="*/ 0 w 1216025"/>
              <a:gd name="connsiteY19" fmla="*/ 663575 h 822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1216025" h="822325">
                <a:moveTo>
                  <a:pt x="0" y="663575"/>
                </a:moveTo>
                <a:lnTo>
                  <a:pt x="82550" y="762000"/>
                </a:lnTo>
                <a:lnTo>
                  <a:pt x="473075" y="584200"/>
                </a:lnTo>
                <a:lnTo>
                  <a:pt x="542925" y="635000"/>
                </a:lnTo>
                <a:lnTo>
                  <a:pt x="625475" y="574675"/>
                </a:lnTo>
                <a:lnTo>
                  <a:pt x="669925" y="669925"/>
                </a:lnTo>
                <a:lnTo>
                  <a:pt x="565150" y="720725"/>
                </a:lnTo>
                <a:lnTo>
                  <a:pt x="641350" y="822325"/>
                </a:lnTo>
                <a:lnTo>
                  <a:pt x="920750" y="685800"/>
                </a:lnTo>
                <a:lnTo>
                  <a:pt x="962025" y="587375"/>
                </a:lnTo>
                <a:lnTo>
                  <a:pt x="993775" y="425450"/>
                </a:lnTo>
                <a:lnTo>
                  <a:pt x="1031875" y="292100"/>
                </a:lnTo>
                <a:lnTo>
                  <a:pt x="1216025" y="155575"/>
                </a:lnTo>
                <a:lnTo>
                  <a:pt x="1143000" y="0"/>
                </a:lnTo>
                <a:lnTo>
                  <a:pt x="955675" y="95250"/>
                </a:lnTo>
                <a:lnTo>
                  <a:pt x="568325" y="238125"/>
                </a:lnTo>
                <a:lnTo>
                  <a:pt x="273050" y="412750"/>
                </a:lnTo>
                <a:lnTo>
                  <a:pt x="123825" y="523875"/>
                </a:lnTo>
                <a:lnTo>
                  <a:pt x="149225" y="600075"/>
                </a:lnTo>
                <a:lnTo>
                  <a:pt x="0" y="663575"/>
                </a:lnTo>
                <a:close/>
              </a:path>
            </a:pathLst>
          </a:custGeom>
          <a:blipFill dpi="0" rotWithShape="1">
            <a:blip r:embed="rId5">
              <a:duotone>
                <a:prstClr val="black"/>
                <a:schemeClr val="accent2">
                  <a:tint val="45000"/>
                  <a:satMod val="400000"/>
                </a:schemeClr>
              </a:duotone>
              <a:extLst>
                <a:ext uri="{BEBA8EAE-BF5A-486C-A8C5-ECC9F3942E4B}">
                  <a14:imgProps xmlns:a14="http://schemas.microsoft.com/office/drawing/2010/main">
                    <a14:imgLayer r:embed="rId6">
                      <a14:imgEffect>
                        <a14:colorTemperature colorTemp="4700"/>
                      </a14:imgEffect>
                    </a14:imgLayer>
                  </a14:imgProps>
                </a:ext>
              </a:extLst>
            </a:blip>
            <a:srcRect/>
            <a:tile tx="0" ty="0" sx="11000" sy="19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53" name="Forme libre : forme 52">
            <a:extLst>
              <a:ext uri="{FF2B5EF4-FFF2-40B4-BE49-F238E27FC236}">
                <a16:creationId xmlns:a16="http://schemas.microsoft.com/office/drawing/2014/main" id="{F35BDAB1-67E1-45F9-A7E7-637295869952}"/>
              </a:ext>
            </a:extLst>
          </p:cNvPr>
          <p:cNvSpPr/>
          <p:nvPr/>
        </p:nvSpPr>
        <p:spPr>
          <a:xfrm>
            <a:off x="4562475" y="3568700"/>
            <a:ext cx="873125" cy="965200"/>
          </a:xfrm>
          <a:custGeom>
            <a:avLst/>
            <a:gdLst>
              <a:gd name="connsiteX0" fmla="*/ 0 w 873125"/>
              <a:gd name="connsiteY0" fmla="*/ 812800 h 965200"/>
              <a:gd name="connsiteX1" fmla="*/ 254000 w 873125"/>
              <a:gd name="connsiteY1" fmla="*/ 965200 h 965200"/>
              <a:gd name="connsiteX2" fmla="*/ 574675 w 873125"/>
              <a:gd name="connsiteY2" fmla="*/ 736600 h 965200"/>
              <a:gd name="connsiteX3" fmla="*/ 654050 w 873125"/>
              <a:gd name="connsiteY3" fmla="*/ 619125 h 965200"/>
              <a:gd name="connsiteX4" fmla="*/ 873125 w 873125"/>
              <a:gd name="connsiteY4" fmla="*/ 393700 h 965200"/>
              <a:gd name="connsiteX5" fmla="*/ 752475 w 873125"/>
              <a:gd name="connsiteY5" fmla="*/ 0 h 965200"/>
              <a:gd name="connsiteX6" fmla="*/ 257175 w 873125"/>
              <a:gd name="connsiteY6" fmla="*/ 133350 h 965200"/>
              <a:gd name="connsiteX7" fmla="*/ 254000 w 873125"/>
              <a:gd name="connsiteY7" fmla="*/ 323850 h 965200"/>
              <a:gd name="connsiteX8" fmla="*/ 136525 w 873125"/>
              <a:gd name="connsiteY8" fmla="*/ 555625 h 965200"/>
              <a:gd name="connsiteX9" fmla="*/ 273050 w 873125"/>
              <a:gd name="connsiteY9" fmla="*/ 590550 h 965200"/>
              <a:gd name="connsiteX10" fmla="*/ 0 w 873125"/>
              <a:gd name="connsiteY10" fmla="*/ 812800 h 965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873125" h="965200">
                <a:moveTo>
                  <a:pt x="0" y="812800"/>
                </a:moveTo>
                <a:lnTo>
                  <a:pt x="254000" y="965200"/>
                </a:lnTo>
                <a:lnTo>
                  <a:pt x="574675" y="736600"/>
                </a:lnTo>
                <a:lnTo>
                  <a:pt x="654050" y="619125"/>
                </a:lnTo>
                <a:lnTo>
                  <a:pt x="873125" y="393700"/>
                </a:lnTo>
                <a:lnTo>
                  <a:pt x="752475" y="0"/>
                </a:lnTo>
                <a:lnTo>
                  <a:pt x="257175" y="133350"/>
                </a:lnTo>
                <a:cubicBezTo>
                  <a:pt x="256117" y="196850"/>
                  <a:pt x="255058" y="260350"/>
                  <a:pt x="254000" y="323850"/>
                </a:cubicBezTo>
                <a:lnTo>
                  <a:pt x="136525" y="555625"/>
                </a:lnTo>
                <a:lnTo>
                  <a:pt x="273050" y="590550"/>
                </a:lnTo>
                <a:lnTo>
                  <a:pt x="0" y="812800"/>
                </a:lnTo>
                <a:close/>
              </a:path>
            </a:pathLst>
          </a:custGeom>
          <a:blipFill dpi="0" rotWithShape="1">
            <a:blip r:embed="rId5">
              <a:duotone>
                <a:prstClr val="black"/>
                <a:schemeClr val="accent2">
                  <a:tint val="45000"/>
                  <a:satMod val="400000"/>
                </a:schemeClr>
              </a:duotone>
              <a:extLst>
                <a:ext uri="{BEBA8EAE-BF5A-486C-A8C5-ECC9F3942E4B}">
                  <a14:imgProps xmlns:a14="http://schemas.microsoft.com/office/drawing/2010/main">
                    <a14:imgLayer r:embed="rId6">
                      <a14:imgEffect>
                        <a14:colorTemperature colorTemp="4700"/>
                      </a14:imgEffect>
                    </a14:imgLayer>
                  </a14:imgProps>
                </a:ext>
              </a:extLst>
            </a:blip>
            <a:srcRect/>
            <a:tile tx="0" ty="0" sx="11000" sy="19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54" name="Forme libre : forme 53">
            <a:extLst>
              <a:ext uri="{FF2B5EF4-FFF2-40B4-BE49-F238E27FC236}">
                <a16:creationId xmlns:a16="http://schemas.microsoft.com/office/drawing/2014/main" id="{C3AF3D43-59A4-4524-B782-277938387480}"/>
              </a:ext>
            </a:extLst>
          </p:cNvPr>
          <p:cNvSpPr/>
          <p:nvPr/>
        </p:nvSpPr>
        <p:spPr>
          <a:xfrm>
            <a:off x="6388894" y="4533900"/>
            <a:ext cx="0" cy="0"/>
          </a:xfrm>
          <a:custGeom>
            <a:avLst/>
            <a:gdLst>
              <a:gd name="connsiteX0" fmla="*/ 0 w 0"/>
              <a:gd name="connsiteY0" fmla="*/ 0 h 0"/>
              <a:gd name="connsiteX1" fmla="*/ 0 w 0"/>
              <a:gd name="connsiteY1" fmla="*/ 0 h 0"/>
              <a:gd name="connsiteX2" fmla="*/ 0 w 0"/>
              <a:gd name="connsiteY2" fmla="*/ 0 h 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56" name="Forme libre : forme 55">
            <a:extLst>
              <a:ext uri="{FF2B5EF4-FFF2-40B4-BE49-F238E27FC236}">
                <a16:creationId xmlns:a16="http://schemas.microsoft.com/office/drawing/2014/main" id="{943B7081-38E1-4A5A-9737-3FC0DA3507A6}"/>
              </a:ext>
            </a:extLst>
          </p:cNvPr>
          <p:cNvSpPr/>
          <p:nvPr/>
        </p:nvSpPr>
        <p:spPr>
          <a:xfrm>
            <a:off x="6276975" y="4307681"/>
            <a:ext cx="623888" cy="354807"/>
          </a:xfrm>
          <a:custGeom>
            <a:avLst/>
            <a:gdLst>
              <a:gd name="connsiteX0" fmla="*/ 240506 w 623888"/>
              <a:gd name="connsiteY0" fmla="*/ 152400 h 354807"/>
              <a:gd name="connsiteX1" fmla="*/ 0 w 623888"/>
              <a:gd name="connsiteY1" fmla="*/ 278607 h 354807"/>
              <a:gd name="connsiteX2" fmla="*/ 33338 w 623888"/>
              <a:gd name="connsiteY2" fmla="*/ 335757 h 354807"/>
              <a:gd name="connsiteX3" fmla="*/ 128588 w 623888"/>
              <a:gd name="connsiteY3" fmla="*/ 290513 h 354807"/>
              <a:gd name="connsiteX4" fmla="*/ 214313 w 623888"/>
              <a:gd name="connsiteY4" fmla="*/ 354807 h 354807"/>
              <a:gd name="connsiteX5" fmla="*/ 319088 w 623888"/>
              <a:gd name="connsiteY5" fmla="*/ 350044 h 354807"/>
              <a:gd name="connsiteX6" fmla="*/ 461963 w 623888"/>
              <a:gd name="connsiteY6" fmla="*/ 240507 h 354807"/>
              <a:gd name="connsiteX7" fmla="*/ 492919 w 623888"/>
              <a:gd name="connsiteY7" fmla="*/ 152400 h 354807"/>
              <a:gd name="connsiteX8" fmla="*/ 623888 w 623888"/>
              <a:gd name="connsiteY8" fmla="*/ 47625 h 354807"/>
              <a:gd name="connsiteX9" fmla="*/ 571500 w 623888"/>
              <a:gd name="connsiteY9" fmla="*/ 0 h 354807"/>
              <a:gd name="connsiteX10" fmla="*/ 361950 w 623888"/>
              <a:gd name="connsiteY10" fmla="*/ 161925 h 354807"/>
              <a:gd name="connsiteX11" fmla="*/ 240506 w 623888"/>
              <a:gd name="connsiteY11" fmla="*/ 152400 h 3548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623888" h="354807">
                <a:moveTo>
                  <a:pt x="240506" y="152400"/>
                </a:moveTo>
                <a:lnTo>
                  <a:pt x="0" y="278607"/>
                </a:lnTo>
                <a:lnTo>
                  <a:pt x="33338" y="335757"/>
                </a:lnTo>
                <a:lnTo>
                  <a:pt x="128588" y="290513"/>
                </a:lnTo>
                <a:lnTo>
                  <a:pt x="214313" y="354807"/>
                </a:lnTo>
                <a:lnTo>
                  <a:pt x="319088" y="350044"/>
                </a:lnTo>
                <a:lnTo>
                  <a:pt x="461963" y="240507"/>
                </a:lnTo>
                <a:lnTo>
                  <a:pt x="492919" y="152400"/>
                </a:lnTo>
                <a:lnTo>
                  <a:pt x="623888" y="47625"/>
                </a:lnTo>
                <a:lnTo>
                  <a:pt x="571500" y="0"/>
                </a:lnTo>
                <a:lnTo>
                  <a:pt x="361950" y="161925"/>
                </a:lnTo>
                <a:lnTo>
                  <a:pt x="240506" y="152400"/>
                </a:lnTo>
                <a:close/>
              </a:path>
            </a:pathLst>
          </a:custGeom>
          <a:blipFill dpi="0" rotWithShape="1">
            <a:blip r:embed="rId5">
              <a:duotone>
                <a:prstClr val="black"/>
                <a:schemeClr val="accent2">
                  <a:tint val="45000"/>
                  <a:satMod val="400000"/>
                </a:schemeClr>
              </a:duotone>
              <a:extLst>
                <a:ext uri="{BEBA8EAE-BF5A-486C-A8C5-ECC9F3942E4B}">
                  <a14:imgProps xmlns:a14="http://schemas.microsoft.com/office/drawing/2010/main">
                    <a14:imgLayer r:embed="rId6">
                      <a14:imgEffect>
                        <a14:colorTemperature colorTemp="4700"/>
                      </a14:imgEffect>
                    </a14:imgLayer>
                  </a14:imgProps>
                </a:ext>
              </a:extLst>
            </a:blip>
            <a:srcRect/>
            <a:tile tx="0" ty="0" sx="11000" sy="19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57" name="Forme libre : forme 56">
            <a:extLst>
              <a:ext uri="{FF2B5EF4-FFF2-40B4-BE49-F238E27FC236}">
                <a16:creationId xmlns:a16="http://schemas.microsoft.com/office/drawing/2014/main" id="{8C584112-EB90-44E9-AADB-776815F180DC}"/>
              </a:ext>
            </a:extLst>
          </p:cNvPr>
          <p:cNvSpPr/>
          <p:nvPr/>
        </p:nvSpPr>
        <p:spPr>
          <a:xfrm>
            <a:off x="5974556" y="4162425"/>
            <a:ext cx="288132" cy="211931"/>
          </a:xfrm>
          <a:custGeom>
            <a:avLst/>
            <a:gdLst>
              <a:gd name="connsiteX0" fmla="*/ 0 w 288132"/>
              <a:gd name="connsiteY0" fmla="*/ 154781 h 211931"/>
              <a:gd name="connsiteX1" fmla="*/ 52388 w 288132"/>
              <a:gd name="connsiteY1" fmla="*/ 211931 h 211931"/>
              <a:gd name="connsiteX2" fmla="*/ 288132 w 288132"/>
              <a:gd name="connsiteY2" fmla="*/ 176213 h 211931"/>
              <a:gd name="connsiteX3" fmla="*/ 276225 w 288132"/>
              <a:gd name="connsiteY3" fmla="*/ 85725 h 211931"/>
              <a:gd name="connsiteX4" fmla="*/ 180975 w 288132"/>
              <a:gd name="connsiteY4" fmla="*/ 0 h 211931"/>
              <a:gd name="connsiteX5" fmla="*/ 142875 w 288132"/>
              <a:gd name="connsiteY5" fmla="*/ 61913 h 211931"/>
              <a:gd name="connsiteX6" fmla="*/ 180975 w 288132"/>
              <a:gd name="connsiteY6" fmla="*/ 114300 h 211931"/>
              <a:gd name="connsiteX7" fmla="*/ 121444 w 288132"/>
              <a:gd name="connsiteY7" fmla="*/ 161925 h 211931"/>
              <a:gd name="connsiteX8" fmla="*/ 90488 w 288132"/>
              <a:gd name="connsiteY8" fmla="*/ 90488 h 211931"/>
              <a:gd name="connsiteX9" fmla="*/ 0 w 288132"/>
              <a:gd name="connsiteY9" fmla="*/ 154781 h 2119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88132" h="211931">
                <a:moveTo>
                  <a:pt x="0" y="154781"/>
                </a:moveTo>
                <a:lnTo>
                  <a:pt x="52388" y="211931"/>
                </a:lnTo>
                <a:lnTo>
                  <a:pt x="288132" y="176213"/>
                </a:lnTo>
                <a:lnTo>
                  <a:pt x="276225" y="85725"/>
                </a:lnTo>
                <a:lnTo>
                  <a:pt x="180975" y="0"/>
                </a:lnTo>
                <a:lnTo>
                  <a:pt x="142875" y="61913"/>
                </a:lnTo>
                <a:lnTo>
                  <a:pt x="180975" y="114300"/>
                </a:lnTo>
                <a:lnTo>
                  <a:pt x="121444" y="161925"/>
                </a:lnTo>
                <a:lnTo>
                  <a:pt x="90488" y="90488"/>
                </a:lnTo>
                <a:lnTo>
                  <a:pt x="0" y="154781"/>
                </a:lnTo>
                <a:close/>
              </a:path>
            </a:pathLst>
          </a:custGeom>
          <a:blipFill dpi="0" rotWithShape="1">
            <a:blip r:embed="rId5">
              <a:duotone>
                <a:prstClr val="black"/>
                <a:schemeClr val="accent2">
                  <a:tint val="45000"/>
                  <a:satMod val="400000"/>
                </a:schemeClr>
              </a:duotone>
              <a:extLst>
                <a:ext uri="{BEBA8EAE-BF5A-486C-A8C5-ECC9F3942E4B}">
                  <a14:imgProps xmlns:a14="http://schemas.microsoft.com/office/drawing/2010/main">
                    <a14:imgLayer r:embed="rId6">
                      <a14:imgEffect>
                        <a14:colorTemperature colorTemp="4700"/>
                      </a14:imgEffect>
                    </a14:imgLayer>
                  </a14:imgProps>
                </a:ext>
              </a:extLst>
            </a:blip>
            <a:srcRect/>
            <a:tile tx="0" ty="0" sx="11000" sy="19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58" name="Forme libre : forme 57">
            <a:extLst>
              <a:ext uri="{FF2B5EF4-FFF2-40B4-BE49-F238E27FC236}">
                <a16:creationId xmlns:a16="http://schemas.microsoft.com/office/drawing/2014/main" id="{6BB7C874-376D-4BC9-A18B-5D272DF4F743}"/>
              </a:ext>
            </a:extLst>
          </p:cNvPr>
          <p:cNvSpPr/>
          <p:nvPr/>
        </p:nvSpPr>
        <p:spPr>
          <a:xfrm>
            <a:off x="5636419" y="3614738"/>
            <a:ext cx="814387" cy="688181"/>
          </a:xfrm>
          <a:custGeom>
            <a:avLst/>
            <a:gdLst>
              <a:gd name="connsiteX0" fmla="*/ 0 w 814387"/>
              <a:gd name="connsiteY0" fmla="*/ 428625 h 688181"/>
              <a:gd name="connsiteX1" fmla="*/ 395287 w 814387"/>
              <a:gd name="connsiteY1" fmla="*/ 180975 h 688181"/>
              <a:gd name="connsiteX2" fmla="*/ 735806 w 814387"/>
              <a:gd name="connsiteY2" fmla="*/ 0 h 688181"/>
              <a:gd name="connsiteX3" fmla="*/ 814387 w 814387"/>
              <a:gd name="connsiteY3" fmla="*/ 145256 h 688181"/>
              <a:gd name="connsiteX4" fmla="*/ 385762 w 814387"/>
              <a:gd name="connsiteY4" fmla="*/ 442912 h 688181"/>
              <a:gd name="connsiteX5" fmla="*/ 150019 w 814387"/>
              <a:gd name="connsiteY5" fmla="*/ 688181 h 688181"/>
              <a:gd name="connsiteX6" fmla="*/ 0 w 814387"/>
              <a:gd name="connsiteY6" fmla="*/ 428625 h 6881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814387" h="688181">
                <a:moveTo>
                  <a:pt x="0" y="428625"/>
                </a:moveTo>
                <a:lnTo>
                  <a:pt x="395287" y="180975"/>
                </a:lnTo>
                <a:lnTo>
                  <a:pt x="735806" y="0"/>
                </a:lnTo>
                <a:lnTo>
                  <a:pt x="814387" y="145256"/>
                </a:lnTo>
                <a:lnTo>
                  <a:pt x="385762" y="442912"/>
                </a:lnTo>
                <a:lnTo>
                  <a:pt x="150019" y="688181"/>
                </a:lnTo>
                <a:lnTo>
                  <a:pt x="0" y="428625"/>
                </a:lnTo>
                <a:close/>
              </a:path>
            </a:pathLst>
          </a:custGeom>
          <a:blipFill dpi="0" rotWithShape="1">
            <a:blip r:embed="rId5">
              <a:duotone>
                <a:prstClr val="black"/>
                <a:schemeClr val="accent2">
                  <a:tint val="45000"/>
                  <a:satMod val="400000"/>
                </a:schemeClr>
              </a:duotone>
              <a:extLst>
                <a:ext uri="{BEBA8EAE-BF5A-486C-A8C5-ECC9F3942E4B}">
                  <a14:imgProps xmlns:a14="http://schemas.microsoft.com/office/drawing/2010/main">
                    <a14:imgLayer r:embed="rId6">
                      <a14:imgEffect>
                        <a14:colorTemperature colorTemp="4700"/>
                      </a14:imgEffect>
                    </a14:imgLayer>
                  </a14:imgProps>
                </a:ext>
              </a:extLst>
            </a:blip>
            <a:srcRect/>
            <a:tile tx="0" ty="0" sx="11000" sy="19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41" name="Forme libre : forme 140">
            <a:extLst>
              <a:ext uri="{FF2B5EF4-FFF2-40B4-BE49-F238E27FC236}">
                <a16:creationId xmlns:a16="http://schemas.microsoft.com/office/drawing/2014/main" id="{76C89C7E-A659-4BFF-A248-EE7173F3EAA9}"/>
              </a:ext>
            </a:extLst>
          </p:cNvPr>
          <p:cNvSpPr/>
          <p:nvPr/>
        </p:nvSpPr>
        <p:spPr>
          <a:xfrm>
            <a:off x="157712" y="4482497"/>
            <a:ext cx="235086" cy="196167"/>
          </a:xfrm>
          <a:custGeom>
            <a:avLst/>
            <a:gdLst>
              <a:gd name="connsiteX0" fmla="*/ 204899 w 424322"/>
              <a:gd name="connsiteY0" fmla="*/ 139009 h 387565"/>
              <a:gd name="connsiteX1" fmla="*/ 309674 w 424322"/>
              <a:gd name="connsiteY1" fmla="*/ 5659 h 387565"/>
              <a:gd name="connsiteX2" fmla="*/ 423974 w 424322"/>
              <a:gd name="connsiteY2" fmla="*/ 43759 h 387565"/>
              <a:gd name="connsiteX3" fmla="*/ 347774 w 424322"/>
              <a:gd name="connsiteY3" fmla="*/ 215209 h 387565"/>
              <a:gd name="connsiteX4" fmla="*/ 423974 w 424322"/>
              <a:gd name="connsiteY4" fmla="*/ 319984 h 387565"/>
              <a:gd name="connsiteX5" fmla="*/ 338249 w 424322"/>
              <a:gd name="connsiteY5" fmla="*/ 386659 h 387565"/>
              <a:gd name="connsiteX6" fmla="*/ 233474 w 424322"/>
              <a:gd name="connsiteY6" fmla="*/ 272359 h 387565"/>
              <a:gd name="connsiteX7" fmla="*/ 71549 w 424322"/>
              <a:gd name="connsiteY7" fmla="*/ 291409 h 387565"/>
              <a:gd name="connsiteX8" fmla="*/ 4874 w 424322"/>
              <a:gd name="connsiteY8" fmla="*/ 110434 h 387565"/>
              <a:gd name="connsiteX9" fmla="*/ 204899 w 424322"/>
              <a:gd name="connsiteY9" fmla="*/ 139009 h 3875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24322" h="387565">
                <a:moveTo>
                  <a:pt x="204899" y="139009"/>
                </a:moveTo>
                <a:cubicBezTo>
                  <a:pt x="255699" y="121547"/>
                  <a:pt x="273162" y="21534"/>
                  <a:pt x="309674" y="5659"/>
                </a:cubicBezTo>
                <a:cubicBezTo>
                  <a:pt x="346187" y="-10216"/>
                  <a:pt x="417624" y="8834"/>
                  <a:pt x="423974" y="43759"/>
                </a:cubicBezTo>
                <a:cubicBezTo>
                  <a:pt x="430324" y="78684"/>
                  <a:pt x="347774" y="169172"/>
                  <a:pt x="347774" y="215209"/>
                </a:cubicBezTo>
                <a:cubicBezTo>
                  <a:pt x="347774" y="261246"/>
                  <a:pt x="425562" y="291409"/>
                  <a:pt x="423974" y="319984"/>
                </a:cubicBezTo>
                <a:cubicBezTo>
                  <a:pt x="422387" y="348559"/>
                  <a:pt x="369999" y="394596"/>
                  <a:pt x="338249" y="386659"/>
                </a:cubicBezTo>
                <a:cubicBezTo>
                  <a:pt x="306499" y="378722"/>
                  <a:pt x="277924" y="288234"/>
                  <a:pt x="233474" y="272359"/>
                </a:cubicBezTo>
                <a:cubicBezTo>
                  <a:pt x="189024" y="256484"/>
                  <a:pt x="109649" y="318396"/>
                  <a:pt x="71549" y="291409"/>
                </a:cubicBezTo>
                <a:cubicBezTo>
                  <a:pt x="33449" y="264422"/>
                  <a:pt x="-15763" y="139009"/>
                  <a:pt x="4874" y="110434"/>
                </a:cubicBezTo>
                <a:cubicBezTo>
                  <a:pt x="25511" y="81859"/>
                  <a:pt x="154099" y="156471"/>
                  <a:pt x="204899" y="139009"/>
                </a:cubicBezTo>
                <a:close/>
              </a:path>
            </a:pathLst>
          </a:custGeom>
          <a:blipFill dpi="0" rotWithShape="1">
            <a:blip r:embed="rId5">
              <a:duotone>
                <a:prstClr val="black"/>
                <a:schemeClr val="accent2">
                  <a:tint val="45000"/>
                  <a:satMod val="400000"/>
                </a:schemeClr>
              </a:duotone>
              <a:extLst>
                <a:ext uri="{BEBA8EAE-BF5A-486C-A8C5-ECC9F3942E4B}">
                  <a14:imgProps xmlns:a14="http://schemas.microsoft.com/office/drawing/2010/main">
                    <a14:imgLayer r:embed="rId6">
                      <a14:imgEffect>
                        <a14:colorTemperature colorTemp="4700"/>
                      </a14:imgEffect>
                    </a14:imgLayer>
                  </a14:imgProps>
                </a:ext>
              </a:extLst>
            </a:blip>
            <a:srcRect/>
            <a:tile tx="0" ty="0" sx="11000" sy="19000" flip="none" algn="tl"/>
          </a:blipFill>
          <a:ln w="19050">
            <a:noFill/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42" name="ZoneTexte 141">
            <a:extLst>
              <a:ext uri="{FF2B5EF4-FFF2-40B4-BE49-F238E27FC236}">
                <a16:creationId xmlns:a16="http://schemas.microsoft.com/office/drawing/2014/main" id="{B0DE8A5B-29A8-45E4-A8A9-AB3F3ED0DC1E}"/>
              </a:ext>
            </a:extLst>
          </p:cNvPr>
          <p:cNvSpPr txBox="1"/>
          <p:nvPr/>
        </p:nvSpPr>
        <p:spPr>
          <a:xfrm>
            <a:off x="472600" y="4362956"/>
            <a:ext cx="2320315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Zones de prévention rapprochée et éloignée</a:t>
            </a:r>
            <a:endParaRPr lang="fr-BE" sz="1100" dirty="0"/>
          </a:p>
        </p:txBody>
      </p:sp>
      <p:sp>
        <p:nvSpPr>
          <p:cNvPr id="127" name="ZoneTexte 126">
            <a:extLst>
              <a:ext uri="{FF2B5EF4-FFF2-40B4-BE49-F238E27FC236}">
                <a16:creationId xmlns:a16="http://schemas.microsoft.com/office/drawing/2014/main" id="{72740A37-46E1-4EF2-8165-DC3D74F32B52}"/>
              </a:ext>
            </a:extLst>
          </p:cNvPr>
          <p:cNvSpPr txBox="1"/>
          <p:nvPr/>
        </p:nvSpPr>
        <p:spPr>
          <a:xfrm>
            <a:off x="8269239" y="4585876"/>
            <a:ext cx="1956088" cy="34624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fr-FR" sz="1200" b="1" dirty="0">
                <a:solidFill>
                  <a:srgbClr val="00B0F0"/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Ourthe</a:t>
            </a:r>
            <a:endParaRPr lang="fr-BE" sz="1200" b="1" dirty="0">
              <a:solidFill>
                <a:srgbClr val="00B0F0"/>
              </a:solidFill>
              <a:latin typeface="Aharoni" panose="02010803020104030203" pitchFamily="2" charset="-79"/>
              <a:cs typeface="Aharoni" panose="02010803020104030203" pitchFamily="2" charset="-79"/>
            </a:endParaRPr>
          </a:p>
        </p:txBody>
      </p:sp>
      <p:pic>
        <p:nvPicPr>
          <p:cNvPr id="126" name="Graphique 125" descr="Plante avec racines avec un remplissage uni">
            <a:extLst>
              <a:ext uri="{FF2B5EF4-FFF2-40B4-BE49-F238E27FC236}">
                <a16:creationId xmlns:a16="http://schemas.microsoft.com/office/drawing/2014/main" id="{41BB3CDF-E846-484B-BCE2-DBCC882EEA0D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4381519" y="1138153"/>
            <a:ext cx="421906" cy="42190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17605163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8" name="Forme libre : forme 157">
            <a:extLst>
              <a:ext uri="{FF2B5EF4-FFF2-40B4-BE49-F238E27FC236}">
                <a16:creationId xmlns:a16="http://schemas.microsoft.com/office/drawing/2014/main" id="{0ED9C351-DEE3-4D60-8A98-6B34EFC55513}"/>
              </a:ext>
            </a:extLst>
          </p:cNvPr>
          <p:cNvSpPr/>
          <p:nvPr/>
        </p:nvSpPr>
        <p:spPr>
          <a:xfrm>
            <a:off x="6954748" y="866549"/>
            <a:ext cx="4071755" cy="5740964"/>
          </a:xfrm>
          <a:custGeom>
            <a:avLst/>
            <a:gdLst>
              <a:gd name="connsiteX0" fmla="*/ 3772237 w 4028390"/>
              <a:gd name="connsiteY0" fmla="*/ 714 h 5791873"/>
              <a:gd name="connsiteX1" fmla="*/ 3131214 w 4028390"/>
              <a:gd name="connsiteY1" fmla="*/ 424920 h 5791873"/>
              <a:gd name="connsiteX2" fmla="*/ 3291470 w 4028390"/>
              <a:gd name="connsiteY2" fmla="*/ 500334 h 5791873"/>
              <a:gd name="connsiteX3" fmla="*/ 2904971 w 4028390"/>
              <a:gd name="connsiteY3" fmla="*/ 839699 h 5791873"/>
              <a:gd name="connsiteX4" fmla="*/ 2395924 w 4028390"/>
              <a:gd name="connsiteY4" fmla="*/ 1301613 h 5791873"/>
              <a:gd name="connsiteX5" fmla="*/ 2405350 w 4028390"/>
              <a:gd name="connsiteY5" fmla="*/ 1490149 h 5791873"/>
              <a:gd name="connsiteX6" fmla="*/ 2509045 w 4028390"/>
              <a:gd name="connsiteY6" fmla="*/ 1622124 h 5791873"/>
              <a:gd name="connsiteX7" fmla="*/ 2358216 w 4028390"/>
              <a:gd name="connsiteY7" fmla="*/ 1744673 h 5791873"/>
              <a:gd name="connsiteX8" fmla="*/ 1896303 w 4028390"/>
              <a:gd name="connsiteY8" fmla="*/ 1989769 h 5791873"/>
              <a:gd name="connsiteX9" fmla="*/ 1839742 w 4028390"/>
              <a:gd name="connsiteY9" fmla="*/ 2131171 h 5791873"/>
              <a:gd name="connsiteX10" fmla="*/ 2131973 w 4028390"/>
              <a:gd name="connsiteY10" fmla="*/ 2253720 h 5791873"/>
              <a:gd name="connsiteX11" fmla="*/ 2037705 w 4028390"/>
              <a:gd name="connsiteY11" fmla="*/ 2366842 h 5791873"/>
              <a:gd name="connsiteX12" fmla="*/ 1519231 w 4028390"/>
              <a:gd name="connsiteY12" fmla="*/ 2527097 h 5791873"/>
              <a:gd name="connsiteX13" fmla="*/ 1161012 w 4028390"/>
              <a:gd name="connsiteY13" fmla="*/ 2649646 h 5791873"/>
              <a:gd name="connsiteX14" fmla="*/ 1010183 w 4028390"/>
              <a:gd name="connsiteY14" fmla="*/ 2753341 h 5791873"/>
              <a:gd name="connsiteX15" fmla="*/ 981903 w 4028390"/>
              <a:gd name="connsiteY15" fmla="*/ 2772194 h 5791873"/>
              <a:gd name="connsiteX16" fmla="*/ 1047891 w 4028390"/>
              <a:gd name="connsiteY16" fmla="*/ 2989011 h 5791873"/>
              <a:gd name="connsiteX17" fmla="*/ 972476 w 4028390"/>
              <a:gd name="connsiteY17" fmla="*/ 3186974 h 5791873"/>
              <a:gd name="connsiteX18" fmla="*/ 642538 w 4028390"/>
              <a:gd name="connsiteY18" fmla="*/ 3469778 h 5791873"/>
              <a:gd name="connsiteX19" fmla="*/ 548270 w 4028390"/>
              <a:gd name="connsiteY19" fmla="*/ 3696021 h 5791873"/>
              <a:gd name="connsiteX20" fmla="*/ 274893 w 4028390"/>
              <a:gd name="connsiteY20" fmla="*/ 3856277 h 5791873"/>
              <a:gd name="connsiteX21" fmla="*/ 20369 w 4028390"/>
              <a:gd name="connsiteY21" fmla="*/ 4054240 h 5791873"/>
              <a:gd name="connsiteX22" fmla="*/ 29796 w 4028390"/>
              <a:gd name="connsiteY22" fmla="*/ 4337044 h 5791873"/>
              <a:gd name="connsiteX23" fmla="*/ 142918 w 4028390"/>
              <a:gd name="connsiteY23" fmla="*/ 4374751 h 5791873"/>
              <a:gd name="connsiteX24" fmla="*/ 180625 w 4028390"/>
              <a:gd name="connsiteY24" fmla="*/ 4619848 h 5791873"/>
              <a:gd name="connsiteX25" fmla="*/ 369161 w 4028390"/>
              <a:gd name="connsiteY25" fmla="*/ 4695262 h 5791873"/>
              <a:gd name="connsiteX26" fmla="*/ 1038464 w 4028390"/>
              <a:gd name="connsiteY26" fmla="*/ 4704689 h 5791873"/>
              <a:gd name="connsiteX27" fmla="*/ 1302414 w 4028390"/>
              <a:gd name="connsiteY27" fmla="*/ 4572714 h 5791873"/>
              <a:gd name="connsiteX28" fmla="*/ 1453243 w 4028390"/>
              <a:gd name="connsiteY28" fmla="*/ 4695262 h 5791873"/>
              <a:gd name="connsiteX29" fmla="*/ 1528658 w 4028390"/>
              <a:gd name="connsiteY29" fmla="*/ 4968640 h 5791873"/>
              <a:gd name="connsiteX30" fmla="*/ 1858596 w 4028390"/>
              <a:gd name="connsiteY30" fmla="*/ 5260870 h 5791873"/>
              <a:gd name="connsiteX31" fmla="*/ 1754901 w 4028390"/>
              <a:gd name="connsiteY31" fmla="*/ 5515394 h 5791873"/>
              <a:gd name="connsiteX32" fmla="*/ 1660633 w 4028390"/>
              <a:gd name="connsiteY32" fmla="*/ 5656796 h 5791873"/>
              <a:gd name="connsiteX33" fmla="*/ 2047132 w 4028390"/>
              <a:gd name="connsiteY33" fmla="*/ 5779345 h 5791873"/>
              <a:gd name="connsiteX34" fmla="*/ 2904971 w 4028390"/>
              <a:gd name="connsiteY34" fmla="*/ 5336285 h 5791873"/>
              <a:gd name="connsiteX35" fmla="*/ 3668542 w 4028390"/>
              <a:gd name="connsiteY35" fmla="*/ 3809143 h 5791873"/>
              <a:gd name="connsiteX36" fmla="*/ 4026761 w 4028390"/>
              <a:gd name="connsiteY36" fmla="*/ 538042 h 5791873"/>
              <a:gd name="connsiteX37" fmla="*/ 3772237 w 4028390"/>
              <a:gd name="connsiteY37" fmla="*/ 714 h 5791873"/>
              <a:gd name="connsiteX0" fmla="*/ 3772237 w 4028390"/>
              <a:gd name="connsiteY0" fmla="*/ 714 h 5791873"/>
              <a:gd name="connsiteX1" fmla="*/ 3131214 w 4028390"/>
              <a:gd name="connsiteY1" fmla="*/ 424920 h 5791873"/>
              <a:gd name="connsiteX2" fmla="*/ 3291470 w 4028390"/>
              <a:gd name="connsiteY2" fmla="*/ 500334 h 5791873"/>
              <a:gd name="connsiteX3" fmla="*/ 2904971 w 4028390"/>
              <a:gd name="connsiteY3" fmla="*/ 839699 h 5791873"/>
              <a:gd name="connsiteX4" fmla="*/ 2395924 w 4028390"/>
              <a:gd name="connsiteY4" fmla="*/ 1301613 h 5791873"/>
              <a:gd name="connsiteX5" fmla="*/ 2405350 w 4028390"/>
              <a:gd name="connsiteY5" fmla="*/ 1490149 h 5791873"/>
              <a:gd name="connsiteX6" fmla="*/ 2509045 w 4028390"/>
              <a:gd name="connsiteY6" fmla="*/ 1622124 h 5791873"/>
              <a:gd name="connsiteX7" fmla="*/ 2358216 w 4028390"/>
              <a:gd name="connsiteY7" fmla="*/ 1744673 h 5791873"/>
              <a:gd name="connsiteX8" fmla="*/ 1896303 w 4028390"/>
              <a:gd name="connsiteY8" fmla="*/ 1989769 h 5791873"/>
              <a:gd name="connsiteX9" fmla="*/ 1839742 w 4028390"/>
              <a:gd name="connsiteY9" fmla="*/ 2131171 h 5791873"/>
              <a:gd name="connsiteX10" fmla="*/ 2089110 w 4028390"/>
              <a:gd name="connsiteY10" fmla="*/ 2241813 h 5791873"/>
              <a:gd name="connsiteX11" fmla="*/ 2037705 w 4028390"/>
              <a:gd name="connsiteY11" fmla="*/ 2366842 h 5791873"/>
              <a:gd name="connsiteX12" fmla="*/ 1519231 w 4028390"/>
              <a:gd name="connsiteY12" fmla="*/ 2527097 h 5791873"/>
              <a:gd name="connsiteX13" fmla="*/ 1161012 w 4028390"/>
              <a:gd name="connsiteY13" fmla="*/ 2649646 h 5791873"/>
              <a:gd name="connsiteX14" fmla="*/ 1010183 w 4028390"/>
              <a:gd name="connsiteY14" fmla="*/ 2753341 h 5791873"/>
              <a:gd name="connsiteX15" fmla="*/ 981903 w 4028390"/>
              <a:gd name="connsiteY15" fmla="*/ 2772194 h 5791873"/>
              <a:gd name="connsiteX16" fmla="*/ 1047891 w 4028390"/>
              <a:gd name="connsiteY16" fmla="*/ 2989011 h 5791873"/>
              <a:gd name="connsiteX17" fmla="*/ 972476 w 4028390"/>
              <a:gd name="connsiteY17" fmla="*/ 3186974 h 5791873"/>
              <a:gd name="connsiteX18" fmla="*/ 642538 w 4028390"/>
              <a:gd name="connsiteY18" fmla="*/ 3469778 h 5791873"/>
              <a:gd name="connsiteX19" fmla="*/ 548270 w 4028390"/>
              <a:gd name="connsiteY19" fmla="*/ 3696021 h 5791873"/>
              <a:gd name="connsiteX20" fmla="*/ 274893 w 4028390"/>
              <a:gd name="connsiteY20" fmla="*/ 3856277 h 5791873"/>
              <a:gd name="connsiteX21" fmla="*/ 20369 w 4028390"/>
              <a:gd name="connsiteY21" fmla="*/ 4054240 h 5791873"/>
              <a:gd name="connsiteX22" fmla="*/ 29796 w 4028390"/>
              <a:gd name="connsiteY22" fmla="*/ 4337044 h 5791873"/>
              <a:gd name="connsiteX23" fmla="*/ 142918 w 4028390"/>
              <a:gd name="connsiteY23" fmla="*/ 4374751 h 5791873"/>
              <a:gd name="connsiteX24" fmla="*/ 180625 w 4028390"/>
              <a:gd name="connsiteY24" fmla="*/ 4619848 h 5791873"/>
              <a:gd name="connsiteX25" fmla="*/ 369161 w 4028390"/>
              <a:gd name="connsiteY25" fmla="*/ 4695262 h 5791873"/>
              <a:gd name="connsiteX26" fmla="*/ 1038464 w 4028390"/>
              <a:gd name="connsiteY26" fmla="*/ 4704689 h 5791873"/>
              <a:gd name="connsiteX27" fmla="*/ 1302414 w 4028390"/>
              <a:gd name="connsiteY27" fmla="*/ 4572714 h 5791873"/>
              <a:gd name="connsiteX28" fmla="*/ 1453243 w 4028390"/>
              <a:gd name="connsiteY28" fmla="*/ 4695262 h 5791873"/>
              <a:gd name="connsiteX29" fmla="*/ 1528658 w 4028390"/>
              <a:gd name="connsiteY29" fmla="*/ 4968640 h 5791873"/>
              <a:gd name="connsiteX30" fmla="*/ 1858596 w 4028390"/>
              <a:gd name="connsiteY30" fmla="*/ 5260870 h 5791873"/>
              <a:gd name="connsiteX31" fmla="*/ 1754901 w 4028390"/>
              <a:gd name="connsiteY31" fmla="*/ 5515394 h 5791873"/>
              <a:gd name="connsiteX32" fmla="*/ 1660633 w 4028390"/>
              <a:gd name="connsiteY32" fmla="*/ 5656796 h 5791873"/>
              <a:gd name="connsiteX33" fmla="*/ 2047132 w 4028390"/>
              <a:gd name="connsiteY33" fmla="*/ 5779345 h 5791873"/>
              <a:gd name="connsiteX34" fmla="*/ 2904971 w 4028390"/>
              <a:gd name="connsiteY34" fmla="*/ 5336285 h 5791873"/>
              <a:gd name="connsiteX35" fmla="*/ 3668542 w 4028390"/>
              <a:gd name="connsiteY35" fmla="*/ 3809143 h 5791873"/>
              <a:gd name="connsiteX36" fmla="*/ 4026761 w 4028390"/>
              <a:gd name="connsiteY36" fmla="*/ 538042 h 5791873"/>
              <a:gd name="connsiteX37" fmla="*/ 3772237 w 4028390"/>
              <a:gd name="connsiteY37" fmla="*/ 714 h 5791873"/>
              <a:gd name="connsiteX0" fmla="*/ 3772237 w 4028390"/>
              <a:gd name="connsiteY0" fmla="*/ 714 h 5791873"/>
              <a:gd name="connsiteX1" fmla="*/ 3131214 w 4028390"/>
              <a:gd name="connsiteY1" fmla="*/ 424920 h 5791873"/>
              <a:gd name="connsiteX2" fmla="*/ 3291470 w 4028390"/>
              <a:gd name="connsiteY2" fmla="*/ 500334 h 5791873"/>
              <a:gd name="connsiteX3" fmla="*/ 2904971 w 4028390"/>
              <a:gd name="connsiteY3" fmla="*/ 839699 h 5791873"/>
              <a:gd name="connsiteX4" fmla="*/ 2395924 w 4028390"/>
              <a:gd name="connsiteY4" fmla="*/ 1301613 h 5791873"/>
              <a:gd name="connsiteX5" fmla="*/ 2405350 w 4028390"/>
              <a:gd name="connsiteY5" fmla="*/ 1490149 h 5791873"/>
              <a:gd name="connsiteX6" fmla="*/ 2509045 w 4028390"/>
              <a:gd name="connsiteY6" fmla="*/ 1622124 h 5791873"/>
              <a:gd name="connsiteX7" fmla="*/ 2358216 w 4028390"/>
              <a:gd name="connsiteY7" fmla="*/ 1744673 h 5791873"/>
              <a:gd name="connsiteX8" fmla="*/ 1896303 w 4028390"/>
              <a:gd name="connsiteY8" fmla="*/ 1989769 h 5791873"/>
              <a:gd name="connsiteX9" fmla="*/ 1839742 w 4028390"/>
              <a:gd name="connsiteY9" fmla="*/ 2131171 h 5791873"/>
              <a:gd name="connsiteX10" fmla="*/ 2089110 w 4028390"/>
              <a:gd name="connsiteY10" fmla="*/ 2241813 h 5791873"/>
              <a:gd name="connsiteX11" fmla="*/ 2001986 w 4028390"/>
              <a:gd name="connsiteY11" fmla="*/ 2381129 h 5791873"/>
              <a:gd name="connsiteX12" fmla="*/ 1519231 w 4028390"/>
              <a:gd name="connsiteY12" fmla="*/ 2527097 h 5791873"/>
              <a:gd name="connsiteX13" fmla="*/ 1161012 w 4028390"/>
              <a:gd name="connsiteY13" fmla="*/ 2649646 h 5791873"/>
              <a:gd name="connsiteX14" fmla="*/ 1010183 w 4028390"/>
              <a:gd name="connsiteY14" fmla="*/ 2753341 h 5791873"/>
              <a:gd name="connsiteX15" fmla="*/ 981903 w 4028390"/>
              <a:gd name="connsiteY15" fmla="*/ 2772194 h 5791873"/>
              <a:gd name="connsiteX16" fmla="*/ 1047891 w 4028390"/>
              <a:gd name="connsiteY16" fmla="*/ 2989011 h 5791873"/>
              <a:gd name="connsiteX17" fmla="*/ 972476 w 4028390"/>
              <a:gd name="connsiteY17" fmla="*/ 3186974 h 5791873"/>
              <a:gd name="connsiteX18" fmla="*/ 642538 w 4028390"/>
              <a:gd name="connsiteY18" fmla="*/ 3469778 h 5791873"/>
              <a:gd name="connsiteX19" fmla="*/ 548270 w 4028390"/>
              <a:gd name="connsiteY19" fmla="*/ 3696021 h 5791873"/>
              <a:gd name="connsiteX20" fmla="*/ 274893 w 4028390"/>
              <a:gd name="connsiteY20" fmla="*/ 3856277 h 5791873"/>
              <a:gd name="connsiteX21" fmla="*/ 20369 w 4028390"/>
              <a:gd name="connsiteY21" fmla="*/ 4054240 h 5791873"/>
              <a:gd name="connsiteX22" fmla="*/ 29796 w 4028390"/>
              <a:gd name="connsiteY22" fmla="*/ 4337044 h 5791873"/>
              <a:gd name="connsiteX23" fmla="*/ 142918 w 4028390"/>
              <a:gd name="connsiteY23" fmla="*/ 4374751 h 5791873"/>
              <a:gd name="connsiteX24" fmla="*/ 180625 w 4028390"/>
              <a:gd name="connsiteY24" fmla="*/ 4619848 h 5791873"/>
              <a:gd name="connsiteX25" fmla="*/ 369161 w 4028390"/>
              <a:gd name="connsiteY25" fmla="*/ 4695262 h 5791873"/>
              <a:gd name="connsiteX26" fmla="*/ 1038464 w 4028390"/>
              <a:gd name="connsiteY26" fmla="*/ 4704689 h 5791873"/>
              <a:gd name="connsiteX27" fmla="*/ 1302414 w 4028390"/>
              <a:gd name="connsiteY27" fmla="*/ 4572714 h 5791873"/>
              <a:gd name="connsiteX28" fmla="*/ 1453243 w 4028390"/>
              <a:gd name="connsiteY28" fmla="*/ 4695262 h 5791873"/>
              <a:gd name="connsiteX29" fmla="*/ 1528658 w 4028390"/>
              <a:gd name="connsiteY29" fmla="*/ 4968640 h 5791873"/>
              <a:gd name="connsiteX30" fmla="*/ 1858596 w 4028390"/>
              <a:gd name="connsiteY30" fmla="*/ 5260870 h 5791873"/>
              <a:gd name="connsiteX31" fmla="*/ 1754901 w 4028390"/>
              <a:gd name="connsiteY31" fmla="*/ 5515394 h 5791873"/>
              <a:gd name="connsiteX32" fmla="*/ 1660633 w 4028390"/>
              <a:gd name="connsiteY32" fmla="*/ 5656796 h 5791873"/>
              <a:gd name="connsiteX33" fmla="*/ 2047132 w 4028390"/>
              <a:gd name="connsiteY33" fmla="*/ 5779345 h 5791873"/>
              <a:gd name="connsiteX34" fmla="*/ 2904971 w 4028390"/>
              <a:gd name="connsiteY34" fmla="*/ 5336285 h 5791873"/>
              <a:gd name="connsiteX35" fmla="*/ 3668542 w 4028390"/>
              <a:gd name="connsiteY35" fmla="*/ 3809143 h 5791873"/>
              <a:gd name="connsiteX36" fmla="*/ 4026761 w 4028390"/>
              <a:gd name="connsiteY36" fmla="*/ 538042 h 5791873"/>
              <a:gd name="connsiteX37" fmla="*/ 3772237 w 4028390"/>
              <a:gd name="connsiteY37" fmla="*/ 714 h 5791873"/>
              <a:gd name="connsiteX0" fmla="*/ 3772237 w 4028390"/>
              <a:gd name="connsiteY0" fmla="*/ 714 h 5791873"/>
              <a:gd name="connsiteX1" fmla="*/ 3131214 w 4028390"/>
              <a:gd name="connsiteY1" fmla="*/ 424920 h 5791873"/>
              <a:gd name="connsiteX2" fmla="*/ 3291470 w 4028390"/>
              <a:gd name="connsiteY2" fmla="*/ 500334 h 5791873"/>
              <a:gd name="connsiteX3" fmla="*/ 2904971 w 4028390"/>
              <a:gd name="connsiteY3" fmla="*/ 839699 h 5791873"/>
              <a:gd name="connsiteX4" fmla="*/ 2395924 w 4028390"/>
              <a:gd name="connsiteY4" fmla="*/ 1301613 h 5791873"/>
              <a:gd name="connsiteX5" fmla="*/ 2405350 w 4028390"/>
              <a:gd name="connsiteY5" fmla="*/ 1490149 h 5791873"/>
              <a:gd name="connsiteX6" fmla="*/ 2509045 w 4028390"/>
              <a:gd name="connsiteY6" fmla="*/ 1622124 h 5791873"/>
              <a:gd name="connsiteX7" fmla="*/ 2358216 w 4028390"/>
              <a:gd name="connsiteY7" fmla="*/ 1744673 h 5791873"/>
              <a:gd name="connsiteX8" fmla="*/ 1896303 w 4028390"/>
              <a:gd name="connsiteY8" fmla="*/ 1989769 h 5791873"/>
              <a:gd name="connsiteX9" fmla="*/ 1839742 w 4028390"/>
              <a:gd name="connsiteY9" fmla="*/ 2131171 h 5791873"/>
              <a:gd name="connsiteX10" fmla="*/ 2089110 w 4028390"/>
              <a:gd name="connsiteY10" fmla="*/ 2241813 h 5791873"/>
              <a:gd name="connsiteX11" fmla="*/ 2001986 w 4028390"/>
              <a:gd name="connsiteY11" fmla="*/ 2381129 h 5791873"/>
              <a:gd name="connsiteX12" fmla="*/ 1519231 w 4028390"/>
              <a:gd name="connsiteY12" fmla="*/ 2527097 h 5791873"/>
              <a:gd name="connsiteX13" fmla="*/ 1118149 w 4028390"/>
              <a:gd name="connsiteY13" fmla="*/ 2661552 h 5791873"/>
              <a:gd name="connsiteX14" fmla="*/ 1010183 w 4028390"/>
              <a:gd name="connsiteY14" fmla="*/ 2753341 h 5791873"/>
              <a:gd name="connsiteX15" fmla="*/ 981903 w 4028390"/>
              <a:gd name="connsiteY15" fmla="*/ 2772194 h 5791873"/>
              <a:gd name="connsiteX16" fmla="*/ 1047891 w 4028390"/>
              <a:gd name="connsiteY16" fmla="*/ 2989011 h 5791873"/>
              <a:gd name="connsiteX17" fmla="*/ 972476 w 4028390"/>
              <a:gd name="connsiteY17" fmla="*/ 3186974 h 5791873"/>
              <a:gd name="connsiteX18" fmla="*/ 642538 w 4028390"/>
              <a:gd name="connsiteY18" fmla="*/ 3469778 h 5791873"/>
              <a:gd name="connsiteX19" fmla="*/ 548270 w 4028390"/>
              <a:gd name="connsiteY19" fmla="*/ 3696021 h 5791873"/>
              <a:gd name="connsiteX20" fmla="*/ 274893 w 4028390"/>
              <a:gd name="connsiteY20" fmla="*/ 3856277 h 5791873"/>
              <a:gd name="connsiteX21" fmla="*/ 20369 w 4028390"/>
              <a:gd name="connsiteY21" fmla="*/ 4054240 h 5791873"/>
              <a:gd name="connsiteX22" fmla="*/ 29796 w 4028390"/>
              <a:gd name="connsiteY22" fmla="*/ 4337044 h 5791873"/>
              <a:gd name="connsiteX23" fmla="*/ 142918 w 4028390"/>
              <a:gd name="connsiteY23" fmla="*/ 4374751 h 5791873"/>
              <a:gd name="connsiteX24" fmla="*/ 180625 w 4028390"/>
              <a:gd name="connsiteY24" fmla="*/ 4619848 h 5791873"/>
              <a:gd name="connsiteX25" fmla="*/ 369161 w 4028390"/>
              <a:gd name="connsiteY25" fmla="*/ 4695262 h 5791873"/>
              <a:gd name="connsiteX26" fmla="*/ 1038464 w 4028390"/>
              <a:gd name="connsiteY26" fmla="*/ 4704689 h 5791873"/>
              <a:gd name="connsiteX27" fmla="*/ 1302414 w 4028390"/>
              <a:gd name="connsiteY27" fmla="*/ 4572714 h 5791873"/>
              <a:gd name="connsiteX28" fmla="*/ 1453243 w 4028390"/>
              <a:gd name="connsiteY28" fmla="*/ 4695262 h 5791873"/>
              <a:gd name="connsiteX29" fmla="*/ 1528658 w 4028390"/>
              <a:gd name="connsiteY29" fmla="*/ 4968640 h 5791873"/>
              <a:gd name="connsiteX30" fmla="*/ 1858596 w 4028390"/>
              <a:gd name="connsiteY30" fmla="*/ 5260870 h 5791873"/>
              <a:gd name="connsiteX31" fmla="*/ 1754901 w 4028390"/>
              <a:gd name="connsiteY31" fmla="*/ 5515394 h 5791873"/>
              <a:gd name="connsiteX32" fmla="*/ 1660633 w 4028390"/>
              <a:gd name="connsiteY32" fmla="*/ 5656796 h 5791873"/>
              <a:gd name="connsiteX33" fmla="*/ 2047132 w 4028390"/>
              <a:gd name="connsiteY33" fmla="*/ 5779345 h 5791873"/>
              <a:gd name="connsiteX34" fmla="*/ 2904971 w 4028390"/>
              <a:gd name="connsiteY34" fmla="*/ 5336285 h 5791873"/>
              <a:gd name="connsiteX35" fmla="*/ 3668542 w 4028390"/>
              <a:gd name="connsiteY35" fmla="*/ 3809143 h 5791873"/>
              <a:gd name="connsiteX36" fmla="*/ 4026761 w 4028390"/>
              <a:gd name="connsiteY36" fmla="*/ 538042 h 5791873"/>
              <a:gd name="connsiteX37" fmla="*/ 3772237 w 4028390"/>
              <a:gd name="connsiteY37" fmla="*/ 714 h 5791873"/>
              <a:gd name="connsiteX0" fmla="*/ 3772237 w 4028390"/>
              <a:gd name="connsiteY0" fmla="*/ 714 h 5791873"/>
              <a:gd name="connsiteX1" fmla="*/ 3131214 w 4028390"/>
              <a:gd name="connsiteY1" fmla="*/ 424920 h 5791873"/>
              <a:gd name="connsiteX2" fmla="*/ 3291470 w 4028390"/>
              <a:gd name="connsiteY2" fmla="*/ 500334 h 5791873"/>
              <a:gd name="connsiteX3" fmla="*/ 2904971 w 4028390"/>
              <a:gd name="connsiteY3" fmla="*/ 839699 h 5791873"/>
              <a:gd name="connsiteX4" fmla="*/ 2395924 w 4028390"/>
              <a:gd name="connsiteY4" fmla="*/ 1301613 h 5791873"/>
              <a:gd name="connsiteX5" fmla="*/ 2405350 w 4028390"/>
              <a:gd name="connsiteY5" fmla="*/ 1490149 h 5791873"/>
              <a:gd name="connsiteX6" fmla="*/ 2509045 w 4028390"/>
              <a:gd name="connsiteY6" fmla="*/ 1622124 h 5791873"/>
              <a:gd name="connsiteX7" fmla="*/ 2358216 w 4028390"/>
              <a:gd name="connsiteY7" fmla="*/ 1744673 h 5791873"/>
              <a:gd name="connsiteX8" fmla="*/ 1896303 w 4028390"/>
              <a:gd name="connsiteY8" fmla="*/ 1989769 h 5791873"/>
              <a:gd name="connsiteX9" fmla="*/ 1839742 w 4028390"/>
              <a:gd name="connsiteY9" fmla="*/ 2131171 h 5791873"/>
              <a:gd name="connsiteX10" fmla="*/ 2089110 w 4028390"/>
              <a:gd name="connsiteY10" fmla="*/ 2241813 h 5791873"/>
              <a:gd name="connsiteX11" fmla="*/ 2001986 w 4028390"/>
              <a:gd name="connsiteY11" fmla="*/ 2381129 h 5791873"/>
              <a:gd name="connsiteX12" fmla="*/ 1519231 w 4028390"/>
              <a:gd name="connsiteY12" fmla="*/ 2527097 h 5791873"/>
              <a:gd name="connsiteX13" fmla="*/ 1118149 w 4028390"/>
              <a:gd name="connsiteY13" fmla="*/ 2661552 h 5791873"/>
              <a:gd name="connsiteX14" fmla="*/ 1010183 w 4028390"/>
              <a:gd name="connsiteY14" fmla="*/ 2734291 h 5791873"/>
              <a:gd name="connsiteX15" fmla="*/ 981903 w 4028390"/>
              <a:gd name="connsiteY15" fmla="*/ 2772194 h 5791873"/>
              <a:gd name="connsiteX16" fmla="*/ 1047891 w 4028390"/>
              <a:gd name="connsiteY16" fmla="*/ 2989011 h 5791873"/>
              <a:gd name="connsiteX17" fmla="*/ 972476 w 4028390"/>
              <a:gd name="connsiteY17" fmla="*/ 3186974 h 5791873"/>
              <a:gd name="connsiteX18" fmla="*/ 642538 w 4028390"/>
              <a:gd name="connsiteY18" fmla="*/ 3469778 h 5791873"/>
              <a:gd name="connsiteX19" fmla="*/ 548270 w 4028390"/>
              <a:gd name="connsiteY19" fmla="*/ 3696021 h 5791873"/>
              <a:gd name="connsiteX20" fmla="*/ 274893 w 4028390"/>
              <a:gd name="connsiteY20" fmla="*/ 3856277 h 5791873"/>
              <a:gd name="connsiteX21" fmla="*/ 20369 w 4028390"/>
              <a:gd name="connsiteY21" fmla="*/ 4054240 h 5791873"/>
              <a:gd name="connsiteX22" fmla="*/ 29796 w 4028390"/>
              <a:gd name="connsiteY22" fmla="*/ 4337044 h 5791873"/>
              <a:gd name="connsiteX23" fmla="*/ 142918 w 4028390"/>
              <a:gd name="connsiteY23" fmla="*/ 4374751 h 5791873"/>
              <a:gd name="connsiteX24" fmla="*/ 180625 w 4028390"/>
              <a:gd name="connsiteY24" fmla="*/ 4619848 h 5791873"/>
              <a:gd name="connsiteX25" fmla="*/ 369161 w 4028390"/>
              <a:gd name="connsiteY25" fmla="*/ 4695262 h 5791873"/>
              <a:gd name="connsiteX26" fmla="*/ 1038464 w 4028390"/>
              <a:gd name="connsiteY26" fmla="*/ 4704689 h 5791873"/>
              <a:gd name="connsiteX27" fmla="*/ 1302414 w 4028390"/>
              <a:gd name="connsiteY27" fmla="*/ 4572714 h 5791873"/>
              <a:gd name="connsiteX28" fmla="*/ 1453243 w 4028390"/>
              <a:gd name="connsiteY28" fmla="*/ 4695262 h 5791873"/>
              <a:gd name="connsiteX29" fmla="*/ 1528658 w 4028390"/>
              <a:gd name="connsiteY29" fmla="*/ 4968640 h 5791873"/>
              <a:gd name="connsiteX30" fmla="*/ 1858596 w 4028390"/>
              <a:gd name="connsiteY30" fmla="*/ 5260870 h 5791873"/>
              <a:gd name="connsiteX31" fmla="*/ 1754901 w 4028390"/>
              <a:gd name="connsiteY31" fmla="*/ 5515394 h 5791873"/>
              <a:gd name="connsiteX32" fmla="*/ 1660633 w 4028390"/>
              <a:gd name="connsiteY32" fmla="*/ 5656796 h 5791873"/>
              <a:gd name="connsiteX33" fmla="*/ 2047132 w 4028390"/>
              <a:gd name="connsiteY33" fmla="*/ 5779345 h 5791873"/>
              <a:gd name="connsiteX34" fmla="*/ 2904971 w 4028390"/>
              <a:gd name="connsiteY34" fmla="*/ 5336285 h 5791873"/>
              <a:gd name="connsiteX35" fmla="*/ 3668542 w 4028390"/>
              <a:gd name="connsiteY35" fmla="*/ 3809143 h 5791873"/>
              <a:gd name="connsiteX36" fmla="*/ 4026761 w 4028390"/>
              <a:gd name="connsiteY36" fmla="*/ 538042 h 5791873"/>
              <a:gd name="connsiteX37" fmla="*/ 3772237 w 4028390"/>
              <a:gd name="connsiteY37" fmla="*/ 714 h 5791873"/>
              <a:gd name="connsiteX0" fmla="*/ 3772237 w 4028390"/>
              <a:gd name="connsiteY0" fmla="*/ 714 h 5791873"/>
              <a:gd name="connsiteX1" fmla="*/ 3131214 w 4028390"/>
              <a:gd name="connsiteY1" fmla="*/ 424920 h 5791873"/>
              <a:gd name="connsiteX2" fmla="*/ 3291470 w 4028390"/>
              <a:gd name="connsiteY2" fmla="*/ 500334 h 5791873"/>
              <a:gd name="connsiteX3" fmla="*/ 2904971 w 4028390"/>
              <a:gd name="connsiteY3" fmla="*/ 839699 h 5791873"/>
              <a:gd name="connsiteX4" fmla="*/ 2395924 w 4028390"/>
              <a:gd name="connsiteY4" fmla="*/ 1301613 h 5791873"/>
              <a:gd name="connsiteX5" fmla="*/ 2405350 w 4028390"/>
              <a:gd name="connsiteY5" fmla="*/ 1490149 h 5791873"/>
              <a:gd name="connsiteX6" fmla="*/ 2509045 w 4028390"/>
              <a:gd name="connsiteY6" fmla="*/ 1622124 h 5791873"/>
              <a:gd name="connsiteX7" fmla="*/ 2358216 w 4028390"/>
              <a:gd name="connsiteY7" fmla="*/ 1744673 h 5791873"/>
              <a:gd name="connsiteX8" fmla="*/ 1896303 w 4028390"/>
              <a:gd name="connsiteY8" fmla="*/ 1989769 h 5791873"/>
              <a:gd name="connsiteX9" fmla="*/ 1839742 w 4028390"/>
              <a:gd name="connsiteY9" fmla="*/ 2131171 h 5791873"/>
              <a:gd name="connsiteX10" fmla="*/ 2089110 w 4028390"/>
              <a:gd name="connsiteY10" fmla="*/ 2241813 h 5791873"/>
              <a:gd name="connsiteX11" fmla="*/ 2001986 w 4028390"/>
              <a:gd name="connsiteY11" fmla="*/ 2381129 h 5791873"/>
              <a:gd name="connsiteX12" fmla="*/ 1519231 w 4028390"/>
              <a:gd name="connsiteY12" fmla="*/ 2527097 h 5791873"/>
              <a:gd name="connsiteX13" fmla="*/ 1209840 w 4028390"/>
              <a:gd name="connsiteY13" fmla="*/ 2619205 h 5791873"/>
              <a:gd name="connsiteX14" fmla="*/ 1118149 w 4028390"/>
              <a:gd name="connsiteY14" fmla="*/ 2661552 h 5791873"/>
              <a:gd name="connsiteX15" fmla="*/ 1010183 w 4028390"/>
              <a:gd name="connsiteY15" fmla="*/ 2734291 h 5791873"/>
              <a:gd name="connsiteX16" fmla="*/ 981903 w 4028390"/>
              <a:gd name="connsiteY16" fmla="*/ 2772194 h 5791873"/>
              <a:gd name="connsiteX17" fmla="*/ 1047891 w 4028390"/>
              <a:gd name="connsiteY17" fmla="*/ 2989011 h 5791873"/>
              <a:gd name="connsiteX18" fmla="*/ 972476 w 4028390"/>
              <a:gd name="connsiteY18" fmla="*/ 3186974 h 5791873"/>
              <a:gd name="connsiteX19" fmla="*/ 642538 w 4028390"/>
              <a:gd name="connsiteY19" fmla="*/ 3469778 h 5791873"/>
              <a:gd name="connsiteX20" fmla="*/ 548270 w 4028390"/>
              <a:gd name="connsiteY20" fmla="*/ 3696021 h 5791873"/>
              <a:gd name="connsiteX21" fmla="*/ 274893 w 4028390"/>
              <a:gd name="connsiteY21" fmla="*/ 3856277 h 5791873"/>
              <a:gd name="connsiteX22" fmla="*/ 20369 w 4028390"/>
              <a:gd name="connsiteY22" fmla="*/ 4054240 h 5791873"/>
              <a:gd name="connsiteX23" fmla="*/ 29796 w 4028390"/>
              <a:gd name="connsiteY23" fmla="*/ 4337044 h 5791873"/>
              <a:gd name="connsiteX24" fmla="*/ 142918 w 4028390"/>
              <a:gd name="connsiteY24" fmla="*/ 4374751 h 5791873"/>
              <a:gd name="connsiteX25" fmla="*/ 180625 w 4028390"/>
              <a:gd name="connsiteY25" fmla="*/ 4619848 h 5791873"/>
              <a:gd name="connsiteX26" fmla="*/ 369161 w 4028390"/>
              <a:gd name="connsiteY26" fmla="*/ 4695262 h 5791873"/>
              <a:gd name="connsiteX27" fmla="*/ 1038464 w 4028390"/>
              <a:gd name="connsiteY27" fmla="*/ 4704689 h 5791873"/>
              <a:gd name="connsiteX28" fmla="*/ 1302414 w 4028390"/>
              <a:gd name="connsiteY28" fmla="*/ 4572714 h 5791873"/>
              <a:gd name="connsiteX29" fmla="*/ 1453243 w 4028390"/>
              <a:gd name="connsiteY29" fmla="*/ 4695262 h 5791873"/>
              <a:gd name="connsiteX30" fmla="*/ 1528658 w 4028390"/>
              <a:gd name="connsiteY30" fmla="*/ 4968640 h 5791873"/>
              <a:gd name="connsiteX31" fmla="*/ 1858596 w 4028390"/>
              <a:gd name="connsiteY31" fmla="*/ 5260870 h 5791873"/>
              <a:gd name="connsiteX32" fmla="*/ 1754901 w 4028390"/>
              <a:gd name="connsiteY32" fmla="*/ 5515394 h 5791873"/>
              <a:gd name="connsiteX33" fmla="*/ 1660633 w 4028390"/>
              <a:gd name="connsiteY33" fmla="*/ 5656796 h 5791873"/>
              <a:gd name="connsiteX34" fmla="*/ 2047132 w 4028390"/>
              <a:gd name="connsiteY34" fmla="*/ 5779345 h 5791873"/>
              <a:gd name="connsiteX35" fmla="*/ 2904971 w 4028390"/>
              <a:gd name="connsiteY35" fmla="*/ 5336285 h 5791873"/>
              <a:gd name="connsiteX36" fmla="*/ 3668542 w 4028390"/>
              <a:gd name="connsiteY36" fmla="*/ 3809143 h 5791873"/>
              <a:gd name="connsiteX37" fmla="*/ 4026761 w 4028390"/>
              <a:gd name="connsiteY37" fmla="*/ 538042 h 5791873"/>
              <a:gd name="connsiteX38" fmla="*/ 3772237 w 4028390"/>
              <a:gd name="connsiteY38" fmla="*/ 714 h 5791873"/>
              <a:gd name="connsiteX0" fmla="*/ 3772237 w 4028390"/>
              <a:gd name="connsiteY0" fmla="*/ 714 h 5791873"/>
              <a:gd name="connsiteX1" fmla="*/ 3131214 w 4028390"/>
              <a:gd name="connsiteY1" fmla="*/ 424920 h 5791873"/>
              <a:gd name="connsiteX2" fmla="*/ 3291470 w 4028390"/>
              <a:gd name="connsiteY2" fmla="*/ 500334 h 5791873"/>
              <a:gd name="connsiteX3" fmla="*/ 2904971 w 4028390"/>
              <a:gd name="connsiteY3" fmla="*/ 839699 h 5791873"/>
              <a:gd name="connsiteX4" fmla="*/ 2395924 w 4028390"/>
              <a:gd name="connsiteY4" fmla="*/ 1301613 h 5791873"/>
              <a:gd name="connsiteX5" fmla="*/ 2405350 w 4028390"/>
              <a:gd name="connsiteY5" fmla="*/ 1490149 h 5791873"/>
              <a:gd name="connsiteX6" fmla="*/ 2509045 w 4028390"/>
              <a:gd name="connsiteY6" fmla="*/ 1622124 h 5791873"/>
              <a:gd name="connsiteX7" fmla="*/ 2358216 w 4028390"/>
              <a:gd name="connsiteY7" fmla="*/ 1744673 h 5791873"/>
              <a:gd name="connsiteX8" fmla="*/ 1896303 w 4028390"/>
              <a:gd name="connsiteY8" fmla="*/ 1989769 h 5791873"/>
              <a:gd name="connsiteX9" fmla="*/ 1839742 w 4028390"/>
              <a:gd name="connsiteY9" fmla="*/ 2131171 h 5791873"/>
              <a:gd name="connsiteX10" fmla="*/ 2089110 w 4028390"/>
              <a:gd name="connsiteY10" fmla="*/ 2241813 h 5791873"/>
              <a:gd name="connsiteX11" fmla="*/ 2001986 w 4028390"/>
              <a:gd name="connsiteY11" fmla="*/ 2381129 h 5791873"/>
              <a:gd name="connsiteX12" fmla="*/ 1521612 w 4028390"/>
              <a:gd name="connsiteY12" fmla="*/ 2541385 h 5791873"/>
              <a:gd name="connsiteX13" fmla="*/ 1209840 w 4028390"/>
              <a:gd name="connsiteY13" fmla="*/ 2619205 h 5791873"/>
              <a:gd name="connsiteX14" fmla="*/ 1118149 w 4028390"/>
              <a:gd name="connsiteY14" fmla="*/ 2661552 h 5791873"/>
              <a:gd name="connsiteX15" fmla="*/ 1010183 w 4028390"/>
              <a:gd name="connsiteY15" fmla="*/ 2734291 h 5791873"/>
              <a:gd name="connsiteX16" fmla="*/ 981903 w 4028390"/>
              <a:gd name="connsiteY16" fmla="*/ 2772194 h 5791873"/>
              <a:gd name="connsiteX17" fmla="*/ 1047891 w 4028390"/>
              <a:gd name="connsiteY17" fmla="*/ 2989011 h 5791873"/>
              <a:gd name="connsiteX18" fmla="*/ 972476 w 4028390"/>
              <a:gd name="connsiteY18" fmla="*/ 3186974 h 5791873"/>
              <a:gd name="connsiteX19" fmla="*/ 642538 w 4028390"/>
              <a:gd name="connsiteY19" fmla="*/ 3469778 h 5791873"/>
              <a:gd name="connsiteX20" fmla="*/ 548270 w 4028390"/>
              <a:gd name="connsiteY20" fmla="*/ 3696021 h 5791873"/>
              <a:gd name="connsiteX21" fmla="*/ 274893 w 4028390"/>
              <a:gd name="connsiteY21" fmla="*/ 3856277 h 5791873"/>
              <a:gd name="connsiteX22" fmla="*/ 20369 w 4028390"/>
              <a:gd name="connsiteY22" fmla="*/ 4054240 h 5791873"/>
              <a:gd name="connsiteX23" fmla="*/ 29796 w 4028390"/>
              <a:gd name="connsiteY23" fmla="*/ 4337044 h 5791873"/>
              <a:gd name="connsiteX24" fmla="*/ 142918 w 4028390"/>
              <a:gd name="connsiteY24" fmla="*/ 4374751 h 5791873"/>
              <a:gd name="connsiteX25" fmla="*/ 180625 w 4028390"/>
              <a:gd name="connsiteY25" fmla="*/ 4619848 h 5791873"/>
              <a:gd name="connsiteX26" fmla="*/ 369161 w 4028390"/>
              <a:gd name="connsiteY26" fmla="*/ 4695262 h 5791873"/>
              <a:gd name="connsiteX27" fmla="*/ 1038464 w 4028390"/>
              <a:gd name="connsiteY27" fmla="*/ 4704689 h 5791873"/>
              <a:gd name="connsiteX28" fmla="*/ 1302414 w 4028390"/>
              <a:gd name="connsiteY28" fmla="*/ 4572714 h 5791873"/>
              <a:gd name="connsiteX29" fmla="*/ 1453243 w 4028390"/>
              <a:gd name="connsiteY29" fmla="*/ 4695262 h 5791873"/>
              <a:gd name="connsiteX30" fmla="*/ 1528658 w 4028390"/>
              <a:gd name="connsiteY30" fmla="*/ 4968640 h 5791873"/>
              <a:gd name="connsiteX31" fmla="*/ 1858596 w 4028390"/>
              <a:gd name="connsiteY31" fmla="*/ 5260870 h 5791873"/>
              <a:gd name="connsiteX32" fmla="*/ 1754901 w 4028390"/>
              <a:gd name="connsiteY32" fmla="*/ 5515394 h 5791873"/>
              <a:gd name="connsiteX33" fmla="*/ 1660633 w 4028390"/>
              <a:gd name="connsiteY33" fmla="*/ 5656796 h 5791873"/>
              <a:gd name="connsiteX34" fmla="*/ 2047132 w 4028390"/>
              <a:gd name="connsiteY34" fmla="*/ 5779345 h 5791873"/>
              <a:gd name="connsiteX35" fmla="*/ 2904971 w 4028390"/>
              <a:gd name="connsiteY35" fmla="*/ 5336285 h 5791873"/>
              <a:gd name="connsiteX36" fmla="*/ 3668542 w 4028390"/>
              <a:gd name="connsiteY36" fmla="*/ 3809143 h 5791873"/>
              <a:gd name="connsiteX37" fmla="*/ 4026761 w 4028390"/>
              <a:gd name="connsiteY37" fmla="*/ 538042 h 5791873"/>
              <a:gd name="connsiteX38" fmla="*/ 3772237 w 4028390"/>
              <a:gd name="connsiteY38" fmla="*/ 714 h 5791873"/>
              <a:gd name="connsiteX0" fmla="*/ 3772237 w 4028390"/>
              <a:gd name="connsiteY0" fmla="*/ 714 h 5791873"/>
              <a:gd name="connsiteX1" fmla="*/ 3131214 w 4028390"/>
              <a:gd name="connsiteY1" fmla="*/ 424920 h 5791873"/>
              <a:gd name="connsiteX2" fmla="*/ 3291470 w 4028390"/>
              <a:gd name="connsiteY2" fmla="*/ 500334 h 5791873"/>
              <a:gd name="connsiteX3" fmla="*/ 2904971 w 4028390"/>
              <a:gd name="connsiteY3" fmla="*/ 839699 h 5791873"/>
              <a:gd name="connsiteX4" fmla="*/ 2395924 w 4028390"/>
              <a:gd name="connsiteY4" fmla="*/ 1301613 h 5791873"/>
              <a:gd name="connsiteX5" fmla="*/ 2405350 w 4028390"/>
              <a:gd name="connsiteY5" fmla="*/ 1490149 h 5791873"/>
              <a:gd name="connsiteX6" fmla="*/ 2509045 w 4028390"/>
              <a:gd name="connsiteY6" fmla="*/ 1622124 h 5791873"/>
              <a:gd name="connsiteX7" fmla="*/ 2358216 w 4028390"/>
              <a:gd name="connsiteY7" fmla="*/ 1744673 h 5791873"/>
              <a:gd name="connsiteX8" fmla="*/ 1896303 w 4028390"/>
              <a:gd name="connsiteY8" fmla="*/ 1989769 h 5791873"/>
              <a:gd name="connsiteX9" fmla="*/ 1839742 w 4028390"/>
              <a:gd name="connsiteY9" fmla="*/ 2131171 h 5791873"/>
              <a:gd name="connsiteX10" fmla="*/ 2089110 w 4028390"/>
              <a:gd name="connsiteY10" fmla="*/ 2241813 h 5791873"/>
              <a:gd name="connsiteX11" fmla="*/ 1982936 w 4028390"/>
              <a:gd name="connsiteY11" fmla="*/ 2388273 h 5791873"/>
              <a:gd name="connsiteX12" fmla="*/ 1521612 w 4028390"/>
              <a:gd name="connsiteY12" fmla="*/ 2541385 h 5791873"/>
              <a:gd name="connsiteX13" fmla="*/ 1209840 w 4028390"/>
              <a:gd name="connsiteY13" fmla="*/ 2619205 h 5791873"/>
              <a:gd name="connsiteX14" fmla="*/ 1118149 w 4028390"/>
              <a:gd name="connsiteY14" fmla="*/ 2661552 h 5791873"/>
              <a:gd name="connsiteX15" fmla="*/ 1010183 w 4028390"/>
              <a:gd name="connsiteY15" fmla="*/ 2734291 h 5791873"/>
              <a:gd name="connsiteX16" fmla="*/ 981903 w 4028390"/>
              <a:gd name="connsiteY16" fmla="*/ 2772194 h 5791873"/>
              <a:gd name="connsiteX17" fmla="*/ 1047891 w 4028390"/>
              <a:gd name="connsiteY17" fmla="*/ 2989011 h 5791873"/>
              <a:gd name="connsiteX18" fmla="*/ 972476 w 4028390"/>
              <a:gd name="connsiteY18" fmla="*/ 3186974 h 5791873"/>
              <a:gd name="connsiteX19" fmla="*/ 642538 w 4028390"/>
              <a:gd name="connsiteY19" fmla="*/ 3469778 h 5791873"/>
              <a:gd name="connsiteX20" fmla="*/ 548270 w 4028390"/>
              <a:gd name="connsiteY20" fmla="*/ 3696021 h 5791873"/>
              <a:gd name="connsiteX21" fmla="*/ 274893 w 4028390"/>
              <a:gd name="connsiteY21" fmla="*/ 3856277 h 5791873"/>
              <a:gd name="connsiteX22" fmla="*/ 20369 w 4028390"/>
              <a:gd name="connsiteY22" fmla="*/ 4054240 h 5791873"/>
              <a:gd name="connsiteX23" fmla="*/ 29796 w 4028390"/>
              <a:gd name="connsiteY23" fmla="*/ 4337044 h 5791873"/>
              <a:gd name="connsiteX24" fmla="*/ 142918 w 4028390"/>
              <a:gd name="connsiteY24" fmla="*/ 4374751 h 5791873"/>
              <a:gd name="connsiteX25" fmla="*/ 180625 w 4028390"/>
              <a:gd name="connsiteY25" fmla="*/ 4619848 h 5791873"/>
              <a:gd name="connsiteX26" fmla="*/ 369161 w 4028390"/>
              <a:gd name="connsiteY26" fmla="*/ 4695262 h 5791873"/>
              <a:gd name="connsiteX27" fmla="*/ 1038464 w 4028390"/>
              <a:gd name="connsiteY27" fmla="*/ 4704689 h 5791873"/>
              <a:gd name="connsiteX28" fmla="*/ 1302414 w 4028390"/>
              <a:gd name="connsiteY28" fmla="*/ 4572714 h 5791873"/>
              <a:gd name="connsiteX29" fmla="*/ 1453243 w 4028390"/>
              <a:gd name="connsiteY29" fmla="*/ 4695262 h 5791873"/>
              <a:gd name="connsiteX30" fmla="*/ 1528658 w 4028390"/>
              <a:gd name="connsiteY30" fmla="*/ 4968640 h 5791873"/>
              <a:gd name="connsiteX31" fmla="*/ 1858596 w 4028390"/>
              <a:gd name="connsiteY31" fmla="*/ 5260870 h 5791873"/>
              <a:gd name="connsiteX32" fmla="*/ 1754901 w 4028390"/>
              <a:gd name="connsiteY32" fmla="*/ 5515394 h 5791873"/>
              <a:gd name="connsiteX33" fmla="*/ 1660633 w 4028390"/>
              <a:gd name="connsiteY33" fmla="*/ 5656796 h 5791873"/>
              <a:gd name="connsiteX34" fmla="*/ 2047132 w 4028390"/>
              <a:gd name="connsiteY34" fmla="*/ 5779345 h 5791873"/>
              <a:gd name="connsiteX35" fmla="*/ 2904971 w 4028390"/>
              <a:gd name="connsiteY35" fmla="*/ 5336285 h 5791873"/>
              <a:gd name="connsiteX36" fmla="*/ 3668542 w 4028390"/>
              <a:gd name="connsiteY36" fmla="*/ 3809143 h 5791873"/>
              <a:gd name="connsiteX37" fmla="*/ 4026761 w 4028390"/>
              <a:gd name="connsiteY37" fmla="*/ 538042 h 5791873"/>
              <a:gd name="connsiteX38" fmla="*/ 3772237 w 4028390"/>
              <a:gd name="connsiteY38" fmla="*/ 714 h 5791873"/>
              <a:gd name="connsiteX0" fmla="*/ 3772237 w 4028390"/>
              <a:gd name="connsiteY0" fmla="*/ 714 h 5791873"/>
              <a:gd name="connsiteX1" fmla="*/ 3131214 w 4028390"/>
              <a:gd name="connsiteY1" fmla="*/ 424920 h 5791873"/>
              <a:gd name="connsiteX2" fmla="*/ 3291470 w 4028390"/>
              <a:gd name="connsiteY2" fmla="*/ 500334 h 5791873"/>
              <a:gd name="connsiteX3" fmla="*/ 2904971 w 4028390"/>
              <a:gd name="connsiteY3" fmla="*/ 839699 h 5791873"/>
              <a:gd name="connsiteX4" fmla="*/ 2422118 w 4028390"/>
              <a:gd name="connsiteY4" fmla="*/ 1313519 h 5791873"/>
              <a:gd name="connsiteX5" fmla="*/ 2405350 w 4028390"/>
              <a:gd name="connsiteY5" fmla="*/ 1490149 h 5791873"/>
              <a:gd name="connsiteX6" fmla="*/ 2509045 w 4028390"/>
              <a:gd name="connsiteY6" fmla="*/ 1622124 h 5791873"/>
              <a:gd name="connsiteX7" fmla="*/ 2358216 w 4028390"/>
              <a:gd name="connsiteY7" fmla="*/ 1744673 h 5791873"/>
              <a:gd name="connsiteX8" fmla="*/ 1896303 w 4028390"/>
              <a:gd name="connsiteY8" fmla="*/ 1989769 h 5791873"/>
              <a:gd name="connsiteX9" fmla="*/ 1839742 w 4028390"/>
              <a:gd name="connsiteY9" fmla="*/ 2131171 h 5791873"/>
              <a:gd name="connsiteX10" fmla="*/ 2089110 w 4028390"/>
              <a:gd name="connsiteY10" fmla="*/ 2241813 h 5791873"/>
              <a:gd name="connsiteX11" fmla="*/ 1982936 w 4028390"/>
              <a:gd name="connsiteY11" fmla="*/ 2388273 h 5791873"/>
              <a:gd name="connsiteX12" fmla="*/ 1521612 w 4028390"/>
              <a:gd name="connsiteY12" fmla="*/ 2541385 h 5791873"/>
              <a:gd name="connsiteX13" fmla="*/ 1209840 w 4028390"/>
              <a:gd name="connsiteY13" fmla="*/ 2619205 h 5791873"/>
              <a:gd name="connsiteX14" fmla="*/ 1118149 w 4028390"/>
              <a:gd name="connsiteY14" fmla="*/ 2661552 h 5791873"/>
              <a:gd name="connsiteX15" fmla="*/ 1010183 w 4028390"/>
              <a:gd name="connsiteY15" fmla="*/ 2734291 h 5791873"/>
              <a:gd name="connsiteX16" fmla="*/ 981903 w 4028390"/>
              <a:gd name="connsiteY16" fmla="*/ 2772194 h 5791873"/>
              <a:gd name="connsiteX17" fmla="*/ 1047891 w 4028390"/>
              <a:gd name="connsiteY17" fmla="*/ 2989011 h 5791873"/>
              <a:gd name="connsiteX18" fmla="*/ 972476 w 4028390"/>
              <a:gd name="connsiteY18" fmla="*/ 3186974 h 5791873"/>
              <a:gd name="connsiteX19" fmla="*/ 642538 w 4028390"/>
              <a:gd name="connsiteY19" fmla="*/ 3469778 h 5791873"/>
              <a:gd name="connsiteX20" fmla="*/ 548270 w 4028390"/>
              <a:gd name="connsiteY20" fmla="*/ 3696021 h 5791873"/>
              <a:gd name="connsiteX21" fmla="*/ 274893 w 4028390"/>
              <a:gd name="connsiteY21" fmla="*/ 3856277 h 5791873"/>
              <a:gd name="connsiteX22" fmla="*/ 20369 w 4028390"/>
              <a:gd name="connsiteY22" fmla="*/ 4054240 h 5791873"/>
              <a:gd name="connsiteX23" fmla="*/ 29796 w 4028390"/>
              <a:gd name="connsiteY23" fmla="*/ 4337044 h 5791873"/>
              <a:gd name="connsiteX24" fmla="*/ 142918 w 4028390"/>
              <a:gd name="connsiteY24" fmla="*/ 4374751 h 5791873"/>
              <a:gd name="connsiteX25" fmla="*/ 180625 w 4028390"/>
              <a:gd name="connsiteY25" fmla="*/ 4619848 h 5791873"/>
              <a:gd name="connsiteX26" fmla="*/ 369161 w 4028390"/>
              <a:gd name="connsiteY26" fmla="*/ 4695262 h 5791873"/>
              <a:gd name="connsiteX27" fmla="*/ 1038464 w 4028390"/>
              <a:gd name="connsiteY27" fmla="*/ 4704689 h 5791873"/>
              <a:gd name="connsiteX28" fmla="*/ 1302414 w 4028390"/>
              <a:gd name="connsiteY28" fmla="*/ 4572714 h 5791873"/>
              <a:gd name="connsiteX29" fmla="*/ 1453243 w 4028390"/>
              <a:gd name="connsiteY29" fmla="*/ 4695262 h 5791873"/>
              <a:gd name="connsiteX30" fmla="*/ 1528658 w 4028390"/>
              <a:gd name="connsiteY30" fmla="*/ 4968640 h 5791873"/>
              <a:gd name="connsiteX31" fmla="*/ 1858596 w 4028390"/>
              <a:gd name="connsiteY31" fmla="*/ 5260870 h 5791873"/>
              <a:gd name="connsiteX32" fmla="*/ 1754901 w 4028390"/>
              <a:gd name="connsiteY32" fmla="*/ 5515394 h 5791873"/>
              <a:gd name="connsiteX33" fmla="*/ 1660633 w 4028390"/>
              <a:gd name="connsiteY33" fmla="*/ 5656796 h 5791873"/>
              <a:gd name="connsiteX34" fmla="*/ 2047132 w 4028390"/>
              <a:gd name="connsiteY34" fmla="*/ 5779345 h 5791873"/>
              <a:gd name="connsiteX35" fmla="*/ 2904971 w 4028390"/>
              <a:gd name="connsiteY35" fmla="*/ 5336285 h 5791873"/>
              <a:gd name="connsiteX36" fmla="*/ 3668542 w 4028390"/>
              <a:gd name="connsiteY36" fmla="*/ 3809143 h 5791873"/>
              <a:gd name="connsiteX37" fmla="*/ 4026761 w 4028390"/>
              <a:gd name="connsiteY37" fmla="*/ 538042 h 5791873"/>
              <a:gd name="connsiteX38" fmla="*/ 3772237 w 4028390"/>
              <a:gd name="connsiteY38" fmla="*/ 714 h 5791873"/>
              <a:gd name="connsiteX0" fmla="*/ 3772237 w 4028390"/>
              <a:gd name="connsiteY0" fmla="*/ 714 h 5791873"/>
              <a:gd name="connsiteX1" fmla="*/ 3131214 w 4028390"/>
              <a:gd name="connsiteY1" fmla="*/ 424920 h 5791873"/>
              <a:gd name="connsiteX2" fmla="*/ 3291470 w 4028390"/>
              <a:gd name="connsiteY2" fmla="*/ 500334 h 5791873"/>
              <a:gd name="connsiteX3" fmla="*/ 2904971 w 4028390"/>
              <a:gd name="connsiteY3" fmla="*/ 839699 h 5791873"/>
              <a:gd name="connsiteX4" fmla="*/ 2422118 w 4028390"/>
              <a:gd name="connsiteY4" fmla="*/ 1313519 h 5791873"/>
              <a:gd name="connsiteX5" fmla="*/ 2362487 w 4028390"/>
              <a:gd name="connsiteY5" fmla="*/ 1459193 h 5791873"/>
              <a:gd name="connsiteX6" fmla="*/ 2509045 w 4028390"/>
              <a:gd name="connsiteY6" fmla="*/ 1622124 h 5791873"/>
              <a:gd name="connsiteX7" fmla="*/ 2358216 w 4028390"/>
              <a:gd name="connsiteY7" fmla="*/ 1744673 h 5791873"/>
              <a:gd name="connsiteX8" fmla="*/ 1896303 w 4028390"/>
              <a:gd name="connsiteY8" fmla="*/ 1989769 h 5791873"/>
              <a:gd name="connsiteX9" fmla="*/ 1839742 w 4028390"/>
              <a:gd name="connsiteY9" fmla="*/ 2131171 h 5791873"/>
              <a:gd name="connsiteX10" fmla="*/ 2089110 w 4028390"/>
              <a:gd name="connsiteY10" fmla="*/ 2241813 h 5791873"/>
              <a:gd name="connsiteX11" fmla="*/ 1982936 w 4028390"/>
              <a:gd name="connsiteY11" fmla="*/ 2388273 h 5791873"/>
              <a:gd name="connsiteX12" fmla="*/ 1521612 w 4028390"/>
              <a:gd name="connsiteY12" fmla="*/ 2541385 h 5791873"/>
              <a:gd name="connsiteX13" fmla="*/ 1209840 w 4028390"/>
              <a:gd name="connsiteY13" fmla="*/ 2619205 h 5791873"/>
              <a:gd name="connsiteX14" fmla="*/ 1118149 w 4028390"/>
              <a:gd name="connsiteY14" fmla="*/ 2661552 h 5791873"/>
              <a:gd name="connsiteX15" fmla="*/ 1010183 w 4028390"/>
              <a:gd name="connsiteY15" fmla="*/ 2734291 h 5791873"/>
              <a:gd name="connsiteX16" fmla="*/ 981903 w 4028390"/>
              <a:gd name="connsiteY16" fmla="*/ 2772194 h 5791873"/>
              <a:gd name="connsiteX17" fmla="*/ 1047891 w 4028390"/>
              <a:gd name="connsiteY17" fmla="*/ 2989011 h 5791873"/>
              <a:gd name="connsiteX18" fmla="*/ 972476 w 4028390"/>
              <a:gd name="connsiteY18" fmla="*/ 3186974 h 5791873"/>
              <a:gd name="connsiteX19" fmla="*/ 642538 w 4028390"/>
              <a:gd name="connsiteY19" fmla="*/ 3469778 h 5791873"/>
              <a:gd name="connsiteX20" fmla="*/ 548270 w 4028390"/>
              <a:gd name="connsiteY20" fmla="*/ 3696021 h 5791873"/>
              <a:gd name="connsiteX21" fmla="*/ 274893 w 4028390"/>
              <a:gd name="connsiteY21" fmla="*/ 3856277 h 5791873"/>
              <a:gd name="connsiteX22" fmla="*/ 20369 w 4028390"/>
              <a:gd name="connsiteY22" fmla="*/ 4054240 h 5791873"/>
              <a:gd name="connsiteX23" fmla="*/ 29796 w 4028390"/>
              <a:gd name="connsiteY23" fmla="*/ 4337044 h 5791873"/>
              <a:gd name="connsiteX24" fmla="*/ 142918 w 4028390"/>
              <a:gd name="connsiteY24" fmla="*/ 4374751 h 5791873"/>
              <a:gd name="connsiteX25" fmla="*/ 180625 w 4028390"/>
              <a:gd name="connsiteY25" fmla="*/ 4619848 h 5791873"/>
              <a:gd name="connsiteX26" fmla="*/ 369161 w 4028390"/>
              <a:gd name="connsiteY26" fmla="*/ 4695262 h 5791873"/>
              <a:gd name="connsiteX27" fmla="*/ 1038464 w 4028390"/>
              <a:gd name="connsiteY27" fmla="*/ 4704689 h 5791873"/>
              <a:gd name="connsiteX28" fmla="*/ 1302414 w 4028390"/>
              <a:gd name="connsiteY28" fmla="*/ 4572714 h 5791873"/>
              <a:gd name="connsiteX29" fmla="*/ 1453243 w 4028390"/>
              <a:gd name="connsiteY29" fmla="*/ 4695262 h 5791873"/>
              <a:gd name="connsiteX30" fmla="*/ 1528658 w 4028390"/>
              <a:gd name="connsiteY30" fmla="*/ 4968640 h 5791873"/>
              <a:gd name="connsiteX31" fmla="*/ 1858596 w 4028390"/>
              <a:gd name="connsiteY31" fmla="*/ 5260870 h 5791873"/>
              <a:gd name="connsiteX32" fmla="*/ 1754901 w 4028390"/>
              <a:gd name="connsiteY32" fmla="*/ 5515394 h 5791873"/>
              <a:gd name="connsiteX33" fmla="*/ 1660633 w 4028390"/>
              <a:gd name="connsiteY33" fmla="*/ 5656796 h 5791873"/>
              <a:gd name="connsiteX34" fmla="*/ 2047132 w 4028390"/>
              <a:gd name="connsiteY34" fmla="*/ 5779345 h 5791873"/>
              <a:gd name="connsiteX35" fmla="*/ 2904971 w 4028390"/>
              <a:gd name="connsiteY35" fmla="*/ 5336285 h 5791873"/>
              <a:gd name="connsiteX36" fmla="*/ 3668542 w 4028390"/>
              <a:gd name="connsiteY36" fmla="*/ 3809143 h 5791873"/>
              <a:gd name="connsiteX37" fmla="*/ 4026761 w 4028390"/>
              <a:gd name="connsiteY37" fmla="*/ 538042 h 5791873"/>
              <a:gd name="connsiteX38" fmla="*/ 3772237 w 4028390"/>
              <a:gd name="connsiteY38" fmla="*/ 714 h 5791873"/>
              <a:gd name="connsiteX0" fmla="*/ 3772237 w 4028390"/>
              <a:gd name="connsiteY0" fmla="*/ 714 h 5791873"/>
              <a:gd name="connsiteX1" fmla="*/ 3131214 w 4028390"/>
              <a:gd name="connsiteY1" fmla="*/ 424920 h 5791873"/>
              <a:gd name="connsiteX2" fmla="*/ 3291470 w 4028390"/>
              <a:gd name="connsiteY2" fmla="*/ 500334 h 5791873"/>
              <a:gd name="connsiteX3" fmla="*/ 2904971 w 4028390"/>
              <a:gd name="connsiteY3" fmla="*/ 839699 h 5791873"/>
              <a:gd name="connsiteX4" fmla="*/ 2422118 w 4028390"/>
              <a:gd name="connsiteY4" fmla="*/ 1313519 h 5791873"/>
              <a:gd name="connsiteX5" fmla="*/ 2362487 w 4028390"/>
              <a:gd name="connsiteY5" fmla="*/ 1459193 h 5791873"/>
              <a:gd name="connsiteX6" fmla="*/ 2482851 w 4028390"/>
              <a:gd name="connsiteY6" fmla="*/ 1607836 h 5791873"/>
              <a:gd name="connsiteX7" fmla="*/ 2358216 w 4028390"/>
              <a:gd name="connsiteY7" fmla="*/ 1744673 h 5791873"/>
              <a:gd name="connsiteX8" fmla="*/ 1896303 w 4028390"/>
              <a:gd name="connsiteY8" fmla="*/ 1989769 h 5791873"/>
              <a:gd name="connsiteX9" fmla="*/ 1839742 w 4028390"/>
              <a:gd name="connsiteY9" fmla="*/ 2131171 h 5791873"/>
              <a:gd name="connsiteX10" fmla="*/ 2089110 w 4028390"/>
              <a:gd name="connsiteY10" fmla="*/ 2241813 h 5791873"/>
              <a:gd name="connsiteX11" fmla="*/ 1982936 w 4028390"/>
              <a:gd name="connsiteY11" fmla="*/ 2388273 h 5791873"/>
              <a:gd name="connsiteX12" fmla="*/ 1521612 w 4028390"/>
              <a:gd name="connsiteY12" fmla="*/ 2541385 h 5791873"/>
              <a:gd name="connsiteX13" fmla="*/ 1209840 w 4028390"/>
              <a:gd name="connsiteY13" fmla="*/ 2619205 h 5791873"/>
              <a:gd name="connsiteX14" fmla="*/ 1118149 w 4028390"/>
              <a:gd name="connsiteY14" fmla="*/ 2661552 h 5791873"/>
              <a:gd name="connsiteX15" fmla="*/ 1010183 w 4028390"/>
              <a:gd name="connsiteY15" fmla="*/ 2734291 h 5791873"/>
              <a:gd name="connsiteX16" fmla="*/ 981903 w 4028390"/>
              <a:gd name="connsiteY16" fmla="*/ 2772194 h 5791873"/>
              <a:gd name="connsiteX17" fmla="*/ 1047891 w 4028390"/>
              <a:gd name="connsiteY17" fmla="*/ 2989011 h 5791873"/>
              <a:gd name="connsiteX18" fmla="*/ 972476 w 4028390"/>
              <a:gd name="connsiteY18" fmla="*/ 3186974 h 5791873"/>
              <a:gd name="connsiteX19" fmla="*/ 642538 w 4028390"/>
              <a:gd name="connsiteY19" fmla="*/ 3469778 h 5791873"/>
              <a:gd name="connsiteX20" fmla="*/ 548270 w 4028390"/>
              <a:gd name="connsiteY20" fmla="*/ 3696021 h 5791873"/>
              <a:gd name="connsiteX21" fmla="*/ 274893 w 4028390"/>
              <a:gd name="connsiteY21" fmla="*/ 3856277 h 5791873"/>
              <a:gd name="connsiteX22" fmla="*/ 20369 w 4028390"/>
              <a:gd name="connsiteY22" fmla="*/ 4054240 h 5791873"/>
              <a:gd name="connsiteX23" fmla="*/ 29796 w 4028390"/>
              <a:gd name="connsiteY23" fmla="*/ 4337044 h 5791873"/>
              <a:gd name="connsiteX24" fmla="*/ 142918 w 4028390"/>
              <a:gd name="connsiteY24" fmla="*/ 4374751 h 5791873"/>
              <a:gd name="connsiteX25" fmla="*/ 180625 w 4028390"/>
              <a:gd name="connsiteY25" fmla="*/ 4619848 h 5791873"/>
              <a:gd name="connsiteX26" fmla="*/ 369161 w 4028390"/>
              <a:gd name="connsiteY26" fmla="*/ 4695262 h 5791873"/>
              <a:gd name="connsiteX27" fmla="*/ 1038464 w 4028390"/>
              <a:gd name="connsiteY27" fmla="*/ 4704689 h 5791873"/>
              <a:gd name="connsiteX28" fmla="*/ 1302414 w 4028390"/>
              <a:gd name="connsiteY28" fmla="*/ 4572714 h 5791873"/>
              <a:gd name="connsiteX29" fmla="*/ 1453243 w 4028390"/>
              <a:gd name="connsiteY29" fmla="*/ 4695262 h 5791873"/>
              <a:gd name="connsiteX30" fmla="*/ 1528658 w 4028390"/>
              <a:gd name="connsiteY30" fmla="*/ 4968640 h 5791873"/>
              <a:gd name="connsiteX31" fmla="*/ 1858596 w 4028390"/>
              <a:gd name="connsiteY31" fmla="*/ 5260870 h 5791873"/>
              <a:gd name="connsiteX32" fmla="*/ 1754901 w 4028390"/>
              <a:gd name="connsiteY32" fmla="*/ 5515394 h 5791873"/>
              <a:gd name="connsiteX33" fmla="*/ 1660633 w 4028390"/>
              <a:gd name="connsiteY33" fmla="*/ 5656796 h 5791873"/>
              <a:gd name="connsiteX34" fmla="*/ 2047132 w 4028390"/>
              <a:gd name="connsiteY34" fmla="*/ 5779345 h 5791873"/>
              <a:gd name="connsiteX35" fmla="*/ 2904971 w 4028390"/>
              <a:gd name="connsiteY35" fmla="*/ 5336285 h 5791873"/>
              <a:gd name="connsiteX36" fmla="*/ 3668542 w 4028390"/>
              <a:gd name="connsiteY36" fmla="*/ 3809143 h 5791873"/>
              <a:gd name="connsiteX37" fmla="*/ 4026761 w 4028390"/>
              <a:gd name="connsiteY37" fmla="*/ 538042 h 5791873"/>
              <a:gd name="connsiteX38" fmla="*/ 3772237 w 4028390"/>
              <a:gd name="connsiteY38" fmla="*/ 714 h 5791873"/>
              <a:gd name="connsiteX0" fmla="*/ 3772237 w 4028390"/>
              <a:gd name="connsiteY0" fmla="*/ 714 h 5791873"/>
              <a:gd name="connsiteX1" fmla="*/ 3131214 w 4028390"/>
              <a:gd name="connsiteY1" fmla="*/ 424920 h 5791873"/>
              <a:gd name="connsiteX2" fmla="*/ 3291470 w 4028390"/>
              <a:gd name="connsiteY2" fmla="*/ 500334 h 5791873"/>
              <a:gd name="connsiteX3" fmla="*/ 2904971 w 4028390"/>
              <a:gd name="connsiteY3" fmla="*/ 839699 h 5791873"/>
              <a:gd name="connsiteX4" fmla="*/ 2422118 w 4028390"/>
              <a:gd name="connsiteY4" fmla="*/ 1313519 h 5791873"/>
              <a:gd name="connsiteX5" fmla="*/ 2360106 w 4028390"/>
              <a:gd name="connsiteY5" fmla="*/ 1456812 h 5791873"/>
              <a:gd name="connsiteX6" fmla="*/ 2482851 w 4028390"/>
              <a:gd name="connsiteY6" fmla="*/ 1607836 h 5791873"/>
              <a:gd name="connsiteX7" fmla="*/ 2358216 w 4028390"/>
              <a:gd name="connsiteY7" fmla="*/ 1744673 h 5791873"/>
              <a:gd name="connsiteX8" fmla="*/ 1896303 w 4028390"/>
              <a:gd name="connsiteY8" fmla="*/ 1989769 h 5791873"/>
              <a:gd name="connsiteX9" fmla="*/ 1839742 w 4028390"/>
              <a:gd name="connsiteY9" fmla="*/ 2131171 h 5791873"/>
              <a:gd name="connsiteX10" fmla="*/ 2089110 w 4028390"/>
              <a:gd name="connsiteY10" fmla="*/ 2241813 h 5791873"/>
              <a:gd name="connsiteX11" fmla="*/ 1982936 w 4028390"/>
              <a:gd name="connsiteY11" fmla="*/ 2388273 h 5791873"/>
              <a:gd name="connsiteX12" fmla="*/ 1521612 w 4028390"/>
              <a:gd name="connsiteY12" fmla="*/ 2541385 h 5791873"/>
              <a:gd name="connsiteX13" fmla="*/ 1209840 w 4028390"/>
              <a:gd name="connsiteY13" fmla="*/ 2619205 h 5791873"/>
              <a:gd name="connsiteX14" fmla="*/ 1118149 w 4028390"/>
              <a:gd name="connsiteY14" fmla="*/ 2661552 h 5791873"/>
              <a:gd name="connsiteX15" fmla="*/ 1010183 w 4028390"/>
              <a:gd name="connsiteY15" fmla="*/ 2734291 h 5791873"/>
              <a:gd name="connsiteX16" fmla="*/ 981903 w 4028390"/>
              <a:gd name="connsiteY16" fmla="*/ 2772194 h 5791873"/>
              <a:gd name="connsiteX17" fmla="*/ 1047891 w 4028390"/>
              <a:gd name="connsiteY17" fmla="*/ 2989011 h 5791873"/>
              <a:gd name="connsiteX18" fmla="*/ 972476 w 4028390"/>
              <a:gd name="connsiteY18" fmla="*/ 3186974 h 5791873"/>
              <a:gd name="connsiteX19" fmla="*/ 642538 w 4028390"/>
              <a:gd name="connsiteY19" fmla="*/ 3469778 h 5791873"/>
              <a:gd name="connsiteX20" fmla="*/ 548270 w 4028390"/>
              <a:gd name="connsiteY20" fmla="*/ 3696021 h 5791873"/>
              <a:gd name="connsiteX21" fmla="*/ 274893 w 4028390"/>
              <a:gd name="connsiteY21" fmla="*/ 3856277 h 5791873"/>
              <a:gd name="connsiteX22" fmla="*/ 20369 w 4028390"/>
              <a:gd name="connsiteY22" fmla="*/ 4054240 h 5791873"/>
              <a:gd name="connsiteX23" fmla="*/ 29796 w 4028390"/>
              <a:gd name="connsiteY23" fmla="*/ 4337044 h 5791873"/>
              <a:gd name="connsiteX24" fmla="*/ 142918 w 4028390"/>
              <a:gd name="connsiteY24" fmla="*/ 4374751 h 5791873"/>
              <a:gd name="connsiteX25" fmla="*/ 180625 w 4028390"/>
              <a:gd name="connsiteY25" fmla="*/ 4619848 h 5791873"/>
              <a:gd name="connsiteX26" fmla="*/ 369161 w 4028390"/>
              <a:gd name="connsiteY26" fmla="*/ 4695262 h 5791873"/>
              <a:gd name="connsiteX27" fmla="*/ 1038464 w 4028390"/>
              <a:gd name="connsiteY27" fmla="*/ 4704689 h 5791873"/>
              <a:gd name="connsiteX28" fmla="*/ 1302414 w 4028390"/>
              <a:gd name="connsiteY28" fmla="*/ 4572714 h 5791873"/>
              <a:gd name="connsiteX29" fmla="*/ 1453243 w 4028390"/>
              <a:gd name="connsiteY29" fmla="*/ 4695262 h 5791873"/>
              <a:gd name="connsiteX30" fmla="*/ 1528658 w 4028390"/>
              <a:gd name="connsiteY30" fmla="*/ 4968640 h 5791873"/>
              <a:gd name="connsiteX31" fmla="*/ 1858596 w 4028390"/>
              <a:gd name="connsiteY31" fmla="*/ 5260870 h 5791873"/>
              <a:gd name="connsiteX32" fmla="*/ 1754901 w 4028390"/>
              <a:gd name="connsiteY32" fmla="*/ 5515394 h 5791873"/>
              <a:gd name="connsiteX33" fmla="*/ 1660633 w 4028390"/>
              <a:gd name="connsiteY33" fmla="*/ 5656796 h 5791873"/>
              <a:gd name="connsiteX34" fmla="*/ 2047132 w 4028390"/>
              <a:gd name="connsiteY34" fmla="*/ 5779345 h 5791873"/>
              <a:gd name="connsiteX35" fmla="*/ 2904971 w 4028390"/>
              <a:gd name="connsiteY35" fmla="*/ 5336285 h 5791873"/>
              <a:gd name="connsiteX36" fmla="*/ 3668542 w 4028390"/>
              <a:gd name="connsiteY36" fmla="*/ 3809143 h 5791873"/>
              <a:gd name="connsiteX37" fmla="*/ 4026761 w 4028390"/>
              <a:gd name="connsiteY37" fmla="*/ 538042 h 5791873"/>
              <a:gd name="connsiteX38" fmla="*/ 3772237 w 4028390"/>
              <a:gd name="connsiteY38" fmla="*/ 714 h 5791873"/>
              <a:gd name="connsiteX0" fmla="*/ 3772237 w 4028402"/>
              <a:gd name="connsiteY0" fmla="*/ 1012 h 5792171"/>
              <a:gd name="connsiteX1" fmla="*/ 3124864 w 4028402"/>
              <a:gd name="connsiteY1" fmla="*/ 406168 h 5792171"/>
              <a:gd name="connsiteX2" fmla="*/ 3291470 w 4028402"/>
              <a:gd name="connsiteY2" fmla="*/ 500632 h 5792171"/>
              <a:gd name="connsiteX3" fmla="*/ 2904971 w 4028402"/>
              <a:gd name="connsiteY3" fmla="*/ 839997 h 5792171"/>
              <a:gd name="connsiteX4" fmla="*/ 2422118 w 4028402"/>
              <a:gd name="connsiteY4" fmla="*/ 1313817 h 5792171"/>
              <a:gd name="connsiteX5" fmla="*/ 2360106 w 4028402"/>
              <a:gd name="connsiteY5" fmla="*/ 1457110 h 5792171"/>
              <a:gd name="connsiteX6" fmla="*/ 2482851 w 4028402"/>
              <a:gd name="connsiteY6" fmla="*/ 1608134 h 5792171"/>
              <a:gd name="connsiteX7" fmla="*/ 2358216 w 4028402"/>
              <a:gd name="connsiteY7" fmla="*/ 1744971 h 5792171"/>
              <a:gd name="connsiteX8" fmla="*/ 1896303 w 4028402"/>
              <a:gd name="connsiteY8" fmla="*/ 1990067 h 5792171"/>
              <a:gd name="connsiteX9" fmla="*/ 1839742 w 4028402"/>
              <a:gd name="connsiteY9" fmla="*/ 2131469 h 5792171"/>
              <a:gd name="connsiteX10" fmla="*/ 2089110 w 4028402"/>
              <a:gd name="connsiteY10" fmla="*/ 2242111 h 5792171"/>
              <a:gd name="connsiteX11" fmla="*/ 1982936 w 4028402"/>
              <a:gd name="connsiteY11" fmla="*/ 2388571 h 5792171"/>
              <a:gd name="connsiteX12" fmla="*/ 1521612 w 4028402"/>
              <a:gd name="connsiteY12" fmla="*/ 2541683 h 5792171"/>
              <a:gd name="connsiteX13" fmla="*/ 1209840 w 4028402"/>
              <a:gd name="connsiteY13" fmla="*/ 2619503 h 5792171"/>
              <a:gd name="connsiteX14" fmla="*/ 1118149 w 4028402"/>
              <a:gd name="connsiteY14" fmla="*/ 2661850 h 5792171"/>
              <a:gd name="connsiteX15" fmla="*/ 1010183 w 4028402"/>
              <a:gd name="connsiteY15" fmla="*/ 2734589 h 5792171"/>
              <a:gd name="connsiteX16" fmla="*/ 981903 w 4028402"/>
              <a:gd name="connsiteY16" fmla="*/ 2772492 h 5792171"/>
              <a:gd name="connsiteX17" fmla="*/ 1047891 w 4028402"/>
              <a:gd name="connsiteY17" fmla="*/ 2989309 h 5792171"/>
              <a:gd name="connsiteX18" fmla="*/ 972476 w 4028402"/>
              <a:gd name="connsiteY18" fmla="*/ 3187272 h 5792171"/>
              <a:gd name="connsiteX19" fmla="*/ 642538 w 4028402"/>
              <a:gd name="connsiteY19" fmla="*/ 3470076 h 5792171"/>
              <a:gd name="connsiteX20" fmla="*/ 548270 w 4028402"/>
              <a:gd name="connsiteY20" fmla="*/ 3696319 h 5792171"/>
              <a:gd name="connsiteX21" fmla="*/ 274893 w 4028402"/>
              <a:gd name="connsiteY21" fmla="*/ 3856575 h 5792171"/>
              <a:gd name="connsiteX22" fmla="*/ 20369 w 4028402"/>
              <a:gd name="connsiteY22" fmla="*/ 4054538 h 5792171"/>
              <a:gd name="connsiteX23" fmla="*/ 29796 w 4028402"/>
              <a:gd name="connsiteY23" fmla="*/ 4337342 h 5792171"/>
              <a:gd name="connsiteX24" fmla="*/ 142918 w 4028402"/>
              <a:gd name="connsiteY24" fmla="*/ 4375049 h 5792171"/>
              <a:gd name="connsiteX25" fmla="*/ 180625 w 4028402"/>
              <a:gd name="connsiteY25" fmla="*/ 4620146 h 5792171"/>
              <a:gd name="connsiteX26" fmla="*/ 369161 w 4028402"/>
              <a:gd name="connsiteY26" fmla="*/ 4695560 h 5792171"/>
              <a:gd name="connsiteX27" fmla="*/ 1038464 w 4028402"/>
              <a:gd name="connsiteY27" fmla="*/ 4704987 h 5792171"/>
              <a:gd name="connsiteX28" fmla="*/ 1302414 w 4028402"/>
              <a:gd name="connsiteY28" fmla="*/ 4573012 h 5792171"/>
              <a:gd name="connsiteX29" fmla="*/ 1453243 w 4028402"/>
              <a:gd name="connsiteY29" fmla="*/ 4695560 h 5792171"/>
              <a:gd name="connsiteX30" fmla="*/ 1528658 w 4028402"/>
              <a:gd name="connsiteY30" fmla="*/ 4968938 h 5792171"/>
              <a:gd name="connsiteX31" fmla="*/ 1858596 w 4028402"/>
              <a:gd name="connsiteY31" fmla="*/ 5261168 h 5792171"/>
              <a:gd name="connsiteX32" fmla="*/ 1754901 w 4028402"/>
              <a:gd name="connsiteY32" fmla="*/ 5515692 h 5792171"/>
              <a:gd name="connsiteX33" fmla="*/ 1660633 w 4028402"/>
              <a:gd name="connsiteY33" fmla="*/ 5657094 h 5792171"/>
              <a:gd name="connsiteX34" fmla="*/ 2047132 w 4028402"/>
              <a:gd name="connsiteY34" fmla="*/ 5779643 h 5792171"/>
              <a:gd name="connsiteX35" fmla="*/ 2904971 w 4028402"/>
              <a:gd name="connsiteY35" fmla="*/ 5336583 h 5792171"/>
              <a:gd name="connsiteX36" fmla="*/ 3668542 w 4028402"/>
              <a:gd name="connsiteY36" fmla="*/ 3809441 h 5792171"/>
              <a:gd name="connsiteX37" fmla="*/ 4026761 w 4028402"/>
              <a:gd name="connsiteY37" fmla="*/ 538340 h 5792171"/>
              <a:gd name="connsiteX38" fmla="*/ 3772237 w 4028402"/>
              <a:gd name="connsiteY38" fmla="*/ 1012 h 5792171"/>
              <a:gd name="connsiteX0" fmla="*/ 3861137 w 4036296"/>
              <a:gd name="connsiteY0" fmla="*/ 1322 h 5754381"/>
              <a:gd name="connsiteX1" fmla="*/ 3124864 w 4036296"/>
              <a:gd name="connsiteY1" fmla="*/ 368378 h 5754381"/>
              <a:gd name="connsiteX2" fmla="*/ 3291470 w 4036296"/>
              <a:gd name="connsiteY2" fmla="*/ 462842 h 5754381"/>
              <a:gd name="connsiteX3" fmla="*/ 2904971 w 4036296"/>
              <a:gd name="connsiteY3" fmla="*/ 802207 h 5754381"/>
              <a:gd name="connsiteX4" fmla="*/ 2422118 w 4036296"/>
              <a:gd name="connsiteY4" fmla="*/ 1276027 h 5754381"/>
              <a:gd name="connsiteX5" fmla="*/ 2360106 w 4036296"/>
              <a:gd name="connsiteY5" fmla="*/ 1419320 h 5754381"/>
              <a:gd name="connsiteX6" fmla="*/ 2482851 w 4036296"/>
              <a:gd name="connsiteY6" fmla="*/ 1570344 h 5754381"/>
              <a:gd name="connsiteX7" fmla="*/ 2358216 w 4036296"/>
              <a:gd name="connsiteY7" fmla="*/ 1707181 h 5754381"/>
              <a:gd name="connsiteX8" fmla="*/ 1896303 w 4036296"/>
              <a:gd name="connsiteY8" fmla="*/ 1952277 h 5754381"/>
              <a:gd name="connsiteX9" fmla="*/ 1839742 w 4036296"/>
              <a:gd name="connsiteY9" fmla="*/ 2093679 h 5754381"/>
              <a:gd name="connsiteX10" fmla="*/ 2089110 w 4036296"/>
              <a:gd name="connsiteY10" fmla="*/ 2204321 h 5754381"/>
              <a:gd name="connsiteX11" fmla="*/ 1982936 w 4036296"/>
              <a:gd name="connsiteY11" fmla="*/ 2350781 h 5754381"/>
              <a:gd name="connsiteX12" fmla="*/ 1521612 w 4036296"/>
              <a:gd name="connsiteY12" fmla="*/ 2503893 h 5754381"/>
              <a:gd name="connsiteX13" fmla="*/ 1209840 w 4036296"/>
              <a:gd name="connsiteY13" fmla="*/ 2581713 h 5754381"/>
              <a:gd name="connsiteX14" fmla="*/ 1118149 w 4036296"/>
              <a:gd name="connsiteY14" fmla="*/ 2624060 h 5754381"/>
              <a:gd name="connsiteX15" fmla="*/ 1010183 w 4036296"/>
              <a:gd name="connsiteY15" fmla="*/ 2696799 h 5754381"/>
              <a:gd name="connsiteX16" fmla="*/ 981903 w 4036296"/>
              <a:gd name="connsiteY16" fmla="*/ 2734702 h 5754381"/>
              <a:gd name="connsiteX17" fmla="*/ 1047891 w 4036296"/>
              <a:gd name="connsiteY17" fmla="*/ 2951519 h 5754381"/>
              <a:gd name="connsiteX18" fmla="*/ 972476 w 4036296"/>
              <a:gd name="connsiteY18" fmla="*/ 3149482 h 5754381"/>
              <a:gd name="connsiteX19" fmla="*/ 642538 w 4036296"/>
              <a:gd name="connsiteY19" fmla="*/ 3432286 h 5754381"/>
              <a:gd name="connsiteX20" fmla="*/ 548270 w 4036296"/>
              <a:gd name="connsiteY20" fmla="*/ 3658529 h 5754381"/>
              <a:gd name="connsiteX21" fmla="*/ 274893 w 4036296"/>
              <a:gd name="connsiteY21" fmla="*/ 3818785 h 5754381"/>
              <a:gd name="connsiteX22" fmla="*/ 20369 w 4036296"/>
              <a:gd name="connsiteY22" fmla="*/ 4016748 h 5754381"/>
              <a:gd name="connsiteX23" fmla="*/ 29796 w 4036296"/>
              <a:gd name="connsiteY23" fmla="*/ 4299552 h 5754381"/>
              <a:gd name="connsiteX24" fmla="*/ 142918 w 4036296"/>
              <a:gd name="connsiteY24" fmla="*/ 4337259 h 5754381"/>
              <a:gd name="connsiteX25" fmla="*/ 180625 w 4036296"/>
              <a:gd name="connsiteY25" fmla="*/ 4582356 h 5754381"/>
              <a:gd name="connsiteX26" fmla="*/ 369161 w 4036296"/>
              <a:gd name="connsiteY26" fmla="*/ 4657770 h 5754381"/>
              <a:gd name="connsiteX27" fmla="*/ 1038464 w 4036296"/>
              <a:gd name="connsiteY27" fmla="*/ 4667197 h 5754381"/>
              <a:gd name="connsiteX28" fmla="*/ 1302414 w 4036296"/>
              <a:gd name="connsiteY28" fmla="*/ 4535222 h 5754381"/>
              <a:gd name="connsiteX29" fmla="*/ 1453243 w 4036296"/>
              <a:gd name="connsiteY29" fmla="*/ 4657770 h 5754381"/>
              <a:gd name="connsiteX30" fmla="*/ 1528658 w 4036296"/>
              <a:gd name="connsiteY30" fmla="*/ 4931148 h 5754381"/>
              <a:gd name="connsiteX31" fmla="*/ 1858596 w 4036296"/>
              <a:gd name="connsiteY31" fmla="*/ 5223378 h 5754381"/>
              <a:gd name="connsiteX32" fmla="*/ 1754901 w 4036296"/>
              <a:gd name="connsiteY32" fmla="*/ 5477902 h 5754381"/>
              <a:gd name="connsiteX33" fmla="*/ 1660633 w 4036296"/>
              <a:gd name="connsiteY33" fmla="*/ 5619304 h 5754381"/>
              <a:gd name="connsiteX34" fmla="*/ 2047132 w 4036296"/>
              <a:gd name="connsiteY34" fmla="*/ 5741853 h 5754381"/>
              <a:gd name="connsiteX35" fmla="*/ 2904971 w 4036296"/>
              <a:gd name="connsiteY35" fmla="*/ 5298793 h 5754381"/>
              <a:gd name="connsiteX36" fmla="*/ 3668542 w 4036296"/>
              <a:gd name="connsiteY36" fmla="*/ 3771651 h 5754381"/>
              <a:gd name="connsiteX37" fmla="*/ 4026761 w 4036296"/>
              <a:gd name="connsiteY37" fmla="*/ 500550 h 5754381"/>
              <a:gd name="connsiteX38" fmla="*/ 3861137 w 4036296"/>
              <a:gd name="connsiteY38" fmla="*/ 1322 h 5754381"/>
              <a:gd name="connsiteX0" fmla="*/ 3861137 w 4036296"/>
              <a:gd name="connsiteY0" fmla="*/ 1322 h 5754381"/>
              <a:gd name="connsiteX1" fmla="*/ 3124864 w 4036296"/>
              <a:gd name="connsiteY1" fmla="*/ 368378 h 5754381"/>
              <a:gd name="connsiteX2" fmla="*/ 3259720 w 4036296"/>
              <a:gd name="connsiteY2" fmla="*/ 462842 h 5754381"/>
              <a:gd name="connsiteX3" fmla="*/ 2904971 w 4036296"/>
              <a:gd name="connsiteY3" fmla="*/ 802207 h 5754381"/>
              <a:gd name="connsiteX4" fmla="*/ 2422118 w 4036296"/>
              <a:gd name="connsiteY4" fmla="*/ 1276027 h 5754381"/>
              <a:gd name="connsiteX5" fmla="*/ 2360106 w 4036296"/>
              <a:gd name="connsiteY5" fmla="*/ 1419320 h 5754381"/>
              <a:gd name="connsiteX6" fmla="*/ 2482851 w 4036296"/>
              <a:gd name="connsiteY6" fmla="*/ 1570344 h 5754381"/>
              <a:gd name="connsiteX7" fmla="*/ 2358216 w 4036296"/>
              <a:gd name="connsiteY7" fmla="*/ 1707181 h 5754381"/>
              <a:gd name="connsiteX8" fmla="*/ 1896303 w 4036296"/>
              <a:gd name="connsiteY8" fmla="*/ 1952277 h 5754381"/>
              <a:gd name="connsiteX9" fmla="*/ 1839742 w 4036296"/>
              <a:gd name="connsiteY9" fmla="*/ 2093679 h 5754381"/>
              <a:gd name="connsiteX10" fmla="*/ 2089110 w 4036296"/>
              <a:gd name="connsiteY10" fmla="*/ 2204321 h 5754381"/>
              <a:gd name="connsiteX11" fmla="*/ 1982936 w 4036296"/>
              <a:gd name="connsiteY11" fmla="*/ 2350781 h 5754381"/>
              <a:gd name="connsiteX12" fmla="*/ 1521612 w 4036296"/>
              <a:gd name="connsiteY12" fmla="*/ 2503893 h 5754381"/>
              <a:gd name="connsiteX13" fmla="*/ 1209840 w 4036296"/>
              <a:gd name="connsiteY13" fmla="*/ 2581713 h 5754381"/>
              <a:gd name="connsiteX14" fmla="*/ 1118149 w 4036296"/>
              <a:gd name="connsiteY14" fmla="*/ 2624060 h 5754381"/>
              <a:gd name="connsiteX15" fmla="*/ 1010183 w 4036296"/>
              <a:gd name="connsiteY15" fmla="*/ 2696799 h 5754381"/>
              <a:gd name="connsiteX16" fmla="*/ 981903 w 4036296"/>
              <a:gd name="connsiteY16" fmla="*/ 2734702 h 5754381"/>
              <a:gd name="connsiteX17" fmla="*/ 1047891 w 4036296"/>
              <a:gd name="connsiteY17" fmla="*/ 2951519 h 5754381"/>
              <a:gd name="connsiteX18" fmla="*/ 972476 w 4036296"/>
              <a:gd name="connsiteY18" fmla="*/ 3149482 h 5754381"/>
              <a:gd name="connsiteX19" fmla="*/ 642538 w 4036296"/>
              <a:gd name="connsiteY19" fmla="*/ 3432286 h 5754381"/>
              <a:gd name="connsiteX20" fmla="*/ 548270 w 4036296"/>
              <a:gd name="connsiteY20" fmla="*/ 3658529 h 5754381"/>
              <a:gd name="connsiteX21" fmla="*/ 274893 w 4036296"/>
              <a:gd name="connsiteY21" fmla="*/ 3818785 h 5754381"/>
              <a:gd name="connsiteX22" fmla="*/ 20369 w 4036296"/>
              <a:gd name="connsiteY22" fmla="*/ 4016748 h 5754381"/>
              <a:gd name="connsiteX23" fmla="*/ 29796 w 4036296"/>
              <a:gd name="connsiteY23" fmla="*/ 4299552 h 5754381"/>
              <a:gd name="connsiteX24" fmla="*/ 142918 w 4036296"/>
              <a:gd name="connsiteY24" fmla="*/ 4337259 h 5754381"/>
              <a:gd name="connsiteX25" fmla="*/ 180625 w 4036296"/>
              <a:gd name="connsiteY25" fmla="*/ 4582356 h 5754381"/>
              <a:gd name="connsiteX26" fmla="*/ 369161 w 4036296"/>
              <a:gd name="connsiteY26" fmla="*/ 4657770 h 5754381"/>
              <a:gd name="connsiteX27" fmla="*/ 1038464 w 4036296"/>
              <a:gd name="connsiteY27" fmla="*/ 4667197 h 5754381"/>
              <a:gd name="connsiteX28" fmla="*/ 1302414 w 4036296"/>
              <a:gd name="connsiteY28" fmla="*/ 4535222 h 5754381"/>
              <a:gd name="connsiteX29" fmla="*/ 1453243 w 4036296"/>
              <a:gd name="connsiteY29" fmla="*/ 4657770 h 5754381"/>
              <a:gd name="connsiteX30" fmla="*/ 1528658 w 4036296"/>
              <a:gd name="connsiteY30" fmla="*/ 4931148 h 5754381"/>
              <a:gd name="connsiteX31" fmla="*/ 1858596 w 4036296"/>
              <a:gd name="connsiteY31" fmla="*/ 5223378 h 5754381"/>
              <a:gd name="connsiteX32" fmla="*/ 1754901 w 4036296"/>
              <a:gd name="connsiteY32" fmla="*/ 5477902 h 5754381"/>
              <a:gd name="connsiteX33" fmla="*/ 1660633 w 4036296"/>
              <a:gd name="connsiteY33" fmla="*/ 5619304 h 5754381"/>
              <a:gd name="connsiteX34" fmla="*/ 2047132 w 4036296"/>
              <a:gd name="connsiteY34" fmla="*/ 5741853 h 5754381"/>
              <a:gd name="connsiteX35" fmla="*/ 2904971 w 4036296"/>
              <a:gd name="connsiteY35" fmla="*/ 5298793 h 5754381"/>
              <a:gd name="connsiteX36" fmla="*/ 3668542 w 4036296"/>
              <a:gd name="connsiteY36" fmla="*/ 3771651 h 5754381"/>
              <a:gd name="connsiteX37" fmla="*/ 4026761 w 4036296"/>
              <a:gd name="connsiteY37" fmla="*/ 500550 h 5754381"/>
              <a:gd name="connsiteX38" fmla="*/ 3861137 w 4036296"/>
              <a:gd name="connsiteY38" fmla="*/ 1322 h 5754381"/>
              <a:gd name="connsiteX0" fmla="*/ 3861854 w 4037013"/>
              <a:gd name="connsiteY0" fmla="*/ 1322 h 5754381"/>
              <a:gd name="connsiteX1" fmla="*/ 3125581 w 4037013"/>
              <a:gd name="connsiteY1" fmla="*/ 368378 h 5754381"/>
              <a:gd name="connsiteX2" fmla="*/ 3260437 w 4037013"/>
              <a:gd name="connsiteY2" fmla="*/ 462842 h 5754381"/>
              <a:gd name="connsiteX3" fmla="*/ 2905688 w 4037013"/>
              <a:gd name="connsiteY3" fmla="*/ 802207 h 5754381"/>
              <a:gd name="connsiteX4" fmla="*/ 2422835 w 4037013"/>
              <a:gd name="connsiteY4" fmla="*/ 1276027 h 5754381"/>
              <a:gd name="connsiteX5" fmla="*/ 2360823 w 4037013"/>
              <a:gd name="connsiteY5" fmla="*/ 1419320 h 5754381"/>
              <a:gd name="connsiteX6" fmla="*/ 2483568 w 4037013"/>
              <a:gd name="connsiteY6" fmla="*/ 1570344 h 5754381"/>
              <a:gd name="connsiteX7" fmla="*/ 2358933 w 4037013"/>
              <a:gd name="connsiteY7" fmla="*/ 1707181 h 5754381"/>
              <a:gd name="connsiteX8" fmla="*/ 1897020 w 4037013"/>
              <a:gd name="connsiteY8" fmla="*/ 1952277 h 5754381"/>
              <a:gd name="connsiteX9" fmla="*/ 1840459 w 4037013"/>
              <a:gd name="connsiteY9" fmla="*/ 2093679 h 5754381"/>
              <a:gd name="connsiteX10" fmla="*/ 2089827 w 4037013"/>
              <a:gd name="connsiteY10" fmla="*/ 2204321 h 5754381"/>
              <a:gd name="connsiteX11" fmla="*/ 1983653 w 4037013"/>
              <a:gd name="connsiteY11" fmla="*/ 2350781 h 5754381"/>
              <a:gd name="connsiteX12" fmla="*/ 1522329 w 4037013"/>
              <a:gd name="connsiteY12" fmla="*/ 2503893 h 5754381"/>
              <a:gd name="connsiteX13" fmla="*/ 1210557 w 4037013"/>
              <a:gd name="connsiteY13" fmla="*/ 2581713 h 5754381"/>
              <a:gd name="connsiteX14" fmla="*/ 1118866 w 4037013"/>
              <a:gd name="connsiteY14" fmla="*/ 2624060 h 5754381"/>
              <a:gd name="connsiteX15" fmla="*/ 1010900 w 4037013"/>
              <a:gd name="connsiteY15" fmla="*/ 2696799 h 5754381"/>
              <a:gd name="connsiteX16" fmla="*/ 982620 w 4037013"/>
              <a:gd name="connsiteY16" fmla="*/ 2734702 h 5754381"/>
              <a:gd name="connsiteX17" fmla="*/ 1048608 w 4037013"/>
              <a:gd name="connsiteY17" fmla="*/ 2951519 h 5754381"/>
              <a:gd name="connsiteX18" fmla="*/ 973193 w 4037013"/>
              <a:gd name="connsiteY18" fmla="*/ 3149482 h 5754381"/>
              <a:gd name="connsiteX19" fmla="*/ 643255 w 4037013"/>
              <a:gd name="connsiteY19" fmla="*/ 3432286 h 5754381"/>
              <a:gd name="connsiteX20" fmla="*/ 548987 w 4037013"/>
              <a:gd name="connsiteY20" fmla="*/ 3658529 h 5754381"/>
              <a:gd name="connsiteX21" fmla="*/ 275610 w 4037013"/>
              <a:gd name="connsiteY21" fmla="*/ 3818785 h 5754381"/>
              <a:gd name="connsiteX22" fmla="*/ 21086 w 4037013"/>
              <a:gd name="connsiteY22" fmla="*/ 4016748 h 5754381"/>
              <a:gd name="connsiteX23" fmla="*/ 30513 w 4037013"/>
              <a:gd name="connsiteY23" fmla="*/ 4299552 h 5754381"/>
              <a:gd name="connsiteX24" fmla="*/ 160304 w 4037013"/>
              <a:gd name="connsiteY24" fmla="*/ 4325353 h 5754381"/>
              <a:gd name="connsiteX25" fmla="*/ 181342 w 4037013"/>
              <a:gd name="connsiteY25" fmla="*/ 4582356 h 5754381"/>
              <a:gd name="connsiteX26" fmla="*/ 369878 w 4037013"/>
              <a:gd name="connsiteY26" fmla="*/ 4657770 h 5754381"/>
              <a:gd name="connsiteX27" fmla="*/ 1039181 w 4037013"/>
              <a:gd name="connsiteY27" fmla="*/ 4667197 h 5754381"/>
              <a:gd name="connsiteX28" fmla="*/ 1303131 w 4037013"/>
              <a:gd name="connsiteY28" fmla="*/ 4535222 h 5754381"/>
              <a:gd name="connsiteX29" fmla="*/ 1453960 w 4037013"/>
              <a:gd name="connsiteY29" fmla="*/ 4657770 h 5754381"/>
              <a:gd name="connsiteX30" fmla="*/ 1529375 w 4037013"/>
              <a:gd name="connsiteY30" fmla="*/ 4931148 h 5754381"/>
              <a:gd name="connsiteX31" fmla="*/ 1859313 w 4037013"/>
              <a:gd name="connsiteY31" fmla="*/ 5223378 h 5754381"/>
              <a:gd name="connsiteX32" fmla="*/ 1755618 w 4037013"/>
              <a:gd name="connsiteY32" fmla="*/ 5477902 h 5754381"/>
              <a:gd name="connsiteX33" fmla="*/ 1661350 w 4037013"/>
              <a:gd name="connsiteY33" fmla="*/ 5619304 h 5754381"/>
              <a:gd name="connsiteX34" fmla="*/ 2047849 w 4037013"/>
              <a:gd name="connsiteY34" fmla="*/ 5741853 h 5754381"/>
              <a:gd name="connsiteX35" fmla="*/ 2905688 w 4037013"/>
              <a:gd name="connsiteY35" fmla="*/ 5298793 h 5754381"/>
              <a:gd name="connsiteX36" fmla="*/ 3669259 w 4037013"/>
              <a:gd name="connsiteY36" fmla="*/ 3771651 h 5754381"/>
              <a:gd name="connsiteX37" fmla="*/ 4027478 w 4037013"/>
              <a:gd name="connsiteY37" fmla="*/ 500550 h 5754381"/>
              <a:gd name="connsiteX38" fmla="*/ 3861854 w 4037013"/>
              <a:gd name="connsiteY38" fmla="*/ 1322 h 5754381"/>
              <a:gd name="connsiteX0" fmla="*/ 3861854 w 4037013"/>
              <a:gd name="connsiteY0" fmla="*/ 1322 h 5754381"/>
              <a:gd name="connsiteX1" fmla="*/ 3125581 w 4037013"/>
              <a:gd name="connsiteY1" fmla="*/ 368378 h 5754381"/>
              <a:gd name="connsiteX2" fmla="*/ 3260437 w 4037013"/>
              <a:gd name="connsiteY2" fmla="*/ 462842 h 5754381"/>
              <a:gd name="connsiteX3" fmla="*/ 2905688 w 4037013"/>
              <a:gd name="connsiteY3" fmla="*/ 802207 h 5754381"/>
              <a:gd name="connsiteX4" fmla="*/ 2422835 w 4037013"/>
              <a:gd name="connsiteY4" fmla="*/ 1276027 h 5754381"/>
              <a:gd name="connsiteX5" fmla="*/ 2360823 w 4037013"/>
              <a:gd name="connsiteY5" fmla="*/ 1419320 h 5754381"/>
              <a:gd name="connsiteX6" fmla="*/ 2483568 w 4037013"/>
              <a:gd name="connsiteY6" fmla="*/ 1570344 h 5754381"/>
              <a:gd name="connsiteX7" fmla="*/ 2358933 w 4037013"/>
              <a:gd name="connsiteY7" fmla="*/ 1707181 h 5754381"/>
              <a:gd name="connsiteX8" fmla="*/ 1897020 w 4037013"/>
              <a:gd name="connsiteY8" fmla="*/ 1952277 h 5754381"/>
              <a:gd name="connsiteX9" fmla="*/ 1840459 w 4037013"/>
              <a:gd name="connsiteY9" fmla="*/ 2093679 h 5754381"/>
              <a:gd name="connsiteX10" fmla="*/ 2089827 w 4037013"/>
              <a:gd name="connsiteY10" fmla="*/ 2204321 h 5754381"/>
              <a:gd name="connsiteX11" fmla="*/ 1983653 w 4037013"/>
              <a:gd name="connsiteY11" fmla="*/ 2350781 h 5754381"/>
              <a:gd name="connsiteX12" fmla="*/ 1522329 w 4037013"/>
              <a:gd name="connsiteY12" fmla="*/ 2503893 h 5754381"/>
              <a:gd name="connsiteX13" fmla="*/ 1210557 w 4037013"/>
              <a:gd name="connsiteY13" fmla="*/ 2581713 h 5754381"/>
              <a:gd name="connsiteX14" fmla="*/ 1118866 w 4037013"/>
              <a:gd name="connsiteY14" fmla="*/ 2624060 h 5754381"/>
              <a:gd name="connsiteX15" fmla="*/ 1010900 w 4037013"/>
              <a:gd name="connsiteY15" fmla="*/ 2696799 h 5754381"/>
              <a:gd name="connsiteX16" fmla="*/ 982620 w 4037013"/>
              <a:gd name="connsiteY16" fmla="*/ 2734702 h 5754381"/>
              <a:gd name="connsiteX17" fmla="*/ 1048608 w 4037013"/>
              <a:gd name="connsiteY17" fmla="*/ 2951519 h 5754381"/>
              <a:gd name="connsiteX18" fmla="*/ 973193 w 4037013"/>
              <a:gd name="connsiteY18" fmla="*/ 3149482 h 5754381"/>
              <a:gd name="connsiteX19" fmla="*/ 643255 w 4037013"/>
              <a:gd name="connsiteY19" fmla="*/ 3432286 h 5754381"/>
              <a:gd name="connsiteX20" fmla="*/ 548987 w 4037013"/>
              <a:gd name="connsiteY20" fmla="*/ 3658529 h 5754381"/>
              <a:gd name="connsiteX21" fmla="*/ 275610 w 4037013"/>
              <a:gd name="connsiteY21" fmla="*/ 3818785 h 5754381"/>
              <a:gd name="connsiteX22" fmla="*/ 21086 w 4037013"/>
              <a:gd name="connsiteY22" fmla="*/ 4016748 h 5754381"/>
              <a:gd name="connsiteX23" fmla="*/ 30513 w 4037013"/>
              <a:gd name="connsiteY23" fmla="*/ 4299552 h 5754381"/>
              <a:gd name="connsiteX24" fmla="*/ 160304 w 4037013"/>
              <a:gd name="connsiteY24" fmla="*/ 4325353 h 5754381"/>
              <a:gd name="connsiteX25" fmla="*/ 217061 w 4037013"/>
              <a:gd name="connsiteY25" fmla="*/ 4594262 h 5754381"/>
              <a:gd name="connsiteX26" fmla="*/ 369878 w 4037013"/>
              <a:gd name="connsiteY26" fmla="*/ 4657770 h 5754381"/>
              <a:gd name="connsiteX27" fmla="*/ 1039181 w 4037013"/>
              <a:gd name="connsiteY27" fmla="*/ 4667197 h 5754381"/>
              <a:gd name="connsiteX28" fmla="*/ 1303131 w 4037013"/>
              <a:gd name="connsiteY28" fmla="*/ 4535222 h 5754381"/>
              <a:gd name="connsiteX29" fmla="*/ 1453960 w 4037013"/>
              <a:gd name="connsiteY29" fmla="*/ 4657770 h 5754381"/>
              <a:gd name="connsiteX30" fmla="*/ 1529375 w 4037013"/>
              <a:gd name="connsiteY30" fmla="*/ 4931148 h 5754381"/>
              <a:gd name="connsiteX31" fmla="*/ 1859313 w 4037013"/>
              <a:gd name="connsiteY31" fmla="*/ 5223378 h 5754381"/>
              <a:gd name="connsiteX32" fmla="*/ 1755618 w 4037013"/>
              <a:gd name="connsiteY32" fmla="*/ 5477902 h 5754381"/>
              <a:gd name="connsiteX33" fmla="*/ 1661350 w 4037013"/>
              <a:gd name="connsiteY33" fmla="*/ 5619304 h 5754381"/>
              <a:gd name="connsiteX34" fmla="*/ 2047849 w 4037013"/>
              <a:gd name="connsiteY34" fmla="*/ 5741853 h 5754381"/>
              <a:gd name="connsiteX35" fmla="*/ 2905688 w 4037013"/>
              <a:gd name="connsiteY35" fmla="*/ 5298793 h 5754381"/>
              <a:gd name="connsiteX36" fmla="*/ 3669259 w 4037013"/>
              <a:gd name="connsiteY36" fmla="*/ 3771651 h 5754381"/>
              <a:gd name="connsiteX37" fmla="*/ 4027478 w 4037013"/>
              <a:gd name="connsiteY37" fmla="*/ 500550 h 5754381"/>
              <a:gd name="connsiteX38" fmla="*/ 3861854 w 4037013"/>
              <a:gd name="connsiteY38" fmla="*/ 1322 h 5754381"/>
              <a:gd name="connsiteX0" fmla="*/ 3861854 w 4037013"/>
              <a:gd name="connsiteY0" fmla="*/ 1322 h 5754381"/>
              <a:gd name="connsiteX1" fmla="*/ 3125581 w 4037013"/>
              <a:gd name="connsiteY1" fmla="*/ 368378 h 5754381"/>
              <a:gd name="connsiteX2" fmla="*/ 3260437 w 4037013"/>
              <a:gd name="connsiteY2" fmla="*/ 462842 h 5754381"/>
              <a:gd name="connsiteX3" fmla="*/ 2905688 w 4037013"/>
              <a:gd name="connsiteY3" fmla="*/ 802207 h 5754381"/>
              <a:gd name="connsiteX4" fmla="*/ 2422835 w 4037013"/>
              <a:gd name="connsiteY4" fmla="*/ 1276027 h 5754381"/>
              <a:gd name="connsiteX5" fmla="*/ 2360823 w 4037013"/>
              <a:gd name="connsiteY5" fmla="*/ 1419320 h 5754381"/>
              <a:gd name="connsiteX6" fmla="*/ 2483568 w 4037013"/>
              <a:gd name="connsiteY6" fmla="*/ 1570344 h 5754381"/>
              <a:gd name="connsiteX7" fmla="*/ 2358933 w 4037013"/>
              <a:gd name="connsiteY7" fmla="*/ 1707181 h 5754381"/>
              <a:gd name="connsiteX8" fmla="*/ 1897020 w 4037013"/>
              <a:gd name="connsiteY8" fmla="*/ 1952277 h 5754381"/>
              <a:gd name="connsiteX9" fmla="*/ 1840459 w 4037013"/>
              <a:gd name="connsiteY9" fmla="*/ 2093679 h 5754381"/>
              <a:gd name="connsiteX10" fmla="*/ 2089827 w 4037013"/>
              <a:gd name="connsiteY10" fmla="*/ 2204321 h 5754381"/>
              <a:gd name="connsiteX11" fmla="*/ 1983653 w 4037013"/>
              <a:gd name="connsiteY11" fmla="*/ 2350781 h 5754381"/>
              <a:gd name="connsiteX12" fmla="*/ 1522329 w 4037013"/>
              <a:gd name="connsiteY12" fmla="*/ 2503893 h 5754381"/>
              <a:gd name="connsiteX13" fmla="*/ 1210557 w 4037013"/>
              <a:gd name="connsiteY13" fmla="*/ 2581713 h 5754381"/>
              <a:gd name="connsiteX14" fmla="*/ 1118866 w 4037013"/>
              <a:gd name="connsiteY14" fmla="*/ 2624060 h 5754381"/>
              <a:gd name="connsiteX15" fmla="*/ 1010900 w 4037013"/>
              <a:gd name="connsiteY15" fmla="*/ 2696799 h 5754381"/>
              <a:gd name="connsiteX16" fmla="*/ 982620 w 4037013"/>
              <a:gd name="connsiteY16" fmla="*/ 2734702 h 5754381"/>
              <a:gd name="connsiteX17" fmla="*/ 1048608 w 4037013"/>
              <a:gd name="connsiteY17" fmla="*/ 2951519 h 5754381"/>
              <a:gd name="connsiteX18" fmla="*/ 973193 w 4037013"/>
              <a:gd name="connsiteY18" fmla="*/ 3149482 h 5754381"/>
              <a:gd name="connsiteX19" fmla="*/ 643255 w 4037013"/>
              <a:gd name="connsiteY19" fmla="*/ 3432286 h 5754381"/>
              <a:gd name="connsiteX20" fmla="*/ 548987 w 4037013"/>
              <a:gd name="connsiteY20" fmla="*/ 3658529 h 5754381"/>
              <a:gd name="connsiteX21" fmla="*/ 275610 w 4037013"/>
              <a:gd name="connsiteY21" fmla="*/ 3818785 h 5754381"/>
              <a:gd name="connsiteX22" fmla="*/ 21086 w 4037013"/>
              <a:gd name="connsiteY22" fmla="*/ 4016748 h 5754381"/>
              <a:gd name="connsiteX23" fmla="*/ 30513 w 4037013"/>
              <a:gd name="connsiteY23" fmla="*/ 4299552 h 5754381"/>
              <a:gd name="connsiteX24" fmla="*/ 160304 w 4037013"/>
              <a:gd name="connsiteY24" fmla="*/ 4325353 h 5754381"/>
              <a:gd name="connsiteX25" fmla="*/ 217061 w 4037013"/>
              <a:gd name="connsiteY25" fmla="*/ 4594262 h 5754381"/>
              <a:gd name="connsiteX26" fmla="*/ 369878 w 4037013"/>
              <a:gd name="connsiteY26" fmla="*/ 4657770 h 5754381"/>
              <a:gd name="connsiteX27" fmla="*/ 1039181 w 4037013"/>
              <a:gd name="connsiteY27" fmla="*/ 4667197 h 5754381"/>
              <a:gd name="connsiteX28" fmla="*/ 1303131 w 4037013"/>
              <a:gd name="connsiteY28" fmla="*/ 4535222 h 5754381"/>
              <a:gd name="connsiteX29" fmla="*/ 1453960 w 4037013"/>
              <a:gd name="connsiteY29" fmla="*/ 4657770 h 5754381"/>
              <a:gd name="connsiteX30" fmla="*/ 1529375 w 4037013"/>
              <a:gd name="connsiteY30" fmla="*/ 4931148 h 5754381"/>
              <a:gd name="connsiteX31" fmla="*/ 1859313 w 4037013"/>
              <a:gd name="connsiteY31" fmla="*/ 5223378 h 5754381"/>
              <a:gd name="connsiteX32" fmla="*/ 1755618 w 4037013"/>
              <a:gd name="connsiteY32" fmla="*/ 5477902 h 5754381"/>
              <a:gd name="connsiteX33" fmla="*/ 1661350 w 4037013"/>
              <a:gd name="connsiteY33" fmla="*/ 5619304 h 5754381"/>
              <a:gd name="connsiteX34" fmla="*/ 2047849 w 4037013"/>
              <a:gd name="connsiteY34" fmla="*/ 5741853 h 5754381"/>
              <a:gd name="connsiteX35" fmla="*/ 2905688 w 4037013"/>
              <a:gd name="connsiteY35" fmla="*/ 5298793 h 5754381"/>
              <a:gd name="connsiteX36" fmla="*/ 3669259 w 4037013"/>
              <a:gd name="connsiteY36" fmla="*/ 3771651 h 5754381"/>
              <a:gd name="connsiteX37" fmla="*/ 4027478 w 4037013"/>
              <a:gd name="connsiteY37" fmla="*/ 500550 h 5754381"/>
              <a:gd name="connsiteX38" fmla="*/ 3861854 w 4037013"/>
              <a:gd name="connsiteY38" fmla="*/ 1322 h 5754381"/>
              <a:gd name="connsiteX0" fmla="*/ 3861854 w 4037013"/>
              <a:gd name="connsiteY0" fmla="*/ 1322 h 5754381"/>
              <a:gd name="connsiteX1" fmla="*/ 3125581 w 4037013"/>
              <a:gd name="connsiteY1" fmla="*/ 368378 h 5754381"/>
              <a:gd name="connsiteX2" fmla="*/ 3260437 w 4037013"/>
              <a:gd name="connsiteY2" fmla="*/ 462842 h 5754381"/>
              <a:gd name="connsiteX3" fmla="*/ 2905688 w 4037013"/>
              <a:gd name="connsiteY3" fmla="*/ 802207 h 5754381"/>
              <a:gd name="connsiteX4" fmla="*/ 2422835 w 4037013"/>
              <a:gd name="connsiteY4" fmla="*/ 1276027 h 5754381"/>
              <a:gd name="connsiteX5" fmla="*/ 2360823 w 4037013"/>
              <a:gd name="connsiteY5" fmla="*/ 1419320 h 5754381"/>
              <a:gd name="connsiteX6" fmla="*/ 2483568 w 4037013"/>
              <a:gd name="connsiteY6" fmla="*/ 1570344 h 5754381"/>
              <a:gd name="connsiteX7" fmla="*/ 2358933 w 4037013"/>
              <a:gd name="connsiteY7" fmla="*/ 1707181 h 5754381"/>
              <a:gd name="connsiteX8" fmla="*/ 1897020 w 4037013"/>
              <a:gd name="connsiteY8" fmla="*/ 1952277 h 5754381"/>
              <a:gd name="connsiteX9" fmla="*/ 1840459 w 4037013"/>
              <a:gd name="connsiteY9" fmla="*/ 2093679 h 5754381"/>
              <a:gd name="connsiteX10" fmla="*/ 2089827 w 4037013"/>
              <a:gd name="connsiteY10" fmla="*/ 2204321 h 5754381"/>
              <a:gd name="connsiteX11" fmla="*/ 1983653 w 4037013"/>
              <a:gd name="connsiteY11" fmla="*/ 2350781 h 5754381"/>
              <a:gd name="connsiteX12" fmla="*/ 1522329 w 4037013"/>
              <a:gd name="connsiteY12" fmla="*/ 2503893 h 5754381"/>
              <a:gd name="connsiteX13" fmla="*/ 1210557 w 4037013"/>
              <a:gd name="connsiteY13" fmla="*/ 2581713 h 5754381"/>
              <a:gd name="connsiteX14" fmla="*/ 1118866 w 4037013"/>
              <a:gd name="connsiteY14" fmla="*/ 2624060 h 5754381"/>
              <a:gd name="connsiteX15" fmla="*/ 1010900 w 4037013"/>
              <a:gd name="connsiteY15" fmla="*/ 2696799 h 5754381"/>
              <a:gd name="connsiteX16" fmla="*/ 982620 w 4037013"/>
              <a:gd name="connsiteY16" fmla="*/ 2734702 h 5754381"/>
              <a:gd name="connsiteX17" fmla="*/ 1048608 w 4037013"/>
              <a:gd name="connsiteY17" fmla="*/ 2951519 h 5754381"/>
              <a:gd name="connsiteX18" fmla="*/ 973193 w 4037013"/>
              <a:gd name="connsiteY18" fmla="*/ 3149482 h 5754381"/>
              <a:gd name="connsiteX19" fmla="*/ 643255 w 4037013"/>
              <a:gd name="connsiteY19" fmla="*/ 3432286 h 5754381"/>
              <a:gd name="connsiteX20" fmla="*/ 548987 w 4037013"/>
              <a:gd name="connsiteY20" fmla="*/ 3658529 h 5754381"/>
              <a:gd name="connsiteX21" fmla="*/ 275610 w 4037013"/>
              <a:gd name="connsiteY21" fmla="*/ 3818785 h 5754381"/>
              <a:gd name="connsiteX22" fmla="*/ 21086 w 4037013"/>
              <a:gd name="connsiteY22" fmla="*/ 4016748 h 5754381"/>
              <a:gd name="connsiteX23" fmla="*/ 30513 w 4037013"/>
              <a:gd name="connsiteY23" fmla="*/ 4299552 h 5754381"/>
              <a:gd name="connsiteX24" fmla="*/ 160304 w 4037013"/>
              <a:gd name="connsiteY24" fmla="*/ 4325353 h 5754381"/>
              <a:gd name="connsiteX25" fmla="*/ 217061 w 4037013"/>
              <a:gd name="connsiteY25" fmla="*/ 4594262 h 5754381"/>
              <a:gd name="connsiteX26" fmla="*/ 369878 w 4037013"/>
              <a:gd name="connsiteY26" fmla="*/ 4657770 h 5754381"/>
              <a:gd name="connsiteX27" fmla="*/ 1032038 w 4037013"/>
              <a:gd name="connsiteY27" fmla="*/ 4657672 h 5754381"/>
              <a:gd name="connsiteX28" fmla="*/ 1303131 w 4037013"/>
              <a:gd name="connsiteY28" fmla="*/ 4535222 h 5754381"/>
              <a:gd name="connsiteX29" fmla="*/ 1453960 w 4037013"/>
              <a:gd name="connsiteY29" fmla="*/ 4657770 h 5754381"/>
              <a:gd name="connsiteX30" fmla="*/ 1529375 w 4037013"/>
              <a:gd name="connsiteY30" fmla="*/ 4931148 h 5754381"/>
              <a:gd name="connsiteX31" fmla="*/ 1859313 w 4037013"/>
              <a:gd name="connsiteY31" fmla="*/ 5223378 h 5754381"/>
              <a:gd name="connsiteX32" fmla="*/ 1755618 w 4037013"/>
              <a:gd name="connsiteY32" fmla="*/ 5477902 h 5754381"/>
              <a:gd name="connsiteX33" fmla="*/ 1661350 w 4037013"/>
              <a:gd name="connsiteY33" fmla="*/ 5619304 h 5754381"/>
              <a:gd name="connsiteX34" fmla="*/ 2047849 w 4037013"/>
              <a:gd name="connsiteY34" fmla="*/ 5741853 h 5754381"/>
              <a:gd name="connsiteX35" fmla="*/ 2905688 w 4037013"/>
              <a:gd name="connsiteY35" fmla="*/ 5298793 h 5754381"/>
              <a:gd name="connsiteX36" fmla="*/ 3669259 w 4037013"/>
              <a:gd name="connsiteY36" fmla="*/ 3771651 h 5754381"/>
              <a:gd name="connsiteX37" fmla="*/ 4027478 w 4037013"/>
              <a:gd name="connsiteY37" fmla="*/ 500550 h 5754381"/>
              <a:gd name="connsiteX38" fmla="*/ 3861854 w 4037013"/>
              <a:gd name="connsiteY38" fmla="*/ 1322 h 5754381"/>
              <a:gd name="connsiteX0" fmla="*/ 3861854 w 4037013"/>
              <a:gd name="connsiteY0" fmla="*/ 1322 h 5754381"/>
              <a:gd name="connsiteX1" fmla="*/ 3125581 w 4037013"/>
              <a:gd name="connsiteY1" fmla="*/ 368378 h 5754381"/>
              <a:gd name="connsiteX2" fmla="*/ 3260437 w 4037013"/>
              <a:gd name="connsiteY2" fmla="*/ 462842 h 5754381"/>
              <a:gd name="connsiteX3" fmla="*/ 2905688 w 4037013"/>
              <a:gd name="connsiteY3" fmla="*/ 802207 h 5754381"/>
              <a:gd name="connsiteX4" fmla="*/ 2422835 w 4037013"/>
              <a:gd name="connsiteY4" fmla="*/ 1276027 h 5754381"/>
              <a:gd name="connsiteX5" fmla="*/ 2360823 w 4037013"/>
              <a:gd name="connsiteY5" fmla="*/ 1419320 h 5754381"/>
              <a:gd name="connsiteX6" fmla="*/ 2483568 w 4037013"/>
              <a:gd name="connsiteY6" fmla="*/ 1570344 h 5754381"/>
              <a:gd name="connsiteX7" fmla="*/ 2358933 w 4037013"/>
              <a:gd name="connsiteY7" fmla="*/ 1707181 h 5754381"/>
              <a:gd name="connsiteX8" fmla="*/ 1897020 w 4037013"/>
              <a:gd name="connsiteY8" fmla="*/ 1952277 h 5754381"/>
              <a:gd name="connsiteX9" fmla="*/ 1840459 w 4037013"/>
              <a:gd name="connsiteY9" fmla="*/ 2093679 h 5754381"/>
              <a:gd name="connsiteX10" fmla="*/ 2089827 w 4037013"/>
              <a:gd name="connsiteY10" fmla="*/ 2204321 h 5754381"/>
              <a:gd name="connsiteX11" fmla="*/ 1983653 w 4037013"/>
              <a:gd name="connsiteY11" fmla="*/ 2350781 h 5754381"/>
              <a:gd name="connsiteX12" fmla="*/ 1522329 w 4037013"/>
              <a:gd name="connsiteY12" fmla="*/ 2503893 h 5754381"/>
              <a:gd name="connsiteX13" fmla="*/ 1210557 w 4037013"/>
              <a:gd name="connsiteY13" fmla="*/ 2581713 h 5754381"/>
              <a:gd name="connsiteX14" fmla="*/ 1118866 w 4037013"/>
              <a:gd name="connsiteY14" fmla="*/ 2624060 h 5754381"/>
              <a:gd name="connsiteX15" fmla="*/ 1010900 w 4037013"/>
              <a:gd name="connsiteY15" fmla="*/ 2696799 h 5754381"/>
              <a:gd name="connsiteX16" fmla="*/ 982620 w 4037013"/>
              <a:gd name="connsiteY16" fmla="*/ 2734702 h 5754381"/>
              <a:gd name="connsiteX17" fmla="*/ 1048608 w 4037013"/>
              <a:gd name="connsiteY17" fmla="*/ 2951519 h 5754381"/>
              <a:gd name="connsiteX18" fmla="*/ 973193 w 4037013"/>
              <a:gd name="connsiteY18" fmla="*/ 3149482 h 5754381"/>
              <a:gd name="connsiteX19" fmla="*/ 643255 w 4037013"/>
              <a:gd name="connsiteY19" fmla="*/ 3432286 h 5754381"/>
              <a:gd name="connsiteX20" fmla="*/ 548987 w 4037013"/>
              <a:gd name="connsiteY20" fmla="*/ 3658529 h 5754381"/>
              <a:gd name="connsiteX21" fmla="*/ 275610 w 4037013"/>
              <a:gd name="connsiteY21" fmla="*/ 3818785 h 5754381"/>
              <a:gd name="connsiteX22" fmla="*/ 21086 w 4037013"/>
              <a:gd name="connsiteY22" fmla="*/ 4016748 h 5754381"/>
              <a:gd name="connsiteX23" fmla="*/ 30513 w 4037013"/>
              <a:gd name="connsiteY23" fmla="*/ 4299552 h 5754381"/>
              <a:gd name="connsiteX24" fmla="*/ 160304 w 4037013"/>
              <a:gd name="connsiteY24" fmla="*/ 4325353 h 5754381"/>
              <a:gd name="connsiteX25" fmla="*/ 217061 w 4037013"/>
              <a:gd name="connsiteY25" fmla="*/ 4594262 h 5754381"/>
              <a:gd name="connsiteX26" fmla="*/ 369878 w 4037013"/>
              <a:gd name="connsiteY26" fmla="*/ 4657770 h 5754381"/>
              <a:gd name="connsiteX27" fmla="*/ 1032038 w 4037013"/>
              <a:gd name="connsiteY27" fmla="*/ 4657672 h 5754381"/>
              <a:gd name="connsiteX28" fmla="*/ 1303131 w 4037013"/>
              <a:gd name="connsiteY28" fmla="*/ 4535222 h 5754381"/>
              <a:gd name="connsiteX29" fmla="*/ 1446816 w 4037013"/>
              <a:gd name="connsiteY29" fmla="*/ 4657770 h 5754381"/>
              <a:gd name="connsiteX30" fmla="*/ 1529375 w 4037013"/>
              <a:gd name="connsiteY30" fmla="*/ 4931148 h 5754381"/>
              <a:gd name="connsiteX31" fmla="*/ 1859313 w 4037013"/>
              <a:gd name="connsiteY31" fmla="*/ 5223378 h 5754381"/>
              <a:gd name="connsiteX32" fmla="*/ 1755618 w 4037013"/>
              <a:gd name="connsiteY32" fmla="*/ 5477902 h 5754381"/>
              <a:gd name="connsiteX33" fmla="*/ 1661350 w 4037013"/>
              <a:gd name="connsiteY33" fmla="*/ 5619304 h 5754381"/>
              <a:gd name="connsiteX34" fmla="*/ 2047849 w 4037013"/>
              <a:gd name="connsiteY34" fmla="*/ 5741853 h 5754381"/>
              <a:gd name="connsiteX35" fmla="*/ 2905688 w 4037013"/>
              <a:gd name="connsiteY35" fmla="*/ 5298793 h 5754381"/>
              <a:gd name="connsiteX36" fmla="*/ 3669259 w 4037013"/>
              <a:gd name="connsiteY36" fmla="*/ 3771651 h 5754381"/>
              <a:gd name="connsiteX37" fmla="*/ 4027478 w 4037013"/>
              <a:gd name="connsiteY37" fmla="*/ 500550 h 5754381"/>
              <a:gd name="connsiteX38" fmla="*/ 3861854 w 4037013"/>
              <a:gd name="connsiteY38" fmla="*/ 1322 h 5754381"/>
              <a:gd name="connsiteX0" fmla="*/ 3861854 w 4037013"/>
              <a:gd name="connsiteY0" fmla="*/ 1322 h 5754381"/>
              <a:gd name="connsiteX1" fmla="*/ 3125581 w 4037013"/>
              <a:gd name="connsiteY1" fmla="*/ 368378 h 5754381"/>
              <a:gd name="connsiteX2" fmla="*/ 3260437 w 4037013"/>
              <a:gd name="connsiteY2" fmla="*/ 462842 h 5754381"/>
              <a:gd name="connsiteX3" fmla="*/ 2905688 w 4037013"/>
              <a:gd name="connsiteY3" fmla="*/ 802207 h 5754381"/>
              <a:gd name="connsiteX4" fmla="*/ 2422835 w 4037013"/>
              <a:gd name="connsiteY4" fmla="*/ 1276027 h 5754381"/>
              <a:gd name="connsiteX5" fmla="*/ 2360823 w 4037013"/>
              <a:gd name="connsiteY5" fmla="*/ 1419320 h 5754381"/>
              <a:gd name="connsiteX6" fmla="*/ 2483568 w 4037013"/>
              <a:gd name="connsiteY6" fmla="*/ 1570344 h 5754381"/>
              <a:gd name="connsiteX7" fmla="*/ 2358933 w 4037013"/>
              <a:gd name="connsiteY7" fmla="*/ 1707181 h 5754381"/>
              <a:gd name="connsiteX8" fmla="*/ 1897020 w 4037013"/>
              <a:gd name="connsiteY8" fmla="*/ 1952277 h 5754381"/>
              <a:gd name="connsiteX9" fmla="*/ 1840459 w 4037013"/>
              <a:gd name="connsiteY9" fmla="*/ 2093679 h 5754381"/>
              <a:gd name="connsiteX10" fmla="*/ 2089827 w 4037013"/>
              <a:gd name="connsiteY10" fmla="*/ 2204321 h 5754381"/>
              <a:gd name="connsiteX11" fmla="*/ 1983653 w 4037013"/>
              <a:gd name="connsiteY11" fmla="*/ 2350781 h 5754381"/>
              <a:gd name="connsiteX12" fmla="*/ 1522329 w 4037013"/>
              <a:gd name="connsiteY12" fmla="*/ 2503893 h 5754381"/>
              <a:gd name="connsiteX13" fmla="*/ 1210557 w 4037013"/>
              <a:gd name="connsiteY13" fmla="*/ 2581713 h 5754381"/>
              <a:gd name="connsiteX14" fmla="*/ 1118866 w 4037013"/>
              <a:gd name="connsiteY14" fmla="*/ 2624060 h 5754381"/>
              <a:gd name="connsiteX15" fmla="*/ 1010900 w 4037013"/>
              <a:gd name="connsiteY15" fmla="*/ 2696799 h 5754381"/>
              <a:gd name="connsiteX16" fmla="*/ 982620 w 4037013"/>
              <a:gd name="connsiteY16" fmla="*/ 2734702 h 5754381"/>
              <a:gd name="connsiteX17" fmla="*/ 1048608 w 4037013"/>
              <a:gd name="connsiteY17" fmla="*/ 2951519 h 5754381"/>
              <a:gd name="connsiteX18" fmla="*/ 973193 w 4037013"/>
              <a:gd name="connsiteY18" fmla="*/ 3149482 h 5754381"/>
              <a:gd name="connsiteX19" fmla="*/ 643255 w 4037013"/>
              <a:gd name="connsiteY19" fmla="*/ 3432286 h 5754381"/>
              <a:gd name="connsiteX20" fmla="*/ 548987 w 4037013"/>
              <a:gd name="connsiteY20" fmla="*/ 3658529 h 5754381"/>
              <a:gd name="connsiteX21" fmla="*/ 275610 w 4037013"/>
              <a:gd name="connsiteY21" fmla="*/ 3818785 h 5754381"/>
              <a:gd name="connsiteX22" fmla="*/ 21086 w 4037013"/>
              <a:gd name="connsiteY22" fmla="*/ 4016748 h 5754381"/>
              <a:gd name="connsiteX23" fmla="*/ 30513 w 4037013"/>
              <a:gd name="connsiteY23" fmla="*/ 4299552 h 5754381"/>
              <a:gd name="connsiteX24" fmla="*/ 160304 w 4037013"/>
              <a:gd name="connsiteY24" fmla="*/ 4325353 h 5754381"/>
              <a:gd name="connsiteX25" fmla="*/ 217061 w 4037013"/>
              <a:gd name="connsiteY25" fmla="*/ 4594262 h 5754381"/>
              <a:gd name="connsiteX26" fmla="*/ 369878 w 4037013"/>
              <a:gd name="connsiteY26" fmla="*/ 4657770 h 5754381"/>
              <a:gd name="connsiteX27" fmla="*/ 1032038 w 4037013"/>
              <a:gd name="connsiteY27" fmla="*/ 4657672 h 5754381"/>
              <a:gd name="connsiteX28" fmla="*/ 1329325 w 4037013"/>
              <a:gd name="connsiteY28" fmla="*/ 4535222 h 5754381"/>
              <a:gd name="connsiteX29" fmla="*/ 1446816 w 4037013"/>
              <a:gd name="connsiteY29" fmla="*/ 4657770 h 5754381"/>
              <a:gd name="connsiteX30" fmla="*/ 1529375 w 4037013"/>
              <a:gd name="connsiteY30" fmla="*/ 4931148 h 5754381"/>
              <a:gd name="connsiteX31" fmla="*/ 1859313 w 4037013"/>
              <a:gd name="connsiteY31" fmla="*/ 5223378 h 5754381"/>
              <a:gd name="connsiteX32" fmla="*/ 1755618 w 4037013"/>
              <a:gd name="connsiteY32" fmla="*/ 5477902 h 5754381"/>
              <a:gd name="connsiteX33" fmla="*/ 1661350 w 4037013"/>
              <a:gd name="connsiteY33" fmla="*/ 5619304 h 5754381"/>
              <a:gd name="connsiteX34" fmla="*/ 2047849 w 4037013"/>
              <a:gd name="connsiteY34" fmla="*/ 5741853 h 5754381"/>
              <a:gd name="connsiteX35" fmla="*/ 2905688 w 4037013"/>
              <a:gd name="connsiteY35" fmla="*/ 5298793 h 5754381"/>
              <a:gd name="connsiteX36" fmla="*/ 3669259 w 4037013"/>
              <a:gd name="connsiteY36" fmla="*/ 3771651 h 5754381"/>
              <a:gd name="connsiteX37" fmla="*/ 4027478 w 4037013"/>
              <a:gd name="connsiteY37" fmla="*/ 500550 h 5754381"/>
              <a:gd name="connsiteX38" fmla="*/ 3861854 w 4037013"/>
              <a:gd name="connsiteY38" fmla="*/ 1322 h 5754381"/>
              <a:gd name="connsiteX0" fmla="*/ 3861854 w 4037013"/>
              <a:gd name="connsiteY0" fmla="*/ 1322 h 5754381"/>
              <a:gd name="connsiteX1" fmla="*/ 3125581 w 4037013"/>
              <a:gd name="connsiteY1" fmla="*/ 368378 h 5754381"/>
              <a:gd name="connsiteX2" fmla="*/ 3260437 w 4037013"/>
              <a:gd name="connsiteY2" fmla="*/ 462842 h 5754381"/>
              <a:gd name="connsiteX3" fmla="*/ 2905688 w 4037013"/>
              <a:gd name="connsiteY3" fmla="*/ 802207 h 5754381"/>
              <a:gd name="connsiteX4" fmla="*/ 2422835 w 4037013"/>
              <a:gd name="connsiteY4" fmla="*/ 1276027 h 5754381"/>
              <a:gd name="connsiteX5" fmla="*/ 2360823 w 4037013"/>
              <a:gd name="connsiteY5" fmla="*/ 1419320 h 5754381"/>
              <a:gd name="connsiteX6" fmla="*/ 2483568 w 4037013"/>
              <a:gd name="connsiteY6" fmla="*/ 1570344 h 5754381"/>
              <a:gd name="connsiteX7" fmla="*/ 2358933 w 4037013"/>
              <a:gd name="connsiteY7" fmla="*/ 1707181 h 5754381"/>
              <a:gd name="connsiteX8" fmla="*/ 1897020 w 4037013"/>
              <a:gd name="connsiteY8" fmla="*/ 1952277 h 5754381"/>
              <a:gd name="connsiteX9" fmla="*/ 1840459 w 4037013"/>
              <a:gd name="connsiteY9" fmla="*/ 2093679 h 5754381"/>
              <a:gd name="connsiteX10" fmla="*/ 2089827 w 4037013"/>
              <a:gd name="connsiteY10" fmla="*/ 2204321 h 5754381"/>
              <a:gd name="connsiteX11" fmla="*/ 1983653 w 4037013"/>
              <a:gd name="connsiteY11" fmla="*/ 2350781 h 5754381"/>
              <a:gd name="connsiteX12" fmla="*/ 1522329 w 4037013"/>
              <a:gd name="connsiteY12" fmla="*/ 2503893 h 5754381"/>
              <a:gd name="connsiteX13" fmla="*/ 1210557 w 4037013"/>
              <a:gd name="connsiteY13" fmla="*/ 2581713 h 5754381"/>
              <a:gd name="connsiteX14" fmla="*/ 1118866 w 4037013"/>
              <a:gd name="connsiteY14" fmla="*/ 2624060 h 5754381"/>
              <a:gd name="connsiteX15" fmla="*/ 1010900 w 4037013"/>
              <a:gd name="connsiteY15" fmla="*/ 2696799 h 5754381"/>
              <a:gd name="connsiteX16" fmla="*/ 982620 w 4037013"/>
              <a:gd name="connsiteY16" fmla="*/ 2734702 h 5754381"/>
              <a:gd name="connsiteX17" fmla="*/ 1048608 w 4037013"/>
              <a:gd name="connsiteY17" fmla="*/ 2951519 h 5754381"/>
              <a:gd name="connsiteX18" fmla="*/ 973193 w 4037013"/>
              <a:gd name="connsiteY18" fmla="*/ 3149482 h 5754381"/>
              <a:gd name="connsiteX19" fmla="*/ 643255 w 4037013"/>
              <a:gd name="connsiteY19" fmla="*/ 3432286 h 5754381"/>
              <a:gd name="connsiteX20" fmla="*/ 548987 w 4037013"/>
              <a:gd name="connsiteY20" fmla="*/ 3658529 h 5754381"/>
              <a:gd name="connsiteX21" fmla="*/ 275610 w 4037013"/>
              <a:gd name="connsiteY21" fmla="*/ 3818785 h 5754381"/>
              <a:gd name="connsiteX22" fmla="*/ 21086 w 4037013"/>
              <a:gd name="connsiteY22" fmla="*/ 4016748 h 5754381"/>
              <a:gd name="connsiteX23" fmla="*/ 30513 w 4037013"/>
              <a:gd name="connsiteY23" fmla="*/ 4299552 h 5754381"/>
              <a:gd name="connsiteX24" fmla="*/ 160304 w 4037013"/>
              <a:gd name="connsiteY24" fmla="*/ 4325353 h 5754381"/>
              <a:gd name="connsiteX25" fmla="*/ 217061 w 4037013"/>
              <a:gd name="connsiteY25" fmla="*/ 4594262 h 5754381"/>
              <a:gd name="connsiteX26" fmla="*/ 369878 w 4037013"/>
              <a:gd name="connsiteY26" fmla="*/ 4657770 h 5754381"/>
              <a:gd name="connsiteX27" fmla="*/ 1032038 w 4037013"/>
              <a:gd name="connsiteY27" fmla="*/ 4657672 h 5754381"/>
              <a:gd name="connsiteX28" fmla="*/ 1329325 w 4037013"/>
              <a:gd name="connsiteY28" fmla="*/ 4535222 h 5754381"/>
              <a:gd name="connsiteX29" fmla="*/ 1449197 w 4037013"/>
              <a:gd name="connsiteY29" fmla="*/ 4657770 h 5754381"/>
              <a:gd name="connsiteX30" fmla="*/ 1529375 w 4037013"/>
              <a:gd name="connsiteY30" fmla="*/ 4931148 h 5754381"/>
              <a:gd name="connsiteX31" fmla="*/ 1859313 w 4037013"/>
              <a:gd name="connsiteY31" fmla="*/ 5223378 h 5754381"/>
              <a:gd name="connsiteX32" fmla="*/ 1755618 w 4037013"/>
              <a:gd name="connsiteY32" fmla="*/ 5477902 h 5754381"/>
              <a:gd name="connsiteX33" fmla="*/ 1661350 w 4037013"/>
              <a:gd name="connsiteY33" fmla="*/ 5619304 h 5754381"/>
              <a:gd name="connsiteX34" fmla="*/ 2047849 w 4037013"/>
              <a:gd name="connsiteY34" fmla="*/ 5741853 h 5754381"/>
              <a:gd name="connsiteX35" fmla="*/ 2905688 w 4037013"/>
              <a:gd name="connsiteY35" fmla="*/ 5298793 h 5754381"/>
              <a:gd name="connsiteX36" fmla="*/ 3669259 w 4037013"/>
              <a:gd name="connsiteY36" fmla="*/ 3771651 h 5754381"/>
              <a:gd name="connsiteX37" fmla="*/ 4027478 w 4037013"/>
              <a:gd name="connsiteY37" fmla="*/ 500550 h 5754381"/>
              <a:gd name="connsiteX38" fmla="*/ 3861854 w 4037013"/>
              <a:gd name="connsiteY38" fmla="*/ 1322 h 5754381"/>
              <a:gd name="connsiteX0" fmla="*/ 3861854 w 4037013"/>
              <a:gd name="connsiteY0" fmla="*/ 1322 h 5754381"/>
              <a:gd name="connsiteX1" fmla="*/ 3125581 w 4037013"/>
              <a:gd name="connsiteY1" fmla="*/ 368378 h 5754381"/>
              <a:gd name="connsiteX2" fmla="*/ 3260437 w 4037013"/>
              <a:gd name="connsiteY2" fmla="*/ 462842 h 5754381"/>
              <a:gd name="connsiteX3" fmla="*/ 2905688 w 4037013"/>
              <a:gd name="connsiteY3" fmla="*/ 802207 h 5754381"/>
              <a:gd name="connsiteX4" fmla="*/ 2422835 w 4037013"/>
              <a:gd name="connsiteY4" fmla="*/ 1276027 h 5754381"/>
              <a:gd name="connsiteX5" fmla="*/ 2360823 w 4037013"/>
              <a:gd name="connsiteY5" fmla="*/ 1419320 h 5754381"/>
              <a:gd name="connsiteX6" fmla="*/ 2483568 w 4037013"/>
              <a:gd name="connsiteY6" fmla="*/ 1570344 h 5754381"/>
              <a:gd name="connsiteX7" fmla="*/ 2358933 w 4037013"/>
              <a:gd name="connsiteY7" fmla="*/ 1707181 h 5754381"/>
              <a:gd name="connsiteX8" fmla="*/ 1897020 w 4037013"/>
              <a:gd name="connsiteY8" fmla="*/ 1952277 h 5754381"/>
              <a:gd name="connsiteX9" fmla="*/ 1840459 w 4037013"/>
              <a:gd name="connsiteY9" fmla="*/ 2093679 h 5754381"/>
              <a:gd name="connsiteX10" fmla="*/ 2089827 w 4037013"/>
              <a:gd name="connsiteY10" fmla="*/ 2204321 h 5754381"/>
              <a:gd name="connsiteX11" fmla="*/ 1983653 w 4037013"/>
              <a:gd name="connsiteY11" fmla="*/ 2350781 h 5754381"/>
              <a:gd name="connsiteX12" fmla="*/ 1522329 w 4037013"/>
              <a:gd name="connsiteY12" fmla="*/ 2503893 h 5754381"/>
              <a:gd name="connsiteX13" fmla="*/ 1210557 w 4037013"/>
              <a:gd name="connsiteY13" fmla="*/ 2581713 h 5754381"/>
              <a:gd name="connsiteX14" fmla="*/ 1118866 w 4037013"/>
              <a:gd name="connsiteY14" fmla="*/ 2624060 h 5754381"/>
              <a:gd name="connsiteX15" fmla="*/ 1010900 w 4037013"/>
              <a:gd name="connsiteY15" fmla="*/ 2696799 h 5754381"/>
              <a:gd name="connsiteX16" fmla="*/ 982620 w 4037013"/>
              <a:gd name="connsiteY16" fmla="*/ 2734702 h 5754381"/>
              <a:gd name="connsiteX17" fmla="*/ 1048608 w 4037013"/>
              <a:gd name="connsiteY17" fmla="*/ 2951519 h 5754381"/>
              <a:gd name="connsiteX18" fmla="*/ 973193 w 4037013"/>
              <a:gd name="connsiteY18" fmla="*/ 3149482 h 5754381"/>
              <a:gd name="connsiteX19" fmla="*/ 643255 w 4037013"/>
              <a:gd name="connsiteY19" fmla="*/ 3432286 h 5754381"/>
              <a:gd name="connsiteX20" fmla="*/ 548987 w 4037013"/>
              <a:gd name="connsiteY20" fmla="*/ 3658529 h 5754381"/>
              <a:gd name="connsiteX21" fmla="*/ 275610 w 4037013"/>
              <a:gd name="connsiteY21" fmla="*/ 3818785 h 5754381"/>
              <a:gd name="connsiteX22" fmla="*/ 21086 w 4037013"/>
              <a:gd name="connsiteY22" fmla="*/ 4016748 h 5754381"/>
              <a:gd name="connsiteX23" fmla="*/ 30513 w 4037013"/>
              <a:gd name="connsiteY23" fmla="*/ 4299552 h 5754381"/>
              <a:gd name="connsiteX24" fmla="*/ 160304 w 4037013"/>
              <a:gd name="connsiteY24" fmla="*/ 4325353 h 5754381"/>
              <a:gd name="connsiteX25" fmla="*/ 217061 w 4037013"/>
              <a:gd name="connsiteY25" fmla="*/ 4594262 h 5754381"/>
              <a:gd name="connsiteX26" fmla="*/ 369878 w 4037013"/>
              <a:gd name="connsiteY26" fmla="*/ 4657770 h 5754381"/>
              <a:gd name="connsiteX27" fmla="*/ 1032038 w 4037013"/>
              <a:gd name="connsiteY27" fmla="*/ 4657672 h 5754381"/>
              <a:gd name="connsiteX28" fmla="*/ 1329325 w 4037013"/>
              <a:gd name="connsiteY28" fmla="*/ 4535222 h 5754381"/>
              <a:gd name="connsiteX29" fmla="*/ 1449197 w 4037013"/>
              <a:gd name="connsiteY29" fmla="*/ 4657770 h 5754381"/>
              <a:gd name="connsiteX30" fmla="*/ 1550807 w 4037013"/>
              <a:gd name="connsiteY30" fmla="*/ 4933529 h 5754381"/>
              <a:gd name="connsiteX31" fmla="*/ 1859313 w 4037013"/>
              <a:gd name="connsiteY31" fmla="*/ 5223378 h 5754381"/>
              <a:gd name="connsiteX32" fmla="*/ 1755618 w 4037013"/>
              <a:gd name="connsiteY32" fmla="*/ 5477902 h 5754381"/>
              <a:gd name="connsiteX33" fmla="*/ 1661350 w 4037013"/>
              <a:gd name="connsiteY33" fmla="*/ 5619304 h 5754381"/>
              <a:gd name="connsiteX34" fmla="*/ 2047849 w 4037013"/>
              <a:gd name="connsiteY34" fmla="*/ 5741853 h 5754381"/>
              <a:gd name="connsiteX35" fmla="*/ 2905688 w 4037013"/>
              <a:gd name="connsiteY35" fmla="*/ 5298793 h 5754381"/>
              <a:gd name="connsiteX36" fmla="*/ 3669259 w 4037013"/>
              <a:gd name="connsiteY36" fmla="*/ 3771651 h 5754381"/>
              <a:gd name="connsiteX37" fmla="*/ 4027478 w 4037013"/>
              <a:gd name="connsiteY37" fmla="*/ 500550 h 5754381"/>
              <a:gd name="connsiteX38" fmla="*/ 3861854 w 4037013"/>
              <a:gd name="connsiteY38" fmla="*/ 1322 h 5754381"/>
              <a:gd name="connsiteX0" fmla="*/ 3861854 w 4037013"/>
              <a:gd name="connsiteY0" fmla="*/ 1322 h 5754381"/>
              <a:gd name="connsiteX1" fmla="*/ 3125581 w 4037013"/>
              <a:gd name="connsiteY1" fmla="*/ 368378 h 5754381"/>
              <a:gd name="connsiteX2" fmla="*/ 3260437 w 4037013"/>
              <a:gd name="connsiteY2" fmla="*/ 462842 h 5754381"/>
              <a:gd name="connsiteX3" fmla="*/ 2905688 w 4037013"/>
              <a:gd name="connsiteY3" fmla="*/ 802207 h 5754381"/>
              <a:gd name="connsiteX4" fmla="*/ 2422835 w 4037013"/>
              <a:gd name="connsiteY4" fmla="*/ 1276027 h 5754381"/>
              <a:gd name="connsiteX5" fmla="*/ 2360823 w 4037013"/>
              <a:gd name="connsiteY5" fmla="*/ 1419320 h 5754381"/>
              <a:gd name="connsiteX6" fmla="*/ 2483568 w 4037013"/>
              <a:gd name="connsiteY6" fmla="*/ 1570344 h 5754381"/>
              <a:gd name="connsiteX7" fmla="*/ 2358933 w 4037013"/>
              <a:gd name="connsiteY7" fmla="*/ 1707181 h 5754381"/>
              <a:gd name="connsiteX8" fmla="*/ 1897020 w 4037013"/>
              <a:gd name="connsiteY8" fmla="*/ 1952277 h 5754381"/>
              <a:gd name="connsiteX9" fmla="*/ 1840459 w 4037013"/>
              <a:gd name="connsiteY9" fmla="*/ 2093679 h 5754381"/>
              <a:gd name="connsiteX10" fmla="*/ 2089827 w 4037013"/>
              <a:gd name="connsiteY10" fmla="*/ 2204321 h 5754381"/>
              <a:gd name="connsiteX11" fmla="*/ 1983653 w 4037013"/>
              <a:gd name="connsiteY11" fmla="*/ 2350781 h 5754381"/>
              <a:gd name="connsiteX12" fmla="*/ 1522329 w 4037013"/>
              <a:gd name="connsiteY12" fmla="*/ 2503893 h 5754381"/>
              <a:gd name="connsiteX13" fmla="*/ 1210557 w 4037013"/>
              <a:gd name="connsiteY13" fmla="*/ 2581713 h 5754381"/>
              <a:gd name="connsiteX14" fmla="*/ 1118866 w 4037013"/>
              <a:gd name="connsiteY14" fmla="*/ 2624060 h 5754381"/>
              <a:gd name="connsiteX15" fmla="*/ 1010900 w 4037013"/>
              <a:gd name="connsiteY15" fmla="*/ 2696799 h 5754381"/>
              <a:gd name="connsiteX16" fmla="*/ 982620 w 4037013"/>
              <a:gd name="connsiteY16" fmla="*/ 2734702 h 5754381"/>
              <a:gd name="connsiteX17" fmla="*/ 1048608 w 4037013"/>
              <a:gd name="connsiteY17" fmla="*/ 2951519 h 5754381"/>
              <a:gd name="connsiteX18" fmla="*/ 973193 w 4037013"/>
              <a:gd name="connsiteY18" fmla="*/ 3149482 h 5754381"/>
              <a:gd name="connsiteX19" fmla="*/ 643255 w 4037013"/>
              <a:gd name="connsiteY19" fmla="*/ 3432286 h 5754381"/>
              <a:gd name="connsiteX20" fmla="*/ 548987 w 4037013"/>
              <a:gd name="connsiteY20" fmla="*/ 3658529 h 5754381"/>
              <a:gd name="connsiteX21" fmla="*/ 275610 w 4037013"/>
              <a:gd name="connsiteY21" fmla="*/ 3818785 h 5754381"/>
              <a:gd name="connsiteX22" fmla="*/ 21086 w 4037013"/>
              <a:gd name="connsiteY22" fmla="*/ 4016748 h 5754381"/>
              <a:gd name="connsiteX23" fmla="*/ 30513 w 4037013"/>
              <a:gd name="connsiteY23" fmla="*/ 4299552 h 5754381"/>
              <a:gd name="connsiteX24" fmla="*/ 160304 w 4037013"/>
              <a:gd name="connsiteY24" fmla="*/ 4325353 h 5754381"/>
              <a:gd name="connsiteX25" fmla="*/ 217061 w 4037013"/>
              <a:gd name="connsiteY25" fmla="*/ 4594262 h 5754381"/>
              <a:gd name="connsiteX26" fmla="*/ 369878 w 4037013"/>
              <a:gd name="connsiteY26" fmla="*/ 4657770 h 5754381"/>
              <a:gd name="connsiteX27" fmla="*/ 1032038 w 4037013"/>
              <a:gd name="connsiteY27" fmla="*/ 4657672 h 5754381"/>
              <a:gd name="connsiteX28" fmla="*/ 1329325 w 4037013"/>
              <a:gd name="connsiteY28" fmla="*/ 4535222 h 5754381"/>
              <a:gd name="connsiteX29" fmla="*/ 1449197 w 4037013"/>
              <a:gd name="connsiteY29" fmla="*/ 4657770 h 5754381"/>
              <a:gd name="connsiteX30" fmla="*/ 1550807 w 4037013"/>
              <a:gd name="connsiteY30" fmla="*/ 4933529 h 5754381"/>
              <a:gd name="connsiteX31" fmla="*/ 1861694 w 4037013"/>
              <a:gd name="connsiteY31" fmla="*/ 5247191 h 5754381"/>
              <a:gd name="connsiteX32" fmla="*/ 1755618 w 4037013"/>
              <a:gd name="connsiteY32" fmla="*/ 5477902 h 5754381"/>
              <a:gd name="connsiteX33" fmla="*/ 1661350 w 4037013"/>
              <a:gd name="connsiteY33" fmla="*/ 5619304 h 5754381"/>
              <a:gd name="connsiteX34" fmla="*/ 2047849 w 4037013"/>
              <a:gd name="connsiteY34" fmla="*/ 5741853 h 5754381"/>
              <a:gd name="connsiteX35" fmla="*/ 2905688 w 4037013"/>
              <a:gd name="connsiteY35" fmla="*/ 5298793 h 5754381"/>
              <a:gd name="connsiteX36" fmla="*/ 3669259 w 4037013"/>
              <a:gd name="connsiteY36" fmla="*/ 3771651 h 5754381"/>
              <a:gd name="connsiteX37" fmla="*/ 4027478 w 4037013"/>
              <a:gd name="connsiteY37" fmla="*/ 500550 h 5754381"/>
              <a:gd name="connsiteX38" fmla="*/ 3861854 w 4037013"/>
              <a:gd name="connsiteY38" fmla="*/ 1322 h 5754381"/>
              <a:gd name="connsiteX0" fmla="*/ 3861854 w 4037013"/>
              <a:gd name="connsiteY0" fmla="*/ 1322 h 5770633"/>
              <a:gd name="connsiteX1" fmla="*/ 3125581 w 4037013"/>
              <a:gd name="connsiteY1" fmla="*/ 368378 h 5770633"/>
              <a:gd name="connsiteX2" fmla="*/ 3260437 w 4037013"/>
              <a:gd name="connsiteY2" fmla="*/ 462842 h 5770633"/>
              <a:gd name="connsiteX3" fmla="*/ 2905688 w 4037013"/>
              <a:gd name="connsiteY3" fmla="*/ 802207 h 5770633"/>
              <a:gd name="connsiteX4" fmla="*/ 2422835 w 4037013"/>
              <a:gd name="connsiteY4" fmla="*/ 1276027 h 5770633"/>
              <a:gd name="connsiteX5" fmla="*/ 2360823 w 4037013"/>
              <a:gd name="connsiteY5" fmla="*/ 1419320 h 5770633"/>
              <a:gd name="connsiteX6" fmla="*/ 2483568 w 4037013"/>
              <a:gd name="connsiteY6" fmla="*/ 1570344 h 5770633"/>
              <a:gd name="connsiteX7" fmla="*/ 2358933 w 4037013"/>
              <a:gd name="connsiteY7" fmla="*/ 1707181 h 5770633"/>
              <a:gd name="connsiteX8" fmla="*/ 1897020 w 4037013"/>
              <a:gd name="connsiteY8" fmla="*/ 1952277 h 5770633"/>
              <a:gd name="connsiteX9" fmla="*/ 1840459 w 4037013"/>
              <a:gd name="connsiteY9" fmla="*/ 2093679 h 5770633"/>
              <a:gd name="connsiteX10" fmla="*/ 2089827 w 4037013"/>
              <a:gd name="connsiteY10" fmla="*/ 2204321 h 5770633"/>
              <a:gd name="connsiteX11" fmla="*/ 1983653 w 4037013"/>
              <a:gd name="connsiteY11" fmla="*/ 2350781 h 5770633"/>
              <a:gd name="connsiteX12" fmla="*/ 1522329 w 4037013"/>
              <a:gd name="connsiteY12" fmla="*/ 2503893 h 5770633"/>
              <a:gd name="connsiteX13" fmla="*/ 1210557 w 4037013"/>
              <a:gd name="connsiteY13" fmla="*/ 2581713 h 5770633"/>
              <a:gd name="connsiteX14" fmla="*/ 1118866 w 4037013"/>
              <a:gd name="connsiteY14" fmla="*/ 2624060 h 5770633"/>
              <a:gd name="connsiteX15" fmla="*/ 1010900 w 4037013"/>
              <a:gd name="connsiteY15" fmla="*/ 2696799 h 5770633"/>
              <a:gd name="connsiteX16" fmla="*/ 982620 w 4037013"/>
              <a:gd name="connsiteY16" fmla="*/ 2734702 h 5770633"/>
              <a:gd name="connsiteX17" fmla="*/ 1048608 w 4037013"/>
              <a:gd name="connsiteY17" fmla="*/ 2951519 h 5770633"/>
              <a:gd name="connsiteX18" fmla="*/ 973193 w 4037013"/>
              <a:gd name="connsiteY18" fmla="*/ 3149482 h 5770633"/>
              <a:gd name="connsiteX19" fmla="*/ 643255 w 4037013"/>
              <a:gd name="connsiteY19" fmla="*/ 3432286 h 5770633"/>
              <a:gd name="connsiteX20" fmla="*/ 548987 w 4037013"/>
              <a:gd name="connsiteY20" fmla="*/ 3658529 h 5770633"/>
              <a:gd name="connsiteX21" fmla="*/ 275610 w 4037013"/>
              <a:gd name="connsiteY21" fmla="*/ 3818785 h 5770633"/>
              <a:gd name="connsiteX22" fmla="*/ 21086 w 4037013"/>
              <a:gd name="connsiteY22" fmla="*/ 4016748 h 5770633"/>
              <a:gd name="connsiteX23" fmla="*/ 30513 w 4037013"/>
              <a:gd name="connsiteY23" fmla="*/ 4299552 h 5770633"/>
              <a:gd name="connsiteX24" fmla="*/ 160304 w 4037013"/>
              <a:gd name="connsiteY24" fmla="*/ 4325353 h 5770633"/>
              <a:gd name="connsiteX25" fmla="*/ 217061 w 4037013"/>
              <a:gd name="connsiteY25" fmla="*/ 4594262 h 5770633"/>
              <a:gd name="connsiteX26" fmla="*/ 369878 w 4037013"/>
              <a:gd name="connsiteY26" fmla="*/ 4657770 h 5770633"/>
              <a:gd name="connsiteX27" fmla="*/ 1032038 w 4037013"/>
              <a:gd name="connsiteY27" fmla="*/ 4657672 h 5770633"/>
              <a:gd name="connsiteX28" fmla="*/ 1329325 w 4037013"/>
              <a:gd name="connsiteY28" fmla="*/ 4535222 h 5770633"/>
              <a:gd name="connsiteX29" fmla="*/ 1449197 w 4037013"/>
              <a:gd name="connsiteY29" fmla="*/ 4657770 h 5770633"/>
              <a:gd name="connsiteX30" fmla="*/ 1550807 w 4037013"/>
              <a:gd name="connsiteY30" fmla="*/ 4933529 h 5770633"/>
              <a:gd name="connsiteX31" fmla="*/ 1861694 w 4037013"/>
              <a:gd name="connsiteY31" fmla="*/ 5247191 h 5770633"/>
              <a:gd name="connsiteX32" fmla="*/ 1755618 w 4037013"/>
              <a:gd name="connsiteY32" fmla="*/ 5477902 h 5770633"/>
              <a:gd name="connsiteX33" fmla="*/ 1661350 w 4037013"/>
              <a:gd name="connsiteY33" fmla="*/ 5619304 h 5770633"/>
              <a:gd name="connsiteX34" fmla="*/ 1893977 w 4037013"/>
              <a:gd name="connsiteY34" fmla="*/ 5715438 h 5770633"/>
              <a:gd name="connsiteX35" fmla="*/ 2047849 w 4037013"/>
              <a:gd name="connsiteY35" fmla="*/ 5741853 h 5770633"/>
              <a:gd name="connsiteX36" fmla="*/ 2905688 w 4037013"/>
              <a:gd name="connsiteY36" fmla="*/ 5298793 h 5770633"/>
              <a:gd name="connsiteX37" fmla="*/ 3669259 w 4037013"/>
              <a:gd name="connsiteY37" fmla="*/ 3771651 h 5770633"/>
              <a:gd name="connsiteX38" fmla="*/ 4027478 w 4037013"/>
              <a:gd name="connsiteY38" fmla="*/ 500550 h 5770633"/>
              <a:gd name="connsiteX39" fmla="*/ 3861854 w 4037013"/>
              <a:gd name="connsiteY39" fmla="*/ 1322 h 5770633"/>
              <a:gd name="connsiteX0" fmla="*/ 3861854 w 4037013"/>
              <a:gd name="connsiteY0" fmla="*/ 1322 h 5741175"/>
              <a:gd name="connsiteX1" fmla="*/ 3125581 w 4037013"/>
              <a:gd name="connsiteY1" fmla="*/ 368378 h 5741175"/>
              <a:gd name="connsiteX2" fmla="*/ 3260437 w 4037013"/>
              <a:gd name="connsiteY2" fmla="*/ 462842 h 5741175"/>
              <a:gd name="connsiteX3" fmla="*/ 2905688 w 4037013"/>
              <a:gd name="connsiteY3" fmla="*/ 802207 h 5741175"/>
              <a:gd name="connsiteX4" fmla="*/ 2422835 w 4037013"/>
              <a:gd name="connsiteY4" fmla="*/ 1276027 h 5741175"/>
              <a:gd name="connsiteX5" fmla="*/ 2360823 w 4037013"/>
              <a:gd name="connsiteY5" fmla="*/ 1419320 h 5741175"/>
              <a:gd name="connsiteX6" fmla="*/ 2483568 w 4037013"/>
              <a:gd name="connsiteY6" fmla="*/ 1570344 h 5741175"/>
              <a:gd name="connsiteX7" fmla="*/ 2358933 w 4037013"/>
              <a:gd name="connsiteY7" fmla="*/ 1707181 h 5741175"/>
              <a:gd name="connsiteX8" fmla="*/ 1897020 w 4037013"/>
              <a:gd name="connsiteY8" fmla="*/ 1952277 h 5741175"/>
              <a:gd name="connsiteX9" fmla="*/ 1840459 w 4037013"/>
              <a:gd name="connsiteY9" fmla="*/ 2093679 h 5741175"/>
              <a:gd name="connsiteX10" fmla="*/ 2089827 w 4037013"/>
              <a:gd name="connsiteY10" fmla="*/ 2204321 h 5741175"/>
              <a:gd name="connsiteX11" fmla="*/ 1983653 w 4037013"/>
              <a:gd name="connsiteY11" fmla="*/ 2350781 h 5741175"/>
              <a:gd name="connsiteX12" fmla="*/ 1522329 w 4037013"/>
              <a:gd name="connsiteY12" fmla="*/ 2503893 h 5741175"/>
              <a:gd name="connsiteX13" fmla="*/ 1210557 w 4037013"/>
              <a:gd name="connsiteY13" fmla="*/ 2581713 h 5741175"/>
              <a:gd name="connsiteX14" fmla="*/ 1118866 w 4037013"/>
              <a:gd name="connsiteY14" fmla="*/ 2624060 h 5741175"/>
              <a:gd name="connsiteX15" fmla="*/ 1010900 w 4037013"/>
              <a:gd name="connsiteY15" fmla="*/ 2696799 h 5741175"/>
              <a:gd name="connsiteX16" fmla="*/ 982620 w 4037013"/>
              <a:gd name="connsiteY16" fmla="*/ 2734702 h 5741175"/>
              <a:gd name="connsiteX17" fmla="*/ 1048608 w 4037013"/>
              <a:gd name="connsiteY17" fmla="*/ 2951519 h 5741175"/>
              <a:gd name="connsiteX18" fmla="*/ 973193 w 4037013"/>
              <a:gd name="connsiteY18" fmla="*/ 3149482 h 5741175"/>
              <a:gd name="connsiteX19" fmla="*/ 643255 w 4037013"/>
              <a:gd name="connsiteY19" fmla="*/ 3432286 h 5741175"/>
              <a:gd name="connsiteX20" fmla="*/ 548987 w 4037013"/>
              <a:gd name="connsiteY20" fmla="*/ 3658529 h 5741175"/>
              <a:gd name="connsiteX21" fmla="*/ 275610 w 4037013"/>
              <a:gd name="connsiteY21" fmla="*/ 3818785 h 5741175"/>
              <a:gd name="connsiteX22" fmla="*/ 21086 w 4037013"/>
              <a:gd name="connsiteY22" fmla="*/ 4016748 h 5741175"/>
              <a:gd name="connsiteX23" fmla="*/ 30513 w 4037013"/>
              <a:gd name="connsiteY23" fmla="*/ 4299552 h 5741175"/>
              <a:gd name="connsiteX24" fmla="*/ 160304 w 4037013"/>
              <a:gd name="connsiteY24" fmla="*/ 4325353 h 5741175"/>
              <a:gd name="connsiteX25" fmla="*/ 217061 w 4037013"/>
              <a:gd name="connsiteY25" fmla="*/ 4594262 h 5741175"/>
              <a:gd name="connsiteX26" fmla="*/ 369878 w 4037013"/>
              <a:gd name="connsiteY26" fmla="*/ 4657770 h 5741175"/>
              <a:gd name="connsiteX27" fmla="*/ 1032038 w 4037013"/>
              <a:gd name="connsiteY27" fmla="*/ 4657672 h 5741175"/>
              <a:gd name="connsiteX28" fmla="*/ 1329325 w 4037013"/>
              <a:gd name="connsiteY28" fmla="*/ 4535222 h 5741175"/>
              <a:gd name="connsiteX29" fmla="*/ 1449197 w 4037013"/>
              <a:gd name="connsiteY29" fmla="*/ 4657770 h 5741175"/>
              <a:gd name="connsiteX30" fmla="*/ 1550807 w 4037013"/>
              <a:gd name="connsiteY30" fmla="*/ 4933529 h 5741175"/>
              <a:gd name="connsiteX31" fmla="*/ 1861694 w 4037013"/>
              <a:gd name="connsiteY31" fmla="*/ 5247191 h 5741175"/>
              <a:gd name="connsiteX32" fmla="*/ 1755618 w 4037013"/>
              <a:gd name="connsiteY32" fmla="*/ 5477902 h 5741175"/>
              <a:gd name="connsiteX33" fmla="*/ 1661350 w 4037013"/>
              <a:gd name="connsiteY33" fmla="*/ 5619304 h 5741175"/>
              <a:gd name="connsiteX34" fmla="*/ 1893977 w 4037013"/>
              <a:gd name="connsiteY34" fmla="*/ 5715438 h 5741175"/>
              <a:gd name="connsiteX35" fmla="*/ 2181199 w 4037013"/>
              <a:gd name="connsiteY35" fmla="*/ 5698990 h 5741175"/>
              <a:gd name="connsiteX36" fmla="*/ 2905688 w 4037013"/>
              <a:gd name="connsiteY36" fmla="*/ 5298793 h 5741175"/>
              <a:gd name="connsiteX37" fmla="*/ 3669259 w 4037013"/>
              <a:gd name="connsiteY37" fmla="*/ 3771651 h 5741175"/>
              <a:gd name="connsiteX38" fmla="*/ 4027478 w 4037013"/>
              <a:gd name="connsiteY38" fmla="*/ 500550 h 5741175"/>
              <a:gd name="connsiteX39" fmla="*/ 3861854 w 4037013"/>
              <a:gd name="connsiteY39" fmla="*/ 1322 h 5741175"/>
              <a:gd name="connsiteX0" fmla="*/ 3861854 w 4064007"/>
              <a:gd name="connsiteY0" fmla="*/ 1111 h 5740964"/>
              <a:gd name="connsiteX1" fmla="*/ 3125581 w 4064007"/>
              <a:gd name="connsiteY1" fmla="*/ 368167 h 5740964"/>
              <a:gd name="connsiteX2" fmla="*/ 3260437 w 4064007"/>
              <a:gd name="connsiteY2" fmla="*/ 462631 h 5740964"/>
              <a:gd name="connsiteX3" fmla="*/ 2905688 w 4064007"/>
              <a:gd name="connsiteY3" fmla="*/ 801996 h 5740964"/>
              <a:gd name="connsiteX4" fmla="*/ 2422835 w 4064007"/>
              <a:gd name="connsiteY4" fmla="*/ 1275816 h 5740964"/>
              <a:gd name="connsiteX5" fmla="*/ 2360823 w 4064007"/>
              <a:gd name="connsiteY5" fmla="*/ 1419109 h 5740964"/>
              <a:gd name="connsiteX6" fmla="*/ 2483568 w 4064007"/>
              <a:gd name="connsiteY6" fmla="*/ 1570133 h 5740964"/>
              <a:gd name="connsiteX7" fmla="*/ 2358933 w 4064007"/>
              <a:gd name="connsiteY7" fmla="*/ 1706970 h 5740964"/>
              <a:gd name="connsiteX8" fmla="*/ 1897020 w 4064007"/>
              <a:gd name="connsiteY8" fmla="*/ 1952066 h 5740964"/>
              <a:gd name="connsiteX9" fmla="*/ 1840459 w 4064007"/>
              <a:gd name="connsiteY9" fmla="*/ 2093468 h 5740964"/>
              <a:gd name="connsiteX10" fmla="*/ 2089827 w 4064007"/>
              <a:gd name="connsiteY10" fmla="*/ 2204110 h 5740964"/>
              <a:gd name="connsiteX11" fmla="*/ 1983653 w 4064007"/>
              <a:gd name="connsiteY11" fmla="*/ 2350570 h 5740964"/>
              <a:gd name="connsiteX12" fmla="*/ 1522329 w 4064007"/>
              <a:gd name="connsiteY12" fmla="*/ 2503682 h 5740964"/>
              <a:gd name="connsiteX13" fmla="*/ 1210557 w 4064007"/>
              <a:gd name="connsiteY13" fmla="*/ 2581502 h 5740964"/>
              <a:gd name="connsiteX14" fmla="*/ 1118866 w 4064007"/>
              <a:gd name="connsiteY14" fmla="*/ 2623849 h 5740964"/>
              <a:gd name="connsiteX15" fmla="*/ 1010900 w 4064007"/>
              <a:gd name="connsiteY15" fmla="*/ 2696588 h 5740964"/>
              <a:gd name="connsiteX16" fmla="*/ 982620 w 4064007"/>
              <a:gd name="connsiteY16" fmla="*/ 2734491 h 5740964"/>
              <a:gd name="connsiteX17" fmla="*/ 1048608 w 4064007"/>
              <a:gd name="connsiteY17" fmla="*/ 2951308 h 5740964"/>
              <a:gd name="connsiteX18" fmla="*/ 973193 w 4064007"/>
              <a:gd name="connsiteY18" fmla="*/ 3149271 h 5740964"/>
              <a:gd name="connsiteX19" fmla="*/ 643255 w 4064007"/>
              <a:gd name="connsiteY19" fmla="*/ 3432075 h 5740964"/>
              <a:gd name="connsiteX20" fmla="*/ 548987 w 4064007"/>
              <a:gd name="connsiteY20" fmla="*/ 3658318 h 5740964"/>
              <a:gd name="connsiteX21" fmla="*/ 275610 w 4064007"/>
              <a:gd name="connsiteY21" fmla="*/ 3818574 h 5740964"/>
              <a:gd name="connsiteX22" fmla="*/ 21086 w 4064007"/>
              <a:gd name="connsiteY22" fmla="*/ 4016537 h 5740964"/>
              <a:gd name="connsiteX23" fmla="*/ 30513 w 4064007"/>
              <a:gd name="connsiteY23" fmla="*/ 4299341 h 5740964"/>
              <a:gd name="connsiteX24" fmla="*/ 160304 w 4064007"/>
              <a:gd name="connsiteY24" fmla="*/ 4325142 h 5740964"/>
              <a:gd name="connsiteX25" fmla="*/ 217061 w 4064007"/>
              <a:gd name="connsiteY25" fmla="*/ 4594051 h 5740964"/>
              <a:gd name="connsiteX26" fmla="*/ 369878 w 4064007"/>
              <a:gd name="connsiteY26" fmla="*/ 4657559 h 5740964"/>
              <a:gd name="connsiteX27" fmla="*/ 1032038 w 4064007"/>
              <a:gd name="connsiteY27" fmla="*/ 4657461 h 5740964"/>
              <a:gd name="connsiteX28" fmla="*/ 1329325 w 4064007"/>
              <a:gd name="connsiteY28" fmla="*/ 4535011 h 5740964"/>
              <a:gd name="connsiteX29" fmla="*/ 1449197 w 4064007"/>
              <a:gd name="connsiteY29" fmla="*/ 4657559 h 5740964"/>
              <a:gd name="connsiteX30" fmla="*/ 1550807 w 4064007"/>
              <a:gd name="connsiteY30" fmla="*/ 4933318 h 5740964"/>
              <a:gd name="connsiteX31" fmla="*/ 1861694 w 4064007"/>
              <a:gd name="connsiteY31" fmla="*/ 5246980 h 5740964"/>
              <a:gd name="connsiteX32" fmla="*/ 1755618 w 4064007"/>
              <a:gd name="connsiteY32" fmla="*/ 5477691 h 5740964"/>
              <a:gd name="connsiteX33" fmla="*/ 1661350 w 4064007"/>
              <a:gd name="connsiteY33" fmla="*/ 5619093 h 5740964"/>
              <a:gd name="connsiteX34" fmla="*/ 1893977 w 4064007"/>
              <a:gd name="connsiteY34" fmla="*/ 5715227 h 5740964"/>
              <a:gd name="connsiteX35" fmla="*/ 2181199 w 4064007"/>
              <a:gd name="connsiteY35" fmla="*/ 5698779 h 5740964"/>
              <a:gd name="connsiteX36" fmla="*/ 2905688 w 4064007"/>
              <a:gd name="connsiteY36" fmla="*/ 5298582 h 5740964"/>
              <a:gd name="connsiteX37" fmla="*/ 3275559 w 4064007"/>
              <a:gd name="connsiteY37" fmla="*/ 2768140 h 5740964"/>
              <a:gd name="connsiteX38" fmla="*/ 4027478 w 4064007"/>
              <a:gd name="connsiteY38" fmla="*/ 500339 h 5740964"/>
              <a:gd name="connsiteX39" fmla="*/ 3861854 w 4064007"/>
              <a:gd name="connsiteY39" fmla="*/ 1111 h 5740964"/>
              <a:gd name="connsiteX0" fmla="*/ 3861854 w 4071755"/>
              <a:gd name="connsiteY0" fmla="*/ 1111 h 5740964"/>
              <a:gd name="connsiteX1" fmla="*/ 3125581 w 4071755"/>
              <a:gd name="connsiteY1" fmla="*/ 368167 h 5740964"/>
              <a:gd name="connsiteX2" fmla="*/ 3260437 w 4071755"/>
              <a:gd name="connsiteY2" fmla="*/ 462631 h 5740964"/>
              <a:gd name="connsiteX3" fmla="*/ 2905688 w 4071755"/>
              <a:gd name="connsiteY3" fmla="*/ 801996 h 5740964"/>
              <a:gd name="connsiteX4" fmla="*/ 2422835 w 4071755"/>
              <a:gd name="connsiteY4" fmla="*/ 1275816 h 5740964"/>
              <a:gd name="connsiteX5" fmla="*/ 2360823 w 4071755"/>
              <a:gd name="connsiteY5" fmla="*/ 1419109 h 5740964"/>
              <a:gd name="connsiteX6" fmla="*/ 2483568 w 4071755"/>
              <a:gd name="connsiteY6" fmla="*/ 1570133 h 5740964"/>
              <a:gd name="connsiteX7" fmla="*/ 2358933 w 4071755"/>
              <a:gd name="connsiteY7" fmla="*/ 1706970 h 5740964"/>
              <a:gd name="connsiteX8" fmla="*/ 1897020 w 4071755"/>
              <a:gd name="connsiteY8" fmla="*/ 1952066 h 5740964"/>
              <a:gd name="connsiteX9" fmla="*/ 1840459 w 4071755"/>
              <a:gd name="connsiteY9" fmla="*/ 2093468 h 5740964"/>
              <a:gd name="connsiteX10" fmla="*/ 2089827 w 4071755"/>
              <a:gd name="connsiteY10" fmla="*/ 2204110 h 5740964"/>
              <a:gd name="connsiteX11" fmla="*/ 1983653 w 4071755"/>
              <a:gd name="connsiteY11" fmla="*/ 2350570 h 5740964"/>
              <a:gd name="connsiteX12" fmla="*/ 1522329 w 4071755"/>
              <a:gd name="connsiteY12" fmla="*/ 2503682 h 5740964"/>
              <a:gd name="connsiteX13" fmla="*/ 1210557 w 4071755"/>
              <a:gd name="connsiteY13" fmla="*/ 2581502 h 5740964"/>
              <a:gd name="connsiteX14" fmla="*/ 1118866 w 4071755"/>
              <a:gd name="connsiteY14" fmla="*/ 2623849 h 5740964"/>
              <a:gd name="connsiteX15" fmla="*/ 1010900 w 4071755"/>
              <a:gd name="connsiteY15" fmla="*/ 2696588 h 5740964"/>
              <a:gd name="connsiteX16" fmla="*/ 982620 w 4071755"/>
              <a:gd name="connsiteY16" fmla="*/ 2734491 h 5740964"/>
              <a:gd name="connsiteX17" fmla="*/ 1048608 w 4071755"/>
              <a:gd name="connsiteY17" fmla="*/ 2951308 h 5740964"/>
              <a:gd name="connsiteX18" fmla="*/ 973193 w 4071755"/>
              <a:gd name="connsiteY18" fmla="*/ 3149271 h 5740964"/>
              <a:gd name="connsiteX19" fmla="*/ 643255 w 4071755"/>
              <a:gd name="connsiteY19" fmla="*/ 3432075 h 5740964"/>
              <a:gd name="connsiteX20" fmla="*/ 548987 w 4071755"/>
              <a:gd name="connsiteY20" fmla="*/ 3658318 h 5740964"/>
              <a:gd name="connsiteX21" fmla="*/ 275610 w 4071755"/>
              <a:gd name="connsiteY21" fmla="*/ 3818574 h 5740964"/>
              <a:gd name="connsiteX22" fmla="*/ 21086 w 4071755"/>
              <a:gd name="connsiteY22" fmla="*/ 4016537 h 5740964"/>
              <a:gd name="connsiteX23" fmla="*/ 30513 w 4071755"/>
              <a:gd name="connsiteY23" fmla="*/ 4299341 h 5740964"/>
              <a:gd name="connsiteX24" fmla="*/ 160304 w 4071755"/>
              <a:gd name="connsiteY24" fmla="*/ 4325142 h 5740964"/>
              <a:gd name="connsiteX25" fmla="*/ 217061 w 4071755"/>
              <a:gd name="connsiteY25" fmla="*/ 4594051 h 5740964"/>
              <a:gd name="connsiteX26" fmla="*/ 369878 w 4071755"/>
              <a:gd name="connsiteY26" fmla="*/ 4657559 h 5740964"/>
              <a:gd name="connsiteX27" fmla="*/ 1032038 w 4071755"/>
              <a:gd name="connsiteY27" fmla="*/ 4657461 h 5740964"/>
              <a:gd name="connsiteX28" fmla="*/ 1329325 w 4071755"/>
              <a:gd name="connsiteY28" fmla="*/ 4535011 h 5740964"/>
              <a:gd name="connsiteX29" fmla="*/ 1449197 w 4071755"/>
              <a:gd name="connsiteY29" fmla="*/ 4657559 h 5740964"/>
              <a:gd name="connsiteX30" fmla="*/ 1550807 w 4071755"/>
              <a:gd name="connsiteY30" fmla="*/ 4933318 h 5740964"/>
              <a:gd name="connsiteX31" fmla="*/ 1861694 w 4071755"/>
              <a:gd name="connsiteY31" fmla="*/ 5246980 h 5740964"/>
              <a:gd name="connsiteX32" fmla="*/ 1755618 w 4071755"/>
              <a:gd name="connsiteY32" fmla="*/ 5477691 h 5740964"/>
              <a:gd name="connsiteX33" fmla="*/ 1661350 w 4071755"/>
              <a:gd name="connsiteY33" fmla="*/ 5619093 h 5740964"/>
              <a:gd name="connsiteX34" fmla="*/ 1893977 w 4071755"/>
              <a:gd name="connsiteY34" fmla="*/ 5715227 h 5740964"/>
              <a:gd name="connsiteX35" fmla="*/ 2181199 w 4071755"/>
              <a:gd name="connsiteY35" fmla="*/ 5698779 h 5740964"/>
              <a:gd name="connsiteX36" fmla="*/ 2905688 w 4071755"/>
              <a:gd name="connsiteY36" fmla="*/ 5298582 h 5740964"/>
              <a:gd name="connsiteX37" fmla="*/ 3275559 w 4071755"/>
              <a:gd name="connsiteY37" fmla="*/ 2768140 h 5740964"/>
              <a:gd name="connsiteX38" fmla="*/ 3167152 w 4071755"/>
              <a:gd name="connsiteY38" fmla="*/ 1140051 h 5740964"/>
              <a:gd name="connsiteX39" fmla="*/ 4027478 w 4071755"/>
              <a:gd name="connsiteY39" fmla="*/ 500339 h 5740964"/>
              <a:gd name="connsiteX40" fmla="*/ 3861854 w 4071755"/>
              <a:gd name="connsiteY40" fmla="*/ 1111 h 5740964"/>
              <a:gd name="connsiteX0" fmla="*/ 3861854 w 4071755"/>
              <a:gd name="connsiteY0" fmla="*/ 1111 h 5740964"/>
              <a:gd name="connsiteX1" fmla="*/ 3125581 w 4071755"/>
              <a:gd name="connsiteY1" fmla="*/ 368167 h 5740964"/>
              <a:gd name="connsiteX2" fmla="*/ 3260437 w 4071755"/>
              <a:gd name="connsiteY2" fmla="*/ 462631 h 5740964"/>
              <a:gd name="connsiteX3" fmla="*/ 2905688 w 4071755"/>
              <a:gd name="connsiteY3" fmla="*/ 801996 h 5740964"/>
              <a:gd name="connsiteX4" fmla="*/ 2422835 w 4071755"/>
              <a:gd name="connsiteY4" fmla="*/ 1275816 h 5740964"/>
              <a:gd name="connsiteX5" fmla="*/ 2360823 w 4071755"/>
              <a:gd name="connsiteY5" fmla="*/ 1419109 h 5740964"/>
              <a:gd name="connsiteX6" fmla="*/ 2483568 w 4071755"/>
              <a:gd name="connsiteY6" fmla="*/ 1570133 h 5740964"/>
              <a:gd name="connsiteX7" fmla="*/ 2358933 w 4071755"/>
              <a:gd name="connsiteY7" fmla="*/ 1706970 h 5740964"/>
              <a:gd name="connsiteX8" fmla="*/ 1897020 w 4071755"/>
              <a:gd name="connsiteY8" fmla="*/ 1952066 h 5740964"/>
              <a:gd name="connsiteX9" fmla="*/ 1840459 w 4071755"/>
              <a:gd name="connsiteY9" fmla="*/ 2093468 h 5740964"/>
              <a:gd name="connsiteX10" fmla="*/ 2089827 w 4071755"/>
              <a:gd name="connsiteY10" fmla="*/ 2204110 h 5740964"/>
              <a:gd name="connsiteX11" fmla="*/ 1983653 w 4071755"/>
              <a:gd name="connsiteY11" fmla="*/ 2350570 h 5740964"/>
              <a:gd name="connsiteX12" fmla="*/ 1522329 w 4071755"/>
              <a:gd name="connsiteY12" fmla="*/ 2503682 h 5740964"/>
              <a:gd name="connsiteX13" fmla="*/ 1210557 w 4071755"/>
              <a:gd name="connsiteY13" fmla="*/ 2581502 h 5740964"/>
              <a:gd name="connsiteX14" fmla="*/ 1118866 w 4071755"/>
              <a:gd name="connsiteY14" fmla="*/ 2623849 h 5740964"/>
              <a:gd name="connsiteX15" fmla="*/ 1010900 w 4071755"/>
              <a:gd name="connsiteY15" fmla="*/ 2696588 h 5740964"/>
              <a:gd name="connsiteX16" fmla="*/ 982620 w 4071755"/>
              <a:gd name="connsiteY16" fmla="*/ 2734491 h 5740964"/>
              <a:gd name="connsiteX17" fmla="*/ 1048608 w 4071755"/>
              <a:gd name="connsiteY17" fmla="*/ 2951308 h 5740964"/>
              <a:gd name="connsiteX18" fmla="*/ 973193 w 4071755"/>
              <a:gd name="connsiteY18" fmla="*/ 3149271 h 5740964"/>
              <a:gd name="connsiteX19" fmla="*/ 643255 w 4071755"/>
              <a:gd name="connsiteY19" fmla="*/ 3432075 h 5740964"/>
              <a:gd name="connsiteX20" fmla="*/ 548987 w 4071755"/>
              <a:gd name="connsiteY20" fmla="*/ 3658318 h 5740964"/>
              <a:gd name="connsiteX21" fmla="*/ 275610 w 4071755"/>
              <a:gd name="connsiteY21" fmla="*/ 3818574 h 5740964"/>
              <a:gd name="connsiteX22" fmla="*/ 21086 w 4071755"/>
              <a:gd name="connsiteY22" fmla="*/ 4016537 h 5740964"/>
              <a:gd name="connsiteX23" fmla="*/ 30513 w 4071755"/>
              <a:gd name="connsiteY23" fmla="*/ 4299341 h 5740964"/>
              <a:gd name="connsiteX24" fmla="*/ 160304 w 4071755"/>
              <a:gd name="connsiteY24" fmla="*/ 4325142 h 5740964"/>
              <a:gd name="connsiteX25" fmla="*/ 217061 w 4071755"/>
              <a:gd name="connsiteY25" fmla="*/ 4594051 h 5740964"/>
              <a:gd name="connsiteX26" fmla="*/ 369878 w 4071755"/>
              <a:gd name="connsiteY26" fmla="*/ 4657559 h 5740964"/>
              <a:gd name="connsiteX27" fmla="*/ 1032038 w 4071755"/>
              <a:gd name="connsiteY27" fmla="*/ 4657461 h 5740964"/>
              <a:gd name="connsiteX28" fmla="*/ 1329325 w 4071755"/>
              <a:gd name="connsiteY28" fmla="*/ 4535011 h 5740964"/>
              <a:gd name="connsiteX29" fmla="*/ 1449197 w 4071755"/>
              <a:gd name="connsiteY29" fmla="*/ 4657559 h 5740964"/>
              <a:gd name="connsiteX30" fmla="*/ 1550807 w 4071755"/>
              <a:gd name="connsiteY30" fmla="*/ 4933318 h 5740964"/>
              <a:gd name="connsiteX31" fmla="*/ 1861694 w 4071755"/>
              <a:gd name="connsiteY31" fmla="*/ 5246980 h 5740964"/>
              <a:gd name="connsiteX32" fmla="*/ 1755618 w 4071755"/>
              <a:gd name="connsiteY32" fmla="*/ 5477691 h 5740964"/>
              <a:gd name="connsiteX33" fmla="*/ 1661350 w 4071755"/>
              <a:gd name="connsiteY33" fmla="*/ 5619093 h 5740964"/>
              <a:gd name="connsiteX34" fmla="*/ 1893977 w 4071755"/>
              <a:gd name="connsiteY34" fmla="*/ 5715227 h 5740964"/>
              <a:gd name="connsiteX35" fmla="*/ 2181199 w 4071755"/>
              <a:gd name="connsiteY35" fmla="*/ 5698779 h 5740964"/>
              <a:gd name="connsiteX36" fmla="*/ 2905688 w 4071755"/>
              <a:gd name="connsiteY36" fmla="*/ 5298582 h 5740964"/>
              <a:gd name="connsiteX37" fmla="*/ 3072359 w 4071755"/>
              <a:gd name="connsiteY37" fmla="*/ 2768140 h 5740964"/>
              <a:gd name="connsiteX38" fmla="*/ 3167152 w 4071755"/>
              <a:gd name="connsiteY38" fmla="*/ 1140051 h 5740964"/>
              <a:gd name="connsiteX39" fmla="*/ 4027478 w 4071755"/>
              <a:gd name="connsiteY39" fmla="*/ 500339 h 5740964"/>
              <a:gd name="connsiteX40" fmla="*/ 3861854 w 4071755"/>
              <a:gd name="connsiteY40" fmla="*/ 1111 h 5740964"/>
              <a:gd name="connsiteX0" fmla="*/ 3861854 w 4071755"/>
              <a:gd name="connsiteY0" fmla="*/ 1111 h 5740964"/>
              <a:gd name="connsiteX1" fmla="*/ 3125581 w 4071755"/>
              <a:gd name="connsiteY1" fmla="*/ 368167 h 5740964"/>
              <a:gd name="connsiteX2" fmla="*/ 3260437 w 4071755"/>
              <a:gd name="connsiteY2" fmla="*/ 462631 h 5740964"/>
              <a:gd name="connsiteX3" fmla="*/ 2905688 w 4071755"/>
              <a:gd name="connsiteY3" fmla="*/ 801996 h 5740964"/>
              <a:gd name="connsiteX4" fmla="*/ 2422835 w 4071755"/>
              <a:gd name="connsiteY4" fmla="*/ 1275816 h 5740964"/>
              <a:gd name="connsiteX5" fmla="*/ 2360823 w 4071755"/>
              <a:gd name="connsiteY5" fmla="*/ 1419109 h 5740964"/>
              <a:gd name="connsiteX6" fmla="*/ 2483568 w 4071755"/>
              <a:gd name="connsiteY6" fmla="*/ 1570133 h 5740964"/>
              <a:gd name="connsiteX7" fmla="*/ 2358933 w 4071755"/>
              <a:gd name="connsiteY7" fmla="*/ 1706970 h 5740964"/>
              <a:gd name="connsiteX8" fmla="*/ 1897020 w 4071755"/>
              <a:gd name="connsiteY8" fmla="*/ 1952066 h 5740964"/>
              <a:gd name="connsiteX9" fmla="*/ 1840459 w 4071755"/>
              <a:gd name="connsiteY9" fmla="*/ 2093468 h 5740964"/>
              <a:gd name="connsiteX10" fmla="*/ 2089827 w 4071755"/>
              <a:gd name="connsiteY10" fmla="*/ 2204110 h 5740964"/>
              <a:gd name="connsiteX11" fmla="*/ 1983653 w 4071755"/>
              <a:gd name="connsiteY11" fmla="*/ 2350570 h 5740964"/>
              <a:gd name="connsiteX12" fmla="*/ 1522329 w 4071755"/>
              <a:gd name="connsiteY12" fmla="*/ 2503682 h 5740964"/>
              <a:gd name="connsiteX13" fmla="*/ 1210557 w 4071755"/>
              <a:gd name="connsiteY13" fmla="*/ 2581502 h 5740964"/>
              <a:gd name="connsiteX14" fmla="*/ 1118866 w 4071755"/>
              <a:gd name="connsiteY14" fmla="*/ 2623849 h 5740964"/>
              <a:gd name="connsiteX15" fmla="*/ 1010900 w 4071755"/>
              <a:gd name="connsiteY15" fmla="*/ 2696588 h 5740964"/>
              <a:gd name="connsiteX16" fmla="*/ 982620 w 4071755"/>
              <a:gd name="connsiteY16" fmla="*/ 2734491 h 5740964"/>
              <a:gd name="connsiteX17" fmla="*/ 1048608 w 4071755"/>
              <a:gd name="connsiteY17" fmla="*/ 2951308 h 5740964"/>
              <a:gd name="connsiteX18" fmla="*/ 973193 w 4071755"/>
              <a:gd name="connsiteY18" fmla="*/ 3149271 h 5740964"/>
              <a:gd name="connsiteX19" fmla="*/ 643255 w 4071755"/>
              <a:gd name="connsiteY19" fmla="*/ 3432075 h 5740964"/>
              <a:gd name="connsiteX20" fmla="*/ 548987 w 4071755"/>
              <a:gd name="connsiteY20" fmla="*/ 3658318 h 5740964"/>
              <a:gd name="connsiteX21" fmla="*/ 275610 w 4071755"/>
              <a:gd name="connsiteY21" fmla="*/ 3818574 h 5740964"/>
              <a:gd name="connsiteX22" fmla="*/ 21086 w 4071755"/>
              <a:gd name="connsiteY22" fmla="*/ 4016537 h 5740964"/>
              <a:gd name="connsiteX23" fmla="*/ 30513 w 4071755"/>
              <a:gd name="connsiteY23" fmla="*/ 4299341 h 5740964"/>
              <a:gd name="connsiteX24" fmla="*/ 160304 w 4071755"/>
              <a:gd name="connsiteY24" fmla="*/ 4325142 h 5740964"/>
              <a:gd name="connsiteX25" fmla="*/ 217061 w 4071755"/>
              <a:gd name="connsiteY25" fmla="*/ 4594051 h 5740964"/>
              <a:gd name="connsiteX26" fmla="*/ 369878 w 4071755"/>
              <a:gd name="connsiteY26" fmla="*/ 4657559 h 5740964"/>
              <a:gd name="connsiteX27" fmla="*/ 1032038 w 4071755"/>
              <a:gd name="connsiteY27" fmla="*/ 4657461 h 5740964"/>
              <a:gd name="connsiteX28" fmla="*/ 1329325 w 4071755"/>
              <a:gd name="connsiteY28" fmla="*/ 4535011 h 5740964"/>
              <a:gd name="connsiteX29" fmla="*/ 1449197 w 4071755"/>
              <a:gd name="connsiteY29" fmla="*/ 4657559 h 5740964"/>
              <a:gd name="connsiteX30" fmla="*/ 1550807 w 4071755"/>
              <a:gd name="connsiteY30" fmla="*/ 4933318 h 5740964"/>
              <a:gd name="connsiteX31" fmla="*/ 1861694 w 4071755"/>
              <a:gd name="connsiteY31" fmla="*/ 5246980 h 5740964"/>
              <a:gd name="connsiteX32" fmla="*/ 1755618 w 4071755"/>
              <a:gd name="connsiteY32" fmla="*/ 5477691 h 5740964"/>
              <a:gd name="connsiteX33" fmla="*/ 1661350 w 4071755"/>
              <a:gd name="connsiteY33" fmla="*/ 5619093 h 5740964"/>
              <a:gd name="connsiteX34" fmla="*/ 1893977 w 4071755"/>
              <a:gd name="connsiteY34" fmla="*/ 5715227 h 5740964"/>
              <a:gd name="connsiteX35" fmla="*/ 2181199 w 4071755"/>
              <a:gd name="connsiteY35" fmla="*/ 5698779 h 5740964"/>
              <a:gd name="connsiteX36" fmla="*/ 2905688 w 4071755"/>
              <a:gd name="connsiteY36" fmla="*/ 5298582 h 5740964"/>
              <a:gd name="connsiteX37" fmla="*/ 3072359 w 4071755"/>
              <a:gd name="connsiteY37" fmla="*/ 2768140 h 5740964"/>
              <a:gd name="connsiteX38" fmla="*/ 3167152 w 4071755"/>
              <a:gd name="connsiteY38" fmla="*/ 1140051 h 5740964"/>
              <a:gd name="connsiteX39" fmla="*/ 4027478 w 4071755"/>
              <a:gd name="connsiteY39" fmla="*/ 500339 h 5740964"/>
              <a:gd name="connsiteX40" fmla="*/ 3861854 w 4071755"/>
              <a:gd name="connsiteY40" fmla="*/ 1111 h 5740964"/>
              <a:gd name="connsiteX0" fmla="*/ 3861854 w 4071755"/>
              <a:gd name="connsiteY0" fmla="*/ 1111 h 5740964"/>
              <a:gd name="connsiteX1" fmla="*/ 3125581 w 4071755"/>
              <a:gd name="connsiteY1" fmla="*/ 368167 h 5740964"/>
              <a:gd name="connsiteX2" fmla="*/ 3260437 w 4071755"/>
              <a:gd name="connsiteY2" fmla="*/ 462631 h 5740964"/>
              <a:gd name="connsiteX3" fmla="*/ 2905688 w 4071755"/>
              <a:gd name="connsiteY3" fmla="*/ 801996 h 5740964"/>
              <a:gd name="connsiteX4" fmla="*/ 2422835 w 4071755"/>
              <a:gd name="connsiteY4" fmla="*/ 1275816 h 5740964"/>
              <a:gd name="connsiteX5" fmla="*/ 2360823 w 4071755"/>
              <a:gd name="connsiteY5" fmla="*/ 1419109 h 5740964"/>
              <a:gd name="connsiteX6" fmla="*/ 2483568 w 4071755"/>
              <a:gd name="connsiteY6" fmla="*/ 1570133 h 5740964"/>
              <a:gd name="connsiteX7" fmla="*/ 2358933 w 4071755"/>
              <a:gd name="connsiteY7" fmla="*/ 1706970 h 5740964"/>
              <a:gd name="connsiteX8" fmla="*/ 1897020 w 4071755"/>
              <a:gd name="connsiteY8" fmla="*/ 1952066 h 5740964"/>
              <a:gd name="connsiteX9" fmla="*/ 1840459 w 4071755"/>
              <a:gd name="connsiteY9" fmla="*/ 2093468 h 5740964"/>
              <a:gd name="connsiteX10" fmla="*/ 2089827 w 4071755"/>
              <a:gd name="connsiteY10" fmla="*/ 2204110 h 5740964"/>
              <a:gd name="connsiteX11" fmla="*/ 1983653 w 4071755"/>
              <a:gd name="connsiteY11" fmla="*/ 2350570 h 5740964"/>
              <a:gd name="connsiteX12" fmla="*/ 1522329 w 4071755"/>
              <a:gd name="connsiteY12" fmla="*/ 2503682 h 5740964"/>
              <a:gd name="connsiteX13" fmla="*/ 1210557 w 4071755"/>
              <a:gd name="connsiteY13" fmla="*/ 2581502 h 5740964"/>
              <a:gd name="connsiteX14" fmla="*/ 1118866 w 4071755"/>
              <a:gd name="connsiteY14" fmla="*/ 2623849 h 5740964"/>
              <a:gd name="connsiteX15" fmla="*/ 1010900 w 4071755"/>
              <a:gd name="connsiteY15" fmla="*/ 2696588 h 5740964"/>
              <a:gd name="connsiteX16" fmla="*/ 982620 w 4071755"/>
              <a:gd name="connsiteY16" fmla="*/ 2734491 h 5740964"/>
              <a:gd name="connsiteX17" fmla="*/ 1048608 w 4071755"/>
              <a:gd name="connsiteY17" fmla="*/ 2951308 h 5740964"/>
              <a:gd name="connsiteX18" fmla="*/ 973193 w 4071755"/>
              <a:gd name="connsiteY18" fmla="*/ 3149271 h 5740964"/>
              <a:gd name="connsiteX19" fmla="*/ 643255 w 4071755"/>
              <a:gd name="connsiteY19" fmla="*/ 3432075 h 5740964"/>
              <a:gd name="connsiteX20" fmla="*/ 548987 w 4071755"/>
              <a:gd name="connsiteY20" fmla="*/ 3658318 h 5740964"/>
              <a:gd name="connsiteX21" fmla="*/ 275610 w 4071755"/>
              <a:gd name="connsiteY21" fmla="*/ 3818574 h 5740964"/>
              <a:gd name="connsiteX22" fmla="*/ 21086 w 4071755"/>
              <a:gd name="connsiteY22" fmla="*/ 4016537 h 5740964"/>
              <a:gd name="connsiteX23" fmla="*/ 30513 w 4071755"/>
              <a:gd name="connsiteY23" fmla="*/ 4299341 h 5740964"/>
              <a:gd name="connsiteX24" fmla="*/ 160304 w 4071755"/>
              <a:gd name="connsiteY24" fmla="*/ 4325142 h 5740964"/>
              <a:gd name="connsiteX25" fmla="*/ 217061 w 4071755"/>
              <a:gd name="connsiteY25" fmla="*/ 4594051 h 5740964"/>
              <a:gd name="connsiteX26" fmla="*/ 369878 w 4071755"/>
              <a:gd name="connsiteY26" fmla="*/ 4657559 h 5740964"/>
              <a:gd name="connsiteX27" fmla="*/ 1032038 w 4071755"/>
              <a:gd name="connsiteY27" fmla="*/ 4657461 h 5740964"/>
              <a:gd name="connsiteX28" fmla="*/ 1329325 w 4071755"/>
              <a:gd name="connsiteY28" fmla="*/ 4535011 h 5740964"/>
              <a:gd name="connsiteX29" fmla="*/ 1449197 w 4071755"/>
              <a:gd name="connsiteY29" fmla="*/ 4657559 h 5740964"/>
              <a:gd name="connsiteX30" fmla="*/ 1550807 w 4071755"/>
              <a:gd name="connsiteY30" fmla="*/ 4933318 h 5740964"/>
              <a:gd name="connsiteX31" fmla="*/ 1861694 w 4071755"/>
              <a:gd name="connsiteY31" fmla="*/ 5246980 h 5740964"/>
              <a:gd name="connsiteX32" fmla="*/ 1755618 w 4071755"/>
              <a:gd name="connsiteY32" fmla="*/ 5477691 h 5740964"/>
              <a:gd name="connsiteX33" fmla="*/ 1661350 w 4071755"/>
              <a:gd name="connsiteY33" fmla="*/ 5619093 h 5740964"/>
              <a:gd name="connsiteX34" fmla="*/ 1893977 w 4071755"/>
              <a:gd name="connsiteY34" fmla="*/ 5715227 h 5740964"/>
              <a:gd name="connsiteX35" fmla="*/ 2181199 w 4071755"/>
              <a:gd name="connsiteY35" fmla="*/ 5698779 h 5740964"/>
              <a:gd name="connsiteX36" fmla="*/ 2905688 w 4071755"/>
              <a:gd name="connsiteY36" fmla="*/ 5298582 h 5740964"/>
              <a:gd name="connsiteX37" fmla="*/ 3072359 w 4071755"/>
              <a:gd name="connsiteY37" fmla="*/ 2768140 h 5740964"/>
              <a:gd name="connsiteX38" fmla="*/ 3167152 w 4071755"/>
              <a:gd name="connsiteY38" fmla="*/ 1140051 h 5740964"/>
              <a:gd name="connsiteX39" fmla="*/ 4027478 w 4071755"/>
              <a:gd name="connsiteY39" fmla="*/ 500339 h 5740964"/>
              <a:gd name="connsiteX40" fmla="*/ 3861854 w 4071755"/>
              <a:gd name="connsiteY40" fmla="*/ 1111 h 57409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4071755" h="5740964">
                <a:moveTo>
                  <a:pt x="3861854" y="1111"/>
                </a:moveTo>
                <a:cubicBezTo>
                  <a:pt x="3711538" y="-20918"/>
                  <a:pt x="3225817" y="291247"/>
                  <a:pt x="3125581" y="368167"/>
                </a:cubicBezTo>
                <a:cubicBezTo>
                  <a:pt x="3025345" y="445087"/>
                  <a:pt x="3297086" y="390326"/>
                  <a:pt x="3260437" y="462631"/>
                </a:cubicBezTo>
                <a:cubicBezTo>
                  <a:pt x="3223788" y="534936"/>
                  <a:pt x="3045288" y="666465"/>
                  <a:pt x="2905688" y="801996"/>
                </a:cubicBezTo>
                <a:cubicBezTo>
                  <a:pt x="2766088" y="937527"/>
                  <a:pt x="2513646" y="1172964"/>
                  <a:pt x="2422835" y="1275816"/>
                </a:cubicBezTo>
                <a:cubicBezTo>
                  <a:pt x="2332024" y="1378668"/>
                  <a:pt x="2350701" y="1370056"/>
                  <a:pt x="2360823" y="1419109"/>
                </a:cubicBezTo>
                <a:cubicBezTo>
                  <a:pt x="2370945" y="1468162"/>
                  <a:pt x="2483883" y="1522156"/>
                  <a:pt x="2483568" y="1570133"/>
                </a:cubicBezTo>
                <a:cubicBezTo>
                  <a:pt x="2483253" y="1618110"/>
                  <a:pt x="2456691" y="1643314"/>
                  <a:pt x="2358933" y="1706970"/>
                </a:cubicBezTo>
                <a:cubicBezTo>
                  <a:pt x="2261175" y="1770626"/>
                  <a:pt x="1983432" y="1887650"/>
                  <a:pt x="1897020" y="1952066"/>
                </a:cubicBezTo>
                <a:cubicBezTo>
                  <a:pt x="1810608" y="2016482"/>
                  <a:pt x="1808325" y="2051461"/>
                  <a:pt x="1840459" y="2093468"/>
                </a:cubicBezTo>
                <a:cubicBezTo>
                  <a:pt x="1872593" y="2135475"/>
                  <a:pt x="2065961" y="2161260"/>
                  <a:pt x="2089827" y="2204110"/>
                </a:cubicBezTo>
                <a:cubicBezTo>
                  <a:pt x="2113693" y="2246960"/>
                  <a:pt x="2078236" y="2300641"/>
                  <a:pt x="1983653" y="2350570"/>
                </a:cubicBezTo>
                <a:cubicBezTo>
                  <a:pt x="1889070" y="2400499"/>
                  <a:pt x="1651178" y="2465193"/>
                  <a:pt x="1522329" y="2503682"/>
                </a:cubicBezTo>
                <a:cubicBezTo>
                  <a:pt x="1393480" y="2542171"/>
                  <a:pt x="1277404" y="2559093"/>
                  <a:pt x="1210557" y="2581502"/>
                </a:cubicBezTo>
                <a:cubicBezTo>
                  <a:pt x="1143710" y="2603911"/>
                  <a:pt x="1152142" y="2604668"/>
                  <a:pt x="1118866" y="2623849"/>
                </a:cubicBezTo>
                <a:cubicBezTo>
                  <a:pt x="1085590" y="2643030"/>
                  <a:pt x="1033608" y="2678148"/>
                  <a:pt x="1010900" y="2696588"/>
                </a:cubicBezTo>
                <a:cubicBezTo>
                  <a:pt x="988192" y="2715028"/>
                  <a:pt x="976335" y="2692038"/>
                  <a:pt x="982620" y="2734491"/>
                </a:cubicBezTo>
                <a:cubicBezTo>
                  <a:pt x="988905" y="2776944"/>
                  <a:pt x="1050179" y="2882178"/>
                  <a:pt x="1048608" y="2951308"/>
                </a:cubicBezTo>
                <a:cubicBezTo>
                  <a:pt x="1047037" y="3020438"/>
                  <a:pt x="1040752" y="3069143"/>
                  <a:pt x="973193" y="3149271"/>
                </a:cubicBezTo>
                <a:cubicBezTo>
                  <a:pt x="905634" y="3229399"/>
                  <a:pt x="713956" y="3347234"/>
                  <a:pt x="643255" y="3432075"/>
                </a:cubicBezTo>
                <a:cubicBezTo>
                  <a:pt x="572554" y="3516916"/>
                  <a:pt x="610261" y="3593902"/>
                  <a:pt x="548987" y="3658318"/>
                </a:cubicBezTo>
                <a:cubicBezTo>
                  <a:pt x="487713" y="3722734"/>
                  <a:pt x="363594" y="3758871"/>
                  <a:pt x="275610" y="3818574"/>
                </a:cubicBezTo>
                <a:cubicBezTo>
                  <a:pt x="187626" y="3878277"/>
                  <a:pt x="61936" y="3936409"/>
                  <a:pt x="21086" y="4016537"/>
                </a:cubicBezTo>
                <a:cubicBezTo>
                  <a:pt x="-19764" y="4096665"/>
                  <a:pt x="7310" y="4247907"/>
                  <a:pt x="30513" y="4299341"/>
                </a:cubicBezTo>
                <a:cubicBezTo>
                  <a:pt x="53716" y="4350775"/>
                  <a:pt x="129213" y="4276024"/>
                  <a:pt x="160304" y="4325142"/>
                </a:cubicBezTo>
                <a:cubicBezTo>
                  <a:pt x="191395" y="4374260"/>
                  <a:pt x="160701" y="4541029"/>
                  <a:pt x="217061" y="4594051"/>
                </a:cubicBezTo>
                <a:cubicBezTo>
                  <a:pt x="273421" y="4647073"/>
                  <a:pt x="234049" y="4646991"/>
                  <a:pt x="369878" y="4657559"/>
                </a:cubicBezTo>
                <a:cubicBezTo>
                  <a:pt x="505707" y="4668127"/>
                  <a:pt x="872130" y="4677886"/>
                  <a:pt x="1032038" y="4657461"/>
                </a:cubicBezTo>
                <a:cubicBezTo>
                  <a:pt x="1191946" y="4637036"/>
                  <a:pt x="1259799" y="4534995"/>
                  <a:pt x="1329325" y="4535011"/>
                </a:cubicBezTo>
                <a:cubicBezTo>
                  <a:pt x="1398851" y="4535027"/>
                  <a:pt x="1412283" y="4591175"/>
                  <a:pt x="1449197" y="4657559"/>
                </a:cubicBezTo>
                <a:cubicBezTo>
                  <a:pt x="1486111" y="4723943"/>
                  <a:pt x="1482058" y="4835081"/>
                  <a:pt x="1550807" y="4933318"/>
                </a:cubicBezTo>
                <a:cubicBezTo>
                  <a:pt x="1619556" y="5031555"/>
                  <a:pt x="1827559" y="5156251"/>
                  <a:pt x="1861694" y="5246980"/>
                </a:cubicBezTo>
                <a:cubicBezTo>
                  <a:pt x="1895829" y="5337709"/>
                  <a:pt x="1789009" y="5415672"/>
                  <a:pt x="1755618" y="5477691"/>
                </a:cubicBezTo>
                <a:cubicBezTo>
                  <a:pt x="1722227" y="5539710"/>
                  <a:pt x="1638290" y="5579504"/>
                  <a:pt x="1661350" y="5619093"/>
                </a:cubicBezTo>
                <a:cubicBezTo>
                  <a:pt x="1684410" y="5658682"/>
                  <a:pt x="1829560" y="5694802"/>
                  <a:pt x="1893977" y="5715227"/>
                </a:cubicBezTo>
                <a:cubicBezTo>
                  <a:pt x="1958394" y="5735652"/>
                  <a:pt x="2012581" y="5768220"/>
                  <a:pt x="2181199" y="5698779"/>
                </a:cubicBezTo>
                <a:cubicBezTo>
                  <a:pt x="2349817" y="5629338"/>
                  <a:pt x="2757161" y="5787022"/>
                  <a:pt x="2905688" y="5298582"/>
                </a:cubicBezTo>
                <a:cubicBezTo>
                  <a:pt x="3054215" y="4810142"/>
                  <a:pt x="2980098" y="3437945"/>
                  <a:pt x="3072359" y="2768140"/>
                </a:cubicBezTo>
                <a:cubicBezTo>
                  <a:pt x="3126520" y="2098335"/>
                  <a:pt x="3041832" y="1518018"/>
                  <a:pt x="3167152" y="1140051"/>
                </a:cubicBezTo>
                <a:cubicBezTo>
                  <a:pt x="3292472" y="762084"/>
                  <a:pt x="3911694" y="690162"/>
                  <a:pt x="4027478" y="500339"/>
                </a:cubicBezTo>
                <a:cubicBezTo>
                  <a:pt x="4143262" y="310516"/>
                  <a:pt x="4012170" y="23140"/>
                  <a:pt x="3861854" y="1111"/>
                </a:cubicBezTo>
                <a:close/>
              </a:path>
            </a:pathLst>
          </a:custGeom>
          <a:solidFill>
            <a:srgbClr val="00B0F0">
              <a:alpha val="5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43" name="Forme libre : forme 42">
            <a:extLst>
              <a:ext uri="{FF2B5EF4-FFF2-40B4-BE49-F238E27FC236}">
                <a16:creationId xmlns:a16="http://schemas.microsoft.com/office/drawing/2014/main" id="{1E12CC98-CB05-420A-9488-8E7394AA7A31}"/>
              </a:ext>
            </a:extLst>
          </p:cNvPr>
          <p:cNvSpPr/>
          <p:nvPr/>
        </p:nvSpPr>
        <p:spPr>
          <a:xfrm>
            <a:off x="10783391" y="2416744"/>
            <a:ext cx="1380715" cy="1204265"/>
          </a:xfrm>
          <a:custGeom>
            <a:avLst/>
            <a:gdLst>
              <a:gd name="connsiteX0" fmla="*/ 12428 w 1380715"/>
              <a:gd name="connsiteY0" fmla="*/ 1054043 h 1204265"/>
              <a:gd name="connsiteX1" fmla="*/ 454880 w 1380715"/>
              <a:gd name="connsiteY1" fmla="*/ 965553 h 1204265"/>
              <a:gd name="connsiteX2" fmla="*/ 622028 w 1380715"/>
              <a:gd name="connsiteY2" fmla="*/ 788572 h 1204265"/>
              <a:gd name="connsiteX3" fmla="*/ 513874 w 1380715"/>
              <a:gd name="connsiteY3" fmla="*/ 670585 h 1204265"/>
              <a:gd name="connsiteX4" fmla="*/ 612196 w 1380715"/>
              <a:gd name="connsiteY4" fmla="*/ 483772 h 1204265"/>
              <a:gd name="connsiteX5" fmla="*/ 867835 w 1380715"/>
              <a:gd name="connsiteY5" fmla="*/ 257630 h 1204265"/>
              <a:gd name="connsiteX6" fmla="*/ 1152970 w 1380715"/>
              <a:gd name="connsiteY6" fmla="*/ 178972 h 1204265"/>
              <a:gd name="connsiteX7" fmla="*/ 1329951 w 1380715"/>
              <a:gd name="connsiteY7" fmla="*/ 1991 h 1204265"/>
              <a:gd name="connsiteX8" fmla="*/ 1369280 w 1380715"/>
              <a:gd name="connsiteY8" fmla="*/ 306791 h 1204265"/>
              <a:gd name="connsiteX9" fmla="*/ 1152970 w 1380715"/>
              <a:gd name="connsiteY9" fmla="*/ 936056 h 1204265"/>
              <a:gd name="connsiteX10" fmla="*/ 572867 w 1380715"/>
              <a:gd name="connsiteY10" fmla="*/ 1172030 h 1204265"/>
              <a:gd name="connsiteX11" fmla="*/ 159912 w 1380715"/>
              <a:gd name="connsiteY11" fmla="*/ 1191695 h 1204265"/>
              <a:gd name="connsiteX12" fmla="*/ 12428 w 1380715"/>
              <a:gd name="connsiteY12" fmla="*/ 1054043 h 12042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380715" h="1204265">
                <a:moveTo>
                  <a:pt x="12428" y="1054043"/>
                </a:moveTo>
                <a:cubicBezTo>
                  <a:pt x="61589" y="1016353"/>
                  <a:pt x="353280" y="1009798"/>
                  <a:pt x="454880" y="965553"/>
                </a:cubicBezTo>
                <a:cubicBezTo>
                  <a:pt x="556480" y="921308"/>
                  <a:pt x="612196" y="837733"/>
                  <a:pt x="622028" y="788572"/>
                </a:cubicBezTo>
                <a:cubicBezTo>
                  <a:pt x="631860" y="739411"/>
                  <a:pt x="515513" y="721385"/>
                  <a:pt x="513874" y="670585"/>
                </a:cubicBezTo>
                <a:cubicBezTo>
                  <a:pt x="512235" y="619785"/>
                  <a:pt x="553203" y="552598"/>
                  <a:pt x="612196" y="483772"/>
                </a:cubicBezTo>
                <a:cubicBezTo>
                  <a:pt x="671189" y="414946"/>
                  <a:pt x="777706" y="308430"/>
                  <a:pt x="867835" y="257630"/>
                </a:cubicBezTo>
                <a:cubicBezTo>
                  <a:pt x="957964" y="206830"/>
                  <a:pt x="1075951" y="221578"/>
                  <a:pt x="1152970" y="178972"/>
                </a:cubicBezTo>
                <a:cubicBezTo>
                  <a:pt x="1229989" y="136366"/>
                  <a:pt x="1293899" y="-19312"/>
                  <a:pt x="1329951" y="1991"/>
                </a:cubicBezTo>
                <a:cubicBezTo>
                  <a:pt x="1366003" y="23294"/>
                  <a:pt x="1398777" y="151113"/>
                  <a:pt x="1369280" y="306791"/>
                </a:cubicBezTo>
                <a:cubicBezTo>
                  <a:pt x="1339783" y="462469"/>
                  <a:pt x="1285705" y="791850"/>
                  <a:pt x="1152970" y="936056"/>
                </a:cubicBezTo>
                <a:cubicBezTo>
                  <a:pt x="1020235" y="1080262"/>
                  <a:pt x="738377" y="1129424"/>
                  <a:pt x="572867" y="1172030"/>
                </a:cubicBezTo>
                <a:cubicBezTo>
                  <a:pt x="407357" y="1214637"/>
                  <a:pt x="250041" y="1208082"/>
                  <a:pt x="159912" y="1191695"/>
                </a:cubicBezTo>
                <a:cubicBezTo>
                  <a:pt x="69783" y="1175308"/>
                  <a:pt x="-36733" y="1091733"/>
                  <a:pt x="12428" y="1054043"/>
                </a:cubicBezTo>
                <a:close/>
              </a:path>
            </a:pathLst>
          </a:custGeom>
          <a:pattFill prst="zigZag">
            <a:fgClr>
              <a:schemeClr val="accent1"/>
            </a:fgClr>
            <a:bgClr>
              <a:schemeClr val="bg1"/>
            </a:bgClr>
          </a:patt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41" name="Forme libre : forme 40">
            <a:extLst>
              <a:ext uri="{FF2B5EF4-FFF2-40B4-BE49-F238E27FC236}">
                <a16:creationId xmlns:a16="http://schemas.microsoft.com/office/drawing/2014/main" id="{87098374-8B8B-4263-93C7-631B618AC6C3}"/>
              </a:ext>
            </a:extLst>
          </p:cNvPr>
          <p:cNvSpPr/>
          <p:nvPr/>
        </p:nvSpPr>
        <p:spPr>
          <a:xfrm>
            <a:off x="10385645" y="1844003"/>
            <a:ext cx="1012621" cy="588251"/>
          </a:xfrm>
          <a:custGeom>
            <a:avLst/>
            <a:gdLst>
              <a:gd name="connsiteX0" fmla="*/ 7052 w 1012621"/>
              <a:gd name="connsiteY0" fmla="*/ 564900 h 588251"/>
              <a:gd name="connsiteX1" fmla="*/ 272523 w 1012621"/>
              <a:gd name="connsiteY1" fmla="*/ 574732 h 588251"/>
              <a:gd name="connsiteX2" fmla="*/ 616652 w 1012621"/>
              <a:gd name="connsiteY2" fmla="*/ 476410 h 588251"/>
              <a:gd name="connsiteX3" fmla="*/ 734639 w 1012621"/>
              <a:gd name="connsiteY3" fmla="*/ 358423 h 588251"/>
              <a:gd name="connsiteX4" fmla="*/ 970613 w 1012621"/>
              <a:gd name="connsiteY4" fmla="*/ 260100 h 588251"/>
              <a:gd name="connsiteX5" fmla="*/ 990278 w 1012621"/>
              <a:gd name="connsiteY5" fmla="*/ 4462 h 588251"/>
              <a:gd name="connsiteX6" fmla="*/ 734639 w 1012621"/>
              <a:gd name="connsiteY6" fmla="*/ 102784 h 588251"/>
              <a:gd name="connsiteX7" fmla="*/ 518329 w 1012621"/>
              <a:gd name="connsiteY7" fmla="*/ 171610 h 588251"/>
              <a:gd name="connsiteX8" fmla="*/ 213529 w 1012621"/>
              <a:gd name="connsiteY8" fmla="*/ 201107 h 588251"/>
              <a:gd name="connsiteX9" fmla="*/ 85710 w 1012621"/>
              <a:gd name="connsiteY9" fmla="*/ 368255 h 588251"/>
              <a:gd name="connsiteX10" fmla="*/ 7052 w 1012621"/>
              <a:gd name="connsiteY10" fmla="*/ 564900 h 5882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012621" h="588251">
                <a:moveTo>
                  <a:pt x="7052" y="564900"/>
                </a:moveTo>
                <a:cubicBezTo>
                  <a:pt x="38188" y="599313"/>
                  <a:pt x="170923" y="589480"/>
                  <a:pt x="272523" y="574732"/>
                </a:cubicBezTo>
                <a:cubicBezTo>
                  <a:pt x="374123" y="559984"/>
                  <a:pt x="539633" y="512461"/>
                  <a:pt x="616652" y="476410"/>
                </a:cubicBezTo>
                <a:cubicBezTo>
                  <a:pt x="693671" y="440359"/>
                  <a:pt x="675646" y="394475"/>
                  <a:pt x="734639" y="358423"/>
                </a:cubicBezTo>
                <a:cubicBezTo>
                  <a:pt x="793632" y="322371"/>
                  <a:pt x="928007" y="319093"/>
                  <a:pt x="970613" y="260100"/>
                </a:cubicBezTo>
                <a:cubicBezTo>
                  <a:pt x="1013220" y="201106"/>
                  <a:pt x="1029607" y="30681"/>
                  <a:pt x="990278" y="4462"/>
                </a:cubicBezTo>
                <a:cubicBezTo>
                  <a:pt x="950949" y="-21757"/>
                  <a:pt x="813297" y="74926"/>
                  <a:pt x="734639" y="102784"/>
                </a:cubicBezTo>
                <a:cubicBezTo>
                  <a:pt x="655981" y="130642"/>
                  <a:pt x="605181" y="155223"/>
                  <a:pt x="518329" y="171610"/>
                </a:cubicBezTo>
                <a:cubicBezTo>
                  <a:pt x="431477" y="187997"/>
                  <a:pt x="285632" y="168333"/>
                  <a:pt x="213529" y="201107"/>
                </a:cubicBezTo>
                <a:cubicBezTo>
                  <a:pt x="141426" y="233881"/>
                  <a:pt x="115207" y="314178"/>
                  <a:pt x="85710" y="368255"/>
                </a:cubicBezTo>
                <a:cubicBezTo>
                  <a:pt x="56213" y="422332"/>
                  <a:pt x="-24084" y="530487"/>
                  <a:pt x="7052" y="564900"/>
                </a:cubicBezTo>
                <a:close/>
              </a:path>
            </a:pathLst>
          </a:custGeom>
          <a:pattFill prst="lgConfetti">
            <a:fgClr>
              <a:schemeClr val="accent1"/>
            </a:fgClr>
            <a:bgClr>
              <a:schemeClr val="bg1"/>
            </a:bgClr>
          </a:patt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45" name="Forme libre : forme 44">
            <a:extLst>
              <a:ext uri="{FF2B5EF4-FFF2-40B4-BE49-F238E27FC236}">
                <a16:creationId xmlns:a16="http://schemas.microsoft.com/office/drawing/2014/main" id="{68CA4800-9A33-41A3-AE0A-0F051B341A58}"/>
              </a:ext>
            </a:extLst>
          </p:cNvPr>
          <p:cNvSpPr/>
          <p:nvPr/>
        </p:nvSpPr>
        <p:spPr>
          <a:xfrm>
            <a:off x="10242722" y="1834679"/>
            <a:ext cx="1880286" cy="1664326"/>
          </a:xfrm>
          <a:custGeom>
            <a:avLst/>
            <a:gdLst>
              <a:gd name="connsiteX0" fmla="*/ 1153941 w 1880286"/>
              <a:gd name="connsiteY0" fmla="*/ 8409 h 1664326"/>
              <a:gd name="connsiteX1" fmla="*/ 1825453 w 1880286"/>
              <a:gd name="connsiteY1" fmla="*/ 451321 h 1664326"/>
              <a:gd name="connsiteX2" fmla="*/ 1830216 w 1880286"/>
              <a:gd name="connsiteY2" fmla="*/ 608484 h 1664326"/>
              <a:gd name="connsiteX3" fmla="*/ 1739728 w 1880286"/>
              <a:gd name="connsiteY3" fmla="*/ 746596 h 1664326"/>
              <a:gd name="connsiteX4" fmla="*/ 1525416 w 1880286"/>
              <a:gd name="connsiteY4" fmla="*/ 794221 h 1664326"/>
              <a:gd name="connsiteX5" fmla="*/ 1420641 w 1880286"/>
              <a:gd name="connsiteY5" fmla="*/ 832321 h 1664326"/>
              <a:gd name="connsiteX6" fmla="*/ 1153941 w 1880286"/>
              <a:gd name="connsiteY6" fmla="*/ 1037109 h 1664326"/>
              <a:gd name="connsiteX7" fmla="*/ 1063453 w 1880286"/>
              <a:gd name="connsiteY7" fmla="*/ 1246659 h 1664326"/>
              <a:gd name="connsiteX8" fmla="*/ 1163466 w 1880286"/>
              <a:gd name="connsiteY8" fmla="*/ 1337146 h 1664326"/>
              <a:gd name="connsiteX9" fmla="*/ 1120603 w 1880286"/>
              <a:gd name="connsiteY9" fmla="*/ 1460971 h 1664326"/>
              <a:gd name="connsiteX10" fmla="*/ 1006303 w 1880286"/>
              <a:gd name="connsiteY10" fmla="*/ 1551459 h 1664326"/>
              <a:gd name="connsiteX11" fmla="*/ 682453 w 1880286"/>
              <a:gd name="connsiteY11" fmla="*/ 1599084 h 1664326"/>
              <a:gd name="connsiteX12" fmla="*/ 153816 w 1880286"/>
              <a:gd name="connsiteY12" fmla="*/ 1660996 h 1664326"/>
              <a:gd name="connsiteX13" fmla="*/ 72853 w 1880286"/>
              <a:gd name="connsiteY13" fmla="*/ 1489546 h 1664326"/>
              <a:gd name="connsiteX14" fmla="*/ 1416 w 1880286"/>
              <a:gd name="connsiteY14" fmla="*/ 927571 h 1664326"/>
              <a:gd name="connsiteX15" fmla="*/ 139528 w 1880286"/>
              <a:gd name="connsiteY15" fmla="*/ 603721 h 1664326"/>
              <a:gd name="connsiteX16" fmla="*/ 210966 w 1880286"/>
              <a:gd name="connsiteY16" fmla="*/ 608484 h 1664326"/>
              <a:gd name="connsiteX17" fmla="*/ 539578 w 1880286"/>
              <a:gd name="connsiteY17" fmla="*/ 575146 h 1664326"/>
              <a:gd name="connsiteX18" fmla="*/ 777703 w 1880286"/>
              <a:gd name="connsiteY18" fmla="*/ 475134 h 1664326"/>
              <a:gd name="connsiteX19" fmla="*/ 868191 w 1880286"/>
              <a:gd name="connsiteY19" fmla="*/ 356071 h 1664326"/>
              <a:gd name="connsiteX20" fmla="*/ 1063453 w 1880286"/>
              <a:gd name="connsiteY20" fmla="*/ 303684 h 1664326"/>
              <a:gd name="connsiteX21" fmla="*/ 1158703 w 1880286"/>
              <a:gd name="connsiteY21" fmla="*/ 170334 h 1664326"/>
              <a:gd name="connsiteX22" fmla="*/ 1153941 w 1880286"/>
              <a:gd name="connsiteY22" fmla="*/ 8409 h 16643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1880286" h="1664326">
                <a:moveTo>
                  <a:pt x="1153941" y="8409"/>
                </a:moveTo>
                <a:cubicBezTo>
                  <a:pt x="1265066" y="55240"/>
                  <a:pt x="1712741" y="351309"/>
                  <a:pt x="1825453" y="451321"/>
                </a:cubicBezTo>
                <a:cubicBezTo>
                  <a:pt x="1938166" y="551334"/>
                  <a:pt x="1844504" y="559272"/>
                  <a:pt x="1830216" y="608484"/>
                </a:cubicBezTo>
                <a:cubicBezTo>
                  <a:pt x="1815929" y="657697"/>
                  <a:pt x="1790528" y="715640"/>
                  <a:pt x="1739728" y="746596"/>
                </a:cubicBezTo>
                <a:cubicBezTo>
                  <a:pt x="1688928" y="777552"/>
                  <a:pt x="1578597" y="779934"/>
                  <a:pt x="1525416" y="794221"/>
                </a:cubicBezTo>
                <a:cubicBezTo>
                  <a:pt x="1472235" y="808508"/>
                  <a:pt x="1482553" y="791840"/>
                  <a:pt x="1420641" y="832321"/>
                </a:cubicBezTo>
                <a:cubicBezTo>
                  <a:pt x="1358729" y="872802"/>
                  <a:pt x="1213472" y="968053"/>
                  <a:pt x="1153941" y="1037109"/>
                </a:cubicBezTo>
                <a:cubicBezTo>
                  <a:pt x="1094410" y="1106165"/>
                  <a:pt x="1061866" y="1196653"/>
                  <a:pt x="1063453" y="1246659"/>
                </a:cubicBezTo>
                <a:cubicBezTo>
                  <a:pt x="1065040" y="1296665"/>
                  <a:pt x="1153941" y="1301427"/>
                  <a:pt x="1163466" y="1337146"/>
                </a:cubicBezTo>
                <a:cubicBezTo>
                  <a:pt x="1172991" y="1372865"/>
                  <a:pt x="1146797" y="1425252"/>
                  <a:pt x="1120603" y="1460971"/>
                </a:cubicBezTo>
                <a:cubicBezTo>
                  <a:pt x="1094409" y="1496690"/>
                  <a:pt x="1079328" y="1528440"/>
                  <a:pt x="1006303" y="1551459"/>
                </a:cubicBezTo>
                <a:cubicBezTo>
                  <a:pt x="933278" y="1574478"/>
                  <a:pt x="824534" y="1580828"/>
                  <a:pt x="682453" y="1599084"/>
                </a:cubicBezTo>
                <a:cubicBezTo>
                  <a:pt x="540372" y="1617340"/>
                  <a:pt x="255416" y="1679252"/>
                  <a:pt x="153816" y="1660996"/>
                </a:cubicBezTo>
                <a:cubicBezTo>
                  <a:pt x="52216" y="1642740"/>
                  <a:pt x="98253" y="1611784"/>
                  <a:pt x="72853" y="1489546"/>
                </a:cubicBezTo>
                <a:cubicBezTo>
                  <a:pt x="47453" y="1367309"/>
                  <a:pt x="-9696" y="1075208"/>
                  <a:pt x="1416" y="927571"/>
                </a:cubicBezTo>
                <a:cubicBezTo>
                  <a:pt x="12528" y="779934"/>
                  <a:pt x="104603" y="656902"/>
                  <a:pt x="139528" y="603721"/>
                </a:cubicBezTo>
                <a:cubicBezTo>
                  <a:pt x="174453" y="550540"/>
                  <a:pt x="144291" y="613247"/>
                  <a:pt x="210966" y="608484"/>
                </a:cubicBezTo>
                <a:cubicBezTo>
                  <a:pt x="277641" y="603722"/>
                  <a:pt x="445122" y="597371"/>
                  <a:pt x="539578" y="575146"/>
                </a:cubicBezTo>
                <a:cubicBezTo>
                  <a:pt x="634034" y="552921"/>
                  <a:pt x="722934" y="511647"/>
                  <a:pt x="777703" y="475134"/>
                </a:cubicBezTo>
                <a:cubicBezTo>
                  <a:pt x="832472" y="438622"/>
                  <a:pt x="820566" y="384646"/>
                  <a:pt x="868191" y="356071"/>
                </a:cubicBezTo>
                <a:cubicBezTo>
                  <a:pt x="915816" y="327496"/>
                  <a:pt x="1015034" y="334640"/>
                  <a:pt x="1063453" y="303684"/>
                </a:cubicBezTo>
                <a:cubicBezTo>
                  <a:pt x="1111872" y="272728"/>
                  <a:pt x="1142828" y="217165"/>
                  <a:pt x="1158703" y="170334"/>
                </a:cubicBezTo>
                <a:cubicBezTo>
                  <a:pt x="1174578" y="123503"/>
                  <a:pt x="1042816" y="-38422"/>
                  <a:pt x="1153941" y="8409"/>
                </a:cubicBezTo>
                <a:close/>
              </a:path>
            </a:pathLst>
          </a:custGeom>
          <a:pattFill prst="pct10">
            <a:fgClr>
              <a:schemeClr val="accent1"/>
            </a:fgClr>
            <a:bgClr>
              <a:schemeClr val="bg1"/>
            </a:bgClr>
          </a:patt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48" name="Forme libre : forme 47">
            <a:extLst>
              <a:ext uri="{FF2B5EF4-FFF2-40B4-BE49-F238E27FC236}">
                <a16:creationId xmlns:a16="http://schemas.microsoft.com/office/drawing/2014/main" id="{01486758-1722-4AC8-8901-DFD50E9243FC}"/>
              </a:ext>
            </a:extLst>
          </p:cNvPr>
          <p:cNvSpPr/>
          <p:nvPr/>
        </p:nvSpPr>
        <p:spPr>
          <a:xfrm>
            <a:off x="2351739" y="-162522"/>
            <a:ext cx="5644594" cy="6163292"/>
          </a:xfrm>
          <a:custGeom>
            <a:avLst/>
            <a:gdLst>
              <a:gd name="connsiteX0" fmla="*/ 2058336 w 5642013"/>
              <a:gd name="connsiteY0" fmla="*/ 597 h 6163292"/>
              <a:gd name="connsiteX1" fmla="*/ 2153586 w 5642013"/>
              <a:gd name="connsiteY1" fmla="*/ 172047 h 6163292"/>
              <a:gd name="connsiteX2" fmla="*/ 2001186 w 5642013"/>
              <a:gd name="connsiteY2" fmla="*/ 448272 h 6163292"/>
              <a:gd name="connsiteX3" fmla="*/ 1944036 w 5642013"/>
              <a:gd name="connsiteY3" fmla="*/ 610197 h 6163292"/>
              <a:gd name="connsiteX4" fmla="*/ 2258361 w 5642013"/>
              <a:gd name="connsiteY4" fmla="*/ 724497 h 6163292"/>
              <a:gd name="connsiteX5" fmla="*/ 2810811 w 5642013"/>
              <a:gd name="connsiteY5" fmla="*/ 819747 h 6163292"/>
              <a:gd name="connsiteX6" fmla="*/ 3172761 w 5642013"/>
              <a:gd name="connsiteY6" fmla="*/ 686397 h 6163292"/>
              <a:gd name="connsiteX7" fmla="*/ 3401361 w 5642013"/>
              <a:gd name="connsiteY7" fmla="*/ 648297 h 6163292"/>
              <a:gd name="connsiteX8" fmla="*/ 3658536 w 5642013"/>
              <a:gd name="connsiteY8" fmla="*/ 953097 h 6163292"/>
              <a:gd name="connsiteX9" fmla="*/ 3915711 w 5642013"/>
              <a:gd name="connsiteY9" fmla="*/ 1210272 h 6163292"/>
              <a:gd name="connsiteX10" fmla="*/ 3801411 w 5642013"/>
              <a:gd name="connsiteY10" fmla="*/ 1457922 h 6163292"/>
              <a:gd name="connsiteX11" fmla="*/ 3887136 w 5642013"/>
              <a:gd name="connsiteY11" fmla="*/ 1581747 h 6163292"/>
              <a:gd name="connsiteX12" fmla="*/ 3677586 w 5642013"/>
              <a:gd name="connsiteY12" fmla="*/ 1772247 h 6163292"/>
              <a:gd name="connsiteX13" fmla="*/ 3601386 w 5642013"/>
              <a:gd name="connsiteY13" fmla="*/ 2067522 h 6163292"/>
              <a:gd name="connsiteX14" fmla="*/ 3858561 w 5642013"/>
              <a:gd name="connsiteY14" fmla="*/ 2134197 h 6163292"/>
              <a:gd name="connsiteX15" fmla="*/ 3849036 w 5642013"/>
              <a:gd name="connsiteY15" fmla="*/ 2438997 h 6163292"/>
              <a:gd name="connsiteX16" fmla="*/ 4191936 w 5642013"/>
              <a:gd name="connsiteY16" fmla="*/ 2524722 h 6163292"/>
              <a:gd name="connsiteX17" fmla="*/ 3925236 w 5642013"/>
              <a:gd name="connsiteY17" fmla="*/ 2934297 h 6163292"/>
              <a:gd name="connsiteX18" fmla="*/ 4153836 w 5642013"/>
              <a:gd name="connsiteY18" fmla="*/ 3000972 h 6163292"/>
              <a:gd name="connsiteX19" fmla="*/ 4849161 w 5642013"/>
              <a:gd name="connsiteY19" fmla="*/ 3048597 h 6163292"/>
              <a:gd name="connsiteX20" fmla="*/ 5258736 w 5642013"/>
              <a:gd name="connsiteY20" fmla="*/ 3086697 h 6163292"/>
              <a:gd name="connsiteX21" fmla="*/ 5430186 w 5642013"/>
              <a:gd name="connsiteY21" fmla="*/ 3391497 h 6163292"/>
              <a:gd name="connsiteX22" fmla="*/ 5382561 w 5642013"/>
              <a:gd name="connsiteY22" fmla="*/ 3524847 h 6163292"/>
              <a:gd name="connsiteX23" fmla="*/ 5258736 w 5642013"/>
              <a:gd name="connsiteY23" fmla="*/ 3610572 h 6163292"/>
              <a:gd name="connsiteX24" fmla="*/ 5439711 w 5642013"/>
              <a:gd name="connsiteY24" fmla="*/ 3753447 h 6163292"/>
              <a:gd name="connsiteX25" fmla="*/ 5582586 w 5642013"/>
              <a:gd name="connsiteY25" fmla="*/ 3772497 h 6163292"/>
              <a:gd name="connsiteX26" fmla="*/ 5620686 w 5642013"/>
              <a:gd name="connsiteY26" fmla="*/ 4143972 h 6163292"/>
              <a:gd name="connsiteX27" fmla="*/ 5258736 w 5642013"/>
              <a:gd name="connsiteY27" fmla="*/ 4467822 h 6163292"/>
              <a:gd name="connsiteX28" fmla="*/ 5144436 w 5642013"/>
              <a:gd name="connsiteY28" fmla="*/ 4686897 h 6163292"/>
              <a:gd name="connsiteX29" fmla="*/ 4668186 w 5642013"/>
              <a:gd name="connsiteY29" fmla="*/ 5029797 h 6163292"/>
              <a:gd name="connsiteX30" fmla="*/ 4620561 w 5642013"/>
              <a:gd name="connsiteY30" fmla="*/ 5334597 h 6163292"/>
              <a:gd name="connsiteX31" fmla="*/ 4382436 w 5642013"/>
              <a:gd name="connsiteY31" fmla="*/ 5458422 h 6163292"/>
              <a:gd name="connsiteX32" fmla="*/ 4249086 w 5642013"/>
              <a:gd name="connsiteY32" fmla="*/ 5696547 h 6163292"/>
              <a:gd name="connsiteX33" fmla="*/ 3953811 w 5642013"/>
              <a:gd name="connsiteY33" fmla="*/ 5791797 h 6163292"/>
              <a:gd name="connsiteX34" fmla="*/ 3791886 w 5642013"/>
              <a:gd name="connsiteY34" fmla="*/ 5906097 h 6163292"/>
              <a:gd name="connsiteX35" fmla="*/ 3468036 w 5642013"/>
              <a:gd name="connsiteY35" fmla="*/ 5763222 h 6163292"/>
              <a:gd name="connsiteX36" fmla="*/ 3515661 w 5642013"/>
              <a:gd name="connsiteY36" fmla="*/ 5467947 h 6163292"/>
              <a:gd name="connsiteX37" fmla="*/ 3458511 w 5642013"/>
              <a:gd name="connsiteY37" fmla="*/ 5258397 h 6163292"/>
              <a:gd name="connsiteX38" fmla="*/ 3163236 w 5642013"/>
              <a:gd name="connsiteY38" fmla="*/ 5410797 h 6163292"/>
              <a:gd name="connsiteX39" fmla="*/ 2829861 w 5642013"/>
              <a:gd name="connsiteY39" fmla="*/ 5582247 h 6163292"/>
              <a:gd name="connsiteX40" fmla="*/ 2629836 w 5642013"/>
              <a:gd name="connsiteY40" fmla="*/ 5706072 h 6163292"/>
              <a:gd name="connsiteX41" fmla="*/ 2467911 w 5642013"/>
              <a:gd name="connsiteY41" fmla="*/ 5687022 h 6163292"/>
              <a:gd name="connsiteX42" fmla="*/ 2125011 w 5642013"/>
              <a:gd name="connsiteY42" fmla="*/ 5848947 h 6163292"/>
              <a:gd name="connsiteX43" fmla="*/ 1724961 w 5642013"/>
              <a:gd name="connsiteY43" fmla="*/ 6020397 h 6163292"/>
              <a:gd name="connsiteX44" fmla="*/ 943911 w 5642013"/>
              <a:gd name="connsiteY44" fmla="*/ 6163272 h 6163292"/>
              <a:gd name="connsiteX45" fmla="*/ 810561 w 5642013"/>
              <a:gd name="connsiteY45" fmla="*/ 6010872 h 6163292"/>
              <a:gd name="connsiteX46" fmla="*/ 524811 w 5642013"/>
              <a:gd name="connsiteY46" fmla="*/ 6115647 h 6163292"/>
              <a:gd name="connsiteX47" fmla="*/ 220011 w 5642013"/>
              <a:gd name="connsiteY47" fmla="*/ 5410797 h 6163292"/>
              <a:gd name="connsiteX48" fmla="*/ 181911 w 5642013"/>
              <a:gd name="connsiteY48" fmla="*/ 3753447 h 6163292"/>
              <a:gd name="connsiteX49" fmla="*/ 162861 w 5642013"/>
              <a:gd name="connsiteY49" fmla="*/ 1200747 h 6163292"/>
              <a:gd name="connsiteX50" fmla="*/ 134286 w 5642013"/>
              <a:gd name="connsiteY50" fmla="*/ 229197 h 6163292"/>
              <a:gd name="connsiteX51" fmla="*/ 2058336 w 5642013"/>
              <a:gd name="connsiteY51" fmla="*/ 597 h 6163292"/>
              <a:gd name="connsiteX0" fmla="*/ 2058336 w 5642013"/>
              <a:gd name="connsiteY0" fmla="*/ 597 h 6163292"/>
              <a:gd name="connsiteX1" fmla="*/ 2153586 w 5642013"/>
              <a:gd name="connsiteY1" fmla="*/ 172047 h 6163292"/>
              <a:gd name="connsiteX2" fmla="*/ 2001186 w 5642013"/>
              <a:gd name="connsiteY2" fmla="*/ 448272 h 6163292"/>
              <a:gd name="connsiteX3" fmla="*/ 1944036 w 5642013"/>
              <a:gd name="connsiteY3" fmla="*/ 610197 h 6163292"/>
              <a:gd name="connsiteX4" fmla="*/ 2258361 w 5642013"/>
              <a:gd name="connsiteY4" fmla="*/ 724497 h 6163292"/>
              <a:gd name="connsiteX5" fmla="*/ 2810811 w 5642013"/>
              <a:gd name="connsiteY5" fmla="*/ 819747 h 6163292"/>
              <a:gd name="connsiteX6" fmla="*/ 3172761 w 5642013"/>
              <a:gd name="connsiteY6" fmla="*/ 686397 h 6163292"/>
              <a:gd name="connsiteX7" fmla="*/ 3401361 w 5642013"/>
              <a:gd name="connsiteY7" fmla="*/ 648297 h 6163292"/>
              <a:gd name="connsiteX8" fmla="*/ 3658536 w 5642013"/>
              <a:gd name="connsiteY8" fmla="*/ 953097 h 6163292"/>
              <a:gd name="connsiteX9" fmla="*/ 3915711 w 5642013"/>
              <a:gd name="connsiteY9" fmla="*/ 1210272 h 6163292"/>
              <a:gd name="connsiteX10" fmla="*/ 3846655 w 5642013"/>
              <a:gd name="connsiteY10" fmla="*/ 1472210 h 6163292"/>
              <a:gd name="connsiteX11" fmla="*/ 3887136 w 5642013"/>
              <a:gd name="connsiteY11" fmla="*/ 1581747 h 6163292"/>
              <a:gd name="connsiteX12" fmla="*/ 3677586 w 5642013"/>
              <a:gd name="connsiteY12" fmla="*/ 1772247 h 6163292"/>
              <a:gd name="connsiteX13" fmla="*/ 3601386 w 5642013"/>
              <a:gd name="connsiteY13" fmla="*/ 2067522 h 6163292"/>
              <a:gd name="connsiteX14" fmla="*/ 3858561 w 5642013"/>
              <a:gd name="connsiteY14" fmla="*/ 2134197 h 6163292"/>
              <a:gd name="connsiteX15" fmla="*/ 3849036 w 5642013"/>
              <a:gd name="connsiteY15" fmla="*/ 2438997 h 6163292"/>
              <a:gd name="connsiteX16" fmla="*/ 4191936 w 5642013"/>
              <a:gd name="connsiteY16" fmla="*/ 2524722 h 6163292"/>
              <a:gd name="connsiteX17" fmla="*/ 3925236 w 5642013"/>
              <a:gd name="connsiteY17" fmla="*/ 2934297 h 6163292"/>
              <a:gd name="connsiteX18" fmla="*/ 4153836 w 5642013"/>
              <a:gd name="connsiteY18" fmla="*/ 3000972 h 6163292"/>
              <a:gd name="connsiteX19" fmla="*/ 4849161 w 5642013"/>
              <a:gd name="connsiteY19" fmla="*/ 3048597 h 6163292"/>
              <a:gd name="connsiteX20" fmla="*/ 5258736 w 5642013"/>
              <a:gd name="connsiteY20" fmla="*/ 3086697 h 6163292"/>
              <a:gd name="connsiteX21" fmla="*/ 5430186 w 5642013"/>
              <a:gd name="connsiteY21" fmla="*/ 3391497 h 6163292"/>
              <a:gd name="connsiteX22" fmla="*/ 5382561 w 5642013"/>
              <a:gd name="connsiteY22" fmla="*/ 3524847 h 6163292"/>
              <a:gd name="connsiteX23" fmla="*/ 5258736 w 5642013"/>
              <a:gd name="connsiteY23" fmla="*/ 3610572 h 6163292"/>
              <a:gd name="connsiteX24" fmla="*/ 5439711 w 5642013"/>
              <a:gd name="connsiteY24" fmla="*/ 3753447 h 6163292"/>
              <a:gd name="connsiteX25" fmla="*/ 5582586 w 5642013"/>
              <a:gd name="connsiteY25" fmla="*/ 3772497 h 6163292"/>
              <a:gd name="connsiteX26" fmla="*/ 5620686 w 5642013"/>
              <a:gd name="connsiteY26" fmla="*/ 4143972 h 6163292"/>
              <a:gd name="connsiteX27" fmla="*/ 5258736 w 5642013"/>
              <a:gd name="connsiteY27" fmla="*/ 4467822 h 6163292"/>
              <a:gd name="connsiteX28" fmla="*/ 5144436 w 5642013"/>
              <a:gd name="connsiteY28" fmla="*/ 4686897 h 6163292"/>
              <a:gd name="connsiteX29" fmla="*/ 4668186 w 5642013"/>
              <a:gd name="connsiteY29" fmla="*/ 5029797 h 6163292"/>
              <a:gd name="connsiteX30" fmla="*/ 4620561 w 5642013"/>
              <a:gd name="connsiteY30" fmla="*/ 5334597 h 6163292"/>
              <a:gd name="connsiteX31" fmla="*/ 4382436 w 5642013"/>
              <a:gd name="connsiteY31" fmla="*/ 5458422 h 6163292"/>
              <a:gd name="connsiteX32" fmla="*/ 4249086 w 5642013"/>
              <a:gd name="connsiteY32" fmla="*/ 5696547 h 6163292"/>
              <a:gd name="connsiteX33" fmla="*/ 3953811 w 5642013"/>
              <a:gd name="connsiteY33" fmla="*/ 5791797 h 6163292"/>
              <a:gd name="connsiteX34" fmla="*/ 3791886 w 5642013"/>
              <a:gd name="connsiteY34" fmla="*/ 5906097 h 6163292"/>
              <a:gd name="connsiteX35" fmla="*/ 3468036 w 5642013"/>
              <a:gd name="connsiteY35" fmla="*/ 5763222 h 6163292"/>
              <a:gd name="connsiteX36" fmla="*/ 3515661 w 5642013"/>
              <a:gd name="connsiteY36" fmla="*/ 5467947 h 6163292"/>
              <a:gd name="connsiteX37" fmla="*/ 3458511 w 5642013"/>
              <a:gd name="connsiteY37" fmla="*/ 5258397 h 6163292"/>
              <a:gd name="connsiteX38" fmla="*/ 3163236 w 5642013"/>
              <a:gd name="connsiteY38" fmla="*/ 5410797 h 6163292"/>
              <a:gd name="connsiteX39" fmla="*/ 2829861 w 5642013"/>
              <a:gd name="connsiteY39" fmla="*/ 5582247 h 6163292"/>
              <a:gd name="connsiteX40" fmla="*/ 2629836 w 5642013"/>
              <a:gd name="connsiteY40" fmla="*/ 5706072 h 6163292"/>
              <a:gd name="connsiteX41" fmla="*/ 2467911 w 5642013"/>
              <a:gd name="connsiteY41" fmla="*/ 5687022 h 6163292"/>
              <a:gd name="connsiteX42" fmla="*/ 2125011 w 5642013"/>
              <a:gd name="connsiteY42" fmla="*/ 5848947 h 6163292"/>
              <a:gd name="connsiteX43" fmla="*/ 1724961 w 5642013"/>
              <a:gd name="connsiteY43" fmla="*/ 6020397 h 6163292"/>
              <a:gd name="connsiteX44" fmla="*/ 943911 w 5642013"/>
              <a:gd name="connsiteY44" fmla="*/ 6163272 h 6163292"/>
              <a:gd name="connsiteX45" fmla="*/ 810561 w 5642013"/>
              <a:gd name="connsiteY45" fmla="*/ 6010872 h 6163292"/>
              <a:gd name="connsiteX46" fmla="*/ 524811 w 5642013"/>
              <a:gd name="connsiteY46" fmla="*/ 6115647 h 6163292"/>
              <a:gd name="connsiteX47" fmla="*/ 220011 w 5642013"/>
              <a:gd name="connsiteY47" fmla="*/ 5410797 h 6163292"/>
              <a:gd name="connsiteX48" fmla="*/ 181911 w 5642013"/>
              <a:gd name="connsiteY48" fmla="*/ 3753447 h 6163292"/>
              <a:gd name="connsiteX49" fmla="*/ 162861 w 5642013"/>
              <a:gd name="connsiteY49" fmla="*/ 1200747 h 6163292"/>
              <a:gd name="connsiteX50" fmla="*/ 134286 w 5642013"/>
              <a:gd name="connsiteY50" fmla="*/ 229197 h 6163292"/>
              <a:gd name="connsiteX51" fmla="*/ 2058336 w 5642013"/>
              <a:gd name="connsiteY51" fmla="*/ 597 h 6163292"/>
              <a:gd name="connsiteX0" fmla="*/ 2058336 w 5642013"/>
              <a:gd name="connsiteY0" fmla="*/ 597 h 6163292"/>
              <a:gd name="connsiteX1" fmla="*/ 2153586 w 5642013"/>
              <a:gd name="connsiteY1" fmla="*/ 172047 h 6163292"/>
              <a:gd name="connsiteX2" fmla="*/ 2001186 w 5642013"/>
              <a:gd name="connsiteY2" fmla="*/ 448272 h 6163292"/>
              <a:gd name="connsiteX3" fmla="*/ 1944036 w 5642013"/>
              <a:gd name="connsiteY3" fmla="*/ 610197 h 6163292"/>
              <a:gd name="connsiteX4" fmla="*/ 2258361 w 5642013"/>
              <a:gd name="connsiteY4" fmla="*/ 724497 h 6163292"/>
              <a:gd name="connsiteX5" fmla="*/ 2810811 w 5642013"/>
              <a:gd name="connsiteY5" fmla="*/ 819747 h 6163292"/>
              <a:gd name="connsiteX6" fmla="*/ 3172761 w 5642013"/>
              <a:gd name="connsiteY6" fmla="*/ 686397 h 6163292"/>
              <a:gd name="connsiteX7" fmla="*/ 3401361 w 5642013"/>
              <a:gd name="connsiteY7" fmla="*/ 648297 h 6163292"/>
              <a:gd name="connsiteX8" fmla="*/ 3658536 w 5642013"/>
              <a:gd name="connsiteY8" fmla="*/ 953097 h 6163292"/>
              <a:gd name="connsiteX9" fmla="*/ 3915711 w 5642013"/>
              <a:gd name="connsiteY9" fmla="*/ 1210272 h 6163292"/>
              <a:gd name="connsiteX10" fmla="*/ 3846655 w 5642013"/>
              <a:gd name="connsiteY10" fmla="*/ 1472210 h 6163292"/>
              <a:gd name="connsiteX11" fmla="*/ 3777598 w 5642013"/>
              <a:gd name="connsiteY11" fmla="*/ 1603178 h 6163292"/>
              <a:gd name="connsiteX12" fmla="*/ 3677586 w 5642013"/>
              <a:gd name="connsiteY12" fmla="*/ 1772247 h 6163292"/>
              <a:gd name="connsiteX13" fmla="*/ 3601386 w 5642013"/>
              <a:gd name="connsiteY13" fmla="*/ 2067522 h 6163292"/>
              <a:gd name="connsiteX14" fmla="*/ 3858561 w 5642013"/>
              <a:gd name="connsiteY14" fmla="*/ 2134197 h 6163292"/>
              <a:gd name="connsiteX15" fmla="*/ 3849036 w 5642013"/>
              <a:gd name="connsiteY15" fmla="*/ 2438997 h 6163292"/>
              <a:gd name="connsiteX16" fmla="*/ 4191936 w 5642013"/>
              <a:gd name="connsiteY16" fmla="*/ 2524722 h 6163292"/>
              <a:gd name="connsiteX17" fmla="*/ 3925236 w 5642013"/>
              <a:gd name="connsiteY17" fmla="*/ 2934297 h 6163292"/>
              <a:gd name="connsiteX18" fmla="*/ 4153836 w 5642013"/>
              <a:gd name="connsiteY18" fmla="*/ 3000972 h 6163292"/>
              <a:gd name="connsiteX19" fmla="*/ 4849161 w 5642013"/>
              <a:gd name="connsiteY19" fmla="*/ 3048597 h 6163292"/>
              <a:gd name="connsiteX20" fmla="*/ 5258736 w 5642013"/>
              <a:gd name="connsiteY20" fmla="*/ 3086697 h 6163292"/>
              <a:gd name="connsiteX21" fmla="*/ 5430186 w 5642013"/>
              <a:gd name="connsiteY21" fmla="*/ 3391497 h 6163292"/>
              <a:gd name="connsiteX22" fmla="*/ 5382561 w 5642013"/>
              <a:gd name="connsiteY22" fmla="*/ 3524847 h 6163292"/>
              <a:gd name="connsiteX23" fmla="*/ 5258736 w 5642013"/>
              <a:gd name="connsiteY23" fmla="*/ 3610572 h 6163292"/>
              <a:gd name="connsiteX24" fmla="*/ 5439711 w 5642013"/>
              <a:gd name="connsiteY24" fmla="*/ 3753447 h 6163292"/>
              <a:gd name="connsiteX25" fmla="*/ 5582586 w 5642013"/>
              <a:gd name="connsiteY25" fmla="*/ 3772497 h 6163292"/>
              <a:gd name="connsiteX26" fmla="*/ 5620686 w 5642013"/>
              <a:gd name="connsiteY26" fmla="*/ 4143972 h 6163292"/>
              <a:gd name="connsiteX27" fmla="*/ 5258736 w 5642013"/>
              <a:gd name="connsiteY27" fmla="*/ 4467822 h 6163292"/>
              <a:gd name="connsiteX28" fmla="*/ 5144436 w 5642013"/>
              <a:gd name="connsiteY28" fmla="*/ 4686897 h 6163292"/>
              <a:gd name="connsiteX29" fmla="*/ 4668186 w 5642013"/>
              <a:gd name="connsiteY29" fmla="*/ 5029797 h 6163292"/>
              <a:gd name="connsiteX30" fmla="*/ 4620561 w 5642013"/>
              <a:gd name="connsiteY30" fmla="*/ 5334597 h 6163292"/>
              <a:gd name="connsiteX31" fmla="*/ 4382436 w 5642013"/>
              <a:gd name="connsiteY31" fmla="*/ 5458422 h 6163292"/>
              <a:gd name="connsiteX32" fmla="*/ 4249086 w 5642013"/>
              <a:gd name="connsiteY32" fmla="*/ 5696547 h 6163292"/>
              <a:gd name="connsiteX33" fmla="*/ 3953811 w 5642013"/>
              <a:gd name="connsiteY33" fmla="*/ 5791797 h 6163292"/>
              <a:gd name="connsiteX34" fmla="*/ 3791886 w 5642013"/>
              <a:gd name="connsiteY34" fmla="*/ 5906097 h 6163292"/>
              <a:gd name="connsiteX35" fmla="*/ 3468036 w 5642013"/>
              <a:gd name="connsiteY35" fmla="*/ 5763222 h 6163292"/>
              <a:gd name="connsiteX36" fmla="*/ 3515661 w 5642013"/>
              <a:gd name="connsiteY36" fmla="*/ 5467947 h 6163292"/>
              <a:gd name="connsiteX37" fmla="*/ 3458511 w 5642013"/>
              <a:gd name="connsiteY37" fmla="*/ 5258397 h 6163292"/>
              <a:gd name="connsiteX38" fmla="*/ 3163236 w 5642013"/>
              <a:gd name="connsiteY38" fmla="*/ 5410797 h 6163292"/>
              <a:gd name="connsiteX39" fmla="*/ 2829861 w 5642013"/>
              <a:gd name="connsiteY39" fmla="*/ 5582247 h 6163292"/>
              <a:gd name="connsiteX40" fmla="*/ 2629836 w 5642013"/>
              <a:gd name="connsiteY40" fmla="*/ 5706072 h 6163292"/>
              <a:gd name="connsiteX41" fmla="*/ 2467911 w 5642013"/>
              <a:gd name="connsiteY41" fmla="*/ 5687022 h 6163292"/>
              <a:gd name="connsiteX42" fmla="*/ 2125011 w 5642013"/>
              <a:gd name="connsiteY42" fmla="*/ 5848947 h 6163292"/>
              <a:gd name="connsiteX43" fmla="*/ 1724961 w 5642013"/>
              <a:gd name="connsiteY43" fmla="*/ 6020397 h 6163292"/>
              <a:gd name="connsiteX44" fmla="*/ 943911 w 5642013"/>
              <a:gd name="connsiteY44" fmla="*/ 6163272 h 6163292"/>
              <a:gd name="connsiteX45" fmla="*/ 810561 w 5642013"/>
              <a:gd name="connsiteY45" fmla="*/ 6010872 h 6163292"/>
              <a:gd name="connsiteX46" fmla="*/ 524811 w 5642013"/>
              <a:gd name="connsiteY46" fmla="*/ 6115647 h 6163292"/>
              <a:gd name="connsiteX47" fmla="*/ 220011 w 5642013"/>
              <a:gd name="connsiteY47" fmla="*/ 5410797 h 6163292"/>
              <a:gd name="connsiteX48" fmla="*/ 181911 w 5642013"/>
              <a:gd name="connsiteY48" fmla="*/ 3753447 h 6163292"/>
              <a:gd name="connsiteX49" fmla="*/ 162861 w 5642013"/>
              <a:gd name="connsiteY49" fmla="*/ 1200747 h 6163292"/>
              <a:gd name="connsiteX50" fmla="*/ 134286 w 5642013"/>
              <a:gd name="connsiteY50" fmla="*/ 229197 h 6163292"/>
              <a:gd name="connsiteX51" fmla="*/ 2058336 w 5642013"/>
              <a:gd name="connsiteY51" fmla="*/ 597 h 6163292"/>
              <a:gd name="connsiteX0" fmla="*/ 2058336 w 5642013"/>
              <a:gd name="connsiteY0" fmla="*/ 597 h 6163292"/>
              <a:gd name="connsiteX1" fmla="*/ 2153586 w 5642013"/>
              <a:gd name="connsiteY1" fmla="*/ 172047 h 6163292"/>
              <a:gd name="connsiteX2" fmla="*/ 2001186 w 5642013"/>
              <a:gd name="connsiteY2" fmla="*/ 448272 h 6163292"/>
              <a:gd name="connsiteX3" fmla="*/ 1944036 w 5642013"/>
              <a:gd name="connsiteY3" fmla="*/ 610197 h 6163292"/>
              <a:gd name="connsiteX4" fmla="*/ 2258361 w 5642013"/>
              <a:gd name="connsiteY4" fmla="*/ 724497 h 6163292"/>
              <a:gd name="connsiteX5" fmla="*/ 2810811 w 5642013"/>
              <a:gd name="connsiteY5" fmla="*/ 819747 h 6163292"/>
              <a:gd name="connsiteX6" fmla="*/ 3172761 w 5642013"/>
              <a:gd name="connsiteY6" fmla="*/ 686397 h 6163292"/>
              <a:gd name="connsiteX7" fmla="*/ 3401361 w 5642013"/>
              <a:gd name="connsiteY7" fmla="*/ 648297 h 6163292"/>
              <a:gd name="connsiteX8" fmla="*/ 3658536 w 5642013"/>
              <a:gd name="connsiteY8" fmla="*/ 953097 h 6163292"/>
              <a:gd name="connsiteX9" fmla="*/ 3915711 w 5642013"/>
              <a:gd name="connsiteY9" fmla="*/ 1210272 h 6163292"/>
              <a:gd name="connsiteX10" fmla="*/ 3846655 w 5642013"/>
              <a:gd name="connsiteY10" fmla="*/ 1472210 h 6163292"/>
              <a:gd name="connsiteX11" fmla="*/ 3777598 w 5642013"/>
              <a:gd name="connsiteY11" fmla="*/ 1603178 h 6163292"/>
              <a:gd name="connsiteX12" fmla="*/ 3675205 w 5642013"/>
              <a:gd name="connsiteY12" fmla="*/ 1765103 h 6163292"/>
              <a:gd name="connsiteX13" fmla="*/ 3601386 w 5642013"/>
              <a:gd name="connsiteY13" fmla="*/ 2067522 h 6163292"/>
              <a:gd name="connsiteX14" fmla="*/ 3858561 w 5642013"/>
              <a:gd name="connsiteY14" fmla="*/ 2134197 h 6163292"/>
              <a:gd name="connsiteX15" fmla="*/ 3849036 w 5642013"/>
              <a:gd name="connsiteY15" fmla="*/ 2438997 h 6163292"/>
              <a:gd name="connsiteX16" fmla="*/ 4191936 w 5642013"/>
              <a:gd name="connsiteY16" fmla="*/ 2524722 h 6163292"/>
              <a:gd name="connsiteX17" fmla="*/ 3925236 w 5642013"/>
              <a:gd name="connsiteY17" fmla="*/ 2934297 h 6163292"/>
              <a:gd name="connsiteX18" fmla="*/ 4153836 w 5642013"/>
              <a:gd name="connsiteY18" fmla="*/ 3000972 h 6163292"/>
              <a:gd name="connsiteX19" fmla="*/ 4849161 w 5642013"/>
              <a:gd name="connsiteY19" fmla="*/ 3048597 h 6163292"/>
              <a:gd name="connsiteX20" fmla="*/ 5258736 w 5642013"/>
              <a:gd name="connsiteY20" fmla="*/ 3086697 h 6163292"/>
              <a:gd name="connsiteX21" fmla="*/ 5430186 w 5642013"/>
              <a:gd name="connsiteY21" fmla="*/ 3391497 h 6163292"/>
              <a:gd name="connsiteX22" fmla="*/ 5382561 w 5642013"/>
              <a:gd name="connsiteY22" fmla="*/ 3524847 h 6163292"/>
              <a:gd name="connsiteX23" fmla="*/ 5258736 w 5642013"/>
              <a:gd name="connsiteY23" fmla="*/ 3610572 h 6163292"/>
              <a:gd name="connsiteX24" fmla="*/ 5439711 w 5642013"/>
              <a:gd name="connsiteY24" fmla="*/ 3753447 h 6163292"/>
              <a:gd name="connsiteX25" fmla="*/ 5582586 w 5642013"/>
              <a:gd name="connsiteY25" fmla="*/ 3772497 h 6163292"/>
              <a:gd name="connsiteX26" fmla="*/ 5620686 w 5642013"/>
              <a:gd name="connsiteY26" fmla="*/ 4143972 h 6163292"/>
              <a:gd name="connsiteX27" fmla="*/ 5258736 w 5642013"/>
              <a:gd name="connsiteY27" fmla="*/ 4467822 h 6163292"/>
              <a:gd name="connsiteX28" fmla="*/ 5144436 w 5642013"/>
              <a:gd name="connsiteY28" fmla="*/ 4686897 h 6163292"/>
              <a:gd name="connsiteX29" fmla="*/ 4668186 w 5642013"/>
              <a:gd name="connsiteY29" fmla="*/ 5029797 h 6163292"/>
              <a:gd name="connsiteX30" fmla="*/ 4620561 w 5642013"/>
              <a:gd name="connsiteY30" fmla="*/ 5334597 h 6163292"/>
              <a:gd name="connsiteX31" fmla="*/ 4382436 w 5642013"/>
              <a:gd name="connsiteY31" fmla="*/ 5458422 h 6163292"/>
              <a:gd name="connsiteX32" fmla="*/ 4249086 w 5642013"/>
              <a:gd name="connsiteY32" fmla="*/ 5696547 h 6163292"/>
              <a:gd name="connsiteX33" fmla="*/ 3953811 w 5642013"/>
              <a:gd name="connsiteY33" fmla="*/ 5791797 h 6163292"/>
              <a:gd name="connsiteX34" fmla="*/ 3791886 w 5642013"/>
              <a:gd name="connsiteY34" fmla="*/ 5906097 h 6163292"/>
              <a:gd name="connsiteX35" fmla="*/ 3468036 w 5642013"/>
              <a:gd name="connsiteY35" fmla="*/ 5763222 h 6163292"/>
              <a:gd name="connsiteX36" fmla="*/ 3515661 w 5642013"/>
              <a:gd name="connsiteY36" fmla="*/ 5467947 h 6163292"/>
              <a:gd name="connsiteX37" fmla="*/ 3458511 w 5642013"/>
              <a:gd name="connsiteY37" fmla="*/ 5258397 h 6163292"/>
              <a:gd name="connsiteX38" fmla="*/ 3163236 w 5642013"/>
              <a:gd name="connsiteY38" fmla="*/ 5410797 h 6163292"/>
              <a:gd name="connsiteX39" fmla="*/ 2829861 w 5642013"/>
              <a:gd name="connsiteY39" fmla="*/ 5582247 h 6163292"/>
              <a:gd name="connsiteX40" fmla="*/ 2629836 w 5642013"/>
              <a:gd name="connsiteY40" fmla="*/ 5706072 h 6163292"/>
              <a:gd name="connsiteX41" fmla="*/ 2467911 w 5642013"/>
              <a:gd name="connsiteY41" fmla="*/ 5687022 h 6163292"/>
              <a:gd name="connsiteX42" fmla="*/ 2125011 w 5642013"/>
              <a:gd name="connsiteY42" fmla="*/ 5848947 h 6163292"/>
              <a:gd name="connsiteX43" fmla="*/ 1724961 w 5642013"/>
              <a:gd name="connsiteY43" fmla="*/ 6020397 h 6163292"/>
              <a:gd name="connsiteX44" fmla="*/ 943911 w 5642013"/>
              <a:gd name="connsiteY44" fmla="*/ 6163272 h 6163292"/>
              <a:gd name="connsiteX45" fmla="*/ 810561 w 5642013"/>
              <a:gd name="connsiteY45" fmla="*/ 6010872 h 6163292"/>
              <a:gd name="connsiteX46" fmla="*/ 524811 w 5642013"/>
              <a:gd name="connsiteY46" fmla="*/ 6115647 h 6163292"/>
              <a:gd name="connsiteX47" fmla="*/ 220011 w 5642013"/>
              <a:gd name="connsiteY47" fmla="*/ 5410797 h 6163292"/>
              <a:gd name="connsiteX48" fmla="*/ 181911 w 5642013"/>
              <a:gd name="connsiteY48" fmla="*/ 3753447 h 6163292"/>
              <a:gd name="connsiteX49" fmla="*/ 162861 w 5642013"/>
              <a:gd name="connsiteY49" fmla="*/ 1200747 h 6163292"/>
              <a:gd name="connsiteX50" fmla="*/ 134286 w 5642013"/>
              <a:gd name="connsiteY50" fmla="*/ 229197 h 6163292"/>
              <a:gd name="connsiteX51" fmla="*/ 2058336 w 5642013"/>
              <a:gd name="connsiteY51" fmla="*/ 597 h 6163292"/>
              <a:gd name="connsiteX0" fmla="*/ 2058336 w 5642013"/>
              <a:gd name="connsiteY0" fmla="*/ 597 h 6163292"/>
              <a:gd name="connsiteX1" fmla="*/ 2153586 w 5642013"/>
              <a:gd name="connsiteY1" fmla="*/ 172047 h 6163292"/>
              <a:gd name="connsiteX2" fmla="*/ 2001186 w 5642013"/>
              <a:gd name="connsiteY2" fmla="*/ 448272 h 6163292"/>
              <a:gd name="connsiteX3" fmla="*/ 1944036 w 5642013"/>
              <a:gd name="connsiteY3" fmla="*/ 610197 h 6163292"/>
              <a:gd name="connsiteX4" fmla="*/ 2258361 w 5642013"/>
              <a:gd name="connsiteY4" fmla="*/ 724497 h 6163292"/>
              <a:gd name="connsiteX5" fmla="*/ 2810811 w 5642013"/>
              <a:gd name="connsiteY5" fmla="*/ 819747 h 6163292"/>
              <a:gd name="connsiteX6" fmla="*/ 3172761 w 5642013"/>
              <a:gd name="connsiteY6" fmla="*/ 686397 h 6163292"/>
              <a:gd name="connsiteX7" fmla="*/ 3401361 w 5642013"/>
              <a:gd name="connsiteY7" fmla="*/ 648297 h 6163292"/>
              <a:gd name="connsiteX8" fmla="*/ 3658536 w 5642013"/>
              <a:gd name="connsiteY8" fmla="*/ 953097 h 6163292"/>
              <a:gd name="connsiteX9" fmla="*/ 3915711 w 5642013"/>
              <a:gd name="connsiteY9" fmla="*/ 1210272 h 6163292"/>
              <a:gd name="connsiteX10" fmla="*/ 3846655 w 5642013"/>
              <a:gd name="connsiteY10" fmla="*/ 1472210 h 6163292"/>
              <a:gd name="connsiteX11" fmla="*/ 3777598 w 5642013"/>
              <a:gd name="connsiteY11" fmla="*/ 1603178 h 6163292"/>
              <a:gd name="connsiteX12" fmla="*/ 3675205 w 5642013"/>
              <a:gd name="connsiteY12" fmla="*/ 1765103 h 6163292"/>
              <a:gd name="connsiteX13" fmla="*/ 3634723 w 5642013"/>
              <a:gd name="connsiteY13" fmla="*/ 2112766 h 6163292"/>
              <a:gd name="connsiteX14" fmla="*/ 3858561 w 5642013"/>
              <a:gd name="connsiteY14" fmla="*/ 2134197 h 6163292"/>
              <a:gd name="connsiteX15" fmla="*/ 3849036 w 5642013"/>
              <a:gd name="connsiteY15" fmla="*/ 2438997 h 6163292"/>
              <a:gd name="connsiteX16" fmla="*/ 4191936 w 5642013"/>
              <a:gd name="connsiteY16" fmla="*/ 2524722 h 6163292"/>
              <a:gd name="connsiteX17" fmla="*/ 3925236 w 5642013"/>
              <a:gd name="connsiteY17" fmla="*/ 2934297 h 6163292"/>
              <a:gd name="connsiteX18" fmla="*/ 4153836 w 5642013"/>
              <a:gd name="connsiteY18" fmla="*/ 3000972 h 6163292"/>
              <a:gd name="connsiteX19" fmla="*/ 4849161 w 5642013"/>
              <a:gd name="connsiteY19" fmla="*/ 3048597 h 6163292"/>
              <a:gd name="connsiteX20" fmla="*/ 5258736 w 5642013"/>
              <a:gd name="connsiteY20" fmla="*/ 3086697 h 6163292"/>
              <a:gd name="connsiteX21" fmla="*/ 5430186 w 5642013"/>
              <a:gd name="connsiteY21" fmla="*/ 3391497 h 6163292"/>
              <a:gd name="connsiteX22" fmla="*/ 5382561 w 5642013"/>
              <a:gd name="connsiteY22" fmla="*/ 3524847 h 6163292"/>
              <a:gd name="connsiteX23" fmla="*/ 5258736 w 5642013"/>
              <a:gd name="connsiteY23" fmla="*/ 3610572 h 6163292"/>
              <a:gd name="connsiteX24" fmla="*/ 5439711 w 5642013"/>
              <a:gd name="connsiteY24" fmla="*/ 3753447 h 6163292"/>
              <a:gd name="connsiteX25" fmla="*/ 5582586 w 5642013"/>
              <a:gd name="connsiteY25" fmla="*/ 3772497 h 6163292"/>
              <a:gd name="connsiteX26" fmla="*/ 5620686 w 5642013"/>
              <a:gd name="connsiteY26" fmla="*/ 4143972 h 6163292"/>
              <a:gd name="connsiteX27" fmla="*/ 5258736 w 5642013"/>
              <a:gd name="connsiteY27" fmla="*/ 4467822 h 6163292"/>
              <a:gd name="connsiteX28" fmla="*/ 5144436 w 5642013"/>
              <a:gd name="connsiteY28" fmla="*/ 4686897 h 6163292"/>
              <a:gd name="connsiteX29" fmla="*/ 4668186 w 5642013"/>
              <a:gd name="connsiteY29" fmla="*/ 5029797 h 6163292"/>
              <a:gd name="connsiteX30" fmla="*/ 4620561 w 5642013"/>
              <a:gd name="connsiteY30" fmla="*/ 5334597 h 6163292"/>
              <a:gd name="connsiteX31" fmla="*/ 4382436 w 5642013"/>
              <a:gd name="connsiteY31" fmla="*/ 5458422 h 6163292"/>
              <a:gd name="connsiteX32" fmla="*/ 4249086 w 5642013"/>
              <a:gd name="connsiteY32" fmla="*/ 5696547 h 6163292"/>
              <a:gd name="connsiteX33" fmla="*/ 3953811 w 5642013"/>
              <a:gd name="connsiteY33" fmla="*/ 5791797 h 6163292"/>
              <a:gd name="connsiteX34" fmla="*/ 3791886 w 5642013"/>
              <a:gd name="connsiteY34" fmla="*/ 5906097 h 6163292"/>
              <a:gd name="connsiteX35" fmla="*/ 3468036 w 5642013"/>
              <a:gd name="connsiteY35" fmla="*/ 5763222 h 6163292"/>
              <a:gd name="connsiteX36" fmla="*/ 3515661 w 5642013"/>
              <a:gd name="connsiteY36" fmla="*/ 5467947 h 6163292"/>
              <a:gd name="connsiteX37" fmla="*/ 3458511 w 5642013"/>
              <a:gd name="connsiteY37" fmla="*/ 5258397 h 6163292"/>
              <a:gd name="connsiteX38" fmla="*/ 3163236 w 5642013"/>
              <a:gd name="connsiteY38" fmla="*/ 5410797 h 6163292"/>
              <a:gd name="connsiteX39" fmla="*/ 2829861 w 5642013"/>
              <a:gd name="connsiteY39" fmla="*/ 5582247 h 6163292"/>
              <a:gd name="connsiteX40" fmla="*/ 2629836 w 5642013"/>
              <a:gd name="connsiteY40" fmla="*/ 5706072 h 6163292"/>
              <a:gd name="connsiteX41" fmla="*/ 2467911 w 5642013"/>
              <a:gd name="connsiteY41" fmla="*/ 5687022 h 6163292"/>
              <a:gd name="connsiteX42" fmla="*/ 2125011 w 5642013"/>
              <a:gd name="connsiteY42" fmla="*/ 5848947 h 6163292"/>
              <a:gd name="connsiteX43" fmla="*/ 1724961 w 5642013"/>
              <a:gd name="connsiteY43" fmla="*/ 6020397 h 6163292"/>
              <a:gd name="connsiteX44" fmla="*/ 943911 w 5642013"/>
              <a:gd name="connsiteY44" fmla="*/ 6163272 h 6163292"/>
              <a:gd name="connsiteX45" fmla="*/ 810561 w 5642013"/>
              <a:gd name="connsiteY45" fmla="*/ 6010872 h 6163292"/>
              <a:gd name="connsiteX46" fmla="*/ 524811 w 5642013"/>
              <a:gd name="connsiteY46" fmla="*/ 6115647 h 6163292"/>
              <a:gd name="connsiteX47" fmla="*/ 220011 w 5642013"/>
              <a:gd name="connsiteY47" fmla="*/ 5410797 h 6163292"/>
              <a:gd name="connsiteX48" fmla="*/ 181911 w 5642013"/>
              <a:gd name="connsiteY48" fmla="*/ 3753447 h 6163292"/>
              <a:gd name="connsiteX49" fmla="*/ 162861 w 5642013"/>
              <a:gd name="connsiteY49" fmla="*/ 1200747 h 6163292"/>
              <a:gd name="connsiteX50" fmla="*/ 134286 w 5642013"/>
              <a:gd name="connsiteY50" fmla="*/ 229197 h 6163292"/>
              <a:gd name="connsiteX51" fmla="*/ 2058336 w 5642013"/>
              <a:gd name="connsiteY51" fmla="*/ 597 h 6163292"/>
              <a:gd name="connsiteX0" fmla="*/ 2058336 w 5642013"/>
              <a:gd name="connsiteY0" fmla="*/ 597 h 6163292"/>
              <a:gd name="connsiteX1" fmla="*/ 2153586 w 5642013"/>
              <a:gd name="connsiteY1" fmla="*/ 172047 h 6163292"/>
              <a:gd name="connsiteX2" fmla="*/ 2001186 w 5642013"/>
              <a:gd name="connsiteY2" fmla="*/ 448272 h 6163292"/>
              <a:gd name="connsiteX3" fmla="*/ 1944036 w 5642013"/>
              <a:gd name="connsiteY3" fmla="*/ 610197 h 6163292"/>
              <a:gd name="connsiteX4" fmla="*/ 2258361 w 5642013"/>
              <a:gd name="connsiteY4" fmla="*/ 724497 h 6163292"/>
              <a:gd name="connsiteX5" fmla="*/ 2810811 w 5642013"/>
              <a:gd name="connsiteY5" fmla="*/ 819747 h 6163292"/>
              <a:gd name="connsiteX6" fmla="*/ 3172761 w 5642013"/>
              <a:gd name="connsiteY6" fmla="*/ 686397 h 6163292"/>
              <a:gd name="connsiteX7" fmla="*/ 3401361 w 5642013"/>
              <a:gd name="connsiteY7" fmla="*/ 648297 h 6163292"/>
              <a:gd name="connsiteX8" fmla="*/ 3658536 w 5642013"/>
              <a:gd name="connsiteY8" fmla="*/ 953097 h 6163292"/>
              <a:gd name="connsiteX9" fmla="*/ 3915711 w 5642013"/>
              <a:gd name="connsiteY9" fmla="*/ 1210272 h 6163292"/>
              <a:gd name="connsiteX10" fmla="*/ 3846655 w 5642013"/>
              <a:gd name="connsiteY10" fmla="*/ 1472210 h 6163292"/>
              <a:gd name="connsiteX11" fmla="*/ 3777598 w 5642013"/>
              <a:gd name="connsiteY11" fmla="*/ 1603178 h 6163292"/>
              <a:gd name="connsiteX12" fmla="*/ 3675205 w 5642013"/>
              <a:gd name="connsiteY12" fmla="*/ 1765103 h 6163292"/>
              <a:gd name="connsiteX13" fmla="*/ 3634723 w 5642013"/>
              <a:gd name="connsiteY13" fmla="*/ 2112766 h 6163292"/>
              <a:gd name="connsiteX14" fmla="*/ 3858561 w 5642013"/>
              <a:gd name="connsiteY14" fmla="*/ 2134197 h 6163292"/>
              <a:gd name="connsiteX15" fmla="*/ 3944286 w 5642013"/>
              <a:gd name="connsiteY15" fmla="*/ 2486622 h 6163292"/>
              <a:gd name="connsiteX16" fmla="*/ 4191936 w 5642013"/>
              <a:gd name="connsiteY16" fmla="*/ 2524722 h 6163292"/>
              <a:gd name="connsiteX17" fmla="*/ 3925236 w 5642013"/>
              <a:gd name="connsiteY17" fmla="*/ 2934297 h 6163292"/>
              <a:gd name="connsiteX18" fmla="*/ 4153836 w 5642013"/>
              <a:gd name="connsiteY18" fmla="*/ 3000972 h 6163292"/>
              <a:gd name="connsiteX19" fmla="*/ 4849161 w 5642013"/>
              <a:gd name="connsiteY19" fmla="*/ 3048597 h 6163292"/>
              <a:gd name="connsiteX20" fmla="*/ 5258736 w 5642013"/>
              <a:gd name="connsiteY20" fmla="*/ 3086697 h 6163292"/>
              <a:gd name="connsiteX21" fmla="*/ 5430186 w 5642013"/>
              <a:gd name="connsiteY21" fmla="*/ 3391497 h 6163292"/>
              <a:gd name="connsiteX22" fmla="*/ 5382561 w 5642013"/>
              <a:gd name="connsiteY22" fmla="*/ 3524847 h 6163292"/>
              <a:gd name="connsiteX23" fmla="*/ 5258736 w 5642013"/>
              <a:gd name="connsiteY23" fmla="*/ 3610572 h 6163292"/>
              <a:gd name="connsiteX24" fmla="*/ 5439711 w 5642013"/>
              <a:gd name="connsiteY24" fmla="*/ 3753447 h 6163292"/>
              <a:gd name="connsiteX25" fmla="*/ 5582586 w 5642013"/>
              <a:gd name="connsiteY25" fmla="*/ 3772497 h 6163292"/>
              <a:gd name="connsiteX26" fmla="*/ 5620686 w 5642013"/>
              <a:gd name="connsiteY26" fmla="*/ 4143972 h 6163292"/>
              <a:gd name="connsiteX27" fmla="*/ 5258736 w 5642013"/>
              <a:gd name="connsiteY27" fmla="*/ 4467822 h 6163292"/>
              <a:gd name="connsiteX28" fmla="*/ 5144436 w 5642013"/>
              <a:gd name="connsiteY28" fmla="*/ 4686897 h 6163292"/>
              <a:gd name="connsiteX29" fmla="*/ 4668186 w 5642013"/>
              <a:gd name="connsiteY29" fmla="*/ 5029797 h 6163292"/>
              <a:gd name="connsiteX30" fmla="*/ 4620561 w 5642013"/>
              <a:gd name="connsiteY30" fmla="*/ 5334597 h 6163292"/>
              <a:gd name="connsiteX31" fmla="*/ 4382436 w 5642013"/>
              <a:gd name="connsiteY31" fmla="*/ 5458422 h 6163292"/>
              <a:gd name="connsiteX32" fmla="*/ 4249086 w 5642013"/>
              <a:gd name="connsiteY32" fmla="*/ 5696547 h 6163292"/>
              <a:gd name="connsiteX33" fmla="*/ 3953811 w 5642013"/>
              <a:gd name="connsiteY33" fmla="*/ 5791797 h 6163292"/>
              <a:gd name="connsiteX34" fmla="*/ 3791886 w 5642013"/>
              <a:gd name="connsiteY34" fmla="*/ 5906097 h 6163292"/>
              <a:gd name="connsiteX35" fmla="*/ 3468036 w 5642013"/>
              <a:gd name="connsiteY35" fmla="*/ 5763222 h 6163292"/>
              <a:gd name="connsiteX36" fmla="*/ 3515661 w 5642013"/>
              <a:gd name="connsiteY36" fmla="*/ 5467947 h 6163292"/>
              <a:gd name="connsiteX37" fmla="*/ 3458511 w 5642013"/>
              <a:gd name="connsiteY37" fmla="*/ 5258397 h 6163292"/>
              <a:gd name="connsiteX38" fmla="*/ 3163236 w 5642013"/>
              <a:gd name="connsiteY38" fmla="*/ 5410797 h 6163292"/>
              <a:gd name="connsiteX39" fmla="*/ 2829861 w 5642013"/>
              <a:gd name="connsiteY39" fmla="*/ 5582247 h 6163292"/>
              <a:gd name="connsiteX40" fmla="*/ 2629836 w 5642013"/>
              <a:gd name="connsiteY40" fmla="*/ 5706072 h 6163292"/>
              <a:gd name="connsiteX41" fmla="*/ 2467911 w 5642013"/>
              <a:gd name="connsiteY41" fmla="*/ 5687022 h 6163292"/>
              <a:gd name="connsiteX42" fmla="*/ 2125011 w 5642013"/>
              <a:gd name="connsiteY42" fmla="*/ 5848947 h 6163292"/>
              <a:gd name="connsiteX43" fmla="*/ 1724961 w 5642013"/>
              <a:gd name="connsiteY43" fmla="*/ 6020397 h 6163292"/>
              <a:gd name="connsiteX44" fmla="*/ 943911 w 5642013"/>
              <a:gd name="connsiteY44" fmla="*/ 6163272 h 6163292"/>
              <a:gd name="connsiteX45" fmla="*/ 810561 w 5642013"/>
              <a:gd name="connsiteY45" fmla="*/ 6010872 h 6163292"/>
              <a:gd name="connsiteX46" fmla="*/ 524811 w 5642013"/>
              <a:gd name="connsiteY46" fmla="*/ 6115647 h 6163292"/>
              <a:gd name="connsiteX47" fmla="*/ 220011 w 5642013"/>
              <a:gd name="connsiteY47" fmla="*/ 5410797 h 6163292"/>
              <a:gd name="connsiteX48" fmla="*/ 181911 w 5642013"/>
              <a:gd name="connsiteY48" fmla="*/ 3753447 h 6163292"/>
              <a:gd name="connsiteX49" fmla="*/ 162861 w 5642013"/>
              <a:gd name="connsiteY49" fmla="*/ 1200747 h 6163292"/>
              <a:gd name="connsiteX50" fmla="*/ 134286 w 5642013"/>
              <a:gd name="connsiteY50" fmla="*/ 229197 h 6163292"/>
              <a:gd name="connsiteX51" fmla="*/ 2058336 w 5642013"/>
              <a:gd name="connsiteY51" fmla="*/ 597 h 6163292"/>
              <a:gd name="connsiteX0" fmla="*/ 2058336 w 5642013"/>
              <a:gd name="connsiteY0" fmla="*/ 597 h 6163292"/>
              <a:gd name="connsiteX1" fmla="*/ 2153586 w 5642013"/>
              <a:gd name="connsiteY1" fmla="*/ 172047 h 6163292"/>
              <a:gd name="connsiteX2" fmla="*/ 2001186 w 5642013"/>
              <a:gd name="connsiteY2" fmla="*/ 448272 h 6163292"/>
              <a:gd name="connsiteX3" fmla="*/ 1944036 w 5642013"/>
              <a:gd name="connsiteY3" fmla="*/ 610197 h 6163292"/>
              <a:gd name="connsiteX4" fmla="*/ 2258361 w 5642013"/>
              <a:gd name="connsiteY4" fmla="*/ 724497 h 6163292"/>
              <a:gd name="connsiteX5" fmla="*/ 2810811 w 5642013"/>
              <a:gd name="connsiteY5" fmla="*/ 819747 h 6163292"/>
              <a:gd name="connsiteX6" fmla="*/ 3172761 w 5642013"/>
              <a:gd name="connsiteY6" fmla="*/ 686397 h 6163292"/>
              <a:gd name="connsiteX7" fmla="*/ 3401361 w 5642013"/>
              <a:gd name="connsiteY7" fmla="*/ 648297 h 6163292"/>
              <a:gd name="connsiteX8" fmla="*/ 3658536 w 5642013"/>
              <a:gd name="connsiteY8" fmla="*/ 953097 h 6163292"/>
              <a:gd name="connsiteX9" fmla="*/ 3915711 w 5642013"/>
              <a:gd name="connsiteY9" fmla="*/ 1210272 h 6163292"/>
              <a:gd name="connsiteX10" fmla="*/ 3846655 w 5642013"/>
              <a:gd name="connsiteY10" fmla="*/ 1472210 h 6163292"/>
              <a:gd name="connsiteX11" fmla="*/ 3777598 w 5642013"/>
              <a:gd name="connsiteY11" fmla="*/ 1603178 h 6163292"/>
              <a:gd name="connsiteX12" fmla="*/ 3675205 w 5642013"/>
              <a:gd name="connsiteY12" fmla="*/ 1765103 h 6163292"/>
              <a:gd name="connsiteX13" fmla="*/ 3634723 w 5642013"/>
              <a:gd name="connsiteY13" fmla="*/ 2112766 h 6163292"/>
              <a:gd name="connsiteX14" fmla="*/ 3858561 w 5642013"/>
              <a:gd name="connsiteY14" fmla="*/ 2134197 h 6163292"/>
              <a:gd name="connsiteX15" fmla="*/ 3944286 w 5642013"/>
              <a:gd name="connsiteY15" fmla="*/ 2486622 h 6163292"/>
              <a:gd name="connsiteX16" fmla="*/ 4158598 w 5642013"/>
              <a:gd name="connsiteY16" fmla="*/ 2572347 h 6163292"/>
              <a:gd name="connsiteX17" fmla="*/ 3925236 w 5642013"/>
              <a:gd name="connsiteY17" fmla="*/ 2934297 h 6163292"/>
              <a:gd name="connsiteX18" fmla="*/ 4153836 w 5642013"/>
              <a:gd name="connsiteY18" fmla="*/ 3000972 h 6163292"/>
              <a:gd name="connsiteX19" fmla="*/ 4849161 w 5642013"/>
              <a:gd name="connsiteY19" fmla="*/ 3048597 h 6163292"/>
              <a:gd name="connsiteX20" fmla="*/ 5258736 w 5642013"/>
              <a:gd name="connsiteY20" fmla="*/ 3086697 h 6163292"/>
              <a:gd name="connsiteX21" fmla="*/ 5430186 w 5642013"/>
              <a:gd name="connsiteY21" fmla="*/ 3391497 h 6163292"/>
              <a:gd name="connsiteX22" fmla="*/ 5382561 w 5642013"/>
              <a:gd name="connsiteY22" fmla="*/ 3524847 h 6163292"/>
              <a:gd name="connsiteX23" fmla="*/ 5258736 w 5642013"/>
              <a:gd name="connsiteY23" fmla="*/ 3610572 h 6163292"/>
              <a:gd name="connsiteX24" fmla="*/ 5439711 w 5642013"/>
              <a:gd name="connsiteY24" fmla="*/ 3753447 h 6163292"/>
              <a:gd name="connsiteX25" fmla="*/ 5582586 w 5642013"/>
              <a:gd name="connsiteY25" fmla="*/ 3772497 h 6163292"/>
              <a:gd name="connsiteX26" fmla="*/ 5620686 w 5642013"/>
              <a:gd name="connsiteY26" fmla="*/ 4143972 h 6163292"/>
              <a:gd name="connsiteX27" fmla="*/ 5258736 w 5642013"/>
              <a:gd name="connsiteY27" fmla="*/ 4467822 h 6163292"/>
              <a:gd name="connsiteX28" fmla="*/ 5144436 w 5642013"/>
              <a:gd name="connsiteY28" fmla="*/ 4686897 h 6163292"/>
              <a:gd name="connsiteX29" fmla="*/ 4668186 w 5642013"/>
              <a:gd name="connsiteY29" fmla="*/ 5029797 h 6163292"/>
              <a:gd name="connsiteX30" fmla="*/ 4620561 w 5642013"/>
              <a:gd name="connsiteY30" fmla="*/ 5334597 h 6163292"/>
              <a:gd name="connsiteX31" fmla="*/ 4382436 w 5642013"/>
              <a:gd name="connsiteY31" fmla="*/ 5458422 h 6163292"/>
              <a:gd name="connsiteX32" fmla="*/ 4249086 w 5642013"/>
              <a:gd name="connsiteY32" fmla="*/ 5696547 h 6163292"/>
              <a:gd name="connsiteX33" fmla="*/ 3953811 w 5642013"/>
              <a:gd name="connsiteY33" fmla="*/ 5791797 h 6163292"/>
              <a:gd name="connsiteX34" fmla="*/ 3791886 w 5642013"/>
              <a:gd name="connsiteY34" fmla="*/ 5906097 h 6163292"/>
              <a:gd name="connsiteX35" fmla="*/ 3468036 w 5642013"/>
              <a:gd name="connsiteY35" fmla="*/ 5763222 h 6163292"/>
              <a:gd name="connsiteX36" fmla="*/ 3515661 w 5642013"/>
              <a:gd name="connsiteY36" fmla="*/ 5467947 h 6163292"/>
              <a:gd name="connsiteX37" fmla="*/ 3458511 w 5642013"/>
              <a:gd name="connsiteY37" fmla="*/ 5258397 h 6163292"/>
              <a:gd name="connsiteX38" fmla="*/ 3163236 w 5642013"/>
              <a:gd name="connsiteY38" fmla="*/ 5410797 h 6163292"/>
              <a:gd name="connsiteX39" fmla="*/ 2829861 w 5642013"/>
              <a:gd name="connsiteY39" fmla="*/ 5582247 h 6163292"/>
              <a:gd name="connsiteX40" fmla="*/ 2629836 w 5642013"/>
              <a:gd name="connsiteY40" fmla="*/ 5706072 h 6163292"/>
              <a:gd name="connsiteX41" fmla="*/ 2467911 w 5642013"/>
              <a:gd name="connsiteY41" fmla="*/ 5687022 h 6163292"/>
              <a:gd name="connsiteX42" fmla="*/ 2125011 w 5642013"/>
              <a:gd name="connsiteY42" fmla="*/ 5848947 h 6163292"/>
              <a:gd name="connsiteX43" fmla="*/ 1724961 w 5642013"/>
              <a:gd name="connsiteY43" fmla="*/ 6020397 h 6163292"/>
              <a:gd name="connsiteX44" fmla="*/ 943911 w 5642013"/>
              <a:gd name="connsiteY44" fmla="*/ 6163272 h 6163292"/>
              <a:gd name="connsiteX45" fmla="*/ 810561 w 5642013"/>
              <a:gd name="connsiteY45" fmla="*/ 6010872 h 6163292"/>
              <a:gd name="connsiteX46" fmla="*/ 524811 w 5642013"/>
              <a:gd name="connsiteY46" fmla="*/ 6115647 h 6163292"/>
              <a:gd name="connsiteX47" fmla="*/ 220011 w 5642013"/>
              <a:gd name="connsiteY47" fmla="*/ 5410797 h 6163292"/>
              <a:gd name="connsiteX48" fmla="*/ 181911 w 5642013"/>
              <a:gd name="connsiteY48" fmla="*/ 3753447 h 6163292"/>
              <a:gd name="connsiteX49" fmla="*/ 162861 w 5642013"/>
              <a:gd name="connsiteY49" fmla="*/ 1200747 h 6163292"/>
              <a:gd name="connsiteX50" fmla="*/ 134286 w 5642013"/>
              <a:gd name="connsiteY50" fmla="*/ 229197 h 6163292"/>
              <a:gd name="connsiteX51" fmla="*/ 2058336 w 5642013"/>
              <a:gd name="connsiteY51" fmla="*/ 597 h 6163292"/>
              <a:gd name="connsiteX0" fmla="*/ 2058336 w 5642013"/>
              <a:gd name="connsiteY0" fmla="*/ 597 h 6163292"/>
              <a:gd name="connsiteX1" fmla="*/ 2153586 w 5642013"/>
              <a:gd name="connsiteY1" fmla="*/ 172047 h 6163292"/>
              <a:gd name="connsiteX2" fmla="*/ 2001186 w 5642013"/>
              <a:gd name="connsiteY2" fmla="*/ 448272 h 6163292"/>
              <a:gd name="connsiteX3" fmla="*/ 1944036 w 5642013"/>
              <a:gd name="connsiteY3" fmla="*/ 610197 h 6163292"/>
              <a:gd name="connsiteX4" fmla="*/ 2258361 w 5642013"/>
              <a:gd name="connsiteY4" fmla="*/ 724497 h 6163292"/>
              <a:gd name="connsiteX5" fmla="*/ 2810811 w 5642013"/>
              <a:gd name="connsiteY5" fmla="*/ 819747 h 6163292"/>
              <a:gd name="connsiteX6" fmla="*/ 3172761 w 5642013"/>
              <a:gd name="connsiteY6" fmla="*/ 686397 h 6163292"/>
              <a:gd name="connsiteX7" fmla="*/ 3401361 w 5642013"/>
              <a:gd name="connsiteY7" fmla="*/ 648297 h 6163292"/>
              <a:gd name="connsiteX8" fmla="*/ 3658536 w 5642013"/>
              <a:gd name="connsiteY8" fmla="*/ 953097 h 6163292"/>
              <a:gd name="connsiteX9" fmla="*/ 3915711 w 5642013"/>
              <a:gd name="connsiteY9" fmla="*/ 1210272 h 6163292"/>
              <a:gd name="connsiteX10" fmla="*/ 3846655 w 5642013"/>
              <a:gd name="connsiteY10" fmla="*/ 1472210 h 6163292"/>
              <a:gd name="connsiteX11" fmla="*/ 3777598 w 5642013"/>
              <a:gd name="connsiteY11" fmla="*/ 1603178 h 6163292"/>
              <a:gd name="connsiteX12" fmla="*/ 3675205 w 5642013"/>
              <a:gd name="connsiteY12" fmla="*/ 1765103 h 6163292"/>
              <a:gd name="connsiteX13" fmla="*/ 3634723 w 5642013"/>
              <a:gd name="connsiteY13" fmla="*/ 2112766 h 6163292"/>
              <a:gd name="connsiteX14" fmla="*/ 3858561 w 5642013"/>
              <a:gd name="connsiteY14" fmla="*/ 2134197 h 6163292"/>
              <a:gd name="connsiteX15" fmla="*/ 3944286 w 5642013"/>
              <a:gd name="connsiteY15" fmla="*/ 2486622 h 6163292"/>
              <a:gd name="connsiteX16" fmla="*/ 4158598 w 5642013"/>
              <a:gd name="connsiteY16" fmla="*/ 2572347 h 6163292"/>
              <a:gd name="connsiteX17" fmla="*/ 3927617 w 5642013"/>
              <a:gd name="connsiteY17" fmla="*/ 2896197 h 6163292"/>
              <a:gd name="connsiteX18" fmla="*/ 4153836 w 5642013"/>
              <a:gd name="connsiteY18" fmla="*/ 3000972 h 6163292"/>
              <a:gd name="connsiteX19" fmla="*/ 4849161 w 5642013"/>
              <a:gd name="connsiteY19" fmla="*/ 3048597 h 6163292"/>
              <a:gd name="connsiteX20" fmla="*/ 5258736 w 5642013"/>
              <a:gd name="connsiteY20" fmla="*/ 3086697 h 6163292"/>
              <a:gd name="connsiteX21" fmla="*/ 5430186 w 5642013"/>
              <a:gd name="connsiteY21" fmla="*/ 3391497 h 6163292"/>
              <a:gd name="connsiteX22" fmla="*/ 5382561 w 5642013"/>
              <a:gd name="connsiteY22" fmla="*/ 3524847 h 6163292"/>
              <a:gd name="connsiteX23" fmla="*/ 5258736 w 5642013"/>
              <a:gd name="connsiteY23" fmla="*/ 3610572 h 6163292"/>
              <a:gd name="connsiteX24" fmla="*/ 5439711 w 5642013"/>
              <a:gd name="connsiteY24" fmla="*/ 3753447 h 6163292"/>
              <a:gd name="connsiteX25" fmla="*/ 5582586 w 5642013"/>
              <a:gd name="connsiteY25" fmla="*/ 3772497 h 6163292"/>
              <a:gd name="connsiteX26" fmla="*/ 5620686 w 5642013"/>
              <a:gd name="connsiteY26" fmla="*/ 4143972 h 6163292"/>
              <a:gd name="connsiteX27" fmla="*/ 5258736 w 5642013"/>
              <a:gd name="connsiteY27" fmla="*/ 4467822 h 6163292"/>
              <a:gd name="connsiteX28" fmla="*/ 5144436 w 5642013"/>
              <a:gd name="connsiteY28" fmla="*/ 4686897 h 6163292"/>
              <a:gd name="connsiteX29" fmla="*/ 4668186 w 5642013"/>
              <a:gd name="connsiteY29" fmla="*/ 5029797 h 6163292"/>
              <a:gd name="connsiteX30" fmla="*/ 4620561 w 5642013"/>
              <a:gd name="connsiteY30" fmla="*/ 5334597 h 6163292"/>
              <a:gd name="connsiteX31" fmla="*/ 4382436 w 5642013"/>
              <a:gd name="connsiteY31" fmla="*/ 5458422 h 6163292"/>
              <a:gd name="connsiteX32" fmla="*/ 4249086 w 5642013"/>
              <a:gd name="connsiteY32" fmla="*/ 5696547 h 6163292"/>
              <a:gd name="connsiteX33" fmla="*/ 3953811 w 5642013"/>
              <a:gd name="connsiteY33" fmla="*/ 5791797 h 6163292"/>
              <a:gd name="connsiteX34" fmla="*/ 3791886 w 5642013"/>
              <a:gd name="connsiteY34" fmla="*/ 5906097 h 6163292"/>
              <a:gd name="connsiteX35" fmla="*/ 3468036 w 5642013"/>
              <a:gd name="connsiteY35" fmla="*/ 5763222 h 6163292"/>
              <a:gd name="connsiteX36" fmla="*/ 3515661 w 5642013"/>
              <a:gd name="connsiteY36" fmla="*/ 5467947 h 6163292"/>
              <a:gd name="connsiteX37" fmla="*/ 3458511 w 5642013"/>
              <a:gd name="connsiteY37" fmla="*/ 5258397 h 6163292"/>
              <a:gd name="connsiteX38" fmla="*/ 3163236 w 5642013"/>
              <a:gd name="connsiteY38" fmla="*/ 5410797 h 6163292"/>
              <a:gd name="connsiteX39" fmla="*/ 2829861 w 5642013"/>
              <a:gd name="connsiteY39" fmla="*/ 5582247 h 6163292"/>
              <a:gd name="connsiteX40" fmla="*/ 2629836 w 5642013"/>
              <a:gd name="connsiteY40" fmla="*/ 5706072 h 6163292"/>
              <a:gd name="connsiteX41" fmla="*/ 2467911 w 5642013"/>
              <a:gd name="connsiteY41" fmla="*/ 5687022 h 6163292"/>
              <a:gd name="connsiteX42" fmla="*/ 2125011 w 5642013"/>
              <a:gd name="connsiteY42" fmla="*/ 5848947 h 6163292"/>
              <a:gd name="connsiteX43" fmla="*/ 1724961 w 5642013"/>
              <a:gd name="connsiteY43" fmla="*/ 6020397 h 6163292"/>
              <a:gd name="connsiteX44" fmla="*/ 943911 w 5642013"/>
              <a:gd name="connsiteY44" fmla="*/ 6163272 h 6163292"/>
              <a:gd name="connsiteX45" fmla="*/ 810561 w 5642013"/>
              <a:gd name="connsiteY45" fmla="*/ 6010872 h 6163292"/>
              <a:gd name="connsiteX46" fmla="*/ 524811 w 5642013"/>
              <a:gd name="connsiteY46" fmla="*/ 6115647 h 6163292"/>
              <a:gd name="connsiteX47" fmla="*/ 220011 w 5642013"/>
              <a:gd name="connsiteY47" fmla="*/ 5410797 h 6163292"/>
              <a:gd name="connsiteX48" fmla="*/ 181911 w 5642013"/>
              <a:gd name="connsiteY48" fmla="*/ 3753447 h 6163292"/>
              <a:gd name="connsiteX49" fmla="*/ 162861 w 5642013"/>
              <a:gd name="connsiteY49" fmla="*/ 1200747 h 6163292"/>
              <a:gd name="connsiteX50" fmla="*/ 134286 w 5642013"/>
              <a:gd name="connsiteY50" fmla="*/ 229197 h 6163292"/>
              <a:gd name="connsiteX51" fmla="*/ 2058336 w 5642013"/>
              <a:gd name="connsiteY51" fmla="*/ 597 h 6163292"/>
              <a:gd name="connsiteX0" fmla="*/ 2058336 w 5642013"/>
              <a:gd name="connsiteY0" fmla="*/ 597 h 6163292"/>
              <a:gd name="connsiteX1" fmla="*/ 2153586 w 5642013"/>
              <a:gd name="connsiteY1" fmla="*/ 172047 h 6163292"/>
              <a:gd name="connsiteX2" fmla="*/ 2001186 w 5642013"/>
              <a:gd name="connsiteY2" fmla="*/ 448272 h 6163292"/>
              <a:gd name="connsiteX3" fmla="*/ 1944036 w 5642013"/>
              <a:gd name="connsiteY3" fmla="*/ 610197 h 6163292"/>
              <a:gd name="connsiteX4" fmla="*/ 2258361 w 5642013"/>
              <a:gd name="connsiteY4" fmla="*/ 724497 h 6163292"/>
              <a:gd name="connsiteX5" fmla="*/ 2810811 w 5642013"/>
              <a:gd name="connsiteY5" fmla="*/ 819747 h 6163292"/>
              <a:gd name="connsiteX6" fmla="*/ 3172761 w 5642013"/>
              <a:gd name="connsiteY6" fmla="*/ 686397 h 6163292"/>
              <a:gd name="connsiteX7" fmla="*/ 3401361 w 5642013"/>
              <a:gd name="connsiteY7" fmla="*/ 648297 h 6163292"/>
              <a:gd name="connsiteX8" fmla="*/ 3658536 w 5642013"/>
              <a:gd name="connsiteY8" fmla="*/ 953097 h 6163292"/>
              <a:gd name="connsiteX9" fmla="*/ 3915711 w 5642013"/>
              <a:gd name="connsiteY9" fmla="*/ 1210272 h 6163292"/>
              <a:gd name="connsiteX10" fmla="*/ 3846655 w 5642013"/>
              <a:gd name="connsiteY10" fmla="*/ 1472210 h 6163292"/>
              <a:gd name="connsiteX11" fmla="*/ 3777598 w 5642013"/>
              <a:gd name="connsiteY11" fmla="*/ 1603178 h 6163292"/>
              <a:gd name="connsiteX12" fmla="*/ 3675205 w 5642013"/>
              <a:gd name="connsiteY12" fmla="*/ 1765103 h 6163292"/>
              <a:gd name="connsiteX13" fmla="*/ 3634723 w 5642013"/>
              <a:gd name="connsiteY13" fmla="*/ 2112766 h 6163292"/>
              <a:gd name="connsiteX14" fmla="*/ 3858561 w 5642013"/>
              <a:gd name="connsiteY14" fmla="*/ 2134197 h 6163292"/>
              <a:gd name="connsiteX15" fmla="*/ 3944286 w 5642013"/>
              <a:gd name="connsiteY15" fmla="*/ 2486622 h 6163292"/>
              <a:gd name="connsiteX16" fmla="*/ 4158598 w 5642013"/>
              <a:gd name="connsiteY16" fmla="*/ 2572347 h 6163292"/>
              <a:gd name="connsiteX17" fmla="*/ 3927617 w 5642013"/>
              <a:gd name="connsiteY17" fmla="*/ 2896197 h 6163292"/>
              <a:gd name="connsiteX18" fmla="*/ 4153836 w 5642013"/>
              <a:gd name="connsiteY18" fmla="*/ 3012878 h 6163292"/>
              <a:gd name="connsiteX19" fmla="*/ 4849161 w 5642013"/>
              <a:gd name="connsiteY19" fmla="*/ 3048597 h 6163292"/>
              <a:gd name="connsiteX20" fmla="*/ 5258736 w 5642013"/>
              <a:gd name="connsiteY20" fmla="*/ 3086697 h 6163292"/>
              <a:gd name="connsiteX21" fmla="*/ 5430186 w 5642013"/>
              <a:gd name="connsiteY21" fmla="*/ 3391497 h 6163292"/>
              <a:gd name="connsiteX22" fmla="*/ 5382561 w 5642013"/>
              <a:gd name="connsiteY22" fmla="*/ 3524847 h 6163292"/>
              <a:gd name="connsiteX23" fmla="*/ 5258736 w 5642013"/>
              <a:gd name="connsiteY23" fmla="*/ 3610572 h 6163292"/>
              <a:gd name="connsiteX24" fmla="*/ 5439711 w 5642013"/>
              <a:gd name="connsiteY24" fmla="*/ 3753447 h 6163292"/>
              <a:gd name="connsiteX25" fmla="*/ 5582586 w 5642013"/>
              <a:gd name="connsiteY25" fmla="*/ 3772497 h 6163292"/>
              <a:gd name="connsiteX26" fmla="*/ 5620686 w 5642013"/>
              <a:gd name="connsiteY26" fmla="*/ 4143972 h 6163292"/>
              <a:gd name="connsiteX27" fmla="*/ 5258736 w 5642013"/>
              <a:gd name="connsiteY27" fmla="*/ 4467822 h 6163292"/>
              <a:gd name="connsiteX28" fmla="*/ 5144436 w 5642013"/>
              <a:gd name="connsiteY28" fmla="*/ 4686897 h 6163292"/>
              <a:gd name="connsiteX29" fmla="*/ 4668186 w 5642013"/>
              <a:gd name="connsiteY29" fmla="*/ 5029797 h 6163292"/>
              <a:gd name="connsiteX30" fmla="*/ 4620561 w 5642013"/>
              <a:gd name="connsiteY30" fmla="*/ 5334597 h 6163292"/>
              <a:gd name="connsiteX31" fmla="*/ 4382436 w 5642013"/>
              <a:gd name="connsiteY31" fmla="*/ 5458422 h 6163292"/>
              <a:gd name="connsiteX32" fmla="*/ 4249086 w 5642013"/>
              <a:gd name="connsiteY32" fmla="*/ 5696547 h 6163292"/>
              <a:gd name="connsiteX33" fmla="*/ 3953811 w 5642013"/>
              <a:gd name="connsiteY33" fmla="*/ 5791797 h 6163292"/>
              <a:gd name="connsiteX34" fmla="*/ 3791886 w 5642013"/>
              <a:gd name="connsiteY34" fmla="*/ 5906097 h 6163292"/>
              <a:gd name="connsiteX35" fmla="*/ 3468036 w 5642013"/>
              <a:gd name="connsiteY35" fmla="*/ 5763222 h 6163292"/>
              <a:gd name="connsiteX36" fmla="*/ 3515661 w 5642013"/>
              <a:gd name="connsiteY36" fmla="*/ 5467947 h 6163292"/>
              <a:gd name="connsiteX37" fmla="*/ 3458511 w 5642013"/>
              <a:gd name="connsiteY37" fmla="*/ 5258397 h 6163292"/>
              <a:gd name="connsiteX38" fmla="*/ 3163236 w 5642013"/>
              <a:gd name="connsiteY38" fmla="*/ 5410797 h 6163292"/>
              <a:gd name="connsiteX39" fmla="*/ 2829861 w 5642013"/>
              <a:gd name="connsiteY39" fmla="*/ 5582247 h 6163292"/>
              <a:gd name="connsiteX40" fmla="*/ 2629836 w 5642013"/>
              <a:gd name="connsiteY40" fmla="*/ 5706072 h 6163292"/>
              <a:gd name="connsiteX41" fmla="*/ 2467911 w 5642013"/>
              <a:gd name="connsiteY41" fmla="*/ 5687022 h 6163292"/>
              <a:gd name="connsiteX42" fmla="*/ 2125011 w 5642013"/>
              <a:gd name="connsiteY42" fmla="*/ 5848947 h 6163292"/>
              <a:gd name="connsiteX43" fmla="*/ 1724961 w 5642013"/>
              <a:gd name="connsiteY43" fmla="*/ 6020397 h 6163292"/>
              <a:gd name="connsiteX44" fmla="*/ 943911 w 5642013"/>
              <a:gd name="connsiteY44" fmla="*/ 6163272 h 6163292"/>
              <a:gd name="connsiteX45" fmla="*/ 810561 w 5642013"/>
              <a:gd name="connsiteY45" fmla="*/ 6010872 h 6163292"/>
              <a:gd name="connsiteX46" fmla="*/ 524811 w 5642013"/>
              <a:gd name="connsiteY46" fmla="*/ 6115647 h 6163292"/>
              <a:gd name="connsiteX47" fmla="*/ 220011 w 5642013"/>
              <a:gd name="connsiteY47" fmla="*/ 5410797 h 6163292"/>
              <a:gd name="connsiteX48" fmla="*/ 181911 w 5642013"/>
              <a:gd name="connsiteY48" fmla="*/ 3753447 h 6163292"/>
              <a:gd name="connsiteX49" fmla="*/ 162861 w 5642013"/>
              <a:gd name="connsiteY49" fmla="*/ 1200747 h 6163292"/>
              <a:gd name="connsiteX50" fmla="*/ 134286 w 5642013"/>
              <a:gd name="connsiteY50" fmla="*/ 229197 h 6163292"/>
              <a:gd name="connsiteX51" fmla="*/ 2058336 w 5642013"/>
              <a:gd name="connsiteY51" fmla="*/ 597 h 6163292"/>
              <a:gd name="connsiteX0" fmla="*/ 2058336 w 5642013"/>
              <a:gd name="connsiteY0" fmla="*/ 597 h 6163292"/>
              <a:gd name="connsiteX1" fmla="*/ 2153586 w 5642013"/>
              <a:gd name="connsiteY1" fmla="*/ 172047 h 6163292"/>
              <a:gd name="connsiteX2" fmla="*/ 2001186 w 5642013"/>
              <a:gd name="connsiteY2" fmla="*/ 448272 h 6163292"/>
              <a:gd name="connsiteX3" fmla="*/ 1944036 w 5642013"/>
              <a:gd name="connsiteY3" fmla="*/ 610197 h 6163292"/>
              <a:gd name="connsiteX4" fmla="*/ 2258361 w 5642013"/>
              <a:gd name="connsiteY4" fmla="*/ 724497 h 6163292"/>
              <a:gd name="connsiteX5" fmla="*/ 2810811 w 5642013"/>
              <a:gd name="connsiteY5" fmla="*/ 819747 h 6163292"/>
              <a:gd name="connsiteX6" fmla="*/ 3172761 w 5642013"/>
              <a:gd name="connsiteY6" fmla="*/ 686397 h 6163292"/>
              <a:gd name="connsiteX7" fmla="*/ 3401361 w 5642013"/>
              <a:gd name="connsiteY7" fmla="*/ 648297 h 6163292"/>
              <a:gd name="connsiteX8" fmla="*/ 3658536 w 5642013"/>
              <a:gd name="connsiteY8" fmla="*/ 953097 h 6163292"/>
              <a:gd name="connsiteX9" fmla="*/ 3915711 w 5642013"/>
              <a:gd name="connsiteY9" fmla="*/ 1210272 h 6163292"/>
              <a:gd name="connsiteX10" fmla="*/ 3846655 w 5642013"/>
              <a:gd name="connsiteY10" fmla="*/ 1472210 h 6163292"/>
              <a:gd name="connsiteX11" fmla="*/ 3777598 w 5642013"/>
              <a:gd name="connsiteY11" fmla="*/ 1603178 h 6163292"/>
              <a:gd name="connsiteX12" fmla="*/ 3675205 w 5642013"/>
              <a:gd name="connsiteY12" fmla="*/ 1765103 h 6163292"/>
              <a:gd name="connsiteX13" fmla="*/ 3634723 w 5642013"/>
              <a:gd name="connsiteY13" fmla="*/ 2112766 h 6163292"/>
              <a:gd name="connsiteX14" fmla="*/ 3858561 w 5642013"/>
              <a:gd name="connsiteY14" fmla="*/ 2134197 h 6163292"/>
              <a:gd name="connsiteX15" fmla="*/ 3944286 w 5642013"/>
              <a:gd name="connsiteY15" fmla="*/ 2486622 h 6163292"/>
              <a:gd name="connsiteX16" fmla="*/ 4158598 w 5642013"/>
              <a:gd name="connsiteY16" fmla="*/ 2572347 h 6163292"/>
              <a:gd name="connsiteX17" fmla="*/ 3927617 w 5642013"/>
              <a:gd name="connsiteY17" fmla="*/ 2896197 h 6163292"/>
              <a:gd name="connsiteX18" fmla="*/ 4153836 w 5642013"/>
              <a:gd name="connsiteY18" fmla="*/ 3012878 h 6163292"/>
              <a:gd name="connsiteX19" fmla="*/ 4849161 w 5642013"/>
              <a:gd name="connsiteY19" fmla="*/ 3055741 h 6163292"/>
              <a:gd name="connsiteX20" fmla="*/ 5258736 w 5642013"/>
              <a:gd name="connsiteY20" fmla="*/ 3086697 h 6163292"/>
              <a:gd name="connsiteX21" fmla="*/ 5430186 w 5642013"/>
              <a:gd name="connsiteY21" fmla="*/ 3391497 h 6163292"/>
              <a:gd name="connsiteX22" fmla="*/ 5382561 w 5642013"/>
              <a:gd name="connsiteY22" fmla="*/ 3524847 h 6163292"/>
              <a:gd name="connsiteX23" fmla="*/ 5258736 w 5642013"/>
              <a:gd name="connsiteY23" fmla="*/ 3610572 h 6163292"/>
              <a:gd name="connsiteX24" fmla="*/ 5439711 w 5642013"/>
              <a:gd name="connsiteY24" fmla="*/ 3753447 h 6163292"/>
              <a:gd name="connsiteX25" fmla="*/ 5582586 w 5642013"/>
              <a:gd name="connsiteY25" fmla="*/ 3772497 h 6163292"/>
              <a:gd name="connsiteX26" fmla="*/ 5620686 w 5642013"/>
              <a:gd name="connsiteY26" fmla="*/ 4143972 h 6163292"/>
              <a:gd name="connsiteX27" fmla="*/ 5258736 w 5642013"/>
              <a:gd name="connsiteY27" fmla="*/ 4467822 h 6163292"/>
              <a:gd name="connsiteX28" fmla="*/ 5144436 w 5642013"/>
              <a:gd name="connsiteY28" fmla="*/ 4686897 h 6163292"/>
              <a:gd name="connsiteX29" fmla="*/ 4668186 w 5642013"/>
              <a:gd name="connsiteY29" fmla="*/ 5029797 h 6163292"/>
              <a:gd name="connsiteX30" fmla="*/ 4620561 w 5642013"/>
              <a:gd name="connsiteY30" fmla="*/ 5334597 h 6163292"/>
              <a:gd name="connsiteX31" fmla="*/ 4382436 w 5642013"/>
              <a:gd name="connsiteY31" fmla="*/ 5458422 h 6163292"/>
              <a:gd name="connsiteX32" fmla="*/ 4249086 w 5642013"/>
              <a:gd name="connsiteY32" fmla="*/ 5696547 h 6163292"/>
              <a:gd name="connsiteX33" fmla="*/ 3953811 w 5642013"/>
              <a:gd name="connsiteY33" fmla="*/ 5791797 h 6163292"/>
              <a:gd name="connsiteX34" fmla="*/ 3791886 w 5642013"/>
              <a:gd name="connsiteY34" fmla="*/ 5906097 h 6163292"/>
              <a:gd name="connsiteX35" fmla="*/ 3468036 w 5642013"/>
              <a:gd name="connsiteY35" fmla="*/ 5763222 h 6163292"/>
              <a:gd name="connsiteX36" fmla="*/ 3515661 w 5642013"/>
              <a:gd name="connsiteY36" fmla="*/ 5467947 h 6163292"/>
              <a:gd name="connsiteX37" fmla="*/ 3458511 w 5642013"/>
              <a:gd name="connsiteY37" fmla="*/ 5258397 h 6163292"/>
              <a:gd name="connsiteX38" fmla="*/ 3163236 w 5642013"/>
              <a:gd name="connsiteY38" fmla="*/ 5410797 h 6163292"/>
              <a:gd name="connsiteX39" fmla="*/ 2829861 w 5642013"/>
              <a:gd name="connsiteY39" fmla="*/ 5582247 h 6163292"/>
              <a:gd name="connsiteX40" fmla="*/ 2629836 w 5642013"/>
              <a:gd name="connsiteY40" fmla="*/ 5706072 h 6163292"/>
              <a:gd name="connsiteX41" fmla="*/ 2467911 w 5642013"/>
              <a:gd name="connsiteY41" fmla="*/ 5687022 h 6163292"/>
              <a:gd name="connsiteX42" fmla="*/ 2125011 w 5642013"/>
              <a:gd name="connsiteY42" fmla="*/ 5848947 h 6163292"/>
              <a:gd name="connsiteX43" fmla="*/ 1724961 w 5642013"/>
              <a:gd name="connsiteY43" fmla="*/ 6020397 h 6163292"/>
              <a:gd name="connsiteX44" fmla="*/ 943911 w 5642013"/>
              <a:gd name="connsiteY44" fmla="*/ 6163272 h 6163292"/>
              <a:gd name="connsiteX45" fmla="*/ 810561 w 5642013"/>
              <a:gd name="connsiteY45" fmla="*/ 6010872 h 6163292"/>
              <a:gd name="connsiteX46" fmla="*/ 524811 w 5642013"/>
              <a:gd name="connsiteY46" fmla="*/ 6115647 h 6163292"/>
              <a:gd name="connsiteX47" fmla="*/ 220011 w 5642013"/>
              <a:gd name="connsiteY47" fmla="*/ 5410797 h 6163292"/>
              <a:gd name="connsiteX48" fmla="*/ 181911 w 5642013"/>
              <a:gd name="connsiteY48" fmla="*/ 3753447 h 6163292"/>
              <a:gd name="connsiteX49" fmla="*/ 162861 w 5642013"/>
              <a:gd name="connsiteY49" fmla="*/ 1200747 h 6163292"/>
              <a:gd name="connsiteX50" fmla="*/ 134286 w 5642013"/>
              <a:gd name="connsiteY50" fmla="*/ 229197 h 6163292"/>
              <a:gd name="connsiteX51" fmla="*/ 2058336 w 5642013"/>
              <a:gd name="connsiteY51" fmla="*/ 597 h 6163292"/>
              <a:gd name="connsiteX0" fmla="*/ 2058336 w 5642013"/>
              <a:gd name="connsiteY0" fmla="*/ 597 h 6163292"/>
              <a:gd name="connsiteX1" fmla="*/ 2153586 w 5642013"/>
              <a:gd name="connsiteY1" fmla="*/ 172047 h 6163292"/>
              <a:gd name="connsiteX2" fmla="*/ 2001186 w 5642013"/>
              <a:gd name="connsiteY2" fmla="*/ 448272 h 6163292"/>
              <a:gd name="connsiteX3" fmla="*/ 1944036 w 5642013"/>
              <a:gd name="connsiteY3" fmla="*/ 610197 h 6163292"/>
              <a:gd name="connsiteX4" fmla="*/ 2258361 w 5642013"/>
              <a:gd name="connsiteY4" fmla="*/ 724497 h 6163292"/>
              <a:gd name="connsiteX5" fmla="*/ 2810811 w 5642013"/>
              <a:gd name="connsiteY5" fmla="*/ 819747 h 6163292"/>
              <a:gd name="connsiteX6" fmla="*/ 3172761 w 5642013"/>
              <a:gd name="connsiteY6" fmla="*/ 686397 h 6163292"/>
              <a:gd name="connsiteX7" fmla="*/ 3401361 w 5642013"/>
              <a:gd name="connsiteY7" fmla="*/ 648297 h 6163292"/>
              <a:gd name="connsiteX8" fmla="*/ 3658536 w 5642013"/>
              <a:gd name="connsiteY8" fmla="*/ 953097 h 6163292"/>
              <a:gd name="connsiteX9" fmla="*/ 3915711 w 5642013"/>
              <a:gd name="connsiteY9" fmla="*/ 1210272 h 6163292"/>
              <a:gd name="connsiteX10" fmla="*/ 3846655 w 5642013"/>
              <a:gd name="connsiteY10" fmla="*/ 1472210 h 6163292"/>
              <a:gd name="connsiteX11" fmla="*/ 3777598 w 5642013"/>
              <a:gd name="connsiteY11" fmla="*/ 1603178 h 6163292"/>
              <a:gd name="connsiteX12" fmla="*/ 3675205 w 5642013"/>
              <a:gd name="connsiteY12" fmla="*/ 1765103 h 6163292"/>
              <a:gd name="connsiteX13" fmla="*/ 3634723 w 5642013"/>
              <a:gd name="connsiteY13" fmla="*/ 2112766 h 6163292"/>
              <a:gd name="connsiteX14" fmla="*/ 3858561 w 5642013"/>
              <a:gd name="connsiteY14" fmla="*/ 2134197 h 6163292"/>
              <a:gd name="connsiteX15" fmla="*/ 3944286 w 5642013"/>
              <a:gd name="connsiteY15" fmla="*/ 2486622 h 6163292"/>
              <a:gd name="connsiteX16" fmla="*/ 4158598 w 5642013"/>
              <a:gd name="connsiteY16" fmla="*/ 2572347 h 6163292"/>
              <a:gd name="connsiteX17" fmla="*/ 3927617 w 5642013"/>
              <a:gd name="connsiteY17" fmla="*/ 2896197 h 6163292"/>
              <a:gd name="connsiteX18" fmla="*/ 4153836 w 5642013"/>
              <a:gd name="connsiteY18" fmla="*/ 3012878 h 6163292"/>
              <a:gd name="connsiteX19" fmla="*/ 4849161 w 5642013"/>
              <a:gd name="connsiteY19" fmla="*/ 3055741 h 6163292"/>
              <a:gd name="connsiteX20" fmla="*/ 5075380 w 5642013"/>
              <a:gd name="connsiteY20" fmla="*/ 3055741 h 6163292"/>
              <a:gd name="connsiteX21" fmla="*/ 5258736 w 5642013"/>
              <a:gd name="connsiteY21" fmla="*/ 3086697 h 6163292"/>
              <a:gd name="connsiteX22" fmla="*/ 5430186 w 5642013"/>
              <a:gd name="connsiteY22" fmla="*/ 3391497 h 6163292"/>
              <a:gd name="connsiteX23" fmla="*/ 5382561 w 5642013"/>
              <a:gd name="connsiteY23" fmla="*/ 3524847 h 6163292"/>
              <a:gd name="connsiteX24" fmla="*/ 5258736 w 5642013"/>
              <a:gd name="connsiteY24" fmla="*/ 3610572 h 6163292"/>
              <a:gd name="connsiteX25" fmla="*/ 5439711 w 5642013"/>
              <a:gd name="connsiteY25" fmla="*/ 3753447 h 6163292"/>
              <a:gd name="connsiteX26" fmla="*/ 5582586 w 5642013"/>
              <a:gd name="connsiteY26" fmla="*/ 3772497 h 6163292"/>
              <a:gd name="connsiteX27" fmla="*/ 5620686 w 5642013"/>
              <a:gd name="connsiteY27" fmla="*/ 4143972 h 6163292"/>
              <a:gd name="connsiteX28" fmla="*/ 5258736 w 5642013"/>
              <a:gd name="connsiteY28" fmla="*/ 4467822 h 6163292"/>
              <a:gd name="connsiteX29" fmla="*/ 5144436 w 5642013"/>
              <a:gd name="connsiteY29" fmla="*/ 4686897 h 6163292"/>
              <a:gd name="connsiteX30" fmla="*/ 4668186 w 5642013"/>
              <a:gd name="connsiteY30" fmla="*/ 5029797 h 6163292"/>
              <a:gd name="connsiteX31" fmla="*/ 4620561 w 5642013"/>
              <a:gd name="connsiteY31" fmla="*/ 5334597 h 6163292"/>
              <a:gd name="connsiteX32" fmla="*/ 4382436 w 5642013"/>
              <a:gd name="connsiteY32" fmla="*/ 5458422 h 6163292"/>
              <a:gd name="connsiteX33" fmla="*/ 4249086 w 5642013"/>
              <a:gd name="connsiteY33" fmla="*/ 5696547 h 6163292"/>
              <a:gd name="connsiteX34" fmla="*/ 3953811 w 5642013"/>
              <a:gd name="connsiteY34" fmla="*/ 5791797 h 6163292"/>
              <a:gd name="connsiteX35" fmla="*/ 3791886 w 5642013"/>
              <a:gd name="connsiteY35" fmla="*/ 5906097 h 6163292"/>
              <a:gd name="connsiteX36" fmla="*/ 3468036 w 5642013"/>
              <a:gd name="connsiteY36" fmla="*/ 5763222 h 6163292"/>
              <a:gd name="connsiteX37" fmla="*/ 3515661 w 5642013"/>
              <a:gd name="connsiteY37" fmla="*/ 5467947 h 6163292"/>
              <a:gd name="connsiteX38" fmla="*/ 3458511 w 5642013"/>
              <a:gd name="connsiteY38" fmla="*/ 5258397 h 6163292"/>
              <a:gd name="connsiteX39" fmla="*/ 3163236 w 5642013"/>
              <a:gd name="connsiteY39" fmla="*/ 5410797 h 6163292"/>
              <a:gd name="connsiteX40" fmla="*/ 2829861 w 5642013"/>
              <a:gd name="connsiteY40" fmla="*/ 5582247 h 6163292"/>
              <a:gd name="connsiteX41" fmla="*/ 2629836 w 5642013"/>
              <a:gd name="connsiteY41" fmla="*/ 5706072 h 6163292"/>
              <a:gd name="connsiteX42" fmla="*/ 2467911 w 5642013"/>
              <a:gd name="connsiteY42" fmla="*/ 5687022 h 6163292"/>
              <a:gd name="connsiteX43" fmla="*/ 2125011 w 5642013"/>
              <a:gd name="connsiteY43" fmla="*/ 5848947 h 6163292"/>
              <a:gd name="connsiteX44" fmla="*/ 1724961 w 5642013"/>
              <a:gd name="connsiteY44" fmla="*/ 6020397 h 6163292"/>
              <a:gd name="connsiteX45" fmla="*/ 943911 w 5642013"/>
              <a:gd name="connsiteY45" fmla="*/ 6163272 h 6163292"/>
              <a:gd name="connsiteX46" fmla="*/ 810561 w 5642013"/>
              <a:gd name="connsiteY46" fmla="*/ 6010872 h 6163292"/>
              <a:gd name="connsiteX47" fmla="*/ 524811 w 5642013"/>
              <a:gd name="connsiteY47" fmla="*/ 6115647 h 6163292"/>
              <a:gd name="connsiteX48" fmla="*/ 220011 w 5642013"/>
              <a:gd name="connsiteY48" fmla="*/ 5410797 h 6163292"/>
              <a:gd name="connsiteX49" fmla="*/ 181911 w 5642013"/>
              <a:gd name="connsiteY49" fmla="*/ 3753447 h 6163292"/>
              <a:gd name="connsiteX50" fmla="*/ 162861 w 5642013"/>
              <a:gd name="connsiteY50" fmla="*/ 1200747 h 6163292"/>
              <a:gd name="connsiteX51" fmla="*/ 134286 w 5642013"/>
              <a:gd name="connsiteY51" fmla="*/ 229197 h 6163292"/>
              <a:gd name="connsiteX52" fmla="*/ 2058336 w 5642013"/>
              <a:gd name="connsiteY52" fmla="*/ 597 h 6163292"/>
              <a:gd name="connsiteX0" fmla="*/ 2058336 w 5642013"/>
              <a:gd name="connsiteY0" fmla="*/ 597 h 6163292"/>
              <a:gd name="connsiteX1" fmla="*/ 2153586 w 5642013"/>
              <a:gd name="connsiteY1" fmla="*/ 172047 h 6163292"/>
              <a:gd name="connsiteX2" fmla="*/ 2001186 w 5642013"/>
              <a:gd name="connsiteY2" fmla="*/ 448272 h 6163292"/>
              <a:gd name="connsiteX3" fmla="*/ 1944036 w 5642013"/>
              <a:gd name="connsiteY3" fmla="*/ 610197 h 6163292"/>
              <a:gd name="connsiteX4" fmla="*/ 2258361 w 5642013"/>
              <a:gd name="connsiteY4" fmla="*/ 724497 h 6163292"/>
              <a:gd name="connsiteX5" fmla="*/ 2810811 w 5642013"/>
              <a:gd name="connsiteY5" fmla="*/ 819747 h 6163292"/>
              <a:gd name="connsiteX6" fmla="*/ 3172761 w 5642013"/>
              <a:gd name="connsiteY6" fmla="*/ 686397 h 6163292"/>
              <a:gd name="connsiteX7" fmla="*/ 3401361 w 5642013"/>
              <a:gd name="connsiteY7" fmla="*/ 648297 h 6163292"/>
              <a:gd name="connsiteX8" fmla="*/ 3658536 w 5642013"/>
              <a:gd name="connsiteY8" fmla="*/ 953097 h 6163292"/>
              <a:gd name="connsiteX9" fmla="*/ 3915711 w 5642013"/>
              <a:gd name="connsiteY9" fmla="*/ 1210272 h 6163292"/>
              <a:gd name="connsiteX10" fmla="*/ 3846655 w 5642013"/>
              <a:gd name="connsiteY10" fmla="*/ 1472210 h 6163292"/>
              <a:gd name="connsiteX11" fmla="*/ 3777598 w 5642013"/>
              <a:gd name="connsiteY11" fmla="*/ 1603178 h 6163292"/>
              <a:gd name="connsiteX12" fmla="*/ 3675205 w 5642013"/>
              <a:gd name="connsiteY12" fmla="*/ 1765103 h 6163292"/>
              <a:gd name="connsiteX13" fmla="*/ 3634723 w 5642013"/>
              <a:gd name="connsiteY13" fmla="*/ 2112766 h 6163292"/>
              <a:gd name="connsiteX14" fmla="*/ 3858561 w 5642013"/>
              <a:gd name="connsiteY14" fmla="*/ 2134197 h 6163292"/>
              <a:gd name="connsiteX15" fmla="*/ 3944286 w 5642013"/>
              <a:gd name="connsiteY15" fmla="*/ 2486622 h 6163292"/>
              <a:gd name="connsiteX16" fmla="*/ 4158598 w 5642013"/>
              <a:gd name="connsiteY16" fmla="*/ 2572347 h 6163292"/>
              <a:gd name="connsiteX17" fmla="*/ 3927617 w 5642013"/>
              <a:gd name="connsiteY17" fmla="*/ 2896197 h 6163292"/>
              <a:gd name="connsiteX18" fmla="*/ 4153836 w 5642013"/>
              <a:gd name="connsiteY18" fmla="*/ 3012878 h 6163292"/>
              <a:gd name="connsiteX19" fmla="*/ 4849161 w 5642013"/>
              <a:gd name="connsiteY19" fmla="*/ 3055741 h 6163292"/>
              <a:gd name="connsiteX20" fmla="*/ 5075380 w 5642013"/>
              <a:gd name="connsiteY20" fmla="*/ 3055741 h 6163292"/>
              <a:gd name="connsiteX21" fmla="*/ 5284930 w 5642013"/>
              <a:gd name="connsiteY21" fmla="*/ 3120034 h 6163292"/>
              <a:gd name="connsiteX22" fmla="*/ 5430186 w 5642013"/>
              <a:gd name="connsiteY22" fmla="*/ 3391497 h 6163292"/>
              <a:gd name="connsiteX23" fmla="*/ 5382561 w 5642013"/>
              <a:gd name="connsiteY23" fmla="*/ 3524847 h 6163292"/>
              <a:gd name="connsiteX24" fmla="*/ 5258736 w 5642013"/>
              <a:gd name="connsiteY24" fmla="*/ 3610572 h 6163292"/>
              <a:gd name="connsiteX25" fmla="*/ 5439711 w 5642013"/>
              <a:gd name="connsiteY25" fmla="*/ 3753447 h 6163292"/>
              <a:gd name="connsiteX26" fmla="*/ 5582586 w 5642013"/>
              <a:gd name="connsiteY26" fmla="*/ 3772497 h 6163292"/>
              <a:gd name="connsiteX27" fmla="*/ 5620686 w 5642013"/>
              <a:gd name="connsiteY27" fmla="*/ 4143972 h 6163292"/>
              <a:gd name="connsiteX28" fmla="*/ 5258736 w 5642013"/>
              <a:gd name="connsiteY28" fmla="*/ 4467822 h 6163292"/>
              <a:gd name="connsiteX29" fmla="*/ 5144436 w 5642013"/>
              <a:gd name="connsiteY29" fmla="*/ 4686897 h 6163292"/>
              <a:gd name="connsiteX30" fmla="*/ 4668186 w 5642013"/>
              <a:gd name="connsiteY30" fmla="*/ 5029797 h 6163292"/>
              <a:gd name="connsiteX31" fmla="*/ 4620561 w 5642013"/>
              <a:gd name="connsiteY31" fmla="*/ 5334597 h 6163292"/>
              <a:gd name="connsiteX32" fmla="*/ 4382436 w 5642013"/>
              <a:gd name="connsiteY32" fmla="*/ 5458422 h 6163292"/>
              <a:gd name="connsiteX33" fmla="*/ 4249086 w 5642013"/>
              <a:gd name="connsiteY33" fmla="*/ 5696547 h 6163292"/>
              <a:gd name="connsiteX34" fmla="*/ 3953811 w 5642013"/>
              <a:gd name="connsiteY34" fmla="*/ 5791797 h 6163292"/>
              <a:gd name="connsiteX35" fmla="*/ 3791886 w 5642013"/>
              <a:gd name="connsiteY35" fmla="*/ 5906097 h 6163292"/>
              <a:gd name="connsiteX36" fmla="*/ 3468036 w 5642013"/>
              <a:gd name="connsiteY36" fmla="*/ 5763222 h 6163292"/>
              <a:gd name="connsiteX37" fmla="*/ 3515661 w 5642013"/>
              <a:gd name="connsiteY37" fmla="*/ 5467947 h 6163292"/>
              <a:gd name="connsiteX38" fmla="*/ 3458511 w 5642013"/>
              <a:gd name="connsiteY38" fmla="*/ 5258397 h 6163292"/>
              <a:gd name="connsiteX39" fmla="*/ 3163236 w 5642013"/>
              <a:gd name="connsiteY39" fmla="*/ 5410797 h 6163292"/>
              <a:gd name="connsiteX40" fmla="*/ 2829861 w 5642013"/>
              <a:gd name="connsiteY40" fmla="*/ 5582247 h 6163292"/>
              <a:gd name="connsiteX41" fmla="*/ 2629836 w 5642013"/>
              <a:gd name="connsiteY41" fmla="*/ 5706072 h 6163292"/>
              <a:gd name="connsiteX42" fmla="*/ 2467911 w 5642013"/>
              <a:gd name="connsiteY42" fmla="*/ 5687022 h 6163292"/>
              <a:gd name="connsiteX43" fmla="*/ 2125011 w 5642013"/>
              <a:gd name="connsiteY43" fmla="*/ 5848947 h 6163292"/>
              <a:gd name="connsiteX44" fmla="*/ 1724961 w 5642013"/>
              <a:gd name="connsiteY44" fmla="*/ 6020397 h 6163292"/>
              <a:gd name="connsiteX45" fmla="*/ 943911 w 5642013"/>
              <a:gd name="connsiteY45" fmla="*/ 6163272 h 6163292"/>
              <a:gd name="connsiteX46" fmla="*/ 810561 w 5642013"/>
              <a:gd name="connsiteY46" fmla="*/ 6010872 h 6163292"/>
              <a:gd name="connsiteX47" fmla="*/ 524811 w 5642013"/>
              <a:gd name="connsiteY47" fmla="*/ 6115647 h 6163292"/>
              <a:gd name="connsiteX48" fmla="*/ 220011 w 5642013"/>
              <a:gd name="connsiteY48" fmla="*/ 5410797 h 6163292"/>
              <a:gd name="connsiteX49" fmla="*/ 181911 w 5642013"/>
              <a:gd name="connsiteY49" fmla="*/ 3753447 h 6163292"/>
              <a:gd name="connsiteX50" fmla="*/ 162861 w 5642013"/>
              <a:gd name="connsiteY50" fmla="*/ 1200747 h 6163292"/>
              <a:gd name="connsiteX51" fmla="*/ 134286 w 5642013"/>
              <a:gd name="connsiteY51" fmla="*/ 229197 h 6163292"/>
              <a:gd name="connsiteX52" fmla="*/ 2058336 w 5642013"/>
              <a:gd name="connsiteY52" fmla="*/ 597 h 6163292"/>
              <a:gd name="connsiteX0" fmla="*/ 2058336 w 5642013"/>
              <a:gd name="connsiteY0" fmla="*/ 597 h 6163292"/>
              <a:gd name="connsiteX1" fmla="*/ 2153586 w 5642013"/>
              <a:gd name="connsiteY1" fmla="*/ 172047 h 6163292"/>
              <a:gd name="connsiteX2" fmla="*/ 2001186 w 5642013"/>
              <a:gd name="connsiteY2" fmla="*/ 448272 h 6163292"/>
              <a:gd name="connsiteX3" fmla="*/ 1944036 w 5642013"/>
              <a:gd name="connsiteY3" fmla="*/ 610197 h 6163292"/>
              <a:gd name="connsiteX4" fmla="*/ 2258361 w 5642013"/>
              <a:gd name="connsiteY4" fmla="*/ 724497 h 6163292"/>
              <a:gd name="connsiteX5" fmla="*/ 2810811 w 5642013"/>
              <a:gd name="connsiteY5" fmla="*/ 819747 h 6163292"/>
              <a:gd name="connsiteX6" fmla="*/ 3172761 w 5642013"/>
              <a:gd name="connsiteY6" fmla="*/ 686397 h 6163292"/>
              <a:gd name="connsiteX7" fmla="*/ 3401361 w 5642013"/>
              <a:gd name="connsiteY7" fmla="*/ 648297 h 6163292"/>
              <a:gd name="connsiteX8" fmla="*/ 3658536 w 5642013"/>
              <a:gd name="connsiteY8" fmla="*/ 953097 h 6163292"/>
              <a:gd name="connsiteX9" fmla="*/ 3915711 w 5642013"/>
              <a:gd name="connsiteY9" fmla="*/ 1210272 h 6163292"/>
              <a:gd name="connsiteX10" fmla="*/ 3846655 w 5642013"/>
              <a:gd name="connsiteY10" fmla="*/ 1472210 h 6163292"/>
              <a:gd name="connsiteX11" fmla="*/ 3777598 w 5642013"/>
              <a:gd name="connsiteY11" fmla="*/ 1603178 h 6163292"/>
              <a:gd name="connsiteX12" fmla="*/ 3675205 w 5642013"/>
              <a:gd name="connsiteY12" fmla="*/ 1765103 h 6163292"/>
              <a:gd name="connsiteX13" fmla="*/ 3634723 w 5642013"/>
              <a:gd name="connsiteY13" fmla="*/ 2112766 h 6163292"/>
              <a:gd name="connsiteX14" fmla="*/ 3858561 w 5642013"/>
              <a:gd name="connsiteY14" fmla="*/ 2134197 h 6163292"/>
              <a:gd name="connsiteX15" fmla="*/ 3944286 w 5642013"/>
              <a:gd name="connsiteY15" fmla="*/ 2486622 h 6163292"/>
              <a:gd name="connsiteX16" fmla="*/ 4158598 w 5642013"/>
              <a:gd name="connsiteY16" fmla="*/ 2572347 h 6163292"/>
              <a:gd name="connsiteX17" fmla="*/ 3927617 w 5642013"/>
              <a:gd name="connsiteY17" fmla="*/ 2896197 h 6163292"/>
              <a:gd name="connsiteX18" fmla="*/ 4153836 w 5642013"/>
              <a:gd name="connsiteY18" fmla="*/ 3012878 h 6163292"/>
              <a:gd name="connsiteX19" fmla="*/ 4849161 w 5642013"/>
              <a:gd name="connsiteY19" fmla="*/ 3055741 h 6163292"/>
              <a:gd name="connsiteX20" fmla="*/ 5075380 w 5642013"/>
              <a:gd name="connsiteY20" fmla="*/ 3055741 h 6163292"/>
              <a:gd name="connsiteX21" fmla="*/ 5284930 w 5642013"/>
              <a:gd name="connsiteY21" fmla="*/ 3120034 h 6163292"/>
              <a:gd name="connsiteX22" fmla="*/ 5373036 w 5642013"/>
              <a:gd name="connsiteY22" fmla="*/ 3231953 h 6163292"/>
              <a:gd name="connsiteX23" fmla="*/ 5430186 w 5642013"/>
              <a:gd name="connsiteY23" fmla="*/ 3391497 h 6163292"/>
              <a:gd name="connsiteX24" fmla="*/ 5382561 w 5642013"/>
              <a:gd name="connsiteY24" fmla="*/ 3524847 h 6163292"/>
              <a:gd name="connsiteX25" fmla="*/ 5258736 w 5642013"/>
              <a:gd name="connsiteY25" fmla="*/ 3610572 h 6163292"/>
              <a:gd name="connsiteX26" fmla="*/ 5439711 w 5642013"/>
              <a:gd name="connsiteY26" fmla="*/ 3753447 h 6163292"/>
              <a:gd name="connsiteX27" fmla="*/ 5582586 w 5642013"/>
              <a:gd name="connsiteY27" fmla="*/ 3772497 h 6163292"/>
              <a:gd name="connsiteX28" fmla="*/ 5620686 w 5642013"/>
              <a:gd name="connsiteY28" fmla="*/ 4143972 h 6163292"/>
              <a:gd name="connsiteX29" fmla="*/ 5258736 w 5642013"/>
              <a:gd name="connsiteY29" fmla="*/ 4467822 h 6163292"/>
              <a:gd name="connsiteX30" fmla="*/ 5144436 w 5642013"/>
              <a:gd name="connsiteY30" fmla="*/ 4686897 h 6163292"/>
              <a:gd name="connsiteX31" fmla="*/ 4668186 w 5642013"/>
              <a:gd name="connsiteY31" fmla="*/ 5029797 h 6163292"/>
              <a:gd name="connsiteX32" fmla="*/ 4620561 w 5642013"/>
              <a:gd name="connsiteY32" fmla="*/ 5334597 h 6163292"/>
              <a:gd name="connsiteX33" fmla="*/ 4382436 w 5642013"/>
              <a:gd name="connsiteY33" fmla="*/ 5458422 h 6163292"/>
              <a:gd name="connsiteX34" fmla="*/ 4249086 w 5642013"/>
              <a:gd name="connsiteY34" fmla="*/ 5696547 h 6163292"/>
              <a:gd name="connsiteX35" fmla="*/ 3953811 w 5642013"/>
              <a:gd name="connsiteY35" fmla="*/ 5791797 h 6163292"/>
              <a:gd name="connsiteX36" fmla="*/ 3791886 w 5642013"/>
              <a:gd name="connsiteY36" fmla="*/ 5906097 h 6163292"/>
              <a:gd name="connsiteX37" fmla="*/ 3468036 w 5642013"/>
              <a:gd name="connsiteY37" fmla="*/ 5763222 h 6163292"/>
              <a:gd name="connsiteX38" fmla="*/ 3515661 w 5642013"/>
              <a:gd name="connsiteY38" fmla="*/ 5467947 h 6163292"/>
              <a:gd name="connsiteX39" fmla="*/ 3458511 w 5642013"/>
              <a:gd name="connsiteY39" fmla="*/ 5258397 h 6163292"/>
              <a:gd name="connsiteX40" fmla="*/ 3163236 w 5642013"/>
              <a:gd name="connsiteY40" fmla="*/ 5410797 h 6163292"/>
              <a:gd name="connsiteX41" fmla="*/ 2829861 w 5642013"/>
              <a:gd name="connsiteY41" fmla="*/ 5582247 h 6163292"/>
              <a:gd name="connsiteX42" fmla="*/ 2629836 w 5642013"/>
              <a:gd name="connsiteY42" fmla="*/ 5706072 h 6163292"/>
              <a:gd name="connsiteX43" fmla="*/ 2467911 w 5642013"/>
              <a:gd name="connsiteY43" fmla="*/ 5687022 h 6163292"/>
              <a:gd name="connsiteX44" fmla="*/ 2125011 w 5642013"/>
              <a:gd name="connsiteY44" fmla="*/ 5848947 h 6163292"/>
              <a:gd name="connsiteX45" fmla="*/ 1724961 w 5642013"/>
              <a:gd name="connsiteY45" fmla="*/ 6020397 h 6163292"/>
              <a:gd name="connsiteX46" fmla="*/ 943911 w 5642013"/>
              <a:gd name="connsiteY46" fmla="*/ 6163272 h 6163292"/>
              <a:gd name="connsiteX47" fmla="*/ 810561 w 5642013"/>
              <a:gd name="connsiteY47" fmla="*/ 6010872 h 6163292"/>
              <a:gd name="connsiteX48" fmla="*/ 524811 w 5642013"/>
              <a:gd name="connsiteY48" fmla="*/ 6115647 h 6163292"/>
              <a:gd name="connsiteX49" fmla="*/ 220011 w 5642013"/>
              <a:gd name="connsiteY49" fmla="*/ 5410797 h 6163292"/>
              <a:gd name="connsiteX50" fmla="*/ 181911 w 5642013"/>
              <a:gd name="connsiteY50" fmla="*/ 3753447 h 6163292"/>
              <a:gd name="connsiteX51" fmla="*/ 162861 w 5642013"/>
              <a:gd name="connsiteY51" fmla="*/ 1200747 h 6163292"/>
              <a:gd name="connsiteX52" fmla="*/ 134286 w 5642013"/>
              <a:gd name="connsiteY52" fmla="*/ 229197 h 6163292"/>
              <a:gd name="connsiteX53" fmla="*/ 2058336 w 5642013"/>
              <a:gd name="connsiteY53" fmla="*/ 597 h 6163292"/>
              <a:gd name="connsiteX0" fmla="*/ 2058336 w 5642013"/>
              <a:gd name="connsiteY0" fmla="*/ 597 h 6163292"/>
              <a:gd name="connsiteX1" fmla="*/ 2153586 w 5642013"/>
              <a:gd name="connsiteY1" fmla="*/ 172047 h 6163292"/>
              <a:gd name="connsiteX2" fmla="*/ 2001186 w 5642013"/>
              <a:gd name="connsiteY2" fmla="*/ 448272 h 6163292"/>
              <a:gd name="connsiteX3" fmla="*/ 1944036 w 5642013"/>
              <a:gd name="connsiteY3" fmla="*/ 610197 h 6163292"/>
              <a:gd name="connsiteX4" fmla="*/ 2258361 w 5642013"/>
              <a:gd name="connsiteY4" fmla="*/ 724497 h 6163292"/>
              <a:gd name="connsiteX5" fmla="*/ 2810811 w 5642013"/>
              <a:gd name="connsiteY5" fmla="*/ 819747 h 6163292"/>
              <a:gd name="connsiteX6" fmla="*/ 3172761 w 5642013"/>
              <a:gd name="connsiteY6" fmla="*/ 686397 h 6163292"/>
              <a:gd name="connsiteX7" fmla="*/ 3401361 w 5642013"/>
              <a:gd name="connsiteY7" fmla="*/ 648297 h 6163292"/>
              <a:gd name="connsiteX8" fmla="*/ 3658536 w 5642013"/>
              <a:gd name="connsiteY8" fmla="*/ 953097 h 6163292"/>
              <a:gd name="connsiteX9" fmla="*/ 3915711 w 5642013"/>
              <a:gd name="connsiteY9" fmla="*/ 1210272 h 6163292"/>
              <a:gd name="connsiteX10" fmla="*/ 3846655 w 5642013"/>
              <a:gd name="connsiteY10" fmla="*/ 1472210 h 6163292"/>
              <a:gd name="connsiteX11" fmla="*/ 3777598 w 5642013"/>
              <a:gd name="connsiteY11" fmla="*/ 1603178 h 6163292"/>
              <a:gd name="connsiteX12" fmla="*/ 3675205 w 5642013"/>
              <a:gd name="connsiteY12" fmla="*/ 1765103 h 6163292"/>
              <a:gd name="connsiteX13" fmla="*/ 3634723 w 5642013"/>
              <a:gd name="connsiteY13" fmla="*/ 2112766 h 6163292"/>
              <a:gd name="connsiteX14" fmla="*/ 3858561 w 5642013"/>
              <a:gd name="connsiteY14" fmla="*/ 2134197 h 6163292"/>
              <a:gd name="connsiteX15" fmla="*/ 3944286 w 5642013"/>
              <a:gd name="connsiteY15" fmla="*/ 2486622 h 6163292"/>
              <a:gd name="connsiteX16" fmla="*/ 4158598 w 5642013"/>
              <a:gd name="connsiteY16" fmla="*/ 2572347 h 6163292"/>
              <a:gd name="connsiteX17" fmla="*/ 3927617 w 5642013"/>
              <a:gd name="connsiteY17" fmla="*/ 2896197 h 6163292"/>
              <a:gd name="connsiteX18" fmla="*/ 4153836 w 5642013"/>
              <a:gd name="connsiteY18" fmla="*/ 3012878 h 6163292"/>
              <a:gd name="connsiteX19" fmla="*/ 4849161 w 5642013"/>
              <a:gd name="connsiteY19" fmla="*/ 3055741 h 6163292"/>
              <a:gd name="connsiteX20" fmla="*/ 5075380 w 5642013"/>
              <a:gd name="connsiteY20" fmla="*/ 3055741 h 6163292"/>
              <a:gd name="connsiteX21" fmla="*/ 5284930 w 5642013"/>
              <a:gd name="connsiteY21" fmla="*/ 3120034 h 6163292"/>
              <a:gd name="connsiteX22" fmla="*/ 5373036 w 5642013"/>
              <a:gd name="connsiteY22" fmla="*/ 3231953 h 6163292"/>
              <a:gd name="connsiteX23" fmla="*/ 5430186 w 5642013"/>
              <a:gd name="connsiteY23" fmla="*/ 3391497 h 6163292"/>
              <a:gd name="connsiteX24" fmla="*/ 5415899 w 5642013"/>
              <a:gd name="connsiteY24" fmla="*/ 3481985 h 6163292"/>
              <a:gd name="connsiteX25" fmla="*/ 5258736 w 5642013"/>
              <a:gd name="connsiteY25" fmla="*/ 3610572 h 6163292"/>
              <a:gd name="connsiteX26" fmla="*/ 5439711 w 5642013"/>
              <a:gd name="connsiteY26" fmla="*/ 3753447 h 6163292"/>
              <a:gd name="connsiteX27" fmla="*/ 5582586 w 5642013"/>
              <a:gd name="connsiteY27" fmla="*/ 3772497 h 6163292"/>
              <a:gd name="connsiteX28" fmla="*/ 5620686 w 5642013"/>
              <a:gd name="connsiteY28" fmla="*/ 4143972 h 6163292"/>
              <a:gd name="connsiteX29" fmla="*/ 5258736 w 5642013"/>
              <a:gd name="connsiteY29" fmla="*/ 4467822 h 6163292"/>
              <a:gd name="connsiteX30" fmla="*/ 5144436 w 5642013"/>
              <a:gd name="connsiteY30" fmla="*/ 4686897 h 6163292"/>
              <a:gd name="connsiteX31" fmla="*/ 4668186 w 5642013"/>
              <a:gd name="connsiteY31" fmla="*/ 5029797 h 6163292"/>
              <a:gd name="connsiteX32" fmla="*/ 4620561 w 5642013"/>
              <a:gd name="connsiteY32" fmla="*/ 5334597 h 6163292"/>
              <a:gd name="connsiteX33" fmla="*/ 4382436 w 5642013"/>
              <a:gd name="connsiteY33" fmla="*/ 5458422 h 6163292"/>
              <a:gd name="connsiteX34" fmla="*/ 4249086 w 5642013"/>
              <a:gd name="connsiteY34" fmla="*/ 5696547 h 6163292"/>
              <a:gd name="connsiteX35" fmla="*/ 3953811 w 5642013"/>
              <a:gd name="connsiteY35" fmla="*/ 5791797 h 6163292"/>
              <a:gd name="connsiteX36" fmla="*/ 3791886 w 5642013"/>
              <a:gd name="connsiteY36" fmla="*/ 5906097 h 6163292"/>
              <a:gd name="connsiteX37" fmla="*/ 3468036 w 5642013"/>
              <a:gd name="connsiteY37" fmla="*/ 5763222 h 6163292"/>
              <a:gd name="connsiteX38" fmla="*/ 3515661 w 5642013"/>
              <a:gd name="connsiteY38" fmla="*/ 5467947 h 6163292"/>
              <a:gd name="connsiteX39" fmla="*/ 3458511 w 5642013"/>
              <a:gd name="connsiteY39" fmla="*/ 5258397 h 6163292"/>
              <a:gd name="connsiteX40" fmla="*/ 3163236 w 5642013"/>
              <a:gd name="connsiteY40" fmla="*/ 5410797 h 6163292"/>
              <a:gd name="connsiteX41" fmla="*/ 2829861 w 5642013"/>
              <a:gd name="connsiteY41" fmla="*/ 5582247 h 6163292"/>
              <a:gd name="connsiteX42" fmla="*/ 2629836 w 5642013"/>
              <a:gd name="connsiteY42" fmla="*/ 5706072 h 6163292"/>
              <a:gd name="connsiteX43" fmla="*/ 2467911 w 5642013"/>
              <a:gd name="connsiteY43" fmla="*/ 5687022 h 6163292"/>
              <a:gd name="connsiteX44" fmla="*/ 2125011 w 5642013"/>
              <a:gd name="connsiteY44" fmla="*/ 5848947 h 6163292"/>
              <a:gd name="connsiteX45" fmla="*/ 1724961 w 5642013"/>
              <a:gd name="connsiteY45" fmla="*/ 6020397 h 6163292"/>
              <a:gd name="connsiteX46" fmla="*/ 943911 w 5642013"/>
              <a:gd name="connsiteY46" fmla="*/ 6163272 h 6163292"/>
              <a:gd name="connsiteX47" fmla="*/ 810561 w 5642013"/>
              <a:gd name="connsiteY47" fmla="*/ 6010872 h 6163292"/>
              <a:gd name="connsiteX48" fmla="*/ 524811 w 5642013"/>
              <a:gd name="connsiteY48" fmla="*/ 6115647 h 6163292"/>
              <a:gd name="connsiteX49" fmla="*/ 220011 w 5642013"/>
              <a:gd name="connsiteY49" fmla="*/ 5410797 h 6163292"/>
              <a:gd name="connsiteX50" fmla="*/ 181911 w 5642013"/>
              <a:gd name="connsiteY50" fmla="*/ 3753447 h 6163292"/>
              <a:gd name="connsiteX51" fmla="*/ 162861 w 5642013"/>
              <a:gd name="connsiteY51" fmla="*/ 1200747 h 6163292"/>
              <a:gd name="connsiteX52" fmla="*/ 134286 w 5642013"/>
              <a:gd name="connsiteY52" fmla="*/ 229197 h 6163292"/>
              <a:gd name="connsiteX53" fmla="*/ 2058336 w 5642013"/>
              <a:gd name="connsiteY53" fmla="*/ 597 h 6163292"/>
              <a:gd name="connsiteX0" fmla="*/ 2058336 w 5642013"/>
              <a:gd name="connsiteY0" fmla="*/ 597 h 6163292"/>
              <a:gd name="connsiteX1" fmla="*/ 2153586 w 5642013"/>
              <a:gd name="connsiteY1" fmla="*/ 172047 h 6163292"/>
              <a:gd name="connsiteX2" fmla="*/ 2001186 w 5642013"/>
              <a:gd name="connsiteY2" fmla="*/ 448272 h 6163292"/>
              <a:gd name="connsiteX3" fmla="*/ 1944036 w 5642013"/>
              <a:gd name="connsiteY3" fmla="*/ 610197 h 6163292"/>
              <a:gd name="connsiteX4" fmla="*/ 2258361 w 5642013"/>
              <a:gd name="connsiteY4" fmla="*/ 724497 h 6163292"/>
              <a:gd name="connsiteX5" fmla="*/ 2810811 w 5642013"/>
              <a:gd name="connsiteY5" fmla="*/ 819747 h 6163292"/>
              <a:gd name="connsiteX6" fmla="*/ 3172761 w 5642013"/>
              <a:gd name="connsiteY6" fmla="*/ 686397 h 6163292"/>
              <a:gd name="connsiteX7" fmla="*/ 3401361 w 5642013"/>
              <a:gd name="connsiteY7" fmla="*/ 648297 h 6163292"/>
              <a:gd name="connsiteX8" fmla="*/ 3658536 w 5642013"/>
              <a:gd name="connsiteY8" fmla="*/ 953097 h 6163292"/>
              <a:gd name="connsiteX9" fmla="*/ 3915711 w 5642013"/>
              <a:gd name="connsiteY9" fmla="*/ 1210272 h 6163292"/>
              <a:gd name="connsiteX10" fmla="*/ 3846655 w 5642013"/>
              <a:gd name="connsiteY10" fmla="*/ 1472210 h 6163292"/>
              <a:gd name="connsiteX11" fmla="*/ 3777598 w 5642013"/>
              <a:gd name="connsiteY11" fmla="*/ 1603178 h 6163292"/>
              <a:gd name="connsiteX12" fmla="*/ 3675205 w 5642013"/>
              <a:gd name="connsiteY12" fmla="*/ 1765103 h 6163292"/>
              <a:gd name="connsiteX13" fmla="*/ 3634723 w 5642013"/>
              <a:gd name="connsiteY13" fmla="*/ 2112766 h 6163292"/>
              <a:gd name="connsiteX14" fmla="*/ 3858561 w 5642013"/>
              <a:gd name="connsiteY14" fmla="*/ 2134197 h 6163292"/>
              <a:gd name="connsiteX15" fmla="*/ 3944286 w 5642013"/>
              <a:gd name="connsiteY15" fmla="*/ 2486622 h 6163292"/>
              <a:gd name="connsiteX16" fmla="*/ 4158598 w 5642013"/>
              <a:gd name="connsiteY16" fmla="*/ 2572347 h 6163292"/>
              <a:gd name="connsiteX17" fmla="*/ 3927617 w 5642013"/>
              <a:gd name="connsiteY17" fmla="*/ 2896197 h 6163292"/>
              <a:gd name="connsiteX18" fmla="*/ 4153836 w 5642013"/>
              <a:gd name="connsiteY18" fmla="*/ 3012878 h 6163292"/>
              <a:gd name="connsiteX19" fmla="*/ 4849161 w 5642013"/>
              <a:gd name="connsiteY19" fmla="*/ 3055741 h 6163292"/>
              <a:gd name="connsiteX20" fmla="*/ 5075380 w 5642013"/>
              <a:gd name="connsiteY20" fmla="*/ 3055741 h 6163292"/>
              <a:gd name="connsiteX21" fmla="*/ 5284930 w 5642013"/>
              <a:gd name="connsiteY21" fmla="*/ 3120034 h 6163292"/>
              <a:gd name="connsiteX22" fmla="*/ 5373036 w 5642013"/>
              <a:gd name="connsiteY22" fmla="*/ 3231953 h 6163292"/>
              <a:gd name="connsiteX23" fmla="*/ 5430186 w 5642013"/>
              <a:gd name="connsiteY23" fmla="*/ 3391497 h 6163292"/>
              <a:gd name="connsiteX24" fmla="*/ 5415899 w 5642013"/>
              <a:gd name="connsiteY24" fmla="*/ 3481985 h 6163292"/>
              <a:gd name="connsiteX25" fmla="*/ 5277786 w 5642013"/>
              <a:gd name="connsiteY25" fmla="*/ 3615334 h 6163292"/>
              <a:gd name="connsiteX26" fmla="*/ 5439711 w 5642013"/>
              <a:gd name="connsiteY26" fmla="*/ 3753447 h 6163292"/>
              <a:gd name="connsiteX27" fmla="*/ 5582586 w 5642013"/>
              <a:gd name="connsiteY27" fmla="*/ 3772497 h 6163292"/>
              <a:gd name="connsiteX28" fmla="*/ 5620686 w 5642013"/>
              <a:gd name="connsiteY28" fmla="*/ 4143972 h 6163292"/>
              <a:gd name="connsiteX29" fmla="*/ 5258736 w 5642013"/>
              <a:gd name="connsiteY29" fmla="*/ 4467822 h 6163292"/>
              <a:gd name="connsiteX30" fmla="*/ 5144436 w 5642013"/>
              <a:gd name="connsiteY30" fmla="*/ 4686897 h 6163292"/>
              <a:gd name="connsiteX31" fmla="*/ 4668186 w 5642013"/>
              <a:gd name="connsiteY31" fmla="*/ 5029797 h 6163292"/>
              <a:gd name="connsiteX32" fmla="*/ 4620561 w 5642013"/>
              <a:gd name="connsiteY32" fmla="*/ 5334597 h 6163292"/>
              <a:gd name="connsiteX33" fmla="*/ 4382436 w 5642013"/>
              <a:gd name="connsiteY33" fmla="*/ 5458422 h 6163292"/>
              <a:gd name="connsiteX34" fmla="*/ 4249086 w 5642013"/>
              <a:gd name="connsiteY34" fmla="*/ 5696547 h 6163292"/>
              <a:gd name="connsiteX35" fmla="*/ 3953811 w 5642013"/>
              <a:gd name="connsiteY35" fmla="*/ 5791797 h 6163292"/>
              <a:gd name="connsiteX36" fmla="*/ 3791886 w 5642013"/>
              <a:gd name="connsiteY36" fmla="*/ 5906097 h 6163292"/>
              <a:gd name="connsiteX37" fmla="*/ 3468036 w 5642013"/>
              <a:gd name="connsiteY37" fmla="*/ 5763222 h 6163292"/>
              <a:gd name="connsiteX38" fmla="*/ 3515661 w 5642013"/>
              <a:gd name="connsiteY38" fmla="*/ 5467947 h 6163292"/>
              <a:gd name="connsiteX39" fmla="*/ 3458511 w 5642013"/>
              <a:gd name="connsiteY39" fmla="*/ 5258397 h 6163292"/>
              <a:gd name="connsiteX40" fmla="*/ 3163236 w 5642013"/>
              <a:gd name="connsiteY40" fmla="*/ 5410797 h 6163292"/>
              <a:gd name="connsiteX41" fmla="*/ 2829861 w 5642013"/>
              <a:gd name="connsiteY41" fmla="*/ 5582247 h 6163292"/>
              <a:gd name="connsiteX42" fmla="*/ 2629836 w 5642013"/>
              <a:gd name="connsiteY42" fmla="*/ 5706072 h 6163292"/>
              <a:gd name="connsiteX43" fmla="*/ 2467911 w 5642013"/>
              <a:gd name="connsiteY43" fmla="*/ 5687022 h 6163292"/>
              <a:gd name="connsiteX44" fmla="*/ 2125011 w 5642013"/>
              <a:gd name="connsiteY44" fmla="*/ 5848947 h 6163292"/>
              <a:gd name="connsiteX45" fmla="*/ 1724961 w 5642013"/>
              <a:gd name="connsiteY45" fmla="*/ 6020397 h 6163292"/>
              <a:gd name="connsiteX46" fmla="*/ 943911 w 5642013"/>
              <a:gd name="connsiteY46" fmla="*/ 6163272 h 6163292"/>
              <a:gd name="connsiteX47" fmla="*/ 810561 w 5642013"/>
              <a:gd name="connsiteY47" fmla="*/ 6010872 h 6163292"/>
              <a:gd name="connsiteX48" fmla="*/ 524811 w 5642013"/>
              <a:gd name="connsiteY48" fmla="*/ 6115647 h 6163292"/>
              <a:gd name="connsiteX49" fmla="*/ 220011 w 5642013"/>
              <a:gd name="connsiteY49" fmla="*/ 5410797 h 6163292"/>
              <a:gd name="connsiteX50" fmla="*/ 181911 w 5642013"/>
              <a:gd name="connsiteY50" fmla="*/ 3753447 h 6163292"/>
              <a:gd name="connsiteX51" fmla="*/ 162861 w 5642013"/>
              <a:gd name="connsiteY51" fmla="*/ 1200747 h 6163292"/>
              <a:gd name="connsiteX52" fmla="*/ 134286 w 5642013"/>
              <a:gd name="connsiteY52" fmla="*/ 229197 h 6163292"/>
              <a:gd name="connsiteX53" fmla="*/ 2058336 w 5642013"/>
              <a:gd name="connsiteY53" fmla="*/ 597 h 6163292"/>
              <a:gd name="connsiteX0" fmla="*/ 2058336 w 5642013"/>
              <a:gd name="connsiteY0" fmla="*/ 597 h 6163292"/>
              <a:gd name="connsiteX1" fmla="*/ 2153586 w 5642013"/>
              <a:gd name="connsiteY1" fmla="*/ 172047 h 6163292"/>
              <a:gd name="connsiteX2" fmla="*/ 2001186 w 5642013"/>
              <a:gd name="connsiteY2" fmla="*/ 448272 h 6163292"/>
              <a:gd name="connsiteX3" fmla="*/ 1944036 w 5642013"/>
              <a:gd name="connsiteY3" fmla="*/ 610197 h 6163292"/>
              <a:gd name="connsiteX4" fmla="*/ 2258361 w 5642013"/>
              <a:gd name="connsiteY4" fmla="*/ 724497 h 6163292"/>
              <a:gd name="connsiteX5" fmla="*/ 2810811 w 5642013"/>
              <a:gd name="connsiteY5" fmla="*/ 819747 h 6163292"/>
              <a:gd name="connsiteX6" fmla="*/ 3172761 w 5642013"/>
              <a:gd name="connsiteY6" fmla="*/ 686397 h 6163292"/>
              <a:gd name="connsiteX7" fmla="*/ 3401361 w 5642013"/>
              <a:gd name="connsiteY7" fmla="*/ 648297 h 6163292"/>
              <a:gd name="connsiteX8" fmla="*/ 3658536 w 5642013"/>
              <a:gd name="connsiteY8" fmla="*/ 953097 h 6163292"/>
              <a:gd name="connsiteX9" fmla="*/ 3915711 w 5642013"/>
              <a:gd name="connsiteY9" fmla="*/ 1210272 h 6163292"/>
              <a:gd name="connsiteX10" fmla="*/ 3846655 w 5642013"/>
              <a:gd name="connsiteY10" fmla="*/ 1472210 h 6163292"/>
              <a:gd name="connsiteX11" fmla="*/ 3777598 w 5642013"/>
              <a:gd name="connsiteY11" fmla="*/ 1603178 h 6163292"/>
              <a:gd name="connsiteX12" fmla="*/ 3675205 w 5642013"/>
              <a:gd name="connsiteY12" fmla="*/ 1765103 h 6163292"/>
              <a:gd name="connsiteX13" fmla="*/ 3634723 w 5642013"/>
              <a:gd name="connsiteY13" fmla="*/ 2112766 h 6163292"/>
              <a:gd name="connsiteX14" fmla="*/ 3858561 w 5642013"/>
              <a:gd name="connsiteY14" fmla="*/ 2134197 h 6163292"/>
              <a:gd name="connsiteX15" fmla="*/ 3944286 w 5642013"/>
              <a:gd name="connsiteY15" fmla="*/ 2486622 h 6163292"/>
              <a:gd name="connsiteX16" fmla="*/ 4158598 w 5642013"/>
              <a:gd name="connsiteY16" fmla="*/ 2572347 h 6163292"/>
              <a:gd name="connsiteX17" fmla="*/ 3927617 w 5642013"/>
              <a:gd name="connsiteY17" fmla="*/ 2896197 h 6163292"/>
              <a:gd name="connsiteX18" fmla="*/ 4153836 w 5642013"/>
              <a:gd name="connsiteY18" fmla="*/ 3012878 h 6163292"/>
              <a:gd name="connsiteX19" fmla="*/ 4849161 w 5642013"/>
              <a:gd name="connsiteY19" fmla="*/ 3055741 h 6163292"/>
              <a:gd name="connsiteX20" fmla="*/ 5075380 w 5642013"/>
              <a:gd name="connsiteY20" fmla="*/ 3055741 h 6163292"/>
              <a:gd name="connsiteX21" fmla="*/ 5284930 w 5642013"/>
              <a:gd name="connsiteY21" fmla="*/ 3120034 h 6163292"/>
              <a:gd name="connsiteX22" fmla="*/ 5373036 w 5642013"/>
              <a:gd name="connsiteY22" fmla="*/ 3231953 h 6163292"/>
              <a:gd name="connsiteX23" fmla="*/ 5430186 w 5642013"/>
              <a:gd name="connsiteY23" fmla="*/ 3391497 h 6163292"/>
              <a:gd name="connsiteX24" fmla="*/ 5415899 w 5642013"/>
              <a:gd name="connsiteY24" fmla="*/ 3481985 h 6163292"/>
              <a:gd name="connsiteX25" fmla="*/ 5287311 w 5642013"/>
              <a:gd name="connsiteY25" fmla="*/ 3615334 h 6163292"/>
              <a:gd name="connsiteX26" fmla="*/ 5439711 w 5642013"/>
              <a:gd name="connsiteY26" fmla="*/ 3753447 h 6163292"/>
              <a:gd name="connsiteX27" fmla="*/ 5582586 w 5642013"/>
              <a:gd name="connsiteY27" fmla="*/ 3772497 h 6163292"/>
              <a:gd name="connsiteX28" fmla="*/ 5620686 w 5642013"/>
              <a:gd name="connsiteY28" fmla="*/ 4143972 h 6163292"/>
              <a:gd name="connsiteX29" fmla="*/ 5258736 w 5642013"/>
              <a:gd name="connsiteY29" fmla="*/ 4467822 h 6163292"/>
              <a:gd name="connsiteX30" fmla="*/ 5144436 w 5642013"/>
              <a:gd name="connsiteY30" fmla="*/ 4686897 h 6163292"/>
              <a:gd name="connsiteX31" fmla="*/ 4668186 w 5642013"/>
              <a:gd name="connsiteY31" fmla="*/ 5029797 h 6163292"/>
              <a:gd name="connsiteX32" fmla="*/ 4620561 w 5642013"/>
              <a:gd name="connsiteY32" fmla="*/ 5334597 h 6163292"/>
              <a:gd name="connsiteX33" fmla="*/ 4382436 w 5642013"/>
              <a:gd name="connsiteY33" fmla="*/ 5458422 h 6163292"/>
              <a:gd name="connsiteX34" fmla="*/ 4249086 w 5642013"/>
              <a:gd name="connsiteY34" fmla="*/ 5696547 h 6163292"/>
              <a:gd name="connsiteX35" fmla="*/ 3953811 w 5642013"/>
              <a:gd name="connsiteY35" fmla="*/ 5791797 h 6163292"/>
              <a:gd name="connsiteX36" fmla="*/ 3791886 w 5642013"/>
              <a:gd name="connsiteY36" fmla="*/ 5906097 h 6163292"/>
              <a:gd name="connsiteX37" fmla="*/ 3468036 w 5642013"/>
              <a:gd name="connsiteY37" fmla="*/ 5763222 h 6163292"/>
              <a:gd name="connsiteX38" fmla="*/ 3515661 w 5642013"/>
              <a:gd name="connsiteY38" fmla="*/ 5467947 h 6163292"/>
              <a:gd name="connsiteX39" fmla="*/ 3458511 w 5642013"/>
              <a:gd name="connsiteY39" fmla="*/ 5258397 h 6163292"/>
              <a:gd name="connsiteX40" fmla="*/ 3163236 w 5642013"/>
              <a:gd name="connsiteY40" fmla="*/ 5410797 h 6163292"/>
              <a:gd name="connsiteX41" fmla="*/ 2829861 w 5642013"/>
              <a:gd name="connsiteY41" fmla="*/ 5582247 h 6163292"/>
              <a:gd name="connsiteX42" fmla="*/ 2629836 w 5642013"/>
              <a:gd name="connsiteY42" fmla="*/ 5706072 h 6163292"/>
              <a:gd name="connsiteX43" fmla="*/ 2467911 w 5642013"/>
              <a:gd name="connsiteY43" fmla="*/ 5687022 h 6163292"/>
              <a:gd name="connsiteX44" fmla="*/ 2125011 w 5642013"/>
              <a:gd name="connsiteY44" fmla="*/ 5848947 h 6163292"/>
              <a:gd name="connsiteX45" fmla="*/ 1724961 w 5642013"/>
              <a:gd name="connsiteY45" fmla="*/ 6020397 h 6163292"/>
              <a:gd name="connsiteX46" fmla="*/ 943911 w 5642013"/>
              <a:gd name="connsiteY46" fmla="*/ 6163272 h 6163292"/>
              <a:gd name="connsiteX47" fmla="*/ 810561 w 5642013"/>
              <a:gd name="connsiteY47" fmla="*/ 6010872 h 6163292"/>
              <a:gd name="connsiteX48" fmla="*/ 524811 w 5642013"/>
              <a:gd name="connsiteY48" fmla="*/ 6115647 h 6163292"/>
              <a:gd name="connsiteX49" fmla="*/ 220011 w 5642013"/>
              <a:gd name="connsiteY49" fmla="*/ 5410797 h 6163292"/>
              <a:gd name="connsiteX50" fmla="*/ 181911 w 5642013"/>
              <a:gd name="connsiteY50" fmla="*/ 3753447 h 6163292"/>
              <a:gd name="connsiteX51" fmla="*/ 162861 w 5642013"/>
              <a:gd name="connsiteY51" fmla="*/ 1200747 h 6163292"/>
              <a:gd name="connsiteX52" fmla="*/ 134286 w 5642013"/>
              <a:gd name="connsiteY52" fmla="*/ 229197 h 6163292"/>
              <a:gd name="connsiteX53" fmla="*/ 2058336 w 5642013"/>
              <a:gd name="connsiteY53" fmla="*/ 597 h 6163292"/>
              <a:gd name="connsiteX0" fmla="*/ 2058336 w 5641876"/>
              <a:gd name="connsiteY0" fmla="*/ 597 h 6163292"/>
              <a:gd name="connsiteX1" fmla="*/ 2153586 w 5641876"/>
              <a:gd name="connsiteY1" fmla="*/ 172047 h 6163292"/>
              <a:gd name="connsiteX2" fmla="*/ 2001186 w 5641876"/>
              <a:gd name="connsiteY2" fmla="*/ 448272 h 6163292"/>
              <a:gd name="connsiteX3" fmla="*/ 1944036 w 5641876"/>
              <a:gd name="connsiteY3" fmla="*/ 610197 h 6163292"/>
              <a:gd name="connsiteX4" fmla="*/ 2258361 w 5641876"/>
              <a:gd name="connsiteY4" fmla="*/ 724497 h 6163292"/>
              <a:gd name="connsiteX5" fmla="*/ 2810811 w 5641876"/>
              <a:gd name="connsiteY5" fmla="*/ 819747 h 6163292"/>
              <a:gd name="connsiteX6" fmla="*/ 3172761 w 5641876"/>
              <a:gd name="connsiteY6" fmla="*/ 686397 h 6163292"/>
              <a:gd name="connsiteX7" fmla="*/ 3401361 w 5641876"/>
              <a:gd name="connsiteY7" fmla="*/ 648297 h 6163292"/>
              <a:gd name="connsiteX8" fmla="*/ 3658536 w 5641876"/>
              <a:gd name="connsiteY8" fmla="*/ 953097 h 6163292"/>
              <a:gd name="connsiteX9" fmla="*/ 3915711 w 5641876"/>
              <a:gd name="connsiteY9" fmla="*/ 1210272 h 6163292"/>
              <a:gd name="connsiteX10" fmla="*/ 3846655 w 5641876"/>
              <a:gd name="connsiteY10" fmla="*/ 1472210 h 6163292"/>
              <a:gd name="connsiteX11" fmla="*/ 3777598 w 5641876"/>
              <a:gd name="connsiteY11" fmla="*/ 1603178 h 6163292"/>
              <a:gd name="connsiteX12" fmla="*/ 3675205 w 5641876"/>
              <a:gd name="connsiteY12" fmla="*/ 1765103 h 6163292"/>
              <a:gd name="connsiteX13" fmla="*/ 3634723 w 5641876"/>
              <a:gd name="connsiteY13" fmla="*/ 2112766 h 6163292"/>
              <a:gd name="connsiteX14" fmla="*/ 3858561 w 5641876"/>
              <a:gd name="connsiteY14" fmla="*/ 2134197 h 6163292"/>
              <a:gd name="connsiteX15" fmla="*/ 3944286 w 5641876"/>
              <a:gd name="connsiteY15" fmla="*/ 2486622 h 6163292"/>
              <a:gd name="connsiteX16" fmla="*/ 4158598 w 5641876"/>
              <a:gd name="connsiteY16" fmla="*/ 2572347 h 6163292"/>
              <a:gd name="connsiteX17" fmla="*/ 3927617 w 5641876"/>
              <a:gd name="connsiteY17" fmla="*/ 2896197 h 6163292"/>
              <a:gd name="connsiteX18" fmla="*/ 4153836 w 5641876"/>
              <a:gd name="connsiteY18" fmla="*/ 3012878 h 6163292"/>
              <a:gd name="connsiteX19" fmla="*/ 4849161 w 5641876"/>
              <a:gd name="connsiteY19" fmla="*/ 3055741 h 6163292"/>
              <a:gd name="connsiteX20" fmla="*/ 5075380 w 5641876"/>
              <a:gd name="connsiteY20" fmla="*/ 3055741 h 6163292"/>
              <a:gd name="connsiteX21" fmla="*/ 5284930 w 5641876"/>
              <a:gd name="connsiteY21" fmla="*/ 3120034 h 6163292"/>
              <a:gd name="connsiteX22" fmla="*/ 5373036 w 5641876"/>
              <a:gd name="connsiteY22" fmla="*/ 3231953 h 6163292"/>
              <a:gd name="connsiteX23" fmla="*/ 5430186 w 5641876"/>
              <a:gd name="connsiteY23" fmla="*/ 3391497 h 6163292"/>
              <a:gd name="connsiteX24" fmla="*/ 5415899 w 5641876"/>
              <a:gd name="connsiteY24" fmla="*/ 3481985 h 6163292"/>
              <a:gd name="connsiteX25" fmla="*/ 5287311 w 5641876"/>
              <a:gd name="connsiteY25" fmla="*/ 3615334 h 6163292"/>
              <a:gd name="connsiteX26" fmla="*/ 5444474 w 5641876"/>
              <a:gd name="connsiteY26" fmla="*/ 3767734 h 6163292"/>
              <a:gd name="connsiteX27" fmla="*/ 5582586 w 5641876"/>
              <a:gd name="connsiteY27" fmla="*/ 3772497 h 6163292"/>
              <a:gd name="connsiteX28" fmla="*/ 5620686 w 5641876"/>
              <a:gd name="connsiteY28" fmla="*/ 4143972 h 6163292"/>
              <a:gd name="connsiteX29" fmla="*/ 5258736 w 5641876"/>
              <a:gd name="connsiteY29" fmla="*/ 4467822 h 6163292"/>
              <a:gd name="connsiteX30" fmla="*/ 5144436 w 5641876"/>
              <a:gd name="connsiteY30" fmla="*/ 4686897 h 6163292"/>
              <a:gd name="connsiteX31" fmla="*/ 4668186 w 5641876"/>
              <a:gd name="connsiteY31" fmla="*/ 5029797 h 6163292"/>
              <a:gd name="connsiteX32" fmla="*/ 4620561 w 5641876"/>
              <a:gd name="connsiteY32" fmla="*/ 5334597 h 6163292"/>
              <a:gd name="connsiteX33" fmla="*/ 4382436 w 5641876"/>
              <a:gd name="connsiteY33" fmla="*/ 5458422 h 6163292"/>
              <a:gd name="connsiteX34" fmla="*/ 4249086 w 5641876"/>
              <a:gd name="connsiteY34" fmla="*/ 5696547 h 6163292"/>
              <a:gd name="connsiteX35" fmla="*/ 3953811 w 5641876"/>
              <a:gd name="connsiteY35" fmla="*/ 5791797 h 6163292"/>
              <a:gd name="connsiteX36" fmla="*/ 3791886 w 5641876"/>
              <a:gd name="connsiteY36" fmla="*/ 5906097 h 6163292"/>
              <a:gd name="connsiteX37" fmla="*/ 3468036 w 5641876"/>
              <a:gd name="connsiteY37" fmla="*/ 5763222 h 6163292"/>
              <a:gd name="connsiteX38" fmla="*/ 3515661 w 5641876"/>
              <a:gd name="connsiteY38" fmla="*/ 5467947 h 6163292"/>
              <a:gd name="connsiteX39" fmla="*/ 3458511 w 5641876"/>
              <a:gd name="connsiteY39" fmla="*/ 5258397 h 6163292"/>
              <a:gd name="connsiteX40" fmla="*/ 3163236 w 5641876"/>
              <a:gd name="connsiteY40" fmla="*/ 5410797 h 6163292"/>
              <a:gd name="connsiteX41" fmla="*/ 2829861 w 5641876"/>
              <a:gd name="connsiteY41" fmla="*/ 5582247 h 6163292"/>
              <a:gd name="connsiteX42" fmla="*/ 2629836 w 5641876"/>
              <a:gd name="connsiteY42" fmla="*/ 5706072 h 6163292"/>
              <a:gd name="connsiteX43" fmla="*/ 2467911 w 5641876"/>
              <a:gd name="connsiteY43" fmla="*/ 5687022 h 6163292"/>
              <a:gd name="connsiteX44" fmla="*/ 2125011 w 5641876"/>
              <a:gd name="connsiteY44" fmla="*/ 5848947 h 6163292"/>
              <a:gd name="connsiteX45" fmla="*/ 1724961 w 5641876"/>
              <a:gd name="connsiteY45" fmla="*/ 6020397 h 6163292"/>
              <a:gd name="connsiteX46" fmla="*/ 943911 w 5641876"/>
              <a:gd name="connsiteY46" fmla="*/ 6163272 h 6163292"/>
              <a:gd name="connsiteX47" fmla="*/ 810561 w 5641876"/>
              <a:gd name="connsiteY47" fmla="*/ 6010872 h 6163292"/>
              <a:gd name="connsiteX48" fmla="*/ 524811 w 5641876"/>
              <a:gd name="connsiteY48" fmla="*/ 6115647 h 6163292"/>
              <a:gd name="connsiteX49" fmla="*/ 220011 w 5641876"/>
              <a:gd name="connsiteY49" fmla="*/ 5410797 h 6163292"/>
              <a:gd name="connsiteX50" fmla="*/ 181911 w 5641876"/>
              <a:gd name="connsiteY50" fmla="*/ 3753447 h 6163292"/>
              <a:gd name="connsiteX51" fmla="*/ 162861 w 5641876"/>
              <a:gd name="connsiteY51" fmla="*/ 1200747 h 6163292"/>
              <a:gd name="connsiteX52" fmla="*/ 134286 w 5641876"/>
              <a:gd name="connsiteY52" fmla="*/ 229197 h 6163292"/>
              <a:gd name="connsiteX53" fmla="*/ 2058336 w 5641876"/>
              <a:gd name="connsiteY53" fmla="*/ 597 h 6163292"/>
              <a:gd name="connsiteX0" fmla="*/ 2058336 w 5644594"/>
              <a:gd name="connsiteY0" fmla="*/ 597 h 6163292"/>
              <a:gd name="connsiteX1" fmla="*/ 2153586 w 5644594"/>
              <a:gd name="connsiteY1" fmla="*/ 172047 h 6163292"/>
              <a:gd name="connsiteX2" fmla="*/ 2001186 w 5644594"/>
              <a:gd name="connsiteY2" fmla="*/ 448272 h 6163292"/>
              <a:gd name="connsiteX3" fmla="*/ 1944036 w 5644594"/>
              <a:gd name="connsiteY3" fmla="*/ 610197 h 6163292"/>
              <a:gd name="connsiteX4" fmla="*/ 2258361 w 5644594"/>
              <a:gd name="connsiteY4" fmla="*/ 724497 h 6163292"/>
              <a:gd name="connsiteX5" fmla="*/ 2810811 w 5644594"/>
              <a:gd name="connsiteY5" fmla="*/ 819747 h 6163292"/>
              <a:gd name="connsiteX6" fmla="*/ 3172761 w 5644594"/>
              <a:gd name="connsiteY6" fmla="*/ 686397 h 6163292"/>
              <a:gd name="connsiteX7" fmla="*/ 3401361 w 5644594"/>
              <a:gd name="connsiteY7" fmla="*/ 648297 h 6163292"/>
              <a:gd name="connsiteX8" fmla="*/ 3658536 w 5644594"/>
              <a:gd name="connsiteY8" fmla="*/ 953097 h 6163292"/>
              <a:gd name="connsiteX9" fmla="*/ 3915711 w 5644594"/>
              <a:gd name="connsiteY9" fmla="*/ 1210272 h 6163292"/>
              <a:gd name="connsiteX10" fmla="*/ 3846655 w 5644594"/>
              <a:gd name="connsiteY10" fmla="*/ 1472210 h 6163292"/>
              <a:gd name="connsiteX11" fmla="*/ 3777598 w 5644594"/>
              <a:gd name="connsiteY11" fmla="*/ 1603178 h 6163292"/>
              <a:gd name="connsiteX12" fmla="*/ 3675205 w 5644594"/>
              <a:gd name="connsiteY12" fmla="*/ 1765103 h 6163292"/>
              <a:gd name="connsiteX13" fmla="*/ 3634723 w 5644594"/>
              <a:gd name="connsiteY13" fmla="*/ 2112766 h 6163292"/>
              <a:gd name="connsiteX14" fmla="*/ 3858561 w 5644594"/>
              <a:gd name="connsiteY14" fmla="*/ 2134197 h 6163292"/>
              <a:gd name="connsiteX15" fmla="*/ 3944286 w 5644594"/>
              <a:gd name="connsiteY15" fmla="*/ 2486622 h 6163292"/>
              <a:gd name="connsiteX16" fmla="*/ 4158598 w 5644594"/>
              <a:gd name="connsiteY16" fmla="*/ 2572347 h 6163292"/>
              <a:gd name="connsiteX17" fmla="*/ 3927617 w 5644594"/>
              <a:gd name="connsiteY17" fmla="*/ 2896197 h 6163292"/>
              <a:gd name="connsiteX18" fmla="*/ 4153836 w 5644594"/>
              <a:gd name="connsiteY18" fmla="*/ 3012878 h 6163292"/>
              <a:gd name="connsiteX19" fmla="*/ 4849161 w 5644594"/>
              <a:gd name="connsiteY19" fmla="*/ 3055741 h 6163292"/>
              <a:gd name="connsiteX20" fmla="*/ 5075380 w 5644594"/>
              <a:gd name="connsiteY20" fmla="*/ 3055741 h 6163292"/>
              <a:gd name="connsiteX21" fmla="*/ 5284930 w 5644594"/>
              <a:gd name="connsiteY21" fmla="*/ 3120034 h 6163292"/>
              <a:gd name="connsiteX22" fmla="*/ 5373036 w 5644594"/>
              <a:gd name="connsiteY22" fmla="*/ 3231953 h 6163292"/>
              <a:gd name="connsiteX23" fmla="*/ 5430186 w 5644594"/>
              <a:gd name="connsiteY23" fmla="*/ 3391497 h 6163292"/>
              <a:gd name="connsiteX24" fmla="*/ 5415899 w 5644594"/>
              <a:gd name="connsiteY24" fmla="*/ 3481985 h 6163292"/>
              <a:gd name="connsiteX25" fmla="*/ 5287311 w 5644594"/>
              <a:gd name="connsiteY25" fmla="*/ 3615334 h 6163292"/>
              <a:gd name="connsiteX26" fmla="*/ 5444474 w 5644594"/>
              <a:gd name="connsiteY26" fmla="*/ 3767734 h 6163292"/>
              <a:gd name="connsiteX27" fmla="*/ 5592111 w 5644594"/>
              <a:gd name="connsiteY27" fmla="*/ 3793929 h 6163292"/>
              <a:gd name="connsiteX28" fmla="*/ 5620686 w 5644594"/>
              <a:gd name="connsiteY28" fmla="*/ 4143972 h 6163292"/>
              <a:gd name="connsiteX29" fmla="*/ 5258736 w 5644594"/>
              <a:gd name="connsiteY29" fmla="*/ 4467822 h 6163292"/>
              <a:gd name="connsiteX30" fmla="*/ 5144436 w 5644594"/>
              <a:gd name="connsiteY30" fmla="*/ 4686897 h 6163292"/>
              <a:gd name="connsiteX31" fmla="*/ 4668186 w 5644594"/>
              <a:gd name="connsiteY31" fmla="*/ 5029797 h 6163292"/>
              <a:gd name="connsiteX32" fmla="*/ 4620561 w 5644594"/>
              <a:gd name="connsiteY32" fmla="*/ 5334597 h 6163292"/>
              <a:gd name="connsiteX33" fmla="*/ 4382436 w 5644594"/>
              <a:gd name="connsiteY33" fmla="*/ 5458422 h 6163292"/>
              <a:gd name="connsiteX34" fmla="*/ 4249086 w 5644594"/>
              <a:gd name="connsiteY34" fmla="*/ 5696547 h 6163292"/>
              <a:gd name="connsiteX35" fmla="*/ 3953811 w 5644594"/>
              <a:gd name="connsiteY35" fmla="*/ 5791797 h 6163292"/>
              <a:gd name="connsiteX36" fmla="*/ 3791886 w 5644594"/>
              <a:gd name="connsiteY36" fmla="*/ 5906097 h 6163292"/>
              <a:gd name="connsiteX37" fmla="*/ 3468036 w 5644594"/>
              <a:gd name="connsiteY37" fmla="*/ 5763222 h 6163292"/>
              <a:gd name="connsiteX38" fmla="*/ 3515661 w 5644594"/>
              <a:gd name="connsiteY38" fmla="*/ 5467947 h 6163292"/>
              <a:gd name="connsiteX39" fmla="*/ 3458511 w 5644594"/>
              <a:gd name="connsiteY39" fmla="*/ 5258397 h 6163292"/>
              <a:gd name="connsiteX40" fmla="*/ 3163236 w 5644594"/>
              <a:gd name="connsiteY40" fmla="*/ 5410797 h 6163292"/>
              <a:gd name="connsiteX41" fmla="*/ 2829861 w 5644594"/>
              <a:gd name="connsiteY41" fmla="*/ 5582247 h 6163292"/>
              <a:gd name="connsiteX42" fmla="*/ 2629836 w 5644594"/>
              <a:gd name="connsiteY42" fmla="*/ 5706072 h 6163292"/>
              <a:gd name="connsiteX43" fmla="*/ 2467911 w 5644594"/>
              <a:gd name="connsiteY43" fmla="*/ 5687022 h 6163292"/>
              <a:gd name="connsiteX44" fmla="*/ 2125011 w 5644594"/>
              <a:gd name="connsiteY44" fmla="*/ 5848947 h 6163292"/>
              <a:gd name="connsiteX45" fmla="*/ 1724961 w 5644594"/>
              <a:gd name="connsiteY45" fmla="*/ 6020397 h 6163292"/>
              <a:gd name="connsiteX46" fmla="*/ 943911 w 5644594"/>
              <a:gd name="connsiteY46" fmla="*/ 6163272 h 6163292"/>
              <a:gd name="connsiteX47" fmla="*/ 810561 w 5644594"/>
              <a:gd name="connsiteY47" fmla="*/ 6010872 h 6163292"/>
              <a:gd name="connsiteX48" fmla="*/ 524811 w 5644594"/>
              <a:gd name="connsiteY48" fmla="*/ 6115647 h 6163292"/>
              <a:gd name="connsiteX49" fmla="*/ 220011 w 5644594"/>
              <a:gd name="connsiteY49" fmla="*/ 5410797 h 6163292"/>
              <a:gd name="connsiteX50" fmla="*/ 181911 w 5644594"/>
              <a:gd name="connsiteY50" fmla="*/ 3753447 h 6163292"/>
              <a:gd name="connsiteX51" fmla="*/ 162861 w 5644594"/>
              <a:gd name="connsiteY51" fmla="*/ 1200747 h 6163292"/>
              <a:gd name="connsiteX52" fmla="*/ 134286 w 5644594"/>
              <a:gd name="connsiteY52" fmla="*/ 229197 h 6163292"/>
              <a:gd name="connsiteX53" fmla="*/ 2058336 w 5644594"/>
              <a:gd name="connsiteY53" fmla="*/ 597 h 61632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5644594" h="6163292">
                <a:moveTo>
                  <a:pt x="2058336" y="597"/>
                </a:moveTo>
                <a:cubicBezTo>
                  <a:pt x="2394886" y="-8928"/>
                  <a:pt x="2163111" y="97435"/>
                  <a:pt x="2153586" y="172047"/>
                </a:cubicBezTo>
                <a:cubicBezTo>
                  <a:pt x="2144061" y="246659"/>
                  <a:pt x="2036111" y="375247"/>
                  <a:pt x="2001186" y="448272"/>
                </a:cubicBezTo>
                <a:cubicBezTo>
                  <a:pt x="1966261" y="521297"/>
                  <a:pt x="1901174" y="564160"/>
                  <a:pt x="1944036" y="610197"/>
                </a:cubicBezTo>
                <a:cubicBezTo>
                  <a:pt x="1986898" y="656234"/>
                  <a:pt x="2113899" y="689572"/>
                  <a:pt x="2258361" y="724497"/>
                </a:cubicBezTo>
                <a:cubicBezTo>
                  <a:pt x="2402823" y="759422"/>
                  <a:pt x="2658411" y="826097"/>
                  <a:pt x="2810811" y="819747"/>
                </a:cubicBezTo>
                <a:cubicBezTo>
                  <a:pt x="2963211" y="813397"/>
                  <a:pt x="3074336" y="714972"/>
                  <a:pt x="3172761" y="686397"/>
                </a:cubicBezTo>
                <a:cubicBezTo>
                  <a:pt x="3271186" y="657822"/>
                  <a:pt x="3320399" y="603847"/>
                  <a:pt x="3401361" y="648297"/>
                </a:cubicBezTo>
                <a:cubicBezTo>
                  <a:pt x="3482324" y="692747"/>
                  <a:pt x="3572811" y="859434"/>
                  <a:pt x="3658536" y="953097"/>
                </a:cubicBezTo>
                <a:cubicBezTo>
                  <a:pt x="3744261" y="1046760"/>
                  <a:pt x="3884358" y="1123753"/>
                  <a:pt x="3915711" y="1210272"/>
                </a:cubicBezTo>
                <a:cubicBezTo>
                  <a:pt x="3947064" y="1296791"/>
                  <a:pt x="3869674" y="1406726"/>
                  <a:pt x="3846655" y="1472210"/>
                </a:cubicBezTo>
                <a:cubicBezTo>
                  <a:pt x="3823636" y="1537694"/>
                  <a:pt x="3806173" y="1554363"/>
                  <a:pt x="3777598" y="1603178"/>
                </a:cubicBezTo>
                <a:cubicBezTo>
                  <a:pt x="3749023" y="1651994"/>
                  <a:pt x="3699017" y="1680172"/>
                  <a:pt x="3675205" y="1765103"/>
                </a:cubicBezTo>
                <a:cubicBezTo>
                  <a:pt x="3651393" y="1850034"/>
                  <a:pt x="3604164" y="2051250"/>
                  <a:pt x="3634723" y="2112766"/>
                </a:cubicBezTo>
                <a:cubicBezTo>
                  <a:pt x="3665282" y="2174282"/>
                  <a:pt x="3806967" y="2071888"/>
                  <a:pt x="3858561" y="2134197"/>
                </a:cubicBezTo>
                <a:cubicBezTo>
                  <a:pt x="3910155" y="2196506"/>
                  <a:pt x="3894280" y="2413597"/>
                  <a:pt x="3944286" y="2486622"/>
                </a:cubicBezTo>
                <a:cubicBezTo>
                  <a:pt x="3994292" y="2559647"/>
                  <a:pt x="4161376" y="2504085"/>
                  <a:pt x="4158598" y="2572347"/>
                </a:cubicBezTo>
                <a:cubicBezTo>
                  <a:pt x="4155820" y="2640609"/>
                  <a:pt x="3928411" y="2822775"/>
                  <a:pt x="3927617" y="2896197"/>
                </a:cubicBezTo>
                <a:cubicBezTo>
                  <a:pt x="3926823" y="2969619"/>
                  <a:pt x="4000245" y="2986287"/>
                  <a:pt x="4153836" y="3012878"/>
                </a:cubicBezTo>
                <a:cubicBezTo>
                  <a:pt x="4307427" y="3039469"/>
                  <a:pt x="4695570" y="3048597"/>
                  <a:pt x="4849161" y="3055741"/>
                </a:cubicBezTo>
                <a:cubicBezTo>
                  <a:pt x="5002752" y="3062885"/>
                  <a:pt x="5002355" y="3050979"/>
                  <a:pt x="5075380" y="3055741"/>
                </a:cubicBezTo>
                <a:cubicBezTo>
                  <a:pt x="5136499" y="3066060"/>
                  <a:pt x="5235321" y="3090665"/>
                  <a:pt x="5284930" y="3120034"/>
                </a:cubicBezTo>
                <a:cubicBezTo>
                  <a:pt x="5334539" y="3149403"/>
                  <a:pt x="5348827" y="3186709"/>
                  <a:pt x="5373036" y="3231953"/>
                </a:cubicBezTo>
                <a:cubicBezTo>
                  <a:pt x="5397245" y="3277197"/>
                  <a:pt x="5423042" y="3349825"/>
                  <a:pt x="5430186" y="3391497"/>
                </a:cubicBezTo>
                <a:cubicBezTo>
                  <a:pt x="5437330" y="3433169"/>
                  <a:pt x="5439712" y="3444679"/>
                  <a:pt x="5415899" y="3481985"/>
                </a:cubicBezTo>
                <a:cubicBezTo>
                  <a:pt x="5392086" y="3519291"/>
                  <a:pt x="5282549" y="3567709"/>
                  <a:pt x="5287311" y="3615334"/>
                </a:cubicBezTo>
                <a:cubicBezTo>
                  <a:pt x="5292073" y="3662959"/>
                  <a:pt x="5393674" y="3737968"/>
                  <a:pt x="5444474" y="3767734"/>
                </a:cubicBezTo>
                <a:cubicBezTo>
                  <a:pt x="5495274" y="3797500"/>
                  <a:pt x="5562742" y="3731223"/>
                  <a:pt x="5592111" y="3793929"/>
                </a:cubicBezTo>
                <a:cubicBezTo>
                  <a:pt x="5621480" y="3856635"/>
                  <a:pt x="5676249" y="4031657"/>
                  <a:pt x="5620686" y="4143972"/>
                </a:cubicBezTo>
                <a:cubicBezTo>
                  <a:pt x="5565124" y="4256288"/>
                  <a:pt x="5338111" y="4377335"/>
                  <a:pt x="5258736" y="4467822"/>
                </a:cubicBezTo>
                <a:cubicBezTo>
                  <a:pt x="5179361" y="4558309"/>
                  <a:pt x="5242861" y="4593235"/>
                  <a:pt x="5144436" y="4686897"/>
                </a:cubicBezTo>
                <a:cubicBezTo>
                  <a:pt x="5046011" y="4780559"/>
                  <a:pt x="4755498" y="4921847"/>
                  <a:pt x="4668186" y="5029797"/>
                </a:cubicBezTo>
                <a:cubicBezTo>
                  <a:pt x="4580874" y="5137747"/>
                  <a:pt x="4668186" y="5263159"/>
                  <a:pt x="4620561" y="5334597"/>
                </a:cubicBezTo>
                <a:cubicBezTo>
                  <a:pt x="4572936" y="5406035"/>
                  <a:pt x="4444349" y="5398097"/>
                  <a:pt x="4382436" y="5458422"/>
                </a:cubicBezTo>
                <a:cubicBezTo>
                  <a:pt x="4320524" y="5518747"/>
                  <a:pt x="4320523" y="5640985"/>
                  <a:pt x="4249086" y="5696547"/>
                </a:cubicBezTo>
                <a:cubicBezTo>
                  <a:pt x="4177649" y="5752109"/>
                  <a:pt x="4030011" y="5756872"/>
                  <a:pt x="3953811" y="5791797"/>
                </a:cubicBezTo>
                <a:cubicBezTo>
                  <a:pt x="3877611" y="5826722"/>
                  <a:pt x="3872848" y="5910859"/>
                  <a:pt x="3791886" y="5906097"/>
                </a:cubicBezTo>
                <a:cubicBezTo>
                  <a:pt x="3710924" y="5901335"/>
                  <a:pt x="3514074" y="5836247"/>
                  <a:pt x="3468036" y="5763222"/>
                </a:cubicBezTo>
                <a:cubicBezTo>
                  <a:pt x="3421999" y="5690197"/>
                  <a:pt x="3517249" y="5552085"/>
                  <a:pt x="3515661" y="5467947"/>
                </a:cubicBezTo>
                <a:cubicBezTo>
                  <a:pt x="3514074" y="5383810"/>
                  <a:pt x="3517249" y="5267922"/>
                  <a:pt x="3458511" y="5258397"/>
                </a:cubicBezTo>
                <a:cubicBezTo>
                  <a:pt x="3399774" y="5248872"/>
                  <a:pt x="3163236" y="5410797"/>
                  <a:pt x="3163236" y="5410797"/>
                </a:cubicBezTo>
                <a:cubicBezTo>
                  <a:pt x="3058461" y="5464772"/>
                  <a:pt x="2918761" y="5533035"/>
                  <a:pt x="2829861" y="5582247"/>
                </a:cubicBezTo>
                <a:cubicBezTo>
                  <a:pt x="2740961" y="5631460"/>
                  <a:pt x="2690161" y="5688610"/>
                  <a:pt x="2629836" y="5706072"/>
                </a:cubicBezTo>
                <a:cubicBezTo>
                  <a:pt x="2569511" y="5723534"/>
                  <a:pt x="2552048" y="5663210"/>
                  <a:pt x="2467911" y="5687022"/>
                </a:cubicBezTo>
                <a:cubicBezTo>
                  <a:pt x="2383774" y="5710834"/>
                  <a:pt x="2248836" y="5793385"/>
                  <a:pt x="2125011" y="5848947"/>
                </a:cubicBezTo>
                <a:cubicBezTo>
                  <a:pt x="2001186" y="5904509"/>
                  <a:pt x="1921811" y="5968010"/>
                  <a:pt x="1724961" y="6020397"/>
                </a:cubicBezTo>
                <a:cubicBezTo>
                  <a:pt x="1528111" y="6072784"/>
                  <a:pt x="1096311" y="6164859"/>
                  <a:pt x="943911" y="6163272"/>
                </a:cubicBezTo>
                <a:cubicBezTo>
                  <a:pt x="791511" y="6161685"/>
                  <a:pt x="880411" y="6018809"/>
                  <a:pt x="810561" y="6010872"/>
                </a:cubicBezTo>
                <a:cubicBezTo>
                  <a:pt x="740711" y="6002935"/>
                  <a:pt x="623236" y="6215660"/>
                  <a:pt x="524811" y="6115647"/>
                </a:cubicBezTo>
                <a:cubicBezTo>
                  <a:pt x="426386" y="6015635"/>
                  <a:pt x="277161" y="5804497"/>
                  <a:pt x="220011" y="5410797"/>
                </a:cubicBezTo>
                <a:cubicBezTo>
                  <a:pt x="162861" y="5017097"/>
                  <a:pt x="191436" y="4455122"/>
                  <a:pt x="181911" y="3753447"/>
                </a:cubicBezTo>
                <a:cubicBezTo>
                  <a:pt x="172386" y="3051772"/>
                  <a:pt x="170799" y="1788122"/>
                  <a:pt x="162861" y="1200747"/>
                </a:cubicBezTo>
                <a:cubicBezTo>
                  <a:pt x="154923" y="613372"/>
                  <a:pt x="-180039" y="427634"/>
                  <a:pt x="134286" y="229197"/>
                </a:cubicBezTo>
                <a:cubicBezTo>
                  <a:pt x="448611" y="30760"/>
                  <a:pt x="1721786" y="10122"/>
                  <a:pt x="2058336" y="59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</a:schemeClr>
          </a:solidFill>
          <a:ln>
            <a:noFill/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42" name="Forme libre : forme 41">
            <a:extLst>
              <a:ext uri="{FF2B5EF4-FFF2-40B4-BE49-F238E27FC236}">
                <a16:creationId xmlns:a16="http://schemas.microsoft.com/office/drawing/2014/main" id="{A9587CCF-CA11-4F1E-8C3C-13E22BA3A3FA}"/>
              </a:ext>
            </a:extLst>
          </p:cNvPr>
          <p:cNvSpPr/>
          <p:nvPr/>
        </p:nvSpPr>
        <p:spPr>
          <a:xfrm>
            <a:off x="2903557" y="5123815"/>
            <a:ext cx="6053336" cy="1630641"/>
          </a:xfrm>
          <a:custGeom>
            <a:avLst/>
            <a:gdLst>
              <a:gd name="connsiteX0" fmla="*/ 220643 w 6053336"/>
              <a:gd name="connsiteY0" fmla="*/ 1572260 h 1630641"/>
              <a:gd name="connsiteX1" fmla="*/ 153968 w 6053336"/>
              <a:gd name="connsiteY1" fmla="*/ 1429385 h 1630641"/>
              <a:gd name="connsiteX2" fmla="*/ 1568 w 6053336"/>
              <a:gd name="connsiteY2" fmla="*/ 895985 h 1630641"/>
              <a:gd name="connsiteX3" fmla="*/ 258743 w 6053336"/>
              <a:gd name="connsiteY3" fmla="*/ 734060 h 1630641"/>
              <a:gd name="connsiteX4" fmla="*/ 363518 w 6053336"/>
              <a:gd name="connsiteY4" fmla="*/ 886460 h 1630641"/>
              <a:gd name="connsiteX5" fmla="*/ 1287443 w 6053336"/>
              <a:gd name="connsiteY5" fmla="*/ 705485 h 1630641"/>
              <a:gd name="connsiteX6" fmla="*/ 1820843 w 6053336"/>
              <a:gd name="connsiteY6" fmla="*/ 419735 h 1630641"/>
              <a:gd name="connsiteX7" fmla="*/ 2125643 w 6053336"/>
              <a:gd name="connsiteY7" fmla="*/ 400685 h 1630641"/>
              <a:gd name="connsiteX8" fmla="*/ 2906693 w 6053336"/>
              <a:gd name="connsiteY8" fmla="*/ 635 h 1630641"/>
              <a:gd name="connsiteX9" fmla="*/ 2992418 w 6053336"/>
              <a:gd name="connsiteY9" fmla="*/ 505460 h 1630641"/>
              <a:gd name="connsiteX10" fmla="*/ 3287693 w 6053336"/>
              <a:gd name="connsiteY10" fmla="*/ 581660 h 1630641"/>
              <a:gd name="connsiteX11" fmla="*/ 3868718 w 6053336"/>
              <a:gd name="connsiteY11" fmla="*/ 172085 h 1630641"/>
              <a:gd name="connsiteX12" fmla="*/ 4192568 w 6053336"/>
              <a:gd name="connsiteY12" fmla="*/ 57785 h 1630641"/>
              <a:gd name="connsiteX13" fmla="*/ 4325918 w 6053336"/>
              <a:gd name="connsiteY13" fmla="*/ 372110 h 1630641"/>
              <a:gd name="connsiteX14" fmla="*/ 5059343 w 6053336"/>
              <a:gd name="connsiteY14" fmla="*/ 400685 h 1630641"/>
              <a:gd name="connsiteX15" fmla="*/ 5411768 w 6053336"/>
              <a:gd name="connsiteY15" fmla="*/ 276860 h 1630641"/>
              <a:gd name="connsiteX16" fmla="*/ 5602268 w 6053336"/>
              <a:gd name="connsiteY16" fmla="*/ 676910 h 1630641"/>
              <a:gd name="connsiteX17" fmla="*/ 5916593 w 6053336"/>
              <a:gd name="connsiteY17" fmla="*/ 1010285 h 1630641"/>
              <a:gd name="connsiteX18" fmla="*/ 5707043 w 6053336"/>
              <a:gd name="connsiteY18" fmla="*/ 1362710 h 1630641"/>
              <a:gd name="connsiteX19" fmla="*/ 5840393 w 6053336"/>
              <a:gd name="connsiteY19" fmla="*/ 1524635 h 1630641"/>
              <a:gd name="connsiteX20" fmla="*/ 2392343 w 6053336"/>
              <a:gd name="connsiteY20" fmla="*/ 1629410 h 1630641"/>
              <a:gd name="connsiteX21" fmla="*/ 220643 w 6053336"/>
              <a:gd name="connsiteY21" fmla="*/ 1572260 h 16306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6053336" h="1630641">
                <a:moveTo>
                  <a:pt x="220643" y="1572260"/>
                </a:moveTo>
                <a:cubicBezTo>
                  <a:pt x="-152419" y="1538923"/>
                  <a:pt x="190480" y="1542097"/>
                  <a:pt x="153968" y="1429385"/>
                </a:cubicBezTo>
                <a:cubicBezTo>
                  <a:pt x="117456" y="1316673"/>
                  <a:pt x="-15894" y="1011872"/>
                  <a:pt x="1568" y="895985"/>
                </a:cubicBezTo>
                <a:cubicBezTo>
                  <a:pt x="19030" y="780098"/>
                  <a:pt x="198418" y="735647"/>
                  <a:pt x="258743" y="734060"/>
                </a:cubicBezTo>
                <a:cubicBezTo>
                  <a:pt x="319068" y="732473"/>
                  <a:pt x="192068" y="891222"/>
                  <a:pt x="363518" y="886460"/>
                </a:cubicBezTo>
                <a:cubicBezTo>
                  <a:pt x="534968" y="881698"/>
                  <a:pt x="1044556" y="783272"/>
                  <a:pt x="1287443" y="705485"/>
                </a:cubicBezTo>
                <a:cubicBezTo>
                  <a:pt x="1530330" y="627698"/>
                  <a:pt x="1681143" y="470535"/>
                  <a:pt x="1820843" y="419735"/>
                </a:cubicBezTo>
                <a:cubicBezTo>
                  <a:pt x="1960543" y="368935"/>
                  <a:pt x="1944668" y="470535"/>
                  <a:pt x="2125643" y="400685"/>
                </a:cubicBezTo>
                <a:cubicBezTo>
                  <a:pt x="2306618" y="330835"/>
                  <a:pt x="2762231" y="-16828"/>
                  <a:pt x="2906693" y="635"/>
                </a:cubicBezTo>
                <a:cubicBezTo>
                  <a:pt x="3051156" y="18097"/>
                  <a:pt x="2928918" y="408623"/>
                  <a:pt x="2992418" y="505460"/>
                </a:cubicBezTo>
                <a:cubicBezTo>
                  <a:pt x="3055918" y="602297"/>
                  <a:pt x="3141643" y="637222"/>
                  <a:pt x="3287693" y="581660"/>
                </a:cubicBezTo>
                <a:cubicBezTo>
                  <a:pt x="3433743" y="526098"/>
                  <a:pt x="3717906" y="259397"/>
                  <a:pt x="3868718" y="172085"/>
                </a:cubicBezTo>
                <a:cubicBezTo>
                  <a:pt x="4019530" y="84773"/>
                  <a:pt x="4116368" y="24448"/>
                  <a:pt x="4192568" y="57785"/>
                </a:cubicBezTo>
                <a:cubicBezTo>
                  <a:pt x="4268768" y="91122"/>
                  <a:pt x="4181456" y="314960"/>
                  <a:pt x="4325918" y="372110"/>
                </a:cubicBezTo>
                <a:cubicBezTo>
                  <a:pt x="4470381" y="429260"/>
                  <a:pt x="4878368" y="416560"/>
                  <a:pt x="5059343" y="400685"/>
                </a:cubicBezTo>
                <a:cubicBezTo>
                  <a:pt x="5240318" y="384810"/>
                  <a:pt x="5321281" y="230822"/>
                  <a:pt x="5411768" y="276860"/>
                </a:cubicBezTo>
                <a:cubicBezTo>
                  <a:pt x="5502256" y="322897"/>
                  <a:pt x="5518130" y="554672"/>
                  <a:pt x="5602268" y="676910"/>
                </a:cubicBezTo>
                <a:cubicBezTo>
                  <a:pt x="5686406" y="799148"/>
                  <a:pt x="5899131" y="895985"/>
                  <a:pt x="5916593" y="1010285"/>
                </a:cubicBezTo>
                <a:cubicBezTo>
                  <a:pt x="5934055" y="1124585"/>
                  <a:pt x="5719743" y="1276985"/>
                  <a:pt x="5707043" y="1362710"/>
                </a:cubicBezTo>
                <a:cubicBezTo>
                  <a:pt x="5694343" y="1448435"/>
                  <a:pt x="6392843" y="1480185"/>
                  <a:pt x="5840393" y="1524635"/>
                </a:cubicBezTo>
                <a:cubicBezTo>
                  <a:pt x="5287943" y="1569085"/>
                  <a:pt x="3332143" y="1621473"/>
                  <a:pt x="2392343" y="1629410"/>
                </a:cubicBezTo>
                <a:cubicBezTo>
                  <a:pt x="1452543" y="1637347"/>
                  <a:pt x="593705" y="1605597"/>
                  <a:pt x="220643" y="1572260"/>
                </a:cubicBezTo>
                <a:close/>
              </a:path>
            </a:pathLst>
          </a:custGeom>
          <a:solidFill>
            <a:schemeClr val="accent5">
              <a:lumMod val="40000"/>
              <a:lumOff val="60000"/>
            </a:schemeClr>
          </a:solidFill>
          <a:ln>
            <a:solidFill>
              <a:srgbClr val="00B0F0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44" name="Forme libre : forme 43">
            <a:extLst>
              <a:ext uri="{FF2B5EF4-FFF2-40B4-BE49-F238E27FC236}">
                <a16:creationId xmlns:a16="http://schemas.microsoft.com/office/drawing/2014/main" id="{82E95A4A-5B56-4E0F-85FE-92F8C18C4C94}"/>
              </a:ext>
            </a:extLst>
          </p:cNvPr>
          <p:cNvSpPr/>
          <p:nvPr/>
        </p:nvSpPr>
        <p:spPr>
          <a:xfrm>
            <a:off x="4287422" y="-227649"/>
            <a:ext cx="6438081" cy="3847150"/>
          </a:xfrm>
          <a:custGeom>
            <a:avLst/>
            <a:gdLst>
              <a:gd name="connsiteX0" fmla="*/ 484603 w 6438081"/>
              <a:gd name="connsiteY0" fmla="*/ 281 h 4496081"/>
              <a:gd name="connsiteX1" fmla="*/ 141703 w 6438081"/>
              <a:gd name="connsiteY1" fmla="*/ 676556 h 4496081"/>
              <a:gd name="connsiteX2" fmla="*/ 227428 w 6438081"/>
              <a:gd name="connsiteY2" fmla="*/ 943256 h 4496081"/>
              <a:gd name="connsiteX3" fmla="*/ 8353 w 6438081"/>
              <a:gd name="connsiteY3" fmla="*/ 1305206 h 4496081"/>
              <a:gd name="connsiteX4" fmla="*/ 570328 w 6438081"/>
              <a:gd name="connsiteY4" fmla="*/ 1486181 h 4496081"/>
              <a:gd name="connsiteX5" fmla="*/ 1008478 w 6438081"/>
              <a:gd name="connsiteY5" fmla="*/ 1524281 h 4496081"/>
              <a:gd name="connsiteX6" fmla="*/ 1456153 w 6438081"/>
              <a:gd name="connsiteY6" fmla="*/ 1362356 h 4496081"/>
              <a:gd name="connsiteX7" fmla="*/ 1751428 w 6438081"/>
              <a:gd name="connsiteY7" fmla="*/ 1752881 h 4496081"/>
              <a:gd name="connsiteX8" fmla="*/ 1980028 w 6438081"/>
              <a:gd name="connsiteY8" fmla="*/ 1943381 h 4496081"/>
              <a:gd name="connsiteX9" fmla="*/ 1903828 w 6438081"/>
              <a:gd name="connsiteY9" fmla="*/ 2229131 h 4496081"/>
              <a:gd name="connsiteX10" fmla="*/ 1732378 w 6438081"/>
              <a:gd name="connsiteY10" fmla="*/ 2486306 h 4496081"/>
              <a:gd name="connsiteX11" fmla="*/ 1703803 w 6438081"/>
              <a:gd name="connsiteY11" fmla="*/ 2829206 h 4496081"/>
              <a:gd name="connsiteX12" fmla="*/ 1913353 w 6438081"/>
              <a:gd name="connsiteY12" fmla="*/ 2848256 h 4496081"/>
              <a:gd name="connsiteX13" fmla="*/ 2008603 w 6438081"/>
              <a:gd name="connsiteY13" fmla="*/ 3191156 h 4496081"/>
              <a:gd name="connsiteX14" fmla="*/ 2227678 w 6438081"/>
              <a:gd name="connsiteY14" fmla="*/ 3286406 h 4496081"/>
              <a:gd name="connsiteX15" fmla="*/ 2008603 w 6438081"/>
              <a:gd name="connsiteY15" fmla="*/ 3667406 h 4496081"/>
              <a:gd name="connsiteX16" fmla="*/ 2789653 w 6438081"/>
              <a:gd name="connsiteY16" fmla="*/ 3762656 h 4496081"/>
              <a:gd name="connsiteX17" fmla="*/ 3304003 w 6438081"/>
              <a:gd name="connsiteY17" fmla="*/ 3800756 h 4496081"/>
              <a:gd name="connsiteX18" fmla="*/ 3494503 w 6438081"/>
              <a:gd name="connsiteY18" fmla="*/ 4134131 h 4496081"/>
              <a:gd name="connsiteX19" fmla="*/ 3351628 w 6438081"/>
              <a:gd name="connsiteY19" fmla="*/ 4334156 h 4496081"/>
              <a:gd name="connsiteX20" fmla="*/ 3570703 w 6438081"/>
              <a:gd name="connsiteY20" fmla="*/ 4496081 h 4496081"/>
              <a:gd name="connsiteX21" fmla="*/ 3846928 w 6438081"/>
              <a:gd name="connsiteY21" fmla="*/ 4334156 h 4496081"/>
              <a:gd name="connsiteX22" fmla="*/ 4504153 w 6438081"/>
              <a:gd name="connsiteY22" fmla="*/ 4153181 h 4496081"/>
              <a:gd name="connsiteX23" fmla="*/ 4770853 w 6438081"/>
              <a:gd name="connsiteY23" fmla="*/ 3972206 h 4496081"/>
              <a:gd name="connsiteX24" fmla="*/ 4494628 w 6438081"/>
              <a:gd name="connsiteY24" fmla="*/ 3762656 h 4496081"/>
              <a:gd name="connsiteX25" fmla="*/ 5132803 w 6438081"/>
              <a:gd name="connsiteY25" fmla="*/ 3362606 h 4496081"/>
              <a:gd name="connsiteX26" fmla="*/ 5047078 w 6438081"/>
              <a:gd name="connsiteY26" fmla="*/ 3057806 h 4496081"/>
              <a:gd name="connsiteX27" fmla="*/ 5894803 w 6438081"/>
              <a:gd name="connsiteY27" fmla="*/ 2267231 h 4496081"/>
              <a:gd name="connsiteX28" fmla="*/ 5790028 w 6438081"/>
              <a:gd name="connsiteY28" fmla="*/ 2105306 h 4496081"/>
              <a:gd name="connsiteX29" fmla="*/ 6409153 w 6438081"/>
              <a:gd name="connsiteY29" fmla="*/ 1714781 h 4496081"/>
              <a:gd name="connsiteX30" fmla="*/ 6323428 w 6438081"/>
              <a:gd name="connsiteY30" fmla="*/ 1438556 h 4496081"/>
              <a:gd name="connsiteX31" fmla="*/ 6209128 w 6438081"/>
              <a:gd name="connsiteY31" fmla="*/ 1181381 h 4496081"/>
              <a:gd name="connsiteX32" fmla="*/ 6190078 w 6438081"/>
              <a:gd name="connsiteY32" fmla="*/ 924206 h 4496081"/>
              <a:gd name="connsiteX33" fmla="*/ 5780503 w 6438081"/>
              <a:gd name="connsiteY33" fmla="*/ 914681 h 4496081"/>
              <a:gd name="connsiteX34" fmla="*/ 5094703 w 6438081"/>
              <a:gd name="connsiteY34" fmla="*/ 705131 h 4496081"/>
              <a:gd name="connsiteX35" fmla="*/ 2913478 w 6438081"/>
              <a:gd name="connsiteY35" fmla="*/ 695606 h 4496081"/>
              <a:gd name="connsiteX36" fmla="*/ 570328 w 6438081"/>
              <a:gd name="connsiteY36" fmla="*/ 762281 h 4496081"/>
              <a:gd name="connsiteX37" fmla="*/ 484603 w 6438081"/>
              <a:gd name="connsiteY37" fmla="*/ 281 h 4496081"/>
              <a:gd name="connsiteX0" fmla="*/ 313153 w 6438081"/>
              <a:gd name="connsiteY0" fmla="*/ 18100 h 3847150"/>
              <a:gd name="connsiteX1" fmla="*/ 141703 w 6438081"/>
              <a:gd name="connsiteY1" fmla="*/ 27625 h 3847150"/>
              <a:gd name="connsiteX2" fmla="*/ 227428 w 6438081"/>
              <a:gd name="connsiteY2" fmla="*/ 294325 h 3847150"/>
              <a:gd name="connsiteX3" fmla="*/ 8353 w 6438081"/>
              <a:gd name="connsiteY3" fmla="*/ 656275 h 3847150"/>
              <a:gd name="connsiteX4" fmla="*/ 570328 w 6438081"/>
              <a:gd name="connsiteY4" fmla="*/ 837250 h 3847150"/>
              <a:gd name="connsiteX5" fmla="*/ 1008478 w 6438081"/>
              <a:gd name="connsiteY5" fmla="*/ 875350 h 3847150"/>
              <a:gd name="connsiteX6" fmla="*/ 1456153 w 6438081"/>
              <a:gd name="connsiteY6" fmla="*/ 713425 h 3847150"/>
              <a:gd name="connsiteX7" fmla="*/ 1751428 w 6438081"/>
              <a:gd name="connsiteY7" fmla="*/ 1103950 h 3847150"/>
              <a:gd name="connsiteX8" fmla="*/ 1980028 w 6438081"/>
              <a:gd name="connsiteY8" fmla="*/ 1294450 h 3847150"/>
              <a:gd name="connsiteX9" fmla="*/ 1903828 w 6438081"/>
              <a:gd name="connsiteY9" fmla="*/ 1580200 h 3847150"/>
              <a:gd name="connsiteX10" fmla="*/ 1732378 w 6438081"/>
              <a:gd name="connsiteY10" fmla="*/ 1837375 h 3847150"/>
              <a:gd name="connsiteX11" fmla="*/ 1703803 w 6438081"/>
              <a:gd name="connsiteY11" fmla="*/ 2180275 h 3847150"/>
              <a:gd name="connsiteX12" fmla="*/ 1913353 w 6438081"/>
              <a:gd name="connsiteY12" fmla="*/ 2199325 h 3847150"/>
              <a:gd name="connsiteX13" fmla="*/ 2008603 w 6438081"/>
              <a:gd name="connsiteY13" fmla="*/ 2542225 h 3847150"/>
              <a:gd name="connsiteX14" fmla="*/ 2227678 w 6438081"/>
              <a:gd name="connsiteY14" fmla="*/ 2637475 h 3847150"/>
              <a:gd name="connsiteX15" fmla="*/ 2008603 w 6438081"/>
              <a:gd name="connsiteY15" fmla="*/ 3018475 h 3847150"/>
              <a:gd name="connsiteX16" fmla="*/ 2789653 w 6438081"/>
              <a:gd name="connsiteY16" fmla="*/ 3113725 h 3847150"/>
              <a:gd name="connsiteX17" fmla="*/ 3304003 w 6438081"/>
              <a:gd name="connsiteY17" fmla="*/ 3151825 h 3847150"/>
              <a:gd name="connsiteX18" fmla="*/ 3494503 w 6438081"/>
              <a:gd name="connsiteY18" fmla="*/ 3485200 h 3847150"/>
              <a:gd name="connsiteX19" fmla="*/ 3351628 w 6438081"/>
              <a:gd name="connsiteY19" fmla="*/ 3685225 h 3847150"/>
              <a:gd name="connsiteX20" fmla="*/ 3570703 w 6438081"/>
              <a:gd name="connsiteY20" fmla="*/ 3847150 h 3847150"/>
              <a:gd name="connsiteX21" fmla="*/ 3846928 w 6438081"/>
              <a:gd name="connsiteY21" fmla="*/ 3685225 h 3847150"/>
              <a:gd name="connsiteX22" fmla="*/ 4504153 w 6438081"/>
              <a:gd name="connsiteY22" fmla="*/ 3504250 h 3847150"/>
              <a:gd name="connsiteX23" fmla="*/ 4770853 w 6438081"/>
              <a:gd name="connsiteY23" fmla="*/ 3323275 h 3847150"/>
              <a:gd name="connsiteX24" fmla="*/ 4494628 w 6438081"/>
              <a:gd name="connsiteY24" fmla="*/ 3113725 h 3847150"/>
              <a:gd name="connsiteX25" fmla="*/ 5132803 w 6438081"/>
              <a:gd name="connsiteY25" fmla="*/ 2713675 h 3847150"/>
              <a:gd name="connsiteX26" fmla="*/ 5047078 w 6438081"/>
              <a:gd name="connsiteY26" fmla="*/ 2408875 h 3847150"/>
              <a:gd name="connsiteX27" fmla="*/ 5894803 w 6438081"/>
              <a:gd name="connsiteY27" fmla="*/ 1618300 h 3847150"/>
              <a:gd name="connsiteX28" fmla="*/ 5790028 w 6438081"/>
              <a:gd name="connsiteY28" fmla="*/ 1456375 h 3847150"/>
              <a:gd name="connsiteX29" fmla="*/ 6409153 w 6438081"/>
              <a:gd name="connsiteY29" fmla="*/ 1065850 h 3847150"/>
              <a:gd name="connsiteX30" fmla="*/ 6323428 w 6438081"/>
              <a:gd name="connsiteY30" fmla="*/ 789625 h 3847150"/>
              <a:gd name="connsiteX31" fmla="*/ 6209128 w 6438081"/>
              <a:gd name="connsiteY31" fmla="*/ 532450 h 3847150"/>
              <a:gd name="connsiteX32" fmla="*/ 6190078 w 6438081"/>
              <a:gd name="connsiteY32" fmla="*/ 275275 h 3847150"/>
              <a:gd name="connsiteX33" fmla="*/ 5780503 w 6438081"/>
              <a:gd name="connsiteY33" fmla="*/ 265750 h 3847150"/>
              <a:gd name="connsiteX34" fmla="*/ 5094703 w 6438081"/>
              <a:gd name="connsiteY34" fmla="*/ 56200 h 3847150"/>
              <a:gd name="connsiteX35" fmla="*/ 2913478 w 6438081"/>
              <a:gd name="connsiteY35" fmla="*/ 46675 h 3847150"/>
              <a:gd name="connsiteX36" fmla="*/ 570328 w 6438081"/>
              <a:gd name="connsiteY36" fmla="*/ 113350 h 3847150"/>
              <a:gd name="connsiteX37" fmla="*/ 313153 w 6438081"/>
              <a:gd name="connsiteY37" fmla="*/ 18100 h 3847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6438081" h="3847150">
                <a:moveTo>
                  <a:pt x="313153" y="18100"/>
                </a:moveTo>
                <a:cubicBezTo>
                  <a:pt x="241715" y="3812"/>
                  <a:pt x="155990" y="-18412"/>
                  <a:pt x="141703" y="27625"/>
                </a:cubicBezTo>
                <a:cubicBezTo>
                  <a:pt x="127416" y="73662"/>
                  <a:pt x="249653" y="189550"/>
                  <a:pt x="227428" y="294325"/>
                </a:cubicBezTo>
                <a:cubicBezTo>
                  <a:pt x="205203" y="399100"/>
                  <a:pt x="-48797" y="565788"/>
                  <a:pt x="8353" y="656275"/>
                </a:cubicBezTo>
                <a:cubicBezTo>
                  <a:pt x="65503" y="746762"/>
                  <a:pt x="403640" y="800737"/>
                  <a:pt x="570328" y="837250"/>
                </a:cubicBezTo>
                <a:cubicBezTo>
                  <a:pt x="737016" y="873763"/>
                  <a:pt x="860841" y="895988"/>
                  <a:pt x="1008478" y="875350"/>
                </a:cubicBezTo>
                <a:cubicBezTo>
                  <a:pt x="1156116" y="854713"/>
                  <a:pt x="1332328" y="675325"/>
                  <a:pt x="1456153" y="713425"/>
                </a:cubicBezTo>
                <a:cubicBezTo>
                  <a:pt x="1579978" y="751525"/>
                  <a:pt x="1664116" y="1007113"/>
                  <a:pt x="1751428" y="1103950"/>
                </a:cubicBezTo>
                <a:cubicBezTo>
                  <a:pt x="1838740" y="1200787"/>
                  <a:pt x="1954628" y="1215075"/>
                  <a:pt x="1980028" y="1294450"/>
                </a:cubicBezTo>
                <a:cubicBezTo>
                  <a:pt x="2005428" y="1373825"/>
                  <a:pt x="1945103" y="1489713"/>
                  <a:pt x="1903828" y="1580200"/>
                </a:cubicBezTo>
                <a:cubicBezTo>
                  <a:pt x="1862553" y="1670687"/>
                  <a:pt x="1765715" y="1737363"/>
                  <a:pt x="1732378" y="1837375"/>
                </a:cubicBezTo>
                <a:cubicBezTo>
                  <a:pt x="1699041" y="1937387"/>
                  <a:pt x="1673641" y="2119950"/>
                  <a:pt x="1703803" y="2180275"/>
                </a:cubicBezTo>
                <a:cubicBezTo>
                  <a:pt x="1733965" y="2240600"/>
                  <a:pt x="1862553" y="2139000"/>
                  <a:pt x="1913353" y="2199325"/>
                </a:cubicBezTo>
                <a:cubicBezTo>
                  <a:pt x="1964153" y="2259650"/>
                  <a:pt x="1956216" y="2469200"/>
                  <a:pt x="2008603" y="2542225"/>
                </a:cubicBezTo>
                <a:cubicBezTo>
                  <a:pt x="2060990" y="2615250"/>
                  <a:pt x="2227678" y="2558100"/>
                  <a:pt x="2227678" y="2637475"/>
                </a:cubicBezTo>
                <a:cubicBezTo>
                  <a:pt x="2227678" y="2716850"/>
                  <a:pt x="1914941" y="2939100"/>
                  <a:pt x="2008603" y="3018475"/>
                </a:cubicBezTo>
                <a:cubicBezTo>
                  <a:pt x="2102265" y="3097850"/>
                  <a:pt x="2573753" y="3091500"/>
                  <a:pt x="2789653" y="3113725"/>
                </a:cubicBezTo>
                <a:cubicBezTo>
                  <a:pt x="3005553" y="3135950"/>
                  <a:pt x="3186528" y="3089912"/>
                  <a:pt x="3304003" y="3151825"/>
                </a:cubicBezTo>
                <a:cubicBezTo>
                  <a:pt x="3421478" y="3213738"/>
                  <a:pt x="3486566" y="3396300"/>
                  <a:pt x="3494503" y="3485200"/>
                </a:cubicBezTo>
                <a:cubicBezTo>
                  <a:pt x="3502440" y="3574100"/>
                  <a:pt x="3338928" y="3624900"/>
                  <a:pt x="3351628" y="3685225"/>
                </a:cubicBezTo>
                <a:cubicBezTo>
                  <a:pt x="3364328" y="3745550"/>
                  <a:pt x="3488153" y="3847150"/>
                  <a:pt x="3570703" y="3847150"/>
                </a:cubicBezTo>
                <a:cubicBezTo>
                  <a:pt x="3653253" y="3847150"/>
                  <a:pt x="3691353" y="3742375"/>
                  <a:pt x="3846928" y="3685225"/>
                </a:cubicBezTo>
                <a:cubicBezTo>
                  <a:pt x="4002503" y="3628075"/>
                  <a:pt x="4350166" y="3564575"/>
                  <a:pt x="4504153" y="3504250"/>
                </a:cubicBezTo>
                <a:cubicBezTo>
                  <a:pt x="4658140" y="3443925"/>
                  <a:pt x="4772440" y="3388362"/>
                  <a:pt x="4770853" y="3323275"/>
                </a:cubicBezTo>
                <a:cubicBezTo>
                  <a:pt x="4769266" y="3258188"/>
                  <a:pt x="4434303" y="3215325"/>
                  <a:pt x="4494628" y="3113725"/>
                </a:cubicBezTo>
                <a:cubicBezTo>
                  <a:pt x="4554953" y="3012125"/>
                  <a:pt x="5040728" y="2831150"/>
                  <a:pt x="5132803" y="2713675"/>
                </a:cubicBezTo>
                <a:cubicBezTo>
                  <a:pt x="5224878" y="2596200"/>
                  <a:pt x="4920078" y="2591437"/>
                  <a:pt x="5047078" y="2408875"/>
                </a:cubicBezTo>
                <a:cubicBezTo>
                  <a:pt x="5174078" y="2226313"/>
                  <a:pt x="5770978" y="1777050"/>
                  <a:pt x="5894803" y="1618300"/>
                </a:cubicBezTo>
                <a:cubicBezTo>
                  <a:pt x="6018628" y="1459550"/>
                  <a:pt x="5704303" y="1548450"/>
                  <a:pt x="5790028" y="1456375"/>
                </a:cubicBezTo>
                <a:cubicBezTo>
                  <a:pt x="5875753" y="1364300"/>
                  <a:pt x="6320253" y="1176975"/>
                  <a:pt x="6409153" y="1065850"/>
                </a:cubicBezTo>
                <a:cubicBezTo>
                  <a:pt x="6498053" y="954725"/>
                  <a:pt x="6356766" y="878525"/>
                  <a:pt x="6323428" y="789625"/>
                </a:cubicBezTo>
                <a:cubicBezTo>
                  <a:pt x="6290090" y="700725"/>
                  <a:pt x="6231353" y="618175"/>
                  <a:pt x="6209128" y="532450"/>
                </a:cubicBezTo>
                <a:cubicBezTo>
                  <a:pt x="6186903" y="446725"/>
                  <a:pt x="6261515" y="319725"/>
                  <a:pt x="6190078" y="275275"/>
                </a:cubicBezTo>
                <a:cubicBezTo>
                  <a:pt x="6118641" y="230825"/>
                  <a:pt x="5963065" y="302262"/>
                  <a:pt x="5780503" y="265750"/>
                </a:cubicBezTo>
                <a:cubicBezTo>
                  <a:pt x="5597941" y="229238"/>
                  <a:pt x="5572540" y="92712"/>
                  <a:pt x="5094703" y="56200"/>
                </a:cubicBezTo>
                <a:cubicBezTo>
                  <a:pt x="4616866" y="19688"/>
                  <a:pt x="3667540" y="37150"/>
                  <a:pt x="2913478" y="46675"/>
                </a:cubicBezTo>
                <a:cubicBezTo>
                  <a:pt x="2159416" y="56200"/>
                  <a:pt x="1003715" y="118112"/>
                  <a:pt x="570328" y="113350"/>
                </a:cubicBezTo>
                <a:cubicBezTo>
                  <a:pt x="136941" y="108588"/>
                  <a:pt x="384591" y="32388"/>
                  <a:pt x="313153" y="18100"/>
                </a:cubicBezTo>
                <a:close/>
              </a:path>
            </a:pathLst>
          </a:custGeom>
          <a:solidFill>
            <a:schemeClr val="accent1">
              <a:lumMod val="60000"/>
              <a:lumOff val="40000"/>
            </a:schemeClr>
          </a:solidFill>
          <a:ln>
            <a:solidFill>
              <a:srgbClr val="00B0F0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68" name="Forme libre : forme 67">
            <a:extLst>
              <a:ext uri="{FF2B5EF4-FFF2-40B4-BE49-F238E27FC236}">
                <a16:creationId xmlns:a16="http://schemas.microsoft.com/office/drawing/2014/main" id="{7FAF1BF5-6E05-4940-84E8-D9AADD0ADE45}"/>
              </a:ext>
            </a:extLst>
          </p:cNvPr>
          <p:cNvSpPr/>
          <p:nvPr/>
        </p:nvSpPr>
        <p:spPr>
          <a:xfrm>
            <a:off x="6000750" y="5937250"/>
            <a:ext cx="1225550" cy="736600"/>
          </a:xfrm>
          <a:custGeom>
            <a:avLst/>
            <a:gdLst>
              <a:gd name="connsiteX0" fmla="*/ 1225550 w 1225550"/>
              <a:gd name="connsiteY0" fmla="*/ 0 h 736600"/>
              <a:gd name="connsiteX1" fmla="*/ 1168400 w 1225550"/>
              <a:gd name="connsiteY1" fmla="*/ 139700 h 736600"/>
              <a:gd name="connsiteX2" fmla="*/ 895350 w 1225550"/>
              <a:gd name="connsiteY2" fmla="*/ 304800 h 736600"/>
              <a:gd name="connsiteX3" fmla="*/ 698500 w 1225550"/>
              <a:gd name="connsiteY3" fmla="*/ 431800 h 736600"/>
              <a:gd name="connsiteX4" fmla="*/ 558800 w 1225550"/>
              <a:gd name="connsiteY4" fmla="*/ 514350 h 736600"/>
              <a:gd name="connsiteX5" fmla="*/ 203200 w 1225550"/>
              <a:gd name="connsiteY5" fmla="*/ 603250 h 736600"/>
              <a:gd name="connsiteX6" fmla="*/ 0 w 1225550"/>
              <a:gd name="connsiteY6" fmla="*/ 736600 h 736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25550" h="736600">
                <a:moveTo>
                  <a:pt x="1225550" y="0"/>
                </a:moveTo>
                <a:cubicBezTo>
                  <a:pt x="1224491" y="44450"/>
                  <a:pt x="1223433" y="88900"/>
                  <a:pt x="1168400" y="139700"/>
                </a:cubicBezTo>
                <a:cubicBezTo>
                  <a:pt x="1113367" y="190500"/>
                  <a:pt x="973667" y="256117"/>
                  <a:pt x="895350" y="304800"/>
                </a:cubicBezTo>
                <a:cubicBezTo>
                  <a:pt x="817033" y="353483"/>
                  <a:pt x="754592" y="396875"/>
                  <a:pt x="698500" y="431800"/>
                </a:cubicBezTo>
                <a:cubicBezTo>
                  <a:pt x="642408" y="466725"/>
                  <a:pt x="641350" y="485775"/>
                  <a:pt x="558800" y="514350"/>
                </a:cubicBezTo>
                <a:cubicBezTo>
                  <a:pt x="476250" y="542925"/>
                  <a:pt x="296333" y="566208"/>
                  <a:pt x="203200" y="603250"/>
                </a:cubicBezTo>
                <a:cubicBezTo>
                  <a:pt x="110067" y="640292"/>
                  <a:pt x="55033" y="688446"/>
                  <a:pt x="0" y="73660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01" name="Forme libre : forme 100">
            <a:extLst>
              <a:ext uri="{FF2B5EF4-FFF2-40B4-BE49-F238E27FC236}">
                <a16:creationId xmlns:a16="http://schemas.microsoft.com/office/drawing/2014/main" id="{34B8AFA0-6F98-48E0-93A6-64C1B0491879}"/>
              </a:ext>
            </a:extLst>
          </p:cNvPr>
          <p:cNvSpPr/>
          <p:nvPr/>
        </p:nvSpPr>
        <p:spPr>
          <a:xfrm>
            <a:off x="4674683" y="3069491"/>
            <a:ext cx="685800" cy="736600"/>
          </a:xfrm>
          <a:custGeom>
            <a:avLst/>
            <a:gdLst>
              <a:gd name="connsiteX0" fmla="*/ 685800 w 685800"/>
              <a:gd name="connsiteY0" fmla="*/ 0 h 736600"/>
              <a:gd name="connsiteX1" fmla="*/ 568325 w 685800"/>
              <a:gd name="connsiteY1" fmla="*/ 82550 h 736600"/>
              <a:gd name="connsiteX2" fmla="*/ 454025 w 685800"/>
              <a:gd name="connsiteY2" fmla="*/ 206375 h 736600"/>
              <a:gd name="connsiteX3" fmla="*/ 314325 w 685800"/>
              <a:gd name="connsiteY3" fmla="*/ 342900 h 736600"/>
              <a:gd name="connsiteX4" fmla="*/ 0 w 685800"/>
              <a:gd name="connsiteY4" fmla="*/ 736600 h 736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85800" h="736600">
                <a:moveTo>
                  <a:pt x="685800" y="0"/>
                </a:moveTo>
                <a:cubicBezTo>
                  <a:pt x="646377" y="24077"/>
                  <a:pt x="606954" y="48154"/>
                  <a:pt x="568325" y="82550"/>
                </a:cubicBezTo>
                <a:cubicBezTo>
                  <a:pt x="529696" y="116946"/>
                  <a:pt x="496358" y="162983"/>
                  <a:pt x="454025" y="206375"/>
                </a:cubicBezTo>
                <a:cubicBezTo>
                  <a:pt x="411692" y="249767"/>
                  <a:pt x="389996" y="254529"/>
                  <a:pt x="314325" y="342900"/>
                </a:cubicBezTo>
                <a:cubicBezTo>
                  <a:pt x="238654" y="431271"/>
                  <a:pt x="119327" y="583935"/>
                  <a:pt x="0" y="73660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3" name="Forme libre : forme 22">
            <a:extLst>
              <a:ext uri="{FF2B5EF4-FFF2-40B4-BE49-F238E27FC236}">
                <a16:creationId xmlns:a16="http://schemas.microsoft.com/office/drawing/2014/main" id="{BE29AF4F-A639-4285-A35D-CAB5EA08D5F0}"/>
              </a:ext>
            </a:extLst>
          </p:cNvPr>
          <p:cNvSpPr/>
          <p:nvPr/>
        </p:nvSpPr>
        <p:spPr>
          <a:xfrm>
            <a:off x="5880100" y="508000"/>
            <a:ext cx="425269" cy="4140200"/>
          </a:xfrm>
          <a:custGeom>
            <a:avLst/>
            <a:gdLst>
              <a:gd name="connsiteX0" fmla="*/ 0 w 425269"/>
              <a:gd name="connsiteY0" fmla="*/ 0 h 4140200"/>
              <a:gd name="connsiteX1" fmla="*/ 76200 w 425269"/>
              <a:gd name="connsiteY1" fmla="*/ 222250 h 4140200"/>
              <a:gd name="connsiteX2" fmla="*/ 254000 w 425269"/>
              <a:gd name="connsiteY2" fmla="*/ 412750 h 4140200"/>
              <a:gd name="connsiteX3" fmla="*/ 412750 w 425269"/>
              <a:gd name="connsiteY3" fmla="*/ 869950 h 4140200"/>
              <a:gd name="connsiteX4" fmla="*/ 406400 w 425269"/>
              <a:gd name="connsiteY4" fmla="*/ 1104900 h 4140200"/>
              <a:gd name="connsiteX5" fmla="*/ 336550 w 425269"/>
              <a:gd name="connsiteY5" fmla="*/ 1822450 h 4140200"/>
              <a:gd name="connsiteX6" fmla="*/ 177800 w 425269"/>
              <a:gd name="connsiteY6" fmla="*/ 2457450 h 4140200"/>
              <a:gd name="connsiteX7" fmla="*/ 146050 w 425269"/>
              <a:gd name="connsiteY7" fmla="*/ 2870200 h 4140200"/>
              <a:gd name="connsiteX8" fmla="*/ 95250 w 425269"/>
              <a:gd name="connsiteY8" fmla="*/ 3441700 h 4140200"/>
              <a:gd name="connsiteX9" fmla="*/ 44450 w 425269"/>
              <a:gd name="connsiteY9" fmla="*/ 3752850 h 4140200"/>
              <a:gd name="connsiteX10" fmla="*/ 107950 w 425269"/>
              <a:gd name="connsiteY10" fmla="*/ 4006850 h 4140200"/>
              <a:gd name="connsiteX11" fmla="*/ 279400 w 425269"/>
              <a:gd name="connsiteY11" fmla="*/ 4140200 h 4140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425269" h="4140200">
                <a:moveTo>
                  <a:pt x="0" y="0"/>
                </a:moveTo>
                <a:cubicBezTo>
                  <a:pt x="16933" y="76729"/>
                  <a:pt x="33867" y="153458"/>
                  <a:pt x="76200" y="222250"/>
                </a:cubicBezTo>
                <a:cubicBezTo>
                  <a:pt x="118533" y="291042"/>
                  <a:pt x="197908" y="304800"/>
                  <a:pt x="254000" y="412750"/>
                </a:cubicBezTo>
                <a:cubicBezTo>
                  <a:pt x="310092" y="520700"/>
                  <a:pt x="387350" y="754592"/>
                  <a:pt x="412750" y="869950"/>
                </a:cubicBezTo>
                <a:cubicBezTo>
                  <a:pt x="438150" y="985308"/>
                  <a:pt x="419100" y="946150"/>
                  <a:pt x="406400" y="1104900"/>
                </a:cubicBezTo>
                <a:cubicBezTo>
                  <a:pt x="393700" y="1263650"/>
                  <a:pt x="374650" y="1597025"/>
                  <a:pt x="336550" y="1822450"/>
                </a:cubicBezTo>
                <a:cubicBezTo>
                  <a:pt x="298450" y="2047875"/>
                  <a:pt x="209550" y="2282825"/>
                  <a:pt x="177800" y="2457450"/>
                </a:cubicBezTo>
                <a:cubicBezTo>
                  <a:pt x="146050" y="2632075"/>
                  <a:pt x="159808" y="2706158"/>
                  <a:pt x="146050" y="2870200"/>
                </a:cubicBezTo>
                <a:cubicBezTo>
                  <a:pt x="132292" y="3034242"/>
                  <a:pt x="112183" y="3294592"/>
                  <a:pt x="95250" y="3441700"/>
                </a:cubicBezTo>
                <a:cubicBezTo>
                  <a:pt x="78317" y="3588808"/>
                  <a:pt x="42333" y="3658658"/>
                  <a:pt x="44450" y="3752850"/>
                </a:cubicBezTo>
                <a:cubicBezTo>
                  <a:pt x="46567" y="3847042"/>
                  <a:pt x="68792" y="3942292"/>
                  <a:pt x="107950" y="4006850"/>
                </a:cubicBezTo>
                <a:cubicBezTo>
                  <a:pt x="147108" y="4071408"/>
                  <a:pt x="213254" y="4105804"/>
                  <a:pt x="279400" y="414020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7" name="Forme libre : forme 26">
            <a:extLst>
              <a:ext uri="{FF2B5EF4-FFF2-40B4-BE49-F238E27FC236}">
                <a16:creationId xmlns:a16="http://schemas.microsoft.com/office/drawing/2014/main" id="{70578F58-BED1-43CB-8B6A-FE860FD8A450}"/>
              </a:ext>
            </a:extLst>
          </p:cNvPr>
          <p:cNvSpPr/>
          <p:nvPr/>
        </p:nvSpPr>
        <p:spPr>
          <a:xfrm>
            <a:off x="3594100" y="1279024"/>
            <a:ext cx="2565400" cy="1323241"/>
          </a:xfrm>
          <a:custGeom>
            <a:avLst/>
            <a:gdLst>
              <a:gd name="connsiteX0" fmla="*/ 0 w 2565400"/>
              <a:gd name="connsiteY0" fmla="*/ 346576 h 1323241"/>
              <a:gd name="connsiteX1" fmla="*/ 476250 w 2565400"/>
              <a:gd name="connsiteY1" fmla="*/ 54476 h 1323241"/>
              <a:gd name="connsiteX2" fmla="*/ 933450 w 2565400"/>
              <a:gd name="connsiteY2" fmla="*/ 3676 h 1323241"/>
              <a:gd name="connsiteX3" fmla="*/ 838200 w 2565400"/>
              <a:gd name="connsiteY3" fmla="*/ 105276 h 1323241"/>
              <a:gd name="connsiteX4" fmla="*/ 901700 w 2565400"/>
              <a:gd name="connsiteY4" fmla="*/ 238626 h 1323241"/>
              <a:gd name="connsiteX5" fmla="*/ 1079500 w 2565400"/>
              <a:gd name="connsiteY5" fmla="*/ 454526 h 1323241"/>
              <a:gd name="connsiteX6" fmla="*/ 1193800 w 2565400"/>
              <a:gd name="connsiteY6" fmla="*/ 606926 h 1323241"/>
              <a:gd name="connsiteX7" fmla="*/ 1282700 w 2565400"/>
              <a:gd name="connsiteY7" fmla="*/ 670426 h 1323241"/>
              <a:gd name="connsiteX8" fmla="*/ 1397000 w 2565400"/>
              <a:gd name="connsiteY8" fmla="*/ 886326 h 1323241"/>
              <a:gd name="connsiteX9" fmla="*/ 1638300 w 2565400"/>
              <a:gd name="connsiteY9" fmla="*/ 759326 h 1323241"/>
              <a:gd name="connsiteX10" fmla="*/ 1974850 w 2565400"/>
              <a:gd name="connsiteY10" fmla="*/ 695826 h 1323241"/>
              <a:gd name="connsiteX11" fmla="*/ 1974850 w 2565400"/>
              <a:gd name="connsiteY11" fmla="*/ 829176 h 1323241"/>
              <a:gd name="connsiteX12" fmla="*/ 2000250 w 2565400"/>
              <a:gd name="connsiteY12" fmla="*/ 892676 h 1323241"/>
              <a:gd name="connsiteX13" fmla="*/ 2190750 w 2565400"/>
              <a:gd name="connsiteY13" fmla="*/ 1019676 h 1323241"/>
              <a:gd name="connsiteX14" fmla="*/ 2311400 w 2565400"/>
              <a:gd name="connsiteY14" fmla="*/ 1203826 h 1323241"/>
              <a:gd name="connsiteX15" fmla="*/ 2482850 w 2565400"/>
              <a:gd name="connsiteY15" fmla="*/ 1318126 h 1323241"/>
              <a:gd name="connsiteX16" fmla="*/ 2565400 w 2565400"/>
              <a:gd name="connsiteY16" fmla="*/ 1292726 h 13232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2565400" h="1323241">
                <a:moveTo>
                  <a:pt x="0" y="346576"/>
                </a:moveTo>
                <a:cubicBezTo>
                  <a:pt x="160337" y="229101"/>
                  <a:pt x="320675" y="111626"/>
                  <a:pt x="476250" y="54476"/>
                </a:cubicBezTo>
                <a:cubicBezTo>
                  <a:pt x="631825" y="-2674"/>
                  <a:pt x="873125" y="-4791"/>
                  <a:pt x="933450" y="3676"/>
                </a:cubicBezTo>
                <a:cubicBezTo>
                  <a:pt x="993775" y="12143"/>
                  <a:pt x="843492" y="66118"/>
                  <a:pt x="838200" y="105276"/>
                </a:cubicBezTo>
                <a:cubicBezTo>
                  <a:pt x="832908" y="144434"/>
                  <a:pt x="861483" y="180418"/>
                  <a:pt x="901700" y="238626"/>
                </a:cubicBezTo>
                <a:cubicBezTo>
                  <a:pt x="941917" y="296834"/>
                  <a:pt x="1030817" y="393143"/>
                  <a:pt x="1079500" y="454526"/>
                </a:cubicBezTo>
                <a:cubicBezTo>
                  <a:pt x="1128183" y="515909"/>
                  <a:pt x="1159933" y="570943"/>
                  <a:pt x="1193800" y="606926"/>
                </a:cubicBezTo>
                <a:cubicBezTo>
                  <a:pt x="1227667" y="642909"/>
                  <a:pt x="1248833" y="623860"/>
                  <a:pt x="1282700" y="670426"/>
                </a:cubicBezTo>
                <a:cubicBezTo>
                  <a:pt x="1316567" y="716992"/>
                  <a:pt x="1337733" y="871509"/>
                  <a:pt x="1397000" y="886326"/>
                </a:cubicBezTo>
                <a:cubicBezTo>
                  <a:pt x="1456267" y="901143"/>
                  <a:pt x="1541992" y="791076"/>
                  <a:pt x="1638300" y="759326"/>
                </a:cubicBezTo>
                <a:cubicBezTo>
                  <a:pt x="1734608" y="727576"/>
                  <a:pt x="1918758" y="684184"/>
                  <a:pt x="1974850" y="695826"/>
                </a:cubicBezTo>
                <a:cubicBezTo>
                  <a:pt x="2030942" y="707468"/>
                  <a:pt x="1970617" y="796368"/>
                  <a:pt x="1974850" y="829176"/>
                </a:cubicBezTo>
                <a:cubicBezTo>
                  <a:pt x="1979083" y="861984"/>
                  <a:pt x="1964267" y="860926"/>
                  <a:pt x="2000250" y="892676"/>
                </a:cubicBezTo>
                <a:cubicBezTo>
                  <a:pt x="2036233" y="924426"/>
                  <a:pt x="2138892" y="967818"/>
                  <a:pt x="2190750" y="1019676"/>
                </a:cubicBezTo>
                <a:cubicBezTo>
                  <a:pt x="2242608" y="1071534"/>
                  <a:pt x="2262717" y="1154084"/>
                  <a:pt x="2311400" y="1203826"/>
                </a:cubicBezTo>
                <a:cubicBezTo>
                  <a:pt x="2360083" y="1253568"/>
                  <a:pt x="2440517" y="1303309"/>
                  <a:pt x="2482850" y="1318126"/>
                </a:cubicBezTo>
                <a:cubicBezTo>
                  <a:pt x="2525183" y="1332943"/>
                  <a:pt x="2545291" y="1312834"/>
                  <a:pt x="2565400" y="1292726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9" name="Forme libre : forme 28">
            <a:extLst>
              <a:ext uri="{FF2B5EF4-FFF2-40B4-BE49-F238E27FC236}">
                <a16:creationId xmlns:a16="http://schemas.microsoft.com/office/drawing/2014/main" id="{F48755D4-E52D-451E-A862-7FE36C952EA0}"/>
              </a:ext>
            </a:extLst>
          </p:cNvPr>
          <p:cNvSpPr/>
          <p:nvPr/>
        </p:nvSpPr>
        <p:spPr>
          <a:xfrm>
            <a:off x="4527550" y="1098550"/>
            <a:ext cx="101600" cy="171450"/>
          </a:xfrm>
          <a:custGeom>
            <a:avLst/>
            <a:gdLst>
              <a:gd name="connsiteX0" fmla="*/ 101600 w 101600"/>
              <a:gd name="connsiteY0" fmla="*/ 0 h 171450"/>
              <a:gd name="connsiteX1" fmla="*/ 50800 w 101600"/>
              <a:gd name="connsiteY1" fmla="*/ 127000 h 171450"/>
              <a:gd name="connsiteX2" fmla="*/ 0 w 101600"/>
              <a:gd name="connsiteY2" fmla="*/ 171450 h 171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1600" h="171450">
                <a:moveTo>
                  <a:pt x="101600" y="0"/>
                </a:moveTo>
                <a:cubicBezTo>
                  <a:pt x="84666" y="49212"/>
                  <a:pt x="67733" y="98425"/>
                  <a:pt x="50800" y="127000"/>
                </a:cubicBezTo>
                <a:cubicBezTo>
                  <a:pt x="33867" y="155575"/>
                  <a:pt x="16933" y="163512"/>
                  <a:pt x="0" y="17145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0" name="Forme libre : forme 29">
            <a:extLst>
              <a:ext uri="{FF2B5EF4-FFF2-40B4-BE49-F238E27FC236}">
                <a16:creationId xmlns:a16="http://schemas.microsoft.com/office/drawing/2014/main" id="{DDA203F8-C9E1-4AFD-B1A6-58AF2240B747}"/>
              </a:ext>
            </a:extLst>
          </p:cNvPr>
          <p:cNvSpPr/>
          <p:nvPr/>
        </p:nvSpPr>
        <p:spPr>
          <a:xfrm>
            <a:off x="3016250" y="2482850"/>
            <a:ext cx="1377950" cy="711200"/>
          </a:xfrm>
          <a:custGeom>
            <a:avLst/>
            <a:gdLst>
              <a:gd name="connsiteX0" fmla="*/ 1377950 w 1377950"/>
              <a:gd name="connsiteY0" fmla="*/ 0 h 711200"/>
              <a:gd name="connsiteX1" fmla="*/ 1295400 w 1377950"/>
              <a:gd name="connsiteY1" fmla="*/ 101600 h 711200"/>
              <a:gd name="connsiteX2" fmla="*/ 996950 w 1377950"/>
              <a:gd name="connsiteY2" fmla="*/ 209550 h 711200"/>
              <a:gd name="connsiteX3" fmla="*/ 730250 w 1377950"/>
              <a:gd name="connsiteY3" fmla="*/ 508000 h 711200"/>
              <a:gd name="connsiteX4" fmla="*/ 469900 w 1377950"/>
              <a:gd name="connsiteY4" fmla="*/ 577850 h 711200"/>
              <a:gd name="connsiteX5" fmla="*/ 247650 w 1377950"/>
              <a:gd name="connsiteY5" fmla="*/ 679450 h 711200"/>
              <a:gd name="connsiteX6" fmla="*/ 0 w 1377950"/>
              <a:gd name="connsiteY6" fmla="*/ 711200 h 711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377950" h="711200">
                <a:moveTo>
                  <a:pt x="1377950" y="0"/>
                </a:moveTo>
                <a:cubicBezTo>
                  <a:pt x="1368425" y="33337"/>
                  <a:pt x="1358900" y="66675"/>
                  <a:pt x="1295400" y="101600"/>
                </a:cubicBezTo>
                <a:cubicBezTo>
                  <a:pt x="1231900" y="136525"/>
                  <a:pt x="1091142" y="141817"/>
                  <a:pt x="996950" y="209550"/>
                </a:cubicBezTo>
                <a:cubicBezTo>
                  <a:pt x="902758" y="277283"/>
                  <a:pt x="818092" y="446617"/>
                  <a:pt x="730250" y="508000"/>
                </a:cubicBezTo>
                <a:cubicBezTo>
                  <a:pt x="642408" y="569383"/>
                  <a:pt x="550333" y="549275"/>
                  <a:pt x="469900" y="577850"/>
                </a:cubicBezTo>
                <a:cubicBezTo>
                  <a:pt x="389467" y="606425"/>
                  <a:pt x="325967" y="657225"/>
                  <a:pt x="247650" y="679450"/>
                </a:cubicBezTo>
                <a:cubicBezTo>
                  <a:pt x="169333" y="701675"/>
                  <a:pt x="84666" y="706437"/>
                  <a:pt x="0" y="71120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3" name="Forme libre : forme 32">
            <a:extLst>
              <a:ext uri="{FF2B5EF4-FFF2-40B4-BE49-F238E27FC236}">
                <a16:creationId xmlns:a16="http://schemas.microsoft.com/office/drawing/2014/main" id="{FF0BF8AA-3094-4C50-B547-95E6ECEA66B7}"/>
              </a:ext>
            </a:extLst>
          </p:cNvPr>
          <p:cNvSpPr/>
          <p:nvPr/>
        </p:nvSpPr>
        <p:spPr>
          <a:xfrm>
            <a:off x="5092700" y="5222875"/>
            <a:ext cx="949325" cy="958850"/>
          </a:xfrm>
          <a:custGeom>
            <a:avLst/>
            <a:gdLst>
              <a:gd name="connsiteX0" fmla="*/ 733425 w 733425"/>
              <a:gd name="connsiteY0" fmla="*/ 0 h 841375"/>
              <a:gd name="connsiteX1" fmla="*/ 695325 w 733425"/>
              <a:gd name="connsiteY1" fmla="*/ 111125 h 841375"/>
              <a:gd name="connsiteX2" fmla="*/ 619125 w 733425"/>
              <a:gd name="connsiteY2" fmla="*/ 231775 h 841375"/>
              <a:gd name="connsiteX3" fmla="*/ 377825 w 733425"/>
              <a:gd name="connsiteY3" fmla="*/ 323850 h 841375"/>
              <a:gd name="connsiteX4" fmla="*/ 190500 w 733425"/>
              <a:gd name="connsiteY4" fmla="*/ 571500 h 841375"/>
              <a:gd name="connsiteX5" fmla="*/ 222250 w 733425"/>
              <a:gd name="connsiteY5" fmla="*/ 603250 h 841375"/>
              <a:gd name="connsiteX6" fmla="*/ 196850 w 733425"/>
              <a:gd name="connsiteY6" fmla="*/ 654050 h 841375"/>
              <a:gd name="connsiteX7" fmla="*/ 212725 w 733425"/>
              <a:gd name="connsiteY7" fmla="*/ 708025 h 841375"/>
              <a:gd name="connsiteX8" fmla="*/ 123825 w 733425"/>
              <a:gd name="connsiteY8" fmla="*/ 771525 h 841375"/>
              <a:gd name="connsiteX9" fmla="*/ 0 w 733425"/>
              <a:gd name="connsiteY9" fmla="*/ 841375 h 841375"/>
              <a:gd name="connsiteX0" fmla="*/ 939800 w 939800"/>
              <a:gd name="connsiteY0" fmla="*/ 0 h 949325"/>
              <a:gd name="connsiteX1" fmla="*/ 901700 w 939800"/>
              <a:gd name="connsiteY1" fmla="*/ 111125 h 949325"/>
              <a:gd name="connsiteX2" fmla="*/ 825500 w 939800"/>
              <a:gd name="connsiteY2" fmla="*/ 231775 h 949325"/>
              <a:gd name="connsiteX3" fmla="*/ 584200 w 939800"/>
              <a:gd name="connsiteY3" fmla="*/ 323850 h 949325"/>
              <a:gd name="connsiteX4" fmla="*/ 396875 w 939800"/>
              <a:gd name="connsiteY4" fmla="*/ 571500 h 949325"/>
              <a:gd name="connsiteX5" fmla="*/ 428625 w 939800"/>
              <a:gd name="connsiteY5" fmla="*/ 603250 h 949325"/>
              <a:gd name="connsiteX6" fmla="*/ 403225 w 939800"/>
              <a:gd name="connsiteY6" fmla="*/ 654050 h 949325"/>
              <a:gd name="connsiteX7" fmla="*/ 419100 w 939800"/>
              <a:gd name="connsiteY7" fmla="*/ 708025 h 949325"/>
              <a:gd name="connsiteX8" fmla="*/ 330200 w 939800"/>
              <a:gd name="connsiteY8" fmla="*/ 771525 h 949325"/>
              <a:gd name="connsiteX9" fmla="*/ 0 w 939800"/>
              <a:gd name="connsiteY9" fmla="*/ 949325 h 949325"/>
              <a:gd name="connsiteX0" fmla="*/ 949325 w 949325"/>
              <a:gd name="connsiteY0" fmla="*/ 0 h 958850"/>
              <a:gd name="connsiteX1" fmla="*/ 901700 w 949325"/>
              <a:gd name="connsiteY1" fmla="*/ 120650 h 958850"/>
              <a:gd name="connsiteX2" fmla="*/ 825500 w 949325"/>
              <a:gd name="connsiteY2" fmla="*/ 241300 h 958850"/>
              <a:gd name="connsiteX3" fmla="*/ 584200 w 949325"/>
              <a:gd name="connsiteY3" fmla="*/ 333375 h 958850"/>
              <a:gd name="connsiteX4" fmla="*/ 396875 w 949325"/>
              <a:gd name="connsiteY4" fmla="*/ 581025 h 958850"/>
              <a:gd name="connsiteX5" fmla="*/ 428625 w 949325"/>
              <a:gd name="connsiteY5" fmla="*/ 612775 h 958850"/>
              <a:gd name="connsiteX6" fmla="*/ 403225 w 949325"/>
              <a:gd name="connsiteY6" fmla="*/ 663575 h 958850"/>
              <a:gd name="connsiteX7" fmla="*/ 419100 w 949325"/>
              <a:gd name="connsiteY7" fmla="*/ 717550 h 958850"/>
              <a:gd name="connsiteX8" fmla="*/ 330200 w 949325"/>
              <a:gd name="connsiteY8" fmla="*/ 781050 h 958850"/>
              <a:gd name="connsiteX9" fmla="*/ 0 w 949325"/>
              <a:gd name="connsiteY9" fmla="*/ 958850 h 958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949325" h="958850">
                <a:moveTo>
                  <a:pt x="949325" y="0"/>
                </a:moveTo>
                <a:cubicBezTo>
                  <a:pt x="939800" y="36248"/>
                  <a:pt x="922337" y="80434"/>
                  <a:pt x="901700" y="120650"/>
                </a:cubicBezTo>
                <a:cubicBezTo>
                  <a:pt x="881063" y="160866"/>
                  <a:pt x="878417" y="205846"/>
                  <a:pt x="825500" y="241300"/>
                </a:cubicBezTo>
                <a:cubicBezTo>
                  <a:pt x="772583" y="276754"/>
                  <a:pt x="655637" y="276754"/>
                  <a:pt x="584200" y="333375"/>
                </a:cubicBezTo>
                <a:cubicBezTo>
                  <a:pt x="512762" y="389996"/>
                  <a:pt x="422804" y="534458"/>
                  <a:pt x="396875" y="581025"/>
                </a:cubicBezTo>
                <a:cubicBezTo>
                  <a:pt x="370946" y="627592"/>
                  <a:pt x="427567" y="599017"/>
                  <a:pt x="428625" y="612775"/>
                </a:cubicBezTo>
                <a:cubicBezTo>
                  <a:pt x="429683" y="626533"/>
                  <a:pt x="404812" y="646113"/>
                  <a:pt x="403225" y="663575"/>
                </a:cubicBezTo>
                <a:cubicBezTo>
                  <a:pt x="401638" y="681037"/>
                  <a:pt x="431271" y="697971"/>
                  <a:pt x="419100" y="717550"/>
                </a:cubicBezTo>
                <a:cubicBezTo>
                  <a:pt x="406929" y="737129"/>
                  <a:pt x="365654" y="758825"/>
                  <a:pt x="330200" y="781050"/>
                </a:cubicBezTo>
                <a:cubicBezTo>
                  <a:pt x="294746" y="803275"/>
                  <a:pt x="44185" y="935037"/>
                  <a:pt x="0" y="95885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4" name="Forme libre : forme 3">
            <a:extLst>
              <a:ext uri="{FF2B5EF4-FFF2-40B4-BE49-F238E27FC236}">
                <a16:creationId xmlns:a16="http://schemas.microsoft.com/office/drawing/2014/main" id="{9785E986-7D90-49DA-8C7B-6E217AE16429}"/>
              </a:ext>
            </a:extLst>
          </p:cNvPr>
          <p:cNvSpPr/>
          <p:nvPr/>
        </p:nvSpPr>
        <p:spPr>
          <a:xfrm>
            <a:off x="9458297" y="1866900"/>
            <a:ext cx="218196" cy="3594735"/>
          </a:xfrm>
          <a:custGeom>
            <a:avLst/>
            <a:gdLst>
              <a:gd name="connsiteX0" fmla="*/ 57178 w 214952"/>
              <a:gd name="connsiteY0" fmla="*/ 0 h 3152775"/>
              <a:gd name="connsiteX1" fmla="*/ 19078 w 214952"/>
              <a:gd name="connsiteY1" fmla="*/ 762000 h 3152775"/>
              <a:gd name="connsiteX2" fmla="*/ 19078 w 214952"/>
              <a:gd name="connsiteY2" fmla="*/ 1000125 h 3152775"/>
              <a:gd name="connsiteX3" fmla="*/ 76228 w 214952"/>
              <a:gd name="connsiteY3" fmla="*/ 1285875 h 3152775"/>
              <a:gd name="connsiteX4" fmla="*/ 76228 w 214952"/>
              <a:gd name="connsiteY4" fmla="*/ 1647825 h 3152775"/>
              <a:gd name="connsiteX5" fmla="*/ 28 w 214952"/>
              <a:gd name="connsiteY5" fmla="*/ 2057400 h 3152775"/>
              <a:gd name="connsiteX6" fmla="*/ 85753 w 214952"/>
              <a:gd name="connsiteY6" fmla="*/ 2314575 h 3152775"/>
              <a:gd name="connsiteX7" fmla="*/ 209578 w 214952"/>
              <a:gd name="connsiteY7" fmla="*/ 2505075 h 3152775"/>
              <a:gd name="connsiteX8" fmla="*/ 181003 w 214952"/>
              <a:gd name="connsiteY8" fmla="*/ 3152775 h 3152775"/>
              <a:gd name="connsiteX0" fmla="*/ 57178 w 218196"/>
              <a:gd name="connsiteY0" fmla="*/ 0 h 3541395"/>
              <a:gd name="connsiteX1" fmla="*/ 19078 w 218196"/>
              <a:gd name="connsiteY1" fmla="*/ 762000 h 3541395"/>
              <a:gd name="connsiteX2" fmla="*/ 19078 w 218196"/>
              <a:gd name="connsiteY2" fmla="*/ 1000125 h 3541395"/>
              <a:gd name="connsiteX3" fmla="*/ 76228 w 218196"/>
              <a:gd name="connsiteY3" fmla="*/ 1285875 h 3541395"/>
              <a:gd name="connsiteX4" fmla="*/ 76228 w 218196"/>
              <a:gd name="connsiteY4" fmla="*/ 1647825 h 3541395"/>
              <a:gd name="connsiteX5" fmla="*/ 28 w 218196"/>
              <a:gd name="connsiteY5" fmla="*/ 2057400 h 3541395"/>
              <a:gd name="connsiteX6" fmla="*/ 85753 w 218196"/>
              <a:gd name="connsiteY6" fmla="*/ 2314575 h 3541395"/>
              <a:gd name="connsiteX7" fmla="*/ 209578 w 218196"/>
              <a:gd name="connsiteY7" fmla="*/ 2505075 h 3541395"/>
              <a:gd name="connsiteX8" fmla="*/ 196243 w 218196"/>
              <a:gd name="connsiteY8" fmla="*/ 3541395 h 3541395"/>
              <a:gd name="connsiteX0" fmla="*/ 57178 w 218196"/>
              <a:gd name="connsiteY0" fmla="*/ 0 h 3594735"/>
              <a:gd name="connsiteX1" fmla="*/ 19078 w 218196"/>
              <a:gd name="connsiteY1" fmla="*/ 762000 h 3594735"/>
              <a:gd name="connsiteX2" fmla="*/ 19078 w 218196"/>
              <a:gd name="connsiteY2" fmla="*/ 1000125 h 3594735"/>
              <a:gd name="connsiteX3" fmla="*/ 76228 w 218196"/>
              <a:gd name="connsiteY3" fmla="*/ 1285875 h 3594735"/>
              <a:gd name="connsiteX4" fmla="*/ 76228 w 218196"/>
              <a:gd name="connsiteY4" fmla="*/ 1647825 h 3594735"/>
              <a:gd name="connsiteX5" fmla="*/ 28 w 218196"/>
              <a:gd name="connsiteY5" fmla="*/ 2057400 h 3594735"/>
              <a:gd name="connsiteX6" fmla="*/ 85753 w 218196"/>
              <a:gd name="connsiteY6" fmla="*/ 2314575 h 3594735"/>
              <a:gd name="connsiteX7" fmla="*/ 209578 w 218196"/>
              <a:gd name="connsiteY7" fmla="*/ 2505075 h 3594735"/>
              <a:gd name="connsiteX8" fmla="*/ 196243 w 218196"/>
              <a:gd name="connsiteY8" fmla="*/ 3594735 h 35947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18196" h="3594735">
                <a:moveTo>
                  <a:pt x="57178" y="0"/>
                </a:moveTo>
                <a:cubicBezTo>
                  <a:pt x="41303" y="297656"/>
                  <a:pt x="25428" y="595313"/>
                  <a:pt x="19078" y="762000"/>
                </a:cubicBezTo>
                <a:cubicBezTo>
                  <a:pt x="12728" y="928688"/>
                  <a:pt x="9553" y="912813"/>
                  <a:pt x="19078" y="1000125"/>
                </a:cubicBezTo>
                <a:cubicBezTo>
                  <a:pt x="28603" y="1087437"/>
                  <a:pt x="66703" y="1177925"/>
                  <a:pt x="76228" y="1285875"/>
                </a:cubicBezTo>
                <a:cubicBezTo>
                  <a:pt x="85753" y="1393825"/>
                  <a:pt x="88928" y="1519238"/>
                  <a:pt x="76228" y="1647825"/>
                </a:cubicBezTo>
                <a:cubicBezTo>
                  <a:pt x="63528" y="1776412"/>
                  <a:pt x="-1560" y="1946275"/>
                  <a:pt x="28" y="2057400"/>
                </a:cubicBezTo>
                <a:cubicBezTo>
                  <a:pt x="1615" y="2168525"/>
                  <a:pt x="50828" y="2239963"/>
                  <a:pt x="85753" y="2314575"/>
                </a:cubicBezTo>
                <a:cubicBezTo>
                  <a:pt x="120678" y="2389187"/>
                  <a:pt x="193703" y="2365375"/>
                  <a:pt x="209578" y="2505075"/>
                </a:cubicBezTo>
                <a:cubicBezTo>
                  <a:pt x="225453" y="2644775"/>
                  <a:pt x="218468" y="3340735"/>
                  <a:pt x="196243" y="3594735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7" name="Forme libre : forme 6">
            <a:extLst>
              <a:ext uri="{FF2B5EF4-FFF2-40B4-BE49-F238E27FC236}">
                <a16:creationId xmlns:a16="http://schemas.microsoft.com/office/drawing/2014/main" id="{DE2091A2-893D-4FD9-B5DC-08FAAC12AD69}"/>
              </a:ext>
            </a:extLst>
          </p:cNvPr>
          <p:cNvSpPr/>
          <p:nvPr/>
        </p:nvSpPr>
        <p:spPr>
          <a:xfrm>
            <a:off x="4667250" y="1800225"/>
            <a:ext cx="3514743" cy="3819524"/>
          </a:xfrm>
          <a:custGeom>
            <a:avLst/>
            <a:gdLst>
              <a:gd name="connsiteX0" fmla="*/ 0 w 4103757"/>
              <a:gd name="connsiteY0" fmla="*/ 3510562 h 3510562"/>
              <a:gd name="connsiteX1" fmla="*/ 228600 w 4103757"/>
              <a:gd name="connsiteY1" fmla="*/ 3215287 h 3510562"/>
              <a:gd name="connsiteX2" fmla="*/ 400050 w 4103757"/>
              <a:gd name="connsiteY2" fmla="*/ 3053362 h 3510562"/>
              <a:gd name="connsiteX3" fmla="*/ 923925 w 4103757"/>
              <a:gd name="connsiteY3" fmla="*/ 2748562 h 3510562"/>
              <a:gd name="connsiteX4" fmla="*/ 1162050 w 4103757"/>
              <a:gd name="connsiteY4" fmla="*/ 2691412 h 3510562"/>
              <a:gd name="connsiteX5" fmla="*/ 1533525 w 4103757"/>
              <a:gd name="connsiteY5" fmla="*/ 2500912 h 3510562"/>
              <a:gd name="connsiteX6" fmla="*/ 1638300 w 4103757"/>
              <a:gd name="connsiteY6" fmla="*/ 2110387 h 3510562"/>
              <a:gd name="connsiteX7" fmla="*/ 1838325 w 4103757"/>
              <a:gd name="connsiteY7" fmla="*/ 1719862 h 3510562"/>
              <a:gd name="connsiteX8" fmla="*/ 2190750 w 4103757"/>
              <a:gd name="connsiteY8" fmla="*/ 1291237 h 3510562"/>
              <a:gd name="connsiteX9" fmla="*/ 2381250 w 4103757"/>
              <a:gd name="connsiteY9" fmla="*/ 976912 h 3510562"/>
              <a:gd name="connsiteX10" fmla="*/ 2705100 w 4103757"/>
              <a:gd name="connsiteY10" fmla="*/ 795937 h 3510562"/>
              <a:gd name="connsiteX11" fmla="*/ 3181350 w 4103757"/>
              <a:gd name="connsiteY11" fmla="*/ 405412 h 3510562"/>
              <a:gd name="connsiteX12" fmla="*/ 3371850 w 4103757"/>
              <a:gd name="connsiteY12" fmla="*/ 110137 h 3510562"/>
              <a:gd name="connsiteX0" fmla="*/ 0 w 3181350"/>
              <a:gd name="connsiteY0" fmla="*/ 3105150 h 3105150"/>
              <a:gd name="connsiteX1" fmla="*/ 228600 w 3181350"/>
              <a:gd name="connsiteY1" fmla="*/ 2809875 h 3105150"/>
              <a:gd name="connsiteX2" fmla="*/ 400050 w 3181350"/>
              <a:gd name="connsiteY2" fmla="*/ 2647950 h 3105150"/>
              <a:gd name="connsiteX3" fmla="*/ 923925 w 3181350"/>
              <a:gd name="connsiteY3" fmla="*/ 2343150 h 3105150"/>
              <a:gd name="connsiteX4" fmla="*/ 1162050 w 3181350"/>
              <a:gd name="connsiteY4" fmla="*/ 2286000 h 3105150"/>
              <a:gd name="connsiteX5" fmla="*/ 1533525 w 3181350"/>
              <a:gd name="connsiteY5" fmla="*/ 2095500 h 3105150"/>
              <a:gd name="connsiteX6" fmla="*/ 1638300 w 3181350"/>
              <a:gd name="connsiteY6" fmla="*/ 1704975 h 3105150"/>
              <a:gd name="connsiteX7" fmla="*/ 1838325 w 3181350"/>
              <a:gd name="connsiteY7" fmla="*/ 1314450 h 3105150"/>
              <a:gd name="connsiteX8" fmla="*/ 2190750 w 3181350"/>
              <a:gd name="connsiteY8" fmla="*/ 885825 h 3105150"/>
              <a:gd name="connsiteX9" fmla="*/ 2381250 w 3181350"/>
              <a:gd name="connsiteY9" fmla="*/ 571500 h 3105150"/>
              <a:gd name="connsiteX10" fmla="*/ 2705100 w 3181350"/>
              <a:gd name="connsiteY10" fmla="*/ 390525 h 3105150"/>
              <a:gd name="connsiteX11" fmla="*/ 3181350 w 3181350"/>
              <a:gd name="connsiteY11" fmla="*/ 0 h 3105150"/>
              <a:gd name="connsiteX0" fmla="*/ 0 w 3181350"/>
              <a:gd name="connsiteY0" fmla="*/ 3105150 h 3105150"/>
              <a:gd name="connsiteX1" fmla="*/ 228600 w 3181350"/>
              <a:gd name="connsiteY1" fmla="*/ 2809875 h 3105150"/>
              <a:gd name="connsiteX2" fmla="*/ 400050 w 3181350"/>
              <a:gd name="connsiteY2" fmla="*/ 2647950 h 3105150"/>
              <a:gd name="connsiteX3" fmla="*/ 923925 w 3181350"/>
              <a:gd name="connsiteY3" fmla="*/ 2343150 h 3105150"/>
              <a:gd name="connsiteX4" fmla="*/ 1162050 w 3181350"/>
              <a:gd name="connsiteY4" fmla="*/ 2286000 h 3105150"/>
              <a:gd name="connsiteX5" fmla="*/ 1533525 w 3181350"/>
              <a:gd name="connsiteY5" fmla="*/ 2095500 h 3105150"/>
              <a:gd name="connsiteX6" fmla="*/ 1638300 w 3181350"/>
              <a:gd name="connsiteY6" fmla="*/ 1704975 h 3105150"/>
              <a:gd name="connsiteX7" fmla="*/ 1838325 w 3181350"/>
              <a:gd name="connsiteY7" fmla="*/ 1314450 h 3105150"/>
              <a:gd name="connsiteX8" fmla="*/ 2190750 w 3181350"/>
              <a:gd name="connsiteY8" fmla="*/ 885825 h 3105150"/>
              <a:gd name="connsiteX9" fmla="*/ 2381250 w 3181350"/>
              <a:gd name="connsiteY9" fmla="*/ 571500 h 3105150"/>
              <a:gd name="connsiteX10" fmla="*/ 2705100 w 3181350"/>
              <a:gd name="connsiteY10" fmla="*/ 390525 h 3105150"/>
              <a:gd name="connsiteX11" fmla="*/ 3181350 w 3181350"/>
              <a:gd name="connsiteY11" fmla="*/ 0 h 3105150"/>
              <a:gd name="connsiteX12" fmla="*/ 3181350 w 3181350"/>
              <a:gd name="connsiteY12" fmla="*/ 0 h 3105150"/>
              <a:gd name="connsiteX0" fmla="*/ 0 w 3333750"/>
              <a:gd name="connsiteY0" fmla="*/ 3305175 h 3305175"/>
              <a:gd name="connsiteX1" fmla="*/ 228600 w 3333750"/>
              <a:gd name="connsiteY1" fmla="*/ 3009900 h 3305175"/>
              <a:gd name="connsiteX2" fmla="*/ 400050 w 3333750"/>
              <a:gd name="connsiteY2" fmla="*/ 2847975 h 3305175"/>
              <a:gd name="connsiteX3" fmla="*/ 923925 w 3333750"/>
              <a:gd name="connsiteY3" fmla="*/ 2543175 h 3305175"/>
              <a:gd name="connsiteX4" fmla="*/ 1162050 w 3333750"/>
              <a:gd name="connsiteY4" fmla="*/ 2486025 h 3305175"/>
              <a:gd name="connsiteX5" fmla="*/ 1533525 w 3333750"/>
              <a:gd name="connsiteY5" fmla="*/ 2295525 h 3305175"/>
              <a:gd name="connsiteX6" fmla="*/ 1638300 w 3333750"/>
              <a:gd name="connsiteY6" fmla="*/ 1905000 h 3305175"/>
              <a:gd name="connsiteX7" fmla="*/ 1838325 w 3333750"/>
              <a:gd name="connsiteY7" fmla="*/ 1514475 h 3305175"/>
              <a:gd name="connsiteX8" fmla="*/ 2190750 w 3333750"/>
              <a:gd name="connsiteY8" fmla="*/ 1085850 h 3305175"/>
              <a:gd name="connsiteX9" fmla="*/ 2381250 w 3333750"/>
              <a:gd name="connsiteY9" fmla="*/ 771525 h 3305175"/>
              <a:gd name="connsiteX10" fmla="*/ 2705100 w 3333750"/>
              <a:gd name="connsiteY10" fmla="*/ 590550 h 3305175"/>
              <a:gd name="connsiteX11" fmla="*/ 3181350 w 3333750"/>
              <a:gd name="connsiteY11" fmla="*/ 200025 h 3305175"/>
              <a:gd name="connsiteX12" fmla="*/ 3333750 w 3333750"/>
              <a:gd name="connsiteY12" fmla="*/ 0 h 3305175"/>
              <a:gd name="connsiteX0" fmla="*/ 0 w 3342637"/>
              <a:gd name="connsiteY0" fmla="*/ 3323045 h 3323045"/>
              <a:gd name="connsiteX1" fmla="*/ 228600 w 3342637"/>
              <a:gd name="connsiteY1" fmla="*/ 3027770 h 3323045"/>
              <a:gd name="connsiteX2" fmla="*/ 400050 w 3342637"/>
              <a:gd name="connsiteY2" fmla="*/ 2865845 h 3323045"/>
              <a:gd name="connsiteX3" fmla="*/ 923925 w 3342637"/>
              <a:gd name="connsiteY3" fmla="*/ 2561045 h 3323045"/>
              <a:gd name="connsiteX4" fmla="*/ 1162050 w 3342637"/>
              <a:gd name="connsiteY4" fmla="*/ 2503895 h 3323045"/>
              <a:gd name="connsiteX5" fmla="*/ 1533525 w 3342637"/>
              <a:gd name="connsiteY5" fmla="*/ 2313395 h 3323045"/>
              <a:gd name="connsiteX6" fmla="*/ 1638300 w 3342637"/>
              <a:gd name="connsiteY6" fmla="*/ 1922870 h 3323045"/>
              <a:gd name="connsiteX7" fmla="*/ 1838325 w 3342637"/>
              <a:gd name="connsiteY7" fmla="*/ 1532345 h 3323045"/>
              <a:gd name="connsiteX8" fmla="*/ 2190750 w 3342637"/>
              <a:gd name="connsiteY8" fmla="*/ 1103720 h 3323045"/>
              <a:gd name="connsiteX9" fmla="*/ 2381250 w 3342637"/>
              <a:gd name="connsiteY9" fmla="*/ 789395 h 3323045"/>
              <a:gd name="connsiteX10" fmla="*/ 2705100 w 3342637"/>
              <a:gd name="connsiteY10" fmla="*/ 608420 h 3323045"/>
              <a:gd name="connsiteX11" fmla="*/ 3181350 w 3342637"/>
              <a:gd name="connsiteY11" fmla="*/ 217895 h 3323045"/>
              <a:gd name="connsiteX12" fmla="*/ 3333750 w 3342637"/>
              <a:gd name="connsiteY12" fmla="*/ 17870 h 3323045"/>
              <a:gd name="connsiteX13" fmla="*/ 3324225 w 3342637"/>
              <a:gd name="connsiteY13" fmla="*/ 8346 h 3323045"/>
              <a:gd name="connsiteX0" fmla="*/ 0 w 3514743"/>
              <a:gd name="connsiteY0" fmla="*/ 3819524 h 3819524"/>
              <a:gd name="connsiteX1" fmla="*/ 228600 w 3514743"/>
              <a:gd name="connsiteY1" fmla="*/ 3524249 h 3819524"/>
              <a:gd name="connsiteX2" fmla="*/ 400050 w 3514743"/>
              <a:gd name="connsiteY2" fmla="*/ 3362324 h 3819524"/>
              <a:gd name="connsiteX3" fmla="*/ 923925 w 3514743"/>
              <a:gd name="connsiteY3" fmla="*/ 3057524 h 3819524"/>
              <a:gd name="connsiteX4" fmla="*/ 1162050 w 3514743"/>
              <a:gd name="connsiteY4" fmla="*/ 3000374 h 3819524"/>
              <a:gd name="connsiteX5" fmla="*/ 1533525 w 3514743"/>
              <a:gd name="connsiteY5" fmla="*/ 2809874 h 3819524"/>
              <a:gd name="connsiteX6" fmla="*/ 1638300 w 3514743"/>
              <a:gd name="connsiteY6" fmla="*/ 2419349 h 3819524"/>
              <a:gd name="connsiteX7" fmla="*/ 1838325 w 3514743"/>
              <a:gd name="connsiteY7" fmla="*/ 2028824 h 3819524"/>
              <a:gd name="connsiteX8" fmla="*/ 2190750 w 3514743"/>
              <a:gd name="connsiteY8" fmla="*/ 1600199 h 3819524"/>
              <a:gd name="connsiteX9" fmla="*/ 2381250 w 3514743"/>
              <a:gd name="connsiteY9" fmla="*/ 1285874 h 3819524"/>
              <a:gd name="connsiteX10" fmla="*/ 2705100 w 3514743"/>
              <a:gd name="connsiteY10" fmla="*/ 1104899 h 3819524"/>
              <a:gd name="connsiteX11" fmla="*/ 3181350 w 3514743"/>
              <a:gd name="connsiteY11" fmla="*/ 714374 h 3819524"/>
              <a:gd name="connsiteX12" fmla="*/ 3333750 w 3514743"/>
              <a:gd name="connsiteY12" fmla="*/ 514349 h 3819524"/>
              <a:gd name="connsiteX13" fmla="*/ 3514725 w 3514743"/>
              <a:gd name="connsiteY13" fmla="*/ 0 h 38195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3514743" h="3819524">
                <a:moveTo>
                  <a:pt x="0" y="3819524"/>
                </a:moveTo>
                <a:cubicBezTo>
                  <a:pt x="80962" y="3709986"/>
                  <a:pt x="161925" y="3600449"/>
                  <a:pt x="228600" y="3524249"/>
                </a:cubicBezTo>
                <a:cubicBezTo>
                  <a:pt x="295275" y="3448049"/>
                  <a:pt x="284163" y="3440111"/>
                  <a:pt x="400050" y="3362324"/>
                </a:cubicBezTo>
                <a:cubicBezTo>
                  <a:pt x="515937" y="3284537"/>
                  <a:pt x="796925" y="3117849"/>
                  <a:pt x="923925" y="3057524"/>
                </a:cubicBezTo>
                <a:cubicBezTo>
                  <a:pt x="1050925" y="2997199"/>
                  <a:pt x="1060450" y="3041649"/>
                  <a:pt x="1162050" y="3000374"/>
                </a:cubicBezTo>
                <a:cubicBezTo>
                  <a:pt x="1263650" y="2959099"/>
                  <a:pt x="1454150" y="2906712"/>
                  <a:pt x="1533525" y="2809874"/>
                </a:cubicBezTo>
                <a:cubicBezTo>
                  <a:pt x="1612900" y="2713036"/>
                  <a:pt x="1587500" y="2549524"/>
                  <a:pt x="1638300" y="2419349"/>
                </a:cubicBezTo>
                <a:cubicBezTo>
                  <a:pt x="1689100" y="2289174"/>
                  <a:pt x="1746250" y="2165349"/>
                  <a:pt x="1838325" y="2028824"/>
                </a:cubicBezTo>
                <a:cubicBezTo>
                  <a:pt x="1930400" y="1892299"/>
                  <a:pt x="2100262" y="1724024"/>
                  <a:pt x="2190750" y="1600199"/>
                </a:cubicBezTo>
                <a:cubicBezTo>
                  <a:pt x="2281238" y="1476374"/>
                  <a:pt x="2295525" y="1368424"/>
                  <a:pt x="2381250" y="1285874"/>
                </a:cubicBezTo>
                <a:cubicBezTo>
                  <a:pt x="2466975" y="1203324"/>
                  <a:pt x="2571750" y="1200149"/>
                  <a:pt x="2705100" y="1104899"/>
                </a:cubicBezTo>
                <a:cubicBezTo>
                  <a:pt x="2838450" y="1009649"/>
                  <a:pt x="3070225" y="828674"/>
                  <a:pt x="3181350" y="714374"/>
                </a:cubicBezTo>
                <a:lnTo>
                  <a:pt x="3333750" y="514349"/>
                </a:lnTo>
                <a:cubicBezTo>
                  <a:pt x="3357562" y="479424"/>
                  <a:pt x="3516709" y="1984"/>
                  <a:pt x="3514725" y="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0" name="Forme libre : forme 9">
            <a:extLst>
              <a:ext uri="{FF2B5EF4-FFF2-40B4-BE49-F238E27FC236}">
                <a16:creationId xmlns:a16="http://schemas.microsoft.com/office/drawing/2014/main" id="{A3F9438B-574A-41ED-A02A-B92F4E8208B1}"/>
              </a:ext>
            </a:extLst>
          </p:cNvPr>
          <p:cNvSpPr/>
          <p:nvPr/>
        </p:nvSpPr>
        <p:spPr>
          <a:xfrm>
            <a:off x="5052060" y="2735580"/>
            <a:ext cx="4960620" cy="2552831"/>
          </a:xfrm>
          <a:custGeom>
            <a:avLst/>
            <a:gdLst>
              <a:gd name="connsiteX0" fmla="*/ 4960620 w 4960620"/>
              <a:gd name="connsiteY0" fmla="*/ 0 h 2552831"/>
              <a:gd name="connsiteX1" fmla="*/ 4472940 w 4960620"/>
              <a:gd name="connsiteY1" fmla="*/ 190500 h 2552831"/>
              <a:gd name="connsiteX2" fmla="*/ 4267200 w 4960620"/>
              <a:gd name="connsiteY2" fmla="*/ 266700 h 2552831"/>
              <a:gd name="connsiteX3" fmla="*/ 3985260 w 4960620"/>
              <a:gd name="connsiteY3" fmla="*/ 419100 h 2552831"/>
              <a:gd name="connsiteX4" fmla="*/ 3810000 w 4960620"/>
              <a:gd name="connsiteY4" fmla="*/ 609600 h 2552831"/>
              <a:gd name="connsiteX5" fmla="*/ 3810000 w 4960620"/>
              <a:gd name="connsiteY5" fmla="*/ 693420 h 2552831"/>
              <a:gd name="connsiteX6" fmla="*/ 3672840 w 4960620"/>
              <a:gd name="connsiteY6" fmla="*/ 838200 h 2552831"/>
              <a:gd name="connsiteX7" fmla="*/ 3489960 w 4960620"/>
              <a:gd name="connsiteY7" fmla="*/ 944880 h 2552831"/>
              <a:gd name="connsiteX8" fmla="*/ 3345180 w 4960620"/>
              <a:gd name="connsiteY8" fmla="*/ 967740 h 2552831"/>
              <a:gd name="connsiteX9" fmla="*/ 3070860 w 4960620"/>
              <a:gd name="connsiteY9" fmla="*/ 1135380 h 2552831"/>
              <a:gd name="connsiteX10" fmla="*/ 2903220 w 4960620"/>
              <a:gd name="connsiteY10" fmla="*/ 1379220 h 2552831"/>
              <a:gd name="connsiteX11" fmla="*/ 2636520 w 4960620"/>
              <a:gd name="connsiteY11" fmla="*/ 1653540 h 2552831"/>
              <a:gd name="connsiteX12" fmla="*/ 2506980 w 4960620"/>
              <a:gd name="connsiteY12" fmla="*/ 1836420 h 2552831"/>
              <a:gd name="connsiteX13" fmla="*/ 2133600 w 4960620"/>
              <a:gd name="connsiteY13" fmla="*/ 2049780 h 2552831"/>
              <a:gd name="connsiteX14" fmla="*/ 1783080 w 4960620"/>
              <a:gd name="connsiteY14" fmla="*/ 2278380 h 2552831"/>
              <a:gd name="connsiteX15" fmla="*/ 1249680 w 4960620"/>
              <a:gd name="connsiteY15" fmla="*/ 2506980 h 2552831"/>
              <a:gd name="connsiteX16" fmla="*/ 830580 w 4960620"/>
              <a:gd name="connsiteY16" fmla="*/ 2453640 h 2552831"/>
              <a:gd name="connsiteX17" fmla="*/ 571500 w 4960620"/>
              <a:gd name="connsiteY17" fmla="*/ 2545080 h 2552831"/>
              <a:gd name="connsiteX18" fmla="*/ 342900 w 4960620"/>
              <a:gd name="connsiteY18" fmla="*/ 2537460 h 2552831"/>
              <a:gd name="connsiteX19" fmla="*/ 236220 w 4960620"/>
              <a:gd name="connsiteY19" fmla="*/ 2453640 h 2552831"/>
              <a:gd name="connsiteX20" fmla="*/ 0 w 4960620"/>
              <a:gd name="connsiteY20" fmla="*/ 2529840 h 25528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4960620" h="2552831">
                <a:moveTo>
                  <a:pt x="4960620" y="0"/>
                </a:moveTo>
                <a:lnTo>
                  <a:pt x="4472940" y="190500"/>
                </a:lnTo>
                <a:cubicBezTo>
                  <a:pt x="4357370" y="234950"/>
                  <a:pt x="4348480" y="228600"/>
                  <a:pt x="4267200" y="266700"/>
                </a:cubicBezTo>
                <a:cubicBezTo>
                  <a:pt x="4185920" y="304800"/>
                  <a:pt x="4061460" y="361950"/>
                  <a:pt x="3985260" y="419100"/>
                </a:cubicBezTo>
                <a:cubicBezTo>
                  <a:pt x="3909060" y="476250"/>
                  <a:pt x="3839210" y="563880"/>
                  <a:pt x="3810000" y="609600"/>
                </a:cubicBezTo>
                <a:cubicBezTo>
                  <a:pt x="3780790" y="655320"/>
                  <a:pt x="3832860" y="655320"/>
                  <a:pt x="3810000" y="693420"/>
                </a:cubicBezTo>
                <a:cubicBezTo>
                  <a:pt x="3787140" y="731520"/>
                  <a:pt x="3726180" y="796290"/>
                  <a:pt x="3672840" y="838200"/>
                </a:cubicBezTo>
                <a:cubicBezTo>
                  <a:pt x="3619500" y="880110"/>
                  <a:pt x="3544570" y="923290"/>
                  <a:pt x="3489960" y="944880"/>
                </a:cubicBezTo>
                <a:cubicBezTo>
                  <a:pt x="3435350" y="966470"/>
                  <a:pt x="3415030" y="935990"/>
                  <a:pt x="3345180" y="967740"/>
                </a:cubicBezTo>
                <a:cubicBezTo>
                  <a:pt x="3275330" y="999490"/>
                  <a:pt x="3144520" y="1066800"/>
                  <a:pt x="3070860" y="1135380"/>
                </a:cubicBezTo>
                <a:cubicBezTo>
                  <a:pt x="2997200" y="1203960"/>
                  <a:pt x="2975610" y="1292860"/>
                  <a:pt x="2903220" y="1379220"/>
                </a:cubicBezTo>
                <a:cubicBezTo>
                  <a:pt x="2830830" y="1465580"/>
                  <a:pt x="2702560" y="1577340"/>
                  <a:pt x="2636520" y="1653540"/>
                </a:cubicBezTo>
                <a:cubicBezTo>
                  <a:pt x="2570480" y="1729740"/>
                  <a:pt x="2590800" y="1770380"/>
                  <a:pt x="2506980" y="1836420"/>
                </a:cubicBezTo>
                <a:cubicBezTo>
                  <a:pt x="2423160" y="1902460"/>
                  <a:pt x="2254250" y="1976120"/>
                  <a:pt x="2133600" y="2049780"/>
                </a:cubicBezTo>
                <a:cubicBezTo>
                  <a:pt x="2012950" y="2123440"/>
                  <a:pt x="1930400" y="2202180"/>
                  <a:pt x="1783080" y="2278380"/>
                </a:cubicBezTo>
                <a:cubicBezTo>
                  <a:pt x="1635760" y="2354580"/>
                  <a:pt x="1408430" y="2477770"/>
                  <a:pt x="1249680" y="2506980"/>
                </a:cubicBezTo>
                <a:cubicBezTo>
                  <a:pt x="1090930" y="2536190"/>
                  <a:pt x="943610" y="2447290"/>
                  <a:pt x="830580" y="2453640"/>
                </a:cubicBezTo>
                <a:cubicBezTo>
                  <a:pt x="717550" y="2459990"/>
                  <a:pt x="652780" y="2531110"/>
                  <a:pt x="571500" y="2545080"/>
                </a:cubicBezTo>
                <a:cubicBezTo>
                  <a:pt x="490220" y="2559050"/>
                  <a:pt x="398780" y="2552700"/>
                  <a:pt x="342900" y="2537460"/>
                </a:cubicBezTo>
                <a:cubicBezTo>
                  <a:pt x="287020" y="2522220"/>
                  <a:pt x="293370" y="2454910"/>
                  <a:pt x="236220" y="2453640"/>
                </a:cubicBezTo>
                <a:cubicBezTo>
                  <a:pt x="179070" y="2452370"/>
                  <a:pt x="89535" y="2491105"/>
                  <a:pt x="0" y="252984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2" name="Forme libre : forme 11">
            <a:extLst>
              <a:ext uri="{FF2B5EF4-FFF2-40B4-BE49-F238E27FC236}">
                <a16:creationId xmlns:a16="http://schemas.microsoft.com/office/drawing/2014/main" id="{944CCB70-F3D6-4557-9C2F-76D3681E987B}"/>
              </a:ext>
            </a:extLst>
          </p:cNvPr>
          <p:cNvSpPr/>
          <p:nvPr/>
        </p:nvSpPr>
        <p:spPr>
          <a:xfrm>
            <a:off x="4076700" y="2202180"/>
            <a:ext cx="4556760" cy="3308828"/>
          </a:xfrm>
          <a:custGeom>
            <a:avLst/>
            <a:gdLst>
              <a:gd name="connsiteX0" fmla="*/ 0 w 4556760"/>
              <a:gd name="connsiteY0" fmla="*/ 0 h 3308828"/>
              <a:gd name="connsiteX1" fmla="*/ 266700 w 4556760"/>
              <a:gd name="connsiteY1" fmla="*/ 243840 h 3308828"/>
              <a:gd name="connsiteX2" fmla="*/ 670560 w 4556760"/>
              <a:gd name="connsiteY2" fmla="*/ 457200 h 3308828"/>
              <a:gd name="connsiteX3" fmla="*/ 1219200 w 4556760"/>
              <a:gd name="connsiteY3" fmla="*/ 807720 h 3308828"/>
              <a:gd name="connsiteX4" fmla="*/ 1341120 w 4556760"/>
              <a:gd name="connsiteY4" fmla="*/ 967740 h 3308828"/>
              <a:gd name="connsiteX5" fmla="*/ 1661160 w 4556760"/>
              <a:gd name="connsiteY5" fmla="*/ 1333500 h 3308828"/>
              <a:gd name="connsiteX6" fmla="*/ 2080260 w 4556760"/>
              <a:gd name="connsiteY6" fmla="*/ 1661160 h 3308828"/>
              <a:gd name="connsiteX7" fmla="*/ 2484120 w 4556760"/>
              <a:gd name="connsiteY7" fmla="*/ 1927860 h 3308828"/>
              <a:gd name="connsiteX8" fmla="*/ 2865120 w 4556760"/>
              <a:gd name="connsiteY8" fmla="*/ 2171700 h 3308828"/>
              <a:gd name="connsiteX9" fmla="*/ 3055620 w 4556760"/>
              <a:gd name="connsiteY9" fmla="*/ 2514600 h 3308828"/>
              <a:gd name="connsiteX10" fmla="*/ 3322320 w 4556760"/>
              <a:gd name="connsiteY10" fmla="*/ 2674620 h 3308828"/>
              <a:gd name="connsiteX11" fmla="*/ 3825240 w 4556760"/>
              <a:gd name="connsiteY11" fmla="*/ 2743200 h 3308828"/>
              <a:gd name="connsiteX12" fmla="*/ 4008120 w 4556760"/>
              <a:gd name="connsiteY12" fmla="*/ 2895600 h 3308828"/>
              <a:gd name="connsiteX13" fmla="*/ 4465320 w 4556760"/>
              <a:gd name="connsiteY13" fmla="*/ 3246120 h 3308828"/>
              <a:gd name="connsiteX14" fmla="*/ 4556760 w 4556760"/>
              <a:gd name="connsiteY14" fmla="*/ 3307080 h 33088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4556760" h="3308828">
                <a:moveTo>
                  <a:pt x="0" y="0"/>
                </a:moveTo>
                <a:cubicBezTo>
                  <a:pt x="77470" y="83820"/>
                  <a:pt x="154940" y="167640"/>
                  <a:pt x="266700" y="243840"/>
                </a:cubicBezTo>
                <a:cubicBezTo>
                  <a:pt x="378460" y="320040"/>
                  <a:pt x="511810" y="363220"/>
                  <a:pt x="670560" y="457200"/>
                </a:cubicBezTo>
                <a:cubicBezTo>
                  <a:pt x="829310" y="551180"/>
                  <a:pt x="1107440" y="722630"/>
                  <a:pt x="1219200" y="807720"/>
                </a:cubicBezTo>
                <a:cubicBezTo>
                  <a:pt x="1330960" y="892810"/>
                  <a:pt x="1267460" y="880110"/>
                  <a:pt x="1341120" y="967740"/>
                </a:cubicBezTo>
                <a:cubicBezTo>
                  <a:pt x="1414780" y="1055370"/>
                  <a:pt x="1537970" y="1217930"/>
                  <a:pt x="1661160" y="1333500"/>
                </a:cubicBezTo>
                <a:cubicBezTo>
                  <a:pt x="1784350" y="1449070"/>
                  <a:pt x="1943100" y="1562100"/>
                  <a:pt x="2080260" y="1661160"/>
                </a:cubicBezTo>
                <a:cubicBezTo>
                  <a:pt x="2217420" y="1760220"/>
                  <a:pt x="2353310" y="1842770"/>
                  <a:pt x="2484120" y="1927860"/>
                </a:cubicBezTo>
                <a:cubicBezTo>
                  <a:pt x="2614930" y="2012950"/>
                  <a:pt x="2769870" y="2073910"/>
                  <a:pt x="2865120" y="2171700"/>
                </a:cubicBezTo>
                <a:cubicBezTo>
                  <a:pt x="2960370" y="2269490"/>
                  <a:pt x="2979420" y="2430780"/>
                  <a:pt x="3055620" y="2514600"/>
                </a:cubicBezTo>
                <a:cubicBezTo>
                  <a:pt x="3131820" y="2598420"/>
                  <a:pt x="3194050" y="2636520"/>
                  <a:pt x="3322320" y="2674620"/>
                </a:cubicBezTo>
                <a:cubicBezTo>
                  <a:pt x="3450590" y="2712720"/>
                  <a:pt x="3710940" y="2706370"/>
                  <a:pt x="3825240" y="2743200"/>
                </a:cubicBezTo>
                <a:cubicBezTo>
                  <a:pt x="3939540" y="2780030"/>
                  <a:pt x="3901440" y="2811780"/>
                  <a:pt x="4008120" y="2895600"/>
                </a:cubicBezTo>
                <a:cubicBezTo>
                  <a:pt x="4114800" y="2979420"/>
                  <a:pt x="4373880" y="3177540"/>
                  <a:pt x="4465320" y="3246120"/>
                </a:cubicBezTo>
                <a:cubicBezTo>
                  <a:pt x="4556760" y="3314700"/>
                  <a:pt x="4556760" y="3310890"/>
                  <a:pt x="4556760" y="330708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4" name="Forme libre : forme 23">
            <a:extLst>
              <a:ext uri="{FF2B5EF4-FFF2-40B4-BE49-F238E27FC236}">
                <a16:creationId xmlns:a16="http://schemas.microsoft.com/office/drawing/2014/main" id="{95D7BB21-081F-4A5B-968A-0D05182EA29B}"/>
              </a:ext>
            </a:extLst>
          </p:cNvPr>
          <p:cNvSpPr/>
          <p:nvPr/>
        </p:nvSpPr>
        <p:spPr>
          <a:xfrm>
            <a:off x="6172200" y="4654550"/>
            <a:ext cx="647700" cy="374650"/>
          </a:xfrm>
          <a:custGeom>
            <a:avLst/>
            <a:gdLst>
              <a:gd name="connsiteX0" fmla="*/ 0 w 647700"/>
              <a:gd name="connsiteY0" fmla="*/ 0 h 374650"/>
              <a:gd name="connsiteX1" fmla="*/ 260350 w 647700"/>
              <a:gd name="connsiteY1" fmla="*/ 127000 h 374650"/>
              <a:gd name="connsiteX2" fmla="*/ 514350 w 647700"/>
              <a:gd name="connsiteY2" fmla="*/ 222250 h 374650"/>
              <a:gd name="connsiteX3" fmla="*/ 647700 w 647700"/>
              <a:gd name="connsiteY3" fmla="*/ 374650 h 374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47700" h="374650">
                <a:moveTo>
                  <a:pt x="0" y="0"/>
                </a:moveTo>
                <a:cubicBezTo>
                  <a:pt x="87312" y="44979"/>
                  <a:pt x="174625" y="89958"/>
                  <a:pt x="260350" y="127000"/>
                </a:cubicBezTo>
                <a:cubicBezTo>
                  <a:pt x="346075" y="164042"/>
                  <a:pt x="449792" y="180975"/>
                  <a:pt x="514350" y="222250"/>
                </a:cubicBezTo>
                <a:cubicBezTo>
                  <a:pt x="578908" y="263525"/>
                  <a:pt x="613304" y="319087"/>
                  <a:pt x="647700" y="37465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1" name="Forme libre : forme 30">
            <a:extLst>
              <a:ext uri="{FF2B5EF4-FFF2-40B4-BE49-F238E27FC236}">
                <a16:creationId xmlns:a16="http://schemas.microsoft.com/office/drawing/2014/main" id="{9B914AB4-097F-4566-ACFF-8B65D8AD4BA5}"/>
              </a:ext>
            </a:extLst>
          </p:cNvPr>
          <p:cNvSpPr/>
          <p:nvPr/>
        </p:nvSpPr>
        <p:spPr>
          <a:xfrm>
            <a:off x="4794250" y="3968750"/>
            <a:ext cx="1099770" cy="1276350"/>
          </a:xfrm>
          <a:custGeom>
            <a:avLst/>
            <a:gdLst>
              <a:gd name="connsiteX0" fmla="*/ 0 w 1099770"/>
              <a:gd name="connsiteY0" fmla="*/ 0 h 1276350"/>
              <a:gd name="connsiteX1" fmla="*/ 38100 w 1099770"/>
              <a:gd name="connsiteY1" fmla="*/ 63500 h 1276350"/>
              <a:gd name="connsiteX2" fmla="*/ 22225 w 1099770"/>
              <a:gd name="connsiteY2" fmla="*/ 130175 h 1276350"/>
              <a:gd name="connsiteX3" fmla="*/ 171450 w 1099770"/>
              <a:gd name="connsiteY3" fmla="*/ 139700 h 1276350"/>
              <a:gd name="connsiteX4" fmla="*/ 352425 w 1099770"/>
              <a:gd name="connsiteY4" fmla="*/ 203200 h 1276350"/>
              <a:gd name="connsiteX5" fmla="*/ 419100 w 1099770"/>
              <a:gd name="connsiteY5" fmla="*/ 193675 h 1276350"/>
              <a:gd name="connsiteX6" fmla="*/ 584200 w 1099770"/>
              <a:gd name="connsiteY6" fmla="*/ 177800 h 1276350"/>
              <a:gd name="connsiteX7" fmla="*/ 685800 w 1099770"/>
              <a:gd name="connsiteY7" fmla="*/ 244475 h 1276350"/>
              <a:gd name="connsiteX8" fmla="*/ 844550 w 1099770"/>
              <a:gd name="connsiteY8" fmla="*/ 320675 h 1276350"/>
              <a:gd name="connsiteX9" fmla="*/ 955675 w 1099770"/>
              <a:gd name="connsiteY9" fmla="*/ 450850 h 1276350"/>
              <a:gd name="connsiteX10" fmla="*/ 1022350 w 1099770"/>
              <a:gd name="connsiteY10" fmla="*/ 619125 h 1276350"/>
              <a:gd name="connsiteX11" fmla="*/ 1069975 w 1099770"/>
              <a:gd name="connsiteY11" fmla="*/ 736600 h 1276350"/>
              <a:gd name="connsiteX12" fmla="*/ 1054100 w 1099770"/>
              <a:gd name="connsiteY12" fmla="*/ 920750 h 1276350"/>
              <a:gd name="connsiteX13" fmla="*/ 1098550 w 1099770"/>
              <a:gd name="connsiteY13" fmla="*/ 1003300 h 1276350"/>
              <a:gd name="connsiteX14" fmla="*/ 996950 w 1099770"/>
              <a:gd name="connsiteY14" fmla="*/ 1130300 h 1276350"/>
              <a:gd name="connsiteX15" fmla="*/ 923925 w 1099770"/>
              <a:gd name="connsiteY15" fmla="*/ 1276350 h 1276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099770" h="1276350">
                <a:moveTo>
                  <a:pt x="0" y="0"/>
                </a:moveTo>
                <a:cubicBezTo>
                  <a:pt x="17198" y="20902"/>
                  <a:pt x="34396" y="41804"/>
                  <a:pt x="38100" y="63500"/>
                </a:cubicBezTo>
                <a:cubicBezTo>
                  <a:pt x="41804" y="85196"/>
                  <a:pt x="0" y="117475"/>
                  <a:pt x="22225" y="130175"/>
                </a:cubicBezTo>
                <a:cubicBezTo>
                  <a:pt x="44450" y="142875"/>
                  <a:pt x="116417" y="127529"/>
                  <a:pt x="171450" y="139700"/>
                </a:cubicBezTo>
                <a:cubicBezTo>
                  <a:pt x="226483" y="151871"/>
                  <a:pt x="311150" y="194204"/>
                  <a:pt x="352425" y="203200"/>
                </a:cubicBezTo>
                <a:cubicBezTo>
                  <a:pt x="393700" y="212196"/>
                  <a:pt x="380471" y="197908"/>
                  <a:pt x="419100" y="193675"/>
                </a:cubicBezTo>
                <a:cubicBezTo>
                  <a:pt x="457729" y="189442"/>
                  <a:pt x="539750" y="169333"/>
                  <a:pt x="584200" y="177800"/>
                </a:cubicBezTo>
                <a:cubicBezTo>
                  <a:pt x="628650" y="186267"/>
                  <a:pt x="642408" y="220662"/>
                  <a:pt x="685800" y="244475"/>
                </a:cubicBezTo>
                <a:cubicBezTo>
                  <a:pt x="729192" y="268288"/>
                  <a:pt x="799571" y="286279"/>
                  <a:pt x="844550" y="320675"/>
                </a:cubicBezTo>
                <a:cubicBezTo>
                  <a:pt x="889529" y="355071"/>
                  <a:pt x="926042" y="401108"/>
                  <a:pt x="955675" y="450850"/>
                </a:cubicBezTo>
                <a:cubicBezTo>
                  <a:pt x="985308" y="500592"/>
                  <a:pt x="1003300" y="571500"/>
                  <a:pt x="1022350" y="619125"/>
                </a:cubicBezTo>
                <a:cubicBezTo>
                  <a:pt x="1041400" y="666750"/>
                  <a:pt x="1064683" y="686329"/>
                  <a:pt x="1069975" y="736600"/>
                </a:cubicBezTo>
                <a:cubicBezTo>
                  <a:pt x="1075267" y="786871"/>
                  <a:pt x="1049338" y="876300"/>
                  <a:pt x="1054100" y="920750"/>
                </a:cubicBezTo>
                <a:cubicBezTo>
                  <a:pt x="1058863" y="965200"/>
                  <a:pt x="1108075" y="968375"/>
                  <a:pt x="1098550" y="1003300"/>
                </a:cubicBezTo>
                <a:cubicBezTo>
                  <a:pt x="1089025" y="1038225"/>
                  <a:pt x="1026054" y="1084792"/>
                  <a:pt x="996950" y="1130300"/>
                </a:cubicBezTo>
                <a:cubicBezTo>
                  <a:pt x="967846" y="1175808"/>
                  <a:pt x="945885" y="1226079"/>
                  <a:pt x="923925" y="127635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65" name="Forme libre : forme 64">
            <a:extLst>
              <a:ext uri="{FF2B5EF4-FFF2-40B4-BE49-F238E27FC236}">
                <a16:creationId xmlns:a16="http://schemas.microsoft.com/office/drawing/2014/main" id="{E9D5A3E5-AD50-4EEC-8597-72ED31D03BAE}"/>
              </a:ext>
            </a:extLst>
          </p:cNvPr>
          <p:cNvSpPr/>
          <p:nvPr/>
        </p:nvSpPr>
        <p:spPr>
          <a:xfrm>
            <a:off x="119502" y="738807"/>
            <a:ext cx="222344" cy="269732"/>
          </a:xfrm>
          <a:custGeom>
            <a:avLst/>
            <a:gdLst>
              <a:gd name="connsiteX0" fmla="*/ 0 w 219075"/>
              <a:gd name="connsiteY0" fmla="*/ 0 h 333375"/>
              <a:gd name="connsiteX1" fmla="*/ 142875 w 219075"/>
              <a:gd name="connsiteY1" fmla="*/ 104775 h 333375"/>
              <a:gd name="connsiteX2" fmla="*/ 28575 w 219075"/>
              <a:gd name="connsiteY2" fmla="*/ 228600 h 333375"/>
              <a:gd name="connsiteX3" fmla="*/ 219075 w 219075"/>
              <a:gd name="connsiteY3" fmla="*/ 333375 h 333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9075" h="333375">
                <a:moveTo>
                  <a:pt x="0" y="0"/>
                </a:moveTo>
                <a:cubicBezTo>
                  <a:pt x="69056" y="33337"/>
                  <a:pt x="138113" y="66675"/>
                  <a:pt x="142875" y="104775"/>
                </a:cubicBezTo>
                <a:cubicBezTo>
                  <a:pt x="147638" y="142875"/>
                  <a:pt x="15875" y="190500"/>
                  <a:pt x="28575" y="228600"/>
                </a:cubicBezTo>
                <a:cubicBezTo>
                  <a:pt x="41275" y="266700"/>
                  <a:pt x="130175" y="300037"/>
                  <a:pt x="219075" y="333375"/>
                </a:cubicBezTo>
              </a:path>
            </a:pathLst>
          </a:custGeom>
          <a:noFill/>
          <a:ln w="19050" cmpd="dbl">
            <a:solidFill>
              <a:srgbClr val="7030A0"/>
            </a:solidFill>
            <a:headEnd type="stealth" w="lg" len="lg"/>
            <a:tailEnd type="stealth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70" name="ZoneTexte 69">
            <a:extLst>
              <a:ext uri="{FF2B5EF4-FFF2-40B4-BE49-F238E27FC236}">
                <a16:creationId xmlns:a16="http://schemas.microsoft.com/office/drawing/2014/main" id="{315A8E70-2BC1-4E13-AC01-966151702F07}"/>
              </a:ext>
            </a:extLst>
          </p:cNvPr>
          <p:cNvSpPr txBox="1"/>
          <p:nvPr/>
        </p:nvSpPr>
        <p:spPr>
          <a:xfrm>
            <a:off x="372469" y="739891"/>
            <a:ext cx="232031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Axe autoroutier (E411)</a:t>
            </a:r>
            <a:endParaRPr lang="fr-BE" sz="1100" dirty="0"/>
          </a:p>
        </p:txBody>
      </p:sp>
      <p:sp>
        <p:nvSpPr>
          <p:cNvPr id="72" name="ZoneTexte 71">
            <a:extLst>
              <a:ext uri="{FF2B5EF4-FFF2-40B4-BE49-F238E27FC236}">
                <a16:creationId xmlns:a16="http://schemas.microsoft.com/office/drawing/2014/main" id="{CD546C32-B5BB-478F-A054-281AF16F3FD6}"/>
              </a:ext>
            </a:extLst>
          </p:cNvPr>
          <p:cNvSpPr txBox="1"/>
          <p:nvPr/>
        </p:nvSpPr>
        <p:spPr>
          <a:xfrm>
            <a:off x="368515" y="1129615"/>
            <a:ext cx="232031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Réseau routier régional</a:t>
            </a:r>
            <a:endParaRPr lang="fr-BE" sz="1100" dirty="0"/>
          </a:p>
        </p:txBody>
      </p:sp>
      <p:sp>
        <p:nvSpPr>
          <p:cNvPr id="75" name="ZoneTexte 74">
            <a:extLst>
              <a:ext uri="{FF2B5EF4-FFF2-40B4-BE49-F238E27FC236}">
                <a16:creationId xmlns:a16="http://schemas.microsoft.com/office/drawing/2014/main" id="{A63126DA-CE96-4F57-BDFA-36734724A8EF}"/>
              </a:ext>
            </a:extLst>
          </p:cNvPr>
          <p:cNvSpPr txBox="1"/>
          <p:nvPr/>
        </p:nvSpPr>
        <p:spPr>
          <a:xfrm>
            <a:off x="334208" y="253470"/>
            <a:ext cx="1712217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Pôles de développement et d’appui touristique</a:t>
            </a:r>
            <a:endParaRPr lang="fr-BE" sz="1100" dirty="0"/>
          </a:p>
        </p:txBody>
      </p:sp>
      <p:sp>
        <p:nvSpPr>
          <p:cNvPr id="79" name="Forme libre : forme 78">
            <a:extLst>
              <a:ext uri="{FF2B5EF4-FFF2-40B4-BE49-F238E27FC236}">
                <a16:creationId xmlns:a16="http://schemas.microsoft.com/office/drawing/2014/main" id="{70D37981-2D87-40ED-BAFC-FFC8C63CE60C}"/>
              </a:ext>
            </a:extLst>
          </p:cNvPr>
          <p:cNvSpPr/>
          <p:nvPr/>
        </p:nvSpPr>
        <p:spPr>
          <a:xfrm>
            <a:off x="112109" y="1132204"/>
            <a:ext cx="222344" cy="269732"/>
          </a:xfrm>
          <a:custGeom>
            <a:avLst/>
            <a:gdLst>
              <a:gd name="connsiteX0" fmla="*/ 0 w 219075"/>
              <a:gd name="connsiteY0" fmla="*/ 0 h 333375"/>
              <a:gd name="connsiteX1" fmla="*/ 142875 w 219075"/>
              <a:gd name="connsiteY1" fmla="*/ 104775 h 333375"/>
              <a:gd name="connsiteX2" fmla="*/ 28575 w 219075"/>
              <a:gd name="connsiteY2" fmla="*/ 228600 h 333375"/>
              <a:gd name="connsiteX3" fmla="*/ 219075 w 219075"/>
              <a:gd name="connsiteY3" fmla="*/ 333375 h 333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9075" h="333375">
                <a:moveTo>
                  <a:pt x="0" y="0"/>
                </a:moveTo>
                <a:cubicBezTo>
                  <a:pt x="69056" y="33337"/>
                  <a:pt x="138113" y="66675"/>
                  <a:pt x="142875" y="104775"/>
                </a:cubicBezTo>
                <a:cubicBezTo>
                  <a:pt x="147638" y="142875"/>
                  <a:pt x="15875" y="190500"/>
                  <a:pt x="28575" y="228600"/>
                </a:cubicBezTo>
                <a:cubicBezTo>
                  <a:pt x="41275" y="266700"/>
                  <a:pt x="130175" y="300037"/>
                  <a:pt x="219075" y="333375"/>
                </a:cubicBezTo>
              </a:path>
            </a:pathLst>
          </a:custGeom>
          <a:noFill/>
          <a:ln w="12700" cmpd="sng">
            <a:solidFill>
              <a:schemeClr val="bg1">
                <a:lumMod val="75000"/>
              </a:schemeClr>
            </a:solidFill>
            <a:headEnd type="none" w="lg" len="lg"/>
            <a:tailEnd type="none" w="lg" len="lg"/>
            <a:extLst>
              <a:ext uri="{C807C97D-BFC1-408E-A445-0C87EB9F89A2}">
                <ask:lineSketchStyleProps xmlns:ask="http://schemas.microsoft.com/office/drawing/2018/sketchyshapes">
                  <ask:type>
                    <ask:lineSketchNone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80" name="Forme libre : forme 79">
            <a:extLst>
              <a:ext uri="{FF2B5EF4-FFF2-40B4-BE49-F238E27FC236}">
                <a16:creationId xmlns:a16="http://schemas.microsoft.com/office/drawing/2014/main" id="{51586F8B-F076-4975-89E8-64CD98B2DE98}"/>
              </a:ext>
            </a:extLst>
          </p:cNvPr>
          <p:cNvSpPr/>
          <p:nvPr/>
        </p:nvSpPr>
        <p:spPr>
          <a:xfrm>
            <a:off x="98416" y="349764"/>
            <a:ext cx="235086" cy="196167"/>
          </a:xfrm>
          <a:custGeom>
            <a:avLst/>
            <a:gdLst>
              <a:gd name="connsiteX0" fmla="*/ 204899 w 424322"/>
              <a:gd name="connsiteY0" fmla="*/ 139009 h 387565"/>
              <a:gd name="connsiteX1" fmla="*/ 309674 w 424322"/>
              <a:gd name="connsiteY1" fmla="*/ 5659 h 387565"/>
              <a:gd name="connsiteX2" fmla="*/ 423974 w 424322"/>
              <a:gd name="connsiteY2" fmla="*/ 43759 h 387565"/>
              <a:gd name="connsiteX3" fmla="*/ 347774 w 424322"/>
              <a:gd name="connsiteY3" fmla="*/ 215209 h 387565"/>
              <a:gd name="connsiteX4" fmla="*/ 423974 w 424322"/>
              <a:gd name="connsiteY4" fmla="*/ 319984 h 387565"/>
              <a:gd name="connsiteX5" fmla="*/ 338249 w 424322"/>
              <a:gd name="connsiteY5" fmla="*/ 386659 h 387565"/>
              <a:gd name="connsiteX6" fmla="*/ 233474 w 424322"/>
              <a:gd name="connsiteY6" fmla="*/ 272359 h 387565"/>
              <a:gd name="connsiteX7" fmla="*/ 71549 w 424322"/>
              <a:gd name="connsiteY7" fmla="*/ 291409 h 387565"/>
              <a:gd name="connsiteX8" fmla="*/ 4874 w 424322"/>
              <a:gd name="connsiteY8" fmla="*/ 110434 h 387565"/>
              <a:gd name="connsiteX9" fmla="*/ 204899 w 424322"/>
              <a:gd name="connsiteY9" fmla="*/ 139009 h 3875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24322" h="387565">
                <a:moveTo>
                  <a:pt x="204899" y="139009"/>
                </a:moveTo>
                <a:cubicBezTo>
                  <a:pt x="255699" y="121547"/>
                  <a:pt x="273162" y="21534"/>
                  <a:pt x="309674" y="5659"/>
                </a:cubicBezTo>
                <a:cubicBezTo>
                  <a:pt x="346187" y="-10216"/>
                  <a:pt x="417624" y="8834"/>
                  <a:pt x="423974" y="43759"/>
                </a:cubicBezTo>
                <a:cubicBezTo>
                  <a:pt x="430324" y="78684"/>
                  <a:pt x="347774" y="169172"/>
                  <a:pt x="347774" y="215209"/>
                </a:cubicBezTo>
                <a:cubicBezTo>
                  <a:pt x="347774" y="261246"/>
                  <a:pt x="425562" y="291409"/>
                  <a:pt x="423974" y="319984"/>
                </a:cubicBezTo>
                <a:cubicBezTo>
                  <a:pt x="422387" y="348559"/>
                  <a:pt x="369999" y="394596"/>
                  <a:pt x="338249" y="386659"/>
                </a:cubicBezTo>
                <a:cubicBezTo>
                  <a:pt x="306499" y="378722"/>
                  <a:pt x="277924" y="288234"/>
                  <a:pt x="233474" y="272359"/>
                </a:cubicBezTo>
                <a:cubicBezTo>
                  <a:pt x="189024" y="256484"/>
                  <a:pt x="109649" y="318396"/>
                  <a:pt x="71549" y="291409"/>
                </a:cubicBezTo>
                <a:cubicBezTo>
                  <a:pt x="33449" y="264422"/>
                  <a:pt x="-15763" y="139009"/>
                  <a:pt x="4874" y="110434"/>
                </a:cubicBezTo>
                <a:cubicBezTo>
                  <a:pt x="25511" y="81859"/>
                  <a:pt x="154099" y="156471"/>
                  <a:pt x="204899" y="139009"/>
                </a:cubicBezTo>
                <a:close/>
              </a:path>
            </a:pathLst>
          </a:custGeom>
          <a:solidFill>
            <a:schemeClr val="accent2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83" name="ZoneTexte 82">
            <a:extLst>
              <a:ext uri="{FF2B5EF4-FFF2-40B4-BE49-F238E27FC236}">
                <a16:creationId xmlns:a16="http://schemas.microsoft.com/office/drawing/2014/main" id="{E3833D92-8182-40AF-8428-129CFF1A20B8}"/>
              </a:ext>
            </a:extLst>
          </p:cNvPr>
          <p:cNvSpPr txBox="1"/>
          <p:nvPr/>
        </p:nvSpPr>
        <p:spPr>
          <a:xfrm>
            <a:off x="361106" y="1512331"/>
            <a:ext cx="232031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Ligne ferroviaire</a:t>
            </a:r>
            <a:endParaRPr lang="fr-BE" sz="1100" dirty="0"/>
          </a:p>
        </p:txBody>
      </p:sp>
      <p:sp>
        <p:nvSpPr>
          <p:cNvPr id="84" name="Forme libre : forme 83">
            <a:extLst>
              <a:ext uri="{FF2B5EF4-FFF2-40B4-BE49-F238E27FC236}">
                <a16:creationId xmlns:a16="http://schemas.microsoft.com/office/drawing/2014/main" id="{6CC23C3C-748F-42A1-A5B5-88C95C8EA2E3}"/>
              </a:ext>
            </a:extLst>
          </p:cNvPr>
          <p:cNvSpPr/>
          <p:nvPr/>
        </p:nvSpPr>
        <p:spPr>
          <a:xfrm>
            <a:off x="147027" y="1529186"/>
            <a:ext cx="222344" cy="269732"/>
          </a:xfrm>
          <a:custGeom>
            <a:avLst/>
            <a:gdLst>
              <a:gd name="connsiteX0" fmla="*/ 0 w 219075"/>
              <a:gd name="connsiteY0" fmla="*/ 0 h 333375"/>
              <a:gd name="connsiteX1" fmla="*/ 142875 w 219075"/>
              <a:gd name="connsiteY1" fmla="*/ 104775 h 333375"/>
              <a:gd name="connsiteX2" fmla="*/ 28575 w 219075"/>
              <a:gd name="connsiteY2" fmla="*/ 228600 h 333375"/>
              <a:gd name="connsiteX3" fmla="*/ 219075 w 219075"/>
              <a:gd name="connsiteY3" fmla="*/ 333375 h 333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9075" h="333375">
                <a:moveTo>
                  <a:pt x="0" y="0"/>
                </a:moveTo>
                <a:cubicBezTo>
                  <a:pt x="69056" y="33337"/>
                  <a:pt x="138113" y="66675"/>
                  <a:pt x="142875" y="104775"/>
                </a:cubicBezTo>
                <a:cubicBezTo>
                  <a:pt x="147638" y="142875"/>
                  <a:pt x="15875" y="190500"/>
                  <a:pt x="28575" y="228600"/>
                </a:cubicBezTo>
                <a:cubicBezTo>
                  <a:pt x="41275" y="266700"/>
                  <a:pt x="130175" y="300037"/>
                  <a:pt x="219075" y="333375"/>
                </a:cubicBezTo>
              </a:path>
            </a:pathLst>
          </a:custGeom>
          <a:noFill/>
          <a:ln w="19050" cmpd="sng">
            <a:solidFill>
              <a:schemeClr val="tx1"/>
            </a:solidFill>
            <a:prstDash val="dash"/>
            <a:headEnd type="none" w="lg" len="lg"/>
            <a:tailEnd type="none" w="lg" len="lg"/>
            <a:extLst>
              <a:ext uri="{C807C97D-BFC1-408E-A445-0C87EB9F89A2}">
                <ask:lineSketchStyleProps xmlns:ask="http://schemas.microsoft.com/office/drawing/2018/sketchyshapes">
                  <ask:type>
                    <ask:lineSketchNone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grpSp>
        <p:nvGrpSpPr>
          <p:cNvPr id="15" name="Groupe 14">
            <a:extLst>
              <a:ext uri="{FF2B5EF4-FFF2-40B4-BE49-F238E27FC236}">
                <a16:creationId xmlns:a16="http://schemas.microsoft.com/office/drawing/2014/main" id="{C1F64FC7-4133-4040-83D3-8B66C2046446}"/>
              </a:ext>
            </a:extLst>
          </p:cNvPr>
          <p:cNvGrpSpPr>
            <a:grpSpLocks noChangeAspect="1"/>
          </p:cNvGrpSpPr>
          <p:nvPr/>
        </p:nvGrpSpPr>
        <p:grpSpPr>
          <a:xfrm>
            <a:off x="2908829" y="279355"/>
            <a:ext cx="6944048" cy="6267685"/>
            <a:chOff x="2908829" y="279355"/>
            <a:chExt cx="6944048" cy="6267685"/>
          </a:xfrm>
        </p:grpSpPr>
        <p:sp>
          <p:nvSpPr>
            <p:cNvPr id="5" name="Forme libre : forme 4">
              <a:extLst>
                <a:ext uri="{FF2B5EF4-FFF2-40B4-BE49-F238E27FC236}">
                  <a16:creationId xmlns:a16="http://schemas.microsoft.com/office/drawing/2014/main" id="{FA4E5A16-E8D1-47A8-9A71-9E217CB4E4BA}"/>
                </a:ext>
              </a:extLst>
            </p:cNvPr>
            <p:cNvSpPr/>
            <p:nvPr/>
          </p:nvSpPr>
          <p:spPr>
            <a:xfrm>
              <a:off x="5518150" y="279355"/>
              <a:ext cx="2241550" cy="819195"/>
            </a:xfrm>
            <a:custGeom>
              <a:avLst/>
              <a:gdLst>
                <a:gd name="connsiteX0" fmla="*/ 0 w 2241550"/>
                <a:gd name="connsiteY0" fmla="*/ 400095 h 819195"/>
                <a:gd name="connsiteX1" fmla="*/ 209550 w 2241550"/>
                <a:gd name="connsiteY1" fmla="*/ 495345 h 819195"/>
                <a:gd name="connsiteX2" fmla="*/ 374650 w 2241550"/>
                <a:gd name="connsiteY2" fmla="*/ 717595 h 819195"/>
                <a:gd name="connsiteX3" fmla="*/ 514350 w 2241550"/>
                <a:gd name="connsiteY3" fmla="*/ 685845 h 819195"/>
                <a:gd name="connsiteX4" fmla="*/ 692150 w 2241550"/>
                <a:gd name="connsiteY4" fmla="*/ 615995 h 819195"/>
                <a:gd name="connsiteX5" fmla="*/ 736600 w 2241550"/>
                <a:gd name="connsiteY5" fmla="*/ 552495 h 819195"/>
                <a:gd name="connsiteX6" fmla="*/ 838200 w 2241550"/>
                <a:gd name="connsiteY6" fmla="*/ 450895 h 819195"/>
                <a:gd name="connsiteX7" fmla="*/ 1009650 w 2241550"/>
                <a:gd name="connsiteY7" fmla="*/ 431845 h 819195"/>
                <a:gd name="connsiteX8" fmla="*/ 1358900 w 2241550"/>
                <a:gd name="connsiteY8" fmla="*/ 273095 h 819195"/>
                <a:gd name="connsiteX9" fmla="*/ 1441450 w 2241550"/>
                <a:gd name="connsiteY9" fmla="*/ 241345 h 819195"/>
                <a:gd name="connsiteX10" fmla="*/ 1549400 w 2241550"/>
                <a:gd name="connsiteY10" fmla="*/ 69895 h 819195"/>
                <a:gd name="connsiteX11" fmla="*/ 1714500 w 2241550"/>
                <a:gd name="connsiteY11" fmla="*/ 82595 h 819195"/>
                <a:gd name="connsiteX12" fmla="*/ 1835150 w 2241550"/>
                <a:gd name="connsiteY12" fmla="*/ 45 h 819195"/>
                <a:gd name="connsiteX13" fmla="*/ 1885950 w 2241550"/>
                <a:gd name="connsiteY13" fmla="*/ 95295 h 819195"/>
                <a:gd name="connsiteX14" fmla="*/ 1974850 w 2241550"/>
                <a:gd name="connsiteY14" fmla="*/ 228645 h 819195"/>
                <a:gd name="connsiteX15" fmla="*/ 2032000 w 2241550"/>
                <a:gd name="connsiteY15" fmla="*/ 476295 h 819195"/>
                <a:gd name="connsiteX16" fmla="*/ 2241550 w 2241550"/>
                <a:gd name="connsiteY16" fmla="*/ 819195 h 819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41550" h="819195">
                  <a:moveTo>
                    <a:pt x="0" y="400095"/>
                  </a:moveTo>
                  <a:cubicBezTo>
                    <a:pt x="73554" y="421261"/>
                    <a:pt x="147108" y="442428"/>
                    <a:pt x="209550" y="495345"/>
                  </a:cubicBezTo>
                  <a:cubicBezTo>
                    <a:pt x="271992" y="548262"/>
                    <a:pt x="323850" y="685845"/>
                    <a:pt x="374650" y="717595"/>
                  </a:cubicBezTo>
                  <a:cubicBezTo>
                    <a:pt x="425450" y="749345"/>
                    <a:pt x="461433" y="702778"/>
                    <a:pt x="514350" y="685845"/>
                  </a:cubicBezTo>
                  <a:cubicBezTo>
                    <a:pt x="567267" y="668912"/>
                    <a:pt x="655109" y="638220"/>
                    <a:pt x="692150" y="615995"/>
                  </a:cubicBezTo>
                  <a:cubicBezTo>
                    <a:pt x="729191" y="593770"/>
                    <a:pt x="712258" y="580012"/>
                    <a:pt x="736600" y="552495"/>
                  </a:cubicBezTo>
                  <a:cubicBezTo>
                    <a:pt x="760942" y="524978"/>
                    <a:pt x="792692" y="471003"/>
                    <a:pt x="838200" y="450895"/>
                  </a:cubicBezTo>
                  <a:cubicBezTo>
                    <a:pt x="883708" y="430787"/>
                    <a:pt x="922867" y="461478"/>
                    <a:pt x="1009650" y="431845"/>
                  </a:cubicBezTo>
                  <a:cubicBezTo>
                    <a:pt x="1096433" y="402212"/>
                    <a:pt x="1286933" y="304845"/>
                    <a:pt x="1358900" y="273095"/>
                  </a:cubicBezTo>
                  <a:cubicBezTo>
                    <a:pt x="1430867" y="241345"/>
                    <a:pt x="1409700" y="275212"/>
                    <a:pt x="1441450" y="241345"/>
                  </a:cubicBezTo>
                  <a:cubicBezTo>
                    <a:pt x="1473200" y="207478"/>
                    <a:pt x="1503892" y="96353"/>
                    <a:pt x="1549400" y="69895"/>
                  </a:cubicBezTo>
                  <a:cubicBezTo>
                    <a:pt x="1594908" y="43437"/>
                    <a:pt x="1666875" y="94237"/>
                    <a:pt x="1714500" y="82595"/>
                  </a:cubicBezTo>
                  <a:cubicBezTo>
                    <a:pt x="1762125" y="70953"/>
                    <a:pt x="1806575" y="-2072"/>
                    <a:pt x="1835150" y="45"/>
                  </a:cubicBezTo>
                  <a:cubicBezTo>
                    <a:pt x="1863725" y="2162"/>
                    <a:pt x="1862667" y="57195"/>
                    <a:pt x="1885950" y="95295"/>
                  </a:cubicBezTo>
                  <a:cubicBezTo>
                    <a:pt x="1909233" y="133395"/>
                    <a:pt x="1950508" y="165145"/>
                    <a:pt x="1974850" y="228645"/>
                  </a:cubicBezTo>
                  <a:cubicBezTo>
                    <a:pt x="1999192" y="292145"/>
                    <a:pt x="1987550" y="377870"/>
                    <a:pt x="2032000" y="476295"/>
                  </a:cubicBezTo>
                  <a:cubicBezTo>
                    <a:pt x="2076450" y="574720"/>
                    <a:pt x="2159000" y="696957"/>
                    <a:pt x="2241550" y="819195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  <p:sp>
          <p:nvSpPr>
            <p:cNvPr id="6" name="Forme libre : forme 5">
              <a:extLst>
                <a:ext uri="{FF2B5EF4-FFF2-40B4-BE49-F238E27FC236}">
                  <a16:creationId xmlns:a16="http://schemas.microsoft.com/office/drawing/2014/main" id="{BDAE27D0-184D-4197-9EDA-2D4D9321C12F}"/>
                </a:ext>
              </a:extLst>
            </p:cNvPr>
            <p:cNvSpPr/>
            <p:nvPr/>
          </p:nvSpPr>
          <p:spPr>
            <a:xfrm>
              <a:off x="7701801" y="1064836"/>
              <a:ext cx="2151076" cy="2593308"/>
            </a:xfrm>
            <a:custGeom>
              <a:avLst/>
              <a:gdLst>
                <a:gd name="connsiteX0" fmla="*/ 57899 w 2151076"/>
                <a:gd name="connsiteY0" fmla="*/ 14664 h 2593308"/>
                <a:gd name="connsiteX1" fmla="*/ 134099 w 2151076"/>
                <a:gd name="connsiteY1" fmla="*/ 14664 h 2593308"/>
                <a:gd name="connsiteX2" fmla="*/ 229349 w 2151076"/>
                <a:gd name="connsiteY2" fmla="*/ 167064 h 2593308"/>
                <a:gd name="connsiteX3" fmla="*/ 197599 w 2151076"/>
                <a:gd name="connsiteY3" fmla="*/ 306764 h 2593308"/>
                <a:gd name="connsiteX4" fmla="*/ 254749 w 2151076"/>
                <a:gd name="connsiteY4" fmla="*/ 408364 h 2593308"/>
                <a:gd name="connsiteX5" fmla="*/ 749 w 2151076"/>
                <a:gd name="connsiteY5" fmla="*/ 636964 h 2593308"/>
                <a:gd name="connsiteX6" fmla="*/ 178549 w 2151076"/>
                <a:gd name="connsiteY6" fmla="*/ 878264 h 2593308"/>
                <a:gd name="connsiteX7" fmla="*/ 229349 w 2151076"/>
                <a:gd name="connsiteY7" fmla="*/ 979864 h 2593308"/>
                <a:gd name="connsiteX8" fmla="*/ 496049 w 2151076"/>
                <a:gd name="connsiteY8" fmla="*/ 1011614 h 2593308"/>
                <a:gd name="connsiteX9" fmla="*/ 584949 w 2151076"/>
                <a:gd name="connsiteY9" fmla="*/ 948114 h 2593308"/>
                <a:gd name="connsiteX10" fmla="*/ 807199 w 2151076"/>
                <a:gd name="connsiteY10" fmla="*/ 1068764 h 2593308"/>
                <a:gd name="connsiteX11" fmla="*/ 832599 w 2151076"/>
                <a:gd name="connsiteY11" fmla="*/ 1132264 h 2593308"/>
                <a:gd name="connsiteX12" fmla="*/ 959599 w 2151076"/>
                <a:gd name="connsiteY12" fmla="*/ 1106864 h 2593308"/>
                <a:gd name="connsiteX13" fmla="*/ 984999 w 2151076"/>
                <a:gd name="connsiteY13" fmla="*/ 1183064 h 2593308"/>
                <a:gd name="connsiteX14" fmla="*/ 896099 w 2151076"/>
                <a:gd name="connsiteY14" fmla="*/ 1291014 h 2593308"/>
                <a:gd name="connsiteX15" fmla="*/ 921499 w 2151076"/>
                <a:gd name="connsiteY15" fmla="*/ 1570414 h 2593308"/>
                <a:gd name="connsiteX16" fmla="*/ 991349 w 2151076"/>
                <a:gd name="connsiteY16" fmla="*/ 1583114 h 2593308"/>
                <a:gd name="connsiteX17" fmla="*/ 1137399 w 2151076"/>
                <a:gd name="connsiteY17" fmla="*/ 1811714 h 2593308"/>
                <a:gd name="connsiteX18" fmla="*/ 1365999 w 2151076"/>
                <a:gd name="connsiteY18" fmla="*/ 1678364 h 2593308"/>
                <a:gd name="connsiteX19" fmla="*/ 1772399 w 2151076"/>
                <a:gd name="connsiteY19" fmla="*/ 1462464 h 2593308"/>
                <a:gd name="connsiteX20" fmla="*/ 1848599 w 2151076"/>
                <a:gd name="connsiteY20" fmla="*/ 1341814 h 2593308"/>
                <a:gd name="connsiteX21" fmla="*/ 1905749 w 2151076"/>
                <a:gd name="connsiteY21" fmla="*/ 1430714 h 2593308"/>
                <a:gd name="connsiteX22" fmla="*/ 1943849 w 2151076"/>
                <a:gd name="connsiteY22" fmla="*/ 1792664 h 2593308"/>
                <a:gd name="connsiteX23" fmla="*/ 2147049 w 2151076"/>
                <a:gd name="connsiteY23" fmla="*/ 2180014 h 2593308"/>
                <a:gd name="connsiteX24" fmla="*/ 2070849 w 2151076"/>
                <a:gd name="connsiteY24" fmla="*/ 2249864 h 2593308"/>
                <a:gd name="connsiteX25" fmla="*/ 1969249 w 2151076"/>
                <a:gd name="connsiteY25" fmla="*/ 2364164 h 2593308"/>
                <a:gd name="connsiteX26" fmla="*/ 1975599 w 2151076"/>
                <a:gd name="connsiteY26" fmla="*/ 2459414 h 2593308"/>
                <a:gd name="connsiteX27" fmla="*/ 1854949 w 2151076"/>
                <a:gd name="connsiteY27" fmla="*/ 2453064 h 2593308"/>
                <a:gd name="connsiteX28" fmla="*/ 1778749 w 2151076"/>
                <a:gd name="connsiteY28" fmla="*/ 2529264 h 2593308"/>
                <a:gd name="connsiteX29" fmla="*/ 1677149 w 2151076"/>
                <a:gd name="connsiteY29" fmla="*/ 2592764 h 2593308"/>
                <a:gd name="connsiteX30" fmla="*/ 1607299 w 2151076"/>
                <a:gd name="connsiteY30" fmla="*/ 2554664 h 2593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2151076" h="2593308">
                  <a:moveTo>
                    <a:pt x="57899" y="14664"/>
                  </a:moveTo>
                  <a:cubicBezTo>
                    <a:pt x="81711" y="1964"/>
                    <a:pt x="105524" y="-10736"/>
                    <a:pt x="134099" y="14664"/>
                  </a:cubicBezTo>
                  <a:cubicBezTo>
                    <a:pt x="162674" y="40064"/>
                    <a:pt x="218766" y="118381"/>
                    <a:pt x="229349" y="167064"/>
                  </a:cubicBezTo>
                  <a:cubicBezTo>
                    <a:pt x="239932" y="215747"/>
                    <a:pt x="193366" y="266547"/>
                    <a:pt x="197599" y="306764"/>
                  </a:cubicBezTo>
                  <a:cubicBezTo>
                    <a:pt x="201832" y="346981"/>
                    <a:pt x="287557" y="353331"/>
                    <a:pt x="254749" y="408364"/>
                  </a:cubicBezTo>
                  <a:cubicBezTo>
                    <a:pt x="221941" y="463397"/>
                    <a:pt x="13449" y="558647"/>
                    <a:pt x="749" y="636964"/>
                  </a:cubicBezTo>
                  <a:cubicBezTo>
                    <a:pt x="-11951" y="715281"/>
                    <a:pt x="140449" y="821114"/>
                    <a:pt x="178549" y="878264"/>
                  </a:cubicBezTo>
                  <a:cubicBezTo>
                    <a:pt x="216649" y="935414"/>
                    <a:pt x="176432" y="957639"/>
                    <a:pt x="229349" y="979864"/>
                  </a:cubicBezTo>
                  <a:cubicBezTo>
                    <a:pt x="282266" y="1002089"/>
                    <a:pt x="436782" y="1016906"/>
                    <a:pt x="496049" y="1011614"/>
                  </a:cubicBezTo>
                  <a:cubicBezTo>
                    <a:pt x="555316" y="1006322"/>
                    <a:pt x="533091" y="938589"/>
                    <a:pt x="584949" y="948114"/>
                  </a:cubicBezTo>
                  <a:cubicBezTo>
                    <a:pt x="636807" y="957639"/>
                    <a:pt x="765924" y="1038072"/>
                    <a:pt x="807199" y="1068764"/>
                  </a:cubicBezTo>
                  <a:cubicBezTo>
                    <a:pt x="848474" y="1099456"/>
                    <a:pt x="807199" y="1125914"/>
                    <a:pt x="832599" y="1132264"/>
                  </a:cubicBezTo>
                  <a:cubicBezTo>
                    <a:pt x="857999" y="1138614"/>
                    <a:pt x="934199" y="1098397"/>
                    <a:pt x="959599" y="1106864"/>
                  </a:cubicBezTo>
                  <a:cubicBezTo>
                    <a:pt x="984999" y="1115331"/>
                    <a:pt x="995582" y="1152372"/>
                    <a:pt x="984999" y="1183064"/>
                  </a:cubicBezTo>
                  <a:cubicBezTo>
                    <a:pt x="974416" y="1213756"/>
                    <a:pt x="906682" y="1226456"/>
                    <a:pt x="896099" y="1291014"/>
                  </a:cubicBezTo>
                  <a:cubicBezTo>
                    <a:pt x="885516" y="1355572"/>
                    <a:pt x="905624" y="1521731"/>
                    <a:pt x="921499" y="1570414"/>
                  </a:cubicBezTo>
                  <a:cubicBezTo>
                    <a:pt x="937374" y="1619097"/>
                    <a:pt x="955366" y="1542897"/>
                    <a:pt x="991349" y="1583114"/>
                  </a:cubicBezTo>
                  <a:cubicBezTo>
                    <a:pt x="1027332" y="1623331"/>
                    <a:pt x="1074957" y="1795839"/>
                    <a:pt x="1137399" y="1811714"/>
                  </a:cubicBezTo>
                  <a:cubicBezTo>
                    <a:pt x="1199841" y="1827589"/>
                    <a:pt x="1260166" y="1736572"/>
                    <a:pt x="1365999" y="1678364"/>
                  </a:cubicBezTo>
                  <a:cubicBezTo>
                    <a:pt x="1471832" y="1620156"/>
                    <a:pt x="1691966" y="1518556"/>
                    <a:pt x="1772399" y="1462464"/>
                  </a:cubicBezTo>
                  <a:cubicBezTo>
                    <a:pt x="1852832" y="1406372"/>
                    <a:pt x="1826374" y="1347106"/>
                    <a:pt x="1848599" y="1341814"/>
                  </a:cubicBezTo>
                  <a:cubicBezTo>
                    <a:pt x="1870824" y="1336522"/>
                    <a:pt x="1889874" y="1355572"/>
                    <a:pt x="1905749" y="1430714"/>
                  </a:cubicBezTo>
                  <a:cubicBezTo>
                    <a:pt x="1921624" y="1505856"/>
                    <a:pt x="1903632" y="1667781"/>
                    <a:pt x="1943849" y="1792664"/>
                  </a:cubicBezTo>
                  <a:cubicBezTo>
                    <a:pt x="1984066" y="1917547"/>
                    <a:pt x="2125882" y="2103814"/>
                    <a:pt x="2147049" y="2180014"/>
                  </a:cubicBezTo>
                  <a:cubicBezTo>
                    <a:pt x="2168216" y="2256214"/>
                    <a:pt x="2100482" y="2219172"/>
                    <a:pt x="2070849" y="2249864"/>
                  </a:cubicBezTo>
                  <a:cubicBezTo>
                    <a:pt x="2041216" y="2280556"/>
                    <a:pt x="1985124" y="2329239"/>
                    <a:pt x="1969249" y="2364164"/>
                  </a:cubicBezTo>
                  <a:cubicBezTo>
                    <a:pt x="1953374" y="2399089"/>
                    <a:pt x="1994649" y="2444597"/>
                    <a:pt x="1975599" y="2459414"/>
                  </a:cubicBezTo>
                  <a:cubicBezTo>
                    <a:pt x="1956549" y="2474231"/>
                    <a:pt x="1887757" y="2441422"/>
                    <a:pt x="1854949" y="2453064"/>
                  </a:cubicBezTo>
                  <a:cubicBezTo>
                    <a:pt x="1822141" y="2464706"/>
                    <a:pt x="1808382" y="2505981"/>
                    <a:pt x="1778749" y="2529264"/>
                  </a:cubicBezTo>
                  <a:cubicBezTo>
                    <a:pt x="1749116" y="2552547"/>
                    <a:pt x="1705724" y="2588531"/>
                    <a:pt x="1677149" y="2592764"/>
                  </a:cubicBezTo>
                  <a:cubicBezTo>
                    <a:pt x="1648574" y="2596997"/>
                    <a:pt x="1627936" y="2575830"/>
                    <a:pt x="1607299" y="2554664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  <p:sp>
          <p:nvSpPr>
            <p:cNvPr id="9" name="Forme libre : forme 8">
              <a:extLst>
                <a:ext uri="{FF2B5EF4-FFF2-40B4-BE49-F238E27FC236}">
                  <a16:creationId xmlns:a16="http://schemas.microsoft.com/office/drawing/2014/main" id="{ACE898E1-7BDE-49B0-8EBE-D13D00606527}"/>
                </a:ext>
              </a:extLst>
            </p:cNvPr>
            <p:cNvSpPr/>
            <p:nvPr/>
          </p:nvSpPr>
          <p:spPr>
            <a:xfrm>
              <a:off x="7672120" y="3459906"/>
              <a:ext cx="1660678" cy="1639144"/>
            </a:xfrm>
            <a:custGeom>
              <a:avLst/>
              <a:gdLst>
                <a:gd name="connsiteX0" fmla="*/ 1649680 w 1660678"/>
                <a:gd name="connsiteY0" fmla="*/ 159594 h 1639144"/>
                <a:gd name="connsiteX1" fmla="*/ 1649680 w 1660678"/>
                <a:gd name="connsiteY1" fmla="*/ 51644 h 1639144"/>
                <a:gd name="connsiteX2" fmla="*/ 1535380 w 1660678"/>
                <a:gd name="connsiteY2" fmla="*/ 844 h 1639144"/>
                <a:gd name="connsiteX3" fmla="*/ 1395680 w 1660678"/>
                <a:gd name="connsiteY3" fmla="*/ 89744 h 1639144"/>
                <a:gd name="connsiteX4" fmla="*/ 1395680 w 1660678"/>
                <a:gd name="connsiteY4" fmla="*/ 362794 h 1639144"/>
                <a:gd name="connsiteX5" fmla="*/ 1465530 w 1660678"/>
                <a:gd name="connsiteY5" fmla="*/ 426294 h 1639144"/>
                <a:gd name="connsiteX6" fmla="*/ 1414730 w 1660678"/>
                <a:gd name="connsiteY6" fmla="*/ 496144 h 1639144"/>
                <a:gd name="connsiteX7" fmla="*/ 1281380 w 1660678"/>
                <a:gd name="connsiteY7" fmla="*/ 585044 h 1639144"/>
                <a:gd name="connsiteX8" fmla="*/ 1224230 w 1660678"/>
                <a:gd name="connsiteY8" fmla="*/ 737444 h 1639144"/>
                <a:gd name="connsiteX9" fmla="*/ 1008330 w 1660678"/>
                <a:gd name="connsiteY9" fmla="*/ 775544 h 1639144"/>
                <a:gd name="connsiteX10" fmla="*/ 919430 w 1660678"/>
                <a:gd name="connsiteY10" fmla="*/ 712044 h 1639144"/>
                <a:gd name="connsiteX11" fmla="*/ 874980 w 1660678"/>
                <a:gd name="connsiteY11" fmla="*/ 680294 h 1639144"/>
                <a:gd name="connsiteX12" fmla="*/ 773380 w 1660678"/>
                <a:gd name="connsiteY12" fmla="*/ 667594 h 1639144"/>
                <a:gd name="connsiteX13" fmla="*/ 728930 w 1660678"/>
                <a:gd name="connsiteY13" fmla="*/ 750144 h 1639144"/>
                <a:gd name="connsiteX14" fmla="*/ 665430 w 1660678"/>
                <a:gd name="connsiteY14" fmla="*/ 832694 h 1639144"/>
                <a:gd name="connsiteX15" fmla="*/ 481280 w 1660678"/>
                <a:gd name="connsiteY15" fmla="*/ 985094 h 1639144"/>
                <a:gd name="connsiteX16" fmla="*/ 373330 w 1660678"/>
                <a:gd name="connsiteY16" fmla="*/ 1010494 h 1639144"/>
                <a:gd name="connsiteX17" fmla="*/ 271730 w 1660678"/>
                <a:gd name="connsiteY17" fmla="*/ 1112094 h 1639144"/>
                <a:gd name="connsiteX18" fmla="*/ 144730 w 1660678"/>
                <a:gd name="connsiteY18" fmla="*/ 1099394 h 1639144"/>
                <a:gd name="connsiteX19" fmla="*/ 5030 w 1660678"/>
                <a:gd name="connsiteY19" fmla="*/ 1181944 h 1639144"/>
                <a:gd name="connsiteX20" fmla="*/ 36780 w 1660678"/>
                <a:gd name="connsiteY20" fmla="*/ 1321644 h 1639144"/>
                <a:gd name="connsiteX21" fmla="*/ 93930 w 1660678"/>
                <a:gd name="connsiteY21" fmla="*/ 1366094 h 1639144"/>
                <a:gd name="connsiteX22" fmla="*/ 214580 w 1660678"/>
                <a:gd name="connsiteY22" fmla="*/ 1378794 h 1639144"/>
                <a:gd name="connsiteX23" fmla="*/ 119330 w 1660678"/>
                <a:gd name="connsiteY23" fmla="*/ 1575644 h 1639144"/>
                <a:gd name="connsiteX24" fmla="*/ 74880 w 1660678"/>
                <a:gd name="connsiteY24" fmla="*/ 1639144 h 1639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660678" h="1639144">
                  <a:moveTo>
                    <a:pt x="1649680" y="159594"/>
                  </a:moveTo>
                  <a:cubicBezTo>
                    <a:pt x="1659205" y="118848"/>
                    <a:pt x="1668730" y="78102"/>
                    <a:pt x="1649680" y="51644"/>
                  </a:cubicBezTo>
                  <a:cubicBezTo>
                    <a:pt x="1630630" y="25186"/>
                    <a:pt x="1577713" y="-5506"/>
                    <a:pt x="1535380" y="844"/>
                  </a:cubicBezTo>
                  <a:cubicBezTo>
                    <a:pt x="1493047" y="7194"/>
                    <a:pt x="1418963" y="29419"/>
                    <a:pt x="1395680" y="89744"/>
                  </a:cubicBezTo>
                  <a:cubicBezTo>
                    <a:pt x="1372397" y="150069"/>
                    <a:pt x="1384038" y="306702"/>
                    <a:pt x="1395680" y="362794"/>
                  </a:cubicBezTo>
                  <a:cubicBezTo>
                    <a:pt x="1407322" y="418886"/>
                    <a:pt x="1462355" y="404069"/>
                    <a:pt x="1465530" y="426294"/>
                  </a:cubicBezTo>
                  <a:cubicBezTo>
                    <a:pt x="1468705" y="448519"/>
                    <a:pt x="1445422" y="469686"/>
                    <a:pt x="1414730" y="496144"/>
                  </a:cubicBezTo>
                  <a:cubicBezTo>
                    <a:pt x="1384038" y="522602"/>
                    <a:pt x="1313130" y="544827"/>
                    <a:pt x="1281380" y="585044"/>
                  </a:cubicBezTo>
                  <a:cubicBezTo>
                    <a:pt x="1249630" y="625261"/>
                    <a:pt x="1269738" y="705694"/>
                    <a:pt x="1224230" y="737444"/>
                  </a:cubicBezTo>
                  <a:cubicBezTo>
                    <a:pt x="1178722" y="769194"/>
                    <a:pt x="1059130" y="779777"/>
                    <a:pt x="1008330" y="775544"/>
                  </a:cubicBezTo>
                  <a:cubicBezTo>
                    <a:pt x="957530" y="771311"/>
                    <a:pt x="919430" y="712044"/>
                    <a:pt x="919430" y="712044"/>
                  </a:cubicBezTo>
                  <a:cubicBezTo>
                    <a:pt x="897205" y="696169"/>
                    <a:pt x="899322" y="687702"/>
                    <a:pt x="874980" y="680294"/>
                  </a:cubicBezTo>
                  <a:cubicBezTo>
                    <a:pt x="850638" y="672886"/>
                    <a:pt x="797722" y="655952"/>
                    <a:pt x="773380" y="667594"/>
                  </a:cubicBezTo>
                  <a:cubicBezTo>
                    <a:pt x="749038" y="679236"/>
                    <a:pt x="746922" y="722627"/>
                    <a:pt x="728930" y="750144"/>
                  </a:cubicBezTo>
                  <a:cubicBezTo>
                    <a:pt x="710938" y="777661"/>
                    <a:pt x="706705" y="793536"/>
                    <a:pt x="665430" y="832694"/>
                  </a:cubicBezTo>
                  <a:cubicBezTo>
                    <a:pt x="624155" y="871852"/>
                    <a:pt x="529963" y="955461"/>
                    <a:pt x="481280" y="985094"/>
                  </a:cubicBezTo>
                  <a:cubicBezTo>
                    <a:pt x="432597" y="1014727"/>
                    <a:pt x="408255" y="989327"/>
                    <a:pt x="373330" y="1010494"/>
                  </a:cubicBezTo>
                  <a:cubicBezTo>
                    <a:pt x="338405" y="1031661"/>
                    <a:pt x="309830" y="1097277"/>
                    <a:pt x="271730" y="1112094"/>
                  </a:cubicBezTo>
                  <a:cubicBezTo>
                    <a:pt x="233630" y="1126911"/>
                    <a:pt x="189180" y="1087752"/>
                    <a:pt x="144730" y="1099394"/>
                  </a:cubicBezTo>
                  <a:cubicBezTo>
                    <a:pt x="100280" y="1111036"/>
                    <a:pt x="23022" y="1144902"/>
                    <a:pt x="5030" y="1181944"/>
                  </a:cubicBezTo>
                  <a:cubicBezTo>
                    <a:pt x="-12962" y="1218986"/>
                    <a:pt x="21963" y="1290952"/>
                    <a:pt x="36780" y="1321644"/>
                  </a:cubicBezTo>
                  <a:cubicBezTo>
                    <a:pt x="51597" y="1352336"/>
                    <a:pt x="64297" y="1356569"/>
                    <a:pt x="93930" y="1366094"/>
                  </a:cubicBezTo>
                  <a:cubicBezTo>
                    <a:pt x="123563" y="1375619"/>
                    <a:pt x="210347" y="1343869"/>
                    <a:pt x="214580" y="1378794"/>
                  </a:cubicBezTo>
                  <a:cubicBezTo>
                    <a:pt x="218813" y="1413719"/>
                    <a:pt x="142613" y="1532252"/>
                    <a:pt x="119330" y="1575644"/>
                  </a:cubicBezTo>
                  <a:cubicBezTo>
                    <a:pt x="96047" y="1619036"/>
                    <a:pt x="85463" y="1629090"/>
                    <a:pt x="74880" y="1639144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  <p:sp>
          <p:nvSpPr>
            <p:cNvPr id="13" name="Forme libre : forme 12">
              <a:extLst>
                <a:ext uri="{FF2B5EF4-FFF2-40B4-BE49-F238E27FC236}">
                  <a16:creationId xmlns:a16="http://schemas.microsoft.com/office/drawing/2014/main" id="{529D98ED-C248-4E49-83CA-039AD5E1BA55}"/>
                </a:ext>
              </a:extLst>
            </p:cNvPr>
            <p:cNvSpPr/>
            <p:nvPr/>
          </p:nvSpPr>
          <p:spPr>
            <a:xfrm>
              <a:off x="2908829" y="2114550"/>
              <a:ext cx="5463008" cy="4432490"/>
            </a:xfrm>
            <a:custGeom>
              <a:avLst/>
              <a:gdLst>
                <a:gd name="connsiteX0" fmla="*/ 4850871 w 5463008"/>
                <a:gd name="connsiteY0" fmla="*/ 2965450 h 4432490"/>
                <a:gd name="connsiteX1" fmla="*/ 4787371 w 5463008"/>
                <a:gd name="connsiteY1" fmla="*/ 3124200 h 4432490"/>
                <a:gd name="connsiteX2" fmla="*/ 4825471 w 5463008"/>
                <a:gd name="connsiteY2" fmla="*/ 3194050 h 4432490"/>
                <a:gd name="connsiteX3" fmla="*/ 5054071 w 5463008"/>
                <a:gd name="connsiteY3" fmla="*/ 3124200 h 4432490"/>
                <a:gd name="connsiteX4" fmla="*/ 5181071 w 5463008"/>
                <a:gd name="connsiteY4" fmla="*/ 3308350 h 4432490"/>
                <a:gd name="connsiteX5" fmla="*/ 5384271 w 5463008"/>
                <a:gd name="connsiteY5" fmla="*/ 3371850 h 4432490"/>
                <a:gd name="connsiteX6" fmla="*/ 5371571 w 5463008"/>
                <a:gd name="connsiteY6" fmla="*/ 3511550 h 4432490"/>
                <a:gd name="connsiteX7" fmla="*/ 5447771 w 5463008"/>
                <a:gd name="connsiteY7" fmla="*/ 3644900 h 4432490"/>
                <a:gd name="connsiteX8" fmla="*/ 5308071 w 5463008"/>
                <a:gd name="connsiteY8" fmla="*/ 3714750 h 4432490"/>
                <a:gd name="connsiteX9" fmla="*/ 5460471 w 5463008"/>
                <a:gd name="connsiteY9" fmla="*/ 3873500 h 4432490"/>
                <a:gd name="connsiteX10" fmla="*/ 5377921 w 5463008"/>
                <a:gd name="connsiteY10" fmla="*/ 3987800 h 4432490"/>
                <a:gd name="connsiteX11" fmla="*/ 5066771 w 5463008"/>
                <a:gd name="connsiteY11" fmla="*/ 4108450 h 4432490"/>
                <a:gd name="connsiteX12" fmla="*/ 4977871 w 5463008"/>
                <a:gd name="connsiteY12" fmla="*/ 3987800 h 4432490"/>
                <a:gd name="connsiteX13" fmla="*/ 4838171 w 5463008"/>
                <a:gd name="connsiteY13" fmla="*/ 4070350 h 4432490"/>
                <a:gd name="connsiteX14" fmla="*/ 4723871 w 5463008"/>
                <a:gd name="connsiteY14" fmla="*/ 3848100 h 4432490"/>
                <a:gd name="connsiteX15" fmla="*/ 4596871 w 5463008"/>
                <a:gd name="connsiteY15" fmla="*/ 3810000 h 4432490"/>
                <a:gd name="connsiteX16" fmla="*/ 4336521 w 5463008"/>
                <a:gd name="connsiteY16" fmla="*/ 3829050 h 4432490"/>
                <a:gd name="connsiteX17" fmla="*/ 4190471 w 5463008"/>
                <a:gd name="connsiteY17" fmla="*/ 3740150 h 4432490"/>
                <a:gd name="connsiteX18" fmla="*/ 4082521 w 5463008"/>
                <a:gd name="connsiteY18" fmla="*/ 3892550 h 4432490"/>
                <a:gd name="connsiteX19" fmla="*/ 3892021 w 5463008"/>
                <a:gd name="connsiteY19" fmla="*/ 4013200 h 4432490"/>
                <a:gd name="connsiteX20" fmla="*/ 3872971 w 5463008"/>
                <a:gd name="connsiteY20" fmla="*/ 4102100 h 4432490"/>
                <a:gd name="connsiteX21" fmla="*/ 3745971 w 5463008"/>
                <a:gd name="connsiteY21" fmla="*/ 4273550 h 4432490"/>
                <a:gd name="connsiteX22" fmla="*/ 3555471 w 5463008"/>
                <a:gd name="connsiteY22" fmla="*/ 4356100 h 4432490"/>
                <a:gd name="connsiteX23" fmla="*/ 3295121 w 5463008"/>
                <a:gd name="connsiteY23" fmla="*/ 4356100 h 4432490"/>
                <a:gd name="connsiteX24" fmla="*/ 3085571 w 5463008"/>
                <a:gd name="connsiteY24" fmla="*/ 4432300 h 4432490"/>
                <a:gd name="connsiteX25" fmla="*/ 2958571 w 5463008"/>
                <a:gd name="connsiteY25" fmla="*/ 4330700 h 4432490"/>
                <a:gd name="connsiteX26" fmla="*/ 2831571 w 5463008"/>
                <a:gd name="connsiteY26" fmla="*/ 4267200 h 4432490"/>
                <a:gd name="connsiteX27" fmla="*/ 2729971 w 5463008"/>
                <a:gd name="connsiteY27" fmla="*/ 4076700 h 4432490"/>
                <a:gd name="connsiteX28" fmla="*/ 2583921 w 5463008"/>
                <a:gd name="connsiteY28" fmla="*/ 3987800 h 4432490"/>
                <a:gd name="connsiteX29" fmla="*/ 2387071 w 5463008"/>
                <a:gd name="connsiteY29" fmla="*/ 4064000 h 4432490"/>
                <a:gd name="connsiteX30" fmla="*/ 2183871 w 5463008"/>
                <a:gd name="connsiteY30" fmla="*/ 3835400 h 4432490"/>
                <a:gd name="connsiteX31" fmla="*/ 2126721 w 5463008"/>
                <a:gd name="connsiteY31" fmla="*/ 3803650 h 4432490"/>
                <a:gd name="connsiteX32" fmla="*/ 2260071 w 5463008"/>
                <a:gd name="connsiteY32" fmla="*/ 3365500 h 4432490"/>
                <a:gd name="connsiteX33" fmla="*/ 2069571 w 5463008"/>
                <a:gd name="connsiteY33" fmla="*/ 3060700 h 4432490"/>
                <a:gd name="connsiteX34" fmla="*/ 1828271 w 5463008"/>
                <a:gd name="connsiteY34" fmla="*/ 2673350 h 4432490"/>
                <a:gd name="connsiteX35" fmla="*/ 1783821 w 5463008"/>
                <a:gd name="connsiteY35" fmla="*/ 2584450 h 4432490"/>
                <a:gd name="connsiteX36" fmla="*/ 1612371 w 5463008"/>
                <a:gd name="connsiteY36" fmla="*/ 2343150 h 4432490"/>
                <a:gd name="connsiteX37" fmla="*/ 1910821 w 5463008"/>
                <a:gd name="connsiteY37" fmla="*/ 2044700 h 4432490"/>
                <a:gd name="connsiteX38" fmla="*/ 1783821 w 5463008"/>
                <a:gd name="connsiteY38" fmla="*/ 2025650 h 4432490"/>
                <a:gd name="connsiteX39" fmla="*/ 1853671 w 5463008"/>
                <a:gd name="connsiteY39" fmla="*/ 1866900 h 4432490"/>
                <a:gd name="connsiteX40" fmla="*/ 1910821 w 5463008"/>
                <a:gd name="connsiteY40" fmla="*/ 1746250 h 4432490"/>
                <a:gd name="connsiteX41" fmla="*/ 1853671 w 5463008"/>
                <a:gd name="connsiteY41" fmla="*/ 1365250 h 4432490"/>
                <a:gd name="connsiteX42" fmla="*/ 1752071 w 5463008"/>
                <a:gd name="connsiteY42" fmla="*/ 1187450 h 4432490"/>
                <a:gd name="connsiteX43" fmla="*/ 1555221 w 5463008"/>
                <a:gd name="connsiteY43" fmla="*/ 1187450 h 4432490"/>
                <a:gd name="connsiteX44" fmla="*/ 1491721 w 5463008"/>
                <a:gd name="connsiteY44" fmla="*/ 1168400 h 4432490"/>
                <a:gd name="connsiteX45" fmla="*/ 1434571 w 5463008"/>
                <a:gd name="connsiteY45" fmla="*/ 1289050 h 4432490"/>
                <a:gd name="connsiteX46" fmla="*/ 869421 w 5463008"/>
                <a:gd name="connsiteY46" fmla="*/ 1403350 h 4432490"/>
                <a:gd name="connsiteX47" fmla="*/ 748771 w 5463008"/>
                <a:gd name="connsiteY47" fmla="*/ 1365250 h 4432490"/>
                <a:gd name="connsiteX48" fmla="*/ 501121 w 5463008"/>
                <a:gd name="connsiteY48" fmla="*/ 1454150 h 4432490"/>
                <a:gd name="connsiteX49" fmla="*/ 323321 w 5463008"/>
                <a:gd name="connsiteY49" fmla="*/ 1473200 h 4432490"/>
                <a:gd name="connsiteX50" fmla="*/ 132821 w 5463008"/>
                <a:gd name="connsiteY50" fmla="*/ 1428750 h 4432490"/>
                <a:gd name="connsiteX51" fmla="*/ 285221 w 5463008"/>
                <a:gd name="connsiteY51" fmla="*/ 1384300 h 4432490"/>
                <a:gd name="connsiteX52" fmla="*/ 329671 w 5463008"/>
                <a:gd name="connsiteY52" fmla="*/ 1270000 h 4432490"/>
                <a:gd name="connsiteX53" fmla="*/ 266171 w 5463008"/>
                <a:gd name="connsiteY53" fmla="*/ 1003300 h 4432490"/>
                <a:gd name="connsiteX54" fmla="*/ 82021 w 5463008"/>
                <a:gd name="connsiteY54" fmla="*/ 1022350 h 4432490"/>
                <a:gd name="connsiteX55" fmla="*/ 5821 w 5463008"/>
                <a:gd name="connsiteY55" fmla="*/ 825500 h 4432490"/>
                <a:gd name="connsiteX56" fmla="*/ 228071 w 5463008"/>
                <a:gd name="connsiteY56" fmla="*/ 768350 h 4432490"/>
                <a:gd name="connsiteX57" fmla="*/ 285221 w 5463008"/>
                <a:gd name="connsiteY57" fmla="*/ 666750 h 4432490"/>
                <a:gd name="connsiteX58" fmla="*/ 348721 w 5463008"/>
                <a:gd name="connsiteY58" fmla="*/ 704850 h 4432490"/>
                <a:gd name="connsiteX59" fmla="*/ 285221 w 5463008"/>
                <a:gd name="connsiteY59" fmla="*/ 565150 h 4432490"/>
                <a:gd name="connsiteX60" fmla="*/ 355071 w 5463008"/>
                <a:gd name="connsiteY60" fmla="*/ 336550 h 4432490"/>
                <a:gd name="connsiteX61" fmla="*/ 418571 w 5463008"/>
                <a:gd name="connsiteY61" fmla="*/ 120650 h 4432490"/>
                <a:gd name="connsiteX62" fmla="*/ 577321 w 5463008"/>
                <a:gd name="connsiteY62" fmla="*/ 88900 h 4432490"/>
                <a:gd name="connsiteX63" fmla="*/ 653521 w 5463008"/>
                <a:gd name="connsiteY63" fmla="*/ 0 h 4432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5463008" h="4432490">
                  <a:moveTo>
                    <a:pt x="4850871" y="2965450"/>
                  </a:moveTo>
                  <a:cubicBezTo>
                    <a:pt x="4821237" y="3025775"/>
                    <a:pt x="4791604" y="3086100"/>
                    <a:pt x="4787371" y="3124200"/>
                  </a:cubicBezTo>
                  <a:cubicBezTo>
                    <a:pt x="4783138" y="3162300"/>
                    <a:pt x="4781021" y="3194050"/>
                    <a:pt x="4825471" y="3194050"/>
                  </a:cubicBezTo>
                  <a:cubicBezTo>
                    <a:pt x="4869921" y="3194050"/>
                    <a:pt x="4994804" y="3105150"/>
                    <a:pt x="5054071" y="3124200"/>
                  </a:cubicBezTo>
                  <a:cubicBezTo>
                    <a:pt x="5113338" y="3143250"/>
                    <a:pt x="5126038" y="3267075"/>
                    <a:pt x="5181071" y="3308350"/>
                  </a:cubicBezTo>
                  <a:cubicBezTo>
                    <a:pt x="5236104" y="3349625"/>
                    <a:pt x="5352521" y="3337983"/>
                    <a:pt x="5384271" y="3371850"/>
                  </a:cubicBezTo>
                  <a:cubicBezTo>
                    <a:pt x="5416021" y="3405717"/>
                    <a:pt x="5360988" y="3466042"/>
                    <a:pt x="5371571" y="3511550"/>
                  </a:cubicBezTo>
                  <a:cubicBezTo>
                    <a:pt x="5382154" y="3557058"/>
                    <a:pt x="5458354" y="3611033"/>
                    <a:pt x="5447771" y="3644900"/>
                  </a:cubicBezTo>
                  <a:cubicBezTo>
                    <a:pt x="5437188" y="3678767"/>
                    <a:pt x="5305954" y="3676650"/>
                    <a:pt x="5308071" y="3714750"/>
                  </a:cubicBezTo>
                  <a:cubicBezTo>
                    <a:pt x="5310188" y="3752850"/>
                    <a:pt x="5448829" y="3827992"/>
                    <a:pt x="5460471" y="3873500"/>
                  </a:cubicBezTo>
                  <a:cubicBezTo>
                    <a:pt x="5472113" y="3919008"/>
                    <a:pt x="5443538" y="3948642"/>
                    <a:pt x="5377921" y="3987800"/>
                  </a:cubicBezTo>
                  <a:cubicBezTo>
                    <a:pt x="5312304" y="4026958"/>
                    <a:pt x="5133446" y="4108450"/>
                    <a:pt x="5066771" y="4108450"/>
                  </a:cubicBezTo>
                  <a:cubicBezTo>
                    <a:pt x="5000096" y="4108450"/>
                    <a:pt x="5015971" y="3994150"/>
                    <a:pt x="4977871" y="3987800"/>
                  </a:cubicBezTo>
                  <a:cubicBezTo>
                    <a:pt x="4939771" y="3981450"/>
                    <a:pt x="4880504" y="4093633"/>
                    <a:pt x="4838171" y="4070350"/>
                  </a:cubicBezTo>
                  <a:cubicBezTo>
                    <a:pt x="4795838" y="4047067"/>
                    <a:pt x="4764088" y="3891492"/>
                    <a:pt x="4723871" y="3848100"/>
                  </a:cubicBezTo>
                  <a:cubicBezTo>
                    <a:pt x="4683654" y="3804708"/>
                    <a:pt x="4661429" y="3813175"/>
                    <a:pt x="4596871" y="3810000"/>
                  </a:cubicBezTo>
                  <a:cubicBezTo>
                    <a:pt x="4532313" y="3806825"/>
                    <a:pt x="4404254" y="3840692"/>
                    <a:pt x="4336521" y="3829050"/>
                  </a:cubicBezTo>
                  <a:cubicBezTo>
                    <a:pt x="4268788" y="3817408"/>
                    <a:pt x="4232804" y="3729567"/>
                    <a:pt x="4190471" y="3740150"/>
                  </a:cubicBezTo>
                  <a:cubicBezTo>
                    <a:pt x="4148138" y="3750733"/>
                    <a:pt x="4132263" y="3847042"/>
                    <a:pt x="4082521" y="3892550"/>
                  </a:cubicBezTo>
                  <a:cubicBezTo>
                    <a:pt x="4032779" y="3938058"/>
                    <a:pt x="3926946" y="3978275"/>
                    <a:pt x="3892021" y="4013200"/>
                  </a:cubicBezTo>
                  <a:cubicBezTo>
                    <a:pt x="3857096" y="4048125"/>
                    <a:pt x="3897313" y="4058708"/>
                    <a:pt x="3872971" y="4102100"/>
                  </a:cubicBezTo>
                  <a:cubicBezTo>
                    <a:pt x="3848629" y="4145492"/>
                    <a:pt x="3798888" y="4231217"/>
                    <a:pt x="3745971" y="4273550"/>
                  </a:cubicBezTo>
                  <a:cubicBezTo>
                    <a:pt x="3693054" y="4315883"/>
                    <a:pt x="3630613" y="4342342"/>
                    <a:pt x="3555471" y="4356100"/>
                  </a:cubicBezTo>
                  <a:cubicBezTo>
                    <a:pt x="3480329" y="4369858"/>
                    <a:pt x="3373438" y="4343400"/>
                    <a:pt x="3295121" y="4356100"/>
                  </a:cubicBezTo>
                  <a:cubicBezTo>
                    <a:pt x="3216804" y="4368800"/>
                    <a:pt x="3141663" y="4436533"/>
                    <a:pt x="3085571" y="4432300"/>
                  </a:cubicBezTo>
                  <a:cubicBezTo>
                    <a:pt x="3029479" y="4428067"/>
                    <a:pt x="3000904" y="4358217"/>
                    <a:pt x="2958571" y="4330700"/>
                  </a:cubicBezTo>
                  <a:cubicBezTo>
                    <a:pt x="2916238" y="4303183"/>
                    <a:pt x="2869671" y="4309533"/>
                    <a:pt x="2831571" y="4267200"/>
                  </a:cubicBezTo>
                  <a:cubicBezTo>
                    <a:pt x="2793471" y="4224867"/>
                    <a:pt x="2771246" y="4123267"/>
                    <a:pt x="2729971" y="4076700"/>
                  </a:cubicBezTo>
                  <a:cubicBezTo>
                    <a:pt x="2688696" y="4030133"/>
                    <a:pt x="2641071" y="3989917"/>
                    <a:pt x="2583921" y="3987800"/>
                  </a:cubicBezTo>
                  <a:cubicBezTo>
                    <a:pt x="2526771" y="3985683"/>
                    <a:pt x="2453746" y="4089400"/>
                    <a:pt x="2387071" y="4064000"/>
                  </a:cubicBezTo>
                  <a:cubicBezTo>
                    <a:pt x="2320396" y="4038600"/>
                    <a:pt x="2227263" y="3878792"/>
                    <a:pt x="2183871" y="3835400"/>
                  </a:cubicBezTo>
                  <a:cubicBezTo>
                    <a:pt x="2140479" y="3792008"/>
                    <a:pt x="2114021" y="3881967"/>
                    <a:pt x="2126721" y="3803650"/>
                  </a:cubicBezTo>
                  <a:cubicBezTo>
                    <a:pt x="2139421" y="3725333"/>
                    <a:pt x="2269596" y="3489325"/>
                    <a:pt x="2260071" y="3365500"/>
                  </a:cubicBezTo>
                  <a:cubicBezTo>
                    <a:pt x="2250546" y="3241675"/>
                    <a:pt x="2141538" y="3176058"/>
                    <a:pt x="2069571" y="3060700"/>
                  </a:cubicBezTo>
                  <a:cubicBezTo>
                    <a:pt x="1997604" y="2945342"/>
                    <a:pt x="1875896" y="2752725"/>
                    <a:pt x="1828271" y="2673350"/>
                  </a:cubicBezTo>
                  <a:cubicBezTo>
                    <a:pt x="1780646" y="2593975"/>
                    <a:pt x="1819804" y="2639483"/>
                    <a:pt x="1783821" y="2584450"/>
                  </a:cubicBezTo>
                  <a:cubicBezTo>
                    <a:pt x="1747838" y="2529417"/>
                    <a:pt x="1591204" y="2433108"/>
                    <a:pt x="1612371" y="2343150"/>
                  </a:cubicBezTo>
                  <a:cubicBezTo>
                    <a:pt x="1633538" y="2253192"/>
                    <a:pt x="1882246" y="2097617"/>
                    <a:pt x="1910821" y="2044700"/>
                  </a:cubicBezTo>
                  <a:cubicBezTo>
                    <a:pt x="1939396" y="1991783"/>
                    <a:pt x="1793346" y="2055283"/>
                    <a:pt x="1783821" y="2025650"/>
                  </a:cubicBezTo>
                  <a:cubicBezTo>
                    <a:pt x="1774296" y="1996017"/>
                    <a:pt x="1832504" y="1913467"/>
                    <a:pt x="1853671" y="1866900"/>
                  </a:cubicBezTo>
                  <a:cubicBezTo>
                    <a:pt x="1874838" y="1820333"/>
                    <a:pt x="1910821" y="1829858"/>
                    <a:pt x="1910821" y="1746250"/>
                  </a:cubicBezTo>
                  <a:cubicBezTo>
                    <a:pt x="1910821" y="1662642"/>
                    <a:pt x="1880129" y="1458383"/>
                    <a:pt x="1853671" y="1365250"/>
                  </a:cubicBezTo>
                  <a:cubicBezTo>
                    <a:pt x="1827213" y="1272117"/>
                    <a:pt x="1801813" y="1217083"/>
                    <a:pt x="1752071" y="1187450"/>
                  </a:cubicBezTo>
                  <a:cubicBezTo>
                    <a:pt x="1702329" y="1157817"/>
                    <a:pt x="1598613" y="1190625"/>
                    <a:pt x="1555221" y="1187450"/>
                  </a:cubicBezTo>
                  <a:cubicBezTo>
                    <a:pt x="1511829" y="1184275"/>
                    <a:pt x="1511829" y="1151467"/>
                    <a:pt x="1491721" y="1168400"/>
                  </a:cubicBezTo>
                  <a:cubicBezTo>
                    <a:pt x="1471613" y="1185333"/>
                    <a:pt x="1538288" y="1249892"/>
                    <a:pt x="1434571" y="1289050"/>
                  </a:cubicBezTo>
                  <a:cubicBezTo>
                    <a:pt x="1330854" y="1328208"/>
                    <a:pt x="983721" y="1390650"/>
                    <a:pt x="869421" y="1403350"/>
                  </a:cubicBezTo>
                  <a:cubicBezTo>
                    <a:pt x="755121" y="1416050"/>
                    <a:pt x="810154" y="1356783"/>
                    <a:pt x="748771" y="1365250"/>
                  </a:cubicBezTo>
                  <a:cubicBezTo>
                    <a:pt x="687388" y="1373717"/>
                    <a:pt x="572029" y="1436158"/>
                    <a:pt x="501121" y="1454150"/>
                  </a:cubicBezTo>
                  <a:cubicBezTo>
                    <a:pt x="430213" y="1472142"/>
                    <a:pt x="384704" y="1477433"/>
                    <a:pt x="323321" y="1473200"/>
                  </a:cubicBezTo>
                  <a:cubicBezTo>
                    <a:pt x="261938" y="1468967"/>
                    <a:pt x="139171" y="1443567"/>
                    <a:pt x="132821" y="1428750"/>
                  </a:cubicBezTo>
                  <a:cubicBezTo>
                    <a:pt x="126471" y="1413933"/>
                    <a:pt x="252413" y="1410758"/>
                    <a:pt x="285221" y="1384300"/>
                  </a:cubicBezTo>
                  <a:cubicBezTo>
                    <a:pt x="318029" y="1357842"/>
                    <a:pt x="332846" y="1333500"/>
                    <a:pt x="329671" y="1270000"/>
                  </a:cubicBezTo>
                  <a:cubicBezTo>
                    <a:pt x="326496" y="1206500"/>
                    <a:pt x="307446" y="1044575"/>
                    <a:pt x="266171" y="1003300"/>
                  </a:cubicBezTo>
                  <a:cubicBezTo>
                    <a:pt x="224896" y="962025"/>
                    <a:pt x="125413" y="1051983"/>
                    <a:pt x="82021" y="1022350"/>
                  </a:cubicBezTo>
                  <a:cubicBezTo>
                    <a:pt x="38629" y="992717"/>
                    <a:pt x="-18521" y="867833"/>
                    <a:pt x="5821" y="825500"/>
                  </a:cubicBezTo>
                  <a:cubicBezTo>
                    <a:pt x="30163" y="783167"/>
                    <a:pt x="181504" y="794808"/>
                    <a:pt x="228071" y="768350"/>
                  </a:cubicBezTo>
                  <a:cubicBezTo>
                    <a:pt x="274638" y="741892"/>
                    <a:pt x="265113" y="677333"/>
                    <a:pt x="285221" y="666750"/>
                  </a:cubicBezTo>
                  <a:cubicBezTo>
                    <a:pt x="305329" y="656167"/>
                    <a:pt x="348721" y="721783"/>
                    <a:pt x="348721" y="704850"/>
                  </a:cubicBezTo>
                  <a:cubicBezTo>
                    <a:pt x="348721" y="687917"/>
                    <a:pt x="284163" y="626533"/>
                    <a:pt x="285221" y="565150"/>
                  </a:cubicBezTo>
                  <a:cubicBezTo>
                    <a:pt x="286279" y="503767"/>
                    <a:pt x="332846" y="410633"/>
                    <a:pt x="355071" y="336550"/>
                  </a:cubicBezTo>
                  <a:cubicBezTo>
                    <a:pt x="377296" y="262467"/>
                    <a:pt x="381529" y="161925"/>
                    <a:pt x="418571" y="120650"/>
                  </a:cubicBezTo>
                  <a:cubicBezTo>
                    <a:pt x="455613" y="79375"/>
                    <a:pt x="538163" y="109008"/>
                    <a:pt x="577321" y="88900"/>
                  </a:cubicBezTo>
                  <a:cubicBezTo>
                    <a:pt x="616479" y="68792"/>
                    <a:pt x="635000" y="34396"/>
                    <a:pt x="653521" y="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  <p:sp>
          <p:nvSpPr>
            <p:cNvPr id="14" name="Forme libre : forme 13">
              <a:extLst>
                <a:ext uri="{FF2B5EF4-FFF2-40B4-BE49-F238E27FC236}">
                  <a16:creationId xmlns:a16="http://schemas.microsoft.com/office/drawing/2014/main" id="{4BEAE9BB-B4E2-4D9D-A0E1-3456242A1240}"/>
                </a:ext>
              </a:extLst>
            </p:cNvPr>
            <p:cNvSpPr/>
            <p:nvPr/>
          </p:nvSpPr>
          <p:spPr>
            <a:xfrm>
              <a:off x="3549650" y="692150"/>
              <a:ext cx="1968500" cy="1435100"/>
            </a:xfrm>
            <a:custGeom>
              <a:avLst/>
              <a:gdLst>
                <a:gd name="connsiteX0" fmla="*/ 0 w 1968500"/>
                <a:gd name="connsiteY0" fmla="*/ 1435100 h 1435100"/>
                <a:gd name="connsiteX1" fmla="*/ 57150 w 1968500"/>
                <a:gd name="connsiteY1" fmla="*/ 1314450 h 1435100"/>
                <a:gd name="connsiteX2" fmla="*/ 12700 w 1968500"/>
                <a:gd name="connsiteY2" fmla="*/ 1257300 h 1435100"/>
                <a:gd name="connsiteX3" fmla="*/ 76200 w 1968500"/>
                <a:gd name="connsiteY3" fmla="*/ 1149350 h 1435100"/>
                <a:gd name="connsiteX4" fmla="*/ 57150 w 1968500"/>
                <a:gd name="connsiteY4" fmla="*/ 1060450 h 1435100"/>
                <a:gd name="connsiteX5" fmla="*/ 234950 w 1968500"/>
                <a:gd name="connsiteY5" fmla="*/ 1206500 h 1435100"/>
                <a:gd name="connsiteX6" fmla="*/ 368300 w 1968500"/>
                <a:gd name="connsiteY6" fmla="*/ 1092200 h 1435100"/>
                <a:gd name="connsiteX7" fmla="*/ 514350 w 1968500"/>
                <a:gd name="connsiteY7" fmla="*/ 1035050 h 1435100"/>
                <a:gd name="connsiteX8" fmla="*/ 444500 w 1968500"/>
                <a:gd name="connsiteY8" fmla="*/ 863600 h 1435100"/>
                <a:gd name="connsiteX9" fmla="*/ 552450 w 1968500"/>
                <a:gd name="connsiteY9" fmla="*/ 749300 h 1435100"/>
                <a:gd name="connsiteX10" fmla="*/ 457200 w 1968500"/>
                <a:gd name="connsiteY10" fmla="*/ 596900 h 1435100"/>
                <a:gd name="connsiteX11" fmla="*/ 247650 w 1968500"/>
                <a:gd name="connsiteY11" fmla="*/ 482600 h 1435100"/>
                <a:gd name="connsiteX12" fmla="*/ 419100 w 1968500"/>
                <a:gd name="connsiteY12" fmla="*/ 457200 h 1435100"/>
                <a:gd name="connsiteX13" fmla="*/ 444500 w 1968500"/>
                <a:gd name="connsiteY13" fmla="*/ 298450 h 1435100"/>
                <a:gd name="connsiteX14" fmla="*/ 400050 w 1968500"/>
                <a:gd name="connsiteY14" fmla="*/ 203200 h 1435100"/>
                <a:gd name="connsiteX15" fmla="*/ 520700 w 1968500"/>
                <a:gd name="connsiteY15" fmla="*/ 196850 h 1435100"/>
                <a:gd name="connsiteX16" fmla="*/ 692150 w 1968500"/>
                <a:gd name="connsiteY16" fmla="*/ 247650 h 1435100"/>
                <a:gd name="connsiteX17" fmla="*/ 749300 w 1968500"/>
                <a:gd name="connsiteY17" fmla="*/ 234950 h 1435100"/>
                <a:gd name="connsiteX18" fmla="*/ 723900 w 1968500"/>
                <a:gd name="connsiteY18" fmla="*/ 177800 h 1435100"/>
                <a:gd name="connsiteX19" fmla="*/ 901700 w 1968500"/>
                <a:gd name="connsiteY19" fmla="*/ 152400 h 1435100"/>
                <a:gd name="connsiteX20" fmla="*/ 1028700 w 1968500"/>
                <a:gd name="connsiteY20" fmla="*/ 241300 h 1435100"/>
                <a:gd name="connsiteX21" fmla="*/ 1149350 w 1968500"/>
                <a:gd name="connsiteY21" fmla="*/ 241300 h 1435100"/>
                <a:gd name="connsiteX22" fmla="*/ 1371600 w 1968500"/>
                <a:gd name="connsiteY22" fmla="*/ 114300 h 1435100"/>
                <a:gd name="connsiteX23" fmla="*/ 1771650 w 1968500"/>
                <a:gd name="connsiteY23" fmla="*/ 101600 h 1435100"/>
                <a:gd name="connsiteX24" fmla="*/ 1968500 w 1968500"/>
                <a:gd name="connsiteY24" fmla="*/ 0 h 1435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968500" h="1435100">
                  <a:moveTo>
                    <a:pt x="0" y="1435100"/>
                  </a:moveTo>
                  <a:cubicBezTo>
                    <a:pt x="27516" y="1389591"/>
                    <a:pt x="55033" y="1344083"/>
                    <a:pt x="57150" y="1314450"/>
                  </a:cubicBezTo>
                  <a:cubicBezTo>
                    <a:pt x="59267" y="1284817"/>
                    <a:pt x="9525" y="1284817"/>
                    <a:pt x="12700" y="1257300"/>
                  </a:cubicBezTo>
                  <a:cubicBezTo>
                    <a:pt x="15875" y="1229783"/>
                    <a:pt x="68792" y="1182158"/>
                    <a:pt x="76200" y="1149350"/>
                  </a:cubicBezTo>
                  <a:cubicBezTo>
                    <a:pt x="83608" y="1116542"/>
                    <a:pt x="30692" y="1050925"/>
                    <a:pt x="57150" y="1060450"/>
                  </a:cubicBezTo>
                  <a:cubicBezTo>
                    <a:pt x="83608" y="1069975"/>
                    <a:pt x="183092" y="1201208"/>
                    <a:pt x="234950" y="1206500"/>
                  </a:cubicBezTo>
                  <a:cubicBezTo>
                    <a:pt x="286808" y="1211792"/>
                    <a:pt x="321733" y="1120775"/>
                    <a:pt x="368300" y="1092200"/>
                  </a:cubicBezTo>
                  <a:cubicBezTo>
                    <a:pt x="414867" y="1063625"/>
                    <a:pt x="501650" y="1073150"/>
                    <a:pt x="514350" y="1035050"/>
                  </a:cubicBezTo>
                  <a:cubicBezTo>
                    <a:pt x="527050" y="996950"/>
                    <a:pt x="438150" y="911225"/>
                    <a:pt x="444500" y="863600"/>
                  </a:cubicBezTo>
                  <a:cubicBezTo>
                    <a:pt x="450850" y="815975"/>
                    <a:pt x="550333" y="793750"/>
                    <a:pt x="552450" y="749300"/>
                  </a:cubicBezTo>
                  <a:cubicBezTo>
                    <a:pt x="554567" y="704850"/>
                    <a:pt x="508000" y="641350"/>
                    <a:pt x="457200" y="596900"/>
                  </a:cubicBezTo>
                  <a:cubicBezTo>
                    <a:pt x="406400" y="552450"/>
                    <a:pt x="254000" y="505883"/>
                    <a:pt x="247650" y="482600"/>
                  </a:cubicBezTo>
                  <a:cubicBezTo>
                    <a:pt x="241300" y="459317"/>
                    <a:pt x="386292" y="487892"/>
                    <a:pt x="419100" y="457200"/>
                  </a:cubicBezTo>
                  <a:cubicBezTo>
                    <a:pt x="451908" y="426508"/>
                    <a:pt x="447675" y="340783"/>
                    <a:pt x="444500" y="298450"/>
                  </a:cubicBezTo>
                  <a:cubicBezTo>
                    <a:pt x="441325" y="256117"/>
                    <a:pt x="387350" y="220133"/>
                    <a:pt x="400050" y="203200"/>
                  </a:cubicBezTo>
                  <a:cubicBezTo>
                    <a:pt x="412750" y="186267"/>
                    <a:pt x="472017" y="189442"/>
                    <a:pt x="520700" y="196850"/>
                  </a:cubicBezTo>
                  <a:cubicBezTo>
                    <a:pt x="569383" y="204258"/>
                    <a:pt x="654050" y="241300"/>
                    <a:pt x="692150" y="247650"/>
                  </a:cubicBezTo>
                  <a:cubicBezTo>
                    <a:pt x="730250" y="254000"/>
                    <a:pt x="744008" y="246592"/>
                    <a:pt x="749300" y="234950"/>
                  </a:cubicBezTo>
                  <a:cubicBezTo>
                    <a:pt x="754592" y="223308"/>
                    <a:pt x="698500" y="191558"/>
                    <a:pt x="723900" y="177800"/>
                  </a:cubicBezTo>
                  <a:cubicBezTo>
                    <a:pt x="749300" y="164042"/>
                    <a:pt x="850900" y="141817"/>
                    <a:pt x="901700" y="152400"/>
                  </a:cubicBezTo>
                  <a:cubicBezTo>
                    <a:pt x="952500" y="162983"/>
                    <a:pt x="987425" y="226483"/>
                    <a:pt x="1028700" y="241300"/>
                  </a:cubicBezTo>
                  <a:cubicBezTo>
                    <a:pt x="1069975" y="256117"/>
                    <a:pt x="1092200" y="262467"/>
                    <a:pt x="1149350" y="241300"/>
                  </a:cubicBezTo>
                  <a:cubicBezTo>
                    <a:pt x="1206500" y="220133"/>
                    <a:pt x="1267883" y="137583"/>
                    <a:pt x="1371600" y="114300"/>
                  </a:cubicBezTo>
                  <a:cubicBezTo>
                    <a:pt x="1475317" y="91017"/>
                    <a:pt x="1672167" y="120650"/>
                    <a:pt x="1771650" y="101600"/>
                  </a:cubicBezTo>
                  <a:cubicBezTo>
                    <a:pt x="1871133" y="82550"/>
                    <a:pt x="1919816" y="41275"/>
                    <a:pt x="1968500" y="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</p:grpSp>
      <p:sp>
        <p:nvSpPr>
          <p:cNvPr id="16" name="Forme libre : forme 15">
            <a:extLst>
              <a:ext uri="{FF2B5EF4-FFF2-40B4-BE49-F238E27FC236}">
                <a16:creationId xmlns:a16="http://schemas.microsoft.com/office/drawing/2014/main" id="{EEB2F3E0-154F-4066-8E25-50B79DF581A1}"/>
              </a:ext>
            </a:extLst>
          </p:cNvPr>
          <p:cNvSpPr/>
          <p:nvPr/>
        </p:nvSpPr>
        <p:spPr>
          <a:xfrm>
            <a:off x="6386513" y="1743075"/>
            <a:ext cx="1609792" cy="2833688"/>
          </a:xfrm>
          <a:custGeom>
            <a:avLst/>
            <a:gdLst>
              <a:gd name="connsiteX0" fmla="*/ 1314450 w 1609792"/>
              <a:gd name="connsiteY0" fmla="*/ 0 h 2833688"/>
              <a:gd name="connsiteX1" fmla="*/ 1223962 w 1609792"/>
              <a:gd name="connsiteY1" fmla="*/ 114300 h 2833688"/>
              <a:gd name="connsiteX2" fmla="*/ 1095375 w 1609792"/>
              <a:gd name="connsiteY2" fmla="*/ 52388 h 2833688"/>
              <a:gd name="connsiteX3" fmla="*/ 1028700 w 1609792"/>
              <a:gd name="connsiteY3" fmla="*/ 128588 h 2833688"/>
              <a:gd name="connsiteX4" fmla="*/ 1071562 w 1609792"/>
              <a:gd name="connsiteY4" fmla="*/ 400050 h 2833688"/>
              <a:gd name="connsiteX5" fmla="*/ 923925 w 1609792"/>
              <a:gd name="connsiteY5" fmla="*/ 328613 h 2833688"/>
              <a:gd name="connsiteX6" fmla="*/ 800100 w 1609792"/>
              <a:gd name="connsiteY6" fmla="*/ 328613 h 2833688"/>
              <a:gd name="connsiteX7" fmla="*/ 804862 w 1609792"/>
              <a:gd name="connsiteY7" fmla="*/ 266700 h 2833688"/>
              <a:gd name="connsiteX8" fmla="*/ 742950 w 1609792"/>
              <a:gd name="connsiteY8" fmla="*/ 252413 h 2833688"/>
              <a:gd name="connsiteX9" fmla="*/ 566737 w 1609792"/>
              <a:gd name="connsiteY9" fmla="*/ 381000 h 2833688"/>
              <a:gd name="connsiteX10" fmla="*/ 385762 w 1609792"/>
              <a:gd name="connsiteY10" fmla="*/ 219075 h 2833688"/>
              <a:gd name="connsiteX11" fmla="*/ 280987 w 1609792"/>
              <a:gd name="connsiteY11" fmla="*/ 219075 h 2833688"/>
              <a:gd name="connsiteX12" fmla="*/ 95250 w 1609792"/>
              <a:gd name="connsiteY12" fmla="*/ 342900 h 2833688"/>
              <a:gd name="connsiteX13" fmla="*/ 19050 w 1609792"/>
              <a:gd name="connsiteY13" fmla="*/ 490538 h 2833688"/>
              <a:gd name="connsiteX14" fmla="*/ 85725 w 1609792"/>
              <a:gd name="connsiteY14" fmla="*/ 609600 h 2833688"/>
              <a:gd name="connsiteX15" fmla="*/ 0 w 1609792"/>
              <a:gd name="connsiteY15" fmla="*/ 771525 h 2833688"/>
              <a:gd name="connsiteX16" fmla="*/ 85725 w 1609792"/>
              <a:gd name="connsiteY16" fmla="*/ 857250 h 2833688"/>
              <a:gd name="connsiteX17" fmla="*/ 52387 w 1609792"/>
              <a:gd name="connsiteY17" fmla="*/ 962025 h 2833688"/>
              <a:gd name="connsiteX18" fmla="*/ 185737 w 1609792"/>
              <a:gd name="connsiteY18" fmla="*/ 1047750 h 2833688"/>
              <a:gd name="connsiteX19" fmla="*/ 314325 w 1609792"/>
              <a:gd name="connsiteY19" fmla="*/ 1014413 h 2833688"/>
              <a:gd name="connsiteX20" fmla="*/ 423862 w 1609792"/>
              <a:gd name="connsiteY20" fmla="*/ 1114425 h 2833688"/>
              <a:gd name="connsiteX21" fmla="*/ 557212 w 1609792"/>
              <a:gd name="connsiteY21" fmla="*/ 1119188 h 2833688"/>
              <a:gd name="connsiteX22" fmla="*/ 714375 w 1609792"/>
              <a:gd name="connsiteY22" fmla="*/ 1243013 h 2833688"/>
              <a:gd name="connsiteX23" fmla="*/ 790575 w 1609792"/>
              <a:gd name="connsiteY23" fmla="*/ 1357313 h 2833688"/>
              <a:gd name="connsiteX24" fmla="*/ 938212 w 1609792"/>
              <a:gd name="connsiteY24" fmla="*/ 1362075 h 2833688"/>
              <a:gd name="connsiteX25" fmla="*/ 1062037 w 1609792"/>
              <a:gd name="connsiteY25" fmla="*/ 1471613 h 2833688"/>
              <a:gd name="connsiteX26" fmla="*/ 1162050 w 1609792"/>
              <a:gd name="connsiteY26" fmla="*/ 1419225 h 2833688"/>
              <a:gd name="connsiteX27" fmla="*/ 1171575 w 1609792"/>
              <a:gd name="connsiteY27" fmla="*/ 1524000 h 2833688"/>
              <a:gd name="connsiteX28" fmla="*/ 1257300 w 1609792"/>
              <a:gd name="connsiteY28" fmla="*/ 1695450 h 2833688"/>
              <a:gd name="connsiteX29" fmla="*/ 1195387 w 1609792"/>
              <a:gd name="connsiteY29" fmla="*/ 1757363 h 2833688"/>
              <a:gd name="connsiteX30" fmla="*/ 1281112 w 1609792"/>
              <a:gd name="connsiteY30" fmla="*/ 1981200 h 2833688"/>
              <a:gd name="connsiteX31" fmla="*/ 1343025 w 1609792"/>
              <a:gd name="connsiteY31" fmla="*/ 2038350 h 2833688"/>
              <a:gd name="connsiteX32" fmla="*/ 1228725 w 1609792"/>
              <a:gd name="connsiteY32" fmla="*/ 2214563 h 2833688"/>
              <a:gd name="connsiteX33" fmla="*/ 1347787 w 1609792"/>
              <a:gd name="connsiteY33" fmla="*/ 2252663 h 2833688"/>
              <a:gd name="connsiteX34" fmla="*/ 1438275 w 1609792"/>
              <a:gd name="connsiteY34" fmla="*/ 2176463 h 2833688"/>
              <a:gd name="connsiteX35" fmla="*/ 1576387 w 1609792"/>
              <a:gd name="connsiteY35" fmla="*/ 2390775 h 2833688"/>
              <a:gd name="connsiteX36" fmla="*/ 1524000 w 1609792"/>
              <a:gd name="connsiteY36" fmla="*/ 2452688 h 2833688"/>
              <a:gd name="connsiteX37" fmla="*/ 1609725 w 1609792"/>
              <a:gd name="connsiteY37" fmla="*/ 2619375 h 2833688"/>
              <a:gd name="connsiteX38" fmla="*/ 1538287 w 1609792"/>
              <a:gd name="connsiteY38" fmla="*/ 2728913 h 2833688"/>
              <a:gd name="connsiteX39" fmla="*/ 1533525 w 1609792"/>
              <a:gd name="connsiteY39" fmla="*/ 2833688 h 28336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1609792" h="2833688">
                <a:moveTo>
                  <a:pt x="1314450" y="0"/>
                </a:moveTo>
                <a:cubicBezTo>
                  <a:pt x="1287462" y="52784"/>
                  <a:pt x="1260474" y="105569"/>
                  <a:pt x="1223962" y="114300"/>
                </a:cubicBezTo>
                <a:cubicBezTo>
                  <a:pt x="1187449" y="123031"/>
                  <a:pt x="1127919" y="50007"/>
                  <a:pt x="1095375" y="52388"/>
                </a:cubicBezTo>
                <a:cubicBezTo>
                  <a:pt x="1062831" y="54769"/>
                  <a:pt x="1032669" y="70644"/>
                  <a:pt x="1028700" y="128588"/>
                </a:cubicBezTo>
                <a:cubicBezTo>
                  <a:pt x="1024731" y="186532"/>
                  <a:pt x="1089024" y="366713"/>
                  <a:pt x="1071562" y="400050"/>
                </a:cubicBezTo>
                <a:cubicBezTo>
                  <a:pt x="1054100" y="433387"/>
                  <a:pt x="969169" y="340519"/>
                  <a:pt x="923925" y="328613"/>
                </a:cubicBezTo>
                <a:cubicBezTo>
                  <a:pt x="878681" y="316707"/>
                  <a:pt x="819944" y="338932"/>
                  <a:pt x="800100" y="328613"/>
                </a:cubicBezTo>
                <a:cubicBezTo>
                  <a:pt x="780256" y="318294"/>
                  <a:pt x="814387" y="279400"/>
                  <a:pt x="804862" y="266700"/>
                </a:cubicBezTo>
                <a:cubicBezTo>
                  <a:pt x="795337" y="254000"/>
                  <a:pt x="782638" y="233363"/>
                  <a:pt x="742950" y="252413"/>
                </a:cubicBezTo>
                <a:cubicBezTo>
                  <a:pt x="703262" y="271463"/>
                  <a:pt x="626268" y="386556"/>
                  <a:pt x="566737" y="381000"/>
                </a:cubicBezTo>
                <a:cubicBezTo>
                  <a:pt x="507206" y="375444"/>
                  <a:pt x="433387" y="246062"/>
                  <a:pt x="385762" y="219075"/>
                </a:cubicBezTo>
                <a:cubicBezTo>
                  <a:pt x="338137" y="192088"/>
                  <a:pt x="329406" y="198438"/>
                  <a:pt x="280987" y="219075"/>
                </a:cubicBezTo>
                <a:cubicBezTo>
                  <a:pt x="232568" y="239712"/>
                  <a:pt x="138906" y="297656"/>
                  <a:pt x="95250" y="342900"/>
                </a:cubicBezTo>
                <a:cubicBezTo>
                  <a:pt x="51594" y="388144"/>
                  <a:pt x="20637" y="446088"/>
                  <a:pt x="19050" y="490538"/>
                </a:cubicBezTo>
                <a:cubicBezTo>
                  <a:pt x="17462" y="534988"/>
                  <a:pt x="88900" y="562769"/>
                  <a:pt x="85725" y="609600"/>
                </a:cubicBezTo>
                <a:cubicBezTo>
                  <a:pt x="82550" y="656431"/>
                  <a:pt x="0" y="730250"/>
                  <a:pt x="0" y="771525"/>
                </a:cubicBezTo>
                <a:cubicBezTo>
                  <a:pt x="0" y="812800"/>
                  <a:pt x="76994" y="825500"/>
                  <a:pt x="85725" y="857250"/>
                </a:cubicBezTo>
                <a:cubicBezTo>
                  <a:pt x="94456" y="889000"/>
                  <a:pt x="35718" y="930275"/>
                  <a:pt x="52387" y="962025"/>
                </a:cubicBezTo>
                <a:cubicBezTo>
                  <a:pt x="69056" y="993775"/>
                  <a:pt x="142081" y="1039019"/>
                  <a:pt x="185737" y="1047750"/>
                </a:cubicBezTo>
                <a:cubicBezTo>
                  <a:pt x="229393" y="1056481"/>
                  <a:pt x="274637" y="1003301"/>
                  <a:pt x="314325" y="1014413"/>
                </a:cubicBezTo>
                <a:cubicBezTo>
                  <a:pt x="354012" y="1025526"/>
                  <a:pt x="383381" y="1096963"/>
                  <a:pt x="423862" y="1114425"/>
                </a:cubicBezTo>
                <a:cubicBezTo>
                  <a:pt x="464343" y="1131887"/>
                  <a:pt x="508793" y="1097757"/>
                  <a:pt x="557212" y="1119188"/>
                </a:cubicBezTo>
                <a:cubicBezTo>
                  <a:pt x="605631" y="1140619"/>
                  <a:pt x="675481" y="1203325"/>
                  <a:pt x="714375" y="1243013"/>
                </a:cubicBezTo>
                <a:cubicBezTo>
                  <a:pt x="753269" y="1282701"/>
                  <a:pt x="753269" y="1337469"/>
                  <a:pt x="790575" y="1357313"/>
                </a:cubicBezTo>
                <a:cubicBezTo>
                  <a:pt x="827881" y="1377157"/>
                  <a:pt x="892968" y="1343025"/>
                  <a:pt x="938212" y="1362075"/>
                </a:cubicBezTo>
                <a:cubicBezTo>
                  <a:pt x="983456" y="1381125"/>
                  <a:pt x="1024731" y="1462088"/>
                  <a:pt x="1062037" y="1471613"/>
                </a:cubicBezTo>
                <a:cubicBezTo>
                  <a:pt x="1099343" y="1481138"/>
                  <a:pt x="1143794" y="1410494"/>
                  <a:pt x="1162050" y="1419225"/>
                </a:cubicBezTo>
                <a:cubicBezTo>
                  <a:pt x="1180306" y="1427956"/>
                  <a:pt x="1155700" y="1477963"/>
                  <a:pt x="1171575" y="1524000"/>
                </a:cubicBezTo>
                <a:cubicBezTo>
                  <a:pt x="1187450" y="1570038"/>
                  <a:pt x="1253331" y="1656556"/>
                  <a:pt x="1257300" y="1695450"/>
                </a:cubicBezTo>
                <a:cubicBezTo>
                  <a:pt x="1261269" y="1734344"/>
                  <a:pt x="1191418" y="1709738"/>
                  <a:pt x="1195387" y="1757363"/>
                </a:cubicBezTo>
                <a:cubicBezTo>
                  <a:pt x="1199356" y="1804988"/>
                  <a:pt x="1256506" y="1934369"/>
                  <a:pt x="1281112" y="1981200"/>
                </a:cubicBezTo>
                <a:cubicBezTo>
                  <a:pt x="1305718" y="2028031"/>
                  <a:pt x="1351756" y="1999456"/>
                  <a:pt x="1343025" y="2038350"/>
                </a:cubicBezTo>
                <a:cubicBezTo>
                  <a:pt x="1334294" y="2077244"/>
                  <a:pt x="1227931" y="2178844"/>
                  <a:pt x="1228725" y="2214563"/>
                </a:cubicBezTo>
                <a:cubicBezTo>
                  <a:pt x="1229519" y="2250282"/>
                  <a:pt x="1312862" y="2259013"/>
                  <a:pt x="1347787" y="2252663"/>
                </a:cubicBezTo>
                <a:cubicBezTo>
                  <a:pt x="1382712" y="2246313"/>
                  <a:pt x="1400175" y="2153444"/>
                  <a:pt x="1438275" y="2176463"/>
                </a:cubicBezTo>
                <a:cubicBezTo>
                  <a:pt x="1476375" y="2199482"/>
                  <a:pt x="1562100" y="2344738"/>
                  <a:pt x="1576387" y="2390775"/>
                </a:cubicBezTo>
                <a:cubicBezTo>
                  <a:pt x="1590674" y="2436812"/>
                  <a:pt x="1518444" y="2414588"/>
                  <a:pt x="1524000" y="2452688"/>
                </a:cubicBezTo>
                <a:cubicBezTo>
                  <a:pt x="1529556" y="2490788"/>
                  <a:pt x="1607344" y="2573338"/>
                  <a:pt x="1609725" y="2619375"/>
                </a:cubicBezTo>
                <a:cubicBezTo>
                  <a:pt x="1612106" y="2665412"/>
                  <a:pt x="1550987" y="2693194"/>
                  <a:pt x="1538287" y="2728913"/>
                </a:cubicBezTo>
                <a:cubicBezTo>
                  <a:pt x="1525587" y="2764632"/>
                  <a:pt x="1529556" y="2799160"/>
                  <a:pt x="1533525" y="2833688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7" name="Forme libre : forme 16">
            <a:extLst>
              <a:ext uri="{FF2B5EF4-FFF2-40B4-BE49-F238E27FC236}">
                <a16:creationId xmlns:a16="http://schemas.microsoft.com/office/drawing/2014/main" id="{6B897376-6770-4E5A-9E1D-3002D87E2B1B}"/>
              </a:ext>
            </a:extLst>
          </p:cNvPr>
          <p:cNvSpPr/>
          <p:nvPr/>
        </p:nvSpPr>
        <p:spPr>
          <a:xfrm>
            <a:off x="5562410" y="1019175"/>
            <a:ext cx="1024052" cy="981075"/>
          </a:xfrm>
          <a:custGeom>
            <a:avLst/>
            <a:gdLst>
              <a:gd name="connsiteX0" fmla="*/ 352615 w 1024052"/>
              <a:gd name="connsiteY0" fmla="*/ 0 h 981075"/>
              <a:gd name="connsiteX1" fmla="*/ 385953 w 1024052"/>
              <a:gd name="connsiteY1" fmla="*/ 147638 h 981075"/>
              <a:gd name="connsiteX2" fmla="*/ 433578 w 1024052"/>
              <a:gd name="connsiteY2" fmla="*/ 223838 h 981075"/>
              <a:gd name="connsiteX3" fmla="*/ 14478 w 1024052"/>
              <a:gd name="connsiteY3" fmla="*/ 481013 h 981075"/>
              <a:gd name="connsiteX4" fmla="*/ 128778 w 1024052"/>
              <a:gd name="connsiteY4" fmla="*/ 547688 h 981075"/>
              <a:gd name="connsiteX5" fmla="*/ 443103 w 1024052"/>
              <a:gd name="connsiteY5" fmla="*/ 623888 h 981075"/>
              <a:gd name="connsiteX6" fmla="*/ 666940 w 1024052"/>
              <a:gd name="connsiteY6" fmla="*/ 923925 h 981075"/>
              <a:gd name="connsiteX7" fmla="*/ 814578 w 1024052"/>
              <a:gd name="connsiteY7" fmla="*/ 790575 h 981075"/>
              <a:gd name="connsiteX8" fmla="*/ 900303 w 1024052"/>
              <a:gd name="connsiteY8" fmla="*/ 900113 h 981075"/>
              <a:gd name="connsiteX9" fmla="*/ 1009840 w 1024052"/>
              <a:gd name="connsiteY9" fmla="*/ 857250 h 981075"/>
              <a:gd name="connsiteX10" fmla="*/ 1019365 w 1024052"/>
              <a:gd name="connsiteY10" fmla="*/ 981075 h 981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024052" h="981075">
                <a:moveTo>
                  <a:pt x="352615" y="0"/>
                </a:moveTo>
                <a:cubicBezTo>
                  <a:pt x="362537" y="55166"/>
                  <a:pt x="372459" y="110332"/>
                  <a:pt x="385953" y="147638"/>
                </a:cubicBezTo>
                <a:cubicBezTo>
                  <a:pt x="399447" y="184944"/>
                  <a:pt x="495491" y="168276"/>
                  <a:pt x="433578" y="223838"/>
                </a:cubicBezTo>
                <a:cubicBezTo>
                  <a:pt x="371666" y="279401"/>
                  <a:pt x="65278" y="427038"/>
                  <a:pt x="14478" y="481013"/>
                </a:cubicBezTo>
                <a:cubicBezTo>
                  <a:pt x="-36322" y="534988"/>
                  <a:pt x="57341" y="523876"/>
                  <a:pt x="128778" y="547688"/>
                </a:cubicBezTo>
                <a:cubicBezTo>
                  <a:pt x="200215" y="571500"/>
                  <a:pt x="353409" y="561182"/>
                  <a:pt x="443103" y="623888"/>
                </a:cubicBezTo>
                <a:cubicBezTo>
                  <a:pt x="532797" y="686594"/>
                  <a:pt x="605028" y="896144"/>
                  <a:pt x="666940" y="923925"/>
                </a:cubicBezTo>
                <a:cubicBezTo>
                  <a:pt x="728852" y="951706"/>
                  <a:pt x="775684" y="794544"/>
                  <a:pt x="814578" y="790575"/>
                </a:cubicBezTo>
                <a:cubicBezTo>
                  <a:pt x="853472" y="786606"/>
                  <a:pt x="867759" y="889001"/>
                  <a:pt x="900303" y="900113"/>
                </a:cubicBezTo>
                <a:cubicBezTo>
                  <a:pt x="932847" y="911225"/>
                  <a:pt x="989996" y="843756"/>
                  <a:pt x="1009840" y="857250"/>
                </a:cubicBezTo>
                <a:cubicBezTo>
                  <a:pt x="1029684" y="870744"/>
                  <a:pt x="1024524" y="925909"/>
                  <a:pt x="1019365" y="981075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8" name="Forme libre : forme 17">
            <a:extLst>
              <a:ext uri="{FF2B5EF4-FFF2-40B4-BE49-F238E27FC236}">
                <a16:creationId xmlns:a16="http://schemas.microsoft.com/office/drawing/2014/main" id="{20498A84-F3E1-452B-9923-BAD59EE2CD91}"/>
              </a:ext>
            </a:extLst>
          </p:cNvPr>
          <p:cNvSpPr/>
          <p:nvPr/>
        </p:nvSpPr>
        <p:spPr>
          <a:xfrm>
            <a:off x="4067175" y="1719263"/>
            <a:ext cx="2319338" cy="1011041"/>
          </a:xfrm>
          <a:custGeom>
            <a:avLst/>
            <a:gdLst>
              <a:gd name="connsiteX0" fmla="*/ 0 w 2319338"/>
              <a:gd name="connsiteY0" fmla="*/ 0 h 1011041"/>
              <a:gd name="connsiteX1" fmla="*/ 119063 w 2319338"/>
              <a:gd name="connsiteY1" fmla="*/ 80962 h 1011041"/>
              <a:gd name="connsiteX2" fmla="*/ 157163 w 2319338"/>
              <a:gd name="connsiteY2" fmla="*/ 228600 h 1011041"/>
              <a:gd name="connsiteX3" fmla="*/ 247650 w 2319338"/>
              <a:gd name="connsiteY3" fmla="*/ 214312 h 1011041"/>
              <a:gd name="connsiteX4" fmla="*/ 271463 w 2319338"/>
              <a:gd name="connsiteY4" fmla="*/ 123825 h 1011041"/>
              <a:gd name="connsiteX5" fmla="*/ 319088 w 2319338"/>
              <a:gd name="connsiteY5" fmla="*/ 223837 h 1011041"/>
              <a:gd name="connsiteX6" fmla="*/ 442913 w 2319338"/>
              <a:gd name="connsiteY6" fmla="*/ 247650 h 1011041"/>
              <a:gd name="connsiteX7" fmla="*/ 490538 w 2319338"/>
              <a:gd name="connsiteY7" fmla="*/ 104775 h 1011041"/>
              <a:gd name="connsiteX8" fmla="*/ 619125 w 2319338"/>
              <a:gd name="connsiteY8" fmla="*/ 28575 h 1011041"/>
              <a:gd name="connsiteX9" fmla="*/ 681038 w 2319338"/>
              <a:gd name="connsiteY9" fmla="*/ 133350 h 1011041"/>
              <a:gd name="connsiteX10" fmla="*/ 795338 w 2319338"/>
              <a:gd name="connsiteY10" fmla="*/ 223837 h 1011041"/>
              <a:gd name="connsiteX11" fmla="*/ 909638 w 2319338"/>
              <a:gd name="connsiteY11" fmla="*/ 419100 h 1011041"/>
              <a:gd name="connsiteX12" fmla="*/ 1100138 w 2319338"/>
              <a:gd name="connsiteY12" fmla="*/ 690562 h 1011041"/>
              <a:gd name="connsiteX13" fmla="*/ 1404938 w 2319338"/>
              <a:gd name="connsiteY13" fmla="*/ 576262 h 1011041"/>
              <a:gd name="connsiteX14" fmla="*/ 1528763 w 2319338"/>
              <a:gd name="connsiteY14" fmla="*/ 733425 h 1011041"/>
              <a:gd name="connsiteX15" fmla="*/ 1733550 w 2319338"/>
              <a:gd name="connsiteY15" fmla="*/ 619125 h 1011041"/>
              <a:gd name="connsiteX16" fmla="*/ 1819275 w 2319338"/>
              <a:gd name="connsiteY16" fmla="*/ 771525 h 1011041"/>
              <a:gd name="connsiteX17" fmla="*/ 1776413 w 2319338"/>
              <a:gd name="connsiteY17" fmla="*/ 957262 h 1011041"/>
              <a:gd name="connsiteX18" fmla="*/ 1828800 w 2319338"/>
              <a:gd name="connsiteY18" fmla="*/ 1004887 h 1011041"/>
              <a:gd name="connsiteX19" fmla="*/ 2095500 w 2319338"/>
              <a:gd name="connsiteY19" fmla="*/ 842962 h 1011041"/>
              <a:gd name="connsiteX20" fmla="*/ 2176463 w 2319338"/>
              <a:gd name="connsiteY20" fmla="*/ 900112 h 1011041"/>
              <a:gd name="connsiteX21" fmla="*/ 2295525 w 2319338"/>
              <a:gd name="connsiteY21" fmla="*/ 862012 h 1011041"/>
              <a:gd name="connsiteX22" fmla="*/ 2319338 w 2319338"/>
              <a:gd name="connsiteY22" fmla="*/ 795337 h 10110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2319338" h="1011041">
                <a:moveTo>
                  <a:pt x="0" y="0"/>
                </a:moveTo>
                <a:cubicBezTo>
                  <a:pt x="46434" y="21431"/>
                  <a:pt x="92869" y="42862"/>
                  <a:pt x="119063" y="80962"/>
                </a:cubicBezTo>
                <a:cubicBezTo>
                  <a:pt x="145257" y="119062"/>
                  <a:pt x="135732" y="206375"/>
                  <a:pt x="157163" y="228600"/>
                </a:cubicBezTo>
                <a:cubicBezTo>
                  <a:pt x="178594" y="250825"/>
                  <a:pt x="228600" y="231774"/>
                  <a:pt x="247650" y="214312"/>
                </a:cubicBezTo>
                <a:cubicBezTo>
                  <a:pt x="266700" y="196850"/>
                  <a:pt x="259557" y="122238"/>
                  <a:pt x="271463" y="123825"/>
                </a:cubicBezTo>
                <a:cubicBezTo>
                  <a:pt x="283369" y="125412"/>
                  <a:pt x="290513" y="203200"/>
                  <a:pt x="319088" y="223837"/>
                </a:cubicBezTo>
                <a:cubicBezTo>
                  <a:pt x="347663" y="244474"/>
                  <a:pt x="414338" y="267494"/>
                  <a:pt x="442913" y="247650"/>
                </a:cubicBezTo>
                <a:cubicBezTo>
                  <a:pt x="471488" y="227806"/>
                  <a:pt x="461169" y="141287"/>
                  <a:pt x="490538" y="104775"/>
                </a:cubicBezTo>
                <a:cubicBezTo>
                  <a:pt x="519907" y="68263"/>
                  <a:pt x="587375" y="23813"/>
                  <a:pt x="619125" y="28575"/>
                </a:cubicBezTo>
                <a:cubicBezTo>
                  <a:pt x="650875" y="33337"/>
                  <a:pt x="651669" y="100806"/>
                  <a:pt x="681038" y="133350"/>
                </a:cubicBezTo>
                <a:cubicBezTo>
                  <a:pt x="710407" y="165894"/>
                  <a:pt x="757238" y="176212"/>
                  <a:pt x="795338" y="223837"/>
                </a:cubicBezTo>
                <a:cubicBezTo>
                  <a:pt x="833438" y="271462"/>
                  <a:pt x="858838" y="341313"/>
                  <a:pt x="909638" y="419100"/>
                </a:cubicBezTo>
                <a:cubicBezTo>
                  <a:pt x="960438" y="496888"/>
                  <a:pt x="1017588" y="664368"/>
                  <a:pt x="1100138" y="690562"/>
                </a:cubicBezTo>
                <a:cubicBezTo>
                  <a:pt x="1182688" y="716756"/>
                  <a:pt x="1333501" y="569118"/>
                  <a:pt x="1404938" y="576262"/>
                </a:cubicBezTo>
                <a:cubicBezTo>
                  <a:pt x="1476375" y="583406"/>
                  <a:pt x="1473994" y="726281"/>
                  <a:pt x="1528763" y="733425"/>
                </a:cubicBezTo>
                <a:cubicBezTo>
                  <a:pt x="1583532" y="740569"/>
                  <a:pt x="1685131" y="612775"/>
                  <a:pt x="1733550" y="619125"/>
                </a:cubicBezTo>
                <a:cubicBezTo>
                  <a:pt x="1781969" y="625475"/>
                  <a:pt x="1812131" y="715169"/>
                  <a:pt x="1819275" y="771525"/>
                </a:cubicBezTo>
                <a:cubicBezTo>
                  <a:pt x="1826419" y="827881"/>
                  <a:pt x="1774825" y="918368"/>
                  <a:pt x="1776413" y="957262"/>
                </a:cubicBezTo>
                <a:cubicBezTo>
                  <a:pt x="1778001" y="996156"/>
                  <a:pt x="1775619" y="1023937"/>
                  <a:pt x="1828800" y="1004887"/>
                </a:cubicBezTo>
                <a:cubicBezTo>
                  <a:pt x="1881981" y="985837"/>
                  <a:pt x="2037556" y="860425"/>
                  <a:pt x="2095500" y="842962"/>
                </a:cubicBezTo>
                <a:cubicBezTo>
                  <a:pt x="2153444" y="825500"/>
                  <a:pt x="2143126" y="896937"/>
                  <a:pt x="2176463" y="900112"/>
                </a:cubicBezTo>
                <a:cubicBezTo>
                  <a:pt x="2209800" y="903287"/>
                  <a:pt x="2271713" y="879474"/>
                  <a:pt x="2295525" y="862012"/>
                </a:cubicBezTo>
                <a:cubicBezTo>
                  <a:pt x="2319337" y="844550"/>
                  <a:pt x="2319337" y="819943"/>
                  <a:pt x="2319338" y="795337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9" name="Forme libre : forme 18">
            <a:extLst>
              <a:ext uri="{FF2B5EF4-FFF2-40B4-BE49-F238E27FC236}">
                <a16:creationId xmlns:a16="http://schemas.microsoft.com/office/drawing/2014/main" id="{8FBAC746-697B-4F02-AFF8-DF8C4C25D370}"/>
              </a:ext>
            </a:extLst>
          </p:cNvPr>
          <p:cNvSpPr/>
          <p:nvPr/>
        </p:nvSpPr>
        <p:spPr>
          <a:xfrm>
            <a:off x="4846088" y="2724150"/>
            <a:ext cx="2826300" cy="1924050"/>
          </a:xfrm>
          <a:custGeom>
            <a:avLst/>
            <a:gdLst>
              <a:gd name="connsiteX0" fmla="*/ 1049887 w 2826300"/>
              <a:gd name="connsiteY0" fmla="*/ 0 h 1924050"/>
              <a:gd name="connsiteX1" fmla="*/ 983212 w 2826300"/>
              <a:gd name="connsiteY1" fmla="*/ 95250 h 1924050"/>
              <a:gd name="connsiteX2" fmla="*/ 1087987 w 2826300"/>
              <a:gd name="connsiteY2" fmla="*/ 219075 h 1924050"/>
              <a:gd name="connsiteX3" fmla="*/ 916537 w 2826300"/>
              <a:gd name="connsiteY3" fmla="*/ 342900 h 1924050"/>
              <a:gd name="connsiteX4" fmla="*/ 654600 w 2826300"/>
              <a:gd name="connsiteY4" fmla="*/ 528638 h 1924050"/>
              <a:gd name="connsiteX5" fmla="*/ 530775 w 2826300"/>
              <a:gd name="connsiteY5" fmla="*/ 423863 h 1924050"/>
              <a:gd name="connsiteX6" fmla="*/ 364087 w 2826300"/>
              <a:gd name="connsiteY6" fmla="*/ 257175 h 1924050"/>
              <a:gd name="connsiteX7" fmla="*/ 178350 w 2826300"/>
              <a:gd name="connsiteY7" fmla="*/ 400050 h 1924050"/>
              <a:gd name="connsiteX8" fmla="*/ 6900 w 2826300"/>
              <a:gd name="connsiteY8" fmla="*/ 490538 h 1924050"/>
              <a:gd name="connsiteX9" fmla="*/ 45000 w 2826300"/>
              <a:gd name="connsiteY9" fmla="*/ 661988 h 1924050"/>
              <a:gd name="connsiteX10" fmla="*/ 149775 w 2826300"/>
              <a:gd name="connsiteY10" fmla="*/ 647700 h 1924050"/>
              <a:gd name="connsiteX11" fmla="*/ 206925 w 2826300"/>
              <a:gd name="connsiteY11" fmla="*/ 723900 h 1924050"/>
              <a:gd name="connsiteX12" fmla="*/ 106912 w 2826300"/>
              <a:gd name="connsiteY12" fmla="*/ 766763 h 1924050"/>
              <a:gd name="connsiteX13" fmla="*/ 178350 w 2826300"/>
              <a:gd name="connsiteY13" fmla="*/ 981075 h 1924050"/>
              <a:gd name="connsiteX14" fmla="*/ 159300 w 2826300"/>
              <a:gd name="connsiteY14" fmla="*/ 1042988 h 1924050"/>
              <a:gd name="connsiteX15" fmla="*/ 316462 w 2826300"/>
              <a:gd name="connsiteY15" fmla="*/ 1333500 h 1924050"/>
              <a:gd name="connsiteX16" fmla="*/ 449812 w 2826300"/>
              <a:gd name="connsiteY16" fmla="*/ 1271588 h 1924050"/>
              <a:gd name="connsiteX17" fmla="*/ 416475 w 2826300"/>
              <a:gd name="connsiteY17" fmla="*/ 1176338 h 1924050"/>
              <a:gd name="connsiteX18" fmla="*/ 530775 w 2826300"/>
              <a:gd name="connsiteY18" fmla="*/ 1066800 h 1924050"/>
              <a:gd name="connsiteX19" fmla="*/ 740325 w 2826300"/>
              <a:gd name="connsiteY19" fmla="*/ 985838 h 1924050"/>
              <a:gd name="connsiteX20" fmla="*/ 807000 w 2826300"/>
              <a:gd name="connsiteY20" fmla="*/ 885825 h 1924050"/>
              <a:gd name="connsiteX21" fmla="*/ 949875 w 2826300"/>
              <a:gd name="connsiteY21" fmla="*/ 1138238 h 1924050"/>
              <a:gd name="connsiteX22" fmla="*/ 1007025 w 2826300"/>
              <a:gd name="connsiteY22" fmla="*/ 1095375 h 1924050"/>
              <a:gd name="connsiteX23" fmla="*/ 1126087 w 2826300"/>
              <a:gd name="connsiteY23" fmla="*/ 1362075 h 1924050"/>
              <a:gd name="connsiteX24" fmla="*/ 1164187 w 2826300"/>
              <a:gd name="connsiteY24" fmla="*/ 1214438 h 1924050"/>
              <a:gd name="connsiteX25" fmla="*/ 1297537 w 2826300"/>
              <a:gd name="connsiteY25" fmla="*/ 1347788 h 1924050"/>
              <a:gd name="connsiteX26" fmla="*/ 1468987 w 2826300"/>
              <a:gd name="connsiteY26" fmla="*/ 1414463 h 1924050"/>
              <a:gd name="connsiteX27" fmla="*/ 1669012 w 2826300"/>
              <a:gd name="connsiteY27" fmla="*/ 1400175 h 1924050"/>
              <a:gd name="connsiteX28" fmla="*/ 1921425 w 2826300"/>
              <a:gd name="connsiteY28" fmla="*/ 1485900 h 1924050"/>
              <a:gd name="connsiteX29" fmla="*/ 2030962 w 2826300"/>
              <a:gd name="connsiteY29" fmla="*/ 1485900 h 1924050"/>
              <a:gd name="connsiteX30" fmla="*/ 2292900 w 2826300"/>
              <a:gd name="connsiteY30" fmla="*/ 1714500 h 1924050"/>
              <a:gd name="connsiteX31" fmla="*/ 2373862 w 2826300"/>
              <a:gd name="connsiteY31" fmla="*/ 1733550 h 1924050"/>
              <a:gd name="connsiteX32" fmla="*/ 2445300 w 2826300"/>
              <a:gd name="connsiteY32" fmla="*/ 1728788 h 1924050"/>
              <a:gd name="connsiteX33" fmla="*/ 2702475 w 2826300"/>
              <a:gd name="connsiteY33" fmla="*/ 1871663 h 1924050"/>
              <a:gd name="connsiteX34" fmla="*/ 2826300 w 2826300"/>
              <a:gd name="connsiteY34" fmla="*/ 1924050 h 1924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2826300" h="1924050">
                <a:moveTo>
                  <a:pt x="1049887" y="0"/>
                </a:moveTo>
                <a:cubicBezTo>
                  <a:pt x="1013374" y="29369"/>
                  <a:pt x="976862" y="58738"/>
                  <a:pt x="983212" y="95250"/>
                </a:cubicBezTo>
                <a:cubicBezTo>
                  <a:pt x="989562" y="131762"/>
                  <a:pt x="1099099" y="177800"/>
                  <a:pt x="1087987" y="219075"/>
                </a:cubicBezTo>
                <a:cubicBezTo>
                  <a:pt x="1076875" y="260350"/>
                  <a:pt x="916537" y="342900"/>
                  <a:pt x="916537" y="342900"/>
                </a:cubicBezTo>
                <a:cubicBezTo>
                  <a:pt x="844306" y="394494"/>
                  <a:pt x="718894" y="515144"/>
                  <a:pt x="654600" y="528638"/>
                </a:cubicBezTo>
                <a:cubicBezTo>
                  <a:pt x="590306" y="542132"/>
                  <a:pt x="579194" y="469107"/>
                  <a:pt x="530775" y="423863"/>
                </a:cubicBezTo>
                <a:cubicBezTo>
                  <a:pt x="482356" y="378619"/>
                  <a:pt x="422824" y="261144"/>
                  <a:pt x="364087" y="257175"/>
                </a:cubicBezTo>
                <a:cubicBezTo>
                  <a:pt x="305349" y="253206"/>
                  <a:pt x="237881" y="361156"/>
                  <a:pt x="178350" y="400050"/>
                </a:cubicBezTo>
                <a:cubicBezTo>
                  <a:pt x="118819" y="438944"/>
                  <a:pt x="29125" y="446882"/>
                  <a:pt x="6900" y="490538"/>
                </a:cubicBezTo>
                <a:cubicBezTo>
                  <a:pt x="-15325" y="534194"/>
                  <a:pt x="21188" y="635794"/>
                  <a:pt x="45000" y="661988"/>
                </a:cubicBezTo>
                <a:cubicBezTo>
                  <a:pt x="68812" y="688182"/>
                  <a:pt x="122787" y="637381"/>
                  <a:pt x="149775" y="647700"/>
                </a:cubicBezTo>
                <a:cubicBezTo>
                  <a:pt x="176763" y="658019"/>
                  <a:pt x="214069" y="704056"/>
                  <a:pt x="206925" y="723900"/>
                </a:cubicBezTo>
                <a:cubicBezTo>
                  <a:pt x="199781" y="743744"/>
                  <a:pt x="111674" y="723901"/>
                  <a:pt x="106912" y="766763"/>
                </a:cubicBezTo>
                <a:cubicBezTo>
                  <a:pt x="102149" y="809626"/>
                  <a:pt x="169619" y="935038"/>
                  <a:pt x="178350" y="981075"/>
                </a:cubicBezTo>
                <a:cubicBezTo>
                  <a:pt x="187081" y="1027113"/>
                  <a:pt x="136281" y="984251"/>
                  <a:pt x="159300" y="1042988"/>
                </a:cubicBezTo>
                <a:cubicBezTo>
                  <a:pt x="182319" y="1101726"/>
                  <a:pt x="268043" y="1295400"/>
                  <a:pt x="316462" y="1333500"/>
                </a:cubicBezTo>
                <a:cubicBezTo>
                  <a:pt x="364881" y="1371600"/>
                  <a:pt x="433143" y="1297782"/>
                  <a:pt x="449812" y="1271588"/>
                </a:cubicBezTo>
                <a:cubicBezTo>
                  <a:pt x="466481" y="1245394"/>
                  <a:pt x="402981" y="1210469"/>
                  <a:pt x="416475" y="1176338"/>
                </a:cubicBezTo>
                <a:cubicBezTo>
                  <a:pt x="429969" y="1142207"/>
                  <a:pt x="476800" y="1098550"/>
                  <a:pt x="530775" y="1066800"/>
                </a:cubicBezTo>
                <a:cubicBezTo>
                  <a:pt x="584750" y="1035050"/>
                  <a:pt x="694288" y="1016000"/>
                  <a:pt x="740325" y="985838"/>
                </a:cubicBezTo>
                <a:cubicBezTo>
                  <a:pt x="786362" y="955676"/>
                  <a:pt x="772075" y="860425"/>
                  <a:pt x="807000" y="885825"/>
                </a:cubicBezTo>
                <a:cubicBezTo>
                  <a:pt x="841925" y="911225"/>
                  <a:pt x="916537" y="1103313"/>
                  <a:pt x="949875" y="1138238"/>
                </a:cubicBezTo>
                <a:cubicBezTo>
                  <a:pt x="983212" y="1173163"/>
                  <a:pt x="977656" y="1058069"/>
                  <a:pt x="1007025" y="1095375"/>
                </a:cubicBezTo>
                <a:cubicBezTo>
                  <a:pt x="1036394" y="1132681"/>
                  <a:pt x="1099893" y="1342231"/>
                  <a:pt x="1126087" y="1362075"/>
                </a:cubicBezTo>
                <a:cubicBezTo>
                  <a:pt x="1152281" y="1381919"/>
                  <a:pt x="1135612" y="1216819"/>
                  <a:pt x="1164187" y="1214438"/>
                </a:cubicBezTo>
                <a:cubicBezTo>
                  <a:pt x="1192762" y="1212057"/>
                  <a:pt x="1246737" y="1314451"/>
                  <a:pt x="1297537" y="1347788"/>
                </a:cubicBezTo>
                <a:cubicBezTo>
                  <a:pt x="1348337" y="1381125"/>
                  <a:pt x="1407075" y="1405732"/>
                  <a:pt x="1468987" y="1414463"/>
                </a:cubicBezTo>
                <a:cubicBezTo>
                  <a:pt x="1530899" y="1423194"/>
                  <a:pt x="1593606" y="1388269"/>
                  <a:pt x="1669012" y="1400175"/>
                </a:cubicBezTo>
                <a:cubicBezTo>
                  <a:pt x="1744418" y="1412081"/>
                  <a:pt x="1861100" y="1471613"/>
                  <a:pt x="1921425" y="1485900"/>
                </a:cubicBezTo>
                <a:cubicBezTo>
                  <a:pt x="1981750" y="1500187"/>
                  <a:pt x="1969049" y="1447800"/>
                  <a:pt x="2030962" y="1485900"/>
                </a:cubicBezTo>
                <a:cubicBezTo>
                  <a:pt x="2092875" y="1524000"/>
                  <a:pt x="2235750" y="1673225"/>
                  <a:pt x="2292900" y="1714500"/>
                </a:cubicBezTo>
                <a:cubicBezTo>
                  <a:pt x="2350050" y="1755775"/>
                  <a:pt x="2348462" y="1731169"/>
                  <a:pt x="2373862" y="1733550"/>
                </a:cubicBezTo>
                <a:cubicBezTo>
                  <a:pt x="2399262" y="1735931"/>
                  <a:pt x="2390531" y="1705769"/>
                  <a:pt x="2445300" y="1728788"/>
                </a:cubicBezTo>
                <a:cubicBezTo>
                  <a:pt x="2500069" y="1751807"/>
                  <a:pt x="2638975" y="1839119"/>
                  <a:pt x="2702475" y="1871663"/>
                </a:cubicBezTo>
                <a:cubicBezTo>
                  <a:pt x="2765975" y="1904207"/>
                  <a:pt x="2796137" y="1914128"/>
                  <a:pt x="2826300" y="1924050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0" name="Forme libre : forme 19">
            <a:extLst>
              <a:ext uri="{FF2B5EF4-FFF2-40B4-BE49-F238E27FC236}">
                <a16:creationId xmlns:a16="http://schemas.microsoft.com/office/drawing/2014/main" id="{9C419867-01DA-4A07-90F3-8C56C004BAEE}"/>
              </a:ext>
            </a:extLst>
          </p:cNvPr>
          <p:cNvSpPr/>
          <p:nvPr/>
        </p:nvSpPr>
        <p:spPr>
          <a:xfrm>
            <a:off x="4797425" y="3530600"/>
            <a:ext cx="158750" cy="104775"/>
          </a:xfrm>
          <a:custGeom>
            <a:avLst/>
            <a:gdLst>
              <a:gd name="connsiteX0" fmla="*/ 158750 w 158750"/>
              <a:gd name="connsiteY0" fmla="*/ 0 h 104775"/>
              <a:gd name="connsiteX1" fmla="*/ 60325 w 158750"/>
              <a:gd name="connsiteY1" fmla="*/ 34925 h 104775"/>
              <a:gd name="connsiteX2" fmla="*/ 0 w 158750"/>
              <a:gd name="connsiteY2" fmla="*/ 104775 h 104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8750" h="104775">
                <a:moveTo>
                  <a:pt x="158750" y="0"/>
                </a:moveTo>
                <a:cubicBezTo>
                  <a:pt x="122766" y="8731"/>
                  <a:pt x="86783" y="17462"/>
                  <a:pt x="60325" y="34925"/>
                </a:cubicBezTo>
                <a:cubicBezTo>
                  <a:pt x="33867" y="52388"/>
                  <a:pt x="16933" y="78581"/>
                  <a:pt x="0" y="104775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" name="Forme libre : forme 1">
            <a:extLst>
              <a:ext uri="{FF2B5EF4-FFF2-40B4-BE49-F238E27FC236}">
                <a16:creationId xmlns:a16="http://schemas.microsoft.com/office/drawing/2014/main" id="{B7DAACF1-E6F7-44BB-AB7F-4826964ED36A}"/>
              </a:ext>
            </a:extLst>
          </p:cNvPr>
          <p:cNvSpPr/>
          <p:nvPr/>
        </p:nvSpPr>
        <p:spPr>
          <a:xfrm>
            <a:off x="3064213" y="311284"/>
            <a:ext cx="2412461" cy="6293797"/>
          </a:xfrm>
          <a:custGeom>
            <a:avLst/>
            <a:gdLst>
              <a:gd name="connsiteX0" fmla="*/ 0 w 2558374"/>
              <a:gd name="connsiteY0" fmla="*/ 0 h 6799634"/>
              <a:gd name="connsiteX1" fmla="*/ 369651 w 2558374"/>
              <a:gd name="connsiteY1" fmla="*/ 817123 h 6799634"/>
              <a:gd name="connsiteX2" fmla="*/ 573931 w 2558374"/>
              <a:gd name="connsiteY2" fmla="*/ 1225685 h 6799634"/>
              <a:gd name="connsiteX3" fmla="*/ 700391 w 2558374"/>
              <a:gd name="connsiteY3" fmla="*/ 1702340 h 6799634"/>
              <a:gd name="connsiteX4" fmla="*/ 1060314 w 2558374"/>
              <a:gd name="connsiteY4" fmla="*/ 2013625 h 6799634"/>
              <a:gd name="connsiteX5" fmla="*/ 1605063 w 2558374"/>
              <a:gd name="connsiteY5" fmla="*/ 2986391 h 6799634"/>
              <a:gd name="connsiteX6" fmla="*/ 1760706 w 2558374"/>
              <a:gd name="connsiteY6" fmla="*/ 3550595 h 6799634"/>
              <a:gd name="connsiteX7" fmla="*/ 1857983 w 2558374"/>
              <a:gd name="connsiteY7" fmla="*/ 4036978 h 6799634"/>
              <a:gd name="connsiteX8" fmla="*/ 1770434 w 2558374"/>
              <a:gd name="connsiteY8" fmla="*/ 4435812 h 6799634"/>
              <a:gd name="connsiteX9" fmla="*/ 1809344 w 2558374"/>
              <a:gd name="connsiteY9" fmla="*/ 4669276 h 6799634"/>
              <a:gd name="connsiteX10" fmla="*/ 2091446 w 2558374"/>
              <a:gd name="connsiteY10" fmla="*/ 5175115 h 6799634"/>
              <a:gd name="connsiteX11" fmla="*/ 2286000 w 2558374"/>
              <a:gd name="connsiteY11" fmla="*/ 5515583 h 6799634"/>
              <a:gd name="connsiteX12" fmla="*/ 2305455 w 2558374"/>
              <a:gd name="connsiteY12" fmla="*/ 5914417 h 6799634"/>
              <a:gd name="connsiteX13" fmla="*/ 2441642 w 2558374"/>
              <a:gd name="connsiteY13" fmla="*/ 6147880 h 6799634"/>
              <a:gd name="connsiteX14" fmla="*/ 2538919 w 2558374"/>
              <a:gd name="connsiteY14" fmla="*/ 6556442 h 6799634"/>
              <a:gd name="connsiteX15" fmla="*/ 2558374 w 2558374"/>
              <a:gd name="connsiteY15" fmla="*/ 6799634 h 6799634"/>
              <a:gd name="connsiteX0" fmla="*/ 0 w 2558374"/>
              <a:gd name="connsiteY0" fmla="*/ 0 h 6799634"/>
              <a:gd name="connsiteX1" fmla="*/ 369651 w 2558374"/>
              <a:gd name="connsiteY1" fmla="*/ 817123 h 6799634"/>
              <a:gd name="connsiteX2" fmla="*/ 573931 w 2558374"/>
              <a:gd name="connsiteY2" fmla="*/ 1225685 h 6799634"/>
              <a:gd name="connsiteX3" fmla="*/ 700391 w 2558374"/>
              <a:gd name="connsiteY3" fmla="*/ 1702340 h 6799634"/>
              <a:gd name="connsiteX4" fmla="*/ 1060314 w 2558374"/>
              <a:gd name="connsiteY4" fmla="*/ 2013625 h 6799634"/>
              <a:gd name="connsiteX5" fmla="*/ 1322961 w 2558374"/>
              <a:gd name="connsiteY5" fmla="*/ 2509736 h 6799634"/>
              <a:gd name="connsiteX6" fmla="*/ 1605063 w 2558374"/>
              <a:gd name="connsiteY6" fmla="*/ 2986391 h 6799634"/>
              <a:gd name="connsiteX7" fmla="*/ 1760706 w 2558374"/>
              <a:gd name="connsiteY7" fmla="*/ 3550595 h 6799634"/>
              <a:gd name="connsiteX8" fmla="*/ 1857983 w 2558374"/>
              <a:gd name="connsiteY8" fmla="*/ 4036978 h 6799634"/>
              <a:gd name="connsiteX9" fmla="*/ 1770434 w 2558374"/>
              <a:gd name="connsiteY9" fmla="*/ 4435812 h 6799634"/>
              <a:gd name="connsiteX10" fmla="*/ 1809344 w 2558374"/>
              <a:gd name="connsiteY10" fmla="*/ 4669276 h 6799634"/>
              <a:gd name="connsiteX11" fmla="*/ 2091446 w 2558374"/>
              <a:gd name="connsiteY11" fmla="*/ 5175115 h 6799634"/>
              <a:gd name="connsiteX12" fmla="*/ 2286000 w 2558374"/>
              <a:gd name="connsiteY12" fmla="*/ 5515583 h 6799634"/>
              <a:gd name="connsiteX13" fmla="*/ 2305455 w 2558374"/>
              <a:gd name="connsiteY13" fmla="*/ 5914417 h 6799634"/>
              <a:gd name="connsiteX14" fmla="*/ 2441642 w 2558374"/>
              <a:gd name="connsiteY14" fmla="*/ 6147880 h 6799634"/>
              <a:gd name="connsiteX15" fmla="*/ 2538919 w 2558374"/>
              <a:gd name="connsiteY15" fmla="*/ 6556442 h 6799634"/>
              <a:gd name="connsiteX16" fmla="*/ 2558374 w 2558374"/>
              <a:gd name="connsiteY16" fmla="*/ 6799634 h 6799634"/>
              <a:gd name="connsiteX0" fmla="*/ 0 w 2422187"/>
              <a:gd name="connsiteY0" fmla="*/ 0 h 6527260"/>
              <a:gd name="connsiteX1" fmla="*/ 233464 w 2422187"/>
              <a:gd name="connsiteY1" fmla="*/ 544749 h 6527260"/>
              <a:gd name="connsiteX2" fmla="*/ 437744 w 2422187"/>
              <a:gd name="connsiteY2" fmla="*/ 953311 h 6527260"/>
              <a:gd name="connsiteX3" fmla="*/ 564204 w 2422187"/>
              <a:gd name="connsiteY3" fmla="*/ 1429966 h 6527260"/>
              <a:gd name="connsiteX4" fmla="*/ 924127 w 2422187"/>
              <a:gd name="connsiteY4" fmla="*/ 1741251 h 6527260"/>
              <a:gd name="connsiteX5" fmla="*/ 1186774 w 2422187"/>
              <a:gd name="connsiteY5" fmla="*/ 2237362 h 6527260"/>
              <a:gd name="connsiteX6" fmla="*/ 1468876 w 2422187"/>
              <a:gd name="connsiteY6" fmla="*/ 2714017 h 6527260"/>
              <a:gd name="connsiteX7" fmla="*/ 1624519 w 2422187"/>
              <a:gd name="connsiteY7" fmla="*/ 3278221 h 6527260"/>
              <a:gd name="connsiteX8" fmla="*/ 1721796 w 2422187"/>
              <a:gd name="connsiteY8" fmla="*/ 3764604 h 6527260"/>
              <a:gd name="connsiteX9" fmla="*/ 1634247 w 2422187"/>
              <a:gd name="connsiteY9" fmla="*/ 4163438 h 6527260"/>
              <a:gd name="connsiteX10" fmla="*/ 1673157 w 2422187"/>
              <a:gd name="connsiteY10" fmla="*/ 4396902 h 6527260"/>
              <a:gd name="connsiteX11" fmla="*/ 1955259 w 2422187"/>
              <a:gd name="connsiteY11" fmla="*/ 4902741 h 6527260"/>
              <a:gd name="connsiteX12" fmla="*/ 2149813 w 2422187"/>
              <a:gd name="connsiteY12" fmla="*/ 5243209 h 6527260"/>
              <a:gd name="connsiteX13" fmla="*/ 2169268 w 2422187"/>
              <a:gd name="connsiteY13" fmla="*/ 5642043 h 6527260"/>
              <a:gd name="connsiteX14" fmla="*/ 2305455 w 2422187"/>
              <a:gd name="connsiteY14" fmla="*/ 5875506 h 6527260"/>
              <a:gd name="connsiteX15" fmla="*/ 2402732 w 2422187"/>
              <a:gd name="connsiteY15" fmla="*/ 6284068 h 6527260"/>
              <a:gd name="connsiteX16" fmla="*/ 2422187 w 2422187"/>
              <a:gd name="connsiteY16" fmla="*/ 6527260 h 6527260"/>
              <a:gd name="connsiteX0" fmla="*/ 0 w 2414891"/>
              <a:gd name="connsiteY0" fmla="*/ 0 h 6320435"/>
              <a:gd name="connsiteX1" fmla="*/ 233464 w 2414891"/>
              <a:gd name="connsiteY1" fmla="*/ 544749 h 6320435"/>
              <a:gd name="connsiteX2" fmla="*/ 437744 w 2414891"/>
              <a:gd name="connsiteY2" fmla="*/ 953311 h 6320435"/>
              <a:gd name="connsiteX3" fmla="*/ 564204 w 2414891"/>
              <a:gd name="connsiteY3" fmla="*/ 1429966 h 6320435"/>
              <a:gd name="connsiteX4" fmla="*/ 924127 w 2414891"/>
              <a:gd name="connsiteY4" fmla="*/ 1741251 h 6320435"/>
              <a:gd name="connsiteX5" fmla="*/ 1186774 w 2414891"/>
              <a:gd name="connsiteY5" fmla="*/ 2237362 h 6320435"/>
              <a:gd name="connsiteX6" fmla="*/ 1468876 w 2414891"/>
              <a:gd name="connsiteY6" fmla="*/ 2714017 h 6320435"/>
              <a:gd name="connsiteX7" fmla="*/ 1624519 w 2414891"/>
              <a:gd name="connsiteY7" fmla="*/ 3278221 h 6320435"/>
              <a:gd name="connsiteX8" fmla="*/ 1721796 w 2414891"/>
              <a:gd name="connsiteY8" fmla="*/ 3764604 h 6320435"/>
              <a:gd name="connsiteX9" fmla="*/ 1634247 w 2414891"/>
              <a:gd name="connsiteY9" fmla="*/ 4163438 h 6320435"/>
              <a:gd name="connsiteX10" fmla="*/ 1673157 w 2414891"/>
              <a:gd name="connsiteY10" fmla="*/ 4396902 h 6320435"/>
              <a:gd name="connsiteX11" fmla="*/ 1955259 w 2414891"/>
              <a:gd name="connsiteY11" fmla="*/ 4902741 h 6320435"/>
              <a:gd name="connsiteX12" fmla="*/ 2149813 w 2414891"/>
              <a:gd name="connsiteY12" fmla="*/ 5243209 h 6320435"/>
              <a:gd name="connsiteX13" fmla="*/ 2169268 w 2414891"/>
              <a:gd name="connsiteY13" fmla="*/ 5642043 h 6320435"/>
              <a:gd name="connsiteX14" fmla="*/ 2305455 w 2414891"/>
              <a:gd name="connsiteY14" fmla="*/ 5875506 h 6320435"/>
              <a:gd name="connsiteX15" fmla="*/ 2402732 w 2414891"/>
              <a:gd name="connsiteY15" fmla="*/ 6284068 h 6320435"/>
              <a:gd name="connsiteX16" fmla="*/ 2412460 w 2414891"/>
              <a:gd name="connsiteY16" fmla="*/ 6284069 h 6320435"/>
              <a:gd name="connsiteX0" fmla="*/ 0 w 2408179"/>
              <a:gd name="connsiteY0" fmla="*/ 0 h 6304157"/>
              <a:gd name="connsiteX1" fmla="*/ 233464 w 2408179"/>
              <a:gd name="connsiteY1" fmla="*/ 544749 h 6304157"/>
              <a:gd name="connsiteX2" fmla="*/ 437744 w 2408179"/>
              <a:gd name="connsiteY2" fmla="*/ 953311 h 6304157"/>
              <a:gd name="connsiteX3" fmla="*/ 564204 w 2408179"/>
              <a:gd name="connsiteY3" fmla="*/ 1429966 h 6304157"/>
              <a:gd name="connsiteX4" fmla="*/ 924127 w 2408179"/>
              <a:gd name="connsiteY4" fmla="*/ 1741251 h 6304157"/>
              <a:gd name="connsiteX5" fmla="*/ 1186774 w 2408179"/>
              <a:gd name="connsiteY5" fmla="*/ 2237362 h 6304157"/>
              <a:gd name="connsiteX6" fmla="*/ 1468876 w 2408179"/>
              <a:gd name="connsiteY6" fmla="*/ 2714017 h 6304157"/>
              <a:gd name="connsiteX7" fmla="*/ 1624519 w 2408179"/>
              <a:gd name="connsiteY7" fmla="*/ 3278221 h 6304157"/>
              <a:gd name="connsiteX8" fmla="*/ 1721796 w 2408179"/>
              <a:gd name="connsiteY8" fmla="*/ 3764604 h 6304157"/>
              <a:gd name="connsiteX9" fmla="*/ 1634247 w 2408179"/>
              <a:gd name="connsiteY9" fmla="*/ 4163438 h 6304157"/>
              <a:gd name="connsiteX10" fmla="*/ 1673157 w 2408179"/>
              <a:gd name="connsiteY10" fmla="*/ 4396902 h 6304157"/>
              <a:gd name="connsiteX11" fmla="*/ 1955259 w 2408179"/>
              <a:gd name="connsiteY11" fmla="*/ 4902741 h 6304157"/>
              <a:gd name="connsiteX12" fmla="*/ 2149813 w 2408179"/>
              <a:gd name="connsiteY12" fmla="*/ 5243209 h 6304157"/>
              <a:gd name="connsiteX13" fmla="*/ 2169268 w 2408179"/>
              <a:gd name="connsiteY13" fmla="*/ 5642043 h 6304157"/>
              <a:gd name="connsiteX14" fmla="*/ 2305455 w 2408179"/>
              <a:gd name="connsiteY14" fmla="*/ 5875506 h 6304157"/>
              <a:gd name="connsiteX15" fmla="*/ 2402732 w 2408179"/>
              <a:gd name="connsiteY15" fmla="*/ 6284068 h 6304157"/>
              <a:gd name="connsiteX16" fmla="*/ 2383277 w 2408179"/>
              <a:gd name="connsiteY16" fmla="*/ 6089516 h 6304157"/>
              <a:gd name="connsiteX0" fmla="*/ 0 w 2490282"/>
              <a:gd name="connsiteY0" fmla="*/ 0 h 6439712"/>
              <a:gd name="connsiteX1" fmla="*/ 233464 w 2490282"/>
              <a:gd name="connsiteY1" fmla="*/ 544749 h 6439712"/>
              <a:gd name="connsiteX2" fmla="*/ 437744 w 2490282"/>
              <a:gd name="connsiteY2" fmla="*/ 953311 h 6439712"/>
              <a:gd name="connsiteX3" fmla="*/ 564204 w 2490282"/>
              <a:gd name="connsiteY3" fmla="*/ 1429966 h 6439712"/>
              <a:gd name="connsiteX4" fmla="*/ 924127 w 2490282"/>
              <a:gd name="connsiteY4" fmla="*/ 1741251 h 6439712"/>
              <a:gd name="connsiteX5" fmla="*/ 1186774 w 2490282"/>
              <a:gd name="connsiteY5" fmla="*/ 2237362 h 6439712"/>
              <a:gd name="connsiteX6" fmla="*/ 1468876 w 2490282"/>
              <a:gd name="connsiteY6" fmla="*/ 2714017 h 6439712"/>
              <a:gd name="connsiteX7" fmla="*/ 1624519 w 2490282"/>
              <a:gd name="connsiteY7" fmla="*/ 3278221 h 6439712"/>
              <a:gd name="connsiteX8" fmla="*/ 1721796 w 2490282"/>
              <a:gd name="connsiteY8" fmla="*/ 3764604 h 6439712"/>
              <a:gd name="connsiteX9" fmla="*/ 1634247 w 2490282"/>
              <a:gd name="connsiteY9" fmla="*/ 4163438 h 6439712"/>
              <a:gd name="connsiteX10" fmla="*/ 1673157 w 2490282"/>
              <a:gd name="connsiteY10" fmla="*/ 4396902 h 6439712"/>
              <a:gd name="connsiteX11" fmla="*/ 1955259 w 2490282"/>
              <a:gd name="connsiteY11" fmla="*/ 4902741 h 6439712"/>
              <a:gd name="connsiteX12" fmla="*/ 2149813 w 2490282"/>
              <a:gd name="connsiteY12" fmla="*/ 5243209 h 6439712"/>
              <a:gd name="connsiteX13" fmla="*/ 2169268 w 2490282"/>
              <a:gd name="connsiteY13" fmla="*/ 5642043 h 6439712"/>
              <a:gd name="connsiteX14" fmla="*/ 2305455 w 2490282"/>
              <a:gd name="connsiteY14" fmla="*/ 5875506 h 6439712"/>
              <a:gd name="connsiteX15" fmla="*/ 2402732 w 2490282"/>
              <a:gd name="connsiteY15" fmla="*/ 6284068 h 6439712"/>
              <a:gd name="connsiteX16" fmla="*/ 2490282 w 2490282"/>
              <a:gd name="connsiteY16" fmla="*/ 6439712 h 6439712"/>
              <a:gd name="connsiteX0" fmla="*/ 0 w 2490282"/>
              <a:gd name="connsiteY0" fmla="*/ 0 h 6439712"/>
              <a:gd name="connsiteX1" fmla="*/ 233464 w 2490282"/>
              <a:gd name="connsiteY1" fmla="*/ 544749 h 6439712"/>
              <a:gd name="connsiteX2" fmla="*/ 437744 w 2490282"/>
              <a:gd name="connsiteY2" fmla="*/ 953311 h 6439712"/>
              <a:gd name="connsiteX3" fmla="*/ 564204 w 2490282"/>
              <a:gd name="connsiteY3" fmla="*/ 1429966 h 6439712"/>
              <a:gd name="connsiteX4" fmla="*/ 924127 w 2490282"/>
              <a:gd name="connsiteY4" fmla="*/ 1741251 h 6439712"/>
              <a:gd name="connsiteX5" fmla="*/ 1186774 w 2490282"/>
              <a:gd name="connsiteY5" fmla="*/ 2237362 h 6439712"/>
              <a:gd name="connsiteX6" fmla="*/ 1468876 w 2490282"/>
              <a:gd name="connsiteY6" fmla="*/ 2714017 h 6439712"/>
              <a:gd name="connsiteX7" fmla="*/ 1624519 w 2490282"/>
              <a:gd name="connsiteY7" fmla="*/ 3278221 h 6439712"/>
              <a:gd name="connsiteX8" fmla="*/ 1721796 w 2490282"/>
              <a:gd name="connsiteY8" fmla="*/ 3764604 h 6439712"/>
              <a:gd name="connsiteX9" fmla="*/ 1634247 w 2490282"/>
              <a:gd name="connsiteY9" fmla="*/ 4163438 h 6439712"/>
              <a:gd name="connsiteX10" fmla="*/ 1673157 w 2490282"/>
              <a:gd name="connsiteY10" fmla="*/ 4396902 h 6439712"/>
              <a:gd name="connsiteX11" fmla="*/ 1955259 w 2490282"/>
              <a:gd name="connsiteY11" fmla="*/ 4902741 h 6439712"/>
              <a:gd name="connsiteX12" fmla="*/ 2149813 w 2490282"/>
              <a:gd name="connsiteY12" fmla="*/ 5243209 h 6439712"/>
              <a:gd name="connsiteX13" fmla="*/ 2169268 w 2490282"/>
              <a:gd name="connsiteY13" fmla="*/ 5642043 h 6439712"/>
              <a:gd name="connsiteX14" fmla="*/ 2305455 w 2490282"/>
              <a:gd name="connsiteY14" fmla="*/ 5875506 h 6439712"/>
              <a:gd name="connsiteX15" fmla="*/ 2383276 w 2490282"/>
              <a:gd name="connsiteY15" fmla="*/ 6089514 h 6439712"/>
              <a:gd name="connsiteX16" fmla="*/ 2490282 w 2490282"/>
              <a:gd name="connsiteY16" fmla="*/ 6439712 h 6439712"/>
              <a:gd name="connsiteX0" fmla="*/ 0 w 2412461"/>
              <a:gd name="connsiteY0" fmla="*/ 0 h 6293797"/>
              <a:gd name="connsiteX1" fmla="*/ 233464 w 2412461"/>
              <a:gd name="connsiteY1" fmla="*/ 544749 h 6293797"/>
              <a:gd name="connsiteX2" fmla="*/ 437744 w 2412461"/>
              <a:gd name="connsiteY2" fmla="*/ 953311 h 6293797"/>
              <a:gd name="connsiteX3" fmla="*/ 564204 w 2412461"/>
              <a:gd name="connsiteY3" fmla="*/ 1429966 h 6293797"/>
              <a:gd name="connsiteX4" fmla="*/ 924127 w 2412461"/>
              <a:gd name="connsiteY4" fmla="*/ 1741251 h 6293797"/>
              <a:gd name="connsiteX5" fmla="*/ 1186774 w 2412461"/>
              <a:gd name="connsiteY5" fmla="*/ 2237362 h 6293797"/>
              <a:gd name="connsiteX6" fmla="*/ 1468876 w 2412461"/>
              <a:gd name="connsiteY6" fmla="*/ 2714017 h 6293797"/>
              <a:gd name="connsiteX7" fmla="*/ 1624519 w 2412461"/>
              <a:gd name="connsiteY7" fmla="*/ 3278221 h 6293797"/>
              <a:gd name="connsiteX8" fmla="*/ 1721796 w 2412461"/>
              <a:gd name="connsiteY8" fmla="*/ 3764604 h 6293797"/>
              <a:gd name="connsiteX9" fmla="*/ 1634247 w 2412461"/>
              <a:gd name="connsiteY9" fmla="*/ 4163438 h 6293797"/>
              <a:gd name="connsiteX10" fmla="*/ 1673157 w 2412461"/>
              <a:gd name="connsiteY10" fmla="*/ 4396902 h 6293797"/>
              <a:gd name="connsiteX11" fmla="*/ 1955259 w 2412461"/>
              <a:gd name="connsiteY11" fmla="*/ 4902741 h 6293797"/>
              <a:gd name="connsiteX12" fmla="*/ 2149813 w 2412461"/>
              <a:gd name="connsiteY12" fmla="*/ 5243209 h 6293797"/>
              <a:gd name="connsiteX13" fmla="*/ 2169268 w 2412461"/>
              <a:gd name="connsiteY13" fmla="*/ 5642043 h 6293797"/>
              <a:gd name="connsiteX14" fmla="*/ 2305455 w 2412461"/>
              <a:gd name="connsiteY14" fmla="*/ 5875506 h 6293797"/>
              <a:gd name="connsiteX15" fmla="*/ 2383276 w 2412461"/>
              <a:gd name="connsiteY15" fmla="*/ 6089514 h 6293797"/>
              <a:gd name="connsiteX16" fmla="*/ 2412461 w 2412461"/>
              <a:gd name="connsiteY16" fmla="*/ 6293797 h 62937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2412461" h="6293797">
                <a:moveTo>
                  <a:pt x="0" y="0"/>
                </a:moveTo>
                <a:cubicBezTo>
                  <a:pt x="136998" y="306421"/>
                  <a:pt x="160507" y="385864"/>
                  <a:pt x="233464" y="544749"/>
                </a:cubicBezTo>
                <a:cubicBezTo>
                  <a:pt x="306421" y="703634"/>
                  <a:pt x="382621" y="805775"/>
                  <a:pt x="437744" y="953311"/>
                </a:cubicBezTo>
                <a:cubicBezTo>
                  <a:pt x="492867" y="1100847"/>
                  <a:pt x="483140" y="1298643"/>
                  <a:pt x="564204" y="1429966"/>
                </a:cubicBezTo>
                <a:cubicBezTo>
                  <a:pt x="645268" y="1561289"/>
                  <a:pt x="820365" y="1606685"/>
                  <a:pt x="924127" y="1741251"/>
                </a:cubicBezTo>
                <a:cubicBezTo>
                  <a:pt x="1027889" y="1875817"/>
                  <a:pt x="1095983" y="2075234"/>
                  <a:pt x="1186774" y="2237362"/>
                </a:cubicBezTo>
                <a:cubicBezTo>
                  <a:pt x="1277566" y="2399490"/>
                  <a:pt x="1395919" y="2540541"/>
                  <a:pt x="1468876" y="2714017"/>
                </a:cubicBezTo>
                <a:cubicBezTo>
                  <a:pt x="1541833" y="2887493"/>
                  <a:pt x="1582366" y="3103123"/>
                  <a:pt x="1624519" y="3278221"/>
                </a:cubicBezTo>
                <a:cubicBezTo>
                  <a:pt x="1666672" y="3453319"/>
                  <a:pt x="1720175" y="3617068"/>
                  <a:pt x="1721796" y="3764604"/>
                </a:cubicBezTo>
                <a:cubicBezTo>
                  <a:pt x="1723417" y="3912140"/>
                  <a:pt x="1642353" y="4058055"/>
                  <a:pt x="1634247" y="4163438"/>
                </a:cubicBezTo>
                <a:cubicBezTo>
                  <a:pt x="1626141" y="4268821"/>
                  <a:pt x="1619655" y="4273685"/>
                  <a:pt x="1673157" y="4396902"/>
                </a:cubicBezTo>
                <a:cubicBezTo>
                  <a:pt x="1726659" y="4520119"/>
                  <a:pt x="1875816" y="4761690"/>
                  <a:pt x="1955259" y="4902741"/>
                </a:cubicBezTo>
                <a:cubicBezTo>
                  <a:pt x="2034702" y="5043792"/>
                  <a:pt x="2114145" y="5119992"/>
                  <a:pt x="2149813" y="5243209"/>
                </a:cubicBezTo>
                <a:cubicBezTo>
                  <a:pt x="2185481" y="5366426"/>
                  <a:pt x="2143328" y="5536660"/>
                  <a:pt x="2169268" y="5642043"/>
                </a:cubicBezTo>
                <a:cubicBezTo>
                  <a:pt x="2195208" y="5747426"/>
                  <a:pt x="2269787" y="5800927"/>
                  <a:pt x="2305455" y="5875506"/>
                </a:cubicBezTo>
                <a:cubicBezTo>
                  <a:pt x="2341123" y="5950085"/>
                  <a:pt x="2363821" y="5980888"/>
                  <a:pt x="2383276" y="6089514"/>
                </a:cubicBezTo>
                <a:cubicBezTo>
                  <a:pt x="2402731" y="6198140"/>
                  <a:pt x="2412461" y="6226514"/>
                  <a:pt x="2412461" y="6293797"/>
                </a:cubicBezTo>
              </a:path>
            </a:pathLst>
          </a:custGeom>
          <a:noFill/>
          <a:ln w="25400" cmpd="dbl">
            <a:solidFill>
              <a:srgbClr val="7030A0"/>
            </a:solidFill>
            <a:headEnd type="arrow"/>
            <a:tailEnd type="arrow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46" name="ZoneTexte 45">
            <a:extLst>
              <a:ext uri="{FF2B5EF4-FFF2-40B4-BE49-F238E27FC236}">
                <a16:creationId xmlns:a16="http://schemas.microsoft.com/office/drawing/2014/main" id="{DCB83926-2AD6-43F0-BE05-EF3CA8D891A0}"/>
              </a:ext>
            </a:extLst>
          </p:cNvPr>
          <p:cNvSpPr txBox="1"/>
          <p:nvPr/>
        </p:nvSpPr>
        <p:spPr>
          <a:xfrm rot="3535042">
            <a:off x="2954457" y="832204"/>
            <a:ext cx="1096433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400" b="1" dirty="0">
                <a:solidFill>
                  <a:srgbClr val="7030A0"/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E411</a:t>
            </a:r>
            <a:endParaRPr lang="fr-BE" sz="1400" b="1" dirty="0">
              <a:solidFill>
                <a:srgbClr val="7030A0"/>
              </a:solidFill>
              <a:latin typeface="Aharoni" panose="02010803020104030203" pitchFamily="2" charset="-79"/>
              <a:cs typeface="Aharoni" panose="02010803020104030203" pitchFamily="2" charset="-79"/>
            </a:endParaRPr>
          </a:p>
        </p:txBody>
      </p:sp>
      <p:sp>
        <p:nvSpPr>
          <p:cNvPr id="3" name="Forme libre : forme 2">
            <a:extLst>
              <a:ext uri="{FF2B5EF4-FFF2-40B4-BE49-F238E27FC236}">
                <a16:creationId xmlns:a16="http://schemas.microsoft.com/office/drawing/2014/main" id="{F601BC26-B3D5-45CC-8256-5C193BAC3AFF}"/>
              </a:ext>
            </a:extLst>
          </p:cNvPr>
          <p:cNvSpPr/>
          <p:nvPr/>
        </p:nvSpPr>
        <p:spPr>
          <a:xfrm>
            <a:off x="2636061" y="714375"/>
            <a:ext cx="6593664" cy="5867400"/>
          </a:xfrm>
          <a:custGeom>
            <a:avLst/>
            <a:gdLst>
              <a:gd name="connsiteX0" fmla="*/ 6593664 w 6593664"/>
              <a:gd name="connsiteY0" fmla="*/ 5867400 h 5867400"/>
              <a:gd name="connsiteX1" fmla="*/ 6222189 w 6593664"/>
              <a:gd name="connsiteY1" fmla="*/ 5324475 h 5867400"/>
              <a:gd name="connsiteX2" fmla="*/ 5784039 w 6593664"/>
              <a:gd name="connsiteY2" fmla="*/ 4895850 h 5867400"/>
              <a:gd name="connsiteX3" fmla="*/ 5460189 w 6593664"/>
              <a:gd name="connsiteY3" fmla="*/ 4914900 h 5867400"/>
              <a:gd name="connsiteX4" fmla="*/ 5126814 w 6593664"/>
              <a:gd name="connsiteY4" fmla="*/ 4972050 h 5867400"/>
              <a:gd name="connsiteX5" fmla="*/ 4993464 w 6593664"/>
              <a:gd name="connsiteY5" fmla="*/ 5067300 h 5867400"/>
              <a:gd name="connsiteX6" fmla="*/ 4764864 w 6593664"/>
              <a:gd name="connsiteY6" fmla="*/ 4924425 h 5867400"/>
              <a:gd name="connsiteX7" fmla="*/ 4450539 w 6593664"/>
              <a:gd name="connsiteY7" fmla="*/ 4514850 h 5867400"/>
              <a:gd name="connsiteX8" fmla="*/ 4079064 w 6593664"/>
              <a:gd name="connsiteY8" fmla="*/ 4562475 h 5867400"/>
              <a:gd name="connsiteX9" fmla="*/ 3869514 w 6593664"/>
              <a:gd name="connsiteY9" fmla="*/ 4657725 h 5867400"/>
              <a:gd name="connsiteX10" fmla="*/ 3478989 w 6593664"/>
              <a:gd name="connsiteY10" fmla="*/ 4486275 h 5867400"/>
              <a:gd name="connsiteX11" fmla="*/ 3288489 w 6593664"/>
              <a:gd name="connsiteY11" fmla="*/ 4371975 h 5867400"/>
              <a:gd name="connsiteX12" fmla="*/ 3212289 w 6593664"/>
              <a:gd name="connsiteY12" fmla="*/ 4000500 h 5867400"/>
              <a:gd name="connsiteX13" fmla="*/ 3155139 w 6593664"/>
              <a:gd name="connsiteY13" fmla="*/ 3886200 h 5867400"/>
              <a:gd name="connsiteX14" fmla="*/ 3097989 w 6593664"/>
              <a:gd name="connsiteY14" fmla="*/ 3695700 h 5867400"/>
              <a:gd name="connsiteX15" fmla="*/ 2897964 w 6593664"/>
              <a:gd name="connsiteY15" fmla="*/ 3495675 h 5867400"/>
              <a:gd name="connsiteX16" fmla="*/ 2783664 w 6593664"/>
              <a:gd name="connsiteY16" fmla="*/ 3152775 h 5867400"/>
              <a:gd name="connsiteX17" fmla="*/ 2716989 w 6593664"/>
              <a:gd name="connsiteY17" fmla="*/ 2638425 h 5867400"/>
              <a:gd name="connsiteX18" fmla="*/ 2631264 w 6593664"/>
              <a:gd name="connsiteY18" fmla="*/ 2324100 h 5867400"/>
              <a:gd name="connsiteX19" fmla="*/ 2355039 w 6593664"/>
              <a:gd name="connsiteY19" fmla="*/ 2228850 h 5867400"/>
              <a:gd name="connsiteX20" fmla="*/ 2126439 w 6593664"/>
              <a:gd name="connsiteY20" fmla="*/ 2143125 h 5867400"/>
              <a:gd name="connsiteX21" fmla="*/ 2002614 w 6593664"/>
              <a:gd name="connsiteY21" fmla="*/ 1990725 h 5867400"/>
              <a:gd name="connsiteX22" fmla="*/ 1850214 w 6593664"/>
              <a:gd name="connsiteY22" fmla="*/ 1895475 h 5867400"/>
              <a:gd name="connsiteX23" fmla="*/ 1621614 w 6593664"/>
              <a:gd name="connsiteY23" fmla="*/ 1371600 h 5867400"/>
              <a:gd name="connsiteX24" fmla="*/ 1335864 w 6593664"/>
              <a:gd name="connsiteY24" fmla="*/ 1333500 h 5867400"/>
              <a:gd name="connsiteX25" fmla="*/ 1012014 w 6593664"/>
              <a:gd name="connsiteY25" fmla="*/ 1257300 h 5867400"/>
              <a:gd name="connsiteX26" fmla="*/ 716739 w 6593664"/>
              <a:gd name="connsiteY26" fmla="*/ 904875 h 5867400"/>
              <a:gd name="connsiteX27" fmla="*/ 354789 w 6593664"/>
              <a:gd name="connsiteY27" fmla="*/ 838200 h 5867400"/>
              <a:gd name="connsiteX28" fmla="*/ 69039 w 6593664"/>
              <a:gd name="connsiteY28" fmla="*/ 762000 h 5867400"/>
              <a:gd name="connsiteX29" fmla="*/ 2364 w 6593664"/>
              <a:gd name="connsiteY29" fmla="*/ 542925 h 5867400"/>
              <a:gd name="connsiteX30" fmla="*/ 21414 w 6593664"/>
              <a:gd name="connsiteY30" fmla="*/ 0 h 5867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6593664" h="5867400">
                <a:moveTo>
                  <a:pt x="6593664" y="5867400"/>
                </a:moveTo>
                <a:cubicBezTo>
                  <a:pt x="6475395" y="5676900"/>
                  <a:pt x="6357126" y="5486400"/>
                  <a:pt x="6222189" y="5324475"/>
                </a:cubicBezTo>
                <a:cubicBezTo>
                  <a:pt x="6087251" y="5162550"/>
                  <a:pt x="5911039" y="4964112"/>
                  <a:pt x="5784039" y="4895850"/>
                </a:cubicBezTo>
                <a:cubicBezTo>
                  <a:pt x="5657039" y="4827587"/>
                  <a:pt x="5569726" y="4902200"/>
                  <a:pt x="5460189" y="4914900"/>
                </a:cubicBezTo>
                <a:cubicBezTo>
                  <a:pt x="5350652" y="4927600"/>
                  <a:pt x="5204601" y="4946650"/>
                  <a:pt x="5126814" y="4972050"/>
                </a:cubicBezTo>
                <a:cubicBezTo>
                  <a:pt x="5049027" y="4997450"/>
                  <a:pt x="5053789" y="5075237"/>
                  <a:pt x="4993464" y="5067300"/>
                </a:cubicBezTo>
                <a:cubicBezTo>
                  <a:pt x="4933139" y="5059363"/>
                  <a:pt x="4855351" y="5016500"/>
                  <a:pt x="4764864" y="4924425"/>
                </a:cubicBezTo>
                <a:cubicBezTo>
                  <a:pt x="4674376" y="4832350"/>
                  <a:pt x="4564839" y="4575175"/>
                  <a:pt x="4450539" y="4514850"/>
                </a:cubicBezTo>
                <a:cubicBezTo>
                  <a:pt x="4336239" y="4454525"/>
                  <a:pt x="4175901" y="4538663"/>
                  <a:pt x="4079064" y="4562475"/>
                </a:cubicBezTo>
                <a:cubicBezTo>
                  <a:pt x="3982227" y="4586287"/>
                  <a:pt x="3969526" y="4670425"/>
                  <a:pt x="3869514" y="4657725"/>
                </a:cubicBezTo>
                <a:cubicBezTo>
                  <a:pt x="3769502" y="4645025"/>
                  <a:pt x="3575826" y="4533900"/>
                  <a:pt x="3478989" y="4486275"/>
                </a:cubicBezTo>
                <a:cubicBezTo>
                  <a:pt x="3382152" y="4438650"/>
                  <a:pt x="3332939" y="4452937"/>
                  <a:pt x="3288489" y="4371975"/>
                </a:cubicBezTo>
                <a:cubicBezTo>
                  <a:pt x="3244039" y="4291012"/>
                  <a:pt x="3234514" y="4081462"/>
                  <a:pt x="3212289" y="4000500"/>
                </a:cubicBezTo>
                <a:cubicBezTo>
                  <a:pt x="3190064" y="3919537"/>
                  <a:pt x="3174189" y="3937000"/>
                  <a:pt x="3155139" y="3886200"/>
                </a:cubicBezTo>
                <a:cubicBezTo>
                  <a:pt x="3136089" y="3835400"/>
                  <a:pt x="3140851" y="3760787"/>
                  <a:pt x="3097989" y="3695700"/>
                </a:cubicBezTo>
                <a:cubicBezTo>
                  <a:pt x="3055127" y="3630613"/>
                  <a:pt x="2950351" y="3586162"/>
                  <a:pt x="2897964" y="3495675"/>
                </a:cubicBezTo>
                <a:cubicBezTo>
                  <a:pt x="2845576" y="3405187"/>
                  <a:pt x="2813826" y="3295650"/>
                  <a:pt x="2783664" y="3152775"/>
                </a:cubicBezTo>
                <a:cubicBezTo>
                  <a:pt x="2753502" y="3009900"/>
                  <a:pt x="2742389" y="2776538"/>
                  <a:pt x="2716989" y="2638425"/>
                </a:cubicBezTo>
                <a:cubicBezTo>
                  <a:pt x="2691589" y="2500312"/>
                  <a:pt x="2691589" y="2392362"/>
                  <a:pt x="2631264" y="2324100"/>
                </a:cubicBezTo>
                <a:cubicBezTo>
                  <a:pt x="2570939" y="2255838"/>
                  <a:pt x="2439176" y="2259012"/>
                  <a:pt x="2355039" y="2228850"/>
                </a:cubicBezTo>
                <a:cubicBezTo>
                  <a:pt x="2270902" y="2198688"/>
                  <a:pt x="2185176" y="2182812"/>
                  <a:pt x="2126439" y="2143125"/>
                </a:cubicBezTo>
                <a:cubicBezTo>
                  <a:pt x="2067702" y="2103438"/>
                  <a:pt x="2048651" y="2032000"/>
                  <a:pt x="2002614" y="1990725"/>
                </a:cubicBezTo>
                <a:cubicBezTo>
                  <a:pt x="1956577" y="1949450"/>
                  <a:pt x="1913714" y="1998662"/>
                  <a:pt x="1850214" y="1895475"/>
                </a:cubicBezTo>
                <a:cubicBezTo>
                  <a:pt x="1786714" y="1792288"/>
                  <a:pt x="1707339" y="1465263"/>
                  <a:pt x="1621614" y="1371600"/>
                </a:cubicBezTo>
                <a:cubicBezTo>
                  <a:pt x="1535889" y="1277937"/>
                  <a:pt x="1437464" y="1352550"/>
                  <a:pt x="1335864" y="1333500"/>
                </a:cubicBezTo>
                <a:cubicBezTo>
                  <a:pt x="1234264" y="1314450"/>
                  <a:pt x="1115202" y="1328738"/>
                  <a:pt x="1012014" y="1257300"/>
                </a:cubicBezTo>
                <a:cubicBezTo>
                  <a:pt x="908826" y="1185862"/>
                  <a:pt x="826276" y="974725"/>
                  <a:pt x="716739" y="904875"/>
                </a:cubicBezTo>
                <a:cubicBezTo>
                  <a:pt x="607201" y="835025"/>
                  <a:pt x="462739" y="862012"/>
                  <a:pt x="354789" y="838200"/>
                </a:cubicBezTo>
                <a:cubicBezTo>
                  <a:pt x="246839" y="814387"/>
                  <a:pt x="127776" y="811212"/>
                  <a:pt x="69039" y="762000"/>
                </a:cubicBezTo>
                <a:cubicBezTo>
                  <a:pt x="10301" y="712787"/>
                  <a:pt x="10301" y="669925"/>
                  <a:pt x="2364" y="542925"/>
                </a:cubicBezTo>
                <a:cubicBezTo>
                  <a:pt x="-5573" y="415925"/>
                  <a:pt x="7920" y="207962"/>
                  <a:pt x="21414" y="0"/>
                </a:cubicBezTo>
              </a:path>
            </a:pathLst>
          </a:cu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47" name="Forme libre : forme 46">
            <a:extLst>
              <a:ext uri="{FF2B5EF4-FFF2-40B4-BE49-F238E27FC236}">
                <a16:creationId xmlns:a16="http://schemas.microsoft.com/office/drawing/2014/main" id="{24165ECA-D9A2-4EA1-8748-ED208921E5FD}"/>
              </a:ext>
            </a:extLst>
          </p:cNvPr>
          <p:cNvSpPr/>
          <p:nvPr/>
        </p:nvSpPr>
        <p:spPr>
          <a:xfrm>
            <a:off x="2636061" y="711943"/>
            <a:ext cx="6593664" cy="5867400"/>
          </a:xfrm>
          <a:custGeom>
            <a:avLst/>
            <a:gdLst>
              <a:gd name="connsiteX0" fmla="*/ 6593664 w 6593664"/>
              <a:gd name="connsiteY0" fmla="*/ 5867400 h 5867400"/>
              <a:gd name="connsiteX1" fmla="*/ 6222189 w 6593664"/>
              <a:gd name="connsiteY1" fmla="*/ 5324475 h 5867400"/>
              <a:gd name="connsiteX2" fmla="*/ 5784039 w 6593664"/>
              <a:gd name="connsiteY2" fmla="*/ 4895850 h 5867400"/>
              <a:gd name="connsiteX3" fmla="*/ 5460189 w 6593664"/>
              <a:gd name="connsiteY3" fmla="*/ 4914900 h 5867400"/>
              <a:gd name="connsiteX4" fmla="*/ 5126814 w 6593664"/>
              <a:gd name="connsiteY4" fmla="*/ 4972050 h 5867400"/>
              <a:gd name="connsiteX5" fmla="*/ 4993464 w 6593664"/>
              <a:gd name="connsiteY5" fmla="*/ 5067300 h 5867400"/>
              <a:gd name="connsiteX6" fmla="*/ 4764864 w 6593664"/>
              <a:gd name="connsiteY6" fmla="*/ 4924425 h 5867400"/>
              <a:gd name="connsiteX7" fmla="*/ 4450539 w 6593664"/>
              <a:gd name="connsiteY7" fmla="*/ 4514850 h 5867400"/>
              <a:gd name="connsiteX8" fmla="*/ 4079064 w 6593664"/>
              <a:gd name="connsiteY8" fmla="*/ 4562475 h 5867400"/>
              <a:gd name="connsiteX9" fmla="*/ 3869514 w 6593664"/>
              <a:gd name="connsiteY9" fmla="*/ 4657725 h 5867400"/>
              <a:gd name="connsiteX10" fmla="*/ 3478989 w 6593664"/>
              <a:gd name="connsiteY10" fmla="*/ 4486275 h 5867400"/>
              <a:gd name="connsiteX11" fmla="*/ 3288489 w 6593664"/>
              <a:gd name="connsiteY11" fmla="*/ 4371975 h 5867400"/>
              <a:gd name="connsiteX12" fmla="*/ 3212289 w 6593664"/>
              <a:gd name="connsiteY12" fmla="*/ 4000500 h 5867400"/>
              <a:gd name="connsiteX13" fmla="*/ 3155139 w 6593664"/>
              <a:gd name="connsiteY13" fmla="*/ 3886200 h 5867400"/>
              <a:gd name="connsiteX14" fmla="*/ 3097989 w 6593664"/>
              <a:gd name="connsiteY14" fmla="*/ 3695700 h 5867400"/>
              <a:gd name="connsiteX15" fmla="*/ 2897964 w 6593664"/>
              <a:gd name="connsiteY15" fmla="*/ 3495675 h 5867400"/>
              <a:gd name="connsiteX16" fmla="*/ 2783664 w 6593664"/>
              <a:gd name="connsiteY16" fmla="*/ 3152775 h 5867400"/>
              <a:gd name="connsiteX17" fmla="*/ 2716989 w 6593664"/>
              <a:gd name="connsiteY17" fmla="*/ 2638425 h 5867400"/>
              <a:gd name="connsiteX18" fmla="*/ 2631264 w 6593664"/>
              <a:gd name="connsiteY18" fmla="*/ 2324100 h 5867400"/>
              <a:gd name="connsiteX19" fmla="*/ 2355039 w 6593664"/>
              <a:gd name="connsiteY19" fmla="*/ 2228850 h 5867400"/>
              <a:gd name="connsiteX20" fmla="*/ 2126439 w 6593664"/>
              <a:gd name="connsiteY20" fmla="*/ 2143125 h 5867400"/>
              <a:gd name="connsiteX21" fmla="*/ 2002614 w 6593664"/>
              <a:gd name="connsiteY21" fmla="*/ 1990725 h 5867400"/>
              <a:gd name="connsiteX22" fmla="*/ 1850214 w 6593664"/>
              <a:gd name="connsiteY22" fmla="*/ 1895475 h 5867400"/>
              <a:gd name="connsiteX23" fmla="*/ 1621614 w 6593664"/>
              <a:gd name="connsiteY23" fmla="*/ 1371600 h 5867400"/>
              <a:gd name="connsiteX24" fmla="*/ 1335864 w 6593664"/>
              <a:gd name="connsiteY24" fmla="*/ 1333500 h 5867400"/>
              <a:gd name="connsiteX25" fmla="*/ 1012014 w 6593664"/>
              <a:gd name="connsiteY25" fmla="*/ 1257300 h 5867400"/>
              <a:gd name="connsiteX26" fmla="*/ 716739 w 6593664"/>
              <a:gd name="connsiteY26" fmla="*/ 904875 h 5867400"/>
              <a:gd name="connsiteX27" fmla="*/ 354789 w 6593664"/>
              <a:gd name="connsiteY27" fmla="*/ 838200 h 5867400"/>
              <a:gd name="connsiteX28" fmla="*/ 69039 w 6593664"/>
              <a:gd name="connsiteY28" fmla="*/ 762000 h 5867400"/>
              <a:gd name="connsiteX29" fmla="*/ 2364 w 6593664"/>
              <a:gd name="connsiteY29" fmla="*/ 542925 h 5867400"/>
              <a:gd name="connsiteX30" fmla="*/ 21414 w 6593664"/>
              <a:gd name="connsiteY30" fmla="*/ 0 h 5867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6593664" h="5867400">
                <a:moveTo>
                  <a:pt x="6593664" y="5867400"/>
                </a:moveTo>
                <a:cubicBezTo>
                  <a:pt x="6475395" y="5676900"/>
                  <a:pt x="6357126" y="5486400"/>
                  <a:pt x="6222189" y="5324475"/>
                </a:cubicBezTo>
                <a:cubicBezTo>
                  <a:pt x="6087251" y="5162550"/>
                  <a:pt x="5911039" y="4964112"/>
                  <a:pt x="5784039" y="4895850"/>
                </a:cubicBezTo>
                <a:cubicBezTo>
                  <a:pt x="5657039" y="4827587"/>
                  <a:pt x="5569726" y="4902200"/>
                  <a:pt x="5460189" y="4914900"/>
                </a:cubicBezTo>
                <a:cubicBezTo>
                  <a:pt x="5350652" y="4927600"/>
                  <a:pt x="5204601" y="4946650"/>
                  <a:pt x="5126814" y="4972050"/>
                </a:cubicBezTo>
                <a:cubicBezTo>
                  <a:pt x="5049027" y="4997450"/>
                  <a:pt x="5053789" y="5075237"/>
                  <a:pt x="4993464" y="5067300"/>
                </a:cubicBezTo>
                <a:cubicBezTo>
                  <a:pt x="4933139" y="5059363"/>
                  <a:pt x="4855351" y="5016500"/>
                  <a:pt x="4764864" y="4924425"/>
                </a:cubicBezTo>
                <a:cubicBezTo>
                  <a:pt x="4674376" y="4832350"/>
                  <a:pt x="4564839" y="4575175"/>
                  <a:pt x="4450539" y="4514850"/>
                </a:cubicBezTo>
                <a:cubicBezTo>
                  <a:pt x="4336239" y="4454525"/>
                  <a:pt x="4175901" y="4538663"/>
                  <a:pt x="4079064" y="4562475"/>
                </a:cubicBezTo>
                <a:cubicBezTo>
                  <a:pt x="3982227" y="4586287"/>
                  <a:pt x="3969526" y="4670425"/>
                  <a:pt x="3869514" y="4657725"/>
                </a:cubicBezTo>
                <a:cubicBezTo>
                  <a:pt x="3769502" y="4645025"/>
                  <a:pt x="3575826" y="4533900"/>
                  <a:pt x="3478989" y="4486275"/>
                </a:cubicBezTo>
                <a:cubicBezTo>
                  <a:pt x="3382152" y="4438650"/>
                  <a:pt x="3332939" y="4452937"/>
                  <a:pt x="3288489" y="4371975"/>
                </a:cubicBezTo>
                <a:cubicBezTo>
                  <a:pt x="3244039" y="4291012"/>
                  <a:pt x="3234514" y="4081462"/>
                  <a:pt x="3212289" y="4000500"/>
                </a:cubicBezTo>
                <a:cubicBezTo>
                  <a:pt x="3190064" y="3919537"/>
                  <a:pt x="3174189" y="3937000"/>
                  <a:pt x="3155139" y="3886200"/>
                </a:cubicBezTo>
                <a:cubicBezTo>
                  <a:pt x="3136089" y="3835400"/>
                  <a:pt x="3140851" y="3760787"/>
                  <a:pt x="3097989" y="3695700"/>
                </a:cubicBezTo>
                <a:cubicBezTo>
                  <a:pt x="3055127" y="3630613"/>
                  <a:pt x="2950351" y="3586162"/>
                  <a:pt x="2897964" y="3495675"/>
                </a:cubicBezTo>
                <a:cubicBezTo>
                  <a:pt x="2845576" y="3405187"/>
                  <a:pt x="2813826" y="3295650"/>
                  <a:pt x="2783664" y="3152775"/>
                </a:cubicBezTo>
                <a:cubicBezTo>
                  <a:pt x="2753502" y="3009900"/>
                  <a:pt x="2742389" y="2776538"/>
                  <a:pt x="2716989" y="2638425"/>
                </a:cubicBezTo>
                <a:cubicBezTo>
                  <a:pt x="2691589" y="2500312"/>
                  <a:pt x="2691589" y="2392362"/>
                  <a:pt x="2631264" y="2324100"/>
                </a:cubicBezTo>
                <a:cubicBezTo>
                  <a:pt x="2570939" y="2255838"/>
                  <a:pt x="2439176" y="2259012"/>
                  <a:pt x="2355039" y="2228850"/>
                </a:cubicBezTo>
                <a:cubicBezTo>
                  <a:pt x="2270902" y="2198688"/>
                  <a:pt x="2185176" y="2182812"/>
                  <a:pt x="2126439" y="2143125"/>
                </a:cubicBezTo>
                <a:cubicBezTo>
                  <a:pt x="2067702" y="2103438"/>
                  <a:pt x="2048651" y="2032000"/>
                  <a:pt x="2002614" y="1990725"/>
                </a:cubicBezTo>
                <a:cubicBezTo>
                  <a:pt x="1956577" y="1949450"/>
                  <a:pt x="1913714" y="1998662"/>
                  <a:pt x="1850214" y="1895475"/>
                </a:cubicBezTo>
                <a:cubicBezTo>
                  <a:pt x="1786714" y="1792288"/>
                  <a:pt x="1707339" y="1465263"/>
                  <a:pt x="1621614" y="1371600"/>
                </a:cubicBezTo>
                <a:cubicBezTo>
                  <a:pt x="1535889" y="1277937"/>
                  <a:pt x="1437464" y="1352550"/>
                  <a:pt x="1335864" y="1333500"/>
                </a:cubicBezTo>
                <a:cubicBezTo>
                  <a:pt x="1234264" y="1314450"/>
                  <a:pt x="1115202" y="1328738"/>
                  <a:pt x="1012014" y="1257300"/>
                </a:cubicBezTo>
                <a:cubicBezTo>
                  <a:pt x="908826" y="1185862"/>
                  <a:pt x="826276" y="974725"/>
                  <a:pt x="716739" y="904875"/>
                </a:cubicBezTo>
                <a:cubicBezTo>
                  <a:pt x="607201" y="835025"/>
                  <a:pt x="462739" y="862012"/>
                  <a:pt x="354789" y="838200"/>
                </a:cubicBezTo>
                <a:cubicBezTo>
                  <a:pt x="246839" y="814387"/>
                  <a:pt x="127776" y="811212"/>
                  <a:pt x="69039" y="762000"/>
                </a:cubicBezTo>
                <a:cubicBezTo>
                  <a:pt x="10301" y="712787"/>
                  <a:pt x="10301" y="669925"/>
                  <a:pt x="2364" y="542925"/>
                </a:cubicBezTo>
                <a:cubicBezTo>
                  <a:pt x="-5573" y="415925"/>
                  <a:pt x="7920" y="207962"/>
                  <a:pt x="21414" y="0"/>
                </a:cubicBezTo>
              </a:path>
            </a:pathLst>
          </a:custGeom>
          <a:noFill/>
          <a:ln w="22225">
            <a:solidFill>
              <a:schemeClr val="bg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61" name="Ellipse 60">
            <a:extLst>
              <a:ext uri="{FF2B5EF4-FFF2-40B4-BE49-F238E27FC236}">
                <a16:creationId xmlns:a16="http://schemas.microsoft.com/office/drawing/2014/main" id="{3E54D4FE-B1A3-406A-A4AE-21554E83A278}"/>
              </a:ext>
            </a:extLst>
          </p:cNvPr>
          <p:cNvSpPr/>
          <p:nvPr/>
        </p:nvSpPr>
        <p:spPr>
          <a:xfrm rot="16200000">
            <a:off x="1843102" y="-932431"/>
            <a:ext cx="1628297" cy="1778390"/>
          </a:xfrm>
          <a:prstGeom prst="ellipse">
            <a:avLst/>
          </a:prstGeom>
          <a:solidFill>
            <a:schemeClr val="accent2"/>
          </a:solidFill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62" name="ZoneTexte 61">
            <a:extLst>
              <a:ext uri="{FF2B5EF4-FFF2-40B4-BE49-F238E27FC236}">
                <a16:creationId xmlns:a16="http://schemas.microsoft.com/office/drawing/2014/main" id="{D425A52C-29A4-4BCE-AB1D-5067B603549C}"/>
              </a:ext>
            </a:extLst>
          </p:cNvPr>
          <p:cNvSpPr txBox="1"/>
          <p:nvPr/>
        </p:nvSpPr>
        <p:spPr>
          <a:xfrm>
            <a:off x="2133205" y="190793"/>
            <a:ext cx="1096433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200" b="1" dirty="0">
                <a:solidFill>
                  <a:schemeClr val="bg1"/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Namur</a:t>
            </a:r>
            <a:endParaRPr lang="fr-BE" sz="1200" b="1" dirty="0">
              <a:solidFill>
                <a:schemeClr val="bg1"/>
              </a:solidFill>
              <a:latin typeface="Aharoni" panose="02010803020104030203" pitchFamily="2" charset="-79"/>
              <a:cs typeface="Aharoni" panose="02010803020104030203" pitchFamily="2" charset="-79"/>
            </a:endParaRPr>
          </a:p>
        </p:txBody>
      </p:sp>
      <p:sp>
        <p:nvSpPr>
          <p:cNvPr id="63" name="Ellipse 62">
            <a:extLst>
              <a:ext uri="{FF2B5EF4-FFF2-40B4-BE49-F238E27FC236}">
                <a16:creationId xmlns:a16="http://schemas.microsoft.com/office/drawing/2014/main" id="{BA172A28-9FBE-4E6C-9531-55773D21B403}"/>
              </a:ext>
            </a:extLst>
          </p:cNvPr>
          <p:cNvSpPr/>
          <p:nvPr/>
        </p:nvSpPr>
        <p:spPr>
          <a:xfrm>
            <a:off x="7034255" y="-490138"/>
            <a:ext cx="742267" cy="695325"/>
          </a:xfrm>
          <a:prstGeom prst="ellipse">
            <a:avLst/>
          </a:prstGeom>
          <a:solidFill>
            <a:schemeClr val="accent2"/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 dirty="0"/>
          </a:p>
        </p:txBody>
      </p:sp>
      <p:sp>
        <p:nvSpPr>
          <p:cNvPr id="64" name="ZoneTexte 63">
            <a:extLst>
              <a:ext uri="{FF2B5EF4-FFF2-40B4-BE49-F238E27FC236}">
                <a16:creationId xmlns:a16="http://schemas.microsoft.com/office/drawing/2014/main" id="{5678D1FB-BAB8-4A85-83E4-3FD9B0D4E52D}"/>
              </a:ext>
            </a:extLst>
          </p:cNvPr>
          <p:cNvSpPr txBox="1"/>
          <p:nvPr/>
        </p:nvSpPr>
        <p:spPr>
          <a:xfrm>
            <a:off x="6857173" y="-54739"/>
            <a:ext cx="1096433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000" b="1" dirty="0">
                <a:solidFill>
                  <a:schemeClr val="bg1"/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Huy</a:t>
            </a:r>
            <a:endParaRPr lang="fr-BE" sz="1000" b="1" dirty="0">
              <a:solidFill>
                <a:schemeClr val="bg1"/>
              </a:solidFill>
              <a:latin typeface="Aharoni" panose="02010803020104030203" pitchFamily="2" charset="-79"/>
              <a:cs typeface="Aharoni" panose="02010803020104030203" pitchFamily="2" charset="-79"/>
            </a:endParaRPr>
          </a:p>
        </p:txBody>
      </p:sp>
      <p:sp>
        <p:nvSpPr>
          <p:cNvPr id="8" name="Forme libre : forme 7">
            <a:extLst>
              <a:ext uri="{FF2B5EF4-FFF2-40B4-BE49-F238E27FC236}">
                <a16:creationId xmlns:a16="http://schemas.microsoft.com/office/drawing/2014/main" id="{21EBB0C5-4721-412A-A397-E2B3972DE91F}"/>
              </a:ext>
            </a:extLst>
          </p:cNvPr>
          <p:cNvSpPr/>
          <p:nvPr/>
        </p:nvSpPr>
        <p:spPr>
          <a:xfrm>
            <a:off x="6287298" y="205740"/>
            <a:ext cx="3245322" cy="2948940"/>
          </a:xfrm>
          <a:custGeom>
            <a:avLst/>
            <a:gdLst>
              <a:gd name="connsiteX0" fmla="*/ 989802 w 3245322"/>
              <a:gd name="connsiteY0" fmla="*/ 0 h 2948940"/>
              <a:gd name="connsiteX1" fmla="*/ 921222 w 3245322"/>
              <a:gd name="connsiteY1" fmla="*/ 220980 h 2948940"/>
              <a:gd name="connsiteX2" fmla="*/ 768822 w 3245322"/>
              <a:gd name="connsiteY2" fmla="*/ 388620 h 2948940"/>
              <a:gd name="connsiteX3" fmla="*/ 715482 w 3245322"/>
              <a:gd name="connsiteY3" fmla="*/ 601980 h 2948940"/>
              <a:gd name="connsiteX4" fmla="*/ 608802 w 3245322"/>
              <a:gd name="connsiteY4" fmla="*/ 853440 h 2948940"/>
              <a:gd name="connsiteX5" fmla="*/ 425922 w 3245322"/>
              <a:gd name="connsiteY5" fmla="*/ 1043940 h 2948940"/>
              <a:gd name="connsiteX6" fmla="*/ 90642 w 3245322"/>
              <a:gd name="connsiteY6" fmla="*/ 1181100 h 2948940"/>
              <a:gd name="connsiteX7" fmla="*/ 22062 w 3245322"/>
              <a:gd name="connsiteY7" fmla="*/ 1295400 h 2948940"/>
              <a:gd name="connsiteX8" fmla="*/ 418302 w 3245322"/>
              <a:gd name="connsiteY8" fmla="*/ 1516380 h 2948940"/>
              <a:gd name="connsiteX9" fmla="*/ 616422 w 3245322"/>
              <a:gd name="connsiteY9" fmla="*/ 1584960 h 2948940"/>
              <a:gd name="connsiteX10" fmla="*/ 700242 w 3245322"/>
              <a:gd name="connsiteY10" fmla="*/ 1737360 h 2948940"/>
              <a:gd name="connsiteX11" fmla="*/ 791682 w 3245322"/>
              <a:gd name="connsiteY11" fmla="*/ 1729740 h 2948940"/>
              <a:gd name="connsiteX12" fmla="*/ 852642 w 3245322"/>
              <a:gd name="connsiteY12" fmla="*/ 1920240 h 2948940"/>
              <a:gd name="connsiteX13" fmla="*/ 1172682 w 3245322"/>
              <a:gd name="connsiteY13" fmla="*/ 2034540 h 2948940"/>
              <a:gd name="connsiteX14" fmla="*/ 1271742 w 3245322"/>
              <a:gd name="connsiteY14" fmla="*/ 2011680 h 2948940"/>
              <a:gd name="connsiteX15" fmla="*/ 1523202 w 3245322"/>
              <a:gd name="connsiteY15" fmla="*/ 2164080 h 2948940"/>
              <a:gd name="connsiteX16" fmla="*/ 1637502 w 3245322"/>
              <a:gd name="connsiteY16" fmla="*/ 2125980 h 2948940"/>
              <a:gd name="connsiteX17" fmla="*/ 1805142 w 3245322"/>
              <a:gd name="connsiteY17" fmla="*/ 2209800 h 2948940"/>
              <a:gd name="connsiteX18" fmla="*/ 2109942 w 3245322"/>
              <a:gd name="connsiteY18" fmla="*/ 2491740 h 2948940"/>
              <a:gd name="connsiteX19" fmla="*/ 2765262 w 3245322"/>
              <a:gd name="connsiteY19" fmla="*/ 2895600 h 2948940"/>
              <a:gd name="connsiteX20" fmla="*/ 3054822 w 3245322"/>
              <a:gd name="connsiteY20" fmla="*/ 2933700 h 2948940"/>
              <a:gd name="connsiteX21" fmla="*/ 3245322 w 3245322"/>
              <a:gd name="connsiteY21" fmla="*/ 2948940 h 29489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3245322" h="2948940">
                <a:moveTo>
                  <a:pt x="989802" y="0"/>
                </a:moveTo>
                <a:cubicBezTo>
                  <a:pt x="973927" y="78105"/>
                  <a:pt x="958052" y="156210"/>
                  <a:pt x="921222" y="220980"/>
                </a:cubicBezTo>
                <a:cubicBezTo>
                  <a:pt x="884392" y="285750"/>
                  <a:pt x="803112" y="325120"/>
                  <a:pt x="768822" y="388620"/>
                </a:cubicBezTo>
                <a:cubicBezTo>
                  <a:pt x="734532" y="452120"/>
                  <a:pt x="742152" y="524510"/>
                  <a:pt x="715482" y="601980"/>
                </a:cubicBezTo>
                <a:cubicBezTo>
                  <a:pt x="688812" y="679450"/>
                  <a:pt x="657062" y="779780"/>
                  <a:pt x="608802" y="853440"/>
                </a:cubicBezTo>
                <a:cubicBezTo>
                  <a:pt x="560542" y="927100"/>
                  <a:pt x="512282" y="989330"/>
                  <a:pt x="425922" y="1043940"/>
                </a:cubicBezTo>
                <a:cubicBezTo>
                  <a:pt x="339562" y="1098550"/>
                  <a:pt x="157952" y="1139190"/>
                  <a:pt x="90642" y="1181100"/>
                </a:cubicBezTo>
                <a:cubicBezTo>
                  <a:pt x="23332" y="1223010"/>
                  <a:pt x="-32548" y="1239520"/>
                  <a:pt x="22062" y="1295400"/>
                </a:cubicBezTo>
                <a:cubicBezTo>
                  <a:pt x="76672" y="1351280"/>
                  <a:pt x="319242" y="1468120"/>
                  <a:pt x="418302" y="1516380"/>
                </a:cubicBezTo>
                <a:cubicBezTo>
                  <a:pt x="517362" y="1564640"/>
                  <a:pt x="569432" y="1548130"/>
                  <a:pt x="616422" y="1584960"/>
                </a:cubicBezTo>
                <a:cubicBezTo>
                  <a:pt x="663412" y="1621790"/>
                  <a:pt x="671032" y="1713230"/>
                  <a:pt x="700242" y="1737360"/>
                </a:cubicBezTo>
                <a:cubicBezTo>
                  <a:pt x="729452" y="1761490"/>
                  <a:pt x="766282" y="1699260"/>
                  <a:pt x="791682" y="1729740"/>
                </a:cubicBezTo>
                <a:cubicBezTo>
                  <a:pt x="817082" y="1760220"/>
                  <a:pt x="789142" y="1869440"/>
                  <a:pt x="852642" y="1920240"/>
                </a:cubicBezTo>
                <a:cubicBezTo>
                  <a:pt x="916142" y="1971040"/>
                  <a:pt x="1102832" y="2019300"/>
                  <a:pt x="1172682" y="2034540"/>
                </a:cubicBezTo>
                <a:cubicBezTo>
                  <a:pt x="1242532" y="2049780"/>
                  <a:pt x="1213322" y="1990090"/>
                  <a:pt x="1271742" y="2011680"/>
                </a:cubicBezTo>
                <a:cubicBezTo>
                  <a:pt x="1330162" y="2033270"/>
                  <a:pt x="1462242" y="2145030"/>
                  <a:pt x="1523202" y="2164080"/>
                </a:cubicBezTo>
                <a:cubicBezTo>
                  <a:pt x="1584162" y="2183130"/>
                  <a:pt x="1590512" y="2118360"/>
                  <a:pt x="1637502" y="2125980"/>
                </a:cubicBezTo>
                <a:cubicBezTo>
                  <a:pt x="1684492" y="2133600"/>
                  <a:pt x="1726402" y="2148840"/>
                  <a:pt x="1805142" y="2209800"/>
                </a:cubicBezTo>
                <a:cubicBezTo>
                  <a:pt x="1883882" y="2270760"/>
                  <a:pt x="1949922" y="2377440"/>
                  <a:pt x="2109942" y="2491740"/>
                </a:cubicBezTo>
                <a:cubicBezTo>
                  <a:pt x="2269962" y="2606040"/>
                  <a:pt x="2607782" y="2821940"/>
                  <a:pt x="2765262" y="2895600"/>
                </a:cubicBezTo>
                <a:cubicBezTo>
                  <a:pt x="2922742" y="2969260"/>
                  <a:pt x="2974812" y="2924810"/>
                  <a:pt x="3054822" y="2933700"/>
                </a:cubicBezTo>
                <a:cubicBezTo>
                  <a:pt x="3134832" y="2942590"/>
                  <a:pt x="3190077" y="2945765"/>
                  <a:pt x="3245322" y="294894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1" name="Forme libre : forme 20">
            <a:extLst>
              <a:ext uri="{FF2B5EF4-FFF2-40B4-BE49-F238E27FC236}">
                <a16:creationId xmlns:a16="http://schemas.microsoft.com/office/drawing/2014/main" id="{83EA6DCE-DBED-4720-9531-7F2E8C0892A3}"/>
              </a:ext>
            </a:extLst>
          </p:cNvPr>
          <p:cNvSpPr/>
          <p:nvPr/>
        </p:nvSpPr>
        <p:spPr>
          <a:xfrm>
            <a:off x="8618220" y="5486400"/>
            <a:ext cx="731520" cy="525780"/>
          </a:xfrm>
          <a:custGeom>
            <a:avLst/>
            <a:gdLst>
              <a:gd name="connsiteX0" fmla="*/ 0 w 731520"/>
              <a:gd name="connsiteY0" fmla="*/ 0 h 525780"/>
              <a:gd name="connsiteX1" fmla="*/ 228600 w 731520"/>
              <a:gd name="connsiteY1" fmla="*/ 289560 h 525780"/>
              <a:gd name="connsiteX2" fmla="*/ 731520 w 731520"/>
              <a:gd name="connsiteY2" fmla="*/ 525780 h 5257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31520" h="525780">
                <a:moveTo>
                  <a:pt x="0" y="0"/>
                </a:moveTo>
                <a:cubicBezTo>
                  <a:pt x="53340" y="100965"/>
                  <a:pt x="106680" y="201930"/>
                  <a:pt x="228600" y="289560"/>
                </a:cubicBezTo>
                <a:cubicBezTo>
                  <a:pt x="350520" y="377190"/>
                  <a:pt x="541020" y="451485"/>
                  <a:pt x="731520" y="52578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2" name="Forme libre : forme 21">
            <a:extLst>
              <a:ext uri="{FF2B5EF4-FFF2-40B4-BE49-F238E27FC236}">
                <a16:creationId xmlns:a16="http://schemas.microsoft.com/office/drawing/2014/main" id="{9820F068-4E1E-4285-8A17-2897DEE7F837}"/>
              </a:ext>
            </a:extLst>
          </p:cNvPr>
          <p:cNvSpPr/>
          <p:nvPr/>
        </p:nvSpPr>
        <p:spPr>
          <a:xfrm>
            <a:off x="9548813" y="3146818"/>
            <a:ext cx="661987" cy="257902"/>
          </a:xfrm>
          <a:custGeom>
            <a:avLst/>
            <a:gdLst>
              <a:gd name="connsiteX0" fmla="*/ 0 w 661987"/>
              <a:gd name="connsiteY0" fmla="*/ 5957 h 257902"/>
              <a:gd name="connsiteX1" fmla="*/ 95250 w 661987"/>
              <a:gd name="connsiteY1" fmla="*/ 5957 h 257902"/>
              <a:gd name="connsiteX2" fmla="*/ 171450 w 661987"/>
              <a:gd name="connsiteY2" fmla="*/ 67870 h 257902"/>
              <a:gd name="connsiteX3" fmla="*/ 381000 w 661987"/>
              <a:gd name="connsiteY3" fmla="*/ 105970 h 257902"/>
              <a:gd name="connsiteX4" fmla="*/ 581025 w 661987"/>
              <a:gd name="connsiteY4" fmla="*/ 239320 h 257902"/>
              <a:gd name="connsiteX5" fmla="*/ 661987 w 661987"/>
              <a:gd name="connsiteY5" fmla="*/ 253607 h 2579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61987" h="257902">
                <a:moveTo>
                  <a:pt x="0" y="5957"/>
                </a:moveTo>
                <a:cubicBezTo>
                  <a:pt x="33337" y="797"/>
                  <a:pt x="66675" y="-4362"/>
                  <a:pt x="95250" y="5957"/>
                </a:cubicBezTo>
                <a:cubicBezTo>
                  <a:pt x="123825" y="16276"/>
                  <a:pt x="123825" y="51201"/>
                  <a:pt x="171450" y="67870"/>
                </a:cubicBezTo>
                <a:cubicBezTo>
                  <a:pt x="219075" y="84539"/>
                  <a:pt x="312738" y="77395"/>
                  <a:pt x="381000" y="105970"/>
                </a:cubicBezTo>
                <a:cubicBezTo>
                  <a:pt x="449262" y="134545"/>
                  <a:pt x="534194" y="214714"/>
                  <a:pt x="581025" y="239320"/>
                </a:cubicBezTo>
                <a:cubicBezTo>
                  <a:pt x="627856" y="263926"/>
                  <a:pt x="644921" y="258766"/>
                  <a:pt x="661987" y="253607"/>
                </a:cubicBezTo>
              </a:path>
            </a:pathLst>
          </a:custGeom>
          <a:noFill/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5" name="Forme libre : forme 24">
            <a:extLst>
              <a:ext uri="{FF2B5EF4-FFF2-40B4-BE49-F238E27FC236}">
                <a16:creationId xmlns:a16="http://schemas.microsoft.com/office/drawing/2014/main" id="{AD2E428A-8335-4384-A1B1-58C29B4ACBC7}"/>
              </a:ext>
            </a:extLst>
          </p:cNvPr>
          <p:cNvSpPr/>
          <p:nvPr/>
        </p:nvSpPr>
        <p:spPr>
          <a:xfrm>
            <a:off x="6197600" y="4984750"/>
            <a:ext cx="1778000" cy="942569"/>
          </a:xfrm>
          <a:custGeom>
            <a:avLst/>
            <a:gdLst>
              <a:gd name="connsiteX0" fmla="*/ 0 w 1778000"/>
              <a:gd name="connsiteY0" fmla="*/ 273050 h 942569"/>
              <a:gd name="connsiteX1" fmla="*/ 209550 w 1778000"/>
              <a:gd name="connsiteY1" fmla="*/ 374650 h 942569"/>
              <a:gd name="connsiteX2" fmla="*/ 311150 w 1778000"/>
              <a:gd name="connsiteY2" fmla="*/ 425450 h 942569"/>
              <a:gd name="connsiteX3" fmla="*/ 361950 w 1778000"/>
              <a:gd name="connsiteY3" fmla="*/ 482600 h 942569"/>
              <a:gd name="connsiteX4" fmla="*/ 850900 w 1778000"/>
              <a:gd name="connsiteY4" fmla="*/ 533400 h 942569"/>
              <a:gd name="connsiteX5" fmla="*/ 914400 w 1778000"/>
              <a:gd name="connsiteY5" fmla="*/ 825500 h 942569"/>
              <a:gd name="connsiteX6" fmla="*/ 1041400 w 1778000"/>
              <a:gd name="connsiteY6" fmla="*/ 939800 h 942569"/>
              <a:gd name="connsiteX7" fmla="*/ 1143000 w 1778000"/>
              <a:gd name="connsiteY7" fmla="*/ 723900 h 942569"/>
              <a:gd name="connsiteX8" fmla="*/ 1193800 w 1778000"/>
              <a:gd name="connsiteY8" fmla="*/ 609600 h 942569"/>
              <a:gd name="connsiteX9" fmla="*/ 1365250 w 1778000"/>
              <a:gd name="connsiteY9" fmla="*/ 552450 h 942569"/>
              <a:gd name="connsiteX10" fmla="*/ 1504950 w 1778000"/>
              <a:gd name="connsiteY10" fmla="*/ 406400 h 942569"/>
              <a:gd name="connsiteX11" fmla="*/ 1562100 w 1778000"/>
              <a:gd name="connsiteY11" fmla="*/ 304800 h 942569"/>
              <a:gd name="connsiteX12" fmla="*/ 1727200 w 1778000"/>
              <a:gd name="connsiteY12" fmla="*/ 50800 h 942569"/>
              <a:gd name="connsiteX13" fmla="*/ 1778000 w 1778000"/>
              <a:gd name="connsiteY13" fmla="*/ 0 h 9425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778000" h="942569">
                <a:moveTo>
                  <a:pt x="0" y="273050"/>
                </a:moveTo>
                <a:lnTo>
                  <a:pt x="209550" y="374650"/>
                </a:lnTo>
                <a:cubicBezTo>
                  <a:pt x="261408" y="400050"/>
                  <a:pt x="285750" y="407458"/>
                  <a:pt x="311150" y="425450"/>
                </a:cubicBezTo>
                <a:cubicBezTo>
                  <a:pt x="336550" y="443442"/>
                  <a:pt x="271992" y="464608"/>
                  <a:pt x="361950" y="482600"/>
                </a:cubicBezTo>
                <a:cubicBezTo>
                  <a:pt x="451908" y="500592"/>
                  <a:pt x="758825" y="476250"/>
                  <a:pt x="850900" y="533400"/>
                </a:cubicBezTo>
                <a:cubicBezTo>
                  <a:pt x="942975" y="590550"/>
                  <a:pt x="882650" y="757767"/>
                  <a:pt x="914400" y="825500"/>
                </a:cubicBezTo>
                <a:cubicBezTo>
                  <a:pt x="946150" y="893233"/>
                  <a:pt x="1003300" y="956733"/>
                  <a:pt x="1041400" y="939800"/>
                </a:cubicBezTo>
                <a:cubicBezTo>
                  <a:pt x="1079500" y="922867"/>
                  <a:pt x="1117600" y="778933"/>
                  <a:pt x="1143000" y="723900"/>
                </a:cubicBezTo>
                <a:cubicBezTo>
                  <a:pt x="1168400" y="668867"/>
                  <a:pt x="1156758" y="638175"/>
                  <a:pt x="1193800" y="609600"/>
                </a:cubicBezTo>
                <a:cubicBezTo>
                  <a:pt x="1230842" y="581025"/>
                  <a:pt x="1313392" y="586317"/>
                  <a:pt x="1365250" y="552450"/>
                </a:cubicBezTo>
                <a:cubicBezTo>
                  <a:pt x="1417108" y="518583"/>
                  <a:pt x="1472142" y="447675"/>
                  <a:pt x="1504950" y="406400"/>
                </a:cubicBezTo>
                <a:cubicBezTo>
                  <a:pt x="1537758" y="365125"/>
                  <a:pt x="1525058" y="364067"/>
                  <a:pt x="1562100" y="304800"/>
                </a:cubicBezTo>
                <a:cubicBezTo>
                  <a:pt x="1599142" y="245533"/>
                  <a:pt x="1691217" y="101600"/>
                  <a:pt x="1727200" y="50800"/>
                </a:cubicBezTo>
                <a:cubicBezTo>
                  <a:pt x="1763183" y="0"/>
                  <a:pt x="1770591" y="0"/>
                  <a:pt x="1778000" y="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6" name="Forme libre : forme 25">
            <a:extLst>
              <a:ext uri="{FF2B5EF4-FFF2-40B4-BE49-F238E27FC236}">
                <a16:creationId xmlns:a16="http://schemas.microsoft.com/office/drawing/2014/main" id="{7A9A74E1-9B0A-4C34-997F-C5190D90E1F4}"/>
              </a:ext>
            </a:extLst>
          </p:cNvPr>
          <p:cNvSpPr/>
          <p:nvPr/>
        </p:nvSpPr>
        <p:spPr>
          <a:xfrm>
            <a:off x="5359400" y="1949450"/>
            <a:ext cx="901700" cy="1136650"/>
          </a:xfrm>
          <a:custGeom>
            <a:avLst/>
            <a:gdLst>
              <a:gd name="connsiteX0" fmla="*/ 901700 w 901700"/>
              <a:gd name="connsiteY0" fmla="*/ 0 h 1136650"/>
              <a:gd name="connsiteX1" fmla="*/ 781050 w 901700"/>
              <a:gd name="connsiteY1" fmla="*/ 146050 h 1136650"/>
              <a:gd name="connsiteX2" fmla="*/ 469900 w 901700"/>
              <a:gd name="connsiteY2" fmla="*/ 355600 h 1136650"/>
              <a:gd name="connsiteX3" fmla="*/ 203200 w 901700"/>
              <a:gd name="connsiteY3" fmla="*/ 514350 h 1136650"/>
              <a:gd name="connsiteX4" fmla="*/ 139700 w 901700"/>
              <a:gd name="connsiteY4" fmla="*/ 685800 h 1136650"/>
              <a:gd name="connsiteX5" fmla="*/ 88900 w 901700"/>
              <a:gd name="connsiteY5" fmla="*/ 869950 h 1136650"/>
              <a:gd name="connsiteX6" fmla="*/ 0 w 901700"/>
              <a:gd name="connsiteY6" fmla="*/ 1136650 h 1136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01700" h="1136650">
                <a:moveTo>
                  <a:pt x="901700" y="0"/>
                </a:moveTo>
                <a:cubicBezTo>
                  <a:pt x="877358" y="43391"/>
                  <a:pt x="853017" y="86783"/>
                  <a:pt x="781050" y="146050"/>
                </a:cubicBezTo>
                <a:cubicBezTo>
                  <a:pt x="709083" y="205317"/>
                  <a:pt x="469900" y="355600"/>
                  <a:pt x="469900" y="355600"/>
                </a:cubicBezTo>
                <a:cubicBezTo>
                  <a:pt x="373592" y="416983"/>
                  <a:pt x="258233" y="459317"/>
                  <a:pt x="203200" y="514350"/>
                </a:cubicBezTo>
                <a:cubicBezTo>
                  <a:pt x="148167" y="569383"/>
                  <a:pt x="158750" y="626533"/>
                  <a:pt x="139700" y="685800"/>
                </a:cubicBezTo>
                <a:cubicBezTo>
                  <a:pt x="120650" y="745067"/>
                  <a:pt x="112183" y="794808"/>
                  <a:pt x="88900" y="869950"/>
                </a:cubicBezTo>
                <a:cubicBezTo>
                  <a:pt x="65617" y="945092"/>
                  <a:pt x="32808" y="1040871"/>
                  <a:pt x="0" y="113665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2" name="Forme libre : forme 31">
            <a:extLst>
              <a:ext uri="{FF2B5EF4-FFF2-40B4-BE49-F238E27FC236}">
                <a16:creationId xmlns:a16="http://schemas.microsoft.com/office/drawing/2014/main" id="{6ED083DC-0EC6-4148-8B33-6AEB634D54E8}"/>
              </a:ext>
            </a:extLst>
          </p:cNvPr>
          <p:cNvSpPr/>
          <p:nvPr/>
        </p:nvSpPr>
        <p:spPr>
          <a:xfrm>
            <a:off x="5286375" y="4826000"/>
            <a:ext cx="422275" cy="358775"/>
          </a:xfrm>
          <a:custGeom>
            <a:avLst/>
            <a:gdLst>
              <a:gd name="connsiteX0" fmla="*/ 0 w 422275"/>
              <a:gd name="connsiteY0" fmla="*/ 358775 h 358775"/>
              <a:gd name="connsiteX1" fmla="*/ 276225 w 422275"/>
              <a:gd name="connsiteY1" fmla="*/ 161925 h 358775"/>
              <a:gd name="connsiteX2" fmla="*/ 422275 w 422275"/>
              <a:gd name="connsiteY2" fmla="*/ 0 h 358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22275" h="358775">
                <a:moveTo>
                  <a:pt x="0" y="358775"/>
                </a:moveTo>
                <a:cubicBezTo>
                  <a:pt x="102923" y="290248"/>
                  <a:pt x="205846" y="221721"/>
                  <a:pt x="276225" y="161925"/>
                </a:cubicBezTo>
                <a:cubicBezTo>
                  <a:pt x="346604" y="102129"/>
                  <a:pt x="384439" y="51064"/>
                  <a:pt x="422275" y="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4" name="Forme libre : forme 33">
            <a:extLst>
              <a:ext uri="{FF2B5EF4-FFF2-40B4-BE49-F238E27FC236}">
                <a16:creationId xmlns:a16="http://schemas.microsoft.com/office/drawing/2014/main" id="{5762933B-4840-49D9-81F9-09DEB9F69A78}"/>
              </a:ext>
            </a:extLst>
          </p:cNvPr>
          <p:cNvSpPr/>
          <p:nvPr/>
        </p:nvSpPr>
        <p:spPr>
          <a:xfrm>
            <a:off x="5492750" y="5953125"/>
            <a:ext cx="12700" cy="257175"/>
          </a:xfrm>
          <a:custGeom>
            <a:avLst/>
            <a:gdLst>
              <a:gd name="connsiteX0" fmla="*/ 12700 w 12700"/>
              <a:gd name="connsiteY0" fmla="*/ 0 h 257175"/>
              <a:gd name="connsiteX1" fmla="*/ 0 w 12700"/>
              <a:gd name="connsiteY1" fmla="*/ 257175 h 257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2700" h="257175">
                <a:moveTo>
                  <a:pt x="12700" y="0"/>
                </a:moveTo>
                <a:lnTo>
                  <a:pt x="0" y="257175"/>
                </a:ln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5" name="Forme libre : forme 34">
            <a:extLst>
              <a:ext uri="{FF2B5EF4-FFF2-40B4-BE49-F238E27FC236}">
                <a16:creationId xmlns:a16="http://schemas.microsoft.com/office/drawing/2014/main" id="{043BC54E-1889-4104-91EC-461FB497001C}"/>
              </a:ext>
            </a:extLst>
          </p:cNvPr>
          <p:cNvSpPr/>
          <p:nvPr/>
        </p:nvSpPr>
        <p:spPr>
          <a:xfrm>
            <a:off x="5528250" y="5241926"/>
            <a:ext cx="183575" cy="330200"/>
          </a:xfrm>
          <a:custGeom>
            <a:avLst/>
            <a:gdLst>
              <a:gd name="connsiteX0" fmla="*/ 183575 w 183575"/>
              <a:gd name="connsiteY0" fmla="*/ 0 h 327025"/>
              <a:gd name="connsiteX1" fmla="*/ 34350 w 183575"/>
              <a:gd name="connsiteY1" fmla="*/ 234950 h 327025"/>
              <a:gd name="connsiteX2" fmla="*/ 5775 w 183575"/>
              <a:gd name="connsiteY2" fmla="*/ 298450 h 327025"/>
              <a:gd name="connsiteX3" fmla="*/ 120075 w 183575"/>
              <a:gd name="connsiteY3" fmla="*/ 327025 h 327025"/>
              <a:gd name="connsiteX0" fmla="*/ 183575 w 183575"/>
              <a:gd name="connsiteY0" fmla="*/ 0 h 330200"/>
              <a:gd name="connsiteX1" fmla="*/ 34350 w 183575"/>
              <a:gd name="connsiteY1" fmla="*/ 234950 h 330200"/>
              <a:gd name="connsiteX2" fmla="*/ 5775 w 183575"/>
              <a:gd name="connsiteY2" fmla="*/ 298450 h 330200"/>
              <a:gd name="connsiteX3" fmla="*/ 129600 w 183575"/>
              <a:gd name="connsiteY3" fmla="*/ 330200 h 330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3575" h="330200">
                <a:moveTo>
                  <a:pt x="183575" y="0"/>
                </a:moveTo>
                <a:cubicBezTo>
                  <a:pt x="123779" y="92604"/>
                  <a:pt x="63983" y="185208"/>
                  <a:pt x="34350" y="234950"/>
                </a:cubicBezTo>
                <a:cubicBezTo>
                  <a:pt x="4717" y="284692"/>
                  <a:pt x="-8513" y="283104"/>
                  <a:pt x="5775" y="298450"/>
                </a:cubicBezTo>
                <a:cubicBezTo>
                  <a:pt x="20062" y="313796"/>
                  <a:pt x="79593" y="323585"/>
                  <a:pt x="129600" y="33020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9" name="Forme libre : forme 38">
            <a:extLst>
              <a:ext uri="{FF2B5EF4-FFF2-40B4-BE49-F238E27FC236}">
                <a16:creationId xmlns:a16="http://schemas.microsoft.com/office/drawing/2014/main" id="{9F784947-8CBA-4DDF-A906-A82B90FD3C12}"/>
              </a:ext>
            </a:extLst>
          </p:cNvPr>
          <p:cNvSpPr/>
          <p:nvPr/>
        </p:nvSpPr>
        <p:spPr>
          <a:xfrm>
            <a:off x="9004300" y="5702300"/>
            <a:ext cx="1276350" cy="1162050"/>
          </a:xfrm>
          <a:custGeom>
            <a:avLst/>
            <a:gdLst>
              <a:gd name="connsiteX0" fmla="*/ 1276350 w 1276350"/>
              <a:gd name="connsiteY0" fmla="*/ 0 h 1162050"/>
              <a:gd name="connsiteX1" fmla="*/ 1028700 w 1276350"/>
              <a:gd name="connsiteY1" fmla="*/ 152400 h 1162050"/>
              <a:gd name="connsiteX2" fmla="*/ 406400 w 1276350"/>
              <a:gd name="connsiteY2" fmla="*/ 704850 h 1162050"/>
              <a:gd name="connsiteX3" fmla="*/ 82550 w 1276350"/>
              <a:gd name="connsiteY3" fmla="*/ 1041400 h 1162050"/>
              <a:gd name="connsiteX4" fmla="*/ 0 w 1276350"/>
              <a:gd name="connsiteY4" fmla="*/ 1162050 h 1162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76350" h="1162050">
                <a:moveTo>
                  <a:pt x="1276350" y="0"/>
                </a:moveTo>
                <a:cubicBezTo>
                  <a:pt x="1225021" y="17462"/>
                  <a:pt x="1173692" y="34925"/>
                  <a:pt x="1028700" y="152400"/>
                </a:cubicBezTo>
                <a:cubicBezTo>
                  <a:pt x="883708" y="269875"/>
                  <a:pt x="564092" y="556683"/>
                  <a:pt x="406400" y="704850"/>
                </a:cubicBezTo>
                <a:cubicBezTo>
                  <a:pt x="248708" y="853017"/>
                  <a:pt x="150283" y="965200"/>
                  <a:pt x="82550" y="1041400"/>
                </a:cubicBezTo>
                <a:cubicBezTo>
                  <a:pt x="14817" y="1117600"/>
                  <a:pt x="7408" y="1139825"/>
                  <a:pt x="0" y="1162050"/>
                </a:cubicBezTo>
              </a:path>
            </a:pathLst>
          </a:cu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86" name="Forme libre : forme 85">
            <a:extLst>
              <a:ext uri="{FF2B5EF4-FFF2-40B4-BE49-F238E27FC236}">
                <a16:creationId xmlns:a16="http://schemas.microsoft.com/office/drawing/2014/main" id="{9BC2CEB2-1135-4D39-B39A-9BA4BADD7946}"/>
              </a:ext>
            </a:extLst>
          </p:cNvPr>
          <p:cNvSpPr/>
          <p:nvPr/>
        </p:nvSpPr>
        <p:spPr>
          <a:xfrm>
            <a:off x="9016931" y="5695950"/>
            <a:ext cx="1276350" cy="1162050"/>
          </a:xfrm>
          <a:custGeom>
            <a:avLst/>
            <a:gdLst>
              <a:gd name="connsiteX0" fmla="*/ 1276350 w 1276350"/>
              <a:gd name="connsiteY0" fmla="*/ 0 h 1162050"/>
              <a:gd name="connsiteX1" fmla="*/ 1028700 w 1276350"/>
              <a:gd name="connsiteY1" fmla="*/ 152400 h 1162050"/>
              <a:gd name="connsiteX2" fmla="*/ 406400 w 1276350"/>
              <a:gd name="connsiteY2" fmla="*/ 704850 h 1162050"/>
              <a:gd name="connsiteX3" fmla="*/ 82550 w 1276350"/>
              <a:gd name="connsiteY3" fmla="*/ 1041400 h 1162050"/>
              <a:gd name="connsiteX4" fmla="*/ 0 w 1276350"/>
              <a:gd name="connsiteY4" fmla="*/ 1162050 h 1162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76350" h="1162050">
                <a:moveTo>
                  <a:pt x="1276350" y="0"/>
                </a:moveTo>
                <a:cubicBezTo>
                  <a:pt x="1225021" y="17462"/>
                  <a:pt x="1173692" y="34925"/>
                  <a:pt x="1028700" y="152400"/>
                </a:cubicBezTo>
                <a:cubicBezTo>
                  <a:pt x="883708" y="269875"/>
                  <a:pt x="564092" y="556683"/>
                  <a:pt x="406400" y="704850"/>
                </a:cubicBezTo>
                <a:cubicBezTo>
                  <a:pt x="248708" y="853017"/>
                  <a:pt x="150283" y="965200"/>
                  <a:pt x="82550" y="1041400"/>
                </a:cubicBezTo>
                <a:cubicBezTo>
                  <a:pt x="14817" y="1117600"/>
                  <a:pt x="7408" y="1139825"/>
                  <a:pt x="0" y="1162050"/>
                </a:cubicBezTo>
              </a:path>
            </a:pathLst>
          </a:custGeom>
          <a:noFill/>
          <a:ln w="22225">
            <a:solidFill>
              <a:schemeClr val="bg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55" name="Ellipse 54">
            <a:extLst>
              <a:ext uri="{FF2B5EF4-FFF2-40B4-BE49-F238E27FC236}">
                <a16:creationId xmlns:a16="http://schemas.microsoft.com/office/drawing/2014/main" id="{0613EE4E-1534-4E8B-A8A4-AC877E6843D5}"/>
              </a:ext>
            </a:extLst>
          </p:cNvPr>
          <p:cNvSpPr/>
          <p:nvPr/>
        </p:nvSpPr>
        <p:spPr>
          <a:xfrm>
            <a:off x="9292852" y="5487143"/>
            <a:ext cx="742267" cy="695325"/>
          </a:xfrm>
          <a:prstGeom prst="ellipse">
            <a:avLst/>
          </a:prstGeom>
          <a:solidFill>
            <a:schemeClr val="accent2"/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 dirty="0"/>
          </a:p>
        </p:txBody>
      </p:sp>
      <p:sp>
        <p:nvSpPr>
          <p:cNvPr id="59" name="ZoneTexte 58">
            <a:extLst>
              <a:ext uri="{FF2B5EF4-FFF2-40B4-BE49-F238E27FC236}">
                <a16:creationId xmlns:a16="http://schemas.microsoft.com/office/drawing/2014/main" id="{4630EB21-FD0B-452F-820D-CAB2EC8CABFB}"/>
              </a:ext>
            </a:extLst>
          </p:cNvPr>
          <p:cNvSpPr txBox="1"/>
          <p:nvPr/>
        </p:nvSpPr>
        <p:spPr>
          <a:xfrm>
            <a:off x="9134528" y="5650958"/>
            <a:ext cx="109643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000" b="1" dirty="0">
                <a:solidFill>
                  <a:schemeClr val="bg1"/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Marche-en-Famenne</a:t>
            </a:r>
            <a:endParaRPr lang="fr-BE" sz="1000" b="1" dirty="0">
              <a:solidFill>
                <a:schemeClr val="bg1"/>
              </a:solidFill>
              <a:latin typeface="Aharoni" panose="02010803020104030203" pitchFamily="2" charset="-79"/>
              <a:cs typeface="Aharoni" panose="02010803020104030203" pitchFamily="2" charset="-79"/>
            </a:endParaRPr>
          </a:p>
        </p:txBody>
      </p:sp>
      <p:sp>
        <p:nvSpPr>
          <p:cNvPr id="87" name="Forme libre : forme 86">
            <a:extLst>
              <a:ext uri="{FF2B5EF4-FFF2-40B4-BE49-F238E27FC236}">
                <a16:creationId xmlns:a16="http://schemas.microsoft.com/office/drawing/2014/main" id="{0BEA71B8-D286-4921-BEE9-40E4E94BA74D}"/>
              </a:ext>
            </a:extLst>
          </p:cNvPr>
          <p:cNvSpPr>
            <a:spLocks noChangeAspect="1"/>
          </p:cNvSpPr>
          <p:nvPr/>
        </p:nvSpPr>
        <p:spPr>
          <a:xfrm>
            <a:off x="2413136" y="870695"/>
            <a:ext cx="2232134" cy="6115251"/>
          </a:xfrm>
          <a:custGeom>
            <a:avLst/>
            <a:gdLst>
              <a:gd name="connsiteX0" fmla="*/ 67451 w 667823"/>
              <a:gd name="connsiteY0" fmla="*/ 0 h 1894400"/>
              <a:gd name="connsiteX1" fmla="*/ 16651 w 667823"/>
              <a:gd name="connsiteY1" fmla="*/ 111125 h 1894400"/>
              <a:gd name="connsiteX2" fmla="*/ 48401 w 667823"/>
              <a:gd name="connsiteY2" fmla="*/ 200025 h 1894400"/>
              <a:gd name="connsiteX3" fmla="*/ 111901 w 667823"/>
              <a:gd name="connsiteY3" fmla="*/ 279400 h 1894400"/>
              <a:gd name="connsiteX4" fmla="*/ 73801 w 667823"/>
              <a:gd name="connsiteY4" fmla="*/ 492125 h 1894400"/>
              <a:gd name="connsiteX5" fmla="*/ 86501 w 667823"/>
              <a:gd name="connsiteY5" fmla="*/ 581025 h 1894400"/>
              <a:gd name="connsiteX6" fmla="*/ 64276 w 667823"/>
              <a:gd name="connsiteY6" fmla="*/ 654050 h 1894400"/>
              <a:gd name="connsiteX7" fmla="*/ 76976 w 667823"/>
              <a:gd name="connsiteY7" fmla="*/ 736600 h 1894400"/>
              <a:gd name="connsiteX8" fmla="*/ 776 w 667823"/>
              <a:gd name="connsiteY8" fmla="*/ 781050 h 1894400"/>
              <a:gd name="connsiteX9" fmla="*/ 38876 w 667823"/>
              <a:gd name="connsiteY9" fmla="*/ 838200 h 1894400"/>
              <a:gd name="connsiteX10" fmla="*/ 61101 w 667823"/>
              <a:gd name="connsiteY10" fmla="*/ 914400 h 1894400"/>
              <a:gd name="connsiteX11" fmla="*/ 102376 w 667823"/>
              <a:gd name="connsiteY11" fmla="*/ 1019175 h 1894400"/>
              <a:gd name="connsiteX12" fmla="*/ 121426 w 667823"/>
              <a:gd name="connsiteY12" fmla="*/ 1041400 h 1894400"/>
              <a:gd name="connsiteX13" fmla="*/ 140476 w 667823"/>
              <a:gd name="connsiteY13" fmla="*/ 1139825 h 1894400"/>
              <a:gd name="connsiteX14" fmla="*/ 143651 w 667823"/>
              <a:gd name="connsiteY14" fmla="*/ 1219200 h 1894400"/>
              <a:gd name="connsiteX15" fmla="*/ 165876 w 667823"/>
              <a:gd name="connsiteY15" fmla="*/ 1308100 h 1894400"/>
              <a:gd name="connsiteX16" fmla="*/ 248426 w 667823"/>
              <a:gd name="connsiteY16" fmla="*/ 1504950 h 1894400"/>
              <a:gd name="connsiteX17" fmla="*/ 194451 w 667823"/>
              <a:gd name="connsiteY17" fmla="*/ 1552575 h 1894400"/>
              <a:gd name="connsiteX18" fmla="*/ 159526 w 667823"/>
              <a:gd name="connsiteY18" fmla="*/ 1606550 h 1894400"/>
              <a:gd name="connsiteX19" fmla="*/ 248426 w 667823"/>
              <a:gd name="connsiteY19" fmla="*/ 1704975 h 1894400"/>
              <a:gd name="connsiteX20" fmla="*/ 308751 w 667823"/>
              <a:gd name="connsiteY20" fmla="*/ 1704975 h 1894400"/>
              <a:gd name="connsiteX21" fmla="*/ 397651 w 667823"/>
              <a:gd name="connsiteY21" fmla="*/ 1682750 h 1894400"/>
              <a:gd name="connsiteX22" fmla="*/ 480201 w 667823"/>
              <a:gd name="connsiteY22" fmla="*/ 1752600 h 1894400"/>
              <a:gd name="connsiteX23" fmla="*/ 502426 w 667823"/>
              <a:gd name="connsiteY23" fmla="*/ 1838325 h 1894400"/>
              <a:gd name="connsiteX24" fmla="*/ 604026 w 667823"/>
              <a:gd name="connsiteY24" fmla="*/ 1809750 h 1894400"/>
              <a:gd name="connsiteX25" fmla="*/ 661176 w 667823"/>
              <a:gd name="connsiteY25" fmla="*/ 1885950 h 1894400"/>
              <a:gd name="connsiteX26" fmla="*/ 664351 w 667823"/>
              <a:gd name="connsiteY26" fmla="*/ 1889125 h 1894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667823" h="1894400">
                <a:moveTo>
                  <a:pt x="67451" y="0"/>
                </a:moveTo>
                <a:cubicBezTo>
                  <a:pt x="43638" y="38894"/>
                  <a:pt x="19826" y="77788"/>
                  <a:pt x="16651" y="111125"/>
                </a:cubicBezTo>
                <a:cubicBezTo>
                  <a:pt x="13476" y="144462"/>
                  <a:pt x="32526" y="171979"/>
                  <a:pt x="48401" y="200025"/>
                </a:cubicBezTo>
                <a:cubicBezTo>
                  <a:pt x="64276" y="228071"/>
                  <a:pt x="107668" y="230717"/>
                  <a:pt x="111901" y="279400"/>
                </a:cubicBezTo>
                <a:cubicBezTo>
                  <a:pt x="116134" y="328083"/>
                  <a:pt x="78034" y="441854"/>
                  <a:pt x="73801" y="492125"/>
                </a:cubicBezTo>
                <a:cubicBezTo>
                  <a:pt x="69568" y="542396"/>
                  <a:pt x="88088" y="554038"/>
                  <a:pt x="86501" y="581025"/>
                </a:cubicBezTo>
                <a:cubicBezTo>
                  <a:pt x="84914" y="608012"/>
                  <a:pt x="65863" y="628121"/>
                  <a:pt x="64276" y="654050"/>
                </a:cubicBezTo>
                <a:cubicBezTo>
                  <a:pt x="62688" y="679979"/>
                  <a:pt x="87559" y="715433"/>
                  <a:pt x="76976" y="736600"/>
                </a:cubicBezTo>
                <a:cubicBezTo>
                  <a:pt x="66393" y="757767"/>
                  <a:pt x="7126" y="764117"/>
                  <a:pt x="776" y="781050"/>
                </a:cubicBezTo>
                <a:cubicBezTo>
                  <a:pt x="-5574" y="797983"/>
                  <a:pt x="28822" y="815975"/>
                  <a:pt x="38876" y="838200"/>
                </a:cubicBezTo>
                <a:cubicBezTo>
                  <a:pt x="48930" y="860425"/>
                  <a:pt x="50518" y="884238"/>
                  <a:pt x="61101" y="914400"/>
                </a:cubicBezTo>
                <a:cubicBezTo>
                  <a:pt x="71684" y="944563"/>
                  <a:pt x="92322" y="998008"/>
                  <a:pt x="102376" y="1019175"/>
                </a:cubicBezTo>
                <a:cubicBezTo>
                  <a:pt x="112430" y="1040342"/>
                  <a:pt x="115076" y="1021292"/>
                  <a:pt x="121426" y="1041400"/>
                </a:cubicBezTo>
                <a:cubicBezTo>
                  <a:pt x="127776" y="1061508"/>
                  <a:pt x="136772" y="1110192"/>
                  <a:pt x="140476" y="1139825"/>
                </a:cubicBezTo>
                <a:cubicBezTo>
                  <a:pt x="144180" y="1169458"/>
                  <a:pt x="139418" y="1191154"/>
                  <a:pt x="143651" y="1219200"/>
                </a:cubicBezTo>
                <a:cubicBezTo>
                  <a:pt x="147884" y="1247246"/>
                  <a:pt x="148414" y="1260475"/>
                  <a:pt x="165876" y="1308100"/>
                </a:cubicBezTo>
                <a:cubicBezTo>
                  <a:pt x="183339" y="1355725"/>
                  <a:pt x="243664" y="1464204"/>
                  <a:pt x="248426" y="1504950"/>
                </a:cubicBezTo>
                <a:cubicBezTo>
                  <a:pt x="253188" y="1545696"/>
                  <a:pt x="209268" y="1535642"/>
                  <a:pt x="194451" y="1552575"/>
                </a:cubicBezTo>
                <a:cubicBezTo>
                  <a:pt x="179634" y="1569508"/>
                  <a:pt x="150530" y="1581150"/>
                  <a:pt x="159526" y="1606550"/>
                </a:cubicBezTo>
                <a:cubicBezTo>
                  <a:pt x="168522" y="1631950"/>
                  <a:pt x="223555" y="1688571"/>
                  <a:pt x="248426" y="1704975"/>
                </a:cubicBezTo>
                <a:cubicBezTo>
                  <a:pt x="273297" y="1721379"/>
                  <a:pt x="283880" y="1708679"/>
                  <a:pt x="308751" y="1704975"/>
                </a:cubicBezTo>
                <a:cubicBezTo>
                  <a:pt x="333622" y="1701271"/>
                  <a:pt x="369076" y="1674812"/>
                  <a:pt x="397651" y="1682750"/>
                </a:cubicBezTo>
                <a:cubicBezTo>
                  <a:pt x="426226" y="1690688"/>
                  <a:pt x="462739" y="1726671"/>
                  <a:pt x="480201" y="1752600"/>
                </a:cubicBezTo>
                <a:cubicBezTo>
                  <a:pt x="497663" y="1778529"/>
                  <a:pt x="481789" y="1828800"/>
                  <a:pt x="502426" y="1838325"/>
                </a:cubicBezTo>
                <a:cubicBezTo>
                  <a:pt x="523063" y="1847850"/>
                  <a:pt x="577568" y="1801812"/>
                  <a:pt x="604026" y="1809750"/>
                </a:cubicBezTo>
                <a:cubicBezTo>
                  <a:pt x="630484" y="1817688"/>
                  <a:pt x="661176" y="1885950"/>
                  <a:pt x="661176" y="1885950"/>
                </a:cubicBezTo>
                <a:cubicBezTo>
                  <a:pt x="671230" y="1899179"/>
                  <a:pt x="667790" y="1894152"/>
                  <a:pt x="664351" y="1889125"/>
                </a:cubicBezTo>
              </a:path>
            </a:pathLst>
          </a:custGeom>
          <a:noFill/>
          <a:ln w="25400">
            <a:solidFill>
              <a:schemeClr val="tx1"/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91" name="Forme libre : forme 90">
            <a:extLst>
              <a:ext uri="{FF2B5EF4-FFF2-40B4-BE49-F238E27FC236}">
                <a16:creationId xmlns:a16="http://schemas.microsoft.com/office/drawing/2014/main" id="{C5038E67-EDD3-465A-824D-481BD74D188B}"/>
              </a:ext>
            </a:extLst>
          </p:cNvPr>
          <p:cNvSpPr>
            <a:spLocks noChangeAspect="1"/>
          </p:cNvSpPr>
          <p:nvPr/>
        </p:nvSpPr>
        <p:spPr>
          <a:xfrm>
            <a:off x="2410326" y="879608"/>
            <a:ext cx="2232134" cy="6115251"/>
          </a:xfrm>
          <a:custGeom>
            <a:avLst/>
            <a:gdLst>
              <a:gd name="connsiteX0" fmla="*/ 67451 w 667823"/>
              <a:gd name="connsiteY0" fmla="*/ 0 h 1894400"/>
              <a:gd name="connsiteX1" fmla="*/ 16651 w 667823"/>
              <a:gd name="connsiteY1" fmla="*/ 111125 h 1894400"/>
              <a:gd name="connsiteX2" fmla="*/ 48401 w 667823"/>
              <a:gd name="connsiteY2" fmla="*/ 200025 h 1894400"/>
              <a:gd name="connsiteX3" fmla="*/ 111901 w 667823"/>
              <a:gd name="connsiteY3" fmla="*/ 279400 h 1894400"/>
              <a:gd name="connsiteX4" fmla="*/ 73801 w 667823"/>
              <a:gd name="connsiteY4" fmla="*/ 492125 h 1894400"/>
              <a:gd name="connsiteX5" fmla="*/ 86501 w 667823"/>
              <a:gd name="connsiteY5" fmla="*/ 581025 h 1894400"/>
              <a:gd name="connsiteX6" fmla="*/ 64276 w 667823"/>
              <a:gd name="connsiteY6" fmla="*/ 654050 h 1894400"/>
              <a:gd name="connsiteX7" fmla="*/ 76976 w 667823"/>
              <a:gd name="connsiteY7" fmla="*/ 736600 h 1894400"/>
              <a:gd name="connsiteX8" fmla="*/ 776 w 667823"/>
              <a:gd name="connsiteY8" fmla="*/ 781050 h 1894400"/>
              <a:gd name="connsiteX9" fmla="*/ 38876 w 667823"/>
              <a:gd name="connsiteY9" fmla="*/ 838200 h 1894400"/>
              <a:gd name="connsiteX10" fmla="*/ 61101 w 667823"/>
              <a:gd name="connsiteY10" fmla="*/ 914400 h 1894400"/>
              <a:gd name="connsiteX11" fmla="*/ 102376 w 667823"/>
              <a:gd name="connsiteY11" fmla="*/ 1019175 h 1894400"/>
              <a:gd name="connsiteX12" fmla="*/ 121426 w 667823"/>
              <a:gd name="connsiteY12" fmla="*/ 1041400 h 1894400"/>
              <a:gd name="connsiteX13" fmla="*/ 140476 w 667823"/>
              <a:gd name="connsiteY13" fmla="*/ 1139825 h 1894400"/>
              <a:gd name="connsiteX14" fmla="*/ 143651 w 667823"/>
              <a:gd name="connsiteY14" fmla="*/ 1219200 h 1894400"/>
              <a:gd name="connsiteX15" fmla="*/ 165876 w 667823"/>
              <a:gd name="connsiteY15" fmla="*/ 1308100 h 1894400"/>
              <a:gd name="connsiteX16" fmla="*/ 248426 w 667823"/>
              <a:gd name="connsiteY16" fmla="*/ 1504950 h 1894400"/>
              <a:gd name="connsiteX17" fmla="*/ 194451 w 667823"/>
              <a:gd name="connsiteY17" fmla="*/ 1552575 h 1894400"/>
              <a:gd name="connsiteX18" fmla="*/ 159526 w 667823"/>
              <a:gd name="connsiteY18" fmla="*/ 1606550 h 1894400"/>
              <a:gd name="connsiteX19" fmla="*/ 248426 w 667823"/>
              <a:gd name="connsiteY19" fmla="*/ 1704975 h 1894400"/>
              <a:gd name="connsiteX20" fmla="*/ 308751 w 667823"/>
              <a:gd name="connsiteY20" fmla="*/ 1704975 h 1894400"/>
              <a:gd name="connsiteX21" fmla="*/ 397651 w 667823"/>
              <a:gd name="connsiteY21" fmla="*/ 1682750 h 1894400"/>
              <a:gd name="connsiteX22" fmla="*/ 480201 w 667823"/>
              <a:gd name="connsiteY22" fmla="*/ 1752600 h 1894400"/>
              <a:gd name="connsiteX23" fmla="*/ 502426 w 667823"/>
              <a:gd name="connsiteY23" fmla="*/ 1838325 h 1894400"/>
              <a:gd name="connsiteX24" fmla="*/ 604026 w 667823"/>
              <a:gd name="connsiteY24" fmla="*/ 1809750 h 1894400"/>
              <a:gd name="connsiteX25" fmla="*/ 661176 w 667823"/>
              <a:gd name="connsiteY25" fmla="*/ 1885950 h 1894400"/>
              <a:gd name="connsiteX26" fmla="*/ 664351 w 667823"/>
              <a:gd name="connsiteY26" fmla="*/ 1889125 h 1894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667823" h="1894400">
                <a:moveTo>
                  <a:pt x="67451" y="0"/>
                </a:moveTo>
                <a:cubicBezTo>
                  <a:pt x="43638" y="38894"/>
                  <a:pt x="19826" y="77788"/>
                  <a:pt x="16651" y="111125"/>
                </a:cubicBezTo>
                <a:cubicBezTo>
                  <a:pt x="13476" y="144462"/>
                  <a:pt x="32526" y="171979"/>
                  <a:pt x="48401" y="200025"/>
                </a:cubicBezTo>
                <a:cubicBezTo>
                  <a:pt x="64276" y="228071"/>
                  <a:pt x="107668" y="230717"/>
                  <a:pt x="111901" y="279400"/>
                </a:cubicBezTo>
                <a:cubicBezTo>
                  <a:pt x="116134" y="328083"/>
                  <a:pt x="78034" y="441854"/>
                  <a:pt x="73801" y="492125"/>
                </a:cubicBezTo>
                <a:cubicBezTo>
                  <a:pt x="69568" y="542396"/>
                  <a:pt x="88088" y="554038"/>
                  <a:pt x="86501" y="581025"/>
                </a:cubicBezTo>
                <a:cubicBezTo>
                  <a:pt x="84914" y="608012"/>
                  <a:pt x="65863" y="628121"/>
                  <a:pt x="64276" y="654050"/>
                </a:cubicBezTo>
                <a:cubicBezTo>
                  <a:pt x="62688" y="679979"/>
                  <a:pt x="87559" y="715433"/>
                  <a:pt x="76976" y="736600"/>
                </a:cubicBezTo>
                <a:cubicBezTo>
                  <a:pt x="66393" y="757767"/>
                  <a:pt x="7126" y="764117"/>
                  <a:pt x="776" y="781050"/>
                </a:cubicBezTo>
                <a:cubicBezTo>
                  <a:pt x="-5574" y="797983"/>
                  <a:pt x="28822" y="815975"/>
                  <a:pt x="38876" y="838200"/>
                </a:cubicBezTo>
                <a:cubicBezTo>
                  <a:pt x="48930" y="860425"/>
                  <a:pt x="50518" y="884238"/>
                  <a:pt x="61101" y="914400"/>
                </a:cubicBezTo>
                <a:cubicBezTo>
                  <a:pt x="71684" y="944563"/>
                  <a:pt x="92322" y="998008"/>
                  <a:pt x="102376" y="1019175"/>
                </a:cubicBezTo>
                <a:cubicBezTo>
                  <a:pt x="112430" y="1040342"/>
                  <a:pt x="115076" y="1021292"/>
                  <a:pt x="121426" y="1041400"/>
                </a:cubicBezTo>
                <a:cubicBezTo>
                  <a:pt x="127776" y="1061508"/>
                  <a:pt x="136772" y="1110192"/>
                  <a:pt x="140476" y="1139825"/>
                </a:cubicBezTo>
                <a:cubicBezTo>
                  <a:pt x="144180" y="1169458"/>
                  <a:pt x="139418" y="1191154"/>
                  <a:pt x="143651" y="1219200"/>
                </a:cubicBezTo>
                <a:cubicBezTo>
                  <a:pt x="147884" y="1247246"/>
                  <a:pt x="148414" y="1260475"/>
                  <a:pt x="165876" y="1308100"/>
                </a:cubicBezTo>
                <a:cubicBezTo>
                  <a:pt x="183339" y="1355725"/>
                  <a:pt x="243664" y="1464204"/>
                  <a:pt x="248426" y="1504950"/>
                </a:cubicBezTo>
                <a:cubicBezTo>
                  <a:pt x="253188" y="1545696"/>
                  <a:pt x="209268" y="1535642"/>
                  <a:pt x="194451" y="1552575"/>
                </a:cubicBezTo>
                <a:cubicBezTo>
                  <a:pt x="179634" y="1569508"/>
                  <a:pt x="150530" y="1581150"/>
                  <a:pt x="159526" y="1606550"/>
                </a:cubicBezTo>
                <a:cubicBezTo>
                  <a:pt x="168522" y="1631950"/>
                  <a:pt x="223555" y="1688571"/>
                  <a:pt x="248426" y="1704975"/>
                </a:cubicBezTo>
                <a:cubicBezTo>
                  <a:pt x="273297" y="1721379"/>
                  <a:pt x="283880" y="1708679"/>
                  <a:pt x="308751" y="1704975"/>
                </a:cubicBezTo>
                <a:cubicBezTo>
                  <a:pt x="333622" y="1701271"/>
                  <a:pt x="369076" y="1674812"/>
                  <a:pt x="397651" y="1682750"/>
                </a:cubicBezTo>
                <a:cubicBezTo>
                  <a:pt x="426226" y="1690688"/>
                  <a:pt x="462739" y="1726671"/>
                  <a:pt x="480201" y="1752600"/>
                </a:cubicBezTo>
                <a:cubicBezTo>
                  <a:pt x="497663" y="1778529"/>
                  <a:pt x="481789" y="1828800"/>
                  <a:pt x="502426" y="1838325"/>
                </a:cubicBezTo>
                <a:cubicBezTo>
                  <a:pt x="523063" y="1847850"/>
                  <a:pt x="577568" y="1801812"/>
                  <a:pt x="604026" y="1809750"/>
                </a:cubicBezTo>
                <a:cubicBezTo>
                  <a:pt x="630484" y="1817688"/>
                  <a:pt x="661176" y="1885950"/>
                  <a:pt x="661176" y="1885950"/>
                </a:cubicBezTo>
                <a:cubicBezTo>
                  <a:pt x="671230" y="1899179"/>
                  <a:pt x="667790" y="1894152"/>
                  <a:pt x="664351" y="1889125"/>
                </a:cubicBezTo>
              </a:path>
            </a:pathLst>
          </a:custGeom>
          <a:noFill/>
          <a:ln w="22225">
            <a:solidFill>
              <a:schemeClr val="bg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60" name="Ellipse 59">
            <a:extLst>
              <a:ext uri="{FF2B5EF4-FFF2-40B4-BE49-F238E27FC236}">
                <a16:creationId xmlns:a16="http://schemas.microsoft.com/office/drawing/2014/main" id="{BE6673E8-9187-4C3A-A9A1-79DE1E2BBD3C}"/>
              </a:ext>
            </a:extLst>
          </p:cNvPr>
          <p:cNvSpPr/>
          <p:nvPr/>
        </p:nvSpPr>
        <p:spPr>
          <a:xfrm>
            <a:off x="2701970" y="4522882"/>
            <a:ext cx="742267" cy="695325"/>
          </a:xfrm>
          <a:prstGeom prst="ellipse">
            <a:avLst/>
          </a:prstGeom>
          <a:solidFill>
            <a:schemeClr val="accent2"/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 dirty="0"/>
          </a:p>
        </p:txBody>
      </p:sp>
      <p:sp>
        <p:nvSpPr>
          <p:cNvPr id="346" name="ZoneTexte 345">
            <a:extLst>
              <a:ext uri="{FF2B5EF4-FFF2-40B4-BE49-F238E27FC236}">
                <a16:creationId xmlns:a16="http://schemas.microsoft.com/office/drawing/2014/main" id="{2961E3F6-EE32-4B73-94E3-FC0E75547547}"/>
              </a:ext>
            </a:extLst>
          </p:cNvPr>
          <p:cNvSpPr txBox="1"/>
          <p:nvPr/>
        </p:nvSpPr>
        <p:spPr>
          <a:xfrm>
            <a:off x="2535259" y="4763860"/>
            <a:ext cx="1096433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000" b="1" dirty="0">
                <a:solidFill>
                  <a:schemeClr val="bg1"/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Dinant</a:t>
            </a:r>
            <a:endParaRPr lang="fr-BE" sz="1000" b="1" dirty="0">
              <a:solidFill>
                <a:schemeClr val="bg1"/>
              </a:solidFill>
              <a:latin typeface="Aharoni" panose="02010803020104030203" pitchFamily="2" charset="-79"/>
              <a:cs typeface="Aharoni" panose="02010803020104030203" pitchFamily="2" charset="-79"/>
            </a:endParaRPr>
          </a:p>
        </p:txBody>
      </p:sp>
      <p:sp>
        <p:nvSpPr>
          <p:cNvPr id="66" name="Forme libre : forme 65">
            <a:extLst>
              <a:ext uri="{FF2B5EF4-FFF2-40B4-BE49-F238E27FC236}">
                <a16:creationId xmlns:a16="http://schemas.microsoft.com/office/drawing/2014/main" id="{D251F882-F729-4C48-A8B9-57607EFACB00}"/>
              </a:ext>
            </a:extLst>
          </p:cNvPr>
          <p:cNvSpPr/>
          <p:nvPr/>
        </p:nvSpPr>
        <p:spPr>
          <a:xfrm>
            <a:off x="4540250" y="762001"/>
            <a:ext cx="1460500" cy="380236"/>
          </a:xfrm>
          <a:custGeom>
            <a:avLst/>
            <a:gdLst>
              <a:gd name="connsiteX0" fmla="*/ 730250 w 730250"/>
              <a:gd name="connsiteY0" fmla="*/ 279400 h 374697"/>
              <a:gd name="connsiteX1" fmla="*/ 514350 w 730250"/>
              <a:gd name="connsiteY1" fmla="*/ 342900 h 374697"/>
              <a:gd name="connsiteX2" fmla="*/ 228600 w 730250"/>
              <a:gd name="connsiteY2" fmla="*/ 374650 h 374697"/>
              <a:gd name="connsiteX3" fmla="*/ 158750 w 730250"/>
              <a:gd name="connsiteY3" fmla="*/ 349250 h 374697"/>
              <a:gd name="connsiteX4" fmla="*/ 50800 w 730250"/>
              <a:gd name="connsiteY4" fmla="*/ 317500 h 374697"/>
              <a:gd name="connsiteX5" fmla="*/ 76200 w 730250"/>
              <a:gd name="connsiteY5" fmla="*/ 184150 h 374697"/>
              <a:gd name="connsiteX6" fmla="*/ 0 w 730250"/>
              <a:gd name="connsiteY6" fmla="*/ 0 h 374697"/>
              <a:gd name="connsiteX0" fmla="*/ 730250 w 730250"/>
              <a:gd name="connsiteY0" fmla="*/ 279400 h 374697"/>
              <a:gd name="connsiteX1" fmla="*/ 730250 w 730250"/>
              <a:gd name="connsiteY1" fmla="*/ 279400 h 374697"/>
              <a:gd name="connsiteX2" fmla="*/ 514350 w 730250"/>
              <a:gd name="connsiteY2" fmla="*/ 342900 h 374697"/>
              <a:gd name="connsiteX3" fmla="*/ 228600 w 730250"/>
              <a:gd name="connsiteY3" fmla="*/ 374650 h 374697"/>
              <a:gd name="connsiteX4" fmla="*/ 158750 w 730250"/>
              <a:gd name="connsiteY4" fmla="*/ 349250 h 374697"/>
              <a:gd name="connsiteX5" fmla="*/ 50800 w 730250"/>
              <a:gd name="connsiteY5" fmla="*/ 317500 h 374697"/>
              <a:gd name="connsiteX6" fmla="*/ 76200 w 730250"/>
              <a:gd name="connsiteY6" fmla="*/ 184150 h 374697"/>
              <a:gd name="connsiteX7" fmla="*/ 0 w 730250"/>
              <a:gd name="connsiteY7" fmla="*/ 0 h 374697"/>
              <a:gd name="connsiteX0" fmla="*/ 730250 w 1460500"/>
              <a:gd name="connsiteY0" fmla="*/ 279400 h 380236"/>
              <a:gd name="connsiteX1" fmla="*/ 1460500 w 1460500"/>
              <a:gd name="connsiteY1" fmla="*/ 25400 h 380236"/>
              <a:gd name="connsiteX2" fmla="*/ 514350 w 1460500"/>
              <a:gd name="connsiteY2" fmla="*/ 342900 h 380236"/>
              <a:gd name="connsiteX3" fmla="*/ 228600 w 1460500"/>
              <a:gd name="connsiteY3" fmla="*/ 374650 h 380236"/>
              <a:gd name="connsiteX4" fmla="*/ 158750 w 1460500"/>
              <a:gd name="connsiteY4" fmla="*/ 349250 h 380236"/>
              <a:gd name="connsiteX5" fmla="*/ 50800 w 1460500"/>
              <a:gd name="connsiteY5" fmla="*/ 317500 h 380236"/>
              <a:gd name="connsiteX6" fmla="*/ 76200 w 1460500"/>
              <a:gd name="connsiteY6" fmla="*/ 184150 h 380236"/>
              <a:gd name="connsiteX7" fmla="*/ 0 w 1460500"/>
              <a:gd name="connsiteY7" fmla="*/ 0 h 3802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460500" h="380236">
                <a:moveTo>
                  <a:pt x="730250" y="279400"/>
                </a:moveTo>
                <a:lnTo>
                  <a:pt x="1460500" y="25400"/>
                </a:lnTo>
                <a:cubicBezTo>
                  <a:pt x="1424517" y="35983"/>
                  <a:pt x="719667" y="284692"/>
                  <a:pt x="514350" y="342900"/>
                </a:cubicBezTo>
                <a:cubicBezTo>
                  <a:pt x="309033" y="401108"/>
                  <a:pt x="287867" y="373592"/>
                  <a:pt x="228600" y="374650"/>
                </a:cubicBezTo>
                <a:cubicBezTo>
                  <a:pt x="169333" y="375708"/>
                  <a:pt x="188383" y="358775"/>
                  <a:pt x="158750" y="349250"/>
                </a:cubicBezTo>
                <a:cubicBezTo>
                  <a:pt x="129117" y="339725"/>
                  <a:pt x="64558" y="345017"/>
                  <a:pt x="50800" y="317500"/>
                </a:cubicBezTo>
                <a:cubicBezTo>
                  <a:pt x="37042" y="289983"/>
                  <a:pt x="84667" y="237067"/>
                  <a:pt x="76200" y="184150"/>
                </a:cubicBezTo>
                <a:cubicBezTo>
                  <a:pt x="67733" y="131233"/>
                  <a:pt x="33866" y="65616"/>
                  <a:pt x="0" y="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67" name="ZoneTexte 66">
            <a:extLst>
              <a:ext uri="{FF2B5EF4-FFF2-40B4-BE49-F238E27FC236}">
                <a16:creationId xmlns:a16="http://schemas.microsoft.com/office/drawing/2014/main" id="{90D0D322-5D32-4F9A-BF7F-563796B4EB47}"/>
              </a:ext>
            </a:extLst>
          </p:cNvPr>
          <p:cNvSpPr txBox="1"/>
          <p:nvPr/>
        </p:nvSpPr>
        <p:spPr>
          <a:xfrm>
            <a:off x="-209925" y="1842329"/>
            <a:ext cx="3030671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400" b="1" dirty="0"/>
              <a:t>Eau</a:t>
            </a:r>
            <a:endParaRPr lang="fr-BE" sz="1400" b="1" dirty="0"/>
          </a:p>
        </p:txBody>
      </p:sp>
      <p:sp>
        <p:nvSpPr>
          <p:cNvPr id="69" name="Forme libre : forme 68">
            <a:extLst>
              <a:ext uri="{FF2B5EF4-FFF2-40B4-BE49-F238E27FC236}">
                <a16:creationId xmlns:a16="http://schemas.microsoft.com/office/drawing/2014/main" id="{166FC18E-940D-420C-A4B0-42D98637CC33}"/>
              </a:ext>
            </a:extLst>
          </p:cNvPr>
          <p:cNvSpPr/>
          <p:nvPr/>
        </p:nvSpPr>
        <p:spPr>
          <a:xfrm>
            <a:off x="2895600" y="1028700"/>
            <a:ext cx="714375" cy="695325"/>
          </a:xfrm>
          <a:custGeom>
            <a:avLst/>
            <a:gdLst>
              <a:gd name="connsiteX0" fmla="*/ 714375 w 714375"/>
              <a:gd name="connsiteY0" fmla="*/ 695325 h 695325"/>
              <a:gd name="connsiteX1" fmla="*/ 0 w 714375"/>
              <a:gd name="connsiteY1" fmla="*/ 0 h 695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714375" h="695325">
                <a:moveTo>
                  <a:pt x="714375" y="695325"/>
                </a:moveTo>
                <a:lnTo>
                  <a:pt x="0" y="0"/>
                </a:ln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71" name="Forme libre : forme 70">
            <a:extLst>
              <a:ext uri="{FF2B5EF4-FFF2-40B4-BE49-F238E27FC236}">
                <a16:creationId xmlns:a16="http://schemas.microsoft.com/office/drawing/2014/main" id="{582C994E-1EAA-463F-B742-4C8BA1997D98}"/>
              </a:ext>
            </a:extLst>
          </p:cNvPr>
          <p:cNvSpPr/>
          <p:nvPr/>
        </p:nvSpPr>
        <p:spPr>
          <a:xfrm>
            <a:off x="7981950" y="4393640"/>
            <a:ext cx="1685925" cy="578410"/>
          </a:xfrm>
          <a:custGeom>
            <a:avLst/>
            <a:gdLst>
              <a:gd name="connsiteX0" fmla="*/ 0 w 1685925"/>
              <a:gd name="connsiteY0" fmla="*/ 578410 h 578410"/>
              <a:gd name="connsiteX1" fmla="*/ 276225 w 1685925"/>
              <a:gd name="connsiteY1" fmla="*/ 378385 h 578410"/>
              <a:gd name="connsiteX2" fmla="*/ 1114425 w 1685925"/>
              <a:gd name="connsiteY2" fmla="*/ 6910 h 578410"/>
              <a:gd name="connsiteX3" fmla="*/ 1209675 w 1685925"/>
              <a:gd name="connsiteY3" fmla="*/ 140260 h 578410"/>
              <a:gd name="connsiteX4" fmla="*/ 1685925 w 1685925"/>
              <a:gd name="connsiteY4" fmla="*/ 187885 h 5784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85925" h="578410">
                <a:moveTo>
                  <a:pt x="0" y="578410"/>
                </a:moveTo>
                <a:cubicBezTo>
                  <a:pt x="45244" y="526022"/>
                  <a:pt x="90488" y="473635"/>
                  <a:pt x="276225" y="378385"/>
                </a:cubicBezTo>
                <a:cubicBezTo>
                  <a:pt x="461962" y="283135"/>
                  <a:pt x="958850" y="46597"/>
                  <a:pt x="1114425" y="6910"/>
                </a:cubicBezTo>
                <a:cubicBezTo>
                  <a:pt x="1270000" y="-32777"/>
                  <a:pt x="1114425" y="110097"/>
                  <a:pt x="1209675" y="140260"/>
                </a:cubicBezTo>
                <a:cubicBezTo>
                  <a:pt x="1304925" y="170423"/>
                  <a:pt x="1495425" y="179154"/>
                  <a:pt x="1685925" y="187885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73" name="Forme libre : forme 72">
            <a:extLst>
              <a:ext uri="{FF2B5EF4-FFF2-40B4-BE49-F238E27FC236}">
                <a16:creationId xmlns:a16="http://schemas.microsoft.com/office/drawing/2014/main" id="{A1012869-909F-41F4-A7DC-04AA77EAC8C6}"/>
              </a:ext>
            </a:extLst>
          </p:cNvPr>
          <p:cNvSpPr/>
          <p:nvPr/>
        </p:nvSpPr>
        <p:spPr>
          <a:xfrm>
            <a:off x="4450098" y="942975"/>
            <a:ext cx="1736390" cy="1484143"/>
          </a:xfrm>
          <a:custGeom>
            <a:avLst/>
            <a:gdLst>
              <a:gd name="connsiteX0" fmla="*/ 140952 w 1736390"/>
              <a:gd name="connsiteY0" fmla="*/ 0 h 1484143"/>
              <a:gd name="connsiteX1" fmla="*/ 114758 w 1736390"/>
              <a:gd name="connsiteY1" fmla="*/ 147638 h 1484143"/>
              <a:gd name="connsiteX2" fmla="*/ 176671 w 1736390"/>
              <a:gd name="connsiteY2" fmla="*/ 195263 h 1484143"/>
              <a:gd name="connsiteX3" fmla="*/ 143333 w 1736390"/>
              <a:gd name="connsiteY3" fmla="*/ 316706 h 1484143"/>
              <a:gd name="connsiteX4" fmla="*/ 458 w 1736390"/>
              <a:gd name="connsiteY4" fmla="*/ 454819 h 1484143"/>
              <a:gd name="connsiteX5" fmla="*/ 100471 w 1736390"/>
              <a:gd name="connsiteY5" fmla="*/ 535781 h 1484143"/>
              <a:gd name="connsiteX6" fmla="*/ 174290 w 1736390"/>
              <a:gd name="connsiteY6" fmla="*/ 647700 h 1484143"/>
              <a:gd name="connsiteX7" fmla="*/ 293352 w 1736390"/>
              <a:gd name="connsiteY7" fmla="*/ 854869 h 1484143"/>
              <a:gd name="connsiteX8" fmla="*/ 329071 w 1736390"/>
              <a:gd name="connsiteY8" fmla="*/ 921544 h 1484143"/>
              <a:gd name="connsiteX9" fmla="*/ 436227 w 1736390"/>
              <a:gd name="connsiteY9" fmla="*/ 1019175 h 1484143"/>
              <a:gd name="connsiteX10" fmla="*/ 533858 w 1736390"/>
              <a:gd name="connsiteY10" fmla="*/ 1204913 h 1484143"/>
              <a:gd name="connsiteX11" fmla="*/ 652921 w 1736390"/>
              <a:gd name="connsiteY11" fmla="*/ 1166813 h 1484143"/>
              <a:gd name="connsiteX12" fmla="*/ 717215 w 1736390"/>
              <a:gd name="connsiteY12" fmla="*/ 1243013 h 1484143"/>
              <a:gd name="connsiteX13" fmla="*/ 995821 w 1736390"/>
              <a:gd name="connsiteY13" fmla="*/ 1092994 h 1484143"/>
              <a:gd name="connsiteX14" fmla="*/ 1072021 w 1736390"/>
              <a:gd name="connsiteY14" fmla="*/ 1100138 h 1484143"/>
              <a:gd name="connsiteX15" fmla="*/ 1129171 w 1736390"/>
              <a:gd name="connsiteY15" fmla="*/ 1085850 h 1484143"/>
              <a:gd name="connsiteX16" fmla="*/ 1210133 w 1736390"/>
              <a:gd name="connsiteY16" fmla="*/ 1202531 h 1484143"/>
              <a:gd name="connsiteX17" fmla="*/ 1486358 w 1736390"/>
              <a:gd name="connsiteY17" fmla="*/ 1207294 h 1484143"/>
              <a:gd name="connsiteX18" fmla="*/ 1364915 w 1736390"/>
              <a:gd name="connsiteY18" fmla="*/ 1333500 h 1484143"/>
              <a:gd name="connsiteX19" fmla="*/ 1405396 w 1736390"/>
              <a:gd name="connsiteY19" fmla="*/ 1435894 h 1484143"/>
              <a:gd name="connsiteX20" fmla="*/ 1462546 w 1736390"/>
              <a:gd name="connsiteY20" fmla="*/ 1483519 h 1484143"/>
              <a:gd name="connsiteX21" fmla="*/ 1645902 w 1736390"/>
              <a:gd name="connsiteY21" fmla="*/ 1404938 h 1484143"/>
              <a:gd name="connsiteX22" fmla="*/ 1736390 w 1736390"/>
              <a:gd name="connsiteY22" fmla="*/ 1433513 h 14841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1736390" h="1484143">
                <a:moveTo>
                  <a:pt x="140952" y="0"/>
                </a:moveTo>
                <a:cubicBezTo>
                  <a:pt x="124878" y="57547"/>
                  <a:pt x="108805" y="115094"/>
                  <a:pt x="114758" y="147638"/>
                </a:cubicBezTo>
                <a:cubicBezTo>
                  <a:pt x="120711" y="180182"/>
                  <a:pt x="171909" y="167085"/>
                  <a:pt x="176671" y="195263"/>
                </a:cubicBezTo>
                <a:cubicBezTo>
                  <a:pt x="181434" y="223441"/>
                  <a:pt x="172702" y="273447"/>
                  <a:pt x="143333" y="316706"/>
                </a:cubicBezTo>
                <a:cubicBezTo>
                  <a:pt x="113964" y="359965"/>
                  <a:pt x="7602" y="418307"/>
                  <a:pt x="458" y="454819"/>
                </a:cubicBezTo>
                <a:cubicBezTo>
                  <a:pt x="-6686" y="491332"/>
                  <a:pt x="71499" y="503634"/>
                  <a:pt x="100471" y="535781"/>
                </a:cubicBezTo>
                <a:cubicBezTo>
                  <a:pt x="129443" y="567928"/>
                  <a:pt x="142143" y="594519"/>
                  <a:pt x="174290" y="647700"/>
                </a:cubicBezTo>
                <a:cubicBezTo>
                  <a:pt x="206437" y="700881"/>
                  <a:pt x="267555" y="809228"/>
                  <a:pt x="293352" y="854869"/>
                </a:cubicBezTo>
                <a:cubicBezTo>
                  <a:pt x="319149" y="900510"/>
                  <a:pt x="305259" y="894160"/>
                  <a:pt x="329071" y="921544"/>
                </a:cubicBezTo>
                <a:cubicBezTo>
                  <a:pt x="352883" y="948928"/>
                  <a:pt x="402096" y="971947"/>
                  <a:pt x="436227" y="1019175"/>
                </a:cubicBezTo>
                <a:cubicBezTo>
                  <a:pt x="470358" y="1066403"/>
                  <a:pt x="497742" y="1180307"/>
                  <a:pt x="533858" y="1204913"/>
                </a:cubicBezTo>
                <a:cubicBezTo>
                  <a:pt x="569974" y="1229519"/>
                  <a:pt x="622361" y="1160463"/>
                  <a:pt x="652921" y="1166813"/>
                </a:cubicBezTo>
                <a:cubicBezTo>
                  <a:pt x="683481" y="1173163"/>
                  <a:pt x="660065" y="1255316"/>
                  <a:pt x="717215" y="1243013"/>
                </a:cubicBezTo>
                <a:cubicBezTo>
                  <a:pt x="774365" y="1230710"/>
                  <a:pt x="936687" y="1116806"/>
                  <a:pt x="995821" y="1092994"/>
                </a:cubicBezTo>
                <a:cubicBezTo>
                  <a:pt x="1054955" y="1069182"/>
                  <a:pt x="1049796" y="1101329"/>
                  <a:pt x="1072021" y="1100138"/>
                </a:cubicBezTo>
                <a:cubicBezTo>
                  <a:pt x="1094246" y="1098947"/>
                  <a:pt x="1106152" y="1068785"/>
                  <a:pt x="1129171" y="1085850"/>
                </a:cubicBezTo>
                <a:cubicBezTo>
                  <a:pt x="1152190" y="1102915"/>
                  <a:pt x="1150602" y="1182290"/>
                  <a:pt x="1210133" y="1202531"/>
                </a:cubicBezTo>
                <a:cubicBezTo>
                  <a:pt x="1269664" y="1222772"/>
                  <a:pt x="1460561" y="1185466"/>
                  <a:pt x="1486358" y="1207294"/>
                </a:cubicBezTo>
                <a:cubicBezTo>
                  <a:pt x="1512155" y="1229122"/>
                  <a:pt x="1378409" y="1295400"/>
                  <a:pt x="1364915" y="1333500"/>
                </a:cubicBezTo>
                <a:cubicBezTo>
                  <a:pt x="1351421" y="1371600"/>
                  <a:pt x="1389124" y="1410891"/>
                  <a:pt x="1405396" y="1435894"/>
                </a:cubicBezTo>
                <a:cubicBezTo>
                  <a:pt x="1421668" y="1460897"/>
                  <a:pt x="1422462" y="1488678"/>
                  <a:pt x="1462546" y="1483519"/>
                </a:cubicBezTo>
                <a:cubicBezTo>
                  <a:pt x="1502630" y="1478360"/>
                  <a:pt x="1600261" y="1413272"/>
                  <a:pt x="1645902" y="1404938"/>
                </a:cubicBezTo>
                <a:cubicBezTo>
                  <a:pt x="1691543" y="1396604"/>
                  <a:pt x="1713966" y="1415058"/>
                  <a:pt x="1736390" y="1433513"/>
                </a:cubicBezTo>
              </a:path>
            </a:pathLst>
          </a:custGeom>
          <a:noFill/>
          <a:ln w="19050">
            <a:solidFill>
              <a:srgbClr val="00B0F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74" name="Forme libre : forme 73">
            <a:extLst>
              <a:ext uri="{FF2B5EF4-FFF2-40B4-BE49-F238E27FC236}">
                <a16:creationId xmlns:a16="http://schemas.microsoft.com/office/drawing/2014/main" id="{6DDF2F71-1F54-4E4C-AD29-466937FF7043}"/>
              </a:ext>
            </a:extLst>
          </p:cNvPr>
          <p:cNvSpPr/>
          <p:nvPr/>
        </p:nvSpPr>
        <p:spPr>
          <a:xfrm>
            <a:off x="4893469" y="3450880"/>
            <a:ext cx="2705208" cy="835370"/>
          </a:xfrm>
          <a:custGeom>
            <a:avLst/>
            <a:gdLst>
              <a:gd name="connsiteX0" fmla="*/ 2674144 w 2705208"/>
              <a:gd name="connsiteY0" fmla="*/ 835370 h 835370"/>
              <a:gd name="connsiteX1" fmla="*/ 2664619 w 2705208"/>
              <a:gd name="connsiteY1" fmla="*/ 747264 h 835370"/>
              <a:gd name="connsiteX2" fmla="*/ 2705100 w 2705208"/>
              <a:gd name="connsiteY2" fmla="*/ 675826 h 835370"/>
              <a:gd name="connsiteX3" fmla="*/ 2650331 w 2705208"/>
              <a:gd name="connsiteY3" fmla="*/ 621058 h 835370"/>
              <a:gd name="connsiteX4" fmla="*/ 2543175 w 2705208"/>
              <a:gd name="connsiteY4" fmla="*/ 604389 h 835370"/>
              <a:gd name="connsiteX5" fmla="*/ 2350294 w 2705208"/>
              <a:gd name="connsiteY5" fmla="*/ 518664 h 835370"/>
              <a:gd name="connsiteX6" fmla="*/ 2314575 w 2705208"/>
              <a:gd name="connsiteY6" fmla="*/ 540095 h 835370"/>
              <a:gd name="connsiteX7" fmla="*/ 2162175 w 2705208"/>
              <a:gd name="connsiteY7" fmla="*/ 356739 h 835370"/>
              <a:gd name="connsiteX8" fmla="*/ 2183606 w 2705208"/>
              <a:gd name="connsiteY8" fmla="*/ 223389 h 835370"/>
              <a:gd name="connsiteX9" fmla="*/ 2071687 w 2705208"/>
              <a:gd name="connsiteY9" fmla="*/ 59083 h 835370"/>
              <a:gd name="connsiteX10" fmla="*/ 1831181 w 2705208"/>
              <a:gd name="connsiteY10" fmla="*/ 13839 h 835370"/>
              <a:gd name="connsiteX11" fmla="*/ 1795462 w 2705208"/>
              <a:gd name="connsiteY11" fmla="*/ 11458 h 835370"/>
              <a:gd name="connsiteX12" fmla="*/ 1709737 w 2705208"/>
              <a:gd name="connsiteY12" fmla="*/ 151951 h 835370"/>
              <a:gd name="connsiteX13" fmla="*/ 1493044 w 2705208"/>
              <a:gd name="connsiteY13" fmla="*/ 328164 h 835370"/>
              <a:gd name="connsiteX14" fmla="*/ 1343025 w 2705208"/>
              <a:gd name="connsiteY14" fmla="*/ 428176 h 835370"/>
              <a:gd name="connsiteX15" fmla="*/ 1154906 w 2705208"/>
              <a:gd name="connsiteY15" fmla="*/ 554383 h 835370"/>
              <a:gd name="connsiteX16" fmla="*/ 947737 w 2705208"/>
              <a:gd name="connsiteY16" fmla="*/ 706783 h 835370"/>
              <a:gd name="connsiteX17" fmla="*/ 785812 w 2705208"/>
              <a:gd name="connsiteY17" fmla="*/ 763933 h 835370"/>
              <a:gd name="connsiteX18" fmla="*/ 745331 w 2705208"/>
              <a:gd name="connsiteY18" fmla="*/ 697258 h 835370"/>
              <a:gd name="connsiteX19" fmla="*/ 688181 w 2705208"/>
              <a:gd name="connsiteY19" fmla="*/ 771076 h 835370"/>
              <a:gd name="connsiteX20" fmla="*/ 569119 w 2705208"/>
              <a:gd name="connsiteY20" fmla="*/ 725833 h 835370"/>
              <a:gd name="connsiteX21" fmla="*/ 573881 w 2705208"/>
              <a:gd name="connsiteY21" fmla="*/ 644870 h 835370"/>
              <a:gd name="connsiteX22" fmla="*/ 535781 w 2705208"/>
              <a:gd name="connsiteY22" fmla="*/ 618676 h 835370"/>
              <a:gd name="connsiteX23" fmla="*/ 581025 w 2705208"/>
              <a:gd name="connsiteY23" fmla="*/ 585339 h 835370"/>
              <a:gd name="connsiteX24" fmla="*/ 604837 w 2705208"/>
              <a:gd name="connsiteY24" fmla="*/ 506758 h 835370"/>
              <a:gd name="connsiteX25" fmla="*/ 507206 w 2705208"/>
              <a:gd name="connsiteY25" fmla="*/ 382933 h 835370"/>
              <a:gd name="connsiteX26" fmla="*/ 447675 w 2705208"/>
              <a:gd name="connsiteY26" fmla="*/ 394839 h 835370"/>
              <a:gd name="connsiteX27" fmla="*/ 461962 w 2705208"/>
              <a:gd name="connsiteY27" fmla="*/ 301970 h 835370"/>
              <a:gd name="connsiteX28" fmla="*/ 366712 w 2705208"/>
              <a:gd name="connsiteY28" fmla="*/ 344833 h 835370"/>
              <a:gd name="connsiteX29" fmla="*/ 290512 w 2705208"/>
              <a:gd name="connsiteY29" fmla="*/ 323401 h 835370"/>
              <a:gd name="connsiteX30" fmla="*/ 245269 w 2705208"/>
              <a:gd name="connsiteY30" fmla="*/ 335308 h 835370"/>
              <a:gd name="connsiteX31" fmla="*/ 276225 w 2705208"/>
              <a:gd name="connsiteY31" fmla="*/ 437701 h 835370"/>
              <a:gd name="connsiteX32" fmla="*/ 238125 w 2705208"/>
              <a:gd name="connsiteY32" fmla="*/ 442464 h 835370"/>
              <a:gd name="connsiteX33" fmla="*/ 138112 w 2705208"/>
              <a:gd name="connsiteY33" fmla="*/ 385314 h 835370"/>
              <a:gd name="connsiteX34" fmla="*/ 114300 w 2705208"/>
              <a:gd name="connsiteY34" fmla="*/ 454370 h 835370"/>
              <a:gd name="connsiteX35" fmla="*/ 138112 w 2705208"/>
              <a:gd name="connsiteY35" fmla="*/ 497233 h 835370"/>
              <a:gd name="connsiteX36" fmla="*/ 30956 w 2705208"/>
              <a:gd name="connsiteY36" fmla="*/ 485326 h 835370"/>
              <a:gd name="connsiteX37" fmla="*/ 23812 w 2705208"/>
              <a:gd name="connsiteY37" fmla="*/ 563908 h 835370"/>
              <a:gd name="connsiteX38" fmla="*/ 64294 w 2705208"/>
              <a:gd name="connsiteY38" fmla="*/ 554383 h 835370"/>
              <a:gd name="connsiteX39" fmla="*/ 88106 w 2705208"/>
              <a:gd name="connsiteY39" fmla="*/ 592483 h 835370"/>
              <a:gd name="connsiteX40" fmla="*/ 0 w 2705208"/>
              <a:gd name="connsiteY40" fmla="*/ 599626 h 835370"/>
              <a:gd name="connsiteX41" fmla="*/ 0 w 2705208"/>
              <a:gd name="connsiteY41" fmla="*/ 599626 h 8353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2705208" h="835370">
                <a:moveTo>
                  <a:pt x="2674144" y="835370"/>
                </a:moveTo>
                <a:cubicBezTo>
                  <a:pt x="2666802" y="804612"/>
                  <a:pt x="2659460" y="773855"/>
                  <a:pt x="2664619" y="747264"/>
                </a:cubicBezTo>
                <a:cubicBezTo>
                  <a:pt x="2669778" y="720673"/>
                  <a:pt x="2707481" y="696860"/>
                  <a:pt x="2705100" y="675826"/>
                </a:cubicBezTo>
                <a:cubicBezTo>
                  <a:pt x="2702719" y="654792"/>
                  <a:pt x="2677318" y="632964"/>
                  <a:pt x="2650331" y="621058"/>
                </a:cubicBezTo>
                <a:cubicBezTo>
                  <a:pt x="2623344" y="609152"/>
                  <a:pt x="2593181" y="621455"/>
                  <a:pt x="2543175" y="604389"/>
                </a:cubicBezTo>
                <a:cubicBezTo>
                  <a:pt x="2493169" y="587323"/>
                  <a:pt x="2388394" y="529380"/>
                  <a:pt x="2350294" y="518664"/>
                </a:cubicBezTo>
                <a:cubicBezTo>
                  <a:pt x="2312194" y="507948"/>
                  <a:pt x="2345928" y="567082"/>
                  <a:pt x="2314575" y="540095"/>
                </a:cubicBezTo>
                <a:cubicBezTo>
                  <a:pt x="2283222" y="513108"/>
                  <a:pt x="2184003" y="409523"/>
                  <a:pt x="2162175" y="356739"/>
                </a:cubicBezTo>
                <a:cubicBezTo>
                  <a:pt x="2140347" y="303955"/>
                  <a:pt x="2198687" y="272998"/>
                  <a:pt x="2183606" y="223389"/>
                </a:cubicBezTo>
                <a:cubicBezTo>
                  <a:pt x="2168525" y="173780"/>
                  <a:pt x="2130424" y="94008"/>
                  <a:pt x="2071687" y="59083"/>
                </a:cubicBezTo>
                <a:cubicBezTo>
                  <a:pt x="2012949" y="24158"/>
                  <a:pt x="1877218" y="21776"/>
                  <a:pt x="1831181" y="13839"/>
                </a:cubicBezTo>
                <a:cubicBezTo>
                  <a:pt x="1785144" y="5902"/>
                  <a:pt x="1815703" y="-11561"/>
                  <a:pt x="1795462" y="11458"/>
                </a:cubicBezTo>
                <a:cubicBezTo>
                  <a:pt x="1775221" y="34477"/>
                  <a:pt x="1760140" y="99167"/>
                  <a:pt x="1709737" y="151951"/>
                </a:cubicBezTo>
                <a:cubicBezTo>
                  <a:pt x="1659334" y="204735"/>
                  <a:pt x="1554163" y="282127"/>
                  <a:pt x="1493044" y="328164"/>
                </a:cubicBezTo>
                <a:cubicBezTo>
                  <a:pt x="1431925" y="374201"/>
                  <a:pt x="1343025" y="428176"/>
                  <a:pt x="1343025" y="428176"/>
                </a:cubicBezTo>
                <a:cubicBezTo>
                  <a:pt x="1286669" y="465879"/>
                  <a:pt x="1220787" y="507949"/>
                  <a:pt x="1154906" y="554383"/>
                </a:cubicBezTo>
                <a:cubicBezTo>
                  <a:pt x="1089025" y="600817"/>
                  <a:pt x="1009253" y="671858"/>
                  <a:pt x="947737" y="706783"/>
                </a:cubicBezTo>
                <a:cubicBezTo>
                  <a:pt x="886221" y="741708"/>
                  <a:pt x="819546" y="765521"/>
                  <a:pt x="785812" y="763933"/>
                </a:cubicBezTo>
                <a:cubicBezTo>
                  <a:pt x="752078" y="762345"/>
                  <a:pt x="761603" y="696068"/>
                  <a:pt x="745331" y="697258"/>
                </a:cubicBezTo>
                <a:cubicBezTo>
                  <a:pt x="729059" y="698448"/>
                  <a:pt x="717550" y="766314"/>
                  <a:pt x="688181" y="771076"/>
                </a:cubicBezTo>
                <a:cubicBezTo>
                  <a:pt x="658812" y="775838"/>
                  <a:pt x="588169" y="746867"/>
                  <a:pt x="569119" y="725833"/>
                </a:cubicBezTo>
                <a:cubicBezTo>
                  <a:pt x="550069" y="704799"/>
                  <a:pt x="579437" y="662729"/>
                  <a:pt x="573881" y="644870"/>
                </a:cubicBezTo>
                <a:cubicBezTo>
                  <a:pt x="568325" y="627011"/>
                  <a:pt x="534590" y="628598"/>
                  <a:pt x="535781" y="618676"/>
                </a:cubicBezTo>
                <a:cubicBezTo>
                  <a:pt x="536972" y="608754"/>
                  <a:pt x="569516" y="603992"/>
                  <a:pt x="581025" y="585339"/>
                </a:cubicBezTo>
                <a:cubicBezTo>
                  <a:pt x="592534" y="566686"/>
                  <a:pt x="617140" y="540492"/>
                  <a:pt x="604837" y="506758"/>
                </a:cubicBezTo>
                <a:cubicBezTo>
                  <a:pt x="592534" y="473024"/>
                  <a:pt x="533400" y="401586"/>
                  <a:pt x="507206" y="382933"/>
                </a:cubicBezTo>
                <a:cubicBezTo>
                  <a:pt x="481012" y="364280"/>
                  <a:pt x="455216" y="408333"/>
                  <a:pt x="447675" y="394839"/>
                </a:cubicBezTo>
                <a:cubicBezTo>
                  <a:pt x="440134" y="381345"/>
                  <a:pt x="475456" y="310304"/>
                  <a:pt x="461962" y="301970"/>
                </a:cubicBezTo>
                <a:cubicBezTo>
                  <a:pt x="448468" y="293636"/>
                  <a:pt x="395287" y="341261"/>
                  <a:pt x="366712" y="344833"/>
                </a:cubicBezTo>
                <a:cubicBezTo>
                  <a:pt x="338137" y="348405"/>
                  <a:pt x="310752" y="324988"/>
                  <a:pt x="290512" y="323401"/>
                </a:cubicBezTo>
                <a:cubicBezTo>
                  <a:pt x="270272" y="321814"/>
                  <a:pt x="247650" y="316258"/>
                  <a:pt x="245269" y="335308"/>
                </a:cubicBezTo>
                <a:cubicBezTo>
                  <a:pt x="242888" y="354358"/>
                  <a:pt x="277416" y="419842"/>
                  <a:pt x="276225" y="437701"/>
                </a:cubicBezTo>
                <a:cubicBezTo>
                  <a:pt x="275034" y="455560"/>
                  <a:pt x="261144" y="451195"/>
                  <a:pt x="238125" y="442464"/>
                </a:cubicBezTo>
                <a:cubicBezTo>
                  <a:pt x="215106" y="433733"/>
                  <a:pt x="158750" y="383330"/>
                  <a:pt x="138112" y="385314"/>
                </a:cubicBezTo>
                <a:cubicBezTo>
                  <a:pt x="117474" y="387298"/>
                  <a:pt x="114300" y="435717"/>
                  <a:pt x="114300" y="454370"/>
                </a:cubicBezTo>
                <a:cubicBezTo>
                  <a:pt x="114300" y="473023"/>
                  <a:pt x="152003" y="492074"/>
                  <a:pt x="138112" y="497233"/>
                </a:cubicBezTo>
                <a:cubicBezTo>
                  <a:pt x="124221" y="502392"/>
                  <a:pt x="50006" y="474214"/>
                  <a:pt x="30956" y="485326"/>
                </a:cubicBezTo>
                <a:cubicBezTo>
                  <a:pt x="11906" y="496438"/>
                  <a:pt x="18256" y="552399"/>
                  <a:pt x="23812" y="563908"/>
                </a:cubicBezTo>
                <a:cubicBezTo>
                  <a:pt x="29368" y="575417"/>
                  <a:pt x="53578" y="549621"/>
                  <a:pt x="64294" y="554383"/>
                </a:cubicBezTo>
                <a:cubicBezTo>
                  <a:pt x="75010" y="559145"/>
                  <a:pt x="98822" y="584943"/>
                  <a:pt x="88106" y="592483"/>
                </a:cubicBezTo>
                <a:cubicBezTo>
                  <a:pt x="77390" y="600023"/>
                  <a:pt x="0" y="599626"/>
                  <a:pt x="0" y="599626"/>
                </a:cubicBezTo>
                <a:lnTo>
                  <a:pt x="0" y="599626"/>
                </a:lnTo>
              </a:path>
            </a:pathLst>
          </a:custGeom>
          <a:noFill/>
          <a:ln w="19050">
            <a:solidFill>
              <a:srgbClr val="00B0F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76" name="Forme libre : forme 75">
            <a:extLst>
              <a:ext uri="{FF2B5EF4-FFF2-40B4-BE49-F238E27FC236}">
                <a16:creationId xmlns:a16="http://schemas.microsoft.com/office/drawing/2014/main" id="{41D23FB7-E8BE-4C81-8991-731F7EB43DE0}"/>
              </a:ext>
            </a:extLst>
          </p:cNvPr>
          <p:cNvSpPr/>
          <p:nvPr/>
        </p:nvSpPr>
        <p:spPr>
          <a:xfrm>
            <a:off x="4525944" y="3915623"/>
            <a:ext cx="371475" cy="138112"/>
          </a:xfrm>
          <a:custGeom>
            <a:avLst/>
            <a:gdLst>
              <a:gd name="connsiteX0" fmla="*/ 371475 w 371475"/>
              <a:gd name="connsiteY0" fmla="*/ 138112 h 138112"/>
              <a:gd name="connsiteX1" fmla="*/ 242888 w 371475"/>
              <a:gd name="connsiteY1" fmla="*/ 95250 h 138112"/>
              <a:gd name="connsiteX2" fmla="*/ 130969 w 371475"/>
              <a:gd name="connsiteY2" fmla="*/ 133350 h 138112"/>
              <a:gd name="connsiteX3" fmla="*/ 90488 w 371475"/>
              <a:gd name="connsiteY3" fmla="*/ 38100 h 138112"/>
              <a:gd name="connsiteX4" fmla="*/ 0 w 371475"/>
              <a:gd name="connsiteY4" fmla="*/ 0 h 1381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71475" h="138112">
                <a:moveTo>
                  <a:pt x="371475" y="138112"/>
                </a:moveTo>
                <a:cubicBezTo>
                  <a:pt x="327223" y="117078"/>
                  <a:pt x="282972" y="96044"/>
                  <a:pt x="242888" y="95250"/>
                </a:cubicBezTo>
                <a:cubicBezTo>
                  <a:pt x="202804" y="94456"/>
                  <a:pt x="156369" y="142875"/>
                  <a:pt x="130969" y="133350"/>
                </a:cubicBezTo>
                <a:cubicBezTo>
                  <a:pt x="105569" y="123825"/>
                  <a:pt x="112316" y="60325"/>
                  <a:pt x="90488" y="38100"/>
                </a:cubicBezTo>
                <a:cubicBezTo>
                  <a:pt x="68660" y="15875"/>
                  <a:pt x="34330" y="7937"/>
                  <a:pt x="0" y="0"/>
                </a:cubicBezTo>
              </a:path>
            </a:pathLst>
          </a:custGeom>
          <a:noFill/>
          <a:ln w="19050">
            <a:solidFill>
              <a:srgbClr val="00B0F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77" name="ZoneTexte 76">
            <a:extLst>
              <a:ext uri="{FF2B5EF4-FFF2-40B4-BE49-F238E27FC236}">
                <a16:creationId xmlns:a16="http://schemas.microsoft.com/office/drawing/2014/main" id="{5C3DC97A-8815-47B3-8A47-4A816F1E87D6}"/>
              </a:ext>
            </a:extLst>
          </p:cNvPr>
          <p:cNvSpPr txBox="1"/>
          <p:nvPr/>
        </p:nvSpPr>
        <p:spPr>
          <a:xfrm rot="3119416">
            <a:off x="4221637" y="1505239"/>
            <a:ext cx="1096433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800" b="1" dirty="0">
                <a:solidFill>
                  <a:srgbClr val="00B0F0"/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Samson</a:t>
            </a:r>
            <a:endParaRPr lang="fr-BE" sz="800" b="1" dirty="0">
              <a:solidFill>
                <a:srgbClr val="00B0F0"/>
              </a:solidFill>
              <a:latin typeface="Aharoni" panose="02010803020104030203" pitchFamily="2" charset="-79"/>
              <a:cs typeface="Aharoni" panose="02010803020104030203" pitchFamily="2" charset="-79"/>
            </a:endParaRPr>
          </a:p>
        </p:txBody>
      </p:sp>
      <p:sp>
        <p:nvSpPr>
          <p:cNvPr id="78" name="ZoneTexte 77">
            <a:extLst>
              <a:ext uri="{FF2B5EF4-FFF2-40B4-BE49-F238E27FC236}">
                <a16:creationId xmlns:a16="http://schemas.microsoft.com/office/drawing/2014/main" id="{AE2E4778-0C45-4044-9215-1A44D4C82A10}"/>
              </a:ext>
            </a:extLst>
          </p:cNvPr>
          <p:cNvSpPr txBox="1"/>
          <p:nvPr/>
        </p:nvSpPr>
        <p:spPr>
          <a:xfrm rot="19595031">
            <a:off x="5706937" y="3647900"/>
            <a:ext cx="1096433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800" b="1" dirty="0">
                <a:solidFill>
                  <a:srgbClr val="00B0F0"/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Bocq</a:t>
            </a:r>
            <a:endParaRPr lang="fr-BE" sz="800" b="1" dirty="0">
              <a:solidFill>
                <a:srgbClr val="00B0F0"/>
              </a:solidFill>
              <a:latin typeface="Aharoni" panose="02010803020104030203" pitchFamily="2" charset="-79"/>
              <a:cs typeface="Aharoni" panose="02010803020104030203" pitchFamily="2" charset="-79"/>
            </a:endParaRPr>
          </a:p>
        </p:txBody>
      </p:sp>
      <p:sp>
        <p:nvSpPr>
          <p:cNvPr id="81" name="Forme libre : forme 80">
            <a:extLst>
              <a:ext uri="{FF2B5EF4-FFF2-40B4-BE49-F238E27FC236}">
                <a16:creationId xmlns:a16="http://schemas.microsoft.com/office/drawing/2014/main" id="{D2304764-8972-456C-9F83-D5F7FD0761B7}"/>
              </a:ext>
            </a:extLst>
          </p:cNvPr>
          <p:cNvSpPr/>
          <p:nvPr/>
        </p:nvSpPr>
        <p:spPr>
          <a:xfrm>
            <a:off x="147027" y="2214334"/>
            <a:ext cx="222344" cy="269732"/>
          </a:xfrm>
          <a:custGeom>
            <a:avLst/>
            <a:gdLst>
              <a:gd name="connsiteX0" fmla="*/ 0 w 219075"/>
              <a:gd name="connsiteY0" fmla="*/ 0 h 333375"/>
              <a:gd name="connsiteX1" fmla="*/ 142875 w 219075"/>
              <a:gd name="connsiteY1" fmla="*/ 104775 h 333375"/>
              <a:gd name="connsiteX2" fmla="*/ 28575 w 219075"/>
              <a:gd name="connsiteY2" fmla="*/ 228600 h 333375"/>
              <a:gd name="connsiteX3" fmla="*/ 219075 w 219075"/>
              <a:gd name="connsiteY3" fmla="*/ 333375 h 333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9075" h="333375">
                <a:moveTo>
                  <a:pt x="0" y="0"/>
                </a:moveTo>
                <a:cubicBezTo>
                  <a:pt x="69056" y="33337"/>
                  <a:pt x="138113" y="66675"/>
                  <a:pt x="142875" y="104775"/>
                </a:cubicBezTo>
                <a:cubicBezTo>
                  <a:pt x="147638" y="142875"/>
                  <a:pt x="15875" y="190500"/>
                  <a:pt x="28575" y="228600"/>
                </a:cubicBezTo>
                <a:cubicBezTo>
                  <a:pt x="41275" y="266700"/>
                  <a:pt x="130175" y="300037"/>
                  <a:pt x="219075" y="333375"/>
                </a:cubicBezTo>
              </a:path>
            </a:pathLst>
          </a:custGeom>
          <a:noFill/>
          <a:ln w="19050" cmpd="sng">
            <a:solidFill>
              <a:srgbClr val="00B0F0"/>
            </a:solidFill>
            <a:prstDash val="dash"/>
            <a:headEnd type="none" w="lg" len="lg"/>
            <a:tailEnd type="none" w="lg" len="lg"/>
            <a:extLst>
              <a:ext uri="{C807C97D-BFC1-408E-A445-0C87EB9F89A2}">
                <ask:lineSketchStyleProps xmlns:ask="http://schemas.microsoft.com/office/drawing/2018/sketchyshapes">
                  <ask:type>
                    <ask:lineSketchNone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82" name="ZoneTexte 81">
            <a:extLst>
              <a:ext uri="{FF2B5EF4-FFF2-40B4-BE49-F238E27FC236}">
                <a16:creationId xmlns:a16="http://schemas.microsoft.com/office/drawing/2014/main" id="{5844E675-7F5F-4B3F-B51E-B142070D4EF0}"/>
              </a:ext>
            </a:extLst>
          </p:cNvPr>
          <p:cNvSpPr txBox="1"/>
          <p:nvPr/>
        </p:nvSpPr>
        <p:spPr>
          <a:xfrm>
            <a:off x="389712" y="2188682"/>
            <a:ext cx="232031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Cours d’eau majeurs </a:t>
            </a:r>
            <a:endParaRPr lang="fr-BE" sz="1100" dirty="0"/>
          </a:p>
        </p:txBody>
      </p:sp>
      <p:pic>
        <p:nvPicPr>
          <p:cNvPr id="28" name="Graphique 27" descr="Plante avec racines avec un remplissage uni">
            <a:extLst>
              <a:ext uri="{FF2B5EF4-FFF2-40B4-BE49-F238E27FC236}">
                <a16:creationId xmlns:a16="http://schemas.microsoft.com/office/drawing/2014/main" id="{021E3F93-30BC-4CF9-B104-F6D4C13483E3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6667319" y="3271720"/>
            <a:ext cx="421906" cy="421906"/>
          </a:xfrm>
          <a:prstGeom prst="rect">
            <a:avLst/>
          </a:prstGeom>
        </p:spPr>
      </p:pic>
      <p:pic>
        <p:nvPicPr>
          <p:cNvPr id="85" name="Graphique 84" descr="Plante avec racines avec un remplissage uni">
            <a:extLst>
              <a:ext uri="{FF2B5EF4-FFF2-40B4-BE49-F238E27FC236}">
                <a16:creationId xmlns:a16="http://schemas.microsoft.com/office/drawing/2014/main" id="{9D386975-F5B7-42F5-9351-33EC05731BC8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47246" y="2614769"/>
            <a:ext cx="421906" cy="421906"/>
          </a:xfrm>
          <a:prstGeom prst="rect">
            <a:avLst/>
          </a:prstGeom>
        </p:spPr>
      </p:pic>
      <p:sp>
        <p:nvSpPr>
          <p:cNvPr id="88" name="ZoneTexte 87">
            <a:extLst>
              <a:ext uri="{FF2B5EF4-FFF2-40B4-BE49-F238E27FC236}">
                <a16:creationId xmlns:a16="http://schemas.microsoft.com/office/drawing/2014/main" id="{45239F50-2E37-41C5-B557-FB4DE37A4528}"/>
              </a:ext>
            </a:extLst>
          </p:cNvPr>
          <p:cNvSpPr txBox="1"/>
          <p:nvPr/>
        </p:nvSpPr>
        <p:spPr>
          <a:xfrm>
            <a:off x="398670" y="2578100"/>
            <a:ext cx="2320315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Aménagement des berges du </a:t>
            </a:r>
            <a:r>
              <a:rPr lang="fr-FR" sz="1100" dirty="0" err="1"/>
              <a:t>Bocq</a:t>
            </a:r>
            <a:r>
              <a:rPr lang="fr-FR" sz="1100" dirty="0"/>
              <a:t> et du Samson</a:t>
            </a:r>
            <a:endParaRPr lang="fr-BE" sz="1100" dirty="0"/>
          </a:p>
        </p:txBody>
      </p:sp>
      <p:sp>
        <p:nvSpPr>
          <p:cNvPr id="96" name="ZoneTexte 95">
            <a:extLst>
              <a:ext uri="{FF2B5EF4-FFF2-40B4-BE49-F238E27FC236}">
                <a16:creationId xmlns:a16="http://schemas.microsoft.com/office/drawing/2014/main" id="{17B7E52B-D53F-422C-930E-820BD1A270DD}"/>
              </a:ext>
            </a:extLst>
          </p:cNvPr>
          <p:cNvSpPr txBox="1"/>
          <p:nvPr/>
        </p:nvSpPr>
        <p:spPr>
          <a:xfrm>
            <a:off x="465071" y="3263900"/>
            <a:ext cx="232031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Sites d’inondations 2021</a:t>
            </a:r>
            <a:endParaRPr lang="fr-BE" sz="1100" dirty="0"/>
          </a:p>
        </p:txBody>
      </p:sp>
      <p:pic>
        <p:nvPicPr>
          <p:cNvPr id="1028" name="Picture 4" descr="Symbole d&amp;#39;inondation - Icônes météo gratuites">
            <a:extLst>
              <a:ext uri="{FF2B5EF4-FFF2-40B4-BE49-F238E27FC236}">
                <a16:creationId xmlns:a16="http://schemas.microsoft.com/office/drawing/2014/main" id="{0CAA3DA6-1214-4F0C-9E1A-40E69F54D4A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5416" y="3216807"/>
            <a:ext cx="324271" cy="32427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99" name="Picture 4" descr="Symbole d&amp;#39;inondation - Icônes météo gratuites">
            <a:extLst>
              <a:ext uri="{FF2B5EF4-FFF2-40B4-BE49-F238E27FC236}">
                <a16:creationId xmlns:a16="http://schemas.microsoft.com/office/drawing/2014/main" id="{9D238089-B9B1-49BD-8964-331AD82AB3B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962960" y="988911"/>
            <a:ext cx="228060" cy="22806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0" name="Picture 4" descr="Symbole d&amp;#39;inondation - Icônes météo gratuites">
            <a:extLst>
              <a:ext uri="{FF2B5EF4-FFF2-40B4-BE49-F238E27FC236}">
                <a16:creationId xmlns:a16="http://schemas.microsoft.com/office/drawing/2014/main" id="{90514E58-4685-4898-A5BA-8E8172DEE95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716287" y="3209731"/>
            <a:ext cx="228060" cy="22806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2" name="Picture 4" descr="Symbole d&amp;#39;inondation - Icônes météo gratuites">
            <a:extLst>
              <a:ext uri="{FF2B5EF4-FFF2-40B4-BE49-F238E27FC236}">
                <a16:creationId xmlns:a16="http://schemas.microsoft.com/office/drawing/2014/main" id="{858399D1-FE70-453C-BB55-2F21BCBD96F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97962" y="1936381"/>
            <a:ext cx="228060" cy="22806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3" name="Picture 4" descr="Symbole d&amp;#39;inondation - Icônes météo gratuites">
            <a:extLst>
              <a:ext uri="{FF2B5EF4-FFF2-40B4-BE49-F238E27FC236}">
                <a16:creationId xmlns:a16="http://schemas.microsoft.com/office/drawing/2014/main" id="{97CEBFD7-D58E-4BAB-AF27-67DCA11A670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31082" y="2622735"/>
            <a:ext cx="228060" cy="22806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4" name="Picture 4" descr="Symbole d&amp;#39;inondation - Icônes météo gratuites">
            <a:extLst>
              <a:ext uri="{FF2B5EF4-FFF2-40B4-BE49-F238E27FC236}">
                <a16:creationId xmlns:a16="http://schemas.microsoft.com/office/drawing/2014/main" id="{AD17A40B-9BB1-4F1E-865B-2D0F9019393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442548" y="995876"/>
            <a:ext cx="228060" cy="22806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5" name="Picture 4" descr="Symbole d&amp;#39;inondation - Icônes météo gratuites">
            <a:extLst>
              <a:ext uri="{FF2B5EF4-FFF2-40B4-BE49-F238E27FC236}">
                <a16:creationId xmlns:a16="http://schemas.microsoft.com/office/drawing/2014/main" id="{FF49217C-7870-4F48-B43C-C99502B256C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109808" y="1022310"/>
            <a:ext cx="228060" cy="22806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6" name="Picture 4" descr="Symbole d&amp;#39;inondation - Icônes météo gratuites">
            <a:extLst>
              <a:ext uri="{FF2B5EF4-FFF2-40B4-BE49-F238E27FC236}">
                <a16:creationId xmlns:a16="http://schemas.microsoft.com/office/drawing/2014/main" id="{84527FEA-FAE0-4D63-90AB-ED00DA30142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04764" y="1397945"/>
            <a:ext cx="228060" cy="22806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8" name="Picture 4" descr="Symbole d&amp;#39;inondation - Icônes météo gratuites">
            <a:extLst>
              <a:ext uri="{FF2B5EF4-FFF2-40B4-BE49-F238E27FC236}">
                <a16:creationId xmlns:a16="http://schemas.microsoft.com/office/drawing/2014/main" id="{456D1226-9610-404B-A105-40E097B9C8B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280913" y="1712913"/>
            <a:ext cx="228060" cy="22806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09" name="Forme libre : forme 108">
            <a:extLst>
              <a:ext uri="{FF2B5EF4-FFF2-40B4-BE49-F238E27FC236}">
                <a16:creationId xmlns:a16="http://schemas.microsoft.com/office/drawing/2014/main" id="{C44D473B-592C-4640-8FAD-AFE69E56E52A}"/>
              </a:ext>
            </a:extLst>
          </p:cNvPr>
          <p:cNvSpPr/>
          <p:nvPr/>
        </p:nvSpPr>
        <p:spPr>
          <a:xfrm>
            <a:off x="147027" y="3745295"/>
            <a:ext cx="235086" cy="196167"/>
          </a:xfrm>
          <a:custGeom>
            <a:avLst/>
            <a:gdLst>
              <a:gd name="connsiteX0" fmla="*/ 204899 w 424322"/>
              <a:gd name="connsiteY0" fmla="*/ 139009 h 387565"/>
              <a:gd name="connsiteX1" fmla="*/ 309674 w 424322"/>
              <a:gd name="connsiteY1" fmla="*/ 5659 h 387565"/>
              <a:gd name="connsiteX2" fmla="*/ 423974 w 424322"/>
              <a:gd name="connsiteY2" fmla="*/ 43759 h 387565"/>
              <a:gd name="connsiteX3" fmla="*/ 347774 w 424322"/>
              <a:gd name="connsiteY3" fmla="*/ 215209 h 387565"/>
              <a:gd name="connsiteX4" fmla="*/ 423974 w 424322"/>
              <a:gd name="connsiteY4" fmla="*/ 319984 h 387565"/>
              <a:gd name="connsiteX5" fmla="*/ 338249 w 424322"/>
              <a:gd name="connsiteY5" fmla="*/ 386659 h 387565"/>
              <a:gd name="connsiteX6" fmla="*/ 233474 w 424322"/>
              <a:gd name="connsiteY6" fmla="*/ 272359 h 387565"/>
              <a:gd name="connsiteX7" fmla="*/ 71549 w 424322"/>
              <a:gd name="connsiteY7" fmla="*/ 291409 h 387565"/>
              <a:gd name="connsiteX8" fmla="*/ 4874 w 424322"/>
              <a:gd name="connsiteY8" fmla="*/ 110434 h 387565"/>
              <a:gd name="connsiteX9" fmla="*/ 204899 w 424322"/>
              <a:gd name="connsiteY9" fmla="*/ 139009 h 3875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24322" h="387565">
                <a:moveTo>
                  <a:pt x="204899" y="139009"/>
                </a:moveTo>
                <a:cubicBezTo>
                  <a:pt x="255699" y="121547"/>
                  <a:pt x="273162" y="21534"/>
                  <a:pt x="309674" y="5659"/>
                </a:cubicBezTo>
                <a:cubicBezTo>
                  <a:pt x="346187" y="-10216"/>
                  <a:pt x="417624" y="8834"/>
                  <a:pt x="423974" y="43759"/>
                </a:cubicBezTo>
                <a:cubicBezTo>
                  <a:pt x="430324" y="78684"/>
                  <a:pt x="347774" y="169172"/>
                  <a:pt x="347774" y="215209"/>
                </a:cubicBezTo>
                <a:cubicBezTo>
                  <a:pt x="347774" y="261246"/>
                  <a:pt x="425562" y="291409"/>
                  <a:pt x="423974" y="319984"/>
                </a:cubicBezTo>
                <a:cubicBezTo>
                  <a:pt x="422387" y="348559"/>
                  <a:pt x="369999" y="394596"/>
                  <a:pt x="338249" y="386659"/>
                </a:cubicBezTo>
                <a:cubicBezTo>
                  <a:pt x="306499" y="378722"/>
                  <a:pt x="277924" y="288234"/>
                  <a:pt x="233474" y="272359"/>
                </a:cubicBezTo>
                <a:cubicBezTo>
                  <a:pt x="189024" y="256484"/>
                  <a:pt x="109649" y="318396"/>
                  <a:pt x="71549" y="291409"/>
                </a:cubicBezTo>
                <a:cubicBezTo>
                  <a:pt x="33449" y="264422"/>
                  <a:pt x="-15763" y="139009"/>
                  <a:pt x="4874" y="110434"/>
                </a:cubicBezTo>
                <a:cubicBezTo>
                  <a:pt x="25511" y="81859"/>
                  <a:pt x="154099" y="156471"/>
                  <a:pt x="204899" y="139009"/>
                </a:cubicBezTo>
                <a:close/>
              </a:path>
            </a:pathLst>
          </a:custGeom>
          <a:solidFill>
            <a:schemeClr val="accent1">
              <a:lumMod val="40000"/>
              <a:lumOff val="60000"/>
            </a:schemeClr>
          </a:solidFill>
          <a:ln w="19050">
            <a:solidFill>
              <a:srgbClr val="00B0F0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10" name="ZoneTexte 109">
            <a:extLst>
              <a:ext uri="{FF2B5EF4-FFF2-40B4-BE49-F238E27FC236}">
                <a16:creationId xmlns:a16="http://schemas.microsoft.com/office/drawing/2014/main" id="{AC49C090-0BEF-4816-A808-84197841DA56}"/>
              </a:ext>
            </a:extLst>
          </p:cNvPr>
          <p:cNvSpPr txBox="1"/>
          <p:nvPr/>
        </p:nvSpPr>
        <p:spPr>
          <a:xfrm>
            <a:off x="462805" y="3720743"/>
            <a:ext cx="232031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Bassins versants majeurs</a:t>
            </a:r>
            <a:endParaRPr lang="fr-BE" sz="1100" dirty="0"/>
          </a:p>
        </p:txBody>
      </p:sp>
      <p:sp>
        <p:nvSpPr>
          <p:cNvPr id="111" name="ZoneTexte 110">
            <a:extLst>
              <a:ext uri="{FF2B5EF4-FFF2-40B4-BE49-F238E27FC236}">
                <a16:creationId xmlns:a16="http://schemas.microsoft.com/office/drawing/2014/main" id="{2B27C09E-4CF9-408B-B932-8F3E613A36BF}"/>
              </a:ext>
            </a:extLst>
          </p:cNvPr>
          <p:cNvSpPr txBox="1"/>
          <p:nvPr/>
        </p:nvSpPr>
        <p:spPr>
          <a:xfrm>
            <a:off x="8001562" y="850764"/>
            <a:ext cx="1956088" cy="34624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fr-FR" sz="1200" b="1" dirty="0">
                <a:solidFill>
                  <a:schemeClr val="accent1">
                    <a:lumMod val="50000"/>
                  </a:schemeClr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Meuse aval et affluents</a:t>
            </a:r>
            <a:endParaRPr lang="fr-BE" sz="1200" b="1" dirty="0">
              <a:solidFill>
                <a:schemeClr val="accent1">
                  <a:lumMod val="50000"/>
                </a:schemeClr>
              </a:solidFill>
              <a:latin typeface="Aharoni" panose="02010803020104030203" pitchFamily="2" charset="-79"/>
              <a:cs typeface="Aharoni" panose="02010803020104030203" pitchFamily="2" charset="-79"/>
            </a:endParaRPr>
          </a:p>
        </p:txBody>
      </p:sp>
      <p:sp>
        <p:nvSpPr>
          <p:cNvPr id="112" name="ZoneTexte 111">
            <a:extLst>
              <a:ext uri="{FF2B5EF4-FFF2-40B4-BE49-F238E27FC236}">
                <a16:creationId xmlns:a16="http://schemas.microsoft.com/office/drawing/2014/main" id="{584FE642-4881-4398-8464-0372BBF1B2CA}"/>
              </a:ext>
            </a:extLst>
          </p:cNvPr>
          <p:cNvSpPr txBox="1"/>
          <p:nvPr/>
        </p:nvSpPr>
        <p:spPr>
          <a:xfrm>
            <a:off x="3168705" y="3814318"/>
            <a:ext cx="1385034" cy="34624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fr-FR" sz="1200" b="1" dirty="0">
                <a:solidFill>
                  <a:schemeClr val="accent1">
                    <a:lumMod val="75000"/>
                  </a:schemeClr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Meuse Amont</a:t>
            </a:r>
            <a:endParaRPr lang="fr-BE" sz="1200" b="1" dirty="0">
              <a:solidFill>
                <a:schemeClr val="accent1">
                  <a:lumMod val="75000"/>
                </a:schemeClr>
              </a:solidFill>
              <a:latin typeface="Aharoni" panose="02010803020104030203" pitchFamily="2" charset="-79"/>
              <a:cs typeface="Aharoni" panose="02010803020104030203" pitchFamily="2" charset="-79"/>
            </a:endParaRPr>
          </a:p>
        </p:txBody>
      </p:sp>
      <p:sp>
        <p:nvSpPr>
          <p:cNvPr id="113" name="ZoneTexte 112">
            <a:extLst>
              <a:ext uri="{FF2B5EF4-FFF2-40B4-BE49-F238E27FC236}">
                <a16:creationId xmlns:a16="http://schemas.microsoft.com/office/drawing/2014/main" id="{E9B56FCB-96BF-41C1-A66E-A30A8B3D8444}"/>
              </a:ext>
            </a:extLst>
          </p:cNvPr>
          <p:cNvSpPr txBox="1"/>
          <p:nvPr/>
        </p:nvSpPr>
        <p:spPr>
          <a:xfrm>
            <a:off x="3763105" y="5997320"/>
            <a:ext cx="1552010" cy="34624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fr-FR" sz="1200" b="1" dirty="0" err="1">
                <a:solidFill>
                  <a:srgbClr val="00B0F0"/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Lesse</a:t>
            </a:r>
            <a:endParaRPr lang="fr-BE" sz="1200" b="1" dirty="0">
              <a:solidFill>
                <a:srgbClr val="00B0F0"/>
              </a:solidFill>
              <a:latin typeface="Aharoni" panose="02010803020104030203" pitchFamily="2" charset="-79"/>
              <a:cs typeface="Aharoni" panose="02010803020104030203" pitchFamily="2" charset="-79"/>
            </a:endParaRPr>
          </a:p>
        </p:txBody>
      </p:sp>
      <p:sp>
        <p:nvSpPr>
          <p:cNvPr id="37" name="Ellipse 36">
            <a:extLst>
              <a:ext uri="{FF2B5EF4-FFF2-40B4-BE49-F238E27FC236}">
                <a16:creationId xmlns:a16="http://schemas.microsoft.com/office/drawing/2014/main" id="{4B9CBC7E-45DC-4A59-BE60-91427E5221D9}"/>
              </a:ext>
            </a:extLst>
          </p:cNvPr>
          <p:cNvSpPr/>
          <p:nvPr/>
        </p:nvSpPr>
        <p:spPr>
          <a:xfrm>
            <a:off x="6981585" y="1694737"/>
            <a:ext cx="448157" cy="441995"/>
          </a:xfrm>
          <a:prstGeom prst="ellipse">
            <a:avLst/>
          </a:prstGeom>
          <a:blipFill dpi="0" rotWithShape="1">
            <a:blip r:embed="rId5">
              <a:duotone>
                <a:prstClr val="black"/>
                <a:schemeClr val="accent2">
                  <a:tint val="45000"/>
                  <a:satMod val="400000"/>
                </a:schemeClr>
              </a:duotone>
              <a:extLst>
                <a:ext uri="{BEBA8EAE-BF5A-486C-A8C5-ECC9F3942E4B}">
                  <a14:imgProps xmlns:a14="http://schemas.microsoft.com/office/drawing/2010/main">
                    <a14:imgLayer r:embed="rId6">
                      <a14:imgEffect>
                        <a14:colorTemperature colorTemp="4700"/>
                      </a14:imgEffect>
                    </a14:imgLayer>
                  </a14:imgProps>
                </a:ext>
              </a:extLst>
            </a:blip>
            <a:srcRect/>
            <a:tile tx="0" ty="0" sx="87000" sy="17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07" name="Ellipse 106">
            <a:extLst>
              <a:ext uri="{FF2B5EF4-FFF2-40B4-BE49-F238E27FC236}">
                <a16:creationId xmlns:a16="http://schemas.microsoft.com/office/drawing/2014/main" id="{EA24C5E0-92DA-44D0-93B0-2C85B47B25DE}"/>
              </a:ext>
            </a:extLst>
          </p:cNvPr>
          <p:cNvSpPr/>
          <p:nvPr/>
        </p:nvSpPr>
        <p:spPr>
          <a:xfrm>
            <a:off x="6479634" y="2324057"/>
            <a:ext cx="448157" cy="441995"/>
          </a:xfrm>
          <a:prstGeom prst="ellipse">
            <a:avLst/>
          </a:prstGeom>
          <a:blipFill dpi="0" rotWithShape="1">
            <a:blip r:embed="rId5">
              <a:duotone>
                <a:prstClr val="black"/>
                <a:schemeClr val="accent2">
                  <a:tint val="45000"/>
                  <a:satMod val="400000"/>
                </a:schemeClr>
              </a:duotone>
              <a:extLst>
                <a:ext uri="{BEBA8EAE-BF5A-486C-A8C5-ECC9F3942E4B}">
                  <a14:imgProps xmlns:a14="http://schemas.microsoft.com/office/drawing/2010/main">
                    <a14:imgLayer r:embed="rId6">
                      <a14:imgEffect>
                        <a14:colorTemperature colorTemp="4700"/>
                      </a14:imgEffect>
                    </a14:imgLayer>
                  </a14:imgProps>
                </a:ext>
              </a:extLst>
            </a:blip>
            <a:srcRect/>
            <a:tile tx="0" ty="0" sx="87000" sy="17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14" name="Ellipse 113">
            <a:extLst>
              <a:ext uri="{FF2B5EF4-FFF2-40B4-BE49-F238E27FC236}">
                <a16:creationId xmlns:a16="http://schemas.microsoft.com/office/drawing/2014/main" id="{2EA1BF4B-322F-4D07-B0F9-80B1697BA9F5}"/>
              </a:ext>
            </a:extLst>
          </p:cNvPr>
          <p:cNvSpPr/>
          <p:nvPr/>
        </p:nvSpPr>
        <p:spPr>
          <a:xfrm>
            <a:off x="5266811" y="2109195"/>
            <a:ext cx="448157" cy="441995"/>
          </a:xfrm>
          <a:prstGeom prst="ellipse">
            <a:avLst/>
          </a:prstGeom>
          <a:blipFill dpi="0" rotWithShape="1">
            <a:blip r:embed="rId5">
              <a:duotone>
                <a:prstClr val="black"/>
                <a:schemeClr val="accent2">
                  <a:tint val="45000"/>
                  <a:satMod val="400000"/>
                </a:schemeClr>
              </a:duotone>
              <a:extLst>
                <a:ext uri="{BEBA8EAE-BF5A-486C-A8C5-ECC9F3942E4B}">
                  <a14:imgProps xmlns:a14="http://schemas.microsoft.com/office/drawing/2010/main">
                    <a14:imgLayer r:embed="rId6">
                      <a14:imgEffect>
                        <a14:colorTemperature colorTemp="4700"/>
                      </a14:imgEffect>
                    </a14:imgLayer>
                  </a14:imgProps>
                </a:ext>
              </a:extLst>
            </a:blip>
            <a:srcRect/>
            <a:tile tx="0" ty="0" sx="87000" sy="17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15" name="Ellipse 114">
            <a:extLst>
              <a:ext uri="{FF2B5EF4-FFF2-40B4-BE49-F238E27FC236}">
                <a16:creationId xmlns:a16="http://schemas.microsoft.com/office/drawing/2014/main" id="{2FEE0E53-DD81-44C1-902D-BD773557955F}"/>
              </a:ext>
            </a:extLst>
          </p:cNvPr>
          <p:cNvSpPr/>
          <p:nvPr/>
        </p:nvSpPr>
        <p:spPr>
          <a:xfrm>
            <a:off x="8436855" y="2895835"/>
            <a:ext cx="448157" cy="441995"/>
          </a:xfrm>
          <a:prstGeom prst="ellipse">
            <a:avLst/>
          </a:prstGeom>
          <a:blipFill dpi="0" rotWithShape="1">
            <a:blip r:embed="rId5">
              <a:duotone>
                <a:prstClr val="black"/>
                <a:schemeClr val="accent2">
                  <a:tint val="45000"/>
                  <a:satMod val="400000"/>
                </a:schemeClr>
              </a:duotone>
              <a:extLst>
                <a:ext uri="{BEBA8EAE-BF5A-486C-A8C5-ECC9F3942E4B}">
                  <a14:imgProps xmlns:a14="http://schemas.microsoft.com/office/drawing/2010/main">
                    <a14:imgLayer r:embed="rId6">
                      <a14:imgEffect>
                        <a14:colorTemperature colorTemp="4700"/>
                      </a14:imgEffect>
                    </a14:imgLayer>
                  </a14:imgProps>
                </a:ext>
              </a:extLst>
            </a:blip>
            <a:srcRect/>
            <a:tile tx="0" ty="0" sx="87000" sy="17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16" name="Ellipse 115">
            <a:extLst>
              <a:ext uri="{FF2B5EF4-FFF2-40B4-BE49-F238E27FC236}">
                <a16:creationId xmlns:a16="http://schemas.microsoft.com/office/drawing/2014/main" id="{F4B1BB4D-BEBE-4F56-A4B8-CDF195947F23}"/>
              </a:ext>
            </a:extLst>
          </p:cNvPr>
          <p:cNvSpPr/>
          <p:nvPr/>
        </p:nvSpPr>
        <p:spPr>
          <a:xfrm>
            <a:off x="7382808" y="3940360"/>
            <a:ext cx="448157" cy="441995"/>
          </a:xfrm>
          <a:prstGeom prst="ellipse">
            <a:avLst/>
          </a:prstGeom>
          <a:blipFill dpi="0" rotWithShape="1">
            <a:blip r:embed="rId5">
              <a:duotone>
                <a:prstClr val="black"/>
                <a:schemeClr val="accent2">
                  <a:tint val="45000"/>
                  <a:satMod val="400000"/>
                </a:schemeClr>
              </a:duotone>
              <a:extLst>
                <a:ext uri="{BEBA8EAE-BF5A-486C-A8C5-ECC9F3942E4B}">
                  <a14:imgProps xmlns:a14="http://schemas.microsoft.com/office/drawing/2010/main">
                    <a14:imgLayer r:embed="rId6">
                      <a14:imgEffect>
                        <a14:colorTemperature colorTemp="4700"/>
                      </a14:imgEffect>
                    </a14:imgLayer>
                  </a14:imgProps>
                </a:ext>
              </a:extLst>
            </a:blip>
            <a:srcRect/>
            <a:tile tx="0" ty="0" sx="87000" sy="17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17" name="Ellipse 116">
            <a:extLst>
              <a:ext uri="{FF2B5EF4-FFF2-40B4-BE49-F238E27FC236}">
                <a16:creationId xmlns:a16="http://schemas.microsoft.com/office/drawing/2014/main" id="{BA6477F9-0FB1-4633-AD42-70B988C14716}"/>
              </a:ext>
            </a:extLst>
          </p:cNvPr>
          <p:cNvSpPr/>
          <p:nvPr/>
        </p:nvSpPr>
        <p:spPr>
          <a:xfrm>
            <a:off x="7421979" y="3876979"/>
            <a:ext cx="448157" cy="441995"/>
          </a:xfrm>
          <a:prstGeom prst="ellipse">
            <a:avLst/>
          </a:prstGeom>
          <a:blipFill dpi="0" rotWithShape="1">
            <a:blip r:embed="rId5">
              <a:duotone>
                <a:prstClr val="black"/>
                <a:schemeClr val="accent2">
                  <a:tint val="45000"/>
                  <a:satMod val="400000"/>
                </a:schemeClr>
              </a:duotone>
              <a:extLst>
                <a:ext uri="{BEBA8EAE-BF5A-486C-A8C5-ECC9F3942E4B}">
                  <a14:imgProps xmlns:a14="http://schemas.microsoft.com/office/drawing/2010/main">
                    <a14:imgLayer r:embed="rId6">
                      <a14:imgEffect>
                        <a14:colorTemperature colorTemp="4700"/>
                      </a14:imgEffect>
                    </a14:imgLayer>
                  </a14:imgProps>
                </a:ext>
              </a:extLst>
            </a:blip>
            <a:srcRect/>
            <a:tile tx="0" ty="0" sx="87000" sy="17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18" name="Ellipse 117">
            <a:extLst>
              <a:ext uri="{FF2B5EF4-FFF2-40B4-BE49-F238E27FC236}">
                <a16:creationId xmlns:a16="http://schemas.microsoft.com/office/drawing/2014/main" id="{8DA7AD93-F8CC-4771-9876-CF3EC1565E12}"/>
              </a:ext>
            </a:extLst>
          </p:cNvPr>
          <p:cNvSpPr/>
          <p:nvPr/>
        </p:nvSpPr>
        <p:spPr>
          <a:xfrm>
            <a:off x="6179817" y="5841208"/>
            <a:ext cx="448157" cy="441995"/>
          </a:xfrm>
          <a:prstGeom prst="ellipse">
            <a:avLst/>
          </a:prstGeom>
          <a:blipFill dpi="0" rotWithShape="1">
            <a:blip r:embed="rId5">
              <a:duotone>
                <a:prstClr val="black"/>
                <a:schemeClr val="accent2">
                  <a:tint val="45000"/>
                  <a:satMod val="400000"/>
                </a:schemeClr>
              </a:duotone>
              <a:extLst>
                <a:ext uri="{BEBA8EAE-BF5A-486C-A8C5-ECC9F3942E4B}">
                  <a14:imgProps xmlns:a14="http://schemas.microsoft.com/office/drawing/2010/main">
                    <a14:imgLayer r:embed="rId6">
                      <a14:imgEffect>
                        <a14:colorTemperature colorTemp="4700"/>
                      </a14:imgEffect>
                    </a14:imgLayer>
                  </a14:imgProps>
                </a:ext>
              </a:extLst>
            </a:blip>
            <a:srcRect/>
            <a:tile tx="0" ty="0" sx="87000" sy="17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19" name="Ellipse 118">
            <a:extLst>
              <a:ext uri="{FF2B5EF4-FFF2-40B4-BE49-F238E27FC236}">
                <a16:creationId xmlns:a16="http://schemas.microsoft.com/office/drawing/2014/main" id="{9BFBE521-A29A-4EBA-9738-95A62F34670C}"/>
              </a:ext>
            </a:extLst>
          </p:cNvPr>
          <p:cNvSpPr/>
          <p:nvPr/>
        </p:nvSpPr>
        <p:spPr>
          <a:xfrm>
            <a:off x="6429934" y="6127203"/>
            <a:ext cx="448157" cy="441995"/>
          </a:xfrm>
          <a:prstGeom prst="ellipse">
            <a:avLst/>
          </a:prstGeom>
          <a:blipFill dpi="0" rotWithShape="1">
            <a:blip r:embed="rId5">
              <a:duotone>
                <a:prstClr val="black"/>
                <a:schemeClr val="accent2">
                  <a:tint val="45000"/>
                  <a:satMod val="400000"/>
                </a:schemeClr>
              </a:duotone>
              <a:extLst>
                <a:ext uri="{BEBA8EAE-BF5A-486C-A8C5-ECC9F3942E4B}">
                  <a14:imgProps xmlns:a14="http://schemas.microsoft.com/office/drawing/2010/main">
                    <a14:imgLayer r:embed="rId6">
                      <a14:imgEffect>
                        <a14:colorTemperature colorTemp="4700"/>
                      </a14:imgEffect>
                    </a14:imgLayer>
                  </a14:imgProps>
                </a:ext>
              </a:extLst>
            </a:blip>
            <a:srcRect/>
            <a:tile tx="0" ty="0" sx="87000" sy="17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20" name="Ellipse 119">
            <a:extLst>
              <a:ext uri="{FF2B5EF4-FFF2-40B4-BE49-F238E27FC236}">
                <a16:creationId xmlns:a16="http://schemas.microsoft.com/office/drawing/2014/main" id="{6FBDD05A-709B-440A-8F3E-DB20C5A0109D}"/>
              </a:ext>
            </a:extLst>
          </p:cNvPr>
          <p:cNvSpPr/>
          <p:nvPr/>
        </p:nvSpPr>
        <p:spPr>
          <a:xfrm>
            <a:off x="5875913" y="4960215"/>
            <a:ext cx="448157" cy="441995"/>
          </a:xfrm>
          <a:prstGeom prst="ellipse">
            <a:avLst/>
          </a:prstGeom>
          <a:blipFill dpi="0" rotWithShape="1">
            <a:blip r:embed="rId5">
              <a:duotone>
                <a:prstClr val="black"/>
                <a:schemeClr val="accent2">
                  <a:tint val="45000"/>
                  <a:satMod val="400000"/>
                </a:schemeClr>
              </a:duotone>
              <a:extLst>
                <a:ext uri="{BEBA8EAE-BF5A-486C-A8C5-ECC9F3942E4B}">
                  <a14:imgProps xmlns:a14="http://schemas.microsoft.com/office/drawing/2010/main">
                    <a14:imgLayer r:embed="rId6">
                      <a14:imgEffect>
                        <a14:colorTemperature colorTemp="4700"/>
                      </a14:imgEffect>
                    </a14:imgLayer>
                  </a14:imgProps>
                </a:ext>
              </a:extLst>
            </a:blip>
            <a:srcRect/>
            <a:tile tx="0" ty="0" sx="87000" sy="17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21" name="Ellipse 120">
            <a:extLst>
              <a:ext uri="{FF2B5EF4-FFF2-40B4-BE49-F238E27FC236}">
                <a16:creationId xmlns:a16="http://schemas.microsoft.com/office/drawing/2014/main" id="{F9BF3EBB-83E0-47E2-939D-BAE3C1C94D3E}"/>
              </a:ext>
            </a:extLst>
          </p:cNvPr>
          <p:cNvSpPr/>
          <p:nvPr/>
        </p:nvSpPr>
        <p:spPr>
          <a:xfrm>
            <a:off x="5258506" y="4003637"/>
            <a:ext cx="448157" cy="441995"/>
          </a:xfrm>
          <a:prstGeom prst="ellipse">
            <a:avLst/>
          </a:prstGeom>
          <a:blipFill dpi="0" rotWithShape="1">
            <a:blip r:embed="rId5">
              <a:duotone>
                <a:prstClr val="black"/>
                <a:schemeClr val="accent2">
                  <a:tint val="45000"/>
                  <a:satMod val="400000"/>
                </a:schemeClr>
              </a:duotone>
              <a:extLst>
                <a:ext uri="{BEBA8EAE-BF5A-486C-A8C5-ECC9F3942E4B}">
                  <a14:imgProps xmlns:a14="http://schemas.microsoft.com/office/drawing/2010/main">
                    <a14:imgLayer r:embed="rId6">
                      <a14:imgEffect>
                        <a14:colorTemperature colorTemp="4700"/>
                      </a14:imgEffect>
                    </a14:imgLayer>
                  </a14:imgProps>
                </a:ext>
              </a:extLst>
            </a:blip>
            <a:srcRect/>
            <a:tile tx="0" ty="0" sx="87000" sy="17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24" name="Ellipse 123">
            <a:extLst>
              <a:ext uri="{FF2B5EF4-FFF2-40B4-BE49-F238E27FC236}">
                <a16:creationId xmlns:a16="http://schemas.microsoft.com/office/drawing/2014/main" id="{F0CA877E-4B90-4F79-98B2-639F4340DCE5}"/>
              </a:ext>
            </a:extLst>
          </p:cNvPr>
          <p:cNvSpPr/>
          <p:nvPr/>
        </p:nvSpPr>
        <p:spPr>
          <a:xfrm>
            <a:off x="9328308" y="2563376"/>
            <a:ext cx="448157" cy="441995"/>
          </a:xfrm>
          <a:prstGeom prst="ellipse">
            <a:avLst/>
          </a:prstGeom>
          <a:blipFill dpi="0" rotWithShape="1">
            <a:blip r:embed="rId5">
              <a:duotone>
                <a:prstClr val="black"/>
                <a:schemeClr val="accent2">
                  <a:tint val="45000"/>
                  <a:satMod val="400000"/>
                </a:schemeClr>
              </a:duotone>
              <a:extLst>
                <a:ext uri="{BEBA8EAE-BF5A-486C-A8C5-ECC9F3942E4B}">
                  <a14:imgProps xmlns:a14="http://schemas.microsoft.com/office/drawing/2010/main">
                    <a14:imgLayer r:embed="rId6">
                      <a14:imgEffect>
                        <a14:colorTemperature colorTemp="4700"/>
                      </a14:imgEffect>
                    </a14:imgLayer>
                  </a14:imgProps>
                </a:ext>
              </a:extLst>
            </a:blip>
            <a:srcRect/>
            <a:tile tx="0" ty="0" sx="87000" sy="17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25" name="Ellipse 124">
            <a:extLst>
              <a:ext uri="{FF2B5EF4-FFF2-40B4-BE49-F238E27FC236}">
                <a16:creationId xmlns:a16="http://schemas.microsoft.com/office/drawing/2014/main" id="{C5BB9DBB-D702-4DE0-9B67-E8207DA9533A}"/>
              </a:ext>
            </a:extLst>
          </p:cNvPr>
          <p:cNvSpPr/>
          <p:nvPr/>
        </p:nvSpPr>
        <p:spPr>
          <a:xfrm>
            <a:off x="4862306" y="5840883"/>
            <a:ext cx="448157" cy="441995"/>
          </a:xfrm>
          <a:prstGeom prst="ellipse">
            <a:avLst/>
          </a:prstGeom>
          <a:blipFill dpi="0" rotWithShape="1">
            <a:blip r:embed="rId5">
              <a:duotone>
                <a:prstClr val="black"/>
                <a:schemeClr val="accent2">
                  <a:tint val="45000"/>
                  <a:satMod val="400000"/>
                </a:schemeClr>
              </a:duotone>
              <a:extLst>
                <a:ext uri="{BEBA8EAE-BF5A-486C-A8C5-ECC9F3942E4B}">
                  <a14:imgProps xmlns:a14="http://schemas.microsoft.com/office/drawing/2010/main">
                    <a14:imgLayer r:embed="rId6">
                      <a14:imgEffect>
                        <a14:colorTemperature colorTemp="4700"/>
                      </a14:imgEffect>
                    </a14:imgLayer>
                  </a14:imgProps>
                </a:ext>
              </a:extLst>
            </a:blip>
            <a:srcRect/>
            <a:tile tx="0" ty="0" sx="87000" sy="17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grpSp>
        <p:nvGrpSpPr>
          <p:cNvPr id="38" name="Groupe 37">
            <a:extLst>
              <a:ext uri="{FF2B5EF4-FFF2-40B4-BE49-F238E27FC236}">
                <a16:creationId xmlns:a16="http://schemas.microsoft.com/office/drawing/2014/main" id="{C01A4688-288E-45FE-8274-4FF75456CF52}"/>
              </a:ext>
            </a:extLst>
          </p:cNvPr>
          <p:cNvGrpSpPr/>
          <p:nvPr/>
        </p:nvGrpSpPr>
        <p:grpSpPr>
          <a:xfrm>
            <a:off x="10151075" y="1585912"/>
            <a:ext cx="1714828" cy="2061004"/>
            <a:chOff x="790575" y="3122238"/>
            <a:chExt cx="2484971" cy="2839670"/>
          </a:xfrm>
        </p:grpSpPr>
        <p:sp>
          <p:nvSpPr>
            <p:cNvPr id="126" name="Forme libre : forme 125">
              <a:extLst>
                <a:ext uri="{FF2B5EF4-FFF2-40B4-BE49-F238E27FC236}">
                  <a16:creationId xmlns:a16="http://schemas.microsoft.com/office/drawing/2014/main" id="{83B5BC09-ABC3-4C2E-8E0B-20B44B1A6759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790575" y="3122238"/>
              <a:ext cx="2362311" cy="2839670"/>
            </a:xfrm>
            <a:custGeom>
              <a:avLst/>
              <a:gdLst>
                <a:gd name="connsiteX0" fmla="*/ 2219325 w 2219325"/>
                <a:gd name="connsiteY0" fmla="*/ 0 h 2371725"/>
                <a:gd name="connsiteX1" fmla="*/ 1838325 w 2219325"/>
                <a:gd name="connsiteY1" fmla="*/ 161925 h 2371725"/>
                <a:gd name="connsiteX2" fmla="*/ 1819275 w 2219325"/>
                <a:gd name="connsiteY2" fmla="*/ 257175 h 2371725"/>
                <a:gd name="connsiteX3" fmla="*/ 1752600 w 2219325"/>
                <a:gd name="connsiteY3" fmla="*/ 295275 h 2371725"/>
                <a:gd name="connsiteX4" fmla="*/ 1543050 w 2219325"/>
                <a:gd name="connsiteY4" fmla="*/ 295275 h 2371725"/>
                <a:gd name="connsiteX5" fmla="*/ 1457325 w 2219325"/>
                <a:gd name="connsiteY5" fmla="*/ 409575 h 2371725"/>
                <a:gd name="connsiteX6" fmla="*/ 1381125 w 2219325"/>
                <a:gd name="connsiteY6" fmla="*/ 361950 h 2371725"/>
                <a:gd name="connsiteX7" fmla="*/ 1000125 w 2219325"/>
                <a:gd name="connsiteY7" fmla="*/ 533400 h 2371725"/>
                <a:gd name="connsiteX8" fmla="*/ 895350 w 2219325"/>
                <a:gd name="connsiteY8" fmla="*/ 552450 h 2371725"/>
                <a:gd name="connsiteX9" fmla="*/ 742950 w 2219325"/>
                <a:gd name="connsiteY9" fmla="*/ 533400 h 2371725"/>
                <a:gd name="connsiteX10" fmla="*/ 638175 w 2219325"/>
                <a:gd name="connsiteY10" fmla="*/ 695325 h 2371725"/>
                <a:gd name="connsiteX11" fmla="*/ 495300 w 2219325"/>
                <a:gd name="connsiteY11" fmla="*/ 619125 h 2371725"/>
                <a:gd name="connsiteX12" fmla="*/ 352425 w 2219325"/>
                <a:gd name="connsiteY12" fmla="*/ 676275 h 2371725"/>
                <a:gd name="connsiteX13" fmla="*/ 276225 w 2219325"/>
                <a:gd name="connsiteY13" fmla="*/ 723900 h 2371725"/>
                <a:gd name="connsiteX14" fmla="*/ 152400 w 2219325"/>
                <a:gd name="connsiteY14" fmla="*/ 723900 h 2371725"/>
                <a:gd name="connsiteX15" fmla="*/ 114300 w 2219325"/>
                <a:gd name="connsiteY15" fmla="*/ 857250 h 2371725"/>
                <a:gd name="connsiteX16" fmla="*/ 219075 w 2219325"/>
                <a:gd name="connsiteY16" fmla="*/ 952500 h 2371725"/>
                <a:gd name="connsiteX17" fmla="*/ 200025 w 2219325"/>
                <a:gd name="connsiteY17" fmla="*/ 1104900 h 2371725"/>
                <a:gd name="connsiteX18" fmla="*/ 171450 w 2219325"/>
                <a:gd name="connsiteY18" fmla="*/ 1276350 h 2371725"/>
                <a:gd name="connsiteX19" fmla="*/ 114300 w 2219325"/>
                <a:gd name="connsiteY19" fmla="*/ 1371600 h 2371725"/>
                <a:gd name="connsiteX20" fmla="*/ 171450 w 2219325"/>
                <a:gd name="connsiteY20" fmla="*/ 1533525 h 2371725"/>
                <a:gd name="connsiteX21" fmla="*/ 238125 w 2219325"/>
                <a:gd name="connsiteY21" fmla="*/ 1628775 h 2371725"/>
                <a:gd name="connsiteX22" fmla="*/ 266700 w 2219325"/>
                <a:gd name="connsiteY22" fmla="*/ 1752600 h 2371725"/>
                <a:gd name="connsiteX23" fmla="*/ 333375 w 2219325"/>
                <a:gd name="connsiteY23" fmla="*/ 1971675 h 2371725"/>
                <a:gd name="connsiteX24" fmla="*/ 257175 w 2219325"/>
                <a:gd name="connsiteY24" fmla="*/ 1971675 h 2371725"/>
                <a:gd name="connsiteX25" fmla="*/ 219075 w 2219325"/>
                <a:gd name="connsiteY25" fmla="*/ 2105025 h 2371725"/>
                <a:gd name="connsiteX26" fmla="*/ 133350 w 2219325"/>
                <a:gd name="connsiteY26" fmla="*/ 2219325 h 2371725"/>
                <a:gd name="connsiteX27" fmla="*/ 28575 w 2219325"/>
                <a:gd name="connsiteY27" fmla="*/ 2124075 h 2371725"/>
                <a:gd name="connsiteX28" fmla="*/ 0 w 2219325"/>
                <a:gd name="connsiteY28" fmla="*/ 2371725 h 2371725"/>
                <a:gd name="connsiteX0" fmla="*/ 1838325 w 1838325"/>
                <a:gd name="connsiteY0" fmla="*/ 0 h 2209800"/>
                <a:gd name="connsiteX1" fmla="*/ 1819275 w 1838325"/>
                <a:gd name="connsiteY1" fmla="*/ 95250 h 2209800"/>
                <a:gd name="connsiteX2" fmla="*/ 1752600 w 1838325"/>
                <a:gd name="connsiteY2" fmla="*/ 133350 h 2209800"/>
                <a:gd name="connsiteX3" fmla="*/ 1543050 w 1838325"/>
                <a:gd name="connsiteY3" fmla="*/ 133350 h 2209800"/>
                <a:gd name="connsiteX4" fmla="*/ 1457325 w 1838325"/>
                <a:gd name="connsiteY4" fmla="*/ 247650 h 2209800"/>
                <a:gd name="connsiteX5" fmla="*/ 1381125 w 1838325"/>
                <a:gd name="connsiteY5" fmla="*/ 200025 h 2209800"/>
                <a:gd name="connsiteX6" fmla="*/ 1000125 w 1838325"/>
                <a:gd name="connsiteY6" fmla="*/ 371475 h 2209800"/>
                <a:gd name="connsiteX7" fmla="*/ 895350 w 1838325"/>
                <a:gd name="connsiteY7" fmla="*/ 390525 h 2209800"/>
                <a:gd name="connsiteX8" fmla="*/ 742950 w 1838325"/>
                <a:gd name="connsiteY8" fmla="*/ 371475 h 2209800"/>
                <a:gd name="connsiteX9" fmla="*/ 638175 w 1838325"/>
                <a:gd name="connsiteY9" fmla="*/ 533400 h 2209800"/>
                <a:gd name="connsiteX10" fmla="*/ 495300 w 1838325"/>
                <a:gd name="connsiteY10" fmla="*/ 457200 h 2209800"/>
                <a:gd name="connsiteX11" fmla="*/ 352425 w 1838325"/>
                <a:gd name="connsiteY11" fmla="*/ 514350 h 2209800"/>
                <a:gd name="connsiteX12" fmla="*/ 276225 w 1838325"/>
                <a:gd name="connsiteY12" fmla="*/ 561975 h 2209800"/>
                <a:gd name="connsiteX13" fmla="*/ 152400 w 1838325"/>
                <a:gd name="connsiteY13" fmla="*/ 561975 h 2209800"/>
                <a:gd name="connsiteX14" fmla="*/ 114300 w 1838325"/>
                <a:gd name="connsiteY14" fmla="*/ 695325 h 2209800"/>
                <a:gd name="connsiteX15" fmla="*/ 219075 w 1838325"/>
                <a:gd name="connsiteY15" fmla="*/ 790575 h 2209800"/>
                <a:gd name="connsiteX16" fmla="*/ 200025 w 1838325"/>
                <a:gd name="connsiteY16" fmla="*/ 942975 h 2209800"/>
                <a:gd name="connsiteX17" fmla="*/ 171450 w 1838325"/>
                <a:gd name="connsiteY17" fmla="*/ 1114425 h 2209800"/>
                <a:gd name="connsiteX18" fmla="*/ 114300 w 1838325"/>
                <a:gd name="connsiteY18" fmla="*/ 1209675 h 2209800"/>
                <a:gd name="connsiteX19" fmla="*/ 171450 w 1838325"/>
                <a:gd name="connsiteY19" fmla="*/ 1371600 h 2209800"/>
                <a:gd name="connsiteX20" fmla="*/ 238125 w 1838325"/>
                <a:gd name="connsiteY20" fmla="*/ 1466850 h 2209800"/>
                <a:gd name="connsiteX21" fmla="*/ 266700 w 1838325"/>
                <a:gd name="connsiteY21" fmla="*/ 1590675 h 2209800"/>
                <a:gd name="connsiteX22" fmla="*/ 333375 w 1838325"/>
                <a:gd name="connsiteY22" fmla="*/ 1809750 h 2209800"/>
                <a:gd name="connsiteX23" fmla="*/ 257175 w 1838325"/>
                <a:gd name="connsiteY23" fmla="*/ 1809750 h 2209800"/>
                <a:gd name="connsiteX24" fmla="*/ 219075 w 1838325"/>
                <a:gd name="connsiteY24" fmla="*/ 1943100 h 2209800"/>
                <a:gd name="connsiteX25" fmla="*/ 133350 w 1838325"/>
                <a:gd name="connsiteY25" fmla="*/ 2057400 h 2209800"/>
                <a:gd name="connsiteX26" fmla="*/ 28575 w 1838325"/>
                <a:gd name="connsiteY26" fmla="*/ 1962150 h 2209800"/>
                <a:gd name="connsiteX27" fmla="*/ 0 w 1838325"/>
                <a:gd name="connsiteY27" fmla="*/ 2209800 h 2209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838325" h="2209800">
                  <a:moveTo>
                    <a:pt x="1838325" y="0"/>
                  </a:moveTo>
                  <a:cubicBezTo>
                    <a:pt x="1771650" y="42862"/>
                    <a:pt x="1833563" y="73025"/>
                    <a:pt x="1819275" y="95250"/>
                  </a:cubicBezTo>
                  <a:cubicBezTo>
                    <a:pt x="1804987" y="117475"/>
                    <a:pt x="1798638" y="127000"/>
                    <a:pt x="1752600" y="133350"/>
                  </a:cubicBezTo>
                  <a:cubicBezTo>
                    <a:pt x="1706562" y="139700"/>
                    <a:pt x="1592262" y="114300"/>
                    <a:pt x="1543050" y="133350"/>
                  </a:cubicBezTo>
                  <a:cubicBezTo>
                    <a:pt x="1493837" y="152400"/>
                    <a:pt x="1484312" y="236538"/>
                    <a:pt x="1457325" y="247650"/>
                  </a:cubicBezTo>
                  <a:cubicBezTo>
                    <a:pt x="1430338" y="258762"/>
                    <a:pt x="1457325" y="179388"/>
                    <a:pt x="1381125" y="200025"/>
                  </a:cubicBezTo>
                  <a:cubicBezTo>
                    <a:pt x="1304925" y="220663"/>
                    <a:pt x="1081087" y="339725"/>
                    <a:pt x="1000125" y="371475"/>
                  </a:cubicBezTo>
                  <a:cubicBezTo>
                    <a:pt x="919162" y="403225"/>
                    <a:pt x="938212" y="390525"/>
                    <a:pt x="895350" y="390525"/>
                  </a:cubicBezTo>
                  <a:cubicBezTo>
                    <a:pt x="852488" y="390525"/>
                    <a:pt x="785812" y="347663"/>
                    <a:pt x="742950" y="371475"/>
                  </a:cubicBezTo>
                  <a:cubicBezTo>
                    <a:pt x="700087" y="395288"/>
                    <a:pt x="679450" y="519113"/>
                    <a:pt x="638175" y="533400"/>
                  </a:cubicBezTo>
                  <a:cubicBezTo>
                    <a:pt x="596900" y="547688"/>
                    <a:pt x="542925" y="460375"/>
                    <a:pt x="495300" y="457200"/>
                  </a:cubicBezTo>
                  <a:cubicBezTo>
                    <a:pt x="447675" y="454025"/>
                    <a:pt x="388937" y="496888"/>
                    <a:pt x="352425" y="514350"/>
                  </a:cubicBezTo>
                  <a:cubicBezTo>
                    <a:pt x="315913" y="531812"/>
                    <a:pt x="309562" y="554038"/>
                    <a:pt x="276225" y="561975"/>
                  </a:cubicBezTo>
                  <a:cubicBezTo>
                    <a:pt x="242888" y="569912"/>
                    <a:pt x="179387" y="539750"/>
                    <a:pt x="152400" y="561975"/>
                  </a:cubicBezTo>
                  <a:cubicBezTo>
                    <a:pt x="125413" y="584200"/>
                    <a:pt x="103188" y="657225"/>
                    <a:pt x="114300" y="695325"/>
                  </a:cubicBezTo>
                  <a:cubicBezTo>
                    <a:pt x="125412" y="733425"/>
                    <a:pt x="204787" y="749300"/>
                    <a:pt x="219075" y="790575"/>
                  </a:cubicBezTo>
                  <a:cubicBezTo>
                    <a:pt x="233362" y="831850"/>
                    <a:pt x="207962" y="889000"/>
                    <a:pt x="200025" y="942975"/>
                  </a:cubicBezTo>
                  <a:cubicBezTo>
                    <a:pt x="192088" y="996950"/>
                    <a:pt x="185737" y="1069975"/>
                    <a:pt x="171450" y="1114425"/>
                  </a:cubicBezTo>
                  <a:cubicBezTo>
                    <a:pt x="157163" y="1158875"/>
                    <a:pt x="114300" y="1166813"/>
                    <a:pt x="114300" y="1209675"/>
                  </a:cubicBezTo>
                  <a:cubicBezTo>
                    <a:pt x="114300" y="1252537"/>
                    <a:pt x="150813" y="1328738"/>
                    <a:pt x="171450" y="1371600"/>
                  </a:cubicBezTo>
                  <a:cubicBezTo>
                    <a:pt x="192087" y="1414462"/>
                    <a:pt x="222250" y="1430338"/>
                    <a:pt x="238125" y="1466850"/>
                  </a:cubicBezTo>
                  <a:cubicBezTo>
                    <a:pt x="254000" y="1503363"/>
                    <a:pt x="250825" y="1533525"/>
                    <a:pt x="266700" y="1590675"/>
                  </a:cubicBezTo>
                  <a:cubicBezTo>
                    <a:pt x="282575" y="1647825"/>
                    <a:pt x="334962" y="1773238"/>
                    <a:pt x="333375" y="1809750"/>
                  </a:cubicBezTo>
                  <a:cubicBezTo>
                    <a:pt x="331788" y="1846262"/>
                    <a:pt x="276225" y="1787525"/>
                    <a:pt x="257175" y="1809750"/>
                  </a:cubicBezTo>
                  <a:cubicBezTo>
                    <a:pt x="238125" y="1831975"/>
                    <a:pt x="239712" y="1901825"/>
                    <a:pt x="219075" y="1943100"/>
                  </a:cubicBezTo>
                  <a:cubicBezTo>
                    <a:pt x="198437" y="1984375"/>
                    <a:pt x="165100" y="2054225"/>
                    <a:pt x="133350" y="2057400"/>
                  </a:cubicBezTo>
                  <a:cubicBezTo>
                    <a:pt x="101600" y="2060575"/>
                    <a:pt x="50800" y="1936750"/>
                    <a:pt x="28575" y="1962150"/>
                  </a:cubicBezTo>
                  <a:cubicBezTo>
                    <a:pt x="6350" y="1987550"/>
                    <a:pt x="3175" y="2098675"/>
                    <a:pt x="0" y="2209800"/>
                  </a:cubicBezTo>
                </a:path>
              </a:pathLst>
            </a:custGeom>
            <a:noFill/>
            <a:ln w="2857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  <p:grpSp>
          <p:nvGrpSpPr>
            <p:cNvPr id="127" name="Groupe 126">
              <a:extLst>
                <a:ext uri="{FF2B5EF4-FFF2-40B4-BE49-F238E27FC236}">
                  <a16:creationId xmlns:a16="http://schemas.microsoft.com/office/drawing/2014/main" id="{2739C381-933E-495D-8702-819E6644FD15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1128660" y="3702092"/>
              <a:ext cx="2146886" cy="1937772"/>
              <a:chOff x="2908829" y="279355"/>
              <a:chExt cx="6944048" cy="6267685"/>
            </a:xfrm>
          </p:grpSpPr>
          <p:sp>
            <p:nvSpPr>
              <p:cNvPr id="128" name="Forme libre : forme 127">
                <a:extLst>
                  <a:ext uri="{FF2B5EF4-FFF2-40B4-BE49-F238E27FC236}">
                    <a16:creationId xmlns:a16="http://schemas.microsoft.com/office/drawing/2014/main" id="{A02AD9ED-0CBF-4658-85F8-FA78087D3623}"/>
                  </a:ext>
                </a:extLst>
              </p:cNvPr>
              <p:cNvSpPr/>
              <p:nvPr/>
            </p:nvSpPr>
            <p:spPr>
              <a:xfrm>
                <a:off x="5518150" y="279355"/>
                <a:ext cx="2241550" cy="819195"/>
              </a:xfrm>
              <a:custGeom>
                <a:avLst/>
                <a:gdLst>
                  <a:gd name="connsiteX0" fmla="*/ 0 w 2241550"/>
                  <a:gd name="connsiteY0" fmla="*/ 400095 h 819195"/>
                  <a:gd name="connsiteX1" fmla="*/ 209550 w 2241550"/>
                  <a:gd name="connsiteY1" fmla="*/ 495345 h 819195"/>
                  <a:gd name="connsiteX2" fmla="*/ 374650 w 2241550"/>
                  <a:gd name="connsiteY2" fmla="*/ 717595 h 819195"/>
                  <a:gd name="connsiteX3" fmla="*/ 514350 w 2241550"/>
                  <a:gd name="connsiteY3" fmla="*/ 685845 h 819195"/>
                  <a:gd name="connsiteX4" fmla="*/ 692150 w 2241550"/>
                  <a:gd name="connsiteY4" fmla="*/ 615995 h 819195"/>
                  <a:gd name="connsiteX5" fmla="*/ 736600 w 2241550"/>
                  <a:gd name="connsiteY5" fmla="*/ 552495 h 819195"/>
                  <a:gd name="connsiteX6" fmla="*/ 838200 w 2241550"/>
                  <a:gd name="connsiteY6" fmla="*/ 450895 h 819195"/>
                  <a:gd name="connsiteX7" fmla="*/ 1009650 w 2241550"/>
                  <a:gd name="connsiteY7" fmla="*/ 431845 h 819195"/>
                  <a:gd name="connsiteX8" fmla="*/ 1358900 w 2241550"/>
                  <a:gd name="connsiteY8" fmla="*/ 273095 h 819195"/>
                  <a:gd name="connsiteX9" fmla="*/ 1441450 w 2241550"/>
                  <a:gd name="connsiteY9" fmla="*/ 241345 h 819195"/>
                  <a:gd name="connsiteX10" fmla="*/ 1549400 w 2241550"/>
                  <a:gd name="connsiteY10" fmla="*/ 69895 h 819195"/>
                  <a:gd name="connsiteX11" fmla="*/ 1714500 w 2241550"/>
                  <a:gd name="connsiteY11" fmla="*/ 82595 h 819195"/>
                  <a:gd name="connsiteX12" fmla="*/ 1835150 w 2241550"/>
                  <a:gd name="connsiteY12" fmla="*/ 45 h 819195"/>
                  <a:gd name="connsiteX13" fmla="*/ 1885950 w 2241550"/>
                  <a:gd name="connsiteY13" fmla="*/ 95295 h 819195"/>
                  <a:gd name="connsiteX14" fmla="*/ 1974850 w 2241550"/>
                  <a:gd name="connsiteY14" fmla="*/ 228645 h 819195"/>
                  <a:gd name="connsiteX15" fmla="*/ 2032000 w 2241550"/>
                  <a:gd name="connsiteY15" fmla="*/ 476295 h 819195"/>
                  <a:gd name="connsiteX16" fmla="*/ 2241550 w 2241550"/>
                  <a:gd name="connsiteY16" fmla="*/ 819195 h 8191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241550" h="819195">
                    <a:moveTo>
                      <a:pt x="0" y="400095"/>
                    </a:moveTo>
                    <a:cubicBezTo>
                      <a:pt x="73554" y="421261"/>
                      <a:pt x="147108" y="442428"/>
                      <a:pt x="209550" y="495345"/>
                    </a:cubicBezTo>
                    <a:cubicBezTo>
                      <a:pt x="271992" y="548262"/>
                      <a:pt x="323850" y="685845"/>
                      <a:pt x="374650" y="717595"/>
                    </a:cubicBezTo>
                    <a:cubicBezTo>
                      <a:pt x="425450" y="749345"/>
                      <a:pt x="461433" y="702778"/>
                      <a:pt x="514350" y="685845"/>
                    </a:cubicBezTo>
                    <a:cubicBezTo>
                      <a:pt x="567267" y="668912"/>
                      <a:pt x="655109" y="638220"/>
                      <a:pt x="692150" y="615995"/>
                    </a:cubicBezTo>
                    <a:cubicBezTo>
                      <a:pt x="729191" y="593770"/>
                      <a:pt x="712258" y="580012"/>
                      <a:pt x="736600" y="552495"/>
                    </a:cubicBezTo>
                    <a:cubicBezTo>
                      <a:pt x="760942" y="524978"/>
                      <a:pt x="792692" y="471003"/>
                      <a:pt x="838200" y="450895"/>
                    </a:cubicBezTo>
                    <a:cubicBezTo>
                      <a:pt x="883708" y="430787"/>
                      <a:pt x="922867" y="461478"/>
                      <a:pt x="1009650" y="431845"/>
                    </a:cubicBezTo>
                    <a:cubicBezTo>
                      <a:pt x="1096433" y="402212"/>
                      <a:pt x="1286933" y="304845"/>
                      <a:pt x="1358900" y="273095"/>
                    </a:cubicBezTo>
                    <a:cubicBezTo>
                      <a:pt x="1430867" y="241345"/>
                      <a:pt x="1409700" y="275212"/>
                      <a:pt x="1441450" y="241345"/>
                    </a:cubicBezTo>
                    <a:cubicBezTo>
                      <a:pt x="1473200" y="207478"/>
                      <a:pt x="1503892" y="96353"/>
                      <a:pt x="1549400" y="69895"/>
                    </a:cubicBezTo>
                    <a:cubicBezTo>
                      <a:pt x="1594908" y="43437"/>
                      <a:pt x="1666875" y="94237"/>
                      <a:pt x="1714500" y="82595"/>
                    </a:cubicBezTo>
                    <a:cubicBezTo>
                      <a:pt x="1762125" y="70953"/>
                      <a:pt x="1806575" y="-2072"/>
                      <a:pt x="1835150" y="45"/>
                    </a:cubicBezTo>
                    <a:cubicBezTo>
                      <a:pt x="1863725" y="2162"/>
                      <a:pt x="1862667" y="57195"/>
                      <a:pt x="1885950" y="95295"/>
                    </a:cubicBezTo>
                    <a:cubicBezTo>
                      <a:pt x="1909233" y="133395"/>
                      <a:pt x="1950508" y="165145"/>
                      <a:pt x="1974850" y="228645"/>
                    </a:cubicBezTo>
                    <a:cubicBezTo>
                      <a:pt x="1999192" y="292145"/>
                      <a:pt x="1987550" y="377870"/>
                      <a:pt x="2032000" y="476295"/>
                    </a:cubicBezTo>
                    <a:cubicBezTo>
                      <a:pt x="2076450" y="574720"/>
                      <a:pt x="2159000" y="696957"/>
                      <a:pt x="2241550" y="819195"/>
                    </a:cubicBezTo>
                  </a:path>
                </a:pathLst>
              </a:custGeom>
              <a:noFill/>
              <a:ln w="19050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BE"/>
              </a:p>
            </p:txBody>
          </p:sp>
          <p:sp>
            <p:nvSpPr>
              <p:cNvPr id="129" name="Forme libre : forme 128">
                <a:extLst>
                  <a:ext uri="{FF2B5EF4-FFF2-40B4-BE49-F238E27FC236}">
                    <a16:creationId xmlns:a16="http://schemas.microsoft.com/office/drawing/2014/main" id="{334DD56E-2190-4FB1-8768-89594F71D052}"/>
                  </a:ext>
                </a:extLst>
              </p:cNvPr>
              <p:cNvSpPr/>
              <p:nvPr/>
            </p:nvSpPr>
            <p:spPr>
              <a:xfrm>
                <a:off x="7701801" y="1064836"/>
                <a:ext cx="2151076" cy="2593308"/>
              </a:xfrm>
              <a:custGeom>
                <a:avLst/>
                <a:gdLst>
                  <a:gd name="connsiteX0" fmla="*/ 57899 w 2151076"/>
                  <a:gd name="connsiteY0" fmla="*/ 14664 h 2593308"/>
                  <a:gd name="connsiteX1" fmla="*/ 134099 w 2151076"/>
                  <a:gd name="connsiteY1" fmla="*/ 14664 h 2593308"/>
                  <a:gd name="connsiteX2" fmla="*/ 229349 w 2151076"/>
                  <a:gd name="connsiteY2" fmla="*/ 167064 h 2593308"/>
                  <a:gd name="connsiteX3" fmla="*/ 197599 w 2151076"/>
                  <a:gd name="connsiteY3" fmla="*/ 306764 h 2593308"/>
                  <a:gd name="connsiteX4" fmla="*/ 254749 w 2151076"/>
                  <a:gd name="connsiteY4" fmla="*/ 408364 h 2593308"/>
                  <a:gd name="connsiteX5" fmla="*/ 749 w 2151076"/>
                  <a:gd name="connsiteY5" fmla="*/ 636964 h 2593308"/>
                  <a:gd name="connsiteX6" fmla="*/ 178549 w 2151076"/>
                  <a:gd name="connsiteY6" fmla="*/ 878264 h 2593308"/>
                  <a:gd name="connsiteX7" fmla="*/ 229349 w 2151076"/>
                  <a:gd name="connsiteY7" fmla="*/ 979864 h 2593308"/>
                  <a:gd name="connsiteX8" fmla="*/ 496049 w 2151076"/>
                  <a:gd name="connsiteY8" fmla="*/ 1011614 h 2593308"/>
                  <a:gd name="connsiteX9" fmla="*/ 584949 w 2151076"/>
                  <a:gd name="connsiteY9" fmla="*/ 948114 h 2593308"/>
                  <a:gd name="connsiteX10" fmla="*/ 807199 w 2151076"/>
                  <a:gd name="connsiteY10" fmla="*/ 1068764 h 2593308"/>
                  <a:gd name="connsiteX11" fmla="*/ 832599 w 2151076"/>
                  <a:gd name="connsiteY11" fmla="*/ 1132264 h 2593308"/>
                  <a:gd name="connsiteX12" fmla="*/ 959599 w 2151076"/>
                  <a:gd name="connsiteY12" fmla="*/ 1106864 h 2593308"/>
                  <a:gd name="connsiteX13" fmla="*/ 984999 w 2151076"/>
                  <a:gd name="connsiteY13" fmla="*/ 1183064 h 2593308"/>
                  <a:gd name="connsiteX14" fmla="*/ 896099 w 2151076"/>
                  <a:gd name="connsiteY14" fmla="*/ 1291014 h 2593308"/>
                  <a:gd name="connsiteX15" fmla="*/ 921499 w 2151076"/>
                  <a:gd name="connsiteY15" fmla="*/ 1570414 h 2593308"/>
                  <a:gd name="connsiteX16" fmla="*/ 991349 w 2151076"/>
                  <a:gd name="connsiteY16" fmla="*/ 1583114 h 2593308"/>
                  <a:gd name="connsiteX17" fmla="*/ 1137399 w 2151076"/>
                  <a:gd name="connsiteY17" fmla="*/ 1811714 h 2593308"/>
                  <a:gd name="connsiteX18" fmla="*/ 1365999 w 2151076"/>
                  <a:gd name="connsiteY18" fmla="*/ 1678364 h 2593308"/>
                  <a:gd name="connsiteX19" fmla="*/ 1772399 w 2151076"/>
                  <a:gd name="connsiteY19" fmla="*/ 1462464 h 2593308"/>
                  <a:gd name="connsiteX20" fmla="*/ 1848599 w 2151076"/>
                  <a:gd name="connsiteY20" fmla="*/ 1341814 h 2593308"/>
                  <a:gd name="connsiteX21" fmla="*/ 1905749 w 2151076"/>
                  <a:gd name="connsiteY21" fmla="*/ 1430714 h 2593308"/>
                  <a:gd name="connsiteX22" fmla="*/ 1943849 w 2151076"/>
                  <a:gd name="connsiteY22" fmla="*/ 1792664 h 2593308"/>
                  <a:gd name="connsiteX23" fmla="*/ 2147049 w 2151076"/>
                  <a:gd name="connsiteY23" fmla="*/ 2180014 h 2593308"/>
                  <a:gd name="connsiteX24" fmla="*/ 2070849 w 2151076"/>
                  <a:gd name="connsiteY24" fmla="*/ 2249864 h 2593308"/>
                  <a:gd name="connsiteX25" fmla="*/ 1969249 w 2151076"/>
                  <a:gd name="connsiteY25" fmla="*/ 2364164 h 2593308"/>
                  <a:gd name="connsiteX26" fmla="*/ 1975599 w 2151076"/>
                  <a:gd name="connsiteY26" fmla="*/ 2459414 h 2593308"/>
                  <a:gd name="connsiteX27" fmla="*/ 1854949 w 2151076"/>
                  <a:gd name="connsiteY27" fmla="*/ 2453064 h 2593308"/>
                  <a:gd name="connsiteX28" fmla="*/ 1778749 w 2151076"/>
                  <a:gd name="connsiteY28" fmla="*/ 2529264 h 2593308"/>
                  <a:gd name="connsiteX29" fmla="*/ 1677149 w 2151076"/>
                  <a:gd name="connsiteY29" fmla="*/ 2592764 h 2593308"/>
                  <a:gd name="connsiteX30" fmla="*/ 1607299 w 2151076"/>
                  <a:gd name="connsiteY30" fmla="*/ 2554664 h 25933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2151076" h="2593308">
                    <a:moveTo>
                      <a:pt x="57899" y="14664"/>
                    </a:moveTo>
                    <a:cubicBezTo>
                      <a:pt x="81711" y="1964"/>
                      <a:pt x="105524" y="-10736"/>
                      <a:pt x="134099" y="14664"/>
                    </a:cubicBezTo>
                    <a:cubicBezTo>
                      <a:pt x="162674" y="40064"/>
                      <a:pt x="218766" y="118381"/>
                      <a:pt x="229349" y="167064"/>
                    </a:cubicBezTo>
                    <a:cubicBezTo>
                      <a:pt x="239932" y="215747"/>
                      <a:pt x="193366" y="266547"/>
                      <a:pt x="197599" y="306764"/>
                    </a:cubicBezTo>
                    <a:cubicBezTo>
                      <a:pt x="201832" y="346981"/>
                      <a:pt x="287557" y="353331"/>
                      <a:pt x="254749" y="408364"/>
                    </a:cubicBezTo>
                    <a:cubicBezTo>
                      <a:pt x="221941" y="463397"/>
                      <a:pt x="13449" y="558647"/>
                      <a:pt x="749" y="636964"/>
                    </a:cubicBezTo>
                    <a:cubicBezTo>
                      <a:pt x="-11951" y="715281"/>
                      <a:pt x="140449" y="821114"/>
                      <a:pt x="178549" y="878264"/>
                    </a:cubicBezTo>
                    <a:cubicBezTo>
                      <a:pt x="216649" y="935414"/>
                      <a:pt x="176432" y="957639"/>
                      <a:pt x="229349" y="979864"/>
                    </a:cubicBezTo>
                    <a:cubicBezTo>
                      <a:pt x="282266" y="1002089"/>
                      <a:pt x="436782" y="1016906"/>
                      <a:pt x="496049" y="1011614"/>
                    </a:cubicBezTo>
                    <a:cubicBezTo>
                      <a:pt x="555316" y="1006322"/>
                      <a:pt x="533091" y="938589"/>
                      <a:pt x="584949" y="948114"/>
                    </a:cubicBezTo>
                    <a:cubicBezTo>
                      <a:pt x="636807" y="957639"/>
                      <a:pt x="765924" y="1038072"/>
                      <a:pt x="807199" y="1068764"/>
                    </a:cubicBezTo>
                    <a:cubicBezTo>
                      <a:pt x="848474" y="1099456"/>
                      <a:pt x="807199" y="1125914"/>
                      <a:pt x="832599" y="1132264"/>
                    </a:cubicBezTo>
                    <a:cubicBezTo>
                      <a:pt x="857999" y="1138614"/>
                      <a:pt x="934199" y="1098397"/>
                      <a:pt x="959599" y="1106864"/>
                    </a:cubicBezTo>
                    <a:cubicBezTo>
                      <a:pt x="984999" y="1115331"/>
                      <a:pt x="995582" y="1152372"/>
                      <a:pt x="984999" y="1183064"/>
                    </a:cubicBezTo>
                    <a:cubicBezTo>
                      <a:pt x="974416" y="1213756"/>
                      <a:pt x="906682" y="1226456"/>
                      <a:pt x="896099" y="1291014"/>
                    </a:cubicBezTo>
                    <a:cubicBezTo>
                      <a:pt x="885516" y="1355572"/>
                      <a:pt x="905624" y="1521731"/>
                      <a:pt x="921499" y="1570414"/>
                    </a:cubicBezTo>
                    <a:cubicBezTo>
                      <a:pt x="937374" y="1619097"/>
                      <a:pt x="955366" y="1542897"/>
                      <a:pt x="991349" y="1583114"/>
                    </a:cubicBezTo>
                    <a:cubicBezTo>
                      <a:pt x="1027332" y="1623331"/>
                      <a:pt x="1074957" y="1795839"/>
                      <a:pt x="1137399" y="1811714"/>
                    </a:cubicBezTo>
                    <a:cubicBezTo>
                      <a:pt x="1199841" y="1827589"/>
                      <a:pt x="1260166" y="1736572"/>
                      <a:pt x="1365999" y="1678364"/>
                    </a:cubicBezTo>
                    <a:cubicBezTo>
                      <a:pt x="1471832" y="1620156"/>
                      <a:pt x="1691966" y="1518556"/>
                      <a:pt x="1772399" y="1462464"/>
                    </a:cubicBezTo>
                    <a:cubicBezTo>
                      <a:pt x="1852832" y="1406372"/>
                      <a:pt x="1826374" y="1347106"/>
                      <a:pt x="1848599" y="1341814"/>
                    </a:cubicBezTo>
                    <a:cubicBezTo>
                      <a:pt x="1870824" y="1336522"/>
                      <a:pt x="1889874" y="1355572"/>
                      <a:pt x="1905749" y="1430714"/>
                    </a:cubicBezTo>
                    <a:cubicBezTo>
                      <a:pt x="1921624" y="1505856"/>
                      <a:pt x="1903632" y="1667781"/>
                      <a:pt x="1943849" y="1792664"/>
                    </a:cubicBezTo>
                    <a:cubicBezTo>
                      <a:pt x="1984066" y="1917547"/>
                      <a:pt x="2125882" y="2103814"/>
                      <a:pt x="2147049" y="2180014"/>
                    </a:cubicBezTo>
                    <a:cubicBezTo>
                      <a:pt x="2168216" y="2256214"/>
                      <a:pt x="2100482" y="2219172"/>
                      <a:pt x="2070849" y="2249864"/>
                    </a:cubicBezTo>
                    <a:cubicBezTo>
                      <a:pt x="2041216" y="2280556"/>
                      <a:pt x="1985124" y="2329239"/>
                      <a:pt x="1969249" y="2364164"/>
                    </a:cubicBezTo>
                    <a:cubicBezTo>
                      <a:pt x="1953374" y="2399089"/>
                      <a:pt x="1994649" y="2444597"/>
                      <a:pt x="1975599" y="2459414"/>
                    </a:cubicBezTo>
                    <a:cubicBezTo>
                      <a:pt x="1956549" y="2474231"/>
                      <a:pt x="1887757" y="2441422"/>
                      <a:pt x="1854949" y="2453064"/>
                    </a:cubicBezTo>
                    <a:cubicBezTo>
                      <a:pt x="1822141" y="2464706"/>
                      <a:pt x="1808382" y="2505981"/>
                      <a:pt x="1778749" y="2529264"/>
                    </a:cubicBezTo>
                    <a:cubicBezTo>
                      <a:pt x="1749116" y="2552547"/>
                      <a:pt x="1705724" y="2588531"/>
                      <a:pt x="1677149" y="2592764"/>
                    </a:cubicBezTo>
                    <a:cubicBezTo>
                      <a:pt x="1648574" y="2596997"/>
                      <a:pt x="1627936" y="2575830"/>
                      <a:pt x="1607299" y="2554664"/>
                    </a:cubicBezTo>
                  </a:path>
                </a:pathLst>
              </a:custGeom>
              <a:noFill/>
              <a:ln w="19050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BE"/>
              </a:p>
            </p:txBody>
          </p:sp>
          <p:sp>
            <p:nvSpPr>
              <p:cNvPr id="130" name="Forme libre : forme 129">
                <a:extLst>
                  <a:ext uri="{FF2B5EF4-FFF2-40B4-BE49-F238E27FC236}">
                    <a16:creationId xmlns:a16="http://schemas.microsoft.com/office/drawing/2014/main" id="{913CAEE4-8E45-48DE-8EF6-53FB07B22617}"/>
                  </a:ext>
                </a:extLst>
              </p:cNvPr>
              <p:cNvSpPr/>
              <p:nvPr/>
            </p:nvSpPr>
            <p:spPr>
              <a:xfrm>
                <a:off x="7672120" y="3459906"/>
                <a:ext cx="1660678" cy="1639144"/>
              </a:xfrm>
              <a:custGeom>
                <a:avLst/>
                <a:gdLst>
                  <a:gd name="connsiteX0" fmla="*/ 1649680 w 1660678"/>
                  <a:gd name="connsiteY0" fmla="*/ 159594 h 1639144"/>
                  <a:gd name="connsiteX1" fmla="*/ 1649680 w 1660678"/>
                  <a:gd name="connsiteY1" fmla="*/ 51644 h 1639144"/>
                  <a:gd name="connsiteX2" fmla="*/ 1535380 w 1660678"/>
                  <a:gd name="connsiteY2" fmla="*/ 844 h 1639144"/>
                  <a:gd name="connsiteX3" fmla="*/ 1395680 w 1660678"/>
                  <a:gd name="connsiteY3" fmla="*/ 89744 h 1639144"/>
                  <a:gd name="connsiteX4" fmla="*/ 1395680 w 1660678"/>
                  <a:gd name="connsiteY4" fmla="*/ 362794 h 1639144"/>
                  <a:gd name="connsiteX5" fmla="*/ 1465530 w 1660678"/>
                  <a:gd name="connsiteY5" fmla="*/ 426294 h 1639144"/>
                  <a:gd name="connsiteX6" fmla="*/ 1414730 w 1660678"/>
                  <a:gd name="connsiteY6" fmla="*/ 496144 h 1639144"/>
                  <a:gd name="connsiteX7" fmla="*/ 1281380 w 1660678"/>
                  <a:gd name="connsiteY7" fmla="*/ 585044 h 1639144"/>
                  <a:gd name="connsiteX8" fmla="*/ 1224230 w 1660678"/>
                  <a:gd name="connsiteY8" fmla="*/ 737444 h 1639144"/>
                  <a:gd name="connsiteX9" fmla="*/ 1008330 w 1660678"/>
                  <a:gd name="connsiteY9" fmla="*/ 775544 h 1639144"/>
                  <a:gd name="connsiteX10" fmla="*/ 919430 w 1660678"/>
                  <a:gd name="connsiteY10" fmla="*/ 712044 h 1639144"/>
                  <a:gd name="connsiteX11" fmla="*/ 874980 w 1660678"/>
                  <a:gd name="connsiteY11" fmla="*/ 680294 h 1639144"/>
                  <a:gd name="connsiteX12" fmla="*/ 773380 w 1660678"/>
                  <a:gd name="connsiteY12" fmla="*/ 667594 h 1639144"/>
                  <a:gd name="connsiteX13" fmla="*/ 728930 w 1660678"/>
                  <a:gd name="connsiteY13" fmla="*/ 750144 h 1639144"/>
                  <a:gd name="connsiteX14" fmla="*/ 665430 w 1660678"/>
                  <a:gd name="connsiteY14" fmla="*/ 832694 h 1639144"/>
                  <a:gd name="connsiteX15" fmla="*/ 481280 w 1660678"/>
                  <a:gd name="connsiteY15" fmla="*/ 985094 h 1639144"/>
                  <a:gd name="connsiteX16" fmla="*/ 373330 w 1660678"/>
                  <a:gd name="connsiteY16" fmla="*/ 1010494 h 1639144"/>
                  <a:gd name="connsiteX17" fmla="*/ 271730 w 1660678"/>
                  <a:gd name="connsiteY17" fmla="*/ 1112094 h 1639144"/>
                  <a:gd name="connsiteX18" fmla="*/ 144730 w 1660678"/>
                  <a:gd name="connsiteY18" fmla="*/ 1099394 h 1639144"/>
                  <a:gd name="connsiteX19" fmla="*/ 5030 w 1660678"/>
                  <a:gd name="connsiteY19" fmla="*/ 1181944 h 1639144"/>
                  <a:gd name="connsiteX20" fmla="*/ 36780 w 1660678"/>
                  <a:gd name="connsiteY20" fmla="*/ 1321644 h 1639144"/>
                  <a:gd name="connsiteX21" fmla="*/ 93930 w 1660678"/>
                  <a:gd name="connsiteY21" fmla="*/ 1366094 h 1639144"/>
                  <a:gd name="connsiteX22" fmla="*/ 214580 w 1660678"/>
                  <a:gd name="connsiteY22" fmla="*/ 1378794 h 1639144"/>
                  <a:gd name="connsiteX23" fmla="*/ 119330 w 1660678"/>
                  <a:gd name="connsiteY23" fmla="*/ 1575644 h 1639144"/>
                  <a:gd name="connsiteX24" fmla="*/ 74880 w 1660678"/>
                  <a:gd name="connsiteY24" fmla="*/ 1639144 h 1639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1660678" h="1639144">
                    <a:moveTo>
                      <a:pt x="1649680" y="159594"/>
                    </a:moveTo>
                    <a:cubicBezTo>
                      <a:pt x="1659205" y="118848"/>
                      <a:pt x="1668730" y="78102"/>
                      <a:pt x="1649680" y="51644"/>
                    </a:cubicBezTo>
                    <a:cubicBezTo>
                      <a:pt x="1630630" y="25186"/>
                      <a:pt x="1577713" y="-5506"/>
                      <a:pt x="1535380" y="844"/>
                    </a:cubicBezTo>
                    <a:cubicBezTo>
                      <a:pt x="1493047" y="7194"/>
                      <a:pt x="1418963" y="29419"/>
                      <a:pt x="1395680" y="89744"/>
                    </a:cubicBezTo>
                    <a:cubicBezTo>
                      <a:pt x="1372397" y="150069"/>
                      <a:pt x="1384038" y="306702"/>
                      <a:pt x="1395680" y="362794"/>
                    </a:cubicBezTo>
                    <a:cubicBezTo>
                      <a:pt x="1407322" y="418886"/>
                      <a:pt x="1462355" y="404069"/>
                      <a:pt x="1465530" y="426294"/>
                    </a:cubicBezTo>
                    <a:cubicBezTo>
                      <a:pt x="1468705" y="448519"/>
                      <a:pt x="1445422" y="469686"/>
                      <a:pt x="1414730" y="496144"/>
                    </a:cubicBezTo>
                    <a:cubicBezTo>
                      <a:pt x="1384038" y="522602"/>
                      <a:pt x="1313130" y="544827"/>
                      <a:pt x="1281380" y="585044"/>
                    </a:cubicBezTo>
                    <a:cubicBezTo>
                      <a:pt x="1249630" y="625261"/>
                      <a:pt x="1269738" y="705694"/>
                      <a:pt x="1224230" y="737444"/>
                    </a:cubicBezTo>
                    <a:cubicBezTo>
                      <a:pt x="1178722" y="769194"/>
                      <a:pt x="1059130" y="779777"/>
                      <a:pt x="1008330" y="775544"/>
                    </a:cubicBezTo>
                    <a:cubicBezTo>
                      <a:pt x="957530" y="771311"/>
                      <a:pt x="919430" y="712044"/>
                      <a:pt x="919430" y="712044"/>
                    </a:cubicBezTo>
                    <a:cubicBezTo>
                      <a:pt x="897205" y="696169"/>
                      <a:pt x="899322" y="687702"/>
                      <a:pt x="874980" y="680294"/>
                    </a:cubicBezTo>
                    <a:cubicBezTo>
                      <a:pt x="850638" y="672886"/>
                      <a:pt x="797722" y="655952"/>
                      <a:pt x="773380" y="667594"/>
                    </a:cubicBezTo>
                    <a:cubicBezTo>
                      <a:pt x="749038" y="679236"/>
                      <a:pt x="746922" y="722627"/>
                      <a:pt x="728930" y="750144"/>
                    </a:cubicBezTo>
                    <a:cubicBezTo>
                      <a:pt x="710938" y="777661"/>
                      <a:pt x="706705" y="793536"/>
                      <a:pt x="665430" y="832694"/>
                    </a:cubicBezTo>
                    <a:cubicBezTo>
                      <a:pt x="624155" y="871852"/>
                      <a:pt x="529963" y="955461"/>
                      <a:pt x="481280" y="985094"/>
                    </a:cubicBezTo>
                    <a:cubicBezTo>
                      <a:pt x="432597" y="1014727"/>
                      <a:pt x="408255" y="989327"/>
                      <a:pt x="373330" y="1010494"/>
                    </a:cubicBezTo>
                    <a:cubicBezTo>
                      <a:pt x="338405" y="1031661"/>
                      <a:pt x="309830" y="1097277"/>
                      <a:pt x="271730" y="1112094"/>
                    </a:cubicBezTo>
                    <a:cubicBezTo>
                      <a:pt x="233630" y="1126911"/>
                      <a:pt x="189180" y="1087752"/>
                      <a:pt x="144730" y="1099394"/>
                    </a:cubicBezTo>
                    <a:cubicBezTo>
                      <a:pt x="100280" y="1111036"/>
                      <a:pt x="23022" y="1144902"/>
                      <a:pt x="5030" y="1181944"/>
                    </a:cubicBezTo>
                    <a:cubicBezTo>
                      <a:pt x="-12962" y="1218986"/>
                      <a:pt x="21963" y="1290952"/>
                      <a:pt x="36780" y="1321644"/>
                    </a:cubicBezTo>
                    <a:cubicBezTo>
                      <a:pt x="51597" y="1352336"/>
                      <a:pt x="64297" y="1356569"/>
                      <a:pt x="93930" y="1366094"/>
                    </a:cubicBezTo>
                    <a:cubicBezTo>
                      <a:pt x="123563" y="1375619"/>
                      <a:pt x="210347" y="1343869"/>
                      <a:pt x="214580" y="1378794"/>
                    </a:cubicBezTo>
                    <a:cubicBezTo>
                      <a:pt x="218813" y="1413719"/>
                      <a:pt x="142613" y="1532252"/>
                      <a:pt x="119330" y="1575644"/>
                    </a:cubicBezTo>
                    <a:cubicBezTo>
                      <a:pt x="96047" y="1619036"/>
                      <a:pt x="85463" y="1629090"/>
                      <a:pt x="74880" y="1639144"/>
                    </a:cubicBezTo>
                  </a:path>
                </a:pathLst>
              </a:custGeom>
              <a:noFill/>
              <a:ln w="19050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BE"/>
              </a:p>
            </p:txBody>
          </p:sp>
          <p:sp>
            <p:nvSpPr>
              <p:cNvPr id="132" name="Forme libre : forme 131">
                <a:extLst>
                  <a:ext uri="{FF2B5EF4-FFF2-40B4-BE49-F238E27FC236}">
                    <a16:creationId xmlns:a16="http://schemas.microsoft.com/office/drawing/2014/main" id="{7A3F0389-9DF1-47C2-B94E-1E430FD7E977}"/>
                  </a:ext>
                </a:extLst>
              </p:cNvPr>
              <p:cNvSpPr/>
              <p:nvPr/>
            </p:nvSpPr>
            <p:spPr>
              <a:xfrm>
                <a:off x="3549650" y="692150"/>
                <a:ext cx="1968500" cy="1435100"/>
              </a:xfrm>
              <a:custGeom>
                <a:avLst/>
                <a:gdLst>
                  <a:gd name="connsiteX0" fmla="*/ 0 w 1968500"/>
                  <a:gd name="connsiteY0" fmla="*/ 1435100 h 1435100"/>
                  <a:gd name="connsiteX1" fmla="*/ 57150 w 1968500"/>
                  <a:gd name="connsiteY1" fmla="*/ 1314450 h 1435100"/>
                  <a:gd name="connsiteX2" fmla="*/ 12700 w 1968500"/>
                  <a:gd name="connsiteY2" fmla="*/ 1257300 h 1435100"/>
                  <a:gd name="connsiteX3" fmla="*/ 76200 w 1968500"/>
                  <a:gd name="connsiteY3" fmla="*/ 1149350 h 1435100"/>
                  <a:gd name="connsiteX4" fmla="*/ 57150 w 1968500"/>
                  <a:gd name="connsiteY4" fmla="*/ 1060450 h 1435100"/>
                  <a:gd name="connsiteX5" fmla="*/ 234950 w 1968500"/>
                  <a:gd name="connsiteY5" fmla="*/ 1206500 h 1435100"/>
                  <a:gd name="connsiteX6" fmla="*/ 368300 w 1968500"/>
                  <a:gd name="connsiteY6" fmla="*/ 1092200 h 1435100"/>
                  <a:gd name="connsiteX7" fmla="*/ 514350 w 1968500"/>
                  <a:gd name="connsiteY7" fmla="*/ 1035050 h 1435100"/>
                  <a:gd name="connsiteX8" fmla="*/ 444500 w 1968500"/>
                  <a:gd name="connsiteY8" fmla="*/ 863600 h 1435100"/>
                  <a:gd name="connsiteX9" fmla="*/ 552450 w 1968500"/>
                  <a:gd name="connsiteY9" fmla="*/ 749300 h 1435100"/>
                  <a:gd name="connsiteX10" fmla="*/ 457200 w 1968500"/>
                  <a:gd name="connsiteY10" fmla="*/ 596900 h 1435100"/>
                  <a:gd name="connsiteX11" fmla="*/ 247650 w 1968500"/>
                  <a:gd name="connsiteY11" fmla="*/ 482600 h 1435100"/>
                  <a:gd name="connsiteX12" fmla="*/ 419100 w 1968500"/>
                  <a:gd name="connsiteY12" fmla="*/ 457200 h 1435100"/>
                  <a:gd name="connsiteX13" fmla="*/ 444500 w 1968500"/>
                  <a:gd name="connsiteY13" fmla="*/ 298450 h 1435100"/>
                  <a:gd name="connsiteX14" fmla="*/ 400050 w 1968500"/>
                  <a:gd name="connsiteY14" fmla="*/ 203200 h 1435100"/>
                  <a:gd name="connsiteX15" fmla="*/ 520700 w 1968500"/>
                  <a:gd name="connsiteY15" fmla="*/ 196850 h 1435100"/>
                  <a:gd name="connsiteX16" fmla="*/ 692150 w 1968500"/>
                  <a:gd name="connsiteY16" fmla="*/ 247650 h 1435100"/>
                  <a:gd name="connsiteX17" fmla="*/ 749300 w 1968500"/>
                  <a:gd name="connsiteY17" fmla="*/ 234950 h 1435100"/>
                  <a:gd name="connsiteX18" fmla="*/ 723900 w 1968500"/>
                  <a:gd name="connsiteY18" fmla="*/ 177800 h 1435100"/>
                  <a:gd name="connsiteX19" fmla="*/ 901700 w 1968500"/>
                  <a:gd name="connsiteY19" fmla="*/ 152400 h 1435100"/>
                  <a:gd name="connsiteX20" fmla="*/ 1028700 w 1968500"/>
                  <a:gd name="connsiteY20" fmla="*/ 241300 h 1435100"/>
                  <a:gd name="connsiteX21" fmla="*/ 1149350 w 1968500"/>
                  <a:gd name="connsiteY21" fmla="*/ 241300 h 1435100"/>
                  <a:gd name="connsiteX22" fmla="*/ 1371600 w 1968500"/>
                  <a:gd name="connsiteY22" fmla="*/ 114300 h 1435100"/>
                  <a:gd name="connsiteX23" fmla="*/ 1771650 w 1968500"/>
                  <a:gd name="connsiteY23" fmla="*/ 101600 h 1435100"/>
                  <a:gd name="connsiteX24" fmla="*/ 1968500 w 1968500"/>
                  <a:gd name="connsiteY24" fmla="*/ 0 h 1435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1968500" h="1435100">
                    <a:moveTo>
                      <a:pt x="0" y="1435100"/>
                    </a:moveTo>
                    <a:cubicBezTo>
                      <a:pt x="27516" y="1389591"/>
                      <a:pt x="55033" y="1344083"/>
                      <a:pt x="57150" y="1314450"/>
                    </a:cubicBezTo>
                    <a:cubicBezTo>
                      <a:pt x="59267" y="1284817"/>
                      <a:pt x="9525" y="1284817"/>
                      <a:pt x="12700" y="1257300"/>
                    </a:cubicBezTo>
                    <a:cubicBezTo>
                      <a:pt x="15875" y="1229783"/>
                      <a:pt x="68792" y="1182158"/>
                      <a:pt x="76200" y="1149350"/>
                    </a:cubicBezTo>
                    <a:cubicBezTo>
                      <a:pt x="83608" y="1116542"/>
                      <a:pt x="30692" y="1050925"/>
                      <a:pt x="57150" y="1060450"/>
                    </a:cubicBezTo>
                    <a:cubicBezTo>
                      <a:pt x="83608" y="1069975"/>
                      <a:pt x="183092" y="1201208"/>
                      <a:pt x="234950" y="1206500"/>
                    </a:cubicBezTo>
                    <a:cubicBezTo>
                      <a:pt x="286808" y="1211792"/>
                      <a:pt x="321733" y="1120775"/>
                      <a:pt x="368300" y="1092200"/>
                    </a:cubicBezTo>
                    <a:cubicBezTo>
                      <a:pt x="414867" y="1063625"/>
                      <a:pt x="501650" y="1073150"/>
                      <a:pt x="514350" y="1035050"/>
                    </a:cubicBezTo>
                    <a:cubicBezTo>
                      <a:pt x="527050" y="996950"/>
                      <a:pt x="438150" y="911225"/>
                      <a:pt x="444500" y="863600"/>
                    </a:cubicBezTo>
                    <a:cubicBezTo>
                      <a:pt x="450850" y="815975"/>
                      <a:pt x="550333" y="793750"/>
                      <a:pt x="552450" y="749300"/>
                    </a:cubicBezTo>
                    <a:cubicBezTo>
                      <a:pt x="554567" y="704850"/>
                      <a:pt x="508000" y="641350"/>
                      <a:pt x="457200" y="596900"/>
                    </a:cubicBezTo>
                    <a:cubicBezTo>
                      <a:pt x="406400" y="552450"/>
                      <a:pt x="254000" y="505883"/>
                      <a:pt x="247650" y="482600"/>
                    </a:cubicBezTo>
                    <a:cubicBezTo>
                      <a:pt x="241300" y="459317"/>
                      <a:pt x="386292" y="487892"/>
                      <a:pt x="419100" y="457200"/>
                    </a:cubicBezTo>
                    <a:cubicBezTo>
                      <a:pt x="451908" y="426508"/>
                      <a:pt x="447675" y="340783"/>
                      <a:pt x="444500" y="298450"/>
                    </a:cubicBezTo>
                    <a:cubicBezTo>
                      <a:pt x="441325" y="256117"/>
                      <a:pt x="387350" y="220133"/>
                      <a:pt x="400050" y="203200"/>
                    </a:cubicBezTo>
                    <a:cubicBezTo>
                      <a:pt x="412750" y="186267"/>
                      <a:pt x="472017" y="189442"/>
                      <a:pt x="520700" y="196850"/>
                    </a:cubicBezTo>
                    <a:cubicBezTo>
                      <a:pt x="569383" y="204258"/>
                      <a:pt x="654050" y="241300"/>
                      <a:pt x="692150" y="247650"/>
                    </a:cubicBezTo>
                    <a:cubicBezTo>
                      <a:pt x="730250" y="254000"/>
                      <a:pt x="744008" y="246592"/>
                      <a:pt x="749300" y="234950"/>
                    </a:cubicBezTo>
                    <a:cubicBezTo>
                      <a:pt x="754592" y="223308"/>
                      <a:pt x="698500" y="191558"/>
                      <a:pt x="723900" y="177800"/>
                    </a:cubicBezTo>
                    <a:cubicBezTo>
                      <a:pt x="749300" y="164042"/>
                      <a:pt x="850900" y="141817"/>
                      <a:pt x="901700" y="152400"/>
                    </a:cubicBezTo>
                    <a:cubicBezTo>
                      <a:pt x="952500" y="162983"/>
                      <a:pt x="987425" y="226483"/>
                      <a:pt x="1028700" y="241300"/>
                    </a:cubicBezTo>
                    <a:cubicBezTo>
                      <a:pt x="1069975" y="256117"/>
                      <a:pt x="1092200" y="262467"/>
                      <a:pt x="1149350" y="241300"/>
                    </a:cubicBezTo>
                    <a:cubicBezTo>
                      <a:pt x="1206500" y="220133"/>
                      <a:pt x="1267883" y="137583"/>
                      <a:pt x="1371600" y="114300"/>
                    </a:cubicBezTo>
                    <a:cubicBezTo>
                      <a:pt x="1475317" y="91017"/>
                      <a:pt x="1672167" y="120650"/>
                      <a:pt x="1771650" y="101600"/>
                    </a:cubicBezTo>
                    <a:cubicBezTo>
                      <a:pt x="1871133" y="82550"/>
                      <a:pt x="1919816" y="41275"/>
                      <a:pt x="1968500" y="0"/>
                    </a:cubicBezTo>
                  </a:path>
                </a:pathLst>
              </a:custGeom>
              <a:noFill/>
              <a:ln w="19050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BE"/>
              </a:p>
            </p:txBody>
          </p:sp>
          <p:sp>
            <p:nvSpPr>
              <p:cNvPr id="131" name="Forme libre : forme 130">
                <a:extLst>
                  <a:ext uri="{FF2B5EF4-FFF2-40B4-BE49-F238E27FC236}">
                    <a16:creationId xmlns:a16="http://schemas.microsoft.com/office/drawing/2014/main" id="{2B092DC2-9DB7-4856-B3F0-F21D7C8BB569}"/>
                  </a:ext>
                </a:extLst>
              </p:cNvPr>
              <p:cNvSpPr/>
              <p:nvPr/>
            </p:nvSpPr>
            <p:spPr>
              <a:xfrm>
                <a:off x="2908829" y="2114550"/>
                <a:ext cx="5463008" cy="4432490"/>
              </a:xfrm>
              <a:custGeom>
                <a:avLst/>
                <a:gdLst>
                  <a:gd name="connsiteX0" fmla="*/ 4850871 w 5463008"/>
                  <a:gd name="connsiteY0" fmla="*/ 2965450 h 4432490"/>
                  <a:gd name="connsiteX1" fmla="*/ 4787371 w 5463008"/>
                  <a:gd name="connsiteY1" fmla="*/ 3124200 h 4432490"/>
                  <a:gd name="connsiteX2" fmla="*/ 4825471 w 5463008"/>
                  <a:gd name="connsiteY2" fmla="*/ 3194050 h 4432490"/>
                  <a:gd name="connsiteX3" fmla="*/ 5054071 w 5463008"/>
                  <a:gd name="connsiteY3" fmla="*/ 3124200 h 4432490"/>
                  <a:gd name="connsiteX4" fmla="*/ 5181071 w 5463008"/>
                  <a:gd name="connsiteY4" fmla="*/ 3308350 h 4432490"/>
                  <a:gd name="connsiteX5" fmla="*/ 5384271 w 5463008"/>
                  <a:gd name="connsiteY5" fmla="*/ 3371850 h 4432490"/>
                  <a:gd name="connsiteX6" fmla="*/ 5371571 w 5463008"/>
                  <a:gd name="connsiteY6" fmla="*/ 3511550 h 4432490"/>
                  <a:gd name="connsiteX7" fmla="*/ 5447771 w 5463008"/>
                  <a:gd name="connsiteY7" fmla="*/ 3644900 h 4432490"/>
                  <a:gd name="connsiteX8" fmla="*/ 5308071 w 5463008"/>
                  <a:gd name="connsiteY8" fmla="*/ 3714750 h 4432490"/>
                  <a:gd name="connsiteX9" fmla="*/ 5460471 w 5463008"/>
                  <a:gd name="connsiteY9" fmla="*/ 3873500 h 4432490"/>
                  <a:gd name="connsiteX10" fmla="*/ 5377921 w 5463008"/>
                  <a:gd name="connsiteY10" fmla="*/ 3987800 h 4432490"/>
                  <a:gd name="connsiteX11" fmla="*/ 5066771 w 5463008"/>
                  <a:gd name="connsiteY11" fmla="*/ 4108450 h 4432490"/>
                  <a:gd name="connsiteX12" fmla="*/ 4977871 w 5463008"/>
                  <a:gd name="connsiteY12" fmla="*/ 3987800 h 4432490"/>
                  <a:gd name="connsiteX13" fmla="*/ 4838171 w 5463008"/>
                  <a:gd name="connsiteY13" fmla="*/ 4070350 h 4432490"/>
                  <a:gd name="connsiteX14" fmla="*/ 4723871 w 5463008"/>
                  <a:gd name="connsiteY14" fmla="*/ 3848100 h 4432490"/>
                  <a:gd name="connsiteX15" fmla="*/ 4596871 w 5463008"/>
                  <a:gd name="connsiteY15" fmla="*/ 3810000 h 4432490"/>
                  <a:gd name="connsiteX16" fmla="*/ 4336521 w 5463008"/>
                  <a:gd name="connsiteY16" fmla="*/ 3829050 h 4432490"/>
                  <a:gd name="connsiteX17" fmla="*/ 4190471 w 5463008"/>
                  <a:gd name="connsiteY17" fmla="*/ 3740150 h 4432490"/>
                  <a:gd name="connsiteX18" fmla="*/ 4082521 w 5463008"/>
                  <a:gd name="connsiteY18" fmla="*/ 3892550 h 4432490"/>
                  <a:gd name="connsiteX19" fmla="*/ 3892021 w 5463008"/>
                  <a:gd name="connsiteY19" fmla="*/ 4013200 h 4432490"/>
                  <a:gd name="connsiteX20" fmla="*/ 3872971 w 5463008"/>
                  <a:gd name="connsiteY20" fmla="*/ 4102100 h 4432490"/>
                  <a:gd name="connsiteX21" fmla="*/ 3745971 w 5463008"/>
                  <a:gd name="connsiteY21" fmla="*/ 4273550 h 4432490"/>
                  <a:gd name="connsiteX22" fmla="*/ 3555471 w 5463008"/>
                  <a:gd name="connsiteY22" fmla="*/ 4356100 h 4432490"/>
                  <a:gd name="connsiteX23" fmla="*/ 3295121 w 5463008"/>
                  <a:gd name="connsiteY23" fmla="*/ 4356100 h 4432490"/>
                  <a:gd name="connsiteX24" fmla="*/ 3085571 w 5463008"/>
                  <a:gd name="connsiteY24" fmla="*/ 4432300 h 4432490"/>
                  <a:gd name="connsiteX25" fmla="*/ 2958571 w 5463008"/>
                  <a:gd name="connsiteY25" fmla="*/ 4330700 h 4432490"/>
                  <a:gd name="connsiteX26" fmla="*/ 2831571 w 5463008"/>
                  <a:gd name="connsiteY26" fmla="*/ 4267200 h 4432490"/>
                  <a:gd name="connsiteX27" fmla="*/ 2729971 w 5463008"/>
                  <a:gd name="connsiteY27" fmla="*/ 4076700 h 4432490"/>
                  <a:gd name="connsiteX28" fmla="*/ 2583921 w 5463008"/>
                  <a:gd name="connsiteY28" fmla="*/ 3987800 h 4432490"/>
                  <a:gd name="connsiteX29" fmla="*/ 2387071 w 5463008"/>
                  <a:gd name="connsiteY29" fmla="*/ 4064000 h 4432490"/>
                  <a:gd name="connsiteX30" fmla="*/ 2183871 w 5463008"/>
                  <a:gd name="connsiteY30" fmla="*/ 3835400 h 4432490"/>
                  <a:gd name="connsiteX31" fmla="*/ 2126721 w 5463008"/>
                  <a:gd name="connsiteY31" fmla="*/ 3803650 h 4432490"/>
                  <a:gd name="connsiteX32" fmla="*/ 2260071 w 5463008"/>
                  <a:gd name="connsiteY32" fmla="*/ 3365500 h 4432490"/>
                  <a:gd name="connsiteX33" fmla="*/ 2069571 w 5463008"/>
                  <a:gd name="connsiteY33" fmla="*/ 3060700 h 4432490"/>
                  <a:gd name="connsiteX34" fmla="*/ 1828271 w 5463008"/>
                  <a:gd name="connsiteY34" fmla="*/ 2673350 h 4432490"/>
                  <a:gd name="connsiteX35" fmla="*/ 1783821 w 5463008"/>
                  <a:gd name="connsiteY35" fmla="*/ 2584450 h 4432490"/>
                  <a:gd name="connsiteX36" fmla="*/ 1612371 w 5463008"/>
                  <a:gd name="connsiteY36" fmla="*/ 2343150 h 4432490"/>
                  <a:gd name="connsiteX37" fmla="*/ 1910821 w 5463008"/>
                  <a:gd name="connsiteY37" fmla="*/ 2044700 h 4432490"/>
                  <a:gd name="connsiteX38" fmla="*/ 1783821 w 5463008"/>
                  <a:gd name="connsiteY38" fmla="*/ 2025650 h 4432490"/>
                  <a:gd name="connsiteX39" fmla="*/ 1853671 w 5463008"/>
                  <a:gd name="connsiteY39" fmla="*/ 1866900 h 4432490"/>
                  <a:gd name="connsiteX40" fmla="*/ 1910821 w 5463008"/>
                  <a:gd name="connsiteY40" fmla="*/ 1746250 h 4432490"/>
                  <a:gd name="connsiteX41" fmla="*/ 1853671 w 5463008"/>
                  <a:gd name="connsiteY41" fmla="*/ 1365250 h 4432490"/>
                  <a:gd name="connsiteX42" fmla="*/ 1752071 w 5463008"/>
                  <a:gd name="connsiteY42" fmla="*/ 1187450 h 4432490"/>
                  <a:gd name="connsiteX43" fmla="*/ 1555221 w 5463008"/>
                  <a:gd name="connsiteY43" fmla="*/ 1187450 h 4432490"/>
                  <a:gd name="connsiteX44" fmla="*/ 1491721 w 5463008"/>
                  <a:gd name="connsiteY44" fmla="*/ 1168400 h 4432490"/>
                  <a:gd name="connsiteX45" fmla="*/ 1434571 w 5463008"/>
                  <a:gd name="connsiteY45" fmla="*/ 1289050 h 4432490"/>
                  <a:gd name="connsiteX46" fmla="*/ 869421 w 5463008"/>
                  <a:gd name="connsiteY46" fmla="*/ 1403350 h 4432490"/>
                  <a:gd name="connsiteX47" fmla="*/ 748771 w 5463008"/>
                  <a:gd name="connsiteY47" fmla="*/ 1365250 h 4432490"/>
                  <a:gd name="connsiteX48" fmla="*/ 501121 w 5463008"/>
                  <a:gd name="connsiteY48" fmla="*/ 1454150 h 4432490"/>
                  <a:gd name="connsiteX49" fmla="*/ 323321 w 5463008"/>
                  <a:gd name="connsiteY49" fmla="*/ 1473200 h 4432490"/>
                  <a:gd name="connsiteX50" fmla="*/ 132821 w 5463008"/>
                  <a:gd name="connsiteY50" fmla="*/ 1428750 h 4432490"/>
                  <a:gd name="connsiteX51" fmla="*/ 285221 w 5463008"/>
                  <a:gd name="connsiteY51" fmla="*/ 1384300 h 4432490"/>
                  <a:gd name="connsiteX52" fmla="*/ 329671 w 5463008"/>
                  <a:gd name="connsiteY52" fmla="*/ 1270000 h 4432490"/>
                  <a:gd name="connsiteX53" fmla="*/ 266171 w 5463008"/>
                  <a:gd name="connsiteY53" fmla="*/ 1003300 h 4432490"/>
                  <a:gd name="connsiteX54" fmla="*/ 82021 w 5463008"/>
                  <a:gd name="connsiteY54" fmla="*/ 1022350 h 4432490"/>
                  <a:gd name="connsiteX55" fmla="*/ 5821 w 5463008"/>
                  <a:gd name="connsiteY55" fmla="*/ 825500 h 4432490"/>
                  <a:gd name="connsiteX56" fmla="*/ 228071 w 5463008"/>
                  <a:gd name="connsiteY56" fmla="*/ 768350 h 4432490"/>
                  <a:gd name="connsiteX57" fmla="*/ 285221 w 5463008"/>
                  <a:gd name="connsiteY57" fmla="*/ 666750 h 4432490"/>
                  <a:gd name="connsiteX58" fmla="*/ 348721 w 5463008"/>
                  <a:gd name="connsiteY58" fmla="*/ 704850 h 4432490"/>
                  <a:gd name="connsiteX59" fmla="*/ 285221 w 5463008"/>
                  <a:gd name="connsiteY59" fmla="*/ 565150 h 4432490"/>
                  <a:gd name="connsiteX60" fmla="*/ 355071 w 5463008"/>
                  <a:gd name="connsiteY60" fmla="*/ 336550 h 4432490"/>
                  <a:gd name="connsiteX61" fmla="*/ 418571 w 5463008"/>
                  <a:gd name="connsiteY61" fmla="*/ 120650 h 4432490"/>
                  <a:gd name="connsiteX62" fmla="*/ 577321 w 5463008"/>
                  <a:gd name="connsiteY62" fmla="*/ 88900 h 4432490"/>
                  <a:gd name="connsiteX63" fmla="*/ 653521 w 5463008"/>
                  <a:gd name="connsiteY63" fmla="*/ 0 h 44324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463008" h="4432490">
                    <a:moveTo>
                      <a:pt x="4850871" y="2965450"/>
                    </a:moveTo>
                    <a:cubicBezTo>
                      <a:pt x="4821237" y="3025775"/>
                      <a:pt x="4791604" y="3086100"/>
                      <a:pt x="4787371" y="3124200"/>
                    </a:cubicBezTo>
                    <a:cubicBezTo>
                      <a:pt x="4783138" y="3162300"/>
                      <a:pt x="4781021" y="3194050"/>
                      <a:pt x="4825471" y="3194050"/>
                    </a:cubicBezTo>
                    <a:cubicBezTo>
                      <a:pt x="4869921" y="3194050"/>
                      <a:pt x="4994804" y="3105150"/>
                      <a:pt x="5054071" y="3124200"/>
                    </a:cubicBezTo>
                    <a:cubicBezTo>
                      <a:pt x="5113338" y="3143250"/>
                      <a:pt x="5126038" y="3267075"/>
                      <a:pt x="5181071" y="3308350"/>
                    </a:cubicBezTo>
                    <a:cubicBezTo>
                      <a:pt x="5236104" y="3349625"/>
                      <a:pt x="5352521" y="3337983"/>
                      <a:pt x="5384271" y="3371850"/>
                    </a:cubicBezTo>
                    <a:cubicBezTo>
                      <a:pt x="5416021" y="3405717"/>
                      <a:pt x="5360988" y="3466042"/>
                      <a:pt x="5371571" y="3511550"/>
                    </a:cubicBezTo>
                    <a:cubicBezTo>
                      <a:pt x="5382154" y="3557058"/>
                      <a:pt x="5458354" y="3611033"/>
                      <a:pt x="5447771" y="3644900"/>
                    </a:cubicBezTo>
                    <a:cubicBezTo>
                      <a:pt x="5437188" y="3678767"/>
                      <a:pt x="5305954" y="3676650"/>
                      <a:pt x="5308071" y="3714750"/>
                    </a:cubicBezTo>
                    <a:cubicBezTo>
                      <a:pt x="5310188" y="3752850"/>
                      <a:pt x="5448829" y="3827992"/>
                      <a:pt x="5460471" y="3873500"/>
                    </a:cubicBezTo>
                    <a:cubicBezTo>
                      <a:pt x="5472113" y="3919008"/>
                      <a:pt x="5443538" y="3948642"/>
                      <a:pt x="5377921" y="3987800"/>
                    </a:cubicBezTo>
                    <a:cubicBezTo>
                      <a:pt x="5312304" y="4026958"/>
                      <a:pt x="5133446" y="4108450"/>
                      <a:pt x="5066771" y="4108450"/>
                    </a:cubicBezTo>
                    <a:cubicBezTo>
                      <a:pt x="5000096" y="4108450"/>
                      <a:pt x="5015971" y="3994150"/>
                      <a:pt x="4977871" y="3987800"/>
                    </a:cubicBezTo>
                    <a:cubicBezTo>
                      <a:pt x="4939771" y="3981450"/>
                      <a:pt x="4880504" y="4093633"/>
                      <a:pt x="4838171" y="4070350"/>
                    </a:cubicBezTo>
                    <a:cubicBezTo>
                      <a:pt x="4795838" y="4047067"/>
                      <a:pt x="4764088" y="3891492"/>
                      <a:pt x="4723871" y="3848100"/>
                    </a:cubicBezTo>
                    <a:cubicBezTo>
                      <a:pt x="4683654" y="3804708"/>
                      <a:pt x="4661429" y="3813175"/>
                      <a:pt x="4596871" y="3810000"/>
                    </a:cubicBezTo>
                    <a:cubicBezTo>
                      <a:pt x="4532313" y="3806825"/>
                      <a:pt x="4404254" y="3840692"/>
                      <a:pt x="4336521" y="3829050"/>
                    </a:cubicBezTo>
                    <a:cubicBezTo>
                      <a:pt x="4268788" y="3817408"/>
                      <a:pt x="4232804" y="3729567"/>
                      <a:pt x="4190471" y="3740150"/>
                    </a:cubicBezTo>
                    <a:cubicBezTo>
                      <a:pt x="4148138" y="3750733"/>
                      <a:pt x="4132263" y="3847042"/>
                      <a:pt x="4082521" y="3892550"/>
                    </a:cubicBezTo>
                    <a:cubicBezTo>
                      <a:pt x="4032779" y="3938058"/>
                      <a:pt x="3926946" y="3978275"/>
                      <a:pt x="3892021" y="4013200"/>
                    </a:cubicBezTo>
                    <a:cubicBezTo>
                      <a:pt x="3857096" y="4048125"/>
                      <a:pt x="3897313" y="4058708"/>
                      <a:pt x="3872971" y="4102100"/>
                    </a:cubicBezTo>
                    <a:cubicBezTo>
                      <a:pt x="3848629" y="4145492"/>
                      <a:pt x="3798888" y="4231217"/>
                      <a:pt x="3745971" y="4273550"/>
                    </a:cubicBezTo>
                    <a:cubicBezTo>
                      <a:pt x="3693054" y="4315883"/>
                      <a:pt x="3630613" y="4342342"/>
                      <a:pt x="3555471" y="4356100"/>
                    </a:cubicBezTo>
                    <a:cubicBezTo>
                      <a:pt x="3480329" y="4369858"/>
                      <a:pt x="3373438" y="4343400"/>
                      <a:pt x="3295121" y="4356100"/>
                    </a:cubicBezTo>
                    <a:cubicBezTo>
                      <a:pt x="3216804" y="4368800"/>
                      <a:pt x="3141663" y="4436533"/>
                      <a:pt x="3085571" y="4432300"/>
                    </a:cubicBezTo>
                    <a:cubicBezTo>
                      <a:pt x="3029479" y="4428067"/>
                      <a:pt x="3000904" y="4358217"/>
                      <a:pt x="2958571" y="4330700"/>
                    </a:cubicBezTo>
                    <a:cubicBezTo>
                      <a:pt x="2916238" y="4303183"/>
                      <a:pt x="2869671" y="4309533"/>
                      <a:pt x="2831571" y="4267200"/>
                    </a:cubicBezTo>
                    <a:cubicBezTo>
                      <a:pt x="2793471" y="4224867"/>
                      <a:pt x="2771246" y="4123267"/>
                      <a:pt x="2729971" y="4076700"/>
                    </a:cubicBezTo>
                    <a:cubicBezTo>
                      <a:pt x="2688696" y="4030133"/>
                      <a:pt x="2641071" y="3989917"/>
                      <a:pt x="2583921" y="3987800"/>
                    </a:cubicBezTo>
                    <a:cubicBezTo>
                      <a:pt x="2526771" y="3985683"/>
                      <a:pt x="2453746" y="4089400"/>
                      <a:pt x="2387071" y="4064000"/>
                    </a:cubicBezTo>
                    <a:cubicBezTo>
                      <a:pt x="2320396" y="4038600"/>
                      <a:pt x="2227263" y="3878792"/>
                      <a:pt x="2183871" y="3835400"/>
                    </a:cubicBezTo>
                    <a:cubicBezTo>
                      <a:pt x="2140479" y="3792008"/>
                      <a:pt x="2114021" y="3881967"/>
                      <a:pt x="2126721" y="3803650"/>
                    </a:cubicBezTo>
                    <a:cubicBezTo>
                      <a:pt x="2139421" y="3725333"/>
                      <a:pt x="2269596" y="3489325"/>
                      <a:pt x="2260071" y="3365500"/>
                    </a:cubicBezTo>
                    <a:cubicBezTo>
                      <a:pt x="2250546" y="3241675"/>
                      <a:pt x="2141538" y="3176058"/>
                      <a:pt x="2069571" y="3060700"/>
                    </a:cubicBezTo>
                    <a:cubicBezTo>
                      <a:pt x="1997604" y="2945342"/>
                      <a:pt x="1875896" y="2752725"/>
                      <a:pt x="1828271" y="2673350"/>
                    </a:cubicBezTo>
                    <a:cubicBezTo>
                      <a:pt x="1780646" y="2593975"/>
                      <a:pt x="1819804" y="2639483"/>
                      <a:pt x="1783821" y="2584450"/>
                    </a:cubicBezTo>
                    <a:cubicBezTo>
                      <a:pt x="1747838" y="2529417"/>
                      <a:pt x="1591204" y="2433108"/>
                      <a:pt x="1612371" y="2343150"/>
                    </a:cubicBezTo>
                    <a:cubicBezTo>
                      <a:pt x="1633538" y="2253192"/>
                      <a:pt x="1882246" y="2097617"/>
                      <a:pt x="1910821" y="2044700"/>
                    </a:cubicBezTo>
                    <a:cubicBezTo>
                      <a:pt x="1939396" y="1991783"/>
                      <a:pt x="1793346" y="2055283"/>
                      <a:pt x="1783821" y="2025650"/>
                    </a:cubicBezTo>
                    <a:cubicBezTo>
                      <a:pt x="1774296" y="1996017"/>
                      <a:pt x="1832504" y="1913467"/>
                      <a:pt x="1853671" y="1866900"/>
                    </a:cubicBezTo>
                    <a:cubicBezTo>
                      <a:pt x="1874838" y="1820333"/>
                      <a:pt x="1910821" y="1829858"/>
                      <a:pt x="1910821" y="1746250"/>
                    </a:cubicBezTo>
                    <a:cubicBezTo>
                      <a:pt x="1910821" y="1662642"/>
                      <a:pt x="1880129" y="1458383"/>
                      <a:pt x="1853671" y="1365250"/>
                    </a:cubicBezTo>
                    <a:cubicBezTo>
                      <a:pt x="1827213" y="1272117"/>
                      <a:pt x="1801813" y="1217083"/>
                      <a:pt x="1752071" y="1187450"/>
                    </a:cubicBezTo>
                    <a:cubicBezTo>
                      <a:pt x="1702329" y="1157817"/>
                      <a:pt x="1598613" y="1190625"/>
                      <a:pt x="1555221" y="1187450"/>
                    </a:cubicBezTo>
                    <a:cubicBezTo>
                      <a:pt x="1511829" y="1184275"/>
                      <a:pt x="1511829" y="1151467"/>
                      <a:pt x="1491721" y="1168400"/>
                    </a:cubicBezTo>
                    <a:cubicBezTo>
                      <a:pt x="1471613" y="1185333"/>
                      <a:pt x="1538288" y="1249892"/>
                      <a:pt x="1434571" y="1289050"/>
                    </a:cubicBezTo>
                    <a:cubicBezTo>
                      <a:pt x="1330854" y="1328208"/>
                      <a:pt x="983721" y="1390650"/>
                      <a:pt x="869421" y="1403350"/>
                    </a:cubicBezTo>
                    <a:cubicBezTo>
                      <a:pt x="755121" y="1416050"/>
                      <a:pt x="810154" y="1356783"/>
                      <a:pt x="748771" y="1365250"/>
                    </a:cubicBezTo>
                    <a:cubicBezTo>
                      <a:pt x="687388" y="1373717"/>
                      <a:pt x="572029" y="1436158"/>
                      <a:pt x="501121" y="1454150"/>
                    </a:cubicBezTo>
                    <a:cubicBezTo>
                      <a:pt x="430213" y="1472142"/>
                      <a:pt x="384704" y="1477433"/>
                      <a:pt x="323321" y="1473200"/>
                    </a:cubicBezTo>
                    <a:cubicBezTo>
                      <a:pt x="261938" y="1468967"/>
                      <a:pt x="139171" y="1443567"/>
                      <a:pt x="132821" y="1428750"/>
                    </a:cubicBezTo>
                    <a:cubicBezTo>
                      <a:pt x="126471" y="1413933"/>
                      <a:pt x="252413" y="1410758"/>
                      <a:pt x="285221" y="1384300"/>
                    </a:cubicBezTo>
                    <a:cubicBezTo>
                      <a:pt x="318029" y="1357842"/>
                      <a:pt x="332846" y="1333500"/>
                      <a:pt x="329671" y="1270000"/>
                    </a:cubicBezTo>
                    <a:cubicBezTo>
                      <a:pt x="326496" y="1206500"/>
                      <a:pt x="307446" y="1044575"/>
                      <a:pt x="266171" y="1003300"/>
                    </a:cubicBezTo>
                    <a:cubicBezTo>
                      <a:pt x="224896" y="962025"/>
                      <a:pt x="125413" y="1051983"/>
                      <a:pt x="82021" y="1022350"/>
                    </a:cubicBezTo>
                    <a:cubicBezTo>
                      <a:pt x="38629" y="992717"/>
                      <a:pt x="-18521" y="867833"/>
                      <a:pt x="5821" y="825500"/>
                    </a:cubicBezTo>
                    <a:cubicBezTo>
                      <a:pt x="30163" y="783167"/>
                      <a:pt x="181504" y="794808"/>
                      <a:pt x="228071" y="768350"/>
                    </a:cubicBezTo>
                    <a:cubicBezTo>
                      <a:pt x="274638" y="741892"/>
                      <a:pt x="265113" y="677333"/>
                      <a:pt x="285221" y="666750"/>
                    </a:cubicBezTo>
                    <a:cubicBezTo>
                      <a:pt x="305329" y="656167"/>
                      <a:pt x="348721" y="721783"/>
                      <a:pt x="348721" y="704850"/>
                    </a:cubicBezTo>
                    <a:cubicBezTo>
                      <a:pt x="348721" y="687917"/>
                      <a:pt x="284163" y="626533"/>
                      <a:pt x="285221" y="565150"/>
                    </a:cubicBezTo>
                    <a:cubicBezTo>
                      <a:pt x="286279" y="503767"/>
                      <a:pt x="332846" y="410633"/>
                      <a:pt x="355071" y="336550"/>
                    </a:cubicBezTo>
                    <a:cubicBezTo>
                      <a:pt x="377296" y="262467"/>
                      <a:pt x="381529" y="161925"/>
                      <a:pt x="418571" y="120650"/>
                    </a:cubicBezTo>
                    <a:cubicBezTo>
                      <a:pt x="455613" y="79375"/>
                      <a:pt x="538163" y="109008"/>
                      <a:pt x="577321" y="88900"/>
                    </a:cubicBezTo>
                    <a:cubicBezTo>
                      <a:pt x="616479" y="68792"/>
                      <a:pt x="635000" y="34396"/>
                      <a:pt x="653521" y="0"/>
                    </a:cubicBezTo>
                  </a:path>
                </a:pathLst>
              </a:custGeom>
              <a:noFill/>
              <a:ln w="19050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BE"/>
              </a:p>
            </p:txBody>
          </p:sp>
        </p:grpSp>
        <p:sp>
          <p:nvSpPr>
            <p:cNvPr id="133" name="ZoneTexte 132">
              <a:extLst>
                <a:ext uri="{FF2B5EF4-FFF2-40B4-BE49-F238E27FC236}">
                  <a16:creationId xmlns:a16="http://schemas.microsoft.com/office/drawing/2014/main" id="{8DD5BC2B-9797-4D3B-B346-FAF9057D2A96}"/>
                </a:ext>
              </a:extLst>
            </p:cNvPr>
            <p:cNvSpPr txBox="1"/>
            <p:nvPr/>
          </p:nvSpPr>
          <p:spPr>
            <a:xfrm rot="20230310">
              <a:off x="1656607" y="3288882"/>
              <a:ext cx="1096433" cy="24622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r-FR" sz="1000" b="1" dirty="0">
                  <a:solidFill>
                    <a:srgbClr val="002060"/>
                  </a:solidFill>
                  <a:latin typeface="Aharoni" panose="02010803020104030203" pitchFamily="2" charset="-79"/>
                  <a:cs typeface="Aharoni" panose="02010803020104030203" pitchFamily="2" charset="-79"/>
                </a:rPr>
                <a:t>Meuse</a:t>
              </a:r>
              <a:endParaRPr lang="fr-BE" sz="1000" b="1" dirty="0">
                <a:solidFill>
                  <a:srgbClr val="002060"/>
                </a:solidFill>
                <a:latin typeface="Aharoni" panose="02010803020104030203" pitchFamily="2" charset="-79"/>
                <a:cs typeface="Aharoni" panose="02010803020104030203" pitchFamily="2" charset="-79"/>
              </a:endParaRPr>
            </a:p>
          </p:txBody>
        </p:sp>
        <p:sp>
          <p:nvSpPr>
            <p:cNvPr id="134" name="Ellipse 133">
              <a:extLst>
                <a:ext uri="{FF2B5EF4-FFF2-40B4-BE49-F238E27FC236}">
                  <a16:creationId xmlns:a16="http://schemas.microsoft.com/office/drawing/2014/main" id="{72DF3223-B178-4B3E-9BA7-C8EF73D2A472}"/>
                </a:ext>
              </a:extLst>
            </p:cNvPr>
            <p:cNvSpPr/>
            <p:nvPr/>
          </p:nvSpPr>
          <p:spPr>
            <a:xfrm>
              <a:off x="815365" y="3707180"/>
              <a:ext cx="241717" cy="214984"/>
            </a:xfrm>
            <a:prstGeom prst="ellipse">
              <a:avLst/>
            </a:prstGeom>
            <a:solidFill>
              <a:schemeClr val="accent2"/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 dirty="0"/>
            </a:p>
          </p:txBody>
        </p:sp>
      </p:grpSp>
      <p:grpSp>
        <p:nvGrpSpPr>
          <p:cNvPr id="40" name="Groupe 39">
            <a:extLst>
              <a:ext uri="{FF2B5EF4-FFF2-40B4-BE49-F238E27FC236}">
                <a16:creationId xmlns:a16="http://schemas.microsoft.com/office/drawing/2014/main" id="{12302D55-02D7-4B1F-9D93-C5EAFEA075B3}"/>
              </a:ext>
            </a:extLst>
          </p:cNvPr>
          <p:cNvGrpSpPr>
            <a:grpSpLocks noChangeAspect="1"/>
          </p:cNvGrpSpPr>
          <p:nvPr/>
        </p:nvGrpSpPr>
        <p:grpSpPr>
          <a:xfrm>
            <a:off x="10580212" y="2174136"/>
            <a:ext cx="905261" cy="815419"/>
            <a:chOff x="4219575" y="1171575"/>
            <a:chExt cx="3929130" cy="3629025"/>
          </a:xfrm>
        </p:grpSpPr>
        <p:sp>
          <p:nvSpPr>
            <p:cNvPr id="135" name="Forme libre : forme 134">
              <a:extLst>
                <a:ext uri="{FF2B5EF4-FFF2-40B4-BE49-F238E27FC236}">
                  <a16:creationId xmlns:a16="http://schemas.microsoft.com/office/drawing/2014/main" id="{6EC50110-2534-4BE6-92D6-30027B0C331D}"/>
                </a:ext>
              </a:extLst>
            </p:cNvPr>
            <p:cNvSpPr/>
            <p:nvPr/>
          </p:nvSpPr>
          <p:spPr>
            <a:xfrm>
              <a:off x="6538913" y="1895475"/>
              <a:ext cx="1609792" cy="2833688"/>
            </a:xfrm>
            <a:custGeom>
              <a:avLst/>
              <a:gdLst>
                <a:gd name="connsiteX0" fmla="*/ 1314450 w 1609792"/>
                <a:gd name="connsiteY0" fmla="*/ 0 h 2833688"/>
                <a:gd name="connsiteX1" fmla="*/ 1223962 w 1609792"/>
                <a:gd name="connsiteY1" fmla="*/ 114300 h 2833688"/>
                <a:gd name="connsiteX2" fmla="*/ 1095375 w 1609792"/>
                <a:gd name="connsiteY2" fmla="*/ 52388 h 2833688"/>
                <a:gd name="connsiteX3" fmla="*/ 1028700 w 1609792"/>
                <a:gd name="connsiteY3" fmla="*/ 128588 h 2833688"/>
                <a:gd name="connsiteX4" fmla="*/ 1071562 w 1609792"/>
                <a:gd name="connsiteY4" fmla="*/ 400050 h 2833688"/>
                <a:gd name="connsiteX5" fmla="*/ 923925 w 1609792"/>
                <a:gd name="connsiteY5" fmla="*/ 328613 h 2833688"/>
                <a:gd name="connsiteX6" fmla="*/ 800100 w 1609792"/>
                <a:gd name="connsiteY6" fmla="*/ 328613 h 2833688"/>
                <a:gd name="connsiteX7" fmla="*/ 804862 w 1609792"/>
                <a:gd name="connsiteY7" fmla="*/ 266700 h 2833688"/>
                <a:gd name="connsiteX8" fmla="*/ 742950 w 1609792"/>
                <a:gd name="connsiteY8" fmla="*/ 252413 h 2833688"/>
                <a:gd name="connsiteX9" fmla="*/ 566737 w 1609792"/>
                <a:gd name="connsiteY9" fmla="*/ 381000 h 2833688"/>
                <a:gd name="connsiteX10" fmla="*/ 385762 w 1609792"/>
                <a:gd name="connsiteY10" fmla="*/ 219075 h 2833688"/>
                <a:gd name="connsiteX11" fmla="*/ 280987 w 1609792"/>
                <a:gd name="connsiteY11" fmla="*/ 219075 h 2833688"/>
                <a:gd name="connsiteX12" fmla="*/ 95250 w 1609792"/>
                <a:gd name="connsiteY12" fmla="*/ 342900 h 2833688"/>
                <a:gd name="connsiteX13" fmla="*/ 19050 w 1609792"/>
                <a:gd name="connsiteY13" fmla="*/ 490538 h 2833688"/>
                <a:gd name="connsiteX14" fmla="*/ 85725 w 1609792"/>
                <a:gd name="connsiteY14" fmla="*/ 609600 h 2833688"/>
                <a:gd name="connsiteX15" fmla="*/ 0 w 1609792"/>
                <a:gd name="connsiteY15" fmla="*/ 771525 h 2833688"/>
                <a:gd name="connsiteX16" fmla="*/ 85725 w 1609792"/>
                <a:gd name="connsiteY16" fmla="*/ 857250 h 2833688"/>
                <a:gd name="connsiteX17" fmla="*/ 52387 w 1609792"/>
                <a:gd name="connsiteY17" fmla="*/ 962025 h 2833688"/>
                <a:gd name="connsiteX18" fmla="*/ 185737 w 1609792"/>
                <a:gd name="connsiteY18" fmla="*/ 1047750 h 2833688"/>
                <a:gd name="connsiteX19" fmla="*/ 314325 w 1609792"/>
                <a:gd name="connsiteY19" fmla="*/ 1014413 h 2833688"/>
                <a:gd name="connsiteX20" fmla="*/ 423862 w 1609792"/>
                <a:gd name="connsiteY20" fmla="*/ 1114425 h 2833688"/>
                <a:gd name="connsiteX21" fmla="*/ 557212 w 1609792"/>
                <a:gd name="connsiteY21" fmla="*/ 1119188 h 2833688"/>
                <a:gd name="connsiteX22" fmla="*/ 714375 w 1609792"/>
                <a:gd name="connsiteY22" fmla="*/ 1243013 h 2833688"/>
                <a:gd name="connsiteX23" fmla="*/ 790575 w 1609792"/>
                <a:gd name="connsiteY23" fmla="*/ 1357313 h 2833688"/>
                <a:gd name="connsiteX24" fmla="*/ 938212 w 1609792"/>
                <a:gd name="connsiteY24" fmla="*/ 1362075 h 2833688"/>
                <a:gd name="connsiteX25" fmla="*/ 1062037 w 1609792"/>
                <a:gd name="connsiteY25" fmla="*/ 1471613 h 2833688"/>
                <a:gd name="connsiteX26" fmla="*/ 1162050 w 1609792"/>
                <a:gd name="connsiteY26" fmla="*/ 1419225 h 2833688"/>
                <a:gd name="connsiteX27" fmla="*/ 1171575 w 1609792"/>
                <a:gd name="connsiteY27" fmla="*/ 1524000 h 2833688"/>
                <a:gd name="connsiteX28" fmla="*/ 1257300 w 1609792"/>
                <a:gd name="connsiteY28" fmla="*/ 1695450 h 2833688"/>
                <a:gd name="connsiteX29" fmla="*/ 1195387 w 1609792"/>
                <a:gd name="connsiteY29" fmla="*/ 1757363 h 2833688"/>
                <a:gd name="connsiteX30" fmla="*/ 1281112 w 1609792"/>
                <a:gd name="connsiteY30" fmla="*/ 1981200 h 2833688"/>
                <a:gd name="connsiteX31" fmla="*/ 1343025 w 1609792"/>
                <a:gd name="connsiteY31" fmla="*/ 2038350 h 2833688"/>
                <a:gd name="connsiteX32" fmla="*/ 1228725 w 1609792"/>
                <a:gd name="connsiteY32" fmla="*/ 2214563 h 2833688"/>
                <a:gd name="connsiteX33" fmla="*/ 1347787 w 1609792"/>
                <a:gd name="connsiteY33" fmla="*/ 2252663 h 2833688"/>
                <a:gd name="connsiteX34" fmla="*/ 1438275 w 1609792"/>
                <a:gd name="connsiteY34" fmla="*/ 2176463 h 2833688"/>
                <a:gd name="connsiteX35" fmla="*/ 1576387 w 1609792"/>
                <a:gd name="connsiteY35" fmla="*/ 2390775 h 2833688"/>
                <a:gd name="connsiteX36" fmla="*/ 1524000 w 1609792"/>
                <a:gd name="connsiteY36" fmla="*/ 2452688 h 2833688"/>
                <a:gd name="connsiteX37" fmla="*/ 1609725 w 1609792"/>
                <a:gd name="connsiteY37" fmla="*/ 2619375 h 2833688"/>
                <a:gd name="connsiteX38" fmla="*/ 1538287 w 1609792"/>
                <a:gd name="connsiteY38" fmla="*/ 2728913 h 2833688"/>
                <a:gd name="connsiteX39" fmla="*/ 1533525 w 1609792"/>
                <a:gd name="connsiteY39" fmla="*/ 2833688 h 2833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609792" h="2833688">
                  <a:moveTo>
                    <a:pt x="1314450" y="0"/>
                  </a:moveTo>
                  <a:cubicBezTo>
                    <a:pt x="1287462" y="52784"/>
                    <a:pt x="1260474" y="105569"/>
                    <a:pt x="1223962" y="114300"/>
                  </a:cubicBezTo>
                  <a:cubicBezTo>
                    <a:pt x="1187449" y="123031"/>
                    <a:pt x="1127919" y="50007"/>
                    <a:pt x="1095375" y="52388"/>
                  </a:cubicBezTo>
                  <a:cubicBezTo>
                    <a:pt x="1062831" y="54769"/>
                    <a:pt x="1032669" y="70644"/>
                    <a:pt x="1028700" y="128588"/>
                  </a:cubicBezTo>
                  <a:cubicBezTo>
                    <a:pt x="1024731" y="186532"/>
                    <a:pt x="1089024" y="366713"/>
                    <a:pt x="1071562" y="400050"/>
                  </a:cubicBezTo>
                  <a:cubicBezTo>
                    <a:pt x="1054100" y="433387"/>
                    <a:pt x="969169" y="340519"/>
                    <a:pt x="923925" y="328613"/>
                  </a:cubicBezTo>
                  <a:cubicBezTo>
                    <a:pt x="878681" y="316707"/>
                    <a:pt x="819944" y="338932"/>
                    <a:pt x="800100" y="328613"/>
                  </a:cubicBezTo>
                  <a:cubicBezTo>
                    <a:pt x="780256" y="318294"/>
                    <a:pt x="814387" y="279400"/>
                    <a:pt x="804862" y="266700"/>
                  </a:cubicBezTo>
                  <a:cubicBezTo>
                    <a:pt x="795337" y="254000"/>
                    <a:pt x="782638" y="233363"/>
                    <a:pt x="742950" y="252413"/>
                  </a:cubicBezTo>
                  <a:cubicBezTo>
                    <a:pt x="703262" y="271463"/>
                    <a:pt x="626268" y="386556"/>
                    <a:pt x="566737" y="381000"/>
                  </a:cubicBezTo>
                  <a:cubicBezTo>
                    <a:pt x="507206" y="375444"/>
                    <a:pt x="433387" y="246062"/>
                    <a:pt x="385762" y="219075"/>
                  </a:cubicBezTo>
                  <a:cubicBezTo>
                    <a:pt x="338137" y="192088"/>
                    <a:pt x="329406" y="198438"/>
                    <a:pt x="280987" y="219075"/>
                  </a:cubicBezTo>
                  <a:cubicBezTo>
                    <a:pt x="232568" y="239712"/>
                    <a:pt x="138906" y="297656"/>
                    <a:pt x="95250" y="342900"/>
                  </a:cubicBezTo>
                  <a:cubicBezTo>
                    <a:pt x="51594" y="388144"/>
                    <a:pt x="20637" y="446088"/>
                    <a:pt x="19050" y="490538"/>
                  </a:cubicBezTo>
                  <a:cubicBezTo>
                    <a:pt x="17462" y="534988"/>
                    <a:pt x="88900" y="562769"/>
                    <a:pt x="85725" y="609600"/>
                  </a:cubicBezTo>
                  <a:cubicBezTo>
                    <a:pt x="82550" y="656431"/>
                    <a:pt x="0" y="730250"/>
                    <a:pt x="0" y="771525"/>
                  </a:cubicBezTo>
                  <a:cubicBezTo>
                    <a:pt x="0" y="812800"/>
                    <a:pt x="76994" y="825500"/>
                    <a:pt x="85725" y="857250"/>
                  </a:cubicBezTo>
                  <a:cubicBezTo>
                    <a:pt x="94456" y="889000"/>
                    <a:pt x="35718" y="930275"/>
                    <a:pt x="52387" y="962025"/>
                  </a:cubicBezTo>
                  <a:cubicBezTo>
                    <a:pt x="69056" y="993775"/>
                    <a:pt x="142081" y="1039019"/>
                    <a:pt x="185737" y="1047750"/>
                  </a:cubicBezTo>
                  <a:cubicBezTo>
                    <a:pt x="229393" y="1056481"/>
                    <a:pt x="274637" y="1003301"/>
                    <a:pt x="314325" y="1014413"/>
                  </a:cubicBezTo>
                  <a:cubicBezTo>
                    <a:pt x="354012" y="1025526"/>
                    <a:pt x="383381" y="1096963"/>
                    <a:pt x="423862" y="1114425"/>
                  </a:cubicBezTo>
                  <a:cubicBezTo>
                    <a:pt x="464343" y="1131887"/>
                    <a:pt x="508793" y="1097757"/>
                    <a:pt x="557212" y="1119188"/>
                  </a:cubicBezTo>
                  <a:cubicBezTo>
                    <a:pt x="605631" y="1140619"/>
                    <a:pt x="675481" y="1203325"/>
                    <a:pt x="714375" y="1243013"/>
                  </a:cubicBezTo>
                  <a:cubicBezTo>
                    <a:pt x="753269" y="1282701"/>
                    <a:pt x="753269" y="1337469"/>
                    <a:pt x="790575" y="1357313"/>
                  </a:cubicBezTo>
                  <a:cubicBezTo>
                    <a:pt x="827881" y="1377157"/>
                    <a:pt x="892968" y="1343025"/>
                    <a:pt x="938212" y="1362075"/>
                  </a:cubicBezTo>
                  <a:cubicBezTo>
                    <a:pt x="983456" y="1381125"/>
                    <a:pt x="1024731" y="1462088"/>
                    <a:pt x="1062037" y="1471613"/>
                  </a:cubicBezTo>
                  <a:cubicBezTo>
                    <a:pt x="1099343" y="1481138"/>
                    <a:pt x="1143794" y="1410494"/>
                    <a:pt x="1162050" y="1419225"/>
                  </a:cubicBezTo>
                  <a:cubicBezTo>
                    <a:pt x="1180306" y="1427956"/>
                    <a:pt x="1155700" y="1477963"/>
                    <a:pt x="1171575" y="1524000"/>
                  </a:cubicBezTo>
                  <a:cubicBezTo>
                    <a:pt x="1187450" y="1570038"/>
                    <a:pt x="1253331" y="1656556"/>
                    <a:pt x="1257300" y="1695450"/>
                  </a:cubicBezTo>
                  <a:cubicBezTo>
                    <a:pt x="1261269" y="1734344"/>
                    <a:pt x="1191418" y="1709738"/>
                    <a:pt x="1195387" y="1757363"/>
                  </a:cubicBezTo>
                  <a:cubicBezTo>
                    <a:pt x="1199356" y="1804988"/>
                    <a:pt x="1256506" y="1934369"/>
                    <a:pt x="1281112" y="1981200"/>
                  </a:cubicBezTo>
                  <a:cubicBezTo>
                    <a:pt x="1305718" y="2028031"/>
                    <a:pt x="1351756" y="1999456"/>
                    <a:pt x="1343025" y="2038350"/>
                  </a:cubicBezTo>
                  <a:cubicBezTo>
                    <a:pt x="1334294" y="2077244"/>
                    <a:pt x="1227931" y="2178844"/>
                    <a:pt x="1228725" y="2214563"/>
                  </a:cubicBezTo>
                  <a:cubicBezTo>
                    <a:pt x="1229519" y="2250282"/>
                    <a:pt x="1312862" y="2259013"/>
                    <a:pt x="1347787" y="2252663"/>
                  </a:cubicBezTo>
                  <a:cubicBezTo>
                    <a:pt x="1382712" y="2246313"/>
                    <a:pt x="1400175" y="2153444"/>
                    <a:pt x="1438275" y="2176463"/>
                  </a:cubicBezTo>
                  <a:cubicBezTo>
                    <a:pt x="1476375" y="2199482"/>
                    <a:pt x="1562100" y="2344738"/>
                    <a:pt x="1576387" y="2390775"/>
                  </a:cubicBezTo>
                  <a:cubicBezTo>
                    <a:pt x="1590674" y="2436812"/>
                    <a:pt x="1518444" y="2414588"/>
                    <a:pt x="1524000" y="2452688"/>
                  </a:cubicBezTo>
                  <a:cubicBezTo>
                    <a:pt x="1529556" y="2490788"/>
                    <a:pt x="1607344" y="2573338"/>
                    <a:pt x="1609725" y="2619375"/>
                  </a:cubicBezTo>
                  <a:cubicBezTo>
                    <a:pt x="1612106" y="2665412"/>
                    <a:pt x="1550987" y="2693194"/>
                    <a:pt x="1538287" y="2728913"/>
                  </a:cubicBezTo>
                  <a:cubicBezTo>
                    <a:pt x="1525587" y="2764632"/>
                    <a:pt x="1529556" y="2799160"/>
                    <a:pt x="1533525" y="2833688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  <p:sp>
          <p:nvSpPr>
            <p:cNvPr id="136" name="Forme libre : forme 135">
              <a:extLst>
                <a:ext uri="{FF2B5EF4-FFF2-40B4-BE49-F238E27FC236}">
                  <a16:creationId xmlns:a16="http://schemas.microsoft.com/office/drawing/2014/main" id="{003F7FED-345D-4ECC-B250-86C4488B667C}"/>
                </a:ext>
              </a:extLst>
            </p:cNvPr>
            <p:cNvSpPr/>
            <p:nvPr/>
          </p:nvSpPr>
          <p:spPr>
            <a:xfrm>
              <a:off x="5714810" y="1171575"/>
              <a:ext cx="1024052" cy="981075"/>
            </a:xfrm>
            <a:custGeom>
              <a:avLst/>
              <a:gdLst>
                <a:gd name="connsiteX0" fmla="*/ 352615 w 1024052"/>
                <a:gd name="connsiteY0" fmla="*/ 0 h 981075"/>
                <a:gd name="connsiteX1" fmla="*/ 385953 w 1024052"/>
                <a:gd name="connsiteY1" fmla="*/ 147638 h 981075"/>
                <a:gd name="connsiteX2" fmla="*/ 433578 w 1024052"/>
                <a:gd name="connsiteY2" fmla="*/ 223838 h 981075"/>
                <a:gd name="connsiteX3" fmla="*/ 14478 w 1024052"/>
                <a:gd name="connsiteY3" fmla="*/ 481013 h 981075"/>
                <a:gd name="connsiteX4" fmla="*/ 128778 w 1024052"/>
                <a:gd name="connsiteY4" fmla="*/ 547688 h 981075"/>
                <a:gd name="connsiteX5" fmla="*/ 443103 w 1024052"/>
                <a:gd name="connsiteY5" fmla="*/ 623888 h 981075"/>
                <a:gd name="connsiteX6" fmla="*/ 666940 w 1024052"/>
                <a:gd name="connsiteY6" fmla="*/ 923925 h 981075"/>
                <a:gd name="connsiteX7" fmla="*/ 814578 w 1024052"/>
                <a:gd name="connsiteY7" fmla="*/ 790575 h 981075"/>
                <a:gd name="connsiteX8" fmla="*/ 900303 w 1024052"/>
                <a:gd name="connsiteY8" fmla="*/ 900113 h 981075"/>
                <a:gd name="connsiteX9" fmla="*/ 1009840 w 1024052"/>
                <a:gd name="connsiteY9" fmla="*/ 857250 h 981075"/>
                <a:gd name="connsiteX10" fmla="*/ 1019365 w 1024052"/>
                <a:gd name="connsiteY10" fmla="*/ 981075 h 981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24052" h="981075">
                  <a:moveTo>
                    <a:pt x="352615" y="0"/>
                  </a:moveTo>
                  <a:cubicBezTo>
                    <a:pt x="362537" y="55166"/>
                    <a:pt x="372459" y="110332"/>
                    <a:pt x="385953" y="147638"/>
                  </a:cubicBezTo>
                  <a:cubicBezTo>
                    <a:pt x="399447" y="184944"/>
                    <a:pt x="495491" y="168276"/>
                    <a:pt x="433578" y="223838"/>
                  </a:cubicBezTo>
                  <a:cubicBezTo>
                    <a:pt x="371666" y="279401"/>
                    <a:pt x="65278" y="427038"/>
                    <a:pt x="14478" y="481013"/>
                  </a:cubicBezTo>
                  <a:cubicBezTo>
                    <a:pt x="-36322" y="534988"/>
                    <a:pt x="57341" y="523876"/>
                    <a:pt x="128778" y="547688"/>
                  </a:cubicBezTo>
                  <a:cubicBezTo>
                    <a:pt x="200215" y="571500"/>
                    <a:pt x="353409" y="561182"/>
                    <a:pt x="443103" y="623888"/>
                  </a:cubicBezTo>
                  <a:cubicBezTo>
                    <a:pt x="532797" y="686594"/>
                    <a:pt x="605028" y="896144"/>
                    <a:pt x="666940" y="923925"/>
                  </a:cubicBezTo>
                  <a:cubicBezTo>
                    <a:pt x="728852" y="951706"/>
                    <a:pt x="775684" y="794544"/>
                    <a:pt x="814578" y="790575"/>
                  </a:cubicBezTo>
                  <a:cubicBezTo>
                    <a:pt x="853472" y="786606"/>
                    <a:pt x="867759" y="889001"/>
                    <a:pt x="900303" y="900113"/>
                  </a:cubicBezTo>
                  <a:cubicBezTo>
                    <a:pt x="932847" y="911225"/>
                    <a:pt x="989996" y="843756"/>
                    <a:pt x="1009840" y="857250"/>
                  </a:cubicBezTo>
                  <a:cubicBezTo>
                    <a:pt x="1029684" y="870744"/>
                    <a:pt x="1024524" y="925909"/>
                    <a:pt x="1019365" y="981075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  <p:sp>
          <p:nvSpPr>
            <p:cNvPr id="137" name="Forme libre : forme 136">
              <a:extLst>
                <a:ext uri="{FF2B5EF4-FFF2-40B4-BE49-F238E27FC236}">
                  <a16:creationId xmlns:a16="http://schemas.microsoft.com/office/drawing/2014/main" id="{C7DBD651-3833-4704-B7CC-33EEB77D3745}"/>
                </a:ext>
              </a:extLst>
            </p:cNvPr>
            <p:cNvSpPr/>
            <p:nvPr/>
          </p:nvSpPr>
          <p:spPr>
            <a:xfrm>
              <a:off x="4219575" y="1871663"/>
              <a:ext cx="2319338" cy="1011041"/>
            </a:xfrm>
            <a:custGeom>
              <a:avLst/>
              <a:gdLst>
                <a:gd name="connsiteX0" fmla="*/ 0 w 2319338"/>
                <a:gd name="connsiteY0" fmla="*/ 0 h 1011041"/>
                <a:gd name="connsiteX1" fmla="*/ 119063 w 2319338"/>
                <a:gd name="connsiteY1" fmla="*/ 80962 h 1011041"/>
                <a:gd name="connsiteX2" fmla="*/ 157163 w 2319338"/>
                <a:gd name="connsiteY2" fmla="*/ 228600 h 1011041"/>
                <a:gd name="connsiteX3" fmla="*/ 247650 w 2319338"/>
                <a:gd name="connsiteY3" fmla="*/ 214312 h 1011041"/>
                <a:gd name="connsiteX4" fmla="*/ 271463 w 2319338"/>
                <a:gd name="connsiteY4" fmla="*/ 123825 h 1011041"/>
                <a:gd name="connsiteX5" fmla="*/ 319088 w 2319338"/>
                <a:gd name="connsiteY5" fmla="*/ 223837 h 1011041"/>
                <a:gd name="connsiteX6" fmla="*/ 442913 w 2319338"/>
                <a:gd name="connsiteY6" fmla="*/ 247650 h 1011041"/>
                <a:gd name="connsiteX7" fmla="*/ 490538 w 2319338"/>
                <a:gd name="connsiteY7" fmla="*/ 104775 h 1011041"/>
                <a:gd name="connsiteX8" fmla="*/ 619125 w 2319338"/>
                <a:gd name="connsiteY8" fmla="*/ 28575 h 1011041"/>
                <a:gd name="connsiteX9" fmla="*/ 681038 w 2319338"/>
                <a:gd name="connsiteY9" fmla="*/ 133350 h 1011041"/>
                <a:gd name="connsiteX10" fmla="*/ 795338 w 2319338"/>
                <a:gd name="connsiteY10" fmla="*/ 223837 h 1011041"/>
                <a:gd name="connsiteX11" fmla="*/ 909638 w 2319338"/>
                <a:gd name="connsiteY11" fmla="*/ 419100 h 1011041"/>
                <a:gd name="connsiteX12" fmla="*/ 1100138 w 2319338"/>
                <a:gd name="connsiteY12" fmla="*/ 690562 h 1011041"/>
                <a:gd name="connsiteX13" fmla="*/ 1404938 w 2319338"/>
                <a:gd name="connsiteY13" fmla="*/ 576262 h 1011041"/>
                <a:gd name="connsiteX14" fmla="*/ 1528763 w 2319338"/>
                <a:gd name="connsiteY14" fmla="*/ 733425 h 1011041"/>
                <a:gd name="connsiteX15" fmla="*/ 1733550 w 2319338"/>
                <a:gd name="connsiteY15" fmla="*/ 619125 h 1011041"/>
                <a:gd name="connsiteX16" fmla="*/ 1819275 w 2319338"/>
                <a:gd name="connsiteY16" fmla="*/ 771525 h 1011041"/>
                <a:gd name="connsiteX17" fmla="*/ 1776413 w 2319338"/>
                <a:gd name="connsiteY17" fmla="*/ 957262 h 1011041"/>
                <a:gd name="connsiteX18" fmla="*/ 1828800 w 2319338"/>
                <a:gd name="connsiteY18" fmla="*/ 1004887 h 1011041"/>
                <a:gd name="connsiteX19" fmla="*/ 2095500 w 2319338"/>
                <a:gd name="connsiteY19" fmla="*/ 842962 h 1011041"/>
                <a:gd name="connsiteX20" fmla="*/ 2176463 w 2319338"/>
                <a:gd name="connsiteY20" fmla="*/ 900112 h 1011041"/>
                <a:gd name="connsiteX21" fmla="*/ 2295525 w 2319338"/>
                <a:gd name="connsiteY21" fmla="*/ 862012 h 1011041"/>
                <a:gd name="connsiteX22" fmla="*/ 2319338 w 2319338"/>
                <a:gd name="connsiteY22" fmla="*/ 795337 h 1011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319338" h="1011041">
                  <a:moveTo>
                    <a:pt x="0" y="0"/>
                  </a:moveTo>
                  <a:cubicBezTo>
                    <a:pt x="46434" y="21431"/>
                    <a:pt x="92869" y="42862"/>
                    <a:pt x="119063" y="80962"/>
                  </a:cubicBezTo>
                  <a:cubicBezTo>
                    <a:pt x="145257" y="119062"/>
                    <a:pt x="135732" y="206375"/>
                    <a:pt x="157163" y="228600"/>
                  </a:cubicBezTo>
                  <a:cubicBezTo>
                    <a:pt x="178594" y="250825"/>
                    <a:pt x="228600" y="231774"/>
                    <a:pt x="247650" y="214312"/>
                  </a:cubicBezTo>
                  <a:cubicBezTo>
                    <a:pt x="266700" y="196850"/>
                    <a:pt x="259557" y="122238"/>
                    <a:pt x="271463" y="123825"/>
                  </a:cubicBezTo>
                  <a:cubicBezTo>
                    <a:pt x="283369" y="125412"/>
                    <a:pt x="290513" y="203200"/>
                    <a:pt x="319088" y="223837"/>
                  </a:cubicBezTo>
                  <a:cubicBezTo>
                    <a:pt x="347663" y="244474"/>
                    <a:pt x="414338" y="267494"/>
                    <a:pt x="442913" y="247650"/>
                  </a:cubicBezTo>
                  <a:cubicBezTo>
                    <a:pt x="471488" y="227806"/>
                    <a:pt x="461169" y="141287"/>
                    <a:pt x="490538" y="104775"/>
                  </a:cubicBezTo>
                  <a:cubicBezTo>
                    <a:pt x="519907" y="68263"/>
                    <a:pt x="587375" y="23813"/>
                    <a:pt x="619125" y="28575"/>
                  </a:cubicBezTo>
                  <a:cubicBezTo>
                    <a:pt x="650875" y="33337"/>
                    <a:pt x="651669" y="100806"/>
                    <a:pt x="681038" y="133350"/>
                  </a:cubicBezTo>
                  <a:cubicBezTo>
                    <a:pt x="710407" y="165894"/>
                    <a:pt x="757238" y="176212"/>
                    <a:pt x="795338" y="223837"/>
                  </a:cubicBezTo>
                  <a:cubicBezTo>
                    <a:pt x="833438" y="271462"/>
                    <a:pt x="858838" y="341313"/>
                    <a:pt x="909638" y="419100"/>
                  </a:cubicBezTo>
                  <a:cubicBezTo>
                    <a:pt x="960438" y="496888"/>
                    <a:pt x="1017588" y="664368"/>
                    <a:pt x="1100138" y="690562"/>
                  </a:cubicBezTo>
                  <a:cubicBezTo>
                    <a:pt x="1182688" y="716756"/>
                    <a:pt x="1333501" y="569118"/>
                    <a:pt x="1404938" y="576262"/>
                  </a:cubicBezTo>
                  <a:cubicBezTo>
                    <a:pt x="1476375" y="583406"/>
                    <a:pt x="1473994" y="726281"/>
                    <a:pt x="1528763" y="733425"/>
                  </a:cubicBezTo>
                  <a:cubicBezTo>
                    <a:pt x="1583532" y="740569"/>
                    <a:pt x="1685131" y="612775"/>
                    <a:pt x="1733550" y="619125"/>
                  </a:cubicBezTo>
                  <a:cubicBezTo>
                    <a:pt x="1781969" y="625475"/>
                    <a:pt x="1812131" y="715169"/>
                    <a:pt x="1819275" y="771525"/>
                  </a:cubicBezTo>
                  <a:cubicBezTo>
                    <a:pt x="1826419" y="827881"/>
                    <a:pt x="1774825" y="918368"/>
                    <a:pt x="1776413" y="957262"/>
                  </a:cubicBezTo>
                  <a:cubicBezTo>
                    <a:pt x="1778001" y="996156"/>
                    <a:pt x="1775619" y="1023937"/>
                    <a:pt x="1828800" y="1004887"/>
                  </a:cubicBezTo>
                  <a:cubicBezTo>
                    <a:pt x="1881981" y="985837"/>
                    <a:pt x="2037556" y="860425"/>
                    <a:pt x="2095500" y="842962"/>
                  </a:cubicBezTo>
                  <a:cubicBezTo>
                    <a:pt x="2153444" y="825500"/>
                    <a:pt x="2143126" y="896937"/>
                    <a:pt x="2176463" y="900112"/>
                  </a:cubicBezTo>
                  <a:cubicBezTo>
                    <a:pt x="2209800" y="903287"/>
                    <a:pt x="2271713" y="879474"/>
                    <a:pt x="2295525" y="862012"/>
                  </a:cubicBezTo>
                  <a:cubicBezTo>
                    <a:pt x="2319337" y="844550"/>
                    <a:pt x="2319337" y="819943"/>
                    <a:pt x="2319338" y="795337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  <p:sp>
          <p:nvSpPr>
            <p:cNvPr id="138" name="Forme libre : forme 137">
              <a:extLst>
                <a:ext uri="{FF2B5EF4-FFF2-40B4-BE49-F238E27FC236}">
                  <a16:creationId xmlns:a16="http://schemas.microsoft.com/office/drawing/2014/main" id="{AE2EB295-564B-4ED0-90AA-FA90360A1A13}"/>
                </a:ext>
              </a:extLst>
            </p:cNvPr>
            <p:cNvSpPr/>
            <p:nvPr/>
          </p:nvSpPr>
          <p:spPr>
            <a:xfrm>
              <a:off x="4998488" y="2876550"/>
              <a:ext cx="2826300" cy="1924050"/>
            </a:xfrm>
            <a:custGeom>
              <a:avLst/>
              <a:gdLst>
                <a:gd name="connsiteX0" fmla="*/ 1049887 w 2826300"/>
                <a:gd name="connsiteY0" fmla="*/ 0 h 1924050"/>
                <a:gd name="connsiteX1" fmla="*/ 983212 w 2826300"/>
                <a:gd name="connsiteY1" fmla="*/ 95250 h 1924050"/>
                <a:gd name="connsiteX2" fmla="*/ 1087987 w 2826300"/>
                <a:gd name="connsiteY2" fmla="*/ 219075 h 1924050"/>
                <a:gd name="connsiteX3" fmla="*/ 916537 w 2826300"/>
                <a:gd name="connsiteY3" fmla="*/ 342900 h 1924050"/>
                <a:gd name="connsiteX4" fmla="*/ 654600 w 2826300"/>
                <a:gd name="connsiteY4" fmla="*/ 528638 h 1924050"/>
                <a:gd name="connsiteX5" fmla="*/ 530775 w 2826300"/>
                <a:gd name="connsiteY5" fmla="*/ 423863 h 1924050"/>
                <a:gd name="connsiteX6" fmla="*/ 364087 w 2826300"/>
                <a:gd name="connsiteY6" fmla="*/ 257175 h 1924050"/>
                <a:gd name="connsiteX7" fmla="*/ 178350 w 2826300"/>
                <a:gd name="connsiteY7" fmla="*/ 400050 h 1924050"/>
                <a:gd name="connsiteX8" fmla="*/ 6900 w 2826300"/>
                <a:gd name="connsiteY8" fmla="*/ 490538 h 1924050"/>
                <a:gd name="connsiteX9" fmla="*/ 45000 w 2826300"/>
                <a:gd name="connsiteY9" fmla="*/ 661988 h 1924050"/>
                <a:gd name="connsiteX10" fmla="*/ 149775 w 2826300"/>
                <a:gd name="connsiteY10" fmla="*/ 647700 h 1924050"/>
                <a:gd name="connsiteX11" fmla="*/ 206925 w 2826300"/>
                <a:gd name="connsiteY11" fmla="*/ 723900 h 1924050"/>
                <a:gd name="connsiteX12" fmla="*/ 106912 w 2826300"/>
                <a:gd name="connsiteY12" fmla="*/ 766763 h 1924050"/>
                <a:gd name="connsiteX13" fmla="*/ 178350 w 2826300"/>
                <a:gd name="connsiteY13" fmla="*/ 981075 h 1924050"/>
                <a:gd name="connsiteX14" fmla="*/ 159300 w 2826300"/>
                <a:gd name="connsiteY14" fmla="*/ 1042988 h 1924050"/>
                <a:gd name="connsiteX15" fmla="*/ 316462 w 2826300"/>
                <a:gd name="connsiteY15" fmla="*/ 1333500 h 1924050"/>
                <a:gd name="connsiteX16" fmla="*/ 449812 w 2826300"/>
                <a:gd name="connsiteY16" fmla="*/ 1271588 h 1924050"/>
                <a:gd name="connsiteX17" fmla="*/ 416475 w 2826300"/>
                <a:gd name="connsiteY17" fmla="*/ 1176338 h 1924050"/>
                <a:gd name="connsiteX18" fmla="*/ 530775 w 2826300"/>
                <a:gd name="connsiteY18" fmla="*/ 1066800 h 1924050"/>
                <a:gd name="connsiteX19" fmla="*/ 740325 w 2826300"/>
                <a:gd name="connsiteY19" fmla="*/ 985838 h 1924050"/>
                <a:gd name="connsiteX20" fmla="*/ 807000 w 2826300"/>
                <a:gd name="connsiteY20" fmla="*/ 885825 h 1924050"/>
                <a:gd name="connsiteX21" fmla="*/ 949875 w 2826300"/>
                <a:gd name="connsiteY21" fmla="*/ 1138238 h 1924050"/>
                <a:gd name="connsiteX22" fmla="*/ 1007025 w 2826300"/>
                <a:gd name="connsiteY22" fmla="*/ 1095375 h 1924050"/>
                <a:gd name="connsiteX23" fmla="*/ 1126087 w 2826300"/>
                <a:gd name="connsiteY23" fmla="*/ 1362075 h 1924050"/>
                <a:gd name="connsiteX24" fmla="*/ 1164187 w 2826300"/>
                <a:gd name="connsiteY24" fmla="*/ 1214438 h 1924050"/>
                <a:gd name="connsiteX25" fmla="*/ 1297537 w 2826300"/>
                <a:gd name="connsiteY25" fmla="*/ 1347788 h 1924050"/>
                <a:gd name="connsiteX26" fmla="*/ 1468987 w 2826300"/>
                <a:gd name="connsiteY26" fmla="*/ 1414463 h 1924050"/>
                <a:gd name="connsiteX27" fmla="*/ 1669012 w 2826300"/>
                <a:gd name="connsiteY27" fmla="*/ 1400175 h 1924050"/>
                <a:gd name="connsiteX28" fmla="*/ 1921425 w 2826300"/>
                <a:gd name="connsiteY28" fmla="*/ 1485900 h 1924050"/>
                <a:gd name="connsiteX29" fmla="*/ 2030962 w 2826300"/>
                <a:gd name="connsiteY29" fmla="*/ 1485900 h 1924050"/>
                <a:gd name="connsiteX30" fmla="*/ 2292900 w 2826300"/>
                <a:gd name="connsiteY30" fmla="*/ 1714500 h 1924050"/>
                <a:gd name="connsiteX31" fmla="*/ 2373862 w 2826300"/>
                <a:gd name="connsiteY31" fmla="*/ 1733550 h 1924050"/>
                <a:gd name="connsiteX32" fmla="*/ 2445300 w 2826300"/>
                <a:gd name="connsiteY32" fmla="*/ 1728788 h 1924050"/>
                <a:gd name="connsiteX33" fmla="*/ 2702475 w 2826300"/>
                <a:gd name="connsiteY33" fmla="*/ 1871663 h 1924050"/>
                <a:gd name="connsiteX34" fmla="*/ 2826300 w 2826300"/>
                <a:gd name="connsiteY34" fmla="*/ 1924050 h 1924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2826300" h="1924050">
                  <a:moveTo>
                    <a:pt x="1049887" y="0"/>
                  </a:moveTo>
                  <a:cubicBezTo>
                    <a:pt x="1013374" y="29369"/>
                    <a:pt x="976862" y="58738"/>
                    <a:pt x="983212" y="95250"/>
                  </a:cubicBezTo>
                  <a:cubicBezTo>
                    <a:pt x="989562" y="131762"/>
                    <a:pt x="1099099" y="177800"/>
                    <a:pt x="1087987" y="219075"/>
                  </a:cubicBezTo>
                  <a:cubicBezTo>
                    <a:pt x="1076875" y="260350"/>
                    <a:pt x="916537" y="342900"/>
                    <a:pt x="916537" y="342900"/>
                  </a:cubicBezTo>
                  <a:cubicBezTo>
                    <a:pt x="844306" y="394494"/>
                    <a:pt x="718894" y="515144"/>
                    <a:pt x="654600" y="528638"/>
                  </a:cubicBezTo>
                  <a:cubicBezTo>
                    <a:pt x="590306" y="542132"/>
                    <a:pt x="579194" y="469107"/>
                    <a:pt x="530775" y="423863"/>
                  </a:cubicBezTo>
                  <a:cubicBezTo>
                    <a:pt x="482356" y="378619"/>
                    <a:pt x="422824" y="261144"/>
                    <a:pt x="364087" y="257175"/>
                  </a:cubicBezTo>
                  <a:cubicBezTo>
                    <a:pt x="305349" y="253206"/>
                    <a:pt x="237881" y="361156"/>
                    <a:pt x="178350" y="400050"/>
                  </a:cubicBezTo>
                  <a:cubicBezTo>
                    <a:pt x="118819" y="438944"/>
                    <a:pt x="29125" y="446882"/>
                    <a:pt x="6900" y="490538"/>
                  </a:cubicBezTo>
                  <a:cubicBezTo>
                    <a:pt x="-15325" y="534194"/>
                    <a:pt x="21188" y="635794"/>
                    <a:pt x="45000" y="661988"/>
                  </a:cubicBezTo>
                  <a:cubicBezTo>
                    <a:pt x="68812" y="688182"/>
                    <a:pt x="122787" y="637381"/>
                    <a:pt x="149775" y="647700"/>
                  </a:cubicBezTo>
                  <a:cubicBezTo>
                    <a:pt x="176763" y="658019"/>
                    <a:pt x="214069" y="704056"/>
                    <a:pt x="206925" y="723900"/>
                  </a:cubicBezTo>
                  <a:cubicBezTo>
                    <a:pt x="199781" y="743744"/>
                    <a:pt x="111674" y="723901"/>
                    <a:pt x="106912" y="766763"/>
                  </a:cubicBezTo>
                  <a:cubicBezTo>
                    <a:pt x="102149" y="809626"/>
                    <a:pt x="169619" y="935038"/>
                    <a:pt x="178350" y="981075"/>
                  </a:cubicBezTo>
                  <a:cubicBezTo>
                    <a:pt x="187081" y="1027113"/>
                    <a:pt x="136281" y="984251"/>
                    <a:pt x="159300" y="1042988"/>
                  </a:cubicBezTo>
                  <a:cubicBezTo>
                    <a:pt x="182319" y="1101726"/>
                    <a:pt x="268043" y="1295400"/>
                    <a:pt x="316462" y="1333500"/>
                  </a:cubicBezTo>
                  <a:cubicBezTo>
                    <a:pt x="364881" y="1371600"/>
                    <a:pt x="433143" y="1297782"/>
                    <a:pt x="449812" y="1271588"/>
                  </a:cubicBezTo>
                  <a:cubicBezTo>
                    <a:pt x="466481" y="1245394"/>
                    <a:pt x="402981" y="1210469"/>
                    <a:pt x="416475" y="1176338"/>
                  </a:cubicBezTo>
                  <a:cubicBezTo>
                    <a:pt x="429969" y="1142207"/>
                    <a:pt x="476800" y="1098550"/>
                    <a:pt x="530775" y="1066800"/>
                  </a:cubicBezTo>
                  <a:cubicBezTo>
                    <a:pt x="584750" y="1035050"/>
                    <a:pt x="694288" y="1016000"/>
                    <a:pt x="740325" y="985838"/>
                  </a:cubicBezTo>
                  <a:cubicBezTo>
                    <a:pt x="786362" y="955676"/>
                    <a:pt x="772075" y="860425"/>
                    <a:pt x="807000" y="885825"/>
                  </a:cubicBezTo>
                  <a:cubicBezTo>
                    <a:pt x="841925" y="911225"/>
                    <a:pt x="916537" y="1103313"/>
                    <a:pt x="949875" y="1138238"/>
                  </a:cubicBezTo>
                  <a:cubicBezTo>
                    <a:pt x="983212" y="1173163"/>
                    <a:pt x="977656" y="1058069"/>
                    <a:pt x="1007025" y="1095375"/>
                  </a:cubicBezTo>
                  <a:cubicBezTo>
                    <a:pt x="1036394" y="1132681"/>
                    <a:pt x="1099893" y="1342231"/>
                    <a:pt x="1126087" y="1362075"/>
                  </a:cubicBezTo>
                  <a:cubicBezTo>
                    <a:pt x="1152281" y="1381919"/>
                    <a:pt x="1135612" y="1216819"/>
                    <a:pt x="1164187" y="1214438"/>
                  </a:cubicBezTo>
                  <a:cubicBezTo>
                    <a:pt x="1192762" y="1212057"/>
                    <a:pt x="1246737" y="1314451"/>
                    <a:pt x="1297537" y="1347788"/>
                  </a:cubicBezTo>
                  <a:cubicBezTo>
                    <a:pt x="1348337" y="1381125"/>
                    <a:pt x="1407075" y="1405732"/>
                    <a:pt x="1468987" y="1414463"/>
                  </a:cubicBezTo>
                  <a:cubicBezTo>
                    <a:pt x="1530899" y="1423194"/>
                    <a:pt x="1593606" y="1388269"/>
                    <a:pt x="1669012" y="1400175"/>
                  </a:cubicBezTo>
                  <a:cubicBezTo>
                    <a:pt x="1744418" y="1412081"/>
                    <a:pt x="1861100" y="1471613"/>
                    <a:pt x="1921425" y="1485900"/>
                  </a:cubicBezTo>
                  <a:cubicBezTo>
                    <a:pt x="1981750" y="1500187"/>
                    <a:pt x="1969049" y="1447800"/>
                    <a:pt x="2030962" y="1485900"/>
                  </a:cubicBezTo>
                  <a:cubicBezTo>
                    <a:pt x="2092875" y="1524000"/>
                    <a:pt x="2235750" y="1673225"/>
                    <a:pt x="2292900" y="1714500"/>
                  </a:cubicBezTo>
                  <a:cubicBezTo>
                    <a:pt x="2350050" y="1755775"/>
                    <a:pt x="2348462" y="1731169"/>
                    <a:pt x="2373862" y="1733550"/>
                  </a:cubicBezTo>
                  <a:cubicBezTo>
                    <a:pt x="2399262" y="1735931"/>
                    <a:pt x="2390531" y="1705769"/>
                    <a:pt x="2445300" y="1728788"/>
                  </a:cubicBezTo>
                  <a:cubicBezTo>
                    <a:pt x="2500069" y="1751807"/>
                    <a:pt x="2638975" y="1839119"/>
                    <a:pt x="2702475" y="1871663"/>
                  </a:cubicBezTo>
                  <a:cubicBezTo>
                    <a:pt x="2765975" y="1904207"/>
                    <a:pt x="2796137" y="1914128"/>
                    <a:pt x="2826300" y="1924050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</p:grpSp>
      <p:sp>
        <p:nvSpPr>
          <p:cNvPr id="139" name="Forme libre : forme 138">
            <a:extLst>
              <a:ext uri="{FF2B5EF4-FFF2-40B4-BE49-F238E27FC236}">
                <a16:creationId xmlns:a16="http://schemas.microsoft.com/office/drawing/2014/main" id="{1D0563D2-A92F-4DA9-BA23-6EC1CAB9443E}"/>
              </a:ext>
            </a:extLst>
          </p:cNvPr>
          <p:cNvSpPr/>
          <p:nvPr/>
        </p:nvSpPr>
        <p:spPr>
          <a:xfrm rot="9837935">
            <a:off x="10952432" y="3577001"/>
            <a:ext cx="402129" cy="256268"/>
          </a:xfrm>
          <a:custGeom>
            <a:avLst/>
            <a:gdLst>
              <a:gd name="connsiteX0" fmla="*/ 0 w 530942"/>
              <a:gd name="connsiteY0" fmla="*/ 256268 h 256268"/>
              <a:gd name="connsiteX1" fmla="*/ 216310 w 530942"/>
              <a:gd name="connsiteY1" fmla="*/ 39959 h 256268"/>
              <a:gd name="connsiteX2" fmla="*/ 530942 w 530942"/>
              <a:gd name="connsiteY2" fmla="*/ 630 h 2562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30942" h="256268">
                <a:moveTo>
                  <a:pt x="0" y="256268"/>
                </a:moveTo>
                <a:cubicBezTo>
                  <a:pt x="63910" y="169416"/>
                  <a:pt x="127820" y="82565"/>
                  <a:pt x="216310" y="39959"/>
                </a:cubicBezTo>
                <a:cubicBezTo>
                  <a:pt x="304800" y="-2647"/>
                  <a:pt x="417871" y="-1009"/>
                  <a:pt x="530942" y="630"/>
                </a:cubicBezTo>
              </a:path>
            </a:pathLst>
          </a:custGeom>
          <a:noFill/>
          <a:ln w="19050">
            <a:solidFill>
              <a:schemeClr val="tx1"/>
            </a:solidFill>
            <a:tailEnd type="arrow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41" name="ZoneTexte 140">
            <a:extLst>
              <a:ext uri="{FF2B5EF4-FFF2-40B4-BE49-F238E27FC236}">
                <a16:creationId xmlns:a16="http://schemas.microsoft.com/office/drawing/2014/main" id="{A8087943-7B99-465D-92D2-EA17FDDF134A}"/>
              </a:ext>
            </a:extLst>
          </p:cNvPr>
          <p:cNvSpPr txBox="1"/>
          <p:nvPr/>
        </p:nvSpPr>
        <p:spPr>
          <a:xfrm>
            <a:off x="9796260" y="3658973"/>
            <a:ext cx="1956088" cy="34624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fr-FR" sz="1200" b="1" dirty="0">
                <a:solidFill>
                  <a:schemeClr val="accent1">
                    <a:lumMod val="50000"/>
                  </a:schemeClr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M023</a:t>
            </a:r>
            <a:endParaRPr lang="fr-BE" sz="1200" b="1" dirty="0">
              <a:solidFill>
                <a:schemeClr val="accent1">
                  <a:lumMod val="50000"/>
                </a:schemeClr>
              </a:solidFill>
              <a:latin typeface="Aharoni" panose="02010803020104030203" pitchFamily="2" charset="-79"/>
              <a:cs typeface="Aharoni" panose="02010803020104030203" pitchFamily="2" charset="-79"/>
            </a:endParaRPr>
          </a:p>
        </p:txBody>
      </p:sp>
      <p:sp>
        <p:nvSpPr>
          <p:cNvPr id="142" name="ZoneTexte 141">
            <a:extLst>
              <a:ext uri="{FF2B5EF4-FFF2-40B4-BE49-F238E27FC236}">
                <a16:creationId xmlns:a16="http://schemas.microsoft.com/office/drawing/2014/main" id="{E7736205-C40F-40D8-A844-2A7CF72C463D}"/>
              </a:ext>
            </a:extLst>
          </p:cNvPr>
          <p:cNvSpPr txBox="1"/>
          <p:nvPr/>
        </p:nvSpPr>
        <p:spPr>
          <a:xfrm>
            <a:off x="9682744" y="1454191"/>
            <a:ext cx="1956088" cy="34624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fr-FR" sz="1200" b="1" dirty="0">
                <a:solidFill>
                  <a:schemeClr val="accent1">
                    <a:lumMod val="50000"/>
                  </a:schemeClr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M012</a:t>
            </a:r>
            <a:endParaRPr lang="fr-BE" sz="1200" b="1" dirty="0">
              <a:solidFill>
                <a:schemeClr val="accent1">
                  <a:lumMod val="50000"/>
                </a:schemeClr>
              </a:solidFill>
              <a:latin typeface="Aharoni" panose="02010803020104030203" pitchFamily="2" charset="-79"/>
              <a:cs typeface="Aharoni" panose="02010803020104030203" pitchFamily="2" charset="-79"/>
            </a:endParaRPr>
          </a:p>
        </p:txBody>
      </p:sp>
      <p:sp>
        <p:nvSpPr>
          <p:cNvPr id="143" name="Forme libre : forme 142">
            <a:extLst>
              <a:ext uri="{FF2B5EF4-FFF2-40B4-BE49-F238E27FC236}">
                <a16:creationId xmlns:a16="http://schemas.microsoft.com/office/drawing/2014/main" id="{11A03255-616B-42C4-8A71-27558EDFEB5B}"/>
              </a:ext>
            </a:extLst>
          </p:cNvPr>
          <p:cNvSpPr/>
          <p:nvPr/>
        </p:nvSpPr>
        <p:spPr>
          <a:xfrm rot="19913721">
            <a:off x="11488748" y="2008636"/>
            <a:ext cx="402129" cy="256268"/>
          </a:xfrm>
          <a:custGeom>
            <a:avLst/>
            <a:gdLst>
              <a:gd name="connsiteX0" fmla="*/ 0 w 530942"/>
              <a:gd name="connsiteY0" fmla="*/ 256268 h 256268"/>
              <a:gd name="connsiteX1" fmla="*/ 216310 w 530942"/>
              <a:gd name="connsiteY1" fmla="*/ 39959 h 256268"/>
              <a:gd name="connsiteX2" fmla="*/ 530942 w 530942"/>
              <a:gd name="connsiteY2" fmla="*/ 630 h 2562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30942" h="256268">
                <a:moveTo>
                  <a:pt x="0" y="256268"/>
                </a:moveTo>
                <a:cubicBezTo>
                  <a:pt x="63910" y="169416"/>
                  <a:pt x="127820" y="82565"/>
                  <a:pt x="216310" y="39959"/>
                </a:cubicBezTo>
                <a:cubicBezTo>
                  <a:pt x="304800" y="-2647"/>
                  <a:pt x="417871" y="-1009"/>
                  <a:pt x="530942" y="630"/>
                </a:cubicBezTo>
              </a:path>
            </a:pathLst>
          </a:custGeom>
          <a:noFill/>
          <a:ln w="19050">
            <a:solidFill>
              <a:schemeClr val="tx1"/>
            </a:solidFill>
            <a:tailEnd type="arrow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44" name="Forme libre : forme 143">
            <a:extLst>
              <a:ext uri="{FF2B5EF4-FFF2-40B4-BE49-F238E27FC236}">
                <a16:creationId xmlns:a16="http://schemas.microsoft.com/office/drawing/2014/main" id="{58A467CA-4612-4723-9BA3-4759FA3556E6}"/>
              </a:ext>
            </a:extLst>
          </p:cNvPr>
          <p:cNvSpPr/>
          <p:nvPr/>
        </p:nvSpPr>
        <p:spPr>
          <a:xfrm rot="17018081">
            <a:off x="10500371" y="1897132"/>
            <a:ext cx="402129" cy="256268"/>
          </a:xfrm>
          <a:custGeom>
            <a:avLst/>
            <a:gdLst>
              <a:gd name="connsiteX0" fmla="*/ 0 w 530942"/>
              <a:gd name="connsiteY0" fmla="*/ 256268 h 256268"/>
              <a:gd name="connsiteX1" fmla="*/ 216310 w 530942"/>
              <a:gd name="connsiteY1" fmla="*/ 39959 h 256268"/>
              <a:gd name="connsiteX2" fmla="*/ 530942 w 530942"/>
              <a:gd name="connsiteY2" fmla="*/ 630 h 2562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30942" h="256268">
                <a:moveTo>
                  <a:pt x="0" y="256268"/>
                </a:moveTo>
                <a:cubicBezTo>
                  <a:pt x="63910" y="169416"/>
                  <a:pt x="127820" y="82565"/>
                  <a:pt x="216310" y="39959"/>
                </a:cubicBezTo>
                <a:cubicBezTo>
                  <a:pt x="304800" y="-2647"/>
                  <a:pt x="417871" y="-1009"/>
                  <a:pt x="530942" y="630"/>
                </a:cubicBezTo>
              </a:path>
            </a:pathLst>
          </a:custGeom>
          <a:noFill/>
          <a:ln w="19050">
            <a:solidFill>
              <a:schemeClr val="tx1"/>
            </a:solidFill>
            <a:tailEnd type="arrow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45" name="ZoneTexte 144">
            <a:extLst>
              <a:ext uri="{FF2B5EF4-FFF2-40B4-BE49-F238E27FC236}">
                <a16:creationId xmlns:a16="http://schemas.microsoft.com/office/drawing/2014/main" id="{A696B864-C5E7-4D15-B22F-70FC8873F0F9}"/>
              </a:ext>
            </a:extLst>
          </p:cNvPr>
          <p:cNvSpPr txBox="1"/>
          <p:nvPr/>
        </p:nvSpPr>
        <p:spPr>
          <a:xfrm>
            <a:off x="11018622" y="1666433"/>
            <a:ext cx="1956088" cy="34624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fr-FR" sz="1200" b="1" dirty="0">
                <a:solidFill>
                  <a:schemeClr val="accent1">
                    <a:lumMod val="50000"/>
                  </a:schemeClr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M021</a:t>
            </a:r>
            <a:endParaRPr lang="fr-BE" sz="1200" b="1" dirty="0">
              <a:solidFill>
                <a:schemeClr val="accent1">
                  <a:lumMod val="50000"/>
                </a:schemeClr>
              </a:solidFill>
              <a:latin typeface="Aharoni" panose="02010803020104030203" pitchFamily="2" charset="-79"/>
              <a:cs typeface="Aharoni" panose="02010803020104030203" pitchFamily="2" charset="-79"/>
            </a:endParaRPr>
          </a:p>
        </p:txBody>
      </p:sp>
      <p:sp>
        <p:nvSpPr>
          <p:cNvPr id="146" name="ZoneTexte 145">
            <a:extLst>
              <a:ext uri="{FF2B5EF4-FFF2-40B4-BE49-F238E27FC236}">
                <a16:creationId xmlns:a16="http://schemas.microsoft.com/office/drawing/2014/main" id="{F9953D91-815C-4C66-A8EE-91071DCC89AF}"/>
              </a:ext>
            </a:extLst>
          </p:cNvPr>
          <p:cNvSpPr txBox="1"/>
          <p:nvPr/>
        </p:nvSpPr>
        <p:spPr>
          <a:xfrm>
            <a:off x="469152" y="4836200"/>
            <a:ext cx="232031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Masses d’eau souterraines</a:t>
            </a:r>
            <a:endParaRPr lang="fr-BE" sz="1100" dirty="0"/>
          </a:p>
        </p:txBody>
      </p:sp>
      <p:sp>
        <p:nvSpPr>
          <p:cNvPr id="147" name="Forme libre : forme 146">
            <a:extLst>
              <a:ext uri="{FF2B5EF4-FFF2-40B4-BE49-F238E27FC236}">
                <a16:creationId xmlns:a16="http://schemas.microsoft.com/office/drawing/2014/main" id="{BA31A35E-832B-4530-BC57-574463AE178B}"/>
              </a:ext>
            </a:extLst>
          </p:cNvPr>
          <p:cNvSpPr/>
          <p:nvPr/>
        </p:nvSpPr>
        <p:spPr>
          <a:xfrm>
            <a:off x="141713" y="4869546"/>
            <a:ext cx="235086" cy="196167"/>
          </a:xfrm>
          <a:custGeom>
            <a:avLst/>
            <a:gdLst>
              <a:gd name="connsiteX0" fmla="*/ 204899 w 424322"/>
              <a:gd name="connsiteY0" fmla="*/ 139009 h 387565"/>
              <a:gd name="connsiteX1" fmla="*/ 309674 w 424322"/>
              <a:gd name="connsiteY1" fmla="*/ 5659 h 387565"/>
              <a:gd name="connsiteX2" fmla="*/ 423974 w 424322"/>
              <a:gd name="connsiteY2" fmla="*/ 43759 h 387565"/>
              <a:gd name="connsiteX3" fmla="*/ 347774 w 424322"/>
              <a:gd name="connsiteY3" fmla="*/ 215209 h 387565"/>
              <a:gd name="connsiteX4" fmla="*/ 423974 w 424322"/>
              <a:gd name="connsiteY4" fmla="*/ 319984 h 387565"/>
              <a:gd name="connsiteX5" fmla="*/ 338249 w 424322"/>
              <a:gd name="connsiteY5" fmla="*/ 386659 h 387565"/>
              <a:gd name="connsiteX6" fmla="*/ 233474 w 424322"/>
              <a:gd name="connsiteY6" fmla="*/ 272359 h 387565"/>
              <a:gd name="connsiteX7" fmla="*/ 71549 w 424322"/>
              <a:gd name="connsiteY7" fmla="*/ 291409 h 387565"/>
              <a:gd name="connsiteX8" fmla="*/ 4874 w 424322"/>
              <a:gd name="connsiteY8" fmla="*/ 110434 h 387565"/>
              <a:gd name="connsiteX9" fmla="*/ 204899 w 424322"/>
              <a:gd name="connsiteY9" fmla="*/ 139009 h 3875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24322" h="387565">
                <a:moveTo>
                  <a:pt x="204899" y="139009"/>
                </a:moveTo>
                <a:cubicBezTo>
                  <a:pt x="255699" y="121547"/>
                  <a:pt x="273162" y="21534"/>
                  <a:pt x="309674" y="5659"/>
                </a:cubicBezTo>
                <a:cubicBezTo>
                  <a:pt x="346187" y="-10216"/>
                  <a:pt x="417624" y="8834"/>
                  <a:pt x="423974" y="43759"/>
                </a:cubicBezTo>
                <a:cubicBezTo>
                  <a:pt x="430324" y="78684"/>
                  <a:pt x="347774" y="169172"/>
                  <a:pt x="347774" y="215209"/>
                </a:cubicBezTo>
                <a:cubicBezTo>
                  <a:pt x="347774" y="261246"/>
                  <a:pt x="425562" y="291409"/>
                  <a:pt x="423974" y="319984"/>
                </a:cubicBezTo>
                <a:cubicBezTo>
                  <a:pt x="422387" y="348559"/>
                  <a:pt x="369999" y="394596"/>
                  <a:pt x="338249" y="386659"/>
                </a:cubicBezTo>
                <a:cubicBezTo>
                  <a:pt x="306499" y="378722"/>
                  <a:pt x="277924" y="288234"/>
                  <a:pt x="233474" y="272359"/>
                </a:cubicBezTo>
                <a:cubicBezTo>
                  <a:pt x="189024" y="256484"/>
                  <a:pt x="109649" y="318396"/>
                  <a:pt x="71549" y="291409"/>
                </a:cubicBezTo>
                <a:cubicBezTo>
                  <a:pt x="33449" y="264422"/>
                  <a:pt x="-15763" y="139009"/>
                  <a:pt x="4874" y="110434"/>
                </a:cubicBezTo>
                <a:cubicBezTo>
                  <a:pt x="25511" y="81859"/>
                  <a:pt x="154099" y="156471"/>
                  <a:pt x="204899" y="139009"/>
                </a:cubicBezTo>
                <a:close/>
              </a:path>
            </a:pathLst>
          </a:custGeom>
          <a:pattFill prst="zigZag">
            <a:fgClr>
              <a:schemeClr val="accent1"/>
            </a:fgClr>
            <a:bgClr>
              <a:schemeClr val="bg1"/>
            </a:bgClr>
          </a:pattFill>
          <a:ln w="19050">
            <a:noFill/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48" name="Forme libre : forme 147">
            <a:extLst>
              <a:ext uri="{FF2B5EF4-FFF2-40B4-BE49-F238E27FC236}">
                <a16:creationId xmlns:a16="http://schemas.microsoft.com/office/drawing/2014/main" id="{14B79D25-BA35-40E6-B1C7-C33867C7D280}"/>
              </a:ext>
            </a:extLst>
          </p:cNvPr>
          <p:cNvSpPr/>
          <p:nvPr/>
        </p:nvSpPr>
        <p:spPr>
          <a:xfrm>
            <a:off x="154626" y="4113896"/>
            <a:ext cx="235086" cy="196167"/>
          </a:xfrm>
          <a:custGeom>
            <a:avLst/>
            <a:gdLst>
              <a:gd name="connsiteX0" fmla="*/ 204899 w 424322"/>
              <a:gd name="connsiteY0" fmla="*/ 139009 h 387565"/>
              <a:gd name="connsiteX1" fmla="*/ 309674 w 424322"/>
              <a:gd name="connsiteY1" fmla="*/ 5659 h 387565"/>
              <a:gd name="connsiteX2" fmla="*/ 423974 w 424322"/>
              <a:gd name="connsiteY2" fmla="*/ 43759 h 387565"/>
              <a:gd name="connsiteX3" fmla="*/ 347774 w 424322"/>
              <a:gd name="connsiteY3" fmla="*/ 215209 h 387565"/>
              <a:gd name="connsiteX4" fmla="*/ 423974 w 424322"/>
              <a:gd name="connsiteY4" fmla="*/ 319984 h 387565"/>
              <a:gd name="connsiteX5" fmla="*/ 338249 w 424322"/>
              <a:gd name="connsiteY5" fmla="*/ 386659 h 387565"/>
              <a:gd name="connsiteX6" fmla="*/ 233474 w 424322"/>
              <a:gd name="connsiteY6" fmla="*/ 272359 h 387565"/>
              <a:gd name="connsiteX7" fmla="*/ 71549 w 424322"/>
              <a:gd name="connsiteY7" fmla="*/ 291409 h 387565"/>
              <a:gd name="connsiteX8" fmla="*/ 4874 w 424322"/>
              <a:gd name="connsiteY8" fmla="*/ 110434 h 387565"/>
              <a:gd name="connsiteX9" fmla="*/ 204899 w 424322"/>
              <a:gd name="connsiteY9" fmla="*/ 139009 h 3875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24322" h="387565">
                <a:moveTo>
                  <a:pt x="204899" y="139009"/>
                </a:moveTo>
                <a:cubicBezTo>
                  <a:pt x="255699" y="121547"/>
                  <a:pt x="273162" y="21534"/>
                  <a:pt x="309674" y="5659"/>
                </a:cubicBezTo>
                <a:cubicBezTo>
                  <a:pt x="346187" y="-10216"/>
                  <a:pt x="417624" y="8834"/>
                  <a:pt x="423974" y="43759"/>
                </a:cubicBezTo>
                <a:cubicBezTo>
                  <a:pt x="430324" y="78684"/>
                  <a:pt x="347774" y="169172"/>
                  <a:pt x="347774" y="215209"/>
                </a:cubicBezTo>
                <a:cubicBezTo>
                  <a:pt x="347774" y="261246"/>
                  <a:pt x="425562" y="291409"/>
                  <a:pt x="423974" y="319984"/>
                </a:cubicBezTo>
                <a:cubicBezTo>
                  <a:pt x="422387" y="348559"/>
                  <a:pt x="369999" y="394596"/>
                  <a:pt x="338249" y="386659"/>
                </a:cubicBezTo>
                <a:cubicBezTo>
                  <a:pt x="306499" y="378722"/>
                  <a:pt x="277924" y="288234"/>
                  <a:pt x="233474" y="272359"/>
                </a:cubicBezTo>
                <a:cubicBezTo>
                  <a:pt x="189024" y="256484"/>
                  <a:pt x="109649" y="318396"/>
                  <a:pt x="71549" y="291409"/>
                </a:cubicBezTo>
                <a:cubicBezTo>
                  <a:pt x="33449" y="264422"/>
                  <a:pt x="-15763" y="139009"/>
                  <a:pt x="4874" y="110434"/>
                </a:cubicBezTo>
                <a:cubicBezTo>
                  <a:pt x="25511" y="81859"/>
                  <a:pt x="154099" y="156471"/>
                  <a:pt x="204899" y="139009"/>
                </a:cubicBezTo>
                <a:close/>
              </a:path>
            </a:pathLst>
          </a:custGeom>
          <a:blipFill>
            <a:blip r:embed="rId5">
              <a:duotone>
                <a:prstClr val="black"/>
                <a:schemeClr val="accent2">
                  <a:tint val="45000"/>
                  <a:satMod val="400000"/>
                </a:schemeClr>
              </a:duotone>
              <a:extLst>
                <a:ext uri="{BEBA8EAE-BF5A-486C-A8C5-ECC9F3942E4B}">
                  <a14:imgProps xmlns:a14="http://schemas.microsoft.com/office/drawing/2010/main">
                    <a14:imgLayer r:embed="rId6">
                      <a14:imgEffect>
                        <a14:colorTemperature colorTemp="4700"/>
                      </a14:imgEffect>
                    </a14:imgLayer>
                  </a14:imgProps>
                </a:ext>
              </a:extLst>
            </a:blip>
            <a:tile tx="0" ty="0" sx="87000" sy="17000" flip="none" algn="tl"/>
          </a:blipFill>
          <a:ln w="19050">
            <a:noFill/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49" name="ZoneTexte 148">
            <a:extLst>
              <a:ext uri="{FF2B5EF4-FFF2-40B4-BE49-F238E27FC236}">
                <a16:creationId xmlns:a16="http://schemas.microsoft.com/office/drawing/2014/main" id="{85ECAB66-2ECF-408E-8451-E378A2D43F1E}"/>
              </a:ext>
            </a:extLst>
          </p:cNvPr>
          <p:cNvSpPr txBox="1"/>
          <p:nvPr/>
        </p:nvSpPr>
        <p:spPr>
          <a:xfrm>
            <a:off x="466300" y="4040317"/>
            <a:ext cx="232031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Zones de prévention forfaitaires</a:t>
            </a:r>
            <a:endParaRPr lang="fr-BE" sz="1100" dirty="0"/>
          </a:p>
        </p:txBody>
      </p:sp>
      <p:sp>
        <p:nvSpPr>
          <p:cNvPr id="150" name="Forme libre : forme 149">
            <a:extLst>
              <a:ext uri="{FF2B5EF4-FFF2-40B4-BE49-F238E27FC236}">
                <a16:creationId xmlns:a16="http://schemas.microsoft.com/office/drawing/2014/main" id="{B480CA6E-C93E-47F2-B681-6A8B9ABF3236}"/>
              </a:ext>
            </a:extLst>
          </p:cNvPr>
          <p:cNvSpPr/>
          <p:nvPr/>
        </p:nvSpPr>
        <p:spPr>
          <a:xfrm>
            <a:off x="157712" y="4482497"/>
            <a:ext cx="235086" cy="196167"/>
          </a:xfrm>
          <a:custGeom>
            <a:avLst/>
            <a:gdLst>
              <a:gd name="connsiteX0" fmla="*/ 204899 w 424322"/>
              <a:gd name="connsiteY0" fmla="*/ 139009 h 387565"/>
              <a:gd name="connsiteX1" fmla="*/ 309674 w 424322"/>
              <a:gd name="connsiteY1" fmla="*/ 5659 h 387565"/>
              <a:gd name="connsiteX2" fmla="*/ 423974 w 424322"/>
              <a:gd name="connsiteY2" fmla="*/ 43759 h 387565"/>
              <a:gd name="connsiteX3" fmla="*/ 347774 w 424322"/>
              <a:gd name="connsiteY3" fmla="*/ 215209 h 387565"/>
              <a:gd name="connsiteX4" fmla="*/ 423974 w 424322"/>
              <a:gd name="connsiteY4" fmla="*/ 319984 h 387565"/>
              <a:gd name="connsiteX5" fmla="*/ 338249 w 424322"/>
              <a:gd name="connsiteY5" fmla="*/ 386659 h 387565"/>
              <a:gd name="connsiteX6" fmla="*/ 233474 w 424322"/>
              <a:gd name="connsiteY6" fmla="*/ 272359 h 387565"/>
              <a:gd name="connsiteX7" fmla="*/ 71549 w 424322"/>
              <a:gd name="connsiteY7" fmla="*/ 291409 h 387565"/>
              <a:gd name="connsiteX8" fmla="*/ 4874 w 424322"/>
              <a:gd name="connsiteY8" fmla="*/ 110434 h 387565"/>
              <a:gd name="connsiteX9" fmla="*/ 204899 w 424322"/>
              <a:gd name="connsiteY9" fmla="*/ 139009 h 3875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24322" h="387565">
                <a:moveTo>
                  <a:pt x="204899" y="139009"/>
                </a:moveTo>
                <a:cubicBezTo>
                  <a:pt x="255699" y="121547"/>
                  <a:pt x="273162" y="21534"/>
                  <a:pt x="309674" y="5659"/>
                </a:cubicBezTo>
                <a:cubicBezTo>
                  <a:pt x="346187" y="-10216"/>
                  <a:pt x="417624" y="8834"/>
                  <a:pt x="423974" y="43759"/>
                </a:cubicBezTo>
                <a:cubicBezTo>
                  <a:pt x="430324" y="78684"/>
                  <a:pt x="347774" y="169172"/>
                  <a:pt x="347774" y="215209"/>
                </a:cubicBezTo>
                <a:cubicBezTo>
                  <a:pt x="347774" y="261246"/>
                  <a:pt x="425562" y="291409"/>
                  <a:pt x="423974" y="319984"/>
                </a:cubicBezTo>
                <a:cubicBezTo>
                  <a:pt x="422387" y="348559"/>
                  <a:pt x="369999" y="394596"/>
                  <a:pt x="338249" y="386659"/>
                </a:cubicBezTo>
                <a:cubicBezTo>
                  <a:pt x="306499" y="378722"/>
                  <a:pt x="277924" y="288234"/>
                  <a:pt x="233474" y="272359"/>
                </a:cubicBezTo>
                <a:cubicBezTo>
                  <a:pt x="189024" y="256484"/>
                  <a:pt x="109649" y="318396"/>
                  <a:pt x="71549" y="291409"/>
                </a:cubicBezTo>
                <a:cubicBezTo>
                  <a:pt x="33449" y="264422"/>
                  <a:pt x="-15763" y="139009"/>
                  <a:pt x="4874" y="110434"/>
                </a:cubicBezTo>
                <a:cubicBezTo>
                  <a:pt x="25511" y="81859"/>
                  <a:pt x="154099" y="156471"/>
                  <a:pt x="204899" y="139009"/>
                </a:cubicBezTo>
                <a:close/>
              </a:path>
            </a:pathLst>
          </a:custGeom>
          <a:blipFill dpi="0" rotWithShape="1">
            <a:blip r:embed="rId5">
              <a:duotone>
                <a:prstClr val="black"/>
                <a:schemeClr val="accent2">
                  <a:tint val="45000"/>
                  <a:satMod val="400000"/>
                </a:schemeClr>
              </a:duotone>
              <a:extLst>
                <a:ext uri="{BEBA8EAE-BF5A-486C-A8C5-ECC9F3942E4B}">
                  <a14:imgProps xmlns:a14="http://schemas.microsoft.com/office/drawing/2010/main">
                    <a14:imgLayer r:embed="rId6">
                      <a14:imgEffect>
                        <a14:colorTemperature colorTemp="4700"/>
                      </a14:imgEffect>
                    </a14:imgLayer>
                  </a14:imgProps>
                </a:ext>
              </a:extLst>
            </a:blip>
            <a:srcRect/>
            <a:tile tx="0" ty="0" sx="11000" sy="19000" flip="none" algn="tl"/>
          </a:blipFill>
          <a:ln w="19050">
            <a:noFill/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51" name="ZoneTexte 150">
            <a:extLst>
              <a:ext uri="{FF2B5EF4-FFF2-40B4-BE49-F238E27FC236}">
                <a16:creationId xmlns:a16="http://schemas.microsoft.com/office/drawing/2014/main" id="{0F7AF3A4-EB8A-4779-9B3C-5A3F0726EDEF}"/>
              </a:ext>
            </a:extLst>
          </p:cNvPr>
          <p:cNvSpPr txBox="1"/>
          <p:nvPr/>
        </p:nvSpPr>
        <p:spPr>
          <a:xfrm>
            <a:off x="465071" y="4362956"/>
            <a:ext cx="2320315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Zones de prévention rapprochée et éloignée</a:t>
            </a:r>
            <a:endParaRPr lang="fr-BE" sz="1100" dirty="0"/>
          </a:p>
        </p:txBody>
      </p:sp>
      <p:sp>
        <p:nvSpPr>
          <p:cNvPr id="152" name="Forme libre : forme 151">
            <a:extLst>
              <a:ext uri="{FF2B5EF4-FFF2-40B4-BE49-F238E27FC236}">
                <a16:creationId xmlns:a16="http://schemas.microsoft.com/office/drawing/2014/main" id="{D4876E0D-270E-416E-AF98-4B99358E823C}"/>
              </a:ext>
            </a:extLst>
          </p:cNvPr>
          <p:cNvSpPr/>
          <p:nvPr/>
        </p:nvSpPr>
        <p:spPr>
          <a:xfrm>
            <a:off x="3459956" y="2559844"/>
            <a:ext cx="1693069" cy="671512"/>
          </a:xfrm>
          <a:custGeom>
            <a:avLst/>
            <a:gdLst>
              <a:gd name="connsiteX0" fmla="*/ 2382 w 1693069"/>
              <a:gd name="connsiteY0" fmla="*/ 204787 h 671512"/>
              <a:gd name="connsiteX1" fmla="*/ 0 w 1693069"/>
              <a:gd name="connsiteY1" fmla="*/ 288131 h 671512"/>
              <a:gd name="connsiteX2" fmla="*/ 52388 w 1693069"/>
              <a:gd name="connsiteY2" fmla="*/ 671512 h 671512"/>
              <a:gd name="connsiteX3" fmla="*/ 442913 w 1693069"/>
              <a:gd name="connsiteY3" fmla="*/ 623887 h 671512"/>
              <a:gd name="connsiteX4" fmla="*/ 750094 w 1693069"/>
              <a:gd name="connsiteY4" fmla="*/ 671512 h 671512"/>
              <a:gd name="connsiteX5" fmla="*/ 895350 w 1693069"/>
              <a:gd name="connsiteY5" fmla="*/ 602456 h 671512"/>
              <a:gd name="connsiteX6" fmla="*/ 962025 w 1693069"/>
              <a:gd name="connsiteY6" fmla="*/ 619125 h 671512"/>
              <a:gd name="connsiteX7" fmla="*/ 1395413 w 1693069"/>
              <a:gd name="connsiteY7" fmla="*/ 471487 h 671512"/>
              <a:gd name="connsiteX8" fmla="*/ 1593057 w 1693069"/>
              <a:gd name="connsiteY8" fmla="*/ 328612 h 671512"/>
              <a:gd name="connsiteX9" fmla="*/ 1693069 w 1693069"/>
              <a:gd name="connsiteY9" fmla="*/ 264319 h 671512"/>
              <a:gd name="connsiteX10" fmla="*/ 1588294 w 1693069"/>
              <a:gd name="connsiteY10" fmla="*/ 0 h 671512"/>
              <a:gd name="connsiteX11" fmla="*/ 959644 w 1693069"/>
              <a:gd name="connsiteY11" fmla="*/ 311944 h 671512"/>
              <a:gd name="connsiteX12" fmla="*/ 816769 w 1693069"/>
              <a:gd name="connsiteY12" fmla="*/ 28575 h 671512"/>
              <a:gd name="connsiteX13" fmla="*/ 376238 w 1693069"/>
              <a:gd name="connsiteY13" fmla="*/ 183356 h 671512"/>
              <a:gd name="connsiteX14" fmla="*/ 176213 w 1693069"/>
              <a:gd name="connsiteY14" fmla="*/ 173831 h 671512"/>
              <a:gd name="connsiteX15" fmla="*/ 2382 w 1693069"/>
              <a:gd name="connsiteY15" fmla="*/ 204787 h 6715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693069" h="671512">
                <a:moveTo>
                  <a:pt x="2382" y="204787"/>
                </a:moveTo>
                <a:lnTo>
                  <a:pt x="0" y="288131"/>
                </a:lnTo>
                <a:lnTo>
                  <a:pt x="52388" y="671512"/>
                </a:lnTo>
                <a:lnTo>
                  <a:pt x="442913" y="623887"/>
                </a:lnTo>
                <a:lnTo>
                  <a:pt x="750094" y="671512"/>
                </a:lnTo>
                <a:lnTo>
                  <a:pt x="895350" y="602456"/>
                </a:lnTo>
                <a:lnTo>
                  <a:pt x="962025" y="619125"/>
                </a:lnTo>
                <a:lnTo>
                  <a:pt x="1395413" y="471487"/>
                </a:lnTo>
                <a:lnTo>
                  <a:pt x="1593057" y="328612"/>
                </a:lnTo>
                <a:lnTo>
                  <a:pt x="1693069" y="264319"/>
                </a:lnTo>
                <a:lnTo>
                  <a:pt x="1588294" y="0"/>
                </a:lnTo>
                <a:lnTo>
                  <a:pt x="959644" y="311944"/>
                </a:lnTo>
                <a:lnTo>
                  <a:pt x="816769" y="28575"/>
                </a:lnTo>
                <a:lnTo>
                  <a:pt x="376238" y="183356"/>
                </a:lnTo>
                <a:lnTo>
                  <a:pt x="176213" y="173831"/>
                </a:lnTo>
                <a:lnTo>
                  <a:pt x="2382" y="204787"/>
                </a:lnTo>
                <a:close/>
              </a:path>
            </a:pathLst>
          </a:custGeom>
          <a:blipFill dpi="0" rotWithShape="1">
            <a:blip r:embed="rId5">
              <a:duotone>
                <a:prstClr val="black"/>
                <a:schemeClr val="accent2">
                  <a:tint val="45000"/>
                  <a:satMod val="400000"/>
                </a:schemeClr>
              </a:duotone>
              <a:extLst>
                <a:ext uri="{BEBA8EAE-BF5A-486C-A8C5-ECC9F3942E4B}">
                  <a14:imgProps xmlns:a14="http://schemas.microsoft.com/office/drawing/2010/main">
                    <a14:imgLayer r:embed="rId6">
                      <a14:imgEffect>
                        <a14:colorTemperature colorTemp="4700"/>
                      </a14:imgEffect>
                    </a14:imgLayer>
                  </a14:imgProps>
                </a:ext>
              </a:extLst>
            </a:blip>
            <a:srcRect/>
            <a:tile tx="0" ty="0" sx="11000" sy="19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53" name="Forme libre : forme 152">
            <a:extLst>
              <a:ext uri="{FF2B5EF4-FFF2-40B4-BE49-F238E27FC236}">
                <a16:creationId xmlns:a16="http://schemas.microsoft.com/office/drawing/2014/main" id="{A1D121BA-037F-485D-B8CA-AC53C4C51C0E}"/>
              </a:ext>
            </a:extLst>
          </p:cNvPr>
          <p:cNvSpPr/>
          <p:nvPr/>
        </p:nvSpPr>
        <p:spPr>
          <a:xfrm>
            <a:off x="4752889" y="1774825"/>
            <a:ext cx="1216025" cy="822325"/>
          </a:xfrm>
          <a:custGeom>
            <a:avLst/>
            <a:gdLst>
              <a:gd name="connsiteX0" fmla="*/ 0 w 1216025"/>
              <a:gd name="connsiteY0" fmla="*/ 663575 h 822325"/>
              <a:gd name="connsiteX1" fmla="*/ 82550 w 1216025"/>
              <a:gd name="connsiteY1" fmla="*/ 762000 h 822325"/>
              <a:gd name="connsiteX2" fmla="*/ 473075 w 1216025"/>
              <a:gd name="connsiteY2" fmla="*/ 584200 h 822325"/>
              <a:gd name="connsiteX3" fmla="*/ 542925 w 1216025"/>
              <a:gd name="connsiteY3" fmla="*/ 635000 h 822325"/>
              <a:gd name="connsiteX4" fmla="*/ 625475 w 1216025"/>
              <a:gd name="connsiteY4" fmla="*/ 574675 h 822325"/>
              <a:gd name="connsiteX5" fmla="*/ 669925 w 1216025"/>
              <a:gd name="connsiteY5" fmla="*/ 669925 h 822325"/>
              <a:gd name="connsiteX6" fmla="*/ 565150 w 1216025"/>
              <a:gd name="connsiteY6" fmla="*/ 720725 h 822325"/>
              <a:gd name="connsiteX7" fmla="*/ 641350 w 1216025"/>
              <a:gd name="connsiteY7" fmla="*/ 822325 h 822325"/>
              <a:gd name="connsiteX8" fmla="*/ 920750 w 1216025"/>
              <a:gd name="connsiteY8" fmla="*/ 685800 h 822325"/>
              <a:gd name="connsiteX9" fmla="*/ 962025 w 1216025"/>
              <a:gd name="connsiteY9" fmla="*/ 587375 h 822325"/>
              <a:gd name="connsiteX10" fmla="*/ 993775 w 1216025"/>
              <a:gd name="connsiteY10" fmla="*/ 425450 h 822325"/>
              <a:gd name="connsiteX11" fmla="*/ 1031875 w 1216025"/>
              <a:gd name="connsiteY11" fmla="*/ 292100 h 822325"/>
              <a:gd name="connsiteX12" fmla="*/ 1216025 w 1216025"/>
              <a:gd name="connsiteY12" fmla="*/ 155575 h 822325"/>
              <a:gd name="connsiteX13" fmla="*/ 1143000 w 1216025"/>
              <a:gd name="connsiteY13" fmla="*/ 0 h 822325"/>
              <a:gd name="connsiteX14" fmla="*/ 955675 w 1216025"/>
              <a:gd name="connsiteY14" fmla="*/ 95250 h 822325"/>
              <a:gd name="connsiteX15" fmla="*/ 568325 w 1216025"/>
              <a:gd name="connsiteY15" fmla="*/ 238125 h 822325"/>
              <a:gd name="connsiteX16" fmla="*/ 273050 w 1216025"/>
              <a:gd name="connsiteY16" fmla="*/ 412750 h 822325"/>
              <a:gd name="connsiteX17" fmla="*/ 123825 w 1216025"/>
              <a:gd name="connsiteY17" fmla="*/ 523875 h 822325"/>
              <a:gd name="connsiteX18" fmla="*/ 149225 w 1216025"/>
              <a:gd name="connsiteY18" fmla="*/ 600075 h 822325"/>
              <a:gd name="connsiteX19" fmla="*/ 0 w 1216025"/>
              <a:gd name="connsiteY19" fmla="*/ 663575 h 822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1216025" h="822325">
                <a:moveTo>
                  <a:pt x="0" y="663575"/>
                </a:moveTo>
                <a:lnTo>
                  <a:pt x="82550" y="762000"/>
                </a:lnTo>
                <a:lnTo>
                  <a:pt x="473075" y="584200"/>
                </a:lnTo>
                <a:lnTo>
                  <a:pt x="542925" y="635000"/>
                </a:lnTo>
                <a:lnTo>
                  <a:pt x="625475" y="574675"/>
                </a:lnTo>
                <a:lnTo>
                  <a:pt x="669925" y="669925"/>
                </a:lnTo>
                <a:lnTo>
                  <a:pt x="565150" y="720725"/>
                </a:lnTo>
                <a:lnTo>
                  <a:pt x="641350" y="822325"/>
                </a:lnTo>
                <a:lnTo>
                  <a:pt x="920750" y="685800"/>
                </a:lnTo>
                <a:lnTo>
                  <a:pt x="962025" y="587375"/>
                </a:lnTo>
                <a:lnTo>
                  <a:pt x="993775" y="425450"/>
                </a:lnTo>
                <a:lnTo>
                  <a:pt x="1031875" y="292100"/>
                </a:lnTo>
                <a:lnTo>
                  <a:pt x="1216025" y="155575"/>
                </a:lnTo>
                <a:lnTo>
                  <a:pt x="1143000" y="0"/>
                </a:lnTo>
                <a:lnTo>
                  <a:pt x="955675" y="95250"/>
                </a:lnTo>
                <a:lnTo>
                  <a:pt x="568325" y="238125"/>
                </a:lnTo>
                <a:lnTo>
                  <a:pt x="273050" y="412750"/>
                </a:lnTo>
                <a:lnTo>
                  <a:pt x="123825" y="523875"/>
                </a:lnTo>
                <a:lnTo>
                  <a:pt x="149225" y="600075"/>
                </a:lnTo>
                <a:lnTo>
                  <a:pt x="0" y="663575"/>
                </a:lnTo>
                <a:close/>
              </a:path>
            </a:pathLst>
          </a:custGeom>
          <a:blipFill dpi="0" rotWithShape="1">
            <a:blip r:embed="rId5">
              <a:duotone>
                <a:prstClr val="black"/>
                <a:schemeClr val="accent2">
                  <a:tint val="45000"/>
                  <a:satMod val="400000"/>
                </a:schemeClr>
              </a:duotone>
              <a:extLst>
                <a:ext uri="{BEBA8EAE-BF5A-486C-A8C5-ECC9F3942E4B}">
                  <a14:imgProps xmlns:a14="http://schemas.microsoft.com/office/drawing/2010/main">
                    <a14:imgLayer r:embed="rId6">
                      <a14:imgEffect>
                        <a14:colorTemperature colorTemp="4700"/>
                      </a14:imgEffect>
                    </a14:imgLayer>
                  </a14:imgProps>
                </a:ext>
              </a:extLst>
            </a:blip>
            <a:srcRect/>
            <a:tile tx="0" ty="0" sx="11000" sy="19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54" name="Forme libre : forme 153">
            <a:extLst>
              <a:ext uri="{FF2B5EF4-FFF2-40B4-BE49-F238E27FC236}">
                <a16:creationId xmlns:a16="http://schemas.microsoft.com/office/drawing/2014/main" id="{A6C9B804-C200-401C-8E72-F2913089BA7E}"/>
              </a:ext>
            </a:extLst>
          </p:cNvPr>
          <p:cNvSpPr/>
          <p:nvPr/>
        </p:nvSpPr>
        <p:spPr>
          <a:xfrm>
            <a:off x="4562475" y="3568700"/>
            <a:ext cx="873125" cy="965200"/>
          </a:xfrm>
          <a:custGeom>
            <a:avLst/>
            <a:gdLst>
              <a:gd name="connsiteX0" fmla="*/ 0 w 873125"/>
              <a:gd name="connsiteY0" fmla="*/ 812800 h 965200"/>
              <a:gd name="connsiteX1" fmla="*/ 254000 w 873125"/>
              <a:gd name="connsiteY1" fmla="*/ 965200 h 965200"/>
              <a:gd name="connsiteX2" fmla="*/ 574675 w 873125"/>
              <a:gd name="connsiteY2" fmla="*/ 736600 h 965200"/>
              <a:gd name="connsiteX3" fmla="*/ 654050 w 873125"/>
              <a:gd name="connsiteY3" fmla="*/ 619125 h 965200"/>
              <a:gd name="connsiteX4" fmla="*/ 873125 w 873125"/>
              <a:gd name="connsiteY4" fmla="*/ 393700 h 965200"/>
              <a:gd name="connsiteX5" fmla="*/ 752475 w 873125"/>
              <a:gd name="connsiteY5" fmla="*/ 0 h 965200"/>
              <a:gd name="connsiteX6" fmla="*/ 257175 w 873125"/>
              <a:gd name="connsiteY6" fmla="*/ 133350 h 965200"/>
              <a:gd name="connsiteX7" fmla="*/ 254000 w 873125"/>
              <a:gd name="connsiteY7" fmla="*/ 323850 h 965200"/>
              <a:gd name="connsiteX8" fmla="*/ 136525 w 873125"/>
              <a:gd name="connsiteY8" fmla="*/ 555625 h 965200"/>
              <a:gd name="connsiteX9" fmla="*/ 273050 w 873125"/>
              <a:gd name="connsiteY9" fmla="*/ 590550 h 965200"/>
              <a:gd name="connsiteX10" fmla="*/ 0 w 873125"/>
              <a:gd name="connsiteY10" fmla="*/ 812800 h 965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873125" h="965200">
                <a:moveTo>
                  <a:pt x="0" y="812800"/>
                </a:moveTo>
                <a:lnTo>
                  <a:pt x="254000" y="965200"/>
                </a:lnTo>
                <a:lnTo>
                  <a:pt x="574675" y="736600"/>
                </a:lnTo>
                <a:lnTo>
                  <a:pt x="654050" y="619125"/>
                </a:lnTo>
                <a:lnTo>
                  <a:pt x="873125" y="393700"/>
                </a:lnTo>
                <a:lnTo>
                  <a:pt x="752475" y="0"/>
                </a:lnTo>
                <a:lnTo>
                  <a:pt x="257175" y="133350"/>
                </a:lnTo>
                <a:cubicBezTo>
                  <a:pt x="256117" y="196850"/>
                  <a:pt x="255058" y="260350"/>
                  <a:pt x="254000" y="323850"/>
                </a:cubicBezTo>
                <a:lnTo>
                  <a:pt x="136525" y="555625"/>
                </a:lnTo>
                <a:lnTo>
                  <a:pt x="273050" y="590550"/>
                </a:lnTo>
                <a:lnTo>
                  <a:pt x="0" y="812800"/>
                </a:lnTo>
                <a:close/>
              </a:path>
            </a:pathLst>
          </a:custGeom>
          <a:blipFill dpi="0" rotWithShape="1">
            <a:blip r:embed="rId5">
              <a:duotone>
                <a:prstClr val="black"/>
                <a:schemeClr val="accent2">
                  <a:tint val="45000"/>
                  <a:satMod val="400000"/>
                </a:schemeClr>
              </a:duotone>
              <a:extLst>
                <a:ext uri="{BEBA8EAE-BF5A-486C-A8C5-ECC9F3942E4B}">
                  <a14:imgProps xmlns:a14="http://schemas.microsoft.com/office/drawing/2010/main">
                    <a14:imgLayer r:embed="rId6">
                      <a14:imgEffect>
                        <a14:colorTemperature colorTemp="4700"/>
                      </a14:imgEffect>
                    </a14:imgLayer>
                  </a14:imgProps>
                </a:ext>
              </a:extLst>
            </a:blip>
            <a:srcRect/>
            <a:tile tx="0" ty="0" sx="11000" sy="19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55" name="Forme libre : forme 154">
            <a:extLst>
              <a:ext uri="{FF2B5EF4-FFF2-40B4-BE49-F238E27FC236}">
                <a16:creationId xmlns:a16="http://schemas.microsoft.com/office/drawing/2014/main" id="{29346204-5505-4404-BFCD-59AF17D12D6C}"/>
              </a:ext>
            </a:extLst>
          </p:cNvPr>
          <p:cNvSpPr/>
          <p:nvPr/>
        </p:nvSpPr>
        <p:spPr>
          <a:xfrm>
            <a:off x="6276975" y="4307681"/>
            <a:ext cx="623888" cy="354807"/>
          </a:xfrm>
          <a:custGeom>
            <a:avLst/>
            <a:gdLst>
              <a:gd name="connsiteX0" fmla="*/ 240506 w 623888"/>
              <a:gd name="connsiteY0" fmla="*/ 152400 h 354807"/>
              <a:gd name="connsiteX1" fmla="*/ 0 w 623888"/>
              <a:gd name="connsiteY1" fmla="*/ 278607 h 354807"/>
              <a:gd name="connsiteX2" fmla="*/ 33338 w 623888"/>
              <a:gd name="connsiteY2" fmla="*/ 335757 h 354807"/>
              <a:gd name="connsiteX3" fmla="*/ 128588 w 623888"/>
              <a:gd name="connsiteY3" fmla="*/ 290513 h 354807"/>
              <a:gd name="connsiteX4" fmla="*/ 214313 w 623888"/>
              <a:gd name="connsiteY4" fmla="*/ 354807 h 354807"/>
              <a:gd name="connsiteX5" fmla="*/ 319088 w 623888"/>
              <a:gd name="connsiteY5" fmla="*/ 350044 h 354807"/>
              <a:gd name="connsiteX6" fmla="*/ 461963 w 623888"/>
              <a:gd name="connsiteY6" fmla="*/ 240507 h 354807"/>
              <a:gd name="connsiteX7" fmla="*/ 492919 w 623888"/>
              <a:gd name="connsiteY7" fmla="*/ 152400 h 354807"/>
              <a:gd name="connsiteX8" fmla="*/ 623888 w 623888"/>
              <a:gd name="connsiteY8" fmla="*/ 47625 h 354807"/>
              <a:gd name="connsiteX9" fmla="*/ 571500 w 623888"/>
              <a:gd name="connsiteY9" fmla="*/ 0 h 354807"/>
              <a:gd name="connsiteX10" fmla="*/ 361950 w 623888"/>
              <a:gd name="connsiteY10" fmla="*/ 161925 h 354807"/>
              <a:gd name="connsiteX11" fmla="*/ 240506 w 623888"/>
              <a:gd name="connsiteY11" fmla="*/ 152400 h 3548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623888" h="354807">
                <a:moveTo>
                  <a:pt x="240506" y="152400"/>
                </a:moveTo>
                <a:lnTo>
                  <a:pt x="0" y="278607"/>
                </a:lnTo>
                <a:lnTo>
                  <a:pt x="33338" y="335757"/>
                </a:lnTo>
                <a:lnTo>
                  <a:pt x="128588" y="290513"/>
                </a:lnTo>
                <a:lnTo>
                  <a:pt x="214313" y="354807"/>
                </a:lnTo>
                <a:lnTo>
                  <a:pt x="319088" y="350044"/>
                </a:lnTo>
                <a:lnTo>
                  <a:pt x="461963" y="240507"/>
                </a:lnTo>
                <a:lnTo>
                  <a:pt x="492919" y="152400"/>
                </a:lnTo>
                <a:lnTo>
                  <a:pt x="623888" y="47625"/>
                </a:lnTo>
                <a:lnTo>
                  <a:pt x="571500" y="0"/>
                </a:lnTo>
                <a:lnTo>
                  <a:pt x="361950" y="161925"/>
                </a:lnTo>
                <a:lnTo>
                  <a:pt x="240506" y="152400"/>
                </a:lnTo>
                <a:close/>
              </a:path>
            </a:pathLst>
          </a:custGeom>
          <a:blipFill dpi="0" rotWithShape="1">
            <a:blip r:embed="rId5">
              <a:duotone>
                <a:prstClr val="black"/>
                <a:schemeClr val="accent2">
                  <a:tint val="45000"/>
                  <a:satMod val="400000"/>
                </a:schemeClr>
              </a:duotone>
              <a:extLst>
                <a:ext uri="{BEBA8EAE-BF5A-486C-A8C5-ECC9F3942E4B}">
                  <a14:imgProps xmlns:a14="http://schemas.microsoft.com/office/drawing/2010/main">
                    <a14:imgLayer r:embed="rId6">
                      <a14:imgEffect>
                        <a14:colorTemperature colorTemp="4700"/>
                      </a14:imgEffect>
                    </a14:imgLayer>
                  </a14:imgProps>
                </a:ext>
              </a:extLst>
            </a:blip>
            <a:srcRect/>
            <a:tile tx="0" ty="0" sx="11000" sy="19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56" name="Forme libre : forme 155">
            <a:extLst>
              <a:ext uri="{FF2B5EF4-FFF2-40B4-BE49-F238E27FC236}">
                <a16:creationId xmlns:a16="http://schemas.microsoft.com/office/drawing/2014/main" id="{D13A7868-8320-4836-9833-B426249F549A}"/>
              </a:ext>
            </a:extLst>
          </p:cNvPr>
          <p:cNvSpPr/>
          <p:nvPr/>
        </p:nvSpPr>
        <p:spPr>
          <a:xfrm>
            <a:off x="5974556" y="4162425"/>
            <a:ext cx="288132" cy="211931"/>
          </a:xfrm>
          <a:custGeom>
            <a:avLst/>
            <a:gdLst>
              <a:gd name="connsiteX0" fmla="*/ 0 w 288132"/>
              <a:gd name="connsiteY0" fmla="*/ 154781 h 211931"/>
              <a:gd name="connsiteX1" fmla="*/ 52388 w 288132"/>
              <a:gd name="connsiteY1" fmla="*/ 211931 h 211931"/>
              <a:gd name="connsiteX2" fmla="*/ 288132 w 288132"/>
              <a:gd name="connsiteY2" fmla="*/ 176213 h 211931"/>
              <a:gd name="connsiteX3" fmla="*/ 276225 w 288132"/>
              <a:gd name="connsiteY3" fmla="*/ 85725 h 211931"/>
              <a:gd name="connsiteX4" fmla="*/ 180975 w 288132"/>
              <a:gd name="connsiteY4" fmla="*/ 0 h 211931"/>
              <a:gd name="connsiteX5" fmla="*/ 142875 w 288132"/>
              <a:gd name="connsiteY5" fmla="*/ 61913 h 211931"/>
              <a:gd name="connsiteX6" fmla="*/ 180975 w 288132"/>
              <a:gd name="connsiteY6" fmla="*/ 114300 h 211931"/>
              <a:gd name="connsiteX7" fmla="*/ 121444 w 288132"/>
              <a:gd name="connsiteY7" fmla="*/ 161925 h 211931"/>
              <a:gd name="connsiteX8" fmla="*/ 90488 w 288132"/>
              <a:gd name="connsiteY8" fmla="*/ 90488 h 211931"/>
              <a:gd name="connsiteX9" fmla="*/ 0 w 288132"/>
              <a:gd name="connsiteY9" fmla="*/ 154781 h 2119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88132" h="211931">
                <a:moveTo>
                  <a:pt x="0" y="154781"/>
                </a:moveTo>
                <a:lnTo>
                  <a:pt x="52388" y="211931"/>
                </a:lnTo>
                <a:lnTo>
                  <a:pt x="288132" y="176213"/>
                </a:lnTo>
                <a:lnTo>
                  <a:pt x="276225" y="85725"/>
                </a:lnTo>
                <a:lnTo>
                  <a:pt x="180975" y="0"/>
                </a:lnTo>
                <a:lnTo>
                  <a:pt x="142875" y="61913"/>
                </a:lnTo>
                <a:lnTo>
                  <a:pt x="180975" y="114300"/>
                </a:lnTo>
                <a:lnTo>
                  <a:pt x="121444" y="161925"/>
                </a:lnTo>
                <a:lnTo>
                  <a:pt x="90488" y="90488"/>
                </a:lnTo>
                <a:lnTo>
                  <a:pt x="0" y="154781"/>
                </a:lnTo>
                <a:close/>
              </a:path>
            </a:pathLst>
          </a:custGeom>
          <a:blipFill dpi="0" rotWithShape="1">
            <a:blip r:embed="rId5">
              <a:duotone>
                <a:prstClr val="black"/>
                <a:schemeClr val="accent2">
                  <a:tint val="45000"/>
                  <a:satMod val="400000"/>
                </a:schemeClr>
              </a:duotone>
              <a:extLst>
                <a:ext uri="{BEBA8EAE-BF5A-486C-A8C5-ECC9F3942E4B}">
                  <a14:imgProps xmlns:a14="http://schemas.microsoft.com/office/drawing/2010/main">
                    <a14:imgLayer r:embed="rId6">
                      <a14:imgEffect>
                        <a14:colorTemperature colorTemp="4700"/>
                      </a14:imgEffect>
                    </a14:imgLayer>
                  </a14:imgProps>
                </a:ext>
              </a:extLst>
            </a:blip>
            <a:srcRect/>
            <a:tile tx="0" ty="0" sx="11000" sy="19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57" name="Forme libre : forme 156">
            <a:extLst>
              <a:ext uri="{FF2B5EF4-FFF2-40B4-BE49-F238E27FC236}">
                <a16:creationId xmlns:a16="http://schemas.microsoft.com/office/drawing/2014/main" id="{8F90F02A-9723-42F5-9377-FE79E5A53138}"/>
              </a:ext>
            </a:extLst>
          </p:cNvPr>
          <p:cNvSpPr/>
          <p:nvPr/>
        </p:nvSpPr>
        <p:spPr>
          <a:xfrm>
            <a:off x="5636419" y="3614738"/>
            <a:ext cx="814387" cy="688181"/>
          </a:xfrm>
          <a:custGeom>
            <a:avLst/>
            <a:gdLst>
              <a:gd name="connsiteX0" fmla="*/ 0 w 814387"/>
              <a:gd name="connsiteY0" fmla="*/ 428625 h 688181"/>
              <a:gd name="connsiteX1" fmla="*/ 395287 w 814387"/>
              <a:gd name="connsiteY1" fmla="*/ 180975 h 688181"/>
              <a:gd name="connsiteX2" fmla="*/ 735806 w 814387"/>
              <a:gd name="connsiteY2" fmla="*/ 0 h 688181"/>
              <a:gd name="connsiteX3" fmla="*/ 814387 w 814387"/>
              <a:gd name="connsiteY3" fmla="*/ 145256 h 688181"/>
              <a:gd name="connsiteX4" fmla="*/ 385762 w 814387"/>
              <a:gd name="connsiteY4" fmla="*/ 442912 h 688181"/>
              <a:gd name="connsiteX5" fmla="*/ 150019 w 814387"/>
              <a:gd name="connsiteY5" fmla="*/ 688181 h 688181"/>
              <a:gd name="connsiteX6" fmla="*/ 0 w 814387"/>
              <a:gd name="connsiteY6" fmla="*/ 428625 h 6881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814387" h="688181">
                <a:moveTo>
                  <a:pt x="0" y="428625"/>
                </a:moveTo>
                <a:lnTo>
                  <a:pt x="395287" y="180975"/>
                </a:lnTo>
                <a:lnTo>
                  <a:pt x="735806" y="0"/>
                </a:lnTo>
                <a:lnTo>
                  <a:pt x="814387" y="145256"/>
                </a:lnTo>
                <a:lnTo>
                  <a:pt x="385762" y="442912"/>
                </a:lnTo>
                <a:lnTo>
                  <a:pt x="150019" y="688181"/>
                </a:lnTo>
                <a:lnTo>
                  <a:pt x="0" y="428625"/>
                </a:lnTo>
                <a:close/>
              </a:path>
            </a:pathLst>
          </a:custGeom>
          <a:blipFill dpi="0" rotWithShape="1">
            <a:blip r:embed="rId5">
              <a:duotone>
                <a:prstClr val="black"/>
                <a:schemeClr val="accent2">
                  <a:tint val="45000"/>
                  <a:satMod val="400000"/>
                </a:schemeClr>
              </a:duotone>
              <a:extLst>
                <a:ext uri="{BEBA8EAE-BF5A-486C-A8C5-ECC9F3942E4B}">
                  <a14:imgProps xmlns:a14="http://schemas.microsoft.com/office/drawing/2010/main">
                    <a14:imgLayer r:embed="rId6">
                      <a14:imgEffect>
                        <a14:colorTemperature colorTemp="4700"/>
                      </a14:imgEffect>
                    </a14:imgLayer>
                  </a14:imgProps>
                </a:ext>
              </a:extLst>
            </a:blip>
            <a:srcRect/>
            <a:tile tx="0" ty="0" sx="11000" sy="19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61" name="ZoneTexte 160">
            <a:extLst>
              <a:ext uri="{FF2B5EF4-FFF2-40B4-BE49-F238E27FC236}">
                <a16:creationId xmlns:a16="http://schemas.microsoft.com/office/drawing/2014/main" id="{A4921076-68CF-4CF7-ADB8-E80CCA35A48B}"/>
              </a:ext>
            </a:extLst>
          </p:cNvPr>
          <p:cNvSpPr txBox="1"/>
          <p:nvPr/>
        </p:nvSpPr>
        <p:spPr>
          <a:xfrm>
            <a:off x="8269239" y="4585876"/>
            <a:ext cx="1956088" cy="34624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fr-FR" sz="1200" b="1" dirty="0">
                <a:solidFill>
                  <a:srgbClr val="00B0F0"/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Ourthe</a:t>
            </a:r>
            <a:endParaRPr lang="fr-BE" sz="1200" b="1" dirty="0">
              <a:solidFill>
                <a:srgbClr val="00B0F0"/>
              </a:solidFill>
              <a:latin typeface="Aharoni" panose="02010803020104030203" pitchFamily="2" charset="-79"/>
              <a:cs typeface="Aharoni" panose="02010803020104030203" pitchFamily="2" charset="-79"/>
            </a:endParaRPr>
          </a:p>
        </p:txBody>
      </p:sp>
      <p:pic>
        <p:nvPicPr>
          <p:cNvPr id="159" name="Graphique 158" descr="Plante avec racines avec un remplissage uni">
            <a:extLst>
              <a:ext uri="{FF2B5EF4-FFF2-40B4-BE49-F238E27FC236}">
                <a16:creationId xmlns:a16="http://schemas.microsoft.com/office/drawing/2014/main" id="{C0A5EFCC-5048-3B49-B4C6-FE7AAD084721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4381519" y="1138153"/>
            <a:ext cx="421906" cy="42190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50299539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8" name="Forme libre : forme 157">
            <a:extLst>
              <a:ext uri="{FF2B5EF4-FFF2-40B4-BE49-F238E27FC236}">
                <a16:creationId xmlns:a16="http://schemas.microsoft.com/office/drawing/2014/main" id="{0ED9C351-DEE3-4D60-8A98-6B34EFC55513}"/>
              </a:ext>
            </a:extLst>
          </p:cNvPr>
          <p:cNvSpPr/>
          <p:nvPr/>
        </p:nvSpPr>
        <p:spPr>
          <a:xfrm>
            <a:off x="6954748" y="866549"/>
            <a:ext cx="4071755" cy="5740964"/>
          </a:xfrm>
          <a:custGeom>
            <a:avLst/>
            <a:gdLst>
              <a:gd name="connsiteX0" fmla="*/ 3772237 w 4028390"/>
              <a:gd name="connsiteY0" fmla="*/ 714 h 5791873"/>
              <a:gd name="connsiteX1" fmla="*/ 3131214 w 4028390"/>
              <a:gd name="connsiteY1" fmla="*/ 424920 h 5791873"/>
              <a:gd name="connsiteX2" fmla="*/ 3291470 w 4028390"/>
              <a:gd name="connsiteY2" fmla="*/ 500334 h 5791873"/>
              <a:gd name="connsiteX3" fmla="*/ 2904971 w 4028390"/>
              <a:gd name="connsiteY3" fmla="*/ 839699 h 5791873"/>
              <a:gd name="connsiteX4" fmla="*/ 2395924 w 4028390"/>
              <a:gd name="connsiteY4" fmla="*/ 1301613 h 5791873"/>
              <a:gd name="connsiteX5" fmla="*/ 2405350 w 4028390"/>
              <a:gd name="connsiteY5" fmla="*/ 1490149 h 5791873"/>
              <a:gd name="connsiteX6" fmla="*/ 2509045 w 4028390"/>
              <a:gd name="connsiteY6" fmla="*/ 1622124 h 5791873"/>
              <a:gd name="connsiteX7" fmla="*/ 2358216 w 4028390"/>
              <a:gd name="connsiteY7" fmla="*/ 1744673 h 5791873"/>
              <a:gd name="connsiteX8" fmla="*/ 1896303 w 4028390"/>
              <a:gd name="connsiteY8" fmla="*/ 1989769 h 5791873"/>
              <a:gd name="connsiteX9" fmla="*/ 1839742 w 4028390"/>
              <a:gd name="connsiteY9" fmla="*/ 2131171 h 5791873"/>
              <a:gd name="connsiteX10" fmla="*/ 2131973 w 4028390"/>
              <a:gd name="connsiteY10" fmla="*/ 2253720 h 5791873"/>
              <a:gd name="connsiteX11" fmla="*/ 2037705 w 4028390"/>
              <a:gd name="connsiteY11" fmla="*/ 2366842 h 5791873"/>
              <a:gd name="connsiteX12" fmla="*/ 1519231 w 4028390"/>
              <a:gd name="connsiteY12" fmla="*/ 2527097 h 5791873"/>
              <a:gd name="connsiteX13" fmla="*/ 1161012 w 4028390"/>
              <a:gd name="connsiteY13" fmla="*/ 2649646 h 5791873"/>
              <a:gd name="connsiteX14" fmla="*/ 1010183 w 4028390"/>
              <a:gd name="connsiteY14" fmla="*/ 2753341 h 5791873"/>
              <a:gd name="connsiteX15" fmla="*/ 981903 w 4028390"/>
              <a:gd name="connsiteY15" fmla="*/ 2772194 h 5791873"/>
              <a:gd name="connsiteX16" fmla="*/ 1047891 w 4028390"/>
              <a:gd name="connsiteY16" fmla="*/ 2989011 h 5791873"/>
              <a:gd name="connsiteX17" fmla="*/ 972476 w 4028390"/>
              <a:gd name="connsiteY17" fmla="*/ 3186974 h 5791873"/>
              <a:gd name="connsiteX18" fmla="*/ 642538 w 4028390"/>
              <a:gd name="connsiteY18" fmla="*/ 3469778 h 5791873"/>
              <a:gd name="connsiteX19" fmla="*/ 548270 w 4028390"/>
              <a:gd name="connsiteY19" fmla="*/ 3696021 h 5791873"/>
              <a:gd name="connsiteX20" fmla="*/ 274893 w 4028390"/>
              <a:gd name="connsiteY20" fmla="*/ 3856277 h 5791873"/>
              <a:gd name="connsiteX21" fmla="*/ 20369 w 4028390"/>
              <a:gd name="connsiteY21" fmla="*/ 4054240 h 5791873"/>
              <a:gd name="connsiteX22" fmla="*/ 29796 w 4028390"/>
              <a:gd name="connsiteY22" fmla="*/ 4337044 h 5791873"/>
              <a:gd name="connsiteX23" fmla="*/ 142918 w 4028390"/>
              <a:gd name="connsiteY23" fmla="*/ 4374751 h 5791873"/>
              <a:gd name="connsiteX24" fmla="*/ 180625 w 4028390"/>
              <a:gd name="connsiteY24" fmla="*/ 4619848 h 5791873"/>
              <a:gd name="connsiteX25" fmla="*/ 369161 w 4028390"/>
              <a:gd name="connsiteY25" fmla="*/ 4695262 h 5791873"/>
              <a:gd name="connsiteX26" fmla="*/ 1038464 w 4028390"/>
              <a:gd name="connsiteY26" fmla="*/ 4704689 h 5791873"/>
              <a:gd name="connsiteX27" fmla="*/ 1302414 w 4028390"/>
              <a:gd name="connsiteY27" fmla="*/ 4572714 h 5791873"/>
              <a:gd name="connsiteX28" fmla="*/ 1453243 w 4028390"/>
              <a:gd name="connsiteY28" fmla="*/ 4695262 h 5791873"/>
              <a:gd name="connsiteX29" fmla="*/ 1528658 w 4028390"/>
              <a:gd name="connsiteY29" fmla="*/ 4968640 h 5791873"/>
              <a:gd name="connsiteX30" fmla="*/ 1858596 w 4028390"/>
              <a:gd name="connsiteY30" fmla="*/ 5260870 h 5791873"/>
              <a:gd name="connsiteX31" fmla="*/ 1754901 w 4028390"/>
              <a:gd name="connsiteY31" fmla="*/ 5515394 h 5791873"/>
              <a:gd name="connsiteX32" fmla="*/ 1660633 w 4028390"/>
              <a:gd name="connsiteY32" fmla="*/ 5656796 h 5791873"/>
              <a:gd name="connsiteX33" fmla="*/ 2047132 w 4028390"/>
              <a:gd name="connsiteY33" fmla="*/ 5779345 h 5791873"/>
              <a:gd name="connsiteX34" fmla="*/ 2904971 w 4028390"/>
              <a:gd name="connsiteY34" fmla="*/ 5336285 h 5791873"/>
              <a:gd name="connsiteX35" fmla="*/ 3668542 w 4028390"/>
              <a:gd name="connsiteY35" fmla="*/ 3809143 h 5791873"/>
              <a:gd name="connsiteX36" fmla="*/ 4026761 w 4028390"/>
              <a:gd name="connsiteY36" fmla="*/ 538042 h 5791873"/>
              <a:gd name="connsiteX37" fmla="*/ 3772237 w 4028390"/>
              <a:gd name="connsiteY37" fmla="*/ 714 h 5791873"/>
              <a:gd name="connsiteX0" fmla="*/ 3772237 w 4028390"/>
              <a:gd name="connsiteY0" fmla="*/ 714 h 5791873"/>
              <a:gd name="connsiteX1" fmla="*/ 3131214 w 4028390"/>
              <a:gd name="connsiteY1" fmla="*/ 424920 h 5791873"/>
              <a:gd name="connsiteX2" fmla="*/ 3291470 w 4028390"/>
              <a:gd name="connsiteY2" fmla="*/ 500334 h 5791873"/>
              <a:gd name="connsiteX3" fmla="*/ 2904971 w 4028390"/>
              <a:gd name="connsiteY3" fmla="*/ 839699 h 5791873"/>
              <a:gd name="connsiteX4" fmla="*/ 2395924 w 4028390"/>
              <a:gd name="connsiteY4" fmla="*/ 1301613 h 5791873"/>
              <a:gd name="connsiteX5" fmla="*/ 2405350 w 4028390"/>
              <a:gd name="connsiteY5" fmla="*/ 1490149 h 5791873"/>
              <a:gd name="connsiteX6" fmla="*/ 2509045 w 4028390"/>
              <a:gd name="connsiteY6" fmla="*/ 1622124 h 5791873"/>
              <a:gd name="connsiteX7" fmla="*/ 2358216 w 4028390"/>
              <a:gd name="connsiteY7" fmla="*/ 1744673 h 5791873"/>
              <a:gd name="connsiteX8" fmla="*/ 1896303 w 4028390"/>
              <a:gd name="connsiteY8" fmla="*/ 1989769 h 5791873"/>
              <a:gd name="connsiteX9" fmla="*/ 1839742 w 4028390"/>
              <a:gd name="connsiteY9" fmla="*/ 2131171 h 5791873"/>
              <a:gd name="connsiteX10" fmla="*/ 2089110 w 4028390"/>
              <a:gd name="connsiteY10" fmla="*/ 2241813 h 5791873"/>
              <a:gd name="connsiteX11" fmla="*/ 2037705 w 4028390"/>
              <a:gd name="connsiteY11" fmla="*/ 2366842 h 5791873"/>
              <a:gd name="connsiteX12" fmla="*/ 1519231 w 4028390"/>
              <a:gd name="connsiteY12" fmla="*/ 2527097 h 5791873"/>
              <a:gd name="connsiteX13" fmla="*/ 1161012 w 4028390"/>
              <a:gd name="connsiteY13" fmla="*/ 2649646 h 5791873"/>
              <a:gd name="connsiteX14" fmla="*/ 1010183 w 4028390"/>
              <a:gd name="connsiteY14" fmla="*/ 2753341 h 5791873"/>
              <a:gd name="connsiteX15" fmla="*/ 981903 w 4028390"/>
              <a:gd name="connsiteY15" fmla="*/ 2772194 h 5791873"/>
              <a:gd name="connsiteX16" fmla="*/ 1047891 w 4028390"/>
              <a:gd name="connsiteY16" fmla="*/ 2989011 h 5791873"/>
              <a:gd name="connsiteX17" fmla="*/ 972476 w 4028390"/>
              <a:gd name="connsiteY17" fmla="*/ 3186974 h 5791873"/>
              <a:gd name="connsiteX18" fmla="*/ 642538 w 4028390"/>
              <a:gd name="connsiteY18" fmla="*/ 3469778 h 5791873"/>
              <a:gd name="connsiteX19" fmla="*/ 548270 w 4028390"/>
              <a:gd name="connsiteY19" fmla="*/ 3696021 h 5791873"/>
              <a:gd name="connsiteX20" fmla="*/ 274893 w 4028390"/>
              <a:gd name="connsiteY20" fmla="*/ 3856277 h 5791873"/>
              <a:gd name="connsiteX21" fmla="*/ 20369 w 4028390"/>
              <a:gd name="connsiteY21" fmla="*/ 4054240 h 5791873"/>
              <a:gd name="connsiteX22" fmla="*/ 29796 w 4028390"/>
              <a:gd name="connsiteY22" fmla="*/ 4337044 h 5791873"/>
              <a:gd name="connsiteX23" fmla="*/ 142918 w 4028390"/>
              <a:gd name="connsiteY23" fmla="*/ 4374751 h 5791873"/>
              <a:gd name="connsiteX24" fmla="*/ 180625 w 4028390"/>
              <a:gd name="connsiteY24" fmla="*/ 4619848 h 5791873"/>
              <a:gd name="connsiteX25" fmla="*/ 369161 w 4028390"/>
              <a:gd name="connsiteY25" fmla="*/ 4695262 h 5791873"/>
              <a:gd name="connsiteX26" fmla="*/ 1038464 w 4028390"/>
              <a:gd name="connsiteY26" fmla="*/ 4704689 h 5791873"/>
              <a:gd name="connsiteX27" fmla="*/ 1302414 w 4028390"/>
              <a:gd name="connsiteY27" fmla="*/ 4572714 h 5791873"/>
              <a:gd name="connsiteX28" fmla="*/ 1453243 w 4028390"/>
              <a:gd name="connsiteY28" fmla="*/ 4695262 h 5791873"/>
              <a:gd name="connsiteX29" fmla="*/ 1528658 w 4028390"/>
              <a:gd name="connsiteY29" fmla="*/ 4968640 h 5791873"/>
              <a:gd name="connsiteX30" fmla="*/ 1858596 w 4028390"/>
              <a:gd name="connsiteY30" fmla="*/ 5260870 h 5791873"/>
              <a:gd name="connsiteX31" fmla="*/ 1754901 w 4028390"/>
              <a:gd name="connsiteY31" fmla="*/ 5515394 h 5791873"/>
              <a:gd name="connsiteX32" fmla="*/ 1660633 w 4028390"/>
              <a:gd name="connsiteY32" fmla="*/ 5656796 h 5791873"/>
              <a:gd name="connsiteX33" fmla="*/ 2047132 w 4028390"/>
              <a:gd name="connsiteY33" fmla="*/ 5779345 h 5791873"/>
              <a:gd name="connsiteX34" fmla="*/ 2904971 w 4028390"/>
              <a:gd name="connsiteY34" fmla="*/ 5336285 h 5791873"/>
              <a:gd name="connsiteX35" fmla="*/ 3668542 w 4028390"/>
              <a:gd name="connsiteY35" fmla="*/ 3809143 h 5791873"/>
              <a:gd name="connsiteX36" fmla="*/ 4026761 w 4028390"/>
              <a:gd name="connsiteY36" fmla="*/ 538042 h 5791873"/>
              <a:gd name="connsiteX37" fmla="*/ 3772237 w 4028390"/>
              <a:gd name="connsiteY37" fmla="*/ 714 h 5791873"/>
              <a:gd name="connsiteX0" fmla="*/ 3772237 w 4028390"/>
              <a:gd name="connsiteY0" fmla="*/ 714 h 5791873"/>
              <a:gd name="connsiteX1" fmla="*/ 3131214 w 4028390"/>
              <a:gd name="connsiteY1" fmla="*/ 424920 h 5791873"/>
              <a:gd name="connsiteX2" fmla="*/ 3291470 w 4028390"/>
              <a:gd name="connsiteY2" fmla="*/ 500334 h 5791873"/>
              <a:gd name="connsiteX3" fmla="*/ 2904971 w 4028390"/>
              <a:gd name="connsiteY3" fmla="*/ 839699 h 5791873"/>
              <a:gd name="connsiteX4" fmla="*/ 2395924 w 4028390"/>
              <a:gd name="connsiteY4" fmla="*/ 1301613 h 5791873"/>
              <a:gd name="connsiteX5" fmla="*/ 2405350 w 4028390"/>
              <a:gd name="connsiteY5" fmla="*/ 1490149 h 5791873"/>
              <a:gd name="connsiteX6" fmla="*/ 2509045 w 4028390"/>
              <a:gd name="connsiteY6" fmla="*/ 1622124 h 5791873"/>
              <a:gd name="connsiteX7" fmla="*/ 2358216 w 4028390"/>
              <a:gd name="connsiteY7" fmla="*/ 1744673 h 5791873"/>
              <a:gd name="connsiteX8" fmla="*/ 1896303 w 4028390"/>
              <a:gd name="connsiteY8" fmla="*/ 1989769 h 5791873"/>
              <a:gd name="connsiteX9" fmla="*/ 1839742 w 4028390"/>
              <a:gd name="connsiteY9" fmla="*/ 2131171 h 5791873"/>
              <a:gd name="connsiteX10" fmla="*/ 2089110 w 4028390"/>
              <a:gd name="connsiteY10" fmla="*/ 2241813 h 5791873"/>
              <a:gd name="connsiteX11" fmla="*/ 2001986 w 4028390"/>
              <a:gd name="connsiteY11" fmla="*/ 2381129 h 5791873"/>
              <a:gd name="connsiteX12" fmla="*/ 1519231 w 4028390"/>
              <a:gd name="connsiteY12" fmla="*/ 2527097 h 5791873"/>
              <a:gd name="connsiteX13" fmla="*/ 1161012 w 4028390"/>
              <a:gd name="connsiteY13" fmla="*/ 2649646 h 5791873"/>
              <a:gd name="connsiteX14" fmla="*/ 1010183 w 4028390"/>
              <a:gd name="connsiteY14" fmla="*/ 2753341 h 5791873"/>
              <a:gd name="connsiteX15" fmla="*/ 981903 w 4028390"/>
              <a:gd name="connsiteY15" fmla="*/ 2772194 h 5791873"/>
              <a:gd name="connsiteX16" fmla="*/ 1047891 w 4028390"/>
              <a:gd name="connsiteY16" fmla="*/ 2989011 h 5791873"/>
              <a:gd name="connsiteX17" fmla="*/ 972476 w 4028390"/>
              <a:gd name="connsiteY17" fmla="*/ 3186974 h 5791873"/>
              <a:gd name="connsiteX18" fmla="*/ 642538 w 4028390"/>
              <a:gd name="connsiteY18" fmla="*/ 3469778 h 5791873"/>
              <a:gd name="connsiteX19" fmla="*/ 548270 w 4028390"/>
              <a:gd name="connsiteY19" fmla="*/ 3696021 h 5791873"/>
              <a:gd name="connsiteX20" fmla="*/ 274893 w 4028390"/>
              <a:gd name="connsiteY20" fmla="*/ 3856277 h 5791873"/>
              <a:gd name="connsiteX21" fmla="*/ 20369 w 4028390"/>
              <a:gd name="connsiteY21" fmla="*/ 4054240 h 5791873"/>
              <a:gd name="connsiteX22" fmla="*/ 29796 w 4028390"/>
              <a:gd name="connsiteY22" fmla="*/ 4337044 h 5791873"/>
              <a:gd name="connsiteX23" fmla="*/ 142918 w 4028390"/>
              <a:gd name="connsiteY23" fmla="*/ 4374751 h 5791873"/>
              <a:gd name="connsiteX24" fmla="*/ 180625 w 4028390"/>
              <a:gd name="connsiteY24" fmla="*/ 4619848 h 5791873"/>
              <a:gd name="connsiteX25" fmla="*/ 369161 w 4028390"/>
              <a:gd name="connsiteY25" fmla="*/ 4695262 h 5791873"/>
              <a:gd name="connsiteX26" fmla="*/ 1038464 w 4028390"/>
              <a:gd name="connsiteY26" fmla="*/ 4704689 h 5791873"/>
              <a:gd name="connsiteX27" fmla="*/ 1302414 w 4028390"/>
              <a:gd name="connsiteY27" fmla="*/ 4572714 h 5791873"/>
              <a:gd name="connsiteX28" fmla="*/ 1453243 w 4028390"/>
              <a:gd name="connsiteY28" fmla="*/ 4695262 h 5791873"/>
              <a:gd name="connsiteX29" fmla="*/ 1528658 w 4028390"/>
              <a:gd name="connsiteY29" fmla="*/ 4968640 h 5791873"/>
              <a:gd name="connsiteX30" fmla="*/ 1858596 w 4028390"/>
              <a:gd name="connsiteY30" fmla="*/ 5260870 h 5791873"/>
              <a:gd name="connsiteX31" fmla="*/ 1754901 w 4028390"/>
              <a:gd name="connsiteY31" fmla="*/ 5515394 h 5791873"/>
              <a:gd name="connsiteX32" fmla="*/ 1660633 w 4028390"/>
              <a:gd name="connsiteY32" fmla="*/ 5656796 h 5791873"/>
              <a:gd name="connsiteX33" fmla="*/ 2047132 w 4028390"/>
              <a:gd name="connsiteY33" fmla="*/ 5779345 h 5791873"/>
              <a:gd name="connsiteX34" fmla="*/ 2904971 w 4028390"/>
              <a:gd name="connsiteY34" fmla="*/ 5336285 h 5791873"/>
              <a:gd name="connsiteX35" fmla="*/ 3668542 w 4028390"/>
              <a:gd name="connsiteY35" fmla="*/ 3809143 h 5791873"/>
              <a:gd name="connsiteX36" fmla="*/ 4026761 w 4028390"/>
              <a:gd name="connsiteY36" fmla="*/ 538042 h 5791873"/>
              <a:gd name="connsiteX37" fmla="*/ 3772237 w 4028390"/>
              <a:gd name="connsiteY37" fmla="*/ 714 h 5791873"/>
              <a:gd name="connsiteX0" fmla="*/ 3772237 w 4028390"/>
              <a:gd name="connsiteY0" fmla="*/ 714 h 5791873"/>
              <a:gd name="connsiteX1" fmla="*/ 3131214 w 4028390"/>
              <a:gd name="connsiteY1" fmla="*/ 424920 h 5791873"/>
              <a:gd name="connsiteX2" fmla="*/ 3291470 w 4028390"/>
              <a:gd name="connsiteY2" fmla="*/ 500334 h 5791873"/>
              <a:gd name="connsiteX3" fmla="*/ 2904971 w 4028390"/>
              <a:gd name="connsiteY3" fmla="*/ 839699 h 5791873"/>
              <a:gd name="connsiteX4" fmla="*/ 2395924 w 4028390"/>
              <a:gd name="connsiteY4" fmla="*/ 1301613 h 5791873"/>
              <a:gd name="connsiteX5" fmla="*/ 2405350 w 4028390"/>
              <a:gd name="connsiteY5" fmla="*/ 1490149 h 5791873"/>
              <a:gd name="connsiteX6" fmla="*/ 2509045 w 4028390"/>
              <a:gd name="connsiteY6" fmla="*/ 1622124 h 5791873"/>
              <a:gd name="connsiteX7" fmla="*/ 2358216 w 4028390"/>
              <a:gd name="connsiteY7" fmla="*/ 1744673 h 5791873"/>
              <a:gd name="connsiteX8" fmla="*/ 1896303 w 4028390"/>
              <a:gd name="connsiteY8" fmla="*/ 1989769 h 5791873"/>
              <a:gd name="connsiteX9" fmla="*/ 1839742 w 4028390"/>
              <a:gd name="connsiteY9" fmla="*/ 2131171 h 5791873"/>
              <a:gd name="connsiteX10" fmla="*/ 2089110 w 4028390"/>
              <a:gd name="connsiteY10" fmla="*/ 2241813 h 5791873"/>
              <a:gd name="connsiteX11" fmla="*/ 2001986 w 4028390"/>
              <a:gd name="connsiteY11" fmla="*/ 2381129 h 5791873"/>
              <a:gd name="connsiteX12" fmla="*/ 1519231 w 4028390"/>
              <a:gd name="connsiteY12" fmla="*/ 2527097 h 5791873"/>
              <a:gd name="connsiteX13" fmla="*/ 1118149 w 4028390"/>
              <a:gd name="connsiteY13" fmla="*/ 2661552 h 5791873"/>
              <a:gd name="connsiteX14" fmla="*/ 1010183 w 4028390"/>
              <a:gd name="connsiteY14" fmla="*/ 2753341 h 5791873"/>
              <a:gd name="connsiteX15" fmla="*/ 981903 w 4028390"/>
              <a:gd name="connsiteY15" fmla="*/ 2772194 h 5791873"/>
              <a:gd name="connsiteX16" fmla="*/ 1047891 w 4028390"/>
              <a:gd name="connsiteY16" fmla="*/ 2989011 h 5791873"/>
              <a:gd name="connsiteX17" fmla="*/ 972476 w 4028390"/>
              <a:gd name="connsiteY17" fmla="*/ 3186974 h 5791873"/>
              <a:gd name="connsiteX18" fmla="*/ 642538 w 4028390"/>
              <a:gd name="connsiteY18" fmla="*/ 3469778 h 5791873"/>
              <a:gd name="connsiteX19" fmla="*/ 548270 w 4028390"/>
              <a:gd name="connsiteY19" fmla="*/ 3696021 h 5791873"/>
              <a:gd name="connsiteX20" fmla="*/ 274893 w 4028390"/>
              <a:gd name="connsiteY20" fmla="*/ 3856277 h 5791873"/>
              <a:gd name="connsiteX21" fmla="*/ 20369 w 4028390"/>
              <a:gd name="connsiteY21" fmla="*/ 4054240 h 5791873"/>
              <a:gd name="connsiteX22" fmla="*/ 29796 w 4028390"/>
              <a:gd name="connsiteY22" fmla="*/ 4337044 h 5791873"/>
              <a:gd name="connsiteX23" fmla="*/ 142918 w 4028390"/>
              <a:gd name="connsiteY23" fmla="*/ 4374751 h 5791873"/>
              <a:gd name="connsiteX24" fmla="*/ 180625 w 4028390"/>
              <a:gd name="connsiteY24" fmla="*/ 4619848 h 5791873"/>
              <a:gd name="connsiteX25" fmla="*/ 369161 w 4028390"/>
              <a:gd name="connsiteY25" fmla="*/ 4695262 h 5791873"/>
              <a:gd name="connsiteX26" fmla="*/ 1038464 w 4028390"/>
              <a:gd name="connsiteY26" fmla="*/ 4704689 h 5791873"/>
              <a:gd name="connsiteX27" fmla="*/ 1302414 w 4028390"/>
              <a:gd name="connsiteY27" fmla="*/ 4572714 h 5791873"/>
              <a:gd name="connsiteX28" fmla="*/ 1453243 w 4028390"/>
              <a:gd name="connsiteY28" fmla="*/ 4695262 h 5791873"/>
              <a:gd name="connsiteX29" fmla="*/ 1528658 w 4028390"/>
              <a:gd name="connsiteY29" fmla="*/ 4968640 h 5791873"/>
              <a:gd name="connsiteX30" fmla="*/ 1858596 w 4028390"/>
              <a:gd name="connsiteY30" fmla="*/ 5260870 h 5791873"/>
              <a:gd name="connsiteX31" fmla="*/ 1754901 w 4028390"/>
              <a:gd name="connsiteY31" fmla="*/ 5515394 h 5791873"/>
              <a:gd name="connsiteX32" fmla="*/ 1660633 w 4028390"/>
              <a:gd name="connsiteY32" fmla="*/ 5656796 h 5791873"/>
              <a:gd name="connsiteX33" fmla="*/ 2047132 w 4028390"/>
              <a:gd name="connsiteY33" fmla="*/ 5779345 h 5791873"/>
              <a:gd name="connsiteX34" fmla="*/ 2904971 w 4028390"/>
              <a:gd name="connsiteY34" fmla="*/ 5336285 h 5791873"/>
              <a:gd name="connsiteX35" fmla="*/ 3668542 w 4028390"/>
              <a:gd name="connsiteY35" fmla="*/ 3809143 h 5791873"/>
              <a:gd name="connsiteX36" fmla="*/ 4026761 w 4028390"/>
              <a:gd name="connsiteY36" fmla="*/ 538042 h 5791873"/>
              <a:gd name="connsiteX37" fmla="*/ 3772237 w 4028390"/>
              <a:gd name="connsiteY37" fmla="*/ 714 h 5791873"/>
              <a:gd name="connsiteX0" fmla="*/ 3772237 w 4028390"/>
              <a:gd name="connsiteY0" fmla="*/ 714 h 5791873"/>
              <a:gd name="connsiteX1" fmla="*/ 3131214 w 4028390"/>
              <a:gd name="connsiteY1" fmla="*/ 424920 h 5791873"/>
              <a:gd name="connsiteX2" fmla="*/ 3291470 w 4028390"/>
              <a:gd name="connsiteY2" fmla="*/ 500334 h 5791873"/>
              <a:gd name="connsiteX3" fmla="*/ 2904971 w 4028390"/>
              <a:gd name="connsiteY3" fmla="*/ 839699 h 5791873"/>
              <a:gd name="connsiteX4" fmla="*/ 2395924 w 4028390"/>
              <a:gd name="connsiteY4" fmla="*/ 1301613 h 5791873"/>
              <a:gd name="connsiteX5" fmla="*/ 2405350 w 4028390"/>
              <a:gd name="connsiteY5" fmla="*/ 1490149 h 5791873"/>
              <a:gd name="connsiteX6" fmla="*/ 2509045 w 4028390"/>
              <a:gd name="connsiteY6" fmla="*/ 1622124 h 5791873"/>
              <a:gd name="connsiteX7" fmla="*/ 2358216 w 4028390"/>
              <a:gd name="connsiteY7" fmla="*/ 1744673 h 5791873"/>
              <a:gd name="connsiteX8" fmla="*/ 1896303 w 4028390"/>
              <a:gd name="connsiteY8" fmla="*/ 1989769 h 5791873"/>
              <a:gd name="connsiteX9" fmla="*/ 1839742 w 4028390"/>
              <a:gd name="connsiteY9" fmla="*/ 2131171 h 5791873"/>
              <a:gd name="connsiteX10" fmla="*/ 2089110 w 4028390"/>
              <a:gd name="connsiteY10" fmla="*/ 2241813 h 5791873"/>
              <a:gd name="connsiteX11" fmla="*/ 2001986 w 4028390"/>
              <a:gd name="connsiteY11" fmla="*/ 2381129 h 5791873"/>
              <a:gd name="connsiteX12" fmla="*/ 1519231 w 4028390"/>
              <a:gd name="connsiteY12" fmla="*/ 2527097 h 5791873"/>
              <a:gd name="connsiteX13" fmla="*/ 1118149 w 4028390"/>
              <a:gd name="connsiteY13" fmla="*/ 2661552 h 5791873"/>
              <a:gd name="connsiteX14" fmla="*/ 1010183 w 4028390"/>
              <a:gd name="connsiteY14" fmla="*/ 2734291 h 5791873"/>
              <a:gd name="connsiteX15" fmla="*/ 981903 w 4028390"/>
              <a:gd name="connsiteY15" fmla="*/ 2772194 h 5791873"/>
              <a:gd name="connsiteX16" fmla="*/ 1047891 w 4028390"/>
              <a:gd name="connsiteY16" fmla="*/ 2989011 h 5791873"/>
              <a:gd name="connsiteX17" fmla="*/ 972476 w 4028390"/>
              <a:gd name="connsiteY17" fmla="*/ 3186974 h 5791873"/>
              <a:gd name="connsiteX18" fmla="*/ 642538 w 4028390"/>
              <a:gd name="connsiteY18" fmla="*/ 3469778 h 5791873"/>
              <a:gd name="connsiteX19" fmla="*/ 548270 w 4028390"/>
              <a:gd name="connsiteY19" fmla="*/ 3696021 h 5791873"/>
              <a:gd name="connsiteX20" fmla="*/ 274893 w 4028390"/>
              <a:gd name="connsiteY20" fmla="*/ 3856277 h 5791873"/>
              <a:gd name="connsiteX21" fmla="*/ 20369 w 4028390"/>
              <a:gd name="connsiteY21" fmla="*/ 4054240 h 5791873"/>
              <a:gd name="connsiteX22" fmla="*/ 29796 w 4028390"/>
              <a:gd name="connsiteY22" fmla="*/ 4337044 h 5791873"/>
              <a:gd name="connsiteX23" fmla="*/ 142918 w 4028390"/>
              <a:gd name="connsiteY23" fmla="*/ 4374751 h 5791873"/>
              <a:gd name="connsiteX24" fmla="*/ 180625 w 4028390"/>
              <a:gd name="connsiteY24" fmla="*/ 4619848 h 5791873"/>
              <a:gd name="connsiteX25" fmla="*/ 369161 w 4028390"/>
              <a:gd name="connsiteY25" fmla="*/ 4695262 h 5791873"/>
              <a:gd name="connsiteX26" fmla="*/ 1038464 w 4028390"/>
              <a:gd name="connsiteY26" fmla="*/ 4704689 h 5791873"/>
              <a:gd name="connsiteX27" fmla="*/ 1302414 w 4028390"/>
              <a:gd name="connsiteY27" fmla="*/ 4572714 h 5791873"/>
              <a:gd name="connsiteX28" fmla="*/ 1453243 w 4028390"/>
              <a:gd name="connsiteY28" fmla="*/ 4695262 h 5791873"/>
              <a:gd name="connsiteX29" fmla="*/ 1528658 w 4028390"/>
              <a:gd name="connsiteY29" fmla="*/ 4968640 h 5791873"/>
              <a:gd name="connsiteX30" fmla="*/ 1858596 w 4028390"/>
              <a:gd name="connsiteY30" fmla="*/ 5260870 h 5791873"/>
              <a:gd name="connsiteX31" fmla="*/ 1754901 w 4028390"/>
              <a:gd name="connsiteY31" fmla="*/ 5515394 h 5791873"/>
              <a:gd name="connsiteX32" fmla="*/ 1660633 w 4028390"/>
              <a:gd name="connsiteY32" fmla="*/ 5656796 h 5791873"/>
              <a:gd name="connsiteX33" fmla="*/ 2047132 w 4028390"/>
              <a:gd name="connsiteY33" fmla="*/ 5779345 h 5791873"/>
              <a:gd name="connsiteX34" fmla="*/ 2904971 w 4028390"/>
              <a:gd name="connsiteY34" fmla="*/ 5336285 h 5791873"/>
              <a:gd name="connsiteX35" fmla="*/ 3668542 w 4028390"/>
              <a:gd name="connsiteY35" fmla="*/ 3809143 h 5791873"/>
              <a:gd name="connsiteX36" fmla="*/ 4026761 w 4028390"/>
              <a:gd name="connsiteY36" fmla="*/ 538042 h 5791873"/>
              <a:gd name="connsiteX37" fmla="*/ 3772237 w 4028390"/>
              <a:gd name="connsiteY37" fmla="*/ 714 h 5791873"/>
              <a:gd name="connsiteX0" fmla="*/ 3772237 w 4028390"/>
              <a:gd name="connsiteY0" fmla="*/ 714 h 5791873"/>
              <a:gd name="connsiteX1" fmla="*/ 3131214 w 4028390"/>
              <a:gd name="connsiteY1" fmla="*/ 424920 h 5791873"/>
              <a:gd name="connsiteX2" fmla="*/ 3291470 w 4028390"/>
              <a:gd name="connsiteY2" fmla="*/ 500334 h 5791873"/>
              <a:gd name="connsiteX3" fmla="*/ 2904971 w 4028390"/>
              <a:gd name="connsiteY3" fmla="*/ 839699 h 5791873"/>
              <a:gd name="connsiteX4" fmla="*/ 2395924 w 4028390"/>
              <a:gd name="connsiteY4" fmla="*/ 1301613 h 5791873"/>
              <a:gd name="connsiteX5" fmla="*/ 2405350 w 4028390"/>
              <a:gd name="connsiteY5" fmla="*/ 1490149 h 5791873"/>
              <a:gd name="connsiteX6" fmla="*/ 2509045 w 4028390"/>
              <a:gd name="connsiteY6" fmla="*/ 1622124 h 5791873"/>
              <a:gd name="connsiteX7" fmla="*/ 2358216 w 4028390"/>
              <a:gd name="connsiteY7" fmla="*/ 1744673 h 5791873"/>
              <a:gd name="connsiteX8" fmla="*/ 1896303 w 4028390"/>
              <a:gd name="connsiteY8" fmla="*/ 1989769 h 5791873"/>
              <a:gd name="connsiteX9" fmla="*/ 1839742 w 4028390"/>
              <a:gd name="connsiteY9" fmla="*/ 2131171 h 5791873"/>
              <a:gd name="connsiteX10" fmla="*/ 2089110 w 4028390"/>
              <a:gd name="connsiteY10" fmla="*/ 2241813 h 5791873"/>
              <a:gd name="connsiteX11" fmla="*/ 2001986 w 4028390"/>
              <a:gd name="connsiteY11" fmla="*/ 2381129 h 5791873"/>
              <a:gd name="connsiteX12" fmla="*/ 1519231 w 4028390"/>
              <a:gd name="connsiteY12" fmla="*/ 2527097 h 5791873"/>
              <a:gd name="connsiteX13" fmla="*/ 1209840 w 4028390"/>
              <a:gd name="connsiteY13" fmla="*/ 2619205 h 5791873"/>
              <a:gd name="connsiteX14" fmla="*/ 1118149 w 4028390"/>
              <a:gd name="connsiteY14" fmla="*/ 2661552 h 5791873"/>
              <a:gd name="connsiteX15" fmla="*/ 1010183 w 4028390"/>
              <a:gd name="connsiteY15" fmla="*/ 2734291 h 5791873"/>
              <a:gd name="connsiteX16" fmla="*/ 981903 w 4028390"/>
              <a:gd name="connsiteY16" fmla="*/ 2772194 h 5791873"/>
              <a:gd name="connsiteX17" fmla="*/ 1047891 w 4028390"/>
              <a:gd name="connsiteY17" fmla="*/ 2989011 h 5791873"/>
              <a:gd name="connsiteX18" fmla="*/ 972476 w 4028390"/>
              <a:gd name="connsiteY18" fmla="*/ 3186974 h 5791873"/>
              <a:gd name="connsiteX19" fmla="*/ 642538 w 4028390"/>
              <a:gd name="connsiteY19" fmla="*/ 3469778 h 5791873"/>
              <a:gd name="connsiteX20" fmla="*/ 548270 w 4028390"/>
              <a:gd name="connsiteY20" fmla="*/ 3696021 h 5791873"/>
              <a:gd name="connsiteX21" fmla="*/ 274893 w 4028390"/>
              <a:gd name="connsiteY21" fmla="*/ 3856277 h 5791873"/>
              <a:gd name="connsiteX22" fmla="*/ 20369 w 4028390"/>
              <a:gd name="connsiteY22" fmla="*/ 4054240 h 5791873"/>
              <a:gd name="connsiteX23" fmla="*/ 29796 w 4028390"/>
              <a:gd name="connsiteY23" fmla="*/ 4337044 h 5791873"/>
              <a:gd name="connsiteX24" fmla="*/ 142918 w 4028390"/>
              <a:gd name="connsiteY24" fmla="*/ 4374751 h 5791873"/>
              <a:gd name="connsiteX25" fmla="*/ 180625 w 4028390"/>
              <a:gd name="connsiteY25" fmla="*/ 4619848 h 5791873"/>
              <a:gd name="connsiteX26" fmla="*/ 369161 w 4028390"/>
              <a:gd name="connsiteY26" fmla="*/ 4695262 h 5791873"/>
              <a:gd name="connsiteX27" fmla="*/ 1038464 w 4028390"/>
              <a:gd name="connsiteY27" fmla="*/ 4704689 h 5791873"/>
              <a:gd name="connsiteX28" fmla="*/ 1302414 w 4028390"/>
              <a:gd name="connsiteY28" fmla="*/ 4572714 h 5791873"/>
              <a:gd name="connsiteX29" fmla="*/ 1453243 w 4028390"/>
              <a:gd name="connsiteY29" fmla="*/ 4695262 h 5791873"/>
              <a:gd name="connsiteX30" fmla="*/ 1528658 w 4028390"/>
              <a:gd name="connsiteY30" fmla="*/ 4968640 h 5791873"/>
              <a:gd name="connsiteX31" fmla="*/ 1858596 w 4028390"/>
              <a:gd name="connsiteY31" fmla="*/ 5260870 h 5791873"/>
              <a:gd name="connsiteX32" fmla="*/ 1754901 w 4028390"/>
              <a:gd name="connsiteY32" fmla="*/ 5515394 h 5791873"/>
              <a:gd name="connsiteX33" fmla="*/ 1660633 w 4028390"/>
              <a:gd name="connsiteY33" fmla="*/ 5656796 h 5791873"/>
              <a:gd name="connsiteX34" fmla="*/ 2047132 w 4028390"/>
              <a:gd name="connsiteY34" fmla="*/ 5779345 h 5791873"/>
              <a:gd name="connsiteX35" fmla="*/ 2904971 w 4028390"/>
              <a:gd name="connsiteY35" fmla="*/ 5336285 h 5791873"/>
              <a:gd name="connsiteX36" fmla="*/ 3668542 w 4028390"/>
              <a:gd name="connsiteY36" fmla="*/ 3809143 h 5791873"/>
              <a:gd name="connsiteX37" fmla="*/ 4026761 w 4028390"/>
              <a:gd name="connsiteY37" fmla="*/ 538042 h 5791873"/>
              <a:gd name="connsiteX38" fmla="*/ 3772237 w 4028390"/>
              <a:gd name="connsiteY38" fmla="*/ 714 h 5791873"/>
              <a:gd name="connsiteX0" fmla="*/ 3772237 w 4028390"/>
              <a:gd name="connsiteY0" fmla="*/ 714 h 5791873"/>
              <a:gd name="connsiteX1" fmla="*/ 3131214 w 4028390"/>
              <a:gd name="connsiteY1" fmla="*/ 424920 h 5791873"/>
              <a:gd name="connsiteX2" fmla="*/ 3291470 w 4028390"/>
              <a:gd name="connsiteY2" fmla="*/ 500334 h 5791873"/>
              <a:gd name="connsiteX3" fmla="*/ 2904971 w 4028390"/>
              <a:gd name="connsiteY3" fmla="*/ 839699 h 5791873"/>
              <a:gd name="connsiteX4" fmla="*/ 2395924 w 4028390"/>
              <a:gd name="connsiteY4" fmla="*/ 1301613 h 5791873"/>
              <a:gd name="connsiteX5" fmla="*/ 2405350 w 4028390"/>
              <a:gd name="connsiteY5" fmla="*/ 1490149 h 5791873"/>
              <a:gd name="connsiteX6" fmla="*/ 2509045 w 4028390"/>
              <a:gd name="connsiteY6" fmla="*/ 1622124 h 5791873"/>
              <a:gd name="connsiteX7" fmla="*/ 2358216 w 4028390"/>
              <a:gd name="connsiteY7" fmla="*/ 1744673 h 5791873"/>
              <a:gd name="connsiteX8" fmla="*/ 1896303 w 4028390"/>
              <a:gd name="connsiteY8" fmla="*/ 1989769 h 5791873"/>
              <a:gd name="connsiteX9" fmla="*/ 1839742 w 4028390"/>
              <a:gd name="connsiteY9" fmla="*/ 2131171 h 5791873"/>
              <a:gd name="connsiteX10" fmla="*/ 2089110 w 4028390"/>
              <a:gd name="connsiteY10" fmla="*/ 2241813 h 5791873"/>
              <a:gd name="connsiteX11" fmla="*/ 2001986 w 4028390"/>
              <a:gd name="connsiteY11" fmla="*/ 2381129 h 5791873"/>
              <a:gd name="connsiteX12" fmla="*/ 1521612 w 4028390"/>
              <a:gd name="connsiteY12" fmla="*/ 2541385 h 5791873"/>
              <a:gd name="connsiteX13" fmla="*/ 1209840 w 4028390"/>
              <a:gd name="connsiteY13" fmla="*/ 2619205 h 5791873"/>
              <a:gd name="connsiteX14" fmla="*/ 1118149 w 4028390"/>
              <a:gd name="connsiteY14" fmla="*/ 2661552 h 5791873"/>
              <a:gd name="connsiteX15" fmla="*/ 1010183 w 4028390"/>
              <a:gd name="connsiteY15" fmla="*/ 2734291 h 5791873"/>
              <a:gd name="connsiteX16" fmla="*/ 981903 w 4028390"/>
              <a:gd name="connsiteY16" fmla="*/ 2772194 h 5791873"/>
              <a:gd name="connsiteX17" fmla="*/ 1047891 w 4028390"/>
              <a:gd name="connsiteY17" fmla="*/ 2989011 h 5791873"/>
              <a:gd name="connsiteX18" fmla="*/ 972476 w 4028390"/>
              <a:gd name="connsiteY18" fmla="*/ 3186974 h 5791873"/>
              <a:gd name="connsiteX19" fmla="*/ 642538 w 4028390"/>
              <a:gd name="connsiteY19" fmla="*/ 3469778 h 5791873"/>
              <a:gd name="connsiteX20" fmla="*/ 548270 w 4028390"/>
              <a:gd name="connsiteY20" fmla="*/ 3696021 h 5791873"/>
              <a:gd name="connsiteX21" fmla="*/ 274893 w 4028390"/>
              <a:gd name="connsiteY21" fmla="*/ 3856277 h 5791873"/>
              <a:gd name="connsiteX22" fmla="*/ 20369 w 4028390"/>
              <a:gd name="connsiteY22" fmla="*/ 4054240 h 5791873"/>
              <a:gd name="connsiteX23" fmla="*/ 29796 w 4028390"/>
              <a:gd name="connsiteY23" fmla="*/ 4337044 h 5791873"/>
              <a:gd name="connsiteX24" fmla="*/ 142918 w 4028390"/>
              <a:gd name="connsiteY24" fmla="*/ 4374751 h 5791873"/>
              <a:gd name="connsiteX25" fmla="*/ 180625 w 4028390"/>
              <a:gd name="connsiteY25" fmla="*/ 4619848 h 5791873"/>
              <a:gd name="connsiteX26" fmla="*/ 369161 w 4028390"/>
              <a:gd name="connsiteY26" fmla="*/ 4695262 h 5791873"/>
              <a:gd name="connsiteX27" fmla="*/ 1038464 w 4028390"/>
              <a:gd name="connsiteY27" fmla="*/ 4704689 h 5791873"/>
              <a:gd name="connsiteX28" fmla="*/ 1302414 w 4028390"/>
              <a:gd name="connsiteY28" fmla="*/ 4572714 h 5791873"/>
              <a:gd name="connsiteX29" fmla="*/ 1453243 w 4028390"/>
              <a:gd name="connsiteY29" fmla="*/ 4695262 h 5791873"/>
              <a:gd name="connsiteX30" fmla="*/ 1528658 w 4028390"/>
              <a:gd name="connsiteY30" fmla="*/ 4968640 h 5791873"/>
              <a:gd name="connsiteX31" fmla="*/ 1858596 w 4028390"/>
              <a:gd name="connsiteY31" fmla="*/ 5260870 h 5791873"/>
              <a:gd name="connsiteX32" fmla="*/ 1754901 w 4028390"/>
              <a:gd name="connsiteY32" fmla="*/ 5515394 h 5791873"/>
              <a:gd name="connsiteX33" fmla="*/ 1660633 w 4028390"/>
              <a:gd name="connsiteY33" fmla="*/ 5656796 h 5791873"/>
              <a:gd name="connsiteX34" fmla="*/ 2047132 w 4028390"/>
              <a:gd name="connsiteY34" fmla="*/ 5779345 h 5791873"/>
              <a:gd name="connsiteX35" fmla="*/ 2904971 w 4028390"/>
              <a:gd name="connsiteY35" fmla="*/ 5336285 h 5791873"/>
              <a:gd name="connsiteX36" fmla="*/ 3668542 w 4028390"/>
              <a:gd name="connsiteY36" fmla="*/ 3809143 h 5791873"/>
              <a:gd name="connsiteX37" fmla="*/ 4026761 w 4028390"/>
              <a:gd name="connsiteY37" fmla="*/ 538042 h 5791873"/>
              <a:gd name="connsiteX38" fmla="*/ 3772237 w 4028390"/>
              <a:gd name="connsiteY38" fmla="*/ 714 h 5791873"/>
              <a:gd name="connsiteX0" fmla="*/ 3772237 w 4028390"/>
              <a:gd name="connsiteY0" fmla="*/ 714 h 5791873"/>
              <a:gd name="connsiteX1" fmla="*/ 3131214 w 4028390"/>
              <a:gd name="connsiteY1" fmla="*/ 424920 h 5791873"/>
              <a:gd name="connsiteX2" fmla="*/ 3291470 w 4028390"/>
              <a:gd name="connsiteY2" fmla="*/ 500334 h 5791873"/>
              <a:gd name="connsiteX3" fmla="*/ 2904971 w 4028390"/>
              <a:gd name="connsiteY3" fmla="*/ 839699 h 5791873"/>
              <a:gd name="connsiteX4" fmla="*/ 2395924 w 4028390"/>
              <a:gd name="connsiteY4" fmla="*/ 1301613 h 5791873"/>
              <a:gd name="connsiteX5" fmla="*/ 2405350 w 4028390"/>
              <a:gd name="connsiteY5" fmla="*/ 1490149 h 5791873"/>
              <a:gd name="connsiteX6" fmla="*/ 2509045 w 4028390"/>
              <a:gd name="connsiteY6" fmla="*/ 1622124 h 5791873"/>
              <a:gd name="connsiteX7" fmla="*/ 2358216 w 4028390"/>
              <a:gd name="connsiteY7" fmla="*/ 1744673 h 5791873"/>
              <a:gd name="connsiteX8" fmla="*/ 1896303 w 4028390"/>
              <a:gd name="connsiteY8" fmla="*/ 1989769 h 5791873"/>
              <a:gd name="connsiteX9" fmla="*/ 1839742 w 4028390"/>
              <a:gd name="connsiteY9" fmla="*/ 2131171 h 5791873"/>
              <a:gd name="connsiteX10" fmla="*/ 2089110 w 4028390"/>
              <a:gd name="connsiteY10" fmla="*/ 2241813 h 5791873"/>
              <a:gd name="connsiteX11" fmla="*/ 1982936 w 4028390"/>
              <a:gd name="connsiteY11" fmla="*/ 2388273 h 5791873"/>
              <a:gd name="connsiteX12" fmla="*/ 1521612 w 4028390"/>
              <a:gd name="connsiteY12" fmla="*/ 2541385 h 5791873"/>
              <a:gd name="connsiteX13" fmla="*/ 1209840 w 4028390"/>
              <a:gd name="connsiteY13" fmla="*/ 2619205 h 5791873"/>
              <a:gd name="connsiteX14" fmla="*/ 1118149 w 4028390"/>
              <a:gd name="connsiteY14" fmla="*/ 2661552 h 5791873"/>
              <a:gd name="connsiteX15" fmla="*/ 1010183 w 4028390"/>
              <a:gd name="connsiteY15" fmla="*/ 2734291 h 5791873"/>
              <a:gd name="connsiteX16" fmla="*/ 981903 w 4028390"/>
              <a:gd name="connsiteY16" fmla="*/ 2772194 h 5791873"/>
              <a:gd name="connsiteX17" fmla="*/ 1047891 w 4028390"/>
              <a:gd name="connsiteY17" fmla="*/ 2989011 h 5791873"/>
              <a:gd name="connsiteX18" fmla="*/ 972476 w 4028390"/>
              <a:gd name="connsiteY18" fmla="*/ 3186974 h 5791873"/>
              <a:gd name="connsiteX19" fmla="*/ 642538 w 4028390"/>
              <a:gd name="connsiteY19" fmla="*/ 3469778 h 5791873"/>
              <a:gd name="connsiteX20" fmla="*/ 548270 w 4028390"/>
              <a:gd name="connsiteY20" fmla="*/ 3696021 h 5791873"/>
              <a:gd name="connsiteX21" fmla="*/ 274893 w 4028390"/>
              <a:gd name="connsiteY21" fmla="*/ 3856277 h 5791873"/>
              <a:gd name="connsiteX22" fmla="*/ 20369 w 4028390"/>
              <a:gd name="connsiteY22" fmla="*/ 4054240 h 5791873"/>
              <a:gd name="connsiteX23" fmla="*/ 29796 w 4028390"/>
              <a:gd name="connsiteY23" fmla="*/ 4337044 h 5791873"/>
              <a:gd name="connsiteX24" fmla="*/ 142918 w 4028390"/>
              <a:gd name="connsiteY24" fmla="*/ 4374751 h 5791873"/>
              <a:gd name="connsiteX25" fmla="*/ 180625 w 4028390"/>
              <a:gd name="connsiteY25" fmla="*/ 4619848 h 5791873"/>
              <a:gd name="connsiteX26" fmla="*/ 369161 w 4028390"/>
              <a:gd name="connsiteY26" fmla="*/ 4695262 h 5791873"/>
              <a:gd name="connsiteX27" fmla="*/ 1038464 w 4028390"/>
              <a:gd name="connsiteY27" fmla="*/ 4704689 h 5791873"/>
              <a:gd name="connsiteX28" fmla="*/ 1302414 w 4028390"/>
              <a:gd name="connsiteY28" fmla="*/ 4572714 h 5791873"/>
              <a:gd name="connsiteX29" fmla="*/ 1453243 w 4028390"/>
              <a:gd name="connsiteY29" fmla="*/ 4695262 h 5791873"/>
              <a:gd name="connsiteX30" fmla="*/ 1528658 w 4028390"/>
              <a:gd name="connsiteY30" fmla="*/ 4968640 h 5791873"/>
              <a:gd name="connsiteX31" fmla="*/ 1858596 w 4028390"/>
              <a:gd name="connsiteY31" fmla="*/ 5260870 h 5791873"/>
              <a:gd name="connsiteX32" fmla="*/ 1754901 w 4028390"/>
              <a:gd name="connsiteY32" fmla="*/ 5515394 h 5791873"/>
              <a:gd name="connsiteX33" fmla="*/ 1660633 w 4028390"/>
              <a:gd name="connsiteY33" fmla="*/ 5656796 h 5791873"/>
              <a:gd name="connsiteX34" fmla="*/ 2047132 w 4028390"/>
              <a:gd name="connsiteY34" fmla="*/ 5779345 h 5791873"/>
              <a:gd name="connsiteX35" fmla="*/ 2904971 w 4028390"/>
              <a:gd name="connsiteY35" fmla="*/ 5336285 h 5791873"/>
              <a:gd name="connsiteX36" fmla="*/ 3668542 w 4028390"/>
              <a:gd name="connsiteY36" fmla="*/ 3809143 h 5791873"/>
              <a:gd name="connsiteX37" fmla="*/ 4026761 w 4028390"/>
              <a:gd name="connsiteY37" fmla="*/ 538042 h 5791873"/>
              <a:gd name="connsiteX38" fmla="*/ 3772237 w 4028390"/>
              <a:gd name="connsiteY38" fmla="*/ 714 h 5791873"/>
              <a:gd name="connsiteX0" fmla="*/ 3772237 w 4028390"/>
              <a:gd name="connsiteY0" fmla="*/ 714 h 5791873"/>
              <a:gd name="connsiteX1" fmla="*/ 3131214 w 4028390"/>
              <a:gd name="connsiteY1" fmla="*/ 424920 h 5791873"/>
              <a:gd name="connsiteX2" fmla="*/ 3291470 w 4028390"/>
              <a:gd name="connsiteY2" fmla="*/ 500334 h 5791873"/>
              <a:gd name="connsiteX3" fmla="*/ 2904971 w 4028390"/>
              <a:gd name="connsiteY3" fmla="*/ 839699 h 5791873"/>
              <a:gd name="connsiteX4" fmla="*/ 2422118 w 4028390"/>
              <a:gd name="connsiteY4" fmla="*/ 1313519 h 5791873"/>
              <a:gd name="connsiteX5" fmla="*/ 2405350 w 4028390"/>
              <a:gd name="connsiteY5" fmla="*/ 1490149 h 5791873"/>
              <a:gd name="connsiteX6" fmla="*/ 2509045 w 4028390"/>
              <a:gd name="connsiteY6" fmla="*/ 1622124 h 5791873"/>
              <a:gd name="connsiteX7" fmla="*/ 2358216 w 4028390"/>
              <a:gd name="connsiteY7" fmla="*/ 1744673 h 5791873"/>
              <a:gd name="connsiteX8" fmla="*/ 1896303 w 4028390"/>
              <a:gd name="connsiteY8" fmla="*/ 1989769 h 5791873"/>
              <a:gd name="connsiteX9" fmla="*/ 1839742 w 4028390"/>
              <a:gd name="connsiteY9" fmla="*/ 2131171 h 5791873"/>
              <a:gd name="connsiteX10" fmla="*/ 2089110 w 4028390"/>
              <a:gd name="connsiteY10" fmla="*/ 2241813 h 5791873"/>
              <a:gd name="connsiteX11" fmla="*/ 1982936 w 4028390"/>
              <a:gd name="connsiteY11" fmla="*/ 2388273 h 5791873"/>
              <a:gd name="connsiteX12" fmla="*/ 1521612 w 4028390"/>
              <a:gd name="connsiteY12" fmla="*/ 2541385 h 5791873"/>
              <a:gd name="connsiteX13" fmla="*/ 1209840 w 4028390"/>
              <a:gd name="connsiteY13" fmla="*/ 2619205 h 5791873"/>
              <a:gd name="connsiteX14" fmla="*/ 1118149 w 4028390"/>
              <a:gd name="connsiteY14" fmla="*/ 2661552 h 5791873"/>
              <a:gd name="connsiteX15" fmla="*/ 1010183 w 4028390"/>
              <a:gd name="connsiteY15" fmla="*/ 2734291 h 5791873"/>
              <a:gd name="connsiteX16" fmla="*/ 981903 w 4028390"/>
              <a:gd name="connsiteY16" fmla="*/ 2772194 h 5791873"/>
              <a:gd name="connsiteX17" fmla="*/ 1047891 w 4028390"/>
              <a:gd name="connsiteY17" fmla="*/ 2989011 h 5791873"/>
              <a:gd name="connsiteX18" fmla="*/ 972476 w 4028390"/>
              <a:gd name="connsiteY18" fmla="*/ 3186974 h 5791873"/>
              <a:gd name="connsiteX19" fmla="*/ 642538 w 4028390"/>
              <a:gd name="connsiteY19" fmla="*/ 3469778 h 5791873"/>
              <a:gd name="connsiteX20" fmla="*/ 548270 w 4028390"/>
              <a:gd name="connsiteY20" fmla="*/ 3696021 h 5791873"/>
              <a:gd name="connsiteX21" fmla="*/ 274893 w 4028390"/>
              <a:gd name="connsiteY21" fmla="*/ 3856277 h 5791873"/>
              <a:gd name="connsiteX22" fmla="*/ 20369 w 4028390"/>
              <a:gd name="connsiteY22" fmla="*/ 4054240 h 5791873"/>
              <a:gd name="connsiteX23" fmla="*/ 29796 w 4028390"/>
              <a:gd name="connsiteY23" fmla="*/ 4337044 h 5791873"/>
              <a:gd name="connsiteX24" fmla="*/ 142918 w 4028390"/>
              <a:gd name="connsiteY24" fmla="*/ 4374751 h 5791873"/>
              <a:gd name="connsiteX25" fmla="*/ 180625 w 4028390"/>
              <a:gd name="connsiteY25" fmla="*/ 4619848 h 5791873"/>
              <a:gd name="connsiteX26" fmla="*/ 369161 w 4028390"/>
              <a:gd name="connsiteY26" fmla="*/ 4695262 h 5791873"/>
              <a:gd name="connsiteX27" fmla="*/ 1038464 w 4028390"/>
              <a:gd name="connsiteY27" fmla="*/ 4704689 h 5791873"/>
              <a:gd name="connsiteX28" fmla="*/ 1302414 w 4028390"/>
              <a:gd name="connsiteY28" fmla="*/ 4572714 h 5791873"/>
              <a:gd name="connsiteX29" fmla="*/ 1453243 w 4028390"/>
              <a:gd name="connsiteY29" fmla="*/ 4695262 h 5791873"/>
              <a:gd name="connsiteX30" fmla="*/ 1528658 w 4028390"/>
              <a:gd name="connsiteY30" fmla="*/ 4968640 h 5791873"/>
              <a:gd name="connsiteX31" fmla="*/ 1858596 w 4028390"/>
              <a:gd name="connsiteY31" fmla="*/ 5260870 h 5791873"/>
              <a:gd name="connsiteX32" fmla="*/ 1754901 w 4028390"/>
              <a:gd name="connsiteY32" fmla="*/ 5515394 h 5791873"/>
              <a:gd name="connsiteX33" fmla="*/ 1660633 w 4028390"/>
              <a:gd name="connsiteY33" fmla="*/ 5656796 h 5791873"/>
              <a:gd name="connsiteX34" fmla="*/ 2047132 w 4028390"/>
              <a:gd name="connsiteY34" fmla="*/ 5779345 h 5791873"/>
              <a:gd name="connsiteX35" fmla="*/ 2904971 w 4028390"/>
              <a:gd name="connsiteY35" fmla="*/ 5336285 h 5791873"/>
              <a:gd name="connsiteX36" fmla="*/ 3668542 w 4028390"/>
              <a:gd name="connsiteY36" fmla="*/ 3809143 h 5791873"/>
              <a:gd name="connsiteX37" fmla="*/ 4026761 w 4028390"/>
              <a:gd name="connsiteY37" fmla="*/ 538042 h 5791873"/>
              <a:gd name="connsiteX38" fmla="*/ 3772237 w 4028390"/>
              <a:gd name="connsiteY38" fmla="*/ 714 h 5791873"/>
              <a:gd name="connsiteX0" fmla="*/ 3772237 w 4028390"/>
              <a:gd name="connsiteY0" fmla="*/ 714 h 5791873"/>
              <a:gd name="connsiteX1" fmla="*/ 3131214 w 4028390"/>
              <a:gd name="connsiteY1" fmla="*/ 424920 h 5791873"/>
              <a:gd name="connsiteX2" fmla="*/ 3291470 w 4028390"/>
              <a:gd name="connsiteY2" fmla="*/ 500334 h 5791873"/>
              <a:gd name="connsiteX3" fmla="*/ 2904971 w 4028390"/>
              <a:gd name="connsiteY3" fmla="*/ 839699 h 5791873"/>
              <a:gd name="connsiteX4" fmla="*/ 2422118 w 4028390"/>
              <a:gd name="connsiteY4" fmla="*/ 1313519 h 5791873"/>
              <a:gd name="connsiteX5" fmla="*/ 2362487 w 4028390"/>
              <a:gd name="connsiteY5" fmla="*/ 1459193 h 5791873"/>
              <a:gd name="connsiteX6" fmla="*/ 2509045 w 4028390"/>
              <a:gd name="connsiteY6" fmla="*/ 1622124 h 5791873"/>
              <a:gd name="connsiteX7" fmla="*/ 2358216 w 4028390"/>
              <a:gd name="connsiteY7" fmla="*/ 1744673 h 5791873"/>
              <a:gd name="connsiteX8" fmla="*/ 1896303 w 4028390"/>
              <a:gd name="connsiteY8" fmla="*/ 1989769 h 5791873"/>
              <a:gd name="connsiteX9" fmla="*/ 1839742 w 4028390"/>
              <a:gd name="connsiteY9" fmla="*/ 2131171 h 5791873"/>
              <a:gd name="connsiteX10" fmla="*/ 2089110 w 4028390"/>
              <a:gd name="connsiteY10" fmla="*/ 2241813 h 5791873"/>
              <a:gd name="connsiteX11" fmla="*/ 1982936 w 4028390"/>
              <a:gd name="connsiteY11" fmla="*/ 2388273 h 5791873"/>
              <a:gd name="connsiteX12" fmla="*/ 1521612 w 4028390"/>
              <a:gd name="connsiteY12" fmla="*/ 2541385 h 5791873"/>
              <a:gd name="connsiteX13" fmla="*/ 1209840 w 4028390"/>
              <a:gd name="connsiteY13" fmla="*/ 2619205 h 5791873"/>
              <a:gd name="connsiteX14" fmla="*/ 1118149 w 4028390"/>
              <a:gd name="connsiteY14" fmla="*/ 2661552 h 5791873"/>
              <a:gd name="connsiteX15" fmla="*/ 1010183 w 4028390"/>
              <a:gd name="connsiteY15" fmla="*/ 2734291 h 5791873"/>
              <a:gd name="connsiteX16" fmla="*/ 981903 w 4028390"/>
              <a:gd name="connsiteY16" fmla="*/ 2772194 h 5791873"/>
              <a:gd name="connsiteX17" fmla="*/ 1047891 w 4028390"/>
              <a:gd name="connsiteY17" fmla="*/ 2989011 h 5791873"/>
              <a:gd name="connsiteX18" fmla="*/ 972476 w 4028390"/>
              <a:gd name="connsiteY18" fmla="*/ 3186974 h 5791873"/>
              <a:gd name="connsiteX19" fmla="*/ 642538 w 4028390"/>
              <a:gd name="connsiteY19" fmla="*/ 3469778 h 5791873"/>
              <a:gd name="connsiteX20" fmla="*/ 548270 w 4028390"/>
              <a:gd name="connsiteY20" fmla="*/ 3696021 h 5791873"/>
              <a:gd name="connsiteX21" fmla="*/ 274893 w 4028390"/>
              <a:gd name="connsiteY21" fmla="*/ 3856277 h 5791873"/>
              <a:gd name="connsiteX22" fmla="*/ 20369 w 4028390"/>
              <a:gd name="connsiteY22" fmla="*/ 4054240 h 5791873"/>
              <a:gd name="connsiteX23" fmla="*/ 29796 w 4028390"/>
              <a:gd name="connsiteY23" fmla="*/ 4337044 h 5791873"/>
              <a:gd name="connsiteX24" fmla="*/ 142918 w 4028390"/>
              <a:gd name="connsiteY24" fmla="*/ 4374751 h 5791873"/>
              <a:gd name="connsiteX25" fmla="*/ 180625 w 4028390"/>
              <a:gd name="connsiteY25" fmla="*/ 4619848 h 5791873"/>
              <a:gd name="connsiteX26" fmla="*/ 369161 w 4028390"/>
              <a:gd name="connsiteY26" fmla="*/ 4695262 h 5791873"/>
              <a:gd name="connsiteX27" fmla="*/ 1038464 w 4028390"/>
              <a:gd name="connsiteY27" fmla="*/ 4704689 h 5791873"/>
              <a:gd name="connsiteX28" fmla="*/ 1302414 w 4028390"/>
              <a:gd name="connsiteY28" fmla="*/ 4572714 h 5791873"/>
              <a:gd name="connsiteX29" fmla="*/ 1453243 w 4028390"/>
              <a:gd name="connsiteY29" fmla="*/ 4695262 h 5791873"/>
              <a:gd name="connsiteX30" fmla="*/ 1528658 w 4028390"/>
              <a:gd name="connsiteY30" fmla="*/ 4968640 h 5791873"/>
              <a:gd name="connsiteX31" fmla="*/ 1858596 w 4028390"/>
              <a:gd name="connsiteY31" fmla="*/ 5260870 h 5791873"/>
              <a:gd name="connsiteX32" fmla="*/ 1754901 w 4028390"/>
              <a:gd name="connsiteY32" fmla="*/ 5515394 h 5791873"/>
              <a:gd name="connsiteX33" fmla="*/ 1660633 w 4028390"/>
              <a:gd name="connsiteY33" fmla="*/ 5656796 h 5791873"/>
              <a:gd name="connsiteX34" fmla="*/ 2047132 w 4028390"/>
              <a:gd name="connsiteY34" fmla="*/ 5779345 h 5791873"/>
              <a:gd name="connsiteX35" fmla="*/ 2904971 w 4028390"/>
              <a:gd name="connsiteY35" fmla="*/ 5336285 h 5791873"/>
              <a:gd name="connsiteX36" fmla="*/ 3668542 w 4028390"/>
              <a:gd name="connsiteY36" fmla="*/ 3809143 h 5791873"/>
              <a:gd name="connsiteX37" fmla="*/ 4026761 w 4028390"/>
              <a:gd name="connsiteY37" fmla="*/ 538042 h 5791873"/>
              <a:gd name="connsiteX38" fmla="*/ 3772237 w 4028390"/>
              <a:gd name="connsiteY38" fmla="*/ 714 h 5791873"/>
              <a:gd name="connsiteX0" fmla="*/ 3772237 w 4028390"/>
              <a:gd name="connsiteY0" fmla="*/ 714 h 5791873"/>
              <a:gd name="connsiteX1" fmla="*/ 3131214 w 4028390"/>
              <a:gd name="connsiteY1" fmla="*/ 424920 h 5791873"/>
              <a:gd name="connsiteX2" fmla="*/ 3291470 w 4028390"/>
              <a:gd name="connsiteY2" fmla="*/ 500334 h 5791873"/>
              <a:gd name="connsiteX3" fmla="*/ 2904971 w 4028390"/>
              <a:gd name="connsiteY3" fmla="*/ 839699 h 5791873"/>
              <a:gd name="connsiteX4" fmla="*/ 2422118 w 4028390"/>
              <a:gd name="connsiteY4" fmla="*/ 1313519 h 5791873"/>
              <a:gd name="connsiteX5" fmla="*/ 2362487 w 4028390"/>
              <a:gd name="connsiteY5" fmla="*/ 1459193 h 5791873"/>
              <a:gd name="connsiteX6" fmla="*/ 2482851 w 4028390"/>
              <a:gd name="connsiteY6" fmla="*/ 1607836 h 5791873"/>
              <a:gd name="connsiteX7" fmla="*/ 2358216 w 4028390"/>
              <a:gd name="connsiteY7" fmla="*/ 1744673 h 5791873"/>
              <a:gd name="connsiteX8" fmla="*/ 1896303 w 4028390"/>
              <a:gd name="connsiteY8" fmla="*/ 1989769 h 5791873"/>
              <a:gd name="connsiteX9" fmla="*/ 1839742 w 4028390"/>
              <a:gd name="connsiteY9" fmla="*/ 2131171 h 5791873"/>
              <a:gd name="connsiteX10" fmla="*/ 2089110 w 4028390"/>
              <a:gd name="connsiteY10" fmla="*/ 2241813 h 5791873"/>
              <a:gd name="connsiteX11" fmla="*/ 1982936 w 4028390"/>
              <a:gd name="connsiteY11" fmla="*/ 2388273 h 5791873"/>
              <a:gd name="connsiteX12" fmla="*/ 1521612 w 4028390"/>
              <a:gd name="connsiteY12" fmla="*/ 2541385 h 5791873"/>
              <a:gd name="connsiteX13" fmla="*/ 1209840 w 4028390"/>
              <a:gd name="connsiteY13" fmla="*/ 2619205 h 5791873"/>
              <a:gd name="connsiteX14" fmla="*/ 1118149 w 4028390"/>
              <a:gd name="connsiteY14" fmla="*/ 2661552 h 5791873"/>
              <a:gd name="connsiteX15" fmla="*/ 1010183 w 4028390"/>
              <a:gd name="connsiteY15" fmla="*/ 2734291 h 5791873"/>
              <a:gd name="connsiteX16" fmla="*/ 981903 w 4028390"/>
              <a:gd name="connsiteY16" fmla="*/ 2772194 h 5791873"/>
              <a:gd name="connsiteX17" fmla="*/ 1047891 w 4028390"/>
              <a:gd name="connsiteY17" fmla="*/ 2989011 h 5791873"/>
              <a:gd name="connsiteX18" fmla="*/ 972476 w 4028390"/>
              <a:gd name="connsiteY18" fmla="*/ 3186974 h 5791873"/>
              <a:gd name="connsiteX19" fmla="*/ 642538 w 4028390"/>
              <a:gd name="connsiteY19" fmla="*/ 3469778 h 5791873"/>
              <a:gd name="connsiteX20" fmla="*/ 548270 w 4028390"/>
              <a:gd name="connsiteY20" fmla="*/ 3696021 h 5791873"/>
              <a:gd name="connsiteX21" fmla="*/ 274893 w 4028390"/>
              <a:gd name="connsiteY21" fmla="*/ 3856277 h 5791873"/>
              <a:gd name="connsiteX22" fmla="*/ 20369 w 4028390"/>
              <a:gd name="connsiteY22" fmla="*/ 4054240 h 5791873"/>
              <a:gd name="connsiteX23" fmla="*/ 29796 w 4028390"/>
              <a:gd name="connsiteY23" fmla="*/ 4337044 h 5791873"/>
              <a:gd name="connsiteX24" fmla="*/ 142918 w 4028390"/>
              <a:gd name="connsiteY24" fmla="*/ 4374751 h 5791873"/>
              <a:gd name="connsiteX25" fmla="*/ 180625 w 4028390"/>
              <a:gd name="connsiteY25" fmla="*/ 4619848 h 5791873"/>
              <a:gd name="connsiteX26" fmla="*/ 369161 w 4028390"/>
              <a:gd name="connsiteY26" fmla="*/ 4695262 h 5791873"/>
              <a:gd name="connsiteX27" fmla="*/ 1038464 w 4028390"/>
              <a:gd name="connsiteY27" fmla="*/ 4704689 h 5791873"/>
              <a:gd name="connsiteX28" fmla="*/ 1302414 w 4028390"/>
              <a:gd name="connsiteY28" fmla="*/ 4572714 h 5791873"/>
              <a:gd name="connsiteX29" fmla="*/ 1453243 w 4028390"/>
              <a:gd name="connsiteY29" fmla="*/ 4695262 h 5791873"/>
              <a:gd name="connsiteX30" fmla="*/ 1528658 w 4028390"/>
              <a:gd name="connsiteY30" fmla="*/ 4968640 h 5791873"/>
              <a:gd name="connsiteX31" fmla="*/ 1858596 w 4028390"/>
              <a:gd name="connsiteY31" fmla="*/ 5260870 h 5791873"/>
              <a:gd name="connsiteX32" fmla="*/ 1754901 w 4028390"/>
              <a:gd name="connsiteY32" fmla="*/ 5515394 h 5791873"/>
              <a:gd name="connsiteX33" fmla="*/ 1660633 w 4028390"/>
              <a:gd name="connsiteY33" fmla="*/ 5656796 h 5791873"/>
              <a:gd name="connsiteX34" fmla="*/ 2047132 w 4028390"/>
              <a:gd name="connsiteY34" fmla="*/ 5779345 h 5791873"/>
              <a:gd name="connsiteX35" fmla="*/ 2904971 w 4028390"/>
              <a:gd name="connsiteY35" fmla="*/ 5336285 h 5791873"/>
              <a:gd name="connsiteX36" fmla="*/ 3668542 w 4028390"/>
              <a:gd name="connsiteY36" fmla="*/ 3809143 h 5791873"/>
              <a:gd name="connsiteX37" fmla="*/ 4026761 w 4028390"/>
              <a:gd name="connsiteY37" fmla="*/ 538042 h 5791873"/>
              <a:gd name="connsiteX38" fmla="*/ 3772237 w 4028390"/>
              <a:gd name="connsiteY38" fmla="*/ 714 h 5791873"/>
              <a:gd name="connsiteX0" fmla="*/ 3772237 w 4028390"/>
              <a:gd name="connsiteY0" fmla="*/ 714 h 5791873"/>
              <a:gd name="connsiteX1" fmla="*/ 3131214 w 4028390"/>
              <a:gd name="connsiteY1" fmla="*/ 424920 h 5791873"/>
              <a:gd name="connsiteX2" fmla="*/ 3291470 w 4028390"/>
              <a:gd name="connsiteY2" fmla="*/ 500334 h 5791873"/>
              <a:gd name="connsiteX3" fmla="*/ 2904971 w 4028390"/>
              <a:gd name="connsiteY3" fmla="*/ 839699 h 5791873"/>
              <a:gd name="connsiteX4" fmla="*/ 2422118 w 4028390"/>
              <a:gd name="connsiteY4" fmla="*/ 1313519 h 5791873"/>
              <a:gd name="connsiteX5" fmla="*/ 2360106 w 4028390"/>
              <a:gd name="connsiteY5" fmla="*/ 1456812 h 5791873"/>
              <a:gd name="connsiteX6" fmla="*/ 2482851 w 4028390"/>
              <a:gd name="connsiteY6" fmla="*/ 1607836 h 5791873"/>
              <a:gd name="connsiteX7" fmla="*/ 2358216 w 4028390"/>
              <a:gd name="connsiteY7" fmla="*/ 1744673 h 5791873"/>
              <a:gd name="connsiteX8" fmla="*/ 1896303 w 4028390"/>
              <a:gd name="connsiteY8" fmla="*/ 1989769 h 5791873"/>
              <a:gd name="connsiteX9" fmla="*/ 1839742 w 4028390"/>
              <a:gd name="connsiteY9" fmla="*/ 2131171 h 5791873"/>
              <a:gd name="connsiteX10" fmla="*/ 2089110 w 4028390"/>
              <a:gd name="connsiteY10" fmla="*/ 2241813 h 5791873"/>
              <a:gd name="connsiteX11" fmla="*/ 1982936 w 4028390"/>
              <a:gd name="connsiteY11" fmla="*/ 2388273 h 5791873"/>
              <a:gd name="connsiteX12" fmla="*/ 1521612 w 4028390"/>
              <a:gd name="connsiteY12" fmla="*/ 2541385 h 5791873"/>
              <a:gd name="connsiteX13" fmla="*/ 1209840 w 4028390"/>
              <a:gd name="connsiteY13" fmla="*/ 2619205 h 5791873"/>
              <a:gd name="connsiteX14" fmla="*/ 1118149 w 4028390"/>
              <a:gd name="connsiteY14" fmla="*/ 2661552 h 5791873"/>
              <a:gd name="connsiteX15" fmla="*/ 1010183 w 4028390"/>
              <a:gd name="connsiteY15" fmla="*/ 2734291 h 5791873"/>
              <a:gd name="connsiteX16" fmla="*/ 981903 w 4028390"/>
              <a:gd name="connsiteY16" fmla="*/ 2772194 h 5791873"/>
              <a:gd name="connsiteX17" fmla="*/ 1047891 w 4028390"/>
              <a:gd name="connsiteY17" fmla="*/ 2989011 h 5791873"/>
              <a:gd name="connsiteX18" fmla="*/ 972476 w 4028390"/>
              <a:gd name="connsiteY18" fmla="*/ 3186974 h 5791873"/>
              <a:gd name="connsiteX19" fmla="*/ 642538 w 4028390"/>
              <a:gd name="connsiteY19" fmla="*/ 3469778 h 5791873"/>
              <a:gd name="connsiteX20" fmla="*/ 548270 w 4028390"/>
              <a:gd name="connsiteY20" fmla="*/ 3696021 h 5791873"/>
              <a:gd name="connsiteX21" fmla="*/ 274893 w 4028390"/>
              <a:gd name="connsiteY21" fmla="*/ 3856277 h 5791873"/>
              <a:gd name="connsiteX22" fmla="*/ 20369 w 4028390"/>
              <a:gd name="connsiteY22" fmla="*/ 4054240 h 5791873"/>
              <a:gd name="connsiteX23" fmla="*/ 29796 w 4028390"/>
              <a:gd name="connsiteY23" fmla="*/ 4337044 h 5791873"/>
              <a:gd name="connsiteX24" fmla="*/ 142918 w 4028390"/>
              <a:gd name="connsiteY24" fmla="*/ 4374751 h 5791873"/>
              <a:gd name="connsiteX25" fmla="*/ 180625 w 4028390"/>
              <a:gd name="connsiteY25" fmla="*/ 4619848 h 5791873"/>
              <a:gd name="connsiteX26" fmla="*/ 369161 w 4028390"/>
              <a:gd name="connsiteY26" fmla="*/ 4695262 h 5791873"/>
              <a:gd name="connsiteX27" fmla="*/ 1038464 w 4028390"/>
              <a:gd name="connsiteY27" fmla="*/ 4704689 h 5791873"/>
              <a:gd name="connsiteX28" fmla="*/ 1302414 w 4028390"/>
              <a:gd name="connsiteY28" fmla="*/ 4572714 h 5791873"/>
              <a:gd name="connsiteX29" fmla="*/ 1453243 w 4028390"/>
              <a:gd name="connsiteY29" fmla="*/ 4695262 h 5791873"/>
              <a:gd name="connsiteX30" fmla="*/ 1528658 w 4028390"/>
              <a:gd name="connsiteY30" fmla="*/ 4968640 h 5791873"/>
              <a:gd name="connsiteX31" fmla="*/ 1858596 w 4028390"/>
              <a:gd name="connsiteY31" fmla="*/ 5260870 h 5791873"/>
              <a:gd name="connsiteX32" fmla="*/ 1754901 w 4028390"/>
              <a:gd name="connsiteY32" fmla="*/ 5515394 h 5791873"/>
              <a:gd name="connsiteX33" fmla="*/ 1660633 w 4028390"/>
              <a:gd name="connsiteY33" fmla="*/ 5656796 h 5791873"/>
              <a:gd name="connsiteX34" fmla="*/ 2047132 w 4028390"/>
              <a:gd name="connsiteY34" fmla="*/ 5779345 h 5791873"/>
              <a:gd name="connsiteX35" fmla="*/ 2904971 w 4028390"/>
              <a:gd name="connsiteY35" fmla="*/ 5336285 h 5791873"/>
              <a:gd name="connsiteX36" fmla="*/ 3668542 w 4028390"/>
              <a:gd name="connsiteY36" fmla="*/ 3809143 h 5791873"/>
              <a:gd name="connsiteX37" fmla="*/ 4026761 w 4028390"/>
              <a:gd name="connsiteY37" fmla="*/ 538042 h 5791873"/>
              <a:gd name="connsiteX38" fmla="*/ 3772237 w 4028390"/>
              <a:gd name="connsiteY38" fmla="*/ 714 h 5791873"/>
              <a:gd name="connsiteX0" fmla="*/ 3772237 w 4028402"/>
              <a:gd name="connsiteY0" fmla="*/ 1012 h 5792171"/>
              <a:gd name="connsiteX1" fmla="*/ 3124864 w 4028402"/>
              <a:gd name="connsiteY1" fmla="*/ 406168 h 5792171"/>
              <a:gd name="connsiteX2" fmla="*/ 3291470 w 4028402"/>
              <a:gd name="connsiteY2" fmla="*/ 500632 h 5792171"/>
              <a:gd name="connsiteX3" fmla="*/ 2904971 w 4028402"/>
              <a:gd name="connsiteY3" fmla="*/ 839997 h 5792171"/>
              <a:gd name="connsiteX4" fmla="*/ 2422118 w 4028402"/>
              <a:gd name="connsiteY4" fmla="*/ 1313817 h 5792171"/>
              <a:gd name="connsiteX5" fmla="*/ 2360106 w 4028402"/>
              <a:gd name="connsiteY5" fmla="*/ 1457110 h 5792171"/>
              <a:gd name="connsiteX6" fmla="*/ 2482851 w 4028402"/>
              <a:gd name="connsiteY6" fmla="*/ 1608134 h 5792171"/>
              <a:gd name="connsiteX7" fmla="*/ 2358216 w 4028402"/>
              <a:gd name="connsiteY7" fmla="*/ 1744971 h 5792171"/>
              <a:gd name="connsiteX8" fmla="*/ 1896303 w 4028402"/>
              <a:gd name="connsiteY8" fmla="*/ 1990067 h 5792171"/>
              <a:gd name="connsiteX9" fmla="*/ 1839742 w 4028402"/>
              <a:gd name="connsiteY9" fmla="*/ 2131469 h 5792171"/>
              <a:gd name="connsiteX10" fmla="*/ 2089110 w 4028402"/>
              <a:gd name="connsiteY10" fmla="*/ 2242111 h 5792171"/>
              <a:gd name="connsiteX11" fmla="*/ 1982936 w 4028402"/>
              <a:gd name="connsiteY11" fmla="*/ 2388571 h 5792171"/>
              <a:gd name="connsiteX12" fmla="*/ 1521612 w 4028402"/>
              <a:gd name="connsiteY12" fmla="*/ 2541683 h 5792171"/>
              <a:gd name="connsiteX13" fmla="*/ 1209840 w 4028402"/>
              <a:gd name="connsiteY13" fmla="*/ 2619503 h 5792171"/>
              <a:gd name="connsiteX14" fmla="*/ 1118149 w 4028402"/>
              <a:gd name="connsiteY14" fmla="*/ 2661850 h 5792171"/>
              <a:gd name="connsiteX15" fmla="*/ 1010183 w 4028402"/>
              <a:gd name="connsiteY15" fmla="*/ 2734589 h 5792171"/>
              <a:gd name="connsiteX16" fmla="*/ 981903 w 4028402"/>
              <a:gd name="connsiteY16" fmla="*/ 2772492 h 5792171"/>
              <a:gd name="connsiteX17" fmla="*/ 1047891 w 4028402"/>
              <a:gd name="connsiteY17" fmla="*/ 2989309 h 5792171"/>
              <a:gd name="connsiteX18" fmla="*/ 972476 w 4028402"/>
              <a:gd name="connsiteY18" fmla="*/ 3187272 h 5792171"/>
              <a:gd name="connsiteX19" fmla="*/ 642538 w 4028402"/>
              <a:gd name="connsiteY19" fmla="*/ 3470076 h 5792171"/>
              <a:gd name="connsiteX20" fmla="*/ 548270 w 4028402"/>
              <a:gd name="connsiteY20" fmla="*/ 3696319 h 5792171"/>
              <a:gd name="connsiteX21" fmla="*/ 274893 w 4028402"/>
              <a:gd name="connsiteY21" fmla="*/ 3856575 h 5792171"/>
              <a:gd name="connsiteX22" fmla="*/ 20369 w 4028402"/>
              <a:gd name="connsiteY22" fmla="*/ 4054538 h 5792171"/>
              <a:gd name="connsiteX23" fmla="*/ 29796 w 4028402"/>
              <a:gd name="connsiteY23" fmla="*/ 4337342 h 5792171"/>
              <a:gd name="connsiteX24" fmla="*/ 142918 w 4028402"/>
              <a:gd name="connsiteY24" fmla="*/ 4375049 h 5792171"/>
              <a:gd name="connsiteX25" fmla="*/ 180625 w 4028402"/>
              <a:gd name="connsiteY25" fmla="*/ 4620146 h 5792171"/>
              <a:gd name="connsiteX26" fmla="*/ 369161 w 4028402"/>
              <a:gd name="connsiteY26" fmla="*/ 4695560 h 5792171"/>
              <a:gd name="connsiteX27" fmla="*/ 1038464 w 4028402"/>
              <a:gd name="connsiteY27" fmla="*/ 4704987 h 5792171"/>
              <a:gd name="connsiteX28" fmla="*/ 1302414 w 4028402"/>
              <a:gd name="connsiteY28" fmla="*/ 4573012 h 5792171"/>
              <a:gd name="connsiteX29" fmla="*/ 1453243 w 4028402"/>
              <a:gd name="connsiteY29" fmla="*/ 4695560 h 5792171"/>
              <a:gd name="connsiteX30" fmla="*/ 1528658 w 4028402"/>
              <a:gd name="connsiteY30" fmla="*/ 4968938 h 5792171"/>
              <a:gd name="connsiteX31" fmla="*/ 1858596 w 4028402"/>
              <a:gd name="connsiteY31" fmla="*/ 5261168 h 5792171"/>
              <a:gd name="connsiteX32" fmla="*/ 1754901 w 4028402"/>
              <a:gd name="connsiteY32" fmla="*/ 5515692 h 5792171"/>
              <a:gd name="connsiteX33" fmla="*/ 1660633 w 4028402"/>
              <a:gd name="connsiteY33" fmla="*/ 5657094 h 5792171"/>
              <a:gd name="connsiteX34" fmla="*/ 2047132 w 4028402"/>
              <a:gd name="connsiteY34" fmla="*/ 5779643 h 5792171"/>
              <a:gd name="connsiteX35" fmla="*/ 2904971 w 4028402"/>
              <a:gd name="connsiteY35" fmla="*/ 5336583 h 5792171"/>
              <a:gd name="connsiteX36" fmla="*/ 3668542 w 4028402"/>
              <a:gd name="connsiteY36" fmla="*/ 3809441 h 5792171"/>
              <a:gd name="connsiteX37" fmla="*/ 4026761 w 4028402"/>
              <a:gd name="connsiteY37" fmla="*/ 538340 h 5792171"/>
              <a:gd name="connsiteX38" fmla="*/ 3772237 w 4028402"/>
              <a:gd name="connsiteY38" fmla="*/ 1012 h 5792171"/>
              <a:gd name="connsiteX0" fmla="*/ 3861137 w 4036296"/>
              <a:gd name="connsiteY0" fmla="*/ 1322 h 5754381"/>
              <a:gd name="connsiteX1" fmla="*/ 3124864 w 4036296"/>
              <a:gd name="connsiteY1" fmla="*/ 368378 h 5754381"/>
              <a:gd name="connsiteX2" fmla="*/ 3291470 w 4036296"/>
              <a:gd name="connsiteY2" fmla="*/ 462842 h 5754381"/>
              <a:gd name="connsiteX3" fmla="*/ 2904971 w 4036296"/>
              <a:gd name="connsiteY3" fmla="*/ 802207 h 5754381"/>
              <a:gd name="connsiteX4" fmla="*/ 2422118 w 4036296"/>
              <a:gd name="connsiteY4" fmla="*/ 1276027 h 5754381"/>
              <a:gd name="connsiteX5" fmla="*/ 2360106 w 4036296"/>
              <a:gd name="connsiteY5" fmla="*/ 1419320 h 5754381"/>
              <a:gd name="connsiteX6" fmla="*/ 2482851 w 4036296"/>
              <a:gd name="connsiteY6" fmla="*/ 1570344 h 5754381"/>
              <a:gd name="connsiteX7" fmla="*/ 2358216 w 4036296"/>
              <a:gd name="connsiteY7" fmla="*/ 1707181 h 5754381"/>
              <a:gd name="connsiteX8" fmla="*/ 1896303 w 4036296"/>
              <a:gd name="connsiteY8" fmla="*/ 1952277 h 5754381"/>
              <a:gd name="connsiteX9" fmla="*/ 1839742 w 4036296"/>
              <a:gd name="connsiteY9" fmla="*/ 2093679 h 5754381"/>
              <a:gd name="connsiteX10" fmla="*/ 2089110 w 4036296"/>
              <a:gd name="connsiteY10" fmla="*/ 2204321 h 5754381"/>
              <a:gd name="connsiteX11" fmla="*/ 1982936 w 4036296"/>
              <a:gd name="connsiteY11" fmla="*/ 2350781 h 5754381"/>
              <a:gd name="connsiteX12" fmla="*/ 1521612 w 4036296"/>
              <a:gd name="connsiteY12" fmla="*/ 2503893 h 5754381"/>
              <a:gd name="connsiteX13" fmla="*/ 1209840 w 4036296"/>
              <a:gd name="connsiteY13" fmla="*/ 2581713 h 5754381"/>
              <a:gd name="connsiteX14" fmla="*/ 1118149 w 4036296"/>
              <a:gd name="connsiteY14" fmla="*/ 2624060 h 5754381"/>
              <a:gd name="connsiteX15" fmla="*/ 1010183 w 4036296"/>
              <a:gd name="connsiteY15" fmla="*/ 2696799 h 5754381"/>
              <a:gd name="connsiteX16" fmla="*/ 981903 w 4036296"/>
              <a:gd name="connsiteY16" fmla="*/ 2734702 h 5754381"/>
              <a:gd name="connsiteX17" fmla="*/ 1047891 w 4036296"/>
              <a:gd name="connsiteY17" fmla="*/ 2951519 h 5754381"/>
              <a:gd name="connsiteX18" fmla="*/ 972476 w 4036296"/>
              <a:gd name="connsiteY18" fmla="*/ 3149482 h 5754381"/>
              <a:gd name="connsiteX19" fmla="*/ 642538 w 4036296"/>
              <a:gd name="connsiteY19" fmla="*/ 3432286 h 5754381"/>
              <a:gd name="connsiteX20" fmla="*/ 548270 w 4036296"/>
              <a:gd name="connsiteY20" fmla="*/ 3658529 h 5754381"/>
              <a:gd name="connsiteX21" fmla="*/ 274893 w 4036296"/>
              <a:gd name="connsiteY21" fmla="*/ 3818785 h 5754381"/>
              <a:gd name="connsiteX22" fmla="*/ 20369 w 4036296"/>
              <a:gd name="connsiteY22" fmla="*/ 4016748 h 5754381"/>
              <a:gd name="connsiteX23" fmla="*/ 29796 w 4036296"/>
              <a:gd name="connsiteY23" fmla="*/ 4299552 h 5754381"/>
              <a:gd name="connsiteX24" fmla="*/ 142918 w 4036296"/>
              <a:gd name="connsiteY24" fmla="*/ 4337259 h 5754381"/>
              <a:gd name="connsiteX25" fmla="*/ 180625 w 4036296"/>
              <a:gd name="connsiteY25" fmla="*/ 4582356 h 5754381"/>
              <a:gd name="connsiteX26" fmla="*/ 369161 w 4036296"/>
              <a:gd name="connsiteY26" fmla="*/ 4657770 h 5754381"/>
              <a:gd name="connsiteX27" fmla="*/ 1038464 w 4036296"/>
              <a:gd name="connsiteY27" fmla="*/ 4667197 h 5754381"/>
              <a:gd name="connsiteX28" fmla="*/ 1302414 w 4036296"/>
              <a:gd name="connsiteY28" fmla="*/ 4535222 h 5754381"/>
              <a:gd name="connsiteX29" fmla="*/ 1453243 w 4036296"/>
              <a:gd name="connsiteY29" fmla="*/ 4657770 h 5754381"/>
              <a:gd name="connsiteX30" fmla="*/ 1528658 w 4036296"/>
              <a:gd name="connsiteY30" fmla="*/ 4931148 h 5754381"/>
              <a:gd name="connsiteX31" fmla="*/ 1858596 w 4036296"/>
              <a:gd name="connsiteY31" fmla="*/ 5223378 h 5754381"/>
              <a:gd name="connsiteX32" fmla="*/ 1754901 w 4036296"/>
              <a:gd name="connsiteY32" fmla="*/ 5477902 h 5754381"/>
              <a:gd name="connsiteX33" fmla="*/ 1660633 w 4036296"/>
              <a:gd name="connsiteY33" fmla="*/ 5619304 h 5754381"/>
              <a:gd name="connsiteX34" fmla="*/ 2047132 w 4036296"/>
              <a:gd name="connsiteY34" fmla="*/ 5741853 h 5754381"/>
              <a:gd name="connsiteX35" fmla="*/ 2904971 w 4036296"/>
              <a:gd name="connsiteY35" fmla="*/ 5298793 h 5754381"/>
              <a:gd name="connsiteX36" fmla="*/ 3668542 w 4036296"/>
              <a:gd name="connsiteY36" fmla="*/ 3771651 h 5754381"/>
              <a:gd name="connsiteX37" fmla="*/ 4026761 w 4036296"/>
              <a:gd name="connsiteY37" fmla="*/ 500550 h 5754381"/>
              <a:gd name="connsiteX38" fmla="*/ 3861137 w 4036296"/>
              <a:gd name="connsiteY38" fmla="*/ 1322 h 5754381"/>
              <a:gd name="connsiteX0" fmla="*/ 3861137 w 4036296"/>
              <a:gd name="connsiteY0" fmla="*/ 1322 h 5754381"/>
              <a:gd name="connsiteX1" fmla="*/ 3124864 w 4036296"/>
              <a:gd name="connsiteY1" fmla="*/ 368378 h 5754381"/>
              <a:gd name="connsiteX2" fmla="*/ 3259720 w 4036296"/>
              <a:gd name="connsiteY2" fmla="*/ 462842 h 5754381"/>
              <a:gd name="connsiteX3" fmla="*/ 2904971 w 4036296"/>
              <a:gd name="connsiteY3" fmla="*/ 802207 h 5754381"/>
              <a:gd name="connsiteX4" fmla="*/ 2422118 w 4036296"/>
              <a:gd name="connsiteY4" fmla="*/ 1276027 h 5754381"/>
              <a:gd name="connsiteX5" fmla="*/ 2360106 w 4036296"/>
              <a:gd name="connsiteY5" fmla="*/ 1419320 h 5754381"/>
              <a:gd name="connsiteX6" fmla="*/ 2482851 w 4036296"/>
              <a:gd name="connsiteY6" fmla="*/ 1570344 h 5754381"/>
              <a:gd name="connsiteX7" fmla="*/ 2358216 w 4036296"/>
              <a:gd name="connsiteY7" fmla="*/ 1707181 h 5754381"/>
              <a:gd name="connsiteX8" fmla="*/ 1896303 w 4036296"/>
              <a:gd name="connsiteY8" fmla="*/ 1952277 h 5754381"/>
              <a:gd name="connsiteX9" fmla="*/ 1839742 w 4036296"/>
              <a:gd name="connsiteY9" fmla="*/ 2093679 h 5754381"/>
              <a:gd name="connsiteX10" fmla="*/ 2089110 w 4036296"/>
              <a:gd name="connsiteY10" fmla="*/ 2204321 h 5754381"/>
              <a:gd name="connsiteX11" fmla="*/ 1982936 w 4036296"/>
              <a:gd name="connsiteY11" fmla="*/ 2350781 h 5754381"/>
              <a:gd name="connsiteX12" fmla="*/ 1521612 w 4036296"/>
              <a:gd name="connsiteY12" fmla="*/ 2503893 h 5754381"/>
              <a:gd name="connsiteX13" fmla="*/ 1209840 w 4036296"/>
              <a:gd name="connsiteY13" fmla="*/ 2581713 h 5754381"/>
              <a:gd name="connsiteX14" fmla="*/ 1118149 w 4036296"/>
              <a:gd name="connsiteY14" fmla="*/ 2624060 h 5754381"/>
              <a:gd name="connsiteX15" fmla="*/ 1010183 w 4036296"/>
              <a:gd name="connsiteY15" fmla="*/ 2696799 h 5754381"/>
              <a:gd name="connsiteX16" fmla="*/ 981903 w 4036296"/>
              <a:gd name="connsiteY16" fmla="*/ 2734702 h 5754381"/>
              <a:gd name="connsiteX17" fmla="*/ 1047891 w 4036296"/>
              <a:gd name="connsiteY17" fmla="*/ 2951519 h 5754381"/>
              <a:gd name="connsiteX18" fmla="*/ 972476 w 4036296"/>
              <a:gd name="connsiteY18" fmla="*/ 3149482 h 5754381"/>
              <a:gd name="connsiteX19" fmla="*/ 642538 w 4036296"/>
              <a:gd name="connsiteY19" fmla="*/ 3432286 h 5754381"/>
              <a:gd name="connsiteX20" fmla="*/ 548270 w 4036296"/>
              <a:gd name="connsiteY20" fmla="*/ 3658529 h 5754381"/>
              <a:gd name="connsiteX21" fmla="*/ 274893 w 4036296"/>
              <a:gd name="connsiteY21" fmla="*/ 3818785 h 5754381"/>
              <a:gd name="connsiteX22" fmla="*/ 20369 w 4036296"/>
              <a:gd name="connsiteY22" fmla="*/ 4016748 h 5754381"/>
              <a:gd name="connsiteX23" fmla="*/ 29796 w 4036296"/>
              <a:gd name="connsiteY23" fmla="*/ 4299552 h 5754381"/>
              <a:gd name="connsiteX24" fmla="*/ 142918 w 4036296"/>
              <a:gd name="connsiteY24" fmla="*/ 4337259 h 5754381"/>
              <a:gd name="connsiteX25" fmla="*/ 180625 w 4036296"/>
              <a:gd name="connsiteY25" fmla="*/ 4582356 h 5754381"/>
              <a:gd name="connsiteX26" fmla="*/ 369161 w 4036296"/>
              <a:gd name="connsiteY26" fmla="*/ 4657770 h 5754381"/>
              <a:gd name="connsiteX27" fmla="*/ 1038464 w 4036296"/>
              <a:gd name="connsiteY27" fmla="*/ 4667197 h 5754381"/>
              <a:gd name="connsiteX28" fmla="*/ 1302414 w 4036296"/>
              <a:gd name="connsiteY28" fmla="*/ 4535222 h 5754381"/>
              <a:gd name="connsiteX29" fmla="*/ 1453243 w 4036296"/>
              <a:gd name="connsiteY29" fmla="*/ 4657770 h 5754381"/>
              <a:gd name="connsiteX30" fmla="*/ 1528658 w 4036296"/>
              <a:gd name="connsiteY30" fmla="*/ 4931148 h 5754381"/>
              <a:gd name="connsiteX31" fmla="*/ 1858596 w 4036296"/>
              <a:gd name="connsiteY31" fmla="*/ 5223378 h 5754381"/>
              <a:gd name="connsiteX32" fmla="*/ 1754901 w 4036296"/>
              <a:gd name="connsiteY32" fmla="*/ 5477902 h 5754381"/>
              <a:gd name="connsiteX33" fmla="*/ 1660633 w 4036296"/>
              <a:gd name="connsiteY33" fmla="*/ 5619304 h 5754381"/>
              <a:gd name="connsiteX34" fmla="*/ 2047132 w 4036296"/>
              <a:gd name="connsiteY34" fmla="*/ 5741853 h 5754381"/>
              <a:gd name="connsiteX35" fmla="*/ 2904971 w 4036296"/>
              <a:gd name="connsiteY35" fmla="*/ 5298793 h 5754381"/>
              <a:gd name="connsiteX36" fmla="*/ 3668542 w 4036296"/>
              <a:gd name="connsiteY36" fmla="*/ 3771651 h 5754381"/>
              <a:gd name="connsiteX37" fmla="*/ 4026761 w 4036296"/>
              <a:gd name="connsiteY37" fmla="*/ 500550 h 5754381"/>
              <a:gd name="connsiteX38" fmla="*/ 3861137 w 4036296"/>
              <a:gd name="connsiteY38" fmla="*/ 1322 h 5754381"/>
              <a:gd name="connsiteX0" fmla="*/ 3861854 w 4037013"/>
              <a:gd name="connsiteY0" fmla="*/ 1322 h 5754381"/>
              <a:gd name="connsiteX1" fmla="*/ 3125581 w 4037013"/>
              <a:gd name="connsiteY1" fmla="*/ 368378 h 5754381"/>
              <a:gd name="connsiteX2" fmla="*/ 3260437 w 4037013"/>
              <a:gd name="connsiteY2" fmla="*/ 462842 h 5754381"/>
              <a:gd name="connsiteX3" fmla="*/ 2905688 w 4037013"/>
              <a:gd name="connsiteY3" fmla="*/ 802207 h 5754381"/>
              <a:gd name="connsiteX4" fmla="*/ 2422835 w 4037013"/>
              <a:gd name="connsiteY4" fmla="*/ 1276027 h 5754381"/>
              <a:gd name="connsiteX5" fmla="*/ 2360823 w 4037013"/>
              <a:gd name="connsiteY5" fmla="*/ 1419320 h 5754381"/>
              <a:gd name="connsiteX6" fmla="*/ 2483568 w 4037013"/>
              <a:gd name="connsiteY6" fmla="*/ 1570344 h 5754381"/>
              <a:gd name="connsiteX7" fmla="*/ 2358933 w 4037013"/>
              <a:gd name="connsiteY7" fmla="*/ 1707181 h 5754381"/>
              <a:gd name="connsiteX8" fmla="*/ 1897020 w 4037013"/>
              <a:gd name="connsiteY8" fmla="*/ 1952277 h 5754381"/>
              <a:gd name="connsiteX9" fmla="*/ 1840459 w 4037013"/>
              <a:gd name="connsiteY9" fmla="*/ 2093679 h 5754381"/>
              <a:gd name="connsiteX10" fmla="*/ 2089827 w 4037013"/>
              <a:gd name="connsiteY10" fmla="*/ 2204321 h 5754381"/>
              <a:gd name="connsiteX11" fmla="*/ 1983653 w 4037013"/>
              <a:gd name="connsiteY11" fmla="*/ 2350781 h 5754381"/>
              <a:gd name="connsiteX12" fmla="*/ 1522329 w 4037013"/>
              <a:gd name="connsiteY12" fmla="*/ 2503893 h 5754381"/>
              <a:gd name="connsiteX13" fmla="*/ 1210557 w 4037013"/>
              <a:gd name="connsiteY13" fmla="*/ 2581713 h 5754381"/>
              <a:gd name="connsiteX14" fmla="*/ 1118866 w 4037013"/>
              <a:gd name="connsiteY14" fmla="*/ 2624060 h 5754381"/>
              <a:gd name="connsiteX15" fmla="*/ 1010900 w 4037013"/>
              <a:gd name="connsiteY15" fmla="*/ 2696799 h 5754381"/>
              <a:gd name="connsiteX16" fmla="*/ 982620 w 4037013"/>
              <a:gd name="connsiteY16" fmla="*/ 2734702 h 5754381"/>
              <a:gd name="connsiteX17" fmla="*/ 1048608 w 4037013"/>
              <a:gd name="connsiteY17" fmla="*/ 2951519 h 5754381"/>
              <a:gd name="connsiteX18" fmla="*/ 973193 w 4037013"/>
              <a:gd name="connsiteY18" fmla="*/ 3149482 h 5754381"/>
              <a:gd name="connsiteX19" fmla="*/ 643255 w 4037013"/>
              <a:gd name="connsiteY19" fmla="*/ 3432286 h 5754381"/>
              <a:gd name="connsiteX20" fmla="*/ 548987 w 4037013"/>
              <a:gd name="connsiteY20" fmla="*/ 3658529 h 5754381"/>
              <a:gd name="connsiteX21" fmla="*/ 275610 w 4037013"/>
              <a:gd name="connsiteY21" fmla="*/ 3818785 h 5754381"/>
              <a:gd name="connsiteX22" fmla="*/ 21086 w 4037013"/>
              <a:gd name="connsiteY22" fmla="*/ 4016748 h 5754381"/>
              <a:gd name="connsiteX23" fmla="*/ 30513 w 4037013"/>
              <a:gd name="connsiteY23" fmla="*/ 4299552 h 5754381"/>
              <a:gd name="connsiteX24" fmla="*/ 160304 w 4037013"/>
              <a:gd name="connsiteY24" fmla="*/ 4325353 h 5754381"/>
              <a:gd name="connsiteX25" fmla="*/ 181342 w 4037013"/>
              <a:gd name="connsiteY25" fmla="*/ 4582356 h 5754381"/>
              <a:gd name="connsiteX26" fmla="*/ 369878 w 4037013"/>
              <a:gd name="connsiteY26" fmla="*/ 4657770 h 5754381"/>
              <a:gd name="connsiteX27" fmla="*/ 1039181 w 4037013"/>
              <a:gd name="connsiteY27" fmla="*/ 4667197 h 5754381"/>
              <a:gd name="connsiteX28" fmla="*/ 1303131 w 4037013"/>
              <a:gd name="connsiteY28" fmla="*/ 4535222 h 5754381"/>
              <a:gd name="connsiteX29" fmla="*/ 1453960 w 4037013"/>
              <a:gd name="connsiteY29" fmla="*/ 4657770 h 5754381"/>
              <a:gd name="connsiteX30" fmla="*/ 1529375 w 4037013"/>
              <a:gd name="connsiteY30" fmla="*/ 4931148 h 5754381"/>
              <a:gd name="connsiteX31" fmla="*/ 1859313 w 4037013"/>
              <a:gd name="connsiteY31" fmla="*/ 5223378 h 5754381"/>
              <a:gd name="connsiteX32" fmla="*/ 1755618 w 4037013"/>
              <a:gd name="connsiteY32" fmla="*/ 5477902 h 5754381"/>
              <a:gd name="connsiteX33" fmla="*/ 1661350 w 4037013"/>
              <a:gd name="connsiteY33" fmla="*/ 5619304 h 5754381"/>
              <a:gd name="connsiteX34" fmla="*/ 2047849 w 4037013"/>
              <a:gd name="connsiteY34" fmla="*/ 5741853 h 5754381"/>
              <a:gd name="connsiteX35" fmla="*/ 2905688 w 4037013"/>
              <a:gd name="connsiteY35" fmla="*/ 5298793 h 5754381"/>
              <a:gd name="connsiteX36" fmla="*/ 3669259 w 4037013"/>
              <a:gd name="connsiteY36" fmla="*/ 3771651 h 5754381"/>
              <a:gd name="connsiteX37" fmla="*/ 4027478 w 4037013"/>
              <a:gd name="connsiteY37" fmla="*/ 500550 h 5754381"/>
              <a:gd name="connsiteX38" fmla="*/ 3861854 w 4037013"/>
              <a:gd name="connsiteY38" fmla="*/ 1322 h 5754381"/>
              <a:gd name="connsiteX0" fmla="*/ 3861854 w 4037013"/>
              <a:gd name="connsiteY0" fmla="*/ 1322 h 5754381"/>
              <a:gd name="connsiteX1" fmla="*/ 3125581 w 4037013"/>
              <a:gd name="connsiteY1" fmla="*/ 368378 h 5754381"/>
              <a:gd name="connsiteX2" fmla="*/ 3260437 w 4037013"/>
              <a:gd name="connsiteY2" fmla="*/ 462842 h 5754381"/>
              <a:gd name="connsiteX3" fmla="*/ 2905688 w 4037013"/>
              <a:gd name="connsiteY3" fmla="*/ 802207 h 5754381"/>
              <a:gd name="connsiteX4" fmla="*/ 2422835 w 4037013"/>
              <a:gd name="connsiteY4" fmla="*/ 1276027 h 5754381"/>
              <a:gd name="connsiteX5" fmla="*/ 2360823 w 4037013"/>
              <a:gd name="connsiteY5" fmla="*/ 1419320 h 5754381"/>
              <a:gd name="connsiteX6" fmla="*/ 2483568 w 4037013"/>
              <a:gd name="connsiteY6" fmla="*/ 1570344 h 5754381"/>
              <a:gd name="connsiteX7" fmla="*/ 2358933 w 4037013"/>
              <a:gd name="connsiteY7" fmla="*/ 1707181 h 5754381"/>
              <a:gd name="connsiteX8" fmla="*/ 1897020 w 4037013"/>
              <a:gd name="connsiteY8" fmla="*/ 1952277 h 5754381"/>
              <a:gd name="connsiteX9" fmla="*/ 1840459 w 4037013"/>
              <a:gd name="connsiteY9" fmla="*/ 2093679 h 5754381"/>
              <a:gd name="connsiteX10" fmla="*/ 2089827 w 4037013"/>
              <a:gd name="connsiteY10" fmla="*/ 2204321 h 5754381"/>
              <a:gd name="connsiteX11" fmla="*/ 1983653 w 4037013"/>
              <a:gd name="connsiteY11" fmla="*/ 2350781 h 5754381"/>
              <a:gd name="connsiteX12" fmla="*/ 1522329 w 4037013"/>
              <a:gd name="connsiteY12" fmla="*/ 2503893 h 5754381"/>
              <a:gd name="connsiteX13" fmla="*/ 1210557 w 4037013"/>
              <a:gd name="connsiteY13" fmla="*/ 2581713 h 5754381"/>
              <a:gd name="connsiteX14" fmla="*/ 1118866 w 4037013"/>
              <a:gd name="connsiteY14" fmla="*/ 2624060 h 5754381"/>
              <a:gd name="connsiteX15" fmla="*/ 1010900 w 4037013"/>
              <a:gd name="connsiteY15" fmla="*/ 2696799 h 5754381"/>
              <a:gd name="connsiteX16" fmla="*/ 982620 w 4037013"/>
              <a:gd name="connsiteY16" fmla="*/ 2734702 h 5754381"/>
              <a:gd name="connsiteX17" fmla="*/ 1048608 w 4037013"/>
              <a:gd name="connsiteY17" fmla="*/ 2951519 h 5754381"/>
              <a:gd name="connsiteX18" fmla="*/ 973193 w 4037013"/>
              <a:gd name="connsiteY18" fmla="*/ 3149482 h 5754381"/>
              <a:gd name="connsiteX19" fmla="*/ 643255 w 4037013"/>
              <a:gd name="connsiteY19" fmla="*/ 3432286 h 5754381"/>
              <a:gd name="connsiteX20" fmla="*/ 548987 w 4037013"/>
              <a:gd name="connsiteY20" fmla="*/ 3658529 h 5754381"/>
              <a:gd name="connsiteX21" fmla="*/ 275610 w 4037013"/>
              <a:gd name="connsiteY21" fmla="*/ 3818785 h 5754381"/>
              <a:gd name="connsiteX22" fmla="*/ 21086 w 4037013"/>
              <a:gd name="connsiteY22" fmla="*/ 4016748 h 5754381"/>
              <a:gd name="connsiteX23" fmla="*/ 30513 w 4037013"/>
              <a:gd name="connsiteY23" fmla="*/ 4299552 h 5754381"/>
              <a:gd name="connsiteX24" fmla="*/ 160304 w 4037013"/>
              <a:gd name="connsiteY24" fmla="*/ 4325353 h 5754381"/>
              <a:gd name="connsiteX25" fmla="*/ 217061 w 4037013"/>
              <a:gd name="connsiteY25" fmla="*/ 4594262 h 5754381"/>
              <a:gd name="connsiteX26" fmla="*/ 369878 w 4037013"/>
              <a:gd name="connsiteY26" fmla="*/ 4657770 h 5754381"/>
              <a:gd name="connsiteX27" fmla="*/ 1039181 w 4037013"/>
              <a:gd name="connsiteY27" fmla="*/ 4667197 h 5754381"/>
              <a:gd name="connsiteX28" fmla="*/ 1303131 w 4037013"/>
              <a:gd name="connsiteY28" fmla="*/ 4535222 h 5754381"/>
              <a:gd name="connsiteX29" fmla="*/ 1453960 w 4037013"/>
              <a:gd name="connsiteY29" fmla="*/ 4657770 h 5754381"/>
              <a:gd name="connsiteX30" fmla="*/ 1529375 w 4037013"/>
              <a:gd name="connsiteY30" fmla="*/ 4931148 h 5754381"/>
              <a:gd name="connsiteX31" fmla="*/ 1859313 w 4037013"/>
              <a:gd name="connsiteY31" fmla="*/ 5223378 h 5754381"/>
              <a:gd name="connsiteX32" fmla="*/ 1755618 w 4037013"/>
              <a:gd name="connsiteY32" fmla="*/ 5477902 h 5754381"/>
              <a:gd name="connsiteX33" fmla="*/ 1661350 w 4037013"/>
              <a:gd name="connsiteY33" fmla="*/ 5619304 h 5754381"/>
              <a:gd name="connsiteX34" fmla="*/ 2047849 w 4037013"/>
              <a:gd name="connsiteY34" fmla="*/ 5741853 h 5754381"/>
              <a:gd name="connsiteX35" fmla="*/ 2905688 w 4037013"/>
              <a:gd name="connsiteY35" fmla="*/ 5298793 h 5754381"/>
              <a:gd name="connsiteX36" fmla="*/ 3669259 w 4037013"/>
              <a:gd name="connsiteY36" fmla="*/ 3771651 h 5754381"/>
              <a:gd name="connsiteX37" fmla="*/ 4027478 w 4037013"/>
              <a:gd name="connsiteY37" fmla="*/ 500550 h 5754381"/>
              <a:gd name="connsiteX38" fmla="*/ 3861854 w 4037013"/>
              <a:gd name="connsiteY38" fmla="*/ 1322 h 5754381"/>
              <a:gd name="connsiteX0" fmla="*/ 3861854 w 4037013"/>
              <a:gd name="connsiteY0" fmla="*/ 1322 h 5754381"/>
              <a:gd name="connsiteX1" fmla="*/ 3125581 w 4037013"/>
              <a:gd name="connsiteY1" fmla="*/ 368378 h 5754381"/>
              <a:gd name="connsiteX2" fmla="*/ 3260437 w 4037013"/>
              <a:gd name="connsiteY2" fmla="*/ 462842 h 5754381"/>
              <a:gd name="connsiteX3" fmla="*/ 2905688 w 4037013"/>
              <a:gd name="connsiteY3" fmla="*/ 802207 h 5754381"/>
              <a:gd name="connsiteX4" fmla="*/ 2422835 w 4037013"/>
              <a:gd name="connsiteY4" fmla="*/ 1276027 h 5754381"/>
              <a:gd name="connsiteX5" fmla="*/ 2360823 w 4037013"/>
              <a:gd name="connsiteY5" fmla="*/ 1419320 h 5754381"/>
              <a:gd name="connsiteX6" fmla="*/ 2483568 w 4037013"/>
              <a:gd name="connsiteY6" fmla="*/ 1570344 h 5754381"/>
              <a:gd name="connsiteX7" fmla="*/ 2358933 w 4037013"/>
              <a:gd name="connsiteY7" fmla="*/ 1707181 h 5754381"/>
              <a:gd name="connsiteX8" fmla="*/ 1897020 w 4037013"/>
              <a:gd name="connsiteY8" fmla="*/ 1952277 h 5754381"/>
              <a:gd name="connsiteX9" fmla="*/ 1840459 w 4037013"/>
              <a:gd name="connsiteY9" fmla="*/ 2093679 h 5754381"/>
              <a:gd name="connsiteX10" fmla="*/ 2089827 w 4037013"/>
              <a:gd name="connsiteY10" fmla="*/ 2204321 h 5754381"/>
              <a:gd name="connsiteX11" fmla="*/ 1983653 w 4037013"/>
              <a:gd name="connsiteY11" fmla="*/ 2350781 h 5754381"/>
              <a:gd name="connsiteX12" fmla="*/ 1522329 w 4037013"/>
              <a:gd name="connsiteY12" fmla="*/ 2503893 h 5754381"/>
              <a:gd name="connsiteX13" fmla="*/ 1210557 w 4037013"/>
              <a:gd name="connsiteY13" fmla="*/ 2581713 h 5754381"/>
              <a:gd name="connsiteX14" fmla="*/ 1118866 w 4037013"/>
              <a:gd name="connsiteY14" fmla="*/ 2624060 h 5754381"/>
              <a:gd name="connsiteX15" fmla="*/ 1010900 w 4037013"/>
              <a:gd name="connsiteY15" fmla="*/ 2696799 h 5754381"/>
              <a:gd name="connsiteX16" fmla="*/ 982620 w 4037013"/>
              <a:gd name="connsiteY16" fmla="*/ 2734702 h 5754381"/>
              <a:gd name="connsiteX17" fmla="*/ 1048608 w 4037013"/>
              <a:gd name="connsiteY17" fmla="*/ 2951519 h 5754381"/>
              <a:gd name="connsiteX18" fmla="*/ 973193 w 4037013"/>
              <a:gd name="connsiteY18" fmla="*/ 3149482 h 5754381"/>
              <a:gd name="connsiteX19" fmla="*/ 643255 w 4037013"/>
              <a:gd name="connsiteY19" fmla="*/ 3432286 h 5754381"/>
              <a:gd name="connsiteX20" fmla="*/ 548987 w 4037013"/>
              <a:gd name="connsiteY20" fmla="*/ 3658529 h 5754381"/>
              <a:gd name="connsiteX21" fmla="*/ 275610 w 4037013"/>
              <a:gd name="connsiteY21" fmla="*/ 3818785 h 5754381"/>
              <a:gd name="connsiteX22" fmla="*/ 21086 w 4037013"/>
              <a:gd name="connsiteY22" fmla="*/ 4016748 h 5754381"/>
              <a:gd name="connsiteX23" fmla="*/ 30513 w 4037013"/>
              <a:gd name="connsiteY23" fmla="*/ 4299552 h 5754381"/>
              <a:gd name="connsiteX24" fmla="*/ 160304 w 4037013"/>
              <a:gd name="connsiteY24" fmla="*/ 4325353 h 5754381"/>
              <a:gd name="connsiteX25" fmla="*/ 217061 w 4037013"/>
              <a:gd name="connsiteY25" fmla="*/ 4594262 h 5754381"/>
              <a:gd name="connsiteX26" fmla="*/ 369878 w 4037013"/>
              <a:gd name="connsiteY26" fmla="*/ 4657770 h 5754381"/>
              <a:gd name="connsiteX27" fmla="*/ 1039181 w 4037013"/>
              <a:gd name="connsiteY27" fmla="*/ 4667197 h 5754381"/>
              <a:gd name="connsiteX28" fmla="*/ 1303131 w 4037013"/>
              <a:gd name="connsiteY28" fmla="*/ 4535222 h 5754381"/>
              <a:gd name="connsiteX29" fmla="*/ 1453960 w 4037013"/>
              <a:gd name="connsiteY29" fmla="*/ 4657770 h 5754381"/>
              <a:gd name="connsiteX30" fmla="*/ 1529375 w 4037013"/>
              <a:gd name="connsiteY30" fmla="*/ 4931148 h 5754381"/>
              <a:gd name="connsiteX31" fmla="*/ 1859313 w 4037013"/>
              <a:gd name="connsiteY31" fmla="*/ 5223378 h 5754381"/>
              <a:gd name="connsiteX32" fmla="*/ 1755618 w 4037013"/>
              <a:gd name="connsiteY32" fmla="*/ 5477902 h 5754381"/>
              <a:gd name="connsiteX33" fmla="*/ 1661350 w 4037013"/>
              <a:gd name="connsiteY33" fmla="*/ 5619304 h 5754381"/>
              <a:gd name="connsiteX34" fmla="*/ 2047849 w 4037013"/>
              <a:gd name="connsiteY34" fmla="*/ 5741853 h 5754381"/>
              <a:gd name="connsiteX35" fmla="*/ 2905688 w 4037013"/>
              <a:gd name="connsiteY35" fmla="*/ 5298793 h 5754381"/>
              <a:gd name="connsiteX36" fmla="*/ 3669259 w 4037013"/>
              <a:gd name="connsiteY36" fmla="*/ 3771651 h 5754381"/>
              <a:gd name="connsiteX37" fmla="*/ 4027478 w 4037013"/>
              <a:gd name="connsiteY37" fmla="*/ 500550 h 5754381"/>
              <a:gd name="connsiteX38" fmla="*/ 3861854 w 4037013"/>
              <a:gd name="connsiteY38" fmla="*/ 1322 h 5754381"/>
              <a:gd name="connsiteX0" fmla="*/ 3861854 w 4037013"/>
              <a:gd name="connsiteY0" fmla="*/ 1322 h 5754381"/>
              <a:gd name="connsiteX1" fmla="*/ 3125581 w 4037013"/>
              <a:gd name="connsiteY1" fmla="*/ 368378 h 5754381"/>
              <a:gd name="connsiteX2" fmla="*/ 3260437 w 4037013"/>
              <a:gd name="connsiteY2" fmla="*/ 462842 h 5754381"/>
              <a:gd name="connsiteX3" fmla="*/ 2905688 w 4037013"/>
              <a:gd name="connsiteY3" fmla="*/ 802207 h 5754381"/>
              <a:gd name="connsiteX4" fmla="*/ 2422835 w 4037013"/>
              <a:gd name="connsiteY4" fmla="*/ 1276027 h 5754381"/>
              <a:gd name="connsiteX5" fmla="*/ 2360823 w 4037013"/>
              <a:gd name="connsiteY5" fmla="*/ 1419320 h 5754381"/>
              <a:gd name="connsiteX6" fmla="*/ 2483568 w 4037013"/>
              <a:gd name="connsiteY6" fmla="*/ 1570344 h 5754381"/>
              <a:gd name="connsiteX7" fmla="*/ 2358933 w 4037013"/>
              <a:gd name="connsiteY7" fmla="*/ 1707181 h 5754381"/>
              <a:gd name="connsiteX8" fmla="*/ 1897020 w 4037013"/>
              <a:gd name="connsiteY8" fmla="*/ 1952277 h 5754381"/>
              <a:gd name="connsiteX9" fmla="*/ 1840459 w 4037013"/>
              <a:gd name="connsiteY9" fmla="*/ 2093679 h 5754381"/>
              <a:gd name="connsiteX10" fmla="*/ 2089827 w 4037013"/>
              <a:gd name="connsiteY10" fmla="*/ 2204321 h 5754381"/>
              <a:gd name="connsiteX11" fmla="*/ 1983653 w 4037013"/>
              <a:gd name="connsiteY11" fmla="*/ 2350781 h 5754381"/>
              <a:gd name="connsiteX12" fmla="*/ 1522329 w 4037013"/>
              <a:gd name="connsiteY12" fmla="*/ 2503893 h 5754381"/>
              <a:gd name="connsiteX13" fmla="*/ 1210557 w 4037013"/>
              <a:gd name="connsiteY13" fmla="*/ 2581713 h 5754381"/>
              <a:gd name="connsiteX14" fmla="*/ 1118866 w 4037013"/>
              <a:gd name="connsiteY14" fmla="*/ 2624060 h 5754381"/>
              <a:gd name="connsiteX15" fmla="*/ 1010900 w 4037013"/>
              <a:gd name="connsiteY15" fmla="*/ 2696799 h 5754381"/>
              <a:gd name="connsiteX16" fmla="*/ 982620 w 4037013"/>
              <a:gd name="connsiteY16" fmla="*/ 2734702 h 5754381"/>
              <a:gd name="connsiteX17" fmla="*/ 1048608 w 4037013"/>
              <a:gd name="connsiteY17" fmla="*/ 2951519 h 5754381"/>
              <a:gd name="connsiteX18" fmla="*/ 973193 w 4037013"/>
              <a:gd name="connsiteY18" fmla="*/ 3149482 h 5754381"/>
              <a:gd name="connsiteX19" fmla="*/ 643255 w 4037013"/>
              <a:gd name="connsiteY19" fmla="*/ 3432286 h 5754381"/>
              <a:gd name="connsiteX20" fmla="*/ 548987 w 4037013"/>
              <a:gd name="connsiteY20" fmla="*/ 3658529 h 5754381"/>
              <a:gd name="connsiteX21" fmla="*/ 275610 w 4037013"/>
              <a:gd name="connsiteY21" fmla="*/ 3818785 h 5754381"/>
              <a:gd name="connsiteX22" fmla="*/ 21086 w 4037013"/>
              <a:gd name="connsiteY22" fmla="*/ 4016748 h 5754381"/>
              <a:gd name="connsiteX23" fmla="*/ 30513 w 4037013"/>
              <a:gd name="connsiteY23" fmla="*/ 4299552 h 5754381"/>
              <a:gd name="connsiteX24" fmla="*/ 160304 w 4037013"/>
              <a:gd name="connsiteY24" fmla="*/ 4325353 h 5754381"/>
              <a:gd name="connsiteX25" fmla="*/ 217061 w 4037013"/>
              <a:gd name="connsiteY25" fmla="*/ 4594262 h 5754381"/>
              <a:gd name="connsiteX26" fmla="*/ 369878 w 4037013"/>
              <a:gd name="connsiteY26" fmla="*/ 4657770 h 5754381"/>
              <a:gd name="connsiteX27" fmla="*/ 1032038 w 4037013"/>
              <a:gd name="connsiteY27" fmla="*/ 4657672 h 5754381"/>
              <a:gd name="connsiteX28" fmla="*/ 1303131 w 4037013"/>
              <a:gd name="connsiteY28" fmla="*/ 4535222 h 5754381"/>
              <a:gd name="connsiteX29" fmla="*/ 1453960 w 4037013"/>
              <a:gd name="connsiteY29" fmla="*/ 4657770 h 5754381"/>
              <a:gd name="connsiteX30" fmla="*/ 1529375 w 4037013"/>
              <a:gd name="connsiteY30" fmla="*/ 4931148 h 5754381"/>
              <a:gd name="connsiteX31" fmla="*/ 1859313 w 4037013"/>
              <a:gd name="connsiteY31" fmla="*/ 5223378 h 5754381"/>
              <a:gd name="connsiteX32" fmla="*/ 1755618 w 4037013"/>
              <a:gd name="connsiteY32" fmla="*/ 5477902 h 5754381"/>
              <a:gd name="connsiteX33" fmla="*/ 1661350 w 4037013"/>
              <a:gd name="connsiteY33" fmla="*/ 5619304 h 5754381"/>
              <a:gd name="connsiteX34" fmla="*/ 2047849 w 4037013"/>
              <a:gd name="connsiteY34" fmla="*/ 5741853 h 5754381"/>
              <a:gd name="connsiteX35" fmla="*/ 2905688 w 4037013"/>
              <a:gd name="connsiteY35" fmla="*/ 5298793 h 5754381"/>
              <a:gd name="connsiteX36" fmla="*/ 3669259 w 4037013"/>
              <a:gd name="connsiteY36" fmla="*/ 3771651 h 5754381"/>
              <a:gd name="connsiteX37" fmla="*/ 4027478 w 4037013"/>
              <a:gd name="connsiteY37" fmla="*/ 500550 h 5754381"/>
              <a:gd name="connsiteX38" fmla="*/ 3861854 w 4037013"/>
              <a:gd name="connsiteY38" fmla="*/ 1322 h 5754381"/>
              <a:gd name="connsiteX0" fmla="*/ 3861854 w 4037013"/>
              <a:gd name="connsiteY0" fmla="*/ 1322 h 5754381"/>
              <a:gd name="connsiteX1" fmla="*/ 3125581 w 4037013"/>
              <a:gd name="connsiteY1" fmla="*/ 368378 h 5754381"/>
              <a:gd name="connsiteX2" fmla="*/ 3260437 w 4037013"/>
              <a:gd name="connsiteY2" fmla="*/ 462842 h 5754381"/>
              <a:gd name="connsiteX3" fmla="*/ 2905688 w 4037013"/>
              <a:gd name="connsiteY3" fmla="*/ 802207 h 5754381"/>
              <a:gd name="connsiteX4" fmla="*/ 2422835 w 4037013"/>
              <a:gd name="connsiteY4" fmla="*/ 1276027 h 5754381"/>
              <a:gd name="connsiteX5" fmla="*/ 2360823 w 4037013"/>
              <a:gd name="connsiteY5" fmla="*/ 1419320 h 5754381"/>
              <a:gd name="connsiteX6" fmla="*/ 2483568 w 4037013"/>
              <a:gd name="connsiteY6" fmla="*/ 1570344 h 5754381"/>
              <a:gd name="connsiteX7" fmla="*/ 2358933 w 4037013"/>
              <a:gd name="connsiteY7" fmla="*/ 1707181 h 5754381"/>
              <a:gd name="connsiteX8" fmla="*/ 1897020 w 4037013"/>
              <a:gd name="connsiteY8" fmla="*/ 1952277 h 5754381"/>
              <a:gd name="connsiteX9" fmla="*/ 1840459 w 4037013"/>
              <a:gd name="connsiteY9" fmla="*/ 2093679 h 5754381"/>
              <a:gd name="connsiteX10" fmla="*/ 2089827 w 4037013"/>
              <a:gd name="connsiteY10" fmla="*/ 2204321 h 5754381"/>
              <a:gd name="connsiteX11" fmla="*/ 1983653 w 4037013"/>
              <a:gd name="connsiteY11" fmla="*/ 2350781 h 5754381"/>
              <a:gd name="connsiteX12" fmla="*/ 1522329 w 4037013"/>
              <a:gd name="connsiteY12" fmla="*/ 2503893 h 5754381"/>
              <a:gd name="connsiteX13" fmla="*/ 1210557 w 4037013"/>
              <a:gd name="connsiteY13" fmla="*/ 2581713 h 5754381"/>
              <a:gd name="connsiteX14" fmla="*/ 1118866 w 4037013"/>
              <a:gd name="connsiteY14" fmla="*/ 2624060 h 5754381"/>
              <a:gd name="connsiteX15" fmla="*/ 1010900 w 4037013"/>
              <a:gd name="connsiteY15" fmla="*/ 2696799 h 5754381"/>
              <a:gd name="connsiteX16" fmla="*/ 982620 w 4037013"/>
              <a:gd name="connsiteY16" fmla="*/ 2734702 h 5754381"/>
              <a:gd name="connsiteX17" fmla="*/ 1048608 w 4037013"/>
              <a:gd name="connsiteY17" fmla="*/ 2951519 h 5754381"/>
              <a:gd name="connsiteX18" fmla="*/ 973193 w 4037013"/>
              <a:gd name="connsiteY18" fmla="*/ 3149482 h 5754381"/>
              <a:gd name="connsiteX19" fmla="*/ 643255 w 4037013"/>
              <a:gd name="connsiteY19" fmla="*/ 3432286 h 5754381"/>
              <a:gd name="connsiteX20" fmla="*/ 548987 w 4037013"/>
              <a:gd name="connsiteY20" fmla="*/ 3658529 h 5754381"/>
              <a:gd name="connsiteX21" fmla="*/ 275610 w 4037013"/>
              <a:gd name="connsiteY21" fmla="*/ 3818785 h 5754381"/>
              <a:gd name="connsiteX22" fmla="*/ 21086 w 4037013"/>
              <a:gd name="connsiteY22" fmla="*/ 4016748 h 5754381"/>
              <a:gd name="connsiteX23" fmla="*/ 30513 w 4037013"/>
              <a:gd name="connsiteY23" fmla="*/ 4299552 h 5754381"/>
              <a:gd name="connsiteX24" fmla="*/ 160304 w 4037013"/>
              <a:gd name="connsiteY24" fmla="*/ 4325353 h 5754381"/>
              <a:gd name="connsiteX25" fmla="*/ 217061 w 4037013"/>
              <a:gd name="connsiteY25" fmla="*/ 4594262 h 5754381"/>
              <a:gd name="connsiteX26" fmla="*/ 369878 w 4037013"/>
              <a:gd name="connsiteY26" fmla="*/ 4657770 h 5754381"/>
              <a:gd name="connsiteX27" fmla="*/ 1032038 w 4037013"/>
              <a:gd name="connsiteY27" fmla="*/ 4657672 h 5754381"/>
              <a:gd name="connsiteX28" fmla="*/ 1303131 w 4037013"/>
              <a:gd name="connsiteY28" fmla="*/ 4535222 h 5754381"/>
              <a:gd name="connsiteX29" fmla="*/ 1446816 w 4037013"/>
              <a:gd name="connsiteY29" fmla="*/ 4657770 h 5754381"/>
              <a:gd name="connsiteX30" fmla="*/ 1529375 w 4037013"/>
              <a:gd name="connsiteY30" fmla="*/ 4931148 h 5754381"/>
              <a:gd name="connsiteX31" fmla="*/ 1859313 w 4037013"/>
              <a:gd name="connsiteY31" fmla="*/ 5223378 h 5754381"/>
              <a:gd name="connsiteX32" fmla="*/ 1755618 w 4037013"/>
              <a:gd name="connsiteY32" fmla="*/ 5477902 h 5754381"/>
              <a:gd name="connsiteX33" fmla="*/ 1661350 w 4037013"/>
              <a:gd name="connsiteY33" fmla="*/ 5619304 h 5754381"/>
              <a:gd name="connsiteX34" fmla="*/ 2047849 w 4037013"/>
              <a:gd name="connsiteY34" fmla="*/ 5741853 h 5754381"/>
              <a:gd name="connsiteX35" fmla="*/ 2905688 w 4037013"/>
              <a:gd name="connsiteY35" fmla="*/ 5298793 h 5754381"/>
              <a:gd name="connsiteX36" fmla="*/ 3669259 w 4037013"/>
              <a:gd name="connsiteY36" fmla="*/ 3771651 h 5754381"/>
              <a:gd name="connsiteX37" fmla="*/ 4027478 w 4037013"/>
              <a:gd name="connsiteY37" fmla="*/ 500550 h 5754381"/>
              <a:gd name="connsiteX38" fmla="*/ 3861854 w 4037013"/>
              <a:gd name="connsiteY38" fmla="*/ 1322 h 5754381"/>
              <a:gd name="connsiteX0" fmla="*/ 3861854 w 4037013"/>
              <a:gd name="connsiteY0" fmla="*/ 1322 h 5754381"/>
              <a:gd name="connsiteX1" fmla="*/ 3125581 w 4037013"/>
              <a:gd name="connsiteY1" fmla="*/ 368378 h 5754381"/>
              <a:gd name="connsiteX2" fmla="*/ 3260437 w 4037013"/>
              <a:gd name="connsiteY2" fmla="*/ 462842 h 5754381"/>
              <a:gd name="connsiteX3" fmla="*/ 2905688 w 4037013"/>
              <a:gd name="connsiteY3" fmla="*/ 802207 h 5754381"/>
              <a:gd name="connsiteX4" fmla="*/ 2422835 w 4037013"/>
              <a:gd name="connsiteY4" fmla="*/ 1276027 h 5754381"/>
              <a:gd name="connsiteX5" fmla="*/ 2360823 w 4037013"/>
              <a:gd name="connsiteY5" fmla="*/ 1419320 h 5754381"/>
              <a:gd name="connsiteX6" fmla="*/ 2483568 w 4037013"/>
              <a:gd name="connsiteY6" fmla="*/ 1570344 h 5754381"/>
              <a:gd name="connsiteX7" fmla="*/ 2358933 w 4037013"/>
              <a:gd name="connsiteY7" fmla="*/ 1707181 h 5754381"/>
              <a:gd name="connsiteX8" fmla="*/ 1897020 w 4037013"/>
              <a:gd name="connsiteY8" fmla="*/ 1952277 h 5754381"/>
              <a:gd name="connsiteX9" fmla="*/ 1840459 w 4037013"/>
              <a:gd name="connsiteY9" fmla="*/ 2093679 h 5754381"/>
              <a:gd name="connsiteX10" fmla="*/ 2089827 w 4037013"/>
              <a:gd name="connsiteY10" fmla="*/ 2204321 h 5754381"/>
              <a:gd name="connsiteX11" fmla="*/ 1983653 w 4037013"/>
              <a:gd name="connsiteY11" fmla="*/ 2350781 h 5754381"/>
              <a:gd name="connsiteX12" fmla="*/ 1522329 w 4037013"/>
              <a:gd name="connsiteY12" fmla="*/ 2503893 h 5754381"/>
              <a:gd name="connsiteX13" fmla="*/ 1210557 w 4037013"/>
              <a:gd name="connsiteY13" fmla="*/ 2581713 h 5754381"/>
              <a:gd name="connsiteX14" fmla="*/ 1118866 w 4037013"/>
              <a:gd name="connsiteY14" fmla="*/ 2624060 h 5754381"/>
              <a:gd name="connsiteX15" fmla="*/ 1010900 w 4037013"/>
              <a:gd name="connsiteY15" fmla="*/ 2696799 h 5754381"/>
              <a:gd name="connsiteX16" fmla="*/ 982620 w 4037013"/>
              <a:gd name="connsiteY16" fmla="*/ 2734702 h 5754381"/>
              <a:gd name="connsiteX17" fmla="*/ 1048608 w 4037013"/>
              <a:gd name="connsiteY17" fmla="*/ 2951519 h 5754381"/>
              <a:gd name="connsiteX18" fmla="*/ 973193 w 4037013"/>
              <a:gd name="connsiteY18" fmla="*/ 3149482 h 5754381"/>
              <a:gd name="connsiteX19" fmla="*/ 643255 w 4037013"/>
              <a:gd name="connsiteY19" fmla="*/ 3432286 h 5754381"/>
              <a:gd name="connsiteX20" fmla="*/ 548987 w 4037013"/>
              <a:gd name="connsiteY20" fmla="*/ 3658529 h 5754381"/>
              <a:gd name="connsiteX21" fmla="*/ 275610 w 4037013"/>
              <a:gd name="connsiteY21" fmla="*/ 3818785 h 5754381"/>
              <a:gd name="connsiteX22" fmla="*/ 21086 w 4037013"/>
              <a:gd name="connsiteY22" fmla="*/ 4016748 h 5754381"/>
              <a:gd name="connsiteX23" fmla="*/ 30513 w 4037013"/>
              <a:gd name="connsiteY23" fmla="*/ 4299552 h 5754381"/>
              <a:gd name="connsiteX24" fmla="*/ 160304 w 4037013"/>
              <a:gd name="connsiteY24" fmla="*/ 4325353 h 5754381"/>
              <a:gd name="connsiteX25" fmla="*/ 217061 w 4037013"/>
              <a:gd name="connsiteY25" fmla="*/ 4594262 h 5754381"/>
              <a:gd name="connsiteX26" fmla="*/ 369878 w 4037013"/>
              <a:gd name="connsiteY26" fmla="*/ 4657770 h 5754381"/>
              <a:gd name="connsiteX27" fmla="*/ 1032038 w 4037013"/>
              <a:gd name="connsiteY27" fmla="*/ 4657672 h 5754381"/>
              <a:gd name="connsiteX28" fmla="*/ 1329325 w 4037013"/>
              <a:gd name="connsiteY28" fmla="*/ 4535222 h 5754381"/>
              <a:gd name="connsiteX29" fmla="*/ 1446816 w 4037013"/>
              <a:gd name="connsiteY29" fmla="*/ 4657770 h 5754381"/>
              <a:gd name="connsiteX30" fmla="*/ 1529375 w 4037013"/>
              <a:gd name="connsiteY30" fmla="*/ 4931148 h 5754381"/>
              <a:gd name="connsiteX31" fmla="*/ 1859313 w 4037013"/>
              <a:gd name="connsiteY31" fmla="*/ 5223378 h 5754381"/>
              <a:gd name="connsiteX32" fmla="*/ 1755618 w 4037013"/>
              <a:gd name="connsiteY32" fmla="*/ 5477902 h 5754381"/>
              <a:gd name="connsiteX33" fmla="*/ 1661350 w 4037013"/>
              <a:gd name="connsiteY33" fmla="*/ 5619304 h 5754381"/>
              <a:gd name="connsiteX34" fmla="*/ 2047849 w 4037013"/>
              <a:gd name="connsiteY34" fmla="*/ 5741853 h 5754381"/>
              <a:gd name="connsiteX35" fmla="*/ 2905688 w 4037013"/>
              <a:gd name="connsiteY35" fmla="*/ 5298793 h 5754381"/>
              <a:gd name="connsiteX36" fmla="*/ 3669259 w 4037013"/>
              <a:gd name="connsiteY36" fmla="*/ 3771651 h 5754381"/>
              <a:gd name="connsiteX37" fmla="*/ 4027478 w 4037013"/>
              <a:gd name="connsiteY37" fmla="*/ 500550 h 5754381"/>
              <a:gd name="connsiteX38" fmla="*/ 3861854 w 4037013"/>
              <a:gd name="connsiteY38" fmla="*/ 1322 h 5754381"/>
              <a:gd name="connsiteX0" fmla="*/ 3861854 w 4037013"/>
              <a:gd name="connsiteY0" fmla="*/ 1322 h 5754381"/>
              <a:gd name="connsiteX1" fmla="*/ 3125581 w 4037013"/>
              <a:gd name="connsiteY1" fmla="*/ 368378 h 5754381"/>
              <a:gd name="connsiteX2" fmla="*/ 3260437 w 4037013"/>
              <a:gd name="connsiteY2" fmla="*/ 462842 h 5754381"/>
              <a:gd name="connsiteX3" fmla="*/ 2905688 w 4037013"/>
              <a:gd name="connsiteY3" fmla="*/ 802207 h 5754381"/>
              <a:gd name="connsiteX4" fmla="*/ 2422835 w 4037013"/>
              <a:gd name="connsiteY4" fmla="*/ 1276027 h 5754381"/>
              <a:gd name="connsiteX5" fmla="*/ 2360823 w 4037013"/>
              <a:gd name="connsiteY5" fmla="*/ 1419320 h 5754381"/>
              <a:gd name="connsiteX6" fmla="*/ 2483568 w 4037013"/>
              <a:gd name="connsiteY6" fmla="*/ 1570344 h 5754381"/>
              <a:gd name="connsiteX7" fmla="*/ 2358933 w 4037013"/>
              <a:gd name="connsiteY7" fmla="*/ 1707181 h 5754381"/>
              <a:gd name="connsiteX8" fmla="*/ 1897020 w 4037013"/>
              <a:gd name="connsiteY8" fmla="*/ 1952277 h 5754381"/>
              <a:gd name="connsiteX9" fmla="*/ 1840459 w 4037013"/>
              <a:gd name="connsiteY9" fmla="*/ 2093679 h 5754381"/>
              <a:gd name="connsiteX10" fmla="*/ 2089827 w 4037013"/>
              <a:gd name="connsiteY10" fmla="*/ 2204321 h 5754381"/>
              <a:gd name="connsiteX11" fmla="*/ 1983653 w 4037013"/>
              <a:gd name="connsiteY11" fmla="*/ 2350781 h 5754381"/>
              <a:gd name="connsiteX12" fmla="*/ 1522329 w 4037013"/>
              <a:gd name="connsiteY12" fmla="*/ 2503893 h 5754381"/>
              <a:gd name="connsiteX13" fmla="*/ 1210557 w 4037013"/>
              <a:gd name="connsiteY13" fmla="*/ 2581713 h 5754381"/>
              <a:gd name="connsiteX14" fmla="*/ 1118866 w 4037013"/>
              <a:gd name="connsiteY14" fmla="*/ 2624060 h 5754381"/>
              <a:gd name="connsiteX15" fmla="*/ 1010900 w 4037013"/>
              <a:gd name="connsiteY15" fmla="*/ 2696799 h 5754381"/>
              <a:gd name="connsiteX16" fmla="*/ 982620 w 4037013"/>
              <a:gd name="connsiteY16" fmla="*/ 2734702 h 5754381"/>
              <a:gd name="connsiteX17" fmla="*/ 1048608 w 4037013"/>
              <a:gd name="connsiteY17" fmla="*/ 2951519 h 5754381"/>
              <a:gd name="connsiteX18" fmla="*/ 973193 w 4037013"/>
              <a:gd name="connsiteY18" fmla="*/ 3149482 h 5754381"/>
              <a:gd name="connsiteX19" fmla="*/ 643255 w 4037013"/>
              <a:gd name="connsiteY19" fmla="*/ 3432286 h 5754381"/>
              <a:gd name="connsiteX20" fmla="*/ 548987 w 4037013"/>
              <a:gd name="connsiteY20" fmla="*/ 3658529 h 5754381"/>
              <a:gd name="connsiteX21" fmla="*/ 275610 w 4037013"/>
              <a:gd name="connsiteY21" fmla="*/ 3818785 h 5754381"/>
              <a:gd name="connsiteX22" fmla="*/ 21086 w 4037013"/>
              <a:gd name="connsiteY22" fmla="*/ 4016748 h 5754381"/>
              <a:gd name="connsiteX23" fmla="*/ 30513 w 4037013"/>
              <a:gd name="connsiteY23" fmla="*/ 4299552 h 5754381"/>
              <a:gd name="connsiteX24" fmla="*/ 160304 w 4037013"/>
              <a:gd name="connsiteY24" fmla="*/ 4325353 h 5754381"/>
              <a:gd name="connsiteX25" fmla="*/ 217061 w 4037013"/>
              <a:gd name="connsiteY25" fmla="*/ 4594262 h 5754381"/>
              <a:gd name="connsiteX26" fmla="*/ 369878 w 4037013"/>
              <a:gd name="connsiteY26" fmla="*/ 4657770 h 5754381"/>
              <a:gd name="connsiteX27" fmla="*/ 1032038 w 4037013"/>
              <a:gd name="connsiteY27" fmla="*/ 4657672 h 5754381"/>
              <a:gd name="connsiteX28" fmla="*/ 1329325 w 4037013"/>
              <a:gd name="connsiteY28" fmla="*/ 4535222 h 5754381"/>
              <a:gd name="connsiteX29" fmla="*/ 1449197 w 4037013"/>
              <a:gd name="connsiteY29" fmla="*/ 4657770 h 5754381"/>
              <a:gd name="connsiteX30" fmla="*/ 1529375 w 4037013"/>
              <a:gd name="connsiteY30" fmla="*/ 4931148 h 5754381"/>
              <a:gd name="connsiteX31" fmla="*/ 1859313 w 4037013"/>
              <a:gd name="connsiteY31" fmla="*/ 5223378 h 5754381"/>
              <a:gd name="connsiteX32" fmla="*/ 1755618 w 4037013"/>
              <a:gd name="connsiteY32" fmla="*/ 5477902 h 5754381"/>
              <a:gd name="connsiteX33" fmla="*/ 1661350 w 4037013"/>
              <a:gd name="connsiteY33" fmla="*/ 5619304 h 5754381"/>
              <a:gd name="connsiteX34" fmla="*/ 2047849 w 4037013"/>
              <a:gd name="connsiteY34" fmla="*/ 5741853 h 5754381"/>
              <a:gd name="connsiteX35" fmla="*/ 2905688 w 4037013"/>
              <a:gd name="connsiteY35" fmla="*/ 5298793 h 5754381"/>
              <a:gd name="connsiteX36" fmla="*/ 3669259 w 4037013"/>
              <a:gd name="connsiteY36" fmla="*/ 3771651 h 5754381"/>
              <a:gd name="connsiteX37" fmla="*/ 4027478 w 4037013"/>
              <a:gd name="connsiteY37" fmla="*/ 500550 h 5754381"/>
              <a:gd name="connsiteX38" fmla="*/ 3861854 w 4037013"/>
              <a:gd name="connsiteY38" fmla="*/ 1322 h 5754381"/>
              <a:gd name="connsiteX0" fmla="*/ 3861854 w 4037013"/>
              <a:gd name="connsiteY0" fmla="*/ 1322 h 5754381"/>
              <a:gd name="connsiteX1" fmla="*/ 3125581 w 4037013"/>
              <a:gd name="connsiteY1" fmla="*/ 368378 h 5754381"/>
              <a:gd name="connsiteX2" fmla="*/ 3260437 w 4037013"/>
              <a:gd name="connsiteY2" fmla="*/ 462842 h 5754381"/>
              <a:gd name="connsiteX3" fmla="*/ 2905688 w 4037013"/>
              <a:gd name="connsiteY3" fmla="*/ 802207 h 5754381"/>
              <a:gd name="connsiteX4" fmla="*/ 2422835 w 4037013"/>
              <a:gd name="connsiteY4" fmla="*/ 1276027 h 5754381"/>
              <a:gd name="connsiteX5" fmla="*/ 2360823 w 4037013"/>
              <a:gd name="connsiteY5" fmla="*/ 1419320 h 5754381"/>
              <a:gd name="connsiteX6" fmla="*/ 2483568 w 4037013"/>
              <a:gd name="connsiteY6" fmla="*/ 1570344 h 5754381"/>
              <a:gd name="connsiteX7" fmla="*/ 2358933 w 4037013"/>
              <a:gd name="connsiteY7" fmla="*/ 1707181 h 5754381"/>
              <a:gd name="connsiteX8" fmla="*/ 1897020 w 4037013"/>
              <a:gd name="connsiteY8" fmla="*/ 1952277 h 5754381"/>
              <a:gd name="connsiteX9" fmla="*/ 1840459 w 4037013"/>
              <a:gd name="connsiteY9" fmla="*/ 2093679 h 5754381"/>
              <a:gd name="connsiteX10" fmla="*/ 2089827 w 4037013"/>
              <a:gd name="connsiteY10" fmla="*/ 2204321 h 5754381"/>
              <a:gd name="connsiteX11" fmla="*/ 1983653 w 4037013"/>
              <a:gd name="connsiteY11" fmla="*/ 2350781 h 5754381"/>
              <a:gd name="connsiteX12" fmla="*/ 1522329 w 4037013"/>
              <a:gd name="connsiteY12" fmla="*/ 2503893 h 5754381"/>
              <a:gd name="connsiteX13" fmla="*/ 1210557 w 4037013"/>
              <a:gd name="connsiteY13" fmla="*/ 2581713 h 5754381"/>
              <a:gd name="connsiteX14" fmla="*/ 1118866 w 4037013"/>
              <a:gd name="connsiteY14" fmla="*/ 2624060 h 5754381"/>
              <a:gd name="connsiteX15" fmla="*/ 1010900 w 4037013"/>
              <a:gd name="connsiteY15" fmla="*/ 2696799 h 5754381"/>
              <a:gd name="connsiteX16" fmla="*/ 982620 w 4037013"/>
              <a:gd name="connsiteY16" fmla="*/ 2734702 h 5754381"/>
              <a:gd name="connsiteX17" fmla="*/ 1048608 w 4037013"/>
              <a:gd name="connsiteY17" fmla="*/ 2951519 h 5754381"/>
              <a:gd name="connsiteX18" fmla="*/ 973193 w 4037013"/>
              <a:gd name="connsiteY18" fmla="*/ 3149482 h 5754381"/>
              <a:gd name="connsiteX19" fmla="*/ 643255 w 4037013"/>
              <a:gd name="connsiteY19" fmla="*/ 3432286 h 5754381"/>
              <a:gd name="connsiteX20" fmla="*/ 548987 w 4037013"/>
              <a:gd name="connsiteY20" fmla="*/ 3658529 h 5754381"/>
              <a:gd name="connsiteX21" fmla="*/ 275610 w 4037013"/>
              <a:gd name="connsiteY21" fmla="*/ 3818785 h 5754381"/>
              <a:gd name="connsiteX22" fmla="*/ 21086 w 4037013"/>
              <a:gd name="connsiteY22" fmla="*/ 4016748 h 5754381"/>
              <a:gd name="connsiteX23" fmla="*/ 30513 w 4037013"/>
              <a:gd name="connsiteY23" fmla="*/ 4299552 h 5754381"/>
              <a:gd name="connsiteX24" fmla="*/ 160304 w 4037013"/>
              <a:gd name="connsiteY24" fmla="*/ 4325353 h 5754381"/>
              <a:gd name="connsiteX25" fmla="*/ 217061 w 4037013"/>
              <a:gd name="connsiteY25" fmla="*/ 4594262 h 5754381"/>
              <a:gd name="connsiteX26" fmla="*/ 369878 w 4037013"/>
              <a:gd name="connsiteY26" fmla="*/ 4657770 h 5754381"/>
              <a:gd name="connsiteX27" fmla="*/ 1032038 w 4037013"/>
              <a:gd name="connsiteY27" fmla="*/ 4657672 h 5754381"/>
              <a:gd name="connsiteX28" fmla="*/ 1329325 w 4037013"/>
              <a:gd name="connsiteY28" fmla="*/ 4535222 h 5754381"/>
              <a:gd name="connsiteX29" fmla="*/ 1449197 w 4037013"/>
              <a:gd name="connsiteY29" fmla="*/ 4657770 h 5754381"/>
              <a:gd name="connsiteX30" fmla="*/ 1550807 w 4037013"/>
              <a:gd name="connsiteY30" fmla="*/ 4933529 h 5754381"/>
              <a:gd name="connsiteX31" fmla="*/ 1859313 w 4037013"/>
              <a:gd name="connsiteY31" fmla="*/ 5223378 h 5754381"/>
              <a:gd name="connsiteX32" fmla="*/ 1755618 w 4037013"/>
              <a:gd name="connsiteY32" fmla="*/ 5477902 h 5754381"/>
              <a:gd name="connsiteX33" fmla="*/ 1661350 w 4037013"/>
              <a:gd name="connsiteY33" fmla="*/ 5619304 h 5754381"/>
              <a:gd name="connsiteX34" fmla="*/ 2047849 w 4037013"/>
              <a:gd name="connsiteY34" fmla="*/ 5741853 h 5754381"/>
              <a:gd name="connsiteX35" fmla="*/ 2905688 w 4037013"/>
              <a:gd name="connsiteY35" fmla="*/ 5298793 h 5754381"/>
              <a:gd name="connsiteX36" fmla="*/ 3669259 w 4037013"/>
              <a:gd name="connsiteY36" fmla="*/ 3771651 h 5754381"/>
              <a:gd name="connsiteX37" fmla="*/ 4027478 w 4037013"/>
              <a:gd name="connsiteY37" fmla="*/ 500550 h 5754381"/>
              <a:gd name="connsiteX38" fmla="*/ 3861854 w 4037013"/>
              <a:gd name="connsiteY38" fmla="*/ 1322 h 5754381"/>
              <a:gd name="connsiteX0" fmla="*/ 3861854 w 4037013"/>
              <a:gd name="connsiteY0" fmla="*/ 1322 h 5754381"/>
              <a:gd name="connsiteX1" fmla="*/ 3125581 w 4037013"/>
              <a:gd name="connsiteY1" fmla="*/ 368378 h 5754381"/>
              <a:gd name="connsiteX2" fmla="*/ 3260437 w 4037013"/>
              <a:gd name="connsiteY2" fmla="*/ 462842 h 5754381"/>
              <a:gd name="connsiteX3" fmla="*/ 2905688 w 4037013"/>
              <a:gd name="connsiteY3" fmla="*/ 802207 h 5754381"/>
              <a:gd name="connsiteX4" fmla="*/ 2422835 w 4037013"/>
              <a:gd name="connsiteY4" fmla="*/ 1276027 h 5754381"/>
              <a:gd name="connsiteX5" fmla="*/ 2360823 w 4037013"/>
              <a:gd name="connsiteY5" fmla="*/ 1419320 h 5754381"/>
              <a:gd name="connsiteX6" fmla="*/ 2483568 w 4037013"/>
              <a:gd name="connsiteY6" fmla="*/ 1570344 h 5754381"/>
              <a:gd name="connsiteX7" fmla="*/ 2358933 w 4037013"/>
              <a:gd name="connsiteY7" fmla="*/ 1707181 h 5754381"/>
              <a:gd name="connsiteX8" fmla="*/ 1897020 w 4037013"/>
              <a:gd name="connsiteY8" fmla="*/ 1952277 h 5754381"/>
              <a:gd name="connsiteX9" fmla="*/ 1840459 w 4037013"/>
              <a:gd name="connsiteY9" fmla="*/ 2093679 h 5754381"/>
              <a:gd name="connsiteX10" fmla="*/ 2089827 w 4037013"/>
              <a:gd name="connsiteY10" fmla="*/ 2204321 h 5754381"/>
              <a:gd name="connsiteX11" fmla="*/ 1983653 w 4037013"/>
              <a:gd name="connsiteY11" fmla="*/ 2350781 h 5754381"/>
              <a:gd name="connsiteX12" fmla="*/ 1522329 w 4037013"/>
              <a:gd name="connsiteY12" fmla="*/ 2503893 h 5754381"/>
              <a:gd name="connsiteX13" fmla="*/ 1210557 w 4037013"/>
              <a:gd name="connsiteY13" fmla="*/ 2581713 h 5754381"/>
              <a:gd name="connsiteX14" fmla="*/ 1118866 w 4037013"/>
              <a:gd name="connsiteY14" fmla="*/ 2624060 h 5754381"/>
              <a:gd name="connsiteX15" fmla="*/ 1010900 w 4037013"/>
              <a:gd name="connsiteY15" fmla="*/ 2696799 h 5754381"/>
              <a:gd name="connsiteX16" fmla="*/ 982620 w 4037013"/>
              <a:gd name="connsiteY16" fmla="*/ 2734702 h 5754381"/>
              <a:gd name="connsiteX17" fmla="*/ 1048608 w 4037013"/>
              <a:gd name="connsiteY17" fmla="*/ 2951519 h 5754381"/>
              <a:gd name="connsiteX18" fmla="*/ 973193 w 4037013"/>
              <a:gd name="connsiteY18" fmla="*/ 3149482 h 5754381"/>
              <a:gd name="connsiteX19" fmla="*/ 643255 w 4037013"/>
              <a:gd name="connsiteY19" fmla="*/ 3432286 h 5754381"/>
              <a:gd name="connsiteX20" fmla="*/ 548987 w 4037013"/>
              <a:gd name="connsiteY20" fmla="*/ 3658529 h 5754381"/>
              <a:gd name="connsiteX21" fmla="*/ 275610 w 4037013"/>
              <a:gd name="connsiteY21" fmla="*/ 3818785 h 5754381"/>
              <a:gd name="connsiteX22" fmla="*/ 21086 w 4037013"/>
              <a:gd name="connsiteY22" fmla="*/ 4016748 h 5754381"/>
              <a:gd name="connsiteX23" fmla="*/ 30513 w 4037013"/>
              <a:gd name="connsiteY23" fmla="*/ 4299552 h 5754381"/>
              <a:gd name="connsiteX24" fmla="*/ 160304 w 4037013"/>
              <a:gd name="connsiteY24" fmla="*/ 4325353 h 5754381"/>
              <a:gd name="connsiteX25" fmla="*/ 217061 w 4037013"/>
              <a:gd name="connsiteY25" fmla="*/ 4594262 h 5754381"/>
              <a:gd name="connsiteX26" fmla="*/ 369878 w 4037013"/>
              <a:gd name="connsiteY26" fmla="*/ 4657770 h 5754381"/>
              <a:gd name="connsiteX27" fmla="*/ 1032038 w 4037013"/>
              <a:gd name="connsiteY27" fmla="*/ 4657672 h 5754381"/>
              <a:gd name="connsiteX28" fmla="*/ 1329325 w 4037013"/>
              <a:gd name="connsiteY28" fmla="*/ 4535222 h 5754381"/>
              <a:gd name="connsiteX29" fmla="*/ 1449197 w 4037013"/>
              <a:gd name="connsiteY29" fmla="*/ 4657770 h 5754381"/>
              <a:gd name="connsiteX30" fmla="*/ 1550807 w 4037013"/>
              <a:gd name="connsiteY30" fmla="*/ 4933529 h 5754381"/>
              <a:gd name="connsiteX31" fmla="*/ 1861694 w 4037013"/>
              <a:gd name="connsiteY31" fmla="*/ 5247191 h 5754381"/>
              <a:gd name="connsiteX32" fmla="*/ 1755618 w 4037013"/>
              <a:gd name="connsiteY32" fmla="*/ 5477902 h 5754381"/>
              <a:gd name="connsiteX33" fmla="*/ 1661350 w 4037013"/>
              <a:gd name="connsiteY33" fmla="*/ 5619304 h 5754381"/>
              <a:gd name="connsiteX34" fmla="*/ 2047849 w 4037013"/>
              <a:gd name="connsiteY34" fmla="*/ 5741853 h 5754381"/>
              <a:gd name="connsiteX35" fmla="*/ 2905688 w 4037013"/>
              <a:gd name="connsiteY35" fmla="*/ 5298793 h 5754381"/>
              <a:gd name="connsiteX36" fmla="*/ 3669259 w 4037013"/>
              <a:gd name="connsiteY36" fmla="*/ 3771651 h 5754381"/>
              <a:gd name="connsiteX37" fmla="*/ 4027478 w 4037013"/>
              <a:gd name="connsiteY37" fmla="*/ 500550 h 5754381"/>
              <a:gd name="connsiteX38" fmla="*/ 3861854 w 4037013"/>
              <a:gd name="connsiteY38" fmla="*/ 1322 h 5754381"/>
              <a:gd name="connsiteX0" fmla="*/ 3861854 w 4037013"/>
              <a:gd name="connsiteY0" fmla="*/ 1322 h 5770633"/>
              <a:gd name="connsiteX1" fmla="*/ 3125581 w 4037013"/>
              <a:gd name="connsiteY1" fmla="*/ 368378 h 5770633"/>
              <a:gd name="connsiteX2" fmla="*/ 3260437 w 4037013"/>
              <a:gd name="connsiteY2" fmla="*/ 462842 h 5770633"/>
              <a:gd name="connsiteX3" fmla="*/ 2905688 w 4037013"/>
              <a:gd name="connsiteY3" fmla="*/ 802207 h 5770633"/>
              <a:gd name="connsiteX4" fmla="*/ 2422835 w 4037013"/>
              <a:gd name="connsiteY4" fmla="*/ 1276027 h 5770633"/>
              <a:gd name="connsiteX5" fmla="*/ 2360823 w 4037013"/>
              <a:gd name="connsiteY5" fmla="*/ 1419320 h 5770633"/>
              <a:gd name="connsiteX6" fmla="*/ 2483568 w 4037013"/>
              <a:gd name="connsiteY6" fmla="*/ 1570344 h 5770633"/>
              <a:gd name="connsiteX7" fmla="*/ 2358933 w 4037013"/>
              <a:gd name="connsiteY7" fmla="*/ 1707181 h 5770633"/>
              <a:gd name="connsiteX8" fmla="*/ 1897020 w 4037013"/>
              <a:gd name="connsiteY8" fmla="*/ 1952277 h 5770633"/>
              <a:gd name="connsiteX9" fmla="*/ 1840459 w 4037013"/>
              <a:gd name="connsiteY9" fmla="*/ 2093679 h 5770633"/>
              <a:gd name="connsiteX10" fmla="*/ 2089827 w 4037013"/>
              <a:gd name="connsiteY10" fmla="*/ 2204321 h 5770633"/>
              <a:gd name="connsiteX11" fmla="*/ 1983653 w 4037013"/>
              <a:gd name="connsiteY11" fmla="*/ 2350781 h 5770633"/>
              <a:gd name="connsiteX12" fmla="*/ 1522329 w 4037013"/>
              <a:gd name="connsiteY12" fmla="*/ 2503893 h 5770633"/>
              <a:gd name="connsiteX13" fmla="*/ 1210557 w 4037013"/>
              <a:gd name="connsiteY13" fmla="*/ 2581713 h 5770633"/>
              <a:gd name="connsiteX14" fmla="*/ 1118866 w 4037013"/>
              <a:gd name="connsiteY14" fmla="*/ 2624060 h 5770633"/>
              <a:gd name="connsiteX15" fmla="*/ 1010900 w 4037013"/>
              <a:gd name="connsiteY15" fmla="*/ 2696799 h 5770633"/>
              <a:gd name="connsiteX16" fmla="*/ 982620 w 4037013"/>
              <a:gd name="connsiteY16" fmla="*/ 2734702 h 5770633"/>
              <a:gd name="connsiteX17" fmla="*/ 1048608 w 4037013"/>
              <a:gd name="connsiteY17" fmla="*/ 2951519 h 5770633"/>
              <a:gd name="connsiteX18" fmla="*/ 973193 w 4037013"/>
              <a:gd name="connsiteY18" fmla="*/ 3149482 h 5770633"/>
              <a:gd name="connsiteX19" fmla="*/ 643255 w 4037013"/>
              <a:gd name="connsiteY19" fmla="*/ 3432286 h 5770633"/>
              <a:gd name="connsiteX20" fmla="*/ 548987 w 4037013"/>
              <a:gd name="connsiteY20" fmla="*/ 3658529 h 5770633"/>
              <a:gd name="connsiteX21" fmla="*/ 275610 w 4037013"/>
              <a:gd name="connsiteY21" fmla="*/ 3818785 h 5770633"/>
              <a:gd name="connsiteX22" fmla="*/ 21086 w 4037013"/>
              <a:gd name="connsiteY22" fmla="*/ 4016748 h 5770633"/>
              <a:gd name="connsiteX23" fmla="*/ 30513 w 4037013"/>
              <a:gd name="connsiteY23" fmla="*/ 4299552 h 5770633"/>
              <a:gd name="connsiteX24" fmla="*/ 160304 w 4037013"/>
              <a:gd name="connsiteY24" fmla="*/ 4325353 h 5770633"/>
              <a:gd name="connsiteX25" fmla="*/ 217061 w 4037013"/>
              <a:gd name="connsiteY25" fmla="*/ 4594262 h 5770633"/>
              <a:gd name="connsiteX26" fmla="*/ 369878 w 4037013"/>
              <a:gd name="connsiteY26" fmla="*/ 4657770 h 5770633"/>
              <a:gd name="connsiteX27" fmla="*/ 1032038 w 4037013"/>
              <a:gd name="connsiteY27" fmla="*/ 4657672 h 5770633"/>
              <a:gd name="connsiteX28" fmla="*/ 1329325 w 4037013"/>
              <a:gd name="connsiteY28" fmla="*/ 4535222 h 5770633"/>
              <a:gd name="connsiteX29" fmla="*/ 1449197 w 4037013"/>
              <a:gd name="connsiteY29" fmla="*/ 4657770 h 5770633"/>
              <a:gd name="connsiteX30" fmla="*/ 1550807 w 4037013"/>
              <a:gd name="connsiteY30" fmla="*/ 4933529 h 5770633"/>
              <a:gd name="connsiteX31" fmla="*/ 1861694 w 4037013"/>
              <a:gd name="connsiteY31" fmla="*/ 5247191 h 5770633"/>
              <a:gd name="connsiteX32" fmla="*/ 1755618 w 4037013"/>
              <a:gd name="connsiteY32" fmla="*/ 5477902 h 5770633"/>
              <a:gd name="connsiteX33" fmla="*/ 1661350 w 4037013"/>
              <a:gd name="connsiteY33" fmla="*/ 5619304 h 5770633"/>
              <a:gd name="connsiteX34" fmla="*/ 1893977 w 4037013"/>
              <a:gd name="connsiteY34" fmla="*/ 5715438 h 5770633"/>
              <a:gd name="connsiteX35" fmla="*/ 2047849 w 4037013"/>
              <a:gd name="connsiteY35" fmla="*/ 5741853 h 5770633"/>
              <a:gd name="connsiteX36" fmla="*/ 2905688 w 4037013"/>
              <a:gd name="connsiteY36" fmla="*/ 5298793 h 5770633"/>
              <a:gd name="connsiteX37" fmla="*/ 3669259 w 4037013"/>
              <a:gd name="connsiteY37" fmla="*/ 3771651 h 5770633"/>
              <a:gd name="connsiteX38" fmla="*/ 4027478 w 4037013"/>
              <a:gd name="connsiteY38" fmla="*/ 500550 h 5770633"/>
              <a:gd name="connsiteX39" fmla="*/ 3861854 w 4037013"/>
              <a:gd name="connsiteY39" fmla="*/ 1322 h 5770633"/>
              <a:gd name="connsiteX0" fmla="*/ 3861854 w 4037013"/>
              <a:gd name="connsiteY0" fmla="*/ 1322 h 5741175"/>
              <a:gd name="connsiteX1" fmla="*/ 3125581 w 4037013"/>
              <a:gd name="connsiteY1" fmla="*/ 368378 h 5741175"/>
              <a:gd name="connsiteX2" fmla="*/ 3260437 w 4037013"/>
              <a:gd name="connsiteY2" fmla="*/ 462842 h 5741175"/>
              <a:gd name="connsiteX3" fmla="*/ 2905688 w 4037013"/>
              <a:gd name="connsiteY3" fmla="*/ 802207 h 5741175"/>
              <a:gd name="connsiteX4" fmla="*/ 2422835 w 4037013"/>
              <a:gd name="connsiteY4" fmla="*/ 1276027 h 5741175"/>
              <a:gd name="connsiteX5" fmla="*/ 2360823 w 4037013"/>
              <a:gd name="connsiteY5" fmla="*/ 1419320 h 5741175"/>
              <a:gd name="connsiteX6" fmla="*/ 2483568 w 4037013"/>
              <a:gd name="connsiteY6" fmla="*/ 1570344 h 5741175"/>
              <a:gd name="connsiteX7" fmla="*/ 2358933 w 4037013"/>
              <a:gd name="connsiteY7" fmla="*/ 1707181 h 5741175"/>
              <a:gd name="connsiteX8" fmla="*/ 1897020 w 4037013"/>
              <a:gd name="connsiteY8" fmla="*/ 1952277 h 5741175"/>
              <a:gd name="connsiteX9" fmla="*/ 1840459 w 4037013"/>
              <a:gd name="connsiteY9" fmla="*/ 2093679 h 5741175"/>
              <a:gd name="connsiteX10" fmla="*/ 2089827 w 4037013"/>
              <a:gd name="connsiteY10" fmla="*/ 2204321 h 5741175"/>
              <a:gd name="connsiteX11" fmla="*/ 1983653 w 4037013"/>
              <a:gd name="connsiteY11" fmla="*/ 2350781 h 5741175"/>
              <a:gd name="connsiteX12" fmla="*/ 1522329 w 4037013"/>
              <a:gd name="connsiteY12" fmla="*/ 2503893 h 5741175"/>
              <a:gd name="connsiteX13" fmla="*/ 1210557 w 4037013"/>
              <a:gd name="connsiteY13" fmla="*/ 2581713 h 5741175"/>
              <a:gd name="connsiteX14" fmla="*/ 1118866 w 4037013"/>
              <a:gd name="connsiteY14" fmla="*/ 2624060 h 5741175"/>
              <a:gd name="connsiteX15" fmla="*/ 1010900 w 4037013"/>
              <a:gd name="connsiteY15" fmla="*/ 2696799 h 5741175"/>
              <a:gd name="connsiteX16" fmla="*/ 982620 w 4037013"/>
              <a:gd name="connsiteY16" fmla="*/ 2734702 h 5741175"/>
              <a:gd name="connsiteX17" fmla="*/ 1048608 w 4037013"/>
              <a:gd name="connsiteY17" fmla="*/ 2951519 h 5741175"/>
              <a:gd name="connsiteX18" fmla="*/ 973193 w 4037013"/>
              <a:gd name="connsiteY18" fmla="*/ 3149482 h 5741175"/>
              <a:gd name="connsiteX19" fmla="*/ 643255 w 4037013"/>
              <a:gd name="connsiteY19" fmla="*/ 3432286 h 5741175"/>
              <a:gd name="connsiteX20" fmla="*/ 548987 w 4037013"/>
              <a:gd name="connsiteY20" fmla="*/ 3658529 h 5741175"/>
              <a:gd name="connsiteX21" fmla="*/ 275610 w 4037013"/>
              <a:gd name="connsiteY21" fmla="*/ 3818785 h 5741175"/>
              <a:gd name="connsiteX22" fmla="*/ 21086 w 4037013"/>
              <a:gd name="connsiteY22" fmla="*/ 4016748 h 5741175"/>
              <a:gd name="connsiteX23" fmla="*/ 30513 w 4037013"/>
              <a:gd name="connsiteY23" fmla="*/ 4299552 h 5741175"/>
              <a:gd name="connsiteX24" fmla="*/ 160304 w 4037013"/>
              <a:gd name="connsiteY24" fmla="*/ 4325353 h 5741175"/>
              <a:gd name="connsiteX25" fmla="*/ 217061 w 4037013"/>
              <a:gd name="connsiteY25" fmla="*/ 4594262 h 5741175"/>
              <a:gd name="connsiteX26" fmla="*/ 369878 w 4037013"/>
              <a:gd name="connsiteY26" fmla="*/ 4657770 h 5741175"/>
              <a:gd name="connsiteX27" fmla="*/ 1032038 w 4037013"/>
              <a:gd name="connsiteY27" fmla="*/ 4657672 h 5741175"/>
              <a:gd name="connsiteX28" fmla="*/ 1329325 w 4037013"/>
              <a:gd name="connsiteY28" fmla="*/ 4535222 h 5741175"/>
              <a:gd name="connsiteX29" fmla="*/ 1449197 w 4037013"/>
              <a:gd name="connsiteY29" fmla="*/ 4657770 h 5741175"/>
              <a:gd name="connsiteX30" fmla="*/ 1550807 w 4037013"/>
              <a:gd name="connsiteY30" fmla="*/ 4933529 h 5741175"/>
              <a:gd name="connsiteX31" fmla="*/ 1861694 w 4037013"/>
              <a:gd name="connsiteY31" fmla="*/ 5247191 h 5741175"/>
              <a:gd name="connsiteX32" fmla="*/ 1755618 w 4037013"/>
              <a:gd name="connsiteY32" fmla="*/ 5477902 h 5741175"/>
              <a:gd name="connsiteX33" fmla="*/ 1661350 w 4037013"/>
              <a:gd name="connsiteY33" fmla="*/ 5619304 h 5741175"/>
              <a:gd name="connsiteX34" fmla="*/ 1893977 w 4037013"/>
              <a:gd name="connsiteY34" fmla="*/ 5715438 h 5741175"/>
              <a:gd name="connsiteX35" fmla="*/ 2181199 w 4037013"/>
              <a:gd name="connsiteY35" fmla="*/ 5698990 h 5741175"/>
              <a:gd name="connsiteX36" fmla="*/ 2905688 w 4037013"/>
              <a:gd name="connsiteY36" fmla="*/ 5298793 h 5741175"/>
              <a:gd name="connsiteX37" fmla="*/ 3669259 w 4037013"/>
              <a:gd name="connsiteY37" fmla="*/ 3771651 h 5741175"/>
              <a:gd name="connsiteX38" fmla="*/ 4027478 w 4037013"/>
              <a:gd name="connsiteY38" fmla="*/ 500550 h 5741175"/>
              <a:gd name="connsiteX39" fmla="*/ 3861854 w 4037013"/>
              <a:gd name="connsiteY39" fmla="*/ 1322 h 5741175"/>
              <a:gd name="connsiteX0" fmla="*/ 3861854 w 4064007"/>
              <a:gd name="connsiteY0" fmla="*/ 1111 h 5740964"/>
              <a:gd name="connsiteX1" fmla="*/ 3125581 w 4064007"/>
              <a:gd name="connsiteY1" fmla="*/ 368167 h 5740964"/>
              <a:gd name="connsiteX2" fmla="*/ 3260437 w 4064007"/>
              <a:gd name="connsiteY2" fmla="*/ 462631 h 5740964"/>
              <a:gd name="connsiteX3" fmla="*/ 2905688 w 4064007"/>
              <a:gd name="connsiteY3" fmla="*/ 801996 h 5740964"/>
              <a:gd name="connsiteX4" fmla="*/ 2422835 w 4064007"/>
              <a:gd name="connsiteY4" fmla="*/ 1275816 h 5740964"/>
              <a:gd name="connsiteX5" fmla="*/ 2360823 w 4064007"/>
              <a:gd name="connsiteY5" fmla="*/ 1419109 h 5740964"/>
              <a:gd name="connsiteX6" fmla="*/ 2483568 w 4064007"/>
              <a:gd name="connsiteY6" fmla="*/ 1570133 h 5740964"/>
              <a:gd name="connsiteX7" fmla="*/ 2358933 w 4064007"/>
              <a:gd name="connsiteY7" fmla="*/ 1706970 h 5740964"/>
              <a:gd name="connsiteX8" fmla="*/ 1897020 w 4064007"/>
              <a:gd name="connsiteY8" fmla="*/ 1952066 h 5740964"/>
              <a:gd name="connsiteX9" fmla="*/ 1840459 w 4064007"/>
              <a:gd name="connsiteY9" fmla="*/ 2093468 h 5740964"/>
              <a:gd name="connsiteX10" fmla="*/ 2089827 w 4064007"/>
              <a:gd name="connsiteY10" fmla="*/ 2204110 h 5740964"/>
              <a:gd name="connsiteX11" fmla="*/ 1983653 w 4064007"/>
              <a:gd name="connsiteY11" fmla="*/ 2350570 h 5740964"/>
              <a:gd name="connsiteX12" fmla="*/ 1522329 w 4064007"/>
              <a:gd name="connsiteY12" fmla="*/ 2503682 h 5740964"/>
              <a:gd name="connsiteX13" fmla="*/ 1210557 w 4064007"/>
              <a:gd name="connsiteY13" fmla="*/ 2581502 h 5740964"/>
              <a:gd name="connsiteX14" fmla="*/ 1118866 w 4064007"/>
              <a:gd name="connsiteY14" fmla="*/ 2623849 h 5740964"/>
              <a:gd name="connsiteX15" fmla="*/ 1010900 w 4064007"/>
              <a:gd name="connsiteY15" fmla="*/ 2696588 h 5740964"/>
              <a:gd name="connsiteX16" fmla="*/ 982620 w 4064007"/>
              <a:gd name="connsiteY16" fmla="*/ 2734491 h 5740964"/>
              <a:gd name="connsiteX17" fmla="*/ 1048608 w 4064007"/>
              <a:gd name="connsiteY17" fmla="*/ 2951308 h 5740964"/>
              <a:gd name="connsiteX18" fmla="*/ 973193 w 4064007"/>
              <a:gd name="connsiteY18" fmla="*/ 3149271 h 5740964"/>
              <a:gd name="connsiteX19" fmla="*/ 643255 w 4064007"/>
              <a:gd name="connsiteY19" fmla="*/ 3432075 h 5740964"/>
              <a:gd name="connsiteX20" fmla="*/ 548987 w 4064007"/>
              <a:gd name="connsiteY20" fmla="*/ 3658318 h 5740964"/>
              <a:gd name="connsiteX21" fmla="*/ 275610 w 4064007"/>
              <a:gd name="connsiteY21" fmla="*/ 3818574 h 5740964"/>
              <a:gd name="connsiteX22" fmla="*/ 21086 w 4064007"/>
              <a:gd name="connsiteY22" fmla="*/ 4016537 h 5740964"/>
              <a:gd name="connsiteX23" fmla="*/ 30513 w 4064007"/>
              <a:gd name="connsiteY23" fmla="*/ 4299341 h 5740964"/>
              <a:gd name="connsiteX24" fmla="*/ 160304 w 4064007"/>
              <a:gd name="connsiteY24" fmla="*/ 4325142 h 5740964"/>
              <a:gd name="connsiteX25" fmla="*/ 217061 w 4064007"/>
              <a:gd name="connsiteY25" fmla="*/ 4594051 h 5740964"/>
              <a:gd name="connsiteX26" fmla="*/ 369878 w 4064007"/>
              <a:gd name="connsiteY26" fmla="*/ 4657559 h 5740964"/>
              <a:gd name="connsiteX27" fmla="*/ 1032038 w 4064007"/>
              <a:gd name="connsiteY27" fmla="*/ 4657461 h 5740964"/>
              <a:gd name="connsiteX28" fmla="*/ 1329325 w 4064007"/>
              <a:gd name="connsiteY28" fmla="*/ 4535011 h 5740964"/>
              <a:gd name="connsiteX29" fmla="*/ 1449197 w 4064007"/>
              <a:gd name="connsiteY29" fmla="*/ 4657559 h 5740964"/>
              <a:gd name="connsiteX30" fmla="*/ 1550807 w 4064007"/>
              <a:gd name="connsiteY30" fmla="*/ 4933318 h 5740964"/>
              <a:gd name="connsiteX31" fmla="*/ 1861694 w 4064007"/>
              <a:gd name="connsiteY31" fmla="*/ 5246980 h 5740964"/>
              <a:gd name="connsiteX32" fmla="*/ 1755618 w 4064007"/>
              <a:gd name="connsiteY32" fmla="*/ 5477691 h 5740964"/>
              <a:gd name="connsiteX33" fmla="*/ 1661350 w 4064007"/>
              <a:gd name="connsiteY33" fmla="*/ 5619093 h 5740964"/>
              <a:gd name="connsiteX34" fmla="*/ 1893977 w 4064007"/>
              <a:gd name="connsiteY34" fmla="*/ 5715227 h 5740964"/>
              <a:gd name="connsiteX35" fmla="*/ 2181199 w 4064007"/>
              <a:gd name="connsiteY35" fmla="*/ 5698779 h 5740964"/>
              <a:gd name="connsiteX36" fmla="*/ 2905688 w 4064007"/>
              <a:gd name="connsiteY36" fmla="*/ 5298582 h 5740964"/>
              <a:gd name="connsiteX37" fmla="*/ 3275559 w 4064007"/>
              <a:gd name="connsiteY37" fmla="*/ 2768140 h 5740964"/>
              <a:gd name="connsiteX38" fmla="*/ 4027478 w 4064007"/>
              <a:gd name="connsiteY38" fmla="*/ 500339 h 5740964"/>
              <a:gd name="connsiteX39" fmla="*/ 3861854 w 4064007"/>
              <a:gd name="connsiteY39" fmla="*/ 1111 h 5740964"/>
              <a:gd name="connsiteX0" fmla="*/ 3861854 w 4071755"/>
              <a:gd name="connsiteY0" fmla="*/ 1111 h 5740964"/>
              <a:gd name="connsiteX1" fmla="*/ 3125581 w 4071755"/>
              <a:gd name="connsiteY1" fmla="*/ 368167 h 5740964"/>
              <a:gd name="connsiteX2" fmla="*/ 3260437 w 4071755"/>
              <a:gd name="connsiteY2" fmla="*/ 462631 h 5740964"/>
              <a:gd name="connsiteX3" fmla="*/ 2905688 w 4071755"/>
              <a:gd name="connsiteY3" fmla="*/ 801996 h 5740964"/>
              <a:gd name="connsiteX4" fmla="*/ 2422835 w 4071755"/>
              <a:gd name="connsiteY4" fmla="*/ 1275816 h 5740964"/>
              <a:gd name="connsiteX5" fmla="*/ 2360823 w 4071755"/>
              <a:gd name="connsiteY5" fmla="*/ 1419109 h 5740964"/>
              <a:gd name="connsiteX6" fmla="*/ 2483568 w 4071755"/>
              <a:gd name="connsiteY6" fmla="*/ 1570133 h 5740964"/>
              <a:gd name="connsiteX7" fmla="*/ 2358933 w 4071755"/>
              <a:gd name="connsiteY7" fmla="*/ 1706970 h 5740964"/>
              <a:gd name="connsiteX8" fmla="*/ 1897020 w 4071755"/>
              <a:gd name="connsiteY8" fmla="*/ 1952066 h 5740964"/>
              <a:gd name="connsiteX9" fmla="*/ 1840459 w 4071755"/>
              <a:gd name="connsiteY9" fmla="*/ 2093468 h 5740964"/>
              <a:gd name="connsiteX10" fmla="*/ 2089827 w 4071755"/>
              <a:gd name="connsiteY10" fmla="*/ 2204110 h 5740964"/>
              <a:gd name="connsiteX11" fmla="*/ 1983653 w 4071755"/>
              <a:gd name="connsiteY11" fmla="*/ 2350570 h 5740964"/>
              <a:gd name="connsiteX12" fmla="*/ 1522329 w 4071755"/>
              <a:gd name="connsiteY12" fmla="*/ 2503682 h 5740964"/>
              <a:gd name="connsiteX13" fmla="*/ 1210557 w 4071755"/>
              <a:gd name="connsiteY13" fmla="*/ 2581502 h 5740964"/>
              <a:gd name="connsiteX14" fmla="*/ 1118866 w 4071755"/>
              <a:gd name="connsiteY14" fmla="*/ 2623849 h 5740964"/>
              <a:gd name="connsiteX15" fmla="*/ 1010900 w 4071755"/>
              <a:gd name="connsiteY15" fmla="*/ 2696588 h 5740964"/>
              <a:gd name="connsiteX16" fmla="*/ 982620 w 4071755"/>
              <a:gd name="connsiteY16" fmla="*/ 2734491 h 5740964"/>
              <a:gd name="connsiteX17" fmla="*/ 1048608 w 4071755"/>
              <a:gd name="connsiteY17" fmla="*/ 2951308 h 5740964"/>
              <a:gd name="connsiteX18" fmla="*/ 973193 w 4071755"/>
              <a:gd name="connsiteY18" fmla="*/ 3149271 h 5740964"/>
              <a:gd name="connsiteX19" fmla="*/ 643255 w 4071755"/>
              <a:gd name="connsiteY19" fmla="*/ 3432075 h 5740964"/>
              <a:gd name="connsiteX20" fmla="*/ 548987 w 4071755"/>
              <a:gd name="connsiteY20" fmla="*/ 3658318 h 5740964"/>
              <a:gd name="connsiteX21" fmla="*/ 275610 w 4071755"/>
              <a:gd name="connsiteY21" fmla="*/ 3818574 h 5740964"/>
              <a:gd name="connsiteX22" fmla="*/ 21086 w 4071755"/>
              <a:gd name="connsiteY22" fmla="*/ 4016537 h 5740964"/>
              <a:gd name="connsiteX23" fmla="*/ 30513 w 4071755"/>
              <a:gd name="connsiteY23" fmla="*/ 4299341 h 5740964"/>
              <a:gd name="connsiteX24" fmla="*/ 160304 w 4071755"/>
              <a:gd name="connsiteY24" fmla="*/ 4325142 h 5740964"/>
              <a:gd name="connsiteX25" fmla="*/ 217061 w 4071755"/>
              <a:gd name="connsiteY25" fmla="*/ 4594051 h 5740964"/>
              <a:gd name="connsiteX26" fmla="*/ 369878 w 4071755"/>
              <a:gd name="connsiteY26" fmla="*/ 4657559 h 5740964"/>
              <a:gd name="connsiteX27" fmla="*/ 1032038 w 4071755"/>
              <a:gd name="connsiteY27" fmla="*/ 4657461 h 5740964"/>
              <a:gd name="connsiteX28" fmla="*/ 1329325 w 4071755"/>
              <a:gd name="connsiteY28" fmla="*/ 4535011 h 5740964"/>
              <a:gd name="connsiteX29" fmla="*/ 1449197 w 4071755"/>
              <a:gd name="connsiteY29" fmla="*/ 4657559 h 5740964"/>
              <a:gd name="connsiteX30" fmla="*/ 1550807 w 4071755"/>
              <a:gd name="connsiteY30" fmla="*/ 4933318 h 5740964"/>
              <a:gd name="connsiteX31" fmla="*/ 1861694 w 4071755"/>
              <a:gd name="connsiteY31" fmla="*/ 5246980 h 5740964"/>
              <a:gd name="connsiteX32" fmla="*/ 1755618 w 4071755"/>
              <a:gd name="connsiteY32" fmla="*/ 5477691 h 5740964"/>
              <a:gd name="connsiteX33" fmla="*/ 1661350 w 4071755"/>
              <a:gd name="connsiteY33" fmla="*/ 5619093 h 5740964"/>
              <a:gd name="connsiteX34" fmla="*/ 1893977 w 4071755"/>
              <a:gd name="connsiteY34" fmla="*/ 5715227 h 5740964"/>
              <a:gd name="connsiteX35" fmla="*/ 2181199 w 4071755"/>
              <a:gd name="connsiteY35" fmla="*/ 5698779 h 5740964"/>
              <a:gd name="connsiteX36" fmla="*/ 2905688 w 4071755"/>
              <a:gd name="connsiteY36" fmla="*/ 5298582 h 5740964"/>
              <a:gd name="connsiteX37" fmla="*/ 3275559 w 4071755"/>
              <a:gd name="connsiteY37" fmla="*/ 2768140 h 5740964"/>
              <a:gd name="connsiteX38" fmla="*/ 3167152 w 4071755"/>
              <a:gd name="connsiteY38" fmla="*/ 1140051 h 5740964"/>
              <a:gd name="connsiteX39" fmla="*/ 4027478 w 4071755"/>
              <a:gd name="connsiteY39" fmla="*/ 500339 h 5740964"/>
              <a:gd name="connsiteX40" fmla="*/ 3861854 w 4071755"/>
              <a:gd name="connsiteY40" fmla="*/ 1111 h 5740964"/>
              <a:gd name="connsiteX0" fmla="*/ 3861854 w 4071755"/>
              <a:gd name="connsiteY0" fmla="*/ 1111 h 5740964"/>
              <a:gd name="connsiteX1" fmla="*/ 3125581 w 4071755"/>
              <a:gd name="connsiteY1" fmla="*/ 368167 h 5740964"/>
              <a:gd name="connsiteX2" fmla="*/ 3260437 w 4071755"/>
              <a:gd name="connsiteY2" fmla="*/ 462631 h 5740964"/>
              <a:gd name="connsiteX3" fmla="*/ 2905688 w 4071755"/>
              <a:gd name="connsiteY3" fmla="*/ 801996 h 5740964"/>
              <a:gd name="connsiteX4" fmla="*/ 2422835 w 4071755"/>
              <a:gd name="connsiteY4" fmla="*/ 1275816 h 5740964"/>
              <a:gd name="connsiteX5" fmla="*/ 2360823 w 4071755"/>
              <a:gd name="connsiteY5" fmla="*/ 1419109 h 5740964"/>
              <a:gd name="connsiteX6" fmla="*/ 2483568 w 4071755"/>
              <a:gd name="connsiteY6" fmla="*/ 1570133 h 5740964"/>
              <a:gd name="connsiteX7" fmla="*/ 2358933 w 4071755"/>
              <a:gd name="connsiteY7" fmla="*/ 1706970 h 5740964"/>
              <a:gd name="connsiteX8" fmla="*/ 1897020 w 4071755"/>
              <a:gd name="connsiteY8" fmla="*/ 1952066 h 5740964"/>
              <a:gd name="connsiteX9" fmla="*/ 1840459 w 4071755"/>
              <a:gd name="connsiteY9" fmla="*/ 2093468 h 5740964"/>
              <a:gd name="connsiteX10" fmla="*/ 2089827 w 4071755"/>
              <a:gd name="connsiteY10" fmla="*/ 2204110 h 5740964"/>
              <a:gd name="connsiteX11" fmla="*/ 1983653 w 4071755"/>
              <a:gd name="connsiteY11" fmla="*/ 2350570 h 5740964"/>
              <a:gd name="connsiteX12" fmla="*/ 1522329 w 4071755"/>
              <a:gd name="connsiteY12" fmla="*/ 2503682 h 5740964"/>
              <a:gd name="connsiteX13" fmla="*/ 1210557 w 4071755"/>
              <a:gd name="connsiteY13" fmla="*/ 2581502 h 5740964"/>
              <a:gd name="connsiteX14" fmla="*/ 1118866 w 4071755"/>
              <a:gd name="connsiteY14" fmla="*/ 2623849 h 5740964"/>
              <a:gd name="connsiteX15" fmla="*/ 1010900 w 4071755"/>
              <a:gd name="connsiteY15" fmla="*/ 2696588 h 5740964"/>
              <a:gd name="connsiteX16" fmla="*/ 982620 w 4071755"/>
              <a:gd name="connsiteY16" fmla="*/ 2734491 h 5740964"/>
              <a:gd name="connsiteX17" fmla="*/ 1048608 w 4071755"/>
              <a:gd name="connsiteY17" fmla="*/ 2951308 h 5740964"/>
              <a:gd name="connsiteX18" fmla="*/ 973193 w 4071755"/>
              <a:gd name="connsiteY18" fmla="*/ 3149271 h 5740964"/>
              <a:gd name="connsiteX19" fmla="*/ 643255 w 4071755"/>
              <a:gd name="connsiteY19" fmla="*/ 3432075 h 5740964"/>
              <a:gd name="connsiteX20" fmla="*/ 548987 w 4071755"/>
              <a:gd name="connsiteY20" fmla="*/ 3658318 h 5740964"/>
              <a:gd name="connsiteX21" fmla="*/ 275610 w 4071755"/>
              <a:gd name="connsiteY21" fmla="*/ 3818574 h 5740964"/>
              <a:gd name="connsiteX22" fmla="*/ 21086 w 4071755"/>
              <a:gd name="connsiteY22" fmla="*/ 4016537 h 5740964"/>
              <a:gd name="connsiteX23" fmla="*/ 30513 w 4071755"/>
              <a:gd name="connsiteY23" fmla="*/ 4299341 h 5740964"/>
              <a:gd name="connsiteX24" fmla="*/ 160304 w 4071755"/>
              <a:gd name="connsiteY24" fmla="*/ 4325142 h 5740964"/>
              <a:gd name="connsiteX25" fmla="*/ 217061 w 4071755"/>
              <a:gd name="connsiteY25" fmla="*/ 4594051 h 5740964"/>
              <a:gd name="connsiteX26" fmla="*/ 369878 w 4071755"/>
              <a:gd name="connsiteY26" fmla="*/ 4657559 h 5740964"/>
              <a:gd name="connsiteX27" fmla="*/ 1032038 w 4071755"/>
              <a:gd name="connsiteY27" fmla="*/ 4657461 h 5740964"/>
              <a:gd name="connsiteX28" fmla="*/ 1329325 w 4071755"/>
              <a:gd name="connsiteY28" fmla="*/ 4535011 h 5740964"/>
              <a:gd name="connsiteX29" fmla="*/ 1449197 w 4071755"/>
              <a:gd name="connsiteY29" fmla="*/ 4657559 h 5740964"/>
              <a:gd name="connsiteX30" fmla="*/ 1550807 w 4071755"/>
              <a:gd name="connsiteY30" fmla="*/ 4933318 h 5740964"/>
              <a:gd name="connsiteX31" fmla="*/ 1861694 w 4071755"/>
              <a:gd name="connsiteY31" fmla="*/ 5246980 h 5740964"/>
              <a:gd name="connsiteX32" fmla="*/ 1755618 w 4071755"/>
              <a:gd name="connsiteY32" fmla="*/ 5477691 h 5740964"/>
              <a:gd name="connsiteX33" fmla="*/ 1661350 w 4071755"/>
              <a:gd name="connsiteY33" fmla="*/ 5619093 h 5740964"/>
              <a:gd name="connsiteX34" fmla="*/ 1893977 w 4071755"/>
              <a:gd name="connsiteY34" fmla="*/ 5715227 h 5740964"/>
              <a:gd name="connsiteX35" fmla="*/ 2181199 w 4071755"/>
              <a:gd name="connsiteY35" fmla="*/ 5698779 h 5740964"/>
              <a:gd name="connsiteX36" fmla="*/ 2905688 w 4071755"/>
              <a:gd name="connsiteY36" fmla="*/ 5298582 h 5740964"/>
              <a:gd name="connsiteX37" fmla="*/ 3072359 w 4071755"/>
              <a:gd name="connsiteY37" fmla="*/ 2768140 h 5740964"/>
              <a:gd name="connsiteX38" fmla="*/ 3167152 w 4071755"/>
              <a:gd name="connsiteY38" fmla="*/ 1140051 h 5740964"/>
              <a:gd name="connsiteX39" fmla="*/ 4027478 w 4071755"/>
              <a:gd name="connsiteY39" fmla="*/ 500339 h 5740964"/>
              <a:gd name="connsiteX40" fmla="*/ 3861854 w 4071755"/>
              <a:gd name="connsiteY40" fmla="*/ 1111 h 5740964"/>
              <a:gd name="connsiteX0" fmla="*/ 3861854 w 4071755"/>
              <a:gd name="connsiteY0" fmla="*/ 1111 h 5740964"/>
              <a:gd name="connsiteX1" fmla="*/ 3125581 w 4071755"/>
              <a:gd name="connsiteY1" fmla="*/ 368167 h 5740964"/>
              <a:gd name="connsiteX2" fmla="*/ 3260437 w 4071755"/>
              <a:gd name="connsiteY2" fmla="*/ 462631 h 5740964"/>
              <a:gd name="connsiteX3" fmla="*/ 2905688 w 4071755"/>
              <a:gd name="connsiteY3" fmla="*/ 801996 h 5740964"/>
              <a:gd name="connsiteX4" fmla="*/ 2422835 w 4071755"/>
              <a:gd name="connsiteY4" fmla="*/ 1275816 h 5740964"/>
              <a:gd name="connsiteX5" fmla="*/ 2360823 w 4071755"/>
              <a:gd name="connsiteY5" fmla="*/ 1419109 h 5740964"/>
              <a:gd name="connsiteX6" fmla="*/ 2483568 w 4071755"/>
              <a:gd name="connsiteY6" fmla="*/ 1570133 h 5740964"/>
              <a:gd name="connsiteX7" fmla="*/ 2358933 w 4071755"/>
              <a:gd name="connsiteY7" fmla="*/ 1706970 h 5740964"/>
              <a:gd name="connsiteX8" fmla="*/ 1897020 w 4071755"/>
              <a:gd name="connsiteY8" fmla="*/ 1952066 h 5740964"/>
              <a:gd name="connsiteX9" fmla="*/ 1840459 w 4071755"/>
              <a:gd name="connsiteY9" fmla="*/ 2093468 h 5740964"/>
              <a:gd name="connsiteX10" fmla="*/ 2089827 w 4071755"/>
              <a:gd name="connsiteY10" fmla="*/ 2204110 h 5740964"/>
              <a:gd name="connsiteX11" fmla="*/ 1983653 w 4071755"/>
              <a:gd name="connsiteY11" fmla="*/ 2350570 h 5740964"/>
              <a:gd name="connsiteX12" fmla="*/ 1522329 w 4071755"/>
              <a:gd name="connsiteY12" fmla="*/ 2503682 h 5740964"/>
              <a:gd name="connsiteX13" fmla="*/ 1210557 w 4071755"/>
              <a:gd name="connsiteY13" fmla="*/ 2581502 h 5740964"/>
              <a:gd name="connsiteX14" fmla="*/ 1118866 w 4071755"/>
              <a:gd name="connsiteY14" fmla="*/ 2623849 h 5740964"/>
              <a:gd name="connsiteX15" fmla="*/ 1010900 w 4071755"/>
              <a:gd name="connsiteY15" fmla="*/ 2696588 h 5740964"/>
              <a:gd name="connsiteX16" fmla="*/ 982620 w 4071755"/>
              <a:gd name="connsiteY16" fmla="*/ 2734491 h 5740964"/>
              <a:gd name="connsiteX17" fmla="*/ 1048608 w 4071755"/>
              <a:gd name="connsiteY17" fmla="*/ 2951308 h 5740964"/>
              <a:gd name="connsiteX18" fmla="*/ 973193 w 4071755"/>
              <a:gd name="connsiteY18" fmla="*/ 3149271 h 5740964"/>
              <a:gd name="connsiteX19" fmla="*/ 643255 w 4071755"/>
              <a:gd name="connsiteY19" fmla="*/ 3432075 h 5740964"/>
              <a:gd name="connsiteX20" fmla="*/ 548987 w 4071755"/>
              <a:gd name="connsiteY20" fmla="*/ 3658318 h 5740964"/>
              <a:gd name="connsiteX21" fmla="*/ 275610 w 4071755"/>
              <a:gd name="connsiteY21" fmla="*/ 3818574 h 5740964"/>
              <a:gd name="connsiteX22" fmla="*/ 21086 w 4071755"/>
              <a:gd name="connsiteY22" fmla="*/ 4016537 h 5740964"/>
              <a:gd name="connsiteX23" fmla="*/ 30513 w 4071755"/>
              <a:gd name="connsiteY23" fmla="*/ 4299341 h 5740964"/>
              <a:gd name="connsiteX24" fmla="*/ 160304 w 4071755"/>
              <a:gd name="connsiteY24" fmla="*/ 4325142 h 5740964"/>
              <a:gd name="connsiteX25" fmla="*/ 217061 w 4071755"/>
              <a:gd name="connsiteY25" fmla="*/ 4594051 h 5740964"/>
              <a:gd name="connsiteX26" fmla="*/ 369878 w 4071755"/>
              <a:gd name="connsiteY26" fmla="*/ 4657559 h 5740964"/>
              <a:gd name="connsiteX27" fmla="*/ 1032038 w 4071755"/>
              <a:gd name="connsiteY27" fmla="*/ 4657461 h 5740964"/>
              <a:gd name="connsiteX28" fmla="*/ 1329325 w 4071755"/>
              <a:gd name="connsiteY28" fmla="*/ 4535011 h 5740964"/>
              <a:gd name="connsiteX29" fmla="*/ 1449197 w 4071755"/>
              <a:gd name="connsiteY29" fmla="*/ 4657559 h 5740964"/>
              <a:gd name="connsiteX30" fmla="*/ 1550807 w 4071755"/>
              <a:gd name="connsiteY30" fmla="*/ 4933318 h 5740964"/>
              <a:gd name="connsiteX31" fmla="*/ 1861694 w 4071755"/>
              <a:gd name="connsiteY31" fmla="*/ 5246980 h 5740964"/>
              <a:gd name="connsiteX32" fmla="*/ 1755618 w 4071755"/>
              <a:gd name="connsiteY32" fmla="*/ 5477691 h 5740964"/>
              <a:gd name="connsiteX33" fmla="*/ 1661350 w 4071755"/>
              <a:gd name="connsiteY33" fmla="*/ 5619093 h 5740964"/>
              <a:gd name="connsiteX34" fmla="*/ 1893977 w 4071755"/>
              <a:gd name="connsiteY34" fmla="*/ 5715227 h 5740964"/>
              <a:gd name="connsiteX35" fmla="*/ 2181199 w 4071755"/>
              <a:gd name="connsiteY35" fmla="*/ 5698779 h 5740964"/>
              <a:gd name="connsiteX36" fmla="*/ 2905688 w 4071755"/>
              <a:gd name="connsiteY36" fmla="*/ 5298582 h 5740964"/>
              <a:gd name="connsiteX37" fmla="*/ 3072359 w 4071755"/>
              <a:gd name="connsiteY37" fmla="*/ 2768140 h 5740964"/>
              <a:gd name="connsiteX38" fmla="*/ 3167152 w 4071755"/>
              <a:gd name="connsiteY38" fmla="*/ 1140051 h 5740964"/>
              <a:gd name="connsiteX39" fmla="*/ 4027478 w 4071755"/>
              <a:gd name="connsiteY39" fmla="*/ 500339 h 5740964"/>
              <a:gd name="connsiteX40" fmla="*/ 3861854 w 4071755"/>
              <a:gd name="connsiteY40" fmla="*/ 1111 h 5740964"/>
              <a:gd name="connsiteX0" fmla="*/ 3861854 w 4071755"/>
              <a:gd name="connsiteY0" fmla="*/ 1111 h 5740964"/>
              <a:gd name="connsiteX1" fmla="*/ 3125581 w 4071755"/>
              <a:gd name="connsiteY1" fmla="*/ 368167 h 5740964"/>
              <a:gd name="connsiteX2" fmla="*/ 3260437 w 4071755"/>
              <a:gd name="connsiteY2" fmla="*/ 462631 h 5740964"/>
              <a:gd name="connsiteX3" fmla="*/ 2905688 w 4071755"/>
              <a:gd name="connsiteY3" fmla="*/ 801996 h 5740964"/>
              <a:gd name="connsiteX4" fmla="*/ 2422835 w 4071755"/>
              <a:gd name="connsiteY4" fmla="*/ 1275816 h 5740964"/>
              <a:gd name="connsiteX5" fmla="*/ 2360823 w 4071755"/>
              <a:gd name="connsiteY5" fmla="*/ 1419109 h 5740964"/>
              <a:gd name="connsiteX6" fmla="*/ 2483568 w 4071755"/>
              <a:gd name="connsiteY6" fmla="*/ 1570133 h 5740964"/>
              <a:gd name="connsiteX7" fmla="*/ 2358933 w 4071755"/>
              <a:gd name="connsiteY7" fmla="*/ 1706970 h 5740964"/>
              <a:gd name="connsiteX8" fmla="*/ 1897020 w 4071755"/>
              <a:gd name="connsiteY8" fmla="*/ 1952066 h 5740964"/>
              <a:gd name="connsiteX9" fmla="*/ 1840459 w 4071755"/>
              <a:gd name="connsiteY9" fmla="*/ 2093468 h 5740964"/>
              <a:gd name="connsiteX10" fmla="*/ 2089827 w 4071755"/>
              <a:gd name="connsiteY10" fmla="*/ 2204110 h 5740964"/>
              <a:gd name="connsiteX11" fmla="*/ 1983653 w 4071755"/>
              <a:gd name="connsiteY11" fmla="*/ 2350570 h 5740964"/>
              <a:gd name="connsiteX12" fmla="*/ 1522329 w 4071755"/>
              <a:gd name="connsiteY12" fmla="*/ 2503682 h 5740964"/>
              <a:gd name="connsiteX13" fmla="*/ 1210557 w 4071755"/>
              <a:gd name="connsiteY13" fmla="*/ 2581502 h 5740964"/>
              <a:gd name="connsiteX14" fmla="*/ 1118866 w 4071755"/>
              <a:gd name="connsiteY14" fmla="*/ 2623849 h 5740964"/>
              <a:gd name="connsiteX15" fmla="*/ 1010900 w 4071755"/>
              <a:gd name="connsiteY15" fmla="*/ 2696588 h 5740964"/>
              <a:gd name="connsiteX16" fmla="*/ 982620 w 4071755"/>
              <a:gd name="connsiteY16" fmla="*/ 2734491 h 5740964"/>
              <a:gd name="connsiteX17" fmla="*/ 1048608 w 4071755"/>
              <a:gd name="connsiteY17" fmla="*/ 2951308 h 5740964"/>
              <a:gd name="connsiteX18" fmla="*/ 973193 w 4071755"/>
              <a:gd name="connsiteY18" fmla="*/ 3149271 h 5740964"/>
              <a:gd name="connsiteX19" fmla="*/ 643255 w 4071755"/>
              <a:gd name="connsiteY19" fmla="*/ 3432075 h 5740964"/>
              <a:gd name="connsiteX20" fmla="*/ 548987 w 4071755"/>
              <a:gd name="connsiteY20" fmla="*/ 3658318 h 5740964"/>
              <a:gd name="connsiteX21" fmla="*/ 275610 w 4071755"/>
              <a:gd name="connsiteY21" fmla="*/ 3818574 h 5740964"/>
              <a:gd name="connsiteX22" fmla="*/ 21086 w 4071755"/>
              <a:gd name="connsiteY22" fmla="*/ 4016537 h 5740964"/>
              <a:gd name="connsiteX23" fmla="*/ 30513 w 4071755"/>
              <a:gd name="connsiteY23" fmla="*/ 4299341 h 5740964"/>
              <a:gd name="connsiteX24" fmla="*/ 160304 w 4071755"/>
              <a:gd name="connsiteY24" fmla="*/ 4325142 h 5740964"/>
              <a:gd name="connsiteX25" fmla="*/ 217061 w 4071755"/>
              <a:gd name="connsiteY25" fmla="*/ 4594051 h 5740964"/>
              <a:gd name="connsiteX26" fmla="*/ 369878 w 4071755"/>
              <a:gd name="connsiteY26" fmla="*/ 4657559 h 5740964"/>
              <a:gd name="connsiteX27" fmla="*/ 1032038 w 4071755"/>
              <a:gd name="connsiteY27" fmla="*/ 4657461 h 5740964"/>
              <a:gd name="connsiteX28" fmla="*/ 1329325 w 4071755"/>
              <a:gd name="connsiteY28" fmla="*/ 4535011 h 5740964"/>
              <a:gd name="connsiteX29" fmla="*/ 1449197 w 4071755"/>
              <a:gd name="connsiteY29" fmla="*/ 4657559 h 5740964"/>
              <a:gd name="connsiteX30" fmla="*/ 1550807 w 4071755"/>
              <a:gd name="connsiteY30" fmla="*/ 4933318 h 5740964"/>
              <a:gd name="connsiteX31" fmla="*/ 1861694 w 4071755"/>
              <a:gd name="connsiteY31" fmla="*/ 5246980 h 5740964"/>
              <a:gd name="connsiteX32" fmla="*/ 1755618 w 4071755"/>
              <a:gd name="connsiteY32" fmla="*/ 5477691 h 5740964"/>
              <a:gd name="connsiteX33" fmla="*/ 1661350 w 4071755"/>
              <a:gd name="connsiteY33" fmla="*/ 5619093 h 5740964"/>
              <a:gd name="connsiteX34" fmla="*/ 1893977 w 4071755"/>
              <a:gd name="connsiteY34" fmla="*/ 5715227 h 5740964"/>
              <a:gd name="connsiteX35" fmla="*/ 2181199 w 4071755"/>
              <a:gd name="connsiteY35" fmla="*/ 5698779 h 5740964"/>
              <a:gd name="connsiteX36" fmla="*/ 2905688 w 4071755"/>
              <a:gd name="connsiteY36" fmla="*/ 5298582 h 5740964"/>
              <a:gd name="connsiteX37" fmla="*/ 3072359 w 4071755"/>
              <a:gd name="connsiteY37" fmla="*/ 2768140 h 5740964"/>
              <a:gd name="connsiteX38" fmla="*/ 3167152 w 4071755"/>
              <a:gd name="connsiteY38" fmla="*/ 1140051 h 5740964"/>
              <a:gd name="connsiteX39" fmla="*/ 4027478 w 4071755"/>
              <a:gd name="connsiteY39" fmla="*/ 500339 h 5740964"/>
              <a:gd name="connsiteX40" fmla="*/ 3861854 w 4071755"/>
              <a:gd name="connsiteY40" fmla="*/ 1111 h 57409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4071755" h="5740964">
                <a:moveTo>
                  <a:pt x="3861854" y="1111"/>
                </a:moveTo>
                <a:cubicBezTo>
                  <a:pt x="3711538" y="-20918"/>
                  <a:pt x="3225817" y="291247"/>
                  <a:pt x="3125581" y="368167"/>
                </a:cubicBezTo>
                <a:cubicBezTo>
                  <a:pt x="3025345" y="445087"/>
                  <a:pt x="3297086" y="390326"/>
                  <a:pt x="3260437" y="462631"/>
                </a:cubicBezTo>
                <a:cubicBezTo>
                  <a:pt x="3223788" y="534936"/>
                  <a:pt x="3045288" y="666465"/>
                  <a:pt x="2905688" y="801996"/>
                </a:cubicBezTo>
                <a:cubicBezTo>
                  <a:pt x="2766088" y="937527"/>
                  <a:pt x="2513646" y="1172964"/>
                  <a:pt x="2422835" y="1275816"/>
                </a:cubicBezTo>
                <a:cubicBezTo>
                  <a:pt x="2332024" y="1378668"/>
                  <a:pt x="2350701" y="1370056"/>
                  <a:pt x="2360823" y="1419109"/>
                </a:cubicBezTo>
                <a:cubicBezTo>
                  <a:pt x="2370945" y="1468162"/>
                  <a:pt x="2483883" y="1522156"/>
                  <a:pt x="2483568" y="1570133"/>
                </a:cubicBezTo>
                <a:cubicBezTo>
                  <a:pt x="2483253" y="1618110"/>
                  <a:pt x="2456691" y="1643314"/>
                  <a:pt x="2358933" y="1706970"/>
                </a:cubicBezTo>
                <a:cubicBezTo>
                  <a:pt x="2261175" y="1770626"/>
                  <a:pt x="1983432" y="1887650"/>
                  <a:pt x="1897020" y="1952066"/>
                </a:cubicBezTo>
                <a:cubicBezTo>
                  <a:pt x="1810608" y="2016482"/>
                  <a:pt x="1808325" y="2051461"/>
                  <a:pt x="1840459" y="2093468"/>
                </a:cubicBezTo>
                <a:cubicBezTo>
                  <a:pt x="1872593" y="2135475"/>
                  <a:pt x="2065961" y="2161260"/>
                  <a:pt x="2089827" y="2204110"/>
                </a:cubicBezTo>
                <a:cubicBezTo>
                  <a:pt x="2113693" y="2246960"/>
                  <a:pt x="2078236" y="2300641"/>
                  <a:pt x="1983653" y="2350570"/>
                </a:cubicBezTo>
                <a:cubicBezTo>
                  <a:pt x="1889070" y="2400499"/>
                  <a:pt x="1651178" y="2465193"/>
                  <a:pt x="1522329" y="2503682"/>
                </a:cubicBezTo>
                <a:cubicBezTo>
                  <a:pt x="1393480" y="2542171"/>
                  <a:pt x="1277404" y="2559093"/>
                  <a:pt x="1210557" y="2581502"/>
                </a:cubicBezTo>
                <a:cubicBezTo>
                  <a:pt x="1143710" y="2603911"/>
                  <a:pt x="1152142" y="2604668"/>
                  <a:pt x="1118866" y="2623849"/>
                </a:cubicBezTo>
                <a:cubicBezTo>
                  <a:pt x="1085590" y="2643030"/>
                  <a:pt x="1033608" y="2678148"/>
                  <a:pt x="1010900" y="2696588"/>
                </a:cubicBezTo>
                <a:cubicBezTo>
                  <a:pt x="988192" y="2715028"/>
                  <a:pt x="976335" y="2692038"/>
                  <a:pt x="982620" y="2734491"/>
                </a:cubicBezTo>
                <a:cubicBezTo>
                  <a:pt x="988905" y="2776944"/>
                  <a:pt x="1050179" y="2882178"/>
                  <a:pt x="1048608" y="2951308"/>
                </a:cubicBezTo>
                <a:cubicBezTo>
                  <a:pt x="1047037" y="3020438"/>
                  <a:pt x="1040752" y="3069143"/>
                  <a:pt x="973193" y="3149271"/>
                </a:cubicBezTo>
                <a:cubicBezTo>
                  <a:pt x="905634" y="3229399"/>
                  <a:pt x="713956" y="3347234"/>
                  <a:pt x="643255" y="3432075"/>
                </a:cubicBezTo>
                <a:cubicBezTo>
                  <a:pt x="572554" y="3516916"/>
                  <a:pt x="610261" y="3593902"/>
                  <a:pt x="548987" y="3658318"/>
                </a:cubicBezTo>
                <a:cubicBezTo>
                  <a:pt x="487713" y="3722734"/>
                  <a:pt x="363594" y="3758871"/>
                  <a:pt x="275610" y="3818574"/>
                </a:cubicBezTo>
                <a:cubicBezTo>
                  <a:pt x="187626" y="3878277"/>
                  <a:pt x="61936" y="3936409"/>
                  <a:pt x="21086" y="4016537"/>
                </a:cubicBezTo>
                <a:cubicBezTo>
                  <a:pt x="-19764" y="4096665"/>
                  <a:pt x="7310" y="4247907"/>
                  <a:pt x="30513" y="4299341"/>
                </a:cubicBezTo>
                <a:cubicBezTo>
                  <a:pt x="53716" y="4350775"/>
                  <a:pt x="129213" y="4276024"/>
                  <a:pt x="160304" y="4325142"/>
                </a:cubicBezTo>
                <a:cubicBezTo>
                  <a:pt x="191395" y="4374260"/>
                  <a:pt x="160701" y="4541029"/>
                  <a:pt x="217061" y="4594051"/>
                </a:cubicBezTo>
                <a:cubicBezTo>
                  <a:pt x="273421" y="4647073"/>
                  <a:pt x="234049" y="4646991"/>
                  <a:pt x="369878" y="4657559"/>
                </a:cubicBezTo>
                <a:cubicBezTo>
                  <a:pt x="505707" y="4668127"/>
                  <a:pt x="872130" y="4677886"/>
                  <a:pt x="1032038" y="4657461"/>
                </a:cubicBezTo>
                <a:cubicBezTo>
                  <a:pt x="1191946" y="4637036"/>
                  <a:pt x="1259799" y="4534995"/>
                  <a:pt x="1329325" y="4535011"/>
                </a:cubicBezTo>
                <a:cubicBezTo>
                  <a:pt x="1398851" y="4535027"/>
                  <a:pt x="1412283" y="4591175"/>
                  <a:pt x="1449197" y="4657559"/>
                </a:cubicBezTo>
                <a:cubicBezTo>
                  <a:pt x="1486111" y="4723943"/>
                  <a:pt x="1482058" y="4835081"/>
                  <a:pt x="1550807" y="4933318"/>
                </a:cubicBezTo>
                <a:cubicBezTo>
                  <a:pt x="1619556" y="5031555"/>
                  <a:pt x="1827559" y="5156251"/>
                  <a:pt x="1861694" y="5246980"/>
                </a:cubicBezTo>
                <a:cubicBezTo>
                  <a:pt x="1895829" y="5337709"/>
                  <a:pt x="1789009" y="5415672"/>
                  <a:pt x="1755618" y="5477691"/>
                </a:cubicBezTo>
                <a:cubicBezTo>
                  <a:pt x="1722227" y="5539710"/>
                  <a:pt x="1638290" y="5579504"/>
                  <a:pt x="1661350" y="5619093"/>
                </a:cubicBezTo>
                <a:cubicBezTo>
                  <a:pt x="1684410" y="5658682"/>
                  <a:pt x="1829560" y="5694802"/>
                  <a:pt x="1893977" y="5715227"/>
                </a:cubicBezTo>
                <a:cubicBezTo>
                  <a:pt x="1958394" y="5735652"/>
                  <a:pt x="2012581" y="5768220"/>
                  <a:pt x="2181199" y="5698779"/>
                </a:cubicBezTo>
                <a:cubicBezTo>
                  <a:pt x="2349817" y="5629338"/>
                  <a:pt x="2757161" y="5787022"/>
                  <a:pt x="2905688" y="5298582"/>
                </a:cubicBezTo>
                <a:cubicBezTo>
                  <a:pt x="3054215" y="4810142"/>
                  <a:pt x="2980098" y="3437945"/>
                  <a:pt x="3072359" y="2768140"/>
                </a:cubicBezTo>
                <a:cubicBezTo>
                  <a:pt x="3126520" y="2098335"/>
                  <a:pt x="3041832" y="1518018"/>
                  <a:pt x="3167152" y="1140051"/>
                </a:cubicBezTo>
                <a:cubicBezTo>
                  <a:pt x="3292472" y="762084"/>
                  <a:pt x="3911694" y="690162"/>
                  <a:pt x="4027478" y="500339"/>
                </a:cubicBezTo>
                <a:cubicBezTo>
                  <a:pt x="4143262" y="310516"/>
                  <a:pt x="4012170" y="23140"/>
                  <a:pt x="3861854" y="1111"/>
                </a:cubicBezTo>
                <a:close/>
              </a:path>
            </a:pathLst>
          </a:custGeom>
          <a:solidFill>
            <a:srgbClr val="00B0F0">
              <a:alpha val="5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43" name="Forme libre : forme 42">
            <a:extLst>
              <a:ext uri="{FF2B5EF4-FFF2-40B4-BE49-F238E27FC236}">
                <a16:creationId xmlns:a16="http://schemas.microsoft.com/office/drawing/2014/main" id="{1E12CC98-CB05-420A-9488-8E7394AA7A31}"/>
              </a:ext>
            </a:extLst>
          </p:cNvPr>
          <p:cNvSpPr/>
          <p:nvPr/>
        </p:nvSpPr>
        <p:spPr>
          <a:xfrm>
            <a:off x="10783391" y="2416744"/>
            <a:ext cx="1380715" cy="1204265"/>
          </a:xfrm>
          <a:custGeom>
            <a:avLst/>
            <a:gdLst>
              <a:gd name="connsiteX0" fmla="*/ 12428 w 1380715"/>
              <a:gd name="connsiteY0" fmla="*/ 1054043 h 1204265"/>
              <a:gd name="connsiteX1" fmla="*/ 454880 w 1380715"/>
              <a:gd name="connsiteY1" fmla="*/ 965553 h 1204265"/>
              <a:gd name="connsiteX2" fmla="*/ 622028 w 1380715"/>
              <a:gd name="connsiteY2" fmla="*/ 788572 h 1204265"/>
              <a:gd name="connsiteX3" fmla="*/ 513874 w 1380715"/>
              <a:gd name="connsiteY3" fmla="*/ 670585 h 1204265"/>
              <a:gd name="connsiteX4" fmla="*/ 612196 w 1380715"/>
              <a:gd name="connsiteY4" fmla="*/ 483772 h 1204265"/>
              <a:gd name="connsiteX5" fmla="*/ 867835 w 1380715"/>
              <a:gd name="connsiteY5" fmla="*/ 257630 h 1204265"/>
              <a:gd name="connsiteX6" fmla="*/ 1152970 w 1380715"/>
              <a:gd name="connsiteY6" fmla="*/ 178972 h 1204265"/>
              <a:gd name="connsiteX7" fmla="*/ 1329951 w 1380715"/>
              <a:gd name="connsiteY7" fmla="*/ 1991 h 1204265"/>
              <a:gd name="connsiteX8" fmla="*/ 1369280 w 1380715"/>
              <a:gd name="connsiteY8" fmla="*/ 306791 h 1204265"/>
              <a:gd name="connsiteX9" fmla="*/ 1152970 w 1380715"/>
              <a:gd name="connsiteY9" fmla="*/ 936056 h 1204265"/>
              <a:gd name="connsiteX10" fmla="*/ 572867 w 1380715"/>
              <a:gd name="connsiteY10" fmla="*/ 1172030 h 1204265"/>
              <a:gd name="connsiteX11" fmla="*/ 159912 w 1380715"/>
              <a:gd name="connsiteY11" fmla="*/ 1191695 h 1204265"/>
              <a:gd name="connsiteX12" fmla="*/ 12428 w 1380715"/>
              <a:gd name="connsiteY12" fmla="*/ 1054043 h 12042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380715" h="1204265">
                <a:moveTo>
                  <a:pt x="12428" y="1054043"/>
                </a:moveTo>
                <a:cubicBezTo>
                  <a:pt x="61589" y="1016353"/>
                  <a:pt x="353280" y="1009798"/>
                  <a:pt x="454880" y="965553"/>
                </a:cubicBezTo>
                <a:cubicBezTo>
                  <a:pt x="556480" y="921308"/>
                  <a:pt x="612196" y="837733"/>
                  <a:pt x="622028" y="788572"/>
                </a:cubicBezTo>
                <a:cubicBezTo>
                  <a:pt x="631860" y="739411"/>
                  <a:pt x="515513" y="721385"/>
                  <a:pt x="513874" y="670585"/>
                </a:cubicBezTo>
                <a:cubicBezTo>
                  <a:pt x="512235" y="619785"/>
                  <a:pt x="553203" y="552598"/>
                  <a:pt x="612196" y="483772"/>
                </a:cubicBezTo>
                <a:cubicBezTo>
                  <a:pt x="671189" y="414946"/>
                  <a:pt x="777706" y="308430"/>
                  <a:pt x="867835" y="257630"/>
                </a:cubicBezTo>
                <a:cubicBezTo>
                  <a:pt x="957964" y="206830"/>
                  <a:pt x="1075951" y="221578"/>
                  <a:pt x="1152970" y="178972"/>
                </a:cubicBezTo>
                <a:cubicBezTo>
                  <a:pt x="1229989" y="136366"/>
                  <a:pt x="1293899" y="-19312"/>
                  <a:pt x="1329951" y="1991"/>
                </a:cubicBezTo>
                <a:cubicBezTo>
                  <a:pt x="1366003" y="23294"/>
                  <a:pt x="1398777" y="151113"/>
                  <a:pt x="1369280" y="306791"/>
                </a:cubicBezTo>
                <a:cubicBezTo>
                  <a:pt x="1339783" y="462469"/>
                  <a:pt x="1285705" y="791850"/>
                  <a:pt x="1152970" y="936056"/>
                </a:cubicBezTo>
                <a:cubicBezTo>
                  <a:pt x="1020235" y="1080262"/>
                  <a:pt x="738377" y="1129424"/>
                  <a:pt x="572867" y="1172030"/>
                </a:cubicBezTo>
                <a:cubicBezTo>
                  <a:pt x="407357" y="1214637"/>
                  <a:pt x="250041" y="1208082"/>
                  <a:pt x="159912" y="1191695"/>
                </a:cubicBezTo>
                <a:cubicBezTo>
                  <a:pt x="69783" y="1175308"/>
                  <a:pt x="-36733" y="1091733"/>
                  <a:pt x="12428" y="1054043"/>
                </a:cubicBezTo>
                <a:close/>
              </a:path>
            </a:pathLst>
          </a:custGeom>
          <a:pattFill prst="zigZag">
            <a:fgClr>
              <a:schemeClr val="accent1"/>
            </a:fgClr>
            <a:bgClr>
              <a:schemeClr val="bg1"/>
            </a:bgClr>
          </a:patt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41" name="Forme libre : forme 40">
            <a:extLst>
              <a:ext uri="{FF2B5EF4-FFF2-40B4-BE49-F238E27FC236}">
                <a16:creationId xmlns:a16="http://schemas.microsoft.com/office/drawing/2014/main" id="{87098374-8B8B-4263-93C7-631B618AC6C3}"/>
              </a:ext>
            </a:extLst>
          </p:cNvPr>
          <p:cNvSpPr/>
          <p:nvPr/>
        </p:nvSpPr>
        <p:spPr>
          <a:xfrm>
            <a:off x="10385645" y="1844003"/>
            <a:ext cx="1012621" cy="588251"/>
          </a:xfrm>
          <a:custGeom>
            <a:avLst/>
            <a:gdLst>
              <a:gd name="connsiteX0" fmla="*/ 7052 w 1012621"/>
              <a:gd name="connsiteY0" fmla="*/ 564900 h 588251"/>
              <a:gd name="connsiteX1" fmla="*/ 272523 w 1012621"/>
              <a:gd name="connsiteY1" fmla="*/ 574732 h 588251"/>
              <a:gd name="connsiteX2" fmla="*/ 616652 w 1012621"/>
              <a:gd name="connsiteY2" fmla="*/ 476410 h 588251"/>
              <a:gd name="connsiteX3" fmla="*/ 734639 w 1012621"/>
              <a:gd name="connsiteY3" fmla="*/ 358423 h 588251"/>
              <a:gd name="connsiteX4" fmla="*/ 970613 w 1012621"/>
              <a:gd name="connsiteY4" fmla="*/ 260100 h 588251"/>
              <a:gd name="connsiteX5" fmla="*/ 990278 w 1012621"/>
              <a:gd name="connsiteY5" fmla="*/ 4462 h 588251"/>
              <a:gd name="connsiteX6" fmla="*/ 734639 w 1012621"/>
              <a:gd name="connsiteY6" fmla="*/ 102784 h 588251"/>
              <a:gd name="connsiteX7" fmla="*/ 518329 w 1012621"/>
              <a:gd name="connsiteY7" fmla="*/ 171610 h 588251"/>
              <a:gd name="connsiteX8" fmla="*/ 213529 w 1012621"/>
              <a:gd name="connsiteY8" fmla="*/ 201107 h 588251"/>
              <a:gd name="connsiteX9" fmla="*/ 85710 w 1012621"/>
              <a:gd name="connsiteY9" fmla="*/ 368255 h 588251"/>
              <a:gd name="connsiteX10" fmla="*/ 7052 w 1012621"/>
              <a:gd name="connsiteY10" fmla="*/ 564900 h 5882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012621" h="588251">
                <a:moveTo>
                  <a:pt x="7052" y="564900"/>
                </a:moveTo>
                <a:cubicBezTo>
                  <a:pt x="38188" y="599313"/>
                  <a:pt x="170923" y="589480"/>
                  <a:pt x="272523" y="574732"/>
                </a:cubicBezTo>
                <a:cubicBezTo>
                  <a:pt x="374123" y="559984"/>
                  <a:pt x="539633" y="512461"/>
                  <a:pt x="616652" y="476410"/>
                </a:cubicBezTo>
                <a:cubicBezTo>
                  <a:pt x="693671" y="440359"/>
                  <a:pt x="675646" y="394475"/>
                  <a:pt x="734639" y="358423"/>
                </a:cubicBezTo>
                <a:cubicBezTo>
                  <a:pt x="793632" y="322371"/>
                  <a:pt x="928007" y="319093"/>
                  <a:pt x="970613" y="260100"/>
                </a:cubicBezTo>
                <a:cubicBezTo>
                  <a:pt x="1013220" y="201106"/>
                  <a:pt x="1029607" y="30681"/>
                  <a:pt x="990278" y="4462"/>
                </a:cubicBezTo>
                <a:cubicBezTo>
                  <a:pt x="950949" y="-21757"/>
                  <a:pt x="813297" y="74926"/>
                  <a:pt x="734639" y="102784"/>
                </a:cubicBezTo>
                <a:cubicBezTo>
                  <a:pt x="655981" y="130642"/>
                  <a:pt x="605181" y="155223"/>
                  <a:pt x="518329" y="171610"/>
                </a:cubicBezTo>
                <a:cubicBezTo>
                  <a:pt x="431477" y="187997"/>
                  <a:pt x="285632" y="168333"/>
                  <a:pt x="213529" y="201107"/>
                </a:cubicBezTo>
                <a:cubicBezTo>
                  <a:pt x="141426" y="233881"/>
                  <a:pt x="115207" y="314178"/>
                  <a:pt x="85710" y="368255"/>
                </a:cubicBezTo>
                <a:cubicBezTo>
                  <a:pt x="56213" y="422332"/>
                  <a:pt x="-24084" y="530487"/>
                  <a:pt x="7052" y="564900"/>
                </a:cubicBezTo>
                <a:close/>
              </a:path>
            </a:pathLst>
          </a:custGeom>
          <a:pattFill prst="lgConfetti">
            <a:fgClr>
              <a:schemeClr val="accent1"/>
            </a:fgClr>
            <a:bgClr>
              <a:schemeClr val="bg1"/>
            </a:bgClr>
          </a:patt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45" name="Forme libre : forme 44">
            <a:extLst>
              <a:ext uri="{FF2B5EF4-FFF2-40B4-BE49-F238E27FC236}">
                <a16:creationId xmlns:a16="http://schemas.microsoft.com/office/drawing/2014/main" id="{68CA4800-9A33-41A3-AE0A-0F051B341A58}"/>
              </a:ext>
            </a:extLst>
          </p:cNvPr>
          <p:cNvSpPr/>
          <p:nvPr/>
        </p:nvSpPr>
        <p:spPr>
          <a:xfrm>
            <a:off x="10242722" y="1834679"/>
            <a:ext cx="1880286" cy="1664326"/>
          </a:xfrm>
          <a:custGeom>
            <a:avLst/>
            <a:gdLst>
              <a:gd name="connsiteX0" fmla="*/ 1153941 w 1880286"/>
              <a:gd name="connsiteY0" fmla="*/ 8409 h 1664326"/>
              <a:gd name="connsiteX1" fmla="*/ 1825453 w 1880286"/>
              <a:gd name="connsiteY1" fmla="*/ 451321 h 1664326"/>
              <a:gd name="connsiteX2" fmla="*/ 1830216 w 1880286"/>
              <a:gd name="connsiteY2" fmla="*/ 608484 h 1664326"/>
              <a:gd name="connsiteX3" fmla="*/ 1739728 w 1880286"/>
              <a:gd name="connsiteY3" fmla="*/ 746596 h 1664326"/>
              <a:gd name="connsiteX4" fmla="*/ 1525416 w 1880286"/>
              <a:gd name="connsiteY4" fmla="*/ 794221 h 1664326"/>
              <a:gd name="connsiteX5" fmla="*/ 1420641 w 1880286"/>
              <a:gd name="connsiteY5" fmla="*/ 832321 h 1664326"/>
              <a:gd name="connsiteX6" fmla="*/ 1153941 w 1880286"/>
              <a:gd name="connsiteY6" fmla="*/ 1037109 h 1664326"/>
              <a:gd name="connsiteX7" fmla="*/ 1063453 w 1880286"/>
              <a:gd name="connsiteY7" fmla="*/ 1246659 h 1664326"/>
              <a:gd name="connsiteX8" fmla="*/ 1163466 w 1880286"/>
              <a:gd name="connsiteY8" fmla="*/ 1337146 h 1664326"/>
              <a:gd name="connsiteX9" fmla="*/ 1120603 w 1880286"/>
              <a:gd name="connsiteY9" fmla="*/ 1460971 h 1664326"/>
              <a:gd name="connsiteX10" fmla="*/ 1006303 w 1880286"/>
              <a:gd name="connsiteY10" fmla="*/ 1551459 h 1664326"/>
              <a:gd name="connsiteX11" fmla="*/ 682453 w 1880286"/>
              <a:gd name="connsiteY11" fmla="*/ 1599084 h 1664326"/>
              <a:gd name="connsiteX12" fmla="*/ 153816 w 1880286"/>
              <a:gd name="connsiteY12" fmla="*/ 1660996 h 1664326"/>
              <a:gd name="connsiteX13" fmla="*/ 72853 w 1880286"/>
              <a:gd name="connsiteY13" fmla="*/ 1489546 h 1664326"/>
              <a:gd name="connsiteX14" fmla="*/ 1416 w 1880286"/>
              <a:gd name="connsiteY14" fmla="*/ 927571 h 1664326"/>
              <a:gd name="connsiteX15" fmla="*/ 139528 w 1880286"/>
              <a:gd name="connsiteY15" fmla="*/ 603721 h 1664326"/>
              <a:gd name="connsiteX16" fmla="*/ 210966 w 1880286"/>
              <a:gd name="connsiteY16" fmla="*/ 608484 h 1664326"/>
              <a:gd name="connsiteX17" fmla="*/ 539578 w 1880286"/>
              <a:gd name="connsiteY17" fmla="*/ 575146 h 1664326"/>
              <a:gd name="connsiteX18" fmla="*/ 777703 w 1880286"/>
              <a:gd name="connsiteY18" fmla="*/ 475134 h 1664326"/>
              <a:gd name="connsiteX19" fmla="*/ 868191 w 1880286"/>
              <a:gd name="connsiteY19" fmla="*/ 356071 h 1664326"/>
              <a:gd name="connsiteX20" fmla="*/ 1063453 w 1880286"/>
              <a:gd name="connsiteY20" fmla="*/ 303684 h 1664326"/>
              <a:gd name="connsiteX21" fmla="*/ 1158703 w 1880286"/>
              <a:gd name="connsiteY21" fmla="*/ 170334 h 1664326"/>
              <a:gd name="connsiteX22" fmla="*/ 1153941 w 1880286"/>
              <a:gd name="connsiteY22" fmla="*/ 8409 h 16643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1880286" h="1664326">
                <a:moveTo>
                  <a:pt x="1153941" y="8409"/>
                </a:moveTo>
                <a:cubicBezTo>
                  <a:pt x="1265066" y="55240"/>
                  <a:pt x="1712741" y="351309"/>
                  <a:pt x="1825453" y="451321"/>
                </a:cubicBezTo>
                <a:cubicBezTo>
                  <a:pt x="1938166" y="551334"/>
                  <a:pt x="1844504" y="559272"/>
                  <a:pt x="1830216" y="608484"/>
                </a:cubicBezTo>
                <a:cubicBezTo>
                  <a:pt x="1815929" y="657697"/>
                  <a:pt x="1790528" y="715640"/>
                  <a:pt x="1739728" y="746596"/>
                </a:cubicBezTo>
                <a:cubicBezTo>
                  <a:pt x="1688928" y="777552"/>
                  <a:pt x="1578597" y="779934"/>
                  <a:pt x="1525416" y="794221"/>
                </a:cubicBezTo>
                <a:cubicBezTo>
                  <a:pt x="1472235" y="808508"/>
                  <a:pt x="1482553" y="791840"/>
                  <a:pt x="1420641" y="832321"/>
                </a:cubicBezTo>
                <a:cubicBezTo>
                  <a:pt x="1358729" y="872802"/>
                  <a:pt x="1213472" y="968053"/>
                  <a:pt x="1153941" y="1037109"/>
                </a:cubicBezTo>
                <a:cubicBezTo>
                  <a:pt x="1094410" y="1106165"/>
                  <a:pt x="1061866" y="1196653"/>
                  <a:pt x="1063453" y="1246659"/>
                </a:cubicBezTo>
                <a:cubicBezTo>
                  <a:pt x="1065040" y="1296665"/>
                  <a:pt x="1153941" y="1301427"/>
                  <a:pt x="1163466" y="1337146"/>
                </a:cubicBezTo>
                <a:cubicBezTo>
                  <a:pt x="1172991" y="1372865"/>
                  <a:pt x="1146797" y="1425252"/>
                  <a:pt x="1120603" y="1460971"/>
                </a:cubicBezTo>
                <a:cubicBezTo>
                  <a:pt x="1094409" y="1496690"/>
                  <a:pt x="1079328" y="1528440"/>
                  <a:pt x="1006303" y="1551459"/>
                </a:cubicBezTo>
                <a:cubicBezTo>
                  <a:pt x="933278" y="1574478"/>
                  <a:pt x="824534" y="1580828"/>
                  <a:pt x="682453" y="1599084"/>
                </a:cubicBezTo>
                <a:cubicBezTo>
                  <a:pt x="540372" y="1617340"/>
                  <a:pt x="255416" y="1679252"/>
                  <a:pt x="153816" y="1660996"/>
                </a:cubicBezTo>
                <a:cubicBezTo>
                  <a:pt x="52216" y="1642740"/>
                  <a:pt x="98253" y="1611784"/>
                  <a:pt x="72853" y="1489546"/>
                </a:cubicBezTo>
                <a:cubicBezTo>
                  <a:pt x="47453" y="1367309"/>
                  <a:pt x="-9696" y="1075208"/>
                  <a:pt x="1416" y="927571"/>
                </a:cubicBezTo>
                <a:cubicBezTo>
                  <a:pt x="12528" y="779934"/>
                  <a:pt x="104603" y="656902"/>
                  <a:pt x="139528" y="603721"/>
                </a:cubicBezTo>
                <a:cubicBezTo>
                  <a:pt x="174453" y="550540"/>
                  <a:pt x="144291" y="613247"/>
                  <a:pt x="210966" y="608484"/>
                </a:cubicBezTo>
                <a:cubicBezTo>
                  <a:pt x="277641" y="603722"/>
                  <a:pt x="445122" y="597371"/>
                  <a:pt x="539578" y="575146"/>
                </a:cubicBezTo>
                <a:cubicBezTo>
                  <a:pt x="634034" y="552921"/>
                  <a:pt x="722934" y="511647"/>
                  <a:pt x="777703" y="475134"/>
                </a:cubicBezTo>
                <a:cubicBezTo>
                  <a:pt x="832472" y="438622"/>
                  <a:pt x="820566" y="384646"/>
                  <a:pt x="868191" y="356071"/>
                </a:cubicBezTo>
                <a:cubicBezTo>
                  <a:pt x="915816" y="327496"/>
                  <a:pt x="1015034" y="334640"/>
                  <a:pt x="1063453" y="303684"/>
                </a:cubicBezTo>
                <a:cubicBezTo>
                  <a:pt x="1111872" y="272728"/>
                  <a:pt x="1142828" y="217165"/>
                  <a:pt x="1158703" y="170334"/>
                </a:cubicBezTo>
                <a:cubicBezTo>
                  <a:pt x="1174578" y="123503"/>
                  <a:pt x="1042816" y="-38422"/>
                  <a:pt x="1153941" y="8409"/>
                </a:cubicBezTo>
                <a:close/>
              </a:path>
            </a:pathLst>
          </a:custGeom>
          <a:pattFill prst="pct10">
            <a:fgClr>
              <a:schemeClr val="accent1"/>
            </a:fgClr>
            <a:bgClr>
              <a:schemeClr val="bg1"/>
            </a:bgClr>
          </a:patt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48" name="Forme libre : forme 47">
            <a:extLst>
              <a:ext uri="{FF2B5EF4-FFF2-40B4-BE49-F238E27FC236}">
                <a16:creationId xmlns:a16="http://schemas.microsoft.com/office/drawing/2014/main" id="{01486758-1722-4AC8-8901-DFD50E9243FC}"/>
              </a:ext>
            </a:extLst>
          </p:cNvPr>
          <p:cNvSpPr/>
          <p:nvPr/>
        </p:nvSpPr>
        <p:spPr>
          <a:xfrm>
            <a:off x="2351739" y="-162522"/>
            <a:ext cx="5644594" cy="6163292"/>
          </a:xfrm>
          <a:custGeom>
            <a:avLst/>
            <a:gdLst>
              <a:gd name="connsiteX0" fmla="*/ 2058336 w 5642013"/>
              <a:gd name="connsiteY0" fmla="*/ 597 h 6163292"/>
              <a:gd name="connsiteX1" fmla="*/ 2153586 w 5642013"/>
              <a:gd name="connsiteY1" fmla="*/ 172047 h 6163292"/>
              <a:gd name="connsiteX2" fmla="*/ 2001186 w 5642013"/>
              <a:gd name="connsiteY2" fmla="*/ 448272 h 6163292"/>
              <a:gd name="connsiteX3" fmla="*/ 1944036 w 5642013"/>
              <a:gd name="connsiteY3" fmla="*/ 610197 h 6163292"/>
              <a:gd name="connsiteX4" fmla="*/ 2258361 w 5642013"/>
              <a:gd name="connsiteY4" fmla="*/ 724497 h 6163292"/>
              <a:gd name="connsiteX5" fmla="*/ 2810811 w 5642013"/>
              <a:gd name="connsiteY5" fmla="*/ 819747 h 6163292"/>
              <a:gd name="connsiteX6" fmla="*/ 3172761 w 5642013"/>
              <a:gd name="connsiteY6" fmla="*/ 686397 h 6163292"/>
              <a:gd name="connsiteX7" fmla="*/ 3401361 w 5642013"/>
              <a:gd name="connsiteY7" fmla="*/ 648297 h 6163292"/>
              <a:gd name="connsiteX8" fmla="*/ 3658536 w 5642013"/>
              <a:gd name="connsiteY8" fmla="*/ 953097 h 6163292"/>
              <a:gd name="connsiteX9" fmla="*/ 3915711 w 5642013"/>
              <a:gd name="connsiteY9" fmla="*/ 1210272 h 6163292"/>
              <a:gd name="connsiteX10" fmla="*/ 3801411 w 5642013"/>
              <a:gd name="connsiteY10" fmla="*/ 1457922 h 6163292"/>
              <a:gd name="connsiteX11" fmla="*/ 3887136 w 5642013"/>
              <a:gd name="connsiteY11" fmla="*/ 1581747 h 6163292"/>
              <a:gd name="connsiteX12" fmla="*/ 3677586 w 5642013"/>
              <a:gd name="connsiteY12" fmla="*/ 1772247 h 6163292"/>
              <a:gd name="connsiteX13" fmla="*/ 3601386 w 5642013"/>
              <a:gd name="connsiteY13" fmla="*/ 2067522 h 6163292"/>
              <a:gd name="connsiteX14" fmla="*/ 3858561 w 5642013"/>
              <a:gd name="connsiteY14" fmla="*/ 2134197 h 6163292"/>
              <a:gd name="connsiteX15" fmla="*/ 3849036 w 5642013"/>
              <a:gd name="connsiteY15" fmla="*/ 2438997 h 6163292"/>
              <a:gd name="connsiteX16" fmla="*/ 4191936 w 5642013"/>
              <a:gd name="connsiteY16" fmla="*/ 2524722 h 6163292"/>
              <a:gd name="connsiteX17" fmla="*/ 3925236 w 5642013"/>
              <a:gd name="connsiteY17" fmla="*/ 2934297 h 6163292"/>
              <a:gd name="connsiteX18" fmla="*/ 4153836 w 5642013"/>
              <a:gd name="connsiteY18" fmla="*/ 3000972 h 6163292"/>
              <a:gd name="connsiteX19" fmla="*/ 4849161 w 5642013"/>
              <a:gd name="connsiteY19" fmla="*/ 3048597 h 6163292"/>
              <a:gd name="connsiteX20" fmla="*/ 5258736 w 5642013"/>
              <a:gd name="connsiteY20" fmla="*/ 3086697 h 6163292"/>
              <a:gd name="connsiteX21" fmla="*/ 5430186 w 5642013"/>
              <a:gd name="connsiteY21" fmla="*/ 3391497 h 6163292"/>
              <a:gd name="connsiteX22" fmla="*/ 5382561 w 5642013"/>
              <a:gd name="connsiteY22" fmla="*/ 3524847 h 6163292"/>
              <a:gd name="connsiteX23" fmla="*/ 5258736 w 5642013"/>
              <a:gd name="connsiteY23" fmla="*/ 3610572 h 6163292"/>
              <a:gd name="connsiteX24" fmla="*/ 5439711 w 5642013"/>
              <a:gd name="connsiteY24" fmla="*/ 3753447 h 6163292"/>
              <a:gd name="connsiteX25" fmla="*/ 5582586 w 5642013"/>
              <a:gd name="connsiteY25" fmla="*/ 3772497 h 6163292"/>
              <a:gd name="connsiteX26" fmla="*/ 5620686 w 5642013"/>
              <a:gd name="connsiteY26" fmla="*/ 4143972 h 6163292"/>
              <a:gd name="connsiteX27" fmla="*/ 5258736 w 5642013"/>
              <a:gd name="connsiteY27" fmla="*/ 4467822 h 6163292"/>
              <a:gd name="connsiteX28" fmla="*/ 5144436 w 5642013"/>
              <a:gd name="connsiteY28" fmla="*/ 4686897 h 6163292"/>
              <a:gd name="connsiteX29" fmla="*/ 4668186 w 5642013"/>
              <a:gd name="connsiteY29" fmla="*/ 5029797 h 6163292"/>
              <a:gd name="connsiteX30" fmla="*/ 4620561 w 5642013"/>
              <a:gd name="connsiteY30" fmla="*/ 5334597 h 6163292"/>
              <a:gd name="connsiteX31" fmla="*/ 4382436 w 5642013"/>
              <a:gd name="connsiteY31" fmla="*/ 5458422 h 6163292"/>
              <a:gd name="connsiteX32" fmla="*/ 4249086 w 5642013"/>
              <a:gd name="connsiteY32" fmla="*/ 5696547 h 6163292"/>
              <a:gd name="connsiteX33" fmla="*/ 3953811 w 5642013"/>
              <a:gd name="connsiteY33" fmla="*/ 5791797 h 6163292"/>
              <a:gd name="connsiteX34" fmla="*/ 3791886 w 5642013"/>
              <a:gd name="connsiteY34" fmla="*/ 5906097 h 6163292"/>
              <a:gd name="connsiteX35" fmla="*/ 3468036 w 5642013"/>
              <a:gd name="connsiteY35" fmla="*/ 5763222 h 6163292"/>
              <a:gd name="connsiteX36" fmla="*/ 3515661 w 5642013"/>
              <a:gd name="connsiteY36" fmla="*/ 5467947 h 6163292"/>
              <a:gd name="connsiteX37" fmla="*/ 3458511 w 5642013"/>
              <a:gd name="connsiteY37" fmla="*/ 5258397 h 6163292"/>
              <a:gd name="connsiteX38" fmla="*/ 3163236 w 5642013"/>
              <a:gd name="connsiteY38" fmla="*/ 5410797 h 6163292"/>
              <a:gd name="connsiteX39" fmla="*/ 2829861 w 5642013"/>
              <a:gd name="connsiteY39" fmla="*/ 5582247 h 6163292"/>
              <a:gd name="connsiteX40" fmla="*/ 2629836 w 5642013"/>
              <a:gd name="connsiteY40" fmla="*/ 5706072 h 6163292"/>
              <a:gd name="connsiteX41" fmla="*/ 2467911 w 5642013"/>
              <a:gd name="connsiteY41" fmla="*/ 5687022 h 6163292"/>
              <a:gd name="connsiteX42" fmla="*/ 2125011 w 5642013"/>
              <a:gd name="connsiteY42" fmla="*/ 5848947 h 6163292"/>
              <a:gd name="connsiteX43" fmla="*/ 1724961 w 5642013"/>
              <a:gd name="connsiteY43" fmla="*/ 6020397 h 6163292"/>
              <a:gd name="connsiteX44" fmla="*/ 943911 w 5642013"/>
              <a:gd name="connsiteY44" fmla="*/ 6163272 h 6163292"/>
              <a:gd name="connsiteX45" fmla="*/ 810561 w 5642013"/>
              <a:gd name="connsiteY45" fmla="*/ 6010872 h 6163292"/>
              <a:gd name="connsiteX46" fmla="*/ 524811 w 5642013"/>
              <a:gd name="connsiteY46" fmla="*/ 6115647 h 6163292"/>
              <a:gd name="connsiteX47" fmla="*/ 220011 w 5642013"/>
              <a:gd name="connsiteY47" fmla="*/ 5410797 h 6163292"/>
              <a:gd name="connsiteX48" fmla="*/ 181911 w 5642013"/>
              <a:gd name="connsiteY48" fmla="*/ 3753447 h 6163292"/>
              <a:gd name="connsiteX49" fmla="*/ 162861 w 5642013"/>
              <a:gd name="connsiteY49" fmla="*/ 1200747 h 6163292"/>
              <a:gd name="connsiteX50" fmla="*/ 134286 w 5642013"/>
              <a:gd name="connsiteY50" fmla="*/ 229197 h 6163292"/>
              <a:gd name="connsiteX51" fmla="*/ 2058336 w 5642013"/>
              <a:gd name="connsiteY51" fmla="*/ 597 h 6163292"/>
              <a:gd name="connsiteX0" fmla="*/ 2058336 w 5642013"/>
              <a:gd name="connsiteY0" fmla="*/ 597 h 6163292"/>
              <a:gd name="connsiteX1" fmla="*/ 2153586 w 5642013"/>
              <a:gd name="connsiteY1" fmla="*/ 172047 h 6163292"/>
              <a:gd name="connsiteX2" fmla="*/ 2001186 w 5642013"/>
              <a:gd name="connsiteY2" fmla="*/ 448272 h 6163292"/>
              <a:gd name="connsiteX3" fmla="*/ 1944036 w 5642013"/>
              <a:gd name="connsiteY3" fmla="*/ 610197 h 6163292"/>
              <a:gd name="connsiteX4" fmla="*/ 2258361 w 5642013"/>
              <a:gd name="connsiteY4" fmla="*/ 724497 h 6163292"/>
              <a:gd name="connsiteX5" fmla="*/ 2810811 w 5642013"/>
              <a:gd name="connsiteY5" fmla="*/ 819747 h 6163292"/>
              <a:gd name="connsiteX6" fmla="*/ 3172761 w 5642013"/>
              <a:gd name="connsiteY6" fmla="*/ 686397 h 6163292"/>
              <a:gd name="connsiteX7" fmla="*/ 3401361 w 5642013"/>
              <a:gd name="connsiteY7" fmla="*/ 648297 h 6163292"/>
              <a:gd name="connsiteX8" fmla="*/ 3658536 w 5642013"/>
              <a:gd name="connsiteY8" fmla="*/ 953097 h 6163292"/>
              <a:gd name="connsiteX9" fmla="*/ 3915711 w 5642013"/>
              <a:gd name="connsiteY9" fmla="*/ 1210272 h 6163292"/>
              <a:gd name="connsiteX10" fmla="*/ 3846655 w 5642013"/>
              <a:gd name="connsiteY10" fmla="*/ 1472210 h 6163292"/>
              <a:gd name="connsiteX11" fmla="*/ 3887136 w 5642013"/>
              <a:gd name="connsiteY11" fmla="*/ 1581747 h 6163292"/>
              <a:gd name="connsiteX12" fmla="*/ 3677586 w 5642013"/>
              <a:gd name="connsiteY12" fmla="*/ 1772247 h 6163292"/>
              <a:gd name="connsiteX13" fmla="*/ 3601386 w 5642013"/>
              <a:gd name="connsiteY13" fmla="*/ 2067522 h 6163292"/>
              <a:gd name="connsiteX14" fmla="*/ 3858561 w 5642013"/>
              <a:gd name="connsiteY14" fmla="*/ 2134197 h 6163292"/>
              <a:gd name="connsiteX15" fmla="*/ 3849036 w 5642013"/>
              <a:gd name="connsiteY15" fmla="*/ 2438997 h 6163292"/>
              <a:gd name="connsiteX16" fmla="*/ 4191936 w 5642013"/>
              <a:gd name="connsiteY16" fmla="*/ 2524722 h 6163292"/>
              <a:gd name="connsiteX17" fmla="*/ 3925236 w 5642013"/>
              <a:gd name="connsiteY17" fmla="*/ 2934297 h 6163292"/>
              <a:gd name="connsiteX18" fmla="*/ 4153836 w 5642013"/>
              <a:gd name="connsiteY18" fmla="*/ 3000972 h 6163292"/>
              <a:gd name="connsiteX19" fmla="*/ 4849161 w 5642013"/>
              <a:gd name="connsiteY19" fmla="*/ 3048597 h 6163292"/>
              <a:gd name="connsiteX20" fmla="*/ 5258736 w 5642013"/>
              <a:gd name="connsiteY20" fmla="*/ 3086697 h 6163292"/>
              <a:gd name="connsiteX21" fmla="*/ 5430186 w 5642013"/>
              <a:gd name="connsiteY21" fmla="*/ 3391497 h 6163292"/>
              <a:gd name="connsiteX22" fmla="*/ 5382561 w 5642013"/>
              <a:gd name="connsiteY22" fmla="*/ 3524847 h 6163292"/>
              <a:gd name="connsiteX23" fmla="*/ 5258736 w 5642013"/>
              <a:gd name="connsiteY23" fmla="*/ 3610572 h 6163292"/>
              <a:gd name="connsiteX24" fmla="*/ 5439711 w 5642013"/>
              <a:gd name="connsiteY24" fmla="*/ 3753447 h 6163292"/>
              <a:gd name="connsiteX25" fmla="*/ 5582586 w 5642013"/>
              <a:gd name="connsiteY25" fmla="*/ 3772497 h 6163292"/>
              <a:gd name="connsiteX26" fmla="*/ 5620686 w 5642013"/>
              <a:gd name="connsiteY26" fmla="*/ 4143972 h 6163292"/>
              <a:gd name="connsiteX27" fmla="*/ 5258736 w 5642013"/>
              <a:gd name="connsiteY27" fmla="*/ 4467822 h 6163292"/>
              <a:gd name="connsiteX28" fmla="*/ 5144436 w 5642013"/>
              <a:gd name="connsiteY28" fmla="*/ 4686897 h 6163292"/>
              <a:gd name="connsiteX29" fmla="*/ 4668186 w 5642013"/>
              <a:gd name="connsiteY29" fmla="*/ 5029797 h 6163292"/>
              <a:gd name="connsiteX30" fmla="*/ 4620561 w 5642013"/>
              <a:gd name="connsiteY30" fmla="*/ 5334597 h 6163292"/>
              <a:gd name="connsiteX31" fmla="*/ 4382436 w 5642013"/>
              <a:gd name="connsiteY31" fmla="*/ 5458422 h 6163292"/>
              <a:gd name="connsiteX32" fmla="*/ 4249086 w 5642013"/>
              <a:gd name="connsiteY32" fmla="*/ 5696547 h 6163292"/>
              <a:gd name="connsiteX33" fmla="*/ 3953811 w 5642013"/>
              <a:gd name="connsiteY33" fmla="*/ 5791797 h 6163292"/>
              <a:gd name="connsiteX34" fmla="*/ 3791886 w 5642013"/>
              <a:gd name="connsiteY34" fmla="*/ 5906097 h 6163292"/>
              <a:gd name="connsiteX35" fmla="*/ 3468036 w 5642013"/>
              <a:gd name="connsiteY35" fmla="*/ 5763222 h 6163292"/>
              <a:gd name="connsiteX36" fmla="*/ 3515661 w 5642013"/>
              <a:gd name="connsiteY36" fmla="*/ 5467947 h 6163292"/>
              <a:gd name="connsiteX37" fmla="*/ 3458511 w 5642013"/>
              <a:gd name="connsiteY37" fmla="*/ 5258397 h 6163292"/>
              <a:gd name="connsiteX38" fmla="*/ 3163236 w 5642013"/>
              <a:gd name="connsiteY38" fmla="*/ 5410797 h 6163292"/>
              <a:gd name="connsiteX39" fmla="*/ 2829861 w 5642013"/>
              <a:gd name="connsiteY39" fmla="*/ 5582247 h 6163292"/>
              <a:gd name="connsiteX40" fmla="*/ 2629836 w 5642013"/>
              <a:gd name="connsiteY40" fmla="*/ 5706072 h 6163292"/>
              <a:gd name="connsiteX41" fmla="*/ 2467911 w 5642013"/>
              <a:gd name="connsiteY41" fmla="*/ 5687022 h 6163292"/>
              <a:gd name="connsiteX42" fmla="*/ 2125011 w 5642013"/>
              <a:gd name="connsiteY42" fmla="*/ 5848947 h 6163292"/>
              <a:gd name="connsiteX43" fmla="*/ 1724961 w 5642013"/>
              <a:gd name="connsiteY43" fmla="*/ 6020397 h 6163292"/>
              <a:gd name="connsiteX44" fmla="*/ 943911 w 5642013"/>
              <a:gd name="connsiteY44" fmla="*/ 6163272 h 6163292"/>
              <a:gd name="connsiteX45" fmla="*/ 810561 w 5642013"/>
              <a:gd name="connsiteY45" fmla="*/ 6010872 h 6163292"/>
              <a:gd name="connsiteX46" fmla="*/ 524811 w 5642013"/>
              <a:gd name="connsiteY46" fmla="*/ 6115647 h 6163292"/>
              <a:gd name="connsiteX47" fmla="*/ 220011 w 5642013"/>
              <a:gd name="connsiteY47" fmla="*/ 5410797 h 6163292"/>
              <a:gd name="connsiteX48" fmla="*/ 181911 w 5642013"/>
              <a:gd name="connsiteY48" fmla="*/ 3753447 h 6163292"/>
              <a:gd name="connsiteX49" fmla="*/ 162861 w 5642013"/>
              <a:gd name="connsiteY49" fmla="*/ 1200747 h 6163292"/>
              <a:gd name="connsiteX50" fmla="*/ 134286 w 5642013"/>
              <a:gd name="connsiteY50" fmla="*/ 229197 h 6163292"/>
              <a:gd name="connsiteX51" fmla="*/ 2058336 w 5642013"/>
              <a:gd name="connsiteY51" fmla="*/ 597 h 6163292"/>
              <a:gd name="connsiteX0" fmla="*/ 2058336 w 5642013"/>
              <a:gd name="connsiteY0" fmla="*/ 597 h 6163292"/>
              <a:gd name="connsiteX1" fmla="*/ 2153586 w 5642013"/>
              <a:gd name="connsiteY1" fmla="*/ 172047 h 6163292"/>
              <a:gd name="connsiteX2" fmla="*/ 2001186 w 5642013"/>
              <a:gd name="connsiteY2" fmla="*/ 448272 h 6163292"/>
              <a:gd name="connsiteX3" fmla="*/ 1944036 w 5642013"/>
              <a:gd name="connsiteY3" fmla="*/ 610197 h 6163292"/>
              <a:gd name="connsiteX4" fmla="*/ 2258361 w 5642013"/>
              <a:gd name="connsiteY4" fmla="*/ 724497 h 6163292"/>
              <a:gd name="connsiteX5" fmla="*/ 2810811 w 5642013"/>
              <a:gd name="connsiteY5" fmla="*/ 819747 h 6163292"/>
              <a:gd name="connsiteX6" fmla="*/ 3172761 w 5642013"/>
              <a:gd name="connsiteY6" fmla="*/ 686397 h 6163292"/>
              <a:gd name="connsiteX7" fmla="*/ 3401361 w 5642013"/>
              <a:gd name="connsiteY7" fmla="*/ 648297 h 6163292"/>
              <a:gd name="connsiteX8" fmla="*/ 3658536 w 5642013"/>
              <a:gd name="connsiteY8" fmla="*/ 953097 h 6163292"/>
              <a:gd name="connsiteX9" fmla="*/ 3915711 w 5642013"/>
              <a:gd name="connsiteY9" fmla="*/ 1210272 h 6163292"/>
              <a:gd name="connsiteX10" fmla="*/ 3846655 w 5642013"/>
              <a:gd name="connsiteY10" fmla="*/ 1472210 h 6163292"/>
              <a:gd name="connsiteX11" fmla="*/ 3777598 w 5642013"/>
              <a:gd name="connsiteY11" fmla="*/ 1603178 h 6163292"/>
              <a:gd name="connsiteX12" fmla="*/ 3677586 w 5642013"/>
              <a:gd name="connsiteY12" fmla="*/ 1772247 h 6163292"/>
              <a:gd name="connsiteX13" fmla="*/ 3601386 w 5642013"/>
              <a:gd name="connsiteY13" fmla="*/ 2067522 h 6163292"/>
              <a:gd name="connsiteX14" fmla="*/ 3858561 w 5642013"/>
              <a:gd name="connsiteY14" fmla="*/ 2134197 h 6163292"/>
              <a:gd name="connsiteX15" fmla="*/ 3849036 w 5642013"/>
              <a:gd name="connsiteY15" fmla="*/ 2438997 h 6163292"/>
              <a:gd name="connsiteX16" fmla="*/ 4191936 w 5642013"/>
              <a:gd name="connsiteY16" fmla="*/ 2524722 h 6163292"/>
              <a:gd name="connsiteX17" fmla="*/ 3925236 w 5642013"/>
              <a:gd name="connsiteY17" fmla="*/ 2934297 h 6163292"/>
              <a:gd name="connsiteX18" fmla="*/ 4153836 w 5642013"/>
              <a:gd name="connsiteY18" fmla="*/ 3000972 h 6163292"/>
              <a:gd name="connsiteX19" fmla="*/ 4849161 w 5642013"/>
              <a:gd name="connsiteY19" fmla="*/ 3048597 h 6163292"/>
              <a:gd name="connsiteX20" fmla="*/ 5258736 w 5642013"/>
              <a:gd name="connsiteY20" fmla="*/ 3086697 h 6163292"/>
              <a:gd name="connsiteX21" fmla="*/ 5430186 w 5642013"/>
              <a:gd name="connsiteY21" fmla="*/ 3391497 h 6163292"/>
              <a:gd name="connsiteX22" fmla="*/ 5382561 w 5642013"/>
              <a:gd name="connsiteY22" fmla="*/ 3524847 h 6163292"/>
              <a:gd name="connsiteX23" fmla="*/ 5258736 w 5642013"/>
              <a:gd name="connsiteY23" fmla="*/ 3610572 h 6163292"/>
              <a:gd name="connsiteX24" fmla="*/ 5439711 w 5642013"/>
              <a:gd name="connsiteY24" fmla="*/ 3753447 h 6163292"/>
              <a:gd name="connsiteX25" fmla="*/ 5582586 w 5642013"/>
              <a:gd name="connsiteY25" fmla="*/ 3772497 h 6163292"/>
              <a:gd name="connsiteX26" fmla="*/ 5620686 w 5642013"/>
              <a:gd name="connsiteY26" fmla="*/ 4143972 h 6163292"/>
              <a:gd name="connsiteX27" fmla="*/ 5258736 w 5642013"/>
              <a:gd name="connsiteY27" fmla="*/ 4467822 h 6163292"/>
              <a:gd name="connsiteX28" fmla="*/ 5144436 w 5642013"/>
              <a:gd name="connsiteY28" fmla="*/ 4686897 h 6163292"/>
              <a:gd name="connsiteX29" fmla="*/ 4668186 w 5642013"/>
              <a:gd name="connsiteY29" fmla="*/ 5029797 h 6163292"/>
              <a:gd name="connsiteX30" fmla="*/ 4620561 w 5642013"/>
              <a:gd name="connsiteY30" fmla="*/ 5334597 h 6163292"/>
              <a:gd name="connsiteX31" fmla="*/ 4382436 w 5642013"/>
              <a:gd name="connsiteY31" fmla="*/ 5458422 h 6163292"/>
              <a:gd name="connsiteX32" fmla="*/ 4249086 w 5642013"/>
              <a:gd name="connsiteY32" fmla="*/ 5696547 h 6163292"/>
              <a:gd name="connsiteX33" fmla="*/ 3953811 w 5642013"/>
              <a:gd name="connsiteY33" fmla="*/ 5791797 h 6163292"/>
              <a:gd name="connsiteX34" fmla="*/ 3791886 w 5642013"/>
              <a:gd name="connsiteY34" fmla="*/ 5906097 h 6163292"/>
              <a:gd name="connsiteX35" fmla="*/ 3468036 w 5642013"/>
              <a:gd name="connsiteY35" fmla="*/ 5763222 h 6163292"/>
              <a:gd name="connsiteX36" fmla="*/ 3515661 w 5642013"/>
              <a:gd name="connsiteY36" fmla="*/ 5467947 h 6163292"/>
              <a:gd name="connsiteX37" fmla="*/ 3458511 w 5642013"/>
              <a:gd name="connsiteY37" fmla="*/ 5258397 h 6163292"/>
              <a:gd name="connsiteX38" fmla="*/ 3163236 w 5642013"/>
              <a:gd name="connsiteY38" fmla="*/ 5410797 h 6163292"/>
              <a:gd name="connsiteX39" fmla="*/ 2829861 w 5642013"/>
              <a:gd name="connsiteY39" fmla="*/ 5582247 h 6163292"/>
              <a:gd name="connsiteX40" fmla="*/ 2629836 w 5642013"/>
              <a:gd name="connsiteY40" fmla="*/ 5706072 h 6163292"/>
              <a:gd name="connsiteX41" fmla="*/ 2467911 w 5642013"/>
              <a:gd name="connsiteY41" fmla="*/ 5687022 h 6163292"/>
              <a:gd name="connsiteX42" fmla="*/ 2125011 w 5642013"/>
              <a:gd name="connsiteY42" fmla="*/ 5848947 h 6163292"/>
              <a:gd name="connsiteX43" fmla="*/ 1724961 w 5642013"/>
              <a:gd name="connsiteY43" fmla="*/ 6020397 h 6163292"/>
              <a:gd name="connsiteX44" fmla="*/ 943911 w 5642013"/>
              <a:gd name="connsiteY44" fmla="*/ 6163272 h 6163292"/>
              <a:gd name="connsiteX45" fmla="*/ 810561 w 5642013"/>
              <a:gd name="connsiteY45" fmla="*/ 6010872 h 6163292"/>
              <a:gd name="connsiteX46" fmla="*/ 524811 w 5642013"/>
              <a:gd name="connsiteY46" fmla="*/ 6115647 h 6163292"/>
              <a:gd name="connsiteX47" fmla="*/ 220011 w 5642013"/>
              <a:gd name="connsiteY47" fmla="*/ 5410797 h 6163292"/>
              <a:gd name="connsiteX48" fmla="*/ 181911 w 5642013"/>
              <a:gd name="connsiteY48" fmla="*/ 3753447 h 6163292"/>
              <a:gd name="connsiteX49" fmla="*/ 162861 w 5642013"/>
              <a:gd name="connsiteY49" fmla="*/ 1200747 h 6163292"/>
              <a:gd name="connsiteX50" fmla="*/ 134286 w 5642013"/>
              <a:gd name="connsiteY50" fmla="*/ 229197 h 6163292"/>
              <a:gd name="connsiteX51" fmla="*/ 2058336 w 5642013"/>
              <a:gd name="connsiteY51" fmla="*/ 597 h 6163292"/>
              <a:gd name="connsiteX0" fmla="*/ 2058336 w 5642013"/>
              <a:gd name="connsiteY0" fmla="*/ 597 h 6163292"/>
              <a:gd name="connsiteX1" fmla="*/ 2153586 w 5642013"/>
              <a:gd name="connsiteY1" fmla="*/ 172047 h 6163292"/>
              <a:gd name="connsiteX2" fmla="*/ 2001186 w 5642013"/>
              <a:gd name="connsiteY2" fmla="*/ 448272 h 6163292"/>
              <a:gd name="connsiteX3" fmla="*/ 1944036 w 5642013"/>
              <a:gd name="connsiteY3" fmla="*/ 610197 h 6163292"/>
              <a:gd name="connsiteX4" fmla="*/ 2258361 w 5642013"/>
              <a:gd name="connsiteY4" fmla="*/ 724497 h 6163292"/>
              <a:gd name="connsiteX5" fmla="*/ 2810811 w 5642013"/>
              <a:gd name="connsiteY5" fmla="*/ 819747 h 6163292"/>
              <a:gd name="connsiteX6" fmla="*/ 3172761 w 5642013"/>
              <a:gd name="connsiteY6" fmla="*/ 686397 h 6163292"/>
              <a:gd name="connsiteX7" fmla="*/ 3401361 w 5642013"/>
              <a:gd name="connsiteY7" fmla="*/ 648297 h 6163292"/>
              <a:gd name="connsiteX8" fmla="*/ 3658536 w 5642013"/>
              <a:gd name="connsiteY8" fmla="*/ 953097 h 6163292"/>
              <a:gd name="connsiteX9" fmla="*/ 3915711 w 5642013"/>
              <a:gd name="connsiteY9" fmla="*/ 1210272 h 6163292"/>
              <a:gd name="connsiteX10" fmla="*/ 3846655 w 5642013"/>
              <a:gd name="connsiteY10" fmla="*/ 1472210 h 6163292"/>
              <a:gd name="connsiteX11" fmla="*/ 3777598 w 5642013"/>
              <a:gd name="connsiteY11" fmla="*/ 1603178 h 6163292"/>
              <a:gd name="connsiteX12" fmla="*/ 3675205 w 5642013"/>
              <a:gd name="connsiteY12" fmla="*/ 1765103 h 6163292"/>
              <a:gd name="connsiteX13" fmla="*/ 3601386 w 5642013"/>
              <a:gd name="connsiteY13" fmla="*/ 2067522 h 6163292"/>
              <a:gd name="connsiteX14" fmla="*/ 3858561 w 5642013"/>
              <a:gd name="connsiteY14" fmla="*/ 2134197 h 6163292"/>
              <a:gd name="connsiteX15" fmla="*/ 3849036 w 5642013"/>
              <a:gd name="connsiteY15" fmla="*/ 2438997 h 6163292"/>
              <a:gd name="connsiteX16" fmla="*/ 4191936 w 5642013"/>
              <a:gd name="connsiteY16" fmla="*/ 2524722 h 6163292"/>
              <a:gd name="connsiteX17" fmla="*/ 3925236 w 5642013"/>
              <a:gd name="connsiteY17" fmla="*/ 2934297 h 6163292"/>
              <a:gd name="connsiteX18" fmla="*/ 4153836 w 5642013"/>
              <a:gd name="connsiteY18" fmla="*/ 3000972 h 6163292"/>
              <a:gd name="connsiteX19" fmla="*/ 4849161 w 5642013"/>
              <a:gd name="connsiteY19" fmla="*/ 3048597 h 6163292"/>
              <a:gd name="connsiteX20" fmla="*/ 5258736 w 5642013"/>
              <a:gd name="connsiteY20" fmla="*/ 3086697 h 6163292"/>
              <a:gd name="connsiteX21" fmla="*/ 5430186 w 5642013"/>
              <a:gd name="connsiteY21" fmla="*/ 3391497 h 6163292"/>
              <a:gd name="connsiteX22" fmla="*/ 5382561 w 5642013"/>
              <a:gd name="connsiteY22" fmla="*/ 3524847 h 6163292"/>
              <a:gd name="connsiteX23" fmla="*/ 5258736 w 5642013"/>
              <a:gd name="connsiteY23" fmla="*/ 3610572 h 6163292"/>
              <a:gd name="connsiteX24" fmla="*/ 5439711 w 5642013"/>
              <a:gd name="connsiteY24" fmla="*/ 3753447 h 6163292"/>
              <a:gd name="connsiteX25" fmla="*/ 5582586 w 5642013"/>
              <a:gd name="connsiteY25" fmla="*/ 3772497 h 6163292"/>
              <a:gd name="connsiteX26" fmla="*/ 5620686 w 5642013"/>
              <a:gd name="connsiteY26" fmla="*/ 4143972 h 6163292"/>
              <a:gd name="connsiteX27" fmla="*/ 5258736 w 5642013"/>
              <a:gd name="connsiteY27" fmla="*/ 4467822 h 6163292"/>
              <a:gd name="connsiteX28" fmla="*/ 5144436 w 5642013"/>
              <a:gd name="connsiteY28" fmla="*/ 4686897 h 6163292"/>
              <a:gd name="connsiteX29" fmla="*/ 4668186 w 5642013"/>
              <a:gd name="connsiteY29" fmla="*/ 5029797 h 6163292"/>
              <a:gd name="connsiteX30" fmla="*/ 4620561 w 5642013"/>
              <a:gd name="connsiteY30" fmla="*/ 5334597 h 6163292"/>
              <a:gd name="connsiteX31" fmla="*/ 4382436 w 5642013"/>
              <a:gd name="connsiteY31" fmla="*/ 5458422 h 6163292"/>
              <a:gd name="connsiteX32" fmla="*/ 4249086 w 5642013"/>
              <a:gd name="connsiteY32" fmla="*/ 5696547 h 6163292"/>
              <a:gd name="connsiteX33" fmla="*/ 3953811 w 5642013"/>
              <a:gd name="connsiteY33" fmla="*/ 5791797 h 6163292"/>
              <a:gd name="connsiteX34" fmla="*/ 3791886 w 5642013"/>
              <a:gd name="connsiteY34" fmla="*/ 5906097 h 6163292"/>
              <a:gd name="connsiteX35" fmla="*/ 3468036 w 5642013"/>
              <a:gd name="connsiteY35" fmla="*/ 5763222 h 6163292"/>
              <a:gd name="connsiteX36" fmla="*/ 3515661 w 5642013"/>
              <a:gd name="connsiteY36" fmla="*/ 5467947 h 6163292"/>
              <a:gd name="connsiteX37" fmla="*/ 3458511 w 5642013"/>
              <a:gd name="connsiteY37" fmla="*/ 5258397 h 6163292"/>
              <a:gd name="connsiteX38" fmla="*/ 3163236 w 5642013"/>
              <a:gd name="connsiteY38" fmla="*/ 5410797 h 6163292"/>
              <a:gd name="connsiteX39" fmla="*/ 2829861 w 5642013"/>
              <a:gd name="connsiteY39" fmla="*/ 5582247 h 6163292"/>
              <a:gd name="connsiteX40" fmla="*/ 2629836 w 5642013"/>
              <a:gd name="connsiteY40" fmla="*/ 5706072 h 6163292"/>
              <a:gd name="connsiteX41" fmla="*/ 2467911 w 5642013"/>
              <a:gd name="connsiteY41" fmla="*/ 5687022 h 6163292"/>
              <a:gd name="connsiteX42" fmla="*/ 2125011 w 5642013"/>
              <a:gd name="connsiteY42" fmla="*/ 5848947 h 6163292"/>
              <a:gd name="connsiteX43" fmla="*/ 1724961 w 5642013"/>
              <a:gd name="connsiteY43" fmla="*/ 6020397 h 6163292"/>
              <a:gd name="connsiteX44" fmla="*/ 943911 w 5642013"/>
              <a:gd name="connsiteY44" fmla="*/ 6163272 h 6163292"/>
              <a:gd name="connsiteX45" fmla="*/ 810561 w 5642013"/>
              <a:gd name="connsiteY45" fmla="*/ 6010872 h 6163292"/>
              <a:gd name="connsiteX46" fmla="*/ 524811 w 5642013"/>
              <a:gd name="connsiteY46" fmla="*/ 6115647 h 6163292"/>
              <a:gd name="connsiteX47" fmla="*/ 220011 w 5642013"/>
              <a:gd name="connsiteY47" fmla="*/ 5410797 h 6163292"/>
              <a:gd name="connsiteX48" fmla="*/ 181911 w 5642013"/>
              <a:gd name="connsiteY48" fmla="*/ 3753447 h 6163292"/>
              <a:gd name="connsiteX49" fmla="*/ 162861 w 5642013"/>
              <a:gd name="connsiteY49" fmla="*/ 1200747 h 6163292"/>
              <a:gd name="connsiteX50" fmla="*/ 134286 w 5642013"/>
              <a:gd name="connsiteY50" fmla="*/ 229197 h 6163292"/>
              <a:gd name="connsiteX51" fmla="*/ 2058336 w 5642013"/>
              <a:gd name="connsiteY51" fmla="*/ 597 h 6163292"/>
              <a:gd name="connsiteX0" fmla="*/ 2058336 w 5642013"/>
              <a:gd name="connsiteY0" fmla="*/ 597 h 6163292"/>
              <a:gd name="connsiteX1" fmla="*/ 2153586 w 5642013"/>
              <a:gd name="connsiteY1" fmla="*/ 172047 h 6163292"/>
              <a:gd name="connsiteX2" fmla="*/ 2001186 w 5642013"/>
              <a:gd name="connsiteY2" fmla="*/ 448272 h 6163292"/>
              <a:gd name="connsiteX3" fmla="*/ 1944036 w 5642013"/>
              <a:gd name="connsiteY3" fmla="*/ 610197 h 6163292"/>
              <a:gd name="connsiteX4" fmla="*/ 2258361 w 5642013"/>
              <a:gd name="connsiteY4" fmla="*/ 724497 h 6163292"/>
              <a:gd name="connsiteX5" fmla="*/ 2810811 w 5642013"/>
              <a:gd name="connsiteY5" fmla="*/ 819747 h 6163292"/>
              <a:gd name="connsiteX6" fmla="*/ 3172761 w 5642013"/>
              <a:gd name="connsiteY6" fmla="*/ 686397 h 6163292"/>
              <a:gd name="connsiteX7" fmla="*/ 3401361 w 5642013"/>
              <a:gd name="connsiteY7" fmla="*/ 648297 h 6163292"/>
              <a:gd name="connsiteX8" fmla="*/ 3658536 w 5642013"/>
              <a:gd name="connsiteY8" fmla="*/ 953097 h 6163292"/>
              <a:gd name="connsiteX9" fmla="*/ 3915711 w 5642013"/>
              <a:gd name="connsiteY9" fmla="*/ 1210272 h 6163292"/>
              <a:gd name="connsiteX10" fmla="*/ 3846655 w 5642013"/>
              <a:gd name="connsiteY10" fmla="*/ 1472210 h 6163292"/>
              <a:gd name="connsiteX11" fmla="*/ 3777598 w 5642013"/>
              <a:gd name="connsiteY11" fmla="*/ 1603178 h 6163292"/>
              <a:gd name="connsiteX12" fmla="*/ 3675205 w 5642013"/>
              <a:gd name="connsiteY12" fmla="*/ 1765103 h 6163292"/>
              <a:gd name="connsiteX13" fmla="*/ 3634723 w 5642013"/>
              <a:gd name="connsiteY13" fmla="*/ 2112766 h 6163292"/>
              <a:gd name="connsiteX14" fmla="*/ 3858561 w 5642013"/>
              <a:gd name="connsiteY14" fmla="*/ 2134197 h 6163292"/>
              <a:gd name="connsiteX15" fmla="*/ 3849036 w 5642013"/>
              <a:gd name="connsiteY15" fmla="*/ 2438997 h 6163292"/>
              <a:gd name="connsiteX16" fmla="*/ 4191936 w 5642013"/>
              <a:gd name="connsiteY16" fmla="*/ 2524722 h 6163292"/>
              <a:gd name="connsiteX17" fmla="*/ 3925236 w 5642013"/>
              <a:gd name="connsiteY17" fmla="*/ 2934297 h 6163292"/>
              <a:gd name="connsiteX18" fmla="*/ 4153836 w 5642013"/>
              <a:gd name="connsiteY18" fmla="*/ 3000972 h 6163292"/>
              <a:gd name="connsiteX19" fmla="*/ 4849161 w 5642013"/>
              <a:gd name="connsiteY19" fmla="*/ 3048597 h 6163292"/>
              <a:gd name="connsiteX20" fmla="*/ 5258736 w 5642013"/>
              <a:gd name="connsiteY20" fmla="*/ 3086697 h 6163292"/>
              <a:gd name="connsiteX21" fmla="*/ 5430186 w 5642013"/>
              <a:gd name="connsiteY21" fmla="*/ 3391497 h 6163292"/>
              <a:gd name="connsiteX22" fmla="*/ 5382561 w 5642013"/>
              <a:gd name="connsiteY22" fmla="*/ 3524847 h 6163292"/>
              <a:gd name="connsiteX23" fmla="*/ 5258736 w 5642013"/>
              <a:gd name="connsiteY23" fmla="*/ 3610572 h 6163292"/>
              <a:gd name="connsiteX24" fmla="*/ 5439711 w 5642013"/>
              <a:gd name="connsiteY24" fmla="*/ 3753447 h 6163292"/>
              <a:gd name="connsiteX25" fmla="*/ 5582586 w 5642013"/>
              <a:gd name="connsiteY25" fmla="*/ 3772497 h 6163292"/>
              <a:gd name="connsiteX26" fmla="*/ 5620686 w 5642013"/>
              <a:gd name="connsiteY26" fmla="*/ 4143972 h 6163292"/>
              <a:gd name="connsiteX27" fmla="*/ 5258736 w 5642013"/>
              <a:gd name="connsiteY27" fmla="*/ 4467822 h 6163292"/>
              <a:gd name="connsiteX28" fmla="*/ 5144436 w 5642013"/>
              <a:gd name="connsiteY28" fmla="*/ 4686897 h 6163292"/>
              <a:gd name="connsiteX29" fmla="*/ 4668186 w 5642013"/>
              <a:gd name="connsiteY29" fmla="*/ 5029797 h 6163292"/>
              <a:gd name="connsiteX30" fmla="*/ 4620561 w 5642013"/>
              <a:gd name="connsiteY30" fmla="*/ 5334597 h 6163292"/>
              <a:gd name="connsiteX31" fmla="*/ 4382436 w 5642013"/>
              <a:gd name="connsiteY31" fmla="*/ 5458422 h 6163292"/>
              <a:gd name="connsiteX32" fmla="*/ 4249086 w 5642013"/>
              <a:gd name="connsiteY32" fmla="*/ 5696547 h 6163292"/>
              <a:gd name="connsiteX33" fmla="*/ 3953811 w 5642013"/>
              <a:gd name="connsiteY33" fmla="*/ 5791797 h 6163292"/>
              <a:gd name="connsiteX34" fmla="*/ 3791886 w 5642013"/>
              <a:gd name="connsiteY34" fmla="*/ 5906097 h 6163292"/>
              <a:gd name="connsiteX35" fmla="*/ 3468036 w 5642013"/>
              <a:gd name="connsiteY35" fmla="*/ 5763222 h 6163292"/>
              <a:gd name="connsiteX36" fmla="*/ 3515661 w 5642013"/>
              <a:gd name="connsiteY36" fmla="*/ 5467947 h 6163292"/>
              <a:gd name="connsiteX37" fmla="*/ 3458511 w 5642013"/>
              <a:gd name="connsiteY37" fmla="*/ 5258397 h 6163292"/>
              <a:gd name="connsiteX38" fmla="*/ 3163236 w 5642013"/>
              <a:gd name="connsiteY38" fmla="*/ 5410797 h 6163292"/>
              <a:gd name="connsiteX39" fmla="*/ 2829861 w 5642013"/>
              <a:gd name="connsiteY39" fmla="*/ 5582247 h 6163292"/>
              <a:gd name="connsiteX40" fmla="*/ 2629836 w 5642013"/>
              <a:gd name="connsiteY40" fmla="*/ 5706072 h 6163292"/>
              <a:gd name="connsiteX41" fmla="*/ 2467911 w 5642013"/>
              <a:gd name="connsiteY41" fmla="*/ 5687022 h 6163292"/>
              <a:gd name="connsiteX42" fmla="*/ 2125011 w 5642013"/>
              <a:gd name="connsiteY42" fmla="*/ 5848947 h 6163292"/>
              <a:gd name="connsiteX43" fmla="*/ 1724961 w 5642013"/>
              <a:gd name="connsiteY43" fmla="*/ 6020397 h 6163292"/>
              <a:gd name="connsiteX44" fmla="*/ 943911 w 5642013"/>
              <a:gd name="connsiteY44" fmla="*/ 6163272 h 6163292"/>
              <a:gd name="connsiteX45" fmla="*/ 810561 w 5642013"/>
              <a:gd name="connsiteY45" fmla="*/ 6010872 h 6163292"/>
              <a:gd name="connsiteX46" fmla="*/ 524811 w 5642013"/>
              <a:gd name="connsiteY46" fmla="*/ 6115647 h 6163292"/>
              <a:gd name="connsiteX47" fmla="*/ 220011 w 5642013"/>
              <a:gd name="connsiteY47" fmla="*/ 5410797 h 6163292"/>
              <a:gd name="connsiteX48" fmla="*/ 181911 w 5642013"/>
              <a:gd name="connsiteY48" fmla="*/ 3753447 h 6163292"/>
              <a:gd name="connsiteX49" fmla="*/ 162861 w 5642013"/>
              <a:gd name="connsiteY49" fmla="*/ 1200747 h 6163292"/>
              <a:gd name="connsiteX50" fmla="*/ 134286 w 5642013"/>
              <a:gd name="connsiteY50" fmla="*/ 229197 h 6163292"/>
              <a:gd name="connsiteX51" fmla="*/ 2058336 w 5642013"/>
              <a:gd name="connsiteY51" fmla="*/ 597 h 6163292"/>
              <a:gd name="connsiteX0" fmla="*/ 2058336 w 5642013"/>
              <a:gd name="connsiteY0" fmla="*/ 597 h 6163292"/>
              <a:gd name="connsiteX1" fmla="*/ 2153586 w 5642013"/>
              <a:gd name="connsiteY1" fmla="*/ 172047 h 6163292"/>
              <a:gd name="connsiteX2" fmla="*/ 2001186 w 5642013"/>
              <a:gd name="connsiteY2" fmla="*/ 448272 h 6163292"/>
              <a:gd name="connsiteX3" fmla="*/ 1944036 w 5642013"/>
              <a:gd name="connsiteY3" fmla="*/ 610197 h 6163292"/>
              <a:gd name="connsiteX4" fmla="*/ 2258361 w 5642013"/>
              <a:gd name="connsiteY4" fmla="*/ 724497 h 6163292"/>
              <a:gd name="connsiteX5" fmla="*/ 2810811 w 5642013"/>
              <a:gd name="connsiteY5" fmla="*/ 819747 h 6163292"/>
              <a:gd name="connsiteX6" fmla="*/ 3172761 w 5642013"/>
              <a:gd name="connsiteY6" fmla="*/ 686397 h 6163292"/>
              <a:gd name="connsiteX7" fmla="*/ 3401361 w 5642013"/>
              <a:gd name="connsiteY7" fmla="*/ 648297 h 6163292"/>
              <a:gd name="connsiteX8" fmla="*/ 3658536 w 5642013"/>
              <a:gd name="connsiteY8" fmla="*/ 953097 h 6163292"/>
              <a:gd name="connsiteX9" fmla="*/ 3915711 w 5642013"/>
              <a:gd name="connsiteY9" fmla="*/ 1210272 h 6163292"/>
              <a:gd name="connsiteX10" fmla="*/ 3846655 w 5642013"/>
              <a:gd name="connsiteY10" fmla="*/ 1472210 h 6163292"/>
              <a:gd name="connsiteX11" fmla="*/ 3777598 w 5642013"/>
              <a:gd name="connsiteY11" fmla="*/ 1603178 h 6163292"/>
              <a:gd name="connsiteX12" fmla="*/ 3675205 w 5642013"/>
              <a:gd name="connsiteY12" fmla="*/ 1765103 h 6163292"/>
              <a:gd name="connsiteX13" fmla="*/ 3634723 w 5642013"/>
              <a:gd name="connsiteY13" fmla="*/ 2112766 h 6163292"/>
              <a:gd name="connsiteX14" fmla="*/ 3858561 w 5642013"/>
              <a:gd name="connsiteY14" fmla="*/ 2134197 h 6163292"/>
              <a:gd name="connsiteX15" fmla="*/ 3944286 w 5642013"/>
              <a:gd name="connsiteY15" fmla="*/ 2486622 h 6163292"/>
              <a:gd name="connsiteX16" fmla="*/ 4191936 w 5642013"/>
              <a:gd name="connsiteY16" fmla="*/ 2524722 h 6163292"/>
              <a:gd name="connsiteX17" fmla="*/ 3925236 w 5642013"/>
              <a:gd name="connsiteY17" fmla="*/ 2934297 h 6163292"/>
              <a:gd name="connsiteX18" fmla="*/ 4153836 w 5642013"/>
              <a:gd name="connsiteY18" fmla="*/ 3000972 h 6163292"/>
              <a:gd name="connsiteX19" fmla="*/ 4849161 w 5642013"/>
              <a:gd name="connsiteY19" fmla="*/ 3048597 h 6163292"/>
              <a:gd name="connsiteX20" fmla="*/ 5258736 w 5642013"/>
              <a:gd name="connsiteY20" fmla="*/ 3086697 h 6163292"/>
              <a:gd name="connsiteX21" fmla="*/ 5430186 w 5642013"/>
              <a:gd name="connsiteY21" fmla="*/ 3391497 h 6163292"/>
              <a:gd name="connsiteX22" fmla="*/ 5382561 w 5642013"/>
              <a:gd name="connsiteY22" fmla="*/ 3524847 h 6163292"/>
              <a:gd name="connsiteX23" fmla="*/ 5258736 w 5642013"/>
              <a:gd name="connsiteY23" fmla="*/ 3610572 h 6163292"/>
              <a:gd name="connsiteX24" fmla="*/ 5439711 w 5642013"/>
              <a:gd name="connsiteY24" fmla="*/ 3753447 h 6163292"/>
              <a:gd name="connsiteX25" fmla="*/ 5582586 w 5642013"/>
              <a:gd name="connsiteY25" fmla="*/ 3772497 h 6163292"/>
              <a:gd name="connsiteX26" fmla="*/ 5620686 w 5642013"/>
              <a:gd name="connsiteY26" fmla="*/ 4143972 h 6163292"/>
              <a:gd name="connsiteX27" fmla="*/ 5258736 w 5642013"/>
              <a:gd name="connsiteY27" fmla="*/ 4467822 h 6163292"/>
              <a:gd name="connsiteX28" fmla="*/ 5144436 w 5642013"/>
              <a:gd name="connsiteY28" fmla="*/ 4686897 h 6163292"/>
              <a:gd name="connsiteX29" fmla="*/ 4668186 w 5642013"/>
              <a:gd name="connsiteY29" fmla="*/ 5029797 h 6163292"/>
              <a:gd name="connsiteX30" fmla="*/ 4620561 w 5642013"/>
              <a:gd name="connsiteY30" fmla="*/ 5334597 h 6163292"/>
              <a:gd name="connsiteX31" fmla="*/ 4382436 w 5642013"/>
              <a:gd name="connsiteY31" fmla="*/ 5458422 h 6163292"/>
              <a:gd name="connsiteX32" fmla="*/ 4249086 w 5642013"/>
              <a:gd name="connsiteY32" fmla="*/ 5696547 h 6163292"/>
              <a:gd name="connsiteX33" fmla="*/ 3953811 w 5642013"/>
              <a:gd name="connsiteY33" fmla="*/ 5791797 h 6163292"/>
              <a:gd name="connsiteX34" fmla="*/ 3791886 w 5642013"/>
              <a:gd name="connsiteY34" fmla="*/ 5906097 h 6163292"/>
              <a:gd name="connsiteX35" fmla="*/ 3468036 w 5642013"/>
              <a:gd name="connsiteY35" fmla="*/ 5763222 h 6163292"/>
              <a:gd name="connsiteX36" fmla="*/ 3515661 w 5642013"/>
              <a:gd name="connsiteY36" fmla="*/ 5467947 h 6163292"/>
              <a:gd name="connsiteX37" fmla="*/ 3458511 w 5642013"/>
              <a:gd name="connsiteY37" fmla="*/ 5258397 h 6163292"/>
              <a:gd name="connsiteX38" fmla="*/ 3163236 w 5642013"/>
              <a:gd name="connsiteY38" fmla="*/ 5410797 h 6163292"/>
              <a:gd name="connsiteX39" fmla="*/ 2829861 w 5642013"/>
              <a:gd name="connsiteY39" fmla="*/ 5582247 h 6163292"/>
              <a:gd name="connsiteX40" fmla="*/ 2629836 w 5642013"/>
              <a:gd name="connsiteY40" fmla="*/ 5706072 h 6163292"/>
              <a:gd name="connsiteX41" fmla="*/ 2467911 w 5642013"/>
              <a:gd name="connsiteY41" fmla="*/ 5687022 h 6163292"/>
              <a:gd name="connsiteX42" fmla="*/ 2125011 w 5642013"/>
              <a:gd name="connsiteY42" fmla="*/ 5848947 h 6163292"/>
              <a:gd name="connsiteX43" fmla="*/ 1724961 w 5642013"/>
              <a:gd name="connsiteY43" fmla="*/ 6020397 h 6163292"/>
              <a:gd name="connsiteX44" fmla="*/ 943911 w 5642013"/>
              <a:gd name="connsiteY44" fmla="*/ 6163272 h 6163292"/>
              <a:gd name="connsiteX45" fmla="*/ 810561 w 5642013"/>
              <a:gd name="connsiteY45" fmla="*/ 6010872 h 6163292"/>
              <a:gd name="connsiteX46" fmla="*/ 524811 w 5642013"/>
              <a:gd name="connsiteY46" fmla="*/ 6115647 h 6163292"/>
              <a:gd name="connsiteX47" fmla="*/ 220011 w 5642013"/>
              <a:gd name="connsiteY47" fmla="*/ 5410797 h 6163292"/>
              <a:gd name="connsiteX48" fmla="*/ 181911 w 5642013"/>
              <a:gd name="connsiteY48" fmla="*/ 3753447 h 6163292"/>
              <a:gd name="connsiteX49" fmla="*/ 162861 w 5642013"/>
              <a:gd name="connsiteY49" fmla="*/ 1200747 h 6163292"/>
              <a:gd name="connsiteX50" fmla="*/ 134286 w 5642013"/>
              <a:gd name="connsiteY50" fmla="*/ 229197 h 6163292"/>
              <a:gd name="connsiteX51" fmla="*/ 2058336 w 5642013"/>
              <a:gd name="connsiteY51" fmla="*/ 597 h 6163292"/>
              <a:gd name="connsiteX0" fmla="*/ 2058336 w 5642013"/>
              <a:gd name="connsiteY0" fmla="*/ 597 h 6163292"/>
              <a:gd name="connsiteX1" fmla="*/ 2153586 w 5642013"/>
              <a:gd name="connsiteY1" fmla="*/ 172047 h 6163292"/>
              <a:gd name="connsiteX2" fmla="*/ 2001186 w 5642013"/>
              <a:gd name="connsiteY2" fmla="*/ 448272 h 6163292"/>
              <a:gd name="connsiteX3" fmla="*/ 1944036 w 5642013"/>
              <a:gd name="connsiteY3" fmla="*/ 610197 h 6163292"/>
              <a:gd name="connsiteX4" fmla="*/ 2258361 w 5642013"/>
              <a:gd name="connsiteY4" fmla="*/ 724497 h 6163292"/>
              <a:gd name="connsiteX5" fmla="*/ 2810811 w 5642013"/>
              <a:gd name="connsiteY5" fmla="*/ 819747 h 6163292"/>
              <a:gd name="connsiteX6" fmla="*/ 3172761 w 5642013"/>
              <a:gd name="connsiteY6" fmla="*/ 686397 h 6163292"/>
              <a:gd name="connsiteX7" fmla="*/ 3401361 w 5642013"/>
              <a:gd name="connsiteY7" fmla="*/ 648297 h 6163292"/>
              <a:gd name="connsiteX8" fmla="*/ 3658536 w 5642013"/>
              <a:gd name="connsiteY8" fmla="*/ 953097 h 6163292"/>
              <a:gd name="connsiteX9" fmla="*/ 3915711 w 5642013"/>
              <a:gd name="connsiteY9" fmla="*/ 1210272 h 6163292"/>
              <a:gd name="connsiteX10" fmla="*/ 3846655 w 5642013"/>
              <a:gd name="connsiteY10" fmla="*/ 1472210 h 6163292"/>
              <a:gd name="connsiteX11" fmla="*/ 3777598 w 5642013"/>
              <a:gd name="connsiteY11" fmla="*/ 1603178 h 6163292"/>
              <a:gd name="connsiteX12" fmla="*/ 3675205 w 5642013"/>
              <a:gd name="connsiteY12" fmla="*/ 1765103 h 6163292"/>
              <a:gd name="connsiteX13" fmla="*/ 3634723 w 5642013"/>
              <a:gd name="connsiteY13" fmla="*/ 2112766 h 6163292"/>
              <a:gd name="connsiteX14" fmla="*/ 3858561 w 5642013"/>
              <a:gd name="connsiteY14" fmla="*/ 2134197 h 6163292"/>
              <a:gd name="connsiteX15" fmla="*/ 3944286 w 5642013"/>
              <a:gd name="connsiteY15" fmla="*/ 2486622 h 6163292"/>
              <a:gd name="connsiteX16" fmla="*/ 4158598 w 5642013"/>
              <a:gd name="connsiteY16" fmla="*/ 2572347 h 6163292"/>
              <a:gd name="connsiteX17" fmla="*/ 3925236 w 5642013"/>
              <a:gd name="connsiteY17" fmla="*/ 2934297 h 6163292"/>
              <a:gd name="connsiteX18" fmla="*/ 4153836 w 5642013"/>
              <a:gd name="connsiteY18" fmla="*/ 3000972 h 6163292"/>
              <a:gd name="connsiteX19" fmla="*/ 4849161 w 5642013"/>
              <a:gd name="connsiteY19" fmla="*/ 3048597 h 6163292"/>
              <a:gd name="connsiteX20" fmla="*/ 5258736 w 5642013"/>
              <a:gd name="connsiteY20" fmla="*/ 3086697 h 6163292"/>
              <a:gd name="connsiteX21" fmla="*/ 5430186 w 5642013"/>
              <a:gd name="connsiteY21" fmla="*/ 3391497 h 6163292"/>
              <a:gd name="connsiteX22" fmla="*/ 5382561 w 5642013"/>
              <a:gd name="connsiteY22" fmla="*/ 3524847 h 6163292"/>
              <a:gd name="connsiteX23" fmla="*/ 5258736 w 5642013"/>
              <a:gd name="connsiteY23" fmla="*/ 3610572 h 6163292"/>
              <a:gd name="connsiteX24" fmla="*/ 5439711 w 5642013"/>
              <a:gd name="connsiteY24" fmla="*/ 3753447 h 6163292"/>
              <a:gd name="connsiteX25" fmla="*/ 5582586 w 5642013"/>
              <a:gd name="connsiteY25" fmla="*/ 3772497 h 6163292"/>
              <a:gd name="connsiteX26" fmla="*/ 5620686 w 5642013"/>
              <a:gd name="connsiteY26" fmla="*/ 4143972 h 6163292"/>
              <a:gd name="connsiteX27" fmla="*/ 5258736 w 5642013"/>
              <a:gd name="connsiteY27" fmla="*/ 4467822 h 6163292"/>
              <a:gd name="connsiteX28" fmla="*/ 5144436 w 5642013"/>
              <a:gd name="connsiteY28" fmla="*/ 4686897 h 6163292"/>
              <a:gd name="connsiteX29" fmla="*/ 4668186 w 5642013"/>
              <a:gd name="connsiteY29" fmla="*/ 5029797 h 6163292"/>
              <a:gd name="connsiteX30" fmla="*/ 4620561 w 5642013"/>
              <a:gd name="connsiteY30" fmla="*/ 5334597 h 6163292"/>
              <a:gd name="connsiteX31" fmla="*/ 4382436 w 5642013"/>
              <a:gd name="connsiteY31" fmla="*/ 5458422 h 6163292"/>
              <a:gd name="connsiteX32" fmla="*/ 4249086 w 5642013"/>
              <a:gd name="connsiteY32" fmla="*/ 5696547 h 6163292"/>
              <a:gd name="connsiteX33" fmla="*/ 3953811 w 5642013"/>
              <a:gd name="connsiteY33" fmla="*/ 5791797 h 6163292"/>
              <a:gd name="connsiteX34" fmla="*/ 3791886 w 5642013"/>
              <a:gd name="connsiteY34" fmla="*/ 5906097 h 6163292"/>
              <a:gd name="connsiteX35" fmla="*/ 3468036 w 5642013"/>
              <a:gd name="connsiteY35" fmla="*/ 5763222 h 6163292"/>
              <a:gd name="connsiteX36" fmla="*/ 3515661 w 5642013"/>
              <a:gd name="connsiteY36" fmla="*/ 5467947 h 6163292"/>
              <a:gd name="connsiteX37" fmla="*/ 3458511 w 5642013"/>
              <a:gd name="connsiteY37" fmla="*/ 5258397 h 6163292"/>
              <a:gd name="connsiteX38" fmla="*/ 3163236 w 5642013"/>
              <a:gd name="connsiteY38" fmla="*/ 5410797 h 6163292"/>
              <a:gd name="connsiteX39" fmla="*/ 2829861 w 5642013"/>
              <a:gd name="connsiteY39" fmla="*/ 5582247 h 6163292"/>
              <a:gd name="connsiteX40" fmla="*/ 2629836 w 5642013"/>
              <a:gd name="connsiteY40" fmla="*/ 5706072 h 6163292"/>
              <a:gd name="connsiteX41" fmla="*/ 2467911 w 5642013"/>
              <a:gd name="connsiteY41" fmla="*/ 5687022 h 6163292"/>
              <a:gd name="connsiteX42" fmla="*/ 2125011 w 5642013"/>
              <a:gd name="connsiteY42" fmla="*/ 5848947 h 6163292"/>
              <a:gd name="connsiteX43" fmla="*/ 1724961 w 5642013"/>
              <a:gd name="connsiteY43" fmla="*/ 6020397 h 6163292"/>
              <a:gd name="connsiteX44" fmla="*/ 943911 w 5642013"/>
              <a:gd name="connsiteY44" fmla="*/ 6163272 h 6163292"/>
              <a:gd name="connsiteX45" fmla="*/ 810561 w 5642013"/>
              <a:gd name="connsiteY45" fmla="*/ 6010872 h 6163292"/>
              <a:gd name="connsiteX46" fmla="*/ 524811 w 5642013"/>
              <a:gd name="connsiteY46" fmla="*/ 6115647 h 6163292"/>
              <a:gd name="connsiteX47" fmla="*/ 220011 w 5642013"/>
              <a:gd name="connsiteY47" fmla="*/ 5410797 h 6163292"/>
              <a:gd name="connsiteX48" fmla="*/ 181911 w 5642013"/>
              <a:gd name="connsiteY48" fmla="*/ 3753447 h 6163292"/>
              <a:gd name="connsiteX49" fmla="*/ 162861 w 5642013"/>
              <a:gd name="connsiteY49" fmla="*/ 1200747 h 6163292"/>
              <a:gd name="connsiteX50" fmla="*/ 134286 w 5642013"/>
              <a:gd name="connsiteY50" fmla="*/ 229197 h 6163292"/>
              <a:gd name="connsiteX51" fmla="*/ 2058336 w 5642013"/>
              <a:gd name="connsiteY51" fmla="*/ 597 h 6163292"/>
              <a:gd name="connsiteX0" fmla="*/ 2058336 w 5642013"/>
              <a:gd name="connsiteY0" fmla="*/ 597 h 6163292"/>
              <a:gd name="connsiteX1" fmla="*/ 2153586 w 5642013"/>
              <a:gd name="connsiteY1" fmla="*/ 172047 h 6163292"/>
              <a:gd name="connsiteX2" fmla="*/ 2001186 w 5642013"/>
              <a:gd name="connsiteY2" fmla="*/ 448272 h 6163292"/>
              <a:gd name="connsiteX3" fmla="*/ 1944036 w 5642013"/>
              <a:gd name="connsiteY3" fmla="*/ 610197 h 6163292"/>
              <a:gd name="connsiteX4" fmla="*/ 2258361 w 5642013"/>
              <a:gd name="connsiteY4" fmla="*/ 724497 h 6163292"/>
              <a:gd name="connsiteX5" fmla="*/ 2810811 w 5642013"/>
              <a:gd name="connsiteY5" fmla="*/ 819747 h 6163292"/>
              <a:gd name="connsiteX6" fmla="*/ 3172761 w 5642013"/>
              <a:gd name="connsiteY6" fmla="*/ 686397 h 6163292"/>
              <a:gd name="connsiteX7" fmla="*/ 3401361 w 5642013"/>
              <a:gd name="connsiteY7" fmla="*/ 648297 h 6163292"/>
              <a:gd name="connsiteX8" fmla="*/ 3658536 w 5642013"/>
              <a:gd name="connsiteY8" fmla="*/ 953097 h 6163292"/>
              <a:gd name="connsiteX9" fmla="*/ 3915711 w 5642013"/>
              <a:gd name="connsiteY9" fmla="*/ 1210272 h 6163292"/>
              <a:gd name="connsiteX10" fmla="*/ 3846655 w 5642013"/>
              <a:gd name="connsiteY10" fmla="*/ 1472210 h 6163292"/>
              <a:gd name="connsiteX11" fmla="*/ 3777598 w 5642013"/>
              <a:gd name="connsiteY11" fmla="*/ 1603178 h 6163292"/>
              <a:gd name="connsiteX12" fmla="*/ 3675205 w 5642013"/>
              <a:gd name="connsiteY12" fmla="*/ 1765103 h 6163292"/>
              <a:gd name="connsiteX13" fmla="*/ 3634723 w 5642013"/>
              <a:gd name="connsiteY13" fmla="*/ 2112766 h 6163292"/>
              <a:gd name="connsiteX14" fmla="*/ 3858561 w 5642013"/>
              <a:gd name="connsiteY14" fmla="*/ 2134197 h 6163292"/>
              <a:gd name="connsiteX15" fmla="*/ 3944286 w 5642013"/>
              <a:gd name="connsiteY15" fmla="*/ 2486622 h 6163292"/>
              <a:gd name="connsiteX16" fmla="*/ 4158598 w 5642013"/>
              <a:gd name="connsiteY16" fmla="*/ 2572347 h 6163292"/>
              <a:gd name="connsiteX17" fmla="*/ 3927617 w 5642013"/>
              <a:gd name="connsiteY17" fmla="*/ 2896197 h 6163292"/>
              <a:gd name="connsiteX18" fmla="*/ 4153836 w 5642013"/>
              <a:gd name="connsiteY18" fmla="*/ 3000972 h 6163292"/>
              <a:gd name="connsiteX19" fmla="*/ 4849161 w 5642013"/>
              <a:gd name="connsiteY19" fmla="*/ 3048597 h 6163292"/>
              <a:gd name="connsiteX20" fmla="*/ 5258736 w 5642013"/>
              <a:gd name="connsiteY20" fmla="*/ 3086697 h 6163292"/>
              <a:gd name="connsiteX21" fmla="*/ 5430186 w 5642013"/>
              <a:gd name="connsiteY21" fmla="*/ 3391497 h 6163292"/>
              <a:gd name="connsiteX22" fmla="*/ 5382561 w 5642013"/>
              <a:gd name="connsiteY22" fmla="*/ 3524847 h 6163292"/>
              <a:gd name="connsiteX23" fmla="*/ 5258736 w 5642013"/>
              <a:gd name="connsiteY23" fmla="*/ 3610572 h 6163292"/>
              <a:gd name="connsiteX24" fmla="*/ 5439711 w 5642013"/>
              <a:gd name="connsiteY24" fmla="*/ 3753447 h 6163292"/>
              <a:gd name="connsiteX25" fmla="*/ 5582586 w 5642013"/>
              <a:gd name="connsiteY25" fmla="*/ 3772497 h 6163292"/>
              <a:gd name="connsiteX26" fmla="*/ 5620686 w 5642013"/>
              <a:gd name="connsiteY26" fmla="*/ 4143972 h 6163292"/>
              <a:gd name="connsiteX27" fmla="*/ 5258736 w 5642013"/>
              <a:gd name="connsiteY27" fmla="*/ 4467822 h 6163292"/>
              <a:gd name="connsiteX28" fmla="*/ 5144436 w 5642013"/>
              <a:gd name="connsiteY28" fmla="*/ 4686897 h 6163292"/>
              <a:gd name="connsiteX29" fmla="*/ 4668186 w 5642013"/>
              <a:gd name="connsiteY29" fmla="*/ 5029797 h 6163292"/>
              <a:gd name="connsiteX30" fmla="*/ 4620561 w 5642013"/>
              <a:gd name="connsiteY30" fmla="*/ 5334597 h 6163292"/>
              <a:gd name="connsiteX31" fmla="*/ 4382436 w 5642013"/>
              <a:gd name="connsiteY31" fmla="*/ 5458422 h 6163292"/>
              <a:gd name="connsiteX32" fmla="*/ 4249086 w 5642013"/>
              <a:gd name="connsiteY32" fmla="*/ 5696547 h 6163292"/>
              <a:gd name="connsiteX33" fmla="*/ 3953811 w 5642013"/>
              <a:gd name="connsiteY33" fmla="*/ 5791797 h 6163292"/>
              <a:gd name="connsiteX34" fmla="*/ 3791886 w 5642013"/>
              <a:gd name="connsiteY34" fmla="*/ 5906097 h 6163292"/>
              <a:gd name="connsiteX35" fmla="*/ 3468036 w 5642013"/>
              <a:gd name="connsiteY35" fmla="*/ 5763222 h 6163292"/>
              <a:gd name="connsiteX36" fmla="*/ 3515661 w 5642013"/>
              <a:gd name="connsiteY36" fmla="*/ 5467947 h 6163292"/>
              <a:gd name="connsiteX37" fmla="*/ 3458511 w 5642013"/>
              <a:gd name="connsiteY37" fmla="*/ 5258397 h 6163292"/>
              <a:gd name="connsiteX38" fmla="*/ 3163236 w 5642013"/>
              <a:gd name="connsiteY38" fmla="*/ 5410797 h 6163292"/>
              <a:gd name="connsiteX39" fmla="*/ 2829861 w 5642013"/>
              <a:gd name="connsiteY39" fmla="*/ 5582247 h 6163292"/>
              <a:gd name="connsiteX40" fmla="*/ 2629836 w 5642013"/>
              <a:gd name="connsiteY40" fmla="*/ 5706072 h 6163292"/>
              <a:gd name="connsiteX41" fmla="*/ 2467911 w 5642013"/>
              <a:gd name="connsiteY41" fmla="*/ 5687022 h 6163292"/>
              <a:gd name="connsiteX42" fmla="*/ 2125011 w 5642013"/>
              <a:gd name="connsiteY42" fmla="*/ 5848947 h 6163292"/>
              <a:gd name="connsiteX43" fmla="*/ 1724961 w 5642013"/>
              <a:gd name="connsiteY43" fmla="*/ 6020397 h 6163292"/>
              <a:gd name="connsiteX44" fmla="*/ 943911 w 5642013"/>
              <a:gd name="connsiteY44" fmla="*/ 6163272 h 6163292"/>
              <a:gd name="connsiteX45" fmla="*/ 810561 w 5642013"/>
              <a:gd name="connsiteY45" fmla="*/ 6010872 h 6163292"/>
              <a:gd name="connsiteX46" fmla="*/ 524811 w 5642013"/>
              <a:gd name="connsiteY46" fmla="*/ 6115647 h 6163292"/>
              <a:gd name="connsiteX47" fmla="*/ 220011 w 5642013"/>
              <a:gd name="connsiteY47" fmla="*/ 5410797 h 6163292"/>
              <a:gd name="connsiteX48" fmla="*/ 181911 w 5642013"/>
              <a:gd name="connsiteY48" fmla="*/ 3753447 h 6163292"/>
              <a:gd name="connsiteX49" fmla="*/ 162861 w 5642013"/>
              <a:gd name="connsiteY49" fmla="*/ 1200747 h 6163292"/>
              <a:gd name="connsiteX50" fmla="*/ 134286 w 5642013"/>
              <a:gd name="connsiteY50" fmla="*/ 229197 h 6163292"/>
              <a:gd name="connsiteX51" fmla="*/ 2058336 w 5642013"/>
              <a:gd name="connsiteY51" fmla="*/ 597 h 6163292"/>
              <a:gd name="connsiteX0" fmla="*/ 2058336 w 5642013"/>
              <a:gd name="connsiteY0" fmla="*/ 597 h 6163292"/>
              <a:gd name="connsiteX1" fmla="*/ 2153586 w 5642013"/>
              <a:gd name="connsiteY1" fmla="*/ 172047 h 6163292"/>
              <a:gd name="connsiteX2" fmla="*/ 2001186 w 5642013"/>
              <a:gd name="connsiteY2" fmla="*/ 448272 h 6163292"/>
              <a:gd name="connsiteX3" fmla="*/ 1944036 w 5642013"/>
              <a:gd name="connsiteY3" fmla="*/ 610197 h 6163292"/>
              <a:gd name="connsiteX4" fmla="*/ 2258361 w 5642013"/>
              <a:gd name="connsiteY4" fmla="*/ 724497 h 6163292"/>
              <a:gd name="connsiteX5" fmla="*/ 2810811 w 5642013"/>
              <a:gd name="connsiteY5" fmla="*/ 819747 h 6163292"/>
              <a:gd name="connsiteX6" fmla="*/ 3172761 w 5642013"/>
              <a:gd name="connsiteY6" fmla="*/ 686397 h 6163292"/>
              <a:gd name="connsiteX7" fmla="*/ 3401361 w 5642013"/>
              <a:gd name="connsiteY7" fmla="*/ 648297 h 6163292"/>
              <a:gd name="connsiteX8" fmla="*/ 3658536 w 5642013"/>
              <a:gd name="connsiteY8" fmla="*/ 953097 h 6163292"/>
              <a:gd name="connsiteX9" fmla="*/ 3915711 w 5642013"/>
              <a:gd name="connsiteY9" fmla="*/ 1210272 h 6163292"/>
              <a:gd name="connsiteX10" fmla="*/ 3846655 w 5642013"/>
              <a:gd name="connsiteY10" fmla="*/ 1472210 h 6163292"/>
              <a:gd name="connsiteX11" fmla="*/ 3777598 w 5642013"/>
              <a:gd name="connsiteY11" fmla="*/ 1603178 h 6163292"/>
              <a:gd name="connsiteX12" fmla="*/ 3675205 w 5642013"/>
              <a:gd name="connsiteY12" fmla="*/ 1765103 h 6163292"/>
              <a:gd name="connsiteX13" fmla="*/ 3634723 w 5642013"/>
              <a:gd name="connsiteY13" fmla="*/ 2112766 h 6163292"/>
              <a:gd name="connsiteX14" fmla="*/ 3858561 w 5642013"/>
              <a:gd name="connsiteY14" fmla="*/ 2134197 h 6163292"/>
              <a:gd name="connsiteX15" fmla="*/ 3944286 w 5642013"/>
              <a:gd name="connsiteY15" fmla="*/ 2486622 h 6163292"/>
              <a:gd name="connsiteX16" fmla="*/ 4158598 w 5642013"/>
              <a:gd name="connsiteY16" fmla="*/ 2572347 h 6163292"/>
              <a:gd name="connsiteX17" fmla="*/ 3927617 w 5642013"/>
              <a:gd name="connsiteY17" fmla="*/ 2896197 h 6163292"/>
              <a:gd name="connsiteX18" fmla="*/ 4153836 w 5642013"/>
              <a:gd name="connsiteY18" fmla="*/ 3012878 h 6163292"/>
              <a:gd name="connsiteX19" fmla="*/ 4849161 w 5642013"/>
              <a:gd name="connsiteY19" fmla="*/ 3048597 h 6163292"/>
              <a:gd name="connsiteX20" fmla="*/ 5258736 w 5642013"/>
              <a:gd name="connsiteY20" fmla="*/ 3086697 h 6163292"/>
              <a:gd name="connsiteX21" fmla="*/ 5430186 w 5642013"/>
              <a:gd name="connsiteY21" fmla="*/ 3391497 h 6163292"/>
              <a:gd name="connsiteX22" fmla="*/ 5382561 w 5642013"/>
              <a:gd name="connsiteY22" fmla="*/ 3524847 h 6163292"/>
              <a:gd name="connsiteX23" fmla="*/ 5258736 w 5642013"/>
              <a:gd name="connsiteY23" fmla="*/ 3610572 h 6163292"/>
              <a:gd name="connsiteX24" fmla="*/ 5439711 w 5642013"/>
              <a:gd name="connsiteY24" fmla="*/ 3753447 h 6163292"/>
              <a:gd name="connsiteX25" fmla="*/ 5582586 w 5642013"/>
              <a:gd name="connsiteY25" fmla="*/ 3772497 h 6163292"/>
              <a:gd name="connsiteX26" fmla="*/ 5620686 w 5642013"/>
              <a:gd name="connsiteY26" fmla="*/ 4143972 h 6163292"/>
              <a:gd name="connsiteX27" fmla="*/ 5258736 w 5642013"/>
              <a:gd name="connsiteY27" fmla="*/ 4467822 h 6163292"/>
              <a:gd name="connsiteX28" fmla="*/ 5144436 w 5642013"/>
              <a:gd name="connsiteY28" fmla="*/ 4686897 h 6163292"/>
              <a:gd name="connsiteX29" fmla="*/ 4668186 w 5642013"/>
              <a:gd name="connsiteY29" fmla="*/ 5029797 h 6163292"/>
              <a:gd name="connsiteX30" fmla="*/ 4620561 w 5642013"/>
              <a:gd name="connsiteY30" fmla="*/ 5334597 h 6163292"/>
              <a:gd name="connsiteX31" fmla="*/ 4382436 w 5642013"/>
              <a:gd name="connsiteY31" fmla="*/ 5458422 h 6163292"/>
              <a:gd name="connsiteX32" fmla="*/ 4249086 w 5642013"/>
              <a:gd name="connsiteY32" fmla="*/ 5696547 h 6163292"/>
              <a:gd name="connsiteX33" fmla="*/ 3953811 w 5642013"/>
              <a:gd name="connsiteY33" fmla="*/ 5791797 h 6163292"/>
              <a:gd name="connsiteX34" fmla="*/ 3791886 w 5642013"/>
              <a:gd name="connsiteY34" fmla="*/ 5906097 h 6163292"/>
              <a:gd name="connsiteX35" fmla="*/ 3468036 w 5642013"/>
              <a:gd name="connsiteY35" fmla="*/ 5763222 h 6163292"/>
              <a:gd name="connsiteX36" fmla="*/ 3515661 w 5642013"/>
              <a:gd name="connsiteY36" fmla="*/ 5467947 h 6163292"/>
              <a:gd name="connsiteX37" fmla="*/ 3458511 w 5642013"/>
              <a:gd name="connsiteY37" fmla="*/ 5258397 h 6163292"/>
              <a:gd name="connsiteX38" fmla="*/ 3163236 w 5642013"/>
              <a:gd name="connsiteY38" fmla="*/ 5410797 h 6163292"/>
              <a:gd name="connsiteX39" fmla="*/ 2829861 w 5642013"/>
              <a:gd name="connsiteY39" fmla="*/ 5582247 h 6163292"/>
              <a:gd name="connsiteX40" fmla="*/ 2629836 w 5642013"/>
              <a:gd name="connsiteY40" fmla="*/ 5706072 h 6163292"/>
              <a:gd name="connsiteX41" fmla="*/ 2467911 w 5642013"/>
              <a:gd name="connsiteY41" fmla="*/ 5687022 h 6163292"/>
              <a:gd name="connsiteX42" fmla="*/ 2125011 w 5642013"/>
              <a:gd name="connsiteY42" fmla="*/ 5848947 h 6163292"/>
              <a:gd name="connsiteX43" fmla="*/ 1724961 w 5642013"/>
              <a:gd name="connsiteY43" fmla="*/ 6020397 h 6163292"/>
              <a:gd name="connsiteX44" fmla="*/ 943911 w 5642013"/>
              <a:gd name="connsiteY44" fmla="*/ 6163272 h 6163292"/>
              <a:gd name="connsiteX45" fmla="*/ 810561 w 5642013"/>
              <a:gd name="connsiteY45" fmla="*/ 6010872 h 6163292"/>
              <a:gd name="connsiteX46" fmla="*/ 524811 w 5642013"/>
              <a:gd name="connsiteY46" fmla="*/ 6115647 h 6163292"/>
              <a:gd name="connsiteX47" fmla="*/ 220011 w 5642013"/>
              <a:gd name="connsiteY47" fmla="*/ 5410797 h 6163292"/>
              <a:gd name="connsiteX48" fmla="*/ 181911 w 5642013"/>
              <a:gd name="connsiteY48" fmla="*/ 3753447 h 6163292"/>
              <a:gd name="connsiteX49" fmla="*/ 162861 w 5642013"/>
              <a:gd name="connsiteY49" fmla="*/ 1200747 h 6163292"/>
              <a:gd name="connsiteX50" fmla="*/ 134286 w 5642013"/>
              <a:gd name="connsiteY50" fmla="*/ 229197 h 6163292"/>
              <a:gd name="connsiteX51" fmla="*/ 2058336 w 5642013"/>
              <a:gd name="connsiteY51" fmla="*/ 597 h 6163292"/>
              <a:gd name="connsiteX0" fmla="*/ 2058336 w 5642013"/>
              <a:gd name="connsiteY0" fmla="*/ 597 h 6163292"/>
              <a:gd name="connsiteX1" fmla="*/ 2153586 w 5642013"/>
              <a:gd name="connsiteY1" fmla="*/ 172047 h 6163292"/>
              <a:gd name="connsiteX2" fmla="*/ 2001186 w 5642013"/>
              <a:gd name="connsiteY2" fmla="*/ 448272 h 6163292"/>
              <a:gd name="connsiteX3" fmla="*/ 1944036 w 5642013"/>
              <a:gd name="connsiteY3" fmla="*/ 610197 h 6163292"/>
              <a:gd name="connsiteX4" fmla="*/ 2258361 w 5642013"/>
              <a:gd name="connsiteY4" fmla="*/ 724497 h 6163292"/>
              <a:gd name="connsiteX5" fmla="*/ 2810811 w 5642013"/>
              <a:gd name="connsiteY5" fmla="*/ 819747 h 6163292"/>
              <a:gd name="connsiteX6" fmla="*/ 3172761 w 5642013"/>
              <a:gd name="connsiteY6" fmla="*/ 686397 h 6163292"/>
              <a:gd name="connsiteX7" fmla="*/ 3401361 w 5642013"/>
              <a:gd name="connsiteY7" fmla="*/ 648297 h 6163292"/>
              <a:gd name="connsiteX8" fmla="*/ 3658536 w 5642013"/>
              <a:gd name="connsiteY8" fmla="*/ 953097 h 6163292"/>
              <a:gd name="connsiteX9" fmla="*/ 3915711 w 5642013"/>
              <a:gd name="connsiteY9" fmla="*/ 1210272 h 6163292"/>
              <a:gd name="connsiteX10" fmla="*/ 3846655 w 5642013"/>
              <a:gd name="connsiteY10" fmla="*/ 1472210 h 6163292"/>
              <a:gd name="connsiteX11" fmla="*/ 3777598 w 5642013"/>
              <a:gd name="connsiteY11" fmla="*/ 1603178 h 6163292"/>
              <a:gd name="connsiteX12" fmla="*/ 3675205 w 5642013"/>
              <a:gd name="connsiteY12" fmla="*/ 1765103 h 6163292"/>
              <a:gd name="connsiteX13" fmla="*/ 3634723 w 5642013"/>
              <a:gd name="connsiteY13" fmla="*/ 2112766 h 6163292"/>
              <a:gd name="connsiteX14" fmla="*/ 3858561 w 5642013"/>
              <a:gd name="connsiteY14" fmla="*/ 2134197 h 6163292"/>
              <a:gd name="connsiteX15" fmla="*/ 3944286 w 5642013"/>
              <a:gd name="connsiteY15" fmla="*/ 2486622 h 6163292"/>
              <a:gd name="connsiteX16" fmla="*/ 4158598 w 5642013"/>
              <a:gd name="connsiteY16" fmla="*/ 2572347 h 6163292"/>
              <a:gd name="connsiteX17" fmla="*/ 3927617 w 5642013"/>
              <a:gd name="connsiteY17" fmla="*/ 2896197 h 6163292"/>
              <a:gd name="connsiteX18" fmla="*/ 4153836 w 5642013"/>
              <a:gd name="connsiteY18" fmla="*/ 3012878 h 6163292"/>
              <a:gd name="connsiteX19" fmla="*/ 4849161 w 5642013"/>
              <a:gd name="connsiteY19" fmla="*/ 3055741 h 6163292"/>
              <a:gd name="connsiteX20" fmla="*/ 5258736 w 5642013"/>
              <a:gd name="connsiteY20" fmla="*/ 3086697 h 6163292"/>
              <a:gd name="connsiteX21" fmla="*/ 5430186 w 5642013"/>
              <a:gd name="connsiteY21" fmla="*/ 3391497 h 6163292"/>
              <a:gd name="connsiteX22" fmla="*/ 5382561 w 5642013"/>
              <a:gd name="connsiteY22" fmla="*/ 3524847 h 6163292"/>
              <a:gd name="connsiteX23" fmla="*/ 5258736 w 5642013"/>
              <a:gd name="connsiteY23" fmla="*/ 3610572 h 6163292"/>
              <a:gd name="connsiteX24" fmla="*/ 5439711 w 5642013"/>
              <a:gd name="connsiteY24" fmla="*/ 3753447 h 6163292"/>
              <a:gd name="connsiteX25" fmla="*/ 5582586 w 5642013"/>
              <a:gd name="connsiteY25" fmla="*/ 3772497 h 6163292"/>
              <a:gd name="connsiteX26" fmla="*/ 5620686 w 5642013"/>
              <a:gd name="connsiteY26" fmla="*/ 4143972 h 6163292"/>
              <a:gd name="connsiteX27" fmla="*/ 5258736 w 5642013"/>
              <a:gd name="connsiteY27" fmla="*/ 4467822 h 6163292"/>
              <a:gd name="connsiteX28" fmla="*/ 5144436 w 5642013"/>
              <a:gd name="connsiteY28" fmla="*/ 4686897 h 6163292"/>
              <a:gd name="connsiteX29" fmla="*/ 4668186 w 5642013"/>
              <a:gd name="connsiteY29" fmla="*/ 5029797 h 6163292"/>
              <a:gd name="connsiteX30" fmla="*/ 4620561 w 5642013"/>
              <a:gd name="connsiteY30" fmla="*/ 5334597 h 6163292"/>
              <a:gd name="connsiteX31" fmla="*/ 4382436 w 5642013"/>
              <a:gd name="connsiteY31" fmla="*/ 5458422 h 6163292"/>
              <a:gd name="connsiteX32" fmla="*/ 4249086 w 5642013"/>
              <a:gd name="connsiteY32" fmla="*/ 5696547 h 6163292"/>
              <a:gd name="connsiteX33" fmla="*/ 3953811 w 5642013"/>
              <a:gd name="connsiteY33" fmla="*/ 5791797 h 6163292"/>
              <a:gd name="connsiteX34" fmla="*/ 3791886 w 5642013"/>
              <a:gd name="connsiteY34" fmla="*/ 5906097 h 6163292"/>
              <a:gd name="connsiteX35" fmla="*/ 3468036 w 5642013"/>
              <a:gd name="connsiteY35" fmla="*/ 5763222 h 6163292"/>
              <a:gd name="connsiteX36" fmla="*/ 3515661 w 5642013"/>
              <a:gd name="connsiteY36" fmla="*/ 5467947 h 6163292"/>
              <a:gd name="connsiteX37" fmla="*/ 3458511 w 5642013"/>
              <a:gd name="connsiteY37" fmla="*/ 5258397 h 6163292"/>
              <a:gd name="connsiteX38" fmla="*/ 3163236 w 5642013"/>
              <a:gd name="connsiteY38" fmla="*/ 5410797 h 6163292"/>
              <a:gd name="connsiteX39" fmla="*/ 2829861 w 5642013"/>
              <a:gd name="connsiteY39" fmla="*/ 5582247 h 6163292"/>
              <a:gd name="connsiteX40" fmla="*/ 2629836 w 5642013"/>
              <a:gd name="connsiteY40" fmla="*/ 5706072 h 6163292"/>
              <a:gd name="connsiteX41" fmla="*/ 2467911 w 5642013"/>
              <a:gd name="connsiteY41" fmla="*/ 5687022 h 6163292"/>
              <a:gd name="connsiteX42" fmla="*/ 2125011 w 5642013"/>
              <a:gd name="connsiteY42" fmla="*/ 5848947 h 6163292"/>
              <a:gd name="connsiteX43" fmla="*/ 1724961 w 5642013"/>
              <a:gd name="connsiteY43" fmla="*/ 6020397 h 6163292"/>
              <a:gd name="connsiteX44" fmla="*/ 943911 w 5642013"/>
              <a:gd name="connsiteY44" fmla="*/ 6163272 h 6163292"/>
              <a:gd name="connsiteX45" fmla="*/ 810561 w 5642013"/>
              <a:gd name="connsiteY45" fmla="*/ 6010872 h 6163292"/>
              <a:gd name="connsiteX46" fmla="*/ 524811 w 5642013"/>
              <a:gd name="connsiteY46" fmla="*/ 6115647 h 6163292"/>
              <a:gd name="connsiteX47" fmla="*/ 220011 w 5642013"/>
              <a:gd name="connsiteY47" fmla="*/ 5410797 h 6163292"/>
              <a:gd name="connsiteX48" fmla="*/ 181911 w 5642013"/>
              <a:gd name="connsiteY48" fmla="*/ 3753447 h 6163292"/>
              <a:gd name="connsiteX49" fmla="*/ 162861 w 5642013"/>
              <a:gd name="connsiteY49" fmla="*/ 1200747 h 6163292"/>
              <a:gd name="connsiteX50" fmla="*/ 134286 w 5642013"/>
              <a:gd name="connsiteY50" fmla="*/ 229197 h 6163292"/>
              <a:gd name="connsiteX51" fmla="*/ 2058336 w 5642013"/>
              <a:gd name="connsiteY51" fmla="*/ 597 h 6163292"/>
              <a:gd name="connsiteX0" fmla="*/ 2058336 w 5642013"/>
              <a:gd name="connsiteY0" fmla="*/ 597 h 6163292"/>
              <a:gd name="connsiteX1" fmla="*/ 2153586 w 5642013"/>
              <a:gd name="connsiteY1" fmla="*/ 172047 h 6163292"/>
              <a:gd name="connsiteX2" fmla="*/ 2001186 w 5642013"/>
              <a:gd name="connsiteY2" fmla="*/ 448272 h 6163292"/>
              <a:gd name="connsiteX3" fmla="*/ 1944036 w 5642013"/>
              <a:gd name="connsiteY3" fmla="*/ 610197 h 6163292"/>
              <a:gd name="connsiteX4" fmla="*/ 2258361 w 5642013"/>
              <a:gd name="connsiteY4" fmla="*/ 724497 h 6163292"/>
              <a:gd name="connsiteX5" fmla="*/ 2810811 w 5642013"/>
              <a:gd name="connsiteY5" fmla="*/ 819747 h 6163292"/>
              <a:gd name="connsiteX6" fmla="*/ 3172761 w 5642013"/>
              <a:gd name="connsiteY6" fmla="*/ 686397 h 6163292"/>
              <a:gd name="connsiteX7" fmla="*/ 3401361 w 5642013"/>
              <a:gd name="connsiteY7" fmla="*/ 648297 h 6163292"/>
              <a:gd name="connsiteX8" fmla="*/ 3658536 w 5642013"/>
              <a:gd name="connsiteY8" fmla="*/ 953097 h 6163292"/>
              <a:gd name="connsiteX9" fmla="*/ 3915711 w 5642013"/>
              <a:gd name="connsiteY9" fmla="*/ 1210272 h 6163292"/>
              <a:gd name="connsiteX10" fmla="*/ 3846655 w 5642013"/>
              <a:gd name="connsiteY10" fmla="*/ 1472210 h 6163292"/>
              <a:gd name="connsiteX11" fmla="*/ 3777598 w 5642013"/>
              <a:gd name="connsiteY11" fmla="*/ 1603178 h 6163292"/>
              <a:gd name="connsiteX12" fmla="*/ 3675205 w 5642013"/>
              <a:gd name="connsiteY12" fmla="*/ 1765103 h 6163292"/>
              <a:gd name="connsiteX13" fmla="*/ 3634723 w 5642013"/>
              <a:gd name="connsiteY13" fmla="*/ 2112766 h 6163292"/>
              <a:gd name="connsiteX14" fmla="*/ 3858561 w 5642013"/>
              <a:gd name="connsiteY14" fmla="*/ 2134197 h 6163292"/>
              <a:gd name="connsiteX15" fmla="*/ 3944286 w 5642013"/>
              <a:gd name="connsiteY15" fmla="*/ 2486622 h 6163292"/>
              <a:gd name="connsiteX16" fmla="*/ 4158598 w 5642013"/>
              <a:gd name="connsiteY16" fmla="*/ 2572347 h 6163292"/>
              <a:gd name="connsiteX17" fmla="*/ 3927617 w 5642013"/>
              <a:gd name="connsiteY17" fmla="*/ 2896197 h 6163292"/>
              <a:gd name="connsiteX18" fmla="*/ 4153836 w 5642013"/>
              <a:gd name="connsiteY18" fmla="*/ 3012878 h 6163292"/>
              <a:gd name="connsiteX19" fmla="*/ 4849161 w 5642013"/>
              <a:gd name="connsiteY19" fmla="*/ 3055741 h 6163292"/>
              <a:gd name="connsiteX20" fmla="*/ 5075380 w 5642013"/>
              <a:gd name="connsiteY20" fmla="*/ 3055741 h 6163292"/>
              <a:gd name="connsiteX21" fmla="*/ 5258736 w 5642013"/>
              <a:gd name="connsiteY21" fmla="*/ 3086697 h 6163292"/>
              <a:gd name="connsiteX22" fmla="*/ 5430186 w 5642013"/>
              <a:gd name="connsiteY22" fmla="*/ 3391497 h 6163292"/>
              <a:gd name="connsiteX23" fmla="*/ 5382561 w 5642013"/>
              <a:gd name="connsiteY23" fmla="*/ 3524847 h 6163292"/>
              <a:gd name="connsiteX24" fmla="*/ 5258736 w 5642013"/>
              <a:gd name="connsiteY24" fmla="*/ 3610572 h 6163292"/>
              <a:gd name="connsiteX25" fmla="*/ 5439711 w 5642013"/>
              <a:gd name="connsiteY25" fmla="*/ 3753447 h 6163292"/>
              <a:gd name="connsiteX26" fmla="*/ 5582586 w 5642013"/>
              <a:gd name="connsiteY26" fmla="*/ 3772497 h 6163292"/>
              <a:gd name="connsiteX27" fmla="*/ 5620686 w 5642013"/>
              <a:gd name="connsiteY27" fmla="*/ 4143972 h 6163292"/>
              <a:gd name="connsiteX28" fmla="*/ 5258736 w 5642013"/>
              <a:gd name="connsiteY28" fmla="*/ 4467822 h 6163292"/>
              <a:gd name="connsiteX29" fmla="*/ 5144436 w 5642013"/>
              <a:gd name="connsiteY29" fmla="*/ 4686897 h 6163292"/>
              <a:gd name="connsiteX30" fmla="*/ 4668186 w 5642013"/>
              <a:gd name="connsiteY30" fmla="*/ 5029797 h 6163292"/>
              <a:gd name="connsiteX31" fmla="*/ 4620561 w 5642013"/>
              <a:gd name="connsiteY31" fmla="*/ 5334597 h 6163292"/>
              <a:gd name="connsiteX32" fmla="*/ 4382436 w 5642013"/>
              <a:gd name="connsiteY32" fmla="*/ 5458422 h 6163292"/>
              <a:gd name="connsiteX33" fmla="*/ 4249086 w 5642013"/>
              <a:gd name="connsiteY33" fmla="*/ 5696547 h 6163292"/>
              <a:gd name="connsiteX34" fmla="*/ 3953811 w 5642013"/>
              <a:gd name="connsiteY34" fmla="*/ 5791797 h 6163292"/>
              <a:gd name="connsiteX35" fmla="*/ 3791886 w 5642013"/>
              <a:gd name="connsiteY35" fmla="*/ 5906097 h 6163292"/>
              <a:gd name="connsiteX36" fmla="*/ 3468036 w 5642013"/>
              <a:gd name="connsiteY36" fmla="*/ 5763222 h 6163292"/>
              <a:gd name="connsiteX37" fmla="*/ 3515661 w 5642013"/>
              <a:gd name="connsiteY37" fmla="*/ 5467947 h 6163292"/>
              <a:gd name="connsiteX38" fmla="*/ 3458511 w 5642013"/>
              <a:gd name="connsiteY38" fmla="*/ 5258397 h 6163292"/>
              <a:gd name="connsiteX39" fmla="*/ 3163236 w 5642013"/>
              <a:gd name="connsiteY39" fmla="*/ 5410797 h 6163292"/>
              <a:gd name="connsiteX40" fmla="*/ 2829861 w 5642013"/>
              <a:gd name="connsiteY40" fmla="*/ 5582247 h 6163292"/>
              <a:gd name="connsiteX41" fmla="*/ 2629836 w 5642013"/>
              <a:gd name="connsiteY41" fmla="*/ 5706072 h 6163292"/>
              <a:gd name="connsiteX42" fmla="*/ 2467911 w 5642013"/>
              <a:gd name="connsiteY42" fmla="*/ 5687022 h 6163292"/>
              <a:gd name="connsiteX43" fmla="*/ 2125011 w 5642013"/>
              <a:gd name="connsiteY43" fmla="*/ 5848947 h 6163292"/>
              <a:gd name="connsiteX44" fmla="*/ 1724961 w 5642013"/>
              <a:gd name="connsiteY44" fmla="*/ 6020397 h 6163292"/>
              <a:gd name="connsiteX45" fmla="*/ 943911 w 5642013"/>
              <a:gd name="connsiteY45" fmla="*/ 6163272 h 6163292"/>
              <a:gd name="connsiteX46" fmla="*/ 810561 w 5642013"/>
              <a:gd name="connsiteY46" fmla="*/ 6010872 h 6163292"/>
              <a:gd name="connsiteX47" fmla="*/ 524811 w 5642013"/>
              <a:gd name="connsiteY47" fmla="*/ 6115647 h 6163292"/>
              <a:gd name="connsiteX48" fmla="*/ 220011 w 5642013"/>
              <a:gd name="connsiteY48" fmla="*/ 5410797 h 6163292"/>
              <a:gd name="connsiteX49" fmla="*/ 181911 w 5642013"/>
              <a:gd name="connsiteY49" fmla="*/ 3753447 h 6163292"/>
              <a:gd name="connsiteX50" fmla="*/ 162861 w 5642013"/>
              <a:gd name="connsiteY50" fmla="*/ 1200747 h 6163292"/>
              <a:gd name="connsiteX51" fmla="*/ 134286 w 5642013"/>
              <a:gd name="connsiteY51" fmla="*/ 229197 h 6163292"/>
              <a:gd name="connsiteX52" fmla="*/ 2058336 w 5642013"/>
              <a:gd name="connsiteY52" fmla="*/ 597 h 6163292"/>
              <a:gd name="connsiteX0" fmla="*/ 2058336 w 5642013"/>
              <a:gd name="connsiteY0" fmla="*/ 597 h 6163292"/>
              <a:gd name="connsiteX1" fmla="*/ 2153586 w 5642013"/>
              <a:gd name="connsiteY1" fmla="*/ 172047 h 6163292"/>
              <a:gd name="connsiteX2" fmla="*/ 2001186 w 5642013"/>
              <a:gd name="connsiteY2" fmla="*/ 448272 h 6163292"/>
              <a:gd name="connsiteX3" fmla="*/ 1944036 w 5642013"/>
              <a:gd name="connsiteY3" fmla="*/ 610197 h 6163292"/>
              <a:gd name="connsiteX4" fmla="*/ 2258361 w 5642013"/>
              <a:gd name="connsiteY4" fmla="*/ 724497 h 6163292"/>
              <a:gd name="connsiteX5" fmla="*/ 2810811 w 5642013"/>
              <a:gd name="connsiteY5" fmla="*/ 819747 h 6163292"/>
              <a:gd name="connsiteX6" fmla="*/ 3172761 w 5642013"/>
              <a:gd name="connsiteY6" fmla="*/ 686397 h 6163292"/>
              <a:gd name="connsiteX7" fmla="*/ 3401361 w 5642013"/>
              <a:gd name="connsiteY7" fmla="*/ 648297 h 6163292"/>
              <a:gd name="connsiteX8" fmla="*/ 3658536 w 5642013"/>
              <a:gd name="connsiteY8" fmla="*/ 953097 h 6163292"/>
              <a:gd name="connsiteX9" fmla="*/ 3915711 w 5642013"/>
              <a:gd name="connsiteY9" fmla="*/ 1210272 h 6163292"/>
              <a:gd name="connsiteX10" fmla="*/ 3846655 w 5642013"/>
              <a:gd name="connsiteY10" fmla="*/ 1472210 h 6163292"/>
              <a:gd name="connsiteX11" fmla="*/ 3777598 w 5642013"/>
              <a:gd name="connsiteY11" fmla="*/ 1603178 h 6163292"/>
              <a:gd name="connsiteX12" fmla="*/ 3675205 w 5642013"/>
              <a:gd name="connsiteY12" fmla="*/ 1765103 h 6163292"/>
              <a:gd name="connsiteX13" fmla="*/ 3634723 w 5642013"/>
              <a:gd name="connsiteY13" fmla="*/ 2112766 h 6163292"/>
              <a:gd name="connsiteX14" fmla="*/ 3858561 w 5642013"/>
              <a:gd name="connsiteY14" fmla="*/ 2134197 h 6163292"/>
              <a:gd name="connsiteX15" fmla="*/ 3944286 w 5642013"/>
              <a:gd name="connsiteY15" fmla="*/ 2486622 h 6163292"/>
              <a:gd name="connsiteX16" fmla="*/ 4158598 w 5642013"/>
              <a:gd name="connsiteY16" fmla="*/ 2572347 h 6163292"/>
              <a:gd name="connsiteX17" fmla="*/ 3927617 w 5642013"/>
              <a:gd name="connsiteY17" fmla="*/ 2896197 h 6163292"/>
              <a:gd name="connsiteX18" fmla="*/ 4153836 w 5642013"/>
              <a:gd name="connsiteY18" fmla="*/ 3012878 h 6163292"/>
              <a:gd name="connsiteX19" fmla="*/ 4849161 w 5642013"/>
              <a:gd name="connsiteY19" fmla="*/ 3055741 h 6163292"/>
              <a:gd name="connsiteX20" fmla="*/ 5075380 w 5642013"/>
              <a:gd name="connsiteY20" fmla="*/ 3055741 h 6163292"/>
              <a:gd name="connsiteX21" fmla="*/ 5284930 w 5642013"/>
              <a:gd name="connsiteY21" fmla="*/ 3120034 h 6163292"/>
              <a:gd name="connsiteX22" fmla="*/ 5430186 w 5642013"/>
              <a:gd name="connsiteY22" fmla="*/ 3391497 h 6163292"/>
              <a:gd name="connsiteX23" fmla="*/ 5382561 w 5642013"/>
              <a:gd name="connsiteY23" fmla="*/ 3524847 h 6163292"/>
              <a:gd name="connsiteX24" fmla="*/ 5258736 w 5642013"/>
              <a:gd name="connsiteY24" fmla="*/ 3610572 h 6163292"/>
              <a:gd name="connsiteX25" fmla="*/ 5439711 w 5642013"/>
              <a:gd name="connsiteY25" fmla="*/ 3753447 h 6163292"/>
              <a:gd name="connsiteX26" fmla="*/ 5582586 w 5642013"/>
              <a:gd name="connsiteY26" fmla="*/ 3772497 h 6163292"/>
              <a:gd name="connsiteX27" fmla="*/ 5620686 w 5642013"/>
              <a:gd name="connsiteY27" fmla="*/ 4143972 h 6163292"/>
              <a:gd name="connsiteX28" fmla="*/ 5258736 w 5642013"/>
              <a:gd name="connsiteY28" fmla="*/ 4467822 h 6163292"/>
              <a:gd name="connsiteX29" fmla="*/ 5144436 w 5642013"/>
              <a:gd name="connsiteY29" fmla="*/ 4686897 h 6163292"/>
              <a:gd name="connsiteX30" fmla="*/ 4668186 w 5642013"/>
              <a:gd name="connsiteY30" fmla="*/ 5029797 h 6163292"/>
              <a:gd name="connsiteX31" fmla="*/ 4620561 w 5642013"/>
              <a:gd name="connsiteY31" fmla="*/ 5334597 h 6163292"/>
              <a:gd name="connsiteX32" fmla="*/ 4382436 w 5642013"/>
              <a:gd name="connsiteY32" fmla="*/ 5458422 h 6163292"/>
              <a:gd name="connsiteX33" fmla="*/ 4249086 w 5642013"/>
              <a:gd name="connsiteY33" fmla="*/ 5696547 h 6163292"/>
              <a:gd name="connsiteX34" fmla="*/ 3953811 w 5642013"/>
              <a:gd name="connsiteY34" fmla="*/ 5791797 h 6163292"/>
              <a:gd name="connsiteX35" fmla="*/ 3791886 w 5642013"/>
              <a:gd name="connsiteY35" fmla="*/ 5906097 h 6163292"/>
              <a:gd name="connsiteX36" fmla="*/ 3468036 w 5642013"/>
              <a:gd name="connsiteY36" fmla="*/ 5763222 h 6163292"/>
              <a:gd name="connsiteX37" fmla="*/ 3515661 w 5642013"/>
              <a:gd name="connsiteY37" fmla="*/ 5467947 h 6163292"/>
              <a:gd name="connsiteX38" fmla="*/ 3458511 w 5642013"/>
              <a:gd name="connsiteY38" fmla="*/ 5258397 h 6163292"/>
              <a:gd name="connsiteX39" fmla="*/ 3163236 w 5642013"/>
              <a:gd name="connsiteY39" fmla="*/ 5410797 h 6163292"/>
              <a:gd name="connsiteX40" fmla="*/ 2829861 w 5642013"/>
              <a:gd name="connsiteY40" fmla="*/ 5582247 h 6163292"/>
              <a:gd name="connsiteX41" fmla="*/ 2629836 w 5642013"/>
              <a:gd name="connsiteY41" fmla="*/ 5706072 h 6163292"/>
              <a:gd name="connsiteX42" fmla="*/ 2467911 w 5642013"/>
              <a:gd name="connsiteY42" fmla="*/ 5687022 h 6163292"/>
              <a:gd name="connsiteX43" fmla="*/ 2125011 w 5642013"/>
              <a:gd name="connsiteY43" fmla="*/ 5848947 h 6163292"/>
              <a:gd name="connsiteX44" fmla="*/ 1724961 w 5642013"/>
              <a:gd name="connsiteY44" fmla="*/ 6020397 h 6163292"/>
              <a:gd name="connsiteX45" fmla="*/ 943911 w 5642013"/>
              <a:gd name="connsiteY45" fmla="*/ 6163272 h 6163292"/>
              <a:gd name="connsiteX46" fmla="*/ 810561 w 5642013"/>
              <a:gd name="connsiteY46" fmla="*/ 6010872 h 6163292"/>
              <a:gd name="connsiteX47" fmla="*/ 524811 w 5642013"/>
              <a:gd name="connsiteY47" fmla="*/ 6115647 h 6163292"/>
              <a:gd name="connsiteX48" fmla="*/ 220011 w 5642013"/>
              <a:gd name="connsiteY48" fmla="*/ 5410797 h 6163292"/>
              <a:gd name="connsiteX49" fmla="*/ 181911 w 5642013"/>
              <a:gd name="connsiteY49" fmla="*/ 3753447 h 6163292"/>
              <a:gd name="connsiteX50" fmla="*/ 162861 w 5642013"/>
              <a:gd name="connsiteY50" fmla="*/ 1200747 h 6163292"/>
              <a:gd name="connsiteX51" fmla="*/ 134286 w 5642013"/>
              <a:gd name="connsiteY51" fmla="*/ 229197 h 6163292"/>
              <a:gd name="connsiteX52" fmla="*/ 2058336 w 5642013"/>
              <a:gd name="connsiteY52" fmla="*/ 597 h 6163292"/>
              <a:gd name="connsiteX0" fmla="*/ 2058336 w 5642013"/>
              <a:gd name="connsiteY0" fmla="*/ 597 h 6163292"/>
              <a:gd name="connsiteX1" fmla="*/ 2153586 w 5642013"/>
              <a:gd name="connsiteY1" fmla="*/ 172047 h 6163292"/>
              <a:gd name="connsiteX2" fmla="*/ 2001186 w 5642013"/>
              <a:gd name="connsiteY2" fmla="*/ 448272 h 6163292"/>
              <a:gd name="connsiteX3" fmla="*/ 1944036 w 5642013"/>
              <a:gd name="connsiteY3" fmla="*/ 610197 h 6163292"/>
              <a:gd name="connsiteX4" fmla="*/ 2258361 w 5642013"/>
              <a:gd name="connsiteY4" fmla="*/ 724497 h 6163292"/>
              <a:gd name="connsiteX5" fmla="*/ 2810811 w 5642013"/>
              <a:gd name="connsiteY5" fmla="*/ 819747 h 6163292"/>
              <a:gd name="connsiteX6" fmla="*/ 3172761 w 5642013"/>
              <a:gd name="connsiteY6" fmla="*/ 686397 h 6163292"/>
              <a:gd name="connsiteX7" fmla="*/ 3401361 w 5642013"/>
              <a:gd name="connsiteY7" fmla="*/ 648297 h 6163292"/>
              <a:gd name="connsiteX8" fmla="*/ 3658536 w 5642013"/>
              <a:gd name="connsiteY8" fmla="*/ 953097 h 6163292"/>
              <a:gd name="connsiteX9" fmla="*/ 3915711 w 5642013"/>
              <a:gd name="connsiteY9" fmla="*/ 1210272 h 6163292"/>
              <a:gd name="connsiteX10" fmla="*/ 3846655 w 5642013"/>
              <a:gd name="connsiteY10" fmla="*/ 1472210 h 6163292"/>
              <a:gd name="connsiteX11" fmla="*/ 3777598 w 5642013"/>
              <a:gd name="connsiteY11" fmla="*/ 1603178 h 6163292"/>
              <a:gd name="connsiteX12" fmla="*/ 3675205 w 5642013"/>
              <a:gd name="connsiteY12" fmla="*/ 1765103 h 6163292"/>
              <a:gd name="connsiteX13" fmla="*/ 3634723 w 5642013"/>
              <a:gd name="connsiteY13" fmla="*/ 2112766 h 6163292"/>
              <a:gd name="connsiteX14" fmla="*/ 3858561 w 5642013"/>
              <a:gd name="connsiteY14" fmla="*/ 2134197 h 6163292"/>
              <a:gd name="connsiteX15" fmla="*/ 3944286 w 5642013"/>
              <a:gd name="connsiteY15" fmla="*/ 2486622 h 6163292"/>
              <a:gd name="connsiteX16" fmla="*/ 4158598 w 5642013"/>
              <a:gd name="connsiteY16" fmla="*/ 2572347 h 6163292"/>
              <a:gd name="connsiteX17" fmla="*/ 3927617 w 5642013"/>
              <a:gd name="connsiteY17" fmla="*/ 2896197 h 6163292"/>
              <a:gd name="connsiteX18" fmla="*/ 4153836 w 5642013"/>
              <a:gd name="connsiteY18" fmla="*/ 3012878 h 6163292"/>
              <a:gd name="connsiteX19" fmla="*/ 4849161 w 5642013"/>
              <a:gd name="connsiteY19" fmla="*/ 3055741 h 6163292"/>
              <a:gd name="connsiteX20" fmla="*/ 5075380 w 5642013"/>
              <a:gd name="connsiteY20" fmla="*/ 3055741 h 6163292"/>
              <a:gd name="connsiteX21" fmla="*/ 5284930 w 5642013"/>
              <a:gd name="connsiteY21" fmla="*/ 3120034 h 6163292"/>
              <a:gd name="connsiteX22" fmla="*/ 5373036 w 5642013"/>
              <a:gd name="connsiteY22" fmla="*/ 3231953 h 6163292"/>
              <a:gd name="connsiteX23" fmla="*/ 5430186 w 5642013"/>
              <a:gd name="connsiteY23" fmla="*/ 3391497 h 6163292"/>
              <a:gd name="connsiteX24" fmla="*/ 5382561 w 5642013"/>
              <a:gd name="connsiteY24" fmla="*/ 3524847 h 6163292"/>
              <a:gd name="connsiteX25" fmla="*/ 5258736 w 5642013"/>
              <a:gd name="connsiteY25" fmla="*/ 3610572 h 6163292"/>
              <a:gd name="connsiteX26" fmla="*/ 5439711 w 5642013"/>
              <a:gd name="connsiteY26" fmla="*/ 3753447 h 6163292"/>
              <a:gd name="connsiteX27" fmla="*/ 5582586 w 5642013"/>
              <a:gd name="connsiteY27" fmla="*/ 3772497 h 6163292"/>
              <a:gd name="connsiteX28" fmla="*/ 5620686 w 5642013"/>
              <a:gd name="connsiteY28" fmla="*/ 4143972 h 6163292"/>
              <a:gd name="connsiteX29" fmla="*/ 5258736 w 5642013"/>
              <a:gd name="connsiteY29" fmla="*/ 4467822 h 6163292"/>
              <a:gd name="connsiteX30" fmla="*/ 5144436 w 5642013"/>
              <a:gd name="connsiteY30" fmla="*/ 4686897 h 6163292"/>
              <a:gd name="connsiteX31" fmla="*/ 4668186 w 5642013"/>
              <a:gd name="connsiteY31" fmla="*/ 5029797 h 6163292"/>
              <a:gd name="connsiteX32" fmla="*/ 4620561 w 5642013"/>
              <a:gd name="connsiteY32" fmla="*/ 5334597 h 6163292"/>
              <a:gd name="connsiteX33" fmla="*/ 4382436 w 5642013"/>
              <a:gd name="connsiteY33" fmla="*/ 5458422 h 6163292"/>
              <a:gd name="connsiteX34" fmla="*/ 4249086 w 5642013"/>
              <a:gd name="connsiteY34" fmla="*/ 5696547 h 6163292"/>
              <a:gd name="connsiteX35" fmla="*/ 3953811 w 5642013"/>
              <a:gd name="connsiteY35" fmla="*/ 5791797 h 6163292"/>
              <a:gd name="connsiteX36" fmla="*/ 3791886 w 5642013"/>
              <a:gd name="connsiteY36" fmla="*/ 5906097 h 6163292"/>
              <a:gd name="connsiteX37" fmla="*/ 3468036 w 5642013"/>
              <a:gd name="connsiteY37" fmla="*/ 5763222 h 6163292"/>
              <a:gd name="connsiteX38" fmla="*/ 3515661 w 5642013"/>
              <a:gd name="connsiteY38" fmla="*/ 5467947 h 6163292"/>
              <a:gd name="connsiteX39" fmla="*/ 3458511 w 5642013"/>
              <a:gd name="connsiteY39" fmla="*/ 5258397 h 6163292"/>
              <a:gd name="connsiteX40" fmla="*/ 3163236 w 5642013"/>
              <a:gd name="connsiteY40" fmla="*/ 5410797 h 6163292"/>
              <a:gd name="connsiteX41" fmla="*/ 2829861 w 5642013"/>
              <a:gd name="connsiteY41" fmla="*/ 5582247 h 6163292"/>
              <a:gd name="connsiteX42" fmla="*/ 2629836 w 5642013"/>
              <a:gd name="connsiteY42" fmla="*/ 5706072 h 6163292"/>
              <a:gd name="connsiteX43" fmla="*/ 2467911 w 5642013"/>
              <a:gd name="connsiteY43" fmla="*/ 5687022 h 6163292"/>
              <a:gd name="connsiteX44" fmla="*/ 2125011 w 5642013"/>
              <a:gd name="connsiteY44" fmla="*/ 5848947 h 6163292"/>
              <a:gd name="connsiteX45" fmla="*/ 1724961 w 5642013"/>
              <a:gd name="connsiteY45" fmla="*/ 6020397 h 6163292"/>
              <a:gd name="connsiteX46" fmla="*/ 943911 w 5642013"/>
              <a:gd name="connsiteY46" fmla="*/ 6163272 h 6163292"/>
              <a:gd name="connsiteX47" fmla="*/ 810561 w 5642013"/>
              <a:gd name="connsiteY47" fmla="*/ 6010872 h 6163292"/>
              <a:gd name="connsiteX48" fmla="*/ 524811 w 5642013"/>
              <a:gd name="connsiteY48" fmla="*/ 6115647 h 6163292"/>
              <a:gd name="connsiteX49" fmla="*/ 220011 w 5642013"/>
              <a:gd name="connsiteY49" fmla="*/ 5410797 h 6163292"/>
              <a:gd name="connsiteX50" fmla="*/ 181911 w 5642013"/>
              <a:gd name="connsiteY50" fmla="*/ 3753447 h 6163292"/>
              <a:gd name="connsiteX51" fmla="*/ 162861 w 5642013"/>
              <a:gd name="connsiteY51" fmla="*/ 1200747 h 6163292"/>
              <a:gd name="connsiteX52" fmla="*/ 134286 w 5642013"/>
              <a:gd name="connsiteY52" fmla="*/ 229197 h 6163292"/>
              <a:gd name="connsiteX53" fmla="*/ 2058336 w 5642013"/>
              <a:gd name="connsiteY53" fmla="*/ 597 h 6163292"/>
              <a:gd name="connsiteX0" fmla="*/ 2058336 w 5642013"/>
              <a:gd name="connsiteY0" fmla="*/ 597 h 6163292"/>
              <a:gd name="connsiteX1" fmla="*/ 2153586 w 5642013"/>
              <a:gd name="connsiteY1" fmla="*/ 172047 h 6163292"/>
              <a:gd name="connsiteX2" fmla="*/ 2001186 w 5642013"/>
              <a:gd name="connsiteY2" fmla="*/ 448272 h 6163292"/>
              <a:gd name="connsiteX3" fmla="*/ 1944036 w 5642013"/>
              <a:gd name="connsiteY3" fmla="*/ 610197 h 6163292"/>
              <a:gd name="connsiteX4" fmla="*/ 2258361 w 5642013"/>
              <a:gd name="connsiteY4" fmla="*/ 724497 h 6163292"/>
              <a:gd name="connsiteX5" fmla="*/ 2810811 w 5642013"/>
              <a:gd name="connsiteY5" fmla="*/ 819747 h 6163292"/>
              <a:gd name="connsiteX6" fmla="*/ 3172761 w 5642013"/>
              <a:gd name="connsiteY6" fmla="*/ 686397 h 6163292"/>
              <a:gd name="connsiteX7" fmla="*/ 3401361 w 5642013"/>
              <a:gd name="connsiteY7" fmla="*/ 648297 h 6163292"/>
              <a:gd name="connsiteX8" fmla="*/ 3658536 w 5642013"/>
              <a:gd name="connsiteY8" fmla="*/ 953097 h 6163292"/>
              <a:gd name="connsiteX9" fmla="*/ 3915711 w 5642013"/>
              <a:gd name="connsiteY9" fmla="*/ 1210272 h 6163292"/>
              <a:gd name="connsiteX10" fmla="*/ 3846655 w 5642013"/>
              <a:gd name="connsiteY10" fmla="*/ 1472210 h 6163292"/>
              <a:gd name="connsiteX11" fmla="*/ 3777598 w 5642013"/>
              <a:gd name="connsiteY11" fmla="*/ 1603178 h 6163292"/>
              <a:gd name="connsiteX12" fmla="*/ 3675205 w 5642013"/>
              <a:gd name="connsiteY12" fmla="*/ 1765103 h 6163292"/>
              <a:gd name="connsiteX13" fmla="*/ 3634723 w 5642013"/>
              <a:gd name="connsiteY13" fmla="*/ 2112766 h 6163292"/>
              <a:gd name="connsiteX14" fmla="*/ 3858561 w 5642013"/>
              <a:gd name="connsiteY14" fmla="*/ 2134197 h 6163292"/>
              <a:gd name="connsiteX15" fmla="*/ 3944286 w 5642013"/>
              <a:gd name="connsiteY15" fmla="*/ 2486622 h 6163292"/>
              <a:gd name="connsiteX16" fmla="*/ 4158598 w 5642013"/>
              <a:gd name="connsiteY16" fmla="*/ 2572347 h 6163292"/>
              <a:gd name="connsiteX17" fmla="*/ 3927617 w 5642013"/>
              <a:gd name="connsiteY17" fmla="*/ 2896197 h 6163292"/>
              <a:gd name="connsiteX18" fmla="*/ 4153836 w 5642013"/>
              <a:gd name="connsiteY18" fmla="*/ 3012878 h 6163292"/>
              <a:gd name="connsiteX19" fmla="*/ 4849161 w 5642013"/>
              <a:gd name="connsiteY19" fmla="*/ 3055741 h 6163292"/>
              <a:gd name="connsiteX20" fmla="*/ 5075380 w 5642013"/>
              <a:gd name="connsiteY20" fmla="*/ 3055741 h 6163292"/>
              <a:gd name="connsiteX21" fmla="*/ 5284930 w 5642013"/>
              <a:gd name="connsiteY21" fmla="*/ 3120034 h 6163292"/>
              <a:gd name="connsiteX22" fmla="*/ 5373036 w 5642013"/>
              <a:gd name="connsiteY22" fmla="*/ 3231953 h 6163292"/>
              <a:gd name="connsiteX23" fmla="*/ 5430186 w 5642013"/>
              <a:gd name="connsiteY23" fmla="*/ 3391497 h 6163292"/>
              <a:gd name="connsiteX24" fmla="*/ 5415899 w 5642013"/>
              <a:gd name="connsiteY24" fmla="*/ 3481985 h 6163292"/>
              <a:gd name="connsiteX25" fmla="*/ 5258736 w 5642013"/>
              <a:gd name="connsiteY25" fmla="*/ 3610572 h 6163292"/>
              <a:gd name="connsiteX26" fmla="*/ 5439711 w 5642013"/>
              <a:gd name="connsiteY26" fmla="*/ 3753447 h 6163292"/>
              <a:gd name="connsiteX27" fmla="*/ 5582586 w 5642013"/>
              <a:gd name="connsiteY27" fmla="*/ 3772497 h 6163292"/>
              <a:gd name="connsiteX28" fmla="*/ 5620686 w 5642013"/>
              <a:gd name="connsiteY28" fmla="*/ 4143972 h 6163292"/>
              <a:gd name="connsiteX29" fmla="*/ 5258736 w 5642013"/>
              <a:gd name="connsiteY29" fmla="*/ 4467822 h 6163292"/>
              <a:gd name="connsiteX30" fmla="*/ 5144436 w 5642013"/>
              <a:gd name="connsiteY30" fmla="*/ 4686897 h 6163292"/>
              <a:gd name="connsiteX31" fmla="*/ 4668186 w 5642013"/>
              <a:gd name="connsiteY31" fmla="*/ 5029797 h 6163292"/>
              <a:gd name="connsiteX32" fmla="*/ 4620561 w 5642013"/>
              <a:gd name="connsiteY32" fmla="*/ 5334597 h 6163292"/>
              <a:gd name="connsiteX33" fmla="*/ 4382436 w 5642013"/>
              <a:gd name="connsiteY33" fmla="*/ 5458422 h 6163292"/>
              <a:gd name="connsiteX34" fmla="*/ 4249086 w 5642013"/>
              <a:gd name="connsiteY34" fmla="*/ 5696547 h 6163292"/>
              <a:gd name="connsiteX35" fmla="*/ 3953811 w 5642013"/>
              <a:gd name="connsiteY35" fmla="*/ 5791797 h 6163292"/>
              <a:gd name="connsiteX36" fmla="*/ 3791886 w 5642013"/>
              <a:gd name="connsiteY36" fmla="*/ 5906097 h 6163292"/>
              <a:gd name="connsiteX37" fmla="*/ 3468036 w 5642013"/>
              <a:gd name="connsiteY37" fmla="*/ 5763222 h 6163292"/>
              <a:gd name="connsiteX38" fmla="*/ 3515661 w 5642013"/>
              <a:gd name="connsiteY38" fmla="*/ 5467947 h 6163292"/>
              <a:gd name="connsiteX39" fmla="*/ 3458511 w 5642013"/>
              <a:gd name="connsiteY39" fmla="*/ 5258397 h 6163292"/>
              <a:gd name="connsiteX40" fmla="*/ 3163236 w 5642013"/>
              <a:gd name="connsiteY40" fmla="*/ 5410797 h 6163292"/>
              <a:gd name="connsiteX41" fmla="*/ 2829861 w 5642013"/>
              <a:gd name="connsiteY41" fmla="*/ 5582247 h 6163292"/>
              <a:gd name="connsiteX42" fmla="*/ 2629836 w 5642013"/>
              <a:gd name="connsiteY42" fmla="*/ 5706072 h 6163292"/>
              <a:gd name="connsiteX43" fmla="*/ 2467911 w 5642013"/>
              <a:gd name="connsiteY43" fmla="*/ 5687022 h 6163292"/>
              <a:gd name="connsiteX44" fmla="*/ 2125011 w 5642013"/>
              <a:gd name="connsiteY44" fmla="*/ 5848947 h 6163292"/>
              <a:gd name="connsiteX45" fmla="*/ 1724961 w 5642013"/>
              <a:gd name="connsiteY45" fmla="*/ 6020397 h 6163292"/>
              <a:gd name="connsiteX46" fmla="*/ 943911 w 5642013"/>
              <a:gd name="connsiteY46" fmla="*/ 6163272 h 6163292"/>
              <a:gd name="connsiteX47" fmla="*/ 810561 w 5642013"/>
              <a:gd name="connsiteY47" fmla="*/ 6010872 h 6163292"/>
              <a:gd name="connsiteX48" fmla="*/ 524811 w 5642013"/>
              <a:gd name="connsiteY48" fmla="*/ 6115647 h 6163292"/>
              <a:gd name="connsiteX49" fmla="*/ 220011 w 5642013"/>
              <a:gd name="connsiteY49" fmla="*/ 5410797 h 6163292"/>
              <a:gd name="connsiteX50" fmla="*/ 181911 w 5642013"/>
              <a:gd name="connsiteY50" fmla="*/ 3753447 h 6163292"/>
              <a:gd name="connsiteX51" fmla="*/ 162861 w 5642013"/>
              <a:gd name="connsiteY51" fmla="*/ 1200747 h 6163292"/>
              <a:gd name="connsiteX52" fmla="*/ 134286 w 5642013"/>
              <a:gd name="connsiteY52" fmla="*/ 229197 h 6163292"/>
              <a:gd name="connsiteX53" fmla="*/ 2058336 w 5642013"/>
              <a:gd name="connsiteY53" fmla="*/ 597 h 6163292"/>
              <a:gd name="connsiteX0" fmla="*/ 2058336 w 5642013"/>
              <a:gd name="connsiteY0" fmla="*/ 597 h 6163292"/>
              <a:gd name="connsiteX1" fmla="*/ 2153586 w 5642013"/>
              <a:gd name="connsiteY1" fmla="*/ 172047 h 6163292"/>
              <a:gd name="connsiteX2" fmla="*/ 2001186 w 5642013"/>
              <a:gd name="connsiteY2" fmla="*/ 448272 h 6163292"/>
              <a:gd name="connsiteX3" fmla="*/ 1944036 w 5642013"/>
              <a:gd name="connsiteY3" fmla="*/ 610197 h 6163292"/>
              <a:gd name="connsiteX4" fmla="*/ 2258361 w 5642013"/>
              <a:gd name="connsiteY4" fmla="*/ 724497 h 6163292"/>
              <a:gd name="connsiteX5" fmla="*/ 2810811 w 5642013"/>
              <a:gd name="connsiteY5" fmla="*/ 819747 h 6163292"/>
              <a:gd name="connsiteX6" fmla="*/ 3172761 w 5642013"/>
              <a:gd name="connsiteY6" fmla="*/ 686397 h 6163292"/>
              <a:gd name="connsiteX7" fmla="*/ 3401361 w 5642013"/>
              <a:gd name="connsiteY7" fmla="*/ 648297 h 6163292"/>
              <a:gd name="connsiteX8" fmla="*/ 3658536 w 5642013"/>
              <a:gd name="connsiteY8" fmla="*/ 953097 h 6163292"/>
              <a:gd name="connsiteX9" fmla="*/ 3915711 w 5642013"/>
              <a:gd name="connsiteY9" fmla="*/ 1210272 h 6163292"/>
              <a:gd name="connsiteX10" fmla="*/ 3846655 w 5642013"/>
              <a:gd name="connsiteY10" fmla="*/ 1472210 h 6163292"/>
              <a:gd name="connsiteX11" fmla="*/ 3777598 w 5642013"/>
              <a:gd name="connsiteY11" fmla="*/ 1603178 h 6163292"/>
              <a:gd name="connsiteX12" fmla="*/ 3675205 w 5642013"/>
              <a:gd name="connsiteY12" fmla="*/ 1765103 h 6163292"/>
              <a:gd name="connsiteX13" fmla="*/ 3634723 w 5642013"/>
              <a:gd name="connsiteY13" fmla="*/ 2112766 h 6163292"/>
              <a:gd name="connsiteX14" fmla="*/ 3858561 w 5642013"/>
              <a:gd name="connsiteY14" fmla="*/ 2134197 h 6163292"/>
              <a:gd name="connsiteX15" fmla="*/ 3944286 w 5642013"/>
              <a:gd name="connsiteY15" fmla="*/ 2486622 h 6163292"/>
              <a:gd name="connsiteX16" fmla="*/ 4158598 w 5642013"/>
              <a:gd name="connsiteY16" fmla="*/ 2572347 h 6163292"/>
              <a:gd name="connsiteX17" fmla="*/ 3927617 w 5642013"/>
              <a:gd name="connsiteY17" fmla="*/ 2896197 h 6163292"/>
              <a:gd name="connsiteX18" fmla="*/ 4153836 w 5642013"/>
              <a:gd name="connsiteY18" fmla="*/ 3012878 h 6163292"/>
              <a:gd name="connsiteX19" fmla="*/ 4849161 w 5642013"/>
              <a:gd name="connsiteY19" fmla="*/ 3055741 h 6163292"/>
              <a:gd name="connsiteX20" fmla="*/ 5075380 w 5642013"/>
              <a:gd name="connsiteY20" fmla="*/ 3055741 h 6163292"/>
              <a:gd name="connsiteX21" fmla="*/ 5284930 w 5642013"/>
              <a:gd name="connsiteY21" fmla="*/ 3120034 h 6163292"/>
              <a:gd name="connsiteX22" fmla="*/ 5373036 w 5642013"/>
              <a:gd name="connsiteY22" fmla="*/ 3231953 h 6163292"/>
              <a:gd name="connsiteX23" fmla="*/ 5430186 w 5642013"/>
              <a:gd name="connsiteY23" fmla="*/ 3391497 h 6163292"/>
              <a:gd name="connsiteX24" fmla="*/ 5415899 w 5642013"/>
              <a:gd name="connsiteY24" fmla="*/ 3481985 h 6163292"/>
              <a:gd name="connsiteX25" fmla="*/ 5277786 w 5642013"/>
              <a:gd name="connsiteY25" fmla="*/ 3615334 h 6163292"/>
              <a:gd name="connsiteX26" fmla="*/ 5439711 w 5642013"/>
              <a:gd name="connsiteY26" fmla="*/ 3753447 h 6163292"/>
              <a:gd name="connsiteX27" fmla="*/ 5582586 w 5642013"/>
              <a:gd name="connsiteY27" fmla="*/ 3772497 h 6163292"/>
              <a:gd name="connsiteX28" fmla="*/ 5620686 w 5642013"/>
              <a:gd name="connsiteY28" fmla="*/ 4143972 h 6163292"/>
              <a:gd name="connsiteX29" fmla="*/ 5258736 w 5642013"/>
              <a:gd name="connsiteY29" fmla="*/ 4467822 h 6163292"/>
              <a:gd name="connsiteX30" fmla="*/ 5144436 w 5642013"/>
              <a:gd name="connsiteY30" fmla="*/ 4686897 h 6163292"/>
              <a:gd name="connsiteX31" fmla="*/ 4668186 w 5642013"/>
              <a:gd name="connsiteY31" fmla="*/ 5029797 h 6163292"/>
              <a:gd name="connsiteX32" fmla="*/ 4620561 w 5642013"/>
              <a:gd name="connsiteY32" fmla="*/ 5334597 h 6163292"/>
              <a:gd name="connsiteX33" fmla="*/ 4382436 w 5642013"/>
              <a:gd name="connsiteY33" fmla="*/ 5458422 h 6163292"/>
              <a:gd name="connsiteX34" fmla="*/ 4249086 w 5642013"/>
              <a:gd name="connsiteY34" fmla="*/ 5696547 h 6163292"/>
              <a:gd name="connsiteX35" fmla="*/ 3953811 w 5642013"/>
              <a:gd name="connsiteY35" fmla="*/ 5791797 h 6163292"/>
              <a:gd name="connsiteX36" fmla="*/ 3791886 w 5642013"/>
              <a:gd name="connsiteY36" fmla="*/ 5906097 h 6163292"/>
              <a:gd name="connsiteX37" fmla="*/ 3468036 w 5642013"/>
              <a:gd name="connsiteY37" fmla="*/ 5763222 h 6163292"/>
              <a:gd name="connsiteX38" fmla="*/ 3515661 w 5642013"/>
              <a:gd name="connsiteY38" fmla="*/ 5467947 h 6163292"/>
              <a:gd name="connsiteX39" fmla="*/ 3458511 w 5642013"/>
              <a:gd name="connsiteY39" fmla="*/ 5258397 h 6163292"/>
              <a:gd name="connsiteX40" fmla="*/ 3163236 w 5642013"/>
              <a:gd name="connsiteY40" fmla="*/ 5410797 h 6163292"/>
              <a:gd name="connsiteX41" fmla="*/ 2829861 w 5642013"/>
              <a:gd name="connsiteY41" fmla="*/ 5582247 h 6163292"/>
              <a:gd name="connsiteX42" fmla="*/ 2629836 w 5642013"/>
              <a:gd name="connsiteY42" fmla="*/ 5706072 h 6163292"/>
              <a:gd name="connsiteX43" fmla="*/ 2467911 w 5642013"/>
              <a:gd name="connsiteY43" fmla="*/ 5687022 h 6163292"/>
              <a:gd name="connsiteX44" fmla="*/ 2125011 w 5642013"/>
              <a:gd name="connsiteY44" fmla="*/ 5848947 h 6163292"/>
              <a:gd name="connsiteX45" fmla="*/ 1724961 w 5642013"/>
              <a:gd name="connsiteY45" fmla="*/ 6020397 h 6163292"/>
              <a:gd name="connsiteX46" fmla="*/ 943911 w 5642013"/>
              <a:gd name="connsiteY46" fmla="*/ 6163272 h 6163292"/>
              <a:gd name="connsiteX47" fmla="*/ 810561 w 5642013"/>
              <a:gd name="connsiteY47" fmla="*/ 6010872 h 6163292"/>
              <a:gd name="connsiteX48" fmla="*/ 524811 w 5642013"/>
              <a:gd name="connsiteY48" fmla="*/ 6115647 h 6163292"/>
              <a:gd name="connsiteX49" fmla="*/ 220011 w 5642013"/>
              <a:gd name="connsiteY49" fmla="*/ 5410797 h 6163292"/>
              <a:gd name="connsiteX50" fmla="*/ 181911 w 5642013"/>
              <a:gd name="connsiteY50" fmla="*/ 3753447 h 6163292"/>
              <a:gd name="connsiteX51" fmla="*/ 162861 w 5642013"/>
              <a:gd name="connsiteY51" fmla="*/ 1200747 h 6163292"/>
              <a:gd name="connsiteX52" fmla="*/ 134286 w 5642013"/>
              <a:gd name="connsiteY52" fmla="*/ 229197 h 6163292"/>
              <a:gd name="connsiteX53" fmla="*/ 2058336 w 5642013"/>
              <a:gd name="connsiteY53" fmla="*/ 597 h 6163292"/>
              <a:gd name="connsiteX0" fmla="*/ 2058336 w 5642013"/>
              <a:gd name="connsiteY0" fmla="*/ 597 h 6163292"/>
              <a:gd name="connsiteX1" fmla="*/ 2153586 w 5642013"/>
              <a:gd name="connsiteY1" fmla="*/ 172047 h 6163292"/>
              <a:gd name="connsiteX2" fmla="*/ 2001186 w 5642013"/>
              <a:gd name="connsiteY2" fmla="*/ 448272 h 6163292"/>
              <a:gd name="connsiteX3" fmla="*/ 1944036 w 5642013"/>
              <a:gd name="connsiteY3" fmla="*/ 610197 h 6163292"/>
              <a:gd name="connsiteX4" fmla="*/ 2258361 w 5642013"/>
              <a:gd name="connsiteY4" fmla="*/ 724497 h 6163292"/>
              <a:gd name="connsiteX5" fmla="*/ 2810811 w 5642013"/>
              <a:gd name="connsiteY5" fmla="*/ 819747 h 6163292"/>
              <a:gd name="connsiteX6" fmla="*/ 3172761 w 5642013"/>
              <a:gd name="connsiteY6" fmla="*/ 686397 h 6163292"/>
              <a:gd name="connsiteX7" fmla="*/ 3401361 w 5642013"/>
              <a:gd name="connsiteY7" fmla="*/ 648297 h 6163292"/>
              <a:gd name="connsiteX8" fmla="*/ 3658536 w 5642013"/>
              <a:gd name="connsiteY8" fmla="*/ 953097 h 6163292"/>
              <a:gd name="connsiteX9" fmla="*/ 3915711 w 5642013"/>
              <a:gd name="connsiteY9" fmla="*/ 1210272 h 6163292"/>
              <a:gd name="connsiteX10" fmla="*/ 3846655 w 5642013"/>
              <a:gd name="connsiteY10" fmla="*/ 1472210 h 6163292"/>
              <a:gd name="connsiteX11" fmla="*/ 3777598 w 5642013"/>
              <a:gd name="connsiteY11" fmla="*/ 1603178 h 6163292"/>
              <a:gd name="connsiteX12" fmla="*/ 3675205 w 5642013"/>
              <a:gd name="connsiteY12" fmla="*/ 1765103 h 6163292"/>
              <a:gd name="connsiteX13" fmla="*/ 3634723 w 5642013"/>
              <a:gd name="connsiteY13" fmla="*/ 2112766 h 6163292"/>
              <a:gd name="connsiteX14" fmla="*/ 3858561 w 5642013"/>
              <a:gd name="connsiteY14" fmla="*/ 2134197 h 6163292"/>
              <a:gd name="connsiteX15" fmla="*/ 3944286 w 5642013"/>
              <a:gd name="connsiteY15" fmla="*/ 2486622 h 6163292"/>
              <a:gd name="connsiteX16" fmla="*/ 4158598 w 5642013"/>
              <a:gd name="connsiteY16" fmla="*/ 2572347 h 6163292"/>
              <a:gd name="connsiteX17" fmla="*/ 3927617 w 5642013"/>
              <a:gd name="connsiteY17" fmla="*/ 2896197 h 6163292"/>
              <a:gd name="connsiteX18" fmla="*/ 4153836 w 5642013"/>
              <a:gd name="connsiteY18" fmla="*/ 3012878 h 6163292"/>
              <a:gd name="connsiteX19" fmla="*/ 4849161 w 5642013"/>
              <a:gd name="connsiteY19" fmla="*/ 3055741 h 6163292"/>
              <a:gd name="connsiteX20" fmla="*/ 5075380 w 5642013"/>
              <a:gd name="connsiteY20" fmla="*/ 3055741 h 6163292"/>
              <a:gd name="connsiteX21" fmla="*/ 5284930 w 5642013"/>
              <a:gd name="connsiteY21" fmla="*/ 3120034 h 6163292"/>
              <a:gd name="connsiteX22" fmla="*/ 5373036 w 5642013"/>
              <a:gd name="connsiteY22" fmla="*/ 3231953 h 6163292"/>
              <a:gd name="connsiteX23" fmla="*/ 5430186 w 5642013"/>
              <a:gd name="connsiteY23" fmla="*/ 3391497 h 6163292"/>
              <a:gd name="connsiteX24" fmla="*/ 5415899 w 5642013"/>
              <a:gd name="connsiteY24" fmla="*/ 3481985 h 6163292"/>
              <a:gd name="connsiteX25" fmla="*/ 5287311 w 5642013"/>
              <a:gd name="connsiteY25" fmla="*/ 3615334 h 6163292"/>
              <a:gd name="connsiteX26" fmla="*/ 5439711 w 5642013"/>
              <a:gd name="connsiteY26" fmla="*/ 3753447 h 6163292"/>
              <a:gd name="connsiteX27" fmla="*/ 5582586 w 5642013"/>
              <a:gd name="connsiteY27" fmla="*/ 3772497 h 6163292"/>
              <a:gd name="connsiteX28" fmla="*/ 5620686 w 5642013"/>
              <a:gd name="connsiteY28" fmla="*/ 4143972 h 6163292"/>
              <a:gd name="connsiteX29" fmla="*/ 5258736 w 5642013"/>
              <a:gd name="connsiteY29" fmla="*/ 4467822 h 6163292"/>
              <a:gd name="connsiteX30" fmla="*/ 5144436 w 5642013"/>
              <a:gd name="connsiteY30" fmla="*/ 4686897 h 6163292"/>
              <a:gd name="connsiteX31" fmla="*/ 4668186 w 5642013"/>
              <a:gd name="connsiteY31" fmla="*/ 5029797 h 6163292"/>
              <a:gd name="connsiteX32" fmla="*/ 4620561 w 5642013"/>
              <a:gd name="connsiteY32" fmla="*/ 5334597 h 6163292"/>
              <a:gd name="connsiteX33" fmla="*/ 4382436 w 5642013"/>
              <a:gd name="connsiteY33" fmla="*/ 5458422 h 6163292"/>
              <a:gd name="connsiteX34" fmla="*/ 4249086 w 5642013"/>
              <a:gd name="connsiteY34" fmla="*/ 5696547 h 6163292"/>
              <a:gd name="connsiteX35" fmla="*/ 3953811 w 5642013"/>
              <a:gd name="connsiteY35" fmla="*/ 5791797 h 6163292"/>
              <a:gd name="connsiteX36" fmla="*/ 3791886 w 5642013"/>
              <a:gd name="connsiteY36" fmla="*/ 5906097 h 6163292"/>
              <a:gd name="connsiteX37" fmla="*/ 3468036 w 5642013"/>
              <a:gd name="connsiteY37" fmla="*/ 5763222 h 6163292"/>
              <a:gd name="connsiteX38" fmla="*/ 3515661 w 5642013"/>
              <a:gd name="connsiteY38" fmla="*/ 5467947 h 6163292"/>
              <a:gd name="connsiteX39" fmla="*/ 3458511 w 5642013"/>
              <a:gd name="connsiteY39" fmla="*/ 5258397 h 6163292"/>
              <a:gd name="connsiteX40" fmla="*/ 3163236 w 5642013"/>
              <a:gd name="connsiteY40" fmla="*/ 5410797 h 6163292"/>
              <a:gd name="connsiteX41" fmla="*/ 2829861 w 5642013"/>
              <a:gd name="connsiteY41" fmla="*/ 5582247 h 6163292"/>
              <a:gd name="connsiteX42" fmla="*/ 2629836 w 5642013"/>
              <a:gd name="connsiteY42" fmla="*/ 5706072 h 6163292"/>
              <a:gd name="connsiteX43" fmla="*/ 2467911 w 5642013"/>
              <a:gd name="connsiteY43" fmla="*/ 5687022 h 6163292"/>
              <a:gd name="connsiteX44" fmla="*/ 2125011 w 5642013"/>
              <a:gd name="connsiteY44" fmla="*/ 5848947 h 6163292"/>
              <a:gd name="connsiteX45" fmla="*/ 1724961 w 5642013"/>
              <a:gd name="connsiteY45" fmla="*/ 6020397 h 6163292"/>
              <a:gd name="connsiteX46" fmla="*/ 943911 w 5642013"/>
              <a:gd name="connsiteY46" fmla="*/ 6163272 h 6163292"/>
              <a:gd name="connsiteX47" fmla="*/ 810561 w 5642013"/>
              <a:gd name="connsiteY47" fmla="*/ 6010872 h 6163292"/>
              <a:gd name="connsiteX48" fmla="*/ 524811 w 5642013"/>
              <a:gd name="connsiteY48" fmla="*/ 6115647 h 6163292"/>
              <a:gd name="connsiteX49" fmla="*/ 220011 w 5642013"/>
              <a:gd name="connsiteY49" fmla="*/ 5410797 h 6163292"/>
              <a:gd name="connsiteX50" fmla="*/ 181911 w 5642013"/>
              <a:gd name="connsiteY50" fmla="*/ 3753447 h 6163292"/>
              <a:gd name="connsiteX51" fmla="*/ 162861 w 5642013"/>
              <a:gd name="connsiteY51" fmla="*/ 1200747 h 6163292"/>
              <a:gd name="connsiteX52" fmla="*/ 134286 w 5642013"/>
              <a:gd name="connsiteY52" fmla="*/ 229197 h 6163292"/>
              <a:gd name="connsiteX53" fmla="*/ 2058336 w 5642013"/>
              <a:gd name="connsiteY53" fmla="*/ 597 h 6163292"/>
              <a:gd name="connsiteX0" fmla="*/ 2058336 w 5641876"/>
              <a:gd name="connsiteY0" fmla="*/ 597 h 6163292"/>
              <a:gd name="connsiteX1" fmla="*/ 2153586 w 5641876"/>
              <a:gd name="connsiteY1" fmla="*/ 172047 h 6163292"/>
              <a:gd name="connsiteX2" fmla="*/ 2001186 w 5641876"/>
              <a:gd name="connsiteY2" fmla="*/ 448272 h 6163292"/>
              <a:gd name="connsiteX3" fmla="*/ 1944036 w 5641876"/>
              <a:gd name="connsiteY3" fmla="*/ 610197 h 6163292"/>
              <a:gd name="connsiteX4" fmla="*/ 2258361 w 5641876"/>
              <a:gd name="connsiteY4" fmla="*/ 724497 h 6163292"/>
              <a:gd name="connsiteX5" fmla="*/ 2810811 w 5641876"/>
              <a:gd name="connsiteY5" fmla="*/ 819747 h 6163292"/>
              <a:gd name="connsiteX6" fmla="*/ 3172761 w 5641876"/>
              <a:gd name="connsiteY6" fmla="*/ 686397 h 6163292"/>
              <a:gd name="connsiteX7" fmla="*/ 3401361 w 5641876"/>
              <a:gd name="connsiteY7" fmla="*/ 648297 h 6163292"/>
              <a:gd name="connsiteX8" fmla="*/ 3658536 w 5641876"/>
              <a:gd name="connsiteY8" fmla="*/ 953097 h 6163292"/>
              <a:gd name="connsiteX9" fmla="*/ 3915711 w 5641876"/>
              <a:gd name="connsiteY9" fmla="*/ 1210272 h 6163292"/>
              <a:gd name="connsiteX10" fmla="*/ 3846655 w 5641876"/>
              <a:gd name="connsiteY10" fmla="*/ 1472210 h 6163292"/>
              <a:gd name="connsiteX11" fmla="*/ 3777598 w 5641876"/>
              <a:gd name="connsiteY11" fmla="*/ 1603178 h 6163292"/>
              <a:gd name="connsiteX12" fmla="*/ 3675205 w 5641876"/>
              <a:gd name="connsiteY12" fmla="*/ 1765103 h 6163292"/>
              <a:gd name="connsiteX13" fmla="*/ 3634723 w 5641876"/>
              <a:gd name="connsiteY13" fmla="*/ 2112766 h 6163292"/>
              <a:gd name="connsiteX14" fmla="*/ 3858561 w 5641876"/>
              <a:gd name="connsiteY14" fmla="*/ 2134197 h 6163292"/>
              <a:gd name="connsiteX15" fmla="*/ 3944286 w 5641876"/>
              <a:gd name="connsiteY15" fmla="*/ 2486622 h 6163292"/>
              <a:gd name="connsiteX16" fmla="*/ 4158598 w 5641876"/>
              <a:gd name="connsiteY16" fmla="*/ 2572347 h 6163292"/>
              <a:gd name="connsiteX17" fmla="*/ 3927617 w 5641876"/>
              <a:gd name="connsiteY17" fmla="*/ 2896197 h 6163292"/>
              <a:gd name="connsiteX18" fmla="*/ 4153836 w 5641876"/>
              <a:gd name="connsiteY18" fmla="*/ 3012878 h 6163292"/>
              <a:gd name="connsiteX19" fmla="*/ 4849161 w 5641876"/>
              <a:gd name="connsiteY19" fmla="*/ 3055741 h 6163292"/>
              <a:gd name="connsiteX20" fmla="*/ 5075380 w 5641876"/>
              <a:gd name="connsiteY20" fmla="*/ 3055741 h 6163292"/>
              <a:gd name="connsiteX21" fmla="*/ 5284930 w 5641876"/>
              <a:gd name="connsiteY21" fmla="*/ 3120034 h 6163292"/>
              <a:gd name="connsiteX22" fmla="*/ 5373036 w 5641876"/>
              <a:gd name="connsiteY22" fmla="*/ 3231953 h 6163292"/>
              <a:gd name="connsiteX23" fmla="*/ 5430186 w 5641876"/>
              <a:gd name="connsiteY23" fmla="*/ 3391497 h 6163292"/>
              <a:gd name="connsiteX24" fmla="*/ 5415899 w 5641876"/>
              <a:gd name="connsiteY24" fmla="*/ 3481985 h 6163292"/>
              <a:gd name="connsiteX25" fmla="*/ 5287311 w 5641876"/>
              <a:gd name="connsiteY25" fmla="*/ 3615334 h 6163292"/>
              <a:gd name="connsiteX26" fmla="*/ 5444474 w 5641876"/>
              <a:gd name="connsiteY26" fmla="*/ 3767734 h 6163292"/>
              <a:gd name="connsiteX27" fmla="*/ 5582586 w 5641876"/>
              <a:gd name="connsiteY27" fmla="*/ 3772497 h 6163292"/>
              <a:gd name="connsiteX28" fmla="*/ 5620686 w 5641876"/>
              <a:gd name="connsiteY28" fmla="*/ 4143972 h 6163292"/>
              <a:gd name="connsiteX29" fmla="*/ 5258736 w 5641876"/>
              <a:gd name="connsiteY29" fmla="*/ 4467822 h 6163292"/>
              <a:gd name="connsiteX30" fmla="*/ 5144436 w 5641876"/>
              <a:gd name="connsiteY30" fmla="*/ 4686897 h 6163292"/>
              <a:gd name="connsiteX31" fmla="*/ 4668186 w 5641876"/>
              <a:gd name="connsiteY31" fmla="*/ 5029797 h 6163292"/>
              <a:gd name="connsiteX32" fmla="*/ 4620561 w 5641876"/>
              <a:gd name="connsiteY32" fmla="*/ 5334597 h 6163292"/>
              <a:gd name="connsiteX33" fmla="*/ 4382436 w 5641876"/>
              <a:gd name="connsiteY33" fmla="*/ 5458422 h 6163292"/>
              <a:gd name="connsiteX34" fmla="*/ 4249086 w 5641876"/>
              <a:gd name="connsiteY34" fmla="*/ 5696547 h 6163292"/>
              <a:gd name="connsiteX35" fmla="*/ 3953811 w 5641876"/>
              <a:gd name="connsiteY35" fmla="*/ 5791797 h 6163292"/>
              <a:gd name="connsiteX36" fmla="*/ 3791886 w 5641876"/>
              <a:gd name="connsiteY36" fmla="*/ 5906097 h 6163292"/>
              <a:gd name="connsiteX37" fmla="*/ 3468036 w 5641876"/>
              <a:gd name="connsiteY37" fmla="*/ 5763222 h 6163292"/>
              <a:gd name="connsiteX38" fmla="*/ 3515661 w 5641876"/>
              <a:gd name="connsiteY38" fmla="*/ 5467947 h 6163292"/>
              <a:gd name="connsiteX39" fmla="*/ 3458511 w 5641876"/>
              <a:gd name="connsiteY39" fmla="*/ 5258397 h 6163292"/>
              <a:gd name="connsiteX40" fmla="*/ 3163236 w 5641876"/>
              <a:gd name="connsiteY40" fmla="*/ 5410797 h 6163292"/>
              <a:gd name="connsiteX41" fmla="*/ 2829861 w 5641876"/>
              <a:gd name="connsiteY41" fmla="*/ 5582247 h 6163292"/>
              <a:gd name="connsiteX42" fmla="*/ 2629836 w 5641876"/>
              <a:gd name="connsiteY42" fmla="*/ 5706072 h 6163292"/>
              <a:gd name="connsiteX43" fmla="*/ 2467911 w 5641876"/>
              <a:gd name="connsiteY43" fmla="*/ 5687022 h 6163292"/>
              <a:gd name="connsiteX44" fmla="*/ 2125011 w 5641876"/>
              <a:gd name="connsiteY44" fmla="*/ 5848947 h 6163292"/>
              <a:gd name="connsiteX45" fmla="*/ 1724961 w 5641876"/>
              <a:gd name="connsiteY45" fmla="*/ 6020397 h 6163292"/>
              <a:gd name="connsiteX46" fmla="*/ 943911 w 5641876"/>
              <a:gd name="connsiteY46" fmla="*/ 6163272 h 6163292"/>
              <a:gd name="connsiteX47" fmla="*/ 810561 w 5641876"/>
              <a:gd name="connsiteY47" fmla="*/ 6010872 h 6163292"/>
              <a:gd name="connsiteX48" fmla="*/ 524811 w 5641876"/>
              <a:gd name="connsiteY48" fmla="*/ 6115647 h 6163292"/>
              <a:gd name="connsiteX49" fmla="*/ 220011 w 5641876"/>
              <a:gd name="connsiteY49" fmla="*/ 5410797 h 6163292"/>
              <a:gd name="connsiteX50" fmla="*/ 181911 w 5641876"/>
              <a:gd name="connsiteY50" fmla="*/ 3753447 h 6163292"/>
              <a:gd name="connsiteX51" fmla="*/ 162861 w 5641876"/>
              <a:gd name="connsiteY51" fmla="*/ 1200747 h 6163292"/>
              <a:gd name="connsiteX52" fmla="*/ 134286 w 5641876"/>
              <a:gd name="connsiteY52" fmla="*/ 229197 h 6163292"/>
              <a:gd name="connsiteX53" fmla="*/ 2058336 w 5641876"/>
              <a:gd name="connsiteY53" fmla="*/ 597 h 6163292"/>
              <a:gd name="connsiteX0" fmla="*/ 2058336 w 5644594"/>
              <a:gd name="connsiteY0" fmla="*/ 597 h 6163292"/>
              <a:gd name="connsiteX1" fmla="*/ 2153586 w 5644594"/>
              <a:gd name="connsiteY1" fmla="*/ 172047 h 6163292"/>
              <a:gd name="connsiteX2" fmla="*/ 2001186 w 5644594"/>
              <a:gd name="connsiteY2" fmla="*/ 448272 h 6163292"/>
              <a:gd name="connsiteX3" fmla="*/ 1944036 w 5644594"/>
              <a:gd name="connsiteY3" fmla="*/ 610197 h 6163292"/>
              <a:gd name="connsiteX4" fmla="*/ 2258361 w 5644594"/>
              <a:gd name="connsiteY4" fmla="*/ 724497 h 6163292"/>
              <a:gd name="connsiteX5" fmla="*/ 2810811 w 5644594"/>
              <a:gd name="connsiteY5" fmla="*/ 819747 h 6163292"/>
              <a:gd name="connsiteX6" fmla="*/ 3172761 w 5644594"/>
              <a:gd name="connsiteY6" fmla="*/ 686397 h 6163292"/>
              <a:gd name="connsiteX7" fmla="*/ 3401361 w 5644594"/>
              <a:gd name="connsiteY7" fmla="*/ 648297 h 6163292"/>
              <a:gd name="connsiteX8" fmla="*/ 3658536 w 5644594"/>
              <a:gd name="connsiteY8" fmla="*/ 953097 h 6163292"/>
              <a:gd name="connsiteX9" fmla="*/ 3915711 w 5644594"/>
              <a:gd name="connsiteY9" fmla="*/ 1210272 h 6163292"/>
              <a:gd name="connsiteX10" fmla="*/ 3846655 w 5644594"/>
              <a:gd name="connsiteY10" fmla="*/ 1472210 h 6163292"/>
              <a:gd name="connsiteX11" fmla="*/ 3777598 w 5644594"/>
              <a:gd name="connsiteY11" fmla="*/ 1603178 h 6163292"/>
              <a:gd name="connsiteX12" fmla="*/ 3675205 w 5644594"/>
              <a:gd name="connsiteY12" fmla="*/ 1765103 h 6163292"/>
              <a:gd name="connsiteX13" fmla="*/ 3634723 w 5644594"/>
              <a:gd name="connsiteY13" fmla="*/ 2112766 h 6163292"/>
              <a:gd name="connsiteX14" fmla="*/ 3858561 w 5644594"/>
              <a:gd name="connsiteY14" fmla="*/ 2134197 h 6163292"/>
              <a:gd name="connsiteX15" fmla="*/ 3944286 w 5644594"/>
              <a:gd name="connsiteY15" fmla="*/ 2486622 h 6163292"/>
              <a:gd name="connsiteX16" fmla="*/ 4158598 w 5644594"/>
              <a:gd name="connsiteY16" fmla="*/ 2572347 h 6163292"/>
              <a:gd name="connsiteX17" fmla="*/ 3927617 w 5644594"/>
              <a:gd name="connsiteY17" fmla="*/ 2896197 h 6163292"/>
              <a:gd name="connsiteX18" fmla="*/ 4153836 w 5644594"/>
              <a:gd name="connsiteY18" fmla="*/ 3012878 h 6163292"/>
              <a:gd name="connsiteX19" fmla="*/ 4849161 w 5644594"/>
              <a:gd name="connsiteY19" fmla="*/ 3055741 h 6163292"/>
              <a:gd name="connsiteX20" fmla="*/ 5075380 w 5644594"/>
              <a:gd name="connsiteY20" fmla="*/ 3055741 h 6163292"/>
              <a:gd name="connsiteX21" fmla="*/ 5284930 w 5644594"/>
              <a:gd name="connsiteY21" fmla="*/ 3120034 h 6163292"/>
              <a:gd name="connsiteX22" fmla="*/ 5373036 w 5644594"/>
              <a:gd name="connsiteY22" fmla="*/ 3231953 h 6163292"/>
              <a:gd name="connsiteX23" fmla="*/ 5430186 w 5644594"/>
              <a:gd name="connsiteY23" fmla="*/ 3391497 h 6163292"/>
              <a:gd name="connsiteX24" fmla="*/ 5415899 w 5644594"/>
              <a:gd name="connsiteY24" fmla="*/ 3481985 h 6163292"/>
              <a:gd name="connsiteX25" fmla="*/ 5287311 w 5644594"/>
              <a:gd name="connsiteY25" fmla="*/ 3615334 h 6163292"/>
              <a:gd name="connsiteX26" fmla="*/ 5444474 w 5644594"/>
              <a:gd name="connsiteY26" fmla="*/ 3767734 h 6163292"/>
              <a:gd name="connsiteX27" fmla="*/ 5592111 w 5644594"/>
              <a:gd name="connsiteY27" fmla="*/ 3793929 h 6163292"/>
              <a:gd name="connsiteX28" fmla="*/ 5620686 w 5644594"/>
              <a:gd name="connsiteY28" fmla="*/ 4143972 h 6163292"/>
              <a:gd name="connsiteX29" fmla="*/ 5258736 w 5644594"/>
              <a:gd name="connsiteY29" fmla="*/ 4467822 h 6163292"/>
              <a:gd name="connsiteX30" fmla="*/ 5144436 w 5644594"/>
              <a:gd name="connsiteY30" fmla="*/ 4686897 h 6163292"/>
              <a:gd name="connsiteX31" fmla="*/ 4668186 w 5644594"/>
              <a:gd name="connsiteY31" fmla="*/ 5029797 h 6163292"/>
              <a:gd name="connsiteX32" fmla="*/ 4620561 w 5644594"/>
              <a:gd name="connsiteY32" fmla="*/ 5334597 h 6163292"/>
              <a:gd name="connsiteX33" fmla="*/ 4382436 w 5644594"/>
              <a:gd name="connsiteY33" fmla="*/ 5458422 h 6163292"/>
              <a:gd name="connsiteX34" fmla="*/ 4249086 w 5644594"/>
              <a:gd name="connsiteY34" fmla="*/ 5696547 h 6163292"/>
              <a:gd name="connsiteX35" fmla="*/ 3953811 w 5644594"/>
              <a:gd name="connsiteY35" fmla="*/ 5791797 h 6163292"/>
              <a:gd name="connsiteX36" fmla="*/ 3791886 w 5644594"/>
              <a:gd name="connsiteY36" fmla="*/ 5906097 h 6163292"/>
              <a:gd name="connsiteX37" fmla="*/ 3468036 w 5644594"/>
              <a:gd name="connsiteY37" fmla="*/ 5763222 h 6163292"/>
              <a:gd name="connsiteX38" fmla="*/ 3515661 w 5644594"/>
              <a:gd name="connsiteY38" fmla="*/ 5467947 h 6163292"/>
              <a:gd name="connsiteX39" fmla="*/ 3458511 w 5644594"/>
              <a:gd name="connsiteY39" fmla="*/ 5258397 h 6163292"/>
              <a:gd name="connsiteX40" fmla="*/ 3163236 w 5644594"/>
              <a:gd name="connsiteY40" fmla="*/ 5410797 h 6163292"/>
              <a:gd name="connsiteX41" fmla="*/ 2829861 w 5644594"/>
              <a:gd name="connsiteY41" fmla="*/ 5582247 h 6163292"/>
              <a:gd name="connsiteX42" fmla="*/ 2629836 w 5644594"/>
              <a:gd name="connsiteY42" fmla="*/ 5706072 h 6163292"/>
              <a:gd name="connsiteX43" fmla="*/ 2467911 w 5644594"/>
              <a:gd name="connsiteY43" fmla="*/ 5687022 h 6163292"/>
              <a:gd name="connsiteX44" fmla="*/ 2125011 w 5644594"/>
              <a:gd name="connsiteY44" fmla="*/ 5848947 h 6163292"/>
              <a:gd name="connsiteX45" fmla="*/ 1724961 w 5644594"/>
              <a:gd name="connsiteY45" fmla="*/ 6020397 h 6163292"/>
              <a:gd name="connsiteX46" fmla="*/ 943911 w 5644594"/>
              <a:gd name="connsiteY46" fmla="*/ 6163272 h 6163292"/>
              <a:gd name="connsiteX47" fmla="*/ 810561 w 5644594"/>
              <a:gd name="connsiteY47" fmla="*/ 6010872 h 6163292"/>
              <a:gd name="connsiteX48" fmla="*/ 524811 w 5644594"/>
              <a:gd name="connsiteY48" fmla="*/ 6115647 h 6163292"/>
              <a:gd name="connsiteX49" fmla="*/ 220011 w 5644594"/>
              <a:gd name="connsiteY49" fmla="*/ 5410797 h 6163292"/>
              <a:gd name="connsiteX50" fmla="*/ 181911 w 5644594"/>
              <a:gd name="connsiteY50" fmla="*/ 3753447 h 6163292"/>
              <a:gd name="connsiteX51" fmla="*/ 162861 w 5644594"/>
              <a:gd name="connsiteY51" fmla="*/ 1200747 h 6163292"/>
              <a:gd name="connsiteX52" fmla="*/ 134286 w 5644594"/>
              <a:gd name="connsiteY52" fmla="*/ 229197 h 6163292"/>
              <a:gd name="connsiteX53" fmla="*/ 2058336 w 5644594"/>
              <a:gd name="connsiteY53" fmla="*/ 597 h 61632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5644594" h="6163292">
                <a:moveTo>
                  <a:pt x="2058336" y="597"/>
                </a:moveTo>
                <a:cubicBezTo>
                  <a:pt x="2394886" y="-8928"/>
                  <a:pt x="2163111" y="97435"/>
                  <a:pt x="2153586" y="172047"/>
                </a:cubicBezTo>
                <a:cubicBezTo>
                  <a:pt x="2144061" y="246659"/>
                  <a:pt x="2036111" y="375247"/>
                  <a:pt x="2001186" y="448272"/>
                </a:cubicBezTo>
                <a:cubicBezTo>
                  <a:pt x="1966261" y="521297"/>
                  <a:pt x="1901174" y="564160"/>
                  <a:pt x="1944036" y="610197"/>
                </a:cubicBezTo>
                <a:cubicBezTo>
                  <a:pt x="1986898" y="656234"/>
                  <a:pt x="2113899" y="689572"/>
                  <a:pt x="2258361" y="724497"/>
                </a:cubicBezTo>
                <a:cubicBezTo>
                  <a:pt x="2402823" y="759422"/>
                  <a:pt x="2658411" y="826097"/>
                  <a:pt x="2810811" y="819747"/>
                </a:cubicBezTo>
                <a:cubicBezTo>
                  <a:pt x="2963211" y="813397"/>
                  <a:pt x="3074336" y="714972"/>
                  <a:pt x="3172761" y="686397"/>
                </a:cubicBezTo>
                <a:cubicBezTo>
                  <a:pt x="3271186" y="657822"/>
                  <a:pt x="3320399" y="603847"/>
                  <a:pt x="3401361" y="648297"/>
                </a:cubicBezTo>
                <a:cubicBezTo>
                  <a:pt x="3482324" y="692747"/>
                  <a:pt x="3572811" y="859434"/>
                  <a:pt x="3658536" y="953097"/>
                </a:cubicBezTo>
                <a:cubicBezTo>
                  <a:pt x="3744261" y="1046760"/>
                  <a:pt x="3884358" y="1123753"/>
                  <a:pt x="3915711" y="1210272"/>
                </a:cubicBezTo>
                <a:cubicBezTo>
                  <a:pt x="3947064" y="1296791"/>
                  <a:pt x="3869674" y="1406726"/>
                  <a:pt x="3846655" y="1472210"/>
                </a:cubicBezTo>
                <a:cubicBezTo>
                  <a:pt x="3823636" y="1537694"/>
                  <a:pt x="3806173" y="1554363"/>
                  <a:pt x="3777598" y="1603178"/>
                </a:cubicBezTo>
                <a:cubicBezTo>
                  <a:pt x="3749023" y="1651994"/>
                  <a:pt x="3699017" y="1680172"/>
                  <a:pt x="3675205" y="1765103"/>
                </a:cubicBezTo>
                <a:cubicBezTo>
                  <a:pt x="3651393" y="1850034"/>
                  <a:pt x="3604164" y="2051250"/>
                  <a:pt x="3634723" y="2112766"/>
                </a:cubicBezTo>
                <a:cubicBezTo>
                  <a:pt x="3665282" y="2174282"/>
                  <a:pt x="3806967" y="2071888"/>
                  <a:pt x="3858561" y="2134197"/>
                </a:cubicBezTo>
                <a:cubicBezTo>
                  <a:pt x="3910155" y="2196506"/>
                  <a:pt x="3894280" y="2413597"/>
                  <a:pt x="3944286" y="2486622"/>
                </a:cubicBezTo>
                <a:cubicBezTo>
                  <a:pt x="3994292" y="2559647"/>
                  <a:pt x="4161376" y="2504085"/>
                  <a:pt x="4158598" y="2572347"/>
                </a:cubicBezTo>
                <a:cubicBezTo>
                  <a:pt x="4155820" y="2640609"/>
                  <a:pt x="3928411" y="2822775"/>
                  <a:pt x="3927617" y="2896197"/>
                </a:cubicBezTo>
                <a:cubicBezTo>
                  <a:pt x="3926823" y="2969619"/>
                  <a:pt x="4000245" y="2986287"/>
                  <a:pt x="4153836" y="3012878"/>
                </a:cubicBezTo>
                <a:cubicBezTo>
                  <a:pt x="4307427" y="3039469"/>
                  <a:pt x="4695570" y="3048597"/>
                  <a:pt x="4849161" y="3055741"/>
                </a:cubicBezTo>
                <a:cubicBezTo>
                  <a:pt x="5002752" y="3062885"/>
                  <a:pt x="5002355" y="3050979"/>
                  <a:pt x="5075380" y="3055741"/>
                </a:cubicBezTo>
                <a:cubicBezTo>
                  <a:pt x="5136499" y="3066060"/>
                  <a:pt x="5235321" y="3090665"/>
                  <a:pt x="5284930" y="3120034"/>
                </a:cubicBezTo>
                <a:cubicBezTo>
                  <a:pt x="5334539" y="3149403"/>
                  <a:pt x="5348827" y="3186709"/>
                  <a:pt x="5373036" y="3231953"/>
                </a:cubicBezTo>
                <a:cubicBezTo>
                  <a:pt x="5397245" y="3277197"/>
                  <a:pt x="5423042" y="3349825"/>
                  <a:pt x="5430186" y="3391497"/>
                </a:cubicBezTo>
                <a:cubicBezTo>
                  <a:pt x="5437330" y="3433169"/>
                  <a:pt x="5439712" y="3444679"/>
                  <a:pt x="5415899" y="3481985"/>
                </a:cubicBezTo>
                <a:cubicBezTo>
                  <a:pt x="5392086" y="3519291"/>
                  <a:pt x="5282549" y="3567709"/>
                  <a:pt x="5287311" y="3615334"/>
                </a:cubicBezTo>
                <a:cubicBezTo>
                  <a:pt x="5292073" y="3662959"/>
                  <a:pt x="5393674" y="3737968"/>
                  <a:pt x="5444474" y="3767734"/>
                </a:cubicBezTo>
                <a:cubicBezTo>
                  <a:pt x="5495274" y="3797500"/>
                  <a:pt x="5562742" y="3731223"/>
                  <a:pt x="5592111" y="3793929"/>
                </a:cubicBezTo>
                <a:cubicBezTo>
                  <a:pt x="5621480" y="3856635"/>
                  <a:pt x="5676249" y="4031657"/>
                  <a:pt x="5620686" y="4143972"/>
                </a:cubicBezTo>
                <a:cubicBezTo>
                  <a:pt x="5565124" y="4256288"/>
                  <a:pt x="5338111" y="4377335"/>
                  <a:pt x="5258736" y="4467822"/>
                </a:cubicBezTo>
                <a:cubicBezTo>
                  <a:pt x="5179361" y="4558309"/>
                  <a:pt x="5242861" y="4593235"/>
                  <a:pt x="5144436" y="4686897"/>
                </a:cubicBezTo>
                <a:cubicBezTo>
                  <a:pt x="5046011" y="4780559"/>
                  <a:pt x="4755498" y="4921847"/>
                  <a:pt x="4668186" y="5029797"/>
                </a:cubicBezTo>
                <a:cubicBezTo>
                  <a:pt x="4580874" y="5137747"/>
                  <a:pt x="4668186" y="5263159"/>
                  <a:pt x="4620561" y="5334597"/>
                </a:cubicBezTo>
                <a:cubicBezTo>
                  <a:pt x="4572936" y="5406035"/>
                  <a:pt x="4444349" y="5398097"/>
                  <a:pt x="4382436" y="5458422"/>
                </a:cubicBezTo>
                <a:cubicBezTo>
                  <a:pt x="4320524" y="5518747"/>
                  <a:pt x="4320523" y="5640985"/>
                  <a:pt x="4249086" y="5696547"/>
                </a:cubicBezTo>
                <a:cubicBezTo>
                  <a:pt x="4177649" y="5752109"/>
                  <a:pt x="4030011" y="5756872"/>
                  <a:pt x="3953811" y="5791797"/>
                </a:cubicBezTo>
                <a:cubicBezTo>
                  <a:pt x="3877611" y="5826722"/>
                  <a:pt x="3872848" y="5910859"/>
                  <a:pt x="3791886" y="5906097"/>
                </a:cubicBezTo>
                <a:cubicBezTo>
                  <a:pt x="3710924" y="5901335"/>
                  <a:pt x="3514074" y="5836247"/>
                  <a:pt x="3468036" y="5763222"/>
                </a:cubicBezTo>
                <a:cubicBezTo>
                  <a:pt x="3421999" y="5690197"/>
                  <a:pt x="3517249" y="5552085"/>
                  <a:pt x="3515661" y="5467947"/>
                </a:cubicBezTo>
                <a:cubicBezTo>
                  <a:pt x="3514074" y="5383810"/>
                  <a:pt x="3517249" y="5267922"/>
                  <a:pt x="3458511" y="5258397"/>
                </a:cubicBezTo>
                <a:cubicBezTo>
                  <a:pt x="3399774" y="5248872"/>
                  <a:pt x="3163236" y="5410797"/>
                  <a:pt x="3163236" y="5410797"/>
                </a:cubicBezTo>
                <a:cubicBezTo>
                  <a:pt x="3058461" y="5464772"/>
                  <a:pt x="2918761" y="5533035"/>
                  <a:pt x="2829861" y="5582247"/>
                </a:cubicBezTo>
                <a:cubicBezTo>
                  <a:pt x="2740961" y="5631460"/>
                  <a:pt x="2690161" y="5688610"/>
                  <a:pt x="2629836" y="5706072"/>
                </a:cubicBezTo>
                <a:cubicBezTo>
                  <a:pt x="2569511" y="5723534"/>
                  <a:pt x="2552048" y="5663210"/>
                  <a:pt x="2467911" y="5687022"/>
                </a:cubicBezTo>
                <a:cubicBezTo>
                  <a:pt x="2383774" y="5710834"/>
                  <a:pt x="2248836" y="5793385"/>
                  <a:pt x="2125011" y="5848947"/>
                </a:cubicBezTo>
                <a:cubicBezTo>
                  <a:pt x="2001186" y="5904509"/>
                  <a:pt x="1921811" y="5968010"/>
                  <a:pt x="1724961" y="6020397"/>
                </a:cubicBezTo>
                <a:cubicBezTo>
                  <a:pt x="1528111" y="6072784"/>
                  <a:pt x="1096311" y="6164859"/>
                  <a:pt x="943911" y="6163272"/>
                </a:cubicBezTo>
                <a:cubicBezTo>
                  <a:pt x="791511" y="6161685"/>
                  <a:pt x="880411" y="6018809"/>
                  <a:pt x="810561" y="6010872"/>
                </a:cubicBezTo>
                <a:cubicBezTo>
                  <a:pt x="740711" y="6002935"/>
                  <a:pt x="623236" y="6215660"/>
                  <a:pt x="524811" y="6115647"/>
                </a:cubicBezTo>
                <a:cubicBezTo>
                  <a:pt x="426386" y="6015635"/>
                  <a:pt x="277161" y="5804497"/>
                  <a:pt x="220011" y="5410797"/>
                </a:cubicBezTo>
                <a:cubicBezTo>
                  <a:pt x="162861" y="5017097"/>
                  <a:pt x="191436" y="4455122"/>
                  <a:pt x="181911" y="3753447"/>
                </a:cubicBezTo>
                <a:cubicBezTo>
                  <a:pt x="172386" y="3051772"/>
                  <a:pt x="170799" y="1788122"/>
                  <a:pt x="162861" y="1200747"/>
                </a:cubicBezTo>
                <a:cubicBezTo>
                  <a:pt x="154923" y="613372"/>
                  <a:pt x="-180039" y="427634"/>
                  <a:pt x="134286" y="229197"/>
                </a:cubicBezTo>
                <a:cubicBezTo>
                  <a:pt x="448611" y="30760"/>
                  <a:pt x="1721786" y="10122"/>
                  <a:pt x="2058336" y="59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</a:schemeClr>
          </a:solidFill>
          <a:ln>
            <a:noFill/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42" name="Forme libre : forme 41">
            <a:extLst>
              <a:ext uri="{FF2B5EF4-FFF2-40B4-BE49-F238E27FC236}">
                <a16:creationId xmlns:a16="http://schemas.microsoft.com/office/drawing/2014/main" id="{A9587CCF-CA11-4F1E-8C3C-13E22BA3A3FA}"/>
              </a:ext>
            </a:extLst>
          </p:cNvPr>
          <p:cNvSpPr/>
          <p:nvPr/>
        </p:nvSpPr>
        <p:spPr>
          <a:xfrm>
            <a:off x="2903557" y="5123815"/>
            <a:ext cx="6053336" cy="1630641"/>
          </a:xfrm>
          <a:custGeom>
            <a:avLst/>
            <a:gdLst>
              <a:gd name="connsiteX0" fmla="*/ 220643 w 6053336"/>
              <a:gd name="connsiteY0" fmla="*/ 1572260 h 1630641"/>
              <a:gd name="connsiteX1" fmla="*/ 153968 w 6053336"/>
              <a:gd name="connsiteY1" fmla="*/ 1429385 h 1630641"/>
              <a:gd name="connsiteX2" fmla="*/ 1568 w 6053336"/>
              <a:gd name="connsiteY2" fmla="*/ 895985 h 1630641"/>
              <a:gd name="connsiteX3" fmla="*/ 258743 w 6053336"/>
              <a:gd name="connsiteY3" fmla="*/ 734060 h 1630641"/>
              <a:gd name="connsiteX4" fmla="*/ 363518 w 6053336"/>
              <a:gd name="connsiteY4" fmla="*/ 886460 h 1630641"/>
              <a:gd name="connsiteX5" fmla="*/ 1287443 w 6053336"/>
              <a:gd name="connsiteY5" fmla="*/ 705485 h 1630641"/>
              <a:gd name="connsiteX6" fmla="*/ 1820843 w 6053336"/>
              <a:gd name="connsiteY6" fmla="*/ 419735 h 1630641"/>
              <a:gd name="connsiteX7" fmla="*/ 2125643 w 6053336"/>
              <a:gd name="connsiteY7" fmla="*/ 400685 h 1630641"/>
              <a:gd name="connsiteX8" fmla="*/ 2906693 w 6053336"/>
              <a:gd name="connsiteY8" fmla="*/ 635 h 1630641"/>
              <a:gd name="connsiteX9" fmla="*/ 2992418 w 6053336"/>
              <a:gd name="connsiteY9" fmla="*/ 505460 h 1630641"/>
              <a:gd name="connsiteX10" fmla="*/ 3287693 w 6053336"/>
              <a:gd name="connsiteY10" fmla="*/ 581660 h 1630641"/>
              <a:gd name="connsiteX11" fmla="*/ 3868718 w 6053336"/>
              <a:gd name="connsiteY11" fmla="*/ 172085 h 1630641"/>
              <a:gd name="connsiteX12" fmla="*/ 4192568 w 6053336"/>
              <a:gd name="connsiteY12" fmla="*/ 57785 h 1630641"/>
              <a:gd name="connsiteX13" fmla="*/ 4325918 w 6053336"/>
              <a:gd name="connsiteY13" fmla="*/ 372110 h 1630641"/>
              <a:gd name="connsiteX14" fmla="*/ 5059343 w 6053336"/>
              <a:gd name="connsiteY14" fmla="*/ 400685 h 1630641"/>
              <a:gd name="connsiteX15" fmla="*/ 5411768 w 6053336"/>
              <a:gd name="connsiteY15" fmla="*/ 276860 h 1630641"/>
              <a:gd name="connsiteX16" fmla="*/ 5602268 w 6053336"/>
              <a:gd name="connsiteY16" fmla="*/ 676910 h 1630641"/>
              <a:gd name="connsiteX17" fmla="*/ 5916593 w 6053336"/>
              <a:gd name="connsiteY17" fmla="*/ 1010285 h 1630641"/>
              <a:gd name="connsiteX18" fmla="*/ 5707043 w 6053336"/>
              <a:gd name="connsiteY18" fmla="*/ 1362710 h 1630641"/>
              <a:gd name="connsiteX19" fmla="*/ 5840393 w 6053336"/>
              <a:gd name="connsiteY19" fmla="*/ 1524635 h 1630641"/>
              <a:gd name="connsiteX20" fmla="*/ 2392343 w 6053336"/>
              <a:gd name="connsiteY20" fmla="*/ 1629410 h 1630641"/>
              <a:gd name="connsiteX21" fmla="*/ 220643 w 6053336"/>
              <a:gd name="connsiteY21" fmla="*/ 1572260 h 16306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6053336" h="1630641">
                <a:moveTo>
                  <a:pt x="220643" y="1572260"/>
                </a:moveTo>
                <a:cubicBezTo>
                  <a:pt x="-152419" y="1538923"/>
                  <a:pt x="190480" y="1542097"/>
                  <a:pt x="153968" y="1429385"/>
                </a:cubicBezTo>
                <a:cubicBezTo>
                  <a:pt x="117456" y="1316673"/>
                  <a:pt x="-15894" y="1011872"/>
                  <a:pt x="1568" y="895985"/>
                </a:cubicBezTo>
                <a:cubicBezTo>
                  <a:pt x="19030" y="780098"/>
                  <a:pt x="198418" y="735647"/>
                  <a:pt x="258743" y="734060"/>
                </a:cubicBezTo>
                <a:cubicBezTo>
                  <a:pt x="319068" y="732473"/>
                  <a:pt x="192068" y="891222"/>
                  <a:pt x="363518" y="886460"/>
                </a:cubicBezTo>
                <a:cubicBezTo>
                  <a:pt x="534968" y="881698"/>
                  <a:pt x="1044556" y="783272"/>
                  <a:pt x="1287443" y="705485"/>
                </a:cubicBezTo>
                <a:cubicBezTo>
                  <a:pt x="1530330" y="627698"/>
                  <a:pt x="1681143" y="470535"/>
                  <a:pt x="1820843" y="419735"/>
                </a:cubicBezTo>
                <a:cubicBezTo>
                  <a:pt x="1960543" y="368935"/>
                  <a:pt x="1944668" y="470535"/>
                  <a:pt x="2125643" y="400685"/>
                </a:cubicBezTo>
                <a:cubicBezTo>
                  <a:pt x="2306618" y="330835"/>
                  <a:pt x="2762231" y="-16828"/>
                  <a:pt x="2906693" y="635"/>
                </a:cubicBezTo>
                <a:cubicBezTo>
                  <a:pt x="3051156" y="18097"/>
                  <a:pt x="2928918" y="408623"/>
                  <a:pt x="2992418" y="505460"/>
                </a:cubicBezTo>
                <a:cubicBezTo>
                  <a:pt x="3055918" y="602297"/>
                  <a:pt x="3141643" y="637222"/>
                  <a:pt x="3287693" y="581660"/>
                </a:cubicBezTo>
                <a:cubicBezTo>
                  <a:pt x="3433743" y="526098"/>
                  <a:pt x="3717906" y="259397"/>
                  <a:pt x="3868718" y="172085"/>
                </a:cubicBezTo>
                <a:cubicBezTo>
                  <a:pt x="4019530" y="84773"/>
                  <a:pt x="4116368" y="24448"/>
                  <a:pt x="4192568" y="57785"/>
                </a:cubicBezTo>
                <a:cubicBezTo>
                  <a:pt x="4268768" y="91122"/>
                  <a:pt x="4181456" y="314960"/>
                  <a:pt x="4325918" y="372110"/>
                </a:cubicBezTo>
                <a:cubicBezTo>
                  <a:pt x="4470381" y="429260"/>
                  <a:pt x="4878368" y="416560"/>
                  <a:pt x="5059343" y="400685"/>
                </a:cubicBezTo>
                <a:cubicBezTo>
                  <a:pt x="5240318" y="384810"/>
                  <a:pt x="5321281" y="230822"/>
                  <a:pt x="5411768" y="276860"/>
                </a:cubicBezTo>
                <a:cubicBezTo>
                  <a:pt x="5502256" y="322897"/>
                  <a:pt x="5518130" y="554672"/>
                  <a:pt x="5602268" y="676910"/>
                </a:cubicBezTo>
                <a:cubicBezTo>
                  <a:pt x="5686406" y="799148"/>
                  <a:pt x="5899131" y="895985"/>
                  <a:pt x="5916593" y="1010285"/>
                </a:cubicBezTo>
                <a:cubicBezTo>
                  <a:pt x="5934055" y="1124585"/>
                  <a:pt x="5719743" y="1276985"/>
                  <a:pt x="5707043" y="1362710"/>
                </a:cubicBezTo>
                <a:cubicBezTo>
                  <a:pt x="5694343" y="1448435"/>
                  <a:pt x="6392843" y="1480185"/>
                  <a:pt x="5840393" y="1524635"/>
                </a:cubicBezTo>
                <a:cubicBezTo>
                  <a:pt x="5287943" y="1569085"/>
                  <a:pt x="3332143" y="1621473"/>
                  <a:pt x="2392343" y="1629410"/>
                </a:cubicBezTo>
                <a:cubicBezTo>
                  <a:pt x="1452543" y="1637347"/>
                  <a:pt x="593705" y="1605597"/>
                  <a:pt x="220643" y="1572260"/>
                </a:cubicBezTo>
                <a:close/>
              </a:path>
            </a:pathLst>
          </a:custGeom>
          <a:solidFill>
            <a:schemeClr val="accent5">
              <a:lumMod val="40000"/>
              <a:lumOff val="60000"/>
            </a:schemeClr>
          </a:solidFill>
          <a:ln>
            <a:solidFill>
              <a:srgbClr val="00B0F0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44" name="Forme libre : forme 43">
            <a:extLst>
              <a:ext uri="{FF2B5EF4-FFF2-40B4-BE49-F238E27FC236}">
                <a16:creationId xmlns:a16="http://schemas.microsoft.com/office/drawing/2014/main" id="{82E95A4A-5B56-4E0F-85FE-92F8C18C4C94}"/>
              </a:ext>
            </a:extLst>
          </p:cNvPr>
          <p:cNvSpPr/>
          <p:nvPr/>
        </p:nvSpPr>
        <p:spPr>
          <a:xfrm>
            <a:off x="4287422" y="-227649"/>
            <a:ext cx="6438081" cy="3847150"/>
          </a:xfrm>
          <a:custGeom>
            <a:avLst/>
            <a:gdLst>
              <a:gd name="connsiteX0" fmla="*/ 484603 w 6438081"/>
              <a:gd name="connsiteY0" fmla="*/ 281 h 4496081"/>
              <a:gd name="connsiteX1" fmla="*/ 141703 w 6438081"/>
              <a:gd name="connsiteY1" fmla="*/ 676556 h 4496081"/>
              <a:gd name="connsiteX2" fmla="*/ 227428 w 6438081"/>
              <a:gd name="connsiteY2" fmla="*/ 943256 h 4496081"/>
              <a:gd name="connsiteX3" fmla="*/ 8353 w 6438081"/>
              <a:gd name="connsiteY3" fmla="*/ 1305206 h 4496081"/>
              <a:gd name="connsiteX4" fmla="*/ 570328 w 6438081"/>
              <a:gd name="connsiteY4" fmla="*/ 1486181 h 4496081"/>
              <a:gd name="connsiteX5" fmla="*/ 1008478 w 6438081"/>
              <a:gd name="connsiteY5" fmla="*/ 1524281 h 4496081"/>
              <a:gd name="connsiteX6" fmla="*/ 1456153 w 6438081"/>
              <a:gd name="connsiteY6" fmla="*/ 1362356 h 4496081"/>
              <a:gd name="connsiteX7" fmla="*/ 1751428 w 6438081"/>
              <a:gd name="connsiteY7" fmla="*/ 1752881 h 4496081"/>
              <a:gd name="connsiteX8" fmla="*/ 1980028 w 6438081"/>
              <a:gd name="connsiteY8" fmla="*/ 1943381 h 4496081"/>
              <a:gd name="connsiteX9" fmla="*/ 1903828 w 6438081"/>
              <a:gd name="connsiteY9" fmla="*/ 2229131 h 4496081"/>
              <a:gd name="connsiteX10" fmla="*/ 1732378 w 6438081"/>
              <a:gd name="connsiteY10" fmla="*/ 2486306 h 4496081"/>
              <a:gd name="connsiteX11" fmla="*/ 1703803 w 6438081"/>
              <a:gd name="connsiteY11" fmla="*/ 2829206 h 4496081"/>
              <a:gd name="connsiteX12" fmla="*/ 1913353 w 6438081"/>
              <a:gd name="connsiteY12" fmla="*/ 2848256 h 4496081"/>
              <a:gd name="connsiteX13" fmla="*/ 2008603 w 6438081"/>
              <a:gd name="connsiteY13" fmla="*/ 3191156 h 4496081"/>
              <a:gd name="connsiteX14" fmla="*/ 2227678 w 6438081"/>
              <a:gd name="connsiteY14" fmla="*/ 3286406 h 4496081"/>
              <a:gd name="connsiteX15" fmla="*/ 2008603 w 6438081"/>
              <a:gd name="connsiteY15" fmla="*/ 3667406 h 4496081"/>
              <a:gd name="connsiteX16" fmla="*/ 2789653 w 6438081"/>
              <a:gd name="connsiteY16" fmla="*/ 3762656 h 4496081"/>
              <a:gd name="connsiteX17" fmla="*/ 3304003 w 6438081"/>
              <a:gd name="connsiteY17" fmla="*/ 3800756 h 4496081"/>
              <a:gd name="connsiteX18" fmla="*/ 3494503 w 6438081"/>
              <a:gd name="connsiteY18" fmla="*/ 4134131 h 4496081"/>
              <a:gd name="connsiteX19" fmla="*/ 3351628 w 6438081"/>
              <a:gd name="connsiteY19" fmla="*/ 4334156 h 4496081"/>
              <a:gd name="connsiteX20" fmla="*/ 3570703 w 6438081"/>
              <a:gd name="connsiteY20" fmla="*/ 4496081 h 4496081"/>
              <a:gd name="connsiteX21" fmla="*/ 3846928 w 6438081"/>
              <a:gd name="connsiteY21" fmla="*/ 4334156 h 4496081"/>
              <a:gd name="connsiteX22" fmla="*/ 4504153 w 6438081"/>
              <a:gd name="connsiteY22" fmla="*/ 4153181 h 4496081"/>
              <a:gd name="connsiteX23" fmla="*/ 4770853 w 6438081"/>
              <a:gd name="connsiteY23" fmla="*/ 3972206 h 4496081"/>
              <a:gd name="connsiteX24" fmla="*/ 4494628 w 6438081"/>
              <a:gd name="connsiteY24" fmla="*/ 3762656 h 4496081"/>
              <a:gd name="connsiteX25" fmla="*/ 5132803 w 6438081"/>
              <a:gd name="connsiteY25" fmla="*/ 3362606 h 4496081"/>
              <a:gd name="connsiteX26" fmla="*/ 5047078 w 6438081"/>
              <a:gd name="connsiteY26" fmla="*/ 3057806 h 4496081"/>
              <a:gd name="connsiteX27" fmla="*/ 5894803 w 6438081"/>
              <a:gd name="connsiteY27" fmla="*/ 2267231 h 4496081"/>
              <a:gd name="connsiteX28" fmla="*/ 5790028 w 6438081"/>
              <a:gd name="connsiteY28" fmla="*/ 2105306 h 4496081"/>
              <a:gd name="connsiteX29" fmla="*/ 6409153 w 6438081"/>
              <a:gd name="connsiteY29" fmla="*/ 1714781 h 4496081"/>
              <a:gd name="connsiteX30" fmla="*/ 6323428 w 6438081"/>
              <a:gd name="connsiteY30" fmla="*/ 1438556 h 4496081"/>
              <a:gd name="connsiteX31" fmla="*/ 6209128 w 6438081"/>
              <a:gd name="connsiteY31" fmla="*/ 1181381 h 4496081"/>
              <a:gd name="connsiteX32" fmla="*/ 6190078 w 6438081"/>
              <a:gd name="connsiteY32" fmla="*/ 924206 h 4496081"/>
              <a:gd name="connsiteX33" fmla="*/ 5780503 w 6438081"/>
              <a:gd name="connsiteY33" fmla="*/ 914681 h 4496081"/>
              <a:gd name="connsiteX34" fmla="*/ 5094703 w 6438081"/>
              <a:gd name="connsiteY34" fmla="*/ 705131 h 4496081"/>
              <a:gd name="connsiteX35" fmla="*/ 2913478 w 6438081"/>
              <a:gd name="connsiteY35" fmla="*/ 695606 h 4496081"/>
              <a:gd name="connsiteX36" fmla="*/ 570328 w 6438081"/>
              <a:gd name="connsiteY36" fmla="*/ 762281 h 4496081"/>
              <a:gd name="connsiteX37" fmla="*/ 484603 w 6438081"/>
              <a:gd name="connsiteY37" fmla="*/ 281 h 4496081"/>
              <a:gd name="connsiteX0" fmla="*/ 313153 w 6438081"/>
              <a:gd name="connsiteY0" fmla="*/ 18100 h 3847150"/>
              <a:gd name="connsiteX1" fmla="*/ 141703 w 6438081"/>
              <a:gd name="connsiteY1" fmla="*/ 27625 h 3847150"/>
              <a:gd name="connsiteX2" fmla="*/ 227428 w 6438081"/>
              <a:gd name="connsiteY2" fmla="*/ 294325 h 3847150"/>
              <a:gd name="connsiteX3" fmla="*/ 8353 w 6438081"/>
              <a:gd name="connsiteY3" fmla="*/ 656275 h 3847150"/>
              <a:gd name="connsiteX4" fmla="*/ 570328 w 6438081"/>
              <a:gd name="connsiteY4" fmla="*/ 837250 h 3847150"/>
              <a:gd name="connsiteX5" fmla="*/ 1008478 w 6438081"/>
              <a:gd name="connsiteY5" fmla="*/ 875350 h 3847150"/>
              <a:gd name="connsiteX6" fmla="*/ 1456153 w 6438081"/>
              <a:gd name="connsiteY6" fmla="*/ 713425 h 3847150"/>
              <a:gd name="connsiteX7" fmla="*/ 1751428 w 6438081"/>
              <a:gd name="connsiteY7" fmla="*/ 1103950 h 3847150"/>
              <a:gd name="connsiteX8" fmla="*/ 1980028 w 6438081"/>
              <a:gd name="connsiteY8" fmla="*/ 1294450 h 3847150"/>
              <a:gd name="connsiteX9" fmla="*/ 1903828 w 6438081"/>
              <a:gd name="connsiteY9" fmla="*/ 1580200 h 3847150"/>
              <a:gd name="connsiteX10" fmla="*/ 1732378 w 6438081"/>
              <a:gd name="connsiteY10" fmla="*/ 1837375 h 3847150"/>
              <a:gd name="connsiteX11" fmla="*/ 1703803 w 6438081"/>
              <a:gd name="connsiteY11" fmla="*/ 2180275 h 3847150"/>
              <a:gd name="connsiteX12" fmla="*/ 1913353 w 6438081"/>
              <a:gd name="connsiteY12" fmla="*/ 2199325 h 3847150"/>
              <a:gd name="connsiteX13" fmla="*/ 2008603 w 6438081"/>
              <a:gd name="connsiteY13" fmla="*/ 2542225 h 3847150"/>
              <a:gd name="connsiteX14" fmla="*/ 2227678 w 6438081"/>
              <a:gd name="connsiteY14" fmla="*/ 2637475 h 3847150"/>
              <a:gd name="connsiteX15" fmla="*/ 2008603 w 6438081"/>
              <a:gd name="connsiteY15" fmla="*/ 3018475 h 3847150"/>
              <a:gd name="connsiteX16" fmla="*/ 2789653 w 6438081"/>
              <a:gd name="connsiteY16" fmla="*/ 3113725 h 3847150"/>
              <a:gd name="connsiteX17" fmla="*/ 3304003 w 6438081"/>
              <a:gd name="connsiteY17" fmla="*/ 3151825 h 3847150"/>
              <a:gd name="connsiteX18" fmla="*/ 3494503 w 6438081"/>
              <a:gd name="connsiteY18" fmla="*/ 3485200 h 3847150"/>
              <a:gd name="connsiteX19" fmla="*/ 3351628 w 6438081"/>
              <a:gd name="connsiteY19" fmla="*/ 3685225 h 3847150"/>
              <a:gd name="connsiteX20" fmla="*/ 3570703 w 6438081"/>
              <a:gd name="connsiteY20" fmla="*/ 3847150 h 3847150"/>
              <a:gd name="connsiteX21" fmla="*/ 3846928 w 6438081"/>
              <a:gd name="connsiteY21" fmla="*/ 3685225 h 3847150"/>
              <a:gd name="connsiteX22" fmla="*/ 4504153 w 6438081"/>
              <a:gd name="connsiteY22" fmla="*/ 3504250 h 3847150"/>
              <a:gd name="connsiteX23" fmla="*/ 4770853 w 6438081"/>
              <a:gd name="connsiteY23" fmla="*/ 3323275 h 3847150"/>
              <a:gd name="connsiteX24" fmla="*/ 4494628 w 6438081"/>
              <a:gd name="connsiteY24" fmla="*/ 3113725 h 3847150"/>
              <a:gd name="connsiteX25" fmla="*/ 5132803 w 6438081"/>
              <a:gd name="connsiteY25" fmla="*/ 2713675 h 3847150"/>
              <a:gd name="connsiteX26" fmla="*/ 5047078 w 6438081"/>
              <a:gd name="connsiteY26" fmla="*/ 2408875 h 3847150"/>
              <a:gd name="connsiteX27" fmla="*/ 5894803 w 6438081"/>
              <a:gd name="connsiteY27" fmla="*/ 1618300 h 3847150"/>
              <a:gd name="connsiteX28" fmla="*/ 5790028 w 6438081"/>
              <a:gd name="connsiteY28" fmla="*/ 1456375 h 3847150"/>
              <a:gd name="connsiteX29" fmla="*/ 6409153 w 6438081"/>
              <a:gd name="connsiteY29" fmla="*/ 1065850 h 3847150"/>
              <a:gd name="connsiteX30" fmla="*/ 6323428 w 6438081"/>
              <a:gd name="connsiteY30" fmla="*/ 789625 h 3847150"/>
              <a:gd name="connsiteX31" fmla="*/ 6209128 w 6438081"/>
              <a:gd name="connsiteY31" fmla="*/ 532450 h 3847150"/>
              <a:gd name="connsiteX32" fmla="*/ 6190078 w 6438081"/>
              <a:gd name="connsiteY32" fmla="*/ 275275 h 3847150"/>
              <a:gd name="connsiteX33" fmla="*/ 5780503 w 6438081"/>
              <a:gd name="connsiteY33" fmla="*/ 265750 h 3847150"/>
              <a:gd name="connsiteX34" fmla="*/ 5094703 w 6438081"/>
              <a:gd name="connsiteY34" fmla="*/ 56200 h 3847150"/>
              <a:gd name="connsiteX35" fmla="*/ 2913478 w 6438081"/>
              <a:gd name="connsiteY35" fmla="*/ 46675 h 3847150"/>
              <a:gd name="connsiteX36" fmla="*/ 570328 w 6438081"/>
              <a:gd name="connsiteY36" fmla="*/ 113350 h 3847150"/>
              <a:gd name="connsiteX37" fmla="*/ 313153 w 6438081"/>
              <a:gd name="connsiteY37" fmla="*/ 18100 h 3847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6438081" h="3847150">
                <a:moveTo>
                  <a:pt x="313153" y="18100"/>
                </a:moveTo>
                <a:cubicBezTo>
                  <a:pt x="241715" y="3812"/>
                  <a:pt x="155990" y="-18412"/>
                  <a:pt x="141703" y="27625"/>
                </a:cubicBezTo>
                <a:cubicBezTo>
                  <a:pt x="127416" y="73662"/>
                  <a:pt x="249653" y="189550"/>
                  <a:pt x="227428" y="294325"/>
                </a:cubicBezTo>
                <a:cubicBezTo>
                  <a:pt x="205203" y="399100"/>
                  <a:pt x="-48797" y="565788"/>
                  <a:pt x="8353" y="656275"/>
                </a:cubicBezTo>
                <a:cubicBezTo>
                  <a:pt x="65503" y="746762"/>
                  <a:pt x="403640" y="800737"/>
                  <a:pt x="570328" y="837250"/>
                </a:cubicBezTo>
                <a:cubicBezTo>
                  <a:pt x="737016" y="873763"/>
                  <a:pt x="860841" y="895988"/>
                  <a:pt x="1008478" y="875350"/>
                </a:cubicBezTo>
                <a:cubicBezTo>
                  <a:pt x="1156116" y="854713"/>
                  <a:pt x="1332328" y="675325"/>
                  <a:pt x="1456153" y="713425"/>
                </a:cubicBezTo>
                <a:cubicBezTo>
                  <a:pt x="1579978" y="751525"/>
                  <a:pt x="1664116" y="1007113"/>
                  <a:pt x="1751428" y="1103950"/>
                </a:cubicBezTo>
                <a:cubicBezTo>
                  <a:pt x="1838740" y="1200787"/>
                  <a:pt x="1954628" y="1215075"/>
                  <a:pt x="1980028" y="1294450"/>
                </a:cubicBezTo>
                <a:cubicBezTo>
                  <a:pt x="2005428" y="1373825"/>
                  <a:pt x="1945103" y="1489713"/>
                  <a:pt x="1903828" y="1580200"/>
                </a:cubicBezTo>
                <a:cubicBezTo>
                  <a:pt x="1862553" y="1670687"/>
                  <a:pt x="1765715" y="1737363"/>
                  <a:pt x="1732378" y="1837375"/>
                </a:cubicBezTo>
                <a:cubicBezTo>
                  <a:pt x="1699041" y="1937387"/>
                  <a:pt x="1673641" y="2119950"/>
                  <a:pt x="1703803" y="2180275"/>
                </a:cubicBezTo>
                <a:cubicBezTo>
                  <a:pt x="1733965" y="2240600"/>
                  <a:pt x="1862553" y="2139000"/>
                  <a:pt x="1913353" y="2199325"/>
                </a:cubicBezTo>
                <a:cubicBezTo>
                  <a:pt x="1964153" y="2259650"/>
                  <a:pt x="1956216" y="2469200"/>
                  <a:pt x="2008603" y="2542225"/>
                </a:cubicBezTo>
                <a:cubicBezTo>
                  <a:pt x="2060990" y="2615250"/>
                  <a:pt x="2227678" y="2558100"/>
                  <a:pt x="2227678" y="2637475"/>
                </a:cubicBezTo>
                <a:cubicBezTo>
                  <a:pt x="2227678" y="2716850"/>
                  <a:pt x="1914941" y="2939100"/>
                  <a:pt x="2008603" y="3018475"/>
                </a:cubicBezTo>
                <a:cubicBezTo>
                  <a:pt x="2102265" y="3097850"/>
                  <a:pt x="2573753" y="3091500"/>
                  <a:pt x="2789653" y="3113725"/>
                </a:cubicBezTo>
                <a:cubicBezTo>
                  <a:pt x="3005553" y="3135950"/>
                  <a:pt x="3186528" y="3089912"/>
                  <a:pt x="3304003" y="3151825"/>
                </a:cubicBezTo>
                <a:cubicBezTo>
                  <a:pt x="3421478" y="3213738"/>
                  <a:pt x="3486566" y="3396300"/>
                  <a:pt x="3494503" y="3485200"/>
                </a:cubicBezTo>
                <a:cubicBezTo>
                  <a:pt x="3502440" y="3574100"/>
                  <a:pt x="3338928" y="3624900"/>
                  <a:pt x="3351628" y="3685225"/>
                </a:cubicBezTo>
                <a:cubicBezTo>
                  <a:pt x="3364328" y="3745550"/>
                  <a:pt x="3488153" y="3847150"/>
                  <a:pt x="3570703" y="3847150"/>
                </a:cubicBezTo>
                <a:cubicBezTo>
                  <a:pt x="3653253" y="3847150"/>
                  <a:pt x="3691353" y="3742375"/>
                  <a:pt x="3846928" y="3685225"/>
                </a:cubicBezTo>
                <a:cubicBezTo>
                  <a:pt x="4002503" y="3628075"/>
                  <a:pt x="4350166" y="3564575"/>
                  <a:pt x="4504153" y="3504250"/>
                </a:cubicBezTo>
                <a:cubicBezTo>
                  <a:pt x="4658140" y="3443925"/>
                  <a:pt x="4772440" y="3388362"/>
                  <a:pt x="4770853" y="3323275"/>
                </a:cubicBezTo>
                <a:cubicBezTo>
                  <a:pt x="4769266" y="3258188"/>
                  <a:pt x="4434303" y="3215325"/>
                  <a:pt x="4494628" y="3113725"/>
                </a:cubicBezTo>
                <a:cubicBezTo>
                  <a:pt x="4554953" y="3012125"/>
                  <a:pt x="5040728" y="2831150"/>
                  <a:pt x="5132803" y="2713675"/>
                </a:cubicBezTo>
                <a:cubicBezTo>
                  <a:pt x="5224878" y="2596200"/>
                  <a:pt x="4920078" y="2591437"/>
                  <a:pt x="5047078" y="2408875"/>
                </a:cubicBezTo>
                <a:cubicBezTo>
                  <a:pt x="5174078" y="2226313"/>
                  <a:pt x="5770978" y="1777050"/>
                  <a:pt x="5894803" y="1618300"/>
                </a:cubicBezTo>
                <a:cubicBezTo>
                  <a:pt x="6018628" y="1459550"/>
                  <a:pt x="5704303" y="1548450"/>
                  <a:pt x="5790028" y="1456375"/>
                </a:cubicBezTo>
                <a:cubicBezTo>
                  <a:pt x="5875753" y="1364300"/>
                  <a:pt x="6320253" y="1176975"/>
                  <a:pt x="6409153" y="1065850"/>
                </a:cubicBezTo>
                <a:cubicBezTo>
                  <a:pt x="6498053" y="954725"/>
                  <a:pt x="6356766" y="878525"/>
                  <a:pt x="6323428" y="789625"/>
                </a:cubicBezTo>
                <a:cubicBezTo>
                  <a:pt x="6290090" y="700725"/>
                  <a:pt x="6231353" y="618175"/>
                  <a:pt x="6209128" y="532450"/>
                </a:cubicBezTo>
                <a:cubicBezTo>
                  <a:pt x="6186903" y="446725"/>
                  <a:pt x="6261515" y="319725"/>
                  <a:pt x="6190078" y="275275"/>
                </a:cubicBezTo>
                <a:cubicBezTo>
                  <a:pt x="6118641" y="230825"/>
                  <a:pt x="5963065" y="302262"/>
                  <a:pt x="5780503" y="265750"/>
                </a:cubicBezTo>
                <a:cubicBezTo>
                  <a:pt x="5597941" y="229238"/>
                  <a:pt x="5572540" y="92712"/>
                  <a:pt x="5094703" y="56200"/>
                </a:cubicBezTo>
                <a:cubicBezTo>
                  <a:pt x="4616866" y="19688"/>
                  <a:pt x="3667540" y="37150"/>
                  <a:pt x="2913478" y="46675"/>
                </a:cubicBezTo>
                <a:cubicBezTo>
                  <a:pt x="2159416" y="56200"/>
                  <a:pt x="1003715" y="118112"/>
                  <a:pt x="570328" y="113350"/>
                </a:cubicBezTo>
                <a:cubicBezTo>
                  <a:pt x="136941" y="108588"/>
                  <a:pt x="384591" y="32388"/>
                  <a:pt x="313153" y="18100"/>
                </a:cubicBezTo>
                <a:close/>
              </a:path>
            </a:pathLst>
          </a:custGeom>
          <a:solidFill>
            <a:schemeClr val="accent1">
              <a:lumMod val="60000"/>
              <a:lumOff val="40000"/>
            </a:schemeClr>
          </a:solidFill>
          <a:ln>
            <a:solidFill>
              <a:srgbClr val="00B0F0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68" name="Forme libre : forme 67">
            <a:extLst>
              <a:ext uri="{FF2B5EF4-FFF2-40B4-BE49-F238E27FC236}">
                <a16:creationId xmlns:a16="http://schemas.microsoft.com/office/drawing/2014/main" id="{7FAF1BF5-6E05-4940-84E8-D9AADD0ADE45}"/>
              </a:ext>
            </a:extLst>
          </p:cNvPr>
          <p:cNvSpPr/>
          <p:nvPr/>
        </p:nvSpPr>
        <p:spPr>
          <a:xfrm>
            <a:off x="6000750" y="5937250"/>
            <a:ext cx="1225550" cy="736600"/>
          </a:xfrm>
          <a:custGeom>
            <a:avLst/>
            <a:gdLst>
              <a:gd name="connsiteX0" fmla="*/ 1225550 w 1225550"/>
              <a:gd name="connsiteY0" fmla="*/ 0 h 736600"/>
              <a:gd name="connsiteX1" fmla="*/ 1168400 w 1225550"/>
              <a:gd name="connsiteY1" fmla="*/ 139700 h 736600"/>
              <a:gd name="connsiteX2" fmla="*/ 895350 w 1225550"/>
              <a:gd name="connsiteY2" fmla="*/ 304800 h 736600"/>
              <a:gd name="connsiteX3" fmla="*/ 698500 w 1225550"/>
              <a:gd name="connsiteY3" fmla="*/ 431800 h 736600"/>
              <a:gd name="connsiteX4" fmla="*/ 558800 w 1225550"/>
              <a:gd name="connsiteY4" fmla="*/ 514350 h 736600"/>
              <a:gd name="connsiteX5" fmla="*/ 203200 w 1225550"/>
              <a:gd name="connsiteY5" fmla="*/ 603250 h 736600"/>
              <a:gd name="connsiteX6" fmla="*/ 0 w 1225550"/>
              <a:gd name="connsiteY6" fmla="*/ 736600 h 736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25550" h="736600">
                <a:moveTo>
                  <a:pt x="1225550" y="0"/>
                </a:moveTo>
                <a:cubicBezTo>
                  <a:pt x="1224491" y="44450"/>
                  <a:pt x="1223433" y="88900"/>
                  <a:pt x="1168400" y="139700"/>
                </a:cubicBezTo>
                <a:cubicBezTo>
                  <a:pt x="1113367" y="190500"/>
                  <a:pt x="973667" y="256117"/>
                  <a:pt x="895350" y="304800"/>
                </a:cubicBezTo>
                <a:cubicBezTo>
                  <a:pt x="817033" y="353483"/>
                  <a:pt x="754592" y="396875"/>
                  <a:pt x="698500" y="431800"/>
                </a:cubicBezTo>
                <a:cubicBezTo>
                  <a:pt x="642408" y="466725"/>
                  <a:pt x="641350" y="485775"/>
                  <a:pt x="558800" y="514350"/>
                </a:cubicBezTo>
                <a:cubicBezTo>
                  <a:pt x="476250" y="542925"/>
                  <a:pt x="296333" y="566208"/>
                  <a:pt x="203200" y="603250"/>
                </a:cubicBezTo>
                <a:cubicBezTo>
                  <a:pt x="110067" y="640292"/>
                  <a:pt x="55033" y="688446"/>
                  <a:pt x="0" y="73660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01" name="Forme libre : forme 100">
            <a:extLst>
              <a:ext uri="{FF2B5EF4-FFF2-40B4-BE49-F238E27FC236}">
                <a16:creationId xmlns:a16="http://schemas.microsoft.com/office/drawing/2014/main" id="{34B8AFA0-6F98-48E0-93A6-64C1B0491879}"/>
              </a:ext>
            </a:extLst>
          </p:cNvPr>
          <p:cNvSpPr/>
          <p:nvPr/>
        </p:nvSpPr>
        <p:spPr>
          <a:xfrm>
            <a:off x="4674683" y="3069491"/>
            <a:ext cx="685800" cy="736600"/>
          </a:xfrm>
          <a:custGeom>
            <a:avLst/>
            <a:gdLst>
              <a:gd name="connsiteX0" fmla="*/ 685800 w 685800"/>
              <a:gd name="connsiteY0" fmla="*/ 0 h 736600"/>
              <a:gd name="connsiteX1" fmla="*/ 568325 w 685800"/>
              <a:gd name="connsiteY1" fmla="*/ 82550 h 736600"/>
              <a:gd name="connsiteX2" fmla="*/ 454025 w 685800"/>
              <a:gd name="connsiteY2" fmla="*/ 206375 h 736600"/>
              <a:gd name="connsiteX3" fmla="*/ 314325 w 685800"/>
              <a:gd name="connsiteY3" fmla="*/ 342900 h 736600"/>
              <a:gd name="connsiteX4" fmla="*/ 0 w 685800"/>
              <a:gd name="connsiteY4" fmla="*/ 736600 h 736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85800" h="736600">
                <a:moveTo>
                  <a:pt x="685800" y="0"/>
                </a:moveTo>
                <a:cubicBezTo>
                  <a:pt x="646377" y="24077"/>
                  <a:pt x="606954" y="48154"/>
                  <a:pt x="568325" y="82550"/>
                </a:cubicBezTo>
                <a:cubicBezTo>
                  <a:pt x="529696" y="116946"/>
                  <a:pt x="496358" y="162983"/>
                  <a:pt x="454025" y="206375"/>
                </a:cubicBezTo>
                <a:cubicBezTo>
                  <a:pt x="411692" y="249767"/>
                  <a:pt x="389996" y="254529"/>
                  <a:pt x="314325" y="342900"/>
                </a:cubicBezTo>
                <a:cubicBezTo>
                  <a:pt x="238654" y="431271"/>
                  <a:pt x="119327" y="583935"/>
                  <a:pt x="0" y="73660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3" name="Forme libre : forme 22">
            <a:extLst>
              <a:ext uri="{FF2B5EF4-FFF2-40B4-BE49-F238E27FC236}">
                <a16:creationId xmlns:a16="http://schemas.microsoft.com/office/drawing/2014/main" id="{BE29AF4F-A639-4285-A35D-CAB5EA08D5F0}"/>
              </a:ext>
            </a:extLst>
          </p:cNvPr>
          <p:cNvSpPr/>
          <p:nvPr/>
        </p:nvSpPr>
        <p:spPr>
          <a:xfrm>
            <a:off x="5880100" y="508000"/>
            <a:ext cx="425269" cy="4140200"/>
          </a:xfrm>
          <a:custGeom>
            <a:avLst/>
            <a:gdLst>
              <a:gd name="connsiteX0" fmla="*/ 0 w 425269"/>
              <a:gd name="connsiteY0" fmla="*/ 0 h 4140200"/>
              <a:gd name="connsiteX1" fmla="*/ 76200 w 425269"/>
              <a:gd name="connsiteY1" fmla="*/ 222250 h 4140200"/>
              <a:gd name="connsiteX2" fmla="*/ 254000 w 425269"/>
              <a:gd name="connsiteY2" fmla="*/ 412750 h 4140200"/>
              <a:gd name="connsiteX3" fmla="*/ 412750 w 425269"/>
              <a:gd name="connsiteY3" fmla="*/ 869950 h 4140200"/>
              <a:gd name="connsiteX4" fmla="*/ 406400 w 425269"/>
              <a:gd name="connsiteY4" fmla="*/ 1104900 h 4140200"/>
              <a:gd name="connsiteX5" fmla="*/ 336550 w 425269"/>
              <a:gd name="connsiteY5" fmla="*/ 1822450 h 4140200"/>
              <a:gd name="connsiteX6" fmla="*/ 177800 w 425269"/>
              <a:gd name="connsiteY6" fmla="*/ 2457450 h 4140200"/>
              <a:gd name="connsiteX7" fmla="*/ 146050 w 425269"/>
              <a:gd name="connsiteY7" fmla="*/ 2870200 h 4140200"/>
              <a:gd name="connsiteX8" fmla="*/ 95250 w 425269"/>
              <a:gd name="connsiteY8" fmla="*/ 3441700 h 4140200"/>
              <a:gd name="connsiteX9" fmla="*/ 44450 w 425269"/>
              <a:gd name="connsiteY9" fmla="*/ 3752850 h 4140200"/>
              <a:gd name="connsiteX10" fmla="*/ 107950 w 425269"/>
              <a:gd name="connsiteY10" fmla="*/ 4006850 h 4140200"/>
              <a:gd name="connsiteX11" fmla="*/ 279400 w 425269"/>
              <a:gd name="connsiteY11" fmla="*/ 4140200 h 4140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425269" h="4140200">
                <a:moveTo>
                  <a:pt x="0" y="0"/>
                </a:moveTo>
                <a:cubicBezTo>
                  <a:pt x="16933" y="76729"/>
                  <a:pt x="33867" y="153458"/>
                  <a:pt x="76200" y="222250"/>
                </a:cubicBezTo>
                <a:cubicBezTo>
                  <a:pt x="118533" y="291042"/>
                  <a:pt x="197908" y="304800"/>
                  <a:pt x="254000" y="412750"/>
                </a:cubicBezTo>
                <a:cubicBezTo>
                  <a:pt x="310092" y="520700"/>
                  <a:pt x="387350" y="754592"/>
                  <a:pt x="412750" y="869950"/>
                </a:cubicBezTo>
                <a:cubicBezTo>
                  <a:pt x="438150" y="985308"/>
                  <a:pt x="419100" y="946150"/>
                  <a:pt x="406400" y="1104900"/>
                </a:cubicBezTo>
                <a:cubicBezTo>
                  <a:pt x="393700" y="1263650"/>
                  <a:pt x="374650" y="1597025"/>
                  <a:pt x="336550" y="1822450"/>
                </a:cubicBezTo>
                <a:cubicBezTo>
                  <a:pt x="298450" y="2047875"/>
                  <a:pt x="209550" y="2282825"/>
                  <a:pt x="177800" y="2457450"/>
                </a:cubicBezTo>
                <a:cubicBezTo>
                  <a:pt x="146050" y="2632075"/>
                  <a:pt x="159808" y="2706158"/>
                  <a:pt x="146050" y="2870200"/>
                </a:cubicBezTo>
                <a:cubicBezTo>
                  <a:pt x="132292" y="3034242"/>
                  <a:pt x="112183" y="3294592"/>
                  <a:pt x="95250" y="3441700"/>
                </a:cubicBezTo>
                <a:cubicBezTo>
                  <a:pt x="78317" y="3588808"/>
                  <a:pt x="42333" y="3658658"/>
                  <a:pt x="44450" y="3752850"/>
                </a:cubicBezTo>
                <a:cubicBezTo>
                  <a:pt x="46567" y="3847042"/>
                  <a:pt x="68792" y="3942292"/>
                  <a:pt x="107950" y="4006850"/>
                </a:cubicBezTo>
                <a:cubicBezTo>
                  <a:pt x="147108" y="4071408"/>
                  <a:pt x="213254" y="4105804"/>
                  <a:pt x="279400" y="414020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7" name="Forme libre : forme 26">
            <a:extLst>
              <a:ext uri="{FF2B5EF4-FFF2-40B4-BE49-F238E27FC236}">
                <a16:creationId xmlns:a16="http://schemas.microsoft.com/office/drawing/2014/main" id="{70578F58-BED1-43CB-8B6A-FE860FD8A450}"/>
              </a:ext>
            </a:extLst>
          </p:cNvPr>
          <p:cNvSpPr/>
          <p:nvPr/>
        </p:nvSpPr>
        <p:spPr>
          <a:xfrm>
            <a:off x="3594100" y="1279024"/>
            <a:ext cx="2565400" cy="1323241"/>
          </a:xfrm>
          <a:custGeom>
            <a:avLst/>
            <a:gdLst>
              <a:gd name="connsiteX0" fmla="*/ 0 w 2565400"/>
              <a:gd name="connsiteY0" fmla="*/ 346576 h 1323241"/>
              <a:gd name="connsiteX1" fmla="*/ 476250 w 2565400"/>
              <a:gd name="connsiteY1" fmla="*/ 54476 h 1323241"/>
              <a:gd name="connsiteX2" fmla="*/ 933450 w 2565400"/>
              <a:gd name="connsiteY2" fmla="*/ 3676 h 1323241"/>
              <a:gd name="connsiteX3" fmla="*/ 838200 w 2565400"/>
              <a:gd name="connsiteY3" fmla="*/ 105276 h 1323241"/>
              <a:gd name="connsiteX4" fmla="*/ 901700 w 2565400"/>
              <a:gd name="connsiteY4" fmla="*/ 238626 h 1323241"/>
              <a:gd name="connsiteX5" fmla="*/ 1079500 w 2565400"/>
              <a:gd name="connsiteY5" fmla="*/ 454526 h 1323241"/>
              <a:gd name="connsiteX6" fmla="*/ 1193800 w 2565400"/>
              <a:gd name="connsiteY6" fmla="*/ 606926 h 1323241"/>
              <a:gd name="connsiteX7" fmla="*/ 1282700 w 2565400"/>
              <a:gd name="connsiteY7" fmla="*/ 670426 h 1323241"/>
              <a:gd name="connsiteX8" fmla="*/ 1397000 w 2565400"/>
              <a:gd name="connsiteY8" fmla="*/ 886326 h 1323241"/>
              <a:gd name="connsiteX9" fmla="*/ 1638300 w 2565400"/>
              <a:gd name="connsiteY9" fmla="*/ 759326 h 1323241"/>
              <a:gd name="connsiteX10" fmla="*/ 1974850 w 2565400"/>
              <a:gd name="connsiteY10" fmla="*/ 695826 h 1323241"/>
              <a:gd name="connsiteX11" fmla="*/ 1974850 w 2565400"/>
              <a:gd name="connsiteY11" fmla="*/ 829176 h 1323241"/>
              <a:gd name="connsiteX12" fmla="*/ 2000250 w 2565400"/>
              <a:gd name="connsiteY12" fmla="*/ 892676 h 1323241"/>
              <a:gd name="connsiteX13" fmla="*/ 2190750 w 2565400"/>
              <a:gd name="connsiteY13" fmla="*/ 1019676 h 1323241"/>
              <a:gd name="connsiteX14" fmla="*/ 2311400 w 2565400"/>
              <a:gd name="connsiteY14" fmla="*/ 1203826 h 1323241"/>
              <a:gd name="connsiteX15" fmla="*/ 2482850 w 2565400"/>
              <a:gd name="connsiteY15" fmla="*/ 1318126 h 1323241"/>
              <a:gd name="connsiteX16" fmla="*/ 2565400 w 2565400"/>
              <a:gd name="connsiteY16" fmla="*/ 1292726 h 13232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2565400" h="1323241">
                <a:moveTo>
                  <a:pt x="0" y="346576"/>
                </a:moveTo>
                <a:cubicBezTo>
                  <a:pt x="160337" y="229101"/>
                  <a:pt x="320675" y="111626"/>
                  <a:pt x="476250" y="54476"/>
                </a:cubicBezTo>
                <a:cubicBezTo>
                  <a:pt x="631825" y="-2674"/>
                  <a:pt x="873125" y="-4791"/>
                  <a:pt x="933450" y="3676"/>
                </a:cubicBezTo>
                <a:cubicBezTo>
                  <a:pt x="993775" y="12143"/>
                  <a:pt x="843492" y="66118"/>
                  <a:pt x="838200" y="105276"/>
                </a:cubicBezTo>
                <a:cubicBezTo>
                  <a:pt x="832908" y="144434"/>
                  <a:pt x="861483" y="180418"/>
                  <a:pt x="901700" y="238626"/>
                </a:cubicBezTo>
                <a:cubicBezTo>
                  <a:pt x="941917" y="296834"/>
                  <a:pt x="1030817" y="393143"/>
                  <a:pt x="1079500" y="454526"/>
                </a:cubicBezTo>
                <a:cubicBezTo>
                  <a:pt x="1128183" y="515909"/>
                  <a:pt x="1159933" y="570943"/>
                  <a:pt x="1193800" y="606926"/>
                </a:cubicBezTo>
                <a:cubicBezTo>
                  <a:pt x="1227667" y="642909"/>
                  <a:pt x="1248833" y="623860"/>
                  <a:pt x="1282700" y="670426"/>
                </a:cubicBezTo>
                <a:cubicBezTo>
                  <a:pt x="1316567" y="716992"/>
                  <a:pt x="1337733" y="871509"/>
                  <a:pt x="1397000" y="886326"/>
                </a:cubicBezTo>
                <a:cubicBezTo>
                  <a:pt x="1456267" y="901143"/>
                  <a:pt x="1541992" y="791076"/>
                  <a:pt x="1638300" y="759326"/>
                </a:cubicBezTo>
                <a:cubicBezTo>
                  <a:pt x="1734608" y="727576"/>
                  <a:pt x="1918758" y="684184"/>
                  <a:pt x="1974850" y="695826"/>
                </a:cubicBezTo>
                <a:cubicBezTo>
                  <a:pt x="2030942" y="707468"/>
                  <a:pt x="1970617" y="796368"/>
                  <a:pt x="1974850" y="829176"/>
                </a:cubicBezTo>
                <a:cubicBezTo>
                  <a:pt x="1979083" y="861984"/>
                  <a:pt x="1964267" y="860926"/>
                  <a:pt x="2000250" y="892676"/>
                </a:cubicBezTo>
                <a:cubicBezTo>
                  <a:pt x="2036233" y="924426"/>
                  <a:pt x="2138892" y="967818"/>
                  <a:pt x="2190750" y="1019676"/>
                </a:cubicBezTo>
                <a:cubicBezTo>
                  <a:pt x="2242608" y="1071534"/>
                  <a:pt x="2262717" y="1154084"/>
                  <a:pt x="2311400" y="1203826"/>
                </a:cubicBezTo>
                <a:cubicBezTo>
                  <a:pt x="2360083" y="1253568"/>
                  <a:pt x="2440517" y="1303309"/>
                  <a:pt x="2482850" y="1318126"/>
                </a:cubicBezTo>
                <a:cubicBezTo>
                  <a:pt x="2525183" y="1332943"/>
                  <a:pt x="2545291" y="1312834"/>
                  <a:pt x="2565400" y="1292726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9" name="Forme libre : forme 28">
            <a:extLst>
              <a:ext uri="{FF2B5EF4-FFF2-40B4-BE49-F238E27FC236}">
                <a16:creationId xmlns:a16="http://schemas.microsoft.com/office/drawing/2014/main" id="{F48755D4-E52D-451E-A862-7FE36C952EA0}"/>
              </a:ext>
            </a:extLst>
          </p:cNvPr>
          <p:cNvSpPr/>
          <p:nvPr/>
        </p:nvSpPr>
        <p:spPr>
          <a:xfrm>
            <a:off x="4527550" y="1098550"/>
            <a:ext cx="101600" cy="171450"/>
          </a:xfrm>
          <a:custGeom>
            <a:avLst/>
            <a:gdLst>
              <a:gd name="connsiteX0" fmla="*/ 101600 w 101600"/>
              <a:gd name="connsiteY0" fmla="*/ 0 h 171450"/>
              <a:gd name="connsiteX1" fmla="*/ 50800 w 101600"/>
              <a:gd name="connsiteY1" fmla="*/ 127000 h 171450"/>
              <a:gd name="connsiteX2" fmla="*/ 0 w 101600"/>
              <a:gd name="connsiteY2" fmla="*/ 171450 h 171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1600" h="171450">
                <a:moveTo>
                  <a:pt x="101600" y="0"/>
                </a:moveTo>
                <a:cubicBezTo>
                  <a:pt x="84666" y="49212"/>
                  <a:pt x="67733" y="98425"/>
                  <a:pt x="50800" y="127000"/>
                </a:cubicBezTo>
                <a:cubicBezTo>
                  <a:pt x="33867" y="155575"/>
                  <a:pt x="16933" y="163512"/>
                  <a:pt x="0" y="17145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0" name="Forme libre : forme 29">
            <a:extLst>
              <a:ext uri="{FF2B5EF4-FFF2-40B4-BE49-F238E27FC236}">
                <a16:creationId xmlns:a16="http://schemas.microsoft.com/office/drawing/2014/main" id="{DDA203F8-C9E1-4AFD-B1A6-58AF2240B747}"/>
              </a:ext>
            </a:extLst>
          </p:cNvPr>
          <p:cNvSpPr/>
          <p:nvPr/>
        </p:nvSpPr>
        <p:spPr>
          <a:xfrm>
            <a:off x="3016250" y="2482850"/>
            <a:ext cx="1377950" cy="711200"/>
          </a:xfrm>
          <a:custGeom>
            <a:avLst/>
            <a:gdLst>
              <a:gd name="connsiteX0" fmla="*/ 1377950 w 1377950"/>
              <a:gd name="connsiteY0" fmla="*/ 0 h 711200"/>
              <a:gd name="connsiteX1" fmla="*/ 1295400 w 1377950"/>
              <a:gd name="connsiteY1" fmla="*/ 101600 h 711200"/>
              <a:gd name="connsiteX2" fmla="*/ 996950 w 1377950"/>
              <a:gd name="connsiteY2" fmla="*/ 209550 h 711200"/>
              <a:gd name="connsiteX3" fmla="*/ 730250 w 1377950"/>
              <a:gd name="connsiteY3" fmla="*/ 508000 h 711200"/>
              <a:gd name="connsiteX4" fmla="*/ 469900 w 1377950"/>
              <a:gd name="connsiteY4" fmla="*/ 577850 h 711200"/>
              <a:gd name="connsiteX5" fmla="*/ 247650 w 1377950"/>
              <a:gd name="connsiteY5" fmla="*/ 679450 h 711200"/>
              <a:gd name="connsiteX6" fmla="*/ 0 w 1377950"/>
              <a:gd name="connsiteY6" fmla="*/ 711200 h 711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377950" h="711200">
                <a:moveTo>
                  <a:pt x="1377950" y="0"/>
                </a:moveTo>
                <a:cubicBezTo>
                  <a:pt x="1368425" y="33337"/>
                  <a:pt x="1358900" y="66675"/>
                  <a:pt x="1295400" y="101600"/>
                </a:cubicBezTo>
                <a:cubicBezTo>
                  <a:pt x="1231900" y="136525"/>
                  <a:pt x="1091142" y="141817"/>
                  <a:pt x="996950" y="209550"/>
                </a:cubicBezTo>
                <a:cubicBezTo>
                  <a:pt x="902758" y="277283"/>
                  <a:pt x="818092" y="446617"/>
                  <a:pt x="730250" y="508000"/>
                </a:cubicBezTo>
                <a:cubicBezTo>
                  <a:pt x="642408" y="569383"/>
                  <a:pt x="550333" y="549275"/>
                  <a:pt x="469900" y="577850"/>
                </a:cubicBezTo>
                <a:cubicBezTo>
                  <a:pt x="389467" y="606425"/>
                  <a:pt x="325967" y="657225"/>
                  <a:pt x="247650" y="679450"/>
                </a:cubicBezTo>
                <a:cubicBezTo>
                  <a:pt x="169333" y="701675"/>
                  <a:pt x="84666" y="706437"/>
                  <a:pt x="0" y="71120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3" name="Forme libre : forme 32">
            <a:extLst>
              <a:ext uri="{FF2B5EF4-FFF2-40B4-BE49-F238E27FC236}">
                <a16:creationId xmlns:a16="http://schemas.microsoft.com/office/drawing/2014/main" id="{FF0BF8AA-3094-4C50-B547-95E6ECEA66B7}"/>
              </a:ext>
            </a:extLst>
          </p:cNvPr>
          <p:cNvSpPr/>
          <p:nvPr/>
        </p:nvSpPr>
        <p:spPr>
          <a:xfrm>
            <a:off x="5092700" y="5222875"/>
            <a:ext cx="949325" cy="958850"/>
          </a:xfrm>
          <a:custGeom>
            <a:avLst/>
            <a:gdLst>
              <a:gd name="connsiteX0" fmla="*/ 733425 w 733425"/>
              <a:gd name="connsiteY0" fmla="*/ 0 h 841375"/>
              <a:gd name="connsiteX1" fmla="*/ 695325 w 733425"/>
              <a:gd name="connsiteY1" fmla="*/ 111125 h 841375"/>
              <a:gd name="connsiteX2" fmla="*/ 619125 w 733425"/>
              <a:gd name="connsiteY2" fmla="*/ 231775 h 841375"/>
              <a:gd name="connsiteX3" fmla="*/ 377825 w 733425"/>
              <a:gd name="connsiteY3" fmla="*/ 323850 h 841375"/>
              <a:gd name="connsiteX4" fmla="*/ 190500 w 733425"/>
              <a:gd name="connsiteY4" fmla="*/ 571500 h 841375"/>
              <a:gd name="connsiteX5" fmla="*/ 222250 w 733425"/>
              <a:gd name="connsiteY5" fmla="*/ 603250 h 841375"/>
              <a:gd name="connsiteX6" fmla="*/ 196850 w 733425"/>
              <a:gd name="connsiteY6" fmla="*/ 654050 h 841375"/>
              <a:gd name="connsiteX7" fmla="*/ 212725 w 733425"/>
              <a:gd name="connsiteY7" fmla="*/ 708025 h 841375"/>
              <a:gd name="connsiteX8" fmla="*/ 123825 w 733425"/>
              <a:gd name="connsiteY8" fmla="*/ 771525 h 841375"/>
              <a:gd name="connsiteX9" fmla="*/ 0 w 733425"/>
              <a:gd name="connsiteY9" fmla="*/ 841375 h 841375"/>
              <a:gd name="connsiteX0" fmla="*/ 939800 w 939800"/>
              <a:gd name="connsiteY0" fmla="*/ 0 h 949325"/>
              <a:gd name="connsiteX1" fmla="*/ 901700 w 939800"/>
              <a:gd name="connsiteY1" fmla="*/ 111125 h 949325"/>
              <a:gd name="connsiteX2" fmla="*/ 825500 w 939800"/>
              <a:gd name="connsiteY2" fmla="*/ 231775 h 949325"/>
              <a:gd name="connsiteX3" fmla="*/ 584200 w 939800"/>
              <a:gd name="connsiteY3" fmla="*/ 323850 h 949325"/>
              <a:gd name="connsiteX4" fmla="*/ 396875 w 939800"/>
              <a:gd name="connsiteY4" fmla="*/ 571500 h 949325"/>
              <a:gd name="connsiteX5" fmla="*/ 428625 w 939800"/>
              <a:gd name="connsiteY5" fmla="*/ 603250 h 949325"/>
              <a:gd name="connsiteX6" fmla="*/ 403225 w 939800"/>
              <a:gd name="connsiteY6" fmla="*/ 654050 h 949325"/>
              <a:gd name="connsiteX7" fmla="*/ 419100 w 939800"/>
              <a:gd name="connsiteY7" fmla="*/ 708025 h 949325"/>
              <a:gd name="connsiteX8" fmla="*/ 330200 w 939800"/>
              <a:gd name="connsiteY8" fmla="*/ 771525 h 949325"/>
              <a:gd name="connsiteX9" fmla="*/ 0 w 939800"/>
              <a:gd name="connsiteY9" fmla="*/ 949325 h 949325"/>
              <a:gd name="connsiteX0" fmla="*/ 949325 w 949325"/>
              <a:gd name="connsiteY0" fmla="*/ 0 h 958850"/>
              <a:gd name="connsiteX1" fmla="*/ 901700 w 949325"/>
              <a:gd name="connsiteY1" fmla="*/ 120650 h 958850"/>
              <a:gd name="connsiteX2" fmla="*/ 825500 w 949325"/>
              <a:gd name="connsiteY2" fmla="*/ 241300 h 958850"/>
              <a:gd name="connsiteX3" fmla="*/ 584200 w 949325"/>
              <a:gd name="connsiteY3" fmla="*/ 333375 h 958850"/>
              <a:gd name="connsiteX4" fmla="*/ 396875 w 949325"/>
              <a:gd name="connsiteY4" fmla="*/ 581025 h 958850"/>
              <a:gd name="connsiteX5" fmla="*/ 428625 w 949325"/>
              <a:gd name="connsiteY5" fmla="*/ 612775 h 958850"/>
              <a:gd name="connsiteX6" fmla="*/ 403225 w 949325"/>
              <a:gd name="connsiteY6" fmla="*/ 663575 h 958850"/>
              <a:gd name="connsiteX7" fmla="*/ 419100 w 949325"/>
              <a:gd name="connsiteY7" fmla="*/ 717550 h 958850"/>
              <a:gd name="connsiteX8" fmla="*/ 330200 w 949325"/>
              <a:gd name="connsiteY8" fmla="*/ 781050 h 958850"/>
              <a:gd name="connsiteX9" fmla="*/ 0 w 949325"/>
              <a:gd name="connsiteY9" fmla="*/ 958850 h 958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949325" h="958850">
                <a:moveTo>
                  <a:pt x="949325" y="0"/>
                </a:moveTo>
                <a:cubicBezTo>
                  <a:pt x="939800" y="36248"/>
                  <a:pt x="922337" y="80434"/>
                  <a:pt x="901700" y="120650"/>
                </a:cubicBezTo>
                <a:cubicBezTo>
                  <a:pt x="881063" y="160866"/>
                  <a:pt x="878417" y="205846"/>
                  <a:pt x="825500" y="241300"/>
                </a:cubicBezTo>
                <a:cubicBezTo>
                  <a:pt x="772583" y="276754"/>
                  <a:pt x="655637" y="276754"/>
                  <a:pt x="584200" y="333375"/>
                </a:cubicBezTo>
                <a:cubicBezTo>
                  <a:pt x="512762" y="389996"/>
                  <a:pt x="422804" y="534458"/>
                  <a:pt x="396875" y="581025"/>
                </a:cubicBezTo>
                <a:cubicBezTo>
                  <a:pt x="370946" y="627592"/>
                  <a:pt x="427567" y="599017"/>
                  <a:pt x="428625" y="612775"/>
                </a:cubicBezTo>
                <a:cubicBezTo>
                  <a:pt x="429683" y="626533"/>
                  <a:pt x="404812" y="646113"/>
                  <a:pt x="403225" y="663575"/>
                </a:cubicBezTo>
                <a:cubicBezTo>
                  <a:pt x="401638" y="681037"/>
                  <a:pt x="431271" y="697971"/>
                  <a:pt x="419100" y="717550"/>
                </a:cubicBezTo>
                <a:cubicBezTo>
                  <a:pt x="406929" y="737129"/>
                  <a:pt x="365654" y="758825"/>
                  <a:pt x="330200" y="781050"/>
                </a:cubicBezTo>
                <a:cubicBezTo>
                  <a:pt x="294746" y="803275"/>
                  <a:pt x="44185" y="935037"/>
                  <a:pt x="0" y="95885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4" name="Forme libre : forme 3">
            <a:extLst>
              <a:ext uri="{FF2B5EF4-FFF2-40B4-BE49-F238E27FC236}">
                <a16:creationId xmlns:a16="http://schemas.microsoft.com/office/drawing/2014/main" id="{9785E986-7D90-49DA-8C7B-6E217AE16429}"/>
              </a:ext>
            </a:extLst>
          </p:cNvPr>
          <p:cNvSpPr/>
          <p:nvPr/>
        </p:nvSpPr>
        <p:spPr>
          <a:xfrm>
            <a:off x="9458297" y="1866900"/>
            <a:ext cx="218196" cy="3594735"/>
          </a:xfrm>
          <a:custGeom>
            <a:avLst/>
            <a:gdLst>
              <a:gd name="connsiteX0" fmla="*/ 57178 w 214952"/>
              <a:gd name="connsiteY0" fmla="*/ 0 h 3152775"/>
              <a:gd name="connsiteX1" fmla="*/ 19078 w 214952"/>
              <a:gd name="connsiteY1" fmla="*/ 762000 h 3152775"/>
              <a:gd name="connsiteX2" fmla="*/ 19078 w 214952"/>
              <a:gd name="connsiteY2" fmla="*/ 1000125 h 3152775"/>
              <a:gd name="connsiteX3" fmla="*/ 76228 w 214952"/>
              <a:gd name="connsiteY3" fmla="*/ 1285875 h 3152775"/>
              <a:gd name="connsiteX4" fmla="*/ 76228 w 214952"/>
              <a:gd name="connsiteY4" fmla="*/ 1647825 h 3152775"/>
              <a:gd name="connsiteX5" fmla="*/ 28 w 214952"/>
              <a:gd name="connsiteY5" fmla="*/ 2057400 h 3152775"/>
              <a:gd name="connsiteX6" fmla="*/ 85753 w 214952"/>
              <a:gd name="connsiteY6" fmla="*/ 2314575 h 3152775"/>
              <a:gd name="connsiteX7" fmla="*/ 209578 w 214952"/>
              <a:gd name="connsiteY7" fmla="*/ 2505075 h 3152775"/>
              <a:gd name="connsiteX8" fmla="*/ 181003 w 214952"/>
              <a:gd name="connsiteY8" fmla="*/ 3152775 h 3152775"/>
              <a:gd name="connsiteX0" fmla="*/ 57178 w 218196"/>
              <a:gd name="connsiteY0" fmla="*/ 0 h 3541395"/>
              <a:gd name="connsiteX1" fmla="*/ 19078 w 218196"/>
              <a:gd name="connsiteY1" fmla="*/ 762000 h 3541395"/>
              <a:gd name="connsiteX2" fmla="*/ 19078 w 218196"/>
              <a:gd name="connsiteY2" fmla="*/ 1000125 h 3541395"/>
              <a:gd name="connsiteX3" fmla="*/ 76228 w 218196"/>
              <a:gd name="connsiteY3" fmla="*/ 1285875 h 3541395"/>
              <a:gd name="connsiteX4" fmla="*/ 76228 w 218196"/>
              <a:gd name="connsiteY4" fmla="*/ 1647825 h 3541395"/>
              <a:gd name="connsiteX5" fmla="*/ 28 w 218196"/>
              <a:gd name="connsiteY5" fmla="*/ 2057400 h 3541395"/>
              <a:gd name="connsiteX6" fmla="*/ 85753 w 218196"/>
              <a:gd name="connsiteY6" fmla="*/ 2314575 h 3541395"/>
              <a:gd name="connsiteX7" fmla="*/ 209578 w 218196"/>
              <a:gd name="connsiteY7" fmla="*/ 2505075 h 3541395"/>
              <a:gd name="connsiteX8" fmla="*/ 196243 w 218196"/>
              <a:gd name="connsiteY8" fmla="*/ 3541395 h 3541395"/>
              <a:gd name="connsiteX0" fmla="*/ 57178 w 218196"/>
              <a:gd name="connsiteY0" fmla="*/ 0 h 3594735"/>
              <a:gd name="connsiteX1" fmla="*/ 19078 w 218196"/>
              <a:gd name="connsiteY1" fmla="*/ 762000 h 3594735"/>
              <a:gd name="connsiteX2" fmla="*/ 19078 w 218196"/>
              <a:gd name="connsiteY2" fmla="*/ 1000125 h 3594735"/>
              <a:gd name="connsiteX3" fmla="*/ 76228 w 218196"/>
              <a:gd name="connsiteY3" fmla="*/ 1285875 h 3594735"/>
              <a:gd name="connsiteX4" fmla="*/ 76228 w 218196"/>
              <a:gd name="connsiteY4" fmla="*/ 1647825 h 3594735"/>
              <a:gd name="connsiteX5" fmla="*/ 28 w 218196"/>
              <a:gd name="connsiteY5" fmla="*/ 2057400 h 3594735"/>
              <a:gd name="connsiteX6" fmla="*/ 85753 w 218196"/>
              <a:gd name="connsiteY6" fmla="*/ 2314575 h 3594735"/>
              <a:gd name="connsiteX7" fmla="*/ 209578 w 218196"/>
              <a:gd name="connsiteY7" fmla="*/ 2505075 h 3594735"/>
              <a:gd name="connsiteX8" fmla="*/ 196243 w 218196"/>
              <a:gd name="connsiteY8" fmla="*/ 3594735 h 35947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18196" h="3594735">
                <a:moveTo>
                  <a:pt x="57178" y="0"/>
                </a:moveTo>
                <a:cubicBezTo>
                  <a:pt x="41303" y="297656"/>
                  <a:pt x="25428" y="595313"/>
                  <a:pt x="19078" y="762000"/>
                </a:cubicBezTo>
                <a:cubicBezTo>
                  <a:pt x="12728" y="928688"/>
                  <a:pt x="9553" y="912813"/>
                  <a:pt x="19078" y="1000125"/>
                </a:cubicBezTo>
                <a:cubicBezTo>
                  <a:pt x="28603" y="1087437"/>
                  <a:pt x="66703" y="1177925"/>
                  <a:pt x="76228" y="1285875"/>
                </a:cubicBezTo>
                <a:cubicBezTo>
                  <a:pt x="85753" y="1393825"/>
                  <a:pt x="88928" y="1519238"/>
                  <a:pt x="76228" y="1647825"/>
                </a:cubicBezTo>
                <a:cubicBezTo>
                  <a:pt x="63528" y="1776412"/>
                  <a:pt x="-1560" y="1946275"/>
                  <a:pt x="28" y="2057400"/>
                </a:cubicBezTo>
                <a:cubicBezTo>
                  <a:pt x="1615" y="2168525"/>
                  <a:pt x="50828" y="2239963"/>
                  <a:pt x="85753" y="2314575"/>
                </a:cubicBezTo>
                <a:cubicBezTo>
                  <a:pt x="120678" y="2389187"/>
                  <a:pt x="193703" y="2365375"/>
                  <a:pt x="209578" y="2505075"/>
                </a:cubicBezTo>
                <a:cubicBezTo>
                  <a:pt x="225453" y="2644775"/>
                  <a:pt x="218468" y="3340735"/>
                  <a:pt x="196243" y="3594735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7" name="Forme libre : forme 6">
            <a:extLst>
              <a:ext uri="{FF2B5EF4-FFF2-40B4-BE49-F238E27FC236}">
                <a16:creationId xmlns:a16="http://schemas.microsoft.com/office/drawing/2014/main" id="{DE2091A2-893D-4FD9-B5DC-08FAAC12AD69}"/>
              </a:ext>
            </a:extLst>
          </p:cNvPr>
          <p:cNvSpPr/>
          <p:nvPr/>
        </p:nvSpPr>
        <p:spPr>
          <a:xfrm>
            <a:off x="4667250" y="1800225"/>
            <a:ext cx="3514743" cy="3819524"/>
          </a:xfrm>
          <a:custGeom>
            <a:avLst/>
            <a:gdLst>
              <a:gd name="connsiteX0" fmla="*/ 0 w 4103757"/>
              <a:gd name="connsiteY0" fmla="*/ 3510562 h 3510562"/>
              <a:gd name="connsiteX1" fmla="*/ 228600 w 4103757"/>
              <a:gd name="connsiteY1" fmla="*/ 3215287 h 3510562"/>
              <a:gd name="connsiteX2" fmla="*/ 400050 w 4103757"/>
              <a:gd name="connsiteY2" fmla="*/ 3053362 h 3510562"/>
              <a:gd name="connsiteX3" fmla="*/ 923925 w 4103757"/>
              <a:gd name="connsiteY3" fmla="*/ 2748562 h 3510562"/>
              <a:gd name="connsiteX4" fmla="*/ 1162050 w 4103757"/>
              <a:gd name="connsiteY4" fmla="*/ 2691412 h 3510562"/>
              <a:gd name="connsiteX5" fmla="*/ 1533525 w 4103757"/>
              <a:gd name="connsiteY5" fmla="*/ 2500912 h 3510562"/>
              <a:gd name="connsiteX6" fmla="*/ 1638300 w 4103757"/>
              <a:gd name="connsiteY6" fmla="*/ 2110387 h 3510562"/>
              <a:gd name="connsiteX7" fmla="*/ 1838325 w 4103757"/>
              <a:gd name="connsiteY7" fmla="*/ 1719862 h 3510562"/>
              <a:gd name="connsiteX8" fmla="*/ 2190750 w 4103757"/>
              <a:gd name="connsiteY8" fmla="*/ 1291237 h 3510562"/>
              <a:gd name="connsiteX9" fmla="*/ 2381250 w 4103757"/>
              <a:gd name="connsiteY9" fmla="*/ 976912 h 3510562"/>
              <a:gd name="connsiteX10" fmla="*/ 2705100 w 4103757"/>
              <a:gd name="connsiteY10" fmla="*/ 795937 h 3510562"/>
              <a:gd name="connsiteX11" fmla="*/ 3181350 w 4103757"/>
              <a:gd name="connsiteY11" fmla="*/ 405412 h 3510562"/>
              <a:gd name="connsiteX12" fmla="*/ 3371850 w 4103757"/>
              <a:gd name="connsiteY12" fmla="*/ 110137 h 3510562"/>
              <a:gd name="connsiteX0" fmla="*/ 0 w 3181350"/>
              <a:gd name="connsiteY0" fmla="*/ 3105150 h 3105150"/>
              <a:gd name="connsiteX1" fmla="*/ 228600 w 3181350"/>
              <a:gd name="connsiteY1" fmla="*/ 2809875 h 3105150"/>
              <a:gd name="connsiteX2" fmla="*/ 400050 w 3181350"/>
              <a:gd name="connsiteY2" fmla="*/ 2647950 h 3105150"/>
              <a:gd name="connsiteX3" fmla="*/ 923925 w 3181350"/>
              <a:gd name="connsiteY3" fmla="*/ 2343150 h 3105150"/>
              <a:gd name="connsiteX4" fmla="*/ 1162050 w 3181350"/>
              <a:gd name="connsiteY4" fmla="*/ 2286000 h 3105150"/>
              <a:gd name="connsiteX5" fmla="*/ 1533525 w 3181350"/>
              <a:gd name="connsiteY5" fmla="*/ 2095500 h 3105150"/>
              <a:gd name="connsiteX6" fmla="*/ 1638300 w 3181350"/>
              <a:gd name="connsiteY6" fmla="*/ 1704975 h 3105150"/>
              <a:gd name="connsiteX7" fmla="*/ 1838325 w 3181350"/>
              <a:gd name="connsiteY7" fmla="*/ 1314450 h 3105150"/>
              <a:gd name="connsiteX8" fmla="*/ 2190750 w 3181350"/>
              <a:gd name="connsiteY8" fmla="*/ 885825 h 3105150"/>
              <a:gd name="connsiteX9" fmla="*/ 2381250 w 3181350"/>
              <a:gd name="connsiteY9" fmla="*/ 571500 h 3105150"/>
              <a:gd name="connsiteX10" fmla="*/ 2705100 w 3181350"/>
              <a:gd name="connsiteY10" fmla="*/ 390525 h 3105150"/>
              <a:gd name="connsiteX11" fmla="*/ 3181350 w 3181350"/>
              <a:gd name="connsiteY11" fmla="*/ 0 h 3105150"/>
              <a:gd name="connsiteX0" fmla="*/ 0 w 3181350"/>
              <a:gd name="connsiteY0" fmla="*/ 3105150 h 3105150"/>
              <a:gd name="connsiteX1" fmla="*/ 228600 w 3181350"/>
              <a:gd name="connsiteY1" fmla="*/ 2809875 h 3105150"/>
              <a:gd name="connsiteX2" fmla="*/ 400050 w 3181350"/>
              <a:gd name="connsiteY2" fmla="*/ 2647950 h 3105150"/>
              <a:gd name="connsiteX3" fmla="*/ 923925 w 3181350"/>
              <a:gd name="connsiteY3" fmla="*/ 2343150 h 3105150"/>
              <a:gd name="connsiteX4" fmla="*/ 1162050 w 3181350"/>
              <a:gd name="connsiteY4" fmla="*/ 2286000 h 3105150"/>
              <a:gd name="connsiteX5" fmla="*/ 1533525 w 3181350"/>
              <a:gd name="connsiteY5" fmla="*/ 2095500 h 3105150"/>
              <a:gd name="connsiteX6" fmla="*/ 1638300 w 3181350"/>
              <a:gd name="connsiteY6" fmla="*/ 1704975 h 3105150"/>
              <a:gd name="connsiteX7" fmla="*/ 1838325 w 3181350"/>
              <a:gd name="connsiteY7" fmla="*/ 1314450 h 3105150"/>
              <a:gd name="connsiteX8" fmla="*/ 2190750 w 3181350"/>
              <a:gd name="connsiteY8" fmla="*/ 885825 h 3105150"/>
              <a:gd name="connsiteX9" fmla="*/ 2381250 w 3181350"/>
              <a:gd name="connsiteY9" fmla="*/ 571500 h 3105150"/>
              <a:gd name="connsiteX10" fmla="*/ 2705100 w 3181350"/>
              <a:gd name="connsiteY10" fmla="*/ 390525 h 3105150"/>
              <a:gd name="connsiteX11" fmla="*/ 3181350 w 3181350"/>
              <a:gd name="connsiteY11" fmla="*/ 0 h 3105150"/>
              <a:gd name="connsiteX12" fmla="*/ 3181350 w 3181350"/>
              <a:gd name="connsiteY12" fmla="*/ 0 h 3105150"/>
              <a:gd name="connsiteX0" fmla="*/ 0 w 3333750"/>
              <a:gd name="connsiteY0" fmla="*/ 3305175 h 3305175"/>
              <a:gd name="connsiteX1" fmla="*/ 228600 w 3333750"/>
              <a:gd name="connsiteY1" fmla="*/ 3009900 h 3305175"/>
              <a:gd name="connsiteX2" fmla="*/ 400050 w 3333750"/>
              <a:gd name="connsiteY2" fmla="*/ 2847975 h 3305175"/>
              <a:gd name="connsiteX3" fmla="*/ 923925 w 3333750"/>
              <a:gd name="connsiteY3" fmla="*/ 2543175 h 3305175"/>
              <a:gd name="connsiteX4" fmla="*/ 1162050 w 3333750"/>
              <a:gd name="connsiteY4" fmla="*/ 2486025 h 3305175"/>
              <a:gd name="connsiteX5" fmla="*/ 1533525 w 3333750"/>
              <a:gd name="connsiteY5" fmla="*/ 2295525 h 3305175"/>
              <a:gd name="connsiteX6" fmla="*/ 1638300 w 3333750"/>
              <a:gd name="connsiteY6" fmla="*/ 1905000 h 3305175"/>
              <a:gd name="connsiteX7" fmla="*/ 1838325 w 3333750"/>
              <a:gd name="connsiteY7" fmla="*/ 1514475 h 3305175"/>
              <a:gd name="connsiteX8" fmla="*/ 2190750 w 3333750"/>
              <a:gd name="connsiteY8" fmla="*/ 1085850 h 3305175"/>
              <a:gd name="connsiteX9" fmla="*/ 2381250 w 3333750"/>
              <a:gd name="connsiteY9" fmla="*/ 771525 h 3305175"/>
              <a:gd name="connsiteX10" fmla="*/ 2705100 w 3333750"/>
              <a:gd name="connsiteY10" fmla="*/ 590550 h 3305175"/>
              <a:gd name="connsiteX11" fmla="*/ 3181350 w 3333750"/>
              <a:gd name="connsiteY11" fmla="*/ 200025 h 3305175"/>
              <a:gd name="connsiteX12" fmla="*/ 3333750 w 3333750"/>
              <a:gd name="connsiteY12" fmla="*/ 0 h 3305175"/>
              <a:gd name="connsiteX0" fmla="*/ 0 w 3342637"/>
              <a:gd name="connsiteY0" fmla="*/ 3323045 h 3323045"/>
              <a:gd name="connsiteX1" fmla="*/ 228600 w 3342637"/>
              <a:gd name="connsiteY1" fmla="*/ 3027770 h 3323045"/>
              <a:gd name="connsiteX2" fmla="*/ 400050 w 3342637"/>
              <a:gd name="connsiteY2" fmla="*/ 2865845 h 3323045"/>
              <a:gd name="connsiteX3" fmla="*/ 923925 w 3342637"/>
              <a:gd name="connsiteY3" fmla="*/ 2561045 h 3323045"/>
              <a:gd name="connsiteX4" fmla="*/ 1162050 w 3342637"/>
              <a:gd name="connsiteY4" fmla="*/ 2503895 h 3323045"/>
              <a:gd name="connsiteX5" fmla="*/ 1533525 w 3342637"/>
              <a:gd name="connsiteY5" fmla="*/ 2313395 h 3323045"/>
              <a:gd name="connsiteX6" fmla="*/ 1638300 w 3342637"/>
              <a:gd name="connsiteY6" fmla="*/ 1922870 h 3323045"/>
              <a:gd name="connsiteX7" fmla="*/ 1838325 w 3342637"/>
              <a:gd name="connsiteY7" fmla="*/ 1532345 h 3323045"/>
              <a:gd name="connsiteX8" fmla="*/ 2190750 w 3342637"/>
              <a:gd name="connsiteY8" fmla="*/ 1103720 h 3323045"/>
              <a:gd name="connsiteX9" fmla="*/ 2381250 w 3342637"/>
              <a:gd name="connsiteY9" fmla="*/ 789395 h 3323045"/>
              <a:gd name="connsiteX10" fmla="*/ 2705100 w 3342637"/>
              <a:gd name="connsiteY10" fmla="*/ 608420 h 3323045"/>
              <a:gd name="connsiteX11" fmla="*/ 3181350 w 3342637"/>
              <a:gd name="connsiteY11" fmla="*/ 217895 h 3323045"/>
              <a:gd name="connsiteX12" fmla="*/ 3333750 w 3342637"/>
              <a:gd name="connsiteY12" fmla="*/ 17870 h 3323045"/>
              <a:gd name="connsiteX13" fmla="*/ 3324225 w 3342637"/>
              <a:gd name="connsiteY13" fmla="*/ 8346 h 3323045"/>
              <a:gd name="connsiteX0" fmla="*/ 0 w 3514743"/>
              <a:gd name="connsiteY0" fmla="*/ 3819524 h 3819524"/>
              <a:gd name="connsiteX1" fmla="*/ 228600 w 3514743"/>
              <a:gd name="connsiteY1" fmla="*/ 3524249 h 3819524"/>
              <a:gd name="connsiteX2" fmla="*/ 400050 w 3514743"/>
              <a:gd name="connsiteY2" fmla="*/ 3362324 h 3819524"/>
              <a:gd name="connsiteX3" fmla="*/ 923925 w 3514743"/>
              <a:gd name="connsiteY3" fmla="*/ 3057524 h 3819524"/>
              <a:gd name="connsiteX4" fmla="*/ 1162050 w 3514743"/>
              <a:gd name="connsiteY4" fmla="*/ 3000374 h 3819524"/>
              <a:gd name="connsiteX5" fmla="*/ 1533525 w 3514743"/>
              <a:gd name="connsiteY5" fmla="*/ 2809874 h 3819524"/>
              <a:gd name="connsiteX6" fmla="*/ 1638300 w 3514743"/>
              <a:gd name="connsiteY6" fmla="*/ 2419349 h 3819524"/>
              <a:gd name="connsiteX7" fmla="*/ 1838325 w 3514743"/>
              <a:gd name="connsiteY7" fmla="*/ 2028824 h 3819524"/>
              <a:gd name="connsiteX8" fmla="*/ 2190750 w 3514743"/>
              <a:gd name="connsiteY8" fmla="*/ 1600199 h 3819524"/>
              <a:gd name="connsiteX9" fmla="*/ 2381250 w 3514743"/>
              <a:gd name="connsiteY9" fmla="*/ 1285874 h 3819524"/>
              <a:gd name="connsiteX10" fmla="*/ 2705100 w 3514743"/>
              <a:gd name="connsiteY10" fmla="*/ 1104899 h 3819524"/>
              <a:gd name="connsiteX11" fmla="*/ 3181350 w 3514743"/>
              <a:gd name="connsiteY11" fmla="*/ 714374 h 3819524"/>
              <a:gd name="connsiteX12" fmla="*/ 3333750 w 3514743"/>
              <a:gd name="connsiteY12" fmla="*/ 514349 h 3819524"/>
              <a:gd name="connsiteX13" fmla="*/ 3514725 w 3514743"/>
              <a:gd name="connsiteY13" fmla="*/ 0 h 38195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3514743" h="3819524">
                <a:moveTo>
                  <a:pt x="0" y="3819524"/>
                </a:moveTo>
                <a:cubicBezTo>
                  <a:pt x="80962" y="3709986"/>
                  <a:pt x="161925" y="3600449"/>
                  <a:pt x="228600" y="3524249"/>
                </a:cubicBezTo>
                <a:cubicBezTo>
                  <a:pt x="295275" y="3448049"/>
                  <a:pt x="284163" y="3440111"/>
                  <a:pt x="400050" y="3362324"/>
                </a:cubicBezTo>
                <a:cubicBezTo>
                  <a:pt x="515937" y="3284537"/>
                  <a:pt x="796925" y="3117849"/>
                  <a:pt x="923925" y="3057524"/>
                </a:cubicBezTo>
                <a:cubicBezTo>
                  <a:pt x="1050925" y="2997199"/>
                  <a:pt x="1060450" y="3041649"/>
                  <a:pt x="1162050" y="3000374"/>
                </a:cubicBezTo>
                <a:cubicBezTo>
                  <a:pt x="1263650" y="2959099"/>
                  <a:pt x="1454150" y="2906712"/>
                  <a:pt x="1533525" y="2809874"/>
                </a:cubicBezTo>
                <a:cubicBezTo>
                  <a:pt x="1612900" y="2713036"/>
                  <a:pt x="1587500" y="2549524"/>
                  <a:pt x="1638300" y="2419349"/>
                </a:cubicBezTo>
                <a:cubicBezTo>
                  <a:pt x="1689100" y="2289174"/>
                  <a:pt x="1746250" y="2165349"/>
                  <a:pt x="1838325" y="2028824"/>
                </a:cubicBezTo>
                <a:cubicBezTo>
                  <a:pt x="1930400" y="1892299"/>
                  <a:pt x="2100262" y="1724024"/>
                  <a:pt x="2190750" y="1600199"/>
                </a:cubicBezTo>
                <a:cubicBezTo>
                  <a:pt x="2281238" y="1476374"/>
                  <a:pt x="2295525" y="1368424"/>
                  <a:pt x="2381250" y="1285874"/>
                </a:cubicBezTo>
                <a:cubicBezTo>
                  <a:pt x="2466975" y="1203324"/>
                  <a:pt x="2571750" y="1200149"/>
                  <a:pt x="2705100" y="1104899"/>
                </a:cubicBezTo>
                <a:cubicBezTo>
                  <a:pt x="2838450" y="1009649"/>
                  <a:pt x="3070225" y="828674"/>
                  <a:pt x="3181350" y="714374"/>
                </a:cubicBezTo>
                <a:lnTo>
                  <a:pt x="3333750" y="514349"/>
                </a:lnTo>
                <a:cubicBezTo>
                  <a:pt x="3357562" y="479424"/>
                  <a:pt x="3516709" y="1984"/>
                  <a:pt x="3514725" y="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0" name="Forme libre : forme 9">
            <a:extLst>
              <a:ext uri="{FF2B5EF4-FFF2-40B4-BE49-F238E27FC236}">
                <a16:creationId xmlns:a16="http://schemas.microsoft.com/office/drawing/2014/main" id="{A3F9438B-574A-41ED-A02A-B92F4E8208B1}"/>
              </a:ext>
            </a:extLst>
          </p:cNvPr>
          <p:cNvSpPr/>
          <p:nvPr/>
        </p:nvSpPr>
        <p:spPr>
          <a:xfrm>
            <a:off x="5052060" y="2735580"/>
            <a:ext cx="4960620" cy="2552831"/>
          </a:xfrm>
          <a:custGeom>
            <a:avLst/>
            <a:gdLst>
              <a:gd name="connsiteX0" fmla="*/ 4960620 w 4960620"/>
              <a:gd name="connsiteY0" fmla="*/ 0 h 2552831"/>
              <a:gd name="connsiteX1" fmla="*/ 4472940 w 4960620"/>
              <a:gd name="connsiteY1" fmla="*/ 190500 h 2552831"/>
              <a:gd name="connsiteX2" fmla="*/ 4267200 w 4960620"/>
              <a:gd name="connsiteY2" fmla="*/ 266700 h 2552831"/>
              <a:gd name="connsiteX3" fmla="*/ 3985260 w 4960620"/>
              <a:gd name="connsiteY3" fmla="*/ 419100 h 2552831"/>
              <a:gd name="connsiteX4" fmla="*/ 3810000 w 4960620"/>
              <a:gd name="connsiteY4" fmla="*/ 609600 h 2552831"/>
              <a:gd name="connsiteX5" fmla="*/ 3810000 w 4960620"/>
              <a:gd name="connsiteY5" fmla="*/ 693420 h 2552831"/>
              <a:gd name="connsiteX6" fmla="*/ 3672840 w 4960620"/>
              <a:gd name="connsiteY6" fmla="*/ 838200 h 2552831"/>
              <a:gd name="connsiteX7" fmla="*/ 3489960 w 4960620"/>
              <a:gd name="connsiteY7" fmla="*/ 944880 h 2552831"/>
              <a:gd name="connsiteX8" fmla="*/ 3345180 w 4960620"/>
              <a:gd name="connsiteY8" fmla="*/ 967740 h 2552831"/>
              <a:gd name="connsiteX9" fmla="*/ 3070860 w 4960620"/>
              <a:gd name="connsiteY9" fmla="*/ 1135380 h 2552831"/>
              <a:gd name="connsiteX10" fmla="*/ 2903220 w 4960620"/>
              <a:gd name="connsiteY10" fmla="*/ 1379220 h 2552831"/>
              <a:gd name="connsiteX11" fmla="*/ 2636520 w 4960620"/>
              <a:gd name="connsiteY11" fmla="*/ 1653540 h 2552831"/>
              <a:gd name="connsiteX12" fmla="*/ 2506980 w 4960620"/>
              <a:gd name="connsiteY12" fmla="*/ 1836420 h 2552831"/>
              <a:gd name="connsiteX13" fmla="*/ 2133600 w 4960620"/>
              <a:gd name="connsiteY13" fmla="*/ 2049780 h 2552831"/>
              <a:gd name="connsiteX14" fmla="*/ 1783080 w 4960620"/>
              <a:gd name="connsiteY14" fmla="*/ 2278380 h 2552831"/>
              <a:gd name="connsiteX15" fmla="*/ 1249680 w 4960620"/>
              <a:gd name="connsiteY15" fmla="*/ 2506980 h 2552831"/>
              <a:gd name="connsiteX16" fmla="*/ 830580 w 4960620"/>
              <a:gd name="connsiteY16" fmla="*/ 2453640 h 2552831"/>
              <a:gd name="connsiteX17" fmla="*/ 571500 w 4960620"/>
              <a:gd name="connsiteY17" fmla="*/ 2545080 h 2552831"/>
              <a:gd name="connsiteX18" fmla="*/ 342900 w 4960620"/>
              <a:gd name="connsiteY18" fmla="*/ 2537460 h 2552831"/>
              <a:gd name="connsiteX19" fmla="*/ 236220 w 4960620"/>
              <a:gd name="connsiteY19" fmla="*/ 2453640 h 2552831"/>
              <a:gd name="connsiteX20" fmla="*/ 0 w 4960620"/>
              <a:gd name="connsiteY20" fmla="*/ 2529840 h 25528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4960620" h="2552831">
                <a:moveTo>
                  <a:pt x="4960620" y="0"/>
                </a:moveTo>
                <a:lnTo>
                  <a:pt x="4472940" y="190500"/>
                </a:lnTo>
                <a:cubicBezTo>
                  <a:pt x="4357370" y="234950"/>
                  <a:pt x="4348480" y="228600"/>
                  <a:pt x="4267200" y="266700"/>
                </a:cubicBezTo>
                <a:cubicBezTo>
                  <a:pt x="4185920" y="304800"/>
                  <a:pt x="4061460" y="361950"/>
                  <a:pt x="3985260" y="419100"/>
                </a:cubicBezTo>
                <a:cubicBezTo>
                  <a:pt x="3909060" y="476250"/>
                  <a:pt x="3839210" y="563880"/>
                  <a:pt x="3810000" y="609600"/>
                </a:cubicBezTo>
                <a:cubicBezTo>
                  <a:pt x="3780790" y="655320"/>
                  <a:pt x="3832860" y="655320"/>
                  <a:pt x="3810000" y="693420"/>
                </a:cubicBezTo>
                <a:cubicBezTo>
                  <a:pt x="3787140" y="731520"/>
                  <a:pt x="3726180" y="796290"/>
                  <a:pt x="3672840" y="838200"/>
                </a:cubicBezTo>
                <a:cubicBezTo>
                  <a:pt x="3619500" y="880110"/>
                  <a:pt x="3544570" y="923290"/>
                  <a:pt x="3489960" y="944880"/>
                </a:cubicBezTo>
                <a:cubicBezTo>
                  <a:pt x="3435350" y="966470"/>
                  <a:pt x="3415030" y="935990"/>
                  <a:pt x="3345180" y="967740"/>
                </a:cubicBezTo>
                <a:cubicBezTo>
                  <a:pt x="3275330" y="999490"/>
                  <a:pt x="3144520" y="1066800"/>
                  <a:pt x="3070860" y="1135380"/>
                </a:cubicBezTo>
                <a:cubicBezTo>
                  <a:pt x="2997200" y="1203960"/>
                  <a:pt x="2975610" y="1292860"/>
                  <a:pt x="2903220" y="1379220"/>
                </a:cubicBezTo>
                <a:cubicBezTo>
                  <a:pt x="2830830" y="1465580"/>
                  <a:pt x="2702560" y="1577340"/>
                  <a:pt x="2636520" y="1653540"/>
                </a:cubicBezTo>
                <a:cubicBezTo>
                  <a:pt x="2570480" y="1729740"/>
                  <a:pt x="2590800" y="1770380"/>
                  <a:pt x="2506980" y="1836420"/>
                </a:cubicBezTo>
                <a:cubicBezTo>
                  <a:pt x="2423160" y="1902460"/>
                  <a:pt x="2254250" y="1976120"/>
                  <a:pt x="2133600" y="2049780"/>
                </a:cubicBezTo>
                <a:cubicBezTo>
                  <a:pt x="2012950" y="2123440"/>
                  <a:pt x="1930400" y="2202180"/>
                  <a:pt x="1783080" y="2278380"/>
                </a:cubicBezTo>
                <a:cubicBezTo>
                  <a:pt x="1635760" y="2354580"/>
                  <a:pt x="1408430" y="2477770"/>
                  <a:pt x="1249680" y="2506980"/>
                </a:cubicBezTo>
                <a:cubicBezTo>
                  <a:pt x="1090930" y="2536190"/>
                  <a:pt x="943610" y="2447290"/>
                  <a:pt x="830580" y="2453640"/>
                </a:cubicBezTo>
                <a:cubicBezTo>
                  <a:pt x="717550" y="2459990"/>
                  <a:pt x="652780" y="2531110"/>
                  <a:pt x="571500" y="2545080"/>
                </a:cubicBezTo>
                <a:cubicBezTo>
                  <a:pt x="490220" y="2559050"/>
                  <a:pt x="398780" y="2552700"/>
                  <a:pt x="342900" y="2537460"/>
                </a:cubicBezTo>
                <a:cubicBezTo>
                  <a:pt x="287020" y="2522220"/>
                  <a:pt x="293370" y="2454910"/>
                  <a:pt x="236220" y="2453640"/>
                </a:cubicBezTo>
                <a:cubicBezTo>
                  <a:pt x="179070" y="2452370"/>
                  <a:pt x="89535" y="2491105"/>
                  <a:pt x="0" y="252984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2" name="Forme libre : forme 11">
            <a:extLst>
              <a:ext uri="{FF2B5EF4-FFF2-40B4-BE49-F238E27FC236}">
                <a16:creationId xmlns:a16="http://schemas.microsoft.com/office/drawing/2014/main" id="{944CCB70-F3D6-4557-9C2F-76D3681E987B}"/>
              </a:ext>
            </a:extLst>
          </p:cNvPr>
          <p:cNvSpPr/>
          <p:nvPr/>
        </p:nvSpPr>
        <p:spPr>
          <a:xfrm>
            <a:off x="4076700" y="2202180"/>
            <a:ext cx="4556760" cy="3308828"/>
          </a:xfrm>
          <a:custGeom>
            <a:avLst/>
            <a:gdLst>
              <a:gd name="connsiteX0" fmla="*/ 0 w 4556760"/>
              <a:gd name="connsiteY0" fmla="*/ 0 h 3308828"/>
              <a:gd name="connsiteX1" fmla="*/ 266700 w 4556760"/>
              <a:gd name="connsiteY1" fmla="*/ 243840 h 3308828"/>
              <a:gd name="connsiteX2" fmla="*/ 670560 w 4556760"/>
              <a:gd name="connsiteY2" fmla="*/ 457200 h 3308828"/>
              <a:gd name="connsiteX3" fmla="*/ 1219200 w 4556760"/>
              <a:gd name="connsiteY3" fmla="*/ 807720 h 3308828"/>
              <a:gd name="connsiteX4" fmla="*/ 1341120 w 4556760"/>
              <a:gd name="connsiteY4" fmla="*/ 967740 h 3308828"/>
              <a:gd name="connsiteX5" fmla="*/ 1661160 w 4556760"/>
              <a:gd name="connsiteY5" fmla="*/ 1333500 h 3308828"/>
              <a:gd name="connsiteX6" fmla="*/ 2080260 w 4556760"/>
              <a:gd name="connsiteY6" fmla="*/ 1661160 h 3308828"/>
              <a:gd name="connsiteX7" fmla="*/ 2484120 w 4556760"/>
              <a:gd name="connsiteY7" fmla="*/ 1927860 h 3308828"/>
              <a:gd name="connsiteX8" fmla="*/ 2865120 w 4556760"/>
              <a:gd name="connsiteY8" fmla="*/ 2171700 h 3308828"/>
              <a:gd name="connsiteX9" fmla="*/ 3055620 w 4556760"/>
              <a:gd name="connsiteY9" fmla="*/ 2514600 h 3308828"/>
              <a:gd name="connsiteX10" fmla="*/ 3322320 w 4556760"/>
              <a:gd name="connsiteY10" fmla="*/ 2674620 h 3308828"/>
              <a:gd name="connsiteX11" fmla="*/ 3825240 w 4556760"/>
              <a:gd name="connsiteY11" fmla="*/ 2743200 h 3308828"/>
              <a:gd name="connsiteX12" fmla="*/ 4008120 w 4556760"/>
              <a:gd name="connsiteY12" fmla="*/ 2895600 h 3308828"/>
              <a:gd name="connsiteX13" fmla="*/ 4465320 w 4556760"/>
              <a:gd name="connsiteY13" fmla="*/ 3246120 h 3308828"/>
              <a:gd name="connsiteX14" fmla="*/ 4556760 w 4556760"/>
              <a:gd name="connsiteY14" fmla="*/ 3307080 h 33088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4556760" h="3308828">
                <a:moveTo>
                  <a:pt x="0" y="0"/>
                </a:moveTo>
                <a:cubicBezTo>
                  <a:pt x="77470" y="83820"/>
                  <a:pt x="154940" y="167640"/>
                  <a:pt x="266700" y="243840"/>
                </a:cubicBezTo>
                <a:cubicBezTo>
                  <a:pt x="378460" y="320040"/>
                  <a:pt x="511810" y="363220"/>
                  <a:pt x="670560" y="457200"/>
                </a:cubicBezTo>
                <a:cubicBezTo>
                  <a:pt x="829310" y="551180"/>
                  <a:pt x="1107440" y="722630"/>
                  <a:pt x="1219200" y="807720"/>
                </a:cubicBezTo>
                <a:cubicBezTo>
                  <a:pt x="1330960" y="892810"/>
                  <a:pt x="1267460" y="880110"/>
                  <a:pt x="1341120" y="967740"/>
                </a:cubicBezTo>
                <a:cubicBezTo>
                  <a:pt x="1414780" y="1055370"/>
                  <a:pt x="1537970" y="1217930"/>
                  <a:pt x="1661160" y="1333500"/>
                </a:cubicBezTo>
                <a:cubicBezTo>
                  <a:pt x="1784350" y="1449070"/>
                  <a:pt x="1943100" y="1562100"/>
                  <a:pt x="2080260" y="1661160"/>
                </a:cubicBezTo>
                <a:cubicBezTo>
                  <a:pt x="2217420" y="1760220"/>
                  <a:pt x="2353310" y="1842770"/>
                  <a:pt x="2484120" y="1927860"/>
                </a:cubicBezTo>
                <a:cubicBezTo>
                  <a:pt x="2614930" y="2012950"/>
                  <a:pt x="2769870" y="2073910"/>
                  <a:pt x="2865120" y="2171700"/>
                </a:cubicBezTo>
                <a:cubicBezTo>
                  <a:pt x="2960370" y="2269490"/>
                  <a:pt x="2979420" y="2430780"/>
                  <a:pt x="3055620" y="2514600"/>
                </a:cubicBezTo>
                <a:cubicBezTo>
                  <a:pt x="3131820" y="2598420"/>
                  <a:pt x="3194050" y="2636520"/>
                  <a:pt x="3322320" y="2674620"/>
                </a:cubicBezTo>
                <a:cubicBezTo>
                  <a:pt x="3450590" y="2712720"/>
                  <a:pt x="3710940" y="2706370"/>
                  <a:pt x="3825240" y="2743200"/>
                </a:cubicBezTo>
                <a:cubicBezTo>
                  <a:pt x="3939540" y="2780030"/>
                  <a:pt x="3901440" y="2811780"/>
                  <a:pt x="4008120" y="2895600"/>
                </a:cubicBezTo>
                <a:cubicBezTo>
                  <a:pt x="4114800" y="2979420"/>
                  <a:pt x="4373880" y="3177540"/>
                  <a:pt x="4465320" y="3246120"/>
                </a:cubicBezTo>
                <a:cubicBezTo>
                  <a:pt x="4556760" y="3314700"/>
                  <a:pt x="4556760" y="3310890"/>
                  <a:pt x="4556760" y="330708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4" name="Forme libre : forme 23">
            <a:extLst>
              <a:ext uri="{FF2B5EF4-FFF2-40B4-BE49-F238E27FC236}">
                <a16:creationId xmlns:a16="http://schemas.microsoft.com/office/drawing/2014/main" id="{95D7BB21-081F-4A5B-968A-0D05182EA29B}"/>
              </a:ext>
            </a:extLst>
          </p:cNvPr>
          <p:cNvSpPr/>
          <p:nvPr/>
        </p:nvSpPr>
        <p:spPr>
          <a:xfrm>
            <a:off x="6172200" y="4654550"/>
            <a:ext cx="647700" cy="374650"/>
          </a:xfrm>
          <a:custGeom>
            <a:avLst/>
            <a:gdLst>
              <a:gd name="connsiteX0" fmla="*/ 0 w 647700"/>
              <a:gd name="connsiteY0" fmla="*/ 0 h 374650"/>
              <a:gd name="connsiteX1" fmla="*/ 260350 w 647700"/>
              <a:gd name="connsiteY1" fmla="*/ 127000 h 374650"/>
              <a:gd name="connsiteX2" fmla="*/ 514350 w 647700"/>
              <a:gd name="connsiteY2" fmla="*/ 222250 h 374650"/>
              <a:gd name="connsiteX3" fmla="*/ 647700 w 647700"/>
              <a:gd name="connsiteY3" fmla="*/ 374650 h 374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47700" h="374650">
                <a:moveTo>
                  <a:pt x="0" y="0"/>
                </a:moveTo>
                <a:cubicBezTo>
                  <a:pt x="87312" y="44979"/>
                  <a:pt x="174625" y="89958"/>
                  <a:pt x="260350" y="127000"/>
                </a:cubicBezTo>
                <a:cubicBezTo>
                  <a:pt x="346075" y="164042"/>
                  <a:pt x="449792" y="180975"/>
                  <a:pt x="514350" y="222250"/>
                </a:cubicBezTo>
                <a:cubicBezTo>
                  <a:pt x="578908" y="263525"/>
                  <a:pt x="613304" y="319087"/>
                  <a:pt x="647700" y="37465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1" name="Forme libre : forme 30">
            <a:extLst>
              <a:ext uri="{FF2B5EF4-FFF2-40B4-BE49-F238E27FC236}">
                <a16:creationId xmlns:a16="http://schemas.microsoft.com/office/drawing/2014/main" id="{9B914AB4-097F-4566-ACFF-8B65D8AD4BA5}"/>
              </a:ext>
            </a:extLst>
          </p:cNvPr>
          <p:cNvSpPr/>
          <p:nvPr/>
        </p:nvSpPr>
        <p:spPr>
          <a:xfrm>
            <a:off x="4794250" y="3968750"/>
            <a:ext cx="1099770" cy="1276350"/>
          </a:xfrm>
          <a:custGeom>
            <a:avLst/>
            <a:gdLst>
              <a:gd name="connsiteX0" fmla="*/ 0 w 1099770"/>
              <a:gd name="connsiteY0" fmla="*/ 0 h 1276350"/>
              <a:gd name="connsiteX1" fmla="*/ 38100 w 1099770"/>
              <a:gd name="connsiteY1" fmla="*/ 63500 h 1276350"/>
              <a:gd name="connsiteX2" fmla="*/ 22225 w 1099770"/>
              <a:gd name="connsiteY2" fmla="*/ 130175 h 1276350"/>
              <a:gd name="connsiteX3" fmla="*/ 171450 w 1099770"/>
              <a:gd name="connsiteY3" fmla="*/ 139700 h 1276350"/>
              <a:gd name="connsiteX4" fmla="*/ 352425 w 1099770"/>
              <a:gd name="connsiteY4" fmla="*/ 203200 h 1276350"/>
              <a:gd name="connsiteX5" fmla="*/ 419100 w 1099770"/>
              <a:gd name="connsiteY5" fmla="*/ 193675 h 1276350"/>
              <a:gd name="connsiteX6" fmla="*/ 584200 w 1099770"/>
              <a:gd name="connsiteY6" fmla="*/ 177800 h 1276350"/>
              <a:gd name="connsiteX7" fmla="*/ 685800 w 1099770"/>
              <a:gd name="connsiteY7" fmla="*/ 244475 h 1276350"/>
              <a:gd name="connsiteX8" fmla="*/ 844550 w 1099770"/>
              <a:gd name="connsiteY8" fmla="*/ 320675 h 1276350"/>
              <a:gd name="connsiteX9" fmla="*/ 955675 w 1099770"/>
              <a:gd name="connsiteY9" fmla="*/ 450850 h 1276350"/>
              <a:gd name="connsiteX10" fmla="*/ 1022350 w 1099770"/>
              <a:gd name="connsiteY10" fmla="*/ 619125 h 1276350"/>
              <a:gd name="connsiteX11" fmla="*/ 1069975 w 1099770"/>
              <a:gd name="connsiteY11" fmla="*/ 736600 h 1276350"/>
              <a:gd name="connsiteX12" fmla="*/ 1054100 w 1099770"/>
              <a:gd name="connsiteY12" fmla="*/ 920750 h 1276350"/>
              <a:gd name="connsiteX13" fmla="*/ 1098550 w 1099770"/>
              <a:gd name="connsiteY13" fmla="*/ 1003300 h 1276350"/>
              <a:gd name="connsiteX14" fmla="*/ 996950 w 1099770"/>
              <a:gd name="connsiteY14" fmla="*/ 1130300 h 1276350"/>
              <a:gd name="connsiteX15" fmla="*/ 923925 w 1099770"/>
              <a:gd name="connsiteY15" fmla="*/ 1276350 h 1276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099770" h="1276350">
                <a:moveTo>
                  <a:pt x="0" y="0"/>
                </a:moveTo>
                <a:cubicBezTo>
                  <a:pt x="17198" y="20902"/>
                  <a:pt x="34396" y="41804"/>
                  <a:pt x="38100" y="63500"/>
                </a:cubicBezTo>
                <a:cubicBezTo>
                  <a:pt x="41804" y="85196"/>
                  <a:pt x="0" y="117475"/>
                  <a:pt x="22225" y="130175"/>
                </a:cubicBezTo>
                <a:cubicBezTo>
                  <a:pt x="44450" y="142875"/>
                  <a:pt x="116417" y="127529"/>
                  <a:pt x="171450" y="139700"/>
                </a:cubicBezTo>
                <a:cubicBezTo>
                  <a:pt x="226483" y="151871"/>
                  <a:pt x="311150" y="194204"/>
                  <a:pt x="352425" y="203200"/>
                </a:cubicBezTo>
                <a:cubicBezTo>
                  <a:pt x="393700" y="212196"/>
                  <a:pt x="380471" y="197908"/>
                  <a:pt x="419100" y="193675"/>
                </a:cubicBezTo>
                <a:cubicBezTo>
                  <a:pt x="457729" y="189442"/>
                  <a:pt x="539750" y="169333"/>
                  <a:pt x="584200" y="177800"/>
                </a:cubicBezTo>
                <a:cubicBezTo>
                  <a:pt x="628650" y="186267"/>
                  <a:pt x="642408" y="220662"/>
                  <a:pt x="685800" y="244475"/>
                </a:cubicBezTo>
                <a:cubicBezTo>
                  <a:pt x="729192" y="268288"/>
                  <a:pt x="799571" y="286279"/>
                  <a:pt x="844550" y="320675"/>
                </a:cubicBezTo>
                <a:cubicBezTo>
                  <a:pt x="889529" y="355071"/>
                  <a:pt x="926042" y="401108"/>
                  <a:pt x="955675" y="450850"/>
                </a:cubicBezTo>
                <a:cubicBezTo>
                  <a:pt x="985308" y="500592"/>
                  <a:pt x="1003300" y="571500"/>
                  <a:pt x="1022350" y="619125"/>
                </a:cubicBezTo>
                <a:cubicBezTo>
                  <a:pt x="1041400" y="666750"/>
                  <a:pt x="1064683" y="686329"/>
                  <a:pt x="1069975" y="736600"/>
                </a:cubicBezTo>
                <a:cubicBezTo>
                  <a:pt x="1075267" y="786871"/>
                  <a:pt x="1049338" y="876300"/>
                  <a:pt x="1054100" y="920750"/>
                </a:cubicBezTo>
                <a:cubicBezTo>
                  <a:pt x="1058863" y="965200"/>
                  <a:pt x="1108075" y="968375"/>
                  <a:pt x="1098550" y="1003300"/>
                </a:cubicBezTo>
                <a:cubicBezTo>
                  <a:pt x="1089025" y="1038225"/>
                  <a:pt x="1026054" y="1084792"/>
                  <a:pt x="996950" y="1130300"/>
                </a:cubicBezTo>
                <a:cubicBezTo>
                  <a:pt x="967846" y="1175808"/>
                  <a:pt x="945885" y="1226079"/>
                  <a:pt x="923925" y="127635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65" name="Forme libre : forme 64">
            <a:extLst>
              <a:ext uri="{FF2B5EF4-FFF2-40B4-BE49-F238E27FC236}">
                <a16:creationId xmlns:a16="http://schemas.microsoft.com/office/drawing/2014/main" id="{E9D5A3E5-AD50-4EEC-8597-72ED31D03BAE}"/>
              </a:ext>
            </a:extLst>
          </p:cNvPr>
          <p:cNvSpPr/>
          <p:nvPr/>
        </p:nvSpPr>
        <p:spPr>
          <a:xfrm>
            <a:off x="119502" y="738807"/>
            <a:ext cx="222344" cy="269732"/>
          </a:xfrm>
          <a:custGeom>
            <a:avLst/>
            <a:gdLst>
              <a:gd name="connsiteX0" fmla="*/ 0 w 219075"/>
              <a:gd name="connsiteY0" fmla="*/ 0 h 333375"/>
              <a:gd name="connsiteX1" fmla="*/ 142875 w 219075"/>
              <a:gd name="connsiteY1" fmla="*/ 104775 h 333375"/>
              <a:gd name="connsiteX2" fmla="*/ 28575 w 219075"/>
              <a:gd name="connsiteY2" fmla="*/ 228600 h 333375"/>
              <a:gd name="connsiteX3" fmla="*/ 219075 w 219075"/>
              <a:gd name="connsiteY3" fmla="*/ 333375 h 333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9075" h="333375">
                <a:moveTo>
                  <a:pt x="0" y="0"/>
                </a:moveTo>
                <a:cubicBezTo>
                  <a:pt x="69056" y="33337"/>
                  <a:pt x="138113" y="66675"/>
                  <a:pt x="142875" y="104775"/>
                </a:cubicBezTo>
                <a:cubicBezTo>
                  <a:pt x="147638" y="142875"/>
                  <a:pt x="15875" y="190500"/>
                  <a:pt x="28575" y="228600"/>
                </a:cubicBezTo>
                <a:cubicBezTo>
                  <a:pt x="41275" y="266700"/>
                  <a:pt x="130175" y="300037"/>
                  <a:pt x="219075" y="333375"/>
                </a:cubicBezTo>
              </a:path>
            </a:pathLst>
          </a:custGeom>
          <a:noFill/>
          <a:ln w="19050" cmpd="dbl">
            <a:solidFill>
              <a:srgbClr val="7030A0"/>
            </a:solidFill>
            <a:headEnd type="stealth" w="lg" len="lg"/>
            <a:tailEnd type="stealth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70" name="ZoneTexte 69">
            <a:extLst>
              <a:ext uri="{FF2B5EF4-FFF2-40B4-BE49-F238E27FC236}">
                <a16:creationId xmlns:a16="http://schemas.microsoft.com/office/drawing/2014/main" id="{315A8E70-2BC1-4E13-AC01-966151702F07}"/>
              </a:ext>
            </a:extLst>
          </p:cNvPr>
          <p:cNvSpPr txBox="1"/>
          <p:nvPr/>
        </p:nvSpPr>
        <p:spPr>
          <a:xfrm>
            <a:off x="372469" y="739891"/>
            <a:ext cx="232031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Axe autoroutier (E411)</a:t>
            </a:r>
            <a:endParaRPr lang="fr-BE" sz="1100" dirty="0"/>
          </a:p>
        </p:txBody>
      </p:sp>
      <p:sp>
        <p:nvSpPr>
          <p:cNvPr id="72" name="ZoneTexte 71">
            <a:extLst>
              <a:ext uri="{FF2B5EF4-FFF2-40B4-BE49-F238E27FC236}">
                <a16:creationId xmlns:a16="http://schemas.microsoft.com/office/drawing/2014/main" id="{CD546C32-B5BB-478F-A054-281AF16F3FD6}"/>
              </a:ext>
            </a:extLst>
          </p:cNvPr>
          <p:cNvSpPr txBox="1"/>
          <p:nvPr/>
        </p:nvSpPr>
        <p:spPr>
          <a:xfrm>
            <a:off x="368515" y="1129615"/>
            <a:ext cx="232031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Réseau routier régional</a:t>
            </a:r>
            <a:endParaRPr lang="fr-BE" sz="1100" dirty="0"/>
          </a:p>
        </p:txBody>
      </p:sp>
      <p:sp>
        <p:nvSpPr>
          <p:cNvPr id="75" name="ZoneTexte 74">
            <a:extLst>
              <a:ext uri="{FF2B5EF4-FFF2-40B4-BE49-F238E27FC236}">
                <a16:creationId xmlns:a16="http://schemas.microsoft.com/office/drawing/2014/main" id="{A63126DA-CE96-4F57-BDFA-36734724A8EF}"/>
              </a:ext>
            </a:extLst>
          </p:cNvPr>
          <p:cNvSpPr txBox="1"/>
          <p:nvPr/>
        </p:nvSpPr>
        <p:spPr>
          <a:xfrm>
            <a:off x="334208" y="253470"/>
            <a:ext cx="1712217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Pôles de développement et d’appui touristique</a:t>
            </a:r>
            <a:endParaRPr lang="fr-BE" sz="1100" dirty="0"/>
          </a:p>
        </p:txBody>
      </p:sp>
      <p:sp>
        <p:nvSpPr>
          <p:cNvPr id="79" name="Forme libre : forme 78">
            <a:extLst>
              <a:ext uri="{FF2B5EF4-FFF2-40B4-BE49-F238E27FC236}">
                <a16:creationId xmlns:a16="http://schemas.microsoft.com/office/drawing/2014/main" id="{70D37981-2D87-40ED-BAFC-FFC8C63CE60C}"/>
              </a:ext>
            </a:extLst>
          </p:cNvPr>
          <p:cNvSpPr/>
          <p:nvPr/>
        </p:nvSpPr>
        <p:spPr>
          <a:xfrm>
            <a:off x="112109" y="1132204"/>
            <a:ext cx="222344" cy="269732"/>
          </a:xfrm>
          <a:custGeom>
            <a:avLst/>
            <a:gdLst>
              <a:gd name="connsiteX0" fmla="*/ 0 w 219075"/>
              <a:gd name="connsiteY0" fmla="*/ 0 h 333375"/>
              <a:gd name="connsiteX1" fmla="*/ 142875 w 219075"/>
              <a:gd name="connsiteY1" fmla="*/ 104775 h 333375"/>
              <a:gd name="connsiteX2" fmla="*/ 28575 w 219075"/>
              <a:gd name="connsiteY2" fmla="*/ 228600 h 333375"/>
              <a:gd name="connsiteX3" fmla="*/ 219075 w 219075"/>
              <a:gd name="connsiteY3" fmla="*/ 333375 h 333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9075" h="333375">
                <a:moveTo>
                  <a:pt x="0" y="0"/>
                </a:moveTo>
                <a:cubicBezTo>
                  <a:pt x="69056" y="33337"/>
                  <a:pt x="138113" y="66675"/>
                  <a:pt x="142875" y="104775"/>
                </a:cubicBezTo>
                <a:cubicBezTo>
                  <a:pt x="147638" y="142875"/>
                  <a:pt x="15875" y="190500"/>
                  <a:pt x="28575" y="228600"/>
                </a:cubicBezTo>
                <a:cubicBezTo>
                  <a:pt x="41275" y="266700"/>
                  <a:pt x="130175" y="300037"/>
                  <a:pt x="219075" y="333375"/>
                </a:cubicBezTo>
              </a:path>
            </a:pathLst>
          </a:custGeom>
          <a:noFill/>
          <a:ln w="12700" cmpd="sng">
            <a:solidFill>
              <a:schemeClr val="bg1">
                <a:lumMod val="75000"/>
              </a:schemeClr>
            </a:solidFill>
            <a:headEnd type="none" w="lg" len="lg"/>
            <a:tailEnd type="none" w="lg" len="lg"/>
            <a:extLst>
              <a:ext uri="{C807C97D-BFC1-408E-A445-0C87EB9F89A2}">
                <ask:lineSketchStyleProps xmlns:ask="http://schemas.microsoft.com/office/drawing/2018/sketchyshapes">
                  <ask:type>
                    <ask:lineSketchNone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80" name="Forme libre : forme 79">
            <a:extLst>
              <a:ext uri="{FF2B5EF4-FFF2-40B4-BE49-F238E27FC236}">
                <a16:creationId xmlns:a16="http://schemas.microsoft.com/office/drawing/2014/main" id="{51586F8B-F076-4975-89E8-64CD98B2DE98}"/>
              </a:ext>
            </a:extLst>
          </p:cNvPr>
          <p:cNvSpPr/>
          <p:nvPr/>
        </p:nvSpPr>
        <p:spPr>
          <a:xfrm>
            <a:off x="98416" y="349764"/>
            <a:ext cx="235086" cy="196167"/>
          </a:xfrm>
          <a:custGeom>
            <a:avLst/>
            <a:gdLst>
              <a:gd name="connsiteX0" fmla="*/ 204899 w 424322"/>
              <a:gd name="connsiteY0" fmla="*/ 139009 h 387565"/>
              <a:gd name="connsiteX1" fmla="*/ 309674 w 424322"/>
              <a:gd name="connsiteY1" fmla="*/ 5659 h 387565"/>
              <a:gd name="connsiteX2" fmla="*/ 423974 w 424322"/>
              <a:gd name="connsiteY2" fmla="*/ 43759 h 387565"/>
              <a:gd name="connsiteX3" fmla="*/ 347774 w 424322"/>
              <a:gd name="connsiteY3" fmla="*/ 215209 h 387565"/>
              <a:gd name="connsiteX4" fmla="*/ 423974 w 424322"/>
              <a:gd name="connsiteY4" fmla="*/ 319984 h 387565"/>
              <a:gd name="connsiteX5" fmla="*/ 338249 w 424322"/>
              <a:gd name="connsiteY5" fmla="*/ 386659 h 387565"/>
              <a:gd name="connsiteX6" fmla="*/ 233474 w 424322"/>
              <a:gd name="connsiteY6" fmla="*/ 272359 h 387565"/>
              <a:gd name="connsiteX7" fmla="*/ 71549 w 424322"/>
              <a:gd name="connsiteY7" fmla="*/ 291409 h 387565"/>
              <a:gd name="connsiteX8" fmla="*/ 4874 w 424322"/>
              <a:gd name="connsiteY8" fmla="*/ 110434 h 387565"/>
              <a:gd name="connsiteX9" fmla="*/ 204899 w 424322"/>
              <a:gd name="connsiteY9" fmla="*/ 139009 h 3875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24322" h="387565">
                <a:moveTo>
                  <a:pt x="204899" y="139009"/>
                </a:moveTo>
                <a:cubicBezTo>
                  <a:pt x="255699" y="121547"/>
                  <a:pt x="273162" y="21534"/>
                  <a:pt x="309674" y="5659"/>
                </a:cubicBezTo>
                <a:cubicBezTo>
                  <a:pt x="346187" y="-10216"/>
                  <a:pt x="417624" y="8834"/>
                  <a:pt x="423974" y="43759"/>
                </a:cubicBezTo>
                <a:cubicBezTo>
                  <a:pt x="430324" y="78684"/>
                  <a:pt x="347774" y="169172"/>
                  <a:pt x="347774" y="215209"/>
                </a:cubicBezTo>
                <a:cubicBezTo>
                  <a:pt x="347774" y="261246"/>
                  <a:pt x="425562" y="291409"/>
                  <a:pt x="423974" y="319984"/>
                </a:cubicBezTo>
                <a:cubicBezTo>
                  <a:pt x="422387" y="348559"/>
                  <a:pt x="369999" y="394596"/>
                  <a:pt x="338249" y="386659"/>
                </a:cubicBezTo>
                <a:cubicBezTo>
                  <a:pt x="306499" y="378722"/>
                  <a:pt x="277924" y="288234"/>
                  <a:pt x="233474" y="272359"/>
                </a:cubicBezTo>
                <a:cubicBezTo>
                  <a:pt x="189024" y="256484"/>
                  <a:pt x="109649" y="318396"/>
                  <a:pt x="71549" y="291409"/>
                </a:cubicBezTo>
                <a:cubicBezTo>
                  <a:pt x="33449" y="264422"/>
                  <a:pt x="-15763" y="139009"/>
                  <a:pt x="4874" y="110434"/>
                </a:cubicBezTo>
                <a:cubicBezTo>
                  <a:pt x="25511" y="81859"/>
                  <a:pt x="154099" y="156471"/>
                  <a:pt x="204899" y="139009"/>
                </a:cubicBezTo>
                <a:close/>
              </a:path>
            </a:pathLst>
          </a:custGeom>
          <a:solidFill>
            <a:schemeClr val="accent2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83" name="ZoneTexte 82">
            <a:extLst>
              <a:ext uri="{FF2B5EF4-FFF2-40B4-BE49-F238E27FC236}">
                <a16:creationId xmlns:a16="http://schemas.microsoft.com/office/drawing/2014/main" id="{E3833D92-8182-40AF-8428-129CFF1A20B8}"/>
              </a:ext>
            </a:extLst>
          </p:cNvPr>
          <p:cNvSpPr txBox="1"/>
          <p:nvPr/>
        </p:nvSpPr>
        <p:spPr>
          <a:xfrm>
            <a:off x="361106" y="1512331"/>
            <a:ext cx="232031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Ligne ferroviaire</a:t>
            </a:r>
            <a:endParaRPr lang="fr-BE" sz="1100" dirty="0"/>
          </a:p>
        </p:txBody>
      </p:sp>
      <p:sp>
        <p:nvSpPr>
          <p:cNvPr id="84" name="Forme libre : forme 83">
            <a:extLst>
              <a:ext uri="{FF2B5EF4-FFF2-40B4-BE49-F238E27FC236}">
                <a16:creationId xmlns:a16="http://schemas.microsoft.com/office/drawing/2014/main" id="{6CC23C3C-748F-42A1-A5B5-88C95C8EA2E3}"/>
              </a:ext>
            </a:extLst>
          </p:cNvPr>
          <p:cNvSpPr/>
          <p:nvPr/>
        </p:nvSpPr>
        <p:spPr>
          <a:xfrm>
            <a:off x="147027" y="1529186"/>
            <a:ext cx="222344" cy="269732"/>
          </a:xfrm>
          <a:custGeom>
            <a:avLst/>
            <a:gdLst>
              <a:gd name="connsiteX0" fmla="*/ 0 w 219075"/>
              <a:gd name="connsiteY0" fmla="*/ 0 h 333375"/>
              <a:gd name="connsiteX1" fmla="*/ 142875 w 219075"/>
              <a:gd name="connsiteY1" fmla="*/ 104775 h 333375"/>
              <a:gd name="connsiteX2" fmla="*/ 28575 w 219075"/>
              <a:gd name="connsiteY2" fmla="*/ 228600 h 333375"/>
              <a:gd name="connsiteX3" fmla="*/ 219075 w 219075"/>
              <a:gd name="connsiteY3" fmla="*/ 333375 h 333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9075" h="333375">
                <a:moveTo>
                  <a:pt x="0" y="0"/>
                </a:moveTo>
                <a:cubicBezTo>
                  <a:pt x="69056" y="33337"/>
                  <a:pt x="138113" y="66675"/>
                  <a:pt x="142875" y="104775"/>
                </a:cubicBezTo>
                <a:cubicBezTo>
                  <a:pt x="147638" y="142875"/>
                  <a:pt x="15875" y="190500"/>
                  <a:pt x="28575" y="228600"/>
                </a:cubicBezTo>
                <a:cubicBezTo>
                  <a:pt x="41275" y="266700"/>
                  <a:pt x="130175" y="300037"/>
                  <a:pt x="219075" y="333375"/>
                </a:cubicBezTo>
              </a:path>
            </a:pathLst>
          </a:custGeom>
          <a:noFill/>
          <a:ln w="19050" cmpd="sng">
            <a:solidFill>
              <a:schemeClr val="tx1"/>
            </a:solidFill>
            <a:prstDash val="dash"/>
            <a:headEnd type="none" w="lg" len="lg"/>
            <a:tailEnd type="none" w="lg" len="lg"/>
            <a:extLst>
              <a:ext uri="{C807C97D-BFC1-408E-A445-0C87EB9F89A2}">
                <ask:lineSketchStyleProps xmlns:ask="http://schemas.microsoft.com/office/drawing/2018/sketchyshapes">
                  <ask:type>
                    <ask:lineSketchNone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grpSp>
        <p:nvGrpSpPr>
          <p:cNvPr id="15" name="Groupe 14">
            <a:extLst>
              <a:ext uri="{FF2B5EF4-FFF2-40B4-BE49-F238E27FC236}">
                <a16:creationId xmlns:a16="http://schemas.microsoft.com/office/drawing/2014/main" id="{C1F64FC7-4133-4040-83D3-8B66C2046446}"/>
              </a:ext>
            </a:extLst>
          </p:cNvPr>
          <p:cNvGrpSpPr>
            <a:grpSpLocks noChangeAspect="1"/>
          </p:cNvGrpSpPr>
          <p:nvPr/>
        </p:nvGrpSpPr>
        <p:grpSpPr>
          <a:xfrm>
            <a:off x="2908829" y="279355"/>
            <a:ext cx="6944048" cy="6267685"/>
            <a:chOff x="2908829" y="279355"/>
            <a:chExt cx="6944048" cy="6267685"/>
          </a:xfrm>
        </p:grpSpPr>
        <p:sp>
          <p:nvSpPr>
            <p:cNvPr id="5" name="Forme libre : forme 4">
              <a:extLst>
                <a:ext uri="{FF2B5EF4-FFF2-40B4-BE49-F238E27FC236}">
                  <a16:creationId xmlns:a16="http://schemas.microsoft.com/office/drawing/2014/main" id="{FA4E5A16-E8D1-47A8-9A71-9E217CB4E4BA}"/>
                </a:ext>
              </a:extLst>
            </p:cNvPr>
            <p:cNvSpPr/>
            <p:nvPr/>
          </p:nvSpPr>
          <p:spPr>
            <a:xfrm>
              <a:off x="5518150" y="279355"/>
              <a:ext cx="2241550" cy="819195"/>
            </a:xfrm>
            <a:custGeom>
              <a:avLst/>
              <a:gdLst>
                <a:gd name="connsiteX0" fmla="*/ 0 w 2241550"/>
                <a:gd name="connsiteY0" fmla="*/ 400095 h 819195"/>
                <a:gd name="connsiteX1" fmla="*/ 209550 w 2241550"/>
                <a:gd name="connsiteY1" fmla="*/ 495345 h 819195"/>
                <a:gd name="connsiteX2" fmla="*/ 374650 w 2241550"/>
                <a:gd name="connsiteY2" fmla="*/ 717595 h 819195"/>
                <a:gd name="connsiteX3" fmla="*/ 514350 w 2241550"/>
                <a:gd name="connsiteY3" fmla="*/ 685845 h 819195"/>
                <a:gd name="connsiteX4" fmla="*/ 692150 w 2241550"/>
                <a:gd name="connsiteY4" fmla="*/ 615995 h 819195"/>
                <a:gd name="connsiteX5" fmla="*/ 736600 w 2241550"/>
                <a:gd name="connsiteY5" fmla="*/ 552495 h 819195"/>
                <a:gd name="connsiteX6" fmla="*/ 838200 w 2241550"/>
                <a:gd name="connsiteY6" fmla="*/ 450895 h 819195"/>
                <a:gd name="connsiteX7" fmla="*/ 1009650 w 2241550"/>
                <a:gd name="connsiteY7" fmla="*/ 431845 h 819195"/>
                <a:gd name="connsiteX8" fmla="*/ 1358900 w 2241550"/>
                <a:gd name="connsiteY8" fmla="*/ 273095 h 819195"/>
                <a:gd name="connsiteX9" fmla="*/ 1441450 w 2241550"/>
                <a:gd name="connsiteY9" fmla="*/ 241345 h 819195"/>
                <a:gd name="connsiteX10" fmla="*/ 1549400 w 2241550"/>
                <a:gd name="connsiteY10" fmla="*/ 69895 h 819195"/>
                <a:gd name="connsiteX11" fmla="*/ 1714500 w 2241550"/>
                <a:gd name="connsiteY11" fmla="*/ 82595 h 819195"/>
                <a:gd name="connsiteX12" fmla="*/ 1835150 w 2241550"/>
                <a:gd name="connsiteY12" fmla="*/ 45 h 819195"/>
                <a:gd name="connsiteX13" fmla="*/ 1885950 w 2241550"/>
                <a:gd name="connsiteY13" fmla="*/ 95295 h 819195"/>
                <a:gd name="connsiteX14" fmla="*/ 1974850 w 2241550"/>
                <a:gd name="connsiteY14" fmla="*/ 228645 h 819195"/>
                <a:gd name="connsiteX15" fmla="*/ 2032000 w 2241550"/>
                <a:gd name="connsiteY15" fmla="*/ 476295 h 819195"/>
                <a:gd name="connsiteX16" fmla="*/ 2241550 w 2241550"/>
                <a:gd name="connsiteY16" fmla="*/ 819195 h 819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41550" h="819195">
                  <a:moveTo>
                    <a:pt x="0" y="400095"/>
                  </a:moveTo>
                  <a:cubicBezTo>
                    <a:pt x="73554" y="421261"/>
                    <a:pt x="147108" y="442428"/>
                    <a:pt x="209550" y="495345"/>
                  </a:cubicBezTo>
                  <a:cubicBezTo>
                    <a:pt x="271992" y="548262"/>
                    <a:pt x="323850" y="685845"/>
                    <a:pt x="374650" y="717595"/>
                  </a:cubicBezTo>
                  <a:cubicBezTo>
                    <a:pt x="425450" y="749345"/>
                    <a:pt x="461433" y="702778"/>
                    <a:pt x="514350" y="685845"/>
                  </a:cubicBezTo>
                  <a:cubicBezTo>
                    <a:pt x="567267" y="668912"/>
                    <a:pt x="655109" y="638220"/>
                    <a:pt x="692150" y="615995"/>
                  </a:cubicBezTo>
                  <a:cubicBezTo>
                    <a:pt x="729191" y="593770"/>
                    <a:pt x="712258" y="580012"/>
                    <a:pt x="736600" y="552495"/>
                  </a:cubicBezTo>
                  <a:cubicBezTo>
                    <a:pt x="760942" y="524978"/>
                    <a:pt x="792692" y="471003"/>
                    <a:pt x="838200" y="450895"/>
                  </a:cubicBezTo>
                  <a:cubicBezTo>
                    <a:pt x="883708" y="430787"/>
                    <a:pt x="922867" y="461478"/>
                    <a:pt x="1009650" y="431845"/>
                  </a:cubicBezTo>
                  <a:cubicBezTo>
                    <a:pt x="1096433" y="402212"/>
                    <a:pt x="1286933" y="304845"/>
                    <a:pt x="1358900" y="273095"/>
                  </a:cubicBezTo>
                  <a:cubicBezTo>
                    <a:pt x="1430867" y="241345"/>
                    <a:pt x="1409700" y="275212"/>
                    <a:pt x="1441450" y="241345"/>
                  </a:cubicBezTo>
                  <a:cubicBezTo>
                    <a:pt x="1473200" y="207478"/>
                    <a:pt x="1503892" y="96353"/>
                    <a:pt x="1549400" y="69895"/>
                  </a:cubicBezTo>
                  <a:cubicBezTo>
                    <a:pt x="1594908" y="43437"/>
                    <a:pt x="1666875" y="94237"/>
                    <a:pt x="1714500" y="82595"/>
                  </a:cubicBezTo>
                  <a:cubicBezTo>
                    <a:pt x="1762125" y="70953"/>
                    <a:pt x="1806575" y="-2072"/>
                    <a:pt x="1835150" y="45"/>
                  </a:cubicBezTo>
                  <a:cubicBezTo>
                    <a:pt x="1863725" y="2162"/>
                    <a:pt x="1862667" y="57195"/>
                    <a:pt x="1885950" y="95295"/>
                  </a:cubicBezTo>
                  <a:cubicBezTo>
                    <a:pt x="1909233" y="133395"/>
                    <a:pt x="1950508" y="165145"/>
                    <a:pt x="1974850" y="228645"/>
                  </a:cubicBezTo>
                  <a:cubicBezTo>
                    <a:pt x="1999192" y="292145"/>
                    <a:pt x="1987550" y="377870"/>
                    <a:pt x="2032000" y="476295"/>
                  </a:cubicBezTo>
                  <a:cubicBezTo>
                    <a:pt x="2076450" y="574720"/>
                    <a:pt x="2159000" y="696957"/>
                    <a:pt x="2241550" y="819195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  <p:sp>
          <p:nvSpPr>
            <p:cNvPr id="6" name="Forme libre : forme 5">
              <a:extLst>
                <a:ext uri="{FF2B5EF4-FFF2-40B4-BE49-F238E27FC236}">
                  <a16:creationId xmlns:a16="http://schemas.microsoft.com/office/drawing/2014/main" id="{BDAE27D0-184D-4197-9EDA-2D4D9321C12F}"/>
                </a:ext>
              </a:extLst>
            </p:cNvPr>
            <p:cNvSpPr/>
            <p:nvPr/>
          </p:nvSpPr>
          <p:spPr>
            <a:xfrm>
              <a:off x="7701801" y="1064836"/>
              <a:ext cx="2151076" cy="2593308"/>
            </a:xfrm>
            <a:custGeom>
              <a:avLst/>
              <a:gdLst>
                <a:gd name="connsiteX0" fmla="*/ 57899 w 2151076"/>
                <a:gd name="connsiteY0" fmla="*/ 14664 h 2593308"/>
                <a:gd name="connsiteX1" fmla="*/ 134099 w 2151076"/>
                <a:gd name="connsiteY1" fmla="*/ 14664 h 2593308"/>
                <a:gd name="connsiteX2" fmla="*/ 229349 w 2151076"/>
                <a:gd name="connsiteY2" fmla="*/ 167064 h 2593308"/>
                <a:gd name="connsiteX3" fmla="*/ 197599 w 2151076"/>
                <a:gd name="connsiteY3" fmla="*/ 306764 h 2593308"/>
                <a:gd name="connsiteX4" fmla="*/ 254749 w 2151076"/>
                <a:gd name="connsiteY4" fmla="*/ 408364 h 2593308"/>
                <a:gd name="connsiteX5" fmla="*/ 749 w 2151076"/>
                <a:gd name="connsiteY5" fmla="*/ 636964 h 2593308"/>
                <a:gd name="connsiteX6" fmla="*/ 178549 w 2151076"/>
                <a:gd name="connsiteY6" fmla="*/ 878264 h 2593308"/>
                <a:gd name="connsiteX7" fmla="*/ 229349 w 2151076"/>
                <a:gd name="connsiteY7" fmla="*/ 979864 h 2593308"/>
                <a:gd name="connsiteX8" fmla="*/ 496049 w 2151076"/>
                <a:gd name="connsiteY8" fmla="*/ 1011614 h 2593308"/>
                <a:gd name="connsiteX9" fmla="*/ 584949 w 2151076"/>
                <a:gd name="connsiteY9" fmla="*/ 948114 h 2593308"/>
                <a:gd name="connsiteX10" fmla="*/ 807199 w 2151076"/>
                <a:gd name="connsiteY10" fmla="*/ 1068764 h 2593308"/>
                <a:gd name="connsiteX11" fmla="*/ 832599 w 2151076"/>
                <a:gd name="connsiteY11" fmla="*/ 1132264 h 2593308"/>
                <a:gd name="connsiteX12" fmla="*/ 959599 w 2151076"/>
                <a:gd name="connsiteY12" fmla="*/ 1106864 h 2593308"/>
                <a:gd name="connsiteX13" fmla="*/ 984999 w 2151076"/>
                <a:gd name="connsiteY13" fmla="*/ 1183064 h 2593308"/>
                <a:gd name="connsiteX14" fmla="*/ 896099 w 2151076"/>
                <a:gd name="connsiteY14" fmla="*/ 1291014 h 2593308"/>
                <a:gd name="connsiteX15" fmla="*/ 921499 w 2151076"/>
                <a:gd name="connsiteY15" fmla="*/ 1570414 h 2593308"/>
                <a:gd name="connsiteX16" fmla="*/ 991349 w 2151076"/>
                <a:gd name="connsiteY16" fmla="*/ 1583114 h 2593308"/>
                <a:gd name="connsiteX17" fmla="*/ 1137399 w 2151076"/>
                <a:gd name="connsiteY17" fmla="*/ 1811714 h 2593308"/>
                <a:gd name="connsiteX18" fmla="*/ 1365999 w 2151076"/>
                <a:gd name="connsiteY18" fmla="*/ 1678364 h 2593308"/>
                <a:gd name="connsiteX19" fmla="*/ 1772399 w 2151076"/>
                <a:gd name="connsiteY19" fmla="*/ 1462464 h 2593308"/>
                <a:gd name="connsiteX20" fmla="*/ 1848599 w 2151076"/>
                <a:gd name="connsiteY20" fmla="*/ 1341814 h 2593308"/>
                <a:gd name="connsiteX21" fmla="*/ 1905749 w 2151076"/>
                <a:gd name="connsiteY21" fmla="*/ 1430714 h 2593308"/>
                <a:gd name="connsiteX22" fmla="*/ 1943849 w 2151076"/>
                <a:gd name="connsiteY22" fmla="*/ 1792664 h 2593308"/>
                <a:gd name="connsiteX23" fmla="*/ 2147049 w 2151076"/>
                <a:gd name="connsiteY23" fmla="*/ 2180014 h 2593308"/>
                <a:gd name="connsiteX24" fmla="*/ 2070849 w 2151076"/>
                <a:gd name="connsiteY24" fmla="*/ 2249864 h 2593308"/>
                <a:gd name="connsiteX25" fmla="*/ 1969249 w 2151076"/>
                <a:gd name="connsiteY25" fmla="*/ 2364164 h 2593308"/>
                <a:gd name="connsiteX26" fmla="*/ 1975599 w 2151076"/>
                <a:gd name="connsiteY26" fmla="*/ 2459414 h 2593308"/>
                <a:gd name="connsiteX27" fmla="*/ 1854949 w 2151076"/>
                <a:gd name="connsiteY27" fmla="*/ 2453064 h 2593308"/>
                <a:gd name="connsiteX28" fmla="*/ 1778749 w 2151076"/>
                <a:gd name="connsiteY28" fmla="*/ 2529264 h 2593308"/>
                <a:gd name="connsiteX29" fmla="*/ 1677149 w 2151076"/>
                <a:gd name="connsiteY29" fmla="*/ 2592764 h 2593308"/>
                <a:gd name="connsiteX30" fmla="*/ 1607299 w 2151076"/>
                <a:gd name="connsiteY30" fmla="*/ 2554664 h 2593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2151076" h="2593308">
                  <a:moveTo>
                    <a:pt x="57899" y="14664"/>
                  </a:moveTo>
                  <a:cubicBezTo>
                    <a:pt x="81711" y="1964"/>
                    <a:pt x="105524" y="-10736"/>
                    <a:pt x="134099" y="14664"/>
                  </a:cubicBezTo>
                  <a:cubicBezTo>
                    <a:pt x="162674" y="40064"/>
                    <a:pt x="218766" y="118381"/>
                    <a:pt x="229349" y="167064"/>
                  </a:cubicBezTo>
                  <a:cubicBezTo>
                    <a:pt x="239932" y="215747"/>
                    <a:pt x="193366" y="266547"/>
                    <a:pt x="197599" y="306764"/>
                  </a:cubicBezTo>
                  <a:cubicBezTo>
                    <a:pt x="201832" y="346981"/>
                    <a:pt x="287557" y="353331"/>
                    <a:pt x="254749" y="408364"/>
                  </a:cubicBezTo>
                  <a:cubicBezTo>
                    <a:pt x="221941" y="463397"/>
                    <a:pt x="13449" y="558647"/>
                    <a:pt x="749" y="636964"/>
                  </a:cubicBezTo>
                  <a:cubicBezTo>
                    <a:pt x="-11951" y="715281"/>
                    <a:pt x="140449" y="821114"/>
                    <a:pt x="178549" y="878264"/>
                  </a:cubicBezTo>
                  <a:cubicBezTo>
                    <a:pt x="216649" y="935414"/>
                    <a:pt x="176432" y="957639"/>
                    <a:pt x="229349" y="979864"/>
                  </a:cubicBezTo>
                  <a:cubicBezTo>
                    <a:pt x="282266" y="1002089"/>
                    <a:pt x="436782" y="1016906"/>
                    <a:pt x="496049" y="1011614"/>
                  </a:cubicBezTo>
                  <a:cubicBezTo>
                    <a:pt x="555316" y="1006322"/>
                    <a:pt x="533091" y="938589"/>
                    <a:pt x="584949" y="948114"/>
                  </a:cubicBezTo>
                  <a:cubicBezTo>
                    <a:pt x="636807" y="957639"/>
                    <a:pt x="765924" y="1038072"/>
                    <a:pt x="807199" y="1068764"/>
                  </a:cubicBezTo>
                  <a:cubicBezTo>
                    <a:pt x="848474" y="1099456"/>
                    <a:pt x="807199" y="1125914"/>
                    <a:pt x="832599" y="1132264"/>
                  </a:cubicBezTo>
                  <a:cubicBezTo>
                    <a:pt x="857999" y="1138614"/>
                    <a:pt x="934199" y="1098397"/>
                    <a:pt x="959599" y="1106864"/>
                  </a:cubicBezTo>
                  <a:cubicBezTo>
                    <a:pt x="984999" y="1115331"/>
                    <a:pt x="995582" y="1152372"/>
                    <a:pt x="984999" y="1183064"/>
                  </a:cubicBezTo>
                  <a:cubicBezTo>
                    <a:pt x="974416" y="1213756"/>
                    <a:pt x="906682" y="1226456"/>
                    <a:pt x="896099" y="1291014"/>
                  </a:cubicBezTo>
                  <a:cubicBezTo>
                    <a:pt x="885516" y="1355572"/>
                    <a:pt x="905624" y="1521731"/>
                    <a:pt x="921499" y="1570414"/>
                  </a:cubicBezTo>
                  <a:cubicBezTo>
                    <a:pt x="937374" y="1619097"/>
                    <a:pt x="955366" y="1542897"/>
                    <a:pt x="991349" y="1583114"/>
                  </a:cubicBezTo>
                  <a:cubicBezTo>
                    <a:pt x="1027332" y="1623331"/>
                    <a:pt x="1074957" y="1795839"/>
                    <a:pt x="1137399" y="1811714"/>
                  </a:cubicBezTo>
                  <a:cubicBezTo>
                    <a:pt x="1199841" y="1827589"/>
                    <a:pt x="1260166" y="1736572"/>
                    <a:pt x="1365999" y="1678364"/>
                  </a:cubicBezTo>
                  <a:cubicBezTo>
                    <a:pt x="1471832" y="1620156"/>
                    <a:pt x="1691966" y="1518556"/>
                    <a:pt x="1772399" y="1462464"/>
                  </a:cubicBezTo>
                  <a:cubicBezTo>
                    <a:pt x="1852832" y="1406372"/>
                    <a:pt x="1826374" y="1347106"/>
                    <a:pt x="1848599" y="1341814"/>
                  </a:cubicBezTo>
                  <a:cubicBezTo>
                    <a:pt x="1870824" y="1336522"/>
                    <a:pt x="1889874" y="1355572"/>
                    <a:pt x="1905749" y="1430714"/>
                  </a:cubicBezTo>
                  <a:cubicBezTo>
                    <a:pt x="1921624" y="1505856"/>
                    <a:pt x="1903632" y="1667781"/>
                    <a:pt x="1943849" y="1792664"/>
                  </a:cubicBezTo>
                  <a:cubicBezTo>
                    <a:pt x="1984066" y="1917547"/>
                    <a:pt x="2125882" y="2103814"/>
                    <a:pt x="2147049" y="2180014"/>
                  </a:cubicBezTo>
                  <a:cubicBezTo>
                    <a:pt x="2168216" y="2256214"/>
                    <a:pt x="2100482" y="2219172"/>
                    <a:pt x="2070849" y="2249864"/>
                  </a:cubicBezTo>
                  <a:cubicBezTo>
                    <a:pt x="2041216" y="2280556"/>
                    <a:pt x="1985124" y="2329239"/>
                    <a:pt x="1969249" y="2364164"/>
                  </a:cubicBezTo>
                  <a:cubicBezTo>
                    <a:pt x="1953374" y="2399089"/>
                    <a:pt x="1994649" y="2444597"/>
                    <a:pt x="1975599" y="2459414"/>
                  </a:cubicBezTo>
                  <a:cubicBezTo>
                    <a:pt x="1956549" y="2474231"/>
                    <a:pt x="1887757" y="2441422"/>
                    <a:pt x="1854949" y="2453064"/>
                  </a:cubicBezTo>
                  <a:cubicBezTo>
                    <a:pt x="1822141" y="2464706"/>
                    <a:pt x="1808382" y="2505981"/>
                    <a:pt x="1778749" y="2529264"/>
                  </a:cubicBezTo>
                  <a:cubicBezTo>
                    <a:pt x="1749116" y="2552547"/>
                    <a:pt x="1705724" y="2588531"/>
                    <a:pt x="1677149" y="2592764"/>
                  </a:cubicBezTo>
                  <a:cubicBezTo>
                    <a:pt x="1648574" y="2596997"/>
                    <a:pt x="1627936" y="2575830"/>
                    <a:pt x="1607299" y="2554664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  <p:sp>
          <p:nvSpPr>
            <p:cNvPr id="9" name="Forme libre : forme 8">
              <a:extLst>
                <a:ext uri="{FF2B5EF4-FFF2-40B4-BE49-F238E27FC236}">
                  <a16:creationId xmlns:a16="http://schemas.microsoft.com/office/drawing/2014/main" id="{ACE898E1-7BDE-49B0-8EBE-D13D00606527}"/>
                </a:ext>
              </a:extLst>
            </p:cNvPr>
            <p:cNvSpPr/>
            <p:nvPr/>
          </p:nvSpPr>
          <p:spPr>
            <a:xfrm>
              <a:off x="7672120" y="3459906"/>
              <a:ext cx="1660678" cy="1639144"/>
            </a:xfrm>
            <a:custGeom>
              <a:avLst/>
              <a:gdLst>
                <a:gd name="connsiteX0" fmla="*/ 1649680 w 1660678"/>
                <a:gd name="connsiteY0" fmla="*/ 159594 h 1639144"/>
                <a:gd name="connsiteX1" fmla="*/ 1649680 w 1660678"/>
                <a:gd name="connsiteY1" fmla="*/ 51644 h 1639144"/>
                <a:gd name="connsiteX2" fmla="*/ 1535380 w 1660678"/>
                <a:gd name="connsiteY2" fmla="*/ 844 h 1639144"/>
                <a:gd name="connsiteX3" fmla="*/ 1395680 w 1660678"/>
                <a:gd name="connsiteY3" fmla="*/ 89744 h 1639144"/>
                <a:gd name="connsiteX4" fmla="*/ 1395680 w 1660678"/>
                <a:gd name="connsiteY4" fmla="*/ 362794 h 1639144"/>
                <a:gd name="connsiteX5" fmla="*/ 1465530 w 1660678"/>
                <a:gd name="connsiteY5" fmla="*/ 426294 h 1639144"/>
                <a:gd name="connsiteX6" fmla="*/ 1414730 w 1660678"/>
                <a:gd name="connsiteY6" fmla="*/ 496144 h 1639144"/>
                <a:gd name="connsiteX7" fmla="*/ 1281380 w 1660678"/>
                <a:gd name="connsiteY7" fmla="*/ 585044 h 1639144"/>
                <a:gd name="connsiteX8" fmla="*/ 1224230 w 1660678"/>
                <a:gd name="connsiteY8" fmla="*/ 737444 h 1639144"/>
                <a:gd name="connsiteX9" fmla="*/ 1008330 w 1660678"/>
                <a:gd name="connsiteY9" fmla="*/ 775544 h 1639144"/>
                <a:gd name="connsiteX10" fmla="*/ 919430 w 1660678"/>
                <a:gd name="connsiteY10" fmla="*/ 712044 h 1639144"/>
                <a:gd name="connsiteX11" fmla="*/ 874980 w 1660678"/>
                <a:gd name="connsiteY11" fmla="*/ 680294 h 1639144"/>
                <a:gd name="connsiteX12" fmla="*/ 773380 w 1660678"/>
                <a:gd name="connsiteY12" fmla="*/ 667594 h 1639144"/>
                <a:gd name="connsiteX13" fmla="*/ 728930 w 1660678"/>
                <a:gd name="connsiteY13" fmla="*/ 750144 h 1639144"/>
                <a:gd name="connsiteX14" fmla="*/ 665430 w 1660678"/>
                <a:gd name="connsiteY14" fmla="*/ 832694 h 1639144"/>
                <a:gd name="connsiteX15" fmla="*/ 481280 w 1660678"/>
                <a:gd name="connsiteY15" fmla="*/ 985094 h 1639144"/>
                <a:gd name="connsiteX16" fmla="*/ 373330 w 1660678"/>
                <a:gd name="connsiteY16" fmla="*/ 1010494 h 1639144"/>
                <a:gd name="connsiteX17" fmla="*/ 271730 w 1660678"/>
                <a:gd name="connsiteY17" fmla="*/ 1112094 h 1639144"/>
                <a:gd name="connsiteX18" fmla="*/ 144730 w 1660678"/>
                <a:gd name="connsiteY18" fmla="*/ 1099394 h 1639144"/>
                <a:gd name="connsiteX19" fmla="*/ 5030 w 1660678"/>
                <a:gd name="connsiteY19" fmla="*/ 1181944 h 1639144"/>
                <a:gd name="connsiteX20" fmla="*/ 36780 w 1660678"/>
                <a:gd name="connsiteY20" fmla="*/ 1321644 h 1639144"/>
                <a:gd name="connsiteX21" fmla="*/ 93930 w 1660678"/>
                <a:gd name="connsiteY21" fmla="*/ 1366094 h 1639144"/>
                <a:gd name="connsiteX22" fmla="*/ 214580 w 1660678"/>
                <a:gd name="connsiteY22" fmla="*/ 1378794 h 1639144"/>
                <a:gd name="connsiteX23" fmla="*/ 119330 w 1660678"/>
                <a:gd name="connsiteY23" fmla="*/ 1575644 h 1639144"/>
                <a:gd name="connsiteX24" fmla="*/ 74880 w 1660678"/>
                <a:gd name="connsiteY24" fmla="*/ 1639144 h 1639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660678" h="1639144">
                  <a:moveTo>
                    <a:pt x="1649680" y="159594"/>
                  </a:moveTo>
                  <a:cubicBezTo>
                    <a:pt x="1659205" y="118848"/>
                    <a:pt x="1668730" y="78102"/>
                    <a:pt x="1649680" y="51644"/>
                  </a:cubicBezTo>
                  <a:cubicBezTo>
                    <a:pt x="1630630" y="25186"/>
                    <a:pt x="1577713" y="-5506"/>
                    <a:pt x="1535380" y="844"/>
                  </a:cubicBezTo>
                  <a:cubicBezTo>
                    <a:pt x="1493047" y="7194"/>
                    <a:pt x="1418963" y="29419"/>
                    <a:pt x="1395680" y="89744"/>
                  </a:cubicBezTo>
                  <a:cubicBezTo>
                    <a:pt x="1372397" y="150069"/>
                    <a:pt x="1384038" y="306702"/>
                    <a:pt x="1395680" y="362794"/>
                  </a:cubicBezTo>
                  <a:cubicBezTo>
                    <a:pt x="1407322" y="418886"/>
                    <a:pt x="1462355" y="404069"/>
                    <a:pt x="1465530" y="426294"/>
                  </a:cubicBezTo>
                  <a:cubicBezTo>
                    <a:pt x="1468705" y="448519"/>
                    <a:pt x="1445422" y="469686"/>
                    <a:pt x="1414730" y="496144"/>
                  </a:cubicBezTo>
                  <a:cubicBezTo>
                    <a:pt x="1384038" y="522602"/>
                    <a:pt x="1313130" y="544827"/>
                    <a:pt x="1281380" y="585044"/>
                  </a:cubicBezTo>
                  <a:cubicBezTo>
                    <a:pt x="1249630" y="625261"/>
                    <a:pt x="1269738" y="705694"/>
                    <a:pt x="1224230" y="737444"/>
                  </a:cubicBezTo>
                  <a:cubicBezTo>
                    <a:pt x="1178722" y="769194"/>
                    <a:pt x="1059130" y="779777"/>
                    <a:pt x="1008330" y="775544"/>
                  </a:cubicBezTo>
                  <a:cubicBezTo>
                    <a:pt x="957530" y="771311"/>
                    <a:pt x="919430" y="712044"/>
                    <a:pt x="919430" y="712044"/>
                  </a:cubicBezTo>
                  <a:cubicBezTo>
                    <a:pt x="897205" y="696169"/>
                    <a:pt x="899322" y="687702"/>
                    <a:pt x="874980" y="680294"/>
                  </a:cubicBezTo>
                  <a:cubicBezTo>
                    <a:pt x="850638" y="672886"/>
                    <a:pt x="797722" y="655952"/>
                    <a:pt x="773380" y="667594"/>
                  </a:cubicBezTo>
                  <a:cubicBezTo>
                    <a:pt x="749038" y="679236"/>
                    <a:pt x="746922" y="722627"/>
                    <a:pt x="728930" y="750144"/>
                  </a:cubicBezTo>
                  <a:cubicBezTo>
                    <a:pt x="710938" y="777661"/>
                    <a:pt x="706705" y="793536"/>
                    <a:pt x="665430" y="832694"/>
                  </a:cubicBezTo>
                  <a:cubicBezTo>
                    <a:pt x="624155" y="871852"/>
                    <a:pt x="529963" y="955461"/>
                    <a:pt x="481280" y="985094"/>
                  </a:cubicBezTo>
                  <a:cubicBezTo>
                    <a:pt x="432597" y="1014727"/>
                    <a:pt x="408255" y="989327"/>
                    <a:pt x="373330" y="1010494"/>
                  </a:cubicBezTo>
                  <a:cubicBezTo>
                    <a:pt x="338405" y="1031661"/>
                    <a:pt x="309830" y="1097277"/>
                    <a:pt x="271730" y="1112094"/>
                  </a:cubicBezTo>
                  <a:cubicBezTo>
                    <a:pt x="233630" y="1126911"/>
                    <a:pt x="189180" y="1087752"/>
                    <a:pt x="144730" y="1099394"/>
                  </a:cubicBezTo>
                  <a:cubicBezTo>
                    <a:pt x="100280" y="1111036"/>
                    <a:pt x="23022" y="1144902"/>
                    <a:pt x="5030" y="1181944"/>
                  </a:cubicBezTo>
                  <a:cubicBezTo>
                    <a:pt x="-12962" y="1218986"/>
                    <a:pt x="21963" y="1290952"/>
                    <a:pt x="36780" y="1321644"/>
                  </a:cubicBezTo>
                  <a:cubicBezTo>
                    <a:pt x="51597" y="1352336"/>
                    <a:pt x="64297" y="1356569"/>
                    <a:pt x="93930" y="1366094"/>
                  </a:cubicBezTo>
                  <a:cubicBezTo>
                    <a:pt x="123563" y="1375619"/>
                    <a:pt x="210347" y="1343869"/>
                    <a:pt x="214580" y="1378794"/>
                  </a:cubicBezTo>
                  <a:cubicBezTo>
                    <a:pt x="218813" y="1413719"/>
                    <a:pt x="142613" y="1532252"/>
                    <a:pt x="119330" y="1575644"/>
                  </a:cubicBezTo>
                  <a:cubicBezTo>
                    <a:pt x="96047" y="1619036"/>
                    <a:pt x="85463" y="1629090"/>
                    <a:pt x="74880" y="1639144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  <p:sp>
          <p:nvSpPr>
            <p:cNvPr id="13" name="Forme libre : forme 12">
              <a:extLst>
                <a:ext uri="{FF2B5EF4-FFF2-40B4-BE49-F238E27FC236}">
                  <a16:creationId xmlns:a16="http://schemas.microsoft.com/office/drawing/2014/main" id="{529D98ED-C248-4E49-83CA-039AD5E1BA55}"/>
                </a:ext>
              </a:extLst>
            </p:cNvPr>
            <p:cNvSpPr/>
            <p:nvPr/>
          </p:nvSpPr>
          <p:spPr>
            <a:xfrm>
              <a:off x="2908829" y="2114550"/>
              <a:ext cx="5463008" cy="4432490"/>
            </a:xfrm>
            <a:custGeom>
              <a:avLst/>
              <a:gdLst>
                <a:gd name="connsiteX0" fmla="*/ 4850871 w 5463008"/>
                <a:gd name="connsiteY0" fmla="*/ 2965450 h 4432490"/>
                <a:gd name="connsiteX1" fmla="*/ 4787371 w 5463008"/>
                <a:gd name="connsiteY1" fmla="*/ 3124200 h 4432490"/>
                <a:gd name="connsiteX2" fmla="*/ 4825471 w 5463008"/>
                <a:gd name="connsiteY2" fmla="*/ 3194050 h 4432490"/>
                <a:gd name="connsiteX3" fmla="*/ 5054071 w 5463008"/>
                <a:gd name="connsiteY3" fmla="*/ 3124200 h 4432490"/>
                <a:gd name="connsiteX4" fmla="*/ 5181071 w 5463008"/>
                <a:gd name="connsiteY4" fmla="*/ 3308350 h 4432490"/>
                <a:gd name="connsiteX5" fmla="*/ 5384271 w 5463008"/>
                <a:gd name="connsiteY5" fmla="*/ 3371850 h 4432490"/>
                <a:gd name="connsiteX6" fmla="*/ 5371571 w 5463008"/>
                <a:gd name="connsiteY6" fmla="*/ 3511550 h 4432490"/>
                <a:gd name="connsiteX7" fmla="*/ 5447771 w 5463008"/>
                <a:gd name="connsiteY7" fmla="*/ 3644900 h 4432490"/>
                <a:gd name="connsiteX8" fmla="*/ 5308071 w 5463008"/>
                <a:gd name="connsiteY8" fmla="*/ 3714750 h 4432490"/>
                <a:gd name="connsiteX9" fmla="*/ 5460471 w 5463008"/>
                <a:gd name="connsiteY9" fmla="*/ 3873500 h 4432490"/>
                <a:gd name="connsiteX10" fmla="*/ 5377921 w 5463008"/>
                <a:gd name="connsiteY10" fmla="*/ 3987800 h 4432490"/>
                <a:gd name="connsiteX11" fmla="*/ 5066771 w 5463008"/>
                <a:gd name="connsiteY11" fmla="*/ 4108450 h 4432490"/>
                <a:gd name="connsiteX12" fmla="*/ 4977871 w 5463008"/>
                <a:gd name="connsiteY12" fmla="*/ 3987800 h 4432490"/>
                <a:gd name="connsiteX13" fmla="*/ 4838171 w 5463008"/>
                <a:gd name="connsiteY13" fmla="*/ 4070350 h 4432490"/>
                <a:gd name="connsiteX14" fmla="*/ 4723871 w 5463008"/>
                <a:gd name="connsiteY14" fmla="*/ 3848100 h 4432490"/>
                <a:gd name="connsiteX15" fmla="*/ 4596871 w 5463008"/>
                <a:gd name="connsiteY15" fmla="*/ 3810000 h 4432490"/>
                <a:gd name="connsiteX16" fmla="*/ 4336521 w 5463008"/>
                <a:gd name="connsiteY16" fmla="*/ 3829050 h 4432490"/>
                <a:gd name="connsiteX17" fmla="*/ 4190471 w 5463008"/>
                <a:gd name="connsiteY17" fmla="*/ 3740150 h 4432490"/>
                <a:gd name="connsiteX18" fmla="*/ 4082521 w 5463008"/>
                <a:gd name="connsiteY18" fmla="*/ 3892550 h 4432490"/>
                <a:gd name="connsiteX19" fmla="*/ 3892021 w 5463008"/>
                <a:gd name="connsiteY19" fmla="*/ 4013200 h 4432490"/>
                <a:gd name="connsiteX20" fmla="*/ 3872971 w 5463008"/>
                <a:gd name="connsiteY20" fmla="*/ 4102100 h 4432490"/>
                <a:gd name="connsiteX21" fmla="*/ 3745971 w 5463008"/>
                <a:gd name="connsiteY21" fmla="*/ 4273550 h 4432490"/>
                <a:gd name="connsiteX22" fmla="*/ 3555471 w 5463008"/>
                <a:gd name="connsiteY22" fmla="*/ 4356100 h 4432490"/>
                <a:gd name="connsiteX23" fmla="*/ 3295121 w 5463008"/>
                <a:gd name="connsiteY23" fmla="*/ 4356100 h 4432490"/>
                <a:gd name="connsiteX24" fmla="*/ 3085571 w 5463008"/>
                <a:gd name="connsiteY24" fmla="*/ 4432300 h 4432490"/>
                <a:gd name="connsiteX25" fmla="*/ 2958571 w 5463008"/>
                <a:gd name="connsiteY25" fmla="*/ 4330700 h 4432490"/>
                <a:gd name="connsiteX26" fmla="*/ 2831571 w 5463008"/>
                <a:gd name="connsiteY26" fmla="*/ 4267200 h 4432490"/>
                <a:gd name="connsiteX27" fmla="*/ 2729971 w 5463008"/>
                <a:gd name="connsiteY27" fmla="*/ 4076700 h 4432490"/>
                <a:gd name="connsiteX28" fmla="*/ 2583921 w 5463008"/>
                <a:gd name="connsiteY28" fmla="*/ 3987800 h 4432490"/>
                <a:gd name="connsiteX29" fmla="*/ 2387071 w 5463008"/>
                <a:gd name="connsiteY29" fmla="*/ 4064000 h 4432490"/>
                <a:gd name="connsiteX30" fmla="*/ 2183871 w 5463008"/>
                <a:gd name="connsiteY30" fmla="*/ 3835400 h 4432490"/>
                <a:gd name="connsiteX31" fmla="*/ 2126721 w 5463008"/>
                <a:gd name="connsiteY31" fmla="*/ 3803650 h 4432490"/>
                <a:gd name="connsiteX32" fmla="*/ 2260071 w 5463008"/>
                <a:gd name="connsiteY32" fmla="*/ 3365500 h 4432490"/>
                <a:gd name="connsiteX33" fmla="*/ 2069571 w 5463008"/>
                <a:gd name="connsiteY33" fmla="*/ 3060700 h 4432490"/>
                <a:gd name="connsiteX34" fmla="*/ 1828271 w 5463008"/>
                <a:gd name="connsiteY34" fmla="*/ 2673350 h 4432490"/>
                <a:gd name="connsiteX35" fmla="*/ 1783821 w 5463008"/>
                <a:gd name="connsiteY35" fmla="*/ 2584450 h 4432490"/>
                <a:gd name="connsiteX36" fmla="*/ 1612371 w 5463008"/>
                <a:gd name="connsiteY36" fmla="*/ 2343150 h 4432490"/>
                <a:gd name="connsiteX37" fmla="*/ 1910821 w 5463008"/>
                <a:gd name="connsiteY37" fmla="*/ 2044700 h 4432490"/>
                <a:gd name="connsiteX38" fmla="*/ 1783821 w 5463008"/>
                <a:gd name="connsiteY38" fmla="*/ 2025650 h 4432490"/>
                <a:gd name="connsiteX39" fmla="*/ 1853671 w 5463008"/>
                <a:gd name="connsiteY39" fmla="*/ 1866900 h 4432490"/>
                <a:gd name="connsiteX40" fmla="*/ 1910821 w 5463008"/>
                <a:gd name="connsiteY40" fmla="*/ 1746250 h 4432490"/>
                <a:gd name="connsiteX41" fmla="*/ 1853671 w 5463008"/>
                <a:gd name="connsiteY41" fmla="*/ 1365250 h 4432490"/>
                <a:gd name="connsiteX42" fmla="*/ 1752071 w 5463008"/>
                <a:gd name="connsiteY42" fmla="*/ 1187450 h 4432490"/>
                <a:gd name="connsiteX43" fmla="*/ 1555221 w 5463008"/>
                <a:gd name="connsiteY43" fmla="*/ 1187450 h 4432490"/>
                <a:gd name="connsiteX44" fmla="*/ 1491721 w 5463008"/>
                <a:gd name="connsiteY44" fmla="*/ 1168400 h 4432490"/>
                <a:gd name="connsiteX45" fmla="*/ 1434571 w 5463008"/>
                <a:gd name="connsiteY45" fmla="*/ 1289050 h 4432490"/>
                <a:gd name="connsiteX46" fmla="*/ 869421 w 5463008"/>
                <a:gd name="connsiteY46" fmla="*/ 1403350 h 4432490"/>
                <a:gd name="connsiteX47" fmla="*/ 748771 w 5463008"/>
                <a:gd name="connsiteY47" fmla="*/ 1365250 h 4432490"/>
                <a:gd name="connsiteX48" fmla="*/ 501121 w 5463008"/>
                <a:gd name="connsiteY48" fmla="*/ 1454150 h 4432490"/>
                <a:gd name="connsiteX49" fmla="*/ 323321 w 5463008"/>
                <a:gd name="connsiteY49" fmla="*/ 1473200 h 4432490"/>
                <a:gd name="connsiteX50" fmla="*/ 132821 w 5463008"/>
                <a:gd name="connsiteY50" fmla="*/ 1428750 h 4432490"/>
                <a:gd name="connsiteX51" fmla="*/ 285221 w 5463008"/>
                <a:gd name="connsiteY51" fmla="*/ 1384300 h 4432490"/>
                <a:gd name="connsiteX52" fmla="*/ 329671 w 5463008"/>
                <a:gd name="connsiteY52" fmla="*/ 1270000 h 4432490"/>
                <a:gd name="connsiteX53" fmla="*/ 266171 w 5463008"/>
                <a:gd name="connsiteY53" fmla="*/ 1003300 h 4432490"/>
                <a:gd name="connsiteX54" fmla="*/ 82021 w 5463008"/>
                <a:gd name="connsiteY54" fmla="*/ 1022350 h 4432490"/>
                <a:gd name="connsiteX55" fmla="*/ 5821 w 5463008"/>
                <a:gd name="connsiteY55" fmla="*/ 825500 h 4432490"/>
                <a:gd name="connsiteX56" fmla="*/ 228071 w 5463008"/>
                <a:gd name="connsiteY56" fmla="*/ 768350 h 4432490"/>
                <a:gd name="connsiteX57" fmla="*/ 285221 w 5463008"/>
                <a:gd name="connsiteY57" fmla="*/ 666750 h 4432490"/>
                <a:gd name="connsiteX58" fmla="*/ 348721 w 5463008"/>
                <a:gd name="connsiteY58" fmla="*/ 704850 h 4432490"/>
                <a:gd name="connsiteX59" fmla="*/ 285221 w 5463008"/>
                <a:gd name="connsiteY59" fmla="*/ 565150 h 4432490"/>
                <a:gd name="connsiteX60" fmla="*/ 355071 w 5463008"/>
                <a:gd name="connsiteY60" fmla="*/ 336550 h 4432490"/>
                <a:gd name="connsiteX61" fmla="*/ 418571 w 5463008"/>
                <a:gd name="connsiteY61" fmla="*/ 120650 h 4432490"/>
                <a:gd name="connsiteX62" fmla="*/ 577321 w 5463008"/>
                <a:gd name="connsiteY62" fmla="*/ 88900 h 4432490"/>
                <a:gd name="connsiteX63" fmla="*/ 653521 w 5463008"/>
                <a:gd name="connsiteY63" fmla="*/ 0 h 4432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5463008" h="4432490">
                  <a:moveTo>
                    <a:pt x="4850871" y="2965450"/>
                  </a:moveTo>
                  <a:cubicBezTo>
                    <a:pt x="4821237" y="3025775"/>
                    <a:pt x="4791604" y="3086100"/>
                    <a:pt x="4787371" y="3124200"/>
                  </a:cubicBezTo>
                  <a:cubicBezTo>
                    <a:pt x="4783138" y="3162300"/>
                    <a:pt x="4781021" y="3194050"/>
                    <a:pt x="4825471" y="3194050"/>
                  </a:cubicBezTo>
                  <a:cubicBezTo>
                    <a:pt x="4869921" y="3194050"/>
                    <a:pt x="4994804" y="3105150"/>
                    <a:pt x="5054071" y="3124200"/>
                  </a:cubicBezTo>
                  <a:cubicBezTo>
                    <a:pt x="5113338" y="3143250"/>
                    <a:pt x="5126038" y="3267075"/>
                    <a:pt x="5181071" y="3308350"/>
                  </a:cubicBezTo>
                  <a:cubicBezTo>
                    <a:pt x="5236104" y="3349625"/>
                    <a:pt x="5352521" y="3337983"/>
                    <a:pt x="5384271" y="3371850"/>
                  </a:cubicBezTo>
                  <a:cubicBezTo>
                    <a:pt x="5416021" y="3405717"/>
                    <a:pt x="5360988" y="3466042"/>
                    <a:pt x="5371571" y="3511550"/>
                  </a:cubicBezTo>
                  <a:cubicBezTo>
                    <a:pt x="5382154" y="3557058"/>
                    <a:pt x="5458354" y="3611033"/>
                    <a:pt x="5447771" y="3644900"/>
                  </a:cubicBezTo>
                  <a:cubicBezTo>
                    <a:pt x="5437188" y="3678767"/>
                    <a:pt x="5305954" y="3676650"/>
                    <a:pt x="5308071" y="3714750"/>
                  </a:cubicBezTo>
                  <a:cubicBezTo>
                    <a:pt x="5310188" y="3752850"/>
                    <a:pt x="5448829" y="3827992"/>
                    <a:pt x="5460471" y="3873500"/>
                  </a:cubicBezTo>
                  <a:cubicBezTo>
                    <a:pt x="5472113" y="3919008"/>
                    <a:pt x="5443538" y="3948642"/>
                    <a:pt x="5377921" y="3987800"/>
                  </a:cubicBezTo>
                  <a:cubicBezTo>
                    <a:pt x="5312304" y="4026958"/>
                    <a:pt x="5133446" y="4108450"/>
                    <a:pt x="5066771" y="4108450"/>
                  </a:cubicBezTo>
                  <a:cubicBezTo>
                    <a:pt x="5000096" y="4108450"/>
                    <a:pt x="5015971" y="3994150"/>
                    <a:pt x="4977871" y="3987800"/>
                  </a:cubicBezTo>
                  <a:cubicBezTo>
                    <a:pt x="4939771" y="3981450"/>
                    <a:pt x="4880504" y="4093633"/>
                    <a:pt x="4838171" y="4070350"/>
                  </a:cubicBezTo>
                  <a:cubicBezTo>
                    <a:pt x="4795838" y="4047067"/>
                    <a:pt x="4764088" y="3891492"/>
                    <a:pt x="4723871" y="3848100"/>
                  </a:cubicBezTo>
                  <a:cubicBezTo>
                    <a:pt x="4683654" y="3804708"/>
                    <a:pt x="4661429" y="3813175"/>
                    <a:pt x="4596871" y="3810000"/>
                  </a:cubicBezTo>
                  <a:cubicBezTo>
                    <a:pt x="4532313" y="3806825"/>
                    <a:pt x="4404254" y="3840692"/>
                    <a:pt x="4336521" y="3829050"/>
                  </a:cubicBezTo>
                  <a:cubicBezTo>
                    <a:pt x="4268788" y="3817408"/>
                    <a:pt x="4232804" y="3729567"/>
                    <a:pt x="4190471" y="3740150"/>
                  </a:cubicBezTo>
                  <a:cubicBezTo>
                    <a:pt x="4148138" y="3750733"/>
                    <a:pt x="4132263" y="3847042"/>
                    <a:pt x="4082521" y="3892550"/>
                  </a:cubicBezTo>
                  <a:cubicBezTo>
                    <a:pt x="4032779" y="3938058"/>
                    <a:pt x="3926946" y="3978275"/>
                    <a:pt x="3892021" y="4013200"/>
                  </a:cubicBezTo>
                  <a:cubicBezTo>
                    <a:pt x="3857096" y="4048125"/>
                    <a:pt x="3897313" y="4058708"/>
                    <a:pt x="3872971" y="4102100"/>
                  </a:cubicBezTo>
                  <a:cubicBezTo>
                    <a:pt x="3848629" y="4145492"/>
                    <a:pt x="3798888" y="4231217"/>
                    <a:pt x="3745971" y="4273550"/>
                  </a:cubicBezTo>
                  <a:cubicBezTo>
                    <a:pt x="3693054" y="4315883"/>
                    <a:pt x="3630613" y="4342342"/>
                    <a:pt x="3555471" y="4356100"/>
                  </a:cubicBezTo>
                  <a:cubicBezTo>
                    <a:pt x="3480329" y="4369858"/>
                    <a:pt x="3373438" y="4343400"/>
                    <a:pt x="3295121" y="4356100"/>
                  </a:cubicBezTo>
                  <a:cubicBezTo>
                    <a:pt x="3216804" y="4368800"/>
                    <a:pt x="3141663" y="4436533"/>
                    <a:pt x="3085571" y="4432300"/>
                  </a:cubicBezTo>
                  <a:cubicBezTo>
                    <a:pt x="3029479" y="4428067"/>
                    <a:pt x="3000904" y="4358217"/>
                    <a:pt x="2958571" y="4330700"/>
                  </a:cubicBezTo>
                  <a:cubicBezTo>
                    <a:pt x="2916238" y="4303183"/>
                    <a:pt x="2869671" y="4309533"/>
                    <a:pt x="2831571" y="4267200"/>
                  </a:cubicBezTo>
                  <a:cubicBezTo>
                    <a:pt x="2793471" y="4224867"/>
                    <a:pt x="2771246" y="4123267"/>
                    <a:pt x="2729971" y="4076700"/>
                  </a:cubicBezTo>
                  <a:cubicBezTo>
                    <a:pt x="2688696" y="4030133"/>
                    <a:pt x="2641071" y="3989917"/>
                    <a:pt x="2583921" y="3987800"/>
                  </a:cubicBezTo>
                  <a:cubicBezTo>
                    <a:pt x="2526771" y="3985683"/>
                    <a:pt x="2453746" y="4089400"/>
                    <a:pt x="2387071" y="4064000"/>
                  </a:cubicBezTo>
                  <a:cubicBezTo>
                    <a:pt x="2320396" y="4038600"/>
                    <a:pt x="2227263" y="3878792"/>
                    <a:pt x="2183871" y="3835400"/>
                  </a:cubicBezTo>
                  <a:cubicBezTo>
                    <a:pt x="2140479" y="3792008"/>
                    <a:pt x="2114021" y="3881967"/>
                    <a:pt x="2126721" y="3803650"/>
                  </a:cubicBezTo>
                  <a:cubicBezTo>
                    <a:pt x="2139421" y="3725333"/>
                    <a:pt x="2269596" y="3489325"/>
                    <a:pt x="2260071" y="3365500"/>
                  </a:cubicBezTo>
                  <a:cubicBezTo>
                    <a:pt x="2250546" y="3241675"/>
                    <a:pt x="2141538" y="3176058"/>
                    <a:pt x="2069571" y="3060700"/>
                  </a:cubicBezTo>
                  <a:cubicBezTo>
                    <a:pt x="1997604" y="2945342"/>
                    <a:pt x="1875896" y="2752725"/>
                    <a:pt x="1828271" y="2673350"/>
                  </a:cubicBezTo>
                  <a:cubicBezTo>
                    <a:pt x="1780646" y="2593975"/>
                    <a:pt x="1819804" y="2639483"/>
                    <a:pt x="1783821" y="2584450"/>
                  </a:cubicBezTo>
                  <a:cubicBezTo>
                    <a:pt x="1747838" y="2529417"/>
                    <a:pt x="1591204" y="2433108"/>
                    <a:pt x="1612371" y="2343150"/>
                  </a:cubicBezTo>
                  <a:cubicBezTo>
                    <a:pt x="1633538" y="2253192"/>
                    <a:pt x="1882246" y="2097617"/>
                    <a:pt x="1910821" y="2044700"/>
                  </a:cubicBezTo>
                  <a:cubicBezTo>
                    <a:pt x="1939396" y="1991783"/>
                    <a:pt x="1793346" y="2055283"/>
                    <a:pt x="1783821" y="2025650"/>
                  </a:cubicBezTo>
                  <a:cubicBezTo>
                    <a:pt x="1774296" y="1996017"/>
                    <a:pt x="1832504" y="1913467"/>
                    <a:pt x="1853671" y="1866900"/>
                  </a:cubicBezTo>
                  <a:cubicBezTo>
                    <a:pt x="1874838" y="1820333"/>
                    <a:pt x="1910821" y="1829858"/>
                    <a:pt x="1910821" y="1746250"/>
                  </a:cubicBezTo>
                  <a:cubicBezTo>
                    <a:pt x="1910821" y="1662642"/>
                    <a:pt x="1880129" y="1458383"/>
                    <a:pt x="1853671" y="1365250"/>
                  </a:cubicBezTo>
                  <a:cubicBezTo>
                    <a:pt x="1827213" y="1272117"/>
                    <a:pt x="1801813" y="1217083"/>
                    <a:pt x="1752071" y="1187450"/>
                  </a:cubicBezTo>
                  <a:cubicBezTo>
                    <a:pt x="1702329" y="1157817"/>
                    <a:pt x="1598613" y="1190625"/>
                    <a:pt x="1555221" y="1187450"/>
                  </a:cubicBezTo>
                  <a:cubicBezTo>
                    <a:pt x="1511829" y="1184275"/>
                    <a:pt x="1511829" y="1151467"/>
                    <a:pt x="1491721" y="1168400"/>
                  </a:cubicBezTo>
                  <a:cubicBezTo>
                    <a:pt x="1471613" y="1185333"/>
                    <a:pt x="1538288" y="1249892"/>
                    <a:pt x="1434571" y="1289050"/>
                  </a:cubicBezTo>
                  <a:cubicBezTo>
                    <a:pt x="1330854" y="1328208"/>
                    <a:pt x="983721" y="1390650"/>
                    <a:pt x="869421" y="1403350"/>
                  </a:cubicBezTo>
                  <a:cubicBezTo>
                    <a:pt x="755121" y="1416050"/>
                    <a:pt x="810154" y="1356783"/>
                    <a:pt x="748771" y="1365250"/>
                  </a:cubicBezTo>
                  <a:cubicBezTo>
                    <a:pt x="687388" y="1373717"/>
                    <a:pt x="572029" y="1436158"/>
                    <a:pt x="501121" y="1454150"/>
                  </a:cubicBezTo>
                  <a:cubicBezTo>
                    <a:pt x="430213" y="1472142"/>
                    <a:pt x="384704" y="1477433"/>
                    <a:pt x="323321" y="1473200"/>
                  </a:cubicBezTo>
                  <a:cubicBezTo>
                    <a:pt x="261938" y="1468967"/>
                    <a:pt x="139171" y="1443567"/>
                    <a:pt x="132821" y="1428750"/>
                  </a:cubicBezTo>
                  <a:cubicBezTo>
                    <a:pt x="126471" y="1413933"/>
                    <a:pt x="252413" y="1410758"/>
                    <a:pt x="285221" y="1384300"/>
                  </a:cubicBezTo>
                  <a:cubicBezTo>
                    <a:pt x="318029" y="1357842"/>
                    <a:pt x="332846" y="1333500"/>
                    <a:pt x="329671" y="1270000"/>
                  </a:cubicBezTo>
                  <a:cubicBezTo>
                    <a:pt x="326496" y="1206500"/>
                    <a:pt x="307446" y="1044575"/>
                    <a:pt x="266171" y="1003300"/>
                  </a:cubicBezTo>
                  <a:cubicBezTo>
                    <a:pt x="224896" y="962025"/>
                    <a:pt x="125413" y="1051983"/>
                    <a:pt x="82021" y="1022350"/>
                  </a:cubicBezTo>
                  <a:cubicBezTo>
                    <a:pt x="38629" y="992717"/>
                    <a:pt x="-18521" y="867833"/>
                    <a:pt x="5821" y="825500"/>
                  </a:cubicBezTo>
                  <a:cubicBezTo>
                    <a:pt x="30163" y="783167"/>
                    <a:pt x="181504" y="794808"/>
                    <a:pt x="228071" y="768350"/>
                  </a:cubicBezTo>
                  <a:cubicBezTo>
                    <a:pt x="274638" y="741892"/>
                    <a:pt x="265113" y="677333"/>
                    <a:pt x="285221" y="666750"/>
                  </a:cubicBezTo>
                  <a:cubicBezTo>
                    <a:pt x="305329" y="656167"/>
                    <a:pt x="348721" y="721783"/>
                    <a:pt x="348721" y="704850"/>
                  </a:cubicBezTo>
                  <a:cubicBezTo>
                    <a:pt x="348721" y="687917"/>
                    <a:pt x="284163" y="626533"/>
                    <a:pt x="285221" y="565150"/>
                  </a:cubicBezTo>
                  <a:cubicBezTo>
                    <a:pt x="286279" y="503767"/>
                    <a:pt x="332846" y="410633"/>
                    <a:pt x="355071" y="336550"/>
                  </a:cubicBezTo>
                  <a:cubicBezTo>
                    <a:pt x="377296" y="262467"/>
                    <a:pt x="381529" y="161925"/>
                    <a:pt x="418571" y="120650"/>
                  </a:cubicBezTo>
                  <a:cubicBezTo>
                    <a:pt x="455613" y="79375"/>
                    <a:pt x="538163" y="109008"/>
                    <a:pt x="577321" y="88900"/>
                  </a:cubicBezTo>
                  <a:cubicBezTo>
                    <a:pt x="616479" y="68792"/>
                    <a:pt x="635000" y="34396"/>
                    <a:pt x="653521" y="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  <p:sp>
          <p:nvSpPr>
            <p:cNvPr id="14" name="Forme libre : forme 13">
              <a:extLst>
                <a:ext uri="{FF2B5EF4-FFF2-40B4-BE49-F238E27FC236}">
                  <a16:creationId xmlns:a16="http://schemas.microsoft.com/office/drawing/2014/main" id="{4BEAE9BB-B4E2-4D9D-A0E1-3456242A1240}"/>
                </a:ext>
              </a:extLst>
            </p:cNvPr>
            <p:cNvSpPr/>
            <p:nvPr/>
          </p:nvSpPr>
          <p:spPr>
            <a:xfrm>
              <a:off x="3549650" y="692150"/>
              <a:ext cx="1968500" cy="1435100"/>
            </a:xfrm>
            <a:custGeom>
              <a:avLst/>
              <a:gdLst>
                <a:gd name="connsiteX0" fmla="*/ 0 w 1968500"/>
                <a:gd name="connsiteY0" fmla="*/ 1435100 h 1435100"/>
                <a:gd name="connsiteX1" fmla="*/ 57150 w 1968500"/>
                <a:gd name="connsiteY1" fmla="*/ 1314450 h 1435100"/>
                <a:gd name="connsiteX2" fmla="*/ 12700 w 1968500"/>
                <a:gd name="connsiteY2" fmla="*/ 1257300 h 1435100"/>
                <a:gd name="connsiteX3" fmla="*/ 76200 w 1968500"/>
                <a:gd name="connsiteY3" fmla="*/ 1149350 h 1435100"/>
                <a:gd name="connsiteX4" fmla="*/ 57150 w 1968500"/>
                <a:gd name="connsiteY4" fmla="*/ 1060450 h 1435100"/>
                <a:gd name="connsiteX5" fmla="*/ 234950 w 1968500"/>
                <a:gd name="connsiteY5" fmla="*/ 1206500 h 1435100"/>
                <a:gd name="connsiteX6" fmla="*/ 368300 w 1968500"/>
                <a:gd name="connsiteY6" fmla="*/ 1092200 h 1435100"/>
                <a:gd name="connsiteX7" fmla="*/ 514350 w 1968500"/>
                <a:gd name="connsiteY7" fmla="*/ 1035050 h 1435100"/>
                <a:gd name="connsiteX8" fmla="*/ 444500 w 1968500"/>
                <a:gd name="connsiteY8" fmla="*/ 863600 h 1435100"/>
                <a:gd name="connsiteX9" fmla="*/ 552450 w 1968500"/>
                <a:gd name="connsiteY9" fmla="*/ 749300 h 1435100"/>
                <a:gd name="connsiteX10" fmla="*/ 457200 w 1968500"/>
                <a:gd name="connsiteY10" fmla="*/ 596900 h 1435100"/>
                <a:gd name="connsiteX11" fmla="*/ 247650 w 1968500"/>
                <a:gd name="connsiteY11" fmla="*/ 482600 h 1435100"/>
                <a:gd name="connsiteX12" fmla="*/ 419100 w 1968500"/>
                <a:gd name="connsiteY12" fmla="*/ 457200 h 1435100"/>
                <a:gd name="connsiteX13" fmla="*/ 444500 w 1968500"/>
                <a:gd name="connsiteY13" fmla="*/ 298450 h 1435100"/>
                <a:gd name="connsiteX14" fmla="*/ 400050 w 1968500"/>
                <a:gd name="connsiteY14" fmla="*/ 203200 h 1435100"/>
                <a:gd name="connsiteX15" fmla="*/ 520700 w 1968500"/>
                <a:gd name="connsiteY15" fmla="*/ 196850 h 1435100"/>
                <a:gd name="connsiteX16" fmla="*/ 692150 w 1968500"/>
                <a:gd name="connsiteY16" fmla="*/ 247650 h 1435100"/>
                <a:gd name="connsiteX17" fmla="*/ 749300 w 1968500"/>
                <a:gd name="connsiteY17" fmla="*/ 234950 h 1435100"/>
                <a:gd name="connsiteX18" fmla="*/ 723900 w 1968500"/>
                <a:gd name="connsiteY18" fmla="*/ 177800 h 1435100"/>
                <a:gd name="connsiteX19" fmla="*/ 901700 w 1968500"/>
                <a:gd name="connsiteY19" fmla="*/ 152400 h 1435100"/>
                <a:gd name="connsiteX20" fmla="*/ 1028700 w 1968500"/>
                <a:gd name="connsiteY20" fmla="*/ 241300 h 1435100"/>
                <a:gd name="connsiteX21" fmla="*/ 1149350 w 1968500"/>
                <a:gd name="connsiteY21" fmla="*/ 241300 h 1435100"/>
                <a:gd name="connsiteX22" fmla="*/ 1371600 w 1968500"/>
                <a:gd name="connsiteY22" fmla="*/ 114300 h 1435100"/>
                <a:gd name="connsiteX23" fmla="*/ 1771650 w 1968500"/>
                <a:gd name="connsiteY23" fmla="*/ 101600 h 1435100"/>
                <a:gd name="connsiteX24" fmla="*/ 1968500 w 1968500"/>
                <a:gd name="connsiteY24" fmla="*/ 0 h 1435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968500" h="1435100">
                  <a:moveTo>
                    <a:pt x="0" y="1435100"/>
                  </a:moveTo>
                  <a:cubicBezTo>
                    <a:pt x="27516" y="1389591"/>
                    <a:pt x="55033" y="1344083"/>
                    <a:pt x="57150" y="1314450"/>
                  </a:cubicBezTo>
                  <a:cubicBezTo>
                    <a:pt x="59267" y="1284817"/>
                    <a:pt x="9525" y="1284817"/>
                    <a:pt x="12700" y="1257300"/>
                  </a:cubicBezTo>
                  <a:cubicBezTo>
                    <a:pt x="15875" y="1229783"/>
                    <a:pt x="68792" y="1182158"/>
                    <a:pt x="76200" y="1149350"/>
                  </a:cubicBezTo>
                  <a:cubicBezTo>
                    <a:pt x="83608" y="1116542"/>
                    <a:pt x="30692" y="1050925"/>
                    <a:pt x="57150" y="1060450"/>
                  </a:cubicBezTo>
                  <a:cubicBezTo>
                    <a:pt x="83608" y="1069975"/>
                    <a:pt x="183092" y="1201208"/>
                    <a:pt x="234950" y="1206500"/>
                  </a:cubicBezTo>
                  <a:cubicBezTo>
                    <a:pt x="286808" y="1211792"/>
                    <a:pt x="321733" y="1120775"/>
                    <a:pt x="368300" y="1092200"/>
                  </a:cubicBezTo>
                  <a:cubicBezTo>
                    <a:pt x="414867" y="1063625"/>
                    <a:pt x="501650" y="1073150"/>
                    <a:pt x="514350" y="1035050"/>
                  </a:cubicBezTo>
                  <a:cubicBezTo>
                    <a:pt x="527050" y="996950"/>
                    <a:pt x="438150" y="911225"/>
                    <a:pt x="444500" y="863600"/>
                  </a:cubicBezTo>
                  <a:cubicBezTo>
                    <a:pt x="450850" y="815975"/>
                    <a:pt x="550333" y="793750"/>
                    <a:pt x="552450" y="749300"/>
                  </a:cubicBezTo>
                  <a:cubicBezTo>
                    <a:pt x="554567" y="704850"/>
                    <a:pt x="508000" y="641350"/>
                    <a:pt x="457200" y="596900"/>
                  </a:cubicBezTo>
                  <a:cubicBezTo>
                    <a:pt x="406400" y="552450"/>
                    <a:pt x="254000" y="505883"/>
                    <a:pt x="247650" y="482600"/>
                  </a:cubicBezTo>
                  <a:cubicBezTo>
                    <a:pt x="241300" y="459317"/>
                    <a:pt x="386292" y="487892"/>
                    <a:pt x="419100" y="457200"/>
                  </a:cubicBezTo>
                  <a:cubicBezTo>
                    <a:pt x="451908" y="426508"/>
                    <a:pt x="447675" y="340783"/>
                    <a:pt x="444500" y="298450"/>
                  </a:cubicBezTo>
                  <a:cubicBezTo>
                    <a:pt x="441325" y="256117"/>
                    <a:pt x="387350" y="220133"/>
                    <a:pt x="400050" y="203200"/>
                  </a:cubicBezTo>
                  <a:cubicBezTo>
                    <a:pt x="412750" y="186267"/>
                    <a:pt x="472017" y="189442"/>
                    <a:pt x="520700" y="196850"/>
                  </a:cubicBezTo>
                  <a:cubicBezTo>
                    <a:pt x="569383" y="204258"/>
                    <a:pt x="654050" y="241300"/>
                    <a:pt x="692150" y="247650"/>
                  </a:cubicBezTo>
                  <a:cubicBezTo>
                    <a:pt x="730250" y="254000"/>
                    <a:pt x="744008" y="246592"/>
                    <a:pt x="749300" y="234950"/>
                  </a:cubicBezTo>
                  <a:cubicBezTo>
                    <a:pt x="754592" y="223308"/>
                    <a:pt x="698500" y="191558"/>
                    <a:pt x="723900" y="177800"/>
                  </a:cubicBezTo>
                  <a:cubicBezTo>
                    <a:pt x="749300" y="164042"/>
                    <a:pt x="850900" y="141817"/>
                    <a:pt x="901700" y="152400"/>
                  </a:cubicBezTo>
                  <a:cubicBezTo>
                    <a:pt x="952500" y="162983"/>
                    <a:pt x="987425" y="226483"/>
                    <a:pt x="1028700" y="241300"/>
                  </a:cubicBezTo>
                  <a:cubicBezTo>
                    <a:pt x="1069975" y="256117"/>
                    <a:pt x="1092200" y="262467"/>
                    <a:pt x="1149350" y="241300"/>
                  </a:cubicBezTo>
                  <a:cubicBezTo>
                    <a:pt x="1206500" y="220133"/>
                    <a:pt x="1267883" y="137583"/>
                    <a:pt x="1371600" y="114300"/>
                  </a:cubicBezTo>
                  <a:cubicBezTo>
                    <a:pt x="1475317" y="91017"/>
                    <a:pt x="1672167" y="120650"/>
                    <a:pt x="1771650" y="101600"/>
                  </a:cubicBezTo>
                  <a:cubicBezTo>
                    <a:pt x="1871133" y="82550"/>
                    <a:pt x="1919816" y="41275"/>
                    <a:pt x="1968500" y="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</p:grpSp>
      <p:sp>
        <p:nvSpPr>
          <p:cNvPr id="16" name="Forme libre : forme 15">
            <a:extLst>
              <a:ext uri="{FF2B5EF4-FFF2-40B4-BE49-F238E27FC236}">
                <a16:creationId xmlns:a16="http://schemas.microsoft.com/office/drawing/2014/main" id="{EEB2F3E0-154F-4066-8E25-50B79DF581A1}"/>
              </a:ext>
            </a:extLst>
          </p:cNvPr>
          <p:cNvSpPr/>
          <p:nvPr/>
        </p:nvSpPr>
        <p:spPr>
          <a:xfrm>
            <a:off x="6386513" y="1743075"/>
            <a:ext cx="1609792" cy="2833688"/>
          </a:xfrm>
          <a:custGeom>
            <a:avLst/>
            <a:gdLst>
              <a:gd name="connsiteX0" fmla="*/ 1314450 w 1609792"/>
              <a:gd name="connsiteY0" fmla="*/ 0 h 2833688"/>
              <a:gd name="connsiteX1" fmla="*/ 1223962 w 1609792"/>
              <a:gd name="connsiteY1" fmla="*/ 114300 h 2833688"/>
              <a:gd name="connsiteX2" fmla="*/ 1095375 w 1609792"/>
              <a:gd name="connsiteY2" fmla="*/ 52388 h 2833688"/>
              <a:gd name="connsiteX3" fmla="*/ 1028700 w 1609792"/>
              <a:gd name="connsiteY3" fmla="*/ 128588 h 2833688"/>
              <a:gd name="connsiteX4" fmla="*/ 1071562 w 1609792"/>
              <a:gd name="connsiteY4" fmla="*/ 400050 h 2833688"/>
              <a:gd name="connsiteX5" fmla="*/ 923925 w 1609792"/>
              <a:gd name="connsiteY5" fmla="*/ 328613 h 2833688"/>
              <a:gd name="connsiteX6" fmla="*/ 800100 w 1609792"/>
              <a:gd name="connsiteY6" fmla="*/ 328613 h 2833688"/>
              <a:gd name="connsiteX7" fmla="*/ 804862 w 1609792"/>
              <a:gd name="connsiteY7" fmla="*/ 266700 h 2833688"/>
              <a:gd name="connsiteX8" fmla="*/ 742950 w 1609792"/>
              <a:gd name="connsiteY8" fmla="*/ 252413 h 2833688"/>
              <a:gd name="connsiteX9" fmla="*/ 566737 w 1609792"/>
              <a:gd name="connsiteY9" fmla="*/ 381000 h 2833688"/>
              <a:gd name="connsiteX10" fmla="*/ 385762 w 1609792"/>
              <a:gd name="connsiteY10" fmla="*/ 219075 h 2833688"/>
              <a:gd name="connsiteX11" fmla="*/ 280987 w 1609792"/>
              <a:gd name="connsiteY11" fmla="*/ 219075 h 2833688"/>
              <a:gd name="connsiteX12" fmla="*/ 95250 w 1609792"/>
              <a:gd name="connsiteY12" fmla="*/ 342900 h 2833688"/>
              <a:gd name="connsiteX13" fmla="*/ 19050 w 1609792"/>
              <a:gd name="connsiteY13" fmla="*/ 490538 h 2833688"/>
              <a:gd name="connsiteX14" fmla="*/ 85725 w 1609792"/>
              <a:gd name="connsiteY14" fmla="*/ 609600 h 2833688"/>
              <a:gd name="connsiteX15" fmla="*/ 0 w 1609792"/>
              <a:gd name="connsiteY15" fmla="*/ 771525 h 2833688"/>
              <a:gd name="connsiteX16" fmla="*/ 85725 w 1609792"/>
              <a:gd name="connsiteY16" fmla="*/ 857250 h 2833688"/>
              <a:gd name="connsiteX17" fmla="*/ 52387 w 1609792"/>
              <a:gd name="connsiteY17" fmla="*/ 962025 h 2833688"/>
              <a:gd name="connsiteX18" fmla="*/ 185737 w 1609792"/>
              <a:gd name="connsiteY18" fmla="*/ 1047750 h 2833688"/>
              <a:gd name="connsiteX19" fmla="*/ 314325 w 1609792"/>
              <a:gd name="connsiteY19" fmla="*/ 1014413 h 2833688"/>
              <a:gd name="connsiteX20" fmla="*/ 423862 w 1609792"/>
              <a:gd name="connsiteY20" fmla="*/ 1114425 h 2833688"/>
              <a:gd name="connsiteX21" fmla="*/ 557212 w 1609792"/>
              <a:gd name="connsiteY21" fmla="*/ 1119188 h 2833688"/>
              <a:gd name="connsiteX22" fmla="*/ 714375 w 1609792"/>
              <a:gd name="connsiteY22" fmla="*/ 1243013 h 2833688"/>
              <a:gd name="connsiteX23" fmla="*/ 790575 w 1609792"/>
              <a:gd name="connsiteY23" fmla="*/ 1357313 h 2833688"/>
              <a:gd name="connsiteX24" fmla="*/ 938212 w 1609792"/>
              <a:gd name="connsiteY24" fmla="*/ 1362075 h 2833688"/>
              <a:gd name="connsiteX25" fmla="*/ 1062037 w 1609792"/>
              <a:gd name="connsiteY25" fmla="*/ 1471613 h 2833688"/>
              <a:gd name="connsiteX26" fmla="*/ 1162050 w 1609792"/>
              <a:gd name="connsiteY26" fmla="*/ 1419225 h 2833688"/>
              <a:gd name="connsiteX27" fmla="*/ 1171575 w 1609792"/>
              <a:gd name="connsiteY27" fmla="*/ 1524000 h 2833688"/>
              <a:gd name="connsiteX28" fmla="*/ 1257300 w 1609792"/>
              <a:gd name="connsiteY28" fmla="*/ 1695450 h 2833688"/>
              <a:gd name="connsiteX29" fmla="*/ 1195387 w 1609792"/>
              <a:gd name="connsiteY29" fmla="*/ 1757363 h 2833688"/>
              <a:gd name="connsiteX30" fmla="*/ 1281112 w 1609792"/>
              <a:gd name="connsiteY30" fmla="*/ 1981200 h 2833688"/>
              <a:gd name="connsiteX31" fmla="*/ 1343025 w 1609792"/>
              <a:gd name="connsiteY31" fmla="*/ 2038350 h 2833688"/>
              <a:gd name="connsiteX32" fmla="*/ 1228725 w 1609792"/>
              <a:gd name="connsiteY32" fmla="*/ 2214563 h 2833688"/>
              <a:gd name="connsiteX33" fmla="*/ 1347787 w 1609792"/>
              <a:gd name="connsiteY33" fmla="*/ 2252663 h 2833688"/>
              <a:gd name="connsiteX34" fmla="*/ 1438275 w 1609792"/>
              <a:gd name="connsiteY34" fmla="*/ 2176463 h 2833688"/>
              <a:gd name="connsiteX35" fmla="*/ 1576387 w 1609792"/>
              <a:gd name="connsiteY35" fmla="*/ 2390775 h 2833688"/>
              <a:gd name="connsiteX36" fmla="*/ 1524000 w 1609792"/>
              <a:gd name="connsiteY36" fmla="*/ 2452688 h 2833688"/>
              <a:gd name="connsiteX37" fmla="*/ 1609725 w 1609792"/>
              <a:gd name="connsiteY37" fmla="*/ 2619375 h 2833688"/>
              <a:gd name="connsiteX38" fmla="*/ 1538287 w 1609792"/>
              <a:gd name="connsiteY38" fmla="*/ 2728913 h 2833688"/>
              <a:gd name="connsiteX39" fmla="*/ 1533525 w 1609792"/>
              <a:gd name="connsiteY39" fmla="*/ 2833688 h 28336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1609792" h="2833688">
                <a:moveTo>
                  <a:pt x="1314450" y="0"/>
                </a:moveTo>
                <a:cubicBezTo>
                  <a:pt x="1287462" y="52784"/>
                  <a:pt x="1260474" y="105569"/>
                  <a:pt x="1223962" y="114300"/>
                </a:cubicBezTo>
                <a:cubicBezTo>
                  <a:pt x="1187449" y="123031"/>
                  <a:pt x="1127919" y="50007"/>
                  <a:pt x="1095375" y="52388"/>
                </a:cubicBezTo>
                <a:cubicBezTo>
                  <a:pt x="1062831" y="54769"/>
                  <a:pt x="1032669" y="70644"/>
                  <a:pt x="1028700" y="128588"/>
                </a:cubicBezTo>
                <a:cubicBezTo>
                  <a:pt x="1024731" y="186532"/>
                  <a:pt x="1089024" y="366713"/>
                  <a:pt x="1071562" y="400050"/>
                </a:cubicBezTo>
                <a:cubicBezTo>
                  <a:pt x="1054100" y="433387"/>
                  <a:pt x="969169" y="340519"/>
                  <a:pt x="923925" y="328613"/>
                </a:cubicBezTo>
                <a:cubicBezTo>
                  <a:pt x="878681" y="316707"/>
                  <a:pt x="819944" y="338932"/>
                  <a:pt x="800100" y="328613"/>
                </a:cubicBezTo>
                <a:cubicBezTo>
                  <a:pt x="780256" y="318294"/>
                  <a:pt x="814387" y="279400"/>
                  <a:pt x="804862" y="266700"/>
                </a:cubicBezTo>
                <a:cubicBezTo>
                  <a:pt x="795337" y="254000"/>
                  <a:pt x="782638" y="233363"/>
                  <a:pt x="742950" y="252413"/>
                </a:cubicBezTo>
                <a:cubicBezTo>
                  <a:pt x="703262" y="271463"/>
                  <a:pt x="626268" y="386556"/>
                  <a:pt x="566737" y="381000"/>
                </a:cubicBezTo>
                <a:cubicBezTo>
                  <a:pt x="507206" y="375444"/>
                  <a:pt x="433387" y="246062"/>
                  <a:pt x="385762" y="219075"/>
                </a:cubicBezTo>
                <a:cubicBezTo>
                  <a:pt x="338137" y="192088"/>
                  <a:pt x="329406" y="198438"/>
                  <a:pt x="280987" y="219075"/>
                </a:cubicBezTo>
                <a:cubicBezTo>
                  <a:pt x="232568" y="239712"/>
                  <a:pt x="138906" y="297656"/>
                  <a:pt x="95250" y="342900"/>
                </a:cubicBezTo>
                <a:cubicBezTo>
                  <a:pt x="51594" y="388144"/>
                  <a:pt x="20637" y="446088"/>
                  <a:pt x="19050" y="490538"/>
                </a:cubicBezTo>
                <a:cubicBezTo>
                  <a:pt x="17462" y="534988"/>
                  <a:pt x="88900" y="562769"/>
                  <a:pt x="85725" y="609600"/>
                </a:cubicBezTo>
                <a:cubicBezTo>
                  <a:pt x="82550" y="656431"/>
                  <a:pt x="0" y="730250"/>
                  <a:pt x="0" y="771525"/>
                </a:cubicBezTo>
                <a:cubicBezTo>
                  <a:pt x="0" y="812800"/>
                  <a:pt x="76994" y="825500"/>
                  <a:pt x="85725" y="857250"/>
                </a:cubicBezTo>
                <a:cubicBezTo>
                  <a:pt x="94456" y="889000"/>
                  <a:pt x="35718" y="930275"/>
                  <a:pt x="52387" y="962025"/>
                </a:cubicBezTo>
                <a:cubicBezTo>
                  <a:pt x="69056" y="993775"/>
                  <a:pt x="142081" y="1039019"/>
                  <a:pt x="185737" y="1047750"/>
                </a:cubicBezTo>
                <a:cubicBezTo>
                  <a:pt x="229393" y="1056481"/>
                  <a:pt x="274637" y="1003301"/>
                  <a:pt x="314325" y="1014413"/>
                </a:cubicBezTo>
                <a:cubicBezTo>
                  <a:pt x="354012" y="1025526"/>
                  <a:pt x="383381" y="1096963"/>
                  <a:pt x="423862" y="1114425"/>
                </a:cubicBezTo>
                <a:cubicBezTo>
                  <a:pt x="464343" y="1131887"/>
                  <a:pt x="508793" y="1097757"/>
                  <a:pt x="557212" y="1119188"/>
                </a:cubicBezTo>
                <a:cubicBezTo>
                  <a:pt x="605631" y="1140619"/>
                  <a:pt x="675481" y="1203325"/>
                  <a:pt x="714375" y="1243013"/>
                </a:cubicBezTo>
                <a:cubicBezTo>
                  <a:pt x="753269" y="1282701"/>
                  <a:pt x="753269" y="1337469"/>
                  <a:pt x="790575" y="1357313"/>
                </a:cubicBezTo>
                <a:cubicBezTo>
                  <a:pt x="827881" y="1377157"/>
                  <a:pt x="892968" y="1343025"/>
                  <a:pt x="938212" y="1362075"/>
                </a:cubicBezTo>
                <a:cubicBezTo>
                  <a:pt x="983456" y="1381125"/>
                  <a:pt x="1024731" y="1462088"/>
                  <a:pt x="1062037" y="1471613"/>
                </a:cubicBezTo>
                <a:cubicBezTo>
                  <a:pt x="1099343" y="1481138"/>
                  <a:pt x="1143794" y="1410494"/>
                  <a:pt x="1162050" y="1419225"/>
                </a:cubicBezTo>
                <a:cubicBezTo>
                  <a:pt x="1180306" y="1427956"/>
                  <a:pt x="1155700" y="1477963"/>
                  <a:pt x="1171575" y="1524000"/>
                </a:cubicBezTo>
                <a:cubicBezTo>
                  <a:pt x="1187450" y="1570038"/>
                  <a:pt x="1253331" y="1656556"/>
                  <a:pt x="1257300" y="1695450"/>
                </a:cubicBezTo>
                <a:cubicBezTo>
                  <a:pt x="1261269" y="1734344"/>
                  <a:pt x="1191418" y="1709738"/>
                  <a:pt x="1195387" y="1757363"/>
                </a:cubicBezTo>
                <a:cubicBezTo>
                  <a:pt x="1199356" y="1804988"/>
                  <a:pt x="1256506" y="1934369"/>
                  <a:pt x="1281112" y="1981200"/>
                </a:cubicBezTo>
                <a:cubicBezTo>
                  <a:pt x="1305718" y="2028031"/>
                  <a:pt x="1351756" y="1999456"/>
                  <a:pt x="1343025" y="2038350"/>
                </a:cubicBezTo>
                <a:cubicBezTo>
                  <a:pt x="1334294" y="2077244"/>
                  <a:pt x="1227931" y="2178844"/>
                  <a:pt x="1228725" y="2214563"/>
                </a:cubicBezTo>
                <a:cubicBezTo>
                  <a:pt x="1229519" y="2250282"/>
                  <a:pt x="1312862" y="2259013"/>
                  <a:pt x="1347787" y="2252663"/>
                </a:cubicBezTo>
                <a:cubicBezTo>
                  <a:pt x="1382712" y="2246313"/>
                  <a:pt x="1400175" y="2153444"/>
                  <a:pt x="1438275" y="2176463"/>
                </a:cubicBezTo>
                <a:cubicBezTo>
                  <a:pt x="1476375" y="2199482"/>
                  <a:pt x="1562100" y="2344738"/>
                  <a:pt x="1576387" y="2390775"/>
                </a:cubicBezTo>
                <a:cubicBezTo>
                  <a:pt x="1590674" y="2436812"/>
                  <a:pt x="1518444" y="2414588"/>
                  <a:pt x="1524000" y="2452688"/>
                </a:cubicBezTo>
                <a:cubicBezTo>
                  <a:pt x="1529556" y="2490788"/>
                  <a:pt x="1607344" y="2573338"/>
                  <a:pt x="1609725" y="2619375"/>
                </a:cubicBezTo>
                <a:cubicBezTo>
                  <a:pt x="1612106" y="2665412"/>
                  <a:pt x="1550987" y="2693194"/>
                  <a:pt x="1538287" y="2728913"/>
                </a:cubicBezTo>
                <a:cubicBezTo>
                  <a:pt x="1525587" y="2764632"/>
                  <a:pt x="1529556" y="2799160"/>
                  <a:pt x="1533525" y="2833688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7" name="Forme libre : forme 16">
            <a:extLst>
              <a:ext uri="{FF2B5EF4-FFF2-40B4-BE49-F238E27FC236}">
                <a16:creationId xmlns:a16="http://schemas.microsoft.com/office/drawing/2014/main" id="{6B897376-6770-4E5A-9E1D-3002D87E2B1B}"/>
              </a:ext>
            </a:extLst>
          </p:cNvPr>
          <p:cNvSpPr/>
          <p:nvPr/>
        </p:nvSpPr>
        <p:spPr>
          <a:xfrm>
            <a:off x="5562410" y="1019175"/>
            <a:ext cx="1024052" cy="981075"/>
          </a:xfrm>
          <a:custGeom>
            <a:avLst/>
            <a:gdLst>
              <a:gd name="connsiteX0" fmla="*/ 352615 w 1024052"/>
              <a:gd name="connsiteY0" fmla="*/ 0 h 981075"/>
              <a:gd name="connsiteX1" fmla="*/ 385953 w 1024052"/>
              <a:gd name="connsiteY1" fmla="*/ 147638 h 981075"/>
              <a:gd name="connsiteX2" fmla="*/ 433578 w 1024052"/>
              <a:gd name="connsiteY2" fmla="*/ 223838 h 981075"/>
              <a:gd name="connsiteX3" fmla="*/ 14478 w 1024052"/>
              <a:gd name="connsiteY3" fmla="*/ 481013 h 981075"/>
              <a:gd name="connsiteX4" fmla="*/ 128778 w 1024052"/>
              <a:gd name="connsiteY4" fmla="*/ 547688 h 981075"/>
              <a:gd name="connsiteX5" fmla="*/ 443103 w 1024052"/>
              <a:gd name="connsiteY5" fmla="*/ 623888 h 981075"/>
              <a:gd name="connsiteX6" fmla="*/ 666940 w 1024052"/>
              <a:gd name="connsiteY6" fmla="*/ 923925 h 981075"/>
              <a:gd name="connsiteX7" fmla="*/ 814578 w 1024052"/>
              <a:gd name="connsiteY7" fmla="*/ 790575 h 981075"/>
              <a:gd name="connsiteX8" fmla="*/ 900303 w 1024052"/>
              <a:gd name="connsiteY8" fmla="*/ 900113 h 981075"/>
              <a:gd name="connsiteX9" fmla="*/ 1009840 w 1024052"/>
              <a:gd name="connsiteY9" fmla="*/ 857250 h 981075"/>
              <a:gd name="connsiteX10" fmla="*/ 1019365 w 1024052"/>
              <a:gd name="connsiteY10" fmla="*/ 981075 h 981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024052" h="981075">
                <a:moveTo>
                  <a:pt x="352615" y="0"/>
                </a:moveTo>
                <a:cubicBezTo>
                  <a:pt x="362537" y="55166"/>
                  <a:pt x="372459" y="110332"/>
                  <a:pt x="385953" y="147638"/>
                </a:cubicBezTo>
                <a:cubicBezTo>
                  <a:pt x="399447" y="184944"/>
                  <a:pt x="495491" y="168276"/>
                  <a:pt x="433578" y="223838"/>
                </a:cubicBezTo>
                <a:cubicBezTo>
                  <a:pt x="371666" y="279401"/>
                  <a:pt x="65278" y="427038"/>
                  <a:pt x="14478" y="481013"/>
                </a:cubicBezTo>
                <a:cubicBezTo>
                  <a:pt x="-36322" y="534988"/>
                  <a:pt x="57341" y="523876"/>
                  <a:pt x="128778" y="547688"/>
                </a:cubicBezTo>
                <a:cubicBezTo>
                  <a:pt x="200215" y="571500"/>
                  <a:pt x="353409" y="561182"/>
                  <a:pt x="443103" y="623888"/>
                </a:cubicBezTo>
                <a:cubicBezTo>
                  <a:pt x="532797" y="686594"/>
                  <a:pt x="605028" y="896144"/>
                  <a:pt x="666940" y="923925"/>
                </a:cubicBezTo>
                <a:cubicBezTo>
                  <a:pt x="728852" y="951706"/>
                  <a:pt x="775684" y="794544"/>
                  <a:pt x="814578" y="790575"/>
                </a:cubicBezTo>
                <a:cubicBezTo>
                  <a:pt x="853472" y="786606"/>
                  <a:pt x="867759" y="889001"/>
                  <a:pt x="900303" y="900113"/>
                </a:cubicBezTo>
                <a:cubicBezTo>
                  <a:pt x="932847" y="911225"/>
                  <a:pt x="989996" y="843756"/>
                  <a:pt x="1009840" y="857250"/>
                </a:cubicBezTo>
                <a:cubicBezTo>
                  <a:pt x="1029684" y="870744"/>
                  <a:pt x="1024524" y="925909"/>
                  <a:pt x="1019365" y="981075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8" name="Forme libre : forme 17">
            <a:extLst>
              <a:ext uri="{FF2B5EF4-FFF2-40B4-BE49-F238E27FC236}">
                <a16:creationId xmlns:a16="http://schemas.microsoft.com/office/drawing/2014/main" id="{20498A84-F3E1-452B-9923-BAD59EE2CD91}"/>
              </a:ext>
            </a:extLst>
          </p:cNvPr>
          <p:cNvSpPr/>
          <p:nvPr/>
        </p:nvSpPr>
        <p:spPr>
          <a:xfrm>
            <a:off x="4067175" y="1719263"/>
            <a:ext cx="2319338" cy="1011041"/>
          </a:xfrm>
          <a:custGeom>
            <a:avLst/>
            <a:gdLst>
              <a:gd name="connsiteX0" fmla="*/ 0 w 2319338"/>
              <a:gd name="connsiteY0" fmla="*/ 0 h 1011041"/>
              <a:gd name="connsiteX1" fmla="*/ 119063 w 2319338"/>
              <a:gd name="connsiteY1" fmla="*/ 80962 h 1011041"/>
              <a:gd name="connsiteX2" fmla="*/ 157163 w 2319338"/>
              <a:gd name="connsiteY2" fmla="*/ 228600 h 1011041"/>
              <a:gd name="connsiteX3" fmla="*/ 247650 w 2319338"/>
              <a:gd name="connsiteY3" fmla="*/ 214312 h 1011041"/>
              <a:gd name="connsiteX4" fmla="*/ 271463 w 2319338"/>
              <a:gd name="connsiteY4" fmla="*/ 123825 h 1011041"/>
              <a:gd name="connsiteX5" fmla="*/ 319088 w 2319338"/>
              <a:gd name="connsiteY5" fmla="*/ 223837 h 1011041"/>
              <a:gd name="connsiteX6" fmla="*/ 442913 w 2319338"/>
              <a:gd name="connsiteY6" fmla="*/ 247650 h 1011041"/>
              <a:gd name="connsiteX7" fmla="*/ 490538 w 2319338"/>
              <a:gd name="connsiteY7" fmla="*/ 104775 h 1011041"/>
              <a:gd name="connsiteX8" fmla="*/ 619125 w 2319338"/>
              <a:gd name="connsiteY8" fmla="*/ 28575 h 1011041"/>
              <a:gd name="connsiteX9" fmla="*/ 681038 w 2319338"/>
              <a:gd name="connsiteY9" fmla="*/ 133350 h 1011041"/>
              <a:gd name="connsiteX10" fmla="*/ 795338 w 2319338"/>
              <a:gd name="connsiteY10" fmla="*/ 223837 h 1011041"/>
              <a:gd name="connsiteX11" fmla="*/ 909638 w 2319338"/>
              <a:gd name="connsiteY11" fmla="*/ 419100 h 1011041"/>
              <a:gd name="connsiteX12" fmla="*/ 1100138 w 2319338"/>
              <a:gd name="connsiteY12" fmla="*/ 690562 h 1011041"/>
              <a:gd name="connsiteX13" fmla="*/ 1404938 w 2319338"/>
              <a:gd name="connsiteY13" fmla="*/ 576262 h 1011041"/>
              <a:gd name="connsiteX14" fmla="*/ 1528763 w 2319338"/>
              <a:gd name="connsiteY14" fmla="*/ 733425 h 1011041"/>
              <a:gd name="connsiteX15" fmla="*/ 1733550 w 2319338"/>
              <a:gd name="connsiteY15" fmla="*/ 619125 h 1011041"/>
              <a:gd name="connsiteX16" fmla="*/ 1819275 w 2319338"/>
              <a:gd name="connsiteY16" fmla="*/ 771525 h 1011041"/>
              <a:gd name="connsiteX17" fmla="*/ 1776413 w 2319338"/>
              <a:gd name="connsiteY17" fmla="*/ 957262 h 1011041"/>
              <a:gd name="connsiteX18" fmla="*/ 1828800 w 2319338"/>
              <a:gd name="connsiteY18" fmla="*/ 1004887 h 1011041"/>
              <a:gd name="connsiteX19" fmla="*/ 2095500 w 2319338"/>
              <a:gd name="connsiteY19" fmla="*/ 842962 h 1011041"/>
              <a:gd name="connsiteX20" fmla="*/ 2176463 w 2319338"/>
              <a:gd name="connsiteY20" fmla="*/ 900112 h 1011041"/>
              <a:gd name="connsiteX21" fmla="*/ 2295525 w 2319338"/>
              <a:gd name="connsiteY21" fmla="*/ 862012 h 1011041"/>
              <a:gd name="connsiteX22" fmla="*/ 2319338 w 2319338"/>
              <a:gd name="connsiteY22" fmla="*/ 795337 h 10110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2319338" h="1011041">
                <a:moveTo>
                  <a:pt x="0" y="0"/>
                </a:moveTo>
                <a:cubicBezTo>
                  <a:pt x="46434" y="21431"/>
                  <a:pt x="92869" y="42862"/>
                  <a:pt x="119063" y="80962"/>
                </a:cubicBezTo>
                <a:cubicBezTo>
                  <a:pt x="145257" y="119062"/>
                  <a:pt x="135732" y="206375"/>
                  <a:pt x="157163" y="228600"/>
                </a:cubicBezTo>
                <a:cubicBezTo>
                  <a:pt x="178594" y="250825"/>
                  <a:pt x="228600" y="231774"/>
                  <a:pt x="247650" y="214312"/>
                </a:cubicBezTo>
                <a:cubicBezTo>
                  <a:pt x="266700" y="196850"/>
                  <a:pt x="259557" y="122238"/>
                  <a:pt x="271463" y="123825"/>
                </a:cubicBezTo>
                <a:cubicBezTo>
                  <a:pt x="283369" y="125412"/>
                  <a:pt x="290513" y="203200"/>
                  <a:pt x="319088" y="223837"/>
                </a:cubicBezTo>
                <a:cubicBezTo>
                  <a:pt x="347663" y="244474"/>
                  <a:pt x="414338" y="267494"/>
                  <a:pt x="442913" y="247650"/>
                </a:cubicBezTo>
                <a:cubicBezTo>
                  <a:pt x="471488" y="227806"/>
                  <a:pt x="461169" y="141287"/>
                  <a:pt x="490538" y="104775"/>
                </a:cubicBezTo>
                <a:cubicBezTo>
                  <a:pt x="519907" y="68263"/>
                  <a:pt x="587375" y="23813"/>
                  <a:pt x="619125" y="28575"/>
                </a:cubicBezTo>
                <a:cubicBezTo>
                  <a:pt x="650875" y="33337"/>
                  <a:pt x="651669" y="100806"/>
                  <a:pt x="681038" y="133350"/>
                </a:cubicBezTo>
                <a:cubicBezTo>
                  <a:pt x="710407" y="165894"/>
                  <a:pt x="757238" y="176212"/>
                  <a:pt x="795338" y="223837"/>
                </a:cubicBezTo>
                <a:cubicBezTo>
                  <a:pt x="833438" y="271462"/>
                  <a:pt x="858838" y="341313"/>
                  <a:pt x="909638" y="419100"/>
                </a:cubicBezTo>
                <a:cubicBezTo>
                  <a:pt x="960438" y="496888"/>
                  <a:pt x="1017588" y="664368"/>
                  <a:pt x="1100138" y="690562"/>
                </a:cubicBezTo>
                <a:cubicBezTo>
                  <a:pt x="1182688" y="716756"/>
                  <a:pt x="1333501" y="569118"/>
                  <a:pt x="1404938" y="576262"/>
                </a:cubicBezTo>
                <a:cubicBezTo>
                  <a:pt x="1476375" y="583406"/>
                  <a:pt x="1473994" y="726281"/>
                  <a:pt x="1528763" y="733425"/>
                </a:cubicBezTo>
                <a:cubicBezTo>
                  <a:pt x="1583532" y="740569"/>
                  <a:pt x="1685131" y="612775"/>
                  <a:pt x="1733550" y="619125"/>
                </a:cubicBezTo>
                <a:cubicBezTo>
                  <a:pt x="1781969" y="625475"/>
                  <a:pt x="1812131" y="715169"/>
                  <a:pt x="1819275" y="771525"/>
                </a:cubicBezTo>
                <a:cubicBezTo>
                  <a:pt x="1826419" y="827881"/>
                  <a:pt x="1774825" y="918368"/>
                  <a:pt x="1776413" y="957262"/>
                </a:cubicBezTo>
                <a:cubicBezTo>
                  <a:pt x="1778001" y="996156"/>
                  <a:pt x="1775619" y="1023937"/>
                  <a:pt x="1828800" y="1004887"/>
                </a:cubicBezTo>
                <a:cubicBezTo>
                  <a:pt x="1881981" y="985837"/>
                  <a:pt x="2037556" y="860425"/>
                  <a:pt x="2095500" y="842962"/>
                </a:cubicBezTo>
                <a:cubicBezTo>
                  <a:pt x="2153444" y="825500"/>
                  <a:pt x="2143126" y="896937"/>
                  <a:pt x="2176463" y="900112"/>
                </a:cubicBezTo>
                <a:cubicBezTo>
                  <a:pt x="2209800" y="903287"/>
                  <a:pt x="2271713" y="879474"/>
                  <a:pt x="2295525" y="862012"/>
                </a:cubicBezTo>
                <a:cubicBezTo>
                  <a:pt x="2319337" y="844550"/>
                  <a:pt x="2319337" y="819943"/>
                  <a:pt x="2319338" y="795337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9" name="Forme libre : forme 18">
            <a:extLst>
              <a:ext uri="{FF2B5EF4-FFF2-40B4-BE49-F238E27FC236}">
                <a16:creationId xmlns:a16="http://schemas.microsoft.com/office/drawing/2014/main" id="{8FBAC746-697B-4F02-AFF8-DF8C4C25D370}"/>
              </a:ext>
            </a:extLst>
          </p:cNvPr>
          <p:cNvSpPr/>
          <p:nvPr/>
        </p:nvSpPr>
        <p:spPr>
          <a:xfrm>
            <a:off x="4846088" y="2724150"/>
            <a:ext cx="2826300" cy="1924050"/>
          </a:xfrm>
          <a:custGeom>
            <a:avLst/>
            <a:gdLst>
              <a:gd name="connsiteX0" fmla="*/ 1049887 w 2826300"/>
              <a:gd name="connsiteY0" fmla="*/ 0 h 1924050"/>
              <a:gd name="connsiteX1" fmla="*/ 983212 w 2826300"/>
              <a:gd name="connsiteY1" fmla="*/ 95250 h 1924050"/>
              <a:gd name="connsiteX2" fmla="*/ 1087987 w 2826300"/>
              <a:gd name="connsiteY2" fmla="*/ 219075 h 1924050"/>
              <a:gd name="connsiteX3" fmla="*/ 916537 w 2826300"/>
              <a:gd name="connsiteY3" fmla="*/ 342900 h 1924050"/>
              <a:gd name="connsiteX4" fmla="*/ 654600 w 2826300"/>
              <a:gd name="connsiteY4" fmla="*/ 528638 h 1924050"/>
              <a:gd name="connsiteX5" fmla="*/ 530775 w 2826300"/>
              <a:gd name="connsiteY5" fmla="*/ 423863 h 1924050"/>
              <a:gd name="connsiteX6" fmla="*/ 364087 w 2826300"/>
              <a:gd name="connsiteY6" fmla="*/ 257175 h 1924050"/>
              <a:gd name="connsiteX7" fmla="*/ 178350 w 2826300"/>
              <a:gd name="connsiteY7" fmla="*/ 400050 h 1924050"/>
              <a:gd name="connsiteX8" fmla="*/ 6900 w 2826300"/>
              <a:gd name="connsiteY8" fmla="*/ 490538 h 1924050"/>
              <a:gd name="connsiteX9" fmla="*/ 45000 w 2826300"/>
              <a:gd name="connsiteY9" fmla="*/ 661988 h 1924050"/>
              <a:gd name="connsiteX10" fmla="*/ 149775 w 2826300"/>
              <a:gd name="connsiteY10" fmla="*/ 647700 h 1924050"/>
              <a:gd name="connsiteX11" fmla="*/ 206925 w 2826300"/>
              <a:gd name="connsiteY11" fmla="*/ 723900 h 1924050"/>
              <a:gd name="connsiteX12" fmla="*/ 106912 w 2826300"/>
              <a:gd name="connsiteY12" fmla="*/ 766763 h 1924050"/>
              <a:gd name="connsiteX13" fmla="*/ 178350 w 2826300"/>
              <a:gd name="connsiteY13" fmla="*/ 981075 h 1924050"/>
              <a:gd name="connsiteX14" fmla="*/ 159300 w 2826300"/>
              <a:gd name="connsiteY14" fmla="*/ 1042988 h 1924050"/>
              <a:gd name="connsiteX15" fmla="*/ 316462 w 2826300"/>
              <a:gd name="connsiteY15" fmla="*/ 1333500 h 1924050"/>
              <a:gd name="connsiteX16" fmla="*/ 449812 w 2826300"/>
              <a:gd name="connsiteY16" fmla="*/ 1271588 h 1924050"/>
              <a:gd name="connsiteX17" fmla="*/ 416475 w 2826300"/>
              <a:gd name="connsiteY17" fmla="*/ 1176338 h 1924050"/>
              <a:gd name="connsiteX18" fmla="*/ 530775 w 2826300"/>
              <a:gd name="connsiteY18" fmla="*/ 1066800 h 1924050"/>
              <a:gd name="connsiteX19" fmla="*/ 740325 w 2826300"/>
              <a:gd name="connsiteY19" fmla="*/ 985838 h 1924050"/>
              <a:gd name="connsiteX20" fmla="*/ 807000 w 2826300"/>
              <a:gd name="connsiteY20" fmla="*/ 885825 h 1924050"/>
              <a:gd name="connsiteX21" fmla="*/ 949875 w 2826300"/>
              <a:gd name="connsiteY21" fmla="*/ 1138238 h 1924050"/>
              <a:gd name="connsiteX22" fmla="*/ 1007025 w 2826300"/>
              <a:gd name="connsiteY22" fmla="*/ 1095375 h 1924050"/>
              <a:gd name="connsiteX23" fmla="*/ 1126087 w 2826300"/>
              <a:gd name="connsiteY23" fmla="*/ 1362075 h 1924050"/>
              <a:gd name="connsiteX24" fmla="*/ 1164187 w 2826300"/>
              <a:gd name="connsiteY24" fmla="*/ 1214438 h 1924050"/>
              <a:gd name="connsiteX25" fmla="*/ 1297537 w 2826300"/>
              <a:gd name="connsiteY25" fmla="*/ 1347788 h 1924050"/>
              <a:gd name="connsiteX26" fmla="*/ 1468987 w 2826300"/>
              <a:gd name="connsiteY26" fmla="*/ 1414463 h 1924050"/>
              <a:gd name="connsiteX27" fmla="*/ 1669012 w 2826300"/>
              <a:gd name="connsiteY27" fmla="*/ 1400175 h 1924050"/>
              <a:gd name="connsiteX28" fmla="*/ 1921425 w 2826300"/>
              <a:gd name="connsiteY28" fmla="*/ 1485900 h 1924050"/>
              <a:gd name="connsiteX29" fmla="*/ 2030962 w 2826300"/>
              <a:gd name="connsiteY29" fmla="*/ 1485900 h 1924050"/>
              <a:gd name="connsiteX30" fmla="*/ 2292900 w 2826300"/>
              <a:gd name="connsiteY30" fmla="*/ 1714500 h 1924050"/>
              <a:gd name="connsiteX31" fmla="*/ 2373862 w 2826300"/>
              <a:gd name="connsiteY31" fmla="*/ 1733550 h 1924050"/>
              <a:gd name="connsiteX32" fmla="*/ 2445300 w 2826300"/>
              <a:gd name="connsiteY32" fmla="*/ 1728788 h 1924050"/>
              <a:gd name="connsiteX33" fmla="*/ 2702475 w 2826300"/>
              <a:gd name="connsiteY33" fmla="*/ 1871663 h 1924050"/>
              <a:gd name="connsiteX34" fmla="*/ 2826300 w 2826300"/>
              <a:gd name="connsiteY34" fmla="*/ 1924050 h 1924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2826300" h="1924050">
                <a:moveTo>
                  <a:pt x="1049887" y="0"/>
                </a:moveTo>
                <a:cubicBezTo>
                  <a:pt x="1013374" y="29369"/>
                  <a:pt x="976862" y="58738"/>
                  <a:pt x="983212" y="95250"/>
                </a:cubicBezTo>
                <a:cubicBezTo>
                  <a:pt x="989562" y="131762"/>
                  <a:pt x="1099099" y="177800"/>
                  <a:pt x="1087987" y="219075"/>
                </a:cubicBezTo>
                <a:cubicBezTo>
                  <a:pt x="1076875" y="260350"/>
                  <a:pt x="916537" y="342900"/>
                  <a:pt x="916537" y="342900"/>
                </a:cubicBezTo>
                <a:cubicBezTo>
                  <a:pt x="844306" y="394494"/>
                  <a:pt x="718894" y="515144"/>
                  <a:pt x="654600" y="528638"/>
                </a:cubicBezTo>
                <a:cubicBezTo>
                  <a:pt x="590306" y="542132"/>
                  <a:pt x="579194" y="469107"/>
                  <a:pt x="530775" y="423863"/>
                </a:cubicBezTo>
                <a:cubicBezTo>
                  <a:pt x="482356" y="378619"/>
                  <a:pt x="422824" y="261144"/>
                  <a:pt x="364087" y="257175"/>
                </a:cubicBezTo>
                <a:cubicBezTo>
                  <a:pt x="305349" y="253206"/>
                  <a:pt x="237881" y="361156"/>
                  <a:pt x="178350" y="400050"/>
                </a:cubicBezTo>
                <a:cubicBezTo>
                  <a:pt x="118819" y="438944"/>
                  <a:pt x="29125" y="446882"/>
                  <a:pt x="6900" y="490538"/>
                </a:cubicBezTo>
                <a:cubicBezTo>
                  <a:pt x="-15325" y="534194"/>
                  <a:pt x="21188" y="635794"/>
                  <a:pt x="45000" y="661988"/>
                </a:cubicBezTo>
                <a:cubicBezTo>
                  <a:pt x="68812" y="688182"/>
                  <a:pt x="122787" y="637381"/>
                  <a:pt x="149775" y="647700"/>
                </a:cubicBezTo>
                <a:cubicBezTo>
                  <a:pt x="176763" y="658019"/>
                  <a:pt x="214069" y="704056"/>
                  <a:pt x="206925" y="723900"/>
                </a:cubicBezTo>
                <a:cubicBezTo>
                  <a:pt x="199781" y="743744"/>
                  <a:pt x="111674" y="723901"/>
                  <a:pt x="106912" y="766763"/>
                </a:cubicBezTo>
                <a:cubicBezTo>
                  <a:pt x="102149" y="809626"/>
                  <a:pt x="169619" y="935038"/>
                  <a:pt x="178350" y="981075"/>
                </a:cubicBezTo>
                <a:cubicBezTo>
                  <a:pt x="187081" y="1027113"/>
                  <a:pt x="136281" y="984251"/>
                  <a:pt x="159300" y="1042988"/>
                </a:cubicBezTo>
                <a:cubicBezTo>
                  <a:pt x="182319" y="1101726"/>
                  <a:pt x="268043" y="1295400"/>
                  <a:pt x="316462" y="1333500"/>
                </a:cubicBezTo>
                <a:cubicBezTo>
                  <a:pt x="364881" y="1371600"/>
                  <a:pt x="433143" y="1297782"/>
                  <a:pt x="449812" y="1271588"/>
                </a:cubicBezTo>
                <a:cubicBezTo>
                  <a:pt x="466481" y="1245394"/>
                  <a:pt x="402981" y="1210469"/>
                  <a:pt x="416475" y="1176338"/>
                </a:cubicBezTo>
                <a:cubicBezTo>
                  <a:pt x="429969" y="1142207"/>
                  <a:pt x="476800" y="1098550"/>
                  <a:pt x="530775" y="1066800"/>
                </a:cubicBezTo>
                <a:cubicBezTo>
                  <a:pt x="584750" y="1035050"/>
                  <a:pt x="694288" y="1016000"/>
                  <a:pt x="740325" y="985838"/>
                </a:cubicBezTo>
                <a:cubicBezTo>
                  <a:pt x="786362" y="955676"/>
                  <a:pt x="772075" y="860425"/>
                  <a:pt x="807000" y="885825"/>
                </a:cubicBezTo>
                <a:cubicBezTo>
                  <a:pt x="841925" y="911225"/>
                  <a:pt x="916537" y="1103313"/>
                  <a:pt x="949875" y="1138238"/>
                </a:cubicBezTo>
                <a:cubicBezTo>
                  <a:pt x="983212" y="1173163"/>
                  <a:pt x="977656" y="1058069"/>
                  <a:pt x="1007025" y="1095375"/>
                </a:cubicBezTo>
                <a:cubicBezTo>
                  <a:pt x="1036394" y="1132681"/>
                  <a:pt x="1099893" y="1342231"/>
                  <a:pt x="1126087" y="1362075"/>
                </a:cubicBezTo>
                <a:cubicBezTo>
                  <a:pt x="1152281" y="1381919"/>
                  <a:pt x="1135612" y="1216819"/>
                  <a:pt x="1164187" y="1214438"/>
                </a:cubicBezTo>
                <a:cubicBezTo>
                  <a:pt x="1192762" y="1212057"/>
                  <a:pt x="1246737" y="1314451"/>
                  <a:pt x="1297537" y="1347788"/>
                </a:cubicBezTo>
                <a:cubicBezTo>
                  <a:pt x="1348337" y="1381125"/>
                  <a:pt x="1407075" y="1405732"/>
                  <a:pt x="1468987" y="1414463"/>
                </a:cubicBezTo>
                <a:cubicBezTo>
                  <a:pt x="1530899" y="1423194"/>
                  <a:pt x="1593606" y="1388269"/>
                  <a:pt x="1669012" y="1400175"/>
                </a:cubicBezTo>
                <a:cubicBezTo>
                  <a:pt x="1744418" y="1412081"/>
                  <a:pt x="1861100" y="1471613"/>
                  <a:pt x="1921425" y="1485900"/>
                </a:cubicBezTo>
                <a:cubicBezTo>
                  <a:pt x="1981750" y="1500187"/>
                  <a:pt x="1969049" y="1447800"/>
                  <a:pt x="2030962" y="1485900"/>
                </a:cubicBezTo>
                <a:cubicBezTo>
                  <a:pt x="2092875" y="1524000"/>
                  <a:pt x="2235750" y="1673225"/>
                  <a:pt x="2292900" y="1714500"/>
                </a:cubicBezTo>
                <a:cubicBezTo>
                  <a:pt x="2350050" y="1755775"/>
                  <a:pt x="2348462" y="1731169"/>
                  <a:pt x="2373862" y="1733550"/>
                </a:cubicBezTo>
                <a:cubicBezTo>
                  <a:pt x="2399262" y="1735931"/>
                  <a:pt x="2390531" y="1705769"/>
                  <a:pt x="2445300" y="1728788"/>
                </a:cubicBezTo>
                <a:cubicBezTo>
                  <a:pt x="2500069" y="1751807"/>
                  <a:pt x="2638975" y="1839119"/>
                  <a:pt x="2702475" y="1871663"/>
                </a:cubicBezTo>
                <a:cubicBezTo>
                  <a:pt x="2765975" y="1904207"/>
                  <a:pt x="2796137" y="1914128"/>
                  <a:pt x="2826300" y="1924050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0" name="Forme libre : forme 19">
            <a:extLst>
              <a:ext uri="{FF2B5EF4-FFF2-40B4-BE49-F238E27FC236}">
                <a16:creationId xmlns:a16="http://schemas.microsoft.com/office/drawing/2014/main" id="{9C419867-01DA-4A07-90F3-8C56C004BAEE}"/>
              </a:ext>
            </a:extLst>
          </p:cNvPr>
          <p:cNvSpPr/>
          <p:nvPr/>
        </p:nvSpPr>
        <p:spPr>
          <a:xfrm>
            <a:off x="4797425" y="3530600"/>
            <a:ext cx="158750" cy="104775"/>
          </a:xfrm>
          <a:custGeom>
            <a:avLst/>
            <a:gdLst>
              <a:gd name="connsiteX0" fmla="*/ 158750 w 158750"/>
              <a:gd name="connsiteY0" fmla="*/ 0 h 104775"/>
              <a:gd name="connsiteX1" fmla="*/ 60325 w 158750"/>
              <a:gd name="connsiteY1" fmla="*/ 34925 h 104775"/>
              <a:gd name="connsiteX2" fmla="*/ 0 w 158750"/>
              <a:gd name="connsiteY2" fmla="*/ 104775 h 104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8750" h="104775">
                <a:moveTo>
                  <a:pt x="158750" y="0"/>
                </a:moveTo>
                <a:cubicBezTo>
                  <a:pt x="122766" y="8731"/>
                  <a:pt x="86783" y="17462"/>
                  <a:pt x="60325" y="34925"/>
                </a:cubicBezTo>
                <a:cubicBezTo>
                  <a:pt x="33867" y="52388"/>
                  <a:pt x="16933" y="78581"/>
                  <a:pt x="0" y="104775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" name="Forme libre : forme 1">
            <a:extLst>
              <a:ext uri="{FF2B5EF4-FFF2-40B4-BE49-F238E27FC236}">
                <a16:creationId xmlns:a16="http://schemas.microsoft.com/office/drawing/2014/main" id="{B7DAACF1-E6F7-44BB-AB7F-4826964ED36A}"/>
              </a:ext>
            </a:extLst>
          </p:cNvPr>
          <p:cNvSpPr/>
          <p:nvPr/>
        </p:nvSpPr>
        <p:spPr>
          <a:xfrm>
            <a:off x="3064213" y="311284"/>
            <a:ext cx="2412461" cy="6293797"/>
          </a:xfrm>
          <a:custGeom>
            <a:avLst/>
            <a:gdLst>
              <a:gd name="connsiteX0" fmla="*/ 0 w 2558374"/>
              <a:gd name="connsiteY0" fmla="*/ 0 h 6799634"/>
              <a:gd name="connsiteX1" fmla="*/ 369651 w 2558374"/>
              <a:gd name="connsiteY1" fmla="*/ 817123 h 6799634"/>
              <a:gd name="connsiteX2" fmla="*/ 573931 w 2558374"/>
              <a:gd name="connsiteY2" fmla="*/ 1225685 h 6799634"/>
              <a:gd name="connsiteX3" fmla="*/ 700391 w 2558374"/>
              <a:gd name="connsiteY3" fmla="*/ 1702340 h 6799634"/>
              <a:gd name="connsiteX4" fmla="*/ 1060314 w 2558374"/>
              <a:gd name="connsiteY4" fmla="*/ 2013625 h 6799634"/>
              <a:gd name="connsiteX5" fmla="*/ 1605063 w 2558374"/>
              <a:gd name="connsiteY5" fmla="*/ 2986391 h 6799634"/>
              <a:gd name="connsiteX6" fmla="*/ 1760706 w 2558374"/>
              <a:gd name="connsiteY6" fmla="*/ 3550595 h 6799634"/>
              <a:gd name="connsiteX7" fmla="*/ 1857983 w 2558374"/>
              <a:gd name="connsiteY7" fmla="*/ 4036978 h 6799634"/>
              <a:gd name="connsiteX8" fmla="*/ 1770434 w 2558374"/>
              <a:gd name="connsiteY8" fmla="*/ 4435812 h 6799634"/>
              <a:gd name="connsiteX9" fmla="*/ 1809344 w 2558374"/>
              <a:gd name="connsiteY9" fmla="*/ 4669276 h 6799634"/>
              <a:gd name="connsiteX10" fmla="*/ 2091446 w 2558374"/>
              <a:gd name="connsiteY10" fmla="*/ 5175115 h 6799634"/>
              <a:gd name="connsiteX11" fmla="*/ 2286000 w 2558374"/>
              <a:gd name="connsiteY11" fmla="*/ 5515583 h 6799634"/>
              <a:gd name="connsiteX12" fmla="*/ 2305455 w 2558374"/>
              <a:gd name="connsiteY12" fmla="*/ 5914417 h 6799634"/>
              <a:gd name="connsiteX13" fmla="*/ 2441642 w 2558374"/>
              <a:gd name="connsiteY13" fmla="*/ 6147880 h 6799634"/>
              <a:gd name="connsiteX14" fmla="*/ 2538919 w 2558374"/>
              <a:gd name="connsiteY14" fmla="*/ 6556442 h 6799634"/>
              <a:gd name="connsiteX15" fmla="*/ 2558374 w 2558374"/>
              <a:gd name="connsiteY15" fmla="*/ 6799634 h 6799634"/>
              <a:gd name="connsiteX0" fmla="*/ 0 w 2558374"/>
              <a:gd name="connsiteY0" fmla="*/ 0 h 6799634"/>
              <a:gd name="connsiteX1" fmla="*/ 369651 w 2558374"/>
              <a:gd name="connsiteY1" fmla="*/ 817123 h 6799634"/>
              <a:gd name="connsiteX2" fmla="*/ 573931 w 2558374"/>
              <a:gd name="connsiteY2" fmla="*/ 1225685 h 6799634"/>
              <a:gd name="connsiteX3" fmla="*/ 700391 w 2558374"/>
              <a:gd name="connsiteY3" fmla="*/ 1702340 h 6799634"/>
              <a:gd name="connsiteX4" fmla="*/ 1060314 w 2558374"/>
              <a:gd name="connsiteY4" fmla="*/ 2013625 h 6799634"/>
              <a:gd name="connsiteX5" fmla="*/ 1322961 w 2558374"/>
              <a:gd name="connsiteY5" fmla="*/ 2509736 h 6799634"/>
              <a:gd name="connsiteX6" fmla="*/ 1605063 w 2558374"/>
              <a:gd name="connsiteY6" fmla="*/ 2986391 h 6799634"/>
              <a:gd name="connsiteX7" fmla="*/ 1760706 w 2558374"/>
              <a:gd name="connsiteY7" fmla="*/ 3550595 h 6799634"/>
              <a:gd name="connsiteX8" fmla="*/ 1857983 w 2558374"/>
              <a:gd name="connsiteY8" fmla="*/ 4036978 h 6799634"/>
              <a:gd name="connsiteX9" fmla="*/ 1770434 w 2558374"/>
              <a:gd name="connsiteY9" fmla="*/ 4435812 h 6799634"/>
              <a:gd name="connsiteX10" fmla="*/ 1809344 w 2558374"/>
              <a:gd name="connsiteY10" fmla="*/ 4669276 h 6799634"/>
              <a:gd name="connsiteX11" fmla="*/ 2091446 w 2558374"/>
              <a:gd name="connsiteY11" fmla="*/ 5175115 h 6799634"/>
              <a:gd name="connsiteX12" fmla="*/ 2286000 w 2558374"/>
              <a:gd name="connsiteY12" fmla="*/ 5515583 h 6799634"/>
              <a:gd name="connsiteX13" fmla="*/ 2305455 w 2558374"/>
              <a:gd name="connsiteY13" fmla="*/ 5914417 h 6799634"/>
              <a:gd name="connsiteX14" fmla="*/ 2441642 w 2558374"/>
              <a:gd name="connsiteY14" fmla="*/ 6147880 h 6799634"/>
              <a:gd name="connsiteX15" fmla="*/ 2538919 w 2558374"/>
              <a:gd name="connsiteY15" fmla="*/ 6556442 h 6799634"/>
              <a:gd name="connsiteX16" fmla="*/ 2558374 w 2558374"/>
              <a:gd name="connsiteY16" fmla="*/ 6799634 h 6799634"/>
              <a:gd name="connsiteX0" fmla="*/ 0 w 2422187"/>
              <a:gd name="connsiteY0" fmla="*/ 0 h 6527260"/>
              <a:gd name="connsiteX1" fmla="*/ 233464 w 2422187"/>
              <a:gd name="connsiteY1" fmla="*/ 544749 h 6527260"/>
              <a:gd name="connsiteX2" fmla="*/ 437744 w 2422187"/>
              <a:gd name="connsiteY2" fmla="*/ 953311 h 6527260"/>
              <a:gd name="connsiteX3" fmla="*/ 564204 w 2422187"/>
              <a:gd name="connsiteY3" fmla="*/ 1429966 h 6527260"/>
              <a:gd name="connsiteX4" fmla="*/ 924127 w 2422187"/>
              <a:gd name="connsiteY4" fmla="*/ 1741251 h 6527260"/>
              <a:gd name="connsiteX5" fmla="*/ 1186774 w 2422187"/>
              <a:gd name="connsiteY5" fmla="*/ 2237362 h 6527260"/>
              <a:gd name="connsiteX6" fmla="*/ 1468876 w 2422187"/>
              <a:gd name="connsiteY6" fmla="*/ 2714017 h 6527260"/>
              <a:gd name="connsiteX7" fmla="*/ 1624519 w 2422187"/>
              <a:gd name="connsiteY7" fmla="*/ 3278221 h 6527260"/>
              <a:gd name="connsiteX8" fmla="*/ 1721796 w 2422187"/>
              <a:gd name="connsiteY8" fmla="*/ 3764604 h 6527260"/>
              <a:gd name="connsiteX9" fmla="*/ 1634247 w 2422187"/>
              <a:gd name="connsiteY9" fmla="*/ 4163438 h 6527260"/>
              <a:gd name="connsiteX10" fmla="*/ 1673157 w 2422187"/>
              <a:gd name="connsiteY10" fmla="*/ 4396902 h 6527260"/>
              <a:gd name="connsiteX11" fmla="*/ 1955259 w 2422187"/>
              <a:gd name="connsiteY11" fmla="*/ 4902741 h 6527260"/>
              <a:gd name="connsiteX12" fmla="*/ 2149813 w 2422187"/>
              <a:gd name="connsiteY12" fmla="*/ 5243209 h 6527260"/>
              <a:gd name="connsiteX13" fmla="*/ 2169268 w 2422187"/>
              <a:gd name="connsiteY13" fmla="*/ 5642043 h 6527260"/>
              <a:gd name="connsiteX14" fmla="*/ 2305455 w 2422187"/>
              <a:gd name="connsiteY14" fmla="*/ 5875506 h 6527260"/>
              <a:gd name="connsiteX15" fmla="*/ 2402732 w 2422187"/>
              <a:gd name="connsiteY15" fmla="*/ 6284068 h 6527260"/>
              <a:gd name="connsiteX16" fmla="*/ 2422187 w 2422187"/>
              <a:gd name="connsiteY16" fmla="*/ 6527260 h 6527260"/>
              <a:gd name="connsiteX0" fmla="*/ 0 w 2414891"/>
              <a:gd name="connsiteY0" fmla="*/ 0 h 6320435"/>
              <a:gd name="connsiteX1" fmla="*/ 233464 w 2414891"/>
              <a:gd name="connsiteY1" fmla="*/ 544749 h 6320435"/>
              <a:gd name="connsiteX2" fmla="*/ 437744 w 2414891"/>
              <a:gd name="connsiteY2" fmla="*/ 953311 h 6320435"/>
              <a:gd name="connsiteX3" fmla="*/ 564204 w 2414891"/>
              <a:gd name="connsiteY3" fmla="*/ 1429966 h 6320435"/>
              <a:gd name="connsiteX4" fmla="*/ 924127 w 2414891"/>
              <a:gd name="connsiteY4" fmla="*/ 1741251 h 6320435"/>
              <a:gd name="connsiteX5" fmla="*/ 1186774 w 2414891"/>
              <a:gd name="connsiteY5" fmla="*/ 2237362 h 6320435"/>
              <a:gd name="connsiteX6" fmla="*/ 1468876 w 2414891"/>
              <a:gd name="connsiteY6" fmla="*/ 2714017 h 6320435"/>
              <a:gd name="connsiteX7" fmla="*/ 1624519 w 2414891"/>
              <a:gd name="connsiteY7" fmla="*/ 3278221 h 6320435"/>
              <a:gd name="connsiteX8" fmla="*/ 1721796 w 2414891"/>
              <a:gd name="connsiteY8" fmla="*/ 3764604 h 6320435"/>
              <a:gd name="connsiteX9" fmla="*/ 1634247 w 2414891"/>
              <a:gd name="connsiteY9" fmla="*/ 4163438 h 6320435"/>
              <a:gd name="connsiteX10" fmla="*/ 1673157 w 2414891"/>
              <a:gd name="connsiteY10" fmla="*/ 4396902 h 6320435"/>
              <a:gd name="connsiteX11" fmla="*/ 1955259 w 2414891"/>
              <a:gd name="connsiteY11" fmla="*/ 4902741 h 6320435"/>
              <a:gd name="connsiteX12" fmla="*/ 2149813 w 2414891"/>
              <a:gd name="connsiteY12" fmla="*/ 5243209 h 6320435"/>
              <a:gd name="connsiteX13" fmla="*/ 2169268 w 2414891"/>
              <a:gd name="connsiteY13" fmla="*/ 5642043 h 6320435"/>
              <a:gd name="connsiteX14" fmla="*/ 2305455 w 2414891"/>
              <a:gd name="connsiteY14" fmla="*/ 5875506 h 6320435"/>
              <a:gd name="connsiteX15" fmla="*/ 2402732 w 2414891"/>
              <a:gd name="connsiteY15" fmla="*/ 6284068 h 6320435"/>
              <a:gd name="connsiteX16" fmla="*/ 2412460 w 2414891"/>
              <a:gd name="connsiteY16" fmla="*/ 6284069 h 6320435"/>
              <a:gd name="connsiteX0" fmla="*/ 0 w 2408179"/>
              <a:gd name="connsiteY0" fmla="*/ 0 h 6304157"/>
              <a:gd name="connsiteX1" fmla="*/ 233464 w 2408179"/>
              <a:gd name="connsiteY1" fmla="*/ 544749 h 6304157"/>
              <a:gd name="connsiteX2" fmla="*/ 437744 w 2408179"/>
              <a:gd name="connsiteY2" fmla="*/ 953311 h 6304157"/>
              <a:gd name="connsiteX3" fmla="*/ 564204 w 2408179"/>
              <a:gd name="connsiteY3" fmla="*/ 1429966 h 6304157"/>
              <a:gd name="connsiteX4" fmla="*/ 924127 w 2408179"/>
              <a:gd name="connsiteY4" fmla="*/ 1741251 h 6304157"/>
              <a:gd name="connsiteX5" fmla="*/ 1186774 w 2408179"/>
              <a:gd name="connsiteY5" fmla="*/ 2237362 h 6304157"/>
              <a:gd name="connsiteX6" fmla="*/ 1468876 w 2408179"/>
              <a:gd name="connsiteY6" fmla="*/ 2714017 h 6304157"/>
              <a:gd name="connsiteX7" fmla="*/ 1624519 w 2408179"/>
              <a:gd name="connsiteY7" fmla="*/ 3278221 h 6304157"/>
              <a:gd name="connsiteX8" fmla="*/ 1721796 w 2408179"/>
              <a:gd name="connsiteY8" fmla="*/ 3764604 h 6304157"/>
              <a:gd name="connsiteX9" fmla="*/ 1634247 w 2408179"/>
              <a:gd name="connsiteY9" fmla="*/ 4163438 h 6304157"/>
              <a:gd name="connsiteX10" fmla="*/ 1673157 w 2408179"/>
              <a:gd name="connsiteY10" fmla="*/ 4396902 h 6304157"/>
              <a:gd name="connsiteX11" fmla="*/ 1955259 w 2408179"/>
              <a:gd name="connsiteY11" fmla="*/ 4902741 h 6304157"/>
              <a:gd name="connsiteX12" fmla="*/ 2149813 w 2408179"/>
              <a:gd name="connsiteY12" fmla="*/ 5243209 h 6304157"/>
              <a:gd name="connsiteX13" fmla="*/ 2169268 w 2408179"/>
              <a:gd name="connsiteY13" fmla="*/ 5642043 h 6304157"/>
              <a:gd name="connsiteX14" fmla="*/ 2305455 w 2408179"/>
              <a:gd name="connsiteY14" fmla="*/ 5875506 h 6304157"/>
              <a:gd name="connsiteX15" fmla="*/ 2402732 w 2408179"/>
              <a:gd name="connsiteY15" fmla="*/ 6284068 h 6304157"/>
              <a:gd name="connsiteX16" fmla="*/ 2383277 w 2408179"/>
              <a:gd name="connsiteY16" fmla="*/ 6089516 h 6304157"/>
              <a:gd name="connsiteX0" fmla="*/ 0 w 2490282"/>
              <a:gd name="connsiteY0" fmla="*/ 0 h 6439712"/>
              <a:gd name="connsiteX1" fmla="*/ 233464 w 2490282"/>
              <a:gd name="connsiteY1" fmla="*/ 544749 h 6439712"/>
              <a:gd name="connsiteX2" fmla="*/ 437744 w 2490282"/>
              <a:gd name="connsiteY2" fmla="*/ 953311 h 6439712"/>
              <a:gd name="connsiteX3" fmla="*/ 564204 w 2490282"/>
              <a:gd name="connsiteY3" fmla="*/ 1429966 h 6439712"/>
              <a:gd name="connsiteX4" fmla="*/ 924127 w 2490282"/>
              <a:gd name="connsiteY4" fmla="*/ 1741251 h 6439712"/>
              <a:gd name="connsiteX5" fmla="*/ 1186774 w 2490282"/>
              <a:gd name="connsiteY5" fmla="*/ 2237362 h 6439712"/>
              <a:gd name="connsiteX6" fmla="*/ 1468876 w 2490282"/>
              <a:gd name="connsiteY6" fmla="*/ 2714017 h 6439712"/>
              <a:gd name="connsiteX7" fmla="*/ 1624519 w 2490282"/>
              <a:gd name="connsiteY7" fmla="*/ 3278221 h 6439712"/>
              <a:gd name="connsiteX8" fmla="*/ 1721796 w 2490282"/>
              <a:gd name="connsiteY8" fmla="*/ 3764604 h 6439712"/>
              <a:gd name="connsiteX9" fmla="*/ 1634247 w 2490282"/>
              <a:gd name="connsiteY9" fmla="*/ 4163438 h 6439712"/>
              <a:gd name="connsiteX10" fmla="*/ 1673157 w 2490282"/>
              <a:gd name="connsiteY10" fmla="*/ 4396902 h 6439712"/>
              <a:gd name="connsiteX11" fmla="*/ 1955259 w 2490282"/>
              <a:gd name="connsiteY11" fmla="*/ 4902741 h 6439712"/>
              <a:gd name="connsiteX12" fmla="*/ 2149813 w 2490282"/>
              <a:gd name="connsiteY12" fmla="*/ 5243209 h 6439712"/>
              <a:gd name="connsiteX13" fmla="*/ 2169268 w 2490282"/>
              <a:gd name="connsiteY13" fmla="*/ 5642043 h 6439712"/>
              <a:gd name="connsiteX14" fmla="*/ 2305455 w 2490282"/>
              <a:gd name="connsiteY14" fmla="*/ 5875506 h 6439712"/>
              <a:gd name="connsiteX15" fmla="*/ 2402732 w 2490282"/>
              <a:gd name="connsiteY15" fmla="*/ 6284068 h 6439712"/>
              <a:gd name="connsiteX16" fmla="*/ 2490282 w 2490282"/>
              <a:gd name="connsiteY16" fmla="*/ 6439712 h 6439712"/>
              <a:gd name="connsiteX0" fmla="*/ 0 w 2490282"/>
              <a:gd name="connsiteY0" fmla="*/ 0 h 6439712"/>
              <a:gd name="connsiteX1" fmla="*/ 233464 w 2490282"/>
              <a:gd name="connsiteY1" fmla="*/ 544749 h 6439712"/>
              <a:gd name="connsiteX2" fmla="*/ 437744 w 2490282"/>
              <a:gd name="connsiteY2" fmla="*/ 953311 h 6439712"/>
              <a:gd name="connsiteX3" fmla="*/ 564204 w 2490282"/>
              <a:gd name="connsiteY3" fmla="*/ 1429966 h 6439712"/>
              <a:gd name="connsiteX4" fmla="*/ 924127 w 2490282"/>
              <a:gd name="connsiteY4" fmla="*/ 1741251 h 6439712"/>
              <a:gd name="connsiteX5" fmla="*/ 1186774 w 2490282"/>
              <a:gd name="connsiteY5" fmla="*/ 2237362 h 6439712"/>
              <a:gd name="connsiteX6" fmla="*/ 1468876 w 2490282"/>
              <a:gd name="connsiteY6" fmla="*/ 2714017 h 6439712"/>
              <a:gd name="connsiteX7" fmla="*/ 1624519 w 2490282"/>
              <a:gd name="connsiteY7" fmla="*/ 3278221 h 6439712"/>
              <a:gd name="connsiteX8" fmla="*/ 1721796 w 2490282"/>
              <a:gd name="connsiteY8" fmla="*/ 3764604 h 6439712"/>
              <a:gd name="connsiteX9" fmla="*/ 1634247 w 2490282"/>
              <a:gd name="connsiteY9" fmla="*/ 4163438 h 6439712"/>
              <a:gd name="connsiteX10" fmla="*/ 1673157 w 2490282"/>
              <a:gd name="connsiteY10" fmla="*/ 4396902 h 6439712"/>
              <a:gd name="connsiteX11" fmla="*/ 1955259 w 2490282"/>
              <a:gd name="connsiteY11" fmla="*/ 4902741 h 6439712"/>
              <a:gd name="connsiteX12" fmla="*/ 2149813 w 2490282"/>
              <a:gd name="connsiteY12" fmla="*/ 5243209 h 6439712"/>
              <a:gd name="connsiteX13" fmla="*/ 2169268 w 2490282"/>
              <a:gd name="connsiteY13" fmla="*/ 5642043 h 6439712"/>
              <a:gd name="connsiteX14" fmla="*/ 2305455 w 2490282"/>
              <a:gd name="connsiteY14" fmla="*/ 5875506 h 6439712"/>
              <a:gd name="connsiteX15" fmla="*/ 2383276 w 2490282"/>
              <a:gd name="connsiteY15" fmla="*/ 6089514 h 6439712"/>
              <a:gd name="connsiteX16" fmla="*/ 2490282 w 2490282"/>
              <a:gd name="connsiteY16" fmla="*/ 6439712 h 6439712"/>
              <a:gd name="connsiteX0" fmla="*/ 0 w 2412461"/>
              <a:gd name="connsiteY0" fmla="*/ 0 h 6293797"/>
              <a:gd name="connsiteX1" fmla="*/ 233464 w 2412461"/>
              <a:gd name="connsiteY1" fmla="*/ 544749 h 6293797"/>
              <a:gd name="connsiteX2" fmla="*/ 437744 w 2412461"/>
              <a:gd name="connsiteY2" fmla="*/ 953311 h 6293797"/>
              <a:gd name="connsiteX3" fmla="*/ 564204 w 2412461"/>
              <a:gd name="connsiteY3" fmla="*/ 1429966 h 6293797"/>
              <a:gd name="connsiteX4" fmla="*/ 924127 w 2412461"/>
              <a:gd name="connsiteY4" fmla="*/ 1741251 h 6293797"/>
              <a:gd name="connsiteX5" fmla="*/ 1186774 w 2412461"/>
              <a:gd name="connsiteY5" fmla="*/ 2237362 h 6293797"/>
              <a:gd name="connsiteX6" fmla="*/ 1468876 w 2412461"/>
              <a:gd name="connsiteY6" fmla="*/ 2714017 h 6293797"/>
              <a:gd name="connsiteX7" fmla="*/ 1624519 w 2412461"/>
              <a:gd name="connsiteY7" fmla="*/ 3278221 h 6293797"/>
              <a:gd name="connsiteX8" fmla="*/ 1721796 w 2412461"/>
              <a:gd name="connsiteY8" fmla="*/ 3764604 h 6293797"/>
              <a:gd name="connsiteX9" fmla="*/ 1634247 w 2412461"/>
              <a:gd name="connsiteY9" fmla="*/ 4163438 h 6293797"/>
              <a:gd name="connsiteX10" fmla="*/ 1673157 w 2412461"/>
              <a:gd name="connsiteY10" fmla="*/ 4396902 h 6293797"/>
              <a:gd name="connsiteX11" fmla="*/ 1955259 w 2412461"/>
              <a:gd name="connsiteY11" fmla="*/ 4902741 h 6293797"/>
              <a:gd name="connsiteX12" fmla="*/ 2149813 w 2412461"/>
              <a:gd name="connsiteY12" fmla="*/ 5243209 h 6293797"/>
              <a:gd name="connsiteX13" fmla="*/ 2169268 w 2412461"/>
              <a:gd name="connsiteY13" fmla="*/ 5642043 h 6293797"/>
              <a:gd name="connsiteX14" fmla="*/ 2305455 w 2412461"/>
              <a:gd name="connsiteY14" fmla="*/ 5875506 h 6293797"/>
              <a:gd name="connsiteX15" fmla="*/ 2383276 w 2412461"/>
              <a:gd name="connsiteY15" fmla="*/ 6089514 h 6293797"/>
              <a:gd name="connsiteX16" fmla="*/ 2412461 w 2412461"/>
              <a:gd name="connsiteY16" fmla="*/ 6293797 h 62937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2412461" h="6293797">
                <a:moveTo>
                  <a:pt x="0" y="0"/>
                </a:moveTo>
                <a:cubicBezTo>
                  <a:pt x="136998" y="306421"/>
                  <a:pt x="160507" y="385864"/>
                  <a:pt x="233464" y="544749"/>
                </a:cubicBezTo>
                <a:cubicBezTo>
                  <a:pt x="306421" y="703634"/>
                  <a:pt x="382621" y="805775"/>
                  <a:pt x="437744" y="953311"/>
                </a:cubicBezTo>
                <a:cubicBezTo>
                  <a:pt x="492867" y="1100847"/>
                  <a:pt x="483140" y="1298643"/>
                  <a:pt x="564204" y="1429966"/>
                </a:cubicBezTo>
                <a:cubicBezTo>
                  <a:pt x="645268" y="1561289"/>
                  <a:pt x="820365" y="1606685"/>
                  <a:pt x="924127" y="1741251"/>
                </a:cubicBezTo>
                <a:cubicBezTo>
                  <a:pt x="1027889" y="1875817"/>
                  <a:pt x="1095983" y="2075234"/>
                  <a:pt x="1186774" y="2237362"/>
                </a:cubicBezTo>
                <a:cubicBezTo>
                  <a:pt x="1277566" y="2399490"/>
                  <a:pt x="1395919" y="2540541"/>
                  <a:pt x="1468876" y="2714017"/>
                </a:cubicBezTo>
                <a:cubicBezTo>
                  <a:pt x="1541833" y="2887493"/>
                  <a:pt x="1582366" y="3103123"/>
                  <a:pt x="1624519" y="3278221"/>
                </a:cubicBezTo>
                <a:cubicBezTo>
                  <a:pt x="1666672" y="3453319"/>
                  <a:pt x="1720175" y="3617068"/>
                  <a:pt x="1721796" y="3764604"/>
                </a:cubicBezTo>
                <a:cubicBezTo>
                  <a:pt x="1723417" y="3912140"/>
                  <a:pt x="1642353" y="4058055"/>
                  <a:pt x="1634247" y="4163438"/>
                </a:cubicBezTo>
                <a:cubicBezTo>
                  <a:pt x="1626141" y="4268821"/>
                  <a:pt x="1619655" y="4273685"/>
                  <a:pt x="1673157" y="4396902"/>
                </a:cubicBezTo>
                <a:cubicBezTo>
                  <a:pt x="1726659" y="4520119"/>
                  <a:pt x="1875816" y="4761690"/>
                  <a:pt x="1955259" y="4902741"/>
                </a:cubicBezTo>
                <a:cubicBezTo>
                  <a:pt x="2034702" y="5043792"/>
                  <a:pt x="2114145" y="5119992"/>
                  <a:pt x="2149813" y="5243209"/>
                </a:cubicBezTo>
                <a:cubicBezTo>
                  <a:pt x="2185481" y="5366426"/>
                  <a:pt x="2143328" y="5536660"/>
                  <a:pt x="2169268" y="5642043"/>
                </a:cubicBezTo>
                <a:cubicBezTo>
                  <a:pt x="2195208" y="5747426"/>
                  <a:pt x="2269787" y="5800927"/>
                  <a:pt x="2305455" y="5875506"/>
                </a:cubicBezTo>
                <a:cubicBezTo>
                  <a:pt x="2341123" y="5950085"/>
                  <a:pt x="2363821" y="5980888"/>
                  <a:pt x="2383276" y="6089514"/>
                </a:cubicBezTo>
                <a:cubicBezTo>
                  <a:pt x="2402731" y="6198140"/>
                  <a:pt x="2412461" y="6226514"/>
                  <a:pt x="2412461" y="6293797"/>
                </a:cubicBezTo>
              </a:path>
            </a:pathLst>
          </a:custGeom>
          <a:noFill/>
          <a:ln w="25400" cmpd="dbl">
            <a:solidFill>
              <a:srgbClr val="7030A0"/>
            </a:solidFill>
            <a:headEnd type="arrow"/>
            <a:tailEnd type="arrow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46" name="ZoneTexte 45">
            <a:extLst>
              <a:ext uri="{FF2B5EF4-FFF2-40B4-BE49-F238E27FC236}">
                <a16:creationId xmlns:a16="http://schemas.microsoft.com/office/drawing/2014/main" id="{DCB83926-2AD6-43F0-BE05-EF3CA8D891A0}"/>
              </a:ext>
            </a:extLst>
          </p:cNvPr>
          <p:cNvSpPr txBox="1"/>
          <p:nvPr/>
        </p:nvSpPr>
        <p:spPr>
          <a:xfrm rot="3535042">
            <a:off x="2954457" y="832204"/>
            <a:ext cx="1096433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400" b="1" dirty="0">
                <a:solidFill>
                  <a:srgbClr val="7030A0"/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E411</a:t>
            </a:r>
            <a:endParaRPr lang="fr-BE" sz="1400" b="1" dirty="0">
              <a:solidFill>
                <a:srgbClr val="7030A0"/>
              </a:solidFill>
              <a:latin typeface="Aharoni" panose="02010803020104030203" pitchFamily="2" charset="-79"/>
              <a:cs typeface="Aharoni" panose="02010803020104030203" pitchFamily="2" charset="-79"/>
            </a:endParaRPr>
          </a:p>
        </p:txBody>
      </p:sp>
      <p:sp>
        <p:nvSpPr>
          <p:cNvPr id="3" name="Forme libre : forme 2">
            <a:extLst>
              <a:ext uri="{FF2B5EF4-FFF2-40B4-BE49-F238E27FC236}">
                <a16:creationId xmlns:a16="http://schemas.microsoft.com/office/drawing/2014/main" id="{F601BC26-B3D5-45CC-8256-5C193BAC3AFF}"/>
              </a:ext>
            </a:extLst>
          </p:cNvPr>
          <p:cNvSpPr/>
          <p:nvPr/>
        </p:nvSpPr>
        <p:spPr>
          <a:xfrm>
            <a:off x="2636061" y="714375"/>
            <a:ext cx="6593664" cy="5867400"/>
          </a:xfrm>
          <a:custGeom>
            <a:avLst/>
            <a:gdLst>
              <a:gd name="connsiteX0" fmla="*/ 6593664 w 6593664"/>
              <a:gd name="connsiteY0" fmla="*/ 5867400 h 5867400"/>
              <a:gd name="connsiteX1" fmla="*/ 6222189 w 6593664"/>
              <a:gd name="connsiteY1" fmla="*/ 5324475 h 5867400"/>
              <a:gd name="connsiteX2" fmla="*/ 5784039 w 6593664"/>
              <a:gd name="connsiteY2" fmla="*/ 4895850 h 5867400"/>
              <a:gd name="connsiteX3" fmla="*/ 5460189 w 6593664"/>
              <a:gd name="connsiteY3" fmla="*/ 4914900 h 5867400"/>
              <a:gd name="connsiteX4" fmla="*/ 5126814 w 6593664"/>
              <a:gd name="connsiteY4" fmla="*/ 4972050 h 5867400"/>
              <a:gd name="connsiteX5" fmla="*/ 4993464 w 6593664"/>
              <a:gd name="connsiteY5" fmla="*/ 5067300 h 5867400"/>
              <a:gd name="connsiteX6" fmla="*/ 4764864 w 6593664"/>
              <a:gd name="connsiteY6" fmla="*/ 4924425 h 5867400"/>
              <a:gd name="connsiteX7" fmla="*/ 4450539 w 6593664"/>
              <a:gd name="connsiteY7" fmla="*/ 4514850 h 5867400"/>
              <a:gd name="connsiteX8" fmla="*/ 4079064 w 6593664"/>
              <a:gd name="connsiteY8" fmla="*/ 4562475 h 5867400"/>
              <a:gd name="connsiteX9" fmla="*/ 3869514 w 6593664"/>
              <a:gd name="connsiteY9" fmla="*/ 4657725 h 5867400"/>
              <a:gd name="connsiteX10" fmla="*/ 3478989 w 6593664"/>
              <a:gd name="connsiteY10" fmla="*/ 4486275 h 5867400"/>
              <a:gd name="connsiteX11" fmla="*/ 3288489 w 6593664"/>
              <a:gd name="connsiteY11" fmla="*/ 4371975 h 5867400"/>
              <a:gd name="connsiteX12" fmla="*/ 3212289 w 6593664"/>
              <a:gd name="connsiteY12" fmla="*/ 4000500 h 5867400"/>
              <a:gd name="connsiteX13" fmla="*/ 3155139 w 6593664"/>
              <a:gd name="connsiteY13" fmla="*/ 3886200 h 5867400"/>
              <a:gd name="connsiteX14" fmla="*/ 3097989 w 6593664"/>
              <a:gd name="connsiteY14" fmla="*/ 3695700 h 5867400"/>
              <a:gd name="connsiteX15" fmla="*/ 2897964 w 6593664"/>
              <a:gd name="connsiteY15" fmla="*/ 3495675 h 5867400"/>
              <a:gd name="connsiteX16" fmla="*/ 2783664 w 6593664"/>
              <a:gd name="connsiteY16" fmla="*/ 3152775 h 5867400"/>
              <a:gd name="connsiteX17" fmla="*/ 2716989 w 6593664"/>
              <a:gd name="connsiteY17" fmla="*/ 2638425 h 5867400"/>
              <a:gd name="connsiteX18" fmla="*/ 2631264 w 6593664"/>
              <a:gd name="connsiteY18" fmla="*/ 2324100 h 5867400"/>
              <a:gd name="connsiteX19" fmla="*/ 2355039 w 6593664"/>
              <a:gd name="connsiteY19" fmla="*/ 2228850 h 5867400"/>
              <a:gd name="connsiteX20" fmla="*/ 2126439 w 6593664"/>
              <a:gd name="connsiteY20" fmla="*/ 2143125 h 5867400"/>
              <a:gd name="connsiteX21" fmla="*/ 2002614 w 6593664"/>
              <a:gd name="connsiteY21" fmla="*/ 1990725 h 5867400"/>
              <a:gd name="connsiteX22" fmla="*/ 1850214 w 6593664"/>
              <a:gd name="connsiteY22" fmla="*/ 1895475 h 5867400"/>
              <a:gd name="connsiteX23" fmla="*/ 1621614 w 6593664"/>
              <a:gd name="connsiteY23" fmla="*/ 1371600 h 5867400"/>
              <a:gd name="connsiteX24" fmla="*/ 1335864 w 6593664"/>
              <a:gd name="connsiteY24" fmla="*/ 1333500 h 5867400"/>
              <a:gd name="connsiteX25" fmla="*/ 1012014 w 6593664"/>
              <a:gd name="connsiteY25" fmla="*/ 1257300 h 5867400"/>
              <a:gd name="connsiteX26" fmla="*/ 716739 w 6593664"/>
              <a:gd name="connsiteY26" fmla="*/ 904875 h 5867400"/>
              <a:gd name="connsiteX27" fmla="*/ 354789 w 6593664"/>
              <a:gd name="connsiteY27" fmla="*/ 838200 h 5867400"/>
              <a:gd name="connsiteX28" fmla="*/ 69039 w 6593664"/>
              <a:gd name="connsiteY28" fmla="*/ 762000 h 5867400"/>
              <a:gd name="connsiteX29" fmla="*/ 2364 w 6593664"/>
              <a:gd name="connsiteY29" fmla="*/ 542925 h 5867400"/>
              <a:gd name="connsiteX30" fmla="*/ 21414 w 6593664"/>
              <a:gd name="connsiteY30" fmla="*/ 0 h 5867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6593664" h="5867400">
                <a:moveTo>
                  <a:pt x="6593664" y="5867400"/>
                </a:moveTo>
                <a:cubicBezTo>
                  <a:pt x="6475395" y="5676900"/>
                  <a:pt x="6357126" y="5486400"/>
                  <a:pt x="6222189" y="5324475"/>
                </a:cubicBezTo>
                <a:cubicBezTo>
                  <a:pt x="6087251" y="5162550"/>
                  <a:pt x="5911039" y="4964112"/>
                  <a:pt x="5784039" y="4895850"/>
                </a:cubicBezTo>
                <a:cubicBezTo>
                  <a:pt x="5657039" y="4827587"/>
                  <a:pt x="5569726" y="4902200"/>
                  <a:pt x="5460189" y="4914900"/>
                </a:cubicBezTo>
                <a:cubicBezTo>
                  <a:pt x="5350652" y="4927600"/>
                  <a:pt x="5204601" y="4946650"/>
                  <a:pt x="5126814" y="4972050"/>
                </a:cubicBezTo>
                <a:cubicBezTo>
                  <a:pt x="5049027" y="4997450"/>
                  <a:pt x="5053789" y="5075237"/>
                  <a:pt x="4993464" y="5067300"/>
                </a:cubicBezTo>
                <a:cubicBezTo>
                  <a:pt x="4933139" y="5059363"/>
                  <a:pt x="4855351" y="5016500"/>
                  <a:pt x="4764864" y="4924425"/>
                </a:cubicBezTo>
                <a:cubicBezTo>
                  <a:pt x="4674376" y="4832350"/>
                  <a:pt x="4564839" y="4575175"/>
                  <a:pt x="4450539" y="4514850"/>
                </a:cubicBezTo>
                <a:cubicBezTo>
                  <a:pt x="4336239" y="4454525"/>
                  <a:pt x="4175901" y="4538663"/>
                  <a:pt x="4079064" y="4562475"/>
                </a:cubicBezTo>
                <a:cubicBezTo>
                  <a:pt x="3982227" y="4586287"/>
                  <a:pt x="3969526" y="4670425"/>
                  <a:pt x="3869514" y="4657725"/>
                </a:cubicBezTo>
                <a:cubicBezTo>
                  <a:pt x="3769502" y="4645025"/>
                  <a:pt x="3575826" y="4533900"/>
                  <a:pt x="3478989" y="4486275"/>
                </a:cubicBezTo>
                <a:cubicBezTo>
                  <a:pt x="3382152" y="4438650"/>
                  <a:pt x="3332939" y="4452937"/>
                  <a:pt x="3288489" y="4371975"/>
                </a:cubicBezTo>
                <a:cubicBezTo>
                  <a:pt x="3244039" y="4291012"/>
                  <a:pt x="3234514" y="4081462"/>
                  <a:pt x="3212289" y="4000500"/>
                </a:cubicBezTo>
                <a:cubicBezTo>
                  <a:pt x="3190064" y="3919537"/>
                  <a:pt x="3174189" y="3937000"/>
                  <a:pt x="3155139" y="3886200"/>
                </a:cubicBezTo>
                <a:cubicBezTo>
                  <a:pt x="3136089" y="3835400"/>
                  <a:pt x="3140851" y="3760787"/>
                  <a:pt x="3097989" y="3695700"/>
                </a:cubicBezTo>
                <a:cubicBezTo>
                  <a:pt x="3055127" y="3630613"/>
                  <a:pt x="2950351" y="3586162"/>
                  <a:pt x="2897964" y="3495675"/>
                </a:cubicBezTo>
                <a:cubicBezTo>
                  <a:pt x="2845576" y="3405187"/>
                  <a:pt x="2813826" y="3295650"/>
                  <a:pt x="2783664" y="3152775"/>
                </a:cubicBezTo>
                <a:cubicBezTo>
                  <a:pt x="2753502" y="3009900"/>
                  <a:pt x="2742389" y="2776538"/>
                  <a:pt x="2716989" y="2638425"/>
                </a:cubicBezTo>
                <a:cubicBezTo>
                  <a:pt x="2691589" y="2500312"/>
                  <a:pt x="2691589" y="2392362"/>
                  <a:pt x="2631264" y="2324100"/>
                </a:cubicBezTo>
                <a:cubicBezTo>
                  <a:pt x="2570939" y="2255838"/>
                  <a:pt x="2439176" y="2259012"/>
                  <a:pt x="2355039" y="2228850"/>
                </a:cubicBezTo>
                <a:cubicBezTo>
                  <a:pt x="2270902" y="2198688"/>
                  <a:pt x="2185176" y="2182812"/>
                  <a:pt x="2126439" y="2143125"/>
                </a:cubicBezTo>
                <a:cubicBezTo>
                  <a:pt x="2067702" y="2103438"/>
                  <a:pt x="2048651" y="2032000"/>
                  <a:pt x="2002614" y="1990725"/>
                </a:cubicBezTo>
                <a:cubicBezTo>
                  <a:pt x="1956577" y="1949450"/>
                  <a:pt x="1913714" y="1998662"/>
                  <a:pt x="1850214" y="1895475"/>
                </a:cubicBezTo>
                <a:cubicBezTo>
                  <a:pt x="1786714" y="1792288"/>
                  <a:pt x="1707339" y="1465263"/>
                  <a:pt x="1621614" y="1371600"/>
                </a:cubicBezTo>
                <a:cubicBezTo>
                  <a:pt x="1535889" y="1277937"/>
                  <a:pt x="1437464" y="1352550"/>
                  <a:pt x="1335864" y="1333500"/>
                </a:cubicBezTo>
                <a:cubicBezTo>
                  <a:pt x="1234264" y="1314450"/>
                  <a:pt x="1115202" y="1328738"/>
                  <a:pt x="1012014" y="1257300"/>
                </a:cubicBezTo>
                <a:cubicBezTo>
                  <a:pt x="908826" y="1185862"/>
                  <a:pt x="826276" y="974725"/>
                  <a:pt x="716739" y="904875"/>
                </a:cubicBezTo>
                <a:cubicBezTo>
                  <a:pt x="607201" y="835025"/>
                  <a:pt x="462739" y="862012"/>
                  <a:pt x="354789" y="838200"/>
                </a:cubicBezTo>
                <a:cubicBezTo>
                  <a:pt x="246839" y="814387"/>
                  <a:pt x="127776" y="811212"/>
                  <a:pt x="69039" y="762000"/>
                </a:cubicBezTo>
                <a:cubicBezTo>
                  <a:pt x="10301" y="712787"/>
                  <a:pt x="10301" y="669925"/>
                  <a:pt x="2364" y="542925"/>
                </a:cubicBezTo>
                <a:cubicBezTo>
                  <a:pt x="-5573" y="415925"/>
                  <a:pt x="7920" y="207962"/>
                  <a:pt x="21414" y="0"/>
                </a:cubicBezTo>
              </a:path>
            </a:pathLst>
          </a:cu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47" name="Forme libre : forme 46">
            <a:extLst>
              <a:ext uri="{FF2B5EF4-FFF2-40B4-BE49-F238E27FC236}">
                <a16:creationId xmlns:a16="http://schemas.microsoft.com/office/drawing/2014/main" id="{24165ECA-D9A2-4EA1-8748-ED208921E5FD}"/>
              </a:ext>
            </a:extLst>
          </p:cNvPr>
          <p:cNvSpPr/>
          <p:nvPr/>
        </p:nvSpPr>
        <p:spPr>
          <a:xfrm>
            <a:off x="2636061" y="711943"/>
            <a:ext cx="6593664" cy="5867400"/>
          </a:xfrm>
          <a:custGeom>
            <a:avLst/>
            <a:gdLst>
              <a:gd name="connsiteX0" fmla="*/ 6593664 w 6593664"/>
              <a:gd name="connsiteY0" fmla="*/ 5867400 h 5867400"/>
              <a:gd name="connsiteX1" fmla="*/ 6222189 w 6593664"/>
              <a:gd name="connsiteY1" fmla="*/ 5324475 h 5867400"/>
              <a:gd name="connsiteX2" fmla="*/ 5784039 w 6593664"/>
              <a:gd name="connsiteY2" fmla="*/ 4895850 h 5867400"/>
              <a:gd name="connsiteX3" fmla="*/ 5460189 w 6593664"/>
              <a:gd name="connsiteY3" fmla="*/ 4914900 h 5867400"/>
              <a:gd name="connsiteX4" fmla="*/ 5126814 w 6593664"/>
              <a:gd name="connsiteY4" fmla="*/ 4972050 h 5867400"/>
              <a:gd name="connsiteX5" fmla="*/ 4993464 w 6593664"/>
              <a:gd name="connsiteY5" fmla="*/ 5067300 h 5867400"/>
              <a:gd name="connsiteX6" fmla="*/ 4764864 w 6593664"/>
              <a:gd name="connsiteY6" fmla="*/ 4924425 h 5867400"/>
              <a:gd name="connsiteX7" fmla="*/ 4450539 w 6593664"/>
              <a:gd name="connsiteY7" fmla="*/ 4514850 h 5867400"/>
              <a:gd name="connsiteX8" fmla="*/ 4079064 w 6593664"/>
              <a:gd name="connsiteY8" fmla="*/ 4562475 h 5867400"/>
              <a:gd name="connsiteX9" fmla="*/ 3869514 w 6593664"/>
              <a:gd name="connsiteY9" fmla="*/ 4657725 h 5867400"/>
              <a:gd name="connsiteX10" fmla="*/ 3478989 w 6593664"/>
              <a:gd name="connsiteY10" fmla="*/ 4486275 h 5867400"/>
              <a:gd name="connsiteX11" fmla="*/ 3288489 w 6593664"/>
              <a:gd name="connsiteY11" fmla="*/ 4371975 h 5867400"/>
              <a:gd name="connsiteX12" fmla="*/ 3212289 w 6593664"/>
              <a:gd name="connsiteY12" fmla="*/ 4000500 h 5867400"/>
              <a:gd name="connsiteX13" fmla="*/ 3155139 w 6593664"/>
              <a:gd name="connsiteY13" fmla="*/ 3886200 h 5867400"/>
              <a:gd name="connsiteX14" fmla="*/ 3097989 w 6593664"/>
              <a:gd name="connsiteY14" fmla="*/ 3695700 h 5867400"/>
              <a:gd name="connsiteX15" fmla="*/ 2897964 w 6593664"/>
              <a:gd name="connsiteY15" fmla="*/ 3495675 h 5867400"/>
              <a:gd name="connsiteX16" fmla="*/ 2783664 w 6593664"/>
              <a:gd name="connsiteY16" fmla="*/ 3152775 h 5867400"/>
              <a:gd name="connsiteX17" fmla="*/ 2716989 w 6593664"/>
              <a:gd name="connsiteY17" fmla="*/ 2638425 h 5867400"/>
              <a:gd name="connsiteX18" fmla="*/ 2631264 w 6593664"/>
              <a:gd name="connsiteY18" fmla="*/ 2324100 h 5867400"/>
              <a:gd name="connsiteX19" fmla="*/ 2355039 w 6593664"/>
              <a:gd name="connsiteY19" fmla="*/ 2228850 h 5867400"/>
              <a:gd name="connsiteX20" fmla="*/ 2126439 w 6593664"/>
              <a:gd name="connsiteY20" fmla="*/ 2143125 h 5867400"/>
              <a:gd name="connsiteX21" fmla="*/ 2002614 w 6593664"/>
              <a:gd name="connsiteY21" fmla="*/ 1990725 h 5867400"/>
              <a:gd name="connsiteX22" fmla="*/ 1850214 w 6593664"/>
              <a:gd name="connsiteY22" fmla="*/ 1895475 h 5867400"/>
              <a:gd name="connsiteX23" fmla="*/ 1621614 w 6593664"/>
              <a:gd name="connsiteY23" fmla="*/ 1371600 h 5867400"/>
              <a:gd name="connsiteX24" fmla="*/ 1335864 w 6593664"/>
              <a:gd name="connsiteY24" fmla="*/ 1333500 h 5867400"/>
              <a:gd name="connsiteX25" fmla="*/ 1012014 w 6593664"/>
              <a:gd name="connsiteY25" fmla="*/ 1257300 h 5867400"/>
              <a:gd name="connsiteX26" fmla="*/ 716739 w 6593664"/>
              <a:gd name="connsiteY26" fmla="*/ 904875 h 5867400"/>
              <a:gd name="connsiteX27" fmla="*/ 354789 w 6593664"/>
              <a:gd name="connsiteY27" fmla="*/ 838200 h 5867400"/>
              <a:gd name="connsiteX28" fmla="*/ 69039 w 6593664"/>
              <a:gd name="connsiteY28" fmla="*/ 762000 h 5867400"/>
              <a:gd name="connsiteX29" fmla="*/ 2364 w 6593664"/>
              <a:gd name="connsiteY29" fmla="*/ 542925 h 5867400"/>
              <a:gd name="connsiteX30" fmla="*/ 21414 w 6593664"/>
              <a:gd name="connsiteY30" fmla="*/ 0 h 5867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6593664" h="5867400">
                <a:moveTo>
                  <a:pt x="6593664" y="5867400"/>
                </a:moveTo>
                <a:cubicBezTo>
                  <a:pt x="6475395" y="5676900"/>
                  <a:pt x="6357126" y="5486400"/>
                  <a:pt x="6222189" y="5324475"/>
                </a:cubicBezTo>
                <a:cubicBezTo>
                  <a:pt x="6087251" y="5162550"/>
                  <a:pt x="5911039" y="4964112"/>
                  <a:pt x="5784039" y="4895850"/>
                </a:cubicBezTo>
                <a:cubicBezTo>
                  <a:pt x="5657039" y="4827587"/>
                  <a:pt x="5569726" y="4902200"/>
                  <a:pt x="5460189" y="4914900"/>
                </a:cubicBezTo>
                <a:cubicBezTo>
                  <a:pt x="5350652" y="4927600"/>
                  <a:pt x="5204601" y="4946650"/>
                  <a:pt x="5126814" y="4972050"/>
                </a:cubicBezTo>
                <a:cubicBezTo>
                  <a:pt x="5049027" y="4997450"/>
                  <a:pt x="5053789" y="5075237"/>
                  <a:pt x="4993464" y="5067300"/>
                </a:cubicBezTo>
                <a:cubicBezTo>
                  <a:pt x="4933139" y="5059363"/>
                  <a:pt x="4855351" y="5016500"/>
                  <a:pt x="4764864" y="4924425"/>
                </a:cubicBezTo>
                <a:cubicBezTo>
                  <a:pt x="4674376" y="4832350"/>
                  <a:pt x="4564839" y="4575175"/>
                  <a:pt x="4450539" y="4514850"/>
                </a:cubicBezTo>
                <a:cubicBezTo>
                  <a:pt x="4336239" y="4454525"/>
                  <a:pt x="4175901" y="4538663"/>
                  <a:pt x="4079064" y="4562475"/>
                </a:cubicBezTo>
                <a:cubicBezTo>
                  <a:pt x="3982227" y="4586287"/>
                  <a:pt x="3969526" y="4670425"/>
                  <a:pt x="3869514" y="4657725"/>
                </a:cubicBezTo>
                <a:cubicBezTo>
                  <a:pt x="3769502" y="4645025"/>
                  <a:pt x="3575826" y="4533900"/>
                  <a:pt x="3478989" y="4486275"/>
                </a:cubicBezTo>
                <a:cubicBezTo>
                  <a:pt x="3382152" y="4438650"/>
                  <a:pt x="3332939" y="4452937"/>
                  <a:pt x="3288489" y="4371975"/>
                </a:cubicBezTo>
                <a:cubicBezTo>
                  <a:pt x="3244039" y="4291012"/>
                  <a:pt x="3234514" y="4081462"/>
                  <a:pt x="3212289" y="4000500"/>
                </a:cubicBezTo>
                <a:cubicBezTo>
                  <a:pt x="3190064" y="3919537"/>
                  <a:pt x="3174189" y="3937000"/>
                  <a:pt x="3155139" y="3886200"/>
                </a:cubicBezTo>
                <a:cubicBezTo>
                  <a:pt x="3136089" y="3835400"/>
                  <a:pt x="3140851" y="3760787"/>
                  <a:pt x="3097989" y="3695700"/>
                </a:cubicBezTo>
                <a:cubicBezTo>
                  <a:pt x="3055127" y="3630613"/>
                  <a:pt x="2950351" y="3586162"/>
                  <a:pt x="2897964" y="3495675"/>
                </a:cubicBezTo>
                <a:cubicBezTo>
                  <a:pt x="2845576" y="3405187"/>
                  <a:pt x="2813826" y="3295650"/>
                  <a:pt x="2783664" y="3152775"/>
                </a:cubicBezTo>
                <a:cubicBezTo>
                  <a:pt x="2753502" y="3009900"/>
                  <a:pt x="2742389" y="2776538"/>
                  <a:pt x="2716989" y="2638425"/>
                </a:cubicBezTo>
                <a:cubicBezTo>
                  <a:pt x="2691589" y="2500312"/>
                  <a:pt x="2691589" y="2392362"/>
                  <a:pt x="2631264" y="2324100"/>
                </a:cubicBezTo>
                <a:cubicBezTo>
                  <a:pt x="2570939" y="2255838"/>
                  <a:pt x="2439176" y="2259012"/>
                  <a:pt x="2355039" y="2228850"/>
                </a:cubicBezTo>
                <a:cubicBezTo>
                  <a:pt x="2270902" y="2198688"/>
                  <a:pt x="2185176" y="2182812"/>
                  <a:pt x="2126439" y="2143125"/>
                </a:cubicBezTo>
                <a:cubicBezTo>
                  <a:pt x="2067702" y="2103438"/>
                  <a:pt x="2048651" y="2032000"/>
                  <a:pt x="2002614" y="1990725"/>
                </a:cubicBezTo>
                <a:cubicBezTo>
                  <a:pt x="1956577" y="1949450"/>
                  <a:pt x="1913714" y="1998662"/>
                  <a:pt x="1850214" y="1895475"/>
                </a:cubicBezTo>
                <a:cubicBezTo>
                  <a:pt x="1786714" y="1792288"/>
                  <a:pt x="1707339" y="1465263"/>
                  <a:pt x="1621614" y="1371600"/>
                </a:cubicBezTo>
                <a:cubicBezTo>
                  <a:pt x="1535889" y="1277937"/>
                  <a:pt x="1437464" y="1352550"/>
                  <a:pt x="1335864" y="1333500"/>
                </a:cubicBezTo>
                <a:cubicBezTo>
                  <a:pt x="1234264" y="1314450"/>
                  <a:pt x="1115202" y="1328738"/>
                  <a:pt x="1012014" y="1257300"/>
                </a:cubicBezTo>
                <a:cubicBezTo>
                  <a:pt x="908826" y="1185862"/>
                  <a:pt x="826276" y="974725"/>
                  <a:pt x="716739" y="904875"/>
                </a:cubicBezTo>
                <a:cubicBezTo>
                  <a:pt x="607201" y="835025"/>
                  <a:pt x="462739" y="862012"/>
                  <a:pt x="354789" y="838200"/>
                </a:cubicBezTo>
                <a:cubicBezTo>
                  <a:pt x="246839" y="814387"/>
                  <a:pt x="127776" y="811212"/>
                  <a:pt x="69039" y="762000"/>
                </a:cubicBezTo>
                <a:cubicBezTo>
                  <a:pt x="10301" y="712787"/>
                  <a:pt x="10301" y="669925"/>
                  <a:pt x="2364" y="542925"/>
                </a:cubicBezTo>
                <a:cubicBezTo>
                  <a:pt x="-5573" y="415925"/>
                  <a:pt x="7920" y="207962"/>
                  <a:pt x="21414" y="0"/>
                </a:cubicBezTo>
              </a:path>
            </a:pathLst>
          </a:custGeom>
          <a:noFill/>
          <a:ln w="22225">
            <a:solidFill>
              <a:schemeClr val="bg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61" name="Ellipse 60">
            <a:extLst>
              <a:ext uri="{FF2B5EF4-FFF2-40B4-BE49-F238E27FC236}">
                <a16:creationId xmlns:a16="http://schemas.microsoft.com/office/drawing/2014/main" id="{3E54D4FE-B1A3-406A-A4AE-21554E83A278}"/>
              </a:ext>
            </a:extLst>
          </p:cNvPr>
          <p:cNvSpPr/>
          <p:nvPr/>
        </p:nvSpPr>
        <p:spPr>
          <a:xfrm rot="16200000">
            <a:off x="1843102" y="-932431"/>
            <a:ext cx="1628297" cy="1778390"/>
          </a:xfrm>
          <a:prstGeom prst="ellipse">
            <a:avLst/>
          </a:prstGeom>
          <a:solidFill>
            <a:schemeClr val="accent2"/>
          </a:solidFill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62" name="ZoneTexte 61">
            <a:extLst>
              <a:ext uri="{FF2B5EF4-FFF2-40B4-BE49-F238E27FC236}">
                <a16:creationId xmlns:a16="http://schemas.microsoft.com/office/drawing/2014/main" id="{D425A52C-29A4-4BCE-AB1D-5067B603549C}"/>
              </a:ext>
            </a:extLst>
          </p:cNvPr>
          <p:cNvSpPr txBox="1"/>
          <p:nvPr/>
        </p:nvSpPr>
        <p:spPr>
          <a:xfrm>
            <a:off x="2133205" y="190793"/>
            <a:ext cx="1096433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200" b="1" dirty="0">
                <a:solidFill>
                  <a:schemeClr val="bg1"/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Namur</a:t>
            </a:r>
            <a:endParaRPr lang="fr-BE" sz="1200" b="1" dirty="0">
              <a:solidFill>
                <a:schemeClr val="bg1"/>
              </a:solidFill>
              <a:latin typeface="Aharoni" panose="02010803020104030203" pitchFamily="2" charset="-79"/>
              <a:cs typeface="Aharoni" panose="02010803020104030203" pitchFamily="2" charset="-79"/>
            </a:endParaRPr>
          </a:p>
        </p:txBody>
      </p:sp>
      <p:sp>
        <p:nvSpPr>
          <p:cNvPr id="63" name="Ellipse 62">
            <a:extLst>
              <a:ext uri="{FF2B5EF4-FFF2-40B4-BE49-F238E27FC236}">
                <a16:creationId xmlns:a16="http://schemas.microsoft.com/office/drawing/2014/main" id="{BA172A28-9FBE-4E6C-9531-55773D21B403}"/>
              </a:ext>
            </a:extLst>
          </p:cNvPr>
          <p:cNvSpPr/>
          <p:nvPr/>
        </p:nvSpPr>
        <p:spPr>
          <a:xfrm>
            <a:off x="7034255" y="-490138"/>
            <a:ext cx="742267" cy="695325"/>
          </a:xfrm>
          <a:prstGeom prst="ellipse">
            <a:avLst/>
          </a:prstGeom>
          <a:solidFill>
            <a:schemeClr val="accent2"/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 dirty="0"/>
          </a:p>
        </p:txBody>
      </p:sp>
      <p:sp>
        <p:nvSpPr>
          <p:cNvPr id="64" name="ZoneTexte 63">
            <a:extLst>
              <a:ext uri="{FF2B5EF4-FFF2-40B4-BE49-F238E27FC236}">
                <a16:creationId xmlns:a16="http://schemas.microsoft.com/office/drawing/2014/main" id="{5678D1FB-BAB8-4A85-83E4-3FD9B0D4E52D}"/>
              </a:ext>
            </a:extLst>
          </p:cNvPr>
          <p:cNvSpPr txBox="1"/>
          <p:nvPr/>
        </p:nvSpPr>
        <p:spPr>
          <a:xfrm>
            <a:off x="6857173" y="-54739"/>
            <a:ext cx="1096433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000" b="1" dirty="0">
                <a:solidFill>
                  <a:schemeClr val="bg1"/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Huy</a:t>
            </a:r>
            <a:endParaRPr lang="fr-BE" sz="1000" b="1" dirty="0">
              <a:solidFill>
                <a:schemeClr val="bg1"/>
              </a:solidFill>
              <a:latin typeface="Aharoni" panose="02010803020104030203" pitchFamily="2" charset="-79"/>
              <a:cs typeface="Aharoni" panose="02010803020104030203" pitchFamily="2" charset="-79"/>
            </a:endParaRPr>
          </a:p>
        </p:txBody>
      </p:sp>
      <p:sp>
        <p:nvSpPr>
          <p:cNvPr id="8" name="Forme libre : forme 7">
            <a:extLst>
              <a:ext uri="{FF2B5EF4-FFF2-40B4-BE49-F238E27FC236}">
                <a16:creationId xmlns:a16="http://schemas.microsoft.com/office/drawing/2014/main" id="{21EBB0C5-4721-412A-A397-E2B3972DE91F}"/>
              </a:ext>
            </a:extLst>
          </p:cNvPr>
          <p:cNvSpPr/>
          <p:nvPr/>
        </p:nvSpPr>
        <p:spPr>
          <a:xfrm>
            <a:off x="6287298" y="205740"/>
            <a:ext cx="3245322" cy="2948940"/>
          </a:xfrm>
          <a:custGeom>
            <a:avLst/>
            <a:gdLst>
              <a:gd name="connsiteX0" fmla="*/ 989802 w 3245322"/>
              <a:gd name="connsiteY0" fmla="*/ 0 h 2948940"/>
              <a:gd name="connsiteX1" fmla="*/ 921222 w 3245322"/>
              <a:gd name="connsiteY1" fmla="*/ 220980 h 2948940"/>
              <a:gd name="connsiteX2" fmla="*/ 768822 w 3245322"/>
              <a:gd name="connsiteY2" fmla="*/ 388620 h 2948940"/>
              <a:gd name="connsiteX3" fmla="*/ 715482 w 3245322"/>
              <a:gd name="connsiteY3" fmla="*/ 601980 h 2948940"/>
              <a:gd name="connsiteX4" fmla="*/ 608802 w 3245322"/>
              <a:gd name="connsiteY4" fmla="*/ 853440 h 2948940"/>
              <a:gd name="connsiteX5" fmla="*/ 425922 w 3245322"/>
              <a:gd name="connsiteY5" fmla="*/ 1043940 h 2948940"/>
              <a:gd name="connsiteX6" fmla="*/ 90642 w 3245322"/>
              <a:gd name="connsiteY6" fmla="*/ 1181100 h 2948940"/>
              <a:gd name="connsiteX7" fmla="*/ 22062 w 3245322"/>
              <a:gd name="connsiteY7" fmla="*/ 1295400 h 2948940"/>
              <a:gd name="connsiteX8" fmla="*/ 418302 w 3245322"/>
              <a:gd name="connsiteY8" fmla="*/ 1516380 h 2948940"/>
              <a:gd name="connsiteX9" fmla="*/ 616422 w 3245322"/>
              <a:gd name="connsiteY9" fmla="*/ 1584960 h 2948940"/>
              <a:gd name="connsiteX10" fmla="*/ 700242 w 3245322"/>
              <a:gd name="connsiteY10" fmla="*/ 1737360 h 2948940"/>
              <a:gd name="connsiteX11" fmla="*/ 791682 w 3245322"/>
              <a:gd name="connsiteY11" fmla="*/ 1729740 h 2948940"/>
              <a:gd name="connsiteX12" fmla="*/ 852642 w 3245322"/>
              <a:gd name="connsiteY12" fmla="*/ 1920240 h 2948940"/>
              <a:gd name="connsiteX13" fmla="*/ 1172682 w 3245322"/>
              <a:gd name="connsiteY13" fmla="*/ 2034540 h 2948940"/>
              <a:gd name="connsiteX14" fmla="*/ 1271742 w 3245322"/>
              <a:gd name="connsiteY14" fmla="*/ 2011680 h 2948940"/>
              <a:gd name="connsiteX15" fmla="*/ 1523202 w 3245322"/>
              <a:gd name="connsiteY15" fmla="*/ 2164080 h 2948940"/>
              <a:gd name="connsiteX16" fmla="*/ 1637502 w 3245322"/>
              <a:gd name="connsiteY16" fmla="*/ 2125980 h 2948940"/>
              <a:gd name="connsiteX17" fmla="*/ 1805142 w 3245322"/>
              <a:gd name="connsiteY17" fmla="*/ 2209800 h 2948940"/>
              <a:gd name="connsiteX18" fmla="*/ 2109942 w 3245322"/>
              <a:gd name="connsiteY18" fmla="*/ 2491740 h 2948940"/>
              <a:gd name="connsiteX19" fmla="*/ 2765262 w 3245322"/>
              <a:gd name="connsiteY19" fmla="*/ 2895600 h 2948940"/>
              <a:gd name="connsiteX20" fmla="*/ 3054822 w 3245322"/>
              <a:gd name="connsiteY20" fmla="*/ 2933700 h 2948940"/>
              <a:gd name="connsiteX21" fmla="*/ 3245322 w 3245322"/>
              <a:gd name="connsiteY21" fmla="*/ 2948940 h 29489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3245322" h="2948940">
                <a:moveTo>
                  <a:pt x="989802" y="0"/>
                </a:moveTo>
                <a:cubicBezTo>
                  <a:pt x="973927" y="78105"/>
                  <a:pt x="958052" y="156210"/>
                  <a:pt x="921222" y="220980"/>
                </a:cubicBezTo>
                <a:cubicBezTo>
                  <a:pt x="884392" y="285750"/>
                  <a:pt x="803112" y="325120"/>
                  <a:pt x="768822" y="388620"/>
                </a:cubicBezTo>
                <a:cubicBezTo>
                  <a:pt x="734532" y="452120"/>
                  <a:pt x="742152" y="524510"/>
                  <a:pt x="715482" y="601980"/>
                </a:cubicBezTo>
                <a:cubicBezTo>
                  <a:pt x="688812" y="679450"/>
                  <a:pt x="657062" y="779780"/>
                  <a:pt x="608802" y="853440"/>
                </a:cubicBezTo>
                <a:cubicBezTo>
                  <a:pt x="560542" y="927100"/>
                  <a:pt x="512282" y="989330"/>
                  <a:pt x="425922" y="1043940"/>
                </a:cubicBezTo>
                <a:cubicBezTo>
                  <a:pt x="339562" y="1098550"/>
                  <a:pt x="157952" y="1139190"/>
                  <a:pt x="90642" y="1181100"/>
                </a:cubicBezTo>
                <a:cubicBezTo>
                  <a:pt x="23332" y="1223010"/>
                  <a:pt x="-32548" y="1239520"/>
                  <a:pt x="22062" y="1295400"/>
                </a:cubicBezTo>
                <a:cubicBezTo>
                  <a:pt x="76672" y="1351280"/>
                  <a:pt x="319242" y="1468120"/>
                  <a:pt x="418302" y="1516380"/>
                </a:cubicBezTo>
                <a:cubicBezTo>
                  <a:pt x="517362" y="1564640"/>
                  <a:pt x="569432" y="1548130"/>
                  <a:pt x="616422" y="1584960"/>
                </a:cubicBezTo>
                <a:cubicBezTo>
                  <a:pt x="663412" y="1621790"/>
                  <a:pt x="671032" y="1713230"/>
                  <a:pt x="700242" y="1737360"/>
                </a:cubicBezTo>
                <a:cubicBezTo>
                  <a:pt x="729452" y="1761490"/>
                  <a:pt x="766282" y="1699260"/>
                  <a:pt x="791682" y="1729740"/>
                </a:cubicBezTo>
                <a:cubicBezTo>
                  <a:pt x="817082" y="1760220"/>
                  <a:pt x="789142" y="1869440"/>
                  <a:pt x="852642" y="1920240"/>
                </a:cubicBezTo>
                <a:cubicBezTo>
                  <a:pt x="916142" y="1971040"/>
                  <a:pt x="1102832" y="2019300"/>
                  <a:pt x="1172682" y="2034540"/>
                </a:cubicBezTo>
                <a:cubicBezTo>
                  <a:pt x="1242532" y="2049780"/>
                  <a:pt x="1213322" y="1990090"/>
                  <a:pt x="1271742" y="2011680"/>
                </a:cubicBezTo>
                <a:cubicBezTo>
                  <a:pt x="1330162" y="2033270"/>
                  <a:pt x="1462242" y="2145030"/>
                  <a:pt x="1523202" y="2164080"/>
                </a:cubicBezTo>
                <a:cubicBezTo>
                  <a:pt x="1584162" y="2183130"/>
                  <a:pt x="1590512" y="2118360"/>
                  <a:pt x="1637502" y="2125980"/>
                </a:cubicBezTo>
                <a:cubicBezTo>
                  <a:pt x="1684492" y="2133600"/>
                  <a:pt x="1726402" y="2148840"/>
                  <a:pt x="1805142" y="2209800"/>
                </a:cubicBezTo>
                <a:cubicBezTo>
                  <a:pt x="1883882" y="2270760"/>
                  <a:pt x="1949922" y="2377440"/>
                  <a:pt x="2109942" y="2491740"/>
                </a:cubicBezTo>
                <a:cubicBezTo>
                  <a:pt x="2269962" y="2606040"/>
                  <a:pt x="2607782" y="2821940"/>
                  <a:pt x="2765262" y="2895600"/>
                </a:cubicBezTo>
                <a:cubicBezTo>
                  <a:pt x="2922742" y="2969260"/>
                  <a:pt x="2974812" y="2924810"/>
                  <a:pt x="3054822" y="2933700"/>
                </a:cubicBezTo>
                <a:cubicBezTo>
                  <a:pt x="3134832" y="2942590"/>
                  <a:pt x="3190077" y="2945765"/>
                  <a:pt x="3245322" y="294894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1" name="Forme libre : forme 20">
            <a:extLst>
              <a:ext uri="{FF2B5EF4-FFF2-40B4-BE49-F238E27FC236}">
                <a16:creationId xmlns:a16="http://schemas.microsoft.com/office/drawing/2014/main" id="{83EA6DCE-DBED-4720-9531-7F2E8C0892A3}"/>
              </a:ext>
            </a:extLst>
          </p:cNvPr>
          <p:cNvSpPr/>
          <p:nvPr/>
        </p:nvSpPr>
        <p:spPr>
          <a:xfrm>
            <a:off x="8618220" y="5486400"/>
            <a:ext cx="731520" cy="525780"/>
          </a:xfrm>
          <a:custGeom>
            <a:avLst/>
            <a:gdLst>
              <a:gd name="connsiteX0" fmla="*/ 0 w 731520"/>
              <a:gd name="connsiteY0" fmla="*/ 0 h 525780"/>
              <a:gd name="connsiteX1" fmla="*/ 228600 w 731520"/>
              <a:gd name="connsiteY1" fmla="*/ 289560 h 525780"/>
              <a:gd name="connsiteX2" fmla="*/ 731520 w 731520"/>
              <a:gd name="connsiteY2" fmla="*/ 525780 h 5257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31520" h="525780">
                <a:moveTo>
                  <a:pt x="0" y="0"/>
                </a:moveTo>
                <a:cubicBezTo>
                  <a:pt x="53340" y="100965"/>
                  <a:pt x="106680" y="201930"/>
                  <a:pt x="228600" y="289560"/>
                </a:cubicBezTo>
                <a:cubicBezTo>
                  <a:pt x="350520" y="377190"/>
                  <a:pt x="541020" y="451485"/>
                  <a:pt x="731520" y="52578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2" name="Forme libre : forme 21">
            <a:extLst>
              <a:ext uri="{FF2B5EF4-FFF2-40B4-BE49-F238E27FC236}">
                <a16:creationId xmlns:a16="http://schemas.microsoft.com/office/drawing/2014/main" id="{9820F068-4E1E-4285-8A17-2897DEE7F837}"/>
              </a:ext>
            </a:extLst>
          </p:cNvPr>
          <p:cNvSpPr/>
          <p:nvPr/>
        </p:nvSpPr>
        <p:spPr>
          <a:xfrm>
            <a:off x="9548813" y="3146818"/>
            <a:ext cx="661987" cy="257902"/>
          </a:xfrm>
          <a:custGeom>
            <a:avLst/>
            <a:gdLst>
              <a:gd name="connsiteX0" fmla="*/ 0 w 661987"/>
              <a:gd name="connsiteY0" fmla="*/ 5957 h 257902"/>
              <a:gd name="connsiteX1" fmla="*/ 95250 w 661987"/>
              <a:gd name="connsiteY1" fmla="*/ 5957 h 257902"/>
              <a:gd name="connsiteX2" fmla="*/ 171450 w 661987"/>
              <a:gd name="connsiteY2" fmla="*/ 67870 h 257902"/>
              <a:gd name="connsiteX3" fmla="*/ 381000 w 661987"/>
              <a:gd name="connsiteY3" fmla="*/ 105970 h 257902"/>
              <a:gd name="connsiteX4" fmla="*/ 581025 w 661987"/>
              <a:gd name="connsiteY4" fmla="*/ 239320 h 257902"/>
              <a:gd name="connsiteX5" fmla="*/ 661987 w 661987"/>
              <a:gd name="connsiteY5" fmla="*/ 253607 h 2579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61987" h="257902">
                <a:moveTo>
                  <a:pt x="0" y="5957"/>
                </a:moveTo>
                <a:cubicBezTo>
                  <a:pt x="33337" y="797"/>
                  <a:pt x="66675" y="-4362"/>
                  <a:pt x="95250" y="5957"/>
                </a:cubicBezTo>
                <a:cubicBezTo>
                  <a:pt x="123825" y="16276"/>
                  <a:pt x="123825" y="51201"/>
                  <a:pt x="171450" y="67870"/>
                </a:cubicBezTo>
                <a:cubicBezTo>
                  <a:pt x="219075" y="84539"/>
                  <a:pt x="312738" y="77395"/>
                  <a:pt x="381000" y="105970"/>
                </a:cubicBezTo>
                <a:cubicBezTo>
                  <a:pt x="449262" y="134545"/>
                  <a:pt x="534194" y="214714"/>
                  <a:pt x="581025" y="239320"/>
                </a:cubicBezTo>
                <a:cubicBezTo>
                  <a:pt x="627856" y="263926"/>
                  <a:pt x="644921" y="258766"/>
                  <a:pt x="661987" y="253607"/>
                </a:cubicBezTo>
              </a:path>
            </a:pathLst>
          </a:custGeom>
          <a:noFill/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5" name="Forme libre : forme 24">
            <a:extLst>
              <a:ext uri="{FF2B5EF4-FFF2-40B4-BE49-F238E27FC236}">
                <a16:creationId xmlns:a16="http://schemas.microsoft.com/office/drawing/2014/main" id="{AD2E428A-8335-4384-A1B1-58C29B4ACBC7}"/>
              </a:ext>
            </a:extLst>
          </p:cNvPr>
          <p:cNvSpPr/>
          <p:nvPr/>
        </p:nvSpPr>
        <p:spPr>
          <a:xfrm>
            <a:off x="6197600" y="4984750"/>
            <a:ext cx="1778000" cy="942569"/>
          </a:xfrm>
          <a:custGeom>
            <a:avLst/>
            <a:gdLst>
              <a:gd name="connsiteX0" fmla="*/ 0 w 1778000"/>
              <a:gd name="connsiteY0" fmla="*/ 273050 h 942569"/>
              <a:gd name="connsiteX1" fmla="*/ 209550 w 1778000"/>
              <a:gd name="connsiteY1" fmla="*/ 374650 h 942569"/>
              <a:gd name="connsiteX2" fmla="*/ 311150 w 1778000"/>
              <a:gd name="connsiteY2" fmla="*/ 425450 h 942569"/>
              <a:gd name="connsiteX3" fmla="*/ 361950 w 1778000"/>
              <a:gd name="connsiteY3" fmla="*/ 482600 h 942569"/>
              <a:gd name="connsiteX4" fmla="*/ 850900 w 1778000"/>
              <a:gd name="connsiteY4" fmla="*/ 533400 h 942569"/>
              <a:gd name="connsiteX5" fmla="*/ 914400 w 1778000"/>
              <a:gd name="connsiteY5" fmla="*/ 825500 h 942569"/>
              <a:gd name="connsiteX6" fmla="*/ 1041400 w 1778000"/>
              <a:gd name="connsiteY6" fmla="*/ 939800 h 942569"/>
              <a:gd name="connsiteX7" fmla="*/ 1143000 w 1778000"/>
              <a:gd name="connsiteY7" fmla="*/ 723900 h 942569"/>
              <a:gd name="connsiteX8" fmla="*/ 1193800 w 1778000"/>
              <a:gd name="connsiteY8" fmla="*/ 609600 h 942569"/>
              <a:gd name="connsiteX9" fmla="*/ 1365250 w 1778000"/>
              <a:gd name="connsiteY9" fmla="*/ 552450 h 942569"/>
              <a:gd name="connsiteX10" fmla="*/ 1504950 w 1778000"/>
              <a:gd name="connsiteY10" fmla="*/ 406400 h 942569"/>
              <a:gd name="connsiteX11" fmla="*/ 1562100 w 1778000"/>
              <a:gd name="connsiteY11" fmla="*/ 304800 h 942569"/>
              <a:gd name="connsiteX12" fmla="*/ 1727200 w 1778000"/>
              <a:gd name="connsiteY12" fmla="*/ 50800 h 942569"/>
              <a:gd name="connsiteX13" fmla="*/ 1778000 w 1778000"/>
              <a:gd name="connsiteY13" fmla="*/ 0 h 9425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778000" h="942569">
                <a:moveTo>
                  <a:pt x="0" y="273050"/>
                </a:moveTo>
                <a:lnTo>
                  <a:pt x="209550" y="374650"/>
                </a:lnTo>
                <a:cubicBezTo>
                  <a:pt x="261408" y="400050"/>
                  <a:pt x="285750" y="407458"/>
                  <a:pt x="311150" y="425450"/>
                </a:cubicBezTo>
                <a:cubicBezTo>
                  <a:pt x="336550" y="443442"/>
                  <a:pt x="271992" y="464608"/>
                  <a:pt x="361950" y="482600"/>
                </a:cubicBezTo>
                <a:cubicBezTo>
                  <a:pt x="451908" y="500592"/>
                  <a:pt x="758825" y="476250"/>
                  <a:pt x="850900" y="533400"/>
                </a:cubicBezTo>
                <a:cubicBezTo>
                  <a:pt x="942975" y="590550"/>
                  <a:pt x="882650" y="757767"/>
                  <a:pt x="914400" y="825500"/>
                </a:cubicBezTo>
                <a:cubicBezTo>
                  <a:pt x="946150" y="893233"/>
                  <a:pt x="1003300" y="956733"/>
                  <a:pt x="1041400" y="939800"/>
                </a:cubicBezTo>
                <a:cubicBezTo>
                  <a:pt x="1079500" y="922867"/>
                  <a:pt x="1117600" y="778933"/>
                  <a:pt x="1143000" y="723900"/>
                </a:cubicBezTo>
                <a:cubicBezTo>
                  <a:pt x="1168400" y="668867"/>
                  <a:pt x="1156758" y="638175"/>
                  <a:pt x="1193800" y="609600"/>
                </a:cubicBezTo>
                <a:cubicBezTo>
                  <a:pt x="1230842" y="581025"/>
                  <a:pt x="1313392" y="586317"/>
                  <a:pt x="1365250" y="552450"/>
                </a:cubicBezTo>
                <a:cubicBezTo>
                  <a:pt x="1417108" y="518583"/>
                  <a:pt x="1472142" y="447675"/>
                  <a:pt x="1504950" y="406400"/>
                </a:cubicBezTo>
                <a:cubicBezTo>
                  <a:pt x="1537758" y="365125"/>
                  <a:pt x="1525058" y="364067"/>
                  <a:pt x="1562100" y="304800"/>
                </a:cubicBezTo>
                <a:cubicBezTo>
                  <a:pt x="1599142" y="245533"/>
                  <a:pt x="1691217" y="101600"/>
                  <a:pt x="1727200" y="50800"/>
                </a:cubicBezTo>
                <a:cubicBezTo>
                  <a:pt x="1763183" y="0"/>
                  <a:pt x="1770591" y="0"/>
                  <a:pt x="1778000" y="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6" name="Forme libre : forme 25">
            <a:extLst>
              <a:ext uri="{FF2B5EF4-FFF2-40B4-BE49-F238E27FC236}">
                <a16:creationId xmlns:a16="http://schemas.microsoft.com/office/drawing/2014/main" id="{7A9A74E1-9B0A-4C34-997F-C5190D90E1F4}"/>
              </a:ext>
            </a:extLst>
          </p:cNvPr>
          <p:cNvSpPr/>
          <p:nvPr/>
        </p:nvSpPr>
        <p:spPr>
          <a:xfrm>
            <a:off x="5359400" y="1949450"/>
            <a:ext cx="901700" cy="1136650"/>
          </a:xfrm>
          <a:custGeom>
            <a:avLst/>
            <a:gdLst>
              <a:gd name="connsiteX0" fmla="*/ 901700 w 901700"/>
              <a:gd name="connsiteY0" fmla="*/ 0 h 1136650"/>
              <a:gd name="connsiteX1" fmla="*/ 781050 w 901700"/>
              <a:gd name="connsiteY1" fmla="*/ 146050 h 1136650"/>
              <a:gd name="connsiteX2" fmla="*/ 469900 w 901700"/>
              <a:gd name="connsiteY2" fmla="*/ 355600 h 1136650"/>
              <a:gd name="connsiteX3" fmla="*/ 203200 w 901700"/>
              <a:gd name="connsiteY3" fmla="*/ 514350 h 1136650"/>
              <a:gd name="connsiteX4" fmla="*/ 139700 w 901700"/>
              <a:gd name="connsiteY4" fmla="*/ 685800 h 1136650"/>
              <a:gd name="connsiteX5" fmla="*/ 88900 w 901700"/>
              <a:gd name="connsiteY5" fmla="*/ 869950 h 1136650"/>
              <a:gd name="connsiteX6" fmla="*/ 0 w 901700"/>
              <a:gd name="connsiteY6" fmla="*/ 1136650 h 1136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01700" h="1136650">
                <a:moveTo>
                  <a:pt x="901700" y="0"/>
                </a:moveTo>
                <a:cubicBezTo>
                  <a:pt x="877358" y="43391"/>
                  <a:pt x="853017" y="86783"/>
                  <a:pt x="781050" y="146050"/>
                </a:cubicBezTo>
                <a:cubicBezTo>
                  <a:pt x="709083" y="205317"/>
                  <a:pt x="469900" y="355600"/>
                  <a:pt x="469900" y="355600"/>
                </a:cubicBezTo>
                <a:cubicBezTo>
                  <a:pt x="373592" y="416983"/>
                  <a:pt x="258233" y="459317"/>
                  <a:pt x="203200" y="514350"/>
                </a:cubicBezTo>
                <a:cubicBezTo>
                  <a:pt x="148167" y="569383"/>
                  <a:pt x="158750" y="626533"/>
                  <a:pt x="139700" y="685800"/>
                </a:cubicBezTo>
                <a:cubicBezTo>
                  <a:pt x="120650" y="745067"/>
                  <a:pt x="112183" y="794808"/>
                  <a:pt x="88900" y="869950"/>
                </a:cubicBezTo>
                <a:cubicBezTo>
                  <a:pt x="65617" y="945092"/>
                  <a:pt x="32808" y="1040871"/>
                  <a:pt x="0" y="113665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2" name="Forme libre : forme 31">
            <a:extLst>
              <a:ext uri="{FF2B5EF4-FFF2-40B4-BE49-F238E27FC236}">
                <a16:creationId xmlns:a16="http://schemas.microsoft.com/office/drawing/2014/main" id="{6ED083DC-0EC6-4148-8B33-6AEB634D54E8}"/>
              </a:ext>
            </a:extLst>
          </p:cNvPr>
          <p:cNvSpPr/>
          <p:nvPr/>
        </p:nvSpPr>
        <p:spPr>
          <a:xfrm>
            <a:off x="5286375" y="4826000"/>
            <a:ext cx="422275" cy="358775"/>
          </a:xfrm>
          <a:custGeom>
            <a:avLst/>
            <a:gdLst>
              <a:gd name="connsiteX0" fmla="*/ 0 w 422275"/>
              <a:gd name="connsiteY0" fmla="*/ 358775 h 358775"/>
              <a:gd name="connsiteX1" fmla="*/ 276225 w 422275"/>
              <a:gd name="connsiteY1" fmla="*/ 161925 h 358775"/>
              <a:gd name="connsiteX2" fmla="*/ 422275 w 422275"/>
              <a:gd name="connsiteY2" fmla="*/ 0 h 358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22275" h="358775">
                <a:moveTo>
                  <a:pt x="0" y="358775"/>
                </a:moveTo>
                <a:cubicBezTo>
                  <a:pt x="102923" y="290248"/>
                  <a:pt x="205846" y="221721"/>
                  <a:pt x="276225" y="161925"/>
                </a:cubicBezTo>
                <a:cubicBezTo>
                  <a:pt x="346604" y="102129"/>
                  <a:pt x="384439" y="51064"/>
                  <a:pt x="422275" y="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4" name="Forme libre : forme 33">
            <a:extLst>
              <a:ext uri="{FF2B5EF4-FFF2-40B4-BE49-F238E27FC236}">
                <a16:creationId xmlns:a16="http://schemas.microsoft.com/office/drawing/2014/main" id="{5762933B-4840-49D9-81F9-09DEB9F69A78}"/>
              </a:ext>
            </a:extLst>
          </p:cNvPr>
          <p:cNvSpPr/>
          <p:nvPr/>
        </p:nvSpPr>
        <p:spPr>
          <a:xfrm>
            <a:off x="5492750" y="5953125"/>
            <a:ext cx="12700" cy="257175"/>
          </a:xfrm>
          <a:custGeom>
            <a:avLst/>
            <a:gdLst>
              <a:gd name="connsiteX0" fmla="*/ 12700 w 12700"/>
              <a:gd name="connsiteY0" fmla="*/ 0 h 257175"/>
              <a:gd name="connsiteX1" fmla="*/ 0 w 12700"/>
              <a:gd name="connsiteY1" fmla="*/ 257175 h 257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2700" h="257175">
                <a:moveTo>
                  <a:pt x="12700" y="0"/>
                </a:moveTo>
                <a:lnTo>
                  <a:pt x="0" y="257175"/>
                </a:ln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5" name="Forme libre : forme 34">
            <a:extLst>
              <a:ext uri="{FF2B5EF4-FFF2-40B4-BE49-F238E27FC236}">
                <a16:creationId xmlns:a16="http://schemas.microsoft.com/office/drawing/2014/main" id="{043BC54E-1889-4104-91EC-461FB497001C}"/>
              </a:ext>
            </a:extLst>
          </p:cNvPr>
          <p:cNvSpPr/>
          <p:nvPr/>
        </p:nvSpPr>
        <p:spPr>
          <a:xfrm>
            <a:off x="5528250" y="5241926"/>
            <a:ext cx="183575" cy="330200"/>
          </a:xfrm>
          <a:custGeom>
            <a:avLst/>
            <a:gdLst>
              <a:gd name="connsiteX0" fmla="*/ 183575 w 183575"/>
              <a:gd name="connsiteY0" fmla="*/ 0 h 327025"/>
              <a:gd name="connsiteX1" fmla="*/ 34350 w 183575"/>
              <a:gd name="connsiteY1" fmla="*/ 234950 h 327025"/>
              <a:gd name="connsiteX2" fmla="*/ 5775 w 183575"/>
              <a:gd name="connsiteY2" fmla="*/ 298450 h 327025"/>
              <a:gd name="connsiteX3" fmla="*/ 120075 w 183575"/>
              <a:gd name="connsiteY3" fmla="*/ 327025 h 327025"/>
              <a:gd name="connsiteX0" fmla="*/ 183575 w 183575"/>
              <a:gd name="connsiteY0" fmla="*/ 0 h 330200"/>
              <a:gd name="connsiteX1" fmla="*/ 34350 w 183575"/>
              <a:gd name="connsiteY1" fmla="*/ 234950 h 330200"/>
              <a:gd name="connsiteX2" fmla="*/ 5775 w 183575"/>
              <a:gd name="connsiteY2" fmla="*/ 298450 h 330200"/>
              <a:gd name="connsiteX3" fmla="*/ 129600 w 183575"/>
              <a:gd name="connsiteY3" fmla="*/ 330200 h 330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3575" h="330200">
                <a:moveTo>
                  <a:pt x="183575" y="0"/>
                </a:moveTo>
                <a:cubicBezTo>
                  <a:pt x="123779" y="92604"/>
                  <a:pt x="63983" y="185208"/>
                  <a:pt x="34350" y="234950"/>
                </a:cubicBezTo>
                <a:cubicBezTo>
                  <a:pt x="4717" y="284692"/>
                  <a:pt x="-8513" y="283104"/>
                  <a:pt x="5775" y="298450"/>
                </a:cubicBezTo>
                <a:cubicBezTo>
                  <a:pt x="20062" y="313796"/>
                  <a:pt x="79593" y="323585"/>
                  <a:pt x="129600" y="33020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9" name="Forme libre : forme 38">
            <a:extLst>
              <a:ext uri="{FF2B5EF4-FFF2-40B4-BE49-F238E27FC236}">
                <a16:creationId xmlns:a16="http://schemas.microsoft.com/office/drawing/2014/main" id="{9F784947-8CBA-4DDF-A906-A82B90FD3C12}"/>
              </a:ext>
            </a:extLst>
          </p:cNvPr>
          <p:cNvSpPr/>
          <p:nvPr/>
        </p:nvSpPr>
        <p:spPr>
          <a:xfrm>
            <a:off x="9004300" y="5702300"/>
            <a:ext cx="1276350" cy="1162050"/>
          </a:xfrm>
          <a:custGeom>
            <a:avLst/>
            <a:gdLst>
              <a:gd name="connsiteX0" fmla="*/ 1276350 w 1276350"/>
              <a:gd name="connsiteY0" fmla="*/ 0 h 1162050"/>
              <a:gd name="connsiteX1" fmla="*/ 1028700 w 1276350"/>
              <a:gd name="connsiteY1" fmla="*/ 152400 h 1162050"/>
              <a:gd name="connsiteX2" fmla="*/ 406400 w 1276350"/>
              <a:gd name="connsiteY2" fmla="*/ 704850 h 1162050"/>
              <a:gd name="connsiteX3" fmla="*/ 82550 w 1276350"/>
              <a:gd name="connsiteY3" fmla="*/ 1041400 h 1162050"/>
              <a:gd name="connsiteX4" fmla="*/ 0 w 1276350"/>
              <a:gd name="connsiteY4" fmla="*/ 1162050 h 1162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76350" h="1162050">
                <a:moveTo>
                  <a:pt x="1276350" y="0"/>
                </a:moveTo>
                <a:cubicBezTo>
                  <a:pt x="1225021" y="17462"/>
                  <a:pt x="1173692" y="34925"/>
                  <a:pt x="1028700" y="152400"/>
                </a:cubicBezTo>
                <a:cubicBezTo>
                  <a:pt x="883708" y="269875"/>
                  <a:pt x="564092" y="556683"/>
                  <a:pt x="406400" y="704850"/>
                </a:cubicBezTo>
                <a:cubicBezTo>
                  <a:pt x="248708" y="853017"/>
                  <a:pt x="150283" y="965200"/>
                  <a:pt x="82550" y="1041400"/>
                </a:cubicBezTo>
                <a:cubicBezTo>
                  <a:pt x="14817" y="1117600"/>
                  <a:pt x="7408" y="1139825"/>
                  <a:pt x="0" y="1162050"/>
                </a:cubicBezTo>
              </a:path>
            </a:pathLst>
          </a:cu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86" name="Forme libre : forme 85">
            <a:extLst>
              <a:ext uri="{FF2B5EF4-FFF2-40B4-BE49-F238E27FC236}">
                <a16:creationId xmlns:a16="http://schemas.microsoft.com/office/drawing/2014/main" id="{9BC2CEB2-1135-4D39-B39A-9BA4BADD7946}"/>
              </a:ext>
            </a:extLst>
          </p:cNvPr>
          <p:cNvSpPr/>
          <p:nvPr/>
        </p:nvSpPr>
        <p:spPr>
          <a:xfrm>
            <a:off x="9016931" y="5695950"/>
            <a:ext cx="1276350" cy="1162050"/>
          </a:xfrm>
          <a:custGeom>
            <a:avLst/>
            <a:gdLst>
              <a:gd name="connsiteX0" fmla="*/ 1276350 w 1276350"/>
              <a:gd name="connsiteY0" fmla="*/ 0 h 1162050"/>
              <a:gd name="connsiteX1" fmla="*/ 1028700 w 1276350"/>
              <a:gd name="connsiteY1" fmla="*/ 152400 h 1162050"/>
              <a:gd name="connsiteX2" fmla="*/ 406400 w 1276350"/>
              <a:gd name="connsiteY2" fmla="*/ 704850 h 1162050"/>
              <a:gd name="connsiteX3" fmla="*/ 82550 w 1276350"/>
              <a:gd name="connsiteY3" fmla="*/ 1041400 h 1162050"/>
              <a:gd name="connsiteX4" fmla="*/ 0 w 1276350"/>
              <a:gd name="connsiteY4" fmla="*/ 1162050 h 1162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76350" h="1162050">
                <a:moveTo>
                  <a:pt x="1276350" y="0"/>
                </a:moveTo>
                <a:cubicBezTo>
                  <a:pt x="1225021" y="17462"/>
                  <a:pt x="1173692" y="34925"/>
                  <a:pt x="1028700" y="152400"/>
                </a:cubicBezTo>
                <a:cubicBezTo>
                  <a:pt x="883708" y="269875"/>
                  <a:pt x="564092" y="556683"/>
                  <a:pt x="406400" y="704850"/>
                </a:cubicBezTo>
                <a:cubicBezTo>
                  <a:pt x="248708" y="853017"/>
                  <a:pt x="150283" y="965200"/>
                  <a:pt x="82550" y="1041400"/>
                </a:cubicBezTo>
                <a:cubicBezTo>
                  <a:pt x="14817" y="1117600"/>
                  <a:pt x="7408" y="1139825"/>
                  <a:pt x="0" y="1162050"/>
                </a:cubicBezTo>
              </a:path>
            </a:pathLst>
          </a:custGeom>
          <a:noFill/>
          <a:ln w="22225">
            <a:solidFill>
              <a:schemeClr val="bg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55" name="Ellipse 54">
            <a:extLst>
              <a:ext uri="{FF2B5EF4-FFF2-40B4-BE49-F238E27FC236}">
                <a16:creationId xmlns:a16="http://schemas.microsoft.com/office/drawing/2014/main" id="{0613EE4E-1534-4E8B-A8A4-AC877E6843D5}"/>
              </a:ext>
            </a:extLst>
          </p:cNvPr>
          <p:cNvSpPr/>
          <p:nvPr/>
        </p:nvSpPr>
        <p:spPr>
          <a:xfrm>
            <a:off x="9292852" y="5487143"/>
            <a:ext cx="742267" cy="695325"/>
          </a:xfrm>
          <a:prstGeom prst="ellipse">
            <a:avLst/>
          </a:prstGeom>
          <a:solidFill>
            <a:schemeClr val="accent2"/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 dirty="0"/>
          </a:p>
        </p:txBody>
      </p:sp>
      <p:sp>
        <p:nvSpPr>
          <p:cNvPr id="59" name="ZoneTexte 58">
            <a:extLst>
              <a:ext uri="{FF2B5EF4-FFF2-40B4-BE49-F238E27FC236}">
                <a16:creationId xmlns:a16="http://schemas.microsoft.com/office/drawing/2014/main" id="{4630EB21-FD0B-452F-820D-CAB2EC8CABFB}"/>
              </a:ext>
            </a:extLst>
          </p:cNvPr>
          <p:cNvSpPr txBox="1"/>
          <p:nvPr/>
        </p:nvSpPr>
        <p:spPr>
          <a:xfrm>
            <a:off x="9134528" y="5650958"/>
            <a:ext cx="109643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000" b="1" dirty="0">
                <a:solidFill>
                  <a:schemeClr val="bg1"/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Marche-en-Famenne</a:t>
            </a:r>
            <a:endParaRPr lang="fr-BE" sz="1000" b="1" dirty="0">
              <a:solidFill>
                <a:schemeClr val="bg1"/>
              </a:solidFill>
              <a:latin typeface="Aharoni" panose="02010803020104030203" pitchFamily="2" charset="-79"/>
              <a:cs typeface="Aharoni" panose="02010803020104030203" pitchFamily="2" charset="-79"/>
            </a:endParaRPr>
          </a:p>
        </p:txBody>
      </p:sp>
      <p:sp>
        <p:nvSpPr>
          <p:cNvPr id="87" name="Forme libre : forme 86">
            <a:extLst>
              <a:ext uri="{FF2B5EF4-FFF2-40B4-BE49-F238E27FC236}">
                <a16:creationId xmlns:a16="http://schemas.microsoft.com/office/drawing/2014/main" id="{0BEA71B8-D286-4921-BEE9-40E4E94BA74D}"/>
              </a:ext>
            </a:extLst>
          </p:cNvPr>
          <p:cNvSpPr>
            <a:spLocks noChangeAspect="1"/>
          </p:cNvSpPr>
          <p:nvPr/>
        </p:nvSpPr>
        <p:spPr>
          <a:xfrm>
            <a:off x="2413136" y="870695"/>
            <a:ext cx="2232134" cy="6115251"/>
          </a:xfrm>
          <a:custGeom>
            <a:avLst/>
            <a:gdLst>
              <a:gd name="connsiteX0" fmla="*/ 67451 w 667823"/>
              <a:gd name="connsiteY0" fmla="*/ 0 h 1894400"/>
              <a:gd name="connsiteX1" fmla="*/ 16651 w 667823"/>
              <a:gd name="connsiteY1" fmla="*/ 111125 h 1894400"/>
              <a:gd name="connsiteX2" fmla="*/ 48401 w 667823"/>
              <a:gd name="connsiteY2" fmla="*/ 200025 h 1894400"/>
              <a:gd name="connsiteX3" fmla="*/ 111901 w 667823"/>
              <a:gd name="connsiteY3" fmla="*/ 279400 h 1894400"/>
              <a:gd name="connsiteX4" fmla="*/ 73801 w 667823"/>
              <a:gd name="connsiteY4" fmla="*/ 492125 h 1894400"/>
              <a:gd name="connsiteX5" fmla="*/ 86501 w 667823"/>
              <a:gd name="connsiteY5" fmla="*/ 581025 h 1894400"/>
              <a:gd name="connsiteX6" fmla="*/ 64276 w 667823"/>
              <a:gd name="connsiteY6" fmla="*/ 654050 h 1894400"/>
              <a:gd name="connsiteX7" fmla="*/ 76976 w 667823"/>
              <a:gd name="connsiteY7" fmla="*/ 736600 h 1894400"/>
              <a:gd name="connsiteX8" fmla="*/ 776 w 667823"/>
              <a:gd name="connsiteY8" fmla="*/ 781050 h 1894400"/>
              <a:gd name="connsiteX9" fmla="*/ 38876 w 667823"/>
              <a:gd name="connsiteY9" fmla="*/ 838200 h 1894400"/>
              <a:gd name="connsiteX10" fmla="*/ 61101 w 667823"/>
              <a:gd name="connsiteY10" fmla="*/ 914400 h 1894400"/>
              <a:gd name="connsiteX11" fmla="*/ 102376 w 667823"/>
              <a:gd name="connsiteY11" fmla="*/ 1019175 h 1894400"/>
              <a:gd name="connsiteX12" fmla="*/ 121426 w 667823"/>
              <a:gd name="connsiteY12" fmla="*/ 1041400 h 1894400"/>
              <a:gd name="connsiteX13" fmla="*/ 140476 w 667823"/>
              <a:gd name="connsiteY13" fmla="*/ 1139825 h 1894400"/>
              <a:gd name="connsiteX14" fmla="*/ 143651 w 667823"/>
              <a:gd name="connsiteY14" fmla="*/ 1219200 h 1894400"/>
              <a:gd name="connsiteX15" fmla="*/ 165876 w 667823"/>
              <a:gd name="connsiteY15" fmla="*/ 1308100 h 1894400"/>
              <a:gd name="connsiteX16" fmla="*/ 248426 w 667823"/>
              <a:gd name="connsiteY16" fmla="*/ 1504950 h 1894400"/>
              <a:gd name="connsiteX17" fmla="*/ 194451 w 667823"/>
              <a:gd name="connsiteY17" fmla="*/ 1552575 h 1894400"/>
              <a:gd name="connsiteX18" fmla="*/ 159526 w 667823"/>
              <a:gd name="connsiteY18" fmla="*/ 1606550 h 1894400"/>
              <a:gd name="connsiteX19" fmla="*/ 248426 w 667823"/>
              <a:gd name="connsiteY19" fmla="*/ 1704975 h 1894400"/>
              <a:gd name="connsiteX20" fmla="*/ 308751 w 667823"/>
              <a:gd name="connsiteY20" fmla="*/ 1704975 h 1894400"/>
              <a:gd name="connsiteX21" fmla="*/ 397651 w 667823"/>
              <a:gd name="connsiteY21" fmla="*/ 1682750 h 1894400"/>
              <a:gd name="connsiteX22" fmla="*/ 480201 w 667823"/>
              <a:gd name="connsiteY22" fmla="*/ 1752600 h 1894400"/>
              <a:gd name="connsiteX23" fmla="*/ 502426 w 667823"/>
              <a:gd name="connsiteY23" fmla="*/ 1838325 h 1894400"/>
              <a:gd name="connsiteX24" fmla="*/ 604026 w 667823"/>
              <a:gd name="connsiteY24" fmla="*/ 1809750 h 1894400"/>
              <a:gd name="connsiteX25" fmla="*/ 661176 w 667823"/>
              <a:gd name="connsiteY25" fmla="*/ 1885950 h 1894400"/>
              <a:gd name="connsiteX26" fmla="*/ 664351 w 667823"/>
              <a:gd name="connsiteY26" fmla="*/ 1889125 h 1894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667823" h="1894400">
                <a:moveTo>
                  <a:pt x="67451" y="0"/>
                </a:moveTo>
                <a:cubicBezTo>
                  <a:pt x="43638" y="38894"/>
                  <a:pt x="19826" y="77788"/>
                  <a:pt x="16651" y="111125"/>
                </a:cubicBezTo>
                <a:cubicBezTo>
                  <a:pt x="13476" y="144462"/>
                  <a:pt x="32526" y="171979"/>
                  <a:pt x="48401" y="200025"/>
                </a:cubicBezTo>
                <a:cubicBezTo>
                  <a:pt x="64276" y="228071"/>
                  <a:pt x="107668" y="230717"/>
                  <a:pt x="111901" y="279400"/>
                </a:cubicBezTo>
                <a:cubicBezTo>
                  <a:pt x="116134" y="328083"/>
                  <a:pt x="78034" y="441854"/>
                  <a:pt x="73801" y="492125"/>
                </a:cubicBezTo>
                <a:cubicBezTo>
                  <a:pt x="69568" y="542396"/>
                  <a:pt x="88088" y="554038"/>
                  <a:pt x="86501" y="581025"/>
                </a:cubicBezTo>
                <a:cubicBezTo>
                  <a:pt x="84914" y="608012"/>
                  <a:pt x="65863" y="628121"/>
                  <a:pt x="64276" y="654050"/>
                </a:cubicBezTo>
                <a:cubicBezTo>
                  <a:pt x="62688" y="679979"/>
                  <a:pt x="87559" y="715433"/>
                  <a:pt x="76976" y="736600"/>
                </a:cubicBezTo>
                <a:cubicBezTo>
                  <a:pt x="66393" y="757767"/>
                  <a:pt x="7126" y="764117"/>
                  <a:pt x="776" y="781050"/>
                </a:cubicBezTo>
                <a:cubicBezTo>
                  <a:pt x="-5574" y="797983"/>
                  <a:pt x="28822" y="815975"/>
                  <a:pt x="38876" y="838200"/>
                </a:cubicBezTo>
                <a:cubicBezTo>
                  <a:pt x="48930" y="860425"/>
                  <a:pt x="50518" y="884238"/>
                  <a:pt x="61101" y="914400"/>
                </a:cubicBezTo>
                <a:cubicBezTo>
                  <a:pt x="71684" y="944563"/>
                  <a:pt x="92322" y="998008"/>
                  <a:pt x="102376" y="1019175"/>
                </a:cubicBezTo>
                <a:cubicBezTo>
                  <a:pt x="112430" y="1040342"/>
                  <a:pt x="115076" y="1021292"/>
                  <a:pt x="121426" y="1041400"/>
                </a:cubicBezTo>
                <a:cubicBezTo>
                  <a:pt x="127776" y="1061508"/>
                  <a:pt x="136772" y="1110192"/>
                  <a:pt x="140476" y="1139825"/>
                </a:cubicBezTo>
                <a:cubicBezTo>
                  <a:pt x="144180" y="1169458"/>
                  <a:pt x="139418" y="1191154"/>
                  <a:pt x="143651" y="1219200"/>
                </a:cubicBezTo>
                <a:cubicBezTo>
                  <a:pt x="147884" y="1247246"/>
                  <a:pt x="148414" y="1260475"/>
                  <a:pt x="165876" y="1308100"/>
                </a:cubicBezTo>
                <a:cubicBezTo>
                  <a:pt x="183339" y="1355725"/>
                  <a:pt x="243664" y="1464204"/>
                  <a:pt x="248426" y="1504950"/>
                </a:cubicBezTo>
                <a:cubicBezTo>
                  <a:pt x="253188" y="1545696"/>
                  <a:pt x="209268" y="1535642"/>
                  <a:pt x="194451" y="1552575"/>
                </a:cubicBezTo>
                <a:cubicBezTo>
                  <a:pt x="179634" y="1569508"/>
                  <a:pt x="150530" y="1581150"/>
                  <a:pt x="159526" y="1606550"/>
                </a:cubicBezTo>
                <a:cubicBezTo>
                  <a:pt x="168522" y="1631950"/>
                  <a:pt x="223555" y="1688571"/>
                  <a:pt x="248426" y="1704975"/>
                </a:cubicBezTo>
                <a:cubicBezTo>
                  <a:pt x="273297" y="1721379"/>
                  <a:pt x="283880" y="1708679"/>
                  <a:pt x="308751" y="1704975"/>
                </a:cubicBezTo>
                <a:cubicBezTo>
                  <a:pt x="333622" y="1701271"/>
                  <a:pt x="369076" y="1674812"/>
                  <a:pt x="397651" y="1682750"/>
                </a:cubicBezTo>
                <a:cubicBezTo>
                  <a:pt x="426226" y="1690688"/>
                  <a:pt x="462739" y="1726671"/>
                  <a:pt x="480201" y="1752600"/>
                </a:cubicBezTo>
                <a:cubicBezTo>
                  <a:pt x="497663" y="1778529"/>
                  <a:pt x="481789" y="1828800"/>
                  <a:pt x="502426" y="1838325"/>
                </a:cubicBezTo>
                <a:cubicBezTo>
                  <a:pt x="523063" y="1847850"/>
                  <a:pt x="577568" y="1801812"/>
                  <a:pt x="604026" y="1809750"/>
                </a:cubicBezTo>
                <a:cubicBezTo>
                  <a:pt x="630484" y="1817688"/>
                  <a:pt x="661176" y="1885950"/>
                  <a:pt x="661176" y="1885950"/>
                </a:cubicBezTo>
                <a:cubicBezTo>
                  <a:pt x="671230" y="1899179"/>
                  <a:pt x="667790" y="1894152"/>
                  <a:pt x="664351" y="1889125"/>
                </a:cubicBezTo>
              </a:path>
            </a:pathLst>
          </a:custGeom>
          <a:noFill/>
          <a:ln w="25400">
            <a:solidFill>
              <a:schemeClr val="tx1"/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91" name="Forme libre : forme 90">
            <a:extLst>
              <a:ext uri="{FF2B5EF4-FFF2-40B4-BE49-F238E27FC236}">
                <a16:creationId xmlns:a16="http://schemas.microsoft.com/office/drawing/2014/main" id="{C5038E67-EDD3-465A-824D-481BD74D188B}"/>
              </a:ext>
            </a:extLst>
          </p:cNvPr>
          <p:cNvSpPr>
            <a:spLocks noChangeAspect="1"/>
          </p:cNvSpPr>
          <p:nvPr/>
        </p:nvSpPr>
        <p:spPr>
          <a:xfrm>
            <a:off x="2410326" y="879608"/>
            <a:ext cx="2232134" cy="6115251"/>
          </a:xfrm>
          <a:custGeom>
            <a:avLst/>
            <a:gdLst>
              <a:gd name="connsiteX0" fmla="*/ 67451 w 667823"/>
              <a:gd name="connsiteY0" fmla="*/ 0 h 1894400"/>
              <a:gd name="connsiteX1" fmla="*/ 16651 w 667823"/>
              <a:gd name="connsiteY1" fmla="*/ 111125 h 1894400"/>
              <a:gd name="connsiteX2" fmla="*/ 48401 w 667823"/>
              <a:gd name="connsiteY2" fmla="*/ 200025 h 1894400"/>
              <a:gd name="connsiteX3" fmla="*/ 111901 w 667823"/>
              <a:gd name="connsiteY3" fmla="*/ 279400 h 1894400"/>
              <a:gd name="connsiteX4" fmla="*/ 73801 w 667823"/>
              <a:gd name="connsiteY4" fmla="*/ 492125 h 1894400"/>
              <a:gd name="connsiteX5" fmla="*/ 86501 w 667823"/>
              <a:gd name="connsiteY5" fmla="*/ 581025 h 1894400"/>
              <a:gd name="connsiteX6" fmla="*/ 64276 w 667823"/>
              <a:gd name="connsiteY6" fmla="*/ 654050 h 1894400"/>
              <a:gd name="connsiteX7" fmla="*/ 76976 w 667823"/>
              <a:gd name="connsiteY7" fmla="*/ 736600 h 1894400"/>
              <a:gd name="connsiteX8" fmla="*/ 776 w 667823"/>
              <a:gd name="connsiteY8" fmla="*/ 781050 h 1894400"/>
              <a:gd name="connsiteX9" fmla="*/ 38876 w 667823"/>
              <a:gd name="connsiteY9" fmla="*/ 838200 h 1894400"/>
              <a:gd name="connsiteX10" fmla="*/ 61101 w 667823"/>
              <a:gd name="connsiteY10" fmla="*/ 914400 h 1894400"/>
              <a:gd name="connsiteX11" fmla="*/ 102376 w 667823"/>
              <a:gd name="connsiteY11" fmla="*/ 1019175 h 1894400"/>
              <a:gd name="connsiteX12" fmla="*/ 121426 w 667823"/>
              <a:gd name="connsiteY12" fmla="*/ 1041400 h 1894400"/>
              <a:gd name="connsiteX13" fmla="*/ 140476 w 667823"/>
              <a:gd name="connsiteY13" fmla="*/ 1139825 h 1894400"/>
              <a:gd name="connsiteX14" fmla="*/ 143651 w 667823"/>
              <a:gd name="connsiteY14" fmla="*/ 1219200 h 1894400"/>
              <a:gd name="connsiteX15" fmla="*/ 165876 w 667823"/>
              <a:gd name="connsiteY15" fmla="*/ 1308100 h 1894400"/>
              <a:gd name="connsiteX16" fmla="*/ 248426 w 667823"/>
              <a:gd name="connsiteY16" fmla="*/ 1504950 h 1894400"/>
              <a:gd name="connsiteX17" fmla="*/ 194451 w 667823"/>
              <a:gd name="connsiteY17" fmla="*/ 1552575 h 1894400"/>
              <a:gd name="connsiteX18" fmla="*/ 159526 w 667823"/>
              <a:gd name="connsiteY18" fmla="*/ 1606550 h 1894400"/>
              <a:gd name="connsiteX19" fmla="*/ 248426 w 667823"/>
              <a:gd name="connsiteY19" fmla="*/ 1704975 h 1894400"/>
              <a:gd name="connsiteX20" fmla="*/ 308751 w 667823"/>
              <a:gd name="connsiteY20" fmla="*/ 1704975 h 1894400"/>
              <a:gd name="connsiteX21" fmla="*/ 397651 w 667823"/>
              <a:gd name="connsiteY21" fmla="*/ 1682750 h 1894400"/>
              <a:gd name="connsiteX22" fmla="*/ 480201 w 667823"/>
              <a:gd name="connsiteY22" fmla="*/ 1752600 h 1894400"/>
              <a:gd name="connsiteX23" fmla="*/ 502426 w 667823"/>
              <a:gd name="connsiteY23" fmla="*/ 1838325 h 1894400"/>
              <a:gd name="connsiteX24" fmla="*/ 604026 w 667823"/>
              <a:gd name="connsiteY24" fmla="*/ 1809750 h 1894400"/>
              <a:gd name="connsiteX25" fmla="*/ 661176 w 667823"/>
              <a:gd name="connsiteY25" fmla="*/ 1885950 h 1894400"/>
              <a:gd name="connsiteX26" fmla="*/ 664351 w 667823"/>
              <a:gd name="connsiteY26" fmla="*/ 1889125 h 1894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667823" h="1894400">
                <a:moveTo>
                  <a:pt x="67451" y="0"/>
                </a:moveTo>
                <a:cubicBezTo>
                  <a:pt x="43638" y="38894"/>
                  <a:pt x="19826" y="77788"/>
                  <a:pt x="16651" y="111125"/>
                </a:cubicBezTo>
                <a:cubicBezTo>
                  <a:pt x="13476" y="144462"/>
                  <a:pt x="32526" y="171979"/>
                  <a:pt x="48401" y="200025"/>
                </a:cubicBezTo>
                <a:cubicBezTo>
                  <a:pt x="64276" y="228071"/>
                  <a:pt x="107668" y="230717"/>
                  <a:pt x="111901" y="279400"/>
                </a:cubicBezTo>
                <a:cubicBezTo>
                  <a:pt x="116134" y="328083"/>
                  <a:pt x="78034" y="441854"/>
                  <a:pt x="73801" y="492125"/>
                </a:cubicBezTo>
                <a:cubicBezTo>
                  <a:pt x="69568" y="542396"/>
                  <a:pt x="88088" y="554038"/>
                  <a:pt x="86501" y="581025"/>
                </a:cubicBezTo>
                <a:cubicBezTo>
                  <a:pt x="84914" y="608012"/>
                  <a:pt x="65863" y="628121"/>
                  <a:pt x="64276" y="654050"/>
                </a:cubicBezTo>
                <a:cubicBezTo>
                  <a:pt x="62688" y="679979"/>
                  <a:pt x="87559" y="715433"/>
                  <a:pt x="76976" y="736600"/>
                </a:cubicBezTo>
                <a:cubicBezTo>
                  <a:pt x="66393" y="757767"/>
                  <a:pt x="7126" y="764117"/>
                  <a:pt x="776" y="781050"/>
                </a:cubicBezTo>
                <a:cubicBezTo>
                  <a:pt x="-5574" y="797983"/>
                  <a:pt x="28822" y="815975"/>
                  <a:pt x="38876" y="838200"/>
                </a:cubicBezTo>
                <a:cubicBezTo>
                  <a:pt x="48930" y="860425"/>
                  <a:pt x="50518" y="884238"/>
                  <a:pt x="61101" y="914400"/>
                </a:cubicBezTo>
                <a:cubicBezTo>
                  <a:pt x="71684" y="944563"/>
                  <a:pt x="92322" y="998008"/>
                  <a:pt x="102376" y="1019175"/>
                </a:cubicBezTo>
                <a:cubicBezTo>
                  <a:pt x="112430" y="1040342"/>
                  <a:pt x="115076" y="1021292"/>
                  <a:pt x="121426" y="1041400"/>
                </a:cubicBezTo>
                <a:cubicBezTo>
                  <a:pt x="127776" y="1061508"/>
                  <a:pt x="136772" y="1110192"/>
                  <a:pt x="140476" y="1139825"/>
                </a:cubicBezTo>
                <a:cubicBezTo>
                  <a:pt x="144180" y="1169458"/>
                  <a:pt x="139418" y="1191154"/>
                  <a:pt x="143651" y="1219200"/>
                </a:cubicBezTo>
                <a:cubicBezTo>
                  <a:pt x="147884" y="1247246"/>
                  <a:pt x="148414" y="1260475"/>
                  <a:pt x="165876" y="1308100"/>
                </a:cubicBezTo>
                <a:cubicBezTo>
                  <a:pt x="183339" y="1355725"/>
                  <a:pt x="243664" y="1464204"/>
                  <a:pt x="248426" y="1504950"/>
                </a:cubicBezTo>
                <a:cubicBezTo>
                  <a:pt x="253188" y="1545696"/>
                  <a:pt x="209268" y="1535642"/>
                  <a:pt x="194451" y="1552575"/>
                </a:cubicBezTo>
                <a:cubicBezTo>
                  <a:pt x="179634" y="1569508"/>
                  <a:pt x="150530" y="1581150"/>
                  <a:pt x="159526" y="1606550"/>
                </a:cubicBezTo>
                <a:cubicBezTo>
                  <a:pt x="168522" y="1631950"/>
                  <a:pt x="223555" y="1688571"/>
                  <a:pt x="248426" y="1704975"/>
                </a:cubicBezTo>
                <a:cubicBezTo>
                  <a:pt x="273297" y="1721379"/>
                  <a:pt x="283880" y="1708679"/>
                  <a:pt x="308751" y="1704975"/>
                </a:cubicBezTo>
                <a:cubicBezTo>
                  <a:pt x="333622" y="1701271"/>
                  <a:pt x="369076" y="1674812"/>
                  <a:pt x="397651" y="1682750"/>
                </a:cubicBezTo>
                <a:cubicBezTo>
                  <a:pt x="426226" y="1690688"/>
                  <a:pt x="462739" y="1726671"/>
                  <a:pt x="480201" y="1752600"/>
                </a:cubicBezTo>
                <a:cubicBezTo>
                  <a:pt x="497663" y="1778529"/>
                  <a:pt x="481789" y="1828800"/>
                  <a:pt x="502426" y="1838325"/>
                </a:cubicBezTo>
                <a:cubicBezTo>
                  <a:pt x="523063" y="1847850"/>
                  <a:pt x="577568" y="1801812"/>
                  <a:pt x="604026" y="1809750"/>
                </a:cubicBezTo>
                <a:cubicBezTo>
                  <a:pt x="630484" y="1817688"/>
                  <a:pt x="661176" y="1885950"/>
                  <a:pt x="661176" y="1885950"/>
                </a:cubicBezTo>
                <a:cubicBezTo>
                  <a:pt x="671230" y="1899179"/>
                  <a:pt x="667790" y="1894152"/>
                  <a:pt x="664351" y="1889125"/>
                </a:cubicBezTo>
              </a:path>
            </a:pathLst>
          </a:custGeom>
          <a:noFill/>
          <a:ln w="22225">
            <a:solidFill>
              <a:schemeClr val="bg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60" name="Ellipse 59">
            <a:extLst>
              <a:ext uri="{FF2B5EF4-FFF2-40B4-BE49-F238E27FC236}">
                <a16:creationId xmlns:a16="http://schemas.microsoft.com/office/drawing/2014/main" id="{BE6673E8-9187-4C3A-A9A1-79DE1E2BBD3C}"/>
              </a:ext>
            </a:extLst>
          </p:cNvPr>
          <p:cNvSpPr/>
          <p:nvPr/>
        </p:nvSpPr>
        <p:spPr>
          <a:xfrm>
            <a:off x="2701970" y="4522882"/>
            <a:ext cx="742267" cy="695325"/>
          </a:xfrm>
          <a:prstGeom prst="ellipse">
            <a:avLst/>
          </a:prstGeom>
          <a:solidFill>
            <a:schemeClr val="accent2"/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 dirty="0"/>
          </a:p>
        </p:txBody>
      </p:sp>
      <p:sp>
        <p:nvSpPr>
          <p:cNvPr id="346" name="ZoneTexte 345">
            <a:extLst>
              <a:ext uri="{FF2B5EF4-FFF2-40B4-BE49-F238E27FC236}">
                <a16:creationId xmlns:a16="http://schemas.microsoft.com/office/drawing/2014/main" id="{2961E3F6-EE32-4B73-94E3-FC0E75547547}"/>
              </a:ext>
            </a:extLst>
          </p:cNvPr>
          <p:cNvSpPr txBox="1"/>
          <p:nvPr/>
        </p:nvSpPr>
        <p:spPr>
          <a:xfrm>
            <a:off x="2535259" y="4763860"/>
            <a:ext cx="1096433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000" b="1" dirty="0">
                <a:solidFill>
                  <a:schemeClr val="bg1"/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Dinant</a:t>
            </a:r>
            <a:endParaRPr lang="fr-BE" sz="1000" b="1" dirty="0">
              <a:solidFill>
                <a:schemeClr val="bg1"/>
              </a:solidFill>
              <a:latin typeface="Aharoni" panose="02010803020104030203" pitchFamily="2" charset="-79"/>
              <a:cs typeface="Aharoni" panose="02010803020104030203" pitchFamily="2" charset="-79"/>
            </a:endParaRPr>
          </a:p>
        </p:txBody>
      </p:sp>
      <p:sp>
        <p:nvSpPr>
          <p:cNvPr id="66" name="Forme libre : forme 65">
            <a:extLst>
              <a:ext uri="{FF2B5EF4-FFF2-40B4-BE49-F238E27FC236}">
                <a16:creationId xmlns:a16="http://schemas.microsoft.com/office/drawing/2014/main" id="{D251F882-F729-4C48-A8B9-57607EFACB00}"/>
              </a:ext>
            </a:extLst>
          </p:cNvPr>
          <p:cNvSpPr/>
          <p:nvPr/>
        </p:nvSpPr>
        <p:spPr>
          <a:xfrm>
            <a:off x="4540250" y="762001"/>
            <a:ext cx="1460500" cy="380236"/>
          </a:xfrm>
          <a:custGeom>
            <a:avLst/>
            <a:gdLst>
              <a:gd name="connsiteX0" fmla="*/ 730250 w 730250"/>
              <a:gd name="connsiteY0" fmla="*/ 279400 h 374697"/>
              <a:gd name="connsiteX1" fmla="*/ 514350 w 730250"/>
              <a:gd name="connsiteY1" fmla="*/ 342900 h 374697"/>
              <a:gd name="connsiteX2" fmla="*/ 228600 w 730250"/>
              <a:gd name="connsiteY2" fmla="*/ 374650 h 374697"/>
              <a:gd name="connsiteX3" fmla="*/ 158750 w 730250"/>
              <a:gd name="connsiteY3" fmla="*/ 349250 h 374697"/>
              <a:gd name="connsiteX4" fmla="*/ 50800 w 730250"/>
              <a:gd name="connsiteY4" fmla="*/ 317500 h 374697"/>
              <a:gd name="connsiteX5" fmla="*/ 76200 w 730250"/>
              <a:gd name="connsiteY5" fmla="*/ 184150 h 374697"/>
              <a:gd name="connsiteX6" fmla="*/ 0 w 730250"/>
              <a:gd name="connsiteY6" fmla="*/ 0 h 374697"/>
              <a:gd name="connsiteX0" fmla="*/ 730250 w 730250"/>
              <a:gd name="connsiteY0" fmla="*/ 279400 h 374697"/>
              <a:gd name="connsiteX1" fmla="*/ 730250 w 730250"/>
              <a:gd name="connsiteY1" fmla="*/ 279400 h 374697"/>
              <a:gd name="connsiteX2" fmla="*/ 514350 w 730250"/>
              <a:gd name="connsiteY2" fmla="*/ 342900 h 374697"/>
              <a:gd name="connsiteX3" fmla="*/ 228600 w 730250"/>
              <a:gd name="connsiteY3" fmla="*/ 374650 h 374697"/>
              <a:gd name="connsiteX4" fmla="*/ 158750 w 730250"/>
              <a:gd name="connsiteY4" fmla="*/ 349250 h 374697"/>
              <a:gd name="connsiteX5" fmla="*/ 50800 w 730250"/>
              <a:gd name="connsiteY5" fmla="*/ 317500 h 374697"/>
              <a:gd name="connsiteX6" fmla="*/ 76200 w 730250"/>
              <a:gd name="connsiteY6" fmla="*/ 184150 h 374697"/>
              <a:gd name="connsiteX7" fmla="*/ 0 w 730250"/>
              <a:gd name="connsiteY7" fmla="*/ 0 h 374697"/>
              <a:gd name="connsiteX0" fmla="*/ 730250 w 1460500"/>
              <a:gd name="connsiteY0" fmla="*/ 279400 h 380236"/>
              <a:gd name="connsiteX1" fmla="*/ 1460500 w 1460500"/>
              <a:gd name="connsiteY1" fmla="*/ 25400 h 380236"/>
              <a:gd name="connsiteX2" fmla="*/ 514350 w 1460500"/>
              <a:gd name="connsiteY2" fmla="*/ 342900 h 380236"/>
              <a:gd name="connsiteX3" fmla="*/ 228600 w 1460500"/>
              <a:gd name="connsiteY3" fmla="*/ 374650 h 380236"/>
              <a:gd name="connsiteX4" fmla="*/ 158750 w 1460500"/>
              <a:gd name="connsiteY4" fmla="*/ 349250 h 380236"/>
              <a:gd name="connsiteX5" fmla="*/ 50800 w 1460500"/>
              <a:gd name="connsiteY5" fmla="*/ 317500 h 380236"/>
              <a:gd name="connsiteX6" fmla="*/ 76200 w 1460500"/>
              <a:gd name="connsiteY6" fmla="*/ 184150 h 380236"/>
              <a:gd name="connsiteX7" fmla="*/ 0 w 1460500"/>
              <a:gd name="connsiteY7" fmla="*/ 0 h 3802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460500" h="380236">
                <a:moveTo>
                  <a:pt x="730250" y="279400"/>
                </a:moveTo>
                <a:lnTo>
                  <a:pt x="1460500" y="25400"/>
                </a:lnTo>
                <a:cubicBezTo>
                  <a:pt x="1424517" y="35983"/>
                  <a:pt x="719667" y="284692"/>
                  <a:pt x="514350" y="342900"/>
                </a:cubicBezTo>
                <a:cubicBezTo>
                  <a:pt x="309033" y="401108"/>
                  <a:pt x="287867" y="373592"/>
                  <a:pt x="228600" y="374650"/>
                </a:cubicBezTo>
                <a:cubicBezTo>
                  <a:pt x="169333" y="375708"/>
                  <a:pt x="188383" y="358775"/>
                  <a:pt x="158750" y="349250"/>
                </a:cubicBezTo>
                <a:cubicBezTo>
                  <a:pt x="129117" y="339725"/>
                  <a:pt x="64558" y="345017"/>
                  <a:pt x="50800" y="317500"/>
                </a:cubicBezTo>
                <a:cubicBezTo>
                  <a:pt x="37042" y="289983"/>
                  <a:pt x="84667" y="237067"/>
                  <a:pt x="76200" y="184150"/>
                </a:cubicBezTo>
                <a:cubicBezTo>
                  <a:pt x="67733" y="131233"/>
                  <a:pt x="33866" y="65616"/>
                  <a:pt x="0" y="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67" name="ZoneTexte 66">
            <a:extLst>
              <a:ext uri="{FF2B5EF4-FFF2-40B4-BE49-F238E27FC236}">
                <a16:creationId xmlns:a16="http://schemas.microsoft.com/office/drawing/2014/main" id="{90D0D322-5D32-4F9A-BF7F-563796B4EB47}"/>
              </a:ext>
            </a:extLst>
          </p:cNvPr>
          <p:cNvSpPr txBox="1"/>
          <p:nvPr/>
        </p:nvSpPr>
        <p:spPr>
          <a:xfrm>
            <a:off x="-209925" y="1842329"/>
            <a:ext cx="3030671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400" b="1" dirty="0"/>
              <a:t>Eau</a:t>
            </a:r>
            <a:endParaRPr lang="fr-BE" sz="1400" b="1" dirty="0"/>
          </a:p>
        </p:txBody>
      </p:sp>
      <p:sp>
        <p:nvSpPr>
          <p:cNvPr id="69" name="Forme libre : forme 68">
            <a:extLst>
              <a:ext uri="{FF2B5EF4-FFF2-40B4-BE49-F238E27FC236}">
                <a16:creationId xmlns:a16="http://schemas.microsoft.com/office/drawing/2014/main" id="{166FC18E-940D-420C-A4B0-42D98637CC33}"/>
              </a:ext>
            </a:extLst>
          </p:cNvPr>
          <p:cNvSpPr/>
          <p:nvPr/>
        </p:nvSpPr>
        <p:spPr>
          <a:xfrm>
            <a:off x="2895600" y="1028700"/>
            <a:ext cx="714375" cy="695325"/>
          </a:xfrm>
          <a:custGeom>
            <a:avLst/>
            <a:gdLst>
              <a:gd name="connsiteX0" fmla="*/ 714375 w 714375"/>
              <a:gd name="connsiteY0" fmla="*/ 695325 h 695325"/>
              <a:gd name="connsiteX1" fmla="*/ 0 w 714375"/>
              <a:gd name="connsiteY1" fmla="*/ 0 h 695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714375" h="695325">
                <a:moveTo>
                  <a:pt x="714375" y="695325"/>
                </a:moveTo>
                <a:lnTo>
                  <a:pt x="0" y="0"/>
                </a:ln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71" name="Forme libre : forme 70">
            <a:extLst>
              <a:ext uri="{FF2B5EF4-FFF2-40B4-BE49-F238E27FC236}">
                <a16:creationId xmlns:a16="http://schemas.microsoft.com/office/drawing/2014/main" id="{582C994E-1EAA-463F-B742-4C8BA1997D98}"/>
              </a:ext>
            </a:extLst>
          </p:cNvPr>
          <p:cNvSpPr/>
          <p:nvPr/>
        </p:nvSpPr>
        <p:spPr>
          <a:xfrm>
            <a:off x="7981950" y="4393640"/>
            <a:ext cx="1685925" cy="578410"/>
          </a:xfrm>
          <a:custGeom>
            <a:avLst/>
            <a:gdLst>
              <a:gd name="connsiteX0" fmla="*/ 0 w 1685925"/>
              <a:gd name="connsiteY0" fmla="*/ 578410 h 578410"/>
              <a:gd name="connsiteX1" fmla="*/ 276225 w 1685925"/>
              <a:gd name="connsiteY1" fmla="*/ 378385 h 578410"/>
              <a:gd name="connsiteX2" fmla="*/ 1114425 w 1685925"/>
              <a:gd name="connsiteY2" fmla="*/ 6910 h 578410"/>
              <a:gd name="connsiteX3" fmla="*/ 1209675 w 1685925"/>
              <a:gd name="connsiteY3" fmla="*/ 140260 h 578410"/>
              <a:gd name="connsiteX4" fmla="*/ 1685925 w 1685925"/>
              <a:gd name="connsiteY4" fmla="*/ 187885 h 5784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85925" h="578410">
                <a:moveTo>
                  <a:pt x="0" y="578410"/>
                </a:moveTo>
                <a:cubicBezTo>
                  <a:pt x="45244" y="526022"/>
                  <a:pt x="90488" y="473635"/>
                  <a:pt x="276225" y="378385"/>
                </a:cubicBezTo>
                <a:cubicBezTo>
                  <a:pt x="461962" y="283135"/>
                  <a:pt x="958850" y="46597"/>
                  <a:pt x="1114425" y="6910"/>
                </a:cubicBezTo>
                <a:cubicBezTo>
                  <a:pt x="1270000" y="-32777"/>
                  <a:pt x="1114425" y="110097"/>
                  <a:pt x="1209675" y="140260"/>
                </a:cubicBezTo>
                <a:cubicBezTo>
                  <a:pt x="1304925" y="170423"/>
                  <a:pt x="1495425" y="179154"/>
                  <a:pt x="1685925" y="187885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73" name="Forme libre : forme 72">
            <a:extLst>
              <a:ext uri="{FF2B5EF4-FFF2-40B4-BE49-F238E27FC236}">
                <a16:creationId xmlns:a16="http://schemas.microsoft.com/office/drawing/2014/main" id="{A1012869-909F-41F4-A7DC-04AA77EAC8C6}"/>
              </a:ext>
            </a:extLst>
          </p:cNvPr>
          <p:cNvSpPr/>
          <p:nvPr/>
        </p:nvSpPr>
        <p:spPr>
          <a:xfrm>
            <a:off x="4450098" y="942975"/>
            <a:ext cx="1736390" cy="1484143"/>
          </a:xfrm>
          <a:custGeom>
            <a:avLst/>
            <a:gdLst>
              <a:gd name="connsiteX0" fmla="*/ 140952 w 1736390"/>
              <a:gd name="connsiteY0" fmla="*/ 0 h 1484143"/>
              <a:gd name="connsiteX1" fmla="*/ 114758 w 1736390"/>
              <a:gd name="connsiteY1" fmla="*/ 147638 h 1484143"/>
              <a:gd name="connsiteX2" fmla="*/ 176671 w 1736390"/>
              <a:gd name="connsiteY2" fmla="*/ 195263 h 1484143"/>
              <a:gd name="connsiteX3" fmla="*/ 143333 w 1736390"/>
              <a:gd name="connsiteY3" fmla="*/ 316706 h 1484143"/>
              <a:gd name="connsiteX4" fmla="*/ 458 w 1736390"/>
              <a:gd name="connsiteY4" fmla="*/ 454819 h 1484143"/>
              <a:gd name="connsiteX5" fmla="*/ 100471 w 1736390"/>
              <a:gd name="connsiteY5" fmla="*/ 535781 h 1484143"/>
              <a:gd name="connsiteX6" fmla="*/ 174290 w 1736390"/>
              <a:gd name="connsiteY6" fmla="*/ 647700 h 1484143"/>
              <a:gd name="connsiteX7" fmla="*/ 293352 w 1736390"/>
              <a:gd name="connsiteY7" fmla="*/ 854869 h 1484143"/>
              <a:gd name="connsiteX8" fmla="*/ 329071 w 1736390"/>
              <a:gd name="connsiteY8" fmla="*/ 921544 h 1484143"/>
              <a:gd name="connsiteX9" fmla="*/ 436227 w 1736390"/>
              <a:gd name="connsiteY9" fmla="*/ 1019175 h 1484143"/>
              <a:gd name="connsiteX10" fmla="*/ 533858 w 1736390"/>
              <a:gd name="connsiteY10" fmla="*/ 1204913 h 1484143"/>
              <a:gd name="connsiteX11" fmla="*/ 652921 w 1736390"/>
              <a:gd name="connsiteY11" fmla="*/ 1166813 h 1484143"/>
              <a:gd name="connsiteX12" fmla="*/ 717215 w 1736390"/>
              <a:gd name="connsiteY12" fmla="*/ 1243013 h 1484143"/>
              <a:gd name="connsiteX13" fmla="*/ 995821 w 1736390"/>
              <a:gd name="connsiteY13" fmla="*/ 1092994 h 1484143"/>
              <a:gd name="connsiteX14" fmla="*/ 1072021 w 1736390"/>
              <a:gd name="connsiteY14" fmla="*/ 1100138 h 1484143"/>
              <a:gd name="connsiteX15" fmla="*/ 1129171 w 1736390"/>
              <a:gd name="connsiteY15" fmla="*/ 1085850 h 1484143"/>
              <a:gd name="connsiteX16" fmla="*/ 1210133 w 1736390"/>
              <a:gd name="connsiteY16" fmla="*/ 1202531 h 1484143"/>
              <a:gd name="connsiteX17" fmla="*/ 1486358 w 1736390"/>
              <a:gd name="connsiteY17" fmla="*/ 1207294 h 1484143"/>
              <a:gd name="connsiteX18" fmla="*/ 1364915 w 1736390"/>
              <a:gd name="connsiteY18" fmla="*/ 1333500 h 1484143"/>
              <a:gd name="connsiteX19" fmla="*/ 1405396 w 1736390"/>
              <a:gd name="connsiteY19" fmla="*/ 1435894 h 1484143"/>
              <a:gd name="connsiteX20" fmla="*/ 1462546 w 1736390"/>
              <a:gd name="connsiteY20" fmla="*/ 1483519 h 1484143"/>
              <a:gd name="connsiteX21" fmla="*/ 1645902 w 1736390"/>
              <a:gd name="connsiteY21" fmla="*/ 1404938 h 1484143"/>
              <a:gd name="connsiteX22" fmla="*/ 1736390 w 1736390"/>
              <a:gd name="connsiteY22" fmla="*/ 1433513 h 14841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1736390" h="1484143">
                <a:moveTo>
                  <a:pt x="140952" y="0"/>
                </a:moveTo>
                <a:cubicBezTo>
                  <a:pt x="124878" y="57547"/>
                  <a:pt x="108805" y="115094"/>
                  <a:pt x="114758" y="147638"/>
                </a:cubicBezTo>
                <a:cubicBezTo>
                  <a:pt x="120711" y="180182"/>
                  <a:pt x="171909" y="167085"/>
                  <a:pt x="176671" y="195263"/>
                </a:cubicBezTo>
                <a:cubicBezTo>
                  <a:pt x="181434" y="223441"/>
                  <a:pt x="172702" y="273447"/>
                  <a:pt x="143333" y="316706"/>
                </a:cubicBezTo>
                <a:cubicBezTo>
                  <a:pt x="113964" y="359965"/>
                  <a:pt x="7602" y="418307"/>
                  <a:pt x="458" y="454819"/>
                </a:cubicBezTo>
                <a:cubicBezTo>
                  <a:pt x="-6686" y="491332"/>
                  <a:pt x="71499" y="503634"/>
                  <a:pt x="100471" y="535781"/>
                </a:cubicBezTo>
                <a:cubicBezTo>
                  <a:pt x="129443" y="567928"/>
                  <a:pt x="142143" y="594519"/>
                  <a:pt x="174290" y="647700"/>
                </a:cubicBezTo>
                <a:cubicBezTo>
                  <a:pt x="206437" y="700881"/>
                  <a:pt x="267555" y="809228"/>
                  <a:pt x="293352" y="854869"/>
                </a:cubicBezTo>
                <a:cubicBezTo>
                  <a:pt x="319149" y="900510"/>
                  <a:pt x="305259" y="894160"/>
                  <a:pt x="329071" y="921544"/>
                </a:cubicBezTo>
                <a:cubicBezTo>
                  <a:pt x="352883" y="948928"/>
                  <a:pt x="402096" y="971947"/>
                  <a:pt x="436227" y="1019175"/>
                </a:cubicBezTo>
                <a:cubicBezTo>
                  <a:pt x="470358" y="1066403"/>
                  <a:pt x="497742" y="1180307"/>
                  <a:pt x="533858" y="1204913"/>
                </a:cubicBezTo>
                <a:cubicBezTo>
                  <a:pt x="569974" y="1229519"/>
                  <a:pt x="622361" y="1160463"/>
                  <a:pt x="652921" y="1166813"/>
                </a:cubicBezTo>
                <a:cubicBezTo>
                  <a:pt x="683481" y="1173163"/>
                  <a:pt x="660065" y="1255316"/>
                  <a:pt x="717215" y="1243013"/>
                </a:cubicBezTo>
                <a:cubicBezTo>
                  <a:pt x="774365" y="1230710"/>
                  <a:pt x="936687" y="1116806"/>
                  <a:pt x="995821" y="1092994"/>
                </a:cubicBezTo>
                <a:cubicBezTo>
                  <a:pt x="1054955" y="1069182"/>
                  <a:pt x="1049796" y="1101329"/>
                  <a:pt x="1072021" y="1100138"/>
                </a:cubicBezTo>
                <a:cubicBezTo>
                  <a:pt x="1094246" y="1098947"/>
                  <a:pt x="1106152" y="1068785"/>
                  <a:pt x="1129171" y="1085850"/>
                </a:cubicBezTo>
                <a:cubicBezTo>
                  <a:pt x="1152190" y="1102915"/>
                  <a:pt x="1150602" y="1182290"/>
                  <a:pt x="1210133" y="1202531"/>
                </a:cubicBezTo>
                <a:cubicBezTo>
                  <a:pt x="1269664" y="1222772"/>
                  <a:pt x="1460561" y="1185466"/>
                  <a:pt x="1486358" y="1207294"/>
                </a:cubicBezTo>
                <a:cubicBezTo>
                  <a:pt x="1512155" y="1229122"/>
                  <a:pt x="1378409" y="1295400"/>
                  <a:pt x="1364915" y="1333500"/>
                </a:cubicBezTo>
                <a:cubicBezTo>
                  <a:pt x="1351421" y="1371600"/>
                  <a:pt x="1389124" y="1410891"/>
                  <a:pt x="1405396" y="1435894"/>
                </a:cubicBezTo>
                <a:cubicBezTo>
                  <a:pt x="1421668" y="1460897"/>
                  <a:pt x="1422462" y="1488678"/>
                  <a:pt x="1462546" y="1483519"/>
                </a:cubicBezTo>
                <a:cubicBezTo>
                  <a:pt x="1502630" y="1478360"/>
                  <a:pt x="1600261" y="1413272"/>
                  <a:pt x="1645902" y="1404938"/>
                </a:cubicBezTo>
                <a:cubicBezTo>
                  <a:pt x="1691543" y="1396604"/>
                  <a:pt x="1713966" y="1415058"/>
                  <a:pt x="1736390" y="1433513"/>
                </a:cubicBezTo>
              </a:path>
            </a:pathLst>
          </a:custGeom>
          <a:noFill/>
          <a:ln w="19050">
            <a:solidFill>
              <a:srgbClr val="00B0F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74" name="Forme libre : forme 73">
            <a:extLst>
              <a:ext uri="{FF2B5EF4-FFF2-40B4-BE49-F238E27FC236}">
                <a16:creationId xmlns:a16="http://schemas.microsoft.com/office/drawing/2014/main" id="{6DDF2F71-1F54-4E4C-AD29-466937FF7043}"/>
              </a:ext>
            </a:extLst>
          </p:cNvPr>
          <p:cNvSpPr/>
          <p:nvPr/>
        </p:nvSpPr>
        <p:spPr>
          <a:xfrm>
            <a:off x="4893469" y="3450880"/>
            <a:ext cx="2705208" cy="835370"/>
          </a:xfrm>
          <a:custGeom>
            <a:avLst/>
            <a:gdLst>
              <a:gd name="connsiteX0" fmla="*/ 2674144 w 2705208"/>
              <a:gd name="connsiteY0" fmla="*/ 835370 h 835370"/>
              <a:gd name="connsiteX1" fmla="*/ 2664619 w 2705208"/>
              <a:gd name="connsiteY1" fmla="*/ 747264 h 835370"/>
              <a:gd name="connsiteX2" fmla="*/ 2705100 w 2705208"/>
              <a:gd name="connsiteY2" fmla="*/ 675826 h 835370"/>
              <a:gd name="connsiteX3" fmla="*/ 2650331 w 2705208"/>
              <a:gd name="connsiteY3" fmla="*/ 621058 h 835370"/>
              <a:gd name="connsiteX4" fmla="*/ 2543175 w 2705208"/>
              <a:gd name="connsiteY4" fmla="*/ 604389 h 835370"/>
              <a:gd name="connsiteX5" fmla="*/ 2350294 w 2705208"/>
              <a:gd name="connsiteY5" fmla="*/ 518664 h 835370"/>
              <a:gd name="connsiteX6" fmla="*/ 2314575 w 2705208"/>
              <a:gd name="connsiteY6" fmla="*/ 540095 h 835370"/>
              <a:gd name="connsiteX7" fmla="*/ 2162175 w 2705208"/>
              <a:gd name="connsiteY7" fmla="*/ 356739 h 835370"/>
              <a:gd name="connsiteX8" fmla="*/ 2183606 w 2705208"/>
              <a:gd name="connsiteY8" fmla="*/ 223389 h 835370"/>
              <a:gd name="connsiteX9" fmla="*/ 2071687 w 2705208"/>
              <a:gd name="connsiteY9" fmla="*/ 59083 h 835370"/>
              <a:gd name="connsiteX10" fmla="*/ 1831181 w 2705208"/>
              <a:gd name="connsiteY10" fmla="*/ 13839 h 835370"/>
              <a:gd name="connsiteX11" fmla="*/ 1795462 w 2705208"/>
              <a:gd name="connsiteY11" fmla="*/ 11458 h 835370"/>
              <a:gd name="connsiteX12" fmla="*/ 1709737 w 2705208"/>
              <a:gd name="connsiteY12" fmla="*/ 151951 h 835370"/>
              <a:gd name="connsiteX13" fmla="*/ 1493044 w 2705208"/>
              <a:gd name="connsiteY13" fmla="*/ 328164 h 835370"/>
              <a:gd name="connsiteX14" fmla="*/ 1343025 w 2705208"/>
              <a:gd name="connsiteY14" fmla="*/ 428176 h 835370"/>
              <a:gd name="connsiteX15" fmla="*/ 1154906 w 2705208"/>
              <a:gd name="connsiteY15" fmla="*/ 554383 h 835370"/>
              <a:gd name="connsiteX16" fmla="*/ 947737 w 2705208"/>
              <a:gd name="connsiteY16" fmla="*/ 706783 h 835370"/>
              <a:gd name="connsiteX17" fmla="*/ 785812 w 2705208"/>
              <a:gd name="connsiteY17" fmla="*/ 763933 h 835370"/>
              <a:gd name="connsiteX18" fmla="*/ 745331 w 2705208"/>
              <a:gd name="connsiteY18" fmla="*/ 697258 h 835370"/>
              <a:gd name="connsiteX19" fmla="*/ 688181 w 2705208"/>
              <a:gd name="connsiteY19" fmla="*/ 771076 h 835370"/>
              <a:gd name="connsiteX20" fmla="*/ 569119 w 2705208"/>
              <a:gd name="connsiteY20" fmla="*/ 725833 h 835370"/>
              <a:gd name="connsiteX21" fmla="*/ 573881 w 2705208"/>
              <a:gd name="connsiteY21" fmla="*/ 644870 h 835370"/>
              <a:gd name="connsiteX22" fmla="*/ 535781 w 2705208"/>
              <a:gd name="connsiteY22" fmla="*/ 618676 h 835370"/>
              <a:gd name="connsiteX23" fmla="*/ 581025 w 2705208"/>
              <a:gd name="connsiteY23" fmla="*/ 585339 h 835370"/>
              <a:gd name="connsiteX24" fmla="*/ 604837 w 2705208"/>
              <a:gd name="connsiteY24" fmla="*/ 506758 h 835370"/>
              <a:gd name="connsiteX25" fmla="*/ 507206 w 2705208"/>
              <a:gd name="connsiteY25" fmla="*/ 382933 h 835370"/>
              <a:gd name="connsiteX26" fmla="*/ 447675 w 2705208"/>
              <a:gd name="connsiteY26" fmla="*/ 394839 h 835370"/>
              <a:gd name="connsiteX27" fmla="*/ 461962 w 2705208"/>
              <a:gd name="connsiteY27" fmla="*/ 301970 h 835370"/>
              <a:gd name="connsiteX28" fmla="*/ 366712 w 2705208"/>
              <a:gd name="connsiteY28" fmla="*/ 344833 h 835370"/>
              <a:gd name="connsiteX29" fmla="*/ 290512 w 2705208"/>
              <a:gd name="connsiteY29" fmla="*/ 323401 h 835370"/>
              <a:gd name="connsiteX30" fmla="*/ 245269 w 2705208"/>
              <a:gd name="connsiteY30" fmla="*/ 335308 h 835370"/>
              <a:gd name="connsiteX31" fmla="*/ 276225 w 2705208"/>
              <a:gd name="connsiteY31" fmla="*/ 437701 h 835370"/>
              <a:gd name="connsiteX32" fmla="*/ 238125 w 2705208"/>
              <a:gd name="connsiteY32" fmla="*/ 442464 h 835370"/>
              <a:gd name="connsiteX33" fmla="*/ 138112 w 2705208"/>
              <a:gd name="connsiteY33" fmla="*/ 385314 h 835370"/>
              <a:gd name="connsiteX34" fmla="*/ 114300 w 2705208"/>
              <a:gd name="connsiteY34" fmla="*/ 454370 h 835370"/>
              <a:gd name="connsiteX35" fmla="*/ 138112 w 2705208"/>
              <a:gd name="connsiteY35" fmla="*/ 497233 h 835370"/>
              <a:gd name="connsiteX36" fmla="*/ 30956 w 2705208"/>
              <a:gd name="connsiteY36" fmla="*/ 485326 h 835370"/>
              <a:gd name="connsiteX37" fmla="*/ 23812 w 2705208"/>
              <a:gd name="connsiteY37" fmla="*/ 563908 h 835370"/>
              <a:gd name="connsiteX38" fmla="*/ 64294 w 2705208"/>
              <a:gd name="connsiteY38" fmla="*/ 554383 h 835370"/>
              <a:gd name="connsiteX39" fmla="*/ 88106 w 2705208"/>
              <a:gd name="connsiteY39" fmla="*/ 592483 h 835370"/>
              <a:gd name="connsiteX40" fmla="*/ 0 w 2705208"/>
              <a:gd name="connsiteY40" fmla="*/ 599626 h 835370"/>
              <a:gd name="connsiteX41" fmla="*/ 0 w 2705208"/>
              <a:gd name="connsiteY41" fmla="*/ 599626 h 8353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2705208" h="835370">
                <a:moveTo>
                  <a:pt x="2674144" y="835370"/>
                </a:moveTo>
                <a:cubicBezTo>
                  <a:pt x="2666802" y="804612"/>
                  <a:pt x="2659460" y="773855"/>
                  <a:pt x="2664619" y="747264"/>
                </a:cubicBezTo>
                <a:cubicBezTo>
                  <a:pt x="2669778" y="720673"/>
                  <a:pt x="2707481" y="696860"/>
                  <a:pt x="2705100" y="675826"/>
                </a:cubicBezTo>
                <a:cubicBezTo>
                  <a:pt x="2702719" y="654792"/>
                  <a:pt x="2677318" y="632964"/>
                  <a:pt x="2650331" y="621058"/>
                </a:cubicBezTo>
                <a:cubicBezTo>
                  <a:pt x="2623344" y="609152"/>
                  <a:pt x="2593181" y="621455"/>
                  <a:pt x="2543175" y="604389"/>
                </a:cubicBezTo>
                <a:cubicBezTo>
                  <a:pt x="2493169" y="587323"/>
                  <a:pt x="2388394" y="529380"/>
                  <a:pt x="2350294" y="518664"/>
                </a:cubicBezTo>
                <a:cubicBezTo>
                  <a:pt x="2312194" y="507948"/>
                  <a:pt x="2345928" y="567082"/>
                  <a:pt x="2314575" y="540095"/>
                </a:cubicBezTo>
                <a:cubicBezTo>
                  <a:pt x="2283222" y="513108"/>
                  <a:pt x="2184003" y="409523"/>
                  <a:pt x="2162175" y="356739"/>
                </a:cubicBezTo>
                <a:cubicBezTo>
                  <a:pt x="2140347" y="303955"/>
                  <a:pt x="2198687" y="272998"/>
                  <a:pt x="2183606" y="223389"/>
                </a:cubicBezTo>
                <a:cubicBezTo>
                  <a:pt x="2168525" y="173780"/>
                  <a:pt x="2130424" y="94008"/>
                  <a:pt x="2071687" y="59083"/>
                </a:cubicBezTo>
                <a:cubicBezTo>
                  <a:pt x="2012949" y="24158"/>
                  <a:pt x="1877218" y="21776"/>
                  <a:pt x="1831181" y="13839"/>
                </a:cubicBezTo>
                <a:cubicBezTo>
                  <a:pt x="1785144" y="5902"/>
                  <a:pt x="1815703" y="-11561"/>
                  <a:pt x="1795462" y="11458"/>
                </a:cubicBezTo>
                <a:cubicBezTo>
                  <a:pt x="1775221" y="34477"/>
                  <a:pt x="1760140" y="99167"/>
                  <a:pt x="1709737" y="151951"/>
                </a:cubicBezTo>
                <a:cubicBezTo>
                  <a:pt x="1659334" y="204735"/>
                  <a:pt x="1554163" y="282127"/>
                  <a:pt x="1493044" y="328164"/>
                </a:cubicBezTo>
                <a:cubicBezTo>
                  <a:pt x="1431925" y="374201"/>
                  <a:pt x="1343025" y="428176"/>
                  <a:pt x="1343025" y="428176"/>
                </a:cubicBezTo>
                <a:cubicBezTo>
                  <a:pt x="1286669" y="465879"/>
                  <a:pt x="1220787" y="507949"/>
                  <a:pt x="1154906" y="554383"/>
                </a:cubicBezTo>
                <a:cubicBezTo>
                  <a:pt x="1089025" y="600817"/>
                  <a:pt x="1009253" y="671858"/>
                  <a:pt x="947737" y="706783"/>
                </a:cubicBezTo>
                <a:cubicBezTo>
                  <a:pt x="886221" y="741708"/>
                  <a:pt x="819546" y="765521"/>
                  <a:pt x="785812" y="763933"/>
                </a:cubicBezTo>
                <a:cubicBezTo>
                  <a:pt x="752078" y="762345"/>
                  <a:pt x="761603" y="696068"/>
                  <a:pt x="745331" y="697258"/>
                </a:cubicBezTo>
                <a:cubicBezTo>
                  <a:pt x="729059" y="698448"/>
                  <a:pt x="717550" y="766314"/>
                  <a:pt x="688181" y="771076"/>
                </a:cubicBezTo>
                <a:cubicBezTo>
                  <a:pt x="658812" y="775838"/>
                  <a:pt x="588169" y="746867"/>
                  <a:pt x="569119" y="725833"/>
                </a:cubicBezTo>
                <a:cubicBezTo>
                  <a:pt x="550069" y="704799"/>
                  <a:pt x="579437" y="662729"/>
                  <a:pt x="573881" y="644870"/>
                </a:cubicBezTo>
                <a:cubicBezTo>
                  <a:pt x="568325" y="627011"/>
                  <a:pt x="534590" y="628598"/>
                  <a:pt x="535781" y="618676"/>
                </a:cubicBezTo>
                <a:cubicBezTo>
                  <a:pt x="536972" y="608754"/>
                  <a:pt x="569516" y="603992"/>
                  <a:pt x="581025" y="585339"/>
                </a:cubicBezTo>
                <a:cubicBezTo>
                  <a:pt x="592534" y="566686"/>
                  <a:pt x="617140" y="540492"/>
                  <a:pt x="604837" y="506758"/>
                </a:cubicBezTo>
                <a:cubicBezTo>
                  <a:pt x="592534" y="473024"/>
                  <a:pt x="533400" y="401586"/>
                  <a:pt x="507206" y="382933"/>
                </a:cubicBezTo>
                <a:cubicBezTo>
                  <a:pt x="481012" y="364280"/>
                  <a:pt x="455216" y="408333"/>
                  <a:pt x="447675" y="394839"/>
                </a:cubicBezTo>
                <a:cubicBezTo>
                  <a:pt x="440134" y="381345"/>
                  <a:pt x="475456" y="310304"/>
                  <a:pt x="461962" y="301970"/>
                </a:cubicBezTo>
                <a:cubicBezTo>
                  <a:pt x="448468" y="293636"/>
                  <a:pt x="395287" y="341261"/>
                  <a:pt x="366712" y="344833"/>
                </a:cubicBezTo>
                <a:cubicBezTo>
                  <a:pt x="338137" y="348405"/>
                  <a:pt x="310752" y="324988"/>
                  <a:pt x="290512" y="323401"/>
                </a:cubicBezTo>
                <a:cubicBezTo>
                  <a:pt x="270272" y="321814"/>
                  <a:pt x="247650" y="316258"/>
                  <a:pt x="245269" y="335308"/>
                </a:cubicBezTo>
                <a:cubicBezTo>
                  <a:pt x="242888" y="354358"/>
                  <a:pt x="277416" y="419842"/>
                  <a:pt x="276225" y="437701"/>
                </a:cubicBezTo>
                <a:cubicBezTo>
                  <a:pt x="275034" y="455560"/>
                  <a:pt x="261144" y="451195"/>
                  <a:pt x="238125" y="442464"/>
                </a:cubicBezTo>
                <a:cubicBezTo>
                  <a:pt x="215106" y="433733"/>
                  <a:pt x="158750" y="383330"/>
                  <a:pt x="138112" y="385314"/>
                </a:cubicBezTo>
                <a:cubicBezTo>
                  <a:pt x="117474" y="387298"/>
                  <a:pt x="114300" y="435717"/>
                  <a:pt x="114300" y="454370"/>
                </a:cubicBezTo>
                <a:cubicBezTo>
                  <a:pt x="114300" y="473023"/>
                  <a:pt x="152003" y="492074"/>
                  <a:pt x="138112" y="497233"/>
                </a:cubicBezTo>
                <a:cubicBezTo>
                  <a:pt x="124221" y="502392"/>
                  <a:pt x="50006" y="474214"/>
                  <a:pt x="30956" y="485326"/>
                </a:cubicBezTo>
                <a:cubicBezTo>
                  <a:pt x="11906" y="496438"/>
                  <a:pt x="18256" y="552399"/>
                  <a:pt x="23812" y="563908"/>
                </a:cubicBezTo>
                <a:cubicBezTo>
                  <a:pt x="29368" y="575417"/>
                  <a:pt x="53578" y="549621"/>
                  <a:pt x="64294" y="554383"/>
                </a:cubicBezTo>
                <a:cubicBezTo>
                  <a:pt x="75010" y="559145"/>
                  <a:pt x="98822" y="584943"/>
                  <a:pt x="88106" y="592483"/>
                </a:cubicBezTo>
                <a:cubicBezTo>
                  <a:pt x="77390" y="600023"/>
                  <a:pt x="0" y="599626"/>
                  <a:pt x="0" y="599626"/>
                </a:cubicBezTo>
                <a:lnTo>
                  <a:pt x="0" y="599626"/>
                </a:lnTo>
              </a:path>
            </a:pathLst>
          </a:custGeom>
          <a:noFill/>
          <a:ln w="19050">
            <a:solidFill>
              <a:srgbClr val="00B0F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76" name="Forme libre : forme 75">
            <a:extLst>
              <a:ext uri="{FF2B5EF4-FFF2-40B4-BE49-F238E27FC236}">
                <a16:creationId xmlns:a16="http://schemas.microsoft.com/office/drawing/2014/main" id="{41D23FB7-E8BE-4C81-8991-731F7EB43DE0}"/>
              </a:ext>
            </a:extLst>
          </p:cNvPr>
          <p:cNvSpPr/>
          <p:nvPr/>
        </p:nvSpPr>
        <p:spPr>
          <a:xfrm>
            <a:off x="4525944" y="3915623"/>
            <a:ext cx="371475" cy="138112"/>
          </a:xfrm>
          <a:custGeom>
            <a:avLst/>
            <a:gdLst>
              <a:gd name="connsiteX0" fmla="*/ 371475 w 371475"/>
              <a:gd name="connsiteY0" fmla="*/ 138112 h 138112"/>
              <a:gd name="connsiteX1" fmla="*/ 242888 w 371475"/>
              <a:gd name="connsiteY1" fmla="*/ 95250 h 138112"/>
              <a:gd name="connsiteX2" fmla="*/ 130969 w 371475"/>
              <a:gd name="connsiteY2" fmla="*/ 133350 h 138112"/>
              <a:gd name="connsiteX3" fmla="*/ 90488 w 371475"/>
              <a:gd name="connsiteY3" fmla="*/ 38100 h 138112"/>
              <a:gd name="connsiteX4" fmla="*/ 0 w 371475"/>
              <a:gd name="connsiteY4" fmla="*/ 0 h 1381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71475" h="138112">
                <a:moveTo>
                  <a:pt x="371475" y="138112"/>
                </a:moveTo>
                <a:cubicBezTo>
                  <a:pt x="327223" y="117078"/>
                  <a:pt x="282972" y="96044"/>
                  <a:pt x="242888" y="95250"/>
                </a:cubicBezTo>
                <a:cubicBezTo>
                  <a:pt x="202804" y="94456"/>
                  <a:pt x="156369" y="142875"/>
                  <a:pt x="130969" y="133350"/>
                </a:cubicBezTo>
                <a:cubicBezTo>
                  <a:pt x="105569" y="123825"/>
                  <a:pt x="112316" y="60325"/>
                  <a:pt x="90488" y="38100"/>
                </a:cubicBezTo>
                <a:cubicBezTo>
                  <a:pt x="68660" y="15875"/>
                  <a:pt x="34330" y="7937"/>
                  <a:pt x="0" y="0"/>
                </a:cubicBezTo>
              </a:path>
            </a:pathLst>
          </a:custGeom>
          <a:noFill/>
          <a:ln w="19050">
            <a:solidFill>
              <a:srgbClr val="00B0F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77" name="ZoneTexte 76">
            <a:extLst>
              <a:ext uri="{FF2B5EF4-FFF2-40B4-BE49-F238E27FC236}">
                <a16:creationId xmlns:a16="http://schemas.microsoft.com/office/drawing/2014/main" id="{5C3DC97A-8815-47B3-8A47-4A816F1E87D6}"/>
              </a:ext>
            </a:extLst>
          </p:cNvPr>
          <p:cNvSpPr txBox="1"/>
          <p:nvPr/>
        </p:nvSpPr>
        <p:spPr>
          <a:xfrm rot="3119416">
            <a:off x="4221637" y="1505239"/>
            <a:ext cx="1096433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800" b="1" dirty="0">
                <a:solidFill>
                  <a:srgbClr val="00B0F0"/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Samson</a:t>
            </a:r>
            <a:endParaRPr lang="fr-BE" sz="800" b="1" dirty="0">
              <a:solidFill>
                <a:srgbClr val="00B0F0"/>
              </a:solidFill>
              <a:latin typeface="Aharoni" panose="02010803020104030203" pitchFamily="2" charset="-79"/>
              <a:cs typeface="Aharoni" panose="02010803020104030203" pitchFamily="2" charset="-79"/>
            </a:endParaRPr>
          </a:p>
        </p:txBody>
      </p:sp>
      <p:sp>
        <p:nvSpPr>
          <p:cNvPr id="78" name="ZoneTexte 77">
            <a:extLst>
              <a:ext uri="{FF2B5EF4-FFF2-40B4-BE49-F238E27FC236}">
                <a16:creationId xmlns:a16="http://schemas.microsoft.com/office/drawing/2014/main" id="{AE2E4778-0C45-4044-9215-1A44D4C82A10}"/>
              </a:ext>
            </a:extLst>
          </p:cNvPr>
          <p:cNvSpPr txBox="1"/>
          <p:nvPr/>
        </p:nvSpPr>
        <p:spPr>
          <a:xfrm rot="19595031">
            <a:off x="5706937" y="3647900"/>
            <a:ext cx="1096433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800" b="1" dirty="0">
                <a:solidFill>
                  <a:srgbClr val="00B0F0"/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Bocq</a:t>
            </a:r>
            <a:endParaRPr lang="fr-BE" sz="800" b="1" dirty="0">
              <a:solidFill>
                <a:srgbClr val="00B0F0"/>
              </a:solidFill>
              <a:latin typeface="Aharoni" panose="02010803020104030203" pitchFamily="2" charset="-79"/>
              <a:cs typeface="Aharoni" panose="02010803020104030203" pitchFamily="2" charset="-79"/>
            </a:endParaRPr>
          </a:p>
        </p:txBody>
      </p:sp>
      <p:sp>
        <p:nvSpPr>
          <p:cNvPr id="81" name="Forme libre : forme 80">
            <a:extLst>
              <a:ext uri="{FF2B5EF4-FFF2-40B4-BE49-F238E27FC236}">
                <a16:creationId xmlns:a16="http://schemas.microsoft.com/office/drawing/2014/main" id="{D2304764-8972-456C-9F83-D5F7FD0761B7}"/>
              </a:ext>
            </a:extLst>
          </p:cNvPr>
          <p:cNvSpPr/>
          <p:nvPr/>
        </p:nvSpPr>
        <p:spPr>
          <a:xfrm>
            <a:off x="147027" y="2214334"/>
            <a:ext cx="222344" cy="269732"/>
          </a:xfrm>
          <a:custGeom>
            <a:avLst/>
            <a:gdLst>
              <a:gd name="connsiteX0" fmla="*/ 0 w 219075"/>
              <a:gd name="connsiteY0" fmla="*/ 0 h 333375"/>
              <a:gd name="connsiteX1" fmla="*/ 142875 w 219075"/>
              <a:gd name="connsiteY1" fmla="*/ 104775 h 333375"/>
              <a:gd name="connsiteX2" fmla="*/ 28575 w 219075"/>
              <a:gd name="connsiteY2" fmla="*/ 228600 h 333375"/>
              <a:gd name="connsiteX3" fmla="*/ 219075 w 219075"/>
              <a:gd name="connsiteY3" fmla="*/ 333375 h 333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9075" h="333375">
                <a:moveTo>
                  <a:pt x="0" y="0"/>
                </a:moveTo>
                <a:cubicBezTo>
                  <a:pt x="69056" y="33337"/>
                  <a:pt x="138113" y="66675"/>
                  <a:pt x="142875" y="104775"/>
                </a:cubicBezTo>
                <a:cubicBezTo>
                  <a:pt x="147638" y="142875"/>
                  <a:pt x="15875" y="190500"/>
                  <a:pt x="28575" y="228600"/>
                </a:cubicBezTo>
                <a:cubicBezTo>
                  <a:pt x="41275" y="266700"/>
                  <a:pt x="130175" y="300037"/>
                  <a:pt x="219075" y="333375"/>
                </a:cubicBezTo>
              </a:path>
            </a:pathLst>
          </a:custGeom>
          <a:noFill/>
          <a:ln w="19050" cmpd="sng">
            <a:solidFill>
              <a:srgbClr val="00B0F0"/>
            </a:solidFill>
            <a:prstDash val="dash"/>
            <a:headEnd type="none" w="lg" len="lg"/>
            <a:tailEnd type="none" w="lg" len="lg"/>
            <a:extLst>
              <a:ext uri="{C807C97D-BFC1-408E-A445-0C87EB9F89A2}">
                <ask:lineSketchStyleProps xmlns:ask="http://schemas.microsoft.com/office/drawing/2018/sketchyshapes">
                  <ask:type>
                    <ask:lineSketchNone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82" name="ZoneTexte 81">
            <a:extLst>
              <a:ext uri="{FF2B5EF4-FFF2-40B4-BE49-F238E27FC236}">
                <a16:creationId xmlns:a16="http://schemas.microsoft.com/office/drawing/2014/main" id="{5844E675-7F5F-4B3F-B51E-B142070D4EF0}"/>
              </a:ext>
            </a:extLst>
          </p:cNvPr>
          <p:cNvSpPr txBox="1"/>
          <p:nvPr/>
        </p:nvSpPr>
        <p:spPr>
          <a:xfrm>
            <a:off x="389712" y="2188682"/>
            <a:ext cx="232031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Cours d’eau majeurs </a:t>
            </a:r>
            <a:endParaRPr lang="fr-BE" sz="1100" dirty="0"/>
          </a:p>
        </p:txBody>
      </p:sp>
      <p:pic>
        <p:nvPicPr>
          <p:cNvPr id="28" name="Graphique 27" descr="Plante avec racines avec un remplissage uni">
            <a:extLst>
              <a:ext uri="{FF2B5EF4-FFF2-40B4-BE49-F238E27FC236}">
                <a16:creationId xmlns:a16="http://schemas.microsoft.com/office/drawing/2014/main" id="{021E3F93-30BC-4CF9-B104-F6D4C13483E3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6667319" y="3271720"/>
            <a:ext cx="421906" cy="421906"/>
          </a:xfrm>
          <a:prstGeom prst="rect">
            <a:avLst/>
          </a:prstGeom>
        </p:spPr>
      </p:pic>
      <p:pic>
        <p:nvPicPr>
          <p:cNvPr id="85" name="Graphique 84" descr="Plante avec racines avec un remplissage uni">
            <a:extLst>
              <a:ext uri="{FF2B5EF4-FFF2-40B4-BE49-F238E27FC236}">
                <a16:creationId xmlns:a16="http://schemas.microsoft.com/office/drawing/2014/main" id="{9D386975-F5B7-42F5-9351-33EC05731BC8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47246" y="2614769"/>
            <a:ext cx="421906" cy="421906"/>
          </a:xfrm>
          <a:prstGeom prst="rect">
            <a:avLst/>
          </a:prstGeom>
        </p:spPr>
      </p:pic>
      <p:sp>
        <p:nvSpPr>
          <p:cNvPr id="88" name="ZoneTexte 87">
            <a:extLst>
              <a:ext uri="{FF2B5EF4-FFF2-40B4-BE49-F238E27FC236}">
                <a16:creationId xmlns:a16="http://schemas.microsoft.com/office/drawing/2014/main" id="{45239F50-2E37-41C5-B557-FB4DE37A4528}"/>
              </a:ext>
            </a:extLst>
          </p:cNvPr>
          <p:cNvSpPr txBox="1"/>
          <p:nvPr/>
        </p:nvSpPr>
        <p:spPr>
          <a:xfrm>
            <a:off x="398670" y="2578100"/>
            <a:ext cx="2320315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Aménagement des berges du </a:t>
            </a:r>
            <a:r>
              <a:rPr lang="fr-FR" sz="1100" dirty="0" err="1"/>
              <a:t>Bocq</a:t>
            </a:r>
            <a:r>
              <a:rPr lang="fr-FR" sz="1100" dirty="0"/>
              <a:t> et du Samson</a:t>
            </a:r>
            <a:endParaRPr lang="fr-BE" sz="1100" dirty="0"/>
          </a:p>
        </p:txBody>
      </p:sp>
      <p:sp>
        <p:nvSpPr>
          <p:cNvPr id="96" name="ZoneTexte 95">
            <a:extLst>
              <a:ext uri="{FF2B5EF4-FFF2-40B4-BE49-F238E27FC236}">
                <a16:creationId xmlns:a16="http://schemas.microsoft.com/office/drawing/2014/main" id="{17B7E52B-D53F-422C-930E-820BD1A270DD}"/>
              </a:ext>
            </a:extLst>
          </p:cNvPr>
          <p:cNvSpPr txBox="1"/>
          <p:nvPr/>
        </p:nvSpPr>
        <p:spPr>
          <a:xfrm>
            <a:off x="465071" y="3257550"/>
            <a:ext cx="232031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Sites d’inondations 2021</a:t>
            </a:r>
            <a:endParaRPr lang="fr-BE" sz="1100" dirty="0"/>
          </a:p>
        </p:txBody>
      </p:sp>
      <p:pic>
        <p:nvPicPr>
          <p:cNvPr id="1028" name="Picture 4" descr="Symbole d&amp;#39;inondation - Icônes météo gratuites">
            <a:extLst>
              <a:ext uri="{FF2B5EF4-FFF2-40B4-BE49-F238E27FC236}">
                <a16:creationId xmlns:a16="http://schemas.microsoft.com/office/drawing/2014/main" id="{0CAA3DA6-1214-4F0C-9E1A-40E69F54D4A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5416" y="3210457"/>
            <a:ext cx="324271" cy="32427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99" name="Picture 4" descr="Symbole d&amp;#39;inondation - Icônes météo gratuites">
            <a:extLst>
              <a:ext uri="{FF2B5EF4-FFF2-40B4-BE49-F238E27FC236}">
                <a16:creationId xmlns:a16="http://schemas.microsoft.com/office/drawing/2014/main" id="{9D238089-B9B1-49BD-8964-331AD82AB3B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962960" y="988911"/>
            <a:ext cx="228060" cy="22806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0" name="Picture 4" descr="Symbole d&amp;#39;inondation - Icônes météo gratuites">
            <a:extLst>
              <a:ext uri="{FF2B5EF4-FFF2-40B4-BE49-F238E27FC236}">
                <a16:creationId xmlns:a16="http://schemas.microsoft.com/office/drawing/2014/main" id="{90514E58-4685-4898-A5BA-8E8172DEE95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716287" y="3209731"/>
            <a:ext cx="228060" cy="22806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2" name="Picture 4" descr="Symbole d&amp;#39;inondation - Icônes météo gratuites">
            <a:extLst>
              <a:ext uri="{FF2B5EF4-FFF2-40B4-BE49-F238E27FC236}">
                <a16:creationId xmlns:a16="http://schemas.microsoft.com/office/drawing/2014/main" id="{858399D1-FE70-453C-BB55-2F21BCBD96F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97962" y="1936381"/>
            <a:ext cx="228060" cy="22806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3" name="Picture 4" descr="Symbole d&amp;#39;inondation - Icônes météo gratuites">
            <a:extLst>
              <a:ext uri="{FF2B5EF4-FFF2-40B4-BE49-F238E27FC236}">
                <a16:creationId xmlns:a16="http://schemas.microsoft.com/office/drawing/2014/main" id="{97CEBFD7-D58E-4BAB-AF27-67DCA11A670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31082" y="2622735"/>
            <a:ext cx="228060" cy="22806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4" name="Picture 4" descr="Symbole d&amp;#39;inondation - Icônes météo gratuites">
            <a:extLst>
              <a:ext uri="{FF2B5EF4-FFF2-40B4-BE49-F238E27FC236}">
                <a16:creationId xmlns:a16="http://schemas.microsoft.com/office/drawing/2014/main" id="{AD17A40B-9BB1-4F1E-865B-2D0F9019393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442548" y="995876"/>
            <a:ext cx="228060" cy="22806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5" name="Picture 4" descr="Symbole d&amp;#39;inondation - Icônes météo gratuites">
            <a:extLst>
              <a:ext uri="{FF2B5EF4-FFF2-40B4-BE49-F238E27FC236}">
                <a16:creationId xmlns:a16="http://schemas.microsoft.com/office/drawing/2014/main" id="{FF49217C-7870-4F48-B43C-C99502B256C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109808" y="1022310"/>
            <a:ext cx="228060" cy="22806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6" name="Picture 4" descr="Symbole d&amp;#39;inondation - Icônes météo gratuites">
            <a:extLst>
              <a:ext uri="{FF2B5EF4-FFF2-40B4-BE49-F238E27FC236}">
                <a16:creationId xmlns:a16="http://schemas.microsoft.com/office/drawing/2014/main" id="{84527FEA-FAE0-4D63-90AB-ED00DA30142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04764" y="1397945"/>
            <a:ext cx="228060" cy="22806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8" name="Picture 4" descr="Symbole d&amp;#39;inondation - Icônes météo gratuites">
            <a:extLst>
              <a:ext uri="{FF2B5EF4-FFF2-40B4-BE49-F238E27FC236}">
                <a16:creationId xmlns:a16="http://schemas.microsoft.com/office/drawing/2014/main" id="{456D1226-9610-404B-A105-40E097B9C8B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280913" y="1712913"/>
            <a:ext cx="228060" cy="22806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09" name="Forme libre : forme 108">
            <a:extLst>
              <a:ext uri="{FF2B5EF4-FFF2-40B4-BE49-F238E27FC236}">
                <a16:creationId xmlns:a16="http://schemas.microsoft.com/office/drawing/2014/main" id="{C44D473B-592C-4640-8FAD-AFE69E56E52A}"/>
              </a:ext>
            </a:extLst>
          </p:cNvPr>
          <p:cNvSpPr/>
          <p:nvPr/>
        </p:nvSpPr>
        <p:spPr>
          <a:xfrm>
            <a:off x="147027" y="3738945"/>
            <a:ext cx="235086" cy="196167"/>
          </a:xfrm>
          <a:custGeom>
            <a:avLst/>
            <a:gdLst>
              <a:gd name="connsiteX0" fmla="*/ 204899 w 424322"/>
              <a:gd name="connsiteY0" fmla="*/ 139009 h 387565"/>
              <a:gd name="connsiteX1" fmla="*/ 309674 w 424322"/>
              <a:gd name="connsiteY1" fmla="*/ 5659 h 387565"/>
              <a:gd name="connsiteX2" fmla="*/ 423974 w 424322"/>
              <a:gd name="connsiteY2" fmla="*/ 43759 h 387565"/>
              <a:gd name="connsiteX3" fmla="*/ 347774 w 424322"/>
              <a:gd name="connsiteY3" fmla="*/ 215209 h 387565"/>
              <a:gd name="connsiteX4" fmla="*/ 423974 w 424322"/>
              <a:gd name="connsiteY4" fmla="*/ 319984 h 387565"/>
              <a:gd name="connsiteX5" fmla="*/ 338249 w 424322"/>
              <a:gd name="connsiteY5" fmla="*/ 386659 h 387565"/>
              <a:gd name="connsiteX6" fmla="*/ 233474 w 424322"/>
              <a:gd name="connsiteY6" fmla="*/ 272359 h 387565"/>
              <a:gd name="connsiteX7" fmla="*/ 71549 w 424322"/>
              <a:gd name="connsiteY7" fmla="*/ 291409 h 387565"/>
              <a:gd name="connsiteX8" fmla="*/ 4874 w 424322"/>
              <a:gd name="connsiteY8" fmla="*/ 110434 h 387565"/>
              <a:gd name="connsiteX9" fmla="*/ 204899 w 424322"/>
              <a:gd name="connsiteY9" fmla="*/ 139009 h 3875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24322" h="387565">
                <a:moveTo>
                  <a:pt x="204899" y="139009"/>
                </a:moveTo>
                <a:cubicBezTo>
                  <a:pt x="255699" y="121547"/>
                  <a:pt x="273162" y="21534"/>
                  <a:pt x="309674" y="5659"/>
                </a:cubicBezTo>
                <a:cubicBezTo>
                  <a:pt x="346187" y="-10216"/>
                  <a:pt x="417624" y="8834"/>
                  <a:pt x="423974" y="43759"/>
                </a:cubicBezTo>
                <a:cubicBezTo>
                  <a:pt x="430324" y="78684"/>
                  <a:pt x="347774" y="169172"/>
                  <a:pt x="347774" y="215209"/>
                </a:cubicBezTo>
                <a:cubicBezTo>
                  <a:pt x="347774" y="261246"/>
                  <a:pt x="425562" y="291409"/>
                  <a:pt x="423974" y="319984"/>
                </a:cubicBezTo>
                <a:cubicBezTo>
                  <a:pt x="422387" y="348559"/>
                  <a:pt x="369999" y="394596"/>
                  <a:pt x="338249" y="386659"/>
                </a:cubicBezTo>
                <a:cubicBezTo>
                  <a:pt x="306499" y="378722"/>
                  <a:pt x="277924" y="288234"/>
                  <a:pt x="233474" y="272359"/>
                </a:cubicBezTo>
                <a:cubicBezTo>
                  <a:pt x="189024" y="256484"/>
                  <a:pt x="109649" y="318396"/>
                  <a:pt x="71549" y="291409"/>
                </a:cubicBezTo>
                <a:cubicBezTo>
                  <a:pt x="33449" y="264422"/>
                  <a:pt x="-15763" y="139009"/>
                  <a:pt x="4874" y="110434"/>
                </a:cubicBezTo>
                <a:cubicBezTo>
                  <a:pt x="25511" y="81859"/>
                  <a:pt x="154099" y="156471"/>
                  <a:pt x="204899" y="139009"/>
                </a:cubicBezTo>
                <a:close/>
              </a:path>
            </a:pathLst>
          </a:custGeom>
          <a:solidFill>
            <a:schemeClr val="accent1">
              <a:lumMod val="40000"/>
              <a:lumOff val="60000"/>
            </a:schemeClr>
          </a:solidFill>
          <a:ln w="19050">
            <a:solidFill>
              <a:srgbClr val="00B0F0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10" name="ZoneTexte 109">
            <a:extLst>
              <a:ext uri="{FF2B5EF4-FFF2-40B4-BE49-F238E27FC236}">
                <a16:creationId xmlns:a16="http://schemas.microsoft.com/office/drawing/2014/main" id="{AC49C090-0BEF-4816-A808-84197841DA56}"/>
              </a:ext>
            </a:extLst>
          </p:cNvPr>
          <p:cNvSpPr txBox="1"/>
          <p:nvPr/>
        </p:nvSpPr>
        <p:spPr>
          <a:xfrm>
            <a:off x="462805" y="3714393"/>
            <a:ext cx="232031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Bassins versants majeurs</a:t>
            </a:r>
            <a:endParaRPr lang="fr-BE" sz="1100" dirty="0"/>
          </a:p>
        </p:txBody>
      </p:sp>
      <p:sp>
        <p:nvSpPr>
          <p:cNvPr id="111" name="ZoneTexte 110">
            <a:extLst>
              <a:ext uri="{FF2B5EF4-FFF2-40B4-BE49-F238E27FC236}">
                <a16:creationId xmlns:a16="http://schemas.microsoft.com/office/drawing/2014/main" id="{2B27C09E-4CF9-408B-B932-8F3E613A36BF}"/>
              </a:ext>
            </a:extLst>
          </p:cNvPr>
          <p:cNvSpPr txBox="1"/>
          <p:nvPr/>
        </p:nvSpPr>
        <p:spPr>
          <a:xfrm>
            <a:off x="8001562" y="850764"/>
            <a:ext cx="1956088" cy="34624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fr-FR" sz="1200" b="1" dirty="0">
                <a:solidFill>
                  <a:schemeClr val="accent1">
                    <a:lumMod val="50000"/>
                  </a:schemeClr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Meuse aval et affluents</a:t>
            </a:r>
            <a:endParaRPr lang="fr-BE" sz="1200" b="1" dirty="0">
              <a:solidFill>
                <a:schemeClr val="accent1">
                  <a:lumMod val="50000"/>
                </a:schemeClr>
              </a:solidFill>
              <a:latin typeface="Aharoni" panose="02010803020104030203" pitchFamily="2" charset="-79"/>
              <a:cs typeface="Aharoni" panose="02010803020104030203" pitchFamily="2" charset="-79"/>
            </a:endParaRPr>
          </a:p>
        </p:txBody>
      </p:sp>
      <p:sp>
        <p:nvSpPr>
          <p:cNvPr id="112" name="ZoneTexte 111">
            <a:extLst>
              <a:ext uri="{FF2B5EF4-FFF2-40B4-BE49-F238E27FC236}">
                <a16:creationId xmlns:a16="http://schemas.microsoft.com/office/drawing/2014/main" id="{584FE642-4881-4398-8464-0372BBF1B2CA}"/>
              </a:ext>
            </a:extLst>
          </p:cNvPr>
          <p:cNvSpPr txBox="1"/>
          <p:nvPr/>
        </p:nvSpPr>
        <p:spPr>
          <a:xfrm>
            <a:off x="3168705" y="3814318"/>
            <a:ext cx="1385034" cy="34624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fr-FR" sz="1200" b="1" dirty="0">
                <a:solidFill>
                  <a:schemeClr val="accent1">
                    <a:lumMod val="75000"/>
                  </a:schemeClr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Meuse Amont</a:t>
            </a:r>
            <a:endParaRPr lang="fr-BE" sz="1200" b="1" dirty="0">
              <a:solidFill>
                <a:schemeClr val="accent1">
                  <a:lumMod val="75000"/>
                </a:schemeClr>
              </a:solidFill>
              <a:latin typeface="Aharoni" panose="02010803020104030203" pitchFamily="2" charset="-79"/>
              <a:cs typeface="Aharoni" panose="02010803020104030203" pitchFamily="2" charset="-79"/>
            </a:endParaRPr>
          </a:p>
        </p:txBody>
      </p:sp>
      <p:sp>
        <p:nvSpPr>
          <p:cNvPr id="113" name="ZoneTexte 112">
            <a:extLst>
              <a:ext uri="{FF2B5EF4-FFF2-40B4-BE49-F238E27FC236}">
                <a16:creationId xmlns:a16="http://schemas.microsoft.com/office/drawing/2014/main" id="{E9B56FCB-96BF-41C1-A66E-A30A8B3D8444}"/>
              </a:ext>
            </a:extLst>
          </p:cNvPr>
          <p:cNvSpPr txBox="1"/>
          <p:nvPr/>
        </p:nvSpPr>
        <p:spPr>
          <a:xfrm>
            <a:off x="3763105" y="5997320"/>
            <a:ext cx="1552010" cy="34624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fr-FR" sz="1200" b="1" dirty="0" err="1">
                <a:solidFill>
                  <a:srgbClr val="00B0F0"/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Lesse</a:t>
            </a:r>
            <a:endParaRPr lang="fr-BE" sz="1200" b="1" dirty="0">
              <a:solidFill>
                <a:srgbClr val="00B0F0"/>
              </a:solidFill>
              <a:latin typeface="Aharoni" panose="02010803020104030203" pitchFamily="2" charset="-79"/>
              <a:cs typeface="Aharoni" panose="02010803020104030203" pitchFamily="2" charset="-79"/>
            </a:endParaRPr>
          </a:p>
        </p:txBody>
      </p:sp>
      <p:sp>
        <p:nvSpPr>
          <p:cNvPr id="37" name="Ellipse 36">
            <a:extLst>
              <a:ext uri="{FF2B5EF4-FFF2-40B4-BE49-F238E27FC236}">
                <a16:creationId xmlns:a16="http://schemas.microsoft.com/office/drawing/2014/main" id="{4B9CBC7E-45DC-4A59-BE60-91427E5221D9}"/>
              </a:ext>
            </a:extLst>
          </p:cNvPr>
          <p:cNvSpPr/>
          <p:nvPr/>
        </p:nvSpPr>
        <p:spPr>
          <a:xfrm>
            <a:off x="6981585" y="1694737"/>
            <a:ext cx="448157" cy="441995"/>
          </a:xfrm>
          <a:prstGeom prst="ellipse">
            <a:avLst/>
          </a:prstGeom>
          <a:blipFill dpi="0" rotWithShape="1">
            <a:blip r:embed="rId5">
              <a:duotone>
                <a:prstClr val="black"/>
                <a:schemeClr val="accent2">
                  <a:tint val="45000"/>
                  <a:satMod val="400000"/>
                </a:schemeClr>
              </a:duotone>
              <a:extLst>
                <a:ext uri="{BEBA8EAE-BF5A-486C-A8C5-ECC9F3942E4B}">
                  <a14:imgProps xmlns:a14="http://schemas.microsoft.com/office/drawing/2010/main">
                    <a14:imgLayer r:embed="rId6">
                      <a14:imgEffect>
                        <a14:colorTemperature colorTemp="4700"/>
                      </a14:imgEffect>
                    </a14:imgLayer>
                  </a14:imgProps>
                </a:ext>
              </a:extLst>
            </a:blip>
            <a:srcRect/>
            <a:tile tx="0" ty="0" sx="87000" sy="17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07" name="Ellipse 106">
            <a:extLst>
              <a:ext uri="{FF2B5EF4-FFF2-40B4-BE49-F238E27FC236}">
                <a16:creationId xmlns:a16="http://schemas.microsoft.com/office/drawing/2014/main" id="{EA24C5E0-92DA-44D0-93B0-2C85B47B25DE}"/>
              </a:ext>
            </a:extLst>
          </p:cNvPr>
          <p:cNvSpPr/>
          <p:nvPr/>
        </p:nvSpPr>
        <p:spPr>
          <a:xfrm>
            <a:off x="6479634" y="2324057"/>
            <a:ext cx="448157" cy="441995"/>
          </a:xfrm>
          <a:prstGeom prst="ellipse">
            <a:avLst/>
          </a:prstGeom>
          <a:blipFill dpi="0" rotWithShape="1">
            <a:blip r:embed="rId5">
              <a:duotone>
                <a:prstClr val="black"/>
                <a:schemeClr val="accent2">
                  <a:tint val="45000"/>
                  <a:satMod val="400000"/>
                </a:schemeClr>
              </a:duotone>
              <a:extLst>
                <a:ext uri="{BEBA8EAE-BF5A-486C-A8C5-ECC9F3942E4B}">
                  <a14:imgProps xmlns:a14="http://schemas.microsoft.com/office/drawing/2010/main">
                    <a14:imgLayer r:embed="rId6">
                      <a14:imgEffect>
                        <a14:colorTemperature colorTemp="4700"/>
                      </a14:imgEffect>
                    </a14:imgLayer>
                  </a14:imgProps>
                </a:ext>
              </a:extLst>
            </a:blip>
            <a:srcRect/>
            <a:tile tx="0" ty="0" sx="87000" sy="17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14" name="Ellipse 113">
            <a:extLst>
              <a:ext uri="{FF2B5EF4-FFF2-40B4-BE49-F238E27FC236}">
                <a16:creationId xmlns:a16="http://schemas.microsoft.com/office/drawing/2014/main" id="{2EA1BF4B-322F-4D07-B0F9-80B1697BA9F5}"/>
              </a:ext>
            </a:extLst>
          </p:cNvPr>
          <p:cNvSpPr/>
          <p:nvPr/>
        </p:nvSpPr>
        <p:spPr>
          <a:xfrm>
            <a:off x="5266811" y="2109195"/>
            <a:ext cx="448157" cy="441995"/>
          </a:xfrm>
          <a:prstGeom prst="ellipse">
            <a:avLst/>
          </a:prstGeom>
          <a:blipFill dpi="0" rotWithShape="1">
            <a:blip r:embed="rId5">
              <a:duotone>
                <a:prstClr val="black"/>
                <a:schemeClr val="accent2">
                  <a:tint val="45000"/>
                  <a:satMod val="400000"/>
                </a:schemeClr>
              </a:duotone>
              <a:extLst>
                <a:ext uri="{BEBA8EAE-BF5A-486C-A8C5-ECC9F3942E4B}">
                  <a14:imgProps xmlns:a14="http://schemas.microsoft.com/office/drawing/2010/main">
                    <a14:imgLayer r:embed="rId6">
                      <a14:imgEffect>
                        <a14:colorTemperature colorTemp="4700"/>
                      </a14:imgEffect>
                    </a14:imgLayer>
                  </a14:imgProps>
                </a:ext>
              </a:extLst>
            </a:blip>
            <a:srcRect/>
            <a:tile tx="0" ty="0" sx="87000" sy="17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15" name="Ellipse 114">
            <a:extLst>
              <a:ext uri="{FF2B5EF4-FFF2-40B4-BE49-F238E27FC236}">
                <a16:creationId xmlns:a16="http://schemas.microsoft.com/office/drawing/2014/main" id="{2FEE0E53-DD81-44C1-902D-BD773557955F}"/>
              </a:ext>
            </a:extLst>
          </p:cNvPr>
          <p:cNvSpPr/>
          <p:nvPr/>
        </p:nvSpPr>
        <p:spPr>
          <a:xfrm>
            <a:off x="8436855" y="2895835"/>
            <a:ext cx="448157" cy="441995"/>
          </a:xfrm>
          <a:prstGeom prst="ellipse">
            <a:avLst/>
          </a:prstGeom>
          <a:blipFill dpi="0" rotWithShape="1">
            <a:blip r:embed="rId5">
              <a:duotone>
                <a:prstClr val="black"/>
                <a:schemeClr val="accent2">
                  <a:tint val="45000"/>
                  <a:satMod val="400000"/>
                </a:schemeClr>
              </a:duotone>
              <a:extLst>
                <a:ext uri="{BEBA8EAE-BF5A-486C-A8C5-ECC9F3942E4B}">
                  <a14:imgProps xmlns:a14="http://schemas.microsoft.com/office/drawing/2010/main">
                    <a14:imgLayer r:embed="rId6">
                      <a14:imgEffect>
                        <a14:colorTemperature colorTemp="4700"/>
                      </a14:imgEffect>
                    </a14:imgLayer>
                  </a14:imgProps>
                </a:ext>
              </a:extLst>
            </a:blip>
            <a:srcRect/>
            <a:tile tx="0" ty="0" sx="87000" sy="17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16" name="Ellipse 115">
            <a:extLst>
              <a:ext uri="{FF2B5EF4-FFF2-40B4-BE49-F238E27FC236}">
                <a16:creationId xmlns:a16="http://schemas.microsoft.com/office/drawing/2014/main" id="{F4B1BB4D-BEBE-4F56-A4B8-CDF195947F23}"/>
              </a:ext>
            </a:extLst>
          </p:cNvPr>
          <p:cNvSpPr/>
          <p:nvPr/>
        </p:nvSpPr>
        <p:spPr>
          <a:xfrm>
            <a:off x="7382808" y="3940360"/>
            <a:ext cx="448157" cy="441995"/>
          </a:xfrm>
          <a:prstGeom prst="ellipse">
            <a:avLst/>
          </a:prstGeom>
          <a:blipFill dpi="0" rotWithShape="1">
            <a:blip r:embed="rId5">
              <a:duotone>
                <a:prstClr val="black"/>
                <a:schemeClr val="accent2">
                  <a:tint val="45000"/>
                  <a:satMod val="400000"/>
                </a:schemeClr>
              </a:duotone>
              <a:extLst>
                <a:ext uri="{BEBA8EAE-BF5A-486C-A8C5-ECC9F3942E4B}">
                  <a14:imgProps xmlns:a14="http://schemas.microsoft.com/office/drawing/2010/main">
                    <a14:imgLayer r:embed="rId6">
                      <a14:imgEffect>
                        <a14:colorTemperature colorTemp="4700"/>
                      </a14:imgEffect>
                    </a14:imgLayer>
                  </a14:imgProps>
                </a:ext>
              </a:extLst>
            </a:blip>
            <a:srcRect/>
            <a:tile tx="0" ty="0" sx="87000" sy="17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17" name="Ellipse 116">
            <a:extLst>
              <a:ext uri="{FF2B5EF4-FFF2-40B4-BE49-F238E27FC236}">
                <a16:creationId xmlns:a16="http://schemas.microsoft.com/office/drawing/2014/main" id="{BA6477F9-0FB1-4633-AD42-70B988C14716}"/>
              </a:ext>
            </a:extLst>
          </p:cNvPr>
          <p:cNvSpPr/>
          <p:nvPr/>
        </p:nvSpPr>
        <p:spPr>
          <a:xfrm>
            <a:off x="7421979" y="3876979"/>
            <a:ext cx="448157" cy="441995"/>
          </a:xfrm>
          <a:prstGeom prst="ellipse">
            <a:avLst/>
          </a:prstGeom>
          <a:blipFill dpi="0" rotWithShape="1">
            <a:blip r:embed="rId5">
              <a:duotone>
                <a:prstClr val="black"/>
                <a:schemeClr val="accent2">
                  <a:tint val="45000"/>
                  <a:satMod val="400000"/>
                </a:schemeClr>
              </a:duotone>
              <a:extLst>
                <a:ext uri="{BEBA8EAE-BF5A-486C-A8C5-ECC9F3942E4B}">
                  <a14:imgProps xmlns:a14="http://schemas.microsoft.com/office/drawing/2010/main">
                    <a14:imgLayer r:embed="rId6">
                      <a14:imgEffect>
                        <a14:colorTemperature colorTemp="4700"/>
                      </a14:imgEffect>
                    </a14:imgLayer>
                  </a14:imgProps>
                </a:ext>
              </a:extLst>
            </a:blip>
            <a:srcRect/>
            <a:tile tx="0" ty="0" sx="87000" sy="17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18" name="Ellipse 117">
            <a:extLst>
              <a:ext uri="{FF2B5EF4-FFF2-40B4-BE49-F238E27FC236}">
                <a16:creationId xmlns:a16="http://schemas.microsoft.com/office/drawing/2014/main" id="{8DA7AD93-F8CC-4771-9876-CF3EC1565E12}"/>
              </a:ext>
            </a:extLst>
          </p:cNvPr>
          <p:cNvSpPr/>
          <p:nvPr/>
        </p:nvSpPr>
        <p:spPr>
          <a:xfrm>
            <a:off x="6179817" y="5841208"/>
            <a:ext cx="448157" cy="441995"/>
          </a:xfrm>
          <a:prstGeom prst="ellipse">
            <a:avLst/>
          </a:prstGeom>
          <a:blipFill dpi="0" rotWithShape="1">
            <a:blip r:embed="rId5">
              <a:duotone>
                <a:prstClr val="black"/>
                <a:schemeClr val="accent2">
                  <a:tint val="45000"/>
                  <a:satMod val="400000"/>
                </a:schemeClr>
              </a:duotone>
              <a:extLst>
                <a:ext uri="{BEBA8EAE-BF5A-486C-A8C5-ECC9F3942E4B}">
                  <a14:imgProps xmlns:a14="http://schemas.microsoft.com/office/drawing/2010/main">
                    <a14:imgLayer r:embed="rId6">
                      <a14:imgEffect>
                        <a14:colorTemperature colorTemp="4700"/>
                      </a14:imgEffect>
                    </a14:imgLayer>
                  </a14:imgProps>
                </a:ext>
              </a:extLst>
            </a:blip>
            <a:srcRect/>
            <a:tile tx="0" ty="0" sx="87000" sy="17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19" name="Ellipse 118">
            <a:extLst>
              <a:ext uri="{FF2B5EF4-FFF2-40B4-BE49-F238E27FC236}">
                <a16:creationId xmlns:a16="http://schemas.microsoft.com/office/drawing/2014/main" id="{9BFBE521-A29A-4EBA-9738-95A62F34670C}"/>
              </a:ext>
            </a:extLst>
          </p:cNvPr>
          <p:cNvSpPr/>
          <p:nvPr/>
        </p:nvSpPr>
        <p:spPr>
          <a:xfrm>
            <a:off x="6429934" y="6127203"/>
            <a:ext cx="448157" cy="441995"/>
          </a:xfrm>
          <a:prstGeom prst="ellipse">
            <a:avLst/>
          </a:prstGeom>
          <a:blipFill dpi="0" rotWithShape="1">
            <a:blip r:embed="rId5">
              <a:duotone>
                <a:prstClr val="black"/>
                <a:schemeClr val="accent2">
                  <a:tint val="45000"/>
                  <a:satMod val="400000"/>
                </a:schemeClr>
              </a:duotone>
              <a:extLst>
                <a:ext uri="{BEBA8EAE-BF5A-486C-A8C5-ECC9F3942E4B}">
                  <a14:imgProps xmlns:a14="http://schemas.microsoft.com/office/drawing/2010/main">
                    <a14:imgLayer r:embed="rId6">
                      <a14:imgEffect>
                        <a14:colorTemperature colorTemp="4700"/>
                      </a14:imgEffect>
                    </a14:imgLayer>
                  </a14:imgProps>
                </a:ext>
              </a:extLst>
            </a:blip>
            <a:srcRect/>
            <a:tile tx="0" ty="0" sx="87000" sy="17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20" name="Ellipse 119">
            <a:extLst>
              <a:ext uri="{FF2B5EF4-FFF2-40B4-BE49-F238E27FC236}">
                <a16:creationId xmlns:a16="http://schemas.microsoft.com/office/drawing/2014/main" id="{6FBDD05A-709B-440A-8F3E-DB20C5A0109D}"/>
              </a:ext>
            </a:extLst>
          </p:cNvPr>
          <p:cNvSpPr/>
          <p:nvPr/>
        </p:nvSpPr>
        <p:spPr>
          <a:xfrm>
            <a:off x="5875913" y="4960215"/>
            <a:ext cx="448157" cy="441995"/>
          </a:xfrm>
          <a:prstGeom prst="ellipse">
            <a:avLst/>
          </a:prstGeom>
          <a:blipFill dpi="0" rotWithShape="1">
            <a:blip r:embed="rId5">
              <a:duotone>
                <a:prstClr val="black"/>
                <a:schemeClr val="accent2">
                  <a:tint val="45000"/>
                  <a:satMod val="400000"/>
                </a:schemeClr>
              </a:duotone>
              <a:extLst>
                <a:ext uri="{BEBA8EAE-BF5A-486C-A8C5-ECC9F3942E4B}">
                  <a14:imgProps xmlns:a14="http://schemas.microsoft.com/office/drawing/2010/main">
                    <a14:imgLayer r:embed="rId6">
                      <a14:imgEffect>
                        <a14:colorTemperature colorTemp="4700"/>
                      </a14:imgEffect>
                    </a14:imgLayer>
                  </a14:imgProps>
                </a:ext>
              </a:extLst>
            </a:blip>
            <a:srcRect/>
            <a:tile tx="0" ty="0" sx="87000" sy="17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21" name="Ellipse 120">
            <a:extLst>
              <a:ext uri="{FF2B5EF4-FFF2-40B4-BE49-F238E27FC236}">
                <a16:creationId xmlns:a16="http://schemas.microsoft.com/office/drawing/2014/main" id="{F9BF3EBB-83E0-47E2-939D-BAE3C1C94D3E}"/>
              </a:ext>
            </a:extLst>
          </p:cNvPr>
          <p:cNvSpPr/>
          <p:nvPr/>
        </p:nvSpPr>
        <p:spPr>
          <a:xfrm>
            <a:off x="5258506" y="4003637"/>
            <a:ext cx="448157" cy="441995"/>
          </a:xfrm>
          <a:prstGeom prst="ellipse">
            <a:avLst/>
          </a:prstGeom>
          <a:blipFill dpi="0" rotWithShape="1">
            <a:blip r:embed="rId5">
              <a:duotone>
                <a:prstClr val="black"/>
                <a:schemeClr val="accent2">
                  <a:tint val="45000"/>
                  <a:satMod val="400000"/>
                </a:schemeClr>
              </a:duotone>
              <a:extLst>
                <a:ext uri="{BEBA8EAE-BF5A-486C-A8C5-ECC9F3942E4B}">
                  <a14:imgProps xmlns:a14="http://schemas.microsoft.com/office/drawing/2010/main">
                    <a14:imgLayer r:embed="rId6">
                      <a14:imgEffect>
                        <a14:colorTemperature colorTemp="4700"/>
                      </a14:imgEffect>
                    </a14:imgLayer>
                  </a14:imgProps>
                </a:ext>
              </a:extLst>
            </a:blip>
            <a:srcRect/>
            <a:tile tx="0" ty="0" sx="87000" sy="17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24" name="Ellipse 123">
            <a:extLst>
              <a:ext uri="{FF2B5EF4-FFF2-40B4-BE49-F238E27FC236}">
                <a16:creationId xmlns:a16="http://schemas.microsoft.com/office/drawing/2014/main" id="{F0CA877E-4B90-4F79-98B2-639F4340DCE5}"/>
              </a:ext>
            </a:extLst>
          </p:cNvPr>
          <p:cNvSpPr/>
          <p:nvPr/>
        </p:nvSpPr>
        <p:spPr>
          <a:xfrm>
            <a:off x="9328308" y="2563376"/>
            <a:ext cx="448157" cy="441995"/>
          </a:xfrm>
          <a:prstGeom prst="ellipse">
            <a:avLst/>
          </a:prstGeom>
          <a:blipFill dpi="0" rotWithShape="1">
            <a:blip r:embed="rId5">
              <a:duotone>
                <a:prstClr val="black"/>
                <a:schemeClr val="accent2">
                  <a:tint val="45000"/>
                  <a:satMod val="400000"/>
                </a:schemeClr>
              </a:duotone>
              <a:extLst>
                <a:ext uri="{BEBA8EAE-BF5A-486C-A8C5-ECC9F3942E4B}">
                  <a14:imgProps xmlns:a14="http://schemas.microsoft.com/office/drawing/2010/main">
                    <a14:imgLayer r:embed="rId6">
                      <a14:imgEffect>
                        <a14:colorTemperature colorTemp="4700"/>
                      </a14:imgEffect>
                    </a14:imgLayer>
                  </a14:imgProps>
                </a:ext>
              </a:extLst>
            </a:blip>
            <a:srcRect/>
            <a:tile tx="0" ty="0" sx="87000" sy="17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25" name="Ellipse 124">
            <a:extLst>
              <a:ext uri="{FF2B5EF4-FFF2-40B4-BE49-F238E27FC236}">
                <a16:creationId xmlns:a16="http://schemas.microsoft.com/office/drawing/2014/main" id="{C5BB9DBB-D702-4DE0-9B67-E8207DA9533A}"/>
              </a:ext>
            </a:extLst>
          </p:cNvPr>
          <p:cNvSpPr/>
          <p:nvPr/>
        </p:nvSpPr>
        <p:spPr>
          <a:xfrm>
            <a:off x="4862306" y="5840883"/>
            <a:ext cx="448157" cy="441995"/>
          </a:xfrm>
          <a:prstGeom prst="ellipse">
            <a:avLst/>
          </a:prstGeom>
          <a:blipFill dpi="0" rotWithShape="1">
            <a:blip r:embed="rId5">
              <a:duotone>
                <a:prstClr val="black"/>
                <a:schemeClr val="accent2">
                  <a:tint val="45000"/>
                  <a:satMod val="400000"/>
                </a:schemeClr>
              </a:duotone>
              <a:extLst>
                <a:ext uri="{BEBA8EAE-BF5A-486C-A8C5-ECC9F3942E4B}">
                  <a14:imgProps xmlns:a14="http://schemas.microsoft.com/office/drawing/2010/main">
                    <a14:imgLayer r:embed="rId6">
                      <a14:imgEffect>
                        <a14:colorTemperature colorTemp="4700"/>
                      </a14:imgEffect>
                    </a14:imgLayer>
                  </a14:imgProps>
                </a:ext>
              </a:extLst>
            </a:blip>
            <a:srcRect/>
            <a:tile tx="0" ty="0" sx="87000" sy="17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grpSp>
        <p:nvGrpSpPr>
          <p:cNvPr id="38" name="Groupe 37">
            <a:extLst>
              <a:ext uri="{FF2B5EF4-FFF2-40B4-BE49-F238E27FC236}">
                <a16:creationId xmlns:a16="http://schemas.microsoft.com/office/drawing/2014/main" id="{C01A4688-288E-45FE-8274-4FF75456CF52}"/>
              </a:ext>
            </a:extLst>
          </p:cNvPr>
          <p:cNvGrpSpPr/>
          <p:nvPr/>
        </p:nvGrpSpPr>
        <p:grpSpPr>
          <a:xfrm>
            <a:off x="10151075" y="1585912"/>
            <a:ext cx="1714828" cy="2061004"/>
            <a:chOff x="790575" y="3122238"/>
            <a:chExt cx="2484971" cy="2839670"/>
          </a:xfrm>
        </p:grpSpPr>
        <p:sp>
          <p:nvSpPr>
            <p:cNvPr id="126" name="Forme libre : forme 125">
              <a:extLst>
                <a:ext uri="{FF2B5EF4-FFF2-40B4-BE49-F238E27FC236}">
                  <a16:creationId xmlns:a16="http://schemas.microsoft.com/office/drawing/2014/main" id="{83B5BC09-ABC3-4C2E-8E0B-20B44B1A6759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790575" y="3122238"/>
              <a:ext cx="2362311" cy="2839670"/>
            </a:xfrm>
            <a:custGeom>
              <a:avLst/>
              <a:gdLst>
                <a:gd name="connsiteX0" fmla="*/ 2219325 w 2219325"/>
                <a:gd name="connsiteY0" fmla="*/ 0 h 2371725"/>
                <a:gd name="connsiteX1" fmla="*/ 1838325 w 2219325"/>
                <a:gd name="connsiteY1" fmla="*/ 161925 h 2371725"/>
                <a:gd name="connsiteX2" fmla="*/ 1819275 w 2219325"/>
                <a:gd name="connsiteY2" fmla="*/ 257175 h 2371725"/>
                <a:gd name="connsiteX3" fmla="*/ 1752600 w 2219325"/>
                <a:gd name="connsiteY3" fmla="*/ 295275 h 2371725"/>
                <a:gd name="connsiteX4" fmla="*/ 1543050 w 2219325"/>
                <a:gd name="connsiteY4" fmla="*/ 295275 h 2371725"/>
                <a:gd name="connsiteX5" fmla="*/ 1457325 w 2219325"/>
                <a:gd name="connsiteY5" fmla="*/ 409575 h 2371725"/>
                <a:gd name="connsiteX6" fmla="*/ 1381125 w 2219325"/>
                <a:gd name="connsiteY6" fmla="*/ 361950 h 2371725"/>
                <a:gd name="connsiteX7" fmla="*/ 1000125 w 2219325"/>
                <a:gd name="connsiteY7" fmla="*/ 533400 h 2371725"/>
                <a:gd name="connsiteX8" fmla="*/ 895350 w 2219325"/>
                <a:gd name="connsiteY8" fmla="*/ 552450 h 2371725"/>
                <a:gd name="connsiteX9" fmla="*/ 742950 w 2219325"/>
                <a:gd name="connsiteY9" fmla="*/ 533400 h 2371725"/>
                <a:gd name="connsiteX10" fmla="*/ 638175 w 2219325"/>
                <a:gd name="connsiteY10" fmla="*/ 695325 h 2371725"/>
                <a:gd name="connsiteX11" fmla="*/ 495300 w 2219325"/>
                <a:gd name="connsiteY11" fmla="*/ 619125 h 2371725"/>
                <a:gd name="connsiteX12" fmla="*/ 352425 w 2219325"/>
                <a:gd name="connsiteY12" fmla="*/ 676275 h 2371725"/>
                <a:gd name="connsiteX13" fmla="*/ 276225 w 2219325"/>
                <a:gd name="connsiteY13" fmla="*/ 723900 h 2371725"/>
                <a:gd name="connsiteX14" fmla="*/ 152400 w 2219325"/>
                <a:gd name="connsiteY14" fmla="*/ 723900 h 2371725"/>
                <a:gd name="connsiteX15" fmla="*/ 114300 w 2219325"/>
                <a:gd name="connsiteY15" fmla="*/ 857250 h 2371725"/>
                <a:gd name="connsiteX16" fmla="*/ 219075 w 2219325"/>
                <a:gd name="connsiteY16" fmla="*/ 952500 h 2371725"/>
                <a:gd name="connsiteX17" fmla="*/ 200025 w 2219325"/>
                <a:gd name="connsiteY17" fmla="*/ 1104900 h 2371725"/>
                <a:gd name="connsiteX18" fmla="*/ 171450 w 2219325"/>
                <a:gd name="connsiteY18" fmla="*/ 1276350 h 2371725"/>
                <a:gd name="connsiteX19" fmla="*/ 114300 w 2219325"/>
                <a:gd name="connsiteY19" fmla="*/ 1371600 h 2371725"/>
                <a:gd name="connsiteX20" fmla="*/ 171450 w 2219325"/>
                <a:gd name="connsiteY20" fmla="*/ 1533525 h 2371725"/>
                <a:gd name="connsiteX21" fmla="*/ 238125 w 2219325"/>
                <a:gd name="connsiteY21" fmla="*/ 1628775 h 2371725"/>
                <a:gd name="connsiteX22" fmla="*/ 266700 w 2219325"/>
                <a:gd name="connsiteY22" fmla="*/ 1752600 h 2371725"/>
                <a:gd name="connsiteX23" fmla="*/ 333375 w 2219325"/>
                <a:gd name="connsiteY23" fmla="*/ 1971675 h 2371725"/>
                <a:gd name="connsiteX24" fmla="*/ 257175 w 2219325"/>
                <a:gd name="connsiteY24" fmla="*/ 1971675 h 2371725"/>
                <a:gd name="connsiteX25" fmla="*/ 219075 w 2219325"/>
                <a:gd name="connsiteY25" fmla="*/ 2105025 h 2371725"/>
                <a:gd name="connsiteX26" fmla="*/ 133350 w 2219325"/>
                <a:gd name="connsiteY26" fmla="*/ 2219325 h 2371725"/>
                <a:gd name="connsiteX27" fmla="*/ 28575 w 2219325"/>
                <a:gd name="connsiteY27" fmla="*/ 2124075 h 2371725"/>
                <a:gd name="connsiteX28" fmla="*/ 0 w 2219325"/>
                <a:gd name="connsiteY28" fmla="*/ 2371725 h 2371725"/>
                <a:gd name="connsiteX0" fmla="*/ 1838325 w 1838325"/>
                <a:gd name="connsiteY0" fmla="*/ 0 h 2209800"/>
                <a:gd name="connsiteX1" fmla="*/ 1819275 w 1838325"/>
                <a:gd name="connsiteY1" fmla="*/ 95250 h 2209800"/>
                <a:gd name="connsiteX2" fmla="*/ 1752600 w 1838325"/>
                <a:gd name="connsiteY2" fmla="*/ 133350 h 2209800"/>
                <a:gd name="connsiteX3" fmla="*/ 1543050 w 1838325"/>
                <a:gd name="connsiteY3" fmla="*/ 133350 h 2209800"/>
                <a:gd name="connsiteX4" fmla="*/ 1457325 w 1838325"/>
                <a:gd name="connsiteY4" fmla="*/ 247650 h 2209800"/>
                <a:gd name="connsiteX5" fmla="*/ 1381125 w 1838325"/>
                <a:gd name="connsiteY5" fmla="*/ 200025 h 2209800"/>
                <a:gd name="connsiteX6" fmla="*/ 1000125 w 1838325"/>
                <a:gd name="connsiteY6" fmla="*/ 371475 h 2209800"/>
                <a:gd name="connsiteX7" fmla="*/ 895350 w 1838325"/>
                <a:gd name="connsiteY7" fmla="*/ 390525 h 2209800"/>
                <a:gd name="connsiteX8" fmla="*/ 742950 w 1838325"/>
                <a:gd name="connsiteY8" fmla="*/ 371475 h 2209800"/>
                <a:gd name="connsiteX9" fmla="*/ 638175 w 1838325"/>
                <a:gd name="connsiteY9" fmla="*/ 533400 h 2209800"/>
                <a:gd name="connsiteX10" fmla="*/ 495300 w 1838325"/>
                <a:gd name="connsiteY10" fmla="*/ 457200 h 2209800"/>
                <a:gd name="connsiteX11" fmla="*/ 352425 w 1838325"/>
                <a:gd name="connsiteY11" fmla="*/ 514350 h 2209800"/>
                <a:gd name="connsiteX12" fmla="*/ 276225 w 1838325"/>
                <a:gd name="connsiteY12" fmla="*/ 561975 h 2209800"/>
                <a:gd name="connsiteX13" fmla="*/ 152400 w 1838325"/>
                <a:gd name="connsiteY13" fmla="*/ 561975 h 2209800"/>
                <a:gd name="connsiteX14" fmla="*/ 114300 w 1838325"/>
                <a:gd name="connsiteY14" fmla="*/ 695325 h 2209800"/>
                <a:gd name="connsiteX15" fmla="*/ 219075 w 1838325"/>
                <a:gd name="connsiteY15" fmla="*/ 790575 h 2209800"/>
                <a:gd name="connsiteX16" fmla="*/ 200025 w 1838325"/>
                <a:gd name="connsiteY16" fmla="*/ 942975 h 2209800"/>
                <a:gd name="connsiteX17" fmla="*/ 171450 w 1838325"/>
                <a:gd name="connsiteY17" fmla="*/ 1114425 h 2209800"/>
                <a:gd name="connsiteX18" fmla="*/ 114300 w 1838325"/>
                <a:gd name="connsiteY18" fmla="*/ 1209675 h 2209800"/>
                <a:gd name="connsiteX19" fmla="*/ 171450 w 1838325"/>
                <a:gd name="connsiteY19" fmla="*/ 1371600 h 2209800"/>
                <a:gd name="connsiteX20" fmla="*/ 238125 w 1838325"/>
                <a:gd name="connsiteY20" fmla="*/ 1466850 h 2209800"/>
                <a:gd name="connsiteX21" fmla="*/ 266700 w 1838325"/>
                <a:gd name="connsiteY21" fmla="*/ 1590675 h 2209800"/>
                <a:gd name="connsiteX22" fmla="*/ 333375 w 1838325"/>
                <a:gd name="connsiteY22" fmla="*/ 1809750 h 2209800"/>
                <a:gd name="connsiteX23" fmla="*/ 257175 w 1838325"/>
                <a:gd name="connsiteY23" fmla="*/ 1809750 h 2209800"/>
                <a:gd name="connsiteX24" fmla="*/ 219075 w 1838325"/>
                <a:gd name="connsiteY24" fmla="*/ 1943100 h 2209800"/>
                <a:gd name="connsiteX25" fmla="*/ 133350 w 1838325"/>
                <a:gd name="connsiteY25" fmla="*/ 2057400 h 2209800"/>
                <a:gd name="connsiteX26" fmla="*/ 28575 w 1838325"/>
                <a:gd name="connsiteY26" fmla="*/ 1962150 h 2209800"/>
                <a:gd name="connsiteX27" fmla="*/ 0 w 1838325"/>
                <a:gd name="connsiteY27" fmla="*/ 2209800 h 2209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838325" h="2209800">
                  <a:moveTo>
                    <a:pt x="1838325" y="0"/>
                  </a:moveTo>
                  <a:cubicBezTo>
                    <a:pt x="1771650" y="42862"/>
                    <a:pt x="1833563" y="73025"/>
                    <a:pt x="1819275" y="95250"/>
                  </a:cubicBezTo>
                  <a:cubicBezTo>
                    <a:pt x="1804987" y="117475"/>
                    <a:pt x="1798638" y="127000"/>
                    <a:pt x="1752600" y="133350"/>
                  </a:cubicBezTo>
                  <a:cubicBezTo>
                    <a:pt x="1706562" y="139700"/>
                    <a:pt x="1592262" y="114300"/>
                    <a:pt x="1543050" y="133350"/>
                  </a:cubicBezTo>
                  <a:cubicBezTo>
                    <a:pt x="1493837" y="152400"/>
                    <a:pt x="1484312" y="236538"/>
                    <a:pt x="1457325" y="247650"/>
                  </a:cubicBezTo>
                  <a:cubicBezTo>
                    <a:pt x="1430338" y="258762"/>
                    <a:pt x="1457325" y="179388"/>
                    <a:pt x="1381125" y="200025"/>
                  </a:cubicBezTo>
                  <a:cubicBezTo>
                    <a:pt x="1304925" y="220663"/>
                    <a:pt x="1081087" y="339725"/>
                    <a:pt x="1000125" y="371475"/>
                  </a:cubicBezTo>
                  <a:cubicBezTo>
                    <a:pt x="919162" y="403225"/>
                    <a:pt x="938212" y="390525"/>
                    <a:pt x="895350" y="390525"/>
                  </a:cubicBezTo>
                  <a:cubicBezTo>
                    <a:pt x="852488" y="390525"/>
                    <a:pt x="785812" y="347663"/>
                    <a:pt x="742950" y="371475"/>
                  </a:cubicBezTo>
                  <a:cubicBezTo>
                    <a:pt x="700087" y="395288"/>
                    <a:pt x="679450" y="519113"/>
                    <a:pt x="638175" y="533400"/>
                  </a:cubicBezTo>
                  <a:cubicBezTo>
                    <a:pt x="596900" y="547688"/>
                    <a:pt x="542925" y="460375"/>
                    <a:pt x="495300" y="457200"/>
                  </a:cubicBezTo>
                  <a:cubicBezTo>
                    <a:pt x="447675" y="454025"/>
                    <a:pt x="388937" y="496888"/>
                    <a:pt x="352425" y="514350"/>
                  </a:cubicBezTo>
                  <a:cubicBezTo>
                    <a:pt x="315913" y="531812"/>
                    <a:pt x="309562" y="554038"/>
                    <a:pt x="276225" y="561975"/>
                  </a:cubicBezTo>
                  <a:cubicBezTo>
                    <a:pt x="242888" y="569912"/>
                    <a:pt x="179387" y="539750"/>
                    <a:pt x="152400" y="561975"/>
                  </a:cubicBezTo>
                  <a:cubicBezTo>
                    <a:pt x="125413" y="584200"/>
                    <a:pt x="103188" y="657225"/>
                    <a:pt x="114300" y="695325"/>
                  </a:cubicBezTo>
                  <a:cubicBezTo>
                    <a:pt x="125412" y="733425"/>
                    <a:pt x="204787" y="749300"/>
                    <a:pt x="219075" y="790575"/>
                  </a:cubicBezTo>
                  <a:cubicBezTo>
                    <a:pt x="233362" y="831850"/>
                    <a:pt x="207962" y="889000"/>
                    <a:pt x="200025" y="942975"/>
                  </a:cubicBezTo>
                  <a:cubicBezTo>
                    <a:pt x="192088" y="996950"/>
                    <a:pt x="185737" y="1069975"/>
                    <a:pt x="171450" y="1114425"/>
                  </a:cubicBezTo>
                  <a:cubicBezTo>
                    <a:pt x="157163" y="1158875"/>
                    <a:pt x="114300" y="1166813"/>
                    <a:pt x="114300" y="1209675"/>
                  </a:cubicBezTo>
                  <a:cubicBezTo>
                    <a:pt x="114300" y="1252537"/>
                    <a:pt x="150813" y="1328738"/>
                    <a:pt x="171450" y="1371600"/>
                  </a:cubicBezTo>
                  <a:cubicBezTo>
                    <a:pt x="192087" y="1414462"/>
                    <a:pt x="222250" y="1430338"/>
                    <a:pt x="238125" y="1466850"/>
                  </a:cubicBezTo>
                  <a:cubicBezTo>
                    <a:pt x="254000" y="1503363"/>
                    <a:pt x="250825" y="1533525"/>
                    <a:pt x="266700" y="1590675"/>
                  </a:cubicBezTo>
                  <a:cubicBezTo>
                    <a:pt x="282575" y="1647825"/>
                    <a:pt x="334962" y="1773238"/>
                    <a:pt x="333375" y="1809750"/>
                  </a:cubicBezTo>
                  <a:cubicBezTo>
                    <a:pt x="331788" y="1846262"/>
                    <a:pt x="276225" y="1787525"/>
                    <a:pt x="257175" y="1809750"/>
                  </a:cubicBezTo>
                  <a:cubicBezTo>
                    <a:pt x="238125" y="1831975"/>
                    <a:pt x="239712" y="1901825"/>
                    <a:pt x="219075" y="1943100"/>
                  </a:cubicBezTo>
                  <a:cubicBezTo>
                    <a:pt x="198437" y="1984375"/>
                    <a:pt x="165100" y="2054225"/>
                    <a:pt x="133350" y="2057400"/>
                  </a:cubicBezTo>
                  <a:cubicBezTo>
                    <a:pt x="101600" y="2060575"/>
                    <a:pt x="50800" y="1936750"/>
                    <a:pt x="28575" y="1962150"/>
                  </a:cubicBezTo>
                  <a:cubicBezTo>
                    <a:pt x="6350" y="1987550"/>
                    <a:pt x="3175" y="2098675"/>
                    <a:pt x="0" y="2209800"/>
                  </a:cubicBezTo>
                </a:path>
              </a:pathLst>
            </a:custGeom>
            <a:noFill/>
            <a:ln w="2857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  <p:grpSp>
          <p:nvGrpSpPr>
            <p:cNvPr id="127" name="Groupe 126">
              <a:extLst>
                <a:ext uri="{FF2B5EF4-FFF2-40B4-BE49-F238E27FC236}">
                  <a16:creationId xmlns:a16="http://schemas.microsoft.com/office/drawing/2014/main" id="{2739C381-933E-495D-8702-819E6644FD15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1128660" y="3702092"/>
              <a:ext cx="2146886" cy="1937772"/>
              <a:chOff x="2908829" y="279355"/>
              <a:chExt cx="6944048" cy="6267685"/>
            </a:xfrm>
          </p:grpSpPr>
          <p:sp>
            <p:nvSpPr>
              <p:cNvPr id="128" name="Forme libre : forme 127">
                <a:extLst>
                  <a:ext uri="{FF2B5EF4-FFF2-40B4-BE49-F238E27FC236}">
                    <a16:creationId xmlns:a16="http://schemas.microsoft.com/office/drawing/2014/main" id="{A02AD9ED-0CBF-4658-85F8-FA78087D3623}"/>
                  </a:ext>
                </a:extLst>
              </p:cNvPr>
              <p:cNvSpPr/>
              <p:nvPr/>
            </p:nvSpPr>
            <p:spPr>
              <a:xfrm>
                <a:off x="5518150" y="279355"/>
                <a:ext cx="2241550" cy="819195"/>
              </a:xfrm>
              <a:custGeom>
                <a:avLst/>
                <a:gdLst>
                  <a:gd name="connsiteX0" fmla="*/ 0 w 2241550"/>
                  <a:gd name="connsiteY0" fmla="*/ 400095 h 819195"/>
                  <a:gd name="connsiteX1" fmla="*/ 209550 w 2241550"/>
                  <a:gd name="connsiteY1" fmla="*/ 495345 h 819195"/>
                  <a:gd name="connsiteX2" fmla="*/ 374650 w 2241550"/>
                  <a:gd name="connsiteY2" fmla="*/ 717595 h 819195"/>
                  <a:gd name="connsiteX3" fmla="*/ 514350 w 2241550"/>
                  <a:gd name="connsiteY3" fmla="*/ 685845 h 819195"/>
                  <a:gd name="connsiteX4" fmla="*/ 692150 w 2241550"/>
                  <a:gd name="connsiteY4" fmla="*/ 615995 h 819195"/>
                  <a:gd name="connsiteX5" fmla="*/ 736600 w 2241550"/>
                  <a:gd name="connsiteY5" fmla="*/ 552495 h 819195"/>
                  <a:gd name="connsiteX6" fmla="*/ 838200 w 2241550"/>
                  <a:gd name="connsiteY6" fmla="*/ 450895 h 819195"/>
                  <a:gd name="connsiteX7" fmla="*/ 1009650 w 2241550"/>
                  <a:gd name="connsiteY7" fmla="*/ 431845 h 819195"/>
                  <a:gd name="connsiteX8" fmla="*/ 1358900 w 2241550"/>
                  <a:gd name="connsiteY8" fmla="*/ 273095 h 819195"/>
                  <a:gd name="connsiteX9" fmla="*/ 1441450 w 2241550"/>
                  <a:gd name="connsiteY9" fmla="*/ 241345 h 819195"/>
                  <a:gd name="connsiteX10" fmla="*/ 1549400 w 2241550"/>
                  <a:gd name="connsiteY10" fmla="*/ 69895 h 819195"/>
                  <a:gd name="connsiteX11" fmla="*/ 1714500 w 2241550"/>
                  <a:gd name="connsiteY11" fmla="*/ 82595 h 819195"/>
                  <a:gd name="connsiteX12" fmla="*/ 1835150 w 2241550"/>
                  <a:gd name="connsiteY12" fmla="*/ 45 h 819195"/>
                  <a:gd name="connsiteX13" fmla="*/ 1885950 w 2241550"/>
                  <a:gd name="connsiteY13" fmla="*/ 95295 h 819195"/>
                  <a:gd name="connsiteX14" fmla="*/ 1974850 w 2241550"/>
                  <a:gd name="connsiteY14" fmla="*/ 228645 h 819195"/>
                  <a:gd name="connsiteX15" fmla="*/ 2032000 w 2241550"/>
                  <a:gd name="connsiteY15" fmla="*/ 476295 h 819195"/>
                  <a:gd name="connsiteX16" fmla="*/ 2241550 w 2241550"/>
                  <a:gd name="connsiteY16" fmla="*/ 819195 h 8191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241550" h="819195">
                    <a:moveTo>
                      <a:pt x="0" y="400095"/>
                    </a:moveTo>
                    <a:cubicBezTo>
                      <a:pt x="73554" y="421261"/>
                      <a:pt x="147108" y="442428"/>
                      <a:pt x="209550" y="495345"/>
                    </a:cubicBezTo>
                    <a:cubicBezTo>
                      <a:pt x="271992" y="548262"/>
                      <a:pt x="323850" y="685845"/>
                      <a:pt x="374650" y="717595"/>
                    </a:cubicBezTo>
                    <a:cubicBezTo>
                      <a:pt x="425450" y="749345"/>
                      <a:pt x="461433" y="702778"/>
                      <a:pt x="514350" y="685845"/>
                    </a:cubicBezTo>
                    <a:cubicBezTo>
                      <a:pt x="567267" y="668912"/>
                      <a:pt x="655109" y="638220"/>
                      <a:pt x="692150" y="615995"/>
                    </a:cubicBezTo>
                    <a:cubicBezTo>
                      <a:pt x="729191" y="593770"/>
                      <a:pt x="712258" y="580012"/>
                      <a:pt x="736600" y="552495"/>
                    </a:cubicBezTo>
                    <a:cubicBezTo>
                      <a:pt x="760942" y="524978"/>
                      <a:pt x="792692" y="471003"/>
                      <a:pt x="838200" y="450895"/>
                    </a:cubicBezTo>
                    <a:cubicBezTo>
                      <a:pt x="883708" y="430787"/>
                      <a:pt x="922867" y="461478"/>
                      <a:pt x="1009650" y="431845"/>
                    </a:cubicBezTo>
                    <a:cubicBezTo>
                      <a:pt x="1096433" y="402212"/>
                      <a:pt x="1286933" y="304845"/>
                      <a:pt x="1358900" y="273095"/>
                    </a:cubicBezTo>
                    <a:cubicBezTo>
                      <a:pt x="1430867" y="241345"/>
                      <a:pt x="1409700" y="275212"/>
                      <a:pt x="1441450" y="241345"/>
                    </a:cubicBezTo>
                    <a:cubicBezTo>
                      <a:pt x="1473200" y="207478"/>
                      <a:pt x="1503892" y="96353"/>
                      <a:pt x="1549400" y="69895"/>
                    </a:cubicBezTo>
                    <a:cubicBezTo>
                      <a:pt x="1594908" y="43437"/>
                      <a:pt x="1666875" y="94237"/>
                      <a:pt x="1714500" y="82595"/>
                    </a:cubicBezTo>
                    <a:cubicBezTo>
                      <a:pt x="1762125" y="70953"/>
                      <a:pt x="1806575" y="-2072"/>
                      <a:pt x="1835150" y="45"/>
                    </a:cubicBezTo>
                    <a:cubicBezTo>
                      <a:pt x="1863725" y="2162"/>
                      <a:pt x="1862667" y="57195"/>
                      <a:pt x="1885950" y="95295"/>
                    </a:cubicBezTo>
                    <a:cubicBezTo>
                      <a:pt x="1909233" y="133395"/>
                      <a:pt x="1950508" y="165145"/>
                      <a:pt x="1974850" y="228645"/>
                    </a:cubicBezTo>
                    <a:cubicBezTo>
                      <a:pt x="1999192" y="292145"/>
                      <a:pt x="1987550" y="377870"/>
                      <a:pt x="2032000" y="476295"/>
                    </a:cubicBezTo>
                    <a:cubicBezTo>
                      <a:pt x="2076450" y="574720"/>
                      <a:pt x="2159000" y="696957"/>
                      <a:pt x="2241550" y="819195"/>
                    </a:cubicBezTo>
                  </a:path>
                </a:pathLst>
              </a:custGeom>
              <a:noFill/>
              <a:ln w="19050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BE"/>
              </a:p>
            </p:txBody>
          </p:sp>
          <p:sp>
            <p:nvSpPr>
              <p:cNvPr id="129" name="Forme libre : forme 128">
                <a:extLst>
                  <a:ext uri="{FF2B5EF4-FFF2-40B4-BE49-F238E27FC236}">
                    <a16:creationId xmlns:a16="http://schemas.microsoft.com/office/drawing/2014/main" id="{334DD56E-2190-4FB1-8768-89594F71D052}"/>
                  </a:ext>
                </a:extLst>
              </p:cNvPr>
              <p:cNvSpPr/>
              <p:nvPr/>
            </p:nvSpPr>
            <p:spPr>
              <a:xfrm>
                <a:off x="7701801" y="1064836"/>
                <a:ext cx="2151076" cy="2593308"/>
              </a:xfrm>
              <a:custGeom>
                <a:avLst/>
                <a:gdLst>
                  <a:gd name="connsiteX0" fmla="*/ 57899 w 2151076"/>
                  <a:gd name="connsiteY0" fmla="*/ 14664 h 2593308"/>
                  <a:gd name="connsiteX1" fmla="*/ 134099 w 2151076"/>
                  <a:gd name="connsiteY1" fmla="*/ 14664 h 2593308"/>
                  <a:gd name="connsiteX2" fmla="*/ 229349 w 2151076"/>
                  <a:gd name="connsiteY2" fmla="*/ 167064 h 2593308"/>
                  <a:gd name="connsiteX3" fmla="*/ 197599 w 2151076"/>
                  <a:gd name="connsiteY3" fmla="*/ 306764 h 2593308"/>
                  <a:gd name="connsiteX4" fmla="*/ 254749 w 2151076"/>
                  <a:gd name="connsiteY4" fmla="*/ 408364 h 2593308"/>
                  <a:gd name="connsiteX5" fmla="*/ 749 w 2151076"/>
                  <a:gd name="connsiteY5" fmla="*/ 636964 h 2593308"/>
                  <a:gd name="connsiteX6" fmla="*/ 178549 w 2151076"/>
                  <a:gd name="connsiteY6" fmla="*/ 878264 h 2593308"/>
                  <a:gd name="connsiteX7" fmla="*/ 229349 w 2151076"/>
                  <a:gd name="connsiteY7" fmla="*/ 979864 h 2593308"/>
                  <a:gd name="connsiteX8" fmla="*/ 496049 w 2151076"/>
                  <a:gd name="connsiteY8" fmla="*/ 1011614 h 2593308"/>
                  <a:gd name="connsiteX9" fmla="*/ 584949 w 2151076"/>
                  <a:gd name="connsiteY9" fmla="*/ 948114 h 2593308"/>
                  <a:gd name="connsiteX10" fmla="*/ 807199 w 2151076"/>
                  <a:gd name="connsiteY10" fmla="*/ 1068764 h 2593308"/>
                  <a:gd name="connsiteX11" fmla="*/ 832599 w 2151076"/>
                  <a:gd name="connsiteY11" fmla="*/ 1132264 h 2593308"/>
                  <a:gd name="connsiteX12" fmla="*/ 959599 w 2151076"/>
                  <a:gd name="connsiteY12" fmla="*/ 1106864 h 2593308"/>
                  <a:gd name="connsiteX13" fmla="*/ 984999 w 2151076"/>
                  <a:gd name="connsiteY13" fmla="*/ 1183064 h 2593308"/>
                  <a:gd name="connsiteX14" fmla="*/ 896099 w 2151076"/>
                  <a:gd name="connsiteY14" fmla="*/ 1291014 h 2593308"/>
                  <a:gd name="connsiteX15" fmla="*/ 921499 w 2151076"/>
                  <a:gd name="connsiteY15" fmla="*/ 1570414 h 2593308"/>
                  <a:gd name="connsiteX16" fmla="*/ 991349 w 2151076"/>
                  <a:gd name="connsiteY16" fmla="*/ 1583114 h 2593308"/>
                  <a:gd name="connsiteX17" fmla="*/ 1137399 w 2151076"/>
                  <a:gd name="connsiteY17" fmla="*/ 1811714 h 2593308"/>
                  <a:gd name="connsiteX18" fmla="*/ 1365999 w 2151076"/>
                  <a:gd name="connsiteY18" fmla="*/ 1678364 h 2593308"/>
                  <a:gd name="connsiteX19" fmla="*/ 1772399 w 2151076"/>
                  <a:gd name="connsiteY19" fmla="*/ 1462464 h 2593308"/>
                  <a:gd name="connsiteX20" fmla="*/ 1848599 w 2151076"/>
                  <a:gd name="connsiteY20" fmla="*/ 1341814 h 2593308"/>
                  <a:gd name="connsiteX21" fmla="*/ 1905749 w 2151076"/>
                  <a:gd name="connsiteY21" fmla="*/ 1430714 h 2593308"/>
                  <a:gd name="connsiteX22" fmla="*/ 1943849 w 2151076"/>
                  <a:gd name="connsiteY22" fmla="*/ 1792664 h 2593308"/>
                  <a:gd name="connsiteX23" fmla="*/ 2147049 w 2151076"/>
                  <a:gd name="connsiteY23" fmla="*/ 2180014 h 2593308"/>
                  <a:gd name="connsiteX24" fmla="*/ 2070849 w 2151076"/>
                  <a:gd name="connsiteY24" fmla="*/ 2249864 h 2593308"/>
                  <a:gd name="connsiteX25" fmla="*/ 1969249 w 2151076"/>
                  <a:gd name="connsiteY25" fmla="*/ 2364164 h 2593308"/>
                  <a:gd name="connsiteX26" fmla="*/ 1975599 w 2151076"/>
                  <a:gd name="connsiteY26" fmla="*/ 2459414 h 2593308"/>
                  <a:gd name="connsiteX27" fmla="*/ 1854949 w 2151076"/>
                  <a:gd name="connsiteY27" fmla="*/ 2453064 h 2593308"/>
                  <a:gd name="connsiteX28" fmla="*/ 1778749 w 2151076"/>
                  <a:gd name="connsiteY28" fmla="*/ 2529264 h 2593308"/>
                  <a:gd name="connsiteX29" fmla="*/ 1677149 w 2151076"/>
                  <a:gd name="connsiteY29" fmla="*/ 2592764 h 2593308"/>
                  <a:gd name="connsiteX30" fmla="*/ 1607299 w 2151076"/>
                  <a:gd name="connsiteY30" fmla="*/ 2554664 h 25933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2151076" h="2593308">
                    <a:moveTo>
                      <a:pt x="57899" y="14664"/>
                    </a:moveTo>
                    <a:cubicBezTo>
                      <a:pt x="81711" y="1964"/>
                      <a:pt x="105524" y="-10736"/>
                      <a:pt x="134099" y="14664"/>
                    </a:cubicBezTo>
                    <a:cubicBezTo>
                      <a:pt x="162674" y="40064"/>
                      <a:pt x="218766" y="118381"/>
                      <a:pt x="229349" y="167064"/>
                    </a:cubicBezTo>
                    <a:cubicBezTo>
                      <a:pt x="239932" y="215747"/>
                      <a:pt x="193366" y="266547"/>
                      <a:pt x="197599" y="306764"/>
                    </a:cubicBezTo>
                    <a:cubicBezTo>
                      <a:pt x="201832" y="346981"/>
                      <a:pt x="287557" y="353331"/>
                      <a:pt x="254749" y="408364"/>
                    </a:cubicBezTo>
                    <a:cubicBezTo>
                      <a:pt x="221941" y="463397"/>
                      <a:pt x="13449" y="558647"/>
                      <a:pt x="749" y="636964"/>
                    </a:cubicBezTo>
                    <a:cubicBezTo>
                      <a:pt x="-11951" y="715281"/>
                      <a:pt x="140449" y="821114"/>
                      <a:pt x="178549" y="878264"/>
                    </a:cubicBezTo>
                    <a:cubicBezTo>
                      <a:pt x="216649" y="935414"/>
                      <a:pt x="176432" y="957639"/>
                      <a:pt x="229349" y="979864"/>
                    </a:cubicBezTo>
                    <a:cubicBezTo>
                      <a:pt x="282266" y="1002089"/>
                      <a:pt x="436782" y="1016906"/>
                      <a:pt x="496049" y="1011614"/>
                    </a:cubicBezTo>
                    <a:cubicBezTo>
                      <a:pt x="555316" y="1006322"/>
                      <a:pt x="533091" y="938589"/>
                      <a:pt x="584949" y="948114"/>
                    </a:cubicBezTo>
                    <a:cubicBezTo>
                      <a:pt x="636807" y="957639"/>
                      <a:pt x="765924" y="1038072"/>
                      <a:pt x="807199" y="1068764"/>
                    </a:cubicBezTo>
                    <a:cubicBezTo>
                      <a:pt x="848474" y="1099456"/>
                      <a:pt x="807199" y="1125914"/>
                      <a:pt x="832599" y="1132264"/>
                    </a:cubicBezTo>
                    <a:cubicBezTo>
                      <a:pt x="857999" y="1138614"/>
                      <a:pt x="934199" y="1098397"/>
                      <a:pt x="959599" y="1106864"/>
                    </a:cubicBezTo>
                    <a:cubicBezTo>
                      <a:pt x="984999" y="1115331"/>
                      <a:pt x="995582" y="1152372"/>
                      <a:pt x="984999" y="1183064"/>
                    </a:cubicBezTo>
                    <a:cubicBezTo>
                      <a:pt x="974416" y="1213756"/>
                      <a:pt x="906682" y="1226456"/>
                      <a:pt x="896099" y="1291014"/>
                    </a:cubicBezTo>
                    <a:cubicBezTo>
                      <a:pt x="885516" y="1355572"/>
                      <a:pt x="905624" y="1521731"/>
                      <a:pt x="921499" y="1570414"/>
                    </a:cubicBezTo>
                    <a:cubicBezTo>
                      <a:pt x="937374" y="1619097"/>
                      <a:pt x="955366" y="1542897"/>
                      <a:pt x="991349" y="1583114"/>
                    </a:cubicBezTo>
                    <a:cubicBezTo>
                      <a:pt x="1027332" y="1623331"/>
                      <a:pt x="1074957" y="1795839"/>
                      <a:pt x="1137399" y="1811714"/>
                    </a:cubicBezTo>
                    <a:cubicBezTo>
                      <a:pt x="1199841" y="1827589"/>
                      <a:pt x="1260166" y="1736572"/>
                      <a:pt x="1365999" y="1678364"/>
                    </a:cubicBezTo>
                    <a:cubicBezTo>
                      <a:pt x="1471832" y="1620156"/>
                      <a:pt x="1691966" y="1518556"/>
                      <a:pt x="1772399" y="1462464"/>
                    </a:cubicBezTo>
                    <a:cubicBezTo>
                      <a:pt x="1852832" y="1406372"/>
                      <a:pt x="1826374" y="1347106"/>
                      <a:pt x="1848599" y="1341814"/>
                    </a:cubicBezTo>
                    <a:cubicBezTo>
                      <a:pt x="1870824" y="1336522"/>
                      <a:pt x="1889874" y="1355572"/>
                      <a:pt x="1905749" y="1430714"/>
                    </a:cubicBezTo>
                    <a:cubicBezTo>
                      <a:pt x="1921624" y="1505856"/>
                      <a:pt x="1903632" y="1667781"/>
                      <a:pt x="1943849" y="1792664"/>
                    </a:cubicBezTo>
                    <a:cubicBezTo>
                      <a:pt x="1984066" y="1917547"/>
                      <a:pt x="2125882" y="2103814"/>
                      <a:pt x="2147049" y="2180014"/>
                    </a:cubicBezTo>
                    <a:cubicBezTo>
                      <a:pt x="2168216" y="2256214"/>
                      <a:pt x="2100482" y="2219172"/>
                      <a:pt x="2070849" y="2249864"/>
                    </a:cubicBezTo>
                    <a:cubicBezTo>
                      <a:pt x="2041216" y="2280556"/>
                      <a:pt x="1985124" y="2329239"/>
                      <a:pt x="1969249" y="2364164"/>
                    </a:cubicBezTo>
                    <a:cubicBezTo>
                      <a:pt x="1953374" y="2399089"/>
                      <a:pt x="1994649" y="2444597"/>
                      <a:pt x="1975599" y="2459414"/>
                    </a:cubicBezTo>
                    <a:cubicBezTo>
                      <a:pt x="1956549" y="2474231"/>
                      <a:pt x="1887757" y="2441422"/>
                      <a:pt x="1854949" y="2453064"/>
                    </a:cubicBezTo>
                    <a:cubicBezTo>
                      <a:pt x="1822141" y="2464706"/>
                      <a:pt x="1808382" y="2505981"/>
                      <a:pt x="1778749" y="2529264"/>
                    </a:cubicBezTo>
                    <a:cubicBezTo>
                      <a:pt x="1749116" y="2552547"/>
                      <a:pt x="1705724" y="2588531"/>
                      <a:pt x="1677149" y="2592764"/>
                    </a:cubicBezTo>
                    <a:cubicBezTo>
                      <a:pt x="1648574" y="2596997"/>
                      <a:pt x="1627936" y="2575830"/>
                      <a:pt x="1607299" y="2554664"/>
                    </a:cubicBezTo>
                  </a:path>
                </a:pathLst>
              </a:custGeom>
              <a:noFill/>
              <a:ln w="19050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BE"/>
              </a:p>
            </p:txBody>
          </p:sp>
          <p:sp>
            <p:nvSpPr>
              <p:cNvPr id="130" name="Forme libre : forme 129">
                <a:extLst>
                  <a:ext uri="{FF2B5EF4-FFF2-40B4-BE49-F238E27FC236}">
                    <a16:creationId xmlns:a16="http://schemas.microsoft.com/office/drawing/2014/main" id="{913CAEE4-8E45-48DE-8EF6-53FB07B22617}"/>
                  </a:ext>
                </a:extLst>
              </p:cNvPr>
              <p:cNvSpPr/>
              <p:nvPr/>
            </p:nvSpPr>
            <p:spPr>
              <a:xfrm>
                <a:off x="7672120" y="3459906"/>
                <a:ext cx="1660678" cy="1639144"/>
              </a:xfrm>
              <a:custGeom>
                <a:avLst/>
                <a:gdLst>
                  <a:gd name="connsiteX0" fmla="*/ 1649680 w 1660678"/>
                  <a:gd name="connsiteY0" fmla="*/ 159594 h 1639144"/>
                  <a:gd name="connsiteX1" fmla="*/ 1649680 w 1660678"/>
                  <a:gd name="connsiteY1" fmla="*/ 51644 h 1639144"/>
                  <a:gd name="connsiteX2" fmla="*/ 1535380 w 1660678"/>
                  <a:gd name="connsiteY2" fmla="*/ 844 h 1639144"/>
                  <a:gd name="connsiteX3" fmla="*/ 1395680 w 1660678"/>
                  <a:gd name="connsiteY3" fmla="*/ 89744 h 1639144"/>
                  <a:gd name="connsiteX4" fmla="*/ 1395680 w 1660678"/>
                  <a:gd name="connsiteY4" fmla="*/ 362794 h 1639144"/>
                  <a:gd name="connsiteX5" fmla="*/ 1465530 w 1660678"/>
                  <a:gd name="connsiteY5" fmla="*/ 426294 h 1639144"/>
                  <a:gd name="connsiteX6" fmla="*/ 1414730 w 1660678"/>
                  <a:gd name="connsiteY6" fmla="*/ 496144 h 1639144"/>
                  <a:gd name="connsiteX7" fmla="*/ 1281380 w 1660678"/>
                  <a:gd name="connsiteY7" fmla="*/ 585044 h 1639144"/>
                  <a:gd name="connsiteX8" fmla="*/ 1224230 w 1660678"/>
                  <a:gd name="connsiteY8" fmla="*/ 737444 h 1639144"/>
                  <a:gd name="connsiteX9" fmla="*/ 1008330 w 1660678"/>
                  <a:gd name="connsiteY9" fmla="*/ 775544 h 1639144"/>
                  <a:gd name="connsiteX10" fmla="*/ 919430 w 1660678"/>
                  <a:gd name="connsiteY10" fmla="*/ 712044 h 1639144"/>
                  <a:gd name="connsiteX11" fmla="*/ 874980 w 1660678"/>
                  <a:gd name="connsiteY11" fmla="*/ 680294 h 1639144"/>
                  <a:gd name="connsiteX12" fmla="*/ 773380 w 1660678"/>
                  <a:gd name="connsiteY12" fmla="*/ 667594 h 1639144"/>
                  <a:gd name="connsiteX13" fmla="*/ 728930 w 1660678"/>
                  <a:gd name="connsiteY13" fmla="*/ 750144 h 1639144"/>
                  <a:gd name="connsiteX14" fmla="*/ 665430 w 1660678"/>
                  <a:gd name="connsiteY14" fmla="*/ 832694 h 1639144"/>
                  <a:gd name="connsiteX15" fmla="*/ 481280 w 1660678"/>
                  <a:gd name="connsiteY15" fmla="*/ 985094 h 1639144"/>
                  <a:gd name="connsiteX16" fmla="*/ 373330 w 1660678"/>
                  <a:gd name="connsiteY16" fmla="*/ 1010494 h 1639144"/>
                  <a:gd name="connsiteX17" fmla="*/ 271730 w 1660678"/>
                  <a:gd name="connsiteY17" fmla="*/ 1112094 h 1639144"/>
                  <a:gd name="connsiteX18" fmla="*/ 144730 w 1660678"/>
                  <a:gd name="connsiteY18" fmla="*/ 1099394 h 1639144"/>
                  <a:gd name="connsiteX19" fmla="*/ 5030 w 1660678"/>
                  <a:gd name="connsiteY19" fmla="*/ 1181944 h 1639144"/>
                  <a:gd name="connsiteX20" fmla="*/ 36780 w 1660678"/>
                  <a:gd name="connsiteY20" fmla="*/ 1321644 h 1639144"/>
                  <a:gd name="connsiteX21" fmla="*/ 93930 w 1660678"/>
                  <a:gd name="connsiteY21" fmla="*/ 1366094 h 1639144"/>
                  <a:gd name="connsiteX22" fmla="*/ 214580 w 1660678"/>
                  <a:gd name="connsiteY22" fmla="*/ 1378794 h 1639144"/>
                  <a:gd name="connsiteX23" fmla="*/ 119330 w 1660678"/>
                  <a:gd name="connsiteY23" fmla="*/ 1575644 h 1639144"/>
                  <a:gd name="connsiteX24" fmla="*/ 74880 w 1660678"/>
                  <a:gd name="connsiteY24" fmla="*/ 1639144 h 1639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1660678" h="1639144">
                    <a:moveTo>
                      <a:pt x="1649680" y="159594"/>
                    </a:moveTo>
                    <a:cubicBezTo>
                      <a:pt x="1659205" y="118848"/>
                      <a:pt x="1668730" y="78102"/>
                      <a:pt x="1649680" y="51644"/>
                    </a:cubicBezTo>
                    <a:cubicBezTo>
                      <a:pt x="1630630" y="25186"/>
                      <a:pt x="1577713" y="-5506"/>
                      <a:pt x="1535380" y="844"/>
                    </a:cubicBezTo>
                    <a:cubicBezTo>
                      <a:pt x="1493047" y="7194"/>
                      <a:pt x="1418963" y="29419"/>
                      <a:pt x="1395680" y="89744"/>
                    </a:cubicBezTo>
                    <a:cubicBezTo>
                      <a:pt x="1372397" y="150069"/>
                      <a:pt x="1384038" y="306702"/>
                      <a:pt x="1395680" y="362794"/>
                    </a:cubicBezTo>
                    <a:cubicBezTo>
                      <a:pt x="1407322" y="418886"/>
                      <a:pt x="1462355" y="404069"/>
                      <a:pt x="1465530" y="426294"/>
                    </a:cubicBezTo>
                    <a:cubicBezTo>
                      <a:pt x="1468705" y="448519"/>
                      <a:pt x="1445422" y="469686"/>
                      <a:pt x="1414730" y="496144"/>
                    </a:cubicBezTo>
                    <a:cubicBezTo>
                      <a:pt x="1384038" y="522602"/>
                      <a:pt x="1313130" y="544827"/>
                      <a:pt x="1281380" y="585044"/>
                    </a:cubicBezTo>
                    <a:cubicBezTo>
                      <a:pt x="1249630" y="625261"/>
                      <a:pt x="1269738" y="705694"/>
                      <a:pt x="1224230" y="737444"/>
                    </a:cubicBezTo>
                    <a:cubicBezTo>
                      <a:pt x="1178722" y="769194"/>
                      <a:pt x="1059130" y="779777"/>
                      <a:pt x="1008330" y="775544"/>
                    </a:cubicBezTo>
                    <a:cubicBezTo>
                      <a:pt x="957530" y="771311"/>
                      <a:pt x="919430" y="712044"/>
                      <a:pt x="919430" y="712044"/>
                    </a:cubicBezTo>
                    <a:cubicBezTo>
                      <a:pt x="897205" y="696169"/>
                      <a:pt x="899322" y="687702"/>
                      <a:pt x="874980" y="680294"/>
                    </a:cubicBezTo>
                    <a:cubicBezTo>
                      <a:pt x="850638" y="672886"/>
                      <a:pt x="797722" y="655952"/>
                      <a:pt x="773380" y="667594"/>
                    </a:cubicBezTo>
                    <a:cubicBezTo>
                      <a:pt x="749038" y="679236"/>
                      <a:pt x="746922" y="722627"/>
                      <a:pt x="728930" y="750144"/>
                    </a:cubicBezTo>
                    <a:cubicBezTo>
                      <a:pt x="710938" y="777661"/>
                      <a:pt x="706705" y="793536"/>
                      <a:pt x="665430" y="832694"/>
                    </a:cubicBezTo>
                    <a:cubicBezTo>
                      <a:pt x="624155" y="871852"/>
                      <a:pt x="529963" y="955461"/>
                      <a:pt x="481280" y="985094"/>
                    </a:cubicBezTo>
                    <a:cubicBezTo>
                      <a:pt x="432597" y="1014727"/>
                      <a:pt x="408255" y="989327"/>
                      <a:pt x="373330" y="1010494"/>
                    </a:cubicBezTo>
                    <a:cubicBezTo>
                      <a:pt x="338405" y="1031661"/>
                      <a:pt x="309830" y="1097277"/>
                      <a:pt x="271730" y="1112094"/>
                    </a:cubicBezTo>
                    <a:cubicBezTo>
                      <a:pt x="233630" y="1126911"/>
                      <a:pt x="189180" y="1087752"/>
                      <a:pt x="144730" y="1099394"/>
                    </a:cubicBezTo>
                    <a:cubicBezTo>
                      <a:pt x="100280" y="1111036"/>
                      <a:pt x="23022" y="1144902"/>
                      <a:pt x="5030" y="1181944"/>
                    </a:cubicBezTo>
                    <a:cubicBezTo>
                      <a:pt x="-12962" y="1218986"/>
                      <a:pt x="21963" y="1290952"/>
                      <a:pt x="36780" y="1321644"/>
                    </a:cubicBezTo>
                    <a:cubicBezTo>
                      <a:pt x="51597" y="1352336"/>
                      <a:pt x="64297" y="1356569"/>
                      <a:pt x="93930" y="1366094"/>
                    </a:cubicBezTo>
                    <a:cubicBezTo>
                      <a:pt x="123563" y="1375619"/>
                      <a:pt x="210347" y="1343869"/>
                      <a:pt x="214580" y="1378794"/>
                    </a:cubicBezTo>
                    <a:cubicBezTo>
                      <a:pt x="218813" y="1413719"/>
                      <a:pt x="142613" y="1532252"/>
                      <a:pt x="119330" y="1575644"/>
                    </a:cubicBezTo>
                    <a:cubicBezTo>
                      <a:pt x="96047" y="1619036"/>
                      <a:pt x="85463" y="1629090"/>
                      <a:pt x="74880" y="1639144"/>
                    </a:cubicBezTo>
                  </a:path>
                </a:pathLst>
              </a:custGeom>
              <a:noFill/>
              <a:ln w="19050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BE"/>
              </a:p>
            </p:txBody>
          </p:sp>
          <p:sp>
            <p:nvSpPr>
              <p:cNvPr id="132" name="Forme libre : forme 131">
                <a:extLst>
                  <a:ext uri="{FF2B5EF4-FFF2-40B4-BE49-F238E27FC236}">
                    <a16:creationId xmlns:a16="http://schemas.microsoft.com/office/drawing/2014/main" id="{7A3F0389-9DF1-47C2-B94E-1E430FD7E977}"/>
                  </a:ext>
                </a:extLst>
              </p:cNvPr>
              <p:cNvSpPr/>
              <p:nvPr/>
            </p:nvSpPr>
            <p:spPr>
              <a:xfrm>
                <a:off x="3549650" y="692150"/>
                <a:ext cx="1968500" cy="1435100"/>
              </a:xfrm>
              <a:custGeom>
                <a:avLst/>
                <a:gdLst>
                  <a:gd name="connsiteX0" fmla="*/ 0 w 1968500"/>
                  <a:gd name="connsiteY0" fmla="*/ 1435100 h 1435100"/>
                  <a:gd name="connsiteX1" fmla="*/ 57150 w 1968500"/>
                  <a:gd name="connsiteY1" fmla="*/ 1314450 h 1435100"/>
                  <a:gd name="connsiteX2" fmla="*/ 12700 w 1968500"/>
                  <a:gd name="connsiteY2" fmla="*/ 1257300 h 1435100"/>
                  <a:gd name="connsiteX3" fmla="*/ 76200 w 1968500"/>
                  <a:gd name="connsiteY3" fmla="*/ 1149350 h 1435100"/>
                  <a:gd name="connsiteX4" fmla="*/ 57150 w 1968500"/>
                  <a:gd name="connsiteY4" fmla="*/ 1060450 h 1435100"/>
                  <a:gd name="connsiteX5" fmla="*/ 234950 w 1968500"/>
                  <a:gd name="connsiteY5" fmla="*/ 1206500 h 1435100"/>
                  <a:gd name="connsiteX6" fmla="*/ 368300 w 1968500"/>
                  <a:gd name="connsiteY6" fmla="*/ 1092200 h 1435100"/>
                  <a:gd name="connsiteX7" fmla="*/ 514350 w 1968500"/>
                  <a:gd name="connsiteY7" fmla="*/ 1035050 h 1435100"/>
                  <a:gd name="connsiteX8" fmla="*/ 444500 w 1968500"/>
                  <a:gd name="connsiteY8" fmla="*/ 863600 h 1435100"/>
                  <a:gd name="connsiteX9" fmla="*/ 552450 w 1968500"/>
                  <a:gd name="connsiteY9" fmla="*/ 749300 h 1435100"/>
                  <a:gd name="connsiteX10" fmla="*/ 457200 w 1968500"/>
                  <a:gd name="connsiteY10" fmla="*/ 596900 h 1435100"/>
                  <a:gd name="connsiteX11" fmla="*/ 247650 w 1968500"/>
                  <a:gd name="connsiteY11" fmla="*/ 482600 h 1435100"/>
                  <a:gd name="connsiteX12" fmla="*/ 419100 w 1968500"/>
                  <a:gd name="connsiteY12" fmla="*/ 457200 h 1435100"/>
                  <a:gd name="connsiteX13" fmla="*/ 444500 w 1968500"/>
                  <a:gd name="connsiteY13" fmla="*/ 298450 h 1435100"/>
                  <a:gd name="connsiteX14" fmla="*/ 400050 w 1968500"/>
                  <a:gd name="connsiteY14" fmla="*/ 203200 h 1435100"/>
                  <a:gd name="connsiteX15" fmla="*/ 520700 w 1968500"/>
                  <a:gd name="connsiteY15" fmla="*/ 196850 h 1435100"/>
                  <a:gd name="connsiteX16" fmla="*/ 692150 w 1968500"/>
                  <a:gd name="connsiteY16" fmla="*/ 247650 h 1435100"/>
                  <a:gd name="connsiteX17" fmla="*/ 749300 w 1968500"/>
                  <a:gd name="connsiteY17" fmla="*/ 234950 h 1435100"/>
                  <a:gd name="connsiteX18" fmla="*/ 723900 w 1968500"/>
                  <a:gd name="connsiteY18" fmla="*/ 177800 h 1435100"/>
                  <a:gd name="connsiteX19" fmla="*/ 901700 w 1968500"/>
                  <a:gd name="connsiteY19" fmla="*/ 152400 h 1435100"/>
                  <a:gd name="connsiteX20" fmla="*/ 1028700 w 1968500"/>
                  <a:gd name="connsiteY20" fmla="*/ 241300 h 1435100"/>
                  <a:gd name="connsiteX21" fmla="*/ 1149350 w 1968500"/>
                  <a:gd name="connsiteY21" fmla="*/ 241300 h 1435100"/>
                  <a:gd name="connsiteX22" fmla="*/ 1371600 w 1968500"/>
                  <a:gd name="connsiteY22" fmla="*/ 114300 h 1435100"/>
                  <a:gd name="connsiteX23" fmla="*/ 1771650 w 1968500"/>
                  <a:gd name="connsiteY23" fmla="*/ 101600 h 1435100"/>
                  <a:gd name="connsiteX24" fmla="*/ 1968500 w 1968500"/>
                  <a:gd name="connsiteY24" fmla="*/ 0 h 1435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1968500" h="1435100">
                    <a:moveTo>
                      <a:pt x="0" y="1435100"/>
                    </a:moveTo>
                    <a:cubicBezTo>
                      <a:pt x="27516" y="1389591"/>
                      <a:pt x="55033" y="1344083"/>
                      <a:pt x="57150" y="1314450"/>
                    </a:cubicBezTo>
                    <a:cubicBezTo>
                      <a:pt x="59267" y="1284817"/>
                      <a:pt x="9525" y="1284817"/>
                      <a:pt x="12700" y="1257300"/>
                    </a:cubicBezTo>
                    <a:cubicBezTo>
                      <a:pt x="15875" y="1229783"/>
                      <a:pt x="68792" y="1182158"/>
                      <a:pt x="76200" y="1149350"/>
                    </a:cubicBezTo>
                    <a:cubicBezTo>
                      <a:pt x="83608" y="1116542"/>
                      <a:pt x="30692" y="1050925"/>
                      <a:pt x="57150" y="1060450"/>
                    </a:cubicBezTo>
                    <a:cubicBezTo>
                      <a:pt x="83608" y="1069975"/>
                      <a:pt x="183092" y="1201208"/>
                      <a:pt x="234950" y="1206500"/>
                    </a:cubicBezTo>
                    <a:cubicBezTo>
                      <a:pt x="286808" y="1211792"/>
                      <a:pt x="321733" y="1120775"/>
                      <a:pt x="368300" y="1092200"/>
                    </a:cubicBezTo>
                    <a:cubicBezTo>
                      <a:pt x="414867" y="1063625"/>
                      <a:pt x="501650" y="1073150"/>
                      <a:pt x="514350" y="1035050"/>
                    </a:cubicBezTo>
                    <a:cubicBezTo>
                      <a:pt x="527050" y="996950"/>
                      <a:pt x="438150" y="911225"/>
                      <a:pt x="444500" y="863600"/>
                    </a:cubicBezTo>
                    <a:cubicBezTo>
                      <a:pt x="450850" y="815975"/>
                      <a:pt x="550333" y="793750"/>
                      <a:pt x="552450" y="749300"/>
                    </a:cubicBezTo>
                    <a:cubicBezTo>
                      <a:pt x="554567" y="704850"/>
                      <a:pt x="508000" y="641350"/>
                      <a:pt x="457200" y="596900"/>
                    </a:cubicBezTo>
                    <a:cubicBezTo>
                      <a:pt x="406400" y="552450"/>
                      <a:pt x="254000" y="505883"/>
                      <a:pt x="247650" y="482600"/>
                    </a:cubicBezTo>
                    <a:cubicBezTo>
                      <a:pt x="241300" y="459317"/>
                      <a:pt x="386292" y="487892"/>
                      <a:pt x="419100" y="457200"/>
                    </a:cubicBezTo>
                    <a:cubicBezTo>
                      <a:pt x="451908" y="426508"/>
                      <a:pt x="447675" y="340783"/>
                      <a:pt x="444500" y="298450"/>
                    </a:cubicBezTo>
                    <a:cubicBezTo>
                      <a:pt x="441325" y="256117"/>
                      <a:pt x="387350" y="220133"/>
                      <a:pt x="400050" y="203200"/>
                    </a:cubicBezTo>
                    <a:cubicBezTo>
                      <a:pt x="412750" y="186267"/>
                      <a:pt x="472017" y="189442"/>
                      <a:pt x="520700" y="196850"/>
                    </a:cubicBezTo>
                    <a:cubicBezTo>
                      <a:pt x="569383" y="204258"/>
                      <a:pt x="654050" y="241300"/>
                      <a:pt x="692150" y="247650"/>
                    </a:cubicBezTo>
                    <a:cubicBezTo>
                      <a:pt x="730250" y="254000"/>
                      <a:pt x="744008" y="246592"/>
                      <a:pt x="749300" y="234950"/>
                    </a:cubicBezTo>
                    <a:cubicBezTo>
                      <a:pt x="754592" y="223308"/>
                      <a:pt x="698500" y="191558"/>
                      <a:pt x="723900" y="177800"/>
                    </a:cubicBezTo>
                    <a:cubicBezTo>
                      <a:pt x="749300" y="164042"/>
                      <a:pt x="850900" y="141817"/>
                      <a:pt x="901700" y="152400"/>
                    </a:cubicBezTo>
                    <a:cubicBezTo>
                      <a:pt x="952500" y="162983"/>
                      <a:pt x="987425" y="226483"/>
                      <a:pt x="1028700" y="241300"/>
                    </a:cubicBezTo>
                    <a:cubicBezTo>
                      <a:pt x="1069975" y="256117"/>
                      <a:pt x="1092200" y="262467"/>
                      <a:pt x="1149350" y="241300"/>
                    </a:cubicBezTo>
                    <a:cubicBezTo>
                      <a:pt x="1206500" y="220133"/>
                      <a:pt x="1267883" y="137583"/>
                      <a:pt x="1371600" y="114300"/>
                    </a:cubicBezTo>
                    <a:cubicBezTo>
                      <a:pt x="1475317" y="91017"/>
                      <a:pt x="1672167" y="120650"/>
                      <a:pt x="1771650" y="101600"/>
                    </a:cubicBezTo>
                    <a:cubicBezTo>
                      <a:pt x="1871133" y="82550"/>
                      <a:pt x="1919816" y="41275"/>
                      <a:pt x="1968500" y="0"/>
                    </a:cubicBezTo>
                  </a:path>
                </a:pathLst>
              </a:custGeom>
              <a:noFill/>
              <a:ln w="19050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BE"/>
              </a:p>
            </p:txBody>
          </p:sp>
          <p:sp>
            <p:nvSpPr>
              <p:cNvPr id="131" name="Forme libre : forme 130">
                <a:extLst>
                  <a:ext uri="{FF2B5EF4-FFF2-40B4-BE49-F238E27FC236}">
                    <a16:creationId xmlns:a16="http://schemas.microsoft.com/office/drawing/2014/main" id="{2B092DC2-9DB7-4856-B3F0-F21D7C8BB569}"/>
                  </a:ext>
                </a:extLst>
              </p:cNvPr>
              <p:cNvSpPr/>
              <p:nvPr/>
            </p:nvSpPr>
            <p:spPr>
              <a:xfrm>
                <a:off x="2908829" y="2114550"/>
                <a:ext cx="5463008" cy="4432490"/>
              </a:xfrm>
              <a:custGeom>
                <a:avLst/>
                <a:gdLst>
                  <a:gd name="connsiteX0" fmla="*/ 4850871 w 5463008"/>
                  <a:gd name="connsiteY0" fmla="*/ 2965450 h 4432490"/>
                  <a:gd name="connsiteX1" fmla="*/ 4787371 w 5463008"/>
                  <a:gd name="connsiteY1" fmla="*/ 3124200 h 4432490"/>
                  <a:gd name="connsiteX2" fmla="*/ 4825471 w 5463008"/>
                  <a:gd name="connsiteY2" fmla="*/ 3194050 h 4432490"/>
                  <a:gd name="connsiteX3" fmla="*/ 5054071 w 5463008"/>
                  <a:gd name="connsiteY3" fmla="*/ 3124200 h 4432490"/>
                  <a:gd name="connsiteX4" fmla="*/ 5181071 w 5463008"/>
                  <a:gd name="connsiteY4" fmla="*/ 3308350 h 4432490"/>
                  <a:gd name="connsiteX5" fmla="*/ 5384271 w 5463008"/>
                  <a:gd name="connsiteY5" fmla="*/ 3371850 h 4432490"/>
                  <a:gd name="connsiteX6" fmla="*/ 5371571 w 5463008"/>
                  <a:gd name="connsiteY6" fmla="*/ 3511550 h 4432490"/>
                  <a:gd name="connsiteX7" fmla="*/ 5447771 w 5463008"/>
                  <a:gd name="connsiteY7" fmla="*/ 3644900 h 4432490"/>
                  <a:gd name="connsiteX8" fmla="*/ 5308071 w 5463008"/>
                  <a:gd name="connsiteY8" fmla="*/ 3714750 h 4432490"/>
                  <a:gd name="connsiteX9" fmla="*/ 5460471 w 5463008"/>
                  <a:gd name="connsiteY9" fmla="*/ 3873500 h 4432490"/>
                  <a:gd name="connsiteX10" fmla="*/ 5377921 w 5463008"/>
                  <a:gd name="connsiteY10" fmla="*/ 3987800 h 4432490"/>
                  <a:gd name="connsiteX11" fmla="*/ 5066771 w 5463008"/>
                  <a:gd name="connsiteY11" fmla="*/ 4108450 h 4432490"/>
                  <a:gd name="connsiteX12" fmla="*/ 4977871 w 5463008"/>
                  <a:gd name="connsiteY12" fmla="*/ 3987800 h 4432490"/>
                  <a:gd name="connsiteX13" fmla="*/ 4838171 w 5463008"/>
                  <a:gd name="connsiteY13" fmla="*/ 4070350 h 4432490"/>
                  <a:gd name="connsiteX14" fmla="*/ 4723871 w 5463008"/>
                  <a:gd name="connsiteY14" fmla="*/ 3848100 h 4432490"/>
                  <a:gd name="connsiteX15" fmla="*/ 4596871 w 5463008"/>
                  <a:gd name="connsiteY15" fmla="*/ 3810000 h 4432490"/>
                  <a:gd name="connsiteX16" fmla="*/ 4336521 w 5463008"/>
                  <a:gd name="connsiteY16" fmla="*/ 3829050 h 4432490"/>
                  <a:gd name="connsiteX17" fmla="*/ 4190471 w 5463008"/>
                  <a:gd name="connsiteY17" fmla="*/ 3740150 h 4432490"/>
                  <a:gd name="connsiteX18" fmla="*/ 4082521 w 5463008"/>
                  <a:gd name="connsiteY18" fmla="*/ 3892550 h 4432490"/>
                  <a:gd name="connsiteX19" fmla="*/ 3892021 w 5463008"/>
                  <a:gd name="connsiteY19" fmla="*/ 4013200 h 4432490"/>
                  <a:gd name="connsiteX20" fmla="*/ 3872971 w 5463008"/>
                  <a:gd name="connsiteY20" fmla="*/ 4102100 h 4432490"/>
                  <a:gd name="connsiteX21" fmla="*/ 3745971 w 5463008"/>
                  <a:gd name="connsiteY21" fmla="*/ 4273550 h 4432490"/>
                  <a:gd name="connsiteX22" fmla="*/ 3555471 w 5463008"/>
                  <a:gd name="connsiteY22" fmla="*/ 4356100 h 4432490"/>
                  <a:gd name="connsiteX23" fmla="*/ 3295121 w 5463008"/>
                  <a:gd name="connsiteY23" fmla="*/ 4356100 h 4432490"/>
                  <a:gd name="connsiteX24" fmla="*/ 3085571 w 5463008"/>
                  <a:gd name="connsiteY24" fmla="*/ 4432300 h 4432490"/>
                  <a:gd name="connsiteX25" fmla="*/ 2958571 w 5463008"/>
                  <a:gd name="connsiteY25" fmla="*/ 4330700 h 4432490"/>
                  <a:gd name="connsiteX26" fmla="*/ 2831571 w 5463008"/>
                  <a:gd name="connsiteY26" fmla="*/ 4267200 h 4432490"/>
                  <a:gd name="connsiteX27" fmla="*/ 2729971 w 5463008"/>
                  <a:gd name="connsiteY27" fmla="*/ 4076700 h 4432490"/>
                  <a:gd name="connsiteX28" fmla="*/ 2583921 w 5463008"/>
                  <a:gd name="connsiteY28" fmla="*/ 3987800 h 4432490"/>
                  <a:gd name="connsiteX29" fmla="*/ 2387071 w 5463008"/>
                  <a:gd name="connsiteY29" fmla="*/ 4064000 h 4432490"/>
                  <a:gd name="connsiteX30" fmla="*/ 2183871 w 5463008"/>
                  <a:gd name="connsiteY30" fmla="*/ 3835400 h 4432490"/>
                  <a:gd name="connsiteX31" fmla="*/ 2126721 w 5463008"/>
                  <a:gd name="connsiteY31" fmla="*/ 3803650 h 4432490"/>
                  <a:gd name="connsiteX32" fmla="*/ 2260071 w 5463008"/>
                  <a:gd name="connsiteY32" fmla="*/ 3365500 h 4432490"/>
                  <a:gd name="connsiteX33" fmla="*/ 2069571 w 5463008"/>
                  <a:gd name="connsiteY33" fmla="*/ 3060700 h 4432490"/>
                  <a:gd name="connsiteX34" fmla="*/ 1828271 w 5463008"/>
                  <a:gd name="connsiteY34" fmla="*/ 2673350 h 4432490"/>
                  <a:gd name="connsiteX35" fmla="*/ 1783821 w 5463008"/>
                  <a:gd name="connsiteY35" fmla="*/ 2584450 h 4432490"/>
                  <a:gd name="connsiteX36" fmla="*/ 1612371 w 5463008"/>
                  <a:gd name="connsiteY36" fmla="*/ 2343150 h 4432490"/>
                  <a:gd name="connsiteX37" fmla="*/ 1910821 w 5463008"/>
                  <a:gd name="connsiteY37" fmla="*/ 2044700 h 4432490"/>
                  <a:gd name="connsiteX38" fmla="*/ 1783821 w 5463008"/>
                  <a:gd name="connsiteY38" fmla="*/ 2025650 h 4432490"/>
                  <a:gd name="connsiteX39" fmla="*/ 1853671 w 5463008"/>
                  <a:gd name="connsiteY39" fmla="*/ 1866900 h 4432490"/>
                  <a:gd name="connsiteX40" fmla="*/ 1910821 w 5463008"/>
                  <a:gd name="connsiteY40" fmla="*/ 1746250 h 4432490"/>
                  <a:gd name="connsiteX41" fmla="*/ 1853671 w 5463008"/>
                  <a:gd name="connsiteY41" fmla="*/ 1365250 h 4432490"/>
                  <a:gd name="connsiteX42" fmla="*/ 1752071 w 5463008"/>
                  <a:gd name="connsiteY42" fmla="*/ 1187450 h 4432490"/>
                  <a:gd name="connsiteX43" fmla="*/ 1555221 w 5463008"/>
                  <a:gd name="connsiteY43" fmla="*/ 1187450 h 4432490"/>
                  <a:gd name="connsiteX44" fmla="*/ 1491721 w 5463008"/>
                  <a:gd name="connsiteY44" fmla="*/ 1168400 h 4432490"/>
                  <a:gd name="connsiteX45" fmla="*/ 1434571 w 5463008"/>
                  <a:gd name="connsiteY45" fmla="*/ 1289050 h 4432490"/>
                  <a:gd name="connsiteX46" fmla="*/ 869421 w 5463008"/>
                  <a:gd name="connsiteY46" fmla="*/ 1403350 h 4432490"/>
                  <a:gd name="connsiteX47" fmla="*/ 748771 w 5463008"/>
                  <a:gd name="connsiteY47" fmla="*/ 1365250 h 4432490"/>
                  <a:gd name="connsiteX48" fmla="*/ 501121 w 5463008"/>
                  <a:gd name="connsiteY48" fmla="*/ 1454150 h 4432490"/>
                  <a:gd name="connsiteX49" fmla="*/ 323321 w 5463008"/>
                  <a:gd name="connsiteY49" fmla="*/ 1473200 h 4432490"/>
                  <a:gd name="connsiteX50" fmla="*/ 132821 w 5463008"/>
                  <a:gd name="connsiteY50" fmla="*/ 1428750 h 4432490"/>
                  <a:gd name="connsiteX51" fmla="*/ 285221 w 5463008"/>
                  <a:gd name="connsiteY51" fmla="*/ 1384300 h 4432490"/>
                  <a:gd name="connsiteX52" fmla="*/ 329671 w 5463008"/>
                  <a:gd name="connsiteY52" fmla="*/ 1270000 h 4432490"/>
                  <a:gd name="connsiteX53" fmla="*/ 266171 w 5463008"/>
                  <a:gd name="connsiteY53" fmla="*/ 1003300 h 4432490"/>
                  <a:gd name="connsiteX54" fmla="*/ 82021 w 5463008"/>
                  <a:gd name="connsiteY54" fmla="*/ 1022350 h 4432490"/>
                  <a:gd name="connsiteX55" fmla="*/ 5821 w 5463008"/>
                  <a:gd name="connsiteY55" fmla="*/ 825500 h 4432490"/>
                  <a:gd name="connsiteX56" fmla="*/ 228071 w 5463008"/>
                  <a:gd name="connsiteY56" fmla="*/ 768350 h 4432490"/>
                  <a:gd name="connsiteX57" fmla="*/ 285221 w 5463008"/>
                  <a:gd name="connsiteY57" fmla="*/ 666750 h 4432490"/>
                  <a:gd name="connsiteX58" fmla="*/ 348721 w 5463008"/>
                  <a:gd name="connsiteY58" fmla="*/ 704850 h 4432490"/>
                  <a:gd name="connsiteX59" fmla="*/ 285221 w 5463008"/>
                  <a:gd name="connsiteY59" fmla="*/ 565150 h 4432490"/>
                  <a:gd name="connsiteX60" fmla="*/ 355071 w 5463008"/>
                  <a:gd name="connsiteY60" fmla="*/ 336550 h 4432490"/>
                  <a:gd name="connsiteX61" fmla="*/ 418571 w 5463008"/>
                  <a:gd name="connsiteY61" fmla="*/ 120650 h 4432490"/>
                  <a:gd name="connsiteX62" fmla="*/ 577321 w 5463008"/>
                  <a:gd name="connsiteY62" fmla="*/ 88900 h 4432490"/>
                  <a:gd name="connsiteX63" fmla="*/ 653521 w 5463008"/>
                  <a:gd name="connsiteY63" fmla="*/ 0 h 44324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463008" h="4432490">
                    <a:moveTo>
                      <a:pt x="4850871" y="2965450"/>
                    </a:moveTo>
                    <a:cubicBezTo>
                      <a:pt x="4821237" y="3025775"/>
                      <a:pt x="4791604" y="3086100"/>
                      <a:pt x="4787371" y="3124200"/>
                    </a:cubicBezTo>
                    <a:cubicBezTo>
                      <a:pt x="4783138" y="3162300"/>
                      <a:pt x="4781021" y="3194050"/>
                      <a:pt x="4825471" y="3194050"/>
                    </a:cubicBezTo>
                    <a:cubicBezTo>
                      <a:pt x="4869921" y="3194050"/>
                      <a:pt x="4994804" y="3105150"/>
                      <a:pt x="5054071" y="3124200"/>
                    </a:cubicBezTo>
                    <a:cubicBezTo>
                      <a:pt x="5113338" y="3143250"/>
                      <a:pt x="5126038" y="3267075"/>
                      <a:pt x="5181071" y="3308350"/>
                    </a:cubicBezTo>
                    <a:cubicBezTo>
                      <a:pt x="5236104" y="3349625"/>
                      <a:pt x="5352521" y="3337983"/>
                      <a:pt x="5384271" y="3371850"/>
                    </a:cubicBezTo>
                    <a:cubicBezTo>
                      <a:pt x="5416021" y="3405717"/>
                      <a:pt x="5360988" y="3466042"/>
                      <a:pt x="5371571" y="3511550"/>
                    </a:cubicBezTo>
                    <a:cubicBezTo>
                      <a:pt x="5382154" y="3557058"/>
                      <a:pt x="5458354" y="3611033"/>
                      <a:pt x="5447771" y="3644900"/>
                    </a:cubicBezTo>
                    <a:cubicBezTo>
                      <a:pt x="5437188" y="3678767"/>
                      <a:pt x="5305954" y="3676650"/>
                      <a:pt x="5308071" y="3714750"/>
                    </a:cubicBezTo>
                    <a:cubicBezTo>
                      <a:pt x="5310188" y="3752850"/>
                      <a:pt x="5448829" y="3827992"/>
                      <a:pt x="5460471" y="3873500"/>
                    </a:cubicBezTo>
                    <a:cubicBezTo>
                      <a:pt x="5472113" y="3919008"/>
                      <a:pt x="5443538" y="3948642"/>
                      <a:pt x="5377921" y="3987800"/>
                    </a:cubicBezTo>
                    <a:cubicBezTo>
                      <a:pt x="5312304" y="4026958"/>
                      <a:pt x="5133446" y="4108450"/>
                      <a:pt x="5066771" y="4108450"/>
                    </a:cubicBezTo>
                    <a:cubicBezTo>
                      <a:pt x="5000096" y="4108450"/>
                      <a:pt x="5015971" y="3994150"/>
                      <a:pt x="4977871" y="3987800"/>
                    </a:cubicBezTo>
                    <a:cubicBezTo>
                      <a:pt x="4939771" y="3981450"/>
                      <a:pt x="4880504" y="4093633"/>
                      <a:pt x="4838171" y="4070350"/>
                    </a:cubicBezTo>
                    <a:cubicBezTo>
                      <a:pt x="4795838" y="4047067"/>
                      <a:pt x="4764088" y="3891492"/>
                      <a:pt x="4723871" y="3848100"/>
                    </a:cubicBezTo>
                    <a:cubicBezTo>
                      <a:pt x="4683654" y="3804708"/>
                      <a:pt x="4661429" y="3813175"/>
                      <a:pt x="4596871" y="3810000"/>
                    </a:cubicBezTo>
                    <a:cubicBezTo>
                      <a:pt x="4532313" y="3806825"/>
                      <a:pt x="4404254" y="3840692"/>
                      <a:pt x="4336521" y="3829050"/>
                    </a:cubicBezTo>
                    <a:cubicBezTo>
                      <a:pt x="4268788" y="3817408"/>
                      <a:pt x="4232804" y="3729567"/>
                      <a:pt x="4190471" y="3740150"/>
                    </a:cubicBezTo>
                    <a:cubicBezTo>
                      <a:pt x="4148138" y="3750733"/>
                      <a:pt x="4132263" y="3847042"/>
                      <a:pt x="4082521" y="3892550"/>
                    </a:cubicBezTo>
                    <a:cubicBezTo>
                      <a:pt x="4032779" y="3938058"/>
                      <a:pt x="3926946" y="3978275"/>
                      <a:pt x="3892021" y="4013200"/>
                    </a:cubicBezTo>
                    <a:cubicBezTo>
                      <a:pt x="3857096" y="4048125"/>
                      <a:pt x="3897313" y="4058708"/>
                      <a:pt x="3872971" y="4102100"/>
                    </a:cubicBezTo>
                    <a:cubicBezTo>
                      <a:pt x="3848629" y="4145492"/>
                      <a:pt x="3798888" y="4231217"/>
                      <a:pt x="3745971" y="4273550"/>
                    </a:cubicBezTo>
                    <a:cubicBezTo>
                      <a:pt x="3693054" y="4315883"/>
                      <a:pt x="3630613" y="4342342"/>
                      <a:pt x="3555471" y="4356100"/>
                    </a:cubicBezTo>
                    <a:cubicBezTo>
                      <a:pt x="3480329" y="4369858"/>
                      <a:pt x="3373438" y="4343400"/>
                      <a:pt x="3295121" y="4356100"/>
                    </a:cubicBezTo>
                    <a:cubicBezTo>
                      <a:pt x="3216804" y="4368800"/>
                      <a:pt x="3141663" y="4436533"/>
                      <a:pt x="3085571" y="4432300"/>
                    </a:cubicBezTo>
                    <a:cubicBezTo>
                      <a:pt x="3029479" y="4428067"/>
                      <a:pt x="3000904" y="4358217"/>
                      <a:pt x="2958571" y="4330700"/>
                    </a:cubicBezTo>
                    <a:cubicBezTo>
                      <a:pt x="2916238" y="4303183"/>
                      <a:pt x="2869671" y="4309533"/>
                      <a:pt x="2831571" y="4267200"/>
                    </a:cubicBezTo>
                    <a:cubicBezTo>
                      <a:pt x="2793471" y="4224867"/>
                      <a:pt x="2771246" y="4123267"/>
                      <a:pt x="2729971" y="4076700"/>
                    </a:cubicBezTo>
                    <a:cubicBezTo>
                      <a:pt x="2688696" y="4030133"/>
                      <a:pt x="2641071" y="3989917"/>
                      <a:pt x="2583921" y="3987800"/>
                    </a:cubicBezTo>
                    <a:cubicBezTo>
                      <a:pt x="2526771" y="3985683"/>
                      <a:pt x="2453746" y="4089400"/>
                      <a:pt x="2387071" y="4064000"/>
                    </a:cubicBezTo>
                    <a:cubicBezTo>
                      <a:pt x="2320396" y="4038600"/>
                      <a:pt x="2227263" y="3878792"/>
                      <a:pt x="2183871" y="3835400"/>
                    </a:cubicBezTo>
                    <a:cubicBezTo>
                      <a:pt x="2140479" y="3792008"/>
                      <a:pt x="2114021" y="3881967"/>
                      <a:pt x="2126721" y="3803650"/>
                    </a:cubicBezTo>
                    <a:cubicBezTo>
                      <a:pt x="2139421" y="3725333"/>
                      <a:pt x="2269596" y="3489325"/>
                      <a:pt x="2260071" y="3365500"/>
                    </a:cubicBezTo>
                    <a:cubicBezTo>
                      <a:pt x="2250546" y="3241675"/>
                      <a:pt x="2141538" y="3176058"/>
                      <a:pt x="2069571" y="3060700"/>
                    </a:cubicBezTo>
                    <a:cubicBezTo>
                      <a:pt x="1997604" y="2945342"/>
                      <a:pt x="1875896" y="2752725"/>
                      <a:pt x="1828271" y="2673350"/>
                    </a:cubicBezTo>
                    <a:cubicBezTo>
                      <a:pt x="1780646" y="2593975"/>
                      <a:pt x="1819804" y="2639483"/>
                      <a:pt x="1783821" y="2584450"/>
                    </a:cubicBezTo>
                    <a:cubicBezTo>
                      <a:pt x="1747838" y="2529417"/>
                      <a:pt x="1591204" y="2433108"/>
                      <a:pt x="1612371" y="2343150"/>
                    </a:cubicBezTo>
                    <a:cubicBezTo>
                      <a:pt x="1633538" y="2253192"/>
                      <a:pt x="1882246" y="2097617"/>
                      <a:pt x="1910821" y="2044700"/>
                    </a:cubicBezTo>
                    <a:cubicBezTo>
                      <a:pt x="1939396" y="1991783"/>
                      <a:pt x="1793346" y="2055283"/>
                      <a:pt x="1783821" y="2025650"/>
                    </a:cubicBezTo>
                    <a:cubicBezTo>
                      <a:pt x="1774296" y="1996017"/>
                      <a:pt x="1832504" y="1913467"/>
                      <a:pt x="1853671" y="1866900"/>
                    </a:cubicBezTo>
                    <a:cubicBezTo>
                      <a:pt x="1874838" y="1820333"/>
                      <a:pt x="1910821" y="1829858"/>
                      <a:pt x="1910821" y="1746250"/>
                    </a:cubicBezTo>
                    <a:cubicBezTo>
                      <a:pt x="1910821" y="1662642"/>
                      <a:pt x="1880129" y="1458383"/>
                      <a:pt x="1853671" y="1365250"/>
                    </a:cubicBezTo>
                    <a:cubicBezTo>
                      <a:pt x="1827213" y="1272117"/>
                      <a:pt x="1801813" y="1217083"/>
                      <a:pt x="1752071" y="1187450"/>
                    </a:cubicBezTo>
                    <a:cubicBezTo>
                      <a:pt x="1702329" y="1157817"/>
                      <a:pt x="1598613" y="1190625"/>
                      <a:pt x="1555221" y="1187450"/>
                    </a:cubicBezTo>
                    <a:cubicBezTo>
                      <a:pt x="1511829" y="1184275"/>
                      <a:pt x="1511829" y="1151467"/>
                      <a:pt x="1491721" y="1168400"/>
                    </a:cubicBezTo>
                    <a:cubicBezTo>
                      <a:pt x="1471613" y="1185333"/>
                      <a:pt x="1538288" y="1249892"/>
                      <a:pt x="1434571" y="1289050"/>
                    </a:cubicBezTo>
                    <a:cubicBezTo>
                      <a:pt x="1330854" y="1328208"/>
                      <a:pt x="983721" y="1390650"/>
                      <a:pt x="869421" y="1403350"/>
                    </a:cubicBezTo>
                    <a:cubicBezTo>
                      <a:pt x="755121" y="1416050"/>
                      <a:pt x="810154" y="1356783"/>
                      <a:pt x="748771" y="1365250"/>
                    </a:cubicBezTo>
                    <a:cubicBezTo>
                      <a:pt x="687388" y="1373717"/>
                      <a:pt x="572029" y="1436158"/>
                      <a:pt x="501121" y="1454150"/>
                    </a:cubicBezTo>
                    <a:cubicBezTo>
                      <a:pt x="430213" y="1472142"/>
                      <a:pt x="384704" y="1477433"/>
                      <a:pt x="323321" y="1473200"/>
                    </a:cubicBezTo>
                    <a:cubicBezTo>
                      <a:pt x="261938" y="1468967"/>
                      <a:pt x="139171" y="1443567"/>
                      <a:pt x="132821" y="1428750"/>
                    </a:cubicBezTo>
                    <a:cubicBezTo>
                      <a:pt x="126471" y="1413933"/>
                      <a:pt x="252413" y="1410758"/>
                      <a:pt x="285221" y="1384300"/>
                    </a:cubicBezTo>
                    <a:cubicBezTo>
                      <a:pt x="318029" y="1357842"/>
                      <a:pt x="332846" y="1333500"/>
                      <a:pt x="329671" y="1270000"/>
                    </a:cubicBezTo>
                    <a:cubicBezTo>
                      <a:pt x="326496" y="1206500"/>
                      <a:pt x="307446" y="1044575"/>
                      <a:pt x="266171" y="1003300"/>
                    </a:cubicBezTo>
                    <a:cubicBezTo>
                      <a:pt x="224896" y="962025"/>
                      <a:pt x="125413" y="1051983"/>
                      <a:pt x="82021" y="1022350"/>
                    </a:cubicBezTo>
                    <a:cubicBezTo>
                      <a:pt x="38629" y="992717"/>
                      <a:pt x="-18521" y="867833"/>
                      <a:pt x="5821" y="825500"/>
                    </a:cubicBezTo>
                    <a:cubicBezTo>
                      <a:pt x="30163" y="783167"/>
                      <a:pt x="181504" y="794808"/>
                      <a:pt x="228071" y="768350"/>
                    </a:cubicBezTo>
                    <a:cubicBezTo>
                      <a:pt x="274638" y="741892"/>
                      <a:pt x="265113" y="677333"/>
                      <a:pt x="285221" y="666750"/>
                    </a:cubicBezTo>
                    <a:cubicBezTo>
                      <a:pt x="305329" y="656167"/>
                      <a:pt x="348721" y="721783"/>
                      <a:pt x="348721" y="704850"/>
                    </a:cubicBezTo>
                    <a:cubicBezTo>
                      <a:pt x="348721" y="687917"/>
                      <a:pt x="284163" y="626533"/>
                      <a:pt x="285221" y="565150"/>
                    </a:cubicBezTo>
                    <a:cubicBezTo>
                      <a:pt x="286279" y="503767"/>
                      <a:pt x="332846" y="410633"/>
                      <a:pt x="355071" y="336550"/>
                    </a:cubicBezTo>
                    <a:cubicBezTo>
                      <a:pt x="377296" y="262467"/>
                      <a:pt x="381529" y="161925"/>
                      <a:pt x="418571" y="120650"/>
                    </a:cubicBezTo>
                    <a:cubicBezTo>
                      <a:pt x="455613" y="79375"/>
                      <a:pt x="538163" y="109008"/>
                      <a:pt x="577321" y="88900"/>
                    </a:cubicBezTo>
                    <a:cubicBezTo>
                      <a:pt x="616479" y="68792"/>
                      <a:pt x="635000" y="34396"/>
                      <a:pt x="653521" y="0"/>
                    </a:cubicBezTo>
                  </a:path>
                </a:pathLst>
              </a:custGeom>
              <a:noFill/>
              <a:ln w="19050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BE"/>
              </a:p>
            </p:txBody>
          </p:sp>
        </p:grpSp>
        <p:sp>
          <p:nvSpPr>
            <p:cNvPr id="133" name="ZoneTexte 132">
              <a:extLst>
                <a:ext uri="{FF2B5EF4-FFF2-40B4-BE49-F238E27FC236}">
                  <a16:creationId xmlns:a16="http://schemas.microsoft.com/office/drawing/2014/main" id="{8DD5BC2B-9797-4D3B-B346-FAF9057D2A96}"/>
                </a:ext>
              </a:extLst>
            </p:cNvPr>
            <p:cNvSpPr txBox="1"/>
            <p:nvPr/>
          </p:nvSpPr>
          <p:spPr>
            <a:xfrm rot="20230310">
              <a:off x="1656607" y="3288882"/>
              <a:ext cx="1096433" cy="24622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r-FR" sz="1000" b="1" dirty="0">
                  <a:solidFill>
                    <a:srgbClr val="002060"/>
                  </a:solidFill>
                  <a:latin typeface="Aharoni" panose="02010803020104030203" pitchFamily="2" charset="-79"/>
                  <a:cs typeface="Aharoni" panose="02010803020104030203" pitchFamily="2" charset="-79"/>
                </a:rPr>
                <a:t>Meuse</a:t>
              </a:r>
              <a:endParaRPr lang="fr-BE" sz="1000" b="1" dirty="0">
                <a:solidFill>
                  <a:srgbClr val="002060"/>
                </a:solidFill>
                <a:latin typeface="Aharoni" panose="02010803020104030203" pitchFamily="2" charset="-79"/>
                <a:cs typeface="Aharoni" panose="02010803020104030203" pitchFamily="2" charset="-79"/>
              </a:endParaRPr>
            </a:p>
          </p:txBody>
        </p:sp>
        <p:sp>
          <p:nvSpPr>
            <p:cNvPr id="134" name="Ellipse 133">
              <a:extLst>
                <a:ext uri="{FF2B5EF4-FFF2-40B4-BE49-F238E27FC236}">
                  <a16:creationId xmlns:a16="http://schemas.microsoft.com/office/drawing/2014/main" id="{72DF3223-B178-4B3E-9BA7-C8EF73D2A472}"/>
                </a:ext>
              </a:extLst>
            </p:cNvPr>
            <p:cNvSpPr/>
            <p:nvPr/>
          </p:nvSpPr>
          <p:spPr>
            <a:xfrm>
              <a:off x="815365" y="3707180"/>
              <a:ext cx="241717" cy="214984"/>
            </a:xfrm>
            <a:prstGeom prst="ellipse">
              <a:avLst/>
            </a:prstGeom>
            <a:solidFill>
              <a:schemeClr val="accent2"/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 dirty="0"/>
            </a:p>
          </p:txBody>
        </p:sp>
      </p:grpSp>
      <p:grpSp>
        <p:nvGrpSpPr>
          <p:cNvPr id="40" name="Groupe 39">
            <a:extLst>
              <a:ext uri="{FF2B5EF4-FFF2-40B4-BE49-F238E27FC236}">
                <a16:creationId xmlns:a16="http://schemas.microsoft.com/office/drawing/2014/main" id="{12302D55-02D7-4B1F-9D93-C5EAFEA075B3}"/>
              </a:ext>
            </a:extLst>
          </p:cNvPr>
          <p:cNvGrpSpPr>
            <a:grpSpLocks noChangeAspect="1"/>
          </p:cNvGrpSpPr>
          <p:nvPr/>
        </p:nvGrpSpPr>
        <p:grpSpPr>
          <a:xfrm>
            <a:off x="10580212" y="2174136"/>
            <a:ext cx="905261" cy="815419"/>
            <a:chOff x="4219575" y="1171575"/>
            <a:chExt cx="3929130" cy="3629025"/>
          </a:xfrm>
        </p:grpSpPr>
        <p:sp>
          <p:nvSpPr>
            <p:cNvPr id="135" name="Forme libre : forme 134">
              <a:extLst>
                <a:ext uri="{FF2B5EF4-FFF2-40B4-BE49-F238E27FC236}">
                  <a16:creationId xmlns:a16="http://schemas.microsoft.com/office/drawing/2014/main" id="{6EC50110-2534-4BE6-92D6-30027B0C331D}"/>
                </a:ext>
              </a:extLst>
            </p:cNvPr>
            <p:cNvSpPr/>
            <p:nvPr/>
          </p:nvSpPr>
          <p:spPr>
            <a:xfrm>
              <a:off x="6538913" y="1895475"/>
              <a:ext cx="1609792" cy="2833688"/>
            </a:xfrm>
            <a:custGeom>
              <a:avLst/>
              <a:gdLst>
                <a:gd name="connsiteX0" fmla="*/ 1314450 w 1609792"/>
                <a:gd name="connsiteY0" fmla="*/ 0 h 2833688"/>
                <a:gd name="connsiteX1" fmla="*/ 1223962 w 1609792"/>
                <a:gd name="connsiteY1" fmla="*/ 114300 h 2833688"/>
                <a:gd name="connsiteX2" fmla="*/ 1095375 w 1609792"/>
                <a:gd name="connsiteY2" fmla="*/ 52388 h 2833688"/>
                <a:gd name="connsiteX3" fmla="*/ 1028700 w 1609792"/>
                <a:gd name="connsiteY3" fmla="*/ 128588 h 2833688"/>
                <a:gd name="connsiteX4" fmla="*/ 1071562 w 1609792"/>
                <a:gd name="connsiteY4" fmla="*/ 400050 h 2833688"/>
                <a:gd name="connsiteX5" fmla="*/ 923925 w 1609792"/>
                <a:gd name="connsiteY5" fmla="*/ 328613 h 2833688"/>
                <a:gd name="connsiteX6" fmla="*/ 800100 w 1609792"/>
                <a:gd name="connsiteY6" fmla="*/ 328613 h 2833688"/>
                <a:gd name="connsiteX7" fmla="*/ 804862 w 1609792"/>
                <a:gd name="connsiteY7" fmla="*/ 266700 h 2833688"/>
                <a:gd name="connsiteX8" fmla="*/ 742950 w 1609792"/>
                <a:gd name="connsiteY8" fmla="*/ 252413 h 2833688"/>
                <a:gd name="connsiteX9" fmla="*/ 566737 w 1609792"/>
                <a:gd name="connsiteY9" fmla="*/ 381000 h 2833688"/>
                <a:gd name="connsiteX10" fmla="*/ 385762 w 1609792"/>
                <a:gd name="connsiteY10" fmla="*/ 219075 h 2833688"/>
                <a:gd name="connsiteX11" fmla="*/ 280987 w 1609792"/>
                <a:gd name="connsiteY11" fmla="*/ 219075 h 2833688"/>
                <a:gd name="connsiteX12" fmla="*/ 95250 w 1609792"/>
                <a:gd name="connsiteY12" fmla="*/ 342900 h 2833688"/>
                <a:gd name="connsiteX13" fmla="*/ 19050 w 1609792"/>
                <a:gd name="connsiteY13" fmla="*/ 490538 h 2833688"/>
                <a:gd name="connsiteX14" fmla="*/ 85725 w 1609792"/>
                <a:gd name="connsiteY14" fmla="*/ 609600 h 2833688"/>
                <a:gd name="connsiteX15" fmla="*/ 0 w 1609792"/>
                <a:gd name="connsiteY15" fmla="*/ 771525 h 2833688"/>
                <a:gd name="connsiteX16" fmla="*/ 85725 w 1609792"/>
                <a:gd name="connsiteY16" fmla="*/ 857250 h 2833688"/>
                <a:gd name="connsiteX17" fmla="*/ 52387 w 1609792"/>
                <a:gd name="connsiteY17" fmla="*/ 962025 h 2833688"/>
                <a:gd name="connsiteX18" fmla="*/ 185737 w 1609792"/>
                <a:gd name="connsiteY18" fmla="*/ 1047750 h 2833688"/>
                <a:gd name="connsiteX19" fmla="*/ 314325 w 1609792"/>
                <a:gd name="connsiteY19" fmla="*/ 1014413 h 2833688"/>
                <a:gd name="connsiteX20" fmla="*/ 423862 w 1609792"/>
                <a:gd name="connsiteY20" fmla="*/ 1114425 h 2833688"/>
                <a:gd name="connsiteX21" fmla="*/ 557212 w 1609792"/>
                <a:gd name="connsiteY21" fmla="*/ 1119188 h 2833688"/>
                <a:gd name="connsiteX22" fmla="*/ 714375 w 1609792"/>
                <a:gd name="connsiteY22" fmla="*/ 1243013 h 2833688"/>
                <a:gd name="connsiteX23" fmla="*/ 790575 w 1609792"/>
                <a:gd name="connsiteY23" fmla="*/ 1357313 h 2833688"/>
                <a:gd name="connsiteX24" fmla="*/ 938212 w 1609792"/>
                <a:gd name="connsiteY24" fmla="*/ 1362075 h 2833688"/>
                <a:gd name="connsiteX25" fmla="*/ 1062037 w 1609792"/>
                <a:gd name="connsiteY25" fmla="*/ 1471613 h 2833688"/>
                <a:gd name="connsiteX26" fmla="*/ 1162050 w 1609792"/>
                <a:gd name="connsiteY26" fmla="*/ 1419225 h 2833688"/>
                <a:gd name="connsiteX27" fmla="*/ 1171575 w 1609792"/>
                <a:gd name="connsiteY27" fmla="*/ 1524000 h 2833688"/>
                <a:gd name="connsiteX28" fmla="*/ 1257300 w 1609792"/>
                <a:gd name="connsiteY28" fmla="*/ 1695450 h 2833688"/>
                <a:gd name="connsiteX29" fmla="*/ 1195387 w 1609792"/>
                <a:gd name="connsiteY29" fmla="*/ 1757363 h 2833688"/>
                <a:gd name="connsiteX30" fmla="*/ 1281112 w 1609792"/>
                <a:gd name="connsiteY30" fmla="*/ 1981200 h 2833688"/>
                <a:gd name="connsiteX31" fmla="*/ 1343025 w 1609792"/>
                <a:gd name="connsiteY31" fmla="*/ 2038350 h 2833688"/>
                <a:gd name="connsiteX32" fmla="*/ 1228725 w 1609792"/>
                <a:gd name="connsiteY32" fmla="*/ 2214563 h 2833688"/>
                <a:gd name="connsiteX33" fmla="*/ 1347787 w 1609792"/>
                <a:gd name="connsiteY33" fmla="*/ 2252663 h 2833688"/>
                <a:gd name="connsiteX34" fmla="*/ 1438275 w 1609792"/>
                <a:gd name="connsiteY34" fmla="*/ 2176463 h 2833688"/>
                <a:gd name="connsiteX35" fmla="*/ 1576387 w 1609792"/>
                <a:gd name="connsiteY35" fmla="*/ 2390775 h 2833688"/>
                <a:gd name="connsiteX36" fmla="*/ 1524000 w 1609792"/>
                <a:gd name="connsiteY36" fmla="*/ 2452688 h 2833688"/>
                <a:gd name="connsiteX37" fmla="*/ 1609725 w 1609792"/>
                <a:gd name="connsiteY37" fmla="*/ 2619375 h 2833688"/>
                <a:gd name="connsiteX38" fmla="*/ 1538287 w 1609792"/>
                <a:gd name="connsiteY38" fmla="*/ 2728913 h 2833688"/>
                <a:gd name="connsiteX39" fmla="*/ 1533525 w 1609792"/>
                <a:gd name="connsiteY39" fmla="*/ 2833688 h 2833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609792" h="2833688">
                  <a:moveTo>
                    <a:pt x="1314450" y="0"/>
                  </a:moveTo>
                  <a:cubicBezTo>
                    <a:pt x="1287462" y="52784"/>
                    <a:pt x="1260474" y="105569"/>
                    <a:pt x="1223962" y="114300"/>
                  </a:cubicBezTo>
                  <a:cubicBezTo>
                    <a:pt x="1187449" y="123031"/>
                    <a:pt x="1127919" y="50007"/>
                    <a:pt x="1095375" y="52388"/>
                  </a:cubicBezTo>
                  <a:cubicBezTo>
                    <a:pt x="1062831" y="54769"/>
                    <a:pt x="1032669" y="70644"/>
                    <a:pt x="1028700" y="128588"/>
                  </a:cubicBezTo>
                  <a:cubicBezTo>
                    <a:pt x="1024731" y="186532"/>
                    <a:pt x="1089024" y="366713"/>
                    <a:pt x="1071562" y="400050"/>
                  </a:cubicBezTo>
                  <a:cubicBezTo>
                    <a:pt x="1054100" y="433387"/>
                    <a:pt x="969169" y="340519"/>
                    <a:pt x="923925" y="328613"/>
                  </a:cubicBezTo>
                  <a:cubicBezTo>
                    <a:pt x="878681" y="316707"/>
                    <a:pt x="819944" y="338932"/>
                    <a:pt x="800100" y="328613"/>
                  </a:cubicBezTo>
                  <a:cubicBezTo>
                    <a:pt x="780256" y="318294"/>
                    <a:pt x="814387" y="279400"/>
                    <a:pt x="804862" y="266700"/>
                  </a:cubicBezTo>
                  <a:cubicBezTo>
                    <a:pt x="795337" y="254000"/>
                    <a:pt x="782638" y="233363"/>
                    <a:pt x="742950" y="252413"/>
                  </a:cubicBezTo>
                  <a:cubicBezTo>
                    <a:pt x="703262" y="271463"/>
                    <a:pt x="626268" y="386556"/>
                    <a:pt x="566737" y="381000"/>
                  </a:cubicBezTo>
                  <a:cubicBezTo>
                    <a:pt x="507206" y="375444"/>
                    <a:pt x="433387" y="246062"/>
                    <a:pt x="385762" y="219075"/>
                  </a:cubicBezTo>
                  <a:cubicBezTo>
                    <a:pt x="338137" y="192088"/>
                    <a:pt x="329406" y="198438"/>
                    <a:pt x="280987" y="219075"/>
                  </a:cubicBezTo>
                  <a:cubicBezTo>
                    <a:pt x="232568" y="239712"/>
                    <a:pt x="138906" y="297656"/>
                    <a:pt x="95250" y="342900"/>
                  </a:cubicBezTo>
                  <a:cubicBezTo>
                    <a:pt x="51594" y="388144"/>
                    <a:pt x="20637" y="446088"/>
                    <a:pt x="19050" y="490538"/>
                  </a:cubicBezTo>
                  <a:cubicBezTo>
                    <a:pt x="17462" y="534988"/>
                    <a:pt x="88900" y="562769"/>
                    <a:pt x="85725" y="609600"/>
                  </a:cubicBezTo>
                  <a:cubicBezTo>
                    <a:pt x="82550" y="656431"/>
                    <a:pt x="0" y="730250"/>
                    <a:pt x="0" y="771525"/>
                  </a:cubicBezTo>
                  <a:cubicBezTo>
                    <a:pt x="0" y="812800"/>
                    <a:pt x="76994" y="825500"/>
                    <a:pt x="85725" y="857250"/>
                  </a:cubicBezTo>
                  <a:cubicBezTo>
                    <a:pt x="94456" y="889000"/>
                    <a:pt x="35718" y="930275"/>
                    <a:pt x="52387" y="962025"/>
                  </a:cubicBezTo>
                  <a:cubicBezTo>
                    <a:pt x="69056" y="993775"/>
                    <a:pt x="142081" y="1039019"/>
                    <a:pt x="185737" y="1047750"/>
                  </a:cubicBezTo>
                  <a:cubicBezTo>
                    <a:pt x="229393" y="1056481"/>
                    <a:pt x="274637" y="1003301"/>
                    <a:pt x="314325" y="1014413"/>
                  </a:cubicBezTo>
                  <a:cubicBezTo>
                    <a:pt x="354012" y="1025526"/>
                    <a:pt x="383381" y="1096963"/>
                    <a:pt x="423862" y="1114425"/>
                  </a:cubicBezTo>
                  <a:cubicBezTo>
                    <a:pt x="464343" y="1131887"/>
                    <a:pt x="508793" y="1097757"/>
                    <a:pt x="557212" y="1119188"/>
                  </a:cubicBezTo>
                  <a:cubicBezTo>
                    <a:pt x="605631" y="1140619"/>
                    <a:pt x="675481" y="1203325"/>
                    <a:pt x="714375" y="1243013"/>
                  </a:cubicBezTo>
                  <a:cubicBezTo>
                    <a:pt x="753269" y="1282701"/>
                    <a:pt x="753269" y="1337469"/>
                    <a:pt x="790575" y="1357313"/>
                  </a:cubicBezTo>
                  <a:cubicBezTo>
                    <a:pt x="827881" y="1377157"/>
                    <a:pt x="892968" y="1343025"/>
                    <a:pt x="938212" y="1362075"/>
                  </a:cubicBezTo>
                  <a:cubicBezTo>
                    <a:pt x="983456" y="1381125"/>
                    <a:pt x="1024731" y="1462088"/>
                    <a:pt x="1062037" y="1471613"/>
                  </a:cubicBezTo>
                  <a:cubicBezTo>
                    <a:pt x="1099343" y="1481138"/>
                    <a:pt x="1143794" y="1410494"/>
                    <a:pt x="1162050" y="1419225"/>
                  </a:cubicBezTo>
                  <a:cubicBezTo>
                    <a:pt x="1180306" y="1427956"/>
                    <a:pt x="1155700" y="1477963"/>
                    <a:pt x="1171575" y="1524000"/>
                  </a:cubicBezTo>
                  <a:cubicBezTo>
                    <a:pt x="1187450" y="1570038"/>
                    <a:pt x="1253331" y="1656556"/>
                    <a:pt x="1257300" y="1695450"/>
                  </a:cubicBezTo>
                  <a:cubicBezTo>
                    <a:pt x="1261269" y="1734344"/>
                    <a:pt x="1191418" y="1709738"/>
                    <a:pt x="1195387" y="1757363"/>
                  </a:cubicBezTo>
                  <a:cubicBezTo>
                    <a:pt x="1199356" y="1804988"/>
                    <a:pt x="1256506" y="1934369"/>
                    <a:pt x="1281112" y="1981200"/>
                  </a:cubicBezTo>
                  <a:cubicBezTo>
                    <a:pt x="1305718" y="2028031"/>
                    <a:pt x="1351756" y="1999456"/>
                    <a:pt x="1343025" y="2038350"/>
                  </a:cubicBezTo>
                  <a:cubicBezTo>
                    <a:pt x="1334294" y="2077244"/>
                    <a:pt x="1227931" y="2178844"/>
                    <a:pt x="1228725" y="2214563"/>
                  </a:cubicBezTo>
                  <a:cubicBezTo>
                    <a:pt x="1229519" y="2250282"/>
                    <a:pt x="1312862" y="2259013"/>
                    <a:pt x="1347787" y="2252663"/>
                  </a:cubicBezTo>
                  <a:cubicBezTo>
                    <a:pt x="1382712" y="2246313"/>
                    <a:pt x="1400175" y="2153444"/>
                    <a:pt x="1438275" y="2176463"/>
                  </a:cubicBezTo>
                  <a:cubicBezTo>
                    <a:pt x="1476375" y="2199482"/>
                    <a:pt x="1562100" y="2344738"/>
                    <a:pt x="1576387" y="2390775"/>
                  </a:cubicBezTo>
                  <a:cubicBezTo>
                    <a:pt x="1590674" y="2436812"/>
                    <a:pt x="1518444" y="2414588"/>
                    <a:pt x="1524000" y="2452688"/>
                  </a:cubicBezTo>
                  <a:cubicBezTo>
                    <a:pt x="1529556" y="2490788"/>
                    <a:pt x="1607344" y="2573338"/>
                    <a:pt x="1609725" y="2619375"/>
                  </a:cubicBezTo>
                  <a:cubicBezTo>
                    <a:pt x="1612106" y="2665412"/>
                    <a:pt x="1550987" y="2693194"/>
                    <a:pt x="1538287" y="2728913"/>
                  </a:cubicBezTo>
                  <a:cubicBezTo>
                    <a:pt x="1525587" y="2764632"/>
                    <a:pt x="1529556" y="2799160"/>
                    <a:pt x="1533525" y="2833688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  <p:sp>
          <p:nvSpPr>
            <p:cNvPr id="136" name="Forme libre : forme 135">
              <a:extLst>
                <a:ext uri="{FF2B5EF4-FFF2-40B4-BE49-F238E27FC236}">
                  <a16:creationId xmlns:a16="http://schemas.microsoft.com/office/drawing/2014/main" id="{003F7FED-345D-4ECC-B250-86C4488B667C}"/>
                </a:ext>
              </a:extLst>
            </p:cNvPr>
            <p:cNvSpPr/>
            <p:nvPr/>
          </p:nvSpPr>
          <p:spPr>
            <a:xfrm>
              <a:off x="5714810" y="1171575"/>
              <a:ext cx="1024052" cy="981075"/>
            </a:xfrm>
            <a:custGeom>
              <a:avLst/>
              <a:gdLst>
                <a:gd name="connsiteX0" fmla="*/ 352615 w 1024052"/>
                <a:gd name="connsiteY0" fmla="*/ 0 h 981075"/>
                <a:gd name="connsiteX1" fmla="*/ 385953 w 1024052"/>
                <a:gd name="connsiteY1" fmla="*/ 147638 h 981075"/>
                <a:gd name="connsiteX2" fmla="*/ 433578 w 1024052"/>
                <a:gd name="connsiteY2" fmla="*/ 223838 h 981075"/>
                <a:gd name="connsiteX3" fmla="*/ 14478 w 1024052"/>
                <a:gd name="connsiteY3" fmla="*/ 481013 h 981075"/>
                <a:gd name="connsiteX4" fmla="*/ 128778 w 1024052"/>
                <a:gd name="connsiteY4" fmla="*/ 547688 h 981075"/>
                <a:gd name="connsiteX5" fmla="*/ 443103 w 1024052"/>
                <a:gd name="connsiteY5" fmla="*/ 623888 h 981075"/>
                <a:gd name="connsiteX6" fmla="*/ 666940 w 1024052"/>
                <a:gd name="connsiteY6" fmla="*/ 923925 h 981075"/>
                <a:gd name="connsiteX7" fmla="*/ 814578 w 1024052"/>
                <a:gd name="connsiteY7" fmla="*/ 790575 h 981075"/>
                <a:gd name="connsiteX8" fmla="*/ 900303 w 1024052"/>
                <a:gd name="connsiteY8" fmla="*/ 900113 h 981075"/>
                <a:gd name="connsiteX9" fmla="*/ 1009840 w 1024052"/>
                <a:gd name="connsiteY9" fmla="*/ 857250 h 981075"/>
                <a:gd name="connsiteX10" fmla="*/ 1019365 w 1024052"/>
                <a:gd name="connsiteY10" fmla="*/ 981075 h 981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24052" h="981075">
                  <a:moveTo>
                    <a:pt x="352615" y="0"/>
                  </a:moveTo>
                  <a:cubicBezTo>
                    <a:pt x="362537" y="55166"/>
                    <a:pt x="372459" y="110332"/>
                    <a:pt x="385953" y="147638"/>
                  </a:cubicBezTo>
                  <a:cubicBezTo>
                    <a:pt x="399447" y="184944"/>
                    <a:pt x="495491" y="168276"/>
                    <a:pt x="433578" y="223838"/>
                  </a:cubicBezTo>
                  <a:cubicBezTo>
                    <a:pt x="371666" y="279401"/>
                    <a:pt x="65278" y="427038"/>
                    <a:pt x="14478" y="481013"/>
                  </a:cubicBezTo>
                  <a:cubicBezTo>
                    <a:pt x="-36322" y="534988"/>
                    <a:pt x="57341" y="523876"/>
                    <a:pt x="128778" y="547688"/>
                  </a:cubicBezTo>
                  <a:cubicBezTo>
                    <a:pt x="200215" y="571500"/>
                    <a:pt x="353409" y="561182"/>
                    <a:pt x="443103" y="623888"/>
                  </a:cubicBezTo>
                  <a:cubicBezTo>
                    <a:pt x="532797" y="686594"/>
                    <a:pt x="605028" y="896144"/>
                    <a:pt x="666940" y="923925"/>
                  </a:cubicBezTo>
                  <a:cubicBezTo>
                    <a:pt x="728852" y="951706"/>
                    <a:pt x="775684" y="794544"/>
                    <a:pt x="814578" y="790575"/>
                  </a:cubicBezTo>
                  <a:cubicBezTo>
                    <a:pt x="853472" y="786606"/>
                    <a:pt x="867759" y="889001"/>
                    <a:pt x="900303" y="900113"/>
                  </a:cubicBezTo>
                  <a:cubicBezTo>
                    <a:pt x="932847" y="911225"/>
                    <a:pt x="989996" y="843756"/>
                    <a:pt x="1009840" y="857250"/>
                  </a:cubicBezTo>
                  <a:cubicBezTo>
                    <a:pt x="1029684" y="870744"/>
                    <a:pt x="1024524" y="925909"/>
                    <a:pt x="1019365" y="981075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  <p:sp>
          <p:nvSpPr>
            <p:cNvPr id="137" name="Forme libre : forme 136">
              <a:extLst>
                <a:ext uri="{FF2B5EF4-FFF2-40B4-BE49-F238E27FC236}">
                  <a16:creationId xmlns:a16="http://schemas.microsoft.com/office/drawing/2014/main" id="{C7DBD651-3833-4704-B7CC-33EEB77D3745}"/>
                </a:ext>
              </a:extLst>
            </p:cNvPr>
            <p:cNvSpPr/>
            <p:nvPr/>
          </p:nvSpPr>
          <p:spPr>
            <a:xfrm>
              <a:off x="4219575" y="1871663"/>
              <a:ext cx="2319338" cy="1011041"/>
            </a:xfrm>
            <a:custGeom>
              <a:avLst/>
              <a:gdLst>
                <a:gd name="connsiteX0" fmla="*/ 0 w 2319338"/>
                <a:gd name="connsiteY0" fmla="*/ 0 h 1011041"/>
                <a:gd name="connsiteX1" fmla="*/ 119063 w 2319338"/>
                <a:gd name="connsiteY1" fmla="*/ 80962 h 1011041"/>
                <a:gd name="connsiteX2" fmla="*/ 157163 w 2319338"/>
                <a:gd name="connsiteY2" fmla="*/ 228600 h 1011041"/>
                <a:gd name="connsiteX3" fmla="*/ 247650 w 2319338"/>
                <a:gd name="connsiteY3" fmla="*/ 214312 h 1011041"/>
                <a:gd name="connsiteX4" fmla="*/ 271463 w 2319338"/>
                <a:gd name="connsiteY4" fmla="*/ 123825 h 1011041"/>
                <a:gd name="connsiteX5" fmla="*/ 319088 w 2319338"/>
                <a:gd name="connsiteY5" fmla="*/ 223837 h 1011041"/>
                <a:gd name="connsiteX6" fmla="*/ 442913 w 2319338"/>
                <a:gd name="connsiteY6" fmla="*/ 247650 h 1011041"/>
                <a:gd name="connsiteX7" fmla="*/ 490538 w 2319338"/>
                <a:gd name="connsiteY7" fmla="*/ 104775 h 1011041"/>
                <a:gd name="connsiteX8" fmla="*/ 619125 w 2319338"/>
                <a:gd name="connsiteY8" fmla="*/ 28575 h 1011041"/>
                <a:gd name="connsiteX9" fmla="*/ 681038 w 2319338"/>
                <a:gd name="connsiteY9" fmla="*/ 133350 h 1011041"/>
                <a:gd name="connsiteX10" fmla="*/ 795338 w 2319338"/>
                <a:gd name="connsiteY10" fmla="*/ 223837 h 1011041"/>
                <a:gd name="connsiteX11" fmla="*/ 909638 w 2319338"/>
                <a:gd name="connsiteY11" fmla="*/ 419100 h 1011041"/>
                <a:gd name="connsiteX12" fmla="*/ 1100138 w 2319338"/>
                <a:gd name="connsiteY12" fmla="*/ 690562 h 1011041"/>
                <a:gd name="connsiteX13" fmla="*/ 1404938 w 2319338"/>
                <a:gd name="connsiteY13" fmla="*/ 576262 h 1011041"/>
                <a:gd name="connsiteX14" fmla="*/ 1528763 w 2319338"/>
                <a:gd name="connsiteY14" fmla="*/ 733425 h 1011041"/>
                <a:gd name="connsiteX15" fmla="*/ 1733550 w 2319338"/>
                <a:gd name="connsiteY15" fmla="*/ 619125 h 1011041"/>
                <a:gd name="connsiteX16" fmla="*/ 1819275 w 2319338"/>
                <a:gd name="connsiteY16" fmla="*/ 771525 h 1011041"/>
                <a:gd name="connsiteX17" fmla="*/ 1776413 w 2319338"/>
                <a:gd name="connsiteY17" fmla="*/ 957262 h 1011041"/>
                <a:gd name="connsiteX18" fmla="*/ 1828800 w 2319338"/>
                <a:gd name="connsiteY18" fmla="*/ 1004887 h 1011041"/>
                <a:gd name="connsiteX19" fmla="*/ 2095500 w 2319338"/>
                <a:gd name="connsiteY19" fmla="*/ 842962 h 1011041"/>
                <a:gd name="connsiteX20" fmla="*/ 2176463 w 2319338"/>
                <a:gd name="connsiteY20" fmla="*/ 900112 h 1011041"/>
                <a:gd name="connsiteX21" fmla="*/ 2295525 w 2319338"/>
                <a:gd name="connsiteY21" fmla="*/ 862012 h 1011041"/>
                <a:gd name="connsiteX22" fmla="*/ 2319338 w 2319338"/>
                <a:gd name="connsiteY22" fmla="*/ 795337 h 1011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319338" h="1011041">
                  <a:moveTo>
                    <a:pt x="0" y="0"/>
                  </a:moveTo>
                  <a:cubicBezTo>
                    <a:pt x="46434" y="21431"/>
                    <a:pt x="92869" y="42862"/>
                    <a:pt x="119063" y="80962"/>
                  </a:cubicBezTo>
                  <a:cubicBezTo>
                    <a:pt x="145257" y="119062"/>
                    <a:pt x="135732" y="206375"/>
                    <a:pt x="157163" y="228600"/>
                  </a:cubicBezTo>
                  <a:cubicBezTo>
                    <a:pt x="178594" y="250825"/>
                    <a:pt x="228600" y="231774"/>
                    <a:pt x="247650" y="214312"/>
                  </a:cubicBezTo>
                  <a:cubicBezTo>
                    <a:pt x="266700" y="196850"/>
                    <a:pt x="259557" y="122238"/>
                    <a:pt x="271463" y="123825"/>
                  </a:cubicBezTo>
                  <a:cubicBezTo>
                    <a:pt x="283369" y="125412"/>
                    <a:pt x="290513" y="203200"/>
                    <a:pt x="319088" y="223837"/>
                  </a:cubicBezTo>
                  <a:cubicBezTo>
                    <a:pt x="347663" y="244474"/>
                    <a:pt x="414338" y="267494"/>
                    <a:pt x="442913" y="247650"/>
                  </a:cubicBezTo>
                  <a:cubicBezTo>
                    <a:pt x="471488" y="227806"/>
                    <a:pt x="461169" y="141287"/>
                    <a:pt x="490538" y="104775"/>
                  </a:cubicBezTo>
                  <a:cubicBezTo>
                    <a:pt x="519907" y="68263"/>
                    <a:pt x="587375" y="23813"/>
                    <a:pt x="619125" y="28575"/>
                  </a:cubicBezTo>
                  <a:cubicBezTo>
                    <a:pt x="650875" y="33337"/>
                    <a:pt x="651669" y="100806"/>
                    <a:pt x="681038" y="133350"/>
                  </a:cubicBezTo>
                  <a:cubicBezTo>
                    <a:pt x="710407" y="165894"/>
                    <a:pt x="757238" y="176212"/>
                    <a:pt x="795338" y="223837"/>
                  </a:cubicBezTo>
                  <a:cubicBezTo>
                    <a:pt x="833438" y="271462"/>
                    <a:pt x="858838" y="341313"/>
                    <a:pt x="909638" y="419100"/>
                  </a:cubicBezTo>
                  <a:cubicBezTo>
                    <a:pt x="960438" y="496888"/>
                    <a:pt x="1017588" y="664368"/>
                    <a:pt x="1100138" y="690562"/>
                  </a:cubicBezTo>
                  <a:cubicBezTo>
                    <a:pt x="1182688" y="716756"/>
                    <a:pt x="1333501" y="569118"/>
                    <a:pt x="1404938" y="576262"/>
                  </a:cubicBezTo>
                  <a:cubicBezTo>
                    <a:pt x="1476375" y="583406"/>
                    <a:pt x="1473994" y="726281"/>
                    <a:pt x="1528763" y="733425"/>
                  </a:cubicBezTo>
                  <a:cubicBezTo>
                    <a:pt x="1583532" y="740569"/>
                    <a:pt x="1685131" y="612775"/>
                    <a:pt x="1733550" y="619125"/>
                  </a:cubicBezTo>
                  <a:cubicBezTo>
                    <a:pt x="1781969" y="625475"/>
                    <a:pt x="1812131" y="715169"/>
                    <a:pt x="1819275" y="771525"/>
                  </a:cubicBezTo>
                  <a:cubicBezTo>
                    <a:pt x="1826419" y="827881"/>
                    <a:pt x="1774825" y="918368"/>
                    <a:pt x="1776413" y="957262"/>
                  </a:cubicBezTo>
                  <a:cubicBezTo>
                    <a:pt x="1778001" y="996156"/>
                    <a:pt x="1775619" y="1023937"/>
                    <a:pt x="1828800" y="1004887"/>
                  </a:cubicBezTo>
                  <a:cubicBezTo>
                    <a:pt x="1881981" y="985837"/>
                    <a:pt x="2037556" y="860425"/>
                    <a:pt x="2095500" y="842962"/>
                  </a:cubicBezTo>
                  <a:cubicBezTo>
                    <a:pt x="2153444" y="825500"/>
                    <a:pt x="2143126" y="896937"/>
                    <a:pt x="2176463" y="900112"/>
                  </a:cubicBezTo>
                  <a:cubicBezTo>
                    <a:pt x="2209800" y="903287"/>
                    <a:pt x="2271713" y="879474"/>
                    <a:pt x="2295525" y="862012"/>
                  </a:cubicBezTo>
                  <a:cubicBezTo>
                    <a:pt x="2319337" y="844550"/>
                    <a:pt x="2319337" y="819943"/>
                    <a:pt x="2319338" y="795337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  <p:sp>
          <p:nvSpPr>
            <p:cNvPr id="138" name="Forme libre : forme 137">
              <a:extLst>
                <a:ext uri="{FF2B5EF4-FFF2-40B4-BE49-F238E27FC236}">
                  <a16:creationId xmlns:a16="http://schemas.microsoft.com/office/drawing/2014/main" id="{AE2EB295-564B-4ED0-90AA-FA90360A1A13}"/>
                </a:ext>
              </a:extLst>
            </p:cNvPr>
            <p:cNvSpPr/>
            <p:nvPr/>
          </p:nvSpPr>
          <p:spPr>
            <a:xfrm>
              <a:off x="4998488" y="2876550"/>
              <a:ext cx="2826300" cy="1924050"/>
            </a:xfrm>
            <a:custGeom>
              <a:avLst/>
              <a:gdLst>
                <a:gd name="connsiteX0" fmla="*/ 1049887 w 2826300"/>
                <a:gd name="connsiteY0" fmla="*/ 0 h 1924050"/>
                <a:gd name="connsiteX1" fmla="*/ 983212 w 2826300"/>
                <a:gd name="connsiteY1" fmla="*/ 95250 h 1924050"/>
                <a:gd name="connsiteX2" fmla="*/ 1087987 w 2826300"/>
                <a:gd name="connsiteY2" fmla="*/ 219075 h 1924050"/>
                <a:gd name="connsiteX3" fmla="*/ 916537 w 2826300"/>
                <a:gd name="connsiteY3" fmla="*/ 342900 h 1924050"/>
                <a:gd name="connsiteX4" fmla="*/ 654600 w 2826300"/>
                <a:gd name="connsiteY4" fmla="*/ 528638 h 1924050"/>
                <a:gd name="connsiteX5" fmla="*/ 530775 w 2826300"/>
                <a:gd name="connsiteY5" fmla="*/ 423863 h 1924050"/>
                <a:gd name="connsiteX6" fmla="*/ 364087 w 2826300"/>
                <a:gd name="connsiteY6" fmla="*/ 257175 h 1924050"/>
                <a:gd name="connsiteX7" fmla="*/ 178350 w 2826300"/>
                <a:gd name="connsiteY7" fmla="*/ 400050 h 1924050"/>
                <a:gd name="connsiteX8" fmla="*/ 6900 w 2826300"/>
                <a:gd name="connsiteY8" fmla="*/ 490538 h 1924050"/>
                <a:gd name="connsiteX9" fmla="*/ 45000 w 2826300"/>
                <a:gd name="connsiteY9" fmla="*/ 661988 h 1924050"/>
                <a:gd name="connsiteX10" fmla="*/ 149775 w 2826300"/>
                <a:gd name="connsiteY10" fmla="*/ 647700 h 1924050"/>
                <a:gd name="connsiteX11" fmla="*/ 206925 w 2826300"/>
                <a:gd name="connsiteY11" fmla="*/ 723900 h 1924050"/>
                <a:gd name="connsiteX12" fmla="*/ 106912 w 2826300"/>
                <a:gd name="connsiteY12" fmla="*/ 766763 h 1924050"/>
                <a:gd name="connsiteX13" fmla="*/ 178350 w 2826300"/>
                <a:gd name="connsiteY13" fmla="*/ 981075 h 1924050"/>
                <a:gd name="connsiteX14" fmla="*/ 159300 w 2826300"/>
                <a:gd name="connsiteY14" fmla="*/ 1042988 h 1924050"/>
                <a:gd name="connsiteX15" fmla="*/ 316462 w 2826300"/>
                <a:gd name="connsiteY15" fmla="*/ 1333500 h 1924050"/>
                <a:gd name="connsiteX16" fmla="*/ 449812 w 2826300"/>
                <a:gd name="connsiteY16" fmla="*/ 1271588 h 1924050"/>
                <a:gd name="connsiteX17" fmla="*/ 416475 w 2826300"/>
                <a:gd name="connsiteY17" fmla="*/ 1176338 h 1924050"/>
                <a:gd name="connsiteX18" fmla="*/ 530775 w 2826300"/>
                <a:gd name="connsiteY18" fmla="*/ 1066800 h 1924050"/>
                <a:gd name="connsiteX19" fmla="*/ 740325 w 2826300"/>
                <a:gd name="connsiteY19" fmla="*/ 985838 h 1924050"/>
                <a:gd name="connsiteX20" fmla="*/ 807000 w 2826300"/>
                <a:gd name="connsiteY20" fmla="*/ 885825 h 1924050"/>
                <a:gd name="connsiteX21" fmla="*/ 949875 w 2826300"/>
                <a:gd name="connsiteY21" fmla="*/ 1138238 h 1924050"/>
                <a:gd name="connsiteX22" fmla="*/ 1007025 w 2826300"/>
                <a:gd name="connsiteY22" fmla="*/ 1095375 h 1924050"/>
                <a:gd name="connsiteX23" fmla="*/ 1126087 w 2826300"/>
                <a:gd name="connsiteY23" fmla="*/ 1362075 h 1924050"/>
                <a:gd name="connsiteX24" fmla="*/ 1164187 w 2826300"/>
                <a:gd name="connsiteY24" fmla="*/ 1214438 h 1924050"/>
                <a:gd name="connsiteX25" fmla="*/ 1297537 w 2826300"/>
                <a:gd name="connsiteY25" fmla="*/ 1347788 h 1924050"/>
                <a:gd name="connsiteX26" fmla="*/ 1468987 w 2826300"/>
                <a:gd name="connsiteY26" fmla="*/ 1414463 h 1924050"/>
                <a:gd name="connsiteX27" fmla="*/ 1669012 w 2826300"/>
                <a:gd name="connsiteY27" fmla="*/ 1400175 h 1924050"/>
                <a:gd name="connsiteX28" fmla="*/ 1921425 w 2826300"/>
                <a:gd name="connsiteY28" fmla="*/ 1485900 h 1924050"/>
                <a:gd name="connsiteX29" fmla="*/ 2030962 w 2826300"/>
                <a:gd name="connsiteY29" fmla="*/ 1485900 h 1924050"/>
                <a:gd name="connsiteX30" fmla="*/ 2292900 w 2826300"/>
                <a:gd name="connsiteY30" fmla="*/ 1714500 h 1924050"/>
                <a:gd name="connsiteX31" fmla="*/ 2373862 w 2826300"/>
                <a:gd name="connsiteY31" fmla="*/ 1733550 h 1924050"/>
                <a:gd name="connsiteX32" fmla="*/ 2445300 w 2826300"/>
                <a:gd name="connsiteY32" fmla="*/ 1728788 h 1924050"/>
                <a:gd name="connsiteX33" fmla="*/ 2702475 w 2826300"/>
                <a:gd name="connsiteY33" fmla="*/ 1871663 h 1924050"/>
                <a:gd name="connsiteX34" fmla="*/ 2826300 w 2826300"/>
                <a:gd name="connsiteY34" fmla="*/ 1924050 h 1924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2826300" h="1924050">
                  <a:moveTo>
                    <a:pt x="1049887" y="0"/>
                  </a:moveTo>
                  <a:cubicBezTo>
                    <a:pt x="1013374" y="29369"/>
                    <a:pt x="976862" y="58738"/>
                    <a:pt x="983212" y="95250"/>
                  </a:cubicBezTo>
                  <a:cubicBezTo>
                    <a:pt x="989562" y="131762"/>
                    <a:pt x="1099099" y="177800"/>
                    <a:pt x="1087987" y="219075"/>
                  </a:cubicBezTo>
                  <a:cubicBezTo>
                    <a:pt x="1076875" y="260350"/>
                    <a:pt x="916537" y="342900"/>
                    <a:pt x="916537" y="342900"/>
                  </a:cubicBezTo>
                  <a:cubicBezTo>
                    <a:pt x="844306" y="394494"/>
                    <a:pt x="718894" y="515144"/>
                    <a:pt x="654600" y="528638"/>
                  </a:cubicBezTo>
                  <a:cubicBezTo>
                    <a:pt x="590306" y="542132"/>
                    <a:pt x="579194" y="469107"/>
                    <a:pt x="530775" y="423863"/>
                  </a:cubicBezTo>
                  <a:cubicBezTo>
                    <a:pt x="482356" y="378619"/>
                    <a:pt x="422824" y="261144"/>
                    <a:pt x="364087" y="257175"/>
                  </a:cubicBezTo>
                  <a:cubicBezTo>
                    <a:pt x="305349" y="253206"/>
                    <a:pt x="237881" y="361156"/>
                    <a:pt x="178350" y="400050"/>
                  </a:cubicBezTo>
                  <a:cubicBezTo>
                    <a:pt x="118819" y="438944"/>
                    <a:pt x="29125" y="446882"/>
                    <a:pt x="6900" y="490538"/>
                  </a:cubicBezTo>
                  <a:cubicBezTo>
                    <a:pt x="-15325" y="534194"/>
                    <a:pt x="21188" y="635794"/>
                    <a:pt x="45000" y="661988"/>
                  </a:cubicBezTo>
                  <a:cubicBezTo>
                    <a:pt x="68812" y="688182"/>
                    <a:pt x="122787" y="637381"/>
                    <a:pt x="149775" y="647700"/>
                  </a:cubicBezTo>
                  <a:cubicBezTo>
                    <a:pt x="176763" y="658019"/>
                    <a:pt x="214069" y="704056"/>
                    <a:pt x="206925" y="723900"/>
                  </a:cubicBezTo>
                  <a:cubicBezTo>
                    <a:pt x="199781" y="743744"/>
                    <a:pt x="111674" y="723901"/>
                    <a:pt x="106912" y="766763"/>
                  </a:cubicBezTo>
                  <a:cubicBezTo>
                    <a:pt x="102149" y="809626"/>
                    <a:pt x="169619" y="935038"/>
                    <a:pt x="178350" y="981075"/>
                  </a:cubicBezTo>
                  <a:cubicBezTo>
                    <a:pt x="187081" y="1027113"/>
                    <a:pt x="136281" y="984251"/>
                    <a:pt x="159300" y="1042988"/>
                  </a:cubicBezTo>
                  <a:cubicBezTo>
                    <a:pt x="182319" y="1101726"/>
                    <a:pt x="268043" y="1295400"/>
                    <a:pt x="316462" y="1333500"/>
                  </a:cubicBezTo>
                  <a:cubicBezTo>
                    <a:pt x="364881" y="1371600"/>
                    <a:pt x="433143" y="1297782"/>
                    <a:pt x="449812" y="1271588"/>
                  </a:cubicBezTo>
                  <a:cubicBezTo>
                    <a:pt x="466481" y="1245394"/>
                    <a:pt x="402981" y="1210469"/>
                    <a:pt x="416475" y="1176338"/>
                  </a:cubicBezTo>
                  <a:cubicBezTo>
                    <a:pt x="429969" y="1142207"/>
                    <a:pt x="476800" y="1098550"/>
                    <a:pt x="530775" y="1066800"/>
                  </a:cubicBezTo>
                  <a:cubicBezTo>
                    <a:pt x="584750" y="1035050"/>
                    <a:pt x="694288" y="1016000"/>
                    <a:pt x="740325" y="985838"/>
                  </a:cubicBezTo>
                  <a:cubicBezTo>
                    <a:pt x="786362" y="955676"/>
                    <a:pt x="772075" y="860425"/>
                    <a:pt x="807000" y="885825"/>
                  </a:cubicBezTo>
                  <a:cubicBezTo>
                    <a:pt x="841925" y="911225"/>
                    <a:pt x="916537" y="1103313"/>
                    <a:pt x="949875" y="1138238"/>
                  </a:cubicBezTo>
                  <a:cubicBezTo>
                    <a:pt x="983212" y="1173163"/>
                    <a:pt x="977656" y="1058069"/>
                    <a:pt x="1007025" y="1095375"/>
                  </a:cubicBezTo>
                  <a:cubicBezTo>
                    <a:pt x="1036394" y="1132681"/>
                    <a:pt x="1099893" y="1342231"/>
                    <a:pt x="1126087" y="1362075"/>
                  </a:cubicBezTo>
                  <a:cubicBezTo>
                    <a:pt x="1152281" y="1381919"/>
                    <a:pt x="1135612" y="1216819"/>
                    <a:pt x="1164187" y="1214438"/>
                  </a:cubicBezTo>
                  <a:cubicBezTo>
                    <a:pt x="1192762" y="1212057"/>
                    <a:pt x="1246737" y="1314451"/>
                    <a:pt x="1297537" y="1347788"/>
                  </a:cubicBezTo>
                  <a:cubicBezTo>
                    <a:pt x="1348337" y="1381125"/>
                    <a:pt x="1407075" y="1405732"/>
                    <a:pt x="1468987" y="1414463"/>
                  </a:cubicBezTo>
                  <a:cubicBezTo>
                    <a:pt x="1530899" y="1423194"/>
                    <a:pt x="1593606" y="1388269"/>
                    <a:pt x="1669012" y="1400175"/>
                  </a:cubicBezTo>
                  <a:cubicBezTo>
                    <a:pt x="1744418" y="1412081"/>
                    <a:pt x="1861100" y="1471613"/>
                    <a:pt x="1921425" y="1485900"/>
                  </a:cubicBezTo>
                  <a:cubicBezTo>
                    <a:pt x="1981750" y="1500187"/>
                    <a:pt x="1969049" y="1447800"/>
                    <a:pt x="2030962" y="1485900"/>
                  </a:cubicBezTo>
                  <a:cubicBezTo>
                    <a:pt x="2092875" y="1524000"/>
                    <a:pt x="2235750" y="1673225"/>
                    <a:pt x="2292900" y="1714500"/>
                  </a:cubicBezTo>
                  <a:cubicBezTo>
                    <a:pt x="2350050" y="1755775"/>
                    <a:pt x="2348462" y="1731169"/>
                    <a:pt x="2373862" y="1733550"/>
                  </a:cubicBezTo>
                  <a:cubicBezTo>
                    <a:pt x="2399262" y="1735931"/>
                    <a:pt x="2390531" y="1705769"/>
                    <a:pt x="2445300" y="1728788"/>
                  </a:cubicBezTo>
                  <a:cubicBezTo>
                    <a:pt x="2500069" y="1751807"/>
                    <a:pt x="2638975" y="1839119"/>
                    <a:pt x="2702475" y="1871663"/>
                  </a:cubicBezTo>
                  <a:cubicBezTo>
                    <a:pt x="2765975" y="1904207"/>
                    <a:pt x="2796137" y="1914128"/>
                    <a:pt x="2826300" y="1924050"/>
                  </a:cubicBezTo>
                </a:path>
              </a:pathLst>
            </a:custGeom>
            <a:noFill/>
            <a:ln>
              <a:solidFill>
                <a:schemeClr val="tx1"/>
              </a:soli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</p:grpSp>
      <p:sp>
        <p:nvSpPr>
          <p:cNvPr id="139" name="Forme libre : forme 138">
            <a:extLst>
              <a:ext uri="{FF2B5EF4-FFF2-40B4-BE49-F238E27FC236}">
                <a16:creationId xmlns:a16="http://schemas.microsoft.com/office/drawing/2014/main" id="{1D0563D2-A92F-4DA9-BA23-6EC1CAB9443E}"/>
              </a:ext>
            </a:extLst>
          </p:cNvPr>
          <p:cNvSpPr/>
          <p:nvPr/>
        </p:nvSpPr>
        <p:spPr>
          <a:xfrm rot="9837935">
            <a:off x="10952432" y="3577001"/>
            <a:ext cx="402129" cy="256268"/>
          </a:xfrm>
          <a:custGeom>
            <a:avLst/>
            <a:gdLst>
              <a:gd name="connsiteX0" fmla="*/ 0 w 530942"/>
              <a:gd name="connsiteY0" fmla="*/ 256268 h 256268"/>
              <a:gd name="connsiteX1" fmla="*/ 216310 w 530942"/>
              <a:gd name="connsiteY1" fmla="*/ 39959 h 256268"/>
              <a:gd name="connsiteX2" fmla="*/ 530942 w 530942"/>
              <a:gd name="connsiteY2" fmla="*/ 630 h 2562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30942" h="256268">
                <a:moveTo>
                  <a:pt x="0" y="256268"/>
                </a:moveTo>
                <a:cubicBezTo>
                  <a:pt x="63910" y="169416"/>
                  <a:pt x="127820" y="82565"/>
                  <a:pt x="216310" y="39959"/>
                </a:cubicBezTo>
                <a:cubicBezTo>
                  <a:pt x="304800" y="-2647"/>
                  <a:pt x="417871" y="-1009"/>
                  <a:pt x="530942" y="630"/>
                </a:cubicBezTo>
              </a:path>
            </a:pathLst>
          </a:custGeom>
          <a:noFill/>
          <a:ln w="19050">
            <a:solidFill>
              <a:schemeClr val="tx1"/>
            </a:solidFill>
            <a:tailEnd type="arrow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41" name="ZoneTexte 140">
            <a:extLst>
              <a:ext uri="{FF2B5EF4-FFF2-40B4-BE49-F238E27FC236}">
                <a16:creationId xmlns:a16="http://schemas.microsoft.com/office/drawing/2014/main" id="{A8087943-7B99-465D-92D2-EA17FDDF134A}"/>
              </a:ext>
            </a:extLst>
          </p:cNvPr>
          <p:cNvSpPr txBox="1"/>
          <p:nvPr/>
        </p:nvSpPr>
        <p:spPr>
          <a:xfrm>
            <a:off x="9796260" y="3658973"/>
            <a:ext cx="1956088" cy="34624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fr-FR" sz="1200" b="1" dirty="0">
                <a:solidFill>
                  <a:schemeClr val="accent1">
                    <a:lumMod val="50000"/>
                  </a:schemeClr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M023</a:t>
            </a:r>
            <a:endParaRPr lang="fr-BE" sz="1200" b="1" dirty="0">
              <a:solidFill>
                <a:schemeClr val="accent1">
                  <a:lumMod val="50000"/>
                </a:schemeClr>
              </a:solidFill>
              <a:latin typeface="Aharoni" panose="02010803020104030203" pitchFamily="2" charset="-79"/>
              <a:cs typeface="Aharoni" panose="02010803020104030203" pitchFamily="2" charset="-79"/>
            </a:endParaRPr>
          </a:p>
        </p:txBody>
      </p:sp>
      <p:sp>
        <p:nvSpPr>
          <p:cNvPr id="142" name="ZoneTexte 141">
            <a:extLst>
              <a:ext uri="{FF2B5EF4-FFF2-40B4-BE49-F238E27FC236}">
                <a16:creationId xmlns:a16="http://schemas.microsoft.com/office/drawing/2014/main" id="{E7736205-C40F-40D8-A844-2A7CF72C463D}"/>
              </a:ext>
            </a:extLst>
          </p:cNvPr>
          <p:cNvSpPr txBox="1"/>
          <p:nvPr/>
        </p:nvSpPr>
        <p:spPr>
          <a:xfrm>
            <a:off x="9682744" y="1454191"/>
            <a:ext cx="1956088" cy="34624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fr-FR" sz="1200" b="1" dirty="0">
                <a:solidFill>
                  <a:schemeClr val="accent1">
                    <a:lumMod val="50000"/>
                  </a:schemeClr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M012</a:t>
            </a:r>
            <a:endParaRPr lang="fr-BE" sz="1200" b="1" dirty="0">
              <a:solidFill>
                <a:schemeClr val="accent1">
                  <a:lumMod val="50000"/>
                </a:schemeClr>
              </a:solidFill>
              <a:latin typeface="Aharoni" panose="02010803020104030203" pitchFamily="2" charset="-79"/>
              <a:cs typeface="Aharoni" panose="02010803020104030203" pitchFamily="2" charset="-79"/>
            </a:endParaRPr>
          </a:p>
        </p:txBody>
      </p:sp>
      <p:sp>
        <p:nvSpPr>
          <p:cNvPr id="143" name="Forme libre : forme 142">
            <a:extLst>
              <a:ext uri="{FF2B5EF4-FFF2-40B4-BE49-F238E27FC236}">
                <a16:creationId xmlns:a16="http://schemas.microsoft.com/office/drawing/2014/main" id="{11A03255-616B-42C4-8A71-27558EDFEB5B}"/>
              </a:ext>
            </a:extLst>
          </p:cNvPr>
          <p:cNvSpPr/>
          <p:nvPr/>
        </p:nvSpPr>
        <p:spPr>
          <a:xfrm rot="19913721">
            <a:off x="11488748" y="2008636"/>
            <a:ext cx="402129" cy="256268"/>
          </a:xfrm>
          <a:custGeom>
            <a:avLst/>
            <a:gdLst>
              <a:gd name="connsiteX0" fmla="*/ 0 w 530942"/>
              <a:gd name="connsiteY0" fmla="*/ 256268 h 256268"/>
              <a:gd name="connsiteX1" fmla="*/ 216310 w 530942"/>
              <a:gd name="connsiteY1" fmla="*/ 39959 h 256268"/>
              <a:gd name="connsiteX2" fmla="*/ 530942 w 530942"/>
              <a:gd name="connsiteY2" fmla="*/ 630 h 2562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30942" h="256268">
                <a:moveTo>
                  <a:pt x="0" y="256268"/>
                </a:moveTo>
                <a:cubicBezTo>
                  <a:pt x="63910" y="169416"/>
                  <a:pt x="127820" y="82565"/>
                  <a:pt x="216310" y="39959"/>
                </a:cubicBezTo>
                <a:cubicBezTo>
                  <a:pt x="304800" y="-2647"/>
                  <a:pt x="417871" y="-1009"/>
                  <a:pt x="530942" y="630"/>
                </a:cubicBezTo>
              </a:path>
            </a:pathLst>
          </a:custGeom>
          <a:noFill/>
          <a:ln w="19050">
            <a:solidFill>
              <a:schemeClr val="tx1"/>
            </a:solidFill>
            <a:tailEnd type="arrow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44" name="Forme libre : forme 143">
            <a:extLst>
              <a:ext uri="{FF2B5EF4-FFF2-40B4-BE49-F238E27FC236}">
                <a16:creationId xmlns:a16="http://schemas.microsoft.com/office/drawing/2014/main" id="{58A467CA-4612-4723-9BA3-4759FA3556E6}"/>
              </a:ext>
            </a:extLst>
          </p:cNvPr>
          <p:cNvSpPr/>
          <p:nvPr/>
        </p:nvSpPr>
        <p:spPr>
          <a:xfrm rot="17018081">
            <a:off x="10500371" y="1897132"/>
            <a:ext cx="402129" cy="256268"/>
          </a:xfrm>
          <a:custGeom>
            <a:avLst/>
            <a:gdLst>
              <a:gd name="connsiteX0" fmla="*/ 0 w 530942"/>
              <a:gd name="connsiteY0" fmla="*/ 256268 h 256268"/>
              <a:gd name="connsiteX1" fmla="*/ 216310 w 530942"/>
              <a:gd name="connsiteY1" fmla="*/ 39959 h 256268"/>
              <a:gd name="connsiteX2" fmla="*/ 530942 w 530942"/>
              <a:gd name="connsiteY2" fmla="*/ 630 h 2562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30942" h="256268">
                <a:moveTo>
                  <a:pt x="0" y="256268"/>
                </a:moveTo>
                <a:cubicBezTo>
                  <a:pt x="63910" y="169416"/>
                  <a:pt x="127820" y="82565"/>
                  <a:pt x="216310" y="39959"/>
                </a:cubicBezTo>
                <a:cubicBezTo>
                  <a:pt x="304800" y="-2647"/>
                  <a:pt x="417871" y="-1009"/>
                  <a:pt x="530942" y="630"/>
                </a:cubicBezTo>
              </a:path>
            </a:pathLst>
          </a:custGeom>
          <a:noFill/>
          <a:ln w="19050">
            <a:solidFill>
              <a:schemeClr val="tx1"/>
            </a:solidFill>
            <a:tailEnd type="arrow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45" name="ZoneTexte 144">
            <a:extLst>
              <a:ext uri="{FF2B5EF4-FFF2-40B4-BE49-F238E27FC236}">
                <a16:creationId xmlns:a16="http://schemas.microsoft.com/office/drawing/2014/main" id="{A696B864-C5E7-4D15-B22F-70FC8873F0F9}"/>
              </a:ext>
            </a:extLst>
          </p:cNvPr>
          <p:cNvSpPr txBox="1"/>
          <p:nvPr/>
        </p:nvSpPr>
        <p:spPr>
          <a:xfrm>
            <a:off x="11018622" y="1666433"/>
            <a:ext cx="1956088" cy="34624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fr-FR" sz="1200" b="1" dirty="0">
                <a:solidFill>
                  <a:schemeClr val="accent1">
                    <a:lumMod val="50000"/>
                  </a:schemeClr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M021</a:t>
            </a:r>
            <a:endParaRPr lang="fr-BE" sz="1200" b="1" dirty="0">
              <a:solidFill>
                <a:schemeClr val="accent1">
                  <a:lumMod val="50000"/>
                </a:schemeClr>
              </a:solidFill>
              <a:latin typeface="Aharoni" panose="02010803020104030203" pitchFamily="2" charset="-79"/>
              <a:cs typeface="Aharoni" panose="02010803020104030203" pitchFamily="2" charset="-79"/>
            </a:endParaRPr>
          </a:p>
        </p:txBody>
      </p:sp>
      <p:sp>
        <p:nvSpPr>
          <p:cNvPr id="146" name="ZoneTexte 145">
            <a:extLst>
              <a:ext uri="{FF2B5EF4-FFF2-40B4-BE49-F238E27FC236}">
                <a16:creationId xmlns:a16="http://schemas.microsoft.com/office/drawing/2014/main" id="{F9953D91-815C-4C66-A8EE-91071DCC89AF}"/>
              </a:ext>
            </a:extLst>
          </p:cNvPr>
          <p:cNvSpPr txBox="1"/>
          <p:nvPr/>
        </p:nvSpPr>
        <p:spPr>
          <a:xfrm>
            <a:off x="469152" y="4829850"/>
            <a:ext cx="232031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Masses d’eau souterraines</a:t>
            </a:r>
            <a:endParaRPr lang="fr-BE" sz="1100" dirty="0"/>
          </a:p>
        </p:txBody>
      </p:sp>
      <p:sp>
        <p:nvSpPr>
          <p:cNvPr id="147" name="Forme libre : forme 146">
            <a:extLst>
              <a:ext uri="{FF2B5EF4-FFF2-40B4-BE49-F238E27FC236}">
                <a16:creationId xmlns:a16="http://schemas.microsoft.com/office/drawing/2014/main" id="{BA31A35E-832B-4530-BC57-574463AE178B}"/>
              </a:ext>
            </a:extLst>
          </p:cNvPr>
          <p:cNvSpPr/>
          <p:nvPr/>
        </p:nvSpPr>
        <p:spPr>
          <a:xfrm>
            <a:off x="141713" y="4863196"/>
            <a:ext cx="235086" cy="196167"/>
          </a:xfrm>
          <a:custGeom>
            <a:avLst/>
            <a:gdLst>
              <a:gd name="connsiteX0" fmla="*/ 204899 w 424322"/>
              <a:gd name="connsiteY0" fmla="*/ 139009 h 387565"/>
              <a:gd name="connsiteX1" fmla="*/ 309674 w 424322"/>
              <a:gd name="connsiteY1" fmla="*/ 5659 h 387565"/>
              <a:gd name="connsiteX2" fmla="*/ 423974 w 424322"/>
              <a:gd name="connsiteY2" fmla="*/ 43759 h 387565"/>
              <a:gd name="connsiteX3" fmla="*/ 347774 w 424322"/>
              <a:gd name="connsiteY3" fmla="*/ 215209 h 387565"/>
              <a:gd name="connsiteX4" fmla="*/ 423974 w 424322"/>
              <a:gd name="connsiteY4" fmla="*/ 319984 h 387565"/>
              <a:gd name="connsiteX5" fmla="*/ 338249 w 424322"/>
              <a:gd name="connsiteY5" fmla="*/ 386659 h 387565"/>
              <a:gd name="connsiteX6" fmla="*/ 233474 w 424322"/>
              <a:gd name="connsiteY6" fmla="*/ 272359 h 387565"/>
              <a:gd name="connsiteX7" fmla="*/ 71549 w 424322"/>
              <a:gd name="connsiteY7" fmla="*/ 291409 h 387565"/>
              <a:gd name="connsiteX8" fmla="*/ 4874 w 424322"/>
              <a:gd name="connsiteY8" fmla="*/ 110434 h 387565"/>
              <a:gd name="connsiteX9" fmla="*/ 204899 w 424322"/>
              <a:gd name="connsiteY9" fmla="*/ 139009 h 3875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24322" h="387565">
                <a:moveTo>
                  <a:pt x="204899" y="139009"/>
                </a:moveTo>
                <a:cubicBezTo>
                  <a:pt x="255699" y="121547"/>
                  <a:pt x="273162" y="21534"/>
                  <a:pt x="309674" y="5659"/>
                </a:cubicBezTo>
                <a:cubicBezTo>
                  <a:pt x="346187" y="-10216"/>
                  <a:pt x="417624" y="8834"/>
                  <a:pt x="423974" y="43759"/>
                </a:cubicBezTo>
                <a:cubicBezTo>
                  <a:pt x="430324" y="78684"/>
                  <a:pt x="347774" y="169172"/>
                  <a:pt x="347774" y="215209"/>
                </a:cubicBezTo>
                <a:cubicBezTo>
                  <a:pt x="347774" y="261246"/>
                  <a:pt x="425562" y="291409"/>
                  <a:pt x="423974" y="319984"/>
                </a:cubicBezTo>
                <a:cubicBezTo>
                  <a:pt x="422387" y="348559"/>
                  <a:pt x="369999" y="394596"/>
                  <a:pt x="338249" y="386659"/>
                </a:cubicBezTo>
                <a:cubicBezTo>
                  <a:pt x="306499" y="378722"/>
                  <a:pt x="277924" y="288234"/>
                  <a:pt x="233474" y="272359"/>
                </a:cubicBezTo>
                <a:cubicBezTo>
                  <a:pt x="189024" y="256484"/>
                  <a:pt x="109649" y="318396"/>
                  <a:pt x="71549" y="291409"/>
                </a:cubicBezTo>
                <a:cubicBezTo>
                  <a:pt x="33449" y="264422"/>
                  <a:pt x="-15763" y="139009"/>
                  <a:pt x="4874" y="110434"/>
                </a:cubicBezTo>
                <a:cubicBezTo>
                  <a:pt x="25511" y="81859"/>
                  <a:pt x="154099" y="156471"/>
                  <a:pt x="204899" y="139009"/>
                </a:cubicBezTo>
                <a:close/>
              </a:path>
            </a:pathLst>
          </a:custGeom>
          <a:pattFill prst="zigZag">
            <a:fgClr>
              <a:schemeClr val="accent1"/>
            </a:fgClr>
            <a:bgClr>
              <a:schemeClr val="bg1"/>
            </a:bgClr>
          </a:pattFill>
          <a:ln w="19050">
            <a:noFill/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48" name="Forme libre : forme 147">
            <a:extLst>
              <a:ext uri="{FF2B5EF4-FFF2-40B4-BE49-F238E27FC236}">
                <a16:creationId xmlns:a16="http://schemas.microsoft.com/office/drawing/2014/main" id="{14B79D25-BA35-40E6-B1C7-C33867C7D280}"/>
              </a:ext>
            </a:extLst>
          </p:cNvPr>
          <p:cNvSpPr/>
          <p:nvPr/>
        </p:nvSpPr>
        <p:spPr>
          <a:xfrm>
            <a:off x="154626" y="4107546"/>
            <a:ext cx="235086" cy="196167"/>
          </a:xfrm>
          <a:custGeom>
            <a:avLst/>
            <a:gdLst>
              <a:gd name="connsiteX0" fmla="*/ 204899 w 424322"/>
              <a:gd name="connsiteY0" fmla="*/ 139009 h 387565"/>
              <a:gd name="connsiteX1" fmla="*/ 309674 w 424322"/>
              <a:gd name="connsiteY1" fmla="*/ 5659 h 387565"/>
              <a:gd name="connsiteX2" fmla="*/ 423974 w 424322"/>
              <a:gd name="connsiteY2" fmla="*/ 43759 h 387565"/>
              <a:gd name="connsiteX3" fmla="*/ 347774 w 424322"/>
              <a:gd name="connsiteY3" fmla="*/ 215209 h 387565"/>
              <a:gd name="connsiteX4" fmla="*/ 423974 w 424322"/>
              <a:gd name="connsiteY4" fmla="*/ 319984 h 387565"/>
              <a:gd name="connsiteX5" fmla="*/ 338249 w 424322"/>
              <a:gd name="connsiteY5" fmla="*/ 386659 h 387565"/>
              <a:gd name="connsiteX6" fmla="*/ 233474 w 424322"/>
              <a:gd name="connsiteY6" fmla="*/ 272359 h 387565"/>
              <a:gd name="connsiteX7" fmla="*/ 71549 w 424322"/>
              <a:gd name="connsiteY7" fmla="*/ 291409 h 387565"/>
              <a:gd name="connsiteX8" fmla="*/ 4874 w 424322"/>
              <a:gd name="connsiteY8" fmla="*/ 110434 h 387565"/>
              <a:gd name="connsiteX9" fmla="*/ 204899 w 424322"/>
              <a:gd name="connsiteY9" fmla="*/ 139009 h 3875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24322" h="387565">
                <a:moveTo>
                  <a:pt x="204899" y="139009"/>
                </a:moveTo>
                <a:cubicBezTo>
                  <a:pt x="255699" y="121547"/>
                  <a:pt x="273162" y="21534"/>
                  <a:pt x="309674" y="5659"/>
                </a:cubicBezTo>
                <a:cubicBezTo>
                  <a:pt x="346187" y="-10216"/>
                  <a:pt x="417624" y="8834"/>
                  <a:pt x="423974" y="43759"/>
                </a:cubicBezTo>
                <a:cubicBezTo>
                  <a:pt x="430324" y="78684"/>
                  <a:pt x="347774" y="169172"/>
                  <a:pt x="347774" y="215209"/>
                </a:cubicBezTo>
                <a:cubicBezTo>
                  <a:pt x="347774" y="261246"/>
                  <a:pt x="425562" y="291409"/>
                  <a:pt x="423974" y="319984"/>
                </a:cubicBezTo>
                <a:cubicBezTo>
                  <a:pt x="422387" y="348559"/>
                  <a:pt x="369999" y="394596"/>
                  <a:pt x="338249" y="386659"/>
                </a:cubicBezTo>
                <a:cubicBezTo>
                  <a:pt x="306499" y="378722"/>
                  <a:pt x="277924" y="288234"/>
                  <a:pt x="233474" y="272359"/>
                </a:cubicBezTo>
                <a:cubicBezTo>
                  <a:pt x="189024" y="256484"/>
                  <a:pt x="109649" y="318396"/>
                  <a:pt x="71549" y="291409"/>
                </a:cubicBezTo>
                <a:cubicBezTo>
                  <a:pt x="33449" y="264422"/>
                  <a:pt x="-15763" y="139009"/>
                  <a:pt x="4874" y="110434"/>
                </a:cubicBezTo>
                <a:cubicBezTo>
                  <a:pt x="25511" y="81859"/>
                  <a:pt x="154099" y="156471"/>
                  <a:pt x="204899" y="139009"/>
                </a:cubicBezTo>
                <a:close/>
              </a:path>
            </a:pathLst>
          </a:custGeom>
          <a:blipFill>
            <a:blip r:embed="rId5">
              <a:duotone>
                <a:prstClr val="black"/>
                <a:schemeClr val="accent2">
                  <a:tint val="45000"/>
                  <a:satMod val="400000"/>
                </a:schemeClr>
              </a:duotone>
              <a:extLst>
                <a:ext uri="{BEBA8EAE-BF5A-486C-A8C5-ECC9F3942E4B}">
                  <a14:imgProps xmlns:a14="http://schemas.microsoft.com/office/drawing/2010/main">
                    <a14:imgLayer r:embed="rId6">
                      <a14:imgEffect>
                        <a14:colorTemperature colorTemp="4700"/>
                      </a14:imgEffect>
                    </a14:imgLayer>
                  </a14:imgProps>
                </a:ext>
              </a:extLst>
            </a:blip>
            <a:tile tx="0" ty="0" sx="87000" sy="17000" flip="none" algn="tl"/>
          </a:blipFill>
          <a:ln w="19050">
            <a:noFill/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49" name="ZoneTexte 148">
            <a:extLst>
              <a:ext uri="{FF2B5EF4-FFF2-40B4-BE49-F238E27FC236}">
                <a16:creationId xmlns:a16="http://schemas.microsoft.com/office/drawing/2014/main" id="{85ECAB66-2ECF-408E-8451-E378A2D43F1E}"/>
              </a:ext>
            </a:extLst>
          </p:cNvPr>
          <p:cNvSpPr txBox="1"/>
          <p:nvPr/>
        </p:nvSpPr>
        <p:spPr>
          <a:xfrm>
            <a:off x="466300" y="4033967"/>
            <a:ext cx="232031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Zones de prévention forfaitaires</a:t>
            </a:r>
            <a:endParaRPr lang="fr-BE" sz="1100" dirty="0"/>
          </a:p>
        </p:txBody>
      </p:sp>
      <p:sp>
        <p:nvSpPr>
          <p:cNvPr id="150" name="Forme libre : forme 149">
            <a:extLst>
              <a:ext uri="{FF2B5EF4-FFF2-40B4-BE49-F238E27FC236}">
                <a16:creationId xmlns:a16="http://schemas.microsoft.com/office/drawing/2014/main" id="{B480CA6E-C93E-47F2-B681-6A8B9ABF3236}"/>
              </a:ext>
            </a:extLst>
          </p:cNvPr>
          <p:cNvSpPr/>
          <p:nvPr/>
        </p:nvSpPr>
        <p:spPr>
          <a:xfrm>
            <a:off x="157712" y="4476147"/>
            <a:ext cx="235086" cy="196167"/>
          </a:xfrm>
          <a:custGeom>
            <a:avLst/>
            <a:gdLst>
              <a:gd name="connsiteX0" fmla="*/ 204899 w 424322"/>
              <a:gd name="connsiteY0" fmla="*/ 139009 h 387565"/>
              <a:gd name="connsiteX1" fmla="*/ 309674 w 424322"/>
              <a:gd name="connsiteY1" fmla="*/ 5659 h 387565"/>
              <a:gd name="connsiteX2" fmla="*/ 423974 w 424322"/>
              <a:gd name="connsiteY2" fmla="*/ 43759 h 387565"/>
              <a:gd name="connsiteX3" fmla="*/ 347774 w 424322"/>
              <a:gd name="connsiteY3" fmla="*/ 215209 h 387565"/>
              <a:gd name="connsiteX4" fmla="*/ 423974 w 424322"/>
              <a:gd name="connsiteY4" fmla="*/ 319984 h 387565"/>
              <a:gd name="connsiteX5" fmla="*/ 338249 w 424322"/>
              <a:gd name="connsiteY5" fmla="*/ 386659 h 387565"/>
              <a:gd name="connsiteX6" fmla="*/ 233474 w 424322"/>
              <a:gd name="connsiteY6" fmla="*/ 272359 h 387565"/>
              <a:gd name="connsiteX7" fmla="*/ 71549 w 424322"/>
              <a:gd name="connsiteY7" fmla="*/ 291409 h 387565"/>
              <a:gd name="connsiteX8" fmla="*/ 4874 w 424322"/>
              <a:gd name="connsiteY8" fmla="*/ 110434 h 387565"/>
              <a:gd name="connsiteX9" fmla="*/ 204899 w 424322"/>
              <a:gd name="connsiteY9" fmla="*/ 139009 h 3875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24322" h="387565">
                <a:moveTo>
                  <a:pt x="204899" y="139009"/>
                </a:moveTo>
                <a:cubicBezTo>
                  <a:pt x="255699" y="121547"/>
                  <a:pt x="273162" y="21534"/>
                  <a:pt x="309674" y="5659"/>
                </a:cubicBezTo>
                <a:cubicBezTo>
                  <a:pt x="346187" y="-10216"/>
                  <a:pt x="417624" y="8834"/>
                  <a:pt x="423974" y="43759"/>
                </a:cubicBezTo>
                <a:cubicBezTo>
                  <a:pt x="430324" y="78684"/>
                  <a:pt x="347774" y="169172"/>
                  <a:pt x="347774" y="215209"/>
                </a:cubicBezTo>
                <a:cubicBezTo>
                  <a:pt x="347774" y="261246"/>
                  <a:pt x="425562" y="291409"/>
                  <a:pt x="423974" y="319984"/>
                </a:cubicBezTo>
                <a:cubicBezTo>
                  <a:pt x="422387" y="348559"/>
                  <a:pt x="369999" y="394596"/>
                  <a:pt x="338249" y="386659"/>
                </a:cubicBezTo>
                <a:cubicBezTo>
                  <a:pt x="306499" y="378722"/>
                  <a:pt x="277924" y="288234"/>
                  <a:pt x="233474" y="272359"/>
                </a:cubicBezTo>
                <a:cubicBezTo>
                  <a:pt x="189024" y="256484"/>
                  <a:pt x="109649" y="318396"/>
                  <a:pt x="71549" y="291409"/>
                </a:cubicBezTo>
                <a:cubicBezTo>
                  <a:pt x="33449" y="264422"/>
                  <a:pt x="-15763" y="139009"/>
                  <a:pt x="4874" y="110434"/>
                </a:cubicBezTo>
                <a:cubicBezTo>
                  <a:pt x="25511" y="81859"/>
                  <a:pt x="154099" y="156471"/>
                  <a:pt x="204899" y="139009"/>
                </a:cubicBezTo>
                <a:close/>
              </a:path>
            </a:pathLst>
          </a:custGeom>
          <a:blipFill dpi="0" rotWithShape="1">
            <a:blip r:embed="rId5">
              <a:duotone>
                <a:prstClr val="black"/>
                <a:schemeClr val="accent2">
                  <a:tint val="45000"/>
                  <a:satMod val="400000"/>
                </a:schemeClr>
              </a:duotone>
              <a:extLst>
                <a:ext uri="{BEBA8EAE-BF5A-486C-A8C5-ECC9F3942E4B}">
                  <a14:imgProps xmlns:a14="http://schemas.microsoft.com/office/drawing/2010/main">
                    <a14:imgLayer r:embed="rId6">
                      <a14:imgEffect>
                        <a14:colorTemperature colorTemp="4700"/>
                      </a14:imgEffect>
                    </a14:imgLayer>
                  </a14:imgProps>
                </a:ext>
              </a:extLst>
            </a:blip>
            <a:srcRect/>
            <a:tile tx="0" ty="0" sx="11000" sy="19000" flip="none" algn="tl"/>
          </a:blipFill>
          <a:ln w="19050">
            <a:noFill/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51" name="ZoneTexte 150">
            <a:extLst>
              <a:ext uri="{FF2B5EF4-FFF2-40B4-BE49-F238E27FC236}">
                <a16:creationId xmlns:a16="http://schemas.microsoft.com/office/drawing/2014/main" id="{0F7AF3A4-EB8A-4779-9B3C-5A3F0726EDEF}"/>
              </a:ext>
            </a:extLst>
          </p:cNvPr>
          <p:cNvSpPr txBox="1"/>
          <p:nvPr/>
        </p:nvSpPr>
        <p:spPr>
          <a:xfrm>
            <a:off x="465071" y="4356606"/>
            <a:ext cx="2320315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Zones de prévention rapprochée et éloignée</a:t>
            </a:r>
            <a:endParaRPr lang="fr-BE" sz="1100" dirty="0"/>
          </a:p>
        </p:txBody>
      </p:sp>
      <p:sp>
        <p:nvSpPr>
          <p:cNvPr id="152" name="Forme libre : forme 151">
            <a:extLst>
              <a:ext uri="{FF2B5EF4-FFF2-40B4-BE49-F238E27FC236}">
                <a16:creationId xmlns:a16="http://schemas.microsoft.com/office/drawing/2014/main" id="{D4876E0D-270E-416E-AF98-4B99358E823C}"/>
              </a:ext>
            </a:extLst>
          </p:cNvPr>
          <p:cNvSpPr/>
          <p:nvPr/>
        </p:nvSpPr>
        <p:spPr>
          <a:xfrm>
            <a:off x="3459956" y="2559844"/>
            <a:ext cx="1693069" cy="671512"/>
          </a:xfrm>
          <a:custGeom>
            <a:avLst/>
            <a:gdLst>
              <a:gd name="connsiteX0" fmla="*/ 2382 w 1693069"/>
              <a:gd name="connsiteY0" fmla="*/ 204787 h 671512"/>
              <a:gd name="connsiteX1" fmla="*/ 0 w 1693069"/>
              <a:gd name="connsiteY1" fmla="*/ 288131 h 671512"/>
              <a:gd name="connsiteX2" fmla="*/ 52388 w 1693069"/>
              <a:gd name="connsiteY2" fmla="*/ 671512 h 671512"/>
              <a:gd name="connsiteX3" fmla="*/ 442913 w 1693069"/>
              <a:gd name="connsiteY3" fmla="*/ 623887 h 671512"/>
              <a:gd name="connsiteX4" fmla="*/ 750094 w 1693069"/>
              <a:gd name="connsiteY4" fmla="*/ 671512 h 671512"/>
              <a:gd name="connsiteX5" fmla="*/ 895350 w 1693069"/>
              <a:gd name="connsiteY5" fmla="*/ 602456 h 671512"/>
              <a:gd name="connsiteX6" fmla="*/ 962025 w 1693069"/>
              <a:gd name="connsiteY6" fmla="*/ 619125 h 671512"/>
              <a:gd name="connsiteX7" fmla="*/ 1395413 w 1693069"/>
              <a:gd name="connsiteY7" fmla="*/ 471487 h 671512"/>
              <a:gd name="connsiteX8" fmla="*/ 1593057 w 1693069"/>
              <a:gd name="connsiteY8" fmla="*/ 328612 h 671512"/>
              <a:gd name="connsiteX9" fmla="*/ 1693069 w 1693069"/>
              <a:gd name="connsiteY9" fmla="*/ 264319 h 671512"/>
              <a:gd name="connsiteX10" fmla="*/ 1588294 w 1693069"/>
              <a:gd name="connsiteY10" fmla="*/ 0 h 671512"/>
              <a:gd name="connsiteX11" fmla="*/ 959644 w 1693069"/>
              <a:gd name="connsiteY11" fmla="*/ 311944 h 671512"/>
              <a:gd name="connsiteX12" fmla="*/ 816769 w 1693069"/>
              <a:gd name="connsiteY12" fmla="*/ 28575 h 671512"/>
              <a:gd name="connsiteX13" fmla="*/ 376238 w 1693069"/>
              <a:gd name="connsiteY13" fmla="*/ 183356 h 671512"/>
              <a:gd name="connsiteX14" fmla="*/ 176213 w 1693069"/>
              <a:gd name="connsiteY14" fmla="*/ 173831 h 671512"/>
              <a:gd name="connsiteX15" fmla="*/ 2382 w 1693069"/>
              <a:gd name="connsiteY15" fmla="*/ 204787 h 6715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693069" h="671512">
                <a:moveTo>
                  <a:pt x="2382" y="204787"/>
                </a:moveTo>
                <a:lnTo>
                  <a:pt x="0" y="288131"/>
                </a:lnTo>
                <a:lnTo>
                  <a:pt x="52388" y="671512"/>
                </a:lnTo>
                <a:lnTo>
                  <a:pt x="442913" y="623887"/>
                </a:lnTo>
                <a:lnTo>
                  <a:pt x="750094" y="671512"/>
                </a:lnTo>
                <a:lnTo>
                  <a:pt x="895350" y="602456"/>
                </a:lnTo>
                <a:lnTo>
                  <a:pt x="962025" y="619125"/>
                </a:lnTo>
                <a:lnTo>
                  <a:pt x="1395413" y="471487"/>
                </a:lnTo>
                <a:lnTo>
                  <a:pt x="1593057" y="328612"/>
                </a:lnTo>
                <a:lnTo>
                  <a:pt x="1693069" y="264319"/>
                </a:lnTo>
                <a:lnTo>
                  <a:pt x="1588294" y="0"/>
                </a:lnTo>
                <a:lnTo>
                  <a:pt x="959644" y="311944"/>
                </a:lnTo>
                <a:lnTo>
                  <a:pt x="816769" y="28575"/>
                </a:lnTo>
                <a:lnTo>
                  <a:pt x="376238" y="183356"/>
                </a:lnTo>
                <a:lnTo>
                  <a:pt x="176213" y="173831"/>
                </a:lnTo>
                <a:lnTo>
                  <a:pt x="2382" y="204787"/>
                </a:lnTo>
                <a:close/>
              </a:path>
            </a:pathLst>
          </a:custGeom>
          <a:blipFill dpi="0" rotWithShape="1">
            <a:blip r:embed="rId5">
              <a:duotone>
                <a:prstClr val="black"/>
                <a:schemeClr val="accent2">
                  <a:tint val="45000"/>
                  <a:satMod val="400000"/>
                </a:schemeClr>
              </a:duotone>
              <a:extLst>
                <a:ext uri="{BEBA8EAE-BF5A-486C-A8C5-ECC9F3942E4B}">
                  <a14:imgProps xmlns:a14="http://schemas.microsoft.com/office/drawing/2010/main">
                    <a14:imgLayer r:embed="rId6">
                      <a14:imgEffect>
                        <a14:colorTemperature colorTemp="4700"/>
                      </a14:imgEffect>
                    </a14:imgLayer>
                  </a14:imgProps>
                </a:ext>
              </a:extLst>
            </a:blip>
            <a:srcRect/>
            <a:tile tx="0" ty="0" sx="11000" sy="19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53" name="Forme libre : forme 152">
            <a:extLst>
              <a:ext uri="{FF2B5EF4-FFF2-40B4-BE49-F238E27FC236}">
                <a16:creationId xmlns:a16="http://schemas.microsoft.com/office/drawing/2014/main" id="{A1D121BA-037F-485D-B8CA-AC53C4C51C0E}"/>
              </a:ext>
            </a:extLst>
          </p:cNvPr>
          <p:cNvSpPr/>
          <p:nvPr/>
        </p:nvSpPr>
        <p:spPr>
          <a:xfrm>
            <a:off x="4746625" y="1765300"/>
            <a:ext cx="1216025" cy="822325"/>
          </a:xfrm>
          <a:custGeom>
            <a:avLst/>
            <a:gdLst>
              <a:gd name="connsiteX0" fmla="*/ 0 w 1216025"/>
              <a:gd name="connsiteY0" fmla="*/ 663575 h 822325"/>
              <a:gd name="connsiteX1" fmla="*/ 82550 w 1216025"/>
              <a:gd name="connsiteY1" fmla="*/ 762000 h 822325"/>
              <a:gd name="connsiteX2" fmla="*/ 473075 w 1216025"/>
              <a:gd name="connsiteY2" fmla="*/ 584200 h 822325"/>
              <a:gd name="connsiteX3" fmla="*/ 542925 w 1216025"/>
              <a:gd name="connsiteY3" fmla="*/ 635000 h 822325"/>
              <a:gd name="connsiteX4" fmla="*/ 625475 w 1216025"/>
              <a:gd name="connsiteY4" fmla="*/ 574675 h 822325"/>
              <a:gd name="connsiteX5" fmla="*/ 669925 w 1216025"/>
              <a:gd name="connsiteY5" fmla="*/ 669925 h 822325"/>
              <a:gd name="connsiteX6" fmla="*/ 565150 w 1216025"/>
              <a:gd name="connsiteY6" fmla="*/ 720725 h 822325"/>
              <a:gd name="connsiteX7" fmla="*/ 641350 w 1216025"/>
              <a:gd name="connsiteY7" fmla="*/ 822325 h 822325"/>
              <a:gd name="connsiteX8" fmla="*/ 920750 w 1216025"/>
              <a:gd name="connsiteY8" fmla="*/ 685800 h 822325"/>
              <a:gd name="connsiteX9" fmla="*/ 962025 w 1216025"/>
              <a:gd name="connsiteY9" fmla="*/ 587375 h 822325"/>
              <a:gd name="connsiteX10" fmla="*/ 993775 w 1216025"/>
              <a:gd name="connsiteY10" fmla="*/ 425450 h 822325"/>
              <a:gd name="connsiteX11" fmla="*/ 1031875 w 1216025"/>
              <a:gd name="connsiteY11" fmla="*/ 292100 h 822325"/>
              <a:gd name="connsiteX12" fmla="*/ 1216025 w 1216025"/>
              <a:gd name="connsiteY12" fmla="*/ 155575 h 822325"/>
              <a:gd name="connsiteX13" fmla="*/ 1143000 w 1216025"/>
              <a:gd name="connsiteY13" fmla="*/ 0 h 822325"/>
              <a:gd name="connsiteX14" fmla="*/ 955675 w 1216025"/>
              <a:gd name="connsiteY14" fmla="*/ 95250 h 822325"/>
              <a:gd name="connsiteX15" fmla="*/ 568325 w 1216025"/>
              <a:gd name="connsiteY15" fmla="*/ 238125 h 822325"/>
              <a:gd name="connsiteX16" fmla="*/ 273050 w 1216025"/>
              <a:gd name="connsiteY16" fmla="*/ 412750 h 822325"/>
              <a:gd name="connsiteX17" fmla="*/ 123825 w 1216025"/>
              <a:gd name="connsiteY17" fmla="*/ 523875 h 822325"/>
              <a:gd name="connsiteX18" fmla="*/ 149225 w 1216025"/>
              <a:gd name="connsiteY18" fmla="*/ 600075 h 822325"/>
              <a:gd name="connsiteX19" fmla="*/ 0 w 1216025"/>
              <a:gd name="connsiteY19" fmla="*/ 663575 h 822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1216025" h="822325">
                <a:moveTo>
                  <a:pt x="0" y="663575"/>
                </a:moveTo>
                <a:lnTo>
                  <a:pt x="82550" y="762000"/>
                </a:lnTo>
                <a:lnTo>
                  <a:pt x="473075" y="584200"/>
                </a:lnTo>
                <a:lnTo>
                  <a:pt x="542925" y="635000"/>
                </a:lnTo>
                <a:lnTo>
                  <a:pt x="625475" y="574675"/>
                </a:lnTo>
                <a:lnTo>
                  <a:pt x="669925" y="669925"/>
                </a:lnTo>
                <a:lnTo>
                  <a:pt x="565150" y="720725"/>
                </a:lnTo>
                <a:lnTo>
                  <a:pt x="641350" y="822325"/>
                </a:lnTo>
                <a:lnTo>
                  <a:pt x="920750" y="685800"/>
                </a:lnTo>
                <a:lnTo>
                  <a:pt x="962025" y="587375"/>
                </a:lnTo>
                <a:lnTo>
                  <a:pt x="993775" y="425450"/>
                </a:lnTo>
                <a:lnTo>
                  <a:pt x="1031875" y="292100"/>
                </a:lnTo>
                <a:lnTo>
                  <a:pt x="1216025" y="155575"/>
                </a:lnTo>
                <a:lnTo>
                  <a:pt x="1143000" y="0"/>
                </a:lnTo>
                <a:lnTo>
                  <a:pt x="955675" y="95250"/>
                </a:lnTo>
                <a:lnTo>
                  <a:pt x="568325" y="238125"/>
                </a:lnTo>
                <a:lnTo>
                  <a:pt x="273050" y="412750"/>
                </a:lnTo>
                <a:lnTo>
                  <a:pt x="123825" y="523875"/>
                </a:lnTo>
                <a:lnTo>
                  <a:pt x="149225" y="600075"/>
                </a:lnTo>
                <a:lnTo>
                  <a:pt x="0" y="663575"/>
                </a:lnTo>
                <a:close/>
              </a:path>
            </a:pathLst>
          </a:custGeom>
          <a:blipFill dpi="0" rotWithShape="1">
            <a:blip r:embed="rId5">
              <a:duotone>
                <a:prstClr val="black"/>
                <a:schemeClr val="accent2">
                  <a:tint val="45000"/>
                  <a:satMod val="400000"/>
                </a:schemeClr>
              </a:duotone>
              <a:extLst>
                <a:ext uri="{BEBA8EAE-BF5A-486C-A8C5-ECC9F3942E4B}">
                  <a14:imgProps xmlns:a14="http://schemas.microsoft.com/office/drawing/2010/main">
                    <a14:imgLayer r:embed="rId6">
                      <a14:imgEffect>
                        <a14:colorTemperature colorTemp="4700"/>
                      </a14:imgEffect>
                    </a14:imgLayer>
                  </a14:imgProps>
                </a:ext>
              </a:extLst>
            </a:blip>
            <a:srcRect/>
            <a:tile tx="0" ty="0" sx="11000" sy="19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54" name="Forme libre : forme 153">
            <a:extLst>
              <a:ext uri="{FF2B5EF4-FFF2-40B4-BE49-F238E27FC236}">
                <a16:creationId xmlns:a16="http://schemas.microsoft.com/office/drawing/2014/main" id="{A6C9B804-C200-401C-8E72-F2913089BA7E}"/>
              </a:ext>
            </a:extLst>
          </p:cNvPr>
          <p:cNvSpPr/>
          <p:nvPr/>
        </p:nvSpPr>
        <p:spPr>
          <a:xfrm>
            <a:off x="4562475" y="3568700"/>
            <a:ext cx="873125" cy="965200"/>
          </a:xfrm>
          <a:custGeom>
            <a:avLst/>
            <a:gdLst>
              <a:gd name="connsiteX0" fmla="*/ 0 w 873125"/>
              <a:gd name="connsiteY0" fmla="*/ 812800 h 965200"/>
              <a:gd name="connsiteX1" fmla="*/ 254000 w 873125"/>
              <a:gd name="connsiteY1" fmla="*/ 965200 h 965200"/>
              <a:gd name="connsiteX2" fmla="*/ 574675 w 873125"/>
              <a:gd name="connsiteY2" fmla="*/ 736600 h 965200"/>
              <a:gd name="connsiteX3" fmla="*/ 654050 w 873125"/>
              <a:gd name="connsiteY3" fmla="*/ 619125 h 965200"/>
              <a:gd name="connsiteX4" fmla="*/ 873125 w 873125"/>
              <a:gd name="connsiteY4" fmla="*/ 393700 h 965200"/>
              <a:gd name="connsiteX5" fmla="*/ 752475 w 873125"/>
              <a:gd name="connsiteY5" fmla="*/ 0 h 965200"/>
              <a:gd name="connsiteX6" fmla="*/ 257175 w 873125"/>
              <a:gd name="connsiteY6" fmla="*/ 133350 h 965200"/>
              <a:gd name="connsiteX7" fmla="*/ 254000 w 873125"/>
              <a:gd name="connsiteY7" fmla="*/ 323850 h 965200"/>
              <a:gd name="connsiteX8" fmla="*/ 136525 w 873125"/>
              <a:gd name="connsiteY8" fmla="*/ 555625 h 965200"/>
              <a:gd name="connsiteX9" fmla="*/ 273050 w 873125"/>
              <a:gd name="connsiteY9" fmla="*/ 590550 h 965200"/>
              <a:gd name="connsiteX10" fmla="*/ 0 w 873125"/>
              <a:gd name="connsiteY10" fmla="*/ 812800 h 965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873125" h="965200">
                <a:moveTo>
                  <a:pt x="0" y="812800"/>
                </a:moveTo>
                <a:lnTo>
                  <a:pt x="254000" y="965200"/>
                </a:lnTo>
                <a:lnTo>
                  <a:pt x="574675" y="736600"/>
                </a:lnTo>
                <a:lnTo>
                  <a:pt x="654050" y="619125"/>
                </a:lnTo>
                <a:lnTo>
                  <a:pt x="873125" y="393700"/>
                </a:lnTo>
                <a:lnTo>
                  <a:pt x="752475" y="0"/>
                </a:lnTo>
                <a:lnTo>
                  <a:pt x="257175" y="133350"/>
                </a:lnTo>
                <a:cubicBezTo>
                  <a:pt x="256117" y="196850"/>
                  <a:pt x="255058" y="260350"/>
                  <a:pt x="254000" y="323850"/>
                </a:cubicBezTo>
                <a:lnTo>
                  <a:pt x="136525" y="555625"/>
                </a:lnTo>
                <a:lnTo>
                  <a:pt x="273050" y="590550"/>
                </a:lnTo>
                <a:lnTo>
                  <a:pt x="0" y="812800"/>
                </a:lnTo>
                <a:close/>
              </a:path>
            </a:pathLst>
          </a:custGeom>
          <a:blipFill dpi="0" rotWithShape="1">
            <a:blip r:embed="rId5">
              <a:duotone>
                <a:prstClr val="black"/>
                <a:schemeClr val="accent2">
                  <a:tint val="45000"/>
                  <a:satMod val="400000"/>
                </a:schemeClr>
              </a:duotone>
              <a:extLst>
                <a:ext uri="{BEBA8EAE-BF5A-486C-A8C5-ECC9F3942E4B}">
                  <a14:imgProps xmlns:a14="http://schemas.microsoft.com/office/drawing/2010/main">
                    <a14:imgLayer r:embed="rId6">
                      <a14:imgEffect>
                        <a14:colorTemperature colorTemp="4700"/>
                      </a14:imgEffect>
                    </a14:imgLayer>
                  </a14:imgProps>
                </a:ext>
              </a:extLst>
            </a:blip>
            <a:srcRect/>
            <a:tile tx="0" ty="0" sx="11000" sy="19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55" name="Forme libre : forme 154">
            <a:extLst>
              <a:ext uri="{FF2B5EF4-FFF2-40B4-BE49-F238E27FC236}">
                <a16:creationId xmlns:a16="http://schemas.microsoft.com/office/drawing/2014/main" id="{29346204-5505-4404-BFCD-59AF17D12D6C}"/>
              </a:ext>
            </a:extLst>
          </p:cNvPr>
          <p:cNvSpPr/>
          <p:nvPr/>
        </p:nvSpPr>
        <p:spPr>
          <a:xfrm>
            <a:off x="6276975" y="4307681"/>
            <a:ext cx="623888" cy="354807"/>
          </a:xfrm>
          <a:custGeom>
            <a:avLst/>
            <a:gdLst>
              <a:gd name="connsiteX0" fmla="*/ 240506 w 623888"/>
              <a:gd name="connsiteY0" fmla="*/ 152400 h 354807"/>
              <a:gd name="connsiteX1" fmla="*/ 0 w 623888"/>
              <a:gd name="connsiteY1" fmla="*/ 278607 h 354807"/>
              <a:gd name="connsiteX2" fmla="*/ 33338 w 623888"/>
              <a:gd name="connsiteY2" fmla="*/ 335757 h 354807"/>
              <a:gd name="connsiteX3" fmla="*/ 128588 w 623888"/>
              <a:gd name="connsiteY3" fmla="*/ 290513 h 354807"/>
              <a:gd name="connsiteX4" fmla="*/ 214313 w 623888"/>
              <a:gd name="connsiteY4" fmla="*/ 354807 h 354807"/>
              <a:gd name="connsiteX5" fmla="*/ 319088 w 623888"/>
              <a:gd name="connsiteY5" fmla="*/ 350044 h 354807"/>
              <a:gd name="connsiteX6" fmla="*/ 461963 w 623888"/>
              <a:gd name="connsiteY6" fmla="*/ 240507 h 354807"/>
              <a:gd name="connsiteX7" fmla="*/ 492919 w 623888"/>
              <a:gd name="connsiteY7" fmla="*/ 152400 h 354807"/>
              <a:gd name="connsiteX8" fmla="*/ 623888 w 623888"/>
              <a:gd name="connsiteY8" fmla="*/ 47625 h 354807"/>
              <a:gd name="connsiteX9" fmla="*/ 571500 w 623888"/>
              <a:gd name="connsiteY9" fmla="*/ 0 h 354807"/>
              <a:gd name="connsiteX10" fmla="*/ 361950 w 623888"/>
              <a:gd name="connsiteY10" fmla="*/ 161925 h 354807"/>
              <a:gd name="connsiteX11" fmla="*/ 240506 w 623888"/>
              <a:gd name="connsiteY11" fmla="*/ 152400 h 3548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623888" h="354807">
                <a:moveTo>
                  <a:pt x="240506" y="152400"/>
                </a:moveTo>
                <a:lnTo>
                  <a:pt x="0" y="278607"/>
                </a:lnTo>
                <a:lnTo>
                  <a:pt x="33338" y="335757"/>
                </a:lnTo>
                <a:lnTo>
                  <a:pt x="128588" y="290513"/>
                </a:lnTo>
                <a:lnTo>
                  <a:pt x="214313" y="354807"/>
                </a:lnTo>
                <a:lnTo>
                  <a:pt x="319088" y="350044"/>
                </a:lnTo>
                <a:lnTo>
                  <a:pt x="461963" y="240507"/>
                </a:lnTo>
                <a:lnTo>
                  <a:pt x="492919" y="152400"/>
                </a:lnTo>
                <a:lnTo>
                  <a:pt x="623888" y="47625"/>
                </a:lnTo>
                <a:lnTo>
                  <a:pt x="571500" y="0"/>
                </a:lnTo>
                <a:lnTo>
                  <a:pt x="361950" y="161925"/>
                </a:lnTo>
                <a:lnTo>
                  <a:pt x="240506" y="152400"/>
                </a:lnTo>
                <a:close/>
              </a:path>
            </a:pathLst>
          </a:custGeom>
          <a:blipFill dpi="0" rotWithShape="1">
            <a:blip r:embed="rId5">
              <a:duotone>
                <a:prstClr val="black"/>
                <a:schemeClr val="accent2">
                  <a:tint val="45000"/>
                  <a:satMod val="400000"/>
                </a:schemeClr>
              </a:duotone>
              <a:extLst>
                <a:ext uri="{BEBA8EAE-BF5A-486C-A8C5-ECC9F3942E4B}">
                  <a14:imgProps xmlns:a14="http://schemas.microsoft.com/office/drawing/2010/main">
                    <a14:imgLayer r:embed="rId6">
                      <a14:imgEffect>
                        <a14:colorTemperature colorTemp="4700"/>
                      </a14:imgEffect>
                    </a14:imgLayer>
                  </a14:imgProps>
                </a:ext>
              </a:extLst>
            </a:blip>
            <a:srcRect/>
            <a:tile tx="0" ty="0" sx="11000" sy="19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56" name="Forme libre : forme 155">
            <a:extLst>
              <a:ext uri="{FF2B5EF4-FFF2-40B4-BE49-F238E27FC236}">
                <a16:creationId xmlns:a16="http://schemas.microsoft.com/office/drawing/2014/main" id="{D13A7868-8320-4836-9833-B426249F549A}"/>
              </a:ext>
            </a:extLst>
          </p:cNvPr>
          <p:cNvSpPr/>
          <p:nvPr/>
        </p:nvSpPr>
        <p:spPr>
          <a:xfrm>
            <a:off x="5974556" y="4162425"/>
            <a:ext cx="288132" cy="211931"/>
          </a:xfrm>
          <a:custGeom>
            <a:avLst/>
            <a:gdLst>
              <a:gd name="connsiteX0" fmla="*/ 0 w 288132"/>
              <a:gd name="connsiteY0" fmla="*/ 154781 h 211931"/>
              <a:gd name="connsiteX1" fmla="*/ 52388 w 288132"/>
              <a:gd name="connsiteY1" fmla="*/ 211931 h 211931"/>
              <a:gd name="connsiteX2" fmla="*/ 288132 w 288132"/>
              <a:gd name="connsiteY2" fmla="*/ 176213 h 211931"/>
              <a:gd name="connsiteX3" fmla="*/ 276225 w 288132"/>
              <a:gd name="connsiteY3" fmla="*/ 85725 h 211931"/>
              <a:gd name="connsiteX4" fmla="*/ 180975 w 288132"/>
              <a:gd name="connsiteY4" fmla="*/ 0 h 211931"/>
              <a:gd name="connsiteX5" fmla="*/ 142875 w 288132"/>
              <a:gd name="connsiteY5" fmla="*/ 61913 h 211931"/>
              <a:gd name="connsiteX6" fmla="*/ 180975 w 288132"/>
              <a:gd name="connsiteY6" fmla="*/ 114300 h 211931"/>
              <a:gd name="connsiteX7" fmla="*/ 121444 w 288132"/>
              <a:gd name="connsiteY7" fmla="*/ 161925 h 211931"/>
              <a:gd name="connsiteX8" fmla="*/ 90488 w 288132"/>
              <a:gd name="connsiteY8" fmla="*/ 90488 h 211931"/>
              <a:gd name="connsiteX9" fmla="*/ 0 w 288132"/>
              <a:gd name="connsiteY9" fmla="*/ 154781 h 2119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88132" h="211931">
                <a:moveTo>
                  <a:pt x="0" y="154781"/>
                </a:moveTo>
                <a:lnTo>
                  <a:pt x="52388" y="211931"/>
                </a:lnTo>
                <a:lnTo>
                  <a:pt x="288132" y="176213"/>
                </a:lnTo>
                <a:lnTo>
                  <a:pt x="276225" y="85725"/>
                </a:lnTo>
                <a:lnTo>
                  <a:pt x="180975" y="0"/>
                </a:lnTo>
                <a:lnTo>
                  <a:pt x="142875" y="61913"/>
                </a:lnTo>
                <a:lnTo>
                  <a:pt x="180975" y="114300"/>
                </a:lnTo>
                <a:lnTo>
                  <a:pt x="121444" y="161925"/>
                </a:lnTo>
                <a:lnTo>
                  <a:pt x="90488" y="90488"/>
                </a:lnTo>
                <a:lnTo>
                  <a:pt x="0" y="154781"/>
                </a:lnTo>
                <a:close/>
              </a:path>
            </a:pathLst>
          </a:custGeom>
          <a:blipFill dpi="0" rotWithShape="1">
            <a:blip r:embed="rId5">
              <a:duotone>
                <a:prstClr val="black"/>
                <a:schemeClr val="accent2">
                  <a:tint val="45000"/>
                  <a:satMod val="400000"/>
                </a:schemeClr>
              </a:duotone>
              <a:extLst>
                <a:ext uri="{BEBA8EAE-BF5A-486C-A8C5-ECC9F3942E4B}">
                  <a14:imgProps xmlns:a14="http://schemas.microsoft.com/office/drawing/2010/main">
                    <a14:imgLayer r:embed="rId6">
                      <a14:imgEffect>
                        <a14:colorTemperature colorTemp="4700"/>
                      </a14:imgEffect>
                    </a14:imgLayer>
                  </a14:imgProps>
                </a:ext>
              </a:extLst>
            </a:blip>
            <a:srcRect/>
            <a:tile tx="0" ty="0" sx="11000" sy="19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57" name="Forme libre : forme 156">
            <a:extLst>
              <a:ext uri="{FF2B5EF4-FFF2-40B4-BE49-F238E27FC236}">
                <a16:creationId xmlns:a16="http://schemas.microsoft.com/office/drawing/2014/main" id="{8F90F02A-9723-42F5-9377-FE79E5A53138}"/>
              </a:ext>
            </a:extLst>
          </p:cNvPr>
          <p:cNvSpPr/>
          <p:nvPr/>
        </p:nvSpPr>
        <p:spPr>
          <a:xfrm>
            <a:off x="5636419" y="3614738"/>
            <a:ext cx="814387" cy="688181"/>
          </a:xfrm>
          <a:custGeom>
            <a:avLst/>
            <a:gdLst>
              <a:gd name="connsiteX0" fmla="*/ 0 w 814387"/>
              <a:gd name="connsiteY0" fmla="*/ 428625 h 688181"/>
              <a:gd name="connsiteX1" fmla="*/ 395287 w 814387"/>
              <a:gd name="connsiteY1" fmla="*/ 180975 h 688181"/>
              <a:gd name="connsiteX2" fmla="*/ 735806 w 814387"/>
              <a:gd name="connsiteY2" fmla="*/ 0 h 688181"/>
              <a:gd name="connsiteX3" fmla="*/ 814387 w 814387"/>
              <a:gd name="connsiteY3" fmla="*/ 145256 h 688181"/>
              <a:gd name="connsiteX4" fmla="*/ 385762 w 814387"/>
              <a:gd name="connsiteY4" fmla="*/ 442912 h 688181"/>
              <a:gd name="connsiteX5" fmla="*/ 150019 w 814387"/>
              <a:gd name="connsiteY5" fmla="*/ 688181 h 688181"/>
              <a:gd name="connsiteX6" fmla="*/ 0 w 814387"/>
              <a:gd name="connsiteY6" fmla="*/ 428625 h 6881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814387" h="688181">
                <a:moveTo>
                  <a:pt x="0" y="428625"/>
                </a:moveTo>
                <a:lnTo>
                  <a:pt x="395287" y="180975"/>
                </a:lnTo>
                <a:lnTo>
                  <a:pt x="735806" y="0"/>
                </a:lnTo>
                <a:lnTo>
                  <a:pt x="814387" y="145256"/>
                </a:lnTo>
                <a:lnTo>
                  <a:pt x="385762" y="442912"/>
                </a:lnTo>
                <a:lnTo>
                  <a:pt x="150019" y="688181"/>
                </a:lnTo>
                <a:lnTo>
                  <a:pt x="0" y="428625"/>
                </a:lnTo>
                <a:close/>
              </a:path>
            </a:pathLst>
          </a:custGeom>
          <a:blipFill dpi="0" rotWithShape="1">
            <a:blip r:embed="rId5">
              <a:duotone>
                <a:prstClr val="black"/>
                <a:schemeClr val="accent2">
                  <a:tint val="45000"/>
                  <a:satMod val="400000"/>
                </a:schemeClr>
              </a:duotone>
              <a:extLst>
                <a:ext uri="{BEBA8EAE-BF5A-486C-A8C5-ECC9F3942E4B}">
                  <a14:imgProps xmlns:a14="http://schemas.microsoft.com/office/drawing/2010/main">
                    <a14:imgLayer r:embed="rId6">
                      <a14:imgEffect>
                        <a14:colorTemperature colorTemp="4700"/>
                      </a14:imgEffect>
                    </a14:imgLayer>
                  </a14:imgProps>
                </a:ext>
              </a:extLst>
            </a:blip>
            <a:srcRect/>
            <a:tile tx="0" ty="0" sx="11000" sy="19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59" name="Rectangle : coins arrondis 158">
            <a:extLst>
              <a:ext uri="{FF2B5EF4-FFF2-40B4-BE49-F238E27FC236}">
                <a16:creationId xmlns:a16="http://schemas.microsoft.com/office/drawing/2014/main" id="{70A69174-9541-4707-AFE8-B1242A9A4D8C}"/>
              </a:ext>
            </a:extLst>
          </p:cNvPr>
          <p:cNvSpPr/>
          <p:nvPr/>
        </p:nvSpPr>
        <p:spPr>
          <a:xfrm>
            <a:off x="10263690" y="4035241"/>
            <a:ext cx="1775286" cy="2673875"/>
          </a:xfrm>
          <a:prstGeom prst="roundRect">
            <a:avLst>
              <a:gd name="adj" fmla="val 7640"/>
            </a:avLst>
          </a:prstGeom>
          <a:noFill/>
          <a:ln w="22225">
            <a:solidFill>
              <a:schemeClr val="tx1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60" name="ZoneTexte 159">
            <a:extLst>
              <a:ext uri="{FF2B5EF4-FFF2-40B4-BE49-F238E27FC236}">
                <a16:creationId xmlns:a16="http://schemas.microsoft.com/office/drawing/2014/main" id="{27F5D3F5-48FE-40FE-8F15-E228892FDAD0}"/>
              </a:ext>
            </a:extLst>
          </p:cNvPr>
          <p:cNvSpPr txBox="1"/>
          <p:nvPr/>
        </p:nvSpPr>
        <p:spPr>
          <a:xfrm>
            <a:off x="10269324" y="4011572"/>
            <a:ext cx="1764964" cy="178510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100" b="1" dirty="0"/>
              <a:t>Quelques chiffres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fr-FR" sz="1100" dirty="0"/>
              <a:t>Masses d’eau M012, M021 et M023 en bon état qualitatif.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fr-FR" sz="1100" dirty="0"/>
              <a:t>M021: ± 25% des prélèvements totaux en eau souterraine de Wallonie y sont effectués, mais risque quantitatif.</a:t>
            </a:r>
          </a:p>
        </p:txBody>
      </p:sp>
      <p:sp>
        <p:nvSpPr>
          <p:cNvPr id="161" name="ZoneTexte 160">
            <a:extLst>
              <a:ext uri="{FF2B5EF4-FFF2-40B4-BE49-F238E27FC236}">
                <a16:creationId xmlns:a16="http://schemas.microsoft.com/office/drawing/2014/main" id="{A4921076-68CF-4CF7-ADB8-E80CCA35A48B}"/>
              </a:ext>
            </a:extLst>
          </p:cNvPr>
          <p:cNvSpPr txBox="1"/>
          <p:nvPr/>
        </p:nvSpPr>
        <p:spPr>
          <a:xfrm>
            <a:off x="8269239" y="4585876"/>
            <a:ext cx="1956088" cy="34624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fr-FR" sz="1200" b="1" dirty="0">
                <a:solidFill>
                  <a:srgbClr val="00B0F0"/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Ourthe</a:t>
            </a:r>
            <a:endParaRPr lang="fr-BE" sz="1200" b="1" dirty="0">
              <a:solidFill>
                <a:srgbClr val="00B0F0"/>
              </a:solidFill>
              <a:latin typeface="Aharoni" panose="02010803020104030203" pitchFamily="2" charset="-79"/>
              <a:cs typeface="Aharoni" panose="02010803020104030203" pitchFamily="2" charset="-79"/>
            </a:endParaRPr>
          </a:p>
        </p:txBody>
      </p:sp>
      <p:pic>
        <p:nvPicPr>
          <p:cNvPr id="162" name="Graphique 161" descr="Plante avec racines avec un remplissage uni">
            <a:extLst>
              <a:ext uri="{FF2B5EF4-FFF2-40B4-BE49-F238E27FC236}">
                <a16:creationId xmlns:a16="http://schemas.microsoft.com/office/drawing/2014/main" id="{68D87A39-3769-9646-B3A2-53527C2595A5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4381519" y="1138153"/>
            <a:ext cx="421906" cy="42190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54297308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30" name="Picture 6">
            <a:extLst>
              <a:ext uri="{FF2B5EF4-FFF2-40B4-BE49-F238E27FC236}">
                <a16:creationId xmlns:a16="http://schemas.microsoft.com/office/drawing/2014/main" id="{A4CC4255-277D-404C-9CAF-8F9E314EBBA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0193" b="10193"/>
          <a:stretch/>
        </p:blipFill>
        <p:spPr bwMode="auto">
          <a:xfrm>
            <a:off x="3577219" y="10"/>
            <a:ext cx="4979304" cy="3401558"/>
          </a:xfrm>
          <a:custGeom>
            <a:avLst/>
            <a:gdLst/>
            <a:ahLst/>
            <a:cxnLst/>
            <a:rect l="l" t="t" r="r" b="b"/>
            <a:pathLst>
              <a:path w="4979304" h="3364992">
                <a:moveTo>
                  <a:pt x="0" y="0"/>
                </a:moveTo>
                <a:lnTo>
                  <a:pt x="4211250" y="0"/>
                </a:lnTo>
                <a:lnTo>
                  <a:pt x="4309461" y="192282"/>
                </a:lnTo>
                <a:cubicBezTo>
                  <a:pt x="4697535" y="1033269"/>
                  <a:pt x="4937593" y="2032690"/>
                  <a:pt x="4974907" y="3110424"/>
                </a:cubicBezTo>
                <a:lnTo>
                  <a:pt x="4979304" y="3364992"/>
                </a:lnTo>
                <a:lnTo>
                  <a:pt x="800592" y="3364992"/>
                </a:lnTo>
                <a:lnTo>
                  <a:pt x="797493" y="3185579"/>
                </a:lnTo>
                <a:cubicBezTo>
                  <a:pt x="756786" y="2009870"/>
                  <a:pt x="474799" y="927359"/>
                  <a:pt x="22579" y="42066"/>
                </a:cubicBezTo>
                <a:close/>
              </a:path>
            </a:pathLst>
          </a:cu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34" name="Picture 10">
            <a:extLst>
              <a:ext uri="{FF2B5EF4-FFF2-40B4-BE49-F238E27FC236}">
                <a16:creationId xmlns:a16="http://schemas.microsoft.com/office/drawing/2014/main" id="{F56304E7-48F0-42B3-BDD6-75FFAAFE44B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3872" r="13872"/>
          <a:stretch/>
        </p:blipFill>
        <p:spPr bwMode="auto">
          <a:xfrm>
            <a:off x="7822523" y="3456433"/>
            <a:ext cx="4369477" cy="3401568"/>
          </a:xfrm>
          <a:custGeom>
            <a:avLst/>
            <a:gdLst/>
            <a:ahLst/>
            <a:cxnLst/>
            <a:rect l="l" t="t" r="r" b="b"/>
            <a:pathLst>
              <a:path w="4369477" h="3401568">
                <a:moveTo>
                  <a:pt x="781270" y="0"/>
                </a:moveTo>
                <a:lnTo>
                  <a:pt x="4369477" y="0"/>
                </a:lnTo>
                <a:lnTo>
                  <a:pt x="4369477" y="3401568"/>
                </a:lnTo>
                <a:lnTo>
                  <a:pt x="0" y="3401568"/>
                </a:lnTo>
                <a:lnTo>
                  <a:pt x="1963" y="3397912"/>
                </a:lnTo>
                <a:cubicBezTo>
                  <a:pt x="454182" y="2512619"/>
                  <a:pt x="736170" y="1430108"/>
                  <a:pt x="776876" y="254399"/>
                </a:cubicBezTo>
                <a:close/>
              </a:path>
            </a:pathLst>
          </a:cu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28" name="Picture 4">
            <a:extLst>
              <a:ext uri="{FF2B5EF4-FFF2-40B4-BE49-F238E27FC236}">
                <a16:creationId xmlns:a16="http://schemas.microsoft.com/office/drawing/2014/main" id="{19FAED8E-86DD-4C4D-A7FD-29BA09E73B5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409" r="6409"/>
          <a:stretch/>
        </p:blipFill>
        <p:spPr bwMode="auto">
          <a:xfrm>
            <a:off x="3630260" y="3456432"/>
            <a:ext cx="4925479" cy="3401568"/>
          </a:xfrm>
          <a:custGeom>
            <a:avLst/>
            <a:gdLst/>
            <a:ahLst/>
            <a:cxnLst/>
            <a:rect l="l" t="t" r="r" b="b"/>
            <a:pathLst>
              <a:path w="4925479" h="3364992">
                <a:moveTo>
                  <a:pt x="749362" y="0"/>
                </a:moveTo>
                <a:lnTo>
                  <a:pt x="4925479" y="0"/>
                </a:lnTo>
                <a:lnTo>
                  <a:pt x="4921868" y="209033"/>
                </a:lnTo>
                <a:cubicBezTo>
                  <a:pt x="4884554" y="1286766"/>
                  <a:pt x="4644496" y="2286187"/>
                  <a:pt x="4256422" y="3127175"/>
                </a:cubicBezTo>
                <a:lnTo>
                  <a:pt x="4134952" y="3364992"/>
                </a:lnTo>
                <a:lnTo>
                  <a:pt x="0" y="3364992"/>
                </a:lnTo>
                <a:lnTo>
                  <a:pt x="79008" y="3202330"/>
                </a:lnTo>
                <a:cubicBezTo>
                  <a:pt x="467082" y="2361343"/>
                  <a:pt x="707140" y="1361922"/>
                  <a:pt x="744454" y="284189"/>
                </a:cubicBezTo>
                <a:close/>
              </a:path>
            </a:pathLst>
          </a:cu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26" name="Picture 2">
            <a:extLst>
              <a:ext uri="{FF2B5EF4-FFF2-40B4-BE49-F238E27FC236}">
                <a16:creationId xmlns:a16="http://schemas.microsoft.com/office/drawing/2014/main" id="{97D7299A-6467-4404-8D11-D870A2A4073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6457" r="16457"/>
          <a:stretch/>
        </p:blipFill>
        <p:spPr bwMode="auto">
          <a:xfrm>
            <a:off x="7845207" y="10"/>
            <a:ext cx="4346795" cy="3401558"/>
          </a:xfrm>
          <a:custGeom>
            <a:avLst/>
            <a:gdLst/>
            <a:ahLst/>
            <a:cxnLst/>
            <a:rect l="l" t="t" r="r" b="b"/>
            <a:pathLst>
              <a:path w="4346795" h="3401568">
                <a:moveTo>
                  <a:pt x="0" y="0"/>
                </a:moveTo>
                <a:lnTo>
                  <a:pt x="4346795" y="0"/>
                </a:lnTo>
                <a:lnTo>
                  <a:pt x="4346795" y="3401568"/>
                </a:lnTo>
                <a:lnTo>
                  <a:pt x="762748" y="3401568"/>
                </a:lnTo>
                <a:lnTo>
                  <a:pt x="751436" y="2963954"/>
                </a:lnTo>
                <a:cubicBezTo>
                  <a:pt x="698408" y="1942163"/>
                  <a:pt x="463174" y="995044"/>
                  <a:pt x="93264" y="192283"/>
                </a:cubicBezTo>
                <a:close/>
              </a:path>
            </a:pathLst>
          </a:cu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0" name="Image 29">
            <a:extLst>
              <a:ext uri="{FF2B5EF4-FFF2-40B4-BE49-F238E27FC236}">
                <a16:creationId xmlns:a16="http://schemas.microsoft.com/office/drawing/2014/main" id="{236777C7-1C6E-47C3-B3FC-478B421ADC8C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306285" y="6395820"/>
            <a:ext cx="1323975" cy="446955"/>
          </a:xfrm>
          <a:prstGeom prst="rect">
            <a:avLst/>
          </a:prstGeom>
        </p:spPr>
      </p:pic>
      <p:sp>
        <p:nvSpPr>
          <p:cNvPr id="9" name="ZoneTexte 8">
            <a:extLst>
              <a:ext uri="{FF2B5EF4-FFF2-40B4-BE49-F238E27FC236}">
                <a16:creationId xmlns:a16="http://schemas.microsoft.com/office/drawing/2014/main" id="{F3A645A0-D1EB-4326-9F4F-925D065D69DA}"/>
              </a:ext>
            </a:extLst>
          </p:cNvPr>
          <p:cNvSpPr txBox="1"/>
          <p:nvPr/>
        </p:nvSpPr>
        <p:spPr>
          <a:xfrm>
            <a:off x="-22683" y="1079975"/>
            <a:ext cx="4369477" cy="2898648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/>
          <a:p>
            <a:pPr algn="ctr">
              <a:lnSpc>
                <a:spcPct val="90000"/>
              </a:lnSpc>
              <a:spcBef>
                <a:spcPct val="0"/>
              </a:spcBef>
              <a:spcAft>
                <a:spcPts val="600"/>
              </a:spcAft>
            </a:pPr>
            <a:r>
              <a:rPr lang="en-US" sz="4000" kern="1200" dirty="0">
                <a:solidFill>
                  <a:schemeClr val="tx1"/>
                </a:solidFill>
                <a:latin typeface="+mj-lt"/>
                <a:ea typeface="+mj-ea"/>
                <a:cs typeface="+mj-cs"/>
              </a:rPr>
              <a:t>Agriculture - Alimentation</a:t>
            </a:r>
          </a:p>
        </p:txBody>
      </p:sp>
      <p:pic>
        <p:nvPicPr>
          <p:cNvPr id="2050" name="Picture 2" descr="Trame scrl">
            <a:extLst>
              <a:ext uri="{FF2B5EF4-FFF2-40B4-BE49-F238E27FC236}">
                <a16:creationId xmlns:a16="http://schemas.microsoft.com/office/drawing/2014/main" id="{8B0BA9F0-601B-4B18-90CD-CB9488DF2B6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9642" y="6327729"/>
            <a:ext cx="804760" cy="51504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" name="Image 2">
            <a:extLst>
              <a:ext uri="{FF2B5EF4-FFF2-40B4-BE49-F238E27FC236}">
                <a16:creationId xmlns:a16="http://schemas.microsoft.com/office/drawing/2014/main" id="{F6C6A77E-C743-41BD-94D5-92594FFFF2E0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1064424" y="5676251"/>
            <a:ext cx="1091839" cy="1078578"/>
          </a:xfrm>
          <a:prstGeom prst="rect">
            <a:avLst/>
          </a:prstGeom>
        </p:spPr>
      </p:pic>
      <p:pic>
        <p:nvPicPr>
          <p:cNvPr id="12" name="Image 11">
            <a:extLst>
              <a:ext uri="{FF2B5EF4-FFF2-40B4-BE49-F238E27FC236}">
                <a16:creationId xmlns:a16="http://schemas.microsoft.com/office/drawing/2014/main" id="{12E928DB-2CE9-3849-956A-6FE26E819205}"/>
              </a:ext>
            </a:extLst>
          </p:cNvPr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9642" y="163490"/>
            <a:ext cx="2899681" cy="41168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93027079"/>
      </p:ext>
    </p:extLst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" name="Forme libre : forme 66">
            <a:extLst>
              <a:ext uri="{FF2B5EF4-FFF2-40B4-BE49-F238E27FC236}">
                <a16:creationId xmlns:a16="http://schemas.microsoft.com/office/drawing/2014/main" id="{F3F65445-B13F-4E11-AF2D-79EAB4A4A61C}"/>
              </a:ext>
            </a:extLst>
          </p:cNvPr>
          <p:cNvSpPr/>
          <p:nvPr/>
        </p:nvSpPr>
        <p:spPr>
          <a:xfrm>
            <a:off x="6000750" y="5937250"/>
            <a:ext cx="1225550" cy="736600"/>
          </a:xfrm>
          <a:custGeom>
            <a:avLst/>
            <a:gdLst>
              <a:gd name="connsiteX0" fmla="*/ 1225550 w 1225550"/>
              <a:gd name="connsiteY0" fmla="*/ 0 h 736600"/>
              <a:gd name="connsiteX1" fmla="*/ 1168400 w 1225550"/>
              <a:gd name="connsiteY1" fmla="*/ 139700 h 736600"/>
              <a:gd name="connsiteX2" fmla="*/ 895350 w 1225550"/>
              <a:gd name="connsiteY2" fmla="*/ 304800 h 736600"/>
              <a:gd name="connsiteX3" fmla="*/ 698500 w 1225550"/>
              <a:gd name="connsiteY3" fmla="*/ 431800 h 736600"/>
              <a:gd name="connsiteX4" fmla="*/ 558800 w 1225550"/>
              <a:gd name="connsiteY4" fmla="*/ 514350 h 736600"/>
              <a:gd name="connsiteX5" fmla="*/ 203200 w 1225550"/>
              <a:gd name="connsiteY5" fmla="*/ 603250 h 736600"/>
              <a:gd name="connsiteX6" fmla="*/ 0 w 1225550"/>
              <a:gd name="connsiteY6" fmla="*/ 736600 h 736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25550" h="736600">
                <a:moveTo>
                  <a:pt x="1225550" y="0"/>
                </a:moveTo>
                <a:cubicBezTo>
                  <a:pt x="1224491" y="44450"/>
                  <a:pt x="1223433" y="88900"/>
                  <a:pt x="1168400" y="139700"/>
                </a:cubicBezTo>
                <a:cubicBezTo>
                  <a:pt x="1113367" y="190500"/>
                  <a:pt x="973667" y="256117"/>
                  <a:pt x="895350" y="304800"/>
                </a:cubicBezTo>
                <a:cubicBezTo>
                  <a:pt x="817033" y="353483"/>
                  <a:pt x="754592" y="396875"/>
                  <a:pt x="698500" y="431800"/>
                </a:cubicBezTo>
                <a:cubicBezTo>
                  <a:pt x="642408" y="466725"/>
                  <a:pt x="641350" y="485775"/>
                  <a:pt x="558800" y="514350"/>
                </a:cubicBezTo>
                <a:cubicBezTo>
                  <a:pt x="476250" y="542925"/>
                  <a:pt x="296333" y="566208"/>
                  <a:pt x="203200" y="603250"/>
                </a:cubicBezTo>
                <a:cubicBezTo>
                  <a:pt x="110067" y="640292"/>
                  <a:pt x="55033" y="688446"/>
                  <a:pt x="0" y="73660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01" name="Forme libre : forme 100">
            <a:extLst>
              <a:ext uri="{FF2B5EF4-FFF2-40B4-BE49-F238E27FC236}">
                <a16:creationId xmlns:a16="http://schemas.microsoft.com/office/drawing/2014/main" id="{34B8AFA0-6F98-48E0-93A6-64C1B0491879}"/>
              </a:ext>
            </a:extLst>
          </p:cNvPr>
          <p:cNvSpPr/>
          <p:nvPr/>
        </p:nvSpPr>
        <p:spPr>
          <a:xfrm>
            <a:off x="4674683" y="3069491"/>
            <a:ext cx="685800" cy="736600"/>
          </a:xfrm>
          <a:custGeom>
            <a:avLst/>
            <a:gdLst>
              <a:gd name="connsiteX0" fmla="*/ 685800 w 685800"/>
              <a:gd name="connsiteY0" fmla="*/ 0 h 736600"/>
              <a:gd name="connsiteX1" fmla="*/ 568325 w 685800"/>
              <a:gd name="connsiteY1" fmla="*/ 82550 h 736600"/>
              <a:gd name="connsiteX2" fmla="*/ 454025 w 685800"/>
              <a:gd name="connsiteY2" fmla="*/ 206375 h 736600"/>
              <a:gd name="connsiteX3" fmla="*/ 314325 w 685800"/>
              <a:gd name="connsiteY3" fmla="*/ 342900 h 736600"/>
              <a:gd name="connsiteX4" fmla="*/ 0 w 685800"/>
              <a:gd name="connsiteY4" fmla="*/ 736600 h 736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85800" h="736600">
                <a:moveTo>
                  <a:pt x="685800" y="0"/>
                </a:moveTo>
                <a:cubicBezTo>
                  <a:pt x="646377" y="24077"/>
                  <a:pt x="606954" y="48154"/>
                  <a:pt x="568325" y="82550"/>
                </a:cubicBezTo>
                <a:cubicBezTo>
                  <a:pt x="529696" y="116946"/>
                  <a:pt x="496358" y="162983"/>
                  <a:pt x="454025" y="206375"/>
                </a:cubicBezTo>
                <a:cubicBezTo>
                  <a:pt x="411692" y="249767"/>
                  <a:pt x="389996" y="254529"/>
                  <a:pt x="314325" y="342900"/>
                </a:cubicBezTo>
                <a:cubicBezTo>
                  <a:pt x="238654" y="431271"/>
                  <a:pt x="119327" y="583935"/>
                  <a:pt x="0" y="73660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3" name="Forme libre : forme 22">
            <a:extLst>
              <a:ext uri="{FF2B5EF4-FFF2-40B4-BE49-F238E27FC236}">
                <a16:creationId xmlns:a16="http://schemas.microsoft.com/office/drawing/2014/main" id="{BE29AF4F-A639-4285-A35D-CAB5EA08D5F0}"/>
              </a:ext>
            </a:extLst>
          </p:cNvPr>
          <p:cNvSpPr/>
          <p:nvPr/>
        </p:nvSpPr>
        <p:spPr>
          <a:xfrm>
            <a:off x="5880100" y="508000"/>
            <a:ext cx="425269" cy="4140200"/>
          </a:xfrm>
          <a:custGeom>
            <a:avLst/>
            <a:gdLst>
              <a:gd name="connsiteX0" fmla="*/ 0 w 425269"/>
              <a:gd name="connsiteY0" fmla="*/ 0 h 4140200"/>
              <a:gd name="connsiteX1" fmla="*/ 76200 w 425269"/>
              <a:gd name="connsiteY1" fmla="*/ 222250 h 4140200"/>
              <a:gd name="connsiteX2" fmla="*/ 254000 w 425269"/>
              <a:gd name="connsiteY2" fmla="*/ 412750 h 4140200"/>
              <a:gd name="connsiteX3" fmla="*/ 412750 w 425269"/>
              <a:gd name="connsiteY3" fmla="*/ 869950 h 4140200"/>
              <a:gd name="connsiteX4" fmla="*/ 406400 w 425269"/>
              <a:gd name="connsiteY4" fmla="*/ 1104900 h 4140200"/>
              <a:gd name="connsiteX5" fmla="*/ 336550 w 425269"/>
              <a:gd name="connsiteY5" fmla="*/ 1822450 h 4140200"/>
              <a:gd name="connsiteX6" fmla="*/ 177800 w 425269"/>
              <a:gd name="connsiteY6" fmla="*/ 2457450 h 4140200"/>
              <a:gd name="connsiteX7" fmla="*/ 146050 w 425269"/>
              <a:gd name="connsiteY7" fmla="*/ 2870200 h 4140200"/>
              <a:gd name="connsiteX8" fmla="*/ 95250 w 425269"/>
              <a:gd name="connsiteY8" fmla="*/ 3441700 h 4140200"/>
              <a:gd name="connsiteX9" fmla="*/ 44450 w 425269"/>
              <a:gd name="connsiteY9" fmla="*/ 3752850 h 4140200"/>
              <a:gd name="connsiteX10" fmla="*/ 107950 w 425269"/>
              <a:gd name="connsiteY10" fmla="*/ 4006850 h 4140200"/>
              <a:gd name="connsiteX11" fmla="*/ 279400 w 425269"/>
              <a:gd name="connsiteY11" fmla="*/ 4140200 h 4140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425269" h="4140200">
                <a:moveTo>
                  <a:pt x="0" y="0"/>
                </a:moveTo>
                <a:cubicBezTo>
                  <a:pt x="16933" y="76729"/>
                  <a:pt x="33867" y="153458"/>
                  <a:pt x="76200" y="222250"/>
                </a:cubicBezTo>
                <a:cubicBezTo>
                  <a:pt x="118533" y="291042"/>
                  <a:pt x="197908" y="304800"/>
                  <a:pt x="254000" y="412750"/>
                </a:cubicBezTo>
                <a:cubicBezTo>
                  <a:pt x="310092" y="520700"/>
                  <a:pt x="387350" y="754592"/>
                  <a:pt x="412750" y="869950"/>
                </a:cubicBezTo>
                <a:cubicBezTo>
                  <a:pt x="438150" y="985308"/>
                  <a:pt x="419100" y="946150"/>
                  <a:pt x="406400" y="1104900"/>
                </a:cubicBezTo>
                <a:cubicBezTo>
                  <a:pt x="393700" y="1263650"/>
                  <a:pt x="374650" y="1597025"/>
                  <a:pt x="336550" y="1822450"/>
                </a:cubicBezTo>
                <a:cubicBezTo>
                  <a:pt x="298450" y="2047875"/>
                  <a:pt x="209550" y="2282825"/>
                  <a:pt x="177800" y="2457450"/>
                </a:cubicBezTo>
                <a:cubicBezTo>
                  <a:pt x="146050" y="2632075"/>
                  <a:pt x="159808" y="2706158"/>
                  <a:pt x="146050" y="2870200"/>
                </a:cubicBezTo>
                <a:cubicBezTo>
                  <a:pt x="132292" y="3034242"/>
                  <a:pt x="112183" y="3294592"/>
                  <a:pt x="95250" y="3441700"/>
                </a:cubicBezTo>
                <a:cubicBezTo>
                  <a:pt x="78317" y="3588808"/>
                  <a:pt x="42333" y="3658658"/>
                  <a:pt x="44450" y="3752850"/>
                </a:cubicBezTo>
                <a:cubicBezTo>
                  <a:pt x="46567" y="3847042"/>
                  <a:pt x="68792" y="3942292"/>
                  <a:pt x="107950" y="4006850"/>
                </a:cubicBezTo>
                <a:cubicBezTo>
                  <a:pt x="147108" y="4071408"/>
                  <a:pt x="213254" y="4105804"/>
                  <a:pt x="279400" y="414020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7" name="Forme libre : forme 26">
            <a:extLst>
              <a:ext uri="{FF2B5EF4-FFF2-40B4-BE49-F238E27FC236}">
                <a16:creationId xmlns:a16="http://schemas.microsoft.com/office/drawing/2014/main" id="{70578F58-BED1-43CB-8B6A-FE860FD8A450}"/>
              </a:ext>
            </a:extLst>
          </p:cNvPr>
          <p:cNvSpPr/>
          <p:nvPr/>
        </p:nvSpPr>
        <p:spPr>
          <a:xfrm>
            <a:off x="3594100" y="1279024"/>
            <a:ext cx="2565400" cy="1323241"/>
          </a:xfrm>
          <a:custGeom>
            <a:avLst/>
            <a:gdLst>
              <a:gd name="connsiteX0" fmla="*/ 0 w 2565400"/>
              <a:gd name="connsiteY0" fmla="*/ 346576 h 1323241"/>
              <a:gd name="connsiteX1" fmla="*/ 476250 w 2565400"/>
              <a:gd name="connsiteY1" fmla="*/ 54476 h 1323241"/>
              <a:gd name="connsiteX2" fmla="*/ 933450 w 2565400"/>
              <a:gd name="connsiteY2" fmla="*/ 3676 h 1323241"/>
              <a:gd name="connsiteX3" fmla="*/ 838200 w 2565400"/>
              <a:gd name="connsiteY3" fmla="*/ 105276 h 1323241"/>
              <a:gd name="connsiteX4" fmla="*/ 901700 w 2565400"/>
              <a:gd name="connsiteY4" fmla="*/ 238626 h 1323241"/>
              <a:gd name="connsiteX5" fmla="*/ 1079500 w 2565400"/>
              <a:gd name="connsiteY5" fmla="*/ 454526 h 1323241"/>
              <a:gd name="connsiteX6" fmla="*/ 1193800 w 2565400"/>
              <a:gd name="connsiteY6" fmla="*/ 606926 h 1323241"/>
              <a:gd name="connsiteX7" fmla="*/ 1282700 w 2565400"/>
              <a:gd name="connsiteY7" fmla="*/ 670426 h 1323241"/>
              <a:gd name="connsiteX8" fmla="*/ 1397000 w 2565400"/>
              <a:gd name="connsiteY8" fmla="*/ 886326 h 1323241"/>
              <a:gd name="connsiteX9" fmla="*/ 1638300 w 2565400"/>
              <a:gd name="connsiteY9" fmla="*/ 759326 h 1323241"/>
              <a:gd name="connsiteX10" fmla="*/ 1974850 w 2565400"/>
              <a:gd name="connsiteY10" fmla="*/ 695826 h 1323241"/>
              <a:gd name="connsiteX11" fmla="*/ 1974850 w 2565400"/>
              <a:gd name="connsiteY11" fmla="*/ 829176 h 1323241"/>
              <a:gd name="connsiteX12" fmla="*/ 2000250 w 2565400"/>
              <a:gd name="connsiteY12" fmla="*/ 892676 h 1323241"/>
              <a:gd name="connsiteX13" fmla="*/ 2190750 w 2565400"/>
              <a:gd name="connsiteY13" fmla="*/ 1019676 h 1323241"/>
              <a:gd name="connsiteX14" fmla="*/ 2311400 w 2565400"/>
              <a:gd name="connsiteY14" fmla="*/ 1203826 h 1323241"/>
              <a:gd name="connsiteX15" fmla="*/ 2482850 w 2565400"/>
              <a:gd name="connsiteY15" fmla="*/ 1318126 h 1323241"/>
              <a:gd name="connsiteX16" fmla="*/ 2565400 w 2565400"/>
              <a:gd name="connsiteY16" fmla="*/ 1292726 h 13232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2565400" h="1323241">
                <a:moveTo>
                  <a:pt x="0" y="346576"/>
                </a:moveTo>
                <a:cubicBezTo>
                  <a:pt x="160337" y="229101"/>
                  <a:pt x="320675" y="111626"/>
                  <a:pt x="476250" y="54476"/>
                </a:cubicBezTo>
                <a:cubicBezTo>
                  <a:pt x="631825" y="-2674"/>
                  <a:pt x="873125" y="-4791"/>
                  <a:pt x="933450" y="3676"/>
                </a:cubicBezTo>
                <a:cubicBezTo>
                  <a:pt x="993775" y="12143"/>
                  <a:pt x="843492" y="66118"/>
                  <a:pt x="838200" y="105276"/>
                </a:cubicBezTo>
                <a:cubicBezTo>
                  <a:pt x="832908" y="144434"/>
                  <a:pt x="861483" y="180418"/>
                  <a:pt x="901700" y="238626"/>
                </a:cubicBezTo>
                <a:cubicBezTo>
                  <a:pt x="941917" y="296834"/>
                  <a:pt x="1030817" y="393143"/>
                  <a:pt x="1079500" y="454526"/>
                </a:cubicBezTo>
                <a:cubicBezTo>
                  <a:pt x="1128183" y="515909"/>
                  <a:pt x="1159933" y="570943"/>
                  <a:pt x="1193800" y="606926"/>
                </a:cubicBezTo>
                <a:cubicBezTo>
                  <a:pt x="1227667" y="642909"/>
                  <a:pt x="1248833" y="623860"/>
                  <a:pt x="1282700" y="670426"/>
                </a:cubicBezTo>
                <a:cubicBezTo>
                  <a:pt x="1316567" y="716992"/>
                  <a:pt x="1337733" y="871509"/>
                  <a:pt x="1397000" y="886326"/>
                </a:cubicBezTo>
                <a:cubicBezTo>
                  <a:pt x="1456267" y="901143"/>
                  <a:pt x="1541992" y="791076"/>
                  <a:pt x="1638300" y="759326"/>
                </a:cubicBezTo>
                <a:cubicBezTo>
                  <a:pt x="1734608" y="727576"/>
                  <a:pt x="1918758" y="684184"/>
                  <a:pt x="1974850" y="695826"/>
                </a:cubicBezTo>
                <a:cubicBezTo>
                  <a:pt x="2030942" y="707468"/>
                  <a:pt x="1970617" y="796368"/>
                  <a:pt x="1974850" y="829176"/>
                </a:cubicBezTo>
                <a:cubicBezTo>
                  <a:pt x="1979083" y="861984"/>
                  <a:pt x="1964267" y="860926"/>
                  <a:pt x="2000250" y="892676"/>
                </a:cubicBezTo>
                <a:cubicBezTo>
                  <a:pt x="2036233" y="924426"/>
                  <a:pt x="2138892" y="967818"/>
                  <a:pt x="2190750" y="1019676"/>
                </a:cubicBezTo>
                <a:cubicBezTo>
                  <a:pt x="2242608" y="1071534"/>
                  <a:pt x="2262717" y="1154084"/>
                  <a:pt x="2311400" y="1203826"/>
                </a:cubicBezTo>
                <a:cubicBezTo>
                  <a:pt x="2360083" y="1253568"/>
                  <a:pt x="2440517" y="1303309"/>
                  <a:pt x="2482850" y="1318126"/>
                </a:cubicBezTo>
                <a:cubicBezTo>
                  <a:pt x="2525183" y="1332943"/>
                  <a:pt x="2545291" y="1312834"/>
                  <a:pt x="2565400" y="1292726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9" name="Forme libre : forme 28">
            <a:extLst>
              <a:ext uri="{FF2B5EF4-FFF2-40B4-BE49-F238E27FC236}">
                <a16:creationId xmlns:a16="http://schemas.microsoft.com/office/drawing/2014/main" id="{F48755D4-E52D-451E-A862-7FE36C952EA0}"/>
              </a:ext>
            </a:extLst>
          </p:cNvPr>
          <p:cNvSpPr/>
          <p:nvPr/>
        </p:nvSpPr>
        <p:spPr>
          <a:xfrm>
            <a:off x="4527550" y="1098550"/>
            <a:ext cx="101600" cy="171450"/>
          </a:xfrm>
          <a:custGeom>
            <a:avLst/>
            <a:gdLst>
              <a:gd name="connsiteX0" fmla="*/ 101600 w 101600"/>
              <a:gd name="connsiteY0" fmla="*/ 0 h 171450"/>
              <a:gd name="connsiteX1" fmla="*/ 50800 w 101600"/>
              <a:gd name="connsiteY1" fmla="*/ 127000 h 171450"/>
              <a:gd name="connsiteX2" fmla="*/ 0 w 101600"/>
              <a:gd name="connsiteY2" fmla="*/ 171450 h 171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1600" h="171450">
                <a:moveTo>
                  <a:pt x="101600" y="0"/>
                </a:moveTo>
                <a:cubicBezTo>
                  <a:pt x="84666" y="49212"/>
                  <a:pt x="67733" y="98425"/>
                  <a:pt x="50800" y="127000"/>
                </a:cubicBezTo>
                <a:cubicBezTo>
                  <a:pt x="33867" y="155575"/>
                  <a:pt x="16933" y="163512"/>
                  <a:pt x="0" y="17145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0" name="Forme libre : forme 29">
            <a:extLst>
              <a:ext uri="{FF2B5EF4-FFF2-40B4-BE49-F238E27FC236}">
                <a16:creationId xmlns:a16="http://schemas.microsoft.com/office/drawing/2014/main" id="{DDA203F8-C9E1-4AFD-B1A6-58AF2240B747}"/>
              </a:ext>
            </a:extLst>
          </p:cNvPr>
          <p:cNvSpPr/>
          <p:nvPr/>
        </p:nvSpPr>
        <p:spPr>
          <a:xfrm>
            <a:off x="3016250" y="2482850"/>
            <a:ext cx="1377950" cy="711200"/>
          </a:xfrm>
          <a:custGeom>
            <a:avLst/>
            <a:gdLst>
              <a:gd name="connsiteX0" fmla="*/ 1377950 w 1377950"/>
              <a:gd name="connsiteY0" fmla="*/ 0 h 711200"/>
              <a:gd name="connsiteX1" fmla="*/ 1295400 w 1377950"/>
              <a:gd name="connsiteY1" fmla="*/ 101600 h 711200"/>
              <a:gd name="connsiteX2" fmla="*/ 996950 w 1377950"/>
              <a:gd name="connsiteY2" fmla="*/ 209550 h 711200"/>
              <a:gd name="connsiteX3" fmla="*/ 730250 w 1377950"/>
              <a:gd name="connsiteY3" fmla="*/ 508000 h 711200"/>
              <a:gd name="connsiteX4" fmla="*/ 469900 w 1377950"/>
              <a:gd name="connsiteY4" fmla="*/ 577850 h 711200"/>
              <a:gd name="connsiteX5" fmla="*/ 247650 w 1377950"/>
              <a:gd name="connsiteY5" fmla="*/ 679450 h 711200"/>
              <a:gd name="connsiteX6" fmla="*/ 0 w 1377950"/>
              <a:gd name="connsiteY6" fmla="*/ 711200 h 711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377950" h="711200">
                <a:moveTo>
                  <a:pt x="1377950" y="0"/>
                </a:moveTo>
                <a:cubicBezTo>
                  <a:pt x="1368425" y="33337"/>
                  <a:pt x="1358900" y="66675"/>
                  <a:pt x="1295400" y="101600"/>
                </a:cubicBezTo>
                <a:cubicBezTo>
                  <a:pt x="1231900" y="136525"/>
                  <a:pt x="1091142" y="141817"/>
                  <a:pt x="996950" y="209550"/>
                </a:cubicBezTo>
                <a:cubicBezTo>
                  <a:pt x="902758" y="277283"/>
                  <a:pt x="818092" y="446617"/>
                  <a:pt x="730250" y="508000"/>
                </a:cubicBezTo>
                <a:cubicBezTo>
                  <a:pt x="642408" y="569383"/>
                  <a:pt x="550333" y="549275"/>
                  <a:pt x="469900" y="577850"/>
                </a:cubicBezTo>
                <a:cubicBezTo>
                  <a:pt x="389467" y="606425"/>
                  <a:pt x="325967" y="657225"/>
                  <a:pt x="247650" y="679450"/>
                </a:cubicBezTo>
                <a:cubicBezTo>
                  <a:pt x="169333" y="701675"/>
                  <a:pt x="84666" y="706437"/>
                  <a:pt x="0" y="71120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3" name="Forme libre : forme 32">
            <a:extLst>
              <a:ext uri="{FF2B5EF4-FFF2-40B4-BE49-F238E27FC236}">
                <a16:creationId xmlns:a16="http://schemas.microsoft.com/office/drawing/2014/main" id="{FF0BF8AA-3094-4C50-B547-95E6ECEA66B7}"/>
              </a:ext>
            </a:extLst>
          </p:cNvPr>
          <p:cNvSpPr/>
          <p:nvPr/>
        </p:nvSpPr>
        <p:spPr>
          <a:xfrm>
            <a:off x="5092700" y="5222875"/>
            <a:ext cx="949325" cy="958850"/>
          </a:xfrm>
          <a:custGeom>
            <a:avLst/>
            <a:gdLst>
              <a:gd name="connsiteX0" fmla="*/ 733425 w 733425"/>
              <a:gd name="connsiteY0" fmla="*/ 0 h 841375"/>
              <a:gd name="connsiteX1" fmla="*/ 695325 w 733425"/>
              <a:gd name="connsiteY1" fmla="*/ 111125 h 841375"/>
              <a:gd name="connsiteX2" fmla="*/ 619125 w 733425"/>
              <a:gd name="connsiteY2" fmla="*/ 231775 h 841375"/>
              <a:gd name="connsiteX3" fmla="*/ 377825 w 733425"/>
              <a:gd name="connsiteY3" fmla="*/ 323850 h 841375"/>
              <a:gd name="connsiteX4" fmla="*/ 190500 w 733425"/>
              <a:gd name="connsiteY4" fmla="*/ 571500 h 841375"/>
              <a:gd name="connsiteX5" fmla="*/ 222250 w 733425"/>
              <a:gd name="connsiteY5" fmla="*/ 603250 h 841375"/>
              <a:gd name="connsiteX6" fmla="*/ 196850 w 733425"/>
              <a:gd name="connsiteY6" fmla="*/ 654050 h 841375"/>
              <a:gd name="connsiteX7" fmla="*/ 212725 w 733425"/>
              <a:gd name="connsiteY7" fmla="*/ 708025 h 841375"/>
              <a:gd name="connsiteX8" fmla="*/ 123825 w 733425"/>
              <a:gd name="connsiteY8" fmla="*/ 771525 h 841375"/>
              <a:gd name="connsiteX9" fmla="*/ 0 w 733425"/>
              <a:gd name="connsiteY9" fmla="*/ 841375 h 841375"/>
              <a:gd name="connsiteX0" fmla="*/ 939800 w 939800"/>
              <a:gd name="connsiteY0" fmla="*/ 0 h 949325"/>
              <a:gd name="connsiteX1" fmla="*/ 901700 w 939800"/>
              <a:gd name="connsiteY1" fmla="*/ 111125 h 949325"/>
              <a:gd name="connsiteX2" fmla="*/ 825500 w 939800"/>
              <a:gd name="connsiteY2" fmla="*/ 231775 h 949325"/>
              <a:gd name="connsiteX3" fmla="*/ 584200 w 939800"/>
              <a:gd name="connsiteY3" fmla="*/ 323850 h 949325"/>
              <a:gd name="connsiteX4" fmla="*/ 396875 w 939800"/>
              <a:gd name="connsiteY4" fmla="*/ 571500 h 949325"/>
              <a:gd name="connsiteX5" fmla="*/ 428625 w 939800"/>
              <a:gd name="connsiteY5" fmla="*/ 603250 h 949325"/>
              <a:gd name="connsiteX6" fmla="*/ 403225 w 939800"/>
              <a:gd name="connsiteY6" fmla="*/ 654050 h 949325"/>
              <a:gd name="connsiteX7" fmla="*/ 419100 w 939800"/>
              <a:gd name="connsiteY7" fmla="*/ 708025 h 949325"/>
              <a:gd name="connsiteX8" fmla="*/ 330200 w 939800"/>
              <a:gd name="connsiteY8" fmla="*/ 771525 h 949325"/>
              <a:gd name="connsiteX9" fmla="*/ 0 w 939800"/>
              <a:gd name="connsiteY9" fmla="*/ 949325 h 949325"/>
              <a:gd name="connsiteX0" fmla="*/ 949325 w 949325"/>
              <a:gd name="connsiteY0" fmla="*/ 0 h 958850"/>
              <a:gd name="connsiteX1" fmla="*/ 901700 w 949325"/>
              <a:gd name="connsiteY1" fmla="*/ 120650 h 958850"/>
              <a:gd name="connsiteX2" fmla="*/ 825500 w 949325"/>
              <a:gd name="connsiteY2" fmla="*/ 241300 h 958850"/>
              <a:gd name="connsiteX3" fmla="*/ 584200 w 949325"/>
              <a:gd name="connsiteY3" fmla="*/ 333375 h 958850"/>
              <a:gd name="connsiteX4" fmla="*/ 396875 w 949325"/>
              <a:gd name="connsiteY4" fmla="*/ 581025 h 958850"/>
              <a:gd name="connsiteX5" fmla="*/ 428625 w 949325"/>
              <a:gd name="connsiteY5" fmla="*/ 612775 h 958850"/>
              <a:gd name="connsiteX6" fmla="*/ 403225 w 949325"/>
              <a:gd name="connsiteY6" fmla="*/ 663575 h 958850"/>
              <a:gd name="connsiteX7" fmla="*/ 419100 w 949325"/>
              <a:gd name="connsiteY7" fmla="*/ 717550 h 958850"/>
              <a:gd name="connsiteX8" fmla="*/ 330200 w 949325"/>
              <a:gd name="connsiteY8" fmla="*/ 781050 h 958850"/>
              <a:gd name="connsiteX9" fmla="*/ 0 w 949325"/>
              <a:gd name="connsiteY9" fmla="*/ 958850 h 958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949325" h="958850">
                <a:moveTo>
                  <a:pt x="949325" y="0"/>
                </a:moveTo>
                <a:cubicBezTo>
                  <a:pt x="939800" y="36248"/>
                  <a:pt x="922337" y="80434"/>
                  <a:pt x="901700" y="120650"/>
                </a:cubicBezTo>
                <a:cubicBezTo>
                  <a:pt x="881063" y="160866"/>
                  <a:pt x="878417" y="205846"/>
                  <a:pt x="825500" y="241300"/>
                </a:cubicBezTo>
                <a:cubicBezTo>
                  <a:pt x="772583" y="276754"/>
                  <a:pt x="655637" y="276754"/>
                  <a:pt x="584200" y="333375"/>
                </a:cubicBezTo>
                <a:cubicBezTo>
                  <a:pt x="512762" y="389996"/>
                  <a:pt x="422804" y="534458"/>
                  <a:pt x="396875" y="581025"/>
                </a:cubicBezTo>
                <a:cubicBezTo>
                  <a:pt x="370946" y="627592"/>
                  <a:pt x="427567" y="599017"/>
                  <a:pt x="428625" y="612775"/>
                </a:cubicBezTo>
                <a:cubicBezTo>
                  <a:pt x="429683" y="626533"/>
                  <a:pt x="404812" y="646113"/>
                  <a:pt x="403225" y="663575"/>
                </a:cubicBezTo>
                <a:cubicBezTo>
                  <a:pt x="401638" y="681037"/>
                  <a:pt x="431271" y="697971"/>
                  <a:pt x="419100" y="717550"/>
                </a:cubicBezTo>
                <a:cubicBezTo>
                  <a:pt x="406929" y="737129"/>
                  <a:pt x="365654" y="758825"/>
                  <a:pt x="330200" y="781050"/>
                </a:cubicBezTo>
                <a:cubicBezTo>
                  <a:pt x="294746" y="803275"/>
                  <a:pt x="44185" y="935037"/>
                  <a:pt x="0" y="95885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4" name="Forme libre : forme 3">
            <a:extLst>
              <a:ext uri="{FF2B5EF4-FFF2-40B4-BE49-F238E27FC236}">
                <a16:creationId xmlns:a16="http://schemas.microsoft.com/office/drawing/2014/main" id="{9785E986-7D90-49DA-8C7B-6E217AE16429}"/>
              </a:ext>
            </a:extLst>
          </p:cNvPr>
          <p:cNvSpPr/>
          <p:nvPr/>
        </p:nvSpPr>
        <p:spPr>
          <a:xfrm>
            <a:off x="9458297" y="1866900"/>
            <a:ext cx="218196" cy="3594735"/>
          </a:xfrm>
          <a:custGeom>
            <a:avLst/>
            <a:gdLst>
              <a:gd name="connsiteX0" fmla="*/ 57178 w 214952"/>
              <a:gd name="connsiteY0" fmla="*/ 0 h 3152775"/>
              <a:gd name="connsiteX1" fmla="*/ 19078 w 214952"/>
              <a:gd name="connsiteY1" fmla="*/ 762000 h 3152775"/>
              <a:gd name="connsiteX2" fmla="*/ 19078 w 214952"/>
              <a:gd name="connsiteY2" fmla="*/ 1000125 h 3152775"/>
              <a:gd name="connsiteX3" fmla="*/ 76228 w 214952"/>
              <a:gd name="connsiteY3" fmla="*/ 1285875 h 3152775"/>
              <a:gd name="connsiteX4" fmla="*/ 76228 w 214952"/>
              <a:gd name="connsiteY4" fmla="*/ 1647825 h 3152775"/>
              <a:gd name="connsiteX5" fmla="*/ 28 w 214952"/>
              <a:gd name="connsiteY5" fmla="*/ 2057400 h 3152775"/>
              <a:gd name="connsiteX6" fmla="*/ 85753 w 214952"/>
              <a:gd name="connsiteY6" fmla="*/ 2314575 h 3152775"/>
              <a:gd name="connsiteX7" fmla="*/ 209578 w 214952"/>
              <a:gd name="connsiteY7" fmla="*/ 2505075 h 3152775"/>
              <a:gd name="connsiteX8" fmla="*/ 181003 w 214952"/>
              <a:gd name="connsiteY8" fmla="*/ 3152775 h 3152775"/>
              <a:gd name="connsiteX0" fmla="*/ 57178 w 218196"/>
              <a:gd name="connsiteY0" fmla="*/ 0 h 3541395"/>
              <a:gd name="connsiteX1" fmla="*/ 19078 w 218196"/>
              <a:gd name="connsiteY1" fmla="*/ 762000 h 3541395"/>
              <a:gd name="connsiteX2" fmla="*/ 19078 w 218196"/>
              <a:gd name="connsiteY2" fmla="*/ 1000125 h 3541395"/>
              <a:gd name="connsiteX3" fmla="*/ 76228 w 218196"/>
              <a:gd name="connsiteY3" fmla="*/ 1285875 h 3541395"/>
              <a:gd name="connsiteX4" fmla="*/ 76228 w 218196"/>
              <a:gd name="connsiteY4" fmla="*/ 1647825 h 3541395"/>
              <a:gd name="connsiteX5" fmla="*/ 28 w 218196"/>
              <a:gd name="connsiteY5" fmla="*/ 2057400 h 3541395"/>
              <a:gd name="connsiteX6" fmla="*/ 85753 w 218196"/>
              <a:gd name="connsiteY6" fmla="*/ 2314575 h 3541395"/>
              <a:gd name="connsiteX7" fmla="*/ 209578 w 218196"/>
              <a:gd name="connsiteY7" fmla="*/ 2505075 h 3541395"/>
              <a:gd name="connsiteX8" fmla="*/ 196243 w 218196"/>
              <a:gd name="connsiteY8" fmla="*/ 3541395 h 3541395"/>
              <a:gd name="connsiteX0" fmla="*/ 57178 w 218196"/>
              <a:gd name="connsiteY0" fmla="*/ 0 h 3594735"/>
              <a:gd name="connsiteX1" fmla="*/ 19078 w 218196"/>
              <a:gd name="connsiteY1" fmla="*/ 762000 h 3594735"/>
              <a:gd name="connsiteX2" fmla="*/ 19078 w 218196"/>
              <a:gd name="connsiteY2" fmla="*/ 1000125 h 3594735"/>
              <a:gd name="connsiteX3" fmla="*/ 76228 w 218196"/>
              <a:gd name="connsiteY3" fmla="*/ 1285875 h 3594735"/>
              <a:gd name="connsiteX4" fmla="*/ 76228 w 218196"/>
              <a:gd name="connsiteY4" fmla="*/ 1647825 h 3594735"/>
              <a:gd name="connsiteX5" fmla="*/ 28 w 218196"/>
              <a:gd name="connsiteY5" fmla="*/ 2057400 h 3594735"/>
              <a:gd name="connsiteX6" fmla="*/ 85753 w 218196"/>
              <a:gd name="connsiteY6" fmla="*/ 2314575 h 3594735"/>
              <a:gd name="connsiteX7" fmla="*/ 209578 w 218196"/>
              <a:gd name="connsiteY7" fmla="*/ 2505075 h 3594735"/>
              <a:gd name="connsiteX8" fmla="*/ 196243 w 218196"/>
              <a:gd name="connsiteY8" fmla="*/ 3594735 h 35947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18196" h="3594735">
                <a:moveTo>
                  <a:pt x="57178" y="0"/>
                </a:moveTo>
                <a:cubicBezTo>
                  <a:pt x="41303" y="297656"/>
                  <a:pt x="25428" y="595313"/>
                  <a:pt x="19078" y="762000"/>
                </a:cubicBezTo>
                <a:cubicBezTo>
                  <a:pt x="12728" y="928688"/>
                  <a:pt x="9553" y="912813"/>
                  <a:pt x="19078" y="1000125"/>
                </a:cubicBezTo>
                <a:cubicBezTo>
                  <a:pt x="28603" y="1087437"/>
                  <a:pt x="66703" y="1177925"/>
                  <a:pt x="76228" y="1285875"/>
                </a:cubicBezTo>
                <a:cubicBezTo>
                  <a:pt x="85753" y="1393825"/>
                  <a:pt x="88928" y="1519238"/>
                  <a:pt x="76228" y="1647825"/>
                </a:cubicBezTo>
                <a:cubicBezTo>
                  <a:pt x="63528" y="1776412"/>
                  <a:pt x="-1560" y="1946275"/>
                  <a:pt x="28" y="2057400"/>
                </a:cubicBezTo>
                <a:cubicBezTo>
                  <a:pt x="1615" y="2168525"/>
                  <a:pt x="50828" y="2239963"/>
                  <a:pt x="85753" y="2314575"/>
                </a:cubicBezTo>
                <a:cubicBezTo>
                  <a:pt x="120678" y="2389187"/>
                  <a:pt x="193703" y="2365375"/>
                  <a:pt x="209578" y="2505075"/>
                </a:cubicBezTo>
                <a:cubicBezTo>
                  <a:pt x="225453" y="2644775"/>
                  <a:pt x="218468" y="3340735"/>
                  <a:pt x="196243" y="3594735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7" name="Forme libre : forme 6">
            <a:extLst>
              <a:ext uri="{FF2B5EF4-FFF2-40B4-BE49-F238E27FC236}">
                <a16:creationId xmlns:a16="http://schemas.microsoft.com/office/drawing/2014/main" id="{DE2091A2-893D-4FD9-B5DC-08FAAC12AD69}"/>
              </a:ext>
            </a:extLst>
          </p:cNvPr>
          <p:cNvSpPr/>
          <p:nvPr/>
        </p:nvSpPr>
        <p:spPr>
          <a:xfrm>
            <a:off x="4667250" y="1800225"/>
            <a:ext cx="3514743" cy="3819524"/>
          </a:xfrm>
          <a:custGeom>
            <a:avLst/>
            <a:gdLst>
              <a:gd name="connsiteX0" fmla="*/ 0 w 4103757"/>
              <a:gd name="connsiteY0" fmla="*/ 3510562 h 3510562"/>
              <a:gd name="connsiteX1" fmla="*/ 228600 w 4103757"/>
              <a:gd name="connsiteY1" fmla="*/ 3215287 h 3510562"/>
              <a:gd name="connsiteX2" fmla="*/ 400050 w 4103757"/>
              <a:gd name="connsiteY2" fmla="*/ 3053362 h 3510562"/>
              <a:gd name="connsiteX3" fmla="*/ 923925 w 4103757"/>
              <a:gd name="connsiteY3" fmla="*/ 2748562 h 3510562"/>
              <a:gd name="connsiteX4" fmla="*/ 1162050 w 4103757"/>
              <a:gd name="connsiteY4" fmla="*/ 2691412 h 3510562"/>
              <a:gd name="connsiteX5" fmla="*/ 1533525 w 4103757"/>
              <a:gd name="connsiteY5" fmla="*/ 2500912 h 3510562"/>
              <a:gd name="connsiteX6" fmla="*/ 1638300 w 4103757"/>
              <a:gd name="connsiteY6" fmla="*/ 2110387 h 3510562"/>
              <a:gd name="connsiteX7" fmla="*/ 1838325 w 4103757"/>
              <a:gd name="connsiteY7" fmla="*/ 1719862 h 3510562"/>
              <a:gd name="connsiteX8" fmla="*/ 2190750 w 4103757"/>
              <a:gd name="connsiteY8" fmla="*/ 1291237 h 3510562"/>
              <a:gd name="connsiteX9" fmla="*/ 2381250 w 4103757"/>
              <a:gd name="connsiteY9" fmla="*/ 976912 h 3510562"/>
              <a:gd name="connsiteX10" fmla="*/ 2705100 w 4103757"/>
              <a:gd name="connsiteY10" fmla="*/ 795937 h 3510562"/>
              <a:gd name="connsiteX11" fmla="*/ 3181350 w 4103757"/>
              <a:gd name="connsiteY11" fmla="*/ 405412 h 3510562"/>
              <a:gd name="connsiteX12" fmla="*/ 3371850 w 4103757"/>
              <a:gd name="connsiteY12" fmla="*/ 110137 h 3510562"/>
              <a:gd name="connsiteX0" fmla="*/ 0 w 3181350"/>
              <a:gd name="connsiteY0" fmla="*/ 3105150 h 3105150"/>
              <a:gd name="connsiteX1" fmla="*/ 228600 w 3181350"/>
              <a:gd name="connsiteY1" fmla="*/ 2809875 h 3105150"/>
              <a:gd name="connsiteX2" fmla="*/ 400050 w 3181350"/>
              <a:gd name="connsiteY2" fmla="*/ 2647950 h 3105150"/>
              <a:gd name="connsiteX3" fmla="*/ 923925 w 3181350"/>
              <a:gd name="connsiteY3" fmla="*/ 2343150 h 3105150"/>
              <a:gd name="connsiteX4" fmla="*/ 1162050 w 3181350"/>
              <a:gd name="connsiteY4" fmla="*/ 2286000 h 3105150"/>
              <a:gd name="connsiteX5" fmla="*/ 1533525 w 3181350"/>
              <a:gd name="connsiteY5" fmla="*/ 2095500 h 3105150"/>
              <a:gd name="connsiteX6" fmla="*/ 1638300 w 3181350"/>
              <a:gd name="connsiteY6" fmla="*/ 1704975 h 3105150"/>
              <a:gd name="connsiteX7" fmla="*/ 1838325 w 3181350"/>
              <a:gd name="connsiteY7" fmla="*/ 1314450 h 3105150"/>
              <a:gd name="connsiteX8" fmla="*/ 2190750 w 3181350"/>
              <a:gd name="connsiteY8" fmla="*/ 885825 h 3105150"/>
              <a:gd name="connsiteX9" fmla="*/ 2381250 w 3181350"/>
              <a:gd name="connsiteY9" fmla="*/ 571500 h 3105150"/>
              <a:gd name="connsiteX10" fmla="*/ 2705100 w 3181350"/>
              <a:gd name="connsiteY10" fmla="*/ 390525 h 3105150"/>
              <a:gd name="connsiteX11" fmla="*/ 3181350 w 3181350"/>
              <a:gd name="connsiteY11" fmla="*/ 0 h 3105150"/>
              <a:gd name="connsiteX0" fmla="*/ 0 w 3181350"/>
              <a:gd name="connsiteY0" fmla="*/ 3105150 h 3105150"/>
              <a:gd name="connsiteX1" fmla="*/ 228600 w 3181350"/>
              <a:gd name="connsiteY1" fmla="*/ 2809875 h 3105150"/>
              <a:gd name="connsiteX2" fmla="*/ 400050 w 3181350"/>
              <a:gd name="connsiteY2" fmla="*/ 2647950 h 3105150"/>
              <a:gd name="connsiteX3" fmla="*/ 923925 w 3181350"/>
              <a:gd name="connsiteY3" fmla="*/ 2343150 h 3105150"/>
              <a:gd name="connsiteX4" fmla="*/ 1162050 w 3181350"/>
              <a:gd name="connsiteY4" fmla="*/ 2286000 h 3105150"/>
              <a:gd name="connsiteX5" fmla="*/ 1533525 w 3181350"/>
              <a:gd name="connsiteY5" fmla="*/ 2095500 h 3105150"/>
              <a:gd name="connsiteX6" fmla="*/ 1638300 w 3181350"/>
              <a:gd name="connsiteY6" fmla="*/ 1704975 h 3105150"/>
              <a:gd name="connsiteX7" fmla="*/ 1838325 w 3181350"/>
              <a:gd name="connsiteY7" fmla="*/ 1314450 h 3105150"/>
              <a:gd name="connsiteX8" fmla="*/ 2190750 w 3181350"/>
              <a:gd name="connsiteY8" fmla="*/ 885825 h 3105150"/>
              <a:gd name="connsiteX9" fmla="*/ 2381250 w 3181350"/>
              <a:gd name="connsiteY9" fmla="*/ 571500 h 3105150"/>
              <a:gd name="connsiteX10" fmla="*/ 2705100 w 3181350"/>
              <a:gd name="connsiteY10" fmla="*/ 390525 h 3105150"/>
              <a:gd name="connsiteX11" fmla="*/ 3181350 w 3181350"/>
              <a:gd name="connsiteY11" fmla="*/ 0 h 3105150"/>
              <a:gd name="connsiteX12" fmla="*/ 3181350 w 3181350"/>
              <a:gd name="connsiteY12" fmla="*/ 0 h 3105150"/>
              <a:gd name="connsiteX0" fmla="*/ 0 w 3333750"/>
              <a:gd name="connsiteY0" fmla="*/ 3305175 h 3305175"/>
              <a:gd name="connsiteX1" fmla="*/ 228600 w 3333750"/>
              <a:gd name="connsiteY1" fmla="*/ 3009900 h 3305175"/>
              <a:gd name="connsiteX2" fmla="*/ 400050 w 3333750"/>
              <a:gd name="connsiteY2" fmla="*/ 2847975 h 3305175"/>
              <a:gd name="connsiteX3" fmla="*/ 923925 w 3333750"/>
              <a:gd name="connsiteY3" fmla="*/ 2543175 h 3305175"/>
              <a:gd name="connsiteX4" fmla="*/ 1162050 w 3333750"/>
              <a:gd name="connsiteY4" fmla="*/ 2486025 h 3305175"/>
              <a:gd name="connsiteX5" fmla="*/ 1533525 w 3333750"/>
              <a:gd name="connsiteY5" fmla="*/ 2295525 h 3305175"/>
              <a:gd name="connsiteX6" fmla="*/ 1638300 w 3333750"/>
              <a:gd name="connsiteY6" fmla="*/ 1905000 h 3305175"/>
              <a:gd name="connsiteX7" fmla="*/ 1838325 w 3333750"/>
              <a:gd name="connsiteY7" fmla="*/ 1514475 h 3305175"/>
              <a:gd name="connsiteX8" fmla="*/ 2190750 w 3333750"/>
              <a:gd name="connsiteY8" fmla="*/ 1085850 h 3305175"/>
              <a:gd name="connsiteX9" fmla="*/ 2381250 w 3333750"/>
              <a:gd name="connsiteY9" fmla="*/ 771525 h 3305175"/>
              <a:gd name="connsiteX10" fmla="*/ 2705100 w 3333750"/>
              <a:gd name="connsiteY10" fmla="*/ 590550 h 3305175"/>
              <a:gd name="connsiteX11" fmla="*/ 3181350 w 3333750"/>
              <a:gd name="connsiteY11" fmla="*/ 200025 h 3305175"/>
              <a:gd name="connsiteX12" fmla="*/ 3333750 w 3333750"/>
              <a:gd name="connsiteY12" fmla="*/ 0 h 3305175"/>
              <a:gd name="connsiteX0" fmla="*/ 0 w 3342637"/>
              <a:gd name="connsiteY0" fmla="*/ 3323045 h 3323045"/>
              <a:gd name="connsiteX1" fmla="*/ 228600 w 3342637"/>
              <a:gd name="connsiteY1" fmla="*/ 3027770 h 3323045"/>
              <a:gd name="connsiteX2" fmla="*/ 400050 w 3342637"/>
              <a:gd name="connsiteY2" fmla="*/ 2865845 h 3323045"/>
              <a:gd name="connsiteX3" fmla="*/ 923925 w 3342637"/>
              <a:gd name="connsiteY3" fmla="*/ 2561045 h 3323045"/>
              <a:gd name="connsiteX4" fmla="*/ 1162050 w 3342637"/>
              <a:gd name="connsiteY4" fmla="*/ 2503895 h 3323045"/>
              <a:gd name="connsiteX5" fmla="*/ 1533525 w 3342637"/>
              <a:gd name="connsiteY5" fmla="*/ 2313395 h 3323045"/>
              <a:gd name="connsiteX6" fmla="*/ 1638300 w 3342637"/>
              <a:gd name="connsiteY6" fmla="*/ 1922870 h 3323045"/>
              <a:gd name="connsiteX7" fmla="*/ 1838325 w 3342637"/>
              <a:gd name="connsiteY7" fmla="*/ 1532345 h 3323045"/>
              <a:gd name="connsiteX8" fmla="*/ 2190750 w 3342637"/>
              <a:gd name="connsiteY8" fmla="*/ 1103720 h 3323045"/>
              <a:gd name="connsiteX9" fmla="*/ 2381250 w 3342637"/>
              <a:gd name="connsiteY9" fmla="*/ 789395 h 3323045"/>
              <a:gd name="connsiteX10" fmla="*/ 2705100 w 3342637"/>
              <a:gd name="connsiteY10" fmla="*/ 608420 h 3323045"/>
              <a:gd name="connsiteX11" fmla="*/ 3181350 w 3342637"/>
              <a:gd name="connsiteY11" fmla="*/ 217895 h 3323045"/>
              <a:gd name="connsiteX12" fmla="*/ 3333750 w 3342637"/>
              <a:gd name="connsiteY12" fmla="*/ 17870 h 3323045"/>
              <a:gd name="connsiteX13" fmla="*/ 3324225 w 3342637"/>
              <a:gd name="connsiteY13" fmla="*/ 8346 h 3323045"/>
              <a:gd name="connsiteX0" fmla="*/ 0 w 3514743"/>
              <a:gd name="connsiteY0" fmla="*/ 3819524 h 3819524"/>
              <a:gd name="connsiteX1" fmla="*/ 228600 w 3514743"/>
              <a:gd name="connsiteY1" fmla="*/ 3524249 h 3819524"/>
              <a:gd name="connsiteX2" fmla="*/ 400050 w 3514743"/>
              <a:gd name="connsiteY2" fmla="*/ 3362324 h 3819524"/>
              <a:gd name="connsiteX3" fmla="*/ 923925 w 3514743"/>
              <a:gd name="connsiteY3" fmla="*/ 3057524 h 3819524"/>
              <a:gd name="connsiteX4" fmla="*/ 1162050 w 3514743"/>
              <a:gd name="connsiteY4" fmla="*/ 3000374 h 3819524"/>
              <a:gd name="connsiteX5" fmla="*/ 1533525 w 3514743"/>
              <a:gd name="connsiteY5" fmla="*/ 2809874 h 3819524"/>
              <a:gd name="connsiteX6" fmla="*/ 1638300 w 3514743"/>
              <a:gd name="connsiteY6" fmla="*/ 2419349 h 3819524"/>
              <a:gd name="connsiteX7" fmla="*/ 1838325 w 3514743"/>
              <a:gd name="connsiteY7" fmla="*/ 2028824 h 3819524"/>
              <a:gd name="connsiteX8" fmla="*/ 2190750 w 3514743"/>
              <a:gd name="connsiteY8" fmla="*/ 1600199 h 3819524"/>
              <a:gd name="connsiteX9" fmla="*/ 2381250 w 3514743"/>
              <a:gd name="connsiteY9" fmla="*/ 1285874 h 3819524"/>
              <a:gd name="connsiteX10" fmla="*/ 2705100 w 3514743"/>
              <a:gd name="connsiteY10" fmla="*/ 1104899 h 3819524"/>
              <a:gd name="connsiteX11" fmla="*/ 3181350 w 3514743"/>
              <a:gd name="connsiteY11" fmla="*/ 714374 h 3819524"/>
              <a:gd name="connsiteX12" fmla="*/ 3333750 w 3514743"/>
              <a:gd name="connsiteY12" fmla="*/ 514349 h 3819524"/>
              <a:gd name="connsiteX13" fmla="*/ 3514725 w 3514743"/>
              <a:gd name="connsiteY13" fmla="*/ 0 h 38195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3514743" h="3819524">
                <a:moveTo>
                  <a:pt x="0" y="3819524"/>
                </a:moveTo>
                <a:cubicBezTo>
                  <a:pt x="80962" y="3709986"/>
                  <a:pt x="161925" y="3600449"/>
                  <a:pt x="228600" y="3524249"/>
                </a:cubicBezTo>
                <a:cubicBezTo>
                  <a:pt x="295275" y="3448049"/>
                  <a:pt x="284163" y="3440111"/>
                  <a:pt x="400050" y="3362324"/>
                </a:cubicBezTo>
                <a:cubicBezTo>
                  <a:pt x="515937" y="3284537"/>
                  <a:pt x="796925" y="3117849"/>
                  <a:pt x="923925" y="3057524"/>
                </a:cubicBezTo>
                <a:cubicBezTo>
                  <a:pt x="1050925" y="2997199"/>
                  <a:pt x="1060450" y="3041649"/>
                  <a:pt x="1162050" y="3000374"/>
                </a:cubicBezTo>
                <a:cubicBezTo>
                  <a:pt x="1263650" y="2959099"/>
                  <a:pt x="1454150" y="2906712"/>
                  <a:pt x="1533525" y="2809874"/>
                </a:cubicBezTo>
                <a:cubicBezTo>
                  <a:pt x="1612900" y="2713036"/>
                  <a:pt x="1587500" y="2549524"/>
                  <a:pt x="1638300" y="2419349"/>
                </a:cubicBezTo>
                <a:cubicBezTo>
                  <a:pt x="1689100" y="2289174"/>
                  <a:pt x="1746250" y="2165349"/>
                  <a:pt x="1838325" y="2028824"/>
                </a:cubicBezTo>
                <a:cubicBezTo>
                  <a:pt x="1930400" y="1892299"/>
                  <a:pt x="2100262" y="1724024"/>
                  <a:pt x="2190750" y="1600199"/>
                </a:cubicBezTo>
                <a:cubicBezTo>
                  <a:pt x="2281238" y="1476374"/>
                  <a:pt x="2295525" y="1368424"/>
                  <a:pt x="2381250" y="1285874"/>
                </a:cubicBezTo>
                <a:cubicBezTo>
                  <a:pt x="2466975" y="1203324"/>
                  <a:pt x="2571750" y="1200149"/>
                  <a:pt x="2705100" y="1104899"/>
                </a:cubicBezTo>
                <a:cubicBezTo>
                  <a:pt x="2838450" y="1009649"/>
                  <a:pt x="3070225" y="828674"/>
                  <a:pt x="3181350" y="714374"/>
                </a:cubicBezTo>
                <a:lnTo>
                  <a:pt x="3333750" y="514349"/>
                </a:lnTo>
                <a:cubicBezTo>
                  <a:pt x="3357562" y="479424"/>
                  <a:pt x="3516709" y="1984"/>
                  <a:pt x="3514725" y="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0" name="Forme libre : forme 9">
            <a:extLst>
              <a:ext uri="{FF2B5EF4-FFF2-40B4-BE49-F238E27FC236}">
                <a16:creationId xmlns:a16="http://schemas.microsoft.com/office/drawing/2014/main" id="{A3F9438B-574A-41ED-A02A-B92F4E8208B1}"/>
              </a:ext>
            </a:extLst>
          </p:cNvPr>
          <p:cNvSpPr/>
          <p:nvPr/>
        </p:nvSpPr>
        <p:spPr>
          <a:xfrm>
            <a:off x="5052060" y="2735580"/>
            <a:ext cx="4960620" cy="2552831"/>
          </a:xfrm>
          <a:custGeom>
            <a:avLst/>
            <a:gdLst>
              <a:gd name="connsiteX0" fmla="*/ 4960620 w 4960620"/>
              <a:gd name="connsiteY0" fmla="*/ 0 h 2552831"/>
              <a:gd name="connsiteX1" fmla="*/ 4472940 w 4960620"/>
              <a:gd name="connsiteY1" fmla="*/ 190500 h 2552831"/>
              <a:gd name="connsiteX2" fmla="*/ 4267200 w 4960620"/>
              <a:gd name="connsiteY2" fmla="*/ 266700 h 2552831"/>
              <a:gd name="connsiteX3" fmla="*/ 3985260 w 4960620"/>
              <a:gd name="connsiteY3" fmla="*/ 419100 h 2552831"/>
              <a:gd name="connsiteX4" fmla="*/ 3810000 w 4960620"/>
              <a:gd name="connsiteY4" fmla="*/ 609600 h 2552831"/>
              <a:gd name="connsiteX5" fmla="*/ 3810000 w 4960620"/>
              <a:gd name="connsiteY5" fmla="*/ 693420 h 2552831"/>
              <a:gd name="connsiteX6" fmla="*/ 3672840 w 4960620"/>
              <a:gd name="connsiteY6" fmla="*/ 838200 h 2552831"/>
              <a:gd name="connsiteX7" fmla="*/ 3489960 w 4960620"/>
              <a:gd name="connsiteY7" fmla="*/ 944880 h 2552831"/>
              <a:gd name="connsiteX8" fmla="*/ 3345180 w 4960620"/>
              <a:gd name="connsiteY8" fmla="*/ 967740 h 2552831"/>
              <a:gd name="connsiteX9" fmla="*/ 3070860 w 4960620"/>
              <a:gd name="connsiteY9" fmla="*/ 1135380 h 2552831"/>
              <a:gd name="connsiteX10" fmla="*/ 2903220 w 4960620"/>
              <a:gd name="connsiteY10" fmla="*/ 1379220 h 2552831"/>
              <a:gd name="connsiteX11" fmla="*/ 2636520 w 4960620"/>
              <a:gd name="connsiteY11" fmla="*/ 1653540 h 2552831"/>
              <a:gd name="connsiteX12" fmla="*/ 2506980 w 4960620"/>
              <a:gd name="connsiteY12" fmla="*/ 1836420 h 2552831"/>
              <a:gd name="connsiteX13" fmla="*/ 2133600 w 4960620"/>
              <a:gd name="connsiteY13" fmla="*/ 2049780 h 2552831"/>
              <a:gd name="connsiteX14" fmla="*/ 1783080 w 4960620"/>
              <a:gd name="connsiteY14" fmla="*/ 2278380 h 2552831"/>
              <a:gd name="connsiteX15" fmla="*/ 1249680 w 4960620"/>
              <a:gd name="connsiteY15" fmla="*/ 2506980 h 2552831"/>
              <a:gd name="connsiteX16" fmla="*/ 830580 w 4960620"/>
              <a:gd name="connsiteY16" fmla="*/ 2453640 h 2552831"/>
              <a:gd name="connsiteX17" fmla="*/ 571500 w 4960620"/>
              <a:gd name="connsiteY17" fmla="*/ 2545080 h 2552831"/>
              <a:gd name="connsiteX18" fmla="*/ 342900 w 4960620"/>
              <a:gd name="connsiteY18" fmla="*/ 2537460 h 2552831"/>
              <a:gd name="connsiteX19" fmla="*/ 236220 w 4960620"/>
              <a:gd name="connsiteY19" fmla="*/ 2453640 h 2552831"/>
              <a:gd name="connsiteX20" fmla="*/ 0 w 4960620"/>
              <a:gd name="connsiteY20" fmla="*/ 2529840 h 25528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4960620" h="2552831">
                <a:moveTo>
                  <a:pt x="4960620" y="0"/>
                </a:moveTo>
                <a:lnTo>
                  <a:pt x="4472940" y="190500"/>
                </a:lnTo>
                <a:cubicBezTo>
                  <a:pt x="4357370" y="234950"/>
                  <a:pt x="4348480" y="228600"/>
                  <a:pt x="4267200" y="266700"/>
                </a:cubicBezTo>
                <a:cubicBezTo>
                  <a:pt x="4185920" y="304800"/>
                  <a:pt x="4061460" y="361950"/>
                  <a:pt x="3985260" y="419100"/>
                </a:cubicBezTo>
                <a:cubicBezTo>
                  <a:pt x="3909060" y="476250"/>
                  <a:pt x="3839210" y="563880"/>
                  <a:pt x="3810000" y="609600"/>
                </a:cubicBezTo>
                <a:cubicBezTo>
                  <a:pt x="3780790" y="655320"/>
                  <a:pt x="3832860" y="655320"/>
                  <a:pt x="3810000" y="693420"/>
                </a:cubicBezTo>
                <a:cubicBezTo>
                  <a:pt x="3787140" y="731520"/>
                  <a:pt x="3726180" y="796290"/>
                  <a:pt x="3672840" y="838200"/>
                </a:cubicBezTo>
                <a:cubicBezTo>
                  <a:pt x="3619500" y="880110"/>
                  <a:pt x="3544570" y="923290"/>
                  <a:pt x="3489960" y="944880"/>
                </a:cubicBezTo>
                <a:cubicBezTo>
                  <a:pt x="3435350" y="966470"/>
                  <a:pt x="3415030" y="935990"/>
                  <a:pt x="3345180" y="967740"/>
                </a:cubicBezTo>
                <a:cubicBezTo>
                  <a:pt x="3275330" y="999490"/>
                  <a:pt x="3144520" y="1066800"/>
                  <a:pt x="3070860" y="1135380"/>
                </a:cubicBezTo>
                <a:cubicBezTo>
                  <a:pt x="2997200" y="1203960"/>
                  <a:pt x="2975610" y="1292860"/>
                  <a:pt x="2903220" y="1379220"/>
                </a:cubicBezTo>
                <a:cubicBezTo>
                  <a:pt x="2830830" y="1465580"/>
                  <a:pt x="2702560" y="1577340"/>
                  <a:pt x="2636520" y="1653540"/>
                </a:cubicBezTo>
                <a:cubicBezTo>
                  <a:pt x="2570480" y="1729740"/>
                  <a:pt x="2590800" y="1770380"/>
                  <a:pt x="2506980" y="1836420"/>
                </a:cubicBezTo>
                <a:cubicBezTo>
                  <a:pt x="2423160" y="1902460"/>
                  <a:pt x="2254250" y="1976120"/>
                  <a:pt x="2133600" y="2049780"/>
                </a:cubicBezTo>
                <a:cubicBezTo>
                  <a:pt x="2012950" y="2123440"/>
                  <a:pt x="1930400" y="2202180"/>
                  <a:pt x="1783080" y="2278380"/>
                </a:cubicBezTo>
                <a:cubicBezTo>
                  <a:pt x="1635760" y="2354580"/>
                  <a:pt x="1408430" y="2477770"/>
                  <a:pt x="1249680" y="2506980"/>
                </a:cubicBezTo>
                <a:cubicBezTo>
                  <a:pt x="1090930" y="2536190"/>
                  <a:pt x="943610" y="2447290"/>
                  <a:pt x="830580" y="2453640"/>
                </a:cubicBezTo>
                <a:cubicBezTo>
                  <a:pt x="717550" y="2459990"/>
                  <a:pt x="652780" y="2531110"/>
                  <a:pt x="571500" y="2545080"/>
                </a:cubicBezTo>
                <a:cubicBezTo>
                  <a:pt x="490220" y="2559050"/>
                  <a:pt x="398780" y="2552700"/>
                  <a:pt x="342900" y="2537460"/>
                </a:cubicBezTo>
                <a:cubicBezTo>
                  <a:pt x="287020" y="2522220"/>
                  <a:pt x="293370" y="2454910"/>
                  <a:pt x="236220" y="2453640"/>
                </a:cubicBezTo>
                <a:cubicBezTo>
                  <a:pt x="179070" y="2452370"/>
                  <a:pt x="89535" y="2491105"/>
                  <a:pt x="0" y="252984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2" name="Forme libre : forme 11">
            <a:extLst>
              <a:ext uri="{FF2B5EF4-FFF2-40B4-BE49-F238E27FC236}">
                <a16:creationId xmlns:a16="http://schemas.microsoft.com/office/drawing/2014/main" id="{944CCB70-F3D6-4557-9C2F-76D3681E987B}"/>
              </a:ext>
            </a:extLst>
          </p:cNvPr>
          <p:cNvSpPr/>
          <p:nvPr/>
        </p:nvSpPr>
        <p:spPr>
          <a:xfrm>
            <a:off x="4076700" y="2202180"/>
            <a:ext cx="4556760" cy="3308828"/>
          </a:xfrm>
          <a:custGeom>
            <a:avLst/>
            <a:gdLst>
              <a:gd name="connsiteX0" fmla="*/ 0 w 4556760"/>
              <a:gd name="connsiteY0" fmla="*/ 0 h 3308828"/>
              <a:gd name="connsiteX1" fmla="*/ 266700 w 4556760"/>
              <a:gd name="connsiteY1" fmla="*/ 243840 h 3308828"/>
              <a:gd name="connsiteX2" fmla="*/ 670560 w 4556760"/>
              <a:gd name="connsiteY2" fmla="*/ 457200 h 3308828"/>
              <a:gd name="connsiteX3" fmla="*/ 1219200 w 4556760"/>
              <a:gd name="connsiteY3" fmla="*/ 807720 h 3308828"/>
              <a:gd name="connsiteX4" fmla="*/ 1341120 w 4556760"/>
              <a:gd name="connsiteY4" fmla="*/ 967740 h 3308828"/>
              <a:gd name="connsiteX5" fmla="*/ 1661160 w 4556760"/>
              <a:gd name="connsiteY5" fmla="*/ 1333500 h 3308828"/>
              <a:gd name="connsiteX6" fmla="*/ 2080260 w 4556760"/>
              <a:gd name="connsiteY6" fmla="*/ 1661160 h 3308828"/>
              <a:gd name="connsiteX7" fmla="*/ 2484120 w 4556760"/>
              <a:gd name="connsiteY7" fmla="*/ 1927860 h 3308828"/>
              <a:gd name="connsiteX8" fmla="*/ 2865120 w 4556760"/>
              <a:gd name="connsiteY8" fmla="*/ 2171700 h 3308828"/>
              <a:gd name="connsiteX9" fmla="*/ 3055620 w 4556760"/>
              <a:gd name="connsiteY9" fmla="*/ 2514600 h 3308828"/>
              <a:gd name="connsiteX10" fmla="*/ 3322320 w 4556760"/>
              <a:gd name="connsiteY10" fmla="*/ 2674620 h 3308828"/>
              <a:gd name="connsiteX11" fmla="*/ 3825240 w 4556760"/>
              <a:gd name="connsiteY11" fmla="*/ 2743200 h 3308828"/>
              <a:gd name="connsiteX12" fmla="*/ 4008120 w 4556760"/>
              <a:gd name="connsiteY12" fmla="*/ 2895600 h 3308828"/>
              <a:gd name="connsiteX13" fmla="*/ 4465320 w 4556760"/>
              <a:gd name="connsiteY13" fmla="*/ 3246120 h 3308828"/>
              <a:gd name="connsiteX14" fmla="*/ 4556760 w 4556760"/>
              <a:gd name="connsiteY14" fmla="*/ 3307080 h 33088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4556760" h="3308828">
                <a:moveTo>
                  <a:pt x="0" y="0"/>
                </a:moveTo>
                <a:cubicBezTo>
                  <a:pt x="77470" y="83820"/>
                  <a:pt x="154940" y="167640"/>
                  <a:pt x="266700" y="243840"/>
                </a:cubicBezTo>
                <a:cubicBezTo>
                  <a:pt x="378460" y="320040"/>
                  <a:pt x="511810" y="363220"/>
                  <a:pt x="670560" y="457200"/>
                </a:cubicBezTo>
                <a:cubicBezTo>
                  <a:pt x="829310" y="551180"/>
                  <a:pt x="1107440" y="722630"/>
                  <a:pt x="1219200" y="807720"/>
                </a:cubicBezTo>
                <a:cubicBezTo>
                  <a:pt x="1330960" y="892810"/>
                  <a:pt x="1267460" y="880110"/>
                  <a:pt x="1341120" y="967740"/>
                </a:cubicBezTo>
                <a:cubicBezTo>
                  <a:pt x="1414780" y="1055370"/>
                  <a:pt x="1537970" y="1217930"/>
                  <a:pt x="1661160" y="1333500"/>
                </a:cubicBezTo>
                <a:cubicBezTo>
                  <a:pt x="1784350" y="1449070"/>
                  <a:pt x="1943100" y="1562100"/>
                  <a:pt x="2080260" y="1661160"/>
                </a:cubicBezTo>
                <a:cubicBezTo>
                  <a:pt x="2217420" y="1760220"/>
                  <a:pt x="2353310" y="1842770"/>
                  <a:pt x="2484120" y="1927860"/>
                </a:cubicBezTo>
                <a:cubicBezTo>
                  <a:pt x="2614930" y="2012950"/>
                  <a:pt x="2769870" y="2073910"/>
                  <a:pt x="2865120" y="2171700"/>
                </a:cubicBezTo>
                <a:cubicBezTo>
                  <a:pt x="2960370" y="2269490"/>
                  <a:pt x="2979420" y="2430780"/>
                  <a:pt x="3055620" y="2514600"/>
                </a:cubicBezTo>
                <a:cubicBezTo>
                  <a:pt x="3131820" y="2598420"/>
                  <a:pt x="3194050" y="2636520"/>
                  <a:pt x="3322320" y="2674620"/>
                </a:cubicBezTo>
                <a:cubicBezTo>
                  <a:pt x="3450590" y="2712720"/>
                  <a:pt x="3710940" y="2706370"/>
                  <a:pt x="3825240" y="2743200"/>
                </a:cubicBezTo>
                <a:cubicBezTo>
                  <a:pt x="3939540" y="2780030"/>
                  <a:pt x="3901440" y="2811780"/>
                  <a:pt x="4008120" y="2895600"/>
                </a:cubicBezTo>
                <a:cubicBezTo>
                  <a:pt x="4114800" y="2979420"/>
                  <a:pt x="4373880" y="3177540"/>
                  <a:pt x="4465320" y="3246120"/>
                </a:cubicBezTo>
                <a:cubicBezTo>
                  <a:pt x="4556760" y="3314700"/>
                  <a:pt x="4556760" y="3310890"/>
                  <a:pt x="4556760" y="330708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4" name="Forme libre : forme 23">
            <a:extLst>
              <a:ext uri="{FF2B5EF4-FFF2-40B4-BE49-F238E27FC236}">
                <a16:creationId xmlns:a16="http://schemas.microsoft.com/office/drawing/2014/main" id="{95D7BB21-081F-4A5B-968A-0D05182EA29B}"/>
              </a:ext>
            </a:extLst>
          </p:cNvPr>
          <p:cNvSpPr/>
          <p:nvPr/>
        </p:nvSpPr>
        <p:spPr>
          <a:xfrm>
            <a:off x="6172200" y="4654550"/>
            <a:ext cx="647700" cy="374650"/>
          </a:xfrm>
          <a:custGeom>
            <a:avLst/>
            <a:gdLst>
              <a:gd name="connsiteX0" fmla="*/ 0 w 647700"/>
              <a:gd name="connsiteY0" fmla="*/ 0 h 374650"/>
              <a:gd name="connsiteX1" fmla="*/ 260350 w 647700"/>
              <a:gd name="connsiteY1" fmla="*/ 127000 h 374650"/>
              <a:gd name="connsiteX2" fmla="*/ 514350 w 647700"/>
              <a:gd name="connsiteY2" fmla="*/ 222250 h 374650"/>
              <a:gd name="connsiteX3" fmla="*/ 647700 w 647700"/>
              <a:gd name="connsiteY3" fmla="*/ 374650 h 374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47700" h="374650">
                <a:moveTo>
                  <a:pt x="0" y="0"/>
                </a:moveTo>
                <a:cubicBezTo>
                  <a:pt x="87312" y="44979"/>
                  <a:pt x="174625" y="89958"/>
                  <a:pt x="260350" y="127000"/>
                </a:cubicBezTo>
                <a:cubicBezTo>
                  <a:pt x="346075" y="164042"/>
                  <a:pt x="449792" y="180975"/>
                  <a:pt x="514350" y="222250"/>
                </a:cubicBezTo>
                <a:cubicBezTo>
                  <a:pt x="578908" y="263525"/>
                  <a:pt x="613304" y="319087"/>
                  <a:pt x="647700" y="37465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1" name="Forme libre : forme 30">
            <a:extLst>
              <a:ext uri="{FF2B5EF4-FFF2-40B4-BE49-F238E27FC236}">
                <a16:creationId xmlns:a16="http://schemas.microsoft.com/office/drawing/2014/main" id="{9B914AB4-097F-4566-ACFF-8B65D8AD4BA5}"/>
              </a:ext>
            </a:extLst>
          </p:cNvPr>
          <p:cNvSpPr/>
          <p:nvPr/>
        </p:nvSpPr>
        <p:spPr>
          <a:xfrm>
            <a:off x="4794250" y="3968750"/>
            <a:ext cx="1099770" cy="1276350"/>
          </a:xfrm>
          <a:custGeom>
            <a:avLst/>
            <a:gdLst>
              <a:gd name="connsiteX0" fmla="*/ 0 w 1099770"/>
              <a:gd name="connsiteY0" fmla="*/ 0 h 1276350"/>
              <a:gd name="connsiteX1" fmla="*/ 38100 w 1099770"/>
              <a:gd name="connsiteY1" fmla="*/ 63500 h 1276350"/>
              <a:gd name="connsiteX2" fmla="*/ 22225 w 1099770"/>
              <a:gd name="connsiteY2" fmla="*/ 130175 h 1276350"/>
              <a:gd name="connsiteX3" fmla="*/ 171450 w 1099770"/>
              <a:gd name="connsiteY3" fmla="*/ 139700 h 1276350"/>
              <a:gd name="connsiteX4" fmla="*/ 352425 w 1099770"/>
              <a:gd name="connsiteY4" fmla="*/ 203200 h 1276350"/>
              <a:gd name="connsiteX5" fmla="*/ 419100 w 1099770"/>
              <a:gd name="connsiteY5" fmla="*/ 193675 h 1276350"/>
              <a:gd name="connsiteX6" fmla="*/ 584200 w 1099770"/>
              <a:gd name="connsiteY6" fmla="*/ 177800 h 1276350"/>
              <a:gd name="connsiteX7" fmla="*/ 685800 w 1099770"/>
              <a:gd name="connsiteY7" fmla="*/ 244475 h 1276350"/>
              <a:gd name="connsiteX8" fmla="*/ 844550 w 1099770"/>
              <a:gd name="connsiteY8" fmla="*/ 320675 h 1276350"/>
              <a:gd name="connsiteX9" fmla="*/ 955675 w 1099770"/>
              <a:gd name="connsiteY9" fmla="*/ 450850 h 1276350"/>
              <a:gd name="connsiteX10" fmla="*/ 1022350 w 1099770"/>
              <a:gd name="connsiteY10" fmla="*/ 619125 h 1276350"/>
              <a:gd name="connsiteX11" fmla="*/ 1069975 w 1099770"/>
              <a:gd name="connsiteY11" fmla="*/ 736600 h 1276350"/>
              <a:gd name="connsiteX12" fmla="*/ 1054100 w 1099770"/>
              <a:gd name="connsiteY12" fmla="*/ 920750 h 1276350"/>
              <a:gd name="connsiteX13" fmla="*/ 1098550 w 1099770"/>
              <a:gd name="connsiteY13" fmla="*/ 1003300 h 1276350"/>
              <a:gd name="connsiteX14" fmla="*/ 996950 w 1099770"/>
              <a:gd name="connsiteY14" fmla="*/ 1130300 h 1276350"/>
              <a:gd name="connsiteX15" fmla="*/ 923925 w 1099770"/>
              <a:gd name="connsiteY15" fmla="*/ 1276350 h 1276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099770" h="1276350">
                <a:moveTo>
                  <a:pt x="0" y="0"/>
                </a:moveTo>
                <a:cubicBezTo>
                  <a:pt x="17198" y="20902"/>
                  <a:pt x="34396" y="41804"/>
                  <a:pt x="38100" y="63500"/>
                </a:cubicBezTo>
                <a:cubicBezTo>
                  <a:pt x="41804" y="85196"/>
                  <a:pt x="0" y="117475"/>
                  <a:pt x="22225" y="130175"/>
                </a:cubicBezTo>
                <a:cubicBezTo>
                  <a:pt x="44450" y="142875"/>
                  <a:pt x="116417" y="127529"/>
                  <a:pt x="171450" y="139700"/>
                </a:cubicBezTo>
                <a:cubicBezTo>
                  <a:pt x="226483" y="151871"/>
                  <a:pt x="311150" y="194204"/>
                  <a:pt x="352425" y="203200"/>
                </a:cubicBezTo>
                <a:cubicBezTo>
                  <a:pt x="393700" y="212196"/>
                  <a:pt x="380471" y="197908"/>
                  <a:pt x="419100" y="193675"/>
                </a:cubicBezTo>
                <a:cubicBezTo>
                  <a:pt x="457729" y="189442"/>
                  <a:pt x="539750" y="169333"/>
                  <a:pt x="584200" y="177800"/>
                </a:cubicBezTo>
                <a:cubicBezTo>
                  <a:pt x="628650" y="186267"/>
                  <a:pt x="642408" y="220662"/>
                  <a:pt x="685800" y="244475"/>
                </a:cubicBezTo>
                <a:cubicBezTo>
                  <a:pt x="729192" y="268288"/>
                  <a:pt x="799571" y="286279"/>
                  <a:pt x="844550" y="320675"/>
                </a:cubicBezTo>
                <a:cubicBezTo>
                  <a:pt x="889529" y="355071"/>
                  <a:pt x="926042" y="401108"/>
                  <a:pt x="955675" y="450850"/>
                </a:cubicBezTo>
                <a:cubicBezTo>
                  <a:pt x="985308" y="500592"/>
                  <a:pt x="1003300" y="571500"/>
                  <a:pt x="1022350" y="619125"/>
                </a:cubicBezTo>
                <a:cubicBezTo>
                  <a:pt x="1041400" y="666750"/>
                  <a:pt x="1064683" y="686329"/>
                  <a:pt x="1069975" y="736600"/>
                </a:cubicBezTo>
                <a:cubicBezTo>
                  <a:pt x="1075267" y="786871"/>
                  <a:pt x="1049338" y="876300"/>
                  <a:pt x="1054100" y="920750"/>
                </a:cubicBezTo>
                <a:cubicBezTo>
                  <a:pt x="1058863" y="965200"/>
                  <a:pt x="1108075" y="968375"/>
                  <a:pt x="1098550" y="1003300"/>
                </a:cubicBezTo>
                <a:cubicBezTo>
                  <a:pt x="1089025" y="1038225"/>
                  <a:pt x="1026054" y="1084792"/>
                  <a:pt x="996950" y="1130300"/>
                </a:cubicBezTo>
                <a:cubicBezTo>
                  <a:pt x="967846" y="1175808"/>
                  <a:pt x="945885" y="1226079"/>
                  <a:pt x="923925" y="127635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630" name="Rectangle 629">
            <a:extLst>
              <a:ext uri="{FF2B5EF4-FFF2-40B4-BE49-F238E27FC236}">
                <a16:creationId xmlns:a16="http://schemas.microsoft.com/office/drawing/2014/main" id="{B534E08F-1B77-430C-A4BB-7DD856958AEA}"/>
              </a:ext>
            </a:extLst>
          </p:cNvPr>
          <p:cNvSpPr/>
          <p:nvPr/>
        </p:nvSpPr>
        <p:spPr>
          <a:xfrm rot="762525">
            <a:off x="2520144" y="492388"/>
            <a:ext cx="176556" cy="2034079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655" name="Forme libre : forme 654">
            <a:extLst>
              <a:ext uri="{FF2B5EF4-FFF2-40B4-BE49-F238E27FC236}">
                <a16:creationId xmlns:a16="http://schemas.microsoft.com/office/drawing/2014/main" id="{5367C33C-896D-4D34-8011-EBF3489A115F}"/>
              </a:ext>
            </a:extLst>
          </p:cNvPr>
          <p:cNvSpPr/>
          <p:nvPr/>
        </p:nvSpPr>
        <p:spPr>
          <a:xfrm>
            <a:off x="7935731" y="1651890"/>
            <a:ext cx="3176932" cy="349215"/>
          </a:xfrm>
          <a:custGeom>
            <a:avLst/>
            <a:gdLst>
              <a:gd name="connsiteX0" fmla="*/ 0 w 3167407"/>
              <a:gd name="connsiteY0" fmla="*/ 240351 h 349099"/>
              <a:gd name="connsiteX1" fmla="*/ 160256 w 3167407"/>
              <a:gd name="connsiteY1" fmla="*/ 334620 h 349099"/>
              <a:gd name="connsiteX2" fmla="*/ 480767 w 3167407"/>
              <a:gd name="connsiteY2" fmla="*/ 344046 h 349099"/>
              <a:gd name="connsiteX3" fmla="*/ 838986 w 3167407"/>
              <a:gd name="connsiteY3" fmla="*/ 287485 h 349099"/>
              <a:gd name="connsiteX4" fmla="*/ 1093510 w 3167407"/>
              <a:gd name="connsiteY4" fmla="*/ 193217 h 349099"/>
              <a:gd name="connsiteX5" fmla="*/ 1263192 w 3167407"/>
              <a:gd name="connsiteY5" fmla="*/ 127230 h 349099"/>
              <a:gd name="connsiteX6" fmla="*/ 1527143 w 3167407"/>
              <a:gd name="connsiteY6" fmla="*/ 4681 h 349099"/>
              <a:gd name="connsiteX7" fmla="*/ 1998483 w 3167407"/>
              <a:gd name="connsiteY7" fmla="*/ 23535 h 349099"/>
              <a:gd name="connsiteX8" fmla="*/ 3167407 w 3167407"/>
              <a:gd name="connsiteY8" fmla="*/ 32962 h 349099"/>
              <a:gd name="connsiteX0" fmla="*/ 0 w 3176932"/>
              <a:gd name="connsiteY0" fmla="*/ 237970 h 349215"/>
              <a:gd name="connsiteX1" fmla="*/ 169781 w 3176932"/>
              <a:gd name="connsiteY1" fmla="*/ 334620 h 349215"/>
              <a:gd name="connsiteX2" fmla="*/ 490292 w 3176932"/>
              <a:gd name="connsiteY2" fmla="*/ 344046 h 349215"/>
              <a:gd name="connsiteX3" fmla="*/ 848511 w 3176932"/>
              <a:gd name="connsiteY3" fmla="*/ 287485 h 349215"/>
              <a:gd name="connsiteX4" fmla="*/ 1103035 w 3176932"/>
              <a:gd name="connsiteY4" fmla="*/ 193217 h 349215"/>
              <a:gd name="connsiteX5" fmla="*/ 1272717 w 3176932"/>
              <a:gd name="connsiteY5" fmla="*/ 127230 h 349215"/>
              <a:gd name="connsiteX6" fmla="*/ 1536668 w 3176932"/>
              <a:gd name="connsiteY6" fmla="*/ 4681 h 349215"/>
              <a:gd name="connsiteX7" fmla="*/ 2008008 w 3176932"/>
              <a:gd name="connsiteY7" fmla="*/ 23535 h 349215"/>
              <a:gd name="connsiteX8" fmla="*/ 3176932 w 3176932"/>
              <a:gd name="connsiteY8" fmla="*/ 32962 h 3492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76932" h="349215">
                <a:moveTo>
                  <a:pt x="0" y="237970"/>
                </a:moveTo>
                <a:cubicBezTo>
                  <a:pt x="40064" y="276463"/>
                  <a:pt x="88066" y="316941"/>
                  <a:pt x="169781" y="334620"/>
                </a:cubicBezTo>
                <a:cubicBezTo>
                  <a:pt x="251496" y="352299"/>
                  <a:pt x="377170" y="351902"/>
                  <a:pt x="490292" y="344046"/>
                </a:cubicBezTo>
                <a:cubicBezTo>
                  <a:pt x="603414" y="336190"/>
                  <a:pt x="746387" y="312623"/>
                  <a:pt x="848511" y="287485"/>
                </a:cubicBezTo>
                <a:cubicBezTo>
                  <a:pt x="950635" y="262347"/>
                  <a:pt x="1032334" y="219926"/>
                  <a:pt x="1103035" y="193217"/>
                </a:cubicBezTo>
                <a:cubicBezTo>
                  <a:pt x="1173736" y="166508"/>
                  <a:pt x="1200445" y="158653"/>
                  <a:pt x="1272717" y="127230"/>
                </a:cubicBezTo>
                <a:cubicBezTo>
                  <a:pt x="1344989" y="95807"/>
                  <a:pt x="1414119" y="21964"/>
                  <a:pt x="1536668" y="4681"/>
                </a:cubicBezTo>
                <a:cubicBezTo>
                  <a:pt x="1659217" y="-12602"/>
                  <a:pt x="2008008" y="23535"/>
                  <a:pt x="2008008" y="23535"/>
                </a:cubicBezTo>
                <a:lnTo>
                  <a:pt x="3176932" y="32962"/>
                </a:lnTo>
              </a:path>
            </a:pathLst>
          </a:custGeom>
          <a:noFill/>
          <a:ln w="25400">
            <a:solidFill>
              <a:schemeClr val="bg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65" name="Forme libre : forme 64">
            <a:extLst>
              <a:ext uri="{FF2B5EF4-FFF2-40B4-BE49-F238E27FC236}">
                <a16:creationId xmlns:a16="http://schemas.microsoft.com/office/drawing/2014/main" id="{E9D5A3E5-AD50-4EEC-8597-72ED31D03BAE}"/>
              </a:ext>
            </a:extLst>
          </p:cNvPr>
          <p:cNvSpPr/>
          <p:nvPr/>
        </p:nvSpPr>
        <p:spPr>
          <a:xfrm>
            <a:off x="119502" y="738807"/>
            <a:ext cx="222344" cy="269732"/>
          </a:xfrm>
          <a:custGeom>
            <a:avLst/>
            <a:gdLst>
              <a:gd name="connsiteX0" fmla="*/ 0 w 219075"/>
              <a:gd name="connsiteY0" fmla="*/ 0 h 333375"/>
              <a:gd name="connsiteX1" fmla="*/ 142875 w 219075"/>
              <a:gd name="connsiteY1" fmla="*/ 104775 h 333375"/>
              <a:gd name="connsiteX2" fmla="*/ 28575 w 219075"/>
              <a:gd name="connsiteY2" fmla="*/ 228600 h 333375"/>
              <a:gd name="connsiteX3" fmla="*/ 219075 w 219075"/>
              <a:gd name="connsiteY3" fmla="*/ 333375 h 333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9075" h="333375">
                <a:moveTo>
                  <a:pt x="0" y="0"/>
                </a:moveTo>
                <a:cubicBezTo>
                  <a:pt x="69056" y="33337"/>
                  <a:pt x="138113" y="66675"/>
                  <a:pt x="142875" y="104775"/>
                </a:cubicBezTo>
                <a:cubicBezTo>
                  <a:pt x="147638" y="142875"/>
                  <a:pt x="15875" y="190500"/>
                  <a:pt x="28575" y="228600"/>
                </a:cubicBezTo>
                <a:cubicBezTo>
                  <a:pt x="41275" y="266700"/>
                  <a:pt x="130175" y="300037"/>
                  <a:pt x="219075" y="333375"/>
                </a:cubicBezTo>
              </a:path>
            </a:pathLst>
          </a:custGeom>
          <a:noFill/>
          <a:ln w="19050" cmpd="dbl">
            <a:solidFill>
              <a:srgbClr val="7030A0"/>
            </a:solidFill>
            <a:headEnd type="stealth" w="lg" len="lg"/>
            <a:tailEnd type="stealth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70" name="ZoneTexte 69">
            <a:extLst>
              <a:ext uri="{FF2B5EF4-FFF2-40B4-BE49-F238E27FC236}">
                <a16:creationId xmlns:a16="http://schemas.microsoft.com/office/drawing/2014/main" id="{315A8E70-2BC1-4E13-AC01-966151702F07}"/>
              </a:ext>
            </a:extLst>
          </p:cNvPr>
          <p:cNvSpPr txBox="1"/>
          <p:nvPr/>
        </p:nvSpPr>
        <p:spPr>
          <a:xfrm>
            <a:off x="372469" y="739891"/>
            <a:ext cx="232031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Axe autoroutier (E411)</a:t>
            </a:r>
            <a:endParaRPr lang="fr-BE" sz="1100" dirty="0"/>
          </a:p>
        </p:txBody>
      </p:sp>
      <p:sp>
        <p:nvSpPr>
          <p:cNvPr id="72" name="ZoneTexte 71">
            <a:extLst>
              <a:ext uri="{FF2B5EF4-FFF2-40B4-BE49-F238E27FC236}">
                <a16:creationId xmlns:a16="http://schemas.microsoft.com/office/drawing/2014/main" id="{CD546C32-B5BB-478F-A054-281AF16F3FD6}"/>
              </a:ext>
            </a:extLst>
          </p:cNvPr>
          <p:cNvSpPr txBox="1"/>
          <p:nvPr/>
        </p:nvSpPr>
        <p:spPr>
          <a:xfrm>
            <a:off x="368515" y="1129615"/>
            <a:ext cx="232031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Réseau routier régional</a:t>
            </a:r>
            <a:endParaRPr lang="fr-BE" sz="1100" dirty="0"/>
          </a:p>
        </p:txBody>
      </p:sp>
      <p:sp>
        <p:nvSpPr>
          <p:cNvPr id="75" name="ZoneTexte 74">
            <a:extLst>
              <a:ext uri="{FF2B5EF4-FFF2-40B4-BE49-F238E27FC236}">
                <a16:creationId xmlns:a16="http://schemas.microsoft.com/office/drawing/2014/main" id="{A63126DA-CE96-4F57-BDFA-36734724A8EF}"/>
              </a:ext>
            </a:extLst>
          </p:cNvPr>
          <p:cNvSpPr txBox="1"/>
          <p:nvPr/>
        </p:nvSpPr>
        <p:spPr>
          <a:xfrm>
            <a:off x="334208" y="253470"/>
            <a:ext cx="1712217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Pôles de développement et d’appui touristique</a:t>
            </a:r>
            <a:endParaRPr lang="fr-BE" sz="1100" dirty="0"/>
          </a:p>
        </p:txBody>
      </p:sp>
      <p:sp>
        <p:nvSpPr>
          <p:cNvPr id="79" name="Forme libre : forme 78">
            <a:extLst>
              <a:ext uri="{FF2B5EF4-FFF2-40B4-BE49-F238E27FC236}">
                <a16:creationId xmlns:a16="http://schemas.microsoft.com/office/drawing/2014/main" id="{70D37981-2D87-40ED-BAFC-FFC8C63CE60C}"/>
              </a:ext>
            </a:extLst>
          </p:cNvPr>
          <p:cNvSpPr/>
          <p:nvPr/>
        </p:nvSpPr>
        <p:spPr>
          <a:xfrm>
            <a:off x="112109" y="1132204"/>
            <a:ext cx="222344" cy="269732"/>
          </a:xfrm>
          <a:custGeom>
            <a:avLst/>
            <a:gdLst>
              <a:gd name="connsiteX0" fmla="*/ 0 w 219075"/>
              <a:gd name="connsiteY0" fmla="*/ 0 h 333375"/>
              <a:gd name="connsiteX1" fmla="*/ 142875 w 219075"/>
              <a:gd name="connsiteY1" fmla="*/ 104775 h 333375"/>
              <a:gd name="connsiteX2" fmla="*/ 28575 w 219075"/>
              <a:gd name="connsiteY2" fmla="*/ 228600 h 333375"/>
              <a:gd name="connsiteX3" fmla="*/ 219075 w 219075"/>
              <a:gd name="connsiteY3" fmla="*/ 333375 h 333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9075" h="333375">
                <a:moveTo>
                  <a:pt x="0" y="0"/>
                </a:moveTo>
                <a:cubicBezTo>
                  <a:pt x="69056" y="33337"/>
                  <a:pt x="138113" y="66675"/>
                  <a:pt x="142875" y="104775"/>
                </a:cubicBezTo>
                <a:cubicBezTo>
                  <a:pt x="147638" y="142875"/>
                  <a:pt x="15875" y="190500"/>
                  <a:pt x="28575" y="228600"/>
                </a:cubicBezTo>
                <a:cubicBezTo>
                  <a:pt x="41275" y="266700"/>
                  <a:pt x="130175" y="300037"/>
                  <a:pt x="219075" y="333375"/>
                </a:cubicBezTo>
              </a:path>
            </a:pathLst>
          </a:custGeom>
          <a:noFill/>
          <a:ln w="12700" cmpd="sng">
            <a:solidFill>
              <a:schemeClr val="bg1">
                <a:lumMod val="75000"/>
              </a:schemeClr>
            </a:solidFill>
            <a:headEnd type="none" w="lg" len="lg"/>
            <a:tailEnd type="none" w="lg" len="lg"/>
            <a:extLst>
              <a:ext uri="{C807C97D-BFC1-408E-A445-0C87EB9F89A2}">
                <ask:lineSketchStyleProps xmlns:ask="http://schemas.microsoft.com/office/drawing/2018/sketchyshapes">
                  <ask:type>
                    <ask:lineSketchNone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80" name="Forme libre : forme 79">
            <a:extLst>
              <a:ext uri="{FF2B5EF4-FFF2-40B4-BE49-F238E27FC236}">
                <a16:creationId xmlns:a16="http://schemas.microsoft.com/office/drawing/2014/main" id="{51586F8B-F076-4975-89E8-64CD98B2DE98}"/>
              </a:ext>
            </a:extLst>
          </p:cNvPr>
          <p:cNvSpPr/>
          <p:nvPr/>
        </p:nvSpPr>
        <p:spPr>
          <a:xfrm>
            <a:off x="98416" y="349764"/>
            <a:ext cx="235086" cy="196167"/>
          </a:xfrm>
          <a:custGeom>
            <a:avLst/>
            <a:gdLst>
              <a:gd name="connsiteX0" fmla="*/ 204899 w 424322"/>
              <a:gd name="connsiteY0" fmla="*/ 139009 h 387565"/>
              <a:gd name="connsiteX1" fmla="*/ 309674 w 424322"/>
              <a:gd name="connsiteY1" fmla="*/ 5659 h 387565"/>
              <a:gd name="connsiteX2" fmla="*/ 423974 w 424322"/>
              <a:gd name="connsiteY2" fmla="*/ 43759 h 387565"/>
              <a:gd name="connsiteX3" fmla="*/ 347774 w 424322"/>
              <a:gd name="connsiteY3" fmla="*/ 215209 h 387565"/>
              <a:gd name="connsiteX4" fmla="*/ 423974 w 424322"/>
              <a:gd name="connsiteY4" fmla="*/ 319984 h 387565"/>
              <a:gd name="connsiteX5" fmla="*/ 338249 w 424322"/>
              <a:gd name="connsiteY5" fmla="*/ 386659 h 387565"/>
              <a:gd name="connsiteX6" fmla="*/ 233474 w 424322"/>
              <a:gd name="connsiteY6" fmla="*/ 272359 h 387565"/>
              <a:gd name="connsiteX7" fmla="*/ 71549 w 424322"/>
              <a:gd name="connsiteY7" fmla="*/ 291409 h 387565"/>
              <a:gd name="connsiteX8" fmla="*/ 4874 w 424322"/>
              <a:gd name="connsiteY8" fmla="*/ 110434 h 387565"/>
              <a:gd name="connsiteX9" fmla="*/ 204899 w 424322"/>
              <a:gd name="connsiteY9" fmla="*/ 139009 h 3875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24322" h="387565">
                <a:moveTo>
                  <a:pt x="204899" y="139009"/>
                </a:moveTo>
                <a:cubicBezTo>
                  <a:pt x="255699" y="121547"/>
                  <a:pt x="273162" y="21534"/>
                  <a:pt x="309674" y="5659"/>
                </a:cubicBezTo>
                <a:cubicBezTo>
                  <a:pt x="346187" y="-10216"/>
                  <a:pt x="417624" y="8834"/>
                  <a:pt x="423974" y="43759"/>
                </a:cubicBezTo>
                <a:cubicBezTo>
                  <a:pt x="430324" y="78684"/>
                  <a:pt x="347774" y="169172"/>
                  <a:pt x="347774" y="215209"/>
                </a:cubicBezTo>
                <a:cubicBezTo>
                  <a:pt x="347774" y="261246"/>
                  <a:pt x="425562" y="291409"/>
                  <a:pt x="423974" y="319984"/>
                </a:cubicBezTo>
                <a:cubicBezTo>
                  <a:pt x="422387" y="348559"/>
                  <a:pt x="369999" y="394596"/>
                  <a:pt x="338249" y="386659"/>
                </a:cubicBezTo>
                <a:cubicBezTo>
                  <a:pt x="306499" y="378722"/>
                  <a:pt x="277924" y="288234"/>
                  <a:pt x="233474" y="272359"/>
                </a:cubicBezTo>
                <a:cubicBezTo>
                  <a:pt x="189024" y="256484"/>
                  <a:pt x="109649" y="318396"/>
                  <a:pt x="71549" y="291409"/>
                </a:cubicBezTo>
                <a:cubicBezTo>
                  <a:pt x="33449" y="264422"/>
                  <a:pt x="-15763" y="139009"/>
                  <a:pt x="4874" y="110434"/>
                </a:cubicBezTo>
                <a:cubicBezTo>
                  <a:pt x="25511" y="81859"/>
                  <a:pt x="154099" y="156471"/>
                  <a:pt x="204899" y="139009"/>
                </a:cubicBezTo>
                <a:close/>
              </a:path>
            </a:pathLst>
          </a:custGeom>
          <a:solidFill>
            <a:schemeClr val="accent2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83" name="ZoneTexte 82">
            <a:extLst>
              <a:ext uri="{FF2B5EF4-FFF2-40B4-BE49-F238E27FC236}">
                <a16:creationId xmlns:a16="http://schemas.microsoft.com/office/drawing/2014/main" id="{E3833D92-8182-40AF-8428-129CFF1A20B8}"/>
              </a:ext>
            </a:extLst>
          </p:cNvPr>
          <p:cNvSpPr txBox="1"/>
          <p:nvPr/>
        </p:nvSpPr>
        <p:spPr>
          <a:xfrm>
            <a:off x="361106" y="1512331"/>
            <a:ext cx="232031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Ligne ferroviaire</a:t>
            </a:r>
            <a:endParaRPr lang="fr-BE" sz="1100" dirty="0"/>
          </a:p>
        </p:txBody>
      </p:sp>
      <p:sp>
        <p:nvSpPr>
          <p:cNvPr id="84" name="Forme libre : forme 83">
            <a:extLst>
              <a:ext uri="{FF2B5EF4-FFF2-40B4-BE49-F238E27FC236}">
                <a16:creationId xmlns:a16="http://schemas.microsoft.com/office/drawing/2014/main" id="{6CC23C3C-748F-42A1-A5B5-88C95C8EA2E3}"/>
              </a:ext>
            </a:extLst>
          </p:cNvPr>
          <p:cNvSpPr/>
          <p:nvPr/>
        </p:nvSpPr>
        <p:spPr>
          <a:xfrm>
            <a:off x="147027" y="1529186"/>
            <a:ext cx="222344" cy="269732"/>
          </a:xfrm>
          <a:custGeom>
            <a:avLst/>
            <a:gdLst>
              <a:gd name="connsiteX0" fmla="*/ 0 w 219075"/>
              <a:gd name="connsiteY0" fmla="*/ 0 h 333375"/>
              <a:gd name="connsiteX1" fmla="*/ 142875 w 219075"/>
              <a:gd name="connsiteY1" fmla="*/ 104775 h 333375"/>
              <a:gd name="connsiteX2" fmla="*/ 28575 w 219075"/>
              <a:gd name="connsiteY2" fmla="*/ 228600 h 333375"/>
              <a:gd name="connsiteX3" fmla="*/ 219075 w 219075"/>
              <a:gd name="connsiteY3" fmla="*/ 333375 h 333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9075" h="333375">
                <a:moveTo>
                  <a:pt x="0" y="0"/>
                </a:moveTo>
                <a:cubicBezTo>
                  <a:pt x="69056" y="33337"/>
                  <a:pt x="138113" y="66675"/>
                  <a:pt x="142875" y="104775"/>
                </a:cubicBezTo>
                <a:cubicBezTo>
                  <a:pt x="147638" y="142875"/>
                  <a:pt x="15875" y="190500"/>
                  <a:pt x="28575" y="228600"/>
                </a:cubicBezTo>
                <a:cubicBezTo>
                  <a:pt x="41275" y="266700"/>
                  <a:pt x="130175" y="300037"/>
                  <a:pt x="219075" y="333375"/>
                </a:cubicBezTo>
              </a:path>
            </a:pathLst>
          </a:custGeom>
          <a:noFill/>
          <a:ln w="19050" cmpd="sng">
            <a:solidFill>
              <a:schemeClr val="tx1"/>
            </a:solidFill>
            <a:prstDash val="dash"/>
            <a:headEnd type="none" w="lg" len="lg"/>
            <a:tailEnd type="none" w="lg" len="lg"/>
            <a:extLst>
              <a:ext uri="{C807C97D-BFC1-408E-A445-0C87EB9F89A2}">
                <ask:lineSketchStyleProps xmlns:ask="http://schemas.microsoft.com/office/drawing/2018/sketchyshapes">
                  <ask:type>
                    <ask:lineSketchNone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grpSp>
        <p:nvGrpSpPr>
          <p:cNvPr id="15" name="Groupe 14">
            <a:extLst>
              <a:ext uri="{FF2B5EF4-FFF2-40B4-BE49-F238E27FC236}">
                <a16:creationId xmlns:a16="http://schemas.microsoft.com/office/drawing/2014/main" id="{C1F64FC7-4133-4040-83D3-8B66C2046446}"/>
              </a:ext>
            </a:extLst>
          </p:cNvPr>
          <p:cNvGrpSpPr>
            <a:grpSpLocks noChangeAspect="1"/>
          </p:cNvGrpSpPr>
          <p:nvPr/>
        </p:nvGrpSpPr>
        <p:grpSpPr>
          <a:xfrm>
            <a:off x="2908829" y="279355"/>
            <a:ext cx="6944048" cy="6267685"/>
            <a:chOff x="2908829" y="279355"/>
            <a:chExt cx="6944048" cy="6267685"/>
          </a:xfrm>
        </p:grpSpPr>
        <p:sp>
          <p:nvSpPr>
            <p:cNvPr id="5" name="Forme libre : forme 4">
              <a:extLst>
                <a:ext uri="{FF2B5EF4-FFF2-40B4-BE49-F238E27FC236}">
                  <a16:creationId xmlns:a16="http://schemas.microsoft.com/office/drawing/2014/main" id="{FA4E5A16-E8D1-47A8-9A71-9E217CB4E4BA}"/>
                </a:ext>
              </a:extLst>
            </p:cNvPr>
            <p:cNvSpPr/>
            <p:nvPr/>
          </p:nvSpPr>
          <p:spPr>
            <a:xfrm>
              <a:off x="5518150" y="279355"/>
              <a:ext cx="2241550" cy="819195"/>
            </a:xfrm>
            <a:custGeom>
              <a:avLst/>
              <a:gdLst>
                <a:gd name="connsiteX0" fmla="*/ 0 w 2241550"/>
                <a:gd name="connsiteY0" fmla="*/ 400095 h 819195"/>
                <a:gd name="connsiteX1" fmla="*/ 209550 w 2241550"/>
                <a:gd name="connsiteY1" fmla="*/ 495345 h 819195"/>
                <a:gd name="connsiteX2" fmla="*/ 374650 w 2241550"/>
                <a:gd name="connsiteY2" fmla="*/ 717595 h 819195"/>
                <a:gd name="connsiteX3" fmla="*/ 514350 w 2241550"/>
                <a:gd name="connsiteY3" fmla="*/ 685845 h 819195"/>
                <a:gd name="connsiteX4" fmla="*/ 692150 w 2241550"/>
                <a:gd name="connsiteY4" fmla="*/ 615995 h 819195"/>
                <a:gd name="connsiteX5" fmla="*/ 736600 w 2241550"/>
                <a:gd name="connsiteY5" fmla="*/ 552495 h 819195"/>
                <a:gd name="connsiteX6" fmla="*/ 838200 w 2241550"/>
                <a:gd name="connsiteY6" fmla="*/ 450895 h 819195"/>
                <a:gd name="connsiteX7" fmla="*/ 1009650 w 2241550"/>
                <a:gd name="connsiteY7" fmla="*/ 431845 h 819195"/>
                <a:gd name="connsiteX8" fmla="*/ 1358900 w 2241550"/>
                <a:gd name="connsiteY8" fmla="*/ 273095 h 819195"/>
                <a:gd name="connsiteX9" fmla="*/ 1441450 w 2241550"/>
                <a:gd name="connsiteY9" fmla="*/ 241345 h 819195"/>
                <a:gd name="connsiteX10" fmla="*/ 1549400 w 2241550"/>
                <a:gd name="connsiteY10" fmla="*/ 69895 h 819195"/>
                <a:gd name="connsiteX11" fmla="*/ 1714500 w 2241550"/>
                <a:gd name="connsiteY11" fmla="*/ 82595 h 819195"/>
                <a:gd name="connsiteX12" fmla="*/ 1835150 w 2241550"/>
                <a:gd name="connsiteY12" fmla="*/ 45 h 819195"/>
                <a:gd name="connsiteX13" fmla="*/ 1885950 w 2241550"/>
                <a:gd name="connsiteY13" fmla="*/ 95295 h 819195"/>
                <a:gd name="connsiteX14" fmla="*/ 1974850 w 2241550"/>
                <a:gd name="connsiteY14" fmla="*/ 228645 h 819195"/>
                <a:gd name="connsiteX15" fmla="*/ 2032000 w 2241550"/>
                <a:gd name="connsiteY15" fmla="*/ 476295 h 819195"/>
                <a:gd name="connsiteX16" fmla="*/ 2241550 w 2241550"/>
                <a:gd name="connsiteY16" fmla="*/ 819195 h 819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41550" h="819195">
                  <a:moveTo>
                    <a:pt x="0" y="400095"/>
                  </a:moveTo>
                  <a:cubicBezTo>
                    <a:pt x="73554" y="421261"/>
                    <a:pt x="147108" y="442428"/>
                    <a:pt x="209550" y="495345"/>
                  </a:cubicBezTo>
                  <a:cubicBezTo>
                    <a:pt x="271992" y="548262"/>
                    <a:pt x="323850" y="685845"/>
                    <a:pt x="374650" y="717595"/>
                  </a:cubicBezTo>
                  <a:cubicBezTo>
                    <a:pt x="425450" y="749345"/>
                    <a:pt x="461433" y="702778"/>
                    <a:pt x="514350" y="685845"/>
                  </a:cubicBezTo>
                  <a:cubicBezTo>
                    <a:pt x="567267" y="668912"/>
                    <a:pt x="655109" y="638220"/>
                    <a:pt x="692150" y="615995"/>
                  </a:cubicBezTo>
                  <a:cubicBezTo>
                    <a:pt x="729191" y="593770"/>
                    <a:pt x="712258" y="580012"/>
                    <a:pt x="736600" y="552495"/>
                  </a:cubicBezTo>
                  <a:cubicBezTo>
                    <a:pt x="760942" y="524978"/>
                    <a:pt x="792692" y="471003"/>
                    <a:pt x="838200" y="450895"/>
                  </a:cubicBezTo>
                  <a:cubicBezTo>
                    <a:pt x="883708" y="430787"/>
                    <a:pt x="922867" y="461478"/>
                    <a:pt x="1009650" y="431845"/>
                  </a:cubicBezTo>
                  <a:cubicBezTo>
                    <a:pt x="1096433" y="402212"/>
                    <a:pt x="1286933" y="304845"/>
                    <a:pt x="1358900" y="273095"/>
                  </a:cubicBezTo>
                  <a:cubicBezTo>
                    <a:pt x="1430867" y="241345"/>
                    <a:pt x="1409700" y="275212"/>
                    <a:pt x="1441450" y="241345"/>
                  </a:cubicBezTo>
                  <a:cubicBezTo>
                    <a:pt x="1473200" y="207478"/>
                    <a:pt x="1503892" y="96353"/>
                    <a:pt x="1549400" y="69895"/>
                  </a:cubicBezTo>
                  <a:cubicBezTo>
                    <a:pt x="1594908" y="43437"/>
                    <a:pt x="1666875" y="94237"/>
                    <a:pt x="1714500" y="82595"/>
                  </a:cubicBezTo>
                  <a:cubicBezTo>
                    <a:pt x="1762125" y="70953"/>
                    <a:pt x="1806575" y="-2072"/>
                    <a:pt x="1835150" y="45"/>
                  </a:cubicBezTo>
                  <a:cubicBezTo>
                    <a:pt x="1863725" y="2162"/>
                    <a:pt x="1862667" y="57195"/>
                    <a:pt x="1885950" y="95295"/>
                  </a:cubicBezTo>
                  <a:cubicBezTo>
                    <a:pt x="1909233" y="133395"/>
                    <a:pt x="1950508" y="165145"/>
                    <a:pt x="1974850" y="228645"/>
                  </a:cubicBezTo>
                  <a:cubicBezTo>
                    <a:pt x="1999192" y="292145"/>
                    <a:pt x="1987550" y="377870"/>
                    <a:pt x="2032000" y="476295"/>
                  </a:cubicBezTo>
                  <a:cubicBezTo>
                    <a:pt x="2076450" y="574720"/>
                    <a:pt x="2159000" y="696957"/>
                    <a:pt x="2241550" y="819195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  <p:sp>
          <p:nvSpPr>
            <p:cNvPr id="6" name="Forme libre : forme 5">
              <a:extLst>
                <a:ext uri="{FF2B5EF4-FFF2-40B4-BE49-F238E27FC236}">
                  <a16:creationId xmlns:a16="http://schemas.microsoft.com/office/drawing/2014/main" id="{BDAE27D0-184D-4197-9EDA-2D4D9321C12F}"/>
                </a:ext>
              </a:extLst>
            </p:cNvPr>
            <p:cNvSpPr/>
            <p:nvPr/>
          </p:nvSpPr>
          <p:spPr>
            <a:xfrm>
              <a:off x="7701801" y="1064836"/>
              <a:ext cx="2151076" cy="2593308"/>
            </a:xfrm>
            <a:custGeom>
              <a:avLst/>
              <a:gdLst>
                <a:gd name="connsiteX0" fmla="*/ 57899 w 2151076"/>
                <a:gd name="connsiteY0" fmla="*/ 14664 h 2593308"/>
                <a:gd name="connsiteX1" fmla="*/ 134099 w 2151076"/>
                <a:gd name="connsiteY1" fmla="*/ 14664 h 2593308"/>
                <a:gd name="connsiteX2" fmla="*/ 229349 w 2151076"/>
                <a:gd name="connsiteY2" fmla="*/ 167064 h 2593308"/>
                <a:gd name="connsiteX3" fmla="*/ 197599 w 2151076"/>
                <a:gd name="connsiteY3" fmla="*/ 306764 h 2593308"/>
                <a:gd name="connsiteX4" fmla="*/ 254749 w 2151076"/>
                <a:gd name="connsiteY4" fmla="*/ 408364 h 2593308"/>
                <a:gd name="connsiteX5" fmla="*/ 749 w 2151076"/>
                <a:gd name="connsiteY5" fmla="*/ 636964 h 2593308"/>
                <a:gd name="connsiteX6" fmla="*/ 178549 w 2151076"/>
                <a:gd name="connsiteY6" fmla="*/ 878264 h 2593308"/>
                <a:gd name="connsiteX7" fmla="*/ 229349 w 2151076"/>
                <a:gd name="connsiteY7" fmla="*/ 979864 h 2593308"/>
                <a:gd name="connsiteX8" fmla="*/ 496049 w 2151076"/>
                <a:gd name="connsiteY8" fmla="*/ 1011614 h 2593308"/>
                <a:gd name="connsiteX9" fmla="*/ 584949 w 2151076"/>
                <a:gd name="connsiteY9" fmla="*/ 948114 h 2593308"/>
                <a:gd name="connsiteX10" fmla="*/ 807199 w 2151076"/>
                <a:gd name="connsiteY10" fmla="*/ 1068764 h 2593308"/>
                <a:gd name="connsiteX11" fmla="*/ 832599 w 2151076"/>
                <a:gd name="connsiteY11" fmla="*/ 1132264 h 2593308"/>
                <a:gd name="connsiteX12" fmla="*/ 959599 w 2151076"/>
                <a:gd name="connsiteY12" fmla="*/ 1106864 h 2593308"/>
                <a:gd name="connsiteX13" fmla="*/ 984999 w 2151076"/>
                <a:gd name="connsiteY13" fmla="*/ 1183064 h 2593308"/>
                <a:gd name="connsiteX14" fmla="*/ 896099 w 2151076"/>
                <a:gd name="connsiteY14" fmla="*/ 1291014 h 2593308"/>
                <a:gd name="connsiteX15" fmla="*/ 921499 w 2151076"/>
                <a:gd name="connsiteY15" fmla="*/ 1570414 h 2593308"/>
                <a:gd name="connsiteX16" fmla="*/ 991349 w 2151076"/>
                <a:gd name="connsiteY16" fmla="*/ 1583114 h 2593308"/>
                <a:gd name="connsiteX17" fmla="*/ 1137399 w 2151076"/>
                <a:gd name="connsiteY17" fmla="*/ 1811714 h 2593308"/>
                <a:gd name="connsiteX18" fmla="*/ 1365999 w 2151076"/>
                <a:gd name="connsiteY18" fmla="*/ 1678364 h 2593308"/>
                <a:gd name="connsiteX19" fmla="*/ 1772399 w 2151076"/>
                <a:gd name="connsiteY19" fmla="*/ 1462464 h 2593308"/>
                <a:gd name="connsiteX20" fmla="*/ 1848599 w 2151076"/>
                <a:gd name="connsiteY20" fmla="*/ 1341814 h 2593308"/>
                <a:gd name="connsiteX21" fmla="*/ 1905749 w 2151076"/>
                <a:gd name="connsiteY21" fmla="*/ 1430714 h 2593308"/>
                <a:gd name="connsiteX22" fmla="*/ 1943849 w 2151076"/>
                <a:gd name="connsiteY22" fmla="*/ 1792664 h 2593308"/>
                <a:gd name="connsiteX23" fmla="*/ 2147049 w 2151076"/>
                <a:gd name="connsiteY23" fmla="*/ 2180014 h 2593308"/>
                <a:gd name="connsiteX24" fmla="*/ 2070849 w 2151076"/>
                <a:gd name="connsiteY24" fmla="*/ 2249864 h 2593308"/>
                <a:gd name="connsiteX25" fmla="*/ 1969249 w 2151076"/>
                <a:gd name="connsiteY25" fmla="*/ 2364164 h 2593308"/>
                <a:gd name="connsiteX26" fmla="*/ 1975599 w 2151076"/>
                <a:gd name="connsiteY26" fmla="*/ 2459414 h 2593308"/>
                <a:gd name="connsiteX27" fmla="*/ 1854949 w 2151076"/>
                <a:gd name="connsiteY27" fmla="*/ 2453064 h 2593308"/>
                <a:gd name="connsiteX28" fmla="*/ 1778749 w 2151076"/>
                <a:gd name="connsiteY28" fmla="*/ 2529264 h 2593308"/>
                <a:gd name="connsiteX29" fmla="*/ 1677149 w 2151076"/>
                <a:gd name="connsiteY29" fmla="*/ 2592764 h 2593308"/>
                <a:gd name="connsiteX30" fmla="*/ 1607299 w 2151076"/>
                <a:gd name="connsiteY30" fmla="*/ 2554664 h 2593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2151076" h="2593308">
                  <a:moveTo>
                    <a:pt x="57899" y="14664"/>
                  </a:moveTo>
                  <a:cubicBezTo>
                    <a:pt x="81711" y="1964"/>
                    <a:pt x="105524" y="-10736"/>
                    <a:pt x="134099" y="14664"/>
                  </a:cubicBezTo>
                  <a:cubicBezTo>
                    <a:pt x="162674" y="40064"/>
                    <a:pt x="218766" y="118381"/>
                    <a:pt x="229349" y="167064"/>
                  </a:cubicBezTo>
                  <a:cubicBezTo>
                    <a:pt x="239932" y="215747"/>
                    <a:pt x="193366" y="266547"/>
                    <a:pt x="197599" y="306764"/>
                  </a:cubicBezTo>
                  <a:cubicBezTo>
                    <a:pt x="201832" y="346981"/>
                    <a:pt x="287557" y="353331"/>
                    <a:pt x="254749" y="408364"/>
                  </a:cubicBezTo>
                  <a:cubicBezTo>
                    <a:pt x="221941" y="463397"/>
                    <a:pt x="13449" y="558647"/>
                    <a:pt x="749" y="636964"/>
                  </a:cubicBezTo>
                  <a:cubicBezTo>
                    <a:pt x="-11951" y="715281"/>
                    <a:pt x="140449" y="821114"/>
                    <a:pt x="178549" y="878264"/>
                  </a:cubicBezTo>
                  <a:cubicBezTo>
                    <a:pt x="216649" y="935414"/>
                    <a:pt x="176432" y="957639"/>
                    <a:pt x="229349" y="979864"/>
                  </a:cubicBezTo>
                  <a:cubicBezTo>
                    <a:pt x="282266" y="1002089"/>
                    <a:pt x="436782" y="1016906"/>
                    <a:pt x="496049" y="1011614"/>
                  </a:cubicBezTo>
                  <a:cubicBezTo>
                    <a:pt x="555316" y="1006322"/>
                    <a:pt x="533091" y="938589"/>
                    <a:pt x="584949" y="948114"/>
                  </a:cubicBezTo>
                  <a:cubicBezTo>
                    <a:pt x="636807" y="957639"/>
                    <a:pt x="765924" y="1038072"/>
                    <a:pt x="807199" y="1068764"/>
                  </a:cubicBezTo>
                  <a:cubicBezTo>
                    <a:pt x="848474" y="1099456"/>
                    <a:pt x="807199" y="1125914"/>
                    <a:pt x="832599" y="1132264"/>
                  </a:cubicBezTo>
                  <a:cubicBezTo>
                    <a:pt x="857999" y="1138614"/>
                    <a:pt x="934199" y="1098397"/>
                    <a:pt x="959599" y="1106864"/>
                  </a:cubicBezTo>
                  <a:cubicBezTo>
                    <a:pt x="984999" y="1115331"/>
                    <a:pt x="995582" y="1152372"/>
                    <a:pt x="984999" y="1183064"/>
                  </a:cubicBezTo>
                  <a:cubicBezTo>
                    <a:pt x="974416" y="1213756"/>
                    <a:pt x="906682" y="1226456"/>
                    <a:pt x="896099" y="1291014"/>
                  </a:cubicBezTo>
                  <a:cubicBezTo>
                    <a:pt x="885516" y="1355572"/>
                    <a:pt x="905624" y="1521731"/>
                    <a:pt x="921499" y="1570414"/>
                  </a:cubicBezTo>
                  <a:cubicBezTo>
                    <a:pt x="937374" y="1619097"/>
                    <a:pt x="955366" y="1542897"/>
                    <a:pt x="991349" y="1583114"/>
                  </a:cubicBezTo>
                  <a:cubicBezTo>
                    <a:pt x="1027332" y="1623331"/>
                    <a:pt x="1074957" y="1795839"/>
                    <a:pt x="1137399" y="1811714"/>
                  </a:cubicBezTo>
                  <a:cubicBezTo>
                    <a:pt x="1199841" y="1827589"/>
                    <a:pt x="1260166" y="1736572"/>
                    <a:pt x="1365999" y="1678364"/>
                  </a:cubicBezTo>
                  <a:cubicBezTo>
                    <a:pt x="1471832" y="1620156"/>
                    <a:pt x="1691966" y="1518556"/>
                    <a:pt x="1772399" y="1462464"/>
                  </a:cubicBezTo>
                  <a:cubicBezTo>
                    <a:pt x="1852832" y="1406372"/>
                    <a:pt x="1826374" y="1347106"/>
                    <a:pt x="1848599" y="1341814"/>
                  </a:cubicBezTo>
                  <a:cubicBezTo>
                    <a:pt x="1870824" y="1336522"/>
                    <a:pt x="1889874" y="1355572"/>
                    <a:pt x="1905749" y="1430714"/>
                  </a:cubicBezTo>
                  <a:cubicBezTo>
                    <a:pt x="1921624" y="1505856"/>
                    <a:pt x="1903632" y="1667781"/>
                    <a:pt x="1943849" y="1792664"/>
                  </a:cubicBezTo>
                  <a:cubicBezTo>
                    <a:pt x="1984066" y="1917547"/>
                    <a:pt x="2125882" y="2103814"/>
                    <a:pt x="2147049" y="2180014"/>
                  </a:cubicBezTo>
                  <a:cubicBezTo>
                    <a:pt x="2168216" y="2256214"/>
                    <a:pt x="2100482" y="2219172"/>
                    <a:pt x="2070849" y="2249864"/>
                  </a:cubicBezTo>
                  <a:cubicBezTo>
                    <a:pt x="2041216" y="2280556"/>
                    <a:pt x="1985124" y="2329239"/>
                    <a:pt x="1969249" y="2364164"/>
                  </a:cubicBezTo>
                  <a:cubicBezTo>
                    <a:pt x="1953374" y="2399089"/>
                    <a:pt x="1994649" y="2444597"/>
                    <a:pt x="1975599" y="2459414"/>
                  </a:cubicBezTo>
                  <a:cubicBezTo>
                    <a:pt x="1956549" y="2474231"/>
                    <a:pt x="1887757" y="2441422"/>
                    <a:pt x="1854949" y="2453064"/>
                  </a:cubicBezTo>
                  <a:cubicBezTo>
                    <a:pt x="1822141" y="2464706"/>
                    <a:pt x="1808382" y="2505981"/>
                    <a:pt x="1778749" y="2529264"/>
                  </a:cubicBezTo>
                  <a:cubicBezTo>
                    <a:pt x="1749116" y="2552547"/>
                    <a:pt x="1705724" y="2588531"/>
                    <a:pt x="1677149" y="2592764"/>
                  </a:cubicBezTo>
                  <a:cubicBezTo>
                    <a:pt x="1648574" y="2596997"/>
                    <a:pt x="1627936" y="2575830"/>
                    <a:pt x="1607299" y="2554664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  <p:sp>
          <p:nvSpPr>
            <p:cNvPr id="9" name="Forme libre : forme 8">
              <a:extLst>
                <a:ext uri="{FF2B5EF4-FFF2-40B4-BE49-F238E27FC236}">
                  <a16:creationId xmlns:a16="http://schemas.microsoft.com/office/drawing/2014/main" id="{ACE898E1-7BDE-49B0-8EBE-D13D00606527}"/>
                </a:ext>
              </a:extLst>
            </p:cNvPr>
            <p:cNvSpPr/>
            <p:nvPr/>
          </p:nvSpPr>
          <p:spPr>
            <a:xfrm>
              <a:off x="7672120" y="3459906"/>
              <a:ext cx="1660678" cy="1639144"/>
            </a:xfrm>
            <a:custGeom>
              <a:avLst/>
              <a:gdLst>
                <a:gd name="connsiteX0" fmla="*/ 1649680 w 1660678"/>
                <a:gd name="connsiteY0" fmla="*/ 159594 h 1639144"/>
                <a:gd name="connsiteX1" fmla="*/ 1649680 w 1660678"/>
                <a:gd name="connsiteY1" fmla="*/ 51644 h 1639144"/>
                <a:gd name="connsiteX2" fmla="*/ 1535380 w 1660678"/>
                <a:gd name="connsiteY2" fmla="*/ 844 h 1639144"/>
                <a:gd name="connsiteX3" fmla="*/ 1395680 w 1660678"/>
                <a:gd name="connsiteY3" fmla="*/ 89744 h 1639144"/>
                <a:gd name="connsiteX4" fmla="*/ 1395680 w 1660678"/>
                <a:gd name="connsiteY4" fmla="*/ 362794 h 1639144"/>
                <a:gd name="connsiteX5" fmla="*/ 1465530 w 1660678"/>
                <a:gd name="connsiteY5" fmla="*/ 426294 h 1639144"/>
                <a:gd name="connsiteX6" fmla="*/ 1414730 w 1660678"/>
                <a:gd name="connsiteY6" fmla="*/ 496144 h 1639144"/>
                <a:gd name="connsiteX7" fmla="*/ 1281380 w 1660678"/>
                <a:gd name="connsiteY7" fmla="*/ 585044 h 1639144"/>
                <a:gd name="connsiteX8" fmla="*/ 1224230 w 1660678"/>
                <a:gd name="connsiteY8" fmla="*/ 737444 h 1639144"/>
                <a:gd name="connsiteX9" fmla="*/ 1008330 w 1660678"/>
                <a:gd name="connsiteY9" fmla="*/ 775544 h 1639144"/>
                <a:gd name="connsiteX10" fmla="*/ 919430 w 1660678"/>
                <a:gd name="connsiteY10" fmla="*/ 712044 h 1639144"/>
                <a:gd name="connsiteX11" fmla="*/ 874980 w 1660678"/>
                <a:gd name="connsiteY11" fmla="*/ 680294 h 1639144"/>
                <a:gd name="connsiteX12" fmla="*/ 773380 w 1660678"/>
                <a:gd name="connsiteY12" fmla="*/ 667594 h 1639144"/>
                <a:gd name="connsiteX13" fmla="*/ 728930 w 1660678"/>
                <a:gd name="connsiteY13" fmla="*/ 750144 h 1639144"/>
                <a:gd name="connsiteX14" fmla="*/ 665430 w 1660678"/>
                <a:gd name="connsiteY14" fmla="*/ 832694 h 1639144"/>
                <a:gd name="connsiteX15" fmla="*/ 481280 w 1660678"/>
                <a:gd name="connsiteY15" fmla="*/ 985094 h 1639144"/>
                <a:gd name="connsiteX16" fmla="*/ 373330 w 1660678"/>
                <a:gd name="connsiteY16" fmla="*/ 1010494 h 1639144"/>
                <a:gd name="connsiteX17" fmla="*/ 271730 w 1660678"/>
                <a:gd name="connsiteY17" fmla="*/ 1112094 h 1639144"/>
                <a:gd name="connsiteX18" fmla="*/ 144730 w 1660678"/>
                <a:gd name="connsiteY18" fmla="*/ 1099394 h 1639144"/>
                <a:gd name="connsiteX19" fmla="*/ 5030 w 1660678"/>
                <a:gd name="connsiteY19" fmla="*/ 1181944 h 1639144"/>
                <a:gd name="connsiteX20" fmla="*/ 36780 w 1660678"/>
                <a:gd name="connsiteY20" fmla="*/ 1321644 h 1639144"/>
                <a:gd name="connsiteX21" fmla="*/ 93930 w 1660678"/>
                <a:gd name="connsiteY21" fmla="*/ 1366094 h 1639144"/>
                <a:gd name="connsiteX22" fmla="*/ 214580 w 1660678"/>
                <a:gd name="connsiteY22" fmla="*/ 1378794 h 1639144"/>
                <a:gd name="connsiteX23" fmla="*/ 119330 w 1660678"/>
                <a:gd name="connsiteY23" fmla="*/ 1575644 h 1639144"/>
                <a:gd name="connsiteX24" fmla="*/ 74880 w 1660678"/>
                <a:gd name="connsiteY24" fmla="*/ 1639144 h 1639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660678" h="1639144">
                  <a:moveTo>
                    <a:pt x="1649680" y="159594"/>
                  </a:moveTo>
                  <a:cubicBezTo>
                    <a:pt x="1659205" y="118848"/>
                    <a:pt x="1668730" y="78102"/>
                    <a:pt x="1649680" y="51644"/>
                  </a:cubicBezTo>
                  <a:cubicBezTo>
                    <a:pt x="1630630" y="25186"/>
                    <a:pt x="1577713" y="-5506"/>
                    <a:pt x="1535380" y="844"/>
                  </a:cubicBezTo>
                  <a:cubicBezTo>
                    <a:pt x="1493047" y="7194"/>
                    <a:pt x="1418963" y="29419"/>
                    <a:pt x="1395680" y="89744"/>
                  </a:cubicBezTo>
                  <a:cubicBezTo>
                    <a:pt x="1372397" y="150069"/>
                    <a:pt x="1384038" y="306702"/>
                    <a:pt x="1395680" y="362794"/>
                  </a:cubicBezTo>
                  <a:cubicBezTo>
                    <a:pt x="1407322" y="418886"/>
                    <a:pt x="1462355" y="404069"/>
                    <a:pt x="1465530" y="426294"/>
                  </a:cubicBezTo>
                  <a:cubicBezTo>
                    <a:pt x="1468705" y="448519"/>
                    <a:pt x="1445422" y="469686"/>
                    <a:pt x="1414730" y="496144"/>
                  </a:cubicBezTo>
                  <a:cubicBezTo>
                    <a:pt x="1384038" y="522602"/>
                    <a:pt x="1313130" y="544827"/>
                    <a:pt x="1281380" y="585044"/>
                  </a:cubicBezTo>
                  <a:cubicBezTo>
                    <a:pt x="1249630" y="625261"/>
                    <a:pt x="1269738" y="705694"/>
                    <a:pt x="1224230" y="737444"/>
                  </a:cubicBezTo>
                  <a:cubicBezTo>
                    <a:pt x="1178722" y="769194"/>
                    <a:pt x="1059130" y="779777"/>
                    <a:pt x="1008330" y="775544"/>
                  </a:cubicBezTo>
                  <a:cubicBezTo>
                    <a:pt x="957530" y="771311"/>
                    <a:pt x="919430" y="712044"/>
                    <a:pt x="919430" y="712044"/>
                  </a:cubicBezTo>
                  <a:cubicBezTo>
                    <a:pt x="897205" y="696169"/>
                    <a:pt x="899322" y="687702"/>
                    <a:pt x="874980" y="680294"/>
                  </a:cubicBezTo>
                  <a:cubicBezTo>
                    <a:pt x="850638" y="672886"/>
                    <a:pt x="797722" y="655952"/>
                    <a:pt x="773380" y="667594"/>
                  </a:cubicBezTo>
                  <a:cubicBezTo>
                    <a:pt x="749038" y="679236"/>
                    <a:pt x="746922" y="722627"/>
                    <a:pt x="728930" y="750144"/>
                  </a:cubicBezTo>
                  <a:cubicBezTo>
                    <a:pt x="710938" y="777661"/>
                    <a:pt x="706705" y="793536"/>
                    <a:pt x="665430" y="832694"/>
                  </a:cubicBezTo>
                  <a:cubicBezTo>
                    <a:pt x="624155" y="871852"/>
                    <a:pt x="529963" y="955461"/>
                    <a:pt x="481280" y="985094"/>
                  </a:cubicBezTo>
                  <a:cubicBezTo>
                    <a:pt x="432597" y="1014727"/>
                    <a:pt x="408255" y="989327"/>
                    <a:pt x="373330" y="1010494"/>
                  </a:cubicBezTo>
                  <a:cubicBezTo>
                    <a:pt x="338405" y="1031661"/>
                    <a:pt x="309830" y="1097277"/>
                    <a:pt x="271730" y="1112094"/>
                  </a:cubicBezTo>
                  <a:cubicBezTo>
                    <a:pt x="233630" y="1126911"/>
                    <a:pt x="189180" y="1087752"/>
                    <a:pt x="144730" y="1099394"/>
                  </a:cubicBezTo>
                  <a:cubicBezTo>
                    <a:pt x="100280" y="1111036"/>
                    <a:pt x="23022" y="1144902"/>
                    <a:pt x="5030" y="1181944"/>
                  </a:cubicBezTo>
                  <a:cubicBezTo>
                    <a:pt x="-12962" y="1218986"/>
                    <a:pt x="21963" y="1290952"/>
                    <a:pt x="36780" y="1321644"/>
                  </a:cubicBezTo>
                  <a:cubicBezTo>
                    <a:pt x="51597" y="1352336"/>
                    <a:pt x="64297" y="1356569"/>
                    <a:pt x="93930" y="1366094"/>
                  </a:cubicBezTo>
                  <a:cubicBezTo>
                    <a:pt x="123563" y="1375619"/>
                    <a:pt x="210347" y="1343869"/>
                    <a:pt x="214580" y="1378794"/>
                  </a:cubicBezTo>
                  <a:cubicBezTo>
                    <a:pt x="218813" y="1413719"/>
                    <a:pt x="142613" y="1532252"/>
                    <a:pt x="119330" y="1575644"/>
                  </a:cubicBezTo>
                  <a:cubicBezTo>
                    <a:pt x="96047" y="1619036"/>
                    <a:pt x="85463" y="1629090"/>
                    <a:pt x="74880" y="1639144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  <p:sp>
          <p:nvSpPr>
            <p:cNvPr id="13" name="Forme libre : forme 12">
              <a:extLst>
                <a:ext uri="{FF2B5EF4-FFF2-40B4-BE49-F238E27FC236}">
                  <a16:creationId xmlns:a16="http://schemas.microsoft.com/office/drawing/2014/main" id="{529D98ED-C248-4E49-83CA-039AD5E1BA55}"/>
                </a:ext>
              </a:extLst>
            </p:cNvPr>
            <p:cNvSpPr/>
            <p:nvPr/>
          </p:nvSpPr>
          <p:spPr>
            <a:xfrm>
              <a:off x="2908829" y="2114550"/>
              <a:ext cx="5463008" cy="4432490"/>
            </a:xfrm>
            <a:custGeom>
              <a:avLst/>
              <a:gdLst>
                <a:gd name="connsiteX0" fmla="*/ 4850871 w 5463008"/>
                <a:gd name="connsiteY0" fmla="*/ 2965450 h 4432490"/>
                <a:gd name="connsiteX1" fmla="*/ 4787371 w 5463008"/>
                <a:gd name="connsiteY1" fmla="*/ 3124200 h 4432490"/>
                <a:gd name="connsiteX2" fmla="*/ 4825471 w 5463008"/>
                <a:gd name="connsiteY2" fmla="*/ 3194050 h 4432490"/>
                <a:gd name="connsiteX3" fmla="*/ 5054071 w 5463008"/>
                <a:gd name="connsiteY3" fmla="*/ 3124200 h 4432490"/>
                <a:gd name="connsiteX4" fmla="*/ 5181071 w 5463008"/>
                <a:gd name="connsiteY4" fmla="*/ 3308350 h 4432490"/>
                <a:gd name="connsiteX5" fmla="*/ 5384271 w 5463008"/>
                <a:gd name="connsiteY5" fmla="*/ 3371850 h 4432490"/>
                <a:gd name="connsiteX6" fmla="*/ 5371571 w 5463008"/>
                <a:gd name="connsiteY6" fmla="*/ 3511550 h 4432490"/>
                <a:gd name="connsiteX7" fmla="*/ 5447771 w 5463008"/>
                <a:gd name="connsiteY7" fmla="*/ 3644900 h 4432490"/>
                <a:gd name="connsiteX8" fmla="*/ 5308071 w 5463008"/>
                <a:gd name="connsiteY8" fmla="*/ 3714750 h 4432490"/>
                <a:gd name="connsiteX9" fmla="*/ 5460471 w 5463008"/>
                <a:gd name="connsiteY9" fmla="*/ 3873500 h 4432490"/>
                <a:gd name="connsiteX10" fmla="*/ 5377921 w 5463008"/>
                <a:gd name="connsiteY10" fmla="*/ 3987800 h 4432490"/>
                <a:gd name="connsiteX11" fmla="*/ 5066771 w 5463008"/>
                <a:gd name="connsiteY11" fmla="*/ 4108450 h 4432490"/>
                <a:gd name="connsiteX12" fmla="*/ 4977871 w 5463008"/>
                <a:gd name="connsiteY12" fmla="*/ 3987800 h 4432490"/>
                <a:gd name="connsiteX13" fmla="*/ 4838171 w 5463008"/>
                <a:gd name="connsiteY13" fmla="*/ 4070350 h 4432490"/>
                <a:gd name="connsiteX14" fmla="*/ 4723871 w 5463008"/>
                <a:gd name="connsiteY14" fmla="*/ 3848100 h 4432490"/>
                <a:gd name="connsiteX15" fmla="*/ 4596871 w 5463008"/>
                <a:gd name="connsiteY15" fmla="*/ 3810000 h 4432490"/>
                <a:gd name="connsiteX16" fmla="*/ 4336521 w 5463008"/>
                <a:gd name="connsiteY16" fmla="*/ 3829050 h 4432490"/>
                <a:gd name="connsiteX17" fmla="*/ 4190471 w 5463008"/>
                <a:gd name="connsiteY17" fmla="*/ 3740150 h 4432490"/>
                <a:gd name="connsiteX18" fmla="*/ 4082521 w 5463008"/>
                <a:gd name="connsiteY18" fmla="*/ 3892550 h 4432490"/>
                <a:gd name="connsiteX19" fmla="*/ 3892021 w 5463008"/>
                <a:gd name="connsiteY19" fmla="*/ 4013200 h 4432490"/>
                <a:gd name="connsiteX20" fmla="*/ 3872971 w 5463008"/>
                <a:gd name="connsiteY20" fmla="*/ 4102100 h 4432490"/>
                <a:gd name="connsiteX21" fmla="*/ 3745971 w 5463008"/>
                <a:gd name="connsiteY21" fmla="*/ 4273550 h 4432490"/>
                <a:gd name="connsiteX22" fmla="*/ 3555471 w 5463008"/>
                <a:gd name="connsiteY22" fmla="*/ 4356100 h 4432490"/>
                <a:gd name="connsiteX23" fmla="*/ 3295121 w 5463008"/>
                <a:gd name="connsiteY23" fmla="*/ 4356100 h 4432490"/>
                <a:gd name="connsiteX24" fmla="*/ 3085571 w 5463008"/>
                <a:gd name="connsiteY24" fmla="*/ 4432300 h 4432490"/>
                <a:gd name="connsiteX25" fmla="*/ 2958571 w 5463008"/>
                <a:gd name="connsiteY25" fmla="*/ 4330700 h 4432490"/>
                <a:gd name="connsiteX26" fmla="*/ 2831571 w 5463008"/>
                <a:gd name="connsiteY26" fmla="*/ 4267200 h 4432490"/>
                <a:gd name="connsiteX27" fmla="*/ 2729971 w 5463008"/>
                <a:gd name="connsiteY27" fmla="*/ 4076700 h 4432490"/>
                <a:gd name="connsiteX28" fmla="*/ 2583921 w 5463008"/>
                <a:gd name="connsiteY28" fmla="*/ 3987800 h 4432490"/>
                <a:gd name="connsiteX29" fmla="*/ 2387071 w 5463008"/>
                <a:gd name="connsiteY29" fmla="*/ 4064000 h 4432490"/>
                <a:gd name="connsiteX30" fmla="*/ 2183871 w 5463008"/>
                <a:gd name="connsiteY30" fmla="*/ 3835400 h 4432490"/>
                <a:gd name="connsiteX31" fmla="*/ 2126721 w 5463008"/>
                <a:gd name="connsiteY31" fmla="*/ 3803650 h 4432490"/>
                <a:gd name="connsiteX32" fmla="*/ 2260071 w 5463008"/>
                <a:gd name="connsiteY32" fmla="*/ 3365500 h 4432490"/>
                <a:gd name="connsiteX33" fmla="*/ 2069571 w 5463008"/>
                <a:gd name="connsiteY33" fmla="*/ 3060700 h 4432490"/>
                <a:gd name="connsiteX34" fmla="*/ 1828271 w 5463008"/>
                <a:gd name="connsiteY34" fmla="*/ 2673350 h 4432490"/>
                <a:gd name="connsiteX35" fmla="*/ 1783821 w 5463008"/>
                <a:gd name="connsiteY35" fmla="*/ 2584450 h 4432490"/>
                <a:gd name="connsiteX36" fmla="*/ 1612371 w 5463008"/>
                <a:gd name="connsiteY36" fmla="*/ 2343150 h 4432490"/>
                <a:gd name="connsiteX37" fmla="*/ 1910821 w 5463008"/>
                <a:gd name="connsiteY37" fmla="*/ 2044700 h 4432490"/>
                <a:gd name="connsiteX38" fmla="*/ 1783821 w 5463008"/>
                <a:gd name="connsiteY38" fmla="*/ 2025650 h 4432490"/>
                <a:gd name="connsiteX39" fmla="*/ 1853671 w 5463008"/>
                <a:gd name="connsiteY39" fmla="*/ 1866900 h 4432490"/>
                <a:gd name="connsiteX40" fmla="*/ 1910821 w 5463008"/>
                <a:gd name="connsiteY40" fmla="*/ 1746250 h 4432490"/>
                <a:gd name="connsiteX41" fmla="*/ 1853671 w 5463008"/>
                <a:gd name="connsiteY41" fmla="*/ 1365250 h 4432490"/>
                <a:gd name="connsiteX42" fmla="*/ 1752071 w 5463008"/>
                <a:gd name="connsiteY42" fmla="*/ 1187450 h 4432490"/>
                <a:gd name="connsiteX43" fmla="*/ 1555221 w 5463008"/>
                <a:gd name="connsiteY43" fmla="*/ 1187450 h 4432490"/>
                <a:gd name="connsiteX44" fmla="*/ 1491721 w 5463008"/>
                <a:gd name="connsiteY44" fmla="*/ 1168400 h 4432490"/>
                <a:gd name="connsiteX45" fmla="*/ 1434571 w 5463008"/>
                <a:gd name="connsiteY45" fmla="*/ 1289050 h 4432490"/>
                <a:gd name="connsiteX46" fmla="*/ 869421 w 5463008"/>
                <a:gd name="connsiteY46" fmla="*/ 1403350 h 4432490"/>
                <a:gd name="connsiteX47" fmla="*/ 748771 w 5463008"/>
                <a:gd name="connsiteY47" fmla="*/ 1365250 h 4432490"/>
                <a:gd name="connsiteX48" fmla="*/ 501121 w 5463008"/>
                <a:gd name="connsiteY48" fmla="*/ 1454150 h 4432490"/>
                <a:gd name="connsiteX49" fmla="*/ 323321 w 5463008"/>
                <a:gd name="connsiteY49" fmla="*/ 1473200 h 4432490"/>
                <a:gd name="connsiteX50" fmla="*/ 132821 w 5463008"/>
                <a:gd name="connsiteY50" fmla="*/ 1428750 h 4432490"/>
                <a:gd name="connsiteX51" fmla="*/ 285221 w 5463008"/>
                <a:gd name="connsiteY51" fmla="*/ 1384300 h 4432490"/>
                <a:gd name="connsiteX52" fmla="*/ 329671 w 5463008"/>
                <a:gd name="connsiteY52" fmla="*/ 1270000 h 4432490"/>
                <a:gd name="connsiteX53" fmla="*/ 266171 w 5463008"/>
                <a:gd name="connsiteY53" fmla="*/ 1003300 h 4432490"/>
                <a:gd name="connsiteX54" fmla="*/ 82021 w 5463008"/>
                <a:gd name="connsiteY54" fmla="*/ 1022350 h 4432490"/>
                <a:gd name="connsiteX55" fmla="*/ 5821 w 5463008"/>
                <a:gd name="connsiteY55" fmla="*/ 825500 h 4432490"/>
                <a:gd name="connsiteX56" fmla="*/ 228071 w 5463008"/>
                <a:gd name="connsiteY56" fmla="*/ 768350 h 4432490"/>
                <a:gd name="connsiteX57" fmla="*/ 285221 w 5463008"/>
                <a:gd name="connsiteY57" fmla="*/ 666750 h 4432490"/>
                <a:gd name="connsiteX58" fmla="*/ 348721 w 5463008"/>
                <a:gd name="connsiteY58" fmla="*/ 704850 h 4432490"/>
                <a:gd name="connsiteX59" fmla="*/ 285221 w 5463008"/>
                <a:gd name="connsiteY59" fmla="*/ 565150 h 4432490"/>
                <a:gd name="connsiteX60" fmla="*/ 355071 w 5463008"/>
                <a:gd name="connsiteY60" fmla="*/ 336550 h 4432490"/>
                <a:gd name="connsiteX61" fmla="*/ 418571 w 5463008"/>
                <a:gd name="connsiteY61" fmla="*/ 120650 h 4432490"/>
                <a:gd name="connsiteX62" fmla="*/ 577321 w 5463008"/>
                <a:gd name="connsiteY62" fmla="*/ 88900 h 4432490"/>
                <a:gd name="connsiteX63" fmla="*/ 653521 w 5463008"/>
                <a:gd name="connsiteY63" fmla="*/ 0 h 4432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5463008" h="4432490">
                  <a:moveTo>
                    <a:pt x="4850871" y="2965450"/>
                  </a:moveTo>
                  <a:cubicBezTo>
                    <a:pt x="4821237" y="3025775"/>
                    <a:pt x="4791604" y="3086100"/>
                    <a:pt x="4787371" y="3124200"/>
                  </a:cubicBezTo>
                  <a:cubicBezTo>
                    <a:pt x="4783138" y="3162300"/>
                    <a:pt x="4781021" y="3194050"/>
                    <a:pt x="4825471" y="3194050"/>
                  </a:cubicBezTo>
                  <a:cubicBezTo>
                    <a:pt x="4869921" y="3194050"/>
                    <a:pt x="4994804" y="3105150"/>
                    <a:pt x="5054071" y="3124200"/>
                  </a:cubicBezTo>
                  <a:cubicBezTo>
                    <a:pt x="5113338" y="3143250"/>
                    <a:pt x="5126038" y="3267075"/>
                    <a:pt x="5181071" y="3308350"/>
                  </a:cubicBezTo>
                  <a:cubicBezTo>
                    <a:pt x="5236104" y="3349625"/>
                    <a:pt x="5352521" y="3337983"/>
                    <a:pt x="5384271" y="3371850"/>
                  </a:cubicBezTo>
                  <a:cubicBezTo>
                    <a:pt x="5416021" y="3405717"/>
                    <a:pt x="5360988" y="3466042"/>
                    <a:pt x="5371571" y="3511550"/>
                  </a:cubicBezTo>
                  <a:cubicBezTo>
                    <a:pt x="5382154" y="3557058"/>
                    <a:pt x="5458354" y="3611033"/>
                    <a:pt x="5447771" y="3644900"/>
                  </a:cubicBezTo>
                  <a:cubicBezTo>
                    <a:pt x="5437188" y="3678767"/>
                    <a:pt x="5305954" y="3676650"/>
                    <a:pt x="5308071" y="3714750"/>
                  </a:cubicBezTo>
                  <a:cubicBezTo>
                    <a:pt x="5310188" y="3752850"/>
                    <a:pt x="5448829" y="3827992"/>
                    <a:pt x="5460471" y="3873500"/>
                  </a:cubicBezTo>
                  <a:cubicBezTo>
                    <a:pt x="5472113" y="3919008"/>
                    <a:pt x="5443538" y="3948642"/>
                    <a:pt x="5377921" y="3987800"/>
                  </a:cubicBezTo>
                  <a:cubicBezTo>
                    <a:pt x="5312304" y="4026958"/>
                    <a:pt x="5133446" y="4108450"/>
                    <a:pt x="5066771" y="4108450"/>
                  </a:cubicBezTo>
                  <a:cubicBezTo>
                    <a:pt x="5000096" y="4108450"/>
                    <a:pt x="5015971" y="3994150"/>
                    <a:pt x="4977871" y="3987800"/>
                  </a:cubicBezTo>
                  <a:cubicBezTo>
                    <a:pt x="4939771" y="3981450"/>
                    <a:pt x="4880504" y="4093633"/>
                    <a:pt x="4838171" y="4070350"/>
                  </a:cubicBezTo>
                  <a:cubicBezTo>
                    <a:pt x="4795838" y="4047067"/>
                    <a:pt x="4764088" y="3891492"/>
                    <a:pt x="4723871" y="3848100"/>
                  </a:cubicBezTo>
                  <a:cubicBezTo>
                    <a:pt x="4683654" y="3804708"/>
                    <a:pt x="4661429" y="3813175"/>
                    <a:pt x="4596871" y="3810000"/>
                  </a:cubicBezTo>
                  <a:cubicBezTo>
                    <a:pt x="4532313" y="3806825"/>
                    <a:pt x="4404254" y="3840692"/>
                    <a:pt x="4336521" y="3829050"/>
                  </a:cubicBezTo>
                  <a:cubicBezTo>
                    <a:pt x="4268788" y="3817408"/>
                    <a:pt x="4232804" y="3729567"/>
                    <a:pt x="4190471" y="3740150"/>
                  </a:cubicBezTo>
                  <a:cubicBezTo>
                    <a:pt x="4148138" y="3750733"/>
                    <a:pt x="4132263" y="3847042"/>
                    <a:pt x="4082521" y="3892550"/>
                  </a:cubicBezTo>
                  <a:cubicBezTo>
                    <a:pt x="4032779" y="3938058"/>
                    <a:pt x="3926946" y="3978275"/>
                    <a:pt x="3892021" y="4013200"/>
                  </a:cubicBezTo>
                  <a:cubicBezTo>
                    <a:pt x="3857096" y="4048125"/>
                    <a:pt x="3897313" y="4058708"/>
                    <a:pt x="3872971" y="4102100"/>
                  </a:cubicBezTo>
                  <a:cubicBezTo>
                    <a:pt x="3848629" y="4145492"/>
                    <a:pt x="3798888" y="4231217"/>
                    <a:pt x="3745971" y="4273550"/>
                  </a:cubicBezTo>
                  <a:cubicBezTo>
                    <a:pt x="3693054" y="4315883"/>
                    <a:pt x="3630613" y="4342342"/>
                    <a:pt x="3555471" y="4356100"/>
                  </a:cubicBezTo>
                  <a:cubicBezTo>
                    <a:pt x="3480329" y="4369858"/>
                    <a:pt x="3373438" y="4343400"/>
                    <a:pt x="3295121" y="4356100"/>
                  </a:cubicBezTo>
                  <a:cubicBezTo>
                    <a:pt x="3216804" y="4368800"/>
                    <a:pt x="3141663" y="4436533"/>
                    <a:pt x="3085571" y="4432300"/>
                  </a:cubicBezTo>
                  <a:cubicBezTo>
                    <a:pt x="3029479" y="4428067"/>
                    <a:pt x="3000904" y="4358217"/>
                    <a:pt x="2958571" y="4330700"/>
                  </a:cubicBezTo>
                  <a:cubicBezTo>
                    <a:pt x="2916238" y="4303183"/>
                    <a:pt x="2869671" y="4309533"/>
                    <a:pt x="2831571" y="4267200"/>
                  </a:cubicBezTo>
                  <a:cubicBezTo>
                    <a:pt x="2793471" y="4224867"/>
                    <a:pt x="2771246" y="4123267"/>
                    <a:pt x="2729971" y="4076700"/>
                  </a:cubicBezTo>
                  <a:cubicBezTo>
                    <a:pt x="2688696" y="4030133"/>
                    <a:pt x="2641071" y="3989917"/>
                    <a:pt x="2583921" y="3987800"/>
                  </a:cubicBezTo>
                  <a:cubicBezTo>
                    <a:pt x="2526771" y="3985683"/>
                    <a:pt x="2453746" y="4089400"/>
                    <a:pt x="2387071" y="4064000"/>
                  </a:cubicBezTo>
                  <a:cubicBezTo>
                    <a:pt x="2320396" y="4038600"/>
                    <a:pt x="2227263" y="3878792"/>
                    <a:pt x="2183871" y="3835400"/>
                  </a:cubicBezTo>
                  <a:cubicBezTo>
                    <a:pt x="2140479" y="3792008"/>
                    <a:pt x="2114021" y="3881967"/>
                    <a:pt x="2126721" y="3803650"/>
                  </a:cubicBezTo>
                  <a:cubicBezTo>
                    <a:pt x="2139421" y="3725333"/>
                    <a:pt x="2269596" y="3489325"/>
                    <a:pt x="2260071" y="3365500"/>
                  </a:cubicBezTo>
                  <a:cubicBezTo>
                    <a:pt x="2250546" y="3241675"/>
                    <a:pt x="2141538" y="3176058"/>
                    <a:pt x="2069571" y="3060700"/>
                  </a:cubicBezTo>
                  <a:cubicBezTo>
                    <a:pt x="1997604" y="2945342"/>
                    <a:pt x="1875896" y="2752725"/>
                    <a:pt x="1828271" y="2673350"/>
                  </a:cubicBezTo>
                  <a:cubicBezTo>
                    <a:pt x="1780646" y="2593975"/>
                    <a:pt x="1819804" y="2639483"/>
                    <a:pt x="1783821" y="2584450"/>
                  </a:cubicBezTo>
                  <a:cubicBezTo>
                    <a:pt x="1747838" y="2529417"/>
                    <a:pt x="1591204" y="2433108"/>
                    <a:pt x="1612371" y="2343150"/>
                  </a:cubicBezTo>
                  <a:cubicBezTo>
                    <a:pt x="1633538" y="2253192"/>
                    <a:pt x="1882246" y="2097617"/>
                    <a:pt x="1910821" y="2044700"/>
                  </a:cubicBezTo>
                  <a:cubicBezTo>
                    <a:pt x="1939396" y="1991783"/>
                    <a:pt x="1793346" y="2055283"/>
                    <a:pt x="1783821" y="2025650"/>
                  </a:cubicBezTo>
                  <a:cubicBezTo>
                    <a:pt x="1774296" y="1996017"/>
                    <a:pt x="1832504" y="1913467"/>
                    <a:pt x="1853671" y="1866900"/>
                  </a:cubicBezTo>
                  <a:cubicBezTo>
                    <a:pt x="1874838" y="1820333"/>
                    <a:pt x="1910821" y="1829858"/>
                    <a:pt x="1910821" y="1746250"/>
                  </a:cubicBezTo>
                  <a:cubicBezTo>
                    <a:pt x="1910821" y="1662642"/>
                    <a:pt x="1880129" y="1458383"/>
                    <a:pt x="1853671" y="1365250"/>
                  </a:cubicBezTo>
                  <a:cubicBezTo>
                    <a:pt x="1827213" y="1272117"/>
                    <a:pt x="1801813" y="1217083"/>
                    <a:pt x="1752071" y="1187450"/>
                  </a:cubicBezTo>
                  <a:cubicBezTo>
                    <a:pt x="1702329" y="1157817"/>
                    <a:pt x="1598613" y="1190625"/>
                    <a:pt x="1555221" y="1187450"/>
                  </a:cubicBezTo>
                  <a:cubicBezTo>
                    <a:pt x="1511829" y="1184275"/>
                    <a:pt x="1511829" y="1151467"/>
                    <a:pt x="1491721" y="1168400"/>
                  </a:cubicBezTo>
                  <a:cubicBezTo>
                    <a:pt x="1471613" y="1185333"/>
                    <a:pt x="1538288" y="1249892"/>
                    <a:pt x="1434571" y="1289050"/>
                  </a:cubicBezTo>
                  <a:cubicBezTo>
                    <a:pt x="1330854" y="1328208"/>
                    <a:pt x="983721" y="1390650"/>
                    <a:pt x="869421" y="1403350"/>
                  </a:cubicBezTo>
                  <a:cubicBezTo>
                    <a:pt x="755121" y="1416050"/>
                    <a:pt x="810154" y="1356783"/>
                    <a:pt x="748771" y="1365250"/>
                  </a:cubicBezTo>
                  <a:cubicBezTo>
                    <a:pt x="687388" y="1373717"/>
                    <a:pt x="572029" y="1436158"/>
                    <a:pt x="501121" y="1454150"/>
                  </a:cubicBezTo>
                  <a:cubicBezTo>
                    <a:pt x="430213" y="1472142"/>
                    <a:pt x="384704" y="1477433"/>
                    <a:pt x="323321" y="1473200"/>
                  </a:cubicBezTo>
                  <a:cubicBezTo>
                    <a:pt x="261938" y="1468967"/>
                    <a:pt x="139171" y="1443567"/>
                    <a:pt x="132821" y="1428750"/>
                  </a:cubicBezTo>
                  <a:cubicBezTo>
                    <a:pt x="126471" y="1413933"/>
                    <a:pt x="252413" y="1410758"/>
                    <a:pt x="285221" y="1384300"/>
                  </a:cubicBezTo>
                  <a:cubicBezTo>
                    <a:pt x="318029" y="1357842"/>
                    <a:pt x="332846" y="1333500"/>
                    <a:pt x="329671" y="1270000"/>
                  </a:cubicBezTo>
                  <a:cubicBezTo>
                    <a:pt x="326496" y="1206500"/>
                    <a:pt x="307446" y="1044575"/>
                    <a:pt x="266171" y="1003300"/>
                  </a:cubicBezTo>
                  <a:cubicBezTo>
                    <a:pt x="224896" y="962025"/>
                    <a:pt x="125413" y="1051983"/>
                    <a:pt x="82021" y="1022350"/>
                  </a:cubicBezTo>
                  <a:cubicBezTo>
                    <a:pt x="38629" y="992717"/>
                    <a:pt x="-18521" y="867833"/>
                    <a:pt x="5821" y="825500"/>
                  </a:cubicBezTo>
                  <a:cubicBezTo>
                    <a:pt x="30163" y="783167"/>
                    <a:pt x="181504" y="794808"/>
                    <a:pt x="228071" y="768350"/>
                  </a:cubicBezTo>
                  <a:cubicBezTo>
                    <a:pt x="274638" y="741892"/>
                    <a:pt x="265113" y="677333"/>
                    <a:pt x="285221" y="666750"/>
                  </a:cubicBezTo>
                  <a:cubicBezTo>
                    <a:pt x="305329" y="656167"/>
                    <a:pt x="348721" y="721783"/>
                    <a:pt x="348721" y="704850"/>
                  </a:cubicBezTo>
                  <a:cubicBezTo>
                    <a:pt x="348721" y="687917"/>
                    <a:pt x="284163" y="626533"/>
                    <a:pt x="285221" y="565150"/>
                  </a:cubicBezTo>
                  <a:cubicBezTo>
                    <a:pt x="286279" y="503767"/>
                    <a:pt x="332846" y="410633"/>
                    <a:pt x="355071" y="336550"/>
                  </a:cubicBezTo>
                  <a:cubicBezTo>
                    <a:pt x="377296" y="262467"/>
                    <a:pt x="381529" y="161925"/>
                    <a:pt x="418571" y="120650"/>
                  </a:cubicBezTo>
                  <a:cubicBezTo>
                    <a:pt x="455613" y="79375"/>
                    <a:pt x="538163" y="109008"/>
                    <a:pt x="577321" y="88900"/>
                  </a:cubicBezTo>
                  <a:cubicBezTo>
                    <a:pt x="616479" y="68792"/>
                    <a:pt x="635000" y="34396"/>
                    <a:pt x="653521" y="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  <p:sp>
          <p:nvSpPr>
            <p:cNvPr id="14" name="Forme libre : forme 13">
              <a:extLst>
                <a:ext uri="{FF2B5EF4-FFF2-40B4-BE49-F238E27FC236}">
                  <a16:creationId xmlns:a16="http://schemas.microsoft.com/office/drawing/2014/main" id="{4BEAE9BB-B4E2-4D9D-A0E1-3456242A1240}"/>
                </a:ext>
              </a:extLst>
            </p:cNvPr>
            <p:cNvSpPr/>
            <p:nvPr/>
          </p:nvSpPr>
          <p:spPr>
            <a:xfrm>
              <a:off x="3549650" y="692150"/>
              <a:ext cx="1968500" cy="1435100"/>
            </a:xfrm>
            <a:custGeom>
              <a:avLst/>
              <a:gdLst>
                <a:gd name="connsiteX0" fmla="*/ 0 w 1968500"/>
                <a:gd name="connsiteY0" fmla="*/ 1435100 h 1435100"/>
                <a:gd name="connsiteX1" fmla="*/ 57150 w 1968500"/>
                <a:gd name="connsiteY1" fmla="*/ 1314450 h 1435100"/>
                <a:gd name="connsiteX2" fmla="*/ 12700 w 1968500"/>
                <a:gd name="connsiteY2" fmla="*/ 1257300 h 1435100"/>
                <a:gd name="connsiteX3" fmla="*/ 76200 w 1968500"/>
                <a:gd name="connsiteY3" fmla="*/ 1149350 h 1435100"/>
                <a:gd name="connsiteX4" fmla="*/ 57150 w 1968500"/>
                <a:gd name="connsiteY4" fmla="*/ 1060450 h 1435100"/>
                <a:gd name="connsiteX5" fmla="*/ 234950 w 1968500"/>
                <a:gd name="connsiteY5" fmla="*/ 1206500 h 1435100"/>
                <a:gd name="connsiteX6" fmla="*/ 368300 w 1968500"/>
                <a:gd name="connsiteY6" fmla="*/ 1092200 h 1435100"/>
                <a:gd name="connsiteX7" fmla="*/ 514350 w 1968500"/>
                <a:gd name="connsiteY7" fmla="*/ 1035050 h 1435100"/>
                <a:gd name="connsiteX8" fmla="*/ 444500 w 1968500"/>
                <a:gd name="connsiteY8" fmla="*/ 863600 h 1435100"/>
                <a:gd name="connsiteX9" fmla="*/ 552450 w 1968500"/>
                <a:gd name="connsiteY9" fmla="*/ 749300 h 1435100"/>
                <a:gd name="connsiteX10" fmla="*/ 457200 w 1968500"/>
                <a:gd name="connsiteY10" fmla="*/ 596900 h 1435100"/>
                <a:gd name="connsiteX11" fmla="*/ 247650 w 1968500"/>
                <a:gd name="connsiteY11" fmla="*/ 482600 h 1435100"/>
                <a:gd name="connsiteX12" fmla="*/ 419100 w 1968500"/>
                <a:gd name="connsiteY12" fmla="*/ 457200 h 1435100"/>
                <a:gd name="connsiteX13" fmla="*/ 444500 w 1968500"/>
                <a:gd name="connsiteY13" fmla="*/ 298450 h 1435100"/>
                <a:gd name="connsiteX14" fmla="*/ 400050 w 1968500"/>
                <a:gd name="connsiteY14" fmla="*/ 203200 h 1435100"/>
                <a:gd name="connsiteX15" fmla="*/ 520700 w 1968500"/>
                <a:gd name="connsiteY15" fmla="*/ 196850 h 1435100"/>
                <a:gd name="connsiteX16" fmla="*/ 692150 w 1968500"/>
                <a:gd name="connsiteY16" fmla="*/ 247650 h 1435100"/>
                <a:gd name="connsiteX17" fmla="*/ 749300 w 1968500"/>
                <a:gd name="connsiteY17" fmla="*/ 234950 h 1435100"/>
                <a:gd name="connsiteX18" fmla="*/ 723900 w 1968500"/>
                <a:gd name="connsiteY18" fmla="*/ 177800 h 1435100"/>
                <a:gd name="connsiteX19" fmla="*/ 901700 w 1968500"/>
                <a:gd name="connsiteY19" fmla="*/ 152400 h 1435100"/>
                <a:gd name="connsiteX20" fmla="*/ 1028700 w 1968500"/>
                <a:gd name="connsiteY20" fmla="*/ 241300 h 1435100"/>
                <a:gd name="connsiteX21" fmla="*/ 1149350 w 1968500"/>
                <a:gd name="connsiteY21" fmla="*/ 241300 h 1435100"/>
                <a:gd name="connsiteX22" fmla="*/ 1371600 w 1968500"/>
                <a:gd name="connsiteY22" fmla="*/ 114300 h 1435100"/>
                <a:gd name="connsiteX23" fmla="*/ 1771650 w 1968500"/>
                <a:gd name="connsiteY23" fmla="*/ 101600 h 1435100"/>
                <a:gd name="connsiteX24" fmla="*/ 1968500 w 1968500"/>
                <a:gd name="connsiteY24" fmla="*/ 0 h 1435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968500" h="1435100">
                  <a:moveTo>
                    <a:pt x="0" y="1435100"/>
                  </a:moveTo>
                  <a:cubicBezTo>
                    <a:pt x="27516" y="1389591"/>
                    <a:pt x="55033" y="1344083"/>
                    <a:pt x="57150" y="1314450"/>
                  </a:cubicBezTo>
                  <a:cubicBezTo>
                    <a:pt x="59267" y="1284817"/>
                    <a:pt x="9525" y="1284817"/>
                    <a:pt x="12700" y="1257300"/>
                  </a:cubicBezTo>
                  <a:cubicBezTo>
                    <a:pt x="15875" y="1229783"/>
                    <a:pt x="68792" y="1182158"/>
                    <a:pt x="76200" y="1149350"/>
                  </a:cubicBezTo>
                  <a:cubicBezTo>
                    <a:pt x="83608" y="1116542"/>
                    <a:pt x="30692" y="1050925"/>
                    <a:pt x="57150" y="1060450"/>
                  </a:cubicBezTo>
                  <a:cubicBezTo>
                    <a:pt x="83608" y="1069975"/>
                    <a:pt x="183092" y="1201208"/>
                    <a:pt x="234950" y="1206500"/>
                  </a:cubicBezTo>
                  <a:cubicBezTo>
                    <a:pt x="286808" y="1211792"/>
                    <a:pt x="321733" y="1120775"/>
                    <a:pt x="368300" y="1092200"/>
                  </a:cubicBezTo>
                  <a:cubicBezTo>
                    <a:pt x="414867" y="1063625"/>
                    <a:pt x="501650" y="1073150"/>
                    <a:pt x="514350" y="1035050"/>
                  </a:cubicBezTo>
                  <a:cubicBezTo>
                    <a:pt x="527050" y="996950"/>
                    <a:pt x="438150" y="911225"/>
                    <a:pt x="444500" y="863600"/>
                  </a:cubicBezTo>
                  <a:cubicBezTo>
                    <a:pt x="450850" y="815975"/>
                    <a:pt x="550333" y="793750"/>
                    <a:pt x="552450" y="749300"/>
                  </a:cubicBezTo>
                  <a:cubicBezTo>
                    <a:pt x="554567" y="704850"/>
                    <a:pt x="508000" y="641350"/>
                    <a:pt x="457200" y="596900"/>
                  </a:cubicBezTo>
                  <a:cubicBezTo>
                    <a:pt x="406400" y="552450"/>
                    <a:pt x="254000" y="505883"/>
                    <a:pt x="247650" y="482600"/>
                  </a:cubicBezTo>
                  <a:cubicBezTo>
                    <a:pt x="241300" y="459317"/>
                    <a:pt x="386292" y="487892"/>
                    <a:pt x="419100" y="457200"/>
                  </a:cubicBezTo>
                  <a:cubicBezTo>
                    <a:pt x="451908" y="426508"/>
                    <a:pt x="447675" y="340783"/>
                    <a:pt x="444500" y="298450"/>
                  </a:cubicBezTo>
                  <a:cubicBezTo>
                    <a:pt x="441325" y="256117"/>
                    <a:pt x="387350" y="220133"/>
                    <a:pt x="400050" y="203200"/>
                  </a:cubicBezTo>
                  <a:cubicBezTo>
                    <a:pt x="412750" y="186267"/>
                    <a:pt x="472017" y="189442"/>
                    <a:pt x="520700" y="196850"/>
                  </a:cubicBezTo>
                  <a:cubicBezTo>
                    <a:pt x="569383" y="204258"/>
                    <a:pt x="654050" y="241300"/>
                    <a:pt x="692150" y="247650"/>
                  </a:cubicBezTo>
                  <a:cubicBezTo>
                    <a:pt x="730250" y="254000"/>
                    <a:pt x="744008" y="246592"/>
                    <a:pt x="749300" y="234950"/>
                  </a:cubicBezTo>
                  <a:cubicBezTo>
                    <a:pt x="754592" y="223308"/>
                    <a:pt x="698500" y="191558"/>
                    <a:pt x="723900" y="177800"/>
                  </a:cubicBezTo>
                  <a:cubicBezTo>
                    <a:pt x="749300" y="164042"/>
                    <a:pt x="850900" y="141817"/>
                    <a:pt x="901700" y="152400"/>
                  </a:cubicBezTo>
                  <a:cubicBezTo>
                    <a:pt x="952500" y="162983"/>
                    <a:pt x="987425" y="226483"/>
                    <a:pt x="1028700" y="241300"/>
                  </a:cubicBezTo>
                  <a:cubicBezTo>
                    <a:pt x="1069975" y="256117"/>
                    <a:pt x="1092200" y="262467"/>
                    <a:pt x="1149350" y="241300"/>
                  </a:cubicBezTo>
                  <a:cubicBezTo>
                    <a:pt x="1206500" y="220133"/>
                    <a:pt x="1267883" y="137583"/>
                    <a:pt x="1371600" y="114300"/>
                  </a:cubicBezTo>
                  <a:cubicBezTo>
                    <a:pt x="1475317" y="91017"/>
                    <a:pt x="1672167" y="120650"/>
                    <a:pt x="1771650" y="101600"/>
                  </a:cubicBezTo>
                  <a:cubicBezTo>
                    <a:pt x="1871133" y="82550"/>
                    <a:pt x="1919816" y="41275"/>
                    <a:pt x="1968500" y="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</p:grpSp>
      <p:sp>
        <p:nvSpPr>
          <p:cNvPr id="16" name="Forme libre : forme 15">
            <a:extLst>
              <a:ext uri="{FF2B5EF4-FFF2-40B4-BE49-F238E27FC236}">
                <a16:creationId xmlns:a16="http://schemas.microsoft.com/office/drawing/2014/main" id="{EEB2F3E0-154F-4066-8E25-50B79DF581A1}"/>
              </a:ext>
            </a:extLst>
          </p:cNvPr>
          <p:cNvSpPr/>
          <p:nvPr/>
        </p:nvSpPr>
        <p:spPr>
          <a:xfrm>
            <a:off x="6386513" y="1743075"/>
            <a:ext cx="1609792" cy="2833688"/>
          </a:xfrm>
          <a:custGeom>
            <a:avLst/>
            <a:gdLst>
              <a:gd name="connsiteX0" fmla="*/ 1314450 w 1609792"/>
              <a:gd name="connsiteY0" fmla="*/ 0 h 2833688"/>
              <a:gd name="connsiteX1" fmla="*/ 1223962 w 1609792"/>
              <a:gd name="connsiteY1" fmla="*/ 114300 h 2833688"/>
              <a:gd name="connsiteX2" fmla="*/ 1095375 w 1609792"/>
              <a:gd name="connsiteY2" fmla="*/ 52388 h 2833688"/>
              <a:gd name="connsiteX3" fmla="*/ 1028700 w 1609792"/>
              <a:gd name="connsiteY3" fmla="*/ 128588 h 2833688"/>
              <a:gd name="connsiteX4" fmla="*/ 1071562 w 1609792"/>
              <a:gd name="connsiteY4" fmla="*/ 400050 h 2833688"/>
              <a:gd name="connsiteX5" fmla="*/ 923925 w 1609792"/>
              <a:gd name="connsiteY5" fmla="*/ 328613 h 2833688"/>
              <a:gd name="connsiteX6" fmla="*/ 800100 w 1609792"/>
              <a:gd name="connsiteY6" fmla="*/ 328613 h 2833688"/>
              <a:gd name="connsiteX7" fmla="*/ 804862 w 1609792"/>
              <a:gd name="connsiteY7" fmla="*/ 266700 h 2833688"/>
              <a:gd name="connsiteX8" fmla="*/ 742950 w 1609792"/>
              <a:gd name="connsiteY8" fmla="*/ 252413 h 2833688"/>
              <a:gd name="connsiteX9" fmla="*/ 566737 w 1609792"/>
              <a:gd name="connsiteY9" fmla="*/ 381000 h 2833688"/>
              <a:gd name="connsiteX10" fmla="*/ 385762 w 1609792"/>
              <a:gd name="connsiteY10" fmla="*/ 219075 h 2833688"/>
              <a:gd name="connsiteX11" fmla="*/ 280987 w 1609792"/>
              <a:gd name="connsiteY11" fmla="*/ 219075 h 2833688"/>
              <a:gd name="connsiteX12" fmla="*/ 95250 w 1609792"/>
              <a:gd name="connsiteY12" fmla="*/ 342900 h 2833688"/>
              <a:gd name="connsiteX13" fmla="*/ 19050 w 1609792"/>
              <a:gd name="connsiteY13" fmla="*/ 490538 h 2833688"/>
              <a:gd name="connsiteX14" fmla="*/ 85725 w 1609792"/>
              <a:gd name="connsiteY14" fmla="*/ 609600 h 2833688"/>
              <a:gd name="connsiteX15" fmla="*/ 0 w 1609792"/>
              <a:gd name="connsiteY15" fmla="*/ 771525 h 2833688"/>
              <a:gd name="connsiteX16" fmla="*/ 85725 w 1609792"/>
              <a:gd name="connsiteY16" fmla="*/ 857250 h 2833688"/>
              <a:gd name="connsiteX17" fmla="*/ 52387 w 1609792"/>
              <a:gd name="connsiteY17" fmla="*/ 962025 h 2833688"/>
              <a:gd name="connsiteX18" fmla="*/ 185737 w 1609792"/>
              <a:gd name="connsiteY18" fmla="*/ 1047750 h 2833688"/>
              <a:gd name="connsiteX19" fmla="*/ 314325 w 1609792"/>
              <a:gd name="connsiteY19" fmla="*/ 1014413 h 2833688"/>
              <a:gd name="connsiteX20" fmla="*/ 423862 w 1609792"/>
              <a:gd name="connsiteY20" fmla="*/ 1114425 h 2833688"/>
              <a:gd name="connsiteX21" fmla="*/ 557212 w 1609792"/>
              <a:gd name="connsiteY21" fmla="*/ 1119188 h 2833688"/>
              <a:gd name="connsiteX22" fmla="*/ 714375 w 1609792"/>
              <a:gd name="connsiteY22" fmla="*/ 1243013 h 2833688"/>
              <a:gd name="connsiteX23" fmla="*/ 790575 w 1609792"/>
              <a:gd name="connsiteY23" fmla="*/ 1357313 h 2833688"/>
              <a:gd name="connsiteX24" fmla="*/ 938212 w 1609792"/>
              <a:gd name="connsiteY24" fmla="*/ 1362075 h 2833688"/>
              <a:gd name="connsiteX25" fmla="*/ 1062037 w 1609792"/>
              <a:gd name="connsiteY25" fmla="*/ 1471613 h 2833688"/>
              <a:gd name="connsiteX26" fmla="*/ 1162050 w 1609792"/>
              <a:gd name="connsiteY26" fmla="*/ 1419225 h 2833688"/>
              <a:gd name="connsiteX27" fmla="*/ 1171575 w 1609792"/>
              <a:gd name="connsiteY27" fmla="*/ 1524000 h 2833688"/>
              <a:gd name="connsiteX28" fmla="*/ 1257300 w 1609792"/>
              <a:gd name="connsiteY28" fmla="*/ 1695450 h 2833688"/>
              <a:gd name="connsiteX29" fmla="*/ 1195387 w 1609792"/>
              <a:gd name="connsiteY29" fmla="*/ 1757363 h 2833688"/>
              <a:gd name="connsiteX30" fmla="*/ 1281112 w 1609792"/>
              <a:gd name="connsiteY30" fmla="*/ 1981200 h 2833688"/>
              <a:gd name="connsiteX31" fmla="*/ 1343025 w 1609792"/>
              <a:gd name="connsiteY31" fmla="*/ 2038350 h 2833688"/>
              <a:gd name="connsiteX32" fmla="*/ 1228725 w 1609792"/>
              <a:gd name="connsiteY32" fmla="*/ 2214563 h 2833688"/>
              <a:gd name="connsiteX33" fmla="*/ 1347787 w 1609792"/>
              <a:gd name="connsiteY33" fmla="*/ 2252663 h 2833688"/>
              <a:gd name="connsiteX34" fmla="*/ 1438275 w 1609792"/>
              <a:gd name="connsiteY34" fmla="*/ 2176463 h 2833688"/>
              <a:gd name="connsiteX35" fmla="*/ 1576387 w 1609792"/>
              <a:gd name="connsiteY35" fmla="*/ 2390775 h 2833688"/>
              <a:gd name="connsiteX36" fmla="*/ 1524000 w 1609792"/>
              <a:gd name="connsiteY36" fmla="*/ 2452688 h 2833688"/>
              <a:gd name="connsiteX37" fmla="*/ 1609725 w 1609792"/>
              <a:gd name="connsiteY37" fmla="*/ 2619375 h 2833688"/>
              <a:gd name="connsiteX38" fmla="*/ 1538287 w 1609792"/>
              <a:gd name="connsiteY38" fmla="*/ 2728913 h 2833688"/>
              <a:gd name="connsiteX39" fmla="*/ 1533525 w 1609792"/>
              <a:gd name="connsiteY39" fmla="*/ 2833688 h 28336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1609792" h="2833688">
                <a:moveTo>
                  <a:pt x="1314450" y="0"/>
                </a:moveTo>
                <a:cubicBezTo>
                  <a:pt x="1287462" y="52784"/>
                  <a:pt x="1260474" y="105569"/>
                  <a:pt x="1223962" y="114300"/>
                </a:cubicBezTo>
                <a:cubicBezTo>
                  <a:pt x="1187449" y="123031"/>
                  <a:pt x="1127919" y="50007"/>
                  <a:pt x="1095375" y="52388"/>
                </a:cubicBezTo>
                <a:cubicBezTo>
                  <a:pt x="1062831" y="54769"/>
                  <a:pt x="1032669" y="70644"/>
                  <a:pt x="1028700" y="128588"/>
                </a:cubicBezTo>
                <a:cubicBezTo>
                  <a:pt x="1024731" y="186532"/>
                  <a:pt x="1089024" y="366713"/>
                  <a:pt x="1071562" y="400050"/>
                </a:cubicBezTo>
                <a:cubicBezTo>
                  <a:pt x="1054100" y="433387"/>
                  <a:pt x="969169" y="340519"/>
                  <a:pt x="923925" y="328613"/>
                </a:cubicBezTo>
                <a:cubicBezTo>
                  <a:pt x="878681" y="316707"/>
                  <a:pt x="819944" y="338932"/>
                  <a:pt x="800100" y="328613"/>
                </a:cubicBezTo>
                <a:cubicBezTo>
                  <a:pt x="780256" y="318294"/>
                  <a:pt x="814387" y="279400"/>
                  <a:pt x="804862" y="266700"/>
                </a:cubicBezTo>
                <a:cubicBezTo>
                  <a:pt x="795337" y="254000"/>
                  <a:pt x="782638" y="233363"/>
                  <a:pt x="742950" y="252413"/>
                </a:cubicBezTo>
                <a:cubicBezTo>
                  <a:pt x="703262" y="271463"/>
                  <a:pt x="626268" y="386556"/>
                  <a:pt x="566737" y="381000"/>
                </a:cubicBezTo>
                <a:cubicBezTo>
                  <a:pt x="507206" y="375444"/>
                  <a:pt x="433387" y="246062"/>
                  <a:pt x="385762" y="219075"/>
                </a:cubicBezTo>
                <a:cubicBezTo>
                  <a:pt x="338137" y="192088"/>
                  <a:pt x="329406" y="198438"/>
                  <a:pt x="280987" y="219075"/>
                </a:cubicBezTo>
                <a:cubicBezTo>
                  <a:pt x="232568" y="239712"/>
                  <a:pt x="138906" y="297656"/>
                  <a:pt x="95250" y="342900"/>
                </a:cubicBezTo>
                <a:cubicBezTo>
                  <a:pt x="51594" y="388144"/>
                  <a:pt x="20637" y="446088"/>
                  <a:pt x="19050" y="490538"/>
                </a:cubicBezTo>
                <a:cubicBezTo>
                  <a:pt x="17462" y="534988"/>
                  <a:pt x="88900" y="562769"/>
                  <a:pt x="85725" y="609600"/>
                </a:cubicBezTo>
                <a:cubicBezTo>
                  <a:pt x="82550" y="656431"/>
                  <a:pt x="0" y="730250"/>
                  <a:pt x="0" y="771525"/>
                </a:cubicBezTo>
                <a:cubicBezTo>
                  <a:pt x="0" y="812800"/>
                  <a:pt x="76994" y="825500"/>
                  <a:pt x="85725" y="857250"/>
                </a:cubicBezTo>
                <a:cubicBezTo>
                  <a:pt x="94456" y="889000"/>
                  <a:pt x="35718" y="930275"/>
                  <a:pt x="52387" y="962025"/>
                </a:cubicBezTo>
                <a:cubicBezTo>
                  <a:pt x="69056" y="993775"/>
                  <a:pt x="142081" y="1039019"/>
                  <a:pt x="185737" y="1047750"/>
                </a:cubicBezTo>
                <a:cubicBezTo>
                  <a:pt x="229393" y="1056481"/>
                  <a:pt x="274637" y="1003301"/>
                  <a:pt x="314325" y="1014413"/>
                </a:cubicBezTo>
                <a:cubicBezTo>
                  <a:pt x="354012" y="1025526"/>
                  <a:pt x="383381" y="1096963"/>
                  <a:pt x="423862" y="1114425"/>
                </a:cubicBezTo>
                <a:cubicBezTo>
                  <a:pt x="464343" y="1131887"/>
                  <a:pt x="508793" y="1097757"/>
                  <a:pt x="557212" y="1119188"/>
                </a:cubicBezTo>
                <a:cubicBezTo>
                  <a:pt x="605631" y="1140619"/>
                  <a:pt x="675481" y="1203325"/>
                  <a:pt x="714375" y="1243013"/>
                </a:cubicBezTo>
                <a:cubicBezTo>
                  <a:pt x="753269" y="1282701"/>
                  <a:pt x="753269" y="1337469"/>
                  <a:pt x="790575" y="1357313"/>
                </a:cubicBezTo>
                <a:cubicBezTo>
                  <a:pt x="827881" y="1377157"/>
                  <a:pt x="892968" y="1343025"/>
                  <a:pt x="938212" y="1362075"/>
                </a:cubicBezTo>
                <a:cubicBezTo>
                  <a:pt x="983456" y="1381125"/>
                  <a:pt x="1024731" y="1462088"/>
                  <a:pt x="1062037" y="1471613"/>
                </a:cubicBezTo>
                <a:cubicBezTo>
                  <a:pt x="1099343" y="1481138"/>
                  <a:pt x="1143794" y="1410494"/>
                  <a:pt x="1162050" y="1419225"/>
                </a:cubicBezTo>
                <a:cubicBezTo>
                  <a:pt x="1180306" y="1427956"/>
                  <a:pt x="1155700" y="1477963"/>
                  <a:pt x="1171575" y="1524000"/>
                </a:cubicBezTo>
                <a:cubicBezTo>
                  <a:pt x="1187450" y="1570038"/>
                  <a:pt x="1253331" y="1656556"/>
                  <a:pt x="1257300" y="1695450"/>
                </a:cubicBezTo>
                <a:cubicBezTo>
                  <a:pt x="1261269" y="1734344"/>
                  <a:pt x="1191418" y="1709738"/>
                  <a:pt x="1195387" y="1757363"/>
                </a:cubicBezTo>
                <a:cubicBezTo>
                  <a:pt x="1199356" y="1804988"/>
                  <a:pt x="1256506" y="1934369"/>
                  <a:pt x="1281112" y="1981200"/>
                </a:cubicBezTo>
                <a:cubicBezTo>
                  <a:pt x="1305718" y="2028031"/>
                  <a:pt x="1351756" y="1999456"/>
                  <a:pt x="1343025" y="2038350"/>
                </a:cubicBezTo>
                <a:cubicBezTo>
                  <a:pt x="1334294" y="2077244"/>
                  <a:pt x="1227931" y="2178844"/>
                  <a:pt x="1228725" y="2214563"/>
                </a:cubicBezTo>
                <a:cubicBezTo>
                  <a:pt x="1229519" y="2250282"/>
                  <a:pt x="1312862" y="2259013"/>
                  <a:pt x="1347787" y="2252663"/>
                </a:cubicBezTo>
                <a:cubicBezTo>
                  <a:pt x="1382712" y="2246313"/>
                  <a:pt x="1400175" y="2153444"/>
                  <a:pt x="1438275" y="2176463"/>
                </a:cubicBezTo>
                <a:cubicBezTo>
                  <a:pt x="1476375" y="2199482"/>
                  <a:pt x="1562100" y="2344738"/>
                  <a:pt x="1576387" y="2390775"/>
                </a:cubicBezTo>
                <a:cubicBezTo>
                  <a:pt x="1590674" y="2436812"/>
                  <a:pt x="1518444" y="2414588"/>
                  <a:pt x="1524000" y="2452688"/>
                </a:cubicBezTo>
                <a:cubicBezTo>
                  <a:pt x="1529556" y="2490788"/>
                  <a:pt x="1607344" y="2573338"/>
                  <a:pt x="1609725" y="2619375"/>
                </a:cubicBezTo>
                <a:cubicBezTo>
                  <a:pt x="1612106" y="2665412"/>
                  <a:pt x="1550987" y="2693194"/>
                  <a:pt x="1538287" y="2728913"/>
                </a:cubicBezTo>
                <a:cubicBezTo>
                  <a:pt x="1525587" y="2764632"/>
                  <a:pt x="1529556" y="2799160"/>
                  <a:pt x="1533525" y="2833688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7" name="Forme libre : forme 16">
            <a:extLst>
              <a:ext uri="{FF2B5EF4-FFF2-40B4-BE49-F238E27FC236}">
                <a16:creationId xmlns:a16="http://schemas.microsoft.com/office/drawing/2014/main" id="{6B897376-6770-4E5A-9E1D-3002D87E2B1B}"/>
              </a:ext>
            </a:extLst>
          </p:cNvPr>
          <p:cNvSpPr/>
          <p:nvPr/>
        </p:nvSpPr>
        <p:spPr>
          <a:xfrm>
            <a:off x="5562410" y="1019175"/>
            <a:ext cx="1024052" cy="981075"/>
          </a:xfrm>
          <a:custGeom>
            <a:avLst/>
            <a:gdLst>
              <a:gd name="connsiteX0" fmla="*/ 352615 w 1024052"/>
              <a:gd name="connsiteY0" fmla="*/ 0 h 981075"/>
              <a:gd name="connsiteX1" fmla="*/ 385953 w 1024052"/>
              <a:gd name="connsiteY1" fmla="*/ 147638 h 981075"/>
              <a:gd name="connsiteX2" fmla="*/ 433578 w 1024052"/>
              <a:gd name="connsiteY2" fmla="*/ 223838 h 981075"/>
              <a:gd name="connsiteX3" fmla="*/ 14478 w 1024052"/>
              <a:gd name="connsiteY3" fmla="*/ 481013 h 981075"/>
              <a:gd name="connsiteX4" fmla="*/ 128778 w 1024052"/>
              <a:gd name="connsiteY4" fmla="*/ 547688 h 981075"/>
              <a:gd name="connsiteX5" fmla="*/ 443103 w 1024052"/>
              <a:gd name="connsiteY5" fmla="*/ 623888 h 981075"/>
              <a:gd name="connsiteX6" fmla="*/ 666940 w 1024052"/>
              <a:gd name="connsiteY6" fmla="*/ 923925 h 981075"/>
              <a:gd name="connsiteX7" fmla="*/ 814578 w 1024052"/>
              <a:gd name="connsiteY7" fmla="*/ 790575 h 981075"/>
              <a:gd name="connsiteX8" fmla="*/ 900303 w 1024052"/>
              <a:gd name="connsiteY8" fmla="*/ 900113 h 981075"/>
              <a:gd name="connsiteX9" fmla="*/ 1009840 w 1024052"/>
              <a:gd name="connsiteY9" fmla="*/ 857250 h 981075"/>
              <a:gd name="connsiteX10" fmla="*/ 1019365 w 1024052"/>
              <a:gd name="connsiteY10" fmla="*/ 981075 h 981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024052" h="981075">
                <a:moveTo>
                  <a:pt x="352615" y="0"/>
                </a:moveTo>
                <a:cubicBezTo>
                  <a:pt x="362537" y="55166"/>
                  <a:pt x="372459" y="110332"/>
                  <a:pt x="385953" y="147638"/>
                </a:cubicBezTo>
                <a:cubicBezTo>
                  <a:pt x="399447" y="184944"/>
                  <a:pt x="495491" y="168276"/>
                  <a:pt x="433578" y="223838"/>
                </a:cubicBezTo>
                <a:cubicBezTo>
                  <a:pt x="371666" y="279401"/>
                  <a:pt x="65278" y="427038"/>
                  <a:pt x="14478" y="481013"/>
                </a:cubicBezTo>
                <a:cubicBezTo>
                  <a:pt x="-36322" y="534988"/>
                  <a:pt x="57341" y="523876"/>
                  <a:pt x="128778" y="547688"/>
                </a:cubicBezTo>
                <a:cubicBezTo>
                  <a:pt x="200215" y="571500"/>
                  <a:pt x="353409" y="561182"/>
                  <a:pt x="443103" y="623888"/>
                </a:cubicBezTo>
                <a:cubicBezTo>
                  <a:pt x="532797" y="686594"/>
                  <a:pt x="605028" y="896144"/>
                  <a:pt x="666940" y="923925"/>
                </a:cubicBezTo>
                <a:cubicBezTo>
                  <a:pt x="728852" y="951706"/>
                  <a:pt x="775684" y="794544"/>
                  <a:pt x="814578" y="790575"/>
                </a:cubicBezTo>
                <a:cubicBezTo>
                  <a:pt x="853472" y="786606"/>
                  <a:pt x="867759" y="889001"/>
                  <a:pt x="900303" y="900113"/>
                </a:cubicBezTo>
                <a:cubicBezTo>
                  <a:pt x="932847" y="911225"/>
                  <a:pt x="989996" y="843756"/>
                  <a:pt x="1009840" y="857250"/>
                </a:cubicBezTo>
                <a:cubicBezTo>
                  <a:pt x="1029684" y="870744"/>
                  <a:pt x="1024524" y="925909"/>
                  <a:pt x="1019365" y="981075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8" name="Forme libre : forme 17">
            <a:extLst>
              <a:ext uri="{FF2B5EF4-FFF2-40B4-BE49-F238E27FC236}">
                <a16:creationId xmlns:a16="http://schemas.microsoft.com/office/drawing/2014/main" id="{20498A84-F3E1-452B-9923-BAD59EE2CD91}"/>
              </a:ext>
            </a:extLst>
          </p:cNvPr>
          <p:cNvSpPr/>
          <p:nvPr/>
        </p:nvSpPr>
        <p:spPr>
          <a:xfrm>
            <a:off x="4067175" y="1719263"/>
            <a:ext cx="2319338" cy="1011041"/>
          </a:xfrm>
          <a:custGeom>
            <a:avLst/>
            <a:gdLst>
              <a:gd name="connsiteX0" fmla="*/ 0 w 2319338"/>
              <a:gd name="connsiteY0" fmla="*/ 0 h 1011041"/>
              <a:gd name="connsiteX1" fmla="*/ 119063 w 2319338"/>
              <a:gd name="connsiteY1" fmla="*/ 80962 h 1011041"/>
              <a:gd name="connsiteX2" fmla="*/ 157163 w 2319338"/>
              <a:gd name="connsiteY2" fmla="*/ 228600 h 1011041"/>
              <a:gd name="connsiteX3" fmla="*/ 247650 w 2319338"/>
              <a:gd name="connsiteY3" fmla="*/ 214312 h 1011041"/>
              <a:gd name="connsiteX4" fmla="*/ 271463 w 2319338"/>
              <a:gd name="connsiteY4" fmla="*/ 123825 h 1011041"/>
              <a:gd name="connsiteX5" fmla="*/ 319088 w 2319338"/>
              <a:gd name="connsiteY5" fmla="*/ 223837 h 1011041"/>
              <a:gd name="connsiteX6" fmla="*/ 442913 w 2319338"/>
              <a:gd name="connsiteY6" fmla="*/ 247650 h 1011041"/>
              <a:gd name="connsiteX7" fmla="*/ 490538 w 2319338"/>
              <a:gd name="connsiteY7" fmla="*/ 104775 h 1011041"/>
              <a:gd name="connsiteX8" fmla="*/ 619125 w 2319338"/>
              <a:gd name="connsiteY8" fmla="*/ 28575 h 1011041"/>
              <a:gd name="connsiteX9" fmla="*/ 681038 w 2319338"/>
              <a:gd name="connsiteY9" fmla="*/ 133350 h 1011041"/>
              <a:gd name="connsiteX10" fmla="*/ 795338 w 2319338"/>
              <a:gd name="connsiteY10" fmla="*/ 223837 h 1011041"/>
              <a:gd name="connsiteX11" fmla="*/ 909638 w 2319338"/>
              <a:gd name="connsiteY11" fmla="*/ 419100 h 1011041"/>
              <a:gd name="connsiteX12" fmla="*/ 1100138 w 2319338"/>
              <a:gd name="connsiteY12" fmla="*/ 690562 h 1011041"/>
              <a:gd name="connsiteX13" fmla="*/ 1404938 w 2319338"/>
              <a:gd name="connsiteY13" fmla="*/ 576262 h 1011041"/>
              <a:gd name="connsiteX14" fmla="*/ 1528763 w 2319338"/>
              <a:gd name="connsiteY14" fmla="*/ 733425 h 1011041"/>
              <a:gd name="connsiteX15" fmla="*/ 1733550 w 2319338"/>
              <a:gd name="connsiteY15" fmla="*/ 619125 h 1011041"/>
              <a:gd name="connsiteX16" fmla="*/ 1819275 w 2319338"/>
              <a:gd name="connsiteY16" fmla="*/ 771525 h 1011041"/>
              <a:gd name="connsiteX17" fmla="*/ 1776413 w 2319338"/>
              <a:gd name="connsiteY17" fmla="*/ 957262 h 1011041"/>
              <a:gd name="connsiteX18" fmla="*/ 1828800 w 2319338"/>
              <a:gd name="connsiteY18" fmla="*/ 1004887 h 1011041"/>
              <a:gd name="connsiteX19" fmla="*/ 2095500 w 2319338"/>
              <a:gd name="connsiteY19" fmla="*/ 842962 h 1011041"/>
              <a:gd name="connsiteX20" fmla="*/ 2176463 w 2319338"/>
              <a:gd name="connsiteY20" fmla="*/ 900112 h 1011041"/>
              <a:gd name="connsiteX21" fmla="*/ 2295525 w 2319338"/>
              <a:gd name="connsiteY21" fmla="*/ 862012 h 1011041"/>
              <a:gd name="connsiteX22" fmla="*/ 2319338 w 2319338"/>
              <a:gd name="connsiteY22" fmla="*/ 795337 h 10110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2319338" h="1011041">
                <a:moveTo>
                  <a:pt x="0" y="0"/>
                </a:moveTo>
                <a:cubicBezTo>
                  <a:pt x="46434" y="21431"/>
                  <a:pt x="92869" y="42862"/>
                  <a:pt x="119063" y="80962"/>
                </a:cubicBezTo>
                <a:cubicBezTo>
                  <a:pt x="145257" y="119062"/>
                  <a:pt x="135732" y="206375"/>
                  <a:pt x="157163" y="228600"/>
                </a:cubicBezTo>
                <a:cubicBezTo>
                  <a:pt x="178594" y="250825"/>
                  <a:pt x="228600" y="231774"/>
                  <a:pt x="247650" y="214312"/>
                </a:cubicBezTo>
                <a:cubicBezTo>
                  <a:pt x="266700" y="196850"/>
                  <a:pt x="259557" y="122238"/>
                  <a:pt x="271463" y="123825"/>
                </a:cubicBezTo>
                <a:cubicBezTo>
                  <a:pt x="283369" y="125412"/>
                  <a:pt x="290513" y="203200"/>
                  <a:pt x="319088" y="223837"/>
                </a:cubicBezTo>
                <a:cubicBezTo>
                  <a:pt x="347663" y="244474"/>
                  <a:pt x="414338" y="267494"/>
                  <a:pt x="442913" y="247650"/>
                </a:cubicBezTo>
                <a:cubicBezTo>
                  <a:pt x="471488" y="227806"/>
                  <a:pt x="461169" y="141287"/>
                  <a:pt x="490538" y="104775"/>
                </a:cubicBezTo>
                <a:cubicBezTo>
                  <a:pt x="519907" y="68263"/>
                  <a:pt x="587375" y="23813"/>
                  <a:pt x="619125" y="28575"/>
                </a:cubicBezTo>
                <a:cubicBezTo>
                  <a:pt x="650875" y="33337"/>
                  <a:pt x="651669" y="100806"/>
                  <a:pt x="681038" y="133350"/>
                </a:cubicBezTo>
                <a:cubicBezTo>
                  <a:pt x="710407" y="165894"/>
                  <a:pt x="757238" y="176212"/>
                  <a:pt x="795338" y="223837"/>
                </a:cubicBezTo>
                <a:cubicBezTo>
                  <a:pt x="833438" y="271462"/>
                  <a:pt x="858838" y="341313"/>
                  <a:pt x="909638" y="419100"/>
                </a:cubicBezTo>
                <a:cubicBezTo>
                  <a:pt x="960438" y="496888"/>
                  <a:pt x="1017588" y="664368"/>
                  <a:pt x="1100138" y="690562"/>
                </a:cubicBezTo>
                <a:cubicBezTo>
                  <a:pt x="1182688" y="716756"/>
                  <a:pt x="1333501" y="569118"/>
                  <a:pt x="1404938" y="576262"/>
                </a:cubicBezTo>
                <a:cubicBezTo>
                  <a:pt x="1476375" y="583406"/>
                  <a:pt x="1473994" y="726281"/>
                  <a:pt x="1528763" y="733425"/>
                </a:cubicBezTo>
                <a:cubicBezTo>
                  <a:pt x="1583532" y="740569"/>
                  <a:pt x="1685131" y="612775"/>
                  <a:pt x="1733550" y="619125"/>
                </a:cubicBezTo>
                <a:cubicBezTo>
                  <a:pt x="1781969" y="625475"/>
                  <a:pt x="1812131" y="715169"/>
                  <a:pt x="1819275" y="771525"/>
                </a:cubicBezTo>
                <a:cubicBezTo>
                  <a:pt x="1826419" y="827881"/>
                  <a:pt x="1774825" y="918368"/>
                  <a:pt x="1776413" y="957262"/>
                </a:cubicBezTo>
                <a:cubicBezTo>
                  <a:pt x="1778001" y="996156"/>
                  <a:pt x="1775619" y="1023937"/>
                  <a:pt x="1828800" y="1004887"/>
                </a:cubicBezTo>
                <a:cubicBezTo>
                  <a:pt x="1881981" y="985837"/>
                  <a:pt x="2037556" y="860425"/>
                  <a:pt x="2095500" y="842962"/>
                </a:cubicBezTo>
                <a:cubicBezTo>
                  <a:pt x="2153444" y="825500"/>
                  <a:pt x="2143126" y="896937"/>
                  <a:pt x="2176463" y="900112"/>
                </a:cubicBezTo>
                <a:cubicBezTo>
                  <a:pt x="2209800" y="903287"/>
                  <a:pt x="2271713" y="879474"/>
                  <a:pt x="2295525" y="862012"/>
                </a:cubicBezTo>
                <a:cubicBezTo>
                  <a:pt x="2319337" y="844550"/>
                  <a:pt x="2319337" y="819943"/>
                  <a:pt x="2319338" y="795337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9" name="Forme libre : forme 18">
            <a:extLst>
              <a:ext uri="{FF2B5EF4-FFF2-40B4-BE49-F238E27FC236}">
                <a16:creationId xmlns:a16="http://schemas.microsoft.com/office/drawing/2014/main" id="{8FBAC746-697B-4F02-AFF8-DF8C4C25D370}"/>
              </a:ext>
            </a:extLst>
          </p:cNvPr>
          <p:cNvSpPr/>
          <p:nvPr/>
        </p:nvSpPr>
        <p:spPr>
          <a:xfrm>
            <a:off x="4846088" y="2724150"/>
            <a:ext cx="2826300" cy="1924050"/>
          </a:xfrm>
          <a:custGeom>
            <a:avLst/>
            <a:gdLst>
              <a:gd name="connsiteX0" fmla="*/ 1049887 w 2826300"/>
              <a:gd name="connsiteY0" fmla="*/ 0 h 1924050"/>
              <a:gd name="connsiteX1" fmla="*/ 983212 w 2826300"/>
              <a:gd name="connsiteY1" fmla="*/ 95250 h 1924050"/>
              <a:gd name="connsiteX2" fmla="*/ 1087987 w 2826300"/>
              <a:gd name="connsiteY2" fmla="*/ 219075 h 1924050"/>
              <a:gd name="connsiteX3" fmla="*/ 916537 w 2826300"/>
              <a:gd name="connsiteY3" fmla="*/ 342900 h 1924050"/>
              <a:gd name="connsiteX4" fmla="*/ 654600 w 2826300"/>
              <a:gd name="connsiteY4" fmla="*/ 528638 h 1924050"/>
              <a:gd name="connsiteX5" fmla="*/ 530775 w 2826300"/>
              <a:gd name="connsiteY5" fmla="*/ 423863 h 1924050"/>
              <a:gd name="connsiteX6" fmla="*/ 364087 w 2826300"/>
              <a:gd name="connsiteY6" fmla="*/ 257175 h 1924050"/>
              <a:gd name="connsiteX7" fmla="*/ 178350 w 2826300"/>
              <a:gd name="connsiteY7" fmla="*/ 400050 h 1924050"/>
              <a:gd name="connsiteX8" fmla="*/ 6900 w 2826300"/>
              <a:gd name="connsiteY8" fmla="*/ 490538 h 1924050"/>
              <a:gd name="connsiteX9" fmla="*/ 45000 w 2826300"/>
              <a:gd name="connsiteY9" fmla="*/ 661988 h 1924050"/>
              <a:gd name="connsiteX10" fmla="*/ 149775 w 2826300"/>
              <a:gd name="connsiteY10" fmla="*/ 647700 h 1924050"/>
              <a:gd name="connsiteX11" fmla="*/ 206925 w 2826300"/>
              <a:gd name="connsiteY11" fmla="*/ 723900 h 1924050"/>
              <a:gd name="connsiteX12" fmla="*/ 106912 w 2826300"/>
              <a:gd name="connsiteY12" fmla="*/ 766763 h 1924050"/>
              <a:gd name="connsiteX13" fmla="*/ 178350 w 2826300"/>
              <a:gd name="connsiteY13" fmla="*/ 981075 h 1924050"/>
              <a:gd name="connsiteX14" fmla="*/ 159300 w 2826300"/>
              <a:gd name="connsiteY14" fmla="*/ 1042988 h 1924050"/>
              <a:gd name="connsiteX15" fmla="*/ 316462 w 2826300"/>
              <a:gd name="connsiteY15" fmla="*/ 1333500 h 1924050"/>
              <a:gd name="connsiteX16" fmla="*/ 449812 w 2826300"/>
              <a:gd name="connsiteY16" fmla="*/ 1271588 h 1924050"/>
              <a:gd name="connsiteX17" fmla="*/ 416475 w 2826300"/>
              <a:gd name="connsiteY17" fmla="*/ 1176338 h 1924050"/>
              <a:gd name="connsiteX18" fmla="*/ 530775 w 2826300"/>
              <a:gd name="connsiteY18" fmla="*/ 1066800 h 1924050"/>
              <a:gd name="connsiteX19" fmla="*/ 740325 w 2826300"/>
              <a:gd name="connsiteY19" fmla="*/ 985838 h 1924050"/>
              <a:gd name="connsiteX20" fmla="*/ 807000 w 2826300"/>
              <a:gd name="connsiteY20" fmla="*/ 885825 h 1924050"/>
              <a:gd name="connsiteX21" fmla="*/ 949875 w 2826300"/>
              <a:gd name="connsiteY21" fmla="*/ 1138238 h 1924050"/>
              <a:gd name="connsiteX22" fmla="*/ 1007025 w 2826300"/>
              <a:gd name="connsiteY22" fmla="*/ 1095375 h 1924050"/>
              <a:gd name="connsiteX23" fmla="*/ 1126087 w 2826300"/>
              <a:gd name="connsiteY23" fmla="*/ 1362075 h 1924050"/>
              <a:gd name="connsiteX24" fmla="*/ 1164187 w 2826300"/>
              <a:gd name="connsiteY24" fmla="*/ 1214438 h 1924050"/>
              <a:gd name="connsiteX25" fmla="*/ 1297537 w 2826300"/>
              <a:gd name="connsiteY25" fmla="*/ 1347788 h 1924050"/>
              <a:gd name="connsiteX26" fmla="*/ 1468987 w 2826300"/>
              <a:gd name="connsiteY26" fmla="*/ 1414463 h 1924050"/>
              <a:gd name="connsiteX27" fmla="*/ 1669012 w 2826300"/>
              <a:gd name="connsiteY27" fmla="*/ 1400175 h 1924050"/>
              <a:gd name="connsiteX28" fmla="*/ 1921425 w 2826300"/>
              <a:gd name="connsiteY28" fmla="*/ 1485900 h 1924050"/>
              <a:gd name="connsiteX29" fmla="*/ 2030962 w 2826300"/>
              <a:gd name="connsiteY29" fmla="*/ 1485900 h 1924050"/>
              <a:gd name="connsiteX30" fmla="*/ 2292900 w 2826300"/>
              <a:gd name="connsiteY30" fmla="*/ 1714500 h 1924050"/>
              <a:gd name="connsiteX31" fmla="*/ 2373862 w 2826300"/>
              <a:gd name="connsiteY31" fmla="*/ 1733550 h 1924050"/>
              <a:gd name="connsiteX32" fmla="*/ 2445300 w 2826300"/>
              <a:gd name="connsiteY32" fmla="*/ 1728788 h 1924050"/>
              <a:gd name="connsiteX33" fmla="*/ 2702475 w 2826300"/>
              <a:gd name="connsiteY33" fmla="*/ 1871663 h 1924050"/>
              <a:gd name="connsiteX34" fmla="*/ 2826300 w 2826300"/>
              <a:gd name="connsiteY34" fmla="*/ 1924050 h 1924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2826300" h="1924050">
                <a:moveTo>
                  <a:pt x="1049887" y="0"/>
                </a:moveTo>
                <a:cubicBezTo>
                  <a:pt x="1013374" y="29369"/>
                  <a:pt x="976862" y="58738"/>
                  <a:pt x="983212" y="95250"/>
                </a:cubicBezTo>
                <a:cubicBezTo>
                  <a:pt x="989562" y="131762"/>
                  <a:pt x="1099099" y="177800"/>
                  <a:pt x="1087987" y="219075"/>
                </a:cubicBezTo>
                <a:cubicBezTo>
                  <a:pt x="1076875" y="260350"/>
                  <a:pt x="916537" y="342900"/>
                  <a:pt x="916537" y="342900"/>
                </a:cubicBezTo>
                <a:cubicBezTo>
                  <a:pt x="844306" y="394494"/>
                  <a:pt x="718894" y="515144"/>
                  <a:pt x="654600" y="528638"/>
                </a:cubicBezTo>
                <a:cubicBezTo>
                  <a:pt x="590306" y="542132"/>
                  <a:pt x="579194" y="469107"/>
                  <a:pt x="530775" y="423863"/>
                </a:cubicBezTo>
                <a:cubicBezTo>
                  <a:pt x="482356" y="378619"/>
                  <a:pt x="422824" y="261144"/>
                  <a:pt x="364087" y="257175"/>
                </a:cubicBezTo>
                <a:cubicBezTo>
                  <a:pt x="305349" y="253206"/>
                  <a:pt x="237881" y="361156"/>
                  <a:pt x="178350" y="400050"/>
                </a:cubicBezTo>
                <a:cubicBezTo>
                  <a:pt x="118819" y="438944"/>
                  <a:pt x="29125" y="446882"/>
                  <a:pt x="6900" y="490538"/>
                </a:cubicBezTo>
                <a:cubicBezTo>
                  <a:pt x="-15325" y="534194"/>
                  <a:pt x="21188" y="635794"/>
                  <a:pt x="45000" y="661988"/>
                </a:cubicBezTo>
                <a:cubicBezTo>
                  <a:pt x="68812" y="688182"/>
                  <a:pt x="122787" y="637381"/>
                  <a:pt x="149775" y="647700"/>
                </a:cubicBezTo>
                <a:cubicBezTo>
                  <a:pt x="176763" y="658019"/>
                  <a:pt x="214069" y="704056"/>
                  <a:pt x="206925" y="723900"/>
                </a:cubicBezTo>
                <a:cubicBezTo>
                  <a:pt x="199781" y="743744"/>
                  <a:pt x="111674" y="723901"/>
                  <a:pt x="106912" y="766763"/>
                </a:cubicBezTo>
                <a:cubicBezTo>
                  <a:pt x="102149" y="809626"/>
                  <a:pt x="169619" y="935038"/>
                  <a:pt x="178350" y="981075"/>
                </a:cubicBezTo>
                <a:cubicBezTo>
                  <a:pt x="187081" y="1027113"/>
                  <a:pt x="136281" y="984251"/>
                  <a:pt x="159300" y="1042988"/>
                </a:cubicBezTo>
                <a:cubicBezTo>
                  <a:pt x="182319" y="1101726"/>
                  <a:pt x="268043" y="1295400"/>
                  <a:pt x="316462" y="1333500"/>
                </a:cubicBezTo>
                <a:cubicBezTo>
                  <a:pt x="364881" y="1371600"/>
                  <a:pt x="433143" y="1297782"/>
                  <a:pt x="449812" y="1271588"/>
                </a:cubicBezTo>
                <a:cubicBezTo>
                  <a:pt x="466481" y="1245394"/>
                  <a:pt x="402981" y="1210469"/>
                  <a:pt x="416475" y="1176338"/>
                </a:cubicBezTo>
                <a:cubicBezTo>
                  <a:pt x="429969" y="1142207"/>
                  <a:pt x="476800" y="1098550"/>
                  <a:pt x="530775" y="1066800"/>
                </a:cubicBezTo>
                <a:cubicBezTo>
                  <a:pt x="584750" y="1035050"/>
                  <a:pt x="694288" y="1016000"/>
                  <a:pt x="740325" y="985838"/>
                </a:cubicBezTo>
                <a:cubicBezTo>
                  <a:pt x="786362" y="955676"/>
                  <a:pt x="772075" y="860425"/>
                  <a:pt x="807000" y="885825"/>
                </a:cubicBezTo>
                <a:cubicBezTo>
                  <a:pt x="841925" y="911225"/>
                  <a:pt x="916537" y="1103313"/>
                  <a:pt x="949875" y="1138238"/>
                </a:cubicBezTo>
                <a:cubicBezTo>
                  <a:pt x="983212" y="1173163"/>
                  <a:pt x="977656" y="1058069"/>
                  <a:pt x="1007025" y="1095375"/>
                </a:cubicBezTo>
                <a:cubicBezTo>
                  <a:pt x="1036394" y="1132681"/>
                  <a:pt x="1099893" y="1342231"/>
                  <a:pt x="1126087" y="1362075"/>
                </a:cubicBezTo>
                <a:cubicBezTo>
                  <a:pt x="1152281" y="1381919"/>
                  <a:pt x="1135612" y="1216819"/>
                  <a:pt x="1164187" y="1214438"/>
                </a:cubicBezTo>
                <a:cubicBezTo>
                  <a:pt x="1192762" y="1212057"/>
                  <a:pt x="1246737" y="1314451"/>
                  <a:pt x="1297537" y="1347788"/>
                </a:cubicBezTo>
                <a:cubicBezTo>
                  <a:pt x="1348337" y="1381125"/>
                  <a:pt x="1407075" y="1405732"/>
                  <a:pt x="1468987" y="1414463"/>
                </a:cubicBezTo>
                <a:cubicBezTo>
                  <a:pt x="1530899" y="1423194"/>
                  <a:pt x="1593606" y="1388269"/>
                  <a:pt x="1669012" y="1400175"/>
                </a:cubicBezTo>
                <a:cubicBezTo>
                  <a:pt x="1744418" y="1412081"/>
                  <a:pt x="1861100" y="1471613"/>
                  <a:pt x="1921425" y="1485900"/>
                </a:cubicBezTo>
                <a:cubicBezTo>
                  <a:pt x="1981750" y="1500187"/>
                  <a:pt x="1969049" y="1447800"/>
                  <a:pt x="2030962" y="1485900"/>
                </a:cubicBezTo>
                <a:cubicBezTo>
                  <a:pt x="2092875" y="1524000"/>
                  <a:pt x="2235750" y="1673225"/>
                  <a:pt x="2292900" y="1714500"/>
                </a:cubicBezTo>
                <a:cubicBezTo>
                  <a:pt x="2350050" y="1755775"/>
                  <a:pt x="2348462" y="1731169"/>
                  <a:pt x="2373862" y="1733550"/>
                </a:cubicBezTo>
                <a:cubicBezTo>
                  <a:pt x="2399262" y="1735931"/>
                  <a:pt x="2390531" y="1705769"/>
                  <a:pt x="2445300" y="1728788"/>
                </a:cubicBezTo>
                <a:cubicBezTo>
                  <a:pt x="2500069" y="1751807"/>
                  <a:pt x="2638975" y="1839119"/>
                  <a:pt x="2702475" y="1871663"/>
                </a:cubicBezTo>
                <a:cubicBezTo>
                  <a:pt x="2765975" y="1904207"/>
                  <a:pt x="2796137" y="1914128"/>
                  <a:pt x="2826300" y="1924050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0" name="Forme libre : forme 19">
            <a:extLst>
              <a:ext uri="{FF2B5EF4-FFF2-40B4-BE49-F238E27FC236}">
                <a16:creationId xmlns:a16="http://schemas.microsoft.com/office/drawing/2014/main" id="{9C419867-01DA-4A07-90F3-8C56C004BAEE}"/>
              </a:ext>
            </a:extLst>
          </p:cNvPr>
          <p:cNvSpPr/>
          <p:nvPr/>
        </p:nvSpPr>
        <p:spPr>
          <a:xfrm>
            <a:off x="4797425" y="3530600"/>
            <a:ext cx="158750" cy="104775"/>
          </a:xfrm>
          <a:custGeom>
            <a:avLst/>
            <a:gdLst>
              <a:gd name="connsiteX0" fmla="*/ 158750 w 158750"/>
              <a:gd name="connsiteY0" fmla="*/ 0 h 104775"/>
              <a:gd name="connsiteX1" fmla="*/ 60325 w 158750"/>
              <a:gd name="connsiteY1" fmla="*/ 34925 h 104775"/>
              <a:gd name="connsiteX2" fmla="*/ 0 w 158750"/>
              <a:gd name="connsiteY2" fmla="*/ 104775 h 104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8750" h="104775">
                <a:moveTo>
                  <a:pt x="158750" y="0"/>
                </a:moveTo>
                <a:cubicBezTo>
                  <a:pt x="122766" y="8731"/>
                  <a:pt x="86783" y="17462"/>
                  <a:pt x="60325" y="34925"/>
                </a:cubicBezTo>
                <a:cubicBezTo>
                  <a:pt x="33867" y="52388"/>
                  <a:pt x="16933" y="78581"/>
                  <a:pt x="0" y="104775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" name="Forme libre : forme 1">
            <a:extLst>
              <a:ext uri="{FF2B5EF4-FFF2-40B4-BE49-F238E27FC236}">
                <a16:creationId xmlns:a16="http://schemas.microsoft.com/office/drawing/2014/main" id="{B7DAACF1-E6F7-44BB-AB7F-4826964ED36A}"/>
              </a:ext>
            </a:extLst>
          </p:cNvPr>
          <p:cNvSpPr/>
          <p:nvPr/>
        </p:nvSpPr>
        <p:spPr>
          <a:xfrm>
            <a:off x="3064213" y="311284"/>
            <a:ext cx="2412461" cy="6293797"/>
          </a:xfrm>
          <a:custGeom>
            <a:avLst/>
            <a:gdLst>
              <a:gd name="connsiteX0" fmla="*/ 0 w 2558374"/>
              <a:gd name="connsiteY0" fmla="*/ 0 h 6799634"/>
              <a:gd name="connsiteX1" fmla="*/ 369651 w 2558374"/>
              <a:gd name="connsiteY1" fmla="*/ 817123 h 6799634"/>
              <a:gd name="connsiteX2" fmla="*/ 573931 w 2558374"/>
              <a:gd name="connsiteY2" fmla="*/ 1225685 h 6799634"/>
              <a:gd name="connsiteX3" fmla="*/ 700391 w 2558374"/>
              <a:gd name="connsiteY3" fmla="*/ 1702340 h 6799634"/>
              <a:gd name="connsiteX4" fmla="*/ 1060314 w 2558374"/>
              <a:gd name="connsiteY4" fmla="*/ 2013625 h 6799634"/>
              <a:gd name="connsiteX5" fmla="*/ 1605063 w 2558374"/>
              <a:gd name="connsiteY5" fmla="*/ 2986391 h 6799634"/>
              <a:gd name="connsiteX6" fmla="*/ 1760706 w 2558374"/>
              <a:gd name="connsiteY6" fmla="*/ 3550595 h 6799634"/>
              <a:gd name="connsiteX7" fmla="*/ 1857983 w 2558374"/>
              <a:gd name="connsiteY7" fmla="*/ 4036978 h 6799634"/>
              <a:gd name="connsiteX8" fmla="*/ 1770434 w 2558374"/>
              <a:gd name="connsiteY8" fmla="*/ 4435812 h 6799634"/>
              <a:gd name="connsiteX9" fmla="*/ 1809344 w 2558374"/>
              <a:gd name="connsiteY9" fmla="*/ 4669276 h 6799634"/>
              <a:gd name="connsiteX10" fmla="*/ 2091446 w 2558374"/>
              <a:gd name="connsiteY10" fmla="*/ 5175115 h 6799634"/>
              <a:gd name="connsiteX11" fmla="*/ 2286000 w 2558374"/>
              <a:gd name="connsiteY11" fmla="*/ 5515583 h 6799634"/>
              <a:gd name="connsiteX12" fmla="*/ 2305455 w 2558374"/>
              <a:gd name="connsiteY12" fmla="*/ 5914417 h 6799634"/>
              <a:gd name="connsiteX13" fmla="*/ 2441642 w 2558374"/>
              <a:gd name="connsiteY13" fmla="*/ 6147880 h 6799634"/>
              <a:gd name="connsiteX14" fmla="*/ 2538919 w 2558374"/>
              <a:gd name="connsiteY14" fmla="*/ 6556442 h 6799634"/>
              <a:gd name="connsiteX15" fmla="*/ 2558374 w 2558374"/>
              <a:gd name="connsiteY15" fmla="*/ 6799634 h 6799634"/>
              <a:gd name="connsiteX0" fmla="*/ 0 w 2558374"/>
              <a:gd name="connsiteY0" fmla="*/ 0 h 6799634"/>
              <a:gd name="connsiteX1" fmla="*/ 369651 w 2558374"/>
              <a:gd name="connsiteY1" fmla="*/ 817123 h 6799634"/>
              <a:gd name="connsiteX2" fmla="*/ 573931 w 2558374"/>
              <a:gd name="connsiteY2" fmla="*/ 1225685 h 6799634"/>
              <a:gd name="connsiteX3" fmla="*/ 700391 w 2558374"/>
              <a:gd name="connsiteY3" fmla="*/ 1702340 h 6799634"/>
              <a:gd name="connsiteX4" fmla="*/ 1060314 w 2558374"/>
              <a:gd name="connsiteY4" fmla="*/ 2013625 h 6799634"/>
              <a:gd name="connsiteX5" fmla="*/ 1322961 w 2558374"/>
              <a:gd name="connsiteY5" fmla="*/ 2509736 h 6799634"/>
              <a:gd name="connsiteX6" fmla="*/ 1605063 w 2558374"/>
              <a:gd name="connsiteY6" fmla="*/ 2986391 h 6799634"/>
              <a:gd name="connsiteX7" fmla="*/ 1760706 w 2558374"/>
              <a:gd name="connsiteY7" fmla="*/ 3550595 h 6799634"/>
              <a:gd name="connsiteX8" fmla="*/ 1857983 w 2558374"/>
              <a:gd name="connsiteY8" fmla="*/ 4036978 h 6799634"/>
              <a:gd name="connsiteX9" fmla="*/ 1770434 w 2558374"/>
              <a:gd name="connsiteY9" fmla="*/ 4435812 h 6799634"/>
              <a:gd name="connsiteX10" fmla="*/ 1809344 w 2558374"/>
              <a:gd name="connsiteY10" fmla="*/ 4669276 h 6799634"/>
              <a:gd name="connsiteX11" fmla="*/ 2091446 w 2558374"/>
              <a:gd name="connsiteY11" fmla="*/ 5175115 h 6799634"/>
              <a:gd name="connsiteX12" fmla="*/ 2286000 w 2558374"/>
              <a:gd name="connsiteY12" fmla="*/ 5515583 h 6799634"/>
              <a:gd name="connsiteX13" fmla="*/ 2305455 w 2558374"/>
              <a:gd name="connsiteY13" fmla="*/ 5914417 h 6799634"/>
              <a:gd name="connsiteX14" fmla="*/ 2441642 w 2558374"/>
              <a:gd name="connsiteY14" fmla="*/ 6147880 h 6799634"/>
              <a:gd name="connsiteX15" fmla="*/ 2538919 w 2558374"/>
              <a:gd name="connsiteY15" fmla="*/ 6556442 h 6799634"/>
              <a:gd name="connsiteX16" fmla="*/ 2558374 w 2558374"/>
              <a:gd name="connsiteY16" fmla="*/ 6799634 h 6799634"/>
              <a:gd name="connsiteX0" fmla="*/ 0 w 2422187"/>
              <a:gd name="connsiteY0" fmla="*/ 0 h 6527260"/>
              <a:gd name="connsiteX1" fmla="*/ 233464 w 2422187"/>
              <a:gd name="connsiteY1" fmla="*/ 544749 h 6527260"/>
              <a:gd name="connsiteX2" fmla="*/ 437744 w 2422187"/>
              <a:gd name="connsiteY2" fmla="*/ 953311 h 6527260"/>
              <a:gd name="connsiteX3" fmla="*/ 564204 w 2422187"/>
              <a:gd name="connsiteY3" fmla="*/ 1429966 h 6527260"/>
              <a:gd name="connsiteX4" fmla="*/ 924127 w 2422187"/>
              <a:gd name="connsiteY4" fmla="*/ 1741251 h 6527260"/>
              <a:gd name="connsiteX5" fmla="*/ 1186774 w 2422187"/>
              <a:gd name="connsiteY5" fmla="*/ 2237362 h 6527260"/>
              <a:gd name="connsiteX6" fmla="*/ 1468876 w 2422187"/>
              <a:gd name="connsiteY6" fmla="*/ 2714017 h 6527260"/>
              <a:gd name="connsiteX7" fmla="*/ 1624519 w 2422187"/>
              <a:gd name="connsiteY7" fmla="*/ 3278221 h 6527260"/>
              <a:gd name="connsiteX8" fmla="*/ 1721796 w 2422187"/>
              <a:gd name="connsiteY8" fmla="*/ 3764604 h 6527260"/>
              <a:gd name="connsiteX9" fmla="*/ 1634247 w 2422187"/>
              <a:gd name="connsiteY9" fmla="*/ 4163438 h 6527260"/>
              <a:gd name="connsiteX10" fmla="*/ 1673157 w 2422187"/>
              <a:gd name="connsiteY10" fmla="*/ 4396902 h 6527260"/>
              <a:gd name="connsiteX11" fmla="*/ 1955259 w 2422187"/>
              <a:gd name="connsiteY11" fmla="*/ 4902741 h 6527260"/>
              <a:gd name="connsiteX12" fmla="*/ 2149813 w 2422187"/>
              <a:gd name="connsiteY12" fmla="*/ 5243209 h 6527260"/>
              <a:gd name="connsiteX13" fmla="*/ 2169268 w 2422187"/>
              <a:gd name="connsiteY13" fmla="*/ 5642043 h 6527260"/>
              <a:gd name="connsiteX14" fmla="*/ 2305455 w 2422187"/>
              <a:gd name="connsiteY14" fmla="*/ 5875506 h 6527260"/>
              <a:gd name="connsiteX15" fmla="*/ 2402732 w 2422187"/>
              <a:gd name="connsiteY15" fmla="*/ 6284068 h 6527260"/>
              <a:gd name="connsiteX16" fmla="*/ 2422187 w 2422187"/>
              <a:gd name="connsiteY16" fmla="*/ 6527260 h 6527260"/>
              <a:gd name="connsiteX0" fmla="*/ 0 w 2414891"/>
              <a:gd name="connsiteY0" fmla="*/ 0 h 6320435"/>
              <a:gd name="connsiteX1" fmla="*/ 233464 w 2414891"/>
              <a:gd name="connsiteY1" fmla="*/ 544749 h 6320435"/>
              <a:gd name="connsiteX2" fmla="*/ 437744 w 2414891"/>
              <a:gd name="connsiteY2" fmla="*/ 953311 h 6320435"/>
              <a:gd name="connsiteX3" fmla="*/ 564204 w 2414891"/>
              <a:gd name="connsiteY3" fmla="*/ 1429966 h 6320435"/>
              <a:gd name="connsiteX4" fmla="*/ 924127 w 2414891"/>
              <a:gd name="connsiteY4" fmla="*/ 1741251 h 6320435"/>
              <a:gd name="connsiteX5" fmla="*/ 1186774 w 2414891"/>
              <a:gd name="connsiteY5" fmla="*/ 2237362 h 6320435"/>
              <a:gd name="connsiteX6" fmla="*/ 1468876 w 2414891"/>
              <a:gd name="connsiteY6" fmla="*/ 2714017 h 6320435"/>
              <a:gd name="connsiteX7" fmla="*/ 1624519 w 2414891"/>
              <a:gd name="connsiteY7" fmla="*/ 3278221 h 6320435"/>
              <a:gd name="connsiteX8" fmla="*/ 1721796 w 2414891"/>
              <a:gd name="connsiteY8" fmla="*/ 3764604 h 6320435"/>
              <a:gd name="connsiteX9" fmla="*/ 1634247 w 2414891"/>
              <a:gd name="connsiteY9" fmla="*/ 4163438 h 6320435"/>
              <a:gd name="connsiteX10" fmla="*/ 1673157 w 2414891"/>
              <a:gd name="connsiteY10" fmla="*/ 4396902 h 6320435"/>
              <a:gd name="connsiteX11" fmla="*/ 1955259 w 2414891"/>
              <a:gd name="connsiteY11" fmla="*/ 4902741 h 6320435"/>
              <a:gd name="connsiteX12" fmla="*/ 2149813 w 2414891"/>
              <a:gd name="connsiteY12" fmla="*/ 5243209 h 6320435"/>
              <a:gd name="connsiteX13" fmla="*/ 2169268 w 2414891"/>
              <a:gd name="connsiteY13" fmla="*/ 5642043 h 6320435"/>
              <a:gd name="connsiteX14" fmla="*/ 2305455 w 2414891"/>
              <a:gd name="connsiteY14" fmla="*/ 5875506 h 6320435"/>
              <a:gd name="connsiteX15" fmla="*/ 2402732 w 2414891"/>
              <a:gd name="connsiteY15" fmla="*/ 6284068 h 6320435"/>
              <a:gd name="connsiteX16" fmla="*/ 2412460 w 2414891"/>
              <a:gd name="connsiteY16" fmla="*/ 6284069 h 6320435"/>
              <a:gd name="connsiteX0" fmla="*/ 0 w 2408179"/>
              <a:gd name="connsiteY0" fmla="*/ 0 h 6304157"/>
              <a:gd name="connsiteX1" fmla="*/ 233464 w 2408179"/>
              <a:gd name="connsiteY1" fmla="*/ 544749 h 6304157"/>
              <a:gd name="connsiteX2" fmla="*/ 437744 w 2408179"/>
              <a:gd name="connsiteY2" fmla="*/ 953311 h 6304157"/>
              <a:gd name="connsiteX3" fmla="*/ 564204 w 2408179"/>
              <a:gd name="connsiteY3" fmla="*/ 1429966 h 6304157"/>
              <a:gd name="connsiteX4" fmla="*/ 924127 w 2408179"/>
              <a:gd name="connsiteY4" fmla="*/ 1741251 h 6304157"/>
              <a:gd name="connsiteX5" fmla="*/ 1186774 w 2408179"/>
              <a:gd name="connsiteY5" fmla="*/ 2237362 h 6304157"/>
              <a:gd name="connsiteX6" fmla="*/ 1468876 w 2408179"/>
              <a:gd name="connsiteY6" fmla="*/ 2714017 h 6304157"/>
              <a:gd name="connsiteX7" fmla="*/ 1624519 w 2408179"/>
              <a:gd name="connsiteY7" fmla="*/ 3278221 h 6304157"/>
              <a:gd name="connsiteX8" fmla="*/ 1721796 w 2408179"/>
              <a:gd name="connsiteY8" fmla="*/ 3764604 h 6304157"/>
              <a:gd name="connsiteX9" fmla="*/ 1634247 w 2408179"/>
              <a:gd name="connsiteY9" fmla="*/ 4163438 h 6304157"/>
              <a:gd name="connsiteX10" fmla="*/ 1673157 w 2408179"/>
              <a:gd name="connsiteY10" fmla="*/ 4396902 h 6304157"/>
              <a:gd name="connsiteX11" fmla="*/ 1955259 w 2408179"/>
              <a:gd name="connsiteY11" fmla="*/ 4902741 h 6304157"/>
              <a:gd name="connsiteX12" fmla="*/ 2149813 w 2408179"/>
              <a:gd name="connsiteY12" fmla="*/ 5243209 h 6304157"/>
              <a:gd name="connsiteX13" fmla="*/ 2169268 w 2408179"/>
              <a:gd name="connsiteY13" fmla="*/ 5642043 h 6304157"/>
              <a:gd name="connsiteX14" fmla="*/ 2305455 w 2408179"/>
              <a:gd name="connsiteY14" fmla="*/ 5875506 h 6304157"/>
              <a:gd name="connsiteX15" fmla="*/ 2402732 w 2408179"/>
              <a:gd name="connsiteY15" fmla="*/ 6284068 h 6304157"/>
              <a:gd name="connsiteX16" fmla="*/ 2383277 w 2408179"/>
              <a:gd name="connsiteY16" fmla="*/ 6089516 h 6304157"/>
              <a:gd name="connsiteX0" fmla="*/ 0 w 2490282"/>
              <a:gd name="connsiteY0" fmla="*/ 0 h 6439712"/>
              <a:gd name="connsiteX1" fmla="*/ 233464 w 2490282"/>
              <a:gd name="connsiteY1" fmla="*/ 544749 h 6439712"/>
              <a:gd name="connsiteX2" fmla="*/ 437744 w 2490282"/>
              <a:gd name="connsiteY2" fmla="*/ 953311 h 6439712"/>
              <a:gd name="connsiteX3" fmla="*/ 564204 w 2490282"/>
              <a:gd name="connsiteY3" fmla="*/ 1429966 h 6439712"/>
              <a:gd name="connsiteX4" fmla="*/ 924127 w 2490282"/>
              <a:gd name="connsiteY4" fmla="*/ 1741251 h 6439712"/>
              <a:gd name="connsiteX5" fmla="*/ 1186774 w 2490282"/>
              <a:gd name="connsiteY5" fmla="*/ 2237362 h 6439712"/>
              <a:gd name="connsiteX6" fmla="*/ 1468876 w 2490282"/>
              <a:gd name="connsiteY6" fmla="*/ 2714017 h 6439712"/>
              <a:gd name="connsiteX7" fmla="*/ 1624519 w 2490282"/>
              <a:gd name="connsiteY7" fmla="*/ 3278221 h 6439712"/>
              <a:gd name="connsiteX8" fmla="*/ 1721796 w 2490282"/>
              <a:gd name="connsiteY8" fmla="*/ 3764604 h 6439712"/>
              <a:gd name="connsiteX9" fmla="*/ 1634247 w 2490282"/>
              <a:gd name="connsiteY9" fmla="*/ 4163438 h 6439712"/>
              <a:gd name="connsiteX10" fmla="*/ 1673157 w 2490282"/>
              <a:gd name="connsiteY10" fmla="*/ 4396902 h 6439712"/>
              <a:gd name="connsiteX11" fmla="*/ 1955259 w 2490282"/>
              <a:gd name="connsiteY11" fmla="*/ 4902741 h 6439712"/>
              <a:gd name="connsiteX12" fmla="*/ 2149813 w 2490282"/>
              <a:gd name="connsiteY12" fmla="*/ 5243209 h 6439712"/>
              <a:gd name="connsiteX13" fmla="*/ 2169268 w 2490282"/>
              <a:gd name="connsiteY13" fmla="*/ 5642043 h 6439712"/>
              <a:gd name="connsiteX14" fmla="*/ 2305455 w 2490282"/>
              <a:gd name="connsiteY14" fmla="*/ 5875506 h 6439712"/>
              <a:gd name="connsiteX15" fmla="*/ 2402732 w 2490282"/>
              <a:gd name="connsiteY15" fmla="*/ 6284068 h 6439712"/>
              <a:gd name="connsiteX16" fmla="*/ 2490282 w 2490282"/>
              <a:gd name="connsiteY16" fmla="*/ 6439712 h 6439712"/>
              <a:gd name="connsiteX0" fmla="*/ 0 w 2490282"/>
              <a:gd name="connsiteY0" fmla="*/ 0 h 6439712"/>
              <a:gd name="connsiteX1" fmla="*/ 233464 w 2490282"/>
              <a:gd name="connsiteY1" fmla="*/ 544749 h 6439712"/>
              <a:gd name="connsiteX2" fmla="*/ 437744 w 2490282"/>
              <a:gd name="connsiteY2" fmla="*/ 953311 h 6439712"/>
              <a:gd name="connsiteX3" fmla="*/ 564204 w 2490282"/>
              <a:gd name="connsiteY3" fmla="*/ 1429966 h 6439712"/>
              <a:gd name="connsiteX4" fmla="*/ 924127 w 2490282"/>
              <a:gd name="connsiteY4" fmla="*/ 1741251 h 6439712"/>
              <a:gd name="connsiteX5" fmla="*/ 1186774 w 2490282"/>
              <a:gd name="connsiteY5" fmla="*/ 2237362 h 6439712"/>
              <a:gd name="connsiteX6" fmla="*/ 1468876 w 2490282"/>
              <a:gd name="connsiteY6" fmla="*/ 2714017 h 6439712"/>
              <a:gd name="connsiteX7" fmla="*/ 1624519 w 2490282"/>
              <a:gd name="connsiteY7" fmla="*/ 3278221 h 6439712"/>
              <a:gd name="connsiteX8" fmla="*/ 1721796 w 2490282"/>
              <a:gd name="connsiteY8" fmla="*/ 3764604 h 6439712"/>
              <a:gd name="connsiteX9" fmla="*/ 1634247 w 2490282"/>
              <a:gd name="connsiteY9" fmla="*/ 4163438 h 6439712"/>
              <a:gd name="connsiteX10" fmla="*/ 1673157 w 2490282"/>
              <a:gd name="connsiteY10" fmla="*/ 4396902 h 6439712"/>
              <a:gd name="connsiteX11" fmla="*/ 1955259 w 2490282"/>
              <a:gd name="connsiteY11" fmla="*/ 4902741 h 6439712"/>
              <a:gd name="connsiteX12" fmla="*/ 2149813 w 2490282"/>
              <a:gd name="connsiteY12" fmla="*/ 5243209 h 6439712"/>
              <a:gd name="connsiteX13" fmla="*/ 2169268 w 2490282"/>
              <a:gd name="connsiteY13" fmla="*/ 5642043 h 6439712"/>
              <a:gd name="connsiteX14" fmla="*/ 2305455 w 2490282"/>
              <a:gd name="connsiteY14" fmla="*/ 5875506 h 6439712"/>
              <a:gd name="connsiteX15" fmla="*/ 2383276 w 2490282"/>
              <a:gd name="connsiteY15" fmla="*/ 6089514 h 6439712"/>
              <a:gd name="connsiteX16" fmla="*/ 2490282 w 2490282"/>
              <a:gd name="connsiteY16" fmla="*/ 6439712 h 6439712"/>
              <a:gd name="connsiteX0" fmla="*/ 0 w 2412461"/>
              <a:gd name="connsiteY0" fmla="*/ 0 h 6293797"/>
              <a:gd name="connsiteX1" fmla="*/ 233464 w 2412461"/>
              <a:gd name="connsiteY1" fmla="*/ 544749 h 6293797"/>
              <a:gd name="connsiteX2" fmla="*/ 437744 w 2412461"/>
              <a:gd name="connsiteY2" fmla="*/ 953311 h 6293797"/>
              <a:gd name="connsiteX3" fmla="*/ 564204 w 2412461"/>
              <a:gd name="connsiteY3" fmla="*/ 1429966 h 6293797"/>
              <a:gd name="connsiteX4" fmla="*/ 924127 w 2412461"/>
              <a:gd name="connsiteY4" fmla="*/ 1741251 h 6293797"/>
              <a:gd name="connsiteX5" fmla="*/ 1186774 w 2412461"/>
              <a:gd name="connsiteY5" fmla="*/ 2237362 h 6293797"/>
              <a:gd name="connsiteX6" fmla="*/ 1468876 w 2412461"/>
              <a:gd name="connsiteY6" fmla="*/ 2714017 h 6293797"/>
              <a:gd name="connsiteX7" fmla="*/ 1624519 w 2412461"/>
              <a:gd name="connsiteY7" fmla="*/ 3278221 h 6293797"/>
              <a:gd name="connsiteX8" fmla="*/ 1721796 w 2412461"/>
              <a:gd name="connsiteY8" fmla="*/ 3764604 h 6293797"/>
              <a:gd name="connsiteX9" fmla="*/ 1634247 w 2412461"/>
              <a:gd name="connsiteY9" fmla="*/ 4163438 h 6293797"/>
              <a:gd name="connsiteX10" fmla="*/ 1673157 w 2412461"/>
              <a:gd name="connsiteY10" fmla="*/ 4396902 h 6293797"/>
              <a:gd name="connsiteX11" fmla="*/ 1955259 w 2412461"/>
              <a:gd name="connsiteY11" fmla="*/ 4902741 h 6293797"/>
              <a:gd name="connsiteX12" fmla="*/ 2149813 w 2412461"/>
              <a:gd name="connsiteY12" fmla="*/ 5243209 h 6293797"/>
              <a:gd name="connsiteX13" fmla="*/ 2169268 w 2412461"/>
              <a:gd name="connsiteY13" fmla="*/ 5642043 h 6293797"/>
              <a:gd name="connsiteX14" fmla="*/ 2305455 w 2412461"/>
              <a:gd name="connsiteY14" fmla="*/ 5875506 h 6293797"/>
              <a:gd name="connsiteX15" fmla="*/ 2383276 w 2412461"/>
              <a:gd name="connsiteY15" fmla="*/ 6089514 h 6293797"/>
              <a:gd name="connsiteX16" fmla="*/ 2412461 w 2412461"/>
              <a:gd name="connsiteY16" fmla="*/ 6293797 h 62937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2412461" h="6293797">
                <a:moveTo>
                  <a:pt x="0" y="0"/>
                </a:moveTo>
                <a:cubicBezTo>
                  <a:pt x="136998" y="306421"/>
                  <a:pt x="160507" y="385864"/>
                  <a:pt x="233464" y="544749"/>
                </a:cubicBezTo>
                <a:cubicBezTo>
                  <a:pt x="306421" y="703634"/>
                  <a:pt x="382621" y="805775"/>
                  <a:pt x="437744" y="953311"/>
                </a:cubicBezTo>
                <a:cubicBezTo>
                  <a:pt x="492867" y="1100847"/>
                  <a:pt x="483140" y="1298643"/>
                  <a:pt x="564204" y="1429966"/>
                </a:cubicBezTo>
                <a:cubicBezTo>
                  <a:pt x="645268" y="1561289"/>
                  <a:pt x="820365" y="1606685"/>
                  <a:pt x="924127" y="1741251"/>
                </a:cubicBezTo>
                <a:cubicBezTo>
                  <a:pt x="1027889" y="1875817"/>
                  <a:pt x="1095983" y="2075234"/>
                  <a:pt x="1186774" y="2237362"/>
                </a:cubicBezTo>
                <a:cubicBezTo>
                  <a:pt x="1277566" y="2399490"/>
                  <a:pt x="1395919" y="2540541"/>
                  <a:pt x="1468876" y="2714017"/>
                </a:cubicBezTo>
                <a:cubicBezTo>
                  <a:pt x="1541833" y="2887493"/>
                  <a:pt x="1582366" y="3103123"/>
                  <a:pt x="1624519" y="3278221"/>
                </a:cubicBezTo>
                <a:cubicBezTo>
                  <a:pt x="1666672" y="3453319"/>
                  <a:pt x="1720175" y="3617068"/>
                  <a:pt x="1721796" y="3764604"/>
                </a:cubicBezTo>
                <a:cubicBezTo>
                  <a:pt x="1723417" y="3912140"/>
                  <a:pt x="1642353" y="4058055"/>
                  <a:pt x="1634247" y="4163438"/>
                </a:cubicBezTo>
                <a:cubicBezTo>
                  <a:pt x="1626141" y="4268821"/>
                  <a:pt x="1619655" y="4273685"/>
                  <a:pt x="1673157" y="4396902"/>
                </a:cubicBezTo>
                <a:cubicBezTo>
                  <a:pt x="1726659" y="4520119"/>
                  <a:pt x="1875816" y="4761690"/>
                  <a:pt x="1955259" y="4902741"/>
                </a:cubicBezTo>
                <a:cubicBezTo>
                  <a:pt x="2034702" y="5043792"/>
                  <a:pt x="2114145" y="5119992"/>
                  <a:pt x="2149813" y="5243209"/>
                </a:cubicBezTo>
                <a:cubicBezTo>
                  <a:pt x="2185481" y="5366426"/>
                  <a:pt x="2143328" y="5536660"/>
                  <a:pt x="2169268" y="5642043"/>
                </a:cubicBezTo>
                <a:cubicBezTo>
                  <a:pt x="2195208" y="5747426"/>
                  <a:pt x="2269787" y="5800927"/>
                  <a:pt x="2305455" y="5875506"/>
                </a:cubicBezTo>
                <a:cubicBezTo>
                  <a:pt x="2341123" y="5950085"/>
                  <a:pt x="2363821" y="5980888"/>
                  <a:pt x="2383276" y="6089514"/>
                </a:cubicBezTo>
                <a:cubicBezTo>
                  <a:pt x="2402731" y="6198140"/>
                  <a:pt x="2412461" y="6226514"/>
                  <a:pt x="2412461" y="6293797"/>
                </a:cubicBezTo>
              </a:path>
            </a:pathLst>
          </a:custGeom>
          <a:noFill/>
          <a:ln w="25400" cmpd="dbl">
            <a:solidFill>
              <a:srgbClr val="7030A0"/>
            </a:solidFill>
            <a:headEnd type="arrow"/>
            <a:tailEnd type="arrow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46" name="ZoneTexte 45">
            <a:extLst>
              <a:ext uri="{FF2B5EF4-FFF2-40B4-BE49-F238E27FC236}">
                <a16:creationId xmlns:a16="http://schemas.microsoft.com/office/drawing/2014/main" id="{DCB83926-2AD6-43F0-BE05-EF3CA8D891A0}"/>
              </a:ext>
            </a:extLst>
          </p:cNvPr>
          <p:cNvSpPr txBox="1"/>
          <p:nvPr/>
        </p:nvSpPr>
        <p:spPr>
          <a:xfrm rot="3535042">
            <a:off x="2954457" y="832204"/>
            <a:ext cx="1096433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400" b="1" dirty="0">
                <a:solidFill>
                  <a:srgbClr val="7030A0"/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E411</a:t>
            </a:r>
            <a:endParaRPr lang="fr-BE" sz="1400" b="1" dirty="0">
              <a:solidFill>
                <a:srgbClr val="7030A0"/>
              </a:solidFill>
              <a:latin typeface="Aharoni" panose="02010803020104030203" pitchFamily="2" charset="-79"/>
              <a:cs typeface="Aharoni" panose="02010803020104030203" pitchFamily="2" charset="-79"/>
            </a:endParaRPr>
          </a:p>
        </p:txBody>
      </p:sp>
      <p:sp>
        <p:nvSpPr>
          <p:cNvPr id="3" name="Forme libre : forme 2">
            <a:extLst>
              <a:ext uri="{FF2B5EF4-FFF2-40B4-BE49-F238E27FC236}">
                <a16:creationId xmlns:a16="http://schemas.microsoft.com/office/drawing/2014/main" id="{F601BC26-B3D5-45CC-8256-5C193BAC3AFF}"/>
              </a:ext>
            </a:extLst>
          </p:cNvPr>
          <p:cNvSpPr/>
          <p:nvPr/>
        </p:nvSpPr>
        <p:spPr>
          <a:xfrm>
            <a:off x="2636061" y="714375"/>
            <a:ext cx="6593664" cy="5867400"/>
          </a:xfrm>
          <a:custGeom>
            <a:avLst/>
            <a:gdLst>
              <a:gd name="connsiteX0" fmla="*/ 6593664 w 6593664"/>
              <a:gd name="connsiteY0" fmla="*/ 5867400 h 5867400"/>
              <a:gd name="connsiteX1" fmla="*/ 6222189 w 6593664"/>
              <a:gd name="connsiteY1" fmla="*/ 5324475 h 5867400"/>
              <a:gd name="connsiteX2" fmla="*/ 5784039 w 6593664"/>
              <a:gd name="connsiteY2" fmla="*/ 4895850 h 5867400"/>
              <a:gd name="connsiteX3" fmla="*/ 5460189 w 6593664"/>
              <a:gd name="connsiteY3" fmla="*/ 4914900 h 5867400"/>
              <a:gd name="connsiteX4" fmla="*/ 5126814 w 6593664"/>
              <a:gd name="connsiteY4" fmla="*/ 4972050 h 5867400"/>
              <a:gd name="connsiteX5" fmla="*/ 4993464 w 6593664"/>
              <a:gd name="connsiteY5" fmla="*/ 5067300 h 5867400"/>
              <a:gd name="connsiteX6" fmla="*/ 4764864 w 6593664"/>
              <a:gd name="connsiteY6" fmla="*/ 4924425 h 5867400"/>
              <a:gd name="connsiteX7" fmla="*/ 4450539 w 6593664"/>
              <a:gd name="connsiteY7" fmla="*/ 4514850 h 5867400"/>
              <a:gd name="connsiteX8" fmla="*/ 4079064 w 6593664"/>
              <a:gd name="connsiteY8" fmla="*/ 4562475 h 5867400"/>
              <a:gd name="connsiteX9" fmla="*/ 3869514 w 6593664"/>
              <a:gd name="connsiteY9" fmla="*/ 4657725 h 5867400"/>
              <a:gd name="connsiteX10" fmla="*/ 3478989 w 6593664"/>
              <a:gd name="connsiteY10" fmla="*/ 4486275 h 5867400"/>
              <a:gd name="connsiteX11" fmla="*/ 3288489 w 6593664"/>
              <a:gd name="connsiteY11" fmla="*/ 4371975 h 5867400"/>
              <a:gd name="connsiteX12" fmla="*/ 3212289 w 6593664"/>
              <a:gd name="connsiteY12" fmla="*/ 4000500 h 5867400"/>
              <a:gd name="connsiteX13" fmla="*/ 3155139 w 6593664"/>
              <a:gd name="connsiteY13" fmla="*/ 3886200 h 5867400"/>
              <a:gd name="connsiteX14" fmla="*/ 3097989 w 6593664"/>
              <a:gd name="connsiteY14" fmla="*/ 3695700 h 5867400"/>
              <a:gd name="connsiteX15" fmla="*/ 2897964 w 6593664"/>
              <a:gd name="connsiteY15" fmla="*/ 3495675 h 5867400"/>
              <a:gd name="connsiteX16" fmla="*/ 2783664 w 6593664"/>
              <a:gd name="connsiteY16" fmla="*/ 3152775 h 5867400"/>
              <a:gd name="connsiteX17" fmla="*/ 2716989 w 6593664"/>
              <a:gd name="connsiteY17" fmla="*/ 2638425 h 5867400"/>
              <a:gd name="connsiteX18" fmla="*/ 2631264 w 6593664"/>
              <a:gd name="connsiteY18" fmla="*/ 2324100 h 5867400"/>
              <a:gd name="connsiteX19" fmla="*/ 2355039 w 6593664"/>
              <a:gd name="connsiteY19" fmla="*/ 2228850 h 5867400"/>
              <a:gd name="connsiteX20" fmla="*/ 2126439 w 6593664"/>
              <a:gd name="connsiteY20" fmla="*/ 2143125 h 5867400"/>
              <a:gd name="connsiteX21" fmla="*/ 2002614 w 6593664"/>
              <a:gd name="connsiteY21" fmla="*/ 1990725 h 5867400"/>
              <a:gd name="connsiteX22" fmla="*/ 1850214 w 6593664"/>
              <a:gd name="connsiteY22" fmla="*/ 1895475 h 5867400"/>
              <a:gd name="connsiteX23" fmla="*/ 1621614 w 6593664"/>
              <a:gd name="connsiteY23" fmla="*/ 1371600 h 5867400"/>
              <a:gd name="connsiteX24" fmla="*/ 1335864 w 6593664"/>
              <a:gd name="connsiteY24" fmla="*/ 1333500 h 5867400"/>
              <a:gd name="connsiteX25" fmla="*/ 1012014 w 6593664"/>
              <a:gd name="connsiteY25" fmla="*/ 1257300 h 5867400"/>
              <a:gd name="connsiteX26" fmla="*/ 716739 w 6593664"/>
              <a:gd name="connsiteY26" fmla="*/ 904875 h 5867400"/>
              <a:gd name="connsiteX27" fmla="*/ 354789 w 6593664"/>
              <a:gd name="connsiteY27" fmla="*/ 838200 h 5867400"/>
              <a:gd name="connsiteX28" fmla="*/ 69039 w 6593664"/>
              <a:gd name="connsiteY28" fmla="*/ 762000 h 5867400"/>
              <a:gd name="connsiteX29" fmla="*/ 2364 w 6593664"/>
              <a:gd name="connsiteY29" fmla="*/ 542925 h 5867400"/>
              <a:gd name="connsiteX30" fmla="*/ 21414 w 6593664"/>
              <a:gd name="connsiteY30" fmla="*/ 0 h 5867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6593664" h="5867400">
                <a:moveTo>
                  <a:pt x="6593664" y="5867400"/>
                </a:moveTo>
                <a:cubicBezTo>
                  <a:pt x="6475395" y="5676900"/>
                  <a:pt x="6357126" y="5486400"/>
                  <a:pt x="6222189" y="5324475"/>
                </a:cubicBezTo>
                <a:cubicBezTo>
                  <a:pt x="6087251" y="5162550"/>
                  <a:pt x="5911039" y="4964112"/>
                  <a:pt x="5784039" y="4895850"/>
                </a:cubicBezTo>
                <a:cubicBezTo>
                  <a:pt x="5657039" y="4827587"/>
                  <a:pt x="5569726" y="4902200"/>
                  <a:pt x="5460189" y="4914900"/>
                </a:cubicBezTo>
                <a:cubicBezTo>
                  <a:pt x="5350652" y="4927600"/>
                  <a:pt x="5204601" y="4946650"/>
                  <a:pt x="5126814" y="4972050"/>
                </a:cubicBezTo>
                <a:cubicBezTo>
                  <a:pt x="5049027" y="4997450"/>
                  <a:pt x="5053789" y="5075237"/>
                  <a:pt x="4993464" y="5067300"/>
                </a:cubicBezTo>
                <a:cubicBezTo>
                  <a:pt x="4933139" y="5059363"/>
                  <a:pt x="4855351" y="5016500"/>
                  <a:pt x="4764864" y="4924425"/>
                </a:cubicBezTo>
                <a:cubicBezTo>
                  <a:pt x="4674376" y="4832350"/>
                  <a:pt x="4564839" y="4575175"/>
                  <a:pt x="4450539" y="4514850"/>
                </a:cubicBezTo>
                <a:cubicBezTo>
                  <a:pt x="4336239" y="4454525"/>
                  <a:pt x="4175901" y="4538663"/>
                  <a:pt x="4079064" y="4562475"/>
                </a:cubicBezTo>
                <a:cubicBezTo>
                  <a:pt x="3982227" y="4586287"/>
                  <a:pt x="3969526" y="4670425"/>
                  <a:pt x="3869514" y="4657725"/>
                </a:cubicBezTo>
                <a:cubicBezTo>
                  <a:pt x="3769502" y="4645025"/>
                  <a:pt x="3575826" y="4533900"/>
                  <a:pt x="3478989" y="4486275"/>
                </a:cubicBezTo>
                <a:cubicBezTo>
                  <a:pt x="3382152" y="4438650"/>
                  <a:pt x="3332939" y="4452937"/>
                  <a:pt x="3288489" y="4371975"/>
                </a:cubicBezTo>
                <a:cubicBezTo>
                  <a:pt x="3244039" y="4291012"/>
                  <a:pt x="3234514" y="4081462"/>
                  <a:pt x="3212289" y="4000500"/>
                </a:cubicBezTo>
                <a:cubicBezTo>
                  <a:pt x="3190064" y="3919537"/>
                  <a:pt x="3174189" y="3937000"/>
                  <a:pt x="3155139" y="3886200"/>
                </a:cubicBezTo>
                <a:cubicBezTo>
                  <a:pt x="3136089" y="3835400"/>
                  <a:pt x="3140851" y="3760787"/>
                  <a:pt x="3097989" y="3695700"/>
                </a:cubicBezTo>
                <a:cubicBezTo>
                  <a:pt x="3055127" y="3630613"/>
                  <a:pt x="2950351" y="3586162"/>
                  <a:pt x="2897964" y="3495675"/>
                </a:cubicBezTo>
                <a:cubicBezTo>
                  <a:pt x="2845576" y="3405187"/>
                  <a:pt x="2813826" y="3295650"/>
                  <a:pt x="2783664" y="3152775"/>
                </a:cubicBezTo>
                <a:cubicBezTo>
                  <a:pt x="2753502" y="3009900"/>
                  <a:pt x="2742389" y="2776538"/>
                  <a:pt x="2716989" y="2638425"/>
                </a:cubicBezTo>
                <a:cubicBezTo>
                  <a:pt x="2691589" y="2500312"/>
                  <a:pt x="2691589" y="2392362"/>
                  <a:pt x="2631264" y="2324100"/>
                </a:cubicBezTo>
                <a:cubicBezTo>
                  <a:pt x="2570939" y="2255838"/>
                  <a:pt x="2439176" y="2259012"/>
                  <a:pt x="2355039" y="2228850"/>
                </a:cubicBezTo>
                <a:cubicBezTo>
                  <a:pt x="2270902" y="2198688"/>
                  <a:pt x="2185176" y="2182812"/>
                  <a:pt x="2126439" y="2143125"/>
                </a:cubicBezTo>
                <a:cubicBezTo>
                  <a:pt x="2067702" y="2103438"/>
                  <a:pt x="2048651" y="2032000"/>
                  <a:pt x="2002614" y="1990725"/>
                </a:cubicBezTo>
                <a:cubicBezTo>
                  <a:pt x="1956577" y="1949450"/>
                  <a:pt x="1913714" y="1998662"/>
                  <a:pt x="1850214" y="1895475"/>
                </a:cubicBezTo>
                <a:cubicBezTo>
                  <a:pt x="1786714" y="1792288"/>
                  <a:pt x="1707339" y="1465263"/>
                  <a:pt x="1621614" y="1371600"/>
                </a:cubicBezTo>
                <a:cubicBezTo>
                  <a:pt x="1535889" y="1277937"/>
                  <a:pt x="1437464" y="1352550"/>
                  <a:pt x="1335864" y="1333500"/>
                </a:cubicBezTo>
                <a:cubicBezTo>
                  <a:pt x="1234264" y="1314450"/>
                  <a:pt x="1115202" y="1328738"/>
                  <a:pt x="1012014" y="1257300"/>
                </a:cubicBezTo>
                <a:cubicBezTo>
                  <a:pt x="908826" y="1185862"/>
                  <a:pt x="826276" y="974725"/>
                  <a:pt x="716739" y="904875"/>
                </a:cubicBezTo>
                <a:cubicBezTo>
                  <a:pt x="607201" y="835025"/>
                  <a:pt x="462739" y="862012"/>
                  <a:pt x="354789" y="838200"/>
                </a:cubicBezTo>
                <a:cubicBezTo>
                  <a:pt x="246839" y="814387"/>
                  <a:pt x="127776" y="811212"/>
                  <a:pt x="69039" y="762000"/>
                </a:cubicBezTo>
                <a:cubicBezTo>
                  <a:pt x="10301" y="712787"/>
                  <a:pt x="10301" y="669925"/>
                  <a:pt x="2364" y="542925"/>
                </a:cubicBezTo>
                <a:cubicBezTo>
                  <a:pt x="-5573" y="415925"/>
                  <a:pt x="7920" y="207962"/>
                  <a:pt x="21414" y="0"/>
                </a:cubicBezTo>
              </a:path>
            </a:pathLst>
          </a:cu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47" name="Forme libre : forme 46">
            <a:extLst>
              <a:ext uri="{FF2B5EF4-FFF2-40B4-BE49-F238E27FC236}">
                <a16:creationId xmlns:a16="http://schemas.microsoft.com/office/drawing/2014/main" id="{24165ECA-D9A2-4EA1-8748-ED208921E5FD}"/>
              </a:ext>
            </a:extLst>
          </p:cNvPr>
          <p:cNvSpPr/>
          <p:nvPr/>
        </p:nvSpPr>
        <p:spPr>
          <a:xfrm>
            <a:off x="2636061" y="711943"/>
            <a:ext cx="6593664" cy="5867400"/>
          </a:xfrm>
          <a:custGeom>
            <a:avLst/>
            <a:gdLst>
              <a:gd name="connsiteX0" fmla="*/ 6593664 w 6593664"/>
              <a:gd name="connsiteY0" fmla="*/ 5867400 h 5867400"/>
              <a:gd name="connsiteX1" fmla="*/ 6222189 w 6593664"/>
              <a:gd name="connsiteY1" fmla="*/ 5324475 h 5867400"/>
              <a:gd name="connsiteX2" fmla="*/ 5784039 w 6593664"/>
              <a:gd name="connsiteY2" fmla="*/ 4895850 h 5867400"/>
              <a:gd name="connsiteX3" fmla="*/ 5460189 w 6593664"/>
              <a:gd name="connsiteY3" fmla="*/ 4914900 h 5867400"/>
              <a:gd name="connsiteX4" fmla="*/ 5126814 w 6593664"/>
              <a:gd name="connsiteY4" fmla="*/ 4972050 h 5867400"/>
              <a:gd name="connsiteX5" fmla="*/ 4993464 w 6593664"/>
              <a:gd name="connsiteY5" fmla="*/ 5067300 h 5867400"/>
              <a:gd name="connsiteX6" fmla="*/ 4764864 w 6593664"/>
              <a:gd name="connsiteY6" fmla="*/ 4924425 h 5867400"/>
              <a:gd name="connsiteX7" fmla="*/ 4450539 w 6593664"/>
              <a:gd name="connsiteY7" fmla="*/ 4514850 h 5867400"/>
              <a:gd name="connsiteX8" fmla="*/ 4079064 w 6593664"/>
              <a:gd name="connsiteY8" fmla="*/ 4562475 h 5867400"/>
              <a:gd name="connsiteX9" fmla="*/ 3869514 w 6593664"/>
              <a:gd name="connsiteY9" fmla="*/ 4657725 h 5867400"/>
              <a:gd name="connsiteX10" fmla="*/ 3478989 w 6593664"/>
              <a:gd name="connsiteY10" fmla="*/ 4486275 h 5867400"/>
              <a:gd name="connsiteX11" fmla="*/ 3288489 w 6593664"/>
              <a:gd name="connsiteY11" fmla="*/ 4371975 h 5867400"/>
              <a:gd name="connsiteX12" fmla="*/ 3212289 w 6593664"/>
              <a:gd name="connsiteY12" fmla="*/ 4000500 h 5867400"/>
              <a:gd name="connsiteX13" fmla="*/ 3155139 w 6593664"/>
              <a:gd name="connsiteY13" fmla="*/ 3886200 h 5867400"/>
              <a:gd name="connsiteX14" fmla="*/ 3097989 w 6593664"/>
              <a:gd name="connsiteY14" fmla="*/ 3695700 h 5867400"/>
              <a:gd name="connsiteX15" fmla="*/ 2897964 w 6593664"/>
              <a:gd name="connsiteY15" fmla="*/ 3495675 h 5867400"/>
              <a:gd name="connsiteX16" fmla="*/ 2783664 w 6593664"/>
              <a:gd name="connsiteY16" fmla="*/ 3152775 h 5867400"/>
              <a:gd name="connsiteX17" fmla="*/ 2716989 w 6593664"/>
              <a:gd name="connsiteY17" fmla="*/ 2638425 h 5867400"/>
              <a:gd name="connsiteX18" fmla="*/ 2631264 w 6593664"/>
              <a:gd name="connsiteY18" fmla="*/ 2324100 h 5867400"/>
              <a:gd name="connsiteX19" fmla="*/ 2355039 w 6593664"/>
              <a:gd name="connsiteY19" fmla="*/ 2228850 h 5867400"/>
              <a:gd name="connsiteX20" fmla="*/ 2126439 w 6593664"/>
              <a:gd name="connsiteY20" fmla="*/ 2143125 h 5867400"/>
              <a:gd name="connsiteX21" fmla="*/ 2002614 w 6593664"/>
              <a:gd name="connsiteY21" fmla="*/ 1990725 h 5867400"/>
              <a:gd name="connsiteX22" fmla="*/ 1850214 w 6593664"/>
              <a:gd name="connsiteY22" fmla="*/ 1895475 h 5867400"/>
              <a:gd name="connsiteX23" fmla="*/ 1621614 w 6593664"/>
              <a:gd name="connsiteY23" fmla="*/ 1371600 h 5867400"/>
              <a:gd name="connsiteX24" fmla="*/ 1335864 w 6593664"/>
              <a:gd name="connsiteY24" fmla="*/ 1333500 h 5867400"/>
              <a:gd name="connsiteX25" fmla="*/ 1012014 w 6593664"/>
              <a:gd name="connsiteY25" fmla="*/ 1257300 h 5867400"/>
              <a:gd name="connsiteX26" fmla="*/ 716739 w 6593664"/>
              <a:gd name="connsiteY26" fmla="*/ 904875 h 5867400"/>
              <a:gd name="connsiteX27" fmla="*/ 354789 w 6593664"/>
              <a:gd name="connsiteY27" fmla="*/ 838200 h 5867400"/>
              <a:gd name="connsiteX28" fmla="*/ 69039 w 6593664"/>
              <a:gd name="connsiteY28" fmla="*/ 762000 h 5867400"/>
              <a:gd name="connsiteX29" fmla="*/ 2364 w 6593664"/>
              <a:gd name="connsiteY29" fmla="*/ 542925 h 5867400"/>
              <a:gd name="connsiteX30" fmla="*/ 21414 w 6593664"/>
              <a:gd name="connsiteY30" fmla="*/ 0 h 5867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6593664" h="5867400">
                <a:moveTo>
                  <a:pt x="6593664" y="5867400"/>
                </a:moveTo>
                <a:cubicBezTo>
                  <a:pt x="6475395" y="5676900"/>
                  <a:pt x="6357126" y="5486400"/>
                  <a:pt x="6222189" y="5324475"/>
                </a:cubicBezTo>
                <a:cubicBezTo>
                  <a:pt x="6087251" y="5162550"/>
                  <a:pt x="5911039" y="4964112"/>
                  <a:pt x="5784039" y="4895850"/>
                </a:cubicBezTo>
                <a:cubicBezTo>
                  <a:pt x="5657039" y="4827587"/>
                  <a:pt x="5569726" y="4902200"/>
                  <a:pt x="5460189" y="4914900"/>
                </a:cubicBezTo>
                <a:cubicBezTo>
                  <a:pt x="5350652" y="4927600"/>
                  <a:pt x="5204601" y="4946650"/>
                  <a:pt x="5126814" y="4972050"/>
                </a:cubicBezTo>
                <a:cubicBezTo>
                  <a:pt x="5049027" y="4997450"/>
                  <a:pt x="5053789" y="5075237"/>
                  <a:pt x="4993464" y="5067300"/>
                </a:cubicBezTo>
                <a:cubicBezTo>
                  <a:pt x="4933139" y="5059363"/>
                  <a:pt x="4855351" y="5016500"/>
                  <a:pt x="4764864" y="4924425"/>
                </a:cubicBezTo>
                <a:cubicBezTo>
                  <a:pt x="4674376" y="4832350"/>
                  <a:pt x="4564839" y="4575175"/>
                  <a:pt x="4450539" y="4514850"/>
                </a:cubicBezTo>
                <a:cubicBezTo>
                  <a:pt x="4336239" y="4454525"/>
                  <a:pt x="4175901" y="4538663"/>
                  <a:pt x="4079064" y="4562475"/>
                </a:cubicBezTo>
                <a:cubicBezTo>
                  <a:pt x="3982227" y="4586287"/>
                  <a:pt x="3969526" y="4670425"/>
                  <a:pt x="3869514" y="4657725"/>
                </a:cubicBezTo>
                <a:cubicBezTo>
                  <a:pt x="3769502" y="4645025"/>
                  <a:pt x="3575826" y="4533900"/>
                  <a:pt x="3478989" y="4486275"/>
                </a:cubicBezTo>
                <a:cubicBezTo>
                  <a:pt x="3382152" y="4438650"/>
                  <a:pt x="3332939" y="4452937"/>
                  <a:pt x="3288489" y="4371975"/>
                </a:cubicBezTo>
                <a:cubicBezTo>
                  <a:pt x="3244039" y="4291012"/>
                  <a:pt x="3234514" y="4081462"/>
                  <a:pt x="3212289" y="4000500"/>
                </a:cubicBezTo>
                <a:cubicBezTo>
                  <a:pt x="3190064" y="3919537"/>
                  <a:pt x="3174189" y="3937000"/>
                  <a:pt x="3155139" y="3886200"/>
                </a:cubicBezTo>
                <a:cubicBezTo>
                  <a:pt x="3136089" y="3835400"/>
                  <a:pt x="3140851" y="3760787"/>
                  <a:pt x="3097989" y="3695700"/>
                </a:cubicBezTo>
                <a:cubicBezTo>
                  <a:pt x="3055127" y="3630613"/>
                  <a:pt x="2950351" y="3586162"/>
                  <a:pt x="2897964" y="3495675"/>
                </a:cubicBezTo>
                <a:cubicBezTo>
                  <a:pt x="2845576" y="3405187"/>
                  <a:pt x="2813826" y="3295650"/>
                  <a:pt x="2783664" y="3152775"/>
                </a:cubicBezTo>
                <a:cubicBezTo>
                  <a:pt x="2753502" y="3009900"/>
                  <a:pt x="2742389" y="2776538"/>
                  <a:pt x="2716989" y="2638425"/>
                </a:cubicBezTo>
                <a:cubicBezTo>
                  <a:pt x="2691589" y="2500312"/>
                  <a:pt x="2691589" y="2392362"/>
                  <a:pt x="2631264" y="2324100"/>
                </a:cubicBezTo>
                <a:cubicBezTo>
                  <a:pt x="2570939" y="2255838"/>
                  <a:pt x="2439176" y="2259012"/>
                  <a:pt x="2355039" y="2228850"/>
                </a:cubicBezTo>
                <a:cubicBezTo>
                  <a:pt x="2270902" y="2198688"/>
                  <a:pt x="2185176" y="2182812"/>
                  <a:pt x="2126439" y="2143125"/>
                </a:cubicBezTo>
                <a:cubicBezTo>
                  <a:pt x="2067702" y="2103438"/>
                  <a:pt x="2048651" y="2032000"/>
                  <a:pt x="2002614" y="1990725"/>
                </a:cubicBezTo>
                <a:cubicBezTo>
                  <a:pt x="1956577" y="1949450"/>
                  <a:pt x="1913714" y="1998662"/>
                  <a:pt x="1850214" y="1895475"/>
                </a:cubicBezTo>
                <a:cubicBezTo>
                  <a:pt x="1786714" y="1792288"/>
                  <a:pt x="1707339" y="1465263"/>
                  <a:pt x="1621614" y="1371600"/>
                </a:cubicBezTo>
                <a:cubicBezTo>
                  <a:pt x="1535889" y="1277937"/>
                  <a:pt x="1437464" y="1352550"/>
                  <a:pt x="1335864" y="1333500"/>
                </a:cubicBezTo>
                <a:cubicBezTo>
                  <a:pt x="1234264" y="1314450"/>
                  <a:pt x="1115202" y="1328738"/>
                  <a:pt x="1012014" y="1257300"/>
                </a:cubicBezTo>
                <a:cubicBezTo>
                  <a:pt x="908826" y="1185862"/>
                  <a:pt x="826276" y="974725"/>
                  <a:pt x="716739" y="904875"/>
                </a:cubicBezTo>
                <a:cubicBezTo>
                  <a:pt x="607201" y="835025"/>
                  <a:pt x="462739" y="862012"/>
                  <a:pt x="354789" y="838200"/>
                </a:cubicBezTo>
                <a:cubicBezTo>
                  <a:pt x="246839" y="814387"/>
                  <a:pt x="127776" y="811212"/>
                  <a:pt x="69039" y="762000"/>
                </a:cubicBezTo>
                <a:cubicBezTo>
                  <a:pt x="10301" y="712787"/>
                  <a:pt x="10301" y="669925"/>
                  <a:pt x="2364" y="542925"/>
                </a:cubicBezTo>
                <a:cubicBezTo>
                  <a:pt x="-5573" y="415925"/>
                  <a:pt x="7920" y="207962"/>
                  <a:pt x="21414" y="0"/>
                </a:cubicBezTo>
              </a:path>
            </a:pathLst>
          </a:custGeom>
          <a:noFill/>
          <a:ln w="22225">
            <a:solidFill>
              <a:schemeClr val="bg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61" name="Ellipse 60">
            <a:extLst>
              <a:ext uri="{FF2B5EF4-FFF2-40B4-BE49-F238E27FC236}">
                <a16:creationId xmlns:a16="http://schemas.microsoft.com/office/drawing/2014/main" id="{3E54D4FE-B1A3-406A-A4AE-21554E83A278}"/>
              </a:ext>
            </a:extLst>
          </p:cNvPr>
          <p:cNvSpPr/>
          <p:nvPr/>
        </p:nvSpPr>
        <p:spPr>
          <a:xfrm rot="16200000">
            <a:off x="1843102" y="-932431"/>
            <a:ext cx="1628297" cy="1778390"/>
          </a:xfrm>
          <a:prstGeom prst="ellipse">
            <a:avLst/>
          </a:prstGeom>
          <a:solidFill>
            <a:schemeClr val="accent2"/>
          </a:solidFill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62" name="ZoneTexte 61">
            <a:extLst>
              <a:ext uri="{FF2B5EF4-FFF2-40B4-BE49-F238E27FC236}">
                <a16:creationId xmlns:a16="http://schemas.microsoft.com/office/drawing/2014/main" id="{D425A52C-29A4-4BCE-AB1D-5067B603549C}"/>
              </a:ext>
            </a:extLst>
          </p:cNvPr>
          <p:cNvSpPr txBox="1"/>
          <p:nvPr/>
        </p:nvSpPr>
        <p:spPr>
          <a:xfrm>
            <a:off x="2133205" y="190793"/>
            <a:ext cx="1096433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200" b="1" dirty="0">
                <a:solidFill>
                  <a:schemeClr val="bg1"/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Namur</a:t>
            </a:r>
            <a:endParaRPr lang="fr-BE" sz="1200" b="1" dirty="0">
              <a:solidFill>
                <a:schemeClr val="bg1"/>
              </a:solidFill>
              <a:latin typeface="Aharoni" panose="02010803020104030203" pitchFamily="2" charset="-79"/>
              <a:cs typeface="Aharoni" panose="02010803020104030203" pitchFamily="2" charset="-79"/>
            </a:endParaRPr>
          </a:p>
        </p:txBody>
      </p:sp>
      <p:sp>
        <p:nvSpPr>
          <p:cNvPr id="63" name="Ellipse 62">
            <a:extLst>
              <a:ext uri="{FF2B5EF4-FFF2-40B4-BE49-F238E27FC236}">
                <a16:creationId xmlns:a16="http://schemas.microsoft.com/office/drawing/2014/main" id="{BA172A28-9FBE-4E6C-9531-55773D21B403}"/>
              </a:ext>
            </a:extLst>
          </p:cNvPr>
          <p:cNvSpPr/>
          <p:nvPr/>
        </p:nvSpPr>
        <p:spPr>
          <a:xfrm>
            <a:off x="7034255" y="-490138"/>
            <a:ext cx="742267" cy="695325"/>
          </a:xfrm>
          <a:prstGeom prst="ellipse">
            <a:avLst/>
          </a:prstGeom>
          <a:solidFill>
            <a:schemeClr val="accent2"/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 dirty="0"/>
          </a:p>
        </p:txBody>
      </p:sp>
      <p:sp>
        <p:nvSpPr>
          <p:cNvPr id="64" name="ZoneTexte 63">
            <a:extLst>
              <a:ext uri="{FF2B5EF4-FFF2-40B4-BE49-F238E27FC236}">
                <a16:creationId xmlns:a16="http://schemas.microsoft.com/office/drawing/2014/main" id="{5678D1FB-BAB8-4A85-83E4-3FD9B0D4E52D}"/>
              </a:ext>
            </a:extLst>
          </p:cNvPr>
          <p:cNvSpPr txBox="1"/>
          <p:nvPr/>
        </p:nvSpPr>
        <p:spPr>
          <a:xfrm>
            <a:off x="6857173" y="-54739"/>
            <a:ext cx="1096433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000" b="1" dirty="0">
                <a:solidFill>
                  <a:schemeClr val="bg1"/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Huy</a:t>
            </a:r>
            <a:endParaRPr lang="fr-BE" sz="1000" b="1" dirty="0">
              <a:solidFill>
                <a:schemeClr val="bg1"/>
              </a:solidFill>
              <a:latin typeface="Aharoni" panose="02010803020104030203" pitchFamily="2" charset="-79"/>
              <a:cs typeface="Aharoni" panose="02010803020104030203" pitchFamily="2" charset="-79"/>
            </a:endParaRPr>
          </a:p>
        </p:txBody>
      </p:sp>
      <p:sp>
        <p:nvSpPr>
          <p:cNvPr id="8" name="Forme libre : forme 7">
            <a:extLst>
              <a:ext uri="{FF2B5EF4-FFF2-40B4-BE49-F238E27FC236}">
                <a16:creationId xmlns:a16="http://schemas.microsoft.com/office/drawing/2014/main" id="{21EBB0C5-4721-412A-A397-E2B3972DE91F}"/>
              </a:ext>
            </a:extLst>
          </p:cNvPr>
          <p:cNvSpPr/>
          <p:nvPr/>
        </p:nvSpPr>
        <p:spPr>
          <a:xfrm>
            <a:off x="6287298" y="205740"/>
            <a:ext cx="3245322" cy="2948940"/>
          </a:xfrm>
          <a:custGeom>
            <a:avLst/>
            <a:gdLst>
              <a:gd name="connsiteX0" fmla="*/ 989802 w 3245322"/>
              <a:gd name="connsiteY0" fmla="*/ 0 h 2948940"/>
              <a:gd name="connsiteX1" fmla="*/ 921222 w 3245322"/>
              <a:gd name="connsiteY1" fmla="*/ 220980 h 2948940"/>
              <a:gd name="connsiteX2" fmla="*/ 768822 w 3245322"/>
              <a:gd name="connsiteY2" fmla="*/ 388620 h 2948940"/>
              <a:gd name="connsiteX3" fmla="*/ 715482 w 3245322"/>
              <a:gd name="connsiteY3" fmla="*/ 601980 h 2948940"/>
              <a:gd name="connsiteX4" fmla="*/ 608802 w 3245322"/>
              <a:gd name="connsiteY4" fmla="*/ 853440 h 2948940"/>
              <a:gd name="connsiteX5" fmla="*/ 425922 w 3245322"/>
              <a:gd name="connsiteY5" fmla="*/ 1043940 h 2948940"/>
              <a:gd name="connsiteX6" fmla="*/ 90642 w 3245322"/>
              <a:gd name="connsiteY6" fmla="*/ 1181100 h 2948940"/>
              <a:gd name="connsiteX7" fmla="*/ 22062 w 3245322"/>
              <a:gd name="connsiteY7" fmla="*/ 1295400 h 2948940"/>
              <a:gd name="connsiteX8" fmla="*/ 418302 w 3245322"/>
              <a:gd name="connsiteY8" fmla="*/ 1516380 h 2948940"/>
              <a:gd name="connsiteX9" fmla="*/ 616422 w 3245322"/>
              <a:gd name="connsiteY9" fmla="*/ 1584960 h 2948940"/>
              <a:gd name="connsiteX10" fmla="*/ 700242 w 3245322"/>
              <a:gd name="connsiteY10" fmla="*/ 1737360 h 2948940"/>
              <a:gd name="connsiteX11" fmla="*/ 791682 w 3245322"/>
              <a:gd name="connsiteY11" fmla="*/ 1729740 h 2948940"/>
              <a:gd name="connsiteX12" fmla="*/ 852642 w 3245322"/>
              <a:gd name="connsiteY12" fmla="*/ 1920240 h 2948940"/>
              <a:gd name="connsiteX13" fmla="*/ 1172682 w 3245322"/>
              <a:gd name="connsiteY13" fmla="*/ 2034540 h 2948940"/>
              <a:gd name="connsiteX14" fmla="*/ 1271742 w 3245322"/>
              <a:gd name="connsiteY14" fmla="*/ 2011680 h 2948940"/>
              <a:gd name="connsiteX15" fmla="*/ 1523202 w 3245322"/>
              <a:gd name="connsiteY15" fmla="*/ 2164080 h 2948940"/>
              <a:gd name="connsiteX16" fmla="*/ 1637502 w 3245322"/>
              <a:gd name="connsiteY16" fmla="*/ 2125980 h 2948940"/>
              <a:gd name="connsiteX17" fmla="*/ 1805142 w 3245322"/>
              <a:gd name="connsiteY17" fmla="*/ 2209800 h 2948940"/>
              <a:gd name="connsiteX18" fmla="*/ 2109942 w 3245322"/>
              <a:gd name="connsiteY18" fmla="*/ 2491740 h 2948940"/>
              <a:gd name="connsiteX19" fmla="*/ 2765262 w 3245322"/>
              <a:gd name="connsiteY19" fmla="*/ 2895600 h 2948940"/>
              <a:gd name="connsiteX20" fmla="*/ 3054822 w 3245322"/>
              <a:gd name="connsiteY20" fmla="*/ 2933700 h 2948940"/>
              <a:gd name="connsiteX21" fmla="*/ 3245322 w 3245322"/>
              <a:gd name="connsiteY21" fmla="*/ 2948940 h 29489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3245322" h="2948940">
                <a:moveTo>
                  <a:pt x="989802" y="0"/>
                </a:moveTo>
                <a:cubicBezTo>
                  <a:pt x="973927" y="78105"/>
                  <a:pt x="958052" y="156210"/>
                  <a:pt x="921222" y="220980"/>
                </a:cubicBezTo>
                <a:cubicBezTo>
                  <a:pt x="884392" y="285750"/>
                  <a:pt x="803112" y="325120"/>
                  <a:pt x="768822" y="388620"/>
                </a:cubicBezTo>
                <a:cubicBezTo>
                  <a:pt x="734532" y="452120"/>
                  <a:pt x="742152" y="524510"/>
                  <a:pt x="715482" y="601980"/>
                </a:cubicBezTo>
                <a:cubicBezTo>
                  <a:pt x="688812" y="679450"/>
                  <a:pt x="657062" y="779780"/>
                  <a:pt x="608802" y="853440"/>
                </a:cubicBezTo>
                <a:cubicBezTo>
                  <a:pt x="560542" y="927100"/>
                  <a:pt x="512282" y="989330"/>
                  <a:pt x="425922" y="1043940"/>
                </a:cubicBezTo>
                <a:cubicBezTo>
                  <a:pt x="339562" y="1098550"/>
                  <a:pt x="157952" y="1139190"/>
                  <a:pt x="90642" y="1181100"/>
                </a:cubicBezTo>
                <a:cubicBezTo>
                  <a:pt x="23332" y="1223010"/>
                  <a:pt x="-32548" y="1239520"/>
                  <a:pt x="22062" y="1295400"/>
                </a:cubicBezTo>
                <a:cubicBezTo>
                  <a:pt x="76672" y="1351280"/>
                  <a:pt x="319242" y="1468120"/>
                  <a:pt x="418302" y="1516380"/>
                </a:cubicBezTo>
                <a:cubicBezTo>
                  <a:pt x="517362" y="1564640"/>
                  <a:pt x="569432" y="1548130"/>
                  <a:pt x="616422" y="1584960"/>
                </a:cubicBezTo>
                <a:cubicBezTo>
                  <a:pt x="663412" y="1621790"/>
                  <a:pt x="671032" y="1713230"/>
                  <a:pt x="700242" y="1737360"/>
                </a:cubicBezTo>
                <a:cubicBezTo>
                  <a:pt x="729452" y="1761490"/>
                  <a:pt x="766282" y="1699260"/>
                  <a:pt x="791682" y="1729740"/>
                </a:cubicBezTo>
                <a:cubicBezTo>
                  <a:pt x="817082" y="1760220"/>
                  <a:pt x="789142" y="1869440"/>
                  <a:pt x="852642" y="1920240"/>
                </a:cubicBezTo>
                <a:cubicBezTo>
                  <a:pt x="916142" y="1971040"/>
                  <a:pt x="1102832" y="2019300"/>
                  <a:pt x="1172682" y="2034540"/>
                </a:cubicBezTo>
                <a:cubicBezTo>
                  <a:pt x="1242532" y="2049780"/>
                  <a:pt x="1213322" y="1990090"/>
                  <a:pt x="1271742" y="2011680"/>
                </a:cubicBezTo>
                <a:cubicBezTo>
                  <a:pt x="1330162" y="2033270"/>
                  <a:pt x="1462242" y="2145030"/>
                  <a:pt x="1523202" y="2164080"/>
                </a:cubicBezTo>
                <a:cubicBezTo>
                  <a:pt x="1584162" y="2183130"/>
                  <a:pt x="1590512" y="2118360"/>
                  <a:pt x="1637502" y="2125980"/>
                </a:cubicBezTo>
                <a:cubicBezTo>
                  <a:pt x="1684492" y="2133600"/>
                  <a:pt x="1726402" y="2148840"/>
                  <a:pt x="1805142" y="2209800"/>
                </a:cubicBezTo>
                <a:cubicBezTo>
                  <a:pt x="1883882" y="2270760"/>
                  <a:pt x="1949922" y="2377440"/>
                  <a:pt x="2109942" y="2491740"/>
                </a:cubicBezTo>
                <a:cubicBezTo>
                  <a:pt x="2269962" y="2606040"/>
                  <a:pt x="2607782" y="2821940"/>
                  <a:pt x="2765262" y="2895600"/>
                </a:cubicBezTo>
                <a:cubicBezTo>
                  <a:pt x="2922742" y="2969260"/>
                  <a:pt x="2974812" y="2924810"/>
                  <a:pt x="3054822" y="2933700"/>
                </a:cubicBezTo>
                <a:cubicBezTo>
                  <a:pt x="3134832" y="2942590"/>
                  <a:pt x="3190077" y="2945765"/>
                  <a:pt x="3245322" y="294894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1" name="Forme libre : forme 20">
            <a:extLst>
              <a:ext uri="{FF2B5EF4-FFF2-40B4-BE49-F238E27FC236}">
                <a16:creationId xmlns:a16="http://schemas.microsoft.com/office/drawing/2014/main" id="{83EA6DCE-DBED-4720-9531-7F2E8C0892A3}"/>
              </a:ext>
            </a:extLst>
          </p:cNvPr>
          <p:cNvSpPr/>
          <p:nvPr/>
        </p:nvSpPr>
        <p:spPr>
          <a:xfrm>
            <a:off x="8618220" y="5486400"/>
            <a:ext cx="731520" cy="525780"/>
          </a:xfrm>
          <a:custGeom>
            <a:avLst/>
            <a:gdLst>
              <a:gd name="connsiteX0" fmla="*/ 0 w 731520"/>
              <a:gd name="connsiteY0" fmla="*/ 0 h 525780"/>
              <a:gd name="connsiteX1" fmla="*/ 228600 w 731520"/>
              <a:gd name="connsiteY1" fmla="*/ 289560 h 525780"/>
              <a:gd name="connsiteX2" fmla="*/ 731520 w 731520"/>
              <a:gd name="connsiteY2" fmla="*/ 525780 h 5257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31520" h="525780">
                <a:moveTo>
                  <a:pt x="0" y="0"/>
                </a:moveTo>
                <a:cubicBezTo>
                  <a:pt x="53340" y="100965"/>
                  <a:pt x="106680" y="201930"/>
                  <a:pt x="228600" y="289560"/>
                </a:cubicBezTo>
                <a:cubicBezTo>
                  <a:pt x="350520" y="377190"/>
                  <a:pt x="541020" y="451485"/>
                  <a:pt x="731520" y="52578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2" name="Forme libre : forme 21">
            <a:extLst>
              <a:ext uri="{FF2B5EF4-FFF2-40B4-BE49-F238E27FC236}">
                <a16:creationId xmlns:a16="http://schemas.microsoft.com/office/drawing/2014/main" id="{9820F068-4E1E-4285-8A17-2897DEE7F837}"/>
              </a:ext>
            </a:extLst>
          </p:cNvPr>
          <p:cNvSpPr/>
          <p:nvPr/>
        </p:nvSpPr>
        <p:spPr>
          <a:xfrm>
            <a:off x="9548813" y="3146818"/>
            <a:ext cx="661987" cy="257902"/>
          </a:xfrm>
          <a:custGeom>
            <a:avLst/>
            <a:gdLst>
              <a:gd name="connsiteX0" fmla="*/ 0 w 661987"/>
              <a:gd name="connsiteY0" fmla="*/ 5957 h 257902"/>
              <a:gd name="connsiteX1" fmla="*/ 95250 w 661987"/>
              <a:gd name="connsiteY1" fmla="*/ 5957 h 257902"/>
              <a:gd name="connsiteX2" fmla="*/ 171450 w 661987"/>
              <a:gd name="connsiteY2" fmla="*/ 67870 h 257902"/>
              <a:gd name="connsiteX3" fmla="*/ 381000 w 661987"/>
              <a:gd name="connsiteY3" fmla="*/ 105970 h 257902"/>
              <a:gd name="connsiteX4" fmla="*/ 581025 w 661987"/>
              <a:gd name="connsiteY4" fmla="*/ 239320 h 257902"/>
              <a:gd name="connsiteX5" fmla="*/ 661987 w 661987"/>
              <a:gd name="connsiteY5" fmla="*/ 253607 h 2579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61987" h="257902">
                <a:moveTo>
                  <a:pt x="0" y="5957"/>
                </a:moveTo>
                <a:cubicBezTo>
                  <a:pt x="33337" y="797"/>
                  <a:pt x="66675" y="-4362"/>
                  <a:pt x="95250" y="5957"/>
                </a:cubicBezTo>
                <a:cubicBezTo>
                  <a:pt x="123825" y="16276"/>
                  <a:pt x="123825" y="51201"/>
                  <a:pt x="171450" y="67870"/>
                </a:cubicBezTo>
                <a:cubicBezTo>
                  <a:pt x="219075" y="84539"/>
                  <a:pt x="312738" y="77395"/>
                  <a:pt x="381000" y="105970"/>
                </a:cubicBezTo>
                <a:cubicBezTo>
                  <a:pt x="449262" y="134545"/>
                  <a:pt x="534194" y="214714"/>
                  <a:pt x="581025" y="239320"/>
                </a:cubicBezTo>
                <a:cubicBezTo>
                  <a:pt x="627856" y="263926"/>
                  <a:pt x="644921" y="258766"/>
                  <a:pt x="661987" y="253607"/>
                </a:cubicBezTo>
              </a:path>
            </a:pathLst>
          </a:custGeom>
          <a:noFill/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5" name="Forme libre : forme 24">
            <a:extLst>
              <a:ext uri="{FF2B5EF4-FFF2-40B4-BE49-F238E27FC236}">
                <a16:creationId xmlns:a16="http://schemas.microsoft.com/office/drawing/2014/main" id="{AD2E428A-8335-4384-A1B1-58C29B4ACBC7}"/>
              </a:ext>
            </a:extLst>
          </p:cNvPr>
          <p:cNvSpPr/>
          <p:nvPr/>
        </p:nvSpPr>
        <p:spPr>
          <a:xfrm>
            <a:off x="6197600" y="4984750"/>
            <a:ext cx="1778000" cy="942569"/>
          </a:xfrm>
          <a:custGeom>
            <a:avLst/>
            <a:gdLst>
              <a:gd name="connsiteX0" fmla="*/ 0 w 1778000"/>
              <a:gd name="connsiteY0" fmla="*/ 273050 h 942569"/>
              <a:gd name="connsiteX1" fmla="*/ 209550 w 1778000"/>
              <a:gd name="connsiteY1" fmla="*/ 374650 h 942569"/>
              <a:gd name="connsiteX2" fmla="*/ 311150 w 1778000"/>
              <a:gd name="connsiteY2" fmla="*/ 425450 h 942569"/>
              <a:gd name="connsiteX3" fmla="*/ 361950 w 1778000"/>
              <a:gd name="connsiteY3" fmla="*/ 482600 h 942569"/>
              <a:gd name="connsiteX4" fmla="*/ 850900 w 1778000"/>
              <a:gd name="connsiteY4" fmla="*/ 533400 h 942569"/>
              <a:gd name="connsiteX5" fmla="*/ 914400 w 1778000"/>
              <a:gd name="connsiteY5" fmla="*/ 825500 h 942569"/>
              <a:gd name="connsiteX6" fmla="*/ 1041400 w 1778000"/>
              <a:gd name="connsiteY6" fmla="*/ 939800 h 942569"/>
              <a:gd name="connsiteX7" fmla="*/ 1143000 w 1778000"/>
              <a:gd name="connsiteY7" fmla="*/ 723900 h 942569"/>
              <a:gd name="connsiteX8" fmla="*/ 1193800 w 1778000"/>
              <a:gd name="connsiteY8" fmla="*/ 609600 h 942569"/>
              <a:gd name="connsiteX9" fmla="*/ 1365250 w 1778000"/>
              <a:gd name="connsiteY9" fmla="*/ 552450 h 942569"/>
              <a:gd name="connsiteX10" fmla="*/ 1504950 w 1778000"/>
              <a:gd name="connsiteY10" fmla="*/ 406400 h 942569"/>
              <a:gd name="connsiteX11" fmla="*/ 1562100 w 1778000"/>
              <a:gd name="connsiteY11" fmla="*/ 304800 h 942569"/>
              <a:gd name="connsiteX12" fmla="*/ 1727200 w 1778000"/>
              <a:gd name="connsiteY12" fmla="*/ 50800 h 942569"/>
              <a:gd name="connsiteX13" fmla="*/ 1778000 w 1778000"/>
              <a:gd name="connsiteY13" fmla="*/ 0 h 9425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778000" h="942569">
                <a:moveTo>
                  <a:pt x="0" y="273050"/>
                </a:moveTo>
                <a:lnTo>
                  <a:pt x="209550" y="374650"/>
                </a:lnTo>
                <a:cubicBezTo>
                  <a:pt x="261408" y="400050"/>
                  <a:pt x="285750" y="407458"/>
                  <a:pt x="311150" y="425450"/>
                </a:cubicBezTo>
                <a:cubicBezTo>
                  <a:pt x="336550" y="443442"/>
                  <a:pt x="271992" y="464608"/>
                  <a:pt x="361950" y="482600"/>
                </a:cubicBezTo>
                <a:cubicBezTo>
                  <a:pt x="451908" y="500592"/>
                  <a:pt x="758825" y="476250"/>
                  <a:pt x="850900" y="533400"/>
                </a:cubicBezTo>
                <a:cubicBezTo>
                  <a:pt x="942975" y="590550"/>
                  <a:pt x="882650" y="757767"/>
                  <a:pt x="914400" y="825500"/>
                </a:cubicBezTo>
                <a:cubicBezTo>
                  <a:pt x="946150" y="893233"/>
                  <a:pt x="1003300" y="956733"/>
                  <a:pt x="1041400" y="939800"/>
                </a:cubicBezTo>
                <a:cubicBezTo>
                  <a:pt x="1079500" y="922867"/>
                  <a:pt x="1117600" y="778933"/>
                  <a:pt x="1143000" y="723900"/>
                </a:cubicBezTo>
                <a:cubicBezTo>
                  <a:pt x="1168400" y="668867"/>
                  <a:pt x="1156758" y="638175"/>
                  <a:pt x="1193800" y="609600"/>
                </a:cubicBezTo>
                <a:cubicBezTo>
                  <a:pt x="1230842" y="581025"/>
                  <a:pt x="1313392" y="586317"/>
                  <a:pt x="1365250" y="552450"/>
                </a:cubicBezTo>
                <a:cubicBezTo>
                  <a:pt x="1417108" y="518583"/>
                  <a:pt x="1472142" y="447675"/>
                  <a:pt x="1504950" y="406400"/>
                </a:cubicBezTo>
                <a:cubicBezTo>
                  <a:pt x="1537758" y="365125"/>
                  <a:pt x="1525058" y="364067"/>
                  <a:pt x="1562100" y="304800"/>
                </a:cubicBezTo>
                <a:cubicBezTo>
                  <a:pt x="1599142" y="245533"/>
                  <a:pt x="1691217" y="101600"/>
                  <a:pt x="1727200" y="50800"/>
                </a:cubicBezTo>
                <a:cubicBezTo>
                  <a:pt x="1763183" y="0"/>
                  <a:pt x="1770591" y="0"/>
                  <a:pt x="1778000" y="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6" name="Forme libre : forme 25">
            <a:extLst>
              <a:ext uri="{FF2B5EF4-FFF2-40B4-BE49-F238E27FC236}">
                <a16:creationId xmlns:a16="http://schemas.microsoft.com/office/drawing/2014/main" id="{7A9A74E1-9B0A-4C34-997F-C5190D90E1F4}"/>
              </a:ext>
            </a:extLst>
          </p:cNvPr>
          <p:cNvSpPr/>
          <p:nvPr/>
        </p:nvSpPr>
        <p:spPr>
          <a:xfrm>
            <a:off x="5359400" y="1949450"/>
            <a:ext cx="901700" cy="1136650"/>
          </a:xfrm>
          <a:custGeom>
            <a:avLst/>
            <a:gdLst>
              <a:gd name="connsiteX0" fmla="*/ 901700 w 901700"/>
              <a:gd name="connsiteY0" fmla="*/ 0 h 1136650"/>
              <a:gd name="connsiteX1" fmla="*/ 781050 w 901700"/>
              <a:gd name="connsiteY1" fmla="*/ 146050 h 1136650"/>
              <a:gd name="connsiteX2" fmla="*/ 469900 w 901700"/>
              <a:gd name="connsiteY2" fmla="*/ 355600 h 1136650"/>
              <a:gd name="connsiteX3" fmla="*/ 203200 w 901700"/>
              <a:gd name="connsiteY3" fmla="*/ 514350 h 1136650"/>
              <a:gd name="connsiteX4" fmla="*/ 139700 w 901700"/>
              <a:gd name="connsiteY4" fmla="*/ 685800 h 1136650"/>
              <a:gd name="connsiteX5" fmla="*/ 88900 w 901700"/>
              <a:gd name="connsiteY5" fmla="*/ 869950 h 1136650"/>
              <a:gd name="connsiteX6" fmla="*/ 0 w 901700"/>
              <a:gd name="connsiteY6" fmla="*/ 1136650 h 1136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01700" h="1136650">
                <a:moveTo>
                  <a:pt x="901700" y="0"/>
                </a:moveTo>
                <a:cubicBezTo>
                  <a:pt x="877358" y="43391"/>
                  <a:pt x="853017" y="86783"/>
                  <a:pt x="781050" y="146050"/>
                </a:cubicBezTo>
                <a:cubicBezTo>
                  <a:pt x="709083" y="205317"/>
                  <a:pt x="469900" y="355600"/>
                  <a:pt x="469900" y="355600"/>
                </a:cubicBezTo>
                <a:cubicBezTo>
                  <a:pt x="373592" y="416983"/>
                  <a:pt x="258233" y="459317"/>
                  <a:pt x="203200" y="514350"/>
                </a:cubicBezTo>
                <a:cubicBezTo>
                  <a:pt x="148167" y="569383"/>
                  <a:pt x="158750" y="626533"/>
                  <a:pt x="139700" y="685800"/>
                </a:cubicBezTo>
                <a:cubicBezTo>
                  <a:pt x="120650" y="745067"/>
                  <a:pt x="112183" y="794808"/>
                  <a:pt x="88900" y="869950"/>
                </a:cubicBezTo>
                <a:cubicBezTo>
                  <a:pt x="65617" y="945092"/>
                  <a:pt x="32808" y="1040871"/>
                  <a:pt x="0" y="113665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2" name="Forme libre : forme 31">
            <a:extLst>
              <a:ext uri="{FF2B5EF4-FFF2-40B4-BE49-F238E27FC236}">
                <a16:creationId xmlns:a16="http://schemas.microsoft.com/office/drawing/2014/main" id="{6ED083DC-0EC6-4148-8B33-6AEB634D54E8}"/>
              </a:ext>
            </a:extLst>
          </p:cNvPr>
          <p:cNvSpPr/>
          <p:nvPr/>
        </p:nvSpPr>
        <p:spPr>
          <a:xfrm>
            <a:off x="5286375" y="4826000"/>
            <a:ext cx="422275" cy="358775"/>
          </a:xfrm>
          <a:custGeom>
            <a:avLst/>
            <a:gdLst>
              <a:gd name="connsiteX0" fmla="*/ 0 w 422275"/>
              <a:gd name="connsiteY0" fmla="*/ 358775 h 358775"/>
              <a:gd name="connsiteX1" fmla="*/ 276225 w 422275"/>
              <a:gd name="connsiteY1" fmla="*/ 161925 h 358775"/>
              <a:gd name="connsiteX2" fmla="*/ 422275 w 422275"/>
              <a:gd name="connsiteY2" fmla="*/ 0 h 358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22275" h="358775">
                <a:moveTo>
                  <a:pt x="0" y="358775"/>
                </a:moveTo>
                <a:cubicBezTo>
                  <a:pt x="102923" y="290248"/>
                  <a:pt x="205846" y="221721"/>
                  <a:pt x="276225" y="161925"/>
                </a:cubicBezTo>
                <a:cubicBezTo>
                  <a:pt x="346604" y="102129"/>
                  <a:pt x="384439" y="51064"/>
                  <a:pt x="422275" y="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4" name="Forme libre : forme 33">
            <a:extLst>
              <a:ext uri="{FF2B5EF4-FFF2-40B4-BE49-F238E27FC236}">
                <a16:creationId xmlns:a16="http://schemas.microsoft.com/office/drawing/2014/main" id="{5762933B-4840-49D9-81F9-09DEB9F69A78}"/>
              </a:ext>
            </a:extLst>
          </p:cNvPr>
          <p:cNvSpPr/>
          <p:nvPr/>
        </p:nvSpPr>
        <p:spPr>
          <a:xfrm>
            <a:off x="5492750" y="5953125"/>
            <a:ext cx="12700" cy="257175"/>
          </a:xfrm>
          <a:custGeom>
            <a:avLst/>
            <a:gdLst>
              <a:gd name="connsiteX0" fmla="*/ 12700 w 12700"/>
              <a:gd name="connsiteY0" fmla="*/ 0 h 257175"/>
              <a:gd name="connsiteX1" fmla="*/ 0 w 12700"/>
              <a:gd name="connsiteY1" fmla="*/ 257175 h 257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2700" h="257175">
                <a:moveTo>
                  <a:pt x="12700" y="0"/>
                </a:moveTo>
                <a:lnTo>
                  <a:pt x="0" y="257175"/>
                </a:ln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5" name="Forme libre : forme 34">
            <a:extLst>
              <a:ext uri="{FF2B5EF4-FFF2-40B4-BE49-F238E27FC236}">
                <a16:creationId xmlns:a16="http://schemas.microsoft.com/office/drawing/2014/main" id="{043BC54E-1889-4104-91EC-461FB497001C}"/>
              </a:ext>
            </a:extLst>
          </p:cNvPr>
          <p:cNvSpPr/>
          <p:nvPr/>
        </p:nvSpPr>
        <p:spPr>
          <a:xfrm>
            <a:off x="5528250" y="5241926"/>
            <a:ext cx="183575" cy="330200"/>
          </a:xfrm>
          <a:custGeom>
            <a:avLst/>
            <a:gdLst>
              <a:gd name="connsiteX0" fmla="*/ 183575 w 183575"/>
              <a:gd name="connsiteY0" fmla="*/ 0 h 327025"/>
              <a:gd name="connsiteX1" fmla="*/ 34350 w 183575"/>
              <a:gd name="connsiteY1" fmla="*/ 234950 h 327025"/>
              <a:gd name="connsiteX2" fmla="*/ 5775 w 183575"/>
              <a:gd name="connsiteY2" fmla="*/ 298450 h 327025"/>
              <a:gd name="connsiteX3" fmla="*/ 120075 w 183575"/>
              <a:gd name="connsiteY3" fmla="*/ 327025 h 327025"/>
              <a:gd name="connsiteX0" fmla="*/ 183575 w 183575"/>
              <a:gd name="connsiteY0" fmla="*/ 0 h 330200"/>
              <a:gd name="connsiteX1" fmla="*/ 34350 w 183575"/>
              <a:gd name="connsiteY1" fmla="*/ 234950 h 330200"/>
              <a:gd name="connsiteX2" fmla="*/ 5775 w 183575"/>
              <a:gd name="connsiteY2" fmla="*/ 298450 h 330200"/>
              <a:gd name="connsiteX3" fmla="*/ 129600 w 183575"/>
              <a:gd name="connsiteY3" fmla="*/ 330200 h 330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3575" h="330200">
                <a:moveTo>
                  <a:pt x="183575" y="0"/>
                </a:moveTo>
                <a:cubicBezTo>
                  <a:pt x="123779" y="92604"/>
                  <a:pt x="63983" y="185208"/>
                  <a:pt x="34350" y="234950"/>
                </a:cubicBezTo>
                <a:cubicBezTo>
                  <a:pt x="4717" y="284692"/>
                  <a:pt x="-8513" y="283104"/>
                  <a:pt x="5775" y="298450"/>
                </a:cubicBezTo>
                <a:cubicBezTo>
                  <a:pt x="20062" y="313796"/>
                  <a:pt x="79593" y="323585"/>
                  <a:pt x="129600" y="33020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9" name="Forme libre : forme 38">
            <a:extLst>
              <a:ext uri="{FF2B5EF4-FFF2-40B4-BE49-F238E27FC236}">
                <a16:creationId xmlns:a16="http://schemas.microsoft.com/office/drawing/2014/main" id="{9F784947-8CBA-4DDF-A906-A82B90FD3C12}"/>
              </a:ext>
            </a:extLst>
          </p:cNvPr>
          <p:cNvSpPr/>
          <p:nvPr/>
        </p:nvSpPr>
        <p:spPr>
          <a:xfrm>
            <a:off x="9004300" y="5702300"/>
            <a:ext cx="1276350" cy="1162050"/>
          </a:xfrm>
          <a:custGeom>
            <a:avLst/>
            <a:gdLst>
              <a:gd name="connsiteX0" fmla="*/ 1276350 w 1276350"/>
              <a:gd name="connsiteY0" fmla="*/ 0 h 1162050"/>
              <a:gd name="connsiteX1" fmla="*/ 1028700 w 1276350"/>
              <a:gd name="connsiteY1" fmla="*/ 152400 h 1162050"/>
              <a:gd name="connsiteX2" fmla="*/ 406400 w 1276350"/>
              <a:gd name="connsiteY2" fmla="*/ 704850 h 1162050"/>
              <a:gd name="connsiteX3" fmla="*/ 82550 w 1276350"/>
              <a:gd name="connsiteY3" fmla="*/ 1041400 h 1162050"/>
              <a:gd name="connsiteX4" fmla="*/ 0 w 1276350"/>
              <a:gd name="connsiteY4" fmla="*/ 1162050 h 1162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76350" h="1162050">
                <a:moveTo>
                  <a:pt x="1276350" y="0"/>
                </a:moveTo>
                <a:cubicBezTo>
                  <a:pt x="1225021" y="17462"/>
                  <a:pt x="1173692" y="34925"/>
                  <a:pt x="1028700" y="152400"/>
                </a:cubicBezTo>
                <a:cubicBezTo>
                  <a:pt x="883708" y="269875"/>
                  <a:pt x="564092" y="556683"/>
                  <a:pt x="406400" y="704850"/>
                </a:cubicBezTo>
                <a:cubicBezTo>
                  <a:pt x="248708" y="853017"/>
                  <a:pt x="150283" y="965200"/>
                  <a:pt x="82550" y="1041400"/>
                </a:cubicBezTo>
                <a:cubicBezTo>
                  <a:pt x="14817" y="1117600"/>
                  <a:pt x="7408" y="1139825"/>
                  <a:pt x="0" y="1162050"/>
                </a:cubicBezTo>
              </a:path>
            </a:pathLst>
          </a:cu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86" name="Forme libre : forme 85">
            <a:extLst>
              <a:ext uri="{FF2B5EF4-FFF2-40B4-BE49-F238E27FC236}">
                <a16:creationId xmlns:a16="http://schemas.microsoft.com/office/drawing/2014/main" id="{9BC2CEB2-1135-4D39-B39A-9BA4BADD7946}"/>
              </a:ext>
            </a:extLst>
          </p:cNvPr>
          <p:cNvSpPr/>
          <p:nvPr/>
        </p:nvSpPr>
        <p:spPr>
          <a:xfrm>
            <a:off x="9016931" y="5695950"/>
            <a:ext cx="1276350" cy="1162050"/>
          </a:xfrm>
          <a:custGeom>
            <a:avLst/>
            <a:gdLst>
              <a:gd name="connsiteX0" fmla="*/ 1276350 w 1276350"/>
              <a:gd name="connsiteY0" fmla="*/ 0 h 1162050"/>
              <a:gd name="connsiteX1" fmla="*/ 1028700 w 1276350"/>
              <a:gd name="connsiteY1" fmla="*/ 152400 h 1162050"/>
              <a:gd name="connsiteX2" fmla="*/ 406400 w 1276350"/>
              <a:gd name="connsiteY2" fmla="*/ 704850 h 1162050"/>
              <a:gd name="connsiteX3" fmla="*/ 82550 w 1276350"/>
              <a:gd name="connsiteY3" fmla="*/ 1041400 h 1162050"/>
              <a:gd name="connsiteX4" fmla="*/ 0 w 1276350"/>
              <a:gd name="connsiteY4" fmla="*/ 1162050 h 1162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76350" h="1162050">
                <a:moveTo>
                  <a:pt x="1276350" y="0"/>
                </a:moveTo>
                <a:cubicBezTo>
                  <a:pt x="1225021" y="17462"/>
                  <a:pt x="1173692" y="34925"/>
                  <a:pt x="1028700" y="152400"/>
                </a:cubicBezTo>
                <a:cubicBezTo>
                  <a:pt x="883708" y="269875"/>
                  <a:pt x="564092" y="556683"/>
                  <a:pt x="406400" y="704850"/>
                </a:cubicBezTo>
                <a:cubicBezTo>
                  <a:pt x="248708" y="853017"/>
                  <a:pt x="150283" y="965200"/>
                  <a:pt x="82550" y="1041400"/>
                </a:cubicBezTo>
                <a:cubicBezTo>
                  <a:pt x="14817" y="1117600"/>
                  <a:pt x="7408" y="1139825"/>
                  <a:pt x="0" y="1162050"/>
                </a:cubicBezTo>
              </a:path>
            </a:pathLst>
          </a:custGeom>
          <a:noFill/>
          <a:ln w="22225">
            <a:solidFill>
              <a:schemeClr val="bg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55" name="Ellipse 54">
            <a:extLst>
              <a:ext uri="{FF2B5EF4-FFF2-40B4-BE49-F238E27FC236}">
                <a16:creationId xmlns:a16="http://schemas.microsoft.com/office/drawing/2014/main" id="{0613EE4E-1534-4E8B-A8A4-AC877E6843D5}"/>
              </a:ext>
            </a:extLst>
          </p:cNvPr>
          <p:cNvSpPr/>
          <p:nvPr/>
        </p:nvSpPr>
        <p:spPr>
          <a:xfrm>
            <a:off x="9292852" y="5487143"/>
            <a:ext cx="742267" cy="695325"/>
          </a:xfrm>
          <a:prstGeom prst="ellipse">
            <a:avLst/>
          </a:prstGeom>
          <a:solidFill>
            <a:schemeClr val="accent2"/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 dirty="0"/>
          </a:p>
        </p:txBody>
      </p:sp>
      <p:sp>
        <p:nvSpPr>
          <p:cNvPr id="59" name="ZoneTexte 58">
            <a:extLst>
              <a:ext uri="{FF2B5EF4-FFF2-40B4-BE49-F238E27FC236}">
                <a16:creationId xmlns:a16="http://schemas.microsoft.com/office/drawing/2014/main" id="{4630EB21-FD0B-452F-820D-CAB2EC8CABFB}"/>
              </a:ext>
            </a:extLst>
          </p:cNvPr>
          <p:cNvSpPr txBox="1"/>
          <p:nvPr/>
        </p:nvSpPr>
        <p:spPr>
          <a:xfrm>
            <a:off x="9134528" y="5650958"/>
            <a:ext cx="109643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000" b="1" dirty="0">
                <a:solidFill>
                  <a:schemeClr val="bg1"/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Marche-en-Famenne</a:t>
            </a:r>
            <a:endParaRPr lang="fr-BE" sz="1000" b="1" dirty="0">
              <a:solidFill>
                <a:schemeClr val="bg1"/>
              </a:solidFill>
              <a:latin typeface="Aharoni" panose="02010803020104030203" pitchFamily="2" charset="-79"/>
              <a:cs typeface="Aharoni" panose="02010803020104030203" pitchFamily="2" charset="-79"/>
            </a:endParaRPr>
          </a:p>
        </p:txBody>
      </p:sp>
      <p:sp>
        <p:nvSpPr>
          <p:cNvPr id="87" name="Forme libre : forme 86">
            <a:extLst>
              <a:ext uri="{FF2B5EF4-FFF2-40B4-BE49-F238E27FC236}">
                <a16:creationId xmlns:a16="http://schemas.microsoft.com/office/drawing/2014/main" id="{0BEA71B8-D286-4921-BEE9-40E4E94BA74D}"/>
              </a:ext>
            </a:extLst>
          </p:cNvPr>
          <p:cNvSpPr>
            <a:spLocks noChangeAspect="1"/>
          </p:cNvSpPr>
          <p:nvPr/>
        </p:nvSpPr>
        <p:spPr>
          <a:xfrm>
            <a:off x="2413136" y="870695"/>
            <a:ext cx="2232134" cy="6115251"/>
          </a:xfrm>
          <a:custGeom>
            <a:avLst/>
            <a:gdLst>
              <a:gd name="connsiteX0" fmla="*/ 67451 w 667823"/>
              <a:gd name="connsiteY0" fmla="*/ 0 h 1894400"/>
              <a:gd name="connsiteX1" fmla="*/ 16651 w 667823"/>
              <a:gd name="connsiteY1" fmla="*/ 111125 h 1894400"/>
              <a:gd name="connsiteX2" fmla="*/ 48401 w 667823"/>
              <a:gd name="connsiteY2" fmla="*/ 200025 h 1894400"/>
              <a:gd name="connsiteX3" fmla="*/ 111901 w 667823"/>
              <a:gd name="connsiteY3" fmla="*/ 279400 h 1894400"/>
              <a:gd name="connsiteX4" fmla="*/ 73801 w 667823"/>
              <a:gd name="connsiteY4" fmla="*/ 492125 h 1894400"/>
              <a:gd name="connsiteX5" fmla="*/ 86501 w 667823"/>
              <a:gd name="connsiteY5" fmla="*/ 581025 h 1894400"/>
              <a:gd name="connsiteX6" fmla="*/ 64276 w 667823"/>
              <a:gd name="connsiteY6" fmla="*/ 654050 h 1894400"/>
              <a:gd name="connsiteX7" fmla="*/ 76976 w 667823"/>
              <a:gd name="connsiteY7" fmla="*/ 736600 h 1894400"/>
              <a:gd name="connsiteX8" fmla="*/ 776 w 667823"/>
              <a:gd name="connsiteY8" fmla="*/ 781050 h 1894400"/>
              <a:gd name="connsiteX9" fmla="*/ 38876 w 667823"/>
              <a:gd name="connsiteY9" fmla="*/ 838200 h 1894400"/>
              <a:gd name="connsiteX10" fmla="*/ 61101 w 667823"/>
              <a:gd name="connsiteY10" fmla="*/ 914400 h 1894400"/>
              <a:gd name="connsiteX11" fmla="*/ 102376 w 667823"/>
              <a:gd name="connsiteY11" fmla="*/ 1019175 h 1894400"/>
              <a:gd name="connsiteX12" fmla="*/ 121426 w 667823"/>
              <a:gd name="connsiteY12" fmla="*/ 1041400 h 1894400"/>
              <a:gd name="connsiteX13" fmla="*/ 140476 w 667823"/>
              <a:gd name="connsiteY13" fmla="*/ 1139825 h 1894400"/>
              <a:gd name="connsiteX14" fmla="*/ 143651 w 667823"/>
              <a:gd name="connsiteY14" fmla="*/ 1219200 h 1894400"/>
              <a:gd name="connsiteX15" fmla="*/ 165876 w 667823"/>
              <a:gd name="connsiteY15" fmla="*/ 1308100 h 1894400"/>
              <a:gd name="connsiteX16" fmla="*/ 248426 w 667823"/>
              <a:gd name="connsiteY16" fmla="*/ 1504950 h 1894400"/>
              <a:gd name="connsiteX17" fmla="*/ 194451 w 667823"/>
              <a:gd name="connsiteY17" fmla="*/ 1552575 h 1894400"/>
              <a:gd name="connsiteX18" fmla="*/ 159526 w 667823"/>
              <a:gd name="connsiteY18" fmla="*/ 1606550 h 1894400"/>
              <a:gd name="connsiteX19" fmla="*/ 248426 w 667823"/>
              <a:gd name="connsiteY19" fmla="*/ 1704975 h 1894400"/>
              <a:gd name="connsiteX20" fmla="*/ 308751 w 667823"/>
              <a:gd name="connsiteY20" fmla="*/ 1704975 h 1894400"/>
              <a:gd name="connsiteX21" fmla="*/ 397651 w 667823"/>
              <a:gd name="connsiteY21" fmla="*/ 1682750 h 1894400"/>
              <a:gd name="connsiteX22" fmla="*/ 480201 w 667823"/>
              <a:gd name="connsiteY22" fmla="*/ 1752600 h 1894400"/>
              <a:gd name="connsiteX23" fmla="*/ 502426 w 667823"/>
              <a:gd name="connsiteY23" fmla="*/ 1838325 h 1894400"/>
              <a:gd name="connsiteX24" fmla="*/ 604026 w 667823"/>
              <a:gd name="connsiteY24" fmla="*/ 1809750 h 1894400"/>
              <a:gd name="connsiteX25" fmla="*/ 661176 w 667823"/>
              <a:gd name="connsiteY25" fmla="*/ 1885950 h 1894400"/>
              <a:gd name="connsiteX26" fmla="*/ 664351 w 667823"/>
              <a:gd name="connsiteY26" fmla="*/ 1889125 h 1894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667823" h="1894400">
                <a:moveTo>
                  <a:pt x="67451" y="0"/>
                </a:moveTo>
                <a:cubicBezTo>
                  <a:pt x="43638" y="38894"/>
                  <a:pt x="19826" y="77788"/>
                  <a:pt x="16651" y="111125"/>
                </a:cubicBezTo>
                <a:cubicBezTo>
                  <a:pt x="13476" y="144462"/>
                  <a:pt x="32526" y="171979"/>
                  <a:pt x="48401" y="200025"/>
                </a:cubicBezTo>
                <a:cubicBezTo>
                  <a:pt x="64276" y="228071"/>
                  <a:pt x="107668" y="230717"/>
                  <a:pt x="111901" y="279400"/>
                </a:cubicBezTo>
                <a:cubicBezTo>
                  <a:pt x="116134" y="328083"/>
                  <a:pt x="78034" y="441854"/>
                  <a:pt x="73801" y="492125"/>
                </a:cubicBezTo>
                <a:cubicBezTo>
                  <a:pt x="69568" y="542396"/>
                  <a:pt x="88088" y="554038"/>
                  <a:pt x="86501" y="581025"/>
                </a:cubicBezTo>
                <a:cubicBezTo>
                  <a:pt x="84914" y="608012"/>
                  <a:pt x="65863" y="628121"/>
                  <a:pt x="64276" y="654050"/>
                </a:cubicBezTo>
                <a:cubicBezTo>
                  <a:pt x="62688" y="679979"/>
                  <a:pt x="87559" y="715433"/>
                  <a:pt x="76976" y="736600"/>
                </a:cubicBezTo>
                <a:cubicBezTo>
                  <a:pt x="66393" y="757767"/>
                  <a:pt x="7126" y="764117"/>
                  <a:pt x="776" y="781050"/>
                </a:cubicBezTo>
                <a:cubicBezTo>
                  <a:pt x="-5574" y="797983"/>
                  <a:pt x="28822" y="815975"/>
                  <a:pt x="38876" y="838200"/>
                </a:cubicBezTo>
                <a:cubicBezTo>
                  <a:pt x="48930" y="860425"/>
                  <a:pt x="50518" y="884238"/>
                  <a:pt x="61101" y="914400"/>
                </a:cubicBezTo>
                <a:cubicBezTo>
                  <a:pt x="71684" y="944563"/>
                  <a:pt x="92322" y="998008"/>
                  <a:pt x="102376" y="1019175"/>
                </a:cubicBezTo>
                <a:cubicBezTo>
                  <a:pt x="112430" y="1040342"/>
                  <a:pt x="115076" y="1021292"/>
                  <a:pt x="121426" y="1041400"/>
                </a:cubicBezTo>
                <a:cubicBezTo>
                  <a:pt x="127776" y="1061508"/>
                  <a:pt x="136772" y="1110192"/>
                  <a:pt x="140476" y="1139825"/>
                </a:cubicBezTo>
                <a:cubicBezTo>
                  <a:pt x="144180" y="1169458"/>
                  <a:pt x="139418" y="1191154"/>
                  <a:pt x="143651" y="1219200"/>
                </a:cubicBezTo>
                <a:cubicBezTo>
                  <a:pt x="147884" y="1247246"/>
                  <a:pt x="148414" y="1260475"/>
                  <a:pt x="165876" y="1308100"/>
                </a:cubicBezTo>
                <a:cubicBezTo>
                  <a:pt x="183339" y="1355725"/>
                  <a:pt x="243664" y="1464204"/>
                  <a:pt x="248426" y="1504950"/>
                </a:cubicBezTo>
                <a:cubicBezTo>
                  <a:pt x="253188" y="1545696"/>
                  <a:pt x="209268" y="1535642"/>
                  <a:pt x="194451" y="1552575"/>
                </a:cubicBezTo>
                <a:cubicBezTo>
                  <a:pt x="179634" y="1569508"/>
                  <a:pt x="150530" y="1581150"/>
                  <a:pt x="159526" y="1606550"/>
                </a:cubicBezTo>
                <a:cubicBezTo>
                  <a:pt x="168522" y="1631950"/>
                  <a:pt x="223555" y="1688571"/>
                  <a:pt x="248426" y="1704975"/>
                </a:cubicBezTo>
                <a:cubicBezTo>
                  <a:pt x="273297" y="1721379"/>
                  <a:pt x="283880" y="1708679"/>
                  <a:pt x="308751" y="1704975"/>
                </a:cubicBezTo>
                <a:cubicBezTo>
                  <a:pt x="333622" y="1701271"/>
                  <a:pt x="369076" y="1674812"/>
                  <a:pt x="397651" y="1682750"/>
                </a:cubicBezTo>
                <a:cubicBezTo>
                  <a:pt x="426226" y="1690688"/>
                  <a:pt x="462739" y="1726671"/>
                  <a:pt x="480201" y="1752600"/>
                </a:cubicBezTo>
                <a:cubicBezTo>
                  <a:pt x="497663" y="1778529"/>
                  <a:pt x="481789" y="1828800"/>
                  <a:pt x="502426" y="1838325"/>
                </a:cubicBezTo>
                <a:cubicBezTo>
                  <a:pt x="523063" y="1847850"/>
                  <a:pt x="577568" y="1801812"/>
                  <a:pt x="604026" y="1809750"/>
                </a:cubicBezTo>
                <a:cubicBezTo>
                  <a:pt x="630484" y="1817688"/>
                  <a:pt x="661176" y="1885950"/>
                  <a:pt x="661176" y="1885950"/>
                </a:cubicBezTo>
                <a:cubicBezTo>
                  <a:pt x="671230" y="1899179"/>
                  <a:pt x="667790" y="1894152"/>
                  <a:pt x="664351" y="1889125"/>
                </a:cubicBezTo>
              </a:path>
            </a:pathLst>
          </a:custGeom>
          <a:noFill/>
          <a:ln w="25400">
            <a:solidFill>
              <a:schemeClr val="tx1"/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91" name="Forme libre : forme 90">
            <a:extLst>
              <a:ext uri="{FF2B5EF4-FFF2-40B4-BE49-F238E27FC236}">
                <a16:creationId xmlns:a16="http://schemas.microsoft.com/office/drawing/2014/main" id="{C5038E67-EDD3-465A-824D-481BD74D188B}"/>
              </a:ext>
            </a:extLst>
          </p:cNvPr>
          <p:cNvSpPr>
            <a:spLocks noChangeAspect="1"/>
          </p:cNvSpPr>
          <p:nvPr/>
        </p:nvSpPr>
        <p:spPr>
          <a:xfrm>
            <a:off x="2410326" y="879608"/>
            <a:ext cx="2232134" cy="6115251"/>
          </a:xfrm>
          <a:custGeom>
            <a:avLst/>
            <a:gdLst>
              <a:gd name="connsiteX0" fmla="*/ 67451 w 667823"/>
              <a:gd name="connsiteY0" fmla="*/ 0 h 1894400"/>
              <a:gd name="connsiteX1" fmla="*/ 16651 w 667823"/>
              <a:gd name="connsiteY1" fmla="*/ 111125 h 1894400"/>
              <a:gd name="connsiteX2" fmla="*/ 48401 w 667823"/>
              <a:gd name="connsiteY2" fmla="*/ 200025 h 1894400"/>
              <a:gd name="connsiteX3" fmla="*/ 111901 w 667823"/>
              <a:gd name="connsiteY3" fmla="*/ 279400 h 1894400"/>
              <a:gd name="connsiteX4" fmla="*/ 73801 w 667823"/>
              <a:gd name="connsiteY4" fmla="*/ 492125 h 1894400"/>
              <a:gd name="connsiteX5" fmla="*/ 86501 w 667823"/>
              <a:gd name="connsiteY5" fmla="*/ 581025 h 1894400"/>
              <a:gd name="connsiteX6" fmla="*/ 64276 w 667823"/>
              <a:gd name="connsiteY6" fmla="*/ 654050 h 1894400"/>
              <a:gd name="connsiteX7" fmla="*/ 76976 w 667823"/>
              <a:gd name="connsiteY7" fmla="*/ 736600 h 1894400"/>
              <a:gd name="connsiteX8" fmla="*/ 776 w 667823"/>
              <a:gd name="connsiteY8" fmla="*/ 781050 h 1894400"/>
              <a:gd name="connsiteX9" fmla="*/ 38876 w 667823"/>
              <a:gd name="connsiteY9" fmla="*/ 838200 h 1894400"/>
              <a:gd name="connsiteX10" fmla="*/ 61101 w 667823"/>
              <a:gd name="connsiteY10" fmla="*/ 914400 h 1894400"/>
              <a:gd name="connsiteX11" fmla="*/ 102376 w 667823"/>
              <a:gd name="connsiteY11" fmla="*/ 1019175 h 1894400"/>
              <a:gd name="connsiteX12" fmla="*/ 121426 w 667823"/>
              <a:gd name="connsiteY12" fmla="*/ 1041400 h 1894400"/>
              <a:gd name="connsiteX13" fmla="*/ 140476 w 667823"/>
              <a:gd name="connsiteY13" fmla="*/ 1139825 h 1894400"/>
              <a:gd name="connsiteX14" fmla="*/ 143651 w 667823"/>
              <a:gd name="connsiteY14" fmla="*/ 1219200 h 1894400"/>
              <a:gd name="connsiteX15" fmla="*/ 165876 w 667823"/>
              <a:gd name="connsiteY15" fmla="*/ 1308100 h 1894400"/>
              <a:gd name="connsiteX16" fmla="*/ 248426 w 667823"/>
              <a:gd name="connsiteY16" fmla="*/ 1504950 h 1894400"/>
              <a:gd name="connsiteX17" fmla="*/ 194451 w 667823"/>
              <a:gd name="connsiteY17" fmla="*/ 1552575 h 1894400"/>
              <a:gd name="connsiteX18" fmla="*/ 159526 w 667823"/>
              <a:gd name="connsiteY18" fmla="*/ 1606550 h 1894400"/>
              <a:gd name="connsiteX19" fmla="*/ 248426 w 667823"/>
              <a:gd name="connsiteY19" fmla="*/ 1704975 h 1894400"/>
              <a:gd name="connsiteX20" fmla="*/ 308751 w 667823"/>
              <a:gd name="connsiteY20" fmla="*/ 1704975 h 1894400"/>
              <a:gd name="connsiteX21" fmla="*/ 397651 w 667823"/>
              <a:gd name="connsiteY21" fmla="*/ 1682750 h 1894400"/>
              <a:gd name="connsiteX22" fmla="*/ 480201 w 667823"/>
              <a:gd name="connsiteY22" fmla="*/ 1752600 h 1894400"/>
              <a:gd name="connsiteX23" fmla="*/ 502426 w 667823"/>
              <a:gd name="connsiteY23" fmla="*/ 1838325 h 1894400"/>
              <a:gd name="connsiteX24" fmla="*/ 604026 w 667823"/>
              <a:gd name="connsiteY24" fmla="*/ 1809750 h 1894400"/>
              <a:gd name="connsiteX25" fmla="*/ 661176 w 667823"/>
              <a:gd name="connsiteY25" fmla="*/ 1885950 h 1894400"/>
              <a:gd name="connsiteX26" fmla="*/ 664351 w 667823"/>
              <a:gd name="connsiteY26" fmla="*/ 1889125 h 1894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667823" h="1894400">
                <a:moveTo>
                  <a:pt x="67451" y="0"/>
                </a:moveTo>
                <a:cubicBezTo>
                  <a:pt x="43638" y="38894"/>
                  <a:pt x="19826" y="77788"/>
                  <a:pt x="16651" y="111125"/>
                </a:cubicBezTo>
                <a:cubicBezTo>
                  <a:pt x="13476" y="144462"/>
                  <a:pt x="32526" y="171979"/>
                  <a:pt x="48401" y="200025"/>
                </a:cubicBezTo>
                <a:cubicBezTo>
                  <a:pt x="64276" y="228071"/>
                  <a:pt x="107668" y="230717"/>
                  <a:pt x="111901" y="279400"/>
                </a:cubicBezTo>
                <a:cubicBezTo>
                  <a:pt x="116134" y="328083"/>
                  <a:pt x="78034" y="441854"/>
                  <a:pt x="73801" y="492125"/>
                </a:cubicBezTo>
                <a:cubicBezTo>
                  <a:pt x="69568" y="542396"/>
                  <a:pt x="88088" y="554038"/>
                  <a:pt x="86501" y="581025"/>
                </a:cubicBezTo>
                <a:cubicBezTo>
                  <a:pt x="84914" y="608012"/>
                  <a:pt x="65863" y="628121"/>
                  <a:pt x="64276" y="654050"/>
                </a:cubicBezTo>
                <a:cubicBezTo>
                  <a:pt x="62688" y="679979"/>
                  <a:pt x="87559" y="715433"/>
                  <a:pt x="76976" y="736600"/>
                </a:cubicBezTo>
                <a:cubicBezTo>
                  <a:pt x="66393" y="757767"/>
                  <a:pt x="7126" y="764117"/>
                  <a:pt x="776" y="781050"/>
                </a:cubicBezTo>
                <a:cubicBezTo>
                  <a:pt x="-5574" y="797983"/>
                  <a:pt x="28822" y="815975"/>
                  <a:pt x="38876" y="838200"/>
                </a:cubicBezTo>
                <a:cubicBezTo>
                  <a:pt x="48930" y="860425"/>
                  <a:pt x="50518" y="884238"/>
                  <a:pt x="61101" y="914400"/>
                </a:cubicBezTo>
                <a:cubicBezTo>
                  <a:pt x="71684" y="944563"/>
                  <a:pt x="92322" y="998008"/>
                  <a:pt x="102376" y="1019175"/>
                </a:cubicBezTo>
                <a:cubicBezTo>
                  <a:pt x="112430" y="1040342"/>
                  <a:pt x="115076" y="1021292"/>
                  <a:pt x="121426" y="1041400"/>
                </a:cubicBezTo>
                <a:cubicBezTo>
                  <a:pt x="127776" y="1061508"/>
                  <a:pt x="136772" y="1110192"/>
                  <a:pt x="140476" y="1139825"/>
                </a:cubicBezTo>
                <a:cubicBezTo>
                  <a:pt x="144180" y="1169458"/>
                  <a:pt x="139418" y="1191154"/>
                  <a:pt x="143651" y="1219200"/>
                </a:cubicBezTo>
                <a:cubicBezTo>
                  <a:pt x="147884" y="1247246"/>
                  <a:pt x="148414" y="1260475"/>
                  <a:pt x="165876" y="1308100"/>
                </a:cubicBezTo>
                <a:cubicBezTo>
                  <a:pt x="183339" y="1355725"/>
                  <a:pt x="243664" y="1464204"/>
                  <a:pt x="248426" y="1504950"/>
                </a:cubicBezTo>
                <a:cubicBezTo>
                  <a:pt x="253188" y="1545696"/>
                  <a:pt x="209268" y="1535642"/>
                  <a:pt x="194451" y="1552575"/>
                </a:cubicBezTo>
                <a:cubicBezTo>
                  <a:pt x="179634" y="1569508"/>
                  <a:pt x="150530" y="1581150"/>
                  <a:pt x="159526" y="1606550"/>
                </a:cubicBezTo>
                <a:cubicBezTo>
                  <a:pt x="168522" y="1631950"/>
                  <a:pt x="223555" y="1688571"/>
                  <a:pt x="248426" y="1704975"/>
                </a:cubicBezTo>
                <a:cubicBezTo>
                  <a:pt x="273297" y="1721379"/>
                  <a:pt x="283880" y="1708679"/>
                  <a:pt x="308751" y="1704975"/>
                </a:cubicBezTo>
                <a:cubicBezTo>
                  <a:pt x="333622" y="1701271"/>
                  <a:pt x="369076" y="1674812"/>
                  <a:pt x="397651" y="1682750"/>
                </a:cubicBezTo>
                <a:cubicBezTo>
                  <a:pt x="426226" y="1690688"/>
                  <a:pt x="462739" y="1726671"/>
                  <a:pt x="480201" y="1752600"/>
                </a:cubicBezTo>
                <a:cubicBezTo>
                  <a:pt x="497663" y="1778529"/>
                  <a:pt x="481789" y="1828800"/>
                  <a:pt x="502426" y="1838325"/>
                </a:cubicBezTo>
                <a:cubicBezTo>
                  <a:pt x="523063" y="1847850"/>
                  <a:pt x="577568" y="1801812"/>
                  <a:pt x="604026" y="1809750"/>
                </a:cubicBezTo>
                <a:cubicBezTo>
                  <a:pt x="630484" y="1817688"/>
                  <a:pt x="661176" y="1885950"/>
                  <a:pt x="661176" y="1885950"/>
                </a:cubicBezTo>
                <a:cubicBezTo>
                  <a:pt x="671230" y="1899179"/>
                  <a:pt x="667790" y="1894152"/>
                  <a:pt x="664351" y="1889125"/>
                </a:cubicBezTo>
              </a:path>
            </a:pathLst>
          </a:custGeom>
          <a:noFill/>
          <a:ln w="22225">
            <a:solidFill>
              <a:schemeClr val="bg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60" name="Ellipse 59">
            <a:extLst>
              <a:ext uri="{FF2B5EF4-FFF2-40B4-BE49-F238E27FC236}">
                <a16:creationId xmlns:a16="http://schemas.microsoft.com/office/drawing/2014/main" id="{BE6673E8-9187-4C3A-A9A1-79DE1E2BBD3C}"/>
              </a:ext>
            </a:extLst>
          </p:cNvPr>
          <p:cNvSpPr/>
          <p:nvPr/>
        </p:nvSpPr>
        <p:spPr>
          <a:xfrm>
            <a:off x="2701970" y="4522882"/>
            <a:ext cx="742267" cy="695325"/>
          </a:xfrm>
          <a:prstGeom prst="ellipse">
            <a:avLst/>
          </a:prstGeom>
          <a:solidFill>
            <a:schemeClr val="accent2"/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 dirty="0"/>
          </a:p>
        </p:txBody>
      </p:sp>
      <p:sp>
        <p:nvSpPr>
          <p:cNvPr id="346" name="ZoneTexte 345">
            <a:extLst>
              <a:ext uri="{FF2B5EF4-FFF2-40B4-BE49-F238E27FC236}">
                <a16:creationId xmlns:a16="http://schemas.microsoft.com/office/drawing/2014/main" id="{2961E3F6-EE32-4B73-94E3-FC0E75547547}"/>
              </a:ext>
            </a:extLst>
          </p:cNvPr>
          <p:cNvSpPr txBox="1"/>
          <p:nvPr/>
        </p:nvSpPr>
        <p:spPr>
          <a:xfrm>
            <a:off x="2535259" y="4763860"/>
            <a:ext cx="1096433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000" b="1" dirty="0">
                <a:solidFill>
                  <a:schemeClr val="bg1"/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Dinant</a:t>
            </a:r>
            <a:endParaRPr lang="fr-BE" sz="1000" b="1" dirty="0">
              <a:solidFill>
                <a:schemeClr val="bg1"/>
              </a:solidFill>
              <a:latin typeface="Aharoni" panose="02010803020104030203" pitchFamily="2" charset="-79"/>
              <a:cs typeface="Aharoni" panose="02010803020104030203" pitchFamily="2" charset="-79"/>
            </a:endParaRPr>
          </a:p>
        </p:txBody>
      </p:sp>
      <p:sp>
        <p:nvSpPr>
          <p:cNvPr id="66" name="Forme libre : forme 65">
            <a:extLst>
              <a:ext uri="{FF2B5EF4-FFF2-40B4-BE49-F238E27FC236}">
                <a16:creationId xmlns:a16="http://schemas.microsoft.com/office/drawing/2014/main" id="{D251F882-F729-4C48-A8B9-57607EFACB00}"/>
              </a:ext>
            </a:extLst>
          </p:cNvPr>
          <p:cNvSpPr/>
          <p:nvPr/>
        </p:nvSpPr>
        <p:spPr>
          <a:xfrm>
            <a:off x="4540250" y="762001"/>
            <a:ext cx="1460500" cy="380236"/>
          </a:xfrm>
          <a:custGeom>
            <a:avLst/>
            <a:gdLst>
              <a:gd name="connsiteX0" fmla="*/ 730250 w 730250"/>
              <a:gd name="connsiteY0" fmla="*/ 279400 h 374697"/>
              <a:gd name="connsiteX1" fmla="*/ 514350 w 730250"/>
              <a:gd name="connsiteY1" fmla="*/ 342900 h 374697"/>
              <a:gd name="connsiteX2" fmla="*/ 228600 w 730250"/>
              <a:gd name="connsiteY2" fmla="*/ 374650 h 374697"/>
              <a:gd name="connsiteX3" fmla="*/ 158750 w 730250"/>
              <a:gd name="connsiteY3" fmla="*/ 349250 h 374697"/>
              <a:gd name="connsiteX4" fmla="*/ 50800 w 730250"/>
              <a:gd name="connsiteY4" fmla="*/ 317500 h 374697"/>
              <a:gd name="connsiteX5" fmla="*/ 76200 w 730250"/>
              <a:gd name="connsiteY5" fmla="*/ 184150 h 374697"/>
              <a:gd name="connsiteX6" fmla="*/ 0 w 730250"/>
              <a:gd name="connsiteY6" fmla="*/ 0 h 374697"/>
              <a:gd name="connsiteX0" fmla="*/ 730250 w 730250"/>
              <a:gd name="connsiteY0" fmla="*/ 279400 h 374697"/>
              <a:gd name="connsiteX1" fmla="*/ 730250 w 730250"/>
              <a:gd name="connsiteY1" fmla="*/ 279400 h 374697"/>
              <a:gd name="connsiteX2" fmla="*/ 514350 w 730250"/>
              <a:gd name="connsiteY2" fmla="*/ 342900 h 374697"/>
              <a:gd name="connsiteX3" fmla="*/ 228600 w 730250"/>
              <a:gd name="connsiteY3" fmla="*/ 374650 h 374697"/>
              <a:gd name="connsiteX4" fmla="*/ 158750 w 730250"/>
              <a:gd name="connsiteY4" fmla="*/ 349250 h 374697"/>
              <a:gd name="connsiteX5" fmla="*/ 50800 w 730250"/>
              <a:gd name="connsiteY5" fmla="*/ 317500 h 374697"/>
              <a:gd name="connsiteX6" fmla="*/ 76200 w 730250"/>
              <a:gd name="connsiteY6" fmla="*/ 184150 h 374697"/>
              <a:gd name="connsiteX7" fmla="*/ 0 w 730250"/>
              <a:gd name="connsiteY7" fmla="*/ 0 h 374697"/>
              <a:gd name="connsiteX0" fmla="*/ 730250 w 1460500"/>
              <a:gd name="connsiteY0" fmla="*/ 279400 h 380236"/>
              <a:gd name="connsiteX1" fmla="*/ 1460500 w 1460500"/>
              <a:gd name="connsiteY1" fmla="*/ 25400 h 380236"/>
              <a:gd name="connsiteX2" fmla="*/ 514350 w 1460500"/>
              <a:gd name="connsiteY2" fmla="*/ 342900 h 380236"/>
              <a:gd name="connsiteX3" fmla="*/ 228600 w 1460500"/>
              <a:gd name="connsiteY3" fmla="*/ 374650 h 380236"/>
              <a:gd name="connsiteX4" fmla="*/ 158750 w 1460500"/>
              <a:gd name="connsiteY4" fmla="*/ 349250 h 380236"/>
              <a:gd name="connsiteX5" fmla="*/ 50800 w 1460500"/>
              <a:gd name="connsiteY5" fmla="*/ 317500 h 380236"/>
              <a:gd name="connsiteX6" fmla="*/ 76200 w 1460500"/>
              <a:gd name="connsiteY6" fmla="*/ 184150 h 380236"/>
              <a:gd name="connsiteX7" fmla="*/ 0 w 1460500"/>
              <a:gd name="connsiteY7" fmla="*/ 0 h 3802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460500" h="380236">
                <a:moveTo>
                  <a:pt x="730250" y="279400"/>
                </a:moveTo>
                <a:lnTo>
                  <a:pt x="1460500" y="25400"/>
                </a:lnTo>
                <a:cubicBezTo>
                  <a:pt x="1424517" y="35983"/>
                  <a:pt x="719667" y="284692"/>
                  <a:pt x="514350" y="342900"/>
                </a:cubicBezTo>
                <a:cubicBezTo>
                  <a:pt x="309033" y="401108"/>
                  <a:pt x="287867" y="373592"/>
                  <a:pt x="228600" y="374650"/>
                </a:cubicBezTo>
                <a:cubicBezTo>
                  <a:pt x="169333" y="375708"/>
                  <a:pt x="188383" y="358775"/>
                  <a:pt x="158750" y="349250"/>
                </a:cubicBezTo>
                <a:cubicBezTo>
                  <a:pt x="129117" y="339725"/>
                  <a:pt x="64558" y="345017"/>
                  <a:pt x="50800" y="317500"/>
                </a:cubicBezTo>
                <a:cubicBezTo>
                  <a:pt x="37042" y="289983"/>
                  <a:pt x="84667" y="237067"/>
                  <a:pt x="76200" y="184150"/>
                </a:cubicBezTo>
                <a:cubicBezTo>
                  <a:pt x="67733" y="131233"/>
                  <a:pt x="33866" y="65616"/>
                  <a:pt x="0" y="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68" name="Forme libre : forme 67">
            <a:extLst>
              <a:ext uri="{FF2B5EF4-FFF2-40B4-BE49-F238E27FC236}">
                <a16:creationId xmlns:a16="http://schemas.microsoft.com/office/drawing/2014/main" id="{7B871FC2-419E-4A26-AA8F-FB7BC92EF0B0}"/>
              </a:ext>
            </a:extLst>
          </p:cNvPr>
          <p:cNvSpPr/>
          <p:nvPr/>
        </p:nvSpPr>
        <p:spPr>
          <a:xfrm>
            <a:off x="2895600" y="1028700"/>
            <a:ext cx="714375" cy="695325"/>
          </a:xfrm>
          <a:custGeom>
            <a:avLst/>
            <a:gdLst>
              <a:gd name="connsiteX0" fmla="*/ 714375 w 714375"/>
              <a:gd name="connsiteY0" fmla="*/ 695325 h 695325"/>
              <a:gd name="connsiteX1" fmla="*/ 0 w 714375"/>
              <a:gd name="connsiteY1" fmla="*/ 0 h 695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714375" h="695325">
                <a:moveTo>
                  <a:pt x="714375" y="695325"/>
                </a:moveTo>
                <a:lnTo>
                  <a:pt x="0" y="0"/>
                </a:ln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69" name="Forme libre : forme 68">
            <a:extLst>
              <a:ext uri="{FF2B5EF4-FFF2-40B4-BE49-F238E27FC236}">
                <a16:creationId xmlns:a16="http://schemas.microsoft.com/office/drawing/2014/main" id="{31E73639-40AF-44BB-B6CA-43772C35DC93}"/>
              </a:ext>
            </a:extLst>
          </p:cNvPr>
          <p:cNvSpPr/>
          <p:nvPr/>
        </p:nvSpPr>
        <p:spPr>
          <a:xfrm>
            <a:off x="7981950" y="4393640"/>
            <a:ext cx="1685925" cy="578410"/>
          </a:xfrm>
          <a:custGeom>
            <a:avLst/>
            <a:gdLst>
              <a:gd name="connsiteX0" fmla="*/ 0 w 1685925"/>
              <a:gd name="connsiteY0" fmla="*/ 578410 h 578410"/>
              <a:gd name="connsiteX1" fmla="*/ 276225 w 1685925"/>
              <a:gd name="connsiteY1" fmla="*/ 378385 h 578410"/>
              <a:gd name="connsiteX2" fmla="*/ 1114425 w 1685925"/>
              <a:gd name="connsiteY2" fmla="*/ 6910 h 578410"/>
              <a:gd name="connsiteX3" fmla="*/ 1209675 w 1685925"/>
              <a:gd name="connsiteY3" fmla="*/ 140260 h 578410"/>
              <a:gd name="connsiteX4" fmla="*/ 1685925 w 1685925"/>
              <a:gd name="connsiteY4" fmla="*/ 187885 h 5784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85925" h="578410">
                <a:moveTo>
                  <a:pt x="0" y="578410"/>
                </a:moveTo>
                <a:cubicBezTo>
                  <a:pt x="45244" y="526022"/>
                  <a:pt x="90488" y="473635"/>
                  <a:pt x="276225" y="378385"/>
                </a:cubicBezTo>
                <a:cubicBezTo>
                  <a:pt x="461962" y="283135"/>
                  <a:pt x="958850" y="46597"/>
                  <a:pt x="1114425" y="6910"/>
                </a:cubicBezTo>
                <a:cubicBezTo>
                  <a:pt x="1270000" y="-32777"/>
                  <a:pt x="1114425" y="110097"/>
                  <a:pt x="1209675" y="140260"/>
                </a:cubicBezTo>
                <a:cubicBezTo>
                  <a:pt x="1304925" y="170423"/>
                  <a:pt x="1495425" y="179154"/>
                  <a:pt x="1685925" y="187885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</p:spTree>
    <p:extLst>
      <p:ext uri="{BB962C8B-B14F-4D97-AF65-F5344CB8AC3E}">
        <p14:creationId xmlns:p14="http://schemas.microsoft.com/office/powerpoint/2010/main" val="3020258416"/>
      </p:ext>
    </p:extLst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" name="Forme libre : forme 96">
            <a:extLst>
              <a:ext uri="{FF2B5EF4-FFF2-40B4-BE49-F238E27FC236}">
                <a16:creationId xmlns:a16="http://schemas.microsoft.com/office/drawing/2014/main" id="{D2E51BF7-D7B1-4B0D-9E73-63FFD5854635}"/>
              </a:ext>
            </a:extLst>
          </p:cNvPr>
          <p:cNvSpPr/>
          <p:nvPr/>
        </p:nvSpPr>
        <p:spPr>
          <a:xfrm>
            <a:off x="2895600" y="1028700"/>
            <a:ext cx="714375" cy="695325"/>
          </a:xfrm>
          <a:custGeom>
            <a:avLst/>
            <a:gdLst>
              <a:gd name="connsiteX0" fmla="*/ 714375 w 714375"/>
              <a:gd name="connsiteY0" fmla="*/ 695325 h 695325"/>
              <a:gd name="connsiteX1" fmla="*/ 0 w 714375"/>
              <a:gd name="connsiteY1" fmla="*/ 0 h 695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714375" h="695325">
                <a:moveTo>
                  <a:pt x="714375" y="695325"/>
                </a:moveTo>
                <a:lnTo>
                  <a:pt x="0" y="0"/>
                </a:ln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98" name="Forme libre : forme 97">
            <a:extLst>
              <a:ext uri="{FF2B5EF4-FFF2-40B4-BE49-F238E27FC236}">
                <a16:creationId xmlns:a16="http://schemas.microsoft.com/office/drawing/2014/main" id="{199B6624-C045-4229-9901-ABC613CB04BF}"/>
              </a:ext>
            </a:extLst>
          </p:cNvPr>
          <p:cNvSpPr/>
          <p:nvPr/>
        </p:nvSpPr>
        <p:spPr>
          <a:xfrm>
            <a:off x="7981950" y="4393640"/>
            <a:ext cx="1685925" cy="578410"/>
          </a:xfrm>
          <a:custGeom>
            <a:avLst/>
            <a:gdLst>
              <a:gd name="connsiteX0" fmla="*/ 0 w 1685925"/>
              <a:gd name="connsiteY0" fmla="*/ 578410 h 578410"/>
              <a:gd name="connsiteX1" fmla="*/ 276225 w 1685925"/>
              <a:gd name="connsiteY1" fmla="*/ 378385 h 578410"/>
              <a:gd name="connsiteX2" fmla="*/ 1114425 w 1685925"/>
              <a:gd name="connsiteY2" fmla="*/ 6910 h 578410"/>
              <a:gd name="connsiteX3" fmla="*/ 1209675 w 1685925"/>
              <a:gd name="connsiteY3" fmla="*/ 140260 h 578410"/>
              <a:gd name="connsiteX4" fmla="*/ 1685925 w 1685925"/>
              <a:gd name="connsiteY4" fmla="*/ 187885 h 5784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85925" h="578410">
                <a:moveTo>
                  <a:pt x="0" y="578410"/>
                </a:moveTo>
                <a:cubicBezTo>
                  <a:pt x="45244" y="526022"/>
                  <a:pt x="90488" y="473635"/>
                  <a:pt x="276225" y="378385"/>
                </a:cubicBezTo>
                <a:cubicBezTo>
                  <a:pt x="461962" y="283135"/>
                  <a:pt x="958850" y="46597"/>
                  <a:pt x="1114425" y="6910"/>
                </a:cubicBezTo>
                <a:cubicBezTo>
                  <a:pt x="1270000" y="-32777"/>
                  <a:pt x="1114425" y="110097"/>
                  <a:pt x="1209675" y="140260"/>
                </a:cubicBezTo>
                <a:cubicBezTo>
                  <a:pt x="1304925" y="170423"/>
                  <a:pt x="1495425" y="179154"/>
                  <a:pt x="1685925" y="187885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73" name="Forme libre : forme 72">
            <a:extLst>
              <a:ext uri="{FF2B5EF4-FFF2-40B4-BE49-F238E27FC236}">
                <a16:creationId xmlns:a16="http://schemas.microsoft.com/office/drawing/2014/main" id="{B165FB30-FF88-4025-9BDF-AEFA8BAAD0AE}"/>
              </a:ext>
            </a:extLst>
          </p:cNvPr>
          <p:cNvSpPr/>
          <p:nvPr/>
        </p:nvSpPr>
        <p:spPr>
          <a:xfrm>
            <a:off x="6000750" y="5937250"/>
            <a:ext cx="1225550" cy="736600"/>
          </a:xfrm>
          <a:custGeom>
            <a:avLst/>
            <a:gdLst>
              <a:gd name="connsiteX0" fmla="*/ 1225550 w 1225550"/>
              <a:gd name="connsiteY0" fmla="*/ 0 h 736600"/>
              <a:gd name="connsiteX1" fmla="*/ 1168400 w 1225550"/>
              <a:gd name="connsiteY1" fmla="*/ 139700 h 736600"/>
              <a:gd name="connsiteX2" fmla="*/ 895350 w 1225550"/>
              <a:gd name="connsiteY2" fmla="*/ 304800 h 736600"/>
              <a:gd name="connsiteX3" fmla="*/ 698500 w 1225550"/>
              <a:gd name="connsiteY3" fmla="*/ 431800 h 736600"/>
              <a:gd name="connsiteX4" fmla="*/ 558800 w 1225550"/>
              <a:gd name="connsiteY4" fmla="*/ 514350 h 736600"/>
              <a:gd name="connsiteX5" fmla="*/ 203200 w 1225550"/>
              <a:gd name="connsiteY5" fmla="*/ 603250 h 736600"/>
              <a:gd name="connsiteX6" fmla="*/ 0 w 1225550"/>
              <a:gd name="connsiteY6" fmla="*/ 736600 h 736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25550" h="736600">
                <a:moveTo>
                  <a:pt x="1225550" y="0"/>
                </a:moveTo>
                <a:cubicBezTo>
                  <a:pt x="1224491" y="44450"/>
                  <a:pt x="1223433" y="88900"/>
                  <a:pt x="1168400" y="139700"/>
                </a:cubicBezTo>
                <a:cubicBezTo>
                  <a:pt x="1113367" y="190500"/>
                  <a:pt x="973667" y="256117"/>
                  <a:pt x="895350" y="304800"/>
                </a:cubicBezTo>
                <a:cubicBezTo>
                  <a:pt x="817033" y="353483"/>
                  <a:pt x="754592" y="396875"/>
                  <a:pt x="698500" y="431800"/>
                </a:cubicBezTo>
                <a:cubicBezTo>
                  <a:pt x="642408" y="466725"/>
                  <a:pt x="641350" y="485775"/>
                  <a:pt x="558800" y="514350"/>
                </a:cubicBezTo>
                <a:cubicBezTo>
                  <a:pt x="476250" y="542925"/>
                  <a:pt x="296333" y="566208"/>
                  <a:pt x="203200" y="603250"/>
                </a:cubicBezTo>
                <a:cubicBezTo>
                  <a:pt x="110067" y="640292"/>
                  <a:pt x="55033" y="688446"/>
                  <a:pt x="0" y="73660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94" name="Forme libre : forme 93">
            <a:extLst>
              <a:ext uri="{FF2B5EF4-FFF2-40B4-BE49-F238E27FC236}">
                <a16:creationId xmlns:a16="http://schemas.microsoft.com/office/drawing/2014/main" id="{F6A5DE45-9E30-4E7D-AE81-D65A23DBA6C6}"/>
              </a:ext>
            </a:extLst>
          </p:cNvPr>
          <p:cNvSpPr/>
          <p:nvPr/>
        </p:nvSpPr>
        <p:spPr>
          <a:xfrm>
            <a:off x="4674683" y="3069491"/>
            <a:ext cx="685800" cy="736600"/>
          </a:xfrm>
          <a:custGeom>
            <a:avLst/>
            <a:gdLst>
              <a:gd name="connsiteX0" fmla="*/ 685800 w 685800"/>
              <a:gd name="connsiteY0" fmla="*/ 0 h 736600"/>
              <a:gd name="connsiteX1" fmla="*/ 568325 w 685800"/>
              <a:gd name="connsiteY1" fmla="*/ 82550 h 736600"/>
              <a:gd name="connsiteX2" fmla="*/ 454025 w 685800"/>
              <a:gd name="connsiteY2" fmla="*/ 206375 h 736600"/>
              <a:gd name="connsiteX3" fmla="*/ 314325 w 685800"/>
              <a:gd name="connsiteY3" fmla="*/ 342900 h 736600"/>
              <a:gd name="connsiteX4" fmla="*/ 0 w 685800"/>
              <a:gd name="connsiteY4" fmla="*/ 736600 h 736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85800" h="736600">
                <a:moveTo>
                  <a:pt x="685800" y="0"/>
                </a:moveTo>
                <a:cubicBezTo>
                  <a:pt x="646377" y="24077"/>
                  <a:pt x="606954" y="48154"/>
                  <a:pt x="568325" y="82550"/>
                </a:cubicBezTo>
                <a:cubicBezTo>
                  <a:pt x="529696" y="116946"/>
                  <a:pt x="496358" y="162983"/>
                  <a:pt x="454025" y="206375"/>
                </a:cubicBezTo>
                <a:cubicBezTo>
                  <a:pt x="411692" y="249767"/>
                  <a:pt x="389996" y="254529"/>
                  <a:pt x="314325" y="342900"/>
                </a:cubicBezTo>
                <a:cubicBezTo>
                  <a:pt x="238654" y="431271"/>
                  <a:pt x="119327" y="583935"/>
                  <a:pt x="0" y="73660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3" name="Forme libre : forme 22">
            <a:extLst>
              <a:ext uri="{FF2B5EF4-FFF2-40B4-BE49-F238E27FC236}">
                <a16:creationId xmlns:a16="http://schemas.microsoft.com/office/drawing/2014/main" id="{BE29AF4F-A639-4285-A35D-CAB5EA08D5F0}"/>
              </a:ext>
            </a:extLst>
          </p:cNvPr>
          <p:cNvSpPr/>
          <p:nvPr/>
        </p:nvSpPr>
        <p:spPr>
          <a:xfrm>
            <a:off x="5880100" y="508000"/>
            <a:ext cx="425269" cy="4140200"/>
          </a:xfrm>
          <a:custGeom>
            <a:avLst/>
            <a:gdLst>
              <a:gd name="connsiteX0" fmla="*/ 0 w 425269"/>
              <a:gd name="connsiteY0" fmla="*/ 0 h 4140200"/>
              <a:gd name="connsiteX1" fmla="*/ 76200 w 425269"/>
              <a:gd name="connsiteY1" fmla="*/ 222250 h 4140200"/>
              <a:gd name="connsiteX2" fmla="*/ 254000 w 425269"/>
              <a:gd name="connsiteY2" fmla="*/ 412750 h 4140200"/>
              <a:gd name="connsiteX3" fmla="*/ 412750 w 425269"/>
              <a:gd name="connsiteY3" fmla="*/ 869950 h 4140200"/>
              <a:gd name="connsiteX4" fmla="*/ 406400 w 425269"/>
              <a:gd name="connsiteY4" fmla="*/ 1104900 h 4140200"/>
              <a:gd name="connsiteX5" fmla="*/ 336550 w 425269"/>
              <a:gd name="connsiteY5" fmla="*/ 1822450 h 4140200"/>
              <a:gd name="connsiteX6" fmla="*/ 177800 w 425269"/>
              <a:gd name="connsiteY6" fmla="*/ 2457450 h 4140200"/>
              <a:gd name="connsiteX7" fmla="*/ 146050 w 425269"/>
              <a:gd name="connsiteY7" fmla="*/ 2870200 h 4140200"/>
              <a:gd name="connsiteX8" fmla="*/ 95250 w 425269"/>
              <a:gd name="connsiteY8" fmla="*/ 3441700 h 4140200"/>
              <a:gd name="connsiteX9" fmla="*/ 44450 w 425269"/>
              <a:gd name="connsiteY9" fmla="*/ 3752850 h 4140200"/>
              <a:gd name="connsiteX10" fmla="*/ 107950 w 425269"/>
              <a:gd name="connsiteY10" fmla="*/ 4006850 h 4140200"/>
              <a:gd name="connsiteX11" fmla="*/ 279400 w 425269"/>
              <a:gd name="connsiteY11" fmla="*/ 4140200 h 4140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425269" h="4140200">
                <a:moveTo>
                  <a:pt x="0" y="0"/>
                </a:moveTo>
                <a:cubicBezTo>
                  <a:pt x="16933" y="76729"/>
                  <a:pt x="33867" y="153458"/>
                  <a:pt x="76200" y="222250"/>
                </a:cubicBezTo>
                <a:cubicBezTo>
                  <a:pt x="118533" y="291042"/>
                  <a:pt x="197908" y="304800"/>
                  <a:pt x="254000" y="412750"/>
                </a:cubicBezTo>
                <a:cubicBezTo>
                  <a:pt x="310092" y="520700"/>
                  <a:pt x="387350" y="754592"/>
                  <a:pt x="412750" y="869950"/>
                </a:cubicBezTo>
                <a:cubicBezTo>
                  <a:pt x="438150" y="985308"/>
                  <a:pt x="419100" y="946150"/>
                  <a:pt x="406400" y="1104900"/>
                </a:cubicBezTo>
                <a:cubicBezTo>
                  <a:pt x="393700" y="1263650"/>
                  <a:pt x="374650" y="1597025"/>
                  <a:pt x="336550" y="1822450"/>
                </a:cubicBezTo>
                <a:cubicBezTo>
                  <a:pt x="298450" y="2047875"/>
                  <a:pt x="209550" y="2282825"/>
                  <a:pt x="177800" y="2457450"/>
                </a:cubicBezTo>
                <a:cubicBezTo>
                  <a:pt x="146050" y="2632075"/>
                  <a:pt x="159808" y="2706158"/>
                  <a:pt x="146050" y="2870200"/>
                </a:cubicBezTo>
                <a:cubicBezTo>
                  <a:pt x="132292" y="3034242"/>
                  <a:pt x="112183" y="3294592"/>
                  <a:pt x="95250" y="3441700"/>
                </a:cubicBezTo>
                <a:cubicBezTo>
                  <a:pt x="78317" y="3588808"/>
                  <a:pt x="42333" y="3658658"/>
                  <a:pt x="44450" y="3752850"/>
                </a:cubicBezTo>
                <a:cubicBezTo>
                  <a:pt x="46567" y="3847042"/>
                  <a:pt x="68792" y="3942292"/>
                  <a:pt x="107950" y="4006850"/>
                </a:cubicBezTo>
                <a:cubicBezTo>
                  <a:pt x="147108" y="4071408"/>
                  <a:pt x="213254" y="4105804"/>
                  <a:pt x="279400" y="414020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7" name="Forme libre : forme 26">
            <a:extLst>
              <a:ext uri="{FF2B5EF4-FFF2-40B4-BE49-F238E27FC236}">
                <a16:creationId xmlns:a16="http://schemas.microsoft.com/office/drawing/2014/main" id="{70578F58-BED1-43CB-8B6A-FE860FD8A450}"/>
              </a:ext>
            </a:extLst>
          </p:cNvPr>
          <p:cNvSpPr/>
          <p:nvPr/>
        </p:nvSpPr>
        <p:spPr>
          <a:xfrm>
            <a:off x="3594100" y="1279024"/>
            <a:ext cx="2565400" cy="1323241"/>
          </a:xfrm>
          <a:custGeom>
            <a:avLst/>
            <a:gdLst>
              <a:gd name="connsiteX0" fmla="*/ 0 w 2565400"/>
              <a:gd name="connsiteY0" fmla="*/ 346576 h 1323241"/>
              <a:gd name="connsiteX1" fmla="*/ 476250 w 2565400"/>
              <a:gd name="connsiteY1" fmla="*/ 54476 h 1323241"/>
              <a:gd name="connsiteX2" fmla="*/ 933450 w 2565400"/>
              <a:gd name="connsiteY2" fmla="*/ 3676 h 1323241"/>
              <a:gd name="connsiteX3" fmla="*/ 838200 w 2565400"/>
              <a:gd name="connsiteY3" fmla="*/ 105276 h 1323241"/>
              <a:gd name="connsiteX4" fmla="*/ 901700 w 2565400"/>
              <a:gd name="connsiteY4" fmla="*/ 238626 h 1323241"/>
              <a:gd name="connsiteX5" fmla="*/ 1079500 w 2565400"/>
              <a:gd name="connsiteY5" fmla="*/ 454526 h 1323241"/>
              <a:gd name="connsiteX6" fmla="*/ 1193800 w 2565400"/>
              <a:gd name="connsiteY6" fmla="*/ 606926 h 1323241"/>
              <a:gd name="connsiteX7" fmla="*/ 1282700 w 2565400"/>
              <a:gd name="connsiteY7" fmla="*/ 670426 h 1323241"/>
              <a:gd name="connsiteX8" fmla="*/ 1397000 w 2565400"/>
              <a:gd name="connsiteY8" fmla="*/ 886326 h 1323241"/>
              <a:gd name="connsiteX9" fmla="*/ 1638300 w 2565400"/>
              <a:gd name="connsiteY9" fmla="*/ 759326 h 1323241"/>
              <a:gd name="connsiteX10" fmla="*/ 1974850 w 2565400"/>
              <a:gd name="connsiteY10" fmla="*/ 695826 h 1323241"/>
              <a:gd name="connsiteX11" fmla="*/ 1974850 w 2565400"/>
              <a:gd name="connsiteY11" fmla="*/ 829176 h 1323241"/>
              <a:gd name="connsiteX12" fmla="*/ 2000250 w 2565400"/>
              <a:gd name="connsiteY12" fmla="*/ 892676 h 1323241"/>
              <a:gd name="connsiteX13" fmla="*/ 2190750 w 2565400"/>
              <a:gd name="connsiteY13" fmla="*/ 1019676 h 1323241"/>
              <a:gd name="connsiteX14" fmla="*/ 2311400 w 2565400"/>
              <a:gd name="connsiteY14" fmla="*/ 1203826 h 1323241"/>
              <a:gd name="connsiteX15" fmla="*/ 2482850 w 2565400"/>
              <a:gd name="connsiteY15" fmla="*/ 1318126 h 1323241"/>
              <a:gd name="connsiteX16" fmla="*/ 2565400 w 2565400"/>
              <a:gd name="connsiteY16" fmla="*/ 1292726 h 13232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2565400" h="1323241">
                <a:moveTo>
                  <a:pt x="0" y="346576"/>
                </a:moveTo>
                <a:cubicBezTo>
                  <a:pt x="160337" y="229101"/>
                  <a:pt x="320675" y="111626"/>
                  <a:pt x="476250" y="54476"/>
                </a:cubicBezTo>
                <a:cubicBezTo>
                  <a:pt x="631825" y="-2674"/>
                  <a:pt x="873125" y="-4791"/>
                  <a:pt x="933450" y="3676"/>
                </a:cubicBezTo>
                <a:cubicBezTo>
                  <a:pt x="993775" y="12143"/>
                  <a:pt x="843492" y="66118"/>
                  <a:pt x="838200" y="105276"/>
                </a:cubicBezTo>
                <a:cubicBezTo>
                  <a:pt x="832908" y="144434"/>
                  <a:pt x="861483" y="180418"/>
                  <a:pt x="901700" y="238626"/>
                </a:cubicBezTo>
                <a:cubicBezTo>
                  <a:pt x="941917" y="296834"/>
                  <a:pt x="1030817" y="393143"/>
                  <a:pt x="1079500" y="454526"/>
                </a:cubicBezTo>
                <a:cubicBezTo>
                  <a:pt x="1128183" y="515909"/>
                  <a:pt x="1159933" y="570943"/>
                  <a:pt x="1193800" y="606926"/>
                </a:cubicBezTo>
                <a:cubicBezTo>
                  <a:pt x="1227667" y="642909"/>
                  <a:pt x="1248833" y="623860"/>
                  <a:pt x="1282700" y="670426"/>
                </a:cubicBezTo>
                <a:cubicBezTo>
                  <a:pt x="1316567" y="716992"/>
                  <a:pt x="1337733" y="871509"/>
                  <a:pt x="1397000" y="886326"/>
                </a:cubicBezTo>
                <a:cubicBezTo>
                  <a:pt x="1456267" y="901143"/>
                  <a:pt x="1541992" y="791076"/>
                  <a:pt x="1638300" y="759326"/>
                </a:cubicBezTo>
                <a:cubicBezTo>
                  <a:pt x="1734608" y="727576"/>
                  <a:pt x="1918758" y="684184"/>
                  <a:pt x="1974850" y="695826"/>
                </a:cubicBezTo>
                <a:cubicBezTo>
                  <a:pt x="2030942" y="707468"/>
                  <a:pt x="1970617" y="796368"/>
                  <a:pt x="1974850" y="829176"/>
                </a:cubicBezTo>
                <a:cubicBezTo>
                  <a:pt x="1979083" y="861984"/>
                  <a:pt x="1964267" y="860926"/>
                  <a:pt x="2000250" y="892676"/>
                </a:cubicBezTo>
                <a:cubicBezTo>
                  <a:pt x="2036233" y="924426"/>
                  <a:pt x="2138892" y="967818"/>
                  <a:pt x="2190750" y="1019676"/>
                </a:cubicBezTo>
                <a:cubicBezTo>
                  <a:pt x="2242608" y="1071534"/>
                  <a:pt x="2262717" y="1154084"/>
                  <a:pt x="2311400" y="1203826"/>
                </a:cubicBezTo>
                <a:cubicBezTo>
                  <a:pt x="2360083" y="1253568"/>
                  <a:pt x="2440517" y="1303309"/>
                  <a:pt x="2482850" y="1318126"/>
                </a:cubicBezTo>
                <a:cubicBezTo>
                  <a:pt x="2525183" y="1332943"/>
                  <a:pt x="2545291" y="1312834"/>
                  <a:pt x="2565400" y="1292726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9" name="Forme libre : forme 28">
            <a:extLst>
              <a:ext uri="{FF2B5EF4-FFF2-40B4-BE49-F238E27FC236}">
                <a16:creationId xmlns:a16="http://schemas.microsoft.com/office/drawing/2014/main" id="{F48755D4-E52D-451E-A862-7FE36C952EA0}"/>
              </a:ext>
            </a:extLst>
          </p:cNvPr>
          <p:cNvSpPr/>
          <p:nvPr/>
        </p:nvSpPr>
        <p:spPr>
          <a:xfrm>
            <a:off x="4527550" y="1098550"/>
            <a:ext cx="101600" cy="171450"/>
          </a:xfrm>
          <a:custGeom>
            <a:avLst/>
            <a:gdLst>
              <a:gd name="connsiteX0" fmla="*/ 101600 w 101600"/>
              <a:gd name="connsiteY0" fmla="*/ 0 h 171450"/>
              <a:gd name="connsiteX1" fmla="*/ 50800 w 101600"/>
              <a:gd name="connsiteY1" fmla="*/ 127000 h 171450"/>
              <a:gd name="connsiteX2" fmla="*/ 0 w 101600"/>
              <a:gd name="connsiteY2" fmla="*/ 171450 h 171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1600" h="171450">
                <a:moveTo>
                  <a:pt x="101600" y="0"/>
                </a:moveTo>
                <a:cubicBezTo>
                  <a:pt x="84666" y="49212"/>
                  <a:pt x="67733" y="98425"/>
                  <a:pt x="50800" y="127000"/>
                </a:cubicBezTo>
                <a:cubicBezTo>
                  <a:pt x="33867" y="155575"/>
                  <a:pt x="16933" y="163512"/>
                  <a:pt x="0" y="17145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0" name="Forme libre : forme 29">
            <a:extLst>
              <a:ext uri="{FF2B5EF4-FFF2-40B4-BE49-F238E27FC236}">
                <a16:creationId xmlns:a16="http://schemas.microsoft.com/office/drawing/2014/main" id="{DDA203F8-C9E1-4AFD-B1A6-58AF2240B747}"/>
              </a:ext>
            </a:extLst>
          </p:cNvPr>
          <p:cNvSpPr/>
          <p:nvPr/>
        </p:nvSpPr>
        <p:spPr>
          <a:xfrm>
            <a:off x="3016250" y="2482850"/>
            <a:ext cx="1377950" cy="711200"/>
          </a:xfrm>
          <a:custGeom>
            <a:avLst/>
            <a:gdLst>
              <a:gd name="connsiteX0" fmla="*/ 1377950 w 1377950"/>
              <a:gd name="connsiteY0" fmla="*/ 0 h 711200"/>
              <a:gd name="connsiteX1" fmla="*/ 1295400 w 1377950"/>
              <a:gd name="connsiteY1" fmla="*/ 101600 h 711200"/>
              <a:gd name="connsiteX2" fmla="*/ 996950 w 1377950"/>
              <a:gd name="connsiteY2" fmla="*/ 209550 h 711200"/>
              <a:gd name="connsiteX3" fmla="*/ 730250 w 1377950"/>
              <a:gd name="connsiteY3" fmla="*/ 508000 h 711200"/>
              <a:gd name="connsiteX4" fmla="*/ 469900 w 1377950"/>
              <a:gd name="connsiteY4" fmla="*/ 577850 h 711200"/>
              <a:gd name="connsiteX5" fmla="*/ 247650 w 1377950"/>
              <a:gd name="connsiteY5" fmla="*/ 679450 h 711200"/>
              <a:gd name="connsiteX6" fmla="*/ 0 w 1377950"/>
              <a:gd name="connsiteY6" fmla="*/ 711200 h 711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377950" h="711200">
                <a:moveTo>
                  <a:pt x="1377950" y="0"/>
                </a:moveTo>
                <a:cubicBezTo>
                  <a:pt x="1368425" y="33337"/>
                  <a:pt x="1358900" y="66675"/>
                  <a:pt x="1295400" y="101600"/>
                </a:cubicBezTo>
                <a:cubicBezTo>
                  <a:pt x="1231900" y="136525"/>
                  <a:pt x="1091142" y="141817"/>
                  <a:pt x="996950" y="209550"/>
                </a:cubicBezTo>
                <a:cubicBezTo>
                  <a:pt x="902758" y="277283"/>
                  <a:pt x="818092" y="446617"/>
                  <a:pt x="730250" y="508000"/>
                </a:cubicBezTo>
                <a:cubicBezTo>
                  <a:pt x="642408" y="569383"/>
                  <a:pt x="550333" y="549275"/>
                  <a:pt x="469900" y="577850"/>
                </a:cubicBezTo>
                <a:cubicBezTo>
                  <a:pt x="389467" y="606425"/>
                  <a:pt x="325967" y="657225"/>
                  <a:pt x="247650" y="679450"/>
                </a:cubicBezTo>
                <a:cubicBezTo>
                  <a:pt x="169333" y="701675"/>
                  <a:pt x="84666" y="706437"/>
                  <a:pt x="0" y="71120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3" name="Forme libre : forme 32">
            <a:extLst>
              <a:ext uri="{FF2B5EF4-FFF2-40B4-BE49-F238E27FC236}">
                <a16:creationId xmlns:a16="http://schemas.microsoft.com/office/drawing/2014/main" id="{FF0BF8AA-3094-4C50-B547-95E6ECEA66B7}"/>
              </a:ext>
            </a:extLst>
          </p:cNvPr>
          <p:cNvSpPr/>
          <p:nvPr/>
        </p:nvSpPr>
        <p:spPr>
          <a:xfrm>
            <a:off x="5092700" y="5222875"/>
            <a:ext cx="949325" cy="958850"/>
          </a:xfrm>
          <a:custGeom>
            <a:avLst/>
            <a:gdLst>
              <a:gd name="connsiteX0" fmla="*/ 733425 w 733425"/>
              <a:gd name="connsiteY0" fmla="*/ 0 h 841375"/>
              <a:gd name="connsiteX1" fmla="*/ 695325 w 733425"/>
              <a:gd name="connsiteY1" fmla="*/ 111125 h 841375"/>
              <a:gd name="connsiteX2" fmla="*/ 619125 w 733425"/>
              <a:gd name="connsiteY2" fmla="*/ 231775 h 841375"/>
              <a:gd name="connsiteX3" fmla="*/ 377825 w 733425"/>
              <a:gd name="connsiteY3" fmla="*/ 323850 h 841375"/>
              <a:gd name="connsiteX4" fmla="*/ 190500 w 733425"/>
              <a:gd name="connsiteY4" fmla="*/ 571500 h 841375"/>
              <a:gd name="connsiteX5" fmla="*/ 222250 w 733425"/>
              <a:gd name="connsiteY5" fmla="*/ 603250 h 841375"/>
              <a:gd name="connsiteX6" fmla="*/ 196850 w 733425"/>
              <a:gd name="connsiteY6" fmla="*/ 654050 h 841375"/>
              <a:gd name="connsiteX7" fmla="*/ 212725 w 733425"/>
              <a:gd name="connsiteY7" fmla="*/ 708025 h 841375"/>
              <a:gd name="connsiteX8" fmla="*/ 123825 w 733425"/>
              <a:gd name="connsiteY8" fmla="*/ 771525 h 841375"/>
              <a:gd name="connsiteX9" fmla="*/ 0 w 733425"/>
              <a:gd name="connsiteY9" fmla="*/ 841375 h 841375"/>
              <a:gd name="connsiteX0" fmla="*/ 939800 w 939800"/>
              <a:gd name="connsiteY0" fmla="*/ 0 h 949325"/>
              <a:gd name="connsiteX1" fmla="*/ 901700 w 939800"/>
              <a:gd name="connsiteY1" fmla="*/ 111125 h 949325"/>
              <a:gd name="connsiteX2" fmla="*/ 825500 w 939800"/>
              <a:gd name="connsiteY2" fmla="*/ 231775 h 949325"/>
              <a:gd name="connsiteX3" fmla="*/ 584200 w 939800"/>
              <a:gd name="connsiteY3" fmla="*/ 323850 h 949325"/>
              <a:gd name="connsiteX4" fmla="*/ 396875 w 939800"/>
              <a:gd name="connsiteY4" fmla="*/ 571500 h 949325"/>
              <a:gd name="connsiteX5" fmla="*/ 428625 w 939800"/>
              <a:gd name="connsiteY5" fmla="*/ 603250 h 949325"/>
              <a:gd name="connsiteX6" fmla="*/ 403225 w 939800"/>
              <a:gd name="connsiteY6" fmla="*/ 654050 h 949325"/>
              <a:gd name="connsiteX7" fmla="*/ 419100 w 939800"/>
              <a:gd name="connsiteY7" fmla="*/ 708025 h 949325"/>
              <a:gd name="connsiteX8" fmla="*/ 330200 w 939800"/>
              <a:gd name="connsiteY8" fmla="*/ 771525 h 949325"/>
              <a:gd name="connsiteX9" fmla="*/ 0 w 939800"/>
              <a:gd name="connsiteY9" fmla="*/ 949325 h 949325"/>
              <a:gd name="connsiteX0" fmla="*/ 949325 w 949325"/>
              <a:gd name="connsiteY0" fmla="*/ 0 h 958850"/>
              <a:gd name="connsiteX1" fmla="*/ 901700 w 949325"/>
              <a:gd name="connsiteY1" fmla="*/ 120650 h 958850"/>
              <a:gd name="connsiteX2" fmla="*/ 825500 w 949325"/>
              <a:gd name="connsiteY2" fmla="*/ 241300 h 958850"/>
              <a:gd name="connsiteX3" fmla="*/ 584200 w 949325"/>
              <a:gd name="connsiteY3" fmla="*/ 333375 h 958850"/>
              <a:gd name="connsiteX4" fmla="*/ 396875 w 949325"/>
              <a:gd name="connsiteY4" fmla="*/ 581025 h 958850"/>
              <a:gd name="connsiteX5" fmla="*/ 428625 w 949325"/>
              <a:gd name="connsiteY5" fmla="*/ 612775 h 958850"/>
              <a:gd name="connsiteX6" fmla="*/ 403225 w 949325"/>
              <a:gd name="connsiteY6" fmla="*/ 663575 h 958850"/>
              <a:gd name="connsiteX7" fmla="*/ 419100 w 949325"/>
              <a:gd name="connsiteY7" fmla="*/ 717550 h 958850"/>
              <a:gd name="connsiteX8" fmla="*/ 330200 w 949325"/>
              <a:gd name="connsiteY8" fmla="*/ 781050 h 958850"/>
              <a:gd name="connsiteX9" fmla="*/ 0 w 949325"/>
              <a:gd name="connsiteY9" fmla="*/ 958850 h 958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949325" h="958850">
                <a:moveTo>
                  <a:pt x="949325" y="0"/>
                </a:moveTo>
                <a:cubicBezTo>
                  <a:pt x="939800" y="36248"/>
                  <a:pt x="922337" y="80434"/>
                  <a:pt x="901700" y="120650"/>
                </a:cubicBezTo>
                <a:cubicBezTo>
                  <a:pt x="881063" y="160866"/>
                  <a:pt x="878417" y="205846"/>
                  <a:pt x="825500" y="241300"/>
                </a:cubicBezTo>
                <a:cubicBezTo>
                  <a:pt x="772583" y="276754"/>
                  <a:pt x="655637" y="276754"/>
                  <a:pt x="584200" y="333375"/>
                </a:cubicBezTo>
                <a:cubicBezTo>
                  <a:pt x="512762" y="389996"/>
                  <a:pt x="422804" y="534458"/>
                  <a:pt x="396875" y="581025"/>
                </a:cubicBezTo>
                <a:cubicBezTo>
                  <a:pt x="370946" y="627592"/>
                  <a:pt x="427567" y="599017"/>
                  <a:pt x="428625" y="612775"/>
                </a:cubicBezTo>
                <a:cubicBezTo>
                  <a:pt x="429683" y="626533"/>
                  <a:pt x="404812" y="646113"/>
                  <a:pt x="403225" y="663575"/>
                </a:cubicBezTo>
                <a:cubicBezTo>
                  <a:pt x="401638" y="681037"/>
                  <a:pt x="431271" y="697971"/>
                  <a:pt x="419100" y="717550"/>
                </a:cubicBezTo>
                <a:cubicBezTo>
                  <a:pt x="406929" y="737129"/>
                  <a:pt x="365654" y="758825"/>
                  <a:pt x="330200" y="781050"/>
                </a:cubicBezTo>
                <a:cubicBezTo>
                  <a:pt x="294746" y="803275"/>
                  <a:pt x="44185" y="935037"/>
                  <a:pt x="0" y="95885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4" name="Forme libre : forme 3">
            <a:extLst>
              <a:ext uri="{FF2B5EF4-FFF2-40B4-BE49-F238E27FC236}">
                <a16:creationId xmlns:a16="http://schemas.microsoft.com/office/drawing/2014/main" id="{9785E986-7D90-49DA-8C7B-6E217AE16429}"/>
              </a:ext>
            </a:extLst>
          </p:cNvPr>
          <p:cNvSpPr/>
          <p:nvPr/>
        </p:nvSpPr>
        <p:spPr>
          <a:xfrm>
            <a:off x="9458297" y="1866900"/>
            <a:ext cx="218196" cy="3594735"/>
          </a:xfrm>
          <a:custGeom>
            <a:avLst/>
            <a:gdLst>
              <a:gd name="connsiteX0" fmla="*/ 57178 w 214952"/>
              <a:gd name="connsiteY0" fmla="*/ 0 h 3152775"/>
              <a:gd name="connsiteX1" fmla="*/ 19078 w 214952"/>
              <a:gd name="connsiteY1" fmla="*/ 762000 h 3152775"/>
              <a:gd name="connsiteX2" fmla="*/ 19078 w 214952"/>
              <a:gd name="connsiteY2" fmla="*/ 1000125 h 3152775"/>
              <a:gd name="connsiteX3" fmla="*/ 76228 w 214952"/>
              <a:gd name="connsiteY3" fmla="*/ 1285875 h 3152775"/>
              <a:gd name="connsiteX4" fmla="*/ 76228 w 214952"/>
              <a:gd name="connsiteY4" fmla="*/ 1647825 h 3152775"/>
              <a:gd name="connsiteX5" fmla="*/ 28 w 214952"/>
              <a:gd name="connsiteY5" fmla="*/ 2057400 h 3152775"/>
              <a:gd name="connsiteX6" fmla="*/ 85753 w 214952"/>
              <a:gd name="connsiteY6" fmla="*/ 2314575 h 3152775"/>
              <a:gd name="connsiteX7" fmla="*/ 209578 w 214952"/>
              <a:gd name="connsiteY7" fmla="*/ 2505075 h 3152775"/>
              <a:gd name="connsiteX8" fmla="*/ 181003 w 214952"/>
              <a:gd name="connsiteY8" fmla="*/ 3152775 h 3152775"/>
              <a:gd name="connsiteX0" fmla="*/ 57178 w 218196"/>
              <a:gd name="connsiteY0" fmla="*/ 0 h 3541395"/>
              <a:gd name="connsiteX1" fmla="*/ 19078 w 218196"/>
              <a:gd name="connsiteY1" fmla="*/ 762000 h 3541395"/>
              <a:gd name="connsiteX2" fmla="*/ 19078 w 218196"/>
              <a:gd name="connsiteY2" fmla="*/ 1000125 h 3541395"/>
              <a:gd name="connsiteX3" fmla="*/ 76228 w 218196"/>
              <a:gd name="connsiteY3" fmla="*/ 1285875 h 3541395"/>
              <a:gd name="connsiteX4" fmla="*/ 76228 w 218196"/>
              <a:gd name="connsiteY4" fmla="*/ 1647825 h 3541395"/>
              <a:gd name="connsiteX5" fmla="*/ 28 w 218196"/>
              <a:gd name="connsiteY5" fmla="*/ 2057400 h 3541395"/>
              <a:gd name="connsiteX6" fmla="*/ 85753 w 218196"/>
              <a:gd name="connsiteY6" fmla="*/ 2314575 h 3541395"/>
              <a:gd name="connsiteX7" fmla="*/ 209578 w 218196"/>
              <a:gd name="connsiteY7" fmla="*/ 2505075 h 3541395"/>
              <a:gd name="connsiteX8" fmla="*/ 196243 w 218196"/>
              <a:gd name="connsiteY8" fmla="*/ 3541395 h 3541395"/>
              <a:gd name="connsiteX0" fmla="*/ 57178 w 218196"/>
              <a:gd name="connsiteY0" fmla="*/ 0 h 3594735"/>
              <a:gd name="connsiteX1" fmla="*/ 19078 w 218196"/>
              <a:gd name="connsiteY1" fmla="*/ 762000 h 3594735"/>
              <a:gd name="connsiteX2" fmla="*/ 19078 w 218196"/>
              <a:gd name="connsiteY2" fmla="*/ 1000125 h 3594735"/>
              <a:gd name="connsiteX3" fmla="*/ 76228 w 218196"/>
              <a:gd name="connsiteY3" fmla="*/ 1285875 h 3594735"/>
              <a:gd name="connsiteX4" fmla="*/ 76228 w 218196"/>
              <a:gd name="connsiteY4" fmla="*/ 1647825 h 3594735"/>
              <a:gd name="connsiteX5" fmla="*/ 28 w 218196"/>
              <a:gd name="connsiteY5" fmla="*/ 2057400 h 3594735"/>
              <a:gd name="connsiteX6" fmla="*/ 85753 w 218196"/>
              <a:gd name="connsiteY6" fmla="*/ 2314575 h 3594735"/>
              <a:gd name="connsiteX7" fmla="*/ 209578 w 218196"/>
              <a:gd name="connsiteY7" fmla="*/ 2505075 h 3594735"/>
              <a:gd name="connsiteX8" fmla="*/ 196243 w 218196"/>
              <a:gd name="connsiteY8" fmla="*/ 3594735 h 35947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18196" h="3594735">
                <a:moveTo>
                  <a:pt x="57178" y="0"/>
                </a:moveTo>
                <a:cubicBezTo>
                  <a:pt x="41303" y="297656"/>
                  <a:pt x="25428" y="595313"/>
                  <a:pt x="19078" y="762000"/>
                </a:cubicBezTo>
                <a:cubicBezTo>
                  <a:pt x="12728" y="928688"/>
                  <a:pt x="9553" y="912813"/>
                  <a:pt x="19078" y="1000125"/>
                </a:cubicBezTo>
                <a:cubicBezTo>
                  <a:pt x="28603" y="1087437"/>
                  <a:pt x="66703" y="1177925"/>
                  <a:pt x="76228" y="1285875"/>
                </a:cubicBezTo>
                <a:cubicBezTo>
                  <a:pt x="85753" y="1393825"/>
                  <a:pt x="88928" y="1519238"/>
                  <a:pt x="76228" y="1647825"/>
                </a:cubicBezTo>
                <a:cubicBezTo>
                  <a:pt x="63528" y="1776412"/>
                  <a:pt x="-1560" y="1946275"/>
                  <a:pt x="28" y="2057400"/>
                </a:cubicBezTo>
                <a:cubicBezTo>
                  <a:pt x="1615" y="2168525"/>
                  <a:pt x="50828" y="2239963"/>
                  <a:pt x="85753" y="2314575"/>
                </a:cubicBezTo>
                <a:cubicBezTo>
                  <a:pt x="120678" y="2389187"/>
                  <a:pt x="193703" y="2365375"/>
                  <a:pt x="209578" y="2505075"/>
                </a:cubicBezTo>
                <a:cubicBezTo>
                  <a:pt x="225453" y="2644775"/>
                  <a:pt x="218468" y="3340735"/>
                  <a:pt x="196243" y="3594735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7" name="Forme libre : forme 6">
            <a:extLst>
              <a:ext uri="{FF2B5EF4-FFF2-40B4-BE49-F238E27FC236}">
                <a16:creationId xmlns:a16="http://schemas.microsoft.com/office/drawing/2014/main" id="{DE2091A2-893D-4FD9-B5DC-08FAAC12AD69}"/>
              </a:ext>
            </a:extLst>
          </p:cNvPr>
          <p:cNvSpPr/>
          <p:nvPr/>
        </p:nvSpPr>
        <p:spPr>
          <a:xfrm>
            <a:off x="4667250" y="1800225"/>
            <a:ext cx="3514743" cy="3819524"/>
          </a:xfrm>
          <a:custGeom>
            <a:avLst/>
            <a:gdLst>
              <a:gd name="connsiteX0" fmla="*/ 0 w 4103757"/>
              <a:gd name="connsiteY0" fmla="*/ 3510562 h 3510562"/>
              <a:gd name="connsiteX1" fmla="*/ 228600 w 4103757"/>
              <a:gd name="connsiteY1" fmla="*/ 3215287 h 3510562"/>
              <a:gd name="connsiteX2" fmla="*/ 400050 w 4103757"/>
              <a:gd name="connsiteY2" fmla="*/ 3053362 h 3510562"/>
              <a:gd name="connsiteX3" fmla="*/ 923925 w 4103757"/>
              <a:gd name="connsiteY3" fmla="*/ 2748562 h 3510562"/>
              <a:gd name="connsiteX4" fmla="*/ 1162050 w 4103757"/>
              <a:gd name="connsiteY4" fmla="*/ 2691412 h 3510562"/>
              <a:gd name="connsiteX5" fmla="*/ 1533525 w 4103757"/>
              <a:gd name="connsiteY5" fmla="*/ 2500912 h 3510562"/>
              <a:gd name="connsiteX6" fmla="*/ 1638300 w 4103757"/>
              <a:gd name="connsiteY6" fmla="*/ 2110387 h 3510562"/>
              <a:gd name="connsiteX7" fmla="*/ 1838325 w 4103757"/>
              <a:gd name="connsiteY7" fmla="*/ 1719862 h 3510562"/>
              <a:gd name="connsiteX8" fmla="*/ 2190750 w 4103757"/>
              <a:gd name="connsiteY8" fmla="*/ 1291237 h 3510562"/>
              <a:gd name="connsiteX9" fmla="*/ 2381250 w 4103757"/>
              <a:gd name="connsiteY9" fmla="*/ 976912 h 3510562"/>
              <a:gd name="connsiteX10" fmla="*/ 2705100 w 4103757"/>
              <a:gd name="connsiteY10" fmla="*/ 795937 h 3510562"/>
              <a:gd name="connsiteX11" fmla="*/ 3181350 w 4103757"/>
              <a:gd name="connsiteY11" fmla="*/ 405412 h 3510562"/>
              <a:gd name="connsiteX12" fmla="*/ 3371850 w 4103757"/>
              <a:gd name="connsiteY12" fmla="*/ 110137 h 3510562"/>
              <a:gd name="connsiteX0" fmla="*/ 0 w 3181350"/>
              <a:gd name="connsiteY0" fmla="*/ 3105150 h 3105150"/>
              <a:gd name="connsiteX1" fmla="*/ 228600 w 3181350"/>
              <a:gd name="connsiteY1" fmla="*/ 2809875 h 3105150"/>
              <a:gd name="connsiteX2" fmla="*/ 400050 w 3181350"/>
              <a:gd name="connsiteY2" fmla="*/ 2647950 h 3105150"/>
              <a:gd name="connsiteX3" fmla="*/ 923925 w 3181350"/>
              <a:gd name="connsiteY3" fmla="*/ 2343150 h 3105150"/>
              <a:gd name="connsiteX4" fmla="*/ 1162050 w 3181350"/>
              <a:gd name="connsiteY4" fmla="*/ 2286000 h 3105150"/>
              <a:gd name="connsiteX5" fmla="*/ 1533525 w 3181350"/>
              <a:gd name="connsiteY5" fmla="*/ 2095500 h 3105150"/>
              <a:gd name="connsiteX6" fmla="*/ 1638300 w 3181350"/>
              <a:gd name="connsiteY6" fmla="*/ 1704975 h 3105150"/>
              <a:gd name="connsiteX7" fmla="*/ 1838325 w 3181350"/>
              <a:gd name="connsiteY7" fmla="*/ 1314450 h 3105150"/>
              <a:gd name="connsiteX8" fmla="*/ 2190750 w 3181350"/>
              <a:gd name="connsiteY8" fmla="*/ 885825 h 3105150"/>
              <a:gd name="connsiteX9" fmla="*/ 2381250 w 3181350"/>
              <a:gd name="connsiteY9" fmla="*/ 571500 h 3105150"/>
              <a:gd name="connsiteX10" fmla="*/ 2705100 w 3181350"/>
              <a:gd name="connsiteY10" fmla="*/ 390525 h 3105150"/>
              <a:gd name="connsiteX11" fmla="*/ 3181350 w 3181350"/>
              <a:gd name="connsiteY11" fmla="*/ 0 h 3105150"/>
              <a:gd name="connsiteX0" fmla="*/ 0 w 3181350"/>
              <a:gd name="connsiteY0" fmla="*/ 3105150 h 3105150"/>
              <a:gd name="connsiteX1" fmla="*/ 228600 w 3181350"/>
              <a:gd name="connsiteY1" fmla="*/ 2809875 h 3105150"/>
              <a:gd name="connsiteX2" fmla="*/ 400050 w 3181350"/>
              <a:gd name="connsiteY2" fmla="*/ 2647950 h 3105150"/>
              <a:gd name="connsiteX3" fmla="*/ 923925 w 3181350"/>
              <a:gd name="connsiteY3" fmla="*/ 2343150 h 3105150"/>
              <a:gd name="connsiteX4" fmla="*/ 1162050 w 3181350"/>
              <a:gd name="connsiteY4" fmla="*/ 2286000 h 3105150"/>
              <a:gd name="connsiteX5" fmla="*/ 1533525 w 3181350"/>
              <a:gd name="connsiteY5" fmla="*/ 2095500 h 3105150"/>
              <a:gd name="connsiteX6" fmla="*/ 1638300 w 3181350"/>
              <a:gd name="connsiteY6" fmla="*/ 1704975 h 3105150"/>
              <a:gd name="connsiteX7" fmla="*/ 1838325 w 3181350"/>
              <a:gd name="connsiteY7" fmla="*/ 1314450 h 3105150"/>
              <a:gd name="connsiteX8" fmla="*/ 2190750 w 3181350"/>
              <a:gd name="connsiteY8" fmla="*/ 885825 h 3105150"/>
              <a:gd name="connsiteX9" fmla="*/ 2381250 w 3181350"/>
              <a:gd name="connsiteY9" fmla="*/ 571500 h 3105150"/>
              <a:gd name="connsiteX10" fmla="*/ 2705100 w 3181350"/>
              <a:gd name="connsiteY10" fmla="*/ 390525 h 3105150"/>
              <a:gd name="connsiteX11" fmla="*/ 3181350 w 3181350"/>
              <a:gd name="connsiteY11" fmla="*/ 0 h 3105150"/>
              <a:gd name="connsiteX12" fmla="*/ 3181350 w 3181350"/>
              <a:gd name="connsiteY12" fmla="*/ 0 h 3105150"/>
              <a:gd name="connsiteX0" fmla="*/ 0 w 3333750"/>
              <a:gd name="connsiteY0" fmla="*/ 3305175 h 3305175"/>
              <a:gd name="connsiteX1" fmla="*/ 228600 w 3333750"/>
              <a:gd name="connsiteY1" fmla="*/ 3009900 h 3305175"/>
              <a:gd name="connsiteX2" fmla="*/ 400050 w 3333750"/>
              <a:gd name="connsiteY2" fmla="*/ 2847975 h 3305175"/>
              <a:gd name="connsiteX3" fmla="*/ 923925 w 3333750"/>
              <a:gd name="connsiteY3" fmla="*/ 2543175 h 3305175"/>
              <a:gd name="connsiteX4" fmla="*/ 1162050 w 3333750"/>
              <a:gd name="connsiteY4" fmla="*/ 2486025 h 3305175"/>
              <a:gd name="connsiteX5" fmla="*/ 1533525 w 3333750"/>
              <a:gd name="connsiteY5" fmla="*/ 2295525 h 3305175"/>
              <a:gd name="connsiteX6" fmla="*/ 1638300 w 3333750"/>
              <a:gd name="connsiteY6" fmla="*/ 1905000 h 3305175"/>
              <a:gd name="connsiteX7" fmla="*/ 1838325 w 3333750"/>
              <a:gd name="connsiteY7" fmla="*/ 1514475 h 3305175"/>
              <a:gd name="connsiteX8" fmla="*/ 2190750 w 3333750"/>
              <a:gd name="connsiteY8" fmla="*/ 1085850 h 3305175"/>
              <a:gd name="connsiteX9" fmla="*/ 2381250 w 3333750"/>
              <a:gd name="connsiteY9" fmla="*/ 771525 h 3305175"/>
              <a:gd name="connsiteX10" fmla="*/ 2705100 w 3333750"/>
              <a:gd name="connsiteY10" fmla="*/ 590550 h 3305175"/>
              <a:gd name="connsiteX11" fmla="*/ 3181350 w 3333750"/>
              <a:gd name="connsiteY11" fmla="*/ 200025 h 3305175"/>
              <a:gd name="connsiteX12" fmla="*/ 3333750 w 3333750"/>
              <a:gd name="connsiteY12" fmla="*/ 0 h 3305175"/>
              <a:gd name="connsiteX0" fmla="*/ 0 w 3342637"/>
              <a:gd name="connsiteY0" fmla="*/ 3323045 h 3323045"/>
              <a:gd name="connsiteX1" fmla="*/ 228600 w 3342637"/>
              <a:gd name="connsiteY1" fmla="*/ 3027770 h 3323045"/>
              <a:gd name="connsiteX2" fmla="*/ 400050 w 3342637"/>
              <a:gd name="connsiteY2" fmla="*/ 2865845 h 3323045"/>
              <a:gd name="connsiteX3" fmla="*/ 923925 w 3342637"/>
              <a:gd name="connsiteY3" fmla="*/ 2561045 h 3323045"/>
              <a:gd name="connsiteX4" fmla="*/ 1162050 w 3342637"/>
              <a:gd name="connsiteY4" fmla="*/ 2503895 h 3323045"/>
              <a:gd name="connsiteX5" fmla="*/ 1533525 w 3342637"/>
              <a:gd name="connsiteY5" fmla="*/ 2313395 h 3323045"/>
              <a:gd name="connsiteX6" fmla="*/ 1638300 w 3342637"/>
              <a:gd name="connsiteY6" fmla="*/ 1922870 h 3323045"/>
              <a:gd name="connsiteX7" fmla="*/ 1838325 w 3342637"/>
              <a:gd name="connsiteY7" fmla="*/ 1532345 h 3323045"/>
              <a:gd name="connsiteX8" fmla="*/ 2190750 w 3342637"/>
              <a:gd name="connsiteY8" fmla="*/ 1103720 h 3323045"/>
              <a:gd name="connsiteX9" fmla="*/ 2381250 w 3342637"/>
              <a:gd name="connsiteY9" fmla="*/ 789395 h 3323045"/>
              <a:gd name="connsiteX10" fmla="*/ 2705100 w 3342637"/>
              <a:gd name="connsiteY10" fmla="*/ 608420 h 3323045"/>
              <a:gd name="connsiteX11" fmla="*/ 3181350 w 3342637"/>
              <a:gd name="connsiteY11" fmla="*/ 217895 h 3323045"/>
              <a:gd name="connsiteX12" fmla="*/ 3333750 w 3342637"/>
              <a:gd name="connsiteY12" fmla="*/ 17870 h 3323045"/>
              <a:gd name="connsiteX13" fmla="*/ 3324225 w 3342637"/>
              <a:gd name="connsiteY13" fmla="*/ 8346 h 3323045"/>
              <a:gd name="connsiteX0" fmla="*/ 0 w 3514743"/>
              <a:gd name="connsiteY0" fmla="*/ 3819524 h 3819524"/>
              <a:gd name="connsiteX1" fmla="*/ 228600 w 3514743"/>
              <a:gd name="connsiteY1" fmla="*/ 3524249 h 3819524"/>
              <a:gd name="connsiteX2" fmla="*/ 400050 w 3514743"/>
              <a:gd name="connsiteY2" fmla="*/ 3362324 h 3819524"/>
              <a:gd name="connsiteX3" fmla="*/ 923925 w 3514743"/>
              <a:gd name="connsiteY3" fmla="*/ 3057524 h 3819524"/>
              <a:gd name="connsiteX4" fmla="*/ 1162050 w 3514743"/>
              <a:gd name="connsiteY4" fmla="*/ 3000374 h 3819524"/>
              <a:gd name="connsiteX5" fmla="*/ 1533525 w 3514743"/>
              <a:gd name="connsiteY5" fmla="*/ 2809874 h 3819524"/>
              <a:gd name="connsiteX6" fmla="*/ 1638300 w 3514743"/>
              <a:gd name="connsiteY6" fmla="*/ 2419349 h 3819524"/>
              <a:gd name="connsiteX7" fmla="*/ 1838325 w 3514743"/>
              <a:gd name="connsiteY7" fmla="*/ 2028824 h 3819524"/>
              <a:gd name="connsiteX8" fmla="*/ 2190750 w 3514743"/>
              <a:gd name="connsiteY8" fmla="*/ 1600199 h 3819524"/>
              <a:gd name="connsiteX9" fmla="*/ 2381250 w 3514743"/>
              <a:gd name="connsiteY9" fmla="*/ 1285874 h 3819524"/>
              <a:gd name="connsiteX10" fmla="*/ 2705100 w 3514743"/>
              <a:gd name="connsiteY10" fmla="*/ 1104899 h 3819524"/>
              <a:gd name="connsiteX11" fmla="*/ 3181350 w 3514743"/>
              <a:gd name="connsiteY11" fmla="*/ 714374 h 3819524"/>
              <a:gd name="connsiteX12" fmla="*/ 3333750 w 3514743"/>
              <a:gd name="connsiteY12" fmla="*/ 514349 h 3819524"/>
              <a:gd name="connsiteX13" fmla="*/ 3514725 w 3514743"/>
              <a:gd name="connsiteY13" fmla="*/ 0 h 38195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3514743" h="3819524">
                <a:moveTo>
                  <a:pt x="0" y="3819524"/>
                </a:moveTo>
                <a:cubicBezTo>
                  <a:pt x="80962" y="3709986"/>
                  <a:pt x="161925" y="3600449"/>
                  <a:pt x="228600" y="3524249"/>
                </a:cubicBezTo>
                <a:cubicBezTo>
                  <a:pt x="295275" y="3448049"/>
                  <a:pt x="284163" y="3440111"/>
                  <a:pt x="400050" y="3362324"/>
                </a:cubicBezTo>
                <a:cubicBezTo>
                  <a:pt x="515937" y="3284537"/>
                  <a:pt x="796925" y="3117849"/>
                  <a:pt x="923925" y="3057524"/>
                </a:cubicBezTo>
                <a:cubicBezTo>
                  <a:pt x="1050925" y="2997199"/>
                  <a:pt x="1060450" y="3041649"/>
                  <a:pt x="1162050" y="3000374"/>
                </a:cubicBezTo>
                <a:cubicBezTo>
                  <a:pt x="1263650" y="2959099"/>
                  <a:pt x="1454150" y="2906712"/>
                  <a:pt x="1533525" y="2809874"/>
                </a:cubicBezTo>
                <a:cubicBezTo>
                  <a:pt x="1612900" y="2713036"/>
                  <a:pt x="1587500" y="2549524"/>
                  <a:pt x="1638300" y="2419349"/>
                </a:cubicBezTo>
                <a:cubicBezTo>
                  <a:pt x="1689100" y="2289174"/>
                  <a:pt x="1746250" y="2165349"/>
                  <a:pt x="1838325" y="2028824"/>
                </a:cubicBezTo>
                <a:cubicBezTo>
                  <a:pt x="1930400" y="1892299"/>
                  <a:pt x="2100262" y="1724024"/>
                  <a:pt x="2190750" y="1600199"/>
                </a:cubicBezTo>
                <a:cubicBezTo>
                  <a:pt x="2281238" y="1476374"/>
                  <a:pt x="2295525" y="1368424"/>
                  <a:pt x="2381250" y="1285874"/>
                </a:cubicBezTo>
                <a:cubicBezTo>
                  <a:pt x="2466975" y="1203324"/>
                  <a:pt x="2571750" y="1200149"/>
                  <a:pt x="2705100" y="1104899"/>
                </a:cubicBezTo>
                <a:cubicBezTo>
                  <a:pt x="2838450" y="1009649"/>
                  <a:pt x="3070225" y="828674"/>
                  <a:pt x="3181350" y="714374"/>
                </a:cubicBezTo>
                <a:lnTo>
                  <a:pt x="3333750" y="514349"/>
                </a:lnTo>
                <a:cubicBezTo>
                  <a:pt x="3357562" y="479424"/>
                  <a:pt x="3516709" y="1984"/>
                  <a:pt x="3514725" y="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0" name="Forme libre : forme 9">
            <a:extLst>
              <a:ext uri="{FF2B5EF4-FFF2-40B4-BE49-F238E27FC236}">
                <a16:creationId xmlns:a16="http://schemas.microsoft.com/office/drawing/2014/main" id="{A3F9438B-574A-41ED-A02A-B92F4E8208B1}"/>
              </a:ext>
            </a:extLst>
          </p:cNvPr>
          <p:cNvSpPr/>
          <p:nvPr/>
        </p:nvSpPr>
        <p:spPr>
          <a:xfrm>
            <a:off x="5052060" y="2735580"/>
            <a:ext cx="4960620" cy="2552831"/>
          </a:xfrm>
          <a:custGeom>
            <a:avLst/>
            <a:gdLst>
              <a:gd name="connsiteX0" fmla="*/ 4960620 w 4960620"/>
              <a:gd name="connsiteY0" fmla="*/ 0 h 2552831"/>
              <a:gd name="connsiteX1" fmla="*/ 4472940 w 4960620"/>
              <a:gd name="connsiteY1" fmla="*/ 190500 h 2552831"/>
              <a:gd name="connsiteX2" fmla="*/ 4267200 w 4960620"/>
              <a:gd name="connsiteY2" fmla="*/ 266700 h 2552831"/>
              <a:gd name="connsiteX3" fmla="*/ 3985260 w 4960620"/>
              <a:gd name="connsiteY3" fmla="*/ 419100 h 2552831"/>
              <a:gd name="connsiteX4" fmla="*/ 3810000 w 4960620"/>
              <a:gd name="connsiteY4" fmla="*/ 609600 h 2552831"/>
              <a:gd name="connsiteX5" fmla="*/ 3810000 w 4960620"/>
              <a:gd name="connsiteY5" fmla="*/ 693420 h 2552831"/>
              <a:gd name="connsiteX6" fmla="*/ 3672840 w 4960620"/>
              <a:gd name="connsiteY6" fmla="*/ 838200 h 2552831"/>
              <a:gd name="connsiteX7" fmla="*/ 3489960 w 4960620"/>
              <a:gd name="connsiteY7" fmla="*/ 944880 h 2552831"/>
              <a:gd name="connsiteX8" fmla="*/ 3345180 w 4960620"/>
              <a:gd name="connsiteY8" fmla="*/ 967740 h 2552831"/>
              <a:gd name="connsiteX9" fmla="*/ 3070860 w 4960620"/>
              <a:gd name="connsiteY9" fmla="*/ 1135380 h 2552831"/>
              <a:gd name="connsiteX10" fmla="*/ 2903220 w 4960620"/>
              <a:gd name="connsiteY10" fmla="*/ 1379220 h 2552831"/>
              <a:gd name="connsiteX11" fmla="*/ 2636520 w 4960620"/>
              <a:gd name="connsiteY11" fmla="*/ 1653540 h 2552831"/>
              <a:gd name="connsiteX12" fmla="*/ 2506980 w 4960620"/>
              <a:gd name="connsiteY12" fmla="*/ 1836420 h 2552831"/>
              <a:gd name="connsiteX13" fmla="*/ 2133600 w 4960620"/>
              <a:gd name="connsiteY13" fmla="*/ 2049780 h 2552831"/>
              <a:gd name="connsiteX14" fmla="*/ 1783080 w 4960620"/>
              <a:gd name="connsiteY14" fmla="*/ 2278380 h 2552831"/>
              <a:gd name="connsiteX15" fmla="*/ 1249680 w 4960620"/>
              <a:gd name="connsiteY15" fmla="*/ 2506980 h 2552831"/>
              <a:gd name="connsiteX16" fmla="*/ 830580 w 4960620"/>
              <a:gd name="connsiteY16" fmla="*/ 2453640 h 2552831"/>
              <a:gd name="connsiteX17" fmla="*/ 571500 w 4960620"/>
              <a:gd name="connsiteY17" fmla="*/ 2545080 h 2552831"/>
              <a:gd name="connsiteX18" fmla="*/ 342900 w 4960620"/>
              <a:gd name="connsiteY18" fmla="*/ 2537460 h 2552831"/>
              <a:gd name="connsiteX19" fmla="*/ 236220 w 4960620"/>
              <a:gd name="connsiteY19" fmla="*/ 2453640 h 2552831"/>
              <a:gd name="connsiteX20" fmla="*/ 0 w 4960620"/>
              <a:gd name="connsiteY20" fmla="*/ 2529840 h 25528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4960620" h="2552831">
                <a:moveTo>
                  <a:pt x="4960620" y="0"/>
                </a:moveTo>
                <a:lnTo>
                  <a:pt x="4472940" y="190500"/>
                </a:lnTo>
                <a:cubicBezTo>
                  <a:pt x="4357370" y="234950"/>
                  <a:pt x="4348480" y="228600"/>
                  <a:pt x="4267200" y="266700"/>
                </a:cubicBezTo>
                <a:cubicBezTo>
                  <a:pt x="4185920" y="304800"/>
                  <a:pt x="4061460" y="361950"/>
                  <a:pt x="3985260" y="419100"/>
                </a:cubicBezTo>
                <a:cubicBezTo>
                  <a:pt x="3909060" y="476250"/>
                  <a:pt x="3839210" y="563880"/>
                  <a:pt x="3810000" y="609600"/>
                </a:cubicBezTo>
                <a:cubicBezTo>
                  <a:pt x="3780790" y="655320"/>
                  <a:pt x="3832860" y="655320"/>
                  <a:pt x="3810000" y="693420"/>
                </a:cubicBezTo>
                <a:cubicBezTo>
                  <a:pt x="3787140" y="731520"/>
                  <a:pt x="3726180" y="796290"/>
                  <a:pt x="3672840" y="838200"/>
                </a:cubicBezTo>
                <a:cubicBezTo>
                  <a:pt x="3619500" y="880110"/>
                  <a:pt x="3544570" y="923290"/>
                  <a:pt x="3489960" y="944880"/>
                </a:cubicBezTo>
                <a:cubicBezTo>
                  <a:pt x="3435350" y="966470"/>
                  <a:pt x="3415030" y="935990"/>
                  <a:pt x="3345180" y="967740"/>
                </a:cubicBezTo>
                <a:cubicBezTo>
                  <a:pt x="3275330" y="999490"/>
                  <a:pt x="3144520" y="1066800"/>
                  <a:pt x="3070860" y="1135380"/>
                </a:cubicBezTo>
                <a:cubicBezTo>
                  <a:pt x="2997200" y="1203960"/>
                  <a:pt x="2975610" y="1292860"/>
                  <a:pt x="2903220" y="1379220"/>
                </a:cubicBezTo>
                <a:cubicBezTo>
                  <a:pt x="2830830" y="1465580"/>
                  <a:pt x="2702560" y="1577340"/>
                  <a:pt x="2636520" y="1653540"/>
                </a:cubicBezTo>
                <a:cubicBezTo>
                  <a:pt x="2570480" y="1729740"/>
                  <a:pt x="2590800" y="1770380"/>
                  <a:pt x="2506980" y="1836420"/>
                </a:cubicBezTo>
                <a:cubicBezTo>
                  <a:pt x="2423160" y="1902460"/>
                  <a:pt x="2254250" y="1976120"/>
                  <a:pt x="2133600" y="2049780"/>
                </a:cubicBezTo>
                <a:cubicBezTo>
                  <a:pt x="2012950" y="2123440"/>
                  <a:pt x="1930400" y="2202180"/>
                  <a:pt x="1783080" y="2278380"/>
                </a:cubicBezTo>
                <a:cubicBezTo>
                  <a:pt x="1635760" y="2354580"/>
                  <a:pt x="1408430" y="2477770"/>
                  <a:pt x="1249680" y="2506980"/>
                </a:cubicBezTo>
                <a:cubicBezTo>
                  <a:pt x="1090930" y="2536190"/>
                  <a:pt x="943610" y="2447290"/>
                  <a:pt x="830580" y="2453640"/>
                </a:cubicBezTo>
                <a:cubicBezTo>
                  <a:pt x="717550" y="2459990"/>
                  <a:pt x="652780" y="2531110"/>
                  <a:pt x="571500" y="2545080"/>
                </a:cubicBezTo>
                <a:cubicBezTo>
                  <a:pt x="490220" y="2559050"/>
                  <a:pt x="398780" y="2552700"/>
                  <a:pt x="342900" y="2537460"/>
                </a:cubicBezTo>
                <a:cubicBezTo>
                  <a:pt x="287020" y="2522220"/>
                  <a:pt x="293370" y="2454910"/>
                  <a:pt x="236220" y="2453640"/>
                </a:cubicBezTo>
                <a:cubicBezTo>
                  <a:pt x="179070" y="2452370"/>
                  <a:pt x="89535" y="2491105"/>
                  <a:pt x="0" y="252984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2" name="Forme libre : forme 11">
            <a:extLst>
              <a:ext uri="{FF2B5EF4-FFF2-40B4-BE49-F238E27FC236}">
                <a16:creationId xmlns:a16="http://schemas.microsoft.com/office/drawing/2014/main" id="{944CCB70-F3D6-4557-9C2F-76D3681E987B}"/>
              </a:ext>
            </a:extLst>
          </p:cNvPr>
          <p:cNvSpPr/>
          <p:nvPr/>
        </p:nvSpPr>
        <p:spPr>
          <a:xfrm>
            <a:off x="4076700" y="2202180"/>
            <a:ext cx="4556760" cy="3308828"/>
          </a:xfrm>
          <a:custGeom>
            <a:avLst/>
            <a:gdLst>
              <a:gd name="connsiteX0" fmla="*/ 0 w 4556760"/>
              <a:gd name="connsiteY0" fmla="*/ 0 h 3308828"/>
              <a:gd name="connsiteX1" fmla="*/ 266700 w 4556760"/>
              <a:gd name="connsiteY1" fmla="*/ 243840 h 3308828"/>
              <a:gd name="connsiteX2" fmla="*/ 670560 w 4556760"/>
              <a:gd name="connsiteY2" fmla="*/ 457200 h 3308828"/>
              <a:gd name="connsiteX3" fmla="*/ 1219200 w 4556760"/>
              <a:gd name="connsiteY3" fmla="*/ 807720 h 3308828"/>
              <a:gd name="connsiteX4" fmla="*/ 1341120 w 4556760"/>
              <a:gd name="connsiteY4" fmla="*/ 967740 h 3308828"/>
              <a:gd name="connsiteX5" fmla="*/ 1661160 w 4556760"/>
              <a:gd name="connsiteY5" fmla="*/ 1333500 h 3308828"/>
              <a:gd name="connsiteX6" fmla="*/ 2080260 w 4556760"/>
              <a:gd name="connsiteY6" fmla="*/ 1661160 h 3308828"/>
              <a:gd name="connsiteX7" fmla="*/ 2484120 w 4556760"/>
              <a:gd name="connsiteY7" fmla="*/ 1927860 h 3308828"/>
              <a:gd name="connsiteX8" fmla="*/ 2865120 w 4556760"/>
              <a:gd name="connsiteY8" fmla="*/ 2171700 h 3308828"/>
              <a:gd name="connsiteX9" fmla="*/ 3055620 w 4556760"/>
              <a:gd name="connsiteY9" fmla="*/ 2514600 h 3308828"/>
              <a:gd name="connsiteX10" fmla="*/ 3322320 w 4556760"/>
              <a:gd name="connsiteY10" fmla="*/ 2674620 h 3308828"/>
              <a:gd name="connsiteX11" fmla="*/ 3825240 w 4556760"/>
              <a:gd name="connsiteY11" fmla="*/ 2743200 h 3308828"/>
              <a:gd name="connsiteX12" fmla="*/ 4008120 w 4556760"/>
              <a:gd name="connsiteY12" fmla="*/ 2895600 h 3308828"/>
              <a:gd name="connsiteX13" fmla="*/ 4465320 w 4556760"/>
              <a:gd name="connsiteY13" fmla="*/ 3246120 h 3308828"/>
              <a:gd name="connsiteX14" fmla="*/ 4556760 w 4556760"/>
              <a:gd name="connsiteY14" fmla="*/ 3307080 h 33088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4556760" h="3308828">
                <a:moveTo>
                  <a:pt x="0" y="0"/>
                </a:moveTo>
                <a:cubicBezTo>
                  <a:pt x="77470" y="83820"/>
                  <a:pt x="154940" y="167640"/>
                  <a:pt x="266700" y="243840"/>
                </a:cubicBezTo>
                <a:cubicBezTo>
                  <a:pt x="378460" y="320040"/>
                  <a:pt x="511810" y="363220"/>
                  <a:pt x="670560" y="457200"/>
                </a:cubicBezTo>
                <a:cubicBezTo>
                  <a:pt x="829310" y="551180"/>
                  <a:pt x="1107440" y="722630"/>
                  <a:pt x="1219200" y="807720"/>
                </a:cubicBezTo>
                <a:cubicBezTo>
                  <a:pt x="1330960" y="892810"/>
                  <a:pt x="1267460" y="880110"/>
                  <a:pt x="1341120" y="967740"/>
                </a:cubicBezTo>
                <a:cubicBezTo>
                  <a:pt x="1414780" y="1055370"/>
                  <a:pt x="1537970" y="1217930"/>
                  <a:pt x="1661160" y="1333500"/>
                </a:cubicBezTo>
                <a:cubicBezTo>
                  <a:pt x="1784350" y="1449070"/>
                  <a:pt x="1943100" y="1562100"/>
                  <a:pt x="2080260" y="1661160"/>
                </a:cubicBezTo>
                <a:cubicBezTo>
                  <a:pt x="2217420" y="1760220"/>
                  <a:pt x="2353310" y="1842770"/>
                  <a:pt x="2484120" y="1927860"/>
                </a:cubicBezTo>
                <a:cubicBezTo>
                  <a:pt x="2614930" y="2012950"/>
                  <a:pt x="2769870" y="2073910"/>
                  <a:pt x="2865120" y="2171700"/>
                </a:cubicBezTo>
                <a:cubicBezTo>
                  <a:pt x="2960370" y="2269490"/>
                  <a:pt x="2979420" y="2430780"/>
                  <a:pt x="3055620" y="2514600"/>
                </a:cubicBezTo>
                <a:cubicBezTo>
                  <a:pt x="3131820" y="2598420"/>
                  <a:pt x="3194050" y="2636520"/>
                  <a:pt x="3322320" y="2674620"/>
                </a:cubicBezTo>
                <a:cubicBezTo>
                  <a:pt x="3450590" y="2712720"/>
                  <a:pt x="3710940" y="2706370"/>
                  <a:pt x="3825240" y="2743200"/>
                </a:cubicBezTo>
                <a:cubicBezTo>
                  <a:pt x="3939540" y="2780030"/>
                  <a:pt x="3901440" y="2811780"/>
                  <a:pt x="4008120" y="2895600"/>
                </a:cubicBezTo>
                <a:cubicBezTo>
                  <a:pt x="4114800" y="2979420"/>
                  <a:pt x="4373880" y="3177540"/>
                  <a:pt x="4465320" y="3246120"/>
                </a:cubicBezTo>
                <a:cubicBezTo>
                  <a:pt x="4556760" y="3314700"/>
                  <a:pt x="4556760" y="3310890"/>
                  <a:pt x="4556760" y="330708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4" name="Forme libre : forme 23">
            <a:extLst>
              <a:ext uri="{FF2B5EF4-FFF2-40B4-BE49-F238E27FC236}">
                <a16:creationId xmlns:a16="http://schemas.microsoft.com/office/drawing/2014/main" id="{95D7BB21-081F-4A5B-968A-0D05182EA29B}"/>
              </a:ext>
            </a:extLst>
          </p:cNvPr>
          <p:cNvSpPr/>
          <p:nvPr/>
        </p:nvSpPr>
        <p:spPr>
          <a:xfrm>
            <a:off x="6172200" y="4654550"/>
            <a:ext cx="647700" cy="374650"/>
          </a:xfrm>
          <a:custGeom>
            <a:avLst/>
            <a:gdLst>
              <a:gd name="connsiteX0" fmla="*/ 0 w 647700"/>
              <a:gd name="connsiteY0" fmla="*/ 0 h 374650"/>
              <a:gd name="connsiteX1" fmla="*/ 260350 w 647700"/>
              <a:gd name="connsiteY1" fmla="*/ 127000 h 374650"/>
              <a:gd name="connsiteX2" fmla="*/ 514350 w 647700"/>
              <a:gd name="connsiteY2" fmla="*/ 222250 h 374650"/>
              <a:gd name="connsiteX3" fmla="*/ 647700 w 647700"/>
              <a:gd name="connsiteY3" fmla="*/ 374650 h 374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47700" h="374650">
                <a:moveTo>
                  <a:pt x="0" y="0"/>
                </a:moveTo>
                <a:cubicBezTo>
                  <a:pt x="87312" y="44979"/>
                  <a:pt x="174625" y="89958"/>
                  <a:pt x="260350" y="127000"/>
                </a:cubicBezTo>
                <a:cubicBezTo>
                  <a:pt x="346075" y="164042"/>
                  <a:pt x="449792" y="180975"/>
                  <a:pt x="514350" y="222250"/>
                </a:cubicBezTo>
                <a:cubicBezTo>
                  <a:pt x="578908" y="263525"/>
                  <a:pt x="613304" y="319087"/>
                  <a:pt x="647700" y="37465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1" name="Forme libre : forme 30">
            <a:extLst>
              <a:ext uri="{FF2B5EF4-FFF2-40B4-BE49-F238E27FC236}">
                <a16:creationId xmlns:a16="http://schemas.microsoft.com/office/drawing/2014/main" id="{9B914AB4-097F-4566-ACFF-8B65D8AD4BA5}"/>
              </a:ext>
            </a:extLst>
          </p:cNvPr>
          <p:cNvSpPr/>
          <p:nvPr/>
        </p:nvSpPr>
        <p:spPr>
          <a:xfrm>
            <a:off x="4794250" y="3968750"/>
            <a:ext cx="1099770" cy="1276350"/>
          </a:xfrm>
          <a:custGeom>
            <a:avLst/>
            <a:gdLst>
              <a:gd name="connsiteX0" fmla="*/ 0 w 1099770"/>
              <a:gd name="connsiteY0" fmla="*/ 0 h 1276350"/>
              <a:gd name="connsiteX1" fmla="*/ 38100 w 1099770"/>
              <a:gd name="connsiteY1" fmla="*/ 63500 h 1276350"/>
              <a:gd name="connsiteX2" fmla="*/ 22225 w 1099770"/>
              <a:gd name="connsiteY2" fmla="*/ 130175 h 1276350"/>
              <a:gd name="connsiteX3" fmla="*/ 171450 w 1099770"/>
              <a:gd name="connsiteY3" fmla="*/ 139700 h 1276350"/>
              <a:gd name="connsiteX4" fmla="*/ 352425 w 1099770"/>
              <a:gd name="connsiteY4" fmla="*/ 203200 h 1276350"/>
              <a:gd name="connsiteX5" fmla="*/ 419100 w 1099770"/>
              <a:gd name="connsiteY5" fmla="*/ 193675 h 1276350"/>
              <a:gd name="connsiteX6" fmla="*/ 584200 w 1099770"/>
              <a:gd name="connsiteY6" fmla="*/ 177800 h 1276350"/>
              <a:gd name="connsiteX7" fmla="*/ 685800 w 1099770"/>
              <a:gd name="connsiteY7" fmla="*/ 244475 h 1276350"/>
              <a:gd name="connsiteX8" fmla="*/ 844550 w 1099770"/>
              <a:gd name="connsiteY8" fmla="*/ 320675 h 1276350"/>
              <a:gd name="connsiteX9" fmla="*/ 955675 w 1099770"/>
              <a:gd name="connsiteY9" fmla="*/ 450850 h 1276350"/>
              <a:gd name="connsiteX10" fmla="*/ 1022350 w 1099770"/>
              <a:gd name="connsiteY10" fmla="*/ 619125 h 1276350"/>
              <a:gd name="connsiteX11" fmla="*/ 1069975 w 1099770"/>
              <a:gd name="connsiteY11" fmla="*/ 736600 h 1276350"/>
              <a:gd name="connsiteX12" fmla="*/ 1054100 w 1099770"/>
              <a:gd name="connsiteY12" fmla="*/ 920750 h 1276350"/>
              <a:gd name="connsiteX13" fmla="*/ 1098550 w 1099770"/>
              <a:gd name="connsiteY13" fmla="*/ 1003300 h 1276350"/>
              <a:gd name="connsiteX14" fmla="*/ 996950 w 1099770"/>
              <a:gd name="connsiteY14" fmla="*/ 1130300 h 1276350"/>
              <a:gd name="connsiteX15" fmla="*/ 923925 w 1099770"/>
              <a:gd name="connsiteY15" fmla="*/ 1276350 h 1276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099770" h="1276350">
                <a:moveTo>
                  <a:pt x="0" y="0"/>
                </a:moveTo>
                <a:cubicBezTo>
                  <a:pt x="17198" y="20902"/>
                  <a:pt x="34396" y="41804"/>
                  <a:pt x="38100" y="63500"/>
                </a:cubicBezTo>
                <a:cubicBezTo>
                  <a:pt x="41804" y="85196"/>
                  <a:pt x="0" y="117475"/>
                  <a:pt x="22225" y="130175"/>
                </a:cubicBezTo>
                <a:cubicBezTo>
                  <a:pt x="44450" y="142875"/>
                  <a:pt x="116417" y="127529"/>
                  <a:pt x="171450" y="139700"/>
                </a:cubicBezTo>
                <a:cubicBezTo>
                  <a:pt x="226483" y="151871"/>
                  <a:pt x="311150" y="194204"/>
                  <a:pt x="352425" y="203200"/>
                </a:cubicBezTo>
                <a:cubicBezTo>
                  <a:pt x="393700" y="212196"/>
                  <a:pt x="380471" y="197908"/>
                  <a:pt x="419100" y="193675"/>
                </a:cubicBezTo>
                <a:cubicBezTo>
                  <a:pt x="457729" y="189442"/>
                  <a:pt x="539750" y="169333"/>
                  <a:pt x="584200" y="177800"/>
                </a:cubicBezTo>
                <a:cubicBezTo>
                  <a:pt x="628650" y="186267"/>
                  <a:pt x="642408" y="220662"/>
                  <a:pt x="685800" y="244475"/>
                </a:cubicBezTo>
                <a:cubicBezTo>
                  <a:pt x="729192" y="268288"/>
                  <a:pt x="799571" y="286279"/>
                  <a:pt x="844550" y="320675"/>
                </a:cubicBezTo>
                <a:cubicBezTo>
                  <a:pt x="889529" y="355071"/>
                  <a:pt x="926042" y="401108"/>
                  <a:pt x="955675" y="450850"/>
                </a:cubicBezTo>
                <a:cubicBezTo>
                  <a:pt x="985308" y="500592"/>
                  <a:pt x="1003300" y="571500"/>
                  <a:pt x="1022350" y="619125"/>
                </a:cubicBezTo>
                <a:cubicBezTo>
                  <a:pt x="1041400" y="666750"/>
                  <a:pt x="1064683" y="686329"/>
                  <a:pt x="1069975" y="736600"/>
                </a:cubicBezTo>
                <a:cubicBezTo>
                  <a:pt x="1075267" y="786871"/>
                  <a:pt x="1049338" y="876300"/>
                  <a:pt x="1054100" y="920750"/>
                </a:cubicBezTo>
                <a:cubicBezTo>
                  <a:pt x="1058863" y="965200"/>
                  <a:pt x="1108075" y="968375"/>
                  <a:pt x="1098550" y="1003300"/>
                </a:cubicBezTo>
                <a:cubicBezTo>
                  <a:pt x="1089025" y="1038225"/>
                  <a:pt x="1026054" y="1084792"/>
                  <a:pt x="996950" y="1130300"/>
                </a:cubicBezTo>
                <a:cubicBezTo>
                  <a:pt x="967846" y="1175808"/>
                  <a:pt x="945885" y="1226079"/>
                  <a:pt x="923925" y="127635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630" name="Rectangle 629">
            <a:extLst>
              <a:ext uri="{FF2B5EF4-FFF2-40B4-BE49-F238E27FC236}">
                <a16:creationId xmlns:a16="http://schemas.microsoft.com/office/drawing/2014/main" id="{B534E08F-1B77-430C-A4BB-7DD856958AEA}"/>
              </a:ext>
            </a:extLst>
          </p:cNvPr>
          <p:cNvSpPr/>
          <p:nvPr/>
        </p:nvSpPr>
        <p:spPr>
          <a:xfrm rot="762525">
            <a:off x="2520144" y="492388"/>
            <a:ext cx="176556" cy="2034079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655" name="Forme libre : forme 654">
            <a:extLst>
              <a:ext uri="{FF2B5EF4-FFF2-40B4-BE49-F238E27FC236}">
                <a16:creationId xmlns:a16="http://schemas.microsoft.com/office/drawing/2014/main" id="{5367C33C-896D-4D34-8011-EBF3489A115F}"/>
              </a:ext>
            </a:extLst>
          </p:cNvPr>
          <p:cNvSpPr/>
          <p:nvPr/>
        </p:nvSpPr>
        <p:spPr>
          <a:xfrm>
            <a:off x="7935731" y="1651890"/>
            <a:ext cx="3176932" cy="349215"/>
          </a:xfrm>
          <a:custGeom>
            <a:avLst/>
            <a:gdLst>
              <a:gd name="connsiteX0" fmla="*/ 0 w 3167407"/>
              <a:gd name="connsiteY0" fmla="*/ 240351 h 349099"/>
              <a:gd name="connsiteX1" fmla="*/ 160256 w 3167407"/>
              <a:gd name="connsiteY1" fmla="*/ 334620 h 349099"/>
              <a:gd name="connsiteX2" fmla="*/ 480767 w 3167407"/>
              <a:gd name="connsiteY2" fmla="*/ 344046 h 349099"/>
              <a:gd name="connsiteX3" fmla="*/ 838986 w 3167407"/>
              <a:gd name="connsiteY3" fmla="*/ 287485 h 349099"/>
              <a:gd name="connsiteX4" fmla="*/ 1093510 w 3167407"/>
              <a:gd name="connsiteY4" fmla="*/ 193217 h 349099"/>
              <a:gd name="connsiteX5" fmla="*/ 1263192 w 3167407"/>
              <a:gd name="connsiteY5" fmla="*/ 127230 h 349099"/>
              <a:gd name="connsiteX6" fmla="*/ 1527143 w 3167407"/>
              <a:gd name="connsiteY6" fmla="*/ 4681 h 349099"/>
              <a:gd name="connsiteX7" fmla="*/ 1998483 w 3167407"/>
              <a:gd name="connsiteY7" fmla="*/ 23535 h 349099"/>
              <a:gd name="connsiteX8" fmla="*/ 3167407 w 3167407"/>
              <a:gd name="connsiteY8" fmla="*/ 32962 h 349099"/>
              <a:gd name="connsiteX0" fmla="*/ 0 w 3176932"/>
              <a:gd name="connsiteY0" fmla="*/ 237970 h 349215"/>
              <a:gd name="connsiteX1" fmla="*/ 169781 w 3176932"/>
              <a:gd name="connsiteY1" fmla="*/ 334620 h 349215"/>
              <a:gd name="connsiteX2" fmla="*/ 490292 w 3176932"/>
              <a:gd name="connsiteY2" fmla="*/ 344046 h 349215"/>
              <a:gd name="connsiteX3" fmla="*/ 848511 w 3176932"/>
              <a:gd name="connsiteY3" fmla="*/ 287485 h 349215"/>
              <a:gd name="connsiteX4" fmla="*/ 1103035 w 3176932"/>
              <a:gd name="connsiteY4" fmla="*/ 193217 h 349215"/>
              <a:gd name="connsiteX5" fmla="*/ 1272717 w 3176932"/>
              <a:gd name="connsiteY5" fmla="*/ 127230 h 349215"/>
              <a:gd name="connsiteX6" fmla="*/ 1536668 w 3176932"/>
              <a:gd name="connsiteY6" fmla="*/ 4681 h 349215"/>
              <a:gd name="connsiteX7" fmla="*/ 2008008 w 3176932"/>
              <a:gd name="connsiteY7" fmla="*/ 23535 h 349215"/>
              <a:gd name="connsiteX8" fmla="*/ 3176932 w 3176932"/>
              <a:gd name="connsiteY8" fmla="*/ 32962 h 3492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76932" h="349215">
                <a:moveTo>
                  <a:pt x="0" y="237970"/>
                </a:moveTo>
                <a:cubicBezTo>
                  <a:pt x="40064" y="276463"/>
                  <a:pt x="88066" y="316941"/>
                  <a:pt x="169781" y="334620"/>
                </a:cubicBezTo>
                <a:cubicBezTo>
                  <a:pt x="251496" y="352299"/>
                  <a:pt x="377170" y="351902"/>
                  <a:pt x="490292" y="344046"/>
                </a:cubicBezTo>
                <a:cubicBezTo>
                  <a:pt x="603414" y="336190"/>
                  <a:pt x="746387" y="312623"/>
                  <a:pt x="848511" y="287485"/>
                </a:cubicBezTo>
                <a:cubicBezTo>
                  <a:pt x="950635" y="262347"/>
                  <a:pt x="1032334" y="219926"/>
                  <a:pt x="1103035" y="193217"/>
                </a:cubicBezTo>
                <a:cubicBezTo>
                  <a:pt x="1173736" y="166508"/>
                  <a:pt x="1200445" y="158653"/>
                  <a:pt x="1272717" y="127230"/>
                </a:cubicBezTo>
                <a:cubicBezTo>
                  <a:pt x="1344989" y="95807"/>
                  <a:pt x="1414119" y="21964"/>
                  <a:pt x="1536668" y="4681"/>
                </a:cubicBezTo>
                <a:cubicBezTo>
                  <a:pt x="1659217" y="-12602"/>
                  <a:pt x="2008008" y="23535"/>
                  <a:pt x="2008008" y="23535"/>
                </a:cubicBezTo>
                <a:lnTo>
                  <a:pt x="3176932" y="32962"/>
                </a:lnTo>
              </a:path>
            </a:pathLst>
          </a:custGeom>
          <a:noFill/>
          <a:ln w="25400">
            <a:solidFill>
              <a:schemeClr val="bg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65" name="Forme libre : forme 64">
            <a:extLst>
              <a:ext uri="{FF2B5EF4-FFF2-40B4-BE49-F238E27FC236}">
                <a16:creationId xmlns:a16="http://schemas.microsoft.com/office/drawing/2014/main" id="{E9D5A3E5-AD50-4EEC-8597-72ED31D03BAE}"/>
              </a:ext>
            </a:extLst>
          </p:cNvPr>
          <p:cNvSpPr/>
          <p:nvPr/>
        </p:nvSpPr>
        <p:spPr>
          <a:xfrm>
            <a:off x="119502" y="738807"/>
            <a:ext cx="222344" cy="269732"/>
          </a:xfrm>
          <a:custGeom>
            <a:avLst/>
            <a:gdLst>
              <a:gd name="connsiteX0" fmla="*/ 0 w 219075"/>
              <a:gd name="connsiteY0" fmla="*/ 0 h 333375"/>
              <a:gd name="connsiteX1" fmla="*/ 142875 w 219075"/>
              <a:gd name="connsiteY1" fmla="*/ 104775 h 333375"/>
              <a:gd name="connsiteX2" fmla="*/ 28575 w 219075"/>
              <a:gd name="connsiteY2" fmla="*/ 228600 h 333375"/>
              <a:gd name="connsiteX3" fmla="*/ 219075 w 219075"/>
              <a:gd name="connsiteY3" fmla="*/ 333375 h 333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9075" h="333375">
                <a:moveTo>
                  <a:pt x="0" y="0"/>
                </a:moveTo>
                <a:cubicBezTo>
                  <a:pt x="69056" y="33337"/>
                  <a:pt x="138113" y="66675"/>
                  <a:pt x="142875" y="104775"/>
                </a:cubicBezTo>
                <a:cubicBezTo>
                  <a:pt x="147638" y="142875"/>
                  <a:pt x="15875" y="190500"/>
                  <a:pt x="28575" y="228600"/>
                </a:cubicBezTo>
                <a:cubicBezTo>
                  <a:pt x="41275" y="266700"/>
                  <a:pt x="130175" y="300037"/>
                  <a:pt x="219075" y="333375"/>
                </a:cubicBezTo>
              </a:path>
            </a:pathLst>
          </a:custGeom>
          <a:noFill/>
          <a:ln w="19050" cmpd="dbl">
            <a:solidFill>
              <a:srgbClr val="7030A0"/>
            </a:solidFill>
            <a:headEnd type="stealth" w="lg" len="lg"/>
            <a:tailEnd type="stealth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70" name="ZoneTexte 69">
            <a:extLst>
              <a:ext uri="{FF2B5EF4-FFF2-40B4-BE49-F238E27FC236}">
                <a16:creationId xmlns:a16="http://schemas.microsoft.com/office/drawing/2014/main" id="{315A8E70-2BC1-4E13-AC01-966151702F07}"/>
              </a:ext>
            </a:extLst>
          </p:cNvPr>
          <p:cNvSpPr txBox="1"/>
          <p:nvPr/>
        </p:nvSpPr>
        <p:spPr>
          <a:xfrm>
            <a:off x="372469" y="739891"/>
            <a:ext cx="232031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Axe autoroutier (E411)</a:t>
            </a:r>
            <a:endParaRPr lang="fr-BE" sz="1100" dirty="0"/>
          </a:p>
        </p:txBody>
      </p:sp>
      <p:sp>
        <p:nvSpPr>
          <p:cNvPr id="72" name="ZoneTexte 71">
            <a:extLst>
              <a:ext uri="{FF2B5EF4-FFF2-40B4-BE49-F238E27FC236}">
                <a16:creationId xmlns:a16="http://schemas.microsoft.com/office/drawing/2014/main" id="{CD546C32-B5BB-478F-A054-281AF16F3FD6}"/>
              </a:ext>
            </a:extLst>
          </p:cNvPr>
          <p:cNvSpPr txBox="1"/>
          <p:nvPr/>
        </p:nvSpPr>
        <p:spPr>
          <a:xfrm>
            <a:off x="368515" y="1129615"/>
            <a:ext cx="232031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Réseau routier régional</a:t>
            </a:r>
            <a:endParaRPr lang="fr-BE" sz="1100" dirty="0"/>
          </a:p>
        </p:txBody>
      </p:sp>
      <p:sp>
        <p:nvSpPr>
          <p:cNvPr id="75" name="ZoneTexte 74">
            <a:extLst>
              <a:ext uri="{FF2B5EF4-FFF2-40B4-BE49-F238E27FC236}">
                <a16:creationId xmlns:a16="http://schemas.microsoft.com/office/drawing/2014/main" id="{A63126DA-CE96-4F57-BDFA-36734724A8EF}"/>
              </a:ext>
            </a:extLst>
          </p:cNvPr>
          <p:cNvSpPr txBox="1"/>
          <p:nvPr/>
        </p:nvSpPr>
        <p:spPr>
          <a:xfrm>
            <a:off x="334208" y="253470"/>
            <a:ext cx="1712217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Pôles de développement et d’appui touristique</a:t>
            </a:r>
            <a:endParaRPr lang="fr-BE" sz="1100" dirty="0"/>
          </a:p>
        </p:txBody>
      </p:sp>
      <p:sp>
        <p:nvSpPr>
          <p:cNvPr id="79" name="Forme libre : forme 78">
            <a:extLst>
              <a:ext uri="{FF2B5EF4-FFF2-40B4-BE49-F238E27FC236}">
                <a16:creationId xmlns:a16="http://schemas.microsoft.com/office/drawing/2014/main" id="{70D37981-2D87-40ED-BAFC-FFC8C63CE60C}"/>
              </a:ext>
            </a:extLst>
          </p:cNvPr>
          <p:cNvSpPr/>
          <p:nvPr/>
        </p:nvSpPr>
        <p:spPr>
          <a:xfrm>
            <a:off x="112109" y="1132204"/>
            <a:ext cx="222344" cy="269732"/>
          </a:xfrm>
          <a:custGeom>
            <a:avLst/>
            <a:gdLst>
              <a:gd name="connsiteX0" fmla="*/ 0 w 219075"/>
              <a:gd name="connsiteY0" fmla="*/ 0 h 333375"/>
              <a:gd name="connsiteX1" fmla="*/ 142875 w 219075"/>
              <a:gd name="connsiteY1" fmla="*/ 104775 h 333375"/>
              <a:gd name="connsiteX2" fmla="*/ 28575 w 219075"/>
              <a:gd name="connsiteY2" fmla="*/ 228600 h 333375"/>
              <a:gd name="connsiteX3" fmla="*/ 219075 w 219075"/>
              <a:gd name="connsiteY3" fmla="*/ 333375 h 333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9075" h="333375">
                <a:moveTo>
                  <a:pt x="0" y="0"/>
                </a:moveTo>
                <a:cubicBezTo>
                  <a:pt x="69056" y="33337"/>
                  <a:pt x="138113" y="66675"/>
                  <a:pt x="142875" y="104775"/>
                </a:cubicBezTo>
                <a:cubicBezTo>
                  <a:pt x="147638" y="142875"/>
                  <a:pt x="15875" y="190500"/>
                  <a:pt x="28575" y="228600"/>
                </a:cubicBezTo>
                <a:cubicBezTo>
                  <a:pt x="41275" y="266700"/>
                  <a:pt x="130175" y="300037"/>
                  <a:pt x="219075" y="333375"/>
                </a:cubicBezTo>
              </a:path>
            </a:pathLst>
          </a:custGeom>
          <a:noFill/>
          <a:ln w="12700" cmpd="sng">
            <a:solidFill>
              <a:schemeClr val="bg1">
                <a:lumMod val="75000"/>
              </a:schemeClr>
            </a:solidFill>
            <a:headEnd type="none" w="lg" len="lg"/>
            <a:tailEnd type="none" w="lg" len="lg"/>
            <a:extLst>
              <a:ext uri="{C807C97D-BFC1-408E-A445-0C87EB9F89A2}">
                <ask:lineSketchStyleProps xmlns:ask="http://schemas.microsoft.com/office/drawing/2018/sketchyshapes">
                  <ask:type>
                    <ask:lineSketchNone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80" name="Forme libre : forme 79">
            <a:extLst>
              <a:ext uri="{FF2B5EF4-FFF2-40B4-BE49-F238E27FC236}">
                <a16:creationId xmlns:a16="http://schemas.microsoft.com/office/drawing/2014/main" id="{51586F8B-F076-4975-89E8-64CD98B2DE98}"/>
              </a:ext>
            </a:extLst>
          </p:cNvPr>
          <p:cNvSpPr/>
          <p:nvPr/>
        </p:nvSpPr>
        <p:spPr>
          <a:xfrm>
            <a:off x="98416" y="349764"/>
            <a:ext cx="235086" cy="196167"/>
          </a:xfrm>
          <a:custGeom>
            <a:avLst/>
            <a:gdLst>
              <a:gd name="connsiteX0" fmla="*/ 204899 w 424322"/>
              <a:gd name="connsiteY0" fmla="*/ 139009 h 387565"/>
              <a:gd name="connsiteX1" fmla="*/ 309674 w 424322"/>
              <a:gd name="connsiteY1" fmla="*/ 5659 h 387565"/>
              <a:gd name="connsiteX2" fmla="*/ 423974 w 424322"/>
              <a:gd name="connsiteY2" fmla="*/ 43759 h 387565"/>
              <a:gd name="connsiteX3" fmla="*/ 347774 w 424322"/>
              <a:gd name="connsiteY3" fmla="*/ 215209 h 387565"/>
              <a:gd name="connsiteX4" fmla="*/ 423974 w 424322"/>
              <a:gd name="connsiteY4" fmla="*/ 319984 h 387565"/>
              <a:gd name="connsiteX5" fmla="*/ 338249 w 424322"/>
              <a:gd name="connsiteY5" fmla="*/ 386659 h 387565"/>
              <a:gd name="connsiteX6" fmla="*/ 233474 w 424322"/>
              <a:gd name="connsiteY6" fmla="*/ 272359 h 387565"/>
              <a:gd name="connsiteX7" fmla="*/ 71549 w 424322"/>
              <a:gd name="connsiteY7" fmla="*/ 291409 h 387565"/>
              <a:gd name="connsiteX8" fmla="*/ 4874 w 424322"/>
              <a:gd name="connsiteY8" fmla="*/ 110434 h 387565"/>
              <a:gd name="connsiteX9" fmla="*/ 204899 w 424322"/>
              <a:gd name="connsiteY9" fmla="*/ 139009 h 3875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24322" h="387565">
                <a:moveTo>
                  <a:pt x="204899" y="139009"/>
                </a:moveTo>
                <a:cubicBezTo>
                  <a:pt x="255699" y="121547"/>
                  <a:pt x="273162" y="21534"/>
                  <a:pt x="309674" y="5659"/>
                </a:cubicBezTo>
                <a:cubicBezTo>
                  <a:pt x="346187" y="-10216"/>
                  <a:pt x="417624" y="8834"/>
                  <a:pt x="423974" y="43759"/>
                </a:cubicBezTo>
                <a:cubicBezTo>
                  <a:pt x="430324" y="78684"/>
                  <a:pt x="347774" y="169172"/>
                  <a:pt x="347774" y="215209"/>
                </a:cubicBezTo>
                <a:cubicBezTo>
                  <a:pt x="347774" y="261246"/>
                  <a:pt x="425562" y="291409"/>
                  <a:pt x="423974" y="319984"/>
                </a:cubicBezTo>
                <a:cubicBezTo>
                  <a:pt x="422387" y="348559"/>
                  <a:pt x="369999" y="394596"/>
                  <a:pt x="338249" y="386659"/>
                </a:cubicBezTo>
                <a:cubicBezTo>
                  <a:pt x="306499" y="378722"/>
                  <a:pt x="277924" y="288234"/>
                  <a:pt x="233474" y="272359"/>
                </a:cubicBezTo>
                <a:cubicBezTo>
                  <a:pt x="189024" y="256484"/>
                  <a:pt x="109649" y="318396"/>
                  <a:pt x="71549" y="291409"/>
                </a:cubicBezTo>
                <a:cubicBezTo>
                  <a:pt x="33449" y="264422"/>
                  <a:pt x="-15763" y="139009"/>
                  <a:pt x="4874" y="110434"/>
                </a:cubicBezTo>
                <a:cubicBezTo>
                  <a:pt x="25511" y="81859"/>
                  <a:pt x="154099" y="156471"/>
                  <a:pt x="204899" y="139009"/>
                </a:cubicBezTo>
                <a:close/>
              </a:path>
            </a:pathLst>
          </a:custGeom>
          <a:solidFill>
            <a:schemeClr val="accent2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83" name="ZoneTexte 82">
            <a:extLst>
              <a:ext uri="{FF2B5EF4-FFF2-40B4-BE49-F238E27FC236}">
                <a16:creationId xmlns:a16="http://schemas.microsoft.com/office/drawing/2014/main" id="{E3833D92-8182-40AF-8428-129CFF1A20B8}"/>
              </a:ext>
            </a:extLst>
          </p:cNvPr>
          <p:cNvSpPr txBox="1"/>
          <p:nvPr/>
        </p:nvSpPr>
        <p:spPr>
          <a:xfrm>
            <a:off x="361106" y="1512331"/>
            <a:ext cx="232031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Ligne ferroviaire</a:t>
            </a:r>
            <a:endParaRPr lang="fr-BE" sz="1100" dirty="0"/>
          </a:p>
        </p:txBody>
      </p:sp>
      <p:sp>
        <p:nvSpPr>
          <p:cNvPr id="84" name="Forme libre : forme 83">
            <a:extLst>
              <a:ext uri="{FF2B5EF4-FFF2-40B4-BE49-F238E27FC236}">
                <a16:creationId xmlns:a16="http://schemas.microsoft.com/office/drawing/2014/main" id="{6CC23C3C-748F-42A1-A5B5-88C95C8EA2E3}"/>
              </a:ext>
            </a:extLst>
          </p:cNvPr>
          <p:cNvSpPr/>
          <p:nvPr/>
        </p:nvSpPr>
        <p:spPr>
          <a:xfrm>
            <a:off x="147027" y="1529186"/>
            <a:ext cx="222344" cy="269732"/>
          </a:xfrm>
          <a:custGeom>
            <a:avLst/>
            <a:gdLst>
              <a:gd name="connsiteX0" fmla="*/ 0 w 219075"/>
              <a:gd name="connsiteY0" fmla="*/ 0 h 333375"/>
              <a:gd name="connsiteX1" fmla="*/ 142875 w 219075"/>
              <a:gd name="connsiteY1" fmla="*/ 104775 h 333375"/>
              <a:gd name="connsiteX2" fmla="*/ 28575 w 219075"/>
              <a:gd name="connsiteY2" fmla="*/ 228600 h 333375"/>
              <a:gd name="connsiteX3" fmla="*/ 219075 w 219075"/>
              <a:gd name="connsiteY3" fmla="*/ 333375 h 333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9075" h="333375">
                <a:moveTo>
                  <a:pt x="0" y="0"/>
                </a:moveTo>
                <a:cubicBezTo>
                  <a:pt x="69056" y="33337"/>
                  <a:pt x="138113" y="66675"/>
                  <a:pt x="142875" y="104775"/>
                </a:cubicBezTo>
                <a:cubicBezTo>
                  <a:pt x="147638" y="142875"/>
                  <a:pt x="15875" y="190500"/>
                  <a:pt x="28575" y="228600"/>
                </a:cubicBezTo>
                <a:cubicBezTo>
                  <a:pt x="41275" y="266700"/>
                  <a:pt x="130175" y="300037"/>
                  <a:pt x="219075" y="333375"/>
                </a:cubicBezTo>
              </a:path>
            </a:pathLst>
          </a:custGeom>
          <a:noFill/>
          <a:ln w="19050" cmpd="sng">
            <a:solidFill>
              <a:schemeClr val="tx1"/>
            </a:solidFill>
            <a:prstDash val="dash"/>
            <a:headEnd type="none" w="lg" len="lg"/>
            <a:tailEnd type="none" w="lg" len="lg"/>
            <a:extLst>
              <a:ext uri="{C807C97D-BFC1-408E-A445-0C87EB9F89A2}">
                <ask:lineSketchStyleProps xmlns:ask="http://schemas.microsoft.com/office/drawing/2018/sketchyshapes">
                  <ask:type>
                    <ask:lineSketchNone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grpSp>
        <p:nvGrpSpPr>
          <p:cNvPr id="15" name="Groupe 14">
            <a:extLst>
              <a:ext uri="{FF2B5EF4-FFF2-40B4-BE49-F238E27FC236}">
                <a16:creationId xmlns:a16="http://schemas.microsoft.com/office/drawing/2014/main" id="{C1F64FC7-4133-4040-83D3-8B66C2046446}"/>
              </a:ext>
            </a:extLst>
          </p:cNvPr>
          <p:cNvGrpSpPr>
            <a:grpSpLocks noChangeAspect="1"/>
          </p:cNvGrpSpPr>
          <p:nvPr/>
        </p:nvGrpSpPr>
        <p:grpSpPr>
          <a:xfrm>
            <a:off x="2908829" y="279355"/>
            <a:ext cx="6944048" cy="6267685"/>
            <a:chOff x="2908829" y="279355"/>
            <a:chExt cx="6944048" cy="6267685"/>
          </a:xfrm>
        </p:grpSpPr>
        <p:sp>
          <p:nvSpPr>
            <p:cNvPr id="5" name="Forme libre : forme 4">
              <a:extLst>
                <a:ext uri="{FF2B5EF4-FFF2-40B4-BE49-F238E27FC236}">
                  <a16:creationId xmlns:a16="http://schemas.microsoft.com/office/drawing/2014/main" id="{FA4E5A16-E8D1-47A8-9A71-9E217CB4E4BA}"/>
                </a:ext>
              </a:extLst>
            </p:cNvPr>
            <p:cNvSpPr/>
            <p:nvPr/>
          </p:nvSpPr>
          <p:spPr>
            <a:xfrm>
              <a:off x="5518150" y="279355"/>
              <a:ext cx="2241550" cy="819195"/>
            </a:xfrm>
            <a:custGeom>
              <a:avLst/>
              <a:gdLst>
                <a:gd name="connsiteX0" fmla="*/ 0 w 2241550"/>
                <a:gd name="connsiteY0" fmla="*/ 400095 h 819195"/>
                <a:gd name="connsiteX1" fmla="*/ 209550 w 2241550"/>
                <a:gd name="connsiteY1" fmla="*/ 495345 h 819195"/>
                <a:gd name="connsiteX2" fmla="*/ 374650 w 2241550"/>
                <a:gd name="connsiteY2" fmla="*/ 717595 h 819195"/>
                <a:gd name="connsiteX3" fmla="*/ 514350 w 2241550"/>
                <a:gd name="connsiteY3" fmla="*/ 685845 h 819195"/>
                <a:gd name="connsiteX4" fmla="*/ 692150 w 2241550"/>
                <a:gd name="connsiteY4" fmla="*/ 615995 h 819195"/>
                <a:gd name="connsiteX5" fmla="*/ 736600 w 2241550"/>
                <a:gd name="connsiteY5" fmla="*/ 552495 h 819195"/>
                <a:gd name="connsiteX6" fmla="*/ 838200 w 2241550"/>
                <a:gd name="connsiteY6" fmla="*/ 450895 h 819195"/>
                <a:gd name="connsiteX7" fmla="*/ 1009650 w 2241550"/>
                <a:gd name="connsiteY7" fmla="*/ 431845 h 819195"/>
                <a:gd name="connsiteX8" fmla="*/ 1358900 w 2241550"/>
                <a:gd name="connsiteY8" fmla="*/ 273095 h 819195"/>
                <a:gd name="connsiteX9" fmla="*/ 1441450 w 2241550"/>
                <a:gd name="connsiteY9" fmla="*/ 241345 h 819195"/>
                <a:gd name="connsiteX10" fmla="*/ 1549400 w 2241550"/>
                <a:gd name="connsiteY10" fmla="*/ 69895 h 819195"/>
                <a:gd name="connsiteX11" fmla="*/ 1714500 w 2241550"/>
                <a:gd name="connsiteY11" fmla="*/ 82595 h 819195"/>
                <a:gd name="connsiteX12" fmla="*/ 1835150 w 2241550"/>
                <a:gd name="connsiteY12" fmla="*/ 45 h 819195"/>
                <a:gd name="connsiteX13" fmla="*/ 1885950 w 2241550"/>
                <a:gd name="connsiteY13" fmla="*/ 95295 h 819195"/>
                <a:gd name="connsiteX14" fmla="*/ 1974850 w 2241550"/>
                <a:gd name="connsiteY14" fmla="*/ 228645 h 819195"/>
                <a:gd name="connsiteX15" fmla="*/ 2032000 w 2241550"/>
                <a:gd name="connsiteY15" fmla="*/ 476295 h 819195"/>
                <a:gd name="connsiteX16" fmla="*/ 2241550 w 2241550"/>
                <a:gd name="connsiteY16" fmla="*/ 819195 h 819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41550" h="819195">
                  <a:moveTo>
                    <a:pt x="0" y="400095"/>
                  </a:moveTo>
                  <a:cubicBezTo>
                    <a:pt x="73554" y="421261"/>
                    <a:pt x="147108" y="442428"/>
                    <a:pt x="209550" y="495345"/>
                  </a:cubicBezTo>
                  <a:cubicBezTo>
                    <a:pt x="271992" y="548262"/>
                    <a:pt x="323850" y="685845"/>
                    <a:pt x="374650" y="717595"/>
                  </a:cubicBezTo>
                  <a:cubicBezTo>
                    <a:pt x="425450" y="749345"/>
                    <a:pt x="461433" y="702778"/>
                    <a:pt x="514350" y="685845"/>
                  </a:cubicBezTo>
                  <a:cubicBezTo>
                    <a:pt x="567267" y="668912"/>
                    <a:pt x="655109" y="638220"/>
                    <a:pt x="692150" y="615995"/>
                  </a:cubicBezTo>
                  <a:cubicBezTo>
                    <a:pt x="729191" y="593770"/>
                    <a:pt x="712258" y="580012"/>
                    <a:pt x="736600" y="552495"/>
                  </a:cubicBezTo>
                  <a:cubicBezTo>
                    <a:pt x="760942" y="524978"/>
                    <a:pt x="792692" y="471003"/>
                    <a:pt x="838200" y="450895"/>
                  </a:cubicBezTo>
                  <a:cubicBezTo>
                    <a:pt x="883708" y="430787"/>
                    <a:pt x="922867" y="461478"/>
                    <a:pt x="1009650" y="431845"/>
                  </a:cubicBezTo>
                  <a:cubicBezTo>
                    <a:pt x="1096433" y="402212"/>
                    <a:pt x="1286933" y="304845"/>
                    <a:pt x="1358900" y="273095"/>
                  </a:cubicBezTo>
                  <a:cubicBezTo>
                    <a:pt x="1430867" y="241345"/>
                    <a:pt x="1409700" y="275212"/>
                    <a:pt x="1441450" y="241345"/>
                  </a:cubicBezTo>
                  <a:cubicBezTo>
                    <a:pt x="1473200" y="207478"/>
                    <a:pt x="1503892" y="96353"/>
                    <a:pt x="1549400" y="69895"/>
                  </a:cubicBezTo>
                  <a:cubicBezTo>
                    <a:pt x="1594908" y="43437"/>
                    <a:pt x="1666875" y="94237"/>
                    <a:pt x="1714500" y="82595"/>
                  </a:cubicBezTo>
                  <a:cubicBezTo>
                    <a:pt x="1762125" y="70953"/>
                    <a:pt x="1806575" y="-2072"/>
                    <a:pt x="1835150" y="45"/>
                  </a:cubicBezTo>
                  <a:cubicBezTo>
                    <a:pt x="1863725" y="2162"/>
                    <a:pt x="1862667" y="57195"/>
                    <a:pt x="1885950" y="95295"/>
                  </a:cubicBezTo>
                  <a:cubicBezTo>
                    <a:pt x="1909233" y="133395"/>
                    <a:pt x="1950508" y="165145"/>
                    <a:pt x="1974850" y="228645"/>
                  </a:cubicBezTo>
                  <a:cubicBezTo>
                    <a:pt x="1999192" y="292145"/>
                    <a:pt x="1987550" y="377870"/>
                    <a:pt x="2032000" y="476295"/>
                  </a:cubicBezTo>
                  <a:cubicBezTo>
                    <a:pt x="2076450" y="574720"/>
                    <a:pt x="2159000" y="696957"/>
                    <a:pt x="2241550" y="819195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  <p:sp>
          <p:nvSpPr>
            <p:cNvPr id="6" name="Forme libre : forme 5">
              <a:extLst>
                <a:ext uri="{FF2B5EF4-FFF2-40B4-BE49-F238E27FC236}">
                  <a16:creationId xmlns:a16="http://schemas.microsoft.com/office/drawing/2014/main" id="{BDAE27D0-184D-4197-9EDA-2D4D9321C12F}"/>
                </a:ext>
              </a:extLst>
            </p:cNvPr>
            <p:cNvSpPr/>
            <p:nvPr/>
          </p:nvSpPr>
          <p:spPr>
            <a:xfrm>
              <a:off x="7701801" y="1064836"/>
              <a:ext cx="2151076" cy="2593308"/>
            </a:xfrm>
            <a:custGeom>
              <a:avLst/>
              <a:gdLst>
                <a:gd name="connsiteX0" fmla="*/ 57899 w 2151076"/>
                <a:gd name="connsiteY0" fmla="*/ 14664 h 2593308"/>
                <a:gd name="connsiteX1" fmla="*/ 134099 w 2151076"/>
                <a:gd name="connsiteY1" fmla="*/ 14664 h 2593308"/>
                <a:gd name="connsiteX2" fmla="*/ 229349 w 2151076"/>
                <a:gd name="connsiteY2" fmla="*/ 167064 h 2593308"/>
                <a:gd name="connsiteX3" fmla="*/ 197599 w 2151076"/>
                <a:gd name="connsiteY3" fmla="*/ 306764 h 2593308"/>
                <a:gd name="connsiteX4" fmla="*/ 254749 w 2151076"/>
                <a:gd name="connsiteY4" fmla="*/ 408364 h 2593308"/>
                <a:gd name="connsiteX5" fmla="*/ 749 w 2151076"/>
                <a:gd name="connsiteY5" fmla="*/ 636964 h 2593308"/>
                <a:gd name="connsiteX6" fmla="*/ 178549 w 2151076"/>
                <a:gd name="connsiteY6" fmla="*/ 878264 h 2593308"/>
                <a:gd name="connsiteX7" fmla="*/ 229349 w 2151076"/>
                <a:gd name="connsiteY7" fmla="*/ 979864 h 2593308"/>
                <a:gd name="connsiteX8" fmla="*/ 496049 w 2151076"/>
                <a:gd name="connsiteY8" fmla="*/ 1011614 h 2593308"/>
                <a:gd name="connsiteX9" fmla="*/ 584949 w 2151076"/>
                <a:gd name="connsiteY9" fmla="*/ 948114 h 2593308"/>
                <a:gd name="connsiteX10" fmla="*/ 807199 w 2151076"/>
                <a:gd name="connsiteY10" fmla="*/ 1068764 h 2593308"/>
                <a:gd name="connsiteX11" fmla="*/ 832599 w 2151076"/>
                <a:gd name="connsiteY11" fmla="*/ 1132264 h 2593308"/>
                <a:gd name="connsiteX12" fmla="*/ 959599 w 2151076"/>
                <a:gd name="connsiteY12" fmla="*/ 1106864 h 2593308"/>
                <a:gd name="connsiteX13" fmla="*/ 984999 w 2151076"/>
                <a:gd name="connsiteY13" fmla="*/ 1183064 h 2593308"/>
                <a:gd name="connsiteX14" fmla="*/ 896099 w 2151076"/>
                <a:gd name="connsiteY14" fmla="*/ 1291014 h 2593308"/>
                <a:gd name="connsiteX15" fmla="*/ 921499 w 2151076"/>
                <a:gd name="connsiteY15" fmla="*/ 1570414 h 2593308"/>
                <a:gd name="connsiteX16" fmla="*/ 991349 w 2151076"/>
                <a:gd name="connsiteY16" fmla="*/ 1583114 h 2593308"/>
                <a:gd name="connsiteX17" fmla="*/ 1137399 w 2151076"/>
                <a:gd name="connsiteY17" fmla="*/ 1811714 h 2593308"/>
                <a:gd name="connsiteX18" fmla="*/ 1365999 w 2151076"/>
                <a:gd name="connsiteY18" fmla="*/ 1678364 h 2593308"/>
                <a:gd name="connsiteX19" fmla="*/ 1772399 w 2151076"/>
                <a:gd name="connsiteY19" fmla="*/ 1462464 h 2593308"/>
                <a:gd name="connsiteX20" fmla="*/ 1848599 w 2151076"/>
                <a:gd name="connsiteY20" fmla="*/ 1341814 h 2593308"/>
                <a:gd name="connsiteX21" fmla="*/ 1905749 w 2151076"/>
                <a:gd name="connsiteY21" fmla="*/ 1430714 h 2593308"/>
                <a:gd name="connsiteX22" fmla="*/ 1943849 w 2151076"/>
                <a:gd name="connsiteY22" fmla="*/ 1792664 h 2593308"/>
                <a:gd name="connsiteX23" fmla="*/ 2147049 w 2151076"/>
                <a:gd name="connsiteY23" fmla="*/ 2180014 h 2593308"/>
                <a:gd name="connsiteX24" fmla="*/ 2070849 w 2151076"/>
                <a:gd name="connsiteY24" fmla="*/ 2249864 h 2593308"/>
                <a:gd name="connsiteX25" fmla="*/ 1969249 w 2151076"/>
                <a:gd name="connsiteY25" fmla="*/ 2364164 h 2593308"/>
                <a:gd name="connsiteX26" fmla="*/ 1975599 w 2151076"/>
                <a:gd name="connsiteY26" fmla="*/ 2459414 h 2593308"/>
                <a:gd name="connsiteX27" fmla="*/ 1854949 w 2151076"/>
                <a:gd name="connsiteY27" fmla="*/ 2453064 h 2593308"/>
                <a:gd name="connsiteX28" fmla="*/ 1778749 w 2151076"/>
                <a:gd name="connsiteY28" fmla="*/ 2529264 h 2593308"/>
                <a:gd name="connsiteX29" fmla="*/ 1677149 w 2151076"/>
                <a:gd name="connsiteY29" fmla="*/ 2592764 h 2593308"/>
                <a:gd name="connsiteX30" fmla="*/ 1607299 w 2151076"/>
                <a:gd name="connsiteY30" fmla="*/ 2554664 h 2593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2151076" h="2593308">
                  <a:moveTo>
                    <a:pt x="57899" y="14664"/>
                  </a:moveTo>
                  <a:cubicBezTo>
                    <a:pt x="81711" y="1964"/>
                    <a:pt x="105524" y="-10736"/>
                    <a:pt x="134099" y="14664"/>
                  </a:cubicBezTo>
                  <a:cubicBezTo>
                    <a:pt x="162674" y="40064"/>
                    <a:pt x="218766" y="118381"/>
                    <a:pt x="229349" y="167064"/>
                  </a:cubicBezTo>
                  <a:cubicBezTo>
                    <a:pt x="239932" y="215747"/>
                    <a:pt x="193366" y="266547"/>
                    <a:pt x="197599" y="306764"/>
                  </a:cubicBezTo>
                  <a:cubicBezTo>
                    <a:pt x="201832" y="346981"/>
                    <a:pt x="287557" y="353331"/>
                    <a:pt x="254749" y="408364"/>
                  </a:cubicBezTo>
                  <a:cubicBezTo>
                    <a:pt x="221941" y="463397"/>
                    <a:pt x="13449" y="558647"/>
                    <a:pt x="749" y="636964"/>
                  </a:cubicBezTo>
                  <a:cubicBezTo>
                    <a:pt x="-11951" y="715281"/>
                    <a:pt x="140449" y="821114"/>
                    <a:pt x="178549" y="878264"/>
                  </a:cubicBezTo>
                  <a:cubicBezTo>
                    <a:pt x="216649" y="935414"/>
                    <a:pt x="176432" y="957639"/>
                    <a:pt x="229349" y="979864"/>
                  </a:cubicBezTo>
                  <a:cubicBezTo>
                    <a:pt x="282266" y="1002089"/>
                    <a:pt x="436782" y="1016906"/>
                    <a:pt x="496049" y="1011614"/>
                  </a:cubicBezTo>
                  <a:cubicBezTo>
                    <a:pt x="555316" y="1006322"/>
                    <a:pt x="533091" y="938589"/>
                    <a:pt x="584949" y="948114"/>
                  </a:cubicBezTo>
                  <a:cubicBezTo>
                    <a:pt x="636807" y="957639"/>
                    <a:pt x="765924" y="1038072"/>
                    <a:pt x="807199" y="1068764"/>
                  </a:cubicBezTo>
                  <a:cubicBezTo>
                    <a:pt x="848474" y="1099456"/>
                    <a:pt x="807199" y="1125914"/>
                    <a:pt x="832599" y="1132264"/>
                  </a:cubicBezTo>
                  <a:cubicBezTo>
                    <a:pt x="857999" y="1138614"/>
                    <a:pt x="934199" y="1098397"/>
                    <a:pt x="959599" y="1106864"/>
                  </a:cubicBezTo>
                  <a:cubicBezTo>
                    <a:pt x="984999" y="1115331"/>
                    <a:pt x="995582" y="1152372"/>
                    <a:pt x="984999" y="1183064"/>
                  </a:cubicBezTo>
                  <a:cubicBezTo>
                    <a:pt x="974416" y="1213756"/>
                    <a:pt x="906682" y="1226456"/>
                    <a:pt x="896099" y="1291014"/>
                  </a:cubicBezTo>
                  <a:cubicBezTo>
                    <a:pt x="885516" y="1355572"/>
                    <a:pt x="905624" y="1521731"/>
                    <a:pt x="921499" y="1570414"/>
                  </a:cubicBezTo>
                  <a:cubicBezTo>
                    <a:pt x="937374" y="1619097"/>
                    <a:pt x="955366" y="1542897"/>
                    <a:pt x="991349" y="1583114"/>
                  </a:cubicBezTo>
                  <a:cubicBezTo>
                    <a:pt x="1027332" y="1623331"/>
                    <a:pt x="1074957" y="1795839"/>
                    <a:pt x="1137399" y="1811714"/>
                  </a:cubicBezTo>
                  <a:cubicBezTo>
                    <a:pt x="1199841" y="1827589"/>
                    <a:pt x="1260166" y="1736572"/>
                    <a:pt x="1365999" y="1678364"/>
                  </a:cubicBezTo>
                  <a:cubicBezTo>
                    <a:pt x="1471832" y="1620156"/>
                    <a:pt x="1691966" y="1518556"/>
                    <a:pt x="1772399" y="1462464"/>
                  </a:cubicBezTo>
                  <a:cubicBezTo>
                    <a:pt x="1852832" y="1406372"/>
                    <a:pt x="1826374" y="1347106"/>
                    <a:pt x="1848599" y="1341814"/>
                  </a:cubicBezTo>
                  <a:cubicBezTo>
                    <a:pt x="1870824" y="1336522"/>
                    <a:pt x="1889874" y="1355572"/>
                    <a:pt x="1905749" y="1430714"/>
                  </a:cubicBezTo>
                  <a:cubicBezTo>
                    <a:pt x="1921624" y="1505856"/>
                    <a:pt x="1903632" y="1667781"/>
                    <a:pt x="1943849" y="1792664"/>
                  </a:cubicBezTo>
                  <a:cubicBezTo>
                    <a:pt x="1984066" y="1917547"/>
                    <a:pt x="2125882" y="2103814"/>
                    <a:pt x="2147049" y="2180014"/>
                  </a:cubicBezTo>
                  <a:cubicBezTo>
                    <a:pt x="2168216" y="2256214"/>
                    <a:pt x="2100482" y="2219172"/>
                    <a:pt x="2070849" y="2249864"/>
                  </a:cubicBezTo>
                  <a:cubicBezTo>
                    <a:pt x="2041216" y="2280556"/>
                    <a:pt x="1985124" y="2329239"/>
                    <a:pt x="1969249" y="2364164"/>
                  </a:cubicBezTo>
                  <a:cubicBezTo>
                    <a:pt x="1953374" y="2399089"/>
                    <a:pt x="1994649" y="2444597"/>
                    <a:pt x="1975599" y="2459414"/>
                  </a:cubicBezTo>
                  <a:cubicBezTo>
                    <a:pt x="1956549" y="2474231"/>
                    <a:pt x="1887757" y="2441422"/>
                    <a:pt x="1854949" y="2453064"/>
                  </a:cubicBezTo>
                  <a:cubicBezTo>
                    <a:pt x="1822141" y="2464706"/>
                    <a:pt x="1808382" y="2505981"/>
                    <a:pt x="1778749" y="2529264"/>
                  </a:cubicBezTo>
                  <a:cubicBezTo>
                    <a:pt x="1749116" y="2552547"/>
                    <a:pt x="1705724" y="2588531"/>
                    <a:pt x="1677149" y="2592764"/>
                  </a:cubicBezTo>
                  <a:cubicBezTo>
                    <a:pt x="1648574" y="2596997"/>
                    <a:pt x="1627936" y="2575830"/>
                    <a:pt x="1607299" y="2554664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  <p:sp>
          <p:nvSpPr>
            <p:cNvPr id="9" name="Forme libre : forme 8">
              <a:extLst>
                <a:ext uri="{FF2B5EF4-FFF2-40B4-BE49-F238E27FC236}">
                  <a16:creationId xmlns:a16="http://schemas.microsoft.com/office/drawing/2014/main" id="{ACE898E1-7BDE-49B0-8EBE-D13D00606527}"/>
                </a:ext>
              </a:extLst>
            </p:cNvPr>
            <p:cNvSpPr/>
            <p:nvPr/>
          </p:nvSpPr>
          <p:spPr>
            <a:xfrm>
              <a:off x="7672120" y="3459906"/>
              <a:ext cx="1660678" cy="1639144"/>
            </a:xfrm>
            <a:custGeom>
              <a:avLst/>
              <a:gdLst>
                <a:gd name="connsiteX0" fmla="*/ 1649680 w 1660678"/>
                <a:gd name="connsiteY0" fmla="*/ 159594 h 1639144"/>
                <a:gd name="connsiteX1" fmla="*/ 1649680 w 1660678"/>
                <a:gd name="connsiteY1" fmla="*/ 51644 h 1639144"/>
                <a:gd name="connsiteX2" fmla="*/ 1535380 w 1660678"/>
                <a:gd name="connsiteY2" fmla="*/ 844 h 1639144"/>
                <a:gd name="connsiteX3" fmla="*/ 1395680 w 1660678"/>
                <a:gd name="connsiteY3" fmla="*/ 89744 h 1639144"/>
                <a:gd name="connsiteX4" fmla="*/ 1395680 w 1660678"/>
                <a:gd name="connsiteY4" fmla="*/ 362794 h 1639144"/>
                <a:gd name="connsiteX5" fmla="*/ 1465530 w 1660678"/>
                <a:gd name="connsiteY5" fmla="*/ 426294 h 1639144"/>
                <a:gd name="connsiteX6" fmla="*/ 1414730 w 1660678"/>
                <a:gd name="connsiteY6" fmla="*/ 496144 h 1639144"/>
                <a:gd name="connsiteX7" fmla="*/ 1281380 w 1660678"/>
                <a:gd name="connsiteY7" fmla="*/ 585044 h 1639144"/>
                <a:gd name="connsiteX8" fmla="*/ 1224230 w 1660678"/>
                <a:gd name="connsiteY8" fmla="*/ 737444 h 1639144"/>
                <a:gd name="connsiteX9" fmla="*/ 1008330 w 1660678"/>
                <a:gd name="connsiteY9" fmla="*/ 775544 h 1639144"/>
                <a:gd name="connsiteX10" fmla="*/ 919430 w 1660678"/>
                <a:gd name="connsiteY10" fmla="*/ 712044 h 1639144"/>
                <a:gd name="connsiteX11" fmla="*/ 874980 w 1660678"/>
                <a:gd name="connsiteY11" fmla="*/ 680294 h 1639144"/>
                <a:gd name="connsiteX12" fmla="*/ 773380 w 1660678"/>
                <a:gd name="connsiteY12" fmla="*/ 667594 h 1639144"/>
                <a:gd name="connsiteX13" fmla="*/ 728930 w 1660678"/>
                <a:gd name="connsiteY13" fmla="*/ 750144 h 1639144"/>
                <a:gd name="connsiteX14" fmla="*/ 665430 w 1660678"/>
                <a:gd name="connsiteY14" fmla="*/ 832694 h 1639144"/>
                <a:gd name="connsiteX15" fmla="*/ 481280 w 1660678"/>
                <a:gd name="connsiteY15" fmla="*/ 985094 h 1639144"/>
                <a:gd name="connsiteX16" fmla="*/ 373330 w 1660678"/>
                <a:gd name="connsiteY16" fmla="*/ 1010494 h 1639144"/>
                <a:gd name="connsiteX17" fmla="*/ 271730 w 1660678"/>
                <a:gd name="connsiteY17" fmla="*/ 1112094 h 1639144"/>
                <a:gd name="connsiteX18" fmla="*/ 144730 w 1660678"/>
                <a:gd name="connsiteY18" fmla="*/ 1099394 h 1639144"/>
                <a:gd name="connsiteX19" fmla="*/ 5030 w 1660678"/>
                <a:gd name="connsiteY19" fmla="*/ 1181944 h 1639144"/>
                <a:gd name="connsiteX20" fmla="*/ 36780 w 1660678"/>
                <a:gd name="connsiteY20" fmla="*/ 1321644 h 1639144"/>
                <a:gd name="connsiteX21" fmla="*/ 93930 w 1660678"/>
                <a:gd name="connsiteY21" fmla="*/ 1366094 h 1639144"/>
                <a:gd name="connsiteX22" fmla="*/ 214580 w 1660678"/>
                <a:gd name="connsiteY22" fmla="*/ 1378794 h 1639144"/>
                <a:gd name="connsiteX23" fmla="*/ 119330 w 1660678"/>
                <a:gd name="connsiteY23" fmla="*/ 1575644 h 1639144"/>
                <a:gd name="connsiteX24" fmla="*/ 74880 w 1660678"/>
                <a:gd name="connsiteY24" fmla="*/ 1639144 h 1639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660678" h="1639144">
                  <a:moveTo>
                    <a:pt x="1649680" y="159594"/>
                  </a:moveTo>
                  <a:cubicBezTo>
                    <a:pt x="1659205" y="118848"/>
                    <a:pt x="1668730" y="78102"/>
                    <a:pt x="1649680" y="51644"/>
                  </a:cubicBezTo>
                  <a:cubicBezTo>
                    <a:pt x="1630630" y="25186"/>
                    <a:pt x="1577713" y="-5506"/>
                    <a:pt x="1535380" y="844"/>
                  </a:cubicBezTo>
                  <a:cubicBezTo>
                    <a:pt x="1493047" y="7194"/>
                    <a:pt x="1418963" y="29419"/>
                    <a:pt x="1395680" y="89744"/>
                  </a:cubicBezTo>
                  <a:cubicBezTo>
                    <a:pt x="1372397" y="150069"/>
                    <a:pt x="1384038" y="306702"/>
                    <a:pt x="1395680" y="362794"/>
                  </a:cubicBezTo>
                  <a:cubicBezTo>
                    <a:pt x="1407322" y="418886"/>
                    <a:pt x="1462355" y="404069"/>
                    <a:pt x="1465530" y="426294"/>
                  </a:cubicBezTo>
                  <a:cubicBezTo>
                    <a:pt x="1468705" y="448519"/>
                    <a:pt x="1445422" y="469686"/>
                    <a:pt x="1414730" y="496144"/>
                  </a:cubicBezTo>
                  <a:cubicBezTo>
                    <a:pt x="1384038" y="522602"/>
                    <a:pt x="1313130" y="544827"/>
                    <a:pt x="1281380" y="585044"/>
                  </a:cubicBezTo>
                  <a:cubicBezTo>
                    <a:pt x="1249630" y="625261"/>
                    <a:pt x="1269738" y="705694"/>
                    <a:pt x="1224230" y="737444"/>
                  </a:cubicBezTo>
                  <a:cubicBezTo>
                    <a:pt x="1178722" y="769194"/>
                    <a:pt x="1059130" y="779777"/>
                    <a:pt x="1008330" y="775544"/>
                  </a:cubicBezTo>
                  <a:cubicBezTo>
                    <a:pt x="957530" y="771311"/>
                    <a:pt x="919430" y="712044"/>
                    <a:pt x="919430" y="712044"/>
                  </a:cubicBezTo>
                  <a:cubicBezTo>
                    <a:pt x="897205" y="696169"/>
                    <a:pt x="899322" y="687702"/>
                    <a:pt x="874980" y="680294"/>
                  </a:cubicBezTo>
                  <a:cubicBezTo>
                    <a:pt x="850638" y="672886"/>
                    <a:pt x="797722" y="655952"/>
                    <a:pt x="773380" y="667594"/>
                  </a:cubicBezTo>
                  <a:cubicBezTo>
                    <a:pt x="749038" y="679236"/>
                    <a:pt x="746922" y="722627"/>
                    <a:pt x="728930" y="750144"/>
                  </a:cubicBezTo>
                  <a:cubicBezTo>
                    <a:pt x="710938" y="777661"/>
                    <a:pt x="706705" y="793536"/>
                    <a:pt x="665430" y="832694"/>
                  </a:cubicBezTo>
                  <a:cubicBezTo>
                    <a:pt x="624155" y="871852"/>
                    <a:pt x="529963" y="955461"/>
                    <a:pt x="481280" y="985094"/>
                  </a:cubicBezTo>
                  <a:cubicBezTo>
                    <a:pt x="432597" y="1014727"/>
                    <a:pt x="408255" y="989327"/>
                    <a:pt x="373330" y="1010494"/>
                  </a:cubicBezTo>
                  <a:cubicBezTo>
                    <a:pt x="338405" y="1031661"/>
                    <a:pt x="309830" y="1097277"/>
                    <a:pt x="271730" y="1112094"/>
                  </a:cubicBezTo>
                  <a:cubicBezTo>
                    <a:pt x="233630" y="1126911"/>
                    <a:pt x="189180" y="1087752"/>
                    <a:pt x="144730" y="1099394"/>
                  </a:cubicBezTo>
                  <a:cubicBezTo>
                    <a:pt x="100280" y="1111036"/>
                    <a:pt x="23022" y="1144902"/>
                    <a:pt x="5030" y="1181944"/>
                  </a:cubicBezTo>
                  <a:cubicBezTo>
                    <a:pt x="-12962" y="1218986"/>
                    <a:pt x="21963" y="1290952"/>
                    <a:pt x="36780" y="1321644"/>
                  </a:cubicBezTo>
                  <a:cubicBezTo>
                    <a:pt x="51597" y="1352336"/>
                    <a:pt x="64297" y="1356569"/>
                    <a:pt x="93930" y="1366094"/>
                  </a:cubicBezTo>
                  <a:cubicBezTo>
                    <a:pt x="123563" y="1375619"/>
                    <a:pt x="210347" y="1343869"/>
                    <a:pt x="214580" y="1378794"/>
                  </a:cubicBezTo>
                  <a:cubicBezTo>
                    <a:pt x="218813" y="1413719"/>
                    <a:pt x="142613" y="1532252"/>
                    <a:pt x="119330" y="1575644"/>
                  </a:cubicBezTo>
                  <a:cubicBezTo>
                    <a:pt x="96047" y="1619036"/>
                    <a:pt x="85463" y="1629090"/>
                    <a:pt x="74880" y="1639144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  <p:sp>
          <p:nvSpPr>
            <p:cNvPr id="13" name="Forme libre : forme 12">
              <a:extLst>
                <a:ext uri="{FF2B5EF4-FFF2-40B4-BE49-F238E27FC236}">
                  <a16:creationId xmlns:a16="http://schemas.microsoft.com/office/drawing/2014/main" id="{529D98ED-C248-4E49-83CA-039AD5E1BA55}"/>
                </a:ext>
              </a:extLst>
            </p:cNvPr>
            <p:cNvSpPr/>
            <p:nvPr/>
          </p:nvSpPr>
          <p:spPr>
            <a:xfrm>
              <a:off x="2908829" y="2114550"/>
              <a:ext cx="5463008" cy="4432490"/>
            </a:xfrm>
            <a:custGeom>
              <a:avLst/>
              <a:gdLst>
                <a:gd name="connsiteX0" fmla="*/ 4850871 w 5463008"/>
                <a:gd name="connsiteY0" fmla="*/ 2965450 h 4432490"/>
                <a:gd name="connsiteX1" fmla="*/ 4787371 w 5463008"/>
                <a:gd name="connsiteY1" fmla="*/ 3124200 h 4432490"/>
                <a:gd name="connsiteX2" fmla="*/ 4825471 w 5463008"/>
                <a:gd name="connsiteY2" fmla="*/ 3194050 h 4432490"/>
                <a:gd name="connsiteX3" fmla="*/ 5054071 w 5463008"/>
                <a:gd name="connsiteY3" fmla="*/ 3124200 h 4432490"/>
                <a:gd name="connsiteX4" fmla="*/ 5181071 w 5463008"/>
                <a:gd name="connsiteY4" fmla="*/ 3308350 h 4432490"/>
                <a:gd name="connsiteX5" fmla="*/ 5384271 w 5463008"/>
                <a:gd name="connsiteY5" fmla="*/ 3371850 h 4432490"/>
                <a:gd name="connsiteX6" fmla="*/ 5371571 w 5463008"/>
                <a:gd name="connsiteY6" fmla="*/ 3511550 h 4432490"/>
                <a:gd name="connsiteX7" fmla="*/ 5447771 w 5463008"/>
                <a:gd name="connsiteY7" fmla="*/ 3644900 h 4432490"/>
                <a:gd name="connsiteX8" fmla="*/ 5308071 w 5463008"/>
                <a:gd name="connsiteY8" fmla="*/ 3714750 h 4432490"/>
                <a:gd name="connsiteX9" fmla="*/ 5460471 w 5463008"/>
                <a:gd name="connsiteY9" fmla="*/ 3873500 h 4432490"/>
                <a:gd name="connsiteX10" fmla="*/ 5377921 w 5463008"/>
                <a:gd name="connsiteY10" fmla="*/ 3987800 h 4432490"/>
                <a:gd name="connsiteX11" fmla="*/ 5066771 w 5463008"/>
                <a:gd name="connsiteY11" fmla="*/ 4108450 h 4432490"/>
                <a:gd name="connsiteX12" fmla="*/ 4977871 w 5463008"/>
                <a:gd name="connsiteY12" fmla="*/ 3987800 h 4432490"/>
                <a:gd name="connsiteX13" fmla="*/ 4838171 w 5463008"/>
                <a:gd name="connsiteY13" fmla="*/ 4070350 h 4432490"/>
                <a:gd name="connsiteX14" fmla="*/ 4723871 w 5463008"/>
                <a:gd name="connsiteY14" fmla="*/ 3848100 h 4432490"/>
                <a:gd name="connsiteX15" fmla="*/ 4596871 w 5463008"/>
                <a:gd name="connsiteY15" fmla="*/ 3810000 h 4432490"/>
                <a:gd name="connsiteX16" fmla="*/ 4336521 w 5463008"/>
                <a:gd name="connsiteY16" fmla="*/ 3829050 h 4432490"/>
                <a:gd name="connsiteX17" fmla="*/ 4190471 w 5463008"/>
                <a:gd name="connsiteY17" fmla="*/ 3740150 h 4432490"/>
                <a:gd name="connsiteX18" fmla="*/ 4082521 w 5463008"/>
                <a:gd name="connsiteY18" fmla="*/ 3892550 h 4432490"/>
                <a:gd name="connsiteX19" fmla="*/ 3892021 w 5463008"/>
                <a:gd name="connsiteY19" fmla="*/ 4013200 h 4432490"/>
                <a:gd name="connsiteX20" fmla="*/ 3872971 w 5463008"/>
                <a:gd name="connsiteY20" fmla="*/ 4102100 h 4432490"/>
                <a:gd name="connsiteX21" fmla="*/ 3745971 w 5463008"/>
                <a:gd name="connsiteY21" fmla="*/ 4273550 h 4432490"/>
                <a:gd name="connsiteX22" fmla="*/ 3555471 w 5463008"/>
                <a:gd name="connsiteY22" fmla="*/ 4356100 h 4432490"/>
                <a:gd name="connsiteX23" fmla="*/ 3295121 w 5463008"/>
                <a:gd name="connsiteY23" fmla="*/ 4356100 h 4432490"/>
                <a:gd name="connsiteX24" fmla="*/ 3085571 w 5463008"/>
                <a:gd name="connsiteY24" fmla="*/ 4432300 h 4432490"/>
                <a:gd name="connsiteX25" fmla="*/ 2958571 w 5463008"/>
                <a:gd name="connsiteY25" fmla="*/ 4330700 h 4432490"/>
                <a:gd name="connsiteX26" fmla="*/ 2831571 w 5463008"/>
                <a:gd name="connsiteY26" fmla="*/ 4267200 h 4432490"/>
                <a:gd name="connsiteX27" fmla="*/ 2729971 w 5463008"/>
                <a:gd name="connsiteY27" fmla="*/ 4076700 h 4432490"/>
                <a:gd name="connsiteX28" fmla="*/ 2583921 w 5463008"/>
                <a:gd name="connsiteY28" fmla="*/ 3987800 h 4432490"/>
                <a:gd name="connsiteX29" fmla="*/ 2387071 w 5463008"/>
                <a:gd name="connsiteY29" fmla="*/ 4064000 h 4432490"/>
                <a:gd name="connsiteX30" fmla="*/ 2183871 w 5463008"/>
                <a:gd name="connsiteY30" fmla="*/ 3835400 h 4432490"/>
                <a:gd name="connsiteX31" fmla="*/ 2126721 w 5463008"/>
                <a:gd name="connsiteY31" fmla="*/ 3803650 h 4432490"/>
                <a:gd name="connsiteX32" fmla="*/ 2260071 w 5463008"/>
                <a:gd name="connsiteY32" fmla="*/ 3365500 h 4432490"/>
                <a:gd name="connsiteX33" fmla="*/ 2069571 w 5463008"/>
                <a:gd name="connsiteY33" fmla="*/ 3060700 h 4432490"/>
                <a:gd name="connsiteX34" fmla="*/ 1828271 w 5463008"/>
                <a:gd name="connsiteY34" fmla="*/ 2673350 h 4432490"/>
                <a:gd name="connsiteX35" fmla="*/ 1783821 w 5463008"/>
                <a:gd name="connsiteY35" fmla="*/ 2584450 h 4432490"/>
                <a:gd name="connsiteX36" fmla="*/ 1612371 w 5463008"/>
                <a:gd name="connsiteY36" fmla="*/ 2343150 h 4432490"/>
                <a:gd name="connsiteX37" fmla="*/ 1910821 w 5463008"/>
                <a:gd name="connsiteY37" fmla="*/ 2044700 h 4432490"/>
                <a:gd name="connsiteX38" fmla="*/ 1783821 w 5463008"/>
                <a:gd name="connsiteY38" fmla="*/ 2025650 h 4432490"/>
                <a:gd name="connsiteX39" fmla="*/ 1853671 w 5463008"/>
                <a:gd name="connsiteY39" fmla="*/ 1866900 h 4432490"/>
                <a:gd name="connsiteX40" fmla="*/ 1910821 w 5463008"/>
                <a:gd name="connsiteY40" fmla="*/ 1746250 h 4432490"/>
                <a:gd name="connsiteX41" fmla="*/ 1853671 w 5463008"/>
                <a:gd name="connsiteY41" fmla="*/ 1365250 h 4432490"/>
                <a:gd name="connsiteX42" fmla="*/ 1752071 w 5463008"/>
                <a:gd name="connsiteY42" fmla="*/ 1187450 h 4432490"/>
                <a:gd name="connsiteX43" fmla="*/ 1555221 w 5463008"/>
                <a:gd name="connsiteY43" fmla="*/ 1187450 h 4432490"/>
                <a:gd name="connsiteX44" fmla="*/ 1491721 w 5463008"/>
                <a:gd name="connsiteY44" fmla="*/ 1168400 h 4432490"/>
                <a:gd name="connsiteX45" fmla="*/ 1434571 w 5463008"/>
                <a:gd name="connsiteY45" fmla="*/ 1289050 h 4432490"/>
                <a:gd name="connsiteX46" fmla="*/ 869421 w 5463008"/>
                <a:gd name="connsiteY46" fmla="*/ 1403350 h 4432490"/>
                <a:gd name="connsiteX47" fmla="*/ 748771 w 5463008"/>
                <a:gd name="connsiteY47" fmla="*/ 1365250 h 4432490"/>
                <a:gd name="connsiteX48" fmla="*/ 501121 w 5463008"/>
                <a:gd name="connsiteY48" fmla="*/ 1454150 h 4432490"/>
                <a:gd name="connsiteX49" fmla="*/ 323321 w 5463008"/>
                <a:gd name="connsiteY49" fmla="*/ 1473200 h 4432490"/>
                <a:gd name="connsiteX50" fmla="*/ 132821 w 5463008"/>
                <a:gd name="connsiteY50" fmla="*/ 1428750 h 4432490"/>
                <a:gd name="connsiteX51" fmla="*/ 285221 w 5463008"/>
                <a:gd name="connsiteY51" fmla="*/ 1384300 h 4432490"/>
                <a:gd name="connsiteX52" fmla="*/ 329671 w 5463008"/>
                <a:gd name="connsiteY52" fmla="*/ 1270000 h 4432490"/>
                <a:gd name="connsiteX53" fmla="*/ 266171 w 5463008"/>
                <a:gd name="connsiteY53" fmla="*/ 1003300 h 4432490"/>
                <a:gd name="connsiteX54" fmla="*/ 82021 w 5463008"/>
                <a:gd name="connsiteY54" fmla="*/ 1022350 h 4432490"/>
                <a:gd name="connsiteX55" fmla="*/ 5821 w 5463008"/>
                <a:gd name="connsiteY55" fmla="*/ 825500 h 4432490"/>
                <a:gd name="connsiteX56" fmla="*/ 228071 w 5463008"/>
                <a:gd name="connsiteY56" fmla="*/ 768350 h 4432490"/>
                <a:gd name="connsiteX57" fmla="*/ 285221 w 5463008"/>
                <a:gd name="connsiteY57" fmla="*/ 666750 h 4432490"/>
                <a:gd name="connsiteX58" fmla="*/ 348721 w 5463008"/>
                <a:gd name="connsiteY58" fmla="*/ 704850 h 4432490"/>
                <a:gd name="connsiteX59" fmla="*/ 285221 w 5463008"/>
                <a:gd name="connsiteY59" fmla="*/ 565150 h 4432490"/>
                <a:gd name="connsiteX60" fmla="*/ 355071 w 5463008"/>
                <a:gd name="connsiteY60" fmla="*/ 336550 h 4432490"/>
                <a:gd name="connsiteX61" fmla="*/ 418571 w 5463008"/>
                <a:gd name="connsiteY61" fmla="*/ 120650 h 4432490"/>
                <a:gd name="connsiteX62" fmla="*/ 577321 w 5463008"/>
                <a:gd name="connsiteY62" fmla="*/ 88900 h 4432490"/>
                <a:gd name="connsiteX63" fmla="*/ 653521 w 5463008"/>
                <a:gd name="connsiteY63" fmla="*/ 0 h 4432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5463008" h="4432490">
                  <a:moveTo>
                    <a:pt x="4850871" y="2965450"/>
                  </a:moveTo>
                  <a:cubicBezTo>
                    <a:pt x="4821237" y="3025775"/>
                    <a:pt x="4791604" y="3086100"/>
                    <a:pt x="4787371" y="3124200"/>
                  </a:cubicBezTo>
                  <a:cubicBezTo>
                    <a:pt x="4783138" y="3162300"/>
                    <a:pt x="4781021" y="3194050"/>
                    <a:pt x="4825471" y="3194050"/>
                  </a:cubicBezTo>
                  <a:cubicBezTo>
                    <a:pt x="4869921" y="3194050"/>
                    <a:pt x="4994804" y="3105150"/>
                    <a:pt x="5054071" y="3124200"/>
                  </a:cubicBezTo>
                  <a:cubicBezTo>
                    <a:pt x="5113338" y="3143250"/>
                    <a:pt x="5126038" y="3267075"/>
                    <a:pt x="5181071" y="3308350"/>
                  </a:cubicBezTo>
                  <a:cubicBezTo>
                    <a:pt x="5236104" y="3349625"/>
                    <a:pt x="5352521" y="3337983"/>
                    <a:pt x="5384271" y="3371850"/>
                  </a:cubicBezTo>
                  <a:cubicBezTo>
                    <a:pt x="5416021" y="3405717"/>
                    <a:pt x="5360988" y="3466042"/>
                    <a:pt x="5371571" y="3511550"/>
                  </a:cubicBezTo>
                  <a:cubicBezTo>
                    <a:pt x="5382154" y="3557058"/>
                    <a:pt x="5458354" y="3611033"/>
                    <a:pt x="5447771" y="3644900"/>
                  </a:cubicBezTo>
                  <a:cubicBezTo>
                    <a:pt x="5437188" y="3678767"/>
                    <a:pt x="5305954" y="3676650"/>
                    <a:pt x="5308071" y="3714750"/>
                  </a:cubicBezTo>
                  <a:cubicBezTo>
                    <a:pt x="5310188" y="3752850"/>
                    <a:pt x="5448829" y="3827992"/>
                    <a:pt x="5460471" y="3873500"/>
                  </a:cubicBezTo>
                  <a:cubicBezTo>
                    <a:pt x="5472113" y="3919008"/>
                    <a:pt x="5443538" y="3948642"/>
                    <a:pt x="5377921" y="3987800"/>
                  </a:cubicBezTo>
                  <a:cubicBezTo>
                    <a:pt x="5312304" y="4026958"/>
                    <a:pt x="5133446" y="4108450"/>
                    <a:pt x="5066771" y="4108450"/>
                  </a:cubicBezTo>
                  <a:cubicBezTo>
                    <a:pt x="5000096" y="4108450"/>
                    <a:pt x="5015971" y="3994150"/>
                    <a:pt x="4977871" y="3987800"/>
                  </a:cubicBezTo>
                  <a:cubicBezTo>
                    <a:pt x="4939771" y="3981450"/>
                    <a:pt x="4880504" y="4093633"/>
                    <a:pt x="4838171" y="4070350"/>
                  </a:cubicBezTo>
                  <a:cubicBezTo>
                    <a:pt x="4795838" y="4047067"/>
                    <a:pt x="4764088" y="3891492"/>
                    <a:pt x="4723871" y="3848100"/>
                  </a:cubicBezTo>
                  <a:cubicBezTo>
                    <a:pt x="4683654" y="3804708"/>
                    <a:pt x="4661429" y="3813175"/>
                    <a:pt x="4596871" y="3810000"/>
                  </a:cubicBezTo>
                  <a:cubicBezTo>
                    <a:pt x="4532313" y="3806825"/>
                    <a:pt x="4404254" y="3840692"/>
                    <a:pt x="4336521" y="3829050"/>
                  </a:cubicBezTo>
                  <a:cubicBezTo>
                    <a:pt x="4268788" y="3817408"/>
                    <a:pt x="4232804" y="3729567"/>
                    <a:pt x="4190471" y="3740150"/>
                  </a:cubicBezTo>
                  <a:cubicBezTo>
                    <a:pt x="4148138" y="3750733"/>
                    <a:pt x="4132263" y="3847042"/>
                    <a:pt x="4082521" y="3892550"/>
                  </a:cubicBezTo>
                  <a:cubicBezTo>
                    <a:pt x="4032779" y="3938058"/>
                    <a:pt x="3926946" y="3978275"/>
                    <a:pt x="3892021" y="4013200"/>
                  </a:cubicBezTo>
                  <a:cubicBezTo>
                    <a:pt x="3857096" y="4048125"/>
                    <a:pt x="3897313" y="4058708"/>
                    <a:pt x="3872971" y="4102100"/>
                  </a:cubicBezTo>
                  <a:cubicBezTo>
                    <a:pt x="3848629" y="4145492"/>
                    <a:pt x="3798888" y="4231217"/>
                    <a:pt x="3745971" y="4273550"/>
                  </a:cubicBezTo>
                  <a:cubicBezTo>
                    <a:pt x="3693054" y="4315883"/>
                    <a:pt x="3630613" y="4342342"/>
                    <a:pt x="3555471" y="4356100"/>
                  </a:cubicBezTo>
                  <a:cubicBezTo>
                    <a:pt x="3480329" y="4369858"/>
                    <a:pt x="3373438" y="4343400"/>
                    <a:pt x="3295121" y="4356100"/>
                  </a:cubicBezTo>
                  <a:cubicBezTo>
                    <a:pt x="3216804" y="4368800"/>
                    <a:pt x="3141663" y="4436533"/>
                    <a:pt x="3085571" y="4432300"/>
                  </a:cubicBezTo>
                  <a:cubicBezTo>
                    <a:pt x="3029479" y="4428067"/>
                    <a:pt x="3000904" y="4358217"/>
                    <a:pt x="2958571" y="4330700"/>
                  </a:cubicBezTo>
                  <a:cubicBezTo>
                    <a:pt x="2916238" y="4303183"/>
                    <a:pt x="2869671" y="4309533"/>
                    <a:pt x="2831571" y="4267200"/>
                  </a:cubicBezTo>
                  <a:cubicBezTo>
                    <a:pt x="2793471" y="4224867"/>
                    <a:pt x="2771246" y="4123267"/>
                    <a:pt x="2729971" y="4076700"/>
                  </a:cubicBezTo>
                  <a:cubicBezTo>
                    <a:pt x="2688696" y="4030133"/>
                    <a:pt x="2641071" y="3989917"/>
                    <a:pt x="2583921" y="3987800"/>
                  </a:cubicBezTo>
                  <a:cubicBezTo>
                    <a:pt x="2526771" y="3985683"/>
                    <a:pt x="2453746" y="4089400"/>
                    <a:pt x="2387071" y="4064000"/>
                  </a:cubicBezTo>
                  <a:cubicBezTo>
                    <a:pt x="2320396" y="4038600"/>
                    <a:pt x="2227263" y="3878792"/>
                    <a:pt x="2183871" y="3835400"/>
                  </a:cubicBezTo>
                  <a:cubicBezTo>
                    <a:pt x="2140479" y="3792008"/>
                    <a:pt x="2114021" y="3881967"/>
                    <a:pt x="2126721" y="3803650"/>
                  </a:cubicBezTo>
                  <a:cubicBezTo>
                    <a:pt x="2139421" y="3725333"/>
                    <a:pt x="2269596" y="3489325"/>
                    <a:pt x="2260071" y="3365500"/>
                  </a:cubicBezTo>
                  <a:cubicBezTo>
                    <a:pt x="2250546" y="3241675"/>
                    <a:pt x="2141538" y="3176058"/>
                    <a:pt x="2069571" y="3060700"/>
                  </a:cubicBezTo>
                  <a:cubicBezTo>
                    <a:pt x="1997604" y="2945342"/>
                    <a:pt x="1875896" y="2752725"/>
                    <a:pt x="1828271" y="2673350"/>
                  </a:cubicBezTo>
                  <a:cubicBezTo>
                    <a:pt x="1780646" y="2593975"/>
                    <a:pt x="1819804" y="2639483"/>
                    <a:pt x="1783821" y="2584450"/>
                  </a:cubicBezTo>
                  <a:cubicBezTo>
                    <a:pt x="1747838" y="2529417"/>
                    <a:pt x="1591204" y="2433108"/>
                    <a:pt x="1612371" y="2343150"/>
                  </a:cubicBezTo>
                  <a:cubicBezTo>
                    <a:pt x="1633538" y="2253192"/>
                    <a:pt x="1882246" y="2097617"/>
                    <a:pt x="1910821" y="2044700"/>
                  </a:cubicBezTo>
                  <a:cubicBezTo>
                    <a:pt x="1939396" y="1991783"/>
                    <a:pt x="1793346" y="2055283"/>
                    <a:pt x="1783821" y="2025650"/>
                  </a:cubicBezTo>
                  <a:cubicBezTo>
                    <a:pt x="1774296" y="1996017"/>
                    <a:pt x="1832504" y="1913467"/>
                    <a:pt x="1853671" y="1866900"/>
                  </a:cubicBezTo>
                  <a:cubicBezTo>
                    <a:pt x="1874838" y="1820333"/>
                    <a:pt x="1910821" y="1829858"/>
                    <a:pt x="1910821" y="1746250"/>
                  </a:cubicBezTo>
                  <a:cubicBezTo>
                    <a:pt x="1910821" y="1662642"/>
                    <a:pt x="1880129" y="1458383"/>
                    <a:pt x="1853671" y="1365250"/>
                  </a:cubicBezTo>
                  <a:cubicBezTo>
                    <a:pt x="1827213" y="1272117"/>
                    <a:pt x="1801813" y="1217083"/>
                    <a:pt x="1752071" y="1187450"/>
                  </a:cubicBezTo>
                  <a:cubicBezTo>
                    <a:pt x="1702329" y="1157817"/>
                    <a:pt x="1598613" y="1190625"/>
                    <a:pt x="1555221" y="1187450"/>
                  </a:cubicBezTo>
                  <a:cubicBezTo>
                    <a:pt x="1511829" y="1184275"/>
                    <a:pt x="1511829" y="1151467"/>
                    <a:pt x="1491721" y="1168400"/>
                  </a:cubicBezTo>
                  <a:cubicBezTo>
                    <a:pt x="1471613" y="1185333"/>
                    <a:pt x="1538288" y="1249892"/>
                    <a:pt x="1434571" y="1289050"/>
                  </a:cubicBezTo>
                  <a:cubicBezTo>
                    <a:pt x="1330854" y="1328208"/>
                    <a:pt x="983721" y="1390650"/>
                    <a:pt x="869421" y="1403350"/>
                  </a:cubicBezTo>
                  <a:cubicBezTo>
                    <a:pt x="755121" y="1416050"/>
                    <a:pt x="810154" y="1356783"/>
                    <a:pt x="748771" y="1365250"/>
                  </a:cubicBezTo>
                  <a:cubicBezTo>
                    <a:pt x="687388" y="1373717"/>
                    <a:pt x="572029" y="1436158"/>
                    <a:pt x="501121" y="1454150"/>
                  </a:cubicBezTo>
                  <a:cubicBezTo>
                    <a:pt x="430213" y="1472142"/>
                    <a:pt x="384704" y="1477433"/>
                    <a:pt x="323321" y="1473200"/>
                  </a:cubicBezTo>
                  <a:cubicBezTo>
                    <a:pt x="261938" y="1468967"/>
                    <a:pt x="139171" y="1443567"/>
                    <a:pt x="132821" y="1428750"/>
                  </a:cubicBezTo>
                  <a:cubicBezTo>
                    <a:pt x="126471" y="1413933"/>
                    <a:pt x="252413" y="1410758"/>
                    <a:pt x="285221" y="1384300"/>
                  </a:cubicBezTo>
                  <a:cubicBezTo>
                    <a:pt x="318029" y="1357842"/>
                    <a:pt x="332846" y="1333500"/>
                    <a:pt x="329671" y="1270000"/>
                  </a:cubicBezTo>
                  <a:cubicBezTo>
                    <a:pt x="326496" y="1206500"/>
                    <a:pt x="307446" y="1044575"/>
                    <a:pt x="266171" y="1003300"/>
                  </a:cubicBezTo>
                  <a:cubicBezTo>
                    <a:pt x="224896" y="962025"/>
                    <a:pt x="125413" y="1051983"/>
                    <a:pt x="82021" y="1022350"/>
                  </a:cubicBezTo>
                  <a:cubicBezTo>
                    <a:pt x="38629" y="992717"/>
                    <a:pt x="-18521" y="867833"/>
                    <a:pt x="5821" y="825500"/>
                  </a:cubicBezTo>
                  <a:cubicBezTo>
                    <a:pt x="30163" y="783167"/>
                    <a:pt x="181504" y="794808"/>
                    <a:pt x="228071" y="768350"/>
                  </a:cubicBezTo>
                  <a:cubicBezTo>
                    <a:pt x="274638" y="741892"/>
                    <a:pt x="265113" y="677333"/>
                    <a:pt x="285221" y="666750"/>
                  </a:cubicBezTo>
                  <a:cubicBezTo>
                    <a:pt x="305329" y="656167"/>
                    <a:pt x="348721" y="721783"/>
                    <a:pt x="348721" y="704850"/>
                  </a:cubicBezTo>
                  <a:cubicBezTo>
                    <a:pt x="348721" y="687917"/>
                    <a:pt x="284163" y="626533"/>
                    <a:pt x="285221" y="565150"/>
                  </a:cubicBezTo>
                  <a:cubicBezTo>
                    <a:pt x="286279" y="503767"/>
                    <a:pt x="332846" y="410633"/>
                    <a:pt x="355071" y="336550"/>
                  </a:cubicBezTo>
                  <a:cubicBezTo>
                    <a:pt x="377296" y="262467"/>
                    <a:pt x="381529" y="161925"/>
                    <a:pt x="418571" y="120650"/>
                  </a:cubicBezTo>
                  <a:cubicBezTo>
                    <a:pt x="455613" y="79375"/>
                    <a:pt x="538163" y="109008"/>
                    <a:pt x="577321" y="88900"/>
                  </a:cubicBezTo>
                  <a:cubicBezTo>
                    <a:pt x="616479" y="68792"/>
                    <a:pt x="635000" y="34396"/>
                    <a:pt x="653521" y="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  <p:sp>
          <p:nvSpPr>
            <p:cNvPr id="14" name="Forme libre : forme 13">
              <a:extLst>
                <a:ext uri="{FF2B5EF4-FFF2-40B4-BE49-F238E27FC236}">
                  <a16:creationId xmlns:a16="http://schemas.microsoft.com/office/drawing/2014/main" id="{4BEAE9BB-B4E2-4D9D-A0E1-3456242A1240}"/>
                </a:ext>
              </a:extLst>
            </p:cNvPr>
            <p:cNvSpPr/>
            <p:nvPr/>
          </p:nvSpPr>
          <p:spPr>
            <a:xfrm>
              <a:off x="3549650" y="692150"/>
              <a:ext cx="1968500" cy="1435100"/>
            </a:xfrm>
            <a:custGeom>
              <a:avLst/>
              <a:gdLst>
                <a:gd name="connsiteX0" fmla="*/ 0 w 1968500"/>
                <a:gd name="connsiteY0" fmla="*/ 1435100 h 1435100"/>
                <a:gd name="connsiteX1" fmla="*/ 57150 w 1968500"/>
                <a:gd name="connsiteY1" fmla="*/ 1314450 h 1435100"/>
                <a:gd name="connsiteX2" fmla="*/ 12700 w 1968500"/>
                <a:gd name="connsiteY2" fmla="*/ 1257300 h 1435100"/>
                <a:gd name="connsiteX3" fmla="*/ 76200 w 1968500"/>
                <a:gd name="connsiteY3" fmla="*/ 1149350 h 1435100"/>
                <a:gd name="connsiteX4" fmla="*/ 57150 w 1968500"/>
                <a:gd name="connsiteY4" fmla="*/ 1060450 h 1435100"/>
                <a:gd name="connsiteX5" fmla="*/ 234950 w 1968500"/>
                <a:gd name="connsiteY5" fmla="*/ 1206500 h 1435100"/>
                <a:gd name="connsiteX6" fmla="*/ 368300 w 1968500"/>
                <a:gd name="connsiteY6" fmla="*/ 1092200 h 1435100"/>
                <a:gd name="connsiteX7" fmla="*/ 514350 w 1968500"/>
                <a:gd name="connsiteY7" fmla="*/ 1035050 h 1435100"/>
                <a:gd name="connsiteX8" fmla="*/ 444500 w 1968500"/>
                <a:gd name="connsiteY8" fmla="*/ 863600 h 1435100"/>
                <a:gd name="connsiteX9" fmla="*/ 552450 w 1968500"/>
                <a:gd name="connsiteY9" fmla="*/ 749300 h 1435100"/>
                <a:gd name="connsiteX10" fmla="*/ 457200 w 1968500"/>
                <a:gd name="connsiteY10" fmla="*/ 596900 h 1435100"/>
                <a:gd name="connsiteX11" fmla="*/ 247650 w 1968500"/>
                <a:gd name="connsiteY11" fmla="*/ 482600 h 1435100"/>
                <a:gd name="connsiteX12" fmla="*/ 419100 w 1968500"/>
                <a:gd name="connsiteY12" fmla="*/ 457200 h 1435100"/>
                <a:gd name="connsiteX13" fmla="*/ 444500 w 1968500"/>
                <a:gd name="connsiteY13" fmla="*/ 298450 h 1435100"/>
                <a:gd name="connsiteX14" fmla="*/ 400050 w 1968500"/>
                <a:gd name="connsiteY14" fmla="*/ 203200 h 1435100"/>
                <a:gd name="connsiteX15" fmla="*/ 520700 w 1968500"/>
                <a:gd name="connsiteY15" fmla="*/ 196850 h 1435100"/>
                <a:gd name="connsiteX16" fmla="*/ 692150 w 1968500"/>
                <a:gd name="connsiteY16" fmla="*/ 247650 h 1435100"/>
                <a:gd name="connsiteX17" fmla="*/ 749300 w 1968500"/>
                <a:gd name="connsiteY17" fmla="*/ 234950 h 1435100"/>
                <a:gd name="connsiteX18" fmla="*/ 723900 w 1968500"/>
                <a:gd name="connsiteY18" fmla="*/ 177800 h 1435100"/>
                <a:gd name="connsiteX19" fmla="*/ 901700 w 1968500"/>
                <a:gd name="connsiteY19" fmla="*/ 152400 h 1435100"/>
                <a:gd name="connsiteX20" fmla="*/ 1028700 w 1968500"/>
                <a:gd name="connsiteY20" fmla="*/ 241300 h 1435100"/>
                <a:gd name="connsiteX21" fmla="*/ 1149350 w 1968500"/>
                <a:gd name="connsiteY21" fmla="*/ 241300 h 1435100"/>
                <a:gd name="connsiteX22" fmla="*/ 1371600 w 1968500"/>
                <a:gd name="connsiteY22" fmla="*/ 114300 h 1435100"/>
                <a:gd name="connsiteX23" fmla="*/ 1771650 w 1968500"/>
                <a:gd name="connsiteY23" fmla="*/ 101600 h 1435100"/>
                <a:gd name="connsiteX24" fmla="*/ 1968500 w 1968500"/>
                <a:gd name="connsiteY24" fmla="*/ 0 h 1435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968500" h="1435100">
                  <a:moveTo>
                    <a:pt x="0" y="1435100"/>
                  </a:moveTo>
                  <a:cubicBezTo>
                    <a:pt x="27516" y="1389591"/>
                    <a:pt x="55033" y="1344083"/>
                    <a:pt x="57150" y="1314450"/>
                  </a:cubicBezTo>
                  <a:cubicBezTo>
                    <a:pt x="59267" y="1284817"/>
                    <a:pt x="9525" y="1284817"/>
                    <a:pt x="12700" y="1257300"/>
                  </a:cubicBezTo>
                  <a:cubicBezTo>
                    <a:pt x="15875" y="1229783"/>
                    <a:pt x="68792" y="1182158"/>
                    <a:pt x="76200" y="1149350"/>
                  </a:cubicBezTo>
                  <a:cubicBezTo>
                    <a:pt x="83608" y="1116542"/>
                    <a:pt x="30692" y="1050925"/>
                    <a:pt x="57150" y="1060450"/>
                  </a:cubicBezTo>
                  <a:cubicBezTo>
                    <a:pt x="83608" y="1069975"/>
                    <a:pt x="183092" y="1201208"/>
                    <a:pt x="234950" y="1206500"/>
                  </a:cubicBezTo>
                  <a:cubicBezTo>
                    <a:pt x="286808" y="1211792"/>
                    <a:pt x="321733" y="1120775"/>
                    <a:pt x="368300" y="1092200"/>
                  </a:cubicBezTo>
                  <a:cubicBezTo>
                    <a:pt x="414867" y="1063625"/>
                    <a:pt x="501650" y="1073150"/>
                    <a:pt x="514350" y="1035050"/>
                  </a:cubicBezTo>
                  <a:cubicBezTo>
                    <a:pt x="527050" y="996950"/>
                    <a:pt x="438150" y="911225"/>
                    <a:pt x="444500" y="863600"/>
                  </a:cubicBezTo>
                  <a:cubicBezTo>
                    <a:pt x="450850" y="815975"/>
                    <a:pt x="550333" y="793750"/>
                    <a:pt x="552450" y="749300"/>
                  </a:cubicBezTo>
                  <a:cubicBezTo>
                    <a:pt x="554567" y="704850"/>
                    <a:pt x="508000" y="641350"/>
                    <a:pt x="457200" y="596900"/>
                  </a:cubicBezTo>
                  <a:cubicBezTo>
                    <a:pt x="406400" y="552450"/>
                    <a:pt x="254000" y="505883"/>
                    <a:pt x="247650" y="482600"/>
                  </a:cubicBezTo>
                  <a:cubicBezTo>
                    <a:pt x="241300" y="459317"/>
                    <a:pt x="386292" y="487892"/>
                    <a:pt x="419100" y="457200"/>
                  </a:cubicBezTo>
                  <a:cubicBezTo>
                    <a:pt x="451908" y="426508"/>
                    <a:pt x="447675" y="340783"/>
                    <a:pt x="444500" y="298450"/>
                  </a:cubicBezTo>
                  <a:cubicBezTo>
                    <a:pt x="441325" y="256117"/>
                    <a:pt x="387350" y="220133"/>
                    <a:pt x="400050" y="203200"/>
                  </a:cubicBezTo>
                  <a:cubicBezTo>
                    <a:pt x="412750" y="186267"/>
                    <a:pt x="472017" y="189442"/>
                    <a:pt x="520700" y="196850"/>
                  </a:cubicBezTo>
                  <a:cubicBezTo>
                    <a:pt x="569383" y="204258"/>
                    <a:pt x="654050" y="241300"/>
                    <a:pt x="692150" y="247650"/>
                  </a:cubicBezTo>
                  <a:cubicBezTo>
                    <a:pt x="730250" y="254000"/>
                    <a:pt x="744008" y="246592"/>
                    <a:pt x="749300" y="234950"/>
                  </a:cubicBezTo>
                  <a:cubicBezTo>
                    <a:pt x="754592" y="223308"/>
                    <a:pt x="698500" y="191558"/>
                    <a:pt x="723900" y="177800"/>
                  </a:cubicBezTo>
                  <a:cubicBezTo>
                    <a:pt x="749300" y="164042"/>
                    <a:pt x="850900" y="141817"/>
                    <a:pt x="901700" y="152400"/>
                  </a:cubicBezTo>
                  <a:cubicBezTo>
                    <a:pt x="952500" y="162983"/>
                    <a:pt x="987425" y="226483"/>
                    <a:pt x="1028700" y="241300"/>
                  </a:cubicBezTo>
                  <a:cubicBezTo>
                    <a:pt x="1069975" y="256117"/>
                    <a:pt x="1092200" y="262467"/>
                    <a:pt x="1149350" y="241300"/>
                  </a:cubicBezTo>
                  <a:cubicBezTo>
                    <a:pt x="1206500" y="220133"/>
                    <a:pt x="1267883" y="137583"/>
                    <a:pt x="1371600" y="114300"/>
                  </a:cubicBezTo>
                  <a:cubicBezTo>
                    <a:pt x="1475317" y="91017"/>
                    <a:pt x="1672167" y="120650"/>
                    <a:pt x="1771650" y="101600"/>
                  </a:cubicBezTo>
                  <a:cubicBezTo>
                    <a:pt x="1871133" y="82550"/>
                    <a:pt x="1919816" y="41275"/>
                    <a:pt x="1968500" y="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</p:grpSp>
      <p:sp>
        <p:nvSpPr>
          <p:cNvPr id="16" name="Forme libre : forme 15">
            <a:extLst>
              <a:ext uri="{FF2B5EF4-FFF2-40B4-BE49-F238E27FC236}">
                <a16:creationId xmlns:a16="http://schemas.microsoft.com/office/drawing/2014/main" id="{EEB2F3E0-154F-4066-8E25-50B79DF581A1}"/>
              </a:ext>
            </a:extLst>
          </p:cNvPr>
          <p:cNvSpPr/>
          <p:nvPr/>
        </p:nvSpPr>
        <p:spPr>
          <a:xfrm>
            <a:off x="6386513" y="1743075"/>
            <a:ext cx="1609792" cy="2833688"/>
          </a:xfrm>
          <a:custGeom>
            <a:avLst/>
            <a:gdLst>
              <a:gd name="connsiteX0" fmla="*/ 1314450 w 1609792"/>
              <a:gd name="connsiteY0" fmla="*/ 0 h 2833688"/>
              <a:gd name="connsiteX1" fmla="*/ 1223962 w 1609792"/>
              <a:gd name="connsiteY1" fmla="*/ 114300 h 2833688"/>
              <a:gd name="connsiteX2" fmla="*/ 1095375 w 1609792"/>
              <a:gd name="connsiteY2" fmla="*/ 52388 h 2833688"/>
              <a:gd name="connsiteX3" fmla="*/ 1028700 w 1609792"/>
              <a:gd name="connsiteY3" fmla="*/ 128588 h 2833688"/>
              <a:gd name="connsiteX4" fmla="*/ 1071562 w 1609792"/>
              <a:gd name="connsiteY4" fmla="*/ 400050 h 2833688"/>
              <a:gd name="connsiteX5" fmla="*/ 923925 w 1609792"/>
              <a:gd name="connsiteY5" fmla="*/ 328613 h 2833688"/>
              <a:gd name="connsiteX6" fmla="*/ 800100 w 1609792"/>
              <a:gd name="connsiteY6" fmla="*/ 328613 h 2833688"/>
              <a:gd name="connsiteX7" fmla="*/ 804862 w 1609792"/>
              <a:gd name="connsiteY7" fmla="*/ 266700 h 2833688"/>
              <a:gd name="connsiteX8" fmla="*/ 742950 w 1609792"/>
              <a:gd name="connsiteY8" fmla="*/ 252413 h 2833688"/>
              <a:gd name="connsiteX9" fmla="*/ 566737 w 1609792"/>
              <a:gd name="connsiteY9" fmla="*/ 381000 h 2833688"/>
              <a:gd name="connsiteX10" fmla="*/ 385762 w 1609792"/>
              <a:gd name="connsiteY10" fmla="*/ 219075 h 2833688"/>
              <a:gd name="connsiteX11" fmla="*/ 280987 w 1609792"/>
              <a:gd name="connsiteY11" fmla="*/ 219075 h 2833688"/>
              <a:gd name="connsiteX12" fmla="*/ 95250 w 1609792"/>
              <a:gd name="connsiteY12" fmla="*/ 342900 h 2833688"/>
              <a:gd name="connsiteX13" fmla="*/ 19050 w 1609792"/>
              <a:gd name="connsiteY13" fmla="*/ 490538 h 2833688"/>
              <a:gd name="connsiteX14" fmla="*/ 85725 w 1609792"/>
              <a:gd name="connsiteY14" fmla="*/ 609600 h 2833688"/>
              <a:gd name="connsiteX15" fmla="*/ 0 w 1609792"/>
              <a:gd name="connsiteY15" fmla="*/ 771525 h 2833688"/>
              <a:gd name="connsiteX16" fmla="*/ 85725 w 1609792"/>
              <a:gd name="connsiteY16" fmla="*/ 857250 h 2833688"/>
              <a:gd name="connsiteX17" fmla="*/ 52387 w 1609792"/>
              <a:gd name="connsiteY17" fmla="*/ 962025 h 2833688"/>
              <a:gd name="connsiteX18" fmla="*/ 185737 w 1609792"/>
              <a:gd name="connsiteY18" fmla="*/ 1047750 h 2833688"/>
              <a:gd name="connsiteX19" fmla="*/ 314325 w 1609792"/>
              <a:gd name="connsiteY19" fmla="*/ 1014413 h 2833688"/>
              <a:gd name="connsiteX20" fmla="*/ 423862 w 1609792"/>
              <a:gd name="connsiteY20" fmla="*/ 1114425 h 2833688"/>
              <a:gd name="connsiteX21" fmla="*/ 557212 w 1609792"/>
              <a:gd name="connsiteY21" fmla="*/ 1119188 h 2833688"/>
              <a:gd name="connsiteX22" fmla="*/ 714375 w 1609792"/>
              <a:gd name="connsiteY22" fmla="*/ 1243013 h 2833688"/>
              <a:gd name="connsiteX23" fmla="*/ 790575 w 1609792"/>
              <a:gd name="connsiteY23" fmla="*/ 1357313 h 2833688"/>
              <a:gd name="connsiteX24" fmla="*/ 938212 w 1609792"/>
              <a:gd name="connsiteY24" fmla="*/ 1362075 h 2833688"/>
              <a:gd name="connsiteX25" fmla="*/ 1062037 w 1609792"/>
              <a:gd name="connsiteY25" fmla="*/ 1471613 h 2833688"/>
              <a:gd name="connsiteX26" fmla="*/ 1162050 w 1609792"/>
              <a:gd name="connsiteY26" fmla="*/ 1419225 h 2833688"/>
              <a:gd name="connsiteX27" fmla="*/ 1171575 w 1609792"/>
              <a:gd name="connsiteY27" fmla="*/ 1524000 h 2833688"/>
              <a:gd name="connsiteX28" fmla="*/ 1257300 w 1609792"/>
              <a:gd name="connsiteY28" fmla="*/ 1695450 h 2833688"/>
              <a:gd name="connsiteX29" fmla="*/ 1195387 w 1609792"/>
              <a:gd name="connsiteY29" fmla="*/ 1757363 h 2833688"/>
              <a:gd name="connsiteX30" fmla="*/ 1281112 w 1609792"/>
              <a:gd name="connsiteY30" fmla="*/ 1981200 h 2833688"/>
              <a:gd name="connsiteX31" fmla="*/ 1343025 w 1609792"/>
              <a:gd name="connsiteY31" fmla="*/ 2038350 h 2833688"/>
              <a:gd name="connsiteX32" fmla="*/ 1228725 w 1609792"/>
              <a:gd name="connsiteY32" fmla="*/ 2214563 h 2833688"/>
              <a:gd name="connsiteX33" fmla="*/ 1347787 w 1609792"/>
              <a:gd name="connsiteY33" fmla="*/ 2252663 h 2833688"/>
              <a:gd name="connsiteX34" fmla="*/ 1438275 w 1609792"/>
              <a:gd name="connsiteY34" fmla="*/ 2176463 h 2833688"/>
              <a:gd name="connsiteX35" fmla="*/ 1576387 w 1609792"/>
              <a:gd name="connsiteY35" fmla="*/ 2390775 h 2833688"/>
              <a:gd name="connsiteX36" fmla="*/ 1524000 w 1609792"/>
              <a:gd name="connsiteY36" fmla="*/ 2452688 h 2833688"/>
              <a:gd name="connsiteX37" fmla="*/ 1609725 w 1609792"/>
              <a:gd name="connsiteY37" fmla="*/ 2619375 h 2833688"/>
              <a:gd name="connsiteX38" fmla="*/ 1538287 w 1609792"/>
              <a:gd name="connsiteY38" fmla="*/ 2728913 h 2833688"/>
              <a:gd name="connsiteX39" fmla="*/ 1533525 w 1609792"/>
              <a:gd name="connsiteY39" fmla="*/ 2833688 h 28336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1609792" h="2833688">
                <a:moveTo>
                  <a:pt x="1314450" y="0"/>
                </a:moveTo>
                <a:cubicBezTo>
                  <a:pt x="1287462" y="52784"/>
                  <a:pt x="1260474" y="105569"/>
                  <a:pt x="1223962" y="114300"/>
                </a:cubicBezTo>
                <a:cubicBezTo>
                  <a:pt x="1187449" y="123031"/>
                  <a:pt x="1127919" y="50007"/>
                  <a:pt x="1095375" y="52388"/>
                </a:cubicBezTo>
                <a:cubicBezTo>
                  <a:pt x="1062831" y="54769"/>
                  <a:pt x="1032669" y="70644"/>
                  <a:pt x="1028700" y="128588"/>
                </a:cubicBezTo>
                <a:cubicBezTo>
                  <a:pt x="1024731" y="186532"/>
                  <a:pt x="1089024" y="366713"/>
                  <a:pt x="1071562" y="400050"/>
                </a:cubicBezTo>
                <a:cubicBezTo>
                  <a:pt x="1054100" y="433387"/>
                  <a:pt x="969169" y="340519"/>
                  <a:pt x="923925" y="328613"/>
                </a:cubicBezTo>
                <a:cubicBezTo>
                  <a:pt x="878681" y="316707"/>
                  <a:pt x="819944" y="338932"/>
                  <a:pt x="800100" y="328613"/>
                </a:cubicBezTo>
                <a:cubicBezTo>
                  <a:pt x="780256" y="318294"/>
                  <a:pt x="814387" y="279400"/>
                  <a:pt x="804862" y="266700"/>
                </a:cubicBezTo>
                <a:cubicBezTo>
                  <a:pt x="795337" y="254000"/>
                  <a:pt x="782638" y="233363"/>
                  <a:pt x="742950" y="252413"/>
                </a:cubicBezTo>
                <a:cubicBezTo>
                  <a:pt x="703262" y="271463"/>
                  <a:pt x="626268" y="386556"/>
                  <a:pt x="566737" y="381000"/>
                </a:cubicBezTo>
                <a:cubicBezTo>
                  <a:pt x="507206" y="375444"/>
                  <a:pt x="433387" y="246062"/>
                  <a:pt x="385762" y="219075"/>
                </a:cubicBezTo>
                <a:cubicBezTo>
                  <a:pt x="338137" y="192088"/>
                  <a:pt x="329406" y="198438"/>
                  <a:pt x="280987" y="219075"/>
                </a:cubicBezTo>
                <a:cubicBezTo>
                  <a:pt x="232568" y="239712"/>
                  <a:pt x="138906" y="297656"/>
                  <a:pt x="95250" y="342900"/>
                </a:cubicBezTo>
                <a:cubicBezTo>
                  <a:pt x="51594" y="388144"/>
                  <a:pt x="20637" y="446088"/>
                  <a:pt x="19050" y="490538"/>
                </a:cubicBezTo>
                <a:cubicBezTo>
                  <a:pt x="17462" y="534988"/>
                  <a:pt x="88900" y="562769"/>
                  <a:pt x="85725" y="609600"/>
                </a:cubicBezTo>
                <a:cubicBezTo>
                  <a:pt x="82550" y="656431"/>
                  <a:pt x="0" y="730250"/>
                  <a:pt x="0" y="771525"/>
                </a:cubicBezTo>
                <a:cubicBezTo>
                  <a:pt x="0" y="812800"/>
                  <a:pt x="76994" y="825500"/>
                  <a:pt x="85725" y="857250"/>
                </a:cubicBezTo>
                <a:cubicBezTo>
                  <a:pt x="94456" y="889000"/>
                  <a:pt x="35718" y="930275"/>
                  <a:pt x="52387" y="962025"/>
                </a:cubicBezTo>
                <a:cubicBezTo>
                  <a:pt x="69056" y="993775"/>
                  <a:pt x="142081" y="1039019"/>
                  <a:pt x="185737" y="1047750"/>
                </a:cubicBezTo>
                <a:cubicBezTo>
                  <a:pt x="229393" y="1056481"/>
                  <a:pt x="274637" y="1003301"/>
                  <a:pt x="314325" y="1014413"/>
                </a:cubicBezTo>
                <a:cubicBezTo>
                  <a:pt x="354012" y="1025526"/>
                  <a:pt x="383381" y="1096963"/>
                  <a:pt x="423862" y="1114425"/>
                </a:cubicBezTo>
                <a:cubicBezTo>
                  <a:pt x="464343" y="1131887"/>
                  <a:pt x="508793" y="1097757"/>
                  <a:pt x="557212" y="1119188"/>
                </a:cubicBezTo>
                <a:cubicBezTo>
                  <a:pt x="605631" y="1140619"/>
                  <a:pt x="675481" y="1203325"/>
                  <a:pt x="714375" y="1243013"/>
                </a:cubicBezTo>
                <a:cubicBezTo>
                  <a:pt x="753269" y="1282701"/>
                  <a:pt x="753269" y="1337469"/>
                  <a:pt x="790575" y="1357313"/>
                </a:cubicBezTo>
                <a:cubicBezTo>
                  <a:pt x="827881" y="1377157"/>
                  <a:pt x="892968" y="1343025"/>
                  <a:pt x="938212" y="1362075"/>
                </a:cubicBezTo>
                <a:cubicBezTo>
                  <a:pt x="983456" y="1381125"/>
                  <a:pt x="1024731" y="1462088"/>
                  <a:pt x="1062037" y="1471613"/>
                </a:cubicBezTo>
                <a:cubicBezTo>
                  <a:pt x="1099343" y="1481138"/>
                  <a:pt x="1143794" y="1410494"/>
                  <a:pt x="1162050" y="1419225"/>
                </a:cubicBezTo>
                <a:cubicBezTo>
                  <a:pt x="1180306" y="1427956"/>
                  <a:pt x="1155700" y="1477963"/>
                  <a:pt x="1171575" y="1524000"/>
                </a:cubicBezTo>
                <a:cubicBezTo>
                  <a:pt x="1187450" y="1570038"/>
                  <a:pt x="1253331" y="1656556"/>
                  <a:pt x="1257300" y="1695450"/>
                </a:cubicBezTo>
                <a:cubicBezTo>
                  <a:pt x="1261269" y="1734344"/>
                  <a:pt x="1191418" y="1709738"/>
                  <a:pt x="1195387" y="1757363"/>
                </a:cubicBezTo>
                <a:cubicBezTo>
                  <a:pt x="1199356" y="1804988"/>
                  <a:pt x="1256506" y="1934369"/>
                  <a:pt x="1281112" y="1981200"/>
                </a:cubicBezTo>
                <a:cubicBezTo>
                  <a:pt x="1305718" y="2028031"/>
                  <a:pt x="1351756" y="1999456"/>
                  <a:pt x="1343025" y="2038350"/>
                </a:cubicBezTo>
                <a:cubicBezTo>
                  <a:pt x="1334294" y="2077244"/>
                  <a:pt x="1227931" y="2178844"/>
                  <a:pt x="1228725" y="2214563"/>
                </a:cubicBezTo>
                <a:cubicBezTo>
                  <a:pt x="1229519" y="2250282"/>
                  <a:pt x="1312862" y="2259013"/>
                  <a:pt x="1347787" y="2252663"/>
                </a:cubicBezTo>
                <a:cubicBezTo>
                  <a:pt x="1382712" y="2246313"/>
                  <a:pt x="1400175" y="2153444"/>
                  <a:pt x="1438275" y="2176463"/>
                </a:cubicBezTo>
                <a:cubicBezTo>
                  <a:pt x="1476375" y="2199482"/>
                  <a:pt x="1562100" y="2344738"/>
                  <a:pt x="1576387" y="2390775"/>
                </a:cubicBezTo>
                <a:cubicBezTo>
                  <a:pt x="1590674" y="2436812"/>
                  <a:pt x="1518444" y="2414588"/>
                  <a:pt x="1524000" y="2452688"/>
                </a:cubicBezTo>
                <a:cubicBezTo>
                  <a:pt x="1529556" y="2490788"/>
                  <a:pt x="1607344" y="2573338"/>
                  <a:pt x="1609725" y="2619375"/>
                </a:cubicBezTo>
                <a:cubicBezTo>
                  <a:pt x="1612106" y="2665412"/>
                  <a:pt x="1550987" y="2693194"/>
                  <a:pt x="1538287" y="2728913"/>
                </a:cubicBezTo>
                <a:cubicBezTo>
                  <a:pt x="1525587" y="2764632"/>
                  <a:pt x="1529556" y="2799160"/>
                  <a:pt x="1533525" y="2833688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7" name="Forme libre : forme 16">
            <a:extLst>
              <a:ext uri="{FF2B5EF4-FFF2-40B4-BE49-F238E27FC236}">
                <a16:creationId xmlns:a16="http://schemas.microsoft.com/office/drawing/2014/main" id="{6B897376-6770-4E5A-9E1D-3002D87E2B1B}"/>
              </a:ext>
            </a:extLst>
          </p:cNvPr>
          <p:cNvSpPr/>
          <p:nvPr/>
        </p:nvSpPr>
        <p:spPr>
          <a:xfrm>
            <a:off x="5562410" y="1019175"/>
            <a:ext cx="1024052" cy="981075"/>
          </a:xfrm>
          <a:custGeom>
            <a:avLst/>
            <a:gdLst>
              <a:gd name="connsiteX0" fmla="*/ 352615 w 1024052"/>
              <a:gd name="connsiteY0" fmla="*/ 0 h 981075"/>
              <a:gd name="connsiteX1" fmla="*/ 385953 w 1024052"/>
              <a:gd name="connsiteY1" fmla="*/ 147638 h 981075"/>
              <a:gd name="connsiteX2" fmla="*/ 433578 w 1024052"/>
              <a:gd name="connsiteY2" fmla="*/ 223838 h 981075"/>
              <a:gd name="connsiteX3" fmla="*/ 14478 w 1024052"/>
              <a:gd name="connsiteY3" fmla="*/ 481013 h 981075"/>
              <a:gd name="connsiteX4" fmla="*/ 128778 w 1024052"/>
              <a:gd name="connsiteY4" fmla="*/ 547688 h 981075"/>
              <a:gd name="connsiteX5" fmla="*/ 443103 w 1024052"/>
              <a:gd name="connsiteY5" fmla="*/ 623888 h 981075"/>
              <a:gd name="connsiteX6" fmla="*/ 666940 w 1024052"/>
              <a:gd name="connsiteY6" fmla="*/ 923925 h 981075"/>
              <a:gd name="connsiteX7" fmla="*/ 814578 w 1024052"/>
              <a:gd name="connsiteY7" fmla="*/ 790575 h 981075"/>
              <a:gd name="connsiteX8" fmla="*/ 900303 w 1024052"/>
              <a:gd name="connsiteY8" fmla="*/ 900113 h 981075"/>
              <a:gd name="connsiteX9" fmla="*/ 1009840 w 1024052"/>
              <a:gd name="connsiteY9" fmla="*/ 857250 h 981075"/>
              <a:gd name="connsiteX10" fmla="*/ 1019365 w 1024052"/>
              <a:gd name="connsiteY10" fmla="*/ 981075 h 981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024052" h="981075">
                <a:moveTo>
                  <a:pt x="352615" y="0"/>
                </a:moveTo>
                <a:cubicBezTo>
                  <a:pt x="362537" y="55166"/>
                  <a:pt x="372459" y="110332"/>
                  <a:pt x="385953" y="147638"/>
                </a:cubicBezTo>
                <a:cubicBezTo>
                  <a:pt x="399447" y="184944"/>
                  <a:pt x="495491" y="168276"/>
                  <a:pt x="433578" y="223838"/>
                </a:cubicBezTo>
                <a:cubicBezTo>
                  <a:pt x="371666" y="279401"/>
                  <a:pt x="65278" y="427038"/>
                  <a:pt x="14478" y="481013"/>
                </a:cubicBezTo>
                <a:cubicBezTo>
                  <a:pt x="-36322" y="534988"/>
                  <a:pt x="57341" y="523876"/>
                  <a:pt x="128778" y="547688"/>
                </a:cubicBezTo>
                <a:cubicBezTo>
                  <a:pt x="200215" y="571500"/>
                  <a:pt x="353409" y="561182"/>
                  <a:pt x="443103" y="623888"/>
                </a:cubicBezTo>
                <a:cubicBezTo>
                  <a:pt x="532797" y="686594"/>
                  <a:pt x="605028" y="896144"/>
                  <a:pt x="666940" y="923925"/>
                </a:cubicBezTo>
                <a:cubicBezTo>
                  <a:pt x="728852" y="951706"/>
                  <a:pt x="775684" y="794544"/>
                  <a:pt x="814578" y="790575"/>
                </a:cubicBezTo>
                <a:cubicBezTo>
                  <a:pt x="853472" y="786606"/>
                  <a:pt x="867759" y="889001"/>
                  <a:pt x="900303" y="900113"/>
                </a:cubicBezTo>
                <a:cubicBezTo>
                  <a:pt x="932847" y="911225"/>
                  <a:pt x="989996" y="843756"/>
                  <a:pt x="1009840" y="857250"/>
                </a:cubicBezTo>
                <a:cubicBezTo>
                  <a:pt x="1029684" y="870744"/>
                  <a:pt x="1024524" y="925909"/>
                  <a:pt x="1019365" y="981075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8" name="Forme libre : forme 17">
            <a:extLst>
              <a:ext uri="{FF2B5EF4-FFF2-40B4-BE49-F238E27FC236}">
                <a16:creationId xmlns:a16="http://schemas.microsoft.com/office/drawing/2014/main" id="{20498A84-F3E1-452B-9923-BAD59EE2CD91}"/>
              </a:ext>
            </a:extLst>
          </p:cNvPr>
          <p:cNvSpPr/>
          <p:nvPr/>
        </p:nvSpPr>
        <p:spPr>
          <a:xfrm>
            <a:off x="4067175" y="1719263"/>
            <a:ext cx="2319338" cy="1011041"/>
          </a:xfrm>
          <a:custGeom>
            <a:avLst/>
            <a:gdLst>
              <a:gd name="connsiteX0" fmla="*/ 0 w 2319338"/>
              <a:gd name="connsiteY0" fmla="*/ 0 h 1011041"/>
              <a:gd name="connsiteX1" fmla="*/ 119063 w 2319338"/>
              <a:gd name="connsiteY1" fmla="*/ 80962 h 1011041"/>
              <a:gd name="connsiteX2" fmla="*/ 157163 w 2319338"/>
              <a:gd name="connsiteY2" fmla="*/ 228600 h 1011041"/>
              <a:gd name="connsiteX3" fmla="*/ 247650 w 2319338"/>
              <a:gd name="connsiteY3" fmla="*/ 214312 h 1011041"/>
              <a:gd name="connsiteX4" fmla="*/ 271463 w 2319338"/>
              <a:gd name="connsiteY4" fmla="*/ 123825 h 1011041"/>
              <a:gd name="connsiteX5" fmla="*/ 319088 w 2319338"/>
              <a:gd name="connsiteY5" fmla="*/ 223837 h 1011041"/>
              <a:gd name="connsiteX6" fmla="*/ 442913 w 2319338"/>
              <a:gd name="connsiteY6" fmla="*/ 247650 h 1011041"/>
              <a:gd name="connsiteX7" fmla="*/ 490538 w 2319338"/>
              <a:gd name="connsiteY7" fmla="*/ 104775 h 1011041"/>
              <a:gd name="connsiteX8" fmla="*/ 619125 w 2319338"/>
              <a:gd name="connsiteY8" fmla="*/ 28575 h 1011041"/>
              <a:gd name="connsiteX9" fmla="*/ 681038 w 2319338"/>
              <a:gd name="connsiteY9" fmla="*/ 133350 h 1011041"/>
              <a:gd name="connsiteX10" fmla="*/ 795338 w 2319338"/>
              <a:gd name="connsiteY10" fmla="*/ 223837 h 1011041"/>
              <a:gd name="connsiteX11" fmla="*/ 909638 w 2319338"/>
              <a:gd name="connsiteY11" fmla="*/ 419100 h 1011041"/>
              <a:gd name="connsiteX12" fmla="*/ 1100138 w 2319338"/>
              <a:gd name="connsiteY12" fmla="*/ 690562 h 1011041"/>
              <a:gd name="connsiteX13" fmla="*/ 1404938 w 2319338"/>
              <a:gd name="connsiteY13" fmla="*/ 576262 h 1011041"/>
              <a:gd name="connsiteX14" fmla="*/ 1528763 w 2319338"/>
              <a:gd name="connsiteY14" fmla="*/ 733425 h 1011041"/>
              <a:gd name="connsiteX15" fmla="*/ 1733550 w 2319338"/>
              <a:gd name="connsiteY15" fmla="*/ 619125 h 1011041"/>
              <a:gd name="connsiteX16" fmla="*/ 1819275 w 2319338"/>
              <a:gd name="connsiteY16" fmla="*/ 771525 h 1011041"/>
              <a:gd name="connsiteX17" fmla="*/ 1776413 w 2319338"/>
              <a:gd name="connsiteY17" fmla="*/ 957262 h 1011041"/>
              <a:gd name="connsiteX18" fmla="*/ 1828800 w 2319338"/>
              <a:gd name="connsiteY18" fmla="*/ 1004887 h 1011041"/>
              <a:gd name="connsiteX19" fmla="*/ 2095500 w 2319338"/>
              <a:gd name="connsiteY19" fmla="*/ 842962 h 1011041"/>
              <a:gd name="connsiteX20" fmla="*/ 2176463 w 2319338"/>
              <a:gd name="connsiteY20" fmla="*/ 900112 h 1011041"/>
              <a:gd name="connsiteX21" fmla="*/ 2295525 w 2319338"/>
              <a:gd name="connsiteY21" fmla="*/ 862012 h 1011041"/>
              <a:gd name="connsiteX22" fmla="*/ 2319338 w 2319338"/>
              <a:gd name="connsiteY22" fmla="*/ 795337 h 10110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2319338" h="1011041">
                <a:moveTo>
                  <a:pt x="0" y="0"/>
                </a:moveTo>
                <a:cubicBezTo>
                  <a:pt x="46434" y="21431"/>
                  <a:pt x="92869" y="42862"/>
                  <a:pt x="119063" y="80962"/>
                </a:cubicBezTo>
                <a:cubicBezTo>
                  <a:pt x="145257" y="119062"/>
                  <a:pt x="135732" y="206375"/>
                  <a:pt x="157163" y="228600"/>
                </a:cubicBezTo>
                <a:cubicBezTo>
                  <a:pt x="178594" y="250825"/>
                  <a:pt x="228600" y="231774"/>
                  <a:pt x="247650" y="214312"/>
                </a:cubicBezTo>
                <a:cubicBezTo>
                  <a:pt x="266700" y="196850"/>
                  <a:pt x="259557" y="122238"/>
                  <a:pt x="271463" y="123825"/>
                </a:cubicBezTo>
                <a:cubicBezTo>
                  <a:pt x="283369" y="125412"/>
                  <a:pt x="290513" y="203200"/>
                  <a:pt x="319088" y="223837"/>
                </a:cubicBezTo>
                <a:cubicBezTo>
                  <a:pt x="347663" y="244474"/>
                  <a:pt x="414338" y="267494"/>
                  <a:pt x="442913" y="247650"/>
                </a:cubicBezTo>
                <a:cubicBezTo>
                  <a:pt x="471488" y="227806"/>
                  <a:pt x="461169" y="141287"/>
                  <a:pt x="490538" y="104775"/>
                </a:cubicBezTo>
                <a:cubicBezTo>
                  <a:pt x="519907" y="68263"/>
                  <a:pt x="587375" y="23813"/>
                  <a:pt x="619125" y="28575"/>
                </a:cubicBezTo>
                <a:cubicBezTo>
                  <a:pt x="650875" y="33337"/>
                  <a:pt x="651669" y="100806"/>
                  <a:pt x="681038" y="133350"/>
                </a:cubicBezTo>
                <a:cubicBezTo>
                  <a:pt x="710407" y="165894"/>
                  <a:pt x="757238" y="176212"/>
                  <a:pt x="795338" y="223837"/>
                </a:cubicBezTo>
                <a:cubicBezTo>
                  <a:pt x="833438" y="271462"/>
                  <a:pt x="858838" y="341313"/>
                  <a:pt x="909638" y="419100"/>
                </a:cubicBezTo>
                <a:cubicBezTo>
                  <a:pt x="960438" y="496888"/>
                  <a:pt x="1017588" y="664368"/>
                  <a:pt x="1100138" y="690562"/>
                </a:cubicBezTo>
                <a:cubicBezTo>
                  <a:pt x="1182688" y="716756"/>
                  <a:pt x="1333501" y="569118"/>
                  <a:pt x="1404938" y="576262"/>
                </a:cubicBezTo>
                <a:cubicBezTo>
                  <a:pt x="1476375" y="583406"/>
                  <a:pt x="1473994" y="726281"/>
                  <a:pt x="1528763" y="733425"/>
                </a:cubicBezTo>
                <a:cubicBezTo>
                  <a:pt x="1583532" y="740569"/>
                  <a:pt x="1685131" y="612775"/>
                  <a:pt x="1733550" y="619125"/>
                </a:cubicBezTo>
                <a:cubicBezTo>
                  <a:pt x="1781969" y="625475"/>
                  <a:pt x="1812131" y="715169"/>
                  <a:pt x="1819275" y="771525"/>
                </a:cubicBezTo>
                <a:cubicBezTo>
                  <a:pt x="1826419" y="827881"/>
                  <a:pt x="1774825" y="918368"/>
                  <a:pt x="1776413" y="957262"/>
                </a:cubicBezTo>
                <a:cubicBezTo>
                  <a:pt x="1778001" y="996156"/>
                  <a:pt x="1775619" y="1023937"/>
                  <a:pt x="1828800" y="1004887"/>
                </a:cubicBezTo>
                <a:cubicBezTo>
                  <a:pt x="1881981" y="985837"/>
                  <a:pt x="2037556" y="860425"/>
                  <a:pt x="2095500" y="842962"/>
                </a:cubicBezTo>
                <a:cubicBezTo>
                  <a:pt x="2153444" y="825500"/>
                  <a:pt x="2143126" y="896937"/>
                  <a:pt x="2176463" y="900112"/>
                </a:cubicBezTo>
                <a:cubicBezTo>
                  <a:pt x="2209800" y="903287"/>
                  <a:pt x="2271713" y="879474"/>
                  <a:pt x="2295525" y="862012"/>
                </a:cubicBezTo>
                <a:cubicBezTo>
                  <a:pt x="2319337" y="844550"/>
                  <a:pt x="2319337" y="819943"/>
                  <a:pt x="2319338" y="795337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9" name="Forme libre : forme 18">
            <a:extLst>
              <a:ext uri="{FF2B5EF4-FFF2-40B4-BE49-F238E27FC236}">
                <a16:creationId xmlns:a16="http://schemas.microsoft.com/office/drawing/2014/main" id="{8FBAC746-697B-4F02-AFF8-DF8C4C25D370}"/>
              </a:ext>
            </a:extLst>
          </p:cNvPr>
          <p:cNvSpPr/>
          <p:nvPr/>
        </p:nvSpPr>
        <p:spPr>
          <a:xfrm>
            <a:off x="4846088" y="2724150"/>
            <a:ext cx="2826300" cy="1924050"/>
          </a:xfrm>
          <a:custGeom>
            <a:avLst/>
            <a:gdLst>
              <a:gd name="connsiteX0" fmla="*/ 1049887 w 2826300"/>
              <a:gd name="connsiteY0" fmla="*/ 0 h 1924050"/>
              <a:gd name="connsiteX1" fmla="*/ 983212 w 2826300"/>
              <a:gd name="connsiteY1" fmla="*/ 95250 h 1924050"/>
              <a:gd name="connsiteX2" fmla="*/ 1087987 w 2826300"/>
              <a:gd name="connsiteY2" fmla="*/ 219075 h 1924050"/>
              <a:gd name="connsiteX3" fmla="*/ 916537 w 2826300"/>
              <a:gd name="connsiteY3" fmla="*/ 342900 h 1924050"/>
              <a:gd name="connsiteX4" fmla="*/ 654600 w 2826300"/>
              <a:gd name="connsiteY4" fmla="*/ 528638 h 1924050"/>
              <a:gd name="connsiteX5" fmla="*/ 530775 w 2826300"/>
              <a:gd name="connsiteY5" fmla="*/ 423863 h 1924050"/>
              <a:gd name="connsiteX6" fmla="*/ 364087 w 2826300"/>
              <a:gd name="connsiteY6" fmla="*/ 257175 h 1924050"/>
              <a:gd name="connsiteX7" fmla="*/ 178350 w 2826300"/>
              <a:gd name="connsiteY7" fmla="*/ 400050 h 1924050"/>
              <a:gd name="connsiteX8" fmla="*/ 6900 w 2826300"/>
              <a:gd name="connsiteY8" fmla="*/ 490538 h 1924050"/>
              <a:gd name="connsiteX9" fmla="*/ 45000 w 2826300"/>
              <a:gd name="connsiteY9" fmla="*/ 661988 h 1924050"/>
              <a:gd name="connsiteX10" fmla="*/ 149775 w 2826300"/>
              <a:gd name="connsiteY10" fmla="*/ 647700 h 1924050"/>
              <a:gd name="connsiteX11" fmla="*/ 206925 w 2826300"/>
              <a:gd name="connsiteY11" fmla="*/ 723900 h 1924050"/>
              <a:gd name="connsiteX12" fmla="*/ 106912 w 2826300"/>
              <a:gd name="connsiteY12" fmla="*/ 766763 h 1924050"/>
              <a:gd name="connsiteX13" fmla="*/ 178350 w 2826300"/>
              <a:gd name="connsiteY13" fmla="*/ 981075 h 1924050"/>
              <a:gd name="connsiteX14" fmla="*/ 159300 w 2826300"/>
              <a:gd name="connsiteY14" fmla="*/ 1042988 h 1924050"/>
              <a:gd name="connsiteX15" fmla="*/ 316462 w 2826300"/>
              <a:gd name="connsiteY15" fmla="*/ 1333500 h 1924050"/>
              <a:gd name="connsiteX16" fmla="*/ 449812 w 2826300"/>
              <a:gd name="connsiteY16" fmla="*/ 1271588 h 1924050"/>
              <a:gd name="connsiteX17" fmla="*/ 416475 w 2826300"/>
              <a:gd name="connsiteY17" fmla="*/ 1176338 h 1924050"/>
              <a:gd name="connsiteX18" fmla="*/ 530775 w 2826300"/>
              <a:gd name="connsiteY18" fmla="*/ 1066800 h 1924050"/>
              <a:gd name="connsiteX19" fmla="*/ 740325 w 2826300"/>
              <a:gd name="connsiteY19" fmla="*/ 985838 h 1924050"/>
              <a:gd name="connsiteX20" fmla="*/ 807000 w 2826300"/>
              <a:gd name="connsiteY20" fmla="*/ 885825 h 1924050"/>
              <a:gd name="connsiteX21" fmla="*/ 949875 w 2826300"/>
              <a:gd name="connsiteY21" fmla="*/ 1138238 h 1924050"/>
              <a:gd name="connsiteX22" fmla="*/ 1007025 w 2826300"/>
              <a:gd name="connsiteY22" fmla="*/ 1095375 h 1924050"/>
              <a:gd name="connsiteX23" fmla="*/ 1126087 w 2826300"/>
              <a:gd name="connsiteY23" fmla="*/ 1362075 h 1924050"/>
              <a:gd name="connsiteX24" fmla="*/ 1164187 w 2826300"/>
              <a:gd name="connsiteY24" fmla="*/ 1214438 h 1924050"/>
              <a:gd name="connsiteX25" fmla="*/ 1297537 w 2826300"/>
              <a:gd name="connsiteY25" fmla="*/ 1347788 h 1924050"/>
              <a:gd name="connsiteX26" fmla="*/ 1468987 w 2826300"/>
              <a:gd name="connsiteY26" fmla="*/ 1414463 h 1924050"/>
              <a:gd name="connsiteX27" fmla="*/ 1669012 w 2826300"/>
              <a:gd name="connsiteY27" fmla="*/ 1400175 h 1924050"/>
              <a:gd name="connsiteX28" fmla="*/ 1921425 w 2826300"/>
              <a:gd name="connsiteY28" fmla="*/ 1485900 h 1924050"/>
              <a:gd name="connsiteX29" fmla="*/ 2030962 w 2826300"/>
              <a:gd name="connsiteY29" fmla="*/ 1485900 h 1924050"/>
              <a:gd name="connsiteX30" fmla="*/ 2292900 w 2826300"/>
              <a:gd name="connsiteY30" fmla="*/ 1714500 h 1924050"/>
              <a:gd name="connsiteX31" fmla="*/ 2373862 w 2826300"/>
              <a:gd name="connsiteY31" fmla="*/ 1733550 h 1924050"/>
              <a:gd name="connsiteX32" fmla="*/ 2445300 w 2826300"/>
              <a:gd name="connsiteY32" fmla="*/ 1728788 h 1924050"/>
              <a:gd name="connsiteX33" fmla="*/ 2702475 w 2826300"/>
              <a:gd name="connsiteY33" fmla="*/ 1871663 h 1924050"/>
              <a:gd name="connsiteX34" fmla="*/ 2826300 w 2826300"/>
              <a:gd name="connsiteY34" fmla="*/ 1924050 h 1924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2826300" h="1924050">
                <a:moveTo>
                  <a:pt x="1049887" y="0"/>
                </a:moveTo>
                <a:cubicBezTo>
                  <a:pt x="1013374" y="29369"/>
                  <a:pt x="976862" y="58738"/>
                  <a:pt x="983212" y="95250"/>
                </a:cubicBezTo>
                <a:cubicBezTo>
                  <a:pt x="989562" y="131762"/>
                  <a:pt x="1099099" y="177800"/>
                  <a:pt x="1087987" y="219075"/>
                </a:cubicBezTo>
                <a:cubicBezTo>
                  <a:pt x="1076875" y="260350"/>
                  <a:pt x="916537" y="342900"/>
                  <a:pt x="916537" y="342900"/>
                </a:cubicBezTo>
                <a:cubicBezTo>
                  <a:pt x="844306" y="394494"/>
                  <a:pt x="718894" y="515144"/>
                  <a:pt x="654600" y="528638"/>
                </a:cubicBezTo>
                <a:cubicBezTo>
                  <a:pt x="590306" y="542132"/>
                  <a:pt x="579194" y="469107"/>
                  <a:pt x="530775" y="423863"/>
                </a:cubicBezTo>
                <a:cubicBezTo>
                  <a:pt x="482356" y="378619"/>
                  <a:pt x="422824" y="261144"/>
                  <a:pt x="364087" y="257175"/>
                </a:cubicBezTo>
                <a:cubicBezTo>
                  <a:pt x="305349" y="253206"/>
                  <a:pt x="237881" y="361156"/>
                  <a:pt x="178350" y="400050"/>
                </a:cubicBezTo>
                <a:cubicBezTo>
                  <a:pt x="118819" y="438944"/>
                  <a:pt x="29125" y="446882"/>
                  <a:pt x="6900" y="490538"/>
                </a:cubicBezTo>
                <a:cubicBezTo>
                  <a:pt x="-15325" y="534194"/>
                  <a:pt x="21188" y="635794"/>
                  <a:pt x="45000" y="661988"/>
                </a:cubicBezTo>
                <a:cubicBezTo>
                  <a:pt x="68812" y="688182"/>
                  <a:pt x="122787" y="637381"/>
                  <a:pt x="149775" y="647700"/>
                </a:cubicBezTo>
                <a:cubicBezTo>
                  <a:pt x="176763" y="658019"/>
                  <a:pt x="214069" y="704056"/>
                  <a:pt x="206925" y="723900"/>
                </a:cubicBezTo>
                <a:cubicBezTo>
                  <a:pt x="199781" y="743744"/>
                  <a:pt x="111674" y="723901"/>
                  <a:pt x="106912" y="766763"/>
                </a:cubicBezTo>
                <a:cubicBezTo>
                  <a:pt x="102149" y="809626"/>
                  <a:pt x="169619" y="935038"/>
                  <a:pt x="178350" y="981075"/>
                </a:cubicBezTo>
                <a:cubicBezTo>
                  <a:pt x="187081" y="1027113"/>
                  <a:pt x="136281" y="984251"/>
                  <a:pt x="159300" y="1042988"/>
                </a:cubicBezTo>
                <a:cubicBezTo>
                  <a:pt x="182319" y="1101726"/>
                  <a:pt x="268043" y="1295400"/>
                  <a:pt x="316462" y="1333500"/>
                </a:cubicBezTo>
                <a:cubicBezTo>
                  <a:pt x="364881" y="1371600"/>
                  <a:pt x="433143" y="1297782"/>
                  <a:pt x="449812" y="1271588"/>
                </a:cubicBezTo>
                <a:cubicBezTo>
                  <a:pt x="466481" y="1245394"/>
                  <a:pt x="402981" y="1210469"/>
                  <a:pt x="416475" y="1176338"/>
                </a:cubicBezTo>
                <a:cubicBezTo>
                  <a:pt x="429969" y="1142207"/>
                  <a:pt x="476800" y="1098550"/>
                  <a:pt x="530775" y="1066800"/>
                </a:cubicBezTo>
                <a:cubicBezTo>
                  <a:pt x="584750" y="1035050"/>
                  <a:pt x="694288" y="1016000"/>
                  <a:pt x="740325" y="985838"/>
                </a:cubicBezTo>
                <a:cubicBezTo>
                  <a:pt x="786362" y="955676"/>
                  <a:pt x="772075" y="860425"/>
                  <a:pt x="807000" y="885825"/>
                </a:cubicBezTo>
                <a:cubicBezTo>
                  <a:pt x="841925" y="911225"/>
                  <a:pt x="916537" y="1103313"/>
                  <a:pt x="949875" y="1138238"/>
                </a:cubicBezTo>
                <a:cubicBezTo>
                  <a:pt x="983212" y="1173163"/>
                  <a:pt x="977656" y="1058069"/>
                  <a:pt x="1007025" y="1095375"/>
                </a:cubicBezTo>
                <a:cubicBezTo>
                  <a:pt x="1036394" y="1132681"/>
                  <a:pt x="1099893" y="1342231"/>
                  <a:pt x="1126087" y="1362075"/>
                </a:cubicBezTo>
                <a:cubicBezTo>
                  <a:pt x="1152281" y="1381919"/>
                  <a:pt x="1135612" y="1216819"/>
                  <a:pt x="1164187" y="1214438"/>
                </a:cubicBezTo>
                <a:cubicBezTo>
                  <a:pt x="1192762" y="1212057"/>
                  <a:pt x="1246737" y="1314451"/>
                  <a:pt x="1297537" y="1347788"/>
                </a:cubicBezTo>
                <a:cubicBezTo>
                  <a:pt x="1348337" y="1381125"/>
                  <a:pt x="1407075" y="1405732"/>
                  <a:pt x="1468987" y="1414463"/>
                </a:cubicBezTo>
                <a:cubicBezTo>
                  <a:pt x="1530899" y="1423194"/>
                  <a:pt x="1593606" y="1388269"/>
                  <a:pt x="1669012" y="1400175"/>
                </a:cubicBezTo>
                <a:cubicBezTo>
                  <a:pt x="1744418" y="1412081"/>
                  <a:pt x="1861100" y="1471613"/>
                  <a:pt x="1921425" y="1485900"/>
                </a:cubicBezTo>
                <a:cubicBezTo>
                  <a:pt x="1981750" y="1500187"/>
                  <a:pt x="1969049" y="1447800"/>
                  <a:pt x="2030962" y="1485900"/>
                </a:cubicBezTo>
                <a:cubicBezTo>
                  <a:pt x="2092875" y="1524000"/>
                  <a:pt x="2235750" y="1673225"/>
                  <a:pt x="2292900" y="1714500"/>
                </a:cubicBezTo>
                <a:cubicBezTo>
                  <a:pt x="2350050" y="1755775"/>
                  <a:pt x="2348462" y="1731169"/>
                  <a:pt x="2373862" y="1733550"/>
                </a:cubicBezTo>
                <a:cubicBezTo>
                  <a:pt x="2399262" y="1735931"/>
                  <a:pt x="2390531" y="1705769"/>
                  <a:pt x="2445300" y="1728788"/>
                </a:cubicBezTo>
                <a:cubicBezTo>
                  <a:pt x="2500069" y="1751807"/>
                  <a:pt x="2638975" y="1839119"/>
                  <a:pt x="2702475" y="1871663"/>
                </a:cubicBezTo>
                <a:cubicBezTo>
                  <a:pt x="2765975" y="1904207"/>
                  <a:pt x="2796137" y="1914128"/>
                  <a:pt x="2826300" y="1924050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0" name="Forme libre : forme 19">
            <a:extLst>
              <a:ext uri="{FF2B5EF4-FFF2-40B4-BE49-F238E27FC236}">
                <a16:creationId xmlns:a16="http://schemas.microsoft.com/office/drawing/2014/main" id="{9C419867-01DA-4A07-90F3-8C56C004BAEE}"/>
              </a:ext>
            </a:extLst>
          </p:cNvPr>
          <p:cNvSpPr/>
          <p:nvPr/>
        </p:nvSpPr>
        <p:spPr>
          <a:xfrm>
            <a:off x="4797425" y="3530600"/>
            <a:ext cx="158750" cy="104775"/>
          </a:xfrm>
          <a:custGeom>
            <a:avLst/>
            <a:gdLst>
              <a:gd name="connsiteX0" fmla="*/ 158750 w 158750"/>
              <a:gd name="connsiteY0" fmla="*/ 0 h 104775"/>
              <a:gd name="connsiteX1" fmla="*/ 60325 w 158750"/>
              <a:gd name="connsiteY1" fmla="*/ 34925 h 104775"/>
              <a:gd name="connsiteX2" fmla="*/ 0 w 158750"/>
              <a:gd name="connsiteY2" fmla="*/ 104775 h 104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8750" h="104775">
                <a:moveTo>
                  <a:pt x="158750" y="0"/>
                </a:moveTo>
                <a:cubicBezTo>
                  <a:pt x="122766" y="8731"/>
                  <a:pt x="86783" y="17462"/>
                  <a:pt x="60325" y="34925"/>
                </a:cubicBezTo>
                <a:cubicBezTo>
                  <a:pt x="33867" y="52388"/>
                  <a:pt x="16933" y="78581"/>
                  <a:pt x="0" y="104775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" name="Forme libre : forme 1">
            <a:extLst>
              <a:ext uri="{FF2B5EF4-FFF2-40B4-BE49-F238E27FC236}">
                <a16:creationId xmlns:a16="http://schemas.microsoft.com/office/drawing/2014/main" id="{B7DAACF1-E6F7-44BB-AB7F-4826964ED36A}"/>
              </a:ext>
            </a:extLst>
          </p:cNvPr>
          <p:cNvSpPr/>
          <p:nvPr/>
        </p:nvSpPr>
        <p:spPr>
          <a:xfrm>
            <a:off x="3064213" y="311284"/>
            <a:ext cx="2412461" cy="6293797"/>
          </a:xfrm>
          <a:custGeom>
            <a:avLst/>
            <a:gdLst>
              <a:gd name="connsiteX0" fmla="*/ 0 w 2558374"/>
              <a:gd name="connsiteY0" fmla="*/ 0 h 6799634"/>
              <a:gd name="connsiteX1" fmla="*/ 369651 w 2558374"/>
              <a:gd name="connsiteY1" fmla="*/ 817123 h 6799634"/>
              <a:gd name="connsiteX2" fmla="*/ 573931 w 2558374"/>
              <a:gd name="connsiteY2" fmla="*/ 1225685 h 6799634"/>
              <a:gd name="connsiteX3" fmla="*/ 700391 w 2558374"/>
              <a:gd name="connsiteY3" fmla="*/ 1702340 h 6799634"/>
              <a:gd name="connsiteX4" fmla="*/ 1060314 w 2558374"/>
              <a:gd name="connsiteY4" fmla="*/ 2013625 h 6799634"/>
              <a:gd name="connsiteX5" fmla="*/ 1605063 w 2558374"/>
              <a:gd name="connsiteY5" fmla="*/ 2986391 h 6799634"/>
              <a:gd name="connsiteX6" fmla="*/ 1760706 w 2558374"/>
              <a:gd name="connsiteY6" fmla="*/ 3550595 h 6799634"/>
              <a:gd name="connsiteX7" fmla="*/ 1857983 w 2558374"/>
              <a:gd name="connsiteY7" fmla="*/ 4036978 h 6799634"/>
              <a:gd name="connsiteX8" fmla="*/ 1770434 w 2558374"/>
              <a:gd name="connsiteY8" fmla="*/ 4435812 h 6799634"/>
              <a:gd name="connsiteX9" fmla="*/ 1809344 w 2558374"/>
              <a:gd name="connsiteY9" fmla="*/ 4669276 h 6799634"/>
              <a:gd name="connsiteX10" fmla="*/ 2091446 w 2558374"/>
              <a:gd name="connsiteY10" fmla="*/ 5175115 h 6799634"/>
              <a:gd name="connsiteX11" fmla="*/ 2286000 w 2558374"/>
              <a:gd name="connsiteY11" fmla="*/ 5515583 h 6799634"/>
              <a:gd name="connsiteX12" fmla="*/ 2305455 w 2558374"/>
              <a:gd name="connsiteY12" fmla="*/ 5914417 h 6799634"/>
              <a:gd name="connsiteX13" fmla="*/ 2441642 w 2558374"/>
              <a:gd name="connsiteY13" fmla="*/ 6147880 h 6799634"/>
              <a:gd name="connsiteX14" fmla="*/ 2538919 w 2558374"/>
              <a:gd name="connsiteY14" fmla="*/ 6556442 h 6799634"/>
              <a:gd name="connsiteX15" fmla="*/ 2558374 w 2558374"/>
              <a:gd name="connsiteY15" fmla="*/ 6799634 h 6799634"/>
              <a:gd name="connsiteX0" fmla="*/ 0 w 2558374"/>
              <a:gd name="connsiteY0" fmla="*/ 0 h 6799634"/>
              <a:gd name="connsiteX1" fmla="*/ 369651 w 2558374"/>
              <a:gd name="connsiteY1" fmla="*/ 817123 h 6799634"/>
              <a:gd name="connsiteX2" fmla="*/ 573931 w 2558374"/>
              <a:gd name="connsiteY2" fmla="*/ 1225685 h 6799634"/>
              <a:gd name="connsiteX3" fmla="*/ 700391 w 2558374"/>
              <a:gd name="connsiteY3" fmla="*/ 1702340 h 6799634"/>
              <a:gd name="connsiteX4" fmla="*/ 1060314 w 2558374"/>
              <a:gd name="connsiteY4" fmla="*/ 2013625 h 6799634"/>
              <a:gd name="connsiteX5" fmla="*/ 1322961 w 2558374"/>
              <a:gd name="connsiteY5" fmla="*/ 2509736 h 6799634"/>
              <a:gd name="connsiteX6" fmla="*/ 1605063 w 2558374"/>
              <a:gd name="connsiteY6" fmla="*/ 2986391 h 6799634"/>
              <a:gd name="connsiteX7" fmla="*/ 1760706 w 2558374"/>
              <a:gd name="connsiteY7" fmla="*/ 3550595 h 6799634"/>
              <a:gd name="connsiteX8" fmla="*/ 1857983 w 2558374"/>
              <a:gd name="connsiteY8" fmla="*/ 4036978 h 6799634"/>
              <a:gd name="connsiteX9" fmla="*/ 1770434 w 2558374"/>
              <a:gd name="connsiteY9" fmla="*/ 4435812 h 6799634"/>
              <a:gd name="connsiteX10" fmla="*/ 1809344 w 2558374"/>
              <a:gd name="connsiteY10" fmla="*/ 4669276 h 6799634"/>
              <a:gd name="connsiteX11" fmla="*/ 2091446 w 2558374"/>
              <a:gd name="connsiteY11" fmla="*/ 5175115 h 6799634"/>
              <a:gd name="connsiteX12" fmla="*/ 2286000 w 2558374"/>
              <a:gd name="connsiteY12" fmla="*/ 5515583 h 6799634"/>
              <a:gd name="connsiteX13" fmla="*/ 2305455 w 2558374"/>
              <a:gd name="connsiteY13" fmla="*/ 5914417 h 6799634"/>
              <a:gd name="connsiteX14" fmla="*/ 2441642 w 2558374"/>
              <a:gd name="connsiteY14" fmla="*/ 6147880 h 6799634"/>
              <a:gd name="connsiteX15" fmla="*/ 2538919 w 2558374"/>
              <a:gd name="connsiteY15" fmla="*/ 6556442 h 6799634"/>
              <a:gd name="connsiteX16" fmla="*/ 2558374 w 2558374"/>
              <a:gd name="connsiteY16" fmla="*/ 6799634 h 6799634"/>
              <a:gd name="connsiteX0" fmla="*/ 0 w 2422187"/>
              <a:gd name="connsiteY0" fmla="*/ 0 h 6527260"/>
              <a:gd name="connsiteX1" fmla="*/ 233464 w 2422187"/>
              <a:gd name="connsiteY1" fmla="*/ 544749 h 6527260"/>
              <a:gd name="connsiteX2" fmla="*/ 437744 w 2422187"/>
              <a:gd name="connsiteY2" fmla="*/ 953311 h 6527260"/>
              <a:gd name="connsiteX3" fmla="*/ 564204 w 2422187"/>
              <a:gd name="connsiteY3" fmla="*/ 1429966 h 6527260"/>
              <a:gd name="connsiteX4" fmla="*/ 924127 w 2422187"/>
              <a:gd name="connsiteY4" fmla="*/ 1741251 h 6527260"/>
              <a:gd name="connsiteX5" fmla="*/ 1186774 w 2422187"/>
              <a:gd name="connsiteY5" fmla="*/ 2237362 h 6527260"/>
              <a:gd name="connsiteX6" fmla="*/ 1468876 w 2422187"/>
              <a:gd name="connsiteY6" fmla="*/ 2714017 h 6527260"/>
              <a:gd name="connsiteX7" fmla="*/ 1624519 w 2422187"/>
              <a:gd name="connsiteY7" fmla="*/ 3278221 h 6527260"/>
              <a:gd name="connsiteX8" fmla="*/ 1721796 w 2422187"/>
              <a:gd name="connsiteY8" fmla="*/ 3764604 h 6527260"/>
              <a:gd name="connsiteX9" fmla="*/ 1634247 w 2422187"/>
              <a:gd name="connsiteY9" fmla="*/ 4163438 h 6527260"/>
              <a:gd name="connsiteX10" fmla="*/ 1673157 w 2422187"/>
              <a:gd name="connsiteY10" fmla="*/ 4396902 h 6527260"/>
              <a:gd name="connsiteX11" fmla="*/ 1955259 w 2422187"/>
              <a:gd name="connsiteY11" fmla="*/ 4902741 h 6527260"/>
              <a:gd name="connsiteX12" fmla="*/ 2149813 w 2422187"/>
              <a:gd name="connsiteY12" fmla="*/ 5243209 h 6527260"/>
              <a:gd name="connsiteX13" fmla="*/ 2169268 w 2422187"/>
              <a:gd name="connsiteY13" fmla="*/ 5642043 h 6527260"/>
              <a:gd name="connsiteX14" fmla="*/ 2305455 w 2422187"/>
              <a:gd name="connsiteY14" fmla="*/ 5875506 h 6527260"/>
              <a:gd name="connsiteX15" fmla="*/ 2402732 w 2422187"/>
              <a:gd name="connsiteY15" fmla="*/ 6284068 h 6527260"/>
              <a:gd name="connsiteX16" fmla="*/ 2422187 w 2422187"/>
              <a:gd name="connsiteY16" fmla="*/ 6527260 h 6527260"/>
              <a:gd name="connsiteX0" fmla="*/ 0 w 2414891"/>
              <a:gd name="connsiteY0" fmla="*/ 0 h 6320435"/>
              <a:gd name="connsiteX1" fmla="*/ 233464 w 2414891"/>
              <a:gd name="connsiteY1" fmla="*/ 544749 h 6320435"/>
              <a:gd name="connsiteX2" fmla="*/ 437744 w 2414891"/>
              <a:gd name="connsiteY2" fmla="*/ 953311 h 6320435"/>
              <a:gd name="connsiteX3" fmla="*/ 564204 w 2414891"/>
              <a:gd name="connsiteY3" fmla="*/ 1429966 h 6320435"/>
              <a:gd name="connsiteX4" fmla="*/ 924127 w 2414891"/>
              <a:gd name="connsiteY4" fmla="*/ 1741251 h 6320435"/>
              <a:gd name="connsiteX5" fmla="*/ 1186774 w 2414891"/>
              <a:gd name="connsiteY5" fmla="*/ 2237362 h 6320435"/>
              <a:gd name="connsiteX6" fmla="*/ 1468876 w 2414891"/>
              <a:gd name="connsiteY6" fmla="*/ 2714017 h 6320435"/>
              <a:gd name="connsiteX7" fmla="*/ 1624519 w 2414891"/>
              <a:gd name="connsiteY7" fmla="*/ 3278221 h 6320435"/>
              <a:gd name="connsiteX8" fmla="*/ 1721796 w 2414891"/>
              <a:gd name="connsiteY8" fmla="*/ 3764604 h 6320435"/>
              <a:gd name="connsiteX9" fmla="*/ 1634247 w 2414891"/>
              <a:gd name="connsiteY9" fmla="*/ 4163438 h 6320435"/>
              <a:gd name="connsiteX10" fmla="*/ 1673157 w 2414891"/>
              <a:gd name="connsiteY10" fmla="*/ 4396902 h 6320435"/>
              <a:gd name="connsiteX11" fmla="*/ 1955259 w 2414891"/>
              <a:gd name="connsiteY11" fmla="*/ 4902741 h 6320435"/>
              <a:gd name="connsiteX12" fmla="*/ 2149813 w 2414891"/>
              <a:gd name="connsiteY12" fmla="*/ 5243209 h 6320435"/>
              <a:gd name="connsiteX13" fmla="*/ 2169268 w 2414891"/>
              <a:gd name="connsiteY13" fmla="*/ 5642043 h 6320435"/>
              <a:gd name="connsiteX14" fmla="*/ 2305455 w 2414891"/>
              <a:gd name="connsiteY14" fmla="*/ 5875506 h 6320435"/>
              <a:gd name="connsiteX15" fmla="*/ 2402732 w 2414891"/>
              <a:gd name="connsiteY15" fmla="*/ 6284068 h 6320435"/>
              <a:gd name="connsiteX16" fmla="*/ 2412460 w 2414891"/>
              <a:gd name="connsiteY16" fmla="*/ 6284069 h 6320435"/>
              <a:gd name="connsiteX0" fmla="*/ 0 w 2408179"/>
              <a:gd name="connsiteY0" fmla="*/ 0 h 6304157"/>
              <a:gd name="connsiteX1" fmla="*/ 233464 w 2408179"/>
              <a:gd name="connsiteY1" fmla="*/ 544749 h 6304157"/>
              <a:gd name="connsiteX2" fmla="*/ 437744 w 2408179"/>
              <a:gd name="connsiteY2" fmla="*/ 953311 h 6304157"/>
              <a:gd name="connsiteX3" fmla="*/ 564204 w 2408179"/>
              <a:gd name="connsiteY3" fmla="*/ 1429966 h 6304157"/>
              <a:gd name="connsiteX4" fmla="*/ 924127 w 2408179"/>
              <a:gd name="connsiteY4" fmla="*/ 1741251 h 6304157"/>
              <a:gd name="connsiteX5" fmla="*/ 1186774 w 2408179"/>
              <a:gd name="connsiteY5" fmla="*/ 2237362 h 6304157"/>
              <a:gd name="connsiteX6" fmla="*/ 1468876 w 2408179"/>
              <a:gd name="connsiteY6" fmla="*/ 2714017 h 6304157"/>
              <a:gd name="connsiteX7" fmla="*/ 1624519 w 2408179"/>
              <a:gd name="connsiteY7" fmla="*/ 3278221 h 6304157"/>
              <a:gd name="connsiteX8" fmla="*/ 1721796 w 2408179"/>
              <a:gd name="connsiteY8" fmla="*/ 3764604 h 6304157"/>
              <a:gd name="connsiteX9" fmla="*/ 1634247 w 2408179"/>
              <a:gd name="connsiteY9" fmla="*/ 4163438 h 6304157"/>
              <a:gd name="connsiteX10" fmla="*/ 1673157 w 2408179"/>
              <a:gd name="connsiteY10" fmla="*/ 4396902 h 6304157"/>
              <a:gd name="connsiteX11" fmla="*/ 1955259 w 2408179"/>
              <a:gd name="connsiteY11" fmla="*/ 4902741 h 6304157"/>
              <a:gd name="connsiteX12" fmla="*/ 2149813 w 2408179"/>
              <a:gd name="connsiteY12" fmla="*/ 5243209 h 6304157"/>
              <a:gd name="connsiteX13" fmla="*/ 2169268 w 2408179"/>
              <a:gd name="connsiteY13" fmla="*/ 5642043 h 6304157"/>
              <a:gd name="connsiteX14" fmla="*/ 2305455 w 2408179"/>
              <a:gd name="connsiteY14" fmla="*/ 5875506 h 6304157"/>
              <a:gd name="connsiteX15" fmla="*/ 2402732 w 2408179"/>
              <a:gd name="connsiteY15" fmla="*/ 6284068 h 6304157"/>
              <a:gd name="connsiteX16" fmla="*/ 2383277 w 2408179"/>
              <a:gd name="connsiteY16" fmla="*/ 6089516 h 6304157"/>
              <a:gd name="connsiteX0" fmla="*/ 0 w 2490282"/>
              <a:gd name="connsiteY0" fmla="*/ 0 h 6439712"/>
              <a:gd name="connsiteX1" fmla="*/ 233464 w 2490282"/>
              <a:gd name="connsiteY1" fmla="*/ 544749 h 6439712"/>
              <a:gd name="connsiteX2" fmla="*/ 437744 w 2490282"/>
              <a:gd name="connsiteY2" fmla="*/ 953311 h 6439712"/>
              <a:gd name="connsiteX3" fmla="*/ 564204 w 2490282"/>
              <a:gd name="connsiteY3" fmla="*/ 1429966 h 6439712"/>
              <a:gd name="connsiteX4" fmla="*/ 924127 w 2490282"/>
              <a:gd name="connsiteY4" fmla="*/ 1741251 h 6439712"/>
              <a:gd name="connsiteX5" fmla="*/ 1186774 w 2490282"/>
              <a:gd name="connsiteY5" fmla="*/ 2237362 h 6439712"/>
              <a:gd name="connsiteX6" fmla="*/ 1468876 w 2490282"/>
              <a:gd name="connsiteY6" fmla="*/ 2714017 h 6439712"/>
              <a:gd name="connsiteX7" fmla="*/ 1624519 w 2490282"/>
              <a:gd name="connsiteY7" fmla="*/ 3278221 h 6439712"/>
              <a:gd name="connsiteX8" fmla="*/ 1721796 w 2490282"/>
              <a:gd name="connsiteY8" fmla="*/ 3764604 h 6439712"/>
              <a:gd name="connsiteX9" fmla="*/ 1634247 w 2490282"/>
              <a:gd name="connsiteY9" fmla="*/ 4163438 h 6439712"/>
              <a:gd name="connsiteX10" fmla="*/ 1673157 w 2490282"/>
              <a:gd name="connsiteY10" fmla="*/ 4396902 h 6439712"/>
              <a:gd name="connsiteX11" fmla="*/ 1955259 w 2490282"/>
              <a:gd name="connsiteY11" fmla="*/ 4902741 h 6439712"/>
              <a:gd name="connsiteX12" fmla="*/ 2149813 w 2490282"/>
              <a:gd name="connsiteY12" fmla="*/ 5243209 h 6439712"/>
              <a:gd name="connsiteX13" fmla="*/ 2169268 w 2490282"/>
              <a:gd name="connsiteY13" fmla="*/ 5642043 h 6439712"/>
              <a:gd name="connsiteX14" fmla="*/ 2305455 w 2490282"/>
              <a:gd name="connsiteY14" fmla="*/ 5875506 h 6439712"/>
              <a:gd name="connsiteX15" fmla="*/ 2402732 w 2490282"/>
              <a:gd name="connsiteY15" fmla="*/ 6284068 h 6439712"/>
              <a:gd name="connsiteX16" fmla="*/ 2490282 w 2490282"/>
              <a:gd name="connsiteY16" fmla="*/ 6439712 h 6439712"/>
              <a:gd name="connsiteX0" fmla="*/ 0 w 2490282"/>
              <a:gd name="connsiteY0" fmla="*/ 0 h 6439712"/>
              <a:gd name="connsiteX1" fmla="*/ 233464 w 2490282"/>
              <a:gd name="connsiteY1" fmla="*/ 544749 h 6439712"/>
              <a:gd name="connsiteX2" fmla="*/ 437744 w 2490282"/>
              <a:gd name="connsiteY2" fmla="*/ 953311 h 6439712"/>
              <a:gd name="connsiteX3" fmla="*/ 564204 w 2490282"/>
              <a:gd name="connsiteY3" fmla="*/ 1429966 h 6439712"/>
              <a:gd name="connsiteX4" fmla="*/ 924127 w 2490282"/>
              <a:gd name="connsiteY4" fmla="*/ 1741251 h 6439712"/>
              <a:gd name="connsiteX5" fmla="*/ 1186774 w 2490282"/>
              <a:gd name="connsiteY5" fmla="*/ 2237362 h 6439712"/>
              <a:gd name="connsiteX6" fmla="*/ 1468876 w 2490282"/>
              <a:gd name="connsiteY6" fmla="*/ 2714017 h 6439712"/>
              <a:gd name="connsiteX7" fmla="*/ 1624519 w 2490282"/>
              <a:gd name="connsiteY7" fmla="*/ 3278221 h 6439712"/>
              <a:gd name="connsiteX8" fmla="*/ 1721796 w 2490282"/>
              <a:gd name="connsiteY8" fmla="*/ 3764604 h 6439712"/>
              <a:gd name="connsiteX9" fmla="*/ 1634247 w 2490282"/>
              <a:gd name="connsiteY9" fmla="*/ 4163438 h 6439712"/>
              <a:gd name="connsiteX10" fmla="*/ 1673157 w 2490282"/>
              <a:gd name="connsiteY10" fmla="*/ 4396902 h 6439712"/>
              <a:gd name="connsiteX11" fmla="*/ 1955259 w 2490282"/>
              <a:gd name="connsiteY11" fmla="*/ 4902741 h 6439712"/>
              <a:gd name="connsiteX12" fmla="*/ 2149813 w 2490282"/>
              <a:gd name="connsiteY12" fmla="*/ 5243209 h 6439712"/>
              <a:gd name="connsiteX13" fmla="*/ 2169268 w 2490282"/>
              <a:gd name="connsiteY13" fmla="*/ 5642043 h 6439712"/>
              <a:gd name="connsiteX14" fmla="*/ 2305455 w 2490282"/>
              <a:gd name="connsiteY14" fmla="*/ 5875506 h 6439712"/>
              <a:gd name="connsiteX15" fmla="*/ 2383276 w 2490282"/>
              <a:gd name="connsiteY15" fmla="*/ 6089514 h 6439712"/>
              <a:gd name="connsiteX16" fmla="*/ 2490282 w 2490282"/>
              <a:gd name="connsiteY16" fmla="*/ 6439712 h 6439712"/>
              <a:gd name="connsiteX0" fmla="*/ 0 w 2412461"/>
              <a:gd name="connsiteY0" fmla="*/ 0 h 6293797"/>
              <a:gd name="connsiteX1" fmla="*/ 233464 w 2412461"/>
              <a:gd name="connsiteY1" fmla="*/ 544749 h 6293797"/>
              <a:gd name="connsiteX2" fmla="*/ 437744 w 2412461"/>
              <a:gd name="connsiteY2" fmla="*/ 953311 h 6293797"/>
              <a:gd name="connsiteX3" fmla="*/ 564204 w 2412461"/>
              <a:gd name="connsiteY3" fmla="*/ 1429966 h 6293797"/>
              <a:gd name="connsiteX4" fmla="*/ 924127 w 2412461"/>
              <a:gd name="connsiteY4" fmla="*/ 1741251 h 6293797"/>
              <a:gd name="connsiteX5" fmla="*/ 1186774 w 2412461"/>
              <a:gd name="connsiteY5" fmla="*/ 2237362 h 6293797"/>
              <a:gd name="connsiteX6" fmla="*/ 1468876 w 2412461"/>
              <a:gd name="connsiteY6" fmla="*/ 2714017 h 6293797"/>
              <a:gd name="connsiteX7" fmla="*/ 1624519 w 2412461"/>
              <a:gd name="connsiteY7" fmla="*/ 3278221 h 6293797"/>
              <a:gd name="connsiteX8" fmla="*/ 1721796 w 2412461"/>
              <a:gd name="connsiteY8" fmla="*/ 3764604 h 6293797"/>
              <a:gd name="connsiteX9" fmla="*/ 1634247 w 2412461"/>
              <a:gd name="connsiteY9" fmla="*/ 4163438 h 6293797"/>
              <a:gd name="connsiteX10" fmla="*/ 1673157 w 2412461"/>
              <a:gd name="connsiteY10" fmla="*/ 4396902 h 6293797"/>
              <a:gd name="connsiteX11" fmla="*/ 1955259 w 2412461"/>
              <a:gd name="connsiteY11" fmla="*/ 4902741 h 6293797"/>
              <a:gd name="connsiteX12" fmla="*/ 2149813 w 2412461"/>
              <a:gd name="connsiteY12" fmla="*/ 5243209 h 6293797"/>
              <a:gd name="connsiteX13" fmla="*/ 2169268 w 2412461"/>
              <a:gd name="connsiteY13" fmla="*/ 5642043 h 6293797"/>
              <a:gd name="connsiteX14" fmla="*/ 2305455 w 2412461"/>
              <a:gd name="connsiteY14" fmla="*/ 5875506 h 6293797"/>
              <a:gd name="connsiteX15" fmla="*/ 2383276 w 2412461"/>
              <a:gd name="connsiteY15" fmla="*/ 6089514 h 6293797"/>
              <a:gd name="connsiteX16" fmla="*/ 2412461 w 2412461"/>
              <a:gd name="connsiteY16" fmla="*/ 6293797 h 62937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2412461" h="6293797">
                <a:moveTo>
                  <a:pt x="0" y="0"/>
                </a:moveTo>
                <a:cubicBezTo>
                  <a:pt x="136998" y="306421"/>
                  <a:pt x="160507" y="385864"/>
                  <a:pt x="233464" y="544749"/>
                </a:cubicBezTo>
                <a:cubicBezTo>
                  <a:pt x="306421" y="703634"/>
                  <a:pt x="382621" y="805775"/>
                  <a:pt x="437744" y="953311"/>
                </a:cubicBezTo>
                <a:cubicBezTo>
                  <a:pt x="492867" y="1100847"/>
                  <a:pt x="483140" y="1298643"/>
                  <a:pt x="564204" y="1429966"/>
                </a:cubicBezTo>
                <a:cubicBezTo>
                  <a:pt x="645268" y="1561289"/>
                  <a:pt x="820365" y="1606685"/>
                  <a:pt x="924127" y="1741251"/>
                </a:cubicBezTo>
                <a:cubicBezTo>
                  <a:pt x="1027889" y="1875817"/>
                  <a:pt x="1095983" y="2075234"/>
                  <a:pt x="1186774" y="2237362"/>
                </a:cubicBezTo>
                <a:cubicBezTo>
                  <a:pt x="1277566" y="2399490"/>
                  <a:pt x="1395919" y="2540541"/>
                  <a:pt x="1468876" y="2714017"/>
                </a:cubicBezTo>
                <a:cubicBezTo>
                  <a:pt x="1541833" y="2887493"/>
                  <a:pt x="1582366" y="3103123"/>
                  <a:pt x="1624519" y="3278221"/>
                </a:cubicBezTo>
                <a:cubicBezTo>
                  <a:pt x="1666672" y="3453319"/>
                  <a:pt x="1720175" y="3617068"/>
                  <a:pt x="1721796" y="3764604"/>
                </a:cubicBezTo>
                <a:cubicBezTo>
                  <a:pt x="1723417" y="3912140"/>
                  <a:pt x="1642353" y="4058055"/>
                  <a:pt x="1634247" y="4163438"/>
                </a:cubicBezTo>
                <a:cubicBezTo>
                  <a:pt x="1626141" y="4268821"/>
                  <a:pt x="1619655" y="4273685"/>
                  <a:pt x="1673157" y="4396902"/>
                </a:cubicBezTo>
                <a:cubicBezTo>
                  <a:pt x="1726659" y="4520119"/>
                  <a:pt x="1875816" y="4761690"/>
                  <a:pt x="1955259" y="4902741"/>
                </a:cubicBezTo>
                <a:cubicBezTo>
                  <a:pt x="2034702" y="5043792"/>
                  <a:pt x="2114145" y="5119992"/>
                  <a:pt x="2149813" y="5243209"/>
                </a:cubicBezTo>
                <a:cubicBezTo>
                  <a:pt x="2185481" y="5366426"/>
                  <a:pt x="2143328" y="5536660"/>
                  <a:pt x="2169268" y="5642043"/>
                </a:cubicBezTo>
                <a:cubicBezTo>
                  <a:pt x="2195208" y="5747426"/>
                  <a:pt x="2269787" y="5800927"/>
                  <a:pt x="2305455" y="5875506"/>
                </a:cubicBezTo>
                <a:cubicBezTo>
                  <a:pt x="2341123" y="5950085"/>
                  <a:pt x="2363821" y="5980888"/>
                  <a:pt x="2383276" y="6089514"/>
                </a:cubicBezTo>
                <a:cubicBezTo>
                  <a:pt x="2402731" y="6198140"/>
                  <a:pt x="2412461" y="6226514"/>
                  <a:pt x="2412461" y="6293797"/>
                </a:cubicBezTo>
              </a:path>
            </a:pathLst>
          </a:custGeom>
          <a:noFill/>
          <a:ln w="25400" cmpd="dbl">
            <a:solidFill>
              <a:srgbClr val="7030A0"/>
            </a:solidFill>
            <a:headEnd type="arrow"/>
            <a:tailEnd type="arrow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46" name="ZoneTexte 45">
            <a:extLst>
              <a:ext uri="{FF2B5EF4-FFF2-40B4-BE49-F238E27FC236}">
                <a16:creationId xmlns:a16="http://schemas.microsoft.com/office/drawing/2014/main" id="{DCB83926-2AD6-43F0-BE05-EF3CA8D891A0}"/>
              </a:ext>
            </a:extLst>
          </p:cNvPr>
          <p:cNvSpPr txBox="1"/>
          <p:nvPr/>
        </p:nvSpPr>
        <p:spPr>
          <a:xfrm rot="3535042">
            <a:off x="2954457" y="832204"/>
            <a:ext cx="1096433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400" b="1" dirty="0">
                <a:solidFill>
                  <a:srgbClr val="7030A0"/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E411</a:t>
            </a:r>
            <a:endParaRPr lang="fr-BE" sz="1400" b="1" dirty="0">
              <a:solidFill>
                <a:srgbClr val="7030A0"/>
              </a:solidFill>
              <a:latin typeface="Aharoni" panose="02010803020104030203" pitchFamily="2" charset="-79"/>
              <a:cs typeface="Aharoni" panose="02010803020104030203" pitchFamily="2" charset="-79"/>
            </a:endParaRPr>
          </a:p>
        </p:txBody>
      </p:sp>
      <p:sp>
        <p:nvSpPr>
          <p:cNvPr id="3" name="Forme libre : forme 2">
            <a:extLst>
              <a:ext uri="{FF2B5EF4-FFF2-40B4-BE49-F238E27FC236}">
                <a16:creationId xmlns:a16="http://schemas.microsoft.com/office/drawing/2014/main" id="{F601BC26-B3D5-45CC-8256-5C193BAC3AFF}"/>
              </a:ext>
            </a:extLst>
          </p:cNvPr>
          <p:cNvSpPr/>
          <p:nvPr/>
        </p:nvSpPr>
        <p:spPr>
          <a:xfrm>
            <a:off x="2636061" y="714375"/>
            <a:ext cx="6593664" cy="5867400"/>
          </a:xfrm>
          <a:custGeom>
            <a:avLst/>
            <a:gdLst>
              <a:gd name="connsiteX0" fmla="*/ 6593664 w 6593664"/>
              <a:gd name="connsiteY0" fmla="*/ 5867400 h 5867400"/>
              <a:gd name="connsiteX1" fmla="*/ 6222189 w 6593664"/>
              <a:gd name="connsiteY1" fmla="*/ 5324475 h 5867400"/>
              <a:gd name="connsiteX2" fmla="*/ 5784039 w 6593664"/>
              <a:gd name="connsiteY2" fmla="*/ 4895850 h 5867400"/>
              <a:gd name="connsiteX3" fmla="*/ 5460189 w 6593664"/>
              <a:gd name="connsiteY3" fmla="*/ 4914900 h 5867400"/>
              <a:gd name="connsiteX4" fmla="*/ 5126814 w 6593664"/>
              <a:gd name="connsiteY4" fmla="*/ 4972050 h 5867400"/>
              <a:gd name="connsiteX5" fmla="*/ 4993464 w 6593664"/>
              <a:gd name="connsiteY5" fmla="*/ 5067300 h 5867400"/>
              <a:gd name="connsiteX6" fmla="*/ 4764864 w 6593664"/>
              <a:gd name="connsiteY6" fmla="*/ 4924425 h 5867400"/>
              <a:gd name="connsiteX7" fmla="*/ 4450539 w 6593664"/>
              <a:gd name="connsiteY7" fmla="*/ 4514850 h 5867400"/>
              <a:gd name="connsiteX8" fmla="*/ 4079064 w 6593664"/>
              <a:gd name="connsiteY8" fmla="*/ 4562475 h 5867400"/>
              <a:gd name="connsiteX9" fmla="*/ 3869514 w 6593664"/>
              <a:gd name="connsiteY9" fmla="*/ 4657725 h 5867400"/>
              <a:gd name="connsiteX10" fmla="*/ 3478989 w 6593664"/>
              <a:gd name="connsiteY10" fmla="*/ 4486275 h 5867400"/>
              <a:gd name="connsiteX11" fmla="*/ 3288489 w 6593664"/>
              <a:gd name="connsiteY11" fmla="*/ 4371975 h 5867400"/>
              <a:gd name="connsiteX12" fmla="*/ 3212289 w 6593664"/>
              <a:gd name="connsiteY12" fmla="*/ 4000500 h 5867400"/>
              <a:gd name="connsiteX13" fmla="*/ 3155139 w 6593664"/>
              <a:gd name="connsiteY13" fmla="*/ 3886200 h 5867400"/>
              <a:gd name="connsiteX14" fmla="*/ 3097989 w 6593664"/>
              <a:gd name="connsiteY14" fmla="*/ 3695700 h 5867400"/>
              <a:gd name="connsiteX15" fmla="*/ 2897964 w 6593664"/>
              <a:gd name="connsiteY15" fmla="*/ 3495675 h 5867400"/>
              <a:gd name="connsiteX16" fmla="*/ 2783664 w 6593664"/>
              <a:gd name="connsiteY16" fmla="*/ 3152775 h 5867400"/>
              <a:gd name="connsiteX17" fmla="*/ 2716989 w 6593664"/>
              <a:gd name="connsiteY17" fmla="*/ 2638425 h 5867400"/>
              <a:gd name="connsiteX18" fmla="*/ 2631264 w 6593664"/>
              <a:gd name="connsiteY18" fmla="*/ 2324100 h 5867400"/>
              <a:gd name="connsiteX19" fmla="*/ 2355039 w 6593664"/>
              <a:gd name="connsiteY19" fmla="*/ 2228850 h 5867400"/>
              <a:gd name="connsiteX20" fmla="*/ 2126439 w 6593664"/>
              <a:gd name="connsiteY20" fmla="*/ 2143125 h 5867400"/>
              <a:gd name="connsiteX21" fmla="*/ 2002614 w 6593664"/>
              <a:gd name="connsiteY21" fmla="*/ 1990725 h 5867400"/>
              <a:gd name="connsiteX22" fmla="*/ 1850214 w 6593664"/>
              <a:gd name="connsiteY22" fmla="*/ 1895475 h 5867400"/>
              <a:gd name="connsiteX23" fmla="*/ 1621614 w 6593664"/>
              <a:gd name="connsiteY23" fmla="*/ 1371600 h 5867400"/>
              <a:gd name="connsiteX24" fmla="*/ 1335864 w 6593664"/>
              <a:gd name="connsiteY24" fmla="*/ 1333500 h 5867400"/>
              <a:gd name="connsiteX25" fmla="*/ 1012014 w 6593664"/>
              <a:gd name="connsiteY25" fmla="*/ 1257300 h 5867400"/>
              <a:gd name="connsiteX26" fmla="*/ 716739 w 6593664"/>
              <a:gd name="connsiteY26" fmla="*/ 904875 h 5867400"/>
              <a:gd name="connsiteX27" fmla="*/ 354789 w 6593664"/>
              <a:gd name="connsiteY27" fmla="*/ 838200 h 5867400"/>
              <a:gd name="connsiteX28" fmla="*/ 69039 w 6593664"/>
              <a:gd name="connsiteY28" fmla="*/ 762000 h 5867400"/>
              <a:gd name="connsiteX29" fmla="*/ 2364 w 6593664"/>
              <a:gd name="connsiteY29" fmla="*/ 542925 h 5867400"/>
              <a:gd name="connsiteX30" fmla="*/ 21414 w 6593664"/>
              <a:gd name="connsiteY30" fmla="*/ 0 h 5867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6593664" h="5867400">
                <a:moveTo>
                  <a:pt x="6593664" y="5867400"/>
                </a:moveTo>
                <a:cubicBezTo>
                  <a:pt x="6475395" y="5676900"/>
                  <a:pt x="6357126" y="5486400"/>
                  <a:pt x="6222189" y="5324475"/>
                </a:cubicBezTo>
                <a:cubicBezTo>
                  <a:pt x="6087251" y="5162550"/>
                  <a:pt x="5911039" y="4964112"/>
                  <a:pt x="5784039" y="4895850"/>
                </a:cubicBezTo>
                <a:cubicBezTo>
                  <a:pt x="5657039" y="4827587"/>
                  <a:pt x="5569726" y="4902200"/>
                  <a:pt x="5460189" y="4914900"/>
                </a:cubicBezTo>
                <a:cubicBezTo>
                  <a:pt x="5350652" y="4927600"/>
                  <a:pt x="5204601" y="4946650"/>
                  <a:pt x="5126814" y="4972050"/>
                </a:cubicBezTo>
                <a:cubicBezTo>
                  <a:pt x="5049027" y="4997450"/>
                  <a:pt x="5053789" y="5075237"/>
                  <a:pt x="4993464" y="5067300"/>
                </a:cubicBezTo>
                <a:cubicBezTo>
                  <a:pt x="4933139" y="5059363"/>
                  <a:pt x="4855351" y="5016500"/>
                  <a:pt x="4764864" y="4924425"/>
                </a:cubicBezTo>
                <a:cubicBezTo>
                  <a:pt x="4674376" y="4832350"/>
                  <a:pt x="4564839" y="4575175"/>
                  <a:pt x="4450539" y="4514850"/>
                </a:cubicBezTo>
                <a:cubicBezTo>
                  <a:pt x="4336239" y="4454525"/>
                  <a:pt x="4175901" y="4538663"/>
                  <a:pt x="4079064" y="4562475"/>
                </a:cubicBezTo>
                <a:cubicBezTo>
                  <a:pt x="3982227" y="4586287"/>
                  <a:pt x="3969526" y="4670425"/>
                  <a:pt x="3869514" y="4657725"/>
                </a:cubicBezTo>
                <a:cubicBezTo>
                  <a:pt x="3769502" y="4645025"/>
                  <a:pt x="3575826" y="4533900"/>
                  <a:pt x="3478989" y="4486275"/>
                </a:cubicBezTo>
                <a:cubicBezTo>
                  <a:pt x="3382152" y="4438650"/>
                  <a:pt x="3332939" y="4452937"/>
                  <a:pt x="3288489" y="4371975"/>
                </a:cubicBezTo>
                <a:cubicBezTo>
                  <a:pt x="3244039" y="4291012"/>
                  <a:pt x="3234514" y="4081462"/>
                  <a:pt x="3212289" y="4000500"/>
                </a:cubicBezTo>
                <a:cubicBezTo>
                  <a:pt x="3190064" y="3919537"/>
                  <a:pt x="3174189" y="3937000"/>
                  <a:pt x="3155139" y="3886200"/>
                </a:cubicBezTo>
                <a:cubicBezTo>
                  <a:pt x="3136089" y="3835400"/>
                  <a:pt x="3140851" y="3760787"/>
                  <a:pt x="3097989" y="3695700"/>
                </a:cubicBezTo>
                <a:cubicBezTo>
                  <a:pt x="3055127" y="3630613"/>
                  <a:pt x="2950351" y="3586162"/>
                  <a:pt x="2897964" y="3495675"/>
                </a:cubicBezTo>
                <a:cubicBezTo>
                  <a:pt x="2845576" y="3405187"/>
                  <a:pt x="2813826" y="3295650"/>
                  <a:pt x="2783664" y="3152775"/>
                </a:cubicBezTo>
                <a:cubicBezTo>
                  <a:pt x="2753502" y="3009900"/>
                  <a:pt x="2742389" y="2776538"/>
                  <a:pt x="2716989" y="2638425"/>
                </a:cubicBezTo>
                <a:cubicBezTo>
                  <a:pt x="2691589" y="2500312"/>
                  <a:pt x="2691589" y="2392362"/>
                  <a:pt x="2631264" y="2324100"/>
                </a:cubicBezTo>
                <a:cubicBezTo>
                  <a:pt x="2570939" y="2255838"/>
                  <a:pt x="2439176" y="2259012"/>
                  <a:pt x="2355039" y="2228850"/>
                </a:cubicBezTo>
                <a:cubicBezTo>
                  <a:pt x="2270902" y="2198688"/>
                  <a:pt x="2185176" y="2182812"/>
                  <a:pt x="2126439" y="2143125"/>
                </a:cubicBezTo>
                <a:cubicBezTo>
                  <a:pt x="2067702" y="2103438"/>
                  <a:pt x="2048651" y="2032000"/>
                  <a:pt x="2002614" y="1990725"/>
                </a:cubicBezTo>
                <a:cubicBezTo>
                  <a:pt x="1956577" y="1949450"/>
                  <a:pt x="1913714" y="1998662"/>
                  <a:pt x="1850214" y="1895475"/>
                </a:cubicBezTo>
                <a:cubicBezTo>
                  <a:pt x="1786714" y="1792288"/>
                  <a:pt x="1707339" y="1465263"/>
                  <a:pt x="1621614" y="1371600"/>
                </a:cubicBezTo>
                <a:cubicBezTo>
                  <a:pt x="1535889" y="1277937"/>
                  <a:pt x="1437464" y="1352550"/>
                  <a:pt x="1335864" y="1333500"/>
                </a:cubicBezTo>
                <a:cubicBezTo>
                  <a:pt x="1234264" y="1314450"/>
                  <a:pt x="1115202" y="1328738"/>
                  <a:pt x="1012014" y="1257300"/>
                </a:cubicBezTo>
                <a:cubicBezTo>
                  <a:pt x="908826" y="1185862"/>
                  <a:pt x="826276" y="974725"/>
                  <a:pt x="716739" y="904875"/>
                </a:cubicBezTo>
                <a:cubicBezTo>
                  <a:pt x="607201" y="835025"/>
                  <a:pt x="462739" y="862012"/>
                  <a:pt x="354789" y="838200"/>
                </a:cubicBezTo>
                <a:cubicBezTo>
                  <a:pt x="246839" y="814387"/>
                  <a:pt x="127776" y="811212"/>
                  <a:pt x="69039" y="762000"/>
                </a:cubicBezTo>
                <a:cubicBezTo>
                  <a:pt x="10301" y="712787"/>
                  <a:pt x="10301" y="669925"/>
                  <a:pt x="2364" y="542925"/>
                </a:cubicBezTo>
                <a:cubicBezTo>
                  <a:pt x="-5573" y="415925"/>
                  <a:pt x="7920" y="207962"/>
                  <a:pt x="21414" y="0"/>
                </a:cubicBezTo>
              </a:path>
            </a:pathLst>
          </a:cu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47" name="Forme libre : forme 46">
            <a:extLst>
              <a:ext uri="{FF2B5EF4-FFF2-40B4-BE49-F238E27FC236}">
                <a16:creationId xmlns:a16="http://schemas.microsoft.com/office/drawing/2014/main" id="{24165ECA-D9A2-4EA1-8748-ED208921E5FD}"/>
              </a:ext>
            </a:extLst>
          </p:cNvPr>
          <p:cNvSpPr/>
          <p:nvPr/>
        </p:nvSpPr>
        <p:spPr>
          <a:xfrm>
            <a:off x="2636061" y="711943"/>
            <a:ext cx="6593664" cy="5867400"/>
          </a:xfrm>
          <a:custGeom>
            <a:avLst/>
            <a:gdLst>
              <a:gd name="connsiteX0" fmla="*/ 6593664 w 6593664"/>
              <a:gd name="connsiteY0" fmla="*/ 5867400 h 5867400"/>
              <a:gd name="connsiteX1" fmla="*/ 6222189 w 6593664"/>
              <a:gd name="connsiteY1" fmla="*/ 5324475 h 5867400"/>
              <a:gd name="connsiteX2" fmla="*/ 5784039 w 6593664"/>
              <a:gd name="connsiteY2" fmla="*/ 4895850 h 5867400"/>
              <a:gd name="connsiteX3" fmla="*/ 5460189 w 6593664"/>
              <a:gd name="connsiteY3" fmla="*/ 4914900 h 5867400"/>
              <a:gd name="connsiteX4" fmla="*/ 5126814 w 6593664"/>
              <a:gd name="connsiteY4" fmla="*/ 4972050 h 5867400"/>
              <a:gd name="connsiteX5" fmla="*/ 4993464 w 6593664"/>
              <a:gd name="connsiteY5" fmla="*/ 5067300 h 5867400"/>
              <a:gd name="connsiteX6" fmla="*/ 4764864 w 6593664"/>
              <a:gd name="connsiteY6" fmla="*/ 4924425 h 5867400"/>
              <a:gd name="connsiteX7" fmla="*/ 4450539 w 6593664"/>
              <a:gd name="connsiteY7" fmla="*/ 4514850 h 5867400"/>
              <a:gd name="connsiteX8" fmla="*/ 4079064 w 6593664"/>
              <a:gd name="connsiteY8" fmla="*/ 4562475 h 5867400"/>
              <a:gd name="connsiteX9" fmla="*/ 3869514 w 6593664"/>
              <a:gd name="connsiteY9" fmla="*/ 4657725 h 5867400"/>
              <a:gd name="connsiteX10" fmla="*/ 3478989 w 6593664"/>
              <a:gd name="connsiteY10" fmla="*/ 4486275 h 5867400"/>
              <a:gd name="connsiteX11" fmla="*/ 3288489 w 6593664"/>
              <a:gd name="connsiteY11" fmla="*/ 4371975 h 5867400"/>
              <a:gd name="connsiteX12" fmla="*/ 3212289 w 6593664"/>
              <a:gd name="connsiteY12" fmla="*/ 4000500 h 5867400"/>
              <a:gd name="connsiteX13" fmla="*/ 3155139 w 6593664"/>
              <a:gd name="connsiteY13" fmla="*/ 3886200 h 5867400"/>
              <a:gd name="connsiteX14" fmla="*/ 3097989 w 6593664"/>
              <a:gd name="connsiteY14" fmla="*/ 3695700 h 5867400"/>
              <a:gd name="connsiteX15" fmla="*/ 2897964 w 6593664"/>
              <a:gd name="connsiteY15" fmla="*/ 3495675 h 5867400"/>
              <a:gd name="connsiteX16" fmla="*/ 2783664 w 6593664"/>
              <a:gd name="connsiteY16" fmla="*/ 3152775 h 5867400"/>
              <a:gd name="connsiteX17" fmla="*/ 2716989 w 6593664"/>
              <a:gd name="connsiteY17" fmla="*/ 2638425 h 5867400"/>
              <a:gd name="connsiteX18" fmla="*/ 2631264 w 6593664"/>
              <a:gd name="connsiteY18" fmla="*/ 2324100 h 5867400"/>
              <a:gd name="connsiteX19" fmla="*/ 2355039 w 6593664"/>
              <a:gd name="connsiteY19" fmla="*/ 2228850 h 5867400"/>
              <a:gd name="connsiteX20" fmla="*/ 2126439 w 6593664"/>
              <a:gd name="connsiteY20" fmla="*/ 2143125 h 5867400"/>
              <a:gd name="connsiteX21" fmla="*/ 2002614 w 6593664"/>
              <a:gd name="connsiteY21" fmla="*/ 1990725 h 5867400"/>
              <a:gd name="connsiteX22" fmla="*/ 1850214 w 6593664"/>
              <a:gd name="connsiteY22" fmla="*/ 1895475 h 5867400"/>
              <a:gd name="connsiteX23" fmla="*/ 1621614 w 6593664"/>
              <a:gd name="connsiteY23" fmla="*/ 1371600 h 5867400"/>
              <a:gd name="connsiteX24" fmla="*/ 1335864 w 6593664"/>
              <a:gd name="connsiteY24" fmla="*/ 1333500 h 5867400"/>
              <a:gd name="connsiteX25" fmla="*/ 1012014 w 6593664"/>
              <a:gd name="connsiteY25" fmla="*/ 1257300 h 5867400"/>
              <a:gd name="connsiteX26" fmla="*/ 716739 w 6593664"/>
              <a:gd name="connsiteY26" fmla="*/ 904875 h 5867400"/>
              <a:gd name="connsiteX27" fmla="*/ 354789 w 6593664"/>
              <a:gd name="connsiteY27" fmla="*/ 838200 h 5867400"/>
              <a:gd name="connsiteX28" fmla="*/ 69039 w 6593664"/>
              <a:gd name="connsiteY28" fmla="*/ 762000 h 5867400"/>
              <a:gd name="connsiteX29" fmla="*/ 2364 w 6593664"/>
              <a:gd name="connsiteY29" fmla="*/ 542925 h 5867400"/>
              <a:gd name="connsiteX30" fmla="*/ 21414 w 6593664"/>
              <a:gd name="connsiteY30" fmla="*/ 0 h 5867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6593664" h="5867400">
                <a:moveTo>
                  <a:pt x="6593664" y="5867400"/>
                </a:moveTo>
                <a:cubicBezTo>
                  <a:pt x="6475395" y="5676900"/>
                  <a:pt x="6357126" y="5486400"/>
                  <a:pt x="6222189" y="5324475"/>
                </a:cubicBezTo>
                <a:cubicBezTo>
                  <a:pt x="6087251" y="5162550"/>
                  <a:pt x="5911039" y="4964112"/>
                  <a:pt x="5784039" y="4895850"/>
                </a:cubicBezTo>
                <a:cubicBezTo>
                  <a:pt x="5657039" y="4827587"/>
                  <a:pt x="5569726" y="4902200"/>
                  <a:pt x="5460189" y="4914900"/>
                </a:cubicBezTo>
                <a:cubicBezTo>
                  <a:pt x="5350652" y="4927600"/>
                  <a:pt x="5204601" y="4946650"/>
                  <a:pt x="5126814" y="4972050"/>
                </a:cubicBezTo>
                <a:cubicBezTo>
                  <a:pt x="5049027" y="4997450"/>
                  <a:pt x="5053789" y="5075237"/>
                  <a:pt x="4993464" y="5067300"/>
                </a:cubicBezTo>
                <a:cubicBezTo>
                  <a:pt x="4933139" y="5059363"/>
                  <a:pt x="4855351" y="5016500"/>
                  <a:pt x="4764864" y="4924425"/>
                </a:cubicBezTo>
                <a:cubicBezTo>
                  <a:pt x="4674376" y="4832350"/>
                  <a:pt x="4564839" y="4575175"/>
                  <a:pt x="4450539" y="4514850"/>
                </a:cubicBezTo>
                <a:cubicBezTo>
                  <a:pt x="4336239" y="4454525"/>
                  <a:pt x="4175901" y="4538663"/>
                  <a:pt x="4079064" y="4562475"/>
                </a:cubicBezTo>
                <a:cubicBezTo>
                  <a:pt x="3982227" y="4586287"/>
                  <a:pt x="3969526" y="4670425"/>
                  <a:pt x="3869514" y="4657725"/>
                </a:cubicBezTo>
                <a:cubicBezTo>
                  <a:pt x="3769502" y="4645025"/>
                  <a:pt x="3575826" y="4533900"/>
                  <a:pt x="3478989" y="4486275"/>
                </a:cubicBezTo>
                <a:cubicBezTo>
                  <a:pt x="3382152" y="4438650"/>
                  <a:pt x="3332939" y="4452937"/>
                  <a:pt x="3288489" y="4371975"/>
                </a:cubicBezTo>
                <a:cubicBezTo>
                  <a:pt x="3244039" y="4291012"/>
                  <a:pt x="3234514" y="4081462"/>
                  <a:pt x="3212289" y="4000500"/>
                </a:cubicBezTo>
                <a:cubicBezTo>
                  <a:pt x="3190064" y="3919537"/>
                  <a:pt x="3174189" y="3937000"/>
                  <a:pt x="3155139" y="3886200"/>
                </a:cubicBezTo>
                <a:cubicBezTo>
                  <a:pt x="3136089" y="3835400"/>
                  <a:pt x="3140851" y="3760787"/>
                  <a:pt x="3097989" y="3695700"/>
                </a:cubicBezTo>
                <a:cubicBezTo>
                  <a:pt x="3055127" y="3630613"/>
                  <a:pt x="2950351" y="3586162"/>
                  <a:pt x="2897964" y="3495675"/>
                </a:cubicBezTo>
                <a:cubicBezTo>
                  <a:pt x="2845576" y="3405187"/>
                  <a:pt x="2813826" y="3295650"/>
                  <a:pt x="2783664" y="3152775"/>
                </a:cubicBezTo>
                <a:cubicBezTo>
                  <a:pt x="2753502" y="3009900"/>
                  <a:pt x="2742389" y="2776538"/>
                  <a:pt x="2716989" y="2638425"/>
                </a:cubicBezTo>
                <a:cubicBezTo>
                  <a:pt x="2691589" y="2500312"/>
                  <a:pt x="2691589" y="2392362"/>
                  <a:pt x="2631264" y="2324100"/>
                </a:cubicBezTo>
                <a:cubicBezTo>
                  <a:pt x="2570939" y="2255838"/>
                  <a:pt x="2439176" y="2259012"/>
                  <a:pt x="2355039" y="2228850"/>
                </a:cubicBezTo>
                <a:cubicBezTo>
                  <a:pt x="2270902" y="2198688"/>
                  <a:pt x="2185176" y="2182812"/>
                  <a:pt x="2126439" y="2143125"/>
                </a:cubicBezTo>
                <a:cubicBezTo>
                  <a:pt x="2067702" y="2103438"/>
                  <a:pt x="2048651" y="2032000"/>
                  <a:pt x="2002614" y="1990725"/>
                </a:cubicBezTo>
                <a:cubicBezTo>
                  <a:pt x="1956577" y="1949450"/>
                  <a:pt x="1913714" y="1998662"/>
                  <a:pt x="1850214" y="1895475"/>
                </a:cubicBezTo>
                <a:cubicBezTo>
                  <a:pt x="1786714" y="1792288"/>
                  <a:pt x="1707339" y="1465263"/>
                  <a:pt x="1621614" y="1371600"/>
                </a:cubicBezTo>
                <a:cubicBezTo>
                  <a:pt x="1535889" y="1277937"/>
                  <a:pt x="1437464" y="1352550"/>
                  <a:pt x="1335864" y="1333500"/>
                </a:cubicBezTo>
                <a:cubicBezTo>
                  <a:pt x="1234264" y="1314450"/>
                  <a:pt x="1115202" y="1328738"/>
                  <a:pt x="1012014" y="1257300"/>
                </a:cubicBezTo>
                <a:cubicBezTo>
                  <a:pt x="908826" y="1185862"/>
                  <a:pt x="826276" y="974725"/>
                  <a:pt x="716739" y="904875"/>
                </a:cubicBezTo>
                <a:cubicBezTo>
                  <a:pt x="607201" y="835025"/>
                  <a:pt x="462739" y="862012"/>
                  <a:pt x="354789" y="838200"/>
                </a:cubicBezTo>
                <a:cubicBezTo>
                  <a:pt x="246839" y="814387"/>
                  <a:pt x="127776" y="811212"/>
                  <a:pt x="69039" y="762000"/>
                </a:cubicBezTo>
                <a:cubicBezTo>
                  <a:pt x="10301" y="712787"/>
                  <a:pt x="10301" y="669925"/>
                  <a:pt x="2364" y="542925"/>
                </a:cubicBezTo>
                <a:cubicBezTo>
                  <a:pt x="-5573" y="415925"/>
                  <a:pt x="7920" y="207962"/>
                  <a:pt x="21414" y="0"/>
                </a:cubicBezTo>
              </a:path>
            </a:pathLst>
          </a:custGeom>
          <a:noFill/>
          <a:ln w="22225">
            <a:solidFill>
              <a:schemeClr val="bg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61" name="Ellipse 60">
            <a:extLst>
              <a:ext uri="{FF2B5EF4-FFF2-40B4-BE49-F238E27FC236}">
                <a16:creationId xmlns:a16="http://schemas.microsoft.com/office/drawing/2014/main" id="{3E54D4FE-B1A3-406A-A4AE-21554E83A278}"/>
              </a:ext>
            </a:extLst>
          </p:cNvPr>
          <p:cNvSpPr/>
          <p:nvPr/>
        </p:nvSpPr>
        <p:spPr>
          <a:xfrm rot="16200000">
            <a:off x="1843102" y="-932431"/>
            <a:ext cx="1628297" cy="1778390"/>
          </a:xfrm>
          <a:prstGeom prst="ellipse">
            <a:avLst/>
          </a:prstGeom>
          <a:solidFill>
            <a:schemeClr val="accent2"/>
          </a:solidFill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62" name="ZoneTexte 61">
            <a:extLst>
              <a:ext uri="{FF2B5EF4-FFF2-40B4-BE49-F238E27FC236}">
                <a16:creationId xmlns:a16="http://schemas.microsoft.com/office/drawing/2014/main" id="{D425A52C-29A4-4BCE-AB1D-5067B603549C}"/>
              </a:ext>
            </a:extLst>
          </p:cNvPr>
          <p:cNvSpPr txBox="1"/>
          <p:nvPr/>
        </p:nvSpPr>
        <p:spPr>
          <a:xfrm>
            <a:off x="2133205" y="190793"/>
            <a:ext cx="1096433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200" b="1" dirty="0">
                <a:solidFill>
                  <a:schemeClr val="bg1"/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Namur</a:t>
            </a:r>
            <a:endParaRPr lang="fr-BE" sz="1200" b="1" dirty="0">
              <a:solidFill>
                <a:schemeClr val="bg1"/>
              </a:solidFill>
              <a:latin typeface="Aharoni" panose="02010803020104030203" pitchFamily="2" charset="-79"/>
              <a:cs typeface="Aharoni" panose="02010803020104030203" pitchFamily="2" charset="-79"/>
            </a:endParaRPr>
          </a:p>
        </p:txBody>
      </p:sp>
      <p:sp>
        <p:nvSpPr>
          <p:cNvPr id="63" name="Ellipse 62">
            <a:extLst>
              <a:ext uri="{FF2B5EF4-FFF2-40B4-BE49-F238E27FC236}">
                <a16:creationId xmlns:a16="http://schemas.microsoft.com/office/drawing/2014/main" id="{BA172A28-9FBE-4E6C-9531-55773D21B403}"/>
              </a:ext>
            </a:extLst>
          </p:cNvPr>
          <p:cNvSpPr/>
          <p:nvPr/>
        </p:nvSpPr>
        <p:spPr>
          <a:xfrm>
            <a:off x="7034255" y="-490138"/>
            <a:ext cx="742267" cy="695325"/>
          </a:xfrm>
          <a:prstGeom prst="ellipse">
            <a:avLst/>
          </a:prstGeom>
          <a:solidFill>
            <a:schemeClr val="accent2"/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 dirty="0"/>
          </a:p>
        </p:txBody>
      </p:sp>
      <p:sp>
        <p:nvSpPr>
          <p:cNvPr id="64" name="ZoneTexte 63">
            <a:extLst>
              <a:ext uri="{FF2B5EF4-FFF2-40B4-BE49-F238E27FC236}">
                <a16:creationId xmlns:a16="http://schemas.microsoft.com/office/drawing/2014/main" id="{5678D1FB-BAB8-4A85-83E4-3FD9B0D4E52D}"/>
              </a:ext>
            </a:extLst>
          </p:cNvPr>
          <p:cNvSpPr txBox="1"/>
          <p:nvPr/>
        </p:nvSpPr>
        <p:spPr>
          <a:xfrm>
            <a:off x="6857173" y="-54739"/>
            <a:ext cx="1096433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000" b="1" dirty="0">
                <a:solidFill>
                  <a:schemeClr val="bg1"/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Huy</a:t>
            </a:r>
            <a:endParaRPr lang="fr-BE" sz="1000" b="1" dirty="0">
              <a:solidFill>
                <a:schemeClr val="bg1"/>
              </a:solidFill>
              <a:latin typeface="Aharoni" panose="02010803020104030203" pitchFamily="2" charset="-79"/>
              <a:cs typeface="Aharoni" panose="02010803020104030203" pitchFamily="2" charset="-79"/>
            </a:endParaRPr>
          </a:p>
        </p:txBody>
      </p:sp>
      <p:sp>
        <p:nvSpPr>
          <p:cNvPr id="8" name="Forme libre : forme 7">
            <a:extLst>
              <a:ext uri="{FF2B5EF4-FFF2-40B4-BE49-F238E27FC236}">
                <a16:creationId xmlns:a16="http://schemas.microsoft.com/office/drawing/2014/main" id="{21EBB0C5-4721-412A-A397-E2B3972DE91F}"/>
              </a:ext>
            </a:extLst>
          </p:cNvPr>
          <p:cNvSpPr/>
          <p:nvPr/>
        </p:nvSpPr>
        <p:spPr>
          <a:xfrm>
            <a:off x="6287298" y="205740"/>
            <a:ext cx="3245322" cy="2948940"/>
          </a:xfrm>
          <a:custGeom>
            <a:avLst/>
            <a:gdLst>
              <a:gd name="connsiteX0" fmla="*/ 989802 w 3245322"/>
              <a:gd name="connsiteY0" fmla="*/ 0 h 2948940"/>
              <a:gd name="connsiteX1" fmla="*/ 921222 w 3245322"/>
              <a:gd name="connsiteY1" fmla="*/ 220980 h 2948940"/>
              <a:gd name="connsiteX2" fmla="*/ 768822 w 3245322"/>
              <a:gd name="connsiteY2" fmla="*/ 388620 h 2948940"/>
              <a:gd name="connsiteX3" fmla="*/ 715482 w 3245322"/>
              <a:gd name="connsiteY3" fmla="*/ 601980 h 2948940"/>
              <a:gd name="connsiteX4" fmla="*/ 608802 w 3245322"/>
              <a:gd name="connsiteY4" fmla="*/ 853440 h 2948940"/>
              <a:gd name="connsiteX5" fmla="*/ 425922 w 3245322"/>
              <a:gd name="connsiteY5" fmla="*/ 1043940 h 2948940"/>
              <a:gd name="connsiteX6" fmla="*/ 90642 w 3245322"/>
              <a:gd name="connsiteY6" fmla="*/ 1181100 h 2948940"/>
              <a:gd name="connsiteX7" fmla="*/ 22062 w 3245322"/>
              <a:gd name="connsiteY7" fmla="*/ 1295400 h 2948940"/>
              <a:gd name="connsiteX8" fmla="*/ 418302 w 3245322"/>
              <a:gd name="connsiteY8" fmla="*/ 1516380 h 2948940"/>
              <a:gd name="connsiteX9" fmla="*/ 616422 w 3245322"/>
              <a:gd name="connsiteY9" fmla="*/ 1584960 h 2948940"/>
              <a:gd name="connsiteX10" fmla="*/ 700242 w 3245322"/>
              <a:gd name="connsiteY10" fmla="*/ 1737360 h 2948940"/>
              <a:gd name="connsiteX11" fmla="*/ 791682 w 3245322"/>
              <a:gd name="connsiteY11" fmla="*/ 1729740 h 2948940"/>
              <a:gd name="connsiteX12" fmla="*/ 852642 w 3245322"/>
              <a:gd name="connsiteY12" fmla="*/ 1920240 h 2948940"/>
              <a:gd name="connsiteX13" fmla="*/ 1172682 w 3245322"/>
              <a:gd name="connsiteY13" fmla="*/ 2034540 h 2948940"/>
              <a:gd name="connsiteX14" fmla="*/ 1271742 w 3245322"/>
              <a:gd name="connsiteY14" fmla="*/ 2011680 h 2948940"/>
              <a:gd name="connsiteX15" fmla="*/ 1523202 w 3245322"/>
              <a:gd name="connsiteY15" fmla="*/ 2164080 h 2948940"/>
              <a:gd name="connsiteX16" fmla="*/ 1637502 w 3245322"/>
              <a:gd name="connsiteY16" fmla="*/ 2125980 h 2948940"/>
              <a:gd name="connsiteX17" fmla="*/ 1805142 w 3245322"/>
              <a:gd name="connsiteY17" fmla="*/ 2209800 h 2948940"/>
              <a:gd name="connsiteX18" fmla="*/ 2109942 w 3245322"/>
              <a:gd name="connsiteY18" fmla="*/ 2491740 h 2948940"/>
              <a:gd name="connsiteX19" fmla="*/ 2765262 w 3245322"/>
              <a:gd name="connsiteY19" fmla="*/ 2895600 h 2948940"/>
              <a:gd name="connsiteX20" fmla="*/ 3054822 w 3245322"/>
              <a:gd name="connsiteY20" fmla="*/ 2933700 h 2948940"/>
              <a:gd name="connsiteX21" fmla="*/ 3245322 w 3245322"/>
              <a:gd name="connsiteY21" fmla="*/ 2948940 h 29489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3245322" h="2948940">
                <a:moveTo>
                  <a:pt x="989802" y="0"/>
                </a:moveTo>
                <a:cubicBezTo>
                  <a:pt x="973927" y="78105"/>
                  <a:pt x="958052" y="156210"/>
                  <a:pt x="921222" y="220980"/>
                </a:cubicBezTo>
                <a:cubicBezTo>
                  <a:pt x="884392" y="285750"/>
                  <a:pt x="803112" y="325120"/>
                  <a:pt x="768822" y="388620"/>
                </a:cubicBezTo>
                <a:cubicBezTo>
                  <a:pt x="734532" y="452120"/>
                  <a:pt x="742152" y="524510"/>
                  <a:pt x="715482" y="601980"/>
                </a:cubicBezTo>
                <a:cubicBezTo>
                  <a:pt x="688812" y="679450"/>
                  <a:pt x="657062" y="779780"/>
                  <a:pt x="608802" y="853440"/>
                </a:cubicBezTo>
                <a:cubicBezTo>
                  <a:pt x="560542" y="927100"/>
                  <a:pt x="512282" y="989330"/>
                  <a:pt x="425922" y="1043940"/>
                </a:cubicBezTo>
                <a:cubicBezTo>
                  <a:pt x="339562" y="1098550"/>
                  <a:pt x="157952" y="1139190"/>
                  <a:pt x="90642" y="1181100"/>
                </a:cubicBezTo>
                <a:cubicBezTo>
                  <a:pt x="23332" y="1223010"/>
                  <a:pt x="-32548" y="1239520"/>
                  <a:pt x="22062" y="1295400"/>
                </a:cubicBezTo>
                <a:cubicBezTo>
                  <a:pt x="76672" y="1351280"/>
                  <a:pt x="319242" y="1468120"/>
                  <a:pt x="418302" y="1516380"/>
                </a:cubicBezTo>
                <a:cubicBezTo>
                  <a:pt x="517362" y="1564640"/>
                  <a:pt x="569432" y="1548130"/>
                  <a:pt x="616422" y="1584960"/>
                </a:cubicBezTo>
                <a:cubicBezTo>
                  <a:pt x="663412" y="1621790"/>
                  <a:pt x="671032" y="1713230"/>
                  <a:pt x="700242" y="1737360"/>
                </a:cubicBezTo>
                <a:cubicBezTo>
                  <a:pt x="729452" y="1761490"/>
                  <a:pt x="766282" y="1699260"/>
                  <a:pt x="791682" y="1729740"/>
                </a:cubicBezTo>
                <a:cubicBezTo>
                  <a:pt x="817082" y="1760220"/>
                  <a:pt x="789142" y="1869440"/>
                  <a:pt x="852642" y="1920240"/>
                </a:cubicBezTo>
                <a:cubicBezTo>
                  <a:pt x="916142" y="1971040"/>
                  <a:pt x="1102832" y="2019300"/>
                  <a:pt x="1172682" y="2034540"/>
                </a:cubicBezTo>
                <a:cubicBezTo>
                  <a:pt x="1242532" y="2049780"/>
                  <a:pt x="1213322" y="1990090"/>
                  <a:pt x="1271742" y="2011680"/>
                </a:cubicBezTo>
                <a:cubicBezTo>
                  <a:pt x="1330162" y="2033270"/>
                  <a:pt x="1462242" y="2145030"/>
                  <a:pt x="1523202" y="2164080"/>
                </a:cubicBezTo>
                <a:cubicBezTo>
                  <a:pt x="1584162" y="2183130"/>
                  <a:pt x="1590512" y="2118360"/>
                  <a:pt x="1637502" y="2125980"/>
                </a:cubicBezTo>
                <a:cubicBezTo>
                  <a:pt x="1684492" y="2133600"/>
                  <a:pt x="1726402" y="2148840"/>
                  <a:pt x="1805142" y="2209800"/>
                </a:cubicBezTo>
                <a:cubicBezTo>
                  <a:pt x="1883882" y="2270760"/>
                  <a:pt x="1949922" y="2377440"/>
                  <a:pt x="2109942" y="2491740"/>
                </a:cubicBezTo>
                <a:cubicBezTo>
                  <a:pt x="2269962" y="2606040"/>
                  <a:pt x="2607782" y="2821940"/>
                  <a:pt x="2765262" y="2895600"/>
                </a:cubicBezTo>
                <a:cubicBezTo>
                  <a:pt x="2922742" y="2969260"/>
                  <a:pt x="2974812" y="2924810"/>
                  <a:pt x="3054822" y="2933700"/>
                </a:cubicBezTo>
                <a:cubicBezTo>
                  <a:pt x="3134832" y="2942590"/>
                  <a:pt x="3190077" y="2945765"/>
                  <a:pt x="3245322" y="294894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1" name="Forme libre : forme 20">
            <a:extLst>
              <a:ext uri="{FF2B5EF4-FFF2-40B4-BE49-F238E27FC236}">
                <a16:creationId xmlns:a16="http://schemas.microsoft.com/office/drawing/2014/main" id="{83EA6DCE-DBED-4720-9531-7F2E8C0892A3}"/>
              </a:ext>
            </a:extLst>
          </p:cNvPr>
          <p:cNvSpPr/>
          <p:nvPr/>
        </p:nvSpPr>
        <p:spPr>
          <a:xfrm>
            <a:off x="8618220" y="5486400"/>
            <a:ext cx="731520" cy="525780"/>
          </a:xfrm>
          <a:custGeom>
            <a:avLst/>
            <a:gdLst>
              <a:gd name="connsiteX0" fmla="*/ 0 w 731520"/>
              <a:gd name="connsiteY0" fmla="*/ 0 h 525780"/>
              <a:gd name="connsiteX1" fmla="*/ 228600 w 731520"/>
              <a:gd name="connsiteY1" fmla="*/ 289560 h 525780"/>
              <a:gd name="connsiteX2" fmla="*/ 731520 w 731520"/>
              <a:gd name="connsiteY2" fmla="*/ 525780 h 5257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31520" h="525780">
                <a:moveTo>
                  <a:pt x="0" y="0"/>
                </a:moveTo>
                <a:cubicBezTo>
                  <a:pt x="53340" y="100965"/>
                  <a:pt x="106680" y="201930"/>
                  <a:pt x="228600" y="289560"/>
                </a:cubicBezTo>
                <a:cubicBezTo>
                  <a:pt x="350520" y="377190"/>
                  <a:pt x="541020" y="451485"/>
                  <a:pt x="731520" y="52578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2" name="Forme libre : forme 21">
            <a:extLst>
              <a:ext uri="{FF2B5EF4-FFF2-40B4-BE49-F238E27FC236}">
                <a16:creationId xmlns:a16="http://schemas.microsoft.com/office/drawing/2014/main" id="{9820F068-4E1E-4285-8A17-2897DEE7F837}"/>
              </a:ext>
            </a:extLst>
          </p:cNvPr>
          <p:cNvSpPr/>
          <p:nvPr/>
        </p:nvSpPr>
        <p:spPr>
          <a:xfrm>
            <a:off x="9548813" y="3146818"/>
            <a:ext cx="661987" cy="257902"/>
          </a:xfrm>
          <a:custGeom>
            <a:avLst/>
            <a:gdLst>
              <a:gd name="connsiteX0" fmla="*/ 0 w 661987"/>
              <a:gd name="connsiteY0" fmla="*/ 5957 h 257902"/>
              <a:gd name="connsiteX1" fmla="*/ 95250 w 661987"/>
              <a:gd name="connsiteY1" fmla="*/ 5957 h 257902"/>
              <a:gd name="connsiteX2" fmla="*/ 171450 w 661987"/>
              <a:gd name="connsiteY2" fmla="*/ 67870 h 257902"/>
              <a:gd name="connsiteX3" fmla="*/ 381000 w 661987"/>
              <a:gd name="connsiteY3" fmla="*/ 105970 h 257902"/>
              <a:gd name="connsiteX4" fmla="*/ 581025 w 661987"/>
              <a:gd name="connsiteY4" fmla="*/ 239320 h 257902"/>
              <a:gd name="connsiteX5" fmla="*/ 661987 w 661987"/>
              <a:gd name="connsiteY5" fmla="*/ 253607 h 2579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61987" h="257902">
                <a:moveTo>
                  <a:pt x="0" y="5957"/>
                </a:moveTo>
                <a:cubicBezTo>
                  <a:pt x="33337" y="797"/>
                  <a:pt x="66675" y="-4362"/>
                  <a:pt x="95250" y="5957"/>
                </a:cubicBezTo>
                <a:cubicBezTo>
                  <a:pt x="123825" y="16276"/>
                  <a:pt x="123825" y="51201"/>
                  <a:pt x="171450" y="67870"/>
                </a:cubicBezTo>
                <a:cubicBezTo>
                  <a:pt x="219075" y="84539"/>
                  <a:pt x="312738" y="77395"/>
                  <a:pt x="381000" y="105970"/>
                </a:cubicBezTo>
                <a:cubicBezTo>
                  <a:pt x="449262" y="134545"/>
                  <a:pt x="534194" y="214714"/>
                  <a:pt x="581025" y="239320"/>
                </a:cubicBezTo>
                <a:cubicBezTo>
                  <a:pt x="627856" y="263926"/>
                  <a:pt x="644921" y="258766"/>
                  <a:pt x="661987" y="253607"/>
                </a:cubicBezTo>
              </a:path>
            </a:pathLst>
          </a:custGeom>
          <a:noFill/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5" name="Forme libre : forme 24">
            <a:extLst>
              <a:ext uri="{FF2B5EF4-FFF2-40B4-BE49-F238E27FC236}">
                <a16:creationId xmlns:a16="http://schemas.microsoft.com/office/drawing/2014/main" id="{AD2E428A-8335-4384-A1B1-58C29B4ACBC7}"/>
              </a:ext>
            </a:extLst>
          </p:cNvPr>
          <p:cNvSpPr/>
          <p:nvPr/>
        </p:nvSpPr>
        <p:spPr>
          <a:xfrm>
            <a:off x="6197600" y="4984750"/>
            <a:ext cx="1778000" cy="942569"/>
          </a:xfrm>
          <a:custGeom>
            <a:avLst/>
            <a:gdLst>
              <a:gd name="connsiteX0" fmla="*/ 0 w 1778000"/>
              <a:gd name="connsiteY0" fmla="*/ 273050 h 942569"/>
              <a:gd name="connsiteX1" fmla="*/ 209550 w 1778000"/>
              <a:gd name="connsiteY1" fmla="*/ 374650 h 942569"/>
              <a:gd name="connsiteX2" fmla="*/ 311150 w 1778000"/>
              <a:gd name="connsiteY2" fmla="*/ 425450 h 942569"/>
              <a:gd name="connsiteX3" fmla="*/ 361950 w 1778000"/>
              <a:gd name="connsiteY3" fmla="*/ 482600 h 942569"/>
              <a:gd name="connsiteX4" fmla="*/ 850900 w 1778000"/>
              <a:gd name="connsiteY4" fmla="*/ 533400 h 942569"/>
              <a:gd name="connsiteX5" fmla="*/ 914400 w 1778000"/>
              <a:gd name="connsiteY5" fmla="*/ 825500 h 942569"/>
              <a:gd name="connsiteX6" fmla="*/ 1041400 w 1778000"/>
              <a:gd name="connsiteY6" fmla="*/ 939800 h 942569"/>
              <a:gd name="connsiteX7" fmla="*/ 1143000 w 1778000"/>
              <a:gd name="connsiteY7" fmla="*/ 723900 h 942569"/>
              <a:gd name="connsiteX8" fmla="*/ 1193800 w 1778000"/>
              <a:gd name="connsiteY8" fmla="*/ 609600 h 942569"/>
              <a:gd name="connsiteX9" fmla="*/ 1365250 w 1778000"/>
              <a:gd name="connsiteY9" fmla="*/ 552450 h 942569"/>
              <a:gd name="connsiteX10" fmla="*/ 1504950 w 1778000"/>
              <a:gd name="connsiteY10" fmla="*/ 406400 h 942569"/>
              <a:gd name="connsiteX11" fmla="*/ 1562100 w 1778000"/>
              <a:gd name="connsiteY11" fmla="*/ 304800 h 942569"/>
              <a:gd name="connsiteX12" fmla="*/ 1727200 w 1778000"/>
              <a:gd name="connsiteY12" fmla="*/ 50800 h 942569"/>
              <a:gd name="connsiteX13" fmla="*/ 1778000 w 1778000"/>
              <a:gd name="connsiteY13" fmla="*/ 0 h 9425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778000" h="942569">
                <a:moveTo>
                  <a:pt x="0" y="273050"/>
                </a:moveTo>
                <a:lnTo>
                  <a:pt x="209550" y="374650"/>
                </a:lnTo>
                <a:cubicBezTo>
                  <a:pt x="261408" y="400050"/>
                  <a:pt x="285750" y="407458"/>
                  <a:pt x="311150" y="425450"/>
                </a:cubicBezTo>
                <a:cubicBezTo>
                  <a:pt x="336550" y="443442"/>
                  <a:pt x="271992" y="464608"/>
                  <a:pt x="361950" y="482600"/>
                </a:cubicBezTo>
                <a:cubicBezTo>
                  <a:pt x="451908" y="500592"/>
                  <a:pt x="758825" y="476250"/>
                  <a:pt x="850900" y="533400"/>
                </a:cubicBezTo>
                <a:cubicBezTo>
                  <a:pt x="942975" y="590550"/>
                  <a:pt x="882650" y="757767"/>
                  <a:pt x="914400" y="825500"/>
                </a:cubicBezTo>
                <a:cubicBezTo>
                  <a:pt x="946150" y="893233"/>
                  <a:pt x="1003300" y="956733"/>
                  <a:pt x="1041400" y="939800"/>
                </a:cubicBezTo>
                <a:cubicBezTo>
                  <a:pt x="1079500" y="922867"/>
                  <a:pt x="1117600" y="778933"/>
                  <a:pt x="1143000" y="723900"/>
                </a:cubicBezTo>
                <a:cubicBezTo>
                  <a:pt x="1168400" y="668867"/>
                  <a:pt x="1156758" y="638175"/>
                  <a:pt x="1193800" y="609600"/>
                </a:cubicBezTo>
                <a:cubicBezTo>
                  <a:pt x="1230842" y="581025"/>
                  <a:pt x="1313392" y="586317"/>
                  <a:pt x="1365250" y="552450"/>
                </a:cubicBezTo>
                <a:cubicBezTo>
                  <a:pt x="1417108" y="518583"/>
                  <a:pt x="1472142" y="447675"/>
                  <a:pt x="1504950" y="406400"/>
                </a:cubicBezTo>
                <a:cubicBezTo>
                  <a:pt x="1537758" y="365125"/>
                  <a:pt x="1525058" y="364067"/>
                  <a:pt x="1562100" y="304800"/>
                </a:cubicBezTo>
                <a:cubicBezTo>
                  <a:pt x="1599142" y="245533"/>
                  <a:pt x="1691217" y="101600"/>
                  <a:pt x="1727200" y="50800"/>
                </a:cubicBezTo>
                <a:cubicBezTo>
                  <a:pt x="1763183" y="0"/>
                  <a:pt x="1770591" y="0"/>
                  <a:pt x="1778000" y="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6" name="Forme libre : forme 25">
            <a:extLst>
              <a:ext uri="{FF2B5EF4-FFF2-40B4-BE49-F238E27FC236}">
                <a16:creationId xmlns:a16="http://schemas.microsoft.com/office/drawing/2014/main" id="{7A9A74E1-9B0A-4C34-997F-C5190D90E1F4}"/>
              </a:ext>
            </a:extLst>
          </p:cNvPr>
          <p:cNvSpPr/>
          <p:nvPr/>
        </p:nvSpPr>
        <p:spPr>
          <a:xfrm>
            <a:off x="5359400" y="1949450"/>
            <a:ext cx="901700" cy="1136650"/>
          </a:xfrm>
          <a:custGeom>
            <a:avLst/>
            <a:gdLst>
              <a:gd name="connsiteX0" fmla="*/ 901700 w 901700"/>
              <a:gd name="connsiteY0" fmla="*/ 0 h 1136650"/>
              <a:gd name="connsiteX1" fmla="*/ 781050 w 901700"/>
              <a:gd name="connsiteY1" fmla="*/ 146050 h 1136650"/>
              <a:gd name="connsiteX2" fmla="*/ 469900 w 901700"/>
              <a:gd name="connsiteY2" fmla="*/ 355600 h 1136650"/>
              <a:gd name="connsiteX3" fmla="*/ 203200 w 901700"/>
              <a:gd name="connsiteY3" fmla="*/ 514350 h 1136650"/>
              <a:gd name="connsiteX4" fmla="*/ 139700 w 901700"/>
              <a:gd name="connsiteY4" fmla="*/ 685800 h 1136650"/>
              <a:gd name="connsiteX5" fmla="*/ 88900 w 901700"/>
              <a:gd name="connsiteY5" fmla="*/ 869950 h 1136650"/>
              <a:gd name="connsiteX6" fmla="*/ 0 w 901700"/>
              <a:gd name="connsiteY6" fmla="*/ 1136650 h 1136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01700" h="1136650">
                <a:moveTo>
                  <a:pt x="901700" y="0"/>
                </a:moveTo>
                <a:cubicBezTo>
                  <a:pt x="877358" y="43391"/>
                  <a:pt x="853017" y="86783"/>
                  <a:pt x="781050" y="146050"/>
                </a:cubicBezTo>
                <a:cubicBezTo>
                  <a:pt x="709083" y="205317"/>
                  <a:pt x="469900" y="355600"/>
                  <a:pt x="469900" y="355600"/>
                </a:cubicBezTo>
                <a:cubicBezTo>
                  <a:pt x="373592" y="416983"/>
                  <a:pt x="258233" y="459317"/>
                  <a:pt x="203200" y="514350"/>
                </a:cubicBezTo>
                <a:cubicBezTo>
                  <a:pt x="148167" y="569383"/>
                  <a:pt x="158750" y="626533"/>
                  <a:pt x="139700" y="685800"/>
                </a:cubicBezTo>
                <a:cubicBezTo>
                  <a:pt x="120650" y="745067"/>
                  <a:pt x="112183" y="794808"/>
                  <a:pt x="88900" y="869950"/>
                </a:cubicBezTo>
                <a:cubicBezTo>
                  <a:pt x="65617" y="945092"/>
                  <a:pt x="32808" y="1040871"/>
                  <a:pt x="0" y="113665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2" name="Forme libre : forme 31">
            <a:extLst>
              <a:ext uri="{FF2B5EF4-FFF2-40B4-BE49-F238E27FC236}">
                <a16:creationId xmlns:a16="http://schemas.microsoft.com/office/drawing/2014/main" id="{6ED083DC-0EC6-4148-8B33-6AEB634D54E8}"/>
              </a:ext>
            </a:extLst>
          </p:cNvPr>
          <p:cNvSpPr/>
          <p:nvPr/>
        </p:nvSpPr>
        <p:spPr>
          <a:xfrm>
            <a:off x="5286375" y="4826000"/>
            <a:ext cx="422275" cy="358775"/>
          </a:xfrm>
          <a:custGeom>
            <a:avLst/>
            <a:gdLst>
              <a:gd name="connsiteX0" fmla="*/ 0 w 422275"/>
              <a:gd name="connsiteY0" fmla="*/ 358775 h 358775"/>
              <a:gd name="connsiteX1" fmla="*/ 276225 w 422275"/>
              <a:gd name="connsiteY1" fmla="*/ 161925 h 358775"/>
              <a:gd name="connsiteX2" fmla="*/ 422275 w 422275"/>
              <a:gd name="connsiteY2" fmla="*/ 0 h 358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22275" h="358775">
                <a:moveTo>
                  <a:pt x="0" y="358775"/>
                </a:moveTo>
                <a:cubicBezTo>
                  <a:pt x="102923" y="290248"/>
                  <a:pt x="205846" y="221721"/>
                  <a:pt x="276225" y="161925"/>
                </a:cubicBezTo>
                <a:cubicBezTo>
                  <a:pt x="346604" y="102129"/>
                  <a:pt x="384439" y="51064"/>
                  <a:pt x="422275" y="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4" name="Forme libre : forme 33">
            <a:extLst>
              <a:ext uri="{FF2B5EF4-FFF2-40B4-BE49-F238E27FC236}">
                <a16:creationId xmlns:a16="http://schemas.microsoft.com/office/drawing/2014/main" id="{5762933B-4840-49D9-81F9-09DEB9F69A78}"/>
              </a:ext>
            </a:extLst>
          </p:cNvPr>
          <p:cNvSpPr/>
          <p:nvPr/>
        </p:nvSpPr>
        <p:spPr>
          <a:xfrm>
            <a:off x="5492750" y="5953125"/>
            <a:ext cx="12700" cy="257175"/>
          </a:xfrm>
          <a:custGeom>
            <a:avLst/>
            <a:gdLst>
              <a:gd name="connsiteX0" fmla="*/ 12700 w 12700"/>
              <a:gd name="connsiteY0" fmla="*/ 0 h 257175"/>
              <a:gd name="connsiteX1" fmla="*/ 0 w 12700"/>
              <a:gd name="connsiteY1" fmla="*/ 257175 h 257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2700" h="257175">
                <a:moveTo>
                  <a:pt x="12700" y="0"/>
                </a:moveTo>
                <a:lnTo>
                  <a:pt x="0" y="257175"/>
                </a:ln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5" name="Forme libre : forme 34">
            <a:extLst>
              <a:ext uri="{FF2B5EF4-FFF2-40B4-BE49-F238E27FC236}">
                <a16:creationId xmlns:a16="http://schemas.microsoft.com/office/drawing/2014/main" id="{043BC54E-1889-4104-91EC-461FB497001C}"/>
              </a:ext>
            </a:extLst>
          </p:cNvPr>
          <p:cNvSpPr/>
          <p:nvPr/>
        </p:nvSpPr>
        <p:spPr>
          <a:xfrm>
            <a:off x="5528250" y="5241926"/>
            <a:ext cx="183575" cy="330200"/>
          </a:xfrm>
          <a:custGeom>
            <a:avLst/>
            <a:gdLst>
              <a:gd name="connsiteX0" fmla="*/ 183575 w 183575"/>
              <a:gd name="connsiteY0" fmla="*/ 0 h 327025"/>
              <a:gd name="connsiteX1" fmla="*/ 34350 w 183575"/>
              <a:gd name="connsiteY1" fmla="*/ 234950 h 327025"/>
              <a:gd name="connsiteX2" fmla="*/ 5775 w 183575"/>
              <a:gd name="connsiteY2" fmla="*/ 298450 h 327025"/>
              <a:gd name="connsiteX3" fmla="*/ 120075 w 183575"/>
              <a:gd name="connsiteY3" fmla="*/ 327025 h 327025"/>
              <a:gd name="connsiteX0" fmla="*/ 183575 w 183575"/>
              <a:gd name="connsiteY0" fmla="*/ 0 h 330200"/>
              <a:gd name="connsiteX1" fmla="*/ 34350 w 183575"/>
              <a:gd name="connsiteY1" fmla="*/ 234950 h 330200"/>
              <a:gd name="connsiteX2" fmla="*/ 5775 w 183575"/>
              <a:gd name="connsiteY2" fmla="*/ 298450 h 330200"/>
              <a:gd name="connsiteX3" fmla="*/ 129600 w 183575"/>
              <a:gd name="connsiteY3" fmla="*/ 330200 h 330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3575" h="330200">
                <a:moveTo>
                  <a:pt x="183575" y="0"/>
                </a:moveTo>
                <a:cubicBezTo>
                  <a:pt x="123779" y="92604"/>
                  <a:pt x="63983" y="185208"/>
                  <a:pt x="34350" y="234950"/>
                </a:cubicBezTo>
                <a:cubicBezTo>
                  <a:pt x="4717" y="284692"/>
                  <a:pt x="-8513" y="283104"/>
                  <a:pt x="5775" y="298450"/>
                </a:cubicBezTo>
                <a:cubicBezTo>
                  <a:pt x="20062" y="313796"/>
                  <a:pt x="79593" y="323585"/>
                  <a:pt x="129600" y="33020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9" name="Forme libre : forme 38">
            <a:extLst>
              <a:ext uri="{FF2B5EF4-FFF2-40B4-BE49-F238E27FC236}">
                <a16:creationId xmlns:a16="http://schemas.microsoft.com/office/drawing/2014/main" id="{9F784947-8CBA-4DDF-A906-A82B90FD3C12}"/>
              </a:ext>
            </a:extLst>
          </p:cNvPr>
          <p:cNvSpPr/>
          <p:nvPr/>
        </p:nvSpPr>
        <p:spPr>
          <a:xfrm>
            <a:off x="9004300" y="5702300"/>
            <a:ext cx="1276350" cy="1162050"/>
          </a:xfrm>
          <a:custGeom>
            <a:avLst/>
            <a:gdLst>
              <a:gd name="connsiteX0" fmla="*/ 1276350 w 1276350"/>
              <a:gd name="connsiteY0" fmla="*/ 0 h 1162050"/>
              <a:gd name="connsiteX1" fmla="*/ 1028700 w 1276350"/>
              <a:gd name="connsiteY1" fmla="*/ 152400 h 1162050"/>
              <a:gd name="connsiteX2" fmla="*/ 406400 w 1276350"/>
              <a:gd name="connsiteY2" fmla="*/ 704850 h 1162050"/>
              <a:gd name="connsiteX3" fmla="*/ 82550 w 1276350"/>
              <a:gd name="connsiteY3" fmla="*/ 1041400 h 1162050"/>
              <a:gd name="connsiteX4" fmla="*/ 0 w 1276350"/>
              <a:gd name="connsiteY4" fmla="*/ 1162050 h 1162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76350" h="1162050">
                <a:moveTo>
                  <a:pt x="1276350" y="0"/>
                </a:moveTo>
                <a:cubicBezTo>
                  <a:pt x="1225021" y="17462"/>
                  <a:pt x="1173692" y="34925"/>
                  <a:pt x="1028700" y="152400"/>
                </a:cubicBezTo>
                <a:cubicBezTo>
                  <a:pt x="883708" y="269875"/>
                  <a:pt x="564092" y="556683"/>
                  <a:pt x="406400" y="704850"/>
                </a:cubicBezTo>
                <a:cubicBezTo>
                  <a:pt x="248708" y="853017"/>
                  <a:pt x="150283" y="965200"/>
                  <a:pt x="82550" y="1041400"/>
                </a:cubicBezTo>
                <a:cubicBezTo>
                  <a:pt x="14817" y="1117600"/>
                  <a:pt x="7408" y="1139825"/>
                  <a:pt x="0" y="1162050"/>
                </a:cubicBezTo>
              </a:path>
            </a:pathLst>
          </a:cu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86" name="Forme libre : forme 85">
            <a:extLst>
              <a:ext uri="{FF2B5EF4-FFF2-40B4-BE49-F238E27FC236}">
                <a16:creationId xmlns:a16="http://schemas.microsoft.com/office/drawing/2014/main" id="{9BC2CEB2-1135-4D39-B39A-9BA4BADD7946}"/>
              </a:ext>
            </a:extLst>
          </p:cNvPr>
          <p:cNvSpPr/>
          <p:nvPr/>
        </p:nvSpPr>
        <p:spPr>
          <a:xfrm>
            <a:off x="9016931" y="5695950"/>
            <a:ext cx="1276350" cy="1162050"/>
          </a:xfrm>
          <a:custGeom>
            <a:avLst/>
            <a:gdLst>
              <a:gd name="connsiteX0" fmla="*/ 1276350 w 1276350"/>
              <a:gd name="connsiteY0" fmla="*/ 0 h 1162050"/>
              <a:gd name="connsiteX1" fmla="*/ 1028700 w 1276350"/>
              <a:gd name="connsiteY1" fmla="*/ 152400 h 1162050"/>
              <a:gd name="connsiteX2" fmla="*/ 406400 w 1276350"/>
              <a:gd name="connsiteY2" fmla="*/ 704850 h 1162050"/>
              <a:gd name="connsiteX3" fmla="*/ 82550 w 1276350"/>
              <a:gd name="connsiteY3" fmla="*/ 1041400 h 1162050"/>
              <a:gd name="connsiteX4" fmla="*/ 0 w 1276350"/>
              <a:gd name="connsiteY4" fmla="*/ 1162050 h 1162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76350" h="1162050">
                <a:moveTo>
                  <a:pt x="1276350" y="0"/>
                </a:moveTo>
                <a:cubicBezTo>
                  <a:pt x="1225021" y="17462"/>
                  <a:pt x="1173692" y="34925"/>
                  <a:pt x="1028700" y="152400"/>
                </a:cubicBezTo>
                <a:cubicBezTo>
                  <a:pt x="883708" y="269875"/>
                  <a:pt x="564092" y="556683"/>
                  <a:pt x="406400" y="704850"/>
                </a:cubicBezTo>
                <a:cubicBezTo>
                  <a:pt x="248708" y="853017"/>
                  <a:pt x="150283" y="965200"/>
                  <a:pt x="82550" y="1041400"/>
                </a:cubicBezTo>
                <a:cubicBezTo>
                  <a:pt x="14817" y="1117600"/>
                  <a:pt x="7408" y="1139825"/>
                  <a:pt x="0" y="1162050"/>
                </a:cubicBezTo>
              </a:path>
            </a:pathLst>
          </a:custGeom>
          <a:noFill/>
          <a:ln w="22225">
            <a:solidFill>
              <a:schemeClr val="bg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55" name="Ellipse 54">
            <a:extLst>
              <a:ext uri="{FF2B5EF4-FFF2-40B4-BE49-F238E27FC236}">
                <a16:creationId xmlns:a16="http://schemas.microsoft.com/office/drawing/2014/main" id="{0613EE4E-1534-4E8B-A8A4-AC877E6843D5}"/>
              </a:ext>
            </a:extLst>
          </p:cNvPr>
          <p:cNvSpPr/>
          <p:nvPr/>
        </p:nvSpPr>
        <p:spPr>
          <a:xfrm>
            <a:off x="9292852" y="5487143"/>
            <a:ext cx="742267" cy="695325"/>
          </a:xfrm>
          <a:prstGeom prst="ellipse">
            <a:avLst/>
          </a:prstGeom>
          <a:solidFill>
            <a:schemeClr val="accent2"/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 dirty="0"/>
          </a:p>
        </p:txBody>
      </p:sp>
      <p:sp>
        <p:nvSpPr>
          <p:cNvPr id="59" name="ZoneTexte 58">
            <a:extLst>
              <a:ext uri="{FF2B5EF4-FFF2-40B4-BE49-F238E27FC236}">
                <a16:creationId xmlns:a16="http://schemas.microsoft.com/office/drawing/2014/main" id="{4630EB21-FD0B-452F-820D-CAB2EC8CABFB}"/>
              </a:ext>
            </a:extLst>
          </p:cNvPr>
          <p:cNvSpPr txBox="1"/>
          <p:nvPr/>
        </p:nvSpPr>
        <p:spPr>
          <a:xfrm>
            <a:off x="9134528" y="5650958"/>
            <a:ext cx="109643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000" b="1" dirty="0">
                <a:solidFill>
                  <a:schemeClr val="bg1"/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Marche-en-Famenne</a:t>
            </a:r>
            <a:endParaRPr lang="fr-BE" sz="1000" b="1" dirty="0">
              <a:solidFill>
                <a:schemeClr val="bg1"/>
              </a:solidFill>
              <a:latin typeface="Aharoni" panose="02010803020104030203" pitchFamily="2" charset="-79"/>
              <a:cs typeface="Aharoni" panose="02010803020104030203" pitchFamily="2" charset="-79"/>
            </a:endParaRPr>
          </a:p>
        </p:txBody>
      </p:sp>
      <p:sp>
        <p:nvSpPr>
          <p:cNvPr id="87" name="Forme libre : forme 86">
            <a:extLst>
              <a:ext uri="{FF2B5EF4-FFF2-40B4-BE49-F238E27FC236}">
                <a16:creationId xmlns:a16="http://schemas.microsoft.com/office/drawing/2014/main" id="{0BEA71B8-D286-4921-BEE9-40E4E94BA74D}"/>
              </a:ext>
            </a:extLst>
          </p:cNvPr>
          <p:cNvSpPr>
            <a:spLocks noChangeAspect="1"/>
          </p:cNvSpPr>
          <p:nvPr/>
        </p:nvSpPr>
        <p:spPr>
          <a:xfrm>
            <a:off x="2413136" y="870695"/>
            <a:ext cx="2232134" cy="6115251"/>
          </a:xfrm>
          <a:custGeom>
            <a:avLst/>
            <a:gdLst>
              <a:gd name="connsiteX0" fmla="*/ 67451 w 667823"/>
              <a:gd name="connsiteY0" fmla="*/ 0 h 1894400"/>
              <a:gd name="connsiteX1" fmla="*/ 16651 w 667823"/>
              <a:gd name="connsiteY1" fmla="*/ 111125 h 1894400"/>
              <a:gd name="connsiteX2" fmla="*/ 48401 w 667823"/>
              <a:gd name="connsiteY2" fmla="*/ 200025 h 1894400"/>
              <a:gd name="connsiteX3" fmla="*/ 111901 w 667823"/>
              <a:gd name="connsiteY3" fmla="*/ 279400 h 1894400"/>
              <a:gd name="connsiteX4" fmla="*/ 73801 w 667823"/>
              <a:gd name="connsiteY4" fmla="*/ 492125 h 1894400"/>
              <a:gd name="connsiteX5" fmla="*/ 86501 w 667823"/>
              <a:gd name="connsiteY5" fmla="*/ 581025 h 1894400"/>
              <a:gd name="connsiteX6" fmla="*/ 64276 w 667823"/>
              <a:gd name="connsiteY6" fmla="*/ 654050 h 1894400"/>
              <a:gd name="connsiteX7" fmla="*/ 76976 w 667823"/>
              <a:gd name="connsiteY7" fmla="*/ 736600 h 1894400"/>
              <a:gd name="connsiteX8" fmla="*/ 776 w 667823"/>
              <a:gd name="connsiteY8" fmla="*/ 781050 h 1894400"/>
              <a:gd name="connsiteX9" fmla="*/ 38876 w 667823"/>
              <a:gd name="connsiteY9" fmla="*/ 838200 h 1894400"/>
              <a:gd name="connsiteX10" fmla="*/ 61101 w 667823"/>
              <a:gd name="connsiteY10" fmla="*/ 914400 h 1894400"/>
              <a:gd name="connsiteX11" fmla="*/ 102376 w 667823"/>
              <a:gd name="connsiteY11" fmla="*/ 1019175 h 1894400"/>
              <a:gd name="connsiteX12" fmla="*/ 121426 w 667823"/>
              <a:gd name="connsiteY12" fmla="*/ 1041400 h 1894400"/>
              <a:gd name="connsiteX13" fmla="*/ 140476 w 667823"/>
              <a:gd name="connsiteY13" fmla="*/ 1139825 h 1894400"/>
              <a:gd name="connsiteX14" fmla="*/ 143651 w 667823"/>
              <a:gd name="connsiteY14" fmla="*/ 1219200 h 1894400"/>
              <a:gd name="connsiteX15" fmla="*/ 165876 w 667823"/>
              <a:gd name="connsiteY15" fmla="*/ 1308100 h 1894400"/>
              <a:gd name="connsiteX16" fmla="*/ 248426 w 667823"/>
              <a:gd name="connsiteY16" fmla="*/ 1504950 h 1894400"/>
              <a:gd name="connsiteX17" fmla="*/ 194451 w 667823"/>
              <a:gd name="connsiteY17" fmla="*/ 1552575 h 1894400"/>
              <a:gd name="connsiteX18" fmla="*/ 159526 w 667823"/>
              <a:gd name="connsiteY18" fmla="*/ 1606550 h 1894400"/>
              <a:gd name="connsiteX19" fmla="*/ 248426 w 667823"/>
              <a:gd name="connsiteY19" fmla="*/ 1704975 h 1894400"/>
              <a:gd name="connsiteX20" fmla="*/ 308751 w 667823"/>
              <a:gd name="connsiteY20" fmla="*/ 1704975 h 1894400"/>
              <a:gd name="connsiteX21" fmla="*/ 397651 w 667823"/>
              <a:gd name="connsiteY21" fmla="*/ 1682750 h 1894400"/>
              <a:gd name="connsiteX22" fmla="*/ 480201 w 667823"/>
              <a:gd name="connsiteY22" fmla="*/ 1752600 h 1894400"/>
              <a:gd name="connsiteX23" fmla="*/ 502426 w 667823"/>
              <a:gd name="connsiteY23" fmla="*/ 1838325 h 1894400"/>
              <a:gd name="connsiteX24" fmla="*/ 604026 w 667823"/>
              <a:gd name="connsiteY24" fmla="*/ 1809750 h 1894400"/>
              <a:gd name="connsiteX25" fmla="*/ 661176 w 667823"/>
              <a:gd name="connsiteY25" fmla="*/ 1885950 h 1894400"/>
              <a:gd name="connsiteX26" fmla="*/ 664351 w 667823"/>
              <a:gd name="connsiteY26" fmla="*/ 1889125 h 1894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667823" h="1894400">
                <a:moveTo>
                  <a:pt x="67451" y="0"/>
                </a:moveTo>
                <a:cubicBezTo>
                  <a:pt x="43638" y="38894"/>
                  <a:pt x="19826" y="77788"/>
                  <a:pt x="16651" y="111125"/>
                </a:cubicBezTo>
                <a:cubicBezTo>
                  <a:pt x="13476" y="144462"/>
                  <a:pt x="32526" y="171979"/>
                  <a:pt x="48401" y="200025"/>
                </a:cubicBezTo>
                <a:cubicBezTo>
                  <a:pt x="64276" y="228071"/>
                  <a:pt x="107668" y="230717"/>
                  <a:pt x="111901" y="279400"/>
                </a:cubicBezTo>
                <a:cubicBezTo>
                  <a:pt x="116134" y="328083"/>
                  <a:pt x="78034" y="441854"/>
                  <a:pt x="73801" y="492125"/>
                </a:cubicBezTo>
                <a:cubicBezTo>
                  <a:pt x="69568" y="542396"/>
                  <a:pt x="88088" y="554038"/>
                  <a:pt x="86501" y="581025"/>
                </a:cubicBezTo>
                <a:cubicBezTo>
                  <a:pt x="84914" y="608012"/>
                  <a:pt x="65863" y="628121"/>
                  <a:pt x="64276" y="654050"/>
                </a:cubicBezTo>
                <a:cubicBezTo>
                  <a:pt x="62688" y="679979"/>
                  <a:pt x="87559" y="715433"/>
                  <a:pt x="76976" y="736600"/>
                </a:cubicBezTo>
                <a:cubicBezTo>
                  <a:pt x="66393" y="757767"/>
                  <a:pt x="7126" y="764117"/>
                  <a:pt x="776" y="781050"/>
                </a:cubicBezTo>
                <a:cubicBezTo>
                  <a:pt x="-5574" y="797983"/>
                  <a:pt x="28822" y="815975"/>
                  <a:pt x="38876" y="838200"/>
                </a:cubicBezTo>
                <a:cubicBezTo>
                  <a:pt x="48930" y="860425"/>
                  <a:pt x="50518" y="884238"/>
                  <a:pt x="61101" y="914400"/>
                </a:cubicBezTo>
                <a:cubicBezTo>
                  <a:pt x="71684" y="944563"/>
                  <a:pt x="92322" y="998008"/>
                  <a:pt x="102376" y="1019175"/>
                </a:cubicBezTo>
                <a:cubicBezTo>
                  <a:pt x="112430" y="1040342"/>
                  <a:pt x="115076" y="1021292"/>
                  <a:pt x="121426" y="1041400"/>
                </a:cubicBezTo>
                <a:cubicBezTo>
                  <a:pt x="127776" y="1061508"/>
                  <a:pt x="136772" y="1110192"/>
                  <a:pt x="140476" y="1139825"/>
                </a:cubicBezTo>
                <a:cubicBezTo>
                  <a:pt x="144180" y="1169458"/>
                  <a:pt x="139418" y="1191154"/>
                  <a:pt x="143651" y="1219200"/>
                </a:cubicBezTo>
                <a:cubicBezTo>
                  <a:pt x="147884" y="1247246"/>
                  <a:pt x="148414" y="1260475"/>
                  <a:pt x="165876" y="1308100"/>
                </a:cubicBezTo>
                <a:cubicBezTo>
                  <a:pt x="183339" y="1355725"/>
                  <a:pt x="243664" y="1464204"/>
                  <a:pt x="248426" y="1504950"/>
                </a:cubicBezTo>
                <a:cubicBezTo>
                  <a:pt x="253188" y="1545696"/>
                  <a:pt x="209268" y="1535642"/>
                  <a:pt x="194451" y="1552575"/>
                </a:cubicBezTo>
                <a:cubicBezTo>
                  <a:pt x="179634" y="1569508"/>
                  <a:pt x="150530" y="1581150"/>
                  <a:pt x="159526" y="1606550"/>
                </a:cubicBezTo>
                <a:cubicBezTo>
                  <a:pt x="168522" y="1631950"/>
                  <a:pt x="223555" y="1688571"/>
                  <a:pt x="248426" y="1704975"/>
                </a:cubicBezTo>
                <a:cubicBezTo>
                  <a:pt x="273297" y="1721379"/>
                  <a:pt x="283880" y="1708679"/>
                  <a:pt x="308751" y="1704975"/>
                </a:cubicBezTo>
                <a:cubicBezTo>
                  <a:pt x="333622" y="1701271"/>
                  <a:pt x="369076" y="1674812"/>
                  <a:pt x="397651" y="1682750"/>
                </a:cubicBezTo>
                <a:cubicBezTo>
                  <a:pt x="426226" y="1690688"/>
                  <a:pt x="462739" y="1726671"/>
                  <a:pt x="480201" y="1752600"/>
                </a:cubicBezTo>
                <a:cubicBezTo>
                  <a:pt x="497663" y="1778529"/>
                  <a:pt x="481789" y="1828800"/>
                  <a:pt x="502426" y="1838325"/>
                </a:cubicBezTo>
                <a:cubicBezTo>
                  <a:pt x="523063" y="1847850"/>
                  <a:pt x="577568" y="1801812"/>
                  <a:pt x="604026" y="1809750"/>
                </a:cubicBezTo>
                <a:cubicBezTo>
                  <a:pt x="630484" y="1817688"/>
                  <a:pt x="661176" y="1885950"/>
                  <a:pt x="661176" y="1885950"/>
                </a:cubicBezTo>
                <a:cubicBezTo>
                  <a:pt x="671230" y="1899179"/>
                  <a:pt x="667790" y="1894152"/>
                  <a:pt x="664351" y="1889125"/>
                </a:cubicBezTo>
              </a:path>
            </a:pathLst>
          </a:custGeom>
          <a:noFill/>
          <a:ln w="25400">
            <a:solidFill>
              <a:schemeClr val="tx1"/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91" name="Forme libre : forme 90">
            <a:extLst>
              <a:ext uri="{FF2B5EF4-FFF2-40B4-BE49-F238E27FC236}">
                <a16:creationId xmlns:a16="http://schemas.microsoft.com/office/drawing/2014/main" id="{C5038E67-EDD3-465A-824D-481BD74D188B}"/>
              </a:ext>
            </a:extLst>
          </p:cNvPr>
          <p:cNvSpPr>
            <a:spLocks noChangeAspect="1"/>
          </p:cNvSpPr>
          <p:nvPr/>
        </p:nvSpPr>
        <p:spPr>
          <a:xfrm>
            <a:off x="2410326" y="879608"/>
            <a:ext cx="2232134" cy="6115251"/>
          </a:xfrm>
          <a:custGeom>
            <a:avLst/>
            <a:gdLst>
              <a:gd name="connsiteX0" fmla="*/ 67451 w 667823"/>
              <a:gd name="connsiteY0" fmla="*/ 0 h 1894400"/>
              <a:gd name="connsiteX1" fmla="*/ 16651 w 667823"/>
              <a:gd name="connsiteY1" fmla="*/ 111125 h 1894400"/>
              <a:gd name="connsiteX2" fmla="*/ 48401 w 667823"/>
              <a:gd name="connsiteY2" fmla="*/ 200025 h 1894400"/>
              <a:gd name="connsiteX3" fmla="*/ 111901 w 667823"/>
              <a:gd name="connsiteY3" fmla="*/ 279400 h 1894400"/>
              <a:gd name="connsiteX4" fmla="*/ 73801 w 667823"/>
              <a:gd name="connsiteY4" fmla="*/ 492125 h 1894400"/>
              <a:gd name="connsiteX5" fmla="*/ 86501 w 667823"/>
              <a:gd name="connsiteY5" fmla="*/ 581025 h 1894400"/>
              <a:gd name="connsiteX6" fmla="*/ 64276 w 667823"/>
              <a:gd name="connsiteY6" fmla="*/ 654050 h 1894400"/>
              <a:gd name="connsiteX7" fmla="*/ 76976 w 667823"/>
              <a:gd name="connsiteY7" fmla="*/ 736600 h 1894400"/>
              <a:gd name="connsiteX8" fmla="*/ 776 w 667823"/>
              <a:gd name="connsiteY8" fmla="*/ 781050 h 1894400"/>
              <a:gd name="connsiteX9" fmla="*/ 38876 w 667823"/>
              <a:gd name="connsiteY9" fmla="*/ 838200 h 1894400"/>
              <a:gd name="connsiteX10" fmla="*/ 61101 w 667823"/>
              <a:gd name="connsiteY10" fmla="*/ 914400 h 1894400"/>
              <a:gd name="connsiteX11" fmla="*/ 102376 w 667823"/>
              <a:gd name="connsiteY11" fmla="*/ 1019175 h 1894400"/>
              <a:gd name="connsiteX12" fmla="*/ 121426 w 667823"/>
              <a:gd name="connsiteY12" fmla="*/ 1041400 h 1894400"/>
              <a:gd name="connsiteX13" fmla="*/ 140476 w 667823"/>
              <a:gd name="connsiteY13" fmla="*/ 1139825 h 1894400"/>
              <a:gd name="connsiteX14" fmla="*/ 143651 w 667823"/>
              <a:gd name="connsiteY14" fmla="*/ 1219200 h 1894400"/>
              <a:gd name="connsiteX15" fmla="*/ 165876 w 667823"/>
              <a:gd name="connsiteY15" fmla="*/ 1308100 h 1894400"/>
              <a:gd name="connsiteX16" fmla="*/ 248426 w 667823"/>
              <a:gd name="connsiteY16" fmla="*/ 1504950 h 1894400"/>
              <a:gd name="connsiteX17" fmla="*/ 194451 w 667823"/>
              <a:gd name="connsiteY17" fmla="*/ 1552575 h 1894400"/>
              <a:gd name="connsiteX18" fmla="*/ 159526 w 667823"/>
              <a:gd name="connsiteY18" fmla="*/ 1606550 h 1894400"/>
              <a:gd name="connsiteX19" fmla="*/ 248426 w 667823"/>
              <a:gd name="connsiteY19" fmla="*/ 1704975 h 1894400"/>
              <a:gd name="connsiteX20" fmla="*/ 308751 w 667823"/>
              <a:gd name="connsiteY20" fmla="*/ 1704975 h 1894400"/>
              <a:gd name="connsiteX21" fmla="*/ 397651 w 667823"/>
              <a:gd name="connsiteY21" fmla="*/ 1682750 h 1894400"/>
              <a:gd name="connsiteX22" fmla="*/ 480201 w 667823"/>
              <a:gd name="connsiteY22" fmla="*/ 1752600 h 1894400"/>
              <a:gd name="connsiteX23" fmla="*/ 502426 w 667823"/>
              <a:gd name="connsiteY23" fmla="*/ 1838325 h 1894400"/>
              <a:gd name="connsiteX24" fmla="*/ 604026 w 667823"/>
              <a:gd name="connsiteY24" fmla="*/ 1809750 h 1894400"/>
              <a:gd name="connsiteX25" fmla="*/ 661176 w 667823"/>
              <a:gd name="connsiteY25" fmla="*/ 1885950 h 1894400"/>
              <a:gd name="connsiteX26" fmla="*/ 664351 w 667823"/>
              <a:gd name="connsiteY26" fmla="*/ 1889125 h 1894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667823" h="1894400">
                <a:moveTo>
                  <a:pt x="67451" y="0"/>
                </a:moveTo>
                <a:cubicBezTo>
                  <a:pt x="43638" y="38894"/>
                  <a:pt x="19826" y="77788"/>
                  <a:pt x="16651" y="111125"/>
                </a:cubicBezTo>
                <a:cubicBezTo>
                  <a:pt x="13476" y="144462"/>
                  <a:pt x="32526" y="171979"/>
                  <a:pt x="48401" y="200025"/>
                </a:cubicBezTo>
                <a:cubicBezTo>
                  <a:pt x="64276" y="228071"/>
                  <a:pt x="107668" y="230717"/>
                  <a:pt x="111901" y="279400"/>
                </a:cubicBezTo>
                <a:cubicBezTo>
                  <a:pt x="116134" y="328083"/>
                  <a:pt x="78034" y="441854"/>
                  <a:pt x="73801" y="492125"/>
                </a:cubicBezTo>
                <a:cubicBezTo>
                  <a:pt x="69568" y="542396"/>
                  <a:pt x="88088" y="554038"/>
                  <a:pt x="86501" y="581025"/>
                </a:cubicBezTo>
                <a:cubicBezTo>
                  <a:pt x="84914" y="608012"/>
                  <a:pt x="65863" y="628121"/>
                  <a:pt x="64276" y="654050"/>
                </a:cubicBezTo>
                <a:cubicBezTo>
                  <a:pt x="62688" y="679979"/>
                  <a:pt x="87559" y="715433"/>
                  <a:pt x="76976" y="736600"/>
                </a:cubicBezTo>
                <a:cubicBezTo>
                  <a:pt x="66393" y="757767"/>
                  <a:pt x="7126" y="764117"/>
                  <a:pt x="776" y="781050"/>
                </a:cubicBezTo>
                <a:cubicBezTo>
                  <a:pt x="-5574" y="797983"/>
                  <a:pt x="28822" y="815975"/>
                  <a:pt x="38876" y="838200"/>
                </a:cubicBezTo>
                <a:cubicBezTo>
                  <a:pt x="48930" y="860425"/>
                  <a:pt x="50518" y="884238"/>
                  <a:pt x="61101" y="914400"/>
                </a:cubicBezTo>
                <a:cubicBezTo>
                  <a:pt x="71684" y="944563"/>
                  <a:pt x="92322" y="998008"/>
                  <a:pt x="102376" y="1019175"/>
                </a:cubicBezTo>
                <a:cubicBezTo>
                  <a:pt x="112430" y="1040342"/>
                  <a:pt x="115076" y="1021292"/>
                  <a:pt x="121426" y="1041400"/>
                </a:cubicBezTo>
                <a:cubicBezTo>
                  <a:pt x="127776" y="1061508"/>
                  <a:pt x="136772" y="1110192"/>
                  <a:pt x="140476" y="1139825"/>
                </a:cubicBezTo>
                <a:cubicBezTo>
                  <a:pt x="144180" y="1169458"/>
                  <a:pt x="139418" y="1191154"/>
                  <a:pt x="143651" y="1219200"/>
                </a:cubicBezTo>
                <a:cubicBezTo>
                  <a:pt x="147884" y="1247246"/>
                  <a:pt x="148414" y="1260475"/>
                  <a:pt x="165876" y="1308100"/>
                </a:cubicBezTo>
                <a:cubicBezTo>
                  <a:pt x="183339" y="1355725"/>
                  <a:pt x="243664" y="1464204"/>
                  <a:pt x="248426" y="1504950"/>
                </a:cubicBezTo>
                <a:cubicBezTo>
                  <a:pt x="253188" y="1545696"/>
                  <a:pt x="209268" y="1535642"/>
                  <a:pt x="194451" y="1552575"/>
                </a:cubicBezTo>
                <a:cubicBezTo>
                  <a:pt x="179634" y="1569508"/>
                  <a:pt x="150530" y="1581150"/>
                  <a:pt x="159526" y="1606550"/>
                </a:cubicBezTo>
                <a:cubicBezTo>
                  <a:pt x="168522" y="1631950"/>
                  <a:pt x="223555" y="1688571"/>
                  <a:pt x="248426" y="1704975"/>
                </a:cubicBezTo>
                <a:cubicBezTo>
                  <a:pt x="273297" y="1721379"/>
                  <a:pt x="283880" y="1708679"/>
                  <a:pt x="308751" y="1704975"/>
                </a:cubicBezTo>
                <a:cubicBezTo>
                  <a:pt x="333622" y="1701271"/>
                  <a:pt x="369076" y="1674812"/>
                  <a:pt x="397651" y="1682750"/>
                </a:cubicBezTo>
                <a:cubicBezTo>
                  <a:pt x="426226" y="1690688"/>
                  <a:pt x="462739" y="1726671"/>
                  <a:pt x="480201" y="1752600"/>
                </a:cubicBezTo>
                <a:cubicBezTo>
                  <a:pt x="497663" y="1778529"/>
                  <a:pt x="481789" y="1828800"/>
                  <a:pt x="502426" y="1838325"/>
                </a:cubicBezTo>
                <a:cubicBezTo>
                  <a:pt x="523063" y="1847850"/>
                  <a:pt x="577568" y="1801812"/>
                  <a:pt x="604026" y="1809750"/>
                </a:cubicBezTo>
                <a:cubicBezTo>
                  <a:pt x="630484" y="1817688"/>
                  <a:pt x="661176" y="1885950"/>
                  <a:pt x="661176" y="1885950"/>
                </a:cubicBezTo>
                <a:cubicBezTo>
                  <a:pt x="671230" y="1899179"/>
                  <a:pt x="667790" y="1894152"/>
                  <a:pt x="664351" y="1889125"/>
                </a:cubicBezTo>
              </a:path>
            </a:pathLst>
          </a:custGeom>
          <a:noFill/>
          <a:ln w="22225">
            <a:solidFill>
              <a:schemeClr val="bg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60" name="Ellipse 59">
            <a:extLst>
              <a:ext uri="{FF2B5EF4-FFF2-40B4-BE49-F238E27FC236}">
                <a16:creationId xmlns:a16="http://schemas.microsoft.com/office/drawing/2014/main" id="{BE6673E8-9187-4C3A-A9A1-79DE1E2BBD3C}"/>
              </a:ext>
            </a:extLst>
          </p:cNvPr>
          <p:cNvSpPr/>
          <p:nvPr/>
        </p:nvSpPr>
        <p:spPr>
          <a:xfrm>
            <a:off x="2701970" y="4522882"/>
            <a:ext cx="742267" cy="695325"/>
          </a:xfrm>
          <a:prstGeom prst="ellipse">
            <a:avLst/>
          </a:prstGeom>
          <a:solidFill>
            <a:schemeClr val="accent2"/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 dirty="0"/>
          </a:p>
        </p:txBody>
      </p:sp>
      <p:sp>
        <p:nvSpPr>
          <p:cNvPr id="346" name="ZoneTexte 345">
            <a:extLst>
              <a:ext uri="{FF2B5EF4-FFF2-40B4-BE49-F238E27FC236}">
                <a16:creationId xmlns:a16="http://schemas.microsoft.com/office/drawing/2014/main" id="{2961E3F6-EE32-4B73-94E3-FC0E75547547}"/>
              </a:ext>
            </a:extLst>
          </p:cNvPr>
          <p:cNvSpPr txBox="1"/>
          <p:nvPr/>
        </p:nvSpPr>
        <p:spPr>
          <a:xfrm>
            <a:off x="2535259" y="4763860"/>
            <a:ext cx="1096433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000" b="1" dirty="0">
                <a:solidFill>
                  <a:schemeClr val="bg1"/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Dinant</a:t>
            </a:r>
            <a:endParaRPr lang="fr-BE" sz="1000" b="1" dirty="0">
              <a:solidFill>
                <a:schemeClr val="bg1"/>
              </a:solidFill>
              <a:latin typeface="Aharoni" panose="02010803020104030203" pitchFamily="2" charset="-79"/>
              <a:cs typeface="Aharoni" panose="02010803020104030203" pitchFamily="2" charset="-79"/>
            </a:endParaRPr>
          </a:p>
        </p:txBody>
      </p:sp>
      <p:sp>
        <p:nvSpPr>
          <p:cNvPr id="76" name="ZoneTexte 75">
            <a:extLst>
              <a:ext uri="{FF2B5EF4-FFF2-40B4-BE49-F238E27FC236}">
                <a16:creationId xmlns:a16="http://schemas.microsoft.com/office/drawing/2014/main" id="{CF4D9D2F-2315-429B-926C-2BA03D7E132F}"/>
              </a:ext>
            </a:extLst>
          </p:cNvPr>
          <p:cNvSpPr txBox="1"/>
          <p:nvPr/>
        </p:nvSpPr>
        <p:spPr>
          <a:xfrm>
            <a:off x="761763" y="2332885"/>
            <a:ext cx="232031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Pôle agricole de Ciney</a:t>
            </a:r>
            <a:endParaRPr lang="fr-BE" sz="1100" dirty="0"/>
          </a:p>
        </p:txBody>
      </p:sp>
      <p:pic>
        <p:nvPicPr>
          <p:cNvPr id="11" name="Image 10">
            <a:extLst>
              <a:ext uri="{FF2B5EF4-FFF2-40B4-BE49-F238E27FC236}">
                <a16:creationId xmlns:a16="http://schemas.microsoft.com/office/drawing/2014/main" id="{144A82DF-F2B8-4952-A978-4A71E54F7D4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9783805" y="834873"/>
            <a:ext cx="2238408" cy="851687"/>
          </a:xfrm>
          <a:prstGeom prst="rect">
            <a:avLst/>
          </a:prstGeom>
        </p:spPr>
      </p:pic>
      <p:pic>
        <p:nvPicPr>
          <p:cNvPr id="38" name="Image 37">
            <a:extLst>
              <a:ext uri="{FF2B5EF4-FFF2-40B4-BE49-F238E27FC236}">
                <a16:creationId xmlns:a16="http://schemas.microsoft.com/office/drawing/2014/main" id="{9D25B7E7-8486-4818-8DD6-23B79B684EEE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338705" y="1749276"/>
            <a:ext cx="4650560" cy="3322568"/>
          </a:xfrm>
          <a:prstGeom prst="rect">
            <a:avLst/>
          </a:prstGeom>
        </p:spPr>
      </p:pic>
      <p:pic>
        <p:nvPicPr>
          <p:cNvPr id="78" name="Picture 2" descr="Blanc Bleu Belge - Site d&amp;#39;actualité sur la race Blanc Bleu Belge">
            <a:extLst>
              <a:ext uri="{FF2B5EF4-FFF2-40B4-BE49-F238E27FC236}">
                <a16:creationId xmlns:a16="http://schemas.microsoft.com/office/drawing/2014/main" id="{F3C3C5B5-2D9A-4C35-B6DA-0DE283F7AFB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73061" y="496384"/>
            <a:ext cx="1529188" cy="147593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41" name="Groupe 40">
            <a:extLst>
              <a:ext uri="{FF2B5EF4-FFF2-40B4-BE49-F238E27FC236}">
                <a16:creationId xmlns:a16="http://schemas.microsoft.com/office/drawing/2014/main" id="{618605F8-0A98-40E0-9528-B359B0704086}"/>
              </a:ext>
            </a:extLst>
          </p:cNvPr>
          <p:cNvGrpSpPr/>
          <p:nvPr/>
        </p:nvGrpSpPr>
        <p:grpSpPr>
          <a:xfrm>
            <a:off x="121647" y="2188245"/>
            <a:ext cx="564506" cy="571119"/>
            <a:chOff x="250016" y="2189371"/>
            <a:chExt cx="682833" cy="534779"/>
          </a:xfrm>
        </p:grpSpPr>
        <p:pic>
          <p:nvPicPr>
            <p:cNvPr id="81" name="Graphique 80" descr="Vache avec un remplissage uni">
              <a:extLst>
                <a:ext uri="{FF2B5EF4-FFF2-40B4-BE49-F238E27FC236}">
                  <a16:creationId xmlns:a16="http://schemas.microsoft.com/office/drawing/2014/main" id="{841A90F4-0B00-46A8-817D-C2D374E8DC4D}"/>
                </a:ext>
              </a:extLst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6"/>
                </a:ext>
              </a:extLst>
            </a:blip>
            <a:stretch>
              <a:fillRect/>
            </a:stretch>
          </p:blipFill>
          <p:spPr>
            <a:xfrm>
              <a:off x="600751" y="2290987"/>
              <a:ext cx="305053" cy="305053"/>
            </a:xfrm>
            <a:prstGeom prst="rect">
              <a:avLst/>
            </a:prstGeom>
          </p:spPr>
        </p:pic>
        <p:pic>
          <p:nvPicPr>
            <p:cNvPr id="82" name="Graphique 81" descr="Pousse de graine avec un remplissage uni">
              <a:extLst>
                <a:ext uri="{FF2B5EF4-FFF2-40B4-BE49-F238E27FC236}">
                  <a16:creationId xmlns:a16="http://schemas.microsoft.com/office/drawing/2014/main" id="{862106EC-F137-464B-B95D-6D88063B5F26}"/>
                </a:ext>
              </a:extLst>
            </p:cNvPr>
            <p:cNvPicPr>
              <a:picLocks noChangeAspect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8"/>
                </a:ext>
              </a:extLst>
            </a:blip>
            <a:stretch>
              <a:fillRect/>
            </a:stretch>
          </p:blipFill>
          <p:spPr>
            <a:xfrm>
              <a:off x="316276" y="2272653"/>
              <a:ext cx="261610" cy="261610"/>
            </a:xfrm>
            <a:prstGeom prst="rect">
              <a:avLst/>
            </a:prstGeom>
          </p:spPr>
        </p:pic>
        <p:sp>
          <p:nvSpPr>
            <p:cNvPr id="40" name="Ellipse 39">
              <a:extLst>
                <a:ext uri="{FF2B5EF4-FFF2-40B4-BE49-F238E27FC236}">
                  <a16:creationId xmlns:a16="http://schemas.microsoft.com/office/drawing/2014/main" id="{C85921BC-198C-484D-BC33-39206302B530}"/>
                </a:ext>
              </a:extLst>
            </p:cNvPr>
            <p:cNvSpPr/>
            <p:nvPr/>
          </p:nvSpPr>
          <p:spPr>
            <a:xfrm>
              <a:off x="250016" y="2189371"/>
              <a:ext cx="682833" cy="534779"/>
            </a:xfrm>
            <a:prstGeom prst="ellipse">
              <a:avLst/>
            </a:prstGeom>
            <a:noFill/>
            <a:ln w="2540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</p:grpSp>
      <p:grpSp>
        <p:nvGrpSpPr>
          <p:cNvPr id="88" name="Groupe 87">
            <a:extLst>
              <a:ext uri="{FF2B5EF4-FFF2-40B4-BE49-F238E27FC236}">
                <a16:creationId xmlns:a16="http://schemas.microsoft.com/office/drawing/2014/main" id="{63227FC8-B3E6-4A30-8766-6569135B44F7}"/>
              </a:ext>
            </a:extLst>
          </p:cNvPr>
          <p:cNvGrpSpPr/>
          <p:nvPr/>
        </p:nvGrpSpPr>
        <p:grpSpPr>
          <a:xfrm>
            <a:off x="5862311" y="4369561"/>
            <a:ext cx="376030" cy="374650"/>
            <a:chOff x="250016" y="2189371"/>
            <a:chExt cx="682833" cy="534779"/>
          </a:xfrm>
        </p:grpSpPr>
        <p:pic>
          <p:nvPicPr>
            <p:cNvPr id="89" name="Graphique 88" descr="Vache avec un remplissage uni">
              <a:extLst>
                <a:ext uri="{FF2B5EF4-FFF2-40B4-BE49-F238E27FC236}">
                  <a16:creationId xmlns:a16="http://schemas.microsoft.com/office/drawing/2014/main" id="{0CB54B6B-44C4-4D52-BD59-D096D1FB1F4E}"/>
                </a:ext>
              </a:extLst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6"/>
                </a:ext>
              </a:extLst>
            </a:blip>
            <a:stretch>
              <a:fillRect/>
            </a:stretch>
          </p:blipFill>
          <p:spPr>
            <a:xfrm>
              <a:off x="600751" y="2290987"/>
              <a:ext cx="305053" cy="305053"/>
            </a:xfrm>
            <a:prstGeom prst="rect">
              <a:avLst/>
            </a:prstGeom>
          </p:spPr>
        </p:pic>
        <p:pic>
          <p:nvPicPr>
            <p:cNvPr id="90" name="Graphique 89" descr="Pousse de graine avec un remplissage uni">
              <a:extLst>
                <a:ext uri="{FF2B5EF4-FFF2-40B4-BE49-F238E27FC236}">
                  <a16:creationId xmlns:a16="http://schemas.microsoft.com/office/drawing/2014/main" id="{52759D77-D655-4435-90E5-42299745F9FB}"/>
                </a:ext>
              </a:extLst>
            </p:cNvPr>
            <p:cNvPicPr>
              <a:picLocks noChangeAspect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8"/>
                </a:ext>
              </a:extLst>
            </a:blip>
            <a:stretch>
              <a:fillRect/>
            </a:stretch>
          </p:blipFill>
          <p:spPr>
            <a:xfrm>
              <a:off x="316276" y="2272653"/>
              <a:ext cx="261610" cy="261610"/>
            </a:xfrm>
            <a:prstGeom prst="rect">
              <a:avLst/>
            </a:prstGeom>
          </p:spPr>
        </p:pic>
        <p:sp>
          <p:nvSpPr>
            <p:cNvPr id="92" name="Ellipse 91">
              <a:extLst>
                <a:ext uri="{FF2B5EF4-FFF2-40B4-BE49-F238E27FC236}">
                  <a16:creationId xmlns:a16="http://schemas.microsoft.com/office/drawing/2014/main" id="{2B6C0488-8C6B-4CAC-8D86-0C8E1293C628}"/>
                </a:ext>
              </a:extLst>
            </p:cNvPr>
            <p:cNvSpPr/>
            <p:nvPr/>
          </p:nvSpPr>
          <p:spPr>
            <a:xfrm>
              <a:off x="250016" y="2189371"/>
              <a:ext cx="682833" cy="534779"/>
            </a:xfrm>
            <a:prstGeom prst="ellipse">
              <a:avLst/>
            </a:prstGeom>
            <a:noFill/>
            <a:ln w="2540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</p:grpSp>
      <p:sp>
        <p:nvSpPr>
          <p:cNvPr id="93" name="ZoneTexte 92">
            <a:extLst>
              <a:ext uri="{FF2B5EF4-FFF2-40B4-BE49-F238E27FC236}">
                <a16:creationId xmlns:a16="http://schemas.microsoft.com/office/drawing/2014/main" id="{196DCC53-3D4B-4FBE-B347-44180AFB27C8}"/>
              </a:ext>
            </a:extLst>
          </p:cNvPr>
          <p:cNvSpPr txBox="1"/>
          <p:nvPr/>
        </p:nvSpPr>
        <p:spPr>
          <a:xfrm>
            <a:off x="-209925" y="1842329"/>
            <a:ext cx="3030671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400" b="1" dirty="0"/>
              <a:t>Agriculture - Alimentation</a:t>
            </a:r>
            <a:endParaRPr lang="fr-BE" sz="1400" b="1" dirty="0"/>
          </a:p>
        </p:txBody>
      </p:sp>
      <p:sp>
        <p:nvSpPr>
          <p:cNvPr id="77" name="Forme libre : forme 76">
            <a:extLst>
              <a:ext uri="{FF2B5EF4-FFF2-40B4-BE49-F238E27FC236}">
                <a16:creationId xmlns:a16="http://schemas.microsoft.com/office/drawing/2014/main" id="{2B236DB4-8D7F-4919-8FC2-F6DCDF236BFD}"/>
              </a:ext>
            </a:extLst>
          </p:cNvPr>
          <p:cNvSpPr/>
          <p:nvPr/>
        </p:nvSpPr>
        <p:spPr>
          <a:xfrm>
            <a:off x="4540250" y="762001"/>
            <a:ext cx="1460500" cy="380236"/>
          </a:xfrm>
          <a:custGeom>
            <a:avLst/>
            <a:gdLst>
              <a:gd name="connsiteX0" fmla="*/ 730250 w 730250"/>
              <a:gd name="connsiteY0" fmla="*/ 279400 h 374697"/>
              <a:gd name="connsiteX1" fmla="*/ 514350 w 730250"/>
              <a:gd name="connsiteY1" fmla="*/ 342900 h 374697"/>
              <a:gd name="connsiteX2" fmla="*/ 228600 w 730250"/>
              <a:gd name="connsiteY2" fmla="*/ 374650 h 374697"/>
              <a:gd name="connsiteX3" fmla="*/ 158750 w 730250"/>
              <a:gd name="connsiteY3" fmla="*/ 349250 h 374697"/>
              <a:gd name="connsiteX4" fmla="*/ 50800 w 730250"/>
              <a:gd name="connsiteY4" fmla="*/ 317500 h 374697"/>
              <a:gd name="connsiteX5" fmla="*/ 76200 w 730250"/>
              <a:gd name="connsiteY5" fmla="*/ 184150 h 374697"/>
              <a:gd name="connsiteX6" fmla="*/ 0 w 730250"/>
              <a:gd name="connsiteY6" fmla="*/ 0 h 374697"/>
              <a:gd name="connsiteX0" fmla="*/ 730250 w 730250"/>
              <a:gd name="connsiteY0" fmla="*/ 279400 h 374697"/>
              <a:gd name="connsiteX1" fmla="*/ 730250 w 730250"/>
              <a:gd name="connsiteY1" fmla="*/ 279400 h 374697"/>
              <a:gd name="connsiteX2" fmla="*/ 514350 w 730250"/>
              <a:gd name="connsiteY2" fmla="*/ 342900 h 374697"/>
              <a:gd name="connsiteX3" fmla="*/ 228600 w 730250"/>
              <a:gd name="connsiteY3" fmla="*/ 374650 h 374697"/>
              <a:gd name="connsiteX4" fmla="*/ 158750 w 730250"/>
              <a:gd name="connsiteY4" fmla="*/ 349250 h 374697"/>
              <a:gd name="connsiteX5" fmla="*/ 50800 w 730250"/>
              <a:gd name="connsiteY5" fmla="*/ 317500 h 374697"/>
              <a:gd name="connsiteX6" fmla="*/ 76200 w 730250"/>
              <a:gd name="connsiteY6" fmla="*/ 184150 h 374697"/>
              <a:gd name="connsiteX7" fmla="*/ 0 w 730250"/>
              <a:gd name="connsiteY7" fmla="*/ 0 h 374697"/>
              <a:gd name="connsiteX0" fmla="*/ 730250 w 1460500"/>
              <a:gd name="connsiteY0" fmla="*/ 279400 h 380236"/>
              <a:gd name="connsiteX1" fmla="*/ 1460500 w 1460500"/>
              <a:gd name="connsiteY1" fmla="*/ 25400 h 380236"/>
              <a:gd name="connsiteX2" fmla="*/ 514350 w 1460500"/>
              <a:gd name="connsiteY2" fmla="*/ 342900 h 380236"/>
              <a:gd name="connsiteX3" fmla="*/ 228600 w 1460500"/>
              <a:gd name="connsiteY3" fmla="*/ 374650 h 380236"/>
              <a:gd name="connsiteX4" fmla="*/ 158750 w 1460500"/>
              <a:gd name="connsiteY4" fmla="*/ 349250 h 380236"/>
              <a:gd name="connsiteX5" fmla="*/ 50800 w 1460500"/>
              <a:gd name="connsiteY5" fmla="*/ 317500 h 380236"/>
              <a:gd name="connsiteX6" fmla="*/ 76200 w 1460500"/>
              <a:gd name="connsiteY6" fmla="*/ 184150 h 380236"/>
              <a:gd name="connsiteX7" fmla="*/ 0 w 1460500"/>
              <a:gd name="connsiteY7" fmla="*/ 0 h 3802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460500" h="380236">
                <a:moveTo>
                  <a:pt x="730250" y="279400"/>
                </a:moveTo>
                <a:lnTo>
                  <a:pt x="1460500" y="25400"/>
                </a:lnTo>
                <a:cubicBezTo>
                  <a:pt x="1424517" y="35983"/>
                  <a:pt x="719667" y="284692"/>
                  <a:pt x="514350" y="342900"/>
                </a:cubicBezTo>
                <a:cubicBezTo>
                  <a:pt x="309033" y="401108"/>
                  <a:pt x="287867" y="373592"/>
                  <a:pt x="228600" y="374650"/>
                </a:cubicBezTo>
                <a:cubicBezTo>
                  <a:pt x="169333" y="375708"/>
                  <a:pt x="188383" y="358775"/>
                  <a:pt x="158750" y="349250"/>
                </a:cubicBezTo>
                <a:cubicBezTo>
                  <a:pt x="129117" y="339725"/>
                  <a:pt x="64558" y="345017"/>
                  <a:pt x="50800" y="317500"/>
                </a:cubicBezTo>
                <a:cubicBezTo>
                  <a:pt x="37042" y="289983"/>
                  <a:pt x="84667" y="237067"/>
                  <a:pt x="76200" y="184150"/>
                </a:cubicBezTo>
                <a:cubicBezTo>
                  <a:pt x="67733" y="131233"/>
                  <a:pt x="33866" y="65616"/>
                  <a:pt x="0" y="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</p:spTree>
    <p:extLst>
      <p:ext uri="{BB962C8B-B14F-4D97-AF65-F5344CB8AC3E}">
        <p14:creationId xmlns:p14="http://schemas.microsoft.com/office/powerpoint/2010/main" val="2402909198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Image 3">
            <a:extLst>
              <a:ext uri="{FF2B5EF4-FFF2-40B4-BE49-F238E27FC236}">
                <a16:creationId xmlns:a16="http://schemas.microsoft.com/office/drawing/2014/main" id="{387BEBC2-3E8F-724E-9EC8-C90432D0EA86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793" r="21265" b="19400"/>
          <a:stretch/>
        </p:blipFill>
        <p:spPr>
          <a:xfrm>
            <a:off x="7880728" y="0"/>
            <a:ext cx="4369477" cy="3401559"/>
          </a:xfrm>
          <a:prstGeom prst="rect">
            <a:avLst/>
          </a:prstGeom>
        </p:spPr>
      </p:pic>
      <p:sp>
        <p:nvSpPr>
          <p:cNvPr id="6" name="Arc 5">
            <a:extLst>
              <a:ext uri="{FF2B5EF4-FFF2-40B4-BE49-F238E27FC236}">
                <a16:creationId xmlns:a16="http://schemas.microsoft.com/office/drawing/2014/main" id="{1439F985-DFAC-D745-8DE8-14D69EAA3E4F}"/>
              </a:ext>
            </a:extLst>
          </p:cNvPr>
          <p:cNvSpPr/>
          <p:nvPr/>
        </p:nvSpPr>
        <p:spPr>
          <a:xfrm>
            <a:off x="6609223" y="-117230"/>
            <a:ext cx="1946515" cy="7098314"/>
          </a:xfrm>
          <a:prstGeom prst="arc">
            <a:avLst>
              <a:gd name="adj1" fmla="val 16200000"/>
              <a:gd name="adj2" fmla="val 55435"/>
            </a:avLst>
          </a:prstGeom>
          <a:noFill/>
          <a:ln w="7620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pic>
        <p:nvPicPr>
          <p:cNvPr id="1030" name="Picture 6">
            <a:extLst>
              <a:ext uri="{FF2B5EF4-FFF2-40B4-BE49-F238E27FC236}">
                <a16:creationId xmlns:a16="http://schemas.microsoft.com/office/drawing/2014/main" id="{A4CC4255-277D-404C-9CAF-8F9E314EBBA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0836" r="20836"/>
          <a:stretch/>
        </p:blipFill>
        <p:spPr bwMode="auto">
          <a:xfrm>
            <a:off x="3577218" y="10"/>
            <a:ext cx="4979305" cy="3401558"/>
          </a:xfrm>
          <a:custGeom>
            <a:avLst/>
            <a:gdLst/>
            <a:ahLst/>
            <a:cxnLst/>
            <a:rect l="l" t="t" r="r" b="b"/>
            <a:pathLst>
              <a:path w="4979304" h="3364992">
                <a:moveTo>
                  <a:pt x="0" y="0"/>
                </a:moveTo>
                <a:lnTo>
                  <a:pt x="4211250" y="0"/>
                </a:lnTo>
                <a:lnTo>
                  <a:pt x="4309461" y="192282"/>
                </a:lnTo>
                <a:cubicBezTo>
                  <a:pt x="4697535" y="1033269"/>
                  <a:pt x="4937593" y="2032690"/>
                  <a:pt x="4974907" y="3110424"/>
                </a:cubicBezTo>
                <a:lnTo>
                  <a:pt x="4979304" y="3364992"/>
                </a:lnTo>
                <a:lnTo>
                  <a:pt x="800592" y="3364992"/>
                </a:lnTo>
                <a:lnTo>
                  <a:pt x="797493" y="3185579"/>
                </a:lnTo>
                <a:cubicBezTo>
                  <a:pt x="756786" y="2009870"/>
                  <a:pt x="474799" y="927359"/>
                  <a:pt x="22579" y="42066"/>
                </a:cubicBezTo>
                <a:close/>
              </a:path>
            </a:pathLst>
          </a:cu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34" name="Picture 10">
            <a:extLst>
              <a:ext uri="{FF2B5EF4-FFF2-40B4-BE49-F238E27FC236}">
                <a16:creationId xmlns:a16="http://schemas.microsoft.com/office/drawing/2014/main" id="{F56304E7-48F0-42B3-BDD6-75FFAAFE44B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364" r="7364"/>
          <a:stretch/>
        </p:blipFill>
        <p:spPr bwMode="auto">
          <a:xfrm>
            <a:off x="7822523" y="3456433"/>
            <a:ext cx="4369477" cy="3401568"/>
          </a:xfrm>
          <a:custGeom>
            <a:avLst/>
            <a:gdLst/>
            <a:ahLst/>
            <a:cxnLst/>
            <a:rect l="l" t="t" r="r" b="b"/>
            <a:pathLst>
              <a:path w="4369477" h="3401568">
                <a:moveTo>
                  <a:pt x="781270" y="0"/>
                </a:moveTo>
                <a:lnTo>
                  <a:pt x="4369477" y="0"/>
                </a:lnTo>
                <a:lnTo>
                  <a:pt x="4369477" y="3401568"/>
                </a:lnTo>
                <a:lnTo>
                  <a:pt x="0" y="3401568"/>
                </a:lnTo>
                <a:lnTo>
                  <a:pt x="1963" y="3397912"/>
                </a:lnTo>
                <a:cubicBezTo>
                  <a:pt x="454182" y="2512619"/>
                  <a:pt x="736170" y="1430108"/>
                  <a:pt x="776876" y="254399"/>
                </a:cubicBezTo>
                <a:close/>
              </a:path>
            </a:pathLst>
          </a:cu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28" name="Picture 4">
            <a:extLst>
              <a:ext uri="{FF2B5EF4-FFF2-40B4-BE49-F238E27FC236}">
                <a16:creationId xmlns:a16="http://schemas.microsoft.com/office/drawing/2014/main" id="{19FAED8E-86DD-4C4D-A7FD-29BA09E73B5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9820" b="19820"/>
          <a:stretch/>
        </p:blipFill>
        <p:spPr bwMode="auto">
          <a:xfrm>
            <a:off x="3630260" y="3456432"/>
            <a:ext cx="4925479" cy="3401568"/>
          </a:xfrm>
          <a:custGeom>
            <a:avLst/>
            <a:gdLst/>
            <a:ahLst/>
            <a:cxnLst/>
            <a:rect l="l" t="t" r="r" b="b"/>
            <a:pathLst>
              <a:path w="4925479" h="3364992">
                <a:moveTo>
                  <a:pt x="749362" y="0"/>
                </a:moveTo>
                <a:lnTo>
                  <a:pt x="4925479" y="0"/>
                </a:lnTo>
                <a:lnTo>
                  <a:pt x="4921868" y="209033"/>
                </a:lnTo>
                <a:cubicBezTo>
                  <a:pt x="4884554" y="1286766"/>
                  <a:pt x="4644496" y="2286187"/>
                  <a:pt x="4256422" y="3127175"/>
                </a:cubicBezTo>
                <a:lnTo>
                  <a:pt x="4134952" y="3364992"/>
                </a:lnTo>
                <a:lnTo>
                  <a:pt x="0" y="3364992"/>
                </a:lnTo>
                <a:lnTo>
                  <a:pt x="79008" y="3202330"/>
                </a:lnTo>
                <a:cubicBezTo>
                  <a:pt x="467082" y="2361343"/>
                  <a:pt x="707140" y="1361922"/>
                  <a:pt x="744454" y="284189"/>
                </a:cubicBezTo>
                <a:close/>
              </a:path>
            </a:pathLst>
          </a:cu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0" name="Image 29">
            <a:extLst>
              <a:ext uri="{FF2B5EF4-FFF2-40B4-BE49-F238E27FC236}">
                <a16:creationId xmlns:a16="http://schemas.microsoft.com/office/drawing/2014/main" id="{236777C7-1C6E-47C3-B3FC-478B421ADC8C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306285" y="6395820"/>
            <a:ext cx="1323975" cy="446955"/>
          </a:xfrm>
          <a:prstGeom prst="rect">
            <a:avLst/>
          </a:prstGeom>
        </p:spPr>
      </p:pic>
      <p:sp>
        <p:nvSpPr>
          <p:cNvPr id="9" name="ZoneTexte 8">
            <a:extLst>
              <a:ext uri="{FF2B5EF4-FFF2-40B4-BE49-F238E27FC236}">
                <a16:creationId xmlns:a16="http://schemas.microsoft.com/office/drawing/2014/main" id="{F3A645A0-D1EB-4326-9F4F-925D065D69DA}"/>
              </a:ext>
            </a:extLst>
          </p:cNvPr>
          <p:cNvSpPr txBox="1"/>
          <p:nvPr/>
        </p:nvSpPr>
        <p:spPr>
          <a:xfrm>
            <a:off x="-22683" y="1079975"/>
            <a:ext cx="4369477" cy="2898648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/>
          <a:p>
            <a:pPr algn="ctr">
              <a:lnSpc>
                <a:spcPct val="90000"/>
              </a:lnSpc>
              <a:spcBef>
                <a:spcPct val="0"/>
              </a:spcBef>
              <a:spcAft>
                <a:spcPts val="600"/>
              </a:spcAft>
            </a:pPr>
            <a:r>
              <a:rPr lang="en-US" sz="4000" kern="1200" dirty="0">
                <a:solidFill>
                  <a:schemeClr val="tx1"/>
                </a:solidFill>
                <a:latin typeface="+mj-lt"/>
                <a:ea typeface="+mj-ea"/>
                <a:cs typeface="+mj-cs"/>
              </a:rPr>
              <a:t>Situation du territoire</a:t>
            </a:r>
          </a:p>
        </p:txBody>
      </p:sp>
      <p:pic>
        <p:nvPicPr>
          <p:cNvPr id="2050" name="Picture 2" descr="Trame scrl">
            <a:extLst>
              <a:ext uri="{FF2B5EF4-FFF2-40B4-BE49-F238E27FC236}">
                <a16:creationId xmlns:a16="http://schemas.microsoft.com/office/drawing/2014/main" id="{8B0BA9F0-601B-4B18-90CD-CB9488DF2B6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9642" y="6327729"/>
            <a:ext cx="804760" cy="51504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" name="Image 2">
            <a:extLst>
              <a:ext uri="{FF2B5EF4-FFF2-40B4-BE49-F238E27FC236}">
                <a16:creationId xmlns:a16="http://schemas.microsoft.com/office/drawing/2014/main" id="{F6C6A77E-C743-41BD-94D5-92594FFFF2E0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1064424" y="5658144"/>
            <a:ext cx="1091839" cy="1078578"/>
          </a:xfrm>
          <a:prstGeom prst="rect">
            <a:avLst/>
          </a:prstGeom>
        </p:spPr>
      </p:pic>
      <p:pic>
        <p:nvPicPr>
          <p:cNvPr id="11" name="Image 10">
            <a:extLst>
              <a:ext uri="{FF2B5EF4-FFF2-40B4-BE49-F238E27FC236}">
                <a16:creationId xmlns:a16="http://schemas.microsoft.com/office/drawing/2014/main" id="{B762A942-7153-E141-B589-F96C28860875}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9642" y="163490"/>
            <a:ext cx="2899681" cy="41168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436864676"/>
      </p:ext>
    </p:extLst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" name="Forme libre : forme 77">
            <a:extLst>
              <a:ext uri="{FF2B5EF4-FFF2-40B4-BE49-F238E27FC236}">
                <a16:creationId xmlns:a16="http://schemas.microsoft.com/office/drawing/2014/main" id="{28897B3B-8A3B-46BA-80F2-58313F71769B}"/>
              </a:ext>
            </a:extLst>
          </p:cNvPr>
          <p:cNvSpPr/>
          <p:nvPr/>
        </p:nvSpPr>
        <p:spPr>
          <a:xfrm>
            <a:off x="6000750" y="5937250"/>
            <a:ext cx="1225550" cy="736600"/>
          </a:xfrm>
          <a:custGeom>
            <a:avLst/>
            <a:gdLst>
              <a:gd name="connsiteX0" fmla="*/ 1225550 w 1225550"/>
              <a:gd name="connsiteY0" fmla="*/ 0 h 736600"/>
              <a:gd name="connsiteX1" fmla="*/ 1168400 w 1225550"/>
              <a:gd name="connsiteY1" fmla="*/ 139700 h 736600"/>
              <a:gd name="connsiteX2" fmla="*/ 895350 w 1225550"/>
              <a:gd name="connsiteY2" fmla="*/ 304800 h 736600"/>
              <a:gd name="connsiteX3" fmla="*/ 698500 w 1225550"/>
              <a:gd name="connsiteY3" fmla="*/ 431800 h 736600"/>
              <a:gd name="connsiteX4" fmla="*/ 558800 w 1225550"/>
              <a:gd name="connsiteY4" fmla="*/ 514350 h 736600"/>
              <a:gd name="connsiteX5" fmla="*/ 203200 w 1225550"/>
              <a:gd name="connsiteY5" fmla="*/ 603250 h 736600"/>
              <a:gd name="connsiteX6" fmla="*/ 0 w 1225550"/>
              <a:gd name="connsiteY6" fmla="*/ 736600 h 736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25550" h="736600">
                <a:moveTo>
                  <a:pt x="1225550" y="0"/>
                </a:moveTo>
                <a:cubicBezTo>
                  <a:pt x="1224491" y="44450"/>
                  <a:pt x="1223433" y="88900"/>
                  <a:pt x="1168400" y="139700"/>
                </a:cubicBezTo>
                <a:cubicBezTo>
                  <a:pt x="1113367" y="190500"/>
                  <a:pt x="973667" y="256117"/>
                  <a:pt x="895350" y="304800"/>
                </a:cubicBezTo>
                <a:cubicBezTo>
                  <a:pt x="817033" y="353483"/>
                  <a:pt x="754592" y="396875"/>
                  <a:pt x="698500" y="431800"/>
                </a:cubicBezTo>
                <a:cubicBezTo>
                  <a:pt x="642408" y="466725"/>
                  <a:pt x="641350" y="485775"/>
                  <a:pt x="558800" y="514350"/>
                </a:cubicBezTo>
                <a:cubicBezTo>
                  <a:pt x="476250" y="542925"/>
                  <a:pt x="296333" y="566208"/>
                  <a:pt x="203200" y="603250"/>
                </a:cubicBezTo>
                <a:cubicBezTo>
                  <a:pt x="110067" y="640292"/>
                  <a:pt x="55033" y="688446"/>
                  <a:pt x="0" y="73660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24" name="Forme libre : forme 123">
            <a:extLst>
              <a:ext uri="{FF2B5EF4-FFF2-40B4-BE49-F238E27FC236}">
                <a16:creationId xmlns:a16="http://schemas.microsoft.com/office/drawing/2014/main" id="{6FE566E1-22BC-4A2C-9BF8-EBF61335FA6F}"/>
              </a:ext>
            </a:extLst>
          </p:cNvPr>
          <p:cNvSpPr/>
          <p:nvPr/>
        </p:nvSpPr>
        <p:spPr>
          <a:xfrm>
            <a:off x="4674683" y="3069491"/>
            <a:ext cx="685800" cy="736600"/>
          </a:xfrm>
          <a:custGeom>
            <a:avLst/>
            <a:gdLst>
              <a:gd name="connsiteX0" fmla="*/ 685800 w 685800"/>
              <a:gd name="connsiteY0" fmla="*/ 0 h 736600"/>
              <a:gd name="connsiteX1" fmla="*/ 568325 w 685800"/>
              <a:gd name="connsiteY1" fmla="*/ 82550 h 736600"/>
              <a:gd name="connsiteX2" fmla="*/ 454025 w 685800"/>
              <a:gd name="connsiteY2" fmla="*/ 206375 h 736600"/>
              <a:gd name="connsiteX3" fmla="*/ 314325 w 685800"/>
              <a:gd name="connsiteY3" fmla="*/ 342900 h 736600"/>
              <a:gd name="connsiteX4" fmla="*/ 0 w 685800"/>
              <a:gd name="connsiteY4" fmla="*/ 736600 h 736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85800" h="736600">
                <a:moveTo>
                  <a:pt x="685800" y="0"/>
                </a:moveTo>
                <a:cubicBezTo>
                  <a:pt x="646377" y="24077"/>
                  <a:pt x="606954" y="48154"/>
                  <a:pt x="568325" y="82550"/>
                </a:cubicBezTo>
                <a:cubicBezTo>
                  <a:pt x="529696" y="116946"/>
                  <a:pt x="496358" y="162983"/>
                  <a:pt x="454025" y="206375"/>
                </a:cubicBezTo>
                <a:cubicBezTo>
                  <a:pt x="411692" y="249767"/>
                  <a:pt x="389996" y="254529"/>
                  <a:pt x="314325" y="342900"/>
                </a:cubicBezTo>
                <a:cubicBezTo>
                  <a:pt x="238654" y="431271"/>
                  <a:pt x="119327" y="583935"/>
                  <a:pt x="0" y="73660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3" name="Forme libre : forme 22">
            <a:extLst>
              <a:ext uri="{FF2B5EF4-FFF2-40B4-BE49-F238E27FC236}">
                <a16:creationId xmlns:a16="http://schemas.microsoft.com/office/drawing/2014/main" id="{BE29AF4F-A639-4285-A35D-CAB5EA08D5F0}"/>
              </a:ext>
            </a:extLst>
          </p:cNvPr>
          <p:cNvSpPr/>
          <p:nvPr/>
        </p:nvSpPr>
        <p:spPr>
          <a:xfrm>
            <a:off x="5880100" y="508000"/>
            <a:ext cx="425269" cy="4140200"/>
          </a:xfrm>
          <a:custGeom>
            <a:avLst/>
            <a:gdLst>
              <a:gd name="connsiteX0" fmla="*/ 0 w 425269"/>
              <a:gd name="connsiteY0" fmla="*/ 0 h 4140200"/>
              <a:gd name="connsiteX1" fmla="*/ 76200 w 425269"/>
              <a:gd name="connsiteY1" fmla="*/ 222250 h 4140200"/>
              <a:gd name="connsiteX2" fmla="*/ 254000 w 425269"/>
              <a:gd name="connsiteY2" fmla="*/ 412750 h 4140200"/>
              <a:gd name="connsiteX3" fmla="*/ 412750 w 425269"/>
              <a:gd name="connsiteY3" fmla="*/ 869950 h 4140200"/>
              <a:gd name="connsiteX4" fmla="*/ 406400 w 425269"/>
              <a:gd name="connsiteY4" fmla="*/ 1104900 h 4140200"/>
              <a:gd name="connsiteX5" fmla="*/ 336550 w 425269"/>
              <a:gd name="connsiteY5" fmla="*/ 1822450 h 4140200"/>
              <a:gd name="connsiteX6" fmla="*/ 177800 w 425269"/>
              <a:gd name="connsiteY6" fmla="*/ 2457450 h 4140200"/>
              <a:gd name="connsiteX7" fmla="*/ 146050 w 425269"/>
              <a:gd name="connsiteY7" fmla="*/ 2870200 h 4140200"/>
              <a:gd name="connsiteX8" fmla="*/ 95250 w 425269"/>
              <a:gd name="connsiteY8" fmla="*/ 3441700 h 4140200"/>
              <a:gd name="connsiteX9" fmla="*/ 44450 w 425269"/>
              <a:gd name="connsiteY9" fmla="*/ 3752850 h 4140200"/>
              <a:gd name="connsiteX10" fmla="*/ 107950 w 425269"/>
              <a:gd name="connsiteY10" fmla="*/ 4006850 h 4140200"/>
              <a:gd name="connsiteX11" fmla="*/ 279400 w 425269"/>
              <a:gd name="connsiteY11" fmla="*/ 4140200 h 4140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425269" h="4140200">
                <a:moveTo>
                  <a:pt x="0" y="0"/>
                </a:moveTo>
                <a:cubicBezTo>
                  <a:pt x="16933" y="76729"/>
                  <a:pt x="33867" y="153458"/>
                  <a:pt x="76200" y="222250"/>
                </a:cubicBezTo>
                <a:cubicBezTo>
                  <a:pt x="118533" y="291042"/>
                  <a:pt x="197908" y="304800"/>
                  <a:pt x="254000" y="412750"/>
                </a:cubicBezTo>
                <a:cubicBezTo>
                  <a:pt x="310092" y="520700"/>
                  <a:pt x="387350" y="754592"/>
                  <a:pt x="412750" y="869950"/>
                </a:cubicBezTo>
                <a:cubicBezTo>
                  <a:pt x="438150" y="985308"/>
                  <a:pt x="419100" y="946150"/>
                  <a:pt x="406400" y="1104900"/>
                </a:cubicBezTo>
                <a:cubicBezTo>
                  <a:pt x="393700" y="1263650"/>
                  <a:pt x="374650" y="1597025"/>
                  <a:pt x="336550" y="1822450"/>
                </a:cubicBezTo>
                <a:cubicBezTo>
                  <a:pt x="298450" y="2047875"/>
                  <a:pt x="209550" y="2282825"/>
                  <a:pt x="177800" y="2457450"/>
                </a:cubicBezTo>
                <a:cubicBezTo>
                  <a:pt x="146050" y="2632075"/>
                  <a:pt x="159808" y="2706158"/>
                  <a:pt x="146050" y="2870200"/>
                </a:cubicBezTo>
                <a:cubicBezTo>
                  <a:pt x="132292" y="3034242"/>
                  <a:pt x="112183" y="3294592"/>
                  <a:pt x="95250" y="3441700"/>
                </a:cubicBezTo>
                <a:cubicBezTo>
                  <a:pt x="78317" y="3588808"/>
                  <a:pt x="42333" y="3658658"/>
                  <a:pt x="44450" y="3752850"/>
                </a:cubicBezTo>
                <a:cubicBezTo>
                  <a:pt x="46567" y="3847042"/>
                  <a:pt x="68792" y="3942292"/>
                  <a:pt x="107950" y="4006850"/>
                </a:cubicBezTo>
                <a:cubicBezTo>
                  <a:pt x="147108" y="4071408"/>
                  <a:pt x="213254" y="4105804"/>
                  <a:pt x="279400" y="414020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7" name="Forme libre : forme 26">
            <a:extLst>
              <a:ext uri="{FF2B5EF4-FFF2-40B4-BE49-F238E27FC236}">
                <a16:creationId xmlns:a16="http://schemas.microsoft.com/office/drawing/2014/main" id="{70578F58-BED1-43CB-8B6A-FE860FD8A450}"/>
              </a:ext>
            </a:extLst>
          </p:cNvPr>
          <p:cNvSpPr/>
          <p:nvPr/>
        </p:nvSpPr>
        <p:spPr>
          <a:xfrm>
            <a:off x="3594100" y="1279024"/>
            <a:ext cx="2565400" cy="1323241"/>
          </a:xfrm>
          <a:custGeom>
            <a:avLst/>
            <a:gdLst>
              <a:gd name="connsiteX0" fmla="*/ 0 w 2565400"/>
              <a:gd name="connsiteY0" fmla="*/ 346576 h 1323241"/>
              <a:gd name="connsiteX1" fmla="*/ 476250 w 2565400"/>
              <a:gd name="connsiteY1" fmla="*/ 54476 h 1323241"/>
              <a:gd name="connsiteX2" fmla="*/ 933450 w 2565400"/>
              <a:gd name="connsiteY2" fmla="*/ 3676 h 1323241"/>
              <a:gd name="connsiteX3" fmla="*/ 838200 w 2565400"/>
              <a:gd name="connsiteY3" fmla="*/ 105276 h 1323241"/>
              <a:gd name="connsiteX4" fmla="*/ 901700 w 2565400"/>
              <a:gd name="connsiteY4" fmla="*/ 238626 h 1323241"/>
              <a:gd name="connsiteX5" fmla="*/ 1079500 w 2565400"/>
              <a:gd name="connsiteY5" fmla="*/ 454526 h 1323241"/>
              <a:gd name="connsiteX6" fmla="*/ 1193800 w 2565400"/>
              <a:gd name="connsiteY6" fmla="*/ 606926 h 1323241"/>
              <a:gd name="connsiteX7" fmla="*/ 1282700 w 2565400"/>
              <a:gd name="connsiteY7" fmla="*/ 670426 h 1323241"/>
              <a:gd name="connsiteX8" fmla="*/ 1397000 w 2565400"/>
              <a:gd name="connsiteY8" fmla="*/ 886326 h 1323241"/>
              <a:gd name="connsiteX9" fmla="*/ 1638300 w 2565400"/>
              <a:gd name="connsiteY9" fmla="*/ 759326 h 1323241"/>
              <a:gd name="connsiteX10" fmla="*/ 1974850 w 2565400"/>
              <a:gd name="connsiteY10" fmla="*/ 695826 h 1323241"/>
              <a:gd name="connsiteX11" fmla="*/ 1974850 w 2565400"/>
              <a:gd name="connsiteY11" fmla="*/ 829176 h 1323241"/>
              <a:gd name="connsiteX12" fmla="*/ 2000250 w 2565400"/>
              <a:gd name="connsiteY12" fmla="*/ 892676 h 1323241"/>
              <a:gd name="connsiteX13" fmla="*/ 2190750 w 2565400"/>
              <a:gd name="connsiteY13" fmla="*/ 1019676 h 1323241"/>
              <a:gd name="connsiteX14" fmla="*/ 2311400 w 2565400"/>
              <a:gd name="connsiteY14" fmla="*/ 1203826 h 1323241"/>
              <a:gd name="connsiteX15" fmla="*/ 2482850 w 2565400"/>
              <a:gd name="connsiteY15" fmla="*/ 1318126 h 1323241"/>
              <a:gd name="connsiteX16" fmla="*/ 2565400 w 2565400"/>
              <a:gd name="connsiteY16" fmla="*/ 1292726 h 13232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2565400" h="1323241">
                <a:moveTo>
                  <a:pt x="0" y="346576"/>
                </a:moveTo>
                <a:cubicBezTo>
                  <a:pt x="160337" y="229101"/>
                  <a:pt x="320675" y="111626"/>
                  <a:pt x="476250" y="54476"/>
                </a:cubicBezTo>
                <a:cubicBezTo>
                  <a:pt x="631825" y="-2674"/>
                  <a:pt x="873125" y="-4791"/>
                  <a:pt x="933450" y="3676"/>
                </a:cubicBezTo>
                <a:cubicBezTo>
                  <a:pt x="993775" y="12143"/>
                  <a:pt x="843492" y="66118"/>
                  <a:pt x="838200" y="105276"/>
                </a:cubicBezTo>
                <a:cubicBezTo>
                  <a:pt x="832908" y="144434"/>
                  <a:pt x="861483" y="180418"/>
                  <a:pt x="901700" y="238626"/>
                </a:cubicBezTo>
                <a:cubicBezTo>
                  <a:pt x="941917" y="296834"/>
                  <a:pt x="1030817" y="393143"/>
                  <a:pt x="1079500" y="454526"/>
                </a:cubicBezTo>
                <a:cubicBezTo>
                  <a:pt x="1128183" y="515909"/>
                  <a:pt x="1159933" y="570943"/>
                  <a:pt x="1193800" y="606926"/>
                </a:cubicBezTo>
                <a:cubicBezTo>
                  <a:pt x="1227667" y="642909"/>
                  <a:pt x="1248833" y="623860"/>
                  <a:pt x="1282700" y="670426"/>
                </a:cubicBezTo>
                <a:cubicBezTo>
                  <a:pt x="1316567" y="716992"/>
                  <a:pt x="1337733" y="871509"/>
                  <a:pt x="1397000" y="886326"/>
                </a:cubicBezTo>
                <a:cubicBezTo>
                  <a:pt x="1456267" y="901143"/>
                  <a:pt x="1541992" y="791076"/>
                  <a:pt x="1638300" y="759326"/>
                </a:cubicBezTo>
                <a:cubicBezTo>
                  <a:pt x="1734608" y="727576"/>
                  <a:pt x="1918758" y="684184"/>
                  <a:pt x="1974850" y="695826"/>
                </a:cubicBezTo>
                <a:cubicBezTo>
                  <a:pt x="2030942" y="707468"/>
                  <a:pt x="1970617" y="796368"/>
                  <a:pt x="1974850" y="829176"/>
                </a:cubicBezTo>
                <a:cubicBezTo>
                  <a:pt x="1979083" y="861984"/>
                  <a:pt x="1964267" y="860926"/>
                  <a:pt x="2000250" y="892676"/>
                </a:cubicBezTo>
                <a:cubicBezTo>
                  <a:pt x="2036233" y="924426"/>
                  <a:pt x="2138892" y="967818"/>
                  <a:pt x="2190750" y="1019676"/>
                </a:cubicBezTo>
                <a:cubicBezTo>
                  <a:pt x="2242608" y="1071534"/>
                  <a:pt x="2262717" y="1154084"/>
                  <a:pt x="2311400" y="1203826"/>
                </a:cubicBezTo>
                <a:cubicBezTo>
                  <a:pt x="2360083" y="1253568"/>
                  <a:pt x="2440517" y="1303309"/>
                  <a:pt x="2482850" y="1318126"/>
                </a:cubicBezTo>
                <a:cubicBezTo>
                  <a:pt x="2525183" y="1332943"/>
                  <a:pt x="2545291" y="1312834"/>
                  <a:pt x="2565400" y="1292726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8" name="Forme libre : forme 27">
            <a:extLst>
              <a:ext uri="{FF2B5EF4-FFF2-40B4-BE49-F238E27FC236}">
                <a16:creationId xmlns:a16="http://schemas.microsoft.com/office/drawing/2014/main" id="{CF16AFF9-43F0-4D51-976D-09B2747FA172}"/>
              </a:ext>
            </a:extLst>
          </p:cNvPr>
          <p:cNvSpPr/>
          <p:nvPr/>
        </p:nvSpPr>
        <p:spPr>
          <a:xfrm>
            <a:off x="4540250" y="762001"/>
            <a:ext cx="1460500" cy="380236"/>
          </a:xfrm>
          <a:custGeom>
            <a:avLst/>
            <a:gdLst>
              <a:gd name="connsiteX0" fmla="*/ 730250 w 730250"/>
              <a:gd name="connsiteY0" fmla="*/ 279400 h 374697"/>
              <a:gd name="connsiteX1" fmla="*/ 514350 w 730250"/>
              <a:gd name="connsiteY1" fmla="*/ 342900 h 374697"/>
              <a:gd name="connsiteX2" fmla="*/ 228600 w 730250"/>
              <a:gd name="connsiteY2" fmla="*/ 374650 h 374697"/>
              <a:gd name="connsiteX3" fmla="*/ 158750 w 730250"/>
              <a:gd name="connsiteY3" fmla="*/ 349250 h 374697"/>
              <a:gd name="connsiteX4" fmla="*/ 50800 w 730250"/>
              <a:gd name="connsiteY4" fmla="*/ 317500 h 374697"/>
              <a:gd name="connsiteX5" fmla="*/ 76200 w 730250"/>
              <a:gd name="connsiteY5" fmla="*/ 184150 h 374697"/>
              <a:gd name="connsiteX6" fmla="*/ 0 w 730250"/>
              <a:gd name="connsiteY6" fmla="*/ 0 h 374697"/>
              <a:gd name="connsiteX0" fmla="*/ 730250 w 730250"/>
              <a:gd name="connsiteY0" fmla="*/ 279400 h 374697"/>
              <a:gd name="connsiteX1" fmla="*/ 730250 w 730250"/>
              <a:gd name="connsiteY1" fmla="*/ 279400 h 374697"/>
              <a:gd name="connsiteX2" fmla="*/ 514350 w 730250"/>
              <a:gd name="connsiteY2" fmla="*/ 342900 h 374697"/>
              <a:gd name="connsiteX3" fmla="*/ 228600 w 730250"/>
              <a:gd name="connsiteY3" fmla="*/ 374650 h 374697"/>
              <a:gd name="connsiteX4" fmla="*/ 158750 w 730250"/>
              <a:gd name="connsiteY4" fmla="*/ 349250 h 374697"/>
              <a:gd name="connsiteX5" fmla="*/ 50800 w 730250"/>
              <a:gd name="connsiteY5" fmla="*/ 317500 h 374697"/>
              <a:gd name="connsiteX6" fmla="*/ 76200 w 730250"/>
              <a:gd name="connsiteY6" fmla="*/ 184150 h 374697"/>
              <a:gd name="connsiteX7" fmla="*/ 0 w 730250"/>
              <a:gd name="connsiteY7" fmla="*/ 0 h 374697"/>
              <a:gd name="connsiteX0" fmla="*/ 730250 w 1460500"/>
              <a:gd name="connsiteY0" fmla="*/ 279400 h 380236"/>
              <a:gd name="connsiteX1" fmla="*/ 1460500 w 1460500"/>
              <a:gd name="connsiteY1" fmla="*/ 25400 h 380236"/>
              <a:gd name="connsiteX2" fmla="*/ 514350 w 1460500"/>
              <a:gd name="connsiteY2" fmla="*/ 342900 h 380236"/>
              <a:gd name="connsiteX3" fmla="*/ 228600 w 1460500"/>
              <a:gd name="connsiteY3" fmla="*/ 374650 h 380236"/>
              <a:gd name="connsiteX4" fmla="*/ 158750 w 1460500"/>
              <a:gd name="connsiteY4" fmla="*/ 349250 h 380236"/>
              <a:gd name="connsiteX5" fmla="*/ 50800 w 1460500"/>
              <a:gd name="connsiteY5" fmla="*/ 317500 h 380236"/>
              <a:gd name="connsiteX6" fmla="*/ 76200 w 1460500"/>
              <a:gd name="connsiteY6" fmla="*/ 184150 h 380236"/>
              <a:gd name="connsiteX7" fmla="*/ 0 w 1460500"/>
              <a:gd name="connsiteY7" fmla="*/ 0 h 3802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460500" h="380236">
                <a:moveTo>
                  <a:pt x="730250" y="279400"/>
                </a:moveTo>
                <a:lnTo>
                  <a:pt x="1460500" y="25400"/>
                </a:lnTo>
                <a:cubicBezTo>
                  <a:pt x="1424517" y="35983"/>
                  <a:pt x="719667" y="284692"/>
                  <a:pt x="514350" y="342900"/>
                </a:cubicBezTo>
                <a:cubicBezTo>
                  <a:pt x="309033" y="401108"/>
                  <a:pt x="287867" y="373592"/>
                  <a:pt x="228600" y="374650"/>
                </a:cubicBezTo>
                <a:cubicBezTo>
                  <a:pt x="169333" y="375708"/>
                  <a:pt x="188383" y="358775"/>
                  <a:pt x="158750" y="349250"/>
                </a:cubicBezTo>
                <a:cubicBezTo>
                  <a:pt x="129117" y="339725"/>
                  <a:pt x="64558" y="345017"/>
                  <a:pt x="50800" y="317500"/>
                </a:cubicBezTo>
                <a:cubicBezTo>
                  <a:pt x="37042" y="289983"/>
                  <a:pt x="84667" y="237067"/>
                  <a:pt x="76200" y="184150"/>
                </a:cubicBezTo>
                <a:cubicBezTo>
                  <a:pt x="67733" y="131233"/>
                  <a:pt x="33866" y="65616"/>
                  <a:pt x="0" y="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9" name="Forme libre : forme 28">
            <a:extLst>
              <a:ext uri="{FF2B5EF4-FFF2-40B4-BE49-F238E27FC236}">
                <a16:creationId xmlns:a16="http://schemas.microsoft.com/office/drawing/2014/main" id="{F48755D4-E52D-451E-A862-7FE36C952EA0}"/>
              </a:ext>
            </a:extLst>
          </p:cNvPr>
          <p:cNvSpPr/>
          <p:nvPr/>
        </p:nvSpPr>
        <p:spPr>
          <a:xfrm>
            <a:off x="4527550" y="1098550"/>
            <a:ext cx="101600" cy="171450"/>
          </a:xfrm>
          <a:custGeom>
            <a:avLst/>
            <a:gdLst>
              <a:gd name="connsiteX0" fmla="*/ 101600 w 101600"/>
              <a:gd name="connsiteY0" fmla="*/ 0 h 171450"/>
              <a:gd name="connsiteX1" fmla="*/ 50800 w 101600"/>
              <a:gd name="connsiteY1" fmla="*/ 127000 h 171450"/>
              <a:gd name="connsiteX2" fmla="*/ 0 w 101600"/>
              <a:gd name="connsiteY2" fmla="*/ 171450 h 171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1600" h="171450">
                <a:moveTo>
                  <a:pt x="101600" y="0"/>
                </a:moveTo>
                <a:cubicBezTo>
                  <a:pt x="84666" y="49212"/>
                  <a:pt x="67733" y="98425"/>
                  <a:pt x="50800" y="127000"/>
                </a:cubicBezTo>
                <a:cubicBezTo>
                  <a:pt x="33867" y="155575"/>
                  <a:pt x="16933" y="163512"/>
                  <a:pt x="0" y="17145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0" name="Forme libre : forme 29">
            <a:extLst>
              <a:ext uri="{FF2B5EF4-FFF2-40B4-BE49-F238E27FC236}">
                <a16:creationId xmlns:a16="http://schemas.microsoft.com/office/drawing/2014/main" id="{DDA203F8-C9E1-4AFD-B1A6-58AF2240B747}"/>
              </a:ext>
            </a:extLst>
          </p:cNvPr>
          <p:cNvSpPr/>
          <p:nvPr/>
        </p:nvSpPr>
        <p:spPr>
          <a:xfrm>
            <a:off x="3016250" y="2482850"/>
            <a:ext cx="1377950" cy="711200"/>
          </a:xfrm>
          <a:custGeom>
            <a:avLst/>
            <a:gdLst>
              <a:gd name="connsiteX0" fmla="*/ 1377950 w 1377950"/>
              <a:gd name="connsiteY0" fmla="*/ 0 h 711200"/>
              <a:gd name="connsiteX1" fmla="*/ 1295400 w 1377950"/>
              <a:gd name="connsiteY1" fmla="*/ 101600 h 711200"/>
              <a:gd name="connsiteX2" fmla="*/ 996950 w 1377950"/>
              <a:gd name="connsiteY2" fmla="*/ 209550 h 711200"/>
              <a:gd name="connsiteX3" fmla="*/ 730250 w 1377950"/>
              <a:gd name="connsiteY3" fmla="*/ 508000 h 711200"/>
              <a:gd name="connsiteX4" fmla="*/ 469900 w 1377950"/>
              <a:gd name="connsiteY4" fmla="*/ 577850 h 711200"/>
              <a:gd name="connsiteX5" fmla="*/ 247650 w 1377950"/>
              <a:gd name="connsiteY5" fmla="*/ 679450 h 711200"/>
              <a:gd name="connsiteX6" fmla="*/ 0 w 1377950"/>
              <a:gd name="connsiteY6" fmla="*/ 711200 h 711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377950" h="711200">
                <a:moveTo>
                  <a:pt x="1377950" y="0"/>
                </a:moveTo>
                <a:cubicBezTo>
                  <a:pt x="1368425" y="33337"/>
                  <a:pt x="1358900" y="66675"/>
                  <a:pt x="1295400" y="101600"/>
                </a:cubicBezTo>
                <a:cubicBezTo>
                  <a:pt x="1231900" y="136525"/>
                  <a:pt x="1091142" y="141817"/>
                  <a:pt x="996950" y="209550"/>
                </a:cubicBezTo>
                <a:cubicBezTo>
                  <a:pt x="902758" y="277283"/>
                  <a:pt x="818092" y="446617"/>
                  <a:pt x="730250" y="508000"/>
                </a:cubicBezTo>
                <a:cubicBezTo>
                  <a:pt x="642408" y="569383"/>
                  <a:pt x="550333" y="549275"/>
                  <a:pt x="469900" y="577850"/>
                </a:cubicBezTo>
                <a:cubicBezTo>
                  <a:pt x="389467" y="606425"/>
                  <a:pt x="325967" y="657225"/>
                  <a:pt x="247650" y="679450"/>
                </a:cubicBezTo>
                <a:cubicBezTo>
                  <a:pt x="169333" y="701675"/>
                  <a:pt x="84666" y="706437"/>
                  <a:pt x="0" y="71120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3" name="Forme libre : forme 32">
            <a:extLst>
              <a:ext uri="{FF2B5EF4-FFF2-40B4-BE49-F238E27FC236}">
                <a16:creationId xmlns:a16="http://schemas.microsoft.com/office/drawing/2014/main" id="{FF0BF8AA-3094-4C50-B547-95E6ECEA66B7}"/>
              </a:ext>
            </a:extLst>
          </p:cNvPr>
          <p:cNvSpPr/>
          <p:nvPr/>
        </p:nvSpPr>
        <p:spPr>
          <a:xfrm>
            <a:off x="5092700" y="5222875"/>
            <a:ext cx="949325" cy="958850"/>
          </a:xfrm>
          <a:custGeom>
            <a:avLst/>
            <a:gdLst>
              <a:gd name="connsiteX0" fmla="*/ 733425 w 733425"/>
              <a:gd name="connsiteY0" fmla="*/ 0 h 841375"/>
              <a:gd name="connsiteX1" fmla="*/ 695325 w 733425"/>
              <a:gd name="connsiteY1" fmla="*/ 111125 h 841375"/>
              <a:gd name="connsiteX2" fmla="*/ 619125 w 733425"/>
              <a:gd name="connsiteY2" fmla="*/ 231775 h 841375"/>
              <a:gd name="connsiteX3" fmla="*/ 377825 w 733425"/>
              <a:gd name="connsiteY3" fmla="*/ 323850 h 841375"/>
              <a:gd name="connsiteX4" fmla="*/ 190500 w 733425"/>
              <a:gd name="connsiteY4" fmla="*/ 571500 h 841375"/>
              <a:gd name="connsiteX5" fmla="*/ 222250 w 733425"/>
              <a:gd name="connsiteY5" fmla="*/ 603250 h 841375"/>
              <a:gd name="connsiteX6" fmla="*/ 196850 w 733425"/>
              <a:gd name="connsiteY6" fmla="*/ 654050 h 841375"/>
              <a:gd name="connsiteX7" fmla="*/ 212725 w 733425"/>
              <a:gd name="connsiteY7" fmla="*/ 708025 h 841375"/>
              <a:gd name="connsiteX8" fmla="*/ 123825 w 733425"/>
              <a:gd name="connsiteY8" fmla="*/ 771525 h 841375"/>
              <a:gd name="connsiteX9" fmla="*/ 0 w 733425"/>
              <a:gd name="connsiteY9" fmla="*/ 841375 h 841375"/>
              <a:gd name="connsiteX0" fmla="*/ 939800 w 939800"/>
              <a:gd name="connsiteY0" fmla="*/ 0 h 949325"/>
              <a:gd name="connsiteX1" fmla="*/ 901700 w 939800"/>
              <a:gd name="connsiteY1" fmla="*/ 111125 h 949325"/>
              <a:gd name="connsiteX2" fmla="*/ 825500 w 939800"/>
              <a:gd name="connsiteY2" fmla="*/ 231775 h 949325"/>
              <a:gd name="connsiteX3" fmla="*/ 584200 w 939800"/>
              <a:gd name="connsiteY3" fmla="*/ 323850 h 949325"/>
              <a:gd name="connsiteX4" fmla="*/ 396875 w 939800"/>
              <a:gd name="connsiteY4" fmla="*/ 571500 h 949325"/>
              <a:gd name="connsiteX5" fmla="*/ 428625 w 939800"/>
              <a:gd name="connsiteY5" fmla="*/ 603250 h 949325"/>
              <a:gd name="connsiteX6" fmla="*/ 403225 w 939800"/>
              <a:gd name="connsiteY6" fmla="*/ 654050 h 949325"/>
              <a:gd name="connsiteX7" fmla="*/ 419100 w 939800"/>
              <a:gd name="connsiteY7" fmla="*/ 708025 h 949325"/>
              <a:gd name="connsiteX8" fmla="*/ 330200 w 939800"/>
              <a:gd name="connsiteY8" fmla="*/ 771525 h 949325"/>
              <a:gd name="connsiteX9" fmla="*/ 0 w 939800"/>
              <a:gd name="connsiteY9" fmla="*/ 949325 h 949325"/>
              <a:gd name="connsiteX0" fmla="*/ 949325 w 949325"/>
              <a:gd name="connsiteY0" fmla="*/ 0 h 958850"/>
              <a:gd name="connsiteX1" fmla="*/ 901700 w 949325"/>
              <a:gd name="connsiteY1" fmla="*/ 120650 h 958850"/>
              <a:gd name="connsiteX2" fmla="*/ 825500 w 949325"/>
              <a:gd name="connsiteY2" fmla="*/ 241300 h 958850"/>
              <a:gd name="connsiteX3" fmla="*/ 584200 w 949325"/>
              <a:gd name="connsiteY3" fmla="*/ 333375 h 958850"/>
              <a:gd name="connsiteX4" fmla="*/ 396875 w 949325"/>
              <a:gd name="connsiteY4" fmla="*/ 581025 h 958850"/>
              <a:gd name="connsiteX5" fmla="*/ 428625 w 949325"/>
              <a:gd name="connsiteY5" fmla="*/ 612775 h 958850"/>
              <a:gd name="connsiteX6" fmla="*/ 403225 w 949325"/>
              <a:gd name="connsiteY6" fmla="*/ 663575 h 958850"/>
              <a:gd name="connsiteX7" fmla="*/ 419100 w 949325"/>
              <a:gd name="connsiteY7" fmla="*/ 717550 h 958850"/>
              <a:gd name="connsiteX8" fmla="*/ 330200 w 949325"/>
              <a:gd name="connsiteY8" fmla="*/ 781050 h 958850"/>
              <a:gd name="connsiteX9" fmla="*/ 0 w 949325"/>
              <a:gd name="connsiteY9" fmla="*/ 958850 h 958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949325" h="958850">
                <a:moveTo>
                  <a:pt x="949325" y="0"/>
                </a:moveTo>
                <a:cubicBezTo>
                  <a:pt x="939800" y="36248"/>
                  <a:pt x="922337" y="80434"/>
                  <a:pt x="901700" y="120650"/>
                </a:cubicBezTo>
                <a:cubicBezTo>
                  <a:pt x="881063" y="160866"/>
                  <a:pt x="878417" y="205846"/>
                  <a:pt x="825500" y="241300"/>
                </a:cubicBezTo>
                <a:cubicBezTo>
                  <a:pt x="772583" y="276754"/>
                  <a:pt x="655637" y="276754"/>
                  <a:pt x="584200" y="333375"/>
                </a:cubicBezTo>
                <a:cubicBezTo>
                  <a:pt x="512762" y="389996"/>
                  <a:pt x="422804" y="534458"/>
                  <a:pt x="396875" y="581025"/>
                </a:cubicBezTo>
                <a:cubicBezTo>
                  <a:pt x="370946" y="627592"/>
                  <a:pt x="427567" y="599017"/>
                  <a:pt x="428625" y="612775"/>
                </a:cubicBezTo>
                <a:cubicBezTo>
                  <a:pt x="429683" y="626533"/>
                  <a:pt x="404812" y="646113"/>
                  <a:pt x="403225" y="663575"/>
                </a:cubicBezTo>
                <a:cubicBezTo>
                  <a:pt x="401638" y="681037"/>
                  <a:pt x="431271" y="697971"/>
                  <a:pt x="419100" y="717550"/>
                </a:cubicBezTo>
                <a:cubicBezTo>
                  <a:pt x="406929" y="737129"/>
                  <a:pt x="365654" y="758825"/>
                  <a:pt x="330200" y="781050"/>
                </a:cubicBezTo>
                <a:cubicBezTo>
                  <a:pt x="294746" y="803275"/>
                  <a:pt x="44185" y="935037"/>
                  <a:pt x="0" y="95885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4" name="Forme libre : forme 3">
            <a:extLst>
              <a:ext uri="{FF2B5EF4-FFF2-40B4-BE49-F238E27FC236}">
                <a16:creationId xmlns:a16="http://schemas.microsoft.com/office/drawing/2014/main" id="{9785E986-7D90-49DA-8C7B-6E217AE16429}"/>
              </a:ext>
            </a:extLst>
          </p:cNvPr>
          <p:cNvSpPr/>
          <p:nvPr/>
        </p:nvSpPr>
        <p:spPr>
          <a:xfrm>
            <a:off x="9458297" y="1866900"/>
            <a:ext cx="218196" cy="3594735"/>
          </a:xfrm>
          <a:custGeom>
            <a:avLst/>
            <a:gdLst>
              <a:gd name="connsiteX0" fmla="*/ 57178 w 214952"/>
              <a:gd name="connsiteY0" fmla="*/ 0 h 3152775"/>
              <a:gd name="connsiteX1" fmla="*/ 19078 w 214952"/>
              <a:gd name="connsiteY1" fmla="*/ 762000 h 3152775"/>
              <a:gd name="connsiteX2" fmla="*/ 19078 w 214952"/>
              <a:gd name="connsiteY2" fmla="*/ 1000125 h 3152775"/>
              <a:gd name="connsiteX3" fmla="*/ 76228 w 214952"/>
              <a:gd name="connsiteY3" fmla="*/ 1285875 h 3152775"/>
              <a:gd name="connsiteX4" fmla="*/ 76228 w 214952"/>
              <a:gd name="connsiteY4" fmla="*/ 1647825 h 3152775"/>
              <a:gd name="connsiteX5" fmla="*/ 28 w 214952"/>
              <a:gd name="connsiteY5" fmla="*/ 2057400 h 3152775"/>
              <a:gd name="connsiteX6" fmla="*/ 85753 w 214952"/>
              <a:gd name="connsiteY6" fmla="*/ 2314575 h 3152775"/>
              <a:gd name="connsiteX7" fmla="*/ 209578 w 214952"/>
              <a:gd name="connsiteY7" fmla="*/ 2505075 h 3152775"/>
              <a:gd name="connsiteX8" fmla="*/ 181003 w 214952"/>
              <a:gd name="connsiteY8" fmla="*/ 3152775 h 3152775"/>
              <a:gd name="connsiteX0" fmla="*/ 57178 w 218196"/>
              <a:gd name="connsiteY0" fmla="*/ 0 h 3541395"/>
              <a:gd name="connsiteX1" fmla="*/ 19078 w 218196"/>
              <a:gd name="connsiteY1" fmla="*/ 762000 h 3541395"/>
              <a:gd name="connsiteX2" fmla="*/ 19078 w 218196"/>
              <a:gd name="connsiteY2" fmla="*/ 1000125 h 3541395"/>
              <a:gd name="connsiteX3" fmla="*/ 76228 w 218196"/>
              <a:gd name="connsiteY3" fmla="*/ 1285875 h 3541395"/>
              <a:gd name="connsiteX4" fmla="*/ 76228 w 218196"/>
              <a:gd name="connsiteY4" fmla="*/ 1647825 h 3541395"/>
              <a:gd name="connsiteX5" fmla="*/ 28 w 218196"/>
              <a:gd name="connsiteY5" fmla="*/ 2057400 h 3541395"/>
              <a:gd name="connsiteX6" fmla="*/ 85753 w 218196"/>
              <a:gd name="connsiteY6" fmla="*/ 2314575 h 3541395"/>
              <a:gd name="connsiteX7" fmla="*/ 209578 w 218196"/>
              <a:gd name="connsiteY7" fmla="*/ 2505075 h 3541395"/>
              <a:gd name="connsiteX8" fmla="*/ 196243 w 218196"/>
              <a:gd name="connsiteY8" fmla="*/ 3541395 h 3541395"/>
              <a:gd name="connsiteX0" fmla="*/ 57178 w 218196"/>
              <a:gd name="connsiteY0" fmla="*/ 0 h 3594735"/>
              <a:gd name="connsiteX1" fmla="*/ 19078 w 218196"/>
              <a:gd name="connsiteY1" fmla="*/ 762000 h 3594735"/>
              <a:gd name="connsiteX2" fmla="*/ 19078 w 218196"/>
              <a:gd name="connsiteY2" fmla="*/ 1000125 h 3594735"/>
              <a:gd name="connsiteX3" fmla="*/ 76228 w 218196"/>
              <a:gd name="connsiteY3" fmla="*/ 1285875 h 3594735"/>
              <a:gd name="connsiteX4" fmla="*/ 76228 w 218196"/>
              <a:gd name="connsiteY4" fmla="*/ 1647825 h 3594735"/>
              <a:gd name="connsiteX5" fmla="*/ 28 w 218196"/>
              <a:gd name="connsiteY5" fmla="*/ 2057400 h 3594735"/>
              <a:gd name="connsiteX6" fmla="*/ 85753 w 218196"/>
              <a:gd name="connsiteY6" fmla="*/ 2314575 h 3594735"/>
              <a:gd name="connsiteX7" fmla="*/ 209578 w 218196"/>
              <a:gd name="connsiteY7" fmla="*/ 2505075 h 3594735"/>
              <a:gd name="connsiteX8" fmla="*/ 196243 w 218196"/>
              <a:gd name="connsiteY8" fmla="*/ 3594735 h 35947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18196" h="3594735">
                <a:moveTo>
                  <a:pt x="57178" y="0"/>
                </a:moveTo>
                <a:cubicBezTo>
                  <a:pt x="41303" y="297656"/>
                  <a:pt x="25428" y="595313"/>
                  <a:pt x="19078" y="762000"/>
                </a:cubicBezTo>
                <a:cubicBezTo>
                  <a:pt x="12728" y="928688"/>
                  <a:pt x="9553" y="912813"/>
                  <a:pt x="19078" y="1000125"/>
                </a:cubicBezTo>
                <a:cubicBezTo>
                  <a:pt x="28603" y="1087437"/>
                  <a:pt x="66703" y="1177925"/>
                  <a:pt x="76228" y="1285875"/>
                </a:cubicBezTo>
                <a:cubicBezTo>
                  <a:pt x="85753" y="1393825"/>
                  <a:pt x="88928" y="1519238"/>
                  <a:pt x="76228" y="1647825"/>
                </a:cubicBezTo>
                <a:cubicBezTo>
                  <a:pt x="63528" y="1776412"/>
                  <a:pt x="-1560" y="1946275"/>
                  <a:pt x="28" y="2057400"/>
                </a:cubicBezTo>
                <a:cubicBezTo>
                  <a:pt x="1615" y="2168525"/>
                  <a:pt x="50828" y="2239963"/>
                  <a:pt x="85753" y="2314575"/>
                </a:cubicBezTo>
                <a:cubicBezTo>
                  <a:pt x="120678" y="2389187"/>
                  <a:pt x="193703" y="2365375"/>
                  <a:pt x="209578" y="2505075"/>
                </a:cubicBezTo>
                <a:cubicBezTo>
                  <a:pt x="225453" y="2644775"/>
                  <a:pt x="218468" y="3340735"/>
                  <a:pt x="196243" y="3594735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7" name="Forme libre : forme 6">
            <a:extLst>
              <a:ext uri="{FF2B5EF4-FFF2-40B4-BE49-F238E27FC236}">
                <a16:creationId xmlns:a16="http://schemas.microsoft.com/office/drawing/2014/main" id="{DE2091A2-893D-4FD9-B5DC-08FAAC12AD69}"/>
              </a:ext>
            </a:extLst>
          </p:cNvPr>
          <p:cNvSpPr/>
          <p:nvPr/>
        </p:nvSpPr>
        <p:spPr>
          <a:xfrm>
            <a:off x="4667250" y="1800225"/>
            <a:ext cx="3514743" cy="3819524"/>
          </a:xfrm>
          <a:custGeom>
            <a:avLst/>
            <a:gdLst>
              <a:gd name="connsiteX0" fmla="*/ 0 w 4103757"/>
              <a:gd name="connsiteY0" fmla="*/ 3510562 h 3510562"/>
              <a:gd name="connsiteX1" fmla="*/ 228600 w 4103757"/>
              <a:gd name="connsiteY1" fmla="*/ 3215287 h 3510562"/>
              <a:gd name="connsiteX2" fmla="*/ 400050 w 4103757"/>
              <a:gd name="connsiteY2" fmla="*/ 3053362 h 3510562"/>
              <a:gd name="connsiteX3" fmla="*/ 923925 w 4103757"/>
              <a:gd name="connsiteY3" fmla="*/ 2748562 h 3510562"/>
              <a:gd name="connsiteX4" fmla="*/ 1162050 w 4103757"/>
              <a:gd name="connsiteY4" fmla="*/ 2691412 h 3510562"/>
              <a:gd name="connsiteX5" fmla="*/ 1533525 w 4103757"/>
              <a:gd name="connsiteY5" fmla="*/ 2500912 h 3510562"/>
              <a:gd name="connsiteX6" fmla="*/ 1638300 w 4103757"/>
              <a:gd name="connsiteY6" fmla="*/ 2110387 h 3510562"/>
              <a:gd name="connsiteX7" fmla="*/ 1838325 w 4103757"/>
              <a:gd name="connsiteY7" fmla="*/ 1719862 h 3510562"/>
              <a:gd name="connsiteX8" fmla="*/ 2190750 w 4103757"/>
              <a:gd name="connsiteY8" fmla="*/ 1291237 h 3510562"/>
              <a:gd name="connsiteX9" fmla="*/ 2381250 w 4103757"/>
              <a:gd name="connsiteY9" fmla="*/ 976912 h 3510562"/>
              <a:gd name="connsiteX10" fmla="*/ 2705100 w 4103757"/>
              <a:gd name="connsiteY10" fmla="*/ 795937 h 3510562"/>
              <a:gd name="connsiteX11" fmla="*/ 3181350 w 4103757"/>
              <a:gd name="connsiteY11" fmla="*/ 405412 h 3510562"/>
              <a:gd name="connsiteX12" fmla="*/ 3371850 w 4103757"/>
              <a:gd name="connsiteY12" fmla="*/ 110137 h 3510562"/>
              <a:gd name="connsiteX0" fmla="*/ 0 w 3181350"/>
              <a:gd name="connsiteY0" fmla="*/ 3105150 h 3105150"/>
              <a:gd name="connsiteX1" fmla="*/ 228600 w 3181350"/>
              <a:gd name="connsiteY1" fmla="*/ 2809875 h 3105150"/>
              <a:gd name="connsiteX2" fmla="*/ 400050 w 3181350"/>
              <a:gd name="connsiteY2" fmla="*/ 2647950 h 3105150"/>
              <a:gd name="connsiteX3" fmla="*/ 923925 w 3181350"/>
              <a:gd name="connsiteY3" fmla="*/ 2343150 h 3105150"/>
              <a:gd name="connsiteX4" fmla="*/ 1162050 w 3181350"/>
              <a:gd name="connsiteY4" fmla="*/ 2286000 h 3105150"/>
              <a:gd name="connsiteX5" fmla="*/ 1533525 w 3181350"/>
              <a:gd name="connsiteY5" fmla="*/ 2095500 h 3105150"/>
              <a:gd name="connsiteX6" fmla="*/ 1638300 w 3181350"/>
              <a:gd name="connsiteY6" fmla="*/ 1704975 h 3105150"/>
              <a:gd name="connsiteX7" fmla="*/ 1838325 w 3181350"/>
              <a:gd name="connsiteY7" fmla="*/ 1314450 h 3105150"/>
              <a:gd name="connsiteX8" fmla="*/ 2190750 w 3181350"/>
              <a:gd name="connsiteY8" fmla="*/ 885825 h 3105150"/>
              <a:gd name="connsiteX9" fmla="*/ 2381250 w 3181350"/>
              <a:gd name="connsiteY9" fmla="*/ 571500 h 3105150"/>
              <a:gd name="connsiteX10" fmla="*/ 2705100 w 3181350"/>
              <a:gd name="connsiteY10" fmla="*/ 390525 h 3105150"/>
              <a:gd name="connsiteX11" fmla="*/ 3181350 w 3181350"/>
              <a:gd name="connsiteY11" fmla="*/ 0 h 3105150"/>
              <a:gd name="connsiteX0" fmla="*/ 0 w 3181350"/>
              <a:gd name="connsiteY0" fmla="*/ 3105150 h 3105150"/>
              <a:gd name="connsiteX1" fmla="*/ 228600 w 3181350"/>
              <a:gd name="connsiteY1" fmla="*/ 2809875 h 3105150"/>
              <a:gd name="connsiteX2" fmla="*/ 400050 w 3181350"/>
              <a:gd name="connsiteY2" fmla="*/ 2647950 h 3105150"/>
              <a:gd name="connsiteX3" fmla="*/ 923925 w 3181350"/>
              <a:gd name="connsiteY3" fmla="*/ 2343150 h 3105150"/>
              <a:gd name="connsiteX4" fmla="*/ 1162050 w 3181350"/>
              <a:gd name="connsiteY4" fmla="*/ 2286000 h 3105150"/>
              <a:gd name="connsiteX5" fmla="*/ 1533525 w 3181350"/>
              <a:gd name="connsiteY5" fmla="*/ 2095500 h 3105150"/>
              <a:gd name="connsiteX6" fmla="*/ 1638300 w 3181350"/>
              <a:gd name="connsiteY6" fmla="*/ 1704975 h 3105150"/>
              <a:gd name="connsiteX7" fmla="*/ 1838325 w 3181350"/>
              <a:gd name="connsiteY7" fmla="*/ 1314450 h 3105150"/>
              <a:gd name="connsiteX8" fmla="*/ 2190750 w 3181350"/>
              <a:gd name="connsiteY8" fmla="*/ 885825 h 3105150"/>
              <a:gd name="connsiteX9" fmla="*/ 2381250 w 3181350"/>
              <a:gd name="connsiteY9" fmla="*/ 571500 h 3105150"/>
              <a:gd name="connsiteX10" fmla="*/ 2705100 w 3181350"/>
              <a:gd name="connsiteY10" fmla="*/ 390525 h 3105150"/>
              <a:gd name="connsiteX11" fmla="*/ 3181350 w 3181350"/>
              <a:gd name="connsiteY11" fmla="*/ 0 h 3105150"/>
              <a:gd name="connsiteX12" fmla="*/ 3181350 w 3181350"/>
              <a:gd name="connsiteY12" fmla="*/ 0 h 3105150"/>
              <a:gd name="connsiteX0" fmla="*/ 0 w 3333750"/>
              <a:gd name="connsiteY0" fmla="*/ 3305175 h 3305175"/>
              <a:gd name="connsiteX1" fmla="*/ 228600 w 3333750"/>
              <a:gd name="connsiteY1" fmla="*/ 3009900 h 3305175"/>
              <a:gd name="connsiteX2" fmla="*/ 400050 w 3333750"/>
              <a:gd name="connsiteY2" fmla="*/ 2847975 h 3305175"/>
              <a:gd name="connsiteX3" fmla="*/ 923925 w 3333750"/>
              <a:gd name="connsiteY3" fmla="*/ 2543175 h 3305175"/>
              <a:gd name="connsiteX4" fmla="*/ 1162050 w 3333750"/>
              <a:gd name="connsiteY4" fmla="*/ 2486025 h 3305175"/>
              <a:gd name="connsiteX5" fmla="*/ 1533525 w 3333750"/>
              <a:gd name="connsiteY5" fmla="*/ 2295525 h 3305175"/>
              <a:gd name="connsiteX6" fmla="*/ 1638300 w 3333750"/>
              <a:gd name="connsiteY6" fmla="*/ 1905000 h 3305175"/>
              <a:gd name="connsiteX7" fmla="*/ 1838325 w 3333750"/>
              <a:gd name="connsiteY7" fmla="*/ 1514475 h 3305175"/>
              <a:gd name="connsiteX8" fmla="*/ 2190750 w 3333750"/>
              <a:gd name="connsiteY8" fmla="*/ 1085850 h 3305175"/>
              <a:gd name="connsiteX9" fmla="*/ 2381250 w 3333750"/>
              <a:gd name="connsiteY9" fmla="*/ 771525 h 3305175"/>
              <a:gd name="connsiteX10" fmla="*/ 2705100 w 3333750"/>
              <a:gd name="connsiteY10" fmla="*/ 590550 h 3305175"/>
              <a:gd name="connsiteX11" fmla="*/ 3181350 w 3333750"/>
              <a:gd name="connsiteY11" fmla="*/ 200025 h 3305175"/>
              <a:gd name="connsiteX12" fmla="*/ 3333750 w 3333750"/>
              <a:gd name="connsiteY12" fmla="*/ 0 h 3305175"/>
              <a:gd name="connsiteX0" fmla="*/ 0 w 3342637"/>
              <a:gd name="connsiteY0" fmla="*/ 3323045 h 3323045"/>
              <a:gd name="connsiteX1" fmla="*/ 228600 w 3342637"/>
              <a:gd name="connsiteY1" fmla="*/ 3027770 h 3323045"/>
              <a:gd name="connsiteX2" fmla="*/ 400050 w 3342637"/>
              <a:gd name="connsiteY2" fmla="*/ 2865845 h 3323045"/>
              <a:gd name="connsiteX3" fmla="*/ 923925 w 3342637"/>
              <a:gd name="connsiteY3" fmla="*/ 2561045 h 3323045"/>
              <a:gd name="connsiteX4" fmla="*/ 1162050 w 3342637"/>
              <a:gd name="connsiteY4" fmla="*/ 2503895 h 3323045"/>
              <a:gd name="connsiteX5" fmla="*/ 1533525 w 3342637"/>
              <a:gd name="connsiteY5" fmla="*/ 2313395 h 3323045"/>
              <a:gd name="connsiteX6" fmla="*/ 1638300 w 3342637"/>
              <a:gd name="connsiteY6" fmla="*/ 1922870 h 3323045"/>
              <a:gd name="connsiteX7" fmla="*/ 1838325 w 3342637"/>
              <a:gd name="connsiteY7" fmla="*/ 1532345 h 3323045"/>
              <a:gd name="connsiteX8" fmla="*/ 2190750 w 3342637"/>
              <a:gd name="connsiteY8" fmla="*/ 1103720 h 3323045"/>
              <a:gd name="connsiteX9" fmla="*/ 2381250 w 3342637"/>
              <a:gd name="connsiteY9" fmla="*/ 789395 h 3323045"/>
              <a:gd name="connsiteX10" fmla="*/ 2705100 w 3342637"/>
              <a:gd name="connsiteY10" fmla="*/ 608420 h 3323045"/>
              <a:gd name="connsiteX11" fmla="*/ 3181350 w 3342637"/>
              <a:gd name="connsiteY11" fmla="*/ 217895 h 3323045"/>
              <a:gd name="connsiteX12" fmla="*/ 3333750 w 3342637"/>
              <a:gd name="connsiteY12" fmla="*/ 17870 h 3323045"/>
              <a:gd name="connsiteX13" fmla="*/ 3324225 w 3342637"/>
              <a:gd name="connsiteY13" fmla="*/ 8346 h 3323045"/>
              <a:gd name="connsiteX0" fmla="*/ 0 w 3514743"/>
              <a:gd name="connsiteY0" fmla="*/ 3819524 h 3819524"/>
              <a:gd name="connsiteX1" fmla="*/ 228600 w 3514743"/>
              <a:gd name="connsiteY1" fmla="*/ 3524249 h 3819524"/>
              <a:gd name="connsiteX2" fmla="*/ 400050 w 3514743"/>
              <a:gd name="connsiteY2" fmla="*/ 3362324 h 3819524"/>
              <a:gd name="connsiteX3" fmla="*/ 923925 w 3514743"/>
              <a:gd name="connsiteY3" fmla="*/ 3057524 h 3819524"/>
              <a:gd name="connsiteX4" fmla="*/ 1162050 w 3514743"/>
              <a:gd name="connsiteY4" fmla="*/ 3000374 h 3819524"/>
              <a:gd name="connsiteX5" fmla="*/ 1533525 w 3514743"/>
              <a:gd name="connsiteY5" fmla="*/ 2809874 h 3819524"/>
              <a:gd name="connsiteX6" fmla="*/ 1638300 w 3514743"/>
              <a:gd name="connsiteY6" fmla="*/ 2419349 h 3819524"/>
              <a:gd name="connsiteX7" fmla="*/ 1838325 w 3514743"/>
              <a:gd name="connsiteY7" fmla="*/ 2028824 h 3819524"/>
              <a:gd name="connsiteX8" fmla="*/ 2190750 w 3514743"/>
              <a:gd name="connsiteY8" fmla="*/ 1600199 h 3819524"/>
              <a:gd name="connsiteX9" fmla="*/ 2381250 w 3514743"/>
              <a:gd name="connsiteY9" fmla="*/ 1285874 h 3819524"/>
              <a:gd name="connsiteX10" fmla="*/ 2705100 w 3514743"/>
              <a:gd name="connsiteY10" fmla="*/ 1104899 h 3819524"/>
              <a:gd name="connsiteX11" fmla="*/ 3181350 w 3514743"/>
              <a:gd name="connsiteY11" fmla="*/ 714374 h 3819524"/>
              <a:gd name="connsiteX12" fmla="*/ 3333750 w 3514743"/>
              <a:gd name="connsiteY12" fmla="*/ 514349 h 3819524"/>
              <a:gd name="connsiteX13" fmla="*/ 3514725 w 3514743"/>
              <a:gd name="connsiteY13" fmla="*/ 0 h 38195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3514743" h="3819524">
                <a:moveTo>
                  <a:pt x="0" y="3819524"/>
                </a:moveTo>
                <a:cubicBezTo>
                  <a:pt x="80962" y="3709986"/>
                  <a:pt x="161925" y="3600449"/>
                  <a:pt x="228600" y="3524249"/>
                </a:cubicBezTo>
                <a:cubicBezTo>
                  <a:pt x="295275" y="3448049"/>
                  <a:pt x="284163" y="3440111"/>
                  <a:pt x="400050" y="3362324"/>
                </a:cubicBezTo>
                <a:cubicBezTo>
                  <a:pt x="515937" y="3284537"/>
                  <a:pt x="796925" y="3117849"/>
                  <a:pt x="923925" y="3057524"/>
                </a:cubicBezTo>
                <a:cubicBezTo>
                  <a:pt x="1050925" y="2997199"/>
                  <a:pt x="1060450" y="3041649"/>
                  <a:pt x="1162050" y="3000374"/>
                </a:cubicBezTo>
                <a:cubicBezTo>
                  <a:pt x="1263650" y="2959099"/>
                  <a:pt x="1454150" y="2906712"/>
                  <a:pt x="1533525" y="2809874"/>
                </a:cubicBezTo>
                <a:cubicBezTo>
                  <a:pt x="1612900" y="2713036"/>
                  <a:pt x="1587500" y="2549524"/>
                  <a:pt x="1638300" y="2419349"/>
                </a:cubicBezTo>
                <a:cubicBezTo>
                  <a:pt x="1689100" y="2289174"/>
                  <a:pt x="1746250" y="2165349"/>
                  <a:pt x="1838325" y="2028824"/>
                </a:cubicBezTo>
                <a:cubicBezTo>
                  <a:pt x="1930400" y="1892299"/>
                  <a:pt x="2100262" y="1724024"/>
                  <a:pt x="2190750" y="1600199"/>
                </a:cubicBezTo>
                <a:cubicBezTo>
                  <a:pt x="2281238" y="1476374"/>
                  <a:pt x="2295525" y="1368424"/>
                  <a:pt x="2381250" y="1285874"/>
                </a:cubicBezTo>
                <a:cubicBezTo>
                  <a:pt x="2466975" y="1203324"/>
                  <a:pt x="2571750" y="1200149"/>
                  <a:pt x="2705100" y="1104899"/>
                </a:cubicBezTo>
                <a:cubicBezTo>
                  <a:pt x="2838450" y="1009649"/>
                  <a:pt x="3070225" y="828674"/>
                  <a:pt x="3181350" y="714374"/>
                </a:cubicBezTo>
                <a:lnTo>
                  <a:pt x="3333750" y="514349"/>
                </a:lnTo>
                <a:cubicBezTo>
                  <a:pt x="3357562" y="479424"/>
                  <a:pt x="3516709" y="1984"/>
                  <a:pt x="3514725" y="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0" name="Forme libre : forme 9">
            <a:extLst>
              <a:ext uri="{FF2B5EF4-FFF2-40B4-BE49-F238E27FC236}">
                <a16:creationId xmlns:a16="http://schemas.microsoft.com/office/drawing/2014/main" id="{A3F9438B-574A-41ED-A02A-B92F4E8208B1}"/>
              </a:ext>
            </a:extLst>
          </p:cNvPr>
          <p:cNvSpPr/>
          <p:nvPr/>
        </p:nvSpPr>
        <p:spPr>
          <a:xfrm>
            <a:off x="5052060" y="2735580"/>
            <a:ext cx="4960620" cy="2552831"/>
          </a:xfrm>
          <a:custGeom>
            <a:avLst/>
            <a:gdLst>
              <a:gd name="connsiteX0" fmla="*/ 4960620 w 4960620"/>
              <a:gd name="connsiteY0" fmla="*/ 0 h 2552831"/>
              <a:gd name="connsiteX1" fmla="*/ 4472940 w 4960620"/>
              <a:gd name="connsiteY1" fmla="*/ 190500 h 2552831"/>
              <a:gd name="connsiteX2" fmla="*/ 4267200 w 4960620"/>
              <a:gd name="connsiteY2" fmla="*/ 266700 h 2552831"/>
              <a:gd name="connsiteX3" fmla="*/ 3985260 w 4960620"/>
              <a:gd name="connsiteY3" fmla="*/ 419100 h 2552831"/>
              <a:gd name="connsiteX4" fmla="*/ 3810000 w 4960620"/>
              <a:gd name="connsiteY4" fmla="*/ 609600 h 2552831"/>
              <a:gd name="connsiteX5" fmla="*/ 3810000 w 4960620"/>
              <a:gd name="connsiteY5" fmla="*/ 693420 h 2552831"/>
              <a:gd name="connsiteX6" fmla="*/ 3672840 w 4960620"/>
              <a:gd name="connsiteY6" fmla="*/ 838200 h 2552831"/>
              <a:gd name="connsiteX7" fmla="*/ 3489960 w 4960620"/>
              <a:gd name="connsiteY7" fmla="*/ 944880 h 2552831"/>
              <a:gd name="connsiteX8" fmla="*/ 3345180 w 4960620"/>
              <a:gd name="connsiteY8" fmla="*/ 967740 h 2552831"/>
              <a:gd name="connsiteX9" fmla="*/ 3070860 w 4960620"/>
              <a:gd name="connsiteY9" fmla="*/ 1135380 h 2552831"/>
              <a:gd name="connsiteX10" fmla="*/ 2903220 w 4960620"/>
              <a:gd name="connsiteY10" fmla="*/ 1379220 h 2552831"/>
              <a:gd name="connsiteX11" fmla="*/ 2636520 w 4960620"/>
              <a:gd name="connsiteY11" fmla="*/ 1653540 h 2552831"/>
              <a:gd name="connsiteX12" fmla="*/ 2506980 w 4960620"/>
              <a:gd name="connsiteY12" fmla="*/ 1836420 h 2552831"/>
              <a:gd name="connsiteX13" fmla="*/ 2133600 w 4960620"/>
              <a:gd name="connsiteY13" fmla="*/ 2049780 h 2552831"/>
              <a:gd name="connsiteX14" fmla="*/ 1783080 w 4960620"/>
              <a:gd name="connsiteY14" fmla="*/ 2278380 h 2552831"/>
              <a:gd name="connsiteX15" fmla="*/ 1249680 w 4960620"/>
              <a:gd name="connsiteY15" fmla="*/ 2506980 h 2552831"/>
              <a:gd name="connsiteX16" fmla="*/ 830580 w 4960620"/>
              <a:gd name="connsiteY16" fmla="*/ 2453640 h 2552831"/>
              <a:gd name="connsiteX17" fmla="*/ 571500 w 4960620"/>
              <a:gd name="connsiteY17" fmla="*/ 2545080 h 2552831"/>
              <a:gd name="connsiteX18" fmla="*/ 342900 w 4960620"/>
              <a:gd name="connsiteY18" fmla="*/ 2537460 h 2552831"/>
              <a:gd name="connsiteX19" fmla="*/ 236220 w 4960620"/>
              <a:gd name="connsiteY19" fmla="*/ 2453640 h 2552831"/>
              <a:gd name="connsiteX20" fmla="*/ 0 w 4960620"/>
              <a:gd name="connsiteY20" fmla="*/ 2529840 h 25528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4960620" h="2552831">
                <a:moveTo>
                  <a:pt x="4960620" y="0"/>
                </a:moveTo>
                <a:lnTo>
                  <a:pt x="4472940" y="190500"/>
                </a:lnTo>
                <a:cubicBezTo>
                  <a:pt x="4357370" y="234950"/>
                  <a:pt x="4348480" y="228600"/>
                  <a:pt x="4267200" y="266700"/>
                </a:cubicBezTo>
                <a:cubicBezTo>
                  <a:pt x="4185920" y="304800"/>
                  <a:pt x="4061460" y="361950"/>
                  <a:pt x="3985260" y="419100"/>
                </a:cubicBezTo>
                <a:cubicBezTo>
                  <a:pt x="3909060" y="476250"/>
                  <a:pt x="3839210" y="563880"/>
                  <a:pt x="3810000" y="609600"/>
                </a:cubicBezTo>
                <a:cubicBezTo>
                  <a:pt x="3780790" y="655320"/>
                  <a:pt x="3832860" y="655320"/>
                  <a:pt x="3810000" y="693420"/>
                </a:cubicBezTo>
                <a:cubicBezTo>
                  <a:pt x="3787140" y="731520"/>
                  <a:pt x="3726180" y="796290"/>
                  <a:pt x="3672840" y="838200"/>
                </a:cubicBezTo>
                <a:cubicBezTo>
                  <a:pt x="3619500" y="880110"/>
                  <a:pt x="3544570" y="923290"/>
                  <a:pt x="3489960" y="944880"/>
                </a:cubicBezTo>
                <a:cubicBezTo>
                  <a:pt x="3435350" y="966470"/>
                  <a:pt x="3415030" y="935990"/>
                  <a:pt x="3345180" y="967740"/>
                </a:cubicBezTo>
                <a:cubicBezTo>
                  <a:pt x="3275330" y="999490"/>
                  <a:pt x="3144520" y="1066800"/>
                  <a:pt x="3070860" y="1135380"/>
                </a:cubicBezTo>
                <a:cubicBezTo>
                  <a:pt x="2997200" y="1203960"/>
                  <a:pt x="2975610" y="1292860"/>
                  <a:pt x="2903220" y="1379220"/>
                </a:cubicBezTo>
                <a:cubicBezTo>
                  <a:pt x="2830830" y="1465580"/>
                  <a:pt x="2702560" y="1577340"/>
                  <a:pt x="2636520" y="1653540"/>
                </a:cubicBezTo>
                <a:cubicBezTo>
                  <a:pt x="2570480" y="1729740"/>
                  <a:pt x="2590800" y="1770380"/>
                  <a:pt x="2506980" y="1836420"/>
                </a:cubicBezTo>
                <a:cubicBezTo>
                  <a:pt x="2423160" y="1902460"/>
                  <a:pt x="2254250" y="1976120"/>
                  <a:pt x="2133600" y="2049780"/>
                </a:cubicBezTo>
                <a:cubicBezTo>
                  <a:pt x="2012950" y="2123440"/>
                  <a:pt x="1930400" y="2202180"/>
                  <a:pt x="1783080" y="2278380"/>
                </a:cubicBezTo>
                <a:cubicBezTo>
                  <a:pt x="1635760" y="2354580"/>
                  <a:pt x="1408430" y="2477770"/>
                  <a:pt x="1249680" y="2506980"/>
                </a:cubicBezTo>
                <a:cubicBezTo>
                  <a:pt x="1090930" y="2536190"/>
                  <a:pt x="943610" y="2447290"/>
                  <a:pt x="830580" y="2453640"/>
                </a:cubicBezTo>
                <a:cubicBezTo>
                  <a:pt x="717550" y="2459990"/>
                  <a:pt x="652780" y="2531110"/>
                  <a:pt x="571500" y="2545080"/>
                </a:cubicBezTo>
                <a:cubicBezTo>
                  <a:pt x="490220" y="2559050"/>
                  <a:pt x="398780" y="2552700"/>
                  <a:pt x="342900" y="2537460"/>
                </a:cubicBezTo>
                <a:cubicBezTo>
                  <a:pt x="287020" y="2522220"/>
                  <a:pt x="293370" y="2454910"/>
                  <a:pt x="236220" y="2453640"/>
                </a:cubicBezTo>
                <a:cubicBezTo>
                  <a:pt x="179070" y="2452370"/>
                  <a:pt x="89535" y="2491105"/>
                  <a:pt x="0" y="252984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2" name="Forme libre : forme 11">
            <a:extLst>
              <a:ext uri="{FF2B5EF4-FFF2-40B4-BE49-F238E27FC236}">
                <a16:creationId xmlns:a16="http://schemas.microsoft.com/office/drawing/2014/main" id="{944CCB70-F3D6-4557-9C2F-76D3681E987B}"/>
              </a:ext>
            </a:extLst>
          </p:cNvPr>
          <p:cNvSpPr/>
          <p:nvPr/>
        </p:nvSpPr>
        <p:spPr>
          <a:xfrm>
            <a:off x="4076700" y="2202180"/>
            <a:ext cx="4556760" cy="3308828"/>
          </a:xfrm>
          <a:custGeom>
            <a:avLst/>
            <a:gdLst>
              <a:gd name="connsiteX0" fmla="*/ 0 w 4556760"/>
              <a:gd name="connsiteY0" fmla="*/ 0 h 3308828"/>
              <a:gd name="connsiteX1" fmla="*/ 266700 w 4556760"/>
              <a:gd name="connsiteY1" fmla="*/ 243840 h 3308828"/>
              <a:gd name="connsiteX2" fmla="*/ 670560 w 4556760"/>
              <a:gd name="connsiteY2" fmla="*/ 457200 h 3308828"/>
              <a:gd name="connsiteX3" fmla="*/ 1219200 w 4556760"/>
              <a:gd name="connsiteY3" fmla="*/ 807720 h 3308828"/>
              <a:gd name="connsiteX4" fmla="*/ 1341120 w 4556760"/>
              <a:gd name="connsiteY4" fmla="*/ 967740 h 3308828"/>
              <a:gd name="connsiteX5" fmla="*/ 1661160 w 4556760"/>
              <a:gd name="connsiteY5" fmla="*/ 1333500 h 3308828"/>
              <a:gd name="connsiteX6" fmla="*/ 2080260 w 4556760"/>
              <a:gd name="connsiteY6" fmla="*/ 1661160 h 3308828"/>
              <a:gd name="connsiteX7" fmla="*/ 2484120 w 4556760"/>
              <a:gd name="connsiteY7" fmla="*/ 1927860 h 3308828"/>
              <a:gd name="connsiteX8" fmla="*/ 2865120 w 4556760"/>
              <a:gd name="connsiteY8" fmla="*/ 2171700 h 3308828"/>
              <a:gd name="connsiteX9" fmla="*/ 3055620 w 4556760"/>
              <a:gd name="connsiteY9" fmla="*/ 2514600 h 3308828"/>
              <a:gd name="connsiteX10" fmla="*/ 3322320 w 4556760"/>
              <a:gd name="connsiteY10" fmla="*/ 2674620 h 3308828"/>
              <a:gd name="connsiteX11" fmla="*/ 3825240 w 4556760"/>
              <a:gd name="connsiteY11" fmla="*/ 2743200 h 3308828"/>
              <a:gd name="connsiteX12" fmla="*/ 4008120 w 4556760"/>
              <a:gd name="connsiteY12" fmla="*/ 2895600 h 3308828"/>
              <a:gd name="connsiteX13" fmla="*/ 4465320 w 4556760"/>
              <a:gd name="connsiteY13" fmla="*/ 3246120 h 3308828"/>
              <a:gd name="connsiteX14" fmla="*/ 4556760 w 4556760"/>
              <a:gd name="connsiteY14" fmla="*/ 3307080 h 33088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4556760" h="3308828">
                <a:moveTo>
                  <a:pt x="0" y="0"/>
                </a:moveTo>
                <a:cubicBezTo>
                  <a:pt x="77470" y="83820"/>
                  <a:pt x="154940" y="167640"/>
                  <a:pt x="266700" y="243840"/>
                </a:cubicBezTo>
                <a:cubicBezTo>
                  <a:pt x="378460" y="320040"/>
                  <a:pt x="511810" y="363220"/>
                  <a:pt x="670560" y="457200"/>
                </a:cubicBezTo>
                <a:cubicBezTo>
                  <a:pt x="829310" y="551180"/>
                  <a:pt x="1107440" y="722630"/>
                  <a:pt x="1219200" y="807720"/>
                </a:cubicBezTo>
                <a:cubicBezTo>
                  <a:pt x="1330960" y="892810"/>
                  <a:pt x="1267460" y="880110"/>
                  <a:pt x="1341120" y="967740"/>
                </a:cubicBezTo>
                <a:cubicBezTo>
                  <a:pt x="1414780" y="1055370"/>
                  <a:pt x="1537970" y="1217930"/>
                  <a:pt x="1661160" y="1333500"/>
                </a:cubicBezTo>
                <a:cubicBezTo>
                  <a:pt x="1784350" y="1449070"/>
                  <a:pt x="1943100" y="1562100"/>
                  <a:pt x="2080260" y="1661160"/>
                </a:cubicBezTo>
                <a:cubicBezTo>
                  <a:pt x="2217420" y="1760220"/>
                  <a:pt x="2353310" y="1842770"/>
                  <a:pt x="2484120" y="1927860"/>
                </a:cubicBezTo>
                <a:cubicBezTo>
                  <a:pt x="2614930" y="2012950"/>
                  <a:pt x="2769870" y="2073910"/>
                  <a:pt x="2865120" y="2171700"/>
                </a:cubicBezTo>
                <a:cubicBezTo>
                  <a:pt x="2960370" y="2269490"/>
                  <a:pt x="2979420" y="2430780"/>
                  <a:pt x="3055620" y="2514600"/>
                </a:cubicBezTo>
                <a:cubicBezTo>
                  <a:pt x="3131820" y="2598420"/>
                  <a:pt x="3194050" y="2636520"/>
                  <a:pt x="3322320" y="2674620"/>
                </a:cubicBezTo>
                <a:cubicBezTo>
                  <a:pt x="3450590" y="2712720"/>
                  <a:pt x="3710940" y="2706370"/>
                  <a:pt x="3825240" y="2743200"/>
                </a:cubicBezTo>
                <a:cubicBezTo>
                  <a:pt x="3939540" y="2780030"/>
                  <a:pt x="3901440" y="2811780"/>
                  <a:pt x="4008120" y="2895600"/>
                </a:cubicBezTo>
                <a:cubicBezTo>
                  <a:pt x="4114800" y="2979420"/>
                  <a:pt x="4373880" y="3177540"/>
                  <a:pt x="4465320" y="3246120"/>
                </a:cubicBezTo>
                <a:cubicBezTo>
                  <a:pt x="4556760" y="3314700"/>
                  <a:pt x="4556760" y="3310890"/>
                  <a:pt x="4556760" y="330708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4" name="Forme libre : forme 23">
            <a:extLst>
              <a:ext uri="{FF2B5EF4-FFF2-40B4-BE49-F238E27FC236}">
                <a16:creationId xmlns:a16="http://schemas.microsoft.com/office/drawing/2014/main" id="{95D7BB21-081F-4A5B-968A-0D05182EA29B}"/>
              </a:ext>
            </a:extLst>
          </p:cNvPr>
          <p:cNvSpPr/>
          <p:nvPr/>
        </p:nvSpPr>
        <p:spPr>
          <a:xfrm>
            <a:off x="6172200" y="4654550"/>
            <a:ext cx="647700" cy="374650"/>
          </a:xfrm>
          <a:custGeom>
            <a:avLst/>
            <a:gdLst>
              <a:gd name="connsiteX0" fmla="*/ 0 w 647700"/>
              <a:gd name="connsiteY0" fmla="*/ 0 h 374650"/>
              <a:gd name="connsiteX1" fmla="*/ 260350 w 647700"/>
              <a:gd name="connsiteY1" fmla="*/ 127000 h 374650"/>
              <a:gd name="connsiteX2" fmla="*/ 514350 w 647700"/>
              <a:gd name="connsiteY2" fmla="*/ 222250 h 374650"/>
              <a:gd name="connsiteX3" fmla="*/ 647700 w 647700"/>
              <a:gd name="connsiteY3" fmla="*/ 374650 h 374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47700" h="374650">
                <a:moveTo>
                  <a:pt x="0" y="0"/>
                </a:moveTo>
                <a:cubicBezTo>
                  <a:pt x="87312" y="44979"/>
                  <a:pt x="174625" y="89958"/>
                  <a:pt x="260350" y="127000"/>
                </a:cubicBezTo>
                <a:cubicBezTo>
                  <a:pt x="346075" y="164042"/>
                  <a:pt x="449792" y="180975"/>
                  <a:pt x="514350" y="222250"/>
                </a:cubicBezTo>
                <a:cubicBezTo>
                  <a:pt x="578908" y="263525"/>
                  <a:pt x="613304" y="319087"/>
                  <a:pt x="647700" y="37465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1" name="Forme libre : forme 30">
            <a:extLst>
              <a:ext uri="{FF2B5EF4-FFF2-40B4-BE49-F238E27FC236}">
                <a16:creationId xmlns:a16="http://schemas.microsoft.com/office/drawing/2014/main" id="{9B914AB4-097F-4566-ACFF-8B65D8AD4BA5}"/>
              </a:ext>
            </a:extLst>
          </p:cNvPr>
          <p:cNvSpPr/>
          <p:nvPr/>
        </p:nvSpPr>
        <p:spPr>
          <a:xfrm>
            <a:off x="4794250" y="3968750"/>
            <a:ext cx="1099770" cy="1276350"/>
          </a:xfrm>
          <a:custGeom>
            <a:avLst/>
            <a:gdLst>
              <a:gd name="connsiteX0" fmla="*/ 0 w 1099770"/>
              <a:gd name="connsiteY0" fmla="*/ 0 h 1276350"/>
              <a:gd name="connsiteX1" fmla="*/ 38100 w 1099770"/>
              <a:gd name="connsiteY1" fmla="*/ 63500 h 1276350"/>
              <a:gd name="connsiteX2" fmla="*/ 22225 w 1099770"/>
              <a:gd name="connsiteY2" fmla="*/ 130175 h 1276350"/>
              <a:gd name="connsiteX3" fmla="*/ 171450 w 1099770"/>
              <a:gd name="connsiteY3" fmla="*/ 139700 h 1276350"/>
              <a:gd name="connsiteX4" fmla="*/ 352425 w 1099770"/>
              <a:gd name="connsiteY4" fmla="*/ 203200 h 1276350"/>
              <a:gd name="connsiteX5" fmla="*/ 419100 w 1099770"/>
              <a:gd name="connsiteY5" fmla="*/ 193675 h 1276350"/>
              <a:gd name="connsiteX6" fmla="*/ 584200 w 1099770"/>
              <a:gd name="connsiteY6" fmla="*/ 177800 h 1276350"/>
              <a:gd name="connsiteX7" fmla="*/ 685800 w 1099770"/>
              <a:gd name="connsiteY7" fmla="*/ 244475 h 1276350"/>
              <a:gd name="connsiteX8" fmla="*/ 844550 w 1099770"/>
              <a:gd name="connsiteY8" fmla="*/ 320675 h 1276350"/>
              <a:gd name="connsiteX9" fmla="*/ 955675 w 1099770"/>
              <a:gd name="connsiteY9" fmla="*/ 450850 h 1276350"/>
              <a:gd name="connsiteX10" fmla="*/ 1022350 w 1099770"/>
              <a:gd name="connsiteY10" fmla="*/ 619125 h 1276350"/>
              <a:gd name="connsiteX11" fmla="*/ 1069975 w 1099770"/>
              <a:gd name="connsiteY11" fmla="*/ 736600 h 1276350"/>
              <a:gd name="connsiteX12" fmla="*/ 1054100 w 1099770"/>
              <a:gd name="connsiteY12" fmla="*/ 920750 h 1276350"/>
              <a:gd name="connsiteX13" fmla="*/ 1098550 w 1099770"/>
              <a:gd name="connsiteY13" fmla="*/ 1003300 h 1276350"/>
              <a:gd name="connsiteX14" fmla="*/ 996950 w 1099770"/>
              <a:gd name="connsiteY14" fmla="*/ 1130300 h 1276350"/>
              <a:gd name="connsiteX15" fmla="*/ 923925 w 1099770"/>
              <a:gd name="connsiteY15" fmla="*/ 1276350 h 1276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099770" h="1276350">
                <a:moveTo>
                  <a:pt x="0" y="0"/>
                </a:moveTo>
                <a:cubicBezTo>
                  <a:pt x="17198" y="20902"/>
                  <a:pt x="34396" y="41804"/>
                  <a:pt x="38100" y="63500"/>
                </a:cubicBezTo>
                <a:cubicBezTo>
                  <a:pt x="41804" y="85196"/>
                  <a:pt x="0" y="117475"/>
                  <a:pt x="22225" y="130175"/>
                </a:cubicBezTo>
                <a:cubicBezTo>
                  <a:pt x="44450" y="142875"/>
                  <a:pt x="116417" y="127529"/>
                  <a:pt x="171450" y="139700"/>
                </a:cubicBezTo>
                <a:cubicBezTo>
                  <a:pt x="226483" y="151871"/>
                  <a:pt x="311150" y="194204"/>
                  <a:pt x="352425" y="203200"/>
                </a:cubicBezTo>
                <a:cubicBezTo>
                  <a:pt x="393700" y="212196"/>
                  <a:pt x="380471" y="197908"/>
                  <a:pt x="419100" y="193675"/>
                </a:cubicBezTo>
                <a:cubicBezTo>
                  <a:pt x="457729" y="189442"/>
                  <a:pt x="539750" y="169333"/>
                  <a:pt x="584200" y="177800"/>
                </a:cubicBezTo>
                <a:cubicBezTo>
                  <a:pt x="628650" y="186267"/>
                  <a:pt x="642408" y="220662"/>
                  <a:pt x="685800" y="244475"/>
                </a:cubicBezTo>
                <a:cubicBezTo>
                  <a:pt x="729192" y="268288"/>
                  <a:pt x="799571" y="286279"/>
                  <a:pt x="844550" y="320675"/>
                </a:cubicBezTo>
                <a:cubicBezTo>
                  <a:pt x="889529" y="355071"/>
                  <a:pt x="926042" y="401108"/>
                  <a:pt x="955675" y="450850"/>
                </a:cubicBezTo>
                <a:cubicBezTo>
                  <a:pt x="985308" y="500592"/>
                  <a:pt x="1003300" y="571500"/>
                  <a:pt x="1022350" y="619125"/>
                </a:cubicBezTo>
                <a:cubicBezTo>
                  <a:pt x="1041400" y="666750"/>
                  <a:pt x="1064683" y="686329"/>
                  <a:pt x="1069975" y="736600"/>
                </a:cubicBezTo>
                <a:cubicBezTo>
                  <a:pt x="1075267" y="786871"/>
                  <a:pt x="1049338" y="876300"/>
                  <a:pt x="1054100" y="920750"/>
                </a:cubicBezTo>
                <a:cubicBezTo>
                  <a:pt x="1058863" y="965200"/>
                  <a:pt x="1108075" y="968375"/>
                  <a:pt x="1098550" y="1003300"/>
                </a:cubicBezTo>
                <a:cubicBezTo>
                  <a:pt x="1089025" y="1038225"/>
                  <a:pt x="1026054" y="1084792"/>
                  <a:pt x="996950" y="1130300"/>
                </a:cubicBezTo>
                <a:cubicBezTo>
                  <a:pt x="967846" y="1175808"/>
                  <a:pt x="945885" y="1226079"/>
                  <a:pt x="923925" y="127635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630" name="Rectangle 629">
            <a:extLst>
              <a:ext uri="{FF2B5EF4-FFF2-40B4-BE49-F238E27FC236}">
                <a16:creationId xmlns:a16="http://schemas.microsoft.com/office/drawing/2014/main" id="{B534E08F-1B77-430C-A4BB-7DD856958AEA}"/>
              </a:ext>
            </a:extLst>
          </p:cNvPr>
          <p:cNvSpPr/>
          <p:nvPr/>
        </p:nvSpPr>
        <p:spPr>
          <a:xfrm rot="762525">
            <a:off x="2520144" y="492388"/>
            <a:ext cx="176556" cy="2034079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655" name="Forme libre : forme 654">
            <a:extLst>
              <a:ext uri="{FF2B5EF4-FFF2-40B4-BE49-F238E27FC236}">
                <a16:creationId xmlns:a16="http://schemas.microsoft.com/office/drawing/2014/main" id="{5367C33C-896D-4D34-8011-EBF3489A115F}"/>
              </a:ext>
            </a:extLst>
          </p:cNvPr>
          <p:cNvSpPr/>
          <p:nvPr/>
        </p:nvSpPr>
        <p:spPr>
          <a:xfrm>
            <a:off x="7935731" y="1651890"/>
            <a:ext cx="3176932" cy="349215"/>
          </a:xfrm>
          <a:custGeom>
            <a:avLst/>
            <a:gdLst>
              <a:gd name="connsiteX0" fmla="*/ 0 w 3167407"/>
              <a:gd name="connsiteY0" fmla="*/ 240351 h 349099"/>
              <a:gd name="connsiteX1" fmla="*/ 160256 w 3167407"/>
              <a:gd name="connsiteY1" fmla="*/ 334620 h 349099"/>
              <a:gd name="connsiteX2" fmla="*/ 480767 w 3167407"/>
              <a:gd name="connsiteY2" fmla="*/ 344046 h 349099"/>
              <a:gd name="connsiteX3" fmla="*/ 838986 w 3167407"/>
              <a:gd name="connsiteY3" fmla="*/ 287485 h 349099"/>
              <a:gd name="connsiteX4" fmla="*/ 1093510 w 3167407"/>
              <a:gd name="connsiteY4" fmla="*/ 193217 h 349099"/>
              <a:gd name="connsiteX5" fmla="*/ 1263192 w 3167407"/>
              <a:gd name="connsiteY5" fmla="*/ 127230 h 349099"/>
              <a:gd name="connsiteX6" fmla="*/ 1527143 w 3167407"/>
              <a:gd name="connsiteY6" fmla="*/ 4681 h 349099"/>
              <a:gd name="connsiteX7" fmla="*/ 1998483 w 3167407"/>
              <a:gd name="connsiteY7" fmla="*/ 23535 h 349099"/>
              <a:gd name="connsiteX8" fmla="*/ 3167407 w 3167407"/>
              <a:gd name="connsiteY8" fmla="*/ 32962 h 349099"/>
              <a:gd name="connsiteX0" fmla="*/ 0 w 3176932"/>
              <a:gd name="connsiteY0" fmla="*/ 237970 h 349215"/>
              <a:gd name="connsiteX1" fmla="*/ 169781 w 3176932"/>
              <a:gd name="connsiteY1" fmla="*/ 334620 h 349215"/>
              <a:gd name="connsiteX2" fmla="*/ 490292 w 3176932"/>
              <a:gd name="connsiteY2" fmla="*/ 344046 h 349215"/>
              <a:gd name="connsiteX3" fmla="*/ 848511 w 3176932"/>
              <a:gd name="connsiteY3" fmla="*/ 287485 h 349215"/>
              <a:gd name="connsiteX4" fmla="*/ 1103035 w 3176932"/>
              <a:gd name="connsiteY4" fmla="*/ 193217 h 349215"/>
              <a:gd name="connsiteX5" fmla="*/ 1272717 w 3176932"/>
              <a:gd name="connsiteY5" fmla="*/ 127230 h 349215"/>
              <a:gd name="connsiteX6" fmla="*/ 1536668 w 3176932"/>
              <a:gd name="connsiteY6" fmla="*/ 4681 h 349215"/>
              <a:gd name="connsiteX7" fmla="*/ 2008008 w 3176932"/>
              <a:gd name="connsiteY7" fmla="*/ 23535 h 349215"/>
              <a:gd name="connsiteX8" fmla="*/ 3176932 w 3176932"/>
              <a:gd name="connsiteY8" fmla="*/ 32962 h 3492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76932" h="349215">
                <a:moveTo>
                  <a:pt x="0" y="237970"/>
                </a:moveTo>
                <a:cubicBezTo>
                  <a:pt x="40064" y="276463"/>
                  <a:pt x="88066" y="316941"/>
                  <a:pt x="169781" y="334620"/>
                </a:cubicBezTo>
                <a:cubicBezTo>
                  <a:pt x="251496" y="352299"/>
                  <a:pt x="377170" y="351902"/>
                  <a:pt x="490292" y="344046"/>
                </a:cubicBezTo>
                <a:cubicBezTo>
                  <a:pt x="603414" y="336190"/>
                  <a:pt x="746387" y="312623"/>
                  <a:pt x="848511" y="287485"/>
                </a:cubicBezTo>
                <a:cubicBezTo>
                  <a:pt x="950635" y="262347"/>
                  <a:pt x="1032334" y="219926"/>
                  <a:pt x="1103035" y="193217"/>
                </a:cubicBezTo>
                <a:cubicBezTo>
                  <a:pt x="1173736" y="166508"/>
                  <a:pt x="1200445" y="158653"/>
                  <a:pt x="1272717" y="127230"/>
                </a:cubicBezTo>
                <a:cubicBezTo>
                  <a:pt x="1344989" y="95807"/>
                  <a:pt x="1414119" y="21964"/>
                  <a:pt x="1536668" y="4681"/>
                </a:cubicBezTo>
                <a:cubicBezTo>
                  <a:pt x="1659217" y="-12602"/>
                  <a:pt x="2008008" y="23535"/>
                  <a:pt x="2008008" y="23535"/>
                </a:cubicBezTo>
                <a:lnTo>
                  <a:pt x="3176932" y="32962"/>
                </a:lnTo>
              </a:path>
            </a:pathLst>
          </a:custGeom>
          <a:noFill/>
          <a:ln w="25400">
            <a:solidFill>
              <a:schemeClr val="bg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65" name="Forme libre : forme 64">
            <a:extLst>
              <a:ext uri="{FF2B5EF4-FFF2-40B4-BE49-F238E27FC236}">
                <a16:creationId xmlns:a16="http://schemas.microsoft.com/office/drawing/2014/main" id="{E9D5A3E5-AD50-4EEC-8597-72ED31D03BAE}"/>
              </a:ext>
            </a:extLst>
          </p:cNvPr>
          <p:cNvSpPr/>
          <p:nvPr/>
        </p:nvSpPr>
        <p:spPr>
          <a:xfrm>
            <a:off x="119502" y="738807"/>
            <a:ext cx="222344" cy="269732"/>
          </a:xfrm>
          <a:custGeom>
            <a:avLst/>
            <a:gdLst>
              <a:gd name="connsiteX0" fmla="*/ 0 w 219075"/>
              <a:gd name="connsiteY0" fmla="*/ 0 h 333375"/>
              <a:gd name="connsiteX1" fmla="*/ 142875 w 219075"/>
              <a:gd name="connsiteY1" fmla="*/ 104775 h 333375"/>
              <a:gd name="connsiteX2" fmla="*/ 28575 w 219075"/>
              <a:gd name="connsiteY2" fmla="*/ 228600 h 333375"/>
              <a:gd name="connsiteX3" fmla="*/ 219075 w 219075"/>
              <a:gd name="connsiteY3" fmla="*/ 333375 h 333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9075" h="333375">
                <a:moveTo>
                  <a:pt x="0" y="0"/>
                </a:moveTo>
                <a:cubicBezTo>
                  <a:pt x="69056" y="33337"/>
                  <a:pt x="138113" y="66675"/>
                  <a:pt x="142875" y="104775"/>
                </a:cubicBezTo>
                <a:cubicBezTo>
                  <a:pt x="147638" y="142875"/>
                  <a:pt x="15875" y="190500"/>
                  <a:pt x="28575" y="228600"/>
                </a:cubicBezTo>
                <a:cubicBezTo>
                  <a:pt x="41275" y="266700"/>
                  <a:pt x="130175" y="300037"/>
                  <a:pt x="219075" y="333375"/>
                </a:cubicBezTo>
              </a:path>
            </a:pathLst>
          </a:custGeom>
          <a:noFill/>
          <a:ln w="19050" cmpd="dbl">
            <a:solidFill>
              <a:srgbClr val="7030A0"/>
            </a:solidFill>
            <a:headEnd type="stealth" w="lg" len="lg"/>
            <a:tailEnd type="stealth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70" name="ZoneTexte 69">
            <a:extLst>
              <a:ext uri="{FF2B5EF4-FFF2-40B4-BE49-F238E27FC236}">
                <a16:creationId xmlns:a16="http://schemas.microsoft.com/office/drawing/2014/main" id="{315A8E70-2BC1-4E13-AC01-966151702F07}"/>
              </a:ext>
            </a:extLst>
          </p:cNvPr>
          <p:cNvSpPr txBox="1"/>
          <p:nvPr/>
        </p:nvSpPr>
        <p:spPr>
          <a:xfrm>
            <a:off x="372469" y="739891"/>
            <a:ext cx="232031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Axe autoroutier (E411)</a:t>
            </a:r>
            <a:endParaRPr lang="fr-BE" sz="1100" dirty="0"/>
          </a:p>
        </p:txBody>
      </p:sp>
      <p:sp>
        <p:nvSpPr>
          <p:cNvPr id="72" name="ZoneTexte 71">
            <a:extLst>
              <a:ext uri="{FF2B5EF4-FFF2-40B4-BE49-F238E27FC236}">
                <a16:creationId xmlns:a16="http://schemas.microsoft.com/office/drawing/2014/main" id="{CD546C32-B5BB-478F-A054-281AF16F3FD6}"/>
              </a:ext>
            </a:extLst>
          </p:cNvPr>
          <p:cNvSpPr txBox="1"/>
          <p:nvPr/>
        </p:nvSpPr>
        <p:spPr>
          <a:xfrm>
            <a:off x="368515" y="1129615"/>
            <a:ext cx="232031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Réseau routier régional</a:t>
            </a:r>
            <a:endParaRPr lang="fr-BE" sz="1100" dirty="0"/>
          </a:p>
        </p:txBody>
      </p:sp>
      <p:sp>
        <p:nvSpPr>
          <p:cNvPr id="75" name="ZoneTexte 74">
            <a:extLst>
              <a:ext uri="{FF2B5EF4-FFF2-40B4-BE49-F238E27FC236}">
                <a16:creationId xmlns:a16="http://schemas.microsoft.com/office/drawing/2014/main" id="{A63126DA-CE96-4F57-BDFA-36734724A8EF}"/>
              </a:ext>
            </a:extLst>
          </p:cNvPr>
          <p:cNvSpPr txBox="1"/>
          <p:nvPr/>
        </p:nvSpPr>
        <p:spPr>
          <a:xfrm>
            <a:off x="334208" y="253470"/>
            <a:ext cx="1712217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Pôles de développement et d’appui touristique</a:t>
            </a:r>
            <a:endParaRPr lang="fr-BE" sz="1100" dirty="0"/>
          </a:p>
        </p:txBody>
      </p:sp>
      <p:sp>
        <p:nvSpPr>
          <p:cNvPr id="79" name="Forme libre : forme 78">
            <a:extLst>
              <a:ext uri="{FF2B5EF4-FFF2-40B4-BE49-F238E27FC236}">
                <a16:creationId xmlns:a16="http://schemas.microsoft.com/office/drawing/2014/main" id="{70D37981-2D87-40ED-BAFC-FFC8C63CE60C}"/>
              </a:ext>
            </a:extLst>
          </p:cNvPr>
          <p:cNvSpPr/>
          <p:nvPr/>
        </p:nvSpPr>
        <p:spPr>
          <a:xfrm>
            <a:off x="112109" y="1132204"/>
            <a:ext cx="222344" cy="269732"/>
          </a:xfrm>
          <a:custGeom>
            <a:avLst/>
            <a:gdLst>
              <a:gd name="connsiteX0" fmla="*/ 0 w 219075"/>
              <a:gd name="connsiteY0" fmla="*/ 0 h 333375"/>
              <a:gd name="connsiteX1" fmla="*/ 142875 w 219075"/>
              <a:gd name="connsiteY1" fmla="*/ 104775 h 333375"/>
              <a:gd name="connsiteX2" fmla="*/ 28575 w 219075"/>
              <a:gd name="connsiteY2" fmla="*/ 228600 h 333375"/>
              <a:gd name="connsiteX3" fmla="*/ 219075 w 219075"/>
              <a:gd name="connsiteY3" fmla="*/ 333375 h 333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9075" h="333375">
                <a:moveTo>
                  <a:pt x="0" y="0"/>
                </a:moveTo>
                <a:cubicBezTo>
                  <a:pt x="69056" y="33337"/>
                  <a:pt x="138113" y="66675"/>
                  <a:pt x="142875" y="104775"/>
                </a:cubicBezTo>
                <a:cubicBezTo>
                  <a:pt x="147638" y="142875"/>
                  <a:pt x="15875" y="190500"/>
                  <a:pt x="28575" y="228600"/>
                </a:cubicBezTo>
                <a:cubicBezTo>
                  <a:pt x="41275" y="266700"/>
                  <a:pt x="130175" y="300037"/>
                  <a:pt x="219075" y="333375"/>
                </a:cubicBezTo>
              </a:path>
            </a:pathLst>
          </a:custGeom>
          <a:noFill/>
          <a:ln w="12700" cmpd="sng">
            <a:solidFill>
              <a:schemeClr val="bg1">
                <a:lumMod val="75000"/>
              </a:schemeClr>
            </a:solidFill>
            <a:headEnd type="none" w="lg" len="lg"/>
            <a:tailEnd type="none" w="lg" len="lg"/>
            <a:extLst>
              <a:ext uri="{C807C97D-BFC1-408E-A445-0C87EB9F89A2}">
                <ask:lineSketchStyleProps xmlns:ask="http://schemas.microsoft.com/office/drawing/2018/sketchyshapes">
                  <ask:type>
                    <ask:lineSketchNone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80" name="Forme libre : forme 79">
            <a:extLst>
              <a:ext uri="{FF2B5EF4-FFF2-40B4-BE49-F238E27FC236}">
                <a16:creationId xmlns:a16="http://schemas.microsoft.com/office/drawing/2014/main" id="{51586F8B-F076-4975-89E8-64CD98B2DE98}"/>
              </a:ext>
            </a:extLst>
          </p:cNvPr>
          <p:cNvSpPr/>
          <p:nvPr/>
        </p:nvSpPr>
        <p:spPr>
          <a:xfrm>
            <a:off x="98416" y="349764"/>
            <a:ext cx="235086" cy="196167"/>
          </a:xfrm>
          <a:custGeom>
            <a:avLst/>
            <a:gdLst>
              <a:gd name="connsiteX0" fmla="*/ 204899 w 424322"/>
              <a:gd name="connsiteY0" fmla="*/ 139009 h 387565"/>
              <a:gd name="connsiteX1" fmla="*/ 309674 w 424322"/>
              <a:gd name="connsiteY1" fmla="*/ 5659 h 387565"/>
              <a:gd name="connsiteX2" fmla="*/ 423974 w 424322"/>
              <a:gd name="connsiteY2" fmla="*/ 43759 h 387565"/>
              <a:gd name="connsiteX3" fmla="*/ 347774 w 424322"/>
              <a:gd name="connsiteY3" fmla="*/ 215209 h 387565"/>
              <a:gd name="connsiteX4" fmla="*/ 423974 w 424322"/>
              <a:gd name="connsiteY4" fmla="*/ 319984 h 387565"/>
              <a:gd name="connsiteX5" fmla="*/ 338249 w 424322"/>
              <a:gd name="connsiteY5" fmla="*/ 386659 h 387565"/>
              <a:gd name="connsiteX6" fmla="*/ 233474 w 424322"/>
              <a:gd name="connsiteY6" fmla="*/ 272359 h 387565"/>
              <a:gd name="connsiteX7" fmla="*/ 71549 w 424322"/>
              <a:gd name="connsiteY7" fmla="*/ 291409 h 387565"/>
              <a:gd name="connsiteX8" fmla="*/ 4874 w 424322"/>
              <a:gd name="connsiteY8" fmla="*/ 110434 h 387565"/>
              <a:gd name="connsiteX9" fmla="*/ 204899 w 424322"/>
              <a:gd name="connsiteY9" fmla="*/ 139009 h 3875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24322" h="387565">
                <a:moveTo>
                  <a:pt x="204899" y="139009"/>
                </a:moveTo>
                <a:cubicBezTo>
                  <a:pt x="255699" y="121547"/>
                  <a:pt x="273162" y="21534"/>
                  <a:pt x="309674" y="5659"/>
                </a:cubicBezTo>
                <a:cubicBezTo>
                  <a:pt x="346187" y="-10216"/>
                  <a:pt x="417624" y="8834"/>
                  <a:pt x="423974" y="43759"/>
                </a:cubicBezTo>
                <a:cubicBezTo>
                  <a:pt x="430324" y="78684"/>
                  <a:pt x="347774" y="169172"/>
                  <a:pt x="347774" y="215209"/>
                </a:cubicBezTo>
                <a:cubicBezTo>
                  <a:pt x="347774" y="261246"/>
                  <a:pt x="425562" y="291409"/>
                  <a:pt x="423974" y="319984"/>
                </a:cubicBezTo>
                <a:cubicBezTo>
                  <a:pt x="422387" y="348559"/>
                  <a:pt x="369999" y="394596"/>
                  <a:pt x="338249" y="386659"/>
                </a:cubicBezTo>
                <a:cubicBezTo>
                  <a:pt x="306499" y="378722"/>
                  <a:pt x="277924" y="288234"/>
                  <a:pt x="233474" y="272359"/>
                </a:cubicBezTo>
                <a:cubicBezTo>
                  <a:pt x="189024" y="256484"/>
                  <a:pt x="109649" y="318396"/>
                  <a:pt x="71549" y="291409"/>
                </a:cubicBezTo>
                <a:cubicBezTo>
                  <a:pt x="33449" y="264422"/>
                  <a:pt x="-15763" y="139009"/>
                  <a:pt x="4874" y="110434"/>
                </a:cubicBezTo>
                <a:cubicBezTo>
                  <a:pt x="25511" y="81859"/>
                  <a:pt x="154099" y="156471"/>
                  <a:pt x="204899" y="139009"/>
                </a:cubicBezTo>
                <a:close/>
              </a:path>
            </a:pathLst>
          </a:custGeom>
          <a:solidFill>
            <a:schemeClr val="accent2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83" name="ZoneTexte 82">
            <a:extLst>
              <a:ext uri="{FF2B5EF4-FFF2-40B4-BE49-F238E27FC236}">
                <a16:creationId xmlns:a16="http://schemas.microsoft.com/office/drawing/2014/main" id="{E3833D92-8182-40AF-8428-129CFF1A20B8}"/>
              </a:ext>
            </a:extLst>
          </p:cNvPr>
          <p:cNvSpPr txBox="1"/>
          <p:nvPr/>
        </p:nvSpPr>
        <p:spPr>
          <a:xfrm>
            <a:off x="361106" y="1512331"/>
            <a:ext cx="232031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Ligne ferroviaire</a:t>
            </a:r>
            <a:endParaRPr lang="fr-BE" sz="1100" dirty="0"/>
          </a:p>
        </p:txBody>
      </p:sp>
      <p:sp>
        <p:nvSpPr>
          <p:cNvPr id="84" name="Forme libre : forme 83">
            <a:extLst>
              <a:ext uri="{FF2B5EF4-FFF2-40B4-BE49-F238E27FC236}">
                <a16:creationId xmlns:a16="http://schemas.microsoft.com/office/drawing/2014/main" id="{6CC23C3C-748F-42A1-A5B5-88C95C8EA2E3}"/>
              </a:ext>
            </a:extLst>
          </p:cNvPr>
          <p:cNvSpPr/>
          <p:nvPr/>
        </p:nvSpPr>
        <p:spPr>
          <a:xfrm>
            <a:off x="147027" y="1529186"/>
            <a:ext cx="222344" cy="269732"/>
          </a:xfrm>
          <a:custGeom>
            <a:avLst/>
            <a:gdLst>
              <a:gd name="connsiteX0" fmla="*/ 0 w 219075"/>
              <a:gd name="connsiteY0" fmla="*/ 0 h 333375"/>
              <a:gd name="connsiteX1" fmla="*/ 142875 w 219075"/>
              <a:gd name="connsiteY1" fmla="*/ 104775 h 333375"/>
              <a:gd name="connsiteX2" fmla="*/ 28575 w 219075"/>
              <a:gd name="connsiteY2" fmla="*/ 228600 h 333375"/>
              <a:gd name="connsiteX3" fmla="*/ 219075 w 219075"/>
              <a:gd name="connsiteY3" fmla="*/ 333375 h 333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9075" h="333375">
                <a:moveTo>
                  <a:pt x="0" y="0"/>
                </a:moveTo>
                <a:cubicBezTo>
                  <a:pt x="69056" y="33337"/>
                  <a:pt x="138113" y="66675"/>
                  <a:pt x="142875" y="104775"/>
                </a:cubicBezTo>
                <a:cubicBezTo>
                  <a:pt x="147638" y="142875"/>
                  <a:pt x="15875" y="190500"/>
                  <a:pt x="28575" y="228600"/>
                </a:cubicBezTo>
                <a:cubicBezTo>
                  <a:pt x="41275" y="266700"/>
                  <a:pt x="130175" y="300037"/>
                  <a:pt x="219075" y="333375"/>
                </a:cubicBezTo>
              </a:path>
            </a:pathLst>
          </a:custGeom>
          <a:noFill/>
          <a:ln w="19050" cmpd="sng">
            <a:solidFill>
              <a:schemeClr val="tx1"/>
            </a:solidFill>
            <a:prstDash val="dash"/>
            <a:headEnd type="none" w="lg" len="lg"/>
            <a:tailEnd type="none" w="lg" len="lg"/>
            <a:extLst>
              <a:ext uri="{C807C97D-BFC1-408E-A445-0C87EB9F89A2}">
                <ask:lineSketchStyleProps xmlns:ask="http://schemas.microsoft.com/office/drawing/2018/sketchyshapes">
                  <ask:type>
                    <ask:lineSketchNone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grpSp>
        <p:nvGrpSpPr>
          <p:cNvPr id="15" name="Groupe 14">
            <a:extLst>
              <a:ext uri="{FF2B5EF4-FFF2-40B4-BE49-F238E27FC236}">
                <a16:creationId xmlns:a16="http://schemas.microsoft.com/office/drawing/2014/main" id="{C1F64FC7-4133-4040-83D3-8B66C2046446}"/>
              </a:ext>
            </a:extLst>
          </p:cNvPr>
          <p:cNvGrpSpPr>
            <a:grpSpLocks noChangeAspect="1"/>
          </p:cNvGrpSpPr>
          <p:nvPr/>
        </p:nvGrpSpPr>
        <p:grpSpPr>
          <a:xfrm>
            <a:off x="2908829" y="279355"/>
            <a:ext cx="6944048" cy="6267685"/>
            <a:chOff x="2908829" y="279355"/>
            <a:chExt cx="6944048" cy="6267685"/>
          </a:xfrm>
        </p:grpSpPr>
        <p:sp>
          <p:nvSpPr>
            <p:cNvPr id="5" name="Forme libre : forme 4">
              <a:extLst>
                <a:ext uri="{FF2B5EF4-FFF2-40B4-BE49-F238E27FC236}">
                  <a16:creationId xmlns:a16="http://schemas.microsoft.com/office/drawing/2014/main" id="{FA4E5A16-E8D1-47A8-9A71-9E217CB4E4BA}"/>
                </a:ext>
              </a:extLst>
            </p:cNvPr>
            <p:cNvSpPr/>
            <p:nvPr/>
          </p:nvSpPr>
          <p:spPr>
            <a:xfrm>
              <a:off x="5518150" y="279355"/>
              <a:ext cx="2241550" cy="819195"/>
            </a:xfrm>
            <a:custGeom>
              <a:avLst/>
              <a:gdLst>
                <a:gd name="connsiteX0" fmla="*/ 0 w 2241550"/>
                <a:gd name="connsiteY0" fmla="*/ 400095 h 819195"/>
                <a:gd name="connsiteX1" fmla="*/ 209550 w 2241550"/>
                <a:gd name="connsiteY1" fmla="*/ 495345 h 819195"/>
                <a:gd name="connsiteX2" fmla="*/ 374650 w 2241550"/>
                <a:gd name="connsiteY2" fmla="*/ 717595 h 819195"/>
                <a:gd name="connsiteX3" fmla="*/ 514350 w 2241550"/>
                <a:gd name="connsiteY3" fmla="*/ 685845 h 819195"/>
                <a:gd name="connsiteX4" fmla="*/ 692150 w 2241550"/>
                <a:gd name="connsiteY4" fmla="*/ 615995 h 819195"/>
                <a:gd name="connsiteX5" fmla="*/ 736600 w 2241550"/>
                <a:gd name="connsiteY5" fmla="*/ 552495 h 819195"/>
                <a:gd name="connsiteX6" fmla="*/ 838200 w 2241550"/>
                <a:gd name="connsiteY6" fmla="*/ 450895 h 819195"/>
                <a:gd name="connsiteX7" fmla="*/ 1009650 w 2241550"/>
                <a:gd name="connsiteY7" fmla="*/ 431845 h 819195"/>
                <a:gd name="connsiteX8" fmla="*/ 1358900 w 2241550"/>
                <a:gd name="connsiteY8" fmla="*/ 273095 h 819195"/>
                <a:gd name="connsiteX9" fmla="*/ 1441450 w 2241550"/>
                <a:gd name="connsiteY9" fmla="*/ 241345 h 819195"/>
                <a:gd name="connsiteX10" fmla="*/ 1549400 w 2241550"/>
                <a:gd name="connsiteY10" fmla="*/ 69895 h 819195"/>
                <a:gd name="connsiteX11" fmla="*/ 1714500 w 2241550"/>
                <a:gd name="connsiteY11" fmla="*/ 82595 h 819195"/>
                <a:gd name="connsiteX12" fmla="*/ 1835150 w 2241550"/>
                <a:gd name="connsiteY12" fmla="*/ 45 h 819195"/>
                <a:gd name="connsiteX13" fmla="*/ 1885950 w 2241550"/>
                <a:gd name="connsiteY13" fmla="*/ 95295 h 819195"/>
                <a:gd name="connsiteX14" fmla="*/ 1974850 w 2241550"/>
                <a:gd name="connsiteY14" fmla="*/ 228645 h 819195"/>
                <a:gd name="connsiteX15" fmla="*/ 2032000 w 2241550"/>
                <a:gd name="connsiteY15" fmla="*/ 476295 h 819195"/>
                <a:gd name="connsiteX16" fmla="*/ 2241550 w 2241550"/>
                <a:gd name="connsiteY16" fmla="*/ 819195 h 819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41550" h="819195">
                  <a:moveTo>
                    <a:pt x="0" y="400095"/>
                  </a:moveTo>
                  <a:cubicBezTo>
                    <a:pt x="73554" y="421261"/>
                    <a:pt x="147108" y="442428"/>
                    <a:pt x="209550" y="495345"/>
                  </a:cubicBezTo>
                  <a:cubicBezTo>
                    <a:pt x="271992" y="548262"/>
                    <a:pt x="323850" y="685845"/>
                    <a:pt x="374650" y="717595"/>
                  </a:cubicBezTo>
                  <a:cubicBezTo>
                    <a:pt x="425450" y="749345"/>
                    <a:pt x="461433" y="702778"/>
                    <a:pt x="514350" y="685845"/>
                  </a:cubicBezTo>
                  <a:cubicBezTo>
                    <a:pt x="567267" y="668912"/>
                    <a:pt x="655109" y="638220"/>
                    <a:pt x="692150" y="615995"/>
                  </a:cubicBezTo>
                  <a:cubicBezTo>
                    <a:pt x="729191" y="593770"/>
                    <a:pt x="712258" y="580012"/>
                    <a:pt x="736600" y="552495"/>
                  </a:cubicBezTo>
                  <a:cubicBezTo>
                    <a:pt x="760942" y="524978"/>
                    <a:pt x="792692" y="471003"/>
                    <a:pt x="838200" y="450895"/>
                  </a:cubicBezTo>
                  <a:cubicBezTo>
                    <a:pt x="883708" y="430787"/>
                    <a:pt x="922867" y="461478"/>
                    <a:pt x="1009650" y="431845"/>
                  </a:cubicBezTo>
                  <a:cubicBezTo>
                    <a:pt x="1096433" y="402212"/>
                    <a:pt x="1286933" y="304845"/>
                    <a:pt x="1358900" y="273095"/>
                  </a:cubicBezTo>
                  <a:cubicBezTo>
                    <a:pt x="1430867" y="241345"/>
                    <a:pt x="1409700" y="275212"/>
                    <a:pt x="1441450" y="241345"/>
                  </a:cubicBezTo>
                  <a:cubicBezTo>
                    <a:pt x="1473200" y="207478"/>
                    <a:pt x="1503892" y="96353"/>
                    <a:pt x="1549400" y="69895"/>
                  </a:cubicBezTo>
                  <a:cubicBezTo>
                    <a:pt x="1594908" y="43437"/>
                    <a:pt x="1666875" y="94237"/>
                    <a:pt x="1714500" y="82595"/>
                  </a:cubicBezTo>
                  <a:cubicBezTo>
                    <a:pt x="1762125" y="70953"/>
                    <a:pt x="1806575" y="-2072"/>
                    <a:pt x="1835150" y="45"/>
                  </a:cubicBezTo>
                  <a:cubicBezTo>
                    <a:pt x="1863725" y="2162"/>
                    <a:pt x="1862667" y="57195"/>
                    <a:pt x="1885950" y="95295"/>
                  </a:cubicBezTo>
                  <a:cubicBezTo>
                    <a:pt x="1909233" y="133395"/>
                    <a:pt x="1950508" y="165145"/>
                    <a:pt x="1974850" y="228645"/>
                  </a:cubicBezTo>
                  <a:cubicBezTo>
                    <a:pt x="1999192" y="292145"/>
                    <a:pt x="1987550" y="377870"/>
                    <a:pt x="2032000" y="476295"/>
                  </a:cubicBezTo>
                  <a:cubicBezTo>
                    <a:pt x="2076450" y="574720"/>
                    <a:pt x="2159000" y="696957"/>
                    <a:pt x="2241550" y="819195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  <p:sp>
          <p:nvSpPr>
            <p:cNvPr id="6" name="Forme libre : forme 5">
              <a:extLst>
                <a:ext uri="{FF2B5EF4-FFF2-40B4-BE49-F238E27FC236}">
                  <a16:creationId xmlns:a16="http://schemas.microsoft.com/office/drawing/2014/main" id="{BDAE27D0-184D-4197-9EDA-2D4D9321C12F}"/>
                </a:ext>
              </a:extLst>
            </p:cNvPr>
            <p:cNvSpPr/>
            <p:nvPr/>
          </p:nvSpPr>
          <p:spPr>
            <a:xfrm>
              <a:off x="7701801" y="1064836"/>
              <a:ext cx="2151076" cy="2593308"/>
            </a:xfrm>
            <a:custGeom>
              <a:avLst/>
              <a:gdLst>
                <a:gd name="connsiteX0" fmla="*/ 57899 w 2151076"/>
                <a:gd name="connsiteY0" fmla="*/ 14664 h 2593308"/>
                <a:gd name="connsiteX1" fmla="*/ 134099 w 2151076"/>
                <a:gd name="connsiteY1" fmla="*/ 14664 h 2593308"/>
                <a:gd name="connsiteX2" fmla="*/ 229349 w 2151076"/>
                <a:gd name="connsiteY2" fmla="*/ 167064 h 2593308"/>
                <a:gd name="connsiteX3" fmla="*/ 197599 w 2151076"/>
                <a:gd name="connsiteY3" fmla="*/ 306764 h 2593308"/>
                <a:gd name="connsiteX4" fmla="*/ 254749 w 2151076"/>
                <a:gd name="connsiteY4" fmla="*/ 408364 h 2593308"/>
                <a:gd name="connsiteX5" fmla="*/ 749 w 2151076"/>
                <a:gd name="connsiteY5" fmla="*/ 636964 h 2593308"/>
                <a:gd name="connsiteX6" fmla="*/ 178549 w 2151076"/>
                <a:gd name="connsiteY6" fmla="*/ 878264 h 2593308"/>
                <a:gd name="connsiteX7" fmla="*/ 229349 w 2151076"/>
                <a:gd name="connsiteY7" fmla="*/ 979864 h 2593308"/>
                <a:gd name="connsiteX8" fmla="*/ 496049 w 2151076"/>
                <a:gd name="connsiteY8" fmla="*/ 1011614 h 2593308"/>
                <a:gd name="connsiteX9" fmla="*/ 584949 w 2151076"/>
                <a:gd name="connsiteY9" fmla="*/ 948114 h 2593308"/>
                <a:gd name="connsiteX10" fmla="*/ 807199 w 2151076"/>
                <a:gd name="connsiteY10" fmla="*/ 1068764 h 2593308"/>
                <a:gd name="connsiteX11" fmla="*/ 832599 w 2151076"/>
                <a:gd name="connsiteY11" fmla="*/ 1132264 h 2593308"/>
                <a:gd name="connsiteX12" fmla="*/ 959599 w 2151076"/>
                <a:gd name="connsiteY12" fmla="*/ 1106864 h 2593308"/>
                <a:gd name="connsiteX13" fmla="*/ 984999 w 2151076"/>
                <a:gd name="connsiteY13" fmla="*/ 1183064 h 2593308"/>
                <a:gd name="connsiteX14" fmla="*/ 896099 w 2151076"/>
                <a:gd name="connsiteY14" fmla="*/ 1291014 h 2593308"/>
                <a:gd name="connsiteX15" fmla="*/ 921499 w 2151076"/>
                <a:gd name="connsiteY15" fmla="*/ 1570414 h 2593308"/>
                <a:gd name="connsiteX16" fmla="*/ 991349 w 2151076"/>
                <a:gd name="connsiteY16" fmla="*/ 1583114 h 2593308"/>
                <a:gd name="connsiteX17" fmla="*/ 1137399 w 2151076"/>
                <a:gd name="connsiteY17" fmla="*/ 1811714 h 2593308"/>
                <a:gd name="connsiteX18" fmla="*/ 1365999 w 2151076"/>
                <a:gd name="connsiteY18" fmla="*/ 1678364 h 2593308"/>
                <a:gd name="connsiteX19" fmla="*/ 1772399 w 2151076"/>
                <a:gd name="connsiteY19" fmla="*/ 1462464 h 2593308"/>
                <a:gd name="connsiteX20" fmla="*/ 1848599 w 2151076"/>
                <a:gd name="connsiteY20" fmla="*/ 1341814 h 2593308"/>
                <a:gd name="connsiteX21" fmla="*/ 1905749 w 2151076"/>
                <a:gd name="connsiteY21" fmla="*/ 1430714 h 2593308"/>
                <a:gd name="connsiteX22" fmla="*/ 1943849 w 2151076"/>
                <a:gd name="connsiteY22" fmla="*/ 1792664 h 2593308"/>
                <a:gd name="connsiteX23" fmla="*/ 2147049 w 2151076"/>
                <a:gd name="connsiteY23" fmla="*/ 2180014 h 2593308"/>
                <a:gd name="connsiteX24" fmla="*/ 2070849 w 2151076"/>
                <a:gd name="connsiteY24" fmla="*/ 2249864 h 2593308"/>
                <a:gd name="connsiteX25" fmla="*/ 1969249 w 2151076"/>
                <a:gd name="connsiteY25" fmla="*/ 2364164 h 2593308"/>
                <a:gd name="connsiteX26" fmla="*/ 1975599 w 2151076"/>
                <a:gd name="connsiteY26" fmla="*/ 2459414 h 2593308"/>
                <a:gd name="connsiteX27" fmla="*/ 1854949 w 2151076"/>
                <a:gd name="connsiteY27" fmla="*/ 2453064 h 2593308"/>
                <a:gd name="connsiteX28" fmla="*/ 1778749 w 2151076"/>
                <a:gd name="connsiteY28" fmla="*/ 2529264 h 2593308"/>
                <a:gd name="connsiteX29" fmla="*/ 1677149 w 2151076"/>
                <a:gd name="connsiteY29" fmla="*/ 2592764 h 2593308"/>
                <a:gd name="connsiteX30" fmla="*/ 1607299 w 2151076"/>
                <a:gd name="connsiteY30" fmla="*/ 2554664 h 2593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2151076" h="2593308">
                  <a:moveTo>
                    <a:pt x="57899" y="14664"/>
                  </a:moveTo>
                  <a:cubicBezTo>
                    <a:pt x="81711" y="1964"/>
                    <a:pt x="105524" y="-10736"/>
                    <a:pt x="134099" y="14664"/>
                  </a:cubicBezTo>
                  <a:cubicBezTo>
                    <a:pt x="162674" y="40064"/>
                    <a:pt x="218766" y="118381"/>
                    <a:pt x="229349" y="167064"/>
                  </a:cubicBezTo>
                  <a:cubicBezTo>
                    <a:pt x="239932" y="215747"/>
                    <a:pt x="193366" y="266547"/>
                    <a:pt x="197599" y="306764"/>
                  </a:cubicBezTo>
                  <a:cubicBezTo>
                    <a:pt x="201832" y="346981"/>
                    <a:pt x="287557" y="353331"/>
                    <a:pt x="254749" y="408364"/>
                  </a:cubicBezTo>
                  <a:cubicBezTo>
                    <a:pt x="221941" y="463397"/>
                    <a:pt x="13449" y="558647"/>
                    <a:pt x="749" y="636964"/>
                  </a:cubicBezTo>
                  <a:cubicBezTo>
                    <a:pt x="-11951" y="715281"/>
                    <a:pt x="140449" y="821114"/>
                    <a:pt x="178549" y="878264"/>
                  </a:cubicBezTo>
                  <a:cubicBezTo>
                    <a:pt x="216649" y="935414"/>
                    <a:pt x="176432" y="957639"/>
                    <a:pt x="229349" y="979864"/>
                  </a:cubicBezTo>
                  <a:cubicBezTo>
                    <a:pt x="282266" y="1002089"/>
                    <a:pt x="436782" y="1016906"/>
                    <a:pt x="496049" y="1011614"/>
                  </a:cubicBezTo>
                  <a:cubicBezTo>
                    <a:pt x="555316" y="1006322"/>
                    <a:pt x="533091" y="938589"/>
                    <a:pt x="584949" y="948114"/>
                  </a:cubicBezTo>
                  <a:cubicBezTo>
                    <a:pt x="636807" y="957639"/>
                    <a:pt x="765924" y="1038072"/>
                    <a:pt x="807199" y="1068764"/>
                  </a:cubicBezTo>
                  <a:cubicBezTo>
                    <a:pt x="848474" y="1099456"/>
                    <a:pt x="807199" y="1125914"/>
                    <a:pt x="832599" y="1132264"/>
                  </a:cubicBezTo>
                  <a:cubicBezTo>
                    <a:pt x="857999" y="1138614"/>
                    <a:pt x="934199" y="1098397"/>
                    <a:pt x="959599" y="1106864"/>
                  </a:cubicBezTo>
                  <a:cubicBezTo>
                    <a:pt x="984999" y="1115331"/>
                    <a:pt x="995582" y="1152372"/>
                    <a:pt x="984999" y="1183064"/>
                  </a:cubicBezTo>
                  <a:cubicBezTo>
                    <a:pt x="974416" y="1213756"/>
                    <a:pt x="906682" y="1226456"/>
                    <a:pt x="896099" y="1291014"/>
                  </a:cubicBezTo>
                  <a:cubicBezTo>
                    <a:pt x="885516" y="1355572"/>
                    <a:pt x="905624" y="1521731"/>
                    <a:pt x="921499" y="1570414"/>
                  </a:cubicBezTo>
                  <a:cubicBezTo>
                    <a:pt x="937374" y="1619097"/>
                    <a:pt x="955366" y="1542897"/>
                    <a:pt x="991349" y="1583114"/>
                  </a:cubicBezTo>
                  <a:cubicBezTo>
                    <a:pt x="1027332" y="1623331"/>
                    <a:pt x="1074957" y="1795839"/>
                    <a:pt x="1137399" y="1811714"/>
                  </a:cubicBezTo>
                  <a:cubicBezTo>
                    <a:pt x="1199841" y="1827589"/>
                    <a:pt x="1260166" y="1736572"/>
                    <a:pt x="1365999" y="1678364"/>
                  </a:cubicBezTo>
                  <a:cubicBezTo>
                    <a:pt x="1471832" y="1620156"/>
                    <a:pt x="1691966" y="1518556"/>
                    <a:pt x="1772399" y="1462464"/>
                  </a:cubicBezTo>
                  <a:cubicBezTo>
                    <a:pt x="1852832" y="1406372"/>
                    <a:pt x="1826374" y="1347106"/>
                    <a:pt x="1848599" y="1341814"/>
                  </a:cubicBezTo>
                  <a:cubicBezTo>
                    <a:pt x="1870824" y="1336522"/>
                    <a:pt x="1889874" y="1355572"/>
                    <a:pt x="1905749" y="1430714"/>
                  </a:cubicBezTo>
                  <a:cubicBezTo>
                    <a:pt x="1921624" y="1505856"/>
                    <a:pt x="1903632" y="1667781"/>
                    <a:pt x="1943849" y="1792664"/>
                  </a:cubicBezTo>
                  <a:cubicBezTo>
                    <a:pt x="1984066" y="1917547"/>
                    <a:pt x="2125882" y="2103814"/>
                    <a:pt x="2147049" y="2180014"/>
                  </a:cubicBezTo>
                  <a:cubicBezTo>
                    <a:pt x="2168216" y="2256214"/>
                    <a:pt x="2100482" y="2219172"/>
                    <a:pt x="2070849" y="2249864"/>
                  </a:cubicBezTo>
                  <a:cubicBezTo>
                    <a:pt x="2041216" y="2280556"/>
                    <a:pt x="1985124" y="2329239"/>
                    <a:pt x="1969249" y="2364164"/>
                  </a:cubicBezTo>
                  <a:cubicBezTo>
                    <a:pt x="1953374" y="2399089"/>
                    <a:pt x="1994649" y="2444597"/>
                    <a:pt x="1975599" y="2459414"/>
                  </a:cubicBezTo>
                  <a:cubicBezTo>
                    <a:pt x="1956549" y="2474231"/>
                    <a:pt x="1887757" y="2441422"/>
                    <a:pt x="1854949" y="2453064"/>
                  </a:cubicBezTo>
                  <a:cubicBezTo>
                    <a:pt x="1822141" y="2464706"/>
                    <a:pt x="1808382" y="2505981"/>
                    <a:pt x="1778749" y="2529264"/>
                  </a:cubicBezTo>
                  <a:cubicBezTo>
                    <a:pt x="1749116" y="2552547"/>
                    <a:pt x="1705724" y="2588531"/>
                    <a:pt x="1677149" y="2592764"/>
                  </a:cubicBezTo>
                  <a:cubicBezTo>
                    <a:pt x="1648574" y="2596997"/>
                    <a:pt x="1627936" y="2575830"/>
                    <a:pt x="1607299" y="2554664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  <p:sp>
          <p:nvSpPr>
            <p:cNvPr id="9" name="Forme libre : forme 8">
              <a:extLst>
                <a:ext uri="{FF2B5EF4-FFF2-40B4-BE49-F238E27FC236}">
                  <a16:creationId xmlns:a16="http://schemas.microsoft.com/office/drawing/2014/main" id="{ACE898E1-7BDE-49B0-8EBE-D13D00606527}"/>
                </a:ext>
              </a:extLst>
            </p:cNvPr>
            <p:cNvSpPr/>
            <p:nvPr/>
          </p:nvSpPr>
          <p:spPr>
            <a:xfrm>
              <a:off x="7672120" y="3459906"/>
              <a:ext cx="1660678" cy="1639144"/>
            </a:xfrm>
            <a:custGeom>
              <a:avLst/>
              <a:gdLst>
                <a:gd name="connsiteX0" fmla="*/ 1649680 w 1660678"/>
                <a:gd name="connsiteY0" fmla="*/ 159594 h 1639144"/>
                <a:gd name="connsiteX1" fmla="*/ 1649680 w 1660678"/>
                <a:gd name="connsiteY1" fmla="*/ 51644 h 1639144"/>
                <a:gd name="connsiteX2" fmla="*/ 1535380 w 1660678"/>
                <a:gd name="connsiteY2" fmla="*/ 844 h 1639144"/>
                <a:gd name="connsiteX3" fmla="*/ 1395680 w 1660678"/>
                <a:gd name="connsiteY3" fmla="*/ 89744 h 1639144"/>
                <a:gd name="connsiteX4" fmla="*/ 1395680 w 1660678"/>
                <a:gd name="connsiteY4" fmla="*/ 362794 h 1639144"/>
                <a:gd name="connsiteX5" fmla="*/ 1465530 w 1660678"/>
                <a:gd name="connsiteY5" fmla="*/ 426294 h 1639144"/>
                <a:gd name="connsiteX6" fmla="*/ 1414730 w 1660678"/>
                <a:gd name="connsiteY6" fmla="*/ 496144 h 1639144"/>
                <a:gd name="connsiteX7" fmla="*/ 1281380 w 1660678"/>
                <a:gd name="connsiteY7" fmla="*/ 585044 h 1639144"/>
                <a:gd name="connsiteX8" fmla="*/ 1224230 w 1660678"/>
                <a:gd name="connsiteY8" fmla="*/ 737444 h 1639144"/>
                <a:gd name="connsiteX9" fmla="*/ 1008330 w 1660678"/>
                <a:gd name="connsiteY9" fmla="*/ 775544 h 1639144"/>
                <a:gd name="connsiteX10" fmla="*/ 919430 w 1660678"/>
                <a:gd name="connsiteY10" fmla="*/ 712044 h 1639144"/>
                <a:gd name="connsiteX11" fmla="*/ 874980 w 1660678"/>
                <a:gd name="connsiteY11" fmla="*/ 680294 h 1639144"/>
                <a:gd name="connsiteX12" fmla="*/ 773380 w 1660678"/>
                <a:gd name="connsiteY12" fmla="*/ 667594 h 1639144"/>
                <a:gd name="connsiteX13" fmla="*/ 728930 w 1660678"/>
                <a:gd name="connsiteY13" fmla="*/ 750144 h 1639144"/>
                <a:gd name="connsiteX14" fmla="*/ 665430 w 1660678"/>
                <a:gd name="connsiteY14" fmla="*/ 832694 h 1639144"/>
                <a:gd name="connsiteX15" fmla="*/ 481280 w 1660678"/>
                <a:gd name="connsiteY15" fmla="*/ 985094 h 1639144"/>
                <a:gd name="connsiteX16" fmla="*/ 373330 w 1660678"/>
                <a:gd name="connsiteY16" fmla="*/ 1010494 h 1639144"/>
                <a:gd name="connsiteX17" fmla="*/ 271730 w 1660678"/>
                <a:gd name="connsiteY17" fmla="*/ 1112094 h 1639144"/>
                <a:gd name="connsiteX18" fmla="*/ 144730 w 1660678"/>
                <a:gd name="connsiteY18" fmla="*/ 1099394 h 1639144"/>
                <a:gd name="connsiteX19" fmla="*/ 5030 w 1660678"/>
                <a:gd name="connsiteY19" fmla="*/ 1181944 h 1639144"/>
                <a:gd name="connsiteX20" fmla="*/ 36780 w 1660678"/>
                <a:gd name="connsiteY20" fmla="*/ 1321644 h 1639144"/>
                <a:gd name="connsiteX21" fmla="*/ 93930 w 1660678"/>
                <a:gd name="connsiteY21" fmla="*/ 1366094 h 1639144"/>
                <a:gd name="connsiteX22" fmla="*/ 214580 w 1660678"/>
                <a:gd name="connsiteY22" fmla="*/ 1378794 h 1639144"/>
                <a:gd name="connsiteX23" fmla="*/ 119330 w 1660678"/>
                <a:gd name="connsiteY23" fmla="*/ 1575644 h 1639144"/>
                <a:gd name="connsiteX24" fmla="*/ 74880 w 1660678"/>
                <a:gd name="connsiteY24" fmla="*/ 1639144 h 1639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660678" h="1639144">
                  <a:moveTo>
                    <a:pt x="1649680" y="159594"/>
                  </a:moveTo>
                  <a:cubicBezTo>
                    <a:pt x="1659205" y="118848"/>
                    <a:pt x="1668730" y="78102"/>
                    <a:pt x="1649680" y="51644"/>
                  </a:cubicBezTo>
                  <a:cubicBezTo>
                    <a:pt x="1630630" y="25186"/>
                    <a:pt x="1577713" y="-5506"/>
                    <a:pt x="1535380" y="844"/>
                  </a:cubicBezTo>
                  <a:cubicBezTo>
                    <a:pt x="1493047" y="7194"/>
                    <a:pt x="1418963" y="29419"/>
                    <a:pt x="1395680" y="89744"/>
                  </a:cubicBezTo>
                  <a:cubicBezTo>
                    <a:pt x="1372397" y="150069"/>
                    <a:pt x="1384038" y="306702"/>
                    <a:pt x="1395680" y="362794"/>
                  </a:cubicBezTo>
                  <a:cubicBezTo>
                    <a:pt x="1407322" y="418886"/>
                    <a:pt x="1462355" y="404069"/>
                    <a:pt x="1465530" y="426294"/>
                  </a:cubicBezTo>
                  <a:cubicBezTo>
                    <a:pt x="1468705" y="448519"/>
                    <a:pt x="1445422" y="469686"/>
                    <a:pt x="1414730" y="496144"/>
                  </a:cubicBezTo>
                  <a:cubicBezTo>
                    <a:pt x="1384038" y="522602"/>
                    <a:pt x="1313130" y="544827"/>
                    <a:pt x="1281380" y="585044"/>
                  </a:cubicBezTo>
                  <a:cubicBezTo>
                    <a:pt x="1249630" y="625261"/>
                    <a:pt x="1269738" y="705694"/>
                    <a:pt x="1224230" y="737444"/>
                  </a:cubicBezTo>
                  <a:cubicBezTo>
                    <a:pt x="1178722" y="769194"/>
                    <a:pt x="1059130" y="779777"/>
                    <a:pt x="1008330" y="775544"/>
                  </a:cubicBezTo>
                  <a:cubicBezTo>
                    <a:pt x="957530" y="771311"/>
                    <a:pt x="919430" y="712044"/>
                    <a:pt x="919430" y="712044"/>
                  </a:cubicBezTo>
                  <a:cubicBezTo>
                    <a:pt x="897205" y="696169"/>
                    <a:pt x="899322" y="687702"/>
                    <a:pt x="874980" y="680294"/>
                  </a:cubicBezTo>
                  <a:cubicBezTo>
                    <a:pt x="850638" y="672886"/>
                    <a:pt x="797722" y="655952"/>
                    <a:pt x="773380" y="667594"/>
                  </a:cubicBezTo>
                  <a:cubicBezTo>
                    <a:pt x="749038" y="679236"/>
                    <a:pt x="746922" y="722627"/>
                    <a:pt x="728930" y="750144"/>
                  </a:cubicBezTo>
                  <a:cubicBezTo>
                    <a:pt x="710938" y="777661"/>
                    <a:pt x="706705" y="793536"/>
                    <a:pt x="665430" y="832694"/>
                  </a:cubicBezTo>
                  <a:cubicBezTo>
                    <a:pt x="624155" y="871852"/>
                    <a:pt x="529963" y="955461"/>
                    <a:pt x="481280" y="985094"/>
                  </a:cubicBezTo>
                  <a:cubicBezTo>
                    <a:pt x="432597" y="1014727"/>
                    <a:pt x="408255" y="989327"/>
                    <a:pt x="373330" y="1010494"/>
                  </a:cubicBezTo>
                  <a:cubicBezTo>
                    <a:pt x="338405" y="1031661"/>
                    <a:pt x="309830" y="1097277"/>
                    <a:pt x="271730" y="1112094"/>
                  </a:cubicBezTo>
                  <a:cubicBezTo>
                    <a:pt x="233630" y="1126911"/>
                    <a:pt x="189180" y="1087752"/>
                    <a:pt x="144730" y="1099394"/>
                  </a:cubicBezTo>
                  <a:cubicBezTo>
                    <a:pt x="100280" y="1111036"/>
                    <a:pt x="23022" y="1144902"/>
                    <a:pt x="5030" y="1181944"/>
                  </a:cubicBezTo>
                  <a:cubicBezTo>
                    <a:pt x="-12962" y="1218986"/>
                    <a:pt x="21963" y="1290952"/>
                    <a:pt x="36780" y="1321644"/>
                  </a:cubicBezTo>
                  <a:cubicBezTo>
                    <a:pt x="51597" y="1352336"/>
                    <a:pt x="64297" y="1356569"/>
                    <a:pt x="93930" y="1366094"/>
                  </a:cubicBezTo>
                  <a:cubicBezTo>
                    <a:pt x="123563" y="1375619"/>
                    <a:pt x="210347" y="1343869"/>
                    <a:pt x="214580" y="1378794"/>
                  </a:cubicBezTo>
                  <a:cubicBezTo>
                    <a:pt x="218813" y="1413719"/>
                    <a:pt x="142613" y="1532252"/>
                    <a:pt x="119330" y="1575644"/>
                  </a:cubicBezTo>
                  <a:cubicBezTo>
                    <a:pt x="96047" y="1619036"/>
                    <a:pt x="85463" y="1629090"/>
                    <a:pt x="74880" y="1639144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  <p:sp>
          <p:nvSpPr>
            <p:cNvPr id="13" name="Forme libre : forme 12">
              <a:extLst>
                <a:ext uri="{FF2B5EF4-FFF2-40B4-BE49-F238E27FC236}">
                  <a16:creationId xmlns:a16="http://schemas.microsoft.com/office/drawing/2014/main" id="{529D98ED-C248-4E49-83CA-039AD5E1BA55}"/>
                </a:ext>
              </a:extLst>
            </p:cNvPr>
            <p:cNvSpPr/>
            <p:nvPr/>
          </p:nvSpPr>
          <p:spPr>
            <a:xfrm>
              <a:off x="2908829" y="2114550"/>
              <a:ext cx="5463008" cy="4432490"/>
            </a:xfrm>
            <a:custGeom>
              <a:avLst/>
              <a:gdLst>
                <a:gd name="connsiteX0" fmla="*/ 4850871 w 5463008"/>
                <a:gd name="connsiteY0" fmla="*/ 2965450 h 4432490"/>
                <a:gd name="connsiteX1" fmla="*/ 4787371 w 5463008"/>
                <a:gd name="connsiteY1" fmla="*/ 3124200 h 4432490"/>
                <a:gd name="connsiteX2" fmla="*/ 4825471 w 5463008"/>
                <a:gd name="connsiteY2" fmla="*/ 3194050 h 4432490"/>
                <a:gd name="connsiteX3" fmla="*/ 5054071 w 5463008"/>
                <a:gd name="connsiteY3" fmla="*/ 3124200 h 4432490"/>
                <a:gd name="connsiteX4" fmla="*/ 5181071 w 5463008"/>
                <a:gd name="connsiteY4" fmla="*/ 3308350 h 4432490"/>
                <a:gd name="connsiteX5" fmla="*/ 5384271 w 5463008"/>
                <a:gd name="connsiteY5" fmla="*/ 3371850 h 4432490"/>
                <a:gd name="connsiteX6" fmla="*/ 5371571 w 5463008"/>
                <a:gd name="connsiteY6" fmla="*/ 3511550 h 4432490"/>
                <a:gd name="connsiteX7" fmla="*/ 5447771 w 5463008"/>
                <a:gd name="connsiteY7" fmla="*/ 3644900 h 4432490"/>
                <a:gd name="connsiteX8" fmla="*/ 5308071 w 5463008"/>
                <a:gd name="connsiteY8" fmla="*/ 3714750 h 4432490"/>
                <a:gd name="connsiteX9" fmla="*/ 5460471 w 5463008"/>
                <a:gd name="connsiteY9" fmla="*/ 3873500 h 4432490"/>
                <a:gd name="connsiteX10" fmla="*/ 5377921 w 5463008"/>
                <a:gd name="connsiteY10" fmla="*/ 3987800 h 4432490"/>
                <a:gd name="connsiteX11" fmla="*/ 5066771 w 5463008"/>
                <a:gd name="connsiteY11" fmla="*/ 4108450 h 4432490"/>
                <a:gd name="connsiteX12" fmla="*/ 4977871 w 5463008"/>
                <a:gd name="connsiteY12" fmla="*/ 3987800 h 4432490"/>
                <a:gd name="connsiteX13" fmla="*/ 4838171 w 5463008"/>
                <a:gd name="connsiteY13" fmla="*/ 4070350 h 4432490"/>
                <a:gd name="connsiteX14" fmla="*/ 4723871 w 5463008"/>
                <a:gd name="connsiteY14" fmla="*/ 3848100 h 4432490"/>
                <a:gd name="connsiteX15" fmla="*/ 4596871 w 5463008"/>
                <a:gd name="connsiteY15" fmla="*/ 3810000 h 4432490"/>
                <a:gd name="connsiteX16" fmla="*/ 4336521 w 5463008"/>
                <a:gd name="connsiteY16" fmla="*/ 3829050 h 4432490"/>
                <a:gd name="connsiteX17" fmla="*/ 4190471 w 5463008"/>
                <a:gd name="connsiteY17" fmla="*/ 3740150 h 4432490"/>
                <a:gd name="connsiteX18" fmla="*/ 4082521 w 5463008"/>
                <a:gd name="connsiteY18" fmla="*/ 3892550 h 4432490"/>
                <a:gd name="connsiteX19" fmla="*/ 3892021 w 5463008"/>
                <a:gd name="connsiteY19" fmla="*/ 4013200 h 4432490"/>
                <a:gd name="connsiteX20" fmla="*/ 3872971 w 5463008"/>
                <a:gd name="connsiteY20" fmla="*/ 4102100 h 4432490"/>
                <a:gd name="connsiteX21" fmla="*/ 3745971 w 5463008"/>
                <a:gd name="connsiteY21" fmla="*/ 4273550 h 4432490"/>
                <a:gd name="connsiteX22" fmla="*/ 3555471 w 5463008"/>
                <a:gd name="connsiteY22" fmla="*/ 4356100 h 4432490"/>
                <a:gd name="connsiteX23" fmla="*/ 3295121 w 5463008"/>
                <a:gd name="connsiteY23" fmla="*/ 4356100 h 4432490"/>
                <a:gd name="connsiteX24" fmla="*/ 3085571 w 5463008"/>
                <a:gd name="connsiteY24" fmla="*/ 4432300 h 4432490"/>
                <a:gd name="connsiteX25" fmla="*/ 2958571 w 5463008"/>
                <a:gd name="connsiteY25" fmla="*/ 4330700 h 4432490"/>
                <a:gd name="connsiteX26" fmla="*/ 2831571 w 5463008"/>
                <a:gd name="connsiteY26" fmla="*/ 4267200 h 4432490"/>
                <a:gd name="connsiteX27" fmla="*/ 2729971 w 5463008"/>
                <a:gd name="connsiteY27" fmla="*/ 4076700 h 4432490"/>
                <a:gd name="connsiteX28" fmla="*/ 2583921 w 5463008"/>
                <a:gd name="connsiteY28" fmla="*/ 3987800 h 4432490"/>
                <a:gd name="connsiteX29" fmla="*/ 2387071 w 5463008"/>
                <a:gd name="connsiteY29" fmla="*/ 4064000 h 4432490"/>
                <a:gd name="connsiteX30" fmla="*/ 2183871 w 5463008"/>
                <a:gd name="connsiteY30" fmla="*/ 3835400 h 4432490"/>
                <a:gd name="connsiteX31" fmla="*/ 2126721 w 5463008"/>
                <a:gd name="connsiteY31" fmla="*/ 3803650 h 4432490"/>
                <a:gd name="connsiteX32" fmla="*/ 2260071 w 5463008"/>
                <a:gd name="connsiteY32" fmla="*/ 3365500 h 4432490"/>
                <a:gd name="connsiteX33" fmla="*/ 2069571 w 5463008"/>
                <a:gd name="connsiteY33" fmla="*/ 3060700 h 4432490"/>
                <a:gd name="connsiteX34" fmla="*/ 1828271 w 5463008"/>
                <a:gd name="connsiteY34" fmla="*/ 2673350 h 4432490"/>
                <a:gd name="connsiteX35" fmla="*/ 1783821 w 5463008"/>
                <a:gd name="connsiteY35" fmla="*/ 2584450 h 4432490"/>
                <a:gd name="connsiteX36" fmla="*/ 1612371 w 5463008"/>
                <a:gd name="connsiteY36" fmla="*/ 2343150 h 4432490"/>
                <a:gd name="connsiteX37" fmla="*/ 1910821 w 5463008"/>
                <a:gd name="connsiteY37" fmla="*/ 2044700 h 4432490"/>
                <a:gd name="connsiteX38" fmla="*/ 1783821 w 5463008"/>
                <a:gd name="connsiteY38" fmla="*/ 2025650 h 4432490"/>
                <a:gd name="connsiteX39" fmla="*/ 1853671 w 5463008"/>
                <a:gd name="connsiteY39" fmla="*/ 1866900 h 4432490"/>
                <a:gd name="connsiteX40" fmla="*/ 1910821 w 5463008"/>
                <a:gd name="connsiteY40" fmla="*/ 1746250 h 4432490"/>
                <a:gd name="connsiteX41" fmla="*/ 1853671 w 5463008"/>
                <a:gd name="connsiteY41" fmla="*/ 1365250 h 4432490"/>
                <a:gd name="connsiteX42" fmla="*/ 1752071 w 5463008"/>
                <a:gd name="connsiteY42" fmla="*/ 1187450 h 4432490"/>
                <a:gd name="connsiteX43" fmla="*/ 1555221 w 5463008"/>
                <a:gd name="connsiteY43" fmla="*/ 1187450 h 4432490"/>
                <a:gd name="connsiteX44" fmla="*/ 1491721 w 5463008"/>
                <a:gd name="connsiteY44" fmla="*/ 1168400 h 4432490"/>
                <a:gd name="connsiteX45" fmla="*/ 1434571 w 5463008"/>
                <a:gd name="connsiteY45" fmla="*/ 1289050 h 4432490"/>
                <a:gd name="connsiteX46" fmla="*/ 869421 w 5463008"/>
                <a:gd name="connsiteY46" fmla="*/ 1403350 h 4432490"/>
                <a:gd name="connsiteX47" fmla="*/ 748771 w 5463008"/>
                <a:gd name="connsiteY47" fmla="*/ 1365250 h 4432490"/>
                <a:gd name="connsiteX48" fmla="*/ 501121 w 5463008"/>
                <a:gd name="connsiteY48" fmla="*/ 1454150 h 4432490"/>
                <a:gd name="connsiteX49" fmla="*/ 323321 w 5463008"/>
                <a:gd name="connsiteY49" fmla="*/ 1473200 h 4432490"/>
                <a:gd name="connsiteX50" fmla="*/ 132821 w 5463008"/>
                <a:gd name="connsiteY50" fmla="*/ 1428750 h 4432490"/>
                <a:gd name="connsiteX51" fmla="*/ 285221 w 5463008"/>
                <a:gd name="connsiteY51" fmla="*/ 1384300 h 4432490"/>
                <a:gd name="connsiteX52" fmla="*/ 329671 w 5463008"/>
                <a:gd name="connsiteY52" fmla="*/ 1270000 h 4432490"/>
                <a:gd name="connsiteX53" fmla="*/ 266171 w 5463008"/>
                <a:gd name="connsiteY53" fmla="*/ 1003300 h 4432490"/>
                <a:gd name="connsiteX54" fmla="*/ 82021 w 5463008"/>
                <a:gd name="connsiteY54" fmla="*/ 1022350 h 4432490"/>
                <a:gd name="connsiteX55" fmla="*/ 5821 w 5463008"/>
                <a:gd name="connsiteY55" fmla="*/ 825500 h 4432490"/>
                <a:gd name="connsiteX56" fmla="*/ 228071 w 5463008"/>
                <a:gd name="connsiteY56" fmla="*/ 768350 h 4432490"/>
                <a:gd name="connsiteX57" fmla="*/ 285221 w 5463008"/>
                <a:gd name="connsiteY57" fmla="*/ 666750 h 4432490"/>
                <a:gd name="connsiteX58" fmla="*/ 348721 w 5463008"/>
                <a:gd name="connsiteY58" fmla="*/ 704850 h 4432490"/>
                <a:gd name="connsiteX59" fmla="*/ 285221 w 5463008"/>
                <a:gd name="connsiteY59" fmla="*/ 565150 h 4432490"/>
                <a:gd name="connsiteX60" fmla="*/ 355071 w 5463008"/>
                <a:gd name="connsiteY60" fmla="*/ 336550 h 4432490"/>
                <a:gd name="connsiteX61" fmla="*/ 418571 w 5463008"/>
                <a:gd name="connsiteY61" fmla="*/ 120650 h 4432490"/>
                <a:gd name="connsiteX62" fmla="*/ 577321 w 5463008"/>
                <a:gd name="connsiteY62" fmla="*/ 88900 h 4432490"/>
                <a:gd name="connsiteX63" fmla="*/ 653521 w 5463008"/>
                <a:gd name="connsiteY63" fmla="*/ 0 h 4432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5463008" h="4432490">
                  <a:moveTo>
                    <a:pt x="4850871" y="2965450"/>
                  </a:moveTo>
                  <a:cubicBezTo>
                    <a:pt x="4821237" y="3025775"/>
                    <a:pt x="4791604" y="3086100"/>
                    <a:pt x="4787371" y="3124200"/>
                  </a:cubicBezTo>
                  <a:cubicBezTo>
                    <a:pt x="4783138" y="3162300"/>
                    <a:pt x="4781021" y="3194050"/>
                    <a:pt x="4825471" y="3194050"/>
                  </a:cubicBezTo>
                  <a:cubicBezTo>
                    <a:pt x="4869921" y="3194050"/>
                    <a:pt x="4994804" y="3105150"/>
                    <a:pt x="5054071" y="3124200"/>
                  </a:cubicBezTo>
                  <a:cubicBezTo>
                    <a:pt x="5113338" y="3143250"/>
                    <a:pt x="5126038" y="3267075"/>
                    <a:pt x="5181071" y="3308350"/>
                  </a:cubicBezTo>
                  <a:cubicBezTo>
                    <a:pt x="5236104" y="3349625"/>
                    <a:pt x="5352521" y="3337983"/>
                    <a:pt x="5384271" y="3371850"/>
                  </a:cubicBezTo>
                  <a:cubicBezTo>
                    <a:pt x="5416021" y="3405717"/>
                    <a:pt x="5360988" y="3466042"/>
                    <a:pt x="5371571" y="3511550"/>
                  </a:cubicBezTo>
                  <a:cubicBezTo>
                    <a:pt x="5382154" y="3557058"/>
                    <a:pt x="5458354" y="3611033"/>
                    <a:pt x="5447771" y="3644900"/>
                  </a:cubicBezTo>
                  <a:cubicBezTo>
                    <a:pt x="5437188" y="3678767"/>
                    <a:pt x="5305954" y="3676650"/>
                    <a:pt x="5308071" y="3714750"/>
                  </a:cubicBezTo>
                  <a:cubicBezTo>
                    <a:pt x="5310188" y="3752850"/>
                    <a:pt x="5448829" y="3827992"/>
                    <a:pt x="5460471" y="3873500"/>
                  </a:cubicBezTo>
                  <a:cubicBezTo>
                    <a:pt x="5472113" y="3919008"/>
                    <a:pt x="5443538" y="3948642"/>
                    <a:pt x="5377921" y="3987800"/>
                  </a:cubicBezTo>
                  <a:cubicBezTo>
                    <a:pt x="5312304" y="4026958"/>
                    <a:pt x="5133446" y="4108450"/>
                    <a:pt x="5066771" y="4108450"/>
                  </a:cubicBezTo>
                  <a:cubicBezTo>
                    <a:pt x="5000096" y="4108450"/>
                    <a:pt x="5015971" y="3994150"/>
                    <a:pt x="4977871" y="3987800"/>
                  </a:cubicBezTo>
                  <a:cubicBezTo>
                    <a:pt x="4939771" y="3981450"/>
                    <a:pt x="4880504" y="4093633"/>
                    <a:pt x="4838171" y="4070350"/>
                  </a:cubicBezTo>
                  <a:cubicBezTo>
                    <a:pt x="4795838" y="4047067"/>
                    <a:pt x="4764088" y="3891492"/>
                    <a:pt x="4723871" y="3848100"/>
                  </a:cubicBezTo>
                  <a:cubicBezTo>
                    <a:pt x="4683654" y="3804708"/>
                    <a:pt x="4661429" y="3813175"/>
                    <a:pt x="4596871" y="3810000"/>
                  </a:cubicBezTo>
                  <a:cubicBezTo>
                    <a:pt x="4532313" y="3806825"/>
                    <a:pt x="4404254" y="3840692"/>
                    <a:pt x="4336521" y="3829050"/>
                  </a:cubicBezTo>
                  <a:cubicBezTo>
                    <a:pt x="4268788" y="3817408"/>
                    <a:pt x="4232804" y="3729567"/>
                    <a:pt x="4190471" y="3740150"/>
                  </a:cubicBezTo>
                  <a:cubicBezTo>
                    <a:pt x="4148138" y="3750733"/>
                    <a:pt x="4132263" y="3847042"/>
                    <a:pt x="4082521" y="3892550"/>
                  </a:cubicBezTo>
                  <a:cubicBezTo>
                    <a:pt x="4032779" y="3938058"/>
                    <a:pt x="3926946" y="3978275"/>
                    <a:pt x="3892021" y="4013200"/>
                  </a:cubicBezTo>
                  <a:cubicBezTo>
                    <a:pt x="3857096" y="4048125"/>
                    <a:pt x="3897313" y="4058708"/>
                    <a:pt x="3872971" y="4102100"/>
                  </a:cubicBezTo>
                  <a:cubicBezTo>
                    <a:pt x="3848629" y="4145492"/>
                    <a:pt x="3798888" y="4231217"/>
                    <a:pt x="3745971" y="4273550"/>
                  </a:cubicBezTo>
                  <a:cubicBezTo>
                    <a:pt x="3693054" y="4315883"/>
                    <a:pt x="3630613" y="4342342"/>
                    <a:pt x="3555471" y="4356100"/>
                  </a:cubicBezTo>
                  <a:cubicBezTo>
                    <a:pt x="3480329" y="4369858"/>
                    <a:pt x="3373438" y="4343400"/>
                    <a:pt x="3295121" y="4356100"/>
                  </a:cubicBezTo>
                  <a:cubicBezTo>
                    <a:pt x="3216804" y="4368800"/>
                    <a:pt x="3141663" y="4436533"/>
                    <a:pt x="3085571" y="4432300"/>
                  </a:cubicBezTo>
                  <a:cubicBezTo>
                    <a:pt x="3029479" y="4428067"/>
                    <a:pt x="3000904" y="4358217"/>
                    <a:pt x="2958571" y="4330700"/>
                  </a:cubicBezTo>
                  <a:cubicBezTo>
                    <a:pt x="2916238" y="4303183"/>
                    <a:pt x="2869671" y="4309533"/>
                    <a:pt x="2831571" y="4267200"/>
                  </a:cubicBezTo>
                  <a:cubicBezTo>
                    <a:pt x="2793471" y="4224867"/>
                    <a:pt x="2771246" y="4123267"/>
                    <a:pt x="2729971" y="4076700"/>
                  </a:cubicBezTo>
                  <a:cubicBezTo>
                    <a:pt x="2688696" y="4030133"/>
                    <a:pt x="2641071" y="3989917"/>
                    <a:pt x="2583921" y="3987800"/>
                  </a:cubicBezTo>
                  <a:cubicBezTo>
                    <a:pt x="2526771" y="3985683"/>
                    <a:pt x="2453746" y="4089400"/>
                    <a:pt x="2387071" y="4064000"/>
                  </a:cubicBezTo>
                  <a:cubicBezTo>
                    <a:pt x="2320396" y="4038600"/>
                    <a:pt x="2227263" y="3878792"/>
                    <a:pt x="2183871" y="3835400"/>
                  </a:cubicBezTo>
                  <a:cubicBezTo>
                    <a:pt x="2140479" y="3792008"/>
                    <a:pt x="2114021" y="3881967"/>
                    <a:pt x="2126721" y="3803650"/>
                  </a:cubicBezTo>
                  <a:cubicBezTo>
                    <a:pt x="2139421" y="3725333"/>
                    <a:pt x="2269596" y="3489325"/>
                    <a:pt x="2260071" y="3365500"/>
                  </a:cubicBezTo>
                  <a:cubicBezTo>
                    <a:pt x="2250546" y="3241675"/>
                    <a:pt x="2141538" y="3176058"/>
                    <a:pt x="2069571" y="3060700"/>
                  </a:cubicBezTo>
                  <a:cubicBezTo>
                    <a:pt x="1997604" y="2945342"/>
                    <a:pt x="1875896" y="2752725"/>
                    <a:pt x="1828271" y="2673350"/>
                  </a:cubicBezTo>
                  <a:cubicBezTo>
                    <a:pt x="1780646" y="2593975"/>
                    <a:pt x="1819804" y="2639483"/>
                    <a:pt x="1783821" y="2584450"/>
                  </a:cubicBezTo>
                  <a:cubicBezTo>
                    <a:pt x="1747838" y="2529417"/>
                    <a:pt x="1591204" y="2433108"/>
                    <a:pt x="1612371" y="2343150"/>
                  </a:cubicBezTo>
                  <a:cubicBezTo>
                    <a:pt x="1633538" y="2253192"/>
                    <a:pt x="1882246" y="2097617"/>
                    <a:pt x="1910821" y="2044700"/>
                  </a:cubicBezTo>
                  <a:cubicBezTo>
                    <a:pt x="1939396" y="1991783"/>
                    <a:pt x="1793346" y="2055283"/>
                    <a:pt x="1783821" y="2025650"/>
                  </a:cubicBezTo>
                  <a:cubicBezTo>
                    <a:pt x="1774296" y="1996017"/>
                    <a:pt x="1832504" y="1913467"/>
                    <a:pt x="1853671" y="1866900"/>
                  </a:cubicBezTo>
                  <a:cubicBezTo>
                    <a:pt x="1874838" y="1820333"/>
                    <a:pt x="1910821" y="1829858"/>
                    <a:pt x="1910821" y="1746250"/>
                  </a:cubicBezTo>
                  <a:cubicBezTo>
                    <a:pt x="1910821" y="1662642"/>
                    <a:pt x="1880129" y="1458383"/>
                    <a:pt x="1853671" y="1365250"/>
                  </a:cubicBezTo>
                  <a:cubicBezTo>
                    <a:pt x="1827213" y="1272117"/>
                    <a:pt x="1801813" y="1217083"/>
                    <a:pt x="1752071" y="1187450"/>
                  </a:cubicBezTo>
                  <a:cubicBezTo>
                    <a:pt x="1702329" y="1157817"/>
                    <a:pt x="1598613" y="1190625"/>
                    <a:pt x="1555221" y="1187450"/>
                  </a:cubicBezTo>
                  <a:cubicBezTo>
                    <a:pt x="1511829" y="1184275"/>
                    <a:pt x="1511829" y="1151467"/>
                    <a:pt x="1491721" y="1168400"/>
                  </a:cubicBezTo>
                  <a:cubicBezTo>
                    <a:pt x="1471613" y="1185333"/>
                    <a:pt x="1538288" y="1249892"/>
                    <a:pt x="1434571" y="1289050"/>
                  </a:cubicBezTo>
                  <a:cubicBezTo>
                    <a:pt x="1330854" y="1328208"/>
                    <a:pt x="983721" y="1390650"/>
                    <a:pt x="869421" y="1403350"/>
                  </a:cubicBezTo>
                  <a:cubicBezTo>
                    <a:pt x="755121" y="1416050"/>
                    <a:pt x="810154" y="1356783"/>
                    <a:pt x="748771" y="1365250"/>
                  </a:cubicBezTo>
                  <a:cubicBezTo>
                    <a:pt x="687388" y="1373717"/>
                    <a:pt x="572029" y="1436158"/>
                    <a:pt x="501121" y="1454150"/>
                  </a:cubicBezTo>
                  <a:cubicBezTo>
                    <a:pt x="430213" y="1472142"/>
                    <a:pt x="384704" y="1477433"/>
                    <a:pt x="323321" y="1473200"/>
                  </a:cubicBezTo>
                  <a:cubicBezTo>
                    <a:pt x="261938" y="1468967"/>
                    <a:pt x="139171" y="1443567"/>
                    <a:pt x="132821" y="1428750"/>
                  </a:cubicBezTo>
                  <a:cubicBezTo>
                    <a:pt x="126471" y="1413933"/>
                    <a:pt x="252413" y="1410758"/>
                    <a:pt x="285221" y="1384300"/>
                  </a:cubicBezTo>
                  <a:cubicBezTo>
                    <a:pt x="318029" y="1357842"/>
                    <a:pt x="332846" y="1333500"/>
                    <a:pt x="329671" y="1270000"/>
                  </a:cubicBezTo>
                  <a:cubicBezTo>
                    <a:pt x="326496" y="1206500"/>
                    <a:pt x="307446" y="1044575"/>
                    <a:pt x="266171" y="1003300"/>
                  </a:cubicBezTo>
                  <a:cubicBezTo>
                    <a:pt x="224896" y="962025"/>
                    <a:pt x="125413" y="1051983"/>
                    <a:pt x="82021" y="1022350"/>
                  </a:cubicBezTo>
                  <a:cubicBezTo>
                    <a:pt x="38629" y="992717"/>
                    <a:pt x="-18521" y="867833"/>
                    <a:pt x="5821" y="825500"/>
                  </a:cubicBezTo>
                  <a:cubicBezTo>
                    <a:pt x="30163" y="783167"/>
                    <a:pt x="181504" y="794808"/>
                    <a:pt x="228071" y="768350"/>
                  </a:cubicBezTo>
                  <a:cubicBezTo>
                    <a:pt x="274638" y="741892"/>
                    <a:pt x="265113" y="677333"/>
                    <a:pt x="285221" y="666750"/>
                  </a:cubicBezTo>
                  <a:cubicBezTo>
                    <a:pt x="305329" y="656167"/>
                    <a:pt x="348721" y="721783"/>
                    <a:pt x="348721" y="704850"/>
                  </a:cubicBezTo>
                  <a:cubicBezTo>
                    <a:pt x="348721" y="687917"/>
                    <a:pt x="284163" y="626533"/>
                    <a:pt x="285221" y="565150"/>
                  </a:cubicBezTo>
                  <a:cubicBezTo>
                    <a:pt x="286279" y="503767"/>
                    <a:pt x="332846" y="410633"/>
                    <a:pt x="355071" y="336550"/>
                  </a:cubicBezTo>
                  <a:cubicBezTo>
                    <a:pt x="377296" y="262467"/>
                    <a:pt x="381529" y="161925"/>
                    <a:pt x="418571" y="120650"/>
                  </a:cubicBezTo>
                  <a:cubicBezTo>
                    <a:pt x="455613" y="79375"/>
                    <a:pt x="538163" y="109008"/>
                    <a:pt x="577321" y="88900"/>
                  </a:cubicBezTo>
                  <a:cubicBezTo>
                    <a:pt x="616479" y="68792"/>
                    <a:pt x="635000" y="34396"/>
                    <a:pt x="653521" y="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  <p:sp>
          <p:nvSpPr>
            <p:cNvPr id="14" name="Forme libre : forme 13">
              <a:extLst>
                <a:ext uri="{FF2B5EF4-FFF2-40B4-BE49-F238E27FC236}">
                  <a16:creationId xmlns:a16="http://schemas.microsoft.com/office/drawing/2014/main" id="{4BEAE9BB-B4E2-4D9D-A0E1-3456242A1240}"/>
                </a:ext>
              </a:extLst>
            </p:cNvPr>
            <p:cNvSpPr/>
            <p:nvPr/>
          </p:nvSpPr>
          <p:spPr>
            <a:xfrm>
              <a:off x="3549650" y="692150"/>
              <a:ext cx="1968500" cy="1435100"/>
            </a:xfrm>
            <a:custGeom>
              <a:avLst/>
              <a:gdLst>
                <a:gd name="connsiteX0" fmla="*/ 0 w 1968500"/>
                <a:gd name="connsiteY0" fmla="*/ 1435100 h 1435100"/>
                <a:gd name="connsiteX1" fmla="*/ 57150 w 1968500"/>
                <a:gd name="connsiteY1" fmla="*/ 1314450 h 1435100"/>
                <a:gd name="connsiteX2" fmla="*/ 12700 w 1968500"/>
                <a:gd name="connsiteY2" fmla="*/ 1257300 h 1435100"/>
                <a:gd name="connsiteX3" fmla="*/ 76200 w 1968500"/>
                <a:gd name="connsiteY3" fmla="*/ 1149350 h 1435100"/>
                <a:gd name="connsiteX4" fmla="*/ 57150 w 1968500"/>
                <a:gd name="connsiteY4" fmla="*/ 1060450 h 1435100"/>
                <a:gd name="connsiteX5" fmla="*/ 234950 w 1968500"/>
                <a:gd name="connsiteY5" fmla="*/ 1206500 h 1435100"/>
                <a:gd name="connsiteX6" fmla="*/ 368300 w 1968500"/>
                <a:gd name="connsiteY6" fmla="*/ 1092200 h 1435100"/>
                <a:gd name="connsiteX7" fmla="*/ 514350 w 1968500"/>
                <a:gd name="connsiteY7" fmla="*/ 1035050 h 1435100"/>
                <a:gd name="connsiteX8" fmla="*/ 444500 w 1968500"/>
                <a:gd name="connsiteY8" fmla="*/ 863600 h 1435100"/>
                <a:gd name="connsiteX9" fmla="*/ 552450 w 1968500"/>
                <a:gd name="connsiteY9" fmla="*/ 749300 h 1435100"/>
                <a:gd name="connsiteX10" fmla="*/ 457200 w 1968500"/>
                <a:gd name="connsiteY10" fmla="*/ 596900 h 1435100"/>
                <a:gd name="connsiteX11" fmla="*/ 247650 w 1968500"/>
                <a:gd name="connsiteY11" fmla="*/ 482600 h 1435100"/>
                <a:gd name="connsiteX12" fmla="*/ 419100 w 1968500"/>
                <a:gd name="connsiteY12" fmla="*/ 457200 h 1435100"/>
                <a:gd name="connsiteX13" fmla="*/ 444500 w 1968500"/>
                <a:gd name="connsiteY13" fmla="*/ 298450 h 1435100"/>
                <a:gd name="connsiteX14" fmla="*/ 400050 w 1968500"/>
                <a:gd name="connsiteY14" fmla="*/ 203200 h 1435100"/>
                <a:gd name="connsiteX15" fmla="*/ 520700 w 1968500"/>
                <a:gd name="connsiteY15" fmla="*/ 196850 h 1435100"/>
                <a:gd name="connsiteX16" fmla="*/ 692150 w 1968500"/>
                <a:gd name="connsiteY16" fmla="*/ 247650 h 1435100"/>
                <a:gd name="connsiteX17" fmla="*/ 749300 w 1968500"/>
                <a:gd name="connsiteY17" fmla="*/ 234950 h 1435100"/>
                <a:gd name="connsiteX18" fmla="*/ 723900 w 1968500"/>
                <a:gd name="connsiteY18" fmla="*/ 177800 h 1435100"/>
                <a:gd name="connsiteX19" fmla="*/ 901700 w 1968500"/>
                <a:gd name="connsiteY19" fmla="*/ 152400 h 1435100"/>
                <a:gd name="connsiteX20" fmla="*/ 1028700 w 1968500"/>
                <a:gd name="connsiteY20" fmla="*/ 241300 h 1435100"/>
                <a:gd name="connsiteX21" fmla="*/ 1149350 w 1968500"/>
                <a:gd name="connsiteY21" fmla="*/ 241300 h 1435100"/>
                <a:gd name="connsiteX22" fmla="*/ 1371600 w 1968500"/>
                <a:gd name="connsiteY22" fmla="*/ 114300 h 1435100"/>
                <a:gd name="connsiteX23" fmla="*/ 1771650 w 1968500"/>
                <a:gd name="connsiteY23" fmla="*/ 101600 h 1435100"/>
                <a:gd name="connsiteX24" fmla="*/ 1968500 w 1968500"/>
                <a:gd name="connsiteY24" fmla="*/ 0 h 1435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968500" h="1435100">
                  <a:moveTo>
                    <a:pt x="0" y="1435100"/>
                  </a:moveTo>
                  <a:cubicBezTo>
                    <a:pt x="27516" y="1389591"/>
                    <a:pt x="55033" y="1344083"/>
                    <a:pt x="57150" y="1314450"/>
                  </a:cubicBezTo>
                  <a:cubicBezTo>
                    <a:pt x="59267" y="1284817"/>
                    <a:pt x="9525" y="1284817"/>
                    <a:pt x="12700" y="1257300"/>
                  </a:cubicBezTo>
                  <a:cubicBezTo>
                    <a:pt x="15875" y="1229783"/>
                    <a:pt x="68792" y="1182158"/>
                    <a:pt x="76200" y="1149350"/>
                  </a:cubicBezTo>
                  <a:cubicBezTo>
                    <a:pt x="83608" y="1116542"/>
                    <a:pt x="30692" y="1050925"/>
                    <a:pt x="57150" y="1060450"/>
                  </a:cubicBezTo>
                  <a:cubicBezTo>
                    <a:pt x="83608" y="1069975"/>
                    <a:pt x="183092" y="1201208"/>
                    <a:pt x="234950" y="1206500"/>
                  </a:cubicBezTo>
                  <a:cubicBezTo>
                    <a:pt x="286808" y="1211792"/>
                    <a:pt x="321733" y="1120775"/>
                    <a:pt x="368300" y="1092200"/>
                  </a:cubicBezTo>
                  <a:cubicBezTo>
                    <a:pt x="414867" y="1063625"/>
                    <a:pt x="501650" y="1073150"/>
                    <a:pt x="514350" y="1035050"/>
                  </a:cubicBezTo>
                  <a:cubicBezTo>
                    <a:pt x="527050" y="996950"/>
                    <a:pt x="438150" y="911225"/>
                    <a:pt x="444500" y="863600"/>
                  </a:cubicBezTo>
                  <a:cubicBezTo>
                    <a:pt x="450850" y="815975"/>
                    <a:pt x="550333" y="793750"/>
                    <a:pt x="552450" y="749300"/>
                  </a:cubicBezTo>
                  <a:cubicBezTo>
                    <a:pt x="554567" y="704850"/>
                    <a:pt x="508000" y="641350"/>
                    <a:pt x="457200" y="596900"/>
                  </a:cubicBezTo>
                  <a:cubicBezTo>
                    <a:pt x="406400" y="552450"/>
                    <a:pt x="254000" y="505883"/>
                    <a:pt x="247650" y="482600"/>
                  </a:cubicBezTo>
                  <a:cubicBezTo>
                    <a:pt x="241300" y="459317"/>
                    <a:pt x="386292" y="487892"/>
                    <a:pt x="419100" y="457200"/>
                  </a:cubicBezTo>
                  <a:cubicBezTo>
                    <a:pt x="451908" y="426508"/>
                    <a:pt x="447675" y="340783"/>
                    <a:pt x="444500" y="298450"/>
                  </a:cubicBezTo>
                  <a:cubicBezTo>
                    <a:pt x="441325" y="256117"/>
                    <a:pt x="387350" y="220133"/>
                    <a:pt x="400050" y="203200"/>
                  </a:cubicBezTo>
                  <a:cubicBezTo>
                    <a:pt x="412750" y="186267"/>
                    <a:pt x="472017" y="189442"/>
                    <a:pt x="520700" y="196850"/>
                  </a:cubicBezTo>
                  <a:cubicBezTo>
                    <a:pt x="569383" y="204258"/>
                    <a:pt x="654050" y="241300"/>
                    <a:pt x="692150" y="247650"/>
                  </a:cubicBezTo>
                  <a:cubicBezTo>
                    <a:pt x="730250" y="254000"/>
                    <a:pt x="744008" y="246592"/>
                    <a:pt x="749300" y="234950"/>
                  </a:cubicBezTo>
                  <a:cubicBezTo>
                    <a:pt x="754592" y="223308"/>
                    <a:pt x="698500" y="191558"/>
                    <a:pt x="723900" y="177800"/>
                  </a:cubicBezTo>
                  <a:cubicBezTo>
                    <a:pt x="749300" y="164042"/>
                    <a:pt x="850900" y="141817"/>
                    <a:pt x="901700" y="152400"/>
                  </a:cubicBezTo>
                  <a:cubicBezTo>
                    <a:pt x="952500" y="162983"/>
                    <a:pt x="987425" y="226483"/>
                    <a:pt x="1028700" y="241300"/>
                  </a:cubicBezTo>
                  <a:cubicBezTo>
                    <a:pt x="1069975" y="256117"/>
                    <a:pt x="1092200" y="262467"/>
                    <a:pt x="1149350" y="241300"/>
                  </a:cubicBezTo>
                  <a:cubicBezTo>
                    <a:pt x="1206500" y="220133"/>
                    <a:pt x="1267883" y="137583"/>
                    <a:pt x="1371600" y="114300"/>
                  </a:cubicBezTo>
                  <a:cubicBezTo>
                    <a:pt x="1475317" y="91017"/>
                    <a:pt x="1672167" y="120650"/>
                    <a:pt x="1771650" y="101600"/>
                  </a:cubicBezTo>
                  <a:cubicBezTo>
                    <a:pt x="1871133" y="82550"/>
                    <a:pt x="1919816" y="41275"/>
                    <a:pt x="1968500" y="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</p:grpSp>
      <p:sp>
        <p:nvSpPr>
          <p:cNvPr id="16" name="Forme libre : forme 15">
            <a:extLst>
              <a:ext uri="{FF2B5EF4-FFF2-40B4-BE49-F238E27FC236}">
                <a16:creationId xmlns:a16="http://schemas.microsoft.com/office/drawing/2014/main" id="{EEB2F3E0-154F-4066-8E25-50B79DF581A1}"/>
              </a:ext>
            </a:extLst>
          </p:cNvPr>
          <p:cNvSpPr/>
          <p:nvPr/>
        </p:nvSpPr>
        <p:spPr>
          <a:xfrm>
            <a:off x="6386513" y="1743075"/>
            <a:ext cx="1609792" cy="2833688"/>
          </a:xfrm>
          <a:custGeom>
            <a:avLst/>
            <a:gdLst>
              <a:gd name="connsiteX0" fmla="*/ 1314450 w 1609792"/>
              <a:gd name="connsiteY0" fmla="*/ 0 h 2833688"/>
              <a:gd name="connsiteX1" fmla="*/ 1223962 w 1609792"/>
              <a:gd name="connsiteY1" fmla="*/ 114300 h 2833688"/>
              <a:gd name="connsiteX2" fmla="*/ 1095375 w 1609792"/>
              <a:gd name="connsiteY2" fmla="*/ 52388 h 2833688"/>
              <a:gd name="connsiteX3" fmla="*/ 1028700 w 1609792"/>
              <a:gd name="connsiteY3" fmla="*/ 128588 h 2833688"/>
              <a:gd name="connsiteX4" fmla="*/ 1071562 w 1609792"/>
              <a:gd name="connsiteY4" fmla="*/ 400050 h 2833688"/>
              <a:gd name="connsiteX5" fmla="*/ 923925 w 1609792"/>
              <a:gd name="connsiteY5" fmla="*/ 328613 h 2833688"/>
              <a:gd name="connsiteX6" fmla="*/ 800100 w 1609792"/>
              <a:gd name="connsiteY6" fmla="*/ 328613 h 2833688"/>
              <a:gd name="connsiteX7" fmla="*/ 804862 w 1609792"/>
              <a:gd name="connsiteY7" fmla="*/ 266700 h 2833688"/>
              <a:gd name="connsiteX8" fmla="*/ 742950 w 1609792"/>
              <a:gd name="connsiteY8" fmla="*/ 252413 h 2833688"/>
              <a:gd name="connsiteX9" fmla="*/ 566737 w 1609792"/>
              <a:gd name="connsiteY9" fmla="*/ 381000 h 2833688"/>
              <a:gd name="connsiteX10" fmla="*/ 385762 w 1609792"/>
              <a:gd name="connsiteY10" fmla="*/ 219075 h 2833688"/>
              <a:gd name="connsiteX11" fmla="*/ 280987 w 1609792"/>
              <a:gd name="connsiteY11" fmla="*/ 219075 h 2833688"/>
              <a:gd name="connsiteX12" fmla="*/ 95250 w 1609792"/>
              <a:gd name="connsiteY12" fmla="*/ 342900 h 2833688"/>
              <a:gd name="connsiteX13" fmla="*/ 19050 w 1609792"/>
              <a:gd name="connsiteY13" fmla="*/ 490538 h 2833688"/>
              <a:gd name="connsiteX14" fmla="*/ 85725 w 1609792"/>
              <a:gd name="connsiteY14" fmla="*/ 609600 h 2833688"/>
              <a:gd name="connsiteX15" fmla="*/ 0 w 1609792"/>
              <a:gd name="connsiteY15" fmla="*/ 771525 h 2833688"/>
              <a:gd name="connsiteX16" fmla="*/ 85725 w 1609792"/>
              <a:gd name="connsiteY16" fmla="*/ 857250 h 2833688"/>
              <a:gd name="connsiteX17" fmla="*/ 52387 w 1609792"/>
              <a:gd name="connsiteY17" fmla="*/ 962025 h 2833688"/>
              <a:gd name="connsiteX18" fmla="*/ 185737 w 1609792"/>
              <a:gd name="connsiteY18" fmla="*/ 1047750 h 2833688"/>
              <a:gd name="connsiteX19" fmla="*/ 314325 w 1609792"/>
              <a:gd name="connsiteY19" fmla="*/ 1014413 h 2833688"/>
              <a:gd name="connsiteX20" fmla="*/ 423862 w 1609792"/>
              <a:gd name="connsiteY20" fmla="*/ 1114425 h 2833688"/>
              <a:gd name="connsiteX21" fmla="*/ 557212 w 1609792"/>
              <a:gd name="connsiteY21" fmla="*/ 1119188 h 2833688"/>
              <a:gd name="connsiteX22" fmla="*/ 714375 w 1609792"/>
              <a:gd name="connsiteY22" fmla="*/ 1243013 h 2833688"/>
              <a:gd name="connsiteX23" fmla="*/ 790575 w 1609792"/>
              <a:gd name="connsiteY23" fmla="*/ 1357313 h 2833688"/>
              <a:gd name="connsiteX24" fmla="*/ 938212 w 1609792"/>
              <a:gd name="connsiteY24" fmla="*/ 1362075 h 2833688"/>
              <a:gd name="connsiteX25" fmla="*/ 1062037 w 1609792"/>
              <a:gd name="connsiteY25" fmla="*/ 1471613 h 2833688"/>
              <a:gd name="connsiteX26" fmla="*/ 1162050 w 1609792"/>
              <a:gd name="connsiteY26" fmla="*/ 1419225 h 2833688"/>
              <a:gd name="connsiteX27" fmla="*/ 1171575 w 1609792"/>
              <a:gd name="connsiteY27" fmla="*/ 1524000 h 2833688"/>
              <a:gd name="connsiteX28" fmla="*/ 1257300 w 1609792"/>
              <a:gd name="connsiteY28" fmla="*/ 1695450 h 2833688"/>
              <a:gd name="connsiteX29" fmla="*/ 1195387 w 1609792"/>
              <a:gd name="connsiteY29" fmla="*/ 1757363 h 2833688"/>
              <a:gd name="connsiteX30" fmla="*/ 1281112 w 1609792"/>
              <a:gd name="connsiteY30" fmla="*/ 1981200 h 2833688"/>
              <a:gd name="connsiteX31" fmla="*/ 1343025 w 1609792"/>
              <a:gd name="connsiteY31" fmla="*/ 2038350 h 2833688"/>
              <a:gd name="connsiteX32" fmla="*/ 1228725 w 1609792"/>
              <a:gd name="connsiteY32" fmla="*/ 2214563 h 2833688"/>
              <a:gd name="connsiteX33" fmla="*/ 1347787 w 1609792"/>
              <a:gd name="connsiteY33" fmla="*/ 2252663 h 2833688"/>
              <a:gd name="connsiteX34" fmla="*/ 1438275 w 1609792"/>
              <a:gd name="connsiteY34" fmla="*/ 2176463 h 2833688"/>
              <a:gd name="connsiteX35" fmla="*/ 1576387 w 1609792"/>
              <a:gd name="connsiteY35" fmla="*/ 2390775 h 2833688"/>
              <a:gd name="connsiteX36" fmla="*/ 1524000 w 1609792"/>
              <a:gd name="connsiteY36" fmla="*/ 2452688 h 2833688"/>
              <a:gd name="connsiteX37" fmla="*/ 1609725 w 1609792"/>
              <a:gd name="connsiteY37" fmla="*/ 2619375 h 2833688"/>
              <a:gd name="connsiteX38" fmla="*/ 1538287 w 1609792"/>
              <a:gd name="connsiteY38" fmla="*/ 2728913 h 2833688"/>
              <a:gd name="connsiteX39" fmla="*/ 1533525 w 1609792"/>
              <a:gd name="connsiteY39" fmla="*/ 2833688 h 28336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1609792" h="2833688">
                <a:moveTo>
                  <a:pt x="1314450" y="0"/>
                </a:moveTo>
                <a:cubicBezTo>
                  <a:pt x="1287462" y="52784"/>
                  <a:pt x="1260474" y="105569"/>
                  <a:pt x="1223962" y="114300"/>
                </a:cubicBezTo>
                <a:cubicBezTo>
                  <a:pt x="1187449" y="123031"/>
                  <a:pt x="1127919" y="50007"/>
                  <a:pt x="1095375" y="52388"/>
                </a:cubicBezTo>
                <a:cubicBezTo>
                  <a:pt x="1062831" y="54769"/>
                  <a:pt x="1032669" y="70644"/>
                  <a:pt x="1028700" y="128588"/>
                </a:cubicBezTo>
                <a:cubicBezTo>
                  <a:pt x="1024731" y="186532"/>
                  <a:pt x="1089024" y="366713"/>
                  <a:pt x="1071562" y="400050"/>
                </a:cubicBezTo>
                <a:cubicBezTo>
                  <a:pt x="1054100" y="433387"/>
                  <a:pt x="969169" y="340519"/>
                  <a:pt x="923925" y="328613"/>
                </a:cubicBezTo>
                <a:cubicBezTo>
                  <a:pt x="878681" y="316707"/>
                  <a:pt x="819944" y="338932"/>
                  <a:pt x="800100" y="328613"/>
                </a:cubicBezTo>
                <a:cubicBezTo>
                  <a:pt x="780256" y="318294"/>
                  <a:pt x="814387" y="279400"/>
                  <a:pt x="804862" y="266700"/>
                </a:cubicBezTo>
                <a:cubicBezTo>
                  <a:pt x="795337" y="254000"/>
                  <a:pt x="782638" y="233363"/>
                  <a:pt x="742950" y="252413"/>
                </a:cubicBezTo>
                <a:cubicBezTo>
                  <a:pt x="703262" y="271463"/>
                  <a:pt x="626268" y="386556"/>
                  <a:pt x="566737" y="381000"/>
                </a:cubicBezTo>
                <a:cubicBezTo>
                  <a:pt x="507206" y="375444"/>
                  <a:pt x="433387" y="246062"/>
                  <a:pt x="385762" y="219075"/>
                </a:cubicBezTo>
                <a:cubicBezTo>
                  <a:pt x="338137" y="192088"/>
                  <a:pt x="329406" y="198438"/>
                  <a:pt x="280987" y="219075"/>
                </a:cubicBezTo>
                <a:cubicBezTo>
                  <a:pt x="232568" y="239712"/>
                  <a:pt x="138906" y="297656"/>
                  <a:pt x="95250" y="342900"/>
                </a:cubicBezTo>
                <a:cubicBezTo>
                  <a:pt x="51594" y="388144"/>
                  <a:pt x="20637" y="446088"/>
                  <a:pt x="19050" y="490538"/>
                </a:cubicBezTo>
                <a:cubicBezTo>
                  <a:pt x="17462" y="534988"/>
                  <a:pt x="88900" y="562769"/>
                  <a:pt x="85725" y="609600"/>
                </a:cubicBezTo>
                <a:cubicBezTo>
                  <a:pt x="82550" y="656431"/>
                  <a:pt x="0" y="730250"/>
                  <a:pt x="0" y="771525"/>
                </a:cubicBezTo>
                <a:cubicBezTo>
                  <a:pt x="0" y="812800"/>
                  <a:pt x="76994" y="825500"/>
                  <a:pt x="85725" y="857250"/>
                </a:cubicBezTo>
                <a:cubicBezTo>
                  <a:pt x="94456" y="889000"/>
                  <a:pt x="35718" y="930275"/>
                  <a:pt x="52387" y="962025"/>
                </a:cubicBezTo>
                <a:cubicBezTo>
                  <a:pt x="69056" y="993775"/>
                  <a:pt x="142081" y="1039019"/>
                  <a:pt x="185737" y="1047750"/>
                </a:cubicBezTo>
                <a:cubicBezTo>
                  <a:pt x="229393" y="1056481"/>
                  <a:pt x="274637" y="1003301"/>
                  <a:pt x="314325" y="1014413"/>
                </a:cubicBezTo>
                <a:cubicBezTo>
                  <a:pt x="354012" y="1025526"/>
                  <a:pt x="383381" y="1096963"/>
                  <a:pt x="423862" y="1114425"/>
                </a:cubicBezTo>
                <a:cubicBezTo>
                  <a:pt x="464343" y="1131887"/>
                  <a:pt x="508793" y="1097757"/>
                  <a:pt x="557212" y="1119188"/>
                </a:cubicBezTo>
                <a:cubicBezTo>
                  <a:pt x="605631" y="1140619"/>
                  <a:pt x="675481" y="1203325"/>
                  <a:pt x="714375" y="1243013"/>
                </a:cubicBezTo>
                <a:cubicBezTo>
                  <a:pt x="753269" y="1282701"/>
                  <a:pt x="753269" y="1337469"/>
                  <a:pt x="790575" y="1357313"/>
                </a:cubicBezTo>
                <a:cubicBezTo>
                  <a:pt x="827881" y="1377157"/>
                  <a:pt x="892968" y="1343025"/>
                  <a:pt x="938212" y="1362075"/>
                </a:cubicBezTo>
                <a:cubicBezTo>
                  <a:pt x="983456" y="1381125"/>
                  <a:pt x="1024731" y="1462088"/>
                  <a:pt x="1062037" y="1471613"/>
                </a:cubicBezTo>
                <a:cubicBezTo>
                  <a:pt x="1099343" y="1481138"/>
                  <a:pt x="1143794" y="1410494"/>
                  <a:pt x="1162050" y="1419225"/>
                </a:cubicBezTo>
                <a:cubicBezTo>
                  <a:pt x="1180306" y="1427956"/>
                  <a:pt x="1155700" y="1477963"/>
                  <a:pt x="1171575" y="1524000"/>
                </a:cubicBezTo>
                <a:cubicBezTo>
                  <a:pt x="1187450" y="1570038"/>
                  <a:pt x="1253331" y="1656556"/>
                  <a:pt x="1257300" y="1695450"/>
                </a:cubicBezTo>
                <a:cubicBezTo>
                  <a:pt x="1261269" y="1734344"/>
                  <a:pt x="1191418" y="1709738"/>
                  <a:pt x="1195387" y="1757363"/>
                </a:cubicBezTo>
                <a:cubicBezTo>
                  <a:pt x="1199356" y="1804988"/>
                  <a:pt x="1256506" y="1934369"/>
                  <a:pt x="1281112" y="1981200"/>
                </a:cubicBezTo>
                <a:cubicBezTo>
                  <a:pt x="1305718" y="2028031"/>
                  <a:pt x="1351756" y="1999456"/>
                  <a:pt x="1343025" y="2038350"/>
                </a:cubicBezTo>
                <a:cubicBezTo>
                  <a:pt x="1334294" y="2077244"/>
                  <a:pt x="1227931" y="2178844"/>
                  <a:pt x="1228725" y="2214563"/>
                </a:cubicBezTo>
                <a:cubicBezTo>
                  <a:pt x="1229519" y="2250282"/>
                  <a:pt x="1312862" y="2259013"/>
                  <a:pt x="1347787" y="2252663"/>
                </a:cubicBezTo>
                <a:cubicBezTo>
                  <a:pt x="1382712" y="2246313"/>
                  <a:pt x="1400175" y="2153444"/>
                  <a:pt x="1438275" y="2176463"/>
                </a:cubicBezTo>
                <a:cubicBezTo>
                  <a:pt x="1476375" y="2199482"/>
                  <a:pt x="1562100" y="2344738"/>
                  <a:pt x="1576387" y="2390775"/>
                </a:cubicBezTo>
                <a:cubicBezTo>
                  <a:pt x="1590674" y="2436812"/>
                  <a:pt x="1518444" y="2414588"/>
                  <a:pt x="1524000" y="2452688"/>
                </a:cubicBezTo>
                <a:cubicBezTo>
                  <a:pt x="1529556" y="2490788"/>
                  <a:pt x="1607344" y="2573338"/>
                  <a:pt x="1609725" y="2619375"/>
                </a:cubicBezTo>
                <a:cubicBezTo>
                  <a:pt x="1612106" y="2665412"/>
                  <a:pt x="1550987" y="2693194"/>
                  <a:pt x="1538287" y="2728913"/>
                </a:cubicBezTo>
                <a:cubicBezTo>
                  <a:pt x="1525587" y="2764632"/>
                  <a:pt x="1529556" y="2799160"/>
                  <a:pt x="1533525" y="2833688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7" name="Forme libre : forme 16">
            <a:extLst>
              <a:ext uri="{FF2B5EF4-FFF2-40B4-BE49-F238E27FC236}">
                <a16:creationId xmlns:a16="http://schemas.microsoft.com/office/drawing/2014/main" id="{6B897376-6770-4E5A-9E1D-3002D87E2B1B}"/>
              </a:ext>
            </a:extLst>
          </p:cNvPr>
          <p:cNvSpPr/>
          <p:nvPr/>
        </p:nvSpPr>
        <p:spPr>
          <a:xfrm>
            <a:off x="5562410" y="1019175"/>
            <a:ext cx="1024052" cy="981075"/>
          </a:xfrm>
          <a:custGeom>
            <a:avLst/>
            <a:gdLst>
              <a:gd name="connsiteX0" fmla="*/ 352615 w 1024052"/>
              <a:gd name="connsiteY0" fmla="*/ 0 h 981075"/>
              <a:gd name="connsiteX1" fmla="*/ 385953 w 1024052"/>
              <a:gd name="connsiteY1" fmla="*/ 147638 h 981075"/>
              <a:gd name="connsiteX2" fmla="*/ 433578 w 1024052"/>
              <a:gd name="connsiteY2" fmla="*/ 223838 h 981075"/>
              <a:gd name="connsiteX3" fmla="*/ 14478 w 1024052"/>
              <a:gd name="connsiteY3" fmla="*/ 481013 h 981075"/>
              <a:gd name="connsiteX4" fmla="*/ 128778 w 1024052"/>
              <a:gd name="connsiteY4" fmla="*/ 547688 h 981075"/>
              <a:gd name="connsiteX5" fmla="*/ 443103 w 1024052"/>
              <a:gd name="connsiteY5" fmla="*/ 623888 h 981075"/>
              <a:gd name="connsiteX6" fmla="*/ 666940 w 1024052"/>
              <a:gd name="connsiteY6" fmla="*/ 923925 h 981075"/>
              <a:gd name="connsiteX7" fmla="*/ 814578 w 1024052"/>
              <a:gd name="connsiteY7" fmla="*/ 790575 h 981075"/>
              <a:gd name="connsiteX8" fmla="*/ 900303 w 1024052"/>
              <a:gd name="connsiteY8" fmla="*/ 900113 h 981075"/>
              <a:gd name="connsiteX9" fmla="*/ 1009840 w 1024052"/>
              <a:gd name="connsiteY9" fmla="*/ 857250 h 981075"/>
              <a:gd name="connsiteX10" fmla="*/ 1019365 w 1024052"/>
              <a:gd name="connsiteY10" fmla="*/ 981075 h 981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024052" h="981075">
                <a:moveTo>
                  <a:pt x="352615" y="0"/>
                </a:moveTo>
                <a:cubicBezTo>
                  <a:pt x="362537" y="55166"/>
                  <a:pt x="372459" y="110332"/>
                  <a:pt x="385953" y="147638"/>
                </a:cubicBezTo>
                <a:cubicBezTo>
                  <a:pt x="399447" y="184944"/>
                  <a:pt x="495491" y="168276"/>
                  <a:pt x="433578" y="223838"/>
                </a:cubicBezTo>
                <a:cubicBezTo>
                  <a:pt x="371666" y="279401"/>
                  <a:pt x="65278" y="427038"/>
                  <a:pt x="14478" y="481013"/>
                </a:cubicBezTo>
                <a:cubicBezTo>
                  <a:pt x="-36322" y="534988"/>
                  <a:pt x="57341" y="523876"/>
                  <a:pt x="128778" y="547688"/>
                </a:cubicBezTo>
                <a:cubicBezTo>
                  <a:pt x="200215" y="571500"/>
                  <a:pt x="353409" y="561182"/>
                  <a:pt x="443103" y="623888"/>
                </a:cubicBezTo>
                <a:cubicBezTo>
                  <a:pt x="532797" y="686594"/>
                  <a:pt x="605028" y="896144"/>
                  <a:pt x="666940" y="923925"/>
                </a:cubicBezTo>
                <a:cubicBezTo>
                  <a:pt x="728852" y="951706"/>
                  <a:pt x="775684" y="794544"/>
                  <a:pt x="814578" y="790575"/>
                </a:cubicBezTo>
                <a:cubicBezTo>
                  <a:pt x="853472" y="786606"/>
                  <a:pt x="867759" y="889001"/>
                  <a:pt x="900303" y="900113"/>
                </a:cubicBezTo>
                <a:cubicBezTo>
                  <a:pt x="932847" y="911225"/>
                  <a:pt x="989996" y="843756"/>
                  <a:pt x="1009840" y="857250"/>
                </a:cubicBezTo>
                <a:cubicBezTo>
                  <a:pt x="1029684" y="870744"/>
                  <a:pt x="1024524" y="925909"/>
                  <a:pt x="1019365" y="981075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8" name="Forme libre : forme 17">
            <a:extLst>
              <a:ext uri="{FF2B5EF4-FFF2-40B4-BE49-F238E27FC236}">
                <a16:creationId xmlns:a16="http://schemas.microsoft.com/office/drawing/2014/main" id="{20498A84-F3E1-452B-9923-BAD59EE2CD91}"/>
              </a:ext>
            </a:extLst>
          </p:cNvPr>
          <p:cNvSpPr/>
          <p:nvPr/>
        </p:nvSpPr>
        <p:spPr>
          <a:xfrm>
            <a:off x="4067175" y="1719263"/>
            <a:ext cx="2319338" cy="1011041"/>
          </a:xfrm>
          <a:custGeom>
            <a:avLst/>
            <a:gdLst>
              <a:gd name="connsiteX0" fmla="*/ 0 w 2319338"/>
              <a:gd name="connsiteY0" fmla="*/ 0 h 1011041"/>
              <a:gd name="connsiteX1" fmla="*/ 119063 w 2319338"/>
              <a:gd name="connsiteY1" fmla="*/ 80962 h 1011041"/>
              <a:gd name="connsiteX2" fmla="*/ 157163 w 2319338"/>
              <a:gd name="connsiteY2" fmla="*/ 228600 h 1011041"/>
              <a:gd name="connsiteX3" fmla="*/ 247650 w 2319338"/>
              <a:gd name="connsiteY3" fmla="*/ 214312 h 1011041"/>
              <a:gd name="connsiteX4" fmla="*/ 271463 w 2319338"/>
              <a:gd name="connsiteY4" fmla="*/ 123825 h 1011041"/>
              <a:gd name="connsiteX5" fmla="*/ 319088 w 2319338"/>
              <a:gd name="connsiteY5" fmla="*/ 223837 h 1011041"/>
              <a:gd name="connsiteX6" fmla="*/ 442913 w 2319338"/>
              <a:gd name="connsiteY6" fmla="*/ 247650 h 1011041"/>
              <a:gd name="connsiteX7" fmla="*/ 490538 w 2319338"/>
              <a:gd name="connsiteY7" fmla="*/ 104775 h 1011041"/>
              <a:gd name="connsiteX8" fmla="*/ 619125 w 2319338"/>
              <a:gd name="connsiteY8" fmla="*/ 28575 h 1011041"/>
              <a:gd name="connsiteX9" fmla="*/ 681038 w 2319338"/>
              <a:gd name="connsiteY9" fmla="*/ 133350 h 1011041"/>
              <a:gd name="connsiteX10" fmla="*/ 795338 w 2319338"/>
              <a:gd name="connsiteY10" fmla="*/ 223837 h 1011041"/>
              <a:gd name="connsiteX11" fmla="*/ 909638 w 2319338"/>
              <a:gd name="connsiteY11" fmla="*/ 419100 h 1011041"/>
              <a:gd name="connsiteX12" fmla="*/ 1100138 w 2319338"/>
              <a:gd name="connsiteY12" fmla="*/ 690562 h 1011041"/>
              <a:gd name="connsiteX13" fmla="*/ 1404938 w 2319338"/>
              <a:gd name="connsiteY13" fmla="*/ 576262 h 1011041"/>
              <a:gd name="connsiteX14" fmla="*/ 1528763 w 2319338"/>
              <a:gd name="connsiteY14" fmla="*/ 733425 h 1011041"/>
              <a:gd name="connsiteX15" fmla="*/ 1733550 w 2319338"/>
              <a:gd name="connsiteY15" fmla="*/ 619125 h 1011041"/>
              <a:gd name="connsiteX16" fmla="*/ 1819275 w 2319338"/>
              <a:gd name="connsiteY16" fmla="*/ 771525 h 1011041"/>
              <a:gd name="connsiteX17" fmla="*/ 1776413 w 2319338"/>
              <a:gd name="connsiteY17" fmla="*/ 957262 h 1011041"/>
              <a:gd name="connsiteX18" fmla="*/ 1828800 w 2319338"/>
              <a:gd name="connsiteY18" fmla="*/ 1004887 h 1011041"/>
              <a:gd name="connsiteX19" fmla="*/ 2095500 w 2319338"/>
              <a:gd name="connsiteY19" fmla="*/ 842962 h 1011041"/>
              <a:gd name="connsiteX20" fmla="*/ 2176463 w 2319338"/>
              <a:gd name="connsiteY20" fmla="*/ 900112 h 1011041"/>
              <a:gd name="connsiteX21" fmla="*/ 2295525 w 2319338"/>
              <a:gd name="connsiteY21" fmla="*/ 862012 h 1011041"/>
              <a:gd name="connsiteX22" fmla="*/ 2319338 w 2319338"/>
              <a:gd name="connsiteY22" fmla="*/ 795337 h 10110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2319338" h="1011041">
                <a:moveTo>
                  <a:pt x="0" y="0"/>
                </a:moveTo>
                <a:cubicBezTo>
                  <a:pt x="46434" y="21431"/>
                  <a:pt x="92869" y="42862"/>
                  <a:pt x="119063" y="80962"/>
                </a:cubicBezTo>
                <a:cubicBezTo>
                  <a:pt x="145257" y="119062"/>
                  <a:pt x="135732" y="206375"/>
                  <a:pt x="157163" y="228600"/>
                </a:cubicBezTo>
                <a:cubicBezTo>
                  <a:pt x="178594" y="250825"/>
                  <a:pt x="228600" y="231774"/>
                  <a:pt x="247650" y="214312"/>
                </a:cubicBezTo>
                <a:cubicBezTo>
                  <a:pt x="266700" y="196850"/>
                  <a:pt x="259557" y="122238"/>
                  <a:pt x="271463" y="123825"/>
                </a:cubicBezTo>
                <a:cubicBezTo>
                  <a:pt x="283369" y="125412"/>
                  <a:pt x="290513" y="203200"/>
                  <a:pt x="319088" y="223837"/>
                </a:cubicBezTo>
                <a:cubicBezTo>
                  <a:pt x="347663" y="244474"/>
                  <a:pt x="414338" y="267494"/>
                  <a:pt x="442913" y="247650"/>
                </a:cubicBezTo>
                <a:cubicBezTo>
                  <a:pt x="471488" y="227806"/>
                  <a:pt x="461169" y="141287"/>
                  <a:pt x="490538" y="104775"/>
                </a:cubicBezTo>
                <a:cubicBezTo>
                  <a:pt x="519907" y="68263"/>
                  <a:pt x="587375" y="23813"/>
                  <a:pt x="619125" y="28575"/>
                </a:cubicBezTo>
                <a:cubicBezTo>
                  <a:pt x="650875" y="33337"/>
                  <a:pt x="651669" y="100806"/>
                  <a:pt x="681038" y="133350"/>
                </a:cubicBezTo>
                <a:cubicBezTo>
                  <a:pt x="710407" y="165894"/>
                  <a:pt x="757238" y="176212"/>
                  <a:pt x="795338" y="223837"/>
                </a:cubicBezTo>
                <a:cubicBezTo>
                  <a:pt x="833438" y="271462"/>
                  <a:pt x="858838" y="341313"/>
                  <a:pt x="909638" y="419100"/>
                </a:cubicBezTo>
                <a:cubicBezTo>
                  <a:pt x="960438" y="496888"/>
                  <a:pt x="1017588" y="664368"/>
                  <a:pt x="1100138" y="690562"/>
                </a:cubicBezTo>
                <a:cubicBezTo>
                  <a:pt x="1182688" y="716756"/>
                  <a:pt x="1333501" y="569118"/>
                  <a:pt x="1404938" y="576262"/>
                </a:cubicBezTo>
                <a:cubicBezTo>
                  <a:pt x="1476375" y="583406"/>
                  <a:pt x="1473994" y="726281"/>
                  <a:pt x="1528763" y="733425"/>
                </a:cubicBezTo>
                <a:cubicBezTo>
                  <a:pt x="1583532" y="740569"/>
                  <a:pt x="1685131" y="612775"/>
                  <a:pt x="1733550" y="619125"/>
                </a:cubicBezTo>
                <a:cubicBezTo>
                  <a:pt x="1781969" y="625475"/>
                  <a:pt x="1812131" y="715169"/>
                  <a:pt x="1819275" y="771525"/>
                </a:cubicBezTo>
                <a:cubicBezTo>
                  <a:pt x="1826419" y="827881"/>
                  <a:pt x="1774825" y="918368"/>
                  <a:pt x="1776413" y="957262"/>
                </a:cubicBezTo>
                <a:cubicBezTo>
                  <a:pt x="1778001" y="996156"/>
                  <a:pt x="1775619" y="1023937"/>
                  <a:pt x="1828800" y="1004887"/>
                </a:cubicBezTo>
                <a:cubicBezTo>
                  <a:pt x="1881981" y="985837"/>
                  <a:pt x="2037556" y="860425"/>
                  <a:pt x="2095500" y="842962"/>
                </a:cubicBezTo>
                <a:cubicBezTo>
                  <a:pt x="2153444" y="825500"/>
                  <a:pt x="2143126" y="896937"/>
                  <a:pt x="2176463" y="900112"/>
                </a:cubicBezTo>
                <a:cubicBezTo>
                  <a:pt x="2209800" y="903287"/>
                  <a:pt x="2271713" y="879474"/>
                  <a:pt x="2295525" y="862012"/>
                </a:cubicBezTo>
                <a:cubicBezTo>
                  <a:pt x="2319337" y="844550"/>
                  <a:pt x="2319337" y="819943"/>
                  <a:pt x="2319338" y="795337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9" name="Forme libre : forme 18">
            <a:extLst>
              <a:ext uri="{FF2B5EF4-FFF2-40B4-BE49-F238E27FC236}">
                <a16:creationId xmlns:a16="http://schemas.microsoft.com/office/drawing/2014/main" id="{8FBAC746-697B-4F02-AFF8-DF8C4C25D370}"/>
              </a:ext>
            </a:extLst>
          </p:cNvPr>
          <p:cNvSpPr/>
          <p:nvPr/>
        </p:nvSpPr>
        <p:spPr>
          <a:xfrm>
            <a:off x="4846088" y="2724150"/>
            <a:ext cx="2826300" cy="1924050"/>
          </a:xfrm>
          <a:custGeom>
            <a:avLst/>
            <a:gdLst>
              <a:gd name="connsiteX0" fmla="*/ 1049887 w 2826300"/>
              <a:gd name="connsiteY0" fmla="*/ 0 h 1924050"/>
              <a:gd name="connsiteX1" fmla="*/ 983212 w 2826300"/>
              <a:gd name="connsiteY1" fmla="*/ 95250 h 1924050"/>
              <a:gd name="connsiteX2" fmla="*/ 1087987 w 2826300"/>
              <a:gd name="connsiteY2" fmla="*/ 219075 h 1924050"/>
              <a:gd name="connsiteX3" fmla="*/ 916537 w 2826300"/>
              <a:gd name="connsiteY3" fmla="*/ 342900 h 1924050"/>
              <a:gd name="connsiteX4" fmla="*/ 654600 w 2826300"/>
              <a:gd name="connsiteY4" fmla="*/ 528638 h 1924050"/>
              <a:gd name="connsiteX5" fmla="*/ 530775 w 2826300"/>
              <a:gd name="connsiteY5" fmla="*/ 423863 h 1924050"/>
              <a:gd name="connsiteX6" fmla="*/ 364087 w 2826300"/>
              <a:gd name="connsiteY6" fmla="*/ 257175 h 1924050"/>
              <a:gd name="connsiteX7" fmla="*/ 178350 w 2826300"/>
              <a:gd name="connsiteY7" fmla="*/ 400050 h 1924050"/>
              <a:gd name="connsiteX8" fmla="*/ 6900 w 2826300"/>
              <a:gd name="connsiteY8" fmla="*/ 490538 h 1924050"/>
              <a:gd name="connsiteX9" fmla="*/ 45000 w 2826300"/>
              <a:gd name="connsiteY9" fmla="*/ 661988 h 1924050"/>
              <a:gd name="connsiteX10" fmla="*/ 149775 w 2826300"/>
              <a:gd name="connsiteY10" fmla="*/ 647700 h 1924050"/>
              <a:gd name="connsiteX11" fmla="*/ 206925 w 2826300"/>
              <a:gd name="connsiteY11" fmla="*/ 723900 h 1924050"/>
              <a:gd name="connsiteX12" fmla="*/ 106912 w 2826300"/>
              <a:gd name="connsiteY12" fmla="*/ 766763 h 1924050"/>
              <a:gd name="connsiteX13" fmla="*/ 178350 w 2826300"/>
              <a:gd name="connsiteY13" fmla="*/ 981075 h 1924050"/>
              <a:gd name="connsiteX14" fmla="*/ 159300 w 2826300"/>
              <a:gd name="connsiteY14" fmla="*/ 1042988 h 1924050"/>
              <a:gd name="connsiteX15" fmla="*/ 316462 w 2826300"/>
              <a:gd name="connsiteY15" fmla="*/ 1333500 h 1924050"/>
              <a:gd name="connsiteX16" fmla="*/ 449812 w 2826300"/>
              <a:gd name="connsiteY16" fmla="*/ 1271588 h 1924050"/>
              <a:gd name="connsiteX17" fmla="*/ 416475 w 2826300"/>
              <a:gd name="connsiteY17" fmla="*/ 1176338 h 1924050"/>
              <a:gd name="connsiteX18" fmla="*/ 530775 w 2826300"/>
              <a:gd name="connsiteY18" fmla="*/ 1066800 h 1924050"/>
              <a:gd name="connsiteX19" fmla="*/ 740325 w 2826300"/>
              <a:gd name="connsiteY19" fmla="*/ 985838 h 1924050"/>
              <a:gd name="connsiteX20" fmla="*/ 807000 w 2826300"/>
              <a:gd name="connsiteY20" fmla="*/ 885825 h 1924050"/>
              <a:gd name="connsiteX21" fmla="*/ 949875 w 2826300"/>
              <a:gd name="connsiteY21" fmla="*/ 1138238 h 1924050"/>
              <a:gd name="connsiteX22" fmla="*/ 1007025 w 2826300"/>
              <a:gd name="connsiteY22" fmla="*/ 1095375 h 1924050"/>
              <a:gd name="connsiteX23" fmla="*/ 1126087 w 2826300"/>
              <a:gd name="connsiteY23" fmla="*/ 1362075 h 1924050"/>
              <a:gd name="connsiteX24" fmla="*/ 1164187 w 2826300"/>
              <a:gd name="connsiteY24" fmla="*/ 1214438 h 1924050"/>
              <a:gd name="connsiteX25" fmla="*/ 1297537 w 2826300"/>
              <a:gd name="connsiteY25" fmla="*/ 1347788 h 1924050"/>
              <a:gd name="connsiteX26" fmla="*/ 1468987 w 2826300"/>
              <a:gd name="connsiteY26" fmla="*/ 1414463 h 1924050"/>
              <a:gd name="connsiteX27" fmla="*/ 1669012 w 2826300"/>
              <a:gd name="connsiteY27" fmla="*/ 1400175 h 1924050"/>
              <a:gd name="connsiteX28" fmla="*/ 1921425 w 2826300"/>
              <a:gd name="connsiteY28" fmla="*/ 1485900 h 1924050"/>
              <a:gd name="connsiteX29" fmla="*/ 2030962 w 2826300"/>
              <a:gd name="connsiteY29" fmla="*/ 1485900 h 1924050"/>
              <a:gd name="connsiteX30" fmla="*/ 2292900 w 2826300"/>
              <a:gd name="connsiteY30" fmla="*/ 1714500 h 1924050"/>
              <a:gd name="connsiteX31" fmla="*/ 2373862 w 2826300"/>
              <a:gd name="connsiteY31" fmla="*/ 1733550 h 1924050"/>
              <a:gd name="connsiteX32" fmla="*/ 2445300 w 2826300"/>
              <a:gd name="connsiteY32" fmla="*/ 1728788 h 1924050"/>
              <a:gd name="connsiteX33" fmla="*/ 2702475 w 2826300"/>
              <a:gd name="connsiteY33" fmla="*/ 1871663 h 1924050"/>
              <a:gd name="connsiteX34" fmla="*/ 2826300 w 2826300"/>
              <a:gd name="connsiteY34" fmla="*/ 1924050 h 1924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2826300" h="1924050">
                <a:moveTo>
                  <a:pt x="1049887" y="0"/>
                </a:moveTo>
                <a:cubicBezTo>
                  <a:pt x="1013374" y="29369"/>
                  <a:pt x="976862" y="58738"/>
                  <a:pt x="983212" y="95250"/>
                </a:cubicBezTo>
                <a:cubicBezTo>
                  <a:pt x="989562" y="131762"/>
                  <a:pt x="1099099" y="177800"/>
                  <a:pt x="1087987" y="219075"/>
                </a:cubicBezTo>
                <a:cubicBezTo>
                  <a:pt x="1076875" y="260350"/>
                  <a:pt x="916537" y="342900"/>
                  <a:pt x="916537" y="342900"/>
                </a:cubicBezTo>
                <a:cubicBezTo>
                  <a:pt x="844306" y="394494"/>
                  <a:pt x="718894" y="515144"/>
                  <a:pt x="654600" y="528638"/>
                </a:cubicBezTo>
                <a:cubicBezTo>
                  <a:pt x="590306" y="542132"/>
                  <a:pt x="579194" y="469107"/>
                  <a:pt x="530775" y="423863"/>
                </a:cubicBezTo>
                <a:cubicBezTo>
                  <a:pt x="482356" y="378619"/>
                  <a:pt x="422824" y="261144"/>
                  <a:pt x="364087" y="257175"/>
                </a:cubicBezTo>
                <a:cubicBezTo>
                  <a:pt x="305349" y="253206"/>
                  <a:pt x="237881" y="361156"/>
                  <a:pt x="178350" y="400050"/>
                </a:cubicBezTo>
                <a:cubicBezTo>
                  <a:pt x="118819" y="438944"/>
                  <a:pt x="29125" y="446882"/>
                  <a:pt x="6900" y="490538"/>
                </a:cubicBezTo>
                <a:cubicBezTo>
                  <a:pt x="-15325" y="534194"/>
                  <a:pt x="21188" y="635794"/>
                  <a:pt x="45000" y="661988"/>
                </a:cubicBezTo>
                <a:cubicBezTo>
                  <a:pt x="68812" y="688182"/>
                  <a:pt x="122787" y="637381"/>
                  <a:pt x="149775" y="647700"/>
                </a:cubicBezTo>
                <a:cubicBezTo>
                  <a:pt x="176763" y="658019"/>
                  <a:pt x="214069" y="704056"/>
                  <a:pt x="206925" y="723900"/>
                </a:cubicBezTo>
                <a:cubicBezTo>
                  <a:pt x="199781" y="743744"/>
                  <a:pt x="111674" y="723901"/>
                  <a:pt x="106912" y="766763"/>
                </a:cubicBezTo>
                <a:cubicBezTo>
                  <a:pt x="102149" y="809626"/>
                  <a:pt x="169619" y="935038"/>
                  <a:pt x="178350" y="981075"/>
                </a:cubicBezTo>
                <a:cubicBezTo>
                  <a:pt x="187081" y="1027113"/>
                  <a:pt x="136281" y="984251"/>
                  <a:pt x="159300" y="1042988"/>
                </a:cubicBezTo>
                <a:cubicBezTo>
                  <a:pt x="182319" y="1101726"/>
                  <a:pt x="268043" y="1295400"/>
                  <a:pt x="316462" y="1333500"/>
                </a:cubicBezTo>
                <a:cubicBezTo>
                  <a:pt x="364881" y="1371600"/>
                  <a:pt x="433143" y="1297782"/>
                  <a:pt x="449812" y="1271588"/>
                </a:cubicBezTo>
                <a:cubicBezTo>
                  <a:pt x="466481" y="1245394"/>
                  <a:pt x="402981" y="1210469"/>
                  <a:pt x="416475" y="1176338"/>
                </a:cubicBezTo>
                <a:cubicBezTo>
                  <a:pt x="429969" y="1142207"/>
                  <a:pt x="476800" y="1098550"/>
                  <a:pt x="530775" y="1066800"/>
                </a:cubicBezTo>
                <a:cubicBezTo>
                  <a:pt x="584750" y="1035050"/>
                  <a:pt x="694288" y="1016000"/>
                  <a:pt x="740325" y="985838"/>
                </a:cubicBezTo>
                <a:cubicBezTo>
                  <a:pt x="786362" y="955676"/>
                  <a:pt x="772075" y="860425"/>
                  <a:pt x="807000" y="885825"/>
                </a:cubicBezTo>
                <a:cubicBezTo>
                  <a:pt x="841925" y="911225"/>
                  <a:pt x="916537" y="1103313"/>
                  <a:pt x="949875" y="1138238"/>
                </a:cubicBezTo>
                <a:cubicBezTo>
                  <a:pt x="983212" y="1173163"/>
                  <a:pt x="977656" y="1058069"/>
                  <a:pt x="1007025" y="1095375"/>
                </a:cubicBezTo>
                <a:cubicBezTo>
                  <a:pt x="1036394" y="1132681"/>
                  <a:pt x="1099893" y="1342231"/>
                  <a:pt x="1126087" y="1362075"/>
                </a:cubicBezTo>
                <a:cubicBezTo>
                  <a:pt x="1152281" y="1381919"/>
                  <a:pt x="1135612" y="1216819"/>
                  <a:pt x="1164187" y="1214438"/>
                </a:cubicBezTo>
                <a:cubicBezTo>
                  <a:pt x="1192762" y="1212057"/>
                  <a:pt x="1246737" y="1314451"/>
                  <a:pt x="1297537" y="1347788"/>
                </a:cubicBezTo>
                <a:cubicBezTo>
                  <a:pt x="1348337" y="1381125"/>
                  <a:pt x="1407075" y="1405732"/>
                  <a:pt x="1468987" y="1414463"/>
                </a:cubicBezTo>
                <a:cubicBezTo>
                  <a:pt x="1530899" y="1423194"/>
                  <a:pt x="1593606" y="1388269"/>
                  <a:pt x="1669012" y="1400175"/>
                </a:cubicBezTo>
                <a:cubicBezTo>
                  <a:pt x="1744418" y="1412081"/>
                  <a:pt x="1861100" y="1471613"/>
                  <a:pt x="1921425" y="1485900"/>
                </a:cubicBezTo>
                <a:cubicBezTo>
                  <a:pt x="1981750" y="1500187"/>
                  <a:pt x="1969049" y="1447800"/>
                  <a:pt x="2030962" y="1485900"/>
                </a:cubicBezTo>
                <a:cubicBezTo>
                  <a:pt x="2092875" y="1524000"/>
                  <a:pt x="2235750" y="1673225"/>
                  <a:pt x="2292900" y="1714500"/>
                </a:cubicBezTo>
                <a:cubicBezTo>
                  <a:pt x="2350050" y="1755775"/>
                  <a:pt x="2348462" y="1731169"/>
                  <a:pt x="2373862" y="1733550"/>
                </a:cubicBezTo>
                <a:cubicBezTo>
                  <a:pt x="2399262" y="1735931"/>
                  <a:pt x="2390531" y="1705769"/>
                  <a:pt x="2445300" y="1728788"/>
                </a:cubicBezTo>
                <a:cubicBezTo>
                  <a:pt x="2500069" y="1751807"/>
                  <a:pt x="2638975" y="1839119"/>
                  <a:pt x="2702475" y="1871663"/>
                </a:cubicBezTo>
                <a:cubicBezTo>
                  <a:pt x="2765975" y="1904207"/>
                  <a:pt x="2796137" y="1914128"/>
                  <a:pt x="2826300" y="1924050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0" name="Forme libre : forme 19">
            <a:extLst>
              <a:ext uri="{FF2B5EF4-FFF2-40B4-BE49-F238E27FC236}">
                <a16:creationId xmlns:a16="http://schemas.microsoft.com/office/drawing/2014/main" id="{9C419867-01DA-4A07-90F3-8C56C004BAEE}"/>
              </a:ext>
            </a:extLst>
          </p:cNvPr>
          <p:cNvSpPr/>
          <p:nvPr/>
        </p:nvSpPr>
        <p:spPr>
          <a:xfrm>
            <a:off x="4797425" y="3530600"/>
            <a:ext cx="158750" cy="104775"/>
          </a:xfrm>
          <a:custGeom>
            <a:avLst/>
            <a:gdLst>
              <a:gd name="connsiteX0" fmla="*/ 158750 w 158750"/>
              <a:gd name="connsiteY0" fmla="*/ 0 h 104775"/>
              <a:gd name="connsiteX1" fmla="*/ 60325 w 158750"/>
              <a:gd name="connsiteY1" fmla="*/ 34925 h 104775"/>
              <a:gd name="connsiteX2" fmla="*/ 0 w 158750"/>
              <a:gd name="connsiteY2" fmla="*/ 104775 h 104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8750" h="104775">
                <a:moveTo>
                  <a:pt x="158750" y="0"/>
                </a:moveTo>
                <a:cubicBezTo>
                  <a:pt x="122766" y="8731"/>
                  <a:pt x="86783" y="17462"/>
                  <a:pt x="60325" y="34925"/>
                </a:cubicBezTo>
                <a:cubicBezTo>
                  <a:pt x="33867" y="52388"/>
                  <a:pt x="16933" y="78581"/>
                  <a:pt x="0" y="104775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" name="Forme libre : forme 1">
            <a:extLst>
              <a:ext uri="{FF2B5EF4-FFF2-40B4-BE49-F238E27FC236}">
                <a16:creationId xmlns:a16="http://schemas.microsoft.com/office/drawing/2014/main" id="{B7DAACF1-E6F7-44BB-AB7F-4826964ED36A}"/>
              </a:ext>
            </a:extLst>
          </p:cNvPr>
          <p:cNvSpPr/>
          <p:nvPr/>
        </p:nvSpPr>
        <p:spPr>
          <a:xfrm>
            <a:off x="3064213" y="311284"/>
            <a:ext cx="2412461" cy="6293797"/>
          </a:xfrm>
          <a:custGeom>
            <a:avLst/>
            <a:gdLst>
              <a:gd name="connsiteX0" fmla="*/ 0 w 2558374"/>
              <a:gd name="connsiteY0" fmla="*/ 0 h 6799634"/>
              <a:gd name="connsiteX1" fmla="*/ 369651 w 2558374"/>
              <a:gd name="connsiteY1" fmla="*/ 817123 h 6799634"/>
              <a:gd name="connsiteX2" fmla="*/ 573931 w 2558374"/>
              <a:gd name="connsiteY2" fmla="*/ 1225685 h 6799634"/>
              <a:gd name="connsiteX3" fmla="*/ 700391 w 2558374"/>
              <a:gd name="connsiteY3" fmla="*/ 1702340 h 6799634"/>
              <a:gd name="connsiteX4" fmla="*/ 1060314 w 2558374"/>
              <a:gd name="connsiteY4" fmla="*/ 2013625 h 6799634"/>
              <a:gd name="connsiteX5" fmla="*/ 1605063 w 2558374"/>
              <a:gd name="connsiteY5" fmla="*/ 2986391 h 6799634"/>
              <a:gd name="connsiteX6" fmla="*/ 1760706 w 2558374"/>
              <a:gd name="connsiteY6" fmla="*/ 3550595 h 6799634"/>
              <a:gd name="connsiteX7" fmla="*/ 1857983 w 2558374"/>
              <a:gd name="connsiteY7" fmla="*/ 4036978 h 6799634"/>
              <a:gd name="connsiteX8" fmla="*/ 1770434 w 2558374"/>
              <a:gd name="connsiteY8" fmla="*/ 4435812 h 6799634"/>
              <a:gd name="connsiteX9" fmla="*/ 1809344 w 2558374"/>
              <a:gd name="connsiteY9" fmla="*/ 4669276 h 6799634"/>
              <a:gd name="connsiteX10" fmla="*/ 2091446 w 2558374"/>
              <a:gd name="connsiteY10" fmla="*/ 5175115 h 6799634"/>
              <a:gd name="connsiteX11" fmla="*/ 2286000 w 2558374"/>
              <a:gd name="connsiteY11" fmla="*/ 5515583 h 6799634"/>
              <a:gd name="connsiteX12" fmla="*/ 2305455 w 2558374"/>
              <a:gd name="connsiteY12" fmla="*/ 5914417 h 6799634"/>
              <a:gd name="connsiteX13" fmla="*/ 2441642 w 2558374"/>
              <a:gd name="connsiteY13" fmla="*/ 6147880 h 6799634"/>
              <a:gd name="connsiteX14" fmla="*/ 2538919 w 2558374"/>
              <a:gd name="connsiteY14" fmla="*/ 6556442 h 6799634"/>
              <a:gd name="connsiteX15" fmla="*/ 2558374 w 2558374"/>
              <a:gd name="connsiteY15" fmla="*/ 6799634 h 6799634"/>
              <a:gd name="connsiteX0" fmla="*/ 0 w 2558374"/>
              <a:gd name="connsiteY0" fmla="*/ 0 h 6799634"/>
              <a:gd name="connsiteX1" fmla="*/ 369651 w 2558374"/>
              <a:gd name="connsiteY1" fmla="*/ 817123 h 6799634"/>
              <a:gd name="connsiteX2" fmla="*/ 573931 w 2558374"/>
              <a:gd name="connsiteY2" fmla="*/ 1225685 h 6799634"/>
              <a:gd name="connsiteX3" fmla="*/ 700391 w 2558374"/>
              <a:gd name="connsiteY3" fmla="*/ 1702340 h 6799634"/>
              <a:gd name="connsiteX4" fmla="*/ 1060314 w 2558374"/>
              <a:gd name="connsiteY4" fmla="*/ 2013625 h 6799634"/>
              <a:gd name="connsiteX5" fmla="*/ 1322961 w 2558374"/>
              <a:gd name="connsiteY5" fmla="*/ 2509736 h 6799634"/>
              <a:gd name="connsiteX6" fmla="*/ 1605063 w 2558374"/>
              <a:gd name="connsiteY6" fmla="*/ 2986391 h 6799634"/>
              <a:gd name="connsiteX7" fmla="*/ 1760706 w 2558374"/>
              <a:gd name="connsiteY7" fmla="*/ 3550595 h 6799634"/>
              <a:gd name="connsiteX8" fmla="*/ 1857983 w 2558374"/>
              <a:gd name="connsiteY8" fmla="*/ 4036978 h 6799634"/>
              <a:gd name="connsiteX9" fmla="*/ 1770434 w 2558374"/>
              <a:gd name="connsiteY9" fmla="*/ 4435812 h 6799634"/>
              <a:gd name="connsiteX10" fmla="*/ 1809344 w 2558374"/>
              <a:gd name="connsiteY10" fmla="*/ 4669276 h 6799634"/>
              <a:gd name="connsiteX11" fmla="*/ 2091446 w 2558374"/>
              <a:gd name="connsiteY11" fmla="*/ 5175115 h 6799634"/>
              <a:gd name="connsiteX12" fmla="*/ 2286000 w 2558374"/>
              <a:gd name="connsiteY12" fmla="*/ 5515583 h 6799634"/>
              <a:gd name="connsiteX13" fmla="*/ 2305455 w 2558374"/>
              <a:gd name="connsiteY13" fmla="*/ 5914417 h 6799634"/>
              <a:gd name="connsiteX14" fmla="*/ 2441642 w 2558374"/>
              <a:gd name="connsiteY14" fmla="*/ 6147880 h 6799634"/>
              <a:gd name="connsiteX15" fmla="*/ 2538919 w 2558374"/>
              <a:gd name="connsiteY15" fmla="*/ 6556442 h 6799634"/>
              <a:gd name="connsiteX16" fmla="*/ 2558374 w 2558374"/>
              <a:gd name="connsiteY16" fmla="*/ 6799634 h 6799634"/>
              <a:gd name="connsiteX0" fmla="*/ 0 w 2422187"/>
              <a:gd name="connsiteY0" fmla="*/ 0 h 6527260"/>
              <a:gd name="connsiteX1" fmla="*/ 233464 w 2422187"/>
              <a:gd name="connsiteY1" fmla="*/ 544749 h 6527260"/>
              <a:gd name="connsiteX2" fmla="*/ 437744 w 2422187"/>
              <a:gd name="connsiteY2" fmla="*/ 953311 h 6527260"/>
              <a:gd name="connsiteX3" fmla="*/ 564204 w 2422187"/>
              <a:gd name="connsiteY3" fmla="*/ 1429966 h 6527260"/>
              <a:gd name="connsiteX4" fmla="*/ 924127 w 2422187"/>
              <a:gd name="connsiteY4" fmla="*/ 1741251 h 6527260"/>
              <a:gd name="connsiteX5" fmla="*/ 1186774 w 2422187"/>
              <a:gd name="connsiteY5" fmla="*/ 2237362 h 6527260"/>
              <a:gd name="connsiteX6" fmla="*/ 1468876 w 2422187"/>
              <a:gd name="connsiteY6" fmla="*/ 2714017 h 6527260"/>
              <a:gd name="connsiteX7" fmla="*/ 1624519 w 2422187"/>
              <a:gd name="connsiteY7" fmla="*/ 3278221 h 6527260"/>
              <a:gd name="connsiteX8" fmla="*/ 1721796 w 2422187"/>
              <a:gd name="connsiteY8" fmla="*/ 3764604 h 6527260"/>
              <a:gd name="connsiteX9" fmla="*/ 1634247 w 2422187"/>
              <a:gd name="connsiteY9" fmla="*/ 4163438 h 6527260"/>
              <a:gd name="connsiteX10" fmla="*/ 1673157 w 2422187"/>
              <a:gd name="connsiteY10" fmla="*/ 4396902 h 6527260"/>
              <a:gd name="connsiteX11" fmla="*/ 1955259 w 2422187"/>
              <a:gd name="connsiteY11" fmla="*/ 4902741 h 6527260"/>
              <a:gd name="connsiteX12" fmla="*/ 2149813 w 2422187"/>
              <a:gd name="connsiteY12" fmla="*/ 5243209 h 6527260"/>
              <a:gd name="connsiteX13" fmla="*/ 2169268 w 2422187"/>
              <a:gd name="connsiteY13" fmla="*/ 5642043 h 6527260"/>
              <a:gd name="connsiteX14" fmla="*/ 2305455 w 2422187"/>
              <a:gd name="connsiteY14" fmla="*/ 5875506 h 6527260"/>
              <a:gd name="connsiteX15" fmla="*/ 2402732 w 2422187"/>
              <a:gd name="connsiteY15" fmla="*/ 6284068 h 6527260"/>
              <a:gd name="connsiteX16" fmla="*/ 2422187 w 2422187"/>
              <a:gd name="connsiteY16" fmla="*/ 6527260 h 6527260"/>
              <a:gd name="connsiteX0" fmla="*/ 0 w 2414891"/>
              <a:gd name="connsiteY0" fmla="*/ 0 h 6320435"/>
              <a:gd name="connsiteX1" fmla="*/ 233464 w 2414891"/>
              <a:gd name="connsiteY1" fmla="*/ 544749 h 6320435"/>
              <a:gd name="connsiteX2" fmla="*/ 437744 w 2414891"/>
              <a:gd name="connsiteY2" fmla="*/ 953311 h 6320435"/>
              <a:gd name="connsiteX3" fmla="*/ 564204 w 2414891"/>
              <a:gd name="connsiteY3" fmla="*/ 1429966 h 6320435"/>
              <a:gd name="connsiteX4" fmla="*/ 924127 w 2414891"/>
              <a:gd name="connsiteY4" fmla="*/ 1741251 h 6320435"/>
              <a:gd name="connsiteX5" fmla="*/ 1186774 w 2414891"/>
              <a:gd name="connsiteY5" fmla="*/ 2237362 h 6320435"/>
              <a:gd name="connsiteX6" fmla="*/ 1468876 w 2414891"/>
              <a:gd name="connsiteY6" fmla="*/ 2714017 h 6320435"/>
              <a:gd name="connsiteX7" fmla="*/ 1624519 w 2414891"/>
              <a:gd name="connsiteY7" fmla="*/ 3278221 h 6320435"/>
              <a:gd name="connsiteX8" fmla="*/ 1721796 w 2414891"/>
              <a:gd name="connsiteY8" fmla="*/ 3764604 h 6320435"/>
              <a:gd name="connsiteX9" fmla="*/ 1634247 w 2414891"/>
              <a:gd name="connsiteY9" fmla="*/ 4163438 h 6320435"/>
              <a:gd name="connsiteX10" fmla="*/ 1673157 w 2414891"/>
              <a:gd name="connsiteY10" fmla="*/ 4396902 h 6320435"/>
              <a:gd name="connsiteX11" fmla="*/ 1955259 w 2414891"/>
              <a:gd name="connsiteY11" fmla="*/ 4902741 h 6320435"/>
              <a:gd name="connsiteX12" fmla="*/ 2149813 w 2414891"/>
              <a:gd name="connsiteY12" fmla="*/ 5243209 h 6320435"/>
              <a:gd name="connsiteX13" fmla="*/ 2169268 w 2414891"/>
              <a:gd name="connsiteY13" fmla="*/ 5642043 h 6320435"/>
              <a:gd name="connsiteX14" fmla="*/ 2305455 w 2414891"/>
              <a:gd name="connsiteY14" fmla="*/ 5875506 h 6320435"/>
              <a:gd name="connsiteX15" fmla="*/ 2402732 w 2414891"/>
              <a:gd name="connsiteY15" fmla="*/ 6284068 h 6320435"/>
              <a:gd name="connsiteX16" fmla="*/ 2412460 w 2414891"/>
              <a:gd name="connsiteY16" fmla="*/ 6284069 h 6320435"/>
              <a:gd name="connsiteX0" fmla="*/ 0 w 2408179"/>
              <a:gd name="connsiteY0" fmla="*/ 0 h 6304157"/>
              <a:gd name="connsiteX1" fmla="*/ 233464 w 2408179"/>
              <a:gd name="connsiteY1" fmla="*/ 544749 h 6304157"/>
              <a:gd name="connsiteX2" fmla="*/ 437744 w 2408179"/>
              <a:gd name="connsiteY2" fmla="*/ 953311 h 6304157"/>
              <a:gd name="connsiteX3" fmla="*/ 564204 w 2408179"/>
              <a:gd name="connsiteY3" fmla="*/ 1429966 h 6304157"/>
              <a:gd name="connsiteX4" fmla="*/ 924127 w 2408179"/>
              <a:gd name="connsiteY4" fmla="*/ 1741251 h 6304157"/>
              <a:gd name="connsiteX5" fmla="*/ 1186774 w 2408179"/>
              <a:gd name="connsiteY5" fmla="*/ 2237362 h 6304157"/>
              <a:gd name="connsiteX6" fmla="*/ 1468876 w 2408179"/>
              <a:gd name="connsiteY6" fmla="*/ 2714017 h 6304157"/>
              <a:gd name="connsiteX7" fmla="*/ 1624519 w 2408179"/>
              <a:gd name="connsiteY7" fmla="*/ 3278221 h 6304157"/>
              <a:gd name="connsiteX8" fmla="*/ 1721796 w 2408179"/>
              <a:gd name="connsiteY8" fmla="*/ 3764604 h 6304157"/>
              <a:gd name="connsiteX9" fmla="*/ 1634247 w 2408179"/>
              <a:gd name="connsiteY9" fmla="*/ 4163438 h 6304157"/>
              <a:gd name="connsiteX10" fmla="*/ 1673157 w 2408179"/>
              <a:gd name="connsiteY10" fmla="*/ 4396902 h 6304157"/>
              <a:gd name="connsiteX11" fmla="*/ 1955259 w 2408179"/>
              <a:gd name="connsiteY11" fmla="*/ 4902741 h 6304157"/>
              <a:gd name="connsiteX12" fmla="*/ 2149813 w 2408179"/>
              <a:gd name="connsiteY12" fmla="*/ 5243209 h 6304157"/>
              <a:gd name="connsiteX13" fmla="*/ 2169268 w 2408179"/>
              <a:gd name="connsiteY13" fmla="*/ 5642043 h 6304157"/>
              <a:gd name="connsiteX14" fmla="*/ 2305455 w 2408179"/>
              <a:gd name="connsiteY14" fmla="*/ 5875506 h 6304157"/>
              <a:gd name="connsiteX15" fmla="*/ 2402732 w 2408179"/>
              <a:gd name="connsiteY15" fmla="*/ 6284068 h 6304157"/>
              <a:gd name="connsiteX16" fmla="*/ 2383277 w 2408179"/>
              <a:gd name="connsiteY16" fmla="*/ 6089516 h 6304157"/>
              <a:gd name="connsiteX0" fmla="*/ 0 w 2490282"/>
              <a:gd name="connsiteY0" fmla="*/ 0 h 6439712"/>
              <a:gd name="connsiteX1" fmla="*/ 233464 w 2490282"/>
              <a:gd name="connsiteY1" fmla="*/ 544749 h 6439712"/>
              <a:gd name="connsiteX2" fmla="*/ 437744 w 2490282"/>
              <a:gd name="connsiteY2" fmla="*/ 953311 h 6439712"/>
              <a:gd name="connsiteX3" fmla="*/ 564204 w 2490282"/>
              <a:gd name="connsiteY3" fmla="*/ 1429966 h 6439712"/>
              <a:gd name="connsiteX4" fmla="*/ 924127 w 2490282"/>
              <a:gd name="connsiteY4" fmla="*/ 1741251 h 6439712"/>
              <a:gd name="connsiteX5" fmla="*/ 1186774 w 2490282"/>
              <a:gd name="connsiteY5" fmla="*/ 2237362 h 6439712"/>
              <a:gd name="connsiteX6" fmla="*/ 1468876 w 2490282"/>
              <a:gd name="connsiteY6" fmla="*/ 2714017 h 6439712"/>
              <a:gd name="connsiteX7" fmla="*/ 1624519 w 2490282"/>
              <a:gd name="connsiteY7" fmla="*/ 3278221 h 6439712"/>
              <a:gd name="connsiteX8" fmla="*/ 1721796 w 2490282"/>
              <a:gd name="connsiteY8" fmla="*/ 3764604 h 6439712"/>
              <a:gd name="connsiteX9" fmla="*/ 1634247 w 2490282"/>
              <a:gd name="connsiteY9" fmla="*/ 4163438 h 6439712"/>
              <a:gd name="connsiteX10" fmla="*/ 1673157 w 2490282"/>
              <a:gd name="connsiteY10" fmla="*/ 4396902 h 6439712"/>
              <a:gd name="connsiteX11" fmla="*/ 1955259 w 2490282"/>
              <a:gd name="connsiteY11" fmla="*/ 4902741 h 6439712"/>
              <a:gd name="connsiteX12" fmla="*/ 2149813 w 2490282"/>
              <a:gd name="connsiteY12" fmla="*/ 5243209 h 6439712"/>
              <a:gd name="connsiteX13" fmla="*/ 2169268 w 2490282"/>
              <a:gd name="connsiteY13" fmla="*/ 5642043 h 6439712"/>
              <a:gd name="connsiteX14" fmla="*/ 2305455 w 2490282"/>
              <a:gd name="connsiteY14" fmla="*/ 5875506 h 6439712"/>
              <a:gd name="connsiteX15" fmla="*/ 2402732 w 2490282"/>
              <a:gd name="connsiteY15" fmla="*/ 6284068 h 6439712"/>
              <a:gd name="connsiteX16" fmla="*/ 2490282 w 2490282"/>
              <a:gd name="connsiteY16" fmla="*/ 6439712 h 6439712"/>
              <a:gd name="connsiteX0" fmla="*/ 0 w 2490282"/>
              <a:gd name="connsiteY0" fmla="*/ 0 h 6439712"/>
              <a:gd name="connsiteX1" fmla="*/ 233464 w 2490282"/>
              <a:gd name="connsiteY1" fmla="*/ 544749 h 6439712"/>
              <a:gd name="connsiteX2" fmla="*/ 437744 w 2490282"/>
              <a:gd name="connsiteY2" fmla="*/ 953311 h 6439712"/>
              <a:gd name="connsiteX3" fmla="*/ 564204 w 2490282"/>
              <a:gd name="connsiteY3" fmla="*/ 1429966 h 6439712"/>
              <a:gd name="connsiteX4" fmla="*/ 924127 w 2490282"/>
              <a:gd name="connsiteY4" fmla="*/ 1741251 h 6439712"/>
              <a:gd name="connsiteX5" fmla="*/ 1186774 w 2490282"/>
              <a:gd name="connsiteY5" fmla="*/ 2237362 h 6439712"/>
              <a:gd name="connsiteX6" fmla="*/ 1468876 w 2490282"/>
              <a:gd name="connsiteY6" fmla="*/ 2714017 h 6439712"/>
              <a:gd name="connsiteX7" fmla="*/ 1624519 w 2490282"/>
              <a:gd name="connsiteY7" fmla="*/ 3278221 h 6439712"/>
              <a:gd name="connsiteX8" fmla="*/ 1721796 w 2490282"/>
              <a:gd name="connsiteY8" fmla="*/ 3764604 h 6439712"/>
              <a:gd name="connsiteX9" fmla="*/ 1634247 w 2490282"/>
              <a:gd name="connsiteY9" fmla="*/ 4163438 h 6439712"/>
              <a:gd name="connsiteX10" fmla="*/ 1673157 w 2490282"/>
              <a:gd name="connsiteY10" fmla="*/ 4396902 h 6439712"/>
              <a:gd name="connsiteX11" fmla="*/ 1955259 w 2490282"/>
              <a:gd name="connsiteY11" fmla="*/ 4902741 h 6439712"/>
              <a:gd name="connsiteX12" fmla="*/ 2149813 w 2490282"/>
              <a:gd name="connsiteY12" fmla="*/ 5243209 h 6439712"/>
              <a:gd name="connsiteX13" fmla="*/ 2169268 w 2490282"/>
              <a:gd name="connsiteY13" fmla="*/ 5642043 h 6439712"/>
              <a:gd name="connsiteX14" fmla="*/ 2305455 w 2490282"/>
              <a:gd name="connsiteY14" fmla="*/ 5875506 h 6439712"/>
              <a:gd name="connsiteX15" fmla="*/ 2383276 w 2490282"/>
              <a:gd name="connsiteY15" fmla="*/ 6089514 h 6439712"/>
              <a:gd name="connsiteX16" fmla="*/ 2490282 w 2490282"/>
              <a:gd name="connsiteY16" fmla="*/ 6439712 h 6439712"/>
              <a:gd name="connsiteX0" fmla="*/ 0 w 2412461"/>
              <a:gd name="connsiteY0" fmla="*/ 0 h 6293797"/>
              <a:gd name="connsiteX1" fmla="*/ 233464 w 2412461"/>
              <a:gd name="connsiteY1" fmla="*/ 544749 h 6293797"/>
              <a:gd name="connsiteX2" fmla="*/ 437744 w 2412461"/>
              <a:gd name="connsiteY2" fmla="*/ 953311 h 6293797"/>
              <a:gd name="connsiteX3" fmla="*/ 564204 w 2412461"/>
              <a:gd name="connsiteY3" fmla="*/ 1429966 h 6293797"/>
              <a:gd name="connsiteX4" fmla="*/ 924127 w 2412461"/>
              <a:gd name="connsiteY4" fmla="*/ 1741251 h 6293797"/>
              <a:gd name="connsiteX5" fmla="*/ 1186774 w 2412461"/>
              <a:gd name="connsiteY5" fmla="*/ 2237362 h 6293797"/>
              <a:gd name="connsiteX6" fmla="*/ 1468876 w 2412461"/>
              <a:gd name="connsiteY6" fmla="*/ 2714017 h 6293797"/>
              <a:gd name="connsiteX7" fmla="*/ 1624519 w 2412461"/>
              <a:gd name="connsiteY7" fmla="*/ 3278221 h 6293797"/>
              <a:gd name="connsiteX8" fmla="*/ 1721796 w 2412461"/>
              <a:gd name="connsiteY8" fmla="*/ 3764604 h 6293797"/>
              <a:gd name="connsiteX9" fmla="*/ 1634247 w 2412461"/>
              <a:gd name="connsiteY9" fmla="*/ 4163438 h 6293797"/>
              <a:gd name="connsiteX10" fmla="*/ 1673157 w 2412461"/>
              <a:gd name="connsiteY10" fmla="*/ 4396902 h 6293797"/>
              <a:gd name="connsiteX11" fmla="*/ 1955259 w 2412461"/>
              <a:gd name="connsiteY11" fmla="*/ 4902741 h 6293797"/>
              <a:gd name="connsiteX12" fmla="*/ 2149813 w 2412461"/>
              <a:gd name="connsiteY12" fmla="*/ 5243209 h 6293797"/>
              <a:gd name="connsiteX13" fmla="*/ 2169268 w 2412461"/>
              <a:gd name="connsiteY13" fmla="*/ 5642043 h 6293797"/>
              <a:gd name="connsiteX14" fmla="*/ 2305455 w 2412461"/>
              <a:gd name="connsiteY14" fmla="*/ 5875506 h 6293797"/>
              <a:gd name="connsiteX15" fmla="*/ 2383276 w 2412461"/>
              <a:gd name="connsiteY15" fmla="*/ 6089514 h 6293797"/>
              <a:gd name="connsiteX16" fmla="*/ 2412461 w 2412461"/>
              <a:gd name="connsiteY16" fmla="*/ 6293797 h 62937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2412461" h="6293797">
                <a:moveTo>
                  <a:pt x="0" y="0"/>
                </a:moveTo>
                <a:cubicBezTo>
                  <a:pt x="136998" y="306421"/>
                  <a:pt x="160507" y="385864"/>
                  <a:pt x="233464" y="544749"/>
                </a:cubicBezTo>
                <a:cubicBezTo>
                  <a:pt x="306421" y="703634"/>
                  <a:pt x="382621" y="805775"/>
                  <a:pt x="437744" y="953311"/>
                </a:cubicBezTo>
                <a:cubicBezTo>
                  <a:pt x="492867" y="1100847"/>
                  <a:pt x="483140" y="1298643"/>
                  <a:pt x="564204" y="1429966"/>
                </a:cubicBezTo>
                <a:cubicBezTo>
                  <a:pt x="645268" y="1561289"/>
                  <a:pt x="820365" y="1606685"/>
                  <a:pt x="924127" y="1741251"/>
                </a:cubicBezTo>
                <a:cubicBezTo>
                  <a:pt x="1027889" y="1875817"/>
                  <a:pt x="1095983" y="2075234"/>
                  <a:pt x="1186774" y="2237362"/>
                </a:cubicBezTo>
                <a:cubicBezTo>
                  <a:pt x="1277566" y="2399490"/>
                  <a:pt x="1395919" y="2540541"/>
                  <a:pt x="1468876" y="2714017"/>
                </a:cubicBezTo>
                <a:cubicBezTo>
                  <a:pt x="1541833" y="2887493"/>
                  <a:pt x="1582366" y="3103123"/>
                  <a:pt x="1624519" y="3278221"/>
                </a:cubicBezTo>
                <a:cubicBezTo>
                  <a:pt x="1666672" y="3453319"/>
                  <a:pt x="1720175" y="3617068"/>
                  <a:pt x="1721796" y="3764604"/>
                </a:cubicBezTo>
                <a:cubicBezTo>
                  <a:pt x="1723417" y="3912140"/>
                  <a:pt x="1642353" y="4058055"/>
                  <a:pt x="1634247" y="4163438"/>
                </a:cubicBezTo>
                <a:cubicBezTo>
                  <a:pt x="1626141" y="4268821"/>
                  <a:pt x="1619655" y="4273685"/>
                  <a:pt x="1673157" y="4396902"/>
                </a:cubicBezTo>
                <a:cubicBezTo>
                  <a:pt x="1726659" y="4520119"/>
                  <a:pt x="1875816" y="4761690"/>
                  <a:pt x="1955259" y="4902741"/>
                </a:cubicBezTo>
                <a:cubicBezTo>
                  <a:pt x="2034702" y="5043792"/>
                  <a:pt x="2114145" y="5119992"/>
                  <a:pt x="2149813" y="5243209"/>
                </a:cubicBezTo>
                <a:cubicBezTo>
                  <a:pt x="2185481" y="5366426"/>
                  <a:pt x="2143328" y="5536660"/>
                  <a:pt x="2169268" y="5642043"/>
                </a:cubicBezTo>
                <a:cubicBezTo>
                  <a:pt x="2195208" y="5747426"/>
                  <a:pt x="2269787" y="5800927"/>
                  <a:pt x="2305455" y="5875506"/>
                </a:cubicBezTo>
                <a:cubicBezTo>
                  <a:pt x="2341123" y="5950085"/>
                  <a:pt x="2363821" y="5980888"/>
                  <a:pt x="2383276" y="6089514"/>
                </a:cubicBezTo>
                <a:cubicBezTo>
                  <a:pt x="2402731" y="6198140"/>
                  <a:pt x="2412461" y="6226514"/>
                  <a:pt x="2412461" y="6293797"/>
                </a:cubicBezTo>
              </a:path>
            </a:pathLst>
          </a:custGeom>
          <a:noFill/>
          <a:ln w="25400" cmpd="dbl">
            <a:solidFill>
              <a:srgbClr val="7030A0"/>
            </a:solidFill>
            <a:headEnd type="arrow"/>
            <a:tailEnd type="arrow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46" name="ZoneTexte 45">
            <a:extLst>
              <a:ext uri="{FF2B5EF4-FFF2-40B4-BE49-F238E27FC236}">
                <a16:creationId xmlns:a16="http://schemas.microsoft.com/office/drawing/2014/main" id="{DCB83926-2AD6-43F0-BE05-EF3CA8D891A0}"/>
              </a:ext>
            </a:extLst>
          </p:cNvPr>
          <p:cNvSpPr txBox="1"/>
          <p:nvPr/>
        </p:nvSpPr>
        <p:spPr>
          <a:xfrm rot="3535042">
            <a:off x="2954457" y="832204"/>
            <a:ext cx="1096433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400" b="1" dirty="0">
                <a:solidFill>
                  <a:srgbClr val="7030A0"/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E411</a:t>
            </a:r>
            <a:endParaRPr lang="fr-BE" sz="1400" b="1" dirty="0">
              <a:solidFill>
                <a:srgbClr val="7030A0"/>
              </a:solidFill>
              <a:latin typeface="Aharoni" panose="02010803020104030203" pitchFamily="2" charset="-79"/>
              <a:cs typeface="Aharoni" panose="02010803020104030203" pitchFamily="2" charset="-79"/>
            </a:endParaRPr>
          </a:p>
        </p:txBody>
      </p:sp>
      <p:sp>
        <p:nvSpPr>
          <p:cNvPr id="3" name="Forme libre : forme 2">
            <a:extLst>
              <a:ext uri="{FF2B5EF4-FFF2-40B4-BE49-F238E27FC236}">
                <a16:creationId xmlns:a16="http://schemas.microsoft.com/office/drawing/2014/main" id="{F601BC26-B3D5-45CC-8256-5C193BAC3AFF}"/>
              </a:ext>
            </a:extLst>
          </p:cNvPr>
          <p:cNvSpPr/>
          <p:nvPr/>
        </p:nvSpPr>
        <p:spPr>
          <a:xfrm>
            <a:off x="2636061" y="714375"/>
            <a:ext cx="6593664" cy="5867400"/>
          </a:xfrm>
          <a:custGeom>
            <a:avLst/>
            <a:gdLst>
              <a:gd name="connsiteX0" fmla="*/ 6593664 w 6593664"/>
              <a:gd name="connsiteY0" fmla="*/ 5867400 h 5867400"/>
              <a:gd name="connsiteX1" fmla="*/ 6222189 w 6593664"/>
              <a:gd name="connsiteY1" fmla="*/ 5324475 h 5867400"/>
              <a:gd name="connsiteX2" fmla="*/ 5784039 w 6593664"/>
              <a:gd name="connsiteY2" fmla="*/ 4895850 h 5867400"/>
              <a:gd name="connsiteX3" fmla="*/ 5460189 w 6593664"/>
              <a:gd name="connsiteY3" fmla="*/ 4914900 h 5867400"/>
              <a:gd name="connsiteX4" fmla="*/ 5126814 w 6593664"/>
              <a:gd name="connsiteY4" fmla="*/ 4972050 h 5867400"/>
              <a:gd name="connsiteX5" fmla="*/ 4993464 w 6593664"/>
              <a:gd name="connsiteY5" fmla="*/ 5067300 h 5867400"/>
              <a:gd name="connsiteX6" fmla="*/ 4764864 w 6593664"/>
              <a:gd name="connsiteY6" fmla="*/ 4924425 h 5867400"/>
              <a:gd name="connsiteX7" fmla="*/ 4450539 w 6593664"/>
              <a:gd name="connsiteY7" fmla="*/ 4514850 h 5867400"/>
              <a:gd name="connsiteX8" fmla="*/ 4079064 w 6593664"/>
              <a:gd name="connsiteY8" fmla="*/ 4562475 h 5867400"/>
              <a:gd name="connsiteX9" fmla="*/ 3869514 w 6593664"/>
              <a:gd name="connsiteY9" fmla="*/ 4657725 h 5867400"/>
              <a:gd name="connsiteX10" fmla="*/ 3478989 w 6593664"/>
              <a:gd name="connsiteY10" fmla="*/ 4486275 h 5867400"/>
              <a:gd name="connsiteX11" fmla="*/ 3288489 w 6593664"/>
              <a:gd name="connsiteY11" fmla="*/ 4371975 h 5867400"/>
              <a:gd name="connsiteX12" fmla="*/ 3212289 w 6593664"/>
              <a:gd name="connsiteY12" fmla="*/ 4000500 h 5867400"/>
              <a:gd name="connsiteX13" fmla="*/ 3155139 w 6593664"/>
              <a:gd name="connsiteY13" fmla="*/ 3886200 h 5867400"/>
              <a:gd name="connsiteX14" fmla="*/ 3097989 w 6593664"/>
              <a:gd name="connsiteY14" fmla="*/ 3695700 h 5867400"/>
              <a:gd name="connsiteX15" fmla="*/ 2897964 w 6593664"/>
              <a:gd name="connsiteY15" fmla="*/ 3495675 h 5867400"/>
              <a:gd name="connsiteX16" fmla="*/ 2783664 w 6593664"/>
              <a:gd name="connsiteY16" fmla="*/ 3152775 h 5867400"/>
              <a:gd name="connsiteX17" fmla="*/ 2716989 w 6593664"/>
              <a:gd name="connsiteY17" fmla="*/ 2638425 h 5867400"/>
              <a:gd name="connsiteX18" fmla="*/ 2631264 w 6593664"/>
              <a:gd name="connsiteY18" fmla="*/ 2324100 h 5867400"/>
              <a:gd name="connsiteX19" fmla="*/ 2355039 w 6593664"/>
              <a:gd name="connsiteY19" fmla="*/ 2228850 h 5867400"/>
              <a:gd name="connsiteX20" fmla="*/ 2126439 w 6593664"/>
              <a:gd name="connsiteY20" fmla="*/ 2143125 h 5867400"/>
              <a:gd name="connsiteX21" fmla="*/ 2002614 w 6593664"/>
              <a:gd name="connsiteY21" fmla="*/ 1990725 h 5867400"/>
              <a:gd name="connsiteX22" fmla="*/ 1850214 w 6593664"/>
              <a:gd name="connsiteY22" fmla="*/ 1895475 h 5867400"/>
              <a:gd name="connsiteX23" fmla="*/ 1621614 w 6593664"/>
              <a:gd name="connsiteY23" fmla="*/ 1371600 h 5867400"/>
              <a:gd name="connsiteX24" fmla="*/ 1335864 w 6593664"/>
              <a:gd name="connsiteY24" fmla="*/ 1333500 h 5867400"/>
              <a:gd name="connsiteX25" fmla="*/ 1012014 w 6593664"/>
              <a:gd name="connsiteY25" fmla="*/ 1257300 h 5867400"/>
              <a:gd name="connsiteX26" fmla="*/ 716739 w 6593664"/>
              <a:gd name="connsiteY26" fmla="*/ 904875 h 5867400"/>
              <a:gd name="connsiteX27" fmla="*/ 354789 w 6593664"/>
              <a:gd name="connsiteY27" fmla="*/ 838200 h 5867400"/>
              <a:gd name="connsiteX28" fmla="*/ 69039 w 6593664"/>
              <a:gd name="connsiteY28" fmla="*/ 762000 h 5867400"/>
              <a:gd name="connsiteX29" fmla="*/ 2364 w 6593664"/>
              <a:gd name="connsiteY29" fmla="*/ 542925 h 5867400"/>
              <a:gd name="connsiteX30" fmla="*/ 21414 w 6593664"/>
              <a:gd name="connsiteY30" fmla="*/ 0 h 5867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6593664" h="5867400">
                <a:moveTo>
                  <a:pt x="6593664" y="5867400"/>
                </a:moveTo>
                <a:cubicBezTo>
                  <a:pt x="6475395" y="5676900"/>
                  <a:pt x="6357126" y="5486400"/>
                  <a:pt x="6222189" y="5324475"/>
                </a:cubicBezTo>
                <a:cubicBezTo>
                  <a:pt x="6087251" y="5162550"/>
                  <a:pt x="5911039" y="4964112"/>
                  <a:pt x="5784039" y="4895850"/>
                </a:cubicBezTo>
                <a:cubicBezTo>
                  <a:pt x="5657039" y="4827587"/>
                  <a:pt x="5569726" y="4902200"/>
                  <a:pt x="5460189" y="4914900"/>
                </a:cubicBezTo>
                <a:cubicBezTo>
                  <a:pt x="5350652" y="4927600"/>
                  <a:pt x="5204601" y="4946650"/>
                  <a:pt x="5126814" y="4972050"/>
                </a:cubicBezTo>
                <a:cubicBezTo>
                  <a:pt x="5049027" y="4997450"/>
                  <a:pt x="5053789" y="5075237"/>
                  <a:pt x="4993464" y="5067300"/>
                </a:cubicBezTo>
                <a:cubicBezTo>
                  <a:pt x="4933139" y="5059363"/>
                  <a:pt x="4855351" y="5016500"/>
                  <a:pt x="4764864" y="4924425"/>
                </a:cubicBezTo>
                <a:cubicBezTo>
                  <a:pt x="4674376" y="4832350"/>
                  <a:pt x="4564839" y="4575175"/>
                  <a:pt x="4450539" y="4514850"/>
                </a:cubicBezTo>
                <a:cubicBezTo>
                  <a:pt x="4336239" y="4454525"/>
                  <a:pt x="4175901" y="4538663"/>
                  <a:pt x="4079064" y="4562475"/>
                </a:cubicBezTo>
                <a:cubicBezTo>
                  <a:pt x="3982227" y="4586287"/>
                  <a:pt x="3969526" y="4670425"/>
                  <a:pt x="3869514" y="4657725"/>
                </a:cubicBezTo>
                <a:cubicBezTo>
                  <a:pt x="3769502" y="4645025"/>
                  <a:pt x="3575826" y="4533900"/>
                  <a:pt x="3478989" y="4486275"/>
                </a:cubicBezTo>
                <a:cubicBezTo>
                  <a:pt x="3382152" y="4438650"/>
                  <a:pt x="3332939" y="4452937"/>
                  <a:pt x="3288489" y="4371975"/>
                </a:cubicBezTo>
                <a:cubicBezTo>
                  <a:pt x="3244039" y="4291012"/>
                  <a:pt x="3234514" y="4081462"/>
                  <a:pt x="3212289" y="4000500"/>
                </a:cubicBezTo>
                <a:cubicBezTo>
                  <a:pt x="3190064" y="3919537"/>
                  <a:pt x="3174189" y="3937000"/>
                  <a:pt x="3155139" y="3886200"/>
                </a:cubicBezTo>
                <a:cubicBezTo>
                  <a:pt x="3136089" y="3835400"/>
                  <a:pt x="3140851" y="3760787"/>
                  <a:pt x="3097989" y="3695700"/>
                </a:cubicBezTo>
                <a:cubicBezTo>
                  <a:pt x="3055127" y="3630613"/>
                  <a:pt x="2950351" y="3586162"/>
                  <a:pt x="2897964" y="3495675"/>
                </a:cubicBezTo>
                <a:cubicBezTo>
                  <a:pt x="2845576" y="3405187"/>
                  <a:pt x="2813826" y="3295650"/>
                  <a:pt x="2783664" y="3152775"/>
                </a:cubicBezTo>
                <a:cubicBezTo>
                  <a:pt x="2753502" y="3009900"/>
                  <a:pt x="2742389" y="2776538"/>
                  <a:pt x="2716989" y="2638425"/>
                </a:cubicBezTo>
                <a:cubicBezTo>
                  <a:pt x="2691589" y="2500312"/>
                  <a:pt x="2691589" y="2392362"/>
                  <a:pt x="2631264" y="2324100"/>
                </a:cubicBezTo>
                <a:cubicBezTo>
                  <a:pt x="2570939" y="2255838"/>
                  <a:pt x="2439176" y="2259012"/>
                  <a:pt x="2355039" y="2228850"/>
                </a:cubicBezTo>
                <a:cubicBezTo>
                  <a:pt x="2270902" y="2198688"/>
                  <a:pt x="2185176" y="2182812"/>
                  <a:pt x="2126439" y="2143125"/>
                </a:cubicBezTo>
                <a:cubicBezTo>
                  <a:pt x="2067702" y="2103438"/>
                  <a:pt x="2048651" y="2032000"/>
                  <a:pt x="2002614" y="1990725"/>
                </a:cubicBezTo>
                <a:cubicBezTo>
                  <a:pt x="1956577" y="1949450"/>
                  <a:pt x="1913714" y="1998662"/>
                  <a:pt x="1850214" y="1895475"/>
                </a:cubicBezTo>
                <a:cubicBezTo>
                  <a:pt x="1786714" y="1792288"/>
                  <a:pt x="1707339" y="1465263"/>
                  <a:pt x="1621614" y="1371600"/>
                </a:cubicBezTo>
                <a:cubicBezTo>
                  <a:pt x="1535889" y="1277937"/>
                  <a:pt x="1437464" y="1352550"/>
                  <a:pt x="1335864" y="1333500"/>
                </a:cubicBezTo>
                <a:cubicBezTo>
                  <a:pt x="1234264" y="1314450"/>
                  <a:pt x="1115202" y="1328738"/>
                  <a:pt x="1012014" y="1257300"/>
                </a:cubicBezTo>
                <a:cubicBezTo>
                  <a:pt x="908826" y="1185862"/>
                  <a:pt x="826276" y="974725"/>
                  <a:pt x="716739" y="904875"/>
                </a:cubicBezTo>
                <a:cubicBezTo>
                  <a:pt x="607201" y="835025"/>
                  <a:pt x="462739" y="862012"/>
                  <a:pt x="354789" y="838200"/>
                </a:cubicBezTo>
                <a:cubicBezTo>
                  <a:pt x="246839" y="814387"/>
                  <a:pt x="127776" y="811212"/>
                  <a:pt x="69039" y="762000"/>
                </a:cubicBezTo>
                <a:cubicBezTo>
                  <a:pt x="10301" y="712787"/>
                  <a:pt x="10301" y="669925"/>
                  <a:pt x="2364" y="542925"/>
                </a:cubicBezTo>
                <a:cubicBezTo>
                  <a:pt x="-5573" y="415925"/>
                  <a:pt x="7920" y="207962"/>
                  <a:pt x="21414" y="0"/>
                </a:cubicBezTo>
              </a:path>
            </a:pathLst>
          </a:cu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47" name="Forme libre : forme 46">
            <a:extLst>
              <a:ext uri="{FF2B5EF4-FFF2-40B4-BE49-F238E27FC236}">
                <a16:creationId xmlns:a16="http://schemas.microsoft.com/office/drawing/2014/main" id="{24165ECA-D9A2-4EA1-8748-ED208921E5FD}"/>
              </a:ext>
            </a:extLst>
          </p:cNvPr>
          <p:cNvSpPr/>
          <p:nvPr/>
        </p:nvSpPr>
        <p:spPr>
          <a:xfrm>
            <a:off x="2636061" y="711943"/>
            <a:ext cx="6593664" cy="5867400"/>
          </a:xfrm>
          <a:custGeom>
            <a:avLst/>
            <a:gdLst>
              <a:gd name="connsiteX0" fmla="*/ 6593664 w 6593664"/>
              <a:gd name="connsiteY0" fmla="*/ 5867400 h 5867400"/>
              <a:gd name="connsiteX1" fmla="*/ 6222189 w 6593664"/>
              <a:gd name="connsiteY1" fmla="*/ 5324475 h 5867400"/>
              <a:gd name="connsiteX2" fmla="*/ 5784039 w 6593664"/>
              <a:gd name="connsiteY2" fmla="*/ 4895850 h 5867400"/>
              <a:gd name="connsiteX3" fmla="*/ 5460189 w 6593664"/>
              <a:gd name="connsiteY3" fmla="*/ 4914900 h 5867400"/>
              <a:gd name="connsiteX4" fmla="*/ 5126814 w 6593664"/>
              <a:gd name="connsiteY4" fmla="*/ 4972050 h 5867400"/>
              <a:gd name="connsiteX5" fmla="*/ 4993464 w 6593664"/>
              <a:gd name="connsiteY5" fmla="*/ 5067300 h 5867400"/>
              <a:gd name="connsiteX6" fmla="*/ 4764864 w 6593664"/>
              <a:gd name="connsiteY6" fmla="*/ 4924425 h 5867400"/>
              <a:gd name="connsiteX7" fmla="*/ 4450539 w 6593664"/>
              <a:gd name="connsiteY7" fmla="*/ 4514850 h 5867400"/>
              <a:gd name="connsiteX8" fmla="*/ 4079064 w 6593664"/>
              <a:gd name="connsiteY8" fmla="*/ 4562475 h 5867400"/>
              <a:gd name="connsiteX9" fmla="*/ 3869514 w 6593664"/>
              <a:gd name="connsiteY9" fmla="*/ 4657725 h 5867400"/>
              <a:gd name="connsiteX10" fmla="*/ 3478989 w 6593664"/>
              <a:gd name="connsiteY10" fmla="*/ 4486275 h 5867400"/>
              <a:gd name="connsiteX11" fmla="*/ 3288489 w 6593664"/>
              <a:gd name="connsiteY11" fmla="*/ 4371975 h 5867400"/>
              <a:gd name="connsiteX12" fmla="*/ 3212289 w 6593664"/>
              <a:gd name="connsiteY12" fmla="*/ 4000500 h 5867400"/>
              <a:gd name="connsiteX13" fmla="*/ 3155139 w 6593664"/>
              <a:gd name="connsiteY13" fmla="*/ 3886200 h 5867400"/>
              <a:gd name="connsiteX14" fmla="*/ 3097989 w 6593664"/>
              <a:gd name="connsiteY14" fmla="*/ 3695700 h 5867400"/>
              <a:gd name="connsiteX15" fmla="*/ 2897964 w 6593664"/>
              <a:gd name="connsiteY15" fmla="*/ 3495675 h 5867400"/>
              <a:gd name="connsiteX16" fmla="*/ 2783664 w 6593664"/>
              <a:gd name="connsiteY16" fmla="*/ 3152775 h 5867400"/>
              <a:gd name="connsiteX17" fmla="*/ 2716989 w 6593664"/>
              <a:gd name="connsiteY17" fmla="*/ 2638425 h 5867400"/>
              <a:gd name="connsiteX18" fmla="*/ 2631264 w 6593664"/>
              <a:gd name="connsiteY18" fmla="*/ 2324100 h 5867400"/>
              <a:gd name="connsiteX19" fmla="*/ 2355039 w 6593664"/>
              <a:gd name="connsiteY19" fmla="*/ 2228850 h 5867400"/>
              <a:gd name="connsiteX20" fmla="*/ 2126439 w 6593664"/>
              <a:gd name="connsiteY20" fmla="*/ 2143125 h 5867400"/>
              <a:gd name="connsiteX21" fmla="*/ 2002614 w 6593664"/>
              <a:gd name="connsiteY21" fmla="*/ 1990725 h 5867400"/>
              <a:gd name="connsiteX22" fmla="*/ 1850214 w 6593664"/>
              <a:gd name="connsiteY22" fmla="*/ 1895475 h 5867400"/>
              <a:gd name="connsiteX23" fmla="*/ 1621614 w 6593664"/>
              <a:gd name="connsiteY23" fmla="*/ 1371600 h 5867400"/>
              <a:gd name="connsiteX24" fmla="*/ 1335864 w 6593664"/>
              <a:gd name="connsiteY24" fmla="*/ 1333500 h 5867400"/>
              <a:gd name="connsiteX25" fmla="*/ 1012014 w 6593664"/>
              <a:gd name="connsiteY25" fmla="*/ 1257300 h 5867400"/>
              <a:gd name="connsiteX26" fmla="*/ 716739 w 6593664"/>
              <a:gd name="connsiteY26" fmla="*/ 904875 h 5867400"/>
              <a:gd name="connsiteX27" fmla="*/ 354789 w 6593664"/>
              <a:gd name="connsiteY27" fmla="*/ 838200 h 5867400"/>
              <a:gd name="connsiteX28" fmla="*/ 69039 w 6593664"/>
              <a:gd name="connsiteY28" fmla="*/ 762000 h 5867400"/>
              <a:gd name="connsiteX29" fmla="*/ 2364 w 6593664"/>
              <a:gd name="connsiteY29" fmla="*/ 542925 h 5867400"/>
              <a:gd name="connsiteX30" fmla="*/ 21414 w 6593664"/>
              <a:gd name="connsiteY30" fmla="*/ 0 h 5867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6593664" h="5867400">
                <a:moveTo>
                  <a:pt x="6593664" y="5867400"/>
                </a:moveTo>
                <a:cubicBezTo>
                  <a:pt x="6475395" y="5676900"/>
                  <a:pt x="6357126" y="5486400"/>
                  <a:pt x="6222189" y="5324475"/>
                </a:cubicBezTo>
                <a:cubicBezTo>
                  <a:pt x="6087251" y="5162550"/>
                  <a:pt x="5911039" y="4964112"/>
                  <a:pt x="5784039" y="4895850"/>
                </a:cubicBezTo>
                <a:cubicBezTo>
                  <a:pt x="5657039" y="4827587"/>
                  <a:pt x="5569726" y="4902200"/>
                  <a:pt x="5460189" y="4914900"/>
                </a:cubicBezTo>
                <a:cubicBezTo>
                  <a:pt x="5350652" y="4927600"/>
                  <a:pt x="5204601" y="4946650"/>
                  <a:pt x="5126814" y="4972050"/>
                </a:cubicBezTo>
                <a:cubicBezTo>
                  <a:pt x="5049027" y="4997450"/>
                  <a:pt x="5053789" y="5075237"/>
                  <a:pt x="4993464" y="5067300"/>
                </a:cubicBezTo>
                <a:cubicBezTo>
                  <a:pt x="4933139" y="5059363"/>
                  <a:pt x="4855351" y="5016500"/>
                  <a:pt x="4764864" y="4924425"/>
                </a:cubicBezTo>
                <a:cubicBezTo>
                  <a:pt x="4674376" y="4832350"/>
                  <a:pt x="4564839" y="4575175"/>
                  <a:pt x="4450539" y="4514850"/>
                </a:cubicBezTo>
                <a:cubicBezTo>
                  <a:pt x="4336239" y="4454525"/>
                  <a:pt x="4175901" y="4538663"/>
                  <a:pt x="4079064" y="4562475"/>
                </a:cubicBezTo>
                <a:cubicBezTo>
                  <a:pt x="3982227" y="4586287"/>
                  <a:pt x="3969526" y="4670425"/>
                  <a:pt x="3869514" y="4657725"/>
                </a:cubicBezTo>
                <a:cubicBezTo>
                  <a:pt x="3769502" y="4645025"/>
                  <a:pt x="3575826" y="4533900"/>
                  <a:pt x="3478989" y="4486275"/>
                </a:cubicBezTo>
                <a:cubicBezTo>
                  <a:pt x="3382152" y="4438650"/>
                  <a:pt x="3332939" y="4452937"/>
                  <a:pt x="3288489" y="4371975"/>
                </a:cubicBezTo>
                <a:cubicBezTo>
                  <a:pt x="3244039" y="4291012"/>
                  <a:pt x="3234514" y="4081462"/>
                  <a:pt x="3212289" y="4000500"/>
                </a:cubicBezTo>
                <a:cubicBezTo>
                  <a:pt x="3190064" y="3919537"/>
                  <a:pt x="3174189" y="3937000"/>
                  <a:pt x="3155139" y="3886200"/>
                </a:cubicBezTo>
                <a:cubicBezTo>
                  <a:pt x="3136089" y="3835400"/>
                  <a:pt x="3140851" y="3760787"/>
                  <a:pt x="3097989" y="3695700"/>
                </a:cubicBezTo>
                <a:cubicBezTo>
                  <a:pt x="3055127" y="3630613"/>
                  <a:pt x="2950351" y="3586162"/>
                  <a:pt x="2897964" y="3495675"/>
                </a:cubicBezTo>
                <a:cubicBezTo>
                  <a:pt x="2845576" y="3405187"/>
                  <a:pt x="2813826" y="3295650"/>
                  <a:pt x="2783664" y="3152775"/>
                </a:cubicBezTo>
                <a:cubicBezTo>
                  <a:pt x="2753502" y="3009900"/>
                  <a:pt x="2742389" y="2776538"/>
                  <a:pt x="2716989" y="2638425"/>
                </a:cubicBezTo>
                <a:cubicBezTo>
                  <a:pt x="2691589" y="2500312"/>
                  <a:pt x="2691589" y="2392362"/>
                  <a:pt x="2631264" y="2324100"/>
                </a:cubicBezTo>
                <a:cubicBezTo>
                  <a:pt x="2570939" y="2255838"/>
                  <a:pt x="2439176" y="2259012"/>
                  <a:pt x="2355039" y="2228850"/>
                </a:cubicBezTo>
                <a:cubicBezTo>
                  <a:pt x="2270902" y="2198688"/>
                  <a:pt x="2185176" y="2182812"/>
                  <a:pt x="2126439" y="2143125"/>
                </a:cubicBezTo>
                <a:cubicBezTo>
                  <a:pt x="2067702" y="2103438"/>
                  <a:pt x="2048651" y="2032000"/>
                  <a:pt x="2002614" y="1990725"/>
                </a:cubicBezTo>
                <a:cubicBezTo>
                  <a:pt x="1956577" y="1949450"/>
                  <a:pt x="1913714" y="1998662"/>
                  <a:pt x="1850214" y="1895475"/>
                </a:cubicBezTo>
                <a:cubicBezTo>
                  <a:pt x="1786714" y="1792288"/>
                  <a:pt x="1707339" y="1465263"/>
                  <a:pt x="1621614" y="1371600"/>
                </a:cubicBezTo>
                <a:cubicBezTo>
                  <a:pt x="1535889" y="1277937"/>
                  <a:pt x="1437464" y="1352550"/>
                  <a:pt x="1335864" y="1333500"/>
                </a:cubicBezTo>
                <a:cubicBezTo>
                  <a:pt x="1234264" y="1314450"/>
                  <a:pt x="1115202" y="1328738"/>
                  <a:pt x="1012014" y="1257300"/>
                </a:cubicBezTo>
                <a:cubicBezTo>
                  <a:pt x="908826" y="1185862"/>
                  <a:pt x="826276" y="974725"/>
                  <a:pt x="716739" y="904875"/>
                </a:cubicBezTo>
                <a:cubicBezTo>
                  <a:pt x="607201" y="835025"/>
                  <a:pt x="462739" y="862012"/>
                  <a:pt x="354789" y="838200"/>
                </a:cubicBezTo>
                <a:cubicBezTo>
                  <a:pt x="246839" y="814387"/>
                  <a:pt x="127776" y="811212"/>
                  <a:pt x="69039" y="762000"/>
                </a:cubicBezTo>
                <a:cubicBezTo>
                  <a:pt x="10301" y="712787"/>
                  <a:pt x="10301" y="669925"/>
                  <a:pt x="2364" y="542925"/>
                </a:cubicBezTo>
                <a:cubicBezTo>
                  <a:pt x="-5573" y="415925"/>
                  <a:pt x="7920" y="207962"/>
                  <a:pt x="21414" y="0"/>
                </a:cubicBezTo>
              </a:path>
            </a:pathLst>
          </a:custGeom>
          <a:noFill/>
          <a:ln w="22225">
            <a:solidFill>
              <a:schemeClr val="bg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61" name="Ellipse 60">
            <a:extLst>
              <a:ext uri="{FF2B5EF4-FFF2-40B4-BE49-F238E27FC236}">
                <a16:creationId xmlns:a16="http://schemas.microsoft.com/office/drawing/2014/main" id="{3E54D4FE-B1A3-406A-A4AE-21554E83A278}"/>
              </a:ext>
            </a:extLst>
          </p:cNvPr>
          <p:cNvSpPr/>
          <p:nvPr/>
        </p:nvSpPr>
        <p:spPr>
          <a:xfrm rot="16200000">
            <a:off x="1843102" y="-932431"/>
            <a:ext cx="1628297" cy="1778390"/>
          </a:xfrm>
          <a:prstGeom prst="ellipse">
            <a:avLst/>
          </a:prstGeom>
          <a:solidFill>
            <a:schemeClr val="accent2"/>
          </a:solidFill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62" name="ZoneTexte 61">
            <a:extLst>
              <a:ext uri="{FF2B5EF4-FFF2-40B4-BE49-F238E27FC236}">
                <a16:creationId xmlns:a16="http://schemas.microsoft.com/office/drawing/2014/main" id="{D425A52C-29A4-4BCE-AB1D-5067B603549C}"/>
              </a:ext>
            </a:extLst>
          </p:cNvPr>
          <p:cNvSpPr txBox="1"/>
          <p:nvPr/>
        </p:nvSpPr>
        <p:spPr>
          <a:xfrm>
            <a:off x="2133205" y="190793"/>
            <a:ext cx="1096433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200" b="1" dirty="0">
                <a:solidFill>
                  <a:schemeClr val="bg1"/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Namur</a:t>
            </a:r>
            <a:endParaRPr lang="fr-BE" sz="1200" b="1" dirty="0">
              <a:solidFill>
                <a:schemeClr val="bg1"/>
              </a:solidFill>
              <a:latin typeface="Aharoni" panose="02010803020104030203" pitchFamily="2" charset="-79"/>
              <a:cs typeface="Aharoni" panose="02010803020104030203" pitchFamily="2" charset="-79"/>
            </a:endParaRPr>
          </a:p>
        </p:txBody>
      </p:sp>
      <p:sp>
        <p:nvSpPr>
          <p:cNvPr id="63" name="Ellipse 62">
            <a:extLst>
              <a:ext uri="{FF2B5EF4-FFF2-40B4-BE49-F238E27FC236}">
                <a16:creationId xmlns:a16="http://schemas.microsoft.com/office/drawing/2014/main" id="{BA172A28-9FBE-4E6C-9531-55773D21B403}"/>
              </a:ext>
            </a:extLst>
          </p:cNvPr>
          <p:cNvSpPr/>
          <p:nvPr/>
        </p:nvSpPr>
        <p:spPr>
          <a:xfrm>
            <a:off x="7034255" y="-490138"/>
            <a:ext cx="742267" cy="695325"/>
          </a:xfrm>
          <a:prstGeom prst="ellipse">
            <a:avLst/>
          </a:prstGeom>
          <a:solidFill>
            <a:schemeClr val="accent2"/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 dirty="0"/>
          </a:p>
        </p:txBody>
      </p:sp>
      <p:sp>
        <p:nvSpPr>
          <p:cNvPr id="64" name="ZoneTexte 63">
            <a:extLst>
              <a:ext uri="{FF2B5EF4-FFF2-40B4-BE49-F238E27FC236}">
                <a16:creationId xmlns:a16="http://schemas.microsoft.com/office/drawing/2014/main" id="{5678D1FB-BAB8-4A85-83E4-3FD9B0D4E52D}"/>
              </a:ext>
            </a:extLst>
          </p:cNvPr>
          <p:cNvSpPr txBox="1"/>
          <p:nvPr/>
        </p:nvSpPr>
        <p:spPr>
          <a:xfrm>
            <a:off x="6857173" y="-54739"/>
            <a:ext cx="1096433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000" b="1" dirty="0">
                <a:solidFill>
                  <a:schemeClr val="bg1"/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Huy</a:t>
            </a:r>
            <a:endParaRPr lang="fr-BE" sz="1000" b="1" dirty="0">
              <a:solidFill>
                <a:schemeClr val="bg1"/>
              </a:solidFill>
              <a:latin typeface="Aharoni" panose="02010803020104030203" pitchFamily="2" charset="-79"/>
              <a:cs typeface="Aharoni" panose="02010803020104030203" pitchFamily="2" charset="-79"/>
            </a:endParaRPr>
          </a:p>
        </p:txBody>
      </p:sp>
      <p:sp>
        <p:nvSpPr>
          <p:cNvPr id="8" name="Forme libre : forme 7">
            <a:extLst>
              <a:ext uri="{FF2B5EF4-FFF2-40B4-BE49-F238E27FC236}">
                <a16:creationId xmlns:a16="http://schemas.microsoft.com/office/drawing/2014/main" id="{21EBB0C5-4721-412A-A397-E2B3972DE91F}"/>
              </a:ext>
            </a:extLst>
          </p:cNvPr>
          <p:cNvSpPr/>
          <p:nvPr/>
        </p:nvSpPr>
        <p:spPr>
          <a:xfrm>
            <a:off x="6287298" y="205740"/>
            <a:ext cx="3245322" cy="2948940"/>
          </a:xfrm>
          <a:custGeom>
            <a:avLst/>
            <a:gdLst>
              <a:gd name="connsiteX0" fmla="*/ 989802 w 3245322"/>
              <a:gd name="connsiteY0" fmla="*/ 0 h 2948940"/>
              <a:gd name="connsiteX1" fmla="*/ 921222 w 3245322"/>
              <a:gd name="connsiteY1" fmla="*/ 220980 h 2948940"/>
              <a:gd name="connsiteX2" fmla="*/ 768822 w 3245322"/>
              <a:gd name="connsiteY2" fmla="*/ 388620 h 2948940"/>
              <a:gd name="connsiteX3" fmla="*/ 715482 w 3245322"/>
              <a:gd name="connsiteY3" fmla="*/ 601980 h 2948940"/>
              <a:gd name="connsiteX4" fmla="*/ 608802 w 3245322"/>
              <a:gd name="connsiteY4" fmla="*/ 853440 h 2948940"/>
              <a:gd name="connsiteX5" fmla="*/ 425922 w 3245322"/>
              <a:gd name="connsiteY5" fmla="*/ 1043940 h 2948940"/>
              <a:gd name="connsiteX6" fmla="*/ 90642 w 3245322"/>
              <a:gd name="connsiteY6" fmla="*/ 1181100 h 2948940"/>
              <a:gd name="connsiteX7" fmla="*/ 22062 w 3245322"/>
              <a:gd name="connsiteY7" fmla="*/ 1295400 h 2948940"/>
              <a:gd name="connsiteX8" fmla="*/ 418302 w 3245322"/>
              <a:gd name="connsiteY8" fmla="*/ 1516380 h 2948940"/>
              <a:gd name="connsiteX9" fmla="*/ 616422 w 3245322"/>
              <a:gd name="connsiteY9" fmla="*/ 1584960 h 2948940"/>
              <a:gd name="connsiteX10" fmla="*/ 700242 w 3245322"/>
              <a:gd name="connsiteY10" fmla="*/ 1737360 h 2948940"/>
              <a:gd name="connsiteX11" fmla="*/ 791682 w 3245322"/>
              <a:gd name="connsiteY11" fmla="*/ 1729740 h 2948940"/>
              <a:gd name="connsiteX12" fmla="*/ 852642 w 3245322"/>
              <a:gd name="connsiteY12" fmla="*/ 1920240 h 2948940"/>
              <a:gd name="connsiteX13" fmla="*/ 1172682 w 3245322"/>
              <a:gd name="connsiteY13" fmla="*/ 2034540 h 2948940"/>
              <a:gd name="connsiteX14" fmla="*/ 1271742 w 3245322"/>
              <a:gd name="connsiteY14" fmla="*/ 2011680 h 2948940"/>
              <a:gd name="connsiteX15" fmla="*/ 1523202 w 3245322"/>
              <a:gd name="connsiteY15" fmla="*/ 2164080 h 2948940"/>
              <a:gd name="connsiteX16" fmla="*/ 1637502 w 3245322"/>
              <a:gd name="connsiteY16" fmla="*/ 2125980 h 2948940"/>
              <a:gd name="connsiteX17" fmla="*/ 1805142 w 3245322"/>
              <a:gd name="connsiteY17" fmla="*/ 2209800 h 2948940"/>
              <a:gd name="connsiteX18" fmla="*/ 2109942 w 3245322"/>
              <a:gd name="connsiteY18" fmla="*/ 2491740 h 2948940"/>
              <a:gd name="connsiteX19" fmla="*/ 2765262 w 3245322"/>
              <a:gd name="connsiteY19" fmla="*/ 2895600 h 2948940"/>
              <a:gd name="connsiteX20" fmla="*/ 3054822 w 3245322"/>
              <a:gd name="connsiteY20" fmla="*/ 2933700 h 2948940"/>
              <a:gd name="connsiteX21" fmla="*/ 3245322 w 3245322"/>
              <a:gd name="connsiteY21" fmla="*/ 2948940 h 29489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3245322" h="2948940">
                <a:moveTo>
                  <a:pt x="989802" y="0"/>
                </a:moveTo>
                <a:cubicBezTo>
                  <a:pt x="973927" y="78105"/>
                  <a:pt x="958052" y="156210"/>
                  <a:pt x="921222" y="220980"/>
                </a:cubicBezTo>
                <a:cubicBezTo>
                  <a:pt x="884392" y="285750"/>
                  <a:pt x="803112" y="325120"/>
                  <a:pt x="768822" y="388620"/>
                </a:cubicBezTo>
                <a:cubicBezTo>
                  <a:pt x="734532" y="452120"/>
                  <a:pt x="742152" y="524510"/>
                  <a:pt x="715482" y="601980"/>
                </a:cubicBezTo>
                <a:cubicBezTo>
                  <a:pt x="688812" y="679450"/>
                  <a:pt x="657062" y="779780"/>
                  <a:pt x="608802" y="853440"/>
                </a:cubicBezTo>
                <a:cubicBezTo>
                  <a:pt x="560542" y="927100"/>
                  <a:pt x="512282" y="989330"/>
                  <a:pt x="425922" y="1043940"/>
                </a:cubicBezTo>
                <a:cubicBezTo>
                  <a:pt x="339562" y="1098550"/>
                  <a:pt x="157952" y="1139190"/>
                  <a:pt x="90642" y="1181100"/>
                </a:cubicBezTo>
                <a:cubicBezTo>
                  <a:pt x="23332" y="1223010"/>
                  <a:pt x="-32548" y="1239520"/>
                  <a:pt x="22062" y="1295400"/>
                </a:cubicBezTo>
                <a:cubicBezTo>
                  <a:pt x="76672" y="1351280"/>
                  <a:pt x="319242" y="1468120"/>
                  <a:pt x="418302" y="1516380"/>
                </a:cubicBezTo>
                <a:cubicBezTo>
                  <a:pt x="517362" y="1564640"/>
                  <a:pt x="569432" y="1548130"/>
                  <a:pt x="616422" y="1584960"/>
                </a:cubicBezTo>
                <a:cubicBezTo>
                  <a:pt x="663412" y="1621790"/>
                  <a:pt x="671032" y="1713230"/>
                  <a:pt x="700242" y="1737360"/>
                </a:cubicBezTo>
                <a:cubicBezTo>
                  <a:pt x="729452" y="1761490"/>
                  <a:pt x="766282" y="1699260"/>
                  <a:pt x="791682" y="1729740"/>
                </a:cubicBezTo>
                <a:cubicBezTo>
                  <a:pt x="817082" y="1760220"/>
                  <a:pt x="789142" y="1869440"/>
                  <a:pt x="852642" y="1920240"/>
                </a:cubicBezTo>
                <a:cubicBezTo>
                  <a:pt x="916142" y="1971040"/>
                  <a:pt x="1102832" y="2019300"/>
                  <a:pt x="1172682" y="2034540"/>
                </a:cubicBezTo>
                <a:cubicBezTo>
                  <a:pt x="1242532" y="2049780"/>
                  <a:pt x="1213322" y="1990090"/>
                  <a:pt x="1271742" y="2011680"/>
                </a:cubicBezTo>
                <a:cubicBezTo>
                  <a:pt x="1330162" y="2033270"/>
                  <a:pt x="1462242" y="2145030"/>
                  <a:pt x="1523202" y="2164080"/>
                </a:cubicBezTo>
                <a:cubicBezTo>
                  <a:pt x="1584162" y="2183130"/>
                  <a:pt x="1590512" y="2118360"/>
                  <a:pt x="1637502" y="2125980"/>
                </a:cubicBezTo>
                <a:cubicBezTo>
                  <a:pt x="1684492" y="2133600"/>
                  <a:pt x="1726402" y="2148840"/>
                  <a:pt x="1805142" y="2209800"/>
                </a:cubicBezTo>
                <a:cubicBezTo>
                  <a:pt x="1883882" y="2270760"/>
                  <a:pt x="1949922" y="2377440"/>
                  <a:pt x="2109942" y="2491740"/>
                </a:cubicBezTo>
                <a:cubicBezTo>
                  <a:pt x="2269962" y="2606040"/>
                  <a:pt x="2607782" y="2821940"/>
                  <a:pt x="2765262" y="2895600"/>
                </a:cubicBezTo>
                <a:cubicBezTo>
                  <a:pt x="2922742" y="2969260"/>
                  <a:pt x="2974812" y="2924810"/>
                  <a:pt x="3054822" y="2933700"/>
                </a:cubicBezTo>
                <a:cubicBezTo>
                  <a:pt x="3134832" y="2942590"/>
                  <a:pt x="3190077" y="2945765"/>
                  <a:pt x="3245322" y="294894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1" name="Forme libre : forme 20">
            <a:extLst>
              <a:ext uri="{FF2B5EF4-FFF2-40B4-BE49-F238E27FC236}">
                <a16:creationId xmlns:a16="http://schemas.microsoft.com/office/drawing/2014/main" id="{83EA6DCE-DBED-4720-9531-7F2E8C0892A3}"/>
              </a:ext>
            </a:extLst>
          </p:cNvPr>
          <p:cNvSpPr/>
          <p:nvPr/>
        </p:nvSpPr>
        <p:spPr>
          <a:xfrm>
            <a:off x="8618220" y="5486400"/>
            <a:ext cx="731520" cy="525780"/>
          </a:xfrm>
          <a:custGeom>
            <a:avLst/>
            <a:gdLst>
              <a:gd name="connsiteX0" fmla="*/ 0 w 731520"/>
              <a:gd name="connsiteY0" fmla="*/ 0 h 525780"/>
              <a:gd name="connsiteX1" fmla="*/ 228600 w 731520"/>
              <a:gd name="connsiteY1" fmla="*/ 289560 h 525780"/>
              <a:gd name="connsiteX2" fmla="*/ 731520 w 731520"/>
              <a:gd name="connsiteY2" fmla="*/ 525780 h 5257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31520" h="525780">
                <a:moveTo>
                  <a:pt x="0" y="0"/>
                </a:moveTo>
                <a:cubicBezTo>
                  <a:pt x="53340" y="100965"/>
                  <a:pt x="106680" y="201930"/>
                  <a:pt x="228600" y="289560"/>
                </a:cubicBezTo>
                <a:cubicBezTo>
                  <a:pt x="350520" y="377190"/>
                  <a:pt x="541020" y="451485"/>
                  <a:pt x="731520" y="52578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2" name="Forme libre : forme 21">
            <a:extLst>
              <a:ext uri="{FF2B5EF4-FFF2-40B4-BE49-F238E27FC236}">
                <a16:creationId xmlns:a16="http://schemas.microsoft.com/office/drawing/2014/main" id="{9820F068-4E1E-4285-8A17-2897DEE7F837}"/>
              </a:ext>
            </a:extLst>
          </p:cNvPr>
          <p:cNvSpPr/>
          <p:nvPr/>
        </p:nvSpPr>
        <p:spPr>
          <a:xfrm>
            <a:off x="9548813" y="3146818"/>
            <a:ext cx="661987" cy="257902"/>
          </a:xfrm>
          <a:custGeom>
            <a:avLst/>
            <a:gdLst>
              <a:gd name="connsiteX0" fmla="*/ 0 w 661987"/>
              <a:gd name="connsiteY0" fmla="*/ 5957 h 257902"/>
              <a:gd name="connsiteX1" fmla="*/ 95250 w 661987"/>
              <a:gd name="connsiteY1" fmla="*/ 5957 h 257902"/>
              <a:gd name="connsiteX2" fmla="*/ 171450 w 661987"/>
              <a:gd name="connsiteY2" fmla="*/ 67870 h 257902"/>
              <a:gd name="connsiteX3" fmla="*/ 381000 w 661987"/>
              <a:gd name="connsiteY3" fmla="*/ 105970 h 257902"/>
              <a:gd name="connsiteX4" fmla="*/ 581025 w 661987"/>
              <a:gd name="connsiteY4" fmla="*/ 239320 h 257902"/>
              <a:gd name="connsiteX5" fmla="*/ 661987 w 661987"/>
              <a:gd name="connsiteY5" fmla="*/ 253607 h 2579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61987" h="257902">
                <a:moveTo>
                  <a:pt x="0" y="5957"/>
                </a:moveTo>
                <a:cubicBezTo>
                  <a:pt x="33337" y="797"/>
                  <a:pt x="66675" y="-4362"/>
                  <a:pt x="95250" y="5957"/>
                </a:cubicBezTo>
                <a:cubicBezTo>
                  <a:pt x="123825" y="16276"/>
                  <a:pt x="123825" y="51201"/>
                  <a:pt x="171450" y="67870"/>
                </a:cubicBezTo>
                <a:cubicBezTo>
                  <a:pt x="219075" y="84539"/>
                  <a:pt x="312738" y="77395"/>
                  <a:pt x="381000" y="105970"/>
                </a:cubicBezTo>
                <a:cubicBezTo>
                  <a:pt x="449262" y="134545"/>
                  <a:pt x="534194" y="214714"/>
                  <a:pt x="581025" y="239320"/>
                </a:cubicBezTo>
                <a:cubicBezTo>
                  <a:pt x="627856" y="263926"/>
                  <a:pt x="644921" y="258766"/>
                  <a:pt x="661987" y="253607"/>
                </a:cubicBezTo>
              </a:path>
            </a:pathLst>
          </a:custGeom>
          <a:noFill/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5" name="Forme libre : forme 24">
            <a:extLst>
              <a:ext uri="{FF2B5EF4-FFF2-40B4-BE49-F238E27FC236}">
                <a16:creationId xmlns:a16="http://schemas.microsoft.com/office/drawing/2014/main" id="{AD2E428A-8335-4384-A1B1-58C29B4ACBC7}"/>
              </a:ext>
            </a:extLst>
          </p:cNvPr>
          <p:cNvSpPr/>
          <p:nvPr/>
        </p:nvSpPr>
        <p:spPr>
          <a:xfrm>
            <a:off x="6197600" y="4984750"/>
            <a:ext cx="1778000" cy="942569"/>
          </a:xfrm>
          <a:custGeom>
            <a:avLst/>
            <a:gdLst>
              <a:gd name="connsiteX0" fmla="*/ 0 w 1778000"/>
              <a:gd name="connsiteY0" fmla="*/ 273050 h 942569"/>
              <a:gd name="connsiteX1" fmla="*/ 209550 w 1778000"/>
              <a:gd name="connsiteY1" fmla="*/ 374650 h 942569"/>
              <a:gd name="connsiteX2" fmla="*/ 311150 w 1778000"/>
              <a:gd name="connsiteY2" fmla="*/ 425450 h 942569"/>
              <a:gd name="connsiteX3" fmla="*/ 361950 w 1778000"/>
              <a:gd name="connsiteY3" fmla="*/ 482600 h 942569"/>
              <a:gd name="connsiteX4" fmla="*/ 850900 w 1778000"/>
              <a:gd name="connsiteY4" fmla="*/ 533400 h 942569"/>
              <a:gd name="connsiteX5" fmla="*/ 914400 w 1778000"/>
              <a:gd name="connsiteY5" fmla="*/ 825500 h 942569"/>
              <a:gd name="connsiteX6" fmla="*/ 1041400 w 1778000"/>
              <a:gd name="connsiteY6" fmla="*/ 939800 h 942569"/>
              <a:gd name="connsiteX7" fmla="*/ 1143000 w 1778000"/>
              <a:gd name="connsiteY7" fmla="*/ 723900 h 942569"/>
              <a:gd name="connsiteX8" fmla="*/ 1193800 w 1778000"/>
              <a:gd name="connsiteY8" fmla="*/ 609600 h 942569"/>
              <a:gd name="connsiteX9" fmla="*/ 1365250 w 1778000"/>
              <a:gd name="connsiteY9" fmla="*/ 552450 h 942569"/>
              <a:gd name="connsiteX10" fmla="*/ 1504950 w 1778000"/>
              <a:gd name="connsiteY10" fmla="*/ 406400 h 942569"/>
              <a:gd name="connsiteX11" fmla="*/ 1562100 w 1778000"/>
              <a:gd name="connsiteY11" fmla="*/ 304800 h 942569"/>
              <a:gd name="connsiteX12" fmla="*/ 1727200 w 1778000"/>
              <a:gd name="connsiteY12" fmla="*/ 50800 h 942569"/>
              <a:gd name="connsiteX13" fmla="*/ 1778000 w 1778000"/>
              <a:gd name="connsiteY13" fmla="*/ 0 h 9425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778000" h="942569">
                <a:moveTo>
                  <a:pt x="0" y="273050"/>
                </a:moveTo>
                <a:lnTo>
                  <a:pt x="209550" y="374650"/>
                </a:lnTo>
                <a:cubicBezTo>
                  <a:pt x="261408" y="400050"/>
                  <a:pt x="285750" y="407458"/>
                  <a:pt x="311150" y="425450"/>
                </a:cubicBezTo>
                <a:cubicBezTo>
                  <a:pt x="336550" y="443442"/>
                  <a:pt x="271992" y="464608"/>
                  <a:pt x="361950" y="482600"/>
                </a:cubicBezTo>
                <a:cubicBezTo>
                  <a:pt x="451908" y="500592"/>
                  <a:pt x="758825" y="476250"/>
                  <a:pt x="850900" y="533400"/>
                </a:cubicBezTo>
                <a:cubicBezTo>
                  <a:pt x="942975" y="590550"/>
                  <a:pt x="882650" y="757767"/>
                  <a:pt x="914400" y="825500"/>
                </a:cubicBezTo>
                <a:cubicBezTo>
                  <a:pt x="946150" y="893233"/>
                  <a:pt x="1003300" y="956733"/>
                  <a:pt x="1041400" y="939800"/>
                </a:cubicBezTo>
                <a:cubicBezTo>
                  <a:pt x="1079500" y="922867"/>
                  <a:pt x="1117600" y="778933"/>
                  <a:pt x="1143000" y="723900"/>
                </a:cubicBezTo>
                <a:cubicBezTo>
                  <a:pt x="1168400" y="668867"/>
                  <a:pt x="1156758" y="638175"/>
                  <a:pt x="1193800" y="609600"/>
                </a:cubicBezTo>
                <a:cubicBezTo>
                  <a:pt x="1230842" y="581025"/>
                  <a:pt x="1313392" y="586317"/>
                  <a:pt x="1365250" y="552450"/>
                </a:cubicBezTo>
                <a:cubicBezTo>
                  <a:pt x="1417108" y="518583"/>
                  <a:pt x="1472142" y="447675"/>
                  <a:pt x="1504950" y="406400"/>
                </a:cubicBezTo>
                <a:cubicBezTo>
                  <a:pt x="1537758" y="365125"/>
                  <a:pt x="1525058" y="364067"/>
                  <a:pt x="1562100" y="304800"/>
                </a:cubicBezTo>
                <a:cubicBezTo>
                  <a:pt x="1599142" y="245533"/>
                  <a:pt x="1691217" y="101600"/>
                  <a:pt x="1727200" y="50800"/>
                </a:cubicBezTo>
                <a:cubicBezTo>
                  <a:pt x="1763183" y="0"/>
                  <a:pt x="1770591" y="0"/>
                  <a:pt x="1778000" y="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6" name="Forme libre : forme 25">
            <a:extLst>
              <a:ext uri="{FF2B5EF4-FFF2-40B4-BE49-F238E27FC236}">
                <a16:creationId xmlns:a16="http://schemas.microsoft.com/office/drawing/2014/main" id="{7A9A74E1-9B0A-4C34-997F-C5190D90E1F4}"/>
              </a:ext>
            </a:extLst>
          </p:cNvPr>
          <p:cNvSpPr/>
          <p:nvPr/>
        </p:nvSpPr>
        <p:spPr>
          <a:xfrm>
            <a:off x="5359400" y="1949450"/>
            <a:ext cx="901700" cy="1136650"/>
          </a:xfrm>
          <a:custGeom>
            <a:avLst/>
            <a:gdLst>
              <a:gd name="connsiteX0" fmla="*/ 901700 w 901700"/>
              <a:gd name="connsiteY0" fmla="*/ 0 h 1136650"/>
              <a:gd name="connsiteX1" fmla="*/ 781050 w 901700"/>
              <a:gd name="connsiteY1" fmla="*/ 146050 h 1136650"/>
              <a:gd name="connsiteX2" fmla="*/ 469900 w 901700"/>
              <a:gd name="connsiteY2" fmla="*/ 355600 h 1136650"/>
              <a:gd name="connsiteX3" fmla="*/ 203200 w 901700"/>
              <a:gd name="connsiteY3" fmla="*/ 514350 h 1136650"/>
              <a:gd name="connsiteX4" fmla="*/ 139700 w 901700"/>
              <a:gd name="connsiteY4" fmla="*/ 685800 h 1136650"/>
              <a:gd name="connsiteX5" fmla="*/ 88900 w 901700"/>
              <a:gd name="connsiteY5" fmla="*/ 869950 h 1136650"/>
              <a:gd name="connsiteX6" fmla="*/ 0 w 901700"/>
              <a:gd name="connsiteY6" fmla="*/ 1136650 h 1136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01700" h="1136650">
                <a:moveTo>
                  <a:pt x="901700" y="0"/>
                </a:moveTo>
                <a:cubicBezTo>
                  <a:pt x="877358" y="43391"/>
                  <a:pt x="853017" y="86783"/>
                  <a:pt x="781050" y="146050"/>
                </a:cubicBezTo>
                <a:cubicBezTo>
                  <a:pt x="709083" y="205317"/>
                  <a:pt x="469900" y="355600"/>
                  <a:pt x="469900" y="355600"/>
                </a:cubicBezTo>
                <a:cubicBezTo>
                  <a:pt x="373592" y="416983"/>
                  <a:pt x="258233" y="459317"/>
                  <a:pt x="203200" y="514350"/>
                </a:cubicBezTo>
                <a:cubicBezTo>
                  <a:pt x="148167" y="569383"/>
                  <a:pt x="158750" y="626533"/>
                  <a:pt x="139700" y="685800"/>
                </a:cubicBezTo>
                <a:cubicBezTo>
                  <a:pt x="120650" y="745067"/>
                  <a:pt x="112183" y="794808"/>
                  <a:pt x="88900" y="869950"/>
                </a:cubicBezTo>
                <a:cubicBezTo>
                  <a:pt x="65617" y="945092"/>
                  <a:pt x="32808" y="1040871"/>
                  <a:pt x="0" y="113665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2" name="Forme libre : forme 31">
            <a:extLst>
              <a:ext uri="{FF2B5EF4-FFF2-40B4-BE49-F238E27FC236}">
                <a16:creationId xmlns:a16="http://schemas.microsoft.com/office/drawing/2014/main" id="{6ED083DC-0EC6-4148-8B33-6AEB634D54E8}"/>
              </a:ext>
            </a:extLst>
          </p:cNvPr>
          <p:cNvSpPr/>
          <p:nvPr/>
        </p:nvSpPr>
        <p:spPr>
          <a:xfrm>
            <a:off x="5286375" y="4826000"/>
            <a:ext cx="422275" cy="358775"/>
          </a:xfrm>
          <a:custGeom>
            <a:avLst/>
            <a:gdLst>
              <a:gd name="connsiteX0" fmla="*/ 0 w 422275"/>
              <a:gd name="connsiteY0" fmla="*/ 358775 h 358775"/>
              <a:gd name="connsiteX1" fmla="*/ 276225 w 422275"/>
              <a:gd name="connsiteY1" fmla="*/ 161925 h 358775"/>
              <a:gd name="connsiteX2" fmla="*/ 422275 w 422275"/>
              <a:gd name="connsiteY2" fmla="*/ 0 h 358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22275" h="358775">
                <a:moveTo>
                  <a:pt x="0" y="358775"/>
                </a:moveTo>
                <a:cubicBezTo>
                  <a:pt x="102923" y="290248"/>
                  <a:pt x="205846" y="221721"/>
                  <a:pt x="276225" y="161925"/>
                </a:cubicBezTo>
                <a:cubicBezTo>
                  <a:pt x="346604" y="102129"/>
                  <a:pt x="384439" y="51064"/>
                  <a:pt x="422275" y="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4" name="Forme libre : forme 33">
            <a:extLst>
              <a:ext uri="{FF2B5EF4-FFF2-40B4-BE49-F238E27FC236}">
                <a16:creationId xmlns:a16="http://schemas.microsoft.com/office/drawing/2014/main" id="{5762933B-4840-49D9-81F9-09DEB9F69A78}"/>
              </a:ext>
            </a:extLst>
          </p:cNvPr>
          <p:cNvSpPr/>
          <p:nvPr/>
        </p:nvSpPr>
        <p:spPr>
          <a:xfrm>
            <a:off x="5492750" y="5953125"/>
            <a:ext cx="12700" cy="257175"/>
          </a:xfrm>
          <a:custGeom>
            <a:avLst/>
            <a:gdLst>
              <a:gd name="connsiteX0" fmla="*/ 12700 w 12700"/>
              <a:gd name="connsiteY0" fmla="*/ 0 h 257175"/>
              <a:gd name="connsiteX1" fmla="*/ 0 w 12700"/>
              <a:gd name="connsiteY1" fmla="*/ 257175 h 257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2700" h="257175">
                <a:moveTo>
                  <a:pt x="12700" y="0"/>
                </a:moveTo>
                <a:lnTo>
                  <a:pt x="0" y="257175"/>
                </a:ln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5" name="Forme libre : forme 34">
            <a:extLst>
              <a:ext uri="{FF2B5EF4-FFF2-40B4-BE49-F238E27FC236}">
                <a16:creationId xmlns:a16="http://schemas.microsoft.com/office/drawing/2014/main" id="{043BC54E-1889-4104-91EC-461FB497001C}"/>
              </a:ext>
            </a:extLst>
          </p:cNvPr>
          <p:cNvSpPr/>
          <p:nvPr/>
        </p:nvSpPr>
        <p:spPr>
          <a:xfrm>
            <a:off x="5528250" y="5241926"/>
            <a:ext cx="183575" cy="330200"/>
          </a:xfrm>
          <a:custGeom>
            <a:avLst/>
            <a:gdLst>
              <a:gd name="connsiteX0" fmla="*/ 183575 w 183575"/>
              <a:gd name="connsiteY0" fmla="*/ 0 h 327025"/>
              <a:gd name="connsiteX1" fmla="*/ 34350 w 183575"/>
              <a:gd name="connsiteY1" fmla="*/ 234950 h 327025"/>
              <a:gd name="connsiteX2" fmla="*/ 5775 w 183575"/>
              <a:gd name="connsiteY2" fmla="*/ 298450 h 327025"/>
              <a:gd name="connsiteX3" fmla="*/ 120075 w 183575"/>
              <a:gd name="connsiteY3" fmla="*/ 327025 h 327025"/>
              <a:gd name="connsiteX0" fmla="*/ 183575 w 183575"/>
              <a:gd name="connsiteY0" fmla="*/ 0 h 330200"/>
              <a:gd name="connsiteX1" fmla="*/ 34350 w 183575"/>
              <a:gd name="connsiteY1" fmla="*/ 234950 h 330200"/>
              <a:gd name="connsiteX2" fmla="*/ 5775 w 183575"/>
              <a:gd name="connsiteY2" fmla="*/ 298450 h 330200"/>
              <a:gd name="connsiteX3" fmla="*/ 129600 w 183575"/>
              <a:gd name="connsiteY3" fmla="*/ 330200 h 330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3575" h="330200">
                <a:moveTo>
                  <a:pt x="183575" y="0"/>
                </a:moveTo>
                <a:cubicBezTo>
                  <a:pt x="123779" y="92604"/>
                  <a:pt x="63983" y="185208"/>
                  <a:pt x="34350" y="234950"/>
                </a:cubicBezTo>
                <a:cubicBezTo>
                  <a:pt x="4717" y="284692"/>
                  <a:pt x="-8513" y="283104"/>
                  <a:pt x="5775" y="298450"/>
                </a:cubicBezTo>
                <a:cubicBezTo>
                  <a:pt x="20062" y="313796"/>
                  <a:pt x="79593" y="323585"/>
                  <a:pt x="129600" y="33020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9" name="Forme libre : forme 38">
            <a:extLst>
              <a:ext uri="{FF2B5EF4-FFF2-40B4-BE49-F238E27FC236}">
                <a16:creationId xmlns:a16="http://schemas.microsoft.com/office/drawing/2014/main" id="{9F784947-8CBA-4DDF-A906-A82B90FD3C12}"/>
              </a:ext>
            </a:extLst>
          </p:cNvPr>
          <p:cNvSpPr/>
          <p:nvPr/>
        </p:nvSpPr>
        <p:spPr>
          <a:xfrm>
            <a:off x="9004300" y="5702300"/>
            <a:ext cx="1276350" cy="1162050"/>
          </a:xfrm>
          <a:custGeom>
            <a:avLst/>
            <a:gdLst>
              <a:gd name="connsiteX0" fmla="*/ 1276350 w 1276350"/>
              <a:gd name="connsiteY0" fmla="*/ 0 h 1162050"/>
              <a:gd name="connsiteX1" fmla="*/ 1028700 w 1276350"/>
              <a:gd name="connsiteY1" fmla="*/ 152400 h 1162050"/>
              <a:gd name="connsiteX2" fmla="*/ 406400 w 1276350"/>
              <a:gd name="connsiteY2" fmla="*/ 704850 h 1162050"/>
              <a:gd name="connsiteX3" fmla="*/ 82550 w 1276350"/>
              <a:gd name="connsiteY3" fmla="*/ 1041400 h 1162050"/>
              <a:gd name="connsiteX4" fmla="*/ 0 w 1276350"/>
              <a:gd name="connsiteY4" fmla="*/ 1162050 h 1162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76350" h="1162050">
                <a:moveTo>
                  <a:pt x="1276350" y="0"/>
                </a:moveTo>
                <a:cubicBezTo>
                  <a:pt x="1225021" y="17462"/>
                  <a:pt x="1173692" y="34925"/>
                  <a:pt x="1028700" y="152400"/>
                </a:cubicBezTo>
                <a:cubicBezTo>
                  <a:pt x="883708" y="269875"/>
                  <a:pt x="564092" y="556683"/>
                  <a:pt x="406400" y="704850"/>
                </a:cubicBezTo>
                <a:cubicBezTo>
                  <a:pt x="248708" y="853017"/>
                  <a:pt x="150283" y="965200"/>
                  <a:pt x="82550" y="1041400"/>
                </a:cubicBezTo>
                <a:cubicBezTo>
                  <a:pt x="14817" y="1117600"/>
                  <a:pt x="7408" y="1139825"/>
                  <a:pt x="0" y="1162050"/>
                </a:cubicBezTo>
              </a:path>
            </a:pathLst>
          </a:cu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86" name="Forme libre : forme 85">
            <a:extLst>
              <a:ext uri="{FF2B5EF4-FFF2-40B4-BE49-F238E27FC236}">
                <a16:creationId xmlns:a16="http://schemas.microsoft.com/office/drawing/2014/main" id="{9BC2CEB2-1135-4D39-B39A-9BA4BADD7946}"/>
              </a:ext>
            </a:extLst>
          </p:cNvPr>
          <p:cNvSpPr/>
          <p:nvPr/>
        </p:nvSpPr>
        <p:spPr>
          <a:xfrm>
            <a:off x="9016931" y="5695950"/>
            <a:ext cx="1276350" cy="1162050"/>
          </a:xfrm>
          <a:custGeom>
            <a:avLst/>
            <a:gdLst>
              <a:gd name="connsiteX0" fmla="*/ 1276350 w 1276350"/>
              <a:gd name="connsiteY0" fmla="*/ 0 h 1162050"/>
              <a:gd name="connsiteX1" fmla="*/ 1028700 w 1276350"/>
              <a:gd name="connsiteY1" fmla="*/ 152400 h 1162050"/>
              <a:gd name="connsiteX2" fmla="*/ 406400 w 1276350"/>
              <a:gd name="connsiteY2" fmla="*/ 704850 h 1162050"/>
              <a:gd name="connsiteX3" fmla="*/ 82550 w 1276350"/>
              <a:gd name="connsiteY3" fmla="*/ 1041400 h 1162050"/>
              <a:gd name="connsiteX4" fmla="*/ 0 w 1276350"/>
              <a:gd name="connsiteY4" fmla="*/ 1162050 h 1162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76350" h="1162050">
                <a:moveTo>
                  <a:pt x="1276350" y="0"/>
                </a:moveTo>
                <a:cubicBezTo>
                  <a:pt x="1225021" y="17462"/>
                  <a:pt x="1173692" y="34925"/>
                  <a:pt x="1028700" y="152400"/>
                </a:cubicBezTo>
                <a:cubicBezTo>
                  <a:pt x="883708" y="269875"/>
                  <a:pt x="564092" y="556683"/>
                  <a:pt x="406400" y="704850"/>
                </a:cubicBezTo>
                <a:cubicBezTo>
                  <a:pt x="248708" y="853017"/>
                  <a:pt x="150283" y="965200"/>
                  <a:pt x="82550" y="1041400"/>
                </a:cubicBezTo>
                <a:cubicBezTo>
                  <a:pt x="14817" y="1117600"/>
                  <a:pt x="7408" y="1139825"/>
                  <a:pt x="0" y="1162050"/>
                </a:cubicBezTo>
              </a:path>
            </a:pathLst>
          </a:custGeom>
          <a:noFill/>
          <a:ln w="22225">
            <a:solidFill>
              <a:schemeClr val="bg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55" name="Ellipse 54">
            <a:extLst>
              <a:ext uri="{FF2B5EF4-FFF2-40B4-BE49-F238E27FC236}">
                <a16:creationId xmlns:a16="http://schemas.microsoft.com/office/drawing/2014/main" id="{0613EE4E-1534-4E8B-A8A4-AC877E6843D5}"/>
              </a:ext>
            </a:extLst>
          </p:cNvPr>
          <p:cNvSpPr/>
          <p:nvPr/>
        </p:nvSpPr>
        <p:spPr>
          <a:xfrm>
            <a:off x="9292852" y="5487143"/>
            <a:ext cx="742267" cy="695325"/>
          </a:xfrm>
          <a:prstGeom prst="ellipse">
            <a:avLst/>
          </a:prstGeom>
          <a:solidFill>
            <a:schemeClr val="accent2"/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 dirty="0"/>
          </a:p>
        </p:txBody>
      </p:sp>
      <p:sp>
        <p:nvSpPr>
          <p:cNvPr id="59" name="ZoneTexte 58">
            <a:extLst>
              <a:ext uri="{FF2B5EF4-FFF2-40B4-BE49-F238E27FC236}">
                <a16:creationId xmlns:a16="http://schemas.microsoft.com/office/drawing/2014/main" id="{4630EB21-FD0B-452F-820D-CAB2EC8CABFB}"/>
              </a:ext>
            </a:extLst>
          </p:cNvPr>
          <p:cNvSpPr txBox="1"/>
          <p:nvPr/>
        </p:nvSpPr>
        <p:spPr>
          <a:xfrm>
            <a:off x="9134528" y="5650958"/>
            <a:ext cx="109643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000" b="1" dirty="0">
                <a:solidFill>
                  <a:schemeClr val="bg1"/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Marche-en-Famenne</a:t>
            </a:r>
            <a:endParaRPr lang="fr-BE" sz="1000" b="1" dirty="0">
              <a:solidFill>
                <a:schemeClr val="bg1"/>
              </a:solidFill>
              <a:latin typeface="Aharoni" panose="02010803020104030203" pitchFamily="2" charset="-79"/>
              <a:cs typeface="Aharoni" panose="02010803020104030203" pitchFamily="2" charset="-79"/>
            </a:endParaRPr>
          </a:p>
        </p:txBody>
      </p:sp>
      <p:sp>
        <p:nvSpPr>
          <p:cNvPr id="87" name="Forme libre : forme 86">
            <a:extLst>
              <a:ext uri="{FF2B5EF4-FFF2-40B4-BE49-F238E27FC236}">
                <a16:creationId xmlns:a16="http://schemas.microsoft.com/office/drawing/2014/main" id="{0BEA71B8-D286-4921-BEE9-40E4E94BA74D}"/>
              </a:ext>
            </a:extLst>
          </p:cNvPr>
          <p:cNvSpPr>
            <a:spLocks noChangeAspect="1"/>
          </p:cNvSpPr>
          <p:nvPr/>
        </p:nvSpPr>
        <p:spPr>
          <a:xfrm>
            <a:off x="2413136" y="870695"/>
            <a:ext cx="2232134" cy="6115251"/>
          </a:xfrm>
          <a:custGeom>
            <a:avLst/>
            <a:gdLst>
              <a:gd name="connsiteX0" fmla="*/ 67451 w 667823"/>
              <a:gd name="connsiteY0" fmla="*/ 0 h 1894400"/>
              <a:gd name="connsiteX1" fmla="*/ 16651 w 667823"/>
              <a:gd name="connsiteY1" fmla="*/ 111125 h 1894400"/>
              <a:gd name="connsiteX2" fmla="*/ 48401 w 667823"/>
              <a:gd name="connsiteY2" fmla="*/ 200025 h 1894400"/>
              <a:gd name="connsiteX3" fmla="*/ 111901 w 667823"/>
              <a:gd name="connsiteY3" fmla="*/ 279400 h 1894400"/>
              <a:gd name="connsiteX4" fmla="*/ 73801 w 667823"/>
              <a:gd name="connsiteY4" fmla="*/ 492125 h 1894400"/>
              <a:gd name="connsiteX5" fmla="*/ 86501 w 667823"/>
              <a:gd name="connsiteY5" fmla="*/ 581025 h 1894400"/>
              <a:gd name="connsiteX6" fmla="*/ 64276 w 667823"/>
              <a:gd name="connsiteY6" fmla="*/ 654050 h 1894400"/>
              <a:gd name="connsiteX7" fmla="*/ 76976 w 667823"/>
              <a:gd name="connsiteY7" fmla="*/ 736600 h 1894400"/>
              <a:gd name="connsiteX8" fmla="*/ 776 w 667823"/>
              <a:gd name="connsiteY8" fmla="*/ 781050 h 1894400"/>
              <a:gd name="connsiteX9" fmla="*/ 38876 w 667823"/>
              <a:gd name="connsiteY9" fmla="*/ 838200 h 1894400"/>
              <a:gd name="connsiteX10" fmla="*/ 61101 w 667823"/>
              <a:gd name="connsiteY10" fmla="*/ 914400 h 1894400"/>
              <a:gd name="connsiteX11" fmla="*/ 102376 w 667823"/>
              <a:gd name="connsiteY11" fmla="*/ 1019175 h 1894400"/>
              <a:gd name="connsiteX12" fmla="*/ 121426 w 667823"/>
              <a:gd name="connsiteY12" fmla="*/ 1041400 h 1894400"/>
              <a:gd name="connsiteX13" fmla="*/ 140476 w 667823"/>
              <a:gd name="connsiteY13" fmla="*/ 1139825 h 1894400"/>
              <a:gd name="connsiteX14" fmla="*/ 143651 w 667823"/>
              <a:gd name="connsiteY14" fmla="*/ 1219200 h 1894400"/>
              <a:gd name="connsiteX15" fmla="*/ 165876 w 667823"/>
              <a:gd name="connsiteY15" fmla="*/ 1308100 h 1894400"/>
              <a:gd name="connsiteX16" fmla="*/ 248426 w 667823"/>
              <a:gd name="connsiteY16" fmla="*/ 1504950 h 1894400"/>
              <a:gd name="connsiteX17" fmla="*/ 194451 w 667823"/>
              <a:gd name="connsiteY17" fmla="*/ 1552575 h 1894400"/>
              <a:gd name="connsiteX18" fmla="*/ 159526 w 667823"/>
              <a:gd name="connsiteY18" fmla="*/ 1606550 h 1894400"/>
              <a:gd name="connsiteX19" fmla="*/ 248426 w 667823"/>
              <a:gd name="connsiteY19" fmla="*/ 1704975 h 1894400"/>
              <a:gd name="connsiteX20" fmla="*/ 308751 w 667823"/>
              <a:gd name="connsiteY20" fmla="*/ 1704975 h 1894400"/>
              <a:gd name="connsiteX21" fmla="*/ 397651 w 667823"/>
              <a:gd name="connsiteY21" fmla="*/ 1682750 h 1894400"/>
              <a:gd name="connsiteX22" fmla="*/ 480201 w 667823"/>
              <a:gd name="connsiteY22" fmla="*/ 1752600 h 1894400"/>
              <a:gd name="connsiteX23" fmla="*/ 502426 w 667823"/>
              <a:gd name="connsiteY23" fmla="*/ 1838325 h 1894400"/>
              <a:gd name="connsiteX24" fmla="*/ 604026 w 667823"/>
              <a:gd name="connsiteY24" fmla="*/ 1809750 h 1894400"/>
              <a:gd name="connsiteX25" fmla="*/ 661176 w 667823"/>
              <a:gd name="connsiteY25" fmla="*/ 1885950 h 1894400"/>
              <a:gd name="connsiteX26" fmla="*/ 664351 w 667823"/>
              <a:gd name="connsiteY26" fmla="*/ 1889125 h 1894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667823" h="1894400">
                <a:moveTo>
                  <a:pt x="67451" y="0"/>
                </a:moveTo>
                <a:cubicBezTo>
                  <a:pt x="43638" y="38894"/>
                  <a:pt x="19826" y="77788"/>
                  <a:pt x="16651" y="111125"/>
                </a:cubicBezTo>
                <a:cubicBezTo>
                  <a:pt x="13476" y="144462"/>
                  <a:pt x="32526" y="171979"/>
                  <a:pt x="48401" y="200025"/>
                </a:cubicBezTo>
                <a:cubicBezTo>
                  <a:pt x="64276" y="228071"/>
                  <a:pt x="107668" y="230717"/>
                  <a:pt x="111901" y="279400"/>
                </a:cubicBezTo>
                <a:cubicBezTo>
                  <a:pt x="116134" y="328083"/>
                  <a:pt x="78034" y="441854"/>
                  <a:pt x="73801" y="492125"/>
                </a:cubicBezTo>
                <a:cubicBezTo>
                  <a:pt x="69568" y="542396"/>
                  <a:pt x="88088" y="554038"/>
                  <a:pt x="86501" y="581025"/>
                </a:cubicBezTo>
                <a:cubicBezTo>
                  <a:pt x="84914" y="608012"/>
                  <a:pt x="65863" y="628121"/>
                  <a:pt x="64276" y="654050"/>
                </a:cubicBezTo>
                <a:cubicBezTo>
                  <a:pt x="62688" y="679979"/>
                  <a:pt x="87559" y="715433"/>
                  <a:pt x="76976" y="736600"/>
                </a:cubicBezTo>
                <a:cubicBezTo>
                  <a:pt x="66393" y="757767"/>
                  <a:pt x="7126" y="764117"/>
                  <a:pt x="776" y="781050"/>
                </a:cubicBezTo>
                <a:cubicBezTo>
                  <a:pt x="-5574" y="797983"/>
                  <a:pt x="28822" y="815975"/>
                  <a:pt x="38876" y="838200"/>
                </a:cubicBezTo>
                <a:cubicBezTo>
                  <a:pt x="48930" y="860425"/>
                  <a:pt x="50518" y="884238"/>
                  <a:pt x="61101" y="914400"/>
                </a:cubicBezTo>
                <a:cubicBezTo>
                  <a:pt x="71684" y="944563"/>
                  <a:pt x="92322" y="998008"/>
                  <a:pt x="102376" y="1019175"/>
                </a:cubicBezTo>
                <a:cubicBezTo>
                  <a:pt x="112430" y="1040342"/>
                  <a:pt x="115076" y="1021292"/>
                  <a:pt x="121426" y="1041400"/>
                </a:cubicBezTo>
                <a:cubicBezTo>
                  <a:pt x="127776" y="1061508"/>
                  <a:pt x="136772" y="1110192"/>
                  <a:pt x="140476" y="1139825"/>
                </a:cubicBezTo>
                <a:cubicBezTo>
                  <a:pt x="144180" y="1169458"/>
                  <a:pt x="139418" y="1191154"/>
                  <a:pt x="143651" y="1219200"/>
                </a:cubicBezTo>
                <a:cubicBezTo>
                  <a:pt x="147884" y="1247246"/>
                  <a:pt x="148414" y="1260475"/>
                  <a:pt x="165876" y="1308100"/>
                </a:cubicBezTo>
                <a:cubicBezTo>
                  <a:pt x="183339" y="1355725"/>
                  <a:pt x="243664" y="1464204"/>
                  <a:pt x="248426" y="1504950"/>
                </a:cubicBezTo>
                <a:cubicBezTo>
                  <a:pt x="253188" y="1545696"/>
                  <a:pt x="209268" y="1535642"/>
                  <a:pt x="194451" y="1552575"/>
                </a:cubicBezTo>
                <a:cubicBezTo>
                  <a:pt x="179634" y="1569508"/>
                  <a:pt x="150530" y="1581150"/>
                  <a:pt x="159526" y="1606550"/>
                </a:cubicBezTo>
                <a:cubicBezTo>
                  <a:pt x="168522" y="1631950"/>
                  <a:pt x="223555" y="1688571"/>
                  <a:pt x="248426" y="1704975"/>
                </a:cubicBezTo>
                <a:cubicBezTo>
                  <a:pt x="273297" y="1721379"/>
                  <a:pt x="283880" y="1708679"/>
                  <a:pt x="308751" y="1704975"/>
                </a:cubicBezTo>
                <a:cubicBezTo>
                  <a:pt x="333622" y="1701271"/>
                  <a:pt x="369076" y="1674812"/>
                  <a:pt x="397651" y="1682750"/>
                </a:cubicBezTo>
                <a:cubicBezTo>
                  <a:pt x="426226" y="1690688"/>
                  <a:pt x="462739" y="1726671"/>
                  <a:pt x="480201" y="1752600"/>
                </a:cubicBezTo>
                <a:cubicBezTo>
                  <a:pt x="497663" y="1778529"/>
                  <a:pt x="481789" y="1828800"/>
                  <a:pt x="502426" y="1838325"/>
                </a:cubicBezTo>
                <a:cubicBezTo>
                  <a:pt x="523063" y="1847850"/>
                  <a:pt x="577568" y="1801812"/>
                  <a:pt x="604026" y="1809750"/>
                </a:cubicBezTo>
                <a:cubicBezTo>
                  <a:pt x="630484" y="1817688"/>
                  <a:pt x="661176" y="1885950"/>
                  <a:pt x="661176" y="1885950"/>
                </a:cubicBezTo>
                <a:cubicBezTo>
                  <a:pt x="671230" y="1899179"/>
                  <a:pt x="667790" y="1894152"/>
                  <a:pt x="664351" y="1889125"/>
                </a:cubicBezTo>
              </a:path>
            </a:pathLst>
          </a:custGeom>
          <a:noFill/>
          <a:ln w="25400">
            <a:solidFill>
              <a:schemeClr val="tx1"/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91" name="Forme libre : forme 90">
            <a:extLst>
              <a:ext uri="{FF2B5EF4-FFF2-40B4-BE49-F238E27FC236}">
                <a16:creationId xmlns:a16="http://schemas.microsoft.com/office/drawing/2014/main" id="{C5038E67-EDD3-465A-824D-481BD74D188B}"/>
              </a:ext>
            </a:extLst>
          </p:cNvPr>
          <p:cNvSpPr>
            <a:spLocks noChangeAspect="1"/>
          </p:cNvSpPr>
          <p:nvPr/>
        </p:nvSpPr>
        <p:spPr>
          <a:xfrm>
            <a:off x="2410326" y="879608"/>
            <a:ext cx="2232134" cy="6115251"/>
          </a:xfrm>
          <a:custGeom>
            <a:avLst/>
            <a:gdLst>
              <a:gd name="connsiteX0" fmla="*/ 67451 w 667823"/>
              <a:gd name="connsiteY0" fmla="*/ 0 h 1894400"/>
              <a:gd name="connsiteX1" fmla="*/ 16651 w 667823"/>
              <a:gd name="connsiteY1" fmla="*/ 111125 h 1894400"/>
              <a:gd name="connsiteX2" fmla="*/ 48401 w 667823"/>
              <a:gd name="connsiteY2" fmla="*/ 200025 h 1894400"/>
              <a:gd name="connsiteX3" fmla="*/ 111901 w 667823"/>
              <a:gd name="connsiteY3" fmla="*/ 279400 h 1894400"/>
              <a:gd name="connsiteX4" fmla="*/ 73801 w 667823"/>
              <a:gd name="connsiteY4" fmla="*/ 492125 h 1894400"/>
              <a:gd name="connsiteX5" fmla="*/ 86501 w 667823"/>
              <a:gd name="connsiteY5" fmla="*/ 581025 h 1894400"/>
              <a:gd name="connsiteX6" fmla="*/ 64276 w 667823"/>
              <a:gd name="connsiteY6" fmla="*/ 654050 h 1894400"/>
              <a:gd name="connsiteX7" fmla="*/ 76976 w 667823"/>
              <a:gd name="connsiteY7" fmla="*/ 736600 h 1894400"/>
              <a:gd name="connsiteX8" fmla="*/ 776 w 667823"/>
              <a:gd name="connsiteY8" fmla="*/ 781050 h 1894400"/>
              <a:gd name="connsiteX9" fmla="*/ 38876 w 667823"/>
              <a:gd name="connsiteY9" fmla="*/ 838200 h 1894400"/>
              <a:gd name="connsiteX10" fmla="*/ 61101 w 667823"/>
              <a:gd name="connsiteY10" fmla="*/ 914400 h 1894400"/>
              <a:gd name="connsiteX11" fmla="*/ 102376 w 667823"/>
              <a:gd name="connsiteY11" fmla="*/ 1019175 h 1894400"/>
              <a:gd name="connsiteX12" fmla="*/ 121426 w 667823"/>
              <a:gd name="connsiteY12" fmla="*/ 1041400 h 1894400"/>
              <a:gd name="connsiteX13" fmla="*/ 140476 w 667823"/>
              <a:gd name="connsiteY13" fmla="*/ 1139825 h 1894400"/>
              <a:gd name="connsiteX14" fmla="*/ 143651 w 667823"/>
              <a:gd name="connsiteY14" fmla="*/ 1219200 h 1894400"/>
              <a:gd name="connsiteX15" fmla="*/ 165876 w 667823"/>
              <a:gd name="connsiteY15" fmla="*/ 1308100 h 1894400"/>
              <a:gd name="connsiteX16" fmla="*/ 248426 w 667823"/>
              <a:gd name="connsiteY16" fmla="*/ 1504950 h 1894400"/>
              <a:gd name="connsiteX17" fmla="*/ 194451 w 667823"/>
              <a:gd name="connsiteY17" fmla="*/ 1552575 h 1894400"/>
              <a:gd name="connsiteX18" fmla="*/ 159526 w 667823"/>
              <a:gd name="connsiteY18" fmla="*/ 1606550 h 1894400"/>
              <a:gd name="connsiteX19" fmla="*/ 248426 w 667823"/>
              <a:gd name="connsiteY19" fmla="*/ 1704975 h 1894400"/>
              <a:gd name="connsiteX20" fmla="*/ 308751 w 667823"/>
              <a:gd name="connsiteY20" fmla="*/ 1704975 h 1894400"/>
              <a:gd name="connsiteX21" fmla="*/ 397651 w 667823"/>
              <a:gd name="connsiteY21" fmla="*/ 1682750 h 1894400"/>
              <a:gd name="connsiteX22" fmla="*/ 480201 w 667823"/>
              <a:gd name="connsiteY22" fmla="*/ 1752600 h 1894400"/>
              <a:gd name="connsiteX23" fmla="*/ 502426 w 667823"/>
              <a:gd name="connsiteY23" fmla="*/ 1838325 h 1894400"/>
              <a:gd name="connsiteX24" fmla="*/ 604026 w 667823"/>
              <a:gd name="connsiteY24" fmla="*/ 1809750 h 1894400"/>
              <a:gd name="connsiteX25" fmla="*/ 661176 w 667823"/>
              <a:gd name="connsiteY25" fmla="*/ 1885950 h 1894400"/>
              <a:gd name="connsiteX26" fmla="*/ 664351 w 667823"/>
              <a:gd name="connsiteY26" fmla="*/ 1889125 h 1894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667823" h="1894400">
                <a:moveTo>
                  <a:pt x="67451" y="0"/>
                </a:moveTo>
                <a:cubicBezTo>
                  <a:pt x="43638" y="38894"/>
                  <a:pt x="19826" y="77788"/>
                  <a:pt x="16651" y="111125"/>
                </a:cubicBezTo>
                <a:cubicBezTo>
                  <a:pt x="13476" y="144462"/>
                  <a:pt x="32526" y="171979"/>
                  <a:pt x="48401" y="200025"/>
                </a:cubicBezTo>
                <a:cubicBezTo>
                  <a:pt x="64276" y="228071"/>
                  <a:pt x="107668" y="230717"/>
                  <a:pt x="111901" y="279400"/>
                </a:cubicBezTo>
                <a:cubicBezTo>
                  <a:pt x="116134" y="328083"/>
                  <a:pt x="78034" y="441854"/>
                  <a:pt x="73801" y="492125"/>
                </a:cubicBezTo>
                <a:cubicBezTo>
                  <a:pt x="69568" y="542396"/>
                  <a:pt x="88088" y="554038"/>
                  <a:pt x="86501" y="581025"/>
                </a:cubicBezTo>
                <a:cubicBezTo>
                  <a:pt x="84914" y="608012"/>
                  <a:pt x="65863" y="628121"/>
                  <a:pt x="64276" y="654050"/>
                </a:cubicBezTo>
                <a:cubicBezTo>
                  <a:pt x="62688" y="679979"/>
                  <a:pt x="87559" y="715433"/>
                  <a:pt x="76976" y="736600"/>
                </a:cubicBezTo>
                <a:cubicBezTo>
                  <a:pt x="66393" y="757767"/>
                  <a:pt x="7126" y="764117"/>
                  <a:pt x="776" y="781050"/>
                </a:cubicBezTo>
                <a:cubicBezTo>
                  <a:pt x="-5574" y="797983"/>
                  <a:pt x="28822" y="815975"/>
                  <a:pt x="38876" y="838200"/>
                </a:cubicBezTo>
                <a:cubicBezTo>
                  <a:pt x="48930" y="860425"/>
                  <a:pt x="50518" y="884238"/>
                  <a:pt x="61101" y="914400"/>
                </a:cubicBezTo>
                <a:cubicBezTo>
                  <a:pt x="71684" y="944563"/>
                  <a:pt x="92322" y="998008"/>
                  <a:pt x="102376" y="1019175"/>
                </a:cubicBezTo>
                <a:cubicBezTo>
                  <a:pt x="112430" y="1040342"/>
                  <a:pt x="115076" y="1021292"/>
                  <a:pt x="121426" y="1041400"/>
                </a:cubicBezTo>
                <a:cubicBezTo>
                  <a:pt x="127776" y="1061508"/>
                  <a:pt x="136772" y="1110192"/>
                  <a:pt x="140476" y="1139825"/>
                </a:cubicBezTo>
                <a:cubicBezTo>
                  <a:pt x="144180" y="1169458"/>
                  <a:pt x="139418" y="1191154"/>
                  <a:pt x="143651" y="1219200"/>
                </a:cubicBezTo>
                <a:cubicBezTo>
                  <a:pt x="147884" y="1247246"/>
                  <a:pt x="148414" y="1260475"/>
                  <a:pt x="165876" y="1308100"/>
                </a:cubicBezTo>
                <a:cubicBezTo>
                  <a:pt x="183339" y="1355725"/>
                  <a:pt x="243664" y="1464204"/>
                  <a:pt x="248426" y="1504950"/>
                </a:cubicBezTo>
                <a:cubicBezTo>
                  <a:pt x="253188" y="1545696"/>
                  <a:pt x="209268" y="1535642"/>
                  <a:pt x="194451" y="1552575"/>
                </a:cubicBezTo>
                <a:cubicBezTo>
                  <a:pt x="179634" y="1569508"/>
                  <a:pt x="150530" y="1581150"/>
                  <a:pt x="159526" y="1606550"/>
                </a:cubicBezTo>
                <a:cubicBezTo>
                  <a:pt x="168522" y="1631950"/>
                  <a:pt x="223555" y="1688571"/>
                  <a:pt x="248426" y="1704975"/>
                </a:cubicBezTo>
                <a:cubicBezTo>
                  <a:pt x="273297" y="1721379"/>
                  <a:pt x="283880" y="1708679"/>
                  <a:pt x="308751" y="1704975"/>
                </a:cubicBezTo>
                <a:cubicBezTo>
                  <a:pt x="333622" y="1701271"/>
                  <a:pt x="369076" y="1674812"/>
                  <a:pt x="397651" y="1682750"/>
                </a:cubicBezTo>
                <a:cubicBezTo>
                  <a:pt x="426226" y="1690688"/>
                  <a:pt x="462739" y="1726671"/>
                  <a:pt x="480201" y="1752600"/>
                </a:cubicBezTo>
                <a:cubicBezTo>
                  <a:pt x="497663" y="1778529"/>
                  <a:pt x="481789" y="1828800"/>
                  <a:pt x="502426" y="1838325"/>
                </a:cubicBezTo>
                <a:cubicBezTo>
                  <a:pt x="523063" y="1847850"/>
                  <a:pt x="577568" y="1801812"/>
                  <a:pt x="604026" y="1809750"/>
                </a:cubicBezTo>
                <a:cubicBezTo>
                  <a:pt x="630484" y="1817688"/>
                  <a:pt x="661176" y="1885950"/>
                  <a:pt x="661176" y="1885950"/>
                </a:cubicBezTo>
                <a:cubicBezTo>
                  <a:pt x="671230" y="1899179"/>
                  <a:pt x="667790" y="1894152"/>
                  <a:pt x="664351" y="1889125"/>
                </a:cubicBezTo>
              </a:path>
            </a:pathLst>
          </a:custGeom>
          <a:noFill/>
          <a:ln w="22225">
            <a:solidFill>
              <a:schemeClr val="bg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60" name="Ellipse 59">
            <a:extLst>
              <a:ext uri="{FF2B5EF4-FFF2-40B4-BE49-F238E27FC236}">
                <a16:creationId xmlns:a16="http://schemas.microsoft.com/office/drawing/2014/main" id="{BE6673E8-9187-4C3A-A9A1-79DE1E2BBD3C}"/>
              </a:ext>
            </a:extLst>
          </p:cNvPr>
          <p:cNvSpPr/>
          <p:nvPr/>
        </p:nvSpPr>
        <p:spPr>
          <a:xfrm>
            <a:off x="2701970" y="4522882"/>
            <a:ext cx="742267" cy="695325"/>
          </a:xfrm>
          <a:prstGeom prst="ellipse">
            <a:avLst/>
          </a:prstGeom>
          <a:solidFill>
            <a:schemeClr val="accent2"/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 dirty="0"/>
          </a:p>
        </p:txBody>
      </p:sp>
      <p:sp>
        <p:nvSpPr>
          <p:cNvPr id="346" name="ZoneTexte 345">
            <a:extLst>
              <a:ext uri="{FF2B5EF4-FFF2-40B4-BE49-F238E27FC236}">
                <a16:creationId xmlns:a16="http://schemas.microsoft.com/office/drawing/2014/main" id="{2961E3F6-EE32-4B73-94E3-FC0E75547547}"/>
              </a:ext>
            </a:extLst>
          </p:cNvPr>
          <p:cNvSpPr txBox="1"/>
          <p:nvPr/>
        </p:nvSpPr>
        <p:spPr>
          <a:xfrm>
            <a:off x="2535259" y="4763860"/>
            <a:ext cx="1096433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000" b="1" dirty="0">
                <a:solidFill>
                  <a:schemeClr val="bg1"/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Dinant</a:t>
            </a:r>
            <a:endParaRPr lang="fr-BE" sz="1000" b="1" dirty="0">
              <a:solidFill>
                <a:schemeClr val="bg1"/>
              </a:solidFill>
              <a:latin typeface="Aharoni" panose="02010803020104030203" pitchFamily="2" charset="-79"/>
              <a:cs typeface="Aharoni" panose="02010803020104030203" pitchFamily="2" charset="-79"/>
            </a:endParaRPr>
          </a:p>
        </p:txBody>
      </p:sp>
      <p:sp>
        <p:nvSpPr>
          <p:cNvPr id="66" name="ZoneTexte 65">
            <a:extLst>
              <a:ext uri="{FF2B5EF4-FFF2-40B4-BE49-F238E27FC236}">
                <a16:creationId xmlns:a16="http://schemas.microsoft.com/office/drawing/2014/main" id="{3E7F5EC0-5F58-4EF4-8371-58A2F51436FB}"/>
              </a:ext>
            </a:extLst>
          </p:cNvPr>
          <p:cNvSpPr txBox="1"/>
          <p:nvPr/>
        </p:nvSpPr>
        <p:spPr>
          <a:xfrm>
            <a:off x="-209925" y="1842329"/>
            <a:ext cx="3030671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400" b="1" dirty="0"/>
              <a:t>Agriculture - Alimentation</a:t>
            </a:r>
            <a:endParaRPr lang="fr-BE" sz="1400" b="1" dirty="0"/>
          </a:p>
        </p:txBody>
      </p:sp>
      <p:pic>
        <p:nvPicPr>
          <p:cNvPr id="14338" name="Picture 2" descr="Agribio">
            <a:extLst>
              <a:ext uri="{FF2B5EF4-FFF2-40B4-BE49-F238E27FC236}">
                <a16:creationId xmlns:a16="http://schemas.microsoft.com/office/drawing/2014/main" id="{0997B003-E052-4BC2-A4F0-36BA12EDBA8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134528" y="1161836"/>
            <a:ext cx="1254432" cy="62721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4336" name="Forme libre : forme 14335">
            <a:extLst>
              <a:ext uri="{FF2B5EF4-FFF2-40B4-BE49-F238E27FC236}">
                <a16:creationId xmlns:a16="http://schemas.microsoft.com/office/drawing/2014/main" id="{87B65C3F-DEC3-4649-BC74-CC361EE6CD57}"/>
              </a:ext>
            </a:extLst>
          </p:cNvPr>
          <p:cNvSpPr/>
          <p:nvPr/>
        </p:nvSpPr>
        <p:spPr>
          <a:xfrm>
            <a:off x="8517769" y="1743075"/>
            <a:ext cx="540506" cy="990073"/>
          </a:xfrm>
          <a:custGeom>
            <a:avLst/>
            <a:gdLst>
              <a:gd name="connsiteX0" fmla="*/ 0 w 571500"/>
              <a:gd name="connsiteY0" fmla="*/ 1133475 h 1133475"/>
              <a:gd name="connsiteX1" fmla="*/ 371475 w 571500"/>
              <a:gd name="connsiteY1" fmla="*/ 304800 h 1133475"/>
              <a:gd name="connsiteX2" fmla="*/ 571500 w 571500"/>
              <a:gd name="connsiteY2" fmla="*/ 0 h 1133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71500" h="1133475">
                <a:moveTo>
                  <a:pt x="0" y="1133475"/>
                </a:moveTo>
                <a:cubicBezTo>
                  <a:pt x="138112" y="813593"/>
                  <a:pt x="276225" y="493712"/>
                  <a:pt x="371475" y="304800"/>
                </a:cubicBezTo>
                <a:cubicBezTo>
                  <a:pt x="466725" y="115888"/>
                  <a:pt x="519112" y="57944"/>
                  <a:pt x="571500" y="0"/>
                </a:cubicBezTo>
              </a:path>
            </a:pathLst>
          </a:custGeom>
          <a:noFill/>
          <a:ln w="19050">
            <a:solidFill>
              <a:srgbClr val="00B050"/>
            </a:solidFill>
            <a:headEnd type="none"/>
            <a:tailEnd type="arrow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82" name="Forme libre : forme 81">
            <a:extLst>
              <a:ext uri="{FF2B5EF4-FFF2-40B4-BE49-F238E27FC236}">
                <a16:creationId xmlns:a16="http://schemas.microsoft.com/office/drawing/2014/main" id="{6F3F3F7B-55C6-4D11-B9EF-98495637DE9B}"/>
              </a:ext>
            </a:extLst>
          </p:cNvPr>
          <p:cNvSpPr/>
          <p:nvPr/>
        </p:nvSpPr>
        <p:spPr>
          <a:xfrm>
            <a:off x="7501852" y="613175"/>
            <a:ext cx="1263601" cy="1679297"/>
          </a:xfrm>
          <a:custGeom>
            <a:avLst/>
            <a:gdLst>
              <a:gd name="connsiteX0" fmla="*/ 0 w 571500"/>
              <a:gd name="connsiteY0" fmla="*/ 1133475 h 1133475"/>
              <a:gd name="connsiteX1" fmla="*/ 371475 w 571500"/>
              <a:gd name="connsiteY1" fmla="*/ 304800 h 1133475"/>
              <a:gd name="connsiteX2" fmla="*/ 571500 w 571500"/>
              <a:gd name="connsiteY2" fmla="*/ 0 h 1133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71500" h="1133475">
                <a:moveTo>
                  <a:pt x="0" y="1133475"/>
                </a:moveTo>
                <a:cubicBezTo>
                  <a:pt x="138112" y="813593"/>
                  <a:pt x="276225" y="493712"/>
                  <a:pt x="371475" y="304800"/>
                </a:cubicBezTo>
                <a:cubicBezTo>
                  <a:pt x="466725" y="115888"/>
                  <a:pt x="519112" y="57944"/>
                  <a:pt x="571500" y="0"/>
                </a:cubicBezTo>
              </a:path>
            </a:pathLst>
          </a:custGeom>
          <a:noFill/>
          <a:ln w="19050">
            <a:solidFill>
              <a:srgbClr val="00B050"/>
            </a:solidFill>
            <a:headEnd type="none"/>
            <a:tailEnd type="arrow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pic>
        <p:nvPicPr>
          <p:cNvPr id="14337" name="Image 14336">
            <a:extLst>
              <a:ext uri="{FF2B5EF4-FFF2-40B4-BE49-F238E27FC236}">
                <a16:creationId xmlns:a16="http://schemas.microsoft.com/office/drawing/2014/main" id="{5052296D-02CC-46D3-9E57-280933B7A3E8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923268" y="69541"/>
            <a:ext cx="933171" cy="933171"/>
          </a:xfrm>
          <a:prstGeom prst="rect">
            <a:avLst/>
          </a:prstGeom>
        </p:spPr>
      </p:pic>
      <p:pic>
        <p:nvPicPr>
          <p:cNvPr id="95" name="Graphique 94" descr="Cultures">
            <a:extLst>
              <a:ext uri="{FF2B5EF4-FFF2-40B4-BE49-F238E27FC236}">
                <a16:creationId xmlns:a16="http://schemas.microsoft.com/office/drawing/2014/main" id="{274EE7D3-BA71-4CE9-BDA8-788339BCE557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8350284" y="2760256"/>
            <a:ext cx="289490" cy="301829"/>
          </a:xfrm>
          <a:prstGeom prst="rect">
            <a:avLst/>
          </a:prstGeom>
        </p:spPr>
      </p:pic>
      <p:pic>
        <p:nvPicPr>
          <p:cNvPr id="96" name="Graphique 95" descr="Cultures">
            <a:extLst>
              <a:ext uri="{FF2B5EF4-FFF2-40B4-BE49-F238E27FC236}">
                <a16:creationId xmlns:a16="http://schemas.microsoft.com/office/drawing/2014/main" id="{AECE6674-C008-45E2-B240-B08E60CB20C7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7163991" y="2292472"/>
            <a:ext cx="289490" cy="301829"/>
          </a:xfrm>
          <a:prstGeom prst="rect">
            <a:avLst/>
          </a:prstGeom>
        </p:spPr>
      </p:pic>
      <p:grpSp>
        <p:nvGrpSpPr>
          <p:cNvPr id="97" name="Groupe 96">
            <a:extLst>
              <a:ext uri="{FF2B5EF4-FFF2-40B4-BE49-F238E27FC236}">
                <a16:creationId xmlns:a16="http://schemas.microsoft.com/office/drawing/2014/main" id="{E1C89B8D-B525-42CC-B260-DC9F50499F9E}"/>
              </a:ext>
            </a:extLst>
          </p:cNvPr>
          <p:cNvGrpSpPr/>
          <p:nvPr/>
        </p:nvGrpSpPr>
        <p:grpSpPr>
          <a:xfrm>
            <a:off x="5862311" y="4369561"/>
            <a:ext cx="376030" cy="374650"/>
            <a:chOff x="250016" y="2189371"/>
            <a:chExt cx="682833" cy="534779"/>
          </a:xfrm>
        </p:grpSpPr>
        <p:pic>
          <p:nvPicPr>
            <p:cNvPr id="98" name="Graphique 97" descr="Vache avec un remplissage uni">
              <a:extLst>
                <a:ext uri="{FF2B5EF4-FFF2-40B4-BE49-F238E27FC236}">
                  <a16:creationId xmlns:a16="http://schemas.microsoft.com/office/drawing/2014/main" id="{9A5A7D72-2CA3-4994-886B-BD5C2F37105D}"/>
                </a:ext>
              </a:extLst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7"/>
                </a:ext>
              </a:extLst>
            </a:blip>
            <a:stretch>
              <a:fillRect/>
            </a:stretch>
          </p:blipFill>
          <p:spPr>
            <a:xfrm>
              <a:off x="600751" y="2290987"/>
              <a:ext cx="305053" cy="305053"/>
            </a:xfrm>
            <a:prstGeom prst="rect">
              <a:avLst/>
            </a:prstGeom>
          </p:spPr>
        </p:pic>
        <p:pic>
          <p:nvPicPr>
            <p:cNvPr id="99" name="Graphique 98" descr="Pousse de graine avec un remplissage uni">
              <a:extLst>
                <a:ext uri="{FF2B5EF4-FFF2-40B4-BE49-F238E27FC236}">
                  <a16:creationId xmlns:a16="http://schemas.microsoft.com/office/drawing/2014/main" id="{1B28EF34-4C80-4D08-B3A8-9F1D571D0712}"/>
                </a:ext>
              </a:extLst>
            </p:cNvPr>
            <p:cNvPicPr>
              <a:picLocks noChangeAspect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9"/>
                </a:ext>
              </a:extLst>
            </a:blip>
            <a:stretch>
              <a:fillRect/>
            </a:stretch>
          </p:blipFill>
          <p:spPr>
            <a:xfrm>
              <a:off x="316276" y="2272653"/>
              <a:ext cx="261610" cy="261610"/>
            </a:xfrm>
            <a:prstGeom prst="rect">
              <a:avLst/>
            </a:prstGeom>
          </p:spPr>
        </p:pic>
        <p:sp>
          <p:nvSpPr>
            <p:cNvPr id="100" name="Ellipse 99">
              <a:extLst>
                <a:ext uri="{FF2B5EF4-FFF2-40B4-BE49-F238E27FC236}">
                  <a16:creationId xmlns:a16="http://schemas.microsoft.com/office/drawing/2014/main" id="{6479EEAB-8C7B-4EA9-ADD0-673F8DD8E686}"/>
                </a:ext>
              </a:extLst>
            </p:cNvPr>
            <p:cNvSpPr/>
            <p:nvPr/>
          </p:nvSpPr>
          <p:spPr>
            <a:xfrm>
              <a:off x="250016" y="2189371"/>
              <a:ext cx="682833" cy="534779"/>
            </a:xfrm>
            <a:prstGeom prst="ellipse">
              <a:avLst/>
            </a:prstGeom>
            <a:noFill/>
            <a:ln w="2540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</p:grpSp>
      <p:sp>
        <p:nvSpPr>
          <p:cNvPr id="102" name="ZoneTexte 101">
            <a:extLst>
              <a:ext uri="{FF2B5EF4-FFF2-40B4-BE49-F238E27FC236}">
                <a16:creationId xmlns:a16="http://schemas.microsoft.com/office/drawing/2014/main" id="{E8B1985E-E07A-4615-B0EC-AFE75B850F92}"/>
              </a:ext>
            </a:extLst>
          </p:cNvPr>
          <p:cNvSpPr txBox="1"/>
          <p:nvPr/>
        </p:nvSpPr>
        <p:spPr>
          <a:xfrm>
            <a:off x="751243" y="2878078"/>
            <a:ext cx="232031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Pôle céréalier</a:t>
            </a:r>
            <a:endParaRPr lang="fr-BE" sz="1100" dirty="0"/>
          </a:p>
        </p:txBody>
      </p:sp>
      <p:pic>
        <p:nvPicPr>
          <p:cNvPr id="103" name="Graphique 102" descr="Cultures">
            <a:extLst>
              <a:ext uri="{FF2B5EF4-FFF2-40B4-BE49-F238E27FC236}">
                <a16:creationId xmlns:a16="http://schemas.microsoft.com/office/drawing/2014/main" id="{BA79DC2D-9C43-47AB-AFA9-40C9C8BD89A0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240809" y="2853889"/>
            <a:ext cx="289490" cy="301829"/>
          </a:xfrm>
          <a:prstGeom prst="rect">
            <a:avLst/>
          </a:prstGeom>
        </p:spPr>
      </p:pic>
      <p:sp>
        <p:nvSpPr>
          <p:cNvPr id="104" name="ZoneTexte 103">
            <a:extLst>
              <a:ext uri="{FF2B5EF4-FFF2-40B4-BE49-F238E27FC236}">
                <a16:creationId xmlns:a16="http://schemas.microsoft.com/office/drawing/2014/main" id="{DCB8DC72-1E58-430C-98D5-5B6175765300}"/>
              </a:ext>
            </a:extLst>
          </p:cNvPr>
          <p:cNvSpPr txBox="1"/>
          <p:nvPr/>
        </p:nvSpPr>
        <p:spPr>
          <a:xfrm>
            <a:off x="737706" y="2335118"/>
            <a:ext cx="232031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Pôle agricole de Ciney</a:t>
            </a:r>
            <a:endParaRPr lang="fr-BE" sz="1100" dirty="0"/>
          </a:p>
        </p:txBody>
      </p:sp>
      <p:grpSp>
        <p:nvGrpSpPr>
          <p:cNvPr id="105" name="Groupe 104">
            <a:extLst>
              <a:ext uri="{FF2B5EF4-FFF2-40B4-BE49-F238E27FC236}">
                <a16:creationId xmlns:a16="http://schemas.microsoft.com/office/drawing/2014/main" id="{B90C3A8B-83C1-4E95-B218-E72785A1ABE1}"/>
              </a:ext>
            </a:extLst>
          </p:cNvPr>
          <p:cNvGrpSpPr/>
          <p:nvPr/>
        </p:nvGrpSpPr>
        <p:grpSpPr>
          <a:xfrm>
            <a:off x="97590" y="2190478"/>
            <a:ext cx="564506" cy="571119"/>
            <a:chOff x="250016" y="2189371"/>
            <a:chExt cx="682833" cy="534779"/>
          </a:xfrm>
        </p:grpSpPr>
        <p:pic>
          <p:nvPicPr>
            <p:cNvPr id="106" name="Graphique 105" descr="Vache avec un remplissage uni">
              <a:extLst>
                <a:ext uri="{FF2B5EF4-FFF2-40B4-BE49-F238E27FC236}">
                  <a16:creationId xmlns:a16="http://schemas.microsoft.com/office/drawing/2014/main" id="{FDF526D5-971E-4F43-BF8F-EB691A80C44F}"/>
                </a:ext>
              </a:extLst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7"/>
                </a:ext>
              </a:extLst>
            </a:blip>
            <a:stretch>
              <a:fillRect/>
            </a:stretch>
          </p:blipFill>
          <p:spPr>
            <a:xfrm>
              <a:off x="600751" y="2290987"/>
              <a:ext cx="305053" cy="305053"/>
            </a:xfrm>
            <a:prstGeom prst="rect">
              <a:avLst/>
            </a:prstGeom>
          </p:spPr>
        </p:pic>
        <p:pic>
          <p:nvPicPr>
            <p:cNvPr id="107" name="Graphique 106" descr="Pousse de graine avec un remplissage uni">
              <a:extLst>
                <a:ext uri="{FF2B5EF4-FFF2-40B4-BE49-F238E27FC236}">
                  <a16:creationId xmlns:a16="http://schemas.microsoft.com/office/drawing/2014/main" id="{C4D416A8-0B91-4458-A79C-937ED73FCEF2}"/>
                </a:ext>
              </a:extLst>
            </p:cNvPr>
            <p:cNvPicPr>
              <a:picLocks noChangeAspect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9"/>
                </a:ext>
              </a:extLst>
            </a:blip>
            <a:stretch>
              <a:fillRect/>
            </a:stretch>
          </p:blipFill>
          <p:spPr>
            <a:xfrm>
              <a:off x="316276" y="2272653"/>
              <a:ext cx="261610" cy="261610"/>
            </a:xfrm>
            <a:prstGeom prst="rect">
              <a:avLst/>
            </a:prstGeom>
          </p:spPr>
        </p:pic>
        <p:sp>
          <p:nvSpPr>
            <p:cNvPr id="108" name="Ellipse 107">
              <a:extLst>
                <a:ext uri="{FF2B5EF4-FFF2-40B4-BE49-F238E27FC236}">
                  <a16:creationId xmlns:a16="http://schemas.microsoft.com/office/drawing/2014/main" id="{65A592C0-D877-4912-BE7B-8C492CE1EF19}"/>
                </a:ext>
              </a:extLst>
            </p:cNvPr>
            <p:cNvSpPr/>
            <p:nvPr/>
          </p:nvSpPr>
          <p:spPr>
            <a:xfrm>
              <a:off x="250016" y="2189371"/>
              <a:ext cx="682833" cy="534779"/>
            </a:xfrm>
            <a:prstGeom prst="ellipse">
              <a:avLst/>
            </a:prstGeom>
            <a:noFill/>
            <a:ln w="2540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</p:grpSp>
      <p:sp>
        <p:nvSpPr>
          <p:cNvPr id="81" name="Forme libre : forme 80">
            <a:extLst>
              <a:ext uri="{FF2B5EF4-FFF2-40B4-BE49-F238E27FC236}">
                <a16:creationId xmlns:a16="http://schemas.microsoft.com/office/drawing/2014/main" id="{44768EC2-83D6-4D7B-BF77-4F2F0F24C9B1}"/>
              </a:ext>
            </a:extLst>
          </p:cNvPr>
          <p:cNvSpPr/>
          <p:nvPr/>
        </p:nvSpPr>
        <p:spPr>
          <a:xfrm>
            <a:off x="2895600" y="1028700"/>
            <a:ext cx="714375" cy="695325"/>
          </a:xfrm>
          <a:custGeom>
            <a:avLst/>
            <a:gdLst>
              <a:gd name="connsiteX0" fmla="*/ 714375 w 714375"/>
              <a:gd name="connsiteY0" fmla="*/ 695325 h 695325"/>
              <a:gd name="connsiteX1" fmla="*/ 0 w 714375"/>
              <a:gd name="connsiteY1" fmla="*/ 0 h 695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714375" h="695325">
                <a:moveTo>
                  <a:pt x="714375" y="695325"/>
                </a:moveTo>
                <a:lnTo>
                  <a:pt x="0" y="0"/>
                </a:ln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85" name="Forme libre : forme 84">
            <a:extLst>
              <a:ext uri="{FF2B5EF4-FFF2-40B4-BE49-F238E27FC236}">
                <a16:creationId xmlns:a16="http://schemas.microsoft.com/office/drawing/2014/main" id="{2158E86A-FF98-4AF8-BC57-5ECC4CD7A965}"/>
              </a:ext>
            </a:extLst>
          </p:cNvPr>
          <p:cNvSpPr/>
          <p:nvPr/>
        </p:nvSpPr>
        <p:spPr>
          <a:xfrm>
            <a:off x="7981950" y="4393640"/>
            <a:ext cx="1685925" cy="578410"/>
          </a:xfrm>
          <a:custGeom>
            <a:avLst/>
            <a:gdLst>
              <a:gd name="connsiteX0" fmla="*/ 0 w 1685925"/>
              <a:gd name="connsiteY0" fmla="*/ 578410 h 578410"/>
              <a:gd name="connsiteX1" fmla="*/ 276225 w 1685925"/>
              <a:gd name="connsiteY1" fmla="*/ 378385 h 578410"/>
              <a:gd name="connsiteX2" fmla="*/ 1114425 w 1685925"/>
              <a:gd name="connsiteY2" fmla="*/ 6910 h 578410"/>
              <a:gd name="connsiteX3" fmla="*/ 1209675 w 1685925"/>
              <a:gd name="connsiteY3" fmla="*/ 140260 h 578410"/>
              <a:gd name="connsiteX4" fmla="*/ 1685925 w 1685925"/>
              <a:gd name="connsiteY4" fmla="*/ 187885 h 5784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85925" h="578410">
                <a:moveTo>
                  <a:pt x="0" y="578410"/>
                </a:moveTo>
                <a:cubicBezTo>
                  <a:pt x="45244" y="526022"/>
                  <a:pt x="90488" y="473635"/>
                  <a:pt x="276225" y="378385"/>
                </a:cubicBezTo>
                <a:cubicBezTo>
                  <a:pt x="461962" y="283135"/>
                  <a:pt x="958850" y="46597"/>
                  <a:pt x="1114425" y="6910"/>
                </a:cubicBezTo>
                <a:cubicBezTo>
                  <a:pt x="1270000" y="-32777"/>
                  <a:pt x="1114425" y="110097"/>
                  <a:pt x="1209675" y="140260"/>
                </a:cubicBezTo>
                <a:cubicBezTo>
                  <a:pt x="1304925" y="170423"/>
                  <a:pt x="1495425" y="179154"/>
                  <a:pt x="1685925" y="187885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pic>
        <p:nvPicPr>
          <p:cNvPr id="36" name="Image 35">
            <a:extLst>
              <a:ext uri="{FF2B5EF4-FFF2-40B4-BE49-F238E27FC236}">
                <a16:creationId xmlns:a16="http://schemas.microsoft.com/office/drawing/2014/main" id="{80D9CB23-AACC-6B41-9848-22016AFCC891}"/>
              </a:ext>
            </a:extLst>
          </p:cNvPr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  <a:ext uri="{837473B0-CC2E-450A-ABE3-18F120FF3D39}">
                <a1611:picAttrSrcUrl xmlns:a1611="http://schemas.microsoft.com/office/drawing/2016/11/main" r:id="rId11"/>
              </a:ext>
            </a:extLst>
          </a:blip>
          <a:stretch>
            <a:fillRect/>
          </a:stretch>
        </p:blipFill>
        <p:spPr>
          <a:xfrm>
            <a:off x="4410960" y="1047732"/>
            <a:ext cx="760307" cy="760307"/>
          </a:xfrm>
          <a:prstGeom prst="rect">
            <a:avLst/>
          </a:prstGeom>
        </p:spPr>
      </p:pic>
      <p:pic>
        <p:nvPicPr>
          <p:cNvPr id="88" name="Image 87">
            <a:extLst>
              <a:ext uri="{FF2B5EF4-FFF2-40B4-BE49-F238E27FC236}">
                <a16:creationId xmlns:a16="http://schemas.microsoft.com/office/drawing/2014/main" id="{1C9748DD-F44B-1848-B1FA-6870C4A48269}"/>
              </a:ext>
            </a:extLst>
          </p:cNvPr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  <a:ext uri="{837473B0-CC2E-450A-ABE3-18F120FF3D39}">
                <a1611:picAttrSrcUrl xmlns:a1611="http://schemas.microsoft.com/office/drawing/2016/11/main" r:id="rId11"/>
              </a:ext>
            </a:extLst>
          </a:blip>
          <a:stretch>
            <a:fillRect/>
          </a:stretch>
        </p:blipFill>
        <p:spPr>
          <a:xfrm>
            <a:off x="7804997" y="2072851"/>
            <a:ext cx="760307" cy="760307"/>
          </a:xfrm>
          <a:prstGeom prst="rect">
            <a:avLst/>
          </a:prstGeom>
        </p:spPr>
      </p:pic>
      <p:pic>
        <p:nvPicPr>
          <p:cNvPr id="89" name="Image 88">
            <a:extLst>
              <a:ext uri="{FF2B5EF4-FFF2-40B4-BE49-F238E27FC236}">
                <a16:creationId xmlns:a16="http://schemas.microsoft.com/office/drawing/2014/main" id="{AA813B90-BB64-FC43-A898-9179929DF811}"/>
              </a:ext>
            </a:extLst>
          </p:cNvPr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  <a:ext uri="{837473B0-CC2E-450A-ABE3-18F120FF3D39}">
                <a1611:picAttrSrcUrl xmlns:a1611="http://schemas.microsoft.com/office/drawing/2016/11/main" r:id="rId11"/>
              </a:ext>
            </a:extLst>
          </a:blip>
          <a:stretch>
            <a:fillRect/>
          </a:stretch>
        </p:blipFill>
        <p:spPr>
          <a:xfrm>
            <a:off x="6556578" y="3482340"/>
            <a:ext cx="760307" cy="760307"/>
          </a:xfrm>
          <a:prstGeom prst="rect">
            <a:avLst/>
          </a:prstGeom>
        </p:spPr>
      </p:pic>
      <p:pic>
        <p:nvPicPr>
          <p:cNvPr id="38" name="Image 37">
            <a:extLst>
              <a:ext uri="{FF2B5EF4-FFF2-40B4-BE49-F238E27FC236}">
                <a16:creationId xmlns:a16="http://schemas.microsoft.com/office/drawing/2014/main" id="{9C857C95-ADCD-9241-8146-55CE262AC1A8}"/>
              </a:ext>
            </a:extLst>
          </p:cNvPr>
          <p:cNvPicPr>
            <a:picLocks noChangeAspect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  <a:ext uri="{837473B0-CC2E-450A-ABE3-18F120FF3D39}">
                <a1611:picAttrSrcUrl xmlns:a1611="http://schemas.microsoft.com/office/drawing/2016/11/main" r:id="rId13"/>
              </a:ext>
            </a:extLst>
          </a:blip>
          <a:stretch>
            <a:fillRect/>
          </a:stretch>
        </p:blipFill>
        <p:spPr>
          <a:xfrm>
            <a:off x="8094453" y="6244824"/>
            <a:ext cx="435184" cy="613175"/>
          </a:xfrm>
          <a:prstGeom prst="rect">
            <a:avLst/>
          </a:prstGeom>
        </p:spPr>
      </p:pic>
      <p:pic>
        <p:nvPicPr>
          <p:cNvPr id="93" name="Image 92">
            <a:extLst>
              <a:ext uri="{FF2B5EF4-FFF2-40B4-BE49-F238E27FC236}">
                <a16:creationId xmlns:a16="http://schemas.microsoft.com/office/drawing/2014/main" id="{A23C488A-9034-2C42-91D8-77064FD2923B}"/>
              </a:ext>
            </a:extLst>
          </p:cNvPr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  <a:ext uri="{837473B0-CC2E-450A-ABE3-18F120FF3D39}">
                <a1611:picAttrSrcUrl xmlns:a1611="http://schemas.microsoft.com/office/drawing/2016/11/main" r:id="rId11"/>
              </a:ext>
            </a:extLst>
          </a:blip>
          <a:stretch>
            <a:fillRect/>
          </a:stretch>
        </p:blipFill>
        <p:spPr>
          <a:xfrm>
            <a:off x="170876" y="3198660"/>
            <a:ext cx="495687" cy="495687"/>
          </a:xfrm>
          <a:prstGeom prst="rect">
            <a:avLst/>
          </a:prstGeom>
        </p:spPr>
      </p:pic>
      <p:sp>
        <p:nvSpPr>
          <p:cNvPr id="94" name="ZoneTexte 93">
            <a:extLst>
              <a:ext uri="{FF2B5EF4-FFF2-40B4-BE49-F238E27FC236}">
                <a16:creationId xmlns:a16="http://schemas.microsoft.com/office/drawing/2014/main" id="{B601DC6B-EEAB-2D4B-BD33-7C7FAB7C5EE9}"/>
              </a:ext>
            </a:extLst>
          </p:cNvPr>
          <p:cNvSpPr txBox="1"/>
          <p:nvPr/>
        </p:nvSpPr>
        <p:spPr>
          <a:xfrm>
            <a:off x="760668" y="3300740"/>
            <a:ext cx="232031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Semencier</a:t>
            </a:r>
            <a:endParaRPr lang="fr-BE" sz="1100" dirty="0"/>
          </a:p>
        </p:txBody>
      </p:sp>
    </p:spTree>
    <p:extLst>
      <p:ext uri="{BB962C8B-B14F-4D97-AF65-F5344CB8AC3E}">
        <p14:creationId xmlns:p14="http://schemas.microsoft.com/office/powerpoint/2010/main" val="3763886539"/>
      </p:ext>
    </p:extLst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" name="Forme libre : forme 84">
            <a:extLst>
              <a:ext uri="{FF2B5EF4-FFF2-40B4-BE49-F238E27FC236}">
                <a16:creationId xmlns:a16="http://schemas.microsoft.com/office/drawing/2014/main" id="{0510FE5C-1912-419A-B5C8-85EC8CFD95E4}"/>
              </a:ext>
            </a:extLst>
          </p:cNvPr>
          <p:cNvSpPr/>
          <p:nvPr/>
        </p:nvSpPr>
        <p:spPr>
          <a:xfrm>
            <a:off x="6000750" y="5937250"/>
            <a:ext cx="1225550" cy="736600"/>
          </a:xfrm>
          <a:custGeom>
            <a:avLst/>
            <a:gdLst>
              <a:gd name="connsiteX0" fmla="*/ 1225550 w 1225550"/>
              <a:gd name="connsiteY0" fmla="*/ 0 h 736600"/>
              <a:gd name="connsiteX1" fmla="*/ 1168400 w 1225550"/>
              <a:gd name="connsiteY1" fmla="*/ 139700 h 736600"/>
              <a:gd name="connsiteX2" fmla="*/ 895350 w 1225550"/>
              <a:gd name="connsiteY2" fmla="*/ 304800 h 736600"/>
              <a:gd name="connsiteX3" fmla="*/ 698500 w 1225550"/>
              <a:gd name="connsiteY3" fmla="*/ 431800 h 736600"/>
              <a:gd name="connsiteX4" fmla="*/ 558800 w 1225550"/>
              <a:gd name="connsiteY4" fmla="*/ 514350 h 736600"/>
              <a:gd name="connsiteX5" fmla="*/ 203200 w 1225550"/>
              <a:gd name="connsiteY5" fmla="*/ 603250 h 736600"/>
              <a:gd name="connsiteX6" fmla="*/ 0 w 1225550"/>
              <a:gd name="connsiteY6" fmla="*/ 736600 h 736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25550" h="736600">
                <a:moveTo>
                  <a:pt x="1225550" y="0"/>
                </a:moveTo>
                <a:cubicBezTo>
                  <a:pt x="1224491" y="44450"/>
                  <a:pt x="1223433" y="88900"/>
                  <a:pt x="1168400" y="139700"/>
                </a:cubicBezTo>
                <a:cubicBezTo>
                  <a:pt x="1113367" y="190500"/>
                  <a:pt x="973667" y="256117"/>
                  <a:pt x="895350" y="304800"/>
                </a:cubicBezTo>
                <a:cubicBezTo>
                  <a:pt x="817033" y="353483"/>
                  <a:pt x="754592" y="396875"/>
                  <a:pt x="698500" y="431800"/>
                </a:cubicBezTo>
                <a:cubicBezTo>
                  <a:pt x="642408" y="466725"/>
                  <a:pt x="641350" y="485775"/>
                  <a:pt x="558800" y="514350"/>
                </a:cubicBezTo>
                <a:cubicBezTo>
                  <a:pt x="476250" y="542925"/>
                  <a:pt x="296333" y="566208"/>
                  <a:pt x="203200" y="603250"/>
                </a:cubicBezTo>
                <a:cubicBezTo>
                  <a:pt x="110067" y="640292"/>
                  <a:pt x="55033" y="688446"/>
                  <a:pt x="0" y="73660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24" name="Forme libre : forme 123">
            <a:extLst>
              <a:ext uri="{FF2B5EF4-FFF2-40B4-BE49-F238E27FC236}">
                <a16:creationId xmlns:a16="http://schemas.microsoft.com/office/drawing/2014/main" id="{6FE566E1-22BC-4A2C-9BF8-EBF61335FA6F}"/>
              </a:ext>
            </a:extLst>
          </p:cNvPr>
          <p:cNvSpPr/>
          <p:nvPr/>
        </p:nvSpPr>
        <p:spPr>
          <a:xfrm>
            <a:off x="4674683" y="3069491"/>
            <a:ext cx="685800" cy="736600"/>
          </a:xfrm>
          <a:custGeom>
            <a:avLst/>
            <a:gdLst>
              <a:gd name="connsiteX0" fmla="*/ 685800 w 685800"/>
              <a:gd name="connsiteY0" fmla="*/ 0 h 736600"/>
              <a:gd name="connsiteX1" fmla="*/ 568325 w 685800"/>
              <a:gd name="connsiteY1" fmla="*/ 82550 h 736600"/>
              <a:gd name="connsiteX2" fmla="*/ 454025 w 685800"/>
              <a:gd name="connsiteY2" fmla="*/ 206375 h 736600"/>
              <a:gd name="connsiteX3" fmla="*/ 314325 w 685800"/>
              <a:gd name="connsiteY3" fmla="*/ 342900 h 736600"/>
              <a:gd name="connsiteX4" fmla="*/ 0 w 685800"/>
              <a:gd name="connsiteY4" fmla="*/ 736600 h 736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85800" h="736600">
                <a:moveTo>
                  <a:pt x="685800" y="0"/>
                </a:moveTo>
                <a:cubicBezTo>
                  <a:pt x="646377" y="24077"/>
                  <a:pt x="606954" y="48154"/>
                  <a:pt x="568325" y="82550"/>
                </a:cubicBezTo>
                <a:cubicBezTo>
                  <a:pt x="529696" y="116946"/>
                  <a:pt x="496358" y="162983"/>
                  <a:pt x="454025" y="206375"/>
                </a:cubicBezTo>
                <a:cubicBezTo>
                  <a:pt x="411692" y="249767"/>
                  <a:pt x="389996" y="254529"/>
                  <a:pt x="314325" y="342900"/>
                </a:cubicBezTo>
                <a:cubicBezTo>
                  <a:pt x="238654" y="431271"/>
                  <a:pt x="119327" y="583935"/>
                  <a:pt x="0" y="73660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3" name="Forme libre : forme 22">
            <a:extLst>
              <a:ext uri="{FF2B5EF4-FFF2-40B4-BE49-F238E27FC236}">
                <a16:creationId xmlns:a16="http://schemas.microsoft.com/office/drawing/2014/main" id="{BE29AF4F-A639-4285-A35D-CAB5EA08D5F0}"/>
              </a:ext>
            </a:extLst>
          </p:cNvPr>
          <p:cNvSpPr/>
          <p:nvPr/>
        </p:nvSpPr>
        <p:spPr>
          <a:xfrm>
            <a:off x="5880100" y="508000"/>
            <a:ext cx="425269" cy="4140200"/>
          </a:xfrm>
          <a:custGeom>
            <a:avLst/>
            <a:gdLst>
              <a:gd name="connsiteX0" fmla="*/ 0 w 425269"/>
              <a:gd name="connsiteY0" fmla="*/ 0 h 4140200"/>
              <a:gd name="connsiteX1" fmla="*/ 76200 w 425269"/>
              <a:gd name="connsiteY1" fmla="*/ 222250 h 4140200"/>
              <a:gd name="connsiteX2" fmla="*/ 254000 w 425269"/>
              <a:gd name="connsiteY2" fmla="*/ 412750 h 4140200"/>
              <a:gd name="connsiteX3" fmla="*/ 412750 w 425269"/>
              <a:gd name="connsiteY3" fmla="*/ 869950 h 4140200"/>
              <a:gd name="connsiteX4" fmla="*/ 406400 w 425269"/>
              <a:gd name="connsiteY4" fmla="*/ 1104900 h 4140200"/>
              <a:gd name="connsiteX5" fmla="*/ 336550 w 425269"/>
              <a:gd name="connsiteY5" fmla="*/ 1822450 h 4140200"/>
              <a:gd name="connsiteX6" fmla="*/ 177800 w 425269"/>
              <a:gd name="connsiteY6" fmla="*/ 2457450 h 4140200"/>
              <a:gd name="connsiteX7" fmla="*/ 146050 w 425269"/>
              <a:gd name="connsiteY7" fmla="*/ 2870200 h 4140200"/>
              <a:gd name="connsiteX8" fmla="*/ 95250 w 425269"/>
              <a:gd name="connsiteY8" fmla="*/ 3441700 h 4140200"/>
              <a:gd name="connsiteX9" fmla="*/ 44450 w 425269"/>
              <a:gd name="connsiteY9" fmla="*/ 3752850 h 4140200"/>
              <a:gd name="connsiteX10" fmla="*/ 107950 w 425269"/>
              <a:gd name="connsiteY10" fmla="*/ 4006850 h 4140200"/>
              <a:gd name="connsiteX11" fmla="*/ 279400 w 425269"/>
              <a:gd name="connsiteY11" fmla="*/ 4140200 h 4140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425269" h="4140200">
                <a:moveTo>
                  <a:pt x="0" y="0"/>
                </a:moveTo>
                <a:cubicBezTo>
                  <a:pt x="16933" y="76729"/>
                  <a:pt x="33867" y="153458"/>
                  <a:pt x="76200" y="222250"/>
                </a:cubicBezTo>
                <a:cubicBezTo>
                  <a:pt x="118533" y="291042"/>
                  <a:pt x="197908" y="304800"/>
                  <a:pt x="254000" y="412750"/>
                </a:cubicBezTo>
                <a:cubicBezTo>
                  <a:pt x="310092" y="520700"/>
                  <a:pt x="387350" y="754592"/>
                  <a:pt x="412750" y="869950"/>
                </a:cubicBezTo>
                <a:cubicBezTo>
                  <a:pt x="438150" y="985308"/>
                  <a:pt x="419100" y="946150"/>
                  <a:pt x="406400" y="1104900"/>
                </a:cubicBezTo>
                <a:cubicBezTo>
                  <a:pt x="393700" y="1263650"/>
                  <a:pt x="374650" y="1597025"/>
                  <a:pt x="336550" y="1822450"/>
                </a:cubicBezTo>
                <a:cubicBezTo>
                  <a:pt x="298450" y="2047875"/>
                  <a:pt x="209550" y="2282825"/>
                  <a:pt x="177800" y="2457450"/>
                </a:cubicBezTo>
                <a:cubicBezTo>
                  <a:pt x="146050" y="2632075"/>
                  <a:pt x="159808" y="2706158"/>
                  <a:pt x="146050" y="2870200"/>
                </a:cubicBezTo>
                <a:cubicBezTo>
                  <a:pt x="132292" y="3034242"/>
                  <a:pt x="112183" y="3294592"/>
                  <a:pt x="95250" y="3441700"/>
                </a:cubicBezTo>
                <a:cubicBezTo>
                  <a:pt x="78317" y="3588808"/>
                  <a:pt x="42333" y="3658658"/>
                  <a:pt x="44450" y="3752850"/>
                </a:cubicBezTo>
                <a:cubicBezTo>
                  <a:pt x="46567" y="3847042"/>
                  <a:pt x="68792" y="3942292"/>
                  <a:pt x="107950" y="4006850"/>
                </a:cubicBezTo>
                <a:cubicBezTo>
                  <a:pt x="147108" y="4071408"/>
                  <a:pt x="213254" y="4105804"/>
                  <a:pt x="279400" y="414020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7" name="Forme libre : forme 26">
            <a:extLst>
              <a:ext uri="{FF2B5EF4-FFF2-40B4-BE49-F238E27FC236}">
                <a16:creationId xmlns:a16="http://schemas.microsoft.com/office/drawing/2014/main" id="{70578F58-BED1-43CB-8B6A-FE860FD8A450}"/>
              </a:ext>
            </a:extLst>
          </p:cNvPr>
          <p:cNvSpPr/>
          <p:nvPr/>
        </p:nvSpPr>
        <p:spPr>
          <a:xfrm>
            <a:off x="3594100" y="1279024"/>
            <a:ext cx="2565400" cy="1323241"/>
          </a:xfrm>
          <a:custGeom>
            <a:avLst/>
            <a:gdLst>
              <a:gd name="connsiteX0" fmla="*/ 0 w 2565400"/>
              <a:gd name="connsiteY0" fmla="*/ 346576 h 1323241"/>
              <a:gd name="connsiteX1" fmla="*/ 476250 w 2565400"/>
              <a:gd name="connsiteY1" fmla="*/ 54476 h 1323241"/>
              <a:gd name="connsiteX2" fmla="*/ 933450 w 2565400"/>
              <a:gd name="connsiteY2" fmla="*/ 3676 h 1323241"/>
              <a:gd name="connsiteX3" fmla="*/ 838200 w 2565400"/>
              <a:gd name="connsiteY3" fmla="*/ 105276 h 1323241"/>
              <a:gd name="connsiteX4" fmla="*/ 901700 w 2565400"/>
              <a:gd name="connsiteY4" fmla="*/ 238626 h 1323241"/>
              <a:gd name="connsiteX5" fmla="*/ 1079500 w 2565400"/>
              <a:gd name="connsiteY5" fmla="*/ 454526 h 1323241"/>
              <a:gd name="connsiteX6" fmla="*/ 1193800 w 2565400"/>
              <a:gd name="connsiteY6" fmla="*/ 606926 h 1323241"/>
              <a:gd name="connsiteX7" fmla="*/ 1282700 w 2565400"/>
              <a:gd name="connsiteY7" fmla="*/ 670426 h 1323241"/>
              <a:gd name="connsiteX8" fmla="*/ 1397000 w 2565400"/>
              <a:gd name="connsiteY8" fmla="*/ 886326 h 1323241"/>
              <a:gd name="connsiteX9" fmla="*/ 1638300 w 2565400"/>
              <a:gd name="connsiteY9" fmla="*/ 759326 h 1323241"/>
              <a:gd name="connsiteX10" fmla="*/ 1974850 w 2565400"/>
              <a:gd name="connsiteY10" fmla="*/ 695826 h 1323241"/>
              <a:gd name="connsiteX11" fmla="*/ 1974850 w 2565400"/>
              <a:gd name="connsiteY11" fmla="*/ 829176 h 1323241"/>
              <a:gd name="connsiteX12" fmla="*/ 2000250 w 2565400"/>
              <a:gd name="connsiteY12" fmla="*/ 892676 h 1323241"/>
              <a:gd name="connsiteX13" fmla="*/ 2190750 w 2565400"/>
              <a:gd name="connsiteY13" fmla="*/ 1019676 h 1323241"/>
              <a:gd name="connsiteX14" fmla="*/ 2311400 w 2565400"/>
              <a:gd name="connsiteY14" fmla="*/ 1203826 h 1323241"/>
              <a:gd name="connsiteX15" fmla="*/ 2482850 w 2565400"/>
              <a:gd name="connsiteY15" fmla="*/ 1318126 h 1323241"/>
              <a:gd name="connsiteX16" fmla="*/ 2565400 w 2565400"/>
              <a:gd name="connsiteY16" fmla="*/ 1292726 h 13232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2565400" h="1323241">
                <a:moveTo>
                  <a:pt x="0" y="346576"/>
                </a:moveTo>
                <a:cubicBezTo>
                  <a:pt x="160337" y="229101"/>
                  <a:pt x="320675" y="111626"/>
                  <a:pt x="476250" y="54476"/>
                </a:cubicBezTo>
                <a:cubicBezTo>
                  <a:pt x="631825" y="-2674"/>
                  <a:pt x="873125" y="-4791"/>
                  <a:pt x="933450" y="3676"/>
                </a:cubicBezTo>
                <a:cubicBezTo>
                  <a:pt x="993775" y="12143"/>
                  <a:pt x="843492" y="66118"/>
                  <a:pt x="838200" y="105276"/>
                </a:cubicBezTo>
                <a:cubicBezTo>
                  <a:pt x="832908" y="144434"/>
                  <a:pt x="861483" y="180418"/>
                  <a:pt x="901700" y="238626"/>
                </a:cubicBezTo>
                <a:cubicBezTo>
                  <a:pt x="941917" y="296834"/>
                  <a:pt x="1030817" y="393143"/>
                  <a:pt x="1079500" y="454526"/>
                </a:cubicBezTo>
                <a:cubicBezTo>
                  <a:pt x="1128183" y="515909"/>
                  <a:pt x="1159933" y="570943"/>
                  <a:pt x="1193800" y="606926"/>
                </a:cubicBezTo>
                <a:cubicBezTo>
                  <a:pt x="1227667" y="642909"/>
                  <a:pt x="1248833" y="623860"/>
                  <a:pt x="1282700" y="670426"/>
                </a:cubicBezTo>
                <a:cubicBezTo>
                  <a:pt x="1316567" y="716992"/>
                  <a:pt x="1337733" y="871509"/>
                  <a:pt x="1397000" y="886326"/>
                </a:cubicBezTo>
                <a:cubicBezTo>
                  <a:pt x="1456267" y="901143"/>
                  <a:pt x="1541992" y="791076"/>
                  <a:pt x="1638300" y="759326"/>
                </a:cubicBezTo>
                <a:cubicBezTo>
                  <a:pt x="1734608" y="727576"/>
                  <a:pt x="1918758" y="684184"/>
                  <a:pt x="1974850" y="695826"/>
                </a:cubicBezTo>
                <a:cubicBezTo>
                  <a:pt x="2030942" y="707468"/>
                  <a:pt x="1970617" y="796368"/>
                  <a:pt x="1974850" y="829176"/>
                </a:cubicBezTo>
                <a:cubicBezTo>
                  <a:pt x="1979083" y="861984"/>
                  <a:pt x="1964267" y="860926"/>
                  <a:pt x="2000250" y="892676"/>
                </a:cubicBezTo>
                <a:cubicBezTo>
                  <a:pt x="2036233" y="924426"/>
                  <a:pt x="2138892" y="967818"/>
                  <a:pt x="2190750" y="1019676"/>
                </a:cubicBezTo>
                <a:cubicBezTo>
                  <a:pt x="2242608" y="1071534"/>
                  <a:pt x="2262717" y="1154084"/>
                  <a:pt x="2311400" y="1203826"/>
                </a:cubicBezTo>
                <a:cubicBezTo>
                  <a:pt x="2360083" y="1253568"/>
                  <a:pt x="2440517" y="1303309"/>
                  <a:pt x="2482850" y="1318126"/>
                </a:cubicBezTo>
                <a:cubicBezTo>
                  <a:pt x="2525183" y="1332943"/>
                  <a:pt x="2545291" y="1312834"/>
                  <a:pt x="2565400" y="1292726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9" name="Forme libre : forme 28">
            <a:extLst>
              <a:ext uri="{FF2B5EF4-FFF2-40B4-BE49-F238E27FC236}">
                <a16:creationId xmlns:a16="http://schemas.microsoft.com/office/drawing/2014/main" id="{F48755D4-E52D-451E-A862-7FE36C952EA0}"/>
              </a:ext>
            </a:extLst>
          </p:cNvPr>
          <p:cNvSpPr/>
          <p:nvPr/>
        </p:nvSpPr>
        <p:spPr>
          <a:xfrm>
            <a:off x="4527550" y="1098550"/>
            <a:ext cx="101600" cy="171450"/>
          </a:xfrm>
          <a:custGeom>
            <a:avLst/>
            <a:gdLst>
              <a:gd name="connsiteX0" fmla="*/ 101600 w 101600"/>
              <a:gd name="connsiteY0" fmla="*/ 0 h 171450"/>
              <a:gd name="connsiteX1" fmla="*/ 50800 w 101600"/>
              <a:gd name="connsiteY1" fmla="*/ 127000 h 171450"/>
              <a:gd name="connsiteX2" fmla="*/ 0 w 101600"/>
              <a:gd name="connsiteY2" fmla="*/ 171450 h 171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1600" h="171450">
                <a:moveTo>
                  <a:pt x="101600" y="0"/>
                </a:moveTo>
                <a:cubicBezTo>
                  <a:pt x="84666" y="49212"/>
                  <a:pt x="67733" y="98425"/>
                  <a:pt x="50800" y="127000"/>
                </a:cubicBezTo>
                <a:cubicBezTo>
                  <a:pt x="33867" y="155575"/>
                  <a:pt x="16933" y="163512"/>
                  <a:pt x="0" y="17145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0" name="Forme libre : forme 29">
            <a:extLst>
              <a:ext uri="{FF2B5EF4-FFF2-40B4-BE49-F238E27FC236}">
                <a16:creationId xmlns:a16="http://schemas.microsoft.com/office/drawing/2014/main" id="{DDA203F8-C9E1-4AFD-B1A6-58AF2240B747}"/>
              </a:ext>
            </a:extLst>
          </p:cNvPr>
          <p:cNvSpPr/>
          <p:nvPr/>
        </p:nvSpPr>
        <p:spPr>
          <a:xfrm>
            <a:off x="3016250" y="2482850"/>
            <a:ext cx="1377950" cy="711200"/>
          </a:xfrm>
          <a:custGeom>
            <a:avLst/>
            <a:gdLst>
              <a:gd name="connsiteX0" fmla="*/ 1377950 w 1377950"/>
              <a:gd name="connsiteY0" fmla="*/ 0 h 711200"/>
              <a:gd name="connsiteX1" fmla="*/ 1295400 w 1377950"/>
              <a:gd name="connsiteY1" fmla="*/ 101600 h 711200"/>
              <a:gd name="connsiteX2" fmla="*/ 996950 w 1377950"/>
              <a:gd name="connsiteY2" fmla="*/ 209550 h 711200"/>
              <a:gd name="connsiteX3" fmla="*/ 730250 w 1377950"/>
              <a:gd name="connsiteY3" fmla="*/ 508000 h 711200"/>
              <a:gd name="connsiteX4" fmla="*/ 469900 w 1377950"/>
              <a:gd name="connsiteY4" fmla="*/ 577850 h 711200"/>
              <a:gd name="connsiteX5" fmla="*/ 247650 w 1377950"/>
              <a:gd name="connsiteY5" fmla="*/ 679450 h 711200"/>
              <a:gd name="connsiteX6" fmla="*/ 0 w 1377950"/>
              <a:gd name="connsiteY6" fmla="*/ 711200 h 711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377950" h="711200">
                <a:moveTo>
                  <a:pt x="1377950" y="0"/>
                </a:moveTo>
                <a:cubicBezTo>
                  <a:pt x="1368425" y="33337"/>
                  <a:pt x="1358900" y="66675"/>
                  <a:pt x="1295400" y="101600"/>
                </a:cubicBezTo>
                <a:cubicBezTo>
                  <a:pt x="1231900" y="136525"/>
                  <a:pt x="1091142" y="141817"/>
                  <a:pt x="996950" y="209550"/>
                </a:cubicBezTo>
                <a:cubicBezTo>
                  <a:pt x="902758" y="277283"/>
                  <a:pt x="818092" y="446617"/>
                  <a:pt x="730250" y="508000"/>
                </a:cubicBezTo>
                <a:cubicBezTo>
                  <a:pt x="642408" y="569383"/>
                  <a:pt x="550333" y="549275"/>
                  <a:pt x="469900" y="577850"/>
                </a:cubicBezTo>
                <a:cubicBezTo>
                  <a:pt x="389467" y="606425"/>
                  <a:pt x="325967" y="657225"/>
                  <a:pt x="247650" y="679450"/>
                </a:cubicBezTo>
                <a:cubicBezTo>
                  <a:pt x="169333" y="701675"/>
                  <a:pt x="84666" y="706437"/>
                  <a:pt x="0" y="71120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3" name="Forme libre : forme 32">
            <a:extLst>
              <a:ext uri="{FF2B5EF4-FFF2-40B4-BE49-F238E27FC236}">
                <a16:creationId xmlns:a16="http://schemas.microsoft.com/office/drawing/2014/main" id="{FF0BF8AA-3094-4C50-B547-95E6ECEA66B7}"/>
              </a:ext>
            </a:extLst>
          </p:cNvPr>
          <p:cNvSpPr/>
          <p:nvPr/>
        </p:nvSpPr>
        <p:spPr>
          <a:xfrm>
            <a:off x="5092700" y="5222875"/>
            <a:ext cx="949325" cy="958850"/>
          </a:xfrm>
          <a:custGeom>
            <a:avLst/>
            <a:gdLst>
              <a:gd name="connsiteX0" fmla="*/ 733425 w 733425"/>
              <a:gd name="connsiteY0" fmla="*/ 0 h 841375"/>
              <a:gd name="connsiteX1" fmla="*/ 695325 w 733425"/>
              <a:gd name="connsiteY1" fmla="*/ 111125 h 841375"/>
              <a:gd name="connsiteX2" fmla="*/ 619125 w 733425"/>
              <a:gd name="connsiteY2" fmla="*/ 231775 h 841375"/>
              <a:gd name="connsiteX3" fmla="*/ 377825 w 733425"/>
              <a:gd name="connsiteY3" fmla="*/ 323850 h 841375"/>
              <a:gd name="connsiteX4" fmla="*/ 190500 w 733425"/>
              <a:gd name="connsiteY4" fmla="*/ 571500 h 841375"/>
              <a:gd name="connsiteX5" fmla="*/ 222250 w 733425"/>
              <a:gd name="connsiteY5" fmla="*/ 603250 h 841375"/>
              <a:gd name="connsiteX6" fmla="*/ 196850 w 733425"/>
              <a:gd name="connsiteY6" fmla="*/ 654050 h 841375"/>
              <a:gd name="connsiteX7" fmla="*/ 212725 w 733425"/>
              <a:gd name="connsiteY7" fmla="*/ 708025 h 841375"/>
              <a:gd name="connsiteX8" fmla="*/ 123825 w 733425"/>
              <a:gd name="connsiteY8" fmla="*/ 771525 h 841375"/>
              <a:gd name="connsiteX9" fmla="*/ 0 w 733425"/>
              <a:gd name="connsiteY9" fmla="*/ 841375 h 841375"/>
              <a:gd name="connsiteX0" fmla="*/ 939800 w 939800"/>
              <a:gd name="connsiteY0" fmla="*/ 0 h 949325"/>
              <a:gd name="connsiteX1" fmla="*/ 901700 w 939800"/>
              <a:gd name="connsiteY1" fmla="*/ 111125 h 949325"/>
              <a:gd name="connsiteX2" fmla="*/ 825500 w 939800"/>
              <a:gd name="connsiteY2" fmla="*/ 231775 h 949325"/>
              <a:gd name="connsiteX3" fmla="*/ 584200 w 939800"/>
              <a:gd name="connsiteY3" fmla="*/ 323850 h 949325"/>
              <a:gd name="connsiteX4" fmla="*/ 396875 w 939800"/>
              <a:gd name="connsiteY4" fmla="*/ 571500 h 949325"/>
              <a:gd name="connsiteX5" fmla="*/ 428625 w 939800"/>
              <a:gd name="connsiteY5" fmla="*/ 603250 h 949325"/>
              <a:gd name="connsiteX6" fmla="*/ 403225 w 939800"/>
              <a:gd name="connsiteY6" fmla="*/ 654050 h 949325"/>
              <a:gd name="connsiteX7" fmla="*/ 419100 w 939800"/>
              <a:gd name="connsiteY7" fmla="*/ 708025 h 949325"/>
              <a:gd name="connsiteX8" fmla="*/ 330200 w 939800"/>
              <a:gd name="connsiteY8" fmla="*/ 771525 h 949325"/>
              <a:gd name="connsiteX9" fmla="*/ 0 w 939800"/>
              <a:gd name="connsiteY9" fmla="*/ 949325 h 949325"/>
              <a:gd name="connsiteX0" fmla="*/ 949325 w 949325"/>
              <a:gd name="connsiteY0" fmla="*/ 0 h 958850"/>
              <a:gd name="connsiteX1" fmla="*/ 901700 w 949325"/>
              <a:gd name="connsiteY1" fmla="*/ 120650 h 958850"/>
              <a:gd name="connsiteX2" fmla="*/ 825500 w 949325"/>
              <a:gd name="connsiteY2" fmla="*/ 241300 h 958850"/>
              <a:gd name="connsiteX3" fmla="*/ 584200 w 949325"/>
              <a:gd name="connsiteY3" fmla="*/ 333375 h 958850"/>
              <a:gd name="connsiteX4" fmla="*/ 396875 w 949325"/>
              <a:gd name="connsiteY4" fmla="*/ 581025 h 958850"/>
              <a:gd name="connsiteX5" fmla="*/ 428625 w 949325"/>
              <a:gd name="connsiteY5" fmla="*/ 612775 h 958850"/>
              <a:gd name="connsiteX6" fmla="*/ 403225 w 949325"/>
              <a:gd name="connsiteY6" fmla="*/ 663575 h 958850"/>
              <a:gd name="connsiteX7" fmla="*/ 419100 w 949325"/>
              <a:gd name="connsiteY7" fmla="*/ 717550 h 958850"/>
              <a:gd name="connsiteX8" fmla="*/ 330200 w 949325"/>
              <a:gd name="connsiteY8" fmla="*/ 781050 h 958850"/>
              <a:gd name="connsiteX9" fmla="*/ 0 w 949325"/>
              <a:gd name="connsiteY9" fmla="*/ 958850 h 958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949325" h="958850">
                <a:moveTo>
                  <a:pt x="949325" y="0"/>
                </a:moveTo>
                <a:cubicBezTo>
                  <a:pt x="939800" y="36248"/>
                  <a:pt x="922337" y="80434"/>
                  <a:pt x="901700" y="120650"/>
                </a:cubicBezTo>
                <a:cubicBezTo>
                  <a:pt x="881063" y="160866"/>
                  <a:pt x="878417" y="205846"/>
                  <a:pt x="825500" y="241300"/>
                </a:cubicBezTo>
                <a:cubicBezTo>
                  <a:pt x="772583" y="276754"/>
                  <a:pt x="655637" y="276754"/>
                  <a:pt x="584200" y="333375"/>
                </a:cubicBezTo>
                <a:cubicBezTo>
                  <a:pt x="512762" y="389996"/>
                  <a:pt x="422804" y="534458"/>
                  <a:pt x="396875" y="581025"/>
                </a:cubicBezTo>
                <a:cubicBezTo>
                  <a:pt x="370946" y="627592"/>
                  <a:pt x="427567" y="599017"/>
                  <a:pt x="428625" y="612775"/>
                </a:cubicBezTo>
                <a:cubicBezTo>
                  <a:pt x="429683" y="626533"/>
                  <a:pt x="404812" y="646113"/>
                  <a:pt x="403225" y="663575"/>
                </a:cubicBezTo>
                <a:cubicBezTo>
                  <a:pt x="401638" y="681037"/>
                  <a:pt x="431271" y="697971"/>
                  <a:pt x="419100" y="717550"/>
                </a:cubicBezTo>
                <a:cubicBezTo>
                  <a:pt x="406929" y="737129"/>
                  <a:pt x="365654" y="758825"/>
                  <a:pt x="330200" y="781050"/>
                </a:cubicBezTo>
                <a:cubicBezTo>
                  <a:pt x="294746" y="803275"/>
                  <a:pt x="44185" y="935037"/>
                  <a:pt x="0" y="95885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4" name="Forme libre : forme 3">
            <a:extLst>
              <a:ext uri="{FF2B5EF4-FFF2-40B4-BE49-F238E27FC236}">
                <a16:creationId xmlns:a16="http://schemas.microsoft.com/office/drawing/2014/main" id="{9785E986-7D90-49DA-8C7B-6E217AE16429}"/>
              </a:ext>
            </a:extLst>
          </p:cNvPr>
          <p:cNvSpPr/>
          <p:nvPr/>
        </p:nvSpPr>
        <p:spPr>
          <a:xfrm>
            <a:off x="9458297" y="1866900"/>
            <a:ext cx="218196" cy="3594735"/>
          </a:xfrm>
          <a:custGeom>
            <a:avLst/>
            <a:gdLst>
              <a:gd name="connsiteX0" fmla="*/ 57178 w 214952"/>
              <a:gd name="connsiteY0" fmla="*/ 0 h 3152775"/>
              <a:gd name="connsiteX1" fmla="*/ 19078 w 214952"/>
              <a:gd name="connsiteY1" fmla="*/ 762000 h 3152775"/>
              <a:gd name="connsiteX2" fmla="*/ 19078 w 214952"/>
              <a:gd name="connsiteY2" fmla="*/ 1000125 h 3152775"/>
              <a:gd name="connsiteX3" fmla="*/ 76228 w 214952"/>
              <a:gd name="connsiteY3" fmla="*/ 1285875 h 3152775"/>
              <a:gd name="connsiteX4" fmla="*/ 76228 w 214952"/>
              <a:gd name="connsiteY4" fmla="*/ 1647825 h 3152775"/>
              <a:gd name="connsiteX5" fmla="*/ 28 w 214952"/>
              <a:gd name="connsiteY5" fmla="*/ 2057400 h 3152775"/>
              <a:gd name="connsiteX6" fmla="*/ 85753 w 214952"/>
              <a:gd name="connsiteY6" fmla="*/ 2314575 h 3152775"/>
              <a:gd name="connsiteX7" fmla="*/ 209578 w 214952"/>
              <a:gd name="connsiteY7" fmla="*/ 2505075 h 3152775"/>
              <a:gd name="connsiteX8" fmla="*/ 181003 w 214952"/>
              <a:gd name="connsiteY8" fmla="*/ 3152775 h 3152775"/>
              <a:gd name="connsiteX0" fmla="*/ 57178 w 218196"/>
              <a:gd name="connsiteY0" fmla="*/ 0 h 3541395"/>
              <a:gd name="connsiteX1" fmla="*/ 19078 w 218196"/>
              <a:gd name="connsiteY1" fmla="*/ 762000 h 3541395"/>
              <a:gd name="connsiteX2" fmla="*/ 19078 w 218196"/>
              <a:gd name="connsiteY2" fmla="*/ 1000125 h 3541395"/>
              <a:gd name="connsiteX3" fmla="*/ 76228 w 218196"/>
              <a:gd name="connsiteY3" fmla="*/ 1285875 h 3541395"/>
              <a:gd name="connsiteX4" fmla="*/ 76228 w 218196"/>
              <a:gd name="connsiteY4" fmla="*/ 1647825 h 3541395"/>
              <a:gd name="connsiteX5" fmla="*/ 28 w 218196"/>
              <a:gd name="connsiteY5" fmla="*/ 2057400 h 3541395"/>
              <a:gd name="connsiteX6" fmla="*/ 85753 w 218196"/>
              <a:gd name="connsiteY6" fmla="*/ 2314575 h 3541395"/>
              <a:gd name="connsiteX7" fmla="*/ 209578 w 218196"/>
              <a:gd name="connsiteY7" fmla="*/ 2505075 h 3541395"/>
              <a:gd name="connsiteX8" fmla="*/ 196243 w 218196"/>
              <a:gd name="connsiteY8" fmla="*/ 3541395 h 3541395"/>
              <a:gd name="connsiteX0" fmla="*/ 57178 w 218196"/>
              <a:gd name="connsiteY0" fmla="*/ 0 h 3594735"/>
              <a:gd name="connsiteX1" fmla="*/ 19078 w 218196"/>
              <a:gd name="connsiteY1" fmla="*/ 762000 h 3594735"/>
              <a:gd name="connsiteX2" fmla="*/ 19078 w 218196"/>
              <a:gd name="connsiteY2" fmla="*/ 1000125 h 3594735"/>
              <a:gd name="connsiteX3" fmla="*/ 76228 w 218196"/>
              <a:gd name="connsiteY3" fmla="*/ 1285875 h 3594735"/>
              <a:gd name="connsiteX4" fmla="*/ 76228 w 218196"/>
              <a:gd name="connsiteY4" fmla="*/ 1647825 h 3594735"/>
              <a:gd name="connsiteX5" fmla="*/ 28 w 218196"/>
              <a:gd name="connsiteY5" fmla="*/ 2057400 h 3594735"/>
              <a:gd name="connsiteX6" fmla="*/ 85753 w 218196"/>
              <a:gd name="connsiteY6" fmla="*/ 2314575 h 3594735"/>
              <a:gd name="connsiteX7" fmla="*/ 209578 w 218196"/>
              <a:gd name="connsiteY7" fmla="*/ 2505075 h 3594735"/>
              <a:gd name="connsiteX8" fmla="*/ 196243 w 218196"/>
              <a:gd name="connsiteY8" fmla="*/ 3594735 h 35947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18196" h="3594735">
                <a:moveTo>
                  <a:pt x="57178" y="0"/>
                </a:moveTo>
                <a:cubicBezTo>
                  <a:pt x="41303" y="297656"/>
                  <a:pt x="25428" y="595313"/>
                  <a:pt x="19078" y="762000"/>
                </a:cubicBezTo>
                <a:cubicBezTo>
                  <a:pt x="12728" y="928688"/>
                  <a:pt x="9553" y="912813"/>
                  <a:pt x="19078" y="1000125"/>
                </a:cubicBezTo>
                <a:cubicBezTo>
                  <a:pt x="28603" y="1087437"/>
                  <a:pt x="66703" y="1177925"/>
                  <a:pt x="76228" y="1285875"/>
                </a:cubicBezTo>
                <a:cubicBezTo>
                  <a:pt x="85753" y="1393825"/>
                  <a:pt x="88928" y="1519238"/>
                  <a:pt x="76228" y="1647825"/>
                </a:cubicBezTo>
                <a:cubicBezTo>
                  <a:pt x="63528" y="1776412"/>
                  <a:pt x="-1560" y="1946275"/>
                  <a:pt x="28" y="2057400"/>
                </a:cubicBezTo>
                <a:cubicBezTo>
                  <a:pt x="1615" y="2168525"/>
                  <a:pt x="50828" y="2239963"/>
                  <a:pt x="85753" y="2314575"/>
                </a:cubicBezTo>
                <a:cubicBezTo>
                  <a:pt x="120678" y="2389187"/>
                  <a:pt x="193703" y="2365375"/>
                  <a:pt x="209578" y="2505075"/>
                </a:cubicBezTo>
                <a:cubicBezTo>
                  <a:pt x="225453" y="2644775"/>
                  <a:pt x="218468" y="3340735"/>
                  <a:pt x="196243" y="3594735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7" name="Forme libre : forme 6">
            <a:extLst>
              <a:ext uri="{FF2B5EF4-FFF2-40B4-BE49-F238E27FC236}">
                <a16:creationId xmlns:a16="http://schemas.microsoft.com/office/drawing/2014/main" id="{DE2091A2-893D-4FD9-B5DC-08FAAC12AD69}"/>
              </a:ext>
            </a:extLst>
          </p:cNvPr>
          <p:cNvSpPr/>
          <p:nvPr/>
        </p:nvSpPr>
        <p:spPr>
          <a:xfrm>
            <a:off x="4667250" y="1800225"/>
            <a:ext cx="3514743" cy="3819524"/>
          </a:xfrm>
          <a:custGeom>
            <a:avLst/>
            <a:gdLst>
              <a:gd name="connsiteX0" fmla="*/ 0 w 4103757"/>
              <a:gd name="connsiteY0" fmla="*/ 3510562 h 3510562"/>
              <a:gd name="connsiteX1" fmla="*/ 228600 w 4103757"/>
              <a:gd name="connsiteY1" fmla="*/ 3215287 h 3510562"/>
              <a:gd name="connsiteX2" fmla="*/ 400050 w 4103757"/>
              <a:gd name="connsiteY2" fmla="*/ 3053362 h 3510562"/>
              <a:gd name="connsiteX3" fmla="*/ 923925 w 4103757"/>
              <a:gd name="connsiteY3" fmla="*/ 2748562 h 3510562"/>
              <a:gd name="connsiteX4" fmla="*/ 1162050 w 4103757"/>
              <a:gd name="connsiteY4" fmla="*/ 2691412 h 3510562"/>
              <a:gd name="connsiteX5" fmla="*/ 1533525 w 4103757"/>
              <a:gd name="connsiteY5" fmla="*/ 2500912 h 3510562"/>
              <a:gd name="connsiteX6" fmla="*/ 1638300 w 4103757"/>
              <a:gd name="connsiteY6" fmla="*/ 2110387 h 3510562"/>
              <a:gd name="connsiteX7" fmla="*/ 1838325 w 4103757"/>
              <a:gd name="connsiteY7" fmla="*/ 1719862 h 3510562"/>
              <a:gd name="connsiteX8" fmla="*/ 2190750 w 4103757"/>
              <a:gd name="connsiteY8" fmla="*/ 1291237 h 3510562"/>
              <a:gd name="connsiteX9" fmla="*/ 2381250 w 4103757"/>
              <a:gd name="connsiteY9" fmla="*/ 976912 h 3510562"/>
              <a:gd name="connsiteX10" fmla="*/ 2705100 w 4103757"/>
              <a:gd name="connsiteY10" fmla="*/ 795937 h 3510562"/>
              <a:gd name="connsiteX11" fmla="*/ 3181350 w 4103757"/>
              <a:gd name="connsiteY11" fmla="*/ 405412 h 3510562"/>
              <a:gd name="connsiteX12" fmla="*/ 3371850 w 4103757"/>
              <a:gd name="connsiteY12" fmla="*/ 110137 h 3510562"/>
              <a:gd name="connsiteX0" fmla="*/ 0 w 3181350"/>
              <a:gd name="connsiteY0" fmla="*/ 3105150 h 3105150"/>
              <a:gd name="connsiteX1" fmla="*/ 228600 w 3181350"/>
              <a:gd name="connsiteY1" fmla="*/ 2809875 h 3105150"/>
              <a:gd name="connsiteX2" fmla="*/ 400050 w 3181350"/>
              <a:gd name="connsiteY2" fmla="*/ 2647950 h 3105150"/>
              <a:gd name="connsiteX3" fmla="*/ 923925 w 3181350"/>
              <a:gd name="connsiteY3" fmla="*/ 2343150 h 3105150"/>
              <a:gd name="connsiteX4" fmla="*/ 1162050 w 3181350"/>
              <a:gd name="connsiteY4" fmla="*/ 2286000 h 3105150"/>
              <a:gd name="connsiteX5" fmla="*/ 1533525 w 3181350"/>
              <a:gd name="connsiteY5" fmla="*/ 2095500 h 3105150"/>
              <a:gd name="connsiteX6" fmla="*/ 1638300 w 3181350"/>
              <a:gd name="connsiteY6" fmla="*/ 1704975 h 3105150"/>
              <a:gd name="connsiteX7" fmla="*/ 1838325 w 3181350"/>
              <a:gd name="connsiteY7" fmla="*/ 1314450 h 3105150"/>
              <a:gd name="connsiteX8" fmla="*/ 2190750 w 3181350"/>
              <a:gd name="connsiteY8" fmla="*/ 885825 h 3105150"/>
              <a:gd name="connsiteX9" fmla="*/ 2381250 w 3181350"/>
              <a:gd name="connsiteY9" fmla="*/ 571500 h 3105150"/>
              <a:gd name="connsiteX10" fmla="*/ 2705100 w 3181350"/>
              <a:gd name="connsiteY10" fmla="*/ 390525 h 3105150"/>
              <a:gd name="connsiteX11" fmla="*/ 3181350 w 3181350"/>
              <a:gd name="connsiteY11" fmla="*/ 0 h 3105150"/>
              <a:gd name="connsiteX0" fmla="*/ 0 w 3181350"/>
              <a:gd name="connsiteY0" fmla="*/ 3105150 h 3105150"/>
              <a:gd name="connsiteX1" fmla="*/ 228600 w 3181350"/>
              <a:gd name="connsiteY1" fmla="*/ 2809875 h 3105150"/>
              <a:gd name="connsiteX2" fmla="*/ 400050 w 3181350"/>
              <a:gd name="connsiteY2" fmla="*/ 2647950 h 3105150"/>
              <a:gd name="connsiteX3" fmla="*/ 923925 w 3181350"/>
              <a:gd name="connsiteY3" fmla="*/ 2343150 h 3105150"/>
              <a:gd name="connsiteX4" fmla="*/ 1162050 w 3181350"/>
              <a:gd name="connsiteY4" fmla="*/ 2286000 h 3105150"/>
              <a:gd name="connsiteX5" fmla="*/ 1533525 w 3181350"/>
              <a:gd name="connsiteY5" fmla="*/ 2095500 h 3105150"/>
              <a:gd name="connsiteX6" fmla="*/ 1638300 w 3181350"/>
              <a:gd name="connsiteY6" fmla="*/ 1704975 h 3105150"/>
              <a:gd name="connsiteX7" fmla="*/ 1838325 w 3181350"/>
              <a:gd name="connsiteY7" fmla="*/ 1314450 h 3105150"/>
              <a:gd name="connsiteX8" fmla="*/ 2190750 w 3181350"/>
              <a:gd name="connsiteY8" fmla="*/ 885825 h 3105150"/>
              <a:gd name="connsiteX9" fmla="*/ 2381250 w 3181350"/>
              <a:gd name="connsiteY9" fmla="*/ 571500 h 3105150"/>
              <a:gd name="connsiteX10" fmla="*/ 2705100 w 3181350"/>
              <a:gd name="connsiteY10" fmla="*/ 390525 h 3105150"/>
              <a:gd name="connsiteX11" fmla="*/ 3181350 w 3181350"/>
              <a:gd name="connsiteY11" fmla="*/ 0 h 3105150"/>
              <a:gd name="connsiteX12" fmla="*/ 3181350 w 3181350"/>
              <a:gd name="connsiteY12" fmla="*/ 0 h 3105150"/>
              <a:gd name="connsiteX0" fmla="*/ 0 w 3333750"/>
              <a:gd name="connsiteY0" fmla="*/ 3305175 h 3305175"/>
              <a:gd name="connsiteX1" fmla="*/ 228600 w 3333750"/>
              <a:gd name="connsiteY1" fmla="*/ 3009900 h 3305175"/>
              <a:gd name="connsiteX2" fmla="*/ 400050 w 3333750"/>
              <a:gd name="connsiteY2" fmla="*/ 2847975 h 3305175"/>
              <a:gd name="connsiteX3" fmla="*/ 923925 w 3333750"/>
              <a:gd name="connsiteY3" fmla="*/ 2543175 h 3305175"/>
              <a:gd name="connsiteX4" fmla="*/ 1162050 w 3333750"/>
              <a:gd name="connsiteY4" fmla="*/ 2486025 h 3305175"/>
              <a:gd name="connsiteX5" fmla="*/ 1533525 w 3333750"/>
              <a:gd name="connsiteY5" fmla="*/ 2295525 h 3305175"/>
              <a:gd name="connsiteX6" fmla="*/ 1638300 w 3333750"/>
              <a:gd name="connsiteY6" fmla="*/ 1905000 h 3305175"/>
              <a:gd name="connsiteX7" fmla="*/ 1838325 w 3333750"/>
              <a:gd name="connsiteY7" fmla="*/ 1514475 h 3305175"/>
              <a:gd name="connsiteX8" fmla="*/ 2190750 w 3333750"/>
              <a:gd name="connsiteY8" fmla="*/ 1085850 h 3305175"/>
              <a:gd name="connsiteX9" fmla="*/ 2381250 w 3333750"/>
              <a:gd name="connsiteY9" fmla="*/ 771525 h 3305175"/>
              <a:gd name="connsiteX10" fmla="*/ 2705100 w 3333750"/>
              <a:gd name="connsiteY10" fmla="*/ 590550 h 3305175"/>
              <a:gd name="connsiteX11" fmla="*/ 3181350 w 3333750"/>
              <a:gd name="connsiteY11" fmla="*/ 200025 h 3305175"/>
              <a:gd name="connsiteX12" fmla="*/ 3333750 w 3333750"/>
              <a:gd name="connsiteY12" fmla="*/ 0 h 3305175"/>
              <a:gd name="connsiteX0" fmla="*/ 0 w 3342637"/>
              <a:gd name="connsiteY0" fmla="*/ 3323045 h 3323045"/>
              <a:gd name="connsiteX1" fmla="*/ 228600 w 3342637"/>
              <a:gd name="connsiteY1" fmla="*/ 3027770 h 3323045"/>
              <a:gd name="connsiteX2" fmla="*/ 400050 w 3342637"/>
              <a:gd name="connsiteY2" fmla="*/ 2865845 h 3323045"/>
              <a:gd name="connsiteX3" fmla="*/ 923925 w 3342637"/>
              <a:gd name="connsiteY3" fmla="*/ 2561045 h 3323045"/>
              <a:gd name="connsiteX4" fmla="*/ 1162050 w 3342637"/>
              <a:gd name="connsiteY4" fmla="*/ 2503895 h 3323045"/>
              <a:gd name="connsiteX5" fmla="*/ 1533525 w 3342637"/>
              <a:gd name="connsiteY5" fmla="*/ 2313395 h 3323045"/>
              <a:gd name="connsiteX6" fmla="*/ 1638300 w 3342637"/>
              <a:gd name="connsiteY6" fmla="*/ 1922870 h 3323045"/>
              <a:gd name="connsiteX7" fmla="*/ 1838325 w 3342637"/>
              <a:gd name="connsiteY7" fmla="*/ 1532345 h 3323045"/>
              <a:gd name="connsiteX8" fmla="*/ 2190750 w 3342637"/>
              <a:gd name="connsiteY8" fmla="*/ 1103720 h 3323045"/>
              <a:gd name="connsiteX9" fmla="*/ 2381250 w 3342637"/>
              <a:gd name="connsiteY9" fmla="*/ 789395 h 3323045"/>
              <a:gd name="connsiteX10" fmla="*/ 2705100 w 3342637"/>
              <a:gd name="connsiteY10" fmla="*/ 608420 h 3323045"/>
              <a:gd name="connsiteX11" fmla="*/ 3181350 w 3342637"/>
              <a:gd name="connsiteY11" fmla="*/ 217895 h 3323045"/>
              <a:gd name="connsiteX12" fmla="*/ 3333750 w 3342637"/>
              <a:gd name="connsiteY12" fmla="*/ 17870 h 3323045"/>
              <a:gd name="connsiteX13" fmla="*/ 3324225 w 3342637"/>
              <a:gd name="connsiteY13" fmla="*/ 8346 h 3323045"/>
              <a:gd name="connsiteX0" fmla="*/ 0 w 3514743"/>
              <a:gd name="connsiteY0" fmla="*/ 3819524 h 3819524"/>
              <a:gd name="connsiteX1" fmla="*/ 228600 w 3514743"/>
              <a:gd name="connsiteY1" fmla="*/ 3524249 h 3819524"/>
              <a:gd name="connsiteX2" fmla="*/ 400050 w 3514743"/>
              <a:gd name="connsiteY2" fmla="*/ 3362324 h 3819524"/>
              <a:gd name="connsiteX3" fmla="*/ 923925 w 3514743"/>
              <a:gd name="connsiteY3" fmla="*/ 3057524 h 3819524"/>
              <a:gd name="connsiteX4" fmla="*/ 1162050 w 3514743"/>
              <a:gd name="connsiteY4" fmla="*/ 3000374 h 3819524"/>
              <a:gd name="connsiteX5" fmla="*/ 1533525 w 3514743"/>
              <a:gd name="connsiteY5" fmla="*/ 2809874 h 3819524"/>
              <a:gd name="connsiteX6" fmla="*/ 1638300 w 3514743"/>
              <a:gd name="connsiteY6" fmla="*/ 2419349 h 3819524"/>
              <a:gd name="connsiteX7" fmla="*/ 1838325 w 3514743"/>
              <a:gd name="connsiteY7" fmla="*/ 2028824 h 3819524"/>
              <a:gd name="connsiteX8" fmla="*/ 2190750 w 3514743"/>
              <a:gd name="connsiteY8" fmla="*/ 1600199 h 3819524"/>
              <a:gd name="connsiteX9" fmla="*/ 2381250 w 3514743"/>
              <a:gd name="connsiteY9" fmla="*/ 1285874 h 3819524"/>
              <a:gd name="connsiteX10" fmla="*/ 2705100 w 3514743"/>
              <a:gd name="connsiteY10" fmla="*/ 1104899 h 3819524"/>
              <a:gd name="connsiteX11" fmla="*/ 3181350 w 3514743"/>
              <a:gd name="connsiteY11" fmla="*/ 714374 h 3819524"/>
              <a:gd name="connsiteX12" fmla="*/ 3333750 w 3514743"/>
              <a:gd name="connsiteY12" fmla="*/ 514349 h 3819524"/>
              <a:gd name="connsiteX13" fmla="*/ 3514725 w 3514743"/>
              <a:gd name="connsiteY13" fmla="*/ 0 h 38195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3514743" h="3819524">
                <a:moveTo>
                  <a:pt x="0" y="3819524"/>
                </a:moveTo>
                <a:cubicBezTo>
                  <a:pt x="80962" y="3709986"/>
                  <a:pt x="161925" y="3600449"/>
                  <a:pt x="228600" y="3524249"/>
                </a:cubicBezTo>
                <a:cubicBezTo>
                  <a:pt x="295275" y="3448049"/>
                  <a:pt x="284163" y="3440111"/>
                  <a:pt x="400050" y="3362324"/>
                </a:cubicBezTo>
                <a:cubicBezTo>
                  <a:pt x="515937" y="3284537"/>
                  <a:pt x="796925" y="3117849"/>
                  <a:pt x="923925" y="3057524"/>
                </a:cubicBezTo>
                <a:cubicBezTo>
                  <a:pt x="1050925" y="2997199"/>
                  <a:pt x="1060450" y="3041649"/>
                  <a:pt x="1162050" y="3000374"/>
                </a:cubicBezTo>
                <a:cubicBezTo>
                  <a:pt x="1263650" y="2959099"/>
                  <a:pt x="1454150" y="2906712"/>
                  <a:pt x="1533525" y="2809874"/>
                </a:cubicBezTo>
                <a:cubicBezTo>
                  <a:pt x="1612900" y="2713036"/>
                  <a:pt x="1587500" y="2549524"/>
                  <a:pt x="1638300" y="2419349"/>
                </a:cubicBezTo>
                <a:cubicBezTo>
                  <a:pt x="1689100" y="2289174"/>
                  <a:pt x="1746250" y="2165349"/>
                  <a:pt x="1838325" y="2028824"/>
                </a:cubicBezTo>
                <a:cubicBezTo>
                  <a:pt x="1930400" y="1892299"/>
                  <a:pt x="2100262" y="1724024"/>
                  <a:pt x="2190750" y="1600199"/>
                </a:cubicBezTo>
                <a:cubicBezTo>
                  <a:pt x="2281238" y="1476374"/>
                  <a:pt x="2295525" y="1368424"/>
                  <a:pt x="2381250" y="1285874"/>
                </a:cubicBezTo>
                <a:cubicBezTo>
                  <a:pt x="2466975" y="1203324"/>
                  <a:pt x="2571750" y="1200149"/>
                  <a:pt x="2705100" y="1104899"/>
                </a:cubicBezTo>
                <a:cubicBezTo>
                  <a:pt x="2838450" y="1009649"/>
                  <a:pt x="3070225" y="828674"/>
                  <a:pt x="3181350" y="714374"/>
                </a:cubicBezTo>
                <a:lnTo>
                  <a:pt x="3333750" y="514349"/>
                </a:lnTo>
                <a:cubicBezTo>
                  <a:pt x="3357562" y="479424"/>
                  <a:pt x="3516709" y="1984"/>
                  <a:pt x="3514725" y="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0" name="Forme libre : forme 9">
            <a:extLst>
              <a:ext uri="{FF2B5EF4-FFF2-40B4-BE49-F238E27FC236}">
                <a16:creationId xmlns:a16="http://schemas.microsoft.com/office/drawing/2014/main" id="{A3F9438B-574A-41ED-A02A-B92F4E8208B1}"/>
              </a:ext>
            </a:extLst>
          </p:cNvPr>
          <p:cNvSpPr/>
          <p:nvPr/>
        </p:nvSpPr>
        <p:spPr>
          <a:xfrm>
            <a:off x="5052060" y="2735580"/>
            <a:ext cx="4960620" cy="2552831"/>
          </a:xfrm>
          <a:custGeom>
            <a:avLst/>
            <a:gdLst>
              <a:gd name="connsiteX0" fmla="*/ 4960620 w 4960620"/>
              <a:gd name="connsiteY0" fmla="*/ 0 h 2552831"/>
              <a:gd name="connsiteX1" fmla="*/ 4472940 w 4960620"/>
              <a:gd name="connsiteY1" fmla="*/ 190500 h 2552831"/>
              <a:gd name="connsiteX2" fmla="*/ 4267200 w 4960620"/>
              <a:gd name="connsiteY2" fmla="*/ 266700 h 2552831"/>
              <a:gd name="connsiteX3" fmla="*/ 3985260 w 4960620"/>
              <a:gd name="connsiteY3" fmla="*/ 419100 h 2552831"/>
              <a:gd name="connsiteX4" fmla="*/ 3810000 w 4960620"/>
              <a:gd name="connsiteY4" fmla="*/ 609600 h 2552831"/>
              <a:gd name="connsiteX5" fmla="*/ 3810000 w 4960620"/>
              <a:gd name="connsiteY5" fmla="*/ 693420 h 2552831"/>
              <a:gd name="connsiteX6" fmla="*/ 3672840 w 4960620"/>
              <a:gd name="connsiteY6" fmla="*/ 838200 h 2552831"/>
              <a:gd name="connsiteX7" fmla="*/ 3489960 w 4960620"/>
              <a:gd name="connsiteY7" fmla="*/ 944880 h 2552831"/>
              <a:gd name="connsiteX8" fmla="*/ 3345180 w 4960620"/>
              <a:gd name="connsiteY8" fmla="*/ 967740 h 2552831"/>
              <a:gd name="connsiteX9" fmla="*/ 3070860 w 4960620"/>
              <a:gd name="connsiteY9" fmla="*/ 1135380 h 2552831"/>
              <a:gd name="connsiteX10" fmla="*/ 2903220 w 4960620"/>
              <a:gd name="connsiteY10" fmla="*/ 1379220 h 2552831"/>
              <a:gd name="connsiteX11" fmla="*/ 2636520 w 4960620"/>
              <a:gd name="connsiteY11" fmla="*/ 1653540 h 2552831"/>
              <a:gd name="connsiteX12" fmla="*/ 2506980 w 4960620"/>
              <a:gd name="connsiteY12" fmla="*/ 1836420 h 2552831"/>
              <a:gd name="connsiteX13" fmla="*/ 2133600 w 4960620"/>
              <a:gd name="connsiteY13" fmla="*/ 2049780 h 2552831"/>
              <a:gd name="connsiteX14" fmla="*/ 1783080 w 4960620"/>
              <a:gd name="connsiteY14" fmla="*/ 2278380 h 2552831"/>
              <a:gd name="connsiteX15" fmla="*/ 1249680 w 4960620"/>
              <a:gd name="connsiteY15" fmla="*/ 2506980 h 2552831"/>
              <a:gd name="connsiteX16" fmla="*/ 830580 w 4960620"/>
              <a:gd name="connsiteY16" fmla="*/ 2453640 h 2552831"/>
              <a:gd name="connsiteX17" fmla="*/ 571500 w 4960620"/>
              <a:gd name="connsiteY17" fmla="*/ 2545080 h 2552831"/>
              <a:gd name="connsiteX18" fmla="*/ 342900 w 4960620"/>
              <a:gd name="connsiteY18" fmla="*/ 2537460 h 2552831"/>
              <a:gd name="connsiteX19" fmla="*/ 236220 w 4960620"/>
              <a:gd name="connsiteY19" fmla="*/ 2453640 h 2552831"/>
              <a:gd name="connsiteX20" fmla="*/ 0 w 4960620"/>
              <a:gd name="connsiteY20" fmla="*/ 2529840 h 25528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4960620" h="2552831">
                <a:moveTo>
                  <a:pt x="4960620" y="0"/>
                </a:moveTo>
                <a:lnTo>
                  <a:pt x="4472940" y="190500"/>
                </a:lnTo>
                <a:cubicBezTo>
                  <a:pt x="4357370" y="234950"/>
                  <a:pt x="4348480" y="228600"/>
                  <a:pt x="4267200" y="266700"/>
                </a:cubicBezTo>
                <a:cubicBezTo>
                  <a:pt x="4185920" y="304800"/>
                  <a:pt x="4061460" y="361950"/>
                  <a:pt x="3985260" y="419100"/>
                </a:cubicBezTo>
                <a:cubicBezTo>
                  <a:pt x="3909060" y="476250"/>
                  <a:pt x="3839210" y="563880"/>
                  <a:pt x="3810000" y="609600"/>
                </a:cubicBezTo>
                <a:cubicBezTo>
                  <a:pt x="3780790" y="655320"/>
                  <a:pt x="3832860" y="655320"/>
                  <a:pt x="3810000" y="693420"/>
                </a:cubicBezTo>
                <a:cubicBezTo>
                  <a:pt x="3787140" y="731520"/>
                  <a:pt x="3726180" y="796290"/>
                  <a:pt x="3672840" y="838200"/>
                </a:cubicBezTo>
                <a:cubicBezTo>
                  <a:pt x="3619500" y="880110"/>
                  <a:pt x="3544570" y="923290"/>
                  <a:pt x="3489960" y="944880"/>
                </a:cubicBezTo>
                <a:cubicBezTo>
                  <a:pt x="3435350" y="966470"/>
                  <a:pt x="3415030" y="935990"/>
                  <a:pt x="3345180" y="967740"/>
                </a:cubicBezTo>
                <a:cubicBezTo>
                  <a:pt x="3275330" y="999490"/>
                  <a:pt x="3144520" y="1066800"/>
                  <a:pt x="3070860" y="1135380"/>
                </a:cubicBezTo>
                <a:cubicBezTo>
                  <a:pt x="2997200" y="1203960"/>
                  <a:pt x="2975610" y="1292860"/>
                  <a:pt x="2903220" y="1379220"/>
                </a:cubicBezTo>
                <a:cubicBezTo>
                  <a:pt x="2830830" y="1465580"/>
                  <a:pt x="2702560" y="1577340"/>
                  <a:pt x="2636520" y="1653540"/>
                </a:cubicBezTo>
                <a:cubicBezTo>
                  <a:pt x="2570480" y="1729740"/>
                  <a:pt x="2590800" y="1770380"/>
                  <a:pt x="2506980" y="1836420"/>
                </a:cubicBezTo>
                <a:cubicBezTo>
                  <a:pt x="2423160" y="1902460"/>
                  <a:pt x="2254250" y="1976120"/>
                  <a:pt x="2133600" y="2049780"/>
                </a:cubicBezTo>
                <a:cubicBezTo>
                  <a:pt x="2012950" y="2123440"/>
                  <a:pt x="1930400" y="2202180"/>
                  <a:pt x="1783080" y="2278380"/>
                </a:cubicBezTo>
                <a:cubicBezTo>
                  <a:pt x="1635760" y="2354580"/>
                  <a:pt x="1408430" y="2477770"/>
                  <a:pt x="1249680" y="2506980"/>
                </a:cubicBezTo>
                <a:cubicBezTo>
                  <a:pt x="1090930" y="2536190"/>
                  <a:pt x="943610" y="2447290"/>
                  <a:pt x="830580" y="2453640"/>
                </a:cubicBezTo>
                <a:cubicBezTo>
                  <a:pt x="717550" y="2459990"/>
                  <a:pt x="652780" y="2531110"/>
                  <a:pt x="571500" y="2545080"/>
                </a:cubicBezTo>
                <a:cubicBezTo>
                  <a:pt x="490220" y="2559050"/>
                  <a:pt x="398780" y="2552700"/>
                  <a:pt x="342900" y="2537460"/>
                </a:cubicBezTo>
                <a:cubicBezTo>
                  <a:pt x="287020" y="2522220"/>
                  <a:pt x="293370" y="2454910"/>
                  <a:pt x="236220" y="2453640"/>
                </a:cubicBezTo>
                <a:cubicBezTo>
                  <a:pt x="179070" y="2452370"/>
                  <a:pt x="89535" y="2491105"/>
                  <a:pt x="0" y="252984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2" name="Forme libre : forme 11">
            <a:extLst>
              <a:ext uri="{FF2B5EF4-FFF2-40B4-BE49-F238E27FC236}">
                <a16:creationId xmlns:a16="http://schemas.microsoft.com/office/drawing/2014/main" id="{944CCB70-F3D6-4557-9C2F-76D3681E987B}"/>
              </a:ext>
            </a:extLst>
          </p:cNvPr>
          <p:cNvSpPr/>
          <p:nvPr/>
        </p:nvSpPr>
        <p:spPr>
          <a:xfrm>
            <a:off x="4076700" y="2202180"/>
            <a:ext cx="4556760" cy="3308828"/>
          </a:xfrm>
          <a:custGeom>
            <a:avLst/>
            <a:gdLst>
              <a:gd name="connsiteX0" fmla="*/ 0 w 4556760"/>
              <a:gd name="connsiteY0" fmla="*/ 0 h 3308828"/>
              <a:gd name="connsiteX1" fmla="*/ 266700 w 4556760"/>
              <a:gd name="connsiteY1" fmla="*/ 243840 h 3308828"/>
              <a:gd name="connsiteX2" fmla="*/ 670560 w 4556760"/>
              <a:gd name="connsiteY2" fmla="*/ 457200 h 3308828"/>
              <a:gd name="connsiteX3" fmla="*/ 1219200 w 4556760"/>
              <a:gd name="connsiteY3" fmla="*/ 807720 h 3308828"/>
              <a:gd name="connsiteX4" fmla="*/ 1341120 w 4556760"/>
              <a:gd name="connsiteY4" fmla="*/ 967740 h 3308828"/>
              <a:gd name="connsiteX5" fmla="*/ 1661160 w 4556760"/>
              <a:gd name="connsiteY5" fmla="*/ 1333500 h 3308828"/>
              <a:gd name="connsiteX6" fmla="*/ 2080260 w 4556760"/>
              <a:gd name="connsiteY6" fmla="*/ 1661160 h 3308828"/>
              <a:gd name="connsiteX7" fmla="*/ 2484120 w 4556760"/>
              <a:gd name="connsiteY7" fmla="*/ 1927860 h 3308828"/>
              <a:gd name="connsiteX8" fmla="*/ 2865120 w 4556760"/>
              <a:gd name="connsiteY8" fmla="*/ 2171700 h 3308828"/>
              <a:gd name="connsiteX9" fmla="*/ 3055620 w 4556760"/>
              <a:gd name="connsiteY9" fmla="*/ 2514600 h 3308828"/>
              <a:gd name="connsiteX10" fmla="*/ 3322320 w 4556760"/>
              <a:gd name="connsiteY10" fmla="*/ 2674620 h 3308828"/>
              <a:gd name="connsiteX11" fmla="*/ 3825240 w 4556760"/>
              <a:gd name="connsiteY11" fmla="*/ 2743200 h 3308828"/>
              <a:gd name="connsiteX12" fmla="*/ 4008120 w 4556760"/>
              <a:gd name="connsiteY12" fmla="*/ 2895600 h 3308828"/>
              <a:gd name="connsiteX13" fmla="*/ 4465320 w 4556760"/>
              <a:gd name="connsiteY13" fmla="*/ 3246120 h 3308828"/>
              <a:gd name="connsiteX14" fmla="*/ 4556760 w 4556760"/>
              <a:gd name="connsiteY14" fmla="*/ 3307080 h 33088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4556760" h="3308828">
                <a:moveTo>
                  <a:pt x="0" y="0"/>
                </a:moveTo>
                <a:cubicBezTo>
                  <a:pt x="77470" y="83820"/>
                  <a:pt x="154940" y="167640"/>
                  <a:pt x="266700" y="243840"/>
                </a:cubicBezTo>
                <a:cubicBezTo>
                  <a:pt x="378460" y="320040"/>
                  <a:pt x="511810" y="363220"/>
                  <a:pt x="670560" y="457200"/>
                </a:cubicBezTo>
                <a:cubicBezTo>
                  <a:pt x="829310" y="551180"/>
                  <a:pt x="1107440" y="722630"/>
                  <a:pt x="1219200" y="807720"/>
                </a:cubicBezTo>
                <a:cubicBezTo>
                  <a:pt x="1330960" y="892810"/>
                  <a:pt x="1267460" y="880110"/>
                  <a:pt x="1341120" y="967740"/>
                </a:cubicBezTo>
                <a:cubicBezTo>
                  <a:pt x="1414780" y="1055370"/>
                  <a:pt x="1537970" y="1217930"/>
                  <a:pt x="1661160" y="1333500"/>
                </a:cubicBezTo>
                <a:cubicBezTo>
                  <a:pt x="1784350" y="1449070"/>
                  <a:pt x="1943100" y="1562100"/>
                  <a:pt x="2080260" y="1661160"/>
                </a:cubicBezTo>
                <a:cubicBezTo>
                  <a:pt x="2217420" y="1760220"/>
                  <a:pt x="2353310" y="1842770"/>
                  <a:pt x="2484120" y="1927860"/>
                </a:cubicBezTo>
                <a:cubicBezTo>
                  <a:pt x="2614930" y="2012950"/>
                  <a:pt x="2769870" y="2073910"/>
                  <a:pt x="2865120" y="2171700"/>
                </a:cubicBezTo>
                <a:cubicBezTo>
                  <a:pt x="2960370" y="2269490"/>
                  <a:pt x="2979420" y="2430780"/>
                  <a:pt x="3055620" y="2514600"/>
                </a:cubicBezTo>
                <a:cubicBezTo>
                  <a:pt x="3131820" y="2598420"/>
                  <a:pt x="3194050" y="2636520"/>
                  <a:pt x="3322320" y="2674620"/>
                </a:cubicBezTo>
                <a:cubicBezTo>
                  <a:pt x="3450590" y="2712720"/>
                  <a:pt x="3710940" y="2706370"/>
                  <a:pt x="3825240" y="2743200"/>
                </a:cubicBezTo>
                <a:cubicBezTo>
                  <a:pt x="3939540" y="2780030"/>
                  <a:pt x="3901440" y="2811780"/>
                  <a:pt x="4008120" y="2895600"/>
                </a:cubicBezTo>
                <a:cubicBezTo>
                  <a:pt x="4114800" y="2979420"/>
                  <a:pt x="4373880" y="3177540"/>
                  <a:pt x="4465320" y="3246120"/>
                </a:cubicBezTo>
                <a:cubicBezTo>
                  <a:pt x="4556760" y="3314700"/>
                  <a:pt x="4556760" y="3310890"/>
                  <a:pt x="4556760" y="330708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4" name="Forme libre : forme 23">
            <a:extLst>
              <a:ext uri="{FF2B5EF4-FFF2-40B4-BE49-F238E27FC236}">
                <a16:creationId xmlns:a16="http://schemas.microsoft.com/office/drawing/2014/main" id="{95D7BB21-081F-4A5B-968A-0D05182EA29B}"/>
              </a:ext>
            </a:extLst>
          </p:cNvPr>
          <p:cNvSpPr/>
          <p:nvPr/>
        </p:nvSpPr>
        <p:spPr>
          <a:xfrm>
            <a:off x="6172200" y="4654550"/>
            <a:ext cx="647700" cy="374650"/>
          </a:xfrm>
          <a:custGeom>
            <a:avLst/>
            <a:gdLst>
              <a:gd name="connsiteX0" fmla="*/ 0 w 647700"/>
              <a:gd name="connsiteY0" fmla="*/ 0 h 374650"/>
              <a:gd name="connsiteX1" fmla="*/ 260350 w 647700"/>
              <a:gd name="connsiteY1" fmla="*/ 127000 h 374650"/>
              <a:gd name="connsiteX2" fmla="*/ 514350 w 647700"/>
              <a:gd name="connsiteY2" fmla="*/ 222250 h 374650"/>
              <a:gd name="connsiteX3" fmla="*/ 647700 w 647700"/>
              <a:gd name="connsiteY3" fmla="*/ 374650 h 374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47700" h="374650">
                <a:moveTo>
                  <a:pt x="0" y="0"/>
                </a:moveTo>
                <a:cubicBezTo>
                  <a:pt x="87312" y="44979"/>
                  <a:pt x="174625" y="89958"/>
                  <a:pt x="260350" y="127000"/>
                </a:cubicBezTo>
                <a:cubicBezTo>
                  <a:pt x="346075" y="164042"/>
                  <a:pt x="449792" y="180975"/>
                  <a:pt x="514350" y="222250"/>
                </a:cubicBezTo>
                <a:cubicBezTo>
                  <a:pt x="578908" y="263525"/>
                  <a:pt x="613304" y="319087"/>
                  <a:pt x="647700" y="37465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1" name="Forme libre : forme 30">
            <a:extLst>
              <a:ext uri="{FF2B5EF4-FFF2-40B4-BE49-F238E27FC236}">
                <a16:creationId xmlns:a16="http://schemas.microsoft.com/office/drawing/2014/main" id="{9B914AB4-097F-4566-ACFF-8B65D8AD4BA5}"/>
              </a:ext>
            </a:extLst>
          </p:cNvPr>
          <p:cNvSpPr/>
          <p:nvPr/>
        </p:nvSpPr>
        <p:spPr>
          <a:xfrm>
            <a:off x="4794250" y="3968750"/>
            <a:ext cx="1099770" cy="1276350"/>
          </a:xfrm>
          <a:custGeom>
            <a:avLst/>
            <a:gdLst>
              <a:gd name="connsiteX0" fmla="*/ 0 w 1099770"/>
              <a:gd name="connsiteY0" fmla="*/ 0 h 1276350"/>
              <a:gd name="connsiteX1" fmla="*/ 38100 w 1099770"/>
              <a:gd name="connsiteY1" fmla="*/ 63500 h 1276350"/>
              <a:gd name="connsiteX2" fmla="*/ 22225 w 1099770"/>
              <a:gd name="connsiteY2" fmla="*/ 130175 h 1276350"/>
              <a:gd name="connsiteX3" fmla="*/ 171450 w 1099770"/>
              <a:gd name="connsiteY3" fmla="*/ 139700 h 1276350"/>
              <a:gd name="connsiteX4" fmla="*/ 352425 w 1099770"/>
              <a:gd name="connsiteY4" fmla="*/ 203200 h 1276350"/>
              <a:gd name="connsiteX5" fmla="*/ 419100 w 1099770"/>
              <a:gd name="connsiteY5" fmla="*/ 193675 h 1276350"/>
              <a:gd name="connsiteX6" fmla="*/ 584200 w 1099770"/>
              <a:gd name="connsiteY6" fmla="*/ 177800 h 1276350"/>
              <a:gd name="connsiteX7" fmla="*/ 685800 w 1099770"/>
              <a:gd name="connsiteY7" fmla="*/ 244475 h 1276350"/>
              <a:gd name="connsiteX8" fmla="*/ 844550 w 1099770"/>
              <a:gd name="connsiteY8" fmla="*/ 320675 h 1276350"/>
              <a:gd name="connsiteX9" fmla="*/ 955675 w 1099770"/>
              <a:gd name="connsiteY9" fmla="*/ 450850 h 1276350"/>
              <a:gd name="connsiteX10" fmla="*/ 1022350 w 1099770"/>
              <a:gd name="connsiteY10" fmla="*/ 619125 h 1276350"/>
              <a:gd name="connsiteX11" fmla="*/ 1069975 w 1099770"/>
              <a:gd name="connsiteY11" fmla="*/ 736600 h 1276350"/>
              <a:gd name="connsiteX12" fmla="*/ 1054100 w 1099770"/>
              <a:gd name="connsiteY12" fmla="*/ 920750 h 1276350"/>
              <a:gd name="connsiteX13" fmla="*/ 1098550 w 1099770"/>
              <a:gd name="connsiteY13" fmla="*/ 1003300 h 1276350"/>
              <a:gd name="connsiteX14" fmla="*/ 996950 w 1099770"/>
              <a:gd name="connsiteY14" fmla="*/ 1130300 h 1276350"/>
              <a:gd name="connsiteX15" fmla="*/ 923925 w 1099770"/>
              <a:gd name="connsiteY15" fmla="*/ 1276350 h 1276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099770" h="1276350">
                <a:moveTo>
                  <a:pt x="0" y="0"/>
                </a:moveTo>
                <a:cubicBezTo>
                  <a:pt x="17198" y="20902"/>
                  <a:pt x="34396" y="41804"/>
                  <a:pt x="38100" y="63500"/>
                </a:cubicBezTo>
                <a:cubicBezTo>
                  <a:pt x="41804" y="85196"/>
                  <a:pt x="0" y="117475"/>
                  <a:pt x="22225" y="130175"/>
                </a:cubicBezTo>
                <a:cubicBezTo>
                  <a:pt x="44450" y="142875"/>
                  <a:pt x="116417" y="127529"/>
                  <a:pt x="171450" y="139700"/>
                </a:cubicBezTo>
                <a:cubicBezTo>
                  <a:pt x="226483" y="151871"/>
                  <a:pt x="311150" y="194204"/>
                  <a:pt x="352425" y="203200"/>
                </a:cubicBezTo>
                <a:cubicBezTo>
                  <a:pt x="393700" y="212196"/>
                  <a:pt x="380471" y="197908"/>
                  <a:pt x="419100" y="193675"/>
                </a:cubicBezTo>
                <a:cubicBezTo>
                  <a:pt x="457729" y="189442"/>
                  <a:pt x="539750" y="169333"/>
                  <a:pt x="584200" y="177800"/>
                </a:cubicBezTo>
                <a:cubicBezTo>
                  <a:pt x="628650" y="186267"/>
                  <a:pt x="642408" y="220662"/>
                  <a:pt x="685800" y="244475"/>
                </a:cubicBezTo>
                <a:cubicBezTo>
                  <a:pt x="729192" y="268288"/>
                  <a:pt x="799571" y="286279"/>
                  <a:pt x="844550" y="320675"/>
                </a:cubicBezTo>
                <a:cubicBezTo>
                  <a:pt x="889529" y="355071"/>
                  <a:pt x="926042" y="401108"/>
                  <a:pt x="955675" y="450850"/>
                </a:cubicBezTo>
                <a:cubicBezTo>
                  <a:pt x="985308" y="500592"/>
                  <a:pt x="1003300" y="571500"/>
                  <a:pt x="1022350" y="619125"/>
                </a:cubicBezTo>
                <a:cubicBezTo>
                  <a:pt x="1041400" y="666750"/>
                  <a:pt x="1064683" y="686329"/>
                  <a:pt x="1069975" y="736600"/>
                </a:cubicBezTo>
                <a:cubicBezTo>
                  <a:pt x="1075267" y="786871"/>
                  <a:pt x="1049338" y="876300"/>
                  <a:pt x="1054100" y="920750"/>
                </a:cubicBezTo>
                <a:cubicBezTo>
                  <a:pt x="1058863" y="965200"/>
                  <a:pt x="1108075" y="968375"/>
                  <a:pt x="1098550" y="1003300"/>
                </a:cubicBezTo>
                <a:cubicBezTo>
                  <a:pt x="1089025" y="1038225"/>
                  <a:pt x="1026054" y="1084792"/>
                  <a:pt x="996950" y="1130300"/>
                </a:cubicBezTo>
                <a:cubicBezTo>
                  <a:pt x="967846" y="1175808"/>
                  <a:pt x="945885" y="1226079"/>
                  <a:pt x="923925" y="127635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630" name="Rectangle 629">
            <a:extLst>
              <a:ext uri="{FF2B5EF4-FFF2-40B4-BE49-F238E27FC236}">
                <a16:creationId xmlns:a16="http://schemas.microsoft.com/office/drawing/2014/main" id="{B534E08F-1B77-430C-A4BB-7DD856958AEA}"/>
              </a:ext>
            </a:extLst>
          </p:cNvPr>
          <p:cNvSpPr/>
          <p:nvPr/>
        </p:nvSpPr>
        <p:spPr>
          <a:xfrm rot="762525">
            <a:off x="2520144" y="492388"/>
            <a:ext cx="176556" cy="2034079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655" name="Forme libre : forme 654">
            <a:extLst>
              <a:ext uri="{FF2B5EF4-FFF2-40B4-BE49-F238E27FC236}">
                <a16:creationId xmlns:a16="http://schemas.microsoft.com/office/drawing/2014/main" id="{5367C33C-896D-4D34-8011-EBF3489A115F}"/>
              </a:ext>
            </a:extLst>
          </p:cNvPr>
          <p:cNvSpPr/>
          <p:nvPr/>
        </p:nvSpPr>
        <p:spPr>
          <a:xfrm>
            <a:off x="7935731" y="1651890"/>
            <a:ext cx="3176932" cy="349215"/>
          </a:xfrm>
          <a:custGeom>
            <a:avLst/>
            <a:gdLst>
              <a:gd name="connsiteX0" fmla="*/ 0 w 3167407"/>
              <a:gd name="connsiteY0" fmla="*/ 240351 h 349099"/>
              <a:gd name="connsiteX1" fmla="*/ 160256 w 3167407"/>
              <a:gd name="connsiteY1" fmla="*/ 334620 h 349099"/>
              <a:gd name="connsiteX2" fmla="*/ 480767 w 3167407"/>
              <a:gd name="connsiteY2" fmla="*/ 344046 h 349099"/>
              <a:gd name="connsiteX3" fmla="*/ 838986 w 3167407"/>
              <a:gd name="connsiteY3" fmla="*/ 287485 h 349099"/>
              <a:gd name="connsiteX4" fmla="*/ 1093510 w 3167407"/>
              <a:gd name="connsiteY4" fmla="*/ 193217 h 349099"/>
              <a:gd name="connsiteX5" fmla="*/ 1263192 w 3167407"/>
              <a:gd name="connsiteY5" fmla="*/ 127230 h 349099"/>
              <a:gd name="connsiteX6" fmla="*/ 1527143 w 3167407"/>
              <a:gd name="connsiteY6" fmla="*/ 4681 h 349099"/>
              <a:gd name="connsiteX7" fmla="*/ 1998483 w 3167407"/>
              <a:gd name="connsiteY7" fmla="*/ 23535 h 349099"/>
              <a:gd name="connsiteX8" fmla="*/ 3167407 w 3167407"/>
              <a:gd name="connsiteY8" fmla="*/ 32962 h 349099"/>
              <a:gd name="connsiteX0" fmla="*/ 0 w 3176932"/>
              <a:gd name="connsiteY0" fmla="*/ 237970 h 349215"/>
              <a:gd name="connsiteX1" fmla="*/ 169781 w 3176932"/>
              <a:gd name="connsiteY1" fmla="*/ 334620 h 349215"/>
              <a:gd name="connsiteX2" fmla="*/ 490292 w 3176932"/>
              <a:gd name="connsiteY2" fmla="*/ 344046 h 349215"/>
              <a:gd name="connsiteX3" fmla="*/ 848511 w 3176932"/>
              <a:gd name="connsiteY3" fmla="*/ 287485 h 349215"/>
              <a:gd name="connsiteX4" fmla="*/ 1103035 w 3176932"/>
              <a:gd name="connsiteY4" fmla="*/ 193217 h 349215"/>
              <a:gd name="connsiteX5" fmla="*/ 1272717 w 3176932"/>
              <a:gd name="connsiteY5" fmla="*/ 127230 h 349215"/>
              <a:gd name="connsiteX6" fmla="*/ 1536668 w 3176932"/>
              <a:gd name="connsiteY6" fmla="*/ 4681 h 349215"/>
              <a:gd name="connsiteX7" fmla="*/ 2008008 w 3176932"/>
              <a:gd name="connsiteY7" fmla="*/ 23535 h 349215"/>
              <a:gd name="connsiteX8" fmla="*/ 3176932 w 3176932"/>
              <a:gd name="connsiteY8" fmla="*/ 32962 h 3492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76932" h="349215">
                <a:moveTo>
                  <a:pt x="0" y="237970"/>
                </a:moveTo>
                <a:cubicBezTo>
                  <a:pt x="40064" y="276463"/>
                  <a:pt x="88066" y="316941"/>
                  <a:pt x="169781" y="334620"/>
                </a:cubicBezTo>
                <a:cubicBezTo>
                  <a:pt x="251496" y="352299"/>
                  <a:pt x="377170" y="351902"/>
                  <a:pt x="490292" y="344046"/>
                </a:cubicBezTo>
                <a:cubicBezTo>
                  <a:pt x="603414" y="336190"/>
                  <a:pt x="746387" y="312623"/>
                  <a:pt x="848511" y="287485"/>
                </a:cubicBezTo>
                <a:cubicBezTo>
                  <a:pt x="950635" y="262347"/>
                  <a:pt x="1032334" y="219926"/>
                  <a:pt x="1103035" y="193217"/>
                </a:cubicBezTo>
                <a:cubicBezTo>
                  <a:pt x="1173736" y="166508"/>
                  <a:pt x="1200445" y="158653"/>
                  <a:pt x="1272717" y="127230"/>
                </a:cubicBezTo>
                <a:cubicBezTo>
                  <a:pt x="1344989" y="95807"/>
                  <a:pt x="1414119" y="21964"/>
                  <a:pt x="1536668" y="4681"/>
                </a:cubicBezTo>
                <a:cubicBezTo>
                  <a:pt x="1659217" y="-12602"/>
                  <a:pt x="2008008" y="23535"/>
                  <a:pt x="2008008" y="23535"/>
                </a:cubicBezTo>
                <a:lnTo>
                  <a:pt x="3176932" y="32962"/>
                </a:lnTo>
              </a:path>
            </a:pathLst>
          </a:custGeom>
          <a:noFill/>
          <a:ln w="25400">
            <a:solidFill>
              <a:schemeClr val="bg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65" name="Forme libre : forme 64">
            <a:extLst>
              <a:ext uri="{FF2B5EF4-FFF2-40B4-BE49-F238E27FC236}">
                <a16:creationId xmlns:a16="http://schemas.microsoft.com/office/drawing/2014/main" id="{E9D5A3E5-AD50-4EEC-8597-72ED31D03BAE}"/>
              </a:ext>
            </a:extLst>
          </p:cNvPr>
          <p:cNvSpPr/>
          <p:nvPr/>
        </p:nvSpPr>
        <p:spPr>
          <a:xfrm>
            <a:off x="119502" y="738807"/>
            <a:ext cx="222344" cy="269732"/>
          </a:xfrm>
          <a:custGeom>
            <a:avLst/>
            <a:gdLst>
              <a:gd name="connsiteX0" fmla="*/ 0 w 219075"/>
              <a:gd name="connsiteY0" fmla="*/ 0 h 333375"/>
              <a:gd name="connsiteX1" fmla="*/ 142875 w 219075"/>
              <a:gd name="connsiteY1" fmla="*/ 104775 h 333375"/>
              <a:gd name="connsiteX2" fmla="*/ 28575 w 219075"/>
              <a:gd name="connsiteY2" fmla="*/ 228600 h 333375"/>
              <a:gd name="connsiteX3" fmla="*/ 219075 w 219075"/>
              <a:gd name="connsiteY3" fmla="*/ 333375 h 333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9075" h="333375">
                <a:moveTo>
                  <a:pt x="0" y="0"/>
                </a:moveTo>
                <a:cubicBezTo>
                  <a:pt x="69056" y="33337"/>
                  <a:pt x="138113" y="66675"/>
                  <a:pt x="142875" y="104775"/>
                </a:cubicBezTo>
                <a:cubicBezTo>
                  <a:pt x="147638" y="142875"/>
                  <a:pt x="15875" y="190500"/>
                  <a:pt x="28575" y="228600"/>
                </a:cubicBezTo>
                <a:cubicBezTo>
                  <a:pt x="41275" y="266700"/>
                  <a:pt x="130175" y="300037"/>
                  <a:pt x="219075" y="333375"/>
                </a:cubicBezTo>
              </a:path>
            </a:pathLst>
          </a:custGeom>
          <a:noFill/>
          <a:ln w="19050" cmpd="dbl">
            <a:solidFill>
              <a:srgbClr val="7030A0"/>
            </a:solidFill>
            <a:headEnd type="stealth" w="lg" len="lg"/>
            <a:tailEnd type="stealth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70" name="ZoneTexte 69">
            <a:extLst>
              <a:ext uri="{FF2B5EF4-FFF2-40B4-BE49-F238E27FC236}">
                <a16:creationId xmlns:a16="http://schemas.microsoft.com/office/drawing/2014/main" id="{315A8E70-2BC1-4E13-AC01-966151702F07}"/>
              </a:ext>
            </a:extLst>
          </p:cNvPr>
          <p:cNvSpPr txBox="1"/>
          <p:nvPr/>
        </p:nvSpPr>
        <p:spPr>
          <a:xfrm>
            <a:off x="372469" y="739891"/>
            <a:ext cx="232031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Axe autoroutier (E411)</a:t>
            </a:r>
            <a:endParaRPr lang="fr-BE" sz="1100" dirty="0"/>
          </a:p>
        </p:txBody>
      </p:sp>
      <p:sp>
        <p:nvSpPr>
          <p:cNvPr id="72" name="ZoneTexte 71">
            <a:extLst>
              <a:ext uri="{FF2B5EF4-FFF2-40B4-BE49-F238E27FC236}">
                <a16:creationId xmlns:a16="http://schemas.microsoft.com/office/drawing/2014/main" id="{CD546C32-B5BB-478F-A054-281AF16F3FD6}"/>
              </a:ext>
            </a:extLst>
          </p:cNvPr>
          <p:cNvSpPr txBox="1"/>
          <p:nvPr/>
        </p:nvSpPr>
        <p:spPr>
          <a:xfrm>
            <a:off x="368515" y="1129615"/>
            <a:ext cx="232031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Réseau routier régional</a:t>
            </a:r>
            <a:endParaRPr lang="fr-BE" sz="1100" dirty="0"/>
          </a:p>
        </p:txBody>
      </p:sp>
      <p:sp>
        <p:nvSpPr>
          <p:cNvPr id="75" name="ZoneTexte 74">
            <a:extLst>
              <a:ext uri="{FF2B5EF4-FFF2-40B4-BE49-F238E27FC236}">
                <a16:creationId xmlns:a16="http://schemas.microsoft.com/office/drawing/2014/main" id="{A63126DA-CE96-4F57-BDFA-36734724A8EF}"/>
              </a:ext>
            </a:extLst>
          </p:cNvPr>
          <p:cNvSpPr txBox="1"/>
          <p:nvPr/>
        </p:nvSpPr>
        <p:spPr>
          <a:xfrm>
            <a:off x="334208" y="253470"/>
            <a:ext cx="1712217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Pôles de développement et d’appui touristique</a:t>
            </a:r>
            <a:endParaRPr lang="fr-BE" sz="1100" dirty="0"/>
          </a:p>
        </p:txBody>
      </p:sp>
      <p:sp>
        <p:nvSpPr>
          <p:cNvPr id="79" name="Forme libre : forme 78">
            <a:extLst>
              <a:ext uri="{FF2B5EF4-FFF2-40B4-BE49-F238E27FC236}">
                <a16:creationId xmlns:a16="http://schemas.microsoft.com/office/drawing/2014/main" id="{70D37981-2D87-40ED-BAFC-FFC8C63CE60C}"/>
              </a:ext>
            </a:extLst>
          </p:cNvPr>
          <p:cNvSpPr/>
          <p:nvPr/>
        </p:nvSpPr>
        <p:spPr>
          <a:xfrm>
            <a:off x="112109" y="1132204"/>
            <a:ext cx="222344" cy="269732"/>
          </a:xfrm>
          <a:custGeom>
            <a:avLst/>
            <a:gdLst>
              <a:gd name="connsiteX0" fmla="*/ 0 w 219075"/>
              <a:gd name="connsiteY0" fmla="*/ 0 h 333375"/>
              <a:gd name="connsiteX1" fmla="*/ 142875 w 219075"/>
              <a:gd name="connsiteY1" fmla="*/ 104775 h 333375"/>
              <a:gd name="connsiteX2" fmla="*/ 28575 w 219075"/>
              <a:gd name="connsiteY2" fmla="*/ 228600 h 333375"/>
              <a:gd name="connsiteX3" fmla="*/ 219075 w 219075"/>
              <a:gd name="connsiteY3" fmla="*/ 333375 h 333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9075" h="333375">
                <a:moveTo>
                  <a:pt x="0" y="0"/>
                </a:moveTo>
                <a:cubicBezTo>
                  <a:pt x="69056" y="33337"/>
                  <a:pt x="138113" y="66675"/>
                  <a:pt x="142875" y="104775"/>
                </a:cubicBezTo>
                <a:cubicBezTo>
                  <a:pt x="147638" y="142875"/>
                  <a:pt x="15875" y="190500"/>
                  <a:pt x="28575" y="228600"/>
                </a:cubicBezTo>
                <a:cubicBezTo>
                  <a:pt x="41275" y="266700"/>
                  <a:pt x="130175" y="300037"/>
                  <a:pt x="219075" y="333375"/>
                </a:cubicBezTo>
              </a:path>
            </a:pathLst>
          </a:custGeom>
          <a:noFill/>
          <a:ln w="12700" cmpd="sng">
            <a:solidFill>
              <a:schemeClr val="bg1">
                <a:lumMod val="75000"/>
              </a:schemeClr>
            </a:solidFill>
            <a:headEnd type="none" w="lg" len="lg"/>
            <a:tailEnd type="none" w="lg" len="lg"/>
            <a:extLst>
              <a:ext uri="{C807C97D-BFC1-408E-A445-0C87EB9F89A2}">
                <ask:lineSketchStyleProps xmlns:ask="http://schemas.microsoft.com/office/drawing/2018/sketchyshapes">
                  <ask:type>
                    <ask:lineSketchNone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80" name="Forme libre : forme 79">
            <a:extLst>
              <a:ext uri="{FF2B5EF4-FFF2-40B4-BE49-F238E27FC236}">
                <a16:creationId xmlns:a16="http://schemas.microsoft.com/office/drawing/2014/main" id="{51586F8B-F076-4975-89E8-64CD98B2DE98}"/>
              </a:ext>
            </a:extLst>
          </p:cNvPr>
          <p:cNvSpPr/>
          <p:nvPr/>
        </p:nvSpPr>
        <p:spPr>
          <a:xfrm>
            <a:off x="98416" y="349764"/>
            <a:ext cx="235086" cy="196167"/>
          </a:xfrm>
          <a:custGeom>
            <a:avLst/>
            <a:gdLst>
              <a:gd name="connsiteX0" fmla="*/ 204899 w 424322"/>
              <a:gd name="connsiteY0" fmla="*/ 139009 h 387565"/>
              <a:gd name="connsiteX1" fmla="*/ 309674 w 424322"/>
              <a:gd name="connsiteY1" fmla="*/ 5659 h 387565"/>
              <a:gd name="connsiteX2" fmla="*/ 423974 w 424322"/>
              <a:gd name="connsiteY2" fmla="*/ 43759 h 387565"/>
              <a:gd name="connsiteX3" fmla="*/ 347774 w 424322"/>
              <a:gd name="connsiteY3" fmla="*/ 215209 h 387565"/>
              <a:gd name="connsiteX4" fmla="*/ 423974 w 424322"/>
              <a:gd name="connsiteY4" fmla="*/ 319984 h 387565"/>
              <a:gd name="connsiteX5" fmla="*/ 338249 w 424322"/>
              <a:gd name="connsiteY5" fmla="*/ 386659 h 387565"/>
              <a:gd name="connsiteX6" fmla="*/ 233474 w 424322"/>
              <a:gd name="connsiteY6" fmla="*/ 272359 h 387565"/>
              <a:gd name="connsiteX7" fmla="*/ 71549 w 424322"/>
              <a:gd name="connsiteY7" fmla="*/ 291409 h 387565"/>
              <a:gd name="connsiteX8" fmla="*/ 4874 w 424322"/>
              <a:gd name="connsiteY8" fmla="*/ 110434 h 387565"/>
              <a:gd name="connsiteX9" fmla="*/ 204899 w 424322"/>
              <a:gd name="connsiteY9" fmla="*/ 139009 h 3875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24322" h="387565">
                <a:moveTo>
                  <a:pt x="204899" y="139009"/>
                </a:moveTo>
                <a:cubicBezTo>
                  <a:pt x="255699" y="121547"/>
                  <a:pt x="273162" y="21534"/>
                  <a:pt x="309674" y="5659"/>
                </a:cubicBezTo>
                <a:cubicBezTo>
                  <a:pt x="346187" y="-10216"/>
                  <a:pt x="417624" y="8834"/>
                  <a:pt x="423974" y="43759"/>
                </a:cubicBezTo>
                <a:cubicBezTo>
                  <a:pt x="430324" y="78684"/>
                  <a:pt x="347774" y="169172"/>
                  <a:pt x="347774" y="215209"/>
                </a:cubicBezTo>
                <a:cubicBezTo>
                  <a:pt x="347774" y="261246"/>
                  <a:pt x="425562" y="291409"/>
                  <a:pt x="423974" y="319984"/>
                </a:cubicBezTo>
                <a:cubicBezTo>
                  <a:pt x="422387" y="348559"/>
                  <a:pt x="369999" y="394596"/>
                  <a:pt x="338249" y="386659"/>
                </a:cubicBezTo>
                <a:cubicBezTo>
                  <a:pt x="306499" y="378722"/>
                  <a:pt x="277924" y="288234"/>
                  <a:pt x="233474" y="272359"/>
                </a:cubicBezTo>
                <a:cubicBezTo>
                  <a:pt x="189024" y="256484"/>
                  <a:pt x="109649" y="318396"/>
                  <a:pt x="71549" y="291409"/>
                </a:cubicBezTo>
                <a:cubicBezTo>
                  <a:pt x="33449" y="264422"/>
                  <a:pt x="-15763" y="139009"/>
                  <a:pt x="4874" y="110434"/>
                </a:cubicBezTo>
                <a:cubicBezTo>
                  <a:pt x="25511" y="81859"/>
                  <a:pt x="154099" y="156471"/>
                  <a:pt x="204899" y="139009"/>
                </a:cubicBezTo>
                <a:close/>
              </a:path>
            </a:pathLst>
          </a:custGeom>
          <a:solidFill>
            <a:schemeClr val="accent2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83" name="ZoneTexte 82">
            <a:extLst>
              <a:ext uri="{FF2B5EF4-FFF2-40B4-BE49-F238E27FC236}">
                <a16:creationId xmlns:a16="http://schemas.microsoft.com/office/drawing/2014/main" id="{E3833D92-8182-40AF-8428-129CFF1A20B8}"/>
              </a:ext>
            </a:extLst>
          </p:cNvPr>
          <p:cNvSpPr txBox="1"/>
          <p:nvPr/>
        </p:nvSpPr>
        <p:spPr>
          <a:xfrm>
            <a:off x="361106" y="1512331"/>
            <a:ext cx="232031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Ligne ferroviaire</a:t>
            </a:r>
            <a:endParaRPr lang="fr-BE" sz="1100" dirty="0"/>
          </a:p>
        </p:txBody>
      </p:sp>
      <p:sp>
        <p:nvSpPr>
          <p:cNvPr id="84" name="Forme libre : forme 83">
            <a:extLst>
              <a:ext uri="{FF2B5EF4-FFF2-40B4-BE49-F238E27FC236}">
                <a16:creationId xmlns:a16="http://schemas.microsoft.com/office/drawing/2014/main" id="{6CC23C3C-748F-42A1-A5B5-88C95C8EA2E3}"/>
              </a:ext>
            </a:extLst>
          </p:cNvPr>
          <p:cNvSpPr/>
          <p:nvPr/>
        </p:nvSpPr>
        <p:spPr>
          <a:xfrm>
            <a:off x="147027" y="1529186"/>
            <a:ext cx="222344" cy="269732"/>
          </a:xfrm>
          <a:custGeom>
            <a:avLst/>
            <a:gdLst>
              <a:gd name="connsiteX0" fmla="*/ 0 w 219075"/>
              <a:gd name="connsiteY0" fmla="*/ 0 h 333375"/>
              <a:gd name="connsiteX1" fmla="*/ 142875 w 219075"/>
              <a:gd name="connsiteY1" fmla="*/ 104775 h 333375"/>
              <a:gd name="connsiteX2" fmla="*/ 28575 w 219075"/>
              <a:gd name="connsiteY2" fmla="*/ 228600 h 333375"/>
              <a:gd name="connsiteX3" fmla="*/ 219075 w 219075"/>
              <a:gd name="connsiteY3" fmla="*/ 333375 h 333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9075" h="333375">
                <a:moveTo>
                  <a:pt x="0" y="0"/>
                </a:moveTo>
                <a:cubicBezTo>
                  <a:pt x="69056" y="33337"/>
                  <a:pt x="138113" y="66675"/>
                  <a:pt x="142875" y="104775"/>
                </a:cubicBezTo>
                <a:cubicBezTo>
                  <a:pt x="147638" y="142875"/>
                  <a:pt x="15875" y="190500"/>
                  <a:pt x="28575" y="228600"/>
                </a:cubicBezTo>
                <a:cubicBezTo>
                  <a:pt x="41275" y="266700"/>
                  <a:pt x="130175" y="300037"/>
                  <a:pt x="219075" y="333375"/>
                </a:cubicBezTo>
              </a:path>
            </a:pathLst>
          </a:custGeom>
          <a:noFill/>
          <a:ln w="19050" cmpd="sng">
            <a:solidFill>
              <a:schemeClr val="tx1"/>
            </a:solidFill>
            <a:prstDash val="dash"/>
            <a:headEnd type="none" w="lg" len="lg"/>
            <a:tailEnd type="none" w="lg" len="lg"/>
            <a:extLst>
              <a:ext uri="{C807C97D-BFC1-408E-A445-0C87EB9F89A2}">
                <ask:lineSketchStyleProps xmlns:ask="http://schemas.microsoft.com/office/drawing/2018/sketchyshapes">
                  <ask:type>
                    <ask:lineSketchNone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grpSp>
        <p:nvGrpSpPr>
          <p:cNvPr id="15" name="Groupe 14">
            <a:extLst>
              <a:ext uri="{FF2B5EF4-FFF2-40B4-BE49-F238E27FC236}">
                <a16:creationId xmlns:a16="http://schemas.microsoft.com/office/drawing/2014/main" id="{C1F64FC7-4133-4040-83D3-8B66C2046446}"/>
              </a:ext>
            </a:extLst>
          </p:cNvPr>
          <p:cNvGrpSpPr>
            <a:grpSpLocks noChangeAspect="1"/>
          </p:cNvGrpSpPr>
          <p:nvPr/>
        </p:nvGrpSpPr>
        <p:grpSpPr>
          <a:xfrm>
            <a:off x="2908829" y="279355"/>
            <a:ext cx="6944048" cy="6267685"/>
            <a:chOff x="2908829" y="279355"/>
            <a:chExt cx="6944048" cy="6267685"/>
          </a:xfrm>
        </p:grpSpPr>
        <p:sp>
          <p:nvSpPr>
            <p:cNvPr id="5" name="Forme libre : forme 4">
              <a:extLst>
                <a:ext uri="{FF2B5EF4-FFF2-40B4-BE49-F238E27FC236}">
                  <a16:creationId xmlns:a16="http://schemas.microsoft.com/office/drawing/2014/main" id="{FA4E5A16-E8D1-47A8-9A71-9E217CB4E4BA}"/>
                </a:ext>
              </a:extLst>
            </p:cNvPr>
            <p:cNvSpPr/>
            <p:nvPr/>
          </p:nvSpPr>
          <p:spPr>
            <a:xfrm>
              <a:off x="5518150" y="279355"/>
              <a:ext cx="2241550" cy="819195"/>
            </a:xfrm>
            <a:custGeom>
              <a:avLst/>
              <a:gdLst>
                <a:gd name="connsiteX0" fmla="*/ 0 w 2241550"/>
                <a:gd name="connsiteY0" fmla="*/ 400095 h 819195"/>
                <a:gd name="connsiteX1" fmla="*/ 209550 w 2241550"/>
                <a:gd name="connsiteY1" fmla="*/ 495345 h 819195"/>
                <a:gd name="connsiteX2" fmla="*/ 374650 w 2241550"/>
                <a:gd name="connsiteY2" fmla="*/ 717595 h 819195"/>
                <a:gd name="connsiteX3" fmla="*/ 514350 w 2241550"/>
                <a:gd name="connsiteY3" fmla="*/ 685845 h 819195"/>
                <a:gd name="connsiteX4" fmla="*/ 692150 w 2241550"/>
                <a:gd name="connsiteY4" fmla="*/ 615995 h 819195"/>
                <a:gd name="connsiteX5" fmla="*/ 736600 w 2241550"/>
                <a:gd name="connsiteY5" fmla="*/ 552495 h 819195"/>
                <a:gd name="connsiteX6" fmla="*/ 838200 w 2241550"/>
                <a:gd name="connsiteY6" fmla="*/ 450895 h 819195"/>
                <a:gd name="connsiteX7" fmla="*/ 1009650 w 2241550"/>
                <a:gd name="connsiteY7" fmla="*/ 431845 h 819195"/>
                <a:gd name="connsiteX8" fmla="*/ 1358900 w 2241550"/>
                <a:gd name="connsiteY8" fmla="*/ 273095 h 819195"/>
                <a:gd name="connsiteX9" fmla="*/ 1441450 w 2241550"/>
                <a:gd name="connsiteY9" fmla="*/ 241345 h 819195"/>
                <a:gd name="connsiteX10" fmla="*/ 1549400 w 2241550"/>
                <a:gd name="connsiteY10" fmla="*/ 69895 h 819195"/>
                <a:gd name="connsiteX11" fmla="*/ 1714500 w 2241550"/>
                <a:gd name="connsiteY11" fmla="*/ 82595 h 819195"/>
                <a:gd name="connsiteX12" fmla="*/ 1835150 w 2241550"/>
                <a:gd name="connsiteY12" fmla="*/ 45 h 819195"/>
                <a:gd name="connsiteX13" fmla="*/ 1885950 w 2241550"/>
                <a:gd name="connsiteY13" fmla="*/ 95295 h 819195"/>
                <a:gd name="connsiteX14" fmla="*/ 1974850 w 2241550"/>
                <a:gd name="connsiteY14" fmla="*/ 228645 h 819195"/>
                <a:gd name="connsiteX15" fmla="*/ 2032000 w 2241550"/>
                <a:gd name="connsiteY15" fmla="*/ 476295 h 819195"/>
                <a:gd name="connsiteX16" fmla="*/ 2241550 w 2241550"/>
                <a:gd name="connsiteY16" fmla="*/ 819195 h 819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41550" h="819195">
                  <a:moveTo>
                    <a:pt x="0" y="400095"/>
                  </a:moveTo>
                  <a:cubicBezTo>
                    <a:pt x="73554" y="421261"/>
                    <a:pt x="147108" y="442428"/>
                    <a:pt x="209550" y="495345"/>
                  </a:cubicBezTo>
                  <a:cubicBezTo>
                    <a:pt x="271992" y="548262"/>
                    <a:pt x="323850" y="685845"/>
                    <a:pt x="374650" y="717595"/>
                  </a:cubicBezTo>
                  <a:cubicBezTo>
                    <a:pt x="425450" y="749345"/>
                    <a:pt x="461433" y="702778"/>
                    <a:pt x="514350" y="685845"/>
                  </a:cubicBezTo>
                  <a:cubicBezTo>
                    <a:pt x="567267" y="668912"/>
                    <a:pt x="655109" y="638220"/>
                    <a:pt x="692150" y="615995"/>
                  </a:cubicBezTo>
                  <a:cubicBezTo>
                    <a:pt x="729191" y="593770"/>
                    <a:pt x="712258" y="580012"/>
                    <a:pt x="736600" y="552495"/>
                  </a:cubicBezTo>
                  <a:cubicBezTo>
                    <a:pt x="760942" y="524978"/>
                    <a:pt x="792692" y="471003"/>
                    <a:pt x="838200" y="450895"/>
                  </a:cubicBezTo>
                  <a:cubicBezTo>
                    <a:pt x="883708" y="430787"/>
                    <a:pt x="922867" y="461478"/>
                    <a:pt x="1009650" y="431845"/>
                  </a:cubicBezTo>
                  <a:cubicBezTo>
                    <a:pt x="1096433" y="402212"/>
                    <a:pt x="1286933" y="304845"/>
                    <a:pt x="1358900" y="273095"/>
                  </a:cubicBezTo>
                  <a:cubicBezTo>
                    <a:pt x="1430867" y="241345"/>
                    <a:pt x="1409700" y="275212"/>
                    <a:pt x="1441450" y="241345"/>
                  </a:cubicBezTo>
                  <a:cubicBezTo>
                    <a:pt x="1473200" y="207478"/>
                    <a:pt x="1503892" y="96353"/>
                    <a:pt x="1549400" y="69895"/>
                  </a:cubicBezTo>
                  <a:cubicBezTo>
                    <a:pt x="1594908" y="43437"/>
                    <a:pt x="1666875" y="94237"/>
                    <a:pt x="1714500" y="82595"/>
                  </a:cubicBezTo>
                  <a:cubicBezTo>
                    <a:pt x="1762125" y="70953"/>
                    <a:pt x="1806575" y="-2072"/>
                    <a:pt x="1835150" y="45"/>
                  </a:cubicBezTo>
                  <a:cubicBezTo>
                    <a:pt x="1863725" y="2162"/>
                    <a:pt x="1862667" y="57195"/>
                    <a:pt x="1885950" y="95295"/>
                  </a:cubicBezTo>
                  <a:cubicBezTo>
                    <a:pt x="1909233" y="133395"/>
                    <a:pt x="1950508" y="165145"/>
                    <a:pt x="1974850" y="228645"/>
                  </a:cubicBezTo>
                  <a:cubicBezTo>
                    <a:pt x="1999192" y="292145"/>
                    <a:pt x="1987550" y="377870"/>
                    <a:pt x="2032000" y="476295"/>
                  </a:cubicBezTo>
                  <a:cubicBezTo>
                    <a:pt x="2076450" y="574720"/>
                    <a:pt x="2159000" y="696957"/>
                    <a:pt x="2241550" y="819195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  <p:sp>
          <p:nvSpPr>
            <p:cNvPr id="6" name="Forme libre : forme 5">
              <a:extLst>
                <a:ext uri="{FF2B5EF4-FFF2-40B4-BE49-F238E27FC236}">
                  <a16:creationId xmlns:a16="http://schemas.microsoft.com/office/drawing/2014/main" id="{BDAE27D0-184D-4197-9EDA-2D4D9321C12F}"/>
                </a:ext>
              </a:extLst>
            </p:cNvPr>
            <p:cNvSpPr/>
            <p:nvPr/>
          </p:nvSpPr>
          <p:spPr>
            <a:xfrm>
              <a:off x="7701801" y="1064836"/>
              <a:ext cx="2151076" cy="2593308"/>
            </a:xfrm>
            <a:custGeom>
              <a:avLst/>
              <a:gdLst>
                <a:gd name="connsiteX0" fmla="*/ 57899 w 2151076"/>
                <a:gd name="connsiteY0" fmla="*/ 14664 h 2593308"/>
                <a:gd name="connsiteX1" fmla="*/ 134099 w 2151076"/>
                <a:gd name="connsiteY1" fmla="*/ 14664 h 2593308"/>
                <a:gd name="connsiteX2" fmla="*/ 229349 w 2151076"/>
                <a:gd name="connsiteY2" fmla="*/ 167064 h 2593308"/>
                <a:gd name="connsiteX3" fmla="*/ 197599 w 2151076"/>
                <a:gd name="connsiteY3" fmla="*/ 306764 h 2593308"/>
                <a:gd name="connsiteX4" fmla="*/ 254749 w 2151076"/>
                <a:gd name="connsiteY4" fmla="*/ 408364 h 2593308"/>
                <a:gd name="connsiteX5" fmla="*/ 749 w 2151076"/>
                <a:gd name="connsiteY5" fmla="*/ 636964 h 2593308"/>
                <a:gd name="connsiteX6" fmla="*/ 178549 w 2151076"/>
                <a:gd name="connsiteY6" fmla="*/ 878264 h 2593308"/>
                <a:gd name="connsiteX7" fmla="*/ 229349 w 2151076"/>
                <a:gd name="connsiteY7" fmla="*/ 979864 h 2593308"/>
                <a:gd name="connsiteX8" fmla="*/ 496049 w 2151076"/>
                <a:gd name="connsiteY8" fmla="*/ 1011614 h 2593308"/>
                <a:gd name="connsiteX9" fmla="*/ 584949 w 2151076"/>
                <a:gd name="connsiteY9" fmla="*/ 948114 h 2593308"/>
                <a:gd name="connsiteX10" fmla="*/ 807199 w 2151076"/>
                <a:gd name="connsiteY10" fmla="*/ 1068764 h 2593308"/>
                <a:gd name="connsiteX11" fmla="*/ 832599 w 2151076"/>
                <a:gd name="connsiteY11" fmla="*/ 1132264 h 2593308"/>
                <a:gd name="connsiteX12" fmla="*/ 959599 w 2151076"/>
                <a:gd name="connsiteY12" fmla="*/ 1106864 h 2593308"/>
                <a:gd name="connsiteX13" fmla="*/ 984999 w 2151076"/>
                <a:gd name="connsiteY13" fmla="*/ 1183064 h 2593308"/>
                <a:gd name="connsiteX14" fmla="*/ 896099 w 2151076"/>
                <a:gd name="connsiteY14" fmla="*/ 1291014 h 2593308"/>
                <a:gd name="connsiteX15" fmla="*/ 921499 w 2151076"/>
                <a:gd name="connsiteY15" fmla="*/ 1570414 h 2593308"/>
                <a:gd name="connsiteX16" fmla="*/ 991349 w 2151076"/>
                <a:gd name="connsiteY16" fmla="*/ 1583114 h 2593308"/>
                <a:gd name="connsiteX17" fmla="*/ 1137399 w 2151076"/>
                <a:gd name="connsiteY17" fmla="*/ 1811714 h 2593308"/>
                <a:gd name="connsiteX18" fmla="*/ 1365999 w 2151076"/>
                <a:gd name="connsiteY18" fmla="*/ 1678364 h 2593308"/>
                <a:gd name="connsiteX19" fmla="*/ 1772399 w 2151076"/>
                <a:gd name="connsiteY19" fmla="*/ 1462464 h 2593308"/>
                <a:gd name="connsiteX20" fmla="*/ 1848599 w 2151076"/>
                <a:gd name="connsiteY20" fmla="*/ 1341814 h 2593308"/>
                <a:gd name="connsiteX21" fmla="*/ 1905749 w 2151076"/>
                <a:gd name="connsiteY21" fmla="*/ 1430714 h 2593308"/>
                <a:gd name="connsiteX22" fmla="*/ 1943849 w 2151076"/>
                <a:gd name="connsiteY22" fmla="*/ 1792664 h 2593308"/>
                <a:gd name="connsiteX23" fmla="*/ 2147049 w 2151076"/>
                <a:gd name="connsiteY23" fmla="*/ 2180014 h 2593308"/>
                <a:gd name="connsiteX24" fmla="*/ 2070849 w 2151076"/>
                <a:gd name="connsiteY24" fmla="*/ 2249864 h 2593308"/>
                <a:gd name="connsiteX25" fmla="*/ 1969249 w 2151076"/>
                <a:gd name="connsiteY25" fmla="*/ 2364164 h 2593308"/>
                <a:gd name="connsiteX26" fmla="*/ 1975599 w 2151076"/>
                <a:gd name="connsiteY26" fmla="*/ 2459414 h 2593308"/>
                <a:gd name="connsiteX27" fmla="*/ 1854949 w 2151076"/>
                <a:gd name="connsiteY27" fmla="*/ 2453064 h 2593308"/>
                <a:gd name="connsiteX28" fmla="*/ 1778749 w 2151076"/>
                <a:gd name="connsiteY28" fmla="*/ 2529264 h 2593308"/>
                <a:gd name="connsiteX29" fmla="*/ 1677149 w 2151076"/>
                <a:gd name="connsiteY29" fmla="*/ 2592764 h 2593308"/>
                <a:gd name="connsiteX30" fmla="*/ 1607299 w 2151076"/>
                <a:gd name="connsiteY30" fmla="*/ 2554664 h 2593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2151076" h="2593308">
                  <a:moveTo>
                    <a:pt x="57899" y="14664"/>
                  </a:moveTo>
                  <a:cubicBezTo>
                    <a:pt x="81711" y="1964"/>
                    <a:pt x="105524" y="-10736"/>
                    <a:pt x="134099" y="14664"/>
                  </a:cubicBezTo>
                  <a:cubicBezTo>
                    <a:pt x="162674" y="40064"/>
                    <a:pt x="218766" y="118381"/>
                    <a:pt x="229349" y="167064"/>
                  </a:cubicBezTo>
                  <a:cubicBezTo>
                    <a:pt x="239932" y="215747"/>
                    <a:pt x="193366" y="266547"/>
                    <a:pt x="197599" y="306764"/>
                  </a:cubicBezTo>
                  <a:cubicBezTo>
                    <a:pt x="201832" y="346981"/>
                    <a:pt x="287557" y="353331"/>
                    <a:pt x="254749" y="408364"/>
                  </a:cubicBezTo>
                  <a:cubicBezTo>
                    <a:pt x="221941" y="463397"/>
                    <a:pt x="13449" y="558647"/>
                    <a:pt x="749" y="636964"/>
                  </a:cubicBezTo>
                  <a:cubicBezTo>
                    <a:pt x="-11951" y="715281"/>
                    <a:pt x="140449" y="821114"/>
                    <a:pt x="178549" y="878264"/>
                  </a:cubicBezTo>
                  <a:cubicBezTo>
                    <a:pt x="216649" y="935414"/>
                    <a:pt x="176432" y="957639"/>
                    <a:pt x="229349" y="979864"/>
                  </a:cubicBezTo>
                  <a:cubicBezTo>
                    <a:pt x="282266" y="1002089"/>
                    <a:pt x="436782" y="1016906"/>
                    <a:pt x="496049" y="1011614"/>
                  </a:cubicBezTo>
                  <a:cubicBezTo>
                    <a:pt x="555316" y="1006322"/>
                    <a:pt x="533091" y="938589"/>
                    <a:pt x="584949" y="948114"/>
                  </a:cubicBezTo>
                  <a:cubicBezTo>
                    <a:pt x="636807" y="957639"/>
                    <a:pt x="765924" y="1038072"/>
                    <a:pt x="807199" y="1068764"/>
                  </a:cubicBezTo>
                  <a:cubicBezTo>
                    <a:pt x="848474" y="1099456"/>
                    <a:pt x="807199" y="1125914"/>
                    <a:pt x="832599" y="1132264"/>
                  </a:cubicBezTo>
                  <a:cubicBezTo>
                    <a:pt x="857999" y="1138614"/>
                    <a:pt x="934199" y="1098397"/>
                    <a:pt x="959599" y="1106864"/>
                  </a:cubicBezTo>
                  <a:cubicBezTo>
                    <a:pt x="984999" y="1115331"/>
                    <a:pt x="995582" y="1152372"/>
                    <a:pt x="984999" y="1183064"/>
                  </a:cubicBezTo>
                  <a:cubicBezTo>
                    <a:pt x="974416" y="1213756"/>
                    <a:pt x="906682" y="1226456"/>
                    <a:pt x="896099" y="1291014"/>
                  </a:cubicBezTo>
                  <a:cubicBezTo>
                    <a:pt x="885516" y="1355572"/>
                    <a:pt x="905624" y="1521731"/>
                    <a:pt x="921499" y="1570414"/>
                  </a:cubicBezTo>
                  <a:cubicBezTo>
                    <a:pt x="937374" y="1619097"/>
                    <a:pt x="955366" y="1542897"/>
                    <a:pt x="991349" y="1583114"/>
                  </a:cubicBezTo>
                  <a:cubicBezTo>
                    <a:pt x="1027332" y="1623331"/>
                    <a:pt x="1074957" y="1795839"/>
                    <a:pt x="1137399" y="1811714"/>
                  </a:cubicBezTo>
                  <a:cubicBezTo>
                    <a:pt x="1199841" y="1827589"/>
                    <a:pt x="1260166" y="1736572"/>
                    <a:pt x="1365999" y="1678364"/>
                  </a:cubicBezTo>
                  <a:cubicBezTo>
                    <a:pt x="1471832" y="1620156"/>
                    <a:pt x="1691966" y="1518556"/>
                    <a:pt x="1772399" y="1462464"/>
                  </a:cubicBezTo>
                  <a:cubicBezTo>
                    <a:pt x="1852832" y="1406372"/>
                    <a:pt x="1826374" y="1347106"/>
                    <a:pt x="1848599" y="1341814"/>
                  </a:cubicBezTo>
                  <a:cubicBezTo>
                    <a:pt x="1870824" y="1336522"/>
                    <a:pt x="1889874" y="1355572"/>
                    <a:pt x="1905749" y="1430714"/>
                  </a:cubicBezTo>
                  <a:cubicBezTo>
                    <a:pt x="1921624" y="1505856"/>
                    <a:pt x="1903632" y="1667781"/>
                    <a:pt x="1943849" y="1792664"/>
                  </a:cubicBezTo>
                  <a:cubicBezTo>
                    <a:pt x="1984066" y="1917547"/>
                    <a:pt x="2125882" y="2103814"/>
                    <a:pt x="2147049" y="2180014"/>
                  </a:cubicBezTo>
                  <a:cubicBezTo>
                    <a:pt x="2168216" y="2256214"/>
                    <a:pt x="2100482" y="2219172"/>
                    <a:pt x="2070849" y="2249864"/>
                  </a:cubicBezTo>
                  <a:cubicBezTo>
                    <a:pt x="2041216" y="2280556"/>
                    <a:pt x="1985124" y="2329239"/>
                    <a:pt x="1969249" y="2364164"/>
                  </a:cubicBezTo>
                  <a:cubicBezTo>
                    <a:pt x="1953374" y="2399089"/>
                    <a:pt x="1994649" y="2444597"/>
                    <a:pt x="1975599" y="2459414"/>
                  </a:cubicBezTo>
                  <a:cubicBezTo>
                    <a:pt x="1956549" y="2474231"/>
                    <a:pt x="1887757" y="2441422"/>
                    <a:pt x="1854949" y="2453064"/>
                  </a:cubicBezTo>
                  <a:cubicBezTo>
                    <a:pt x="1822141" y="2464706"/>
                    <a:pt x="1808382" y="2505981"/>
                    <a:pt x="1778749" y="2529264"/>
                  </a:cubicBezTo>
                  <a:cubicBezTo>
                    <a:pt x="1749116" y="2552547"/>
                    <a:pt x="1705724" y="2588531"/>
                    <a:pt x="1677149" y="2592764"/>
                  </a:cubicBezTo>
                  <a:cubicBezTo>
                    <a:pt x="1648574" y="2596997"/>
                    <a:pt x="1627936" y="2575830"/>
                    <a:pt x="1607299" y="2554664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  <p:sp>
          <p:nvSpPr>
            <p:cNvPr id="9" name="Forme libre : forme 8">
              <a:extLst>
                <a:ext uri="{FF2B5EF4-FFF2-40B4-BE49-F238E27FC236}">
                  <a16:creationId xmlns:a16="http://schemas.microsoft.com/office/drawing/2014/main" id="{ACE898E1-7BDE-49B0-8EBE-D13D00606527}"/>
                </a:ext>
              </a:extLst>
            </p:cNvPr>
            <p:cNvSpPr/>
            <p:nvPr/>
          </p:nvSpPr>
          <p:spPr>
            <a:xfrm>
              <a:off x="7672120" y="3459906"/>
              <a:ext cx="1660678" cy="1639144"/>
            </a:xfrm>
            <a:custGeom>
              <a:avLst/>
              <a:gdLst>
                <a:gd name="connsiteX0" fmla="*/ 1649680 w 1660678"/>
                <a:gd name="connsiteY0" fmla="*/ 159594 h 1639144"/>
                <a:gd name="connsiteX1" fmla="*/ 1649680 w 1660678"/>
                <a:gd name="connsiteY1" fmla="*/ 51644 h 1639144"/>
                <a:gd name="connsiteX2" fmla="*/ 1535380 w 1660678"/>
                <a:gd name="connsiteY2" fmla="*/ 844 h 1639144"/>
                <a:gd name="connsiteX3" fmla="*/ 1395680 w 1660678"/>
                <a:gd name="connsiteY3" fmla="*/ 89744 h 1639144"/>
                <a:gd name="connsiteX4" fmla="*/ 1395680 w 1660678"/>
                <a:gd name="connsiteY4" fmla="*/ 362794 h 1639144"/>
                <a:gd name="connsiteX5" fmla="*/ 1465530 w 1660678"/>
                <a:gd name="connsiteY5" fmla="*/ 426294 h 1639144"/>
                <a:gd name="connsiteX6" fmla="*/ 1414730 w 1660678"/>
                <a:gd name="connsiteY6" fmla="*/ 496144 h 1639144"/>
                <a:gd name="connsiteX7" fmla="*/ 1281380 w 1660678"/>
                <a:gd name="connsiteY7" fmla="*/ 585044 h 1639144"/>
                <a:gd name="connsiteX8" fmla="*/ 1224230 w 1660678"/>
                <a:gd name="connsiteY8" fmla="*/ 737444 h 1639144"/>
                <a:gd name="connsiteX9" fmla="*/ 1008330 w 1660678"/>
                <a:gd name="connsiteY9" fmla="*/ 775544 h 1639144"/>
                <a:gd name="connsiteX10" fmla="*/ 919430 w 1660678"/>
                <a:gd name="connsiteY10" fmla="*/ 712044 h 1639144"/>
                <a:gd name="connsiteX11" fmla="*/ 874980 w 1660678"/>
                <a:gd name="connsiteY11" fmla="*/ 680294 h 1639144"/>
                <a:gd name="connsiteX12" fmla="*/ 773380 w 1660678"/>
                <a:gd name="connsiteY12" fmla="*/ 667594 h 1639144"/>
                <a:gd name="connsiteX13" fmla="*/ 728930 w 1660678"/>
                <a:gd name="connsiteY13" fmla="*/ 750144 h 1639144"/>
                <a:gd name="connsiteX14" fmla="*/ 665430 w 1660678"/>
                <a:gd name="connsiteY14" fmla="*/ 832694 h 1639144"/>
                <a:gd name="connsiteX15" fmla="*/ 481280 w 1660678"/>
                <a:gd name="connsiteY15" fmla="*/ 985094 h 1639144"/>
                <a:gd name="connsiteX16" fmla="*/ 373330 w 1660678"/>
                <a:gd name="connsiteY16" fmla="*/ 1010494 h 1639144"/>
                <a:gd name="connsiteX17" fmla="*/ 271730 w 1660678"/>
                <a:gd name="connsiteY17" fmla="*/ 1112094 h 1639144"/>
                <a:gd name="connsiteX18" fmla="*/ 144730 w 1660678"/>
                <a:gd name="connsiteY18" fmla="*/ 1099394 h 1639144"/>
                <a:gd name="connsiteX19" fmla="*/ 5030 w 1660678"/>
                <a:gd name="connsiteY19" fmla="*/ 1181944 h 1639144"/>
                <a:gd name="connsiteX20" fmla="*/ 36780 w 1660678"/>
                <a:gd name="connsiteY20" fmla="*/ 1321644 h 1639144"/>
                <a:gd name="connsiteX21" fmla="*/ 93930 w 1660678"/>
                <a:gd name="connsiteY21" fmla="*/ 1366094 h 1639144"/>
                <a:gd name="connsiteX22" fmla="*/ 214580 w 1660678"/>
                <a:gd name="connsiteY22" fmla="*/ 1378794 h 1639144"/>
                <a:gd name="connsiteX23" fmla="*/ 119330 w 1660678"/>
                <a:gd name="connsiteY23" fmla="*/ 1575644 h 1639144"/>
                <a:gd name="connsiteX24" fmla="*/ 74880 w 1660678"/>
                <a:gd name="connsiteY24" fmla="*/ 1639144 h 1639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660678" h="1639144">
                  <a:moveTo>
                    <a:pt x="1649680" y="159594"/>
                  </a:moveTo>
                  <a:cubicBezTo>
                    <a:pt x="1659205" y="118848"/>
                    <a:pt x="1668730" y="78102"/>
                    <a:pt x="1649680" y="51644"/>
                  </a:cubicBezTo>
                  <a:cubicBezTo>
                    <a:pt x="1630630" y="25186"/>
                    <a:pt x="1577713" y="-5506"/>
                    <a:pt x="1535380" y="844"/>
                  </a:cubicBezTo>
                  <a:cubicBezTo>
                    <a:pt x="1493047" y="7194"/>
                    <a:pt x="1418963" y="29419"/>
                    <a:pt x="1395680" y="89744"/>
                  </a:cubicBezTo>
                  <a:cubicBezTo>
                    <a:pt x="1372397" y="150069"/>
                    <a:pt x="1384038" y="306702"/>
                    <a:pt x="1395680" y="362794"/>
                  </a:cubicBezTo>
                  <a:cubicBezTo>
                    <a:pt x="1407322" y="418886"/>
                    <a:pt x="1462355" y="404069"/>
                    <a:pt x="1465530" y="426294"/>
                  </a:cubicBezTo>
                  <a:cubicBezTo>
                    <a:pt x="1468705" y="448519"/>
                    <a:pt x="1445422" y="469686"/>
                    <a:pt x="1414730" y="496144"/>
                  </a:cubicBezTo>
                  <a:cubicBezTo>
                    <a:pt x="1384038" y="522602"/>
                    <a:pt x="1313130" y="544827"/>
                    <a:pt x="1281380" y="585044"/>
                  </a:cubicBezTo>
                  <a:cubicBezTo>
                    <a:pt x="1249630" y="625261"/>
                    <a:pt x="1269738" y="705694"/>
                    <a:pt x="1224230" y="737444"/>
                  </a:cubicBezTo>
                  <a:cubicBezTo>
                    <a:pt x="1178722" y="769194"/>
                    <a:pt x="1059130" y="779777"/>
                    <a:pt x="1008330" y="775544"/>
                  </a:cubicBezTo>
                  <a:cubicBezTo>
                    <a:pt x="957530" y="771311"/>
                    <a:pt x="919430" y="712044"/>
                    <a:pt x="919430" y="712044"/>
                  </a:cubicBezTo>
                  <a:cubicBezTo>
                    <a:pt x="897205" y="696169"/>
                    <a:pt x="899322" y="687702"/>
                    <a:pt x="874980" y="680294"/>
                  </a:cubicBezTo>
                  <a:cubicBezTo>
                    <a:pt x="850638" y="672886"/>
                    <a:pt x="797722" y="655952"/>
                    <a:pt x="773380" y="667594"/>
                  </a:cubicBezTo>
                  <a:cubicBezTo>
                    <a:pt x="749038" y="679236"/>
                    <a:pt x="746922" y="722627"/>
                    <a:pt x="728930" y="750144"/>
                  </a:cubicBezTo>
                  <a:cubicBezTo>
                    <a:pt x="710938" y="777661"/>
                    <a:pt x="706705" y="793536"/>
                    <a:pt x="665430" y="832694"/>
                  </a:cubicBezTo>
                  <a:cubicBezTo>
                    <a:pt x="624155" y="871852"/>
                    <a:pt x="529963" y="955461"/>
                    <a:pt x="481280" y="985094"/>
                  </a:cubicBezTo>
                  <a:cubicBezTo>
                    <a:pt x="432597" y="1014727"/>
                    <a:pt x="408255" y="989327"/>
                    <a:pt x="373330" y="1010494"/>
                  </a:cubicBezTo>
                  <a:cubicBezTo>
                    <a:pt x="338405" y="1031661"/>
                    <a:pt x="309830" y="1097277"/>
                    <a:pt x="271730" y="1112094"/>
                  </a:cubicBezTo>
                  <a:cubicBezTo>
                    <a:pt x="233630" y="1126911"/>
                    <a:pt x="189180" y="1087752"/>
                    <a:pt x="144730" y="1099394"/>
                  </a:cubicBezTo>
                  <a:cubicBezTo>
                    <a:pt x="100280" y="1111036"/>
                    <a:pt x="23022" y="1144902"/>
                    <a:pt x="5030" y="1181944"/>
                  </a:cubicBezTo>
                  <a:cubicBezTo>
                    <a:pt x="-12962" y="1218986"/>
                    <a:pt x="21963" y="1290952"/>
                    <a:pt x="36780" y="1321644"/>
                  </a:cubicBezTo>
                  <a:cubicBezTo>
                    <a:pt x="51597" y="1352336"/>
                    <a:pt x="64297" y="1356569"/>
                    <a:pt x="93930" y="1366094"/>
                  </a:cubicBezTo>
                  <a:cubicBezTo>
                    <a:pt x="123563" y="1375619"/>
                    <a:pt x="210347" y="1343869"/>
                    <a:pt x="214580" y="1378794"/>
                  </a:cubicBezTo>
                  <a:cubicBezTo>
                    <a:pt x="218813" y="1413719"/>
                    <a:pt x="142613" y="1532252"/>
                    <a:pt x="119330" y="1575644"/>
                  </a:cubicBezTo>
                  <a:cubicBezTo>
                    <a:pt x="96047" y="1619036"/>
                    <a:pt x="85463" y="1629090"/>
                    <a:pt x="74880" y="1639144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  <p:sp>
          <p:nvSpPr>
            <p:cNvPr id="13" name="Forme libre : forme 12">
              <a:extLst>
                <a:ext uri="{FF2B5EF4-FFF2-40B4-BE49-F238E27FC236}">
                  <a16:creationId xmlns:a16="http://schemas.microsoft.com/office/drawing/2014/main" id="{529D98ED-C248-4E49-83CA-039AD5E1BA55}"/>
                </a:ext>
              </a:extLst>
            </p:cNvPr>
            <p:cNvSpPr/>
            <p:nvPr/>
          </p:nvSpPr>
          <p:spPr>
            <a:xfrm>
              <a:off x="2908829" y="2114550"/>
              <a:ext cx="5463008" cy="4432490"/>
            </a:xfrm>
            <a:custGeom>
              <a:avLst/>
              <a:gdLst>
                <a:gd name="connsiteX0" fmla="*/ 4850871 w 5463008"/>
                <a:gd name="connsiteY0" fmla="*/ 2965450 h 4432490"/>
                <a:gd name="connsiteX1" fmla="*/ 4787371 w 5463008"/>
                <a:gd name="connsiteY1" fmla="*/ 3124200 h 4432490"/>
                <a:gd name="connsiteX2" fmla="*/ 4825471 w 5463008"/>
                <a:gd name="connsiteY2" fmla="*/ 3194050 h 4432490"/>
                <a:gd name="connsiteX3" fmla="*/ 5054071 w 5463008"/>
                <a:gd name="connsiteY3" fmla="*/ 3124200 h 4432490"/>
                <a:gd name="connsiteX4" fmla="*/ 5181071 w 5463008"/>
                <a:gd name="connsiteY4" fmla="*/ 3308350 h 4432490"/>
                <a:gd name="connsiteX5" fmla="*/ 5384271 w 5463008"/>
                <a:gd name="connsiteY5" fmla="*/ 3371850 h 4432490"/>
                <a:gd name="connsiteX6" fmla="*/ 5371571 w 5463008"/>
                <a:gd name="connsiteY6" fmla="*/ 3511550 h 4432490"/>
                <a:gd name="connsiteX7" fmla="*/ 5447771 w 5463008"/>
                <a:gd name="connsiteY7" fmla="*/ 3644900 h 4432490"/>
                <a:gd name="connsiteX8" fmla="*/ 5308071 w 5463008"/>
                <a:gd name="connsiteY8" fmla="*/ 3714750 h 4432490"/>
                <a:gd name="connsiteX9" fmla="*/ 5460471 w 5463008"/>
                <a:gd name="connsiteY9" fmla="*/ 3873500 h 4432490"/>
                <a:gd name="connsiteX10" fmla="*/ 5377921 w 5463008"/>
                <a:gd name="connsiteY10" fmla="*/ 3987800 h 4432490"/>
                <a:gd name="connsiteX11" fmla="*/ 5066771 w 5463008"/>
                <a:gd name="connsiteY11" fmla="*/ 4108450 h 4432490"/>
                <a:gd name="connsiteX12" fmla="*/ 4977871 w 5463008"/>
                <a:gd name="connsiteY12" fmla="*/ 3987800 h 4432490"/>
                <a:gd name="connsiteX13" fmla="*/ 4838171 w 5463008"/>
                <a:gd name="connsiteY13" fmla="*/ 4070350 h 4432490"/>
                <a:gd name="connsiteX14" fmla="*/ 4723871 w 5463008"/>
                <a:gd name="connsiteY14" fmla="*/ 3848100 h 4432490"/>
                <a:gd name="connsiteX15" fmla="*/ 4596871 w 5463008"/>
                <a:gd name="connsiteY15" fmla="*/ 3810000 h 4432490"/>
                <a:gd name="connsiteX16" fmla="*/ 4336521 w 5463008"/>
                <a:gd name="connsiteY16" fmla="*/ 3829050 h 4432490"/>
                <a:gd name="connsiteX17" fmla="*/ 4190471 w 5463008"/>
                <a:gd name="connsiteY17" fmla="*/ 3740150 h 4432490"/>
                <a:gd name="connsiteX18" fmla="*/ 4082521 w 5463008"/>
                <a:gd name="connsiteY18" fmla="*/ 3892550 h 4432490"/>
                <a:gd name="connsiteX19" fmla="*/ 3892021 w 5463008"/>
                <a:gd name="connsiteY19" fmla="*/ 4013200 h 4432490"/>
                <a:gd name="connsiteX20" fmla="*/ 3872971 w 5463008"/>
                <a:gd name="connsiteY20" fmla="*/ 4102100 h 4432490"/>
                <a:gd name="connsiteX21" fmla="*/ 3745971 w 5463008"/>
                <a:gd name="connsiteY21" fmla="*/ 4273550 h 4432490"/>
                <a:gd name="connsiteX22" fmla="*/ 3555471 w 5463008"/>
                <a:gd name="connsiteY22" fmla="*/ 4356100 h 4432490"/>
                <a:gd name="connsiteX23" fmla="*/ 3295121 w 5463008"/>
                <a:gd name="connsiteY23" fmla="*/ 4356100 h 4432490"/>
                <a:gd name="connsiteX24" fmla="*/ 3085571 w 5463008"/>
                <a:gd name="connsiteY24" fmla="*/ 4432300 h 4432490"/>
                <a:gd name="connsiteX25" fmla="*/ 2958571 w 5463008"/>
                <a:gd name="connsiteY25" fmla="*/ 4330700 h 4432490"/>
                <a:gd name="connsiteX26" fmla="*/ 2831571 w 5463008"/>
                <a:gd name="connsiteY26" fmla="*/ 4267200 h 4432490"/>
                <a:gd name="connsiteX27" fmla="*/ 2729971 w 5463008"/>
                <a:gd name="connsiteY27" fmla="*/ 4076700 h 4432490"/>
                <a:gd name="connsiteX28" fmla="*/ 2583921 w 5463008"/>
                <a:gd name="connsiteY28" fmla="*/ 3987800 h 4432490"/>
                <a:gd name="connsiteX29" fmla="*/ 2387071 w 5463008"/>
                <a:gd name="connsiteY29" fmla="*/ 4064000 h 4432490"/>
                <a:gd name="connsiteX30" fmla="*/ 2183871 w 5463008"/>
                <a:gd name="connsiteY30" fmla="*/ 3835400 h 4432490"/>
                <a:gd name="connsiteX31" fmla="*/ 2126721 w 5463008"/>
                <a:gd name="connsiteY31" fmla="*/ 3803650 h 4432490"/>
                <a:gd name="connsiteX32" fmla="*/ 2260071 w 5463008"/>
                <a:gd name="connsiteY32" fmla="*/ 3365500 h 4432490"/>
                <a:gd name="connsiteX33" fmla="*/ 2069571 w 5463008"/>
                <a:gd name="connsiteY33" fmla="*/ 3060700 h 4432490"/>
                <a:gd name="connsiteX34" fmla="*/ 1828271 w 5463008"/>
                <a:gd name="connsiteY34" fmla="*/ 2673350 h 4432490"/>
                <a:gd name="connsiteX35" fmla="*/ 1783821 w 5463008"/>
                <a:gd name="connsiteY35" fmla="*/ 2584450 h 4432490"/>
                <a:gd name="connsiteX36" fmla="*/ 1612371 w 5463008"/>
                <a:gd name="connsiteY36" fmla="*/ 2343150 h 4432490"/>
                <a:gd name="connsiteX37" fmla="*/ 1910821 w 5463008"/>
                <a:gd name="connsiteY37" fmla="*/ 2044700 h 4432490"/>
                <a:gd name="connsiteX38" fmla="*/ 1783821 w 5463008"/>
                <a:gd name="connsiteY38" fmla="*/ 2025650 h 4432490"/>
                <a:gd name="connsiteX39" fmla="*/ 1853671 w 5463008"/>
                <a:gd name="connsiteY39" fmla="*/ 1866900 h 4432490"/>
                <a:gd name="connsiteX40" fmla="*/ 1910821 w 5463008"/>
                <a:gd name="connsiteY40" fmla="*/ 1746250 h 4432490"/>
                <a:gd name="connsiteX41" fmla="*/ 1853671 w 5463008"/>
                <a:gd name="connsiteY41" fmla="*/ 1365250 h 4432490"/>
                <a:gd name="connsiteX42" fmla="*/ 1752071 w 5463008"/>
                <a:gd name="connsiteY42" fmla="*/ 1187450 h 4432490"/>
                <a:gd name="connsiteX43" fmla="*/ 1555221 w 5463008"/>
                <a:gd name="connsiteY43" fmla="*/ 1187450 h 4432490"/>
                <a:gd name="connsiteX44" fmla="*/ 1491721 w 5463008"/>
                <a:gd name="connsiteY44" fmla="*/ 1168400 h 4432490"/>
                <a:gd name="connsiteX45" fmla="*/ 1434571 w 5463008"/>
                <a:gd name="connsiteY45" fmla="*/ 1289050 h 4432490"/>
                <a:gd name="connsiteX46" fmla="*/ 869421 w 5463008"/>
                <a:gd name="connsiteY46" fmla="*/ 1403350 h 4432490"/>
                <a:gd name="connsiteX47" fmla="*/ 748771 w 5463008"/>
                <a:gd name="connsiteY47" fmla="*/ 1365250 h 4432490"/>
                <a:gd name="connsiteX48" fmla="*/ 501121 w 5463008"/>
                <a:gd name="connsiteY48" fmla="*/ 1454150 h 4432490"/>
                <a:gd name="connsiteX49" fmla="*/ 323321 w 5463008"/>
                <a:gd name="connsiteY49" fmla="*/ 1473200 h 4432490"/>
                <a:gd name="connsiteX50" fmla="*/ 132821 w 5463008"/>
                <a:gd name="connsiteY50" fmla="*/ 1428750 h 4432490"/>
                <a:gd name="connsiteX51" fmla="*/ 285221 w 5463008"/>
                <a:gd name="connsiteY51" fmla="*/ 1384300 h 4432490"/>
                <a:gd name="connsiteX52" fmla="*/ 329671 w 5463008"/>
                <a:gd name="connsiteY52" fmla="*/ 1270000 h 4432490"/>
                <a:gd name="connsiteX53" fmla="*/ 266171 w 5463008"/>
                <a:gd name="connsiteY53" fmla="*/ 1003300 h 4432490"/>
                <a:gd name="connsiteX54" fmla="*/ 82021 w 5463008"/>
                <a:gd name="connsiteY54" fmla="*/ 1022350 h 4432490"/>
                <a:gd name="connsiteX55" fmla="*/ 5821 w 5463008"/>
                <a:gd name="connsiteY55" fmla="*/ 825500 h 4432490"/>
                <a:gd name="connsiteX56" fmla="*/ 228071 w 5463008"/>
                <a:gd name="connsiteY56" fmla="*/ 768350 h 4432490"/>
                <a:gd name="connsiteX57" fmla="*/ 285221 w 5463008"/>
                <a:gd name="connsiteY57" fmla="*/ 666750 h 4432490"/>
                <a:gd name="connsiteX58" fmla="*/ 348721 w 5463008"/>
                <a:gd name="connsiteY58" fmla="*/ 704850 h 4432490"/>
                <a:gd name="connsiteX59" fmla="*/ 285221 w 5463008"/>
                <a:gd name="connsiteY59" fmla="*/ 565150 h 4432490"/>
                <a:gd name="connsiteX60" fmla="*/ 355071 w 5463008"/>
                <a:gd name="connsiteY60" fmla="*/ 336550 h 4432490"/>
                <a:gd name="connsiteX61" fmla="*/ 418571 w 5463008"/>
                <a:gd name="connsiteY61" fmla="*/ 120650 h 4432490"/>
                <a:gd name="connsiteX62" fmla="*/ 577321 w 5463008"/>
                <a:gd name="connsiteY62" fmla="*/ 88900 h 4432490"/>
                <a:gd name="connsiteX63" fmla="*/ 653521 w 5463008"/>
                <a:gd name="connsiteY63" fmla="*/ 0 h 4432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5463008" h="4432490">
                  <a:moveTo>
                    <a:pt x="4850871" y="2965450"/>
                  </a:moveTo>
                  <a:cubicBezTo>
                    <a:pt x="4821237" y="3025775"/>
                    <a:pt x="4791604" y="3086100"/>
                    <a:pt x="4787371" y="3124200"/>
                  </a:cubicBezTo>
                  <a:cubicBezTo>
                    <a:pt x="4783138" y="3162300"/>
                    <a:pt x="4781021" y="3194050"/>
                    <a:pt x="4825471" y="3194050"/>
                  </a:cubicBezTo>
                  <a:cubicBezTo>
                    <a:pt x="4869921" y="3194050"/>
                    <a:pt x="4994804" y="3105150"/>
                    <a:pt x="5054071" y="3124200"/>
                  </a:cubicBezTo>
                  <a:cubicBezTo>
                    <a:pt x="5113338" y="3143250"/>
                    <a:pt x="5126038" y="3267075"/>
                    <a:pt x="5181071" y="3308350"/>
                  </a:cubicBezTo>
                  <a:cubicBezTo>
                    <a:pt x="5236104" y="3349625"/>
                    <a:pt x="5352521" y="3337983"/>
                    <a:pt x="5384271" y="3371850"/>
                  </a:cubicBezTo>
                  <a:cubicBezTo>
                    <a:pt x="5416021" y="3405717"/>
                    <a:pt x="5360988" y="3466042"/>
                    <a:pt x="5371571" y="3511550"/>
                  </a:cubicBezTo>
                  <a:cubicBezTo>
                    <a:pt x="5382154" y="3557058"/>
                    <a:pt x="5458354" y="3611033"/>
                    <a:pt x="5447771" y="3644900"/>
                  </a:cubicBezTo>
                  <a:cubicBezTo>
                    <a:pt x="5437188" y="3678767"/>
                    <a:pt x="5305954" y="3676650"/>
                    <a:pt x="5308071" y="3714750"/>
                  </a:cubicBezTo>
                  <a:cubicBezTo>
                    <a:pt x="5310188" y="3752850"/>
                    <a:pt x="5448829" y="3827992"/>
                    <a:pt x="5460471" y="3873500"/>
                  </a:cubicBezTo>
                  <a:cubicBezTo>
                    <a:pt x="5472113" y="3919008"/>
                    <a:pt x="5443538" y="3948642"/>
                    <a:pt x="5377921" y="3987800"/>
                  </a:cubicBezTo>
                  <a:cubicBezTo>
                    <a:pt x="5312304" y="4026958"/>
                    <a:pt x="5133446" y="4108450"/>
                    <a:pt x="5066771" y="4108450"/>
                  </a:cubicBezTo>
                  <a:cubicBezTo>
                    <a:pt x="5000096" y="4108450"/>
                    <a:pt x="5015971" y="3994150"/>
                    <a:pt x="4977871" y="3987800"/>
                  </a:cubicBezTo>
                  <a:cubicBezTo>
                    <a:pt x="4939771" y="3981450"/>
                    <a:pt x="4880504" y="4093633"/>
                    <a:pt x="4838171" y="4070350"/>
                  </a:cubicBezTo>
                  <a:cubicBezTo>
                    <a:pt x="4795838" y="4047067"/>
                    <a:pt x="4764088" y="3891492"/>
                    <a:pt x="4723871" y="3848100"/>
                  </a:cubicBezTo>
                  <a:cubicBezTo>
                    <a:pt x="4683654" y="3804708"/>
                    <a:pt x="4661429" y="3813175"/>
                    <a:pt x="4596871" y="3810000"/>
                  </a:cubicBezTo>
                  <a:cubicBezTo>
                    <a:pt x="4532313" y="3806825"/>
                    <a:pt x="4404254" y="3840692"/>
                    <a:pt x="4336521" y="3829050"/>
                  </a:cubicBezTo>
                  <a:cubicBezTo>
                    <a:pt x="4268788" y="3817408"/>
                    <a:pt x="4232804" y="3729567"/>
                    <a:pt x="4190471" y="3740150"/>
                  </a:cubicBezTo>
                  <a:cubicBezTo>
                    <a:pt x="4148138" y="3750733"/>
                    <a:pt x="4132263" y="3847042"/>
                    <a:pt x="4082521" y="3892550"/>
                  </a:cubicBezTo>
                  <a:cubicBezTo>
                    <a:pt x="4032779" y="3938058"/>
                    <a:pt x="3926946" y="3978275"/>
                    <a:pt x="3892021" y="4013200"/>
                  </a:cubicBezTo>
                  <a:cubicBezTo>
                    <a:pt x="3857096" y="4048125"/>
                    <a:pt x="3897313" y="4058708"/>
                    <a:pt x="3872971" y="4102100"/>
                  </a:cubicBezTo>
                  <a:cubicBezTo>
                    <a:pt x="3848629" y="4145492"/>
                    <a:pt x="3798888" y="4231217"/>
                    <a:pt x="3745971" y="4273550"/>
                  </a:cubicBezTo>
                  <a:cubicBezTo>
                    <a:pt x="3693054" y="4315883"/>
                    <a:pt x="3630613" y="4342342"/>
                    <a:pt x="3555471" y="4356100"/>
                  </a:cubicBezTo>
                  <a:cubicBezTo>
                    <a:pt x="3480329" y="4369858"/>
                    <a:pt x="3373438" y="4343400"/>
                    <a:pt x="3295121" y="4356100"/>
                  </a:cubicBezTo>
                  <a:cubicBezTo>
                    <a:pt x="3216804" y="4368800"/>
                    <a:pt x="3141663" y="4436533"/>
                    <a:pt x="3085571" y="4432300"/>
                  </a:cubicBezTo>
                  <a:cubicBezTo>
                    <a:pt x="3029479" y="4428067"/>
                    <a:pt x="3000904" y="4358217"/>
                    <a:pt x="2958571" y="4330700"/>
                  </a:cubicBezTo>
                  <a:cubicBezTo>
                    <a:pt x="2916238" y="4303183"/>
                    <a:pt x="2869671" y="4309533"/>
                    <a:pt x="2831571" y="4267200"/>
                  </a:cubicBezTo>
                  <a:cubicBezTo>
                    <a:pt x="2793471" y="4224867"/>
                    <a:pt x="2771246" y="4123267"/>
                    <a:pt x="2729971" y="4076700"/>
                  </a:cubicBezTo>
                  <a:cubicBezTo>
                    <a:pt x="2688696" y="4030133"/>
                    <a:pt x="2641071" y="3989917"/>
                    <a:pt x="2583921" y="3987800"/>
                  </a:cubicBezTo>
                  <a:cubicBezTo>
                    <a:pt x="2526771" y="3985683"/>
                    <a:pt x="2453746" y="4089400"/>
                    <a:pt x="2387071" y="4064000"/>
                  </a:cubicBezTo>
                  <a:cubicBezTo>
                    <a:pt x="2320396" y="4038600"/>
                    <a:pt x="2227263" y="3878792"/>
                    <a:pt x="2183871" y="3835400"/>
                  </a:cubicBezTo>
                  <a:cubicBezTo>
                    <a:pt x="2140479" y="3792008"/>
                    <a:pt x="2114021" y="3881967"/>
                    <a:pt x="2126721" y="3803650"/>
                  </a:cubicBezTo>
                  <a:cubicBezTo>
                    <a:pt x="2139421" y="3725333"/>
                    <a:pt x="2269596" y="3489325"/>
                    <a:pt x="2260071" y="3365500"/>
                  </a:cubicBezTo>
                  <a:cubicBezTo>
                    <a:pt x="2250546" y="3241675"/>
                    <a:pt x="2141538" y="3176058"/>
                    <a:pt x="2069571" y="3060700"/>
                  </a:cubicBezTo>
                  <a:cubicBezTo>
                    <a:pt x="1997604" y="2945342"/>
                    <a:pt x="1875896" y="2752725"/>
                    <a:pt x="1828271" y="2673350"/>
                  </a:cubicBezTo>
                  <a:cubicBezTo>
                    <a:pt x="1780646" y="2593975"/>
                    <a:pt x="1819804" y="2639483"/>
                    <a:pt x="1783821" y="2584450"/>
                  </a:cubicBezTo>
                  <a:cubicBezTo>
                    <a:pt x="1747838" y="2529417"/>
                    <a:pt x="1591204" y="2433108"/>
                    <a:pt x="1612371" y="2343150"/>
                  </a:cubicBezTo>
                  <a:cubicBezTo>
                    <a:pt x="1633538" y="2253192"/>
                    <a:pt x="1882246" y="2097617"/>
                    <a:pt x="1910821" y="2044700"/>
                  </a:cubicBezTo>
                  <a:cubicBezTo>
                    <a:pt x="1939396" y="1991783"/>
                    <a:pt x="1793346" y="2055283"/>
                    <a:pt x="1783821" y="2025650"/>
                  </a:cubicBezTo>
                  <a:cubicBezTo>
                    <a:pt x="1774296" y="1996017"/>
                    <a:pt x="1832504" y="1913467"/>
                    <a:pt x="1853671" y="1866900"/>
                  </a:cubicBezTo>
                  <a:cubicBezTo>
                    <a:pt x="1874838" y="1820333"/>
                    <a:pt x="1910821" y="1829858"/>
                    <a:pt x="1910821" y="1746250"/>
                  </a:cubicBezTo>
                  <a:cubicBezTo>
                    <a:pt x="1910821" y="1662642"/>
                    <a:pt x="1880129" y="1458383"/>
                    <a:pt x="1853671" y="1365250"/>
                  </a:cubicBezTo>
                  <a:cubicBezTo>
                    <a:pt x="1827213" y="1272117"/>
                    <a:pt x="1801813" y="1217083"/>
                    <a:pt x="1752071" y="1187450"/>
                  </a:cubicBezTo>
                  <a:cubicBezTo>
                    <a:pt x="1702329" y="1157817"/>
                    <a:pt x="1598613" y="1190625"/>
                    <a:pt x="1555221" y="1187450"/>
                  </a:cubicBezTo>
                  <a:cubicBezTo>
                    <a:pt x="1511829" y="1184275"/>
                    <a:pt x="1511829" y="1151467"/>
                    <a:pt x="1491721" y="1168400"/>
                  </a:cubicBezTo>
                  <a:cubicBezTo>
                    <a:pt x="1471613" y="1185333"/>
                    <a:pt x="1538288" y="1249892"/>
                    <a:pt x="1434571" y="1289050"/>
                  </a:cubicBezTo>
                  <a:cubicBezTo>
                    <a:pt x="1330854" y="1328208"/>
                    <a:pt x="983721" y="1390650"/>
                    <a:pt x="869421" y="1403350"/>
                  </a:cubicBezTo>
                  <a:cubicBezTo>
                    <a:pt x="755121" y="1416050"/>
                    <a:pt x="810154" y="1356783"/>
                    <a:pt x="748771" y="1365250"/>
                  </a:cubicBezTo>
                  <a:cubicBezTo>
                    <a:pt x="687388" y="1373717"/>
                    <a:pt x="572029" y="1436158"/>
                    <a:pt x="501121" y="1454150"/>
                  </a:cubicBezTo>
                  <a:cubicBezTo>
                    <a:pt x="430213" y="1472142"/>
                    <a:pt x="384704" y="1477433"/>
                    <a:pt x="323321" y="1473200"/>
                  </a:cubicBezTo>
                  <a:cubicBezTo>
                    <a:pt x="261938" y="1468967"/>
                    <a:pt x="139171" y="1443567"/>
                    <a:pt x="132821" y="1428750"/>
                  </a:cubicBezTo>
                  <a:cubicBezTo>
                    <a:pt x="126471" y="1413933"/>
                    <a:pt x="252413" y="1410758"/>
                    <a:pt x="285221" y="1384300"/>
                  </a:cubicBezTo>
                  <a:cubicBezTo>
                    <a:pt x="318029" y="1357842"/>
                    <a:pt x="332846" y="1333500"/>
                    <a:pt x="329671" y="1270000"/>
                  </a:cubicBezTo>
                  <a:cubicBezTo>
                    <a:pt x="326496" y="1206500"/>
                    <a:pt x="307446" y="1044575"/>
                    <a:pt x="266171" y="1003300"/>
                  </a:cubicBezTo>
                  <a:cubicBezTo>
                    <a:pt x="224896" y="962025"/>
                    <a:pt x="125413" y="1051983"/>
                    <a:pt x="82021" y="1022350"/>
                  </a:cubicBezTo>
                  <a:cubicBezTo>
                    <a:pt x="38629" y="992717"/>
                    <a:pt x="-18521" y="867833"/>
                    <a:pt x="5821" y="825500"/>
                  </a:cubicBezTo>
                  <a:cubicBezTo>
                    <a:pt x="30163" y="783167"/>
                    <a:pt x="181504" y="794808"/>
                    <a:pt x="228071" y="768350"/>
                  </a:cubicBezTo>
                  <a:cubicBezTo>
                    <a:pt x="274638" y="741892"/>
                    <a:pt x="265113" y="677333"/>
                    <a:pt x="285221" y="666750"/>
                  </a:cubicBezTo>
                  <a:cubicBezTo>
                    <a:pt x="305329" y="656167"/>
                    <a:pt x="348721" y="721783"/>
                    <a:pt x="348721" y="704850"/>
                  </a:cubicBezTo>
                  <a:cubicBezTo>
                    <a:pt x="348721" y="687917"/>
                    <a:pt x="284163" y="626533"/>
                    <a:pt x="285221" y="565150"/>
                  </a:cubicBezTo>
                  <a:cubicBezTo>
                    <a:pt x="286279" y="503767"/>
                    <a:pt x="332846" y="410633"/>
                    <a:pt x="355071" y="336550"/>
                  </a:cubicBezTo>
                  <a:cubicBezTo>
                    <a:pt x="377296" y="262467"/>
                    <a:pt x="381529" y="161925"/>
                    <a:pt x="418571" y="120650"/>
                  </a:cubicBezTo>
                  <a:cubicBezTo>
                    <a:pt x="455613" y="79375"/>
                    <a:pt x="538163" y="109008"/>
                    <a:pt x="577321" y="88900"/>
                  </a:cubicBezTo>
                  <a:cubicBezTo>
                    <a:pt x="616479" y="68792"/>
                    <a:pt x="635000" y="34396"/>
                    <a:pt x="653521" y="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  <p:sp>
          <p:nvSpPr>
            <p:cNvPr id="14" name="Forme libre : forme 13">
              <a:extLst>
                <a:ext uri="{FF2B5EF4-FFF2-40B4-BE49-F238E27FC236}">
                  <a16:creationId xmlns:a16="http://schemas.microsoft.com/office/drawing/2014/main" id="{4BEAE9BB-B4E2-4D9D-A0E1-3456242A1240}"/>
                </a:ext>
              </a:extLst>
            </p:cNvPr>
            <p:cNvSpPr/>
            <p:nvPr/>
          </p:nvSpPr>
          <p:spPr>
            <a:xfrm>
              <a:off x="3549650" y="692150"/>
              <a:ext cx="1968500" cy="1435100"/>
            </a:xfrm>
            <a:custGeom>
              <a:avLst/>
              <a:gdLst>
                <a:gd name="connsiteX0" fmla="*/ 0 w 1968500"/>
                <a:gd name="connsiteY0" fmla="*/ 1435100 h 1435100"/>
                <a:gd name="connsiteX1" fmla="*/ 57150 w 1968500"/>
                <a:gd name="connsiteY1" fmla="*/ 1314450 h 1435100"/>
                <a:gd name="connsiteX2" fmla="*/ 12700 w 1968500"/>
                <a:gd name="connsiteY2" fmla="*/ 1257300 h 1435100"/>
                <a:gd name="connsiteX3" fmla="*/ 76200 w 1968500"/>
                <a:gd name="connsiteY3" fmla="*/ 1149350 h 1435100"/>
                <a:gd name="connsiteX4" fmla="*/ 57150 w 1968500"/>
                <a:gd name="connsiteY4" fmla="*/ 1060450 h 1435100"/>
                <a:gd name="connsiteX5" fmla="*/ 234950 w 1968500"/>
                <a:gd name="connsiteY5" fmla="*/ 1206500 h 1435100"/>
                <a:gd name="connsiteX6" fmla="*/ 368300 w 1968500"/>
                <a:gd name="connsiteY6" fmla="*/ 1092200 h 1435100"/>
                <a:gd name="connsiteX7" fmla="*/ 514350 w 1968500"/>
                <a:gd name="connsiteY7" fmla="*/ 1035050 h 1435100"/>
                <a:gd name="connsiteX8" fmla="*/ 444500 w 1968500"/>
                <a:gd name="connsiteY8" fmla="*/ 863600 h 1435100"/>
                <a:gd name="connsiteX9" fmla="*/ 552450 w 1968500"/>
                <a:gd name="connsiteY9" fmla="*/ 749300 h 1435100"/>
                <a:gd name="connsiteX10" fmla="*/ 457200 w 1968500"/>
                <a:gd name="connsiteY10" fmla="*/ 596900 h 1435100"/>
                <a:gd name="connsiteX11" fmla="*/ 247650 w 1968500"/>
                <a:gd name="connsiteY11" fmla="*/ 482600 h 1435100"/>
                <a:gd name="connsiteX12" fmla="*/ 419100 w 1968500"/>
                <a:gd name="connsiteY12" fmla="*/ 457200 h 1435100"/>
                <a:gd name="connsiteX13" fmla="*/ 444500 w 1968500"/>
                <a:gd name="connsiteY13" fmla="*/ 298450 h 1435100"/>
                <a:gd name="connsiteX14" fmla="*/ 400050 w 1968500"/>
                <a:gd name="connsiteY14" fmla="*/ 203200 h 1435100"/>
                <a:gd name="connsiteX15" fmla="*/ 520700 w 1968500"/>
                <a:gd name="connsiteY15" fmla="*/ 196850 h 1435100"/>
                <a:gd name="connsiteX16" fmla="*/ 692150 w 1968500"/>
                <a:gd name="connsiteY16" fmla="*/ 247650 h 1435100"/>
                <a:gd name="connsiteX17" fmla="*/ 749300 w 1968500"/>
                <a:gd name="connsiteY17" fmla="*/ 234950 h 1435100"/>
                <a:gd name="connsiteX18" fmla="*/ 723900 w 1968500"/>
                <a:gd name="connsiteY18" fmla="*/ 177800 h 1435100"/>
                <a:gd name="connsiteX19" fmla="*/ 901700 w 1968500"/>
                <a:gd name="connsiteY19" fmla="*/ 152400 h 1435100"/>
                <a:gd name="connsiteX20" fmla="*/ 1028700 w 1968500"/>
                <a:gd name="connsiteY20" fmla="*/ 241300 h 1435100"/>
                <a:gd name="connsiteX21" fmla="*/ 1149350 w 1968500"/>
                <a:gd name="connsiteY21" fmla="*/ 241300 h 1435100"/>
                <a:gd name="connsiteX22" fmla="*/ 1371600 w 1968500"/>
                <a:gd name="connsiteY22" fmla="*/ 114300 h 1435100"/>
                <a:gd name="connsiteX23" fmla="*/ 1771650 w 1968500"/>
                <a:gd name="connsiteY23" fmla="*/ 101600 h 1435100"/>
                <a:gd name="connsiteX24" fmla="*/ 1968500 w 1968500"/>
                <a:gd name="connsiteY24" fmla="*/ 0 h 1435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968500" h="1435100">
                  <a:moveTo>
                    <a:pt x="0" y="1435100"/>
                  </a:moveTo>
                  <a:cubicBezTo>
                    <a:pt x="27516" y="1389591"/>
                    <a:pt x="55033" y="1344083"/>
                    <a:pt x="57150" y="1314450"/>
                  </a:cubicBezTo>
                  <a:cubicBezTo>
                    <a:pt x="59267" y="1284817"/>
                    <a:pt x="9525" y="1284817"/>
                    <a:pt x="12700" y="1257300"/>
                  </a:cubicBezTo>
                  <a:cubicBezTo>
                    <a:pt x="15875" y="1229783"/>
                    <a:pt x="68792" y="1182158"/>
                    <a:pt x="76200" y="1149350"/>
                  </a:cubicBezTo>
                  <a:cubicBezTo>
                    <a:pt x="83608" y="1116542"/>
                    <a:pt x="30692" y="1050925"/>
                    <a:pt x="57150" y="1060450"/>
                  </a:cubicBezTo>
                  <a:cubicBezTo>
                    <a:pt x="83608" y="1069975"/>
                    <a:pt x="183092" y="1201208"/>
                    <a:pt x="234950" y="1206500"/>
                  </a:cubicBezTo>
                  <a:cubicBezTo>
                    <a:pt x="286808" y="1211792"/>
                    <a:pt x="321733" y="1120775"/>
                    <a:pt x="368300" y="1092200"/>
                  </a:cubicBezTo>
                  <a:cubicBezTo>
                    <a:pt x="414867" y="1063625"/>
                    <a:pt x="501650" y="1073150"/>
                    <a:pt x="514350" y="1035050"/>
                  </a:cubicBezTo>
                  <a:cubicBezTo>
                    <a:pt x="527050" y="996950"/>
                    <a:pt x="438150" y="911225"/>
                    <a:pt x="444500" y="863600"/>
                  </a:cubicBezTo>
                  <a:cubicBezTo>
                    <a:pt x="450850" y="815975"/>
                    <a:pt x="550333" y="793750"/>
                    <a:pt x="552450" y="749300"/>
                  </a:cubicBezTo>
                  <a:cubicBezTo>
                    <a:pt x="554567" y="704850"/>
                    <a:pt x="508000" y="641350"/>
                    <a:pt x="457200" y="596900"/>
                  </a:cubicBezTo>
                  <a:cubicBezTo>
                    <a:pt x="406400" y="552450"/>
                    <a:pt x="254000" y="505883"/>
                    <a:pt x="247650" y="482600"/>
                  </a:cubicBezTo>
                  <a:cubicBezTo>
                    <a:pt x="241300" y="459317"/>
                    <a:pt x="386292" y="487892"/>
                    <a:pt x="419100" y="457200"/>
                  </a:cubicBezTo>
                  <a:cubicBezTo>
                    <a:pt x="451908" y="426508"/>
                    <a:pt x="447675" y="340783"/>
                    <a:pt x="444500" y="298450"/>
                  </a:cubicBezTo>
                  <a:cubicBezTo>
                    <a:pt x="441325" y="256117"/>
                    <a:pt x="387350" y="220133"/>
                    <a:pt x="400050" y="203200"/>
                  </a:cubicBezTo>
                  <a:cubicBezTo>
                    <a:pt x="412750" y="186267"/>
                    <a:pt x="472017" y="189442"/>
                    <a:pt x="520700" y="196850"/>
                  </a:cubicBezTo>
                  <a:cubicBezTo>
                    <a:pt x="569383" y="204258"/>
                    <a:pt x="654050" y="241300"/>
                    <a:pt x="692150" y="247650"/>
                  </a:cubicBezTo>
                  <a:cubicBezTo>
                    <a:pt x="730250" y="254000"/>
                    <a:pt x="744008" y="246592"/>
                    <a:pt x="749300" y="234950"/>
                  </a:cubicBezTo>
                  <a:cubicBezTo>
                    <a:pt x="754592" y="223308"/>
                    <a:pt x="698500" y="191558"/>
                    <a:pt x="723900" y="177800"/>
                  </a:cubicBezTo>
                  <a:cubicBezTo>
                    <a:pt x="749300" y="164042"/>
                    <a:pt x="850900" y="141817"/>
                    <a:pt x="901700" y="152400"/>
                  </a:cubicBezTo>
                  <a:cubicBezTo>
                    <a:pt x="952500" y="162983"/>
                    <a:pt x="987425" y="226483"/>
                    <a:pt x="1028700" y="241300"/>
                  </a:cubicBezTo>
                  <a:cubicBezTo>
                    <a:pt x="1069975" y="256117"/>
                    <a:pt x="1092200" y="262467"/>
                    <a:pt x="1149350" y="241300"/>
                  </a:cubicBezTo>
                  <a:cubicBezTo>
                    <a:pt x="1206500" y="220133"/>
                    <a:pt x="1267883" y="137583"/>
                    <a:pt x="1371600" y="114300"/>
                  </a:cubicBezTo>
                  <a:cubicBezTo>
                    <a:pt x="1475317" y="91017"/>
                    <a:pt x="1672167" y="120650"/>
                    <a:pt x="1771650" y="101600"/>
                  </a:cubicBezTo>
                  <a:cubicBezTo>
                    <a:pt x="1871133" y="82550"/>
                    <a:pt x="1919816" y="41275"/>
                    <a:pt x="1968500" y="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</p:grpSp>
      <p:sp>
        <p:nvSpPr>
          <p:cNvPr id="16" name="Forme libre : forme 15">
            <a:extLst>
              <a:ext uri="{FF2B5EF4-FFF2-40B4-BE49-F238E27FC236}">
                <a16:creationId xmlns:a16="http://schemas.microsoft.com/office/drawing/2014/main" id="{EEB2F3E0-154F-4066-8E25-50B79DF581A1}"/>
              </a:ext>
            </a:extLst>
          </p:cNvPr>
          <p:cNvSpPr/>
          <p:nvPr/>
        </p:nvSpPr>
        <p:spPr>
          <a:xfrm>
            <a:off x="6386513" y="1743075"/>
            <a:ext cx="1609792" cy="2833688"/>
          </a:xfrm>
          <a:custGeom>
            <a:avLst/>
            <a:gdLst>
              <a:gd name="connsiteX0" fmla="*/ 1314450 w 1609792"/>
              <a:gd name="connsiteY0" fmla="*/ 0 h 2833688"/>
              <a:gd name="connsiteX1" fmla="*/ 1223962 w 1609792"/>
              <a:gd name="connsiteY1" fmla="*/ 114300 h 2833688"/>
              <a:gd name="connsiteX2" fmla="*/ 1095375 w 1609792"/>
              <a:gd name="connsiteY2" fmla="*/ 52388 h 2833688"/>
              <a:gd name="connsiteX3" fmla="*/ 1028700 w 1609792"/>
              <a:gd name="connsiteY3" fmla="*/ 128588 h 2833688"/>
              <a:gd name="connsiteX4" fmla="*/ 1071562 w 1609792"/>
              <a:gd name="connsiteY4" fmla="*/ 400050 h 2833688"/>
              <a:gd name="connsiteX5" fmla="*/ 923925 w 1609792"/>
              <a:gd name="connsiteY5" fmla="*/ 328613 h 2833688"/>
              <a:gd name="connsiteX6" fmla="*/ 800100 w 1609792"/>
              <a:gd name="connsiteY6" fmla="*/ 328613 h 2833688"/>
              <a:gd name="connsiteX7" fmla="*/ 804862 w 1609792"/>
              <a:gd name="connsiteY7" fmla="*/ 266700 h 2833688"/>
              <a:gd name="connsiteX8" fmla="*/ 742950 w 1609792"/>
              <a:gd name="connsiteY8" fmla="*/ 252413 h 2833688"/>
              <a:gd name="connsiteX9" fmla="*/ 566737 w 1609792"/>
              <a:gd name="connsiteY9" fmla="*/ 381000 h 2833688"/>
              <a:gd name="connsiteX10" fmla="*/ 385762 w 1609792"/>
              <a:gd name="connsiteY10" fmla="*/ 219075 h 2833688"/>
              <a:gd name="connsiteX11" fmla="*/ 280987 w 1609792"/>
              <a:gd name="connsiteY11" fmla="*/ 219075 h 2833688"/>
              <a:gd name="connsiteX12" fmla="*/ 95250 w 1609792"/>
              <a:gd name="connsiteY12" fmla="*/ 342900 h 2833688"/>
              <a:gd name="connsiteX13" fmla="*/ 19050 w 1609792"/>
              <a:gd name="connsiteY13" fmla="*/ 490538 h 2833688"/>
              <a:gd name="connsiteX14" fmla="*/ 85725 w 1609792"/>
              <a:gd name="connsiteY14" fmla="*/ 609600 h 2833688"/>
              <a:gd name="connsiteX15" fmla="*/ 0 w 1609792"/>
              <a:gd name="connsiteY15" fmla="*/ 771525 h 2833688"/>
              <a:gd name="connsiteX16" fmla="*/ 85725 w 1609792"/>
              <a:gd name="connsiteY16" fmla="*/ 857250 h 2833688"/>
              <a:gd name="connsiteX17" fmla="*/ 52387 w 1609792"/>
              <a:gd name="connsiteY17" fmla="*/ 962025 h 2833688"/>
              <a:gd name="connsiteX18" fmla="*/ 185737 w 1609792"/>
              <a:gd name="connsiteY18" fmla="*/ 1047750 h 2833688"/>
              <a:gd name="connsiteX19" fmla="*/ 314325 w 1609792"/>
              <a:gd name="connsiteY19" fmla="*/ 1014413 h 2833688"/>
              <a:gd name="connsiteX20" fmla="*/ 423862 w 1609792"/>
              <a:gd name="connsiteY20" fmla="*/ 1114425 h 2833688"/>
              <a:gd name="connsiteX21" fmla="*/ 557212 w 1609792"/>
              <a:gd name="connsiteY21" fmla="*/ 1119188 h 2833688"/>
              <a:gd name="connsiteX22" fmla="*/ 714375 w 1609792"/>
              <a:gd name="connsiteY22" fmla="*/ 1243013 h 2833688"/>
              <a:gd name="connsiteX23" fmla="*/ 790575 w 1609792"/>
              <a:gd name="connsiteY23" fmla="*/ 1357313 h 2833688"/>
              <a:gd name="connsiteX24" fmla="*/ 938212 w 1609792"/>
              <a:gd name="connsiteY24" fmla="*/ 1362075 h 2833688"/>
              <a:gd name="connsiteX25" fmla="*/ 1062037 w 1609792"/>
              <a:gd name="connsiteY25" fmla="*/ 1471613 h 2833688"/>
              <a:gd name="connsiteX26" fmla="*/ 1162050 w 1609792"/>
              <a:gd name="connsiteY26" fmla="*/ 1419225 h 2833688"/>
              <a:gd name="connsiteX27" fmla="*/ 1171575 w 1609792"/>
              <a:gd name="connsiteY27" fmla="*/ 1524000 h 2833688"/>
              <a:gd name="connsiteX28" fmla="*/ 1257300 w 1609792"/>
              <a:gd name="connsiteY28" fmla="*/ 1695450 h 2833688"/>
              <a:gd name="connsiteX29" fmla="*/ 1195387 w 1609792"/>
              <a:gd name="connsiteY29" fmla="*/ 1757363 h 2833688"/>
              <a:gd name="connsiteX30" fmla="*/ 1281112 w 1609792"/>
              <a:gd name="connsiteY30" fmla="*/ 1981200 h 2833688"/>
              <a:gd name="connsiteX31" fmla="*/ 1343025 w 1609792"/>
              <a:gd name="connsiteY31" fmla="*/ 2038350 h 2833688"/>
              <a:gd name="connsiteX32" fmla="*/ 1228725 w 1609792"/>
              <a:gd name="connsiteY32" fmla="*/ 2214563 h 2833688"/>
              <a:gd name="connsiteX33" fmla="*/ 1347787 w 1609792"/>
              <a:gd name="connsiteY33" fmla="*/ 2252663 h 2833688"/>
              <a:gd name="connsiteX34" fmla="*/ 1438275 w 1609792"/>
              <a:gd name="connsiteY34" fmla="*/ 2176463 h 2833688"/>
              <a:gd name="connsiteX35" fmla="*/ 1576387 w 1609792"/>
              <a:gd name="connsiteY35" fmla="*/ 2390775 h 2833688"/>
              <a:gd name="connsiteX36" fmla="*/ 1524000 w 1609792"/>
              <a:gd name="connsiteY36" fmla="*/ 2452688 h 2833688"/>
              <a:gd name="connsiteX37" fmla="*/ 1609725 w 1609792"/>
              <a:gd name="connsiteY37" fmla="*/ 2619375 h 2833688"/>
              <a:gd name="connsiteX38" fmla="*/ 1538287 w 1609792"/>
              <a:gd name="connsiteY38" fmla="*/ 2728913 h 2833688"/>
              <a:gd name="connsiteX39" fmla="*/ 1533525 w 1609792"/>
              <a:gd name="connsiteY39" fmla="*/ 2833688 h 28336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1609792" h="2833688">
                <a:moveTo>
                  <a:pt x="1314450" y="0"/>
                </a:moveTo>
                <a:cubicBezTo>
                  <a:pt x="1287462" y="52784"/>
                  <a:pt x="1260474" y="105569"/>
                  <a:pt x="1223962" y="114300"/>
                </a:cubicBezTo>
                <a:cubicBezTo>
                  <a:pt x="1187449" y="123031"/>
                  <a:pt x="1127919" y="50007"/>
                  <a:pt x="1095375" y="52388"/>
                </a:cubicBezTo>
                <a:cubicBezTo>
                  <a:pt x="1062831" y="54769"/>
                  <a:pt x="1032669" y="70644"/>
                  <a:pt x="1028700" y="128588"/>
                </a:cubicBezTo>
                <a:cubicBezTo>
                  <a:pt x="1024731" y="186532"/>
                  <a:pt x="1089024" y="366713"/>
                  <a:pt x="1071562" y="400050"/>
                </a:cubicBezTo>
                <a:cubicBezTo>
                  <a:pt x="1054100" y="433387"/>
                  <a:pt x="969169" y="340519"/>
                  <a:pt x="923925" y="328613"/>
                </a:cubicBezTo>
                <a:cubicBezTo>
                  <a:pt x="878681" y="316707"/>
                  <a:pt x="819944" y="338932"/>
                  <a:pt x="800100" y="328613"/>
                </a:cubicBezTo>
                <a:cubicBezTo>
                  <a:pt x="780256" y="318294"/>
                  <a:pt x="814387" y="279400"/>
                  <a:pt x="804862" y="266700"/>
                </a:cubicBezTo>
                <a:cubicBezTo>
                  <a:pt x="795337" y="254000"/>
                  <a:pt x="782638" y="233363"/>
                  <a:pt x="742950" y="252413"/>
                </a:cubicBezTo>
                <a:cubicBezTo>
                  <a:pt x="703262" y="271463"/>
                  <a:pt x="626268" y="386556"/>
                  <a:pt x="566737" y="381000"/>
                </a:cubicBezTo>
                <a:cubicBezTo>
                  <a:pt x="507206" y="375444"/>
                  <a:pt x="433387" y="246062"/>
                  <a:pt x="385762" y="219075"/>
                </a:cubicBezTo>
                <a:cubicBezTo>
                  <a:pt x="338137" y="192088"/>
                  <a:pt x="329406" y="198438"/>
                  <a:pt x="280987" y="219075"/>
                </a:cubicBezTo>
                <a:cubicBezTo>
                  <a:pt x="232568" y="239712"/>
                  <a:pt x="138906" y="297656"/>
                  <a:pt x="95250" y="342900"/>
                </a:cubicBezTo>
                <a:cubicBezTo>
                  <a:pt x="51594" y="388144"/>
                  <a:pt x="20637" y="446088"/>
                  <a:pt x="19050" y="490538"/>
                </a:cubicBezTo>
                <a:cubicBezTo>
                  <a:pt x="17462" y="534988"/>
                  <a:pt x="88900" y="562769"/>
                  <a:pt x="85725" y="609600"/>
                </a:cubicBezTo>
                <a:cubicBezTo>
                  <a:pt x="82550" y="656431"/>
                  <a:pt x="0" y="730250"/>
                  <a:pt x="0" y="771525"/>
                </a:cubicBezTo>
                <a:cubicBezTo>
                  <a:pt x="0" y="812800"/>
                  <a:pt x="76994" y="825500"/>
                  <a:pt x="85725" y="857250"/>
                </a:cubicBezTo>
                <a:cubicBezTo>
                  <a:pt x="94456" y="889000"/>
                  <a:pt x="35718" y="930275"/>
                  <a:pt x="52387" y="962025"/>
                </a:cubicBezTo>
                <a:cubicBezTo>
                  <a:pt x="69056" y="993775"/>
                  <a:pt x="142081" y="1039019"/>
                  <a:pt x="185737" y="1047750"/>
                </a:cubicBezTo>
                <a:cubicBezTo>
                  <a:pt x="229393" y="1056481"/>
                  <a:pt x="274637" y="1003301"/>
                  <a:pt x="314325" y="1014413"/>
                </a:cubicBezTo>
                <a:cubicBezTo>
                  <a:pt x="354012" y="1025526"/>
                  <a:pt x="383381" y="1096963"/>
                  <a:pt x="423862" y="1114425"/>
                </a:cubicBezTo>
                <a:cubicBezTo>
                  <a:pt x="464343" y="1131887"/>
                  <a:pt x="508793" y="1097757"/>
                  <a:pt x="557212" y="1119188"/>
                </a:cubicBezTo>
                <a:cubicBezTo>
                  <a:pt x="605631" y="1140619"/>
                  <a:pt x="675481" y="1203325"/>
                  <a:pt x="714375" y="1243013"/>
                </a:cubicBezTo>
                <a:cubicBezTo>
                  <a:pt x="753269" y="1282701"/>
                  <a:pt x="753269" y="1337469"/>
                  <a:pt x="790575" y="1357313"/>
                </a:cubicBezTo>
                <a:cubicBezTo>
                  <a:pt x="827881" y="1377157"/>
                  <a:pt x="892968" y="1343025"/>
                  <a:pt x="938212" y="1362075"/>
                </a:cubicBezTo>
                <a:cubicBezTo>
                  <a:pt x="983456" y="1381125"/>
                  <a:pt x="1024731" y="1462088"/>
                  <a:pt x="1062037" y="1471613"/>
                </a:cubicBezTo>
                <a:cubicBezTo>
                  <a:pt x="1099343" y="1481138"/>
                  <a:pt x="1143794" y="1410494"/>
                  <a:pt x="1162050" y="1419225"/>
                </a:cubicBezTo>
                <a:cubicBezTo>
                  <a:pt x="1180306" y="1427956"/>
                  <a:pt x="1155700" y="1477963"/>
                  <a:pt x="1171575" y="1524000"/>
                </a:cubicBezTo>
                <a:cubicBezTo>
                  <a:pt x="1187450" y="1570038"/>
                  <a:pt x="1253331" y="1656556"/>
                  <a:pt x="1257300" y="1695450"/>
                </a:cubicBezTo>
                <a:cubicBezTo>
                  <a:pt x="1261269" y="1734344"/>
                  <a:pt x="1191418" y="1709738"/>
                  <a:pt x="1195387" y="1757363"/>
                </a:cubicBezTo>
                <a:cubicBezTo>
                  <a:pt x="1199356" y="1804988"/>
                  <a:pt x="1256506" y="1934369"/>
                  <a:pt x="1281112" y="1981200"/>
                </a:cubicBezTo>
                <a:cubicBezTo>
                  <a:pt x="1305718" y="2028031"/>
                  <a:pt x="1351756" y="1999456"/>
                  <a:pt x="1343025" y="2038350"/>
                </a:cubicBezTo>
                <a:cubicBezTo>
                  <a:pt x="1334294" y="2077244"/>
                  <a:pt x="1227931" y="2178844"/>
                  <a:pt x="1228725" y="2214563"/>
                </a:cubicBezTo>
                <a:cubicBezTo>
                  <a:pt x="1229519" y="2250282"/>
                  <a:pt x="1312862" y="2259013"/>
                  <a:pt x="1347787" y="2252663"/>
                </a:cubicBezTo>
                <a:cubicBezTo>
                  <a:pt x="1382712" y="2246313"/>
                  <a:pt x="1400175" y="2153444"/>
                  <a:pt x="1438275" y="2176463"/>
                </a:cubicBezTo>
                <a:cubicBezTo>
                  <a:pt x="1476375" y="2199482"/>
                  <a:pt x="1562100" y="2344738"/>
                  <a:pt x="1576387" y="2390775"/>
                </a:cubicBezTo>
                <a:cubicBezTo>
                  <a:pt x="1590674" y="2436812"/>
                  <a:pt x="1518444" y="2414588"/>
                  <a:pt x="1524000" y="2452688"/>
                </a:cubicBezTo>
                <a:cubicBezTo>
                  <a:pt x="1529556" y="2490788"/>
                  <a:pt x="1607344" y="2573338"/>
                  <a:pt x="1609725" y="2619375"/>
                </a:cubicBezTo>
                <a:cubicBezTo>
                  <a:pt x="1612106" y="2665412"/>
                  <a:pt x="1550987" y="2693194"/>
                  <a:pt x="1538287" y="2728913"/>
                </a:cubicBezTo>
                <a:cubicBezTo>
                  <a:pt x="1525587" y="2764632"/>
                  <a:pt x="1529556" y="2799160"/>
                  <a:pt x="1533525" y="2833688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7" name="Forme libre : forme 16">
            <a:extLst>
              <a:ext uri="{FF2B5EF4-FFF2-40B4-BE49-F238E27FC236}">
                <a16:creationId xmlns:a16="http://schemas.microsoft.com/office/drawing/2014/main" id="{6B897376-6770-4E5A-9E1D-3002D87E2B1B}"/>
              </a:ext>
            </a:extLst>
          </p:cNvPr>
          <p:cNvSpPr/>
          <p:nvPr/>
        </p:nvSpPr>
        <p:spPr>
          <a:xfrm>
            <a:off x="5562410" y="1019175"/>
            <a:ext cx="1024052" cy="981075"/>
          </a:xfrm>
          <a:custGeom>
            <a:avLst/>
            <a:gdLst>
              <a:gd name="connsiteX0" fmla="*/ 352615 w 1024052"/>
              <a:gd name="connsiteY0" fmla="*/ 0 h 981075"/>
              <a:gd name="connsiteX1" fmla="*/ 385953 w 1024052"/>
              <a:gd name="connsiteY1" fmla="*/ 147638 h 981075"/>
              <a:gd name="connsiteX2" fmla="*/ 433578 w 1024052"/>
              <a:gd name="connsiteY2" fmla="*/ 223838 h 981075"/>
              <a:gd name="connsiteX3" fmla="*/ 14478 w 1024052"/>
              <a:gd name="connsiteY3" fmla="*/ 481013 h 981075"/>
              <a:gd name="connsiteX4" fmla="*/ 128778 w 1024052"/>
              <a:gd name="connsiteY4" fmla="*/ 547688 h 981075"/>
              <a:gd name="connsiteX5" fmla="*/ 443103 w 1024052"/>
              <a:gd name="connsiteY5" fmla="*/ 623888 h 981075"/>
              <a:gd name="connsiteX6" fmla="*/ 666940 w 1024052"/>
              <a:gd name="connsiteY6" fmla="*/ 923925 h 981075"/>
              <a:gd name="connsiteX7" fmla="*/ 814578 w 1024052"/>
              <a:gd name="connsiteY7" fmla="*/ 790575 h 981075"/>
              <a:gd name="connsiteX8" fmla="*/ 900303 w 1024052"/>
              <a:gd name="connsiteY8" fmla="*/ 900113 h 981075"/>
              <a:gd name="connsiteX9" fmla="*/ 1009840 w 1024052"/>
              <a:gd name="connsiteY9" fmla="*/ 857250 h 981075"/>
              <a:gd name="connsiteX10" fmla="*/ 1019365 w 1024052"/>
              <a:gd name="connsiteY10" fmla="*/ 981075 h 981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024052" h="981075">
                <a:moveTo>
                  <a:pt x="352615" y="0"/>
                </a:moveTo>
                <a:cubicBezTo>
                  <a:pt x="362537" y="55166"/>
                  <a:pt x="372459" y="110332"/>
                  <a:pt x="385953" y="147638"/>
                </a:cubicBezTo>
                <a:cubicBezTo>
                  <a:pt x="399447" y="184944"/>
                  <a:pt x="495491" y="168276"/>
                  <a:pt x="433578" y="223838"/>
                </a:cubicBezTo>
                <a:cubicBezTo>
                  <a:pt x="371666" y="279401"/>
                  <a:pt x="65278" y="427038"/>
                  <a:pt x="14478" y="481013"/>
                </a:cubicBezTo>
                <a:cubicBezTo>
                  <a:pt x="-36322" y="534988"/>
                  <a:pt x="57341" y="523876"/>
                  <a:pt x="128778" y="547688"/>
                </a:cubicBezTo>
                <a:cubicBezTo>
                  <a:pt x="200215" y="571500"/>
                  <a:pt x="353409" y="561182"/>
                  <a:pt x="443103" y="623888"/>
                </a:cubicBezTo>
                <a:cubicBezTo>
                  <a:pt x="532797" y="686594"/>
                  <a:pt x="605028" y="896144"/>
                  <a:pt x="666940" y="923925"/>
                </a:cubicBezTo>
                <a:cubicBezTo>
                  <a:pt x="728852" y="951706"/>
                  <a:pt x="775684" y="794544"/>
                  <a:pt x="814578" y="790575"/>
                </a:cubicBezTo>
                <a:cubicBezTo>
                  <a:pt x="853472" y="786606"/>
                  <a:pt x="867759" y="889001"/>
                  <a:pt x="900303" y="900113"/>
                </a:cubicBezTo>
                <a:cubicBezTo>
                  <a:pt x="932847" y="911225"/>
                  <a:pt x="989996" y="843756"/>
                  <a:pt x="1009840" y="857250"/>
                </a:cubicBezTo>
                <a:cubicBezTo>
                  <a:pt x="1029684" y="870744"/>
                  <a:pt x="1024524" y="925909"/>
                  <a:pt x="1019365" y="981075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8" name="Forme libre : forme 17">
            <a:extLst>
              <a:ext uri="{FF2B5EF4-FFF2-40B4-BE49-F238E27FC236}">
                <a16:creationId xmlns:a16="http://schemas.microsoft.com/office/drawing/2014/main" id="{20498A84-F3E1-452B-9923-BAD59EE2CD91}"/>
              </a:ext>
            </a:extLst>
          </p:cNvPr>
          <p:cNvSpPr/>
          <p:nvPr/>
        </p:nvSpPr>
        <p:spPr>
          <a:xfrm>
            <a:off x="4067175" y="1719263"/>
            <a:ext cx="2319338" cy="1011041"/>
          </a:xfrm>
          <a:custGeom>
            <a:avLst/>
            <a:gdLst>
              <a:gd name="connsiteX0" fmla="*/ 0 w 2319338"/>
              <a:gd name="connsiteY0" fmla="*/ 0 h 1011041"/>
              <a:gd name="connsiteX1" fmla="*/ 119063 w 2319338"/>
              <a:gd name="connsiteY1" fmla="*/ 80962 h 1011041"/>
              <a:gd name="connsiteX2" fmla="*/ 157163 w 2319338"/>
              <a:gd name="connsiteY2" fmla="*/ 228600 h 1011041"/>
              <a:gd name="connsiteX3" fmla="*/ 247650 w 2319338"/>
              <a:gd name="connsiteY3" fmla="*/ 214312 h 1011041"/>
              <a:gd name="connsiteX4" fmla="*/ 271463 w 2319338"/>
              <a:gd name="connsiteY4" fmla="*/ 123825 h 1011041"/>
              <a:gd name="connsiteX5" fmla="*/ 319088 w 2319338"/>
              <a:gd name="connsiteY5" fmla="*/ 223837 h 1011041"/>
              <a:gd name="connsiteX6" fmla="*/ 442913 w 2319338"/>
              <a:gd name="connsiteY6" fmla="*/ 247650 h 1011041"/>
              <a:gd name="connsiteX7" fmla="*/ 490538 w 2319338"/>
              <a:gd name="connsiteY7" fmla="*/ 104775 h 1011041"/>
              <a:gd name="connsiteX8" fmla="*/ 619125 w 2319338"/>
              <a:gd name="connsiteY8" fmla="*/ 28575 h 1011041"/>
              <a:gd name="connsiteX9" fmla="*/ 681038 w 2319338"/>
              <a:gd name="connsiteY9" fmla="*/ 133350 h 1011041"/>
              <a:gd name="connsiteX10" fmla="*/ 795338 w 2319338"/>
              <a:gd name="connsiteY10" fmla="*/ 223837 h 1011041"/>
              <a:gd name="connsiteX11" fmla="*/ 909638 w 2319338"/>
              <a:gd name="connsiteY11" fmla="*/ 419100 h 1011041"/>
              <a:gd name="connsiteX12" fmla="*/ 1100138 w 2319338"/>
              <a:gd name="connsiteY12" fmla="*/ 690562 h 1011041"/>
              <a:gd name="connsiteX13" fmla="*/ 1404938 w 2319338"/>
              <a:gd name="connsiteY13" fmla="*/ 576262 h 1011041"/>
              <a:gd name="connsiteX14" fmla="*/ 1528763 w 2319338"/>
              <a:gd name="connsiteY14" fmla="*/ 733425 h 1011041"/>
              <a:gd name="connsiteX15" fmla="*/ 1733550 w 2319338"/>
              <a:gd name="connsiteY15" fmla="*/ 619125 h 1011041"/>
              <a:gd name="connsiteX16" fmla="*/ 1819275 w 2319338"/>
              <a:gd name="connsiteY16" fmla="*/ 771525 h 1011041"/>
              <a:gd name="connsiteX17" fmla="*/ 1776413 w 2319338"/>
              <a:gd name="connsiteY17" fmla="*/ 957262 h 1011041"/>
              <a:gd name="connsiteX18" fmla="*/ 1828800 w 2319338"/>
              <a:gd name="connsiteY18" fmla="*/ 1004887 h 1011041"/>
              <a:gd name="connsiteX19" fmla="*/ 2095500 w 2319338"/>
              <a:gd name="connsiteY19" fmla="*/ 842962 h 1011041"/>
              <a:gd name="connsiteX20" fmla="*/ 2176463 w 2319338"/>
              <a:gd name="connsiteY20" fmla="*/ 900112 h 1011041"/>
              <a:gd name="connsiteX21" fmla="*/ 2295525 w 2319338"/>
              <a:gd name="connsiteY21" fmla="*/ 862012 h 1011041"/>
              <a:gd name="connsiteX22" fmla="*/ 2319338 w 2319338"/>
              <a:gd name="connsiteY22" fmla="*/ 795337 h 10110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2319338" h="1011041">
                <a:moveTo>
                  <a:pt x="0" y="0"/>
                </a:moveTo>
                <a:cubicBezTo>
                  <a:pt x="46434" y="21431"/>
                  <a:pt x="92869" y="42862"/>
                  <a:pt x="119063" y="80962"/>
                </a:cubicBezTo>
                <a:cubicBezTo>
                  <a:pt x="145257" y="119062"/>
                  <a:pt x="135732" y="206375"/>
                  <a:pt x="157163" y="228600"/>
                </a:cubicBezTo>
                <a:cubicBezTo>
                  <a:pt x="178594" y="250825"/>
                  <a:pt x="228600" y="231774"/>
                  <a:pt x="247650" y="214312"/>
                </a:cubicBezTo>
                <a:cubicBezTo>
                  <a:pt x="266700" y="196850"/>
                  <a:pt x="259557" y="122238"/>
                  <a:pt x="271463" y="123825"/>
                </a:cubicBezTo>
                <a:cubicBezTo>
                  <a:pt x="283369" y="125412"/>
                  <a:pt x="290513" y="203200"/>
                  <a:pt x="319088" y="223837"/>
                </a:cubicBezTo>
                <a:cubicBezTo>
                  <a:pt x="347663" y="244474"/>
                  <a:pt x="414338" y="267494"/>
                  <a:pt x="442913" y="247650"/>
                </a:cubicBezTo>
                <a:cubicBezTo>
                  <a:pt x="471488" y="227806"/>
                  <a:pt x="461169" y="141287"/>
                  <a:pt x="490538" y="104775"/>
                </a:cubicBezTo>
                <a:cubicBezTo>
                  <a:pt x="519907" y="68263"/>
                  <a:pt x="587375" y="23813"/>
                  <a:pt x="619125" y="28575"/>
                </a:cubicBezTo>
                <a:cubicBezTo>
                  <a:pt x="650875" y="33337"/>
                  <a:pt x="651669" y="100806"/>
                  <a:pt x="681038" y="133350"/>
                </a:cubicBezTo>
                <a:cubicBezTo>
                  <a:pt x="710407" y="165894"/>
                  <a:pt x="757238" y="176212"/>
                  <a:pt x="795338" y="223837"/>
                </a:cubicBezTo>
                <a:cubicBezTo>
                  <a:pt x="833438" y="271462"/>
                  <a:pt x="858838" y="341313"/>
                  <a:pt x="909638" y="419100"/>
                </a:cubicBezTo>
                <a:cubicBezTo>
                  <a:pt x="960438" y="496888"/>
                  <a:pt x="1017588" y="664368"/>
                  <a:pt x="1100138" y="690562"/>
                </a:cubicBezTo>
                <a:cubicBezTo>
                  <a:pt x="1182688" y="716756"/>
                  <a:pt x="1333501" y="569118"/>
                  <a:pt x="1404938" y="576262"/>
                </a:cubicBezTo>
                <a:cubicBezTo>
                  <a:pt x="1476375" y="583406"/>
                  <a:pt x="1473994" y="726281"/>
                  <a:pt x="1528763" y="733425"/>
                </a:cubicBezTo>
                <a:cubicBezTo>
                  <a:pt x="1583532" y="740569"/>
                  <a:pt x="1685131" y="612775"/>
                  <a:pt x="1733550" y="619125"/>
                </a:cubicBezTo>
                <a:cubicBezTo>
                  <a:pt x="1781969" y="625475"/>
                  <a:pt x="1812131" y="715169"/>
                  <a:pt x="1819275" y="771525"/>
                </a:cubicBezTo>
                <a:cubicBezTo>
                  <a:pt x="1826419" y="827881"/>
                  <a:pt x="1774825" y="918368"/>
                  <a:pt x="1776413" y="957262"/>
                </a:cubicBezTo>
                <a:cubicBezTo>
                  <a:pt x="1778001" y="996156"/>
                  <a:pt x="1775619" y="1023937"/>
                  <a:pt x="1828800" y="1004887"/>
                </a:cubicBezTo>
                <a:cubicBezTo>
                  <a:pt x="1881981" y="985837"/>
                  <a:pt x="2037556" y="860425"/>
                  <a:pt x="2095500" y="842962"/>
                </a:cubicBezTo>
                <a:cubicBezTo>
                  <a:pt x="2153444" y="825500"/>
                  <a:pt x="2143126" y="896937"/>
                  <a:pt x="2176463" y="900112"/>
                </a:cubicBezTo>
                <a:cubicBezTo>
                  <a:pt x="2209800" y="903287"/>
                  <a:pt x="2271713" y="879474"/>
                  <a:pt x="2295525" y="862012"/>
                </a:cubicBezTo>
                <a:cubicBezTo>
                  <a:pt x="2319337" y="844550"/>
                  <a:pt x="2319337" y="819943"/>
                  <a:pt x="2319338" y="795337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9" name="Forme libre : forme 18">
            <a:extLst>
              <a:ext uri="{FF2B5EF4-FFF2-40B4-BE49-F238E27FC236}">
                <a16:creationId xmlns:a16="http://schemas.microsoft.com/office/drawing/2014/main" id="{8FBAC746-697B-4F02-AFF8-DF8C4C25D370}"/>
              </a:ext>
            </a:extLst>
          </p:cNvPr>
          <p:cNvSpPr/>
          <p:nvPr/>
        </p:nvSpPr>
        <p:spPr>
          <a:xfrm>
            <a:off x="4846088" y="2724150"/>
            <a:ext cx="2826300" cy="1924050"/>
          </a:xfrm>
          <a:custGeom>
            <a:avLst/>
            <a:gdLst>
              <a:gd name="connsiteX0" fmla="*/ 1049887 w 2826300"/>
              <a:gd name="connsiteY0" fmla="*/ 0 h 1924050"/>
              <a:gd name="connsiteX1" fmla="*/ 983212 w 2826300"/>
              <a:gd name="connsiteY1" fmla="*/ 95250 h 1924050"/>
              <a:gd name="connsiteX2" fmla="*/ 1087987 w 2826300"/>
              <a:gd name="connsiteY2" fmla="*/ 219075 h 1924050"/>
              <a:gd name="connsiteX3" fmla="*/ 916537 w 2826300"/>
              <a:gd name="connsiteY3" fmla="*/ 342900 h 1924050"/>
              <a:gd name="connsiteX4" fmla="*/ 654600 w 2826300"/>
              <a:gd name="connsiteY4" fmla="*/ 528638 h 1924050"/>
              <a:gd name="connsiteX5" fmla="*/ 530775 w 2826300"/>
              <a:gd name="connsiteY5" fmla="*/ 423863 h 1924050"/>
              <a:gd name="connsiteX6" fmla="*/ 364087 w 2826300"/>
              <a:gd name="connsiteY6" fmla="*/ 257175 h 1924050"/>
              <a:gd name="connsiteX7" fmla="*/ 178350 w 2826300"/>
              <a:gd name="connsiteY7" fmla="*/ 400050 h 1924050"/>
              <a:gd name="connsiteX8" fmla="*/ 6900 w 2826300"/>
              <a:gd name="connsiteY8" fmla="*/ 490538 h 1924050"/>
              <a:gd name="connsiteX9" fmla="*/ 45000 w 2826300"/>
              <a:gd name="connsiteY9" fmla="*/ 661988 h 1924050"/>
              <a:gd name="connsiteX10" fmla="*/ 149775 w 2826300"/>
              <a:gd name="connsiteY10" fmla="*/ 647700 h 1924050"/>
              <a:gd name="connsiteX11" fmla="*/ 206925 w 2826300"/>
              <a:gd name="connsiteY11" fmla="*/ 723900 h 1924050"/>
              <a:gd name="connsiteX12" fmla="*/ 106912 w 2826300"/>
              <a:gd name="connsiteY12" fmla="*/ 766763 h 1924050"/>
              <a:gd name="connsiteX13" fmla="*/ 178350 w 2826300"/>
              <a:gd name="connsiteY13" fmla="*/ 981075 h 1924050"/>
              <a:gd name="connsiteX14" fmla="*/ 159300 w 2826300"/>
              <a:gd name="connsiteY14" fmla="*/ 1042988 h 1924050"/>
              <a:gd name="connsiteX15" fmla="*/ 316462 w 2826300"/>
              <a:gd name="connsiteY15" fmla="*/ 1333500 h 1924050"/>
              <a:gd name="connsiteX16" fmla="*/ 449812 w 2826300"/>
              <a:gd name="connsiteY16" fmla="*/ 1271588 h 1924050"/>
              <a:gd name="connsiteX17" fmla="*/ 416475 w 2826300"/>
              <a:gd name="connsiteY17" fmla="*/ 1176338 h 1924050"/>
              <a:gd name="connsiteX18" fmla="*/ 530775 w 2826300"/>
              <a:gd name="connsiteY18" fmla="*/ 1066800 h 1924050"/>
              <a:gd name="connsiteX19" fmla="*/ 740325 w 2826300"/>
              <a:gd name="connsiteY19" fmla="*/ 985838 h 1924050"/>
              <a:gd name="connsiteX20" fmla="*/ 807000 w 2826300"/>
              <a:gd name="connsiteY20" fmla="*/ 885825 h 1924050"/>
              <a:gd name="connsiteX21" fmla="*/ 949875 w 2826300"/>
              <a:gd name="connsiteY21" fmla="*/ 1138238 h 1924050"/>
              <a:gd name="connsiteX22" fmla="*/ 1007025 w 2826300"/>
              <a:gd name="connsiteY22" fmla="*/ 1095375 h 1924050"/>
              <a:gd name="connsiteX23" fmla="*/ 1126087 w 2826300"/>
              <a:gd name="connsiteY23" fmla="*/ 1362075 h 1924050"/>
              <a:gd name="connsiteX24" fmla="*/ 1164187 w 2826300"/>
              <a:gd name="connsiteY24" fmla="*/ 1214438 h 1924050"/>
              <a:gd name="connsiteX25" fmla="*/ 1297537 w 2826300"/>
              <a:gd name="connsiteY25" fmla="*/ 1347788 h 1924050"/>
              <a:gd name="connsiteX26" fmla="*/ 1468987 w 2826300"/>
              <a:gd name="connsiteY26" fmla="*/ 1414463 h 1924050"/>
              <a:gd name="connsiteX27" fmla="*/ 1669012 w 2826300"/>
              <a:gd name="connsiteY27" fmla="*/ 1400175 h 1924050"/>
              <a:gd name="connsiteX28" fmla="*/ 1921425 w 2826300"/>
              <a:gd name="connsiteY28" fmla="*/ 1485900 h 1924050"/>
              <a:gd name="connsiteX29" fmla="*/ 2030962 w 2826300"/>
              <a:gd name="connsiteY29" fmla="*/ 1485900 h 1924050"/>
              <a:gd name="connsiteX30" fmla="*/ 2292900 w 2826300"/>
              <a:gd name="connsiteY30" fmla="*/ 1714500 h 1924050"/>
              <a:gd name="connsiteX31" fmla="*/ 2373862 w 2826300"/>
              <a:gd name="connsiteY31" fmla="*/ 1733550 h 1924050"/>
              <a:gd name="connsiteX32" fmla="*/ 2445300 w 2826300"/>
              <a:gd name="connsiteY32" fmla="*/ 1728788 h 1924050"/>
              <a:gd name="connsiteX33" fmla="*/ 2702475 w 2826300"/>
              <a:gd name="connsiteY33" fmla="*/ 1871663 h 1924050"/>
              <a:gd name="connsiteX34" fmla="*/ 2826300 w 2826300"/>
              <a:gd name="connsiteY34" fmla="*/ 1924050 h 1924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2826300" h="1924050">
                <a:moveTo>
                  <a:pt x="1049887" y="0"/>
                </a:moveTo>
                <a:cubicBezTo>
                  <a:pt x="1013374" y="29369"/>
                  <a:pt x="976862" y="58738"/>
                  <a:pt x="983212" y="95250"/>
                </a:cubicBezTo>
                <a:cubicBezTo>
                  <a:pt x="989562" y="131762"/>
                  <a:pt x="1099099" y="177800"/>
                  <a:pt x="1087987" y="219075"/>
                </a:cubicBezTo>
                <a:cubicBezTo>
                  <a:pt x="1076875" y="260350"/>
                  <a:pt x="916537" y="342900"/>
                  <a:pt x="916537" y="342900"/>
                </a:cubicBezTo>
                <a:cubicBezTo>
                  <a:pt x="844306" y="394494"/>
                  <a:pt x="718894" y="515144"/>
                  <a:pt x="654600" y="528638"/>
                </a:cubicBezTo>
                <a:cubicBezTo>
                  <a:pt x="590306" y="542132"/>
                  <a:pt x="579194" y="469107"/>
                  <a:pt x="530775" y="423863"/>
                </a:cubicBezTo>
                <a:cubicBezTo>
                  <a:pt x="482356" y="378619"/>
                  <a:pt x="422824" y="261144"/>
                  <a:pt x="364087" y="257175"/>
                </a:cubicBezTo>
                <a:cubicBezTo>
                  <a:pt x="305349" y="253206"/>
                  <a:pt x="237881" y="361156"/>
                  <a:pt x="178350" y="400050"/>
                </a:cubicBezTo>
                <a:cubicBezTo>
                  <a:pt x="118819" y="438944"/>
                  <a:pt x="29125" y="446882"/>
                  <a:pt x="6900" y="490538"/>
                </a:cubicBezTo>
                <a:cubicBezTo>
                  <a:pt x="-15325" y="534194"/>
                  <a:pt x="21188" y="635794"/>
                  <a:pt x="45000" y="661988"/>
                </a:cubicBezTo>
                <a:cubicBezTo>
                  <a:pt x="68812" y="688182"/>
                  <a:pt x="122787" y="637381"/>
                  <a:pt x="149775" y="647700"/>
                </a:cubicBezTo>
                <a:cubicBezTo>
                  <a:pt x="176763" y="658019"/>
                  <a:pt x="214069" y="704056"/>
                  <a:pt x="206925" y="723900"/>
                </a:cubicBezTo>
                <a:cubicBezTo>
                  <a:pt x="199781" y="743744"/>
                  <a:pt x="111674" y="723901"/>
                  <a:pt x="106912" y="766763"/>
                </a:cubicBezTo>
                <a:cubicBezTo>
                  <a:pt x="102149" y="809626"/>
                  <a:pt x="169619" y="935038"/>
                  <a:pt x="178350" y="981075"/>
                </a:cubicBezTo>
                <a:cubicBezTo>
                  <a:pt x="187081" y="1027113"/>
                  <a:pt x="136281" y="984251"/>
                  <a:pt x="159300" y="1042988"/>
                </a:cubicBezTo>
                <a:cubicBezTo>
                  <a:pt x="182319" y="1101726"/>
                  <a:pt x="268043" y="1295400"/>
                  <a:pt x="316462" y="1333500"/>
                </a:cubicBezTo>
                <a:cubicBezTo>
                  <a:pt x="364881" y="1371600"/>
                  <a:pt x="433143" y="1297782"/>
                  <a:pt x="449812" y="1271588"/>
                </a:cubicBezTo>
                <a:cubicBezTo>
                  <a:pt x="466481" y="1245394"/>
                  <a:pt x="402981" y="1210469"/>
                  <a:pt x="416475" y="1176338"/>
                </a:cubicBezTo>
                <a:cubicBezTo>
                  <a:pt x="429969" y="1142207"/>
                  <a:pt x="476800" y="1098550"/>
                  <a:pt x="530775" y="1066800"/>
                </a:cubicBezTo>
                <a:cubicBezTo>
                  <a:pt x="584750" y="1035050"/>
                  <a:pt x="694288" y="1016000"/>
                  <a:pt x="740325" y="985838"/>
                </a:cubicBezTo>
                <a:cubicBezTo>
                  <a:pt x="786362" y="955676"/>
                  <a:pt x="772075" y="860425"/>
                  <a:pt x="807000" y="885825"/>
                </a:cubicBezTo>
                <a:cubicBezTo>
                  <a:pt x="841925" y="911225"/>
                  <a:pt x="916537" y="1103313"/>
                  <a:pt x="949875" y="1138238"/>
                </a:cubicBezTo>
                <a:cubicBezTo>
                  <a:pt x="983212" y="1173163"/>
                  <a:pt x="977656" y="1058069"/>
                  <a:pt x="1007025" y="1095375"/>
                </a:cubicBezTo>
                <a:cubicBezTo>
                  <a:pt x="1036394" y="1132681"/>
                  <a:pt x="1099893" y="1342231"/>
                  <a:pt x="1126087" y="1362075"/>
                </a:cubicBezTo>
                <a:cubicBezTo>
                  <a:pt x="1152281" y="1381919"/>
                  <a:pt x="1135612" y="1216819"/>
                  <a:pt x="1164187" y="1214438"/>
                </a:cubicBezTo>
                <a:cubicBezTo>
                  <a:pt x="1192762" y="1212057"/>
                  <a:pt x="1246737" y="1314451"/>
                  <a:pt x="1297537" y="1347788"/>
                </a:cubicBezTo>
                <a:cubicBezTo>
                  <a:pt x="1348337" y="1381125"/>
                  <a:pt x="1407075" y="1405732"/>
                  <a:pt x="1468987" y="1414463"/>
                </a:cubicBezTo>
                <a:cubicBezTo>
                  <a:pt x="1530899" y="1423194"/>
                  <a:pt x="1593606" y="1388269"/>
                  <a:pt x="1669012" y="1400175"/>
                </a:cubicBezTo>
                <a:cubicBezTo>
                  <a:pt x="1744418" y="1412081"/>
                  <a:pt x="1861100" y="1471613"/>
                  <a:pt x="1921425" y="1485900"/>
                </a:cubicBezTo>
                <a:cubicBezTo>
                  <a:pt x="1981750" y="1500187"/>
                  <a:pt x="1969049" y="1447800"/>
                  <a:pt x="2030962" y="1485900"/>
                </a:cubicBezTo>
                <a:cubicBezTo>
                  <a:pt x="2092875" y="1524000"/>
                  <a:pt x="2235750" y="1673225"/>
                  <a:pt x="2292900" y="1714500"/>
                </a:cubicBezTo>
                <a:cubicBezTo>
                  <a:pt x="2350050" y="1755775"/>
                  <a:pt x="2348462" y="1731169"/>
                  <a:pt x="2373862" y="1733550"/>
                </a:cubicBezTo>
                <a:cubicBezTo>
                  <a:pt x="2399262" y="1735931"/>
                  <a:pt x="2390531" y="1705769"/>
                  <a:pt x="2445300" y="1728788"/>
                </a:cubicBezTo>
                <a:cubicBezTo>
                  <a:pt x="2500069" y="1751807"/>
                  <a:pt x="2638975" y="1839119"/>
                  <a:pt x="2702475" y="1871663"/>
                </a:cubicBezTo>
                <a:cubicBezTo>
                  <a:pt x="2765975" y="1904207"/>
                  <a:pt x="2796137" y="1914128"/>
                  <a:pt x="2826300" y="1924050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0" name="Forme libre : forme 19">
            <a:extLst>
              <a:ext uri="{FF2B5EF4-FFF2-40B4-BE49-F238E27FC236}">
                <a16:creationId xmlns:a16="http://schemas.microsoft.com/office/drawing/2014/main" id="{9C419867-01DA-4A07-90F3-8C56C004BAEE}"/>
              </a:ext>
            </a:extLst>
          </p:cNvPr>
          <p:cNvSpPr/>
          <p:nvPr/>
        </p:nvSpPr>
        <p:spPr>
          <a:xfrm>
            <a:off x="4797425" y="3530600"/>
            <a:ext cx="158750" cy="104775"/>
          </a:xfrm>
          <a:custGeom>
            <a:avLst/>
            <a:gdLst>
              <a:gd name="connsiteX0" fmla="*/ 158750 w 158750"/>
              <a:gd name="connsiteY0" fmla="*/ 0 h 104775"/>
              <a:gd name="connsiteX1" fmla="*/ 60325 w 158750"/>
              <a:gd name="connsiteY1" fmla="*/ 34925 h 104775"/>
              <a:gd name="connsiteX2" fmla="*/ 0 w 158750"/>
              <a:gd name="connsiteY2" fmla="*/ 104775 h 104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8750" h="104775">
                <a:moveTo>
                  <a:pt x="158750" y="0"/>
                </a:moveTo>
                <a:cubicBezTo>
                  <a:pt x="122766" y="8731"/>
                  <a:pt x="86783" y="17462"/>
                  <a:pt x="60325" y="34925"/>
                </a:cubicBezTo>
                <a:cubicBezTo>
                  <a:pt x="33867" y="52388"/>
                  <a:pt x="16933" y="78581"/>
                  <a:pt x="0" y="104775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" name="Forme libre : forme 1">
            <a:extLst>
              <a:ext uri="{FF2B5EF4-FFF2-40B4-BE49-F238E27FC236}">
                <a16:creationId xmlns:a16="http://schemas.microsoft.com/office/drawing/2014/main" id="{B7DAACF1-E6F7-44BB-AB7F-4826964ED36A}"/>
              </a:ext>
            </a:extLst>
          </p:cNvPr>
          <p:cNvSpPr/>
          <p:nvPr/>
        </p:nvSpPr>
        <p:spPr>
          <a:xfrm>
            <a:off x="3064213" y="311284"/>
            <a:ext cx="2412461" cy="6293797"/>
          </a:xfrm>
          <a:custGeom>
            <a:avLst/>
            <a:gdLst>
              <a:gd name="connsiteX0" fmla="*/ 0 w 2558374"/>
              <a:gd name="connsiteY0" fmla="*/ 0 h 6799634"/>
              <a:gd name="connsiteX1" fmla="*/ 369651 w 2558374"/>
              <a:gd name="connsiteY1" fmla="*/ 817123 h 6799634"/>
              <a:gd name="connsiteX2" fmla="*/ 573931 w 2558374"/>
              <a:gd name="connsiteY2" fmla="*/ 1225685 h 6799634"/>
              <a:gd name="connsiteX3" fmla="*/ 700391 w 2558374"/>
              <a:gd name="connsiteY3" fmla="*/ 1702340 h 6799634"/>
              <a:gd name="connsiteX4" fmla="*/ 1060314 w 2558374"/>
              <a:gd name="connsiteY4" fmla="*/ 2013625 h 6799634"/>
              <a:gd name="connsiteX5" fmla="*/ 1605063 w 2558374"/>
              <a:gd name="connsiteY5" fmla="*/ 2986391 h 6799634"/>
              <a:gd name="connsiteX6" fmla="*/ 1760706 w 2558374"/>
              <a:gd name="connsiteY6" fmla="*/ 3550595 h 6799634"/>
              <a:gd name="connsiteX7" fmla="*/ 1857983 w 2558374"/>
              <a:gd name="connsiteY7" fmla="*/ 4036978 h 6799634"/>
              <a:gd name="connsiteX8" fmla="*/ 1770434 w 2558374"/>
              <a:gd name="connsiteY8" fmla="*/ 4435812 h 6799634"/>
              <a:gd name="connsiteX9" fmla="*/ 1809344 w 2558374"/>
              <a:gd name="connsiteY9" fmla="*/ 4669276 h 6799634"/>
              <a:gd name="connsiteX10" fmla="*/ 2091446 w 2558374"/>
              <a:gd name="connsiteY10" fmla="*/ 5175115 h 6799634"/>
              <a:gd name="connsiteX11" fmla="*/ 2286000 w 2558374"/>
              <a:gd name="connsiteY11" fmla="*/ 5515583 h 6799634"/>
              <a:gd name="connsiteX12" fmla="*/ 2305455 w 2558374"/>
              <a:gd name="connsiteY12" fmla="*/ 5914417 h 6799634"/>
              <a:gd name="connsiteX13" fmla="*/ 2441642 w 2558374"/>
              <a:gd name="connsiteY13" fmla="*/ 6147880 h 6799634"/>
              <a:gd name="connsiteX14" fmla="*/ 2538919 w 2558374"/>
              <a:gd name="connsiteY14" fmla="*/ 6556442 h 6799634"/>
              <a:gd name="connsiteX15" fmla="*/ 2558374 w 2558374"/>
              <a:gd name="connsiteY15" fmla="*/ 6799634 h 6799634"/>
              <a:gd name="connsiteX0" fmla="*/ 0 w 2558374"/>
              <a:gd name="connsiteY0" fmla="*/ 0 h 6799634"/>
              <a:gd name="connsiteX1" fmla="*/ 369651 w 2558374"/>
              <a:gd name="connsiteY1" fmla="*/ 817123 h 6799634"/>
              <a:gd name="connsiteX2" fmla="*/ 573931 w 2558374"/>
              <a:gd name="connsiteY2" fmla="*/ 1225685 h 6799634"/>
              <a:gd name="connsiteX3" fmla="*/ 700391 w 2558374"/>
              <a:gd name="connsiteY3" fmla="*/ 1702340 h 6799634"/>
              <a:gd name="connsiteX4" fmla="*/ 1060314 w 2558374"/>
              <a:gd name="connsiteY4" fmla="*/ 2013625 h 6799634"/>
              <a:gd name="connsiteX5" fmla="*/ 1322961 w 2558374"/>
              <a:gd name="connsiteY5" fmla="*/ 2509736 h 6799634"/>
              <a:gd name="connsiteX6" fmla="*/ 1605063 w 2558374"/>
              <a:gd name="connsiteY6" fmla="*/ 2986391 h 6799634"/>
              <a:gd name="connsiteX7" fmla="*/ 1760706 w 2558374"/>
              <a:gd name="connsiteY7" fmla="*/ 3550595 h 6799634"/>
              <a:gd name="connsiteX8" fmla="*/ 1857983 w 2558374"/>
              <a:gd name="connsiteY8" fmla="*/ 4036978 h 6799634"/>
              <a:gd name="connsiteX9" fmla="*/ 1770434 w 2558374"/>
              <a:gd name="connsiteY9" fmla="*/ 4435812 h 6799634"/>
              <a:gd name="connsiteX10" fmla="*/ 1809344 w 2558374"/>
              <a:gd name="connsiteY10" fmla="*/ 4669276 h 6799634"/>
              <a:gd name="connsiteX11" fmla="*/ 2091446 w 2558374"/>
              <a:gd name="connsiteY11" fmla="*/ 5175115 h 6799634"/>
              <a:gd name="connsiteX12" fmla="*/ 2286000 w 2558374"/>
              <a:gd name="connsiteY12" fmla="*/ 5515583 h 6799634"/>
              <a:gd name="connsiteX13" fmla="*/ 2305455 w 2558374"/>
              <a:gd name="connsiteY13" fmla="*/ 5914417 h 6799634"/>
              <a:gd name="connsiteX14" fmla="*/ 2441642 w 2558374"/>
              <a:gd name="connsiteY14" fmla="*/ 6147880 h 6799634"/>
              <a:gd name="connsiteX15" fmla="*/ 2538919 w 2558374"/>
              <a:gd name="connsiteY15" fmla="*/ 6556442 h 6799634"/>
              <a:gd name="connsiteX16" fmla="*/ 2558374 w 2558374"/>
              <a:gd name="connsiteY16" fmla="*/ 6799634 h 6799634"/>
              <a:gd name="connsiteX0" fmla="*/ 0 w 2422187"/>
              <a:gd name="connsiteY0" fmla="*/ 0 h 6527260"/>
              <a:gd name="connsiteX1" fmla="*/ 233464 w 2422187"/>
              <a:gd name="connsiteY1" fmla="*/ 544749 h 6527260"/>
              <a:gd name="connsiteX2" fmla="*/ 437744 w 2422187"/>
              <a:gd name="connsiteY2" fmla="*/ 953311 h 6527260"/>
              <a:gd name="connsiteX3" fmla="*/ 564204 w 2422187"/>
              <a:gd name="connsiteY3" fmla="*/ 1429966 h 6527260"/>
              <a:gd name="connsiteX4" fmla="*/ 924127 w 2422187"/>
              <a:gd name="connsiteY4" fmla="*/ 1741251 h 6527260"/>
              <a:gd name="connsiteX5" fmla="*/ 1186774 w 2422187"/>
              <a:gd name="connsiteY5" fmla="*/ 2237362 h 6527260"/>
              <a:gd name="connsiteX6" fmla="*/ 1468876 w 2422187"/>
              <a:gd name="connsiteY6" fmla="*/ 2714017 h 6527260"/>
              <a:gd name="connsiteX7" fmla="*/ 1624519 w 2422187"/>
              <a:gd name="connsiteY7" fmla="*/ 3278221 h 6527260"/>
              <a:gd name="connsiteX8" fmla="*/ 1721796 w 2422187"/>
              <a:gd name="connsiteY8" fmla="*/ 3764604 h 6527260"/>
              <a:gd name="connsiteX9" fmla="*/ 1634247 w 2422187"/>
              <a:gd name="connsiteY9" fmla="*/ 4163438 h 6527260"/>
              <a:gd name="connsiteX10" fmla="*/ 1673157 w 2422187"/>
              <a:gd name="connsiteY10" fmla="*/ 4396902 h 6527260"/>
              <a:gd name="connsiteX11" fmla="*/ 1955259 w 2422187"/>
              <a:gd name="connsiteY11" fmla="*/ 4902741 h 6527260"/>
              <a:gd name="connsiteX12" fmla="*/ 2149813 w 2422187"/>
              <a:gd name="connsiteY12" fmla="*/ 5243209 h 6527260"/>
              <a:gd name="connsiteX13" fmla="*/ 2169268 w 2422187"/>
              <a:gd name="connsiteY13" fmla="*/ 5642043 h 6527260"/>
              <a:gd name="connsiteX14" fmla="*/ 2305455 w 2422187"/>
              <a:gd name="connsiteY14" fmla="*/ 5875506 h 6527260"/>
              <a:gd name="connsiteX15" fmla="*/ 2402732 w 2422187"/>
              <a:gd name="connsiteY15" fmla="*/ 6284068 h 6527260"/>
              <a:gd name="connsiteX16" fmla="*/ 2422187 w 2422187"/>
              <a:gd name="connsiteY16" fmla="*/ 6527260 h 6527260"/>
              <a:gd name="connsiteX0" fmla="*/ 0 w 2414891"/>
              <a:gd name="connsiteY0" fmla="*/ 0 h 6320435"/>
              <a:gd name="connsiteX1" fmla="*/ 233464 w 2414891"/>
              <a:gd name="connsiteY1" fmla="*/ 544749 h 6320435"/>
              <a:gd name="connsiteX2" fmla="*/ 437744 w 2414891"/>
              <a:gd name="connsiteY2" fmla="*/ 953311 h 6320435"/>
              <a:gd name="connsiteX3" fmla="*/ 564204 w 2414891"/>
              <a:gd name="connsiteY3" fmla="*/ 1429966 h 6320435"/>
              <a:gd name="connsiteX4" fmla="*/ 924127 w 2414891"/>
              <a:gd name="connsiteY4" fmla="*/ 1741251 h 6320435"/>
              <a:gd name="connsiteX5" fmla="*/ 1186774 w 2414891"/>
              <a:gd name="connsiteY5" fmla="*/ 2237362 h 6320435"/>
              <a:gd name="connsiteX6" fmla="*/ 1468876 w 2414891"/>
              <a:gd name="connsiteY6" fmla="*/ 2714017 h 6320435"/>
              <a:gd name="connsiteX7" fmla="*/ 1624519 w 2414891"/>
              <a:gd name="connsiteY7" fmla="*/ 3278221 h 6320435"/>
              <a:gd name="connsiteX8" fmla="*/ 1721796 w 2414891"/>
              <a:gd name="connsiteY8" fmla="*/ 3764604 h 6320435"/>
              <a:gd name="connsiteX9" fmla="*/ 1634247 w 2414891"/>
              <a:gd name="connsiteY9" fmla="*/ 4163438 h 6320435"/>
              <a:gd name="connsiteX10" fmla="*/ 1673157 w 2414891"/>
              <a:gd name="connsiteY10" fmla="*/ 4396902 h 6320435"/>
              <a:gd name="connsiteX11" fmla="*/ 1955259 w 2414891"/>
              <a:gd name="connsiteY11" fmla="*/ 4902741 h 6320435"/>
              <a:gd name="connsiteX12" fmla="*/ 2149813 w 2414891"/>
              <a:gd name="connsiteY12" fmla="*/ 5243209 h 6320435"/>
              <a:gd name="connsiteX13" fmla="*/ 2169268 w 2414891"/>
              <a:gd name="connsiteY13" fmla="*/ 5642043 h 6320435"/>
              <a:gd name="connsiteX14" fmla="*/ 2305455 w 2414891"/>
              <a:gd name="connsiteY14" fmla="*/ 5875506 h 6320435"/>
              <a:gd name="connsiteX15" fmla="*/ 2402732 w 2414891"/>
              <a:gd name="connsiteY15" fmla="*/ 6284068 h 6320435"/>
              <a:gd name="connsiteX16" fmla="*/ 2412460 w 2414891"/>
              <a:gd name="connsiteY16" fmla="*/ 6284069 h 6320435"/>
              <a:gd name="connsiteX0" fmla="*/ 0 w 2408179"/>
              <a:gd name="connsiteY0" fmla="*/ 0 h 6304157"/>
              <a:gd name="connsiteX1" fmla="*/ 233464 w 2408179"/>
              <a:gd name="connsiteY1" fmla="*/ 544749 h 6304157"/>
              <a:gd name="connsiteX2" fmla="*/ 437744 w 2408179"/>
              <a:gd name="connsiteY2" fmla="*/ 953311 h 6304157"/>
              <a:gd name="connsiteX3" fmla="*/ 564204 w 2408179"/>
              <a:gd name="connsiteY3" fmla="*/ 1429966 h 6304157"/>
              <a:gd name="connsiteX4" fmla="*/ 924127 w 2408179"/>
              <a:gd name="connsiteY4" fmla="*/ 1741251 h 6304157"/>
              <a:gd name="connsiteX5" fmla="*/ 1186774 w 2408179"/>
              <a:gd name="connsiteY5" fmla="*/ 2237362 h 6304157"/>
              <a:gd name="connsiteX6" fmla="*/ 1468876 w 2408179"/>
              <a:gd name="connsiteY6" fmla="*/ 2714017 h 6304157"/>
              <a:gd name="connsiteX7" fmla="*/ 1624519 w 2408179"/>
              <a:gd name="connsiteY7" fmla="*/ 3278221 h 6304157"/>
              <a:gd name="connsiteX8" fmla="*/ 1721796 w 2408179"/>
              <a:gd name="connsiteY8" fmla="*/ 3764604 h 6304157"/>
              <a:gd name="connsiteX9" fmla="*/ 1634247 w 2408179"/>
              <a:gd name="connsiteY9" fmla="*/ 4163438 h 6304157"/>
              <a:gd name="connsiteX10" fmla="*/ 1673157 w 2408179"/>
              <a:gd name="connsiteY10" fmla="*/ 4396902 h 6304157"/>
              <a:gd name="connsiteX11" fmla="*/ 1955259 w 2408179"/>
              <a:gd name="connsiteY11" fmla="*/ 4902741 h 6304157"/>
              <a:gd name="connsiteX12" fmla="*/ 2149813 w 2408179"/>
              <a:gd name="connsiteY12" fmla="*/ 5243209 h 6304157"/>
              <a:gd name="connsiteX13" fmla="*/ 2169268 w 2408179"/>
              <a:gd name="connsiteY13" fmla="*/ 5642043 h 6304157"/>
              <a:gd name="connsiteX14" fmla="*/ 2305455 w 2408179"/>
              <a:gd name="connsiteY14" fmla="*/ 5875506 h 6304157"/>
              <a:gd name="connsiteX15" fmla="*/ 2402732 w 2408179"/>
              <a:gd name="connsiteY15" fmla="*/ 6284068 h 6304157"/>
              <a:gd name="connsiteX16" fmla="*/ 2383277 w 2408179"/>
              <a:gd name="connsiteY16" fmla="*/ 6089516 h 6304157"/>
              <a:gd name="connsiteX0" fmla="*/ 0 w 2490282"/>
              <a:gd name="connsiteY0" fmla="*/ 0 h 6439712"/>
              <a:gd name="connsiteX1" fmla="*/ 233464 w 2490282"/>
              <a:gd name="connsiteY1" fmla="*/ 544749 h 6439712"/>
              <a:gd name="connsiteX2" fmla="*/ 437744 w 2490282"/>
              <a:gd name="connsiteY2" fmla="*/ 953311 h 6439712"/>
              <a:gd name="connsiteX3" fmla="*/ 564204 w 2490282"/>
              <a:gd name="connsiteY3" fmla="*/ 1429966 h 6439712"/>
              <a:gd name="connsiteX4" fmla="*/ 924127 w 2490282"/>
              <a:gd name="connsiteY4" fmla="*/ 1741251 h 6439712"/>
              <a:gd name="connsiteX5" fmla="*/ 1186774 w 2490282"/>
              <a:gd name="connsiteY5" fmla="*/ 2237362 h 6439712"/>
              <a:gd name="connsiteX6" fmla="*/ 1468876 w 2490282"/>
              <a:gd name="connsiteY6" fmla="*/ 2714017 h 6439712"/>
              <a:gd name="connsiteX7" fmla="*/ 1624519 w 2490282"/>
              <a:gd name="connsiteY7" fmla="*/ 3278221 h 6439712"/>
              <a:gd name="connsiteX8" fmla="*/ 1721796 w 2490282"/>
              <a:gd name="connsiteY8" fmla="*/ 3764604 h 6439712"/>
              <a:gd name="connsiteX9" fmla="*/ 1634247 w 2490282"/>
              <a:gd name="connsiteY9" fmla="*/ 4163438 h 6439712"/>
              <a:gd name="connsiteX10" fmla="*/ 1673157 w 2490282"/>
              <a:gd name="connsiteY10" fmla="*/ 4396902 h 6439712"/>
              <a:gd name="connsiteX11" fmla="*/ 1955259 w 2490282"/>
              <a:gd name="connsiteY11" fmla="*/ 4902741 h 6439712"/>
              <a:gd name="connsiteX12" fmla="*/ 2149813 w 2490282"/>
              <a:gd name="connsiteY12" fmla="*/ 5243209 h 6439712"/>
              <a:gd name="connsiteX13" fmla="*/ 2169268 w 2490282"/>
              <a:gd name="connsiteY13" fmla="*/ 5642043 h 6439712"/>
              <a:gd name="connsiteX14" fmla="*/ 2305455 w 2490282"/>
              <a:gd name="connsiteY14" fmla="*/ 5875506 h 6439712"/>
              <a:gd name="connsiteX15" fmla="*/ 2402732 w 2490282"/>
              <a:gd name="connsiteY15" fmla="*/ 6284068 h 6439712"/>
              <a:gd name="connsiteX16" fmla="*/ 2490282 w 2490282"/>
              <a:gd name="connsiteY16" fmla="*/ 6439712 h 6439712"/>
              <a:gd name="connsiteX0" fmla="*/ 0 w 2490282"/>
              <a:gd name="connsiteY0" fmla="*/ 0 h 6439712"/>
              <a:gd name="connsiteX1" fmla="*/ 233464 w 2490282"/>
              <a:gd name="connsiteY1" fmla="*/ 544749 h 6439712"/>
              <a:gd name="connsiteX2" fmla="*/ 437744 w 2490282"/>
              <a:gd name="connsiteY2" fmla="*/ 953311 h 6439712"/>
              <a:gd name="connsiteX3" fmla="*/ 564204 w 2490282"/>
              <a:gd name="connsiteY3" fmla="*/ 1429966 h 6439712"/>
              <a:gd name="connsiteX4" fmla="*/ 924127 w 2490282"/>
              <a:gd name="connsiteY4" fmla="*/ 1741251 h 6439712"/>
              <a:gd name="connsiteX5" fmla="*/ 1186774 w 2490282"/>
              <a:gd name="connsiteY5" fmla="*/ 2237362 h 6439712"/>
              <a:gd name="connsiteX6" fmla="*/ 1468876 w 2490282"/>
              <a:gd name="connsiteY6" fmla="*/ 2714017 h 6439712"/>
              <a:gd name="connsiteX7" fmla="*/ 1624519 w 2490282"/>
              <a:gd name="connsiteY7" fmla="*/ 3278221 h 6439712"/>
              <a:gd name="connsiteX8" fmla="*/ 1721796 w 2490282"/>
              <a:gd name="connsiteY8" fmla="*/ 3764604 h 6439712"/>
              <a:gd name="connsiteX9" fmla="*/ 1634247 w 2490282"/>
              <a:gd name="connsiteY9" fmla="*/ 4163438 h 6439712"/>
              <a:gd name="connsiteX10" fmla="*/ 1673157 w 2490282"/>
              <a:gd name="connsiteY10" fmla="*/ 4396902 h 6439712"/>
              <a:gd name="connsiteX11" fmla="*/ 1955259 w 2490282"/>
              <a:gd name="connsiteY11" fmla="*/ 4902741 h 6439712"/>
              <a:gd name="connsiteX12" fmla="*/ 2149813 w 2490282"/>
              <a:gd name="connsiteY12" fmla="*/ 5243209 h 6439712"/>
              <a:gd name="connsiteX13" fmla="*/ 2169268 w 2490282"/>
              <a:gd name="connsiteY13" fmla="*/ 5642043 h 6439712"/>
              <a:gd name="connsiteX14" fmla="*/ 2305455 w 2490282"/>
              <a:gd name="connsiteY14" fmla="*/ 5875506 h 6439712"/>
              <a:gd name="connsiteX15" fmla="*/ 2383276 w 2490282"/>
              <a:gd name="connsiteY15" fmla="*/ 6089514 h 6439712"/>
              <a:gd name="connsiteX16" fmla="*/ 2490282 w 2490282"/>
              <a:gd name="connsiteY16" fmla="*/ 6439712 h 6439712"/>
              <a:gd name="connsiteX0" fmla="*/ 0 w 2412461"/>
              <a:gd name="connsiteY0" fmla="*/ 0 h 6293797"/>
              <a:gd name="connsiteX1" fmla="*/ 233464 w 2412461"/>
              <a:gd name="connsiteY1" fmla="*/ 544749 h 6293797"/>
              <a:gd name="connsiteX2" fmla="*/ 437744 w 2412461"/>
              <a:gd name="connsiteY2" fmla="*/ 953311 h 6293797"/>
              <a:gd name="connsiteX3" fmla="*/ 564204 w 2412461"/>
              <a:gd name="connsiteY3" fmla="*/ 1429966 h 6293797"/>
              <a:gd name="connsiteX4" fmla="*/ 924127 w 2412461"/>
              <a:gd name="connsiteY4" fmla="*/ 1741251 h 6293797"/>
              <a:gd name="connsiteX5" fmla="*/ 1186774 w 2412461"/>
              <a:gd name="connsiteY5" fmla="*/ 2237362 h 6293797"/>
              <a:gd name="connsiteX6" fmla="*/ 1468876 w 2412461"/>
              <a:gd name="connsiteY6" fmla="*/ 2714017 h 6293797"/>
              <a:gd name="connsiteX7" fmla="*/ 1624519 w 2412461"/>
              <a:gd name="connsiteY7" fmla="*/ 3278221 h 6293797"/>
              <a:gd name="connsiteX8" fmla="*/ 1721796 w 2412461"/>
              <a:gd name="connsiteY8" fmla="*/ 3764604 h 6293797"/>
              <a:gd name="connsiteX9" fmla="*/ 1634247 w 2412461"/>
              <a:gd name="connsiteY9" fmla="*/ 4163438 h 6293797"/>
              <a:gd name="connsiteX10" fmla="*/ 1673157 w 2412461"/>
              <a:gd name="connsiteY10" fmla="*/ 4396902 h 6293797"/>
              <a:gd name="connsiteX11" fmla="*/ 1955259 w 2412461"/>
              <a:gd name="connsiteY11" fmla="*/ 4902741 h 6293797"/>
              <a:gd name="connsiteX12" fmla="*/ 2149813 w 2412461"/>
              <a:gd name="connsiteY12" fmla="*/ 5243209 h 6293797"/>
              <a:gd name="connsiteX13" fmla="*/ 2169268 w 2412461"/>
              <a:gd name="connsiteY13" fmla="*/ 5642043 h 6293797"/>
              <a:gd name="connsiteX14" fmla="*/ 2305455 w 2412461"/>
              <a:gd name="connsiteY14" fmla="*/ 5875506 h 6293797"/>
              <a:gd name="connsiteX15" fmla="*/ 2383276 w 2412461"/>
              <a:gd name="connsiteY15" fmla="*/ 6089514 h 6293797"/>
              <a:gd name="connsiteX16" fmla="*/ 2412461 w 2412461"/>
              <a:gd name="connsiteY16" fmla="*/ 6293797 h 62937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2412461" h="6293797">
                <a:moveTo>
                  <a:pt x="0" y="0"/>
                </a:moveTo>
                <a:cubicBezTo>
                  <a:pt x="136998" y="306421"/>
                  <a:pt x="160507" y="385864"/>
                  <a:pt x="233464" y="544749"/>
                </a:cubicBezTo>
                <a:cubicBezTo>
                  <a:pt x="306421" y="703634"/>
                  <a:pt x="382621" y="805775"/>
                  <a:pt x="437744" y="953311"/>
                </a:cubicBezTo>
                <a:cubicBezTo>
                  <a:pt x="492867" y="1100847"/>
                  <a:pt x="483140" y="1298643"/>
                  <a:pt x="564204" y="1429966"/>
                </a:cubicBezTo>
                <a:cubicBezTo>
                  <a:pt x="645268" y="1561289"/>
                  <a:pt x="820365" y="1606685"/>
                  <a:pt x="924127" y="1741251"/>
                </a:cubicBezTo>
                <a:cubicBezTo>
                  <a:pt x="1027889" y="1875817"/>
                  <a:pt x="1095983" y="2075234"/>
                  <a:pt x="1186774" y="2237362"/>
                </a:cubicBezTo>
                <a:cubicBezTo>
                  <a:pt x="1277566" y="2399490"/>
                  <a:pt x="1395919" y="2540541"/>
                  <a:pt x="1468876" y="2714017"/>
                </a:cubicBezTo>
                <a:cubicBezTo>
                  <a:pt x="1541833" y="2887493"/>
                  <a:pt x="1582366" y="3103123"/>
                  <a:pt x="1624519" y="3278221"/>
                </a:cubicBezTo>
                <a:cubicBezTo>
                  <a:pt x="1666672" y="3453319"/>
                  <a:pt x="1720175" y="3617068"/>
                  <a:pt x="1721796" y="3764604"/>
                </a:cubicBezTo>
                <a:cubicBezTo>
                  <a:pt x="1723417" y="3912140"/>
                  <a:pt x="1642353" y="4058055"/>
                  <a:pt x="1634247" y="4163438"/>
                </a:cubicBezTo>
                <a:cubicBezTo>
                  <a:pt x="1626141" y="4268821"/>
                  <a:pt x="1619655" y="4273685"/>
                  <a:pt x="1673157" y="4396902"/>
                </a:cubicBezTo>
                <a:cubicBezTo>
                  <a:pt x="1726659" y="4520119"/>
                  <a:pt x="1875816" y="4761690"/>
                  <a:pt x="1955259" y="4902741"/>
                </a:cubicBezTo>
                <a:cubicBezTo>
                  <a:pt x="2034702" y="5043792"/>
                  <a:pt x="2114145" y="5119992"/>
                  <a:pt x="2149813" y="5243209"/>
                </a:cubicBezTo>
                <a:cubicBezTo>
                  <a:pt x="2185481" y="5366426"/>
                  <a:pt x="2143328" y="5536660"/>
                  <a:pt x="2169268" y="5642043"/>
                </a:cubicBezTo>
                <a:cubicBezTo>
                  <a:pt x="2195208" y="5747426"/>
                  <a:pt x="2269787" y="5800927"/>
                  <a:pt x="2305455" y="5875506"/>
                </a:cubicBezTo>
                <a:cubicBezTo>
                  <a:pt x="2341123" y="5950085"/>
                  <a:pt x="2363821" y="5980888"/>
                  <a:pt x="2383276" y="6089514"/>
                </a:cubicBezTo>
                <a:cubicBezTo>
                  <a:pt x="2402731" y="6198140"/>
                  <a:pt x="2412461" y="6226514"/>
                  <a:pt x="2412461" y="6293797"/>
                </a:cubicBezTo>
              </a:path>
            </a:pathLst>
          </a:custGeom>
          <a:noFill/>
          <a:ln w="25400" cmpd="dbl">
            <a:solidFill>
              <a:srgbClr val="7030A0"/>
            </a:solidFill>
            <a:headEnd type="arrow"/>
            <a:tailEnd type="arrow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46" name="ZoneTexte 45">
            <a:extLst>
              <a:ext uri="{FF2B5EF4-FFF2-40B4-BE49-F238E27FC236}">
                <a16:creationId xmlns:a16="http://schemas.microsoft.com/office/drawing/2014/main" id="{DCB83926-2AD6-43F0-BE05-EF3CA8D891A0}"/>
              </a:ext>
            </a:extLst>
          </p:cNvPr>
          <p:cNvSpPr txBox="1"/>
          <p:nvPr/>
        </p:nvSpPr>
        <p:spPr>
          <a:xfrm rot="3535042">
            <a:off x="2954457" y="832204"/>
            <a:ext cx="1096433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400" b="1" dirty="0">
                <a:solidFill>
                  <a:srgbClr val="7030A0"/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E411</a:t>
            </a:r>
            <a:endParaRPr lang="fr-BE" sz="1400" b="1" dirty="0">
              <a:solidFill>
                <a:srgbClr val="7030A0"/>
              </a:solidFill>
              <a:latin typeface="Aharoni" panose="02010803020104030203" pitchFamily="2" charset="-79"/>
              <a:cs typeface="Aharoni" panose="02010803020104030203" pitchFamily="2" charset="-79"/>
            </a:endParaRPr>
          </a:p>
        </p:txBody>
      </p:sp>
      <p:sp>
        <p:nvSpPr>
          <p:cNvPr id="3" name="Forme libre : forme 2">
            <a:extLst>
              <a:ext uri="{FF2B5EF4-FFF2-40B4-BE49-F238E27FC236}">
                <a16:creationId xmlns:a16="http://schemas.microsoft.com/office/drawing/2014/main" id="{F601BC26-B3D5-45CC-8256-5C193BAC3AFF}"/>
              </a:ext>
            </a:extLst>
          </p:cNvPr>
          <p:cNvSpPr/>
          <p:nvPr/>
        </p:nvSpPr>
        <p:spPr>
          <a:xfrm>
            <a:off x="2636061" y="714375"/>
            <a:ext cx="6593664" cy="5867400"/>
          </a:xfrm>
          <a:custGeom>
            <a:avLst/>
            <a:gdLst>
              <a:gd name="connsiteX0" fmla="*/ 6593664 w 6593664"/>
              <a:gd name="connsiteY0" fmla="*/ 5867400 h 5867400"/>
              <a:gd name="connsiteX1" fmla="*/ 6222189 w 6593664"/>
              <a:gd name="connsiteY1" fmla="*/ 5324475 h 5867400"/>
              <a:gd name="connsiteX2" fmla="*/ 5784039 w 6593664"/>
              <a:gd name="connsiteY2" fmla="*/ 4895850 h 5867400"/>
              <a:gd name="connsiteX3" fmla="*/ 5460189 w 6593664"/>
              <a:gd name="connsiteY3" fmla="*/ 4914900 h 5867400"/>
              <a:gd name="connsiteX4" fmla="*/ 5126814 w 6593664"/>
              <a:gd name="connsiteY4" fmla="*/ 4972050 h 5867400"/>
              <a:gd name="connsiteX5" fmla="*/ 4993464 w 6593664"/>
              <a:gd name="connsiteY5" fmla="*/ 5067300 h 5867400"/>
              <a:gd name="connsiteX6" fmla="*/ 4764864 w 6593664"/>
              <a:gd name="connsiteY6" fmla="*/ 4924425 h 5867400"/>
              <a:gd name="connsiteX7" fmla="*/ 4450539 w 6593664"/>
              <a:gd name="connsiteY7" fmla="*/ 4514850 h 5867400"/>
              <a:gd name="connsiteX8" fmla="*/ 4079064 w 6593664"/>
              <a:gd name="connsiteY8" fmla="*/ 4562475 h 5867400"/>
              <a:gd name="connsiteX9" fmla="*/ 3869514 w 6593664"/>
              <a:gd name="connsiteY9" fmla="*/ 4657725 h 5867400"/>
              <a:gd name="connsiteX10" fmla="*/ 3478989 w 6593664"/>
              <a:gd name="connsiteY10" fmla="*/ 4486275 h 5867400"/>
              <a:gd name="connsiteX11" fmla="*/ 3288489 w 6593664"/>
              <a:gd name="connsiteY11" fmla="*/ 4371975 h 5867400"/>
              <a:gd name="connsiteX12" fmla="*/ 3212289 w 6593664"/>
              <a:gd name="connsiteY12" fmla="*/ 4000500 h 5867400"/>
              <a:gd name="connsiteX13" fmla="*/ 3155139 w 6593664"/>
              <a:gd name="connsiteY13" fmla="*/ 3886200 h 5867400"/>
              <a:gd name="connsiteX14" fmla="*/ 3097989 w 6593664"/>
              <a:gd name="connsiteY14" fmla="*/ 3695700 h 5867400"/>
              <a:gd name="connsiteX15" fmla="*/ 2897964 w 6593664"/>
              <a:gd name="connsiteY15" fmla="*/ 3495675 h 5867400"/>
              <a:gd name="connsiteX16" fmla="*/ 2783664 w 6593664"/>
              <a:gd name="connsiteY16" fmla="*/ 3152775 h 5867400"/>
              <a:gd name="connsiteX17" fmla="*/ 2716989 w 6593664"/>
              <a:gd name="connsiteY17" fmla="*/ 2638425 h 5867400"/>
              <a:gd name="connsiteX18" fmla="*/ 2631264 w 6593664"/>
              <a:gd name="connsiteY18" fmla="*/ 2324100 h 5867400"/>
              <a:gd name="connsiteX19" fmla="*/ 2355039 w 6593664"/>
              <a:gd name="connsiteY19" fmla="*/ 2228850 h 5867400"/>
              <a:gd name="connsiteX20" fmla="*/ 2126439 w 6593664"/>
              <a:gd name="connsiteY20" fmla="*/ 2143125 h 5867400"/>
              <a:gd name="connsiteX21" fmla="*/ 2002614 w 6593664"/>
              <a:gd name="connsiteY21" fmla="*/ 1990725 h 5867400"/>
              <a:gd name="connsiteX22" fmla="*/ 1850214 w 6593664"/>
              <a:gd name="connsiteY22" fmla="*/ 1895475 h 5867400"/>
              <a:gd name="connsiteX23" fmla="*/ 1621614 w 6593664"/>
              <a:gd name="connsiteY23" fmla="*/ 1371600 h 5867400"/>
              <a:gd name="connsiteX24" fmla="*/ 1335864 w 6593664"/>
              <a:gd name="connsiteY24" fmla="*/ 1333500 h 5867400"/>
              <a:gd name="connsiteX25" fmla="*/ 1012014 w 6593664"/>
              <a:gd name="connsiteY25" fmla="*/ 1257300 h 5867400"/>
              <a:gd name="connsiteX26" fmla="*/ 716739 w 6593664"/>
              <a:gd name="connsiteY26" fmla="*/ 904875 h 5867400"/>
              <a:gd name="connsiteX27" fmla="*/ 354789 w 6593664"/>
              <a:gd name="connsiteY27" fmla="*/ 838200 h 5867400"/>
              <a:gd name="connsiteX28" fmla="*/ 69039 w 6593664"/>
              <a:gd name="connsiteY28" fmla="*/ 762000 h 5867400"/>
              <a:gd name="connsiteX29" fmla="*/ 2364 w 6593664"/>
              <a:gd name="connsiteY29" fmla="*/ 542925 h 5867400"/>
              <a:gd name="connsiteX30" fmla="*/ 21414 w 6593664"/>
              <a:gd name="connsiteY30" fmla="*/ 0 h 5867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6593664" h="5867400">
                <a:moveTo>
                  <a:pt x="6593664" y="5867400"/>
                </a:moveTo>
                <a:cubicBezTo>
                  <a:pt x="6475395" y="5676900"/>
                  <a:pt x="6357126" y="5486400"/>
                  <a:pt x="6222189" y="5324475"/>
                </a:cubicBezTo>
                <a:cubicBezTo>
                  <a:pt x="6087251" y="5162550"/>
                  <a:pt x="5911039" y="4964112"/>
                  <a:pt x="5784039" y="4895850"/>
                </a:cubicBezTo>
                <a:cubicBezTo>
                  <a:pt x="5657039" y="4827587"/>
                  <a:pt x="5569726" y="4902200"/>
                  <a:pt x="5460189" y="4914900"/>
                </a:cubicBezTo>
                <a:cubicBezTo>
                  <a:pt x="5350652" y="4927600"/>
                  <a:pt x="5204601" y="4946650"/>
                  <a:pt x="5126814" y="4972050"/>
                </a:cubicBezTo>
                <a:cubicBezTo>
                  <a:pt x="5049027" y="4997450"/>
                  <a:pt x="5053789" y="5075237"/>
                  <a:pt x="4993464" y="5067300"/>
                </a:cubicBezTo>
                <a:cubicBezTo>
                  <a:pt x="4933139" y="5059363"/>
                  <a:pt x="4855351" y="5016500"/>
                  <a:pt x="4764864" y="4924425"/>
                </a:cubicBezTo>
                <a:cubicBezTo>
                  <a:pt x="4674376" y="4832350"/>
                  <a:pt x="4564839" y="4575175"/>
                  <a:pt x="4450539" y="4514850"/>
                </a:cubicBezTo>
                <a:cubicBezTo>
                  <a:pt x="4336239" y="4454525"/>
                  <a:pt x="4175901" y="4538663"/>
                  <a:pt x="4079064" y="4562475"/>
                </a:cubicBezTo>
                <a:cubicBezTo>
                  <a:pt x="3982227" y="4586287"/>
                  <a:pt x="3969526" y="4670425"/>
                  <a:pt x="3869514" y="4657725"/>
                </a:cubicBezTo>
                <a:cubicBezTo>
                  <a:pt x="3769502" y="4645025"/>
                  <a:pt x="3575826" y="4533900"/>
                  <a:pt x="3478989" y="4486275"/>
                </a:cubicBezTo>
                <a:cubicBezTo>
                  <a:pt x="3382152" y="4438650"/>
                  <a:pt x="3332939" y="4452937"/>
                  <a:pt x="3288489" y="4371975"/>
                </a:cubicBezTo>
                <a:cubicBezTo>
                  <a:pt x="3244039" y="4291012"/>
                  <a:pt x="3234514" y="4081462"/>
                  <a:pt x="3212289" y="4000500"/>
                </a:cubicBezTo>
                <a:cubicBezTo>
                  <a:pt x="3190064" y="3919537"/>
                  <a:pt x="3174189" y="3937000"/>
                  <a:pt x="3155139" y="3886200"/>
                </a:cubicBezTo>
                <a:cubicBezTo>
                  <a:pt x="3136089" y="3835400"/>
                  <a:pt x="3140851" y="3760787"/>
                  <a:pt x="3097989" y="3695700"/>
                </a:cubicBezTo>
                <a:cubicBezTo>
                  <a:pt x="3055127" y="3630613"/>
                  <a:pt x="2950351" y="3586162"/>
                  <a:pt x="2897964" y="3495675"/>
                </a:cubicBezTo>
                <a:cubicBezTo>
                  <a:pt x="2845576" y="3405187"/>
                  <a:pt x="2813826" y="3295650"/>
                  <a:pt x="2783664" y="3152775"/>
                </a:cubicBezTo>
                <a:cubicBezTo>
                  <a:pt x="2753502" y="3009900"/>
                  <a:pt x="2742389" y="2776538"/>
                  <a:pt x="2716989" y="2638425"/>
                </a:cubicBezTo>
                <a:cubicBezTo>
                  <a:pt x="2691589" y="2500312"/>
                  <a:pt x="2691589" y="2392362"/>
                  <a:pt x="2631264" y="2324100"/>
                </a:cubicBezTo>
                <a:cubicBezTo>
                  <a:pt x="2570939" y="2255838"/>
                  <a:pt x="2439176" y="2259012"/>
                  <a:pt x="2355039" y="2228850"/>
                </a:cubicBezTo>
                <a:cubicBezTo>
                  <a:pt x="2270902" y="2198688"/>
                  <a:pt x="2185176" y="2182812"/>
                  <a:pt x="2126439" y="2143125"/>
                </a:cubicBezTo>
                <a:cubicBezTo>
                  <a:pt x="2067702" y="2103438"/>
                  <a:pt x="2048651" y="2032000"/>
                  <a:pt x="2002614" y="1990725"/>
                </a:cubicBezTo>
                <a:cubicBezTo>
                  <a:pt x="1956577" y="1949450"/>
                  <a:pt x="1913714" y="1998662"/>
                  <a:pt x="1850214" y="1895475"/>
                </a:cubicBezTo>
                <a:cubicBezTo>
                  <a:pt x="1786714" y="1792288"/>
                  <a:pt x="1707339" y="1465263"/>
                  <a:pt x="1621614" y="1371600"/>
                </a:cubicBezTo>
                <a:cubicBezTo>
                  <a:pt x="1535889" y="1277937"/>
                  <a:pt x="1437464" y="1352550"/>
                  <a:pt x="1335864" y="1333500"/>
                </a:cubicBezTo>
                <a:cubicBezTo>
                  <a:pt x="1234264" y="1314450"/>
                  <a:pt x="1115202" y="1328738"/>
                  <a:pt x="1012014" y="1257300"/>
                </a:cubicBezTo>
                <a:cubicBezTo>
                  <a:pt x="908826" y="1185862"/>
                  <a:pt x="826276" y="974725"/>
                  <a:pt x="716739" y="904875"/>
                </a:cubicBezTo>
                <a:cubicBezTo>
                  <a:pt x="607201" y="835025"/>
                  <a:pt x="462739" y="862012"/>
                  <a:pt x="354789" y="838200"/>
                </a:cubicBezTo>
                <a:cubicBezTo>
                  <a:pt x="246839" y="814387"/>
                  <a:pt x="127776" y="811212"/>
                  <a:pt x="69039" y="762000"/>
                </a:cubicBezTo>
                <a:cubicBezTo>
                  <a:pt x="10301" y="712787"/>
                  <a:pt x="10301" y="669925"/>
                  <a:pt x="2364" y="542925"/>
                </a:cubicBezTo>
                <a:cubicBezTo>
                  <a:pt x="-5573" y="415925"/>
                  <a:pt x="7920" y="207962"/>
                  <a:pt x="21414" y="0"/>
                </a:cubicBezTo>
              </a:path>
            </a:pathLst>
          </a:cu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47" name="Forme libre : forme 46">
            <a:extLst>
              <a:ext uri="{FF2B5EF4-FFF2-40B4-BE49-F238E27FC236}">
                <a16:creationId xmlns:a16="http://schemas.microsoft.com/office/drawing/2014/main" id="{24165ECA-D9A2-4EA1-8748-ED208921E5FD}"/>
              </a:ext>
            </a:extLst>
          </p:cNvPr>
          <p:cNvSpPr/>
          <p:nvPr/>
        </p:nvSpPr>
        <p:spPr>
          <a:xfrm>
            <a:off x="2636061" y="711943"/>
            <a:ext cx="6593664" cy="5867400"/>
          </a:xfrm>
          <a:custGeom>
            <a:avLst/>
            <a:gdLst>
              <a:gd name="connsiteX0" fmla="*/ 6593664 w 6593664"/>
              <a:gd name="connsiteY0" fmla="*/ 5867400 h 5867400"/>
              <a:gd name="connsiteX1" fmla="*/ 6222189 w 6593664"/>
              <a:gd name="connsiteY1" fmla="*/ 5324475 h 5867400"/>
              <a:gd name="connsiteX2" fmla="*/ 5784039 w 6593664"/>
              <a:gd name="connsiteY2" fmla="*/ 4895850 h 5867400"/>
              <a:gd name="connsiteX3" fmla="*/ 5460189 w 6593664"/>
              <a:gd name="connsiteY3" fmla="*/ 4914900 h 5867400"/>
              <a:gd name="connsiteX4" fmla="*/ 5126814 w 6593664"/>
              <a:gd name="connsiteY4" fmla="*/ 4972050 h 5867400"/>
              <a:gd name="connsiteX5" fmla="*/ 4993464 w 6593664"/>
              <a:gd name="connsiteY5" fmla="*/ 5067300 h 5867400"/>
              <a:gd name="connsiteX6" fmla="*/ 4764864 w 6593664"/>
              <a:gd name="connsiteY6" fmla="*/ 4924425 h 5867400"/>
              <a:gd name="connsiteX7" fmla="*/ 4450539 w 6593664"/>
              <a:gd name="connsiteY7" fmla="*/ 4514850 h 5867400"/>
              <a:gd name="connsiteX8" fmla="*/ 4079064 w 6593664"/>
              <a:gd name="connsiteY8" fmla="*/ 4562475 h 5867400"/>
              <a:gd name="connsiteX9" fmla="*/ 3869514 w 6593664"/>
              <a:gd name="connsiteY9" fmla="*/ 4657725 h 5867400"/>
              <a:gd name="connsiteX10" fmla="*/ 3478989 w 6593664"/>
              <a:gd name="connsiteY10" fmla="*/ 4486275 h 5867400"/>
              <a:gd name="connsiteX11" fmla="*/ 3288489 w 6593664"/>
              <a:gd name="connsiteY11" fmla="*/ 4371975 h 5867400"/>
              <a:gd name="connsiteX12" fmla="*/ 3212289 w 6593664"/>
              <a:gd name="connsiteY12" fmla="*/ 4000500 h 5867400"/>
              <a:gd name="connsiteX13" fmla="*/ 3155139 w 6593664"/>
              <a:gd name="connsiteY13" fmla="*/ 3886200 h 5867400"/>
              <a:gd name="connsiteX14" fmla="*/ 3097989 w 6593664"/>
              <a:gd name="connsiteY14" fmla="*/ 3695700 h 5867400"/>
              <a:gd name="connsiteX15" fmla="*/ 2897964 w 6593664"/>
              <a:gd name="connsiteY15" fmla="*/ 3495675 h 5867400"/>
              <a:gd name="connsiteX16" fmla="*/ 2783664 w 6593664"/>
              <a:gd name="connsiteY16" fmla="*/ 3152775 h 5867400"/>
              <a:gd name="connsiteX17" fmla="*/ 2716989 w 6593664"/>
              <a:gd name="connsiteY17" fmla="*/ 2638425 h 5867400"/>
              <a:gd name="connsiteX18" fmla="*/ 2631264 w 6593664"/>
              <a:gd name="connsiteY18" fmla="*/ 2324100 h 5867400"/>
              <a:gd name="connsiteX19" fmla="*/ 2355039 w 6593664"/>
              <a:gd name="connsiteY19" fmla="*/ 2228850 h 5867400"/>
              <a:gd name="connsiteX20" fmla="*/ 2126439 w 6593664"/>
              <a:gd name="connsiteY20" fmla="*/ 2143125 h 5867400"/>
              <a:gd name="connsiteX21" fmla="*/ 2002614 w 6593664"/>
              <a:gd name="connsiteY21" fmla="*/ 1990725 h 5867400"/>
              <a:gd name="connsiteX22" fmla="*/ 1850214 w 6593664"/>
              <a:gd name="connsiteY22" fmla="*/ 1895475 h 5867400"/>
              <a:gd name="connsiteX23" fmla="*/ 1621614 w 6593664"/>
              <a:gd name="connsiteY23" fmla="*/ 1371600 h 5867400"/>
              <a:gd name="connsiteX24" fmla="*/ 1335864 w 6593664"/>
              <a:gd name="connsiteY24" fmla="*/ 1333500 h 5867400"/>
              <a:gd name="connsiteX25" fmla="*/ 1012014 w 6593664"/>
              <a:gd name="connsiteY25" fmla="*/ 1257300 h 5867400"/>
              <a:gd name="connsiteX26" fmla="*/ 716739 w 6593664"/>
              <a:gd name="connsiteY26" fmla="*/ 904875 h 5867400"/>
              <a:gd name="connsiteX27" fmla="*/ 354789 w 6593664"/>
              <a:gd name="connsiteY27" fmla="*/ 838200 h 5867400"/>
              <a:gd name="connsiteX28" fmla="*/ 69039 w 6593664"/>
              <a:gd name="connsiteY28" fmla="*/ 762000 h 5867400"/>
              <a:gd name="connsiteX29" fmla="*/ 2364 w 6593664"/>
              <a:gd name="connsiteY29" fmla="*/ 542925 h 5867400"/>
              <a:gd name="connsiteX30" fmla="*/ 21414 w 6593664"/>
              <a:gd name="connsiteY30" fmla="*/ 0 h 5867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6593664" h="5867400">
                <a:moveTo>
                  <a:pt x="6593664" y="5867400"/>
                </a:moveTo>
                <a:cubicBezTo>
                  <a:pt x="6475395" y="5676900"/>
                  <a:pt x="6357126" y="5486400"/>
                  <a:pt x="6222189" y="5324475"/>
                </a:cubicBezTo>
                <a:cubicBezTo>
                  <a:pt x="6087251" y="5162550"/>
                  <a:pt x="5911039" y="4964112"/>
                  <a:pt x="5784039" y="4895850"/>
                </a:cubicBezTo>
                <a:cubicBezTo>
                  <a:pt x="5657039" y="4827587"/>
                  <a:pt x="5569726" y="4902200"/>
                  <a:pt x="5460189" y="4914900"/>
                </a:cubicBezTo>
                <a:cubicBezTo>
                  <a:pt x="5350652" y="4927600"/>
                  <a:pt x="5204601" y="4946650"/>
                  <a:pt x="5126814" y="4972050"/>
                </a:cubicBezTo>
                <a:cubicBezTo>
                  <a:pt x="5049027" y="4997450"/>
                  <a:pt x="5053789" y="5075237"/>
                  <a:pt x="4993464" y="5067300"/>
                </a:cubicBezTo>
                <a:cubicBezTo>
                  <a:pt x="4933139" y="5059363"/>
                  <a:pt x="4855351" y="5016500"/>
                  <a:pt x="4764864" y="4924425"/>
                </a:cubicBezTo>
                <a:cubicBezTo>
                  <a:pt x="4674376" y="4832350"/>
                  <a:pt x="4564839" y="4575175"/>
                  <a:pt x="4450539" y="4514850"/>
                </a:cubicBezTo>
                <a:cubicBezTo>
                  <a:pt x="4336239" y="4454525"/>
                  <a:pt x="4175901" y="4538663"/>
                  <a:pt x="4079064" y="4562475"/>
                </a:cubicBezTo>
                <a:cubicBezTo>
                  <a:pt x="3982227" y="4586287"/>
                  <a:pt x="3969526" y="4670425"/>
                  <a:pt x="3869514" y="4657725"/>
                </a:cubicBezTo>
                <a:cubicBezTo>
                  <a:pt x="3769502" y="4645025"/>
                  <a:pt x="3575826" y="4533900"/>
                  <a:pt x="3478989" y="4486275"/>
                </a:cubicBezTo>
                <a:cubicBezTo>
                  <a:pt x="3382152" y="4438650"/>
                  <a:pt x="3332939" y="4452937"/>
                  <a:pt x="3288489" y="4371975"/>
                </a:cubicBezTo>
                <a:cubicBezTo>
                  <a:pt x="3244039" y="4291012"/>
                  <a:pt x="3234514" y="4081462"/>
                  <a:pt x="3212289" y="4000500"/>
                </a:cubicBezTo>
                <a:cubicBezTo>
                  <a:pt x="3190064" y="3919537"/>
                  <a:pt x="3174189" y="3937000"/>
                  <a:pt x="3155139" y="3886200"/>
                </a:cubicBezTo>
                <a:cubicBezTo>
                  <a:pt x="3136089" y="3835400"/>
                  <a:pt x="3140851" y="3760787"/>
                  <a:pt x="3097989" y="3695700"/>
                </a:cubicBezTo>
                <a:cubicBezTo>
                  <a:pt x="3055127" y="3630613"/>
                  <a:pt x="2950351" y="3586162"/>
                  <a:pt x="2897964" y="3495675"/>
                </a:cubicBezTo>
                <a:cubicBezTo>
                  <a:pt x="2845576" y="3405187"/>
                  <a:pt x="2813826" y="3295650"/>
                  <a:pt x="2783664" y="3152775"/>
                </a:cubicBezTo>
                <a:cubicBezTo>
                  <a:pt x="2753502" y="3009900"/>
                  <a:pt x="2742389" y="2776538"/>
                  <a:pt x="2716989" y="2638425"/>
                </a:cubicBezTo>
                <a:cubicBezTo>
                  <a:pt x="2691589" y="2500312"/>
                  <a:pt x="2691589" y="2392362"/>
                  <a:pt x="2631264" y="2324100"/>
                </a:cubicBezTo>
                <a:cubicBezTo>
                  <a:pt x="2570939" y="2255838"/>
                  <a:pt x="2439176" y="2259012"/>
                  <a:pt x="2355039" y="2228850"/>
                </a:cubicBezTo>
                <a:cubicBezTo>
                  <a:pt x="2270902" y="2198688"/>
                  <a:pt x="2185176" y="2182812"/>
                  <a:pt x="2126439" y="2143125"/>
                </a:cubicBezTo>
                <a:cubicBezTo>
                  <a:pt x="2067702" y="2103438"/>
                  <a:pt x="2048651" y="2032000"/>
                  <a:pt x="2002614" y="1990725"/>
                </a:cubicBezTo>
                <a:cubicBezTo>
                  <a:pt x="1956577" y="1949450"/>
                  <a:pt x="1913714" y="1998662"/>
                  <a:pt x="1850214" y="1895475"/>
                </a:cubicBezTo>
                <a:cubicBezTo>
                  <a:pt x="1786714" y="1792288"/>
                  <a:pt x="1707339" y="1465263"/>
                  <a:pt x="1621614" y="1371600"/>
                </a:cubicBezTo>
                <a:cubicBezTo>
                  <a:pt x="1535889" y="1277937"/>
                  <a:pt x="1437464" y="1352550"/>
                  <a:pt x="1335864" y="1333500"/>
                </a:cubicBezTo>
                <a:cubicBezTo>
                  <a:pt x="1234264" y="1314450"/>
                  <a:pt x="1115202" y="1328738"/>
                  <a:pt x="1012014" y="1257300"/>
                </a:cubicBezTo>
                <a:cubicBezTo>
                  <a:pt x="908826" y="1185862"/>
                  <a:pt x="826276" y="974725"/>
                  <a:pt x="716739" y="904875"/>
                </a:cubicBezTo>
                <a:cubicBezTo>
                  <a:pt x="607201" y="835025"/>
                  <a:pt x="462739" y="862012"/>
                  <a:pt x="354789" y="838200"/>
                </a:cubicBezTo>
                <a:cubicBezTo>
                  <a:pt x="246839" y="814387"/>
                  <a:pt x="127776" y="811212"/>
                  <a:pt x="69039" y="762000"/>
                </a:cubicBezTo>
                <a:cubicBezTo>
                  <a:pt x="10301" y="712787"/>
                  <a:pt x="10301" y="669925"/>
                  <a:pt x="2364" y="542925"/>
                </a:cubicBezTo>
                <a:cubicBezTo>
                  <a:pt x="-5573" y="415925"/>
                  <a:pt x="7920" y="207962"/>
                  <a:pt x="21414" y="0"/>
                </a:cubicBezTo>
              </a:path>
            </a:pathLst>
          </a:custGeom>
          <a:noFill/>
          <a:ln w="22225">
            <a:solidFill>
              <a:schemeClr val="bg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61" name="Ellipse 60">
            <a:extLst>
              <a:ext uri="{FF2B5EF4-FFF2-40B4-BE49-F238E27FC236}">
                <a16:creationId xmlns:a16="http://schemas.microsoft.com/office/drawing/2014/main" id="{3E54D4FE-B1A3-406A-A4AE-21554E83A278}"/>
              </a:ext>
            </a:extLst>
          </p:cNvPr>
          <p:cNvSpPr/>
          <p:nvPr/>
        </p:nvSpPr>
        <p:spPr>
          <a:xfrm rot="16200000">
            <a:off x="1843102" y="-932431"/>
            <a:ext cx="1628297" cy="1778390"/>
          </a:xfrm>
          <a:prstGeom prst="ellipse">
            <a:avLst/>
          </a:prstGeom>
          <a:solidFill>
            <a:schemeClr val="accent2"/>
          </a:solidFill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62" name="ZoneTexte 61">
            <a:extLst>
              <a:ext uri="{FF2B5EF4-FFF2-40B4-BE49-F238E27FC236}">
                <a16:creationId xmlns:a16="http://schemas.microsoft.com/office/drawing/2014/main" id="{D425A52C-29A4-4BCE-AB1D-5067B603549C}"/>
              </a:ext>
            </a:extLst>
          </p:cNvPr>
          <p:cNvSpPr txBox="1"/>
          <p:nvPr/>
        </p:nvSpPr>
        <p:spPr>
          <a:xfrm>
            <a:off x="2133205" y="190793"/>
            <a:ext cx="1096433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200" b="1" dirty="0">
                <a:solidFill>
                  <a:schemeClr val="bg1"/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Namur</a:t>
            </a:r>
            <a:endParaRPr lang="fr-BE" sz="1200" b="1" dirty="0">
              <a:solidFill>
                <a:schemeClr val="bg1"/>
              </a:solidFill>
              <a:latin typeface="Aharoni" panose="02010803020104030203" pitchFamily="2" charset="-79"/>
              <a:cs typeface="Aharoni" panose="02010803020104030203" pitchFamily="2" charset="-79"/>
            </a:endParaRPr>
          </a:p>
        </p:txBody>
      </p:sp>
      <p:sp>
        <p:nvSpPr>
          <p:cNvPr id="63" name="Ellipse 62">
            <a:extLst>
              <a:ext uri="{FF2B5EF4-FFF2-40B4-BE49-F238E27FC236}">
                <a16:creationId xmlns:a16="http://schemas.microsoft.com/office/drawing/2014/main" id="{BA172A28-9FBE-4E6C-9531-55773D21B403}"/>
              </a:ext>
            </a:extLst>
          </p:cNvPr>
          <p:cNvSpPr/>
          <p:nvPr/>
        </p:nvSpPr>
        <p:spPr>
          <a:xfrm>
            <a:off x="7034255" y="-490138"/>
            <a:ext cx="742267" cy="695325"/>
          </a:xfrm>
          <a:prstGeom prst="ellipse">
            <a:avLst/>
          </a:prstGeom>
          <a:solidFill>
            <a:schemeClr val="accent2"/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 dirty="0"/>
          </a:p>
        </p:txBody>
      </p:sp>
      <p:sp>
        <p:nvSpPr>
          <p:cNvPr id="64" name="ZoneTexte 63">
            <a:extLst>
              <a:ext uri="{FF2B5EF4-FFF2-40B4-BE49-F238E27FC236}">
                <a16:creationId xmlns:a16="http://schemas.microsoft.com/office/drawing/2014/main" id="{5678D1FB-BAB8-4A85-83E4-3FD9B0D4E52D}"/>
              </a:ext>
            </a:extLst>
          </p:cNvPr>
          <p:cNvSpPr txBox="1"/>
          <p:nvPr/>
        </p:nvSpPr>
        <p:spPr>
          <a:xfrm>
            <a:off x="6857173" y="-54739"/>
            <a:ext cx="1096433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000" b="1" dirty="0">
                <a:solidFill>
                  <a:schemeClr val="bg1"/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Huy</a:t>
            </a:r>
            <a:endParaRPr lang="fr-BE" sz="1000" b="1" dirty="0">
              <a:solidFill>
                <a:schemeClr val="bg1"/>
              </a:solidFill>
              <a:latin typeface="Aharoni" panose="02010803020104030203" pitchFamily="2" charset="-79"/>
              <a:cs typeface="Aharoni" panose="02010803020104030203" pitchFamily="2" charset="-79"/>
            </a:endParaRPr>
          </a:p>
        </p:txBody>
      </p:sp>
      <p:sp>
        <p:nvSpPr>
          <p:cNvPr id="8" name="Forme libre : forme 7">
            <a:extLst>
              <a:ext uri="{FF2B5EF4-FFF2-40B4-BE49-F238E27FC236}">
                <a16:creationId xmlns:a16="http://schemas.microsoft.com/office/drawing/2014/main" id="{21EBB0C5-4721-412A-A397-E2B3972DE91F}"/>
              </a:ext>
            </a:extLst>
          </p:cNvPr>
          <p:cNvSpPr/>
          <p:nvPr/>
        </p:nvSpPr>
        <p:spPr>
          <a:xfrm>
            <a:off x="6287298" y="205740"/>
            <a:ext cx="3245322" cy="2948940"/>
          </a:xfrm>
          <a:custGeom>
            <a:avLst/>
            <a:gdLst>
              <a:gd name="connsiteX0" fmla="*/ 989802 w 3245322"/>
              <a:gd name="connsiteY0" fmla="*/ 0 h 2948940"/>
              <a:gd name="connsiteX1" fmla="*/ 921222 w 3245322"/>
              <a:gd name="connsiteY1" fmla="*/ 220980 h 2948940"/>
              <a:gd name="connsiteX2" fmla="*/ 768822 w 3245322"/>
              <a:gd name="connsiteY2" fmla="*/ 388620 h 2948940"/>
              <a:gd name="connsiteX3" fmla="*/ 715482 w 3245322"/>
              <a:gd name="connsiteY3" fmla="*/ 601980 h 2948940"/>
              <a:gd name="connsiteX4" fmla="*/ 608802 w 3245322"/>
              <a:gd name="connsiteY4" fmla="*/ 853440 h 2948940"/>
              <a:gd name="connsiteX5" fmla="*/ 425922 w 3245322"/>
              <a:gd name="connsiteY5" fmla="*/ 1043940 h 2948940"/>
              <a:gd name="connsiteX6" fmla="*/ 90642 w 3245322"/>
              <a:gd name="connsiteY6" fmla="*/ 1181100 h 2948940"/>
              <a:gd name="connsiteX7" fmla="*/ 22062 w 3245322"/>
              <a:gd name="connsiteY7" fmla="*/ 1295400 h 2948940"/>
              <a:gd name="connsiteX8" fmla="*/ 418302 w 3245322"/>
              <a:gd name="connsiteY8" fmla="*/ 1516380 h 2948940"/>
              <a:gd name="connsiteX9" fmla="*/ 616422 w 3245322"/>
              <a:gd name="connsiteY9" fmla="*/ 1584960 h 2948940"/>
              <a:gd name="connsiteX10" fmla="*/ 700242 w 3245322"/>
              <a:gd name="connsiteY10" fmla="*/ 1737360 h 2948940"/>
              <a:gd name="connsiteX11" fmla="*/ 791682 w 3245322"/>
              <a:gd name="connsiteY11" fmla="*/ 1729740 h 2948940"/>
              <a:gd name="connsiteX12" fmla="*/ 852642 w 3245322"/>
              <a:gd name="connsiteY12" fmla="*/ 1920240 h 2948940"/>
              <a:gd name="connsiteX13" fmla="*/ 1172682 w 3245322"/>
              <a:gd name="connsiteY13" fmla="*/ 2034540 h 2948940"/>
              <a:gd name="connsiteX14" fmla="*/ 1271742 w 3245322"/>
              <a:gd name="connsiteY14" fmla="*/ 2011680 h 2948940"/>
              <a:gd name="connsiteX15" fmla="*/ 1523202 w 3245322"/>
              <a:gd name="connsiteY15" fmla="*/ 2164080 h 2948940"/>
              <a:gd name="connsiteX16" fmla="*/ 1637502 w 3245322"/>
              <a:gd name="connsiteY16" fmla="*/ 2125980 h 2948940"/>
              <a:gd name="connsiteX17" fmla="*/ 1805142 w 3245322"/>
              <a:gd name="connsiteY17" fmla="*/ 2209800 h 2948940"/>
              <a:gd name="connsiteX18" fmla="*/ 2109942 w 3245322"/>
              <a:gd name="connsiteY18" fmla="*/ 2491740 h 2948940"/>
              <a:gd name="connsiteX19" fmla="*/ 2765262 w 3245322"/>
              <a:gd name="connsiteY19" fmla="*/ 2895600 h 2948940"/>
              <a:gd name="connsiteX20" fmla="*/ 3054822 w 3245322"/>
              <a:gd name="connsiteY20" fmla="*/ 2933700 h 2948940"/>
              <a:gd name="connsiteX21" fmla="*/ 3245322 w 3245322"/>
              <a:gd name="connsiteY21" fmla="*/ 2948940 h 29489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3245322" h="2948940">
                <a:moveTo>
                  <a:pt x="989802" y="0"/>
                </a:moveTo>
                <a:cubicBezTo>
                  <a:pt x="973927" y="78105"/>
                  <a:pt x="958052" y="156210"/>
                  <a:pt x="921222" y="220980"/>
                </a:cubicBezTo>
                <a:cubicBezTo>
                  <a:pt x="884392" y="285750"/>
                  <a:pt x="803112" y="325120"/>
                  <a:pt x="768822" y="388620"/>
                </a:cubicBezTo>
                <a:cubicBezTo>
                  <a:pt x="734532" y="452120"/>
                  <a:pt x="742152" y="524510"/>
                  <a:pt x="715482" y="601980"/>
                </a:cubicBezTo>
                <a:cubicBezTo>
                  <a:pt x="688812" y="679450"/>
                  <a:pt x="657062" y="779780"/>
                  <a:pt x="608802" y="853440"/>
                </a:cubicBezTo>
                <a:cubicBezTo>
                  <a:pt x="560542" y="927100"/>
                  <a:pt x="512282" y="989330"/>
                  <a:pt x="425922" y="1043940"/>
                </a:cubicBezTo>
                <a:cubicBezTo>
                  <a:pt x="339562" y="1098550"/>
                  <a:pt x="157952" y="1139190"/>
                  <a:pt x="90642" y="1181100"/>
                </a:cubicBezTo>
                <a:cubicBezTo>
                  <a:pt x="23332" y="1223010"/>
                  <a:pt x="-32548" y="1239520"/>
                  <a:pt x="22062" y="1295400"/>
                </a:cubicBezTo>
                <a:cubicBezTo>
                  <a:pt x="76672" y="1351280"/>
                  <a:pt x="319242" y="1468120"/>
                  <a:pt x="418302" y="1516380"/>
                </a:cubicBezTo>
                <a:cubicBezTo>
                  <a:pt x="517362" y="1564640"/>
                  <a:pt x="569432" y="1548130"/>
                  <a:pt x="616422" y="1584960"/>
                </a:cubicBezTo>
                <a:cubicBezTo>
                  <a:pt x="663412" y="1621790"/>
                  <a:pt x="671032" y="1713230"/>
                  <a:pt x="700242" y="1737360"/>
                </a:cubicBezTo>
                <a:cubicBezTo>
                  <a:pt x="729452" y="1761490"/>
                  <a:pt x="766282" y="1699260"/>
                  <a:pt x="791682" y="1729740"/>
                </a:cubicBezTo>
                <a:cubicBezTo>
                  <a:pt x="817082" y="1760220"/>
                  <a:pt x="789142" y="1869440"/>
                  <a:pt x="852642" y="1920240"/>
                </a:cubicBezTo>
                <a:cubicBezTo>
                  <a:pt x="916142" y="1971040"/>
                  <a:pt x="1102832" y="2019300"/>
                  <a:pt x="1172682" y="2034540"/>
                </a:cubicBezTo>
                <a:cubicBezTo>
                  <a:pt x="1242532" y="2049780"/>
                  <a:pt x="1213322" y="1990090"/>
                  <a:pt x="1271742" y="2011680"/>
                </a:cubicBezTo>
                <a:cubicBezTo>
                  <a:pt x="1330162" y="2033270"/>
                  <a:pt x="1462242" y="2145030"/>
                  <a:pt x="1523202" y="2164080"/>
                </a:cubicBezTo>
                <a:cubicBezTo>
                  <a:pt x="1584162" y="2183130"/>
                  <a:pt x="1590512" y="2118360"/>
                  <a:pt x="1637502" y="2125980"/>
                </a:cubicBezTo>
                <a:cubicBezTo>
                  <a:pt x="1684492" y="2133600"/>
                  <a:pt x="1726402" y="2148840"/>
                  <a:pt x="1805142" y="2209800"/>
                </a:cubicBezTo>
                <a:cubicBezTo>
                  <a:pt x="1883882" y="2270760"/>
                  <a:pt x="1949922" y="2377440"/>
                  <a:pt x="2109942" y="2491740"/>
                </a:cubicBezTo>
                <a:cubicBezTo>
                  <a:pt x="2269962" y="2606040"/>
                  <a:pt x="2607782" y="2821940"/>
                  <a:pt x="2765262" y="2895600"/>
                </a:cubicBezTo>
                <a:cubicBezTo>
                  <a:pt x="2922742" y="2969260"/>
                  <a:pt x="2974812" y="2924810"/>
                  <a:pt x="3054822" y="2933700"/>
                </a:cubicBezTo>
                <a:cubicBezTo>
                  <a:pt x="3134832" y="2942590"/>
                  <a:pt x="3190077" y="2945765"/>
                  <a:pt x="3245322" y="294894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1" name="Forme libre : forme 20">
            <a:extLst>
              <a:ext uri="{FF2B5EF4-FFF2-40B4-BE49-F238E27FC236}">
                <a16:creationId xmlns:a16="http://schemas.microsoft.com/office/drawing/2014/main" id="{83EA6DCE-DBED-4720-9531-7F2E8C0892A3}"/>
              </a:ext>
            </a:extLst>
          </p:cNvPr>
          <p:cNvSpPr/>
          <p:nvPr/>
        </p:nvSpPr>
        <p:spPr>
          <a:xfrm>
            <a:off x="8618220" y="5486400"/>
            <a:ext cx="731520" cy="525780"/>
          </a:xfrm>
          <a:custGeom>
            <a:avLst/>
            <a:gdLst>
              <a:gd name="connsiteX0" fmla="*/ 0 w 731520"/>
              <a:gd name="connsiteY0" fmla="*/ 0 h 525780"/>
              <a:gd name="connsiteX1" fmla="*/ 228600 w 731520"/>
              <a:gd name="connsiteY1" fmla="*/ 289560 h 525780"/>
              <a:gd name="connsiteX2" fmla="*/ 731520 w 731520"/>
              <a:gd name="connsiteY2" fmla="*/ 525780 h 5257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31520" h="525780">
                <a:moveTo>
                  <a:pt x="0" y="0"/>
                </a:moveTo>
                <a:cubicBezTo>
                  <a:pt x="53340" y="100965"/>
                  <a:pt x="106680" y="201930"/>
                  <a:pt x="228600" y="289560"/>
                </a:cubicBezTo>
                <a:cubicBezTo>
                  <a:pt x="350520" y="377190"/>
                  <a:pt x="541020" y="451485"/>
                  <a:pt x="731520" y="52578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2" name="Forme libre : forme 21">
            <a:extLst>
              <a:ext uri="{FF2B5EF4-FFF2-40B4-BE49-F238E27FC236}">
                <a16:creationId xmlns:a16="http://schemas.microsoft.com/office/drawing/2014/main" id="{9820F068-4E1E-4285-8A17-2897DEE7F837}"/>
              </a:ext>
            </a:extLst>
          </p:cNvPr>
          <p:cNvSpPr/>
          <p:nvPr/>
        </p:nvSpPr>
        <p:spPr>
          <a:xfrm>
            <a:off x="9548813" y="3146818"/>
            <a:ext cx="661987" cy="257902"/>
          </a:xfrm>
          <a:custGeom>
            <a:avLst/>
            <a:gdLst>
              <a:gd name="connsiteX0" fmla="*/ 0 w 661987"/>
              <a:gd name="connsiteY0" fmla="*/ 5957 h 257902"/>
              <a:gd name="connsiteX1" fmla="*/ 95250 w 661987"/>
              <a:gd name="connsiteY1" fmla="*/ 5957 h 257902"/>
              <a:gd name="connsiteX2" fmla="*/ 171450 w 661987"/>
              <a:gd name="connsiteY2" fmla="*/ 67870 h 257902"/>
              <a:gd name="connsiteX3" fmla="*/ 381000 w 661987"/>
              <a:gd name="connsiteY3" fmla="*/ 105970 h 257902"/>
              <a:gd name="connsiteX4" fmla="*/ 581025 w 661987"/>
              <a:gd name="connsiteY4" fmla="*/ 239320 h 257902"/>
              <a:gd name="connsiteX5" fmla="*/ 661987 w 661987"/>
              <a:gd name="connsiteY5" fmla="*/ 253607 h 2579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61987" h="257902">
                <a:moveTo>
                  <a:pt x="0" y="5957"/>
                </a:moveTo>
                <a:cubicBezTo>
                  <a:pt x="33337" y="797"/>
                  <a:pt x="66675" y="-4362"/>
                  <a:pt x="95250" y="5957"/>
                </a:cubicBezTo>
                <a:cubicBezTo>
                  <a:pt x="123825" y="16276"/>
                  <a:pt x="123825" y="51201"/>
                  <a:pt x="171450" y="67870"/>
                </a:cubicBezTo>
                <a:cubicBezTo>
                  <a:pt x="219075" y="84539"/>
                  <a:pt x="312738" y="77395"/>
                  <a:pt x="381000" y="105970"/>
                </a:cubicBezTo>
                <a:cubicBezTo>
                  <a:pt x="449262" y="134545"/>
                  <a:pt x="534194" y="214714"/>
                  <a:pt x="581025" y="239320"/>
                </a:cubicBezTo>
                <a:cubicBezTo>
                  <a:pt x="627856" y="263926"/>
                  <a:pt x="644921" y="258766"/>
                  <a:pt x="661987" y="253607"/>
                </a:cubicBezTo>
              </a:path>
            </a:pathLst>
          </a:custGeom>
          <a:noFill/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5" name="Forme libre : forme 24">
            <a:extLst>
              <a:ext uri="{FF2B5EF4-FFF2-40B4-BE49-F238E27FC236}">
                <a16:creationId xmlns:a16="http://schemas.microsoft.com/office/drawing/2014/main" id="{AD2E428A-8335-4384-A1B1-58C29B4ACBC7}"/>
              </a:ext>
            </a:extLst>
          </p:cNvPr>
          <p:cNvSpPr/>
          <p:nvPr/>
        </p:nvSpPr>
        <p:spPr>
          <a:xfrm>
            <a:off x="6197600" y="4984750"/>
            <a:ext cx="1778000" cy="942569"/>
          </a:xfrm>
          <a:custGeom>
            <a:avLst/>
            <a:gdLst>
              <a:gd name="connsiteX0" fmla="*/ 0 w 1778000"/>
              <a:gd name="connsiteY0" fmla="*/ 273050 h 942569"/>
              <a:gd name="connsiteX1" fmla="*/ 209550 w 1778000"/>
              <a:gd name="connsiteY1" fmla="*/ 374650 h 942569"/>
              <a:gd name="connsiteX2" fmla="*/ 311150 w 1778000"/>
              <a:gd name="connsiteY2" fmla="*/ 425450 h 942569"/>
              <a:gd name="connsiteX3" fmla="*/ 361950 w 1778000"/>
              <a:gd name="connsiteY3" fmla="*/ 482600 h 942569"/>
              <a:gd name="connsiteX4" fmla="*/ 850900 w 1778000"/>
              <a:gd name="connsiteY4" fmla="*/ 533400 h 942569"/>
              <a:gd name="connsiteX5" fmla="*/ 914400 w 1778000"/>
              <a:gd name="connsiteY5" fmla="*/ 825500 h 942569"/>
              <a:gd name="connsiteX6" fmla="*/ 1041400 w 1778000"/>
              <a:gd name="connsiteY6" fmla="*/ 939800 h 942569"/>
              <a:gd name="connsiteX7" fmla="*/ 1143000 w 1778000"/>
              <a:gd name="connsiteY7" fmla="*/ 723900 h 942569"/>
              <a:gd name="connsiteX8" fmla="*/ 1193800 w 1778000"/>
              <a:gd name="connsiteY8" fmla="*/ 609600 h 942569"/>
              <a:gd name="connsiteX9" fmla="*/ 1365250 w 1778000"/>
              <a:gd name="connsiteY9" fmla="*/ 552450 h 942569"/>
              <a:gd name="connsiteX10" fmla="*/ 1504950 w 1778000"/>
              <a:gd name="connsiteY10" fmla="*/ 406400 h 942569"/>
              <a:gd name="connsiteX11" fmla="*/ 1562100 w 1778000"/>
              <a:gd name="connsiteY11" fmla="*/ 304800 h 942569"/>
              <a:gd name="connsiteX12" fmla="*/ 1727200 w 1778000"/>
              <a:gd name="connsiteY12" fmla="*/ 50800 h 942569"/>
              <a:gd name="connsiteX13" fmla="*/ 1778000 w 1778000"/>
              <a:gd name="connsiteY13" fmla="*/ 0 h 9425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778000" h="942569">
                <a:moveTo>
                  <a:pt x="0" y="273050"/>
                </a:moveTo>
                <a:lnTo>
                  <a:pt x="209550" y="374650"/>
                </a:lnTo>
                <a:cubicBezTo>
                  <a:pt x="261408" y="400050"/>
                  <a:pt x="285750" y="407458"/>
                  <a:pt x="311150" y="425450"/>
                </a:cubicBezTo>
                <a:cubicBezTo>
                  <a:pt x="336550" y="443442"/>
                  <a:pt x="271992" y="464608"/>
                  <a:pt x="361950" y="482600"/>
                </a:cubicBezTo>
                <a:cubicBezTo>
                  <a:pt x="451908" y="500592"/>
                  <a:pt x="758825" y="476250"/>
                  <a:pt x="850900" y="533400"/>
                </a:cubicBezTo>
                <a:cubicBezTo>
                  <a:pt x="942975" y="590550"/>
                  <a:pt x="882650" y="757767"/>
                  <a:pt x="914400" y="825500"/>
                </a:cubicBezTo>
                <a:cubicBezTo>
                  <a:pt x="946150" y="893233"/>
                  <a:pt x="1003300" y="956733"/>
                  <a:pt x="1041400" y="939800"/>
                </a:cubicBezTo>
                <a:cubicBezTo>
                  <a:pt x="1079500" y="922867"/>
                  <a:pt x="1117600" y="778933"/>
                  <a:pt x="1143000" y="723900"/>
                </a:cubicBezTo>
                <a:cubicBezTo>
                  <a:pt x="1168400" y="668867"/>
                  <a:pt x="1156758" y="638175"/>
                  <a:pt x="1193800" y="609600"/>
                </a:cubicBezTo>
                <a:cubicBezTo>
                  <a:pt x="1230842" y="581025"/>
                  <a:pt x="1313392" y="586317"/>
                  <a:pt x="1365250" y="552450"/>
                </a:cubicBezTo>
                <a:cubicBezTo>
                  <a:pt x="1417108" y="518583"/>
                  <a:pt x="1472142" y="447675"/>
                  <a:pt x="1504950" y="406400"/>
                </a:cubicBezTo>
                <a:cubicBezTo>
                  <a:pt x="1537758" y="365125"/>
                  <a:pt x="1525058" y="364067"/>
                  <a:pt x="1562100" y="304800"/>
                </a:cubicBezTo>
                <a:cubicBezTo>
                  <a:pt x="1599142" y="245533"/>
                  <a:pt x="1691217" y="101600"/>
                  <a:pt x="1727200" y="50800"/>
                </a:cubicBezTo>
                <a:cubicBezTo>
                  <a:pt x="1763183" y="0"/>
                  <a:pt x="1770591" y="0"/>
                  <a:pt x="1778000" y="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6" name="Forme libre : forme 25">
            <a:extLst>
              <a:ext uri="{FF2B5EF4-FFF2-40B4-BE49-F238E27FC236}">
                <a16:creationId xmlns:a16="http://schemas.microsoft.com/office/drawing/2014/main" id="{7A9A74E1-9B0A-4C34-997F-C5190D90E1F4}"/>
              </a:ext>
            </a:extLst>
          </p:cNvPr>
          <p:cNvSpPr/>
          <p:nvPr/>
        </p:nvSpPr>
        <p:spPr>
          <a:xfrm>
            <a:off x="5359400" y="1949450"/>
            <a:ext cx="901700" cy="1136650"/>
          </a:xfrm>
          <a:custGeom>
            <a:avLst/>
            <a:gdLst>
              <a:gd name="connsiteX0" fmla="*/ 901700 w 901700"/>
              <a:gd name="connsiteY0" fmla="*/ 0 h 1136650"/>
              <a:gd name="connsiteX1" fmla="*/ 781050 w 901700"/>
              <a:gd name="connsiteY1" fmla="*/ 146050 h 1136650"/>
              <a:gd name="connsiteX2" fmla="*/ 469900 w 901700"/>
              <a:gd name="connsiteY2" fmla="*/ 355600 h 1136650"/>
              <a:gd name="connsiteX3" fmla="*/ 203200 w 901700"/>
              <a:gd name="connsiteY3" fmla="*/ 514350 h 1136650"/>
              <a:gd name="connsiteX4" fmla="*/ 139700 w 901700"/>
              <a:gd name="connsiteY4" fmla="*/ 685800 h 1136650"/>
              <a:gd name="connsiteX5" fmla="*/ 88900 w 901700"/>
              <a:gd name="connsiteY5" fmla="*/ 869950 h 1136650"/>
              <a:gd name="connsiteX6" fmla="*/ 0 w 901700"/>
              <a:gd name="connsiteY6" fmla="*/ 1136650 h 1136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01700" h="1136650">
                <a:moveTo>
                  <a:pt x="901700" y="0"/>
                </a:moveTo>
                <a:cubicBezTo>
                  <a:pt x="877358" y="43391"/>
                  <a:pt x="853017" y="86783"/>
                  <a:pt x="781050" y="146050"/>
                </a:cubicBezTo>
                <a:cubicBezTo>
                  <a:pt x="709083" y="205317"/>
                  <a:pt x="469900" y="355600"/>
                  <a:pt x="469900" y="355600"/>
                </a:cubicBezTo>
                <a:cubicBezTo>
                  <a:pt x="373592" y="416983"/>
                  <a:pt x="258233" y="459317"/>
                  <a:pt x="203200" y="514350"/>
                </a:cubicBezTo>
                <a:cubicBezTo>
                  <a:pt x="148167" y="569383"/>
                  <a:pt x="158750" y="626533"/>
                  <a:pt x="139700" y="685800"/>
                </a:cubicBezTo>
                <a:cubicBezTo>
                  <a:pt x="120650" y="745067"/>
                  <a:pt x="112183" y="794808"/>
                  <a:pt x="88900" y="869950"/>
                </a:cubicBezTo>
                <a:cubicBezTo>
                  <a:pt x="65617" y="945092"/>
                  <a:pt x="32808" y="1040871"/>
                  <a:pt x="0" y="113665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2" name="Forme libre : forme 31">
            <a:extLst>
              <a:ext uri="{FF2B5EF4-FFF2-40B4-BE49-F238E27FC236}">
                <a16:creationId xmlns:a16="http://schemas.microsoft.com/office/drawing/2014/main" id="{6ED083DC-0EC6-4148-8B33-6AEB634D54E8}"/>
              </a:ext>
            </a:extLst>
          </p:cNvPr>
          <p:cNvSpPr/>
          <p:nvPr/>
        </p:nvSpPr>
        <p:spPr>
          <a:xfrm>
            <a:off x="5286375" y="4826000"/>
            <a:ext cx="422275" cy="358775"/>
          </a:xfrm>
          <a:custGeom>
            <a:avLst/>
            <a:gdLst>
              <a:gd name="connsiteX0" fmla="*/ 0 w 422275"/>
              <a:gd name="connsiteY0" fmla="*/ 358775 h 358775"/>
              <a:gd name="connsiteX1" fmla="*/ 276225 w 422275"/>
              <a:gd name="connsiteY1" fmla="*/ 161925 h 358775"/>
              <a:gd name="connsiteX2" fmla="*/ 422275 w 422275"/>
              <a:gd name="connsiteY2" fmla="*/ 0 h 358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22275" h="358775">
                <a:moveTo>
                  <a:pt x="0" y="358775"/>
                </a:moveTo>
                <a:cubicBezTo>
                  <a:pt x="102923" y="290248"/>
                  <a:pt x="205846" y="221721"/>
                  <a:pt x="276225" y="161925"/>
                </a:cubicBezTo>
                <a:cubicBezTo>
                  <a:pt x="346604" y="102129"/>
                  <a:pt x="384439" y="51064"/>
                  <a:pt x="422275" y="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4" name="Forme libre : forme 33">
            <a:extLst>
              <a:ext uri="{FF2B5EF4-FFF2-40B4-BE49-F238E27FC236}">
                <a16:creationId xmlns:a16="http://schemas.microsoft.com/office/drawing/2014/main" id="{5762933B-4840-49D9-81F9-09DEB9F69A78}"/>
              </a:ext>
            </a:extLst>
          </p:cNvPr>
          <p:cNvSpPr/>
          <p:nvPr/>
        </p:nvSpPr>
        <p:spPr>
          <a:xfrm>
            <a:off x="5492750" y="5953125"/>
            <a:ext cx="12700" cy="257175"/>
          </a:xfrm>
          <a:custGeom>
            <a:avLst/>
            <a:gdLst>
              <a:gd name="connsiteX0" fmla="*/ 12700 w 12700"/>
              <a:gd name="connsiteY0" fmla="*/ 0 h 257175"/>
              <a:gd name="connsiteX1" fmla="*/ 0 w 12700"/>
              <a:gd name="connsiteY1" fmla="*/ 257175 h 257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2700" h="257175">
                <a:moveTo>
                  <a:pt x="12700" y="0"/>
                </a:moveTo>
                <a:lnTo>
                  <a:pt x="0" y="257175"/>
                </a:ln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5" name="Forme libre : forme 34">
            <a:extLst>
              <a:ext uri="{FF2B5EF4-FFF2-40B4-BE49-F238E27FC236}">
                <a16:creationId xmlns:a16="http://schemas.microsoft.com/office/drawing/2014/main" id="{043BC54E-1889-4104-91EC-461FB497001C}"/>
              </a:ext>
            </a:extLst>
          </p:cNvPr>
          <p:cNvSpPr/>
          <p:nvPr/>
        </p:nvSpPr>
        <p:spPr>
          <a:xfrm>
            <a:off x="5528250" y="5241926"/>
            <a:ext cx="183575" cy="330200"/>
          </a:xfrm>
          <a:custGeom>
            <a:avLst/>
            <a:gdLst>
              <a:gd name="connsiteX0" fmla="*/ 183575 w 183575"/>
              <a:gd name="connsiteY0" fmla="*/ 0 h 327025"/>
              <a:gd name="connsiteX1" fmla="*/ 34350 w 183575"/>
              <a:gd name="connsiteY1" fmla="*/ 234950 h 327025"/>
              <a:gd name="connsiteX2" fmla="*/ 5775 w 183575"/>
              <a:gd name="connsiteY2" fmla="*/ 298450 h 327025"/>
              <a:gd name="connsiteX3" fmla="*/ 120075 w 183575"/>
              <a:gd name="connsiteY3" fmla="*/ 327025 h 327025"/>
              <a:gd name="connsiteX0" fmla="*/ 183575 w 183575"/>
              <a:gd name="connsiteY0" fmla="*/ 0 h 330200"/>
              <a:gd name="connsiteX1" fmla="*/ 34350 w 183575"/>
              <a:gd name="connsiteY1" fmla="*/ 234950 h 330200"/>
              <a:gd name="connsiteX2" fmla="*/ 5775 w 183575"/>
              <a:gd name="connsiteY2" fmla="*/ 298450 h 330200"/>
              <a:gd name="connsiteX3" fmla="*/ 129600 w 183575"/>
              <a:gd name="connsiteY3" fmla="*/ 330200 h 330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3575" h="330200">
                <a:moveTo>
                  <a:pt x="183575" y="0"/>
                </a:moveTo>
                <a:cubicBezTo>
                  <a:pt x="123779" y="92604"/>
                  <a:pt x="63983" y="185208"/>
                  <a:pt x="34350" y="234950"/>
                </a:cubicBezTo>
                <a:cubicBezTo>
                  <a:pt x="4717" y="284692"/>
                  <a:pt x="-8513" y="283104"/>
                  <a:pt x="5775" y="298450"/>
                </a:cubicBezTo>
                <a:cubicBezTo>
                  <a:pt x="20062" y="313796"/>
                  <a:pt x="79593" y="323585"/>
                  <a:pt x="129600" y="33020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9" name="Forme libre : forme 38">
            <a:extLst>
              <a:ext uri="{FF2B5EF4-FFF2-40B4-BE49-F238E27FC236}">
                <a16:creationId xmlns:a16="http://schemas.microsoft.com/office/drawing/2014/main" id="{9F784947-8CBA-4DDF-A906-A82B90FD3C12}"/>
              </a:ext>
            </a:extLst>
          </p:cNvPr>
          <p:cNvSpPr/>
          <p:nvPr/>
        </p:nvSpPr>
        <p:spPr>
          <a:xfrm>
            <a:off x="9004300" y="5702300"/>
            <a:ext cx="1276350" cy="1162050"/>
          </a:xfrm>
          <a:custGeom>
            <a:avLst/>
            <a:gdLst>
              <a:gd name="connsiteX0" fmla="*/ 1276350 w 1276350"/>
              <a:gd name="connsiteY0" fmla="*/ 0 h 1162050"/>
              <a:gd name="connsiteX1" fmla="*/ 1028700 w 1276350"/>
              <a:gd name="connsiteY1" fmla="*/ 152400 h 1162050"/>
              <a:gd name="connsiteX2" fmla="*/ 406400 w 1276350"/>
              <a:gd name="connsiteY2" fmla="*/ 704850 h 1162050"/>
              <a:gd name="connsiteX3" fmla="*/ 82550 w 1276350"/>
              <a:gd name="connsiteY3" fmla="*/ 1041400 h 1162050"/>
              <a:gd name="connsiteX4" fmla="*/ 0 w 1276350"/>
              <a:gd name="connsiteY4" fmla="*/ 1162050 h 1162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76350" h="1162050">
                <a:moveTo>
                  <a:pt x="1276350" y="0"/>
                </a:moveTo>
                <a:cubicBezTo>
                  <a:pt x="1225021" y="17462"/>
                  <a:pt x="1173692" y="34925"/>
                  <a:pt x="1028700" y="152400"/>
                </a:cubicBezTo>
                <a:cubicBezTo>
                  <a:pt x="883708" y="269875"/>
                  <a:pt x="564092" y="556683"/>
                  <a:pt x="406400" y="704850"/>
                </a:cubicBezTo>
                <a:cubicBezTo>
                  <a:pt x="248708" y="853017"/>
                  <a:pt x="150283" y="965200"/>
                  <a:pt x="82550" y="1041400"/>
                </a:cubicBezTo>
                <a:cubicBezTo>
                  <a:pt x="14817" y="1117600"/>
                  <a:pt x="7408" y="1139825"/>
                  <a:pt x="0" y="1162050"/>
                </a:cubicBezTo>
              </a:path>
            </a:pathLst>
          </a:cu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86" name="Forme libre : forme 85">
            <a:extLst>
              <a:ext uri="{FF2B5EF4-FFF2-40B4-BE49-F238E27FC236}">
                <a16:creationId xmlns:a16="http://schemas.microsoft.com/office/drawing/2014/main" id="{9BC2CEB2-1135-4D39-B39A-9BA4BADD7946}"/>
              </a:ext>
            </a:extLst>
          </p:cNvPr>
          <p:cNvSpPr/>
          <p:nvPr/>
        </p:nvSpPr>
        <p:spPr>
          <a:xfrm>
            <a:off x="9016931" y="5695950"/>
            <a:ext cx="1276350" cy="1162050"/>
          </a:xfrm>
          <a:custGeom>
            <a:avLst/>
            <a:gdLst>
              <a:gd name="connsiteX0" fmla="*/ 1276350 w 1276350"/>
              <a:gd name="connsiteY0" fmla="*/ 0 h 1162050"/>
              <a:gd name="connsiteX1" fmla="*/ 1028700 w 1276350"/>
              <a:gd name="connsiteY1" fmla="*/ 152400 h 1162050"/>
              <a:gd name="connsiteX2" fmla="*/ 406400 w 1276350"/>
              <a:gd name="connsiteY2" fmla="*/ 704850 h 1162050"/>
              <a:gd name="connsiteX3" fmla="*/ 82550 w 1276350"/>
              <a:gd name="connsiteY3" fmla="*/ 1041400 h 1162050"/>
              <a:gd name="connsiteX4" fmla="*/ 0 w 1276350"/>
              <a:gd name="connsiteY4" fmla="*/ 1162050 h 1162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76350" h="1162050">
                <a:moveTo>
                  <a:pt x="1276350" y="0"/>
                </a:moveTo>
                <a:cubicBezTo>
                  <a:pt x="1225021" y="17462"/>
                  <a:pt x="1173692" y="34925"/>
                  <a:pt x="1028700" y="152400"/>
                </a:cubicBezTo>
                <a:cubicBezTo>
                  <a:pt x="883708" y="269875"/>
                  <a:pt x="564092" y="556683"/>
                  <a:pt x="406400" y="704850"/>
                </a:cubicBezTo>
                <a:cubicBezTo>
                  <a:pt x="248708" y="853017"/>
                  <a:pt x="150283" y="965200"/>
                  <a:pt x="82550" y="1041400"/>
                </a:cubicBezTo>
                <a:cubicBezTo>
                  <a:pt x="14817" y="1117600"/>
                  <a:pt x="7408" y="1139825"/>
                  <a:pt x="0" y="1162050"/>
                </a:cubicBezTo>
              </a:path>
            </a:pathLst>
          </a:custGeom>
          <a:noFill/>
          <a:ln w="22225">
            <a:solidFill>
              <a:schemeClr val="bg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55" name="Ellipse 54">
            <a:extLst>
              <a:ext uri="{FF2B5EF4-FFF2-40B4-BE49-F238E27FC236}">
                <a16:creationId xmlns:a16="http://schemas.microsoft.com/office/drawing/2014/main" id="{0613EE4E-1534-4E8B-A8A4-AC877E6843D5}"/>
              </a:ext>
            </a:extLst>
          </p:cNvPr>
          <p:cNvSpPr/>
          <p:nvPr/>
        </p:nvSpPr>
        <p:spPr>
          <a:xfrm>
            <a:off x="9292852" y="5487143"/>
            <a:ext cx="742267" cy="695325"/>
          </a:xfrm>
          <a:prstGeom prst="ellipse">
            <a:avLst/>
          </a:prstGeom>
          <a:solidFill>
            <a:schemeClr val="accent2"/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 dirty="0"/>
          </a:p>
        </p:txBody>
      </p:sp>
      <p:sp>
        <p:nvSpPr>
          <p:cNvPr id="59" name="ZoneTexte 58">
            <a:extLst>
              <a:ext uri="{FF2B5EF4-FFF2-40B4-BE49-F238E27FC236}">
                <a16:creationId xmlns:a16="http://schemas.microsoft.com/office/drawing/2014/main" id="{4630EB21-FD0B-452F-820D-CAB2EC8CABFB}"/>
              </a:ext>
            </a:extLst>
          </p:cNvPr>
          <p:cNvSpPr txBox="1"/>
          <p:nvPr/>
        </p:nvSpPr>
        <p:spPr>
          <a:xfrm>
            <a:off x="9134528" y="5650958"/>
            <a:ext cx="109643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000" b="1" dirty="0">
                <a:solidFill>
                  <a:schemeClr val="bg1"/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Marche-en-Famenne</a:t>
            </a:r>
            <a:endParaRPr lang="fr-BE" sz="1000" b="1" dirty="0">
              <a:solidFill>
                <a:schemeClr val="bg1"/>
              </a:solidFill>
              <a:latin typeface="Aharoni" panose="02010803020104030203" pitchFamily="2" charset="-79"/>
              <a:cs typeface="Aharoni" panose="02010803020104030203" pitchFamily="2" charset="-79"/>
            </a:endParaRPr>
          </a:p>
        </p:txBody>
      </p:sp>
      <p:sp>
        <p:nvSpPr>
          <p:cNvPr id="87" name="Forme libre : forme 86">
            <a:extLst>
              <a:ext uri="{FF2B5EF4-FFF2-40B4-BE49-F238E27FC236}">
                <a16:creationId xmlns:a16="http://schemas.microsoft.com/office/drawing/2014/main" id="{0BEA71B8-D286-4921-BEE9-40E4E94BA74D}"/>
              </a:ext>
            </a:extLst>
          </p:cNvPr>
          <p:cNvSpPr>
            <a:spLocks noChangeAspect="1"/>
          </p:cNvSpPr>
          <p:nvPr/>
        </p:nvSpPr>
        <p:spPr>
          <a:xfrm>
            <a:off x="2413136" y="870695"/>
            <a:ext cx="2232134" cy="6115251"/>
          </a:xfrm>
          <a:custGeom>
            <a:avLst/>
            <a:gdLst>
              <a:gd name="connsiteX0" fmla="*/ 67451 w 667823"/>
              <a:gd name="connsiteY0" fmla="*/ 0 h 1894400"/>
              <a:gd name="connsiteX1" fmla="*/ 16651 w 667823"/>
              <a:gd name="connsiteY1" fmla="*/ 111125 h 1894400"/>
              <a:gd name="connsiteX2" fmla="*/ 48401 w 667823"/>
              <a:gd name="connsiteY2" fmla="*/ 200025 h 1894400"/>
              <a:gd name="connsiteX3" fmla="*/ 111901 w 667823"/>
              <a:gd name="connsiteY3" fmla="*/ 279400 h 1894400"/>
              <a:gd name="connsiteX4" fmla="*/ 73801 w 667823"/>
              <a:gd name="connsiteY4" fmla="*/ 492125 h 1894400"/>
              <a:gd name="connsiteX5" fmla="*/ 86501 w 667823"/>
              <a:gd name="connsiteY5" fmla="*/ 581025 h 1894400"/>
              <a:gd name="connsiteX6" fmla="*/ 64276 w 667823"/>
              <a:gd name="connsiteY6" fmla="*/ 654050 h 1894400"/>
              <a:gd name="connsiteX7" fmla="*/ 76976 w 667823"/>
              <a:gd name="connsiteY7" fmla="*/ 736600 h 1894400"/>
              <a:gd name="connsiteX8" fmla="*/ 776 w 667823"/>
              <a:gd name="connsiteY8" fmla="*/ 781050 h 1894400"/>
              <a:gd name="connsiteX9" fmla="*/ 38876 w 667823"/>
              <a:gd name="connsiteY9" fmla="*/ 838200 h 1894400"/>
              <a:gd name="connsiteX10" fmla="*/ 61101 w 667823"/>
              <a:gd name="connsiteY10" fmla="*/ 914400 h 1894400"/>
              <a:gd name="connsiteX11" fmla="*/ 102376 w 667823"/>
              <a:gd name="connsiteY11" fmla="*/ 1019175 h 1894400"/>
              <a:gd name="connsiteX12" fmla="*/ 121426 w 667823"/>
              <a:gd name="connsiteY12" fmla="*/ 1041400 h 1894400"/>
              <a:gd name="connsiteX13" fmla="*/ 140476 w 667823"/>
              <a:gd name="connsiteY13" fmla="*/ 1139825 h 1894400"/>
              <a:gd name="connsiteX14" fmla="*/ 143651 w 667823"/>
              <a:gd name="connsiteY14" fmla="*/ 1219200 h 1894400"/>
              <a:gd name="connsiteX15" fmla="*/ 165876 w 667823"/>
              <a:gd name="connsiteY15" fmla="*/ 1308100 h 1894400"/>
              <a:gd name="connsiteX16" fmla="*/ 248426 w 667823"/>
              <a:gd name="connsiteY16" fmla="*/ 1504950 h 1894400"/>
              <a:gd name="connsiteX17" fmla="*/ 194451 w 667823"/>
              <a:gd name="connsiteY17" fmla="*/ 1552575 h 1894400"/>
              <a:gd name="connsiteX18" fmla="*/ 159526 w 667823"/>
              <a:gd name="connsiteY18" fmla="*/ 1606550 h 1894400"/>
              <a:gd name="connsiteX19" fmla="*/ 248426 w 667823"/>
              <a:gd name="connsiteY19" fmla="*/ 1704975 h 1894400"/>
              <a:gd name="connsiteX20" fmla="*/ 308751 w 667823"/>
              <a:gd name="connsiteY20" fmla="*/ 1704975 h 1894400"/>
              <a:gd name="connsiteX21" fmla="*/ 397651 w 667823"/>
              <a:gd name="connsiteY21" fmla="*/ 1682750 h 1894400"/>
              <a:gd name="connsiteX22" fmla="*/ 480201 w 667823"/>
              <a:gd name="connsiteY22" fmla="*/ 1752600 h 1894400"/>
              <a:gd name="connsiteX23" fmla="*/ 502426 w 667823"/>
              <a:gd name="connsiteY23" fmla="*/ 1838325 h 1894400"/>
              <a:gd name="connsiteX24" fmla="*/ 604026 w 667823"/>
              <a:gd name="connsiteY24" fmla="*/ 1809750 h 1894400"/>
              <a:gd name="connsiteX25" fmla="*/ 661176 w 667823"/>
              <a:gd name="connsiteY25" fmla="*/ 1885950 h 1894400"/>
              <a:gd name="connsiteX26" fmla="*/ 664351 w 667823"/>
              <a:gd name="connsiteY26" fmla="*/ 1889125 h 1894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667823" h="1894400">
                <a:moveTo>
                  <a:pt x="67451" y="0"/>
                </a:moveTo>
                <a:cubicBezTo>
                  <a:pt x="43638" y="38894"/>
                  <a:pt x="19826" y="77788"/>
                  <a:pt x="16651" y="111125"/>
                </a:cubicBezTo>
                <a:cubicBezTo>
                  <a:pt x="13476" y="144462"/>
                  <a:pt x="32526" y="171979"/>
                  <a:pt x="48401" y="200025"/>
                </a:cubicBezTo>
                <a:cubicBezTo>
                  <a:pt x="64276" y="228071"/>
                  <a:pt x="107668" y="230717"/>
                  <a:pt x="111901" y="279400"/>
                </a:cubicBezTo>
                <a:cubicBezTo>
                  <a:pt x="116134" y="328083"/>
                  <a:pt x="78034" y="441854"/>
                  <a:pt x="73801" y="492125"/>
                </a:cubicBezTo>
                <a:cubicBezTo>
                  <a:pt x="69568" y="542396"/>
                  <a:pt x="88088" y="554038"/>
                  <a:pt x="86501" y="581025"/>
                </a:cubicBezTo>
                <a:cubicBezTo>
                  <a:pt x="84914" y="608012"/>
                  <a:pt x="65863" y="628121"/>
                  <a:pt x="64276" y="654050"/>
                </a:cubicBezTo>
                <a:cubicBezTo>
                  <a:pt x="62688" y="679979"/>
                  <a:pt x="87559" y="715433"/>
                  <a:pt x="76976" y="736600"/>
                </a:cubicBezTo>
                <a:cubicBezTo>
                  <a:pt x="66393" y="757767"/>
                  <a:pt x="7126" y="764117"/>
                  <a:pt x="776" y="781050"/>
                </a:cubicBezTo>
                <a:cubicBezTo>
                  <a:pt x="-5574" y="797983"/>
                  <a:pt x="28822" y="815975"/>
                  <a:pt x="38876" y="838200"/>
                </a:cubicBezTo>
                <a:cubicBezTo>
                  <a:pt x="48930" y="860425"/>
                  <a:pt x="50518" y="884238"/>
                  <a:pt x="61101" y="914400"/>
                </a:cubicBezTo>
                <a:cubicBezTo>
                  <a:pt x="71684" y="944563"/>
                  <a:pt x="92322" y="998008"/>
                  <a:pt x="102376" y="1019175"/>
                </a:cubicBezTo>
                <a:cubicBezTo>
                  <a:pt x="112430" y="1040342"/>
                  <a:pt x="115076" y="1021292"/>
                  <a:pt x="121426" y="1041400"/>
                </a:cubicBezTo>
                <a:cubicBezTo>
                  <a:pt x="127776" y="1061508"/>
                  <a:pt x="136772" y="1110192"/>
                  <a:pt x="140476" y="1139825"/>
                </a:cubicBezTo>
                <a:cubicBezTo>
                  <a:pt x="144180" y="1169458"/>
                  <a:pt x="139418" y="1191154"/>
                  <a:pt x="143651" y="1219200"/>
                </a:cubicBezTo>
                <a:cubicBezTo>
                  <a:pt x="147884" y="1247246"/>
                  <a:pt x="148414" y="1260475"/>
                  <a:pt x="165876" y="1308100"/>
                </a:cubicBezTo>
                <a:cubicBezTo>
                  <a:pt x="183339" y="1355725"/>
                  <a:pt x="243664" y="1464204"/>
                  <a:pt x="248426" y="1504950"/>
                </a:cubicBezTo>
                <a:cubicBezTo>
                  <a:pt x="253188" y="1545696"/>
                  <a:pt x="209268" y="1535642"/>
                  <a:pt x="194451" y="1552575"/>
                </a:cubicBezTo>
                <a:cubicBezTo>
                  <a:pt x="179634" y="1569508"/>
                  <a:pt x="150530" y="1581150"/>
                  <a:pt x="159526" y="1606550"/>
                </a:cubicBezTo>
                <a:cubicBezTo>
                  <a:pt x="168522" y="1631950"/>
                  <a:pt x="223555" y="1688571"/>
                  <a:pt x="248426" y="1704975"/>
                </a:cubicBezTo>
                <a:cubicBezTo>
                  <a:pt x="273297" y="1721379"/>
                  <a:pt x="283880" y="1708679"/>
                  <a:pt x="308751" y="1704975"/>
                </a:cubicBezTo>
                <a:cubicBezTo>
                  <a:pt x="333622" y="1701271"/>
                  <a:pt x="369076" y="1674812"/>
                  <a:pt x="397651" y="1682750"/>
                </a:cubicBezTo>
                <a:cubicBezTo>
                  <a:pt x="426226" y="1690688"/>
                  <a:pt x="462739" y="1726671"/>
                  <a:pt x="480201" y="1752600"/>
                </a:cubicBezTo>
                <a:cubicBezTo>
                  <a:pt x="497663" y="1778529"/>
                  <a:pt x="481789" y="1828800"/>
                  <a:pt x="502426" y="1838325"/>
                </a:cubicBezTo>
                <a:cubicBezTo>
                  <a:pt x="523063" y="1847850"/>
                  <a:pt x="577568" y="1801812"/>
                  <a:pt x="604026" y="1809750"/>
                </a:cubicBezTo>
                <a:cubicBezTo>
                  <a:pt x="630484" y="1817688"/>
                  <a:pt x="661176" y="1885950"/>
                  <a:pt x="661176" y="1885950"/>
                </a:cubicBezTo>
                <a:cubicBezTo>
                  <a:pt x="671230" y="1899179"/>
                  <a:pt x="667790" y="1894152"/>
                  <a:pt x="664351" y="1889125"/>
                </a:cubicBezTo>
              </a:path>
            </a:pathLst>
          </a:custGeom>
          <a:noFill/>
          <a:ln w="25400">
            <a:solidFill>
              <a:schemeClr val="tx1"/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91" name="Forme libre : forme 90">
            <a:extLst>
              <a:ext uri="{FF2B5EF4-FFF2-40B4-BE49-F238E27FC236}">
                <a16:creationId xmlns:a16="http://schemas.microsoft.com/office/drawing/2014/main" id="{C5038E67-EDD3-465A-824D-481BD74D188B}"/>
              </a:ext>
            </a:extLst>
          </p:cNvPr>
          <p:cNvSpPr>
            <a:spLocks noChangeAspect="1"/>
          </p:cNvSpPr>
          <p:nvPr/>
        </p:nvSpPr>
        <p:spPr>
          <a:xfrm>
            <a:off x="2410326" y="879608"/>
            <a:ext cx="2232134" cy="6115251"/>
          </a:xfrm>
          <a:custGeom>
            <a:avLst/>
            <a:gdLst>
              <a:gd name="connsiteX0" fmla="*/ 67451 w 667823"/>
              <a:gd name="connsiteY0" fmla="*/ 0 h 1894400"/>
              <a:gd name="connsiteX1" fmla="*/ 16651 w 667823"/>
              <a:gd name="connsiteY1" fmla="*/ 111125 h 1894400"/>
              <a:gd name="connsiteX2" fmla="*/ 48401 w 667823"/>
              <a:gd name="connsiteY2" fmla="*/ 200025 h 1894400"/>
              <a:gd name="connsiteX3" fmla="*/ 111901 w 667823"/>
              <a:gd name="connsiteY3" fmla="*/ 279400 h 1894400"/>
              <a:gd name="connsiteX4" fmla="*/ 73801 w 667823"/>
              <a:gd name="connsiteY4" fmla="*/ 492125 h 1894400"/>
              <a:gd name="connsiteX5" fmla="*/ 86501 w 667823"/>
              <a:gd name="connsiteY5" fmla="*/ 581025 h 1894400"/>
              <a:gd name="connsiteX6" fmla="*/ 64276 w 667823"/>
              <a:gd name="connsiteY6" fmla="*/ 654050 h 1894400"/>
              <a:gd name="connsiteX7" fmla="*/ 76976 w 667823"/>
              <a:gd name="connsiteY7" fmla="*/ 736600 h 1894400"/>
              <a:gd name="connsiteX8" fmla="*/ 776 w 667823"/>
              <a:gd name="connsiteY8" fmla="*/ 781050 h 1894400"/>
              <a:gd name="connsiteX9" fmla="*/ 38876 w 667823"/>
              <a:gd name="connsiteY9" fmla="*/ 838200 h 1894400"/>
              <a:gd name="connsiteX10" fmla="*/ 61101 w 667823"/>
              <a:gd name="connsiteY10" fmla="*/ 914400 h 1894400"/>
              <a:gd name="connsiteX11" fmla="*/ 102376 w 667823"/>
              <a:gd name="connsiteY11" fmla="*/ 1019175 h 1894400"/>
              <a:gd name="connsiteX12" fmla="*/ 121426 w 667823"/>
              <a:gd name="connsiteY12" fmla="*/ 1041400 h 1894400"/>
              <a:gd name="connsiteX13" fmla="*/ 140476 w 667823"/>
              <a:gd name="connsiteY13" fmla="*/ 1139825 h 1894400"/>
              <a:gd name="connsiteX14" fmla="*/ 143651 w 667823"/>
              <a:gd name="connsiteY14" fmla="*/ 1219200 h 1894400"/>
              <a:gd name="connsiteX15" fmla="*/ 165876 w 667823"/>
              <a:gd name="connsiteY15" fmla="*/ 1308100 h 1894400"/>
              <a:gd name="connsiteX16" fmla="*/ 248426 w 667823"/>
              <a:gd name="connsiteY16" fmla="*/ 1504950 h 1894400"/>
              <a:gd name="connsiteX17" fmla="*/ 194451 w 667823"/>
              <a:gd name="connsiteY17" fmla="*/ 1552575 h 1894400"/>
              <a:gd name="connsiteX18" fmla="*/ 159526 w 667823"/>
              <a:gd name="connsiteY18" fmla="*/ 1606550 h 1894400"/>
              <a:gd name="connsiteX19" fmla="*/ 248426 w 667823"/>
              <a:gd name="connsiteY19" fmla="*/ 1704975 h 1894400"/>
              <a:gd name="connsiteX20" fmla="*/ 308751 w 667823"/>
              <a:gd name="connsiteY20" fmla="*/ 1704975 h 1894400"/>
              <a:gd name="connsiteX21" fmla="*/ 397651 w 667823"/>
              <a:gd name="connsiteY21" fmla="*/ 1682750 h 1894400"/>
              <a:gd name="connsiteX22" fmla="*/ 480201 w 667823"/>
              <a:gd name="connsiteY22" fmla="*/ 1752600 h 1894400"/>
              <a:gd name="connsiteX23" fmla="*/ 502426 w 667823"/>
              <a:gd name="connsiteY23" fmla="*/ 1838325 h 1894400"/>
              <a:gd name="connsiteX24" fmla="*/ 604026 w 667823"/>
              <a:gd name="connsiteY24" fmla="*/ 1809750 h 1894400"/>
              <a:gd name="connsiteX25" fmla="*/ 661176 w 667823"/>
              <a:gd name="connsiteY25" fmla="*/ 1885950 h 1894400"/>
              <a:gd name="connsiteX26" fmla="*/ 664351 w 667823"/>
              <a:gd name="connsiteY26" fmla="*/ 1889125 h 1894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667823" h="1894400">
                <a:moveTo>
                  <a:pt x="67451" y="0"/>
                </a:moveTo>
                <a:cubicBezTo>
                  <a:pt x="43638" y="38894"/>
                  <a:pt x="19826" y="77788"/>
                  <a:pt x="16651" y="111125"/>
                </a:cubicBezTo>
                <a:cubicBezTo>
                  <a:pt x="13476" y="144462"/>
                  <a:pt x="32526" y="171979"/>
                  <a:pt x="48401" y="200025"/>
                </a:cubicBezTo>
                <a:cubicBezTo>
                  <a:pt x="64276" y="228071"/>
                  <a:pt x="107668" y="230717"/>
                  <a:pt x="111901" y="279400"/>
                </a:cubicBezTo>
                <a:cubicBezTo>
                  <a:pt x="116134" y="328083"/>
                  <a:pt x="78034" y="441854"/>
                  <a:pt x="73801" y="492125"/>
                </a:cubicBezTo>
                <a:cubicBezTo>
                  <a:pt x="69568" y="542396"/>
                  <a:pt x="88088" y="554038"/>
                  <a:pt x="86501" y="581025"/>
                </a:cubicBezTo>
                <a:cubicBezTo>
                  <a:pt x="84914" y="608012"/>
                  <a:pt x="65863" y="628121"/>
                  <a:pt x="64276" y="654050"/>
                </a:cubicBezTo>
                <a:cubicBezTo>
                  <a:pt x="62688" y="679979"/>
                  <a:pt x="87559" y="715433"/>
                  <a:pt x="76976" y="736600"/>
                </a:cubicBezTo>
                <a:cubicBezTo>
                  <a:pt x="66393" y="757767"/>
                  <a:pt x="7126" y="764117"/>
                  <a:pt x="776" y="781050"/>
                </a:cubicBezTo>
                <a:cubicBezTo>
                  <a:pt x="-5574" y="797983"/>
                  <a:pt x="28822" y="815975"/>
                  <a:pt x="38876" y="838200"/>
                </a:cubicBezTo>
                <a:cubicBezTo>
                  <a:pt x="48930" y="860425"/>
                  <a:pt x="50518" y="884238"/>
                  <a:pt x="61101" y="914400"/>
                </a:cubicBezTo>
                <a:cubicBezTo>
                  <a:pt x="71684" y="944563"/>
                  <a:pt x="92322" y="998008"/>
                  <a:pt x="102376" y="1019175"/>
                </a:cubicBezTo>
                <a:cubicBezTo>
                  <a:pt x="112430" y="1040342"/>
                  <a:pt x="115076" y="1021292"/>
                  <a:pt x="121426" y="1041400"/>
                </a:cubicBezTo>
                <a:cubicBezTo>
                  <a:pt x="127776" y="1061508"/>
                  <a:pt x="136772" y="1110192"/>
                  <a:pt x="140476" y="1139825"/>
                </a:cubicBezTo>
                <a:cubicBezTo>
                  <a:pt x="144180" y="1169458"/>
                  <a:pt x="139418" y="1191154"/>
                  <a:pt x="143651" y="1219200"/>
                </a:cubicBezTo>
                <a:cubicBezTo>
                  <a:pt x="147884" y="1247246"/>
                  <a:pt x="148414" y="1260475"/>
                  <a:pt x="165876" y="1308100"/>
                </a:cubicBezTo>
                <a:cubicBezTo>
                  <a:pt x="183339" y="1355725"/>
                  <a:pt x="243664" y="1464204"/>
                  <a:pt x="248426" y="1504950"/>
                </a:cubicBezTo>
                <a:cubicBezTo>
                  <a:pt x="253188" y="1545696"/>
                  <a:pt x="209268" y="1535642"/>
                  <a:pt x="194451" y="1552575"/>
                </a:cubicBezTo>
                <a:cubicBezTo>
                  <a:pt x="179634" y="1569508"/>
                  <a:pt x="150530" y="1581150"/>
                  <a:pt x="159526" y="1606550"/>
                </a:cubicBezTo>
                <a:cubicBezTo>
                  <a:pt x="168522" y="1631950"/>
                  <a:pt x="223555" y="1688571"/>
                  <a:pt x="248426" y="1704975"/>
                </a:cubicBezTo>
                <a:cubicBezTo>
                  <a:pt x="273297" y="1721379"/>
                  <a:pt x="283880" y="1708679"/>
                  <a:pt x="308751" y="1704975"/>
                </a:cubicBezTo>
                <a:cubicBezTo>
                  <a:pt x="333622" y="1701271"/>
                  <a:pt x="369076" y="1674812"/>
                  <a:pt x="397651" y="1682750"/>
                </a:cubicBezTo>
                <a:cubicBezTo>
                  <a:pt x="426226" y="1690688"/>
                  <a:pt x="462739" y="1726671"/>
                  <a:pt x="480201" y="1752600"/>
                </a:cubicBezTo>
                <a:cubicBezTo>
                  <a:pt x="497663" y="1778529"/>
                  <a:pt x="481789" y="1828800"/>
                  <a:pt x="502426" y="1838325"/>
                </a:cubicBezTo>
                <a:cubicBezTo>
                  <a:pt x="523063" y="1847850"/>
                  <a:pt x="577568" y="1801812"/>
                  <a:pt x="604026" y="1809750"/>
                </a:cubicBezTo>
                <a:cubicBezTo>
                  <a:pt x="630484" y="1817688"/>
                  <a:pt x="661176" y="1885950"/>
                  <a:pt x="661176" y="1885950"/>
                </a:cubicBezTo>
                <a:cubicBezTo>
                  <a:pt x="671230" y="1899179"/>
                  <a:pt x="667790" y="1894152"/>
                  <a:pt x="664351" y="1889125"/>
                </a:cubicBezTo>
              </a:path>
            </a:pathLst>
          </a:custGeom>
          <a:noFill/>
          <a:ln w="22225">
            <a:solidFill>
              <a:schemeClr val="bg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60" name="Ellipse 59">
            <a:extLst>
              <a:ext uri="{FF2B5EF4-FFF2-40B4-BE49-F238E27FC236}">
                <a16:creationId xmlns:a16="http://schemas.microsoft.com/office/drawing/2014/main" id="{BE6673E8-9187-4C3A-A9A1-79DE1E2BBD3C}"/>
              </a:ext>
            </a:extLst>
          </p:cNvPr>
          <p:cNvSpPr/>
          <p:nvPr/>
        </p:nvSpPr>
        <p:spPr>
          <a:xfrm>
            <a:off x="2701970" y="4522882"/>
            <a:ext cx="742267" cy="695325"/>
          </a:xfrm>
          <a:prstGeom prst="ellipse">
            <a:avLst/>
          </a:prstGeom>
          <a:solidFill>
            <a:schemeClr val="accent2"/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 dirty="0"/>
          </a:p>
        </p:txBody>
      </p:sp>
      <p:sp>
        <p:nvSpPr>
          <p:cNvPr id="346" name="ZoneTexte 345">
            <a:extLst>
              <a:ext uri="{FF2B5EF4-FFF2-40B4-BE49-F238E27FC236}">
                <a16:creationId xmlns:a16="http://schemas.microsoft.com/office/drawing/2014/main" id="{2961E3F6-EE32-4B73-94E3-FC0E75547547}"/>
              </a:ext>
            </a:extLst>
          </p:cNvPr>
          <p:cNvSpPr txBox="1"/>
          <p:nvPr/>
        </p:nvSpPr>
        <p:spPr>
          <a:xfrm>
            <a:off x="2535259" y="4763860"/>
            <a:ext cx="1096433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000" b="1" dirty="0">
                <a:solidFill>
                  <a:schemeClr val="bg1"/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Dinant</a:t>
            </a:r>
            <a:endParaRPr lang="fr-BE" sz="1000" b="1" dirty="0">
              <a:solidFill>
                <a:schemeClr val="bg1"/>
              </a:solidFill>
              <a:latin typeface="Aharoni" panose="02010803020104030203" pitchFamily="2" charset="-79"/>
              <a:cs typeface="Aharoni" panose="02010803020104030203" pitchFamily="2" charset="-79"/>
            </a:endParaRPr>
          </a:p>
        </p:txBody>
      </p:sp>
      <p:sp>
        <p:nvSpPr>
          <p:cNvPr id="66" name="ZoneTexte 65">
            <a:extLst>
              <a:ext uri="{FF2B5EF4-FFF2-40B4-BE49-F238E27FC236}">
                <a16:creationId xmlns:a16="http://schemas.microsoft.com/office/drawing/2014/main" id="{3E7F5EC0-5F58-4EF4-8371-58A2F51436FB}"/>
              </a:ext>
            </a:extLst>
          </p:cNvPr>
          <p:cNvSpPr txBox="1"/>
          <p:nvPr/>
        </p:nvSpPr>
        <p:spPr>
          <a:xfrm>
            <a:off x="-209925" y="1842329"/>
            <a:ext cx="3030671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400" b="1" dirty="0"/>
              <a:t>Agriculture - Alimentation</a:t>
            </a:r>
            <a:endParaRPr lang="fr-BE" sz="1400" b="1" dirty="0"/>
          </a:p>
        </p:txBody>
      </p:sp>
      <p:pic>
        <p:nvPicPr>
          <p:cNvPr id="14338" name="Picture 2" descr="Agribio">
            <a:extLst>
              <a:ext uri="{FF2B5EF4-FFF2-40B4-BE49-F238E27FC236}">
                <a16:creationId xmlns:a16="http://schemas.microsoft.com/office/drawing/2014/main" id="{0997B003-E052-4BC2-A4F0-36BA12EDBA8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134528" y="1161836"/>
            <a:ext cx="1254432" cy="62721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4336" name="Forme libre : forme 14335">
            <a:extLst>
              <a:ext uri="{FF2B5EF4-FFF2-40B4-BE49-F238E27FC236}">
                <a16:creationId xmlns:a16="http://schemas.microsoft.com/office/drawing/2014/main" id="{87B65C3F-DEC3-4649-BC74-CC361EE6CD57}"/>
              </a:ext>
            </a:extLst>
          </p:cNvPr>
          <p:cNvSpPr/>
          <p:nvPr/>
        </p:nvSpPr>
        <p:spPr>
          <a:xfrm>
            <a:off x="8517769" y="1743075"/>
            <a:ext cx="540506" cy="990073"/>
          </a:xfrm>
          <a:custGeom>
            <a:avLst/>
            <a:gdLst>
              <a:gd name="connsiteX0" fmla="*/ 0 w 571500"/>
              <a:gd name="connsiteY0" fmla="*/ 1133475 h 1133475"/>
              <a:gd name="connsiteX1" fmla="*/ 371475 w 571500"/>
              <a:gd name="connsiteY1" fmla="*/ 304800 h 1133475"/>
              <a:gd name="connsiteX2" fmla="*/ 571500 w 571500"/>
              <a:gd name="connsiteY2" fmla="*/ 0 h 1133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71500" h="1133475">
                <a:moveTo>
                  <a:pt x="0" y="1133475"/>
                </a:moveTo>
                <a:cubicBezTo>
                  <a:pt x="138112" y="813593"/>
                  <a:pt x="276225" y="493712"/>
                  <a:pt x="371475" y="304800"/>
                </a:cubicBezTo>
                <a:cubicBezTo>
                  <a:pt x="466725" y="115888"/>
                  <a:pt x="519112" y="57944"/>
                  <a:pt x="571500" y="0"/>
                </a:cubicBezTo>
              </a:path>
            </a:pathLst>
          </a:custGeom>
          <a:noFill/>
          <a:ln w="19050">
            <a:solidFill>
              <a:srgbClr val="00B050"/>
            </a:solidFill>
            <a:headEnd type="none"/>
            <a:tailEnd type="arrow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82" name="Forme libre : forme 81">
            <a:extLst>
              <a:ext uri="{FF2B5EF4-FFF2-40B4-BE49-F238E27FC236}">
                <a16:creationId xmlns:a16="http://schemas.microsoft.com/office/drawing/2014/main" id="{6F3F3F7B-55C6-4D11-B9EF-98495637DE9B}"/>
              </a:ext>
            </a:extLst>
          </p:cNvPr>
          <p:cNvSpPr/>
          <p:nvPr/>
        </p:nvSpPr>
        <p:spPr>
          <a:xfrm>
            <a:off x="7501852" y="613175"/>
            <a:ext cx="1263601" cy="1679297"/>
          </a:xfrm>
          <a:custGeom>
            <a:avLst/>
            <a:gdLst>
              <a:gd name="connsiteX0" fmla="*/ 0 w 571500"/>
              <a:gd name="connsiteY0" fmla="*/ 1133475 h 1133475"/>
              <a:gd name="connsiteX1" fmla="*/ 371475 w 571500"/>
              <a:gd name="connsiteY1" fmla="*/ 304800 h 1133475"/>
              <a:gd name="connsiteX2" fmla="*/ 571500 w 571500"/>
              <a:gd name="connsiteY2" fmla="*/ 0 h 1133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71500" h="1133475">
                <a:moveTo>
                  <a:pt x="0" y="1133475"/>
                </a:moveTo>
                <a:cubicBezTo>
                  <a:pt x="138112" y="813593"/>
                  <a:pt x="276225" y="493712"/>
                  <a:pt x="371475" y="304800"/>
                </a:cubicBezTo>
                <a:cubicBezTo>
                  <a:pt x="466725" y="115888"/>
                  <a:pt x="519112" y="57944"/>
                  <a:pt x="571500" y="0"/>
                </a:cubicBezTo>
              </a:path>
            </a:pathLst>
          </a:custGeom>
          <a:noFill/>
          <a:ln w="19050">
            <a:solidFill>
              <a:srgbClr val="00B050"/>
            </a:solidFill>
            <a:headEnd type="none"/>
            <a:tailEnd type="arrow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pic>
        <p:nvPicPr>
          <p:cNvPr id="14337" name="Image 14336">
            <a:extLst>
              <a:ext uri="{FF2B5EF4-FFF2-40B4-BE49-F238E27FC236}">
                <a16:creationId xmlns:a16="http://schemas.microsoft.com/office/drawing/2014/main" id="{5052296D-02CC-46D3-9E57-280933B7A3E8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923268" y="69541"/>
            <a:ext cx="933171" cy="933171"/>
          </a:xfrm>
          <a:prstGeom prst="rect">
            <a:avLst/>
          </a:prstGeom>
        </p:spPr>
      </p:pic>
      <p:pic>
        <p:nvPicPr>
          <p:cNvPr id="14342" name="Graphique 14341" descr="Magasin avec un remplissage uni">
            <a:extLst>
              <a:ext uri="{FF2B5EF4-FFF2-40B4-BE49-F238E27FC236}">
                <a16:creationId xmlns:a16="http://schemas.microsoft.com/office/drawing/2014/main" id="{8488C3F6-B431-481D-B61C-31C64CAF5127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6076287" y="1153884"/>
            <a:ext cx="268027" cy="268027"/>
          </a:xfrm>
          <a:prstGeom prst="rect">
            <a:avLst/>
          </a:prstGeom>
        </p:spPr>
      </p:pic>
      <p:pic>
        <p:nvPicPr>
          <p:cNvPr id="88" name="Graphique 87" descr="Magasin avec un remplissage uni">
            <a:extLst>
              <a:ext uri="{FF2B5EF4-FFF2-40B4-BE49-F238E27FC236}">
                <a16:creationId xmlns:a16="http://schemas.microsoft.com/office/drawing/2014/main" id="{E1D800ED-BB4C-42C6-B768-DF2872BA50D3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7892397" y="2273877"/>
            <a:ext cx="268027" cy="268027"/>
          </a:xfrm>
          <a:prstGeom prst="rect">
            <a:avLst/>
          </a:prstGeom>
        </p:spPr>
      </p:pic>
      <p:pic>
        <p:nvPicPr>
          <p:cNvPr id="89" name="Graphique 88" descr="Magasin avec un remplissage uni">
            <a:extLst>
              <a:ext uri="{FF2B5EF4-FFF2-40B4-BE49-F238E27FC236}">
                <a16:creationId xmlns:a16="http://schemas.microsoft.com/office/drawing/2014/main" id="{9A3AFD7E-F10A-4F49-B655-A90FE1567FF4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3605594" y="2041250"/>
            <a:ext cx="268027" cy="268027"/>
          </a:xfrm>
          <a:prstGeom prst="rect">
            <a:avLst/>
          </a:prstGeom>
        </p:spPr>
      </p:pic>
      <p:pic>
        <p:nvPicPr>
          <p:cNvPr id="90" name="Graphique 89" descr="Magasin avec un remplissage uni">
            <a:extLst>
              <a:ext uri="{FF2B5EF4-FFF2-40B4-BE49-F238E27FC236}">
                <a16:creationId xmlns:a16="http://schemas.microsoft.com/office/drawing/2014/main" id="{DE9658D6-A7E9-43FE-BCA3-8796ACEACF34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5682646" y="4609437"/>
            <a:ext cx="268027" cy="268027"/>
          </a:xfrm>
          <a:prstGeom prst="rect">
            <a:avLst/>
          </a:prstGeom>
        </p:spPr>
      </p:pic>
      <p:pic>
        <p:nvPicPr>
          <p:cNvPr id="95" name="Graphique 94" descr="Cultures">
            <a:extLst>
              <a:ext uri="{FF2B5EF4-FFF2-40B4-BE49-F238E27FC236}">
                <a16:creationId xmlns:a16="http://schemas.microsoft.com/office/drawing/2014/main" id="{274EE7D3-BA71-4CE9-BDA8-788339BCE557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>
            <a:off x="8350284" y="2760256"/>
            <a:ext cx="289490" cy="301829"/>
          </a:xfrm>
          <a:prstGeom prst="rect">
            <a:avLst/>
          </a:prstGeom>
        </p:spPr>
      </p:pic>
      <p:pic>
        <p:nvPicPr>
          <p:cNvPr id="96" name="Graphique 95" descr="Cultures">
            <a:extLst>
              <a:ext uri="{FF2B5EF4-FFF2-40B4-BE49-F238E27FC236}">
                <a16:creationId xmlns:a16="http://schemas.microsoft.com/office/drawing/2014/main" id="{AECE6674-C008-45E2-B240-B08E60CB20C7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>
            <a:off x="7163991" y="2292472"/>
            <a:ext cx="289490" cy="301829"/>
          </a:xfrm>
          <a:prstGeom prst="rect">
            <a:avLst/>
          </a:prstGeom>
        </p:spPr>
      </p:pic>
      <p:grpSp>
        <p:nvGrpSpPr>
          <p:cNvPr id="97" name="Groupe 96">
            <a:extLst>
              <a:ext uri="{FF2B5EF4-FFF2-40B4-BE49-F238E27FC236}">
                <a16:creationId xmlns:a16="http://schemas.microsoft.com/office/drawing/2014/main" id="{E1C89B8D-B525-42CC-B260-DC9F50499F9E}"/>
              </a:ext>
            </a:extLst>
          </p:cNvPr>
          <p:cNvGrpSpPr/>
          <p:nvPr/>
        </p:nvGrpSpPr>
        <p:grpSpPr>
          <a:xfrm>
            <a:off x="5862311" y="4369561"/>
            <a:ext cx="376030" cy="374650"/>
            <a:chOff x="250016" y="2189371"/>
            <a:chExt cx="682833" cy="534779"/>
          </a:xfrm>
        </p:grpSpPr>
        <p:pic>
          <p:nvPicPr>
            <p:cNvPr id="98" name="Graphique 97" descr="Vache avec un remplissage uni">
              <a:extLst>
                <a:ext uri="{FF2B5EF4-FFF2-40B4-BE49-F238E27FC236}">
                  <a16:creationId xmlns:a16="http://schemas.microsoft.com/office/drawing/2014/main" id="{9A5A7D72-2CA3-4994-886B-BD5C2F37105D}"/>
                </a:ext>
              </a:extLst>
            </p:cNvPr>
            <p:cNvPicPr>
              <a:picLocks noChangeAspect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9"/>
                </a:ext>
              </a:extLst>
            </a:blip>
            <a:stretch>
              <a:fillRect/>
            </a:stretch>
          </p:blipFill>
          <p:spPr>
            <a:xfrm>
              <a:off x="600751" y="2290987"/>
              <a:ext cx="305053" cy="305053"/>
            </a:xfrm>
            <a:prstGeom prst="rect">
              <a:avLst/>
            </a:prstGeom>
          </p:spPr>
        </p:pic>
        <p:pic>
          <p:nvPicPr>
            <p:cNvPr id="99" name="Graphique 98" descr="Pousse de graine avec un remplissage uni">
              <a:extLst>
                <a:ext uri="{FF2B5EF4-FFF2-40B4-BE49-F238E27FC236}">
                  <a16:creationId xmlns:a16="http://schemas.microsoft.com/office/drawing/2014/main" id="{1B28EF34-4C80-4D08-B3A8-9F1D571D0712}"/>
                </a:ext>
              </a:extLst>
            </p:cNvPr>
            <p:cNvPicPr>
              <a:picLocks noChangeAspect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11"/>
                </a:ext>
              </a:extLst>
            </a:blip>
            <a:stretch>
              <a:fillRect/>
            </a:stretch>
          </p:blipFill>
          <p:spPr>
            <a:xfrm>
              <a:off x="316276" y="2272653"/>
              <a:ext cx="261610" cy="261610"/>
            </a:xfrm>
            <a:prstGeom prst="rect">
              <a:avLst/>
            </a:prstGeom>
          </p:spPr>
        </p:pic>
        <p:sp>
          <p:nvSpPr>
            <p:cNvPr id="100" name="Ellipse 99">
              <a:extLst>
                <a:ext uri="{FF2B5EF4-FFF2-40B4-BE49-F238E27FC236}">
                  <a16:creationId xmlns:a16="http://schemas.microsoft.com/office/drawing/2014/main" id="{6479EEAB-8C7B-4EA9-ADD0-673F8DD8E686}"/>
                </a:ext>
              </a:extLst>
            </p:cNvPr>
            <p:cNvSpPr/>
            <p:nvPr/>
          </p:nvSpPr>
          <p:spPr>
            <a:xfrm>
              <a:off x="250016" y="2189371"/>
              <a:ext cx="682833" cy="534779"/>
            </a:xfrm>
            <a:prstGeom prst="ellipse">
              <a:avLst/>
            </a:prstGeom>
            <a:noFill/>
            <a:ln w="2540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</p:grpSp>
      <p:pic>
        <p:nvPicPr>
          <p:cNvPr id="101" name="Graphique 100" descr="Magasin avec un remplissage uni">
            <a:extLst>
              <a:ext uri="{FF2B5EF4-FFF2-40B4-BE49-F238E27FC236}">
                <a16:creationId xmlns:a16="http://schemas.microsoft.com/office/drawing/2014/main" id="{FDB9F2CE-7858-4873-B0B9-6C93AB5566E6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190867" y="3787551"/>
            <a:ext cx="414840" cy="414840"/>
          </a:xfrm>
          <a:prstGeom prst="rect">
            <a:avLst/>
          </a:prstGeom>
        </p:spPr>
      </p:pic>
      <p:sp>
        <p:nvSpPr>
          <p:cNvPr id="102" name="ZoneTexte 101">
            <a:extLst>
              <a:ext uri="{FF2B5EF4-FFF2-40B4-BE49-F238E27FC236}">
                <a16:creationId xmlns:a16="http://schemas.microsoft.com/office/drawing/2014/main" id="{E8B1985E-E07A-4615-B0EC-AFE75B850F92}"/>
              </a:ext>
            </a:extLst>
          </p:cNvPr>
          <p:cNvSpPr txBox="1"/>
          <p:nvPr/>
        </p:nvSpPr>
        <p:spPr>
          <a:xfrm>
            <a:off x="751243" y="2878078"/>
            <a:ext cx="232031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Pôle céréalier</a:t>
            </a:r>
            <a:endParaRPr lang="fr-BE" sz="1100" dirty="0"/>
          </a:p>
        </p:txBody>
      </p:sp>
      <p:pic>
        <p:nvPicPr>
          <p:cNvPr id="103" name="Graphique 102" descr="Cultures">
            <a:extLst>
              <a:ext uri="{FF2B5EF4-FFF2-40B4-BE49-F238E27FC236}">
                <a16:creationId xmlns:a16="http://schemas.microsoft.com/office/drawing/2014/main" id="{BA79DC2D-9C43-47AB-AFA9-40C9C8BD89A0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>
            <a:off x="240809" y="2853889"/>
            <a:ext cx="289490" cy="301829"/>
          </a:xfrm>
          <a:prstGeom prst="rect">
            <a:avLst/>
          </a:prstGeom>
        </p:spPr>
      </p:pic>
      <p:sp>
        <p:nvSpPr>
          <p:cNvPr id="104" name="ZoneTexte 103">
            <a:extLst>
              <a:ext uri="{FF2B5EF4-FFF2-40B4-BE49-F238E27FC236}">
                <a16:creationId xmlns:a16="http://schemas.microsoft.com/office/drawing/2014/main" id="{DCB8DC72-1E58-430C-98D5-5B6175765300}"/>
              </a:ext>
            </a:extLst>
          </p:cNvPr>
          <p:cNvSpPr txBox="1"/>
          <p:nvPr/>
        </p:nvSpPr>
        <p:spPr>
          <a:xfrm>
            <a:off x="737706" y="2335118"/>
            <a:ext cx="232031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Pôle agricole de Ciney</a:t>
            </a:r>
            <a:endParaRPr lang="fr-BE" sz="1100" dirty="0"/>
          </a:p>
        </p:txBody>
      </p:sp>
      <p:grpSp>
        <p:nvGrpSpPr>
          <p:cNvPr id="105" name="Groupe 104">
            <a:extLst>
              <a:ext uri="{FF2B5EF4-FFF2-40B4-BE49-F238E27FC236}">
                <a16:creationId xmlns:a16="http://schemas.microsoft.com/office/drawing/2014/main" id="{B90C3A8B-83C1-4E95-B218-E72785A1ABE1}"/>
              </a:ext>
            </a:extLst>
          </p:cNvPr>
          <p:cNvGrpSpPr/>
          <p:nvPr/>
        </p:nvGrpSpPr>
        <p:grpSpPr>
          <a:xfrm>
            <a:off x="97590" y="2190478"/>
            <a:ext cx="564506" cy="571119"/>
            <a:chOff x="250016" y="2189371"/>
            <a:chExt cx="682833" cy="534779"/>
          </a:xfrm>
        </p:grpSpPr>
        <p:pic>
          <p:nvPicPr>
            <p:cNvPr id="106" name="Graphique 105" descr="Vache avec un remplissage uni">
              <a:extLst>
                <a:ext uri="{FF2B5EF4-FFF2-40B4-BE49-F238E27FC236}">
                  <a16:creationId xmlns:a16="http://schemas.microsoft.com/office/drawing/2014/main" id="{FDF526D5-971E-4F43-BF8F-EB691A80C44F}"/>
                </a:ext>
              </a:extLst>
            </p:cNvPr>
            <p:cNvPicPr>
              <a:picLocks noChangeAspect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9"/>
                </a:ext>
              </a:extLst>
            </a:blip>
            <a:stretch>
              <a:fillRect/>
            </a:stretch>
          </p:blipFill>
          <p:spPr>
            <a:xfrm>
              <a:off x="600751" y="2290987"/>
              <a:ext cx="305053" cy="305053"/>
            </a:xfrm>
            <a:prstGeom prst="rect">
              <a:avLst/>
            </a:prstGeom>
          </p:spPr>
        </p:pic>
        <p:pic>
          <p:nvPicPr>
            <p:cNvPr id="107" name="Graphique 106" descr="Pousse de graine avec un remplissage uni">
              <a:extLst>
                <a:ext uri="{FF2B5EF4-FFF2-40B4-BE49-F238E27FC236}">
                  <a16:creationId xmlns:a16="http://schemas.microsoft.com/office/drawing/2014/main" id="{C4D416A8-0B91-4458-A79C-937ED73FCEF2}"/>
                </a:ext>
              </a:extLst>
            </p:cNvPr>
            <p:cNvPicPr>
              <a:picLocks noChangeAspect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11"/>
                </a:ext>
              </a:extLst>
            </a:blip>
            <a:stretch>
              <a:fillRect/>
            </a:stretch>
          </p:blipFill>
          <p:spPr>
            <a:xfrm>
              <a:off x="316276" y="2272653"/>
              <a:ext cx="261610" cy="261610"/>
            </a:xfrm>
            <a:prstGeom prst="rect">
              <a:avLst/>
            </a:prstGeom>
          </p:spPr>
        </p:pic>
        <p:sp>
          <p:nvSpPr>
            <p:cNvPr id="108" name="Ellipse 107">
              <a:extLst>
                <a:ext uri="{FF2B5EF4-FFF2-40B4-BE49-F238E27FC236}">
                  <a16:creationId xmlns:a16="http://schemas.microsoft.com/office/drawing/2014/main" id="{65A592C0-D877-4912-BE7B-8C492CE1EF19}"/>
                </a:ext>
              </a:extLst>
            </p:cNvPr>
            <p:cNvSpPr/>
            <p:nvPr/>
          </p:nvSpPr>
          <p:spPr>
            <a:xfrm>
              <a:off x="250016" y="2189371"/>
              <a:ext cx="682833" cy="534779"/>
            </a:xfrm>
            <a:prstGeom prst="ellipse">
              <a:avLst/>
            </a:prstGeom>
            <a:noFill/>
            <a:ln w="2540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</p:grpSp>
      <p:sp>
        <p:nvSpPr>
          <p:cNvPr id="109" name="ZoneTexte 108">
            <a:extLst>
              <a:ext uri="{FF2B5EF4-FFF2-40B4-BE49-F238E27FC236}">
                <a16:creationId xmlns:a16="http://schemas.microsoft.com/office/drawing/2014/main" id="{8D8F5126-0510-4E63-A6AB-BCD08AD5D82B}"/>
              </a:ext>
            </a:extLst>
          </p:cNvPr>
          <p:cNvSpPr txBox="1"/>
          <p:nvPr/>
        </p:nvSpPr>
        <p:spPr>
          <a:xfrm>
            <a:off x="790810" y="3837558"/>
            <a:ext cx="232031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Marché local</a:t>
            </a:r>
            <a:endParaRPr lang="fr-BE" sz="1100" dirty="0"/>
          </a:p>
        </p:txBody>
      </p:sp>
      <p:pic>
        <p:nvPicPr>
          <p:cNvPr id="110" name="Graphique 109" descr="Magasin avec un remplissage uni">
            <a:extLst>
              <a:ext uri="{FF2B5EF4-FFF2-40B4-BE49-F238E27FC236}">
                <a16:creationId xmlns:a16="http://schemas.microsoft.com/office/drawing/2014/main" id="{5E143545-BAD1-4012-BAE8-F8E20D5D8C83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5227958" y="1420438"/>
            <a:ext cx="268027" cy="268027"/>
          </a:xfrm>
          <a:prstGeom prst="rect">
            <a:avLst/>
          </a:prstGeom>
        </p:spPr>
      </p:pic>
      <p:sp>
        <p:nvSpPr>
          <p:cNvPr id="111" name="Forme libre : forme 110">
            <a:extLst>
              <a:ext uri="{FF2B5EF4-FFF2-40B4-BE49-F238E27FC236}">
                <a16:creationId xmlns:a16="http://schemas.microsoft.com/office/drawing/2014/main" id="{4CD16C40-5EED-4306-B079-5ECFF52CD450}"/>
              </a:ext>
            </a:extLst>
          </p:cNvPr>
          <p:cNvSpPr/>
          <p:nvPr/>
        </p:nvSpPr>
        <p:spPr>
          <a:xfrm>
            <a:off x="4540250" y="762001"/>
            <a:ext cx="1460500" cy="380236"/>
          </a:xfrm>
          <a:custGeom>
            <a:avLst/>
            <a:gdLst>
              <a:gd name="connsiteX0" fmla="*/ 730250 w 730250"/>
              <a:gd name="connsiteY0" fmla="*/ 279400 h 374697"/>
              <a:gd name="connsiteX1" fmla="*/ 514350 w 730250"/>
              <a:gd name="connsiteY1" fmla="*/ 342900 h 374697"/>
              <a:gd name="connsiteX2" fmla="*/ 228600 w 730250"/>
              <a:gd name="connsiteY2" fmla="*/ 374650 h 374697"/>
              <a:gd name="connsiteX3" fmla="*/ 158750 w 730250"/>
              <a:gd name="connsiteY3" fmla="*/ 349250 h 374697"/>
              <a:gd name="connsiteX4" fmla="*/ 50800 w 730250"/>
              <a:gd name="connsiteY4" fmla="*/ 317500 h 374697"/>
              <a:gd name="connsiteX5" fmla="*/ 76200 w 730250"/>
              <a:gd name="connsiteY5" fmla="*/ 184150 h 374697"/>
              <a:gd name="connsiteX6" fmla="*/ 0 w 730250"/>
              <a:gd name="connsiteY6" fmla="*/ 0 h 374697"/>
              <a:gd name="connsiteX0" fmla="*/ 730250 w 730250"/>
              <a:gd name="connsiteY0" fmla="*/ 279400 h 374697"/>
              <a:gd name="connsiteX1" fmla="*/ 730250 w 730250"/>
              <a:gd name="connsiteY1" fmla="*/ 279400 h 374697"/>
              <a:gd name="connsiteX2" fmla="*/ 514350 w 730250"/>
              <a:gd name="connsiteY2" fmla="*/ 342900 h 374697"/>
              <a:gd name="connsiteX3" fmla="*/ 228600 w 730250"/>
              <a:gd name="connsiteY3" fmla="*/ 374650 h 374697"/>
              <a:gd name="connsiteX4" fmla="*/ 158750 w 730250"/>
              <a:gd name="connsiteY4" fmla="*/ 349250 h 374697"/>
              <a:gd name="connsiteX5" fmla="*/ 50800 w 730250"/>
              <a:gd name="connsiteY5" fmla="*/ 317500 h 374697"/>
              <a:gd name="connsiteX6" fmla="*/ 76200 w 730250"/>
              <a:gd name="connsiteY6" fmla="*/ 184150 h 374697"/>
              <a:gd name="connsiteX7" fmla="*/ 0 w 730250"/>
              <a:gd name="connsiteY7" fmla="*/ 0 h 374697"/>
              <a:gd name="connsiteX0" fmla="*/ 730250 w 1460500"/>
              <a:gd name="connsiteY0" fmla="*/ 279400 h 380236"/>
              <a:gd name="connsiteX1" fmla="*/ 1460500 w 1460500"/>
              <a:gd name="connsiteY1" fmla="*/ 25400 h 380236"/>
              <a:gd name="connsiteX2" fmla="*/ 514350 w 1460500"/>
              <a:gd name="connsiteY2" fmla="*/ 342900 h 380236"/>
              <a:gd name="connsiteX3" fmla="*/ 228600 w 1460500"/>
              <a:gd name="connsiteY3" fmla="*/ 374650 h 380236"/>
              <a:gd name="connsiteX4" fmla="*/ 158750 w 1460500"/>
              <a:gd name="connsiteY4" fmla="*/ 349250 h 380236"/>
              <a:gd name="connsiteX5" fmla="*/ 50800 w 1460500"/>
              <a:gd name="connsiteY5" fmla="*/ 317500 h 380236"/>
              <a:gd name="connsiteX6" fmla="*/ 76200 w 1460500"/>
              <a:gd name="connsiteY6" fmla="*/ 184150 h 380236"/>
              <a:gd name="connsiteX7" fmla="*/ 0 w 1460500"/>
              <a:gd name="connsiteY7" fmla="*/ 0 h 380236"/>
              <a:gd name="connsiteX0" fmla="*/ 713581 w 1460500"/>
              <a:gd name="connsiteY0" fmla="*/ 243681 h 380236"/>
              <a:gd name="connsiteX1" fmla="*/ 1460500 w 1460500"/>
              <a:gd name="connsiteY1" fmla="*/ 25400 h 380236"/>
              <a:gd name="connsiteX2" fmla="*/ 514350 w 1460500"/>
              <a:gd name="connsiteY2" fmla="*/ 342900 h 380236"/>
              <a:gd name="connsiteX3" fmla="*/ 228600 w 1460500"/>
              <a:gd name="connsiteY3" fmla="*/ 374650 h 380236"/>
              <a:gd name="connsiteX4" fmla="*/ 158750 w 1460500"/>
              <a:gd name="connsiteY4" fmla="*/ 349250 h 380236"/>
              <a:gd name="connsiteX5" fmla="*/ 50800 w 1460500"/>
              <a:gd name="connsiteY5" fmla="*/ 317500 h 380236"/>
              <a:gd name="connsiteX6" fmla="*/ 76200 w 1460500"/>
              <a:gd name="connsiteY6" fmla="*/ 184150 h 380236"/>
              <a:gd name="connsiteX7" fmla="*/ 0 w 1460500"/>
              <a:gd name="connsiteY7" fmla="*/ 0 h 380236"/>
              <a:gd name="connsiteX0" fmla="*/ 1460500 w 1460500"/>
              <a:gd name="connsiteY0" fmla="*/ 25400 h 380236"/>
              <a:gd name="connsiteX1" fmla="*/ 514350 w 1460500"/>
              <a:gd name="connsiteY1" fmla="*/ 342900 h 380236"/>
              <a:gd name="connsiteX2" fmla="*/ 228600 w 1460500"/>
              <a:gd name="connsiteY2" fmla="*/ 374650 h 380236"/>
              <a:gd name="connsiteX3" fmla="*/ 158750 w 1460500"/>
              <a:gd name="connsiteY3" fmla="*/ 349250 h 380236"/>
              <a:gd name="connsiteX4" fmla="*/ 50800 w 1460500"/>
              <a:gd name="connsiteY4" fmla="*/ 317500 h 380236"/>
              <a:gd name="connsiteX5" fmla="*/ 76200 w 1460500"/>
              <a:gd name="connsiteY5" fmla="*/ 184150 h 380236"/>
              <a:gd name="connsiteX6" fmla="*/ 0 w 1460500"/>
              <a:gd name="connsiteY6" fmla="*/ 0 h 3802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460500" h="380236">
                <a:moveTo>
                  <a:pt x="1460500" y="25400"/>
                </a:moveTo>
                <a:cubicBezTo>
                  <a:pt x="1424517" y="35983"/>
                  <a:pt x="719667" y="284692"/>
                  <a:pt x="514350" y="342900"/>
                </a:cubicBezTo>
                <a:cubicBezTo>
                  <a:pt x="309033" y="401108"/>
                  <a:pt x="287867" y="373592"/>
                  <a:pt x="228600" y="374650"/>
                </a:cubicBezTo>
                <a:cubicBezTo>
                  <a:pt x="169333" y="375708"/>
                  <a:pt x="188383" y="358775"/>
                  <a:pt x="158750" y="349250"/>
                </a:cubicBezTo>
                <a:cubicBezTo>
                  <a:pt x="129117" y="339725"/>
                  <a:pt x="64558" y="345017"/>
                  <a:pt x="50800" y="317500"/>
                </a:cubicBezTo>
                <a:cubicBezTo>
                  <a:pt x="37042" y="289983"/>
                  <a:pt x="84667" y="237067"/>
                  <a:pt x="76200" y="184150"/>
                </a:cubicBezTo>
                <a:cubicBezTo>
                  <a:pt x="67733" y="131233"/>
                  <a:pt x="33866" y="65616"/>
                  <a:pt x="0" y="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92" name="Forme libre : forme 91">
            <a:extLst>
              <a:ext uri="{FF2B5EF4-FFF2-40B4-BE49-F238E27FC236}">
                <a16:creationId xmlns:a16="http://schemas.microsoft.com/office/drawing/2014/main" id="{32A6922B-C1EA-4668-87FA-FA314A5DC4EC}"/>
              </a:ext>
            </a:extLst>
          </p:cNvPr>
          <p:cNvSpPr/>
          <p:nvPr/>
        </p:nvSpPr>
        <p:spPr>
          <a:xfrm>
            <a:off x="2895600" y="1028700"/>
            <a:ext cx="714375" cy="695325"/>
          </a:xfrm>
          <a:custGeom>
            <a:avLst/>
            <a:gdLst>
              <a:gd name="connsiteX0" fmla="*/ 714375 w 714375"/>
              <a:gd name="connsiteY0" fmla="*/ 695325 h 695325"/>
              <a:gd name="connsiteX1" fmla="*/ 0 w 714375"/>
              <a:gd name="connsiteY1" fmla="*/ 0 h 695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714375" h="695325">
                <a:moveTo>
                  <a:pt x="714375" y="695325"/>
                </a:moveTo>
                <a:lnTo>
                  <a:pt x="0" y="0"/>
                </a:ln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93" name="Forme libre : forme 92">
            <a:extLst>
              <a:ext uri="{FF2B5EF4-FFF2-40B4-BE49-F238E27FC236}">
                <a16:creationId xmlns:a16="http://schemas.microsoft.com/office/drawing/2014/main" id="{B50DF27B-0E96-4DAB-A829-23194651BFA7}"/>
              </a:ext>
            </a:extLst>
          </p:cNvPr>
          <p:cNvSpPr/>
          <p:nvPr/>
        </p:nvSpPr>
        <p:spPr>
          <a:xfrm>
            <a:off x="7981950" y="4393640"/>
            <a:ext cx="1685925" cy="578410"/>
          </a:xfrm>
          <a:custGeom>
            <a:avLst/>
            <a:gdLst>
              <a:gd name="connsiteX0" fmla="*/ 0 w 1685925"/>
              <a:gd name="connsiteY0" fmla="*/ 578410 h 578410"/>
              <a:gd name="connsiteX1" fmla="*/ 276225 w 1685925"/>
              <a:gd name="connsiteY1" fmla="*/ 378385 h 578410"/>
              <a:gd name="connsiteX2" fmla="*/ 1114425 w 1685925"/>
              <a:gd name="connsiteY2" fmla="*/ 6910 h 578410"/>
              <a:gd name="connsiteX3" fmla="*/ 1209675 w 1685925"/>
              <a:gd name="connsiteY3" fmla="*/ 140260 h 578410"/>
              <a:gd name="connsiteX4" fmla="*/ 1685925 w 1685925"/>
              <a:gd name="connsiteY4" fmla="*/ 187885 h 5784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85925" h="578410">
                <a:moveTo>
                  <a:pt x="0" y="578410"/>
                </a:moveTo>
                <a:cubicBezTo>
                  <a:pt x="45244" y="526022"/>
                  <a:pt x="90488" y="473635"/>
                  <a:pt x="276225" y="378385"/>
                </a:cubicBezTo>
                <a:cubicBezTo>
                  <a:pt x="461962" y="283135"/>
                  <a:pt x="958850" y="46597"/>
                  <a:pt x="1114425" y="6910"/>
                </a:cubicBezTo>
                <a:cubicBezTo>
                  <a:pt x="1270000" y="-32777"/>
                  <a:pt x="1114425" y="110097"/>
                  <a:pt x="1209675" y="140260"/>
                </a:cubicBezTo>
                <a:cubicBezTo>
                  <a:pt x="1304925" y="170423"/>
                  <a:pt x="1495425" y="179154"/>
                  <a:pt x="1685925" y="187885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pic>
        <p:nvPicPr>
          <p:cNvPr id="94" name="Image 93">
            <a:extLst>
              <a:ext uri="{FF2B5EF4-FFF2-40B4-BE49-F238E27FC236}">
                <a16:creationId xmlns:a16="http://schemas.microsoft.com/office/drawing/2014/main" id="{DA1B414E-16D0-DE41-B46F-35E40B049286}"/>
              </a:ext>
            </a:extLst>
          </p:cNvPr>
          <p:cNvPicPr>
            <a:picLocks noChangeAspect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  <a:ext uri="{837473B0-CC2E-450A-ABE3-18F120FF3D39}">
                <a1611:picAttrSrcUrl xmlns:a1611="http://schemas.microsoft.com/office/drawing/2016/11/main" r:id="rId13"/>
              </a:ext>
            </a:extLst>
          </a:blip>
          <a:stretch>
            <a:fillRect/>
          </a:stretch>
        </p:blipFill>
        <p:spPr>
          <a:xfrm>
            <a:off x="4410960" y="1047732"/>
            <a:ext cx="760307" cy="760307"/>
          </a:xfrm>
          <a:prstGeom prst="rect">
            <a:avLst/>
          </a:prstGeom>
        </p:spPr>
      </p:pic>
      <p:pic>
        <p:nvPicPr>
          <p:cNvPr id="112" name="Image 111">
            <a:extLst>
              <a:ext uri="{FF2B5EF4-FFF2-40B4-BE49-F238E27FC236}">
                <a16:creationId xmlns:a16="http://schemas.microsoft.com/office/drawing/2014/main" id="{C4495AB1-B579-4542-9161-43F3B1E8C72A}"/>
              </a:ext>
            </a:extLst>
          </p:cNvPr>
          <p:cNvPicPr>
            <a:picLocks noChangeAspect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  <a:ext uri="{837473B0-CC2E-450A-ABE3-18F120FF3D39}">
                <a1611:picAttrSrcUrl xmlns:a1611="http://schemas.microsoft.com/office/drawing/2016/11/main" r:id="rId13"/>
              </a:ext>
            </a:extLst>
          </a:blip>
          <a:stretch>
            <a:fillRect/>
          </a:stretch>
        </p:blipFill>
        <p:spPr>
          <a:xfrm>
            <a:off x="7804997" y="2072851"/>
            <a:ext cx="760307" cy="760307"/>
          </a:xfrm>
          <a:prstGeom prst="rect">
            <a:avLst/>
          </a:prstGeom>
        </p:spPr>
      </p:pic>
      <p:pic>
        <p:nvPicPr>
          <p:cNvPr id="113" name="Image 112">
            <a:extLst>
              <a:ext uri="{FF2B5EF4-FFF2-40B4-BE49-F238E27FC236}">
                <a16:creationId xmlns:a16="http://schemas.microsoft.com/office/drawing/2014/main" id="{FE2BF2F1-98AD-FC4B-80D6-40AE7BB4FFE5}"/>
              </a:ext>
            </a:extLst>
          </p:cNvPr>
          <p:cNvPicPr>
            <a:picLocks noChangeAspect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  <a:ext uri="{837473B0-CC2E-450A-ABE3-18F120FF3D39}">
                <a1611:picAttrSrcUrl xmlns:a1611="http://schemas.microsoft.com/office/drawing/2016/11/main" r:id="rId13"/>
              </a:ext>
            </a:extLst>
          </a:blip>
          <a:stretch>
            <a:fillRect/>
          </a:stretch>
        </p:blipFill>
        <p:spPr>
          <a:xfrm>
            <a:off x="6556578" y="3482340"/>
            <a:ext cx="760307" cy="760307"/>
          </a:xfrm>
          <a:prstGeom prst="rect">
            <a:avLst/>
          </a:prstGeom>
        </p:spPr>
      </p:pic>
      <p:pic>
        <p:nvPicPr>
          <p:cNvPr id="114" name="Image 113">
            <a:extLst>
              <a:ext uri="{FF2B5EF4-FFF2-40B4-BE49-F238E27FC236}">
                <a16:creationId xmlns:a16="http://schemas.microsoft.com/office/drawing/2014/main" id="{657F5CF7-56DF-0944-BFAB-DEC22DC2B529}"/>
              </a:ext>
            </a:extLst>
          </p:cNvPr>
          <p:cNvPicPr>
            <a:picLocks noChangeAspect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  <a:ext uri="{837473B0-CC2E-450A-ABE3-18F120FF3D39}">
                <a1611:picAttrSrcUrl xmlns:a1611="http://schemas.microsoft.com/office/drawing/2016/11/main" r:id="rId13"/>
              </a:ext>
            </a:extLst>
          </a:blip>
          <a:stretch>
            <a:fillRect/>
          </a:stretch>
        </p:blipFill>
        <p:spPr>
          <a:xfrm>
            <a:off x="170876" y="3198660"/>
            <a:ext cx="495687" cy="495687"/>
          </a:xfrm>
          <a:prstGeom prst="rect">
            <a:avLst/>
          </a:prstGeom>
        </p:spPr>
      </p:pic>
      <p:sp>
        <p:nvSpPr>
          <p:cNvPr id="115" name="ZoneTexte 114">
            <a:extLst>
              <a:ext uri="{FF2B5EF4-FFF2-40B4-BE49-F238E27FC236}">
                <a16:creationId xmlns:a16="http://schemas.microsoft.com/office/drawing/2014/main" id="{1D366CA6-E895-0641-8E29-F0D65885FBE5}"/>
              </a:ext>
            </a:extLst>
          </p:cNvPr>
          <p:cNvSpPr txBox="1"/>
          <p:nvPr/>
        </p:nvSpPr>
        <p:spPr>
          <a:xfrm>
            <a:off x="760668" y="3300740"/>
            <a:ext cx="232031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Semencier</a:t>
            </a:r>
            <a:endParaRPr lang="fr-BE" sz="1100" dirty="0"/>
          </a:p>
        </p:txBody>
      </p:sp>
    </p:spTree>
    <p:extLst>
      <p:ext uri="{BB962C8B-B14F-4D97-AF65-F5344CB8AC3E}">
        <p14:creationId xmlns:p14="http://schemas.microsoft.com/office/powerpoint/2010/main" val="2439641080"/>
      </p:ext>
    </p:extLst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" name="Forme libre : forme 111">
            <a:extLst>
              <a:ext uri="{FF2B5EF4-FFF2-40B4-BE49-F238E27FC236}">
                <a16:creationId xmlns:a16="http://schemas.microsoft.com/office/drawing/2014/main" id="{6B209E6F-B552-4A29-9B64-ADE8588DFC39}"/>
              </a:ext>
            </a:extLst>
          </p:cNvPr>
          <p:cNvSpPr/>
          <p:nvPr/>
        </p:nvSpPr>
        <p:spPr>
          <a:xfrm>
            <a:off x="6000750" y="5937250"/>
            <a:ext cx="1225550" cy="736600"/>
          </a:xfrm>
          <a:custGeom>
            <a:avLst/>
            <a:gdLst>
              <a:gd name="connsiteX0" fmla="*/ 1225550 w 1225550"/>
              <a:gd name="connsiteY0" fmla="*/ 0 h 736600"/>
              <a:gd name="connsiteX1" fmla="*/ 1168400 w 1225550"/>
              <a:gd name="connsiteY1" fmla="*/ 139700 h 736600"/>
              <a:gd name="connsiteX2" fmla="*/ 895350 w 1225550"/>
              <a:gd name="connsiteY2" fmla="*/ 304800 h 736600"/>
              <a:gd name="connsiteX3" fmla="*/ 698500 w 1225550"/>
              <a:gd name="connsiteY3" fmla="*/ 431800 h 736600"/>
              <a:gd name="connsiteX4" fmla="*/ 558800 w 1225550"/>
              <a:gd name="connsiteY4" fmla="*/ 514350 h 736600"/>
              <a:gd name="connsiteX5" fmla="*/ 203200 w 1225550"/>
              <a:gd name="connsiteY5" fmla="*/ 603250 h 736600"/>
              <a:gd name="connsiteX6" fmla="*/ 0 w 1225550"/>
              <a:gd name="connsiteY6" fmla="*/ 736600 h 736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25550" h="736600">
                <a:moveTo>
                  <a:pt x="1225550" y="0"/>
                </a:moveTo>
                <a:cubicBezTo>
                  <a:pt x="1224491" y="44450"/>
                  <a:pt x="1223433" y="88900"/>
                  <a:pt x="1168400" y="139700"/>
                </a:cubicBezTo>
                <a:cubicBezTo>
                  <a:pt x="1113367" y="190500"/>
                  <a:pt x="973667" y="256117"/>
                  <a:pt x="895350" y="304800"/>
                </a:cubicBezTo>
                <a:cubicBezTo>
                  <a:pt x="817033" y="353483"/>
                  <a:pt x="754592" y="396875"/>
                  <a:pt x="698500" y="431800"/>
                </a:cubicBezTo>
                <a:cubicBezTo>
                  <a:pt x="642408" y="466725"/>
                  <a:pt x="641350" y="485775"/>
                  <a:pt x="558800" y="514350"/>
                </a:cubicBezTo>
                <a:cubicBezTo>
                  <a:pt x="476250" y="542925"/>
                  <a:pt x="296333" y="566208"/>
                  <a:pt x="203200" y="603250"/>
                </a:cubicBezTo>
                <a:cubicBezTo>
                  <a:pt x="110067" y="640292"/>
                  <a:pt x="55033" y="688446"/>
                  <a:pt x="0" y="73660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11" name="Forme libre : forme 110">
            <a:extLst>
              <a:ext uri="{FF2B5EF4-FFF2-40B4-BE49-F238E27FC236}">
                <a16:creationId xmlns:a16="http://schemas.microsoft.com/office/drawing/2014/main" id="{ED917A01-0839-40EC-9385-1573A10EB73C}"/>
              </a:ext>
            </a:extLst>
          </p:cNvPr>
          <p:cNvSpPr/>
          <p:nvPr/>
        </p:nvSpPr>
        <p:spPr>
          <a:xfrm>
            <a:off x="4540250" y="762001"/>
            <a:ext cx="1460500" cy="380236"/>
          </a:xfrm>
          <a:custGeom>
            <a:avLst/>
            <a:gdLst>
              <a:gd name="connsiteX0" fmla="*/ 730250 w 730250"/>
              <a:gd name="connsiteY0" fmla="*/ 279400 h 374697"/>
              <a:gd name="connsiteX1" fmla="*/ 514350 w 730250"/>
              <a:gd name="connsiteY1" fmla="*/ 342900 h 374697"/>
              <a:gd name="connsiteX2" fmla="*/ 228600 w 730250"/>
              <a:gd name="connsiteY2" fmla="*/ 374650 h 374697"/>
              <a:gd name="connsiteX3" fmla="*/ 158750 w 730250"/>
              <a:gd name="connsiteY3" fmla="*/ 349250 h 374697"/>
              <a:gd name="connsiteX4" fmla="*/ 50800 w 730250"/>
              <a:gd name="connsiteY4" fmla="*/ 317500 h 374697"/>
              <a:gd name="connsiteX5" fmla="*/ 76200 w 730250"/>
              <a:gd name="connsiteY5" fmla="*/ 184150 h 374697"/>
              <a:gd name="connsiteX6" fmla="*/ 0 w 730250"/>
              <a:gd name="connsiteY6" fmla="*/ 0 h 374697"/>
              <a:gd name="connsiteX0" fmla="*/ 730250 w 730250"/>
              <a:gd name="connsiteY0" fmla="*/ 279400 h 374697"/>
              <a:gd name="connsiteX1" fmla="*/ 730250 w 730250"/>
              <a:gd name="connsiteY1" fmla="*/ 279400 h 374697"/>
              <a:gd name="connsiteX2" fmla="*/ 514350 w 730250"/>
              <a:gd name="connsiteY2" fmla="*/ 342900 h 374697"/>
              <a:gd name="connsiteX3" fmla="*/ 228600 w 730250"/>
              <a:gd name="connsiteY3" fmla="*/ 374650 h 374697"/>
              <a:gd name="connsiteX4" fmla="*/ 158750 w 730250"/>
              <a:gd name="connsiteY4" fmla="*/ 349250 h 374697"/>
              <a:gd name="connsiteX5" fmla="*/ 50800 w 730250"/>
              <a:gd name="connsiteY5" fmla="*/ 317500 h 374697"/>
              <a:gd name="connsiteX6" fmla="*/ 76200 w 730250"/>
              <a:gd name="connsiteY6" fmla="*/ 184150 h 374697"/>
              <a:gd name="connsiteX7" fmla="*/ 0 w 730250"/>
              <a:gd name="connsiteY7" fmla="*/ 0 h 374697"/>
              <a:gd name="connsiteX0" fmla="*/ 730250 w 1460500"/>
              <a:gd name="connsiteY0" fmla="*/ 279400 h 380236"/>
              <a:gd name="connsiteX1" fmla="*/ 1460500 w 1460500"/>
              <a:gd name="connsiteY1" fmla="*/ 25400 h 380236"/>
              <a:gd name="connsiteX2" fmla="*/ 514350 w 1460500"/>
              <a:gd name="connsiteY2" fmla="*/ 342900 h 380236"/>
              <a:gd name="connsiteX3" fmla="*/ 228600 w 1460500"/>
              <a:gd name="connsiteY3" fmla="*/ 374650 h 380236"/>
              <a:gd name="connsiteX4" fmla="*/ 158750 w 1460500"/>
              <a:gd name="connsiteY4" fmla="*/ 349250 h 380236"/>
              <a:gd name="connsiteX5" fmla="*/ 50800 w 1460500"/>
              <a:gd name="connsiteY5" fmla="*/ 317500 h 380236"/>
              <a:gd name="connsiteX6" fmla="*/ 76200 w 1460500"/>
              <a:gd name="connsiteY6" fmla="*/ 184150 h 380236"/>
              <a:gd name="connsiteX7" fmla="*/ 0 w 1460500"/>
              <a:gd name="connsiteY7" fmla="*/ 0 h 380236"/>
              <a:gd name="connsiteX0" fmla="*/ 713581 w 1460500"/>
              <a:gd name="connsiteY0" fmla="*/ 243681 h 380236"/>
              <a:gd name="connsiteX1" fmla="*/ 1460500 w 1460500"/>
              <a:gd name="connsiteY1" fmla="*/ 25400 h 380236"/>
              <a:gd name="connsiteX2" fmla="*/ 514350 w 1460500"/>
              <a:gd name="connsiteY2" fmla="*/ 342900 h 380236"/>
              <a:gd name="connsiteX3" fmla="*/ 228600 w 1460500"/>
              <a:gd name="connsiteY3" fmla="*/ 374650 h 380236"/>
              <a:gd name="connsiteX4" fmla="*/ 158750 w 1460500"/>
              <a:gd name="connsiteY4" fmla="*/ 349250 h 380236"/>
              <a:gd name="connsiteX5" fmla="*/ 50800 w 1460500"/>
              <a:gd name="connsiteY5" fmla="*/ 317500 h 380236"/>
              <a:gd name="connsiteX6" fmla="*/ 76200 w 1460500"/>
              <a:gd name="connsiteY6" fmla="*/ 184150 h 380236"/>
              <a:gd name="connsiteX7" fmla="*/ 0 w 1460500"/>
              <a:gd name="connsiteY7" fmla="*/ 0 h 380236"/>
              <a:gd name="connsiteX0" fmla="*/ 1460500 w 1460500"/>
              <a:gd name="connsiteY0" fmla="*/ 25400 h 380236"/>
              <a:gd name="connsiteX1" fmla="*/ 514350 w 1460500"/>
              <a:gd name="connsiteY1" fmla="*/ 342900 h 380236"/>
              <a:gd name="connsiteX2" fmla="*/ 228600 w 1460500"/>
              <a:gd name="connsiteY2" fmla="*/ 374650 h 380236"/>
              <a:gd name="connsiteX3" fmla="*/ 158750 w 1460500"/>
              <a:gd name="connsiteY3" fmla="*/ 349250 h 380236"/>
              <a:gd name="connsiteX4" fmla="*/ 50800 w 1460500"/>
              <a:gd name="connsiteY4" fmla="*/ 317500 h 380236"/>
              <a:gd name="connsiteX5" fmla="*/ 76200 w 1460500"/>
              <a:gd name="connsiteY5" fmla="*/ 184150 h 380236"/>
              <a:gd name="connsiteX6" fmla="*/ 0 w 1460500"/>
              <a:gd name="connsiteY6" fmla="*/ 0 h 3802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460500" h="380236">
                <a:moveTo>
                  <a:pt x="1460500" y="25400"/>
                </a:moveTo>
                <a:cubicBezTo>
                  <a:pt x="1424517" y="35983"/>
                  <a:pt x="719667" y="284692"/>
                  <a:pt x="514350" y="342900"/>
                </a:cubicBezTo>
                <a:cubicBezTo>
                  <a:pt x="309033" y="401108"/>
                  <a:pt x="287867" y="373592"/>
                  <a:pt x="228600" y="374650"/>
                </a:cubicBezTo>
                <a:cubicBezTo>
                  <a:pt x="169333" y="375708"/>
                  <a:pt x="188383" y="358775"/>
                  <a:pt x="158750" y="349250"/>
                </a:cubicBezTo>
                <a:cubicBezTo>
                  <a:pt x="129117" y="339725"/>
                  <a:pt x="64558" y="345017"/>
                  <a:pt x="50800" y="317500"/>
                </a:cubicBezTo>
                <a:cubicBezTo>
                  <a:pt x="37042" y="289983"/>
                  <a:pt x="84667" y="237067"/>
                  <a:pt x="76200" y="184150"/>
                </a:cubicBezTo>
                <a:cubicBezTo>
                  <a:pt x="67733" y="131233"/>
                  <a:pt x="33866" y="65616"/>
                  <a:pt x="0" y="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24" name="Forme libre : forme 123">
            <a:extLst>
              <a:ext uri="{FF2B5EF4-FFF2-40B4-BE49-F238E27FC236}">
                <a16:creationId xmlns:a16="http://schemas.microsoft.com/office/drawing/2014/main" id="{6FE566E1-22BC-4A2C-9BF8-EBF61335FA6F}"/>
              </a:ext>
            </a:extLst>
          </p:cNvPr>
          <p:cNvSpPr/>
          <p:nvPr/>
        </p:nvSpPr>
        <p:spPr>
          <a:xfrm>
            <a:off x="4674683" y="3069491"/>
            <a:ext cx="685800" cy="736600"/>
          </a:xfrm>
          <a:custGeom>
            <a:avLst/>
            <a:gdLst>
              <a:gd name="connsiteX0" fmla="*/ 685800 w 685800"/>
              <a:gd name="connsiteY0" fmla="*/ 0 h 736600"/>
              <a:gd name="connsiteX1" fmla="*/ 568325 w 685800"/>
              <a:gd name="connsiteY1" fmla="*/ 82550 h 736600"/>
              <a:gd name="connsiteX2" fmla="*/ 454025 w 685800"/>
              <a:gd name="connsiteY2" fmla="*/ 206375 h 736600"/>
              <a:gd name="connsiteX3" fmla="*/ 314325 w 685800"/>
              <a:gd name="connsiteY3" fmla="*/ 342900 h 736600"/>
              <a:gd name="connsiteX4" fmla="*/ 0 w 685800"/>
              <a:gd name="connsiteY4" fmla="*/ 736600 h 736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85800" h="736600">
                <a:moveTo>
                  <a:pt x="685800" y="0"/>
                </a:moveTo>
                <a:cubicBezTo>
                  <a:pt x="646377" y="24077"/>
                  <a:pt x="606954" y="48154"/>
                  <a:pt x="568325" y="82550"/>
                </a:cubicBezTo>
                <a:cubicBezTo>
                  <a:pt x="529696" y="116946"/>
                  <a:pt x="496358" y="162983"/>
                  <a:pt x="454025" y="206375"/>
                </a:cubicBezTo>
                <a:cubicBezTo>
                  <a:pt x="411692" y="249767"/>
                  <a:pt x="389996" y="254529"/>
                  <a:pt x="314325" y="342900"/>
                </a:cubicBezTo>
                <a:cubicBezTo>
                  <a:pt x="238654" y="431271"/>
                  <a:pt x="119327" y="583935"/>
                  <a:pt x="0" y="73660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3" name="Forme libre : forme 22">
            <a:extLst>
              <a:ext uri="{FF2B5EF4-FFF2-40B4-BE49-F238E27FC236}">
                <a16:creationId xmlns:a16="http://schemas.microsoft.com/office/drawing/2014/main" id="{BE29AF4F-A639-4285-A35D-CAB5EA08D5F0}"/>
              </a:ext>
            </a:extLst>
          </p:cNvPr>
          <p:cNvSpPr/>
          <p:nvPr/>
        </p:nvSpPr>
        <p:spPr>
          <a:xfrm>
            <a:off x="5880100" y="508000"/>
            <a:ext cx="425269" cy="4140200"/>
          </a:xfrm>
          <a:custGeom>
            <a:avLst/>
            <a:gdLst>
              <a:gd name="connsiteX0" fmla="*/ 0 w 425269"/>
              <a:gd name="connsiteY0" fmla="*/ 0 h 4140200"/>
              <a:gd name="connsiteX1" fmla="*/ 76200 w 425269"/>
              <a:gd name="connsiteY1" fmla="*/ 222250 h 4140200"/>
              <a:gd name="connsiteX2" fmla="*/ 254000 w 425269"/>
              <a:gd name="connsiteY2" fmla="*/ 412750 h 4140200"/>
              <a:gd name="connsiteX3" fmla="*/ 412750 w 425269"/>
              <a:gd name="connsiteY3" fmla="*/ 869950 h 4140200"/>
              <a:gd name="connsiteX4" fmla="*/ 406400 w 425269"/>
              <a:gd name="connsiteY4" fmla="*/ 1104900 h 4140200"/>
              <a:gd name="connsiteX5" fmla="*/ 336550 w 425269"/>
              <a:gd name="connsiteY5" fmla="*/ 1822450 h 4140200"/>
              <a:gd name="connsiteX6" fmla="*/ 177800 w 425269"/>
              <a:gd name="connsiteY6" fmla="*/ 2457450 h 4140200"/>
              <a:gd name="connsiteX7" fmla="*/ 146050 w 425269"/>
              <a:gd name="connsiteY7" fmla="*/ 2870200 h 4140200"/>
              <a:gd name="connsiteX8" fmla="*/ 95250 w 425269"/>
              <a:gd name="connsiteY8" fmla="*/ 3441700 h 4140200"/>
              <a:gd name="connsiteX9" fmla="*/ 44450 w 425269"/>
              <a:gd name="connsiteY9" fmla="*/ 3752850 h 4140200"/>
              <a:gd name="connsiteX10" fmla="*/ 107950 w 425269"/>
              <a:gd name="connsiteY10" fmla="*/ 4006850 h 4140200"/>
              <a:gd name="connsiteX11" fmla="*/ 279400 w 425269"/>
              <a:gd name="connsiteY11" fmla="*/ 4140200 h 4140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425269" h="4140200">
                <a:moveTo>
                  <a:pt x="0" y="0"/>
                </a:moveTo>
                <a:cubicBezTo>
                  <a:pt x="16933" y="76729"/>
                  <a:pt x="33867" y="153458"/>
                  <a:pt x="76200" y="222250"/>
                </a:cubicBezTo>
                <a:cubicBezTo>
                  <a:pt x="118533" y="291042"/>
                  <a:pt x="197908" y="304800"/>
                  <a:pt x="254000" y="412750"/>
                </a:cubicBezTo>
                <a:cubicBezTo>
                  <a:pt x="310092" y="520700"/>
                  <a:pt x="387350" y="754592"/>
                  <a:pt x="412750" y="869950"/>
                </a:cubicBezTo>
                <a:cubicBezTo>
                  <a:pt x="438150" y="985308"/>
                  <a:pt x="419100" y="946150"/>
                  <a:pt x="406400" y="1104900"/>
                </a:cubicBezTo>
                <a:cubicBezTo>
                  <a:pt x="393700" y="1263650"/>
                  <a:pt x="374650" y="1597025"/>
                  <a:pt x="336550" y="1822450"/>
                </a:cubicBezTo>
                <a:cubicBezTo>
                  <a:pt x="298450" y="2047875"/>
                  <a:pt x="209550" y="2282825"/>
                  <a:pt x="177800" y="2457450"/>
                </a:cubicBezTo>
                <a:cubicBezTo>
                  <a:pt x="146050" y="2632075"/>
                  <a:pt x="159808" y="2706158"/>
                  <a:pt x="146050" y="2870200"/>
                </a:cubicBezTo>
                <a:cubicBezTo>
                  <a:pt x="132292" y="3034242"/>
                  <a:pt x="112183" y="3294592"/>
                  <a:pt x="95250" y="3441700"/>
                </a:cubicBezTo>
                <a:cubicBezTo>
                  <a:pt x="78317" y="3588808"/>
                  <a:pt x="42333" y="3658658"/>
                  <a:pt x="44450" y="3752850"/>
                </a:cubicBezTo>
                <a:cubicBezTo>
                  <a:pt x="46567" y="3847042"/>
                  <a:pt x="68792" y="3942292"/>
                  <a:pt x="107950" y="4006850"/>
                </a:cubicBezTo>
                <a:cubicBezTo>
                  <a:pt x="147108" y="4071408"/>
                  <a:pt x="213254" y="4105804"/>
                  <a:pt x="279400" y="414020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7" name="Forme libre : forme 26">
            <a:extLst>
              <a:ext uri="{FF2B5EF4-FFF2-40B4-BE49-F238E27FC236}">
                <a16:creationId xmlns:a16="http://schemas.microsoft.com/office/drawing/2014/main" id="{70578F58-BED1-43CB-8B6A-FE860FD8A450}"/>
              </a:ext>
            </a:extLst>
          </p:cNvPr>
          <p:cNvSpPr/>
          <p:nvPr/>
        </p:nvSpPr>
        <p:spPr>
          <a:xfrm>
            <a:off x="3594100" y="1279024"/>
            <a:ext cx="2565400" cy="1323241"/>
          </a:xfrm>
          <a:custGeom>
            <a:avLst/>
            <a:gdLst>
              <a:gd name="connsiteX0" fmla="*/ 0 w 2565400"/>
              <a:gd name="connsiteY0" fmla="*/ 346576 h 1323241"/>
              <a:gd name="connsiteX1" fmla="*/ 476250 w 2565400"/>
              <a:gd name="connsiteY1" fmla="*/ 54476 h 1323241"/>
              <a:gd name="connsiteX2" fmla="*/ 933450 w 2565400"/>
              <a:gd name="connsiteY2" fmla="*/ 3676 h 1323241"/>
              <a:gd name="connsiteX3" fmla="*/ 838200 w 2565400"/>
              <a:gd name="connsiteY3" fmla="*/ 105276 h 1323241"/>
              <a:gd name="connsiteX4" fmla="*/ 901700 w 2565400"/>
              <a:gd name="connsiteY4" fmla="*/ 238626 h 1323241"/>
              <a:gd name="connsiteX5" fmla="*/ 1079500 w 2565400"/>
              <a:gd name="connsiteY5" fmla="*/ 454526 h 1323241"/>
              <a:gd name="connsiteX6" fmla="*/ 1193800 w 2565400"/>
              <a:gd name="connsiteY6" fmla="*/ 606926 h 1323241"/>
              <a:gd name="connsiteX7" fmla="*/ 1282700 w 2565400"/>
              <a:gd name="connsiteY7" fmla="*/ 670426 h 1323241"/>
              <a:gd name="connsiteX8" fmla="*/ 1397000 w 2565400"/>
              <a:gd name="connsiteY8" fmla="*/ 886326 h 1323241"/>
              <a:gd name="connsiteX9" fmla="*/ 1638300 w 2565400"/>
              <a:gd name="connsiteY9" fmla="*/ 759326 h 1323241"/>
              <a:gd name="connsiteX10" fmla="*/ 1974850 w 2565400"/>
              <a:gd name="connsiteY10" fmla="*/ 695826 h 1323241"/>
              <a:gd name="connsiteX11" fmla="*/ 1974850 w 2565400"/>
              <a:gd name="connsiteY11" fmla="*/ 829176 h 1323241"/>
              <a:gd name="connsiteX12" fmla="*/ 2000250 w 2565400"/>
              <a:gd name="connsiteY12" fmla="*/ 892676 h 1323241"/>
              <a:gd name="connsiteX13" fmla="*/ 2190750 w 2565400"/>
              <a:gd name="connsiteY13" fmla="*/ 1019676 h 1323241"/>
              <a:gd name="connsiteX14" fmla="*/ 2311400 w 2565400"/>
              <a:gd name="connsiteY14" fmla="*/ 1203826 h 1323241"/>
              <a:gd name="connsiteX15" fmla="*/ 2482850 w 2565400"/>
              <a:gd name="connsiteY15" fmla="*/ 1318126 h 1323241"/>
              <a:gd name="connsiteX16" fmla="*/ 2565400 w 2565400"/>
              <a:gd name="connsiteY16" fmla="*/ 1292726 h 13232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2565400" h="1323241">
                <a:moveTo>
                  <a:pt x="0" y="346576"/>
                </a:moveTo>
                <a:cubicBezTo>
                  <a:pt x="160337" y="229101"/>
                  <a:pt x="320675" y="111626"/>
                  <a:pt x="476250" y="54476"/>
                </a:cubicBezTo>
                <a:cubicBezTo>
                  <a:pt x="631825" y="-2674"/>
                  <a:pt x="873125" y="-4791"/>
                  <a:pt x="933450" y="3676"/>
                </a:cubicBezTo>
                <a:cubicBezTo>
                  <a:pt x="993775" y="12143"/>
                  <a:pt x="843492" y="66118"/>
                  <a:pt x="838200" y="105276"/>
                </a:cubicBezTo>
                <a:cubicBezTo>
                  <a:pt x="832908" y="144434"/>
                  <a:pt x="861483" y="180418"/>
                  <a:pt x="901700" y="238626"/>
                </a:cubicBezTo>
                <a:cubicBezTo>
                  <a:pt x="941917" y="296834"/>
                  <a:pt x="1030817" y="393143"/>
                  <a:pt x="1079500" y="454526"/>
                </a:cubicBezTo>
                <a:cubicBezTo>
                  <a:pt x="1128183" y="515909"/>
                  <a:pt x="1159933" y="570943"/>
                  <a:pt x="1193800" y="606926"/>
                </a:cubicBezTo>
                <a:cubicBezTo>
                  <a:pt x="1227667" y="642909"/>
                  <a:pt x="1248833" y="623860"/>
                  <a:pt x="1282700" y="670426"/>
                </a:cubicBezTo>
                <a:cubicBezTo>
                  <a:pt x="1316567" y="716992"/>
                  <a:pt x="1337733" y="871509"/>
                  <a:pt x="1397000" y="886326"/>
                </a:cubicBezTo>
                <a:cubicBezTo>
                  <a:pt x="1456267" y="901143"/>
                  <a:pt x="1541992" y="791076"/>
                  <a:pt x="1638300" y="759326"/>
                </a:cubicBezTo>
                <a:cubicBezTo>
                  <a:pt x="1734608" y="727576"/>
                  <a:pt x="1918758" y="684184"/>
                  <a:pt x="1974850" y="695826"/>
                </a:cubicBezTo>
                <a:cubicBezTo>
                  <a:pt x="2030942" y="707468"/>
                  <a:pt x="1970617" y="796368"/>
                  <a:pt x="1974850" y="829176"/>
                </a:cubicBezTo>
                <a:cubicBezTo>
                  <a:pt x="1979083" y="861984"/>
                  <a:pt x="1964267" y="860926"/>
                  <a:pt x="2000250" y="892676"/>
                </a:cubicBezTo>
                <a:cubicBezTo>
                  <a:pt x="2036233" y="924426"/>
                  <a:pt x="2138892" y="967818"/>
                  <a:pt x="2190750" y="1019676"/>
                </a:cubicBezTo>
                <a:cubicBezTo>
                  <a:pt x="2242608" y="1071534"/>
                  <a:pt x="2262717" y="1154084"/>
                  <a:pt x="2311400" y="1203826"/>
                </a:cubicBezTo>
                <a:cubicBezTo>
                  <a:pt x="2360083" y="1253568"/>
                  <a:pt x="2440517" y="1303309"/>
                  <a:pt x="2482850" y="1318126"/>
                </a:cubicBezTo>
                <a:cubicBezTo>
                  <a:pt x="2525183" y="1332943"/>
                  <a:pt x="2545291" y="1312834"/>
                  <a:pt x="2565400" y="1292726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9" name="Forme libre : forme 28">
            <a:extLst>
              <a:ext uri="{FF2B5EF4-FFF2-40B4-BE49-F238E27FC236}">
                <a16:creationId xmlns:a16="http://schemas.microsoft.com/office/drawing/2014/main" id="{F48755D4-E52D-451E-A862-7FE36C952EA0}"/>
              </a:ext>
            </a:extLst>
          </p:cNvPr>
          <p:cNvSpPr/>
          <p:nvPr/>
        </p:nvSpPr>
        <p:spPr>
          <a:xfrm>
            <a:off x="4527550" y="1098550"/>
            <a:ext cx="101600" cy="171450"/>
          </a:xfrm>
          <a:custGeom>
            <a:avLst/>
            <a:gdLst>
              <a:gd name="connsiteX0" fmla="*/ 101600 w 101600"/>
              <a:gd name="connsiteY0" fmla="*/ 0 h 171450"/>
              <a:gd name="connsiteX1" fmla="*/ 50800 w 101600"/>
              <a:gd name="connsiteY1" fmla="*/ 127000 h 171450"/>
              <a:gd name="connsiteX2" fmla="*/ 0 w 101600"/>
              <a:gd name="connsiteY2" fmla="*/ 171450 h 171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1600" h="171450">
                <a:moveTo>
                  <a:pt x="101600" y="0"/>
                </a:moveTo>
                <a:cubicBezTo>
                  <a:pt x="84666" y="49212"/>
                  <a:pt x="67733" y="98425"/>
                  <a:pt x="50800" y="127000"/>
                </a:cubicBezTo>
                <a:cubicBezTo>
                  <a:pt x="33867" y="155575"/>
                  <a:pt x="16933" y="163512"/>
                  <a:pt x="0" y="17145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0" name="Forme libre : forme 29">
            <a:extLst>
              <a:ext uri="{FF2B5EF4-FFF2-40B4-BE49-F238E27FC236}">
                <a16:creationId xmlns:a16="http://schemas.microsoft.com/office/drawing/2014/main" id="{DDA203F8-C9E1-4AFD-B1A6-58AF2240B747}"/>
              </a:ext>
            </a:extLst>
          </p:cNvPr>
          <p:cNvSpPr/>
          <p:nvPr/>
        </p:nvSpPr>
        <p:spPr>
          <a:xfrm>
            <a:off x="3016250" y="2482850"/>
            <a:ext cx="1377950" cy="711200"/>
          </a:xfrm>
          <a:custGeom>
            <a:avLst/>
            <a:gdLst>
              <a:gd name="connsiteX0" fmla="*/ 1377950 w 1377950"/>
              <a:gd name="connsiteY0" fmla="*/ 0 h 711200"/>
              <a:gd name="connsiteX1" fmla="*/ 1295400 w 1377950"/>
              <a:gd name="connsiteY1" fmla="*/ 101600 h 711200"/>
              <a:gd name="connsiteX2" fmla="*/ 996950 w 1377950"/>
              <a:gd name="connsiteY2" fmla="*/ 209550 h 711200"/>
              <a:gd name="connsiteX3" fmla="*/ 730250 w 1377950"/>
              <a:gd name="connsiteY3" fmla="*/ 508000 h 711200"/>
              <a:gd name="connsiteX4" fmla="*/ 469900 w 1377950"/>
              <a:gd name="connsiteY4" fmla="*/ 577850 h 711200"/>
              <a:gd name="connsiteX5" fmla="*/ 247650 w 1377950"/>
              <a:gd name="connsiteY5" fmla="*/ 679450 h 711200"/>
              <a:gd name="connsiteX6" fmla="*/ 0 w 1377950"/>
              <a:gd name="connsiteY6" fmla="*/ 711200 h 711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377950" h="711200">
                <a:moveTo>
                  <a:pt x="1377950" y="0"/>
                </a:moveTo>
                <a:cubicBezTo>
                  <a:pt x="1368425" y="33337"/>
                  <a:pt x="1358900" y="66675"/>
                  <a:pt x="1295400" y="101600"/>
                </a:cubicBezTo>
                <a:cubicBezTo>
                  <a:pt x="1231900" y="136525"/>
                  <a:pt x="1091142" y="141817"/>
                  <a:pt x="996950" y="209550"/>
                </a:cubicBezTo>
                <a:cubicBezTo>
                  <a:pt x="902758" y="277283"/>
                  <a:pt x="818092" y="446617"/>
                  <a:pt x="730250" y="508000"/>
                </a:cubicBezTo>
                <a:cubicBezTo>
                  <a:pt x="642408" y="569383"/>
                  <a:pt x="550333" y="549275"/>
                  <a:pt x="469900" y="577850"/>
                </a:cubicBezTo>
                <a:cubicBezTo>
                  <a:pt x="389467" y="606425"/>
                  <a:pt x="325967" y="657225"/>
                  <a:pt x="247650" y="679450"/>
                </a:cubicBezTo>
                <a:cubicBezTo>
                  <a:pt x="169333" y="701675"/>
                  <a:pt x="84666" y="706437"/>
                  <a:pt x="0" y="71120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3" name="Forme libre : forme 32">
            <a:extLst>
              <a:ext uri="{FF2B5EF4-FFF2-40B4-BE49-F238E27FC236}">
                <a16:creationId xmlns:a16="http://schemas.microsoft.com/office/drawing/2014/main" id="{FF0BF8AA-3094-4C50-B547-95E6ECEA66B7}"/>
              </a:ext>
            </a:extLst>
          </p:cNvPr>
          <p:cNvSpPr/>
          <p:nvPr/>
        </p:nvSpPr>
        <p:spPr>
          <a:xfrm>
            <a:off x="5092700" y="5222875"/>
            <a:ext cx="949325" cy="958850"/>
          </a:xfrm>
          <a:custGeom>
            <a:avLst/>
            <a:gdLst>
              <a:gd name="connsiteX0" fmla="*/ 733425 w 733425"/>
              <a:gd name="connsiteY0" fmla="*/ 0 h 841375"/>
              <a:gd name="connsiteX1" fmla="*/ 695325 w 733425"/>
              <a:gd name="connsiteY1" fmla="*/ 111125 h 841375"/>
              <a:gd name="connsiteX2" fmla="*/ 619125 w 733425"/>
              <a:gd name="connsiteY2" fmla="*/ 231775 h 841375"/>
              <a:gd name="connsiteX3" fmla="*/ 377825 w 733425"/>
              <a:gd name="connsiteY3" fmla="*/ 323850 h 841375"/>
              <a:gd name="connsiteX4" fmla="*/ 190500 w 733425"/>
              <a:gd name="connsiteY4" fmla="*/ 571500 h 841375"/>
              <a:gd name="connsiteX5" fmla="*/ 222250 w 733425"/>
              <a:gd name="connsiteY5" fmla="*/ 603250 h 841375"/>
              <a:gd name="connsiteX6" fmla="*/ 196850 w 733425"/>
              <a:gd name="connsiteY6" fmla="*/ 654050 h 841375"/>
              <a:gd name="connsiteX7" fmla="*/ 212725 w 733425"/>
              <a:gd name="connsiteY7" fmla="*/ 708025 h 841375"/>
              <a:gd name="connsiteX8" fmla="*/ 123825 w 733425"/>
              <a:gd name="connsiteY8" fmla="*/ 771525 h 841375"/>
              <a:gd name="connsiteX9" fmla="*/ 0 w 733425"/>
              <a:gd name="connsiteY9" fmla="*/ 841375 h 841375"/>
              <a:gd name="connsiteX0" fmla="*/ 939800 w 939800"/>
              <a:gd name="connsiteY0" fmla="*/ 0 h 949325"/>
              <a:gd name="connsiteX1" fmla="*/ 901700 w 939800"/>
              <a:gd name="connsiteY1" fmla="*/ 111125 h 949325"/>
              <a:gd name="connsiteX2" fmla="*/ 825500 w 939800"/>
              <a:gd name="connsiteY2" fmla="*/ 231775 h 949325"/>
              <a:gd name="connsiteX3" fmla="*/ 584200 w 939800"/>
              <a:gd name="connsiteY3" fmla="*/ 323850 h 949325"/>
              <a:gd name="connsiteX4" fmla="*/ 396875 w 939800"/>
              <a:gd name="connsiteY4" fmla="*/ 571500 h 949325"/>
              <a:gd name="connsiteX5" fmla="*/ 428625 w 939800"/>
              <a:gd name="connsiteY5" fmla="*/ 603250 h 949325"/>
              <a:gd name="connsiteX6" fmla="*/ 403225 w 939800"/>
              <a:gd name="connsiteY6" fmla="*/ 654050 h 949325"/>
              <a:gd name="connsiteX7" fmla="*/ 419100 w 939800"/>
              <a:gd name="connsiteY7" fmla="*/ 708025 h 949325"/>
              <a:gd name="connsiteX8" fmla="*/ 330200 w 939800"/>
              <a:gd name="connsiteY8" fmla="*/ 771525 h 949325"/>
              <a:gd name="connsiteX9" fmla="*/ 0 w 939800"/>
              <a:gd name="connsiteY9" fmla="*/ 949325 h 949325"/>
              <a:gd name="connsiteX0" fmla="*/ 949325 w 949325"/>
              <a:gd name="connsiteY0" fmla="*/ 0 h 958850"/>
              <a:gd name="connsiteX1" fmla="*/ 901700 w 949325"/>
              <a:gd name="connsiteY1" fmla="*/ 120650 h 958850"/>
              <a:gd name="connsiteX2" fmla="*/ 825500 w 949325"/>
              <a:gd name="connsiteY2" fmla="*/ 241300 h 958850"/>
              <a:gd name="connsiteX3" fmla="*/ 584200 w 949325"/>
              <a:gd name="connsiteY3" fmla="*/ 333375 h 958850"/>
              <a:gd name="connsiteX4" fmla="*/ 396875 w 949325"/>
              <a:gd name="connsiteY4" fmla="*/ 581025 h 958850"/>
              <a:gd name="connsiteX5" fmla="*/ 428625 w 949325"/>
              <a:gd name="connsiteY5" fmla="*/ 612775 h 958850"/>
              <a:gd name="connsiteX6" fmla="*/ 403225 w 949325"/>
              <a:gd name="connsiteY6" fmla="*/ 663575 h 958850"/>
              <a:gd name="connsiteX7" fmla="*/ 419100 w 949325"/>
              <a:gd name="connsiteY7" fmla="*/ 717550 h 958850"/>
              <a:gd name="connsiteX8" fmla="*/ 330200 w 949325"/>
              <a:gd name="connsiteY8" fmla="*/ 781050 h 958850"/>
              <a:gd name="connsiteX9" fmla="*/ 0 w 949325"/>
              <a:gd name="connsiteY9" fmla="*/ 958850 h 958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949325" h="958850">
                <a:moveTo>
                  <a:pt x="949325" y="0"/>
                </a:moveTo>
                <a:cubicBezTo>
                  <a:pt x="939800" y="36248"/>
                  <a:pt x="922337" y="80434"/>
                  <a:pt x="901700" y="120650"/>
                </a:cubicBezTo>
                <a:cubicBezTo>
                  <a:pt x="881063" y="160866"/>
                  <a:pt x="878417" y="205846"/>
                  <a:pt x="825500" y="241300"/>
                </a:cubicBezTo>
                <a:cubicBezTo>
                  <a:pt x="772583" y="276754"/>
                  <a:pt x="655637" y="276754"/>
                  <a:pt x="584200" y="333375"/>
                </a:cubicBezTo>
                <a:cubicBezTo>
                  <a:pt x="512762" y="389996"/>
                  <a:pt x="422804" y="534458"/>
                  <a:pt x="396875" y="581025"/>
                </a:cubicBezTo>
                <a:cubicBezTo>
                  <a:pt x="370946" y="627592"/>
                  <a:pt x="427567" y="599017"/>
                  <a:pt x="428625" y="612775"/>
                </a:cubicBezTo>
                <a:cubicBezTo>
                  <a:pt x="429683" y="626533"/>
                  <a:pt x="404812" y="646113"/>
                  <a:pt x="403225" y="663575"/>
                </a:cubicBezTo>
                <a:cubicBezTo>
                  <a:pt x="401638" y="681037"/>
                  <a:pt x="431271" y="697971"/>
                  <a:pt x="419100" y="717550"/>
                </a:cubicBezTo>
                <a:cubicBezTo>
                  <a:pt x="406929" y="737129"/>
                  <a:pt x="365654" y="758825"/>
                  <a:pt x="330200" y="781050"/>
                </a:cubicBezTo>
                <a:cubicBezTo>
                  <a:pt x="294746" y="803275"/>
                  <a:pt x="44185" y="935037"/>
                  <a:pt x="0" y="95885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4" name="Forme libre : forme 3">
            <a:extLst>
              <a:ext uri="{FF2B5EF4-FFF2-40B4-BE49-F238E27FC236}">
                <a16:creationId xmlns:a16="http://schemas.microsoft.com/office/drawing/2014/main" id="{9785E986-7D90-49DA-8C7B-6E217AE16429}"/>
              </a:ext>
            </a:extLst>
          </p:cNvPr>
          <p:cNvSpPr/>
          <p:nvPr/>
        </p:nvSpPr>
        <p:spPr>
          <a:xfrm>
            <a:off x="9458297" y="1866900"/>
            <a:ext cx="218196" cy="3594735"/>
          </a:xfrm>
          <a:custGeom>
            <a:avLst/>
            <a:gdLst>
              <a:gd name="connsiteX0" fmla="*/ 57178 w 214952"/>
              <a:gd name="connsiteY0" fmla="*/ 0 h 3152775"/>
              <a:gd name="connsiteX1" fmla="*/ 19078 w 214952"/>
              <a:gd name="connsiteY1" fmla="*/ 762000 h 3152775"/>
              <a:gd name="connsiteX2" fmla="*/ 19078 w 214952"/>
              <a:gd name="connsiteY2" fmla="*/ 1000125 h 3152775"/>
              <a:gd name="connsiteX3" fmla="*/ 76228 w 214952"/>
              <a:gd name="connsiteY3" fmla="*/ 1285875 h 3152775"/>
              <a:gd name="connsiteX4" fmla="*/ 76228 w 214952"/>
              <a:gd name="connsiteY4" fmla="*/ 1647825 h 3152775"/>
              <a:gd name="connsiteX5" fmla="*/ 28 w 214952"/>
              <a:gd name="connsiteY5" fmla="*/ 2057400 h 3152775"/>
              <a:gd name="connsiteX6" fmla="*/ 85753 w 214952"/>
              <a:gd name="connsiteY6" fmla="*/ 2314575 h 3152775"/>
              <a:gd name="connsiteX7" fmla="*/ 209578 w 214952"/>
              <a:gd name="connsiteY7" fmla="*/ 2505075 h 3152775"/>
              <a:gd name="connsiteX8" fmla="*/ 181003 w 214952"/>
              <a:gd name="connsiteY8" fmla="*/ 3152775 h 3152775"/>
              <a:gd name="connsiteX0" fmla="*/ 57178 w 218196"/>
              <a:gd name="connsiteY0" fmla="*/ 0 h 3541395"/>
              <a:gd name="connsiteX1" fmla="*/ 19078 w 218196"/>
              <a:gd name="connsiteY1" fmla="*/ 762000 h 3541395"/>
              <a:gd name="connsiteX2" fmla="*/ 19078 w 218196"/>
              <a:gd name="connsiteY2" fmla="*/ 1000125 h 3541395"/>
              <a:gd name="connsiteX3" fmla="*/ 76228 w 218196"/>
              <a:gd name="connsiteY3" fmla="*/ 1285875 h 3541395"/>
              <a:gd name="connsiteX4" fmla="*/ 76228 w 218196"/>
              <a:gd name="connsiteY4" fmla="*/ 1647825 h 3541395"/>
              <a:gd name="connsiteX5" fmla="*/ 28 w 218196"/>
              <a:gd name="connsiteY5" fmla="*/ 2057400 h 3541395"/>
              <a:gd name="connsiteX6" fmla="*/ 85753 w 218196"/>
              <a:gd name="connsiteY6" fmla="*/ 2314575 h 3541395"/>
              <a:gd name="connsiteX7" fmla="*/ 209578 w 218196"/>
              <a:gd name="connsiteY7" fmla="*/ 2505075 h 3541395"/>
              <a:gd name="connsiteX8" fmla="*/ 196243 w 218196"/>
              <a:gd name="connsiteY8" fmla="*/ 3541395 h 3541395"/>
              <a:gd name="connsiteX0" fmla="*/ 57178 w 218196"/>
              <a:gd name="connsiteY0" fmla="*/ 0 h 3594735"/>
              <a:gd name="connsiteX1" fmla="*/ 19078 w 218196"/>
              <a:gd name="connsiteY1" fmla="*/ 762000 h 3594735"/>
              <a:gd name="connsiteX2" fmla="*/ 19078 w 218196"/>
              <a:gd name="connsiteY2" fmla="*/ 1000125 h 3594735"/>
              <a:gd name="connsiteX3" fmla="*/ 76228 w 218196"/>
              <a:gd name="connsiteY3" fmla="*/ 1285875 h 3594735"/>
              <a:gd name="connsiteX4" fmla="*/ 76228 w 218196"/>
              <a:gd name="connsiteY4" fmla="*/ 1647825 h 3594735"/>
              <a:gd name="connsiteX5" fmla="*/ 28 w 218196"/>
              <a:gd name="connsiteY5" fmla="*/ 2057400 h 3594735"/>
              <a:gd name="connsiteX6" fmla="*/ 85753 w 218196"/>
              <a:gd name="connsiteY6" fmla="*/ 2314575 h 3594735"/>
              <a:gd name="connsiteX7" fmla="*/ 209578 w 218196"/>
              <a:gd name="connsiteY7" fmla="*/ 2505075 h 3594735"/>
              <a:gd name="connsiteX8" fmla="*/ 196243 w 218196"/>
              <a:gd name="connsiteY8" fmla="*/ 3594735 h 35947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18196" h="3594735">
                <a:moveTo>
                  <a:pt x="57178" y="0"/>
                </a:moveTo>
                <a:cubicBezTo>
                  <a:pt x="41303" y="297656"/>
                  <a:pt x="25428" y="595313"/>
                  <a:pt x="19078" y="762000"/>
                </a:cubicBezTo>
                <a:cubicBezTo>
                  <a:pt x="12728" y="928688"/>
                  <a:pt x="9553" y="912813"/>
                  <a:pt x="19078" y="1000125"/>
                </a:cubicBezTo>
                <a:cubicBezTo>
                  <a:pt x="28603" y="1087437"/>
                  <a:pt x="66703" y="1177925"/>
                  <a:pt x="76228" y="1285875"/>
                </a:cubicBezTo>
                <a:cubicBezTo>
                  <a:pt x="85753" y="1393825"/>
                  <a:pt x="88928" y="1519238"/>
                  <a:pt x="76228" y="1647825"/>
                </a:cubicBezTo>
                <a:cubicBezTo>
                  <a:pt x="63528" y="1776412"/>
                  <a:pt x="-1560" y="1946275"/>
                  <a:pt x="28" y="2057400"/>
                </a:cubicBezTo>
                <a:cubicBezTo>
                  <a:pt x="1615" y="2168525"/>
                  <a:pt x="50828" y="2239963"/>
                  <a:pt x="85753" y="2314575"/>
                </a:cubicBezTo>
                <a:cubicBezTo>
                  <a:pt x="120678" y="2389187"/>
                  <a:pt x="193703" y="2365375"/>
                  <a:pt x="209578" y="2505075"/>
                </a:cubicBezTo>
                <a:cubicBezTo>
                  <a:pt x="225453" y="2644775"/>
                  <a:pt x="218468" y="3340735"/>
                  <a:pt x="196243" y="3594735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7" name="Forme libre : forme 6">
            <a:extLst>
              <a:ext uri="{FF2B5EF4-FFF2-40B4-BE49-F238E27FC236}">
                <a16:creationId xmlns:a16="http://schemas.microsoft.com/office/drawing/2014/main" id="{DE2091A2-893D-4FD9-B5DC-08FAAC12AD69}"/>
              </a:ext>
            </a:extLst>
          </p:cNvPr>
          <p:cNvSpPr/>
          <p:nvPr/>
        </p:nvSpPr>
        <p:spPr>
          <a:xfrm>
            <a:off x="4667250" y="1800225"/>
            <a:ext cx="3514743" cy="3819524"/>
          </a:xfrm>
          <a:custGeom>
            <a:avLst/>
            <a:gdLst>
              <a:gd name="connsiteX0" fmla="*/ 0 w 4103757"/>
              <a:gd name="connsiteY0" fmla="*/ 3510562 h 3510562"/>
              <a:gd name="connsiteX1" fmla="*/ 228600 w 4103757"/>
              <a:gd name="connsiteY1" fmla="*/ 3215287 h 3510562"/>
              <a:gd name="connsiteX2" fmla="*/ 400050 w 4103757"/>
              <a:gd name="connsiteY2" fmla="*/ 3053362 h 3510562"/>
              <a:gd name="connsiteX3" fmla="*/ 923925 w 4103757"/>
              <a:gd name="connsiteY3" fmla="*/ 2748562 h 3510562"/>
              <a:gd name="connsiteX4" fmla="*/ 1162050 w 4103757"/>
              <a:gd name="connsiteY4" fmla="*/ 2691412 h 3510562"/>
              <a:gd name="connsiteX5" fmla="*/ 1533525 w 4103757"/>
              <a:gd name="connsiteY5" fmla="*/ 2500912 h 3510562"/>
              <a:gd name="connsiteX6" fmla="*/ 1638300 w 4103757"/>
              <a:gd name="connsiteY6" fmla="*/ 2110387 h 3510562"/>
              <a:gd name="connsiteX7" fmla="*/ 1838325 w 4103757"/>
              <a:gd name="connsiteY7" fmla="*/ 1719862 h 3510562"/>
              <a:gd name="connsiteX8" fmla="*/ 2190750 w 4103757"/>
              <a:gd name="connsiteY8" fmla="*/ 1291237 h 3510562"/>
              <a:gd name="connsiteX9" fmla="*/ 2381250 w 4103757"/>
              <a:gd name="connsiteY9" fmla="*/ 976912 h 3510562"/>
              <a:gd name="connsiteX10" fmla="*/ 2705100 w 4103757"/>
              <a:gd name="connsiteY10" fmla="*/ 795937 h 3510562"/>
              <a:gd name="connsiteX11" fmla="*/ 3181350 w 4103757"/>
              <a:gd name="connsiteY11" fmla="*/ 405412 h 3510562"/>
              <a:gd name="connsiteX12" fmla="*/ 3371850 w 4103757"/>
              <a:gd name="connsiteY12" fmla="*/ 110137 h 3510562"/>
              <a:gd name="connsiteX0" fmla="*/ 0 w 3181350"/>
              <a:gd name="connsiteY0" fmla="*/ 3105150 h 3105150"/>
              <a:gd name="connsiteX1" fmla="*/ 228600 w 3181350"/>
              <a:gd name="connsiteY1" fmla="*/ 2809875 h 3105150"/>
              <a:gd name="connsiteX2" fmla="*/ 400050 w 3181350"/>
              <a:gd name="connsiteY2" fmla="*/ 2647950 h 3105150"/>
              <a:gd name="connsiteX3" fmla="*/ 923925 w 3181350"/>
              <a:gd name="connsiteY3" fmla="*/ 2343150 h 3105150"/>
              <a:gd name="connsiteX4" fmla="*/ 1162050 w 3181350"/>
              <a:gd name="connsiteY4" fmla="*/ 2286000 h 3105150"/>
              <a:gd name="connsiteX5" fmla="*/ 1533525 w 3181350"/>
              <a:gd name="connsiteY5" fmla="*/ 2095500 h 3105150"/>
              <a:gd name="connsiteX6" fmla="*/ 1638300 w 3181350"/>
              <a:gd name="connsiteY6" fmla="*/ 1704975 h 3105150"/>
              <a:gd name="connsiteX7" fmla="*/ 1838325 w 3181350"/>
              <a:gd name="connsiteY7" fmla="*/ 1314450 h 3105150"/>
              <a:gd name="connsiteX8" fmla="*/ 2190750 w 3181350"/>
              <a:gd name="connsiteY8" fmla="*/ 885825 h 3105150"/>
              <a:gd name="connsiteX9" fmla="*/ 2381250 w 3181350"/>
              <a:gd name="connsiteY9" fmla="*/ 571500 h 3105150"/>
              <a:gd name="connsiteX10" fmla="*/ 2705100 w 3181350"/>
              <a:gd name="connsiteY10" fmla="*/ 390525 h 3105150"/>
              <a:gd name="connsiteX11" fmla="*/ 3181350 w 3181350"/>
              <a:gd name="connsiteY11" fmla="*/ 0 h 3105150"/>
              <a:gd name="connsiteX0" fmla="*/ 0 w 3181350"/>
              <a:gd name="connsiteY0" fmla="*/ 3105150 h 3105150"/>
              <a:gd name="connsiteX1" fmla="*/ 228600 w 3181350"/>
              <a:gd name="connsiteY1" fmla="*/ 2809875 h 3105150"/>
              <a:gd name="connsiteX2" fmla="*/ 400050 w 3181350"/>
              <a:gd name="connsiteY2" fmla="*/ 2647950 h 3105150"/>
              <a:gd name="connsiteX3" fmla="*/ 923925 w 3181350"/>
              <a:gd name="connsiteY3" fmla="*/ 2343150 h 3105150"/>
              <a:gd name="connsiteX4" fmla="*/ 1162050 w 3181350"/>
              <a:gd name="connsiteY4" fmla="*/ 2286000 h 3105150"/>
              <a:gd name="connsiteX5" fmla="*/ 1533525 w 3181350"/>
              <a:gd name="connsiteY5" fmla="*/ 2095500 h 3105150"/>
              <a:gd name="connsiteX6" fmla="*/ 1638300 w 3181350"/>
              <a:gd name="connsiteY6" fmla="*/ 1704975 h 3105150"/>
              <a:gd name="connsiteX7" fmla="*/ 1838325 w 3181350"/>
              <a:gd name="connsiteY7" fmla="*/ 1314450 h 3105150"/>
              <a:gd name="connsiteX8" fmla="*/ 2190750 w 3181350"/>
              <a:gd name="connsiteY8" fmla="*/ 885825 h 3105150"/>
              <a:gd name="connsiteX9" fmla="*/ 2381250 w 3181350"/>
              <a:gd name="connsiteY9" fmla="*/ 571500 h 3105150"/>
              <a:gd name="connsiteX10" fmla="*/ 2705100 w 3181350"/>
              <a:gd name="connsiteY10" fmla="*/ 390525 h 3105150"/>
              <a:gd name="connsiteX11" fmla="*/ 3181350 w 3181350"/>
              <a:gd name="connsiteY11" fmla="*/ 0 h 3105150"/>
              <a:gd name="connsiteX12" fmla="*/ 3181350 w 3181350"/>
              <a:gd name="connsiteY12" fmla="*/ 0 h 3105150"/>
              <a:gd name="connsiteX0" fmla="*/ 0 w 3333750"/>
              <a:gd name="connsiteY0" fmla="*/ 3305175 h 3305175"/>
              <a:gd name="connsiteX1" fmla="*/ 228600 w 3333750"/>
              <a:gd name="connsiteY1" fmla="*/ 3009900 h 3305175"/>
              <a:gd name="connsiteX2" fmla="*/ 400050 w 3333750"/>
              <a:gd name="connsiteY2" fmla="*/ 2847975 h 3305175"/>
              <a:gd name="connsiteX3" fmla="*/ 923925 w 3333750"/>
              <a:gd name="connsiteY3" fmla="*/ 2543175 h 3305175"/>
              <a:gd name="connsiteX4" fmla="*/ 1162050 w 3333750"/>
              <a:gd name="connsiteY4" fmla="*/ 2486025 h 3305175"/>
              <a:gd name="connsiteX5" fmla="*/ 1533525 w 3333750"/>
              <a:gd name="connsiteY5" fmla="*/ 2295525 h 3305175"/>
              <a:gd name="connsiteX6" fmla="*/ 1638300 w 3333750"/>
              <a:gd name="connsiteY6" fmla="*/ 1905000 h 3305175"/>
              <a:gd name="connsiteX7" fmla="*/ 1838325 w 3333750"/>
              <a:gd name="connsiteY7" fmla="*/ 1514475 h 3305175"/>
              <a:gd name="connsiteX8" fmla="*/ 2190750 w 3333750"/>
              <a:gd name="connsiteY8" fmla="*/ 1085850 h 3305175"/>
              <a:gd name="connsiteX9" fmla="*/ 2381250 w 3333750"/>
              <a:gd name="connsiteY9" fmla="*/ 771525 h 3305175"/>
              <a:gd name="connsiteX10" fmla="*/ 2705100 w 3333750"/>
              <a:gd name="connsiteY10" fmla="*/ 590550 h 3305175"/>
              <a:gd name="connsiteX11" fmla="*/ 3181350 w 3333750"/>
              <a:gd name="connsiteY11" fmla="*/ 200025 h 3305175"/>
              <a:gd name="connsiteX12" fmla="*/ 3333750 w 3333750"/>
              <a:gd name="connsiteY12" fmla="*/ 0 h 3305175"/>
              <a:gd name="connsiteX0" fmla="*/ 0 w 3342637"/>
              <a:gd name="connsiteY0" fmla="*/ 3323045 h 3323045"/>
              <a:gd name="connsiteX1" fmla="*/ 228600 w 3342637"/>
              <a:gd name="connsiteY1" fmla="*/ 3027770 h 3323045"/>
              <a:gd name="connsiteX2" fmla="*/ 400050 w 3342637"/>
              <a:gd name="connsiteY2" fmla="*/ 2865845 h 3323045"/>
              <a:gd name="connsiteX3" fmla="*/ 923925 w 3342637"/>
              <a:gd name="connsiteY3" fmla="*/ 2561045 h 3323045"/>
              <a:gd name="connsiteX4" fmla="*/ 1162050 w 3342637"/>
              <a:gd name="connsiteY4" fmla="*/ 2503895 h 3323045"/>
              <a:gd name="connsiteX5" fmla="*/ 1533525 w 3342637"/>
              <a:gd name="connsiteY5" fmla="*/ 2313395 h 3323045"/>
              <a:gd name="connsiteX6" fmla="*/ 1638300 w 3342637"/>
              <a:gd name="connsiteY6" fmla="*/ 1922870 h 3323045"/>
              <a:gd name="connsiteX7" fmla="*/ 1838325 w 3342637"/>
              <a:gd name="connsiteY7" fmla="*/ 1532345 h 3323045"/>
              <a:gd name="connsiteX8" fmla="*/ 2190750 w 3342637"/>
              <a:gd name="connsiteY8" fmla="*/ 1103720 h 3323045"/>
              <a:gd name="connsiteX9" fmla="*/ 2381250 w 3342637"/>
              <a:gd name="connsiteY9" fmla="*/ 789395 h 3323045"/>
              <a:gd name="connsiteX10" fmla="*/ 2705100 w 3342637"/>
              <a:gd name="connsiteY10" fmla="*/ 608420 h 3323045"/>
              <a:gd name="connsiteX11" fmla="*/ 3181350 w 3342637"/>
              <a:gd name="connsiteY11" fmla="*/ 217895 h 3323045"/>
              <a:gd name="connsiteX12" fmla="*/ 3333750 w 3342637"/>
              <a:gd name="connsiteY12" fmla="*/ 17870 h 3323045"/>
              <a:gd name="connsiteX13" fmla="*/ 3324225 w 3342637"/>
              <a:gd name="connsiteY13" fmla="*/ 8346 h 3323045"/>
              <a:gd name="connsiteX0" fmla="*/ 0 w 3514743"/>
              <a:gd name="connsiteY0" fmla="*/ 3819524 h 3819524"/>
              <a:gd name="connsiteX1" fmla="*/ 228600 w 3514743"/>
              <a:gd name="connsiteY1" fmla="*/ 3524249 h 3819524"/>
              <a:gd name="connsiteX2" fmla="*/ 400050 w 3514743"/>
              <a:gd name="connsiteY2" fmla="*/ 3362324 h 3819524"/>
              <a:gd name="connsiteX3" fmla="*/ 923925 w 3514743"/>
              <a:gd name="connsiteY3" fmla="*/ 3057524 h 3819524"/>
              <a:gd name="connsiteX4" fmla="*/ 1162050 w 3514743"/>
              <a:gd name="connsiteY4" fmla="*/ 3000374 h 3819524"/>
              <a:gd name="connsiteX5" fmla="*/ 1533525 w 3514743"/>
              <a:gd name="connsiteY5" fmla="*/ 2809874 h 3819524"/>
              <a:gd name="connsiteX6" fmla="*/ 1638300 w 3514743"/>
              <a:gd name="connsiteY6" fmla="*/ 2419349 h 3819524"/>
              <a:gd name="connsiteX7" fmla="*/ 1838325 w 3514743"/>
              <a:gd name="connsiteY7" fmla="*/ 2028824 h 3819524"/>
              <a:gd name="connsiteX8" fmla="*/ 2190750 w 3514743"/>
              <a:gd name="connsiteY8" fmla="*/ 1600199 h 3819524"/>
              <a:gd name="connsiteX9" fmla="*/ 2381250 w 3514743"/>
              <a:gd name="connsiteY9" fmla="*/ 1285874 h 3819524"/>
              <a:gd name="connsiteX10" fmla="*/ 2705100 w 3514743"/>
              <a:gd name="connsiteY10" fmla="*/ 1104899 h 3819524"/>
              <a:gd name="connsiteX11" fmla="*/ 3181350 w 3514743"/>
              <a:gd name="connsiteY11" fmla="*/ 714374 h 3819524"/>
              <a:gd name="connsiteX12" fmla="*/ 3333750 w 3514743"/>
              <a:gd name="connsiteY12" fmla="*/ 514349 h 3819524"/>
              <a:gd name="connsiteX13" fmla="*/ 3514725 w 3514743"/>
              <a:gd name="connsiteY13" fmla="*/ 0 h 38195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3514743" h="3819524">
                <a:moveTo>
                  <a:pt x="0" y="3819524"/>
                </a:moveTo>
                <a:cubicBezTo>
                  <a:pt x="80962" y="3709986"/>
                  <a:pt x="161925" y="3600449"/>
                  <a:pt x="228600" y="3524249"/>
                </a:cubicBezTo>
                <a:cubicBezTo>
                  <a:pt x="295275" y="3448049"/>
                  <a:pt x="284163" y="3440111"/>
                  <a:pt x="400050" y="3362324"/>
                </a:cubicBezTo>
                <a:cubicBezTo>
                  <a:pt x="515937" y="3284537"/>
                  <a:pt x="796925" y="3117849"/>
                  <a:pt x="923925" y="3057524"/>
                </a:cubicBezTo>
                <a:cubicBezTo>
                  <a:pt x="1050925" y="2997199"/>
                  <a:pt x="1060450" y="3041649"/>
                  <a:pt x="1162050" y="3000374"/>
                </a:cubicBezTo>
                <a:cubicBezTo>
                  <a:pt x="1263650" y="2959099"/>
                  <a:pt x="1454150" y="2906712"/>
                  <a:pt x="1533525" y="2809874"/>
                </a:cubicBezTo>
                <a:cubicBezTo>
                  <a:pt x="1612900" y="2713036"/>
                  <a:pt x="1587500" y="2549524"/>
                  <a:pt x="1638300" y="2419349"/>
                </a:cubicBezTo>
                <a:cubicBezTo>
                  <a:pt x="1689100" y="2289174"/>
                  <a:pt x="1746250" y="2165349"/>
                  <a:pt x="1838325" y="2028824"/>
                </a:cubicBezTo>
                <a:cubicBezTo>
                  <a:pt x="1930400" y="1892299"/>
                  <a:pt x="2100262" y="1724024"/>
                  <a:pt x="2190750" y="1600199"/>
                </a:cubicBezTo>
                <a:cubicBezTo>
                  <a:pt x="2281238" y="1476374"/>
                  <a:pt x="2295525" y="1368424"/>
                  <a:pt x="2381250" y="1285874"/>
                </a:cubicBezTo>
                <a:cubicBezTo>
                  <a:pt x="2466975" y="1203324"/>
                  <a:pt x="2571750" y="1200149"/>
                  <a:pt x="2705100" y="1104899"/>
                </a:cubicBezTo>
                <a:cubicBezTo>
                  <a:pt x="2838450" y="1009649"/>
                  <a:pt x="3070225" y="828674"/>
                  <a:pt x="3181350" y="714374"/>
                </a:cubicBezTo>
                <a:lnTo>
                  <a:pt x="3333750" y="514349"/>
                </a:lnTo>
                <a:cubicBezTo>
                  <a:pt x="3357562" y="479424"/>
                  <a:pt x="3516709" y="1984"/>
                  <a:pt x="3514725" y="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0" name="Forme libre : forme 9">
            <a:extLst>
              <a:ext uri="{FF2B5EF4-FFF2-40B4-BE49-F238E27FC236}">
                <a16:creationId xmlns:a16="http://schemas.microsoft.com/office/drawing/2014/main" id="{A3F9438B-574A-41ED-A02A-B92F4E8208B1}"/>
              </a:ext>
            </a:extLst>
          </p:cNvPr>
          <p:cNvSpPr/>
          <p:nvPr/>
        </p:nvSpPr>
        <p:spPr>
          <a:xfrm>
            <a:off x="5052060" y="2735580"/>
            <a:ext cx="4960620" cy="2552831"/>
          </a:xfrm>
          <a:custGeom>
            <a:avLst/>
            <a:gdLst>
              <a:gd name="connsiteX0" fmla="*/ 4960620 w 4960620"/>
              <a:gd name="connsiteY0" fmla="*/ 0 h 2552831"/>
              <a:gd name="connsiteX1" fmla="*/ 4472940 w 4960620"/>
              <a:gd name="connsiteY1" fmla="*/ 190500 h 2552831"/>
              <a:gd name="connsiteX2" fmla="*/ 4267200 w 4960620"/>
              <a:gd name="connsiteY2" fmla="*/ 266700 h 2552831"/>
              <a:gd name="connsiteX3" fmla="*/ 3985260 w 4960620"/>
              <a:gd name="connsiteY3" fmla="*/ 419100 h 2552831"/>
              <a:gd name="connsiteX4" fmla="*/ 3810000 w 4960620"/>
              <a:gd name="connsiteY4" fmla="*/ 609600 h 2552831"/>
              <a:gd name="connsiteX5" fmla="*/ 3810000 w 4960620"/>
              <a:gd name="connsiteY5" fmla="*/ 693420 h 2552831"/>
              <a:gd name="connsiteX6" fmla="*/ 3672840 w 4960620"/>
              <a:gd name="connsiteY6" fmla="*/ 838200 h 2552831"/>
              <a:gd name="connsiteX7" fmla="*/ 3489960 w 4960620"/>
              <a:gd name="connsiteY7" fmla="*/ 944880 h 2552831"/>
              <a:gd name="connsiteX8" fmla="*/ 3345180 w 4960620"/>
              <a:gd name="connsiteY8" fmla="*/ 967740 h 2552831"/>
              <a:gd name="connsiteX9" fmla="*/ 3070860 w 4960620"/>
              <a:gd name="connsiteY9" fmla="*/ 1135380 h 2552831"/>
              <a:gd name="connsiteX10" fmla="*/ 2903220 w 4960620"/>
              <a:gd name="connsiteY10" fmla="*/ 1379220 h 2552831"/>
              <a:gd name="connsiteX11" fmla="*/ 2636520 w 4960620"/>
              <a:gd name="connsiteY11" fmla="*/ 1653540 h 2552831"/>
              <a:gd name="connsiteX12" fmla="*/ 2506980 w 4960620"/>
              <a:gd name="connsiteY12" fmla="*/ 1836420 h 2552831"/>
              <a:gd name="connsiteX13" fmla="*/ 2133600 w 4960620"/>
              <a:gd name="connsiteY13" fmla="*/ 2049780 h 2552831"/>
              <a:gd name="connsiteX14" fmla="*/ 1783080 w 4960620"/>
              <a:gd name="connsiteY14" fmla="*/ 2278380 h 2552831"/>
              <a:gd name="connsiteX15" fmla="*/ 1249680 w 4960620"/>
              <a:gd name="connsiteY15" fmla="*/ 2506980 h 2552831"/>
              <a:gd name="connsiteX16" fmla="*/ 830580 w 4960620"/>
              <a:gd name="connsiteY16" fmla="*/ 2453640 h 2552831"/>
              <a:gd name="connsiteX17" fmla="*/ 571500 w 4960620"/>
              <a:gd name="connsiteY17" fmla="*/ 2545080 h 2552831"/>
              <a:gd name="connsiteX18" fmla="*/ 342900 w 4960620"/>
              <a:gd name="connsiteY18" fmla="*/ 2537460 h 2552831"/>
              <a:gd name="connsiteX19" fmla="*/ 236220 w 4960620"/>
              <a:gd name="connsiteY19" fmla="*/ 2453640 h 2552831"/>
              <a:gd name="connsiteX20" fmla="*/ 0 w 4960620"/>
              <a:gd name="connsiteY20" fmla="*/ 2529840 h 25528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4960620" h="2552831">
                <a:moveTo>
                  <a:pt x="4960620" y="0"/>
                </a:moveTo>
                <a:lnTo>
                  <a:pt x="4472940" y="190500"/>
                </a:lnTo>
                <a:cubicBezTo>
                  <a:pt x="4357370" y="234950"/>
                  <a:pt x="4348480" y="228600"/>
                  <a:pt x="4267200" y="266700"/>
                </a:cubicBezTo>
                <a:cubicBezTo>
                  <a:pt x="4185920" y="304800"/>
                  <a:pt x="4061460" y="361950"/>
                  <a:pt x="3985260" y="419100"/>
                </a:cubicBezTo>
                <a:cubicBezTo>
                  <a:pt x="3909060" y="476250"/>
                  <a:pt x="3839210" y="563880"/>
                  <a:pt x="3810000" y="609600"/>
                </a:cubicBezTo>
                <a:cubicBezTo>
                  <a:pt x="3780790" y="655320"/>
                  <a:pt x="3832860" y="655320"/>
                  <a:pt x="3810000" y="693420"/>
                </a:cubicBezTo>
                <a:cubicBezTo>
                  <a:pt x="3787140" y="731520"/>
                  <a:pt x="3726180" y="796290"/>
                  <a:pt x="3672840" y="838200"/>
                </a:cubicBezTo>
                <a:cubicBezTo>
                  <a:pt x="3619500" y="880110"/>
                  <a:pt x="3544570" y="923290"/>
                  <a:pt x="3489960" y="944880"/>
                </a:cubicBezTo>
                <a:cubicBezTo>
                  <a:pt x="3435350" y="966470"/>
                  <a:pt x="3415030" y="935990"/>
                  <a:pt x="3345180" y="967740"/>
                </a:cubicBezTo>
                <a:cubicBezTo>
                  <a:pt x="3275330" y="999490"/>
                  <a:pt x="3144520" y="1066800"/>
                  <a:pt x="3070860" y="1135380"/>
                </a:cubicBezTo>
                <a:cubicBezTo>
                  <a:pt x="2997200" y="1203960"/>
                  <a:pt x="2975610" y="1292860"/>
                  <a:pt x="2903220" y="1379220"/>
                </a:cubicBezTo>
                <a:cubicBezTo>
                  <a:pt x="2830830" y="1465580"/>
                  <a:pt x="2702560" y="1577340"/>
                  <a:pt x="2636520" y="1653540"/>
                </a:cubicBezTo>
                <a:cubicBezTo>
                  <a:pt x="2570480" y="1729740"/>
                  <a:pt x="2590800" y="1770380"/>
                  <a:pt x="2506980" y="1836420"/>
                </a:cubicBezTo>
                <a:cubicBezTo>
                  <a:pt x="2423160" y="1902460"/>
                  <a:pt x="2254250" y="1976120"/>
                  <a:pt x="2133600" y="2049780"/>
                </a:cubicBezTo>
                <a:cubicBezTo>
                  <a:pt x="2012950" y="2123440"/>
                  <a:pt x="1930400" y="2202180"/>
                  <a:pt x="1783080" y="2278380"/>
                </a:cubicBezTo>
                <a:cubicBezTo>
                  <a:pt x="1635760" y="2354580"/>
                  <a:pt x="1408430" y="2477770"/>
                  <a:pt x="1249680" y="2506980"/>
                </a:cubicBezTo>
                <a:cubicBezTo>
                  <a:pt x="1090930" y="2536190"/>
                  <a:pt x="943610" y="2447290"/>
                  <a:pt x="830580" y="2453640"/>
                </a:cubicBezTo>
                <a:cubicBezTo>
                  <a:pt x="717550" y="2459990"/>
                  <a:pt x="652780" y="2531110"/>
                  <a:pt x="571500" y="2545080"/>
                </a:cubicBezTo>
                <a:cubicBezTo>
                  <a:pt x="490220" y="2559050"/>
                  <a:pt x="398780" y="2552700"/>
                  <a:pt x="342900" y="2537460"/>
                </a:cubicBezTo>
                <a:cubicBezTo>
                  <a:pt x="287020" y="2522220"/>
                  <a:pt x="293370" y="2454910"/>
                  <a:pt x="236220" y="2453640"/>
                </a:cubicBezTo>
                <a:cubicBezTo>
                  <a:pt x="179070" y="2452370"/>
                  <a:pt x="89535" y="2491105"/>
                  <a:pt x="0" y="252984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2" name="Forme libre : forme 11">
            <a:extLst>
              <a:ext uri="{FF2B5EF4-FFF2-40B4-BE49-F238E27FC236}">
                <a16:creationId xmlns:a16="http://schemas.microsoft.com/office/drawing/2014/main" id="{944CCB70-F3D6-4557-9C2F-76D3681E987B}"/>
              </a:ext>
            </a:extLst>
          </p:cNvPr>
          <p:cNvSpPr/>
          <p:nvPr/>
        </p:nvSpPr>
        <p:spPr>
          <a:xfrm>
            <a:off x="4076700" y="2202180"/>
            <a:ext cx="4556760" cy="3308828"/>
          </a:xfrm>
          <a:custGeom>
            <a:avLst/>
            <a:gdLst>
              <a:gd name="connsiteX0" fmla="*/ 0 w 4556760"/>
              <a:gd name="connsiteY0" fmla="*/ 0 h 3308828"/>
              <a:gd name="connsiteX1" fmla="*/ 266700 w 4556760"/>
              <a:gd name="connsiteY1" fmla="*/ 243840 h 3308828"/>
              <a:gd name="connsiteX2" fmla="*/ 670560 w 4556760"/>
              <a:gd name="connsiteY2" fmla="*/ 457200 h 3308828"/>
              <a:gd name="connsiteX3" fmla="*/ 1219200 w 4556760"/>
              <a:gd name="connsiteY3" fmla="*/ 807720 h 3308828"/>
              <a:gd name="connsiteX4" fmla="*/ 1341120 w 4556760"/>
              <a:gd name="connsiteY4" fmla="*/ 967740 h 3308828"/>
              <a:gd name="connsiteX5" fmla="*/ 1661160 w 4556760"/>
              <a:gd name="connsiteY5" fmla="*/ 1333500 h 3308828"/>
              <a:gd name="connsiteX6" fmla="*/ 2080260 w 4556760"/>
              <a:gd name="connsiteY6" fmla="*/ 1661160 h 3308828"/>
              <a:gd name="connsiteX7" fmla="*/ 2484120 w 4556760"/>
              <a:gd name="connsiteY7" fmla="*/ 1927860 h 3308828"/>
              <a:gd name="connsiteX8" fmla="*/ 2865120 w 4556760"/>
              <a:gd name="connsiteY8" fmla="*/ 2171700 h 3308828"/>
              <a:gd name="connsiteX9" fmla="*/ 3055620 w 4556760"/>
              <a:gd name="connsiteY9" fmla="*/ 2514600 h 3308828"/>
              <a:gd name="connsiteX10" fmla="*/ 3322320 w 4556760"/>
              <a:gd name="connsiteY10" fmla="*/ 2674620 h 3308828"/>
              <a:gd name="connsiteX11" fmla="*/ 3825240 w 4556760"/>
              <a:gd name="connsiteY11" fmla="*/ 2743200 h 3308828"/>
              <a:gd name="connsiteX12" fmla="*/ 4008120 w 4556760"/>
              <a:gd name="connsiteY12" fmla="*/ 2895600 h 3308828"/>
              <a:gd name="connsiteX13" fmla="*/ 4465320 w 4556760"/>
              <a:gd name="connsiteY13" fmla="*/ 3246120 h 3308828"/>
              <a:gd name="connsiteX14" fmla="*/ 4556760 w 4556760"/>
              <a:gd name="connsiteY14" fmla="*/ 3307080 h 33088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4556760" h="3308828">
                <a:moveTo>
                  <a:pt x="0" y="0"/>
                </a:moveTo>
                <a:cubicBezTo>
                  <a:pt x="77470" y="83820"/>
                  <a:pt x="154940" y="167640"/>
                  <a:pt x="266700" y="243840"/>
                </a:cubicBezTo>
                <a:cubicBezTo>
                  <a:pt x="378460" y="320040"/>
                  <a:pt x="511810" y="363220"/>
                  <a:pt x="670560" y="457200"/>
                </a:cubicBezTo>
                <a:cubicBezTo>
                  <a:pt x="829310" y="551180"/>
                  <a:pt x="1107440" y="722630"/>
                  <a:pt x="1219200" y="807720"/>
                </a:cubicBezTo>
                <a:cubicBezTo>
                  <a:pt x="1330960" y="892810"/>
                  <a:pt x="1267460" y="880110"/>
                  <a:pt x="1341120" y="967740"/>
                </a:cubicBezTo>
                <a:cubicBezTo>
                  <a:pt x="1414780" y="1055370"/>
                  <a:pt x="1537970" y="1217930"/>
                  <a:pt x="1661160" y="1333500"/>
                </a:cubicBezTo>
                <a:cubicBezTo>
                  <a:pt x="1784350" y="1449070"/>
                  <a:pt x="1943100" y="1562100"/>
                  <a:pt x="2080260" y="1661160"/>
                </a:cubicBezTo>
                <a:cubicBezTo>
                  <a:pt x="2217420" y="1760220"/>
                  <a:pt x="2353310" y="1842770"/>
                  <a:pt x="2484120" y="1927860"/>
                </a:cubicBezTo>
                <a:cubicBezTo>
                  <a:pt x="2614930" y="2012950"/>
                  <a:pt x="2769870" y="2073910"/>
                  <a:pt x="2865120" y="2171700"/>
                </a:cubicBezTo>
                <a:cubicBezTo>
                  <a:pt x="2960370" y="2269490"/>
                  <a:pt x="2979420" y="2430780"/>
                  <a:pt x="3055620" y="2514600"/>
                </a:cubicBezTo>
                <a:cubicBezTo>
                  <a:pt x="3131820" y="2598420"/>
                  <a:pt x="3194050" y="2636520"/>
                  <a:pt x="3322320" y="2674620"/>
                </a:cubicBezTo>
                <a:cubicBezTo>
                  <a:pt x="3450590" y="2712720"/>
                  <a:pt x="3710940" y="2706370"/>
                  <a:pt x="3825240" y="2743200"/>
                </a:cubicBezTo>
                <a:cubicBezTo>
                  <a:pt x="3939540" y="2780030"/>
                  <a:pt x="3901440" y="2811780"/>
                  <a:pt x="4008120" y="2895600"/>
                </a:cubicBezTo>
                <a:cubicBezTo>
                  <a:pt x="4114800" y="2979420"/>
                  <a:pt x="4373880" y="3177540"/>
                  <a:pt x="4465320" y="3246120"/>
                </a:cubicBezTo>
                <a:cubicBezTo>
                  <a:pt x="4556760" y="3314700"/>
                  <a:pt x="4556760" y="3310890"/>
                  <a:pt x="4556760" y="330708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4" name="Forme libre : forme 23">
            <a:extLst>
              <a:ext uri="{FF2B5EF4-FFF2-40B4-BE49-F238E27FC236}">
                <a16:creationId xmlns:a16="http://schemas.microsoft.com/office/drawing/2014/main" id="{95D7BB21-081F-4A5B-968A-0D05182EA29B}"/>
              </a:ext>
            </a:extLst>
          </p:cNvPr>
          <p:cNvSpPr/>
          <p:nvPr/>
        </p:nvSpPr>
        <p:spPr>
          <a:xfrm>
            <a:off x="6172200" y="4654550"/>
            <a:ext cx="647700" cy="374650"/>
          </a:xfrm>
          <a:custGeom>
            <a:avLst/>
            <a:gdLst>
              <a:gd name="connsiteX0" fmla="*/ 0 w 647700"/>
              <a:gd name="connsiteY0" fmla="*/ 0 h 374650"/>
              <a:gd name="connsiteX1" fmla="*/ 260350 w 647700"/>
              <a:gd name="connsiteY1" fmla="*/ 127000 h 374650"/>
              <a:gd name="connsiteX2" fmla="*/ 514350 w 647700"/>
              <a:gd name="connsiteY2" fmla="*/ 222250 h 374650"/>
              <a:gd name="connsiteX3" fmla="*/ 647700 w 647700"/>
              <a:gd name="connsiteY3" fmla="*/ 374650 h 374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47700" h="374650">
                <a:moveTo>
                  <a:pt x="0" y="0"/>
                </a:moveTo>
                <a:cubicBezTo>
                  <a:pt x="87312" y="44979"/>
                  <a:pt x="174625" y="89958"/>
                  <a:pt x="260350" y="127000"/>
                </a:cubicBezTo>
                <a:cubicBezTo>
                  <a:pt x="346075" y="164042"/>
                  <a:pt x="449792" y="180975"/>
                  <a:pt x="514350" y="222250"/>
                </a:cubicBezTo>
                <a:cubicBezTo>
                  <a:pt x="578908" y="263525"/>
                  <a:pt x="613304" y="319087"/>
                  <a:pt x="647700" y="37465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1" name="Forme libre : forme 30">
            <a:extLst>
              <a:ext uri="{FF2B5EF4-FFF2-40B4-BE49-F238E27FC236}">
                <a16:creationId xmlns:a16="http://schemas.microsoft.com/office/drawing/2014/main" id="{9B914AB4-097F-4566-ACFF-8B65D8AD4BA5}"/>
              </a:ext>
            </a:extLst>
          </p:cNvPr>
          <p:cNvSpPr/>
          <p:nvPr/>
        </p:nvSpPr>
        <p:spPr>
          <a:xfrm>
            <a:off x="4794250" y="3968750"/>
            <a:ext cx="1099770" cy="1276350"/>
          </a:xfrm>
          <a:custGeom>
            <a:avLst/>
            <a:gdLst>
              <a:gd name="connsiteX0" fmla="*/ 0 w 1099770"/>
              <a:gd name="connsiteY0" fmla="*/ 0 h 1276350"/>
              <a:gd name="connsiteX1" fmla="*/ 38100 w 1099770"/>
              <a:gd name="connsiteY1" fmla="*/ 63500 h 1276350"/>
              <a:gd name="connsiteX2" fmla="*/ 22225 w 1099770"/>
              <a:gd name="connsiteY2" fmla="*/ 130175 h 1276350"/>
              <a:gd name="connsiteX3" fmla="*/ 171450 w 1099770"/>
              <a:gd name="connsiteY3" fmla="*/ 139700 h 1276350"/>
              <a:gd name="connsiteX4" fmla="*/ 352425 w 1099770"/>
              <a:gd name="connsiteY4" fmla="*/ 203200 h 1276350"/>
              <a:gd name="connsiteX5" fmla="*/ 419100 w 1099770"/>
              <a:gd name="connsiteY5" fmla="*/ 193675 h 1276350"/>
              <a:gd name="connsiteX6" fmla="*/ 584200 w 1099770"/>
              <a:gd name="connsiteY6" fmla="*/ 177800 h 1276350"/>
              <a:gd name="connsiteX7" fmla="*/ 685800 w 1099770"/>
              <a:gd name="connsiteY7" fmla="*/ 244475 h 1276350"/>
              <a:gd name="connsiteX8" fmla="*/ 844550 w 1099770"/>
              <a:gd name="connsiteY8" fmla="*/ 320675 h 1276350"/>
              <a:gd name="connsiteX9" fmla="*/ 955675 w 1099770"/>
              <a:gd name="connsiteY9" fmla="*/ 450850 h 1276350"/>
              <a:gd name="connsiteX10" fmla="*/ 1022350 w 1099770"/>
              <a:gd name="connsiteY10" fmla="*/ 619125 h 1276350"/>
              <a:gd name="connsiteX11" fmla="*/ 1069975 w 1099770"/>
              <a:gd name="connsiteY11" fmla="*/ 736600 h 1276350"/>
              <a:gd name="connsiteX12" fmla="*/ 1054100 w 1099770"/>
              <a:gd name="connsiteY12" fmla="*/ 920750 h 1276350"/>
              <a:gd name="connsiteX13" fmla="*/ 1098550 w 1099770"/>
              <a:gd name="connsiteY13" fmla="*/ 1003300 h 1276350"/>
              <a:gd name="connsiteX14" fmla="*/ 996950 w 1099770"/>
              <a:gd name="connsiteY14" fmla="*/ 1130300 h 1276350"/>
              <a:gd name="connsiteX15" fmla="*/ 923925 w 1099770"/>
              <a:gd name="connsiteY15" fmla="*/ 1276350 h 1276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099770" h="1276350">
                <a:moveTo>
                  <a:pt x="0" y="0"/>
                </a:moveTo>
                <a:cubicBezTo>
                  <a:pt x="17198" y="20902"/>
                  <a:pt x="34396" y="41804"/>
                  <a:pt x="38100" y="63500"/>
                </a:cubicBezTo>
                <a:cubicBezTo>
                  <a:pt x="41804" y="85196"/>
                  <a:pt x="0" y="117475"/>
                  <a:pt x="22225" y="130175"/>
                </a:cubicBezTo>
                <a:cubicBezTo>
                  <a:pt x="44450" y="142875"/>
                  <a:pt x="116417" y="127529"/>
                  <a:pt x="171450" y="139700"/>
                </a:cubicBezTo>
                <a:cubicBezTo>
                  <a:pt x="226483" y="151871"/>
                  <a:pt x="311150" y="194204"/>
                  <a:pt x="352425" y="203200"/>
                </a:cubicBezTo>
                <a:cubicBezTo>
                  <a:pt x="393700" y="212196"/>
                  <a:pt x="380471" y="197908"/>
                  <a:pt x="419100" y="193675"/>
                </a:cubicBezTo>
                <a:cubicBezTo>
                  <a:pt x="457729" y="189442"/>
                  <a:pt x="539750" y="169333"/>
                  <a:pt x="584200" y="177800"/>
                </a:cubicBezTo>
                <a:cubicBezTo>
                  <a:pt x="628650" y="186267"/>
                  <a:pt x="642408" y="220662"/>
                  <a:pt x="685800" y="244475"/>
                </a:cubicBezTo>
                <a:cubicBezTo>
                  <a:pt x="729192" y="268288"/>
                  <a:pt x="799571" y="286279"/>
                  <a:pt x="844550" y="320675"/>
                </a:cubicBezTo>
                <a:cubicBezTo>
                  <a:pt x="889529" y="355071"/>
                  <a:pt x="926042" y="401108"/>
                  <a:pt x="955675" y="450850"/>
                </a:cubicBezTo>
                <a:cubicBezTo>
                  <a:pt x="985308" y="500592"/>
                  <a:pt x="1003300" y="571500"/>
                  <a:pt x="1022350" y="619125"/>
                </a:cubicBezTo>
                <a:cubicBezTo>
                  <a:pt x="1041400" y="666750"/>
                  <a:pt x="1064683" y="686329"/>
                  <a:pt x="1069975" y="736600"/>
                </a:cubicBezTo>
                <a:cubicBezTo>
                  <a:pt x="1075267" y="786871"/>
                  <a:pt x="1049338" y="876300"/>
                  <a:pt x="1054100" y="920750"/>
                </a:cubicBezTo>
                <a:cubicBezTo>
                  <a:pt x="1058863" y="965200"/>
                  <a:pt x="1108075" y="968375"/>
                  <a:pt x="1098550" y="1003300"/>
                </a:cubicBezTo>
                <a:cubicBezTo>
                  <a:pt x="1089025" y="1038225"/>
                  <a:pt x="1026054" y="1084792"/>
                  <a:pt x="996950" y="1130300"/>
                </a:cubicBezTo>
                <a:cubicBezTo>
                  <a:pt x="967846" y="1175808"/>
                  <a:pt x="945885" y="1226079"/>
                  <a:pt x="923925" y="127635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630" name="Rectangle 629">
            <a:extLst>
              <a:ext uri="{FF2B5EF4-FFF2-40B4-BE49-F238E27FC236}">
                <a16:creationId xmlns:a16="http://schemas.microsoft.com/office/drawing/2014/main" id="{B534E08F-1B77-430C-A4BB-7DD856958AEA}"/>
              </a:ext>
            </a:extLst>
          </p:cNvPr>
          <p:cNvSpPr/>
          <p:nvPr/>
        </p:nvSpPr>
        <p:spPr>
          <a:xfrm rot="762525">
            <a:off x="2520144" y="492388"/>
            <a:ext cx="176556" cy="2034079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655" name="Forme libre : forme 654">
            <a:extLst>
              <a:ext uri="{FF2B5EF4-FFF2-40B4-BE49-F238E27FC236}">
                <a16:creationId xmlns:a16="http://schemas.microsoft.com/office/drawing/2014/main" id="{5367C33C-896D-4D34-8011-EBF3489A115F}"/>
              </a:ext>
            </a:extLst>
          </p:cNvPr>
          <p:cNvSpPr/>
          <p:nvPr/>
        </p:nvSpPr>
        <p:spPr>
          <a:xfrm>
            <a:off x="7935731" y="1651890"/>
            <a:ext cx="3176932" cy="349215"/>
          </a:xfrm>
          <a:custGeom>
            <a:avLst/>
            <a:gdLst>
              <a:gd name="connsiteX0" fmla="*/ 0 w 3167407"/>
              <a:gd name="connsiteY0" fmla="*/ 240351 h 349099"/>
              <a:gd name="connsiteX1" fmla="*/ 160256 w 3167407"/>
              <a:gd name="connsiteY1" fmla="*/ 334620 h 349099"/>
              <a:gd name="connsiteX2" fmla="*/ 480767 w 3167407"/>
              <a:gd name="connsiteY2" fmla="*/ 344046 h 349099"/>
              <a:gd name="connsiteX3" fmla="*/ 838986 w 3167407"/>
              <a:gd name="connsiteY3" fmla="*/ 287485 h 349099"/>
              <a:gd name="connsiteX4" fmla="*/ 1093510 w 3167407"/>
              <a:gd name="connsiteY4" fmla="*/ 193217 h 349099"/>
              <a:gd name="connsiteX5" fmla="*/ 1263192 w 3167407"/>
              <a:gd name="connsiteY5" fmla="*/ 127230 h 349099"/>
              <a:gd name="connsiteX6" fmla="*/ 1527143 w 3167407"/>
              <a:gd name="connsiteY6" fmla="*/ 4681 h 349099"/>
              <a:gd name="connsiteX7" fmla="*/ 1998483 w 3167407"/>
              <a:gd name="connsiteY7" fmla="*/ 23535 h 349099"/>
              <a:gd name="connsiteX8" fmla="*/ 3167407 w 3167407"/>
              <a:gd name="connsiteY8" fmla="*/ 32962 h 349099"/>
              <a:gd name="connsiteX0" fmla="*/ 0 w 3176932"/>
              <a:gd name="connsiteY0" fmla="*/ 237970 h 349215"/>
              <a:gd name="connsiteX1" fmla="*/ 169781 w 3176932"/>
              <a:gd name="connsiteY1" fmla="*/ 334620 h 349215"/>
              <a:gd name="connsiteX2" fmla="*/ 490292 w 3176932"/>
              <a:gd name="connsiteY2" fmla="*/ 344046 h 349215"/>
              <a:gd name="connsiteX3" fmla="*/ 848511 w 3176932"/>
              <a:gd name="connsiteY3" fmla="*/ 287485 h 349215"/>
              <a:gd name="connsiteX4" fmla="*/ 1103035 w 3176932"/>
              <a:gd name="connsiteY4" fmla="*/ 193217 h 349215"/>
              <a:gd name="connsiteX5" fmla="*/ 1272717 w 3176932"/>
              <a:gd name="connsiteY5" fmla="*/ 127230 h 349215"/>
              <a:gd name="connsiteX6" fmla="*/ 1536668 w 3176932"/>
              <a:gd name="connsiteY6" fmla="*/ 4681 h 349215"/>
              <a:gd name="connsiteX7" fmla="*/ 2008008 w 3176932"/>
              <a:gd name="connsiteY7" fmla="*/ 23535 h 349215"/>
              <a:gd name="connsiteX8" fmla="*/ 3176932 w 3176932"/>
              <a:gd name="connsiteY8" fmla="*/ 32962 h 3492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76932" h="349215">
                <a:moveTo>
                  <a:pt x="0" y="237970"/>
                </a:moveTo>
                <a:cubicBezTo>
                  <a:pt x="40064" y="276463"/>
                  <a:pt x="88066" y="316941"/>
                  <a:pt x="169781" y="334620"/>
                </a:cubicBezTo>
                <a:cubicBezTo>
                  <a:pt x="251496" y="352299"/>
                  <a:pt x="377170" y="351902"/>
                  <a:pt x="490292" y="344046"/>
                </a:cubicBezTo>
                <a:cubicBezTo>
                  <a:pt x="603414" y="336190"/>
                  <a:pt x="746387" y="312623"/>
                  <a:pt x="848511" y="287485"/>
                </a:cubicBezTo>
                <a:cubicBezTo>
                  <a:pt x="950635" y="262347"/>
                  <a:pt x="1032334" y="219926"/>
                  <a:pt x="1103035" y="193217"/>
                </a:cubicBezTo>
                <a:cubicBezTo>
                  <a:pt x="1173736" y="166508"/>
                  <a:pt x="1200445" y="158653"/>
                  <a:pt x="1272717" y="127230"/>
                </a:cubicBezTo>
                <a:cubicBezTo>
                  <a:pt x="1344989" y="95807"/>
                  <a:pt x="1414119" y="21964"/>
                  <a:pt x="1536668" y="4681"/>
                </a:cubicBezTo>
                <a:cubicBezTo>
                  <a:pt x="1659217" y="-12602"/>
                  <a:pt x="2008008" y="23535"/>
                  <a:pt x="2008008" y="23535"/>
                </a:cubicBezTo>
                <a:lnTo>
                  <a:pt x="3176932" y="32962"/>
                </a:lnTo>
              </a:path>
            </a:pathLst>
          </a:custGeom>
          <a:noFill/>
          <a:ln w="25400">
            <a:solidFill>
              <a:schemeClr val="bg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65" name="Forme libre : forme 64">
            <a:extLst>
              <a:ext uri="{FF2B5EF4-FFF2-40B4-BE49-F238E27FC236}">
                <a16:creationId xmlns:a16="http://schemas.microsoft.com/office/drawing/2014/main" id="{E9D5A3E5-AD50-4EEC-8597-72ED31D03BAE}"/>
              </a:ext>
            </a:extLst>
          </p:cNvPr>
          <p:cNvSpPr/>
          <p:nvPr/>
        </p:nvSpPr>
        <p:spPr>
          <a:xfrm>
            <a:off x="119502" y="738807"/>
            <a:ext cx="222344" cy="269732"/>
          </a:xfrm>
          <a:custGeom>
            <a:avLst/>
            <a:gdLst>
              <a:gd name="connsiteX0" fmla="*/ 0 w 219075"/>
              <a:gd name="connsiteY0" fmla="*/ 0 h 333375"/>
              <a:gd name="connsiteX1" fmla="*/ 142875 w 219075"/>
              <a:gd name="connsiteY1" fmla="*/ 104775 h 333375"/>
              <a:gd name="connsiteX2" fmla="*/ 28575 w 219075"/>
              <a:gd name="connsiteY2" fmla="*/ 228600 h 333375"/>
              <a:gd name="connsiteX3" fmla="*/ 219075 w 219075"/>
              <a:gd name="connsiteY3" fmla="*/ 333375 h 333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9075" h="333375">
                <a:moveTo>
                  <a:pt x="0" y="0"/>
                </a:moveTo>
                <a:cubicBezTo>
                  <a:pt x="69056" y="33337"/>
                  <a:pt x="138113" y="66675"/>
                  <a:pt x="142875" y="104775"/>
                </a:cubicBezTo>
                <a:cubicBezTo>
                  <a:pt x="147638" y="142875"/>
                  <a:pt x="15875" y="190500"/>
                  <a:pt x="28575" y="228600"/>
                </a:cubicBezTo>
                <a:cubicBezTo>
                  <a:pt x="41275" y="266700"/>
                  <a:pt x="130175" y="300037"/>
                  <a:pt x="219075" y="333375"/>
                </a:cubicBezTo>
              </a:path>
            </a:pathLst>
          </a:custGeom>
          <a:noFill/>
          <a:ln w="19050" cmpd="dbl">
            <a:solidFill>
              <a:srgbClr val="7030A0"/>
            </a:solidFill>
            <a:headEnd type="stealth" w="lg" len="lg"/>
            <a:tailEnd type="stealth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70" name="ZoneTexte 69">
            <a:extLst>
              <a:ext uri="{FF2B5EF4-FFF2-40B4-BE49-F238E27FC236}">
                <a16:creationId xmlns:a16="http://schemas.microsoft.com/office/drawing/2014/main" id="{315A8E70-2BC1-4E13-AC01-966151702F07}"/>
              </a:ext>
            </a:extLst>
          </p:cNvPr>
          <p:cNvSpPr txBox="1"/>
          <p:nvPr/>
        </p:nvSpPr>
        <p:spPr>
          <a:xfrm>
            <a:off x="372469" y="739891"/>
            <a:ext cx="232031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Axe autoroutier (E411)</a:t>
            </a:r>
            <a:endParaRPr lang="fr-BE" sz="1100" dirty="0"/>
          </a:p>
        </p:txBody>
      </p:sp>
      <p:sp>
        <p:nvSpPr>
          <p:cNvPr id="72" name="ZoneTexte 71">
            <a:extLst>
              <a:ext uri="{FF2B5EF4-FFF2-40B4-BE49-F238E27FC236}">
                <a16:creationId xmlns:a16="http://schemas.microsoft.com/office/drawing/2014/main" id="{CD546C32-B5BB-478F-A054-281AF16F3FD6}"/>
              </a:ext>
            </a:extLst>
          </p:cNvPr>
          <p:cNvSpPr txBox="1"/>
          <p:nvPr/>
        </p:nvSpPr>
        <p:spPr>
          <a:xfrm>
            <a:off x="368515" y="1129615"/>
            <a:ext cx="232031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Réseau routier régional</a:t>
            </a:r>
            <a:endParaRPr lang="fr-BE" sz="1100" dirty="0"/>
          </a:p>
        </p:txBody>
      </p:sp>
      <p:sp>
        <p:nvSpPr>
          <p:cNvPr id="75" name="ZoneTexte 74">
            <a:extLst>
              <a:ext uri="{FF2B5EF4-FFF2-40B4-BE49-F238E27FC236}">
                <a16:creationId xmlns:a16="http://schemas.microsoft.com/office/drawing/2014/main" id="{A63126DA-CE96-4F57-BDFA-36734724A8EF}"/>
              </a:ext>
            </a:extLst>
          </p:cNvPr>
          <p:cNvSpPr txBox="1"/>
          <p:nvPr/>
        </p:nvSpPr>
        <p:spPr>
          <a:xfrm>
            <a:off x="334208" y="253470"/>
            <a:ext cx="1712217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Pôles de développement et d’appui touristique</a:t>
            </a:r>
            <a:endParaRPr lang="fr-BE" sz="1100" dirty="0"/>
          </a:p>
        </p:txBody>
      </p:sp>
      <p:sp>
        <p:nvSpPr>
          <p:cNvPr id="79" name="Forme libre : forme 78">
            <a:extLst>
              <a:ext uri="{FF2B5EF4-FFF2-40B4-BE49-F238E27FC236}">
                <a16:creationId xmlns:a16="http://schemas.microsoft.com/office/drawing/2014/main" id="{70D37981-2D87-40ED-BAFC-FFC8C63CE60C}"/>
              </a:ext>
            </a:extLst>
          </p:cNvPr>
          <p:cNvSpPr/>
          <p:nvPr/>
        </p:nvSpPr>
        <p:spPr>
          <a:xfrm>
            <a:off x="112109" y="1132204"/>
            <a:ext cx="222344" cy="269732"/>
          </a:xfrm>
          <a:custGeom>
            <a:avLst/>
            <a:gdLst>
              <a:gd name="connsiteX0" fmla="*/ 0 w 219075"/>
              <a:gd name="connsiteY0" fmla="*/ 0 h 333375"/>
              <a:gd name="connsiteX1" fmla="*/ 142875 w 219075"/>
              <a:gd name="connsiteY1" fmla="*/ 104775 h 333375"/>
              <a:gd name="connsiteX2" fmla="*/ 28575 w 219075"/>
              <a:gd name="connsiteY2" fmla="*/ 228600 h 333375"/>
              <a:gd name="connsiteX3" fmla="*/ 219075 w 219075"/>
              <a:gd name="connsiteY3" fmla="*/ 333375 h 333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9075" h="333375">
                <a:moveTo>
                  <a:pt x="0" y="0"/>
                </a:moveTo>
                <a:cubicBezTo>
                  <a:pt x="69056" y="33337"/>
                  <a:pt x="138113" y="66675"/>
                  <a:pt x="142875" y="104775"/>
                </a:cubicBezTo>
                <a:cubicBezTo>
                  <a:pt x="147638" y="142875"/>
                  <a:pt x="15875" y="190500"/>
                  <a:pt x="28575" y="228600"/>
                </a:cubicBezTo>
                <a:cubicBezTo>
                  <a:pt x="41275" y="266700"/>
                  <a:pt x="130175" y="300037"/>
                  <a:pt x="219075" y="333375"/>
                </a:cubicBezTo>
              </a:path>
            </a:pathLst>
          </a:custGeom>
          <a:noFill/>
          <a:ln w="12700" cmpd="sng">
            <a:solidFill>
              <a:schemeClr val="bg1">
                <a:lumMod val="75000"/>
              </a:schemeClr>
            </a:solidFill>
            <a:headEnd type="none" w="lg" len="lg"/>
            <a:tailEnd type="none" w="lg" len="lg"/>
            <a:extLst>
              <a:ext uri="{C807C97D-BFC1-408E-A445-0C87EB9F89A2}">
                <ask:lineSketchStyleProps xmlns:ask="http://schemas.microsoft.com/office/drawing/2018/sketchyshapes">
                  <ask:type>
                    <ask:lineSketchNone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80" name="Forme libre : forme 79">
            <a:extLst>
              <a:ext uri="{FF2B5EF4-FFF2-40B4-BE49-F238E27FC236}">
                <a16:creationId xmlns:a16="http://schemas.microsoft.com/office/drawing/2014/main" id="{51586F8B-F076-4975-89E8-64CD98B2DE98}"/>
              </a:ext>
            </a:extLst>
          </p:cNvPr>
          <p:cNvSpPr/>
          <p:nvPr/>
        </p:nvSpPr>
        <p:spPr>
          <a:xfrm>
            <a:off x="98416" y="349764"/>
            <a:ext cx="235086" cy="196167"/>
          </a:xfrm>
          <a:custGeom>
            <a:avLst/>
            <a:gdLst>
              <a:gd name="connsiteX0" fmla="*/ 204899 w 424322"/>
              <a:gd name="connsiteY0" fmla="*/ 139009 h 387565"/>
              <a:gd name="connsiteX1" fmla="*/ 309674 w 424322"/>
              <a:gd name="connsiteY1" fmla="*/ 5659 h 387565"/>
              <a:gd name="connsiteX2" fmla="*/ 423974 w 424322"/>
              <a:gd name="connsiteY2" fmla="*/ 43759 h 387565"/>
              <a:gd name="connsiteX3" fmla="*/ 347774 w 424322"/>
              <a:gd name="connsiteY3" fmla="*/ 215209 h 387565"/>
              <a:gd name="connsiteX4" fmla="*/ 423974 w 424322"/>
              <a:gd name="connsiteY4" fmla="*/ 319984 h 387565"/>
              <a:gd name="connsiteX5" fmla="*/ 338249 w 424322"/>
              <a:gd name="connsiteY5" fmla="*/ 386659 h 387565"/>
              <a:gd name="connsiteX6" fmla="*/ 233474 w 424322"/>
              <a:gd name="connsiteY6" fmla="*/ 272359 h 387565"/>
              <a:gd name="connsiteX7" fmla="*/ 71549 w 424322"/>
              <a:gd name="connsiteY7" fmla="*/ 291409 h 387565"/>
              <a:gd name="connsiteX8" fmla="*/ 4874 w 424322"/>
              <a:gd name="connsiteY8" fmla="*/ 110434 h 387565"/>
              <a:gd name="connsiteX9" fmla="*/ 204899 w 424322"/>
              <a:gd name="connsiteY9" fmla="*/ 139009 h 3875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24322" h="387565">
                <a:moveTo>
                  <a:pt x="204899" y="139009"/>
                </a:moveTo>
                <a:cubicBezTo>
                  <a:pt x="255699" y="121547"/>
                  <a:pt x="273162" y="21534"/>
                  <a:pt x="309674" y="5659"/>
                </a:cubicBezTo>
                <a:cubicBezTo>
                  <a:pt x="346187" y="-10216"/>
                  <a:pt x="417624" y="8834"/>
                  <a:pt x="423974" y="43759"/>
                </a:cubicBezTo>
                <a:cubicBezTo>
                  <a:pt x="430324" y="78684"/>
                  <a:pt x="347774" y="169172"/>
                  <a:pt x="347774" y="215209"/>
                </a:cubicBezTo>
                <a:cubicBezTo>
                  <a:pt x="347774" y="261246"/>
                  <a:pt x="425562" y="291409"/>
                  <a:pt x="423974" y="319984"/>
                </a:cubicBezTo>
                <a:cubicBezTo>
                  <a:pt x="422387" y="348559"/>
                  <a:pt x="369999" y="394596"/>
                  <a:pt x="338249" y="386659"/>
                </a:cubicBezTo>
                <a:cubicBezTo>
                  <a:pt x="306499" y="378722"/>
                  <a:pt x="277924" y="288234"/>
                  <a:pt x="233474" y="272359"/>
                </a:cubicBezTo>
                <a:cubicBezTo>
                  <a:pt x="189024" y="256484"/>
                  <a:pt x="109649" y="318396"/>
                  <a:pt x="71549" y="291409"/>
                </a:cubicBezTo>
                <a:cubicBezTo>
                  <a:pt x="33449" y="264422"/>
                  <a:pt x="-15763" y="139009"/>
                  <a:pt x="4874" y="110434"/>
                </a:cubicBezTo>
                <a:cubicBezTo>
                  <a:pt x="25511" y="81859"/>
                  <a:pt x="154099" y="156471"/>
                  <a:pt x="204899" y="139009"/>
                </a:cubicBezTo>
                <a:close/>
              </a:path>
            </a:pathLst>
          </a:custGeom>
          <a:solidFill>
            <a:schemeClr val="accent2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83" name="ZoneTexte 82">
            <a:extLst>
              <a:ext uri="{FF2B5EF4-FFF2-40B4-BE49-F238E27FC236}">
                <a16:creationId xmlns:a16="http://schemas.microsoft.com/office/drawing/2014/main" id="{E3833D92-8182-40AF-8428-129CFF1A20B8}"/>
              </a:ext>
            </a:extLst>
          </p:cNvPr>
          <p:cNvSpPr txBox="1"/>
          <p:nvPr/>
        </p:nvSpPr>
        <p:spPr>
          <a:xfrm>
            <a:off x="361106" y="1512331"/>
            <a:ext cx="232031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Ligne ferroviaire</a:t>
            </a:r>
            <a:endParaRPr lang="fr-BE" sz="1100" dirty="0"/>
          </a:p>
        </p:txBody>
      </p:sp>
      <p:sp>
        <p:nvSpPr>
          <p:cNvPr id="84" name="Forme libre : forme 83">
            <a:extLst>
              <a:ext uri="{FF2B5EF4-FFF2-40B4-BE49-F238E27FC236}">
                <a16:creationId xmlns:a16="http://schemas.microsoft.com/office/drawing/2014/main" id="{6CC23C3C-748F-42A1-A5B5-88C95C8EA2E3}"/>
              </a:ext>
            </a:extLst>
          </p:cNvPr>
          <p:cNvSpPr/>
          <p:nvPr/>
        </p:nvSpPr>
        <p:spPr>
          <a:xfrm>
            <a:off x="147027" y="1529186"/>
            <a:ext cx="222344" cy="269732"/>
          </a:xfrm>
          <a:custGeom>
            <a:avLst/>
            <a:gdLst>
              <a:gd name="connsiteX0" fmla="*/ 0 w 219075"/>
              <a:gd name="connsiteY0" fmla="*/ 0 h 333375"/>
              <a:gd name="connsiteX1" fmla="*/ 142875 w 219075"/>
              <a:gd name="connsiteY1" fmla="*/ 104775 h 333375"/>
              <a:gd name="connsiteX2" fmla="*/ 28575 w 219075"/>
              <a:gd name="connsiteY2" fmla="*/ 228600 h 333375"/>
              <a:gd name="connsiteX3" fmla="*/ 219075 w 219075"/>
              <a:gd name="connsiteY3" fmla="*/ 333375 h 333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9075" h="333375">
                <a:moveTo>
                  <a:pt x="0" y="0"/>
                </a:moveTo>
                <a:cubicBezTo>
                  <a:pt x="69056" y="33337"/>
                  <a:pt x="138113" y="66675"/>
                  <a:pt x="142875" y="104775"/>
                </a:cubicBezTo>
                <a:cubicBezTo>
                  <a:pt x="147638" y="142875"/>
                  <a:pt x="15875" y="190500"/>
                  <a:pt x="28575" y="228600"/>
                </a:cubicBezTo>
                <a:cubicBezTo>
                  <a:pt x="41275" y="266700"/>
                  <a:pt x="130175" y="300037"/>
                  <a:pt x="219075" y="333375"/>
                </a:cubicBezTo>
              </a:path>
            </a:pathLst>
          </a:custGeom>
          <a:noFill/>
          <a:ln w="19050" cmpd="sng">
            <a:solidFill>
              <a:schemeClr val="tx1"/>
            </a:solidFill>
            <a:prstDash val="dash"/>
            <a:headEnd type="none" w="lg" len="lg"/>
            <a:tailEnd type="none" w="lg" len="lg"/>
            <a:extLst>
              <a:ext uri="{C807C97D-BFC1-408E-A445-0C87EB9F89A2}">
                <ask:lineSketchStyleProps xmlns:ask="http://schemas.microsoft.com/office/drawing/2018/sketchyshapes">
                  <ask:type>
                    <ask:lineSketchNone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grpSp>
        <p:nvGrpSpPr>
          <p:cNvPr id="15" name="Groupe 14">
            <a:extLst>
              <a:ext uri="{FF2B5EF4-FFF2-40B4-BE49-F238E27FC236}">
                <a16:creationId xmlns:a16="http://schemas.microsoft.com/office/drawing/2014/main" id="{C1F64FC7-4133-4040-83D3-8B66C2046446}"/>
              </a:ext>
            </a:extLst>
          </p:cNvPr>
          <p:cNvGrpSpPr>
            <a:grpSpLocks noChangeAspect="1"/>
          </p:cNvGrpSpPr>
          <p:nvPr/>
        </p:nvGrpSpPr>
        <p:grpSpPr>
          <a:xfrm>
            <a:off x="2908829" y="279355"/>
            <a:ext cx="6944048" cy="6267685"/>
            <a:chOff x="2908829" y="279355"/>
            <a:chExt cx="6944048" cy="6267685"/>
          </a:xfrm>
        </p:grpSpPr>
        <p:sp>
          <p:nvSpPr>
            <p:cNvPr id="5" name="Forme libre : forme 4">
              <a:extLst>
                <a:ext uri="{FF2B5EF4-FFF2-40B4-BE49-F238E27FC236}">
                  <a16:creationId xmlns:a16="http://schemas.microsoft.com/office/drawing/2014/main" id="{FA4E5A16-E8D1-47A8-9A71-9E217CB4E4BA}"/>
                </a:ext>
              </a:extLst>
            </p:cNvPr>
            <p:cNvSpPr/>
            <p:nvPr/>
          </p:nvSpPr>
          <p:spPr>
            <a:xfrm>
              <a:off x="5518150" y="279355"/>
              <a:ext cx="2241550" cy="819195"/>
            </a:xfrm>
            <a:custGeom>
              <a:avLst/>
              <a:gdLst>
                <a:gd name="connsiteX0" fmla="*/ 0 w 2241550"/>
                <a:gd name="connsiteY0" fmla="*/ 400095 h 819195"/>
                <a:gd name="connsiteX1" fmla="*/ 209550 w 2241550"/>
                <a:gd name="connsiteY1" fmla="*/ 495345 h 819195"/>
                <a:gd name="connsiteX2" fmla="*/ 374650 w 2241550"/>
                <a:gd name="connsiteY2" fmla="*/ 717595 h 819195"/>
                <a:gd name="connsiteX3" fmla="*/ 514350 w 2241550"/>
                <a:gd name="connsiteY3" fmla="*/ 685845 h 819195"/>
                <a:gd name="connsiteX4" fmla="*/ 692150 w 2241550"/>
                <a:gd name="connsiteY4" fmla="*/ 615995 h 819195"/>
                <a:gd name="connsiteX5" fmla="*/ 736600 w 2241550"/>
                <a:gd name="connsiteY5" fmla="*/ 552495 h 819195"/>
                <a:gd name="connsiteX6" fmla="*/ 838200 w 2241550"/>
                <a:gd name="connsiteY6" fmla="*/ 450895 h 819195"/>
                <a:gd name="connsiteX7" fmla="*/ 1009650 w 2241550"/>
                <a:gd name="connsiteY7" fmla="*/ 431845 h 819195"/>
                <a:gd name="connsiteX8" fmla="*/ 1358900 w 2241550"/>
                <a:gd name="connsiteY8" fmla="*/ 273095 h 819195"/>
                <a:gd name="connsiteX9" fmla="*/ 1441450 w 2241550"/>
                <a:gd name="connsiteY9" fmla="*/ 241345 h 819195"/>
                <a:gd name="connsiteX10" fmla="*/ 1549400 w 2241550"/>
                <a:gd name="connsiteY10" fmla="*/ 69895 h 819195"/>
                <a:gd name="connsiteX11" fmla="*/ 1714500 w 2241550"/>
                <a:gd name="connsiteY11" fmla="*/ 82595 h 819195"/>
                <a:gd name="connsiteX12" fmla="*/ 1835150 w 2241550"/>
                <a:gd name="connsiteY12" fmla="*/ 45 h 819195"/>
                <a:gd name="connsiteX13" fmla="*/ 1885950 w 2241550"/>
                <a:gd name="connsiteY13" fmla="*/ 95295 h 819195"/>
                <a:gd name="connsiteX14" fmla="*/ 1974850 w 2241550"/>
                <a:gd name="connsiteY14" fmla="*/ 228645 h 819195"/>
                <a:gd name="connsiteX15" fmla="*/ 2032000 w 2241550"/>
                <a:gd name="connsiteY15" fmla="*/ 476295 h 819195"/>
                <a:gd name="connsiteX16" fmla="*/ 2241550 w 2241550"/>
                <a:gd name="connsiteY16" fmla="*/ 819195 h 819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41550" h="819195">
                  <a:moveTo>
                    <a:pt x="0" y="400095"/>
                  </a:moveTo>
                  <a:cubicBezTo>
                    <a:pt x="73554" y="421261"/>
                    <a:pt x="147108" y="442428"/>
                    <a:pt x="209550" y="495345"/>
                  </a:cubicBezTo>
                  <a:cubicBezTo>
                    <a:pt x="271992" y="548262"/>
                    <a:pt x="323850" y="685845"/>
                    <a:pt x="374650" y="717595"/>
                  </a:cubicBezTo>
                  <a:cubicBezTo>
                    <a:pt x="425450" y="749345"/>
                    <a:pt x="461433" y="702778"/>
                    <a:pt x="514350" y="685845"/>
                  </a:cubicBezTo>
                  <a:cubicBezTo>
                    <a:pt x="567267" y="668912"/>
                    <a:pt x="655109" y="638220"/>
                    <a:pt x="692150" y="615995"/>
                  </a:cubicBezTo>
                  <a:cubicBezTo>
                    <a:pt x="729191" y="593770"/>
                    <a:pt x="712258" y="580012"/>
                    <a:pt x="736600" y="552495"/>
                  </a:cubicBezTo>
                  <a:cubicBezTo>
                    <a:pt x="760942" y="524978"/>
                    <a:pt x="792692" y="471003"/>
                    <a:pt x="838200" y="450895"/>
                  </a:cubicBezTo>
                  <a:cubicBezTo>
                    <a:pt x="883708" y="430787"/>
                    <a:pt x="922867" y="461478"/>
                    <a:pt x="1009650" y="431845"/>
                  </a:cubicBezTo>
                  <a:cubicBezTo>
                    <a:pt x="1096433" y="402212"/>
                    <a:pt x="1286933" y="304845"/>
                    <a:pt x="1358900" y="273095"/>
                  </a:cubicBezTo>
                  <a:cubicBezTo>
                    <a:pt x="1430867" y="241345"/>
                    <a:pt x="1409700" y="275212"/>
                    <a:pt x="1441450" y="241345"/>
                  </a:cubicBezTo>
                  <a:cubicBezTo>
                    <a:pt x="1473200" y="207478"/>
                    <a:pt x="1503892" y="96353"/>
                    <a:pt x="1549400" y="69895"/>
                  </a:cubicBezTo>
                  <a:cubicBezTo>
                    <a:pt x="1594908" y="43437"/>
                    <a:pt x="1666875" y="94237"/>
                    <a:pt x="1714500" y="82595"/>
                  </a:cubicBezTo>
                  <a:cubicBezTo>
                    <a:pt x="1762125" y="70953"/>
                    <a:pt x="1806575" y="-2072"/>
                    <a:pt x="1835150" y="45"/>
                  </a:cubicBezTo>
                  <a:cubicBezTo>
                    <a:pt x="1863725" y="2162"/>
                    <a:pt x="1862667" y="57195"/>
                    <a:pt x="1885950" y="95295"/>
                  </a:cubicBezTo>
                  <a:cubicBezTo>
                    <a:pt x="1909233" y="133395"/>
                    <a:pt x="1950508" y="165145"/>
                    <a:pt x="1974850" y="228645"/>
                  </a:cubicBezTo>
                  <a:cubicBezTo>
                    <a:pt x="1999192" y="292145"/>
                    <a:pt x="1987550" y="377870"/>
                    <a:pt x="2032000" y="476295"/>
                  </a:cubicBezTo>
                  <a:cubicBezTo>
                    <a:pt x="2076450" y="574720"/>
                    <a:pt x="2159000" y="696957"/>
                    <a:pt x="2241550" y="819195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  <p:sp>
          <p:nvSpPr>
            <p:cNvPr id="6" name="Forme libre : forme 5">
              <a:extLst>
                <a:ext uri="{FF2B5EF4-FFF2-40B4-BE49-F238E27FC236}">
                  <a16:creationId xmlns:a16="http://schemas.microsoft.com/office/drawing/2014/main" id="{BDAE27D0-184D-4197-9EDA-2D4D9321C12F}"/>
                </a:ext>
              </a:extLst>
            </p:cNvPr>
            <p:cNvSpPr/>
            <p:nvPr/>
          </p:nvSpPr>
          <p:spPr>
            <a:xfrm>
              <a:off x="7701801" y="1064836"/>
              <a:ext cx="2151076" cy="2593308"/>
            </a:xfrm>
            <a:custGeom>
              <a:avLst/>
              <a:gdLst>
                <a:gd name="connsiteX0" fmla="*/ 57899 w 2151076"/>
                <a:gd name="connsiteY0" fmla="*/ 14664 h 2593308"/>
                <a:gd name="connsiteX1" fmla="*/ 134099 w 2151076"/>
                <a:gd name="connsiteY1" fmla="*/ 14664 h 2593308"/>
                <a:gd name="connsiteX2" fmla="*/ 229349 w 2151076"/>
                <a:gd name="connsiteY2" fmla="*/ 167064 h 2593308"/>
                <a:gd name="connsiteX3" fmla="*/ 197599 w 2151076"/>
                <a:gd name="connsiteY3" fmla="*/ 306764 h 2593308"/>
                <a:gd name="connsiteX4" fmla="*/ 254749 w 2151076"/>
                <a:gd name="connsiteY4" fmla="*/ 408364 h 2593308"/>
                <a:gd name="connsiteX5" fmla="*/ 749 w 2151076"/>
                <a:gd name="connsiteY5" fmla="*/ 636964 h 2593308"/>
                <a:gd name="connsiteX6" fmla="*/ 178549 w 2151076"/>
                <a:gd name="connsiteY6" fmla="*/ 878264 h 2593308"/>
                <a:gd name="connsiteX7" fmla="*/ 229349 w 2151076"/>
                <a:gd name="connsiteY7" fmla="*/ 979864 h 2593308"/>
                <a:gd name="connsiteX8" fmla="*/ 496049 w 2151076"/>
                <a:gd name="connsiteY8" fmla="*/ 1011614 h 2593308"/>
                <a:gd name="connsiteX9" fmla="*/ 584949 w 2151076"/>
                <a:gd name="connsiteY9" fmla="*/ 948114 h 2593308"/>
                <a:gd name="connsiteX10" fmla="*/ 807199 w 2151076"/>
                <a:gd name="connsiteY10" fmla="*/ 1068764 h 2593308"/>
                <a:gd name="connsiteX11" fmla="*/ 832599 w 2151076"/>
                <a:gd name="connsiteY11" fmla="*/ 1132264 h 2593308"/>
                <a:gd name="connsiteX12" fmla="*/ 959599 w 2151076"/>
                <a:gd name="connsiteY12" fmla="*/ 1106864 h 2593308"/>
                <a:gd name="connsiteX13" fmla="*/ 984999 w 2151076"/>
                <a:gd name="connsiteY13" fmla="*/ 1183064 h 2593308"/>
                <a:gd name="connsiteX14" fmla="*/ 896099 w 2151076"/>
                <a:gd name="connsiteY14" fmla="*/ 1291014 h 2593308"/>
                <a:gd name="connsiteX15" fmla="*/ 921499 w 2151076"/>
                <a:gd name="connsiteY15" fmla="*/ 1570414 h 2593308"/>
                <a:gd name="connsiteX16" fmla="*/ 991349 w 2151076"/>
                <a:gd name="connsiteY16" fmla="*/ 1583114 h 2593308"/>
                <a:gd name="connsiteX17" fmla="*/ 1137399 w 2151076"/>
                <a:gd name="connsiteY17" fmla="*/ 1811714 h 2593308"/>
                <a:gd name="connsiteX18" fmla="*/ 1365999 w 2151076"/>
                <a:gd name="connsiteY18" fmla="*/ 1678364 h 2593308"/>
                <a:gd name="connsiteX19" fmla="*/ 1772399 w 2151076"/>
                <a:gd name="connsiteY19" fmla="*/ 1462464 h 2593308"/>
                <a:gd name="connsiteX20" fmla="*/ 1848599 w 2151076"/>
                <a:gd name="connsiteY20" fmla="*/ 1341814 h 2593308"/>
                <a:gd name="connsiteX21" fmla="*/ 1905749 w 2151076"/>
                <a:gd name="connsiteY21" fmla="*/ 1430714 h 2593308"/>
                <a:gd name="connsiteX22" fmla="*/ 1943849 w 2151076"/>
                <a:gd name="connsiteY22" fmla="*/ 1792664 h 2593308"/>
                <a:gd name="connsiteX23" fmla="*/ 2147049 w 2151076"/>
                <a:gd name="connsiteY23" fmla="*/ 2180014 h 2593308"/>
                <a:gd name="connsiteX24" fmla="*/ 2070849 w 2151076"/>
                <a:gd name="connsiteY24" fmla="*/ 2249864 h 2593308"/>
                <a:gd name="connsiteX25" fmla="*/ 1969249 w 2151076"/>
                <a:gd name="connsiteY25" fmla="*/ 2364164 h 2593308"/>
                <a:gd name="connsiteX26" fmla="*/ 1975599 w 2151076"/>
                <a:gd name="connsiteY26" fmla="*/ 2459414 h 2593308"/>
                <a:gd name="connsiteX27" fmla="*/ 1854949 w 2151076"/>
                <a:gd name="connsiteY27" fmla="*/ 2453064 h 2593308"/>
                <a:gd name="connsiteX28" fmla="*/ 1778749 w 2151076"/>
                <a:gd name="connsiteY28" fmla="*/ 2529264 h 2593308"/>
                <a:gd name="connsiteX29" fmla="*/ 1677149 w 2151076"/>
                <a:gd name="connsiteY29" fmla="*/ 2592764 h 2593308"/>
                <a:gd name="connsiteX30" fmla="*/ 1607299 w 2151076"/>
                <a:gd name="connsiteY30" fmla="*/ 2554664 h 2593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2151076" h="2593308">
                  <a:moveTo>
                    <a:pt x="57899" y="14664"/>
                  </a:moveTo>
                  <a:cubicBezTo>
                    <a:pt x="81711" y="1964"/>
                    <a:pt x="105524" y="-10736"/>
                    <a:pt x="134099" y="14664"/>
                  </a:cubicBezTo>
                  <a:cubicBezTo>
                    <a:pt x="162674" y="40064"/>
                    <a:pt x="218766" y="118381"/>
                    <a:pt x="229349" y="167064"/>
                  </a:cubicBezTo>
                  <a:cubicBezTo>
                    <a:pt x="239932" y="215747"/>
                    <a:pt x="193366" y="266547"/>
                    <a:pt x="197599" y="306764"/>
                  </a:cubicBezTo>
                  <a:cubicBezTo>
                    <a:pt x="201832" y="346981"/>
                    <a:pt x="287557" y="353331"/>
                    <a:pt x="254749" y="408364"/>
                  </a:cubicBezTo>
                  <a:cubicBezTo>
                    <a:pt x="221941" y="463397"/>
                    <a:pt x="13449" y="558647"/>
                    <a:pt x="749" y="636964"/>
                  </a:cubicBezTo>
                  <a:cubicBezTo>
                    <a:pt x="-11951" y="715281"/>
                    <a:pt x="140449" y="821114"/>
                    <a:pt x="178549" y="878264"/>
                  </a:cubicBezTo>
                  <a:cubicBezTo>
                    <a:pt x="216649" y="935414"/>
                    <a:pt x="176432" y="957639"/>
                    <a:pt x="229349" y="979864"/>
                  </a:cubicBezTo>
                  <a:cubicBezTo>
                    <a:pt x="282266" y="1002089"/>
                    <a:pt x="436782" y="1016906"/>
                    <a:pt x="496049" y="1011614"/>
                  </a:cubicBezTo>
                  <a:cubicBezTo>
                    <a:pt x="555316" y="1006322"/>
                    <a:pt x="533091" y="938589"/>
                    <a:pt x="584949" y="948114"/>
                  </a:cubicBezTo>
                  <a:cubicBezTo>
                    <a:pt x="636807" y="957639"/>
                    <a:pt x="765924" y="1038072"/>
                    <a:pt x="807199" y="1068764"/>
                  </a:cubicBezTo>
                  <a:cubicBezTo>
                    <a:pt x="848474" y="1099456"/>
                    <a:pt x="807199" y="1125914"/>
                    <a:pt x="832599" y="1132264"/>
                  </a:cubicBezTo>
                  <a:cubicBezTo>
                    <a:pt x="857999" y="1138614"/>
                    <a:pt x="934199" y="1098397"/>
                    <a:pt x="959599" y="1106864"/>
                  </a:cubicBezTo>
                  <a:cubicBezTo>
                    <a:pt x="984999" y="1115331"/>
                    <a:pt x="995582" y="1152372"/>
                    <a:pt x="984999" y="1183064"/>
                  </a:cubicBezTo>
                  <a:cubicBezTo>
                    <a:pt x="974416" y="1213756"/>
                    <a:pt x="906682" y="1226456"/>
                    <a:pt x="896099" y="1291014"/>
                  </a:cubicBezTo>
                  <a:cubicBezTo>
                    <a:pt x="885516" y="1355572"/>
                    <a:pt x="905624" y="1521731"/>
                    <a:pt x="921499" y="1570414"/>
                  </a:cubicBezTo>
                  <a:cubicBezTo>
                    <a:pt x="937374" y="1619097"/>
                    <a:pt x="955366" y="1542897"/>
                    <a:pt x="991349" y="1583114"/>
                  </a:cubicBezTo>
                  <a:cubicBezTo>
                    <a:pt x="1027332" y="1623331"/>
                    <a:pt x="1074957" y="1795839"/>
                    <a:pt x="1137399" y="1811714"/>
                  </a:cubicBezTo>
                  <a:cubicBezTo>
                    <a:pt x="1199841" y="1827589"/>
                    <a:pt x="1260166" y="1736572"/>
                    <a:pt x="1365999" y="1678364"/>
                  </a:cubicBezTo>
                  <a:cubicBezTo>
                    <a:pt x="1471832" y="1620156"/>
                    <a:pt x="1691966" y="1518556"/>
                    <a:pt x="1772399" y="1462464"/>
                  </a:cubicBezTo>
                  <a:cubicBezTo>
                    <a:pt x="1852832" y="1406372"/>
                    <a:pt x="1826374" y="1347106"/>
                    <a:pt x="1848599" y="1341814"/>
                  </a:cubicBezTo>
                  <a:cubicBezTo>
                    <a:pt x="1870824" y="1336522"/>
                    <a:pt x="1889874" y="1355572"/>
                    <a:pt x="1905749" y="1430714"/>
                  </a:cubicBezTo>
                  <a:cubicBezTo>
                    <a:pt x="1921624" y="1505856"/>
                    <a:pt x="1903632" y="1667781"/>
                    <a:pt x="1943849" y="1792664"/>
                  </a:cubicBezTo>
                  <a:cubicBezTo>
                    <a:pt x="1984066" y="1917547"/>
                    <a:pt x="2125882" y="2103814"/>
                    <a:pt x="2147049" y="2180014"/>
                  </a:cubicBezTo>
                  <a:cubicBezTo>
                    <a:pt x="2168216" y="2256214"/>
                    <a:pt x="2100482" y="2219172"/>
                    <a:pt x="2070849" y="2249864"/>
                  </a:cubicBezTo>
                  <a:cubicBezTo>
                    <a:pt x="2041216" y="2280556"/>
                    <a:pt x="1985124" y="2329239"/>
                    <a:pt x="1969249" y="2364164"/>
                  </a:cubicBezTo>
                  <a:cubicBezTo>
                    <a:pt x="1953374" y="2399089"/>
                    <a:pt x="1994649" y="2444597"/>
                    <a:pt x="1975599" y="2459414"/>
                  </a:cubicBezTo>
                  <a:cubicBezTo>
                    <a:pt x="1956549" y="2474231"/>
                    <a:pt x="1887757" y="2441422"/>
                    <a:pt x="1854949" y="2453064"/>
                  </a:cubicBezTo>
                  <a:cubicBezTo>
                    <a:pt x="1822141" y="2464706"/>
                    <a:pt x="1808382" y="2505981"/>
                    <a:pt x="1778749" y="2529264"/>
                  </a:cubicBezTo>
                  <a:cubicBezTo>
                    <a:pt x="1749116" y="2552547"/>
                    <a:pt x="1705724" y="2588531"/>
                    <a:pt x="1677149" y="2592764"/>
                  </a:cubicBezTo>
                  <a:cubicBezTo>
                    <a:pt x="1648574" y="2596997"/>
                    <a:pt x="1627936" y="2575830"/>
                    <a:pt x="1607299" y="2554664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  <p:sp>
          <p:nvSpPr>
            <p:cNvPr id="9" name="Forme libre : forme 8">
              <a:extLst>
                <a:ext uri="{FF2B5EF4-FFF2-40B4-BE49-F238E27FC236}">
                  <a16:creationId xmlns:a16="http://schemas.microsoft.com/office/drawing/2014/main" id="{ACE898E1-7BDE-49B0-8EBE-D13D00606527}"/>
                </a:ext>
              </a:extLst>
            </p:cNvPr>
            <p:cNvSpPr/>
            <p:nvPr/>
          </p:nvSpPr>
          <p:spPr>
            <a:xfrm>
              <a:off x="7672120" y="3459906"/>
              <a:ext cx="1660678" cy="1639144"/>
            </a:xfrm>
            <a:custGeom>
              <a:avLst/>
              <a:gdLst>
                <a:gd name="connsiteX0" fmla="*/ 1649680 w 1660678"/>
                <a:gd name="connsiteY0" fmla="*/ 159594 h 1639144"/>
                <a:gd name="connsiteX1" fmla="*/ 1649680 w 1660678"/>
                <a:gd name="connsiteY1" fmla="*/ 51644 h 1639144"/>
                <a:gd name="connsiteX2" fmla="*/ 1535380 w 1660678"/>
                <a:gd name="connsiteY2" fmla="*/ 844 h 1639144"/>
                <a:gd name="connsiteX3" fmla="*/ 1395680 w 1660678"/>
                <a:gd name="connsiteY3" fmla="*/ 89744 h 1639144"/>
                <a:gd name="connsiteX4" fmla="*/ 1395680 w 1660678"/>
                <a:gd name="connsiteY4" fmla="*/ 362794 h 1639144"/>
                <a:gd name="connsiteX5" fmla="*/ 1465530 w 1660678"/>
                <a:gd name="connsiteY5" fmla="*/ 426294 h 1639144"/>
                <a:gd name="connsiteX6" fmla="*/ 1414730 w 1660678"/>
                <a:gd name="connsiteY6" fmla="*/ 496144 h 1639144"/>
                <a:gd name="connsiteX7" fmla="*/ 1281380 w 1660678"/>
                <a:gd name="connsiteY7" fmla="*/ 585044 h 1639144"/>
                <a:gd name="connsiteX8" fmla="*/ 1224230 w 1660678"/>
                <a:gd name="connsiteY8" fmla="*/ 737444 h 1639144"/>
                <a:gd name="connsiteX9" fmla="*/ 1008330 w 1660678"/>
                <a:gd name="connsiteY9" fmla="*/ 775544 h 1639144"/>
                <a:gd name="connsiteX10" fmla="*/ 919430 w 1660678"/>
                <a:gd name="connsiteY10" fmla="*/ 712044 h 1639144"/>
                <a:gd name="connsiteX11" fmla="*/ 874980 w 1660678"/>
                <a:gd name="connsiteY11" fmla="*/ 680294 h 1639144"/>
                <a:gd name="connsiteX12" fmla="*/ 773380 w 1660678"/>
                <a:gd name="connsiteY12" fmla="*/ 667594 h 1639144"/>
                <a:gd name="connsiteX13" fmla="*/ 728930 w 1660678"/>
                <a:gd name="connsiteY13" fmla="*/ 750144 h 1639144"/>
                <a:gd name="connsiteX14" fmla="*/ 665430 w 1660678"/>
                <a:gd name="connsiteY14" fmla="*/ 832694 h 1639144"/>
                <a:gd name="connsiteX15" fmla="*/ 481280 w 1660678"/>
                <a:gd name="connsiteY15" fmla="*/ 985094 h 1639144"/>
                <a:gd name="connsiteX16" fmla="*/ 373330 w 1660678"/>
                <a:gd name="connsiteY16" fmla="*/ 1010494 h 1639144"/>
                <a:gd name="connsiteX17" fmla="*/ 271730 w 1660678"/>
                <a:gd name="connsiteY17" fmla="*/ 1112094 h 1639144"/>
                <a:gd name="connsiteX18" fmla="*/ 144730 w 1660678"/>
                <a:gd name="connsiteY18" fmla="*/ 1099394 h 1639144"/>
                <a:gd name="connsiteX19" fmla="*/ 5030 w 1660678"/>
                <a:gd name="connsiteY19" fmla="*/ 1181944 h 1639144"/>
                <a:gd name="connsiteX20" fmla="*/ 36780 w 1660678"/>
                <a:gd name="connsiteY20" fmla="*/ 1321644 h 1639144"/>
                <a:gd name="connsiteX21" fmla="*/ 93930 w 1660678"/>
                <a:gd name="connsiteY21" fmla="*/ 1366094 h 1639144"/>
                <a:gd name="connsiteX22" fmla="*/ 214580 w 1660678"/>
                <a:gd name="connsiteY22" fmla="*/ 1378794 h 1639144"/>
                <a:gd name="connsiteX23" fmla="*/ 119330 w 1660678"/>
                <a:gd name="connsiteY23" fmla="*/ 1575644 h 1639144"/>
                <a:gd name="connsiteX24" fmla="*/ 74880 w 1660678"/>
                <a:gd name="connsiteY24" fmla="*/ 1639144 h 1639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660678" h="1639144">
                  <a:moveTo>
                    <a:pt x="1649680" y="159594"/>
                  </a:moveTo>
                  <a:cubicBezTo>
                    <a:pt x="1659205" y="118848"/>
                    <a:pt x="1668730" y="78102"/>
                    <a:pt x="1649680" y="51644"/>
                  </a:cubicBezTo>
                  <a:cubicBezTo>
                    <a:pt x="1630630" y="25186"/>
                    <a:pt x="1577713" y="-5506"/>
                    <a:pt x="1535380" y="844"/>
                  </a:cubicBezTo>
                  <a:cubicBezTo>
                    <a:pt x="1493047" y="7194"/>
                    <a:pt x="1418963" y="29419"/>
                    <a:pt x="1395680" y="89744"/>
                  </a:cubicBezTo>
                  <a:cubicBezTo>
                    <a:pt x="1372397" y="150069"/>
                    <a:pt x="1384038" y="306702"/>
                    <a:pt x="1395680" y="362794"/>
                  </a:cubicBezTo>
                  <a:cubicBezTo>
                    <a:pt x="1407322" y="418886"/>
                    <a:pt x="1462355" y="404069"/>
                    <a:pt x="1465530" y="426294"/>
                  </a:cubicBezTo>
                  <a:cubicBezTo>
                    <a:pt x="1468705" y="448519"/>
                    <a:pt x="1445422" y="469686"/>
                    <a:pt x="1414730" y="496144"/>
                  </a:cubicBezTo>
                  <a:cubicBezTo>
                    <a:pt x="1384038" y="522602"/>
                    <a:pt x="1313130" y="544827"/>
                    <a:pt x="1281380" y="585044"/>
                  </a:cubicBezTo>
                  <a:cubicBezTo>
                    <a:pt x="1249630" y="625261"/>
                    <a:pt x="1269738" y="705694"/>
                    <a:pt x="1224230" y="737444"/>
                  </a:cubicBezTo>
                  <a:cubicBezTo>
                    <a:pt x="1178722" y="769194"/>
                    <a:pt x="1059130" y="779777"/>
                    <a:pt x="1008330" y="775544"/>
                  </a:cubicBezTo>
                  <a:cubicBezTo>
                    <a:pt x="957530" y="771311"/>
                    <a:pt x="919430" y="712044"/>
                    <a:pt x="919430" y="712044"/>
                  </a:cubicBezTo>
                  <a:cubicBezTo>
                    <a:pt x="897205" y="696169"/>
                    <a:pt x="899322" y="687702"/>
                    <a:pt x="874980" y="680294"/>
                  </a:cubicBezTo>
                  <a:cubicBezTo>
                    <a:pt x="850638" y="672886"/>
                    <a:pt x="797722" y="655952"/>
                    <a:pt x="773380" y="667594"/>
                  </a:cubicBezTo>
                  <a:cubicBezTo>
                    <a:pt x="749038" y="679236"/>
                    <a:pt x="746922" y="722627"/>
                    <a:pt x="728930" y="750144"/>
                  </a:cubicBezTo>
                  <a:cubicBezTo>
                    <a:pt x="710938" y="777661"/>
                    <a:pt x="706705" y="793536"/>
                    <a:pt x="665430" y="832694"/>
                  </a:cubicBezTo>
                  <a:cubicBezTo>
                    <a:pt x="624155" y="871852"/>
                    <a:pt x="529963" y="955461"/>
                    <a:pt x="481280" y="985094"/>
                  </a:cubicBezTo>
                  <a:cubicBezTo>
                    <a:pt x="432597" y="1014727"/>
                    <a:pt x="408255" y="989327"/>
                    <a:pt x="373330" y="1010494"/>
                  </a:cubicBezTo>
                  <a:cubicBezTo>
                    <a:pt x="338405" y="1031661"/>
                    <a:pt x="309830" y="1097277"/>
                    <a:pt x="271730" y="1112094"/>
                  </a:cubicBezTo>
                  <a:cubicBezTo>
                    <a:pt x="233630" y="1126911"/>
                    <a:pt x="189180" y="1087752"/>
                    <a:pt x="144730" y="1099394"/>
                  </a:cubicBezTo>
                  <a:cubicBezTo>
                    <a:pt x="100280" y="1111036"/>
                    <a:pt x="23022" y="1144902"/>
                    <a:pt x="5030" y="1181944"/>
                  </a:cubicBezTo>
                  <a:cubicBezTo>
                    <a:pt x="-12962" y="1218986"/>
                    <a:pt x="21963" y="1290952"/>
                    <a:pt x="36780" y="1321644"/>
                  </a:cubicBezTo>
                  <a:cubicBezTo>
                    <a:pt x="51597" y="1352336"/>
                    <a:pt x="64297" y="1356569"/>
                    <a:pt x="93930" y="1366094"/>
                  </a:cubicBezTo>
                  <a:cubicBezTo>
                    <a:pt x="123563" y="1375619"/>
                    <a:pt x="210347" y="1343869"/>
                    <a:pt x="214580" y="1378794"/>
                  </a:cubicBezTo>
                  <a:cubicBezTo>
                    <a:pt x="218813" y="1413719"/>
                    <a:pt x="142613" y="1532252"/>
                    <a:pt x="119330" y="1575644"/>
                  </a:cubicBezTo>
                  <a:cubicBezTo>
                    <a:pt x="96047" y="1619036"/>
                    <a:pt x="85463" y="1629090"/>
                    <a:pt x="74880" y="1639144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  <p:sp>
          <p:nvSpPr>
            <p:cNvPr id="13" name="Forme libre : forme 12">
              <a:extLst>
                <a:ext uri="{FF2B5EF4-FFF2-40B4-BE49-F238E27FC236}">
                  <a16:creationId xmlns:a16="http://schemas.microsoft.com/office/drawing/2014/main" id="{529D98ED-C248-4E49-83CA-039AD5E1BA55}"/>
                </a:ext>
              </a:extLst>
            </p:cNvPr>
            <p:cNvSpPr/>
            <p:nvPr/>
          </p:nvSpPr>
          <p:spPr>
            <a:xfrm>
              <a:off x="2908829" y="2114550"/>
              <a:ext cx="5463008" cy="4432490"/>
            </a:xfrm>
            <a:custGeom>
              <a:avLst/>
              <a:gdLst>
                <a:gd name="connsiteX0" fmla="*/ 4850871 w 5463008"/>
                <a:gd name="connsiteY0" fmla="*/ 2965450 h 4432490"/>
                <a:gd name="connsiteX1" fmla="*/ 4787371 w 5463008"/>
                <a:gd name="connsiteY1" fmla="*/ 3124200 h 4432490"/>
                <a:gd name="connsiteX2" fmla="*/ 4825471 w 5463008"/>
                <a:gd name="connsiteY2" fmla="*/ 3194050 h 4432490"/>
                <a:gd name="connsiteX3" fmla="*/ 5054071 w 5463008"/>
                <a:gd name="connsiteY3" fmla="*/ 3124200 h 4432490"/>
                <a:gd name="connsiteX4" fmla="*/ 5181071 w 5463008"/>
                <a:gd name="connsiteY4" fmla="*/ 3308350 h 4432490"/>
                <a:gd name="connsiteX5" fmla="*/ 5384271 w 5463008"/>
                <a:gd name="connsiteY5" fmla="*/ 3371850 h 4432490"/>
                <a:gd name="connsiteX6" fmla="*/ 5371571 w 5463008"/>
                <a:gd name="connsiteY6" fmla="*/ 3511550 h 4432490"/>
                <a:gd name="connsiteX7" fmla="*/ 5447771 w 5463008"/>
                <a:gd name="connsiteY7" fmla="*/ 3644900 h 4432490"/>
                <a:gd name="connsiteX8" fmla="*/ 5308071 w 5463008"/>
                <a:gd name="connsiteY8" fmla="*/ 3714750 h 4432490"/>
                <a:gd name="connsiteX9" fmla="*/ 5460471 w 5463008"/>
                <a:gd name="connsiteY9" fmla="*/ 3873500 h 4432490"/>
                <a:gd name="connsiteX10" fmla="*/ 5377921 w 5463008"/>
                <a:gd name="connsiteY10" fmla="*/ 3987800 h 4432490"/>
                <a:gd name="connsiteX11" fmla="*/ 5066771 w 5463008"/>
                <a:gd name="connsiteY11" fmla="*/ 4108450 h 4432490"/>
                <a:gd name="connsiteX12" fmla="*/ 4977871 w 5463008"/>
                <a:gd name="connsiteY12" fmla="*/ 3987800 h 4432490"/>
                <a:gd name="connsiteX13" fmla="*/ 4838171 w 5463008"/>
                <a:gd name="connsiteY13" fmla="*/ 4070350 h 4432490"/>
                <a:gd name="connsiteX14" fmla="*/ 4723871 w 5463008"/>
                <a:gd name="connsiteY14" fmla="*/ 3848100 h 4432490"/>
                <a:gd name="connsiteX15" fmla="*/ 4596871 w 5463008"/>
                <a:gd name="connsiteY15" fmla="*/ 3810000 h 4432490"/>
                <a:gd name="connsiteX16" fmla="*/ 4336521 w 5463008"/>
                <a:gd name="connsiteY16" fmla="*/ 3829050 h 4432490"/>
                <a:gd name="connsiteX17" fmla="*/ 4190471 w 5463008"/>
                <a:gd name="connsiteY17" fmla="*/ 3740150 h 4432490"/>
                <a:gd name="connsiteX18" fmla="*/ 4082521 w 5463008"/>
                <a:gd name="connsiteY18" fmla="*/ 3892550 h 4432490"/>
                <a:gd name="connsiteX19" fmla="*/ 3892021 w 5463008"/>
                <a:gd name="connsiteY19" fmla="*/ 4013200 h 4432490"/>
                <a:gd name="connsiteX20" fmla="*/ 3872971 w 5463008"/>
                <a:gd name="connsiteY20" fmla="*/ 4102100 h 4432490"/>
                <a:gd name="connsiteX21" fmla="*/ 3745971 w 5463008"/>
                <a:gd name="connsiteY21" fmla="*/ 4273550 h 4432490"/>
                <a:gd name="connsiteX22" fmla="*/ 3555471 w 5463008"/>
                <a:gd name="connsiteY22" fmla="*/ 4356100 h 4432490"/>
                <a:gd name="connsiteX23" fmla="*/ 3295121 w 5463008"/>
                <a:gd name="connsiteY23" fmla="*/ 4356100 h 4432490"/>
                <a:gd name="connsiteX24" fmla="*/ 3085571 w 5463008"/>
                <a:gd name="connsiteY24" fmla="*/ 4432300 h 4432490"/>
                <a:gd name="connsiteX25" fmla="*/ 2958571 w 5463008"/>
                <a:gd name="connsiteY25" fmla="*/ 4330700 h 4432490"/>
                <a:gd name="connsiteX26" fmla="*/ 2831571 w 5463008"/>
                <a:gd name="connsiteY26" fmla="*/ 4267200 h 4432490"/>
                <a:gd name="connsiteX27" fmla="*/ 2729971 w 5463008"/>
                <a:gd name="connsiteY27" fmla="*/ 4076700 h 4432490"/>
                <a:gd name="connsiteX28" fmla="*/ 2583921 w 5463008"/>
                <a:gd name="connsiteY28" fmla="*/ 3987800 h 4432490"/>
                <a:gd name="connsiteX29" fmla="*/ 2387071 w 5463008"/>
                <a:gd name="connsiteY29" fmla="*/ 4064000 h 4432490"/>
                <a:gd name="connsiteX30" fmla="*/ 2183871 w 5463008"/>
                <a:gd name="connsiteY30" fmla="*/ 3835400 h 4432490"/>
                <a:gd name="connsiteX31" fmla="*/ 2126721 w 5463008"/>
                <a:gd name="connsiteY31" fmla="*/ 3803650 h 4432490"/>
                <a:gd name="connsiteX32" fmla="*/ 2260071 w 5463008"/>
                <a:gd name="connsiteY32" fmla="*/ 3365500 h 4432490"/>
                <a:gd name="connsiteX33" fmla="*/ 2069571 w 5463008"/>
                <a:gd name="connsiteY33" fmla="*/ 3060700 h 4432490"/>
                <a:gd name="connsiteX34" fmla="*/ 1828271 w 5463008"/>
                <a:gd name="connsiteY34" fmla="*/ 2673350 h 4432490"/>
                <a:gd name="connsiteX35" fmla="*/ 1783821 w 5463008"/>
                <a:gd name="connsiteY35" fmla="*/ 2584450 h 4432490"/>
                <a:gd name="connsiteX36" fmla="*/ 1612371 w 5463008"/>
                <a:gd name="connsiteY36" fmla="*/ 2343150 h 4432490"/>
                <a:gd name="connsiteX37" fmla="*/ 1910821 w 5463008"/>
                <a:gd name="connsiteY37" fmla="*/ 2044700 h 4432490"/>
                <a:gd name="connsiteX38" fmla="*/ 1783821 w 5463008"/>
                <a:gd name="connsiteY38" fmla="*/ 2025650 h 4432490"/>
                <a:gd name="connsiteX39" fmla="*/ 1853671 w 5463008"/>
                <a:gd name="connsiteY39" fmla="*/ 1866900 h 4432490"/>
                <a:gd name="connsiteX40" fmla="*/ 1910821 w 5463008"/>
                <a:gd name="connsiteY40" fmla="*/ 1746250 h 4432490"/>
                <a:gd name="connsiteX41" fmla="*/ 1853671 w 5463008"/>
                <a:gd name="connsiteY41" fmla="*/ 1365250 h 4432490"/>
                <a:gd name="connsiteX42" fmla="*/ 1752071 w 5463008"/>
                <a:gd name="connsiteY42" fmla="*/ 1187450 h 4432490"/>
                <a:gd name="connsiteX43" fmla="*/ 1555221 w 5463008"/>
                <a:gd name="connsiteY43" fmla="*/ 1187450 h 4432490"/>
                <a:gd name="connsiteX44" fmla="*/ 1491721 w 5463008"/>
                <a:gd name="connsiteY44" fmla="*/ 1168400 h 4432490"/>
                <a:gd name="connsiteX45" fmla="*/ 1434571 w 5463008"/>
                <a:gd name="connsiteY45" fmla="*/ 1289050 h 4432490"/>
                <a:gd name="connsiteX46" fmla="*/ 869421 w 5463008"/>
                <a:gd name="connsiteY46" fmla="*/ 1403350 h 4432490"/>
                <a:gd name="connsiteX47" fmla="*/ 748771 w 5463008"/>
                <a:gd name="connsiteY47" fmla="*/ 1365250 h 4432490"/>
                <a:gd name="connsiteX48" fmla="*/ 501121 w 5463008"/>
                <a:gd name="connsiteY48" fmla="*/ 1454150 h 4432490"/>
                <a:gd name="connsiteX49" fmla="*/ 323321 w 5463008"/>
                <a:gd name="connsiteY49" fmla="*/ 1473200 h 4432490"/>
                <a:gd name="connsiteX50" fmla="*/ 132821 w 5463008"/>
                <a:gd name="connsiteY50" fmla="*/ 1428750 h 4432490"/>
                <a:gd name="connsiteX51" fmla="*/ 285221 w 5463008"/>
                <a:gd name="connsiteY51" fmla="*/ 1384300 h 4432490"/>
                <a:gd name="connsiteX52" fmla="*/ 329671 w 5463008"/>
                <a:gd name="connsiteY52" fmla="*/ 1270000 h 4432490"/>
                <a:gd name="connsiteX53" fmla="*/ 266171 w 5463008"/>
                <a:gd name="connsiteY53" fmla="*/ 1003300 h 4432490"/>
                <a:gd name="connsiteX54" fmla="*/ 82021 w 5463008"/>
                <a:gd name="connsiteY54" fmla="*/ 1022350 h 4432490"/>
                <a:gd name="connsiteX55" fmla="*/ 5821 w 5463008"/>
                <a:gd name="connsiteY55" fmla="*/ 825500 h 4432490"/>
                <a:gd name="connsiteX56" fmla="*/ 228071 w 5463008"/>
                <a:gd name="connsiteY56" fmla="*/ 768350 h 4432490"/>
                <a:gd name="connsiteX57" fmla="*/ 285221 w 5463008"/>
                <a:gd name="connsiteY57" fmla="*/ 666750 h 4432490"/>
                <a:gd name="connsiteX58" fmla="*/ 348721 w 5463008"/>
                <a:gd name="connsiteY58" fmla="*/ 704850 h 4432490"/>
                <a:gd name="connsiteX59" fmla="*/ 285221 w 5463008"/>
                <a:gd name="connsiteY59" fmla="*/ 565150 h 4432490"/>
                <a:gd name="connsiteX60" fmla="*/ 355071 w 5463008"/>
                <a:gd name="connsiteY60" fmla="*/ 336550 h 4432490"/>
                <a:gd name="connsiteX61" fmla="*/ 418571 w 5463008"/>
                <a:gd name="connsiteY61" fmla="*/ 120650 h 4432490"/>
                <a:gd name="connsiteX62" fmla="*/ 577321 w 5463008"/>
                <a:gd name="connsiteY62" fmla="*/ 88900 h 4432490"/>
                <a:gd name="connsiteX63" fmla="*/ 653521 w 5463008"/>
                <a:gd name="connsiteY63" fmla="*/ 0 h 4432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5463008" h="4432490">
                  <a:moveTo>
                    <a:pt x="4850871" y="2965450"/>
                  </a:moveTo>
                  <a:cubicBezTo>
                    <a:pt x="4821237" y="3025775"/>
                    <a:pt x="4791604" y="3086100"/>
                    <a:pt x="4787371" y="3124200"/>
                  </a:cubicBezTo>
                  <a:cubicBezTo>
                    <a:pt x="4783138" y="3162300"/>
                    <a:pt x="4781021" y="3194050"/>
                    <a:pt x="4825471" y="3194050"/>
                  </a:cubicBezTo>
                  <a:cubicBezTo>
                    <a:pt x="4869921" y="3194050"/>
                    <a:pt x="4994804" y="3105150"/>
                    <a:pt x="5054071" y="3124200"/>
                  </a:cubicBezTo>
                  <a:cubicBezTo>
                    <a:pt x="5113338" y="3143250"/>
                    <a:pt x="5126038" y="3267075"/>
                    <a:pt x="5181071" y="3308350"/>
                  </a:cubicBezTo>
                  <a:cubicBezTo>
                    <a:pt x="5236104" y="3349625"/>
                    <a:pt x="5352521" y="3337983"/>
                    <a:pt x="5384271" y="3371850"/>
                  </a:cubicBezTo>
                  <a:cubicBezTo>
                    <a:pt x="5416021" y="3405717"/>
                    <a:pt x="5360988" y="3466042"/>
                    <a:pt x="5371571" y="3511550"/>
                  </a:cubicBezTo>
                  <a:cubicBezTo>
                    <a:pt x="5382154" y="3557058"/>
                    <a:pt x="5458354" y="3611033"/>
                    <a:pt x="5447771" y="3644900"/>
                  </a:cubicBezTo>
                  <a:cubicBezTo>
                    <a:pt x="5437188" y="3678767"/>
                    <a:pt x="5305954" y="3676650"/>
                    <a:pt x="5308071" y="3714750"/>
                  </a:cubicBezTo>
                  <a:cubicBezTo>
                    <a:pt x="5310188" y="3752850"/>
                    <a:pt x="5448829" y="3827992"/>
                    <a:pt x="5460471" y="3873500"/>
                  </a:cubicBezTo>
                  <a:cubicBezTo>
                    <a:pt x="5472113" y="3919008"/>
                    <a:pt x="5443538" y="3948642"/>
                    <a:pt x="5377921" y="3987800"/>
                  </a:cubicBezTo>
                  <a:cubicBezTo>
                    <a:pt x="5312304" y="4026958"/>
                    <a:pt x="5133446" y="4108450"/>
                    <a:pt x="5066771" y="4108450"/>
                  </a:cubicBezTo>
                  <a:cubicBezTo>
                    <a:pt x="5000096" y="4108450"/>
                    <a:pt x="5015971" y="3994150"/>
                    <a:pt x="4977871" y="3987800"/>
                  </a:cubicBezTo>
                  <a:cubicBezTo>
                    <a:pt x="4939771" y="3981450"/>
                    <a:pt x="4880504" y="4093633"/>
                    <a:pt x="4838171" y="4070350"/>
                  </a:cubicBezTo>
                  <a:cubicBezTo>
                    <a:pt x="4795838" y="4047067"/>
                    <a:pt x="4764088" y="3891492"/>
                    <a:pt x="4723871" y="3848100"/>
                  </a:cubicBezTo>
                  <a:cubicBezTo>
                    <a:pt x="4683654" y="3804708"/>
                    <a:pt x="4661429" y="3813175"/>
                    <a:pt x="4596871" y="3810000"/>
                  </a:cubicBezTo>
                  <a:cubicBezTo>
                    <a:pt x="4532313" y="3806825"/>
                    <a:pt x="4404254" y="3840692"/>
                    <a:pt x="4336521" y="3829050"/>
                  </a:cubicBezTo>
                  <a:cubicBezTo>
                    <a:pt x="4268788" y="3817408"/>
                    <a:pt x="4232804" y="3729567"/>
                    <a:pt x="4190471" y="3740150"/>
                  </a:cubicBezTo>
                  <a:cubicBezTo>
                    <a:pt x="4148138" y="3750733"/>
                    <a:pt x="4132263" y="3847042"/>
                    <a:pt x="4082521" y="3892550"/>
                  </a:cubicBezTo>
                  <a:cubicBezTo>
                    <a:pt x="4032779" y="3938058"/>
                    <a:pt x="3926946" y="3978275"/>
                    <a:pt x="3892021" y="4013200"/>
                  </a:cubicBezTo>
                  <a:cubicBezTo>
                    <a:pt x="3857096" y="4048125"/>
                    <a:pt x="3897313" y="4058708"/>
                    <a:pt x="3872971" y="4102100"/>
                  </a:cubicBezTo>
                  <a:cubicBezTo>
                    <a:pt x="3848629" y="4145492"/>
                    <a:pt x="3798888" y="4231217"/>
                    <a:pt x="3745971" y="4273550"/>
                  </a:cubicBezTo>
                  <a:cubicBezTo>
                    <a:pt x="3693054" y="4315883"/>
                    <a:pt x="3630613" y="4342342"/>
                    <a:pt x="3555471" y="4356100"/>
                  </a:cubicBezTo>
                  <a:cubicBezTo>
                    <a:pt x="3480329" y="4369858"/>
                    <a:pt x="3373438" y="4343400"/>
                    <a:pt x="3295121" y="4356100"/>
                  </a:cubicBezTo>
                  <a:cubicBezTo>
                    <a:pt x="3216804" y="4368800"/>
                    <a:pt x="3141663" y="4436533"/>
                    <a:pt x="3085571" y="4432300"/>
                  </a:cubicBezTo>
                  <a:cubicBezTo>
                    <a:pt x="3029479" y="4428067"/>
                    <a:pt x="3000904" y="4358217"/>
                    <a:pt x="2958571" y="4330700"/>
                  </a:cubicBezTo>
                  <a:cubicBezTo>
                    <a:pt x="2916238" y="4303183"/>
                    <a:pt x="2869671" y="4309533"/>
                    <a:pt x="2831571" y="4267200"/>
                  </a:cubicBezTo>
                  <a:cubicBezTo>
                    <a:pt x="2793471" y="4224867"/>
                    <a:pt x="2771246" y="4123267"/>
                    <a:pt x="2729971" y="4076700"/>
                  </a:cubicBezTo>
                  <a:cubicBezTo>
                    <a:pt x="2688696" y="4030133"/>
                    <a:pt x="2641071" y="3989917"/>
                    <a:pt x="2583921" y="3987800"/>
                  </a:cubicBezTo>
                  <a:cubicBezTo>
                    <a:pt x="2526771" y="3985683"/>
                    <a:pt x="2453746" y="4089400"/>
                    <a:pt x="2387071" y="4064000"/>
                  </a:cubicBezTo>
                  <a:cubicBezTo>
                    <a:pt x="2320396" y="4038600"/>
                    <a:pt x="2227263" y="3878792"/>
                    <a:pt x="2183871" y="3835400"/>
                  </a:cubicBezTo>
                  <a:cubicBezTo>
                    <a:pt x="2140479" y="3792008"/>
                    <a:pt x="2114021" y="3881967"/>
                    <a:pt x="2126721" y="3803650"/>
                  </a:cubicBezTo>
                  <a:cubicBezTo>
                    <a:pt x="2139421" y="3725333"/>
                    <a:pt x="2269596" y="3489325"/>
                    <a:pt x="2260071" y="3365500"/>
                  </a:cubicBezTo>
                  <a:cubicBezTo>
                    <a:pt x="2250546" y="3241675"/>
                    <a:pt x="2141538" y="3176058"/>
                    <a:pt x="2069571" y="3060700"/>
                  </a:cubicBezTo>
                  <a:cubicBezTo>
                    <a:pt x="1997604" y="2945342"/>
                    <a:pt x="1875896" y="2752725"/>
                    <a:pt x="1828271" y="2673350"/>
                  </a:cubicBezTo>
                  <a:cubicBezTo>
                    <a:pt x="1780646" y="2593975"/>
                    <a:pt x="1819804" y="2639483"/>
                    <a:pt x="1783821" y="2584450"/>
                  </a:cubicBezTo>
                  <a:cubicBezTo>
                    <a:pt x="1747838" y="2529417"/>
                    <a:pt x="1591204" y="2433108"/>
                    <a:pt x="1612371" y="2343150"/>
                  </a:cubicBezTo>
                  <a:cubicBezTo>
                    <a:pt x="1633538" y="2253192"/>
                    <a:pt x="1882246" y="2097617"/>
                    <a:pt x="1910821" y="2044700"/>
                  </a:cubicBezTo>
                  <a:cubicBezTo>
                    <a:pt x="1939396" y="1991783"/>
                    <a:pt x="1793346" y="2055283"/>
                    <a:pt x="1783821" y="2025650"/>
                  </a:cubicBezTo>
                  <a:cubicBezTo>
                    <a:pt x="1774296" y="1996017"/>
                    <a:pt x="1832504" y="1913467"/>
                    <a:pt x="1853671" y="1866900"/>
                  </a:cubicBezTo>
                  <a:cubicBezTo>
                    <a:pt x="1874838" y="1820333"/>
                    <a:pt x="1910821" y="1829858"/>
                    <a:pt x="1910821" y="1746250"/>
                  </a:cubicBezTo>
                  <a:cubicBezTo>
                    <a:pt x="1910821" y="1662642"/>
                    <a:pt x="1880129" y="1458383"/>
                    <a:pt x="1853671" y="1365250"/>
                  </a:cubicBezTo>
                  <a:cubicBezTo>
                    <a:pt x="1827213" y="1272117"/>
                    <a:pt x="1801813" y="1217083"/>
                    <a:pt x="1752071" y="1187450"/>
                  </a:cubicBezTo>
                  <a:cubicBezTo>
                    <a:pt x="1702329" y="1157817"/>
                    <a:pt x="1598613" y="1190625"/>
                    <a:pt x="1555221" y="1187450"/>
                  </a:cubicBezTo>
                  <a:cubicBezTo>
                    <a:pt x="1511829" y="1184275"/>
                    <a:pt x="1511829" y="1151467"/>
                    <a:pt x="1491721" y="1168400"/>
                  </a:cubicBezTo>
                  <a:cubicBezTo>
                    <a:pt x="1471613" y="1185333"/>
                    <a:pt x="1538288" y="1249892"/>
                    <a:pt x="1434571" y="1289050"/>
                  </a:cubicBezTo>
                  <a:cubicBezTo>
                    <a:pt x="1330854" y="1328208"/>
                    <a:pt x="983721" y="1390650"/>
                    <a:pt x="869421" y="1403350"/>
                  </a:cubicBezTo>
                  <a:cubicBezTo>
                    <a:pt x="755121" y="1416050"/>
                    <a:pt x="810154" y="1356783"/>
                    <a:pt x="748771" y="1365250"/>
                  </a:cubicBezTo>
                  <a:cubicBezTo>
                    <a:pt x="687388" y="1373717"/>
                    <a:pt x="572029" y="1436158"/>
                    <a:pt x="501121" y="1454150"/>
                  </a:cubicBezTo>
                  <a:cubicBezTo>
                    <a:pt x="430213" y="1472142"/>
                    <a:pt x="384704" y="1477433"/>
                    <a:pt x="323321" y="1473200"/>
                  </a:cubicBezTo>
                  <a:cubicBezTo>
                    <a:pt x="261938" y="1468967"/>
                    <a:pt x="139171" y="1443567"/>
                    <a:pt x="132821" y="1428750"/>
                  </a:cubicBezTo>
                  <a:cubicBezTo>
                    <a:pt x="126471" y="1413933"/>
                    <a:pt x="252413" y="1410758"/>
                    <a:pt x="285221" y="1384300"/>
                  </a:cubicBezTo>
                  <a:cubicBezTo>
                    <a:pt x="318029" y="1357842"/>
                    <a:pt x="332846" y="1333500"/>
                    <a:pt x="329671" y="1270000"/>
                  </a:cubicBezTo>
                  <a:cubicBezTo>
                    <a:pt x="326496" y="1206500"/>
                    <a:pt x="307446" y="1044575"/>
                    <a:pt x="266171" y="1003300"/>
                  </a:cubicBezTo>
                  <a:cubicBezTo>
                    <a:pt x="224896" y="962025"/>
                    <a:pt x="125413" y="1051983"/>
                    <a:pt x="82021" y="1022350"/>
                  </a:cubicBezTo>
                  <a:cubicBezTo>
                    <a:pt x="38629" y="992717"/>
                    <a:pt x="-18521" y="867833"/>
                    <a:pt x="5821" y="825500"/>
                  </a:cubicBezTo>
                  <a:cubicBezTo>
                    <a:pt x="30163" y="783167"/>
                    <a:pt x="181504" y="794808"/>
                    <a:pt x="228071" y="768350"/>
                  </a:cubicBezTo>
                  <a:cubicBezTo>
                    <a:pt x="274638" y="741892"/>
                    <a:pt x="265113" y="677333"/>
                    <a:pt x="285221" y="666750"/>
                  </a:cubicBezTo>
                  <a:cubicBezTo>
                    <a:pt x="305329" y="656167"/>
                    <a:pt x="348721" y="721783"/>
                    <a:pt x="348721" y="704850"/>
                  </a:cubicBezTo>
                  <a:cubicBezTo>
                    <a:pt x="348721" y="687917"/>
                    <a:pt x="284163" y="626533"/>
                    <a:pt x="285221" y="565150"/>
                  </a:cubicBezTo>
                  <a:cubicBezTo>
                    <a:pt x="286279" y="503767"/>
                    <a:pt x="332846" y="410633"/>
                    <a:pt x="355071" y="336550"/>
                  </a:cubicBezTo>
                  <a:cubicBezTo>
                    <a:pt x="377296" y="262467"/>
                    <a:pt x="381529" y="161925"/>
                    <a:pt x="418571" y="120650"/>
                  </a:cubicBezTo>
                  <a:cubicBezTo>
                    <a:pt x="455613" y="79375"/>
                    <a:pt x="538163" y="109008"/>
                    <a:pt x="577321" y="88900"/>
                  </a:cubicBezTo>
                  <a:cubicBezTo>
                    <a:pt x="616479" y="68792"/>
                    <a:pt x="635000" y="34396"/>
                    <a:pt x="653521" y="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  <p:sp>
          <p:nvSpPr>
            <p:cNvPr id="14" name="Forme libre : forme 13">
              <a:extLst>
                <a:ext uri="{FF2B5EF4-FFF2-40B4-BE49-F238E27FC236}">
                  <a16:creationId xmlns:a16="http://schemas.microsoft.com/office/drawing/2014/main" id="{4BEAE9BB-B4E2-4D9D-A0E1-3456242A1240}"/>
                </a:ext>
              </a:extLst>
            </p:cNvPr>
            <p:cNvSpPr/>
            <p:nvPr/>
          </p:nvSpPr>
          <p:spPr>
            <a:xfrm>
              <a:off x="3549650" y="692150"/>
              <a:ext cx="1968500" cy="1435100"/>
            </a:xfrm>
            <a:custGeom>
              <a:avLst/>
              <a:gdLst>
                <a:gd name="connsiteX0" fmla="*/ 0 w 1968500"/>
                <a:gd name="connsiteY0" fmla="*/ 1435100 h 1435100"/>
                <a:gd name="connsiteX1" fmla="*/ 57150 w 1968500"/>
                <a:gd name="connsiteY1" fmla="*/ 1314450 h 1435100"/>
                <a:gd name="connsiteX2" fmla="*/ 12700 w 1968500"/>
                <a:gd name="connsiteY2" fmla="*/ 1257300 h 1435100"/>
                <a:gd name="connsiteX3" fmla="*/ 76200 w 1968500"/>
                <a:gd name="connsiteY3" fmla="*/ 1149350 h 1435100"/>
                <a:gd name="connsiteX4" fmla="*/ 57150 w 1968500"/>
                <a:gd name="connsiteY4" fmla="*/ 1060450 h 1435100"/>
                <a:gd name="connsiteX5" fmla="*/ 234950 w 1968500"/>
                <a:gd name="connsiteY5" fmla="*/ 1206500 h 1435100"/>
                <a:gd name="connsiteX6" fmla="*/ 368300 w 1968500"/>
                <a:gd name="connsiteY6" fmla="*/ 1092200 h 1435100"/>
                <a:gd name="connsiteX7" fmla="*/ 514350 w 1968500"/>
                <a:gd name="connsiteY7" fmla="*/ 1035050 h 1435100"/>
                <a:gd name="connsiteX8" fmla="*/ 444500 w 1968500"/>
                <a:gd name="connsiteY8" fmla="*/ 863600 h 1435100"/>
                <a:gd name="connsiteX9" fmla="*/ 552450 w 1968500"/>
                <a:gd name="connsiteY9" fmla="*/ 749300 h 1435100"/>
                <a:gd name="connsiteX10" fmla="*/ 457200 w 1968500"/>
                <a:gd name="connsiteY10" fmla="*/ 596900 h 1435100"/>
                <a:gd name="connsiteX11" fmla="*/ 247650 w 1968500"/>
                <a:gd name="connsiteY11" fmla="*/ 482600 h 1435100"/>
                <a:gd name="connsiteX12" fmla="*/ 419100 w 1968500"/>
                <a:gd name="connsiteY12" fmla="*/ 457200 h 1435100"/>
                <a:gd name="connsiteX13" fmla="*/ 444500 w 1968500"/>
                <a:gd name="connsiteY13" fmla="*/ 298450 h 1435100"/>
                <a:gd name="connsiteX14" fmla="*/ 400050 w 1968500"/>
                <a:gd name="connsiteY14" fmla="*/ 203200 h 1435100"/>
                <a:gd name="connsiteX15" fmla="*/ 520700 w 1968500"/>
                <a:gd name="connsiteY15" fmla="*/ 196850 h 1435100"/>
                <a:gd name="connsiteX16" fmla="*/ 692150 w 1968500"/>
                <a:gd name="connsiteY16" fmla="*/ 247650 h 1435100"/>
                <a:gd name="connsiteX17" fmla="*/ 749300 w 1968500"/>
                <a:gd name="connsiteY17" fmla="*/ 234950 h 1435100"/>
                <a:gd name="connsiteX18" fmla="*/ 723900 w 1968500"/>
                <a:gd name="connsiteY18" fmla="*/ 177800 h 1435100"/>
                <a:gd name="connsiteX19" fmla="*/ 901700 w 1968500"/>
                <a:gd name="connsiteY19" fmla="*/ 152400 h 1435100"/>
                <a:gd name="connsiteX20" fmla="*/ 1028700 w 1968500"/>
                <a:gd name="connsiteY20" fmla="*/ 241300 h 1435100"/>
                <a:gd name="connsiteX21" fmla="*/ 1149350 w 1968500"/>
                <a:gd name="connsiteY21" fmla="*/ 241300 h 1435100"/>
                <a:gd name="connsiteX22" fmla="*/ 1371600 w 1968500"/>
                <a:gd name="connsiteY22" fmla="*/ 114300 h 1435100"/>
                <a:gd name="connsiteX23" fmla="*/ 1771650 w 1968500"/>
                <a:gd name="connsiteY23" fmla="*/ 101600 h 1435100"/>
                <a:gd name="connsiteX24" fmla="*/ 1968500 w 1968500"/>
                <a:gd name="connsiteY24" fmla="*/ 0 h 1435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968500" h="1435100">
                  <a:moveTo>
                    <a:pt x="0" y="1435100"/>
                  </a:moveTo>
                  <a:cubicBezTo>
                    <a:pt x="27516" y="1389591"/>
                    <a:pt x="55033" y="1344083"/>
                    <a:pt x="57150" y="1314450"/>
                  </a:cubicBezTo>
                  <a:cubicBezTo>
                    <a:pt x="59267" y="1284817"/>
                    <a:pt x="9525" y="1284817"/>
                    <a:pt x="12700" y="1257300"/>
                  </a:cubicBezTo>
                  <a:cubicBezTo>
                    <a:pt x="15875" y="1229783"/>
                    <a:pt x="68792" y="1182158"/>
                    <a:pt x="76200" y="1149350"/>
                  </a:cubicBezTo>
                  <a:cubicBezTo>
                    <a:pt x="83608" y="1116542"/>
                    <a:pt x="30692" y="1050925"/>
                    <a:pt x="57150" y="1060450"/>
                  </a:cubicBezTo>
                  <a:cubicBezTo>
                    <a:pt x="83608" y="1069975"/>
                    <a:pt x="183092" y="1201208"/>
                    <a:pt x="234950" y="1206500"/>
                  </a:cubicBezTo>
                  <a:cubicBezTo>
                    <a:pt x="286808" y="1211792"/>
                    <a:pt x="321733" y="1120775"/>
                    <a:pt x="368300" y="1092200"/>
                  </a:cubicBezTo>
                  <a:cubicBezTo>
                    <a:pt x="414867" y="1063625"/>
                    <a:pt x="501650" y="1073150"/>
                    <a:pt x="514350" y="1035050"/>
                  </a:cubicBezTo>
                  <a:cubicBezTo>
                    <a:pt x="527050" y="996950"/>
                    <a:pt x="438150" y="911225"/>
                    <a:pt x="444500" y="863600"/>
                  </a:cubicBezTo>
                  <a:cubicBezTo>
                    <a:pt x="450850" y="815975"/>
                    <a:pt x="550333" y="793750"/>
                    <a:pt x="552450" y="749300"/>
                  </a:cubicBezTo>
                  <a:cubicBezTo>
                    <a:pt x="554567" y="704850"/>
                    <a:pt x="508000" y="641350"/>
                    <a:pt x="457200" y="596900"/>
                  </a:cubicBezTo>
                  <a:cubicBezTo>
                    <a:pt x="406400" y="552450"/>
                    <a:pt x="254000" y="505883"/>
                    <a:pt x="247650" y="482600"/>
                  </a:cubicBezTo>
                  <a:cubicBezTo>
                    <a:pt x="241300" y="459317"/>
                    <a:pt x="386292" y="487892"/>
                    <a:pt x="419100" y="457200"/>
                  </a:cubicBezTo>
                  <a:cubicBezTo>
                    <a:pt x="451908" y="426508"/>
                    <a:pt x="447675" y="340783"/>
                    <a:pt x="444500" y="298450"/>
                  </a:cubicBezTo>
                  <a:cubicBezTo>
                    <a:pt x="441325" y="256117"/>
                    <a:pt x="387350" y="220133"/>
                    <a:pt x="400050" y="203200"/>
                  </a:cubicBezTo>
                  <a:cubicBezTo>
                    <a:pt x="412750" y="186267"/>
                    <a:pt x="472017" y="189442"/>
                    <a:pt x="520700" y="196850"/>
                  </a:cubicBezTo>
                  <a:cubicBezTo>
                    <a:pt x="569383" y="204258"/>
                    <a:pt x="654050" y="241300"/>
                    <a:pt x="692150" y="247650"/>
                  </a:cubicBezTo>
                  <a:cubicBezTo>
                    <a:pt x="730250" y="254000"/>
                    <a:pt x="744008" y="246592"/>
                    <a:pt x="749300" y="234950"/>
                  </a:cubicBezTo>
                  <a:cubicBezTo>
                    <a:pt x="754592" y="223308"/>
                    <a:pt x="698500" y="191558"/>
                    <a:pt x="723900" y="177800"/>
                  </a:cubicBezTo>
                  <a:cubicBezTo>
                    <a:pt x="749300" y="164042"/>
                    <a:pt x="850900" y="141817"/>
                    <a:pt x="901700" y="152400"/>
                  </a:cubicBezTo>
                  <a:cubicBezTo>
                    <a:pt x="952500" y="162983"/>
                    <a:pt x="987425" y="226483"/>
                    <a:pt x="1028700" y="241300"/>
                  </a:cubicBezTo>
                  <a:cubicBezTo>
                    <a:pt x="1069975" y="256117"/>
                    <a:pt x="1092200" y="262467"/>
                    <a:pt x="1149350" y="241300"/>
                  </a:cubicBezTo>
                  <a:cubicBezTo>
                    <a:pt x="1206500" y="220133"/>
                    <a:pt x="1267883" y="137583"/>
                    <a:pt x="1371600" y="114300"/>
                  </a:cubicBezTo>
                  <a:cubicBezTo>
                    <a:pt x="1475317" y="91017"/>
                    <a:pt x="1672167" y="120650"/>
                    <a:pt x="1771650" y="101600"/>
                  </a:cubicBezTo>
                  <a:cubicBezTo>
                    <a:pt x="1871133" y="82550"/>
                    <a:pt x="1919816" y="41275"/>
                    <a:pt x="1968500" y="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</p:grpSp>
      <p:sp>
        <p:nvSpPr>
          <p:cNvPr id="16" name="Forme libre : forme 15">
            <a:extLst>
              <a:ext uri="{FF2B5EF4-FFF2-40B4-BE49-F238E27FC236}">
                <a16:creationId xmlns:a16="http://schemas.microsoft.com/office/drawing/2014/main" id="{EEB2F3E0-154F-4066-8E25-50B79DF581A1}"/>
              </a:ext>
            </a:extLst>
          </p:cNvPr>
          <p:cNvSpPr/>
          <p:nvPr/>
        </p:nvSpPr>
        <p:spPr>
          <a:xfrm>
            <a:off x="6386513" y="1743075"/>
            <a:ext cx="1609792" cy="2833688"/>
          </a:xfrm>
          <a:custGeom>
            <a:avLst/>
            <a:gdLst>
              <a:gd name="connsiteX0" fmla="*/ 1314450 w 1609792"/>
              <a:gd name="connsiteY0" fmla="*/ 0 h 2833688"/>
              <a:gd name="connsiteX1" fmla="*/ 1223962 w 1609792"/>
              <a:gd name="connsiteY1" fmla="*/ 114300 h 2833688"/>
              <a:gd name="connsiteX2" fmla="*/ 1095375 w 1609792"/>
              <a:gd name="connsiteY2" fmla="*/ 52388 h 2833688"/>
              <a:gd name="connsiteX3" fmla="*/ 1028700 w 1609792"/>
              <a:gd name="connsiteY3" fmla="*/ 128588 h 2833688"/>
              <a:gd name="connsiteX4" fmla="*/ 1071562 w 1609792"/>
              <a:gd name="connsiteY4" fmla="*/ 400050 h 2833688"/>
              <a:gd name="connsiteX5" fmla="*/ 923925 w 1609792"/>
              <a:gd name="connsiteY5" fmla="*/ 328613 h 2833688"/>
              <a:gd name="connsiteX6" fmla="*/ 800100 w 1609792"/>
              <a:gd name="connsiteY6" fmla="*/ 328613 h 2833688"/>
              <a:gd name="connsiteX7" fmla="*/ 804862 w 1609792"/>
              <a:gd name="connsiteY7" fmla="*/ 266700 h 2833688"/>
              <a:gd name="connsiteX8" fmla="*/ 742950 w 1609792"/>
              <a:gd name="connsiteY8" fmla="*/ 252413 h 2833688"/>
              <a:gd name="connsiteX9" fmla="*/ 566737 w 1609792"/>
              <a:gd name="connsiteY9" fmla="*/ 381000 h 2833688"/>
              <a:gd name="connsiteX10" fmla="*/ 385762 w 1609792"/>
              <a:gd name="connsiteY10" fmla="*/ 219075 h 2833688"/>
              <a:gd name="connsiteX11" fmla="*/ 280987 w 1609792"/>
              <a:gd name="connsiteY11" fmla="*/ 219075 h 2833688"/>
              <a:gd name="connsiteX12" fmla="*/ 95250 w 1609792"/>
              <a:gd name="connsiteY12" fmla="*/ 342900 h 2833688"/>
              <a:gd name="connsiteX13" fmla="*/ 19050 w 1609792"/>
              <a:gd name="connsiteY13" fmla="*/ 490538 h 2833688"/>
              <a:gd name="connsiteX14" fmla="*/ 85725 w 1609792"/>
              <a:gd name="connsiteY14" fmla="*/ 609600 h 2833688"/>
              <a:gd name="connsiteX15" fmla="*/ 0 w 1609792"/>
              <a:gd name="connsiteY15" fmla="*/ 771525 h 2833688"/>
              <a:gd name="connsiteX16" fmla="*/ 85725 w 1609792"/>
              <a:gd name="connsiteY16" fmla="*/ 857250 h 2833688"/>
              <a:gd name="connsiteX17" fmla="*/ 52387 w 1609792"/>
              <a:gd name="connsiteY17" fmla="*/ 962025 h 2833688"/>
              <a:gd name="connsiteX18" fmla="*/ 185737 w 1609792"/>
              <a:gd name="connsiteY18" fmla="*/ 1047750 h 2833688"/>
              <a:gd name="connsiteX19" fmla="*/ 314325 w 1609792"/>
              <a:gd name="connsiteY19" fmla="*/ 1014413 h 2833688"/>
              <a:gd name="connsiteX20" fmla="*/ 423862 w 1609792"/>
              <a:gd name="connsiteY20" fmla="*/ 1114425 h 2833688"/>
              <a:gd name="connsiteX21" fmla="*/ 557212 w 1609792"/>
              <a:gd name="connsiteY21" fmla="*/ 1119188 h 2833688"/>
              <a:gd name="connsiteX22" fmla="*/ 714375 w 1609792"/>
              <a:gd name="connsiteY22" fmla="*/ 1243013 h 2833688"/>
              <a:gd name="connsiteX23" fmla="*/ 790575 w 1609792"/>
              <a:gd name="connsiteY23" fmla="*/ 1357313 h 2833688"/>
              <a:gd name="connsiteX24" fmla="*/ 938212 w 1609792"/>
              <a:gd name="connsiteY24" fmla="*/ 1362075 h 2833688"/>
              <a:gd name="connsiteX25" fmla="*/ 1062037 w 1609792"/>
              <a:gd name="connsiteY25" fmla="*/ 1471613 h 2833688"/>
              <a:gd name="connsiteX26" fmla="*/ 1162050 w 1609792"/>
              <a:gd name="connsiteY26" fmla="*/ 1419225 h 2833688"/>
              <a:gd name="connsiteX27" fmla="*/ 1171575 w 1609792"/>
              <a:gd name="connsiteY27" fmla="*/ 1524000 h 2833688"/>
              <a:gd name="connsiteX28" fmla="*/ 1257300 w 1609792"/>
              <a:gd name="connsiteY28" fmla="*/ 1695450 h 2833688"/>
              <a:gd name="connsiteX29" fmla="*/ 1195387 w 1609792"/>
              <a:gd name="connsiteY29" fmla="*/ 1757363 h 2833688"/>
              <a:gd name="connsiteX30" fmla="*/ 1281112 w 1609792"/>
              <a:gd name="connsiteY30" fmla="*/ 1981200 h 2833688"/>
              <a:gd name="connsiteX31" fmla="*/ 1343025 w 1609792"/>
              <a:gd name="connsiteY31" fmla="*/ 2038350 h 2833688"/>
              <a:gd name="connsiteX32" fmla="*/ 1228725 w 1609792"/>
              <a:gd name="connsiteY32" fmla="*/ 2214563 h 2833688"/>
              <a:gd name="connsiteX33" fmla="*/ 1347787 w 1609792"/>
              <a:gd name="connsiteY33" fmla="*/ 2252663 h 2833688"/>
              <a:gd name="connsiteX34" fmla="*/ 1438275 w 1609792"/>
              <a:gd name="connsiteY34" fmla="*/ 2176463 h 2833688"/>
              <a:gd name="connsiteX35" fmla="*/ 1576387 w 1609792"/>
              <a:gd name="connsiteY35" fmla="*/ 2390775 h 2833688"/>
              <a:gd name="connsiteX36" fmla="*/ 1524000 w 1609792"/>
              <a:gd name="connsiteY36" fmla="*/ 2452688 h 2833688"/>
              <a:gd name="connsiteX37" fmla="*/ 1609725 w 1609792"/>
              <a:gd name="connsiteY37" fmla="*/ 2619375 h 2833688"/>
              <a:gd name="connsiteX38" fmla="*/ 1538287 w 1609792"/>
              <a:gd name="connsiteY38" fmla="*/ 2728913 h 2833688"/>
              <a:gd name="connsiteX39" fmla="*/ 1533525 w 1609792"/>
              <a:gd name="connsiteY39" fmla="*/ 2833688 h 28336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1609792" h="2833688">
                <a:moveTo>
                  <a:pt x="1314450" y="0"/>
                </a:moveTo>
                <a:cubicBezTo>
                  <a:pt x="1287462" y="52784"/>
                  <a:pt x="1260474" y="105569"/>
                  <a:pt x="1223962" y="114300"/>
                </a:cubicBezTo>
                <a:cubicBezTo>
                  <a:pt x="1187449" y="123031"/>
                  <a:pt x="1127919" y="50007"/>
                  <a:pt x="1095375" y="52388"/>
                </a:cubicBezTo>
                <a:cubicBezTo>
                  <a:pt x="1062831" y="54769"/>
                  <a:pt x="1032669" y="70644"/>
                  <a:pt x="1028700" y="128588"/>
                </a:cubicBezTo>
                <a:cubicBezTo>
                  <a:pt x="1024731" y="186532"/>
                  <a:pt x="1089024" y="366713"/>
                  <a:pt x="1071562" y="400050"/>
                </a:cubicBezTo>
                <a:cubicBezTo>
                  <a:pt x="1054100" y="433387"/>
                  <a:pt x="969169" y="340519"/>
                  <a:pt x="923925" y="328613"/>
                </a:cubicBezTo>
                <a:cubicBezTo>
                  <a:pt x="878681" y="316707"/>
                  <a:pt x="819944" y="338932"/>
                  <a:pt x="800100" y="328613"/>
                </a:cubicBezTo>
                <a:cubicBezTo>
                  <a:pt x="780256" y="318294"/>
                  <a:pt x="814387" y="279400"/>
                  <a:pt x="804862" y="266700"/>
                </a:cubicBezTo>
                <a:cubicBezTo>
                  <a:pt x="795337" y="254000"/>
                  <a:pt x="782638" y="233363"/>
                  <a:pt x="742950" y="252413"/>
                </a:cubicBezTo>
                <a:cubicBezTo>
                  <a:pt x="703262" y="271463"/>
                  <a:pt x="626268" y="386556"/>
                  <a:pt x="566737" y="381000"/>
                </a:cubicBezTo>
                <a:cubicBezTo>
                  <a:pt x="507206" y="375444"/>
                  <a:pt x="433387" y="246062"/>
                  <a:pt x="385762" y="219075"/>
                </a:cubicBezTo>
                <a:cubicBezTo>
                  <a:pt x="338137" y="192088"/>
                  <a:pt x="329406" y="198438"/>
                  <a:pt x="280987" y="219075"/>
                </a:cubicBezTo>
                <a:cubicBezTo>
                  <a:pt x="232568" y="239712"/>
                  <a:pt x="138906" y="297656"/>
                  <a:pt x="95250" y="342900"/>
                </a:cubicBezTo>
                <a:cubicBezTo>
                  <a:pt x="51594" y="388144"/>
                  <a:pt x="20637" y="446088"/>
                  <a:pt x="19050" y="490538"/>
                </a:cubicBezTo>
                <a:cubicBezTo>
                  <a:pt x="17462" y="534988"/>
                  <a:pt x="88900" y="562769"/>
                  <a:pt x="85725" y="609600"/>
                </a:cubicBezTo>
                <a:cubicBezTo>
                  <a:pt x="82550" y="656431"/>
                  <a:pt x="0" y="730250"/>
                  <a:pt x="0" y="771525"/>
                </a:cubicBezTo>
                <a:cubicBezTo>
                  <a:pt x="0" y="812800"/>
                  <a:pt x="76994" y="825500"/>
                  <a:pt x="85725" y="857250"/>
                </a:cubicBezTo>
                <a:cubicBezTo>
                  <a:pt x="94456" y="889000"/>
                  <a:pt x="35718" y="930275"/>
                  <a:pt x="52387" y="962025"/>
                </a:cubicBezTo>
                <a:cubicBezTo>
                  <a:pt x="69056" y="993775"/>
                  <a:pt x="142081" y="1039019"/>
                  <a:pt x="185737" y="1047750"/>
                </a:cubicBezTo>
                <a:cubicBezTo>
                  <a:pt x="229393" y="1056481"/>
                  <a:pt x="274637" y="1003301"/>
                  <a:pt x="314325" y="1014413"/>
                </a:cubicBezTo>
                <a:cubicBezTo>
                  <a:pt x="354012" y="1025526"/>
                  <a:pt x="383381" y="1096963"/>
                  <a:pt x="423862" y="1114425"/>
                </a:cubicBezTo>
                <a:cubicBezTo>
                  <a:pt x="464343" y="1131887"/>
                  <a:pt x="508793" y="1097757"/>
                  <a:pt x="557212" y="1119188"/>
                </a:cubicBezTo>
                <a:cubicBezTo>
                  <a:pt x="605631" y="1140619"/>
                  <a:pt x="675481" y="1203325"/>
                  <a:pt x="714375" y="1243013"/>
                </a:cubicBezTo>
                <a:cubicBezTo>
                  <a:pt x="753269" y="1282701"/>
                  <a:pt x="753269" y="1337469"/>
                  <a:pt x="790575" y="1357313"/>
                </a:cubicBezTo>
                <a:cubicBezTo>
                  <a:pt x="827881" y="1377157"/>
                  <a:pt x="892968" y="1343025"/>
                  <a:pt x="938212" y="1362075"/>
                </a:cubicBezTo>
                <a:cubicBezTo>
                  <a:pt x="983456" y="1381125"/>
                  <a:pt x="1024731" y="1462088"/>
                  <a:pt x="1062037" y="1471613"/>
                </a:cubicBezTo>
                <a:cubicBezTo>
                  <a:pt x="1099343" y="1481138"/>
                  <a:pt x="1143794" y="1410494"/>
                  <a:pt x="1162050" y="1419225"/>
                </a:cubicBezTo>
                <a:cubicBezTo>
                  <a:pt x="1180306" y="1427956"/>
                  <a:pt x="1155700" y="1477963"/>
                  <a:pt x="1171575" y="1524000"/>
                </a:cubicBezTo>
                <a:cubicBezTo>
                  <a:pt x="1187450" y="1570038"/>
                  <a:pt x="1253331" y="1656556"/>
                  <a:pt x="1257300" y="1695450"/>
                </a:cubicBezTo>
                <a:cubicBezTo>
                  <a:pt x="1261269" y="1734344"/>
                  <a:pt x="1191418" y="1709738"/>
                  <a:pt x="1195387" y="1757363"/>
                </a:cubicBezTo>
                <a:cubicBezTo>
                  <a:pt x="1199356" y="1804988"/>
                  <a:pt x="1256506" y="1934369"/>
                  <a:pt x="1281112" y="1981200"/>
                </a:cubicBezTo>
                <a:cubicBezTo>
                  <a:pt x="1305718" y="2028031"/>
                  <a:pt x="1351756" y="1999456"/>
                  <a:pt x="1343025" y="2038350"/>
                </a:cubicBezTo>
                <a:cubicBezTo>
                  <a:pt x="1334294" y="2077244"/>
                  <a:pt x="1227931" y="2178844"/>
                  <a:pt x="1228725" y="2214563"/>
                </a:cubicBezTo>
                <a:cubicBezTo>
                  <a:pt x="1229519" y="2250282"/>
                  <a:pt x="1312862" y="2259013"/>
                  <a:pt x="1347787" y="2252663"/>
                </a:cubicBezTo>
                <a:cubicBezTo>
                  <a:pt x="1382712" y="2246313"/>
                  <a:pt x="1400175" y="2153444"/>
                  <a:pt x="1438275" y="2176463"/>
                </a:cubicBezTo>
                <a:cubicBezTo>
                  <a:pt x="1476375" y="2199482"/>
                  <a:pt x="1562100" y="2344738"/>
                  <a:pt x="1576387" y="2390775"/>
                </a:cubicBezTo>
                <a:cubicBezTo>
                  <a:pt x="1590674" y="2436812"/>
                  <a:pt x="1518444" y="2414588"/>
                  <a:pt x="1524000" y="2452688"/>
                </a:cubicBezTo>
                <a:cubicBezTo>
                  <a:pt x="1529556" y="2490788"/>
                  <a:pt x="1607344" y="2573338"/>
                  <a:pt x="1609725" y="2619375"/>
                </a:cubicBezTo>
                <a:cubicBezTo>
                  <a:pt x="1612106" y="2665412"/>
                  <a:pt x="1550987" y="2693194"/>
                  <a:pt x="1538287" y="2728913"/>
                </a:cubicBezTo>
                <a:cubicBezTo>
                  <a:pt x="1525587" y="2764632"/>
                  <a:pt x="1529556" y="2799160"/>
                  <a:pt x="1533525" y="2833688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7" name="Forme libre : forme 16">
            <a:extLst>
              <a:ext uri="{FF2B5EF4-FFF2-40B4-BE49-F238E27FC236}">
                <a16:creationId xmlns:a16="http://schemas.microsoft.com/office/drawing/2014/main" id="{6B897376-6770-4E5A-9E1D-3002D87E2B1B}"/>
              </a:ext>
            </a:extLst>
          </p:cNvPr>
          <p:cNvSpPr/>
          <p:nvPr/>
        </p:nvSpPr>
        <p:spPr>
          <a:xfrm>
            <a:off x="5562410" y="1019175"/>
            <a:ext cx="1024052" cy="981075"/>
          </a:xfrm>
          <a:custGeom>
            <a:avLst/>
            <a:gdLst>
              <a:gd name="connsiteX0" fmla="*/ 352615 w 1024052"/>
              <a:gd name="connsiteY0" fmla="*/ 0 h 981075"/>
              <a:gd name="connsiteX1" fmla="*/ 385953 w 1024052"/>
              <a:gd name="connsiteY1" fmla="*/ 147638 h 981075"/>
              <a:gd name="connsiteX2" fmla="*/ 433578 w 1024052"/>
              <a:gd name="connsiteY2" fmla="*/ 223838 h 981075"/>
              <a:gd name="connsiteX3" fmla="*/ 14478 w 1024052"/>
              <a:gd name="connsiteY3" fmla="*/ 481013 h 981075"/>
              <a:gd name="connsiteX4" fmla="*/ 128778 w 1024052"/>
              <a:gd name="connsiteY4" fmla="*/ 547688 h 981075"/>
              <a:gd name="connsiteX5" fmla="*/ 443103 w 1024052"/>
              <a:gd name="connsiteY5" fmla="*/ 623888 h 981075"/>
              <a:gd name="connsiteX6" fmla="*/ 666940 w 1024052"/>
              <a:gd name="connsiteY6" fmla="*/ 923925 h 981075"/>
              <a:gd name="connsiteX7" fmla="*/ 814578 w 1024052"/>
              <a:gd name="connsiteY7" fmla="*/ 790575 h 981075"/>
              <a:gd name="connsiteX8" fmla="*/ 900303 w 1024052"/>
              <a:gd name="connsiteY8" fmla="*/ 900113 h 981075"/>
              <a:gd name="connsiteX9" fmla="*/ 1009840 w 1024052"/>
              <a:gd name="connsiteY9" fmla="*/ 857250 h 981075"/>
              <a:gd name="connsiteX10" fmla="*/ 1019365 w 1024052"/>
              <a:gd name="connsiteY10" fmla="*/ 981075 h 981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024052" h="981075">
                <a:moveTo>
                  <a:pt x="352615" y="0"/>
                </a:moveTo>
                <a:cubicBezTo>
                  <a:pt x="362537" y="55166"/>
                  <a:pt x="372459" y="110332"/>
                  <a:pt x="385953" y="147638"/>
                </a:cubicBezTo>
                <a:cubicBezTo>
                  <a:pt x="399447" y="184944"/>
                  <a:pt x="495491" y="168276"/>
                  <a:pt x="433578" y="223838"/>
                </a:cubicBezTo>
                <a:cubicBezTo>
                  <a:pt x="371666" y="279401"/>
                  <a:pt x="65278" y="427038"/>
                  <a:pt x="14478" y="481013"/>
                </a:cubicBezTo>
                <a:cubicBezTo>
                  <a:pt x="-36322" y="534988"/>
                  <a:pt x="57341" y="523876"/>
                  <a:pt x="128778" y="547688"/>
                </a:cubicBezTo>
                <a:cubicBezTo>
                  <a:pt x="200215" y="571500"/>
                  <a:pt x="353409" y="561182"/>
                  <a:pt x="443103" y="623888"/>
                </a:cubicBezTo>
                <a:cubicBezTo>
                  <a:pt x="532797" y="686594"/>
                  <a:pt x="605028" y="896144"/>
                  <a:pt x="666940" y="923925"/>
                </a:cubicBezTo>
                <a:cubicBezTo>
                  <a:pt x="728852" y="951706"/>
                  <a:pt x="775684" y="794544"/>
                  <a:pt x="814578" y="790575"/>
                </a:cubicBezTo>
                <a:cubicBezTo>
                  <a:pt x="853472" y="786606"/>
                  <a:pt x="867759" y="889001"/>
                  <a:pt x="900303" y="900113"/>
                </a:cubicBezTo>
                <a:cubicBezTo>
                  <a:pt x="932847" y="911225"/>
                  <a:pt x="989996" y="843756"/>
                  <a:pt x="1009840" y="857250"/>
                </a:cubicBezTo>
                <a:cubicBezTo>
                  <a:pt x="1029684" y="870744"/>
                  <a:pt x="1024524" y="925909"/>
                  <a:pt x="1019365" y="981075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8" name="Forme libre : forme 17">
            <a:extLst>
              <a:ext uri="{FF2B5EF4-FFF2-40B4-BE49-F238E27FC236}">
                <a16:creationId xmlns:a16="http://schemas.microsoft.com/office/drawing/2014/main" id="{20498A84-F3E1-452B-9923-BAD59EE2CD91}"/>
              </a:ext>
            </a:extLst>
          </p:cNvPr>
          <p:cNvSpPr/>
          <p:nvPr/>
        </p:nvSpPr>
        <p:spPr>
          <a:xfrm>
            <a:off x="4067175" y="1719263"/>
            <a:ext cx="2319338" cy="1011041"/>
          </a:xfrm>
          <a:custGeom>
            <a:avLst/>
            <a:gdLst>
              <a:gd name="connsiteX0" fmla="*/ 0 w 2319338"/>
              <a:gd name="connsiteY0" fmla="*/ 0 h 1011041"/>
              <a:gd name="connsiteX1" fmla="*/ 119063 w 2319338"/>
              <a:gd name="connsiteY1" fmla="*/ 80962 h 1011041"/>
              <a:gd name="connsiteX2" fmla="*/ 157163 w 2319338"/>
              <a:gd name="connsiteY2" fmla="*/ 228600 h 1011041"/>
              <a:gd name="connsiteX3" fmla="*/ 247650 w 2319338"/>
              <a:gd name="connsiteY3" fmla="*/ 214312 h 1011041"/>
              <a:gd name="connsiteX4" fmla="*/ 271463 w 2319338"/>
              <a:gd name="connsiteY4" fmla="*/ 123825 h 1011041"/>
              <a:gd name="connsiteX5" fmla="*/ 319088 w 2319338"/>
              <a:gd name="connsiteY5" fmla="*/ 223837 h 1011041"/>
              <a:gd name="connsiteX6" fmla="*/ 442913 w 2319338"/>
              <a:gd name="connsiteY6" fmla="*/ 247650 h 1011041"/>
              <a:gd name="connsiteX7" fmla="*/ 490538 w 2319338"/>
              <a:gd name="connsiteY7" fmla="*/ 104775 h 1011041"/>
              <a:gd name="connsiteX8" fmla="*/ 619125 w 2319338"/>
              <a:gd name="connsiteY8" fmla="*/ 28575 h 1011041"/>
              <a:gd name="connsiteX9" fmla="*/ 681038 w 2319338"/>
              <a:gd name="connsiteY9" fmla="*/ 133350 h 1011041"/>
              <a:gd name="connsiteX10" fmla="*/ 795338 w 2319338"/>
              <a:gd name="connsiteY10" fmla="*/ 223837 h 1011041"/>
              <a:gd name="connsiteX11" fmla="*/ 909638 w 2319338"/>
              <a:gd name="connsiteY11" fmla="*/ 419100 h 1011041"/>
              <a:gd name="connsiteX12" fmla="*/ 1100138 w 2319338"/>
              <a:gd name="connsiteY12" fmla="*/ 690562 h 1011041"/>
              <a:gd name="connsiteX13" fmla="*/ 1404938 w 2319338"/>
              <a:gd name="connsiteY13" fmla="*/ 576262 h 1011041"/>
              <a:gd name="connsiteX14" fmla="*/ 1528763 w 2319338"/>
              <a:gd name="connsiteY14" fmla="*/ 733425 h 1011041"/>
              <a:gd name="connsiteX15" fmla="*/ 1733550 w 2319338"/>
              <a:gd name="connsiteY15" fmla="*/ 619125 h 1011041"/>
              <a:gd name="connsiteX16" fmla="*/ 1819275 w 2319338"/>
              <a:gd name="connsiteY16" fmla="*/ 771525 h 1011041"/>
              <a:gd name="connsiteX17" fmla="*/ 1776413 w 2319338"/>
              <a:gd name="connsiteY17" fmla="*/ 957262 h 1011041"/>
              <a:gd name="connsiteX18" fmla="*/ 1828800 w 2319338"/>
              <a:gd name="connsiteY18" fmla="*/ 1004887 h 1011041"/>
              <a:gd name="connsiteX19" fmla="*/ 2095500 w 2319338"/>
              <a:gd name="connsiteY19" fmla="*/ 842962 h 1011041"/>
              <a:gd name="connsiteX20" fmla="*/ 2176463 w 2319338"/>
              <a:gd name="connsiteY20" fmla="*/ 900112 h 1011041"/>
              <a:gd name="connsiteX21" fmla="*/ 2295525 w 2319338"/>
              <a:gd name="connsiteY21" fmla="*/ 862012 h 1011041"/>
              <a:gd name="connsiteX22" fmla="*/ 2319338 w 2319338"/>
              <a:gd name="connsiteY22" fmla="*/ 795337 h 10110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2319338" h="1011041">
                <a:moveTo>
                  <a:pt x="0" y="0"/>
                </a:moveTo>
                <a:cubicBezTo>
                  <a:pt x="46434" y="21431"/>
                  <a:pt x="92869" y="42862"/>
                  <a:pt x="119063" y="80962"/>
                </a:cubicBezTo>
                <a:cubicBezTo>
                  <a:pt x="145257" y="119062"/>
                  <a:pt x="135732" y="206375"/>
                  <a:pt x="157163" y="228600"/>
                </a:cubicBezTo>
                <a:cubicBezTo>
                  <a:pt x="178594" y="250825"/>
                  <a:pt x="228600" y="231774"/>
                  <a:pt x="247650" y="214312"/>
                </a:cubicBezTo>
                <a:cubicBezTo>
                  <a:pt x="266700" y="196850"/>
                  <a:pt x="259557" y="122238"/>
                  <a:pt x="271463" y="123825"/>
                </a:cubicBezTo>
                <a:cubicBezTo>
                  <a:pt x="283369" y="125412"/>
                  <a:pt x="290513" y="203200"/>
                  <a:pt x="319088" y="223837"/>
                </a:cubicBezTo>
                <a:cubicBezTo>
                  <a:pt x="347663" y="244474"/>
                  <a:pt x="414338" y="267494"/>
                  <a:pt x="442913" y="247650"/>
                </a:cubicBezTo>
                <a:cubicBezTo>
                  <a:pt x="471488" y="227806"/>
                  <a:pt x="461169" y="141287"/>
                  <a:pt x="490538" y="104775"/>
                </a:cubicBezTo>
                <a:cubicBezTo>
                  <a:pt x="519907" y="68263"/>
                  <a:pt x="587375" y="23813"/>
                  <a:pt x="619125" y="28575"/>
                </a:cubicBezTo>
                <a:cubicBezTo>
                  <a:pt x="650875" y="33337"/>
                  <a:pt x="651669" y="100806"/>
                  <a:pt x="681038" y="133350"/>
                </a:cubicBezTo>
                <a:cubicBezTo>
                  <a:pt x="710407" y="165894"/>
                  <a:pt x="757238" y="176212"/>
                  <a:pt x="795338" y="223837"/>
                </a:cubicBezTo>
                <a:cubicBezTo>
                  <a:pt x="833438" y="271462"/>
                  <a:pt x="858838" y="341313"/>
                  <a:pt x="909638" y="419100"/>
                </a:cubicBezTo>
                <a:cubicBezTo>
                  <a:pt x="960438" y="496888"/>
                  <a:pt x="1017588" y="664368"/>
                  <a:pt x="1100138" y="690562"/>
                </a:cubicBezTo>
                <a:cubicBezTo>
                  <a:pt x="1182688" y="716756"/>
                  <a:pt x="1333501" y="569118"/>
                  <a:pt x="1404938" y="576262"/>
                </a:cubicBezTo>
                <a:cubicBezTo>
                  <a:pt x="1476375" y="583406"/>
                  <a:pt x="1473994" y="726281"/>
                  <a:pt x="1528763" y="733425"/>
                </a:cubicBezTo>
                <a:cubicBezTo>
                  <a:pt x="1583532" y="740569"/>
                  <a:pt x="1685131" y="612775"/>
                  <a:pt x="1733550" y="619125"/>
                </a:cubicBezTo>
                <a:cubicBezTo>
                  <a:pt x="1781969" y="625475"/>
                  <a:pt x="1812131" y="715169"/>
                  <a:pt x="1819275" y="771525"/>
                </a:cubicBezTo>
                <a:cubicBezTo>
                  <a:pt x="1826419" y="827881"/>
                  <a:pt x="1774825" y="918368"/>
                  <a:pt x="1776413" y="957262"/>
                </a:cubicBezTo>
                <a:cubicBezTo>
                  <a:pt x="1778001" y="996156"/>
                  <a:pt x="1775619" y="1023937"/>
                  <a:pt x="1828800" y="1004887"/>
                </a:cubicBezTo>
                <a:cubicBezTo>
                  <a:pt x="1881981" y="985837"/>
                  <a:pt x="2037556" y="860425"/>
                  <a:pt x="2095500" y="842962"/>
                </a:cubicBezTo>
                <a:cubicBezTo>
                  <a:pt x="2153444" y="825500"/>
                  <a:pt x="2143126" y="896937"/>
                  <a:pt x="2176463" y="900112"/>
                </a:cubicBezTo>
                <a:cubicBezTo>
                  <a:pt x="2209800" y="903287"/>
                  <a:pt x="2271713" y="879474"/>
                  <a:pt x="2295525" y="862012"/>
                </a:cubicBezTo>
                <a:cubicBezTo>
                  <a:pt x="2319337" y="844550"/>
                  <a:pt x="2319337" y="819943"/>
                  <a:pt x="2319338" y="795337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9" name="Forme libre : forme 18">
            <a:extLst>
              <a:ext uri="{FF2B5EF4-FFF2-40B4-BE49-F238E27FC236}">
                <a16:creationId xmlns:a16="http://schemas.microsoft.com/office/drawing/2014/main" id="{8FBAC746-697B-4F02-AFF8-DF8C4C25D370}"/>
              </a:ext>
            </a:extLst>
          </p:cNvPr>
          <p:cNvSpPr/>
          <p:nvPr/>
        </p:nvSpPr>
        <p:spPr>
          <a:xfrm>
            <a:off x="4846088" y="2724150"/>
            <a:ext cx="2826300" cy="1924050"/>
          </a:xfrm>
          <a:custGeom>
            <a:avLst/>
            <a:gdLst>
              <a:gd name="connsiteX0" fmla="*/ 1049887 w 2826300"/>
              <a:gd name="connsiteY0" fmla="*/ 0 h 1924050"/>
              <a:gd name="connsiteX1" fmla="*/ 983212 w 2826300"/>
              <a:gd name="connsiteY1" fmla="*/ 95250 h 1924050"/>
              <a:gd name="connsiteX2" fmla="*/ 1087987 w 2826300"/>
              <a:gd name="connsiteY2" fmla="*/ 219075 h 1924050"/>
              <a:gd name="connsiteX3" fmla="*/ 916537 w 2826300"/>
              <a:gd name="connsiteY3" fmla="*/ 342900 h 1924050"/>
              <a:gd name="connsiteX4" fmla="*/ 654600 w 2826300"/>
              <a:gd name="connsiteY4" fmla="*/ 528638 h 1924050"/>
              <a:gd name="connsiteX5" fmla="*/ 530775 w 2826300"/>
              <a:gd name="connsiteY5" fmla="*/ 423863 h 1924050"/>
              <a:gd name="connsiteX6" fmla="*/ 364087 w 2826300"/>
              <a:gd name="connsiteY6" fmla="*/ 257175 h 1924050"/>
              <a:gd name="connsiteX7" fmla="*/ 178350 w 2826300"/>
              <a:gd name="connsiteY7" fmla="*/ 400050 h 1924050"/>
              <a:gd name="connsiteX8" fmla="*/ 6900 w 2826300"/>
              <a:gd name="connsiteY8" fmla="*/ 490538 h 1924050"/>
              <a:gd name="connsiteX9" fmla="*/ 45000 w 2826300"/>
              <a:gd name="connsiteY9" fmla="*/ 661988 h 1924050"/>
              <a:gd name="connsiteX10" fmla="*/ 149775 w 2826300"/>
              <a:gd name="connsiteY10" fmla="*/ 647700 h 1924050"/>
              <a:gd name="connsiteX11" fmla="*/ 206925 w 2826300"/>
              <a:gd name="connsiteY11" fmla="*/ 723900 h 1924050"/>
              <a:gd name="connsiteX12" fmla="*/ 106912 w 2826300"/>
              <a:gd name="connsiteY12" fmla="*/ 766763 h 1924050"/>
              <a:gd name="connsiteX13" fmla="*/ 178350 w 2826300"/>
              <a:gd name="connsiteY13" fmla="*/ 981075 h 1924050"/>
              <a:gd name="connsiteX14" fmla="*/ 159300 w 2826300"/>
              <a:gd name="connsiteY14" fmla="*/ 1042988 h 1924050"/>
              <a:gd name="connsiteX15" fmla="*/ 316462 w 2826300"/>
              <a:gd name="connsiteY15" fmla="*/ 1333500 h 1924050"/>
              <a:gd name="connsiteX16" fmla="*/ 449812 w 2826300"/>
              <a:gd name="connsiteY16" fmla="*/ 1271588 h 1924050"/>
              <a:gd name="connsiteX17" fmla="*/ 416475 w 2826300"/>
              <a:gd name="connsiteY17" fmla="*/ 1176338 h 1924050"/>
              <a:gd name="connsiteX18" fmla="*/ 530775 w 2826300"/>
              <a:gd name="connsiteY18" fmla="*/ 1066800 h 1924050"/>
              <a:gd name="connsiteX19" fmla="*/ 740325 w 2826300"/>
              <a:gd name="connsiteY19" fmla="*/ 985838 h 1924050"/>
              <a:gd name="connsiteX20" fmla="*/ 807000 w 2826300"/>
              <a:gd name="connsiteY20" fmla="*/ 885825 h 1924050"/>
              <a:gd name="connsiteX21" fmla="*/ 949875 w 2826300"/>
              <a:gd name="connsiteY21" fmla="*/ 1138238 h 1924050"/>
              <a:gd name="connsiteX22" fmla="*/ 1007025 w 2826300"/>
              <a:gd name="connsiteY22" fmla="*/ 1095375 h 1924050"/>
              <a:gd name="connsiteX23" fmla="*/ 1126087 w 2826300"/>
              <a:gd name="connsiteY23" fmla="*/ 1362075 h 1924050"/>
              <a:gd name="connsiteX24" fmla="*/ 1164187 w 2826300"/>
              <a:gd name="connsiteY24" fmla="*/ 1214438 h 1924050"/>
              <a:gd name="connsiteX25" fmla="*/ 1297537 w 2826300"/>
              <a:gd name="connsiteY25" fmla="*/ 1347788 h 1924050"/>
              <a:gd name="connsiteX26" fmla="*/ 1468987 w 2826300"/>
              <a:gd name="connsiteY26" fmla="*/ 1414463 h 1924050"/>
              <a:gd name="connsiteX27" fmla="*/ 1669012 w 2826300"/>
              <a:gd name="connsiteY27" fmla="*/ 1400175 h 1924050"/>
              <a:gd name="connsiteX28" fmla="*/ 1921425 w 2826300"/>
              <a:gd name="connsiteY28" fmla="*/ 1485900 h 1924050"/>
              <a:gd name="connsiteX29" fmla="*/ 2030962 w 2826300"/>
              <a:gd name="connsiteY29" fmla="*/ 1485900 h 1924050"/>
              <a:gd name="connsiteX30" fmla="*/ 2292900 w 2826300"/>
              <a:gd name="connsiteY30" fmla="*/ 1714500 h 1924050"/>
              <a:gd name="connsiteX31" fmla="*/ 2373862 w 2826300"/>
              <a:gd name="connsiteY31" fmla="*/ 1733550 h 1924050"/>
              <a:gd name="connsiteX32" fmla="*/ 2445300 w 2826300"/>
              <a:gd name="connsiteY32" fmla="*/ 1728788 h 1924050"/>
              <a:gd name="connsiteX33" fmla="*/ 2702475 w 2826300"/>
              <a:gd name="connsiteY33" fmla="*/ 1871663 h 1924050"/>
              <a:gd name="connsiteX34" fmla="*/ 2826300 w 2826300"/>
              <a:gd name="connsiteY34" fmla="*/ 1924050 h 1924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2826300" h="1924050">
                <a:moveTo>
                  <a:pt x="1049887" y="0"/>
                </a:moveTo>
                <a:cubicBezTo>
                  <a:pt x="1013374" y="29369"/>
                  <a:pt x="976862" y="58738"/>
                  <a:pt x="983212" y="95250"/>
                </a:cubicBezTo>
                <a:cubicBezTo>
                  <a:pt x="989562" y="131762"/>
                  <a:pt x="1099099" y="177800"/>
                  <a:pt x="1087987" y="219075"/>
                </a:cubicBezTo>
                <a:cubicBezTo>
                  <a:pt x="1076875" y="260350"/>
                  <a:pt x="916537" y="342900"/>
                  <a:pt x="916537" y="342900"/>
                </a:cubicBezTo>
                <a:cubicBezTo>
                  <a:pt x="844306" y="394494"/>
                  <a:pt x="718894" y="515144"/>
                  <a:pt x="654600" y="528638"/>
                </a:cubicBezTo>
                <a:cubicBezTo>
                  <a:pt x="590306" y="542132"/>
                  <a:pt x="579194" y="469107"/>
                  <a:pt x="530775" y="423863"/>
                </a:cubicBezTo>
                <a:cubicBezTo>
                  <a:pt x="482356" y="378619"/>
                  <a:pt x="422824" y="261144"/>
                  <a:pt x="364087" y="257175"/>
                </a:cubicBezTo>
                <a:cubicBezTo>
                  <a:pt x="305349" y="253206"/>
                  <a:pt x="237881" y="361156"/>
                  <a:pt x="178350" y="400050"/>
                </a:cubicBezTo>
                <a:cubicBezTo>
                  <a:pt x="118819" y="438944"/>
                  <a:pt x="29125" y="446882"/>
                  <a:pt x="6900" y="490538"/>
                </a:cubicBezTo>
                <a:cubicBezTo>
                  <a:pt x="-15325" y="534194"/>
                  <a:pt x="21188" y="635794"/>
                  <a:pt x="45000" y="661988"/>
                </a:cubicBezTo>
                <a:cubicBezTo>
                  <a:pt x="68812" y="688182"/>
                  <a:pt x="122787" y="637381"/>
                  <a:pt x="149775" y="647700"/>
                </a:cubicBezTo>
                <a:cubicBezTo>
                  <a:pt x="176763" y="658019"/>
                  <a:pt x="214069" y="704056"/>
                  <a:pt x="206925" y="723900"/>
                </a:cubicBezTo>
                <a:cubicBezTo>
                  <a:pt x="199781" y="743744"/>
                  <a:pt x="111674" y="723901"/>
                  <a:pt x="106912" y="766763"/>
                </a:cubicBezTo>
                <a:cubicBezTo>
                  <a:pt x="102149" y="809626"/>
                  <a:pt x="169619" y="935038"/>
                  <a:pt x="178350" y="981075"/>
                </a:cubicBezTo>
                <a:cubicBezTo>
                  <a:pt x="187081" y="1027113"/>
                  <a:pt x="136281" y="984251"/>
                  <a:pt x="159300" y="1042988"/>
                </a:cubicBezTo>
                <a:cubicBezTo>
                  <a:pt x="182319" y="1101726"/>
                  <a:pt x="268043" y="1295400"/>
                  <a:pt x="316462" y="1333500"/>
                </a:cubicBezTo>
                <a:cubicBezTo>
                  <a:pt x="364881" y="1371600"/>
                  <a:pt x="433143" y="1297782"/>
                  <a:pt x="449812" y="1271588"/>
                </a:cubicBezTo>
                <a:cubicBezTo>
                  <a:pt x="466481" y="1245394"/>
                  <a:pt x="402981" y="1210469"/>
                  <a:pt x="416475" y="1176338"/>
                </a:cubicBezTo>
                <a:cubicBezTo>
                  <a:pt x="429969" y="1142207"/>
                  <a:pt x="476800" y="1098550"/>
                  <a:pt x="530775" y="1066800"/>
                </a:cubicBezTo>
                <a:cubicBezTo>
                  <a:pt x="584750" y="1035050"/>
                  <a:pt x="694288" y="1016000"/>
                  <a:pt x="740325" y="985838"/>
                </a:cubicBezTo>
                <a:cubicBezTo>
                  <a:pt x="786362" y="955676"/>
                  <a:pt x="772075" y="860425"/>
                  <a:pt x="807000" y="885825"/>
                </a:cubicBezTo>
                <a:cubicBezTo>
                  <a:pt x="841925" y="911225"/>
                  <a:pt x="916537" y="1103313"/>
                  <a:pt x="949875" y="1138238"/>
                </a:cubicBezTo>
                <a:cubicBezTo>
                  <a:pt x="983212" y="1173163"/>
                  <a:pt x="977656" y="1058069"/>
                  <a:pt x="1007025" y="1095375"/>
                </a:cubicBezTo>
                <a:cubicBezTo>
                  <a:pt x="1036394" y="1132681"/>
                  <a:pt x="1099893" y="1342231"/>
                  <a:pt x="1126087" y="1362075"/>
                </a:cubicBezTo>
                <a:cubicBezTo>
                  <a:pt x="1152281" y="1381919"/>
                  <a:pt x="1135612" y="1216819"/>
                  <a:pt x="1164187" y="1214438"/>
                </a:cubicBezTo>
                <a:cubicBezTo>
                  <a:pt x="1192762" y="1212057"/>
                  <a:pt x="1246737" y="1314451"/>
                  <a:pt x="1297537" y="1347788"/>
                </a:cubicBezTo>
                <a:cubicBezTo>
                  <a:pt x="1348337" y="1381125"/>
                  <a:pt x="1407075" y="1405732"/>
                  <a:pt x="1468987" y="1414463"/>
                </a:cubicBezTo>
                <a:cubicBezTo>
                  <a:pt x="1530899" y="1423194"/>
                  <a:pt x="1593606" y="1388269"/>
                  <a:pt x="1669012" y="1400175"/>
                </a:cubicBezTo>
                <a:cubicBezTo>
                  <a:pt x="1744418" y="1412081"/>
                  <a:pt x="1861100" y="1471613"/>
                  <a:pt x="1921425" y="1485900"/>
                </a:cubicBezTo>
                <a:cubicBezTo>
                  <a:pt x="1981750" y="1500187"/>
                  <a:pt x="1969049" y="1447800"/>
                  <a:pt x="2030962" y="1485900"/>
                </a:cubicBezTo>
                <a:cubicBezTo>
                  <a:pt x="2092875" y="1524000"/>
                  <a:pt x="2235750" y="1673225"/>
                  <a:pt x="2292900" y="1714500"/>
                </a:cubicBezTo>
                <a:cubicBezTo>
                  <a:pt x="2350050" y="1755775"/>
                  <a:pt x="2348462" y="1731169"/>
                  <a:pt x="2373862" y="1733550"/>
                </a:cubicBezTo>
                <a:cubicBezTo>
                  <a:pt x="2399262" y="1735931"/>
                  <a:pt x="2390531" y="1705769"/>
                  <a:pt x="2445300" y="1728788"/>
                </a:cubicBezTo>
                <a:cubicBezTo>
                  <a:pt x="2500069" y="1751807"/>
                  <a:pt x="2638975" y="1839119"/>
                  <a:pt x="2702475" y="1871663"/>
                </a:cubicBezTo>
                <a:cubicBezTo>
                  <a:pt x="2765975" y="1904207"/>
                  <a:pt x="2796137" y="1914128"/>
                  <a:pt x="2826300" y="1924050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0" name="Forme libre : forme 19">
            <a:extLst>
              <a:ext uri="{FF2B5EF4-FFF2-40B4-BE49-F238E27FC236}">
                <a16:creationId xmlns:a16="http://schemas.microsoft.com/office/drawing/2014/main" id="{9C419867-01DA-4A07-90F3-8C56C004BAEE}"/>
              </a:ext>
            </a:extLst>
          </p:cNvPr>
          <p:cNvSpPr/>
          <p:nvPr/>
        </p:nvSpPr>
        <p:spPr>
          <a:xfrm>
            <a:off x="4797425" y="3530600"/>
            <a:ext cx="158750" cy="104775"/>
          </a:xfrm>
          <a:custGeom>
            <a:avLst/>
            <a:gdLst>
              <a:gd name="connsiteX0" fmla="*/ 158750 w 158750"/>
              <a:gd name="connsiteY0" fmla="*/ 0 h 104775"/>
              <a:gd name="connsiteX1" fmla="*/ 60325 w 158750"/>
              <a:gd name="connsiteY1" fmla="*/ 34925 h 104775"/>
              <a:gd name="connsiteX2" fmla="*/ 0 w 158750"/>
              <a:gd name="connsiteY2" fmla="*/ 104775 h 104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8750" h="104775">
                <a:moveTo>
                  <a:pt x="158750" y="0"/>
                </a:moveTo>
                <a:cubicBezTo>
                  <a:pt x="122766" y="8731"/>
                  <a:pt x="86783" y="17462"/>
                  <a:pt x="60325" y="34925"/>
                </a:cubicBezTo>
                <a:cubicBezTo>
                  <a:pt x="33867" y="52388"/>
                  <a:pt x="16933" y="78581"/>
                  <a:pt x="0" y="104775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" name="Forme libre : forme 1">
            <a:extLst>
              <a:ext uri="{FF2B5EF4-FFF2-40B4-BE49-F238E27FC236}">
                <a16:creationId xmlns:a16="http://schemas.microsoft.com/office/drawing/2014/main" id="{B7DAACF1-E6F7-44BB-AB7F-4826964ED36A}"/>
              </a:ext>
            </a:extLst>
          </p:cNvPr>
          <p:cNvSpPr/>
          <p:nvPr/>
        </p:nvSpPr>
        <p:spPr>
          <a:xfrm>
            <a:off x="3064213" y="311284"/>
            <a:ext cx="2412461" cy="6293797"/>
          </a:xfrm>
          <a:custGeom>
            <a:avLst/>
            <a:gdLst>
              <a:gd name="connsiteX0" fmla="*/ 0 w 2558374"/>
              <a:gd name="connsiteY0" fmla="*/ 0 h 6799634"/>
              <a:gd name="connsiteX1" fmla="*/ 369651 w 2558374"/>
              <a:gd name="connsiteY1" fmla="*/ 817123 h 6799634"/>
              <a:gd name="connsiteX2" fmla="*/ 573931 w 2558374"/>
              <a:gd name="connsiteY2" fmla="*/ 1225685 h 6799634"/>
              <a:gd name="connsiteX3" fmla="*/ 700391 w 2558374"/>
              <a:gd name="connsiteY3" fmla="*/ 1702340 h 6799634"/>
              <a:gd name="connsiteX4" fmla="*/ 1060314 w 2558374"/>
              <a:gd name="connsiteY4" fmla="*/ 2013625 h 6799634"/>
              <a:gd name="connsiteX5" fmla="*/ 1605063 w 2558374"/>
              <a:gd name="connsiteY5" fmla="*/ 2986391 h 6799634"/>
              <a:gd name="connsiteX6" fmla="*/ 1760706 w 2558374"/>
              <a:gd name="connsiteY6" fmla="*/ 3550595 h 6799634"/>
              <a:gd name="connsiteX7" fmla="*/ 1857983 w 2558374"/>
              <a:gd name="connsiteY7" fmla="*/ 4036978 h 6799634"/>
              <a:gd name="connsiteX8" fmla="*/ 1770434 w 2558374"/>
              <a:gd name="connsiteY8" fmla="*/ 4435812 h 6799634"/>
              <a:gd name="connsiteX9" fmla="*/ 1809344 w 2558374"/>
              <a:gd name="connsiteY9" fmla="*/ 4669276 h 6799634"/>
              <a:gd name="connsiteX10" fmla="*/ 2091446 w 2558374"/>
              <a:gd name="connsiteY10" fmla="*/ 5175115 h 6799634"/>
              <a:gd name="connsiteX11" fmla="*/ 2286000 w 2558374"/>
              <a:gd name="connsiteY11" fmla="*/ 5515583 h 6799634"/>
              <a:gd name="connsiteX12" fmla="*/ 2305455 w 2558374"/>
              <a:gd name="connsiteY12" fmla="*/ 5914417 h 6799634"/>
              <a:gd name="connsiteX13" fmla="*/ 2441642 w 2558374"/>
              <a:gd name="connsiteY13" fmla="*/ 6147880 h 6799634"/>
              <a:gd name="connsiteX14" fmla="*/ 2538919 w 2558374"/>
              <a:gd name="connsiteY14" fmla="*/ 6556442 h 6799634"/>
              <a:gd name="connsiteX15" fmla="*/ 2558374 w 2558374"/>
              <a:gd name="connsiteY15" fmla="*/ 6799634 h 6799634"/>
              <a:gd name="connsiteX0" fmla="*/ 0 w 2558374"/>
              <a:gd name="connsiteY0" fmla="*/ 0 h 6799634"/>
              <a:gd name="connsiteX1" fmla="*/ 369651 w 2558374"/>
              <a:gd name="connsiteY1" fmla="*/ 817123 h 6799634"/>
              <a:gd name="connsiteX2" fmla="*/ 573931 w 2558374"/>
              <a:gd name="connsiteY2" fmla="*/ 1225685 h 6799634"/>
              <a:gd name="connsiteX3" fmla="*/ 700391 w 2558374"/>
              <a:gd name="connsiteY3" fmla="*/ 1702340 h 6799634"/>
              <a:gd name="connsiteX4" fmla="*/ 1060314 w 2558374"/>
              <a:gd name="connsiteY4" fmla="*/ 2013625 h 6799634"/>
              <a:gd name="connsiteX5" fmla="*/ 1322961 w 2558374"/>
              <a:gd name="connsiteY5" fmla="*/ 2509736 h 6799634"/>
              <a:gd name="connsiteX6" fmla="*/ 1605063 w 2558374"/>
              <a:gd name="connsiteY6" fmla="*/ 2986391 h 6799634"/>
              <a:gd name="connsiteX7" fmla="*/ 1760706 w 2558374"/>
              <a:gd name="connsiteY7" fmla="*/ 3550595 h 6799634"/>
              <a:gd name="connsiteX8" fmla="*/ 1857983 w 2558374"/>
              <a:gd name="connsiteY8" fmla="*/ 4036978 h 6799634"/>
              <a:gd name="connsiteX9" fmla="*/ 1770434 w 2558374"/>
              <a:gd name="connsiteY9" fmla="*/ 4435812 h 6799634"/>
              <a:gd name="connsiteX10" fmla="*/ 1809344 w 2558374"/>
              <a:gd name="connsiteY10" fmla="*/ 4669276 h 6799634"/>
              <a:gd name="connsiteX11" fmla="*/ 2091446 w 2558374"/>
              <a:gd name="connsiteY11" fmla="*/ 5175115 h 6799634"/>
              <a:gd name="connsiteX12" fmla="*/ 2286000 w 2558374"/>
              <a:gd name="connsiteY12" fmla="*/ 5515583 h 6799634"/>
              <a:gd name="connsiteX13" fmla="*/ 2305455 w 2558374"/>
              <a:gd name="connsiteY13" fmla="*/ 5914417 h 6799634"/>
              <a:gd name="connsiteX14" fmla="*/ 2441642 w 2558374"/>
              <a:gd name="connsiteY14" fmla="*/ 6147880 h 6799634"/>
              <a:gd name="connsiteX15" fmla="*/ 2538919 w 2558374"/>
              <a:gd name="connsiteY15" fmla="*/ 6556442 h 6799634"/>
              <a:gd name="connsiteX16" fmla="*/ 2558374 w 2558374"/>
              <a:gd name="connsiteY16" fmla="*/ 6799634 h 6799634"/>
              <a:gd name="connsiteX0" fmla="*/ 0 w 2422187"/>
              <a:gd name="connsiteY0" fmla="*/ 0 h 6527260"/>
              <a:gd name="connsiteX1" fmla="*/ 233464 w 2422187"/>
              <a:gd name="connsiteY1" fmla="*/ 544749 h 6527260"/>
              <a:gd name="connsiteX2" fmla="*/ 437744 w 2422187"/>
              <a:gd name="connsiteY2" fmla="*/ 953311 h 6527260"/>
              <a:gd name="connsiteX3" fmla="*/ 564204 w 2422187"/>
              <a:gd name="connsiteY3" fmla="*/ 1429966 h 6527260"/>
              <a:gd name="connsiteX4" fmla="*/ 924127 w 2422187"/>
              <a:gd name="connsiteY4" fmla="*/ 1741251 h 6527260"/>
              <a:gd name="connsiteX5" fmla="*/ 1186774 w 2422187"/>
              <a:gd name="connsiteY5" fmla="*/ 2237362 h 6527260"/>
              <a:gd name="connsiteX6" fmla="*/ 1468876 w 2422187"/>
              <a:gd name="connsiteY6" fmla="*/ 2714017 h 6527260"/>
              <a:gd name="connsiteX7" fmla="*/ 1624519 w 2422187"/>
              <a:gd name="connsiteY7" fmla="*/ 3278221 h 6527260"/>
              <a:gd name="connsiteX8" fmla="*/ 1721796 w 2422187"/>
              <a:gd name="connsiteY8" fmla="*/ 3764604 h 6527260"/>
              <a:gd name="connsiteX9" fmla="*/ 1634247 w 2422187"/>
              <a:gd name="connsiteY9" fmla="*/ 4163438 h 6527260"/>
              <a:gd name="connsiteX10" fmla="*/ 1673157 w 2422187"/>
              <a:gd name="connsiteY10" fmla="*/ 4396902 h 6527260"/>
              <a:gd name="connsiteX11" fmla="*/ 1955259 w 2422187"/>
              <a:gd name="connsiteY11" fmla="*/ 4902741 h 6527260"/>
              <a:gd name="connsiteX12" fmla="*/ 2149813 w 2422187"/>
              <a:gd name="connsiteY12" fmla="*/ 5243209 h 6527260"/>
              <a:gd name="connsiteX13" fmla="*/ 2169268 w 2422187"/>
              <a:gd name="connsiteY13" fmla="*/ 5642043 h 6527260"/>
              <a:gd name="connsiteX14" fmla="*/ 2305455 w 2422187"/>
              <a:gd name="connsiteY14" fmla="*/ 5875506 h 6527260"/>
              <a:gd name="connsiteX15" fmla="*/ 2402732 w 2422187"/>
              <a:gd name="connsiteY15" fmla="*/ 6284068 h 6527260"/>
              <a:gd name="connsiteX16" fmla="*/ 2422187 w 2422187"/>
              <a:gd name="connsiteY16" fmla="*/ 6527260 h 6527260"/>
              <a:gd name="connsiteX0" fmla="*/ 0 w 2414891"/>
              <a:gd name="connsiteY0" fmla="*/ 0 h 6320435"/>
              <a:gd name="connsiteX1" fmla="*/ 233464 w 2414891"/>
              <a:gd name="connsiteY1" fmla="*/ 544749 h 6320435"/>
              <a:gd name="connsiteX2" fmla="*/ 437744 w 2414891"/>
              <a:gd name="connsiteY2" fmla="*/ 953311 h 6320435"/>
              <a:gd name="connsiteX3" fmla="*/ 564204 w 2414891"/>
              <a:gd name="connsiteY3" fmla="*/ 1429966 h 6320435"/>
              <a:gd name="connsiteX4" fmla="*/ 924127 w 2414891"/>
              <a:gd name="connsiteY4" fmla="*/ 1741251 h 6320435"/>
              <a:gd name="connsiteX5" fmla="*/ 1186774 w 2414891"/>
              <a:gd name="connsiteY5" fmla="*/ 2237362 h 6320435"/>
              <a:gd name="connsiteX6" fmla="*/ 1468876 w 2414891"/>
              <a:gd name="connsiteY6" fmla="*/ 2714017 h 6320435"/>
              <a:gd name="connsiteX7" fmla="*/ 1624519 w 2414891"/>
              <a:gd name="connsiteY7" fmla="*/ 3278221 h 6320435"/>
              <a:gd name="connsiteX8" fmla="*/ 1721796 w 2414891"/>
              <a:gd name="connsiteY8" fmla="*/ 3764604 h 6320435"/>
              <a:gd name="connsiteX9" fmla="*/ 1634247 w 2414891"/>
              <a:gd name="connsiteY9" fmla="*/ 4163438 h 6320435"/>
              <a:gd name="connsiteX10" fmla="*/ 1673157 w 2414891"/>
              <a:gd name="connsiteY10" fmla="*/ 4396902 h 6320435"/>
              <a:gd name="connsiteX11" fmla="*/ 1955259 w 2414891"/>
              <a:gd name="connsiteY11" fmla="*/ 4902741 h 6320435"/>
              <a:gd name="connsiteX12" fmla="*/ 2149813 w 2414891"/>
              <a:gd name="connsiteY12" fmla="*/ 5243209 h 6320435"/>
              <a:gd name="connsiteX13" fmla="*/ 2169268 w 2414891"/>
              <a:gd name="connsiteY13" fmla="*/ 5642043 h 6320435"/>
              <a:gd name="connsiteX14" fmla="*/ 2305455 w 2414891"/>
              <a:gd name="connsiteY14" fmla="*/ 5875506 h 6320435"/>
              <a:gd name="connsiteX15" fmla="*/ 2402732 w 2414891"/>
              <a:gd name="connsiteY15" fmla="*/ 6284068 h 6320435"/>
              <a:gd name="connsiteX16" fmla="*/ 2412460 w 2414891"/>
              <a:gd name="connsiteY16" fmla="*/ 6284069 h 6320435"/>
              <a:gd name="connsiteX0" fmla="*/ 0 w 2408179"/>
              <a:gd name="connsiteY0" fmla="*/ 0 h 6304157"/>
              <a:gd name="connsiteX1" fmla="*/ 233464 w 2408179"/>
              <a:gd name="connsiteY1" fmla="*/ 544749 h 6304157"/>
              <a:gd name="connsiteX2" fmla="*/ 437744 w 2408179"/>
              <a:gd name="connsiteY2" fmla="*/ 953311 h 6304157"/>
              <a:gd name="connsiteX3" fmla="*/ 564204 w 2408179"/>
              <a:gd name="connsiteY3" fmla="*/ 1429966 h 6304157"/>
              <a:gd name="connsiteX4" fmla="*/ 924127 w 2408179"/>
              <a:gd name="connsiteY4" fmla="*/ 1741251 h 6304157"/>
              <a:gd name="connsiteX5" fmla="*/ 1186774 w 2408179"/>
              <a:gd name="connsiteY5" fmla="*/ 2237362 h 6304157"/>
              <a:gd name="connsiteX6" fmla="*/ 1468876 w 2408179"/>
              <a:gd name="connsiteY6" fmla="*/ 2714017 h 6304157"/>
              <a:gd name="connsiteX7" fmla="*/ 1624519 w 2408179"/>
              <a:gd name="connsiteY7" fmla="*/ 3278221 h 6304157"/>
              <a:gd name="connsiteX8" fmla="*/ 1721796 w 2408179"/>
              <a:gd name="connsiteY8" fmla="*/ 3764604 h 6304157"/>
              <a:gd name="connsiteX9" fmla="*/ 1634247 w 2408179"/>
              <a:gd name="connsiteY9" fmla="*/ 4163438 h 6304157"/>
              <a:gd name="connsiteX10" fmla="*/ 1673157 w 2408179"/>
              <a:gd name="connsiteY10" fmla="*/ 4396902 h 6304157"/>
              <a:gd name="connsiteX11" fmla="*/ 1955259 w 2408179"/>
              <a:gd name="connsiteY11" fmla="*/ 4902741 h 6304157"/>
              <a:gd name="connsiteX12" fmla="*/ 2149813 w 2408179"/>
              <a:gd name="connsiteY12" fmla="*/ 5243209 h 6304157"/>
              <a:gd name="connsiteX13" fmla="*/ 2169268 w 2408179"/>
              <a:gd name="connsiteY13" fmla="*/ 5642043 h 6304157"/>
              <a:gd name="connsiteX14" fmla="*/ 2305455 w 2408179"/>
              <a:gd name="connsiteY14" fmla="*/ 5875506 h 6304157"/>
              <a:gd name="connsiteX15" fmla="*/ 2402732 w 2408179"/>
              <a:gd name="connsiteY15" fmla="*/ 6284068 h 6304157"/>
              <a:gd name="connsiteX16" fmla="*/ 2383277 w 2408179"/>
              <a:gd name="connsiteY16" fmla="*/ 6089516 h 6304157"/>
              <a:gd name="connsiteX0" fmla="*/ 0 w 2490282"/>
              <a:gd name="connsiteY0" fmla="*/ 0 h 6439712"/>
              <a:gd name="connsiteX1" fmla="*/ 233464 w 2490282"/>
              <a:gd name="connsiteY1" fmla="*/ 544749 h 6439712"/>
              <a:gd name="connsiteX2" fmla="*/ 437744 w 2490282"/>
              <a:gd name="connsiteY2" fmla="*/ 953311 h 6439712"/>
              <a:gd name="connsiteX3" fmla="*/ 564204 w 2490282"/>
              <a:gd name="connsiteY3" fmla="*/ 1429966 h 6439712"/>
              <a:gd name="connsiteX4" fmla="*/ 924127 w 2490282"/>
              <a:gd name="connsiteY4" fmla="*/ 1741251 h 6439712"/>
              <a:gd name="connsiteX5" fmla="*/ 1186774 w 2490282"/>
              <a:gd name="connsiteY5" fmla="*/ 2237362 h 6439712"/>
              <a:gd name="connsiteX6" fmla="*/ 1468876 w 2490282"/>
              <a:gd name="connsiteY6" fmla="*/ 2714017 h 6439712"/>
              <a:gd name="connsiteX7" fmla="*/ 1624519 w 2490282"/>
              <a:gd name="connsiteY7" fmla="*/ 3278221 h 6439712"/>
              <a:gd name="connsiteX8" fmla="*/ 1721796 w 2490282"/>
              <a:gd name="connsiteY8" fmla="*/ 3764604 h 6439712"/>
              <a:gd name="connsiteX9" fmla="*/ 1634247 w 2490282"/>
              <a:gd name="connsiteY9" fmla="*/ 4163438 h 6439712"/>
              <a:gd name="connsiteX10" fmla="*/ 1673157 w 2490282"/>
              <a:gd name="connsiteY10" fmla="*/ 4396902 h 6439712"/>
              <a:gd name="connsiteX11" fmla="*/ 1955259 w 2490282"/>
              <a:gd name="connsiteY11" fmla="*/ 4902741 h 6439712"/>
              <a:gd name="connsiteX12" fmla="*/ 2149813 w 2490282"/>
              <a:gd name="connsiteY12" fmla="*/ 5243209 h 6439712"/>
              <a:gd name="connsiteX13" fmla="*/ 2169268 w 2490282"/>
              <a:gd name="connsiteY13" fmla="*/ 5642043 h 6439712"/>
              <a:gd name="connsiteX14" fmla="*/ 2305455 w 2490282"/>
              <a:gd name="connsiteY14" fmla="*/ 5875506 h 6439712"/>
              <a:gd name="connsiteX15" fmla="*/ 2402732 w 2490282"/>
              <a:gd name="connsiteY15" fmla="*/ 6284068 h 6439712"/>
              <a:gd name="connsiteX16" fmla="*/ 2490282 w 2490282"/>
              <a:gd name="connsiteY16" fmla="*/ 6439712 h 6439712"/>
              <a:gd name="connsiteX0" fmla="*/ 0 w 2490282"/>
              <a:gd name="connsiteY0" fmla="*/ 0 h 6439712"/>
              <a:gd name="connsiteX1" fmla="*/ 233464 w 2490282"/>
              <a:gd name="connsiteY1" fmla="*/ 544749 h 6439712"/>
              <a:gd name="connsiteX2" fmla="*/ 437744 w 2490282"/>
              <a:gd name="connsiteY2" fmla="*/ 953311 h 6439712"/>
              <a:gd name="connsiteX3" fmla="*/ 564204 w 2490282"/>
              <a:gd name="connsiteY3" fmla="*/ 1429966 h 6439712"/>
              <a:gd name="connsiteX4" fmla="*/ 924127 w 2490282"/>
              <a:gd name="connsiteY4" fmla="*/ 1741251 h 6439712"/>
              <a:gd name="connsiteX5" fmla="*/ 1186774 w 2490282"/>
              <a:gd name="connsiteY5" fmla="*/ 2237362 h 6439712"/>
              <a:gd name="connsiteX6" fmla="*/ 1468876 w 2490282"/>
              <a:gd name="connsiteY6" fmla="*/ 2714017 h 6439712"/>
              <a:gd name="connsiteX7" fmla="*/ 1624519 w 2490282"/>
              <a:gd name="connsiteY7" fmla="*/ 3278221 h 6439712"/>
              <a:gd name="connsiteX8" fmla="*/ 1721796 w 2490282"/>
              <a:gd name="connsiteY8" fmla="*/ 3764604 h 6439712"/>
              <a:gd name="connsiteX9" fmla="*/ 1634247 w 2490282"/>
              <a:gd name="connsiteY9" fmla="*/ 4163438 h 6439712"/>
              <a:gd name="connsiteX10" fmla="*/ 1673157 w 2490282"/>
              <a:gd name="connsiteY10" fmla="*/ 4396902 h 6439712"/>
              <a:gd name="connsiteX11" fmla="*/ 1955259 w 2490282"/>
              <a:gd name="connsiteY11" fmla="*/ 4902741 h 6439712"/>
              <a:gd name="connsiteX12" fmla="*/ 2149813 w 2490282"/>
              <a:gd name="connsiteY12" fmla="*/ 5243209 h 6439712"/>
              <a:gd name="connsiteX13" fmla="*/ 2169268 w 2490282"/>
              <a:gd name="connsiteY13" fmla="*/ 5642043 h 6439712"/>
              <a:gd name="connsiteX14" fmla="*/ 2305455 w 2490282"/>
              <a:gd name="connsiteY14" fmla="*/ 5875506 h 6439712"/>
              <a:gd name="connsiteX15" fmla="*/ 2383276 w 2490282"/>
              <a:gd name="connsiteY15" fmla="*/ 6089514 h 6439712"/>
              <a:gd name="connsiteX16" fmla="*/ 2490282 w 2490282"/>
              <a:gd name="connsiteY16" fmla="*/ 6439712 h 6439712"/>
              <a:gd name="connsiteX0" fmla="*/ 0 w 2412461"/>
              <a:gd name="connsiteY0" fmla="*/ 0 h 6293797"/>
              <a:gd name="connsiteX1" fmla="*/ 233464 w 2412461"/>
              <a:gd name="connsiteY1" fmla="*/ 544749 h 6293797"/>
              <a:gd name="connsiteX2" fmla="*/ 437744 w 2412461"/>
              <a:gd name="connsiteY2" fmla="*/ 953311 h 6293797"/>
              <a:gd name="connsiteX3" fmla="*/ 564204 w 2412461"/>
              <a:gd name="connsiteY3" fmla="*/ 1429966 h 6293797"/>
              <a:gd name="connsiteX4" fmla="*/ 924127 w 2412461"/>
              <a:gd name="connsiteY4" fmla="*/ 1741251 h 6293797"/>
              <a:gd name="connsiteX5" fmla="*/ 1186774 w 2412461"/>
              <a:gd name="connsiteY5" fmla="*/ 2237362 h 6293797"/>
              <a:gd name="connsiteX6" fmla="*/ 1468876 w 2412461"/>
              <a:gd name="connsiteY6" fmla="*/ 2714017 h 6293797"/>
              <a:gd name="connsiteX7" fmla="*/ 1624519 w 2412461"/>
              <a:gd name="connsiteY7" fmla="*/ 3278221 h 6293797"/>
              <a:gd name="connsiteX8" fmla="*/ 1721796 w 2412461"/>
              <a:gd name="connsiteY8" fmla="*/ 3764604 h 6293797"/>
              <a:gd name="connsiteX9" fmla="*/ 1634247 w 2412461"/>
              <a:gd name="connsiteY9" fmla="*/ 4163438 h 6293797"/>
              <a:gd name="connsiteX10" fmla="*/ 1673157 w 2412461"/>
              <a:gd name="connsiteY10" fmla="*/ 4396902 h 6293797"/>
              <a:gd name="connsiteX11" fmla="*/ 1955259 w 2412461"/>
              <a:gd name="connsiteY11" fmla="*/ 4902741 h 6293797"/>
              <a:gd name="connsiteX12" fmla="*/ 2149813 w 2412461"/>
              <a:gd name="connsiteY12" fmla="*/ 5243209 h 6293797"/>
              <a:gd name="connsiteX13" fmla="*/ 2169268 w 2412461"/>
              <a:gd name="connsiteY13" fmla="*/ 5642043 h 6293797"/>
              <a:gd name="connsiteX14" fmla="*/ 2305455 w 2412461"/>
              <a:gd name="connsiteY14" fmla="*/ 5875506 h 6293797"/>
              <a:gd name="connsiteX15" fmla="*/ 2383276 w 2412461"/>
              <a:gd name="connsiteY15" fmla="*/ 6089514 h 6293797"/>
              <a:gd name="connsiteX16" fmla="*/ 2412461 w 2412461"/>
              <a:gd name="connsiteY16" fmla="*/ 6293797 h 62937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2412461" h="6293797">
                <a:moveTo>
                  <a:pt x="0" y="0"/>
                </a:moveTo>
                <a:cubicBezTo>
                  <a:pt x="136998" y="306421"/>
                  <a:pt x="160507" y="385864"/>
                  <a:pt x="233464" y="544749"/>
                </a:cubicBezTo>
                <a:cubicBezTo>
                  <a:pt x="306421" y="703634"/>
                  <a:pt x="382621" y="805775"/>
                  <a:pt x="437744" y="953311"/>
                </a:cubicBezTo>
                <a:cubicBezTo>
                  <a:pt x="492867" y="1100847"/>
                  <a:pt x="483140" y="1298643"/>
                  <a:pt x="564204" y="1429966"/>
                </a:cubicBezTo>
                <a:cubicBezTo>
                  <a:pt x="645268" y="1561289"/>
                  <a:pt x="820365" y="1606685"/>
                  <a:pt x="924127" y="1741251"/>
                </a:cubicBezTo>
                <a:cubicBezTo>
                  <a:pt x="1027889" y="1875817"/>
                  <a:pt x="1095983" y="2075234"/>
                  <a:pt x="1186774" y="2237362"/>
                </a:cubicBezTo>
                <a:cubicBezTo>
                  <a:pt x="1277566" y="2399490"/>
                  <a:pt x="1395919" y="2540541"/>
                  <a:pt x="1468876" y="2714017"/>
                </a:cubicBezTo>
                <a:cubicBezTo>
                  <a:pt x="1541833" y="2887493"/>
                  <a:pt x="1582366" y="3103123"/>
                  <a:pt x="1624519" y="3278221"/>
                </a:cubicBezTo>
                <a:cubicBezTo>
                  <a:pt x="1666672" y="3453319"/>
                  <a:pt x="1720175" y="3617068"/>
                  <a:pt x="1721796" y="3764604"/>
                </a:cubicBezTo>
                <a:cubicBezTo>
                  <a:pt x="1723417" y="3912140"/>
                  <a:pt x="1642353" y="4058055"/>
                  <a:pt x="1634247" y="4163438"/>
                </a:cubicBezTo>
                <a:cubicBezTo>
                  <a:pt x="1626141" y="4268821"/>
                  <a:pt x="1619655" y="4273685"/>
                  <a:pt x="1673157" y="4396902"/>
                </a:cubicBezTo>
                <a:cubicBezTo>
                  <a:pt x="1726659" y="4520119"/>
                  <a:pt x="1875816" y="4761690"/>
                  <a:pt x="1955259" y="4902741"/>
                </a:cubicBezTo>
                <a:cubicBezTo>
                  <a:pt x="2034702" y="5043792"/>
                  <a:pt x="2114145" y="5119992"/>
                  <a:pt x="2149813" y="5243209"/>
                </a:cubicBezTo>
                <a:cubicBezTo>
                  <a:pt x="2185481" y="5366426"/>
                  <a:pt x="2143328" y="5536660"/>
                  <a:pt x="2169268" y="5642043"/>
                </a:cubicBezTo>
                <a:cubicBezTo>
                  <a:pt x="2195208" y="5747426"/>
                  <a:pt x="2269787" y="5800927"/>
                  <a:pt x="2305455" y="5875506"/>
                </a:cubicBezTo>
                <a:cubicBezTo>
                  <a:pt x="2341123" y="5950085"/>
                  <a:pt x="2363821" y="5980888"/>
                  <a:pt x="2383276" y="6089514"/>
                </a:cubicBezTo>
                <a:cubicBezTo>
                  <a:pt x="2402731" y="6198140"/>
                  <a:pt x="2412461" y="6226514"/>
                  <a:pt x="2412461" y="6293797"/>
                </a:cubicBezTo>
              </a:path>
            </a:pathLst>
          </a:custGeom>
          <a:noFill/>
          <a:ln w="25400" cmpd="dbl">
            <a:solidFill>
              <a:srgbClr val="7030A0"/>
            </a:solidFill>
            <a:headEnd type="arrow"/>
            <a:tailEnd type="arrow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46" name="ZoneTexte 45">
            <a:extLst>
              <a:ext uri="{FF2B5EF4-FFF2-40B4-BE49-F238E27FC236}">
                <a16:creationId xmlns:a16="http://schemas.microsoft.com/office/drawing/2014/main" id="{DCB83926-2AD6-43F0-BE05-EF3CA8D891A0}"/>
              </a:ext>
            </a:extLst>
          </p:cNvPr>
          <p:cNvSpPr txBox="1"/>
          <p:nvPr/>
        </p:nvSpPr>
        <p:spPr>
          <a:xfrm rot="3535042">
            <a:off x="2954457" y="832204"/>
            <a:ext cx="1096433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400" b="1" dirty="0">
                <a:solidFill>
                  <a:srgbClr val="7030A0"/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E411</a:t>
            </a:r>
            <a:endParaRPr lang="fr-BE" sz="1400" b="1" dirty="0">
              <a:solidFill>
                <a:srgbClr val="7030A0"/>
              </a:solidFill>
              <a:latin typeface="Aharoni" panose="02010803020104030203" pitchFamily="2" charset="-79"/>
              <a:cs typeface="Aharoni" panose="02010803020104030203" pitchFamily="2" charset="-79"/>
            </a:endParaRPr>
          </a:p>
        </p:txBody>
      </p:sp>
      <p:sp>
        <p:nvSpPr>
          <p:cNvPr id="3" name="Forme libre : forme 2">
            <a:extLst>
              <a:ext uri="{FF2B5EF4-FFF2-40B4-BE49-F238E27FC236}">
                <a16:creationId xmlns:a16="http://schemas.microsoft.com/office/drawing/2014/main" id="{F601BC26-B3D5-45CC-8256-5C193BAC3AFF}"/>
              </a:ext>
            </a:extLst>
          </p:cNvPr>
          <p:cNvSpPr/>
          <p:nvPr/>
        </p:nvSpPr>
        <p:spPr>
          <a:xfrm>
            <a:off x="2636061" y="714375"/>
            <a:ext cx="6593664" cy="5867400"/>
          </a:xfrm>
          <a:custGeom>
            <a:avLst/>
            <a:gdLst>
              <a:gd name="connsiteX0" fmla="*/ 6593664 w 6593664"/>
              <a:gd name="connsiteY0" fmla="*/ 5867400 h 5867400"/>
              <a:gd name="connsiteX1" fmla="*/ 6222189 w 6593664"/>
              <a:gd name="connsiteY1" fmla="*/ 5324475 h 5867400"/>
              <a:gd name="connsiteX2" fmla="*/ 5784039 w 6593664"/>
              <a:gd name="connsiteY2" fmla="*/ 4895850 h 5867400"/>
              <a:gd name="connsiteX3" fmla="*/ 5460189 w 6593664"/>
              <a:gd name="connsiteY3" fmla="*/ 4914900 h 5867400"/>
              <a:gd name="connsiteX4" fmla="*/ 5126814 w 6593664"/>
              <a:gd name="connsiteY4" fmla="*/ 4972050 h 5867400"/>
              <a:gd name="connsiteX5" fmla="*/ 4993464 w 6593664"/>
              <a:gd name="connsiteY5" fmla="*/ 5067300 h 5867400"/>
              <a:gd name="connsiteX6" fmla="*/ 4764864 w 6593664"/>
              <a:gd name="connsiteY6" fmla="*/ 4924425 h 5867400"/>
              <a:gd name="connsiteX7" fmla="*/ 4450539 w 6593664"/>
              <a:gd name="connsiteY7" fmla="*/ 4514850 h 5867400"/>
              <a:gd name="connsiteX8" fmla="*/ 4079064 w 6593664"/>
              <a:gd name="connsiteY8" fmla="*/ 4562475 h 5867400"/>
              <a:gd name="connsiteX9" fmla="*/ 3869514 w 6593664"/>
              <a:gd name="connsiteY9" fmla="*/ 4657725 h 5867400"/>
              <a:gd name="connsiteX10" fmla="*/ 3478989 w 6593664"/>
              <a:gd name="connsiteY10" fmla="*/ 4486275 h 5867400"/>
              <a:gd name="connsiteX11" fmla="*/ 3288489 w 6593664"/>
              <a:gd name="connsiteY11" fmla="*/ 4371975 h 5867400"/>
              <a:gd name="connsiteX12" fmla="*/ 3212289 w 6593664"/>
              <a:gd name="connsiteY12" fmla="*/ 4000500 h 5867400"/>
              <a:gd name="connsiteX13" fmla="*/ 3155139 w 6593664"/>
              <a:gd name="connsiteY13" fmla="*/ 3886200 h 5867400"/>
              <a:gd name="connsiteX14" fmla="*/ 3097989 w 6593664"/>
              <a:gd name="connsiteY14" fmla="*/ 3695700 h 5867400"/>
              <a:gd name="connsiteX15" fmla="*/ 2897964 w 6593664"/>
              <a:gd name="connsiteY15" fmla="*/ 3495675 h 5867400"/>
              <a:gd name="connsiteX16" fmla="*/ 2783664 w 6593664"/>
              <a:gd name="connsiteY16" fmla="*/ 3152775 h 5867400"/>
              <a:gd name="connsiteX17" fmla="*/ 2716989 w 6593664"/>
              <a:gd name="connsiteY17" fmla="*/ 2638425 h 5867400"/>
              <a:gd name="connsiteX18" fmla="*/ 2631264 w 6593664"/>
              <a:gd name="connsiteY18" fmla="*/ 2324100 h 5867400"/>
              <a:gd name="connsiteX19" fmla="*/ 2355039 w 6593664"/>
              <a:gd name="connsiteY19" fmla="*/ 2228850 h 5867400"/>
              <a:gd name="connsiteX20" fmla="*/ 2126439 w 6593664"/>
              <a:gd name="connsiteY20" fmla="*/ 2143125 h 5867400"/>
              <a:gd name="connsiteX21" fmla="*/ 2002614 w 6593664"/>
              <a:gd name="connsiteY21" fmla="*/ 1990725 h 5867400"/>
              <a:gd name="connsiteX22" fmla="*/ 1850214 w 6593664"/>
              <a:gd name="connsiteY22" fmla="*/ 1895475 h 5867400"/>
              <a:gd name="connsiteX23" fmla="*/ 1621614 w 6593664"/>
              <a:gd name="connsiteY23" fmla="*/ 1371600 h 5867400"/>
              <a:gd name="connsiteX24" fmla="*/ 1335864 w 6593664"/>
              <a:gd name="connsiteY24" fmla="*/ 1333500 h 5867400"/>
              <a:gd name="connsiteX25" fmla="*/ 1012014 w 6593664"/>
              <a:gd name="connsiteY25" fmla="*/ 1257300 h 5867400"/>
              <a:gd name="connsiteX26" fmla="*/ 716739 w 6593664"/>
              <a:gd name="connsiteY26" fmla="*/ 904875 h 5867400"/>
              <a:gd name="connsiteX27" fmla="*/ 354789 w 6593664"/>
              <a:gd name="connsiteY27" fmla="*/ 838200 h 5867400"/>
              <a:gd name="connsiteX28" fmla="*/ 69039 w 6593664"/>
              <a:gd name="connsiteY28" fmla="*/ 762000 h 5867400"/>
              <a:gd name="connsiteX29" fmla="*/ 2364 w 6593664"/>
              <a:gd name="connsiteY29" fmla="*/ 542925 h 5867400"/>
              <a:gd name="connsiteX30" fmla="*/ 21414 w 6593664"/>
              <a:gd name="connsiteY30" fmla="*/ 0 h 5867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6593664" h="5867400">
                <a:moveTo>
                  <a:pt x="6593664" y="5867400"/>
                </a:moveTo>
                <a:cubicBezTo>
                  <a:pt x="6475395" y="5676900"/>
                  <a:pt x="6357126" y="5486400"/>
                  <a:pt x="6222189" y="5324475"/>
                </a:cubicBezTo>
                <a:cubicBezTo>
                  <a:pt x="6087251" y="5162550"/>
                  <a:pt x="5911039" y="4964112"/>
                  <a:pt x="5784039" y="4895850"/>
                </a:cubicBezTo>
                <a:cubicBezTo>
                  <a:pt x="5657039" y="4827587"/>
                  <a:pt x="5569726" y="4902200"/>
                  <a:pt x="5460189" y="4914900"/>
                </a:cubicBezTo>
                <a:cubicBezTo>
                  <a:pt x="5350652" y="4927600"/>
                  <a:pt x="5204601" y="4946650"/>
                  <a:pt x="5126814" y="4972050"/>
                </a:cubicBezTo>
                <a:cubicBezTo>
                  <a:pt x="5049027" y="4997450"/>
                  <a:pt x="5053789" y="5075237"/>
                  <a:pt x="4993464" y="5067300"/>
                </a:cubicBezTo>
                <a:cubicBezTo>
                  <a:pt x="4933139" y="5059363"/>
                  <a:pt x="4855351" y="5016500"/>
                  <a:pt x="4764864" y="4924425"/>
                </a:cubicBezTo>
                <a:cubicBezTo>
                  <a:pt x="4674376" y="4832350"/>
                  <a:pt x="4564839" y="4575175"/>
                  <a:pt x="4450539" y="4514850"/>
                </a:cubicBezTo>
                <a:cubicBezTo>
                  <a:pt x="4336239" y="4454525"/>
                  <a:pt x="4175901" y="4538663"/>
                  <a:pt x="4079064" y="4562475"/>
                </a:cubicBezTo>
                <a:cubicBezTo>
                  <a:pt x="3982227" y="4586287"/>
                  <a:pt x="3969526" y="4670425"/>
                  <a:pt x="3869514" y="4657725"/>
                </a:cubicBezTo>
                <a:cubicBezTo>
                  <a:pt x="3769502" y="4645025"/>
                  <a:pt x="3575826" y="4533900"/>
                  <a:pt x="3478989" y="4486275"/>
                </a:cubicBezTo>
                <a:cubicBezTo>
                  <a:pt x="3382152" y="4438650"/>
                  <a:pt x="3332939" y="4452937"/>
                  <a:pt x="3288489" y="4371975"/>
                </a:cubicBezTo>
                <a:cubicBezTo>
                  <a:pt x="3244039" y="4291012"/>
                  <a:pt x="3234514" y="4081462"/>
                  <a:pt x="3212289" y="4000500"/>
                </a:cubicBezTo>
                <a:cubicBezTo>
                  <a:pt x="3190064" y="3919537"/>
                  <a:pt x="3174189" y="3937000"/>
                  <a:pt x="3155139" y="3886200"/>
                </a:cubicBezTo>
                <a:cubicBezTo>
                  <a:pt x="3136089" y="3835400"/>
                  <a:pt x="3140851" y="3760787"/>
                  <a:pt x="3097989" y="3695700"/>
                </a:cubicBezTo>
                <a:cubicBezTo>
                  <a:pt x="3055127" y="3630613"/>
                  <a:pt x="2950351" y="3586162"/>
                  <a:pt x="2897964" y="3495675"/>
                </a:cubicBezTo>
                <a:cubicBezTo>
                  <a:pt x="2845576" y="3405187"/>
                  <a:pt x="2813826" y="3295650"/>
                  <a:pt x="2783664" y="3152775"/>
                </a:cubicBezTo>
                <a:cubicBezTo>
                  <a:pt x="2753502" y="3009900"/>
                  <a:pt x="2742389" y="2776538"/>
                  <a:pt x="2716989" y="2638425"/>
                </a:cubicBezTo>
                <a:cubicBezTo>
                  <a:pt x="2691589" y="2500312"/>
                  <a:pt x="2691589" y="2392362"/>
                  <a:pt x="2631264" y="2324100"/>
                </a:cubicBezTo>
                <a:cubicBezTo>
                  <a:pt x="2570939" y="2255838"/>
                  <a:pt x="2439176" y="2259012"/>
                  <a:pt x="2355039" y="2228850"/>
                </a:cubicBezTo>
                <a:cubicBezTo>
                  <a:pt x="2270902" y="2198688"/>
                  <a:pt x="2185176" y="2182812"/>
                  <a:pt x="2126439" y="2143125"/>
                </a:cubicBezTo>
                <a:cubicBezTo>
                  <a:pt x="2067702" y="2103438"/>
                  <a:pt x="2048651" y="2032000"/>
                  <a:pt x="2002614" y="1990725"/>
                </a:cubicBezTo>
                <a:cubicBezTo>
                  <a:pt x="1956577" y="1949450"/>
                  <a:pt x="1913714" y="1998662"/>
                  <a:pt x="1850214" y="1895475"/>
                </a:cubicBezTo>
                <a:cubicBezTo>
                  <a:pt x="1786714" y="1792288"/>
                  <a:pt x="1707339" y="1465263"/>
                  <a:pt x="1621614" y="1371600"/>
                </a:cubicBezTo>
                <a:cubicBezTo>
                  <a:pt x="1535889" y="1277937"/>
                  <a:pt x="1437464" y="1352550"/>
                  <a:pt x="1335864" y="1333500"/>
                </a:cubicBezTo>
                <a:cubicBezTo>
                  <a:pt x="1234264" y="1314450"/>
                  <a:pt x="1115202" y="1328738"/>
                  <a:pt x="1012014" y="1257300"/>
                </a:cubicBezTo>
                <a:cubicBezTo>
                  <a:pt x="908826" y="1185862"/>
                  <a:pt x="826276" y="974725"/>
                  <a:pt x="716739" y="904875"/>
                </a:cubicBezTo>
                <a:cubicBezTo>
                  <a:pt x="607201" y="835025"/>
                  <a:pt x="462739" y="862012"/>
                  <a:pt x="354789" y="838200"/>
                </a:cubicBezTo>
                <a:cubicBezTo>
                  <a:pt x="246839" y="814387"/>
                  <a:pt x="127776" y="811212"/>
                  <a:pt x="69039" y="762000"/>
                </a:cubicBezTo>
                <a:cubicBezTo>
                  <a:pt x="10301" y="712787"/>
                  <a:pt x="10301" y="669925"/>
                  <a:pt x="2364" y="542925"/>
                </a:cubicBezTo>
                <a:cubicBezTo>
                  <a:pt x="-5573" y="415925"/>
                  <a:pt x="7920" y="207962"/>
                  <a:pt x="21414" y="0"/>
                </a:cubicBezTo>
              </a:path>
            </a:pathLst>
          </a:cu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47" name="Forme libre : forme 46">
            <a:extLst>
              <a:ext uri="{FF2B5EF4-FFF2-40B4-BE49-F238E27FC236}">
                <a16:creationId xmlns:a16="http://schemas.microsoft.com/office/drawing/2014/main" id="{24165ECA-D9A2-4EA1-8748-ED208921E5FD}"/>
              </a:ext>
            </a:extLst>
          </p:cNvPr>
          <p:cNvSpPr/>
          <p:nvPr/>
        </p:nvSpPr>
        <p:spPr>
          <a:xfrm>
            <a:off x="2636061" y="711943"/>
            <a:ext cx="6593664" cy="5867400"/>
          </a:xfrm>
          <a:custGeom>
            <a:avLst/>
            <a:gdLst>
              <a:gd name="connsiteX0" fmla="*/ 6593664 w 6593664"/>
              <a:gd name="connsiteY0" fmla="*/ 5867400 h 5867400"/>
              <a:gd name="connsiteX1" fmla="*/ 6222189 w 6593664"/>
              <a:gd name="connsiteY1" fmla="*/ 5324475 h 5867400"/>
              <a:gd name="connsiteX2" fmla="*/ 5784039 w 6593664"/>
              <a:gd name="connsiteY2" fmla="*/ 4895850 h 5867400"/>
              <a:gd name="connsiteX3" fmla="*/ 5460189 w 6593664"/>
              <a:gd name="connsiteY3" fmla="*/ 4914900 h 5867400"/>
              <a:gd name="connsiteX4" fmla="*/ 5126814 w 6593664"/>
              <a:gd name="connsiteY4" fmla="*/ 4972050 h 5867400"/>
              <a:gd name="connsiteX5" fmla="*/ 4993464 w 6593664"/>
              <a:gd name="connsiteY5" fmla="*/ 5067300 h 5867400"/>
              <a:gd name="connsiteX6" fmla="*/ 4764864 w 6593664"/>
              <a:gd name="connsiteY6" fmla="*/ 4924425 h 5867400"/>
              <a:gd name="connsiteX7" fmla="*/ 4450539 w 6593664"/>
              <a:gd name="connsiteY7" fmla="*/ 4514850 h 5867400"/>
              <a:gd name="connsiteX8" fmla="*/ 4079064 w 6593664"/>
              <a:gd name="connsiteY8" fmla="*/ 4562475 h 5867400"/>
              <a:gd name="connsiteX9" fmla="*/ 3869514 w 6593664"/>
              <a:gd name="connsiteY9" fmla="*/ 4657725 h 5867400"/>
              <a:gd name="connsiteX10" fmla="*/ 3478989 w 6593664"/>
              <a:gd name="connsiteY10" fmla="*/ 4486275 h 5867400"/>
              <a:gd name="connsiteX11" fmla="*/ 3288489 w 6593664"/>
              <a:gd name="connsiteY11" fmla="*/ 4371975 h 5867400"/>
              <a:gd name="connsiteX12" fmla="*/ 3212289 w 6593664"/>
              <a:gd name="connsiteY12" fmla="*/ 4000500 h 5867400"/>
              <a:gd name="connsiteX13" fmla="*/ 3155139 w 6593664"/>
              <a:gd name="connsiteY13" fmla="*/ 3886200 h 5867400"/>
              <a:gd name="connsiteX14" fmla="*/ 3097989 w 6593664"/>
              <a:gd name="connsiteY14" fmla="*/ 3695700 h 5867400"/>
              <a:gd name="connsiteX15" fmla="*/ 2897964 w 6593664"/>
              <a:gd name="connsiteY15" fmla="*/ 3495675 h 5867400"/>
              <a:gd name="connsiteX16" fmla="*/ 2783664 w 6593664"/>
              <a:gd name="connsiteY16" fmla="*/ 3152775 h 5867400"/>
              <a:gd name="connsiteX17" fmla="*/ 2716989 w 6593664"/>
              <a:gd name="connsiteY17" fmla="*/ 2638425 h 5867400"/>
              <a:gd name="connsiteX18" fmla="*/ 2631264 w 6593664"/>
              <a:gd name="connsiteY18" fmla="*/ 2324100 h 5867400"/>
              <a:gd name="connsiteX19" fmla="*/ 2355039 w 6593664"/>
              <a:gd name="connsiteY19" fmla="*/ 2228850 h 5867400"/>
              <a:gd name="connsiteX20" fmla="*/ 2126439 w 6593664"/>
              <a:gd name="connsiteY20" fmla="*/ 2143125 h 5867400"/>
              <a:gd name="connsiteX21" fmla="*/ 2002614 w 6593664"/>
              <a:gd name="connsiteY21" fmla="*/ 1990725 h 5867400"/>
              <a:gd name="connsiteX22" fmla="*/ 1850214 w 6593664"/>
              <a:gd name="connsiteY22" fmla="*/ 1895475 h 5867400"/>
              <a:gd name="connsiteX23" fmla="*/ 1621614 w 6593664"/>
              <a:gd name="connsiteY23" fmla="*/ 1371600 h 5867400"/>
              <a:gd name="connsiteX24" fmla="*/ 1335864 w 6593664"/>
              <a:gd name="connsiteY24" fmla="*/ 1333500 h 5867400"/>
              <a:gd name="connsiteX25" fmla="*/ 1012014 w 6593664"/>
              <a:gd name="connsiteY25" fmla="*/ 1257300 h 5867400"/>
              <a:gd name="connsiteX26" fmla="*/ 716739 w 6593664"/>
              <a:gd name="connsiteY26" fmla="*/ 904875 h 5867400"/>
              <a:gd name="connsiteX27" fmla="*/ 354789 w 6593664"/>
              <a:gd name="connsiteY27" fmla="*/ 838200 h 5867400"/>
              <a:gd name="connsiteX28" fmla="*/ 69039 w 6593664"/>
              <a:gd name="connsiteY28" fmla="*/ 762000 h 5867400"/>
              <a:gd name="connsiteX29" fmla="*/ 2364 w 6593664"/>
              <a:gd name="connsiteY29" fmla="*/ 542925 h 5867400"/>
              <a:gd name="connsiteX30" fmla="*/ 21414 w 6593664"/>
              <a:gd name="connsiteY30" fmla="*/ 0 h 5867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6593664" h="5867400">
                <a:moveTo>
                  <a:pt x="6593664" y="5867400"/>
                </a:moveTo>
                <a:cubicBezTo>
                  <a:pt x="6475395" y="5676900"/>
                  <a:pt x="6357126" y="5486400"/>
                  <a:pt x="6222189" y="5324475"/>
                </a:cubicBezTo>
                <a:cubicBezTo>
                  <a:pt x="6087251" y="5162550"/>
                  <a:pt x="5911039" y="4964112"/>
                  <a:pt x="5784039" y="4895850"/>
                </a:cubicBezTo>
                <a:cubicBezTo>
                  <a:pt x="5657039" y="4827587"/>
                  <a:pt x="5569726" y="4902200"/>
                  <a:pt x="5460189" y="4914900"/>
                </a:cubicBezTo>
                <a:cubicBezTo>
                  <a:pt x="5350652" y="4927600"/>
                  <a:pt x="5204601" y="4946650"/>
                  <a:pt x="5126814" y="4972050"/>
                </a:cubicBezTo>
                <a:cubicBezTo>
                  <a:pt x="5049027" y="4997450"/>
                  <a:pt x="5053789" y="5075237"/>
                  <a:pt x="4993464" y="5067300"/>
                </a:cubicBezTo>
                <a:cubicBezTo>
                  <a:pt x="4933139" y="5059363"/>
                  <a:pt x="4855351" y="5016500"/>
                  <a:pt x="4764864" y="4924425"/>
                </a:cubicBezTo>
                <a:cubicBezTo>
                  <a:pt x="4674376" y="4832350"/>
                  <a:pt x="4564839" y="4575175"/>
                  <a:pt x="4450539" y="4514850"/>
                </a:cubicBezTo>
                <a:cubicBezTo>
                  <a:pt x="4336239" y="4454525"/>
                  <a:pt x="4175901" y="4538663"/>
                  <a:pt x="4079064" y="4562475"/>
                </a:cubicBezTo>
                <a:cubicBezTo>
                  <a:pt x="3982227" y="4586287"/>
                  <a:pt x="3969526" y="4670425"/>
                  <a:pt x="3869514" y="4657725"/>
                </a:cubicBezTo>
                <a:cubicBezTo>
                  <a:pt x="3769502" y="4645025"/>
                  <a:pt x="3575826" y="4533900"/>
                  <a:pt x="3478989" y="4486275"/>
                </a:cubicBezTo>
                <a:cubicBezTo>
                  <a:pt x="3382152" y="4438650"/>
                  <a:pt x="3332939" y="4452937"/>
                  <a:pt x="3288489" y="4371975"/>
                </a:cubicBezTo>
                <a:cubicBezTo>
                  <a:pt x="3244039" y="4291012"/>
                  <a:pt x="3234514" y="4081462"/>
                  <a:pt x="3212289" y="4000500"/>
                </a:cubicBezTo>
                <a:cubicBezTo>
                  <a:pt x="3190064" y="3919537"/>
                  <a:pt x="3174189" y="3937000"/>
                  <a:pt x="3155139" y="3886200"/>
                </a:cubicBezTo>
                <a:cubicBezTo>
                  <a:pt x="3136089" y="3835400"/>
                  <a:pt x="3140851" y="3760787"/>
                  <a:pt x="3097989" y="3695700"/>
                </a:cubicBezTo>
                <a:cubicBezTo>
                  <a:pt x="3055127" y="3630613"/>
                  <a:pt x="2950351" y="3586162"/>
                  <a:pt x="2897964" y="3495675"/>
                </a:cubicBezTo>
                <a:cubicBezTo>
                  <a:pt x="2845576" y="3405187"/>
                  <a:pt x="2813826" y="3295650"/>
                  <a:pt x="2783664" y="3152775"/>
                </a:cubicBezTo>
                <a:cubicBezTo>
                  <a:pt x="2753502" y="3009900"/>
                  <a:pt x="2742389" y="2776538"/>
                  <a:pt x="2716989" y="2638425"/>
                </a:cubicBezTo>
                <a:cubicBezTo>
                  <a:pt x="2691589" y="2500312"/>
                  <a:pt x="2691589" y="2392362"/>
                  <a:pt x="2631264" y="2324100"/>
                </a:cubicBezTo>
                <a:cubicBezTo>
                  <a:pt x="2570939" y="2255838"/>
                  <a:pt x="2439176" y="2259012"/>
                  <a:pt x="2355039" y="2228850"/>
                </a:cubicBezTo>
                <a:cubicBezTo>
                  <a:pt x="2270902" y="2198688"/>
                  <a:pt x="2185176" y="2182812"/>
                  <a:pt x="2126439" y="2143125"/>
                </a:cubicBezTo>
                <a:cubicBezTo>
                  <a:pt x="2067702" y="2103438"/>
                  <a:pt x="2048651" y="2032000"/>
                  <a:pt x="2002614" y="1990725"/>
                </a:cubicBezTo>
                <a:cubicBezTo>
                  <a:pt x="1956577" y="1949450"/>
                  <a:pt x="1913714" y="1998662"/>
                  <a:pt x="1850214" y="1895475"/>
                </a:cubicBezTo>
                <a:cubicBezTo>
                  <a:pt x="1786714" y="1792288"/>
                  <a:pt x="1707339" y="1465263"/>
                  <a:pt x="1621614" y="1371600"/>
                </a:cubicBezTo>
                <a:cubicBezTo>
                  <a:pt x="1535889" y="1277937"/>
                  <a:pt x="1437464" y="1352550"/>
                  <a:pt x="1335864" y="1333500"/>
                </a:cubicBezTo>
                <a:cubicBezTo>
                  <a:pt x="1234264" y="1314450"/>
                  <a:pt x="1115202" y="1328738"/>
                  <a:pt x="1012014" y="1257300"/>
                </a:cubicBezTo>
                <a:cubicBezTo>
                  <a:pt x="908826" y="1185862"/>
                  <a:pt x="826276" y="974725"/>
                  <a:pt x="716739" y="904875"/>
                </a:cubicBezTo>
                <a:cubicBezTo>
                  <a:pt x="607201" y="835025"/>
                  <a:pt x="462739" y="862012"/>
                  <a:pt x="354789" y="838200"/>
                </a:cubicBezTo>
                <a:cubicBezTo>
                  <a:pt x="246839" y="814387"/>
                  <a:pt x="127776" y="811212"/>
                  <a:pt x="69039" y="762000"/>
                </a:cubicBezTo>
                <a:cubicBezTo>
                  <a:pt x="10301" y="712787"/>
                  <a:pt x="10301" y="669925"/>
                  <a:pt x="2364" y="542925"/>
                </a:cubicBezTo>
                <a:cubicBezTo>
                  <a:pt x="-5573" y="415925"/>
                  <a:pt x="7920" y="207962"/>
                  <a:pt x="21414" y="0"/>
                </a:cubicBezTo>
              </a:path>
            </a:pathLst>
          </a:custGeom>
          <a:noFill/>
          <a:ln w="22225">
            <a:solidFill>
              <a:schemeClr val="bg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61" name="Ellipse 60">
            <a:extLst>
              <a:ext uri="{FF2B5EF4-FFF2-40B4-BE49-F238E27FC236}">
                <a16:creationId xmlns:a16="http://schemas.microsoft.com/office/drawing/2014/main" id="{3E54D4FE-B1A3-406A-A4AE-21554E83A278}"/>
              </a:ext>
            </a:extLst>
          </p:cNvPr>
          <p:cNvSpPr/>
          <p:nvPr/>
        </p:nvSpPr>
        <p:spPr>
          <a:xfrm rot="16200000">
            <a:off x="1843102" y="-932431"/>
            <a:ext cx="1628297" cy="1778390"/>
          </a:xfrm>
          <a:prstGeom prst="ellipse">
            <a:avLst/>
          </a:prstGeom>
          <a:solidFill>
            <a:schemeClr val="accent2"/>
          </a:solidFill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62" name="ZoneTexte 61">
            <a:extLst>
              <a:ext uri="{FF2B5EF4-FFF2-40B4-BE49-F238E27FC236}">
                <a16:creationId xmlns:a16="http://schemas.microsoft.com/office/drawing/2014/main" id="{D425A52C-29A4-4BCE-AB1D-5067B603549C}"/>
              </a:ext>
            </a:extLst>
          </p:cNvPr>
          <p:cNvSpPr txBox="1"/>
          <p:nvPr/>
        </p:nvSpPr>
        <p:spPr>
          <a:xfrm>
            <a:off x="2133205" y="190793"/>
            <a:ext cx="1096433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200" b="1" dirty="0">
                <a:solidFill>
                  <a:schemeClr val="bg1"/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Namur</a:t>
            </a:r>
            <a:endParaRPr lang="fr-BE" sz="1200" b="1" dirty="0">
              <a:solidFill>
                <a:schemeClr val="bg1"/>
              </a:solidFill>
              <a:latin typeface="Aharoni" panose="02010803020104030203" pitchFamily="2" charset="-79"/>
              <a:cs typeface="Aharoni" panose="02010803020104030203" pitchFamily="2" charset="-79"/>
            </a:endParaRPr>
          </a:p>
        </p:txBody>
      </p:sp>
      <p:sp>
        <p:nvSpPr>
          <p:cNvPr id="63" name="Ellipse 62">
            <a:extLst>
              <a:ext uri="{FF2B5EF4-FFF2-40B4-BE49-F238E27FC236}">
                <a16:creationId xmlns:a16="http://schemas.microsoft.com/office/drawing/2014/main" id="{BA172A28-9FBE-4E6C-9531-55773D21B403}"/>
              </a:ext>
            </a:extLst>
          </p:cNvPr>
          <p:cNvSpPr/>
          <p:nvPr/>
        </p:nvSpPr>
        <p:spPr>
          <a:xfrm>
            <a:off x="7034255" y="-490138"/>
            <a:ext cx="742267" cy="695325"/>
          </a:xfrm>
          <a:prstGeom prst="ellipse">
            <a:avLst/>
          </a:prstGeom>
          <a:solidFill>
            <a:schemeClr val="accent2"/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 dirty="0"/>
          </a:p>
        </p:txBody>
      </p:sp>
      <p:sp>
        <p:nvSpPr>
          <p:cNvPr id="64" name="ZoneTexte 63">
            <a:extLst>
              <a:ext uri="{FF2B5EF4-FFF2-40B4-BE49-F238E27FC236}">
                <a16:creationId xmlns:a16="http://schemas.microsoft.com/office/drawing/2014/main" id="{5678D1FB-BAB8-4A85-83E4-3FD9B0D4E52D}"/>
              </a:ext>
            </a:extLst>
          </p:cNvPr>
          <p:cNvSpPr txBox="1"/>
          <p:nvPr/>
        </p:nvSpPr>
        <p:spPr>
          <a:xfrm>
            <a:off x="6857173" y="-54739"/>
            <a:ext cx="1096433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000" b="1" dirty="0">
                <a:solidFill>
                  <a:schemeClr val="bg1"/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Huy</a:t>
            </a:r>
            <a:endParaRPr lang="fr-BE" sz="1000" b="1" dirty="0">
              <a:solidFill>
                <a:schemeClr val="bg1"/>
              </a:solidFill>
              <a:latin typeface="Aharoni" panose="02010803020104030203" pitchFamily="2" charset="-79"/>
              <a:cs typeface="Aharoni" panose="02010803020104030203" pitchFamily="2" charset="-79"/>
            </a:endParaRPr>
          </a:p>
        </p:txBody>
      </p:sp>
      <p:sp>
        <p:nvSpPr>
          <p:cNvPr id="8" name="Forme libre : forme 7">
            <a:extLst>
              <a:ext uri="{FF2B5EF4-FFF2-40B4-BE49-F238E27FC236}">
                <a16:creationId xmlns:a16="http://schemas.microsoft.com/office/drawing/2014/main" id="{21EBB0C5-4721-412A-A397-E2B3972DE91F}"/>
              </a:ext>
            </a:extLst>
          </p:cNvPr>
          <p:cNvSpPr/>
          <p:nvPr/>
        </p:nvSpPr>
        <p:spPr>
          <a:xfrm>
            <a:off x="6287298" y="205740"/>
            <a:ext cx="3245322" cy="2948940"/>
          </a:xfrm>
          <a:custGeom>
            <a:avLst/>
            <a:gdLst>
              <a:gd name="connsiteX0" fmla="*/ 989802 w 3245322"/>
              <a:gd name="connsiteY0" fmla="*/ 0 h 2948940"/>
              <a:gd name="connsiteX1" fmla="*/ 921222 w 3245322"/>
              <a:gd name="connsiteY1" fmla="*/ 220980 h 2948940"/>
              <a:gd name="connsiteX2" fmla="*/ 768822 w 3245322"/>
              <a:gd name="connsiteY2" fmla="*/ 388620 h 2948940"/>
              <a:gd name="connsiteX3" fmla="*/ 715482 w 3245322"/>
              <a:gd name="connsiteY3" fmla="*/ 601980 h 2948940"/>
              <a:gd name="connsiteX4" fmla="*/ 608802 w 3245322"/>
              <a:gd name="connsiteY4" fmla="*/ 853440 h 2948940"/>
              <a:gd name="connsiteX5" fmla="*/ 425922 w 3245322"/>
              <a:gd name="connsiteY5" fmla="*/ 1043940 h 2948940"/>
              <a:gd name="connsiteX6" fmla="*/ 90642 w 3245322"/>
              <a:gd name="connsiteY6" fmla="*/ 1181100 h 2948940"/>
              <a:gd name="connsiteX7" fmla="*/ 22062 w 3245322"/>
              <a:gd name="connsiteY7" fmla="*/ 1295400 h 2948940"/>
              <a:gd name="connsiteX8" fmla="*/ 418302 w 3245322"/>
              <a:gd name="connsiteY8" fmla="*/ 1516380 h 2948940"/>
              <a:gd name="connsiteX9" fmla="*/ 616422 w 3245322"/>
              <a:gd name="connsiteY9" fmla="*/ 1584960 h 2948940"/>
              <a:gd name="connsiteX10" fmla="*/ 700242 w 3245322"/>
              <a:gd name="connsiteY10" fmla="*/ 1737360 h 2948940"/>
              <a:gd name="connsiteX11" fmla="*/ 791682 w 3245322"/>
              <a:gd name="connsiteY11" fmla="*/ 1729740 h 2948940"/>
              <a:gd name="connsiteX12" fmla="*/ 852642 w 3245322"/>
              <a:gd name="connsiteY12" fmla="*/ 1920240 h 2948940"/>
              <a:gd name="connsiteX13" fmla="*/ 1172682 w 3245322"/>
              <a:gd name="connsiteY13" fmla="*/ 2034540 h 2948940"/>
              <a:gd name="connsiteX14" fmla="*/ 1271742 w 3245322"/>
              <a:gd name="connsiteY14" fmla="*/ 2011680 h 2948940"/>
              <a:gd name="connsiteX15" fmla="*/ 1523202 w 3245322"/>
              <a:gd name="connsiteY15" fmla="*/ 2164080 h 2948940"/>
              <a:gd name="connsiteX16" fmla="*/ 1637502 w 3245322"/>
              <a:gd name="connsiteY16" fmla="*/ 2125980 h 2948940"/>
              <a:gd name="connsiteX17" fmla="*/ 1805142 w 3245322"/>
              <a:gd name="connsiteY17" fmla="*/ 2209800 h 2948940"/>
              <a:gd name="connsiteX18" fmla="*/ 2109942 w 3245322"/>
              <a:gd name="connsiteY18" fmla="*/ 2491740 h 2948940"/>
              <a:gd name="connsiteX19" fmla="*/ 2765262 w 3245322"/>
              <a:gd name="connsiteY19" fmla="*/ 2895600 h 2948940"/>
              <a:gd name="connsiteX20" fmla="*/ 3054822 w 3245322"/>
              <a:gd name="connsiteY20" fmla="*/ 2933700 h 2948940"/>
              <a:gd name="connsiteX21" fmla="*/ 3245322 w 3245322"/>
              <a:gd name="connsiteY21" fmla="*/ 2948940 h 29489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3245322" h="2948940">
                <a:moveTo>
                  <a:pt x="989802" y="0"/>
                </a:moveTo>
                <a:cubicBezTo>
                  <a:pt x="973927" y="78105"/>
                  <a:pt x="958052" y="156210"/>
                  <a:pt x="921222" y="220980"/>
                </a:cubicBezTo>
                <a:cubicBezTo>
                  <a:pt x="884392" y="285750"/>
                  <a:pt x="803112" y="325120"/>
                  <a:pt x="768822" y="388620"/>
                </a:cubicBezTo>
                <a:cubicBezTo>
                  <a:pt x="734532" y="452120"/>
                  <a:pt x="742152" y="524510"/>
                  <a:pt x="715482" y="601980"/>
                </a:cubicBezTo>
                <a:cubicBezTo>
                  <a:pt x="688812" y="679450"/>
                  <a:pt x="657062" y="779780"/>
                  <a:pt x="608802" y="853440"/>
                </a:cubicBezTo>
                <a:cubicBezTo>
                  <a:pt x="560542" y="927100"/>
                  <a:pt x="512282" y="989330"/>
                  <a:pt x="425922" y="1043940"/>
                </a:cubicBezTo>
                <a:cubicBezTo>
                  <a:pt x="339562" y="1098550"/>
                  <a:pt x="157952" y="1139190"/>
                  <a:pt x="90642" y="1181100"/>
                </a:cubicBezTo>
                <a:cubicBezTo>
                  <a:pt x="23332" y="1223010"/>
                  <a:pt x="-32548" y="1239520"/>
                  <a:pt x="22062" y="1295400"/>
                </a:cubicBezTo>
                <a:cubicBezTo>
                  <a:pt x="76672" y="1351280"/>
                  <a:pt x="319242" y="1468120"/>
                  <a:pt x="418302" y="1516380"/>
                </a:cubicBezTo>
                <a:cubicBezTo>
                  <a:pt x="517362" y="1564640"/>
                  <a:pt x="569432" y="1548130"/>
                  <a:pt x="616422" y="1584960"/>
                </a:cubicBezTo>
                <a:cubicBezTo>
                  <a:pt x="663412" y="1621790"/>
                  <a:pt x="671032" y="1713230"/>
                  <a:pt x="700242" y="1737360"/>
                </a:cubicBezTo>
                <a:cubicBezTo>
                  <a:pt x="729452" y="1761490"/>
                  <a:pt x="766282" y="1699260"/>
                  <a:pt x="791682" y="1729740"/>
                </a:cubicBezTo>
                <a:cubicBezTo>
                  <a:pt x="817082" y="1760220"/>
                  <a:pt x="789142" y="1869440"/>
                  <a:pt x="852642" y="1920240"/>
                </a:cubicBezTo>
                <a:cubicBezTo>
                  <a:pt x="916142" y="1971040"/>
                  <a:pt x="1102832" y="2019300"/>
                  <a:pt x="1172682" y="2034540"/>
                </a:cubicBezTo>
                <a:cubicBezTo>
                  <a:pt x="1242532" y="2049780"/>
                  <a:pt x="1213322" y="1990090"/>
                  <a:pt x="1271742" y="2011680"/>
                </a:cubicBezTo>
                <a:cubicBezTo>
                  <a:pt x="1330162" y="2033270"/>
                  <a:pt x="1462242" y="2145030"/>
                  <a:pt x="1523202" y="2164080"/>
                </a:cubicBezTo>
                <a:cubicBezTo>
                  <a:pt x="1584162" y="2183130"/>
                  <a:pt x="1590512" y="2118360"/>
                  <a:pt x="1637502" y="2125980"/>
                </a:cubicBezTo>
                <a:cubicBezTo>
                  <a:pt x="1684492" y="2133600"/>
                  <a:pt x="1726402" y="2148840"/>
                  <a:pt x="1805142" y="2209800"/>
                </a:cubicBezTo>
                <a:cubicBezTo>
                  <a:pt x="1883882" y="2270760"/>
                  <a:pt x="1949922" y="2377440"/>
                  <a:pt x="2109942" y="2491740"/>
                </a:cubicBezTo>
                <a:cubicBezTo>
                  <a:pt x="2269962" y="2606040"/>
                  <a:pt x="2607782" y="2821940"/>
                  <a:pt x="2765262" y="2895600"/>
                </a:cubicBezTo>
                <a:cubicBezTo>
                  <a:pt x="2922742" y="2969260"/>
                  <a:pt x="2974812" y="2924810"/>
                  <a:pt x="3054822" y="2933700"/>
                </a:cubicBezTo>
                <a:cubicBezTo>
                  <a:pt x="3134832" y="2942590"/>
                  <a:pt x="3190077" y="2945765"/>
                  <a:pt x="3245322" y="294894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1" name="Forme libre : forme 20">
            <a:extLst>
              <a:ext uri="{FF2B5EF4-FFF2-40B4-BE49-F238E27FC236}">
                <a16:creationId xmlns:a16="http://schemas.microsoft.com/office/drawing/2014/main" id="{83EA6DCE-DBED-4720-9531-7F2E8C0892A3}"/>
              </a:ext>
            </a:extLst>
          </p:cNvPr>
          <p:cNvSpPr/>
          <p:nvPr/>
        </p:nvSpPr>
        <p:spPr>
          <a:xfrm>
            <a:off x="8618220" y="5486400"/>
            <a:ext cx="731520" cy="525780"/>
          </a:xfrm>
          <a:custGeom>
            <a:avLst/>
            <a:gdLst>
              <a:gd name="connsiteX0" fmla="*/ 0 w 731520"/>
              <a:gd name="connsiteY0" fmla="*/ 0 h 525780"/>
              <a:gd name="connsiteX1" fmla="*/ 228600 w 731520"/>
              <a:gd name="connsiteY1" fmla="*/ 289560 h 525780"/>
              <a:gd name="connsiteX2" fmla="*/ 731520 w 731520"/>
              <a:gd name="connsiteY2" fmla="*/ 525780 h 5257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31520" h="525780">
                <a:moveTo>
                  <a:pt x="0" y="0"/>
                </a:moveTo>
                <a:cubicBezTo>
                  <a:pt x="53340" y="100965"/>
                  <a:pt x="106680" y="201930"/>
                  <a:pt x="228600" y="289560"/>
                </a:cubicBezTo>
                <a:cubicBezTo>
                  <a:pt x="350520" y="377190"/>
                  <a:pt x="541020" y="451485"/>
                  <a:pt x="731520" y="52578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2" name="Forme libre : forme 21">
            <a:extLst>
              <a:ext uri="{FF2B5EF4-FFF2-40B4-BE49-F238E27FC236}">
                <a16:creationId xmlns:a16="http://schemas.microsoft.com/office/drawing/2014/main" id="{9820F068-4E1E-4285-8A17-2897DEE7F837}"/>
              </a:ext>
            </a:extLst>
          </p:cNvPr>
          <p:cNvSpPr/>
          <p:nvPr/>
        </p:nvSpPr>
        <p:spPr>
          <a:xfrm>
            <a:off x="9548813" y="3146818"/>
            <a:ext cx="661987" cy="257902"/>
          </a:xfrm>
          <a:custGeom>
            <a:avLst/>
            <a:gdLst>
              <a:gd name="connsiteX0" fmla="*/ 0 w 661987"/>
              <a:gd name="connsiteY0" fmla="*/ 5957 h 257902"/>
              <a:gd name="connsiteX1" fmla="*/ 95250 w 661987"/>
              <a:gd name="connsiteY1" fmla="*/ 5957 h 257902"/>
              <a:gd name="connsiteX2" fmla="*/ 171450 w 661987"/>
              <a:gd name="connsiteY2" fmla="*/ 67870 h 257902"/>
              <a:gd name="connsiteX3" fmla="*/ 381000 w 661987"/>
              <a:gd name="connsiteY3" fmla="*/ 105970 h 257902"/>
              <a:gd name="connsiteX4" fmla="*/ 581025 w 661987"/>
              <a:gd name="connsiteY4" fmla="*/ 239320 h 257902"/>
              <a:gd name="connsiteX5" fmla="*/ 661987 w 661987"/>
              <a:gd name="connsiteY5" fmla="*/ 253607 h 2579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61987" h="257902">
                <a:moveTo>
                  <a:pt x="0" y="5957"/>
                </a:moveTo>
                <a:cubicBezTo>
                  <a:pt x="33337" y="797"/>
                  <a:pt x="66675" y="-4362"/>
                  <a:pt x="95250" y="5957"/>
                </a:cubicBezTo>
                <a:cubicBezTo>
                  <a:pt x="123825" y="16276"/>
                  <a:pt x="123825" y="51201"/>
                  <a:pt x="171450" y="67870"/>
                </a:cubicBezTo>
                <a:cubicBezTo>
                  <a:pt x="219075" y="84539"/>
                  <a:pt x="312738" y="77395"/>
                  <a:pt x="381000" y="105970"/>
                </a:cubicBezTo>
                <a:cubicBezTo>
                  <a:pt x="449262" y="134545"/>
                  <a:pt x="534194" y="214714"/>
                  <a:pt x="581025" y="239320"/>
                </a:cubicBezTo>
                <a:cubicBezTo>
                  <a:pt x="627856" y="263926"/>
                  <a:pt x="644921" y="258766"/>
                  <a:pt x="661987" y="253607"/>
                </a:cubicBezTo>
              </a:path>
            </a:pathLst>
          </a:custGeom>
          <a:noFill/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5" name="Forme libre : forme 24">
            <a:extLst>
              <a:ext uri="{FF2B5EF4-FFF2-40B4-BE49-F238E27FC236}">
                <a16:creationId xmlns:a16="http://schemas.microsoft.com/office/drawing/2014/main" id="{AD2E428A-8335-4384-A1B1-58C29B4ACBC7}"/>
              </a:ext>
            </a:extLst>
          </p:cNvPr>
          <p:cNvSpPr/>
          <p:nvPr/>
        </p:nvSpPr>
        <p:spPr>
          <a:xfrm>
            <a:off x="6197600" y="4984750"/>
            <a:ext cx="1778000" cy="942569"/>
          </a:xfrm>
          <a:custGeom>
            <a:avLst/>
            <a:gdLst>
              <a:gd name="connsiteX0" fmla="*/ 0 w 1778000"/>
              <a:gd name="connsiteY0" fmla="*/ 273050 h 942569"/>
              <a:gd name="connsiteX1" fmla="*/ 209550 w 1778000"/>
              <a:gd name="connsiteY1" fmla="*/ 374650 h 942569"/>
              <a:gd name="connsiteX2" fmla="*/ 311150 w 1778000"/>
              <a:gd name="connsiteY2" fmla="*/ 425450 h 942569"/>
              <a:gd name="connsiteX3" fmla="*/ 361950 w 1778000"/>
              <a:gd name="connsiteY3" fmla="*/ 482600 h 942569"/>
              <a:gd name="connsiteX4" fmla="*/ 850900 w 1778000"/>
              <a:gd name="connsiteY4" fmla="*/ 533400 h 942569"/>
              <a:gd name="connsiteX5" fmla="*/ 914400 w 1778000"/>
              <a:gd name="connsiteY5" fmla="*/ 825500 h 942569"/>
              <a:gd name="connsiteX6" fmla="*/ 1041400 w 1778000"/>
              <a:gd name="connsiteY6" fmla="*/ 939800 h 942569"/>
              <a:gd name="connsiteX7" fmla="*/ 1143000 w 1778000"/>
              <a:gd name="connsiteY7" fmla="*/ 723900 h 942569"/>
              <a:gd name="connsiteX8" fmla="*/ 1193800 w 1778000"/>
              <a:gd name="connsiteY8" fmla="*/ 609600 h 942569"/>
              <a:gd name="connsiteX9" fmla="*/ 1365250 w 1778000"/>
              <a:gd name="connsiteY9" fmla="*/ 552450 h 942569"/>
              <a:gd name="connsiteX10" fmla="*/ 1504950 w 1778000"/>
              <a:gd name="connsiteY10" fmla="*/ 406400 h 942569"/>
              <a:gd name="connsiteX11" fmla="*/ 1562100 w 1778000"/>
              <a:gd name="connsiteY11" fmla="*/ 304800 h 942569"/>
              <a:gd name="connsiteX12" fmla="*/ 1727200 w 1778000"/>
              <a:gd name="connsiteY12" fmla="*/ 50800 h 942569"/>
              <a:gd name="connsiteX13" fmla="*/ 1778000 w 1778000"/>
              <a:gd name="connsiteY13" fmla="*/ 0 h 9425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778000" h="942569">
                <a:moveTo>
                  <a:pt x="0" y="273050"/>
                </a:moveTo>
                <a:lnTo>
                  <a:pt x="209550" y="374650"/>
                </a:lnTo>
                <a:cubicBezTo>
                  <a:pt x="261408" y="400050"/>
                  <a:pt x="285750" y="407458"/>
                  <a:pt x="311150" y="425450"/>
                </a:cubicBezTo>
                <a:cubicBezTo>
                  <a:pt x="336550" y="443442"/>
                  <a:pt x="271992" y="464608"/>
                  <a:pt x="361950" y="482600"/>
                </a:cubicBezTo>
                <a:cubicBezTo>
                  <a:pt x="451908" y="500592"/>
                  <a:pt x="758825" y="476250"/>
                  <a:pt x="850900" y="533400"/>
                </a:cubicBezTo>
                <a:cubicBezTo>
                  <a:pt x="942975" y="590550"/>
                  <a:pt x="882650" y="757767"/>
                  <a:pt x="914400" y="825500"/>
                </a:cubicBezTo>
                <a:cubicBezTo>
                  <a:pt x="946150" y="893233"/>
                  <a:pt x="1003300" y="956733"/>
                  <a:pt x="1041400" y="939800"/>
                </a:cubicBezTo>
                <a:cubicBezTo>
                  <a:pt x="1079500" y="922867"/>
                  <a:pt x="1117600" y="778933"/>
                  <a:pt x="1143000" y="723900"/>
                </a:cubicBezTo>
                <a:cubicBezTo>
                  <a:pt x="1168400" y="668867"/>
                  <a:pt x="1156758" y="638175"/>
                  <a:pt x="1193800" y="609600"/>
                </a:cubicBezTo>
                <a:cubicBezTo>
                  <a:pt x="1230842" y="581025"/>
                  <a:pt x="1313392" y="586317"/>
                  <a:pt x="1365250" y="552450"/>
                </a:cubicBezTo>
                <a:cubicBezTo>
                  <a:pt x="1417108" y="518583"/>
                  <a:pt x="1472142" y="447675"/>
                  <a:pt x="1504950" y="406400"/>
                </a:cubicBezTo>
                <a:cubicBezTo>
                  <a:pt x="1537758" y="365125"/>
                  <a:pt x="1525058" y="364067"/>
                  <a:pt x="1562100" y="304800"/>
                </a:cubicBezTo>
                <a:cubicBezTo>
                  <a:pt x="1599142" y="245533"/>
                  <a:pt x="1691217" y="101600"/>
                  <a:pt x="1727200" y="50800"/>
                </a:cubicBezTo>
                <a:cubicBezTo>
                  <a:pt x="1763183" y="0"/>
                  <a:pt x="1770591" y="0"/>
                  <a:pt x="1778000" y="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6" name="Forme libre : forme 25">
            <a:extLst>
              <a:ext uri="{FF2B5EF4-FFF2-40B4-BE49-F238E27FC236}">
                <a16:creationId xmlns:a16="http://schemas.microsoft.com/office/drawing/2014/main" id="{7A9A74E1-9B0A-4C34-997F-C5190D90E1F4}"/>
              </a:ext>
            </a:extLst>
          </p:cNvPr>
          <p:cNvSpPr/>
          <p:nvPr/>
        </p:nvSpPr>
        <p:spPr>
          <a:xfrm>
            <a:off x="5359400" y="1949450"/>
            <a:ext cx="901700" cy="1136650"/>
          </a:xfrm>
          <a:custGeom>
            <a:avLst/>
            <a:gdLst>
              <a:gd name="connsiteX0" fmla="*/ 901700 w 901700"/>
              <a:gd name="connsiteY0" fmla="*/ 0 h 1136650"/>
              <a:gd name="connsiteX1" fmla="*/ 781050 w 901700"/>
              <a:gd name="connsiteY1" fmla="*/ 146050 h 1136650"/>
              <a:gd name="connsiteX2" fmla="*/ 469900 w 901700"/>
              <a:gd name="connsiteY2" fmla="*/ 355600 h 1136650"/>
              <a:gd name="connsiteX3" fmla="*/ 203200 w 901700"/>
              <a:gd name="connsiteY3" fmla="*/ 514350 h 1136650"/>
              <a:gd name="connsiteX4" fmla="*/ 139700 w 901700"/>
              <a:gd name="connsiteY4" fmla="*/ 685800 h 1136650"/>
              <a:gd name="connsiteX5" fmla="*/ 88900 w 901700"/>
              <a:gd name="connsiteY5" fmla="*/ 869950 h 1136650"/>
              <a:gd name="connsiteX6" fmla="*/ 0 w 901700"/>
              <a:gd name="connsiteY6" fmla="*/ 1136650 h 1136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01700" h="1136650">
                <a:moveTo>
                  <a:pt x="901700" y="0"/>
                </a:moveTo>
                <a:cubicBezTo>
                  <a:pt x="877358" y="43391"/>
                  <a:pt x="853017" y="86783"/>
                  <a:pt x="781050" y="146050"/>
                </a:cubicBezTo>
                <a:cubicBezTo>
                  <a:pt x="709083" y="205317"/>
                  <a:pt x="469900" y="355600"/>
                  <a:pt x="469900" y="355600"/>
                </a:cubicBezTo>
                <a:cubicBezTo>
                  <a:pt x="373592" y="416983"/>
                  <a:pt x="258233" y="459317"/>
                  <a:pt x="203200" y="514350"/>
                </a:cubicBezTo>
                <a:cubicBezTo>
                  <a:pt x="148167" y="569383"/>
                  <a:pt x="158750" y="626533"/>
                  <a:pt x="139700" y="685800"/>
                </a:cubicBezTo>
                <a:cubicBezTo>
                  <a:pt x="120650" y="745067"/>
                  <a:pt x="112183" y="794808"/>
                  <a:pt x="88900" y="869950"/>
                </a:cubicBezTo>
                <a:cubicBezTo>
                  <a:pt x="65617" y="945092"/>
                  <a:pt x="32808" y="1040871"/>
                  <a:pt x="0" y="113665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2" name="Forme libre : forme 31">
            <a:extLst>
              <a:ext uri="{FF2B5EF4-FFF2-40B4-BE49-F238E27FC236}">
                <a16:creationId xmlns:a16="http://schemas.microsoft.com/office/drawing/2014/main" id="{6ED083DC-0EC6-4148-8B33-6AEB634D54E8}"/>
              </a:ext>
            </a:extLst>
          </p:cNvPr>
          <p:cNvSpPr/>
          <p:nvPr/>
        </p:nvSpPr>
        <p:spPr>
          <a:xfrm>
            <a:off x="5286375" y="4826000"/>
            <a:ext cx="422275" cy="358775"/>
          </a:xfrm>
          <a:custGeom>
            <a:avLst/>
            <a:gdLst>
              <a:gd name="connsiteX0" fmla="*/ 0 w 422275"/>
              <a:gd name="connsiteY0" fmla="*/ 358775 h 358775"/>
              <a:gd name="connsiteX1" fmla="*/ 276225 w 422275"/>
              <a:gd name="connsiteY1" fmla="*/ 161925 h 358775"/>
              <a:gd name="connsiteX2" fmla="*/ 422275 w 422275"/>
              <a:gd name="connsiteY2" fmla="*/ 0 h 358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22275" h="358775">
                <a:moveTo>
                  <a:pt x="0" y="358775"/>
                </a:moveTo>
                <a:cubicBezTo>
                  <a:pt x="102923" y="290248"/>
                  <a:pt x="205846" y="221721"/>
                  <a:pt x="276225" y="161925"/>
                </a:cubicBezTo>
                <a:cubicBezTo>
                  <a:pt x="346604" y="102129"/>
                  <a:pt x="384439" y="51064"/>
                  <a:pt x="422275" y="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4" name="Forme libre : forme 33">
            <a:extLst>
              <a:ext uri="{FF2B5EF4-FFF2-40B4-BE49-F238E27FC236}">
                <a16:creationId xmlns:a16="http://schemas.microsoft.com/office/drawing/2014/main" id="{5762933B-4840-49D9-81F9-09DEB9F69A78}"/>
              </a:ext>
            </a:extLst>
          </p:cNvPr>
          <p:cNvSpPr/>
          <p:nvPr/>
        </p:nvSpPr>
        <p:spPr>
          <a:xfrm>
            <a:off x="5492750" y="5953125"/>
            <a:ext cx="12700" cy="257175"/>
          </a:xfrm>
          <a:custGeom>
            <a:avLst/>
            <a:gdLst>
              <a:gd name="connsiteX0" fmla="*/ 12700 w 12700"/>
              <a:gd name="connsiteY0" fmla="*/ 0 h 257175"/>
              <a:gd name="connsiteX1" fmla="*/ 0 w 12700"/>
              <a:gd name="connsiteY1" fmla="*/ 257175 h 257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2700" h="257175">
                <a:moveTo>
                  <a:pt x="12700" y="0"/>
                </a:moveTo>
                <a:lnTo>
                  <a:pt x="0" y="257175"/>
                </a:ln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5" name="Forme libre : forme 34">
            <a:extLst>
              <a:ext uri="{FF2B5EF4-FFF2-40B4-BE49-F238E27FC236}">
                <a16:creationId xmlns:a16="http://schemas.microsoft.com/office/drawing/2014/main" id="{043BC54E-1889-4104-91EC-461FB497001C}"/>
              </a:ext>
            </a:extLst>
          </p:cNvPr>
          <p:cNvSpPr/>
          <p:nvPr/>
        </p:nvSpPr>
        <p:spPr>
          <a:xfrm>
            <a:off x="5528250" y="5241926"/>
            <a:ext cx="183575" cy="330200"/>
          </a:xfrm>
          <a:custGeom>
            <a:avLst/>
            <a:gdLst>
              <a:gd name="connsiteX0" fmla="*/ 183575 w 183575"/>
              <a:gd name="connsiteY0" fmla="*/ 0 h 327025"/>
              <a:gd name="connsiteX1" fmla="*/ 34350 w 183575"/>
              <a:gd name="connsiteY1" fmla="*/ 234950 h 327025"/>
              <a:gd name="connsiteX2" fmla="*/ 5775 w 183575"/>
              <a:gd name="connsiteY2" fmla="*/ 298450 h 327025"/>
              <a:gd name="connsiteX3" fmla="*/ 120075 w 183575"/>
              <a:gd name="connsiteY3" fmla="*/ 327025 h 327025"/>
              <a:gd name="connsiteX0" fmla="*/ 183575 w 183575"/>
              <a:gd name="connsiteY0" fmla="*/ 0 h 330200"/>
              <a:gd name="connsiteX1" fmla="*/ 34350 w 183575"/>
              <a:gd name="connsiteY1" fmla="*/ 234950 h 330200"/>
              <a:gd name="connsiteX2" fmla="*/ 5775 w 183575"/>
              <a:gd name="connsiteY2" fmla="*/ 298450 h 330200"/>
              <a:gd name="connsiteX3" fmla="*/ 129600 w 183575"/>
              <a:gd name="connsiteY3" fmla="*/ 330200 h 330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3575" h="330200">
                <a:moveTo>
                  <a:pt x="183575" y="0"/>
                </a:moveTo>
                <a:cubicBezTo>
                  <a:pt x="123779" y="92604"/>
                  <a:pt x="63983" y="185208"/>
                  <a:pt x="34350" y="234950"/>
                </a:cubicBezTo>
                <a:cubicBezTo>
                  <a:pt x="4717" y="284692"/>
                  <a:pt x="-8513" y="283104"/>
                  <a:pt x="5775" y="298450"/>
                </a:cubicBezTo>
                <a:cubicBezTo>
                  <a:pt x="20062" y="313796"/>
                  <a:pt x="79593" y="323585"/>
                  <a:pt x="129600" y="33020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9" name="Forme libre : forme 38">
            <a:extLst>
              <a:ext uri="{FF2B5EF4-FFF2-40B4-BE49-F238E27FC236}">
                <a16:creationId xmlns:a16="http://schemas.microsoft.com/office/drawing/2014/main" id="{9F784947-8CBA-4DDF-A906-A82B90FD3C12}"/>
              </a:ext>
            </a:extLst>
          </p:cNvPr>
          <p:cNvSpPr/>
          <p:nvPr/>
        </p:nvSpPr>
        <p:spPr>
          <a:xfrm>
            <a:off x="9004300" y="5702300"/>
            <a:ext cx="1276350" cy="1162050"/>
          </a:xfrm>
          <a:custGeom>
            <a:avLst/>
            <a:gdLst>
              <a:gd name="connsiteX0" fmla="*/ 1276350 w 1276350"/>
              <a:gd name="connsiteY0" fmla="*/ 0 h 1162050"/>
              <a:gd name="connsiteX1" fmla="*/ 1028700 w 1276350"/>
              <a:gd name="connsiteY1" fmla="*/ 152400 h 1162050"/>
              <a:gd name="connsiteX2" fmla="*/ 406400 w 1276350"/>
              <a:gd name="connsiteY2" fmla="*/ 704850 h 1162050"/>
              <a:gd name="connsiteX3" fmla="*/ 82550 w 1276350"/>
              <a:gd name="connsiteY3" fmla="*/ 1041400 h 1162050"/>
              <a:gd name="connsiteX4" fmla="*/ 0 w 1276350"/>
              <a:gd name="connsiteY4" fmla="*/ 1162050 h 1162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76350" h="1162050">
                <a:moveTo>
                  <a:pt x="1276350" y="0"/>
                </a:moveTo>
                <a:cubicBezTo>
                  <a:pt x="1225021" y="17462"/>
                  <a:pt x="1173692" y="34925"/>
                  <a:pt x="1028700" y="152400"/>
                </a:cubicBezTo>
                <a:cubicBezTo>
                  <a:pt x="883708" y="269875"/>
                  <a:pt x="564092" y="556683"/>
                  <a:pt x="406400" y="704850"/>
                </a:cubicBezTo>
                <a:cubicBezTo>
                  <a:pt x="248708" y="853017"/>
                  <a:pt x="150283" y="965200"/>
                  <a:pt x="82550" y="1041400"/>
                </a:cubicBezTo>
                <a:cubicBezTo>
                  <a:pt x="14817" y="1117600"/>
                  <a:pt x="7408" y="1139825"/>
                  <a:pt x="0" y="1162050"/>
                </a:cubicBezTo>
              </a:path>
            </a:pathLst>
          </a:cu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86" name="Forme libre : forme 85">
            <a:extLst>
              <a:ext uri="{FF2B5EF4-FFF2-40B4-BE49-F238E27FC236}">
                <a16:creationId xmlns:a16="http://schemas.microsoft.com/office/drawing/2014/main" id="{9BC2CEB2-1135-4D39-B39A-9BA4BADD7946}"/>
              </a:ext>
            </a:extLst>
          </p:cNvPr>
          <p:cNvSpPr/>
          <p:nvPr/>
        </p:nvSpPr>
        <p:spPr>
          <a:xfrm>
            <a:off x="9016931" y="5695950"/>
            <a:ext cx="1276350" cy="1162050"/>
          </a:xfrm>
          <a:custGeom>
            <a:avLst/>
            <a:gdLst>
              <a:gd name="connsiteX0" fmla="*/ 1276350 w 1276350"/>
              <a:gd name="connsiteY0" fmla="*/ 0 h 1162050"/>
              <a:gd name="connsiteX1" fmla="*/ 1028700 w 1276350"/>
              <a:gd name="connsiteY1" fmla="*/ 152400 h 1162050"/>
              <a:gd name="connsiteX2" fmla="*/ 406400 w 1276350"/>
              <a:gd name="connsiteY2" fmla="*/ 704850 h 1162050"/>
              <a:gd name="connsiteX3" fmla="*/ 82550 w 1276350"/>
              <a:gd name="connsiteY3" fmla="*/ 1041400 h 1162050"/>
              <a:gd name="connsiteX4" fmla="*/ 0 w 1276350"/>
              <a:gd name="connsiteY4" fmla="*/ 1162050 h 1162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76350" h="1162050">
                <a:moveTo>
                  <a:pt x="1276350" y="0"/>
                </a:moveTo>
                <a:cubicBezTo>
                  <a:pt x="1225021" y="17462"/>
                  <a:pt x="1173692" y="34925"/>
                  <a:pt x="1028700" y="152400"/>
                </a:cubicBezTo>
                <a:cubicBezTo>
                  <a:pt x="883708" y="269875"/>
                  <a:pt x="564092" y="556683"/>
                  <a:pt x="406400" y="704850"/>
                </a:cubicBezTo>
                <a:cubicBezTo>
                  <a:pt x="248708" y="853017"/>
                  <a:pt x="150283" y="965200"/>
                  <a:pt x="82550" y="1041400"/>
                </a:cubicBezTo>
                <a:cubicBezTo>
                  <a:pt x="14817" y="1117600"/>
                  <a:pt x="7408" y="1139825"/>
                  <a:pt x="0" y="1162050"/>
                </a:cubicBezTo>
              </a:path>
            </a:pathLst>
          </a:custGeom>
          <a:noFill/>
          <a:ln w="22225">
            <a:solidFill>
              <a:schemeClr val="bg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55" name="Ellipse 54">
            <a:extLst>
              <a:ext uri="{FF2B5EF4-FFF2-40B4-BE49-F238E27FC236}">
                <a16:creationId xmlns:a16="http://schemas.microsoft.com/office/drawing/2014/main" id="{0613EE4E-1534-4E8B-A8A4-AC877E6843D5}"/>
              </a:ext>
            </a:extLst>
          </p:cNvPr>
          <p:cNvSpPr/>
          <p:nvPr/>
        </p:nvSpPr>
        <p:spPr>
          <a:xfrm>
            <a:off x="9292852" y="5487143"/>
            <a:ext cx="742267" cy="695325"/>
          </a:xfrm>
          <a:prstGeom prst="ellipse">
            <a:avLst/>
          </a:prstGeom>
          <a:solidFill>
            <a:schemeClr val="accent2"/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 dirty="0"/>
          </a:p>
        </p:txBody>
      </p:sp>
      <p:sp>
        <p:nvSpPr>
          <p:cNvPr id="59" name="ZoneTexte 58">
            <a:extLst>
              <a:ext uri="{FF2B5EF4-FFF2-40B4-BE49-F238E27FC236}">
                <a16:creationId xmlns:a16="http://schemas.microsoft.com/office/drawing/2014/main" id="{4630EB21-FD0B-452F-820D-CAB2EC8CABFB}"/>
              </a:ext>
            </a:extLst>
          </p:cNvPr>
          <p:cNvSpPr txBox="1"/>
          <p:nvPr/>
        </p:nvSpPr>
        <p:spPr>
          <a:xfrm>
            <a:off x="9134528" y="5650958"/>
            <a:ext cx="109643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000" b="1" dirty="0">
                <a:solidFill>
                  <a:schemeClr val="bg1"/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Marche-en-Famenne</a:t>
            </a:r>
            <a:endParaRPr lang="fr-BE" sz="1000" b="1" dirty="0">
              <a:solidFill>
                <a:schemeClr val="bg1"/>
              </a:solidFill>
              <a:latin typeface="Aharoni" panose="02010803020104030203" pitchFamily="2" charset="-79"/>
              <a:cs typeface="Aharoni" panose="02010803020104030203" pitchFamily="2" charset="-79"/>
            </a:endParaRPr>
          </a:p>
        </p:txBody>
      </p:sp>
      <p:sp>
        <p:nvSpPr>
          <p:cNvPr id="87" name="Forme libre : forme 86">
            <a:extLst>
              <a:ext uri="{FF2B5EF4-FFF2-40B4-BE49-F238E27FC236}">
                <a16:creationId xmlns:a16="http://schemas.microsoft.com/office/drawing/2014/main" id="{0BEA71B8-D286-4921-BEE9-40E4E94BA74D}"/>
              </a:ext>
            </a:extLst>
          </p:cNvPr>
          <p:cNvSpPr>
            <a:spLocks noChangeAspect="1"/>
          </p:cNvSpPr>
          <p:nvPr/>
        </p:nvSpPr>
        <p:spPr>
          <a:xfrm>
            <a:off x="2413136" y="870695"/>
            <a:ext cx="2232134" cy="6115251"/>
          </a:xfrm>
          <a:custGeom>
            <a:avLst/>
            <a:gdLst>
              <a:gd name="connsiteX0" fmla="*/ 67451 w 667823"/>
              <a:gd name="connsiteY0" fmla="*/ 0 h 1894400"/>
              <a:gd name="connsiteX1" fmla="*/ 16651 w 667823"/>
              <a:gd name="connsiteY1" fmla="*/ 111125 h 1894400"/>
              <a:gd name="connsiteX2" fmla="*/ 48401 w 667823"/>
              <a:gd name="connsiteY2" fmla="*/ 200025 h 1894400"/>
              <a:gd name="connsiteX3" fmla="*/ 111901 w 667823"/>
              <a:gd name="connsiteY3" fmla="*/ 279400 h 1894400"/>
              <a:gd name="connsiteX4" fmla="*/ 73801 w 667823"/>
              <a:gd name="connsiteY4" fmla="*/ 492125 h 1894400"/>
              <a:gd name="connsiteX5" fmla="*/ 86501 w 667823"/>
              <a:gd name="connsiteY5" fmla="*/ 581025 h 1894400"/>
              <a:gd name="connsiteX6" fmla="*/ 64276 w 667823"/>
              <a:gd name="connsiteY6" fmla="*/ 654050 h 1894400"/>
              <a:gd name="connsiteX7" fmla="*/ 76976 w 667823"/>
              <a:gd name="connsiteY7" fmla="*/ 736600 h 1894400"/>
              <a:gd name="connsiteX8" fmla="*/ 776 w 667823"/>
              <a:gd name="connsiteY8" fmla="*/ 781050 h 1894400"/>
              <a:gd name="connsiteX9" fmla="*/ 38876 w 667823"/>
              <a:gd name="connsiteY9" fmla="*/ 838200 h 1894400"/>
              <a:gd name="connsiteX10" fmla="*/ 61101 w 667823"/>
              <a:gd name="connsiteY10" fmla="*/ 914400 h 1894400"/>
              <a:gd name="connsiteX11" fmla="*/ 102376 w 667823"/>
              <a:gd name="connsiteY11" fmla="*/ 1019175 h 1894400"/>
              <a:gd name="connsiteX12" fmla="*/ 121426 w 667823"/>
              <a:gd name="connsiteY12" fmla="*/ 1041400 h 1894400"/>
              <a:gd name="connsiteX13" fmla="*/ 140476 w 667823"/>
              <a:gd name="connsiteY13" fmla="*/ 1139825 h 1894400"/>
              <a:gd name="connsiteX14" fmla="*/ 143651 w 667823"/>
              <a:gd name="connsiteY14" fmla="*/ 1219200 h 1894400"/>
              <a:gd name="connsiteX15" fmla="*/ 165876 w 667823"/>
              <a:gd name="connsiteY15" fmla="*/ 1308100 h 1894400"/>
              <a:gd name="connsiteX16" fmla="*/ 248426 w 667823"/>
              <a:gd name="connsiteY16" fmla="*/ 1504950 h 1894400"/>
              <a:gd name="connsiteX17" fmla="*/ 194451 w 667823"/>
              <a:gd name="connsiteY17" fmla="*/ 1552575 h 1894400"/>
              <a:gd name="connsiteX18" fmla="*/ 159526 w 667823"/>
              <a:gd name="connsiteY18" fmla="*/ 1606550 h 1894400"/>
              <a:gd name="connsiteX19" fmla="*/ 248426 w 667823"/>
              <a:gd name="connsiteY19" fmla="*/ 1704975 h 1894400"/>
              <a:gd name="connsiteX20" fmla="*/ 308751 w 667823"/>
              <a:gd name="connsiteY20" fmla="*/ 1704975 h 1894400"/>
              <a:gd name="connsiteX21" fmla="*/ 397651 w 667823"/>
              <a:gd name="connsiteY21" fmla="*/ 1682750 h 1894400"/>
              <a:gd name="connsiteX22" fmla="*/ 480201 w 667823"/>
              <a:gd name="connsiteY22" fmla="*/ 1752600 h 1894400"/>
              <a:gd name="connsiteX23" fmla="*/ 502426 w 667823"/>
              <a:gd name="connsiteY23" fmla="*/ 1838325 h 1894400"/>
              <a:gd name="connsiteX24" fmla="*/ 604026 w 667823"/>
              <a:gd name="connsiteY24" fmla="*/ 1809750 h 1894400"/>
              <a:gd name="connsiteX25" fmla="*/ 661176 w 667823"/>
              <a:gd name="connsiteY25" fmla="*/ 1885950 h 1894400"/>
              <a:gd name="connsiteX26" fmla="*/ 664351 w 667823"/>
              <a:gd name="connsiteY26" fmla="*/ 1889125 h 1894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667823" h="1894400">
                <a:moveTo>
                  <a:pt x="67451" y="0"/>
                </a:moveTo>
                <a:cubicBezTo>
                  <a:pt x="43638" y="38894"/>
                  <a:pt x="19826" y="77788"/>
                  <a:pt x="16651" y="111125"/>
                </a:cubicBezTo>
                <a:cubicBezTo>
                  <a:pt x="13476" y="144462"/>
                  <a:pt x="32526" y="171979"/>
                  <a:pt x="48401" y="200025"/>
                </a:cubicBezTo>
                <a:cubicBezTo>
                  <a:pt x="64276" y="228071"/>
                  <a:pt x="107668" y="230717"/>
                  <a:pt x="111901" y="279400"/>
                </a:cubicBezTo>
                <a:cubicBezTo>
                  <a:pt x="116134" y="328083"/>
                  <a:pt x="78034" y="441854"/>
                  <a:pt x="73801" y="492125"/>
                </a:cubicBezTo>
                <a:cubicBezTo>
                  <a:pt x="69568" y="542396"/>
                  <a:pt x="88088" y="554038"/>
                  <a:pt x="86501" y="581025"/>
                </a:cubicBezTo>
                <a:cubicBezTo>
                  <a:pt x="84914" y="608012"/>
                  <a:pt x="65863" y="628121"/>
                  <a:pt x="64276" y="654050"/>
                </a:cubicBezTo>
                <a:cubicBezTo>
                  <a:pt x="62688" y="679979"/>
                  <a:pt x="87559" y="715433"/>
                  <a:pt x="76976" y="736600"/>
                </a:cubicBezTo>
                <a:cubicBezTo>
                  <a:pt x="66393" y="757767"/>
                  <a:pt x="7126" y="764117"/>
                  <a:pt x="776" y="781050"/>
                </a:cubicBezTo>
                <a:cubicBezTo>
                  <a:pt x="-5574" y="797983"/>
                  <a:pt x="28822" y="815975"/>
                  <a:pt x="38876" y="838200"/>
                </a:cubicBezTo>
                <a:cubicBezTo>
                  <a:pt x="48930" y="860425"/>
                  <a:pt x="50518" y="884238"/>
                  <a:pt x="61101" y="914400"/>
                </a:cubicBezTo>
                <a:cubicBezTo>
                  <a:pt x="71684" y="944563"/>
                  <a:pt x="92322" y="998008"/>
                  <a:pt x="102376" y="1019175"/>
                </a:cubicBezTo>
                <a:cubicBezTo>
                  <a:pt x="112430" y="1040342"/>
                  <a:pt x="115076" y="1021292"/>
                  <a:pt x="121426" y="1041400"/>
                </a:cubicBezTo>
                <a:cubicBezTo>
                  <a:pt x="127776" y="1061508"/>
                  <a:pt x="136772" y="1110192"/>
                  <a:pt x="140476" y="1139825"/>
                </a:cubicBezTo>
                <a:cubicBezTo>
                  <a:pt x="144180" y="1169458"/>
                  <a:pt x="139418" y="1191154"/>
                  <a:pt x="143651" y="1219200"/>
                </a:cubicBezTo>
                <a:cubicBezTo>
                  <a:pt x="147884" y="1247246"/>
                  <a:pt x="148414" y="1260475"/>
                  <a:pt x="165876" y="1308100"/>
                </a:cubicBezTo>
                <a:cubicBezTo>
                  <a:pt x="183339" y="1355725"/>
                  <a:pt x="243664" y="1464204"/>
                  <a:pt x="248426" y="1504950"/>
                </a:cubicBezTo>
                <a:cubicBezTo>
                  <a:pt x="253188" y="1545696"/>
                  <a:pt x="209268" y="1535642"/>
                  <a:pt x="194451" y="1552575"/>
                </a:cubicBezTo>
                <a:cubicBezTo>
                  <a:pt x="179634" y="1569508"/>
                  <a:pt x="150530" y="1581150"/>
                  <a:pt x="159526" y="1606550"/>
                </a:cubicBezTo>
                <a:cubicBezTo>
                  <a:pt x="168522" y="1631950"/>
                  <a:pt x="223555" y="1688571"/>
                  <a:pt x="248426" y="1704975"/>
                </a:cubicBezTo>
                <a:cubicBezTo>
                  <a:pt x="273297" y="1721379"/>
                  <a:pt x="283880" y="1708679"/>
                  <a:pt x="308751" y="1704975"/>
                </a:cubicBezTo>
                <a:cubicBezTo>
                  <a:pt x="333622" y="1701271"/>
                  <a:pt x="369076" y="1674812"/>
                  <a:pt x="397651" y="1682750"/>
                </a:cubicBezTo>
                <a:cubicBezTo>
                  <a:pt x="426226" y="1690688"/>
                  <a:pt x="462739" y="1726671"/>
                  <a:pt x="480201" y="1752600"/>
                </a:cubicBezTo>
                <a:cubicBezTo>
                  <a:pt x="497663" y="1778529"/>
                  <a:pt x="481789" y="1828800"/>
                  <a:pt x="502426" y="1838325"/>
                </a:cubicBezTo>
                <a:cubicBezTo>
                  <a:pt x="523063" y="1847850"/>
                  <a:pt x="577568" y="1801812"/>
                  <a:pt x="604026" y="1809750"/>
                </a:cubicBezTo>
                <a:cubicBezTo>
                  <a:pt x="630484" y="1817688"/>
                  <a:pt x="661176" y="1885950"/>
                  <a:pt x="661176" y="1885950"/>
                </a:cubicBezTo>
                <a:cubicBezTo>
                  <a:pt x="671230" y="1899179"/>
                  <a:pt x="667790" y="1894152"/>
                  <a:pt x="664351" y="1889125"/>
                </a:cubicBezTo>
              </a:path>
            </a:pathLst>
          </a:custGeom>
          <a:noFill/>
          <a:ln w="25400">
            <a:solidFill>
              <a:schemeClr val="tx1"/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91" name="Forme libre : forme 90">
            <a:extLst>
              <a:ext uri="{FF2B5EF4-FFF2-40B4-BE49-F238E27FC236}">
                <a16:creationId xmlns:a16="http://schemas.microsoft.com/office/drawing/2014/main" id="{C5038E67-EDD3-465A-824D-481BD74D188B}"/>
              </a:ext>
            </a:extLst>
          </p:cNvPr>
          <p:cNvSpPr>
            <a:spLocks noChangeAspect="1"/>
          </p:cNvSpPr>
          <p:nvPr/>
        </p:nvSpPr>
        <p:spPr>
          <a:xfrm>
            <a:off x="2410326" y="879608"/>
            <a:ext cx="2232134" cy="6115251"/>
          </a:xfrm>
          <a:custGeom>
            <a:avLst/>
            <a:gdLst>
              <a:gd name="connsiteX0" fmla="*/ 67451 w 667823"/>
              <a:gd name="connsiteY0" fmla="*/ 0 h 1894400"/>
              <a:gd name="connsiteX1" fmla="*/ 16651 w 667823"/>
              <a:gd name="connsiteY1" fmla="*/ 111125 h 1894400"/>
              <a:gd name="connsiteX2" fmla="*/ 48401 w 667823"/>
              <a:gd name="connsiteY2" fmla="*/ 200025 h 1894400"/>
              <a:gd name="connsiteX3" fmla="*/ 111901 w 667823"/>
              <a:gd name="connsiteY3" fmla="*/ 279400 h 1894400"/>
              <a:gd name="connsiteX4" fmla="*/ 73801 w 667823"/>
              <a:gd name="connsiteY4" fmla="*/ 492125 h 1894400"/>
              <a:gd name="connsiteX5" fmla="*/ 86501 w 667823"/>
              <a:gd name="connsiteY5" fmla="*/ 581025 h 1894400"/>
              <a:gd name="connsiteX6" fmla="*/ 64276 w 667823"/>
              <a:gd name="connsiteY6" fmla="*/ 654050 h 1894400"/>
              <a:gd name="connsiteX7" fmla="*/ 76976 w 667823"/>
              <a:gd name="connsiteY7" fmla="*/ 736600 h 1894400"/>
              <a:gd name="connsiteX8" fmla="*/ 776 w 667823"/>
              <a:gd name="connsiteY8" fmla="*/ 781050 h 1894400"/>
              <a:gd name="connsiteX9" fmla="*/ 38876 w 667823"/>
              <a:gd name="connsiteY9" fmla="*/ 838200 h 1894400"/>
              <a:gd name="connsiteX10" fmla="*/ 61101 w 667823"/>
              <a:gd name="connsiteY10" fmla="*/ 914400 h 1894400"/>
              <a:gd name="connsiteX11" fmla="*/ 102376 w 667823"/>
              <a:gd name="connsiteY11" fmla="*/ 1019175 h 1894400"/>
              <a:gd name="connsiteX12" fmla="*/ 121426 w 667823"/>
              <a:gd name="connsiteY12" fmla="*/ 1041400 h 1894400"/>
              <a:gd name="connsiteX13" fmla="*/ 140476 w 667823"/>
              <a:gd name="connsiteY13" fmla="*/ 1139825 h 1894400"/>
              <a:gd name="connsiteX14" fmla="*/ 143651 w 667823"/>
              <a:gd name="connsiteY14" fmla="*/ 1219200 h 1894400"/>
              <a:gd name="connsiteX15" fmla="*/ 165876 w 667823"/>
              <a:gd name="connsiteY15" fmla="*/ 1308100 h 1894400"/>
              <a:gd name="connsiteX16" fmla="*/ 248426 w 667823"/>
              <a:gd name="connsiteY16" fmla="*/ 1504950 h 1894400"/>
              <a:gd name="connsiteX17" fmla="*/ 194451 w 667823"/>
              <a:gd name="connsiteY17" fmla="*/ 1552575 h 1894400"/>
              <a:gd name="connsiteX18" fmla="*/ 159526 w 667823"/>
              <a:gd name="connsiteY18" fmla="*/ 1606550 h 1894400"/>
              <a:gd name="connsiteX19" fmla="*/ 248426 w 667823"/>
              <a:gd name="connsiteY19" fmla="*/ 1704975 h 1894400"/>
              <a:gd name="connsiteX20" fmla="*/ 308751 w 667823"/>
              <a:gd name="connsiteY20" fmla="*/ 1704975 h 1894400"/>
              <a:gd name="connsiteX21" fmla="*/ 397651 w 667823"/>
              <a:gd name="connsiteY21" fmla="*/ 1682750 h 1894400"/>
              <a:gd name="connsiteX22" fmla="*/ 480201 w 667823"/>
              <a:gd name="connsiteY22" fmla="*/ 1752600 h 1894400"/>
              <a:gd name="connsiteX23" fmla="*/ 502426 w 667823"/>
              <a:gd name="connsiteY23" fmla="*/ 1838325 h 1894400"/>
              <a:gd name="connsiteX24" fmla="*/ 604026 w 667823"/>
              <a:gd name="connsiteY24" fmla="*/ 1809750 h 1894400"/>
              <a:gd name="connsiteX25" fmla="*/ 661176 w 667823"/>
              <a:gd name="connsiteY25" fmla="*/ 1885950 h 1894400"/>
              <a:gd name="connsiteX26" fmla="*/ 664351 w 667823"/>
              <a:gd name="connsiteY26" fmla="*/ 1889125 h 1894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667823" h="1894400">
                <a:moveTo>
                  <a:pt x="67451" y="0"/>
                </a:moveTo>
                <a:cubicBezTo>
                  <a:pt x="43638" y="38894"/>
                  <a:pt x="19826" y="77788"/>
                  <a:pt x="16651" y="111125"/>
                </a:cubicBezTo>
                <a:cubicBezTo>
                  <a:pt x="13476" y="144462"/>
                  <a:pt x="32526" y="171979"/>
                  <a:pt x="48401" y="200025"/>
                </a:cubicBezTo>
                <a:cubicBezTo>
                  <a:pt x="64276" y="228071"/>
                  <a:pt x="107668" y="230717"/>
                  <a:pt x="111901" y="279400"/>
                </a:cubicBezTo>
                <a:cubicBezTo>
                  <a:pt x="116134" y="328083"/>
                  <a:pt x="78034" y="441854"/>
                  <a:pt x="73801" y="492125"/>
                </a:cubicBezTo>
                <a:cubicBezTo>
                  <a:pt x="69568" y="542396"/>
                  <a:pt x="88088" y="554038"/>
                  <a:pt x="86501" y="581025"/>
                </a:cubicBezTo>
                <a:cubicBezTo>
                  <a:pt x="84914" y="608012"/>
                  <a:pt x="65863" y="628121"/>
                  <a:pt x="64276" y="654050"/>
                </a:cubicBezTo>
                <a:cubicBezTo>
                  <a:pt x="62688" y="679979"/>
                  <a:pt x="87559" y="715433"/>
                  <a:pt x="76976" y="736600"/>
                </a:cubicBezTo>
                <a:cubicBezTo>
                  <a:pt x="66393" y="757767"/>
                  <a:pt x="7126" y="764117"/>
                  <a:pt x="776" y="781050"/>
                </a:cubicBezTo>
                <a:cubicBezTo>
                  <a:pt x="-5574" y="797983"/>
                  <a:pt x="28822" y="815975"/>
                  <a:pt x="38876" y="838200"/>
                </a:cubicBezTo>
                <a:cubicBezTo>
                  <a:pt x="48930" y="860425"/>
                  <a:pt x="50518" y="884238"/>
                  <a:pt x="61101" y="914400"/>
                </a:cubicBezTo>
                <a:cubicBezTo>
                  <a:pt x="71684" y="944563"/>
                  <a:pt x="92322" y="998008"/>
                  <a:pt x="102376" y="1019175"/>
                </a:cubicBezTo>
                <a:cubicBezTo>
                  <a:pt x="112430" y="1040342"/>
                  <a:pt x="115076" y="1021292"/>
                  <a:pt x="121426" y="1041400"/>
                </a:cubicBezTo>
                <a:cubicBezTo>
                  <a:pt x="127776" y="1061508"/>
                  <a:pt x="136772" y="1110192"/>
                  <a:pt x="140476" y="1139825"/>
                </a:cubicBezTo>
                <a:cubicBezTo>
                  <a:pt x="144180" y="1169458"/>
                  <a:pt x="139418" y="1191154"/>
                  <a:pt x="143651" y="1219200"/>
                </a:cubicBezTo>
                <a:cubicBezTo>
                  <a:pt x="147884" y="1247246"/>
                  <a:pt x="148414" y="1260475"/>
                  <a:pt x="165876" y="1308100"/>
                </a:cubicBezTo>
                <a:cubicBezTo>
                  <a:pt x="183339" y="1355725"/>
                  <a:pt x="243664" y="1464204"/>
                  <a:pt x="248426" y="1504950"/>
                </a:cubicBezTo>
                <a:cubicBezTo>
                  <a:pt x="253188" y="1545696"/>
                  <a:pt x="209268" y="1535642"/>
                  <a:pt x="194451" y="1552575"/>
                </a:cubicBezTo>
                <a:cubicBezTo>
                  <a:pt x="179634" y="1569508"/>
                  <a:pt x="150530" y="1581150"/>
                  <a:pt x="159526" y="1606550"/>
                </a:cubicBezTo>
                <a:cubicBezTo>
                  <a:pt x="168522" y="1631950"/>
                  <a:pt x="223555" y="1688571"/>
                  <a:pt x="248426" y="1704975"/>
                </a:cubicBezTo>
                <a:cubicBezTo>
                  <a:pt x="273297" y="1721379"/>
                  <a:pt x="283880" y="1708679"/>
                  <a:pt x="308751" y="1704975"/>
                </a:cubicBezTo>
                <a:cubicBezTo>
                  <a:pt x="333622" y="1701271"/>
                  <a:pt x="369076" y="1674812"/>
                  <a:pt x="397651" y="1682750"/>
                </a:cubicBezTo>
                <a:cubicBezTo>
                  <a:pt x="426226" y="1690688"/>
                  <a:pt x="462739" y="1726671"/>
                  <a:pt x="480201" y="1752600"/>
                </a:cubicBezTo>
                <a:cubicBezTo>
                  <a:pt x="497663" y="1778529"/>
                  <a:pt x="481789" y="1828800"/>
                  <a:pt x="502426" y="1838325"/>
                </a:cubicBezTo>
                <a:cubicBezTo>
                  <a:pt x="523063" y="1847850"/>
                  <a:pt x="577568" y="1801812"/>
                  <a:pt x="604026" y="1809750"/>
                </a:cubicBezTo>
                <a:cubicBezTo>
                  <a:pt x="630484" y="1817688"/>
                  <a:pt x="661176" y="1885950"/>
                  <a:pt x="661176" y="1885950"/>
                </a:cubicBezTo>
                <a:cubicBezTo>
                  <a:pt x="671230" y="1899179"/>
                  <a:pt x="667790" y="1894152"/>
                  <a:pt x="664351" y="1889125"/>
                </a:cubicBezTo>
              </a:path>
            </a:pathLst>
          </a:custGeom>
          <a:noFill/>
          <a:ln w="22225">
            <a:solidFill>
              <a:schemeClr val="bg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60" name="Ellipse 59">
            <a:extLst>
              <a:ext uri="{FF2B5EF4-FFF2-40B4-BE49-F238E27FC236}">
                <a16:creationId xmlns:a16="http://schemas.microsoft.com/office/drawing/2014/main" id="{BE6673E8-9187-4C3A-A9A1-79DE1E2BBD3C}"/>
              </a:ext>
            </a:extLst>
          </p:cNvPr>
          <p:cNvSpPr/>
          <p:nvPr/>
        </p:nvSpPr>
        <p:spPr>
          <a:xfrm>
            <a:off x="2701970" y="4522882"/>
            <a:ext cx="742267" cy="695325"/>
          </a:xfrm>
          <a:prstGeom prst="ellipse">
            <a:avLst/>
          </a:prstGeom>
          <a:solidFill>
            <a:schemeClr val="accent2"/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 dirty="0"/>
          </a:p>
        </p:txBody>
      </p:sp>
      <p:sp>
        <p:nvSpPr>
          <p:cNvPr id="346" name="ZoneTexte 345">
            <a:extLst>
              <a:ext uri="{FF2B5EF4-FFF2-40B4-BE49-F238E27FC236}">
                <a16:creationId xmlns:a16="http://schemas.microsoft.com/office/drawing/2014/main" id="{2961E3F6-EE32-4B73-94E3-FC0E75547547}"/>
              </a:ext>
            </a:extLst>
          </p:cNvPr>
          <p:cNvSpPr txBox="1"/>
          <p:nvPr/>
        </p:nvSpPr>
        <p:spPr>
          <a:xfrm>
            <a:off x="2535259" y="4763860"/>
            <a:ext cx="1096433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000" b="1" dirty="0">
                <a:solidFill>
                  <a:schemeClr val="bg1"/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Dinant</a:t>
            </a:r>
            <a:endParaRPr lang="fr-BE" sz="1000" b="1" dirty="0">
              <a:solidFill>
                <a:schemeClr val="bg1"/>
              </a:solidFill>
              <a:latin typeface="Aharoni" panose="02010803020104030203" pitchFamily="2" charset="-79"/>
              <a:cs typeface="Aharoni" panose="02010803020104030203" pitchFamily="2" charset="-79"/>
            </a:endParaRPr>
          </a:p>
        </p:txBody>
      </p:sp>
      <p:sp>
        <p:nvSpPr>
          <p:cNvPr id="66" name="ZoneTexte 65">
            <a:extLst>
              <a:ext uri="{FF2B5EF4-FFF2-40B4-BE49-F238E27FC236}">
                <a16:creationId xmlns:a16="http://schemas.microsoft.com/office/drawing/2014/main" id="{3E7F5EC0-5F58-4EF4-8371-58A2F51436FB}"/>
              </a:ext>
            </a:extLst>
          </p:cNvPr>
          <p:cNvSpPr txBox="1"/>
          <p:nvPr/>
        </p:nvSpPr>
        <p:spPr>
          <a:xfrm>
            <a:off x="-209925" y="1842329"/>
            <a:ext cx="3030671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400" b="1" dirty="0"/>
              <a:t>Agriculture - Alimentation</a:t>
            </a:r>
            <a:endParaRPr lang="fr-BE" sz="1400" b="1" dirty="0"/>
          </a:p>
        </p:txBody>
      </p:sp>
      <p:pic>
        <p:nvPicPr>
          <p:cNvPr id="14338" name="Picture 2" descr="Agribio">
            <a:extLst>
              <a:ext uri="{FF2B5EF4-FFF2-40B4-BE49-F238E27FC236}">
                <a16:creationId xmlns:a16="http://schemas.microsoft.com/office/drawing/2014/main" id="{0997B003-E052-4BC2-A4F0-36BA12EDBA8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134528" y="1161836"/>
            <a:ext cx="1254432" cy="62721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4336" name="Forme libre : forme 14335">
            <a:extLst>
              <a:ext uri="{FF2B5EF4-FFF2-40B4-BE49-F238E27FC236}">
                <a16:creationId xmlns:a16="http://schemas.microsoft.com/office/drawing/2014/main" id="{87B65C3F-DEC3-4649-BC74-CC361EE6CD57}"/>
              </a:ext>
            </a:extLst>
          </p:cNvPr>
          <p:cNvSpPr/>
          <p:nvPr/>
        </p:nvSpPr>
        <p:spPr>
          <a:xfrm>
            <a:off x="8517769" y="1743075"/>
            <a:ext cx="540506" cy="990073"/>
          </a:xfrm>
          <a:custGeom>
            <a:avLst/>
            <a:gdLst>
              <a:gd name="connsiteX0" fmla="*/ 0 w 571500"/>
              <a:gd name="connsiteY0" fmla="*/ 1133475 h 1133475"/>
              <a:gd name="connsiteX1" fmla="*/ 371475 w 571500"/>
              <a:gd name="connsiteY1" fmla="*/ 304800 h 1133475"/>
              <a:gd name="connsiteX2" fmla="*/ 571500 w 571500"/>
              <a:gd name="connsiteY2" fmla="*/ 0 h 1133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71500" h="1133475">
                <a:moveTo>
                  <a:pt x="0" y="1133475"/>
                </a:moveTo>
                <a:cubicBezTo>
                  <a:pt x="138112" y="813593"/>
                  <a:pt x="276225" y="493712"/>
                  <a:pt x="371475" y="304800"/>
                </a:cubicBezTo>
                <a:cubicBezTo>
                  <a:pt x="466725" y="115888"/>
                  <a:pt x="519112" y="57944"/>
                  <a:pt x="571500" y="0"/>
                </a:cubicBezTo>
              </a:path>
            </a:pathLst>
          </a:custGeom>
          <a:noFill/>
          <a:ln w="19050">
            <a:solidFill>
              <a:srgbClr val="00B050"/>
            </a:solidFill>
            <a:headEnd type="none"/>
            <a:tailEnd type="arrow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82" name="Forme libre : forme 81">
            <a:extLst>
              <a:ext uri="{FF2B5EF4-FFF2-40B4-BE49-F238E27FC236}">
                <a16:creationId xmlns:a16="http://schemas.microsoft.com/office/drawing/2014/main" id="{6F3F3F7B-55C6-4D11-B9EF-98495637DE9B}"/>
              </a:ext>
            </a:extLst>
          </p:cNvPr>
          <p:cNvSpPr/>
          <p:nvPr/>
        </p:nvSpPr>
        <p:spPr>
          <a:xfrm>
            <a:off x="7501852" y="613175"/>
            <a:ext cx="1263601" cy="1679297"/>
          </a:xfrm>
          <a:custGeom>
            <a:avLst/>
            <a:gdLst>
              <a:gd name="connsiteX0" fmla="*/ 0 w 571500"/>
              <a:gd name="connsiteY0" fmla="*/ 1133475 h 1133475"/>
              <a:gd name="connsiteX1" fmla="*/ 371475 w 571500"/>
              <a:gd name="connsiteY1" fmla="*/ 304800 h 1133475"/>
              <a:gd name="connsiteX2" fmla="*/ 571500 w 571500"/>
              <a:gd name="connsiteY2" fmla="*/ 0 h 1133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71500" h="1133475">
                <a:moveTo>
                  <a:pt x="0" y="1133475"/>
                </a:moveTo>
                <a:cubicBezTo>
                  <a:pt x="138112" y="813593"/>
                  <a:pt x="276225" y="493712"/>
                  <a:pt x="371475" y="304800"/>
                </a:cubicBezTo>
                <a:cubicBezTo>
                  <a:pt x="466725" y="115888"/>
                  <a:pt x="519112" y="57944"/>
                  <a:pt x="571500" y="0"/>
                </a:cubicBezTo>
              </a:path>
            </a:pathLst>
          </a:custGeom>
          <a:noFill/>
          <a:ln w="19050">
            <a:solidFill>
              <a:srgbClr val="00B050"/>
            </a:solidFill>
            <a:headEnd type="none"/>
            <a:tailEnd type="arrow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pic>
        <p:nvPicPr>
          <p:cNvPr id="14337" name="Image 14336">
            <a:extLst>
              <a:ext uri="{FF2B5EF4-FFF2-40B4-BE49-F238E27FC236}">
                <a16:creationId xmlns:a16="http://schemas.microsoft.com/office/drawing/2014/main" id="{5052296D-02CC-46D3-9E57-280933B7A3E8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923268" y="69541"/>
            <a:ext cx="933171" cy="933171"/>
          </a:xfrm>
          <a:prstGeom prst="rect">
            <a:avLst/>
          </a:prstGeom>
        </p:spPr>
      </p:pic>
      <p:pic>
        <p:nvPicPr>
          <p:cNvPr id="14342" name="Graphique 14341" descr="Magasin avec un remplissage uni">
            <a:extLst>
              <a:ext uri="{FF2B5EF4-FFF2-40B4-BE49-F238E27FC236}">
                <a16:creationId xmlns:a16="http://schemas.microsoft.com/office/drawing/2014/main" id="{8488C3F6-B431-481D-B61C-31C64CAF5127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6076287" y="1153884"/>
            <a:ext cx="268027" cy="268027"/>
          </a:xfrm>
          <a:prstGeom prst="rect">
            <a:avLst/>
          </a:prstGeom>
        </p:spPr>
      </p:pic>
      <p:pic>
        <p:nvPicPr>
          <p:cNvPr id="88" name="Graphique 87" descr="Magasin avec un remplissage uni">
            <a:extLst>
              <a:ext uri="{FF2B5EF4-FFF2-40B4-BE49-F238E27FC236}">
                <a16:creationId xmlns:a16="http://schemas.microsoft.com/office/drawing/2014/main" id="{E1D800ED-BB4C-42C6-B768-DF2872BA50D3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7892397" y="2273877"/>
            <a:ext cx="268027" cy="268027"/>
          </a:xfrm>
          <a:prstGeom prst="rect">
            <a:avLst/>
          </a:prstGeom>
        </p:spPr>
      </p:pic>
      <p:pic>
        <p:nvPicPr>
          <p:cNvPr id="89" name="Graphique 88" descr="Magasin avec un remplissage uni">
            <a:extLst>
              <a:ext uri="{FF2B5EF4-FFF2-40B4-BE49-F238E27FC236}">
                <a16:creationId xmlns:a16="http://schemas.microsoft.com/office/drawing/2014/main" id="{9A3AFD7E-F10A-4F49-B655-A90FE1567FF4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3605594" y="2041250"/>
            <a:ext cx="268027" cy="268027"/>
          </a:xfrm>
          <a:prstGeom prst="rect">
            <a:avLst/>
          </a:prstGeom>
        </p:spPr>
      </p:pic>
      <p:pic>
        <p:nvPicPr>
          <p:cNvPr id="90" name="Graphique 89" descr="Magasin avec un remplissage uni">
            <a:extLst>
              <a:ext uri="{FF2B5EF4-FFF2-40B4-BE49-F238E27FC236}">
                <a16:creationId xmlns:a16="http://schemas.microsoft.com/office/drawing/2014/main" id="{DE9658D6-A7E9-43FE-BCA3-8796ACEACF34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5682646" y="4609437"/>
            <a:ext cx="268027" cy="268027"/>
          </a:xfrm>
          <a:prstGeom prst="rect">
            <a:avLst/>
          </a:prstGeom>
        </p:spPr>
      </p:pic>
      <p:pic>
        <p:nvPicPr>
          <p:cNvPr id="95" name="Graphique 94" descr="Cultures">
            <a:extLst>
              <a:ext uri="{FF2B5EF4-FFF2-40B4-BE49-F238E27FC236}">
                <a16:creationId xmlns:a16="http://schemas.microsoft.com/office/drawing/2014/main" id="{274EE7D3-BA71-4CE9-BDA8-788339BCE557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>
            <a:off x="8350284" y="2760256"/>
            <a:ext cx="289490" cy="301829"/>
          </a:xfrm>
          <a:prstGeom prst="rect">
            <a:avLst/>
          </a:prstGeom>
        </p:spPr>
      </p:pic>
      <p:pic>
        <p:nvPicPr>
          <p:cNvPr id="96" name="Graphique 95" descr="Cultures">
            <a:extLst>
              <a:ext uri="{FF2B5EF4-FFF2-40B4-BE49-F238E27FC236}">
                <a16:creationId xmlns:a16="http://schemas.microsoft.com/office/drawing/2014/main" id="{AECE6674-C008-45E2-B240-B08E60CB20C7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>
            <a:off x="7163991" y="2292472"/>
            <a:ext cx="289490" cy="301829"/>
          </a:xfrm>
          <a:prstGeom prst="rect">
            <a:avLst/>
          </a:prstGeom>
        </p:spPr>
      </p:pic>
      <p:grpSp>
        <p:nvGrpSpPr>
          <p:cNvPr id="97" name="Groupe 96">
            <a:extLst>
              <a:ext uri="{FF2B5EF4-FFF2-40B4-BE49-F238E27FC236}">
                <a16:creationId xmlns:a16="http://schemas.microsoft.com/office/drawing/2014/main" id="{E1C89B8D-B525-42CC-B260-DC9F50499F9E}"/>
              </a:ext>
            </a:extLst>
          </p:cNvPr>
          <p:cNvGrpSpPr/>
          <p:nvPr/>
        </p:nvGrpSpPr>
        <p:grpSpPr>
          <a:xfrm>
            <a:off x="5862311" y="4369561"/>
            <a:ext cx="376030" cy="374650"/>
            <a:chOff x="250016" y="2189371"/>
            <a:chExt cx="682833" cy="534779"/>
          </a:xfrm>
        </p:grpSpPr>
        <p:pic>
          <p:nvPicPr>
            <p:cNvPr id="98" name="Graphique 97" descr="Vache avec un remplissage uni">
              <a:extLst>
                <a:ext uri="{FF2B5EF4-FFF2-40B4-BE49-F238E27FC236}">
                  <a16:creationId xmlns:a16="http://schemas.microsoft.com/office/drawing/2014/main" id="{9A5A7D72-2CA3-4994-886B-BD5C2F37105D}"/>
                </a:ext>
              </a:extLst>
            </p:cNvPr>
            <p:cNvPicPr>
              <a:picLocks noChangeAspect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9"/>
                </a:ext>
              </a:extLst>
            </a:blip>
            <a:stretch>
              <a:fillRect/>
            </a:stretch>
          </p:blipFill>
          <p:spPr>
            <a:xfrm>
              <a:off x="600751" y="2290987"/>
              <a:ext cx="305053" cy="305053"/>
            </a:xfrm>
            <a:prstGeom prst="rect">
              <a:avLst/>
            </a:prstGeom>
          </p:spPr>
        </p:pic>
        <p:pic>
          <p:nvPicPr>
            <p:cNvPr id="99" name="Graphique 98" descr="Pousse de graine avec un remplissage uni">
              <a:extLst>
                <a:ext uri="{FF2B5EF4-FFF2-40B4-BE49-F238E27FC236}">
                  <a16:creationId xmlns:a16="http://schemas.microsoft.com/office/drawing/2014/main" id="{1B28EF34-4C80-4D08-B3A8-9F1D571D0712}"/>
                </a:ext>
              </a:extLst>
            </p:cNvPr>
            <p:cNvPicPr>
              <a:picLocks noChangeAspect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11"/>
                </a:ext>
              </a:extLst>
            </a:blip>
            <a:stretch>
              <a:fillRect/>
            </a:stretch>
          </p:blipFill>
          <p:spPr>
            <a:xfrm>
              <a:off x="316276" y="2272653"/>
              <a:ext cx="261610" cy="261610"/>
            </a:xfrm>
            <a:prstGeom prst="rect">
              <a:avLst/>
            </a:prstGeom>
          </p:spPr>
        </p:pic>
        <p:sp>
          <p:nvSpPr>
            <p:cNvPr id="100" name="Ellipse 99">
              <a:extLst>
                <a:ext uri="{FF2B5EF4-FFF2-40B4-BE49-F238E27FC236}">
                  <a16:creationId xmlns:a16="http://schemas.microsoft.com/office/drawing/2014/main" id="{6479EEAB-8C7B-4EA9-ADD0-673F8DD8E686}"/>
                </a:ext>
              </a:extLst>
            </p:cNvPr>
            <p:cNvSpPr/>
            <p:nvPr/>
          </p:nvSpPr>
          <p:spPr>
            <a:xfrm>
              <a:off x="250016" y="2189371"/>
              <a:ext cx="682833" cy="534779"/>
            </a:xfrm>
            <a:prstGeom prst="ellipse">
              <a:avLst/>
            </a:prstGeom>
            <a:noFill/>
            <a:ln w="2540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</p:grpSp>
      <p:pic>
        <p:nvPicPr>
          <p:cNvPr id="101" name="Graphique 100" descr="Magasin avec un remplissage uni">
            <a:extLst>
              <a:ext uri="{FF2B5EF4-FFF2-40B4-BE49-F238E27FC236}">
                <a16:creationId xmlns:a16="http://schemas.microsoft.com/office/drawing/2014/main" id="{FDB9F2CE-7858-4873-B0B9-6C93AB5566E6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178893" y="3806631"/>
            <a:ext cx="414840" cy="414840"/>
          </a:xfrm>
          <a:prstGeom prst="rect">
            <a:avLst/>
          </a:prstGeom>
        </p:spPr>
      </p:pic>
      <p:sp>
        <p:nvSpPr>
          <p:cNvPr id="102" name="ZoneTexte 101">
            <a:extLst>
              <a:ext uri="{FF2B5EF4-FFF2-40B4-BE49-F238E27FC236}">
                <a16:creationId xmlns:a16="http://schemas.microsoft.com/office/drawing/2014/main" id="{E8B1985E-E07A-4615-B0EC-AFE75B850F92}"/>
              </a:ext>
            </a:extLst>
          </p:cNvPr>
          <p:cNvSpPr txBox="1"/>
          <p:nvPr/>
        </p:nvSpPr>
        <p:spPr>
          <a:xfrm>
            <a:off x="751243" y="2878078"/>
            <a:ext cx="232031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Pôle céréalier</a:t>
            </a:r>
            <a:endParaRPr lang="fr-BE" sz="1100" dirty="0"/>
          </a:p>
        </p:txBody>
      </p:sp>
      <p:pic>
        <p:nvPicPr>
          <p:cNvPr id="103" name="Graphique 102" descr="Cultures">
            <a:extLst>
              <a:ext uri="{FF2B5EF4-FFF2-40B4-BE49-F238E27FC236}">
                <a16:creationId xmlns:a16="http://schemas.microsoft.com/office/drawing/2014/main" id="{BA79DC2D-9C43-47AB-AFA9-40C9C8BD89A0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>
            <a:off x="240809" y="2853889"/>
            <a:ext cx="289490" cy="301829"/>
          </a:xfrm>
          <a:prstGeom prst="rect">
            <a:avLst/>
          </a:prstGeom>
        </p:spPr>
      </p:pic>
      <p:sp>
        <p:nvSpPr>
          <p:cNvPr id="104" name="ZoneTexte 103">
            <a:extLst>
              <a:ext uri="{FF2B5EF4-FFF2-40B4-BE49-F238E27FC236}">
                <a16:creationId xmlns:a16="http://schemas.microsoft.com/office/drawing/2014/main" id="{DCB8DC72-1E58-430C-98D5-5B6175765300}"/>
              </a:ext>
            </a:extLst>
          </p:cNvPr>
          <p:cNvSpPr txBox="1"/>
          <p:nvPr/>
        </p:nvSpPr>
        <p:spPr>
          <a:xfrm>
            <a:off x="737706" y="2335118"/>
            <a:ext cx="232031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Pôle agricole de Ciney</a:t>
            </a:r>
            <a:endParaRPr lang="fr-BE" sz="1100" dirty="0"/>
          </a:p>
        </p:txBody>
      </p:sp>
      <p:grpSp>
        <p:nvGrpSpPr>
          <p:cNvPr id="105" name="Groupe 104">
            <a:extLst>
              <a:ext uri="{FF2B5EF4-FFF2-40B4-BE49-F238E27FC236}">
                <a16:creationId xmlns:a16="http://schemas.microsoft.com/office/drawing/2014/main" id="{B90C3A8B-83C1-4E95-B218-E72785A1ABE1}"/>
              </a:ext>
            </a:extLst>
          </p:cNvPr>
          <p:cNvGrpSpPr/>
          <p:nvPr/>
        </p:nvGrpSpPr>
        <p:grpSpPr>
          <a:xfrm>
            <a:off x="97590" y="2190478"/>
            <a:ext cx="564506" cy="571119"/>
            <a:chOff x="250016" y="2189371"/>
            <a:chExt cx="682833" cy="534779"/>
          </a:xfrm>
        </p:grpSpPr>
        <p:pic>
          <p:nvPicPr>
            <p:cNvPr id="106" name="Graphique 105" descr="Vache avec un remplissage uni">
              <a:extLst>
                <a:ext uri="{FF2B5EF4-FFF2-40B4-BE49-F238E27FC236}">
                  <a16:creationId xmlns:a16="http://schemas.microsoft.com/office/drawing/2014/main" id="{FDF526D5-971E-4F43-BF8F-EB691A80C44F}"/>
                </a:ext>
              </a:extLst>
            </p:cNvPr>
            <p:cNvPicPr>
              <a:picLocks noChangeAspect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9"/>
                </a:ext>
              </a:extLst>
            </a:blip>
            <a:stretch>
              <a:fillRect/>
            </a:stretch>
          </p:blipFill>
          <p:spPr>
            <a:xfrm>
              <a:off x="600751" y="2290987"/>
              <a:ext cx="305053" cy="305053"/>
            </a:xfrm>
            <a:prstGeom prst="rect">
              <a:avLst/>
            </a:prstGeom>
          </p:spPr>
        </p:pic>
        <p:pic>
          <p:nvPicPr>
            <p:cNvPr id="107" name="Graphique 106" descr="Pousse de graine avec un remplissage uni">
              <a:extLst>
                <a:ext uri="{FF2B5EF4-FFF2-40B4-BE49-F238E27FC236}">
                  <a16:creationId xmlns:a16="http://schemas.microsoft.com/office/drawing/2014/main" id="{C4D416A8-0B91-4458-A79C-937ED73FCEF2}"/>
                </a:ext>
              </a:extLst>
            </p:cNvPr>
            <p:cNvPicPr>
              <a:picLocks noChangeAspect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11"/>
                </a:ext>
              </a:extLst>
            </a:blip>
            <a:stretch>
              <a:fillRect/>
            </a:stretch>
          </p:blipFill>
          <p:spPr>
            <a:xfrm>
              <a:off x="316276" y="2272653"/>
              <a:ext cx="261610" cy="261610"/>
            </a:xfrm>
            <a:prstGeom prst="rect">
              <a:avLst/>
            </a:prstGeom>
          </p:spPr>
        </p:pic>
        <p:sp>
          <p:nvSpPr>
            <p:cNvPr id="108" name="Ellipse 107">
              <a:extLst>
                <a:ext uri="{FF2B5EF4-FFF2-40B4-BE49-F238E27FC236}">
                  <a16:creationId xmlns:a16="http://schemas.microsoft.com/office/drawing/2014/main" id="{65A592C0-D877-4912-BE7B-8C492CE1EF19}"/>
                </a:ext>
              </a:extLst>
            </p:cNvPr>
            <p:cNvSpPr/>
            <p:nvPr/>
          </p:nvSpPr>
          <p:spPr>
            <a:xfrm>
              <a:off x="250016" y="2189371"/>
              <a:ext cx="682833" cy="534779"/>
            </a:xfrm>
            <a:prstGeom prst="ellipse">
              <a:avLst/>
            </a:prstGeom>
            <a:noFill/>
            <a:ln w="2540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</p:grpSp>
      <p:sp>
        <p:nvSpPr>
          <p:cNvPr id="109" name="ZoneTexte 108">
            <a:extLst>
              <a:ext uri="{FF2B5EF4-FFF2-40B4-BE49-F238E27FC236}">
                <a16:creationId xmlns:a16="http://schemas.microsoft.com/office/drawing/2014/main" id="{8D8F5126-0510-4E63-A6AB-BCD08AD5D82B}"/>
              </a:ext>
            </a:extLst>
          </p:cNvPr>
          <p:cNvSpPr txBox="1"/>
          <p:nvPr/>
        </p:nvSpPr>
        <p:spPr>
          <a:xfrm>
            <a:off x="778836" y="3856638"/>
            <a:ext cx="232031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Marché local</a:t>
            </a:r>
            <a:endParaRPr lang="fr-BE" sz="1100" dirty="0"/>
          </a:p>
        </p:txBody>
      </p:sp>
      <p:pic>
        <p:nvPicPr>
          <p:cNvPr id="14348" name="Graphique 14347" descr="Bière avec un remplissage uni">
            <a:extLst>
              <a:ext uri="{FF2B5EF4-FFF2-40B4-BE49-F238E27FC236}">
                <a16:creationId xmlns:a16="http://schemas.microsoft.com/office/drawing/2014/main" id="{EB4E6A6F-69ED-43B8-B795-EBE843F90E7E}"/>
              </a:ext>
            </a:extLst>
          </p:cNvPr>
          <p:cNvPicPr>
            <a:picLocks noChangeAspect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3"/>
              </a:ext>
            </a:extLst>
          </a:blip>
          <a:stretch>
            <a:fillRect/>
          </a:stretch>
        </p:blipFill>
        <p:spPr>
          <a:xfrm>
            <a:off x="234583" y="4736497"/>
            <a:ext cx="414839" cy="414839"/>
          </a:xfrm>
          <a:prstGeom prst="rect">
            <a:avLst/>
          </a:prstGeom>
        </p:spPr>
      </p:pic>
      <p:pic>
        <p:nvPicPr>
          <p:cNvPr id="14350" name="Graphique 14349" descr="Fromage avec un remplissage uni">
            <a:extLst>
              <a:ext uri="{FF2B5EF4-FFF2-40B4-BE49-F238E27FC236}">
                <a16:creationId xmlns:a16="http://schemas.microsoft.com/office/drawing/2014/main" id="{4500A140-AB56-4B7E-B01D-AF29B71ECAF0}"/>
              </a:ext>
            </a:extLst>
          </p:cNvPr>
          <p:cNvPicPr>
            <a:picLocks noChangeAspect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5"/>
              </a:ext>
            </a:extLst>
          </a:blip>
          <a:stretch>
            <a:fillRect/>
          </a:stretch>
        </p:blipFill>
        <p:spPr>
          <a:xfrm>
            <a:off x="207812" y="4287619"/>
            <a:ext cx="414840" cy="414840"/>
          </a:xfrm>
          <a:prstGeom prst="rect">
            <a:avLst/>
          </a:prstGeom>
        </p:spPr>
      </p:pic>
      <p:sp>
        <p:nvSpPr>
          <p:cNvPr id="114" name="ZoneTexte 113">
            <a:extLst>
              <a:ext uri="{FF2B5EF4-FFF2-40B4-BE49-F238E27FC236}">
                <a16:creationId xmlns:a16="http://schemas.microsoft.com/office/drawing/2014/main" id="{A967244D-D86F-4038-9E26-0CEE9A68B4F0}"/>
              </a:ext>
            </a:extLst>
          </p:cNvPr>
          <p:cNvSpPr txBox="1"/>
          <p:nvPr/>
        </p:nvSpPr>
        <p:spPr>
          <a:xfrm>
            <a:off x="809635" y="4354294"/>
            <a:ext cx="232031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Fromages</a:t>
            </a:r>
            <a:endParaRPr lang="fr-BE" sz="1100" dirty="0"/>
          </a:p>
        </p:txBody>
      </p:sp>
      <p:sp>
        <p:nvSpPr>
          <p:cNvPr id="115" name="ZoneTexte 114">
            <a:extLst>
              <a:ext uri="{FF2B5EF4-FFF2-40B4-BE49-F238E27FC236}">
                <a16:creationId xmlns:a16="http://schemas.microsoft.com/office/drawing/2014/main" id="{F6F9A540-CDC6-4B4D-A92C-4716358C3C22}"/>
              </a:ext>
            </a:extLst>
          </p:cNvPr>
          <p:cNvSpPr txBox="1"/>
          <p:nvPr/>
        </p:nvSpPr>
        <p:spPr>
          <a:xfrm>
            <a:off x="809634" y="4822969"/>
            <a:ext cx="232031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Brasserie</a:t>
            </a:r>
            <a:endParaRPr lang="fr-BE" sz="1100" dirty="0"/>
          </a:p>
        </p:txBody>
      </p:sp>
      <p:pic>
        <p:nvPicPr>
          <p:cNvPr id="116" name="Graphique 115" descr="Bière avec un remplissage uni">
            <a:extLst>
              <a:ext uri="{FF2B5EF4-FFF2-40B4-BE49-F238E27FC236}">
                <a16:creationId xmlns:a16="http://schemas.microsoft.com/office/drawing/2014/main" id="{16109FD6-9EEE-4DA5-B308-96967B50D297}"/>
              </a:ext>
            </a:extLst>
          </p:cNvPr>
          <p:cNvPicPr>
            <a:picLocks noChangeAspect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3"/>
              </a:ext>
            </a:extLst>
          </a:blip>
          <a:stretch>
            <a:fillRect/>
          </a:stretch>
        </p:blipFill>
        <p:spPr>
          <a:xfrm>
            <a:off x="5738575" y="1993149"/>
            <a:ext cx="237938" cy="237938"/>
          </a:xfrm>
          <a:prstGeom prst="rect">
            <a:avLst/>
          </a:prstGeom>
        </p:spPr>
      </p:pic>
      <p:pic>
        <p:nvPicPr>
          <p:cNvPr id="117" name="Graphique 116" descr="Bière avec un remplissage uni">
            <a:extLst>
              <a:ext uri="{FF2B5EF4-FFF2-40B4-BE49-F238E27FC236}">
                <a16:creationId xmlns:a16="http://schemas.microsoft.com/office/drawing/2014/main" id="{19FF603B-7F84-46EA-94D2-59F1E3263029}"/>
              </a:ext>
            </a:extLst>
          </p:cNvPr>
          <p:cNvPicPr>
            <a:picLocks noChangeAspect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3"/>
              </a:ext>
            </a:extLst>
          </a:blip>
          <a:stretch>
            <a:fillRect/>
          </a:stretch>
        </p:blipFill>
        <p:spPr>
          <a:xfrm>
            <a:off x="6082665" y="5338024"/>
            <a:ext cx="237938" cy="237938"/>
          </a:xfrm>
          <a:prstGeom prst="rect">
            <a:avLst/>
          </a:prstGeom>
        </p:spPr>
      </p:pic>
      <p:pic>
        <p:nvPicPr>
          <p:cNvPr id="118" name="Graphique 117" descr="Bière avec un remplissage uni">
            <a:extLst>
              <a:ext uri="{FF2B5EF4-FFF2-40B4-BE49-F238E27FC236}">
                <a16:creationId xmlns:a16="http://schemas.microsoft.com/office/drawing/2014/main" id="{605401A0-8B63-449F-9923-2369D9C6C592}"/>
              </a:ext>
            </a:extLst>
          </p:cNvPr>
          <p:cNvPicPr>
            <a:picLocks noChangeAspect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3"/>
              </a:ext>
            </a:extLst>
          </a:blip>
          <a:stretch>
            <a:fillRect/>
          </a:stretch>
        </p:blipFill>
        <p:spPr>
          <a:xfrm>
            <a:off x="7970774" y="2679706"/>
            <a:ext cx="237938" cy="237938"/>
          </a:xfrm>
          <a:prstGeom prst="rect">
            <a:avLst/>
          </a:prstGeom>
        </p:spPr>
      </p:pic>
      <p:pic>
        <p:nvPicPr>
          <p:cNvPr id="119" name="Graphique 118" descr="Fromage avec un remplissage uni">
            <a:extLst>
              <a:ext uri="{FF2B5EF4-FFF2-40B4-BE49-F238E27FC236}">
                <a16:creationId xmlns:a16="http://schemas.microsoft.com/office/drawing/2014/main" id="{06A50360-940C-4836-A831-258F3280D5DC}"/>
              </a:ext>
            </a:extLst>
          </p:cNvPr>
          <p:cNvPicPr>
            <a:picLocks noChangeAspect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5"/>
              </a:ext>
            </a:extLst>
          </a:blip>
          <a:stretch>
            <a:fillRect/>
          </a:stretch>
        </p:blipFill>
        <p:spPr>
          <a:xfrm>
            <a:off x="7319005" y="2384575"/>
            <a:ext cx="758444" cy="758444"/>
          </a:xfrm>
          <a:prstGeom prst="rect">
            <a:avLst/>
          </a:prstGeom>
        </p:spPr>
      </p:pic>
      <p:pic>
        <p:nvPicPr>
          <p:cNvPr id="120" name="Graphique 119" descr="Fromage avec un remplissage uni">
            <a:extLst>
              <a:ext uri="{FF2B5EF4-FFF2-40B4-BE49-F238E27FC236}">
                <a16:creationId xmlns:a16="http://schemas.microsoft.com/office/drawing/2014/main" id="{6121E79B-A07E-48B1-B455-117BE00149F6}"/>
              </a:ext>
            </a:extLst>
          </p:cNvPr>
          <p:cNvPicPr>
            <a:picLocks noChangeAspect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5"/>
              </a:ext>
            </a:extLst>
          </a:blip>
          <a:stretch>
            <a:fillRect/>
          </a:stretch>
        </p:blipFill>
        <p:spPr>
          <a:xfrm>
            <a:off x="6274938" y="1118166"/>
            <a:ext cx="703160" cy="703160"/>
          </a:xfrm>
          <a:prstGeom prst="rect">
            <a:avLst/>
          </a:prstGeom>
        </p:spPr>
      </p:pic>
      <p:pic>
        <p:nvPicPr>
          <p:cNvPr id="121" name="Graphique 120" descr="Fromage avec un remplissage uni">
            <a:extLst>
              <a:ext uri="{FF2B5EF4-FFF2-40B4-BE49-F238E27FC236}">
                <a16:creationId xmlns:a16="http://schemas.microsoft.com/office/drawing/2014/main" id="{C247000D-182C-48F4-AB72-9F6105827370}"/>
              </a:ext>
            </a:extLst>
          </p:cNvPr>
          <p:cNvPicPr>
            <a:picLocks noChangeAspect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5"/>
              </a:ext>
            </a:extLst>
          </a:blip>
          <a:stretch>
            <a:fillRect/>
          </a:stretch>
        </p:blipFill>
        <p:spPr>
          <a:xfrm>
            <a:off x="5895961" y="4673638"/>
            <a:ext cx="711811" cy="711811"/>
          </a:xfrm>
          <a:prstGeom prst="rect">
            <a:avLst/>
          </a:prstGeom>
        </p:spPr>
      </p:pic>
      <p:pic>
        <p:nvPicPr>
          <p:cNvPr id="122" name="Graphique 121" descr="Fromage avec un remplissage uni">
            <a:extLst>
              <a:ext uri="{FF2B5EF4-FFF2-40B4-BE49-F238E27FC236}">
                <a16:creationId xmlns:a16="http://schemas.microsoft.com/office/drawing/2014/main" id="{5068CBB4-ED5F-424E-8FE3-02108CD818E5}"/>
              </a:ext>
            </a:extLst>
          </p:cNvPr>
          <p:cNvPicPr>
            <a:picLocks noChangeAspect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5"/>
              </a:ext>
            </a:extLst>
          </a:blip>
          <a:stretch>
            <a:fillRect/>
          </a:stretch>
        </p:blipFill>
        <p:spPr>
          <a:xfrm>
            <a:off x="4000865" y="2424602"/>
            <a:ext cx="647769" cy="647769"/>
          </a:xfrm>
          <a:prstGeom prst="rect">
            <a:avLst/>
          </a:prstGeom>
        </p:spPr>
      </p:pic>
      <p:pic>
        <p:nvPicPr>
          <p:cNvPr id="110" name="Graphique 109" descr="Magasin avec un remplissage uni">
            <a:extLst>
              <a:ext uri="{FF2B5EF4-FFF2-40B4-BE49-F238E27FC236}">
                <a16:creationId xmlns:a16="http://schemas.microsoft.com/office/drawing/2014/main" id="{ED7DE74C-1623-49A6-9D70-69AF1FCC19FA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5227958" y="1420438"/>
            <a:ext cx="268027" cy="268027"/>
          </a:xfrm>
          <a:prstGeom prst="rect">
            <a:avLst/>
          </a:prstGeom>
        </p:spPr>
      </p:pic>
      <p:sp>
        <p:nvSpPr>
          <p:cNvPr id="113" name="Forme libre : forme 112">
            <a:extLst>
              <a:ext uri="{FF2B5EF4-FFF2-40B4-BE49-F238E27FC236}">
                <a16:creationId xmlns:a16="http://schemas.microsoft.com/office/drawing/2014/main" id="{D7797A70-FA32-4EB8-8C62-80FA91118A79}"/>
              </a:ext>
            </a:extLst>
          </p:cNvPr>
          <p:cNvSpPr/>
          <p:nvPr/>
        </p:nvSpPr>
        <p:spPr>
          <a:xfrm>
            <a:off x="2895600" y="1028700"/>
            <a:ext cx="714375" cy="695325"/>
          </a:xfrm>
          <a:custGeom>
            <a:avLst/>
            <a:gdLst>
              <a:gd name="connsiteX0" fmla="*/ 714375 w 714375"/>
              <a:gd name="connsiteY0" fmla="*/ 695325 h 695325"/>
              <a:gd name="connsiteX1" fmla="*/ 0 w 714375"/>
              <a:gd name="connsiteY1" fmla="*/ 0 h 695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714375" h="695325">
                <a:moveTo>
                  <a:pt x="714375" y="695325"/>
                </a:moveTo>
                <a:lnTo>
                  <a:pt x="0" y="0"/>
                </a:ln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23" name="Forme libre : forme 122">
            <a:extLst>
              <a:ext uri="{FF2B5EF4-FFF2-40B4-BE49-F238E27FC236}">
                <a16:creationId xmlns:a16="http://schemas.microsoft.com/office/drawing/2014/main" id="{C8BE6AF4-0CA6-4D6D-96EA-168FC5B41D8D}"/>
              </a:ext>
            </a:extLst>
          </p:cNvPr>
          <p:cNvSpPr/>
          <p:nvPr/>
        </p:nvSpPr>
        <p:spPr>
          <a:xfrm>
            <a:off x="7981950" y="4393640"/>
            <a:ext cx="1685925" cy="578410"/>
          </a:xfrm>
          <a:custGeom>
            <a:avLst/>
            <a:gdLst>
              <a:gd name="connsiteX0" fmla="*/ 0 w 1685925"/>
              <a:gd name="connsiteY0" fmla="*/ 578410 h 578410"/>
              <a:gd name="connsiteX1" fmla="*/ 276225 w 1685925"/>
              <a:gd name="connsiteY1" fmla="*/ 378385 h 578410"/>
              <a:gd name="connsiteX2" fmla="*/ 1114425 w 1685925"/>
              <a:gd name="connsiteY2" fmla="*/ 6910 h 578410"/>
              <a:gd name="connsiteX3" fmla="*/ 1209675 w 1685925"/>
              <a:gd name="connsiteY3" fmla="*/ 140260 h 578410"/>
              <a:gd name="connsiteX4" fmla="*/ 1685925 w 1685925"/>
              <a:gd name="connsiteY4" fmla="*/ 187885 h 5784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85925" h="578410">
                <a:moveTo>
                  <a:pt x="0" y="578410"/>
                </a:moveTo>
                <a:cubicBezTo>
                  <a:pt x="45244" y="526022"/>
                  <a:pt x="90488" y="473635"/>
                  <a:pt x="276225" y="378385"/>
                </a:cubicBezTo>
                <a:cubicBezTo>
                  <a:pt x="461962" y="283135"/>
                  <a:pt x="958850" y="46597"/>
                  <a:pt x="1114425" y="6910"/>
                </a:cubicBezTo>
                <a:cubicBezTo>
                  <a:pt x="1270000" y="-32777"/>
                  <a:pt x="1114425" y="110097"/>
                  <a:pt x="1209675" y="140260"/>
                </a:cubicBezTo>
                <a:cubicBezTo>
                  <a:pt x="1304925" y="170423"/>
                  <a:pt x="1495425" y="179154"/>
                  <a:pt x="1685925" y="187885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pic>
        <p:nvPicPr>
          <p:cNvPr id="125" name="Image 124">
            <a:extLst>
              <a:ext uri="{FF2B5EF4-FFF2-40B4-BE49-F238E27FC236}">
                <a16:creationId xmlns:a16="http://schemas.microsoft.com/office/drawing/2014/main" id="{89F91A4C-A65D-1243-86EA-86740C032D73}"/>
              </a:ext>
            </a:extLst>
          </p:cNvPr>
          <p:cNvPicPr>
            <a:picLocks noChangeAspect="1"/>
          </p:cNvPicPr>
          <p:nvPr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  <a:ext uri="{837473B0-CC2E-450A-ABE3-18F120FF3D39}">
                <a1611:picAttrSrcUrl xmlns:a1611="http://schemas.microsoft.com/office/drawing/2016/11/main" r:id="rId17"/>
              </a:ext>
            </a:extLst>
          </a:blip>
          <a:stretch>
            <a:fillRect/>
          </a:stretch>
        </p:blipFill>
        <p:spPr>
          <a:xfrm>
            <a:off x="4410960" y="1047732"/>
            <a:ext cx="760307" cy="760307"/>
          </a:xfrm>
          <a:prstGeom prst="rect">
            <a:avLst/>
          </a:prstGeom>
        </p:spPr>
      </p:pic>
      <p:pic>
        <p:nvPicPr>
          <p:cNvPr id="126" name="Image 125">
            <a:extLst>
              <a:ext uri="{FF2B5EF4-FFF2-40B4-BE49-F238E27FC236}">
                <a16:creationId xmlns:a16="http://schemas.microsoft.com/office/drawing/2014/main" id="{EEBED196-863E-9849-BFA5-F51A7B4D824D}"/>
              </a:ext>
            </a:extLst>
          </p:cNvPr>
          <p:cNvPicPr>
            <a:picLocks noChangeAspect="1"/>
          </p:cNvPicPr>
          <p:nvPr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  <a:ext uri="{837473B0-CC2E-450A-ABE3-18F120FF3D39}">
                <a1611:picAttrSrcUrl xmlns:a1611="http://schemas.microsoft.com/office/drawing/2016/11/main" r:id="rId17"/>
              </a:ext>
            </a:extLst>
          </a:blip>
          <a:stretch>
            <a:fillRect/>
          </a:stretch>
        </p:blipFill>
        <p:spPr>
          <a:xfrm>
            <a:off x="7804997" y="2072851"/>
            <a:ext cx="760307" cy="760307"/>
          </a:xfrm>
          <a:prstGeom prst="rect">
            <a:avLst/>
          </a:prstGeom>
        </p:spPr>
      </p:pic>
      <p:pic>
        <p:nvPicPr>
          <p:cNvPr id="127" name="Image 126">
            <a:extLst>
              <a:ext uri="{FF2B5EF4-FFF2-40B4-BE49-F238E27FC236}">
                <a16:creationId xmlns:a16="http://schemas.microsoft.com/office/drawing/2014/main" id="{58D24AAC-D9CB-6A48-8789-DD5F88AEA1E8}"/>
              </a:ext>
            </a:extLst>
          </p:cNvPr>
          <p:cNvPicPr>
            <a:picLocks noChangeAspect="1"/>
          </p:cNvPicPr>
          <p:nvPr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  <a:ext uri="{837473B0-CC2E-450A-ABE3-18F120FF3D39}">
                <a1611:picAttrSrcUrl xmlns:a1611="http://schemas.microsoft.com/office/drawing/2016/11/main" r:id="rId17"/>
              </a:ext>
            </a:extLst>
          </a:blip>
          <a:stretch>
            <a:fillRect/>
          </a:stretch>
        </p:blipFill>
        <p:spPr>
          <a:xfrm>
            <a:off x="6556578" y="3482340"/>
            <a:ext cx="760307" cy="760307"/>
          </a:xfrm>
          <a:prstGeom prst="rect">
            <a:avLst/>
          </a:prstGeom>
        </p:spPr>
      </p:pic>
      <p:pic>
        <p:nvPicPr>
          <p:cNvPr id="128" name="Image 127">
            <a:extLst>
              <a:ext uri="{FF2B5EF4-FFF2-40B4-BE49-F238E27FC236}">
                <a16:creationId xmlns:a16="http://schemas.microsoft.com/office/drawing/2014/main" id="{128E87C8-DE03-C348-92BE-0A51B3B28EB4}"/>
              </a:ext>
            </a:extLst>
          </p:cNvPr>
          <p:cNvPicPr>
            <a:picLocks noChangeAspect="1"/>
          </p:cNvPicPr>
          <p:nvPr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  <a:ext uri="{837473B0-CC2E-450A-ABE3-18F120FF3D39}">
                <a1611:picAttrSrcUrl xmlns:a1611="http://schemas.microsoft.com/office/drawing/2016/11/main" r:id="rId17"/>
              </a:ext>
            </a:extLst>
          </a:blip>
          <a:stretch>
            <a:fillRect/>
          </a:stretch>
        </p:blipFill>
        <p:spPr>
          <a:xfrm>
            <a:off x="170876" y="3198660"/>
            <a:ext cx="495687" cy="495687"/>
          </a:xfrm>
          <a:prstGeom prst="rect">
            <a:avLst/>
          </a:prstGeom>
        </p:spPr>
      </p:pic>
      <p:sp>
        <p:nvSpPr>
          <p:cNvPr id="129" name="ZoneTexte 128">
            <a:extLst>
              <a:ext uri="{FF2B5EF4-FFF2-40B4-BE49-F238E27FC236}">
                <a16:creationId xmlns:a16="http://schemas.microsoft.com/office/drawing/2014/main" id="{19516472-E57E-E842-8041-180504375EB9}"/>
              </a:ext>
            </a:extLst>
          </p:cNvPr>
          <p:cNvSpPr txBox="1"/>
          <p:nvPr/>
        </p:nvSpPr>
        <p:spPr>
          <a:xfrm>
            <a:off x="760668" y="3300740"/>
            <a:ext cx="232031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Semencier</a:t>
            </a:r>
            <a:endParaRPr lang="fr-BE" sz="1100" dirty="0"/>
          </a:p>
        </p:txBody>
      </p:sp>
      <p:pic>
        <p:nvPicPr>
          <p:cNvPr id="130" name="Graphique 129" descr="Fromage avec un remplissage uni">
            <a:extLst>
              <a:ext uri="{FF2B5EF4-FFF2-40B4-BE49-F238E27FC236}">
                <a16:creationId xmlns:a16="http://schemas.microsoft.com/office/drawing/2014/main" id="{33BB72B7-01AF-EA48-A1A6-EF67FA1805F9}"/>
              </a:ext>
            </a:extLst>
          </p:cNvPr>
          <p:cNvPicPr>
            <a:picLocks noChangeAspect="1"/>
          </p:cNvPicPr>
          <p:nvPr/>
        </p:nvPicPr>
        <p:blipFill>
          <a:blip r:embed="rId18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5"/>
              </a:ext>
            </a:extLst>
          </a:blip>
          <a:stretch>
            <a:fillRect/>
          </a:stretch>
        </p:blipFill>
        <p:spPr>
          <a:xfrm>
            <a:off x="4862885" y="1667032"/>
            <a:ext cx="711811" cy="711811"/>
          </a:xfrm>
          <a:prstGeom prst="rect">
            <a:avLst/>
          </a:prstGeom>
        </p:spPr>
      </p:pic>
      <p:pic>
        <p:nvPicPr>
          <p:cNvPr id="131" name="Graphique 130" descr="Fromage avec un remplissage uni">
            <a:extLst>
              <a:ext uri="{FF2B5EF4-FFF2-40B4-BE49-F238E27FC236}">
                <a16:creationId xmlns:a16="http://schemas.microsoft.com/office/drawing/2014/main" id="{83DD88B4-BA93-0040-8AA2-F3036E2FADA2}"/>
              </a:ext>
            </a:extLst>
          </p:cNvPr>
          <p:cNvPicPr>
            <a:picLocks noChangeAspect="1"/>
          </p:cNvPicPr>
          <p:nvPr/>
        </p:nvPicPr>
        <p:blipFill>
          <a:blip r:embed="rId18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5"/>
              </a:ext>
            </a:extLst>
          </a:blip>
          <a:stretch>
            <a:fillRect/>
          </a:stretch>
        </p:blipFill>
        <p:spPr>
          <a:xfrm>
            <a:off x="5996301" y="3510871"/>
            <a:ext cx="758444" cy="758444"/>
          </a:xfrm>
          <a:prstGeom prst="rect">
            <a:avLst/>
          </a:prstGeom>
        </p:spPr>
      </p:pic>
      <p:pic>
        <p:nvPicPr>
          <p:cNvPr id="133" name="Graphique 132" descr="Bière avec un remplissage uni">
            <a:extLst>
              <a:ext uri="{FF2B5EF4-FFF2-40B4-BE49-F238E27FC236}">
                <a16:creationId xmlns:a16="http://schemas.microsoft.com/office/drawing/2014/main" id="{3D133052-FB2E-AF42-99FE-04E1C413EFA2}"/>
              </a:ext>
            </a:extLst>
          </p:cNvPr>
          <p:cNvPicPr>
            <a:picLocks noChangeAspect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3"/>
              </a:ext>
            </a:extLst>
          </a:blip>
          <a:stretch>
            <a:fillRect/>
          </a:stretch>
        </p:blipFill>
        <p:spPr>
          <a:xfrm>
            <a:off x="6330359" y="3194461"/>
            <a:ext cx="237938" cy="23793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98743702"/>
      </p:ext>
    </p:extLst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" name="Forme libre : forme 65">
            <a:extLst>
              <a:ext uri="{FF2B5EF4-FFF2-40B4-BE49-F238E27FC236}">
                <a16:creationId xmlns:a16="http://schemas.microsoft.com/office/drawing/2014/main" id="{D0E64885-2B38-4C6C-843C-8CAD3A32517D}"/>
              </a:ext>
            </a:extLst>
          </p:cNvPr>
          <p:cNvSpPr/>
          <p:nvPr/>
        </p:nvSpPr>
        <p:spPr>
          <a:xfrm>
            <a:off x="6000750" y="5937250"/>
            <a:ext cx="1225550" cy="736600"/>
          </a:xfrm>
          <a:custGeom>
            <a:avLst/>
            <a:gdLst>
              <a:gd name="connsiteX0" fmla="*/ 1225550 w 1225550"/>
              <a:gd name="connsiteY0" fmla="*/ 0 h 736600"/>
              <a:gd name="connsiteX1" fmla="*/ 1168400 w 1225550"/>
              <a:gd name="connsiteY1" fmla="*/ 139700 h 736600"/>
              <a:gd name="connsiteX2" fmla="*/ 895350 w 1225550"/>
              <a:gd name="connsiteY2" fmla="*/ 304800 h 736600"/>
              <a:gd name="connsiteX3" fmla="*/ 698500 w 1225550"/>
              <a:gd name="connsiteY3" fmla="*/ 431800 h 736600"/>
              <a:gd name="connsiteX4" fmla="*/ 558800 w 1225550"/>
              <a:gd name="connsiteY4" fmla="*/ 514350 h 736600"/>
              <a:gd name="connsiteX5" fmla="*/ 203200 w 1225550"/>
              <a:gd name="connsiteY5" fmla="*/ 603250 h 736600"/>
              <a:gd name="connsiteX6" fmla="*/ 0 w 1225550"/>
              <a:gd name="connsiteY6" fmla="*/ 736600 h 736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25550" h="736600">
                <a:moveTo>
                  <a:pt x="1225550" y="0"/>
                </a:moveTo>
                <a:cubicBezTo>
                  <a:pt x="1224491" y="44450"/>
                  <a:pt x="1223433" y="88900"/>
                  <a:pt x="1168400" y="139700"/>
                </a:cubicBezTo>
                <a:cubicBezTo>
                  <a:pt x="1113367" y="190500"/>
                  <a:pt x="973667" y="256117"/>
                  <a:pt x="895350" y="304800"/>
                </a:cubicBezTo>
                <a:cubicBezTo>
                  <a:pt x="817033" y="353483"/>
                  <a:pt x="754592" y="396875"/>
                  <a:pt x="698500" y="431800"/>
                </a:cubicBezTo>
                <a:cubicBezTo>
                  <a:pt x="642408" y="466725"/>
                  <a:pt x="641350" y="485775"/>
                  <a:pt x="558800" y="514350"/>
                </a:cubicBezTo>
                <a:cubicBezTo>
                  <a:pt x="476250" y="542925"/>
                  <a:pt x="296333" y="566208"/>
                  <a:pt x="203200" y="603250"/>
                </a:cubicBezTo>
                <a:cubicBezTo>
                  <a:pt x="110067" y="640292"/>
                  <a:pt x="55033" y="688446"/>
                  <a:pt x="0" y="73660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76" name="Forme libre : forme 75">
            <a:extLst>
              <a:ext uri="{FF2B5EF4-FFF2-40B4-BE49-F238E27FC236}">
                <a16:creationId xmlns:a16="http://schemas.microsoft.com/office/drawing/2014/main" id="{9493F9C8-69E4-409B-BD6B-45448F51DB4B}"/>
              </a:ext>
            </a:extLst>
          </p:cNvPr>
          <p:cNvSpPr/>
          <p:nvPr/>
        </p:nvSpPr>
        <p:spPr>
          <a:xfrm>
            <a:off x="4540250" y="762001"/>
            <a:ext cx="1460500" cy="380236"/>
          </a:xfrm>
          <a:custGeom>
            <a:avLst/>
            <a:gdLst>
              <a:gd name="connsiteX0" fmla="*/ 730250 w 730250"/>
              <a:gd name="connsiteY0" fmla="*/ 279400 h 374697"/>
              <a:gd name="connsiteX1" fmla="*/ 514350 w 730250"/>
              <a:gd name="connsiteY1" fmla="*/ 342900 h 374697"/>
              <a:gd name="connsiteX2" fmla="*/ 228600 w 730250"/>
              <a:gd name="connsiteY2" fmla="*/ 374650 h 374697"/>
              <a:gd name="connsiteX3" fmla="*/ 158750 w 730250"/>
              <a:gd name="connsiteY3" fmla="*/ 349250 h 374697"/>
              <a:gd name="connsiteX4" fmla="*/ 50800 w 730250"/>
              <a:gd name="connsiteY4" fmla="*/ 317500 h 374697"/>
              <a:gd name="connsiteX5" fmla="*/ 76200 w 730250"/>
              <a:gd name="connsiteY5" fmla="*/ 184150 h 374697"/>
              <a:gd name="connsiteX6" fmla="*/ 0 w 730250"/>
              <a:gd name="connsiteY6" fmla="*/ 0 h 374697"/>
              <a:gd name="connsiteX0" fmla="*/ 730250 w 730250"/>
              <a:gd name="connsiteY0" fmla="*/ 279400 h 374697"/>
              <a:gd name="connsiteX1" fmla="*/ 730250 w 730250"/>
              <a:gd name="connsiteY1" fmla="*/ 279400 h 374697"/>
              <a:gd name="connsiteX2" fmla="*/ 514350 w 730250"/>
              <a:gd name="connsiteY2" fmla="*/ 342900 h 374697"/>
              <a:gd name="connsiteX3" fmla="*/ 228600 w 730250"/>
              <a:gd name="connsiteY3" fmla="*/ 374650 h 374697"/>
              <a:gd name="connsiteX4" fmla="*/ 158750 w 730250"/>
              <a:gd name="connsiteY4" fmla="*/ 349250 h 374697"/>
              <a:gd name="connsiteX5" fmla="*/ 50800 w 730250"/>
              <a:gd name="connsiteY5" fmla="*/ 317500 h 374697"/>
              <a:gd name="connsiteX6" fmla="*/ 76200 w 730250"/>
              <a:gd name="connsiteY6" fmla="*/ 184150 h 374697"/>
              <a:gd name="connsiteX7" fmla="*/ 0 w 730250"/>
              <a:gd name="connsiteY7" fmla="*/ 0 h 374697"/>
              <a:gd name="connsiteX0" fmla="*/ 730250 w 1460500"/>
              <a:gd name="connsiteY0" fmla="*/ 279400 h 380236"/>
              <a:gd name="connsiteX1" fmla="*/ 1460500 w 1460500"/>
              <a:gd name="connsiteY1" fmla="*/ 25400 h 380236"/>
              <a:gd name="connsiteX2" fmla="*/ 514350 w 1460500"/>
              <a:gd name="connsiteY2" fmla="*/ 342900 h 380236"/>
              <a:gd name="connsiteX3" fmla="*/ 228600 w 1460500"/>
              <a:gd name="connsiteY3" fmla="*/ 374650 h 380236"/>
              <a:gd name="connsiteX4" fmla="*/ 158750 w 1460500"/>
              <a:gd name="connsiteY4" fmla="*/ 349250 h 380236"/>
              <a:gd name="connsiteX5" fmla="*/ 50800 w 1460500"/>
              <a:gd name="connsiteY5" fmla="*/ 317500 h 380236"/>
              <a:gd name="connsiteX6" fmla="*/ 76200 w 1460500"/>
              <a:gd name="connsiteY6" fmla="*/ 184150 h 380236"/>
              <a:gd name="connsiteX7" fmla="*/ 0 w 1460500"/>
              <a:gd name="connsiteY7" fmla="*/ 0 h 380236"/>
              <a:gd name="connsiteX0" fmla="*/ 713581 w 1460500"/>
              <a:gd name="connsiteY0" fmla="*/ 243681 h 380236"/>
              <a:gd name="connsiteX1" fmla="*/ 1460500 w 1460500"/>
              <a:gd name="connsiteY1" fmla="*/ 25400 h 380236"/>
              <a:gd name="connsiteX2" fmla="*/ 514350 w 1460500"/>
              <a:gd name="connsiteY2" fmla="*/ 342900 h 380236"/>
              <a:gd name="connsiteX3" fmla="*/ 228600 w 1460500"/>
              <a:gd name="connsiteY3" fmla="*/ 374650 h 380236"/>
              <a:gd name="connsiteX4" fmla="*/ 158750 w 1460500"/>
              <a:gd name="connsiteY4" fmla="*/ 349250 h 380236"/>
              <a:gd name="connsiteX5" fmla="*/ 50800 w 1460500"/>
              <a:gd name="connsiteY5" fmla="*/ 317500 h 380236"/>
              <a:gd name="connsiteX6" fmla="*/ 76200 w 1460500"/>
              <a:gd name="connsiteY6" fmla="*/ 184150 h 380236"/>
              <a:gd name="connsiteX7" fmla="*/ 0 w 1460500"/>
              <a:gd name="connsiteY7" fmla="*/ 0 h 380236"/>
              <a:gd name="connsiteX0" fmla="*/ 1460500 w 1460500"/>
              <a:gd name="connsiteY0" fmla="*/ 25400 h 380236"/>
              <a:gd name="connsiteX1" fmla="*/ 514350 w 1460500"/>
              <a:gd name="connsiteY1" fmla="*/ 342900 h 380236"/>
              <a:gd name="connsiteX2" fmla="*/ 228600 w 1460500"/>
              <a:gd name="connsiteY2" fmla="*/ 374650 h 380236"/>
              <a:gd name="connsiteX3" fmla="*/ 158750 w 1460500"/>
              <a:gd name="connsiteY3" fmla="*/ 349250 h 380236"/>
              <a:gd name="connsiteX4" fmla="*/ 50800 w 1460500"/>
              <a:gd name="connsiteY4" fmla="*/ 317500 h 380236"/>
              <a:gd name="connsiteX5" fmla="*/ 76200 w 1460500"/>
              <a:gd name="connsiteY5" fmla="*/ 184150 h 380236"/>
              <a:gd name="connsiteX6" fmla="*/ 0 w 1460500"/>
              <a:gd name="connsiteY6" fmla="*/ 0 h 3802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460500" h="380236">
                <a:moveTo>
                  <a:pt x="1460500" y="25400"/>
                </a:moveTo>
                <a:cubicBezTo>
                  <a:pt x="1424517" y="35983"/>
                  <a:pt x="719667" y="284692"/>
                  <a:pt x="514350" y="342900"/>
                </a:cubicBezTo>
                <a:cubicBezTo>
                  <a:pt x="309033" y="401108"/>
                  <a:pt x="287867" y="373592"/>
                  <a:pt x="228600" y="374650"/>
                </a:cubicBezTo>
                <a:cubicBezTo>
                  <a:pt x="169333" y="375708"/>
                  <a:pt x="188383" y="358775"/>
                  <a:pt x="158750" y="349250"/>
                </a:cubicBezTo>
                <a:cubicBezTo>
                  <a:pt x="129117" y="339725"/>
                  <a:pt x="64558" y="345017"/>
                  <a:pt x="50800" y="317500"/>
                </a:cubicBezTo>
                <a:cubicBezTo>
                  <a:pt x="37042" y="289983"/>
                  <a:pt x="84667" y="237067"/>
                  <a:pt x="76200" y="184150"/>
                </a:cubicBezTo>
                <a:cubicBezTo>
                  <a:pt x="67733" y="131233"/>
                  <a:pt x="33866" y="65616"/>
                  <a:pt x="0" y="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29" name="Forme libre : forme 128">
            <a:extLst>
              <a:ext uri="{FF2B5EF4-FFF2-40B4-BE49-F238E27FC236}">
                <a16:creationId xmlns:a16="http://schemas.microsoft.com/office/drawing/2014/main" id="{5AB4394E-CB07-4291-A0DF-4F9A81641DB6}"/>
              </a:ext>
            </a:extLst>
          </p:cNvPr>
          <p:cNvSpPr/>
          <p:nvPr/>
        </p:nvSpPr>
        <p:spPr>
          <a:xfrm>
            <a:off x="4674683" y="3069491"/>
            <a:ext cx="685800" cy="736600"/>
          </a:xfrm>
          <a:custGeom>
            <a:avLst/>
            <a:gdLst>
              <a:gd name="connsiteX0" fmla="*/ 685800 w 685800"/>
              <a:gd name="connsiteY0" fmla="*/ 0 h 736600"/>
              <a:gd name="connsiteX1" fmla="*/ 568325 w 685800"/>
              <a:gd name="connsiteY1" fmla="*/ 82550 h 736600"/>
              <a:gd name="connsiteX2" fmla="*/ 454025 w 685800"/>
              <a:gd name="connsiteY2" fmla="*/ 206375 h 736600"/>
              <a:gd name="connsiteX3" fmla="*/ 314325 w 685800"/>
              <a:gd name="connsiteY3" fmla="*/ 342900 h 736600"/>
              <a:gd name="connsiteX4" fmla="*/ 0 w 685800"/>
              <a:gd name="connsiteY4" fmla="*/ 736600 h 736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85800" h="736600">
                <a:moveTo>
                  <a:pt x="685800" y="0"/>
                </a:moveTo>
                <a:cubicBezTo>
                  <a:pt x="646377" y="24077"/>
                  <a:pt x="606954" y="48154"/>
                  <a:pt x="568325" y="82550"/>
                </a:cubicBezTo>
                <a:cubicBezTo>
                  <a:pt x="529696" y="116946"/>
                  <a:pt x="496358" y="162983"/>
                  <a:pt x="454025" y="206375"/>
                </a:cubicBezTo>
                <a:cubicBezTo>
                  <a:pt x="411692" y="249767"/>
                  <a:pt x="389996" y="254529"/>
                  <a:pt x="314325" y="342900"/>
                </a:cubicBezTo>
                <a:cubicBezTo>
                  <a:pt x="238654" y="431271"/>
                  <a:pt x="119327" y="583935"/>
                  <a:pt x="0" y="73660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3" name="Forme libre : forme 22">
            <a:extLst>
              <a:ext uri="{FF2B5EF4-FFF2-40B4-BE49-F238E27FC236}">
                <a16:creationId xmlns:a16="http://schemas.microsoft.com/office/drawing/2014/main" id="{BE29AF4F-A639-4285-A35D-CAB5EA08D5F0}"/>
              </a:ext>
            </a:extLst>
          </p:cNvPr>
          <p:cNvSpPr/>
          <p:nvPr/>
        </p:nvSpPr>
        <p:spPr>
          <a:xfrm>
            <a:off x="5880100" y="508000"/>
            <a:ext cx="425269" cy="4140200"/>
          </a:xfrm>
          <a:custGeom>
            <a:avLst/>
            <a:gdLst>
              <a:gd name="connsiteX0" fmla="*/ 0 w 425269"/>
              <a:gd name="connsiteY0" fmla="*/ 0 h 4140200"/>
              <a:gd name="connsiteX1" fmla="*/ 76200 w 425269"/>
              <a:gd name="connsiteY1" fmla="*/ 222250 h 4140200"/>
              <a:gd name="connsiteX2" fmla="*/ 254000 w 425269"/>
              <a:gd name="connsiteY2" fmla="*/ 412750 h 4140200"/>
              <a:gd name="connsiteX3" fmla="*/ 412750 w 425269"/>
              <a:gd name="connsiteY3" fmla="*/ 869950 h 4140200"/>
              <a:gd name="connsiteX4" fmla="*/ 406400 w 425269"/>
              <a:gd name="connsiteY4" fmla="*/ 1104900 h 4140200"/>
              <a:gd name="connsiteX5" fmla="*/ 336550 w 425269"/>
              <a:gd name="connsiteY5" fmla="*/ 1822450 h 4140200"/>
              <a:gd name="connsiteX6" fmla="*/ 177800 w 425269"/>
              <a:gd name="connsiteY6" fmla="*/ 2457450 h 4140200"/>
              <a:gd name="connsiteX7" fmla="*/ 146050 w 425269"/>
              <a:gd name="connsiteY7" fmla="*/ 2870200 h 4140200"/>
              <a:gd name="connsiteX8" fmla="*/ 95250 w 425269"/>
              <a:gd name="connsiteY8" fmla="*/ 3441700 h 4140200"/>
              <a:gd name="connsiteX9" fmla="*/ 44450 w 425269"/>
              <a:gd name="connsiteY9" fmla="*/ 3752850 h 4140200"/>
              <a:gd name="connsiteX10" fmla="*/ 107950 w 425269"/>
              <a:gd name="connsiteY10" fmla="*/ 4006850 h 4140200"/>
              <a:gd name="connsiteX11" fmla="*/ 279400 w 425269"/>
              <a:gd name="connsiteY11" fmla="*/ 4140200 h 4140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425269" h="4140200">
                <a:moveTo>
                  <a:pt x="0" y="0"/>
                </a:moveTo>
                <a:cubicBezTo>
                  <a:pt x="16933" y="76729"/>
                  <a:pt x="33867" y="153458"/>
                  <a:pt x="76200" y="222250"/>
                </a:cubicBezTo>
                <a:cubicBezTo>
                  <a:pt x="118533" y="291042"/>
                  <a:pt x="197908" y="304800"/>
                  <a:pt x="254000" y="412750"/>
                </a:cubicBezTo>
                <a:cubicBezTo>
                  <a:pt x="310092" y="520700"/>
                  <a:pt x="387350" y="754592"/>
                  <a:pt x="412750" y="869950"/>
                </a:cubicBezTo>
                <a:cubicBezTo>
                  <a:pt x="438150" y="985308"/>
                  <a:pt x="419100" y="946150"/>
                  <a:pt x="406400" y="1104900"/>
                </a:cubicBezTo>
                <a:cubicBezTo>
                  <a:pt x="393700" y="1263650"/>
                  <a:pt x="374650" y="1597025"/>
                  <a:pt x="336550" y="1822450"/>
                </a:cubicBezTo>
                <a:cubicBezTo>
                  <a:pt x="298450" y="2047875"/>
                  <a:pt x="209550" y="2282825"/>
                  <a:pt x="177800" y="2457450"/>
                </a:cubicBezTo>
                <a:cubicBezTo>
                  <a:pt x="146050" y="2632075"/>
                  <a:pt x="159808" y="2706158"/>
                  <a:pt x="146050" y="2870200"/>
                </a:cubicBezTo>
                <a:cubicBezTo>
                  <a:pt x="132292" y="3034242"/>
                  <a:pt x="112183" y="3294592"/>
                  <a:pt x="95250" y="3441700"/>
                </a:cubicBezTo>
                <a:cubicBezTo>
                  <a:pt x="78317" y="3588808"/>
                  <a:pt x="42333" y="3658658"/>
                  <a:pt x="44450" y="3752850"/>
                </a:cubicBezTo>
                <a:cubicBezTo>
                  <a:pt x="46567" y="3847042"/>
                  <a:pt x="68792" y="3942292"/>
                  <a:pt x="107950" y="4006850"/>
                </a:cubicBezTo>
                <a:cubicBezTo>
                  <a:pt x="147108" y="4071408"/>
                  <a:pt x="213254" y="4105804"/>
                  <a:pt x="279400" y="414020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7" name="Forme libre : forme 26">
            <a:extLst>
              <a:ext uri="{FF2B5EF4-FFF2-40B4-BE49-F238E27FC236}">
                <a16:creationId xmlns:a16="http://schemas.microsoft.com/office/drawing/2014/main" id="{70578F58-BED1-43CB-8B6A-FE860FD8A450}"/>
              </a:ext>
            </a:extLst>
          </p:cNvPr>
          <p:cNvSpPr/>
          <p:nvPr/>
        </p:nvSpPr>
        <p:spPr>
          <a:xfrm>
            <a:off x="3594100" y="1279024"/>
            <a:ext cx="2565400" cy="1323241"/>
          </a:xfrm>
          <a:custGeom>
            <a:avLst/>
            <a:gdLst>
              <a:gd name="connsiteX0" fmla="*/ 0 w 2565400"/>
              <a:gd name="connsiteY0" fmla="*/ 346576 h 1323241"/>
              <a:gd name="connsiteX1" fmla="*/ 476250 w 2565400"/>
              <a:gd name="connsiteY1" fmla="*/ 54476 h 1323241"/>
              <a:gd name="connsiteX2" fmla="*/ 933450 w 2565400"/>
              <a:gd name="connsiteY2" fmla="*/ 3676 h 1323241"/>
              <a:gd name="connsiteX3" fmla="*/ 838200 w 2565400"/>
              <a:gd name="connsiteY3" fmla="*/ 105276 h 1323241"/>
              <a:gd name="connsiteX4" fmla="*/ 901700 w 2565400"/>
              <a:gd name="connsiteY4" fmla="*/ 238626 h 1323241"/>
              <a:gd name="connsiteX5" fmla="*/ 1079500 w 2565400"/>
              <a:gd name="connsiteY5" fmla="*/ 454526 h 1323241"/>
              <a:gd name="connsiteX6" fmla="*/ 1193800 w 2565400"/>
              <a:gd name="connsiteY6" fmla="*/ 606926 h 1323241"/>
              <a:gd name="connsiteX7" fmla="*/ 1282700 w 2565400"/>
              <a:gd name="connsiteY7" fmla="*/ 670426 h 1323241"/>
              <a:gd name="connsiteX8" fmla="*/ 1397000 w 2565400"/>
              <a:gd name="connsiteY8" fmla="*/ 886326 h 1323241"/>
              <a:gd name="connsiteX9" fmla="*/ 1638300 w 2565400"/>
              <a:gd name="connsiteY9" fmla="*/ 759326 h 1323241"/>
              <a:gd name="connsiteX10" fmla="*/ 1974850 w 2565400"/>
              <a:gd name="connsiteY10" fmla="*/ 695826 h 1323241"/>
              <a:gd name="connsiteX11" fmla="*/ 1974850 w 2565400"/>
              <a:gd name="connsiteY11" fmla="*/ 829176 h 1323241"/>
              <a:gd name="connsiteX12" fmla="*/ 2000250 w 2565400"/>
              <a:gd name="connsiteY12" fmla="*/ 892676 h 1323241"/>
              <a:gd name="connsiteX13" fmla="*/ 2190750 w 2565400"/>
              <a:gd name="connsiteY13" fmla="*/ 1019676 h 1323241"/>
              <a:gd name="connsiteX14" fmla="*/ 2311400 w 2565400"/>
              <a:gd name="connsiteY14" fmla="*/ 1203826 h 1323241"/>
              <a:gd name="connsiteX15" fmla="*/ 2482850 w 2565400"/>
              <a:gd name="connsiteY15" fmla="*/ 1318126 h 1323241"/>
              <a:gd name="connsiteX16" fmla="*/ 2565400 w 2565400"/>
              <a:gd name="connsiteY16" fmla="*/ 1292726 h 13232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2565400" h="1323241">
                <a:moveTo>
                  <a:pt x="0" y="346576"/>
                </a:moveTo>
                <a:cubicBezTo>
                  <a:pt x="160337" y="229101"/>
                  <a:pt x="320675" y="111626"/>
                  <a:pt x="476250" y="54476"/>
                </a:cubicBezTo>
                <a:cubicBezTo>
                  <a:pt x="631825" y="-2674"/>
                  <a:pt x="873125" y="-4791"/>
                  <a:pt x="933450" y="3676"/>
                </a:cubicBezTo>
                <a:cubicBezTo>
                  <a:pt x="993775" y="12143"/>
                  <a:pt x="843492" y="66118"/>
                  <a:pt x="838200" y="105276"/>
                </a:cubicBezTo>
                <a:cubicBezTo>
                  <a:pt x="832908" y="144434"/>
                  <a:pt x="861483" y="180418"/>
                  <a:pt x="901700" y="238626"/>
                </a:cubicBezTo>
                <a:cubicBezTo>
                  <a:pt x="941917" y="296834"/>
                  <a:pt x="1030817" y="393143"/>
                  <a:pt x="1079500" y="454526"/>
                </a:cubicBezTo>
                <a:cubicBezTo>
                  <a:pt x="1128183" y="515909"/>
                  <a:pt x="1159933" y="570943"/>
                  <a:pt x="1193800" y="606926"/>
                </a:cubicBezTo>
                <a:cubicBezTo>
                  <a:pt x="1227667" y="642909"/>
                  <a:pt x="1248833" y="623860"/>
                  <a:pt x="1282700" y="670426"/>
                </a:cubicBezTo>
                <a:cubicBezTo>
                  <a:pt x="1316567" y="716992"/>
                  <a:pt x="1337733" y="871509"/>
                  <a:pt x="1397000" y="886326"/>
                </a:cubicBezTo>
                <a:cubicBezTo>
                  <a:pt x="1456267" y="901143"/>
                  <a:pt x="1541992" y="791076"/>
                  <a:pt x="1638300" y="759326"/>
                </a:cubicBezTo>
                <a:cubicBezTo>
                  <a:pt x="1734608" y="727576"/>
                  <a:pt x="1918758" y="684184"/>
                  <a:pt x="1974850" y="695826"/>
                </a:cubicBezTo>
                <a:cubicBezTo>
                  <a:pt x="2030942" y="707468"/>
                  <a:pt x="1970617" y="796368"/>
                  <a:pt x="1974850" y="829176"/>
                </a:cubicBezTo>
                <a:cubicBezTo>
                  <a:pt x="1979083" y="861984"/>
                  <a:pt x="1964267" y="860926"/>
                  <a:pt x="2000250" y="892676"/>
                </a:cubicBezTo>
                <a:cubicBezTo>
                  <a:pt x="2036233" y="924426"/>
                  <a:pt x="2138892" y="967818"/>
                  <a:pt x="2190750" y="1019676"/>
                </a:cubicBezTo>
                <a:cubicBezTo>
                  <a:pt x="2242608" y="1071534"/>
                  <a:pt x="2262717" y="1154084"/>
                  <a:pt x="2311400" y="1203826"/>
                </a:cubicBezTo>
                <a:cubicBezTo>
                  <a:pt x="2360083" y="1253568"/>
                  <a:pt x="2440517" y="1303309"/>
                  <a:pt x="2482850" y="1318126"/>
                </a:cubicBezTo>
                <a:cubicBezTo>
                  <a:pt x="2525183" y="1332943"/>
                  <a:pt x="2545291" y="1312834"/>
                  <a:pt x="2565400" y="1292726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9" name="Forme libre : forme 28">
            <a:extLst>
              <a:ext uri="{FF2B5EF4-FFF2-40B4-BE49-F238E27FC236}">
                <a16:creationId xmlns:a16="http://schemas.microsoft.com/office/drawing/2014/main" id="{F48755D4-E52D-451E-A862-7FE36C952EA0}"/>
              </a:ext>
            </a:extLst>
          </p:cNvPr>
          <p:cNvSpPr/>
          <p:nvPr/>
        </p:nvSpPr>
        <p:spPr>
          <a:xfrm>
            <a:off x="4527550" y="1098550"/>
            <a:ext cx="101600" cy="171450"/>
          </a:xfrm>
          <a:custGeom>
            <a:avLst/>
            <a:gdLst>
              <a:gd name="connsiteX0" fmla="*/ 101600 w 101600"/>
              <a:gd name="connsiteY0" fmla="*/ 0 h 171450"/>
              <a:gd name="connsiteX1" fmla="*/ 50800 w 101600"/>
              <a:gd name="connsiteY1" fmla="*/ 127000 h 171450"/>
              <a:gd name="connsiteX2" fmla="*/ 0 w 101600"/>
              <a:gd name="connsiteY2" fmla="*/ 171450 h 171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1600" h="171450">
                <a:moveTo>
                  <a:pt x="101600" y="0"/>
                </a:moveTo>
                <a:cubicBezTo>
                  <a:pt x="84666" y="49212"/>
                  <a:pt x="67733" y="98425"/>
                  <a:pt x="50800" y="127000"/>
                </a:cubicBezTo>
                <a:cubicBezTo>
                  <a:pt x="33867" y="155575"/>
                  <a:pt x="16933" y="163512"/>
                  <a:pt x="0" y="17145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0" name="Forme libre : forme 29">
            <a:extLst>
              <a:ext uri="{FF2B5EF4-FFF2-40B4-BE49-F238E27FC236}">
                <a16:creationId xmlns:a16="http://schemas.microsoft.com/office/drawing/2014/main" id="{DDA203F8-C9E1-4AFD-B1A6-58AF2240B747}"/>
              </a:ext>
            </a:extLst>
          </p:cNvPr>
          <p:cNvSpPr/>
          <p:nvPr/>
        </p:nvSpPr>
        <p:spPr>
          <a:xfrm>
            <a:off x="3016250" y="2482850"/>
            <a:ext cx="1377950" cy="711200"/>
          </a:xfrm>
          <a:custGeom>
            <a:avLst/>
            <a:gdLst>
              <a:gd name="connsiteX0" fmla="*/ 1377950 w 1377950"/>
              <a:gd name="connsiteY0" fmla="*/ 0 h 711200"/>
              <a:gd name="connsiteX1" fmla="*/ 1295400 w 1377950"/>
              <a:gd name="connsiteY1" fmla="*/ 101600 h 711200"/>
              <a:gd name="connsiteX2" fmla="*/ 996950 w 1377950"/>
              <a:gd name="connsiteY2" fmla="*/ 209550 h 711200"/>
              <a:gd name="connsiteX3" fmla="*/ 730250 w 1377950"/>
              <a:gd name="connsiteY3" fmla="*/ 508000 h 711200"/>
              <a:gd name="connsiteX4" fmla="*/ 469900 w 1377950"/>
              <a:gd name="connsiteY4" fmla="*/ 577850 h 711200"/>
              <a:gd name="connsiteX5" fmla="*/ 247650 w 1377950"/>
              <a:gd name="connsiteY5" fmla="*/ 679450 h 711200"/>
              <a:gd name="connsiteX6" fmla="*/ 0 w 1377950"/>
              <a:gd name="connsiteY6" fmla="*/ 711200 h 711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377950" h="711200">
                <a:moveTo>
                  <a:pt x="1377950" y="0"/>
                </a:moveTo>
                <a:cubicBezTo>
                  <a:pt x="1368425" y="33337"/>
                  <a:pt x="1358900" y="66675"/>
                  <a:pt x="1295400" y="101600"/>
                </a:cubicBezTo>
                <a:cubicBezTo>
                  <a:pt x="1231900" y="136525"/>
                  <a:pt x="1091142" y="141817"/>
                  <a:pt x="996950" y="209550"/>
                </a:cubicBezTo>
                <a:cubicBezTo>
                  <a:pt x="902758" y="277283"/>
                  <a:pt x="818092" y="446617"/>
                  <a:pt x="730250" y="508000"/>
                </a:cubicBezTo>
                <a:cubicBezTo>
                  <a:pt x="642408" y="569383"/>
                  <a:pt x="550333" y="549275"/>
                  <a:pt x="469900" y="577850"/>
                </a:cubicBezTo>
                <a:cubicBezTo>
                  <a:pt x="389467" y="606425"/>
                  <a:pt x="325967" y="657225"/>
                  <a:pt x="247650" y="679450"/>
                </a:cubicBezTo>
                <a:cubicBezTo>
                  <a:pt x="169333" y="701675"/>
                  <a:pt x="84666" y="706437"/>
                  <a:pt x="0" y="71120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3" name="Forme libre : forme 32">
            <a:extLst>
              <a:ext uri="{FF2B5EF4-FFF2-40B4-BE49-F238E27FC236}">
                <a16:creationId xmlns:a16="http://schemas.microsoft.com/office/drawing/2014/main" id="{FF0BF8AA-3094-4C50-B547-95E6ECEA66B7}"/>
              </a:ext>
            </a:extLst>
          </p:cNvPr>
          <p:cNvSpPr/>
          <p:nvPr/>
        </p:nvSpPr>
        <p:spPr>
          <a:xfrm>
            <a:off x="5092700" y="5222875"/>
            <a:ext cx="949325" cy="958850"/>
          </a:xfrm>
          <a:custGeom>
            <a:avLst/>
            <a:gdLst>
              <a:gd name="connsiteX0" fmla="*/ 733425 w 733425"/>
              <a:gd name="connsiteY0" fmla="*/ 0 h 841375"/>
              <a:gd name="connsiteX1" fmla="*/ 695325 w 733425"/>
              <a:gd name="connsiteY1" fmla="*/ 111125 h 841375"/>
              <a:gd name="connsiteX2" fmla="*/ 619125 w 733425"/>
              <a:gd name="connsiteY2" fmla="*/ 231775 h 841375"/>
              <a:gd name="connsiteX3" fmla="*/ 377825 w 733425"/>
              <a:gd name="connsiteY3" fmla="*/ 323850 h 841375"/>
              <a:gd name="connsiteX4" fmla="*/ 190500 w 733425"/>
              <a:gd name="connsiteY4" fmla="*/ 571500 h 841375"/>
              <a:gd name="connsiteX5" fmla="*/ 222250 w 733425"/>
              <a:gd name="connsiteY5" fmla="*/ 603250 h 841375"/>
              <a:gd name="connsiteX6" fmla="*/ 196850 w 733425"/>
              <a:gd name="connsiteY6" fmla="*/ 654050 h 841375"/>
              <a:gd name="connsiteX7" fmla="*/ 212725 w 733425"/>
              <a:gd name="connsiteY7" fmla="*/ 708025 h 841375"/>
              <a:gd name="connsiteX8" fmla="*/ 123825 w 733425"/>
              <a:gd name="connsiteY8" fmla="*/ 771525 h 841375"/>
              <a:gd name="connsiteX9" fmla="*/ 0 w 733425"/>
              <a:gd name="connsiteY9" fmla="*/ 841375 h 841375"/>
              <a:gd name="connsiteX0" fmla="*/ 939800 w 939800"/>
              <a:gd name="connsiteY0" fmla="*/ 0 h 949325"/>
              <a:gd name="connsiteX1" fmla="*/ 901700 w 939800"/>
              <a:gd name="connsiteY1" fmla="*/ 111125 h 949325"/>
              <a:gd name="connsiteX2" fmla="*/ 825500 w 939800"/>
              <a:gd name="connsiteY2" fmla="*/ 231775 h 949325"/>
              <a:gd name="connsiteX3" fmla="*/ 584200 w 939800"/>
              <a:gd name="connsiteY3" fmla="*/ 323850 h 949325"/>
              <a:gd name="connsiteX4" fmla="*/ 396875 w 939800"/>
              <a:gd name="connsiteY4" fmla="*/ 571500 h 949325"/>
              <a:gd name="connsiteX5" fmla="*/ 428625 w 939800"/>
              <a:gd name="connsiteY5" fmla="*/ 603250 h 949325"/>
              <a:gd name="connsiteX6" fmla="*/ 403225 w 939800"/>
              <a:gd name="connsiteY6" fmla="*/ 654050 h 949325"/>
              <a:gd name="connsiteX7" fmla="*/ 419100 w 939800"/>
              <a:gd name="connsiteY7" fmla="*/ 708025 h 949325"/>
              <a:gd name="connsiteX8" fmla="*/ 330200 w 939800"/>
              <a:gd name="connsiteY8" fmla="*/ 771525 h 949325"/>
              <a:gd name="connsiteX9" fmla="*/ 0 w 939800"/>
              <a:gd name="connsiteY9" fmla="*/ 949325 h 949325"/>
              <a:gd name="connsiteX0" fmla="*/ 949325 w 949325"/>
              <a:gd name="connsiteY0" fmla="*/ 0 h 958850"/>
              <a:gd name="connsiteX1" fmla="*/ 901700 w 949325"/>
              <a:gd name="connsiteY1" fmla="*/ 120650 h 958850"/>
              <a:gd name="connsiteX2" fmla="*/ 825500 w 949325"/>
              <a:gd name="connsiteY2" fmla="*/ 241300 h 958850"/>
              <a:gd name="connsiteX3" fmla="*/ 584200 w 949325"/>
              <a:gd name="connsiteY3" fmla="*/ 333375 h 958850"/>
              <a:gd name="connsiteX4" fmla="*/ 396875 w 949325"/>
              <a:gd name="connsiteY4" fmla="*/ 581025 h 958850"/>
              <a:gd name="connsiteX5" fmla="*/ 428625 w 949325"/>
              <a:gd name="connsiteY5" fmla="*/ 612775 h 958850"/>
              <a:gd name="connsiteX6" fmla="*/ 403225 w 949325"/>
              <a:gd name="connsiteY6" fmla="*/ 663575 h 958850"/>
              <a:gd name="connsiteX7" fmla="*/ 419100 w 949325"/>
              <a:gd name="connsiteY7" fmla="*/ 717550 h 958850"/>
              <a:gd name="connsiteX8" fmla="*/ 330200 w 949325"/>
              <a:gd name="connsiteY8" fmla="*/ 781050 h 958850"/>
              <a:gd name="connsiteX9" fmla="*/ 0 w 949325"/>
              <a:gd name="connsiteY9" fmla="*/ 958850 h 958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949325" h="958850">
                <a:moveTo>
                  <a:pt x="949325" y="0"/>
                </a:moveTo>
                <a:cubicBezTo>
                  <a:pt x="939800" y="36248"/>
                  <a:pt x="922337" y="80434"/>
                  <a:pt x="901700" y="120650"/>
                </a:cubicBezTo>
                <a:cubicBezTo>
                  <a:pt x="881063" y="160866"/>
                  <a:pt x="878417" y="205846"/>
                  <a:pt x="825500" y="241300"/>
                </a:cubicBezTo>
                <a:cubicBezTo>
                  <a:pt x="772583" y="276754"/>
                  <a:pt x="655637" y="276754"/>
                  <a:pt x="584200" y="333375"/>
                </a:cubicBezTo>
                <a:cubicBezTo>
                  <a:pt x="512762" y="389996"/>
                  <a:pt x="422804" y="534458"/>
                  <a:pt x="396875" y="581025"/>
                </a:cubicBezTo>
                <a:cubicBezTo>
                  <a:pt x="370946" y="627592"/>
                  <a:pt x="427567" y="599017"/>
                  <a:pt x="428625" y="612775"/>
                </a:cubicBezTo>
                <a:cubicBezTo>
                  <a:pt x="429683" y="626533"/>
                  <a:pt x="404812" y="646113"/>
                  <a:pt x="403225" y="663575"/>
                </a:cubicBezTo>
                <a:cubicBezTo>
                  <a:pt x="401638" y="681037"/>
                  <a:pt x="431271" y="697971"/>
                  <a:pt x="419100" y="717550"/>
                </a:cubicBezTo>
                <a:cubicBezTo>
                  <a:pt x="406929" y="737129"/>
                  <a:pt x="365654" y="758825"/>
                  <a:pt x="330200" y="781050"/>
                </a:cubicBezTo>
                <a:cubicBezTo>
                  <a:pt x="294746" y="803275"/>
                  <a:pt x="44185" y="935037"/>
                  <a:pt x="0" y="95885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4" name="Forme libre : forme 3">
            <a:extLst>
              <a:ext uri="{FF2B5EF4-FFF2-40B4-BE49-F238E27FC236}">
                <a16:creationId xmlns:a16="http://schemas.microsoft.com/office/drawing/2014/main" id="{9785E986-7D90-49DA-8C7B-6E217AE16429}"/>
              </a:ext>
            </a:extLst>
          </p:cNvPr>
          <p:cNvSpPr/>
          <p:nvPr/>
        </p:nvSpPr>
        <p:spPr>
          <a:xfrm>
            <a:off x="9458297" y="1866900"/>
            <a:ext cx="218196" cy="3594735"/>
          </a:xfrm>
          <a:custGeom>
            <a:avLst/>
            <a:gdLst>
              <a:gd name="connsiteX0" fmla="*/ 57178 w 214952"/>
              <a:gd name="connsiteY0" fmla="*/ 0 h 3152775"/>
              <a:gd name="connsiteX1" fmla="*/ 19078 w 214952"/>
              <a:gd name="connsiteY1" fmla="*/ 762000 h 3152775"/>
              <a:gd name="connsiteX2" fmla="*/ 19078 w 214952"/>
              <a:gd name="connsiteY2" fmla="*/ 1000125 h 3152775"/>
              <a:gd name="connsiteX3" fmla="*/ 76228 w 214952"/>
              <a:gd name="connsiteY3" fmla="*/ 1285875 h 3152775"/>
              <a:gd name="connsiteX4" fmla="*/ 76228 w 214952"/>
              <a:gd name="connsiteY4" fmla="*/ 1647825 h 3152775"/>
              <a:gd name="connsiteX5" fmla="*/ 28 w 214952"/>
              <a:gd name="connsiteY5" fmla="*/ 2057400 h 3152775"/>
              <a:gd name="connsiteX6" fmla="*/ 85753 w 214952"/>
              <a:gd name="connsiteY6" fmla="*/ 2314575 h 3152775"/>
              <a:gd name="connsiteX7" fmla="*/ 209578 w 214952"/>
              <a:gd name="connsiteY7" fmla="*/ 2505075 h 3152775"/>
              <a:gd name="connsiteX8" fmla="*/ 181003 w 214952"/>
              <a:gd name="connsiteY8" fmla="*/ 3152775 h 3152775"/>
              <a:gd name="connsiteX0" fmla="*/ 57178 w 218196"/>
              <a:gd name="connsiteY0" fmla="*/ 0 h 3541395"/>
              <a:gd name="connsiteX1" fmla="*/ 19078 w 218196"/>
              <a:gd name="connsiteY1" fmla="*/ 762000 h 3541395"/>
              <a:gd name="connsiteX2" fmla="*/ 19078 w 218196"/>
              <a:gd name="connsiteY2" fmla="*/ 1000125 h 3541395"/>
              <a:gd name="connsiteX3" fmla="*/ 76228 w 218196"/>
              <a:gd name="connsiteY3" fmla="*/ 1285875 h 3541395"/>
              <a:gd name="connsiteX4" fmla="*/ 76228 w 218196"/>
              <a:gd name="connsiteY4" fmla="*/ 1647825 h 3541395"/>
              <a:gd name="connsiteX5" fmla="*/ 28 w 218196"/>
              <a:gd name="connsiteY5" fmla="*/ 2057400 h 3541395"/>
              <a:gd name="connsiteX6" fmla="*/ 85753 w 218196"/>
              <a:gd name="connsiteY6" fmla="*/ 2314575 h 3541395"/>
              <a:gd name="connsiteX7" fmla="*/ 209578 w 218196"/>
              <a:gd name="connsiteY7" fmla="*/ 2505075 h 3541395"/>
              <a:gd name="connsiteX8" fmla="*/ 196243 w 218196"/>
              <a:gd name="connsiteY8" fmla="*/ 3541395 h 3541395"/>
              <a:gd name="connsiteX0" fmla="*/ 57178 w 218196"/>
              <a:gd name="connsiteY0" fmla="*/ 0 h 3594735"/>
              <a:gd name="connsiteX1" fmla="*/ 19078 w 218196"/>
              <a:gd name="connsiteY1" fmla="*/ 762000 h 3594735"/>
              <a:gd name="connsiteX2" fmla="*/ 19078 w 218196"/>
              <a:gd name="connsiteY2" fmla="*/ 1000125 h 3594735"/>
              <a:gd name="connsiteX3" fmla="*/ 76228 w 218196"/>
              <a:gd name="connsiteY3" fmla="*/ 1285875 h 3594735"/>
              <a:gd name="connsiteX4" fmla="*/ 76228 w 218196"/>
              <a:gd name="connsiteY4" fmla="*/ 1647825 h 3594735"/>
              <a:gd name="connsiteX5" fmla="*/ 28 w 218196"/>
              <a:gd name="connsiteY5" fmla="*/ 2057400 h 3594735"/>
              <a:gd name="connsiteX6" fmla="*/ 85753 w 218196"/>
              <a:gd name="connsiteY6" fmla="*/ 2314575 h 3594735"/>
              <a:gd name="connsiteX7" fmla="*/ 209578 w 218196"/>
              <a:gd name="connsiteY7" fmla="*/ 2505075 h 3594735"/>
              <a:gd name="connsiteX8" fmla="*/ 196243 w 218196"/>
              <a:gd name="connsiteY8" fmla="*/ 3594735 h 35947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18196" h="3594735">
                <a:moveTo>
                  <a:pt x="57178" y="0"/>
                </a:moveTo>
                <a:cubicBezTo>
                  <a:pt x="41303" y="297656"/>
                  <a:pt x="25428" y="595313"/>
                  <a:pt x="19078" y="762000"/>
                </a:cubicBezTo>
                <a:cubicBezTo>
                  <a:pt x="12728" y="928688"/>
                  <a:pt x="9553" y="912813"/>
                  <a:pt x="19078" y="1000125"/>
                </a:cubicBezTo>
                <a:cubicBezTo>
                  <a:pt x="28603" y="1087437"/>
                  <a:pt x="66703" y="1177925"/>
                  <a:pt x="76228" y="1285875"/>
                </a:cubicBezTo>
                <a:cubicBezTo>
                  <a:pt x="85753" y="1393825"/>
                  <a:pt x="88928" y="1519238"/>
                  <a:pt x="76228" y="1647825"/>
                </a:cubicBezTo>
                <a:cubicBezTo>
                  <a:pt x="63528" y="1776412"/>
                  <a:pt x="-1560" y="1946275"/>
                  <a:pt x="28" y="2057400"/>
                </a:cubicBezTo>
                <a:cubicBezTo>
                  <a:pt x="1615" y="2168525"/>
                  <a:pt x="50828" y="2239963"/>
                  <a:pt x="85753" y="2314575"/>
                </a:cubicBezTo>
                <a:cubicBezTo>
                  <a:pt x="120678" y="2389187"/>
                  <a:pt x="193703" y="2365375"/>
                  <a:pt x="209578" y="2505075"/>
                </a:cubicBezTo>
                <a:cubicBezTo>
                  <a:pt x="225453" y="2644775"/>
                  <a:pt x="218468" y="3340735"/>
                  <a:pt x="196243" y="3594735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7" name="Forme libre : forme 6">
            <a:extLst>
              <a:ext uri="{FF2B5EF4-FFF2-40B4-BE49-F238E27FC236}">
                <a16:creationId xmlns:a16="http://schemas.microsoft.com/office/drawing/2014/main" id="{DE2091A2-893D-4FD9-B5DC-08FAAC12AD69}"/>
              </a:ext>
            </a:extLst>
          </p:cNvPr>
          <p:cNvSpPr/>
          <p:nvPr/>
        </p:nvSpPr>
        <p:spPr>
          <a:xfrm>
            <a:off x="4667250" y="1800225"/>
            <a:ext cx="3514743" cy="3819524"/>
          </a:xfrm>
          <a:custGeom>
            <a:avLst/>
            <a:gdLst>
              <a:gd name="connsiteX0" fmla="*/ 0 w 4103757"/>
              <a:gd name="connsiteY0" fmla="*/ 3510562 h 3510562"/>
              <a:gd name="connsiteX1" fmla="*/ 228600 w 4103757"/>
              <a:gd name="connsiteY1" fmla="*/ 3215287 h 3510562"/>
              <a:gd name="connsiteX2" fmla="*/ 400050 w 4103757"/>
              <a:gd name="connsiteY2" fmla="*/ 3053362 h 3510562"/>
              <a:gd name="connsiteX3" fmla="*/ 923925 w 4103757"/>
              <a:gd name="connsiteY3" fmla="*/ 2748562 h 3510562"/>
              <a:gd name="connsiteX4" fmla="*/ 1162050 w 4103757"/>
              <a:gd name="connsiteY4" fmla="*/ 2691412 h 3510562"/>
              <a:gd name="connsiteX5" fmla="*/ 1533525 w 4103757"/>
              <a:gd name="connsiteY5" fmla="*/ 2500912 h 3510562"/>
              <a:gd name="connsiteX6" fmla="*/ 1638300 w 4103757"/>
              <a:gd name="connsiteY6" fmla="*/ 2110387 h 3510562"/>
              <a:gd name="connsiteX7" fmla="*/ 1838325 w 4103757"/>
              <a:gd name="connsiteY7" fmla="*/ 1719862 h 3510562"/>
              <a:gd name="connsiteX8" fmla="*/ 2190750 w 4103757"/>
              <a:gd name="connsiteY8" fmla="*/ 1291237 h 3510562"/>
              <a:gd name="connsiteX9" fmla="*/ 2381250 w 4103757"/>
              <a:gd name="connsiteY9" fmla="*/ 976912 h 3510562"/>
              <a:gd name="connsiteX10" fmla="*/ 2705100 w 4103757"/>
              <a:gd name="connsiteY10" fmla="*/ 795937 h 3510562"/>
              <a:gd name="connsiteX11" fmla="*/ 3181350 w 4103757"/>
              <a:gd name="connsiteY11" fmla="*/ 405412 h 3510562"/>
              <a:gd name="connsiteX12" fmla="*/ 3371850 w 4103757"/>
              <a:gd name="connsiteY12" fmla="*/ 110137 h 3510562"/>
              <a:gd name="connsiteX0" fmla="*/ 0 w 3181350"/>
              <a:gd name="connsiteY0" fmla="*/ 3105150 h 3105150"/>
              <a:gd name="connsiteX1" fmla="*/ 228600 w 3181350"/>
              <a:gd name="connsiteY1" fmla="*/ 2809875 h 3105150"/>
              <a:gd name="connsiteX2" fmla="*/ 400050 w 3181350"/>
              <a:gd name="connsiteY2" fmla="*/ 2647950 h 3105150"/>
              <a:gd name="connsiteX3" fmla="*/ 923925 w 3181350"/>
              <a:gd name="connsiteY3" fmla="*/ 2343150 h 3105150"/>
              <a:gd name="connsiteX4" fmla="*/ 1162050 w 3181350"/>
              <a:gd name="connsiteY4" fmla="*/ 2286000 h 3105150"/>
              <a:gd name="connsiteX5" fmla="*/ 1533525 w 3181350"/>
              <a:gd name="connsiteY5" fmla="*/ 2095500 h 3105150"/>
              <a:gd name="connsiteX6" fmla="*/ 1638300 w 3181350"/>
              <a:gd name="connsiteY6" fmla="*/ 1704975 h 3105150"/>
              <a:gd name="connsiteX7" fmla="*/ 1838325 w 3181350"/>
              <a:gd name="connsiteY7" fmla="*/ 1314450 h 3105150"/>
              <a:gd name="connsiteX8" fmla="*/ 2190750 w 3181350"/>
              <a:gd name="connsiteY8" fmla="*/ 885825 h 3105150"/>
              <a:gd name="connsiteX9" fmla="*/ 2381250 w 3181350"/>
              <a:gd name="connsiteY9" fmla="*/ 571500 h 3105150"/>
              <a:gd name="connsiteX10" fmla="*/ 2705100 w 3181350"/>
              <a:gd name="connsiteY10" fmla="*/ 390525 h 3105150"/>
              <a:gd name="connsiteX11" fmla="*/ 3181350 w 3181350"/>
              <a:gd name="connsiteY11" fmla="*/ 0 h 3105150"/>
              <a:gd name="connsiteX0" fmla="*/ 0 w 3181350"/>
              <a:gd name="connsiteY0" fmla="*/ 3105150 h 3105150"/>
              <a:gd name="connsiteX1" fmla="*/ 228600 w 3181350"/>
              <a:gd name="connsiteY1" fmla="*/ 2809875 h 3105150"/>
              <a:gd name="connsiteX2" fmla="*/ 400050 w 3181350"/>
              <a:gd name="connsiteY2" fmla="*/ 2647950 h 3105150"/>
              <a:gd name="connsiteX3" fmla="*/ 923925 w 3181350"/>
              <a:gd name="connsiteY3" fmla="*/ 2343150 h 3105150"/>
              <a:gd name="connsiteX4" fmla="*/ 1162050 w 3181350"/>
              <a:gd name="connsiteY4" fmla="*/ 2286000 h 3105150"/>
              <a:gd name="connsiteX5" fmla="*/ 1533525 w 3181350"/>
              <a:gd name="connsiteY5" fmla="*/ 2095500 h 3105150"/>
              <a:gd name="connsiteX6" fmla="*/ 1638300 w 3181350"/>
              <a:gd name="connsiteY6" fmla="*/ 1704975 h 3105150"/>
              <a:gd name="connsiteX7" fmla="*/ 1838325 w 3181350"/>
              <a:gd name="connsiteY7" fmla="*/ 1314450 h 3105150"/>
              <a:gd name="connsiteX8" fmla="*/ 2190750 w 3181350"/>
              <a:gd name="connsiteY8" fmla="*/ 885825 h 3105150"/>
              <a:gd name="connsiteX9" fmla="*/ 2381250 w 3181350"/>
              <a:gd name="connsiteY9" fmla="*/ 571500 h 3105150"/>
              <a:gd name="connsiteX10" fmla="*/ 2705100 w 3181350"/>
              <a:gd name="connsiteY10" fmla="*/ 390525 h 3105150"/>
              <a:gd name="connsiteX11" fmla="*/ 3181350 w 3181350"/>
              <a:gd name="connsiteY11" fmla="*/ 0 h 3105150"/>
              <a:gd name="connsiteX12" fmla="*/ 3181350 w 3181350"/>
              <a:gd name="connsiteY12" fmla="*/ 0 h 3105150"/>
              <a:gd name="connsiteX0" fmla="*/ 0 w 3333750"/>
              <a:gd name="connsiteY0" fmla="*/ 3305175 h 3305175"/>
              <a:gd name="connsiteX1" fmla="*/ 228600 w 3333750"/>
              <a:gd name="connsiteY1" fmla="*/ 3009900 h 3305175"/>
              <a:gd name="connsiteX2" fmla="*/ 400050 w 3333750"/>
              <a:gd name="connsiteY2" fmla="*/ 2847975 h 3305175"/>
              <a:gd name="connsiteX3" fmla="*/ 923925 w 3333750"/>
              <a:gd name="connsiteY3" fmla="*/ 2543175 h 3305175"/>
              <a:gd name="connsiteX4" fmla="*/ 1162050 w 3333750"/>
              <a:gd name="connsiteY4" fmla="*/ 2486025 h 3305175"/>
              <a:gd name="connsiteX5" fmla="*/ 1533525 w 3333750"/>
              <a:gd name="connsiteY5" fmla="*/ 2295525 h 3305175"/>
              <a:gd name="connsiteX6" fmla="*/ 1638300 w 3333750"/>
              <a:gd name="connsiteY6" fmla="*/ 1905000 h 3305175"/>
              <a:gd name="connsiteX7" fmla="*/ 1838325 w 3333750"/>
              <a:gd name="connsiteY7" fmla="*/ 1514475 h 3305175"/>
              <a:gd name="connsiteX8" fmla="*/ 2190750 w 3333750"/>
              <a:gd name="connsiteY8" fmla="*/ 1085850 h 3305175"/>
              <a:gd name="connsiteX9" fmla="*/ 2381250 w 3333750"/>
              <a:gd name="connsiteY9" fmla="*/ 771525 h 3305175"/>
              <a:gd name="connsiteX10" fmla="*/ 2705100 w 3333750"/>
              <a:gd name="connsiteY10" fmla="*/ 590550 h 3305175"/>
              <a:gd name="connsiteX11" fmla="*/ 3181350 w 3333750"/>
              <a:gd name="connsiteY11" fmla="*/ 200025 h 3305175"/>
              <a:gd name="connsiteX12" fmla="*/ 3333750 w 3333750"/>
              <a:gd name="connsiteY12" fmla="*/ 0 h 3305175"/>
              <a:gd name="connsiteX0" fmla="*/ 0 w 3342637"/>
              <a:gd name="connsiteY0" fmla="*/ 3323045 h 3323045"/>
              <a:gd name="connsiteX1" fmla="*/ 228600 w 3342637"/>
              <a:gd name="connsiteY1" fmla="*/ 3027770 h 3323045"/>
              <a:gd name="connsiteX2" fmla="*/ 400050 w 3342637"/>
              <a:gd name="connsiteY2" fmla="*/ 2865845 h 3323045"/>
              <a:gd name="connsiteX3" fmla="*/ 923925 w 3342637"/>
              <a:gd name="connsiteY3" fmla="*/ 2561045 h 3323045"/>
              <a:gd name="connsiteX4" fmla="*/ 1162050 w 3342637"/>
              <a:gd name="connsiteY4" fmla="*/ 2503895 h 3323045"/>
              <a:gd name="connsiteX5" fmla="*/ 1533525 w 3342637"/>
              <a:gd name="connsiteY5" fmla="*/ 2313395 h 3323045"/>
              <a:gd name="connsiteX6" fmla="*/ 1638300 w 3342637"/>
              <a:gd name="connsiteY6" fmla="*/ 1922870 h 3323045"/>
              <a:gd name="connsiteX7" fmla="*/ 1838325 w 3342637"/>
              <a:gd name="connsiteY7" fmla="*/ 1532345 h 3323045"/>
              <a:gd name="connsiteX8" fmla="*/ 2190750 w 3342637"/>
              <a:gd name="connsiteY8" fmla="*/ 1103720 h 3323045"/>
              <a:gd name="connsiteX9" fmla="*/ 2381250 w 3342637"/>
              <a:gd name="connsiteY9" fmla="*/ 789395 h 3323045"/>
              <a:gd name="connsiteX10" fmla="*/ 2705100 w 3342637"/>
              <a:gd name="connsiteY10" fmla="*/ 608420 h 3323045"/>
              <a:gd name="connsiteX11" fmla="*/ 3181350 w 3342637"/>
              <a:gd name="connsiteY11" fmla="*/ 217895 h 3323045"/>
              <a:gd name="connsiteX12" fmla="*/ 3333750 w 3342637"/>
              <a:gd name="connsiteY12" fmla="*/ 17870 h 3323045"/>
              <a:gd name="connsiteX13" fmla="*/ 3324225 w 3342637"/>
              <a:gd name="connsiteY13" fmla="*/ 8346 h 3323045"/>
              <a:gd name="connsiteX0" fmla="*/ 0 w 3514743"/>
              <a:gd name="connsiteY0" fmla="*/ 3819524 h 3819524"/>
              <a:gd name="connsiteX1" fmla="*/ 228600 w 3514743"/>
              <a:gd name="connsiteY1" fmla="*/ 3524249 h 3819524"/>
              <a:gd name="connsiteX2" fmla="*/ 400050 w 3514743"/>
              <a:gd name="connsiteY2" fmla="*/ 3362324 h 3819524"/>
              <a:gd name="connsiteX3" fmla="*/ 923925 w 3514743"/>
              <a:gd name="connsiteY3" fmla="*/ 3057524 h 3819524"/>
              <a:gd name="connsiteX4" fmla="*/ 1162050 w 3514743"/>
              <a:gd name="connsiteY4" fmla="*/ 3000374 h 3819524"/>
              <a:gd name="connsiteX5" fmla="*/ 1533525 w 3514743"/>
              <a:gd name="connsiteY5" fmla="*/ 2809874 h 3819524"/>
              <a:gd name="connsiteX6" fmla="*/ 1638300 w 3514743"/>
              <a:gd name="connsiteY6" fmla="*/ 2419349 h 3819524"/>
              <a:gd name="connsiteX7" fmla="*/ 1838325 w 3514743"/>
              <a:gd name="connsiteY7" fmla="*/ 2028824 h 3819524"/>
              <a:gd name="connsiteX8" fmla="*/ 2190750 w 3514743"/>
              <a:gd name="connsiteY8" fmla="*/ 1600199 h 3819524"/>
              <a:gd name="connsiteX9" fmla="*/ 2381250 w 3514743"/>
              <a:gd name="connsiteY9" fmla="*/ 1285874 h 3819524"/>
              <a:gd name="connsiteX10" fmla="*/ 2705100 w 3514743"/>
              <a:gd name="connsiteY10" fmla="*/ 1104899 h 3819524"/>
              <a:gd name="connsiteX11" fmla="*/ 3181350 w 3514743"/>
              <a:gd name="connsiteY11" fmla="*/ 714374 h 3819524"/>
              <a:gd name="connsiteX12" fmla="*/ 3333750 w 3514743"/>
              <a:gd name="connsiteY12" fmla="*/ 514349 h 3819524"/>
              <a:gd name="connsiteX13" fmla="*/ 3514725 w 3514743"/>
              <a:gd name="connsiteY13" fmla="*/ 0 h 38195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3514743" h="3819524">
                <a:moveTo>
                  <a:pt x="0" y="3819524"/>
                </a:moveTo>
                <a:cubicBezTo>
                  <a:pt x="80962" y="3709986"/>
                  <a:pt x="161925" y="3600449"/>
                  <a:pt x="228600" y="3524249"/>
                </a:cubicBezTo>
                <a:cubicBezTo>
                  <a:pt x="295275" y="3448049"/>
                  <a:pt x="284163" y="3440111"/>
                  <a:pt x="400050" y="3362324"/>
                </a:cubicBezTo>
                <a:cubicBezTo>
                  <a:pt x="515937" y="3284537"/>
                  <a:pt x="796925" y="3117849"/>
                  <a:pt x="923925" y="3057524"/>
                </a:cubicBezTo>
                <a:cubicBezTo>
                  <a:pt x="1050925" y="2997199"/>
                  <a:pt x="1060450" y="3041649"/>
                  <a:pt x="1162050" y="3000374"/>
                </a:cubicBezTo>
                <a:cubicBezTo>
                  <a:pt x="1263650" y="2959099"/>
                  <a:pt x="1454150" y="2906712"/>
                  <a:pt x="1533525" y="2809874"/>
                </a:cubicBezTo>
                <a:cubicBezTo>
                  <a:pt x="1612900" y="2713036"/>
                  <a:pt x="1587500" y="2549524"/>
                  <a:pt x="1638300" y="2419349"/>
                </a:cubicBezTo>
                <a:cubicBezTo>
                  <a:pt x="1689100" y="2289174"/>
                  <a:pt x="1746250" y="2165349"/>
                  <a:pt x="1838325" y="2028824"/>
                </a:cubicBezTo>
                <a:cubicBezTo>
                  <a:pt x="1930400" y="1892299"/>
                  <a:pt x="2100262" y="1724024"/>
                  <a:pt x="2190750" y="1600199"/>
                </a:cubicBezTo>
                <a:cubicBezTo>
                  <a:pt x="2281238" y="1476374"/>
                  <a:pt x="2295525" y="1368424"/>
                  <a:pt x="2381250" y="1285874"/>
                </a:cubicBezTo>
                <a:cubicBezTo>
                  <a:pt x="2466975" y="1203324"/>
                  <a:pt x="2571750" y="1200149"/>
                  <a:pt x="2705100" y="1104899"/>
                </a:cubicBezTo>
                <a:cubicBezTo>
                  <a:pt x="2838450" y="1009649"/>
                  <a:pt x="3070225" y="828674"/>
                  <a:pt x="3181350" y="714374"/>
                </a:cubicBezTo>
                <a:lnTo>
                  <a:pt x="3333750" y="514349"/>
                </a:lnTo>
                <a:cubicBezTo>
                  <a:pt x="3357562" y="479424"/>
                  <a:pt x="3516709" y="1984"/>
                  <a:pt x="3514725" y="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0" name="Forme libre : forme 9">
            <a:extLst>
              <a:ext uri="{FF2B5EF4-FFF2-40B4-BE49-F238E27FC236}">
                <a16:creationId xmlns:a16="http://schemas.microsoft.com/office/drawing/2014/main" id="{A3F9438B-574A-41ED-A02A-B92F4E8208B1}"/>
              </a:ext>
            </a:extLst>
          </p:cNvPr>
          <p:cNvSpPr/>
          <p:nvPr/>
        </p:nvSpPr>
        <p:spPr>
          <a:xfrm>
            <a:off x="5052060" y="2735580"/>
            <a:ext cx="4960620" cy="2552831"/>
          </a:xfrm>
          <a:custGeom>
            <a:avLst/>
            <a:gdLst>
              <a:gd name="connsiteX0" fmla="*/ 4960620 w 4960620"/>
              <a:gd name="connsiteY0" fmla="*/ 0 h 2552831"/>
              <a:gd name="connsiteX1" fmla="*/ 4472940 w 4960620"/>
              <a:gd name="connsiteY1" fmla="*/ 190500 h 2552831"/>
              <a:gd name="connsiteX2" fmla="*/ 4267200 w 4960620"/>
              <a:gd name="connsiteY2" fmla="*/ 266700 h 2552831"/>
              <a:gd name="connsiteX3" fmla="*/ 3985260 w 4960620"/>
              <a:gd name="connsiteY3" fmla="*/ 419100 h 2552831"/>
              <a:gd name="connsiteX4" fmla="*/ 3810000 w 4960620"/>
              <a:gd name="connsiteY4" fmla="*/ 609600 h 2552831"/>
              <a:gd name="connsiteX5" fmla="*/ 3810000 w 4960620"/>
              <a:gd name="connsiteY5" fmla="*/ 693420 h 2552831"/>
              <a:gd name="connsiteX6" fmla="*/ 3672840 w 4960620"/>
              <a:gd name="connsiteY6" fmla="*/ 838200 h 2552831"/>
              <a:gd name="connsiteX7" fmla="*/ 3489960 w 4960620"/>
              <a:gd name="connsiteY7" fmla="*/ 944880 h 2552831"/>
              <a:gd name="connsiteX8" fmla="*/ 3345180 w 4960620"/>
              <a:gd name="connsiteY8" fmla="*/ 967740 h 2552831"/>
              <a:gd name="connsiteX9" fmla="*/ 3070860 w 4960620"/>
              <a:gd name="connsiteY9" fmla="*/ 1135380 h 2552831"/>
              <a:gd name="connsiteX10" fmla="*/ 2903220 w 4960620"/>
              <a:gd name="connsiteY10" fmla="*/ 1379220 h 2552831"/>
              <a:gd name="connsiteX11" fmla="*/ 2636520 w 4960620"/>
              <a:gd name="connsiteY11" fmla="*/ 1653540 h 2552831"/>
              <a:gd name="connsiteX12" fmla="*/ 2506980 w 4960620"/>
              <a:gd name="connsiteY12" fmla="*/ 1836420 h 2552831"/>
              <a:gd name="connsiteX13" fmla="*/ 2133600 w 4960620"/>
              <a:gd name="connsiteY13" fmla="*/ 2049780 h 2552831"/>
              <a:gd name="connsiteX14" fmla="*/ 1783080 w 4960620"/>
              <a:gd name="connsiteY14" fmla="*/ 2278380 h 2552831"/>
              <a:gd name="connsiteX15" fmla="*/ 1249680 w 4960620"/>
              <a:gd name="connsiteY15" fmla="*/ 2506980 h 2552831"/>
              <a:gd name="connsiteX16" fmla="*/ 830580 w 4960620"/>
              <a:gd name="connsiteY16" fmla="*/ 2453640 h 2552831"/>
              <a:gd name="connsiteX17" fmla="*/ 571500 w 4960620"/>
              <a:gd name="connsiteY17" fmla="*/ 2545080 h 2552831"/>
              <a:gd name="connsiteX18" fmla="*/ 342900 w 4960620"/>
              <a:gd name="connsiteY18" fmla="*/ 2537460 h 2552831"/>
              <a:gd name="connsiteX19" fmla="*/ 236220 w 4960620"/>
              <a:gd name="connsiteY19" fmla="*/ 2453640 h 2552831"/>
              <a:gd name="connsiteX20" fmla="*/ 0 w 4960620"/>
              <a:gd name="connsiteY20" fmla="*/ 2529840 h 25528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4960620" h="2552831">
                <a:moveTo>
                  <a:pt x="4960620" y="0"/>
                </a:moveTo>
                <a:lnTo>
                  <a:pt x="4472940" y="190500"/>
                </a:lnTo>
                <a:cubicBezTo>
                  <a:pt x="4357370" y="234950"/>
                  <a:pt x="4348480" y="228600"/>
                  <a:pt x="4267200" y="266700"/>
                </a:cubicBezTo>
                <a:cubicBezTo>
                  <a:pt x="4185920" y="304800"/>
                  <a:pt x="4061460" y="361950"/>
                  <a:pt x="3985260" y="419100"/>
                </a:cubicBezTo>
                <a:cubicBezTo>
                  <a:pt x="3909060" y="476250"/>
                  <a:pt x="3839210" y="563880"/>
                  <a:pt x="3810000" y="609600"/>
                </a:cubicBezTo>
                <a:cubicBezTo>
                  <a:pt x="3780790" y="655320"/>
                  <a:pt x="3832860" y="655320"/>
                  <a:pt x="3810000" y="693420"/>
                </a:cubicBezTo>
                <a:cubicBezTo>
                  <a:pt x="3787140" y="731520"/>
                  <a:pt x="3726180" y="796290"/>
                  <a:pt x="3672840" y="838200"/>
                </a:cubicBezTo>
                <a:cubicBezTo>
                  <a:pt x="3619500" y="880110"/>
                  <a:pt x="3544570" y="923290"/>
                  <a:pt x="3489960" y="944880"/>
                </a:cubicBezTo>
                <a:cubicBezTo>
                  <a:pt x="3435350" y="966470"/>
                  <a:pt x="3415030" y="935990"/>
                  <a:pt x="3345180" y="967740"/>
                </a:cubicBezTo>
                <a:cubicBezTo>
                  <a:pt x="3275330" y="999490"/>
                  <a:pt x="3144520" y="1066800"/>
                  <a:pt x="3070860" y="1135380"/>
                </a:cubicBezTo>
                <a:cubicBezTo>
                  <a:pt x="2997200" y="1203960"/>
                  <a:pt x="2975610" y="1292860"/>
                  <a:pt x="2903220" y="1379220"/>
                </a:cubicBezTo>
                <a:cubicBezTo>
                  <a:pt x="2830830" y="1465580"/>
                  <a:pt x="2702560" y="1577340"/>
                  <a:pt x="2636520" y="1653540"/>
                </a:cubicBezTo>
                <a:cubicBezTo>
                  <a:pt x="2570480" y="1729740"/>
                  <a:pt x="2590800" y="1770380"/>
                  <a:pt x="2506980" y="1836420"/>
                </a:cubicBezTo>
                <a:cubicBezTo>
                  <a:pt x="2423160" y="1902460"/>
                  <a:pt x="2254250" y="1976120"/>
                  <a:pt x="2133600" y="2049780"/>
                </a:cubicBezTo>
                <a:cubicBezTo>
                  <a:pt x="2012950" y="2123440"/>
                  <a:pt x="1930400" y="2202180"/>
                  <a:pt x="1783080" y="2278380"/>
                </a:cubicBezTo>
                <a:cubicBezTo>
                  <a:pt x="1635760" y="2354580"/>
                  <a:pt x="1408430" y="2477770"/>
                  <a:pt x="1249680" y="2506980"/>
                </a:cubicBezTo>
                <a:cubicBezTo>
                  <a:pt x="1090930" y="2536190"/>
                  <a:pt x="943610" y="2447290"/>
                  <a:pt x="830580" y="2453640"/>
                </a:cubicBezTo>
                <a:cubicBezTo>
                  <a:pt x="717550" y="2459990"/>
                  <a:pt x="652780" y="2531110"/>
                  <a:pt x="571500" y="2545080"/>
                </a:cubicBezTo>
                <a:cubicBezTo>
                  <a:pt x="490220" y="2559050"/>
                  <a:pt x="398780" y="2552700"/>
                  <a:pt x="342900" y="2537460"/>
                </a:cubicBezTo>
                <a:cubicBezTo>
                  <a:pt x="287020" y="2522220"/>
                  <a:pt x="293370" y="2454910"/>
                  <a:pt x="236220" y="2453640"/>
                </a:cubicBezTo>
                <a:cubicBezTo>
                  <a:pt x="179070" y="2452370"/>
                  <a:pt x="89535" y="2491105"/>
                  <a:pt x="0" y="252984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2" name="Forme libre : forme 11">
            <a:extLst>
              <a:ext uri="{FF2B5EF4-FFF2-40B4-BE49-F238E27FC236}">
                <a16:creationId xmlns:a16="http://schemas.microsoft.com/office/drawing/2014/main" id="{944CCB70-F3D6-4557-9C2F-76D3681E987B}"/>
              </a:ext>
            </a:extLst>
          </p:cNvPr>
          <p:cNvSpPr/>
          <p:nvPr/>
        </p:nvSpPr>
        <p:spPr>
          <a:xfrm>
            <a:off x="4076700" y="2202180"/>
            <a:ext cx="4556760" cy="3308828"/>
          </a:xfrm>
          <a:custGeom>
            <a:avLst/>
            <a:gdLst>
              <a:gd name="connsiteX0" fmla="*/ 0 w 4556760"/>
              <a:gd name="connsiteY0" fmla="*/ 0 h 3308828"/>
              <a:gd name="connsiteX1" fmla="*/ 266700 w 4556760"/>
              <a:gd name="connsiteY1" fmla="*/ 243840 h 3308828"/>
              <a:gd name="connsiteX2" fmla="*/ 670560 w 4556760"/>
              <a:gd name="connsiteY2" fmla="*/ 457200 h 3308828"/>
              <a:gd name="connsiteX3" fmla="*/ 1219200 w 4556760"/>
              <a:gd name="connsiteY3" fmla="*/ 807720 h 3308828"/>
              <a:gd name="connsiteX4" fmla="*/ 1341120 w 4556760"/>
              <a:gd name="connsiteY4" fmla="*/ 967740 h 3308828"/>
              <a:gd name="connsiteX5" fmla="*/ 1661160 w 4556760"/>
              <a:gd name="connsiteY5" fmla="*/ 1333500 h 3308828"/>
              <a:gd name="connsiteX6" fmla="*/ 2080260 w 4556760"/>
              <a:gd name="connsiteY6" fmla="*/ 1661160 h 3308828"/>
              <a:gd name="connsiteX7" fmla="*/ 2484120 w 4556760"/>
              <a:gd name="connsiteY7" fmla="*/ 1927860 h 3308828"/>
              <a:gd name="connsiteX8" fmla="*/ 2865120 w 4556760"/>
              <a:gd name="connsiteY8" fmla="*/ 2171700 h 3308828"/>
              <a:gd name="connsiteX9" fmla="*/ 3055620 w 4556760"/>
              <a:gd name="connsiteY9" fmla="*/ 2514600 h 3308828"/>
              <a:gd name="connsiteX10" fmla="*/ 3322320 w 4556760"/>
              <a:gd name="connsiteY10" fmla="*/ 2674620 h 3308828"/>
              <a:gd name="connsiteX11" fmla="*/ 3825240 w 4556760"/>
              <a:gd name="connsiteY11" fmla="*/ 2743200 h 3308828"/>
              <a:gd name="connsiteX12" fmla="*/ 4008120 w 4556760"/>
              <a:gd name="connsiteY12" fmla="*/ 2895600 h 3308828"/>
              <a:gd name="connsiteX13" fmla="*/ 4465320 w 4556760"/>
              <a:gd name="connsiteY13" fmla="*/ 3246120 h 3308828"/>
              <a:gd name="connsiteX14" fmla="*/ 4556760 w 4556760"/>
              <a:gd name="connsiteY14" fmla="*/ 3307080 h 33088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4556760" h="3308828">
                <a:moveTo>
                  <a:pt x="0" y="0"/>
                </a:moveTo>
                <a:cubicBezTo>
                  <a:pt x="77470" y="83820"/>
                  <a:pt x="154940" y="167640"/>
                  <a:pt x="266700" y="243840"/>
                </a:cubicBezTo>
                <a:cubicBezTo>
                  <a:pt x="378460" y="320040"/>
                  <a:pt x="511810" y="363220"/>
                  <a:pt x="670560" y="457200"/>
                </a:cubicBezTo>
                <a:cubicBezTo>
                  <a:pt x="829310" y="551180"/>
                  <a:pt x="1107440" y="722630"/>
                  <a:pt x="1219200" y="807720"/>
                </a:cubicBezTo>
                <a:cubicBezTo>
                  <a:pt x="1330960" y="892810"/>
                  <a:pt x="1267460" y="880110"/>
                  <a:pt x="1341120" y="967740"/>
                </a:cubicBezTo>
                <a:cubicBezTo>
                  <a:pt x="1414780" y="1055370"/>
                  <a:pt x="1537970" y="1217930"/>
                  <a:pt x="1661160" y="1333500"/>
                </a:cubicBezTo>
                <a:cubicBezTo>
                  <a:pt x="1784350" y="1449070"/>
                  <a:pt x="1943100" y="1562100"/>
                  <a:pt x="2080260" y="1661160"/>
                </a:cubicBezTo>
                <a:cubicBezTo>
                  <a:pt x="2217420" y="1760220"/>
                  <a:pt x="2353310" y="1842770"/>
                  <a:pt x="2484120" y="1927860"/>
                </a:cubicBezTo>
                <a:cubicBezTo>
                  <a:pt x="2614930" y="2012950"/>
                  <a:pt x="2769870" y="2073910"/>
                  <a:pt x="2865120" y="2171700"/>
                </a:cubicBezTo>
                <a:cubicBezTo>
                  <a:pt x="2960370" y="2269490"/>
                  <a:pt x="2979420" y="2430780"/>
                  <a:pt x="3055620" y="2514600"/>
                </a:cubicBezTo>
                <a:cubicBezTo>
                  <a:pt x="3131820" y="2598420"/>
                  <a:pt x="3194050" y="2636520"/>
                  <a:pt x="3322320" y="2674620"/>
                </a:cubicBezTo>
                <a:cubicBezTo>
                  <a:pt x="3450590" y="2712720"/>
                  <a:pt x="3710940" y="2706370"/>
                  <a:pt x="3825240" y="2743200"/>
                </a:cubicBezTo>
                <a:cubicBezTo>
                  <a:pt x="3939540" y="2780030"/>
                  <a:pt x="3901440" y="2811780"/>
                  <a:pt x="4008120" y="2895600"/>
                </a:cubicBezTo>
                <a:cubicBezTo>
                  <a:pt x="4114800" y="2979420"/>
                  <a:pt x="4373880" y="3177540"/>
                  <a:pt x="4465320" y="3246120"/>
                </a:cubicBezTo>
                <a:cubicBezTo>
                  <a:pt x="4556760" y="3314700"/>
                  <a:pt x="4556760" y="3310890"/>
                  <a:pt x="4556760" y="330708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4" name="Forme libre : forme 23">
            <a:extLst>
              <a:ext uri="{FF2B5EF4-FFF2-40B4-BE49-F238E27FC236}">
                <a16:creationId xmlns:a16="http://schemas.microsoft.com/office/drawing/2014/main" id="{95D7BB21-081F-4A5B-968A-0D05182EA29B}"/>
              </a:ext>
            </a:extLst>
          </p:cNvPr>
          <p:cNvSpPr/>
          <p:nvPr/>
        </p:nvSpPr>
        <p:spPr>
          <a:xfrm>
            <a:off x="6172200" y="4654550"/>
            <a:ext cx="647700" cy="374650"/>
          </a:xfrm>
          <a:custGeom>
            <a:avLst/>
            <a:gdLst>
              <a:gd name="connsiteX0" fmla="*/ 0 w 647700"/>
              <a:gd name="connsiteY0" fmla="*/ 0 h 374650"/>
              <a:gd name="connsiteX1" fmla="*/ 260350 w 647700"/>
              <a:gd name="connsiteY1" fmla="*/ 127000 h 374650"/>
              <a:gd name="connsiteX2" fmla="*/ 514350 w 647700"/>
              <a:gd name="connsiteY2" fmla="*/ 222250 h 374650"/>
              <a:gd name="connsiteX3" fmla="*/ 647700 w 647700"/>
              <a:gd name="connsiteY3" fmla="*/ 374650 h 374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47700" h="374650">
                <a:moveTo>
                  <a:pt x="0" y="0"/>
                </a:moveTo>
                <a:cubicBezTo>
                  <a:pt x="87312" y="44979"/>
                  <a:pt x="174625" y="89958"/>
                  <a:pt x="260350" y="127000"/>
                </a:cubicBezTo>
                <a:cubicBezTo>
                  <a:pt x="346075" y="164042"/>
                  <a:pt x="449792" y="180975"/>
                  <a:pt x="514350" y="222250"/>
                </a:cubicBezTo>
                <a:cubicBezTo>
                  <a:pt x="578908" y="263525"/>
                  <a:pt x="613304" y="319087"/>
                  <a:pt x="647700" y="37465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1" name="Forme libre : forme 30">
            <a:extLst>
              <a:ext uri="{FF2B5EF4-FFF2-40B4-BE49-F238E27FC236}">
                <a16:creationId xmlns:a16="http://schemas.microsoft.com/office/drawing/2014/main" id="{9B914AB4-097F-4566-ACFF-8B65D8AD4BA5}"/>
              </a:ext>
            </a:extLst>
          </p:cNvPr>
          <p:cNvSpPr/>
          <p:nvPr/>
        </p:nvSpPr>
        <p:spPr>
          <a:xfrm>
            <a:off x="4794250" y="3968750"/>
            <a:ext cx="1099770" cy="1276350"/>
          </a:xfrm>
          <a:custGeom>
            <a:avLst/>
            <a:gdLst>
              <a:gd name="connsiteX0" fmla="*/ 0 w 1099770"/>
              <a:gd name="connsiteY0" fmla="*/ 0 h 1276350"/>
              <a:gd name="connsiteX1" fmla="*/ 38100 w 1099770"/>
              <a:gd name="connsiteY1" fmla="*/ 63500 h 1276350"/>
              <a:gd name="connsiteX2" fmla="*/ 22225 w 1099770"/>
              <a:gd name="connsiteY2" fmla="*/ 130175 h 1276350"/>
              <a:gd name="connsiteX3" fmla="*/ 171450 w 1099770"/>
              <a:gd name="connsiteY3" fmla="*/ 139700 h 1276350"/>
              <a:gd name="connsiteX4" fmla="*/ 352425 w 1099770"/>
              <a:gd name="connsiteY4" fmla="*/ 203200 h 1276350"/>
              <a:gd name="connsiteX5" fmla="*/ 419100 w 1099770"/>
              <a:gd name="connsiteY5" fmla="*/ 193675 h 1276350"/>
              <a:gd name="connsiteX6" fmla="*/ 584200 w 1099770"/>
              <a:gd name="connsiteY6" fmla="*/ 177800 h 1276350"/>
              <a:gd name="connsiteX7" fmla="*/ 685800 w 1099770"/>
              <a:gd name="connsiteY7" fmla="*/ 244475 h 1276350"/>
              <a:gd name="connsiteX8" fmla="*/ 844550 w 1099770"/>
              <a:gd name="connsiteY8" fmla="*/ 320675 h 1276350"/>
              <a:gd name="connsiteX9" fmla="*/ 955675 w 1099770"/>
              <a:gd name="connsiteY9" fmla="*/ 450850 h 1276350"/>
              <a:gd name="connsiteX10" fmla="*/ 1022350 w 1099770"/>
              <a:gd name="connsiteY10" fmla="*/ 619125 h 1276350"/>
              <a:gd name="connsiteX11" fmla="*/ 1069975 w 1099770"/>
              <a:gd name="connsiteY11" fmla="*/ 736600 h 1276350"/>
              <a:gd name="connsiteX12" fmla="*/ 1054100 w 1099770"/>
              <a:gd name="connsiteY12" fmla="*/ 920750 h 1276350"/>
              <a:gd name="connsiteX13" fmla="*/ 1098550 w 1099770"/>
              <a:gd name="connsiteY13" fmla="*/ 1003300 h 1276350"/>
              <a:gd name="connsiteX14" fmla="*/ 996950 w 1099770"/>
              <a:gd name="connsiteY14" fmla="*/ 1130300 h 1276350"/>
              <a:gd name="connsiteX15" fmla="*/ 923925 w 1099770"/>
              <a:gd name="connsiteY15" fmla="*/ 1276350 h 1276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099770" h="1276350">
                <a:moveTo>
                  <a:pt x="0" y="0"/>
                </a:moveTo>
                <a:cubicBezTo>
                  <a:pt x="17198" y="20902"/>
                  <a:pt x="34396" y="41804"/>
                  <a:pt x="38100" y="63500"/>
                </a:cubicBezTo>
                <a:cubicBezTo>
                  <a:pt x="41804" y="85196"/>
                  <a:pt x="0" y="117475"/>
                  <a:pt x="22225" y="130175"/>
                </a:cubicBezTo>
                <a:cubicBezTo>
                  <a:pt x="44450" y="142875"/>
                  <a:pt x="116417" y="127529"/>
                  <a:pt x="171450" y="139700"/>
                </a:cubicBezTo>
                <a:cubicBezTo>
                  <a:pt x="226483" y="151871"/>
                  <a:pt x="311150" y="194204"/>
                  <a:pt x="352425" y="203200"/>
                </a:cubicBezTo>
                <a:cubicBezTo>
                  <a:pt x="393700" y="212196"/>
                  <a:pt x="380471" y="197908"/>
                  <a:pt x="419100" y="193675"/>
                </a:cubicBezTo>
                <a:cubicBezTo>
                  <a:pt x="457729" y="189442"/>
                  <a:pt x="539750" y="169333"/>
                  <a:pt x="584200" y="177800"/>
                </a:cubicBezTo>
                <a:cubicBezTo>
                  <a:pt x="628650" y="186267"/>
                  <a:pt x="642408" y="220662"/>
                  <a:pt x="685800" y="244475"/>
                </a:cubicBezTo>
                <a:cubicBezTo>
                  <a:pt x="729192" y="268288"/>
                  <a:pt x="799571" y="286279"/>
                  <a:pt x="844550" y="320675"/>
                </a:cubicBezTo>
                <a:cubicBezTo>
                  <a:pt x="889529" y="355071"/>
                  <a:pt x="926042" y="401108"/>
                  <a:pt x="955675" y="450850"/>
                </a:cubicBezTo>
                <a:cubicBezTo>
                  <a:pt x="985308" y="500592"/>
                  <a:pt x="1003300" y="571500"/>
                  <a:pt x="1022350" y="619125"/>
                </a:cubicBezTo>
                <a:cubicBezTo>
                  <a:pt x="1041400" y="666750"/>
                  <a:pt x="1064683" y="686329"/>
                  <a:pt x="1069975" y="736600"/>
                </a:cubicBezTo>
                <a:cubicBezTo>
                  <a:pt x="1075267" y="786871"/>
                  <a:pt x="1049338" y="876300"/>
                  <a:pt x="1054100" y="920750"/>
                </a:cubicBezTo>
                <a:cubicBezTo>
                  <a:pt x="1058863" y="965200"/>
                  <a:pt x="1108075" y="968375"/>
                  <a:pt x="1098550" y="1003300"/>
                </a:cubicBezTo>
                <a:cubicBezTo>
                  <a:pt x="1089025" y="1038225"/>
                  <a:pt x="1026054" y="1084792"/>
                  <a:pt x="996950" y="1130300"/>
                </a:cubicBezTo>
                <a:cubicBezTo>
                  <a:pt x="967846" y="1175808"/>
                  <a:pt x="945885" y="1226079"/>
                  <a:pt x="923925" y="127635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630" name="Rectangle 629">
            <a:extLst>
              <a:ext uri="{FF2B5EF4-FFF2-40B4-BE49-F238E27FC236}">
                <a16:creationId xmlns:a16="http://schemas.microsoft.com/office/drawing/2014/main" id="{B534E08F-1B77-430C-A4BB-7DD856958AEA}"/>
              </a:ext>
            </a:extLst>
          </p:cNvPr>
          <p:cNvSpPr/>
          <p:nvPr/>
        </p:nvSpPr>
        <p:spPr>
          <a:xfrm rot="762525">
            <a:off x="2520144" y="492388"/>
            <a:ext cx="176556" cy="2034079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655" name="Forme libre : forme 654">
            <a:extLst>
              <a:ext uri="{FF2B5EF4-FFF2-40B4-BE49-F238E27FC236}">
                <a16:creationId xmlns:a16="http://schemas.microsoft.com/office/drawing/2014/main" id="{5367C33C-896D-4D34-8011-EBF3489A115F}"/>
              </a:ext>
            </a:extLst>
          </p:cNvPr>
          <p:cNvSpPr/>
          <p:nvPr/>
        </p:nvSpPr>
        <p:spPr>
          <a:xfrm>
            <a:off x="7935731" y="1651890"/>
            <a:ext cx="3176932" cy="349215"/>
          </a:xfrm>
          <a:custGeom>
            <a:avLst/>
            <a:gdLst>
              <a:gd name="connsiteX0" fmla="*/ 0 w 3167407"/>
              <a:gd name="connsiteY0" fmla="*/ 240351 h 349099"/>
              <a:gd name="connsiteX1" fmla="*/ 160256 w 3167407"/>
              <a:gd name="connsiteY1" fmla="*/ 334620 h 349099"/>
              <a:gd name="connsiteX2" fmla="*/ 480767 w 3167407"/>
              <a:gd name="connsiteY2" fmla="*/ 344046 h 349099"/>
              <a:gd name="connsiteX3" fmla="*/ 838986 w 3167407"/>
              <a:gd name="connsiteY3" fmla="*/ 287485 h 349099"/>
              <a:gd name="connsiteX4" fmla="*/ 1093510 w 3167407"/>
              <a:gd name="connsiteY4" fmla="*/ 193217 h 349099"/>
              <a:gd name="connsiteX5" fmla="*/ 1263192 w 3167407"/>
              <a:gd name="connsiteY5" fmla="*/ 127230 h 349099"/>
              <a:gd name="connsiteX6" fmla="*/ 1527143 w 3167407"/>
              <a:gd name="connsiteY6" fmla="*/ 4681 h 349099"/>
              <a:gd name="connsiteX7" fmla="*/ 1998483 w 3167407"/>
              <a:gd name="connsiteY7" fmla="*/ 23535 h 349099"/>
              <a:gd name="connsiteX8" fmla="*/ 3167407 w 3167407"/>
              <a:gd name="connsiteY8" fmla="*/ 32962 h 349099"/>
              <a:gd name="connsiteX0" fmla="*/ 0 w 3176932"/>
              <a:gd name="connsiteY0" fmla="*/ 237970 h 349215"/>
              <a:gd name="connsiteX1" fmla="*/ 169781 w 3176932"/>
              <a:gd name="connsiteY1" fmla="*/ 334620 h 349215"/>
              <a:gd name="connsiteX2" fmla="*/ 490292 w 3176932"/>
              <a:gd name="connsiteY2" fmla="*/ 344046 h 349215"/>
              <a:gd name="connsiteX3" fmla="*/ 848511 w 3176932"/>
              <a:gd name="connsiteY3" fmla="*/ 287485 h 349215"/>
              <a:gd name="connsiteX4" fmla="*/ 1103035 w 3176932"/>
              <a:gd name="connsiteY4" fmla="*/ 193217 h 349215"/>
              <a:gd name="connsiteX5" fmla="*/ 1272717 w 3176932"/>
              <a:gd name="connsiteY5" fmla="*/ 127230 h 349215"/>
              <a:gd name="connsiteX6" fmla="*/ 1536668 w 3176932"/>
              <a:gd name="connsiteY6" fmla="*/ 4681 h 349215"/>
              <a:gd name="connsiteX7" fmla="*/ 2008008 w 3176932"/>
              <a:gd name="connsiteY7" fmla="*/ 23535 h 349215"/>
              <a:gd name="connsiteX8" fmla="*/ 3176932 w 3176932"/>
              <a:gd name="connsiteY8" fmla="*/ 32962 h 3492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76932" h="349215">
                <a:moveTo>
                  <a:pt x="0" y="237970"/>
                </a:moveTo>
                <a:cubicBezTo>
                  <a:pt x="40064" y="276463"/>
                  <a:pt x="88066" y="316941"/>
                  <a:pt x="169781" y="334620"/>
                </a:cubicBezTo>
                <a:cubicBezTo>
                  <a:pt x="251496" y="352299"/>
                  <a:pt x="377170" y="351902"/>
                  <a:pt x="490292" y="344046"/>
                </a:cubicBezTo>
                <a:cubicBezTo>
                  <a:pt x="603414" y="336190"/>
                  <a:pt x="746387" y="312623"/>
                  <a:pt x="848511" y="287485"/>
                </a:cubicBezTo>
                <a:cubicBezTo>
                  <a:pt x="950635" y="262347"/>
                  <a:pt x="1032334" y="219926"/>
                  <a:pt x="1103035" y="193217"/>
                </a:cubicBezTo>
                <a:cubicBezTo>
                  <a:pt x="1173736" y="166508"/>
                  <a:pt x="1200445" y="158653"/>
                  <a:pt x="1272717" y="127230"/>
                </a:cubicBezTo>
                <a:cubicBezTo>
                  <a:pt x="1344989" y="95807"/>
                  <a:pt x="1414119" y="21964"/>
                  <a:pt x="1536668" y="4681"/>
                </a:cubicBezTo>
                <a:cubicBezTo>
                  <a:pt x="1659217" y="-12602"/>
                  <a:pt x="2008008" y="23535"/>
                  <a:pt x="2008008" y="23535"/>
                </a:cubicBezTo>
                <a:lnTo>
                  <a:pt x="3176932" y="32962"/>
                </a:lnTo>
              </a:path>
            </a:pathLst>
          </a:custGeom>
          <a:noFill/>
          <a:ln w="25400">
            <a:solidFill>
              <a:schemeClr val="bg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65" name="Forme libre : forme 64">
            <a:extLst>
              <a:ext uri="{FF2B5EF4-FFF2-40B4-BE49-F238E27FC236}">
                <a16:creationId xmlns:a16="http://schemas.microsoft.com/office/drawing/2014/main" id="{E9D5A3E5-AD50-4EEC-8597-72ED31D03BAE}"/>
              </a:ext>
            </a:extLst>
          </p:cNvPr>
          <p:cNvSpPr/>
          <p:nvPr/>
        </p:nvSpPr>
        <p:spPr>
          <a:xfrm>
            <a:off x="119502" y="738807"/>
            <a:ext cx="222344" cy="269732"/>
          </a:xfrm>
          <a:custGeom>
            <a:avLst/>
            <a:gdLst>
              <a:gd name="connsiteX0" fmla="*/ 0 w 219075"/>
              <a:gd name="connsiteY0" fmla="*/ 0 h 333375"/>
              <a:gd name="connsiteX1" fmla="*/ 142875 w 219075"/>
              <a:gd name="connsiteY1" fmla="*/ 104775 h 333375"/>
              <a:gd name="connsiteX2" fmla="*/ 28575 w 219075"/>
              <a:gd name="connsiteY2" fmla="*/ 228600 h 333375"/>
              <a:gd name="connsiteX3" fmla="*/ 219075 w 219075"/>
              <a:gd name="connsiteY3" fmla="*/ 333375 h 333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9075" h="333375">
                <a:moveTo>
                  <a:pt x="0" y="0"/>
                </a:moveTo>
                <a:cubicBezTo>
                  <a:pt x="69056" y="33337"/>
                  <a:pt x="138113" y="66675"/>
                  <a:pt x="142875" y="104775"/>
                </a:cubicBezTo>
                <a:cubicBezTo>
                  <a:pt x="147638" y="142875"/>
                  <a:pt x="15875" y="190500"/>
                  <a:pt x="28575" y="228600"/>
                </a:cubicBezTo>
                <a:cubicBezTo>
                  <a:pt x="41275" y="266700"/>
                  <a:pt x="130175" y="300037"/>
                  <a:pt x="219075" y="333375"/>
                </a:cubicBezTo>
              </a:path>
            </a:pathLst>
          </a:custGeom>
          <a:noFill/>
          <a:ln w="19050" cmpd="dbl">
            <a:solidFill>
              <a:srgbClr val="7030A0"/>
            </a:solidFill>
            <a:headEnd type="stealth" w="lg" len="lg"/>
            <a:tailEnd type="stealth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70" name="ZoneTexte 69">
            <a:extLst>
              <a:ext uri="{FF2B5EF4-FFF2-40B4-BE49-F238E27FC236}">
                <a16:creationId xmlns:a16="http://schemas.microsoft.com/office/drawing/2014/main" id="{315A8E70-2BC1-4E13-AC01-966151702F07}"/>
              </a:ext>
            </a:extLst>
          </p:cNvPr>
          <p:cNvSpPr txBox="1"/>
          <p:nvPr/>
        </p:nvSpPr>
        <p:spPr>
          <a:xfrm>
            <a:off x="372469" y="739891"/>
            <a:ext cx="232031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Axe autoroutier (E411)</a:t>
            </a:r>
            <a:endParaRPr lang="fr-BE" sz="1100" dirty="0"/>
          </a:p>
        </p:txBody>
      </p:sp>
      <p:sp>
        <p:nvSpPr>
          <p:cNvPr id="72" name="ZoneTexte 71">
            <a:extLst>
              <a:ext uri="{FF2B5EF4-FFF2-40B4-BE49-F238E27FC236}">
                <a16:creationId xmlns:a16="http://schemas.microsoft.com/office/drawing/2014/main" id="{CD546C32-B5BB-478F-A054-281AF16F3FD6}"/>
              </a:ext>
            </a:extLst>
          </p:cNvPr>
          <p:cNvSpPr txBox="1"/>
          <p:nvPr/>
        </p:nvSpPr>
        <p:spPr>
          <a:xfrm>
            <a:off x="368515" y="1129615"/>
            <a:ext cx="232031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Réseau routier régional</a:t>
            </a:r>
            <a:endParaRPr lang="fr-BE" sz="1100" dirty="0"/>
          </a:p>
        </p:txBody>
      </p:sp>
      <p:sp>
        <p:nvSpPr>
          <p:cNvPr id="75" name="ZoneTexte 74">
            <a:extLst>
              <a:ext uri="{FF2B5EF4-FFF2-40B4-BE49-F238E27FC236}">
                <a16:creationId xmlns:a16="http://schemas.microsoft.com/office/drawing/2014/main" id="{A63126DA-CE96-4F57-BDFA-36734724A8EF}"/>
              </a:ext>
            </a:extLst>
          </p:cNvPr>
          <p:cNvSpPr txBox="1"/>
          <p:nvPr/>
        </p:nvSpPr>
        <p:spPr>
          <a:xfrm>
            <a:off x="334208" y="253470"/>
            <a:ext cx="1712217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Pôles de développement et d’appui touristique</a:t>
            </a:r>
            <a:endParaRPr lang="fr-BE" sz="1100" dirty="0"/>
          </a:p>
        </p:txBody>
      </p:sp>
      <p:sp>
        <p:nvSpPr>
          <p:cNvPr id="79" name="Forme libre : forme 78">
            <a:extLst>
              <a:ext uri="{FF2B5EF4-FFF2-40B4-BE49-F238E27FC236}">
                <a16:creationId xmlns:a16="http://schemas.microsoft.com/office/drawing/2014/main" id="{70D37981-2D87-40ED-BAFC-FFC8C63CE60C}"/>
              </a:ext>
            </a:extLst>
          </p:cNvPr>
          <p:cNvSpPr/>
          <p:nvPr/>
        </p:nvSpPr>
        <p:spPr>
          <a:xfrm>
            <a:off x="112109" y="1132204"/>
            <a:ext cx="222344" cy="269732"/>
          </a:xfrm>
          <a:custGeom>
            <a:avLst/>
            <a:gdLst>
              <a:gd name="connsiteX0" fmla="*/ 0 w 219075"/>
              <a:gd name="connsiteY0" fmla="*/ 0 h 333375"/>
              <a:gd name="connsiteX1" fmla="*/ 142875 w 219075"/>
              <a:gd name="connsiteY1" fmla="*/ 104775 h 333375"/>
              <a:gd name="connsiteX2" fmla="*/ 28575 w 219075"/>
              <a:gd name="connsiteY2" fmla="*/ 228600 h 333375"/>
              <a:gd name="connsiteX3" fmla="*/ 219075 w 219075"/>
              <a:gd name="connsiteY3" fmla="*/ 333375 h 333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9075" h="333375">
                <a:moveTo>
                  <a:pt x="0" y="0"/>
                </a:moveTo>
                <a:cubicBezTo>
                  <a:pt x="69056" y="33337"/>
                  <a:pt x="138113" y="66675"/>
                  <a:pt x="142875" y="104775"/>
                </a:cubicBezTo>
                <a:cubicBezTo>
                  <a:pt x="147638" y="142875"/>
                  <a:pt x="15875" y="190500"/>
                  <a:pt x="28575" y="228600"/>
                </a:cubicBezTo>
                <a:cubicBezTo>
                  <a:pt x="41275" y="266700"/>
                  <a:pt x="130175" y="300037"/>
                  <a:pt x="219075" y="333375"/>
                </a:cubicBezTo>
              </a:path>
            </a:pathLst>
          </a:custGeom>
          <a:noFill/>
          <a:ln w="12700" cmpd="sng">
            <a:solidFill>
              <a:schemeClr val="bg1">
                <a:lumMod val="75000"/>
              </a:schemeClr>
            </a:solidFill>
            <a:headEnd type="none" w="lg" len="lg"/>
            <a:tailEnd type="none" w="lg" len="lg"/>
            <a:extLst>
              <a:ext uri="{C807C97D-BFC1-408E-A445-0C87EB9F89A2}">
                <ask:lineSketchStyleProps xmlns:ask="http://schemas.microsoft.com/office/drawing/2018/sketchyshapes">
                  <ask:type>
                    <ask:lineSketchNone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80" name="Forme libre : forme 79">
            <a:extLst>
              <a:ext uri="{FF2B5EF4-FFF2-40B4-BE49-F238E27FC236}">
                <a16:creationId xmlns:a16="http://schemas.microsoft.com/office/drawing/2014/main" id="{51586F8B-F076-4975-89E8-64CD98B2DE98}"/>
              </a:ext>
            </a:extLst>
          </p:cNvPr>
          <p:cNvSpPr/>
          <p:nvPr/>
        </p:nvSpPr>
        <p:spPr>
          <a:xfrm>
            <a:off x="98416" y="349764"/>
            <a:ext cx="235086" cy="196167"/>
          </a:xfrm>
          <a:custGeom>
            <a:avLst/>
            <a:gdLst>
              <a:gd name="connsiteX0" fmla="*/ 204899 w 424322"/>
              <a:gd name="connsiteY0" fmla="*/ 139009 h 387565"/>
              <a:gd name="connsiteX1" fmla="*/ 309674 w 424322"/>
              <a:gd name="connsiteY1" fmla="*/ 5659 h 387565"/>
              <a:gd name="connsiteX2" fmla="*/ 423974 w 424322"/>
              <a:gd name="connsiteY2" fmla="*/ 43759 h 387565"/>
              <a:gd name="connsiteX3" fmla="*/ 347774 w 424322"/>
              <a:gd name="connsiteY3" fmla="*/ 215209 h 387565"/>
              <a:gd name="connsiteX4" fmla="*/ 423974 w 424322"/>
              <a:gd name="connsiteY4" fmla="*/ 319984 h 387565"/>
              <a:gd name="connsiteX5" fmla="*/ 338249 w 424322"/>
              <a:gd name="connsiteY5" fmla="*/ 386659 h 387565"/>
              <a:gd name="connsiteX6" fmla="*/ 233474 w 424322"/>
              <a:gd name="connsiteY6" fmla="*/ 272359 h 387565"/>
              <a:gd name="connsiteX7" fmla="*/ 71549 w 424322"/>
              <a:gd name="connsiteY7" fmla="*/ 291409 h 387565"/>
              <a:gd name="connsiteX8" fmla="*/ 4874 w 424322"/>
              <a:gd name="connsiteY8" fmla="*/ 110434 h 387565"/>
              <a:gd name="connsiteX9" fmla="*/ 204899 w 424322"/>
              <a:gd name="connsiteY9" fmla="*/ 139009 h 3875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24322" h="387565">
                <a:moveTo>
                  <a:pt x="204899" y="139009"/>
                </a:moveTo>
                <a:cubicBezTo>
                  <a:pt x="255699" y="121547"/>
                  <a:pt x="273162" y="21534"/>
                  <a:pt x="309674" y="5659"/>
                </a:cubicBezTo>
                <a:cubicBezTo>
                  <a:pt x="346187" y="-10216"/>
                  <a:pt x="417624" y="8834"/>
                  <a:pt x="423974" y="43759"/>
                </a:cubicBezTo>
                <a:cubicBezTo>
                  <a:pt x="430324" y="78684"/>
                  <a:pt x="347774" y="169172"/>
                  <a:pt x="347774" y="215209"/>
                </a:cubicBezTo>
                <a:cubicBezTo>
                  <a:pt x="347774" y="261246"/>
                  <a:pt x="425562" y="291409"/>
                  <a:pt x="423974" y="319984"/>
                </a:cubicBezTo>
                <a:cubicBezTo>
                  <a:pt x="422387" y="348559"/>
                  <a:pt x="369999" y="394596"/>
                  <a:pt x="338249" y="386659"/>
                </a:cubicBezTo>
                <a:cubicBezTo>
                  <a:pt x="306499" y="378722"/>
                  <a:pt x="277924" y="288234"/>
                  <a:pt x="233474" y="272359"/>
                </a:cubicBezTo>
                <a:cubicBezTo>
                  <a:pt x="189024" y="256484"/>
                  <a:pt x="109649" y="318396"/>
                  <a:pt x="71549" y="291409"/>
                </a:cubicBezTo>
                <a:cubicBezTo>
                  <a:pt x="33449" y="264422"/>
                  <a:pt x="-15763" y="139009"/>
                  <a:pt x="4874" y="110434"/>
                </a:cubicBezTo>
                <a:cubicBezTo>
                  <a:pt x="25511" y="81859"/>
                  <a:pt x="154099" y="156471"/>
                  <a:pt x="204899" y="139009"/>
                </a:cubicBezTo>
                <a:close/>
              </a:path>
            </a:pathLst>
          </a:custGeom>
          <a:solidFill>
            <a:schemeClr val="accent2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83" name="ZoneTexte 82">
            <a:extLst>
              <a:ext uri="{FF2B5EF4-FFF2-40B4-BE49-F238E27FC236}">
                <a16:creationId xmlns:a16="http://schemas.microsoft.com/office/drawing/2014/main" id="{E3833D92-8182-40AF-8428-129CFF1A20B8}"/>
              </a:ext>
            </a:extLst>
          </p:cNvPr>
          <p:cNvSpPr txBox="1"/>
          <p:nvPr/>
        </p:nvSpPr>
        <p:spPr>
          <a:xfrm>
            <a:off x="361106" y="1512331"/>
            <a:ext cx="232031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Ligne ferroviaire</a:t>
            </a:r>
            <a:endParaRPr lang="fr-BE" sz="1100" dirty="0"/>
          </a:p>
        </p:txBody>
      </p:sp>
      <p:sp>
        <p:nvSpPr>
          <p:cNvPr id="84" name="Forme libre : forme 83">
            <a:extLst>
              <a:ext uri="{FF2B5EF4-FFF2-40B4-BE49-F238E27FC236}">
                <a16:creationId xmlns:a16="http://schemas.microsoft.com/office/drawing/2014/main" id="{6CC23C3C-748F-42A1-A5B5-88C95C8EA2E3}"/>
              </a:ext>
            </a:extLst>
          </p:cNvPr>
          <p:cNvSpPr/>
          <p:nvPr/>
        </p:nvSpPr>
        <p:spPr>
          <a:xfrm>
            <a:off x="147027" y="1529186"/>
            <a:ext cx="222344" cy="269732"/>
          </a:xfrm>
          <a:custGeom>
            <a:avLst/>
            <a:gdLst>
              <a:gd name="connsiteX0" fmla="*/ 0 w 219075"/>
              <a:gd name="connsiteY0" fmla="*/ 0 h 333375"/>
              <a:gd name="connsiteX1" fmla="*/ 142875 w 219075"/>
              <a:gd name="connsiteY1" fmla="*/ 104775 h 333375"/>
              <a:gd name="connsiteX2" fmla="*/ 28575 w 219075"/>
              <a:gd name="connsiteY2" fmla="*/ 228600 h 333375"/>
              <a:gd name="connsiteX3" fmla="*/ 219075 w 219075"/>
              <a:gd name="connsiteY3" fmla="*/ 333375 h 333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9075" h="333375">
                <a:moveTo>
                  <a:pt x="0" y="0"/>
                </a:moveTo>
                <a:cubicBezTo>
                  <a:pt x="69056" y="33337"/>
                  <a:pt x="138113" y="66675"/>
                  <a:pt x="142875" y="104775"/>
                </a:cubicBezTo>
                <a:cubicBezTo>
                  <a:pt x="147638" y="142875"/>
                  <a:pt x="15875" y="190500"/>
                  <a:pt x="28575" y="228600"/>
                </a:cubicBezTo>
                <a:cubicBezTo>
                  <a:pt x="41275" y="266700"/>
                  <a:pt x="130175" y="300037"/>
                  <a:pt x="219075" y="333375"/>
                </a:cubicBezTo>
              </a:path>
            </a:pathLst>
          </a:custGeom>
          <a:noFill/>
          <a:ln w="19050" cmpd="sng">
            <a:solidFill>
              <a:schemeClr val="tx1"/>
            </a:solidFill>
            <a:prstDash val="dash"/>
            <a:headEnd type="none" w="lg" len="lg"/>
            <a:tailEnd type="none" w="lg" len="lg"/>
            <a:extLst>
              <a:ext uri="{C807C97D-BFC1-408E-A445-0C87EB9F89A2}">
                <ask:lineSketchStyleProps xmlns:ask="http://schemas.microsoft.com/office/drawing/2018/sketchyshapes">
                  <ask:type>
                    <ask:lineSketchNone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6" name="Forme libre : forme 15">
            <a:extLst>
              <a:ext uri="{FF2B5EF4-FFF2-40B4-BE49-F238E27FC236}">
                <a16:creationId xmlns:a16="http://schemas.microsoft.com/office/drawing/2014/main" id="{EEB2F3E0-154F-4066-8E25-50B79DF581A1}"/>
              </a:ext>
            </a:extLst>
          </p:cNvPr>
          <p:cNvSpPr/>
          <p:nvPr/>
        </p:nvSpPr>
        <p:spPr>
          <a:xfrm>
            <a:off x="6386513" y="1743075"/>
            <a:ext cx="1609792" cy="2833688"/>
          </a:xfrm>
          <a:custGeom>
            <a:avLst/>
            <a:gdLst>
              <a:gd name="connsiteX0" fmla="*/ 1314450 w 1609792"/>
              <a:gd name="connsiteY0" fmla="*/ 0 h 2833688"/>
              <a:gd name="connsiteX1" fmla="*/ 1223962 w 1609792"/>
              <a:gd name="connsiteY1" fmla="*/ 114300 h 2833688"/>
              <a:gd name="connsiteX2" fmla="*/ 1095375 w 1609792"/>
              <a:gd name="connsiteY2" fmla="*/ 52388 h 2833688"/>
              <a:gd name="connsiteX3" fmla="*/ 1028700 w 1609792"/>
              <a:gd name="connsiteY3" fmla="*/ 128588 h 2833688"/>
              <a:gd name="connsiteX4" fmla="*/ 1071562 w 1609792"/>
              <a:gd name="connsiteY4" fmla="*/ 400050 h 2833688"/>
              <a:gd name="connsiteX5" fmla="*/ 923925 w 1609792"/>
              <a:gd name="connsiteY5" fmla="*/ 328613 h 2833688"/>
              <a:gd name="connsiteX6" fmla="*/ 800100 w 1609792"/>
              <a:gd name="connsiteY6" fmla="*/ 328613 h 2833688"/>
              <a:gd name="connsiteX7" fmla="*/ 804862 w 1609792"/>
              <a:gd name="connsiteY7" fmla="*/ 266700 h 2833688"/>
              <a:gd name="connsiteX8" fmla="*/ 742950 w 1609792"/>
              <a:gd name="connsiteY8" fmla="*/ 252413 h 2833688"/>
              <a:gd name="connsiteX9" fmla="*/ 566737 w 1609792"/>
              <a:gd name="connsiteY9" fmla="*/ 381000 h 2833688"/>
              <a:gd name="connsiteX10" fmla="*/ 385762 w 1609792"/>
              <a:gd name="connsiteY10" fmla="*/ 219075 h 2833688"/>
              <a:gd name="connsiteX11" fmla="*/ 280987 w 1609792"/>
              <a:gd name="connsiteY11" fmla="*/ 219075 h 2833688"/>
              <a:gd name="connsiteX12" fmla="*/ 95250 w 1609792"/>
              <a:gd name="connsiteY12" fmla="*/ 342900 h 2833688"/>
              <a:gd name="connsiteX13" fmla="*/ 19050 w 1609792"/>
              <a:gd name="connsiteY13" fmla="*/ 490538 h 2833688"/>
              <a:gd name="connsiteX14" fmla="*/ 85725 w 1609792"/>
              <a:gd name="connsiteY14" fmla="*/ 609600 h 2833688"/>
              <a:gd name="connsiteX15" fmla="*/ 0 w 1609792"/>
              <a:gd name="connsiteY15" fmla="*/ 771525 h 2833688"/>
              <a:gd name="connsiteX16" fmla="*/ 85725 w 1609792"/>
              <a:gd name="connsiteY16" fmla="*/ 857250 h 2833688"/>
              <a:gd name="connsiteX17" fmla="*/ 52387 w 1609792"/>
              <a:gd name="connsiteY17" fmla="*/ 962025 h 2833688"/>
              <a:gd name="connsiteX18" fmla="*/ 185737 w 1609792"/>
              <a:gd name="connsiteY18" fmla="*/ 1047750 h 2833688"/>
              <a:gd name="connsiteX19" fmla="*/ 314325 w 1609792"/>
              <a:gd name="connsiteY19" fmla="*/ 1014413 h 2833688"/>
              <a:gd name="connsiteX20" fmla="*/ 423862 w 1609792"/>
              <a:gd name="connsiteY20" fmla="*/ 1114425 h 2833688"/>
              <a:gd name="connsiteX21" fmla="*/ 557212 w 1609792"/>
              <a:gd name="connsiteY21" fmla="*/ 1119188 h 2833688"/>
              <a:gd name="connsiteX22" fmla="*/ 714375 w 1609792"/>
              <a:gd name="connsiteY22" fmla="*/ 1243013 h 2833688"/>
              <a:gd name="connsiteX23" fmla="*/ 790575 w 1609792"/>
              <a:gd name="connsiteY23" fmla="*/ 1357313 h 2833688"/>
              <a:gd name="connsiteX24" fmla="*/ 938212 w 1609792"/>
              <a:gd name="connsiteY24" fmla="*/ 1362075 h 2833688"/>
              <a:gd name="connsiteX25" fmla="*/ 1062037 w 1609792"/>
              <a:gd name="connsiteY25" fmla="*/ 1471613 h 2833688"/>
              <a:gd name="connsiteX26" fmla="*/ 1162050 w 1609792"/>
              <a:gd name="connsiteY26" fmla="*/ 1419225 h 2833688"/>
              <a:gd name="connsiteX27" fmla="*/ 1171575 w 1609792"/>
              <a:gd name="connsiteY27" fmla="*/ 1524000 h 2833688"/>
              <a:gd name="connsiteX28" fmla="*/ 1257300 w 1609792"/>
              <a:gd name="connsiteY28" fmla="*/ 1695450 h 2833688"/>
              <a:gd name="connsiteX29" fmla="*/ 1195387 w 1609792"/>
              <a:gd name="connsiteY29" fmla="*/ 1757363 h 2833688"/>
              <a:gd name="connsiteX30" fmla="*/ 1281112 w 1609792"/>
              <a:gd name="connsiteY30" fmla="*/ 1981200 h 2833688"/>
              <a:gd name="connsiteX31" fmla="*/ 1343025 w 1609792"/>
              <a:gd name="connsiteY31" fmla="*/ 2038350 h 2833688"/>
              <a:gd name="connsiteX32" fmla="*/ 1228725 w 1609792"/>
              <a:gd name="connsiteY32" fmla="*/ 2214563 h 2833688"/>
              <a:gd name="connsiteX33" fmla="*/ 1347787 w 1609792"/>
              <a:gd name="connsiteY33" fmla="*/ 2252663 h 2833688"/>
              <a:gd name="connsiteX34" fmla="*/ 1438275 w 1609792"/>
              <a:gd name="connsiteY34" fmla="*/ 2176463 h 2833688"/>
              <a:gd name="connsiteX35" fmla="*/ 1576387 w 1609792"/>
              <a:gd name="connsiteY35" fmla="*/ 2390775 h 2833688"/>
              <a:gd name="connsiteX36" fmla="*/ 1524000 w 1609792"/>
              <a:gd name="connsiteY36" fmla="*/ 2452688 h 2833688"/>
              <a:gd name="connsiteX37" fmla="*/ 1609725 w 1609792"/>
              <a:gd name="connsiteY37" fmla="*/ 2619375 h 2833688"/>
              <a:gd name="connsiteX38" fmla="*/ 1538287 w 1609792"/>
              <a:gd name="connsiteY38" fmla="*/ 2728913 h 2833688"/>
              <a:gd name="connsiteX39" fmla="*/ 1533525 w 1609792"/>
              <a:gd name="connsiteY39" fmla="*/ 2833688 h 28336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1609792" h="2833688">
                <a:moveTo>
                  <a:pt x="1314450" y="0"/>
                </a:moveTo>
                <a:cubicBezTo>
                  <a:pt x="1287462" y="52784"/>
                  <a:pt x="1260474" y="105569"/>
                  <a:pt x="1223962" y="114300"/>
                </a:cubicBezTo>
                <a:cubicBezTo>
                  <a:pt x="1187449" y="123031"/>
                  <a:pt x="1127919" y="50007"/>
                  <a:pt x="1095375" y="52388"/>
                </a:cubicBezTo>
                <a:cubicBezTo>
                  <a:pt x="1062831" y="54769"/>
                  <a:pt x="1032669" y="70644"/>
                  <a:pt x="1028700" y="128588"/>
                </a:cubicBezTo>
                <a:cubicBezTo>
                  <a:pt x="1024731" y="186532"/>
                  <a:pt x="1089024" y="366713"/>
                  <a:pt x="1071562" y="400050"/>
                </a:cubicBezTo>
                <a:cubicBezTo>
                  <a:pt x="1054100" y="433387"/>
                  <a:pt x="969169" y="340519"/>
                  <a:pt x="923925" y="328613"/>
                </a:cubicBezTo>
                <a:cubicBezTo>
                  <a:pt x="878681" y="316707"/>
                  <a:pt x="819944" y="338932"/>
                  <a:pt x="800100" y="328613"/>
                </a:cubicBezTo>
                <a:cubicBezTo>
                  <a:pt x="780256" y="318294"/>
                  <a:pt x="814387" y="279400"/>
                  <a:pt x="804862" y="266700"/>
                </a:cubicBezTo>
                <a:cubicBezTo>
                  <a:pt x="795337" y="254000"/>
                  <a:pt x="782638" y="233363"/>
                  <a:pt x="742950" y="252413"/>
                </a:cubicBezTo>
                <a:cubicBezTo>
                  <a:pt x="703262" y="271463"/>
                  <a:pt x="626268" y="386556"/>
                  <a:pt x="566737" y="381000"/>
                </a:cubicBezTo>
                <a:cubicBezTo>
                  <a:pt x="507206" y="375444"/>
                  <a:pt x="433387" y="246062"/>
                  <a:pt x="385762" y="219075"/>
                </a:cubicBezTo>
                <a:cubicBezTo>
                  <a:pt x="338137" y="192088"/>
                  <a:pt x="329406" y="198438"/>
                  <a:pt x="280987" y="219075"/>
                </a:cubicBezTo>
                <a:cubicBezTo>
                  <a:pt x="232568" y="239712"/>
                  <a:pt x="138906" y="297656"/>
                  <a:pt x="95250" y="342900"/>
                </a:cubicBezTo>
                <a:cubicBezTo>
                  <a:pt x="51594" y="388144"/>
                  <a:pt x="20637" y="446088"/>
                  <a:pt x="19050" y="490538"/>
                </a:cubicBezTo>
                <a:cubicBezTo>
                  <a:pt x="17462" y="534988"/>
                  <a:pt x="88900" y="562769"/>
                  <a:pt x="85725" y="609600"/>
                </a:cubicBezTo>
                <a:cubicBezTo>
                  <a:pt x="82550" y="656431"/>
                  <a:pt x="0" y="730250"/>
                  <a:pt x="0" y="771525"/>
                </a:cubicBezTo>
                <a:cubicBezTo>
                  <a:pt x="0" y="812800"/>
                  <a:pt x="76994" y="825500"/>
                  <a:pt x="85725" y="857250"/>
                </a:cubicBezTo>
                <a:cubicBezTo>
                  <a:pt x="94456" y="889000"/>
                  <a:pt x="35718" y="930275"/>
                  <a:pt x="52387" y="962025"/>
                </a:cubicBezTo>
                <a:cubicBezTo>
                  <a:pt x="69056" y="993775"/>
                  <a:pt x="142081" y="1039019"/>
                  <a:pt x="185737" y="1047750"/>
                </a:cubicBezTo>
                <a:cubicBezTo>
                  <a:pt x="229393" y="1056481"/>
                  <a:pt x="274637" y="1003301"/>
                  <a:pt x="314325" y="1014413"/>
                </a:cubicBezTo>
                <a:cubicBezTo>
                  <a:pt x="354012" y="1025526"/>
                  <a:pt x="383381" y="1096963"/>
                  <a:pt x="423862" y="1114425"/>
                </a:cubicBezTo>
                <a:cubicBezTo>
                  <a:pt x="464343" y="1131887"/>
                  <a:pt x="508793" y="1097757"/>
                  <a:pt x="557212" y="1119188"/>
                </a:cubicBezTo>
                <a:cubicBezTo>
                  <a:pt x="605631" y="1140619"/>
                  <a:pt x="675481" y="1203325"/>
                  <a:pt x="714375" y="1243013"/>
                </a:cubicBezTo>
                <a:cubicBezTo>
                  <a:pt x="753269" y="1282701"/>
                  <a:pt x="753269" y="1337469"/>
                  <a:pt x="790575" y="1357313"/>
                </a:cubicBezTo>
                <a:cubicBezTo>
                  <a:pt x="827881" y="1377157"/>
                  <a:pt x="892968" y="1343025"/>
                  <a:pt x="938212" y="1362075"/>
                </a:cubicBezTo>
                <a:cubicBezTo>
                  <a:pt x="983456" y="1381125"/>
                  <a:pt x="1024731" y="1462088"/>
                  <a:pt x="1062037" y="1471613"/>
                </a:cubicBezTo>
                <a:cubicBezTo>
                  <a:pt x="1099343" y="1481138"/>
                  <a:pt x="1143794" y="1410494"/>
                  <a:pt x="1162050" y="1419225"/>
                </a:cubicBezTo>
                <a:cubicBezTo>
                  <a:pt x="1180306" y="1427956"/>
                  <a:pt x="1155700" y="1477963"/>
                  <a:pt x="1171575" y="1524000"/>
                </a:cubicBezTo>
                <a:cubicBezTo>
                  <a:pt x="1187450" y="1570038"/>
                  <a:pt x="1253331" y="1656556"/>
                  <a:pt x="1257300" y="1695450"/>
                </a:cubicBezTo>
                <a:cubicBezTo>
                  <a:pt x="1261269" y="1734344"/>
                  <a:pt x="1191418" y="1709738"/>
                  <a:pt x="1195387" y="1757363"/>
                </a:cubicBezTo>
                <a:cubicBezTo>
                  <a:pt x="1199356" y="1804988"/>
                  <a:pt x="1256506" y="1934369"/>
                  <a:pt x="1281112" y="1981200"/>
                </a:cubicBezTo>
                <a:cubicBezTo>
                  <a:pt x="1305718" y="2028031"/>
                  <a:pt x="1351756" y="1999456"/>
                  <a:pt x="1343025" y="2038350"/>
                </a:cubicBezTo>
                <a:cubicBezTo>
                  <a:pt x="1334294" y="2077244"/>
                  <a:pt x="1227931" y="2178844"/>
                  <a:pt x="1228725" y="2214563"/>
                </a:cubicBezTo>
                <a:cubicBezTo>
                  <a:pt x="1229519" y="2250282"/>
                  <a:pt x="1312862" y="2259013"/>
                  <a:pt x="1347787" y="2252663"/>
                </a:cubicBezTo>
                <a:cubicBezTo>
                  <a:pt x="1382712" y="2246313"/>
                  <a:pt x="1400175" y="2153444"/>
                  <a:pt x="1438275" y="2176463"/>
                </a:cubicBezTo>
                <a:cubicBezTo>
                  <a:pt x="1476375" y="2199482"/>
                  <a:pt x="1562100" y="2344738"/>
                  <a:pt x="1576387" y="2390775"/>
                </a:cubicBezTo>
                <a:cubicBezTo>
                  <a:pt x="1590674" y="2436812"/>
                  <a:pt x="1518444" y="2414588"/>
                  <a:pt x="1524000" y="2452688"/>
                </a:cubicBezTo>
                <a:cubicBezTo>
                  <a:pt x="1529556" y="2490788"/>
                  <a:pt x="1607344" y="2573338"/>
                  <a:pt x="1609725" y="2619375"/>
                </a:cubicBezTo>
                <a:cubicBezTo>
                  <a:pt x="1612106" y="2665412"/>
                  <a:pt x="1550987" y="2693194"/>
                  <a:pt x="1538287" y="2728913"/>
                </a:cubicBezTo>
                <a:cubicBezTo>
                  <a:pt x="1525587" y="2764632"/>
                  <a:pt x="1529556" y="2799160"/>
                  <a:pt x="1533525" y="2833688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7" name="Forme libre : forme 16">
            <a:extLst>
              <a:ext uri="{FF2B5EF4-FFF2-40B4-BE49-F238E27FC236}">
                <a16:creationId xmlns:a16="http://schemas.microsoft.com/office/drawing/2014/main" id="{6B897376-6770-4E5A-9E1D-3002D87E2B1B}"/>
              </a:ext>
            </a:extLst>
          </p:cNvPr>
          <p:cNvSpPr/>
          <p:nvPr/>
        </p:nvSpPr>
        <p:spPr>
          <a:xfrm>
            <a:off x="5562410" y="1019175"/>
            <a:ext cx="1024052" cy="981075"/>
          </a:xfrm>
          <a:custGeom>
            <a:avLst/>
            <a:gdLst>
              <a:gd name="connsiteX0" fmla="*/ 352615 w 1024052"/>
              <a:gd name="connsiteY0" fmla="*/ 0 h 981075"/>
              <a:gd name="connsiteX1" fmla="*/ 385953 w 1024052"/>
              <a:gd name="connsiteY1" fmla="*/ 147638 h 981075"/>
              <a:gd name="connsiteX2" fmla="*/ 433578 w 1024052"/>
              <a:gd name="connsiteY2" fmla="*/ 223838 h 981075"/>
              <a:gd name="connsiteX3" fmla="*/ 14478 w 1024052"/>
              <a:gd name="connsiteY3" fmla="*/ 481013 h 981075"/>
              <a:gd name="connsiteX4" fmla="*/ 128778 w 1024052"/>
              <a:gd name="connsiteY4" fmla="*/ 547688 h 981075"/>
              <a:gd name="connsiteX5" fmla="*/ 443103 w 1024052"/>
              <a:gd name="connsiteY5" fmla="*/ 623888 h 981075"/>
              <a:gd name="connsiteX6" fmla="*/ 666940 w 1024052"/>
              <a:gd name="connsiteY6" fmla="*/ 923925 h 981075"/>
              <a:gd name="connsiteX7" fmla="*/ 814578 w 1024052"/>
              <a:gd name="connsiteY7" fmla="*/ 790575 h 981075"/>
              <a:gd name="connsiteX8" fmla="*/ 900303 w 1024052"/>
              <a:gd name="connsiteY8" fmla="*/ 900113 h 981075"/>
              <a:gd name="connsiteX9" fmla="*/ 1009840 w 1024052"/>
              <a:gd name="connsiteY9" fmla="*/ 857250 h 981075"/>
              <a:gd name="connsiteX10" fmla="*/ 1019365 w 1024052"/>
              <a:gd name="connsiteY10" fmla="*/ 981075 h 981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024052" h="981075">
                <a:moveTo>
                  <a:pt x="352615" y="0"/>
                </a:moveTo>
                <a:cubicBezTo>
                  <a:pt x="362537" y="55166"/>
                  <a:pt x="372459" y="110332"/>
                  <a:pt x="385953" y="147638"/>
                </a:cubicBezTo>
                <a:cubicBezTo>
                  <a:pt x="399447" y="184944"/>
                  <a:pt x="495491" y="168276"/>
                  <a:pt x="433578" y="223838"/>
                </a:cubicBezTo>
                <a:cubicBezTo>
                  <a:pt x="371666" y="279401"/>
                  <a:pt x="65278" y="427038"/>
                  <a:pt x="14478" y="481013"/>
                </a:cubicBezTo>
                <a:cubicBezTo>
                  <a:pt x="-36322" y="534988"/>
                  <a:pt x="57341" y="523876"/>
                  <a:pt x="128778" y="547688"/>
                </a:cubicBezTo>
                <a:cubicBezTo>
                  <a:pt x="200215" y="571500"/>
                  <a:pt x="353409" y="561182"/>
                  <a:pt x="443103" y="623888"/>
                </a:cubicBezTo>
                <a:cubicBezTo>
                  <a:pt x="532797" y="686594"/>
                  <a:pt x="605028" y="896144"/>
                  <a:pt x="666940" y="923925"/>
                </a:cubicBezTo>
                <a:cubicBezTo>
                  <a:pt x="728852" y="951706"/>
                  <a:pt x="775684" y="794544"/>
                  <a:pt x="814578" y="790575"/>
                </a:cubicBezTo>
                <a:cubicBezTo>
                  <a:pt x="853472" y="786606"/>
                  <a:pt x="867759" y="889001"/>
                  <a:pt x="900303" y="900113"/>
                </a:cubicBezTo>
                <a:cubicBezTo>
                  <a:pt x="932847" y="911225"/>
                  <a:pt x="989996" y="843756"/>
                  <a:pt x="1009840" y="857250"/>
                </a:cubicBezTo>
                <a:cubicBezTo>
                  <a:pt x="1029684" y="870744"/>
                  <a:pt x="1024524" y="925909"/>
                  <a:pt x="1019365" y="981075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8" name="Forme libre : forme 17">
            <a:extLst>
              <a:ext uri="{FF2B5EF4-FFF2-40B4-BE49-F238E27FC236}">
                <a16:creationId xmlns:a16="http://schemas.microsoft.com/office/drawing/2014/main" id="{20498A84-F3E1-452B-9923-BAD59EE2CD91}"/>
              </a:ext>
            </a:extLst>
          </p:cNvPr>
          <p:cNvSpPr/>
          <p:nvPr/>
        </p:nvSpPr>
        <p:spPr>
          <a:xfrm>
            <a:off x="4067175" y="1719263"/>
            <a:ext cx="2319338" cy="1011041"/>
          </a:xfrm>
          <a:custGeom>
            <a:avLst/>
            <a:gdLst>
              <a:gd name="connsiteX0" fmla="*/ 0 w 2319338"/>
              <a:gd name="connsiteY0" fmla="*/ 0 h 1011041"/>
              <a:gd name="connsiteX1" fmla="*/ 119063 w 2319338"/>
              <a:gd name="connsiteY1" fmla="*/ 80962 h 1011041"/>
              <a:gd name="connsiteX2" fmla="*/ 157163 w 2319338"/>
              <a:gd name="connsiteY2" fmla="*/ 228600 h 1011041"/>
              <a:gd name="connsiteX3" fmla="*/ 247650 w 2319338"/>
              <a:gd name="connsiteY3" fmla="*/ 214312 h 1011041"/>
              <a:gd name="connsiteX4" fmla="*/ 271463 w 2319338"/>
              <a:gd name="connsiteY4" fmla="*/ 123825 h 1011041"/>
              <a:gd name="connsiteX5" fmla="*/ 319088 w 2319338"/>
              <a:gd name="connsiteY5" fmla="*/ 223837 h 1011041"/>
              <a:gd name="connsiteX6" fmla="*/ 442913 w 2319338"/>
              <a:gd name="connsiteY6" fmla="*/ 247650 h 1011041"/>
              <a:gd name="connsiteX7" fmla="*/ 490538 w 2319338"/>
              <a:gd name="connsiteY7" fmla="*/ 104775 h 1011041"/>
              <a:gd name="connsiteX8" fmla="*/ 619125 w 2319338"/>
              <a:gd name="connsiteY8" fmla="*/ 28575 h 1011041"/>
              <a:gd name="connsiteX9" fmla="*/ 681038 w 2319338"/>
              <a:gd name="connsiteY9" fmla="*/ 133350 h 1011041"/>
              <a:gd name="connsiteX10" fmla="*/ 795338 w 2319338"/>
              <a:gd name="connsiteY10" fmla="*/ 223837 h 1011041"/>
              <a:gd name="connsiteX11" fmla="*/ 909638 w 2319338"/>
              <a:gd name="connsiteY11" fmla="*/ 419100 h 1011041"/>
              <a:gd name="connsiteX12" fmla="*/ 1100138 w 2319338"/>
              <a:gd name="connsiteY12" fmla="*/ 690562 h 1011041"/>
              <a:gd name="connsiteX13" fmla="*/ 1404938 w 2319338"/>
              <a:gd name="connsiteY13" fmla="*/ 576262 h 1011041"/>
              <a:gd name="connsiteX14" fmla="*/ 1528763 w 2319338"/>
              <a:gd name="connsiteY14" fmla="*/ 733425 h 1011041"/>
              <a:gd name="connsiteX15" fmla="*/ 1733550 w 2319338"/>
              <a:gd name="connsiteY15" fmla="*/ 619125 h 1011041"/>
              <a:gd name="connsiteX16" fmla="*/ 1819275 w 2319338"/>
              <a:gd name="connsiteY16" fmla="*/ 771525 h 1011041"/>
              <a:gd name="connsiteX17" fmla="*/ 1776413 w 2319338"/>
              <a:gd name="connsiteY17" fmla="*/ 957262 h 1011041"/>
              <a:gd name="connsiteX18" fmla="*/ 1828800 w 2319338"/>
              <a:gd name="connsiteY18" fmla="*/ 1004887 h 1011041"/>
              <a:gd name="connsiteX19" fmla="*/ 2095500 w 2319338"/>
              <a:gd name="connsiteY19" fmla="*/ 842962 h 1011041"/>
              <a:gd name="connsiteX20" fmla="*/ 2176463 w 2319338"/>
              <a:gd name="connsiteY20" fmla="*/ 900112 h 1011041"/>
              <a:gd name="connsiteX21" fmla="*/ 2295525 w 2319338"/>
              <a:gd name="connsiteY21" fmla="*/ 862012 h 1011041"/>
              <a:gd name="connsiteX22" fmla="*/ 2319338 w 2319338"/>
              <a:gd name="connsiteY22" fmla="*/ 795337 h 10110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2319338" h="1011041">
                <a:moveTo>
                  <a:pt x="0" y="0"/>
                </a:moveTo>
                <a:cubicBezTo>
                  <a:pt x="46434" y="21431"/>
                  <a:pt x="92869" y="42862"/>
                  <a:pt x="119063" y="80962"/>
                </a:cubicBezTo>
                <a:cubicBezTo>
                  <a:pt x="145257" y="119062"/>
                  <a:pt x="135732" y="206375"/>
                  <a:pt x="157163" y="228600"/>
                </a:cubicBezTo>
                <a:cubicBezTo>
                  <a:pt x="178594" y="250825"/>
                  <a:pt x="228600" y="231774"/>
                  <a:pt x="247650" y="214312"/>
                </a:cubicBezTo>
                <a:cubicBezTo>
                  <a:pt x="266700" y="196850"/>
                  <a:pt x="259557" y="122238"/>
                  <a:pt x="271463" y="123825"/>
                </a:cubicBezTo>
                <a:cubicBezTo>
                  <a:pt x="283369" y="125412"/>
                  <a:pt x="290513" y="203200"/>
                  <a:pt x="319088" y="223837"/>
                </a:cubicBezTo>
                <a:cubicBezTo>
                  <a:pt x="347663" y="244474"/>
                  <a:pt x="414338" y="267494"/>
                  <a:pt x="442913" y="247650"/>
                </a:cubicBezTo>
                <a:cubicBezTo>
                  <a:pt x="471488" y="227806"/>
                  <a:pt x="461169" y="141287"/>
                  <a:pt x="490538" y="104775"/>
                </a:cubicBezTo>
                <a:cubicBezTo>
                  <a:pt x="519907" y="68263"/>
                  <a:pt x="587375" y="23813"/>
                  <a:pt x="619125" y="28575"/>
                </a:cubicBezTo>
                <a:cubicBezTo>
                  <a:pt x="650875" y="33337"/>
                  <a:pt x="651669" y="100806"/>
                  <a:pt x="681038" y="133350"/>
                </a:cubicBezTo>
                <a:cubicBezTo>
                  <a:pt x="710407" y="165894"/>
                  <a:pt x="757238" y="176212"/>
                  <a:pt x="795338" y="223837"/>
                </a:cubicBezTo>
                <a:cubicBezTo>
                  <a:pt x="833438" y="271462"/>
                  <a:pt x="858838" y="341313"/>
                  <a:pt x="909638" y="419100"/>
                </a:cubicBezTo>
                <a:cubicBezTo>
                  <a:pt x="960438" y="496888"/>
                  <a:pt x="1017588" y="664368"/>
                  <a:pt x="1100138" y="690562"/>
                </a:cubicBezTo>
                <a:cubicBezTo>
                  <a:pt x="1182688" y="716756"/>
                  <a:pt x="1333501" y="569118"/>
                  <a:pt x="1404938" y="576262"/>
                </a:cubicBezTo>
                <a:cubicBezTo>
                  <a:pt x="1476375" y="583406"/>
                  <a:pt x="1473994" y="726281"/>
                  <a:pt x="1528763" y="733425"/>
                </a:cubicBezTo>
                <a:cubicBezTo>
                  <a:pt x="1583532" y="740569"/>
                  <a:pt x="1685131" y="612775"/>
                  <a:pt x="1733550" y="619125"/>
                </a:cubicBezTo>
                <a:cubicBezTo>
                  <a:pt x="1781969" y="625475"/>
                  <a:pt x="1812131" y="715169"/>
                  <a:pt x="1819275" y="771525"/>
                </a:cubicBezTo>
                <a:cubicBezTo>
                  <a:pt x="1826419" y="827881"/>
                  <a:pt x="1774825" y="918368"/>
                  <a:pt x="1776413" y="957262"/>
                </a:cubicBezTo>
                <a:cubicBezTo>
                  <a:pt x="1778001" y="996156"/>
                  <a:pt x="1775619" y="1023937"/>
                  <a:pt x="1828800" y="1004887"/>
                </a:cubicBezTo>
                <a:cubicBezTo>
                  <a:pt x="1881981" y="985837"/>
                  <a:pt x="2037556" y="860425"/>
                  <a:pt x="2095500" y="842962"/>
                </a:cubicBezTo>
                <a:cubicBezTo>
                  <a:pt x="2153444" y="825500"/>
                  <a:pt x="2143126" y="896937"/>
                  <a:pt x="2176463" y="900112"/>
                </a:cubicBezTo>
                <a:cubicBezTo>
                  <a:pt x="2209800" y="903287"/>
                  <a:pt x="2271713" y="879474"/>
                  <a:pt x="2295525" y="862012"/>
                </a:cubicBezTo>
                <a:cubicBezTo>
                  <a:pt x="2319337" y="844550"/>
                  <a:pt x="2319337" y="819943"/>
                  <a:pt x="2319338" y="795337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9" name="Forme libre : forme 18">
            <a:extLst>
              <a:ext uri="{FF2B5EF4-FFF2-40B4-BE49-F238E27FC236}">
                <a16:creationId xmlns:a16="http://schemas.microsoft.com/office/drawing/2014/main" id="{8FBAC746-697B-4F02-AFF8-DF8C4C25D370}"/>
              </a:ext>
            </a:extLst>
          </p:cNvPr>
          <p:cNvSpPr/>
          <p:nvPr/>
        </p:nvSpPr>
        <p:spPr>
          <a:xfrm>
            <a:off x="4846088" y="2724150"/>
            <a:ext cx="2826300" cy="1924050"/>
          </a:xfrm>
          <a:custGeom>
            <a:avLst/>
            <a:gdLst>
              <a:gd name="connsiteX0" fmla="*/ 1049887 w 2826300"/>
              <a:gd name="connsiteY0" fmla="*/ 0 h 1924050"/>
              <a:gd name="connsiteX1" fmla="*/ 983212 w 2826300"/>
              <a:gd name="connsiteY1" fmla="*/ 95250 h 1924050"/>
              <a:gd name="connsiteX2" fmla="*/ 1087987 w 2826300"/>
              <a:gd name="connsiteY2" fmla="*/ 219075 h 1924050"/>
              <a:gd name="connsiteX3" fmla="*/ 916537 w 2826300"/>
              <a:gd name="connsiteY3" fmla="*/ 342900 h 1924050"/>
              <a:gd name="connsiteX4" fmla="*/ 654600 w 2826300"/>
              <a:gd name="connsiteY4" fmla="*/ 528638 h 1924050"/>
              <a:gd name="connsiteX5" fmla="*/ 530775 w 2826300"/>
              <a:gd name="connsiteY5" fmla="*/ 423863 h 1924050"/>
              <a:gd name="connsiteX6" fmla="*/ 364087 w 2826300"/>
              <a:gd name="connsiteY6" fmla="*/ 257175 h 1924050"/>
              <a:gd name="connsiteX7" fmla="*/ 178350 w 2826300"/>
              <a:gd name="connsiteY7" fmla="*/ 400050 h 1924050"/>
              <a:gd name="connsiteX8" fmla="*/ 6900 w 2826300"/>
              <a:gd name="connsiteY8" fmla="*/ 490538 h 1924050"/>
              <a:gd name="connsiteX9" fmla="*/ 45000 w 2826300"/>
              <a:gd name="connsiteY9" fmla="*/ 661988 h 1924050"/>
              <a:gd name="connsiteX10" fmla="*/ 149775 w 2826300"/>
              <a:gd name="connsiteY10" fmla="*/ 647700 h 1924050"/>
              <a:gd name="connsiteX11" fmla="*/ 206925 w 2826300"/>
              <a:gd name="connsiteY11" fmla="*/ 723900 h 1924050"/>
              <a:gd name="connsiteX12" fmla="*/ 106912 w 2826300"/>
              <a:gd name="connsiteY12" fmla="*/ 766763 h 1924050"/>
              <a:gd name="connsiteX13" fmla="*/ 178350 w 2826300"/>
              <a:gd name="connsiteY13" fmla="*/ 981075 h 1924050"/>
              <a:gd name="connsiteX14" fmla="*/ 159300 w 2826300"/>
              <a:gd name="connsiteY14" fmla="*/ 1042988 h 1924050"/>
              <a:gd name="connsiteX15" fmla="*/ 316462 w 2826300"/>
              <a:gd name="connsiteY15" fmla="*/ 1333500 h 1924050"/>
              <a:gd name="connsiteX16" fmla="*/ 449812 w 2826300"/>
              <a:gd name="connsiteY16" fmla="*/ 1271588 h 1924050"/>
              <a:gd name="connsiteX17" fmla="*/ 416475 w 2826300"/>
              <a:gd name="connsiteY17" fmla="*/ 1176338 h 1924050"/>
              <a:gd name="connsiteX18" fmla="*/ 530775 w 2826300"/>
              <a:gd name="connsiteY18" fmla="*/ 1066800 h 1924050"/>
              <a:gd name="connsiteX19" fmla="*/ 740325 w 2826300"/>
              <a:gd name="connsiteY19" fmla="*/ 985838 h 1924050"/>
              <a:gd name="connsiteX20" fmla="*/ 807000 w 2826300"/>
              <a:gd name="connsiteY20" fmla="*/ 885825 h 1924050"/>
              <a:gd name="connsiteX21" fmla="*/ 949875 w 2826300"/>
              <a:gd name="connsiteY21" fmla="*/ 1138238 h 1924050"/>
              <a:gd name="connsiteX22" fmla="*/ 1007025 w 2826300"/>
              <a:gd name="connsiteY22" fmla="*/ 1095375 h 1924050"/>
              <a:gd name="connsiteX23" fmla="*/ 1126087 w 2826300"/>
              <a:gd name="connsiteY23" fmla="*/ 1362075 h 1924050"/>
              <a:gd name="connsiteX24" fmla="*/ 1164187 w 2826300"/>
              <a:gd name="connsiteY24" fmla="*/ 1214438 h 1924050"/>
              <a:gd name="connsiteX25" fmla="*/ 1297537 w 2826300"/>
              <a:gd name="connsiteY25" fmla="*/ 1347788 h 1924050"/>
              <a:gd name="connsiteX26" fmla="*/ 1468987 w 2826300"/>
              <a:gd name="connsiteY26" fmla="*/ 1414463 h 1924050"/>
              <a:gd name="connsiteX27" fmla="*/ 1669012 w 2826300"/>
              <a:gd name="connsiteY27" fmla="*/ 1400175 h 1924050"/>
              <a:gd name="connsiteX28" fmla="*/ 1921425 w 2826300"/>
              <a:gd name="connsiteY28" fmla="*/ 1485900 h 1924050"/>
              <a:gd name="connsiteX29" fmla="*/ 2030962 w 2826300"/>
              <a:gd name="connsiteY29" fmla="*/ 1485900 h 1924050"/>
              <a:gd name="connsiteX30" fmla="*/ 2292900 w 2826300"/>
              <a:gd name="connsiteY30" fmla="*/ 1714500 h 1924050"/>
              <a:gd name="connsiteX31" fmla="*/ 2373862 w 2826300"/>
              <a:gd name="connsiteY31" fmla="*/ 1733550 h 1924050"/>
              <a:gd name="connsiteX32" fmla="*/ 2445300 w 2826300"/>
              <a:gd name="connsiteY32" fmla="*/ 1728788 h 1924050"/>
              <a:gd name="connsiteX33" fmla="*/ 2702475 w 2826300"/>
              <a:gd name="connsiteY33" fmla="*/ 1871663 h 1924050"/>
              <a:gd name="connsiteX34" fmla="*/ 2826300 w 2826300"/>
              <a:gd name="connsiteY34" fmla="*/ 1924050 h 1924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2826300" h="1924050">
                <a:moveTo>
                  <a:pt x="1049887" y="0"/>
                </a:moveTo>
                <a:cubicBezTo>
                  <a:pt x="1013374" y="29369"/>
                  <a:pt x="976862" y="58738"/>
                  <a:pt x="983212" y="95250"/>
                </a:cubicBezTo>
                <a:cubicBezTo>
                  <a:pt x="989562" y="131762"/>
                  <a:pt x="1099099" y="177800"/>
                  <a:pt x="1087987" y="219075"/>
                </a:cubicBezTo>
                <a:cubicBezTo>
                  <a:pt x="1076875" y="260350"/>
                  <a:pt x="916537" y="342900"/>
                  <a:pt x="916537" y="342900"/>
                </a:cubicBezTo>
                <a:cubicBezTo>
                  <a:pt x="844306" y="394494"/>
                  <a:pt x="718894" y="515144"/>
                  <a:pt x="654600" y="528638"/>
                </a:cubicBezTo>
                <a:cubicBezTo>
                  <a:pt x="590306" y="542132"/>
                  <a:pt x="579194" y="469107"/>
                  <a:pt x="530775" y="423863"/>
                </a:cubicBezTo>
                <a:cubicBezTo>
                  <a:pt x="482356" y="378619"/>
                  <a:pt x="422824" y="261144"/>
                  <a:pt x="364087" y="257175"/>
                </a:cubicBezTo>
                <a:cubicBezTo>
                  <a:pt x="305349" y="253206"/>
                  <a:pt x="237881" y="361156"/>
                  <a:pt x="178350" y="400050"/>
                </a:cubicBezTo>
                <a:cubicBezTo>
                  <a:pt x="118819" y="438944"/>
                  <a:pt x="29125" y="446882"/>
                  <a:pt x="6900" y="490538"/>
                </a:cubicBezTo>
                <a:cubicBezTo>
                  <a:pt x="-15325" y="534194"/>
                  <a:pt x="21188" y="635794"/>
                  <a:pt x="45000" y="661988"/>
                </a:cubicBezTo>
                <a:cubicBezTo>
                  <a:pt x="68812" y="688182"/>
                  <a:pt x="122787" y="637381"/>
                  <a:pt x="149775" y="647700"/>
                </a:cubicBezTo>
                <a:cubicBezTo>
                  <a:pt x="176763" y="658019"/>
                  <a:pt x="214069" y="704056"/>
                  <a:pt x="206925" y="723900"/>
                </a:cubicBezTo>
                <a:cubicBezTo>
                  <a:pt x="199781" y="743744"/>
                  <a:pt x="111674" y="723901"/>
                  <a:pt x="106912" y="766763"/>
                </a:cubicBezTo>
                <a:cubicBezTo>
                  <a:pt x="102149" y="809626"/>
                  <a:pt x="169619" y="935038"/>
                  <a:pt x="178350" y="981075"/>
                </a:cubicBezTo>
                <a:cubicBezTo>
                  <a:pt x="187081" y="1027113"/>
                  <a:pt x="136281" y="984251"/>
                  <a:pt x="159300" y="1042988"/>
                </a:cubicBezTo>
                <a:cubicBezTo>
                  <a:pt x="182319" y="1101726"/>
                  <a:pt x="268043" y="1295400"/>
                  <a:pt x="316462" y="1333500"/>
                </a:cubicBezTo>
                <a:cubicBezTo>
                  <a:pt x="364881" y="1371600"/>
                  <a:pt x="433143" y="1297782"/>
                  <a:pt x="449812" y="1271588"/>
                </a:cubicBezTo>
                <a:cubicBezTo>
                  <a:pt x="466481" y="1245394"/>
                  <a:pt x="402981" y="1210469"/>
                  <a:pt x="416475" y="1176338"/>
                </a:cubicBezTo>
                <a:cubicBezTo>
                  <a:pt x="429969" y="1142207"/>
                  <a:pt x="476800" y="1098550"/>
                  <a:pt x="530775" y="1066800"/>
                </a:cubicBezTo>
                <a:cubicBezTo>
                  <a:pt x="584750" y="1035050"/>
                  <a:pt x="694288" y="1016000"/>
                  <a:pt x="740325" y="985838"/>
                </a:cubicBezTo>
                <a:cubicBezTo>
                  <a:pt x="786362" y="955676"/>
                  <a:pt x="772075" y="860425"/>
                  <a:pt x="807000" y="885825"/>
                </a:cubicBezTo>
                <a:cubicBezTo>
                  <a:pt x="841925" y="911225"/>
                  <a:pt x="916537" y="1103313"/>
                  <a:pt x="949875" y="1138238"/>
                </a:cubicBezTo>
                <a:cubicBezTo>
                  <a:pt x="983212" y="1173163"/>
                  <a:pt x="977656" y="1058069"/>
                  <a:pt x="1007025" y="1095375"/>
                </a:cubicBezTo>
                <a:cubicBezTo>
                  <a:pt x="1036394" y="1132681"/>
                  <a:pt x="1099893" y="1342231"/>
                  <a:pt x="1126087" y="1362075"/>
                </a:cubicBezTo>
                <a:cubicBezTo>
                  <a:pt x="1152281" y="1381919"/>
                  <a:pt x="1135612" y="1216819"/>
                  <a:pt x="1164187" y="1214438"/>
                </a:cubicBezTo>
                <a:cubicBezTo>
                  <a:pt x="1192762" y="1212057"/>
                  <a:pt x="1246737" y="1314451"/>
                  <a:pt x="1297537" y="1347788"/>
                </a:cubicBezTo>
                <a:cubicBezTo>
                  <a:pt x="1348337" y="1381125"/>
                  <a:pt x="1407075" y="1405732"/>
                  <a:pt x="1468987" y="1414463"/>
                </a:cubicBezTo>
                <a:cubicBezTo>
                  <a:pt x="1530899" y="1423194"/>
                  <a:pt x="1593606" y="1388269"/>
                  <a:pt x="1669012" y="1400175"/>
                </a:cubicBezTo>
                <a:cubicBezTo>
                  <a:pt x="1744418" y="1412081"/>
                  <a:pt x="1861100" y="1471613"/>
                  <a:pt x="1921425" y="1485900"/>
                </a:cubicBezTo>
                <a:cubicBezTo>
                  <a:pt x="1981750" y="1500187"/>
                  <a:pt x="1969049" y="1447800"/>
                  <a:pt x="2030962" y="1485900"/>
                </a:cubicBezTo>
                <a:cubicBezTo>
                  <a:pt x="2092875" y="1524000"/>
                  <a:pt x="2235750" y="1673225"/>
                  <a:pt x="2292900" y="1714500"/>
                </a:cubicBezTo>
                <a:cubicBezTo>
                  <a:pt x="2350050" y="1755775"/>
                  <a:pt x="2348462" y="1731169"/>
                  <a:pt x="2373862" y="1733550"/>
                </a:cubicBezTo>
                <a:cubicBezTo>
                  <a:pt x="2399262" y="1735931"/>
                  <a:pt x="2390531" y="1705769"/>
                  <a:pt x="2445300" y="1728788"/>
                </a:cubicBezTo>
                <a:cubicBezTo>
                  <a:pt x="2500069" y="1751807"/>
                  <a:pt x="2638975" y="1839119"/>
                  <a:pt x="2702475" y="1871663"/>
                </a:cubicBezTo>
                <a:cubicBezTo>
                  <a:pt x="2765975" y="1904207"/>
                  <a:pt x="2796137" y="1914128"/>
                  <a:pt x="2826300" y="1924050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0" name="Forme libre : forme 19">
            <a:extLst>
              <a:ext uri="{FF2B5EF4-FFF2-40B4-BE49-F238E27FC236}">
                <a16:creationId xmlns:a16="http://schemas.microsoft.com/office/drawing/2014/main" id="{9C419867-01DA-4A07-90F3-8C56C004BAEE}"/>
              </a:ext>
            </a:extLst>
          </p:cNvPr>
          <p:cNvSpPr/>
          <p:nvPr/>
        </p:nvSpPr>
        <p:spPr>
          <a:xfrm>
            <a:off x="4797425" y="3530600"/>
            <a:ext cx="158750" cy="104775"/>
          </a:xfrm>
          <a:custGeom>
            <a:avLst/>
            <a:gdLst>
              <a:gd name="connsiteX0" fmla="*/ 158750 w 158750"/>
              <a:gd name="connsiteY0" fmla="*/ 0 h 104775"/>
              <a:gd name="connsiteX1" fmla="*/ 60325 w 158750"/>
              <a:gd name="connsiteY1" fmla="*/ 34925 h 104775"/>
              <a:gd name="connsiteX2" fmla="*/ 0 w 158750"/>
              <a:gd name="connsiteY2" fmla="*/ 104775 h 104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8750" h="104775">
                <a:moveTo>
                  <a:pt x="158750" y="0"/>
                </a:moveTo>
                <a:cubicBezTo>
                  <a:pt x="122766" y="8731"/>
                  <a:pt x="86783" y="17462"/>
                  <a:pt x="60325" y="34925"/>
                </a:cubicBezTo>
                <a:cubicBezTo>
                  <a:pt x="33867" y="52388"/>
                  <a:pt x="16933" y="78581"/>
                  <a:pt x="0" y="104775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" name="Forme libre : forme 1">
            <a:extLst>
              <a:ext uri="{FF2B5EF4-FFF2-40B4-BE49-F238E27FC236}">
                <a16:creationId xmlns:a16="http://schemas.microsoft.com/office/drawing/2014/main" id="{B7DAACF1-E6F7-44BB-AB7F-4826964ED36A}"/>
              </a:ext>
            </a:extLst>
          </p:cNvPr>
          <p:cNvSpPr/>
          <p:nvPr/>
        </p:nvSpPr>
        <p:spPr>
          <a:xfrm>
            <a:off x="3064213" y="311284"/>
            <a:ext cx="2412461" cy="6293797"/>
          </a:xfrm>
          <a:custGeom>
            <a:avLst/>
            <a:gdLst>
              <a:gd name="connsiteX0" fmla="*/ 0 w 2558374"/>
              <a:gd name="connsiteY0" fmla="*/ 0 h 6799634"/>
              <a:gd name="connsiteX1" fmla="*/ 369651 w 2558374"/>
              <a:gd name="connsiteY1" fmla="*/ 817123 h 6799634"/>
              <a:gd name="connsiteX2" fmla="*/ 573931 w 2558374"/>
              <a:gd name="connsiteY2" fmla="*/ 1225685 h 6799634"/>
              <a:gd name="connsiteX3" fmla="*/ 700391 w 2558374"/>
              <a:gd name="connsiteY3" fmla="*/ 1702340 h 6799634"/>
              <a:gd name="connsiteX4" fmla="*/ 1060314 w 2558374"/>
              <a:gd name="connsiteY4" fmla="*/ 2013625 h 6799634"/>
              <a:gd name="connsiteX5" fmla="*/ 1605063 w 2558374"/>
              <a:gd name="connsiteY5" fmla="*/ 2986391 h 6799634"/>
              <a:gd name="connsiteX6" fmla="*/ 1760706 w 2558374"/>
              <a:gd name="connsiteY6" fmla="*/ 3550595 h 6799634"/>
              <a:gd name="connsiteX7" fmla="*/ 1857983 w 2558374"/>
              <a:gd name="connsiteY7" fmla="*/ 4036978 h 6799634"/>
              <a:gd name="connsiteX8" fmla="*/ 1770434 w 2558374"/>
              <a:gd name="connsiteY8" fmla="*/ 4435812 h 6799634"/>
              <a:gd name="connsiteX9" fmla="*/ 1809344 w 2558374"/>
              <a:gd name="connsiteY9" fmla="*/ 4669276 h 6799634"/>
              <a:gd name="connsiteX10" fmla="*/ 2091446 w 2558374"/>
              <a:gd name="connsiteY10" fmla="*/ 5175115 h 6799634"/>
              <a:gd name="connsiteX11" fmla="*/ 2286000 w 2558374"/>
              <a:gd name="connsiteY11" fmla="*/ 5515583 h 6799634"/>
              <a:gd name="connsiteX12" fmla="*/ 2305455 w 2558374"/>
              <a:gd name="connsiteY12" fmla="*/ 5914417 h 6799634"/>
              <a:gd name="connsiteX13" fmla="*/ 2441642 w 2558374"/>
              <a:gd name="connsiteY13" fmla="*/ 6147880 h 6799634"/>
              <a:gd name="connsiteX14" fmla="*/ 2538919 w 2558374"/>
              <a:gd name="connsiteY14" fmla="*/ 6556442 h 6799634"/>
              <a:gd name="connsiteX15" fmla="*/ 2558374 w 2558374"/>
              <a:gd name="connsiteY15" fmla="*/ 6799634 h 6799634"/>
              <a:gd name="connsiteX0" fmla="*/ 0 w 2558374"/>
              <a:gd name="connsiteY0" fmla="*/ 0 h 6799634"/>
              <a:gd name="connsiteX1" fmla="*/ 369651 w 2558374"/>
              <a:gd name="connsiteY1" fmla="*/ 817123 h 6799634"/>
              <a:gd name="connsiteX2" fmla="*/ 573931 w 2558374"/>
              <a:gd name="connsiteY2" fmla="*/ 1225685 h 6799634"/>
              <a:gd name="connsiteX3" fmla="*/ 700391 w 2558374"/>
              <a:gd name="connsiteY3" fmla="*/ 1702340 h 6799634"/>
              <a:gd name="connsiteX4" fmla="*/ 1060314 w 2558374"/>
              <a:gd name="connsiteY4" fmla="*/ 2013625 h 6799634"/>
              <a:gd name="connsiteX5" fmla="*/ 1322961 w 2558374"/>
              <a:gd name="connsiteY5" fmla="*/ 2509736 h 6799634"/>
              <a:gd name="connsiteX6" fmla="*/ 1605063 w 2558374"/>
              <a:gd name="connsiteY6" fmla="*/ 2986391 h 6799634"/>
              <a:gd name="connsiteX7" fmla="*/ 1760706 w 2558374"/>
              <a:gd name="connsiteY7" fmla="*/ 3550595 h 6799634"/>
              <a:gd name="connsiteX8" fmla="*/ 1857983 w 2558374"/>
              <a:gd name="connsiteY8" fmla="*/ 4036978 h 6799634"/>
              <a:gd name="connsiteX9" fmla="*/ 1770434 w 2558374"/>
              <a:gd name="connsiteY9" fmla="*/ 4435812 h 6799634"/>
              <a:gd name="connsiteX10" fmla="*/ 1809344 w 2558374"/>
              <a:gd name="connsiteY10" fmla="*/ 4669276 h 6799634"/>
              <a:gd name="connsiteX11" fmla="*/ 2091446 w 2558374"/>
              <a:gd name="connsiteY11" fmla="*/ 5175115 h 6799634"/>
              <a:gd name="connsiteX12" fmla="*/ 2286000 w 2558374"/>
              <a:gd name="connsiteY12" fmla="*/ 5515583 h 6799634"/>
              <a:gd name="connsiteX13" fmla="*/ 2305455 w 2558374"/>
              <a:gd name="connsiteY13" fmla="*/ 5914417 h 6799634"/>
              <a:gd name="connsiteX14" fmla="*/ 2441642 w 2558374"/>
              <a:gd name="connsiteY14" fmla="*/ 6147880 h 6799634"/>
              <a:gd name="connsiteX15" fmla="*/ 2538919 w 2558374"/>
              <a:gd name="connsiteY15" fmla="*/ 6556442 h 6799634"/>
              <a:gd name="connsiteX16" fmla="*/ 2558374 w 2558374"/>
              <a:gd name="connsiteY16" fmla="*/ 6799634 h 6799634"/>
              <a:gd name="connsiteX0" fmla="*/ 0 w 2422187"/>
              <a:gd name="connsiteY0" fmla="*/ 0 h 6527260"/>
              <a:gd name="connsiteX1" fmla="*/ 233464 w 2422187"/>
              <a:gd name="connsiteY1" fmla="*/ 544749 h 6527260"/>
              <a:gd name="connsiteX2" fmla="*/ 437744 w 2422187"/>
              <a:gd name="connsiteY2" fmla="*/ 953311 h 6527260"/>
              <a:gd name="connsiteX3" fmla="*/ 564204 w 2422187"/>
              <a:gd name="connsiteY3" fmla="*/ 1429966 h 6527260"/>
              <a:gd name="connsiteX4" fmla="*/ 924127 w 2422187"/>
              <a:gd name="connsiteY4" fmla="*/ 1741251 h 6527260"/>
              <a:gd name="connsiteX5" fmla="*/ 1186774 w 2422187"/>
              <a:gd name="connsiteY5" fmla="*/ 2237362 h 6527260"/>
              <a:gd name="connsiteX6" fmla="*/ 1468876 w 2422187"/>
              <a:gd name="connsiteY6" fmla="*/ 2714017 h 6527260"/>
              <a:gd name="connsiteX7" fmla="*/ 1624519 w 2422187"/>
              <a:gd name="connsiteY7" fmla="*/ 3278221 h 6527260"/>
              <a:gd name="connsiteX8" fmla="*/ 1721796 w 2422187"/>
              <a:gd name="connsiteY8" fmla="*/ 3764604 h 6527260"/>
              <a:gd name="connsiteX9" fmla="*/ 1634247 w 2422187"/>
              <a:gd name="connsiteY9" fmla="*/ 4163438 h 6527260"/>
              <a:gd name="connsiteX10" fmla="*/ 1673157 w 2422187"/>
              <a:gd name="connsiteY10" fmla="*/ 4396902 h 6527260"/>
              <a:gd name="connsiteX11" fmla="*/ 1955259 w 2422187"/>
              <a:gd name="connsiteY11" fmla="*/ 4902741 h 6527260"/>
              <a:gd name="connsiteX12" fmla="*/ 2149813 w 2422187"/>
              <a:gd name="connsiteY12" fmla="*/ 5243209 h 6527260"/>
              <a:gd name="connsiteX13" fmla="*/ 2169268 w 2422187"/>
              <a:gd name="connsiteY13" fmla="*/ 5642043 h 6527260"/>
              <a:gd name="connsiteX14" fmla="*/ 2305455 w 2422187"/>
              <a:gd name="connsiteY14" fmla="*/ 5875506 h 6527260"/>
              <a:gd name="connsiteX15" fmla="*/ 2402732 w 2422187"/>
              <a:gd name="connsiteY15" fmla="*/ 6284068 h 6527260"/>
              <a:gd name="connsiteX16" fmla="*/ 2422187 w 2422187"/>
              <a:gd name="connsiteY16" fmla="*/ 6527260 h 6527260"/>
              <a:gd name="connsiteX0" fmla="*/ 0 w 2414891"/>
              <a:gd name="connsiteY0" fmla="*/ 0 h 6320435"/>
              <a:gd name="connsiteX1" fmla="*/ 233464 w 2414891"/>
              <a:gd name="connsiteY1" fmla="*/ 544749 h 6320435"/>
              <a:gd name="connsiteX2" fmla="*/ 437744 w 2414891"/>
              <a:gd name="connsiteY2" fmla="*/ 953311 h 6320435"/>
              <a:gd name="connsiteX3" fmla="*/ 564204 w 2414891"/>
              <a:gd name="connsiteY3" fmla="*/ 1429966 h 6320435"/>
              <a:gd name="connsiteX4" fmla="*/ 924127 w 2414891"/>
              <a:gd name="connsiteY4" fmla="*/ 1741251 h 6320435"/>
              <a:gd name="connsiteX5" fmla="*/ 1186774 w 2414891"/>
              <a:gd name="connsiteY5" fmla="*/ 2237362 h 6320435"/>
              <a:gd name="connsiteX6" fmla="*/ 1468876 w 2414891"/>
              <a:gd name="connsiteY6" fmla="*/ 2714017 h 6320435"/>
              <a:gd name="connsiteX7" fmla="*/ 1624519 w 2414891"/>
              <a:gd name="connsiteY7" fmla="*/ 3278221 h 6320435"/>
              <a:gd name="connsiteX8" fmla="*/ 1721796 w 2414891"/>
              <a:gd name="connsiteY8" fmla="*/ 3764604 h 6320435"/>
              <a:gd name="connsiteX9" fmla="*/ 1634247 w 2414891"/>
              <a:gd name="connsiteY9" fmla="*/ 4163438 h 6320435"/>
              <a:gd name="connsiteX10" fmla="*/ 1673157 w 2414891"/>
              <a:gd name="connsiteY10" fmla="*/ 4396902 h 6320435"/>
              <a:gd name="connsiteX11" fmla="*/ 1955259 w 2414891"/>
              <a:gd name="connsiteY11" fmla="*/ 4902741 h 6320435"/>
              <a:gd name="connsiteX12" fmla="*/ 2149813 w 2414891"/>
              <a:gd name="connsiteY12" fmla="*/ 5243209 h 6320435"/>
              <a:gd name="connsiteX13" fmla="*/ 2169268 w 2414891"/>
              <a:gd name="connsiteY13" fmla="*/ 5642043 h 6320435"/>
              <a:gd name="connsiteX14" fmla="*/ 2305455 w 2414891"/>
              <a:gd name="connsiteY14" fmla="*/ 5875506 h 6320435"/>
              <a:gd name="connsiteX15" fmla="*/ 2402732 w 2414891"/>
              <a:gd name="connsiteY15" fmla="*/ 6284068 h 6320435"/>
              <a:gd name="connsiteX16" fmla="*/ 2412460 w 2414891"/>
              <a:gd name="connsiteY16" fmla="*/ 6284069 h 6320435"/>
              <a:gd name="connsiteX0" fmla="*/ 0 w 2408179"/>
              <a:gd name="connsiteY0" fmla="*/ 0 h 6304157"/>
              <a:gd name="connsiteX1" fmla="*/ 233464 w 2408179"/>
              <a:gd name="connsiteY1" fmla="*/ 544749 h 6304157"/>
              <a:gd name="connsiteX2" fmla="*/ 437744 w 2408179"/>
              <a:gd name="connsiteY2" fmla="*/ 953311 h 6304157"/>
              <a:gd name="connsiteX3" fmla="*/ 564204 w 2408179"/>
              <a:gd name="connsiteY3" fmla="*/ 1429966 h 6304157"/>
              <a:gd name="connsiteX4" fmla="*/ 924127 w 2408179"/>
              <a:gd name="connsiteY4" fmla="*/ 1741251 h 6304157"/>
              <a:gd name="connsiteX5" fmla="*/ 1186774 w 2408179"/>
              <a:gd name="connsiteY5" fmla="*/ 2237362 h 6304157"/>
              <a:gd name="connsiteX6" fmla="*/ 1468876 w 2408179"/>
              <a:gd name="connsiteY6" fmla="*/ 2714017 h 6304157"/>
              <a:gd name="connsiteX7" fmla="*/ 1624519 w 2408179"/>
              <a:gd name="connsiteY7" fmla="*/ 3278221 h 6304157"/>
              <a:gd name="connsiteX8" fmla="*/ 1721796 w 2408179"/>
              <a:gd name="connsiteY8" fmla="*/ 3764604 h 6304157"/>
              <a:gd name="connsiteX9" fmla="*/ 1634247 w 2408179"/>
              <a:gd name="connsiteY9" fmla="*/ 4163438 h 6304157"/>
              <a:gd name="connsiteX10" fmla="*/ 1673157 w 2408179"/>
              <a:gd name="connsiteY10" fmla="*/ 4396902 h 6304157"/>
              <a:gd name="connsiteX11" fmla="*/ 1955259 w 2408179"/>
              <a:gd name="connsiteY11" fmla="*/ 4902741 h 6304157"/>
              <a:gd name="connsiteX12" fmla="*/ 2149813 w 2408179"/>
              <a:gd name="connsiteY12" fmla="*/ 5243209 h 6304157"/>
              <a:gd name="connsiteX13" fmla="*/ 2169268 w 2408179"/>
              <a:gd name="connsiteY13" fmla="*/ 5642043 h 6304157"/>
              <a:gd name="connsiteX14" fmla="*/ 2305455 w 2408179"/>
              <a:gd name="connsiteY14" fmla="*/ 5875506 h 6304157"/>
              <a:gd name="connsiteX15" fmla="*/ 2402732 w 2408179"/>
              <a:gd name="connsiteY15" fmla="*/ 6284068 h 6304157"/>
              <a:gd name="connsiteX16" fmla="*/ 2383277 w 2408179"/>
              <a:gd name="connsiteY16" fmla="*/ 6089516 h 6304157"/>
              <a:gd name="connsiteX0" fmla="*/ 0 w 2490282"/>
              <a:gd name="connsiteY0" fmla="*/ 0 h 6439712"/>
              <a:gd name="connsiteX1" fmla="*/ 233464 w 2490282"/>
              <a:gd name="connsiteY1" fmla="*/ 544749 h 6439712"/>
              <a:gd name="connsiteX2" fmla="*/ 437744 w 2490282"/>
              <a:gd name="connsiteY2" fmla="*/ 953311 h 6439712"/>
              <a:gd name="connsiteX3" fmla="*/ 564204 w 2490282"/>
              <a:gd name="connsiteY3" fmla="*/ 1429966 h 6439712"/>
              <a:gd name="connsiteX4" fmla="*/ 924127 w 2490282"/>
              <a:gd name="connsiteY4" fmla="*/ 1741251 h 6439712"/>
              <a:gd name="connsiteX5" fmla="*/ 1186774 w 2490282"/>
              <a:gd name="connsiteY5" fmla="*/ 2237362 h 6439712"/>
              <a:gd name="connsiteX6" fmla="*/ 1468876 w 2490282"/>
              <a:gd name="connsiteY6" fmla="*/ 2714017 h 6439712"/>
              <a:gd name="connsiteX7" fmla="*/ 1624519 w 2490282"/>
              <a:gd name="connsiteY7" fmla="*/ 3278221 h 6439712"/>
              <a:gd name="connsiteX8" fmla="*/ 1721796 w 2490282"/>
              <a:gd name="connsiteY8" fmla="*/ 3764604 h 6439712"/>
              <a:gd name="connsiteX9" fmla="*/ 1634247 w 2490282"/>
              <a:gd name="connsiteY9" fmla="*/ 4163438 h 6439712"/>
              <a:gd name="connsiteX10" fmla="*/ 1673157 w 2490282"/>
              <a:gd name="connsiteY10" fmla="*/ 4396902 h 6439712"/>
              <a:gd name="connsiteX11" fmla="*/ 1955259 w 2490282"/>
              <a:gd name="connsiteY11" fmla="*/ 4902741 h 6439712"/>
              <a:gd name="connsiteX12" fmla="*/ 2149813 w 2490282"/>
              <a:gd name="connsiteY12" fmla="*/ 5243209 h 6439712"/>
              <a:gd name="connsiteX13" fmla="*/ 2169268 w 2490282"/>
              <a:gd name="connsiteY13" fmla="*/ 5642043 h 6439712"/>
              <a:gd name="connsiteX14" fmla="*/ 2305455 w 2490282"/>
              <a:gd name="connsiteY14" fmla="*/ 5875506 h 6439712"/>
              <a:gd name="connsiteX15" fmla="*/ 2402732 w 2490282"/>
              <a:gd name="connsiteY15" fmla="*/ 6284068 h 6439712"/>
              <a:gd name="connsiteX16" fmla="*/ 2490282 w 2490282"/>
              <a:gd name="connsiteY16" fmla="*/ 6439712 h 6439712"/>
              <a:gd name="connsiteX0" fmla="*/ 0 w 2490282"/>
              <a:gd name="connsiteY0" fmla="*/ 0 h 6439712"/>
              <a:gd name="connsiteX1" fmla="*/ 233464 w 2490282"/>
              <a:gd name="connsiteY1" fmla="*/ 544749 h 6439712"/>
              <a:gd name="connsiteX2" fmla="*/ 437744 w 2490282"/>
              <a:gd name="connsiteY2" fmla="*/ 953311 h 6439712"/>
              <a:gd name="connsiteX3" fmla="*/ 564204 w 2490282"/>
              <a:gd name="connsiteY3" fmla="*/ 1429966 h 6439712"/>
              <a:gd name="connsiteX4" fmla="*/ 924127 w 2490282"/>
              <a:gd name="connsiteY4" fmla="*/ 1741251 h 6439712"/>
              <a:gd name="connsiteX5" fmla="*/ 1186774 w 2490282"/>
              <a:gd name="connsiteY5" fmla="*/ 2237362 h 6439712"/>
              <a:gd name="connsiteX6" fmla="*/ 1468876 w 2490282"/>
              <a:gd name="connsiteY6" fmla="*/ 2714017 h 6439712"/>
              <a:gd name="connsiteX7" fmla="*/ 1624519 w 2490282"/>
              <a:gd name="connsiteY7" fmla="*/ 3278221 h 6439712"/>
              <a:gd name="connsiteX8" fmla="*/ 1721796 w 2490282"/>
              <a:gd name="connsiteY8" fmla="*/ 3764604 h 6439712"/>
              <a:gd name="connsiteX9" fmla="*/ 1634247 w 2490282"/>
              <a:gd name="connsiteY9" fmla="*/ 4163438 h 6439712"/>
              <a:gd name="connsiteX10" fmla="*/ 1673157 w 2490282"/>
              <a:gd name="connsiteY10" fmla="*/ 4396902 h 6439712"/>
              <a:gd name="connsiteX11" fmla="*/ 1955259 w 2490282"/>
              <a:gd name="connsiteY11" fmla="*/ 4902741 h 6439712"/>
              <a:gd name="connsiteX12" fmla="*/ 2149813 w 2490282"/>
              <a:gd name="connsiteY12" fmla="*/ 5243209 h 6439712"/>
              <a:gd name="connsiteX13" fmla="*/ 2169268 w 2490282"/>
              <a:gd name="connsiteY13" fmla="*/ 5642043 h 6439712"/>
              <a:gd name="connsiteX14" fmla="*/ 2305455 w 2490282"/>
              <a:gd name="connsiteY14" fmla="*/ 5875506 h 6439712"/>
              <a:gd name="connsiteX15" fmla="*/ 2383276 w 2490282"/>
              <a:gd name="connsiteY15" fmla="*/ 6089514 h 6439712"/>
              <a:gd name="connsiteX16" fmla="*/ 2490282 w 2490282"/>
              <a:gd name="connsiteY16" fmla="*/ 6439712 h 6439712"/>
              <a:gd name="connsiteX0" fmla="*/ 0 w 2412461"/>
              <a:gd name="connsiteY0" fmla="*/ 0 h 6293797"/>
              <a:gd name="connsiteX1" fmla="*/ 233464 w 2412461"/>
              <a:gd name="connsiteY1" fmla="*/ 544749 h 6293797"/>
              <a:gd name="connsiteX2" fmla="*/ 437744 w 2412461"/>
              <a:gd name="connsiteY2" fmla="*/ 953311 h 6293797"/>
              <a:gd name="connsiteX3" fmla="*/ 564204 w 2412461"/>
              <a:gd name="connsiteY3" fmla="*/ 1429966 h 6293797"/>
              <a:gd name="connsiteX4" fmla="*/ 924127 w 2412461"/>
              <a:gd name="connsiteY4" fmla="*/ 1741251 h 6293797"/>
              <a:gd name="connsiteX5" fmla="*/ 1186774 w 2412461"/>
              <a:gd name="connsiteY5" fmla="*/ 2237362 h 6293797"/>
              <a:gd name="connsiteX6" fmla="*/ 1468876 w 2412461"/>
              <a:gd name="connsiteY6" fmla="*/ 2714017 h 6293797"/>
              <a:gd name="connsiteX7" fmla="*/ 1624519 w 2412461"/>
              <a:gd name="connsiteY7" fmla="*/ 3278221 h 6293797"/>
              <a:gd name="connsiteX8" fmla="*/ 1721796 w 2412461"/>
              <a:gd name="connsiteY8" fmla="*/ 3764604 h 6293797"/>
              <a:gd name="connsiteX9" fmla="*/ 1634247 w 2412461"/>
              <a:gd name="connsiteY9" fmla="*/ 4163438 h 6293797"/>
              <a:gd name="connsiteX10" fmla="*/ 1673157 w 2412461"/>
              <a:gd name="connsiteY10" fmla="*/ 4396902 h 6293797"/>
              <a:gd name="connsiteX11" fmla="*/ 1955259 w 2412461"/>
              <a:gd name="connsiteY11" fmla="*/ 4902741 h 6293797"/>
              <a:gd name="connsiteX12" fmla="*/ 2149813 w 2412461"/>
              <a:gd name="connsiteY12" fmla="*/ 5243209 h 6293797"/>
              <a:gd name="connsiteX13" fmla="*/ 2169268 w 2412461"/>
              <a:gd name="connsiteY13" fmla="*/ 5642043 h 6293797"/>
              <a:gd name="connsiteX14" fmla="*/ 2305455 w 2412461"/>
              <a:gd name="connsiteY14" fmla="*/ 5875506 h 6293797"/>
              <a:gd name="connsiteX15" fmla="*/ 2383276 w 2412461"/>
              <a:gd name="connsiteY15" fmla="*/ 6089514 h 6293797"/>
              <a:gd name="connsiteX16" fmla="*/ 2412461 w 2412461"/>
              <a:gd name="connsiteY16" fmla="*/ 6293797 h 62937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2412461" h="6293797">
                <a:moveTo>
                  <a:pt x="0" y="0"/>
                </a:moveTo>
                <a:cubicBezTo>
                  <a:pt x="136998" y="306421"/>
                  <a:pt x="160507" y="385864"/>
                  <a:pt x="233464" y="544749"/>
                </a:cubicBezTo>
                <a:cubicBezTo>
                  <a:pt x="306421" y="703634"/>
                  <a:pt x="382621" y="805775"/>
                  <a:pt x="437744" y="953311"/>
                </a:cubicBezTo>
                <a:cubicBezTo>
                  <a:pt x="492867" y="1100847"/>
                  <a:pt x="483140" y="1298643"/>
                  <a:pt x="564204" y="1429966"/>
                </a:cubicBezTo>
                <a:cubicBezTo>
                  <a:pt x="645268" y="1561289"/>
                  <a:pt x="820365" y="1606685"/>
                  <a:pt x="924127" y="1741251"/>
                </a:cubicBezTo>
                <a:cubicBezTo>
                  <a:pt x="1027889" y="1875817"/>
                  <a:pt x="1095983" y="2075234"/>
                  <a:pt x="1186774" y="2237362"/>
                </a:cubicBezTo>
                <a:cubicBezTo>
                  <a:pt x="1277566" y="2399490"/>
                  <a:pt x="1395919" y="2540541"/>
                  <a:pt x="1468876" y="2714017"/>
                </a:cubicBezTo>
                <a:cubicBezTo>
                  <a:pt x="1541833" y="2887493"/>
                  <a:pt x="1582366" y="3103123"/>
                  <a:pt x="1624519" y="3278221"/>
                </a:cubicBezTo>
                <a:cubicBezTo>
                  <a:pt x="1666672" y="3453319"/>
                  <a:pt x="1720175" y="3617068"/>
                  <a:pt x="1721796" y="3764604"/>
                </a:cubicBezTo>
                <a:cubicBezTo>
                  <a:pt x="1723417" y="3912140"/>
                  <a:pt x="1642353" y="4058055"/>
                  <a:pt x="1634247" y="4163438"/>
                </a:cubicBezTo>
                <a:cubicBezTo>
                  <a:pt x="1626141" y="4268821"/>
                  <a:pt x="1619655" y="4273685"/>
                  <a:pt x="1673157" y="4396902"/>
                </a:cubicBezTo>
                <a:cubicBezTo>
                  <a:pt x="1726659" y="4520119"/>
                  <a:pt x="1875816" y="4761690"/>
                  <a:pt x="1955259" y="4902741"/>
                </a:cubicBezTo>
                <a:cubicBezTo>
                  <a:pt x="2034702" y="5043792"/>
                  <a:pt x="2114145" y="5119992"/>
                  <a:pt x="2149813" y="5243209"/>
                </a:cubicBezTo>
                <a:cubicBezTo>
                  <a:pt x="2185481" y="5366426"/>
                  <a:pt x="2143328" y="5536660"/>
                  <a:pt x="2169268" y="5642043"/>
                </a:cubicBezTo>
                <a:cubicBezTo>
                  <a:pt x="2195208" y="5747426"/>
                  <a:pt x="2269787" y="5800927"/>
                  <a:pt x="2305455" y="5875506"/>
                </a:cubicBezTo>
                <a:cubicBezTo>
                  <a:pt x="2341123" y="5950085"/>
                  <a:pt x="2363821" y="5980888"/>
                  <a:pt x="2383276" y="6089514"/>
                </a:cubicBezTo>
                <a:cubicBezTo>
                  <a:pt x="2402731" y="6198140"/>
                  <a:pt x="2412461" y="6226514"/>
                  <a:pt x="2412461" y="6293797"/>
                </a:cubicBezTo>
              </a:path>
            </a:pathLst>
          </a:custGeom>
          <a:noFill/>
          <a:ln w="25400" cmpd="dbl">
            <a:solidFill>
              <a:srgbClr val="7030A0"/>
            </a:solidFill>
            <a:headEnd type="arrow"/>
            <a:tailEnd type="arrow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46" name="ZoneTexte 45">
            <a:extLst>
              <a:ext uri="{FF2B5EF4-FFF2-40B4-BE49-F238E27FC236}">
                <a16:creationId xmlns:a16="http://schemas.microsoft.com/office/drawing/2014/main" id="{DCB83926-2AD6-43F0-BE05-EF3CA8D891A0}"/>
              </a:ext>
            </a:extLst>
          </p:cNvPr>
          <p:cNvSpPr txBox="1"/>
          <p:nvPr/>
        </p:nvSpPr>
        <p:spPr>
          <a:xfrm rot="3535042">
            <a:off x="2954457" y="832204"/>
            <a:ext cx="1096433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400" b="1" dirty="0">
                <a:solidFill>
                  <a:srgbClr val="7030A0"/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E411</a:t>
            </a:r>
            <a:endParaRPr lang="fr-BE" sz="1400" b="1" dirty="0">
              <a:solidFill>
                <a:srgbClr val="7030A0"/>
              </a:solidFill>
              <a:latin typeface="Aharoni" panose="02010803020104030203" pitchFamily="2" charset="-79"/>
              <a:cs typeface="Aharoni" panose="02010803020104030203" pitchFamily="2" charset="-79"/>
            </a:endParaRPr>
          </a:p>
        </p:txBody>
      </p:sp>
      <p:sp>
        <p:nvSpPr>
          <p:cNvPr id="3" name="Forme libre : forme 2">
            <a:extLst>
              <a:ext uri="{FF2B5EF4-FFF2-40B4-BE49-F238E27FC236}">
                <a16:creationId xmlns:a16="http://schemas.microsoft.com/office/drawing/2014/main" id="{F601BC26-B3D5-45CC-8256-5C193BAC3AFF}"/>
              </a:ext>
            </a:extLst>
          </p:cNvPr>
          <p:cNvSpPr/>
          <p:nvPr/>
        </p:nvSpPr>
        <p:spPr>
          <a:xfrm>
            <a:off x="2636061" y="714375"/>
            <a:ext cx="6593664" cy="5867400"/>
          </a:xfrm>
          <a:custGeom>
            <a:avLst/>
            <a:gdLst>
              <a:gd name="connsiteX0" fmla="*/ 6593664 w 6593664"/>
              <a:gd name="connsiteY0" fmla="*/ 5867400 h 5867400"/>
              <a:gd name="connsiteX1" fmla="*/ 6222189 w 6593664"/>
              <a:gd name="connsiteY1" fmla="*/ 5324475 h 5867400"/>
              <a:gd name="connsiteX2" fmla="*/ 5784039 w 6593664"/>
              <a:gd name="connsiteY2" fmla="*/ 4895850 h 5867400"/>
              <a:gd name="connsiteX3" fmla="*/ 5460189 w 6593664"/>
              <a:gd name="connsiteY3" fmla="*/ 4914900 h 5867400"/>
              <a:gd name="connsiteX4" fmla="*/ 5126814 w 6593664"/>
              <a:gd name="connsiteY4" fmla="*/ 4972050 h 5867400"/>
              <a:gd name="connsiteX5" fmla="*/ 4993464 w 6593664"/>
              <a:gd name="connsiteY5" fmla="*/ 5067300 h 5867400"/>
              <a:gd name="connsiteX6" fmla="*/ 4764864 w 6593664"/>
              <a:gd name="connsiteY6" fmla="*/ 4924425 h 5867400"/>
              <a:gd name="connsiteX7" fmla="*/ 4450539 w 6593664"/>
              <a:gd name="connsiteY7" fmla="*/ 4514850 h 5867400"/>
              <a:gd name="connsiteX8" fmla="*/ 4079064 w 6593664"/>
              <a:gd name="connsiteY8" fmla="*/ 4562475 h 5867400"/>
              <a:gd name="connsiteX9" fmla="*/ 3869514 w 6593664"/>
              <a:gd name="connsiteY9" fmla="*/ 4657725 h 5867400"/>
              <a:gd name="connsiteX10" fmla="*/ 3478989 w 6593664"/>
              <a:gd name="connsiteY10" fmla="*/ 4486275 h 5867400"/>
              <a:gd name="connsiteX11" fmla="*/ 3288489 w 6593664"/>
              <a:gd name="connsiteY11" fmla="*/ 4371975 h 5867400"/>
              <a:gd name="connsiteX12" fmla="*/ 3212289 w 6593664"/>
              <a:gd name="connsiteY12" fmla="*/ 4000500 h 5867400"/>
              <a:gd name="connsiteX13" fmla="*/ 3155139 w 6593664"/>
              <a:gd name="connsiteY13" fmla="*/ 3886200 h 5867400"/>
              <a:gd name="connsiteX14" fmla="*/ 3097989 w 6593664"/>
              <a:gd name="connsiteY14" fmla="*/ 3695700 h 5867400"/>
              <a:gd name="connsiteX15" fmla="*/ 2897964 w 6593664"/>
              <a:gd name="connsiteY15" fmla="*/ 3495675 h 5867400"/>
              <a:gd name="connsiteX16" fmla="*/ 2783664 w 6593664"/>
              <a:gd name="connsiteY16" fmla="*/ 3152775 h 5867400"/>
              <a:gd name="connsiteX17" fmla="*/ 2716989 w 6593664"/>
              <a:gd name="connsiteY17" fmla="*/ 2638425 h 5867400"/>
              <a:gd name="connsiteX18" fmla="*/ 2631264 w 6593664"/>
              <a:gd name="connsiteY18" fmla="*/ 2324100 h 5867400"/>
              <a:gd name="connsiteX19" fmla="*/ 2355039 w 6593664"/>
              <a:gd name="connsiteY19" fmla="*/ 2228850 h 5867400"/>
              <a:gd name="connsiteX20" fmla="*/ 2126439 w 6593664"/>
              <a:gd name="connsiteY20" fmla="*/ 2143125 h 5867400"/>
              <a:gd name="connsiteX21" fmla="*/ 2002614 w 6593664"/>
              <a:gd name="connsiteY21" fmla="*/ 1990725 h 5867400"/>
              <a:gd name="connsiteX22" fmla="*/ 1850214 w 6593664"/>
              <a:gd name="connsiteY22" fmla="*/ 1895475 h 5867400"/>
              <a:gd name="connsiteX23" fmla="*/ 1621614 w 6593664"/>
              <a:gd name="connsiteY23" fmla="*/ 1371600 h 5867400"/>
              <a:gd name="connsiteX24" fmla="*/ 1335864 w 6593664"/>
              <a:gd name="connsiteY24" fmla="*/ 1333500 h 5867400"/>
              <a:gd name="connsiteX25" fmla="*/ 1012014 w 6593664"/>
              <a:gd name="connsiteY25" fmla="*/ 1257300 h 5867400"/>
              <a:gd name="connsiteX26" fmla="*/ 716739 w 6593664"/>
              <a:gd name="connsiteY26" fmla="*/ 904875 h 5867400"/>
              <a:gd name="connsiteX27" fmla="*/ 354789 w 6593664"/>
              <a:gd name="connsiteY27" fmla="*/ 838200 h 5867400"/>
              <a:gd name="connsiteX28" fmla="*/ 69039 w 6593664"/>
              <a:gd name="connsiteY28" fmla="*/ 762000 h 5867400"/>
              <a:gd name="connsiteX29" fmla="*/ 2364 w 6593664"/>
              <a:gd name="connsiteY29" fmla="*/ 542925 h 5867400"/>
              <a:gd name="connsiteX30" fmla="*/ 21414 w 6593664"/>
              <a:gd name="connsiteY30" fmla="*/ 0 h 5867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6593664" h="5867400">
                <a:moveTo>
                  <a:pt x="6593664" y="5867400"/>
                </a:moveTo>
                <a:cubicBezTo>
                  <a:pt x="6475395" y="5676900"/>
                  <a:pt x="6357126" y="5486400"/>
                  <a:pt x="6222189" y="5324475"/>
                </a:cubicBezTo>
                <a:cubicBezTo>
                  <a:pt x="6087251" y="5162550"/>
                  <a:pt x="5911039" y="4964112"/>
                  <a:pt x="5784039" y="4895850"/>
                </a:cubicBezTo>
                <a:cubicBezTo>
                  <a:pt x="5657039" y="4827587"/>
                  <a:pt x="5569726" y="4902200"/>
                  <a:pt x="5460189" y="4914900"/>
                </a:cubicBezTo>
                <a:cubicBezTo>
                  <a:pt x="5350652" y="4927600"/>
                  <a:pt x="5204601" y="4946650"/>
                  <a:pt x="5126814" y="4972050"/>
                </a:cubicBezTo>
                <a:cubicBezTo>
                  <a:pt x="5049027" y="4997450"/>
                  <a:pt x="5053789" y="5075237"/>
                  <a:pt x="4993464" y="5067300"/>
                </a:cubicBezTo>
                <a:cubicBezTo>
                  <a:pt x="4933139" y="5059363"/>
                  <a:pt x="4855351" y="5016500"/>
                  <a:pt x="4764864" y="4924425"/>
                </a:cubicBezTo>
                <a:cubicBezTo>
                  <a:pt x="4674376" y="4832350"/>
                  <a:pt x="4564839" y="4575175"/>
                  <a:pt x="4450539" y="4514850"/>
                </a:cubicBezTo>
                <a:cubicBezTo>
                  <a:pt x="4336239" y="4454525"/>
                  <a:pt x="4175901" y="4538663"/>
                  <a:pt x="4079064" y="4562475"/>
                </a:cubicBezTo>
                <a:cubicBezTo>
                  <a:pt x="3982227" y="4586287"/>
                  <a:pt x="3969526" y="4670425"/>
                  <a:pt x="3869514" y="4657725"/>
                </a:cubicBezTo>
                <a:cubicBezTo>
                  <a:pt x="3769502" y="4645025"/>
                  <a:pt x="3575826" y="4533900"/>
                  <a:pt x="3478989" y="4486275"/>
                </a:cubicBezTo>
                <a:cubicBezTo>
                  <a:pt x="3382152" y="4438650"/>
                  <a:pt x="3332939" y="4452937"/>
                  <a:pt x="3288489" y="4371975"/>
                </a:cubicBezTo>
                <a:cubicBezTo>
                  <a:pt x="3244039" y="4291012"/>
                  <a:pt x="3234514" y="4081462"/>
                  <a:pt x="3212289" y="4000500"/>
                </a:cubicBezTo>
                <a:cubicBezTo>
                  <a:pt x="3190064" y="3919537"/>
                  <a:pt x="3174189" y="3937000"/>
                  <a:pt x="3155139" y="3886200"/>
                </a:cubicBezTo>
                <a:cubicBezTo>
                  <a:pt x="3136089" y="3835400"/>
                  <a:pt x="3140851" y="3760787"/>
                  <a:pt x="3097989" y="3695700"/>
                </a:cubicBezTo>
                <a:cubicBezTo>
                  <a:pt x="3055127" y="3630613"/>
                  <a:pt x="2950351" y="3586162"/>
                  <a:pt x="2897964" y="3495675"/>
                </a:cubicBezTo>
                <a:cubicBezTo>
                  <a:pt x="2845576" y="3405187"/>
                  <a:pt x="2813826" y="3295650"/>
                  <a:pt x="2783664" y="3152775"/>
                </a:cubicBezTo>
                <a:cubicBezTo>
                  <a:pt x="2753502" y="3009900"/>
                  <a:pt x="2742389" y="2776538"/>
                  <a:pt x="2716989" y="2638425"/>
                </a:cubicBezTo>
                <a:cubicBezTo>
                  <a:pt x="2691589" y="2500312"/>
                  <a:pt x="2691589" y="2392362"/>
                  <a:pt x="2631264" y="2324100"/>
                </a:cubicBezTo>
                <a:cubicBezTo>
                  <a:pt x="2570939" y="2255838"/>
                  <a:pt x="2439176" y="2259012"/>
                  <a:pt x="2355039" y="2228850"/>
                </a:cubicBezTo>
                <a:cubicBezTo>
                  <a:pt x="2270902" y="2198688"/>
                  <a:pt x="2185176" y="2182812"/>
                  <a:pt x="2126439" y="2143125"/>
                </a:cubicBezTo>
                <a:cubicBezTo>
                  <a:pt x="2067702" y="2103438"/>
                  <a:pt x="2048651" y="2032000"/>
                  <a:pt x="2002614" y="1990725"/>
                </a:cubicBezTo>
                <a:cubicBezTo>
                  <a:pt x="1956577" y="1949450"/>
                  <a:pt x="1913714" y="1998662"/>
                  <a:pt x="1850214" y="1895475"/>
                </a:cubicBezTo>
                <a:cubicBezTo>
                  <a:pt x="1786714" y="1792288"/>
                  <a:pt x="1707339" y="1465263"/>
                  <a:pt x="1621614" y="1371600"/>
                </a:cubicBezTo>
                <a:cubicBezTo>
                  <a:pt x="1535889" y="1277937"/>
                  <a:pt x="1437464" y="1352550"/>
                  <a:pt x="1335864" y="1333500"/>
                </a:cubicBezTo>
                <a:cubicBezTo>
                  <a:pt x="1234264" y="1314450"/>
                  <a:pt x="1115202" y="1328738"/>
                  <a:pt x="1012014" y="1257300"/>
                </a:cubicBezTo>
                <a:cubicBezTo>
                  <a:pt x="908826" y="1185862"/>
                  <a:pt x="826276" y="974725"/>
                  <a:pt x="716739" y="904875"/>
                </a:cubicBezTo>
                <a:cubicBezTo>
                  <a:pt x="607201" y="835025"/>
                  <a:pt x="462739" y="862012"/>
                  <a:pt x="354789" y="838200"/>
                </a:cubicBezTo>
                <a:cubicBezTo>
                  <a:pt x="246839" y="814387"/>
                  <a:pt x="127776" y="811212"/>
                  <a:pt x="69039" y="762000"/>
                </a:cubicBezTo>
                <a:cubicBezTo>
                  <a:pt x="10301" y="712787"/>
                  <a:pt x="10301" y="669925"/>
                  <a:pt x="2364" y="542925"/>
                </a:cubicBezTo>
                <a:cubicBezTo>
                  <a:pt x="-5573" y="415925"/>
                  <a:pt x="7920" y="207962"/>
                  <a:pt x="21414" y="0"/>
                </a:cubicBezTo>
              </a:path>
            </a:pathLst>
          </a:cu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47" name="Forme libre : forme 46">
            <a:extLst>
              <a:ext uri="{FF2B5EF4-FFF2-40B4-BE49-F238E27FC236}">
                <a16:creationId xmlns:a16="http://schemas.microsoft.com/office/drawing/2014/main" id="{24165ECA-D9A2-4EA1-8748-ED208921E5FD}"/>
              </a:ext>
            </a:extLst>
          </p:cNvPr>
          <p:cNvSpPr/>
          <p:nvPr/>
        </p:nvSpPr>
        <p:spPr>
          <a:xfrm>
            <a:off x="2636061" y="711943"/>
            <a:ext cx="6593664" cy="5867400"/>
          </a:xfrm>
          <a:custGeom>
            <a:avLst/>
            <a:gdLst>
              <a:gd name="connsiteX0" fmla="*/ 6593664 w 6593664"/>
              <a:gd name="connsiteY0" fmla="*/ 5867400 h 5867400"/>
              <a:gd name="connsiteX1" fmla="*/ 6222189 w 6593664"/>
              <a:gd name="connsiteY1" fmla="*/ 5324475 h 5867400"/>
              <a:gd name="connsiteX2" fmla="*/ 5784039 w 6593664"/>
              <a:gd name="connsiteY2" fmla="*/ 4895850 h 5867400"/>
              <a:gd name="connsiteX3" fmla="*/ 5460189 w 6593664"/>
              <a:gd name="connsiteY3" fmla="*/ 4914900 h 5867400"/>
              <a:gd name="connsiteX4" fmla="*/ 5126814 w 6593664"/>
              <a:gd name="connsiteY4" fmla="*/ 4972050 h 5867400"/>
              <a:gd name="connsiteX5" fmla="*/ 4993464 w 6593664"/>
              <a:gd name="connsiteY5" fmla="*/ 5067300 h 5867400"/>
              <a:gd name="connsiteX6" fmla="*/ 4764864 w 6593664"/>
              <a:gd name="connsiteY6" fmla="*/ 4924425 h 5867400"/>
              <a:gd name="connsiteX7" fmla="*/ 4450539 w 6593664"/>
              <a:gd name="connsiteY7" fmla="*/ 4514850 h 5867400"/>
              <a:gd name="connsiteX8" fmla="*/ 4079064 w 6593664"/>
              <a:gd name="connsiteY8" fmla="*/ 4562475 h 5867400"/>
              <a:gd name="connsiteX9" fmla="*/ 3869514 w 6593664"/>
              <a:gd name="connsiteY9" fmla="*/ 4657725 h 5867400"/>
              <a:gd name="connsiteX10" fmla="*/ 3478989 w 6593664"/>
              <a:gd name="connsiteY10" fmla="*/ 4486275 h 5867400"/>
              <a:gd name="connsiteX11" fmla="*/ 3288489 w 6593664"/>
              <a:gd name="connsiteY11" fmla="*/ 4371975 h 5867400"/>
              <a:gd name="connsiteX12" fmla="*/ 3212289 w 6593664"/>
              <a:gd name="connsiteY12" fmla="*/ 4000500 h 5867400"/>
              <a:gd name="connsiteX13" fmla="*/ 3155139 w 6593664"/>
              <a:gd name="connsiteY13" fmla="*/ 3886200 h 5867400"/>
              <a:gd name="connsiteX14" fmla="*/ 3097989 w 6593664"/>
              <a:gd name="connsiteY14" fmla="*/ 3695700 h 5867400"/>
              <a:gd name="connsiteX15" fmla="*/ 2897964 w 6593664"/>
              <a:gd name="connsiteY15" fmla="*/ 3495675 h 5867400"/>
              <a:gd name="connsiteX16" fmla="*/ 2783664 w 6593664"/>
              <a:gd name="connsiteY16" fmla="*/ 3152775 h 5867400"/>
              <a:gd name="connsiteX17" fmla="*/ 2716989 w 6593664"/>
              <a:gd name="connsiteY17" fmla="*/ 2638425 h 5867400"/>
              <a:gd name="connsiteX18" fmla="*/ 2631264 w 6593664"/>
              <a:gd name="connsiteY18" fmla="*/ 2324100 h 5867400"/>
              <a:gd name="connsiteX19" fmla="*/ 2355039 w 6593664"/>
              <a:gd name="connsiteY19" fmla="*/ 2228850 h 5867400"/>
              <a:gd name="connsiteX20" fmla="*/ 2126439 w 6593664"/>
              <a:gd name="connsiteY20" fmla="*/ 2143125 h 5867400"/>
              <a:gd name="connsiteX21" fmla="*/ 2002614 w 6593664"/>
              <a:gd name="connsiteY21" fmla="*/ 1990725 h 5867400"/>
              <a:gd name="connsiteX22" fmla="*/ 1850214 w 6593664"/>
              <a:gd name="connsiteY22" fmla="*/ 1895475 h 5867400"/>
              <a:gd name="connsiteX23" fmla="*/ 1621614 w 6593664"/>
              <a:gd name="connsiteY23" fmla="*/ 1371600 h 5867400"/>
              <a:gd name="connsiteX24" fmla="*/ 1335864 w 6593664"/>
              <a:gd name="connsiteY24" fmla="*/ 1333500 h 5867400"/>
              <a:gd name="connsiteX25" fmla="*/ 1012014 w 6593664"/>
              <a:gd name="connsiteY25" fmla="*/ 1257300 h 5867400"/>
              <a:gd name="connsiteX26" fmla="*/ 716739 w 6593664"/>
              <a:gd name="connsiteY26" fmla="*/ 904875 h 5867400"/>
              <a:gd name="connsiteX27" fmla="*/ 354789 w 6593664"/>
              <a:gd name="connsiteY27" fmla="*/ 838200 h 5867400"/>
              <a:gd name="connsiteX28" fmla="*/ 69039 w 6593664"/>
              <a:gd name="connsiteY28" fmla="*/ 762000 h 5867400"/>
              <a:gd name="connsiteX29" fmla="*/ 2364 w 6593664"/>
              <a:gd name="connsiteY29" fmla="*/ 542925 h 5867400"/>
              <a:gd name="connsiteX30" fmla="*/ 21414 w 6593664"/>
              <a:gd name="connsiteY30" fmla="*/ 0 h 5867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6593664" h="5867400">
                <a:moveTo>
                  <a:pt x="6593664" y="5867400"/>
                </a:moveTo>
                <a:cubicBezTo>
                  <a:pt x="6475395" y="5676900"/>
                  <a:pt x="6357126" y="5486400"/>
                  <a:pt x="6222189" y="5324475"/>
                </a:cubicBezTo>
                <a:cubicBezTo>
                  <a:pt x="6087251" y="5162550"/>
                  <a:pt x="5911039" y="4964112"/>
                  <a:pt x="5784039" y="4895850"/>
                </a:cubicBezTo>
                <a:cubicBezTo>
                  <a:pt x="5657039" y="4827587"/>
                  <a:pt x="5569726" y="4902200"/>
                  <a:pt x="5460189" y="4914900"/>
                </a:cubicBezTo>
                <a:cubicBezTo>
                  <a:pt x="5350652" y="4927600"/>
                  <a:pt x="5204601" y="4946650"/>
                  <a:pt x="5126814" y="4972050"/>
                </a:cubicBezTo>
                <a:cubicBezTo>
                  <a:pt x="5049027" y="4997450"/>
                  <a:pt x="5053789" y="5075237"/>
                  <a:pt x="4993464" y="5067300"/>
                </a:cubicBezTo>
                <a:cubicBezTo>
                  <a:pt x="4933139" y="5059363"/>
                  <a:pt x="4855351" y="5016500"/>
                  <a:pt x="4764864" y="4924425"/>
                </a:cubicBezTo>
                <a:cubicBezTo>
                  <a:pt x="4674376" y="4832350"/>
                  <a:pt x="4564839" y="4575175"/>
                  <a:pt x="4450539" y="4514850"/>
                </a:cubicBezTo>
                <a:cubicBezTo>
                  <a:pt x="4336239" y="4454525"/>
                  <a:pt x="4175901" y="4538663"/>
                  <a:pt x="4079064" y="4562475"/>
                </a:cubicBezTo>
                <a:cubicBezTo>
                  <a:pt x="3982227" y="4586287"/>
                  <a:pt x="3969526" y="4670425"/>
                  <a:pt x="3869514" y="4657725"/>
                </a:cubicBezTo>
                <a:cubicBezTo>
                  <a:pt x="3769502" y="4645025"/>
                  <a:pt x="3575826" y="4533900"/>
                  <a:pt x="3478989" y="4486275"/>
                </a:cubicBezTo>
                <a:cubicBezTo>
                  <a:pt x="3382152" y="4438650"/>
                  <a:pt x="3332939" y="4452937"/>
                  <a:pt x="3288489" y="4371975"/>
                </a:cubicBezTo>
                <a:cubicBezTo>
                  <a:pt x="3244039" y="4291012"/>
                  <a:pt x="3234514" y="4081462"/>
                  <a:pt x="3212289" y="4000500"/>
                </a:cubicBezTo>
                <a:cubicBezTo>
                  <a:pt x="3190064" y="3919537"/>
                  <a:pt x="3174189" y="3937000"/>
                  <a:pt x="3155139" y="3886200"/>
                </a:cubicBezTo>
                <a:cubicBezTo>
                  <a:pt x="3136089" y="3835400"/>
                  <a:pt x="3140851" y="3760787"/>
                  <a:pt x="3097989" y="3695700"/>
                </a:cubicBezTo>
                <a:cubicBezTo>
                  <a:pt x="3055127" y="3630613"/>
                  <a:pt x="2950351" y="3586162"/>
                  <a:pt x="2897964" y="3495675"/>
                </a:cubicBezTo>
                <a:cubicBezTo>
                  <a:pt x="2845576" y="3405187"/>
                  <a:pt x="2813826" y="3295650"/>
                  <a:pt x="2783664" y="3152775"/>
                </a:cubicBezTo>
                <a:cubicBezTo>
                  <a:pt x="2753502" y="3009900"/>
                  <a:pt x="2742389" y="2776538"/>
                  <a:pt x="2716989" y="2638425"/>
                </a:cubicBezTo>
                <a:cubicBezTo>
                  <a:pt x="2691589" y="2500312"/>
                  <a:pt x="2691589" y="2392362"/>
                  <a:pt x="2631264" y="2324100"/>
                </a:cubicBezTo>
                <a:cubicBezTo>
                  <a:pt x="2570939" y="2255838"/>
                  <a:pt x="2439176" y="2259012"/>
                  <a:pt x="2355039" y="2228850"/>
                </a:cubicBezTo>
                <a:cubicBezTo>
                  <a:pt x="2270902" y="2198688"/>
                  <a:pt x="2185176" y="2182812"/>
                  <a:pt x="2126439" y="2143125"/>
                </a:cubicBezTo>
                <a:cubicBezTo>
                  <a:pt x="2067702" y="2103438"/>
                  <a:pt x="2048651" y="2032000"/>
                  <a:pt x="2002614" y="1990725"/>
                </a:cubicBezTo>
                <a:cubicBezTo>
                  <a:pt x="1956577" y="1949450"/>
                  <a:pt x="1913714" y="1998662"/>
                  <a:pt x="1850214" y="1895475"/>
                </a:cubicBezTo>
                <a:cubicBezTo>
                  <a:pt x="1786714" y="1792288"/>
                  <a:pt x="1707339" y="1465263"/>
                  <a:pt x="1621614" y="1371600"/>
                </a:cubicBezTo>
                <a:cubicBezTo>
                  <a:pt x="1535889" y="1277937"/>
                  <a:pt x="1437464" y="1352550"/>
                  <a:pt x="1335864" y="1333500"/>
                </a:cubicBezTo>
                <a:cubicBezTo>
                  <a:pt x="1234264" y="1314450"/>
                  <a:pt x="1115202" y="1328738"/>
                  <a:pt x="1012014" y="1257300"/>
                </a:cubicBezTo>
                <a:cubicBezTo>
                  <a:pt x="908826" y="1185862"/>
                  <a:pt x="826276" y="974725"/>
                  <a:pt x="716739" y="904875"/>
                </a:cubicBezTo>
                <a:cubicBezTo>
                  <a:pt x="607201" y="835025"/>
                  <a:pt x="462739" y="862012"/>
                  <a:pt x="354789" y="838200"/>
                </a:cubicBezTo>
                <a:cubicBezTo>
                  <a:pt x="246839" y="814387"/>
                  <a:pt x="127776" y="811212"/>
                  <a:pt x="69039" y="762000"/>
                </a:cubicBezTo>
                <a:cubicBezTo>
                  <a:pt x="10301" y="712787"/>
                  <a:pt x="10301" y="669925"/>
                  <a:pt x="2364" y="542925"/>
                </a:cubicBezTo>
                <a:cubicBezTo>
                  <a:pt x="-5573" y="415925"/>
                  <a:pt x="7920" y="207962"/>
                  <a:pt x="21414" y="0"/>
                </a:cubicBezTo>
              </a:path>
            </a:pathLst>
          </a:custGeom>
          <a:noFill/>
          <a:ln w="22225">
            <a:solidFill>
              <a:schemeClr val="bg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61" name="Ellipse 60">
            <a:extLst>
              <a:ext uri="{FF2B5EF4-FFF2-40B4-BE49-F238E27FC236}">
                <a16:creationId xmlns:a16="http://schemas.microsoft.com/office/drawing/2014/main" id="{3E54D4FE-B1A3-406A-A4AE-21554E83A278}"/>
              </a:ext>
            </a:extLst>
          </p:cNvPr>
          <p:cNvSpPr/>
          <p:nvPr/>
        </p:nvSpPr>
        <p:spPr>
          <a:xfrm rot="16200000">
            <a:off x="1843102" y="-932431"/>
            <a:ext cx="1628297" cy="1778390"/>
          </a:xfrm>
          <a:prstGeom prst="ellipse">
            <a:avLst/>
          </a:prstGeom>
          <a:solidFill>
            <a:schemeClr val="accent2"/>
          </a:solidFill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62" name="ZoneTexte 61">
            <a:extLst>
              <a:ext uri="{FF2B5EF4-FFF2-40B4-BE49-F238E27FC236}">
                <a16:creationId xmlns:a16="http://schemas.microsoft.com/office/drawing/2014/main" id="{D425A52C-29A4-4BCE-AB1D-5067B603549C}"/>
              </a:ext>
            </a:extLst>
          </p:cNvPr>
          <p:cNvSpPr txBox="1"/>
          <p:nvPr/>
        </p:nvSpPr>
        <p:spPr>
          <a:xfrm>
            <a:off x="2133205" y="190793"/>
            <a:ext cx="1096433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200" b="1" dirty="0">
                <a:solidFill>
                  <a:schemeClr val="bg1"/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Namur</a:t>
            </a:r>
            <a:endParaRPr lang="fr-BE" sz="1200" b="1" dirty="0">
              <a:solidFill>
                <a:schemeClr val="bg1"/>
              </a:solidFill>
              <a:latin typeface="Aharoni" panose="02010803020104030203" pitchFamily="2" charset="-79"/>
              <a:cs typeface="Aharoni" panose="02010803020104030203" pitchFamily="2" charset="-79"/>
            </a:endParaRPr>
          </a:p>
        </p:txBody>
      </p:sp>
      <p:sp>
        <p:nvSpPr>
          <p:cNvPr id="63" name="Ellipse 62">
            <a:extLst>
              <a:ext uri="{FF2B5EF4-FFF2-40B4-BE49-F238E27FC236}">
                <a16:creationId xmlns:a16="http://schemas.microsoft.com/office/drawing/2014/main" id="{BA172A28-9FBE-4E6C-9531-55773D21B403}"/>
              </a:ext>
            </a:extLst>
          </p:cNvPr>
          <p:cNvSpPr/>
          <p:nvPr/>
        </p:nvSpPr>
        <p:spPr>
          <a:xfrm>
            <a:off x="7034255" y="-490138"/>
            <a:ext cx="742267" cy="695325"/>
          </a:xfrm>
          <a:prstGeom prst="ellipse">
            <a:avLst/>
          </a:prstGeom>
          <a:solidFill>
            <a:schemeClr val="accent2"/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 dirty="0"/>
          </a:p>
        </p:txBody>
      </p:sp>
      <p:sp>
        <p:nvSpPr>
          <p:cNvPr id="64" name="ZoneTexte 63">
            <a:extLst>
              <a:ext uri="{FF2B5EF4-FFF2-40B4-BE49-F238E27FC236}">
                <a16:creationId xmlns:a16="http://schemas.microsoft.com/office/drawing/2014/main" id="{5678D1FB-BAB8-4A85-83E4-3FD9B0D4E52D}"/>
              </a:ext>
            </a:extLst>
          </p:cNvPr>
          <p:cNvSpPr txBox="1"/>
          <p:nvPr/>
        </p:nvSpPr>
        <p:spPr>
          <a:xfrm>
            <a:off x="6857173" y="-54739"/>
            <a:ext cx="1096433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000" b="1" dirty="0">
                <a:solidFill>
                  <a:schemeClr val="bg1"/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Huy</a:t>
            </a:r>
            <a:endParaRPr lang="fr-BE" sz="1000" b="1" dirty="0">
              <a:solidFill>
                <a:schemeClr val="bg1"/>
              </a:solidFill>
              <a:latin typeface="Aharoni" panose="02010803020104030203" pitchFamily="2" charset="-79"/>
              <a:cs typeface="Aharoni" panose="02010803020104030203" pitchFamily="2" charset="-79"/>
            </a:endParaRPr>
          </a:p>
        </p:txBody>
      </p:sp>
      <p:sp>
        <p:nvSpPr>
          <p:cNvPr id="8" name="Forme libre : forme 7">
            <a:extLst>
              <a:ext uri="{FF2B5EF4-FFF2-40B4-BE49-F238E27FC236}">
                <a16:creationId xmlns:a16="http://schemas.microsoft.com/office/drawing/2014/main" id="{21EBB0C5-4721-412A-A397-E2B3972DE91F}"/>
              </a:ext>
            </a:extLst>
          </p:cNvPr>
          <p:cNvSpPr/>
          <p:nvPr/>
        </p:nvSpPr>
        <p:spPr>
          <a:xfrm>
            <a:off x="6287298" y="205740"/>
            <a:ext cx="3245322" cy="2948940"/>
          </a:xfrm>
          <a:custGeom>
            <a:avLst/>
            <a:gdLst>
              <a:gd name="connsiteX0" fmla="*/ 989802 w 3245322"/>
              <a:gd name="connsiteY0" fmla="*/ 0 h 2948940"/>
              <a:gd name="connsiteX1" fmla="*/ 921222 w 3245322"/>
              <a:gd name="connsiteY1" fmla="*/ 220980 h 2948940"/>
              <a:gd name="connsiteX2" fmla="*/ 768822 w 3245322"/>
              <a:gd name="connsiteY2" fmla="*/ 388620 h 2948940"/>
              <a:gd name="connsiteX3" fmla="*/ 715482 w 3245322"/>
              <a:gd name="connsiteY3" fmla="*/ 601980 h 2948940"/>
              <a:gd name="connsiteX4" fmla="*/ 608802 w 3245322"/>
              <a:gd name="connsiteY4" fmla="*/ 853440 h 2948940"/>
              <a:gd name="connsiteX5" fmla="*/ 425922 w 3245322"/>
              <a:gd name="connsiteY5" fmla="*/ 1043940 h 2948940"/>
              <a:gd name="connsiteX6" fmla="*/ 90642 w 3245322"/>
              <a:gd name="connsiteY6" fmla="*/ 1181100 h 2948940"/>
              <a:gd name="connsiteX7" fmla="*/ 22062 w 3245322"/>
              <a:gd name="connsiteY7" fmla="*/ 1295400 h 2948940"/>
              <a:gd name="connsiteX8" fmla="*/ 418302 w 3245322"/>
              <a:gd name="connsiteY8" fmla="*/ 1516380 h 2948940"/>
              <a:gd name="connsiteX9" fmla="*/ 616422 w 3245322"/>
              <a:gd name="connsiteY9" fmla="*/ 1584960 h 2948940"/>
              <a:gd name="connsiteX10" fmla="*/ 700242 w 3245322"/>
              <a:gd name="connsiteY10" fmla="*/ 1737360 h 2948940"/>
              <a:gd name="connsiteX11" fmla="*/ 791682 w 3245322"/>
              <a:gd name="connsiteY11" fmla="*/ 1729740 h 2948940"/>
              <a:gd name="connsiteX12" fmla="*/ 852642 w 3245322"/>
              <a:gd name="connsiteY12" fmla="*/ 1920240 h 2948940"/>
              <a:gd name="connsiteX13" fmla="*/ 1172682 w 3245322"/>
              <a:gd name="connsiteY13" fmla="*/ 2034540 h 2948940"/>
              <a:gd name="connsiteX14" fmla="*/ 1271742 w 3245322"/>
              <a:gd name="connsiteY14" fmla="*/ 2011680 h 2948940"/>
              <a:gd name="connsiteX15" fmla="*/ 1523202 w 3245322"/>
              <a:gd name="connsiteY15" fmla="*/ 2164080 h 2948940"/>
              <a:gd name="connsiteX16" fmla="*/ 1637502 w 3245322"/>
              <a:gd name="connsiteY16" fmla="*/ 2125980 h 2948940"/>
              <a:gd name="connsiteX17" fmla="*/ 1805142 w 3245322"/>
              <a:gd name="connsiteY17" fmla="*/ 2209800 h 2948940"/>
              <a:gd name="connsiteX18" fmla="*/ 2109942 w 3245322"/>
              <a:gd name="connsiteY18" fmla="*/ 2491740 h 2948940"/>
              <a:gd name="connsiteX19" fmla="*/ 2765262 w 3245322"/>
              <a:gd name="connsiteY19" fmla="*/ 2895600 h 2948940"/>
              <a:gd name="connsiteX20" fmla="*/ 3054822 w 3245322"/>
              <a:gd name="connsiteY20" fmla="*/ 2933700 h 2948940"/>
              <a:gd name="connsiteX21" fmla="*/ 3245322 w 3245322"/>
              <a:gd name="connsiteY21" fmla="*/ 2948940 h 29489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3245322" h="2948940">
                <a:moveTo>
                  <a:pt x="989802" y="0"/>
                </a:moveTo>
                <a:cubicBezTo>
                  <a:pt x="973927" y="78105"/>
                  <a:pt x="958052" y="156210"/>
                  <a:pt x="921222" y="220980"/>
                </a:cubicBezTo>
                <a:cubicBezTo>
                  <a:pt x="884392" y="285750"/>
                  <a:pt x="803112" y="325120"/>
                  <a:pt x="768822" y="388620"/>
                </a:cubicBezTo>
                <a:cubicBezTo>
                  <a:pt x="734532" y="452120"/>
                  <a:pt x="742152" y="524510"/>
                  <a:pt x="715482" y="601980"/>
                </a:cubicBezTo>
                <a:cubicBezTo>
                  <a:pt x="688812" y="679450"/>
                  <a:pt x="657062" y="779780"/>
                  <a:pt x="608802" y="853440"/>
                </a:cubicBezTo>
                <a:cubicBezTo>
                  <a:pt x="560542" y="927100"/>
                  <a:pt x="512282" y="989330"/>
                  <a:pt x="425922" y="1043940"/>
                </a:cubicBezTo>
                <a:cubicBezTo>
                  <a:pt x="339562" y="1098550"/>
                  <a:pt x="157952" y="1139190"/>
                  <a:pt x="90642" y="1181100"/>
                </a:cubicBezTo>
                <a:cubicBezTo>
                  <a:pt x="23332" y="1223010"/>
                  <a:pt x="-32548" y="1239520"/>
                  <a:pt x="22062" y="1295400"/>
                </a:cubicBezTo>
                <a:cubicBezTo>
                  <a:pt x="76672" y="1351280"/>
                  <a:pt x="319242" y="1468120"/>
                  <a:pt x="418302" y="1516380"/>
                </a:cubicBezTo>
                <a:cubicBezTo>
                  <a:pt x="517362" y="1564640"/>
                  <a:pt x="569432" y="1548130"/>
                  <a:pt x="616422" y="1584960"/>
                </a:cubicBezTo>
                <a:cubicBezTo>
                  <a:pt x="663412" y="1621790"/>
                  <a:pt x="671032" y="1713230"/>
                  <a:pt x="700242" y="1737360"/>
                </a:cubicBezTo>
                <a:cubicBezTo>
                  <a:pt x="729452" y="1761490"/>
                  <a:pt x="766282" y="1699260"/>
                  <a:pt x="791682" y="1729740"/>
                </a:cubicBezTo>
                <a:cubicBezTo>
                  <a:pt x="817082" y="1760220"/>
                  <a:pt x="789142" y="1869440"/>
                  <a:pt x="852642" y="1920240"/>
                </a:cubicBezTo>
                <a:cubicBezTo>
                  <a:pt x="916142" y="1971040"/>
                  <a:pt x="1102832" y="2019300"/>
                  <a:pt x="1172682" y="2034540"/>
                </a:cubicBezTo>
                <a:cubicBezTo>
                  <a:pt x="1242532" y="2049780"/>
                  <a:pt x="1213322" y="1990090"/>
                  <a:pt x="1271742" y="2011680"/>
                </a:cubicBezTo>
                <a:cubicBezTo>
                  <a:pt x="1330162" y="2033270"/>
                  <a:pt x="1462242" y="2145030"/>
                  <a:pt x="1523202" y="2164080"/>
                </a:cubicBezTo>
                <a:cubicBezTo>
                  <a:pt x="1584162" y="2183130"/>
                  <a:pt x="1590512" y="2118360"/>
                  <a:pt x="1637502" y="2125980"/>
                </a:cubicBezTo>
                <a:cubicBezTo>
                  <a:pt x="1684492" y="2133600"/>
                  <a:pt x="1726402" y="2148840"/>
                  <a:pt x="1805142" y="2209800"/>
                </a:cubicBezTo>
                <a:cubicBezTo>
                  <a:pt x="1883882" y="2270760"/>
                  <a:pt x="1949922" y="2377440"/>
                  <a:pt x="2109942" y="2491740"/>
                </a:cubicBezTo>
                <a:cubicBezTo>
                  <a:pt x="2269962" y="2606040"/>
                  <a:pt x="2607782" y="2821940"/>
                  <a:pt x="2765262" y="2895600"/>
                </a:cubicBezTo>
                <a:cubicBezTo>
                  <a:pt x="2922742" y="2969260"/>
                  <a:pt x="2974812" y="2924810"/>
                  <a:pt x="3054822" y="2933700"/>
                </a:cubicBezTo>
                <a:cubicBezTo>
                  <a:pt x="3134832" y="2942590"/>
                  <a:pt x="3190077" y="2945765"/>
                  <a:pt x="3245322" y="294894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1" name="Forme libre : forme 20">
            <a:extLst>
              <a:ext uri="{FF2B5EF4-FFF2-40B4-BE49-F238E27FC236}">
                <a16:creationId xmlns:a16="http://schemas.microsoft.com/office/drawing/2014/main" id="{83EA6DCE-DBED-4720-9531-7F2E8C0892A3}"/>
              </a:ext>
            </a:extLst>
          </p:cNvPr>
          <p:cNvSpPr/>
          <p:nvPr/>
        </p:nvSpPr>
        <p:spPr>
          <a:xfrm>
            <a:off x="8618220" y="5486400"/>
            <a:ext cx="731520" cy="525780"/>
          </a:xfrm>
          <a:custGeom>
            <a:avLst/>
            <a:gdLst>
              <a:gd name="connsiteX0" fmla="*/ 0 w 731520"/>
              <a:gd name="connsiteY0" fmla="*/ 0 h 525780"/>
              <a:gd name="connsiteX1" fmla="*/ 228600 w 731520"/>
              <a:gd name="connsiteY1" fmla="*/ 289560 h 525780"/>
              <a:gd name="connsiteX2" fmla="*/ 731520 w 731520"/>
              <a:gd name="connsiteY2" fmla="*/ 525780 h 5257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31520" h="525780">
                <a:moveTo>
                  <a:pt x="0" y="0"/>
                </a:moveTo>
                <a:cubicBezTo>
                  <a:pt x="53340" y="100965"/>
                  <a:pt x="106680" y="201930"/>
                  <a:pt x="228600" y="289560"/>
                </a:cubicBezTo>
                <a:cubicBezTo>
                  <a:pt x="350520" y="377190"/>
                  <a:pt x="541020" y="451485"/>
                  <a:pt x="731520" y="52578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2" name="Forme libre : forme 21">
            <a:extLst>
              <a:ext uri="{FF2B5EF4-FFF2-40B4-BE49-F238E27FC236}">
                <a16:creationId xmlns:a16="http://schemas.microsoft.com/office/drawing/2014/main" id="{9820F068-4E1E-4285-8A17-2897DEE7F837}"/>
              </a:ext>
            </a:extLst>
          </p:cNvPr>
          <p:cNvSpPr/>
          <p:nvPr/>
        </p:nvSpPr>
        <p:spPr>
          <a:xfrm>
            <a:off x="9548813" y="3146818"/>
            <a:ext cx="661987" cy="257902"/>
          </a:xfrm>
          <a:custGeom>
            <a:avLst/>
            <a:gdLst>
              <a:gd name="connsiteX0" fmla="*/ 0 w 661987"/>
              <a:gd name="connsiteY0" fmla="*/ 5957 h 257902"/>
              <a:gd name="connsiteX1" fmla="*/ 95250 w 661987"/>
              <a:gd name="connsiteY1" fmla="*/ 5957 h 257902"/>
              <a:gd name="connsiteX2" fmla="*/ 171450 w 661987"/>
              <a:gd name="connsiteY2" fmla="*/ 67870 h 257902"/>
              <a:gd name="connsiteX3" fmla="*/ 381000 w 661987"/>
              <a:gd name="connsiteY3" fmla="*/ 105970 h 257902"/>
              <a:gd name="connsiteX4" fmla="*/ 581025 w 661987"/>
              <a:gd name="connsiteY4" fmla="*/ 239320 h 257902"/>
              <a:gd name="connsiteX5" fmla="*/ 661987 w 661987"/>
              <a:gd name="connsiteY5" fmla="*/ 253607 h 2579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61987" h="257902">
                <a:moveTo>
                  <a:pt x="0" y="5957"/>
                </a:moveTo>
                <a:cubicBezTo>
                  <a:pt x="33337" y="797"/>
                  <a:pt x="66675" y="-4362"/>
                  <a:pt x="95250" y="5957"/>
                </a:cubicBezTo>
                <a:cubicBezTo>
                  <a:pt x="123825" y="16276"/>
                  <a:pt x="123825" y="51201"/>
                  <a:pt x="171450" y="67870"/>
                </a:cubicBezTo>
                <a:cubicBezTo>
                  <a:pt x="219075" y="84539"/>
                  <a:pt x="312738" y="77395"/>
                  <a:pt x="381000" y="105970"/>
                </a:cubicBezTo>
                <a:cubicBezTo>
                  <a:pt x="449262" y="134545"/>
                  <a:pt x="534194" y="214714"/>
                  <a:pt x="581025" y="239320"/>
                </a:cubicBezTo>
                <a:cubicBezTo>
                  <a:pt x="627856" y="263926"/>
                  <a:pt x="644921" y="258766"/>
                  <a:pt x="661987" y="253607"/>
                </a:cubicBezTo>
              </a:path>
            </a:pathLst>
          </a:custGeom>
          <a:noFill/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5" name="Forme libre : forme 24">
            <a:extLst>
              <a:ext uri="{FF2B5EF4-FFF2-40B4-BE49-F238E27FC236}">
                <a16:creationId xmlns:a16="http://schemas.microsoft.com/office/drawing/2014/main" id="{AD2E428A-8335-4384-A1B1-58C29B4ACBC7}"/>
              </a:ext>
            </a:extLst>
          </p:cNvPr>
          <p:cNvSpPr/>
          <p:nvPr/>
        </p:nvSpPr>
        <p:spPr>
          <a:xfrm>
            <a:off x="6197600" y="4984750"/>
            <a:ext cx="1778000" cy="942569"/>
          </a:xfrm>
          <a:custGeom>
            <a:avLst/>
            <a:gdLst>
              <a:gd name="connsiteX0" fmla="*/ 0 w 1778000"/>
              <a:gd name="connsiteY0" fmla="*/ 273050 h 942569"/>
              <a:gd name="connsiteX1" fmla="*/ 209550 w 1778000"/>
              <a:gd name="connsiteY1" fmla="*/ 374650 h 942569"/>
              <a:gd name="connsiteX2" fmla="*/ 311150 w 1778000"/>
              <a:gd name="connsiteY2" fmla="*/ 425450 h 942569"/>
              <a:gd name="connsiteX3" fmla="*/ 361950 w 1778000"/>
              <a:gd name="connsiteY3" fmla="*/ 482600 h 942569"/>
              <a:gd name="connsiteX4" fmla="*/ 850900 w 1778000"/>
              <a:gd name="connsiteY4" fmla="*/ 533400 h 942569"/>
              <a:gd name="connsiteX5" fmla="*/ 914400 w 1778000"/>
              <a:gd name="connsiteY5" fmla="*/ 825500 h 942569"/>
              <a:gd name="connsiteX6" fmla="*/ 1041400 w 1778000"/>
              <a:gd name="connsiteY6" fmla="*/ 939800 h 942569"/>
              <a:gd name="connsiteX7" fmla="*/ 1143000 w 1778000"/>
              <a:gd name="connsiteY7" fmla="*/ 723900 h 942569"/>
              <a:gd name="connsiteX8" fmla="*/ 1193800 w 1778000"/>
              <a:gd name="connsiteY8" fmla="*/ 609600 h 942569"/>
              <a:gd name="connsiteX9" fmla="*/ 1365250 w 1778000"/>
              <a:gd name="connsiteY9" fmla="*/ 552450 h 942569"/>
              <a:gd name="connsiteX10" fmla="*/ 1504950 w 1778000"/>
              <a:gd name="connsiteY10" fmla="*/ 406400 h 942569"/>
              <a:gd name="connsiteX11" fmla="*/ 1562100 w 1778000"/>
              <a:gd name="connsiteY11" fmla="*/ 304800 h 942569"/>
              <a:gd name="connsiteX12" fmla="*/ 1727200 w 1778000"/>
              <a:gd name="connsiteY12" fmla="*/ 50800 h 942569"/>
              <a:gd name="connsiteX13" fmla="*/ 1778000 w 1778000"/>
              <a:gd name="connsiteY13" fmla="*/ 0 h 9425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778000" h="942569">
                <a:moveTo>
                  <a:pt x="0" y="273050"/>
                </a:moveTo>
                <a:lnTo>
                  <a:pt x="209550" y="374650"/>
                </a:lnTo>
                <a:cubicBezTo>
                  <a:pt x="261408" y="400050"/>
                  <a:pt x="285750" y="407458"/>
                  <a:pt x="311150" y="425450"/>
                </a:cubicBezTo>
                <a:cubicBezTo>
                  <a:pt x="336550" y="443442"/>
                  <a:pt x="271992" y="464608"/>
                  <a:pt x="361950" y="482600"/>
                </a:cubicBezTo>
                <a:cubicBezTo>
                  <a:pt x="451908" y="500592"/>
                  <a:pt x="758825" y="476250"/>
                  <a:pt x="850900" y="533400"/>
                </a:cubicBezTo>
                <a:cubicBezTo>
                  <a:pt x="942975" y="590550"/>
                  <a:pt x="882650" y="757767"/>
                  <a:pt x="914400" y="825500"/>
                </a:cubicBezTo>
                <a:cubicBezTo>
                  <a:pt x="946150" y="893233"/>
                  <a:pt x="1003300" y="956733"/>
                  <a:pt x="1041400" y="939800"/>
                </a:cubicBezTo>
                <a:cubicBezTo>
                  <a:pt x="1079500" y="922867"/>
                  <a:pt x="1117600" y="778933"/>
                  <a:pt x="1143000" y="723900"/>
                </a:cubicBezTo>
                <a:cubicBezTo>
                  <a:pt x="1168400" y="668867"/>
                  <a:pt x="1156758" y="638175"/>
                  <a:pt x="1193800" y="609600"/>
                </a:cubicBezTo>
                <a:cubicBezTo>
                  <a:pt x="1230842" y="581025"/>
                  <a:pt x="1313392" y="586317"/>
                  <a:pt x="1365250" y="552450"/>
                </a:cubicBezTo>
                <a:cubicBezTo>
                  <a:pt x="1417108" y="518583"/>
                  <a:pt x="1472142" y="447675"/>
                  <a:pt x="1504950" y="406400"/>
                </a:cubicBezTo>
                <a:cubicBezTo>
                  <a:pt x="1537758" y="365125"/>
                  <a:pt x="1525058" y="364067"/>
                  <a:pt x="1562100" y="304800"/>
                </a:cubicBezTo>
                <a:cubicBezTo>
                  <a:pt x="1599142" y="245533"/>
                  <a:pt x="1691217" y="101600"/>
                  <a:pt x="1727200" y="50800"/>
                </a:cubicBezTo>
                <a:cubicBezTo>
                  <a:pt x="1763183" y="0"/>
                  <a:pt x="1770591" y="0"/>
                  <a:pt x="1778000" y="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6" name="Forme libre : forme 25">
            <a:extLst>
              <a:ext uri="{FF2B5EF4-FFF2-40B4-BE49-F238E27FC236}">
                <a16:creationId xmlns:a16="http://schemas.microsoft.com/office/drawing/2014/main" id="{7A9A74E1-9B0A-4C34-997F-C5190D90E1F4}"/>
              </a:ext>
            </a:extLst>
          </p:cNvPr>
          <p:cNvSpPr/>
          <p:nvPr/>
        </p:nvSpPr>
        <p:spPr>
          <a:xfrm>
            <a:off x="5359400" y="1949450"/>
            <a:ext cx="901700" cy="1136650"/>
          </a:xfrm>
          <a:custGeom>
            <a:avLst/>
            <a:gdLst>
              <a:gd name="connsiteX0" fmla="*/ 901700 w 901700"/>
              <a:gd name="connsiteY0" fmla="*/ 0 h 1136650"/>
              <a:gd name="connsiteX1" fmla="*/ 781050 w 901700"/>
              <a:gd name="connsiteY1" fmla="*/ 146050 h 1136650"/>
              <a:gd name="connsiteX2" fmla="*/ 469900 w 901700"/>
              <a:gd name="connsiteY2" fmla="*/ 355600 h 1136650"/>
              <a:gd name="connsiteX3" fmla="*/ 203200 w 901700"/>
              <a:gd name="connsiteY3" fmla="*/ 514350 h 1136650"/>
              <a:gd name="connsiteX4" fmla="*/ 139700 w 901700"/>
              <a:gd name="connsiteY4" fmla="*/ 685800 h 1136650"/>
              <a:gd name="connsiteX5" fmla="*/ 88900 w 901700"/>
              <a:gd name="connsiteY5" fmla="*/ 869950 h 1136650"/>
              <a:gd name="connsiteX6" fmla="*/ 0 w 901700"/>
              <a:gd name="connsiteY6" fmla="*/ 1136650 h 1136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01700" h="1136650">
                <a:moveTo>
                  <a:pt x="901700" y="0"/>
                </a:moveTo>
                <a:cubicBezTo>
                  <a:pt x="877358" y="43391"/>
                  <a:pt x="853017" y="86783"/>
                  <a:pt x="781050" y="146050"/>
                </a:cubicBezTo>
                <a:cubicBezTo>
                  <a:pt x="709083" y="205317"/>
                  <a:pt x="469900" y="355600"/>
                  <a:pt x="469900" y="355600"/>
                </a:cubicBezTo>
                <a:cubicBezTo>
                  <a:pt x="373592" y="416983"/>
                  <a:pt x="258233" y="459317"/>
                  <a:pt x="203200" y="514350"/>
                </a:cubicBezTo>
                <a:cubicBezTo>
                  <a:pt x="148167" y="569383"/>
                  <a:pt x="158750" y="626533"/>
                  <a:pt x="139700" y="685800"/>
                </a:cubicBezTo>
                <a:cubicBezTo>
                  <a:pt x="120650" y="745067"/>
                  <a:pt x="112183" y="794808"/>
                  <a:pt x="88900" y="869950"/>
                </a:cubicBezTo>
                <a:cubicBezTo>
                  <a:pt x="65617" y="945092"/>
                  <a:pt x="32808" y="1040871"/>
                  <a:pt x="0" y="113665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2" name="Forme libre : forme 31">
            <a:extLst>
              <a:ext uri="{FF2B5EF4-FFF2-40B4-BE49-F238E27FC236}">
                <a16:creationId xmlns:a16="http://schemas.microsoft.com/office/drawing/2014/main" id="{6ED083DC-0EC6-4148-8B33-6AEB634D54E8}"/>
              </a:ext>
            </a:extLst>
          </p:cNvPr>
          <p:cNvSpPr/>
          <p:nvPr/>
        </p:nvSpPr>
        <p:spPr>
          <a:xfrm>
            <a:off x="5286375" y="4826000"/>
            <a:ext cx="422275" cy="358775"/>
          </a:xfrm>
          <a:custGeom>
            <a:avLst/>
            <a:gdLst>
              <a:gd name="connsiteX0" fmla="*/ 0 w 422275"/>
              <a:gd name="connsiteY0" fmla="*/ 358775 h 358775"/>
              <a:gd name="connsiteX1" fmla="*/ 276225 w 422275"/>
              <a:gd name="connsiteY1" fmla="*/ 161925 h 358775"/>
              <a:gd name="connsiteX2" fmla="*/ 422275 w 422275"/>
              <a:gd name="connsiteY2" fmla="*/ 0 h 358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22275" h="358775">
                <a:moveTo>
                  <a:pt x="0" y="358775"/>
                </a:moveTo>
                <a:cubicBezTo>
                  <a:pt x="102923" y="290248"/>
                  <a:pt x="205846" y="221721"/>
                  <a:pt x="276225" y="161925"/>
                </a:cubicBezTo>
                <a:cubicBezTo>
                  <a:pt x="346604" y="102129"/>
                  <a:pt x="384439" y="51064"/>
                  <a:pt x="422275" y="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4" name="Forme libre : forme 33">
            <a:extLst>
              <a:ext uri="{FF2B5EF4-FFF2-40B4-BE49-F238E27FC236}">
                <a16:creationId xmlns:a16="http://schemas.microsoft.com/office/drawing/2014/main" id="{5762933B-4840-49D9-81F9-09DEB9F69A78}"/>
              </a:ext>
            </a:extLst>
          </p:cNvPr>
          <p:cNvSpPr/>
          <p:nvPr/>
        </p:nvSpPr>
        <p:spPr>
          <a:xfrm>
            <a:off x="5492750" y="5953125"/>
            <a:ext cx="12700" cy="257175"/>
          </a:xfrm>
          <a:custGeom>
            <a:avLst/>
            <a:gdLst>
              <a:gd name="connsiteX0" fmla="*/ 12700 w 12700"/>
              <a:gd name="connsiteY0" fmla="*/ 0 h 257175"/>
              <a:gd name="connsiteX1" fmla="*/ 0 w 12700"/>
              <a:gd name="connsiteY1" fmla="*/ 257175 h 257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2700" h="257175">
                <a:moveTo>
                  <a:pt x="12700" y="0"/>
                </a:moveTo>
                <a:lnTo>
                  <a:pt x="0" y="257175"/>
                </a:ln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5" name="Forme libre : forme 34">
            <a:extLst>
              <a:ext uri="{FF2B5EF4-FFF2-40B4-BE49-F238E27FC236}">
                <a16:creationId xmlns:a16="http://schemas.microsoft.com/office/drawing/2014/main" id="{043BC54E-1889-4104-91EC-461FB497001C}"/>
              </a:ext>
            </a:extLst>
          </p:cNvPr>
          <p:cNvSpPr/>
          <p:nvPr/>
        </p:nvSpPr>
        <p:spPr>
          <a:xfrm>
            <a:off x="5528250" y="5241926"/>
            <a:ext cx="183575" cy="330200"/>
          </a:xfrm>
          <a:custGeom>
            <a:avLst/>
            <a:gdLst>
              <a:gd name="connsiteX0" fmla="*/ 183575 w 183575"/>
              <a:gd name="connsiteY0" fmla="*/ 0 h 327025"/>
              <a:gd name="connsiteX1" fmla="*/ 34350 w 183575"/>
              <a:gd name="connsiteY1" fmla="*/ 234950 h 327025"/>
              <a:gd name="connsiteX2" fmla="*/ 5775 w 183575"/>
              <a:gd name="connsiteY2" fmla="*/ 298450 h 327025"/>
              <a:gd name="connsiteX3" fmla="*/ 120075 w 183575"/>
              <a:gd name="connsiteY3" fmla="*/ 327025 h 327025"/>
              <a:gd name="connsiteX0" fmla="*/ 183575 w 183575"/>
              <a:gd name="connsiteY0" fmla="*/ 0 h 330200"/>
              <a:gd name="connsiteX1" fmla="*/ 34350 w 183575"/>
              <a:gd name="connsiteY1" fmla="*/ 234950 h 330200"/>
              <a:gd name="connsiteX2" fmla="*/ 5775 w 183575"/>
              <a:gd name="connsiteY2" fmla="*/ 298450 h 330200"/>
              <a:gd name="connsiteX3" fmla="*/ 129600 w 183575"/>
              <a:gd name="connsiteY3" fmla="*/ 330200 h 330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3575" h="330200">
                <a:moveTo>
                  <a:pt x="183575" y="0"/>
                </a:moveTo>
                <a:cubicBezTo>
                  <a:pt x="123779" y="92604"/>
                  <a:pt x="63983" y="185208"/>
                  <a:pt x="34350" y="234950"/>
                </a:cubicBezTo>
                <a:cubicBezTo>
                  <a:pt x="4717" y="284692"/>
                  <a:pt x="-8513" y="283104"/>
                  <a:pt x="5775" y="298450"/>
                </a:cubicBezTo>
                <a:cubicBezTo>
                  <a:pt x="20062" y="313796"/>
                  <a:pt x="79593" y="323585"/>
                  <a:pt x="129600" y="33020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9" name="Forme libre : forme 38">
            <a:extLst>
              <a:ext uri="{FF2B5EF4-FFF2-40B4-BE49-F238E27FC236}">
                <a16:creationId xmlns:a16="http://schemas.microsoft.com/office/drawing/2014/main" id="{9F784947-8CBA-4DDF-A906-A82B90FD3C12}"/>
              </a:ext>
            </a:extLst>
          </p:cNvPr>
          <p:cNvSpPr/>
          <p:nvPr/>
        </p:nvSpPr>
        <p:spPr>
          <a:xfrm>
            <a:off x="9004300" y="5702300"/>
            <a:ext cx="1276350" cy="1162050"/>
          </a:xfrm>
          <a:custGeom>
            <a:avLst/>
            <a:gdLst>
              <a:gd name="connsiteX0" fmla="*/ 1276350 w 1276350"/>
              <a:gd name="connsiteY0" fmla="*/ 0 h 1162050"/>
              <a:gd name="connsiteX1" fmla="*/ 1028700 w 1276350"/>
              <a:gd name="connsiteY1" fmla="*/ 152400 h 1162050"/>
              <a:gd name="connsiteX2" fmla="*/ 406400 w 1276350"/>
              <a:gd name="connsiteY2" fmla="*/ 704850 h 1162050"/>
              <a:gd name="connsiteX3" fmla="*/ 82550 w 1276350"/>
              <a:gd name="connsiteY3" fmla="*/ 1041400 h 1162050"/>
              <a:gd name="connsiteX4" fmla="*/ 0 w 1276350"/>
              <a:gd name="connsiteY4" fmla="*/ 1162050 h 1162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76350" h="1162050">
                <a:moveTo>
                  <a:pt x="1276350" y="0"/>
                </a:moveTo>
                <a:cubicBezTo>
                  <a:pt x="1225021" y="17462"/>
                  <a:pt x="1173692" y="34925"/>
                  <a:pt x="1028700" y="152400"/>
                </a:cubicBezTo>
                <a:cubicBezTo>
                  <a:pt x="883708" y="269875"/>
                  <a:pt x="564092" y="556683"/>
                  <a:pt x="406400" y="704850"/>
                </a:cubicBezTo>
                <a:cubicBezTo>
                  <a:pt x="248708" y="853017"/>
                  <a:pt x="150283" y="965200"/>
                  <a:pt x="82550" y="1041400"/>
                </a:cubicBezTo>
                <a:cubicBezTo>
                  <a:pt x="14817" y="1117600"/>
                  <a:pt x="7408" y="1139825"/>
                  <a:pt x="0" y="1162050"/>
                </a:cubicBezTo>
              </a:path>
            </a:pathLst>
          </a:cu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86" name="Forme libre : forme 85">
            <a:extLst>
              <a:ext uri="{FF2B5EF4-FFF2-40B4-BE49-F238E27FC236}">
                <a16:creationId xmlns:a16="http://schemas.microsoft.com/office/drawing/2014/main" id="{9BC2CEB2-1135-4D39-B39A-9BA4BADD7946}"/>
              </a:ext>
            </a:extLst>
          </p:cNvPr>
          <p:cNvSpPr/>
          <p:nvPr/>
        </p:nvSpPr>
        <p:spPr>
          <a:xfrm>
            <a:off x="9016931" y="5695950"/>
            <a:ext cx="1276350" cy="1162050"/>
          </a:xfrm>
          <a:custGeom>
            <a:avLst/>
            <a:gdLst>
              <a:gd name="connsiteX0" fmla="*/ 1276350 w 1276350"/>
              <a:gd name="connsiteY0" fmla="*/ 0 h 1162050"/>
              <a:gd name="connsiteX1" fmla="*/ 1028700 w 1276350"/>
              <a:gd name="connsiteY1" fmla="*/ 152400 h 1162050"/>
              <a:gd name="connsiteX2" fmla="*/ 406400 w 1276350"/>
              <a:gd name="connsiteY2" fmla="*/ 704850 h 1162050"/>
              <a:gd name="connsiteX3" fmla="*/ 82550 w 1276350"/>
              <a:gd name="connsiteY3" fmla="*/ 1041400 h 1162050"/>
              <a:gd name="connsiteX4" fmla="*/ 0 w 1276350"/>
              <a:gd name="connsiteY4" fmla="*/ 1162050 h 1162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76350" h="1162050">
                <a:moveTo>
                  <a:pt x="1276350" y="0"/>
                </a:moveTo>
                <a:cubicBezTo>
                  <a:pt x="1225021" y="17462"/>
                  <a:pt x="1173692" y="34925"/>
                  <a:pt x="1028700" y="152400"/>
                </a:cubicBezTo>
                <a:cubicBezTo>
                  <a:pt x="883708" y="269875"/>
                  <a:pt x="564092" y="556683"/>
                  <a:pt x="406400" y="704850"/>
                </a:cubicBezTo>
                <a:cubicBezTo>
                  <a:pt x="248708" y="853017"/>
                  <a:pt x="150283" y="965200"/>
                  <a:pt x="82550" y="1041400"/>
                </a:cubicBezTo>
                <a:cubicBezTo>
                  <a:pt x="14817" y="1117600"/>
                  <a:pt x="7408" y="1139825"/>
                  <a:pt x="0" y="1162050"/>
                </a:cubicBezTo>
              </a:path>
            </a:pathLst>
          </a:custGeom>
          <a:noFill/>
          <a:ln w="22225">
            <a:solidFill>
              <a:schemeClr val="bg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55" name="Ellipse 54">
            <a:extLst>
              <a:ext uri="{FF2B5EF4-FFF2-40B4-BE49-F238E27FC236}">
                <a16:creationId xmlns:a16="http://schemas.microsoft.com/office/drawing/2014/main" id="{0613EE4E-1534-4E8B-A8A4-AC877E6843D5}"/>
              </a:ext>
            </a:extLst>
          </p:cNvPr>
          <p:cNvSpPr/>
          <p:nvPr/>
        </p:nvSpPr>
        <p:spPr>
          <a:xfrm>
            <a:off x="9292852" y="5487143"/>
            <a:ext cx="742267" cy="695325"/>
          </a:xfrm>
          <a:prstGeom prst="ellipse">
            <a:avLst/>
          </a:prstGeom>
          <a:solidFill>
            <a:schemeClr val="accent2"/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 dirty="0"/>
          </a:p>
        </p:txBody>
      </p:sp>
      <p:sp>
        <p:nvSpPr>
          <p:cNvPr id="59" name="ZoneTexte 58">
            <a:extLst>
              <a:ext uri="{FF2B5EF4-FFF2-40B4-BE49-F238E27FC236}">
                <a16:creationId xmlns:a16="http://schemas.microsoft.com/office/drawing/2014/main" id="{4630EB21-FD0B-452F-820D-CAB2EC8CABFB}"/>
              </a:ext>
            </a:extLst>
          </p:cNvPr>
          <p:cNvSpPr txBox="1"/>
          <p:nvPr/>
        </p:nvSpPr>
        <p:spPr>
          <a:xfrm>
            <a:off x="9134528" y="5650958"/>
            <a:ext cx="109643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000" b="1" dirty="0">
                <a:solidFill>
                  <a:schemeClr val="bg1"/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Marche-en-Famenne</a:t>
            </a:r>
            <a:endParaRPr lang="fr-BE" sz="1000" b="1" dirty="0">
              <a:solidFill>
                <a:schemeClr val="bg1"/>
              </a:solidFill>
              <a:latin typeface="Aharoni" panose="02010803020104030203" pitchFamily="2" charset="-79"/>
              <a:cs typeface="Aharoni" panose="02010803020104030203" pitchFamily="2" charset="-79"/>
            </a:endParaRPr>
          </a:p>
        </p:txBody>
      </p:sp>
      <p:sp>
        <p:nvSpPr>
          <p:cNvPr id="87" name="Forme libre : forme 86">
            <a:extLst>
              <a:ext uri="{FF2B5EF4-FFF2-40B4-BE49-F238E27FC236}">
                <a16:creationId xmlns:a16="http://schemas.microsoft.com/office/drawing/2014/main" id="{0BEA71B8-D286-4921-BEE9-40E4E94BA74D}"/>
              </a:ext>
            </a:extLst>
          </p:cNvPr>
          <p:cNvSpPr>
            <a:spLocks noChangeAspect="1"/>
          </p:cNvSpPr>
          <p:nvPr/>
        </p:nvSpPr>
        <p:spPr>
          <a:xfrm>
            <a:off x="2413136" y="870695"/>
            <a:ext cx="2232134" cy="6115251"/>
          </a:xfrm>
          <a:custGeom>
            <a:avLst/>
            <a:gdLst>
              <a:gd name="connsiteX0" fmla="*/ 67451 w 667823"/>
              <a:gd name="connsiteY0" fmla="*/ 0 h 1894400"/>
              <a:gd name="connsiteX1" fmla="*/ 16651 w 667823"/>
              <a:gd name="connsiteY1" fmla="*/ 111125 h 1894400"/>
              <a:gd name="connsiteX2" fmla="*/ 48401 w 667823"/>
              <a:gd name="connsiteY2" fmla="*/ 200025 h 1894400"/>
              <a:gd name="connsiteX3" fmla="*/ 111901 w 667823"/>
              <a:gd name="connsiteY3" fmla="*/ 279400 h 1894400"/>
              <a:gd name="connsiteX4" fmla="*/ 73801 w 667823"/>
              <a:gd name="connsiteY4" fmla="*/ 492125 h 1894400"/>
              <a:gd name="connsiteX5" fmla="*/ 86501 w 667823"/>
              <a:gd name="connsiteY5" fmla="*/ 581025 h 1894400"/>
              <a:gd name="connsiteX6" fmla="*/ 64276 w 667823"/>
              <a:gd name="connsiteY6" fmla="*/ 654050 h 1894400"/>
              <a:gd name="connsiteX7" fmla="*/ 76976 w 667823"/>
              <a:gd name="connsiteY7" fmla="*/ 736600 h 1894400"/>
              <a:gd name="connsiteX8" fmla="*/ 776 w 667823"/>
              <a:gd name="connsiteY8" fmla="*/ 781050 h 1894400"/>
              <a:gd name="connsiteX9" fmla="*/ 38876 w 667823"/>
              <a:gd name="connsiteY9" fmla="*/ 838200 h 1894400"/>
              <a:gd name="connsiteX10" fmla="*/ 61101 w 667823"/>
              <a:gd name="connsiteY10" fmla="*/ 914400 h 1894400"/>
              <a:gd name="connsiteX11" fmla="*/ 102376 w 667823"/>
              <a:gd name="connsiteY11" fmla="*/ 1019175 h 1894400"/>
              <a:gd name="connsiteX12" fmla="*/ 121426 w 667823"/>
              <a:gd name="connsiteY12" fmla="*/ 1041400 h 1894400"/>
              <a:gd name="connsiteX13" fmla="*/ 140476 w 667823"/>
              <a:gd name="connsiteY13" fmla="*/ 1139825 h 1894400"/>
              <a:gd name="connsiteX14" fmla="*/ 143651 w 667823"/>
              <a:gd name="connsiteY14" fmla="*/ 1219200 h 1894400"/>
              <a:gd name="connsiteX15" fmla="*/ 165876 w 667823"/>
              <a:gd name="connsiteY15" fmla="*/ 1308100 h 1894400"/>
              <a:gd name="connsiteX16" fmla="*/ 248426 w 667823"/>
              <a:gd name="connsiteY16" fmla="*/ 1504950 h 1894400"/>
              <a:gd name="connsiteX17" fmla="*/ 194451 w 667823"/>
              <a:gd name="connsiteY17" fmla="*/ 1552575 h 1894400"/>
              <a:gd name="connsiteX18" fmla="*/ 159526 w 667823"/>
              <a:gd name="connsiteY18" fmla="*/ 1606550 h 1894400"/>
              <a:gd name="connsiteX19" fmla="*/ 248426 w 667823"/>
              <a:gd name="connsiteY19" fmla="*/ 1704975 h 1894400"/>
              <a:gd name="connsiteX20" fmla="*/ 308751 w 667823"/>
              <a:gd name="connsiteY20" fmla="*/ 1704975 h 1894400"/>
              <a:gd name="connsiteX21" fmla="*/ 397651 w 667823"/>
              <a:gd name="connsiteY21" fmla="*/ 1682750 h 1894400"/>
              <a:gd name="connsiteX22" fmla="*/ 480201 w 667823"/>
              <a:gd name="connsiteY22" fmla="*/ 1752600 h 1894400"/>
              <a:gd name="connsiteX23" fmla="*/ 502426 w 667823"/>
              <a:gd name="connsiteY23" fmla="*/ 1838325 h 1894400"/>
              <a:gd name="connsiteX24" fmla="*/ 604026 w 667823"/>
              <a:gd name="connsiteY24" fmla="*/ 1809750 h 1894400"/>
              <a:gd name="connsiteX25" fmla="*/ 661176 w 667823"/>
              <a:gd name="connsiteY25" fmla="*/ 1885950 h 1894400"/>
              <a:gd name="connsiteX26" fmla="*/ 664351 w 667823"/>
              <a:gd name="connsiteY26" fmla="*/ 1889125 h 1894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667823" h="1894400">
                <a:moveTo>
                  <a:pt x="67451" y="0"/>
                </a:moveTo>
                <a:cubicBezTo>
                  <a:pt x="43638" y="38894"/>
                  <a:pt x="19826" y="77788"/>
                  <a:pt x="16651" y="111125"/>
                </a:cubicBezTo>
                <a:cubicBezTo>
                  <a:pt x="13476" y="144462"/>
                  <a:pt x="32526" y="171979"/>
                  <a:pt x="48401" y="200025"/>
                </a:cubicBezTo>
                <a:cubicBezTo>
                  <a:pt x="64276" y="228071"/>
                  <a:pt x="107668" y="230717"/>
                  <a:pt x="111901" y="279400"/>
                </a:cubicBezTo>
                <a:cubicBezTo>
                  <a:pt x="116134" y="328083"/>
                  <a:pt x="78034" y="441854"/>
                  <a:pt x="73801" y="492125"/>
                </a:cubicBezTo>
                <a:cubicBezTo>
                  <a:pt x="69568" y="542396"/>
                  <a:pt x="88088" y="554038"/>
                  <a:pt x="86501" y="581025"/>
                </a:cubicBezTo>
                <a:cubicBezTo>
                  <a:pt x="84914" y="608012"/>
                  <a:pt x="65863" y="628121"/>
                  <a:pt x="64276" y="654050"/>
                </a:cubicBezTo>
                <a:cubicBezTo>
                  <a:pt x="62688" y="679979"/>
                  <a:pt x="87559" y="715433"/>
                  <a:pt x="76976" y="736600"/>
                </a:cubicBezTo>
                <a:cubicBezTo>
                  <a:pt x="66393" y="757767"/>
                  <a:pt x="7126" y="764117"/>
                  <a:pt x="776" y="781050"/>
                </a:cubicBezTo>
                <a:cubicBezTo>
                  <a:pt x="-5574" y="797983"/>
                  <a:pt x="28822" y="815975"/>
                  <a:pt x="38876" y="838200"/>
                </a:cubicBezTo>
                <a:cubicBezTo>
                  <a:pt x="48930" y="860425"/>
                  <a:pt x="50518" y="884238"/>
                  <a:pt x="61101" y="914400"/>
                </a:cubicBezTo>
                <a:cubicBezTo>
                  <a:pt x="71684" y="944563"/>
                  <a:pt x="92322" y="998008"/>
                  <a:pt x="102376" y="1019175"/>
                </a:cubicBezTo>
                <a:cubicBezTo>
                  <a:pt x="112430" y="1040342"/>
                  <a:pt x="115076" y="1021292"/>
                  <a:pt x="121426" y="1041400"/>
                </a:cubicBezTo>
                <a:cubicBezTo>
                  <a:pt x="127776" y="1061508"/>
                  <a:pt x="136772" y="1110192"/>
                  <a:pt x="140476" y="1139825"/>
                </a:cubicBezTo>
                <a:cubicBezTo>
                  <a:pt x="144180" y="1169458"/>
                  <a:pt x="139418" y="1191154"/>
                  <a:pt x="143651" y="1219200"/>
                </a:cubicBezTo>
                <a:cubicBezTo>
                  <a:pt x="147884" y="1247246"/>
                  <a:pt x="148414" y="1260475"/>
                  <a:pt x="165876" y="1308100"/>
                </a:cubicBezTo>
                <a:cubicBezTo>
                  <a:pt x="183339" y="1355725"/>
                  <a:pt x="243664" y="1464204"/>
                  <a:pt x="248426" y="1504950"/>
                </a:cubicBezTo>
                <a:cubicBezTo>
                  <a:pt x="253188" y="1545696"/>
                  <a:pt x="209268" y="1535642"/>
                  <a:pt x="194451" y="1552575"/>
                </a:cubicBezTo>
                <a:cubicBezTo>
                  <a:pt x="179634" y="1569508"/>
                  <a:pt x="150530" y="1581150"/>
                  <a:pt x="159526" y="1606550"/>
                </a:cubicBezTo>
                <a:cubicBezTo>
                  <a:pt x="168522" y="1631950"/>
                  <a:pt x="223555" y="1688571"/>
                  <a:pt x="248426" y="1704975"/>
                </a:cubicBezTo>
                <a:cubicBezTo>
                  <a:pt x="273297" y="1721379"/>
                  <a:pt x="283880" y="1708679"/>
                  <a:pt x="308751" y="1704975"/>
                </a:cubicBezTo>
                <a:cubicBezTo>
                  <a:pt x="333622" y="1701271"/>
                  <a:pt x="369076" y="1674812"/>
                  <a:pt x="397651" y="1682750"/>
                </a:cubicBezTo>
                <a:cubicBezTo>
                  <a:pt x="426226" y="1690688"/>
                  <a:pt x="462739" y="1726671"/>
                  <a:pt x="480201" y="1752600"/>
                </a:cubicBezTo>
                <a:cubicBezTo>
                  <a:pt x="497663" y="1778529"/>
                  <a:pt x="481789" y="1828800"/>
                  <a:pt x="502426" y="1838325"/>
                </a:cubicBezTo>
                <a:cubicBezTo>
                  <a:pt x="523063" y="1847850"/>
                  <a:pt x="577568" y="1801812"/>
                  <a:pt x="604026" y="1809750"/>
                </a:cubicBezTo>
                <a:cubicBezTo>
                  <a:pt x="630484" y="1817688"/>
                  <a:pt x="661176" y="1885950"/>
                  <a:pt x="661176" y="1885950"/>
                </a:cubicBezTo>
                <a:cubicBezTo>
                  <a:pt x="671230" y="1899179"/>
                  <a:pt x="667790" y="1894152"/>
                  <a:pt x="664351" y="1889125"/>
                </a:cubicBezTo>
              </a:path>
            </a:pathLst>
          </a:custGeom>
          <a:noFill/>
          <a:ln w="25400">
            <a:solidFill>
              <a:schemeClr val="tx1"/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91" name="Forme libre : forme 90">
            <a:extLst>
              <a:ext uri="{FF2B5EF4-FFF2-40B4-BE49-F238E27FC236}">
                <a16:creationId xmlns:a16="http://schemas.microsoft.com/office/drawing/2014/main" id="{C5038E67-EDD3-465A-824D-481BD74D188B}"/>
              </a:ext>
            </a:extLst>
          </p:cNvPr>
          <p:cNvSpPr>
            <a:spLocks noChangeAspect="1"/>
          </p:cNvSpPr>
          <p:nvPr/>
        </p:nvSpPr>
        <p:spPr>
          <a:xfrm>
            <a:off x="2410326" y="879608"/>
            <a:ext cx="2232134" cy="6115251"/>
          </a:xfrm>
          <a:custGeom>
            <a:avLst/>
            <a:gdLst>
              <a:gd name="connsiteX0" fmla="*/ 67451 w 667823"/>
              <a:gd name="connsiteY0" fmla="*/ 0 h 1894400"/>
              <a:gd name="connsiteX1" fmla="*/ 16651 w 667823"/>
              <a:gd name="connsiteY1" fmla="*/ 111125 h 1894400"/>
              <a:gd name="connsiteX2" fmla="*/ 48401 w 667823"/>
              <a:gd name="connsiteY2" fmla="*/ 200025 h 1894400"/>
              <a:gd name="connsiteX3" fmla="*/ 111901 w 667823"/>
              <a:gd name="connsiteY3" fmla="*/ 279400 h 1894400"/>
              <a:gd name="connsiteX4" fmla="*/ 73801 w 667823"/>
              <a:gd name="connsiteY4" fmla="*/ 492125 h 1894400"/>
              <a:gd name="connsiteX5" fmla="*/ 86501 w 667823"/>
              <a:gd name="connsiteY5" fmla="*/ 581025 h 1894400"/>
              <a:gd name="connsiteX6" fmla="*/ 64276 w 667823"/>
              <a:gd name="connsiteY6" fmla="*/ 654050 h 1894400"/>
              <a:gd name="connsiteX7" fmla="*/ 76976 w 667823"/>
              <a:gd name="connsiteY7" fmla="*/ 736600 h 1894400"/>
              <a:gd name="connsiteX8" fmla="*/ 776 w 667823"/>
              <a:gd name="connsiteY8" fmla="*/ 781050 h 1894400"/>
              <a:gd name="connsiteX9" fmla="*/ 38876 w 667823"/>
              <a:gd name="connsiteY9" fmla="*/ 838200 h 1894400"/>
              <a:gd name="connsiteX10" fmla="*/ 61101 w 667823"/>
              <a:gd name="connsiteY10" fmla="*/ 914400 h 1894400"/>
              <a:gd name="connsiteX11" fmla="*/ 102376 w 667823"/>
              <a:gd name="connsiteY11" fmla="*/ 1019175 h 1894400"/>
              <a:gd name="connsiteX12" fmla="*/ 121426 w 667823"/>
              <a:gd name="connsiteY12" fmla="*/ 1041400 h 1894400"/>
              <a:gd name="connsiteX13" fmla="*/ 140476 w 667823"/>
              <a:gd name="connsiteY13" fmla="*/ 1139825 h 1894400"/>
              <a:gd name="connsiteX14" fmla="*/ 143651 w 667823"/>
              <a:gd name="connsiteY14" fmla="*/ 1219200 h 1894400"/>
              <a:gd name="connsiteX15" fmla="*/ 165876 w 667823"/>
              <a:gd name="connsiteY15" fmla="*/ 1308100 h 1894400"/>
              <a:gd name="connsiteX16" fmla="*/ 248426 w 667823"/>
              <a:gd name="connsiteY16" fmla="*/ 1504950 h 1894400"/>
              <a:gd name="connsiteX17" fmla="*/ 194451 w 667823"/>
              <a:gd name="connsiteY17" fmla="*/ 1552575 h 1894400"/>
              <a:gd name="connsiteX18" fmla="*/ 159526 w 667823"/>
              <a:gd name="connsiteY18" fmla="*/ 1606550 h 1894400"/>
              <a:gd name="connsiteX19" fmla="*/ 248426 w 667823"/>
              <a:gd name="connsiteY19" fmla="*/ 1704975 h 1894400"/>
              <a:gd name="connsiteX20" fmla="*/ 308751 w 667823"/>
              <a:gd name="connsiteY20" fmla="*/ 1704975 h 1894400"/>
              <a:gd name="connsiteX21" fmla="*/ 397651 w 667823"/>
              <a:gd name="connsiteY21" fmla="*/ 1682750 h 1894400"/>
              <a:gd name="connsiteX22" fmla="*/ 480201 w 667823"/>
              <a:gd name="connsiteY22" fmla="*/ 1752600 h 1894400"/>
              <a:gd name="connsiteX23" fmla="*/ 502426 w 667823"/>
              <a:gd name="connsiteY23" fmla="*/ 1838325 h 1894400"/>
              <a:gd name="connsiteX24" fmla="*/ 604026 w 667823"/>
              <a:gd name="connsiteY24" fmla="*/ 1809750 h 1894400"/>
              <a:gd name="connsiteX25" fmla="*/ 661176 w 667823"/>
              <a:gd name="connsiteY25" fmla="*/ 1885950 h 1894400"/>
              <a:gd name="connsiteX26" fmla="*/ 664351 w 667823"/>
              <a:gd name="connsiteY26" fmla="*/ 1889125 h 1894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667823" h="1894400">
                <a:moveTo>
                  <a:pt x="67451" y="0"/>
                </a:moveTo>
                <a:cubicBezTo>
                  <a:pt x="43638" y="38894"/>
                  <a:pt x="19826" y="77788"/>
                  <a:pt x="16651" y="111125"/>
                </a:cubicBezTo>
                <a:cubicBezTo>
                  <a:pt x="13476" y="144462"/>
                  <a:pt x="32526" y="171979"/>
                  <a:pt x="48401" y="200025"/>
                </a:cubicBezTo>
                <a:cubicBezTo>
                  <a:pt x="64276" y="228071"/>
                  <a:pt x="107668" y="230717"/>
                  <a:pt x="111901" y="279400"/>
                </a:cubicBezTo>
                <a:cubicBezTo>
                  <a:pt x="116134" y="328083"/>
                  <a:pt x="78034" y="441854"/>
                  <a:pt x="73801" y="492125"/>
                </a:cubicBezTo>
                <a:cubicBezTo>
                  <a:pt x="69568" y="542396"/>
                  <a:pt x="88088" y="554038"/>
                  <a:pt x="86501" y="581025"/>
                </a:cubicBezTo>
                <a:cubicBezTo>
                  <a:pt x="84914" y="608012"/>
                  <a:pt x="65863" y="628121"/>
                  <a:pt x="64276" y="654050"/>
                </a:cubicBezTo>
                <a:cubicBezTo>
                  <a:pt x="62688" y="679979"/>
                  <a:pt x="87559" y="715433"/>
                  <a:pt x="76976" y="736600"/>
                </a:cubicBezTo>
                <a:cubicBezTo>
                  <a:pt x="66393" y="757767"/>
                  <a:pt x="7126" y="764117"/>
                  <a:pt x="776" y="781050"/>
                </a:cubicBezTo>
                <a:cubicBezTo>
                  <a:pt x="-5574" y="797983"/>
                  <a:pt x="28822" y="815975"/>
                  <a:pt x="38876" y="838200"/>
                </a:cubicBezTo>
                <a:cubicBezTo>
                  <a:pt x="48930" y="860425"/>
                  <a:pt x="50518" y="884238"/>
                  <a:pt x="61101" y="914400"/>
                </a:cubicBezTo>
                <a:cubicBezTo>
                  <a:pt x="71684" y="944563"/>
                  <a:pt x="92322" y="998008"/>
                  <a:pt x="102376" y="1019175"/>
                </a:cubicBezTo>
                <a:cubicBezTo>
                  <a:pt x="112430" y="1040342"/>
                  <a:pt x="115076" y="1021292"/>
                  <a:pt x="121426" y="1041400"/>
                </a:cubicBezTo>
                <a:cubicBezTo>
                  <a:pt x="127776" y="1061508"/>
                  <a:pt x="136772" y="1110192"/>
                  <a:pt x="140476" y="1139825"/>
                </a:cubicBezTo>
                <a:cubicBezTo>
                  <a:pt x="144180" y="1169458"/>
                  <a:pt x="139418" y="1191154"/>
                  <a:pt x="143651" y="1219200"/>
                </a:cubicBezTo>
                <a:cubicBezTo>
                  <a:pt x="147884" y="1247246"/>
                  <a:pt x="148414" y="1260475"/>
                  <a:pt x="165876" y="1308100"/>
                </a:cubicBezTo>
                <a:cubicBezTo>
                  <a:pt x="183339" y="1355725"/>
                  <a:pt x="243664" y="1464204"/>
                  <a:pt x="248426" y="1504950"/>
                </a:cubicBezTo>
                <a:cubicBezTo>
                  <a:pt x="253188" y="1545696"/>
                  <a:pt x="209268" y="1535642"/>
                  <a:pt x="194451" y="1552575"/>
                </a:cubicBezTo>
                <a:cubicBezTo>
                  <a:pt x="179634" y="1569508"/>
                  <a:pt x="150530" y="1581150"/>
                  <a:pt x="159526" y="1606550"/>
                </a:cubicBezTo>
                <a:cubicBezTo>
                  <a:pt x="168522" y="1631950"/>
                  <a:pt x="223555" y="1688571"/>
                  <a:pt x="248426" y="1704975"/>
                </a:cubicBezTo>
                <a:cubicBezTo>
                  <a:pt x="273297" y="1721379"/>
                  <a:pt x="283880" y="1708679"/>
                  <a:pt x="308751" y="1704975"/>
                </a:cubicBezTo>
                <a:cubicBezTo>
                  <a:pt x="333622" y="1701271"/>
                  <a:pt x="369076" y="1674812"/>
                  <a:pt x="397651" y="1682750"/>
                </a:cubicBezTo>
                <a:cubicBezTo>
                  <a:pt x="426226" y="1690688"/>
                  <a:pt x="462739" y="1726671"/>
                  <a:pt x="480201" y="1752600"/>
                </a:cubicBezTo>
                <a:cubicBezTo>
                  <a:pt x="497663" y="1778529"/>
                  <a:pt x="481789" y="1828800"/>
                  <a:pt x="502426" y="1838325"/>
                </a:cubicBezTo>
                <a:cubicBezTo>
                  <a:pt x="523063" y="1847850"/>
                  <a:pt x="577568" y="1801812"/>
                  <a:pt x="604026" y="1809750"/>
                </a:cubicBezTo>
                <a:cubicBezTo>
                  <a:pt x="630484" y="1817688"/>
                  <a:pt x="661176" y="1885950"/>
                  <a:pt x="661176" y="1885950"/>
                </a:cubicBezTo>
                <a:cubicBezTo>
                  <a:pt x="671230" y="1899179"/>
                  <a:pt x="667790" y="1894152"/>
                  <a:pt x="664351" y="1889125"/>
                </a:cubicBezTo>
              </a:path>
            </a:pathLst>
          </a:custGeom>
          <a:noFill/>
          <a:ln w="22225">
            <a:solidFill>
              <a:schemeClr val="bg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60" name="Ellipse 59">
            <a:extLst>
              <a:ext uri="{FF2B5EF4-FFF2-40B4-BE49-F238E27FC236}">
                <a16:creationId xmlns:a16="http://schemas.microsoft.com/office/drawing/2014/main" id="{BE6673E8-9187-4C3A-A9A1-79DE1E2BBD3C}"/>
              </a:ext>
            </a:extLst>
          </p:cNvPr>
          <p:cNvSpPr/>
          <p:nvPr/>
        </p:nvSpPr>
        <p:spPr>
          <a:xfrm>
            <a:off x="2701970" y="4522882"/>
            <a:ext cx="742267" cy="695325"/>
          </a:xfrm>
          <a:prstGeom prst="ellipse">
            <a:avLst/>
          </a:prstGeom>
          <a:solidFill>
            <a:schemeClr val="accent2"/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 dirty="0"/>
          </a:p>
        </p:txBody>
      </p:sp>
      <p:sp>
        <p:nvSpPr>
          <p:cNvPr id="346" name="ZoneTexte 345">
            <a:extLst>
              <a:ext uri="{FF2B5EF4-FFF2-40B4-BE49-F238E27FC236}">
                <a16:creationId xmlns:a16="http://schemas.microsoft.com/office/drawing/2014/main" id="{2961E3F6-EE32-4B73-94E3-FC0E75547547}"/>
              </a:ext>
            </a:extLst>
          </p:cNvPr>
          <p:cNvSpPr txBox="1"/>
          <p:nvPr/>
        </p:nvSpPr>
        <p:spPr>
          <a:xfrm>
            <a:off x="2535259" y="4763860"/>
            <a:ext cx="1096433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000" b="1" dirty="0">
                <a:solidFill>
                  <a:schemeClr val="bg1"/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Dinant</a:t>
            </a:r>
            <a:endParaRPr lang="fr-BE" sz="1000" b="1" dirty="0">
              <a:solidFill>
                <a:schemeClr val="bg1"/>
              </a:solidFill>
              <a:latin typeface="Aharoni" panose="02010803020104030203" pitchFamily="2" charset="-79"/>
              <a:cs typeface="Aharoni" panose="02010803020104030203" pitchFamily="2" charset="-79"/>
            </a:endParaRPr>
          </a:p>
        </p:txBody>
      </p:sp>
      <p:sp>
        <p:nvSpPr>
          <p:cNvPr id="104" name="ZoneTexte 103">
            <a:extLst>
              <a:ext uri="{FF2B5EF4-FFF2-40B4-BE49-F238E27FC236}">
                <a16:creationId xmlns:a16="http://schemas.microsoft.com/office/drawing/2014/main" id="{DCB8DC72-1E58-430C-98D5-5B6175765300}"/>
              </a:ext>
            </a:extLst>
          </p:cNvPr>
          <p:cNvSpPr txBox="1"/>
          <p:nvPr/>
        </p:nvSpPr>
        <p:spPr>
          <a:xfrm>
            <a:off x="521394" y="2262121"/>
            <a:ext cx="232031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Principaux massifs forestiers</a:t>
            </a:r>
            <a:endParaRPr lang="fr-BE" sz="1100" dirty="0"/>
          </a:p>
        </p:txBody>
      </p:sp>
      <p:sp>
        <p:nvSpPr>
          <p:cNvPr id="111" name="Forme libre : forme 110">
            <a:extLst>
              <a:ext uri="{FF2B5EF4-FFF2-40B4-BE49-F238E27FC236}">
                <a16:creationId xmlns:a16="http://schemas.microsoft.com/office/drawing/2014/main" id="{21AA298F-F137-4018-A77A-126F2B528BB5}"/>
              </a:ext>
            </a:extLst>
          </p:cNvPr>
          <p:cNvSpPr/>
          <p:nvPr/>
        </p:nvSpPr>
        <p:spPr>
          <a:xfrm>
            <a:off x="200252" y="2281633"/>
            <a:ext cx="235086" cy="196167"/>
          </a:xfrm>
          <a:custGeom>
            <a:avLst/>
            <a:gdLst>
              <a:gd name="connsiteX0" fmla="*/ 204899 w 424322"/>
              <a:gd name="connsiteY0" fmla="*/ 139009 h 387565"/>
              <a:gd name="connsiteX1" fmla="*/ 309674 w 424322"/>
              <a:gd name="connsiteY1" fmla="*/ 5659 h 387565"/>
              <a:gd name="connsiteX2" fmla="*/ 423974 w 424322"/>
              <a:gd name="connsiteY2" fmla="*/ 43759 h 387565"/>
              <a:gd name="connsiteX3" fmla="*/ 347774 w 424322"/>
              <a:gd name="connsiteY3" fmla="*/ 215209 h 387565"/>
              <a:gd name="connsiteX4" fmla="*/ 423974 w 424322"/>
              <a:gd name="connsiteY4" fmla="*/ 319984 h 387565"/>
              <a:gd name="connsiteX5" fmla="*/ 338249 w 424322"/>
              <a:gd name="connsiteY5" fmla="*/ 386659 h 387565"/>
              <a:gd name="connsiteX6" fmla="*/ 233474 w 424322"/>
              <a:gd name="connsiteY6" fmla="*/ 272359 h 387565"/>
              <a:gd name="connsiteX7" fmla="*/ 71549 w 424322"/>
              <a:gd name="connsiteY7" fmla="*/ 291409 h 387565"/>
              <a:gd name="connsiteX8" fmla="*/ 4874 w 424322"/>
              <a:gd name="connsiteY8" fmla="*/ 110434 h 387565"/>
              <a:gd name="connsiteX9" fmla="*/ 204899 w 424322"/>
              <a:gd name="connsiteY9" fmla="*/ 139009 h 3875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24322" h="387565">
                <a:moveTo>
                  <a:pt x="204899" y="139009"/>
                </a:moveTo>
                <a:cubicBezTo>
                  <a:pt x="255699" y="121547"/>
                  <a:pt x="273162" y="21534"/>
                  <a:pt x="309674" y="5659"/>
                </a:cubicBezTo>
                <a:cubicBezTo>
                  <a:pt x="346187" y="-10216"/>
                  <a:pt x="417624" y="8834"/>
                  <a:pt x="423974" y="43759"/>
                </a:cubicBezTo>
                <a:cubicBezTo>
                  <a:pt x="430324" y="78684"/>
                  <a:pt x="347774" y="169172"/>
                  <a:pt x="347774" y="215209"/>
                </a:cubicBezTo>
                <a:cubicBezTo>
                  <a:pt x="347774" y="261246"/>
                  <a:pt x="425562" y="291409"/>
                  <a:pt x="423974" y="319984"/>
                </a:cubicBezTo>
                <a:cubicBezTo>
                  <a:pt x="422387" y="348559"/>
                  <a:pt x="369999" y="394596"/>
                  <a:pt x="338249" y="386659"/>
                </a:cubicBezTo>
                <a:cubicBezTo>
                  <a:pt x="306499" y="378722"/>
                  <a:pt x="277924" y="288234"/>
                  <a:pt x="233474" y="272359"/>
                </a:cubicBezTo>
                <a:cubicBezTo>
                  <a:pt x="189024" y="256484"/>
                  <a:pt x="109649" y="318396"/>
                  <a:pt x="71549" y="291409"/>
                </a:cubicBezTo>
                <a:cubicBezTo>
                  <a:pt x="33449" y="264422"/>
                  <a:pt x="-15763" y="139009"/>
                  <a:pt x="4874" y="110434"/>
                </a:cubicBezTo>
                <a:cubicBezTo>
                  <a:pt x="25511" y="81859"/>
                  <a:pt x="154099" y="156471"/>
                  <a:pt x="204899" y="139009"/>
                </a:cubicBezTo>
                <a:close/>
              </a:path>
            </a:pathLst>
          </a:custGeom>
          <a:solidFill>
            <a:schemeClr val="accent6">
              <a:alpha val="50000"/>
            </a:schemeClr>
          </a:solidFill>
          <a:ln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13" name="ZoneTexte 112">
            <a:extLst>
              <a:ext uri="{FF2B5EF4-FFF2-40B4-BE49-F238E27FC236}">
                <a16:creationId xmlns:a16="http://schemas.microsoft.com/office/drawing/2014/main" id="{3A5BC9F4-F868-45F3-B0C4-D575FB4BB8D0}"/>
              </a:ext>
            </a:extLst>
          </p:cNvPr>
          <p:cNvSpPr txBox="1"/>
          <p:nvPr/>
        </p:nvSpPr>
        <p:spPr>
          <a:xfrm>
            <a:off x="-209925" y="1842329"/>
            <a:ext cx="3030671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400" b="1" dirty="0"/>
              <a:t>Sylviculture</a:t>
            </a:r>
            <a:endParaRPr lang="fr-BE" sz="1400" b="1" dirty="0"/>
          </a:p>
        </p:txBody>
      </p:sp>
      <p:sp>
        <p:nvSpPr>
          <p:cNvPr id="14343" name="Forme libre : forme 14342">
            <a:extLst>
              <a:ext uri="{FF2B5EF4-FFF2-40B4-BE49-F238E27FC236}">
                <a16:creationId xmlns:a16="http://schemas.microsoft.com/office/drawing/2014/main" id="{4B30D10A-E727-494B-80AE-81FB5E786899}"/>
              </a:ext>
            </a:extLst>
          </p:cNvPr>
          <p:cNvSpPr/>
          <p:nvPr/>
        </p:nvSpPr>
        <p:spPr>
          <a:xfrm>
            <a:off x="5049004" y="1371420"/>
            <a:ext cx="4622247" cy="5180224"/>
          </a:xfrm>
          <a:custGeom>
            <a:avLst/>
            <a:gdLst>
              <a:gd name="connsiteX0" fmla="*/ 4622456 w 4622933"/>
              <a:gd name="connsiteY0" fmla="*/ 2137093 h 5180224"/>
              <a:gd name="connsiteX1" fmla="*/ 4513125 w 4622933"/>
              <a:gd name="connsiteY1" fmla="*/ 1868737 h 5180224"/>
              <a:gd name="connsiteX2" fmla="*/ 4016169 w 4622933"/>
              <a:gd name="connsiteY2" fmla="*/ 1898554 h 5180224"/>
              <a:gd name="connsiteX3" fmla="*/ 3837265 w 4622933"/>
              <a:gd name="connsiteY3" fmla="*/ 2137093 h 5180224"/>
              <a:gd name="connsiteX4" fmla="*/ 3588786 w 4622933"/>
              <a:gd name="connsiteY4" fmla="*/ 2296119 h 5180224"/>
              <a:gd name="connsiteX5" fmla="*/ 3111708 w 4622933"/>
              <a:gd name="connsiteY5" fmla="*/ 2574415 h 5180224"/>
              <a:gd name="connsiteX6" fmla="*/ 2763839 w 4622933"/>
              <a:gd name="connsiteY6" fmla="*/ 2147032 h 5180224"/>
              <a:gd name="connsiteX7" fmla="*/ 2793656 w 4622933"/>
              <a:gd name="connsiteY7" fmla="*/ 1610319 h 5180224"/>
              <a:gd name="connsiteX8" fmla="*/ 2743960 w 4622933"/>
              <a:gd name="connsiteY8" fmla="*/ 1232632 h 5180224"/>
              <a:gd name="connsiteX9" fmla="*/ 2813534 w 4622933"/>
              <a:gd name="connsiteY9" fmla="*/ 775432 h 5180224"/>
              <a:gd name="connsiteX10" fmla="*/ 2674386 w 4622933"/>
              <a:gd name="connsiteY10" fmla="*/ 467319 h 5180224"/>
              <a:gd name="connsiteX11" fmla="*/ 2634630 w 4622933"/>
              <a:gd name="connsiteY11" fmla="*/ 248658 h 5180224"/>
              <a:gd name="connsiteX12" fmla="*/ 2227125 w 4622933"/>
              <a:gd name="connsiteY12" fmla="*/ 180 h 5180224"/>
              <a:gd name="connsiteX13" fmla="*/ 1809682 w 4622933"/>
              <a:gd name="connsiteY13" fmla="*/ 288415 h 5180224"/>
              <a:gd name="connsiteX14" fmla="*/ 2167491 w 4622933"/>
              <a:gd name="connsiteY14" fmla="*/ 1043789 h 5180224"/>
              <a:gd name="connsiteX15" fmla="*/ 2276821 w 4622933"/>
              <a:gd name="connsiteY15" fmla="*/ 1958189 h 5180224"/>
              <a:gd name="connsiteX16" fmla="*/ 2465665 w 4622933"/>
              <a:gd name="connsiteY16" fmla="*/ 2703623 h 5180224"/>
              <a:gd name="connsiteX17" fmla="*/ 2217186 w 4622933"/>
              <a:gd name="connsiteY17" fmla="*/ 3349667 h 5180224"/>
              <a:gd name="connsiteX18" fmla="*/ 1938891 w 4622933"/>
              <a:gd name="connsiteY18" fmla="*/ 3727354 h 5180224"/>
              <a:gd name="connsiteX19" fmla="*/ 2296699 w 4622933"/>
              <a:gd name="connsiteY19" fmla="*/ 4095102 h 5180224"/>
              <a:gd name="connsiteX20" fmla="*/ 2853291 w 4622933"/>
              <a:gd name="connsiteY20" fmla="*/ 4124919 h 5180224"/>
              <a:gd name="connsiteX21" fmla="*/ 2773778 w 4622933"/>
              <a:gd name="connsiteY21" fmla="*/ 4343580 h 5180224"/>
              <a:gd name="connsiteX22" fmla="*/ 2445786 w 4622933"/>
              <a:gd name="connsiteY22" fmla="*/ 4274006 h 5180224"/>
              <a:gd name="connsiteX23" fmla="*/ 2058160 w 4622933"/>
              <a:gd name="connsiteY23" fmla="*/ 4333641 h 5180224"/>
              <a:gd name="connsiteX24" fmla="*/ 1839499 w 4622933"/>
              <a:gd name="connsiteY24" fmla="*/ 4105041 h 5180224"/>
              <a:gd name="connsiteX25" fmla="*/ 1173578 w 4622933"/>
              <a:gd name="connsiteY25" fmla="*/ 4492667 h 5180224"/>
              <a:gd name="connsiteX26" fmla="*/ 935039 w 4622933"/>
              <a:gd name="connsiteY26" fmla="*/ 4651693 h 5180224"/>
              <a:gd name="connsiteX27" fmla="*/ 537473 w 4622933"/>
              <a:gd name="connsiteY27" fmla="*/ 4264067 h 5180224"/>
              <a:gd name="connsiteX28" fmla="*/ 308873 w 4622933"/>
              <a:gd name="connsiteY28" fmla="*/ 3995710 h 5180224"/>
              <a:gd name="connsiteX29" fmla="*/ 139908 w 4622933"/>
              <a:gd name="connsiteY29" fmla="*/ 4095102 h 5180224"/>
              <a:gd name="connsiteX30" fmla="*/ 760 w 4622933"/>
              <a:gd name="connsiteY30" fmla="*/ 4512545 h 5180224"/>
              <a:gd name="connsiteX31" fmla="*/ 90212 w 4622933"/>
              <a:gd name="connsiteY31" fmla="*/ 4611937 h 5180224"/>
              <a:gd name="connsiteX32" fmla="*/ 219421 w 4622933"/>
              <a:gd name="connsiteY32" fmla="*/ 4820658 h 5180224"/>
              <a:gd name="connsiteX33" fmla="*/ 408265 w 4622933"/>
              <a:gd name="connsiteY33" fmla="*/ 4711328 h 5180224"/>
              <a:gd name="connsiteX34" fmla="*/ 557352 w 4622933"/>
              <a:gd name="connsiteY34" fmla="*/ 4780902 h 5180224"/>
              <a:gd name="connsiteX35" fmla="*/ 646804 w 4622933"/>
              <a:gd name="connsiteY35" fmla="*/ 4900171 h 5180224"/>
              <a:gd name="connsiteX36" fmla="*/ 686560 w 4622933"/>
              <a:gd name="connsiteY36" fmla="*/ 5029380 h 5180224"/>
              <a:gd name="connsiteX37" fmla="*/ 845586 w 4622933"/>
              <a:gd name="connsiteY37" fmla="*/ 5079076 h 5180224"/>
              <a:gd name="connsiteX38" fmla="*/ 944978 w 4622933"/>
              <a:gd name="connsiteY38" fmla="*/ 5178467 h 5180224"/>
              <a:gd name="connsiteX39" fmla="*/ 1074186 w 4622933"/>
              <a:gd name="connsiteY39" fmla="*/ 5138710 h 5180224"/>
              <a:gd name="connsiteX40" fmla="*/ 1133821 w 4622933"/>
              <a:gd name="connsiteY40" fmla="*/ 5089015 h 5180224"/>
              <a:gd name="connsiteX41" fmla="*/ 1332604 w 4622933"/>
              <a:gd name="connsiteY41" fmla="*/ 5108893 h 5180224"/>
              <a:gd name="connsiteX42" fmla="*/ 1600960 w 4622933"/>
              <a:gd name="connsiteY42" fmla="*/ 5039319 h 5180224"/>
              <a:gd name="connsiteX43" fmla="*/ 1720230 w 4622933"/>
              <a:gd name="connsiteY43" fmla="*/ 4860415 h 5180224"/>
              <a:gd name="connsiteX44" fmla="*/ 1740108 w 4622933"/>
              <a:gd name="connsiteY44" fmla="*/ 4741145 h 5180224"/>
              <a:gd name="connsiteX45" fmla="*/ 1938891 w 4622933"/>
              <a:gd name="connsiteY45" fmla="*/ 4641754 h 5180224"/>
              <a:gd name="connsiteX46" fmla="*/ 2028343 w 4622933"/>
              <a:gd name="connsiteY46" fmla="*/ 4492667 h 5180224"/>
              <a:gd name="connsiteX47" fmla="*/ 2187369 w 4622933"/>
              <a:gd name="connsiteY47" fmla="*/ 4572180 h 5180224"/>
              <a:gd name="connsiteX48" fmla="*/ 2475604 w 4622933"/>
              <a:gd name="connsiteY48" fmla="*/ 4552302 h 5180224"/>
              <a:gd name="connsiteX49" fmla="*/ 2565056 w 4622933"/>
              <a:gd name="connsiteY49" fmla="*/ 4601997 h 5180224"/>
              <a:gd name="connsiteX50" fmla="*/ 2634630 w 4622933"/>
              <a:gd name="connsiteY50" fmla="*/ 4711328 h 5180224"/>
              <a:gd name="connsiteX51" fmla="*/ 2684325 w 4622933"/>
              <a:gd name="connsiteY51" fmla="*/ 4810719 h 5180224"/>
              <a:gd name="connsiteX52" fmla="*/ 2803595 w 4622933"/>
              <a:gd name="connsiteY52" fmla="*/ 4731206 h 5180224"/>
              <a:gd name="connsiteX53" fmla="*/ 2912925 w 4622933"/>
              <a:gd name="connsiteY53" fmla="*/ 4860415 h 5180224"/>
              <a:gd name="connsiteX54" fmla="*/ 3330369 w 4622933"/>
              <a:gd name="connsiteY54" fmla="*/ 4681510 h 5180224"/>
              <a:gd name="connsiteX55" fmla="*/ 3300552 w 4622933"/>
              <a:gd name="connsiteY55" fmla="*/ 4572180 h 5180224"/>
              <a:gd name="connsiteX56" fmla="*/ 3171343 w 4622933"/>
              <a:gd name="connsiteY56" fmla="*/ 4472789 h 5180224"/>
              <a:gd name="connsiteX57" fmla="*/ 3300552 w 4622933"/>
              <a:gd name="connsiteY57" fmla="*/ 4373397 h 5180224"/>
              <a:gd name="connsiteX58" fmla="*/ 3201160 w 4622933"/>
              <a:gd name="connsiteY58" fmla="*/ 4274006 h 5180224"/>
              <a:gd name="connsiteX59" fmla="*/ 3250856 w 4622933"/>
              <a:gd name="connsiteY59" fmla="*/ 4144797 h 5180224"/>
              <a:gd name="connsiteX60" fmla="*/ 3042134 w 4622933"/>
              <a:gd name="connsiteY60" fmla="*/ 4055345 h 5180224"/>
              <a:gd name="connsiteX61" fmla="*/ 2932804 w 4622933"/>
              <a:gd name="connsiteY61" fmla="*/ 3856563 h 5180224"/>
              <a:gd name="connsiteX62" fmla="*/ 2654508 w 4622933"/>
              <a:gd name="connsiteY62" fmla="*/ 3955954 h 5180224"/>
              <a:gd name="connsiteX63" fmla="*/ 2664447 w 4622933"/>
              <a:gd name="connsiteY63" fmla="*/ 3806867 h 5180224"/>
              <a:gd name="connsiteX64" fmla="*/ 2823473 w 4622933"/>
              <a:gd name="connsiteY64" fmla="*/ 3478876 h 5180224"/>
              <a:gd name="connsiteX65" fmla="*/ 2753899 w 4622933"/>
              <a:gd name="connsiteY65" fmla="*/ 3439119 h 5180224"/>
              <a:gd name="connsiteX66" fmla="*/ 2654508 w 4622933"/>
              <a:gd name="connsiteY66" fmla="*/ 3429180 h 5180224"/>
              <a:gd name="connsiteX67" fmla="*/ 2624691 w 4622933"/>
              <a:gd name="connsiteY67" fmla="*/ 3260215 h 5180224"/>
              <a:gd name="connsiteX68" fmla="*/ 2704204 w 4622933"/>
              <a:gd name="connsiteY68" fmla="*/ 3200580 h 5180224"/>
              <a:gd name="connsiteX69" fmla="*/ 2843352 w 4622933"/>
              <a:gd name="connsiteY69" fmla="*/ 3160823 h 5180224"/>
              <a:gd name="connsiteX70" fmla="*/ 2942743 w 4622933"/>
              <a:gd name="connsiteY70" fmla="*/ 3180702 h 5180224"/>
              <a:gd name="connsiteX71" fmla="*/ 3022256 w 4622933"/>
              <a:gd name="connsiteY71" fmla="*/ 3051493 h 5180224"/>
              <a:gd name="connsiteX72" fmla="*/ 3290612 w 4622933"/>
              <a:gd name="connsiteY72" fmla="*/ 2912345 h 5180224"/>
              <a:gd name="connsiteX73" fmla="*/ 3419821 w 4622933"/>
              <a:gd name="connsiteY73" fmla="*/ 2743380 h 5180224"/>
              <a:gd name="connsiteX74" fmla="*/ 3568908 w 4622933"/>
              <a:gd name="connsiteY74" fmla="*/ 2822893 h 5180224"/>
              <a:gd name="connsiteX75" fmla="*/ 3708056 w 4622933"/>
              <a:gd name="connsiteY75" fmla="*/ 2852710 h 5180224"/>
              <a:gd name="connsiteX76" fmla="*/ 3867082 w 4622933"/>
              <a:gd name="connsiteY76" fmla="*/ 2832832 h 5180224"/>
              <a:gd name="connsiteX77" fmla="*/ 3926717 w 4622933"/>
              <a:gd name="connsiteY77" fmla="*/ 2614171 h 5180224"/>
              <a:gd name="connsiteX78" fmla="*/ 4085743 w 4622933"/>
              <a:gd name="connsiteY78" fmla="*/ 2524719 h 5180224"/>
              <a:gd name="connsiteX79" fmla="*/ 4045986 w 4622933"/>
              <a:gd name="connsiteY79" fmla="*/ 2465084 h 5180224"/>
              <a:gd name="connsiteX80" fmla="*/ 4006230 w 4622933"/>
              <a:gd name="connsiteY80" fmla="*/ 2306058 h 5180224"/>
              <a:gd name="connsiteX81" fmla="*/ 4016169 w 4622933"/>
              <a:gd name="connsiteY81" fmla="*/ 2137093 h 5180224"/>
              <a:gd name="connsiteX82" fmla="*/ 4205012 w 4622933"/>
              <a:gd name="connsiteY82" fmla="*/ 2087397 h 5180224"/>
              <a:gd name="connsiteX83" fmla="*/ 4304404 w 4622933"/>
              <a:gd name="connsiteY83" fmla="*/ 2147032 h 5180224"/>
              <a:gd name="connsiteX84" fmla="*/ 4274586 w 4622933"/>
              <a:gd name="connsiteY84" fmla="*/ 2266302 h 5180224"/>
              <a:gd name="connsiteX85" fmla="*/ 4354099 w 4622933"/>
              <a:gd name="connsiteY85" fmla="*/ 2266302 h 5180224"/>
              <a:gd name="connsiteX86" fmla="*/ 4493247 w 4622933"/>
              <a:gd name="connsiteY86" fmla="*/ 2147032 h 5180224"/>
              <a:gd name="connsiteX87" fmla="*/ 4622456 w 4622933"/>
              <a:gd name="connsiteY87" fmla="*/ 2137093 h 5180224"/>
              <a:gd name="connsiteX0" fmla="*/ 4622456 w 4622933"/>
              <a:gd name="connsiteY0" fmla="*/ 2137093 h 5180224"/>
              <a:gd name="connsiteX1" fmla="*/ 4513125 w 4622933"/>
              <a:gd name="connsiteY1" fmla="*/ 1868737 h 5180224"/>
              <a:gd name="connsiteX2" fmla="*/ 4016169 w 4622933"/>
              <a:gd name="connsiteY2" fmla="*/ 1898554 h 5180224"/>
              <a:gd name="connsiteX3" fmla="*/ 3837265 w 4622933"/>
              <a:gd name="connsiteY3" fmla="*/ 2137093 h 5180224"/>
              <a:gd name="connsiteX4" fmla="*/ 3588786 w 4622933"/>
              <a:gd name="connsiteY4" fmla="*/ 2296119 h 5180224"/>
              <a:gd name="connsiteX5" fmla="*/ 3111708 w 4622933"/>
              <a:gd name="connsiteY5" fmla="*/ 2574415 h 5180224"/>
              <a:gd name="connsiteX6" fmla="*/ 2763839 w 4622933"/>
              <a:gd name="connsiteY6" fmla="*/ 2147032 h 5180224"/>
              <a:gd name="connsiteX7" fmla="*/ 2793656 w 4622933"/>
              <a:gd name="connsiteY7" fmla="*/ 1610319 h 5180224"/>
              <a:gd name="connsiteX8" fmla="*/ 2743960 w 4622933"/>
              <a:gd name="connsiteY8" fmla="*/ 1232632 h 5180224"/>
              <a:gd name="connsiteX9" fmla="*/ 2813534 w 4622933"/>
              <a:gd name="connsiteY9" fmla="*/ 775432 h 5180224"/>
              <a:gd name="connsiteX10" fmla="*/ 2674386 w 4622933"/>
              <a:gd name="connsiteY10" fmla="*/ 467319 h 5180224"/>
              <a:gd name="connsiteX11" fmla="*/ 2634630 w 4622933"/>
              <a:gd name="connsiteY11" fmla="*/ 248658 h 5180224"/>
              <a:gd name="connsiteX12" fmla="*/ 2227125 w 4622933"/>
              <a:gd name="connsiteY12" fmla="*/ 180 h 5180224"/>
              <a:gd name="connsiteX13" fmla="*/ 1809682 w 4622933"/>
              <a:gd name="connsiteY13" fmla="*/ 288415 h 5180224"/>
              <a:gd name="connsiteX14" fmla="*/ 2167491 w 4622933"/>
              <a:gd name="connsiteY14" fmla="*/ 1043789 h 5180224"/>
              <a:gd name="connsiteX15" fmla="*/ 2276821 w 4622933"/>
              <a:gd name="connsiteY15" fmla="*/ 1958189 h 5180224"/>
              <a:gd name="connsiteX16" fmla="*/ 2465665 w 4622933"/>
              <a:gd name="connsiteY16" fmla="*/ 2703623 h 5180224"/>
              <a:gd name="connsiteX17" fmla="*/ 2217186 w 4622933"/>
              <a:gd name="connsiteY17" fmla="*/ 3349667 h 5180224"/>
              <a:gd name="connsiteX18" fmla="*/ 1938891 w 4622933"/>
              <a:gd name="connsiteY18" fmla="*/ 3727354 h 5180224"/>
              <a:gd name="connsiteX19" fmla="*/ 2296699 w 4622933"/>
              <a:gd name="connsiteY19" fmla="*/ 4095102 h 5180224"/>
              <a:gd name="connsiteX20" fmla="*/ 2853291 w 4622933"/>
              <a:gd name="connsiteY20" fmla="*/ 4124919 h 5180224"/>
              <a:gd name="connsiteX21" fmla="*/ 2773778 w 4622933"/>
              <a:gd name="connsiteY21" fmla="*/ 4343580 h 5180224"/>
              <a:gd name="connsiteX22" fmla="*/ 2445786 w 4622933"/>
              <a:gd name="connsiteY22" fmla="*/ 4274006 h 5180224"/>
              <a:gd name="connsiteX23" fmla="*/ 2058160 w 4622933"/>
              <a:gd name="connsiteY23" fmla="*/ 4333641 h 5180224"/>
              <a:gd name="connsiteX24" fmla="*/ 1839499 w 4622933"/>
              <a:gd name="connsiteY24" fmla="*/ 4105041 h 5180224"/>
              <a:gd name="connsiteX25" fmla="*/ 1173578 w 4622933"/>
              <a:gd name="connsiteY25" fmla="*/ 4492667 h 5180224"/>
              <a:gd name="connsiteX26" fmla="*/ 935039 w 4622933"/>
              <a:gd name="connsiteY26" fmla="*/ 4651693 h 5180224"/>
              <a:gd name="connsiteX27" fmla="*/ 537473 w 4622933"/>
              <a:gd name="connsiteY27" fmla="*/ 4264067 h 5180224"/>
              <a:gd name="connsiteX28" fmla="*/ 308873 w 4622933"/>
              <a:gd name="connsiteY28" fmla="*/ 3995710 h 5180224"/>
              <a:gd name="connsiteX29" fmla="*/ 139908 w 4622933"/>
              <a:gd name="connsiteY29" fmla="*/ 4095102 h 5180224"/>
              <a:gd name="connsiteX30" fmla="*/ 760 w 4622933"/>
              <a:gd name="connsiteY30" fmla="*/ 4512545 h 5180224"/>
              <a:gd name="connsiteX31" fmla="*/ 90212 w 4622933"/>
              <a:gd name="connsiteY31" fmla="*/ 4611937 h 5180224"/>
              <a:gd name="connsiteX32" fmla="*/ 219421 w 4622933"/>
              <a:gd name="connsiteY32" fmla="*/ 4820658 h 5180224"/>
              <a:gd name="connsiteX33" fmla="*/ 395565 w 4622933"/>
              <a:gd name="connsiteY33" fmla="*/ 4743078 h 5180224"/>
              <a:gd name="connsiteX34" fmla="*/ 557352 w 4622933"/>
              <a:gd name="connsiteY34" fmla="*/ 4780902 h 5180224"/>
              <a:gd name="connsiteX35" fmla="*/ 646804 w 4622933"/>
              <a:gd name="connsiteY35" fmla="*/ 4900171 h 5180224"/>
              <a:gd name="connsiteX36" fmla="*/ 686560 w 4622933"/>
              <a:gd name="connsiteY36" fmla="*/ 5029380 h 5180224"/>
              <a:gd name="connsiteX37" fmla="*/ 845586 w 4622933"/>
              <a:gd name="connsiteY37" fmla="*/ 5079076 h 5180224"/>
              <a:gd name="connsiteX38" fmla="*/ 944978 w 4622933"/>
              <a:gd name="connsiteY38" fmla="*/ 5178467 h 5180224"/>
              <a:gd name="connsiteX39" fmla="*/ 1074186 w 4622933"/>
              <a:gd name="connsiteY39" fmla="*/ 5138710 h 5180224"/>
              <a:gd name="connsiteX40" fmla="*/ 1133821 w 4622933"/>
              <a:gd name="connsiteY40" fmla="*/ 5089015 h 5180224"/>
              <a:gd name="connsiteX41" fmla="*/ 1332604 w 4622933"/>
              <a:gd name="connsiteY41" fmla="*/ 5108893 h 5180224"/>
              <a:gd name="connsiteX42" fmla="*/ 1600960 w 4622933"/>
              <a:gd name="connsiteY42" fmla="*/ 5039319 h 5180224"/>
              <a:gd name="connsiteX43" fmla="*/ 1720230 w 4622933"/>
              <a:gd name="connsiteY43" fmla="*/ 4860415 h 5180224"/>
              <a:gd name="connsiteX44" fmla="*/ 1740108 w 4622933"/>
              <a:gd name="connsiteY44" fmla="*/ 4741145 h 5180224"/>
              <a:gd name="connsiteX45" fmla="*/ 1938891 w 4622933"/>
              <a:gd name="connsiteY45" fmla="*/ 4641754 h 5180224"/>
              <a:gd name="connsiteX46" fmla="*/ 2028343 w 4622933"/>
              <a:gd name="connsiteY46" fmla="*/ 4492667 h 5180224"/>
              <a:gd name="connsiteX47" fmla="*/ 2187369 w 4622933"/>
              <a:gd name="connsiteY47" fmla="*/ 4572180 h 5180224"/>
              <a:gd name="connsiteX48" fmla="*/ 2475604 w 4622933"/>
              <a:gd name="connsiteY48" fmla="*/ 4552302 h 5180224"/>
              <a:gd name="connsiteX49" fmla="*/ 2565056 w 4622933"/>
              <a:gd name="connsiteY49" fmla="*/ 4601997 h 5180224"/>
              <a:gd name="connsiteX50" fmla="*/ 2634630 w 4622933"/>
              <a:gd name="connsiteY50" fmla="*/ 4711328 h 5180224"/>
              <a:gd name="connsiteX51" fmla="*/ 2684325 w 4622933"/>
              <a:gd name="connsiteY51" fmla="*/ 4810719 h 5180224"/>
              <a:gd name="connsiteX52" fmla="*/ 2803595 w 4622933"/>
              <a:gd name="connsiteY52" fmla="*/ 4731206 h 5180224"/>
              <a:gd name="connsiteX53" fmla="*/ 2912925 w 4622933"/>
              <a:gd name="connsiteY53" fmla="*/ 4860415 h 5180224"/>
              <a:gd name="connsiteX54" fmla="*/ 3330369 w 4622933"/>
              <a:gd name="connsiteY54" fmla="*/ 4681510 h 5180224"/>
              <a:gd name="connsiteX55" fmla="*/ 3300552 w 4622933"/>
              <a:gd name="connsiteY55" fmla="*/ 4572180 h 5180224"/>
              <a:gd name="connsiteX56" fmla="*/ 3171343 w 4622933"/>
              <a:gd name="connsiteY56" fmla="*/ 4472789 h 5180224"/>
              <a:gd name="connsiteX57" fmla="*/ 3300552 w 4622933"/>
              <a:gd name="connsiteY57" fmla="*/ 4373397 h 5180224"/>
              <a:gd name="connsiteX58" fmla="*/ 3201160 w 4622933"/>
              <a:gd name="connsiteY58" fmla="*/ 4274006 h 5180224"/>
              <a:gd name="connsiteX59" fmla="*/ 3250856 w 4622933"/>
              <a:gd name="connsiteY59" fmla="*/ 4144797 h 5180224"/>
              <a:gd name="connsiteX60" fmla="*/ 3042134 w 4622933"/>
              <a:gd name="connsiteY60" fmla="*/ 4055345 h 5180224"/>
              <a:gd name="connsiteX61" fmla="*/ 2932804 w 4622933"/>
              <a:gd name="connsiteY61" fmla="*/ 3856563 h 5180224"/>
              <a:gd name="connsiteX62" fmla="*/ 2654508 w 4622933"/>
              <a:gd name="connsiteY62" fmla="*/ 3955954 h 5180224"/>
              <a:gd name="connsiteX63" fmla="*/ 2664447 w 4622933"/>
              <a:gd name="connsiteY63" fmla="*/ 3806867 h 5180224"/>
              <a:gd name="connsiteX64" fmla="*/ 2823473 w 4622933"/>
              <a:gd name="connsiteY64" fmla="*/ 3478876 h 5180224"/>
              <a:gd name="connsiteX65" fmla="*/ 2753899 w 4622933"/>
              <a:gd name="connsiteY65" fmla="*/ 3439119 h 5180224"/>
              <a:gd name="connsiteX66" fmla="*/ 2654508 w 4622933"/>
              <a:gd name="connsiteY66" fmla="*/ 3429180 h 5180224"/>
              <a:gd name="connsiteX67" fmla="*/ 2624691 w 4622933"/>
              <a:gd name="connsiteY67" fmla="*/ 3260215 h 5180224"/>
              <a:gd name="connsiteX68" fmla="*/ 2704204 w 4622933"/>
              <a:gd name="connsiteY68" fmla="*/ 3200580 h 5180224"/>
              <a:gd name="connsiteX69" fmla="*/ 2843352 w 4622933"/>
              <a:gd name="connsiteY69" fmla="*/ 3160823 h 5180224"/>
              <a:gd name="connsiteX70" fmla="*/ 2942743 w 4622933"/>
              <a:gd name="connsiteY70" fmla="*/ 3180702 h 5180224"/>
              <a:gd name="connsiteX71" fmla="*/ 3022256 w 4622933"/>
              <a:gd name="connsiteY71" fmla="*/ 3051493 h 5180224"/>
              <a:gd name="connsiteX72" fmla="*/ 3290612 w 4622933"/>
              <a:gd name="connsiteY72" fmla="*/ 2912345 h 5180224"/>
              <a:gd name="connsiteX73" fmla="*/ 3419821 w 4622933"/>
              <a:gd name="connsiteY73" fmla="*/ 2743380 h 5180224"/>
              <a:gd name="connsiteX74" fmla="*/ 3568908 w 4622933"/>
              <a:gd name="connsiteY74" fmla="*/ 2822893 h 5180224"/>
              <a:gd name="connsiteX75" fmla="*/ 3708056 w 4622933"/>
              <a:gd name="connsiteY75" fmla="*/ 2852710 h 5180224"/>
              <a:gd name="connsiteX76" fmla="*/ 3867082 w 4622933"/>
              <a:gd name="connsiteY76" fmla="*/ 2832832 h 5180224"/>
              <a:gd name="connsiteX77" fmla="*/ 3926717 w 4622933"/>
              <a:gd name="connsiteY77" fmla="*/ 2614171 h 5180224"/>
              <a:gd name="connsiteX78" fmla="*/ 4085743 w 4622933"/>
              <a:gd name="connsiteY78" fmla="*/ 2524719 h 5180224"/>
              <a:gd name="connsiteX79" fmla="*/ 4045986 w 4622933"/>
              <a:gd name="connsiteY79" fmla="*/ 2465084 h 5180224"/>
              <a:gd name="connsiteX80" fmla="*/ 4006230 w 4622933"/>
              <a:gd name="connsiteY80" fmla="*/ 2306058 h 5180224"/>
              <a:gd name="connsiteX81" fmla="*/ 4016169 w 4622933"/>
              <a:gd name="connsiteY81" fmla="*/ 2137093 h 5180224"/>
              <a:gd name="connsiteX82" fmla="*/ 4205012 w 4622933"/>
              <a:gd name="connsiteY82" fmla="*/ 2087397 h 5180224"/>
              <a:gd name="connsiteX83" fmla="*/ 4304404 w 4622933"/>
              <a:gd name="connsiteY83" fmla="*/ 2147032 h 5180224"/>
              <a:gd name="connsiteX84" fmla="*/ 4274586 w 4622933"/>
              <a:gd name="connsiteY84" fmla="*/ 2266302 h 5180224"/>
              <a:gd name="connsiteX85" fmla="*/ 4354099 w 4622933"/>
              <a:gd name="connsiteY85" fmla="*/ 2266302 h 5180224"/>
              <a:gd name="connsiteX86" fmla="*/ 4493247 w 4622933"/>
              <a:gd name="connsiteY86" fmla="*/ 2147032 h 5180224"/>
              <a:gd name="connsiteX87" fmla="*/ 4622456 w 4622933"/>
              <a:gd name="connsiteY87" fmla="*/ 2137093 h 5180224"/>
              <a:gd name="connsiteX0" fmla="*/ 4622518 w 4622995"/>
              <a:gd name="connsiteY0" fmla="*/ 2137093 h 5180224"/>
              <a:gd name="connsiteX1" fmla="*/ 4513187 w 4622995"/>
              <a:gd name="connsiteY1" fmla="*/ 1868737 h 5180224"/>
              <a:gd name="connsiteX2" fmla="*/ 4016231 w 4622995"/>
              <a:gd name="connsiteY2" fmla="*/ 1898554 h 5180224"/>
              <a:gd name="connsiteX3" fmla="*/ 3837327 w 4622995"/>
              <a:gd name="connsiteY3" fmla="*/ 2137093 h 5180224"/>
              <a:gd name="connsiteX4" fmla="*/ 3588848 w 4622995"/>
              <a:gd name="connsiteY4" fmla="*/ 2296119 h 5180224"/>
              <a:gd name="connsiteX5" fmla="*/ 3111770 w 4622995"/>
              <a:gd name="connsiteY5" fmla="*/ 2574415 h 5180224"/>
              <a:gd name="connsiteX6" fmla="*/ 2763901 w 4622995"/>
              <a:gd name="connsiteY6" fmla="*/ 2147032 h 5180224"/>
              <a:gd name="connsiteX7" fmla="*/ 2793718 w 4622995"/>
              <a:gd name="connsiteY7" fmla="*/ 1610319 h 5180224"/>
              <a:gd name="connsiteX8" fmla="*/ 2744022 w 4622995"/>
              <a:gd name="connsiteY8" fmla="*/ 1232632 h 5180224"/>
              <a:gd name="connsiteX9" fmla="*/ 2813596 w 4622995"/>
              <a:gd name="connsiteY9" fmla="*/ 775432 h 5180224"/>
              <a:gd name="connsiteX10" fmla="*/ 2674448 w 4622995"/>
              <a:gd name="connsiteY10" fmla="*/ 467319 h 5180224"/>
              <a:gd name="connsiteX11" fmla="*/ 2634692 w 4622995"/>
              <a:gd name="connsiteY11" fmla="*/ 248658 h 5180224"/>
              <a:gd name="connsiteX12" fmla="*/ 2227187 w 4622995"/>
              <a:gd name="connsiteY12" fmla="*/ 180 h 5180224"/>
              <a:gd name="connsiteX13" fmla="*/ 1809744 w 4622995"/>
              <a:gd name="connsiteY13" fmla="*/ 288415 h 5180224"/>
              <a:gd name="connsiteX14" fmla="*/ 2167553 w 4622995"/>
              <a:gd name="connsiteY14" fmla="*/ 1043789 h 5180224"/>
              <a:gd name="connsiteX15" fmla="*/ 2276883 w 4622995"/>
              <a:gd name="connsiteY15" fmla="*/ 1958189 h 5180224"/>
              <a:gd name="connsiteX16" fmla="*/ 2465727 w 4622995"/>
              <a:gd name="connsiteY16" fmla="*/ 2703623 h 5180224"/>
              <a:gd name="connsiteX17" fmla="*/ 2217248 w 4622995"/>
              <a:gd name="connsiteY17" fmla="*/ 3349667 h 5180224"/>
              <a:gd name="connsiteX18" fmla="*/ 1938953 w 4622995"/>
              <a:gd name="connsiteY18" fmla="*/ 3727354 h 5180224"/>
              <a:gd name="connsiteX19" fmla="*/ 2296761 w 4622995"/>
              <a:gd name="connsiteY19" fmla="*/ 4095102 h 5180224"/>
              <a:gd name="connsiteX20" fmla="*/ 2853353 w 4622995"/>
              <a:gd name="connsiteY20" fmla="*/ 4124919 h 5180224"/>
              <a:gd name="connsiteX21" fmla="*/ 2773840 w 4622995"/>
              <a:gd name="connsiteY21" fmla="*/ 4343580 h 5180224"/>
              <a:gd name="connsiteX22" fmla="*/ 2445848 w 4622995"/>
              <a:gd name="connsiteY22" fmla="*/ 4274006 h 5180224"/>
              <a:gd name="connsiteX23" fmla="*/ 2058222 w 4622995"/>
              <a:gd name="connsiteY23" fmla="*/ 4333641 h 5180224"/>
              <a:gd name="connsiteX24" fmla="*/ 1839561 w 4622995"/>
              <a:gd name="connsiteY24" fmla="*/ 4105041 h 5180224"/>
              <a:gd name="connsiteX25" fmla="*/ 1173640 w 4622995"/>
              <a:gd name="connsiteY25" fmla="*/ 4492667 h 5180224"/>
              <a:gd name="connsiteX26" fmla="*/ 935101 w 4622995"/>
              <a:gd name="connsiteY26" fmla="*/ 4651693 h 5180224"/>
              <a:gd name="connsiteX27" fmla="*/ 537535 w 4622995"/>
              <a:gd name="connsiteY27" fmla="*/ 4264067 h 5180224"/>
              <a:gd name="connsiteX28" fmla="*/ 308935 w 4622995"/>
              <a:gd name="connsiteY28" fmla="*/ 3995710 h 5180224"/>
              <a:gd name="connsiteX29" fmla="*/ 139970 w 4622995"/>
              <a:gd name="connsiteY29" fmla="*/ 4095102 h 5180224"/>
              <a:gd name="connsiteX30" fmla="*/ 822 w 4622995"/>
              <a:gd name="connsiteY30" fmla="*/ 4512545 h 5180224"/>
              <a:gd name="connsiteX31" fmla="*/ 90274 w 4622995"/>
              <a:gd name="connsiteY31" fmla="*/ 4611937 h 5180224"/>
              <a:gd name="connsiteX32" fmla="*/ 251233 w 4622995"/>
              <a:gd name="connsiteY32" fmla="*/ 4801608 h 5180224"/>
              <a:gd name="connsiteX33" fmla="*/ 395627 w 4622995"/>
              <a:gd name="connsiteY33" fmla="*/ 4743078 h 5180224"/>
              <a:gd name="connsiteX34" fmla="*/ 557414 w 4622995"/>
              <a:gd name="connsiteY34" fmla="*/ 4780902 h 5180224"/>
              <a:gd name="connsiteX35" fmla="*/ 646866 w 4622995"/>
              <a:gd name="connsiteY35" fmla="*/ 4900171 h 5180224"/>
              <a:gd name="connsiteX36" fmla="*/ 686622 w 4622995"/>
              <a:gd name="connsiteY36" fmla="*/ 5029380 h 5180224"/>
              <a:gd name="connsiteX37" fmla="*/ 845648 w 4622995"/>
              <a:gd name="connsiteY37" fmla="*/ 5079076 h 5180224"/>
              <a:gd name="connsiteX38" fmla="*/ 945040 w 4622995"/>
              <a:gd name="connsiteY38" fmla="*/ 5178467 h 5180224"/>
              <a:gd name="connsiteX39" fmla="*/ 1074248 w 4622995"/>
              <a:gd name="connsiteY39" fmla="*/ 5138710 h 5180224"/>
              <a:gd name="connsiteX40" fmla="*/ 1133883 w 4622995"/>
              <a:gd name="connsiteY40" fmla="*/ 5089015 h 5180224"/>
              <a:gd name="connsiteX41" fmla="*/ 1332666 w 4622995"/>
              <a:gd name="connsiteY41" fmla="*/ 5108893 h 5180224"/>
              <a:gd name="connsiteX42" fmla="*/ 1601022 w 4622995"/>
              <a:gd name="connsiteY42" fmla="*/ 5039319 h 5180224"/>
              <a:gd name="connsiteX43" fmla="*/ 1720292 w 4622995"/>
              <a:gd name="connsiteY43" fmla="*/ 4860415 h 5180224"/>
              <a:gd name="connsiteX44" fmla="*/ 1740170 w 4622995"/>
              <a:gd name="connsiteY44" fmla="*/ 4741145 h 5180224"/>
              <a:gd name="connsiteX45" fmla="*/ 1938953 w 4622995"/>
              <a:gd name="connsiteY45" fmla="*/ 4641754 h 5180224"/>
              <a:gd name="connsiteX46" fmla="*/ 2028405 w 4622995"/>
              <a:gd name="connsiteY46" fmla="*/ 4492667 h 5180224"/>
              <a:gd name="connsiteX47" fmla="*/ 2187431 w 4622995"/>
              <a:gd name="connsiteY47" fmla="*/ 4572180 h 5180224"/>
              <a:gd name="connsiteX48" fmla="*/ 2475666 w 4622995"/>
              <a:gd name="connsiteY48" fmla="*/ 4552302 h 5180224"/>
              <a:gd name="connsiteX49" fmla="*/ 2565118 w 4622995"/>
              <a:gd name="connsiteY49" fmla="*/ 4601997 h 5180224"/>
              <a:gd name="connsiteX50" fmla="*/ 2634692 w 4622995"/>
              <a:gd name="connsiteY50" fmla="*/ 4711328 h 5180224"/>
              <a:gd name="connsiteX51" fmla="*/ 2684387 w 4622995"/>
              <a:gd name="connsiteY51" fmla="*/ 4810719 h 5180224"/>
              <a:gd name="connsiteX52" fmla="*/ 2803657 w 4622995"/>
              <a:gd name="connsiteY52" fmla="*/ 4731206 h 5180224"/>
              <a:gd name="connsiteX53" fmla="*/ 2912987 w 4622995"/>
              <a:gd name="connsiteY53" fmla="*/ 4860415 h 5180224"/>
              <a:gd name="connsiteX54" fmla="*/ 3330431 w 4622995"/>
              <a:gd name="connsiteY54" fmla="*/ 4681510 h 5180224"/>
              <a:gd name="connsiteX55" fmla="*/ 3300614 w 4622995"/>
              <a:gd name="connsiteY55" fmla="*/ 4572180 h 5180224"/>
              <a:gd name="connsiteX56" fmla="*/ 3171405 w 4622995"/>
              <a:gd name="connsiteY56" fmla="*/ 4472789 h 5180224"/>
              <a:gd name="connsiteX57" fmla="*/ 3300614 w 4622995"/>
              <a:gd name="connsiteY57" fmla="*/ 4373397 h 5180224"/>
              <a:gd name="connsiteX58" fmla="*/ 3201222 w 4622995"/>
              <a:gd name="connsiteY58" fmla="*/ 4274006 h 5180224"/>
              <a:gd name="connsiteX59" fmla="*/ 3250918 w 4622995"/>
              <a:gd name="connsiteY59" fmla="*/ 4144797 h 5180224"/>
              <a:gd name="connsiteX60" fmla="*/ 3042196 w 4622995"/>
              <a:gd name="connsiteY60" fmla="*/ 4055345 h 5180224"/>
              <a:gd name="connsiteX61" fmla="*/ 2932866 w 4622995"/>
              <a:gd name="connsiteY61" fmla="*/ 3856563 h 5180224"/>
              <a:gd name="connsiteX62" fmla="*/ 2654570 w 4622995"/>
              <a:gd name="connsiteY62" fmla="*/ 3955954 h 5180224"/>
              <a:gd name="connsiteX63" fmla="*/ 2664509 w 4622995"/>
              <a:gd name="connsiteY63" fmla="*/ 3806867 h 5180224"/>
              <a:gd name="connsiteX64" fmla="*/ 2823535 w 4622995"/>
              <a:gd name="connsiteY64" fmla="*/ 3478876 h 5180224"/>
              <a:gd name="connsiteX65" fmla="*/ 2753961 w 4622995"/>
              <a:gd name="connsiteY65" fmla="*/ 3439119 h 5180224"/>
              <a:gd name="connsiteX66" fmla="*/ 2654570 w 4622995"/>
              <a:gd name="connsiteY66" fmla="*/ 3429180 h 5180224"/>
              <a:gd name="connsiteX67" fmla="*/ 2624753 w 4622995"/>
              <a:gd name="connsiteY67" fmla="*/ 3260215 h 5180224"/>
              <a:gd name="connsiteX68" fmla="*/ 2704266 w 4622995"/>
              <a:gd name="connsiteY68" fmla="*/ 3200580 h 5180224"/>
              <a:gd name="connsiteX69" fmla="*/ 2843414 w 4622995"/>
              <a:gd name="connsiteY69" fmla="*/ 3160823 h 5180224"/>
              <a:gd name="connsiteX70" fmla="*/ 2942805 w 4622995"/>
              <a:gd name="connsiteY70" fmla="*/ 3180702 h 5180224"/>
              <a:gd name="connsiteX71" fmla="*/ 3022318 w 4622995"/>
              <a:gd name="connsiteY71" fmla="*/ 3051493 h 5180224"/>
              <a:gd name="connsiteX72" fmla="*/ 3290674 w 4622995"/>
              <a:gd name="connsiteY72" fmla="*/ 2912345 h 5180224"/>
              <a:gd name="connsiteX73" fmla="*/ 3419883 w 4622995"/>
              <a:gd name="connsiteY73" fmla="*/ 2743380 h 5180224"/>
              <a:gd name="connsiteX74" fmla="*/ 3568970 w 4622995"/>
              <a:gd name="connsiteY74" fmla="*/ 2822893 h 5180224"/>
              <a:gd name="connsiteX75" fmla="*/ 3708118 w 4622995"/>
              <a:gd name="connsiteY75" fmla="*/ 2852710 h 5180224"/>
              <a:gd name="connsiteX76" fmla="*/ 3867144 w 4622995"/>
              <a:gd name="connsiteY76" fmla="*/ 2832832 h 5180224"/>
              <a:gd name="connsiteX77" fmla="*/ 3926779 w 4622995"/>
              <a:gd name="connsiteY77" fmla="*/ 2614171 h 5180224"/>
              <a:gd name="connsiteX78" fmla="*/ 4085805 w 4622995"/>
              <a:gd name="connsiteY78" fmla="*/ 2524719 h 5180224"/>
              <a:gd name="connsiteX79" fmla="*/ 4046048 w 4622995"/>
              <a:gd name="connsiteY79" fmla="*/ 2465084 h 5180224"/>
              <a:gd name="connsiteX80" fmla="*/ 4006292 w 4622995"/>
              <a:gd name="connsiteY80" fmla="*/ 2306058 h 5180224"/>
              <a:gd name="connsiteX81" fmla="*/ 4016231 w 4622995"/>
              <a:gd name="connsiteY81" fmla="*/ 2137093 h 5180224"/>
              <a:gd name="connsiteX82" fmla="*/ 4205074 w 4622995"/>
              <a:gd name="connsiteY82" fmla="*/ 2087397 h 5180224"/>
              <a:gd name="connsiteX83" fmla="*/ 4304466 w 4622995"/>
              <a:gd name="connsiteY83" fmla="*/ 2147032 h 5180224"/>
              <a:gd name="connsiteX84" fmla="*/ 4274648 w 4622995"/>
              <a:gd name="connsiteY84" fmla="*/ 2266302 h 5180224"/>
              <a:gd name="connsiteX85" fmla="*/ 4354161 w 4622995"/>
              <a:gd name="connsiteY85" fmla="*/ 2266302 h 5180224"/>
              <a:gd name="connsiteX86" fmla="*/ 4493309 w 4622995"/>
              <a:gd name="connsiteY86" fmla="*/ 2147032 h 5180224"/>
              <a:gd name="connsiteX87" fmla="*/ 4622518 w 4622995"/>
              <a:gd name="connsiteY87" fmla="*/ 2137093 h 5180224"/>
              <a:gd name="connsiteX0" fmla="*/ 4621770 w 4622247"/>
              <a:gd name="connsiteY0" fmla="*/ 2137093 h 5180224"/>
              <a:gd name="connsiteX1" fmla="*/ 4512439 w 4622247"/>
              <a:gd name="connsiteY1" fmla="*/ 1868737 h 5180224"/>
              <a:gd name="connsiteX2" fmla="*/ 4015483 w 4622247"/>
              <a:gd name="connsiteY2" fmla="*/ 1898554 h 5180224"/>
              <a:gd name="connsiteX3" fmla="*/ 3836579 w 4622247"/>
              <a:gd name="connsiteY3" fmla="*/ 2137093 h 5180224"/>
              <a:gd name="connsiteX4" fmla="*/ 3588100 w 4622247"/>
              <a:gd name="connsiteY4" fmla="*/ 2296119 h 5180224"/>
              <a:gd name="connsiteX5" fmla="*/ 3111022 w 4622247"/>
              <a:gd name="connsiteY5" fmla="*/ 2574415 h 5180224"/>
              <a:gd name="connsiteX6" fmla="*/ 2763153 w 4622247"/>
              <a:gd name="connsiteY6" fmla="*/ 2147032 h 5180224"/>
              <a:gd name="connsiteX7" fmla="*/ 2792970 w 4622247"/>
              <a:gd name="connsiteY7" fmla="*/ 1610319 h 5180224"/>
              <a:gd name="connsiteX8" fmla="*/ 2743274 w 4622247"/>
              <a:gd name="connsiteY8" fmla="*/ 1232632 h 5180224"/>
              <a:gd name="connsiteX9" fmla="*/ 2812848 w 4622247"/>
              <a:gd name="connsiteY9" fmla="*/ 775432 h 5180224"/>
              <a:gd name="connsiteX10" fmla="*/ 2673700 w 4622247"/>
              <a:gd name="connsiteY10" fmla="*/ 467319 h 5180224"/>
              <a:gd name="connsiteX11" fmla="*/ 2633944 w 4622247"/>
              <a:gd name="connsiteY11" fmla="*/ 248658 h 5180224"/>
              <a:gd name="connsiteX12" fmla="*/ 2226439 w 4622247"/>
              <a:gd name="connsiteY12" fmla="*/ 180 h 5180224"/>
              <a:gd name="connsiteX13" fmla="*/ 1808996 w 4622247"/>
              <a:gd name="connsiteY13" fmla="*/ 288415 h 5180224"/>
              <a:gd name="connsiteX14" fmla="*/ 2166805 w 4622247"/>
              <a:gd name="connsiteY14" fmla="*/ 1043789 h 5180224"/>
              <a:gd name="connsiteX15" fmla="*/ 2276135 w 4622247"/>
              <a:gd name="connsiteY15" fmla="*/ 1958189 h 5180224"/>
              <a:gd name="connsiteX16" fmla="*/ 2464979 w 4622247"/>
              <a:gd name="connsiteY16" fmla="*/ 2703623 h 5180224"/>
              <a:gd name="connsiteX17" fmla="*/ 2216500 w 4622247"/>
              <a:gd name="connsiteY17" fmla="*/ 3349667 h 5180224"/>
              <a:gd name="connsiteX18" fmla="*/ 1938205 w 4622247"/>
              <a:gd name="connsiteY18" fmla="*/ 3727354 h 5180224"/>
              <a:gd name="connsiteX19" fmla="*/ 2296013 w 4622247"/>
              <a:gd name="connsiteY19" fmla="*/ 4095102 h 5180224"/>
              <a:gd name="connsiteX20" fmla="*/ 2852605 w 4622247"/>
              <a:gd name="connsiteY20" fmla="*/ 4124919 h 5180224"/>
              <a:gd name="connsiteX21" fmla="*/ 2773092 w 4622247"/>
              <a:gd name="connsiteY21" fmla="*/ 4343580 h 5180224"/>
              <a:gd name="connsiteX22" fmla="*/ 2445100 w 4622247"/>
              <a:gd name="connsiteY22" fmla="*/ 4274006 h 5180224"/>
              <a:gd name="connsiteX23" fmla="*/ 2057474 w 4622247"/>
              <a:gd name="connsiteY23" fmla="*/ 4333641 h 5180224"/>
              <a:gd name="connsiteX24" fmla="*/ 1838813 w 4622247"/>
              <a:gd name="connsiteY24" fmla="*/ 4105041 h 5180224"/>
              <a:gd name="connsiteX25" fmla="*/ 1172892 w 4622247"/>
              <a:gd name="connsiteY25" fmla="*/ 4492667 h 5180224"/>
              <a:gd name="connsiteX26" fmla="*/ 934353 w 4622247"/>
              <a:gd name="connsiteY26" fmla="*/ 4651693 h 5180224"/>
              <a:gd name="connsiteX27" fmla="*/ 536787 w 4622247"/>
              <a:gd name="connsiteY27" fmla="*/ 4264067 h 5180224"/>
              <a:gd name="connsiteX28" fmla="*/ 308187 w 4622247"/>
              <a:gd name="connsiteY28" fmla="*/ 3995710 h 5180224"/>
              <a:gd name="connsiteX29" fmla="*/ 139222 w 4622247"/>
              <a:gd name="connsiteY29" fmla="*/ 4095102 h 5180224"/>
              <a:gd name="connsiteX30" fmla="*/ 75446 w 4622247"/>
              <a:gd name="connsiteY30" fmla="*/ 4292780 h 5180224"/>
              <a:gd name="connsiteX31" fmla="*/ 74 w 4622247"/>
              <a:gd name="connsiteY31" fmla="*/ 4512545 h 5180224"/>
              <a:gd name="connsiteX32" fmla="*/ 89526 w 4622247"/>
              <a:gd name="connsiteY32" fmla="*/ 4611937 h 5180224"/>
              <a:gd name="connsiteX33" fmla="*/ 250485 w 4622247"/>
              <a:gd name="connsiteY33" fmla="*/ 4801608 h 5180224"/>
              <a:gd name="connsiteX34" fmla="*/ 394879 w 4622247"/>
              <a:gd name="connsiteY34" fmla="*/ 4743078 h 5180224"/>
              <a:gd name="connsiteX35" fmla="*/ 556666 w 4622247"/>
              <a:gd name="connsiteY35" fmla="*/ 4780902 h 5180224"/>
              <a:gd name="connsiteX36" fmla="*/ 646118 w 4622247"/>
              <a:gd name="connsiteY36" fmla="*/ 4900171 h 5180224"/>
              <a:gd name="connsiteX37" fmla="*/ 685874 w 4622247"/>
              <a:gd name="connsiteY37" fmla="*/ 5029380 h 5180224"/>
              <a:gd name="connsiteX38" fmla="*/ 844900 w 4622247"/>
              <a:gd name="connsiteY38" fmla="*/ 5079076 h 5180224"/>
              <a:gd name="connsiteX39" fmla="*/ 944292 w 4622247"/>
              <a:gd name="connsiteY39" fmla="*/ 5178467 h 5180224"/>
              <a:gd name="connsiteX40" fmla="*/ 1073500 w 4622247"/>
              <a:gd name="connsiteY40" fmla="*/ 5138710 h 5180224"/>
              <a:gd name="connsiteX41" fmla="*/ 1133135 w 4622247"/>
              <a:gd name="connsiteY41" fmla="*/ 5089015 h 5180224"/>
              <a:gd name="connsiteX42" fmla="*/ 1331918 w 4622247"/>
              <a:gd name="connsiteY42" fmla="*/ 5108893 h 5180224"/>
              <a:gd name="connsiteX43" fmla="*/ 1600274 w 4622247"/>
              <a:gd name="connsiteY43" fmla="*/ 5039319 h 5180224"/>
              <a:gd name="connsiteX44" fmla="*/ 1719544 w 4622247"/>
              <a:gd name="connsiteY44" fmla="*/ 4860415 h 5180224"/>
              <a:gd name="connsiteX45" fmla="*/ 1739422 w 4622247"/>
              <a:gd name="connsiteY45" fmla="*/ 4741145 h 5180224"/>
              <a:gd name="connsiteX46" fmla="*/ 1938205 w 4622247"/>
              <a:gd name="connsiteY46" fmla="*/ 4641754 h 5180224"/>
              <a:gd name="connsiteX47" fmla="*/ 2027657 w 4622247"/>
              <a:gd name="connsiteY47" fmla="*/ 4492667 h 5180224"/>
              <a:gd name="connsiteX48" fmla="*/ 2186683 w 4622247"/>
              <a:gd name="connsiteY48" fmla="*/ 4572180 h 5180224"/>
              <a:gd name="connsiteX49" fmla="*/ 2474918 w 4622247"/>
              <a:gd name="connsiteY49" fmla="*/ 4552302 h 5180224"/>
              <a:gd name="connsiteX50" fmla="*/ 2564370 w 4622247"/>
              <a:gd name="connsiteY50" fmla="*/ 4601997 h 5180224"/>
              <a:gd name="connsiteX51" fmla="*/ 2633944 w 4622247"/>
              <a:gd name="connsiteY51" fmla="*/ 4711328 h 5180224"/>
              <a:gd name="connsiteX52" fmla="*/ 2683639 w 4622247"/>
              <a:gd name="connsiteY52" fmla="*/ 4810719 h 5180224"/>
              <a:gd name="connsiteX53" fmla="*/ 2802909 w 4622247"/>
              <a:gd name="connsiteY53" fmla="*/ 4731206 h 5180224"/>
              <a:gd name="connsiteX54" fmla="*/ 2912239 w 4622247"/>
              <a:gd name="connsiteY54" fmla="*/ 4860415 h 5180224"/>
              <a:gd name="connsiteX55" fmla="*/ 3329683 w 4622247"/>
              <a:gd name="connsiteY55" fmla="*/ 4681510 h 5180224"/>
              <a:gd name="connsiteX56" fmla="*/ 3299866 w 4622247"/>
              <a:gd name="connsiteY56" fmla="*/ 4572180 h 5180224"/>
              <a:gd name="connsiteX57" fmla="*/ 3170657 w 4622247"/>
              <a:gd name="connsiteY57" fmla="*/ 4472789 h 5180224"/>
              <a:gd name="connsiteX58" fmla="*/ 3299866 w 4622247"/>
              <a:gd name="connsiteY58" fmla="*/ 4373397 h 5180224"/>
              <a:gd name="connsiteX59" fmla="*/ 3200474 w 4622247"/>
              <a:gd name="connsiteY59" fmla="*/ 4274006 h 5180224"/>
              <a:gd name="connsiteX60" fmla="*/ 3250170 w 4622247"/>
              <a:gd name="connsiteY60" fmla="*/ 4144797 h 5180224"/>
              <a:gd name="connsiteX61" fmla="*/ 3041448 w 4622247"/>
              <a:gd name="connsiteY61" fmla="*/ 4055345 h 5180224"/>
              <a:gd name="connsiteX62" fmla="*/ 2932118 w 4622247"/>
              <a:gd name="connsiteY62" fmla="*/ 3856563 h 5180224"/>
              <a:gd name="connsiteX63" fmla="*/ 2653822 w 4622247"/>
              <a:gd name="connsiteY63" fmla="*/ 3955954 h 5180224"/>
              <a:gd name="connsiteX64" fmla="*/ 2663761 w 4622247"/>
              <a:gd name="connsiteY64" fmla="*/ 3806867 h 5180224"/>
              <a:gd name="connsiteX65" fmla="*/ 2822787 w 4622247"/>
              <a:gd name="connsiteY65" fmla="*/ 3478876 h 5180224"/>
              <a:gd name="connsiteX66" fmla="*/ 2753213 w 4622247"/>
              <a:gd name="connsiteY66" fmla="*/ 3439119 h 5180224"/>
              <a:gd name="connsiteX67" fmla="*/ 2653822 w 4622247"/>
              <a:gd name="connsiteY67" fmla="*/ 3429180 h 5180224"/>
              <a:gd name="connsiteX68" fmla="*/ 2624005 w 4622247"/>
              <a:gd name="connsiteY68" fmla="*/ 3260215 h 5180224"/>
              <a:gd name="connsiteX69" fmla="*/ 2703518 w 4622247"/>
              <a:gd name="connsiteY69" fmla="*/ 3200580 h 5180224"/>
              <a:gd name="connsiteX70" fmla="*/ 2842666 w 4622247"/>
              <a:gd name="connsiteY70" fmla="*/ 3160823 h 5180224"/>
              <a:gd name="connsiteX71" fmla="*/ 2942057 w 4622247"/>
              <a:gd name="connsiteY71" fmla="*/ 3180702 h 5180224"/>
              <a:gd name="connsiteX72" fmla="*/ 3021570 w 4622247"/>
              <a:gd name="connsiteY72" fmla="*/ 3051493 h 5180224"/>
              <a:gd name="connsiteX73" fmla="*/ 3289926 w 4622247"/>
              <a:gd name="connsiteY73" fmla="*/ 2912345 h 5180224"/>
              <a:gd name="connsiteX74" fmla="*/ 3419135 w 4622247"/>
              <a:gd name="connsiteY74" fmla="*/ 2743380 h 5180224"/>
              <a:gd name="connsiteX75" fmla="*/ 3568222 w 4622247"/>
              <a:gd name="connsiteY75" fmla="*/ 2822893 h 5180224"/>
              <a:gd name="connsiteX76" fmla="*/ 3707370 w 4622247"/>
              <a:gd name="connsiteY76" fmla="*/ 2852710 h 5180224"/>
              <a:gd name="connsiteX77" fmla="*/ 3866396 w 4622247"/>
              <a:gd name="connsiteY77" fmla="*/ 2832832 h 5180224"/>
              <a:gd name="connsiteX78" fmla="*/ 3926031 w 4622247"/>
              <a:gd name="connsiteY78" fmla="*/ 2614171 h 5180224"/>
              <a:gd name="connsiteX79" fmla="*/ 4085057 w 4622247"/>
              <a:gd name="connsiteY79" fmla="*/ 2524719 h 5180224"/>
              <a:gd name="connsiteX80" fmla="*/ 4045300 w 4622247"/>
              <a:gd name="connsiteY80" fmla="*/ 2465084 h 5180224"/>
              <a:gd name="connsiteX81" fmla="*/ 4005544 w 4622247"/>
              <a:gd name="connsiteY81" fmla="*/ 2306058 h 5180224"/>
              <a:gd name="connsiteX82" fmla="*/ 4015483 w 4622247"/>
              <a:gd name="connsiteY82" fmla="*/ 2137093 h 5180224"/>
              <a:gd name="connsiteX83" fmla="*/ 4204326 w 4622247"/>
              <a:gd name="connsiteY83" fmla="*/ 2087397 h 5180224"/>
              <a:gd name="connsiteX84" fmla="*/ 4303718 w 4622247"/>
              <a:gd name="connsiteY84" fmla="*/ 2147032 h 5180224"/>
              <a:gd name="connsiteX85" fmla="*/ 4273900 w 4622247"/>
              <a:gd name="connsiteY85" fmla="*/ 2266302 h 5180224"/>
              <a:gd name="connsiteX86" fmla="*/ 4353413 w 4622247"/>
              <a:gd name="connsiteY86" fmla="*/ 2266302 h 5180224"/>
              <a:gd name="connsiteX87" fmla="*/ 4492561 w 4622247"/>
              <a:gd name="connsiteY87" fmla="*/ 2147032 h 5180224"/>
              <a:gd name="connsiteX88" fmla="*/ 4621770 w 4622247"/>
              <a:gd name="connsiteY88" fmla="*/ 2137093 h 5180224"/>
              <a:gd name="connsiteX0" fmla="*/ 4621770 w 4622247"/>
              <a:gd name="connsiteY0" fmla="*/ 2137093 h 5180224"/>
              <a:gd name="connsiteX1" fmla="*/ 4512439 w 4622247"/>
              <a:gd name="connsiteY1" fmla="*/ 1868737 h 5180224"/>
              <a:gd name="connsiteX2" fmla="*/ 4015483 w 4622247"/>
              <a:gd name="connsiteY2" fmla="*/ 1898554 h 5180224"/>
              <a:gd name="connsiteX3" fmla="*/ 3836579 w 4622247"/>
              <a:gd name="connsiteY3" fmla="*/ 2137093 h 5180224"/>
              <a:gd name="connsiteX4" fmla="*/ 3588100 w 4622247"/>
              <a:gd name="connsiteY4" fmla="*/ 2296119 h 5180224"/>
              <a:gd name="connsiteX5" fmla="*/ 3111022 w 4622247"/>
              <a:gd name="connsiteY5" fmla="*/ 2574415 h 5180224"/>
              <a:gd name="connsiteX6" fmla="*/ 2763153 w 4622247"/>
              <a:gd name="connsiteY6" fmla="*/ 2147032 h 5180224"/>
              <a:gd name="connsiteX7" fmla="*/ 2792970 w 4622247"/>
              <a:gd name="connsiteY7" fmla="*/ 1610319 h 5180224"/>
              <a:gd name="connsiteX8" fmla="*/ 2743274 w 4622247"/>
              <a:gd name="connsiteY8" fmla="*/ 1232632 h 5180224"/>
              <a:gd name="connsiteX9" fmla="*/ 2812848 w 4622247"/>
              <a:gd name="connsiteY9" fmla="*/ 775432 h 5180224"/>
              <a:gd name="connsiteX10" fmla="*/ 2673700 w 4622247"/>
              <a:gd name="connsiteY10" fmla="*/ 467319 h 5180224"/>
              <a:gd name="connsiteX11" fmla="*/ 2633944 w 4622247"/>
              <a:gd name="connsiteY11" fmla="*/ 248658 h 5180224"/>
              <a:gd name="connsiteX12" fmla="*/ 2226439 w 4622247"/>
              <a:gd name="connsiteY12" fmla="*/ 180 h 5180224"/>
              <a:gd name="connsiteX13" fmla="*/ 1808996 w 4622247"/>
              <a:gd name="connsiteY13" fmla="*/ 288415 h 5180224"/>
              <a:gd name="connsiteX14" fmla="*/ 2166805 w 4622247"/>
              <a:gd name="connsiteY14" fmla="*/ 1043789 h 5180224"/>
              <a:gd name="connsiteX15" fmla="*/ 2276135 w 4622247"/>
              <a:gd name="connsiteY15" fmla="*/ 1958189 h 5180224"/>
              <a:gd name="connsiteX16" fmla="*/ 2464979 w 4622247"/>
              <a:gd name="connsiteY16" fmla="*/ 2703623 h 5180224"/>
              <a:gd name="connsiteX17" fmla="*/ 2216500 w 4622247"/>
              <a:gd name="connsiteY17" fmla="*/ 3349667 h 5180224"/>
              <a:gd name="connsiteX18" fmla="*/ 1938205 w 4622247"/>
              <a:gd name="connsiteY18" fmla="*/ 3727354 h 5180224"/>
              <a:gd name="connsiteX19" fmla="*/ 2296013 w 4622247"/>
              <a:gd name="connsiteY19" fmla="*/ 4095102 h 5180224"/>
              <a:gd name="connsiteX20" fmla="*/ 2852605 w 4622247"/>
              <a:gd name="connsiteY20" fmla="*/ 4124919 h 5180224"/>
              <a:gd name="connsiteX21" fmla="*/ 2773092 w 4622247"/>
              <a:gd name="connsiteY21" fmla="*/ 4343580 h 5180224"/>
              <a:gd name="connsiteX22" fmla="*/ 2445100 w 4622247"/>
              <a:gd name="connsiteY22" fmla="*/ 4274006 h 5180224"/>
              <a:gd name="connsiteX23" fmla="*/ 2057474 w 4622247"/>
              <a:gd name="connsiteY23" fmla="*/ 4333641 h 5180224"/>
              <a:gd name="connsiteX24" fmla="*/ 1838813 w 4622247"/>
              <a:gd name="connsiteY24" fmla="*/ 4105041 h 5180224"/>
              <a:gd name="connsiteX25" fmla="*/ 1172892 w 4622247"/>
              <a:gd name="connsiteY25" fmla="*/ 4492667 h 5180224"/>
              <a:gd name="connsiteX26" fmla="*/ 934353 w 4622247"/>
              <a:gd name="connsiteY26" fmla="*/ 4651693 h 5180224"/>
              <a:gd name="connsiteX27" fmla="*/ 536787 w 4622247"/>
              <a:gd name="connsiteY27" fmla="*/ 4264067 h 5180224"/>
              <a:gd name="connsiteX28" fmla="*/ 308187 w 4622247"/>
              <a:gd name="connsiteY28" fmla="*/ 3995710 h 5180224"/>
              <a:gd name="connsiteX29" fmla="*/ 139222 w 4622247"/>
              <a:gd name="connsiteY29" fmla="*/ 4095102 h 5180224"/>
              <a:gd name="connsiteX30" fmla="*/ 75446 w 4622247"/>
              <a:gd name="connsiteY30" fmla="*/ 4292780 h 5180224"/>
              <a:gd name="connsiteX31" fmla="*/ 74 w 4622247"/>
              <a:gd name="connsiteY31" fmla="*/ 4512545 h 5180224"/>
              <a:gd name="connsiteX32" fmla="*/ 89526 w 4622247"/>
              <a:gd name="connsiteY32" fmla="*/ 4611937 h 5180224"/>
              <a:gd name="connsiteX33" fmla="*/ 250485 w 4622247"/>
              <a:gd name="connsiteY33" fmla="*/ 4801608 h 5180224"/>
              <a:gd name="connsiteX34" fmla="*/ 394879 w 4622247"/>
              <a:gd name="connsiteY34" fmla="*/ 4743078 h 5180224"/>
              <a:gd name="connsiteX35" fmla="*/ 556666 w 4622247"/>
              <a:gd name="connsiteY35" fmla="*/ 4780902 h 5180224"/>
              <a:gd name="connsiteX36" fmla="*/ 646118 w 4622247"/>
              <a:gd name="connsiteY36" fmla="*/ 4900171 h 5180224"/>
              <a:gd name="connsiteX37" fmla="*/ 685874 w 4622247"/>
              <a:gd name="connsiteY37" fmla="*/ 5029380 h 5180224"/>
              <a:gd name="connsiteX38" fmla="*/ 844900 w 4622247"/>
              <a:gd name="connsiteY38" fmla="*/ 5079076 h 5180224"/>
              <a:gd name="connsiteX39" fmla="*/ 944292 w 4622247"/>
              <a:gd name="connsiteY39" fmla="*/ 5178467 h 5180224"/>
              <a:gd name="connsiteX40" fmla="*/ 1073500 w 4622247"/>
              <a:gd name="connsiteY40" fmla="*/ 5138710 h 5180224"/>
              <a:gd name="connsiteX41" fmla="*/ 1133135 w 4622247"/>
              <a:gd name="connsiteY41" fmla="*/ 5089015 h 5180224"/>
              <a:gd name="connsiteX42" fmla="*/ 1331918 w 4622247"/>
              <a:gd name="connsiteY42" fmla="*/ 5108893 h 5180224"/>
              <a:gd name="connsiteX43" fmla="*/ 1600274 w 4622247"/>
              <a:gd name="connsiteY43" fmla="*/ 5039319 h 5180224"/>
              <a:gd name="connsiteX44" fmla="*/ 1719544 w 4622247"/>
              <a:gd name="connsiteY44" fmla="*/ 4860415 h 5180224"/>
              <a:gd name="connsiteX45" fmla="*/ 1739422 w 4622247"/>
              <a:gd name="connsiteY45" fmla="*/ 4741145 h 5180224"/>
              <a:gd name="connsiteX46" fmla="*/ 1938205 w 4622247"/>
              <a:gd name="connsiteY46" fmla="*/ 4641754 h 5180224"/>
              <a:gd name="connsiteX47" fmla="*/ 2027657 w 4622247"/>
              <a:gd name="connsiteY47" fmla="*/ 4492667 h 5180224"/>
              <a:gd name="connsiteX48" fmla="*/ 2186683 w 4622247"/>
              <a:gd name="connsiteY48" fmla="*/ 4572180 h 5180224"/>
              <a:gd name="connsiteX49" fmla="*/ 2474918 w 4622247"/>
              <a:gd name="connsiteY49" fmla="*/ 4552302 h 5180224"/>
              <a:gd name="connsiteX50" fmla="*/ 2564370 w 4622247"/>
              <a:gd name="connsiteY50" fmla="*/ 4601997 h 5180224"/>
              <a:gd name="connsiteX51" fmla="*/ 2633944 w 4622247"/>
              <a:gd name="connsiteY51" fmla="*/ 4711328 h 5180224"/>
              <a:gd name="connsiteX52" fmla="*/ 2683639 w 4622247"/>
              <a:gd name="connsiteY52" fmla="*/ 4810719 h 5180224"/>
              <a:gd name="connsiteX53" fmla="*/ 2834659 w 4622247"/>
              <a:gd name="connsiteY53" fmla="*/ 4737556 h 5180224"/>
              <a:gd name="connsiteX54" fmla="*/ 2912239 w 4622247"/>
              <a:gd name="connsiteY54" fmla="*/ 4860415 h 5180224"/>
              <a:gd name="connsiteX55" fmla="*/ 3329683 w 4622247"/>
              <a:gd name="connsiteY55" fmla="*/ 4681510 h 5180224"/>
              <a:gd name="connsiteX56" fmla="*/ 3299866 w 4622247"/>
              <a:gd name="connsiteY56" fmla="*/ 4572180 h 5180224"/>
              <a:gd name="connsiteX57" fmla="*/ 3170657 w 4622247"/>
              <a:gd name="connsiteY57" fmla="*/ 4472789 h 5180224"/>
              <a:gd name="connsiteX58" fmla="*/ 3299866 w 4622247"/>
              <a:gd name="connsiteY58" fmla="*/ 4373397 h 5180224"/>
              <a:gd name="connsiteX59" fmla="*/ 3200474 w 4622247"/>
              <a:gd name="connsiteY59" fmla="*/ 4274006 h 5180224"/>
              <a:gd name="connsiteX60" fmla="*/ 3250170 w 4622247"/>
              <a:gd name="connsiteY60" fmla="*/ 4144797 h 5180224"/>
              <a:gd name="connsiteX61" fmla="*/ 3041448 w 4622247"/>
              <a:gd name="connsiteY61" fmla="*/ 4055345 h 5180224"/>
              <a:gd name="connsiteX62" fmla="*/ 2932118 w 4622247"/>
              <a:gd name="connsiteY62" fmla="*/ 3856563 h 5180224"/>
              <a:gd name="connsiteX63" fmla="*/ 2653822 w 4622247"/>
              <a:gd name="connsiteY63" fmla="*/ 3955954 h 5180224"/>
              <a:gd name="connsiteX64" fmla="*/ 2663761 w 4622247"/>
              <a:gd name="connsiteY64" fmla="*/ 3806867 h 5180224"/>
              <a:gd name="connsiteX65" fmla="*/ 2822787 w 4622247"/>
              <a:gd name="connsiteY65" fmla="*/ 3478876 h 5180224"/>
              <a:gd name="connsiteX66" fmla="*/ 2753213 w 4622247"/>
              <a:gd name="connsiteY66" fmla="*/ 3439119 h 5180224"/>
              <a:gd name="connsiteX67" fmla="*/ 2653822 w 4622247"/>
              <a:gd name="connsiteY67" fmla="*/ 3429180 h 5180224"/>
              <a:gd name="connsiteX68" fmla="*/ 2624005 w 4622247"/>
              <a:gd name="connsiteY68" fmla="*/ 3260215 h 5180224"/>
              <a:gd name="connsiteX69" fmla="*/ 2703518 w 4622247"/>
              <a:gd name="connsiteY69" fmla="*/ 3200580 h 5180224"/>
              <a:gd name="connsiteX70" fmla="*/ 2842666 w 4622247"/>
              <a:gd name="connsiteY70" fmla="*/ 3160823 h 5180224"/>
              <a:gd name="connsiteX71" fmla="*/ 2942057 w 4622247"/>
              <a:gd name="connsiteY71" fmla="*/ 3180702 h 5180224"/>
              <a:gd name="connsiteX72" fmla="*/ 3021570 w 4622247"/>
              <a:gd name="connsiteY72" fmla="*/ 3051493 h 5180224"/>
              <a:gd name="connsiteX73" fmla="*/ 3289926 w 4622247"/>
              <a:gd name="connsiteY73" fmla="*/ 2912345 h 5180224"/>
              <a:gd name="connsiteX74" fmla="*/ 3419135 w 4622247"/>
              <a:gd name="connsiteY74" fmla="*/ 2743380 h 5180224"/>
              <a:gd name="connsiteX75" fmla="*/ 3568222 w 4622247"/>
              <a:gd name="connsiteY75" fmla="*/ 2822893 h 5180224"/>
              <a:gd name="connsiteX76" fmla="*/ 3707370 w 4622247"/>
              <a:gd name="connsiteY76" fmla="*/ 2852710 h 5180224"/>
              <a:gd name="connsiteX77" fmla="*/ 3866396 w 4622247"/>
              <a:gd name="connsiteY77" fmla="*/ 2832832 h 5180224"/>
              <a:gd name="connsiteX78" fmla="*/ 3926031 w 4622247"/>
              <a:gd name="connsiteY78" fmla="*/ 2614171 h 5180224"/>
              <a:gd name="connsiteX79" fmla="*/ 4085057 w 4622247"/>
              <a:gd name="connsiteY79" fmla="*/ 2524719 h 5180224"/>
              <a:gd name="connsiteX80" fmla="*/ 4045300 w 4622247"/>
              <a:gd name="connsiteY80" fmla="*/ 2465084 h 5180224"/>
              <a:gd name="connsiteX81" fmla="*/ 4005544 w 4622247"/>
              <a:gd name="connsiteY81" fmla="*/ 2306058 h 5180224"/>
              <a:gd name="connsiteX82" fmla="*/ 4015483 w 4622247"/>
              <a:gd name="connsiteY82" fmla="*/ 2137093 h 5180224"/>
              <a:gd name="connsiteX83" fmla="*/ 4204326 w 4622247"/>
              <a:gd name="connsiteY83" fmla="*/ 2087397 h 5180224"/>
              <a:gd name="connsiteX84" fmla="*/ 4303718 w 4622247"/>
              <a:gd name="connsiteY84" fmla="*/ 2147032 h 5180224"/>
              <a:gd name="connsiteX85" fmla="*/ 4273900 w 4622247"/>
              <a:gd name="connsiteY85" fmla="*/ 2266302 h 5180224"/>
              <a:gd name="connsiteX86" fmla="*/ 4353413 w 4622247"/>
              <a:gd name="connsiteY86" fmla="*/ 2266302 h 5180224"/>
              <a:gd name="connsiteX87" fmla="*/ 4492561 w 4622247"/>
              <a:gd name="connsiteY87" fmla="*/ 2147032 h 5180224"/>
              <a:gd name="connsiteX88" fmla="*/ 4621770 w 4622247"/>
              <a:gd name="connsiteY88" fmla="*/ 2137093 h 5180224"/>
              <a:gd name="connsiteX0" fmla="*/ 4621770 w 4622247"/>
              <a:gd name="connsiteY0" fmla="*/ 2137093 h 5180224"/>
              <a:gd name="connsiteX1" fmla="*/ 4512439 w 4622247"/>
              <a:gd name="connsiteY1" fmla="*/ 1868737 h 5180224"/>
              <a:gd name="connsiteX2" fmla="*/ 4015483 w 4622247"/>
              <a:gd name="connsiteY2" fmla="*/ 1898554 h 5180224"/>
              <a:gd name="connsiteX3" fmla="*/ 3836579 w 4622247"/>
              <a:gd name="connsiteY3" fmla="*/ 2137093 h 5180224"/>
              <a:gd name="connsiteX4" fmla="*/ 3588100 w 4622247"/>
              <a:gd name="connsiteY4" fmla="*/ 2296119 h 5180224"/>
              <a:gd name="connsiteX5" fmla="*/ 3111022 w 4622247"/>
              <a:gd name="connsiteY5" fmla="*/ 2574415 h 5180224"/>
              <a:gd name="connsiteX6" fmla="*/ 2763153 w 4622247"/>
              <a:gd name="connsiteY6" fmla="*/ 2147032 h 5180224"/>
              <a:gd name="connsiteX7" fmla="*/ 2792970 w 4622247"/>
              <a:gd name="connsiteY7" fmla="*/ 1610319 h 5180224"/>
              <a:gd name="connsiteX8" fmla="*/ 2743274 w 4622247"/>
              <a:gd name="connsiteY8" fmla="*/ 1232632 h 5180224"/>
              <a:gd name="connsiteX9" fmla="*/ 2812848 w 4622247"/>
              <a:gd name="connsiteY9" fmla="*/ 775432 h 5180224"/>
              <a:gd name="connsiteX10" fmla="*/ 2673700 w 4622247"/>
              <a:gd name="connsiteY10" fmla="*/ 467319 h 5180224"/>
              <a:gd name="connsiteX11" fmla="*/ 2633944 w 4622247"/>
              <a:gd name="connsiteY11" fmla="*/ 248658 h 5180224"/>
              <a:gd name="connsiteX12" fmla="*/ 2226439 w 4622247"/>
              <a:gd name="connsiteY12" fmla="*/ 180 h 5180224"/>
              <a:gd name="connsiteX13" fmla="*/ 1808996 w 4622247"/>
              <a:gd name="connsiteY13" fmla="*/ 288415 h 5180224"/>
              <a:gd name="connsiteX14" fmla="*/ 2166805 w 4622247"/>
              <a:gd name="connsiteY14" fmla="*/ 1043789 h 5180224"/>
              <a:gd name="connsiteX15" fmla="*/ 2276135 w 4622247"/>
              <a:gd name="connsiteY15" fmla="*/ 1958189 h 5180224"/>
              <a:gd name="connsiteX16" fmla="*/ 2464979 w 4622247"/>
              <a:gd name="connsiteY16" fmla="*/ 2703623 h 5180224"/>
              <a:gd name="connsiteX17" fmla="*/ 2216500 w 4622247"/>
              <a:gd name="connsiteY17" fmla="*/ 3349667 h 5180224"/>
              <a:gd name="connsiteX18" fmla="*/ 1938205 w 4622247"/>
              <a:gd name="connsiteY18" fmla="*/ 3727354 h 5180224"/>
              <a:gd name="connsiteX19" fmla="*/ 2296013 w 4622247"/>
              <a:gd name="connsiteY19" fmla="*/ 4095102 h 5180224"/>
              <a:gd name="connsiteX20" fmla="*/ 2852605 w 4622247"/>
              <a:gd name="connsiteY20" fmla="*/ 4124919 h 5180224"/>
              <a:gd name="connsiteX21" fmla="*/ 2773092 w 4622247"/>
              <a:gd name="connsiteY21" fmla="*/ 4343580 h 5180224"/>
              <a:gd name="connsiteX22" fmla="*/ 2445100 w 4622247"/>
              <a:gd name="connsiteY22" fmla="*/ 4274006 h 5180224"/>
              <a:gd name="connsiteX23" fmla="*/ 2057474 w 4622247"/>
              <a:gd name="connsiteY23" fmla="*/ 4333641 h 5180224"/>
              <a:gd name="connsiteX24" fmla="*/ 1838813 w 4622247"/>
              <a:gd name="connsiteY24" fmla="*/ 4105041 h 5180224"/>
              <a:gd name="connsiteX25" fmla="*/ 1172892 w 4622247"/>
              <a:gd name="connsiteY25" fmla="*/ 4492667 h 5180224"/>
              <a:gd name="connsiteX26" fmla="*/ 934353 w 4622247"/>
              <a:gd name="connsiteY26" fmla="*/ 4651693 h 5180224"/>
              <a:gd name="connsiteX27" fmla="*/ 536787 w 4622247"/>
              <a:gd name="connsiteY27" fmla="*/ 4264067 h 5180224"/>
              <a:gd name="connsiteX28" fmla="*/ 308187 w 4622247"/>
              <a:gd name="connsiteY28" fmla="*/ 3995710 h 5180224"/>
              <a:gd name="connsiteX29" fmla="*/ 139222 w 4622247"/>
              <a:gd name="connsiteY29" fmla="*/ 4095102 h 5180224"/>
              <a:gd name="connsiteX30" fmla="*/ 75446 w 4622247"/>
              <a:gd name="connsiteY30" fmla="*/ 4292780 h 5180224"/>
              <a:gd name="connsiteX31" fmla="*/ 74 w 4622247"/>
              <a:gd name="connsiteY31" fmla="*/ 4512545 h 5180224"/>
              <a:gd name="connsiteX32" fmla="*/ 89526 w 4622247"/>
              <a:gd name="connsiteY32" fmla="*/ 4611937 h 5180224"/>
              <a:gd name="connsiteX33" fmla="*/ 250485 w 4622247"/>
              <a:gd name="connsiteY33" fmla="*/ 4801608 h 5180224"/>
              <a:gd name="connsiteX34" fmla="*/ 394879 w 4622247"/>
              <a:gd name="connsiteY34" fmla="*/ 4743078 h 5180224"/>
              <a:gd name="connsiteX35" fmla="*/ 556666 w 4622247"/>
              <a:gd name="connsiteY35" fmla="*/ 4780902 h 5180224"/>
              <a:gd name="connsiteX36" fmla="*/ 646118 w 4622247"/>
              <a:gd name="connsiteY36" fmla="*/ 4900171 h 5180224"/>
              <a:gd name="connsiteX37" fmla="*/ 685874 w 4622247"/>
              <a:gd name="connsiteY37" fmla="*/ 5029380 h 5180224"/>
              <a:gd name="connsiteX38" fmla="*/ 844900 w 4622247"/>
              <a:gd name="connsiteY38" fmla="*/ 5079076 h 5180224"/>
              <a:gd name="connsiteX39" fmla="*/ 944292 w 4622247"/>
              <a:gd name="connsiteY39" fmla="*/ 5178467 h 5180224"/>
              <a:gd name="connsiteX40" fmla="*/ 1073500 w 4622247"/>
              <a:gd name="connsiteY40" fmla="*/ 5138710 h 5180224"/>
              <a:gd name="connsiteX41" fmla="*/ 1133135 w 4622247"/>
              <a:gd name="connsiteY41" fmla="*/ 5089015 h 5180224"/>
              <a:gd name="connsiteX42" fmla="*/ 1331918 w 4622247"/>
              <a:gd name="connsiteY42" fmla="*/ 5108893 h 5180224"/>
              <a:gd name="connsiteX43" fmla="*/ 1600274 w 4622247"/>
              <a:gd name="connsiteY43" fmla="*/ 5039319 h 5180224"/>
              <a:gd name="connsiteX44" fmla="*/ 1719544 w 4622247"/>
              <a:gd name="connsiteY44" fmla="*/ 4860415 h 5180224"/>
              <a:gd name="connsiteX45" fmla="*/ 1739422 w 4622247"/>
              <a:gd name="connsiteY45" fmla="*/ 4741145 h 5180224"/>
              <a:gd name="connsiteX46" fmla="*/ 1938205 w 4622247"/>
              <a:gd name="connsiteY46" fmla="*/ 4641754 h 5180224"/>
              <a:gd name="connsiteX47" fmla="*/ 2027657 w 4622247"/>
              <a:gd name="connsiteY47" fmla="*/ 4492667 h 5180224"/>
              <a:gd name="connsiteX48" fmla="*/ 2186683 w 4622247"/>
              <a:gd name="connsiteY48" fmla="*/ 4572180 h 5180224"/>
              <a:gd name="connsiteX49" fmla="*/ 2474918 w 4622247"/>
              <a:gd name="connsiteY49" fmla="*/ 4552302 h 5180224"/>
              <a:gd name="connsiteX50" fmla="*/ 2564370 w 4622247"/>
              <a:gd name="connsiteY50" fmla="*/ 4601997 h 5180224"/>
              <a:gd name="connsiteX51" fmla="*/ 2633944 w 4622247"/>
              <a:gd name="connsiteY51" fmla="*/ 4711328 h 5180224"/>
              <a:gd name="connsiteX52" fmla="*/ 2689989 w 4622247"/>
              <a:gd name="connsiteY52" fmla="*/ 4823419 h 5180224"/>
              <a:gd name="connsiteX53" fmla="*/ 2834659 w 4622247"/>
              <a:gd name="connsiteY53" fmla="*/ 4737556 h 5180224"/>
              <a:gd name="connsiteX54" fmla="*/ 2912239 w 4622247"/>
              <a:gd name="connsiteY54" fmla="*/ 4860415 h 5180224"/>
              <a:gd name="connsiteX55" fmla="*/ 3329683 w 4622247"/>
              <a:gd name="connsiteY55" fmla="*/ 4681510 h 5180224"/>
              <a:gd name="connsiteX56" fmla="*/ 3299866 w 4622247"/>
              <a:gd name="connsiteY56" fmla="*/ 4572180 h 5180224"/>
              <a:gd name="connsiteX57" fmla="*/ 3170657 w 4622247"/>
              <a:gd name="connsiteY57" fmla="*/ 4472789 h 5180224"/>
              <a:gd name="connsiteX58" fmla="*/ 3299866 w 4622247"/>
              <a:gd name="connsiteY58" fmla="*/ 4373397 h 5180224"/>
              <a:gd name="connsiteX59" fmla="*/ 3200474 w 4622247"/>
              <a:gd name="connsiteY59" fmla="*/ 4274006 h 5180224"/>
              <a:gd name="connsiteX60" fmla="*/ 3250170 w 4622247"/>
              <a:gd name="connsiteY60" fmla="*/ 4144797 h 5180224"/>
              <a:gd name="connsiteX61" fmla="*/ 3041448 w 4622247"/>
              <a:gd name="connsiteY61" fmla="*/ 4055345 h 5180224"/>
              <a:gd name="connsiteX62" fmla="*/ 2932118 w 4622247"/>
              <a:gd name="connsiteY62" fmla="*/ 3856563 h 5180224"/>
              <a:gd name="connsiteX63" fmla="*/ 2653822 w 4622247"/>
              <a:gd name="connsiteY63" fmla="*/ 3955954 h 5180224"/>
              <a:gd name="connsiteX64" fmla="*/ 2663761 w 4622247"/>
              <a:gd name="connsiteY64" fmla="*/ 3806867 h 5180224"/>
              <a:gd name="connsiteX65" fmla="*/ 2822787 w 4622247"/>
              <a:gd name="connsiteY65" fmla="*/ 3478876 h 5180224"/>
              <a:gd name="connsiteX66" fmla="*/ 2753213 w 4622247"/>
              <a:gd name="connsiteY66" fmla="*/ 3439119 h 5180224"/>
              <a:gd name="connsiteX67" fmla="*/ 2653822 w 4622247"/>
              <a:gd name="connsiteY67" fmla="*/ 3429180 h 5180224"/>
              <a:gd name="connsiteX68" fmla="*/ 2624005 w 4622247"/>
              <a:gd name="connsiteY68" fmla="*/ 3260215 h 5180224"/>
              <a:gd name="connsiteX69" fmla="*/ 2703518 w 4622247"/>
              <a:gd name="connsiteY69" fmla="*/ 3200580 h 5180224"/>
              <a:gd name="connsiteX70" fmla="*/ 2842666 w 4622247"/>
              <a:gd name="connsiteY70" fmla="*/ 3160823 h 5180224"/>
              <a:gd name="connsiteX71" fmla="*/ 2942057 w 4622247"/>
              <a:gd name="connsiteY71" fmla="*/ 3180702 h 5180224"/>
              <a:gd name="connsiteX72" fmla="*/ 3021570 w 4622247"/>
              <a:gd name="connsiteY72" fmla="*/ 3051493 h 5180224"/>
              <a:gd name="connsiteX73" fmla="*/ 3289926 w 4622247"/>
              <a:gd name="connsiteY73" fmla="*/ 2912345 h 5180224"/>
              <a:gd name="connsiteX74" fmla="*/ 3419135 w 4622247"/>
              <a:gd name="connsiteY74" fmla="*/ 2743380 h 5180224"/>
              <a:gd name="connsiteX75" fmla="*/ 3568222 w 4622247"/>
              <a:gd name="connsiteY75" fmla="*/ 2822893 h 5180224"/>
              <a:gd name="connsiteX76" fmla="*/ 3707370 w 4622247"/>
              <a:gd name="connsiteY76" fmla="*/ 2852710 h 5180224"/>
              <a:gd name="connsiteX77" fmla="*/ 3866396 w 4622247"/>
              <a:gd name="connsiteY77" fmla="*/ 2832832 h 5180224"/>
              <a:gd name="connsiteX78" fmla="*/ 3926031 w 4622247"/>
              <a:gd name="connsiteY78" fmla="*/ 2614171 h 5180224"/>
              <a:gd name="connsiteX79" fmla="*/ 4085057 w 4622247"/>
              <a:gd name="connsiteY79" fmla="*/ 2524719 h 5180224"/>
              <a:gd name="connsiteX80" fmla="*/ 4045300 w 4622247"/>
              <a:gd name="connsiteY80" fmla="*/ 2465084 h 5180224"/>
              <a:gd name="connsiteX81" fmla="*/ 4005544 w 4622247"/>
              <a:gd name="connsiteY81" fmla="*/ 2306058 h 5180224"/>
              <a:gd name="connsiteX82" fmla="*/ 4015483 w 4622247"/>
              <a:gd name="connsiteY82" fmla="*/ 2137093 h 5180224"/>
              <a:gd name="connsiteX83" fmla="*/ 4204326 w 4622247"/>
              <a:gd name="connsiteY83" fmla="*/ 2087397 h 5180224"/>
              <a:gd name="connsiteX84" fmla="*/ 4303718 w 4622247"/>
              <a:gd name="connsiteY84" fmla="*/ 2147032 h 5180224"/>
              <a:gd name="connsiteX85" fmla="*/ 4273900 w 4622247"/>
              <a:gd name="connsiteY85" fmla="*/ 2266302 h 5180224"/>
              <a:gd name="connsiteX86" fmla="*/ 4353413 w 4622247"/>
              <a:gd name="connsiteY86" fmla="*/ 2266302 h 5180224"/>
              <a:gd name="connsiteX87" fmla="*/ 4492561 w 4622247"/>
              <a:gd name="connsiteY87" fmla="*/ 2147032 h 5180224"/>
              <a:gd name="connsiteX88" fmla="*/ 4621770 w 4622247"/>
              <a:gd name="connsiteY88" fmla="*/ 2137093 h 5180224"/>
              <a:gd name="connsiteX0" fmla="*/ 4621770 w 4622247"/>
              <a:gd name="connsiteY0" fmla="*/ 2137093 h 5180224"/>
              <a:gd name="connsiteX1" fmla="*/ 4512439 w 4622247"/>
              <a:gd name="connsiteY1" fmla="*/ 1868737 h 5180224"/>
              <a:gd name="connsiteX2" fmla="*/ 4015483 w 4622247"/>
              <a:gd name="connsiteY2" fmla="*/ 1898554 h 5180224"/>
              <a:gd name="connsiteX3" fmla="*/ 3836579 w 4622247"/>
              <a:gd name="connsiteY3" fmla="*/ 2137093 h 5180224"/>
              <a:gd name="connsiteX4" fmla="*/ 3588100 w 4622247"/>
              <a:gd name="connsiteY4" fmla="*/ 2296119 h 5180224"/>
              <a:gd name="connsiteX5" fmla="*/ 3111022 w 4622247"/>
              <a:gd name="connsiteY5" fmla="*/ 2574415 h 5180224"/>
              <a:gd name="connsiteX6" fmla="*/ 2763153 w 4622247"/>
              <a:gd name="connsiteY6" fmla="*/ 2147032 h 5180224"/>
              <a:gd name="connsiteX7" fmla="*/ 2792970 w 4622247"/>
              <a:gd name="connsiteY7" fmla="*/ 1610319 h 5180224"/>
              <a:gd name="connsiteX8" fmla="*/ 2743274 w 4622247"/>
              <a:gd name="connsiteY8" fmla="*/ 1232632 h 5180224"/>
              <a:gd name="connsiteX9" fmla="*/ 2812848 w 4622247"/>
              <a:gd name="connsiteY9" fmla="*/ 775432 h 5180224"/>
              <a:gd name="connsiteX10" fmla="*/ 2673700 w 4622247"/>
              <a:gd name="connsiteY10" fmla="*/ 467319 h 5180224"/>
              <a:gd name="connsiteX11" fmla="*/ 2633944 w 4622247"/>
              <a:gd name="connsiteY11" fmla="*/ 248658 h 5180224"/>
              <a:gd name="connsiteX12" fmla="*/ 2226439 w 4622247"/>
              <a:gd name="connsiteY12" fmla="*/ 180 h 5180224"/>
              <a:gd name="connsiteX13" fmla="*/ 1808996 w 4622247"/>
              <a:gd name="connsiteY13" fmla="*/ 288415 h 5180224"/>
              <a:gd name="connsiteX14" fmla="*/ 2166805 w 4622247"/>
              <a:gd name="connsiteY14" fmla="*/ 1043789 h 5180224"/>
              <a:gd name="connsiteX15" fmla="*/ 2276135 w 4622247"/>
              <a:gd name="connsiteY15" fmla="*/ 1958189 h 5180224"/>
              <a:gd name="connsiteX16" fmla="*/ 2464979 w 4622247"/>
              <a:gd name="connsiteY16" fmla="*/ 2703623 h 5180224"/>
              <a:gd name="connsiteX17" fmla="*/ 2216500 w 4622247"/>
              <a:gd name="connsiteY17" fmla="*/ 3349667 h 5180224"/>
              <a:gd name="connsiteX18" fmla="*/ 1938205 w 4622247"/>
              <a:gd name="connsiteY18" fmla="*/ 3727354 h 5180224"/>
              <a:gd name="connsiteX19" fmla="*/ 2296013 w 4622247"/>
              <a:gd name="connsiteY19" fmla="*/ 4095102 h 5180224"/>
              <a:gd name="connsiteX20" fmla="*/ 2852605 w 4622247"/>
              <a:gd name="connsiteY20" fmla="*/ 4124919 h 5180224"/>
              <a:gd name="connsiteX21" fmla="*/ 2773092 w 4622247"/>
              <a:gd name="connsiteY21" fmla="*/ 4343580 h 5180224"/>
              <a:gd name="connsiteX22" fmla="*/ 2445100 w 4622247"/>
              <a:gd name="connsiteY22" fmla="*/ 4274006 h 5180224"/>
              <a:gd name="connsiteX23" fmla="*/ 2057474 w 4622247"/>
              <a:gd name="connsiteY23" fmla="*/ 4333641 h 5180224"/>
              <a:gd name="connsiteX24" fmla="*/ 1838813 w 4622247"/>
              <a:gd name="connsiteY24" fmla="*/ 4105041 h 5180224"/>
              <a:gd name="connsiteX25" fmla="*/ 1172892 w 4622247"/>
              <a:gd name="connsiteY25" fmla="*/ 4492667 h 5180224"/>
              <a:gd name="connsiteX26" fmla="*/ 934353 w 4622247"/>
              <a:gd name="connsiteY26" fmla="*/ 4651693 h 5180224"/>
              <a:gd name="connsiteX27" fmla="*/ 536787 w 4622247"/>
              <a:gd name="connsiteY27" fmla="*/ 4264067 h 5180224"/>
              <a:gd name="connsiteX28" fmla="*/ 308187 w 4622247"/>
              <a:gd name="connsiteY28" fmla="*/ 3995710 h 5180224"/>
              <a:gd name="connsiteX29" fmla="*/ 139222 w 4622247"/>
              <a:gd name="connsiteY29" fmla="*/ 4095102 h 5180224"/>
              <a:gd name="connsiteX30" fmla="*/ 75446 w 4622247"/>
              <a:gd name="connsiteY30" fmla="*/ 4292780 h 5180224"/>
              <a:gd name="connsiteX31" fmla="*/ 74 w 4622247"/>
              <a:gd name="connsiteY31" fmla="*/ 4512545 h 5180224"/>
              <a:gd name="connsiteX32" fmla="*/ 89526 w 4622247"/>
              <a:gd name="connsiteY32" fmla="*/ 4611937 h 5180224"/>
              <a:gd name="connsiteX33" fmla="*/ 250485 w 4622247"/>
              <a:gd name="connsiteY33" fmla="*/ 4801608 h 5180224"/>
              <a:gd name="connsiteX34" fmla="*/ 394879 w 4622247"/>
              <a:gd name="connsiteY34" fmla="*/ 4743078 h 5180224"/>
              <a:gd name="connsiteX35" fmla="*/ 556666 w 4622247"/>
              <a:gd name="connsiteY35" fmla="*/ 4780902 h 5180224"/>
              <a:gd name="connsiteX36" fmla="*/ 646118 w 4622247"/>
              <a:gd name="connsiteY36" fmla="*/ 4900171 h 5180224"/>
              <a:gd name="connsiteX37" fmla="*/ 685874 w 4622247"/>
              <a:gd name="connsiteY37" fmla="*/ 5029380 h 5180224"/>
              <a:gd name="connsiteX38" fmla="*/ 844900 w 4622247"/>
              <a:gd name="connsiteY38" fmla="*/ 5079076 h 5180224"/>
              <a:gd name="connsiteX39" fmla="*/ 944292 w 4622247"/>
              <a:gd name="connsiteY39" fmla="*/ 5178467 h 5180224"/>
              <a:gd name="connsiteX40" fmla="*/ 1073500 w 4622247"/>
              <a:gd name="connsiteY40" fmla="*/ 5138710 h 5180224"/>
              <a:gd name="connsiteX41" fmla="*/ 1133135 w 4622247"/>
              <a:gd name="connsiteY41" fmla="*/ 5089015 h 5180224"/>
              <a:gd name="connsiteX42" fmla="*/ 1331918 w 4622247"/>
              <a:gd name="connsiteY42" fmla="*/ 5108893 h 5180224"/>
              <a:gd name="connsiteX43" fmla="*/ 1600274 w 4622247"/>
              <a:gd name="connsiteY43" fmla="*/ 5039319 h 5180224"/>
              <a:gd name="connsiteX44" fmla="*/ 1719544 w 4622247"/>
              <a:gd name="connsiteY44" fmla="*/ 4860415 h 5180224"/>
              <a:gd name="connsiteX45" fmla="*/ 1739422 w 4622247"/>
              <a:gd name="connsiteY45" fmla="*/ 4741145 h 5180224"/>
              <a:gd name="connsiteX46" fmla="*/ 1938205 w 4622247"/>
              <a:gd name="connsiteY46" fmla="*/ 4641754 h 5180224"/>
              <a:gd name="connsiteX47" fmla="*/ 2027657 w 4622247"/>
              <a:gd name="connsiteY47" fmla="*/ 4492667 h 5180224"/>
              <a:gd name="connsiteX48" fmla="*/ 2186683 w 4622247"/>
              <a:gd name="connsiteY48" fmla="*/ 4572180 h 5180224"/>
              <a:gd name="connsiteX49" fmla="*/ 2474918 w 4622247"/>
              <a:gd name="connsiteY49" fmla="*/ 4552302 h 5180224"/>
              <a:gd name="connsiteX50" fmla="*/ 2570720 w 4622247"/>
              <a:gd name="connsiteY50" fmla="*/ 4595647 h 5180224"/>
              <a:gd name="connsiteX51" fmla="*/ 2633944 w 4622247"/>
              <a:gd name="connsiteY51" fmla="*/ 4711328 h 5180224"/>
              <a:gd name="connsiteX52" fmla="*/ 2689989 w 4622247"/>
              <a:gd name="connsiteY52" fmla="*/ 4823419 h 5180224"/>
              <a:gd name="connsiteX53" fmla="*/ 2834659 w 4622247"/>
              <a:gd name="connsiteY53" fmla="*/ 4737556 h 5180224"/>
              <a:gd name="connsiteX54" fmla="*/ 2912239 w 4622247"/>
              <a:gd name="connsiteY54" fmla="*/ 4860415 h 5180224"/>
              <a:gd name="connsiteX55" fmla="*/ 3329683 w 4622247"/>
              <a:gd name="connsiteY55" fmla="*/ 4681510 h 5180224"/>
              <a:gd name="connsiteX56" fmla="*/ 3299866 w 4622247"/>
              <a:gd name="connsiteY56" fmla="*/ 4572180 h 5180224"/>
              <a:gd name="connsiteX57" fmla="*/ 3170657 w 4622247"/>
              <a:gd name="connsiteY57" fmla="*/ 4472789 h 5180224"/>
              <a:gd name="connsiteX58" fmla="*/ 3299866 w 4622247"/>
              <a:gd name="connsiteY58" fmla="*/ 4373397 h 5180224"/>
              <a:gd name="connsiteX59" fmla="*/ 3200474 w 4622247"/>
              <a:gd name="connsiteY59" fmla="*/ 4274006 h 5180224"/>
              <a:gd name="connsiteX60" fmla="*/ 3250170 w 4622247"/>
              <a:gd name="connsiteY60" fmla="*/ 4144797 h 5180224"/>
              <a:gd name="connsiteX61" fmla="*/ 3041448 w 4622247"/>
              <a:gd name="connsiteY61" fmla="*/ 4055345 h 5180224"/>
              <a:gd name="connsiteX62" fmla="*/ 2932118 w 4622247"/>
              <a:gd name="connsiteY62" fmla="*/ 3856563 h 5180224"/>
              <a:gd name="connsiteX63" fmla="*/ 2653822 w 4622247"/>
              <a:gd name="connsiteY63" fmla="*/ 3955954 h 5180224"/>
              <a:gd name="connsiteX64" fmla="*/ 2663761 w 4622247"/>
              <a:gd name="connsiteY64" fmla="*/ 3806867 h 5180224"/>
              <a:gd name="connsiteX65" fmla="*/ 2822787 w 4622247"/>
              <a:gd name="connsiteY65" fmla="*/ 3478876 h 5180224"/>
              <a:gd name="connsiteX66" fmla="*/ 2753213 w 4622247"/>
              <a:gd name="connsiteY66" fmla="*/ 3439119 h 5180224"/>
              <a:gd name="connsiteX67" fmla="*/ 2653822 w 4622247"/>
              <a:gd name="connsiteY67" fmla="*/ 3429180 h 5180224"/>
              <a:gd name="connsiteX68" fmla="*/ 2624005 w 4622247"/>
              <a:gd name="connsiteY68" fmla="*/ 3260215 h 5180224"/>
              <a:gd name="connsiteX69" fmla="*/ 2703518 w 4622247"/>
              <a:gd name="connsiteY69" fmla="*/ 3200580 h 5180224"/>
              <a:gd name="connsiteX70" fmla="*/ 2842666 w 4622247"/>
              <a:gd name="connsiteY70" fmla="*/ 3160823 h 5180224"/>
              <a:gd name="connsiteX71" fmla="*/ 2942057 w 4622247"/>
              <a:gd name="connsiteY71" fmla="*/ 3180702 h 5180224"/>
              <a:gd name="connsiteX72" fmla="*/ 3021570 w 4622247"/>
              <a:gd name="connsiteY72" fmla="*/ 3051493 h 5180224"/>
              <a:gd name="connsiteX73" fmla="*/ 3289926 w 4622247"/>
              <a:gd name="connsiteY73" fmla="*/ 2912345 h 5180224"/>
              <a:gd name="connsiteX74" fmla="*/ 3419135 w 4622247"/>
              <a:gd name="connsiteY74" fmla="*/ 2743380 h 5180224"/>
              <a:gd name="connsiteX75" fmla="*/ 3568222 w 4622247"/>
              <a:gd name="connsiteY75" fmla="*/ 2822893 h 5180224"/>
              <a:gd name="connsiteX76" fmla="*/ 3707370 w 4622247"/>
              <a:gd name="connsiteY76" fmla="*/ 2852710 h 5180224"/>
              <a:gd name="connsiteX77" fmla="*/ 3866396 w 4622247"/>
              <a:gd name="connsiteY77" fmla="*/ 2832832 h 5180224"/>
              <a:gd name="connsiteX78" fmla="*/ 3926031 w 4622247"/>
              <a:gd name="connsiteY78" fmla="*/ 2614171 h 5180224"/>
              <a:gd name="connsiteX79" fmla="*/ 4085057 w 4622247"/>
              <a:gd name="connsiteY79" fmla="*/ 2524719 h 5180224"/>
              <a:gd name="connsiteX80" fmla="*/ 4045300 w 4622247"/>
              <a:gd name="connsiteY80" fmla="*/ 2465084 h 5180224"/>
              <a:gd name="connsiteX81" fmla="*/ 4005544 w 4622247"/>
              <a:gd name="connsiteY81" fmla="*/ 2306058 h 5180224"/>
              <a:gd name="connsiteX82" fmla="*/ 4015483 w 4622247"/>
              <a:gd name="connsiteY82" fmla="*/ 2137093 h 5180224"/>
              <a:gd name="connsiteX83" fmla="*/ 4204326 w 4622247"/>
              <a:gd name="connsiteY83" fmla="*/ 2087397 h 5180224"/>
              <a:gd name="connsiteX84" fmla="*/ 4303718 w 4622247"/>
              <a:gd name="connsiteY84" fmla="*/ 2147032 h 5180224"/>
              <a:gd name="connsiteX85" fmla="*/ 4273900 w 4622247"/>
              <a:gd name="connsiteY85" fmla="*/ 2266302 h 5180224"/>
              <a:gd name="connsiteX86" fmla="*/ 4353413 w 4622247"/>
              <a:gd name="connsiteY86" fmla="*/ 2266302 h 5180224"/>
              <a:gd name="connsiteX87" fmla="*/ 4492561 w 4622247"/>
              <a:gd name="connsiteY87" fmla="*/ 2147032 h 5180224"/>
              <a:gd name="connsiteX88" fmla="*/ 4621770 w 4622247"/>
              <a:gd name="connsiteY88" fmla="*/ 2137093 h 5180224"/>
              <a:gd name="connsiteX0" fmla="*/ 4621770 w 4622247"/>
              <a:gd name="connsiteY0" fmla="*/ 2137093 h 5180224"/>
              <a:gd name="connsiteX1" fmla="*/ 4512439 w 4622247"/>
              <a:gd name="connsiteY1" fmla="*/ 1868737 h 5180224"/>
              <a:gd name="connsiteX2" fmla="*/ 4015483 w 4622247"/>
              <a:gd name="connsiteY2" fmla="*/ 1898554 h 5180224"/>
              <a:gd name="connsiteX3" fmla="*/ 3836579 w 4622247"/>
              <a:gd name="connsiteY3" fmla="*/ 2137093 h 5180224"/>
              <a:gd name="connsiteX4" fmla="*/ 3588100 w 4622247"/>
              <a:gd name="connsiteY4" fmla="*/ 2296119 h 5180224"/>
              <a:gd name="connsiteX5" fmla="*/ 3111022 w 4622247"/>
              <a:gd name="connsiteY5" fmla="*/ 2574415 h 5180224"/>
              <a:gd name="connsiteX6" fmla="*/ 2763153 w 4622247"/>
              <a:gd name="connsiteY6" fmla="*/ 2147032 h 5180224"/>
              <a:gd name="connsiteX7" fmla="*/ 2792970 w 4622247"/>
              <a:gd name="connsiteY7" fmla="*/ 1610319 h 5180224"/>
              <a:gd name="connsiteX8" fmla="*/ 2743274 w 4622247"/>
              <a:gd name="connsiteY8" fmla="*/ 1232632 h 5180224"/>
              <a:gd name="connsiteX9" fmla="*/ 2812848 w 4622247"/>
              <a:gd name="connsiteY9" fmla="*/ 775432 h 5180224"/>
              <a:gd name="connsiteX10" fmla="*/ 2673700 w 4622247"/>
              <a:gd name="connsiteY10" fmla="*/ 467319 h 5180224"/>
              <a:gd name="connsiteX11" fmla="*/ 2633944 w 4622247"/>
              <a:gd name="connsiteY11" fmla="*/ 248658 h 5180224"/>
              <a:gd name="connsiteX12" fmla="*/ 2226439 w 4622247"/>
              <a:gd name="connsiteY12" fmla="*/ 180 h 5180224"/>
              <a:gd name="connsiteX13" fmla="*/ 1808996 w 4622247"/>
              <a:gd name="connsiteY13" fmla="*/ 288415 h 5180224"/>
              <a:gd name="connsiteX14" fmla="*/ 2166805 w 4622247"/>
              <a:gd name="connsiteY14" fmla="*/ 1043789 h 5180224"/>
              <a:gd name="connsiteX15" fmla="*/ 2276135 w 4622247"/>
              <a:gd name="connsiteY15" fmla="*/ 1958189 h 5180224"/>
              <a:gd name="connsiteX16" fmla="*/ 2464979 w 4622247"/>
              <a:gd name="connsiteY16" fmla="*/ 2703623 h 5180224"/>
              <a:gd name="connsiteX17" fmla="*/ 2216500 w 4622247"/>
              <a:gd name="connsiteY17" fmla="*/ 3349667 h 5180224"/>
              <a:gd name="connsiteX18" fmla="*/ 1938205 w 4622247"/>
              <a:gd name="connsiteY18" fmla="*/ 3727354 h 5180224"/>
              <a:gd name="connsiteX19" fmla="*/ 2296013 w 4622247"/>
              <a:gd name="connsiteY19" fmla="*/ 4095102 h 5180224"/>
              <a:gd name="connsiteX20" fmla="*/ 2852605 w 4622247"/>
              <a:gd name="connsiteY20" fmla="*/ 4124919 h 5180224"/>
              <a:gd name="connsiteX21" fmla="*/ 2773092 w 4622247"/>
              <a:gd name="connsiteY21" fmla="*/ 4343580 h 5180224"/>
              <a:gd name="connsiteX22" fmla="*/ 2445100 w 4622247"/>
              <a:gd name="connsiteY22" fmla="*/ 4274006 h 5180224"/>
              <a:gd name="connsiteX23" fmla="*/ 2057474 w 4622247"/>
              <a:gd name="connsiteY23" fmla="*/ 4333641 h 5180224"/>
              <a:gd name="connsiteX24" fmla="*/ 1838813 w 4622247"/>
              <a:gd name="connsiteY24" fmla="*/ 4105041 h 5180224"/>
              <a:gd name="connsiteX25" fmla="*/ 1172892 w 4622247"/>
              <a:gd name="connsiteY25" fmla="*/ 4492667 h 5180224"/>
              <a:gd name="connsiteX26" fmla="*/ 934353 w 4622247"/>
              <a:gd name="connsiteY26" fmla="*/ 4651693 h 5180224"/>
              <a:gd name="connsiteX27" fmla="*/ 536787 w 4622247"/>
              <a:gd name="connsiteY27" fmla="*/ 4264067 h 5180224"/>
              <a:gd name="connsiteX28" fmla="*/ 308187 w 4622247"/>
              <a:gd name="connsiteY28" fmla="*/ 3995710 h 5180224"/>
              <a:gd name="connsiteX29" fmla="*/ 139222 w 4622247"/>
              <a:gd name="connsiteY29" fmla="*/ 4095102 h 5180224"/>
              <a:gd name="connsiteX30" fmla="*/ 75446 w 4622247"/>
              <a:gd name="connsiteY30" fmla="*/ 4292780 h 5180224"/>
              <a:gd name="connsiteX31" fmla="*/ 74 w 4622247"/>
              <a:gd name="connsiteY31" fmla="*/ 4512545 h 5180224"/>
              <a:gd name="connsiteX32" fmla="*/ 89526 w 4622247"/>
              <a:gd name="connsiteY32" fmla="*/ 4611937 h 5180224"/>
              <a:gd name="connsiteX33" fmla="*/ 250485 w 4622247"/>
              <a:gd name="connsiteY33" fmla="*/ 4801608 h 5180224"/>
              <a:gd name="connsiteX34" fmla="*/ 394879 w 4622247"/>
              <a:gd name="connsiteY34" fmla="*/ 4743078 h 5180224"/>
              <a:gd name="connsiteX35" fmla="*/ 556666 w 4622247"/>
              <a:gd name="connsiteY35" fmla="*/ 4780902 h 5180224"/>
              <a:gd name="connsiteX36" fmla="*/ 646118 w 4622247"/>
              <a:gd name="connsiteY36" fmla="*/ 4900171 h 5180224"/>
              <a:gd name="connsiteX37" fmla="*/ 685874 w 4622247"/>
              <a:gd name="connsiteY37" fmla="*/ 5029380 h 5180224"/>
              <a:gd name="connsiteX38" fmla="*/ 844900 w 4622247"/>
              <a:gd name="connsiteY38" fmla="*/ 5079076 h 5180224"/>
              <a:gd name="connsiteX39" fmla="*/ 944292 w 4622247"/>
              <a:gd name="connsiteY39" fmla="*/ 5178467 h 5180224"/>
              <a:gd name="connsiteX40" fmla="*/ 1073500 w 4622247"/>
              <a:gd name="connsiteY40" fmla="*/ 5138710 h 5180224"/>
              <a:gd name="connsiteX41" fmla="*/ 1133135 w 4622247"/>
              <a:gd name="connsiteY41" fmla="*/ 5089015 h 5180224"/>
              <a:gd name="connsiteX42" fmla="*/ 1331918 w 4622247"/>
              <a:gd name="connsiteY42" fmla="*/ 5108893 h 5180224"/>
              <a:gd name="connsiteX43" fmla="*/ 1600274 w 4622247"/>
              <a:gd name="connsiteY43" fmla="*/ 5039319 h 5180224"/>
              <a:gd name="connsiteX44" fmla="*/ 1719544 w 4622247"/>
              <a:gd name="connsiteY44" fmla="*/ 4860415 h 5180224"/>
              <a:gd name="connsiteX45" fmla="*/ 1739422 w 4622247"/>
              <a:gd name="connsiteY45" fmla="*/ 4741145 h 5180224"/>
              <a:gd name="connsiteX46" fmla="*/ 1938205 w 4622247"/>
              <a:gd name="connsiteY46" fmla="*/ 4641754 h 5180224"/>
              <a:gd name="connsiteX47" fmla="*/ 2027657 w 4622247"/>
              <a:gd name="connsiteY47" fmla="*/ 4492667 h 5180224"/>
              <a:gd name="connsiteX48" fmla="*/ 2186683 w 4622247"/>
              <a:gd name="connsiteY48" fmla="*/ 4572180 h 5180224"/>
              <a:gd name="connsiteX49" fmla="*/ 2474918 w 4622247"/>
              <a:gd name="connsiteY49" fmla="*/ 4552302 h 5180224"/>
              <a:gd name="connsiteX50" fmla="*/ 2570720 w 4622247"/>
              <a:gd name="connsiteY50" fmla="*/ 4595647 h 5180224"/>
              <a:gd name="connsiteX51" fmla="*/ 2633944 w 4622247"/>
              <a:gd name="connsiteY51" fmla="*/ 4711328 h 5180224"/>
              <a:gd name="connsiteX52" fmla="*/ 2689989 w 4622247"/>
              <a:gd name="connsiteY52" fmla="*/ 4823419 h 5180224"/>
              <a:gd name="connsiteX53" fmla="*/ 2834659 w 4622247"/>
              <a:gd name="connsiteY53" fmla="*/ 4737556 h 5180224"/>
              <a:gd name="connsiteX54" fmla="*/ 2912239 w 4622247"/>
              <a:gd name="connsiteY54" fmla="*/ 4860415 h 5180224"/>
              <a:gd name="connsiteX55" fmla="*/ 3329683 w 4622247"/>
              <a:gd name="connsiteY55" fmla="*/ 4681510 h 5180224"/>
              <a:gd name="connsiteX56" fmla="*/ 3299866 w 4622247"/>
              <a:gd name="connsiteY56" fmla="*/ 4572180 h 5180224"/>
              <a:gd name="connsiteX57" fmla="*/ 3170657 w 4622247"/>
              <a:gd name="connsiteY57" fmla="*/ 4472789 h 5180224"/>
              <a:gd name="connsiteX58" fmla="*/ 3299866 w 4622247"/>
              <a:gd name="connsiteY58" fmla="*/ 4373397 h 5180224"/>
              <a:gd name="connsiteX59" fmla="*/ 3232224 w 4622247"/>
              <a:gd name="connsiteY59" fmla="*/ 4267656 h 5180224"/>
              <a:gd name="connsiteX60" fmla="*/ 3250170 w 4622247"/>
              <a:gd name="connsiteY60" fmla="*/ 4144797 h 5180224"/>
              <a:gd name="connsiteX61" fmla="*/ 3041448 w 4622247"/>
              <a:gd name="connsiteY61" fmla="*/ 4055345 h 5180224"/>
              <a:gd name="connsiteX62" fmla="*/ 2932118 w 4622247"/>
              <a:gd name="connsiteY62" fmla="*/ 3856563 h 5180224"/>
              <a:gd name="connsiteX63" fmla="*/ 2653822 w 4622247"/>
              <a:gd name="connsiteY63" fmla="*/ 3955954 h 5180224"/>
              <a:gd name="connsiteX64" fmla="*/ 2663761 w 4622247"/>
              <a:gd name="connsiteY64" fmla="*/ 3806867 h 5180224"/>
              <a:gd name="connsiteX65" fmla="*/ 2822787 w 4622247"/>
              <a:gd name="connsiteY65" fmla="*/ 3478876 h 5180224"/>
              <a:gd name="connsiteX66" fmla="*/ 2753213 w 4622247"/>
              <a:gd name="connsiteY66" fmla="*/ 3439119 h 5180224"/>
              <a:gd name="connsiteX67" fmla="*/ 2653822 w 4622247"/>
              <a:gd name="connsiteY67" fmla="*/ 3429180 h 5180224"/>
              <a:gd name="connsiteX68" fmla="*/ 2624005 w 4622247"/>
              <a:gd name="connsiteY68" fmla="*/ 3260215 h 5180224"/>
              <a:gd name="connsiteX69" fmla="*/ 2703518 w 4622247"/>
              <a:gd name="connsiteY69" fmla="*/ 3200580 h 5180224"/>
              <a:gd name="connsiteX70" fmla="*/ 2842666 w 4622247"/>
              <a:gd name="connsiteY70" fmla="*/ 3160823 h 5180224"/>
              <a:gd name="connsiteX71" fmla="*/ 2942057 w 4622247"/>
              <a:gd name="connsiteY71" fmla="*/ 3180702 h 5180224"/>
              <a:gd name="connsiteX72" fmla="*/ 3021570 w 4622247"/>
              <a:gd name="connsiteY72" fmla="*/ 3051493 h 5180224"/>
              <a:gd name="connsiteX73" fmla="*/ 3289926 w 4622247"/>
              <a:gd name="connsiteY73" fmla="*/ 2912345 h 5180224"/>
              <a:gd name="connsiteX74" fmla="*/ 3419135 w 4622247"/>
              <a:gd name="connsiteY74" fmla="*/ 2743380 h 5180224"/>
              <a:gd name="connsiteX75" fmla="*/ 3568222 w 4622247"/>
              <a:gd name="connsiteY75" fmla="*/ 2822893 h 5180224"/>
              <a:gd name="connsiteX76" fmla="*/ 3707370 w 4622247"/>
              <a:gd name="connsiteY76" fmla="*/ 2852710 h 5180224"/>
              <a:gd name="connsiteX77" fmla="*/ 3866396 w 4622247"/>
              <a:gd name="connsiteY77" fmla="*/ 2832832 h 5180224"/>
              <a:gd name="connsiteX78" fmla="*/ 3926031 w 4622247"/>
              <a:gd name="connsiteY78" fmla="*/ 2614171 h 5180224"/>
              <a:gd name="connsiteX79" fmla="*/ 4085057 w 4622247"/>
              <a:gd name="connsiteY79" fmla="*/ 2524719 h 5180224"/>
              <a:gd name="connsiteX80" fmla="*/ 4045300 w 4622247"/>
              <a:gd name="connsiteY80" fmla="*/ 2465084 h 5180224"/>
              <a:gd name="connsiteX81" fmla="*/ 4005544 w 4622247"/>
              <a:gd name="connsiteY81" fmla="*/ 2306058 h 5180224"/>
              <a:gd name="connsiteX82" fmla="*/ 4015483 w 4622247"/>
              <a:gd name="connsiteY82" fmla="*/ 2137093 h 5180224"/>
              <a:gd name="connsiteX83" fmla="*/ 4204326 w 4622247"/>
              <a:gd name="connsiteY83" fmla="*/ 2087397 h 5180224"/>
              <a:gd name="connsiteX84" fmla="*/ 4303718 w 4622247"/>
              <a:gd name="connsiteY84" fmla="*/ 2147032 h 5180224"/>
              <a:gd name="connsiteX85" fmla="*/ 4273900 w 4622247"/>
              <a:gd name="connsiteY85" fmla="*/ 2266302 h 5180224"/>
              <a:gd name="connsiteX86" fmla="*/ 4353413 w 4622247"/>
              <a:gd name="connsiteY86" fmla="*/ 2266302 h 5180224"/>
              <a:gd name="connsiteX87" fmla="*/ 4492561 w 4622247"/>
              <a:gd name="connsiteY87" fmla="*/ 2147032 h 5180224"/>
              <a:gd name="connsiteX88" fmla="*/ 4621770 w 4622247"/>
              <a:gd name="connsiteY88" fmla="*/ 2137093 h 5180224"/>
              <a:gd name="connsiteX0" fmla="*/ 4621770 w 4622247"/>
              <a:gd name="connsiteY0" fmla="*/ 2137093 h 5180224"/>
              <a:gd name="connsiteX1" fmla="*/ 4512439 w 4622247"/>
              <a:gd name="connsiteY1" fmla="*/ 1868737 h 5180224"/>
              <a:gd name="connsiteX2" fmla="*/ 4015483 w 4622247"/>
              <a:gd name="connsiteY2" fmla="*/ 1898554 h 5180224"/>
              <a:gd name="connsiteX3" fmla="*/ 3836579 w 4622247"/>
              <a:gd name="connsiteY3" fmla="*/ 2137093 h 5180224"/>
              <a:gd name="connsiteX4" fmla="*/ 3588100 w 4622247"/>
              <a:gd name="connsiteY4" fmla="*/ 2296119 h 5180224"/>
              <a:gd name="connsiteX5" fmla="*/ 3111022 w 4622247"/>
              <a:gd name="connsiteY5" fmla="*/ 2574415 h 5180224"/>
              <a:gd name="connsiteX6" fmla="*/ 2763153 w 4622247"/>
              <a:gd name="connsiteY6" fmla="*/ 2147032 h 5180224"/>
              <a:gd name="connsiteX7" fmla="*/ 2792970 w 4622247"/>
              <a:gd name="connsiteY7" fmla="*/ 1610319 h 5180224"/>
              <a:gd name="connsiteX8" fmla="*/ 2743274 w 4622247"/>
              <a:gd name="connsiteY8" fmla="*/ 1232632 h 5180224"/>
              <a:gd name="connsiteX9" fmla="*/ 2812848 w 4622247"/>
              <a:gd name="connsiteY9" fmla="*/ 775432 h 5180224"/>
              <a:gd name="connsiteX10" fmla="*/ 2673700 w 4622247"/>
              <a:gd name="connsiteY10" fmla="*/ 467319 h 5180224"/>
              <a:gd name="connsiteX11" fmla="*/ 2633944 w 4622247"/>
              <a:gd name="connsiteY11" fmla="*/ 248658 h 5180224"/>
              <a:gd name="connsiteX12" fmla="*/ 2226439 w 4622247"/>
              <a:gd name="connsiteY12" fmla="*/ 180 h 5180224"/>
              <a:gd name="connsiteX13" fmla="*/ 1808996 w 4622247"/>
              <a:gd name="connsiteY13" fmla="*/ 288415 h 5180224"/>
              <a:gd name="connsiteX14" fmla="*/ 2166805 w 4622247"/>
              <a:gd name="connsiteY14" fmla="*/ 1043789 h 5180224"/>
              <a:gd name="connsiteX15" fmla="*/ 2276135 w 4622247"/>
              <a:gd name="connsiteY15" fmla="*/ 1958189 h 5180224"/>
              <a:gd name="connsiteX16" fmla="*/ 2464979 w 4622247"/>
              <a:gd name="connsiteY16" fmla="*/ 2703623 h 5180224"/>
              <a:gd name="connsiteX17" fmla="*/ 2216500 w 4622247"/>
              <a:gd name="connsiteY17" fmla="*/ 3349667 h 5180224"/>
              <a:gd name="connsiteX18" fmla="*/ 1938205 w 4622247"/>
              <a:gd name="connsiteY18" fmla="*/ 3727354 h 5180224"/>
              <a:gd name="connsiteX19" fmla="*/ 2296013 w 4622247"/>
              <a:gd name="connsiteY19" fmla="*/ 4095102 h 5180224"/>
              <a:gd name="connsiteX20" fmla="*/ 2852605 w 4622247"/>
              <a:gd name="connsiteY20" fmla="*/ 4124919 h 5180224"/>
              <a:gd name="connsiteX21" fmla="*/ 2773092 w 4622247"/>
              <a:gd name="connsiteY21" fmla="*/ 4343580 h 5180224"/>
              <a:gd name="connsiteX22" fmla="*/ 2445100 w 4622247"/>
              <a:gd name="connsiteY22" fmla="*/ 4274006 h 5180224"/>
              <a:gd name="connsiteX23" fmla="*/ 2057474 w 4622247"/>
              <a:gd name="connsiteY23" fmla="*/ 4333641 h 5180224"/>
              <a:gd name="connsiteX24" fmla="*/ 1838813 w 4622247"/>
              <a:gd name="connsiteY24" fmla="*/ 4105041 h 5180224"/>
              <a:gd name="connsiteX25" fmla="*/ 1172892 w 4622247"/>
              <a:gd name="connsiteY25" fmla="*/ 4492667 h 5180224"/>
              <a:gd name="connsiteX26" fmla="*/ 934353 w 4622247"/>
              <a:gd name="connsiteY26" fmla="*/ 4651693 h 5180224"/>
              <a:gd name="connsiteX27" fmla="*/ 536787 w 4622247"/>
              <a:gd name="connsiteY27" fmla="*/ 4264067 h 5180224"/>
              <a:gd name="connsiteX28" fmla="*/ 308187 w 4622247"/>
              <a:gd name="connsiteY28" fmla="*/ 3995710 h 5180224"/>
              <a:gd name="connsiteX29" fmla="*/ 139222 w 4622247"/>
              <a:gd name="connsiteY29" fmla="*/ 4095102 h 5180224"/>
              <a:gd name="connsiteX30" fmla="*/ 75446 w 4622247"/>
              <a:gd name="connsiteY30" fmla="*/ 4292780 h 5180224"/>
              <a:gd name="connsiteX31" fmla="*/ 74 w 4622247"/>
              <a:gd name="connsiteY31" fmla="*/ 4512545 h 5180224"/>
              <a:gd name="connsiteX32" fmla="*/ 89526 w 4622247"/>
              <a:gd name="connsiteY32" fmla="*/ 4611937 h 5180224"/>
              <a:gd name="connsiteX33" fmla="*/ 250485 w 4622247"/>
              <a:gd name="connsiteY33" fmla="*/ 4801608 h 5180224"/>
              <a:gd name="connsiteX34" fmla="*/ 394879 w 4622247"/>
              <a:gd name="connsiteY34" fmla="*/ 4743078 h 5180224"/>
              <a:gd name="connsiteX35" fmla="*/ 556666 w 4622247"/>
              <a:gd name="connsiteY35" fmla="*/ 4780902 h 5180224"/>
              <a:gd name="connsiteX36" fmla="*/ 646118 w 4622247"/>
              <a:gd name="connsiteY36" fmla="*/ 4900171 h 5180224"/>
              <a:gd name="connsiteX37" fmla="*/ 685874 w 4622247"/>
              <a:gd name="connsiteY37" fmla="*/ 5029380 h 5180224"/>
              <a:gd name="connsiteX38" fmla="*/ 844900 w 4622247"/>
              <a:gd name="connsiteY38" fmla="*/ 5079076 h 5180224"/>
              <a:gd name="connsiteX39" fmla="*/ 944292 w 4622247"/>
              <a:gd name="connsiteY39" fmla="*/ 5178467 h 5180224"/>
              <a:gd name="connsiteX40" fmla="*/ 1073500 w 4622247"/>
              <a:gd name="connsiteY40" fmla="*/ 5138710 h 5180224"/>
              <a:gd name="connsiteX41" fmla="*/ 1133135 w 4622247"/>
              <a:gd name="connsiteY41" fmla="*/ 5089015 h 5180224"/>
              <a:gd name="connsiteX42" fmla="*/ 1331918 w 4622247"/>
              <a:gd name="connsiteY42" fmla="*/ 5108893 h 5180224"/>
              <a:gd name="connsiteX43" fmla="*/ 1600274 w 4622247"/>
              <a:gd name="connsiteY43" fmla="*/ 5039319 h 5180224"/>
              <a:gd name="connsiteX44" fmla="*/ 1719544 w 4622247"/>
              <a:gd name="connsiteY44" fmla="*/ 4860415 h 5180224"/>
              <a:gd name="connsiteX45" fmla="*/ 1739422 w 4622247"/>
              <a:gd name="connsiteY45" fmla="*/ 4741145 h 5180224"/>
              <a:gd name="connsiteX46" fmla="*/ 1938205 w 4622247"/>
              <a:gd name="connsiteY46" fmla="*/ 4641754 h 5180224"/>
              <a:gd name="connsiteX47" fmla="*/ 2027657 w 4622247"/>
              <a:gd name="connsiteY47" fmla="*/ 4492667 h 5180224"/>
              <a:gd name="connsiteX48" fmla="*/ 2186683 w 4622247"/>
              <a:gd name="connsiteY48" fmla="*/ 4572180 h 5180224"/>
              <a:gd name="connsiteX49" fmla="*/ 2474918 w 4622247"/>
              <a:gd name="connsiteY49" fmla="*/ 4552302 h 5180224"/>
              <a:gd name="connsiteX50" fmla="*/ 2570720 w 4622247"/>
              <a:gd name="connsiteY50" fmla="*/ 4595647 h 5180224"/>
              <a:gd name="connsiteX51" fmla="*/ 2633944 w 4622247"/>
              <a:gd name="connsiteY51" fmla="*/ 4711328 h 5180224"/>
              <a:gd name="connsiteX52" fmla="*/ 2689989 w 4622247"/>
              <a:gd name="connsiteY52" fmla="*/ 4823419 h 5180224"/>
              <a:gd name="connsiteX53" fmla="*/ 2834659 w 4622247"/>
              <a:gd name="connsiteY53" fmla="*/ 4737556 h 5180224"/>
              <a:gd name="connsiteX54" fmla="*/ 2912239 w 4622247"/>
              <a:gd name="connsiteY54" fmla="*/ 4860415 h 5180224"/>
              <a:gd name="connsiteX55" fmla="*/ 3329683 w 4622247"/>
              <a:gd name="connsiteY55" fmla="*/ 4681510 h 5180224"/>
              <a:gd name="connsiteX56" fmla="*/ 3299866 w 4622247"/>
              <a:gd name="connsiteY56" fmla="*/ 4572180 h 5180224"/>
              <a:gd name="connsiteX57" fmla="*/ 3170657 w 4622247"/>
              <a:gd name="connsiteY57" fmla="*/ 4472789 h 5180224"/>
              <a:gd name="connsiteX58" fmla="*/ 3299866 w 4622247"/>
              <a:gd name="connsiteY58" fmla="*/ 4373397 h 5180224"/>
              <a:gd name="connsiteX59" fmla="*/ 3232224 w 4622247"/>
              <a:gd name="connsiteY59" fmla="*/ 4267656 h 5180224"/>
              <a:gd name="connsiteX60" fmla="*/ 3250170 w 4622247"/>
              <a:gd name="connsiteY60" fmla="*/ 4125747 h 5180224"/>
              <a:gd name="connsiteX61" fmla="*/ 3041448 w 4622247"/>
              <a:gd name="connsiteY61" fmla="*/ 4055345 h 5180224"/>
              <a:gd name="connsiteX62" fmla="*/ 2932118 w 4622247"/>
              <a:gd name="connsiteY62" fmla="*/ 3856563 h 5180224"/>
              <a:gd name="connsiteX63" fmla="*/ 2653822 w 4622247"/>
              <a:gd name="connsiteY63" fmla="*/ 3955954 h 5180224"/>
              <a:gd name="connsiteX64" fmla="*/ 2663761 w 4622247"/>
              <a:gd name="connsiteY64" fmla="*/ 3806867 h 5180224"/>
              <a:gd name="connsiteX65" fmla="*/ 2822787 w 4622247"/>
              <a:gd name="connsiteY65" fmla="*/ 3478876 h 5180224"/>
              <a:gd name="connsiteX66" fmla="*/ 2753213 w 4622247"/>
              <a:gd name="connsiteY66" fmla="*/ 3439119 h 5180224"/>
              <a:gd name="connsiteX67" fmla="*/ 2653822 w 4622247"/>
              <a:gd name="connsiteY67" fmla="*/ 3429180 h 5180224"/>
              <a:gd name="connsiteX68" fmla="*/ 2624005 w 4622247"/>
              <a:gd name="connsiteY68" fmla="*/ 3260215 h 5180224"/>
              <a:gd name="connsiteX69" fmla="*/ 2703518 w 4622247"/>
              <a:gd name="connsiteY69" fmla="*/ 3200580 h 5180224"/>
              <a:gd name="connsiteX70" fmla="*/ 2842666 w 4622247"/>
              <a:gd name="connsiteY70" fmla="*/ 3160823 h 5180224"/>
              <a:gd name="connsiteX71" fmla="*/ 2942057 w 4622247"/>
              <a:gd name="connsiteY71" fmla="*/ 3180702 h 5180224"/>
              <a:gd name="connsiteX72" fmla="*/ 3021570 w 4622247"/>
              <a:gd name="connsiteY72" fmla="*/ 3051493 h 5180224"/>
              <a:gd name="connsiteX73" fmla="*/ 3289926 w 4622247"/>
              <a:gd name="connsiteY73" fmla="*/ 2912345 h 5180224"/>
              <a:gd name="connsiteX74" fmla="*/ 3419135 w 4622247"/>
              <a:gd name="connsiteY74" fmla="*/ 2743380 h 5180224"/>
              <a:gd name="connsiteX75" fmla="*/ 3568222 w 4622247"/>
              <a:gd name="connsiteY75" fmla="*/ 2822893 h 5180224"/>
              <a:gd name="connsiteX76" fmla="*/ 3707370 w 4622247"/>
              <a:gd name="connsiteY76" fmla="*/ 2852710 h 5180224"/>
              <a:gd name="connsiteX77" fmla="*/ 3866396 w 4622247"/>
              <a:gd name="connsiteY77" fmla="*/ 2832832 h 5180224"/>
              <a:gd name="connsiteX78" fmla="*/ 3926031 w 4622247"/>
              <a:gd name="connsiteY78" fmla="*/ 2614171 h 5180224"/>
              <a:gd name="connsiteX79" fmla="*/ 4085057 w 4622247"/>
              <a:gd name="connsiteY79" fmla="*/ 2524719 h 5180224"/>
              <a:gd name="connsiteX80" fmla="*/ 4045300 w 4622247"/>
              <a:gd name="connsiteY80" fmla="*/ 2465084 h 5180224"/>
              <a:gd name="connsiteX81" fmla="*/ 4005544 w 4622247"/>
              <a:gd name="connsiteY81" fmla="*/ 2306058 h 5180224"/>
              <a:gd name="connsiteX82" fmla="*/ 4015483 w 4622247"/>
              <a:gd name="connsiteY82" fmla="*/ 2137093 h 5180224"/>
              <a:gd name="connsiteX83" fmla="*/ 4204326 w 4622247"/>
              <a:gd name="connsiteY83" fmla="*/ 2087397 h 5180224"/>
              <a:gd name="connsiteX84" fmla="*/ 4303718 w 4622247"/>
              <a:gd name="connsiteY84" fmla="*/ 2147032 h 5180224"/>
              <a:gd name="connsiteX85" fmla="*/ 4273900 w 4622247"/>
              <a:gd name="connsiteY85" fmla="*/ 2266302 h 5180224"/>
              <a:gd name="connsiteX86" fmla="*/ 4353413 w 4622247"/>
              <a:gd name="connsiteY86" fmla="*/ 2266302 h 5180224"/>
              <a:gd name="connsiteX87" fmla="*/ 4492561 w 4622247"/>
              <a:gd name="connsiteY87" fmla="*/ 2147032 h 5180224"/>
              <a:gd name="connsiteX88" fmla="*/ 4621770 w 4622247"/>
              <a:gd name="connsiteY88" fmla="*/ 2137093 h 5180224"/>
              <a:gd name="connsiteX0" fmla="*/ 4621770 w 4622247"/>
              <a:gd name="connsiteY0" fmla="*/ 2137093 h 5180224"/>
              <a:gd name="connsiteX1" fmla="*/ 4512439 w 4622247"/>
              <a:gd name="connsiteY1" fmla="*/ 1868737 h 5180224"/>
              <a:gd name="connsiteX2" fmla="*/ 4015483 w 4622247"/>
              <a:gd name="connsiteY2" fmla="*/ 1898554 h 5180224"/>
              <a:gd name="connsiteX3" fmla="*/ 3836579 w 4622247"/>
              <a:gd name="connsiteY3" fmla="*/ 2137093 h 5180224"/>
              <a:gd name="connsiteX4" fmla="*/ 3588100 w 4622247"/>
              <a:gd name="connsiteY4" fmla="*/ 2296119 h 5180224"/>
              <a:gd name="connsiteX5" fmla="*/ 3111022 w 4622247"/>
              <a:gd name="connsiteY5" fmla="*/ 2574415 h 5180224"/>
              <a:gd name="connsiteX6" fmla="*/ 2763153 w 4622247"/>
              <a:gd name="connsiteY6" fmla="*/ 2147032 h 5180224"/>
              <a:gd name="connsiteX7" fmla="*/ 2792970 w 4622247"/>
              <a:gd name="connsiteY7" fmla="*/ 1610319 h 5180224"/>
              <a:gd name="connsiteX8" fmla="*/ 2743274 w 4622247"/>
              <a:gd name="connsiteY8" fmla="*/ 1232632 h 5180224"/>
              <a:gd name="connsiteX9" fmla="*/ 2812848 w 4622247"/>
              <a:gd name="connsiteY9" fmla="*/ 775432 h 5180224"/>
              <a:gd name="connsiteX10" fmla="*/ 2673700 w 4622247"/>
              <a:gd name="connsiteY10" fmla="*/ 467319 h 5180224"/>
              <a:gd name="connsiteX11" fmla="*/ 2633944 w 4622247"/>
              <a:gd name="connsiteY11" fmla="*/ 248658 h 5180224"/>
              <a:gd name="connsiteX12" fmla="*/ 2226439 w 4622247"/>
              <a:gd name="connsiteY12" fmla="*/ 180 h 5180224"/>
              <a:gd name="connsiteX13" fmla="*/ 1808996 w 4622247"/>
              <a:gd name="connsiteY13" fmla="*/ 288415 h 5180224"/>
              <a:gd name="connsiteX14" fmla="*/ 2166805 w 4622247"/>
              <a:gd name="connsiteY14" fmla="*/ 1043789 h 5180224"/>
              <a:gd name="connsiteX15" fmla="*/ 2276135 w 4622247"/>
              <a:gd name="connsiteY15" fmla="*/ 1958189 h 5180224"/>
              <a:gd name="connsiteX16" fmla="*/ 2464979 w 4622247"/>
              <a:gd name="connsiteY16" fmla="*/ 2703623 h 5180224"/>
              <a:gd name="connsiteX17" fmla="*/ 2216500 w 4622247"/>
              <a:gd name="connsiteY17" fmla="*/ 3349667 h 5180224"/>
              <a:gd name="connsiteX18" fmla="*/ 1938205 w 4622247"/>
              <a:gd name="connsiteY18" fmla="*/ 3727354 h 5180224"/>
              <a:gd name="connsiteX19" fmla="*/ 2296013 w 4622247"/>
              <a:gd name="connsiteY19" fmla="*/ 4095102 h 5180224"/>
              <a:gd name="connsiteX20" fmla="*/ 2852605 w 4622247"/>
              <a:gd name="connsiteY20" fmla="*/ 4124919 h 5180224"/>
              <a:gd name="connsiteX21" fmla="*/ 2773092 w 4622247"/>
              <a:gd name="connsiteY21" fmla="*/ 4343580 h 5180224"/>
              <a:gd name="connsiteX22" fmla="*/ 2445100 w 4622247"/>
              <a:gd name="connsiteY22" fmla="*/ 4274006 h 5180224"/>
              <a:gd name="connsiteX23" fmla="*/ 2057474 w 4622247"/>
              <a:gd name="connsiteY23" fmla="*/ 4333641 h 5180224"/>
              <a:gd name="connsiteX24" fmla="*/ 1838813 w 4622247"/>
              <a:gd name="connsiteY24" fmla="*/ 4105041 h 5180224"/>
              <a:gd name="connsiteX25" fmla="*/ 1172892 w 4622247"/>
              <a:gd name="connsiteY25" fmla="*/ 4492667 h 5180224"/>
              <a:gd name="connsiteX26" fmla="*/ 934353 w 4622247"/>
              <a:gd name="connsiteY26" fmla="*/ 4651693 h 5180224"/>
              <a:gd name="connsiteX27" fmla="*/ 536787 w 4622247"/>
              <a:gd name="connsiteY27" fmla="*/ 4264067 h 5180224"/>
              <a:gd name="connsiteX28" fmla="*/ 308187 w 4622247"/>
              <a:gd name="connsiteY28" fmla="*/ 3995710 h 5180224"/>
              <a:gd name="connsiteX29" fmla="*/ 139222 w 4622247"/>
              <a:gd name="connsiteY29" fmla="*/ 4095102 h 5180224"/>
              <a:gd name="connsiteX30" fmla="*/ 75446 w 4622247"/>
              <a:gd name="connsiteY30" fmla="*/ 4292780 h 5180224"/>
              <a:gd name="connsiteX31" fmla="*/ 74 w 4622247"/>
              <a:gd name="connsiteY31" fmla="*/ 4512545 h 5180224"/>
              <a:gd name="connsiteX32" fmla="*/ 89526 w 4622247"/>
              <a:gd name="connsiteY32" fmla="*/ 4611937 h 5180224"/>
              <a:gd name="connsiteX33" fmla="*/ 250485 w 4622247"/>
              <a:gd name="connsiteY33" fmla="*/ 4801608 h 5180224"/>
              <a:gd name="connsiteX34" fmla="*/ 394879 w 4622247"/>
              <a:gd name="connsiteY34" fmla="*/ 4743078 h 5180224"/>
              <a:gd name="connsiteX35" fmla="*/ 556666 w 4622247"/>
              <a:gd name="connsiteY35" fmla="*/ 4780902 h 5180224"/>
              <a:gd name="connsiteX36" fmla="*/ 646118 w 4622247"/>
              <a:gd name="connsiteY36" fmla="*/ 4900171 h 5180224"/>
              <a:gd name="connsiteX37" fmla="*/ 685874 w 4622247"/>
              <a:gd name="connsiteY37" fmla="*/ 5029380 h 5180224"/>
              <a:gd name="connsiteX38" fmla="*/ 844900 w 4622247"/>
              <a:gd name="connsiteY38" fmla="*/ 5079076 h 5180224"/>
              <a:gd name="connsiteX39" fmla="*/ 944292 w 4622247"/>
              <a:gd name="connsiteY39" fmla="*/ 5178467 h 5180224"/>
              <a:gd name="connsiteX40" fmla="*/ 1073500 w 4622247"/>
              <a:gd name="connsiteY40" fmla="*/ 5138710 h 5180224"/>
              <a:gd name="connsiteX41" fmla="*/ 1133135 w 4622247"/>
              <a:gd name="connsiteY41" fmla="*/ 5089015 h 5180224"/>
              <a:gd name="connsiteX42" fmla="*/ 1331918 w 4622247"/>
              <a:gd name="connsiteY42" fmla="*/ 5108893 h 5180224"/>
              <a:gd name="connsiteX43" fmla="*/ 1600274 w 4622247"/>
              <a:gd name="connsiteY43" fmla="*/ 5039319 h 5180224"/>
              <a:gd name="connsiteX44" fmla="*/ 1719544 w 4622247"/>
              <a:gd name="connsiteY44" fmla="*/ 4860415 h 5180224"/>
              <a:gd name="connsiteX45" fmla="*/ 1739422 w 4622247"/>
              <a:gd name="connsiteY45" fmla="*/ 4741145 h 5180224"/>
              <a:gd name="connsiteX46" fmla="*/ 1938205 w 4622247"/>
              <a:gd name="connsiteY46" fmla="*/ 4641754 h 5180224"/>
              <a:gd name="connsiteX47" fmla="*/ 2027657 w 4622247"/>
              <a:gd name="connsiteY47" fmla="*/ 4492667 h 5180224"/>
              <a:gd name="connsiteX48" fmla="*/ 2186683 w 4622247"/>
              <a:gd name="connsiteY48" fmla="*/ 4572180 h 5180224"/>
              <a:gd name="connsiteX49" fmla="*/ 2474918 w 4622247"/>
              <a:gd name="connsiteY49" fmla="*/ 4552302 h 5180224"/>
              <a:gd name="connsiteX50" fmla="*/ 2570720 w 4622247"/>
              <a:gd name="connsiteY50" fmla="*/ 4595647 h 5180224"/>
              <a:gd name="connsiteX51" fmla="*/ 2633944 w 4622247"/>
              <a:gd name="connsiteY51" fmla="*/ 4711328 h 5180224"/>
              <a:gd name="connsiteX52" fmla="*/ 2689989 w 4622247"/>
              <a:gd name="connsiteY52" fmla="*/ 4823419 h 5180224"/>
              <a:gd name="connsiteX53" fmla="*/ 2834659 w 4622247"/>
              <a:gd name="connsiteY53" fmla="*/ 4737556 h 5180224"/>
              <a:gd name="connsiteX54" fmla="*/ 2912239 w 4622247"/>
              <a:gd name="connsiteY54" fmla="*/ 4860415 h 5180224"/>
              <a:gd name="connsiteX55" fmla="*/ 3329683 w 4622247"/>
              <a:gd name="connsiteY55" fmla="*/ 4681510 h 5180224"/>
              <a:gd name="connsiteX56" fmla="*/ 3299866 w 4622247"/>
              <a:gd name="connsiteY56" fmla="*/ 4572180 h 5180224"/>
              <a:gd name="connsiteX57" fmla="*/ 3170657 w 4622247"/>
              <a:gd name="connsiteY57" fmla="*/ 4472789 h 5180224"/>
              <a:gd name="connsiteX58" fmla="*/ 3299866 w 4622247"/>
              <a:gd name="connsiteY58" fmla="*/ 4373397 h 5180224"/>
              <a:gd name="connsiteX59" fmla="*/ 3232224 w 4622247"/>
              <a:gd name="connsiteY59" fmla="*/ 4267656 h 5180224"/>
              <a:gd name="connsiteX60" fmla="*/ 3250170 w 4622247"/>
              <a:gd name="connsiteY60" fmla="*/ 4125747 h 5180224"/>
              <a:gd name="connsiteX61" fmla="*/ 3041448 w 4622247"/>
              <a:gd name="connsiteY61" fmla="*/ 4055345 h 5180224"/>
              <a:gd name="connsiteX62" fmla="*/ 2900368 w 4622247"/>
              <a:gd name="connsiteY62" fmla="*/ 3875613 h 5180224"/>
              <a:gd name="connsiteX63" fmla="*/ 2653822 w 4622247"/>
              <a:gd name="connsiteY63" fmla="*/ 3955954 h 5180224"/>
              <a:gd name="connsiteX64" fmla="*/ 2663761 w 4622247"/>
              <a:gd name="connsiteY64" fmla="*/ 3806867 h 5180224"/>
              <a:gd name="connsiteX65" fmla="*/ 2822787 w 4622247"/>
              <a:gd name="connsiteY65" fmla="*/ 3478876 h 5180224"/>
              <a:gd name="connsiteX66" fmla="*/ 2753213 w 4622247"/>
              <a:gd name="connsiteY66" fmla="*/ 3439119 h 5180224"/>
              <a:gd name="connsiteX67" fmla="*/ 2653822 w 4622247"/>
              <a:gd name="connsiteY67" fmla="*/ 3429180 h 5180224"/>
              <a:gd name="connsiteX68" fmla="*/ 2624005 w 4622247"/>
              <a:gd name="connsiteY68" fmla="*/ 3260215 h 5180224"/>
              <a:gd name="connsiteX69" fmla="*/ 2703518 w 4622247"/>
              <a:gd name="connsiteY69" fmla="*/ 3200580 h 5180224"/>
              <a:gd name="connsiteX70" fmla="*/ 2842666 w 4622247"/>
              <a:gd name="connsiteY70" fmla="*/ 3160823 h 5180224"/>
              <a:gd name="connsiteX71" fmla="*/ 2942057 w 4622247"/>
              <a:gd name="connsiteY71" fmla="*/ 3180702 h 5180224"/>
              <a:gd name="connsiteX72" fmla="*/ 3021570 w 4622247"/>
              <a:gd name="connsiteY72" fmla="*/ 3051493 h 5180224"/>
              <a:gd name="connsiteX73" fmla="*/ 3289926 w 4622247"/>
              <a:gd name="connsiteY73" fmla="*/ 2912345 h 5180224"/>
              <a:gd name="connsiteX74" fmla="*/ 3419135 w 4622247"/>
              <a:gd name="connsiteY74" fmla="*/ 2743380 h 5180224"/>
              <a:gd name="connsiteX75" fmla="*/ 3568222 w 4622247"/>
              <a:gd name="connsiteY75" fmla="*/ 2822893 h 5180224"/>
              <a:gd name="connsiteX76" fmla="*/ 3707370 w 4622247"/>
              <a:gd name="connsiteY76" fmla="*/ 2852710 h 5180224"/>
              <a:gd name="connsiteX77" fmla="*/ 3866396 w 4622247"/>
              <a:gd name="connsiteY77" fmla="*/ 2832832 h 5180224"/>
              <a:gd name="connsiteX78" fmla="*/ 3926031 w 4622247"/>
              <a:gd name="connsiteY78" fmla="*/ 2614171 h 5180224"/>
              <a:gd name="connsiteX79" fmla="*/ 4085057 w 4622247"/>
              <a:gd name="connsiteY79" fmla="*/ 2524719 h 5180224"/>
              <a:gd name="connsiteX80" fmla="*/ 4045300 w 4622247"/>
              <a:gd name="connsiteY80" fmla="*/ 2465084 h 5180224"/>
              <a:gd name="connsiteX81" fmla="*/ 4005544 w 4622247"/>
              <a:gd name="connsiteY81" fmla="*/ 2306058 h 5180224"/>
              <a:gd name="connsiteX82" fmla="*/ 4015483 w 4622247"/>
              <a:gd name="connsiteY82" fmla="*/ 2137093 h 5180224"/>
              <a:gd name="connsiteX83" fmla="*/ 4204326 w 4622247"/>
              <a:gd name="connsiteY83" fmla="*/ 2087397 h 5180224"/>
              <a:gd name="connsiteX84" fmla="*/ 4303718 w 4622247"/>
              <a:gd name="connsiteY84" fmla="*/ 2147032 h 5180224"/>
              <a:gd name="connsiteX85" fmla="*/ 4273900 w 4622247"/>
              <a:gd name="connsiteY85" fmla="*/ 2266302 h 5180224"/>
              <a:gd name="connsiteX86" fmla="*/ 4353413 w 4622247"/>
              <a:gd name="connsiteY86" fmla="*/ 2266302 h 5180224"/>
              <a:gd name="connsiteX87" fmla="*/ 4492561 w 4622247"/>
              <a:gd name="connsiteY87" fmla="*/ 2147032 h 5180224"/>
              <a:gd name="connsiteX88" fmla="*/ 4621770 w 4622247"/>
              <a:gd name="connsiteY88" fmla="*/ 2137093 h 5180224"/>
              <a:gd name="connsiteX0" fmla="*/ 4621770 w 4622247"/>
              <a:gd name="connsiteY0" fmla="*/ 2137093 h 5180224"/>
              <a:gd name="connsiteX1" fmla="*/ 4512439 w 4622247"/>
              <a:gd name="connsiteY1" fmla="*/ 1868737 h 5180224"/>
              <a:gd name="connsiteX2" fmla="*/ 4015483 w 4622247"/>
              <a:gd name="connsiteY2" fmla="*/ 1898554 h 5180224"/>
              <a:gd name="connsiteX3" fmla="*/ 3836579 w 4622247"/>
              <a:gd name="connsiteY3" fmla="*/ 2137093 h 5180224"/>
              <a:gd name="connsiteX4" fmla="*/ 3588100 w 4622247"/>
              <a:gd name="connsiteY4" fmla="*/ 2296119 h 5180224"/>
              <a:gd name="connsiteX5" fmla="*/ 3111022 w 4622247"/>
              <a:gd name="connsiteY5" fmla="*/ 2574415 h 5180224"/>
              <a:gd name="connsiteX6" fmla="*/ 2763153 w 4622247"/>
              <a:gd name="connsiteY6" fmla="*/ 2147032 h 5180224"/>
              <a:gd name="connsiteX7" fmla="*/ 2792970 w 4622247"/>
              <a:gd name="connsiteY7" fmla="*/ 1610319 h 5180224"/>
              <a:gd name="connsiteX8" fmla="*/ 2743274 w 4622247"/>
              <a:gd name="connsiteY8" fmla="*/ 1232632 h 5180224"/>
              <a:gd name="connsiteX9" fmla="*/ 2812848 w 4622247"/>
              <a:gd name="connsiteY9" fmla="*/ 775432 h 5180224"/>
              <a:gd name="connsiteX10" fmla="*/ 2673700 w 4622247"/>
              <a:gd name="connsiteY10" fmla="*/ 467319 h 5180224"/>
              <a:gd name="connsiteX11" fmla="*/ 2633944 w 4622247"/>
              <a:gd name="connsiteY11" fmla="*/ 248658 h 5180224"/>
              <a:gd name="connsiteX12" fmla="*/ 2226439 w 4622247"/>
              <a:gd name="connsiteY12" fmla="*/ 180 h 5180224"/>
              <a:gd name="connsiteX13" fmla="*/ 1808996 w 4622247"/>
              <a:gd name="connsiteY13" fmla="*/ 288415 h 5180224"/>
              <a:gd name="connsiteX14" fmla="*/ 2166805 w 4622247"/>
              <a:gd name="connsiteY14" fmla="*/ 1043789 h 5180224"/>
              <a:gd name="connsiteX15" fmla="*/ 2276135 w 4622247"/>
              <a:gd name="connsiteY15" fmla="*/ 1958189 h 5180224"/>
              <a:gd name="connsiteX16" fmla="*/ 2464979 w 4622247"/>
              <a:gd name="connsiteY16" fmla="*/ 2703623 h 5180224"/>
              <a:gd name="connsiteX17" fmla="*/ 2216500 w 4622247"/>
              <a:gd name="connsiteY17" fmla="*/ 3349667 h 5180224"/>
              <a:gd name="connsiteX18" fmla="*/ 1938205 w 4622247"/>
              <a:gd name="connsiteY18" fmla="*/ 3727354 h 5180224"/>
              <a:gd name="connsiteX19" fmla="*/ 2296013 w 4622247"/>
              <a:gd name="connsiteY19" fmla="*/ 4095102 h 5180224"/>
              <a:gd name="connsiteX20" fmla="*/ 2852605 w 4622247"/>
              <a:gd name="connsiteY20" fmla="*/ 4124919 h 5180224"/>
              <a:gd name="connsiteX21" fmla="*/ 2773092 w 4622247"/>
              <a:gd name="connsiteY21" fmla="*/ 4343580 h 5180224"/>
              <a:gd name="connsiteX22" fmla="*/ 2445100 w 4622247"/>
              <a:gd name="connsiteY22" fmla="*/ 4274006 h 5180224"/>
              <a:gd name="connsiteX23" fmla="*/ 2057474 w 4622247"/>
              <a:gd name="connsiteY23" fmla="*/ 4333641 h 5180224"/>
              <a:gd name="connsiteX24" fmla="*/ 1838813 w 4622247"/>
              <a:gd name="connsiteY24" fmla="*/ 4105041 h 5180224"/>
              <a:gd name="connsiteX25" fmla="*/ 1172892 w 4622247"/>
              <a:gd name="connsiteY25" fmla="*/ 4492667 h 5180224"/>
              <a:gd name="connsiteX26" fmla="*/ 934353 w 4622247"/>
              <a:gd name="connsiteY26" fmla="*/ 4651693 h 5180224"/>
              <a:gd name="connsiteX27" fmla="*/ 536787 w 4622247"/>
              <a:gd name="connsiteY27" fmla="*/ 4264067 h 5180224"/>
              <a:gd name="connsiteX28" fmla="*/ 308187 w 4622247"/>
              <a:gd name="connsiteY28" fmla="*/ 3995710 h 5180224"/>
              <a:gd name="connsiteX29" fmla="*/ 139222 w 4622247"/>
              <a:gd name="connsiteY29" fmla="*/ 4095102 h 5180224"/>
              <a:gd name="connsiteX30" fmla="*/ 75446 w 4622247"/>
              <a:gd name="connsiteY30" fmla="*/ 4292780 h 5180224"/>
              <a:gd name="connsiteX31" fmla="*/ 74 w 4622247"/>
              <a:gd name="connsiteY31" fmla="*/ 4512545 h 5180224"/>
              <a:gd name="connsiteX32" fmla="*/ 89526 w 4622247"/>
              <a:gd name="connsiteY32" fmla="*/ 4611937 h 5180224"/>
              <a:gd name="connsiteX33" fmla="*/ 250485 w 4622247"/>
              <a:gd name="connsiteY33" fmla="*/ 4801608 h 5180224"/>
              <a:gd name="connsiteX34" fmla="*/ 394879 w 4622247"/>
              <a:gd name="connsiteY34" fmla="*/ 4743078 h 5180224"/>
              <a:gd name="connsiteX35" fmla="*/ 556666 w 4622247"/>
              <a:gd name="connsiteY35" fmla="*/ 4780902 h 5180224"/>
              <a:gd name="connsiteX36" fmla="*/ 646118 w 4622247"/>
              <a:gd name="connsiteY36" fmla="*/ 4900171 h 5180224"/>
              <a:gd name="connsiteX37" fmla="*/ 685874 w 4622247"/>
              <a:gd name="connsiteY37" fmla="*/ 5029380 h 5180224"/>
              <a:gd name="connsiteX38" fmla="*/ 844900 w 4622247"/>
              <a:gd name="connsiteY38" fmla="*/ 5079076 h 5180224"/>
              <a:gd name="connsiteX39" fmla="*/ 944292 w 4622247"/>
              <a:gd name="connsiteY39" fmla="*/ 5178467 h 5180224"/>
              <a:gd name="connsiteX40" fmla="*/ 1073500 w 4622247"/>
              <a:gd name="connsiteY40" fmla="*/ 5138710 h 5180224"/>
              <a:gd name="connsiteX41" fmla="*/ 1133135 w 4622247"/>
              <a:gd name="connsiteY41" fmla="*/ 5089015 h 5180224"/>
              <a:gd name="connsiteX42" fmla="*/ 1331918 w 4622247"/>
              <a:gd name="connsiteY42" fmla="*/ 5108893 h 5180224"/>
              <a:gd name="connsiteX43" fmla="*/ 1600274 w 4622247"/>
              <a:gd name="connsiteY43" fmla="*/ 5039319 h 5180224"/>
              <a:gd name="connsiteX44" fmla="*/ 1719544 w 4622247"/>
              <a:gd name="connsiteY44" fmla="*/ 4860415 h 5180224"/>
              <a:gd name="connsiteX45" fmla="*/ 1739422 w 4622247"/>
              <a:gd name="connsiteY45" fmla="*/ 4741145 h 5180224"/>
              <a:gd name="connsiteX46" fmla="*/ 1938205 w 4622247"/>
              <a:gd name="connsiteY46" fmla="*/ 4641754 h 5180224"/>
              <a:gd name="connsiteX47" fmla="*/ 2027657 w 4622247"/>
              <a:gd name="connsiteY47" fmla="*/ 4492667 h 5180224"/>
              <a:gd name="connsiteX48" fmla="*/ 2186683 w 4622247"/>
              <a:gd name="connsiteY48" fmla="*/ 4572180 h 5180224"/>
              <a:gd name="connsiteX49" fmla="*/ 2474918 w 4622247"/>
              <a:gd name="connsiteY49" fmla="*/ 4552302 h 5180224"/>
              <a:gd name="connsiteX50" fmla="*/ 2570720 w 4622247"/>
              <a:gd name="connsiteY50" fmla="*/ 4595647 h 5180224"/>
              <a:gd name="connsiteX51" fmla="*/ 2633944 w 4622247"/>
              <a:gd name="connsiteY51" fmla="*/ 4711328 h 5180224"/>
              <a:gd name="connsiteX52" fmla="*/ 2689989 w 4622247"/>
              <a:gd name="connsiteY52" fmla="*/ 4823419 h 5180224"/>
              <a:gd name="connsiteX53" fmla="*/ 2834659 w 4622247"/>
              <a:gd name="connsiteY53" fmla="*/ 4737556 h 5180224"/>
              <a:gd name="connsiteX54" fmla="*/ 2912239 w 4622247"/>
              <a:gd name="connsiteY54" fmla="*/ 4860415 h 5180224"/>
              <a:gd name="connsiteX55" fmla="*/ 3329683 w 4622247"/>
              <a:gd name="connsiteY55" fmla="*/ 4681510 h 5180224"/>
              <a:gd name="connsiteX56" fmla="*/ 3299866 w 4622247"/>
              <a:gd name="connsiteY56" fmla="*/ 4572180 h 5180224"/>
              <a:gd name="connsiteX57" fmla="*/ 3170657 w 4622247"/>
              <a:gd name="connsiteY57" fmla="*/ 4472789 h 5180224"/>
              <a:gd name="connsiteX58" fmla="*/ 3299866 w 4622247"/>
              <a:gd name="connsiteY58" fmla="*/ 4373397 h 5180224"/>
              <a:gd name="connsiteX59" fmla="*/ 3232224 w 4622247"/>
              <a:gd name="connsiteY59" fmla="*/ 4267656 h 5180224"/>
              <a:gd name="connsiteX60" fmla="*/ 3250170 w 4622247"/>
              <a:gd name="connsiteY60" fmla="*/ 4125747 h 5180224"/>
              <a:gd name="connsiteX61" fmla="*/ 3041448 w 4622247"/>
              <a:gd name="connsiteY61" fmla="*/ 4055345 h 5180224"/>
              <a:gd name="connsiteX62" fmla="*/ 2900368 w 4622247"/>
              <a:gd name="connsiteY62" fmla="*/ 3875613 h 5180224"/>
              <a:gd name="connsiteX63" fmla="*/ 2672872 w 4622247"/>
              <a:gd name="connsiteY63" fmla="*/ 3943254 h 5180224"/>
              <a:gd name="connsiteX64" fmla="*/ 2663761 w 4622247"/>
              <a:gd name="connsiteY64" fmla="*/ 3806867 h 5180224"/>
              <a:gd name="connsiteX65" fmla="*/ 2822787 w 4622247"/>
              <a:gd name="connsiteY65" fmla="*/ 3478876 h 5180224"/>
              <a:gd name="connsiteX66" fmla="*/ 2753213 w 4622247"/>
              <a:gd name="connsiteY66" fmla="*/ 3439119 h 5180224"/>
              <a:gd name="connsiteX67" fmla="*/ 2653822 w 4622247"/>
              <a:gd name="connsiteY67" fmla="*/ 3429180 h 5180224"/>
              <a:gd name="connsiteX68" fmla="*/ 2624005 w 4622247"/>
              <a:gd name="connsiteY68" fmla="*/ 3260215 h 5180224"/>
              <a:gd name="connsiteX69" fmla="*/ 2703518 w 4622247"/>
              <a:gd name="connsiteY69" fmla="*/ 3200580 h 5180224"/>
              <a:gd name="connsiteX70" fmla="*/ 2842666 w 4622247"/>
              <a:gd name="connsiteY70" fmla="*/ 3160823 h 5180224"/>
              <a:gd name="connsiteX71" fmla="*/ 2942057 w 4622247"/>
              <a:gd name="connsiteY71" fmla="*/ 3180702 h 5180224"/>
              <a:gd name="connsiteX72" fmla="*/ 3021570 w 4622247"/>
              <a:gd name="connsiteY72" fmla="*/ 3051493 h 5180224"/>
              <a:gd name="connsiteX73" fmla="*/ 3289926 w 4622247"/>
              <a:gd name="connsiteY73" fmla="*/ 2912345 h 5180224"/>
              <a:gd name="connsiteX74" fmla="*/ 3419135 w 4622247"/>
              <a:gd name="connsiteY74" fmla="*/ 2743380 h 5180224"/>
              <a:gd name="connsiteX75" fmla="*/ 3568222 w 4622247"/>
              <a:gd name="connsiteY75" fmla="*/ 2822893 h 5180224"/>
              <a:gd name="connsiteX76" fmla="*/ 3707370 w 4622247"/>
              <a:gd name="connsiteY76" fmla="*/ 2852710 h 5180224"/>
              <a:gd name="connsiteX77" fmla="*/ 3866396 w 4622247"/>
              <a:gd name="connsiteY77" fmla="*/ 2832832 h 5180224"/>
              <a:gd name="connsiteX78" fmla="*/ 3926031 w 4622247"/>
              <a:gd name="connsiteY78" fmla="*/ 2614171 h 5180224"/>
              <a:gd name="connsiteX79" fmla="*/ 4085057 w 4622247"/>
              <a:gd name="connsiteY79" fmla="*/ 2524719 h 5180224"/>
              <a:gd name="connsiteX80" fmla="*/ 4045300 w 4622247"/>
              <a:gd name="connsiteY80" fmla="*/ 2465084 h 5180224"/>
              <a:gd name="connsiteX81" fmla="*/ 4005544 w 4622247"/>
              <a:gd name="connsiteY81" fmla="*/ 2306058 h 5180224"/>
              <a:gd name="connsiteX82" fmla="*/ 4015483 w 4622247"/>
              <a:gd name="connsiteY82" fmla="*/ 2137093 h 5180224"/>
              <a:gd name="connsiteX83" fmla="*/ 4204326 w 4622247"/>
              <a:gd name="connsiteY83" fmla="*/ 2087397 h 5180224"/>
              <a:gd name="connsiteX84" fmla="*/ 4303718 w 4622247"/>
              <a:gd name="connsiteY84" fmla="*/ 2147032 h 5180224"/>
              <a:gd name="connsiteX85" fmla="*/ 4273900 w 4622247"/>
              <a:gd name="connsiteY85" fmla="*/ 2266302 h 5180224"/>
              <a:gd name="connsiteX86" fmla="*/ 4353413 w 4622247"/>
              <a:gd name="connsiteY86" fmla="*/ 2266302 h 5180224"/>
              <a:gd name="connsiteX87" fmla="*/ 4492561 w 4622247"/>
              <a:gd name="connsiteY87" fmla="*/ 2147032 h 5180224"/>
              <a:gd name="connsiteX88" fmla="*/ 4621770 w 4622247"/>
              <a:gd name="connsiteY88" fmla="*/ 2137093 h 5180224"/>
              <a:gd name="connsiteX0" fmla="*/ 4621770 w 4622247"/>
              <a:gd name="connsiteY0" fmla="*/ 2137093 h 5180224"/>
              <a:gd name="connsiteX1" fmla="*/ 4512439 w 4622247"/>
              <a:gd name="connsiteY1" fmla="*/ 1868737 h 5180224"/>
              <a:gd name="connsiteX2" fmla="*/ 4015483 w 4622247"/>
              <a:gd name="connsiteY2" fmla="*/ 1898554 h 5180224"/>
              <a:gd name="connsiteX3" fmla="*/ 3836579 w 4622247"/>
              <a:gd name="connsiteY3" fmla="*/ 2137093 h 5180224"/>
              <a:gd name="connsiteX4" fmla="*/ 3588100 w 4622247"/>
              <a:gd name="connsiteY4" fmla="*/ 2296119 h 5180224"/>
              <a:gd name="connsiteX5" fmla="*/ 3111022 w 4622247"/>
              <a:gd name="connsiteY5" fmla="*/ 2574415 h 5180224"/>
              <a:gd name="connsiteX6" fmla="*/ 2763153 w 4622247"/>
              <a:gd name="connsiteY6" fmla="*/ 2147032 h 5180224"/>
              <a:gd name="connsiteX7" fmla="*/ 2792970 w 4622247"/>
              <a:gd name="connsiteY7" fmla="*/ 1610319 h 5180224"/>
              <a:gd name="connsiteX8" fmla="*/ 2743274 w 4622247"/>
              <a:gd name="connsiteY8" fmla="*/ 1232632 h 5180224"/>
              <a:gd name="connsiteX9" fmla="*/ 2812848 w 4622247"/>
              <a:gd name="connsiteY9" fmla="*/ 775432 h 5180224"/>
              <a:gd name="connsiteX10" fmla="*/ 2673700 w 4622247"/>
              <a:gd name="connsiteY10" fmla="*/ 467319 h 5180224"/>
              <a:gd name="connsiteX11" fmla="*/ 2633944 w 4622247"/>
              <a:gd name="connsiteY11" fmla="*/ 248658 h 5180224"/>
              <a:gd name="connsiteX12" fmla="*/ 2226439 w 4622247"/>
              <a:gd name="connsiteY12" fmla="*/ 180 h 5180224"/>
              <a:gd name="connsiteX13" fmla="*/ 1808996 w 4622247"/>
              <a:gd name="connsiteY13" fmla="*/ 288415 h 5180224"/>
              <a:gd name="connsiteX14" fmla="*/ 2166805 w 4622247"/>
              <a:gd name="connsiteY14" fmla="*/ 1043789 h 5180224"/>
              <a:gd name="connsiteX15" fmla="*/ 2276135 w 4622247"/>
              <a:gd name="connsiteY15" fmla="*/ 1958189 h 5180224"/>
              <a:gd name="connsiteX16" fmla="*/ 2464979 w 4622247"/>
              <a:gd name="connsiteY16" fmla="*/ 2703623 h 5180224"/>
              <a:gd name="connsiteX17" fmla="*/ 2216500 w 4622247"/>
              <a:gd name="connsiteY17" fmla="*/ 3349667 h 5180224"/>
              <a:gd name="connsiteX18" fmla="*/ 1938205 w 4622247"/>
              <a:gd name="connsiteY18" fmla="*/ 3727354 h 5180224"/>
              <a:gd name="connsiteX19" fmla="*/ 2296013 w 4622247"/>
              <a:gd name="connsiteY19" fmla="*/ 4095102 h 5180224"/>
              <a:gd name="connsiteX20" fmla="*/ 2852605 w 4622247"/>
              <a:gd name="connsiteY20" fmla="*/ 4124919 h 5180224"/>
              <a:gd name="connsiteX21" fmla="*/ 2773092 w 4622247"/>
              <a:gd name="connsiteY21" fmla="*/ 4343580 h 5180224"/>
              <a:gd name="connsiteX22" fmla="*/ 2445100 w 4622247"/>
              <a:gd name="connsiteY22" fmla="*/ 4274006 h 5180224"/>
              <a:gd name="connsiteX23" fmla="*/ 2057474 w 4622247"/>
              <a:gd name="connsiteY23" fmla="*/ 4333641 h 5180224"/>
              <a:gd name="connsiteX24" fmla="*/ 1838813 w 4622247"/>
              <a:gd name="connsiteY24" fmla="*/ 4105041 h 5180224"/>
              <a:gd name="connsiteX25" fmla="*/ 1172892 w 4622247"/>
              <a:gd name="connsiteY25" fmla="*/ 4492667 h 5180224"/>
              <a:gd name="connsiteX26" fmla="*/ 934353 w 4622247"/>
              <a:gd name="connsiteY26" fmla="*/ 4651693 h 5180224"/>
              <a:gd name="connsiteX27" fmla="*/ 536787 w 4622247"/>
              <a:gd name="connsiteY27" fmla="*/ 4264067 h 5180224"/>
              <a:gd name="connsiteX28" fmla="*/ 308187 w 4622247"/>
              <a:gd name="connsiteY28" fmla="*/ 3995710 h 5180224"/>
              <a:gd name="connsiteX29" fmla="*/ 139222 w 4622247"/>
              <a:gd name="connsiteY29" fmla="*/ 4095102 h 5180224"/>
              <a:gd name="connsiteX30" fmla="*/ 75446 w 4622247"/>
              <a:gd name="connsiteY30" fmla="*/ 4292780 h 5180224"/>
              <a:gd name="connsiteX31" fmla="*/ 74 w 4622247"/>
              <a:gd name="connsiteY31" fmla="*/ 4512545 h 5180224"/>
              <a:gd name="connsiteX32" fmla="*/ 89526 w 4622247"/>
              <a:gd name="connsiteY32" fmla="*/ 4611937 h 5180224"/>
              <a:gd name="connsiteX33" fmla="*/ 250485 w 4622247"/>
              <a:gd name="connsiteY33" fmla="*/ 4801608 h 5180224"/>
              <a:gd name="connsiteX34" fmla="*/ 394879 w 4622247"/>
              <a:gd name="connsiteY34" fmla="*/ 4743078 h 5180224"/>
              <a:gd name="connsiteX35" fmla="*/ 556666 w 4622247"/>
              <a:gd name="connsiteY35" fmla="*/ 4780902 h 5180224"/>
              <a:gd name="connsiteX36" fmla="*/ 646118 w 4622247"/>
              <a:gd name="connsiteY36" fmla="*/ 4900171 h 5180224"/>
              <a:gd name="connsiteX37" fmla="*/ 685874 w 4622247"/>
              <a:gd name="connsiteY37" fmla="*/ 5029380 h 5180224"/>
              <a:gd name="connsiteX38" fmla="*/ 844900 w 4622247"/>
              <a:gd name="connsiteY38" fmla="*/ 5079076 h 5180224"/>
              <a:gd name="connsiteX39" fmla="*/ 944292 w 4622247"/>
              <a:gd name="connsiteY39" fmla="*/ 5178467 h 5180224"/>
              <a:gd name="connsiteX40" fmla="*/ 1073500 w 4622247"/>
              <a:gd name="connsiteY40" fmla="*/ 5138710 h 5180224"/>
              <a:gd name="connsiteX41" fmla="*/ 1133135 w 4622247"/>
              <a:gd name="connsiteY41" fmla="*/ 5089015 h 5180224"/>
              <a:gd name="connsiteX42" fmla="*/ 1331918 w 4622247"/>
              <a:gd name="connsiteY42" fmla="*/ 5108893 h 5180224"/>
              <a:gd name="connsiteX43" fmla="*/ 1600274 w 4622247"/>
              <a:gd name="connsiteY43" fmla="*/ 5039319 h 5180224"/>
              <a:gd name="connsiteX44" fmla="*/ 1719544 w 4622247"/>
              <a:gd name="connsiteY44" fmla="*/ 4860415 h 5180224"/>
              <a:gd name="connsiteX45" fmla="*/ 1739422 w 4622247"/>
              <a:gd name="connsiteY45" fmla="*/ 4741145 h 5180224"/>
              <a:gd name="connsiteX46" fmla="*/ 1938205 w 4622247"/>
              <a:gd name="connsiteY46" fmla="*/ 4641754 h 5180224"/>
              <a:gd name="connsiteX47" fmla="*/ 2027657 w 4622247"/>
              <a:gd name="connsiteY47" fmla="*/ 4492667 h 5180224"/>
              <a:gd name="connsiteX48" fmla="*/ 2186683 w 4622247"/>
              <a:gd name="connsiteY48" fmla="*/ 4572180 h 5180224"/>
              <a:gd name="connsiteX49" fmla="*/ 2474918 w 4622247"/>
              <a:gd name="connsiteY49" fmla="*/ 4552302 h 5180224"/>
              <a:gd name="connsiteX50" fmla="*/ 2570720 w 4622247"/>
              <a:gd name="connsiteY50" fmla="*/ 4595647 h 5180224"/>
              <a:gd name="connsiteX51" fmla="*/ 2633944 w 4622247"/>
              <a:gd name="connsiteY51" fmla="*/ 4711328 h 5180224"/>
              <a:gd name="connsiteX52" fmla="*/ 2689989 w 4622247"/>
              <a:gd name="connsiteY52" fmla="*/ 4823419 h 5180224"/>
              <a:gd name="connsiteX53" fmla="*/ 2834659 w 4622247"/>
              <a:gd name="connsiteY53" fmla="*/ 4737556 h 5180224"/>
              <a:gd name="connsiteX54" fmla="*/ 2912239 w 4622247"/>
              <a:gd name="connsiteY54" fmla="*/ 4860415 h 5180224"/>
              <a:gd name="connsiteX55" fmla="*/ 3329683 w 4622247"/>
              <a:gd name="connsiteY55" fmla="*/ 4681510 h 5180224"/>
              <a:gd name="connsiteX56" fmla="*/ 3299866 w 4622247"/>
              <a:gd name="connsiteY56" fmla="*/ 4572180 h 5180224"/>
              <a:gd name="connsiteX57" fmla="*/ 3170657 w 4622247"/>
              <a:gd name="connsiteY57" fmla="*/ 4472789 h 5180224"/>
              <a:gd name="connsiteX58" fmla="*/ 3299866 w 4622247"/>
              <a:gd name="connsiteY58" fmla="*/ 4373397 h 5180224"/>
              <a:gd name="connsiteX59" fmla="*/ 3232224 w 4622247"/>
              <a:gd name="connsiteY59" fmla="*/ 4267656 h 5180224"/>
              <a:gd name="connsiteX60" fmla="*/ 3250170 w 4622247"/>
              <a:gd name="connsiteY60" fmla="*/ 4125747 h 5180224"/>
              <a:gd name="connsiteX61" fmla="*/ 3041448 w 4622247"/>
              <a:gd name="connsiteY61" fmla="*/ 4055345 h 5180224"/>
              <a:gd name="connsiteX62" fmla="*/ 2900368 w 4622247"/>
              <a:gd name="connsiteY62" fmla="*/ 3875613 h 5180224"/>
              <a:gd name="connsiteX63" fmla="*/ 2672872 w 4622247"/>
              <a:gd name="connsiteY63" fmla="*/ 3943254 h 5180224"/>
              <a:gd name="connsiteX64" fmla="*/ 2663761 w 4622247"/>
              <a:gd name="connsiteY64" fmla="*/ 3806867 h 5180224"/>
              <a:gd name="connsiteX65" fmla="*/ 2822787 w 4622247"/>
              <a:gd name="connsiteY65" fmla="*/ 3478876 h 5180224"/>
              <a:gd name="connsiteX66" fmla="*/ 2753213 w 4622247"/>
              <a:gd name="connsiteY66" fmla="*/ 3439119 h 5180224"/>
              <a:gd name="connsiteX67" fmla="*/ 2653822 w 4622247"/>
              <a:gd name="connsiteY67" fmla="*/ 3429180 h 5180224"/>
              <a:gd name="connsiteX68" fmla="*/ 2624005 w 4622247"/>
              <a:gd name="connsiteY68" fmla="*/ 3260215 h 5180224"/>
              <a:gd name="connsiteX69" fmla="*/ 2703518 w 4622247"/>
              <a:gd name="connsiteY69" fmla="*/ 3200580 h 5180224"/>
              <a:gd name="connsiteX70" fmla="*/ 2842666 w 4622247"/>
              <a:gd name="connsiteY70" fmla="*/ 3160823 h 5180224"/>
              <a:gd name="connsiteX71" fmla="*/ 2942057 w 4622247"/>
              <a:gd name="connsiteY71" fmla="*/ 3180702 h 5180224"/>
              <a:gd name="connsiteX72" fmla="*/ 3021570 w 4622247"/>
              <a:gd name="connsiteY72" fmla="*/ 3051493 h 5180224"/>
              <a:gd name="connsiteX73" fmla="*/ 3148846 w 4622247"/>
              <a:gd name="connsiteY73" fmla="*/ 3048180 h 5180224"/>
              <a:gd name="connsiteX74" fmla="*/ 3289926 w 4622247"/>
              <a:gd name="connsiteY74" fmla="*/ 2912345 h 5180224"/>
              <a:gd name="connsiteX75" fmla="*/ 3419135 w 4622247"/>
              <a:gd name="connsiteY75" fmla="*/ 2743380 h 5180224"/>
              <a:gd name="connsiteX76" fmla="*/ 3568222 w 4622247"/>
              <a:gd name="connsiteY76" fmla="*/ 2822893 h 5180224"/>
              <a:gd name="connsiteX77" fmla="*/ 3707370 w 4622247"/>
              <a:gd name="connsiteY77" fmla="*/ 2852710 h 5180224"/>
              <a:gd name="connsiteX78" fmla="*/ 3866396 w 4622247"/>
              <a:gd name="connsiteY78" fmla="*/ 2832832 h 5180224"/>
              <a:gd name="connsiteX79" fmla="*/ 3926031 w 4622247"/>
              <a:gd name="connsiteY79" fmla="*/ 2614171 h 5180224"/>
              <a:gd name="connsiteX80" fmla="*/ 4085057 w 4622247"/>
              <a:gd name="connsiteY80" fmla="*/ 2524719 h 5180224"/>
              <a:gd name="connsiteX81" fmla="*/ 4045300 w 4622247"/>
              <a:gd name="connsiteY81" fmla="*/ 2465084 h 5180224"/>
              <a:gd name="connsiteX82" fmla="*/ 4005544 w 4622247"/>
              <a:gd name="connsiteY82" fmla="*/ 2306058 h 5180224"/>
              <a:gd name="connsiteX83" fmla="*/ 4015483 w 4622247"/>
              <a:gd name="connsiteY83" fmla="*/ 2137093 h 5180224"/>
              <a:gd name="connsiteX84" fmla="*/ 4204326 w 4622247"/>
              <a:gd name="connsiteY84" fmla="*/ 2087397 h 5180224"/>
              <a:gd name="connsiteX85" fmla="*/ 4303718 w 4622247"/>
              <a:gd name="connsiteY85" fmla="*/ 2147032 h 5180224"/>
              <a:gd name="connsiteX86" fmla="*/ 4273900 w 4622247"/>
              <a:gd name="connsiteY86" fmla="*/ 2266302 h 5180224"/>
              <a:gd name="connsiteX87" fmla="*/ 4353413 w 4622247"/>
              <a:gd name="connsiteY87" fmla="*/ 2266302 h 5180224"/>
              <a:gd name="connsiteX88" fmla="*/ 4492561 w 4622247"/>
              <a:gd name="connsiteY88" fmla="*/ 2147032 h 5180224"/>
              <a:gd name="connsiteX89" fmla="*/ 4621770 w 4622247"/>
              <a:gd name="connsiteY89" fmla="*/ 2137093 h 5180224"/>
              <a:gd name="connsiteX0" fmla="*/ 4621770 w 4622247"/>
              <a:gd name="connsiteY0" fmla="*/ 2137093 h 5180224"/>
              <a:gd name="connsiteX1" fmla="*/ 4512439 w 4622247"/>
              <a:gd name="connsiteY1" fmla="*/ 1868737 h 5180224"/>
              <a:gd name="connsiteX2" fmla="*/ 4015483 w 4622247"/>
              <a:gd name="connsiteY2" fmla="*/ 1898554 h 5180224"/>
              <a:gd name="connsiteX3" fmla="*/ 3836579 w 4622247"/>
              <a:gd name="connsiteY3" fmla="*/ 2137093 h 5180224"/>
              <a:gd name="connsiteX4" fmla="*/ 3588100 w 4622247"/>
              <a:gd name="connsiteY4" fmla="*/ 2296119 h 5180224"/>
              <a:gd name="connsiteX5" fmla="*/ 3111022 w 4622247"/>
              <a:gd name="connsiteY5" fmla="*/ 2574415 h 5180224"/>
              <a:gd name="connsiteX6" fmla="*/ 2763153 w 4622247"/>
              <a:gd name="connsiteY6" fmla="*/ 2147032 h 5180224"/>
              <a:gd name="connsiteX7" fmla="*/ 2792970 w 4622247"/>
              <a:gd name="connsiteY7" fmla="*/ 1610319 h 5180224"/>
              <a:gd name="connsiteX8" fmla="*/ 2743274 w 4622247"/>
              <a:gd name="connsiteY8" fmla="*/ 1232632 h 5180224"/>
              <a:gd name="connsiteX9" fmla="*/ 2812848 w 4622247"/>
              <a:gd name="connsiteY9" fmla="*/ 775432 h 5180224"/>
              <a:gd name="connsiteX10" fmla="*/ 2673700 w 4622247"/>
              <a:gd name="connsiteY10" fmla="*/ 467319 h 5180224"/>
              <a:gd name="connsiteX11" fmla="*/ 2633944 w 4622247"/>
              <a:gd name="connsiteY11" fmla="*/ 248658 h 5180224"/>
              <a:gd name="connsiteX12" fmla="*/ 2226439 w 4622247"/>
              <a:gd name="connsiteY12" fmla="*/ 180 h 5180224"/>
              <a:gd name="connsiteX13" fmla="*/ 1808996 w 4622247"/>
              <a:gd name="connsiteY13" fmla="*/ 288415 h 5180224"/>
              <a:gd name="connsiteX14" fmla="*/ 2166805 w 4622247"/>
              <a:gd name="connsiteY14" fmla="*/ 1043789 h 5180224"/>
              <a:gd name="connsiteX15" fmla="*/ 2276135 w 4622247"/>
              <a:gd name="connsiteY15" fmla="*/ 1958189 h 5180224"/>
              <a:gd name="connsiteX16" fmla="*/ 2464979 w 4622247"/>
              <a:gd name="connsiteY16" fmla="*/ 2703623 h 5180224"/>
              <a:gd name="connsiteX17" fmla="*/ 2216500 w 4622247"/>
              <a:gd name="connsiteY17" fmla="*/ 3349667 h 5180224"/>
              <a:gd name="connsiteX18" fmla="*/ 1938205 w 4622247"/>
              <a:gd name="connsiteY18" fmla="*/ 3727354 h 5180224"/>
              <a:gd name="connsiteX19" fmla="*/ 2296013 w 4622247"/>
              <a:gd name="connsiteY19" fmla="*/ 4095102 h 5180224"/>
              <a:gd name="connsiteX20" fmla="*/ 2852605 w 4622247"/>
              <a:gd name="connsiteY20" fmla="*/ 4124919 h 5180224"/>
              <a:gd name="connsiteX21" fmla="*/ 2773092 w 4622247"/>
              <a:gd name="connsiteY21" fmla="*/ 4343580 h 5180224"/>
              <a:gd name="connsiteX22" fmla="*/ 2445100 w 4622247"/>
              <a:gd name="connsiteY22" fmla="*/ 4274006 h 5180224"/>
              <a:gd name="connsiteX23" fmla="*/ 2057474 w 4622247"/>
              <a:gd name="connsiteY23" fmla="*/ 4333641 h 5180224"/>
              <a:gd name="connsiteX24" fmla="*/ 1838813 w 4622247"/>
              <a:gd name="connsiteY24" fmla="*/ 4105041 h 5180224"/>
              <a:gd name="connsiteX25" fmla="*/ 1172892 w 4622247"/>
              <a:gd name="connsiteY25" fmla="*/ 4492667 h 5180224"/>
              <a:gd name="connsiteX26" fmla="*/ 934353 w 4622247"/>
              <a:gd name="connsiteY26" fmla="*/ 4651693 h 5180224"/>
              <a:gd name="connsiteX27" fmla="*/ 536787 w 4622247"/>
              <a:gd name="connsiteY27" fmla="*/ 4264067 h 5180224"/>
              <a:gd name="connsiteX28" fmla="*/ 308187 w 4622247"/>
              <a:gd name="connsiteY28" fmla="*/ 3995710 h 5180224"/>
              <a:gd name="connsiteX29" fmla="*/ 139222 w 4622247"/>
              <a:gd name="connsiteY29" fmla="*/ 4095102 h 5180224"/>
              <a:gd name="connsiteX30" fmla="*/ 75446 w 4622247"/>
              <a:gd name="connsiteY30" fmla="*/ 4292780 h 5180224"/>
              <a:gd name="connsiteX31" fmla="*/ 74 w 4622247"/>
              <a:gd name="connsiteY31" fmla="*/ 4512545 h 5180224"/>
              <a:gd name="connsiteX32" fmla="*/ 89526 w 4622247"/>
              <a:gd name="connsiteY32" fmla="*/ 4611937 h 5180224"/>
              <a:gd name="connsiteX33" fmla="*/ 250485 w 4622247"/>
              <a:gd name="connsiteY33" fmla="*/ 4801608 h 5180224"/>
              <a:gd name="connsiteX34" fmla="*/ 394879 w 4622247"/>
              <a:gd name="connsiteY34" fmla="*/ 4743078 h 5180224"/>
              <a:gd name="connsiteX35" fmla="*/ 556666 w 4622247"/>
              <a:gd name="connsiteY35" fmla="*/ 4780902 h 5180224"/>
              <a:gd name="connsiteX36" fmla="*/ 646118 w 4622247"/>
              <a:gd name="connsiteY36" fmla="*/ 4900171 h 5180224"/>
              <a:gd name="connsiteX37" fmla="*/ 685874 w 4622247"/>
              <a:gd name="connsiteY37" fmla="*/ 5029380 h 5180224"/>
              <a:gd name="connsiteX38" fmla="*/ 844900 w 4622247"/>
              <a:gd name="connsiteY38" fmla="*/ 5079076 h 5180224"/>
              <a:gd name="connsiteX39" fmla="*/ 944292 w 4622247"/>
              <a:gd name="connsiteY39" fmla="*/ 5178467 h 5180224"/>
              <a:gd name="connsiteX40" fmla="*/ 1073500 w 4622247"/>
              <a:gd name="connsiteY40" fmla="*/ 5138710 h 5180224"/>
              <a:gd name="connsiteX41" fmla="*/ 1133135 w 4622247"/>
              <a:gd name="connsiteY41" fmla="*/ 5089015 h 5180224"/>
              <a:gd name="connsiteX42" fmla="*/ 1331918 w 4622247"/>
              <a:gd name="connsiteY42" fmla="*/ 5108893 h 5180224"/>
              <a:gd name="connsiteX43" fmla="*/ 1600274 w 4622247"/>
              <a:gd name="connsiteY43" fmla="*/ 5039319 h 5180224"/>
              <a:gd name="connsiteX44" fmla="*/ 1719544 w 4622247"/>
              <a:gd name="connsiteY44" fmla="*/ 4860415 h 5180224"/>
              <a:gd name="connsiteX45" fmla="*/ 1739422 w 4622247"/>
              <a:gd name="connsiteY45" fmla="*/ 4741145 h 5180224"/>
              <a:gd name="connsiteX46" fmla="*/ 1938205 w 4622247"/>
              <a:gd name="connsiteY46" fmla="*/ 4641754 h 5180224"/>
              <a:gd name="connsiteX47" fmla="*/ 2027657 w 4622247"/>
              <a:gd name="connsiteY47" fmla="*/ 4492667 h 5180224"/>
              <a:gd name="connsiteX48" fmla="*/ 2186683 w 4622247"/>
              <a:gd name="connsiteY48" fmla="*/ 4572180 h 5180224"/>
              <a:gd name="connsiteX49" fmla="*/ 2474918 w 4622247"/>
              <a:gd name="connsiteY49" fmla="*/ 4552302 h 5180224"/>
              <a:gd name="connsiteX50" fmla="*/ 2570720 w 4622247"/>
              <a:gd name="connsiteY50" fmla="*/ 4595647 h 5180224"/>
              <a:gd name="connsiteX51" fmla="*/ 2633944 w 4622247"/>
              <a:gd name="connsiteY51" fmla="*/ 4711328 h 5180224"/>
              <a:gd name="connsiteX52" fmla="*/ 2689989 w 4622247"/>
              <a:gd name="connsiteY52" fmla="*/ 4823419 h 5180224"/>
              <a:gd name="connsiteX53" fmla="*/ 2834659 w 4622247"/>
              <a:gd name="connsiteY53" fmla="*/ 4737556 h 5180224"/>
              <a:gd name="connsiteX54" fmla="*/ 2912239 w 4622247"/>
              <a:gd name="connsiteY54" fmla="*/ 4860415 h 5180224"/>
              <a:gd name="connsiteX55" fmla="*/ 3329683 w 4622247"/>
              <a:gd name="connsiteY55" fmla="*/ 4681510 h 5180224"/>
              <a:gd name="connsiteX56" fmla="*/ 3299866 w 4622247"/>
              <a:gd name="connsiteY56" fmla="*/ 4572180 h 5180224"/>
              <a:gd name="connsiteX57" fmla="*/ 3170657 w 4622247"/>
              <a:gd name="connsiteY57" fmla="*/ 4472789 h 5180224"/>
              <a:gd name="connsiteX58" fmla="*/ 3299866 w 4622247"/>
              <a:gd name="connsiteY58" fmla="*/ 4373397 h 5180224"/>
              <a:gd name="connsiteX59" fmla="*/ 3232224 w 4622247"/>
              <a:gd name="connsiteY59" fmla="*/ 4267656 h 5180224"/>
              <a:gd name="connsiteX60" fmla="*/ 3250170 w 4622247"/>
              <a:gd name="connsiteY60" fmla="*/ 4125747 h 5180224"/>
              <a:gd name="connsiteX61" fmla="*/ 3041448 w 4622247"/>
              <a:gd name="connsiteY61" fmla="*/ 4055345 h 5180224"/>
              <a:gd name="connsiteX62" fmla="*/ 2900368 w 4622247"/>
              <a:gd name="connsiteY62" fmla="*/ 3875613 h 5180224"/>
              <a:gd name="connsiteX63" fmla="*/ 2672872 w 4622247"/>
              <a:gd name="connsiteY63" fmla="*/ 3943254 h 5180224"/>
              <a:gd name="connsiteX64" fmla="*/ 2663761 w 4622247"/>
              <a:gd name="connsiteY64" fmla="*/ 3806867 h 5180224"/>
              <a:gd name="connsiteX65" fmla="*/ 2822787 w 4622247"/>
              <a:gd name="connsiteY65" fmla="*/ 3478876 h 5180224"/>
              <a:gd name="connsiteX66" fmla="*/ 2753213 w 4622247"/>
              <a:gd name="connsiteY66" fmla="*/ 3439119 h 5180224"/>
              <a:gd name="connsiteX67" fmla="*/ 2653822 w 4622247"/>
              <a:gd name="connsiteY67" fmla="*/ 3429180 h 5180224"/>
              <a:gd name="connsiteX68" fmla="*/ 2624005 w 4622247"/>
              <a:gd name="connsiteY68" fmla="*/ 3260215 h 5180224"/>
              <a:gd name="connsiteX69" fmla="*/ 2703518 w 4622247"/>
              <a:gd name="connsiteY69" fmla="*/ 3200580 h 5180224"/>
              <a:gd name="connsiteX70" fmla="*/ 2842666 w 4622247"/>
              <a:gd name="connsiteY70" fmla="*/ 3160823 h 5180224"/>
              <a:gd name="connsiteX71" fmla="*/ 2942057 w 4622247"/>
              <a:gd name="connsiteY71" fmla="*/ 3180702 h 5180224"/>
              <a:gd name="connsiteX72" fmla="*/ 3015220 w 4622247"/>
              <a:gd name="connsiteY72" fmla="*/ 3095943 h 5180224"/>
              <a:gd name="connsiteX73" fmla="*/ 3148846 w 4622247"/>
              <a:gd name="connsiteY73" fmla="*/ 3048180 h 5180224"/>
              <a:gd name="connsiteX74" fmla="*/ 3289926 w 4622247"/>
              <a:gd name="connsiteY74" fmla="*/ 2912345 h 5180224"/>
              <a:gd name="connsiteX75" fmla="*/ 3419135 w 4622247"/>
              <a:gd name="connsiteY75" fmla="*/ 2743380 h 5180224"/>
              <a:gd name="connsiteX76" fmla="*/ 3568222 w 4622247"/>
              <a:gd name="connsiteY76" fmla="*/ 2822893 h 5180224"/>
              <a:gd name="connsiteX77" fmla="*/ 3707370 w 4622247"/>
              <a:gd name="connsiteY77" fmla="*/ 2852710 h 5180224"/>
              <a:gd name="connsiteX78" fmla="*/ 3866396 w 4622247"/>
              <a:gd name="connsiteY78" fmla="*/ 2832832 h 5180224"/>
              <a:gd name="connsiteX79" fmla="*/ 3926031 w 4622247"/>
              <a:gd name="connsiteY79" fmla="*/ 2614171 h 5180224"/>
              <a:gd name="connsiteX80" fmla="*/ 4085057 w 4622247"/>
              <a:gd name="connsiteY80" fmla="*/ 2524719 h 5180224"/>
              <a:gd name="connsiteX81" fmla="*/ 4045300 w 4622247"/>
              <a:gd name="connsiteY81" fmla="*/ 2465084 h 5180224"/>
              <a:gd name="connsiteX82" fmla="*/ 4005544 w 4622247"/>
              <a:gd name="connsiteY82" fmla="*/ 2306058 h 5180224"/>
              <a:gd name="connsiteX83" fmla="*/ 4015483 w 4622247"/>
              <a:gd name="connsiteY83" fmla="*/ 2137093 h 5180224"/>
              <a:gd name="connsiteX84" fmla="*/ 4204326 w 4622247"/>
              <a:gd name="connsiteY84" fmla="*/ 2087397 h 5180224"/>
              <a:gd name="connsiteX85" fmla="*/ 4303718 w 4622247"/>
              <a:gd name="connsiteY85" fmla="*/ 2147032 h 5180224"/>
              <a:gd name="connsiteX86" fmla="*/ 4273900 w 4622247"/>
              <a:gd name="connsiteY86" fmla="*/ 2266302 h 5180224"/>
              <a:gd name="connsiteX87" fmla="*/ 4353413 w 4622247"/>
              <a:gd name="connsiteY87" fmla="*/ 2266302 h 5180224"/>
              <a:gd name="connsiteX88" fmla="*/ 4492561 w 4622247"/>
              <a:gd name="connsiteY88" fmla="*/ 2147032 h 5180224"/>
              <a:gd name="connsiteX89" fmla="*/ 4621770 w 4622247"/>
              <a:gd name="connsiteY89" fmla="*/ 2137093 h 5180224"/>
              <a:gd name="connsiteX0" fmla="*/ 4621770 w 4622247"/>
              <a:gd name="connsiteY0" fmla="*/ 2137093 h 5180224"/>
              <a:gd name="connsiteX1" fmla="*/ 4512439 w 4622247"/>
              <a:gd name="connsiteY1" fmla="*/ 1868737 h 5180224"/>
              <a:gd name="connsiteX2" fmla="*/ 4015483 w 4622247"/>
              <a:gd name="connsiteY2" fmla="*/ 1898554 h 5180224"/>
              <a:gd name="connsiteX3" fmla="*/ 3836579 w 4622247"/>
              <a:gd name="connsiteY3" fmla="*/ 2137093 h 5180224"/>
              <a:gd name="connsiteX4" fmla="*/ 3588100 w 4622247"/>
              <a:gd name="connsiteY4" fmla="*/ 2296119 h 5180224"/>
              <a:gd name="connsiteX5" fmla="*/ 3111022 w 4622247"/>
              <a:gd name="connsiteY5" fmla="*/ 2574415 h 5180224"/>
              <a:gd name="connsiteX6" fmla="*/ 2763153 w 4622247"/>
              <a:gd name="connsiteY6" fmla="*/ 2147032 h 5180224"/>
              <a:gd name="connsiteX7" fmla="*/ 2792970 w 4622247"/>
              <a:gd name="connsiteY7" fmla="*/ 1610319 h 5180224"/>
              <a:gd name="connsiteX8" fmla="*/ 2743274 w 4622247"/>
              <a:gd name="connsiteY8" fmla="*/ 1232632 h 5180224"/>
              <a:gd name="connsiteX9" fmla="*/ 2812848 w 4622247"/>
              <a:gd name="connsiteY9" fmla="*/ 775432 h 5180224"/>
              <a:gd name="connsiteX10" fmla="*/ 2673700 w 4622247"/>
              <a:gd name="connsiteY10" fmla="*/ 467319 h 5180224"/>
              <a:gd name="connsiteX11" fmla="*/ 2633944 w 4622247"/>
              <a:gd name="connsiteY11" fmla="*/ 248658 h 5180224"/>
              <a:gd name="connsiteX12" fmla="*/ 2226439 w 4622247"/>
              <a:gd name="connsiteY12" fmla="*/ 180 h 5180224"/>
              <a:gd name="connsiteX13" fmla="*/ 1808996 w 4622247"/>
              <a:gd name="connsiteY13" fmla="*/ 288415 h 5180224"/>
              <a:gd name="connsiteX14" fmla="*/ 2166805 w 4622247"/>
              <a:gd name="connsiteY14" fmla="*/ 1043789 h 5180224"/>
              <a:gd name="connsiteX15" fmla="*/ 2276135 w 4622247"/>
              <a:gd name="connsiteY15" fmla="*/ 1958189 h 5180224"/>
              <a:gd name="connsiteX16" fmla="*/ 2464979 w 4622247"/>
              <a:gd name="connsiteY16" fmla="*/ 2703623 h 5180224"/>
              <a:gd name="connsiteX17" fmla="*/ 2216500 w 4622247"/>
              <a:gd name="connsiteY17" fmla="*/ 3349667 h 5180224"/>
              <a:gd name="connsiteX18" fmla="*/ 1938205 w 4622247"/>
              <a:gd name="connsiteY18" fmla="*/ 3727354 h 5180224"/>
              <a:gd name="connsiteX19" fmla="*/ 2296013 w 4622247"/>
              <a:gd name="connsiteY19" fmla="*/ 4095102 h 5180224"/>
              <a:gd name="connsiteX20" fmla="*/ 2852605 w 4622247"/>
              <a:gd name="connsiteY20" fmla="*/ 4124919 h 5180224"/>
              <a:gd name="connsiteX21" fmla="*/ 2773092 w 4622247"/>
              <a:gd name="connsiteY21" fmla="*/ 4343580 h 5180224"/>
              <a:gd name="connsiteX22" fmla="*/ 2445100 w 4622247"/>
              <a:gd name="connsiteY22" fmla="*/ 4274006 h 5180224"/>
              <a:gd name="connsiteX23" fmla="*/ 2057474 w 4622247"/>
              <a:gd name="connsiteY23" fmla="*/ 4333641 h 5180224"/>
              <a:gd name="connsiteX24" fmla="*/ 1838813 w 4622247"/>
              <a:gd name="connsiteY24" fmla="*/ 4105041 h 5180224"/>
              <a:gd name="connsiteX25" fmla="*/ 1172892 w 4622247"/>
              <a:gd name="connsiteY25" fmla="*/ 4492667 h 5180224"/>
              <a:gd name="connsiteX26" fmla="*/ 934353 w 4622247"/>
              <a:gd name="connsiteY26" fmla="*/ 4651693 h 5180224"/>
              <a:gd name="connsiteX27" fmla="*/ 536787 w 4622247"/>
              <a:gd name="connsiteY27" fmla="*/ 4264067 h 5180224"/>
              <a:gd name="connsiteX28" fmla="*/ 308187 w 4622247"/>
              <a:gd name="connsiteY28" fmla="*/ 3995710 h 5180224"/>
              <a:gd name="connsiteX29" fmla="*/ 139222 w 4622247"/>
              <a:gd name="connsiteY29" fmla="*/ 4095102 h 5180224"/>
              <a:gd name="connsiteX30" fmla="*/ 75446 w 4622247"/>
              <a:gd name="connsiteY30" fmla="*/ 4292780 h 5180224"/>
              <a:gd name="connsiteX31" fmla="*/ 74 w 4622247"/>
              <a:gd name="connsiteY31" fmla="*/ 4512545 h 5180224"/>
              <a:gd name="connsiteX32" fmla="*/ 89526 w 4622247"/>
              <a:gd name="connsiteY32" fmla="*/ 4611937 h 5180224"/>
              <a:gd name="connsiteX33" fmla="*/ 250485 w 4622247"/>
              <a:gd name="connsiteY33" fmla="*/ 4801608 h 5180224"/>
              <a:gd name="connsiteX34" fmla="*/ 394879 w 4622247"/>
              <a:gd name="connsiteY34" fmla="*/ 4743078 h 5180224"/>
              <a:gd name="connsiteX35" fmla="*/ 556666 w 4622247"/>
              <a:gd name="connsiteY35" fmla="*/ 4780902 h 5180224"/>
              <a:gd name="connsiteX36" fmla="*/ 646118 w 4622247"/>
              <a:gd name="connsiteY36" fmla="*/ 4900171 h 5180224"/>
              <a:gd name="connsiteX37" fmla="*/ 685874 w 4622247"/>
              <a:gd name="connsiteY37" fmla="*/ 5029380 h 5180224"/>
              <a:gd name="connsiteX38" fmla="*/ 844900 w 4622247"/>
              <a:gd name="connsiteY38" fmla="*/ 5079076 h 5180224"/>
              <a:gd name="connsiteX39" fmla="*/ 944292 w 4622247"/>
              <a:gd name="connsiteY39" fmla="*/ 5178467 h 5180224"/>
              <a:gd name="connsiteX40" fmla="*/ 1073500 w 4622247"/>
              <a:gd name="connsiteY40" fmla="*/ 5138710 h 5180224"/>
              <a:gd name="connsiteX41" fmla="*/ 1133135 w 4622247"/>
              <a:gd name="connsiteY41" fmla="*/ 5089015 h 5180224"/>
              <a:gd name="connsiteX42" fmla="*/ 1331918 w 4622247"/>
              <a:gd name="connsiteY42" fmla="*/ 5108893 h 5180224"/>
              <a:gd name="connsiteX43" fmla="*/ 1600274 w 4622247"/>
              <a:gd name="connsiteY43" fmla="*/ 5039319 h 5180224"/>
              <a:gd name="connsiteX44" fmla="*/ 1719544 w 4622247"/>
              <a:gd name="connsiteY44" fmla="*/ 4860415 h 5180224"/>
              <a:gd name="connsiteX45" fmla="*/ 1739422 w 4622247"/>
              <a:gd name="connsiteY45" fmla="*/ 4741145 h 5180224"/>
              <a:gd name="connsiteX46" fmla="*/ 1938205 w 4622247"/>
              <a:gd name="connsiteY46" fmla="*/ 4641754 h 5180224"/>
              <a:gd name="connsiteX47" fmla="*/ 2027657 w 4622247"/>
              <a:gd name="connsiteY47" fmla="*/ 4492667 h 5180224"/>
              <a:gd name="connsiteX48" fmla="*/ 2186683 w 4622247"/>
              <a:gd name="connsiteY48" fmla="*/ 4572180 h 5180224"/>
              <a:gd name="connsiteX49" fmla="*/ 2474918 w 4622247"/>
              <a:gd name="connsiteY49" fmla="*/ 4552302 h 5180224"/>
              <a:gd name="connsiteX50" fmla="*/ 2570720 w 4622247"/>
              <a:gd name="connsiteY50" fmla="*/ 4595647 h 5180224"/>
              <a:gd name="connsiteX51" fmla="*/ 2633944 w 4622247"/>
              <a:gd name="connsiteY51" fmla="*/ 4711328 h 5180224"/>
              <a:gd name="connsiteX52" fmla="*/ 2689989 w 4622247"/>
              <a:gd name="connsiteY52" fmla="*/ 4823419 h 5180224"/>
              <a:gd name="connsiteX53" fmla="*/ 2834659 w 4622247"/>
              <a:gd name="connsiteY53" fmla="*/ 4737556 h 5180224"/>
              <a:gd name="connsiteX54" fmla="*/ 2912239 w 4622247"/>
              <a:gd name="connsiteY54" fmla="*/ 4860415 h 5180224"/>
              <a:gd name="connsiteX55" fmla="*/ 3329683 w 4622247"/>
              <a:gd name="connsiteY55" fmla="*/ 4681510 h 5180224"/>
              <a:gd name="connsiteX56" fmla="*/ 3299866 w 4622247"/>
              <a:gd name="connsiteY56" fmla="*/ 4572180 h 5180224"/>
              <a:gd name="connsiteX57" fmla="*/ 3170657 w 4622247"/>
              <a:gd name="connsiteY57" fmla="*/ 4472789 h 5180224"/>
              <a:gd name="connsiteX58" fmla="*/ 3299866 w 4622247"/>
              <a:gd name="connsiteY58" fmla="*/ 4373397 h 5180224"/>
              <a:gd name="connsiteX59" fmla="*/ 3232224 w 4622247"/>
              <a:gd name="connsiteY59" fmla="*/ 4267656 h 5180224"/>
              <a:gd name="connsiteX60" fmla="*/ 3250170 w 4622247"/>
              <a:gd name="connsiteY60" fmla="*/ 4125747 h 5180224"/>
              <a:gd name="connsiteX61" fmla="*/ 3041448 w 4622247"/>
              <a:gd name="connsiteY61" fmla="*/ 4055345 h 5180224"/>
              <a:gd name="connsiteX62" fmla="*/ 2900368 w 4622247"/>
              <a:gd name="connsiteY62" fmla="*/ 3875613 h 5180224"/>
              <a:gd name="connsiteX63" fmla="*/ 2672872 w 4622247"/>
              <a:gd name="connsiteY63" fmla="*/ 3943254 h 5180224"/>
              <a:gd name="connsiteX64" fmla="*/ 2663761 w 4622247"/>
              <a:gd name="connsiteY64" fmla="*/ 3806867 h 5180224"/>
              <a:gd name="connsiteX65" fmla="*/ 2822787 w 4622247"/>
              <a:gd name="connsiteY65" fmla="*/ 3478876 h 5180224"/>
              <a:gd name="connsiteX66" fmla="*/ 2753213 w 4622247"/>
              <a:gd name="connsiteY66" fmla="*/ 3439119 h 5180224"/>
              <a:gd name="connsiteX67" fmla="*/ 2653822 w 4622247"/>
              <a:gd name="connsiteY67" fmla="*/ 3429180 h 5180224"/>
              <a:gd name="connsiteX68" fmla="*/ 2624005 w 4622247"/>
              <a:gd name="connsiteY68" fmla="*/ 3260215 h 5180224"/>
              <a:gd name="connsiteX69" fmla="*/ 2703518 w 4622247"/>
              <a:gd name="connsiteY69" fmla="*/ 3200580 h 5180224"/>
              <a:gd name="connsiteX70" fmla="*/ 2823616 w 4622247"/>
              <a:gd name="connsiteY70" fmla="*/ 3186223 h 5180224"/>
              <a:gd name="connsiteX71" fmla="*/ 2942057 w 4622247"/>
              <a:gd name="connsiteY71" fmla="*/ 3180702 h 5180224"/>
              <a:gd name="connsiteX72" fmla="*/ 3015220 w 4622247"/>
              <a:gd name="connsiteY72" fmla="*/ 3095943 h 5180224"/>
              <a:gd name="connsiteX73" fmla="*/ 3148846 w 4622247"/>
              <a:gd name="connsiteY73" fmla="*/ 3048180 h 5180224"/>
              <a:gd name="connsiteX74" fmla="*/ 3289926 w 4622247"/>
              <a:gd name="connsiteY74" fmla="*/ 2912345 h 5180224"/>
              <a:gd name="connsiteX75" fmla="*/ 3419135 w 4622247"/>
              <a:gd name="connsiteY75" fmla="*/ 2743380 h 5180224"/>
              <a:gd name="connsiteX76" fmla="*/ 3568222 w 4622247"/>
              <a:gd name="connsiteY76" fmla="*/ 2822893 h 5180224"/>
              <a:gd name="connsiteX77" fmla="*/ 3707370 w 4622247"/>
              <a:gd name="connsiteY77" fmla="*/ 2852710 h 5180224"/>
              <a:gd name="connsiteX78" fmla="*/ 3866396 w 4622247"/>
              <a:gd name="connsiteY78" fmla="*/ 2832832 h 5180224"/>
              <a:gd name="connsiteX79" fmla="*/ 3926031 w 4622247"/>
              <a:gd name="connsiteY79" fmla="*/ 2614171 h 5180224"/>
              <a:gd name="connsiteX80" fmla="*/ 4085057 w 4622247"/>
              <a:gd name="connsiteY80" fmla="*/ 2524719 h 5180224"/>
              <a:gd name="connsiteX81" fmla="*/ 4045300 w 4622247"/>
              <a:gd name="connsiteY81" fmla="*/ 2465084 h 5180224"/>
              <a:gd name="connsiteX82" fmla="*/ 4005544 w 4622247"/>
              <a:gd name="connsiteY82" fmla="*/ 2306058 h 5180224"/>
              <a:gd name="connsiteX83" fmla="*/ 4015483 w 4622247"/>
              <a:gd name="connsiteY83" fmla="*/ 2137093 h 5180224"/>
              <a:gd name="connsiteX84" fmla="*/ 4204326 w 4622247"/>
              <a:gd name="connsiteY84" fmla="*/ 2087397 h 5180224"/>
              <a:gd name="connsiteX85" fmla="*/ 4303718 w 4622247"/>
              <a:gd name="connsiteY85" fmla="*/ 2147032 h 5180224"/>
              <a:gd name="connsiteX86" fmla="*/ 4273900 w 4622247"/>
              <a:gd name="connsiteY86" fmla="*/ 2266302 h 5180224"/>
              <a:gd name="connsiteX87" fmla="*/ 4353413 w 4622247"/>
              <a:gd name="connsiteY87" fmla="*/ 2266302 h 5180224"/>
              <a:gd name="connsiteX88" fmla="*/ 4492561 w 4622247"/>
              <a:gd name="connsiteY88" fmla="*/ 2147032 h 5180224"/>
              <a:gd name="connsiteX89" fmla="*/ 4621770 w 4622247"/>
              <a:gd name="connsiteY89" fmla="*/ 2137093 h 5180224"/>
              <a:gd name="connsiteX0" fmla="*/ 4621770 w 4622247"/>
              <a:gd name="connsiteY0" fmla="*/ 2137093 h 5180224"/>
              <a:gd name="connsiteX1" fmla="*/ 4512439 w 4622247"/>
              <a:gd name="connsiteY1" fmla="*/ 1868737 h 5180224"/>
              <a:gd name="connsiteX2" fmla="*/ 4015483 w 4622247"/>
              <a:gd name="connsiteY2" fmla="*/ 1898554 h 5180224"/>
              <a:gd name="connsiteX3" fmla="*/ 3836579 w 4622247"/>
              <a:gd name="connsiteY3" fmla="*/ 2137093 h 5180224"/>
              <a:gd name="connsiteX4" fmla="*/ 3588100 w 4622247"/>
              <a:gd name="connsiteY4" fmla="*/ 2296119 h 5180224"/>
              <a:gd name="connsiteX5" fmla="*/ 3111022 w 4622247"/>
              <a:gd name="connsiteY5" fmla="*/ 2574415 h 5180224"/>
              <a:gd name="connsiteX6" fmla="*/ 2763153 w 4622247"/>
              <a:gd name="connsiteY6" fmla="*/ 2147032 h 5180224"/>
              <a:gd name="connsiteX7" fmla="*/ 2792970 w 4622247"/>
              <a:gd name="connsiteY7" fmla="*/ 1610319 h 5180224"/>
              <a:gd name="connsiteX8" fmla="*/ 2743274 w 4622247"/>
              <a:gd name="connsiteY8" fmla="*/ 1232632 h 5180224"/>
              <a:gd name="connsiteX9" fmla="*/ 2812848 w 4622247"/>
              <a:gd name="connsiteY9" fmla="*/ 775432 h 5180224"/>
              <a:gd name="connsiteX10" fmla="*/ 2673700 w 4622247"/>
              <a:gd name="connsiteY10" fmla="*/ 467319 h 5180224"/>
              <a:gd name="connsiteX11" fmla="*/ 2633944 w 4622247"/>
              <a:gd name="connsiteY11" fmla="*/ 248658 h 5180224"/>
              <a:gd name="connsiteX12" fmla="*/ 2226439 w 4622247"/>
              <a:gd name="connsiteY12" fmla="*/ 180 h 5180224"/>
              <a:gd name="connsiteX13" fmla="*/ 1808996 w 4622247"/>
              <a:gd name="connsiteY13" fmla="*/ 288415 h 5180224"/>
              <a:gd name="connsiteX14" fmla="*/ 2166805 w 4622247"/>
              <a:gd name="connsiteY14" fmla="*/ 1043789 h 5180224"/>
              <a:gd name="connsiteX15" fmla="*/ 2276135 w 4622247"/>
              <a:gd name="connsiteY15" fmla="*/ 1958189 h 5180224"/>
              <a:gd name="connsiteX16" fmla="*/ 2464979 w 4622247"/>
              <a:gd name="connsiteY16" fmla="*/ 2703623 h 5180224"/>
              <a:gd name="connsiteX17" fmla="*/ 2216500 w 4622247"/>
              <a:gd name="connsiteY17" fmla="*/ 3349667 h 5180224"/>
              <a:gd name="connsiteX18" fmla="*/ 1938205 w 4622247"/>
              <a:gd name="connsiteY18" fmla="*/ 3727354 h 5180224"/>
              <a:gd name="connsiteX19" fmla="*/ 2296013 w 4622247"/>
              <a:gd name="connsiteY19" fmla="*/ 4095102 h 5180224"/>
              <a:gd name="connsiteX20" fmla="*/ 2852605 w 4622247"/>
              <a:gd name="connsiteY20" fmla="*/ 4124919 h 5180224"/>
              <a:gd name="connsiteX21" fmla="*/ 2773092 w 4622247"/>
              <a:gd name="connsiteY21" fmla="*/ 4343580 h 5180224"/>
              <a:gd name="connsiteX22" fmla="*/ 2445100 w 4622247"/>
              <a:gd name="connsiteY22" fmla="*/ 4274006 h 5180224"/>
              <a:gd name="connsiteX23" fmla="*/ 2057474 w 4622247"/>
              <a:gd name="connsiteY23" fmla="*/ 4333641 h 5180224"/>
              <a:gd name="connsiteX24" fmla="*/ 1838813 w 4622247"/>
              <a:gd name="connsiteY24" fmla="*/ 4105041 h 5180224"/>
              <a:gd name="connsiteX25" fmla="*/ 1172892 w 4622247"/>
              <a:gd name="connsiteY25" fmla="*/ 4492667 h 5180224"/>
              <a:gd name="connsiteX26" fmla="*/ 934353 w 4622247"/>
              <a:gd name="connsiteY26" fmla="*/ 4651693 h 5180224"/>
              <a:gd name="connsiteX27" fmla="*/ 536787 w 4622247"/>
              <a:gd name="connsiteY27" fmla="*/ 4264067 h 5180224"/>
              <a:gd name="connsiteX28" fmla="*/ 308187 w 4622247"/>
              <a:gd name="connsiteY28" fmla="*/ 3995710 h 5180224"/>
              <a:gd name="connsiteX29" fmla="*/ 139222 w 4622247"/>
              <a:gd name="connsiteY29" fmla="*/ 4095102 h 5180224"/>
              <a:gd name="connsiteX30" fmla="*/ 75446 w 4622247"/>
              <a:gd name="connsiteY30" fmla="*/ 4292780 h 5180224"/>
              <a:gd name="connsiteX31" fmla="*/ 74 w 4622247"/>
              <a:gd name="connsiteY31" fmla="*/ 4512545 h 5180224"/>
              <a:gd name="connsiteX32" fmla="*/ 89526 w 4622247"/>
              <a:gd name="connsiteY32" fmla="*/ 4611937 h 5180224"/>
              <a:gd name="connsiteX33" fmla="*/ 250485 w 4622247"/>
              <a:gd name="connsiteY33" fmla="*/ 4801608 h 5180224"/>
              <a:gd name="connsiteX34" fmla="*/ 394879 w 4622247"/>
              <a:gd name="connsiteY34" fmla="*/ 4743078 h 5180224"/>
              <a:gd name="connsiteX35" fmla="*/ 556666 w 4622247"/>
              <a:gd name="connsiteY35" fmla="*/ 4780902 h 5180224"/>
              <a:gd name="connsiteX36" fmla="*/ 646118 w 4622247"/>
              <a:gd name="connsiteY36" fmla="*/ 4900171 h 5180224"/>
              <a:gd name="connsiteX37" fmla="*/ 685874 w 4622247"/>
              <a:gd name="connsiteY37" fmla="*/ 5029380 h 5180224"/>
              <a:gd name="connsiteX38" fmla="*/ 844900 w 4622247"/>
              <a:gd name="connsiteY38" fmla="*/ 5079076 h 5180224"/>
              <a:gd name="connsiteX39" fmla="*/ 944292 w 4622247"/>
              <a:gd name="connsiteY39" fmla="*/ 5178467 h 5180224"/>
              <a:gd name="connsiteX40" fmla="*/ 1073500 w 4622247"/>
              <a:gd name="connsiteY40" fmla="*/ 5138710 h 5180224"/>
              <a:gd name="connsiteX41" fmla="*/ 1133135 w 4622247"/>
              <a:gd name="connsiteY41" fmla="*/ 5089015 h 5180224"/>
              <a:gd name="connsiteX42" fmla="*/ 1331918 w 4622247"/>
              <a:gd name="connsiteY42" fmla="*/ 5108893 h 5180224"/>
              <a:gd name="connsiteX43" fmla="*/ 1600274 w 4622247"/>
              <a:gd name="connsiteY43" fmla="*/ 5039319 h 5180224"/>
              <a:gd name="connsiteX44" fmla="*/ 1719544 w 4622247"/>
              <a:gd name="connsiteY44" fmla="*/ 4860415 h 5180224"/>
              <a:gd name="connsiteX45" fmla="*/ 1739422 w 4622247"/>
              <a:gd name="connsiteY45" fmla="*/ 4741145 h 5180224"/>
              <a:gd name="connsiteX46" fmla="*/ 1938205 w 4622247"/>
              <a:gd name="connsiteY46" fmla="*/ 4641754 h 5180224"/>
              <a:gd name="connsiteX47" fmla="*/ 2027657 w 4622247"/>
              <a:gd name="connsiteY47" fmla="*/ 4492667 h 5180224"/>
              <a:gd name="connsiteX48" fmla="*/ 2186683 w 4622247"/>
              <a:gd name="connsiteY48" fmla="*/ 4572180 h 5180224"/>
              <a:gd name="connsiteX49" fmla="*/ 2474918 w 4622247"/>
              <a:gd name="connsiteY49" fmla="*/ 4552302 h 5180224"/>
              <a:gd name="connsiteX50" fmla="*/ 2570720 w 4622247"/>
              <a:gd name="connsiteY50" fmla="*/ 4595647 h 5180224"/>
              <a:gd name="connsiteX51" fmla="*/ 2633944 w 4622247"/>
              <a:gd name="connsiteY51" fmla="*/ 4711328 h 5180224"/>
              <a:gd name="connsiteX52" fmla="*/ 2689989 w 4622247"/>
              <a:gd name="connsiteY52" fmla="*/ 4823419 h 5180224"/>
              <a:gd name="connsiteX53" fmla="*/ 2834659 w 4622247"/>
              <a:gd name="connsiteY53" fmla="*/ 4737556 h 5180224"/>
              <a:gd name="connsiteX54" fmla="*/ 2912239 w 4622247"/>
              <a:gd name="connsiteY54" fmla="*/ 4860415 h 5180224"/>
              <a:gd name="connsiteX55" fmla="*/ 3329683 w 4622247"/>
              <a:gd name="connsiteY55" fmla="*/ 4681510 h 5180224"/>
              <a:gd name="connsiteX56" fmla="*/ 3299866 w 4622247"/>
              <a:gd name="connsiteY56" fmla="*/ 4572180 h 5180224"/>
              <a:gd name="connsiteX57" fmla="*/ 3170657 w 4622247"/>
              <a:gd name="connsiteY57" fmla="*/ 4472789 h 5180224"/>
              <a:gd name="connsiteX58" fmla="*/ 3299866 w 4622247"/>
              <a:gd name="connsiteY58" fmla="*/ 4373397 h 5180224"/>
              <a:gd name="connsiteX59" fmla="*/ 3232224 w 4622247"/>
              <a:gd name="connsiteY59" fmla="*/ 4267656 h 5180224"/>
              <a:gd name="connsiteX60" fmla="*/ 3250170 w 4622247"/>
              <a:gd name="connsiteY60" fmla="*/ 4125747 h 5180224"/>
              <a:gd name="connsiteX61" fmla="*/ 3041448 w 4622247"/>
              <a:gd name="connsiteY61" fmla="*/ 4055345 h 5180224"/>
              <a:gd name="connsiteX62" fmla="*/ 2900368 w 4622247"/>
              <a:gd name="connsiteY62" fmla="*/ 3875613 h 5180224"/>
              <a:gd name="connsiteX63" fmla="*/ 2672872 w 4622247"/>
              <a:gd name="connsiteY63" fmla="*/ 3943254 h 5180224"/>
              <a:gd name="connsiteX64" fmla="*/ 2663761 w 4622247"/>
              <a:gd name="connsiteY64" fmla="*/ 3806867 h 5180224"/>
              <a:gd name="connsiteX65" fmla="*/ 2822787 w 4622247"/>
              <a:gd name="connsiteY65" fmla="*/ 3478876 h 5180224"/>
              <a:gd name="connsiteX66" fmla="*/ 2753213 w 4622247"/>
              <a:gd name="connsiteY66" fmla="*/ 3439119 h 5180224"/>
              <a:gd name="connsiteX67" fmla="*/ 2653822 w 4622247"/>
              <a:gd name="connsiteY67" fmla="*/ 3429180 h 5180224"/>
              <a:gd name="connsiteX68" fmla="*/ 2624005 w 4622247"/>
              <a:gd name="connsiteY68" fmla="*/ 3260215 h 5180224"/>
              <a:gd name="connsiteX69" fmla="*/ 2703518 w 4622247"/>
              <a:gd name="connsiteY69" fmla="*/ 3200580 h 5180224"/>
              <a:gd name="connsiteX70" fmla="*/ 2823616 w 4622247"/>
              <a:gd name="connsiteY70" fmla="*/ 3186223 h 5180224"/>
              <a:gd name="connsiteX71" fmla="*/ 2942057 w 4622247"/>
              <a:gd name="connsiteY71" fmla="*/ 3180702 h 5180224"/>
              <a:gd name="connsiteX72" fmla="*/ 3015220 w 4622247"/>
              <a:gd name="connsiteY72" fmla="*/ 3095943 h 5180224"/>
              <a:gd name="connsiteX73" fmla="*/ 3148846 w 4622247"/>
              <a:gd name="connsiteY73" fmla="*/ 3048180 h 5180224"/>
              <a:gd name="connsiteX74" fmla="*/ 3289926 w 4622247"/>
              <a:gd name="connsiteY74" fmla="*/ 2912345 h 5180224"/>
              <a:gd name="connsiteX75" fmla="*/ 3419135 w 4622247"/>
              <a:gd name="connsiteY75" fmla="*/ 2743380 h 5180224"/>
              <a:gd name="connsiteX76" fmla="*/ 3568222 w 4622247"/>
              <a:gd name="connsiteY76" fmla="*/ 2822893 h 5180224"/>
              <a:gd name="connsiteX77" fmla="*/ 3625096 w 4622247"/>
              <a:gd name="connsiteY77" fmla="*/ 2851330 h 5180224"/>
              <a:gd name="connsiteX78" fmla="*/ 3707370 w 4622247"/>
              <a:gd name="connsiteY78" fmla="*/ 2852710 h 5180224"/>
              <a:gd name="connsiteX79" fmla="*/ 3866396 w 4622247"/>
              <a:gd name="connsiteY79" fmla="*/ 2832832 h 5180224"/>
              <a:gd name="connsiteX80" fmla="*/ 3926031 w 4622247"/>
              <a:gd name="connsiteY80" fmla="*/ 2614171 h 5180224"/>
              <a:gd name="connsiteX81" fmla="*/ 4085057 w 4622247"/>
              <a:gd name="connsiteY81" fmla="*/ 2524719 h 5180224"/>
              <a:gd name="connsiteX82" fmla="*/ 4045300 w 4622247"/>
              <a:gd name="connsiteY82" fmla="*/ 2465084 h 5180224"/>
              <a:gd name="connsiteX83" fmla="*/ 4005544 w 4622247"/>
              <a:gd name="connsiteY83" fmla="*/ 2306058 h 5180224"/>
              <a:gd name="connsiteX84" fmla="*/ 4015483 w 4622247"/>
              <a:gd name="connsiteY84" fmla="*/ 2137093 h 5180224"/>
              <a:gd name="connsiteX85" fmla="*/ 4204326 w 4622247"/>
              <a:gd name="connsiteY85" fmla="*/ 2087397 h 5180224"/>
              <a:gd name="connsiteX86" fmla="*/ 4303718 w 4622247"/>
              <a:gd name="connsiteY86" fmla="*/ 2147032 h 5180224"/>
              <a:gd name="connsiteX87" fmla="*/ 4273900 w 4622247"/>
              <a:gd name="connsiteY87" fmla="*/ 2266302 h 5180224"/>
              <a:gd name="connsiteX88" fmla="*/ 4353413 w 4622247"/>
              <a:gd name="connsiteY88" fmla="*/ 2266302 h 5180224"/>
              <a:gd name="connsiteX89" fmla="*/ 4492561 w 4622247"/>
              <a:gd name="connsiteY89" fmla="*/ 2147032 h 5180224"/>
              <a:gd name="connsiteX90" fmla="*/ 4621770 w 4622247"/>
              <a:gd name="connsiteY90" fmla="*/ 2137093 h 5180224"/>
              <a:gd name="connsiteX0" fmla="*/ 4621770 w 4622247"/>
              <a:gd name="connsiteY0" fmla="*/ 2137093 h 5180224"/>
              <a:gd name="connsiteX1" fmla="*/ 4512439 w 4622247"/>
              <a:gd name="connsiteY1" fmla="*/ 1868737 h 5180224"/>
              <a:gd name="connsiteX2" fmla="*/ 4015483 w 4622247"/>
              <a:gd name="connsiteY2" fmla="*/ 1898554 h 5180224"/>
              <a:gd name="connsiteX3" fmla="*/ 3836579 w 4622247"/>
              <a:gd name="connsiteY3" fmla="*/ 2137093 h 5180224"/>
              <a:gd name="connsiteX4" fmla="*/ 3588100 w 4622247"/>
              <a:gd name="connsiteY4" fmla="*/ 2296119 h 5180224"/>
              <a:gd name="connsiteX5" fmla="*/ 3111022 w 4622247"/>
              <a:gd name="connsiteY5" fmla="*/ 2574415 h 5180224"/>
              <a:gd name="connsiteX6" fmla="*/ 2763153 w 4622247"/>
              <a:gd name="connsiteY6" fmla="*/ 2147032 h 5180224"/>
              <a:gd name="connsiteX7" fmla="*/ 2792970 w 4622247"/>
              <a:gd name="connsiteY7" fmla="*/ 1610319 h 5180224"/>
              <a:gd name="connsiteX8" fmla="*/ 2743274 w 4622247"/>
              <a:gd name="connsiteY8" fmla="*/ 1232632 h 5180224"/>
              <a:gd name="connsiteX9" fmla="*/ 2812848 w 4622247"/>
              <a:gd name="connsiteY9" fmla="*/ 775432 h 5180224"/>
              <a:gd name="connsiteX10" fmla="*/ 2673700 w 4622247"/>
              <a:gd name="connsiteY10" fmla="*/ 467319 h 5180224"/>
              <a:gd name="connsiteX11" fmla="*/ 2633944 w 4622247"/>
              <a:gd name="connsiteY11" fmla="*/ 248658 h 5180224"/>
              <a:gd name="connsiteX12" fmla="*/ 2226439 w 4622247"/>
              <a:gd name="connsiteY12" fmla="*/ 180 h 5180224"/>
              <a:gd name="connsiteX13" fmla="*/ 1808996 w 4622247"/>
              <a:gd name="connsiteY13" fmla="*/ 288415 h 5180224"/>
              <a:gd name="connsiteX14" fmla="*/ 2166805 w 4622247"/>
              <a:gd name="connsiteY14" fmla="*/ 1043789 h 5180224"/>
              <a:gd name="connsiteX15" fmla="*/ 2276135 w 4622247"/>
              <a:gd name="connsiteY15" fmla="*/ 1958189 h 5180224"/>
              <a:gd name="connsiteX16" fmla="*/ 2464979 w 4622247"/>
              <a:gd name="connsiteY16" fmla="*/ 2703623 h 5180224"/>
              <a:gd name="connsiteX17" fmla="*/ 2216500 w 4622247"/>
              <a:gd name="connsiteY17" fmla="*/ 3349667 h 5180224"/>
              <a:gd name="connsiteX18" fmla="*/ 1938205 w 4622247"/>
              <a:gd name="connsiteY18" fmla="*/ 3727354 h 5180224"/>
              <a:gd name="connsiteX19" fmla="*/ 2296013 w 4622247"/>
              <a:gd name="connsiteY19" fmla="*/ 4095102 h 5180224"/>
              <a:gd name="connsiteX20" fmla="*/ 2852605 w 4622247"/>
              <a:gd name="connsiteY20" fmla="*/ 4124919 h 5180224"/>
              <a:gd name="connsiteX21" fmla="*/ 2773092 w 4622247"/>
              <a:gd name="connsiteY21" fmla="*/ 4343580 h 5180224"/>
              <a:gd name="connsiteX22" fmla="*/ 2445100 w 4622247"/>
              <a:gd name="connsiteY22" fmla="*/ 4274006 h 5180224"/>
              <a:gd name="connsiteX23" fmla="*/ 2057474 w 4622247"/>
              <a:gd name="connsiteY23" fmla="*/ 4333641 h 5180224"/>
              <a:gd name="connsiteX24" fmla="*/ 1838813 w 4622247"/>
              <a:gd name="connsiteY24" fmla="*/ 4105041 h 5180224"/>
              <a:gd name="connsiteX25" fmla="*/ 1172892 w 4622247"/>
              <a:gd name="connsiteY25" fmla="*/ 4492667 h 5180224"/>
              <a:gd name="connsiteX26" fmla="*/ 934353 w 4622247"/>
              <a:gd name="connsiteY26" fmla="*/ 4651693 h 5180224"/>
              <a:gd name="connsiteX27" fmla="*/ 536787 w 4622247"/>
              <a:gd name="connsiteY27" fmla="*/ 4264067 h 5180224"/>
              <a:gd name="connsiteX28" fmla="*/ 308187 w 4622247"/>
              <a:gd name="connsiteY28" fmla="*/ 3995710 h 5180224"/>
              <a:gd name="connsiteX29" fmla="*/ 139222 w 4622247"/>
              <a:gd name="connsiteY29" fmla="*/ 4095102 h 5180224"/>
              <a:gd name="connsiteX30" fmla="*/ 75446 w 4622247"/>
              <a:gd name="connsiteY30" fmla="*/ 4292780 h 5180224"/>
              <a:gd name="connsiteX31" fmla="*/ 74 w 4622247"/>
              <a:gd name="connsiteY31" fmla="*/ 4512545 h 5180224"/>
              <a:gd name="connsiteX32" fmla="*/ 89526 w 4622247"/>
              <a:gd name="connsiteY32" fmla="*/ 4611937 h 5180224"/>
              <a:gd name="connsiteX33" fmla="*/ 250485 w 4622247"/>
              <a:gd name="connsiteY33" fmla="*/ 4801608 h 5180224"/>
              <a:gd name="connsiteX34" fmla="*/ 394879 w 4622247"/>
              <a:gd name="connsiteY34" fmla="*/ 4743078 h 5180224"/>
              <a:gd name="connsiteX35" fmla="*/ 556666 w 4622247"/>
              <a:gd name="connsiteY35" fmla="*/ 4780902 h 5180224"/>
              <a:gd name="connsiteX36" fmla="*/ 646118 w 4622247"/>
              <a:gd name="connsiteY36" fmla="*/ 4900171 h 5180224"/>
              <a:gd name="connsiteX37" fmla="*/ 685874 w 4622247"/>
              <a:gd name="connsiteY37" fmla="*/ 5029380 h 5180224"/>
              <a:gd name="connsiteX38" fmla="*/ 844900 w 4622247"/>
              <a:gd name="connsiteY38" fmla="*/ 5079076 h 5180224"/>
              <a:gd name="connsiteX39" fmla="*/ 944292 w 4622247"/>
              <a:gd name="connsiteY39" fmla="*/ 5178467 h 5180224"/>
              <a:gd name="connsiteX40" fmla="*/ 1073500 w 4622247"/>
              <a:gd name="connsiteY40" fmla="*/ 5138710 h 5180224"/>
              <a:gd name="connsiteX41" fmla="*/ 1133135 w 4622247"/>
              <a:gd name="connsiteY41" fmla="*/ 5089015 h 5180224"/>
              <a:gd name="connsiteX42" fmla="*/ 1331918 w 4622247"/>
              <a:gd name="connsiteY42" fmla="*/ 5108893 h 5180224"/>
              <a:gd name="connsiteX43" fmla="*/ 1600274 w 4622247"/>
              <a:gd name="connsiteY43" fmla="*/ 5039319 h 5180224"/>
              <a:gd name="connsiteX44" fmla="*/ 1719544 w 4622247"/>
              <a:gd name="connsiteY44" fmla="*/ 4860415 h 5180224"/>
              <a:gd name="connsiteX45" fmla="*/ 1739422 w 4622247"/>
              <a:gd name="connsiteY45" fmla="*/ 4741145 h 5180224"/>
              <a:gd name="connsiteX46" fmla="*/ 1938205 w 4622247"/>
              <a:gd name="connsiteY46" fmla="*/ 4641754 h 5180224"/>
              <a:gd name="connsiteX47" fmla="*/ 2027657 w 4622247"/>
              <a:gd name="connsiteY47" fmla="*/ 4492667 h 5180224"/>
              <a:gd name="connsiteX48" fmla="*/ 2186683 w 4622247"/>
              <a:gd name="connsiteY48" fmla="*/ 4572180 h 5180224"/>
              <a:gd name="connsiteX49" fmla="*/ 2474918 w 4622247"/>
              <a:gd name="connsiteY49" fmla="*/ 4552302 h 5180224"/>
              <a:gd name="connsiteX50" fmla="*/ 2570720 w 4622247"/>
              <a:gd name="connsiteY50" fmla="*/ 4595647 h 5180224"/>
              <a:gd name="connsiteX51" fmla="*/ 2633944 w 4622247"/>
              <a:gd name="connsiteY51" fmla="*/ 4711328 h 5180224"/>
              <a:gd name="connsiteX52" fmla="*/ 2689989 w 4622247"/>
              <a:gd name="connsiteY52" fmla="*/ 4823419 h 5180224"/>
              <a:gd name="connsiteX53" fmla="*/ 2834659 w 4622247"/>
              <a:gd name="connsiteY53" fmla="*/ 4737556 h 5180224"/>
              <a:gd name="connsiteX54" fmla="*/ 2912239 w 4622247"/>
              <a:gd name="connsiteY54" fmla="*/ 4860415 h 5180224"/>
              <a:gd name="connsiteX55" fmla="*/ 3329683 w 4622247"/>
              <a:gd name="connsiteY55" fmla="*/ 4681510 h 5180224"/>
              <a:gd name="connsiteX56" fmla="*/ 3299866 w 4622247"/>
              <a:gd name="connsiteY56" fmla="*/ 4572180 h 5180224"/>
              <a:gd name="connsiteX57" fmla="*/ 3170657 w 4622247"/>
              <a:gd name="connsiteY57" fmla="*/ 4472789 h 5180224"/>
              <a:gd name="connsiteX58" fmla="*/ 3299866 w 4622247"/>
              <a:gd name="connsiteY58" fmla="*/ 4373397 h 5180224"/>
              <a:gd name="connsiteX59" fmla="*/ 3232224 w 4622247"/>
              <a:gd name="connsiteY59" fmla="*/ 4267656 h 5180224"/>
              <a:gd name="connsiteX60" fmla="*/ 3250170 w 4622247"/>
              <a:gd name="connsiteY60" fmla="*/ 4125747 h 5180224"/>
              <a:gd name="connsiteX61" fmla="*/ 3041448 w 4622247"/>
              <a:gd name="connsiteY61" fmla="*/ 4055345 h 5180224"/>
              <a:gd name="connsiteX62" fmla="*/ 2900368 w 4622247"/>
              <a:gd name="connsiteY62" fmla="*/ 3875613 h 5180224"/>
              <a:gd name="connsiteX63" fmla="*/ 2672872 w 4622247"/>
              <a:gd name="connsiteY63" fmla="*/ 3943254 h 5180224"/>
              <a:gd name="connsiteX64" fmla="*/ 2663761 w 4622247"/>
              <a:gd name="connsiteY64" fmla="*/ 3806867 h 5180224"/>
              <a:gd name="connsiteX65" fmla="*/ 2822787 w 4622247"/>
              <a:gd name="connsiteY65" fmla="*/ 3478876 h 5180224"/>
              <a:gd name="connsiteX66" fmla="*/ 2753213 w 4622247"/>
              <a:gd name="connsiteY66" fmla="*/ 3439119 h 5180224"/>
              <a:gd name="connsiteX67" fmla="*/ 2653822 w 4622247"/>
              <a:gd name="connsiteY67" fmla="*/ 3429180 h 5180224"/>
              <a:gd name="connsiteX68" fmla="*/ 2624005 w 4622247"/>
              <a:gd name="connsiteY68" fmla="*/ 3260215 h 5180224"/>
              <a:gd name="connsiteX69" fmla="*/ 2703518 w 4622247"/>
              <a:gd name="connsiteY69" fmla="*/ 3200580 h 5180224"/>
              <a:gd name="connsiteX70" fmla="*/ 2823616 w 4622247"/>
              <a:gd name="connsiteY70" fmla="*/ 3186223 h 5180224"/>
              <a:gd name="connsiteX71" fmla="*/ 2942057 w 4622247"/>
              <a:gd name="connsiteY71" fmla="*/ 3180702 h 5180224"/>
              <a:gd name="connsiteX72" fmla="*/ 3015220 w 4622247"/>
              <a:gd name="connsiteY72" fmla="*/ 3095943 h 5180224"/>
              <a:gd name="connsiteX73" fmla="*/ 3148846 w 4622247"/>
              <a:gd name="connsiteY73" fmla="*/ 3048180 h 5180224"/>
              <a:gd name="connsiteX74" fmla="*/ 3289926 w 4622247"/>
              <a:gd name="connsiteY74" fmla="*/ 2912345 h 5180224"/>
              <a:gd name="connsiteX75" fmla="*/ 3419135 w 4622247"/>
              <a:gd name="connsiteY75" fmla="*/ 2743380 h 5180224"/>
              <a:gd name="connsiteX76" fmla="*/ 3568222 w 4622247"/>
              <a:gd name="connsiteY76" fmla="*/ 2822893 h 5180224"/>
              <a:gd name="connsiteX77" fmla="*/ 3625096 w 4622247"/>
              <a:gd name="connsiteY77" fmla="*/ 2851330 h 5180224"/>
              <a:gd name="connsiteX78" fmla="*/ 3707370 w 4622247"/>
              <a:gd name="connsiteY78" fmla="*/ 2852710 h 5180224"/>
              <a:gd name="connsiteX79" fmla="*/ 3866396 w 4622247"/>
              <a:gd name="connsiteY79" fmla="*/ 2832832 h 5180224"/>
              <a:gd name="connsiteX80" fmla="*/ 3926031 w 4622247"/>
              <a:gd name="connsiteY80" fmla="*/ 2614171 h 5180224"/>
              <a:gd name="connsiteX81" fmla="*/ 4037846 w 4622247"/>
              <a:gd name="connsiteY81" fmla="*/ 2590980 h 5180224"/>
              <a:gd name="connsiteX82" fmla="*/ 4085057 w 4622247"/>
              <a:gd name="connsiteY82" fmla="*/ 2524719 h 5180224"/>
              <a:gd name="connsiteX83" fmla="*/ 4045300 w 4622247"/>
              <a:gd name="connsiteY83" fmla="*/ 2465084 h 5180224"/>
              <a:gd name="connsiteX84" fmla="*/ 4005544 w 4622247"/>
              <a:gd name="connsiteY84" fmla="*/ 2306058 h 5180224"/>
              <a:gd name="connsiteX85" fmla="*/ 4015483 w 4622247"/>
              <a:gd name="connsiteY85" fmla="*/ 2137093 h 5180224"/>
              <a:gd name="connsiteX86" fmla="*/ 4204326 w 4622247"/>
              <a:gd name="connsiteY86" fmla="*/ 2087397 h 5180224"/>
              <a:gd name="connsiteX87" fmla="*/ 4303718 w 4622247"/>
              <a:gd name="connsiteY87" fmla="*/ 2147032 h 5180224"/>
              <a:gd name="connsiteX88" fmla="*/ 4273900 w 4622247"/>
              <a:gd name="connsiteY88" fmla="*/ 2266302 h 5180224"/>
              <a:gd name="connsiteX89" fmla="*/ 4353413 w 4622247"/>
              <a:gd name="connsiteY89" fmla="*/ 2266302 h 5180224"/>
              <a:gd name="connsiteX90" fmla="*/ 4492561 w 4622247"/>
              <a:gd name="connsiteY90" fmla="*/ 2147032 h 5180224"/>
              <a:gd name="connsiteX91" fmla="*/ 4621770 w 4622247"/>
              <a:gd name="connsiteY91" fmla="*/ 2137093 h 5180224"/>
              <a:gd name="connsiteX0" fmla="*/ 4621770 w 4622247"/>
              <a:gd name="connsiteY0" fmla="*/ 2137093 h 5180224"/>
              <a:gd name="connsiteX1" fmla="*/ 4512439 w 4622247"/>
              <a:gd name="connsiteY1" fmla="*/ 1868737 h 5180224"/>
              <a:gd name="connsiteX2" fmla="*/ 4015483 w 4622247"/>
              <a:gd name="connsiteY2" fmla="*/ 1898554 h 5180224"/>
              <a:gd name="connsiteX3" fmla="*/ 3836579 w 4622247"/>
              <a:gd name="connsiteY3" fmla="*/ 2137093 h 5180224"/>
              <a:gd name="connsiteX4" fmla="*/ 3588100 w 4622247"/>
              <a:gd name="connsiteY4" fmla="*/ 2296119 h 5180224"/>
              <a:gd name="connsiteX5" fmla="*/ 3111022 w 4622247"/>
              <a:gd name="connsiteY5" fmla="*/ 2574415 h 5180224"/>
              <a:gd name="connsiteX6" fmla="*/ 2763153 w 4622247"/>
              <a:gd name="connsiteY6" fmla="*/ 2147032 h 5180224"/>
              <a:gd name="connsiteX7" fmla="*/ 2792970 w 4622247"/>
              <a:gd name="connsiteY7" fmla="*/ 1610319 h 5180224"/>
              <a:gd name="connsiteX8" fmla="*/ 2743274 w 4622247"/>
              <a:gd name="connsiteY8" fmla="*/ 1232632 h 5180224"/>
              <a:gd name="connsiteX9" fmla="*/ 2812848 w 4622247"/>
              <a:gd name="connsiteY9" fmla="*/ 775432 h 5180224"/>
              <a:gd name="connsiteX10" fmla="*/ 2673700 w 4622247"/>
              <a:gd name="connsiteY10" fmla="*/ 467319 h 5180224"/>
              <a:gd name="connsiteX11" fmla="*/ 2633944 w 4622247"/>
              <a:gd name="connsiteY11" fmla="*/ 248658 h 5180224"/>
              <a:gd name="connsiteX12" fmla="*/ 2226439 w 4622247"/>
              <a:gd name="connsiteY12" fmla="*/ 180 h 5180224"/>
              <a:gd name="connsiteX13" fmla="*/ 1808996 w 4622247"/>
              <a:gd name="connsiteY13" fmla="*/ 288415 h 5180224"/>
              <a:gd name="connsiteX14" fmla="*/ 2166805 w 4622247"/>
              <a:gd name="connsiteY14" fmla="*/ 1043789 h 5180224"/>
              <a:gd name="connsiteX15" fmla="*/ 2276135 w 4622247"/>
              <a:gd name="connsiteY15" fmla="*/ 1958189 h 5180224"/>
              <a:gd name="connsiteX16" fmla="*/ 2464979 w 4622247"/>
              <a:gd name="connsiteY16" fmla="*/ 2703623 h 5180224"/>
              <a:gd name="connsiteX17" fmla="*/ 2216500 w 4622247"/>
              <a:gd name="connsiteY17" fmla="*/ 3349667 h 5180224"/>
              <a:gd name="connsiteX18" fmla="*/ 1938205 w 4622247"/>
              <a:gd name="connsiteY18" fmla="*/ 3727354 h 5180224"/>
              <a:gd name="connsiteX19" fmla="*/ 2296013 w 4622247"/>
              <a:gd name="connsiteY19" fmla="*/ 4095102 h 5180224"/>
              <a:gd name="connsiteX20" fmla="*/ 2852605 w 4622247"/>
              <a:gd name="connsiteY20" fmla="*/ 4124919 h 5180224"/>
              <a:gd name="connsiteX21" fmla="*/ 2773092 w 4622247"/>
              <a:gd name="connsiteY21" fmla="*/ 4343580 h 5180224"/>
              <a:gd name="connsiteX22" fmla="*/ 2445100 w 4622247"/>
              <a:gd name="connsiteY22" fmla="*/ 4274006 h 5180224"/>
              <a:gd name="connsiteX23" fmla="*/ 2057474 w 4622247"/>
              <a:gd name="connsiteY23" fmla="*/ 4333641 h 5180224"/>
              <a:gd name="connsiteX24" fmla="*/ 1838813 w 4622247"/>
              <a:gd name="connsiteY24" fmla="*/ 4105041 h 5180224"/>
              <a:gd name="connsiteX25" fmla="*/ 1172892 w 4622247"/>
              <a:gd name="connsiteY25" fmla="*/ 4492667 h 5180224"/>
              <a:gd name="connsiteX26" fmla="*/ 934353 w 4622247"/>
              <a:gd name="connsiteY26" fmla="*/ 4651693 h 5180224"/>
              <a:gd name="connsiteX27" fmla="*/ 536787 w 4622247"/>
              <a:gd name="connsiteY27" fmla="*/ 4264067 h 5180224"/>
              <a:gd name="connsiteX28" fmla="*/ 308187 w 4622247"/>
              <a:gd name="connsiteY28" fmla="*/ 3995710 h 5180224"/>
              <a:gd name="connsiteX29" fmla="*/ 139222 w 4622247"/>
              <a:gd name="connsiteY29" fmla="*/ 4095102 h 5180224"/>
              <a:gd name="connsiteX30" fmla="*/ 75446 w 4622247"/>
              <a:gd name="connsiteY30" fmla="*/ 4292780 h 5180224"/>
              <a:gd name="connsiteX31" fmla="*/ 74 w 4622247"/>
              <a:gd name="connsiteY31" fmla="*/ 4512545 h 5180224"/>
              <a:gd name="connsiteX32" fmla="*/ 89526 w 4622247"/>
              <a:gd name="connsiteY32" fmla="*/ 4611937 h 5180224"/>
              <a:gd name="connsiteX33" fmla="*/ 250485 w 4622247"/>
              <a:gd name="connsiteY33" fmla="*/ 4801608 h 5180224"/>
              <a:gd name="connsiteX34" fmla="*/ 394879 w 4622247"/>
              <a:gd name="connsiteY34" fmla="*/ 4743078 h 5180224"/>
              <a:gd name="connsiteX35" fmla="*/ 556666 w 4622247"/>
              <a:gd name="connsiteY35" fmla="*/ 4780902 h 5180224"/>
              <a:gd name="connsiteX36" fmla="*/ 646118 w 4622247"/>
              <a:gd name="connsiteY36" fmla="*/ 4900171 h 5180224"/>
              <a:gd name="connsiteX37" fmla="*/ 685874 w 4622247"/>
              <a:gd name="connsiteY37" fmla="*/ 5029380 h 5180224"/>
              <a:gd name="connsiteX38" fmla="*/ 844900 w 4622247"/>
              <a:gd name="connsiteY38" fmla="*/ 5079076 h 5180224"/>
              <a:gd name="connsiteX39" fmla="*/ 944292 w 4622247"/>
              <a:gd name="connsiteY39" fmla="*/ 5178467 h 5180224"/>
              <a:gd name="connsiteX40" fmla="*/ 1073500 w 4622247"/>
              <a:gd name="connsiteY40" fmla="*/ 5138710 h 5180224"/>
              <a:gd name="connsiteX41" fmla="*/ 1133135 w 4622247"/>
              <a:gd name="connsiteY41" fmla="*/ 5089015 h 5180224"/>
              <a:gd name="connsiteX42" fmla="*/ 1331918 w 4622247"/>
              <a:gd name="connsiteY42" fmla="*/ 5108893 h 5180224"/>
              <a:gd name="connsiteX43" fmla="*/ 1600274 w 4622247"/>
              <a:gd name="connsiteY43" fmla="*/ 5039319 h 5180224"/>
              <a:gd name="connsiteX44" fmla="*/ 1719544 w 4622247"/>
              <a:gd name="connsiteY44" fmla="*/ 4860415 h 5180224"/>
              <a:gd name="connsiteX45" fmla="*/ 1739422 w 4622247"/>
              <a:gd name="connsiteY45" fmla="*/ 4741145 h 5180224"/>
              <a:gd name="connsiteX46" fmla="*/ 1938205 w 4622247"/>
              <a:gd name="connsiteY46" fmla="*/ 4641754 h 5180224"/>
              <a:gd name="connsiteX47" fmla="*/ 2027657 w 4622247"/>
              <a:gd name="connsiteY47" fmla="*/ 4492667 h 5180224"/>
              <a:gd name="connsiteX48" fmla="*/ 2186683 w 4622247"/>
              <a:gd name="connsiteY48" fmla="*/ 4572180 h 5180224"/>
              <a:gd name="connsiteX49" fmla="*/ 2474918 w 4622247"/>
              <a:gd name="connsiteY49" fmla="*/ 4552302 h 5180224"/>
              <a:gd name="connsiteX50" fmla="*/ 2570720 w 4622247"/>
              <a:gd name="connsiteY50" fmla="*/ 4595647 h 5180224"/>
              <a:gd name="connsiteX51" fmla="*/ 2633944 w 4622247"/>
              <a:gd name="connsiteY51" fmla="*/ 4711328 h 5180224"/>
              <a:gd name="connsiteX52" fmla="*/ 2689989 w 4622247"/>
              <a:gd name="connsiteY52" fmla="*/ 4823419 h 5180224"/>
              <a:gd name="connsiteX53" fmla="*/ 2834659 w 4622247"/>
              <a:gd name="connsiteY53" fmla="*/ 4737556 h 5180224"/>
              <a:gd name="connsiteX54" fmla="*/ 2912239 w 4622247"/>
              <a:gd name="connsiteY54" fmla="*/ 4860415 h 5180224"/>
              <a:gd name="connsiteX55" fmla="*/ 3329683 w 4622247"/>
              <a:gd name="connsiteY55" fmla="*/ 4681510 h 5180224"/>
              <a:gd name="connsiteX56" fmla="*/ 3299866 w 4622247"/>
              <a:gd name="connsiteY56" fmla="*/ 4572180 h 5180224"/>
              <a:gd name="connsiteX57" fmla="*/ 3170657 w 4622247"/>
              <a:gd name="connsiteY57" fmla="*/ 4472789 h 5180224"/>
              <a:gd name="connsiteX58" fmla="*/ 3299866 w 4622247"/>
              <a:gd name="connsiteY58" fmla="*/ 4373397 h 5180224"/>
              <a:gd name="connsiteX59" fmla="*/ 3232224 w 4622247"/>
              <a:gd name="connsiteY59" fmla="*/ 4267656 h 5180224"/>
              <a:gd name="connsiteX60" fmla="*/ 3250170 w 4622247"/>
              <a:gd name="connsiteY60" fmla="*/ 4125747 h 5180224"/>
              <a:gd name="connsiteX61" fmla="*/ 3041448 w 4622247"/>
              <a:gd name="connsiteY61" fmla="*/ 4055345 h 5180224"/>
              <a:gd name="connsiteX62" fmla="*/ 2900368 w 4622247"/>
              <a:gd name="connsiteY62" fmla="*/ 3875613 h 5180224"/>
              <a:gd name="connsiteX63" fmla="*/ 2672872 w 4622247"/>
              <a:gd name="connsiteY63" fmla="*/ 3943254 h 5180224"/>
              <a:gd name="connsiteX64" fmla="*/ 2663761 w 4622247"/>
              <a:gd name="connsiteY64" fmla="*/ 3806867 h 5180224"/>
              <a:gd name="connsiteX65" fmla="*/ 2822787 w 4622247"/>
              <a:gd name="connsiteY65" fmla="*/ 3478876 h 5180224"/>
              <a:gd name="connsiteX66" fmla="*/ 2753213 w 4622247"/>
              <a:gd name="connsiteY66" fmla="*/ 3439119 h 5180224"/>
              <a:gd name="connsiteX67" fmla="*/ 2653822 w 4622247"/>
              <a:gd name="connsiteY67" fmla="*/ 3429180 h 5180224"/>
              <a:gd name="connsiteX68" fmla="*/ 2624005 w 4622247"/>
              <a:gd name="connsiteY68" fmla="*/ 3260215 h 5180224"/>
              <a:gd name="connsiteX69" fmla="*/ 2703518 w 4622247"/>
              <a:gd name="connsiteY69" fmla="*/ 3200580 h 5180224"/>
              <a:gd name="connsiteX70" fmla="*/ 2823616 w 4622247"/>
              <a:gd name="connsiteY70" fmla="*/ 3186223 h 5180224"/>
              <a:gd name="connsiteX71" fmla="*/ 2942057 w 4622247"/>
              <a:gd name="connsiteY71" fmla="*/ 3180702 h 5180224"/>
              <a:gd name="connsiteX72" fmla="*/ 3015220 w 4622247"/>
              <a:gd name="connsiteY72" fmla="*/ 3095943 h 5180224"/>
              <a:gd name="connsiteX73" fmla="*/ 3148846 w 4622247"/>
              <a:gd name="connsiteY73" fmla="*/ 3048180 h 5180224"/>
              <a:gd name="connsiteX74" fmla="*/ 3289926 w 4622247"/>
              <a:gd name="connsiteY74" fmla="*/ 2912345 h 5180224"/>
              <a:gd name="connsiteX75" fmla="*/ 3419135 w 4622247"/>
              <a:gd name="connsiteY75" fmla="*/ 2743380 h 5180224"/>
              <a:gd name="connsiteX76" fmla="*/ 3568222 w 4622247"/>
              <a:gd name="connsiteY76" fmla="*/ 2822893 h 5180224"/>
              <a:gd name="connsiteX77" fmla="*/ 3625096 w 4622247"/>
              <a:gd name="connsiteY77" fmla="*/ 2851330 h 5180224"/>
              <a:gd name="connsiteX78" fmla="*/ 3707370 w 4622247"/>
              <a:gd name="connsiteY78" fmla="*/ 2852710 h 5180224"/>
              <a:gd name="connsiteX79" fmla="*/ 3866396 w 4622247"/>
              <a:gd name="connsiteY79" fmla="*/ 2832832 h 5180224"/>
              <a:gd name="connsiteX80" fmla="*/ 3932381 w 4622247"/>
              <a:gd name="connsiteY80" fmla="*/ 2658621 h 5180224"/>
              <a:gd name="connsiteX81" fmla="*/ 4037846 w 4622247"/>
              <a:gd name="connsiteY81" fmla="*/ 2590980 h 5180224"/>
              <a:gd name="connsiteX82" fmla="*/ 4085057 w 4622247"/>
              <a:gd name="connsiteY82" fmla="*/ 2524719 h 5180224"/>
              <a:gd name="connsiteX83" fmla="*/ 4045300 w 4622247"/>
              <a:gd name="connsiteY83" fmla="*/ 2465084 h 5180224"/>
              <a:gd name="connsiteX84" fmla="*/ 4005544 w 4622247"/>
              <a:gd name="connsiteY84" fmla="*/ 2306058 h 5180224"/>
              <a:gd name="connsiteX85" fmla="*/ 4015483 w 4622247"/>
              <a:gd name="connsiteY85" fmla="*/ 2137093 h 5180224"/>
              <a:gd name="connsiteX86" fmla="*/ 4204326 w 4622247"/>
              <a:gd name="connsiteY86" fmla="*/ 2087397 h 5180224"/>
              <a:gd name="connsiteX87" fmla="*/ 4303718 w 4622247"/>
              <a:gd name="connsiteY87" fmla="*/ 2147032 h 5180224"/>
              <a:gd name="connsiteX88" fmla="*/ 4273900 w 4622247"/>
              <a:gd name="connsiteY88" fmla="*/ 2266302 h 5180224"/>
              <a:gd name="connsiteX89" fmla="*/ 4353413 w 4622247"/>
              <a:gd name="connsiteY89" fmla="*/ 2266302 h 5180224"/>
              <a:gd name="connsiteX90" fmla="*/ 4492561 w 4622247"/>
              <a:gd name="connsiteY90" fmla="*/ 2147032 h 5180224"/>
              <a:gd name="connsiteX91" fmla="*/ 4621770 w 4622247"/>
              <a:gd name="connsiteY91" fmla="*/ 2137093 h 5180224"/>
              <a:gd name="connsiteX0" fmla="*/ 4621770 w 4622247"/>
              <a:gd name="connsiteY0" fmla="*/ 2137093 h 5180224"/>
              <a:gd name="connsiteX1" fmla="*/ 4512439 w 4622247"/>
              <a:gd name="connsiteY1" fmla="*/ 1868737 h 5180224"/>
              <a:gd name="connsiteX2" fmla="*/ 4015483 w 4622247"/>
              <a:gd name="connsiteY2" fmla="*/ 1898554 h 5180224"/>
              <a:gd name="connsiteX3" fmla="*/ 3836579 w 4622247"/>
              <a:gd name="connsiteY3" fmla="*/ 2137093 h 5180224"/>
              <a:gd name="connsiteX4" fmla="*/ 3588100 w 4622247"/>
              <a:gd name="connsiteY4" fmla="*/ 2296119 h 5180224"/>
              <a:gd name="connsiteX5" fmla="*/ 3111022 w 4622247"/>
              <a:gd name="connsiteY5" fmla="*/ 2574415 h 5180224"/>
              <a:gd name="connsiteX6" fmla="*/ 2763153 w 4622247"/>
              <a:gd name="connsiteY6" fmla="*/ 2147032 h 5180224"/>
              <a:gd name="connsiteX7" fmla="*/ 2792970 w 4622247"/>
              <a:gd name="connsiteY7" fmla="*/ 1610319 h 5180224"/>
              <a:gd name="connsiteX8" fmla="*/ 2743274 w 4622247"/>
              <a:gd name="connsiteY8" fmla="*/ 1232632 h 5180224"/>
              <a:gd name="connsiteX9" fmla="*/ 2812848 w 4622247"/>
              <a:gd name="connsiteY9" fmla="*/ 775432 h 5180224"/>
              <a:gd name="connsiteX10" fmla="*/ 2673700 w 4622247"/>
              <a:gd name="connsiteY10" fmla="*/ 467319 h 5180224"/>
              <a:gd name="connsiteX11" fmla="*/ 2633944 w 4622247"/>
              <a:gd name="connsiteY11" fmla="*/ 248658 h 5180224"/>
              <a:gd name="connsiteX12" fmla="*/ 2226439 w 4622247"/>
              <a:gd name="connsiteY12" fmla="*/ 180 h 5180224"/>
              <a:gd name="connsiteX13" fmla="*/ 1808996 w 4622247"/>
              <a:gd name="connsiteY13" fmla="*/ 288415 h 5180224"/>
              <a:gd name="connsiteX14" fmla="*/ 2166805 w 4622247"/>
              <a:gd name="connsiteY14" fmla="*/ 1043789 h 5180224"/>
              <a:gd name="connsiteX15" fmla="*/ 2276135 w 4622247"/>
              <a:gd name="connsiteY15" fmla="*/ 1958189 h 5180224"/>
              <a:gd name="connsiteX16" fmla="*/ 2464979 w 4622247"/>
              <a:gd name="connsiteY16" fmla="*/ 2703623 h 5180224"/>
              <a:gd name="connsiteX17" fmla="*/ 2216500 w 4622247"/>
              <a:gd name="connsiteY17" fmla="*/ 3349667 h 5180224"/>
              <a:gd name="connsiteX18" fmla="*/ 1938205 w 4622247"/>
              <a:gd name="connsiteY18" fmla="*/ 3727354 h 5180224"/>
              <a:gd name="connsiteX19" fmla="*/ 2296013 w 4622247"/>
              <a:gd name="connsiteY19" fmla="*/ 4095102 h 5180224"/>
              <a:gd name="connsiteX20" fmla="*/ 2852605 w 4622247"/>
              <a:gd name="connsiteY20" fmla="*/ 4124919 h 5180224"/>
              <a:gd name="connsiteX21" fmla="*/ 2773092 w 4622247"/>
              <a:gd name="connsiteY21" fmla="*/ 4343580 h 5180224"/>
              <a:gd name="connsiteX22" fmla="*/ 2445100 w 4622247"/>
              <a:gd name="connsiteY22" fmla="*/ 4274006 h 5180224"/>
              <a:gd name="connsiteX23" fmla="*/ 2057474 w 4622247"/>
              <a:gd name="connsiteY23" fmla="*/ 4333641 h 5180224"/>
              <a:gd name="connsiteX24" fmla="*/ 1838813 w 4622247"/>
              <a:gd name="connsiteY24" fmla="*/ 4105041 h 5180224"/>
              <a:gd name="connsiteX25" fmla="*/ 1172892 w 4622247"/>
              <a:gd name="connsiteY25" fmla="*/ 4492667 h 5180224"/>
              <a:gd name="connsiteX26" fmla="*/ 934353 w 4622247"/>
              <a:gd name="connsiteY26" fmla="*/ 4651693 h 5180224"/>
              <a:gd name="connsiteX27" fmla="*/ 536787 w 4622247"/>
              <a:gd name="connsiteY27" fmla="*/ 4264067 h 5180224"/>
              <a:gd name="connsiteX28" fmla="*/ 308187 w 4622247"/>
              <a:gd name="connsiteY28" fmla="*/ 3995710 h 5180224"/>
              <a:gd name="connsiteX29" fmla="*/ 139222 w 4622247"/>
              <a:gd name="connsiteY29" fmla="*/ 4095102 h 5180224"/>
              <a:gd name="connsiteX30" fmla="*/ 75446 w 4622247"/>
              <a:gd name="connsiteY30" fmla="*/ 4292780 h 5180224"/>
              <a:gd name="connsiteX31" fmla="*/ 74 w 4622247"/>
              <a:gd name="connsiteY31" fmla="*/ 4512545 h 5180224"/>
              <a:gd name="connsiteX32" fmla="*/ 89526 w 4622247"/>
              <a:gd name="connsiteY32" fmla="*/ 4611937 h 5180224"/>
              <a:gd name="connsiteX33" fmla="*/ 250485 w 4622247"/>
              <a:gd name="connsiteY33" fmla="*/ 4801608 h 5180224"/>
              <a:gd name="connsiteX34" fmla="*/ 394879 w 4622247"/>
              <a:gd name="connsiteY34" fmla="*/ 4743078 h 5180224"/>
              <a:gd name="connsiteX35" fmla="*/ 556666 w 4622247"/>
              <a:gd name="connsiteY35" fmla="*/ 4780902 h 5180224"/>
              <a:gd name="connsiteX36" fmla="*/ 646118 w 4622247"/>
              <a:gd name="connsiteY36" fmla="*/ 4900171 h 5180224"/>
              <a:gd name="connsiteX37" fmla="*/ 685874 w 4622247"/>
              <a:gd name="connsiteY37" fmla="*/ 5029380 h 5180224"/>
              <a:gd name="connsiteX38" fmla="*/ 844900 w 4622247"/>
              <a:gd name="connsiteY38" fmla="*/ 5079076 h 5180224"/>
              <a:gd name="connsiteX39" fmla="*/ 944292 w 4622247"/>
              <a:gd name="connsiteY39" fmla="*/ 5178467 h 5180224"/>
              <a:gd name="connsiteX40" fmla="*/ 1073500 w 4622247"/>
              <a:gd name="connsiteY40" fmla="*/ 5138710 h 5180224"/>
              <a:gd name="connsiteX41" fmla="*/ 1133135 w 4622247"/>
              <a:gd name="connsiteY41" fmla="*/ 5089015 h 5180224"/>
              <a:gd name="connsiteX42" fmla="*/ 1331918 w 4622247"/>
              <a:gd name="connsiteY42" fmla="*/ 5108893 h 5180224"/>
              <a:gd name="connsiteX43" fmla="*/ 1600274 w 4622247"/>
              <a:gd name="connsiteY43" fmla="*/ 5039319 h 5180224"/>
              <a:gd name="connsiteX44" fmla="*/ 1719544 w 4622247"/>
              <a:gd name="connsiteY44" fmla="*/ 4860415 h 5180224"/>
              <a:gd name="connsiteX45" fmla="*/ 1739422 w 4622247"/>
              <a:gd name="connsiteY45" fmla="*/ 4741145 h 5180224"/>
              <a:gd name="connsiteX46" fmla="*/ 1938205 w 4622247"/>
              <a:gd name="connsiteY46" fmla="*/ 4641754 h 5180224"/>
              <a:gd name="connsiteX47" fmla="*/ 2027657 w 4622247"/>
              <a:gd name="connsiteY47" fmla="*/ 4492667 h 5180224"/>
              <a:gd name="connsiteX48" fmla="*/ 2186683 w 4622247"/>
              <a:gd name="connsiteY48" fmla="*/ 4572180 h 5180224"/>
              <a:gd name="connsiteX49" fmla="*/ 2474918 w 4622247"/>
              <a:gd name="connsiteY49" fmla="*/ 4552302 h 5180224"/>
              <a:gd name="connsiteX50" fmla="*/ 2570720 w 4622247"/>
              <a:gd name="connsiteY50" fmla="*/ 4595647 h 5180224"/>
              <a:gd name="connsiteX51" fmla="*/ 2633944 w 4622247"/>
              <a:gd name="connsiteY51" fmla="*/ 4711328 h 5180224"/>
              <a:gd name="connsiteX52" fmla="*/ 2689989 w 4622247"/>
              <a:gd name="connsiteY52" fmla="*/ 4823419 h 5180224"/>
              <a:gd name="connsiteX53" fmla="*/ 2834659 w 4622247"/>
              <a:gd name="connsiteY53" fmla="*/ 4737556 h 5180224"/>
              <a:gd name="connsiteX54" fmla="*/ 2912239 w 4622247"/>
              <a:gd name="connsiteY54" fmla="*/ 4860415 h 5180224"/>
              <a:gd name="connsiteX55" fmla="*/ 3329683 w 4622247"/>
              <a:gd name="connsiteY55" fmla="*/ 4681510 h 5180224"/>
              <a:gd name="connsiteX56" fmla="*/ 3299866 w 4622247"/>
              <a:gd name="connsiteY56" fmla="*/ 4572180 h 5180224"/>
              <a:gd name="connsiteX57" fmla="*/ 3170657 w 4622247"/>
              <a:gd name="connsiteY57" fmla="*/ 4472789 h 5180224"/>
              <a:gd name="connsiteX58" fmla="*/ 3299866 w 4622247"/>
              <a:gd name="connsiteY58" fmla="*/ 4373397 h 5180224"/>
              <a:gd name="connsiteX59" fmla="*/ 3232224 w 4622247"/>
              <a:gd name="connsiteY59" fmla="*/ 4267656 h 5180224"/>
              <a:gd name="connsiteX60" fmla="*/ 3250170 w 4622247"/>
              <a:gd name="connsiteY60" fmla="*/ 4125747 h 5180224"/>
              <a:gd name="connsiteX61" fmla="*/ 3041448 w 4622247"/>
              <a:gd name="connsiteY61" fmla="*/ 4055345 h 5180224"/>
              <a:gd name="connsiteX62" fmla="*/ 2900368 w 4622247"/>
              <a:gd name="connsiteY62" fmla="*/ 3875613 h 5180224"/>
              <a:gd name="connsiteX63" fmla="*/ 2672872 w 4622247"/>
              <a:gd name="connsiteY63" fmla="*/ 3943254 h 5180224"/>
              <a:gd name="connsiteX64" fmla="*/ 2663761 w 4622247"/>
              <a:gd name="connsiteY64" fmla="*/ 3806867 h 5180224"/>
              <a:gd name="connsiteX65" fmla="*/ 2822787 w 4622247"/>
              <a:gd name="connsiteY65" fmla="*/ 3478876 h 5180224"/>
              <a:gd name="connsiteX66" fmla="*/ 2753213 w 4622247"/>
              <a:gd name="connsiteY66" fmla="*/ 3439119 h 5180224"/>
              <a:gd name="connsiteX67" fmla="*/ 2653822 w 4622247"/>
              <a:gd name="connsiteY67" fmla="*/ 3429180 h 5180224"/>
              <a:gd name="connsiteX68" fmla="*/ 2624005 w 4622247"/>
              <a:gd name="connsiteY68" fmla="*/ 3260215 h 5180224"/>
              <a:gd name="connsiteX69" fmla="*/ 2703518 w 4622247"/>
              <a:gd name="connsiteY69" fmla="*/ 3200580 h 5180224"/>
              <a:gd name="connsiteX70" fmla="*/ 2823616 w 4622247"/>
              <a:gd name="connsiteY70" fmla="*/ 3186223 h 5180224"/>
              <a:gd name="connsiteX71" fmla="*/ 2942057 w 4622247"/>
              <a:gd name="connsiteY71" fmla="*/ 3180702 h 5180224"/>
              <a:gd name="connsiteX72" fmla="*/ 3015220 w 4622247"/>
              <a:gd name="connsiteY72" fmla="*/ 3095943 h 5180224"/>
              <a:gd name="connsiteX73" fmla="*/ 3148846 w 4622247"/>
              <a:gd name="connsiteY73" fmla="*/ 3048180 h 5180224"/>
              <a:gd name="connsiteX74" fmla="*/ 3289926 w 4622247"/>
              <a:gd name="connsiteY74" fmla="*/ 2912345 h 5180224"/>
              <a:gd name="connsiteX75" fmla="*/ 3419135 w 4622247"/>
              <a:gd name="connsiteY75" fmla="*/ 2743380 h 5180224"/>
              <a:gd name="connsiteX76" fmla="*/ 3568222 w 4622247"/>
              <a:gd name="connsiteY76" fmla="*/ 2822893 h 5180224"/>
              <a:gd name="connsiteX77" fmla="*/ 3625096 w 4622247"/>
              <a:gd name="connsiteY77" fmla="*/ 2851330 h 5180224"/>
              <a:gd name="connsiteX78" fmla="*/ 3707370 w 4622247"/>
              <a:gd name="connsiteY78" fmla="*/ 2852710 h 5180224"/>
              <a:gd name="connsiteX79" fmla="*/ 3866396 w 4622247"/>
              <a:gd name="connsiteY79" fmla="*/ 2832832 h 5180224"/>
              <a:gd name="connsiteX80" fmla="*/ 3932381 w 4622247"/>
              <a:gd name="connsiteY80" fmla="*/ 2658621 h 5180224"/>
              <a:gd name="connsiteX81" fmla="*/ 4037846 w 4622247"/>
              <a:gd name="connsiteY81" fmla="*/ 2590980 h 5180224"/>
              <a:gd name="connsiteX82" fmla="*/ 4085057 w 4622247"/>
              <a:gd name="connsiteY82" fmla="*/ 2524719 h 5180224"/>
              <a:gd name="connsiteX83" fmla="*/ 4045300 w 4622247"/>
              <a:gd name="connsiteY83" fmla="*/ 2465084 h 5180224"/>
              <a:gd name="connsiteX84" fmla="*/ 4005544 w 4622247"/>
              <a:gd name="connsiteY84" fmla="*/ 2306058 h 5180224"/>
              <a:gd name="connsiteX85" fmla="*/ 4034533 w 4622247"/>
              <a:gd name="connsiteY85" fmla="*/ 2137093 h 5180224"/>
              <a:gd name="connsiteX86" fmla="*/ 4204326 w 4622247"/>
              <a:gd name="connsiteY86" fmla="*/ 2087397 h 5180224"/>
              <a:gd name="connsiteX87" fmla="*/ 4303718 w 4622247"/>
              <a:gd name="connsiteY87" fmla="*/ 2147032 h 5180224"/>
              <a:gd name="connsiteX88" fmla="*/ 4273900 w 4622247"/>
              <a:gd name="connsiteY88" fmla="*/ 2266302 h 5180224"/>
              <a:gd name="connsiteX89" fmla="*/ 4353413 w 4622247"/>
              <a:gd name="connsiteY89" fmla="*/ 2266302 h 5180224"/>
              <a:gd name="connsiteX90" fmla="*/ 4492561 w 4622247"/>
              <a:gd name="connsiteY90" fmla="*/ 2147032 h 5180224"/>
              <a:gd name="connsiteX91" fmla="*/ 4621770 w 4622247"/>
              <a:gd name="connsiteY91" fmla="*/ 2137093 h 5180224"/>
              <a:gd name="connsiteX0" fmla="*/ 4621770 w 4622247"/>
              <a:gd name="connsiteY0" fmla="*/ 2137093 h 5180224"/>
              <a:gd name="connsiteX1" fmla="*/ 4512439 w 4622247"/>
              <a:gd name="connsiteY1" fmla="*/ 1868737 h 5180224"/>
              <a:gd name="connsiteX2" fmla="*/ 4015483 w 4622247"/>
              <a:gd name="connsiteY2" fmla="*/ 1898554 h 5180224"/>
              <a:gd name="connsiteX3" fmla="*/ 3836579 w 4622247"/>
              <a:gd name="connsiteY3" fmla="*/ 2137093 h 5180224"/>
              <a:gd name="connsiteX4" fmla="*/ 3588100 w 4622247"/>
              <a:gd name="connsiteY4" fmla="*/ 2296119 h 5180224"/>
              <a:gd name="connsiteX5" fmla="*/ 3111022 w 4622247"/>
              <a:gd name="connsiteY5" fmla="*/ 2574415 h 5180224"/>
              <a:gd name="connsiteX6" fmla="*/ 2763153 w 4622247"/>
              <a:gd name="connsiteY6" fmla="*/ 2147032 h 5180224"/>
              <a:gd name="connsiteX7" fmla="*/ 2792970 w 4622247"/>
              <a:gd name="connsiteY7" fmla="*/ 1610319 h 5180224"/>
              <a:gd name="connsiteX8" fmla="*/ 2743274 w 4622247"/>
              <a:gd name="connsiteY8" fmla="*/ 1232632 h 5180224"/>
              <a:gd name="connsiteX9" fmla="*/ 2812848 w 4622247"/>
              <a:gd name="connsiteY9" fmla="*/ 775432 h 5180224"/>
              <a:gd name="connsiteX10" fmla="*/ 2673700 w 4622247"/>
              <a:gd name="connsiteY10" fmla="*/ 467319 h 5180224"/>
              <a:gd name="connsiteX11" fmla="*/ 2633944 w 4622247"/>
              <a:gd name="connsiteY11" fmla="*/ 248658 h 5180224"/>
              <a:gd name="connsiteX12" fmla="*/ 2226439 w 4622247"/>
              <a:gd name="connsiteY12" fmla="*/ 180 h 5180224"/>
              <a:gd name="connsiteX13" fmla="*/ 1808996 w 4622247"/>
              <a:gd name="connsiteY13" fmla="*/ 288415 h 5180224"/>
              <a:gd name="connsiteX14" fmla="*/ 2166805 w 4622247"/>
              <a:gd name="connsiteY14" fmla="*/ 1043789 h 5180224"/>
              <a:gd name="connsiteX15" fmla="*/ 2276135 w 4622247"/>
              <a:gd name="connsiteY15" fmla="*/ 1958189 h 5180224"/>
              <a:gd name="connsiteX16" fmla="*/ 2464979 w 4622247"/>
              <a:gd name="connsiteY16" fmla="*/ 2703623 h 5180224"/>
              <a:gd name="connsiteX17" fmla="*/ 2216500 w 4622247"/>
              <a:gd name="connsiteY17" fmla="*/ 3349667 h 5180224"/>
              <a:gd name="connsiteX18" fmla="*/ 1938205 w 4622247"/>
              <a:gd name="connsiteY18" fmla="*/ 3727354 h 5180224"/>
              <a:gd name="connsiteX19" fmla="*/ 2296013 w 4622247"/>
              <a:gd name="connsiteY19" fmla="*/ 4095102 h 5180224"/>
              <a:gd name="connsiteX20" fmla="*/ 2852605 w 4622247"/>
              <a:gd name="connsiteY20" fmla="*/ 4124919 h 5180224"/>
              <a:gd name="connsiteX21" fmla="*/ 2773092 w 4622247"/>
              <a:gd name="connsiteY21" fmla="*/ 4343580 h 5180224"/>
              <a:gd name="connsiteX22" fmla="*/ 2445100 w 4622247"/>
              <a:gd name="connsiteY22" fmla="*/ 4274006 h 5180224"/>
              <a:gd name="connsiteX23" fmla="*/ 2057474 w 4622247"/>
              <a:gd name="connsiteY23" fmla="*/ 4333641 h 5180224"/>
              <a:gd name="connsiteX24" fmla="*/ 1838813 w 4622247"/>
              <a:gd name="connsiteY24" fmla="*/ 4105041 h 5180224"/>
              <a:gd name="connsiteX25" fmla="*/ 1172892 w 4622247"/>
              <a:gd name="connsiteY25" fmla="*/ 4492667 h 5180224"/>
              <a:gd name="connsiteX26" fmla="*/ 934353 w 4622247"/>
              <a:gd name="connsiteY26" fmla="*/ 4651693 h 5180224"/>
              <a:gd name="connsiteX27" fmla="*/ 536787 w 4622247"/>
              <a:gd name="connsiteY27" fmla="*/ 4264067 h 5180224"/>
              <a:gd name="connsiteX28" fmla="*/ 308187 w 4622247"/>
              <a:gd name="connsiteY28" fmla="*/ 3995710 h 5180224"/>
              <a:gd name="connsiteX29" fmla="*/ 139222 w 4622247"/>
              <a:gd name="connsiteY29" fmla="*/ 4095102 h 5180224"/>
              <a:gd name="connsiteX30" fmla="*/ 75446 w 4622247"/>
              <a:gd name="connsiteY30" fmla="*/ 4292780 h 5180224"/>
              <a:gd name="connsiteX31" fmla="*/ 74 w 4622247"/>
              <a:gd name="connsiteY31" fmla="*/ 4512545 h 5180224"/>
              <a:gd name="connsiteX32" fmla="*/ 89526 w 4622247"/>
              <a:gd name="connsiteY32" fmla="*/ 4611937 h 5180224"/>
              <a:gd name="connsiteX33" fmla="*/ 250485 w 4622247"/>
              <a:gd name="connsiteY33" fmla="*/ 4801608 h 5180224"/>
              <a:gd name="connsiteX34" fmla="*/ 394879 w 4622247"/>
              <a:gd name="connsiteY34" fmla="*/ 4743078 h 5180224"/>
              <a:gd name="connsiteX35" fmla="*/ 556666 w 4622247"/>
              <a:gd name="connsiteY35" fmla="*/ 4780902 h 5180224"/>
              <a:gd name="connsiteX36" fmla="*/ 646118 w 4622247"/>
              <a:gd name="connsiteY36" fmla="*/ 4900171 h 5180224"/>
              <a:gd name="connsiteX37" fmla="*/ 685874 w 4622247"/>
              <a:gd name="connsiteY37" fmla="*/ 5029380 h 5180224"/>
              <a:gd name="connsiteX38" fmla="*/ 844900 w 4622247"/>
              <a:gd name="connsiteY38" fmla="*/ 5079076 h 5180224"/>
              <a:gd name="connsiteX39" fmla="*/ 944292 w 4622247"/>
              <a:gd name="connsiteY39" fmla="*/ 5178467 h 5180224"/>
              <a:gd name="connsiteX40" fmla="*/ 1073500 w 4622247"/>
              <a:gd name="connsiteY40" fmla="*/ 5138710 h 5180224"/>
              <a:gd name="connsiteX41" fmla="*/ 1133135 w 4622247"/>
              <a:gd name="connsiteY41" fmla="*/ 5089015 h 5180224"/>
              <a:gd name="connsiteX42" fmla="*/ 1331918 w 4622247"/>
              <a:gd name="connsiteY42" fmla="*/ 5108893 h 5180224"/>
              <a:gd name="connsiteX43" fmla="*/ 1600274 w 4622247"/>
              <a:gd name="connsiteY43" fmla="*/ 5039319 h 5180224"/>
              <a:gd name="connsiteX44" fmla="*/ 1719544 w 4622247"/>
              <a:gd name="connsiteY44" fmla="*/ 4860415 h 5180224"/>
              <a:gd name="connsiteX45" fmla="*/ 1739422 w 4622247"/>
              <a:gd name="connsiteY45" fmla="*/ 4741145 h 5180224"/>
              <a:gd name="connsiteX46" fmla="*/ 1938205 w 4622247"/>
              <a:gd name="connsiteY46" fmla="*/ 4641754 h 5180224"/>
              <a:gd name="connsiteX47" fmla="*/ 2027657 w 4622247"/>
              <a:gd name="connsiteY47" fmla="*/ 4492667 h 5180224"/>
              <a:gd name="connsiteX48" fmla="*/ 2186683 w 4622247"/>
              <a:gd name="connsiteY48" fmla="*/ 4572180 h 5180224"/>
              <a:gd name="connsiteX49" fmla="*/ 2474918 w 4622247"/>
              <a:gd name="connsiteY49" fmla="*/ 4552302 h 5180224"/>
              <a:gd name="connsiteX50" fmla="*/ 2570720 w 4622247"/>
              <a:gd name="connsiteY50" fmla="*/ 4595647 h 5180224"/>
              <a:gd name="connsiteX51" fmla="*/ 2633944 w 4622247"/>
              <a:gd name="connsiteY51" fmla="*/ 4711328 h 5180224"/>
              <a:gd name="connsiteX52" fmla="*/ 2689989 w 4622247"/>
              <a:gd name="connsiteY52" fmla="*/ 4823419 h 5180224"/>
              <a:gd name="connsiteX53" fmla="*/ 2834659 w 4622247"/>
              <a:gd name="connsiteY53" fmla="*/ 4737556 h 5180224"/>
              <a:gd name="connsiteX54" fmla="*/ 2912239 w 4622247"/>
              <a:gd name="connsiteY54" fmla="*/ 4860415 h 5180224"/>
              <a:gd name="connsiteX55" fmla="*/ 3329683 w 4622247"/>
              <a:gd name="connsiteY55" fmla="*/ 4681510 h 5180224"/>
              <a:gd name="connsiteX56" fmla="*/ 3299866 w 4622247"/>
              <a:gd name="connsiteY56" fmla="*/ 4572180 h 5180224"/>
              <a:gd name="connsiteX57" fmla="*/ 3170657 w 4622247"/>
              <a:gd name="connsiteY57" fmla="*/ 4472789 h 5180224"/>
              <a:gd name="connsiteX58" fmla="*/ 3299866 w 4622247"/>
              <a:gd name="connsiteY58" fmla="*/ 4373397 h 5180224"/>
              <a:gd name="connsiteX59" fmla="*/ 3232224 w 4622247"/>
              <a:gd name="connsiteY59" fmla="*/ 4267656 h 5180224"/>
              <a:gd name="connsiteX60" fmla="*/ 3250170 w 4622247"/>
              <a:gd name="connsiteY60" fmla="*/ 4125747 h 5180224"/>
              <a:gd name="connsiteX61" fmla="*/ 3041448 w 4622247"/>
              <a:gd name="connsiteY61" fmla="*/ 4055345 h 5180224"/>
              <a:gd name="connsiteX62" fmla="*/ 2900368 w 4622247"/>
              <a:gd name="connsiteY62" fmla="*/ 3875613 h 5180224"/>
              <a:gd name="connsiteX63" fmla="*/ 2672872 w 4622247"/>
              <a:gd name="connsiteY63" fmla="*/ 3943254 h 5180224"/>
              <a:gd name="connsiteX64" fmla="*/ 2663761 w 4622247"/>
              <a:gd name="connsiteY64" fmla="*/ 3806867 h 5180224"/>
              <a:gd name="connsiteX65" fmla="*/ 2822787 w 4622247"/>
              <a:gd name="connsiteY65" fmla="*/ 3478876 h 5180224"/>
              <a:gd name="connsiteX66" fmla="*/ 2753213 w 4622247"/>
              <a:gd name="connsiteY66" fmla="*/ 3439119 h 5180224"/>
              <a:gd name="connsiteX67" fmla="*/ 2653822 w 4622247"/>
              <a:gd name="connsiteY67" fmla="*/ 3429180 h 5180224"/>
              <a:gd name="connsiteX68" fmla="*/ 2624005 w 4622247"/>
              <a:gd name="connsiteY68" fmla="*/ 3260215 h 5180224"/>
              <a:gd name="connsiteX69" fmla="*/ 2703518 w 4622247"/>
              <a:gd name="connsiteY69" fmla="*/ 3200580 h 5180224"/>
              <a:gd name="connsiteX70" fmla="*/ 2823616 w 4622247"/>
              <a:gd name="connsiteY70" fmla="*/ 3186223 h 5180224"/>
              <a:gd name="connsiteX71" fmla="*/ 2942057 w 4622247"/>
              <a:gd name="connsiteY71" fmla="*/ 3180702 h 5180224"/>
              <a:gd name="connsiteX72" fmla="*/ 3015220 w 4622247"/>
              <a:gd name="connsiteY72" fmla="*/ 3095943 h 5180224"/>
              <a:gd name="connsiteX73" fmla="*/ 3148846 w 4622247"/>
              <a:gd name="connsiteY73" fmla="*/ 3048180 h 5180224"/>
              <a:gd name="connsiteX74" fmla="*/ 3289926 w 4622247"/>
              <a:gd name="connsiteY74" fmla="*/ 2912345 h 5180224"/>
              <a:gd name="connsiteX75" fmla="*/ 3419135 w 4622247"/>
              <a:gd name="connsiteY75" fmla="*/ 2743380 h 5180224"/>
              <a:gd name="connsiteX76" fmla="*/ 3568222 w 4622247"/>
              <a:gd name="connsiteY76" fmla="*/ 2822893 h 5180224"/>
              <a:gd name="connsiteX77" fmla="*/ 3625096 w 4622247"/>
              <a:gd name="connsiteY77" fmla="*/ 2851330 h 5180224"/>
              <a:gd name="connsiteX78" fmla="*/ 3707370 w 4622247"/>
              <a:gd name="connsiteY78" fmla="*/ 2852710 h 5180224"/>
              <a:gd name="connsiteX79" fmla="*/ 3866396 w 4622247"/>
              <a:gd name="connsiteY79" fmla="*/ 2832832 h 5180224"/>
              <a:gd name="connsiteX80" fmla="*/ 3932381 w 4622247"/>
              <a:gd name="connsiteY80" fmla="*/ 2658621 h 5180224"/>
              <a:gd name="connsiteX81" fmla="*/ 4037846 w 4622247"/>
              <a:gd name="connsiteY81" fmla="*/ 2590980 h 5180224"/>
              <a:gd name="connsiteX82" fmla="*/ 4085057 w 4622247"/>
              <a:gd name="connsiteY82" fmla="*/ 2524719 h 5180224"/>
              <a:gd name="connsiteX83" fmla="*/ 4045300 w 4622247"/>
              <a:gd name="connsiteY83" fmla="*/ 2465084 h 5180224"/>
              <a:gd name="connsiteX84" fmla="*/ 4005544 w 4622247"/>
              <a:gd name="connsiteY84" fmla="*/ 2306058 h 5180224"/>
              <a:gd name="connsiteX85" fmla="*/ 4034533 w 4622247"/>
              <a:gd name="connsiteY85" fmla="*/ 2137093 h 5180224"/>
              <a:gd name="connsiteX86" fmla="*/ 4204326 w 4622247"/>
              <a:gd name="connsiteY86" fmla="*/ 2087397 h 5180224"/>
              <a:gd name="connsiteX87" fmla="*/ 4303718 w 4622247"/>
              <a:gd name="connsiteY87" fmla="*/ 2147032 h 5180224"/>
              <a:gd name="connsiteX88" fmla="*/ 4273900 w 4622247"/>
              <a:gd name="connsiteY88" fmla="*/ 2266302 h 5180224"/>
              <a:gd name="connsiteX89" fmla="*/ 4353413 w 4622247"/>
              <a:gd name="connsiteY89" fmla="*/ 2266302 h 5180224"/>
              <a:gd name="connsiteX90" fmla="*/ 4431546 w 4622247"/>
              <a:gd name="connsiteY90" fmla="*/ 2241730 h 5180224"/>
              <a:gd name="connsiteX91" fmla="*/ 4492561 w 4622247"/>
              <a:gd name="connsiteY91" fmla="*/ 2147032 h 5180224"/>
              <a:gd name="connsiteX92" fmla="*/ 4621770 w 4622247"/>
              <a:gd name="connsiteY92" fmla="*/ 2137093 h 5180224"/>
              <a:gd name="connsiteX0" fmla="*/ 4621770 w 4622247"/>
              <a:gd name="connsiteY0" fmla="*/ 2137093 h 5180224"/>
              <a:gd name="connsiteX1" fmla="*/ 4512439 w 4622247"/>
              <a:gd name="connsiteY1" fmla="*/ 1868737 h 5180224"/>
              <a:gd name="connsiteX2" fmla="*/ 4015483 w 4622247"/>
              <a:gd name="connsiteY2" fmla="*/ 1898554 h 5180224"/>
              <a:gd name="connsiteX3" fmla="*/ 3836579 w 4622247"/>
              <a:gd name="connsiteY3" fmla="*/ 2137093 h 5180224"/>
              <a:gd name="connsiteX4" fmla="*/ 3588100 w 4622247"/>
              <a:gd name="connsiteY4" fmla="*/ 2296119 h 5180224"/>
              <a:gd name="connsiteX5" fmla="*/ 3111022 w 4622247"/>
              <a:gd name="connsiteY5" fmla="*/ 2574415 h 5180224"/>
              <a:gd name="connsiteX6" fmla="*/ 2763153 w 4622247"/>
              <a:gd name="connsiteY6" fmla="*/ 2147032 h 5180224"/>
              <a:gd name="connsiteX7" fmla="*/ 2792970 w 4622247"/>
              <a:gd name="connsiteY7" fmla="*/ 1610319 h 5180224"/>
              <a:gd name="connsiteX8" fmla="*/ 2743274 w 4622247"/>
              <a:gd name="connsiteY8" fmla="*/ 1232632 h 5180224"/>
              <a:gd name="connsiteX9" fmla="*/ 2812848 w 4622247"/>
              <a:gd name="connsiteY9" fmla="*/ 775432 h 5180224"/>
              <a:gd name="connsiteX10" fmla="*/ 2673700 w 4622247"/>
              <a:gd name="connsiteY10" fmla="*/ 467319 h 5180224"/>
              <a:gd name="connsiteX11" fmla="*/ 2633944 w 4622247"/>
              <a:gd name="connsiteY11" fmla="*/ 248658 h 5180224"/>
              <a:gd name="connsiteX12" fmla="*/ 2226439 w 4622247"/>
              <a:gd name="connsiteY12" fmla="*/ 180 h 5180224"/>
              <a:gd name="connsiteX13" fmla="*/ 1808996 w 4622247"/>
              <a:gd name="connsiteY13" fmla="*/ 288415 h 5180224"/>
              <a:gd name="connsiteX14" fmla="*/ 2166805 w 4622247"/>
              <a:gd name="connsiteY14" fmla="*/ 1043789 h 5180224"/>
              <a:gd name="connsiteX15" fmla="*/ 2276135 w 4622247"/>
              <a:gd name="connsiteY15" fmla="*/ 1958189 h 5180224"/>
              <a:gd name="connsiteX16" fmla="*/ 2464979 w 4622247"/>
              <a:gd name="connsiteY16" fmla="*/ 2703623 h 5180224"/>
              <a:gd name="connsiteX17" fmla="*/ 2216500 w 4622247"/>
              <a:gd name="connsiteY17" fmla="*/ 3349667 h 5180224"/>
              <a:gd name="connsiteX18" fmla="*/ 1938205 w 4622247"/>
              <a:gd name="connsiteY18" fmla="*/ 3727354 h 5180224"/>
              <a:gd name="connsiteX19" fmla="*/ 2296013 w 4622247"/>
              <a:gd name="connsiteY19" fmla="*/ 4095102 h 5180224"/>
              <a:gd name="connsiteX20" fmla="*/ 2852605 w 4622247"/>
              <a:gd name="connsiteY20" fmla="*/ 4124919 h 5180224"/>
              <a:gd name="connsiteX21" fmla="*/ 2773092 w 4622247"/>
              <a:gd name="connsiteY21" fmla="*/ 4343580 h 5180224"/>
              <a:gd name="connsiteX22" fmla="*/ 2445100 w 4622247"/>
              <a:gd name="connsiteY22" fmla="*/ 4274006 h 5180224"/>
              <a:gd name="connsiteX23" fmla="*/ 2057474 w 4622247"/>
              <a:gd name="connsiteY23" fmla="*/ 4333641 h 5180224"/>
              <a:gd name="connsiteX24" fmla="*/ 1838813 w 4622247"/>
              <a:gd name="connsiteY24" fmla="*/ 4105041 h 5180224"/>
              <a:gd name="connsiteX25" fmla="*/ 1172892 w 4622247"/>
              <a:gd name="connsiteY25" fmla="*/ 4492667 h 5180224"/>
              <a:gd name="connsiteX26" fmla="*/ 934353 w 4622247"/>
              <a:gd name="connsiteY26" fmla="*/ 4651693 h 5180224"/>
              <a:gd name="connsiteX27" fmla="*/ 536787 w 4622247"/>
              <a:gd name="connsiteY27" fmla="*/ 4264067 h 5180224"/>
              <a:gd name="connsiteX28" fmla="*/ 308187 w 4622247"/>
              <a:gd name="connsiteY28" fmla="*/ 3995710 h 5180224"/>
              <a:gd name="connsiteX29" fmla="*/ 139222 w 4622247"/>
              <a:gd name="connsiteY29" fmla="*/ 4095102 h 5180224"/>
              <a:gd name="connsiteX30" fmla="*/ 75446 w 4622247"/>
              <a:gd name="connsiteY30" fmla="*/ 4292780 h 5180224"/>
              <a:gd name="connsiteX31" fmla="*/ 74 w 4622247"/>
              <a:gd name="connsiteY31" fmla="*/ 4512545 h 5180224"/>
              <a:gd name="connsiteX32" fmla="*/ 89526 w 4622247"/>
              <a:gd name="connsiteY32" fmla="*/ 4611937 h 5180224"/>
              <a:gd name="connsiteX33" fmla="*/ 250485 w 4622247"/>
              <a:gd name="connsiteY33" fmla="*/ 4801608 h 5180224"/>
              <a:gd name="connsiteX34" fmla="*/ 394879 w 4622247"/>
              <a:gd name="connsiteY34" fmla="*/ 4743078 h 5180224"/>
              <a:gd name="connsiteX35" fmla="*/ 556666 w 4622247"/>
              <a:gd name="connsiteY35" fmla="*/ 4780902 h 5180224"/>
              <a:gd name="connsiteX36" fmla="*/ 646118 w 4622247"/>
              <a:gd name="connsiteY36" fmla="*/ 4900171 h 5180224"/>
              <a:gd name="connsiteX37" fmla="*/ 685874 w 4622247"/>
              <a:gd name="connsiteY37" fmla="*/ 5029380 h 5180224"/>
              <a:gd name="connsiteX38" fmla="*/ 844900 w 4622247"/>
              <a:gd name="connsiteY38" fmla="*/ 5079076 h 5180224"/>
              <a:gd name="connsiteX39" fmla="*/ 944292 w 4622247"/>
              <a:gd name="connsiteY39" fmla="*/ 5178467 h 5180224"/>
              <a:gd name="connsiteX40" fmla="*/ 1073500 w 4622247"/>
              <a:gd name="connsiteY40" fmla="*/ 5138710 h 5180224"/>
              <a:gd name="connsiteX41" fmla="*/ 1133135 w 4622247"/>
              <a:gd name="connsiteY41" fmla="*/ 5089015 h 5180224"/>
              <a:gd name="connsiteX42" fmla="*/ 1331918 w 4622247"/>
              <a:gd name="connsiteY42" fmla="*/ 5108893 h 5180224"/>
              <a:gd name="connsiteX43" fmla="*/ 1600274 w 4622247"/>
              <a:gd name="connsiteY43" fmla="*/ 5039319 h 5180224"/>
              <a:gd name="connsiteX44" fmla="*/ 1719544 w 4622247"/>
              <a:gd name="connsiteY44" fmla="*/ 4860415 h 5180224"/>
              <a:gd name="connsiteX45" fmla="*/ 1739422 w 4622247"/>
              <a:gd name="connsiteY45" fmla="*/ 4741145 h 5180224"/>
              <a:gd name="connsiteX46" fmla="*/ 1938205 w 4622247"/>
              <a:gd name="connsiteY46" fmla="*/ 4641754 h 5180224"/>
              <a:gd name="connsiteX47" fmla="*/ 2027657 w 4622247"/>
              <a:gd name="connsiteY47" fmla="*/ 4492667 h 5180224"/>
              <a:gd name="connsiteX48" fmla="*/ 2186683 w 4622247"/>
              <a:gd name="connsiteY48" fmla="*/ 4572180 h 5180224"/>
              <a:gd name="connsiteX49" fmla="*/ 2474918 w 4622247"/>
              <a:gd name="connsiteY49" fmla="*/ 4552302 h 5180224"/>
              <a:gd name="connsiteX50" fmla="*/ 2570720 w 4622247"/>
              <a:gd name="connsiteY50" fmla="*/ 4595647 h 5180224"/>
              <a:gd name="connsiteX51" fmla="*/ 2633944 w 4622247"/>
              <a:gd name="connsiteY51" fmla="*/ 4711328 h 5180224"/>
              <a:gd name="connsiteX52" fmla="*/ 2689989 w 4622247"/>
              <a:gd name="connsiteY52" fmla="*/ 4823419 h 5180224"/>
              <a:gd name="connsiteX53" fmla="*/ 2834659 w 4622247"/>
              <a:gd name="connsiteY53" fmla="*/ 4737556 h 5180224"/>
              <a:gd name="connsiteX54" fmla="*/ 2955102 w 4622247"/>
              <a:gd name="connsiteY54" fmla="*/ 4860415 h 5180224"/>
              <a:gd name="connsiteX55" fmla="*/ 3329683 w 4622247"/>
              <a:gd name="connsiteY55" fmla="*/ 4681510 h 5180224"/>
              <a:gd name="connsiteX56" fmla="*/ 3299866 w 4622247"/>
              <a:gd name="connsiteY56" fmla="*/ 4572180 h 5180224"/>
              <a:gd name="connsiteX57" fmla="*/ 3170657 w 4622247"/>
              <a:gd name="connsiteY57" fmla="*/ 4472789 h 5180224"/>
              <a:gd name="connsiteX58" fmla="*/ 3299866 w 4622247"/>
              <a:gd name="connsiteY58" fmla="*/ 4373397 h 5180224"/>
              <a:gd name="connsiteX59" fmla="*/ 3232224 w 4622247"/>
              <a:gd name="connsiteY59" fmla="*/ 4267656 h 5180224"/>
              <a:gd name="connsiteX60" fmla="*/ 3250170 w 4622247"/>
              <a:gd name="connsiteY60" fmla="*/ 4125747 h 5180224"/>
              <a:gd name="connsiteX61" fmla="*/ 3041448 w 4622247"/>
              <a:gd name="connsiteY61" fmla="*/ 4055345 h 5180224"/>
              <a:gd name="connsiteX62" fmla="*/ 2900368 w 4622247"/>
              <a:gd name="connsiteY62" fmla="*/ 3875613 h 5180224"/>
              <a:gd name="connsiteX63" fmla="*/ 2672872 w 4622247"/>
              <a:gd name="connsiteY63" fmla="*/ 3943254 h 5180224"/>
              <a:gd name="connsiteX64" fmla="*/ 2663761 w 4622247"/>
              <a:gd name="connsiteY64" fmla="*/ 3806867 h 5180224"/>
              <a:gd name="connsiteX65" fmla="*/ 2822787 w 4622247"/>
              <a:gd name="connsiteY65" fmla="*/ 3478876 h 5180224"/>
              <a:gd name="connsiteX66" fmla="*/ 2753213 w 4622247"/>
              <a:gd name="connsiteY66" fmla="*/ 3439119 h 5180224"/>
              <a:gd name="connsiteX67" fmla="*/ 2653822 w 4622247"/>
              <a:gd name="connsiteY67" fmla="*/ 3429180 h 5180224"/>
              <a:gd name="connsiteX68" fmla="*/ 2624005 w 4622247"/>
              <a:gd name="connsiteY68" fmla="*/ 3260215 h 5180224"/>
              <a:gd name="connsiteX69" fmla="*/ 2703518 w 4622247"/>
              <a:gd name="connsiteY69" fmla="*/ 3200580 h 5180224"/>
              <a:gd name="connsiteX70" fmla="*/ 2823616 w 4622247"/>
              <a:gd name="connsiteY70" fmla="*/ 3186223 h 5180224"/>
              <a:gd name="connsiteX71" fmla="*/ 2942057 w 4622247"/>
              <a:gd name="connsiteY71" fmla="*/ 3180702 h 5180224"/>
              <a:gd name="connsiteX72" fmla="*/ 3015220 w 4622247"/>
              <a:gd name="connsiteY72" fmla="*/ 3095943 h 5180224"/>
              <a:gd name="connsiteX73" fmla="*/ 3148846 w 4622247"/>
              <a:gd name="connsiteY73" fmla="*/ 3048180 h 5180224"/>
              <a:gd name="connsiteX74" fmla="*/ 3289926 w 4622247"/>
              <a:gd name="connsiteY74" fmla="*/ 2912345 h 5180224"/>
              <a:gd name="connsiteX75" fmla="*/ 3419135 w 4622247"/>
              <a:gd name="connsiteY75" fmla="*/ 2743380 h 5180224"/>
              <a:gd name="connsiteX76" fmla="*/ 3568222 w 4622247"/>
              <a:gd name="connsiteY76" fmla="*/ 2822893 h 5180224"/>
              <a:gd name="connsiteX77" fmla="*/ 3625096 w 4622247"/>
              <a:gd name="connsiteY77" fmla="*/ 2851330 h 5180224"/>
              <a:gd name="connsiteX78" fmla="*/ 3707370 w 4622247"/>
              <a:gd name="connsiteY78" fmla="*/ 2852710 h 5180224"/>
              <a:gd name="connsiteX79" fmla="*/ 3866396 w 4622247"/>
              <a:gd name="connsiteY79" fmla="*/ 2832832 h 5180224"/>
              <a:gd name="connsiteX80" fmla="*/ 3932381 w 4622247"/>
              <a:gd name="connsiteY80" fmla="*/ 2658621 h 5180224"/>
              <a:gd name="connsiteX81" fmla="*/ 4037846 w 4622247"/>
              <a:gd name="connsiteY81" fmla="*/ 2590980 h 5180224"/>
              <a:gd name="connsiteX82" fmla="*/ 4085057 w 4622247"/>
              <a:gd name="connsiteY82" fmla="*/ 2524719 h 5180224"/>
              <a:gd name="connsiteX83" fmla="*/ 4045300 w 4622247"/>
              <a:gd name="connsiteY83" fmla="*/ 2465084 h 5180224"/>
              <a:gd name="connsiteX84" fmla="*/ 4005544 w 4622247"/>
              <a:gd name="connsiteY84" fmla="*/ 2306058 h 5180224"/>
              <a:gd name="connsiteX85" fmla="*/ 4034533 w 4622247"/>
              <a:gd name="connsiteY85" fmla="*/ 2137093 h 5180224"/>
              <a:gd name="connsiteX86" fmla="*/ 4204326 w 4622247"/>
              <a:gd name="connsiteY86" fmla="*/ 2087397 h 5180224"/>
              <a:gd name="connsiteX87" fmla="*/ 4303718 w 4622247"/>
              <a:gd name="connsiteY87" fmla="*/ 2147032 h 5180224"/>
              <a:gd name="connsiteX88" fmla="*/ 4273900 w 4622247"/>
              <a:gd name="connsiteY88" fmla="*/ 2266302 h 5180224"/>
              <a:gd name="connsiteX89" fmla="*/ 4353413 w 4622247"/>
              <a:gd name="connsiteY89" fmla="*/ 2266302 h 5180224"/>
              <a:gd name="connsiteX90" fmla="*/ 4431546 w 4622247"/>
              <a:gd name="connsiteY90" fmla="*/ 2241730 h 5180224"/>
              <a:gd name="connsiteX91" fmla="*/ 4492561 w 4622247"/>
              <a:gd name="connsiteY91" fmla="*/ 2147032 h 5180224"/>
              <a:gd name="connsiteX92" fmla="*/ 4621770 w 4622247"/>
              <a:gd name="connsiteY92" fmla="*/ 2137093 h 5180224"/>
              <a:gd name="connsiteX0" fmla="*/ 4621770 w 4622247"/>
              <a:gd name="connsiteY0" fmla="*/ 2137093 h 5180224"/>
              <a:gd name="connsiteX1" fmla="*/ 4512439 w 4622247"/>
              <a:gd name="connsiteY1" fmla="*/ 1868737 h 5180224"/>
              <a:gd name="connsiteX2" fmla="*/ 4015483 w 4622247"/>
              <a:gd name="connsiteY2" fmla="*/ 1898554 h 5180224"/>
              <a:gd name="connsiteX3" fmla="*/ 3836579 w 4622247"/>
              <a:gd name="connsiteY3" fmla="*/ 2137093 h 5180224"/>
              <a:gd name="connsiteX4" fmla="*/ 3588100 w 4622247"/>
              <a:gd name="connsiteY4" fmla="*/ 2296119 h 5180224"/>
              <a:gd name="connsiteX5" fmla="*/ 3111022 w 4622247"/>
              <a:gd name="connsiteY5" fmla="*/ 2574415 h 5180224"/>
              <a:gd name="connsiteX6" fmla="*/ 2763153 w 4622247"/>
              <a:gd name="connsiteY6" fmla="*/ 2147032 h 5180224"/>
              <a:gd name="connsiteX7" fmla="*/ 2792970 w 4622247"/>
              <a:gd name="connsiteY7" fmla="*/ 1610319 h 5180224"/>
              <a:gd name="connsiteX8" fmla="*/ 2743274 w 4622247"/>
              <a:gd name="connsiteY8" fmla="*/ 1232632 h 5180224"/>
              <a:gd name="connsiteX9" fmla="*/ 2812848 w 4622247"/>
              <a:gd name="connsiteY9" fmla="*/ 775432 h 5180224"/>
              <a:gd name="connsiteX10" fmla="*/ 2673700 w 4622247"/>
              <a:gd name="connsiteY10" fmla="*/ 467319 h 5180224"/>
              <a:gd name="connsiteX11" fmla="*/ 2633944 w 4622247"/>
              <a:gd name="connsiteY11" fmla="*/ 248658 h 5180224"/>
              <a:gd name="connsiteX12" fmla="*/ 2226439 w 4622247"/>
              <a:gd name="connsiteY12" fmla="*/ 180 h 5180224"/>
              <a:gd name="connsiteX13" fmla="*/ 1808996 w 4622247"/>
              <a:gd name="connsiteY13" fmla="*/ 288415 h 5180224"/>
              <a:gd name="connsiteX14" fmla="*/ 2166805 w 4622247"/>
              <a:gd name="connsiteY14" fmla="*/ 1043789 h 5180224"/>
              <a:gd name="connsiteX15" fmla="*/ 2276135 w 4622247"/>
              <a:gd name="connsiteY15" fmla="*/ 1958189 h 5180224"/>
              <a:gd name="connsiteX16" fmla="*/ 2464979 w 4622247"/>
              <a:gd name="connsiteY16" fmla="*/ 2703623 h 5180224"/>
              <a:gd name="connsiteX17" fmla="*/ 2216500 w 4622247"/>
              <a:gd name="connsiteY17" fmla="*/ 3349667 h 5180224"/>
              <a:gd name="connsiteX18" fmla="*/ 1938205 w 4622247"/>
              <a:gd name="connsiteY18" fmla="*/ 3727354 h 5180224"/>
              <a:gd name="connsiteX19" fmla="*/ 2296013 w 4622247"/>
              <a:gd name="connsiteY19" fmla="*/ 4095102 h 5180224"/>
              <a:gd name="connsiteX20" fmla="*/ 2852605 w 4622247"/>
              <a:gd name="connsiteY20" fmla="*/ 4124919 h 5180224"/>
              <a:gd name="connsiteX21" fmla="*/ 2773092 w 4622247"/>
              <a:gd name="connsiteY21" fmla="*/ 4343580 h 5180224"/>
              <a:gd name="connsiteX22" fmla="*/ 2445100 w 4622247"/>
              <a:gd name="connsiteY22" fmla="*/ 4274006 h 5180224"/>
              <a:gd name="connsiteX23" fmla="*/ 2057474 w 4622247"/>
              <a:gd name="connsiteY23" fmla="*/ 4333641 h 5180224"/>
              <a:gd name="connsiteX24" fmla="*/ 1838813 w 4622247"/>
              <a:gd name="connsiteY24" fmla="*/ 4105041 h 5180224"/>
              <a:gd name="connsiteX25" fmla="*/ 1172892 w 4622247"/>
              <a:gd name="connsiteY25" fmla="*/ 4492667 h 5180224"/>
              <a:gd name="connsiteX26" fmla="*/ 934353 w 4622247"/>
              <a:gd name="connsiteY26" fmla="*/ 4651693 h 5180224"/>
              <a:gd name="connsiteX27" fmla="*/ 536787 w 4622247"/>
              <a:gd name="connsiteY27" fmla="*/ 4264067 h 5180224"/>
              <a:gd name="connsiteX28" fmla="*/ 308187 w 4622247"/>
              <a:gd name="connsiteY28" fmla="*/ 3995710 h 5180224"/>
              <a:gd name="connsiteX29" fmla="*/ 139222 w 4622247"/>
              <a:gd name="connsiteY29" fmla="*/ 4095102 h 5180224"/>
              <a:gd name="connsiteX30" fmla="*/ 75446 w 4622247"/>
              <a:gd name="connsiteY30" fmla="*/ 4292780 h 5180224"/>
              <a:gd name="connsiteX31" fmla="*/ 74 w 4622247"/>
              <a:gd name="connsiteY31" fmla="*/ 4512545 h 5180224"/>
              <a:gd name="connsiteX32" fmla="*/ 89526 w 4622247"/>
              <a:gd name="connsiteY32" fmla="*/ 4611937 h 5180224"/>
              <a:gd name="connsiteX33" fmla="*/ 250485 w 4622247"/>
              <a:gd name="connsiteY33" fmla="*/ 4801608 h 5180224"/>
              <a:gd name="connsiteX34" fmla="*/ 394879 w 4622247"/>
              <a:gd name="connsiteY34" fmla="*/ 4743078 h 5180224"/>
              <a:gd name="connsiteX35" fmla="*/ 556666 w 4622247"/>
              <a:gd name="connsiteY35" fmla="*/ 4780902 h 5180224"/>
              <a:gd name="connsiteX36" fmla="*/ 646118 w 4622247"/>
              <a:gd name="connsiteY36" fmla="*/ 4900171 h 5180224"/>
              <a:gd name="connsiteX37" fmla="*/ 685874 w 4622247"/>
              <a:gd name="connsiteY37" fmla="*/ 5029380 h 5180224"/>
              <a:gd name="connsiteX38" fmla="*/ 844900 w 4622247"/>
              <a:gd name="connsiteY38" fmla="*/ 5079076 h 5180224"/>
              <a:gd name="connsiteX39" fmla="*/ 944292 w 4622247"/>
              <a:gd name="connsiteY39" fmla="*/ 5178467 h 5180224"/>
              <a:gd name="connsiteX40" fmla="*/ 1073500 w 4622247"/>
              <a:gd name="connsiteY40" fmla="*/ 5138710 h 5180224"/>
              <a:gd name="connsiteX41" fmla="*/ 1133135 w 4622247"/>
              <a:gd name="connsiteY41" fmla="*/ 5089015 h 5180224"/>
              <a:gd name="connsiteX42" fmla="*/ 1331918 w 4622247"/>
              <a:gd name="connsiteY42" fmla="*/ 5108893 h 5180224"/>
              <a:gd name="connsiteX43" fmla="*/ 1600274 w 4622247"/>
              <a:gd name="connsiteY43" fmla="*/ 5039319 h 5180224"/>
              <a:gd name="connsiteX44" fmla="*/ 1719544 w 4622247"/>
              <a:gd name="connsiteY44" fmla="*/ 4860415 h 5180224"/>
              <a:gd name="connsiteX45" fmla="*/ 1739422 w 4622247"/>
              <a:gd name="connsiteY45" fmla="*/ 4741145 h 5180224"/>
              <a:gd name="connsiteX46" fmla="*/ 1938205 w 4622247"/>
              <a:gd name="connsiteY46" fmla="*/ 4641754 h 5180224"/>
              <a:gd name="connsiteX47" fmla="*/ 2027657 w 4622247"/>
              <a:gd name="connsiteY47" fmla="*/ 4492667 h 5180224"/>
              <a:gd name="connsiteX48" fmla="*/ 2186683 w 4622247"/>
              <a:gd name="connsiteY48" fmla="*/ 4572180 h 5180224"/>
              <a:gd name="connsiteX49" fmla="*/ 2474918 w 4622247"/>
              <a:gd name="connsiteY49" fmla="*/ 4552302 h 5180224"/>
              <a:gd name="connsiteX50" fmla="*/ 2570720 w 4622247"/>
              <a:gd name="connsiteY50" fmla="*/ 4595647 h 5180224"/>
              <a:gd name="connsiteX51" fmla="*/ 2633944 w 4622247"/>
              <a:gd name="connsiteY51" fmla="*/ 4711328 h 5180224"/>
              <a:gd name="connsiteX52" fmla="*/ 2689989 w 4622247"/>
              <a:gd name="connsiteY52" fmla="*/ 4823419 h 5180224"/>
              <a:gd name="connsiteX53" fmla="*/ 2834659 w 4622247"/>
              <a:gd name="connsiteY53" fmla="*/ 4737556 h 5180224"/>
              <a:gd name="connsiteX54" fmla="*/ 2955102 w 4622247"/>
              <a:gd name="connsiteY54" fmla="*/ 4860415 h 5180224"/>
              <a:gd name="connsiteX55" fmla="*/ 3291583 w 4622247"/>
              <a:gd name="connsiteY55" fmla="*/ 4695798 h 5180224"/>
              <a:gd name="connsiteX56" fmla="*/ 3299866 w 4622247"/>
              <a:gd name="connsiteY56" fmla="*/ 4572180 h 5180224"/>
              <a:gd name="connsiteX57" fmla="*/ 3170657 w 4622247"/>
              <a:gd name="connsiteY57" fmla="*/ 4472789 h 5180224"/>
              <a:gd name="connsiteX58" fmla="*/ 3299866 w 4622247"/>
              <a:gd name="connsiteY58" fmla="*/ 4373397 h 5180224"/>
              <a:gd name="connsiteX59" fmla="*/ 3232224 w 4622247"/>
              <a:gd name="connsiteY59" fmla="*/ 4267656 h 5180224"/>
              <a:gd name="connsiteX60" fmla="*/ 3250170 w 4622247"/>
              <a:gd name="connsiteY60" fmla="*/ 4125747 h 5180224"/>
              <a:gd name="connsiteX61" fmla="*/ 3041448 w 4622247"/>
              <a:gd name="connsiteY61" fmla="*/ 4055345 h 5180224"/>
              <a:gd name="connsiteX62" fmla="*/ 2900368 w 4622247"/>
              <a:gd name="connsiteY62" fmla="*/ 3875613 h 5180224"/>
              <a:gd name="connsiteX63" fmla="*/ 2672872 w 4622247"/>
              <a:gd name="connsiteY63" fmla="*/ 3943254 h 5180224"/>
              <a:gd name="connsiteX64" fmla="*/ 2663761 w 4622247"/>
              <a:gd name="connsiteY64" fmla="*/ 3806867 h 5180224"/>
              <a:gd name="connsiteX65" fmla="*/ 2822787 w 4622247"/>
              <a:gd name="connsiteY65" fmla="*/ 3478876 h 5180224"/>
              <a:gd name="connsiteX66" fmla="*/ 2753213 w 4622247"/>
              <a:gd name="connsiteY66" fmla="*/ 3439119 h 5180224"/>
              <a:gd name="connsiteX67" fmla="*/ 2653822 w 4622247"/>
              <a:gd name="connsiteY67" fmla="*/ 3429180 h 5180224"/>
              <a:gd name="connsiteX68" fmla="*/ 2624005 w 4622247"/>
              <a:gd name="connsiteY68" fmla="*/ 3260215 h 5180224"/>
              <a:gd name="connsiteX69" fmla="*/ 2703518 w 4622247"/>
              <a:gd name="connsiteY69" fmla="*/ 3200580 h 5180224"/>
              <a:gd name="connsiteX70" fmla="*/ 2823616 w 4622247"/>
              <a:gd name="connsiteY70" fmla="*/ 3186223 h 5180224"/>
              <a:gd name="connsiteX71" fmla="*/ 2942057 w 4622247"/>
              <a:gd name="connsiteY71" fmla="*/ 3180702 h 5180224"/>
              <a:gd name="connsiteX72" fmla="*/ 3015220 w 4622247"/>
              <a:gd name="connsiteY72" fmla="*/ 3095943 h 5180224"/>
              <a:gd name="connsiteX73" fmla="*/ 3148846 w 4622247"/>
              <a:gd name="connsiteY73" fmla="*/ 3048180 h 5180224"/>
              <a:gd name="connsiteX74" fmla="*/ 3289926 w 4622247"/>
              <a:gd name="connsiteY74" fmla="*/ 2912345 h 5180224"/>
              <a:gd name="connsiteX75" fmla="*/ 3419135 w 4622247"/>
              <a:gd name="connsiteY75" fmla="*/ 2743380 h 5180224"/>
              <a:gd name="connsiteX76" fmla="*/ 3568222 w 4622247"/>
              <a:gd name="connsiteY76" fmla="*/ 2822893 h 5180224"/>
              <a:gd name="connsiteX77" fmla="*/ 3625096 w 4622247"/>
              <a:gd name="connsiteY77" fmla="*/ 2851330 h 5180224"/>
              <a:gd name="connsiteX78" fmla="*/ 3707370 w 4622247"/>
              <a:gd name="connsiteY78" fmla="*/ 2852710 h 5180224"/>
              <a:gd name="connsiteX79" fmla="*/ 3866396 w 4622247"/>
              <a:gd name="connsiteY79" fmla="*/ 2832832 h 5180224"/>
              <a:gd name="connsiteX80" fmla="*/ 3932381 w 4622247"/>
              <a:gd name="connsiteY80" fmla="*/ 2658621 h 5180224"/>
              <a:gd name="connsiteX81" fmla="*/ 4037846 w 4622247"/>
              <a:gd name="connsiteY81" fmla="*/ 2590980 h 5180224"/>
              <a:gd name="connsiteX82" fmla="*/ 4085057 w 4622247"/>
              <a:gd name="connsiteY82" fmla="*/ 2524719 h 5180224"/>
              <a:gd name="connsiteX83" fmla="*/ 4045300 w 4622247"/>
              <a:gd name="connsiteY83" fmla="*/ 2465084 h 5180224"/>
              <a:gd name="connsiteX84" fmla="*/ 4005544 w 4622247"/>
              <a:gd name="connsiteY84" fmla="*/ 2306058 h 5180224"/>
              <a:gd name="connsiteX85" fmla="*/ 4034533 w 4622247"/>
              <a:gd name="connsiteY85" fmla="*/ 2137093 h 5180224"/>
              <a:gd name="connsiteX86" fmla="*/ 4204326 w 4622247"/>
              <a:gd name="connsiteY86" fmla="*/ 2087397 h 5180224"/>
              <a:gd name="connsiteX87" fmla="*/ 4303718 w 4622247"/>
              <a:gd name="connsiteY87" fmla="*/ 2147032 h 5180224"/>
              <a:gd name="connsiteX88" fmla="*/ 4273900 w 4622247"/>
              <a:gd name="connsiteY88" fmla="*/ 2266302 h 5180224"/>
              <a:gd name="connsiteX89" fmla="*/ 4353413 w 4622247"/>
              <a:gd name="connsiteY89" fmla="*/ 2266302 h 5180224"/>
              <a:gd name="connsiteX90" fmla="*/ 4431546 w 4622247"/>
              <a:gd name="connsiteY90" fmla="*/ 2241730 h 5180224"/>
              <a:gd name="connsiteX91" fmla="*/ 4492561 w 4622247"/>
              <a:gd name="connsiteY91" fmla="*/ 2147032 h 5180224"/>
              <a:gd name="connsiteX92" fmla="*/ 4621770 w 4622247"/>
              <a:gd name="connsiteY92" fmla="*/ 2137093 h 5180224"/>
              <a:gd name="connsiteX0" fmla="*/ 4621770 w 4622247"/>
              <a:gd name="connsiteY0" fmla="*/ 2137093 h 5180224"/>
              <a:gd name="connsiteX1" fmla="*/ 4512439 w 4622247"/>
              <a:gd name="connsiteY1" fmla="*/ 1868737 h 5180224"/>
              <a:gd name="connsiteX2" fmla="*/ 4015483 w 4622247"/>
              <a:gd name="connsiteY2" fmla="*/ 1898554 h 5180224"/>
              <a:gd name="connsiteX3" fmla="*/ 3836579 w 4622247"/>
              <a:gd name="connsiteY3" fmla="*/ 2137093 h 5180224"/>
              <a:gd name="connsiteX4" fmla="*/ 3588100 w 4622247"/>
              <a:gd name="connsiteY4" fmla="*/ 2296119 h 5180224"/>
              <a:gd name="connsiteX5" fmla="*/ 3111022 w 4622247"/>
              <a:gd name="connsiteY5" fmla="*/ 2574415 h 5180224"/>
              <a:gd name="connsiteX6" fmla="*/ 2763153 w 4622247"/>
              <a:gd name="connsiteY6" fmla="*/ 2147032 h 5180224"/>
              <a:gd name="connsiteX7" fmla="*/ 2792970 w 4622247"/>
              <a:gd name="connsiteY7" fmla="*/ 1610319 h 5180224"/>
              <a:gd name="connsiteX8" fmla="*/ 2743274 w 4622247"/>
              <a:gd name="connsiteY8" fmla="*/ 1232632 h 5180224"/>
              <a:gd name="connsiteX9" fmla="*/ 2812848 w 4622247"/>
              <a:gd name="connsiteY9" fmla="*/ 775432 h 5180224"/>
              <a:gd name="connsiteX10" fmla="*/ 2673700 w 4622247"/>
              <a:gd name="connsiteY10" fmla="*/ 467319 h 5180224"/>
              <a:gd name="connsiteX11" fmla="*/ 2633944 w 4622247"/>
              <a:gd name="connsiteY11" fmla="*/ 248658 h 5180224"/>
              <a:gd name="connsiteX12" fmla="*/ 2226439 w 4622247"/>
              <a:gd name="connsiteY12" fmla="*/ 180 h 5180224"/>
              <a:gd name="connsiteX13" fmla="*/ 1808996 w 4622247"/>
              <a:gd name="connsiteY13" fmla="*/ 288415 h 5180224"/>
              <a:gd name="connsiteX14" fmla="*/ 2166805 w 4622247"/>
              <a:gd name="connsiteY14" fmla="*/ 1043789 h 5180224"/>
              <a:gd name="connsiteX15" fmla="*/ 2276135 w 4622247"/>
              <a:gd name="connsiteY15" fmla="*/ 1958189 h 5180224"/>
              <a:gd name="connsiteX16" fmla="*/ 2464979 w 4622247"/>
              <a:gd name="connsiteY16" fmla="*/ 2703623 h 5180224"/>
              <a:gd name="connsiteX17" fmla="*/ 2216500 w 4622247"/>
              <a:gd name="connsiteY17" fmla="*/ 3349667 h 5180224"/>
              <a:gd name="connsiteX18" fmla="*/ 1938205 w 4622247"/>
              <a:gd name="connsiteY18" fmla="*/ 3727354 h 5180224"/>
              <a:gd name="connsiteX19" fmla="*/ 2296013 w 4622247"/>
              <a:gd name="connsiteY19" fmla="*/ 4095102 h 5180224"/>
              <a:gd name="connsiteX20" fmla="*/ 2852605 w 4622247"/>
              <a:gd name="connsiteY20" fmla="*/ 4124919 h 5180224"/>
              <a:gd name="connsiteX21" fmla="*/ 2773092 w 4622247"/>
              <a:gd name="connsiteY21" fmla="*/ 4343580 h 5180224"/>
              <a:gd name="connsiteX22" fmla="*/ 2445100 w 4622247"/>
              <a:gd name="connsiteY22" fmla="*/ 4274006 h 5180224"/>
              <a:gd name="connsiteX23" fmla="*/ 2057474 w 4622247"/>
              <a:gd name="connsiteY23" fmla="*/ 4333641 h 5180224"/>
              <a:gd name="connsiteX24" fmla="*/ 1838813 w 4622247"/>
              <a:gd name="connsiteY24" fmla="*/ 4105041 h 5180224"/>
              <a:gd name="connsiteX25" fmla="*/ 1172892 w 4622247"/>
              <a:gd name="connsiteY25" fmla="*/ 4492667 h 5180224"/>
              <a:gd name="connsiteX26" fmla="*/ 934353 w 4622247"/>
              <a:gd name="connsiteY26" fmla="*/ 4651693 h 5180224"/>
              <a:gd name="connsiteX27" fmla="*/ 536787 w 4622247"/>
              <a:gd name="connsiteY27" fmla="*/ 4264067 h 5180224"/>
              <a:gd name="connsiteX28" fmla="*/ 308187 w 4622247"/>
              <a:gd name="connsiteY28" fmla="*/ 3995710 h 5180224"/>
              <a:gd name="connsiteX29" fmla="*/ 139222 w 4622247"/>
              <a:gd name="connsiteY29" fmla="*/ 4095102 h 5180224"/>
              <a:gd name="connsiteX30" fmla="*/ 75446 w 4622247"/>
              <a:gd name="connsiteY30" fmla="*/ 4292780 h 5180224"/>
              <a:gd name="connsiteX31" fmla="*/ 74 w 4622247"/>
              <a:gd name="connsiteY31" fmla="*/ 4512545 h 5180224"/>
              <a:gd name="connsiteX32" fmla="*/ 89526 w 4622247"/>
              <a:gd name="connsiteY32" fmla="*/ 4611937 h 5180224"/>
              <a:gd name="connsiteX33" fmla="*/ 250485 w 4622247"/>
              <a:gd name="connsiteY33" fmla="*/ 4801608 h 5180224"/>
              <a:gd name="connsiteX34" fmla="*/ 394879 w 4622247"/>
              <a:gd name="connsiteY34" fmla="*/ 4743078 h 5180224"/>
              <a:gd name="connsiteX35" fmla="*/ 556666 w 4622247"/>
              <a:gd name="connsiteY35" fmla="*/ 4780902 h 5180224"/>
              <a:gd name="connsiteX36" fmla="*/ 646118 w 4622247"/>
              <a:gd name="connsiteY36" fmla="*/ 4900171 h 5180224"/>
              <a:gd name="connsiteX37" fmla="*/ 685874 w 4622247"/>
              <a:gd name="connsiteY37" fmla="*/ 5029380 h 5180224"/>
              <a:gd name="connsiteX38" fmla="*/ 844900 w 4622247"/>
              <a:gd name="connsiteY38" fmla="*/ 5079076 h 5180224"/>
              <a:gd name="connsiteX39" fmla="*/ 944292 w 4622247"/>
              <a:gd name="connsiteY39" fmla="*/ 5178467 h 5180224"/>
              <a:gd name="connsiteX40" fmla="*/ 1073500 w 4622247"/>
              <a:gd name="connsiteY40" fmla="*/ 5138710 h 5180224"/>
              <a:gd name="connsiteX41" fmla="*/ 1133135 w 4622247"/>
              <a:gd name="connsiteY41" fmla="*/ 5089015 h 5180224"/>
              <a:gd name="connsiteX42" fmla="*/ 1331918 w 4622247"/>
              <a:gd name="connsiteY42" fmla="*/ 5108893 h 5180224"/>
              <a:gd name="connsiteX43" fmla="*/ 1600274 w 4622247"/>
              <a:gd name="connsiteY43" fmla="*/ 5039319 h 5180224"/>
              <a:gd name="connsiteX44" fmla="*/ 1719544 w 4622247"/>
              <a:gd name="connsiteY44" fmla="*/ 4860415 h 5180224"/>
              <a:gd name="connsiteX45" fmla="*/ 1739422 w 4622247"/>
              <a:gd name="connsiteY45" fmla="*/ 4741145 h 5180224"/>
              <a:gd name="connsiteX46" fmla="*/ 1938205 w 4622247"/>
              <a:gd name="connsiteY46" fmla="*/ 4641754 h 5180224"/>
              <a:gd name="connsiteX47" fmla="*/ 2027657 w 4622247"/>
              <a:gd name="connsiteY47" fmla="*/ 4492667 h 5180224"/>
              <a:gd name="connsiteX48" fmla="*/ 2186683 w 4622247"/>
              <a:gd name="connsiteY48" fmla="*/ 4572180 h 5180224"/>
              <a:gd name="connsiteX49" fmla="*/ 2474918 w 4622247"/>
              <a:gd name="connsiteY49" fmla="*/ 4552302 h 5180224"/>
              <a:gd name="connsiteX50" fmla="*/ 2570720 w 4622247"/>
              <a:gd name="connsiteY50" fmla="*/ 4595647 h 5180224"/>
              <a:gd name="connsiteX51" fmla="*/ 2633944 w 4622247"/>
              <a:gd name="connsiteY51" fmla="*/ 4711328 h 5180224"/>
              <a:gd name="connsiteX52" fmla="*/ 2689989 w 4622247"/>
              <a:gd name="connsiteY52" fmla="*/ 4823419 h 5180224"/>
              <a:gd name="connsiteX53" fmla="*/ 2834659 w 4622247"/>
              <a:gd name="connsiteY53" fmla="*/ 4737556 h 5180224"/>
              <a:gd name="connsiteX54" fmla="*/ 2955102 w 4622247"/>
              <a:gd name="connsiteY54" fmla="*/ 4860415 h 5180224"/>
              <a:gd name="connsiteX55" fmla="*/ 3291583 w 4622247"/>
              <a:gd name="connsiteY55" fmla="*/ 4695798 h 5180224"/>
              <a:gd name="connsiteX56" fmla="*/ 3299866 w 4622247"/>
              <a:gd name="connsiteY56" fmla="*/ 4572180 h 5180224"/>
              <a:gd name="connsiteX57" fmla="*/ 3170657 w 4622247"/>
              <a:gd name="connsiteY57" fmla="*/ 4472789 h 5180224"/>
              <a:gd name="connsiteX58" fmla="*/ 3299866 w 4622247"/>
              <a:gd name="connsiteY58" fmla="*/ 4373397 h 5180224"/>
              <a:gd name="connsiteX59" fmla="*/ 3232224 w 4622247"/>
              <a:gd name="connsiteY59" fmla="*/ 4267656 h 5180224"/>
              <a:gd name="connsiteX60" fmla="*/ 3250170 w 4622247"/>
              <a:gd name="connsiteY60" fmla="*/ 4125747 h 5180224"/>
              <a:gd name="connsiteX61" fmla="*/ 3041448 w 4622247"/>
              <a:gd name="connsiteY61" fmla="*/ 4055345 h 5180224"/>
              <a:gd name="connsiteX62" fmla="*/ 2900368 w 4622247"/>
              <a:gd name="connsiteY62" fmla="*/ 3875613 h 5180224"/>
              <a:gd name="connsiteX63" fmla="*/ 2672872 w 4622247"/>
              <a:gd name="connsiteY63" fmla="*/ 3943254 h 5180224"/>
              <a:gd name="connsiteX64" fmla="*/ 2663761 w 4622247"/>
              <a:gd name="connsiteY64" fmla="*/ 3806867 h 5180224"/>
              <a:gd name="connsiteX65" fmla="*/ 2822787 w 4622247"/>
              <a:gd name="connsiteY65" fmla="*/ 3478876 h 5180224"/>
              <a:gd name="connsiteX66" fmla="*/ 2753213 w 4622247"/>
              <a:gd name="connsiteY66" fmla="*/ 3439119 h 5180224"/>
              <a:gd name="connsiteX67" fmla="*/ 2653822 w 4622247"/>
              <a:gd name="connsiteY67" fmla="*/ 3429180 h 5180224"/>
              <a:gd name="connsiteX68" fmla="*/ 2624005 w 4622247"/>
              <a:gd name="connsiteY68" fmla="*/ 3260215 h 5180224"/>
              <a:gd name="connsiteX69" fmla="*/ 2703518 w 4622247"/>
              <a:gd name="connsiteY69" fmla="*/ 3200580 h 5180224"/>
              <a:gd name="connsiteX70" fmla="*/ 2823616 w 4622247"/>
              <a:gd name="connsiteY70" fmla="*/ 3186223 h 5180224"/>
              <a:gd name="connsiteX71" fmla="*/ 2942057 w 4622247"/>
              <a:gd name="connsiteY71" fmla="*/ 3180702 h 5180224"/>
              <a:gd name="connsiteX72" fmla="*/ 3015220 w 4622247"/>
              <a:gd name="connsiteY72" fmla="*/ 3095943 h 5180224"/>
              <a:gd name="connsiteX73" fmla="*/ 3148846 w 4622247"/>
              <a:gd name="connsiteY73" fmla="*/ 3048180 h 5180224"/>
              <a:gd name="connsiteX74" fmla="*/ 3289926 w 4622247"/>
              <a:gd name="connsiteY74" fmla="*/ 2912345 h 5180224"/>
              <a:gd name="connsiteX75" fmla="*/ 3419135 w 4622247"/>
              <a:gd name="connsiteY75" fmla="*/ 2743380 h 5180224"/>
              <a:gd name="connsiteX76" fmla="*/ 3568222 w 4622247"/>
              <a:gd name="connsiteY76" fmla="*/ 2822893 h 5180224"/>
              <a:gd name="connsiteX77" fmla="*/ 3625096 w 4622247"/>
              <a:gd name="connsiteY77" fmla="*/ 2851330 h 5180224"/>
              <a:gd name="connsiteX78" fmla="*/ 3707370 w 4622247"/>
              <a:gd name="connsiteY78" fmla="*/ 2852710 h 5180224"/>
              <a:gd name="connsiteX79" fmla="*/ 3866396 w 4622247"/>
              <a:gd name="connsiteY79" fmla="*/ 2832832 h 5180224"/>
              <a:gd name="connsiteX80" fmla="*/ 3880684 w 4622247"/>
              <a:gd name="connsiteY80" fmla="*/ 2752905 h 5180224"/>
              <a:gd name="connsiteX81" fmla="*/ 3932381 w 4622247"/>
              <a:gd name="connsiteY81" fmla="*/ 2658621 h 5180224"/>
              <a:gd name="connsiteX82" fmla="*/ 4037846 w 4622247"/>
              <a:gd name="connsiteY82" fmla="*/ 2590980 h 5180224"/>
              <a:gd name="connsiteX83" fmla="*/ 4085057 w 4622247"/>
              <a:gd name="connsiteY83" fmla="*/ 2524719 h 5180224"/>
              <a:gd name="connsiteX84" fmla="*/ 4045300 w 4622247"/>
              <a:gd name="connsiteY84" fmla="*/ 2465084 h 5180224"/>
              <a:gd name="connsiteX85" fmla="*/ 4005544 w 4622247"/>
              <a:gd name="connsiteY85" fmla="*/ 2306058 h 5180224"/>
              <a:gd name="connsiteX86" fmla="*/ 4034533 w 4622247"/>
              <a:gd name="connsiteY86" fmla="*/ 2137093 h 5180224"/>
              <a:gd name="connsiteX87" fmla="*/ 4204326 w 4622247"/>
              <a:gd name="connsiteY87" fmla="*/ 2087397 h 5180224"/>
              <a:gd name="connsiteX88" fmla="*/ 4303718 w 4622247"/>
              <a:gd name="connsiteY88" fmla="*/ 2147032 h 5180224"/>
              <a:gd name="connsiteX89" fmla="*/ 4273900 w 4622247"/>
              <a:gd name="connsiteY89" fmla="*/ 2266302 h 5180224"/>
              <a:gd name="connsiteX90" fmla="*/ 4353413 w 4622247"/>
              <a:gd name="connsiteY90" fmla="*/ 2266302 h 5180224"/>
              <a:gd name="connsiteX91" fmla="*/ 4431546 w 4622247"/>
              <a:gd name="connsiteY91" fmla="*/ 2241730 h 5180224"/>
              <a:gd name="connsiteX92" fmla="*/ 4492561 w 4622247"/>
              <a:gd name="connsiteY92" fmla="*/ 2147032 h 5180224"/>
              <a:gd name="connsiteX93" fmla="*/ 4621770 w 4622247"/>
              <a:gd name="connsiteY93" fmla="*/ 2137093 h 5180224"/>
              <a:gd name="connsiteX0" fmla="*/ 4621770 w 4622247"/>
              <a:gd name="connsiteY0" fmla="*/ 2137093 h 5180224"/>
              <a:gd name="connsiteX1" fmla="*/ 4512439 w 4622247"/>
              <a:gd name="connsiteY1" fmla="*/ 1868737 h 5180224"/>
              <a:gd name="connsiteX2" fmla="*/ 4015483 w 4622247"/>
              <a:gd name="connsiteY2" fmla="*/ 1898554 h 5180224"/>
              <a:gd name="connsiteX3" fmla="*/ 3836579 w 4622247"/>
              <a:gd name="connsiteY3" fmla="*/ 2137093 h 5180224"/>
              <a:gd name="connsiteX4" fmla="*/ 3588100 w 4622247"/>
              <a:gd name="connsiteY4" fmla="*/ 2296119 h 5180224"/>
              <a:gd name="connsiteX5" fmla="*/ 3111022 w 4622247"/>
              <a:gd name="connsiteY5" fmla="*/ 2574415 h 5180224"/>
              <a:gd name="connsiteX6" fmla="*/ 2763153 w 4622247"/>
              <a:gd name="connsiteY6" fmla="*/ 2147032 h 5180224"/>
              <a:gd name="connsiteX7" fmla="*/ 2792970 w 4622247"/>
              <a:gd name="connsiteY7" fmla="*/ 1610319 h 5180224"/>
              <a:gd name="connsiteX8" fmla="*/ 2743274 w 4622247"/>
              <a:gd name="connsiteY8" fmla="*/ 1232632 h 5180224"/>
              <a:gd name="connsiteX9" fmla="*/ 2812848 w 4622247"/>
              <a:gd name="connsiteY9" fmla="*/ 775432 h 5180224"/>
              <a:gd name="connsiteX10" fmla="*/ 2673700 w 4622247"/>
              <a:gd name="connsiteY10" fmla="*/ 467319 h 5180224"/>
              <a:gd name="connsiteX11" fmla="*/ 2633944 w 4622247"/>
              <a:gd name="connsiteY11" fmla="*/ 248658 h 5180224"/>
              <a:gd name="connsiteX12" fmla="*/ 2226439 w 4622247"/>
              <a:gd name="connsiteY12" fmla="*/ 180 h 5180224"/>
              <a:gd name="connsiteX13" fmla="*/ 1808996 w 4622247"/>
              <a:gd name="connsiteY13" fmla="*/ 288415 h 5180224"/>
              <a:gd name="connsiteX14" fmla="*/ 2166805 w 4622247"/>
              <a:gd name="connsiteY14" fmla="*/ 1043789 h 5180224"/>
              <a:gd name="connsiteX15" fmla="*/ 2276135 w 4622247"/>
              <a:gd name="connsiteY15" fmla="*/ 1958189 h 5180224"/>
              <a:gd name="connsiteX16" fmla="*/ 2464979 w 4622247"/>
              <a:gd name="connsiteY16" fmla="*/ 2703623 h 5180224"/>
              <a:gd name="connsiteX17" fmla="*/ 2216500 w 4622247"/>
              <a:gd name="connsiteY17" fmla="*/ 3349667 h 5180224"/>
              <a:gd name="connsiteX18" fmla="*/ 1938205 w 4622247"/>
              <a:gd name="connsiteY18" fmla="*/ 3727354 h 5180224"/>
              <a:gd name="connsiteX19" fmla="*/ 2296013 w 4622247"/>
              <a:gd name="connsiteY19" fmla="*/ 4095102 h 5180224"/>
              <a:gd name="connsiteX20" fmla="*/ 2852605 w 4622247"/>
              <a:gd name="connsiteY20" fmla="*/ 4124919 h 5180224"/>
              <a:gd name="connsiteX21" fmla="*/ 2773092 w 4622247"/>
              <a:gd name="connsiteY21" fmla="*/ 4343580 h 5180224"/>
              <a:gd name="connsiteX22" fmla="*/ 2445100 w 4622247"/>
              <a:gd name="connsiteY22" fmla="*/ 4274006 h 5180224"/>
              <a:gd name="connsiteX23" fmla="*/ 2057474 w 4622247"/>
              <a:gd name="connsiteY23" fmla="*/ 4333641 h 5180224"/>
              <a:gd name="connsiteX24" fmla="*/ 1838813 w 4622247"/>
              <a:gd name="connsiteY24" fmla="*/ 4105041 h 5180224"/>
              <a:gd name="connsiteX25" fmla="*/ 1172892 w 4622247"/>
              <a:gd name="connsiteY25" fmla="*/ 4492667 h 5180224"/>
              <a:gd name="connsiteX26" fmla="*/ 934353 w 4622247"/>
              <a:gd name="connsiteY26" fmla="*/ 4651693 h 5180224"/>
              <a:gd name="connsiteX27" fmla="*/ 536787 w 4622247"/>
              <a:gd name="connsiteY27" fmla="*/ 4264067 h 5180224"/>
              <a:gd name="connsiteX28" fmla="*/ 308187 w 4622247"/>
              <a:gd name="connsiteY28" fmla="*/ 3995710 h 5180224"/>
              <a:gd name="connsiteX29" fmla="*/ 139222 w 4622247"/>
              <a:gd name="connsiteY29" fmla="*/ 4095102 h 5180224"/>
              <a:gd name="connsiteX30" fmla="*/ 75446 w 4622247"/>
              <a:gd name="connsiteY30" fmla="*/ 4292780 h 5180224"/>
              <a:gd name="connsiteX31" fmla="*/ 74 w 4622247"/>
              <a:gd name="connsiteY31" fmla="*/ 4512545 h 5180224"/>
              <a:gd name="connsiteX32" fmla="*/ 89526 w 4622247"/>
              <a:gd name="connsiteY32" fmla="*/ 4611937 h 5180224"/>
              <a:gd name="connsiteX33" fmla="*/ 250485 w 4622247"/>
              <a:gd name="connsiteY33" fmla="*/ 4801608 h 5180224"/>
              <a:gd name="connsiteX34" fmla="*/ 394879 w 4622247"/>
              <a:gd name="connsiteY34" fmla="*/ 4743078 h 5180224"/>
              <a:gd name="connsiteX35" fmla="*/ 556666 w 4622247"/>
              <a:gd name="connsiteY35" fmla="*/ 4780902 h 5180224"/>
              <a:gd name="connsiteX36" fmla="*/ 646118 w 4622247"/>
              <a:gd name="connsiteY36" fmla="*/ 4900171 h 5180224"/>
              <a:gd name="connsiteX37" fmla="*/ 685874 w 4622247"/>
              <a:gd name="connsiteY37" fmla="*/ 5029380 h 5180224"/>
              <a:gd name="connsiteX38" fmla="*/ 844900 w 4622247"/>
              <a:gd name="connsiteY38" fmla="*/ 5079076 h 5180224"/>
              <a:gd name="connsiteX39" fmla="*/ 944292 w 4622247"/>
              <a:gd name="connsiteY39" fmla="*/ 5178467 h 5180224"/>
              <a:gd name="connsiteX40" fmla="*/ 1073500 w 4622247"/>
              <a:gd name="connsiteY40" fmla="*/ 5138710 h 5180224"/>
              <a:gd name="connsiteX41" fmla="*/ 1133135 w 4622247"/>
              <a:gd name="connsiteY41" fmla="*/ 5089015 h 5180224"/>
              <a:gd name="connsiteX42" fmla="*/ 1331918 w 4622247"/>
              <a:gd name="connsiteY42" fmla="*/ 5108893 h 5180224"/>
              <a:gd name="connsiteX43" fmla="*/ 1600274 w 4622247"/>
              <a:gd name="connsiteY43" fmla="*/ 5039319 h 5180224"/>
              <a:gd name="connsiteX44" fmla="*/ 1719544 w 4622247"/>
              <a:gd name="connsiteY44" fmla="*/ 4860415 h 5180224"/>
              <a:gd name="connsiteX45" fmla="*/ 1739422 w 4622247"/>
              <a:gd name="connsiteY45" fmla="*/ 4741145 h 5180224"/>
              <a:gd name="connsiteX46" fmla="*/ 1938205 w 4622247"/>
              <a:gd name="connsiteY46" fmla="*/ 4641754 h 5180224"/>
              <a:gd name="connsiteX47" fmla="*/ 2027657 w 4622247"/>
              <a:gd name="connsiteY47" fmla="*/ 4492667 h 5180224"/>
              <a:gd name="connsiteX48" fmla="*/ 2186683 w 4622247"/>
              <a:gd name="connsiteY48" fmla="*/ 4572180 h 5180224"/>
              <a:gd name="connsiteX49" fmla="*/ 2474918 w 4622247"/>
              <a:gd name="connsiteY49" fmla="*/ 4552302 h 5180224"/>
              <a:gd name="connsiteX50" fmla="*/ 2570720 w 4622247"/>
              <a:gd name="connsiteY50" fmla="*/ 4595647 h 5180224"/>
              <a:gd name="connsiteX51" fmla="*/ 2633944 w 4622247"/>
              <a:gd name="connsiteY51" fmla="*/ 4711328 h 5180224"/>
              <a:gd name="connsiteX52" fmla="*/ 2689989 w 4622247"/>
              <a:gd name="connsiteY52" fmla="*/ 4823419 h 5180224"/>
              <a:gd name="connsiteX53" fmla="*/ 2834659 w 4622247"/>
              <a:gd name="connsiteY53" fmla="*/ 4737556 h 5180224"/>
              <a:gd name="connsiteX54" fmla="*/ 2955102 w 4622247"/>
              <a:gd name="connsiteY54" fmla="*/ 4860415 h 5180224"/>
              <a:gd name="connsiteX55" fmla="*/ 3291583 w 4622247"/>
              <a:gd name="connsiteY55" fmla="*/ 4695798 h 5180224"/>
              <a:gd name="connsiteX56" fmla="*/ 3299866 w 4622247"/>
              <a:gd name="connsiteY56" fmla="*/ 4572180 h 5180224"/>
              <a:gd name="connsiteX57" fmla="*/ 3170657 w 4622247"/>
              <a:gd name="connsiteY57" fmla="*/ 4472789 h 5180224"/>
              <a:gd name="connsiteX58" fmla="*/ 3299866 w 4622247"/>
              <a:gd name="connsiteY58" fmla="*/ 4373397 h 5180224"/>
              <a:gd name="connsiteX59" fmla="*/ 3232224 w 4622247"/>
              <a:gd name="connsiteY59" fmla="*/ 4267656 h 5180224"/>
              <a:gd name="connsiteX60" fmla="*/ 3250170 w 4622247"/>
              <a:gd name="connsiteY60" fmla="*/ 4125747 h 5180224"/>
              <a:gd name="connsiteX61" fmla="*/ 3041448 w 4622247"/>
              <a:gd name="connsiteY61" fmla="*/ 4055345 h 5180224"/>
              <a:gd name="connsiteX62" fmla="*/ 2900368 w 4622247"/>
              <a:gd name="connsiteY62" fmla="*/ 3875613 h 5180224"/>
              <a:gd name="connsiteX63" fmla="*/ 2672872 w 4622247"/>
              <a:gd name="connsiteY63" fmla="*/ 3943254 h 5180224"/>
              <a:gd name="connsiteX64" fmla="*/ 2663761 w 4622247"/>
              <a:gd name="connsiteY64" fmla="*/ 3806867 h 5180224"/>
              <a:gd name="connsiteX65" fmla="*/ 2822787 w 4622247"/>
              <a:gd name="connsiteY65" fmla="*/ 3478876 h 5180224"/>
              <a:gd name="connsiteX66" fmla="*/ 2753213 w 4622247"/>
              <a:gd name="connsiteY66" fmla="*/ 3439119 h 5180224"/>
              <a:gd name="connsiteX67" fmla="*/ 2653822 w 4622247"/>
              <a:gd name="connsiteY67" fmla="*/ 3429180 h 5180224"/>
              <a:gd name="connsiteX68" fmla="*/ 2624005 w 4622247"/>
              <a:gd name="connsiteY68" fmla="*/ 3260215 h 5180224"/>
              <a:gd name="connsiteX69" fmla="*/ 2703518 w 4622247"/>
              <a:gd name="connsiteY69" fmla="*/ 3200580 h 5180224"/>
              <a:gd name="connsiteX70" fmla="*/ 2823616 w 4622247"/>
              <a:gd name="connsiteY70" fmla="*/ 3186223 h 5180224"/>
              <a:gd name="connsiteX71" fmla="*/ 2942057 w 4622247"/>
              <a:gd name="connsiteY71" fmla="*/ 3180702 h 5180224"/>
              <a:gd name="connsiteX72" fmla="*/ 3015220 w 4622247"/>
              <a:gd name="connsiteY72" fmla="*/ 3095943 h 5180224"/>
              <a:gd name="connsiteX73" fmla="*/ 3148846 w 4622247"/>
              <a:gd name="connsiteY73" fmla="*/ 3048180 h 5180224"/>
              <a:gd name="connsiteX74" fmla="*/ 3289926 w 4622247"/>
              <a:gd name="connsiteY74" fmla="*/ 2912345 h 5180224"/>
              <a:gd name="connsiteX75" fmla="*/ 3419135 w 4622247"/>
              <a:gd name="connsiteY75" fmla="*/ 2743380 h 5180224"/>
              <a:gd name="connsiteX76" fmla="*/ 3568222 w 4622247"/>
              <a:gd name="connsiteY76" fmla="*/ 2822893 h 5180224"/>
              <a:gd name="connsiteX77" fmla="*/ 3625096 w 4622247"/>
              <a:gd name="connsiteY77" fmla="*/ 2851330 h 5180224"/>
              <a:gd name="connsiteX78" fmla="*/ 3707370 w 4622247"/>
              <a:gd name="connsiteY78" fmla="*/ 2852710 h 5180224"/>
              <a:gd name="connsiteX79" fmla="*/ 3866396 w 4622247"/>
              <a:gd name="connsiteY79" fmla="*/ 2832832 h 5180224"/>
              <a:gd name="connsiteX80" fmla="*/ 3880684 w 4622247"/>
              <a:gd name="connsiteY80" fmla="*/ 2752905 h 5180224"/>
              <a:gd name="connsiteX81" fmla="*/ 3932381 w 4622247"/>
              <a:gd name="connsiteY81" fmla="*/ 2658621 h 5180224"/>
              <a:gd name="connsiteX82" fmla="*/ 4037846 w 4622247"/>
              <a:gd name="connsiteY82" fmla="*/ 2590980 h 5180224"/>
              <a:gd name="connsiteX83" fmla="*/ 4085057 w 4622247"/>
              <a:gd name="connsiteY83" fmla="*/ 2524719 h 5180224"/>
              <a:gd name="connsiteX84" fmla="*/ 4045300 w 4622247"/>
              <a:gd name="connsiteY84" fmla="*/ 2465084 h 5180224"/>
              <a:gd name="connsiteX85" fmla="*/ 4005544 w 4622247"/>
              <a:gd name="connsiteY85" fmla="*/ 2306058 h 5180224"/>
              <a:gd name="connsiteX86" fmla="*/ 4034533 w 4622247"/>
              <a:gd name="connsiteY86" fmla="*/ 2137093 h 5180224"/>
              <a:gd name="connsiteX87" fmla="*/ 4204326 w 4622247"/>
              <a:gd name="connsiteY87" fmla="*/ 2087397 h 5180224"/>
              <a:gd name="connsiteX88" fmla="*/ 4303718 w 4622247"/>
              <a:gd name="connsiteY88" fmla="*/ 2147032 h 5180224"/>
              <a:gd name="connsiteX89" fmla="*/ 4273900 w 4622247"/>
              <a:gd name="connsiteY89" fmla="*/ 2266302 h 5180224"/>
              <a:gd name="connsiteX90" fmla="*/ 4353413 w 4622247"/>
              <a:gd name="connsiteY90" fmla="*/ 2266302 h 5180224"/>
              <a:gd name="connsiteX91" fmla="*/ 4431546 w 4622247"/>
              <a:gd name="connsiteY91" fmla="*/ 2241730 h 5180224"/>
              <a:gd name="connsiteX92" fmla="*/ 4492561 w 4622247"/>
              <a:gd name="connsiteY92" fmla="*/ 2147032 h 5180224"/>
              <a:gd name="connsiteX93" fmla="*/ 4621770 w 4622247"/>
              <a:gd name="connsiteY93" fmla="*/ 2137093 h 5180224"/>
              <a:gd name="connsiteX0" fmla="*/ 4621770 w 4622247"/>
              <a:gd name="connsiteY0" fmla="*/ 2137093 h 5180224"/>
              <a:gd name="connsiteX1" fmla="*/ 4512439 w 4622247"/>
              <a:gd name="connsiteY1" fmla="*/ 1868737 h 5180224"/>
              <a:gd name="connsiteX2" fmla="*/ 4015483 w 4622247"/>
              <a:gd name="connsiteY2" fmla="*/ 1898554 h 5180224"/>
              <a:gd name="connsiteX3" fmla="*/ 3836579 w 4622247"/>
              <a:gd name="connsiteY3" fmla="*/ 2137093 h 5180224"/>
              <a:gd name="connsiteX4" fmla="*/ 3588100 w 4622247"/>
              <a:gd name="connsiteY4" fmla="*/ 2296119 h 5180224"/>
              <a:gd name="connsiteX5" fmla="*/ 3111022 w 4622247"/>
              <a:gd name="connsiteY5" fmla="*/ 2574415 h 5180224"/>
              <a:gd name="connsiteX6" fmla="*/ 2763153 w 4622247"/>
              <a:gd name="connsiteY6" fmla="*/ 2147032 h 5180224"/>
              <a:gd name="connsiteX7" fmla="*/ 2792970 w 4622247"/>
              <a:gd name="connsiteY7" fmla="*/ 1610319 h 5180224"/>
              <a:gd name="connsiteX8" fmla="*/ 2743274 w 4622247"/>
              <a:gd name="connsiteY8" fmla="*/ 1232632 h 5180224"/>
              <a:gd name="connsiteX9" fmla="*/ 2812848 w 4622247"/>
              <a:gd name="connsiteY9" fmla="*/ 775432 h 5180224"/>
              <a:gd name="connsiteX10" fmla="*/ 2673700 w 4622247"/>
              <a:gd name="connsiteY10" fmla="*/ 467319 h 5180224"/>
              <a:gd name="connsiteX11" fmla="*/ 2633944 w 4622247"/>
              <a:gd name="connsiteY11" fmla="*/ 248658 h 5180224"/>
              <a:gd name="connsiteX12" fmla="*/ 2226439 w 4622247"/>
              <a:gd name="connsiteY12" fmla="*/ 180 h 5180224"/>
              <a:gd name="connsiteX13" fmla="*/ 1808996 w 4622247"/>
              <a:gd name="connsiteY13" fmla="*/ 288415 h 5180224"/>
              <a:gd name="connsiteX14" fmla="*/ 2166805 w 4622247"/>
              <a:gd name="connsiteY14" fmla="*/ 1043789 h 5180224"/>
              <a:gd name="connsiteX15" fmla="*/ 2276135 w 4622247"/>
              <a:gd name="connsiteY15" fmla="*/ 1958189 h 5180224"/>
              <a:gd name="connsiteX16" fmla="*/ 2464979 w 4622247"/>
              <a:gd name="connsiteY16" fmla="*/ 2703623 h 5180224"/>
              <a:gd name="connsiteX17" fmla="*/ 2216500 w 4622247"/>
              <a:gd name="connsiteY17" fmla="*/ 3349667 h 5180224"/>
              <a:gd name="connsiteX18" fmla="*/ 1938205 w 4622247"/>
              <a:gd name="connsiteY18" fmla="*/ 3727354 h 5180224"/>
              <a:gd name="connsiteX19" fmla="*/ 2296013 w 4622247"/>
              <a:gd name="connsiteY19" fmla="*/ 4095102 h 5180224"/>
              <a:gd name="connsiteX20" fmla="*/ 2852605 w 4622247"/>
              <a:gd name="connsiteY20" fmla="*/ 4124919 h 5180224"/>
              <a:gd name="connsiteX21" fmla="*/ 2773092 w 4622247"/>
              <a:gd name="connsiteY21" fmla="*/ 4343580 h 5180224"/>
              <a:gd name="connsiteX22" fmla="*/ 2445100 w 4622247"/>
              <a:gd name="connsiteY22" fmla="*/ 4274006 h 5180224"/>
              <a:gd name="connsiteX23" fmla="*/ 2057474 w 4622247"/>
              <a:gd name="connsiteY23" fmla="*/ 4333641 h 5180224"/>
              <a:gd name="connsiteX24" fmla="*/ 1838813 w 4622247"/>
              <a:gd name="connsiteY24" fmla="*/ 4105041 h 5180224"/>
              <a:gd name="connsiteX25" fmla="*/ 1172892 w 4622247"/>
              <a:gd name="connsiteY25" fmla="*/ 4492667 h 5180224"/>
              <a:gd name="connsiteX26" fmla="*/ 934353 w 4622247"/>
              <a:gd name="connsiteY26" fmla="*/ 4651693 h 5180224"/>
              <a:gd name="connsiteX27" fmla="*/ 536787 w 4622247"/>
              <a:gd name="connsiteY27" fmla="*/ 4264067 h 5180224"/>
              <a:gd name="connsiteX28" fmla="*/ 308187 w 4622247"/>
              <a:gd name="connsiteY28" fmla="*/ 3995710 h 5180224"/>
              <a:gd name="connsiteX29" fmla="*/ 139222 w 4622247"/>
              <a:gd name="connsiteY29" fmla="*/ 4095102 h 5180224"/>
              <a:gd name="connsiteX30" fmla="*/ 75446 w 4622247"/>
              <a:gd name="connsiteY30" fmla="*/ 4292780 h 5180224"/>
              <a:gd name="connsiteX31" fmla="*/ 74 w 4622247"/>
              <a:gd name="connsiteY31" fmla="*/ 4512545 h 5180224"/>
              <a:gd name="connsiteX32" fmla="*/ 89526 w 4622247"/>
              <a:gd name="connsiteY32" fmla="*/ 4611937 h 5180224"/>
              <a:gd name="connsiteX33" fmla="*/ 250485 w 4622247"/>
              <a:gd name="connsiteY33" fmla="*/ 4801608 h 5180224"/>
              <a:gd name="connsiteX34" fmla="*/ 394879 w 4622247"/>
              <a:gd name="connsiteY34" fmla="*/ 4743078 h 5180224"/>
              <a:gd name="connsiteX35" fmla="*/ 556666 w 4622247"/>
              <a:gd name="connsiteY35" fmla="*/ 4780902 h 5180224"/>
              <a:gd name="connsiteX36" fmla="*/ 646118 w 4622247"/>
              <a:gd name="connsiteY36" fmla="*/ 4900171 h 5180224"/>
              <a:gd name="connsiteX37" fmla="*/ 685874 w 4622247"/>
              <a:gd name="connsiteY37" fmla="*/ 5029380 h 5180224"/>
              <a:gd name="connsiteX38" fmla="*/ 844900 w 4622247"/>
              <a:gd name="connsiteY38" fmla="*/ 5079076 h 5180224"/>
              <a:gd name="connsiteX39" fmla="*/ 944292 w 4622247"/>
              <a:gd name="connsiteY39" fmla="*/ 5178467 h 5180224"/>
              <a:gd name="connsiteX40" fmla="*/ 1073500 w 4622247"/>
              <a:gd name="connsiteY40" fmla="*/ 5138710 h 5180224"/>
              <a:gd name="connsiteX41" fmla="*/ 1133135 w 4622247"/>
              <a:gd name="connsiteY41" fmla="*/ 5089015 h 5180224"/>
              <a:gd name="connsiteX42" fmla="*/ 1331918 w 4622247"/>
              <a:gd name="connsiteY42" fmla="*/ 5108893 h 5180224"/>
              <a:gd name="connsiteX43" fmla="*/ 1600274 w 4622247"/>
              <a:gd name="connsiteY43" fmla="*/ 5039319 h 5180224"/>
              <a:gd name="connsiteX44" fmla="*/ 1719544 w 4622247"/>
              <a:gd name="connsiteY44" fmla="*/ 4860415 h 5180224"/>
              <a:gd name="connsiteX45" fmla="*/ 1739422 w 4622247"/>
              <a:gd name="connsiteY45" fmla="*/ 4741145 h 5180224"/>
              <a:gd name="connsiteX46" fmla="*/ 1938205 w 4622247"/>
              <a:gd name="connsiteY46" fmla="*/ 4641754 h 5180224"/>
              <a:gd name="connsiteX47" fmla="*/ 2027657 w 4622247"/>
              <a:gd name="connsiteY47" fmla="*/ 4492667 h 5180224"/>
              <a:gd name="connsiteX48" fmla="*/ 2186683 w 4622247"/>
              <a:gd name="connsiteY48" fmla="*/ 4572180 h 5180224"/>
              <a:gd name="connsiteX49" fmla="*/ 2474918 w 4622247"/>
              <a:gd name="connsiteY49" fmla="*/ 4552302 h 5180224"/>
              <a:gd name="connsiteX50" fmla="*/ 2570720 w 4622247"/>
              <a:gd name="connsiteY50" fmla="*/ 4595647 h 5180224"/>
              <a:gd name="connsiteX51" fmla="*/ 2633944 w 4622247"/>
              <a:gd name="connsiteY51" fmla="*/ 4711328 h 5180224"/>
              <a:gd name="connsiteX52" fmla="*/ 2689989 w 4622247"/>
              <a:gd name="connsiteY52" fmla="*/ 4823419 h 5180224"/>
              <a:gd name="connsiteX53" fmla="*/ 2834659 w 4622247"/>
              <a:gd name="connsiteY53" fmla="*/ 4737556 h 5180224"/>
              <a:gd name="connsiteX54" fmla="*/ 2955102 w 4622247"/>
              <a:gd name="connsiteY54" fmla="*/ 4860415 h 5180224"/>
              <a:gd name="connsiteX55" fmla="*/ 3291583 w 4622247"/>
              <a:gd name="connsiteY55" fmla="*/ 4695798 h 5180224"/>
              <a:gd name="connsiteX56" fmla="*/ 3299866 w 4622247"/>
              <a:gd name="connsiteY56" fmla="*/ 4572180 h 5180224"/>
              <a:gd name="connsiteX57" fmla="*/ 3170657 w 4622247"/>
              <a:gd name="connsiteY57" fmla="*/ 4472789 h 5180224"/>
              <a:gd name="connsiteX58" fmla="*/ 3299866 w 4622247"/>
              <a:gd name="connsiteY58" fmla="*/ 4373397 h 5180224"/>
              <a:gd name="connsiteX59" fmla="*/ 3232224 w 4622247"/>
              <a:gd name="connsiteY59" fmla="*/ 4267656 h 5180224"/>
              <a:gd name="connsiteX60" fmla="*/ 3250170 w 4622247"/>
              <a:gd name="connsiteY60" fmla="*/ 4125747 h 5180224"/>
              <a:gd name="connsiteX61" fmla="*/ 3041448 w 4622247"/>
              <a:gd name="connsiteY61" fmla="*/ 4055345 h 5180224"/>
              <a:gd name="connsiteX62" fmla="*/ 2900368 w 4622247"/>
              <a:gd name="connsiteY62" fmla="*/ 3875613 h 5180224"/>
              <a:gd name="connsiteX63" fmla="*/ 2672872 w 4622247"/>
              <a:gd name="connsiteY63" fmla="*/ 3943254 h 5180224"/>
              <a:gd name="connsiteX64" fmla="*/ 2663761 w 4622247"/>
              <a:gd name="connsiteY64" fmla="*/ 3806867 h 5180224"/>
              <a:gd name="connsiteX65" fmla="*/ 2822787 w 4622247"/>
              <a:gd name="connsiteY65" fmla="*/ 3478876 h 5180224"/>
              <a:gd name="connsiteX66" fmla="*/ 2753213 w 4622247"/>
              <a:gd name="connsiteY66" fmla="*/ 3439119 h 5180224"/>
              <a:gd name="connsiteX67" fmla="*/ 2653822 w 4622247"/>
              <a:gd name="connsiteY67" fmla="*/ 3429180 h 5180224"/>
              <a:gd name="connsiteX68" fmla="*/ 2624005 w 4622247"/>
              <a:gd name="connsiteY68" fmla="*/ 3260215 h 5180224"/>
              <a:gd name="connsiteX69" fmla="*/ 2703518 w 4622247"/>
              <a:gd name="connsiteY69" fmla="*/ 3200580 h 5180224"/>
              <a:gd name="connsiteX70" fmla="*/ 2823616 w 4622247"/>
              <a:gd name="connsiteY70" fmla="*/ 3186223 h 5180224"/>
              <a:gd name="connsiteX71" fmla="*/ 2942057 w 4622247"/>
              <a:gd name="connsiteY71" fmla="*/ 3180702 h 5180224"/>
              <a:gd name="connsiteX72" fmla="*/ 3015220 w 4622247"/>
              <a:gd name="connsiteY72" fmla="*/ 3095943 h 5180224"/>
              <a:gd name="connsiteX73" fmla="*/ 3148846 w 4622247"/>
              <a:gd name="connsiteY73" fmla="*/ 3048180 h 5180224"/>
              <a:gd name="connsiteX74" fmla="*/ 3289926 w 4622247"/>
              <a:gd name="connsiteY74" fmla="*/ 2912345 h 5180224"/>
              <a:gd name="connsiteX75" fmla="*/ 3419135 w 4622247"/>
              <a:gd name="connsiteY75" fmla="*/ 2743380 h 5180224"/>
              <a:gd name="connsiteX76" fmla="*/ 3568222 w 4622247"/>
              <a:gd name="connsiteY76" fmla="*/ 2822893 h 5180224"/>
              <a:gd name="connsiteX77" fmla="*/ 3625096 w 4622247"/>
              <a:gd name="connsiteY77" fmla="*/ 2851330 h 5180224"/>
              <a:gd name="connsiteX78" fmla="*/ 3707370 w 4622247"/>
              <a:gd name="connsiteY78" fmla="*/ 2852710 h 5180224"/>
              <a:gd name="connsiteX79" fmla="*/ 3847346 w 4622247"/>
              <a:gd name="connsiteY79" fmla="*/ 2828070 h 5180224"/>
              <a:gd name="connsiteX80" fmla="*/ 3880684 w 4622247"/>
              <a:gd name="connsiteY80" fmla="*/ 2752905 h 5180224"/>
              <a:gd name="connsiteX81" fmla="*/ 3932381 w 4622247"/>
              <a:gd name="connsiteY81" fmla="*/ 2658621 h 5180224"/>
              <a:gd name="connsiteX82" fmla="*/ 4037846 w 4622247"/>
              <a:gd name="connsiteY82" fmla="*/ 2590980 h 5180224"/>
              <a:gd name="connsiteX83" fmla="*/ 4085057 w 4622247"/>
              <a:gd name="connsiteY83" fmla="*/ 2524719 h 5180224"/>
              <a:gd name="connsiteX84" fmla="*/ 4045300 w 4622247"/>
              <a:gd name="connsiteY84" fmla="*/ 2465084 h 5180224"/>
              <a:gd name="connsiteX85" fmla="*/ 4005544 w 4622247"/>
              <a:gd name="connsiteY85" fmla="*/ 2306058 h 5180224"/>
              <a:gd name="connsiteX86" fmla="*/ 4034533 w 4622247"/>
              <a:gd name="connsiteY86" fmla="*/ 2137093 h 5180224"/>
              <a:gd name="connsiteX87" fmla="*/ 4204326 w 4622247"/>
              <a:gd name="connsiteY87" fmla="*/ 2087397 h 5180224"/>
              <a:gd name="connsiteX88" fmla="*/ 4303718 w 4622247"/>
              <a:gd name="connsiteY88" fmla="*/ 2147032 h 5180224"/>
              <a:gd name="connsiteX89" fmla="*/ 4273900 w 4622247"/>
              <a:gd name="connsiteY89" fmla="*/ 2266302 h 5180224"/>
              <a:gd name="connsiteX90" fmla="*/ 4353413 w 4622247"/>
              <a:gd name="connsiteY90" fmla="*/ 2266302 h 5180224"/>
              <a:gd name="connsiteX91" fmla="*/ 4431546 w 4622247"/>
              <a:gd name="connsiteY91" fmla="*/ 2241730 h 5180224"/>
              <a:gd name="connsiteX92" fmla="*/ 4492561 w 4622247"/>
              <a:gd name="connsiteY92" fmla="*/ 2147032 h 5180224"/>
              <a:gd name="connsiteX93" fmla="*/ 4621770 w 4622247"/>
              <a:gd name="connsiteY93" fmla="*/ 2137093 h 5180224"/>
              <a:gd name="connsiteX0" fmla="*/ 4621770 w 4622247"/>
              <a:gd name="connsiteY0" fmla="*/ 2137093 h 5180224"/>
              <a:gd name="connsiteX1" fmla="*/ 4512439 w 4622247"/>
              <a:gd name="connsiteY1" fmla="*/ 1868737 h 5180224"/>
              <a:gd name="connsiteX2" fmla="*/ 4015483 w 4622247"/>
              <a:gd name="connsiteY2" fmla="*/ 1898554 h 5180224"/>
              <a:gd name="connsiteX3" fmla="*/ 3836579 w 4622247"/>
              <a:gd name="connsiteY3" fmla="*/ 2137093 h 5180224"/>
              <a:gd name="connsiteX4" fmla="*/ 3588100 w 4622247"/>
              <a:gd name="connsiteY4" fmla="*/ 2296119 h 5180224"/>
              <a:gd name="connsiteX5" fmla="*/ 3111022 w 4622247"/>
              <a:gd name="connsiteY5" fmla="*/ 2574415 h 5180224"/>
              <a:gd name="connsiteX6" fmla="*/ 2763153 w 4622247"/>
              <a:gd name="connsiteY6" fmla="*/ 2147032 h 5180224"/>
              <a:gd name="connsiteX7" fmla="*/ 2792970 w 4622247"/>
              <a:gd name="connsiteY7" fmla="*/ 1610319 h 5180224"/>
              <a:gd name="connsiteX8" fmla="*/ 2743274 w 4622247"/>
              <a:gd name="connsiteY8" fmla="*/ 1232632 h 5180224"/>
              <a:gd name="connsiteX9" fmla="*/ 2812848 w 4622247"/>
              <a:gd name="connsiteY9" fmla="*/ 775432 h 5180224"/>
              <a:gd name="connsiteX10" fmla="*/ 2673700 w 4622247"/>
              <a:gd name="connsiteY10" fmla="*/ 467319 h 5180224"/>
              <a:gd name="connsiteX11" fmla="*/ 2633944 w 4622247"/>
              <a:gd name="connsiteY11" fmla="*/ 248658 h 5180224"/>
              <a:gd name="connsiteX12" fmla="*/ 2226439 w 4622247"/>
              <a:gd name="connsiteY12" fmla="*/ 180 h 5180224"/>
              <a:gd name="connsiteX13" fmla="*/ 1808996 w 4622247"/>
              <a:gd name="connsiteY13" fmla="*/ 288415 h 5180224"/>
              <a:gd name="connsiteX14" fmla="*/ 2166805 w 4622247"/>
              <a:gd name="connsiteY14" fmla="*/ 1043789 h 5180224"/>
              <a:gd name="connsiteX15" fmla="*/ 2276135 w 4622247"/>
              <a:gd name="connsiteY15" fmla="*/ 1958189 h 5180224"/>
              <a:gd name="connsiteX16" fmla="*/ 2464979 w 4622247"/>
              <a:gd name="connsiteY16" fmla="*/ 2703623 h 5180224"/>
              <a:gd name="connsiteX17" fmla="*/ 2216500 w 4622247"/>
              <a:gd name="connsiteY17" fmla="*/ 3349667 h 5180224"/>
              <a:gd name="connsiteX18" fmla="*/ 1938205 w 4622247"/>
              <a:gd name="connsiteY18" fmla="*/ 3727354 h 5180224"/>
              <a:gd name="connsiteX19" fmla="*/ 2296013 w 4622247"/>
              <a:gd name="connsiteY19" fmla="*/ 4095102 h 5180224"/>
              <a:gd name="connsiteX20" fmla="*/ 2852605 w 4622247"/>
              <a:gd name="connsiteY20" fmla="*/ 4124919 h 5180224"/>
              <a:gd name="connsiteX21" fmla="*/ 2773092 w 4622247"/>
              <a:gd name="connsiteY21" fmla="*/ 4343580 h 5180224"/>
              <a:gd name="connsiteX22" fmla="*/ 2445100 w 4622247"/>
              <a:gd name="connsiteY22" fmla="*/ 4274006 h 5180224"/>
              <a:gd name="connsiteX23" fmla="*/ 2057474 w 4622247"/>
              <a:gd name="connsiteY23" fmla="*/ 4333641 h 5180224"/>
              <a:gd name="connsiteX24" fmla="*/ 1838813 w 4622247"/>
              <a:gd name="connsiteY24" fmla="*/ 4105041 h 5180224"/>
              <a:gd name="connsiteX25" fmla="*/ 1172892 w 4622247"/>
              <a:gd name="connsiteY25" fmla="*/ 4492667 h 5180224"/>
              <a:gd name="connsiteX26" fmla="*/ 934353 w 4622247"/>
              <a:gd name="connsiteY26" fmla="*/ 4651693 h 5180224"/>
              <a:gd name="connsiteX27" fmla="*/ 536787 w 4622247"/>
              <a:gd name="connsiteY27" fmla="*/ 4264067 h 5180224"/>
              <a:gd name="connsiteX28" fmla="*/ 308187 w 4622247"/>
              <a:gd name="connsiteY28" fmla="*/ 3995710 h 5180224"/>
              <a:gd name="connsiteX29" fmla="*/ 139222 w 4622247"/>
              <a:gd name="connsiteY29" fmla="*/ 4095102 h 5180224"/>
              <a:gd name="connsiteX30" fmla="*/ 75446 w 4622247"/>
              <a:gd name="connsiteY30" fmla="*/ 4292780 h 5180224"/>
              <a:gd name="connsiteX31" fmla="*/ 74 w 4622247"/>
              <a:gd name="connsiteY31" fmla="*/ 4512545 h 5180224"/>
              <a:gd name="connsiteX32" fmla="*/ 89526 w 4622247"/>
              <a:gd name="connsiteY32" fmla="*/ 4611937 h 5180224"/>
              <a:gd name="connsiteX33" fmla="*/ 250485 w 4622247"/>
              <a:gd name="connsiteY33" fmla="*/ 4801608 h 5180224"/>
              <a:gd name="connsiteX34" fmla="*/ 394879 w 4622247"/>
              <a:gd name="connsiteY34" fmla="*/ 4743078 h 5180224"/>
              <a:gd name="connsiteX35" fmla="*/ 556666 w 4622247"/>
              <a:gd name="connsiteY35" fmla="*/ 4780902 h 5180224"/>
              <a:gd name="connsiteX36" fmla="*/ 646118 w 4622247"/>
              <a:gd name="connsiteY36" fmla="*/ 4900171 h 5180224"/>
              <a:gd name="connsiteX37" fmla="*/ 685874 w 4622247"/>
              <a:gd name="connsiteY37" fmla="*/ 5029380 h 5180224"/>
              <a:gd name="connsiteX38" fmla="*/ 844900 w 4622247"/>
              <a:gd name="connsiteY38" fmla="*/ 5079076 h 5180224"/>
              <a:gd name="connsiteX39" fmla="*/ 944292 w 4622247"/>
              <a:gd name="connsiteY39" fmla="*/ 5178467 h 5180224"/>
              <a:gd name="connsiteX40" fmla="*/ 1073500 w 4622247"/>
              <a:gd name="connsiteY40" fmla="*/ 5138710 h 5180224"/>
              <a:gd name="connsiteX41" fmla="*/ 1133135 w 4622247"/>
              <a:gd name="connsiteY41" fmla="*/ 5089015 h 5180224"/>
              <a:gd name="connsiteX42" fmla="*/ 1331918 w 4622247"/>
              <a:gd name="connsiteY42" fmla="*/ 5108893 h 5180224"/>
              <a:gd name="connsiteX43" fmla="*/ 1600274 w 4622247"/>
              <a:gd name="connsiteY43" fmla="*/ 5039319 h 5180224"/>
              <a:gd name="connsiteX44" fmla="*/ 1719544 w 4622247"/>
              <a:gd name="connsiteY44" fmla="*/ 4860415 h 5180224"/>
              <a:gd name="connsiteX45" fmla="*/ 1739422 w 4622247"/>
              <a:gd name="connsiteY45" fmla="*/ 4741145 h 5180224"/>
              <a:gd name="connsiteX46" fmla="*/ 1938205 w 4622247"/>
              <a:gd name="connsiteY46" fmla="*/ 4641754 h 5180224"/>
              <a:gd name="connsiteX47" fmla="*/ 2027657 w 4622247"/>
              <a:gd name="connsiteY47" fmla="*/ 4492667 h 5180224"/>
              <a:gd name="connsiteX48" fmla="*/ 2186683 w 4622247"/>
              <a:gd name="connsiteY48" fmla="*/ 4572180 h 5180224"/>
              <a:gd name="connsiteX49" fmla="*/ 2474918 w 4622247"/>
              <a:gd name="connsiteY49" fmla="*/ 4552302 h 5180224"/>
              <a:gd name="connsiteX50" fmla="*/ 2570720 w 4622247"/>
              <a:gd name="connsiteY50" fmla="*/ 4595647 h 5180224"/>
              <a:gd name="connsiteX51" fmla="*/ 2633944 w 4622247"/>
              <a:gd name="connsiteY51" fmla="*/ 4711328 h 5180224"/>
              <a:gd name="connsiteX52" fmla="*/ 2689989 w 4622247"/>
              <a:gd name="connsiteY52" fmla="*/ 4823419 h 5180224"/>
              <a:gd name="connsiteX53" fmla="*/ 2834659 w 4622247"/>
              <a:gd name="connsiteY53" fmla="*/ 4737556 h 5180224"/>
              <a:gd name="connsiteX54" fmla="*/ 2955102 w 4622247"/>
              <a:gd name="connsiteY54" fmla="*/ 4860415 h 5180224"/>
              <a:gd name="connsiteX55" fmla="*/ 3291583 w 4622247"/>
              <a:gd name="connsiteY55" fmla="*/ 4695798 h 5180224"/>
              <a:gd name="connsiteX56" fmla="*/ 3299866 w 4622247"/>
              <a:gd name="connsiteY56" fmla="*/ 4572180 h 5180224"/>
              <a:gd name="connsiteX57" fmla="*/ 3170657 w 4622247"/>
              <a:gd name="connsiteY57" fmla="*/ 4472789 h 5180224"/>
              <a:gd name="connsiteX58" fmla="*/ 3299866 w 4622247"/>
              <a:gd name="connsiteY58" fmla="*/ 4373397 h 5180224"/>
              <a:gd name="connsiteX59" fmla="*/ 3232224 w 4622247"/>
              <a:gd name="connsiteY59" fmla="*/ 4267656 h 5180224"/>
              <a:gd name="connsiteX60" fmla="*/ 3250170 w 4622247"/>
              <a:gd name="connsiteY60" fmla="*/ 4125747 h 5180224"/>
              <a:gd name="connsiteX61" fmla="*/ 3041448 w 4622247"/>
              <a:gd name="connsiteY61" fmla="*/ 4055345 h 5180224"/>
              <a:gd name="connsiteX62" fmla="*/ 2900368 w 4622247"/>
              <a:gd name="connsiteY62" fmla="*/ 3875613 h 5180224"/>
              <a:gd name="connsiteX63" fmla="*/ 2672872 w 4622247"/>
              <a:gd name="connsiteY63" fmla="*/ 3943254 h 5180224"/>
              <a:gd name="connsiteX64" fmla="*/ 2663761 w 4622247"/>
              <a:gd name="connsiteY64" fmla="*/ 3806867 h 5180224"/>
              <a:gd name="connsiteX65" fmla="*/ 2822787 w 4622247"/>
              <a:gd name="connsiteY65" fmla="*/ 3478876 h 5180224"/>
              <a:gd name="connsiteX66" fmla="*/ 2753213 w 4622247"/>
              <a:gd name="connsiteY66" fmla="*/ 3439119 h 5180224"/>
              <a:gd name="connsiteX67" fmla="*/ 2653822 w 4622247"/>
              <a:gd name="connsiteY67" fmla="*/ 3429180 h 5180224"/>
              <a:gd name="connsiteX68" fmla="*/ 2624005 w 4622247"/>
              <a:gd name="connsiteY68" fmla="*/ 3260215 h 5180224"/>
              <a:gd name="connsiteX69" fmla="*/ 2703518 w 4622247"/>
              <a:gd name="connsiteY69" fmla="*/ 3200580 h 5180224"/>
              <a:gd name="connsiteX70" fmla="*/ 2823616 w 4622247"/>
              <a:gd name="connsiteY70" fmla="*/ 3186223 h 5180224"/>
              <a:gd name="connsiteX71" fmla="*/ 2942057 w 4622247"/>
              <a:gd name="connsiteY71" fmla="*/ 3180702 h 5180224"/>
              <a:gd name="connsiteX72" fmla="*/ 3015220 w 4622247"/>
              <a:gd name="connsiteY72" fmla="*/ 3095943 h 5180224"/>
              <a:gd name="connsiteX73" fmla="*/ 3148846 w 4622247"/>
              <a:gd name="connsiteY73" fmla="*/ 3048180 h 5180224"/>
              <a:gd name="connsiteX74" fmla="*/ 3289926 w 4622247"/>
              <a:gd name="connsiteY74" fmla="*/ 2912345 h 5180224"/>
              <a:gd name="connsiteX75" fmla="*/ 3419135 w 4622247"/>
              <a:gd name="connsiteY75" fmla="*/ 2743380 h 5180224"/>
              <a:gd name="connsiteX76" fmla="*/ 3568222 w 4622247"/>
              <a:gd name="connsiteY76" fmla="*/ 2822893 h 5180224"/>
              <a:gd name="connsiteX77" fmla="*/ 3625096 w 4622247"/>
              <a:gd name="connsiteY77" fmla="*/ 2851330 h 5180224"/>
              <a:gd name="connsiteX78" fmla="*/ 3707370 w 4622247"/>
              <a:gd name="connsiteY78" fmla="*/ 2852710 h 5180224"/>
              <a:gd name="connsiteX79" fmla="*/ 3847346 w 4622247"/>
              <a:gd name="connsiteY79" fmla="*/ 2828070 h 5180224"/>
              <a:gd name="connsiteX80" fmla="*/ 3880684 w 4622247"/>
              <a:gd name="connsiteY80" fmla="*/ 2752905 h 5180224"/>
              <a:gd name="connsiteX81" fmla="*/ 3932381 w 4622247"/>
              <a:gd name="connsiteY81" fmla="*/ 2658621 h 5180224"/>
              <a:gd name="connsiteX82" fmla="*/ 4037846 w 4622247"/>
              <a:gd name="connsiteY82" fmla="*/ 2590980 h 5180224"/>
              <a:gd name="connsiteX83" fmla="*/ 4085057 w 4622247"/>
              <a:gd name="connsiteY83" fmla="*/ 2524719 h 5180224"/>
              <a:gd name="connsiteX84" fmla="*/ 4045300 w 4622247"/>
              <a:gd name="connsiteY84" fmla="*/ 2465084 h 5180224"/>
              <a:gd name="connsiteX85" fmla="*/ 4014034 w 4622247"/>
              <a:gd name="connsiteY85" fmla="*/ 2424293 h 5180224"/>
              <a:gd name="connsiteX86" fmla="*/ 4005544 w 4622247"/>
              <a:gd name="connsiteY86" fmla="*/ 2306058 h 5180224"/>
              <a:gd name="connsiteX87" fmla="*/ 4034533 w 4622247"/>
              <a:gd name="connsiteY87" fmla="*/ 2137093 h 5180224"/>
              <a:gd name="connsiteX88" fmla="*/ 4204326 w 4622247"/>
              <a:gd name="connsiteY88" fmla="*/ 2087397 h 5180224"/>
              <a:gd name="connsiteX89" fmla="*/ 4303718 w 4622247"/>
              <a:gd name="connsiteY89" fmla="*/ 2147032 h 5180224"/>
              <a:gd name="connsiteX90" fmla="*/ 4273900 w 4622247"/>
              <a:gd name="connsiteY90" fmla="*/ 2266302 h 5180224"/>
              <a:gd name="connsiteX91" fmla="*/ 4353413 w 4622247"/>
              <a:gd name="connsiteY91" fmla="*/ 2266302 h 5180224"/>
              <a:gd name="connsiteX92" fmla="*/ 4431546 w 4622247"/>
              <a:gd name="connsiteY92" fmla="*/ 2241730 h 5180224"/>
              <a:gd name="connsiteX93" fmla="*/ 4492561 w 4622247"/>
              <a:gd name="connsiteY93" fmla="*/ 2147032 h 5180224"/>
              <a:gd name="connsiteX94" fmla="*/ 4621770 w 4622247"/>
              <a:gd name="connsiteY94" fmla="*/ 2137093 h 5180224"/>
              <a:gd name="connsiteX0" fmla="*/ 4621770 w 4622247"/>
              <a:gd name="connsiteY0" fmla="*/ 2137093 h 5180224"/>
              <a:gd name="connsiteX1" fmla="*/ 4512439 w 4622247"/>
              <a:gd name="connsiteY1" fmla="*/ 1868737 h 5180224"/>
              <a:gd name="connsiteX2" fmla="*/ 4015483 w 4622247"/>
              <a:gd name="connsiteY2" fmla="*/ 1898554 h 5180224"/>
              <a:gd name="connsiteX3" fmla="*/ 3836579 w 4622247"/>
              <a:gd name="connsiteY3" fmla="*/ 2137093 h 5180224"/>
              <a:gd name="connsiteX4" fmla="*/ 3588100 w 4622247"/>
              <a:gd name="connsiteY4" fmla="*/ 2296119 h 5180224"/>
              <a:gd name="connsiteX5" fmla="*/ 3111022 w 4622247"/>
              <a:gd name="connsiteY5" fmla="*/ 2574415 h 5180224"/>
              <a:gd name="connsiteX6" fmla="*/ 2763153 w 4622247"/>
              <a:gd name="connsiteY6" fmla="*/ 2147032 h 5180224"/>
              <a:gd name="connsiteX7" fmla="*/ 2792970 w 4622247"/>
              <a:gd name="connsiteY7" fmla="*/ 1610319 h 5180224"/>
              <a:gd name="connsiteX8" fmla="*/ 2743274 w 4622247"/>
              <a:gd name="connsiteY8" fmla="*/ 1232632 h 5180224"/>
              <a:gd name="connsiteX9" fmla="*/ 2812848 w 4622247"/>
              <a:gd name="connsiteY9" fmla="*/ 775432 h 5180224"/>
              <a:gd name="connsiteX10" fmla="*/ 2673700 w 4622247"/>
              <a:gd name="connsiteY10" fmla="*/ 467319 h 5180224"/>
              <a:gd name="connsiteX11" fmla="*/ 2633944 w 4622247"/>
              <a:gd name="connsiteY11" fmla="*/ 248658 h 5180224"/>
              <a:gd name="connsiteX12" fmla="*/ 2226439 w 4622247"/>
              <a:gd name="connsiteY12" fmla="*/ 180 h 5180224"/>
              <a:gd name="connsiteX13" fmla="*/ 1808996 w 4622247"/>
              <a:gd name="connsiteY13" fmla="*/ 288415 h 5180224"/>
              <a:gd name="connsiteX14" fmla="*/ 2166805 w 4622247"/>
              <a:gd name="connsiteY14" fmla="*/ 1043789 h 5180224"/>
              <a:gd name="connsiteX15" fmla="*/ 2276135 w 4622247"/>
              <a:gd name="connsiteY15" fmla="*/ 1958189 h 5180224"/>
              <a:gd name="connsiteX16" fmla="*/ 2464979 w 4622247"/>
              <a:gd name="connsiteY16" fmla="*/ 2703623 h 5180224"/>
              <a:gd name="connsiteX17" fmla="*/ 2216500 w 4622247"/>
              <a:gd name="connsiteY17" fmla="*/ 3349667 h 5180224"/>
              <a:gd name="connsiteX18" fmla="*/ 1938205 w 4622247"/>
              <a:gd name="connsiteY18" fmla="*/ 3727354 h 5180224"/>
              <a:gd name="connsiteX19" fmla="*/ 2296013 w 4622247"/>
              <a:gd name="connsiteY19" fmla="*/ 4095102 h 5180224"/>
              <a:gd name="connsiteX20" fmla="*/ 2852605 w 4622247"/>
              <a:gd name="connsiteY20" fmla="*/ 4124919 h 5180224"/>
              <a:gd name="connsiteX21" fmla="*/ 2773092 w 4622247"/>
              <a:gd name="connsiteY21" fmla="*/ 4343580 h 5180224"/>
              <a:gd name="connsiteX22" fmla="*/ 2445100 w 4622247"/>
              <a:gd name="connsiteY22" fmla="*/ 4274006 h 5180224"/>
              <a:gd name="connsiteX23" fmla="*/ 2057474 w 4622247"/>
              <a:gd name="connsiteY23" fmla="*/ 4333641 h 5180224"/>
              <a:gd name="connsiteX24" fmla="*/ 1838813 w 4622247"/>
              <a:gd name="connsiteY24" fmla="*/ 4105041 h 5180224"/>
              <a:gd name="connsiteX25" fmla="*/ 1172892 w 4622247"/>
              <a:gd name="connsiteY25" fmla="*/ 4492667 h 5180224"/>
              <a:gd name="connsiteX26" fmla="*/ 934353 w 4622247"/>
              <a:gd name="connsiteY26" fmla="*/ 4651693 h 5180224"/>
              <a:gd name="connsiteX27" fmla="*/ 536787 w 4622247"/>
              <a:gd name="connsiteY27" fmla="*/ 4264067 h 5180224"/>
              <a:gd name="connsiteX28" fmla="*/ 308187 w 4622247"/>
              <a:gd name="connsiteY28" fmla="*/ 3995710 h 5180224"/>
              <a:gd name="connsiteX29" fmla="*/ 139222 w 4622247"/>
              <a:gd name="connsiteY29" fmla="*/ 4095102 h 5180224"/>
              <a:gd name="connsiteX30" fmla="*/ 75446 w 4622247"/>
              <a:gd name="connsiteY30" fmla="*/ 4292780 h 5180224"/>
              <a:gd name="connsiteX31" fmla="*/ 74 w 4622247"/>
              <a:gd name="connsiteY31" fmla="*/ 4512545 h 5180224"/>
              <a:gd name="connsiteX32" fmla="*/ 89526 w 4622247"/>
              <a:gd name="connsiteY32" fmla="*/ 4611937 h 5180224"/>
              <a:gd name="connsiteX33" fmla="*/ 250485 w 4622247"/>
              <a:gd name="connsiteY33" fmla="*/ 4801608 h 5180224"/>
              <a:gd name="connsiteX34" fmla="*/ 394879 w 4622247"/>
              <a:gd name="connsiteY34" fmla="*/ 4743078 h 5180224"/>
              <a:gd name="connsiteX35" fmla="*/ 556666 w 4622247"/>
              <a:gd name="connsiteY35" fmla="*/ 4780902 h 5180224"/>
              <a:gd name="connsiteX36" fmla="*/ 646118 w 4622247"/>
              <a:gd name="connsiteY36" fmla="*/ 4900171 h 5180224"/>
              <a:gd name="connsiteX37" fmla="*/ 685874 w 4622247"/>
              <a:gd name="connsiteY37" fmla="*/ 5029380 h 5180224"/>
              <a:gd name="connsiteX38" fmla="*/ 844900 w 4622247"/>
              <a:gd name="connsiteY38" fmla="*/ 5079076 h 5180224"/>
              <a:gd name="connsiteX39" fmla="*/ 944292 w 4622247"/>
              <a:gd name="connsiteY39" fmla="*/ 5178467 h 5180224"/>
              <a:gd name="connsiteX40" fmla="*/ 1073500 w 4622247"/>
              <a:gd name="connsiteY40" fmla="*/ 5138710 h 5180224"/>
              <a:gd name="connsiteX41" fmla="*/ 1133135 w 4622247"/>
              <a:gd name="connsiteY41" fmla="*/ 5089015 h 5180224"/>
              <a:gd name="connsiteX42" fmla="*/ 1331918 w 4622247"/>
              <a:gd name="connsiteY42" fmla="*/ 5108893 h 5180224"/>
              <a:gd name="connsiteX43" fmla="*/ 1600274 w 4622247"/>
              <a:gd name="connsiteY43" fmla="*/ 5039319 h 5180224"/>
              <a:gd name="connsiteX44" fmla="*/ 1719544 w 4622247"/>
              <a:gd name="connsiteY44" fmla="*/ 4860415 h 5180224"/>
              <a:gd name="connsiteX45" fmla="*/ 1739422 w 4622247"/>
              <a:gd name="connsiteY45" fmla="*/ 4741145 h 5180224"/>
              <a:gd name="connsiteX46" fmla="*/ 1938205 w 4622247"/>
              <a:gd name="connsiteY46" fmla="*/ 4641754 h 5180224"/>
              <a:gd name="connsiteX47" fmla="*/ 2027657 w 4622247"/>
              <a:gd name="connsiteY47" fmla="*/ 4492667 h 5180224"/>
              <a:gd name="connsiteX48" fmla="*/ 2186683 w 4622247"/>
              <a:gd name="connsiteY48" fmla="*/ 4572180 h 5180224"/>
              <a:gd name="connsiteX49" fmla="*/ 2474918 w 4622247"/>
              <a:gd name="connsiteY49" fmla="*/ 4552302 h 5180224"/>
              <a:gd name="connsiteX50" fmla="*/ 2570720 w 4622247"/>
              <a:gd name="connsiteY50" fmla="*/ 4595647 h 5180224"/>
              <a:gd name="connsiteX51" fmla="*/ 2633944 w 4622247"/>
              <a:gd name="connsiteY51" fmla="*/ 4711328 h 5180224"/>
              <a:gd name="connsiteX52" fmla="*/ 2689989 w 4622247"/>
              <a:gd name="connsiteY52" fmla="*/ 4823419 h 5180224"/>
              <a:gd name="connsiteX53" fmla="*/ 2834659 w 4622247"/>
              <a:gd name="connsiteY53" fmla="*/ 4737556 h 5180224"/>
              <a:gd name="connsiteX54" fmla="*/ 2955102 w 4622247"/>
              <a:gd name="connsiteY54" fmla="*/ 4860415 h 5180224"/>
              <a:gd name="connsiteX55" fmla="*/ 3291583 w 4622247"/>
              <a:gd name="connsiteY55" fmla="*/ 4695798 h 5180224"/>
              <a:gd name="connsiteX56" fmla="*/ 3299866 w 4622247"/>
              <a:gd name="connsiteY56" fmla="*/ 4572180 h 5180224"/>
              <a:gd name="connsiteX57" fmla="*/ 3170657 w 4622247"/>
              <a:gd name="connsiteY57" fmla="*/ 4472789 h 5180224"/>
              <a:gd name="connsiteX58" fmla="*/ 3299866 w 4622247"/>
              <a:gd name="connsiteY58" fmla="*/ 4373397 h 5180224"/>
              <a:gd name="connsiteX59" fmla="*/ 3232224 w 4622247"/>
              <a:gd name="connsiteY59" fmla="*/ 4267656 h 5180224"/>
              <a:gd name="connsiteX60" fmla="*/ 3250170 w 4622247"/>
              <a:gd name="connsiteY60" fmla="*/ 4125747 h 5180224"/>
              <a:gd name="connsiteX61" fmla="*/ 3041448 w 4622247"/>
              <a:gd name="connsiteY61" fmla="*/ 4055345 h 5180224"/>
              <a:gd name="connsiteX62" fmla="*/ 2900368 w 4622247"/>
              <a:gd name="connsiteY62" fmla="*/ 3875613 h 5180224"/>
              <a:gd name="connsiteX63" fmla="*/ 2672872 w 4622247"/>
              <a:gd name="connsiteY63" fmla="*/ 3943254 h 5180224"/>
              <a:gd name="connsiteX64" fmla="*/ 2663761 w 4622247"/>
              <a:gd name="connsiteY64" fmla="*/ 3806867 h 5180224"/>
              <a:gd name="connsiteX65" fmla="*/ 2822787 w 4622247"/>
              <a:gd name="connsiteY65" fmla="*/ 3478876 h 5180224"/>
              <a:gd name="connsiteX66" fmla="*/ 2753213 w 4622247"/>
              <a:gd name="connsiteY66" fmla="*/ 3439119 h 5180224"/>
              <a:gd name="connsiteX67" fmla="*/ 2653822 w 4622247"/>
              <a:gd name="connsiteY67" fmla="*/ 3429180 h 5180224"/>
              <a:gd name="connsiteX68" fmla="*/ 2624005 w 4622247"/>
              <a:gd name="connsiteY68" fmla="*/ 3260215 h 5180224"/>
              <a:gd name="connsiteX69" fmla="*/ 2703518 w 4622247"/>
              <a:gd name="connsiteY69" fmla="*/ 3200580 h 5180224"/>
              <a:gd name="connsiteX70" fmla="*/ 2823616 w 4622247"/>
              <a:gd name="connsiteY70" fmla="*/ 3186223 h 5180224"/>
              <a:gd name="connsiteX71" fmla="*/ 2942057 w 4622247"/>
              <a:gd name="connsiteY71" fmla="*/ 3180702 h 5180224"/>
              <a:gd name="connsiteX72" fmla="*/ 3015220 w 4622247"/>
              <a:gd name="connsiteY72" fmla="*/ 3095943 h 5180224"/>
              <a:gd name="connsiteX73" fmla="*/ 3148846 w 4622247"/>
              <a:gd name="connsiteY73" fmla="*/ 3048180 h 5180224"/>
              <a:gd name="connsiteX74" fmla="*/ 3289926 w 4622247"/>
              <a:gd name="connsiteY74" fmla="*/ 2912345 h 5180224"/>
              <a:gd name="connsiteX75" fmla="*/ 3419135 w 4622247"/>
              <a:gd name="connsiteY75" fmla="*/ 2743380 h 5180224"/>
              <a:gd name="connsiteX76" fmla="*/ 3568222 w 4622247"/>
              <a:gd name="connsiteY76" fmla="*/ 2822893 h 5180224"/>
              <a:gd name="connsiteX77" fmla="*/ 3625096 w 4622247"/>
              <a:gd name="connsiteY77" fmla="*/ 2851330 h 5180224"/>
              <a:gd name="connsiteX78" fmla="*/ 3707370 w 4622247"/>
              <a:gd name="connsiteY78" fmla="*/ 2852710 h 5180224"/>
              <a:gd name="connsiteX79" fmla="*/ 3847346 w 4622247"/>
              <a:gd name="connsiteY79" fmla="*/ 2828070 h 5180224"/>
              <a:gd name="connsiteX80" fmla="*/ 3880684 w 4622247"/>
              <a:gd name="connsiteY80" fmla="*/ 2752905 h 5180224"/>
              <a:gd name="connsiteX81" fmla="*/ 3932381 w 4622247"/>
              <a:gd name="connsiteY81" fmla="*/ 2658621 h 5180224"/>
              <a:gd name="connsiteX82" fmla="*/ 4037846 w 4622247"/>
              <a:gd name="connsiteY82" fmla="*/ 2590980 h 5180224"/>
              <a:gd name="connsiteX83" fmla="*/ 4085057 w 4622247"/>
              <a:gd name="connsiteY83" fmla="*/ 2524719 h 5180224"/>
              <a:gd name="connsiteX84" fmla="*/ 4035775 w 4622247"/>
              <a:gd name="connsiteY84" fmla="*/ 2479372 h 5180224"/>
              <a:gd name="connsiteX85" fmla="*/ 4014034 w 4622247"/>
              <a:gd name="connsiteY85" fmla="*/ 2424293 h 5180224"/>
              <a:gd name="connsiteX86" fmla="*/ 4005544 w 4622247"/>
              <a:gd name="connsiteY86" fmla="*/ 2306058 h 5180224"/>
              <a:gd name="connsiteX87" fmla="*/ 4034533 w 4622247"/>
              <a:gd name="connsiteY87" fmla="*/ 2137093 h 5180224"/>
              <a:gd name="connsiteX88" fmla="*/ 4204326 w 4622247"/>
              <a:gd name="connsiteY88" fmla="*/ 2087397 h 5180224"/>
              <a:gd name="connsiteX89" fmla="*/ 4303718 w 4622247"/>
              <a:gd name="connsiteY89" fmla="*/ 2147032 h 5180224"/>
              <a:gd name="connsiteX90" fmla="*/ 4273900 w 4622247"/>
              <a:gd name="connsiteY90" fmla="*/ 2266302 h 5180224"/>
              <a:gd name="connsiteX91" fmla="*/ 4353413 w 4622247"/>
              <a:gd name="connsiteY91" fmla="*/ 2266302 h 5180224"/>
              <a:gd name="connsiteX92" fmla="*/ 4431546 w 4622247"/>
              <a:gd name="connsiteY92" fmla="*/ 2241730 h 5180224"/>
              <a:gd name="connsiteX93" fmla="*/ 4492561 w 4622247"/>
              <a:gd name="connsiteY93" fmla="*/ 2147032 h 5180224"/>
              <a:gd name="connsiteX94" fmla="*/ 4621770 w 4622247"/>
              <a:gd name="connsiteY94" fmla="*/ 2137093 h 5180224"/>
              <a:gd name="connsiteX0" fmla="*/ 4621770 w 4622247"/>
              <a:gd name="connsiteY0" fmla="*/ 2137093 h 5180224"/>
              <a:gd name="connsiteX1" fmla="*/ 4512439 w 4622247"/>
              <a:gd name="connsiteY1" fmla="*/ 1868737 h 5180224"/>
              <a:gd name="connsiteX2" fmla="*/ 4015483 w 4622247"/>
              <a:gd name="connsiteY2" fmla="*/ 1898554 h 5180224"/>
              <a:gd name="connsiteX3" fmla="*/ 3836579 w 4622247"/>
              <a:gd name="connsiteY3" fmla="*/ 2137093 h 5180224"/>
              <a:gd name="connsiteX4" fmla="*/ 3588100 w 4622247"/>
              <a:gd name="connsiteY4" fmla="*/ 2296119 h 5180224"/>
              <a:gd name="connsiteX5" fmla="*/ 3111022 w 4622247"/>
              <a:gd name="connsiteY5" fmla="*/ 2574415 h 5180224"/>
              <a:gd name="connsiteX6" fmla="*/ 2763153 w 4622247"/>
              <a:gd name="connsiteY6" fmla="*/ 2147032 h 5180224"/>
              <a:gd name="connsiteX7" fmla="*/ 2792970 w 4622247"/>
              <a:gd name="connsiteY7" fmla="*/ 1610319 h 5180224"/>
              <a:gd name="connsiteX8" fmla="*/ 2743274 w 4622247"/>
              <a:gd name="connsiteY8" fmla="*/ 1232632 h 5180224"/>
              <a:gd name="connsiteX9" fmla="*/ 2812848 w 4622247"/>
              <a:gd name="connsiteY9" fmla="*/ 775432 h 5180224"/>
              <a:gd name="connsiteX10" fmla="*/ 2673700 w 4622247"/>
              <a:gd name="connsiteY10" fmla="*/ 467319 h 5180224"/>
              <a:gd name="connsiteX11" fmla="*/ 2633944 w 4622247"/>
              <a:gd name="connsiteY11" fmla="*/ 248658 h 5180224"/>
              <a:gd name="connsiteX12" fmla="*/ 2226439 w 4622247"/>
              <a:gd name="connsiteY12" fmla="*/ 180 h 5180224"/>
              <a:gd name="connsiteX13" fmla="*/ 1808996 w 4622247"/>
              <a:gd name="connsiteY13" fmla="*/ 288415 h 5180224"/>
              <a:gd name="connsiteX14" fmla="*/ 2166805 w 4622247"/>
              <a:gd name="connsiteY14" fmla="*/ 1043789 h 5180224"/>
              <a:gd name="connsiteX15" fmla="*/ 2276135 w 4622247"/>
              <a:gd name="connsiteY15" fmla="*/ 1958189 h 5180224"/>
              <a:gd name="connsiteX16" fmla="*/ 2464979 w 4622247"/>
              <a:gd name="connsiteY16" fmla="*/ 2703623 h 5180224"/>
              <a:gd name="connsiteX17" fmla="*/ 2216500 w 4622247"/>
              <a:gd name="connsiteY17" fmla="*/ 3349667 h 5180224"/>
              <a:gd name="connsiteX18" fmla="*/ 1938205 w 4622247"/>
              <a:gd name="connsiteY18" fmla="*/ 3727354 h 5180224"/>
              <a:gd name="connsiteX19" fmla="*/ 2296013 w 4622247"/>
              <a:gd name="connsiteY19" fmla="*/ 4095102 h 5180224"/>
              <a:gd name="connsiteX20" fmla="*/ 2852605 w 4622247"/>
              <a:gd name="connsiteY20" fmla="*/ 4124919 h 5180224"/>
              <a:gd name="connsiteX21" fmla="*/ 2773092 w 4622247"/>
              <a:gd name="connsiteY21" fmla="*/ 4343580 h 5180224"/>
              <a:gd name="connsiteX22" fmla="*/ 2445100 w 4622247"/>
              <a:gd name="connsiteY22" fmla="*/ 4274006 h 5180224"/>
              <a:gd name="connsiteX23" fmla="*/ 2057474 w 4622247"/>
              <a:gd name="connsiteY23" fmla="*/ 4333641 h 5180224"/>
              <a:gd name="connsiteX24" fmla="*/ 1838813 w 4622247"/>
              <a:gd name="connsiteY24" fmla="*/ 4105041 h 5180224"/>
              <a:gd name="connsiteX25" fmla="*/ 1172892 w 4622247"/>
              <a:gd name="connsiteY25" fmla="*/ 4492667 h 5180224"/>
              <a:gd name="connsiteX26" fmla="*/ 934353 w 4622247"/>
              <a:gd name="connsiteY26" fmla="*/ 4651693 h 5180224"/>
              <a:gd name="connsiteX27" fmla="*/ 536787 w 4622247"/>
              <a:gd name="connsiteY27" fmla="*/ 4264067 h 5180224"/>
              <a:gd name="connsiteX28" fmla="*/ 308187 w 4622247"/>
              <a:gd name="connsiteY28" fmla="*/ 3995710 h 5180224"/>
              <a:gd name="connsiteX29" fmla="*/ 139222 w 4622247"/>
              <a:gd name="connsiteY29" fmla="*/ 4095102 h 5180224"/>
              <a:gd name="connsiteX30" fmla="*/ 75446 w 4622247"/>
              <a:gd name="connsiteY30" fmla="*/ 4292780 h 5180224"/>
              <a:gd name="connsiteX31" fmla="*/ 74 w 4622247"/>
              <a:gd name="connsiteY31" fmla="*/ 4512545 h 5180224"/>
              <a:gd name="connsiteX32" fmla="*/ 89526 w 4622247"/>
              <a:gd name="connsiteY32" fmla="*/ 4611937 h 5180224"/>
              <a:gd name="connsiteX33" fmla="*/ 250485 w 4622247"/>
              <a:gd name="connsiteY33" fmla="*/ 4801608 h 5180224"/>
              <a:gd name="connsiteX34" fmla="*/ 394879 w 4622247"/>
              <a:gd name="connsiteY34" fmla="*/ 4743078 h 5180224"/>
              <a:gd name="connsiteX35" fmla="*/ 556666 w 4622247"/>
              <a:gd name="connsiteY35" fmla="*/ 4780902 h 5180224"/>
              <a:gd name="connsiteX36" fmla="*/ 646118 w 4622247"/>
              <a:gd name="connsiteY36" fmla="*/ 4900171 h 5180224"/>
              <a:gd name="connsiteX37" fmla="*/ 685874 w 4622247"/>
              <a:gd name="connsiteY37" fmla="*/ 5029380 h 5180224"/>
              <a:gd name="connsiteX38" fmla="*/ 844900 w 4622247"/>
              <a:gd name="connsiteY38" fmla="*/ 5079076 h 5180224"/>
              <a:gd name="connsiteX39" fmla="*/ 944292 w 4622247"/>
              <a:gd name="connsiteY39" fmla="*/ 5178467 h 5180224"/>
              <a:gd name="connsiteX40" fmla="*/ 1073500 w 4622247"/>
              <a:gd name="connsiteY40" fmla="*/ 5138710 h 5180224"/>
              <a:gd name="connsiteX41" fmla="*/ 1133135 w 4622247"/>
              <a:gd name="connsiteY41" fmla="*/ 5089015 h 5180224"/>
              <a:gd name="connsiteX42" fmla="*/ 1331918 w 4622247"/>
              <a:gd name="connsiteY42" fmla="*/ 5108893 h 5180224"/>
              <a:gd name="connsiteX43" fmla="*/ 1600274 w 4622247"/>
              <a:gd name="connsiteY43" fmla="*/ 5039319 h 5180224"/>
              <a:gd name="connsiteX44" fmla="*/ 1719544 w 4622247"/>
              <a:gd name="connsiteY44" fmla="*/ 4860415 h 5180224"/>
              <a:gd name="connsiteX45" fmla="*/ 1739422 w 4622247"/>
              <a:gd name="connsiteY45" fmla="*/ 4741145 h 5180224"/>
              <a:gd name="connsiteX46" fmla="*/ 1938205 w 4622247"/>
              <a:gd name="connsiteY46" fmla="*/ 4641754 h 5180224"/>
              <a:gd name="connsiteX47" fmla="*/ 2027657 w 4622247"/>
              <a:gd name="connsiteY47" fmla="*/ 4492667 h 5180224"/>
              <a:gd name="connsiteX48" fmla="*/ 2186683 w 4622247"/>
              <a:gd name="connsiteY48" fmla="*/ 4572180 h 5180224"/>
              <a:gd name="connsiteX49" fmla="*/ 2474918 w 4622247"/>
              <a:gd name="connsiteY49" fmla="*/ 4552302 h 5180224"/>
              <a:gd name="connsiteX50" fmla="*/ 2570720 w 4622247"/>
              <a:gd name="connsiteY50" fmla="*/ 4595647 h 5180224"/>
              <a:gd name="connsiteX51" fmla="*/ 2633944 w 4622247"/>
              <a:gd name="connsiteY51" fmla="*/ 4711328 h 5180224"/>
              <a:gd name="connsiteX52" fmla="*/ 2689989 w 4622247"/>
              <a:gd name="connsiteY52" fmla="*/ 4823419 h 5180224"/>
              <a:gd name="connsiteX53" fmla="*/ 2834659 w 4622247"/>
              <a:gd name="connsiteY53" fmla="*/ 4737556 h 5180224"/>
              <a:gd name="connsiteX54" fmla="*/ 2955102 w 4622247"/>
              <a:gd name="connsiteY54" fmla="*/ 4860415 h 5180224"/>
              <a:gd name="connsiteX55" fmla="*/ 3291583 w 4622247"/>
              <a:gd name="connsiteY55" fmla="*/ 4695798 h 5180224"/>
              <a:gd name="connsiteX56" fmla="*/ 3299866 w 4622247"/>
              <a:gd name="connsiteY56" fmla="*/ 4572180 h 5180224"/>
              <a:gd name="connsiteX57" fmla="*/ 3170657 w 4622247"/>
              <a:gd name="connsiteY57" fmla="*/ 4472789 h 5180224"/>
              <a:gd name="connsiteX58" fmla="*/ 3299866 w 4622247"/>
              <a:gd name="connsiteY58" fmla="*/ 4373397 h 5180224"/>
              <a:gd name="connsiteX59" fmla="*/ 3232224 w 4622247"/>
              <a:gd name="connsiteY59" fmla="*/ 4267656 h 5180224"/>
              <a:gd name="connsiteX60" fmla="*/ 3250170 w 4622247"/>
              <a:gd name="connsiteY60" fmla="*/ 4125747 h 5180224"/>
              <a:gd name="connsiteX61" fmla="*/ 3041448 w 4622247"/>
              <a:gd name="connsiteY61" fmla="*/ 4055345 h 5180224"/>
              <a:gd name="connsiteX62" fmla="*/ 2900368 w 4622247"/>
              <a:gd name="connsiteY62" fmla="*/ 3875613 h 5180224"/>
              <a:gd name="connsiteX63" fmla="*/ 2672872 w 4622247"/>
              <a:gd name="connsiteY63" fmla="*/ 3943254 h 5180224"/>
              <a:gd name="connsiteX64" fmla="*/ 2663761 w 4622247"/>
              <a:gd name="connsiteY64" fmla="*/ 3806867 h 5180224"/>
              <a:gd name="connsiteX65" fmla="*/ 2822787 w 4622247"/>
              <a:gd name="connsiteY65" fmla="*/ 3478876 h 5180224"/>
              <a:gd name="connsiteX66" fmla="*/ 2753213 w 4622247"/>
              <a:gd name="connsiteY66" fmla="*/ 3439119 h 5180224"/>
              <a:gd name="connsiteX67" fmla="*/ 2653822 w 4622247"/>
              <a:gd name="connsiteY67" fmla="*/ 3429180 h 5180224"/>
              <a:gd name="connsiteX68" fmla="*/ 2624005 w 4622247"/>
              <a:gd name="connsiteY68" fmla="*/ 3260215 h 5180224"/>
              <a:gd name="connsiteX69" fmla="*/ 2703518 w 4622247"/>
              <a:gd name="connsiteY69" fmla="*/ 3200580 h 5180224"/>
              <a:gd name="connsiteX70" fmla="*/ 2823616 w 4622247"/>
              <a:gd name="connsiteY70" fmla="*/ 3186223 h 5180224"/>
              <a:gd name="connsiteX71" fmla="*/ 2942057 w 4622247"/>
              <a:gd name="connsiteY71" fmla="*/ 3180702 h 5180224"/>
              <a:gd name="connsiteX72" fmla="*/ 3015220 w 4622247"/>
              <a:gd name="connsiteY72" fmla="*/ 3095943 h 5180224"/>
              <a:gd name="connsiteX73" fmla="*/ 3148846 w 4622247"/>
              <a:gd name="connsiteY73" fmla="*/ 3048180 h 5180224"/>
              <a:gd name="connsiteX74" fmla="*/ 3289926 w 4622247"/>
              <a:gd name="connsiteY74" fmla="*/ 2912345 h 5180224"/>
              <a:gd name="connsiteX75" fmla="*/ 3419135 w 4622247"/>
              <a:gd name="connsiteY75" fmla="*/ 2743380 h 5180224"/>
              <a:gd name="connsiteX76" fmla="*/ 3568222 w 4622247"/>
              <a:gd name="connsiteY76" fmla="*/ 2822893 h 5180224"/>
              <a:gd name="connsiteX77" fmla="*/ 3625096 w 4622247"/>
              <a:gd name="connsiteY77" fmla="*/ 2851330 h 5180224"/>
              <a:gd name="connsiteX78" fmla="*/ 3707370 w 4622247"/>
              <a:gd name="connsiteY78" fmla="*/ 2852710 h 5180224"/>
              <a:gd name="connsiteX79" fmla="*/ 3847346 w 4622247"/>
              <a:gd name="connsiteY79" fmla="*/ 2828070 h 5180224"/>
              <a:gd name="connsiteX80" fmla="*/ 3880684 w 4622247"/>
              <a:gd name="connsiteY80" fmla="*/ 2752905 h 5180224"/>
              <a:gd name="connsiteX81" fmla="*/ 3932381 w 4622247"/>
              <a:gd name="connsiteY81" fmla="*/ 2658621 h 5180224"/>
              <a:gd name="connsiteX82" fmla="*/ 4037846 w 4622247"/>
              <a:gd name="connsiteY82" fmla="*/ 2590980 h 5180224"/>
              <a:gd name="connsiteX83" fmla="*/ 4085057 w 4622247"/>
              <a:gd name="connsiteY83" fmla="*/ 2524719 h 5180224"/>
              <a:gd name="connsiteX84" fmla="*/ 4035775 w 4622247"/>
              <a:gd name="connsiteY84" fmla="*/ 2479372 h 5180224"/>
              <a:gd name="connsiteX85" fmla="*/ 4014034 w 4622247"/>
              <a:gd name="connsiteY85" fmla="*/ 2424293 h 5180224"/>
              <a:gd name="connsiteX86" fmla="*/ 4005544 w 4622247"/>
              <a:gd name="connsiteY86" fmla="*/ 2306058 h 5180224"/>
              <a:gd name="connsiteX87" fmla="*/ 4034533 w 4622247"/>
              <a:gd name="connsiteY87" fmla="*/ 2137093 h 5180224"/>
              <a:gd name="connsiteX88" fmla="*/ 4204326 w 4622247"/>
              <a:gd name="connsiteY88" fmla="*/ 2087397 h 5180224"/>
              <a:gd name="connsiteX89" fmla="*/ 4284668 w 4622247"/>
              <a:gd name="connsiteY89" fmla="*/ 2142270 h 5180224"/>
              <a:gd name="connsiteX90" fmla="*/ 4273900 w 4622247"/>
              <a:gd name="connsiteY90" fmla="*/ 2266302 h 5180224"/>
              <a:gd name="connsiteX91" fmla="*/ 4353413 w 4622247"/>
              <a:gd name="connsiteY91" fmla="*/ 2266302 h 5180224"/>
              <a:gd name="connsiteX92" fmla="*/ 4431546 w 4622247"/>
              <a:gd name="connsiteY92" fmla="*/ 2241730 h 5180224"/>
              <a:gd name="connsiteX93" fmla="*/ 4492561 w 4622247"/>
              <a:gd name="connsiteY93" fmla="*/ 2147032 h 5180224"/>
              <a:gd name="connsiteX94" fmla="*/ 4621770 w 4622247"/>
              <a:gd name="connsiteY94" fmla="*/ 2137093 h 51802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</a:cxnLst>
            <a:rect l="l" t="t" r="r" b="b"/>
            <a:pathLst>
              <a:path w="4622247" h="5180224">
                <a:moveTo>
                  <a:pt x="4621770" y="2137093"/>
                </a:moveTo>
                <a:cubicBezTo>
                  <a:pt x="4625083" y="2090710"/>
                  <a:pt x="4613487" y="1908493"/>
                  <a:pt x="4512439" y="1868737"/>
                </a:cubicBezTo>
                <a:cubicBezTo>
                  <a:pt x="4411391" y="1828981"/>
                  <a:pt x="4128126" y="1853828"/>
                  <a:pt x="4015483" y="1898554"/>
                </a:cubicBezTo>
                <a:cubicBezTo>
                  <a:pt x="3902840" y="1943280"/>
                  <a:pt x="3907809" y="2070832"/>
                  <a:pt x="3836579" y="2137093"/>
                </a:cubicBezTo>
                <a:cubicBezTo>
                  <a:pt x="3765348" y="2203354"/>
                  <a:pt x="3709026" y="2223232"/>
                  <a:pt x="3588100" y="2296119"/>
                </a:cubicBezTo>
                <a:cubicBezTo>
                  <a:pt x="3467174" y="2369006"/>
                  <a:pt x="3248513" y="2599263"/>
                  <a:pt x="3111022" y="2574415"/>
                </a:cubicBezTo>
                <a:cubicBezTo>
                  <a:pt x="2973531" y="2549567"/>
                  <a:pt x="2816162" y="2307715"/>
                  <a:pt x="2763153" y="2147032"/>
                </a:cubicBezTo>
                <a:cubicBezTo>
                  <a:pt x="2710144" y="1986349"/>
                  <a:pt x="2796283" y="1762719"/>
                  <a:pt x="2792970" y="1610319"/>
                </a:cubicBezTo>
                <a:cubicBezTo>
                  <a:pt x="2789657" y="1457919"/>
                  <a:pt x="2739961" y="1371780"/>
                  <a:pt x="2743274" y="1232632"/>
                </a:cubicBezTo>
                <a:cubicBezTo>
                  <a:pt x="2746587" y="1093484"/>
                  <a:pt x="2824444" y="902984"/>
                  <a:pt x="2812848" y="775432"/>
                </a:cubicBezTo>
                <a:cubicBezTo>
                  <a:pt x="2801252" y="647880"/>
                  <a:pt x="2703517" y="555115"/>
                  <a:pt x="2673700" y="467319"/>
                </a:cubicBezTo>
                <a:cubicBezTo>
                  <a:pt x="2643883" y="379523"/>
                  <a:pt x="2708487" y="326514"/>
                  <a:pt x="2633944" y="248658"/>
                </a:cubicBezTo>
                <a:cubicBezTo>
                  <a:pt x="2559400" y="170801"/>
                  <a:pt x="2363930" y="-6446"/>
                  <a:pt x="2226439" y="180"/>
                </a:cubicBezTo>
                <a:cubicBezTo>
                  <a:pt x="2088948" y="6806"/>
                  <a:pt x="1818935" y="114480"/>
                  <a:pt x="1808996" y="288415"/>
                </a:cubicBezTo>
                <a:cubicBezTo>
                  <a:pt x="1799057" y="462350"/>
                  <a:pt x="2088948" y="765493"/>
                  <a:pt x="2166805" y="1043789"/>
                </a:cubicBezTo>
                <a:cubicBezTo>
                  <a:pt x="2244661" y="1322085"/>
                  <a:pt x="2226439" y="1681550"/>
                  <a:pt x="2276135" y="1958189"/>
                </a:cubicBezTo>
                <a:cubicBezTo>
                  <a:pt x="2325831" y="2234828"/>
                  <a:pt x="2474918" y="2471710"/>
                  <a:pt x="2464979" y="2703623"/>
                </a:cubicBezTo>
                <a:cubicBezTo>
                  <a:pt x="2455040" y="2935536"/>
                  <a:pt x="2304296" y="3179045"/>
                  <a:pt x="2216500" y="3349667"/>
                </a:cubicBezTo>
                <a:cubicBezTo>
                  <a:pt x="2128704" y="3520289"/>
                  <a:pt x="1924953" y="3603115"/>
                  <a:pt x="1938205" y="3727354"/>
                </a:cubicBezTo>
                <a:cubicBezTo>
                  <a:pt x="1951457" y="3851593"/>
                  <a:pt x="2143613" y="4028841"/>
                  <a:pt x="2296013" y="4095102"/>
                </a:cubicBezTo>
                <a:cubicBezTo>
                  <a:pt x="2448413" y="4161363"/>
                  <a:pt x="2773092" y="4083506"/>
                  <a:pt x="2852605" y="4124919"/>
                </a:cubicBezTo>
                <a:cubicBezTo>
                  <a:pt x="2932118" y="4166332"/>
                  <a:pt x="2841009" y="4318732"/>
                  <a:pt x="2773092" y="4343580"/>
                </a:cubicBezTo>
                <a:cubicBezTo>
                  <a:pt x="2705174" y="4368428"/>
                  <a:pt x="2564370" y="4275662"/>
                  <a:pt x="2445100" y="4274006"/>
                </a:cubicBezTo>
                <a:cubicBezTo>
                  <a:pt x="2325830" y="4272350"/>
                  <a:pt x="2158522" y="4361802"/>
                  <a:pt x="2057474" y="4333641"/>
                </a:cubicBezTo>
                <a:cubicBezTo>
                  <a:pt x="1956426" y="4305480"/>
                  <a:pt x="1986243" y="4078537"/>
                  <a:pt x="1838813" y="4105041"/>
                </a:cubicBezTo>
                <a:cubicBezTo>
                  <a:pt x="1691383" y="4131545"/>
                  <a:pt x="1323635" y="4401558"/>
                  <a:pt x="1172892" y="4492667"/>
                </a:cubicBezTo>
                <a:cubicBezTo>
                  <a:pt x="1022149" y="4583776"/>
                  <a:pt x="1040370" y="4689793"/>
                  <a:pt x="934353" y="4651693"/>
                </a:cubicBezTo>
                <a:cubicBezTo>
                  <a:pt x="828336" y="4613593"/>
                  <a:pt x="641148" y="4373397"/>
                  <a:pt x="536787" y="4264067"/>
                </a:cubicBezTo>
                <a:cubicBezTo>
                  <a:pt x="432426" y="4154737"/>
                  <a:pt x="374448" y="4023871"/>
                  <a:pt x="308187" y="3995710"/>
                </a:cubicBezTo>
                <a:cubicBezTo>
                  <a:pt x="241926" y="3967549"/>
                  <a:pt x="178012" y="4045590"/>
                  <a:pt x="139222" y="4095102"/>
                </a:cubicBezTo>
                <a:cubicBezTo>
                  <a:pt x="100432" y="4144614"/>
                  <a:pt x="98637" y="4223206"/>
                  <a:pt x="75446" y="4292780"/>
                </a:cubicBezTo>
                <a:cubicBezTo>
                  <a:pt x="52255" y="4362354"/>
                  <a:pt x="-2273" y="4459352"/>
                  <a:pt x="74" y="4512545"/>
                </a:cubicBezTo>
                <a:cubicBezTo>
                  <a:pt x="2421" y="4565738"/>
                  <a:pt x="47791" y="4563760"/>
                  <a:pt x="89526" y="4611937"/>
                </a:cubicBezTo>
                <a:cubicBezTo>
                  <a:pt x="131261" y="4660114"/>
                  <a:pt x="199593" y="4779751"/>
                  <a:pt x="250485" y="4801608"/>
                </a:cubicBezTo>
                <a:cubicBezTo>
                  <a:pt x="301377" y="4823465"/>
                  <a:pt x="343849" y="4746529"/>
                  <a:pt x="394879" y="4743078"/>
                </a:cubicBezTo>
                <a:cubicBezTo>
                  <a:pt x="445909" y="4739627"/>
                  <a:pt x="514793" y="4754720"/>
                  <a:pt x="556666" y="4780902"/>
                </a:cubicBezTo>
                <a:cubicBezTo>
                  <a:pt x="598539" y="4807084"/>
                  <a:pt x="624583" y="4858758"/>
                  <a:pt x="646118" y="4900171"/>
                </a:cubicBezTo>
                <a:cubicBezTo>
                  <a:pt x="667653" y="4941584"/>
                  <a:pt x="652744" y="4999563"/>
                  <a:pt x="685874" y="5029380"/>
                </a:cubicBezTo>
                <a:cubicBezTo>
                  <a:pt x="719004" y="5059197"/>
                  <a:pt x="801830" y="5054228"/>
                  <a:pt x="844900" y="5079076"/>
                </a:cubicBezTo>
                <a:cubicBezTo>
                  <a:pt x="887970" y="5103924"/>
                  <a:pt x="906192" y="5168528"/>
                  <a:pt x="944292" y="5178467"/>
                </a:cubicBezTo>
                <a:cubicBezTo>
                  <a:pt x="982392" y="5188406"/>
                  <a:pt x="1042026" y="5153619"/>
                  <a:pt x="1073500" y="5138710"/>
                </a:cubicBezTo>
                <a:cubicBezTo>
                  <a:pt x="1104974" y="5123801"/>
                  <a:pt x="1090065" y="5093985"/>
                  <a:pt x="1133135" y="5089015"/>
                </a:cubicBezTo>
                <a:cubicBezTo>
                  <a:pt x="1176205" y="5084046"/>
                  <a:pt x="1254062" y="5117176"/>
                  <a:pt x="1331918" y="5108893"/>
                </a:cubicBezTo>
                <a:cubicBezTo>
                  <a:pt x="1409774" y="5100610"/>
                  <a:pt x="1535670" y="5080732"/>
                  <a:pt x="1600274" y="5039319"/>
                </a:cubicBezTo>
                <a:cubicBezTo>
                  <a:pt x="1664878" y="4997906"/>
                  <a:pt x="1696353" y="4910111"/>
                  <a:pt x="1719544" y="4860415"/>
                </a:cubicBezTo>
                <a:cubicBezTo>
                  <a:pt x="1742735" y="4810719"/>
                  <a:pt x="1702979" y="4777588"/>
                  <a:pt x="1739422" y="4741145"/>
                </a:cubicBezTo>
                <a:cubicBezTo>
                  <a:pt x="1775865" y="4704702"/>
                  <a:pt x="1890166" y="4683167"/>
                  <a:pt x="1938205" y="4641754"/>
                </a:cubicBezTo>
                <a:cubicBezTo>
                  <a:pt x="1986244" y="4600341"/>
                  <a:pt x="1986244" y="4504263"/>
                  <a:pt x="2027657" y="4492667"/>
                </a:cubicBezTo>
                <a:cubicBezTo>
                  <a:pt x="2069070" y="4481071"/>
                  <a:pt x="2112140" y="4562241"/>
                  <a:pt x="2186683" y="4572180"/>
                </a:cubicBezTo>
                <a:cubicBezTo>
                  <a:pt x="2261226" y="4582119"/>
                  <a:pt x="2410912" y="4548391"/>
                  <a:pt x="2474918" y="4552302"/>
                </a:cubicBezTo>
                <a:cubicBezTo>
                  <a:pt x="2538924" y="4556213"/>
                  <a:pt x="2544216" y="4569143"/>
                  <a:pt x="2570720" y="4595647"/>
                </a:cubicBezTo>
                <a:cubicBezTo>
                  <a:pt x="2597224" y="4622151"/>
                  <a:pt x="2614066" y="4673366"/>
                  <a:pt x="2633944" y="4711328"/>
                </a:cubicBezTo>
                <a:cubicBezTo>
                  <a:pt x="2653822" y="4749290"/>
                  <a:pt x="2656537" y="4819048"/>
                  <a:pt x="2689989" y="4823419"/>
                </a:cubicBezTo>
                <a:cubicBezTo>
                  <a:pt x="2723441" y="4827790"/>
                  <a:pt x="2790474" y="4731390"/>
                  <a:pt x="2834659" y="4737556"/>
                </a:cubicBezTo>
                <a:cubicBezTo>
                  <a:pt x="2878844" y="4743722"/>
                  <a:pt x="2878948" y="4867375"/>
                  <a:pt x="2955102" y="4860415"/>
                </a:cubicBezTo>
                <a:cubicBezTo>
                  <a:pt x="3031256" y="4853455"/>
                  <a:pt x="3234122" y="4743837"/>
                  <a:pt x="3291583" y="4695798"/>
                </a:cubicBezTo>
                <a:cubicBezTo>
                  <a:pt x="3349044" y="4647759"/>
                  <a:pt x="3320020" y="4609348"/>
                  <a:pt x="3299866" y="4572180"/>
                </a:cubicBezTo>
                <a:cubicBezTo>
                  <a:pt x="3279712" y="4535012"/>
                  <a:pt x="3170657" y="4505919"/>
                  <a:pt x="3170657" y="4472789"/>
                </a:cubicBezTo>
                <a:cubicBezTo>
                  <a:pt x="3170657" y="4439659"/>
                  <a:pt x="3289605" y="4407586"/>
                  <a:pt x="3299866" y="4373397"/>
                </a:cubicBezTo>
                <a:cubicBezTo>
                  <a:pt x="3310127" y="4339208"/>
                  <a:pt x="3240507" y="4308931"/>
                  <a:pt x="3232224" y="4267656"/>
                </a:cubicBezTo>
                <a:cubicBezTo>
                  <a:pt x="3223941" y="4226381"/>
                  <a:pt x="3281966" y="4161132"/>
                  <a:pt x="3250170" y="4125747"/>
                </a:cubicBezTo>
                <a:cubicBezTo>
                  <a:pt x="3218374" y="4090362"/>
                  <a:pt x="3099748" y="4097034"/>
                  <a:pt x="3041448" y="4055345"/>
                </a:cubicBezTo>
                <a:cubicBezTo>
                  <a:pt x="2983148" y="4013656"/>
                  <a:pt x="2961797" y="3894295"/>
                  <a:pt x="2900368" y="3875613"/>
                </a:cubicBezTo>
                <a:cubicBezTo>
                  <a:pt x="2838939" y="3856931"/>
                  <a:pt x="2712306" y="3954712"/>
                  <a:pt x="2672872" y="3943254"/>
                </a:cubicBezTo>
                <a:cubicBezTo>
                  <a:pt x="2633438" y="3931796"/>
                  <a:pt x="2638775" y="3884263"/>
                  <a:pt x="2663761" y="3806867"/>
                </a:cubicBezTo>
                <a:cubicBezTo>
                  <a:pt x="2688747" y="3729471"/>
                  <a:pt x="2807878" y="3540167"/>
                  <a:pt x="2822787" y="3478876"/>
                </a:cubicBezTo>
                <a:cubicBezTo>
                  <a:pt x="2837696" y="3417585"/>
                  <a:pt x="2781374" y="3447402"/>
                  <a:pt x="2753213" y="3439119"/>
                </a:cubicBezTo>
                <a:cubicBezTo>
                  <a:pt x="2725052" y="3430836"/>
                  <a:pt x="2675357" y="3458997"/>
                  <a:pt x="2653822" y="3429180"/>
                </a:cubicBezTo>
                <a:cubicBezTo>
                  <a:pt x="2632287" y="3399363"/>
                  <a:pt x="2615722" y="3298315"/>
                  <a:pt x="2624005" y="3260215"/>
                </a:cubicBezTo>
                <a:cubicBezTo>
                  <a:pt x="2632288" y="3222115"/>
                  <a:pt x="2670250" y="3212912"/>
                  <a:pt x="2703518" y="3200580"/>
                </a:cubicBezTo>
                <a:cubicBezTo>
                  <a:pt x="2736786" y="3188248"/>
                  <a:pt x="2783860" y="3189536"/>
                  <a:pt x="2823616" y="3186223"/>
                </a:cubicBezTo>
                <a:cubicBezTo>
                  <a:pt x="2863372" y="3182910"/>
                  <a:pt x="2910123" y="3195749"/>
                  <a:pt x="2942057" y="3180702"/>
                </a:cubicBezTo>
                <a:cubicBezTo>
                  <a:pt x="2973991" y="3165655"/>
                  <a:pt x="2980755" y="3118030"/>
                  <a:pt x="3015220" y="3095943"/>
                </a:cubicBezTo>
                <a:cubicBezTo>
                  <a:pt x="3049685" y="3073856"/>
                  <a:pt x="3104120" y="3071371"/>
                  <a:pt x="3148846" y="3048180"/>
                </a:cubicBezTo>
                <a:cubicBezTo>
                  <a:pt x="3193572" y="3024989"/>
                  <a:pt x="3244878" y="2963145"/>
                  <a:pt x="3289926" y="2912345"/>
                </a:cubicBezTo>
                <a:cubicBezTo>
                  <a:pt x="3334974" y="2861545"/>
                  <a:pt x="3372752" y="2758289"/>
                  <a:pt x="3419135" y="2743380"/>
                </a:cubicBezTo>
                <a:cubicBezTo>
                  <a:pt x="3465518" y="2728471"/>
                  <a:pt x="3533895" y="2804901"/>
                  <a:pt x="3568222" y="2822893"/>
                </a:cubicBezTo>
                <a:cubicBezTo>
                  <a:pt x="3602549" y="2840885"/>
                  <a:pt x="3601905" y="2846360"/>
                  <a:pt x="3625096" y="2851330"/>
                </a:cubicBezTo>
                <a:cubicBezTo>
                  <a:pt x="3648287" y="2856300"/>
                  <a:pt x="3670328" y="2856587"/>
                  <a:pt x="3707370" y="2852710"/>
                </a:cubicBezTo>
                <a:cubicBezTo>
                  <a:pt x="3744412" y="2848833"/>
                  <a:pt x="3818460" y="2844704"/>
                  <a:pt x="3847346" y="2828070"/>
                </a:cubicBezTo>
                <a:cubicBezTo>
                  <a:pt x="3876232" y="2811436"/>
                  <a:pt x="3869687" y="2781940"/>
                  <a:pt x="3880684" y="2752905"/>
                </a:cubicBezTo>
                <a:cubicBezTo>
                  <a:pt x="3891682" y="2723870"/>
                  <a:pt x="3906187" y="2685608"/>
                  <a:pt x="3932381" y="2658621"/>
                </a:cubicBezTo>
                <a:cubicBezTo>
                  <a:pt x="3958575" y="2631634"/>
                  <a:pt x="4011342" y="2605889"/>
                  <a:pt x="4037846" y="2590980"/>
                </a:cubicBezTo>
                <a:cubicBezTo>
                  <a:pt x="4064350" y="2576071"/>
                  <a:pt x="4085402" y="2543320"/>
                  <a:pt x="4085057" y="2524719"/>
                </a:cubicBezTo>
                <a:cubicBezTo>
                  <a:pt x="4084712" y="2506118"/>
                  <a:pt x="4047612" y="2496110"/>
                  <a:pt x="4035775" y="2479372"/>
                </a:cubicBezTo>
                <a:cubicBezTo>
                  <a:pt x="4023938" y="2462634"/>
                  <a:pt x="4020660" y="2450797"/>
                  <a:pt x="4014034" y="2424293"/>
                </a:cubicBezTo>
                <a:cubicBezTo>
                  <a:pt x="4007408" y="2397789"/>
                  <a:pt x="4002128" y="2353925"/>
                  <a:pt x="4005544" y="2306058"/>
                </a:cubicBezTo>
                <a:cubicBezTo>
                  <a:pt x="4008960" y="2258191"/>
                  <a:pt x="4001403" y="2173537"/>
                  <a:pt x="4034533" y="2137093"/>
                </a:cubicBezTo>
                <a:cubicBezTo>
                  <a:pt x="4067663" y="2100649"/>
                  <a:pt x="4162637" y="2086534"/>
                  <a:pt x="4204326" y="2087397"/>
                </a:cubicBezTo>
                <a:cubicBezTo>
                  <a:pt x="4246015" y="2088260"/>
                  <a:pt x="4273072" y="2112453"/>
                  <a:pt x="4284668" y="2142270"/>
                </a:cubicBezTo>
                <a:cubicBezTo>
                  <a:pt x="4296264" y="2172087"/>
                  <a:pt x="4262443" y="2245630"/>
                  <a:pt x="4273900" y="2266302"/>
                </a:cubicBezTo>
                <a:cubicBezTo>
                  <a:pt x="4285357" y="2286974"/>
                  <a:pt x="4331372" y="2276747"/>
                  <a:pt x="4353413" y="2266302"/>
                </a:cubicBezTo>
                <a:cubicBezTo>
                  <a:pt x="4375454" y="2255857"/>
                  <a:pt x="4408355" y="2261608"/>
                  <a:pt x="4431546" y="2241730"/>
                </a:cubicBezTo>
                <a:cubicBezTo>
                  <a:pt x="4454737" y="2221852"/>
                  <a:pt x="4460857" y="2164471"/>
                  <a:pt x="4492561" y="2147032"/>
                </a:cubicBezTo>
                <a:cubicBezTo>
                  <a:pt x="4524265" y="2129593"/>
                  <a:pt x="4618457" y="2183476"/>
                  <a:pt x="4621770" y="2137093"/>
                </a:cubicBezTo>
                <a:close/>
              </a:path>
            </a:pathLst>
          </a:custGeom>
          <a:solidFill>
            <a:schemeClr val="accent6">
              <a:alpha val="50000"/>
            </a:schemeClr>
          </a:solidFill>
          <a:ln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4344" name="Forme libre : forme 14343">
            <a:extLst>
              <a:ext uri="{FF2B5EF4-FFF2-40B4-BE49-F238E27FC236}">
                <a16:creationId xmlns:a16="http://schemas.microsoft.com/office/drawing/2014/main" id="{1F1FD99B-2C94-4F78-BF05-0ACDC26B271B}"/>
              </a:ext>
            </a:extLst>
          </p:cNvPr>
          <p:cNvSpPr/>
          <p:nvPr/>
        </p:nvSpPr>
        <p:spPr>
          <a:xfrm>
            <a:off x="2905037" y="932376"/>
            <a:ext cx="3387346" cy="2667044"/>
          </a:xfrm>
          <a:custGeom>
            <a:avLst/>
            <a:gdLst>
              <a:gd name="connsiteX0" fmla="*/ 1458559 w 3388614"/>
              <a:gd name="connsiteY0" fmla="*/ 2477244 h 2671112"/>
              <a:gd name="connsiteX1" fmla="*/ 1478438 w 3388614"/>
              <a:gd name="connsiteY1" fmla="*/ 2357974 h 2671112"/>
              <a:gd name="connsiteX2" fmla="*/ 1021238 w 3388614"/>
              <a:gd name="connsiteY2" fmla="*/ 2278461 h 2671112"/>
              <a:gd name="connsiteX3" fmla="*/ 713124 w 3388614"/>
              <a:gd name="connsiteY3" fmla="*/ 2288400 h 2671112"/>
              <a:gd name="connsiteX4" fmla="*/ 414951 w 3388614"/>
              <a:gd name="connsiteY4" fmla="*/ 2049861 h 2671112"/>
              <a:gd name="connsiteX5" fmla="*/ 484524 w 3388614"/>
              <a:gd name="connsiteY5" fmla="*/ 1741748 h 2671112"/>
              <a:gd name="connsiteX6" fmla="*/ 1160385 w 3388614"/>
              <a:gd name="connsiteY6" fmla="*/ 1602600 h 2671112"/>
              <a:gd name="connsiteX7" fmla="*/ 1826307 w 3388614"/>
              <a:gd name="connsiteY7" fmla="*/ 1423696 h 2671112"/>
              <a:gd name="connsiteX8" fmla="*/ 2551864 w 3388614"/>
              <a:gd name="connsiteY8" fmla="*/ 708079 h 2671112"/>
              <a:gd name="connsiteX9" fmla="*/ 2522046 w 3388614"/>
              <a:gd name="connsiteY9" fmla="*/ 489418 h 2671112"/>
              <a:gd name="connsiteX10" fmla="*/ 3346994 w 3388614"/>
              <a:gd name="connsiteY10" fmla="*/ 161426 h 2671112"/>
              <a:gd name="connsiteX11" fmla="*/ 3237664 w 3388614"/>
              <a:gd name="connsiteY11" fmla="*/ 2400 h 2671112"/>
              <a:gd name="connsiteX12" fmla="*/ 2989185 w 3388614"/>
              <a:gd name="connsiteY12" fmla="*/ 62035 h 2671112"/>
              <a:gd name="connsiteX13" fmla="*/ 2929551 w 3388614"/>
              <a:gd name="connsiteY13" fmla="*/ 12339 h 2671112"/>
              <a:gd name="connsiteX14" fmla="*/ 2472351 w 3388614"/>
              <a:gd name="connsiteY14" fmla="*/ 260818 h 2671112"/>
              <a:gd name="connsiteX15" fmla="*/ 2243751 w 3388614"/>
              <a:gd name="connsiteY15" fmla="*/ 439722 h 2671112"/>
              <a:gd name="connsiteX16" fmla="*/ 2035029 w 3388614"/>
              <a:gd name="connsiteY16" fmla="*/ 737896 h 2671112"/>
              <a:gd name="connsiteX17" fmla="*/ 1677220 w 3388614"/>
              <a:gd name="connsiteY17" fmla="*/ 787592 h 2671112"/>
              <a:gd name="connsiteX18" fmla="*/ 1498316 w 3388614"/>
              <a:gd name="connsiteY18" fmla="*/ 767713 h 2671112"/>
              <a:gd name="connsiteX19" fmla="*/ 1190203 w 3388614"/>
              <a:gd name="connsiteY19" fmla="*/ 946618 h 2671112"/>
              <a:gd name="connsiteX20" fmla="*/ 911907 w 3388614"/>
              <a:gd name="connsiteY20" fmla="*/ 1344183 h 2671112"/>
              <a:gd name="connsiteX21" fmla="*/ 494464 w 3388614"/>
              <a:gd name="connsiteY21" fmla="*/ 1304426 h 2671112"/>
              <a:gd name="connsiteX22" fmla="*/ 395072 w 3388614"/>
              <a:gd name="connsiteY22" fmla="*/ 1374000 h 2671112"/>
              <a:gd name="connsiteX23" fmla="*/ 315559 w 3388614"/>
              <a:gd name="connsiteY23" fmla="*/ 1592661 h 2671112"/>
              <a:gd name="connsiteX24" fmla="*/ 355316 w 3388614"/>
              <a:gd name="connsiteY24" fmla="*/ 1890835 h 2671112"/>
              <a:gd name="connsiteX25" fmla="*/ 236046 w 3388614"/>
              <a:gd name="connsiteY25" fmla="*/ 1861018 h 2671112"/>
              <a:gd name="connsiteX26" fmla="*/ 245985 w 3388614"/>
              <a:gd name="connsiteY26" fmla="*/ 1970348 h 2671112"/>
              <a:gd name="connsiteX27" fmla="*/ 7446 w 3388614"/>
              <a:gd name="connsiteY27" fmla="*/ 2020044 h 2671112"/>
              <a:gd name="connsiteX28" fmla="*/ 77020 w 3388614"/>
              <a:gd name="connsiteY28" fmla="*/ 2208887 h 2671112"/>
              <a:gd name="connsiteX29" fmla="*/ 245985 w 3388614"/>
              <a:gd name="connsiteY29" fmla="*/ 2159192 h 2671112"/>
              <a:gd name="connsiteX30" fmla="*/ 345377 w 3388614"/>
              <a:gd name="connsiteY30" fmla="*/ 2357974 h 2671112"/>
              <a:gd name="connsiteX31" fmla="*/ 335438 w 3388614"/>
              <a:gd name="connsiteY31" fmla="*/ 2556757 h 2671112"/>
              <a:gd name="connsiteX32" fmla="*/ 146594 w 3388614"/>
              <a:gd name="connsiteY32" fmla="*/ 2636270 h 2671112"/>
              <a:gd name="connsiteX33" fmla="*/ 355316 w 3388614"/>
              <a:gd name="connsiteY33" fmla="*/ 2666087 h 2671112"/>
              <a:gd name="connsiteX34" fmla="*/ 762820 w 3388614"/>
              <a:gd name="connsiteY34" fmla="*/ 2536879 h 2671112"/>
              <a:gd name="connsiteX35" fmla="*/ 842333 w 3388614"/>
              <a:gd name="connsiteY35" fmla="*/ 2586574 h 2671112"/>
              <a:gd name="connsiteX36" fmla="*/ 1458559 w 3388614"/>
              <a:gd name="connsiteY36" fmla="*/ 2477244 h 2671112"/>
              <a:gd name="connsiteX0" fmla="*/ 1458559 w 3388614"/>
              <a:gd name="connsiteY0" fmla="*/ 2477244 h 2667509"/>
              <a:gd name="connsiteX1" fmla="*/ 1478438 w 3388614"/>
              <a:gd name="connsiteY1" fmla="*/ 2357974 h 2667509"/>
              <a:gd name="connsiteX2" fmla="*/ 1021238 w 3388614"/>
              <a:gd name="connsiteY2" fmla="*/ 2278461 h 2667509"/>
              <a:gd name="connsiteX3" fmla="*/ 713124 w 3388614"/>
              <a:gd name="connsiteY3" fmla="*/ 2288400 h 2667509"/>
              <a:gd name="connsiteX4" fmla="*/ 414951 w 3388614"/>
              <a:gd name="connsiteY4" fmla="*/ 2049861 h 2667509"/>
              <a:gd name="connsiteX5" fmla="*/ 484524 w 3388614"/>
              <a:gd name="connsiteY5" fmla="*/ 1741748 h 2667509"/>
              <a:gd name="connsiteX6" fmla="*/ 1160385 w 3388614"/>
              <a:gd name="connsiteY6" fmla="*/ 1602600 h 2667509"/>
              <a:gd name="connsiteX7" fmla="*/ 1826307 w 3388614"/>
              <a:gd name="connsiteY7" fmla="*/ 1423696 h 2667509"/>
              <a:gd name="connsiteX8" fmla="*/ 2551864 w 3388614"/>
              <a:gd name="connsiteY8" fmla="*/ 708079 h 2667509"/>
              <a:gd name="connsiteX9" fmla="*/ 2522046 w 3388614"/>
              <a:gd name="connsiteY9" fmla="*/ 489418 h 2667509"/>
              <a:gd name="connsiteX10" fmla="*/ 3346994 w 3388614"/>
              <a:gd name="connsiteY10" fmla="*/ 161426 h 2667509"/>
              <a:gd name="connsiteX11" fmla="*/ 3237664 w 3388614"/>
              <a:gd name="connsiteY11" fmla="*/ 2400 h 2667509"/>
              <a:gd name="connsiteX12" fmla="*/ 2989185 w 3388614"/>
              <a:gd name="connsiteY12" fmla="*/ 62035 h 2667509"/>
              <a:gd name="connsiteX13" fmla="*/ 2929551 w 3388614"/>
              <a:gd name="connsiteY13" fmla="*/ 12339 h 2667509"/>
              <a:gd name="connsiteX14" fmla="*/ 2472351 w 3388614"/>
              <a:gd name="connsiteY14" fmla="*/ 260818 h 2667509"/>
              <a:gd name="connsiteX15" fmla="*/ 2243751 w 3388614"/>
              <a:gd name="connsiteY15" fmla="*/ 439722 h 2667509"/>
              <a:gd name="connsiteX16" fmla="*/ 2035029 w 3388614"/>
              <a:gd name="connsiteY16" fmla="*/ 737896 h 2667509"/>
              <a:gd name="connsiteX17" fmla="*/ 1677220 w 3388614"/>
              <a:gd name="connsiteY17" fmla="*/ 787592 h 2667509"/>
              <a:gd name="connsiteX18" fmla="*/ 1498316 w 3388614"/>
              <a:gd name="connsiteY18" fmla="*/ 767713 h 2667509"/>
              <a:gd name="connsiteX19" fmla="*/ 1190203 w 3388614"/>
              <a:gd name="connsiteY19" fmla="*/ 946618 h 2667509"/>
              <a:gd name="connsiteX20" fmla="*/ 911907 w 3388614"/>
              <a:gd name="connsiteY20" fmla="*/ 1344183 h 2667509"/>
              <a:gd name="connsiteX21" fmla="*/ 494464 w 3388614"/>
              <a:gd name="connsiteY21" fmla="*/ 1304426 h 2667509"/>
              <a:gd name="connsiteX22" fmla="*/ 395072 w 3388614"/>
              <a:gd name="connsiteY22" fmla="*/ 1374000 h 2667509"/>
              <a:gd name="connsiteX23" fmla="*/ 315559 w 3388614"/>
              <a:gd name="connsiteY23" fmla="*/ 1592661 h 2667509"/>
              <a:gd name="connsiteX24" fmla="*/ 355316 w 3388614"/>
              <a:gd name="connsiteY24" fmla="*/ 1890835 h 2667509"/>
              <a:gd name="connsiteX25" fmla="*/ 236046 w 3388614"/>
              <a:gd name="connsiteY25" fmla="*/ 1861018 h 2667509"/>
              <a:gd name="connsiteX26" fmla="*/ 245985 w 3388614"/>
              <a:gd name="connsiteY26" fmla="*/ 1970348 h 2667509"/>
              <a:gd name="connsiteX27" fmla="*/ 7446 w 3388614"/>
              <a:gd name="connsiteY27" fmla="*/ 2020044 h 2667509"/>
              <a:gd name="connsiteX28" fmla="*/ 77020 w 3388614"/>
              <a:gd name="connsiteY28" fmla="*/ 2208887 h 2667509"/>
              <a:gd name="connsiteX29" fmla="*/ 245985 w 3388614"/>
              <a:gd name="connsiteY29" fmla="*/ 2159192 h 2667509"/>
              <a:gd name="connsiteX30" fmla="*/ 345377 w 3388614"/>
              <a:gd name="connsiteY30" fmla="*/ 2357974 h 2667509"/>
              <a:gd name="connsiteX31" fmla="*/ 335438 w 3388614"/>
              <a:gd name="connsiteY31" fmla="*/ 2556757 h 2667509"/>
              <a:gd name="connsiteX32" fmla="*/ 137069 w 3388614"/>
              <a:gd name="connsiteY32" fmla="*/ 2602932 h 2667509"/>
              <a:gd name="connsiteX33" fmla="*/ 355316 w 3388614"/>
              <a:gd name="connsiteY33" fmla="*/ 2666087 h 2667509"/>
              <a:gd name="connsiteX34" fmla="*/ 762820 w 3388614"/>
              <a:gd name="connsiteY34" fmla="*/ 2536879 h 2667509"/>
              <a:gd name="connsiteX35" fmla="*/ 842333 w 3388614"/>
              <a:gd name="connsiteY35" fmla="*/ 2586574 h 2667509"/>
              <a:gd name="connsiteX36" fmla="*/ 1458559 w 3388614"/>
              <a:gd name="connsiteY36" fmla="*/ 2477244 h 2667509"/>
              <a:gd name="connsiteX0" fmla="*/ 1458559 w 3388614"/>
              <a:gd name="connsiteY0" fmla="*/ 2477244 h 2667543"/>
              <a:gd name="connsiteX1" fmla="*/ 1478438 w 3388614"/>
              <a:gd name="connsiteY1" fmla="*/ 2357974 h 2667543"/>
              <a:gd name="connsiteX2" fmla="*/ 1021238 w 3388614"/>
              <a:gd name="connsiteY2" fmla="*/ 2278461 h 2667543"/>
              <a:gd name="connsiteX3" fmla="*/ 713124 w 3388614"/>
              <a:gd name="connsiteY3" fmla="*/ 2288400 h 2667543"/>
              <a:gd name="connsiteX4" fmla="*/ 414951 w 3388614"/>
              <a:gd name="connsiteY4" fmla="*/ 2049861 h 2667543"/>
              <a:gd name="connsiteX5" fmla="*/ 484524 w 3388614"/>
              <a:gd name="connsiteY5" fmla="*/ 1741748 h 2667543"/>
              <a:gd name="connsiteX6" fmla="*/ 1160385 w 3388614"/>
              <a:gd name="connsiteY6" fmla="*/ 1602600 h 2667543"/>
              <a:gd name="connsiteX7" fmla="*/ 1826307 w 3388614"/>
              <a:gd name="connsiteY7" fmla="*/ 1423696 h 2667543"/>
              <a:gd name="connsiteX8" fmla="*/ 2551864 w 3388614"/>
              <a:gd name="connsiteY8" fmla="*/ 708079 h 2667543"/>
              <a:gd name="connsiteX9" fmla="*/ 2522046 w 3388614"/>
              <a:gd name="connsiteY9" fmla="*/ 489418 h 2667543"/>
              <a:gd name="connsiteX10" fmla="*/ 3346994 w 3388614"/>
              <a:gd name="connsiteY10" fmla="*/ 161426 h 2667543"/>
              <a:gd name="connsiteX11" fmla="*/ 3237664 w 3388614"/>
              <a:gd name="connsiteY11" fmla="*/ 2400 h 2667543"/>
              <a:gd name="connsiteX12" fmla="*/ 2989185 w 3388614"/>
              <a:gd name="connsiteY12" fmla="*/ 62035 h 2667543"/>
              <a:gd name="connsiteX13" fmla="*/ 2929551 w 3388614"/>
              <a:gd name="connsiteY13" fmla="*/ 12339 h 2667543"/>
              <a:gd name="connsiteX14" fmla="*/ 2472351 w 3388614"/>
              <a:gd name="connsiteY14" fmla="*/ 260818 h 2667543"/>
              <a:gd name="connsiteX15" fmla="*/ 2243751 w 3388614"/>
              <a:gd name="connsiteY15" fmla="*/ 439722 h 2667543"/>
              <a:gd name="connsiteX16" fmla="*/ 2035029 w 3388614"/>
              <a:gd name="connsiteY16" fmla="*/ 737896 h 2667543"/>
              <a:gd name="connsiteX17" fmla="*/ 1677220 w 3388614"/>
              <a:gd name="connsiteY17" fmla="*/ 787592 h 2667543"/>
              <a:gd name="connsiteX18" fmla="*/ 1498316 w 3388614"/>
              <a:gd name="connsiteY18" fmla="*/ 767713 h 2667543"/>
              <a:gd name="connsiteX19" fmla="*/ 1190203 w 3388614"/>
              <a:gd name="connsiteY19" fmla="*/ 946618 h 2667543"/>
              <a:gd name="connsiteX20" fmla="*/ 911907 w 3388614"/>
              <a:gd name="connsiteY20" fmla="*/ 1344183 h 2667543"/>
              <a:gd name="connsiteX21" fmla="*/ 494464 w 3388614"/>
              <a:gd name="connsiteY21" fmla="*/ 1304426 h 2667543"/>
              <a:gd name="connsiteX22" fmla="*/ 395072 w 3388614"/>
              <a:gd name="connsiteY22" fmla="*/ 1374000 h 2667543"/>
              <a:gd name="connsiteX23" fmla="*/ 315559 w 3388614"/>
              <a:gd name="connsiteY23" fmla="*/ 1592661 h 2667543"/>
              <a:gd name="connsiteX24" fmla="*/ 355316 w 3388614"/>
              <a:gd name="connsiteY24" fmla="*/ 1890835 h 2667543"/>
              <a:gd name="connsiteX25" fmla="*/ 236046 w 3388614"/>
              <a:gd name="connsiteY25" fmla="*/ 1861018 h 2667543"/>
              <a:gd name="connsiteX26" fmla="*/ 245985 w 3388614"/>
              <a:gd name="connsiteY26" fmla="*/ 1970348 h 2667543"/>
              <a:gd name="connsiteX27" fmla="*/ 7446 w 3388614"/>
              <a:gd name="connsiteY27" fmla="*/ 2020044 h 2667543"/>
              <a:gd name="connsiteX28" fmla="*/ 77020 w 3388614"/>
              <a:gd name="connsiteY28" fmla="*/ 2208887 h 2667543"/>
              <a:gd name="connsiteX29" fmla="*/ 245985 w 3388614"/>
              <a:gd name="connsiteY29" fmla="*/ 2159192 h 2667543"/>
              <a:gd name="connsiteX30" fmla="*/ 345377 w 3388614"/>
              <a:gd name="connsiteY30" fmla="*/ 2357974 h 2667543"/>
              <a:gd name="connsiteX31" fmla="*/ 306863 w 3388614"/>
              <a:gd name="connsiteY31" fmla="*/ 2547232 h 2667543"/>
              <a:gd name="connsiteX32" fmla="*/ 137069 w 3388614"/>
              <a:gd name="connsiteY32" fmla="*/ 2602932 h 2667543"/>
              <a:gd name="connsiteX33" fmla="*/ 355316 w 3388614"/>
              <a:gd name="connsiteY33" fmla="*/ 2666087 h 2667543"/>
              <a:gd name="connsiteX34" fmla="*/ 762820 w 3388614"/>
              <a:gd name="connsiteY34" fmla="*/ 2536879 h 2667543"/>
              <a:gd name="connsiteX35" fmla="*/ 842333 w 3388614"/>
              <a:gd name="connsiteY35" fmla="*/ 2586574 h 2667543"/>
              <a:gd name="connsiteX36" fmla="*/ 1458559 w 3388614"/>
              <a:gd name="connsiteY36" fmla="*/ 2477244 h 2667543"/>
              <a:gd name="connsiteX0" fmla="*/ 1458559 w 3388614"/>
              <a:gd name="connsiteY0" fmla="*/ 2477244 h 2667543"/>
              <a:gd name="connsiteX1" fmla="*/ 1478438 w 3388614"/>
              <a:gd name="connsiteY1" fmla="*/ 2357974 h 2667543"/>
              <a:gd name="connsiteX2" fmla="*/ 1021238 w 3388614"/>
              <a:gd name="connsiteY2" fmla="*/ 2278461 h 2667543"/>
              <a:gd name="connsiteX3" fmla="*/ 713124 w 3388614"/>
              <a:gd name="connsiteY3" fmla="*/ 2288400 h 2667543"/>
              <a:gd name="connsiteX4" fmla="*/ 414951 w 3388614"/>
              <a:gd name="connsiteY4" fmla="*/ 2049861 h 2667543"/>
              <a:gd name="connsiteX5" fmla="*/ 484524 w 3388614"/>
              <a:gd name="connsiteY5" fmla="*/ 1741748 h 2667543"/>
              <a:gd name="connsiteX6" fmla="*/ 1160385 w 3388614"/>
              <a:gd name="connsiteY6" fmla="*/ 1602600 h 2667543"/>
              <a:gd name="connsiteX7" fmla="*/ 1826307 w 3388614"/>
              <a:gd name="connsiteY7" fmla="*/ 1423696 h 2667543"/>
              <a:gd name="connsiteX8" fmla="*/ 2551864 w 3388614"/>
              <a:gd name="connsiteY8" fmla="*/ 708079 h 2667543"/>
              <a:gd name="connsiteX9" fmla="*/ 2522046 w 3388614"/>
              <a:gd name="connsiteY9" fmla="*/ 489418 h 2667543"/>
              <a:gd name="connsiteX10" fmla="*/ 3346994 w 3388614"/>
              <a:gd name="connsiteY10" fmla="*/ 161426 h 2667543"/>
              <a:gd name="connsiteX11" fmla="*/ 3237664 w 3388614"/>
              <a:gd name="connsiteY11" fmla="*/ 2400 h 2667543"/>
              <a:gd name="connsiteX12" fmla="*/ 2989185 w 3388614"/>
              <a:gd name="connsiteY12" fmla="*/ 62035 h 2667543"/>
              <a:gd name="connsiteX13" fmla="*/ 2929551 w 3388614"/>
              <a:gd name="connsiteY13" fmla="*/ 12339 h 2667543"/>
              <a:gd name="connsiteX14" fmla="*/ 2472351 w 3388614"/>
              <a:gd name="connsiteY14" fmla="*/ 260818 h 2667543"/>
              <a:gd name="connsiteX15" fmla="*/ 2243751 w 3388614"/>
              <a:gd name="connsiteY15" fmla="*/ 439722 h 2667543"/>
              <a:gd name="connsiteX16" fmla="*/ 2035029 w 3388614"/>
              <a:gd name="connsiteY16" fmla="*/ 737896 h 2667543"/>
              <a:gd name="connsiteX17" fmla="*/ 1677220 w 3388614"/>
              <a:gd name="connsiteY17" fmla="*/ 787592 h 2667543"/>
              <a:gd name="connsiteX18" fmla="*/ 1498316 w 3388614"/>
              <a:gd name="connsiteY18" fmla="*/ 767713 h 2667543"/>
              <a:gd name="connsiteX19" fmla="*/ 1190203 w 3388614"/>
              <a:gd name="connsiteY19" fmla="*/ 946618 h 2667543"/>
              <a:gd name="connsiteX20" fmla="*/ 911907 w 3388614"/>
              <a:gd name="connsiteY20" fmla="*/ 1344183 h 2667543"/>
              <a:gd name="connsiteX21" fmla="*/ 494464 w 3388614"/>
              <a:gd name="connsiteY21" fmla="*/ 1304426 h 2667543"/>
              <a:gd name="connsiteX22" fmla="*/ 395072 w 3388614"/>
              <a:gd name="connsiteY22" fmla="*/ 1374000 h 2667543"/>
              <a:gd name="connsiteX23" fmla="*/ 315559 w 3388614"/>
              <a:gd name="connsiteY23" fmla="*/ 1592661 h 2667543"/>
              <a:gd name="connsiteX24" fmla="*/ 355316 w 3388614"/>
              <a:gd name="connsiteY24" fmla="*/ 1890835 h 2667543"/>
              <a:gd name="connsiteX25" fmla="*/ 236046 w 3388614"/>
              <a:gd name="connsiteY25" fmla="*/ 1861018 h 2667543"/>
              <a:gd name="connsiteX26" fmla="*/ 245985 w 3388614"/>
              <a:gd name="connsiteY26" fmla="*/ 1970348 h 2667543"/>
              <a:gd name="connsiteX27" fmla="*/ 7446 w 3388614"/>
              <a:gd name="connsiteY27" fmla="*/ 2020044 h 2667543"/>
              <a:gd name="connsiteX28" fmla="*/ 77020 w 3388614"/>
              <a:gd name="connsiteY28" fmla="*/ 2208887 h 2667543"/>
              <a:gd name="connsiteX29" fmla="*/ 245985 w 3388614"/>
              <a:gd name="connsiteY29" fmla="*/ 2159192 h 2667543"/>
              <a:gd name="connsiteX30" fmla="*/ 316802 w 3388614"/>
              <a:gd name="connsiteY30" fmla="*/ 2357974 h 2667543"/>
              <a:gd name="connsiteX31" fmla="*/ 306863 w 3388614"/>
              <a:gd name="connsiteY31" fmla="*/ 2547232 h 2667543"/>
              <a:gd name="connsiteX32" fmla="*/ 137069 w 3388614"/>
              <a:gd name="connsiteY32" fmla="*/ 2602932 h 2667543"/>
              <a:gd name="connsiteX33" fmla="*/ 355316 w 3388614"/>
              <a:gd name="connsiteY33" fmla="*/ 2666087 h 2667543"/>
              <a:gd name="connsiteX34" fmla="*/ 762820 w 3388614"/>
              <a:gd name="connsiteY34" fmla="*/ 2536879 h 2667543"/>
              <a:gd name="connsiteX35" fmla="*/ 842333 w 3388614"/>
              <a:gd name="connsiteY35" fmla="*/ 2586574 h 2667543"/>
              <a:gd name="connsiteX36" fmla="*/ 1458559 w 3388614"/>
              <a:gd name="connsiteY36" fmla="*/ 2477244 h 2667543"/>
              <a:gd name="connsiteX0" fmla="*/ 1458830 w 3388885"/>
              <a:gd name="connsiteY0" fmla="*/ 2477244 h 2667543"/>
              <a:gd name="connsiteX1" fmla="*/ 1478709 w 3388885"/>
              <a:gd name="connsiteY1" fmla="*/ 2357974 h 2667543"/>
              <a:gd name="connsiteX2" fmla="*/ 1021509 w 3388885"/>
              <a:gd name="connsiteY2" fmla="*/ 2278461 h 2667543"/>
              <a:gd name="connsiteX3" fmla="*/ 713395 w 3388885"/>
              <a:gd name="connsiteY3" fmla="*/ 2288400 h 2667543"/>
              <a:gd name="connsiteX4" fmla="*/ 415222 w 3388885"/>
              <a:gd name="connsiteY4" fmla="*/ 2049861 h 2667543"/>
              <a:gd name="connsiteX5" fmla="*/ 484795 w 3388885"/>
              <a:gd name="connsiteY5" fmla="*/ 1741748 h 2667543"/>
              <a:gd name="connsiteX6" fmla="*/ 1160656 w 3388885"/>
              <a:gd name="connsiteY6" fmla="*/ 1602600 h 2667543"/>
              <a:gd name="connsiteX7" fmla="*/ 1826578 w 3388885"/>
              <a:gd name="connsiteY7" fmla="*/ 1423696 h 2667543"/>
              <a:gd name="connsiteX8" fmla="*/ 2552135 w 3388885"/>
              <a:gd name="connsiteY8" fmla="*/ 708079 h 2667543"/>
              <a:gd name="connsiteX9" fmla="*/ 2522317 w 3388885"/>
              <a:gd name="connsiteY9" fmla="*/ 489418 h 2667543"/>
              <a:gd name="connsiteX10" fmla="*/ 3347265 w 3388885"/>
              <a:gd name="connsiteY10" fmla="*/ 161426 h 2667543"/>
              <a:gd name="connsiteX11" fmla="*/ 3237935 w 3388885"/>
              <a:gd name="connsiteY11" fmla="*/ 2400 h 2667543"/>
              <a:gd name="connsiteX12" fmla="*/ 2989456 w 3388885"/>
              <a:gd name="connsiteY12" fmla="*/ 62035 h 2667543"/>
              <a:gd name="connsiteX13" fmla="*/ 2929822 w 3388885"/>
              <a:gd name="connsiteY13" fmla="*/ 12339 h 2667543"/>
              <a:gd name="connsiteX14" fmla="*/ 2472622 w 3388885"/>
              <a:gd name="connsiteY14" fmla="*/ 260818 h 2667543"/>
              <a:gd name="connsiteX15" fmla="*/ 2244022 w 3388885"/>
              <a:gd name="connsiteY15" fmla="*/ 439722 h 2667543"/>
              <a:gd name="connsiteX16" fmla="*/ 2035300 w 3388885"/>
              <a:gd name="connsiteY16" fmla="*/ 737896 h 2667543"/>
              <a:gd name="connsiteX17" fmla="*/ 1677491 w 3388885"/>
              <a:gd name="connsiteY17" fmla="*/ 787592 h 2667543"/>
              <a:gd name="connsiteX18" fmla="*/ 1498587 w 3388885"/>
              <a:gd name="connsiteY18" fmla="*/ 767713 h 2667543"/>
              <a:gd name="connsiteX19" fmla="*/ 1190474 w 3388885"/>
              <a:gd name="connsiteY19" fmla="*/ 946618 h 2667543"/>
              <a:gd name="connsiteX20" fmla="*/ 912178 w 3388885"/>
              <a:gd name="connsiteY20" fmla="*/ 1344183 h 2667543"/>
              <a:gd name="connsiteX21" fmla="*/ 494735 w 3388885"/>
              <a:gd name="connsiteY21" fmla="*/ 1304426 h 2667543"/>
              <a:gd name="connsiteX22" fmla="*/ 395343 w 3388885"/>
              <a:gd name="connsiteY22" fmla="*/ 1374000 h 2667543"/>
              <a:gd name="connsiteX23" fmla="*/ 315830 w 3388885"/>
              <a:gd name="connsiteY23" fmla="*/ 1592661 h 2667543"/>
              <a:gd name="connsiteX24" fmla="*/ 355587 w 3388885"/>
              <a:gd name="connsiteY24" fmla="*/ 1890835 h 2667543"/>
              <a:gd name="connsiteX25" fmla="*/ 236317 w 3388885"/>
              <a:gd name="connsiteY25" fmla="*/ 1861018 h 2667543"/>
              <a:gd name="connsiteX26" fmla="*/ 246256 w 3388885"/>
              <a:gd name="connsiteY26" fmla="*/ 1970348 h 2667543"/>
              <a:gd name="connsiteX27" fmla="*/ 7717 w 3388885"/>
              <a:gd name="connsiteY27" fmla="*/ 2020044 h 2667543"/>
              <a:gd name="connsiteX28" fmla="*/ 77291 w 3388885"/>
              <a:gd name="connsiteY28" fmla="*/ 2208887 h 2667543"/>
              <a:gd name="connsiteX29" fmla="*/ 265306 w 3388885"/>
              <a:gd name="connsiteY29" fmla="*/ 2168717 h 2667543"/>
              <a:gd name="connsiteX30" fmla="*/ 317073 w 3388885"/>
              <a:gd name="connsiteY30" fmla="*/ 2357974 h 2667543"/>
              <a:gd name="connsiteX31" fmla="*/ 307134 w 3388885"/>
              <a:gd name="connsiteY31" fmla="*/ 2547232 h 2667543"/>
              <a:gd name="connsiteX32" fmla="*/ 137340 w 3388885"/>
              <a:gd name="connsiteY32" fmla="*/ 2602932 h 2667543"/>
              <a:gd name="connsiteX33" fmla="*/ 355587 w 3388885"/>
              <a:gd name="connsiteY33" fmla="*/ 2666087 h 2667543"/>
              <a:gd name="connsiteX34" fmla="*/ 763091 w 3388885"/>
              <a:gd name="connsiteY34" fmla="*/ 2536879 h 2667543"/>
              <a:gd name="connsiteX35" fmla="*/ 842604 w 3388885"/>
              <a:gd name="connsiteY35" fmla="*/ 2586574 h 2667543"/>
              <a:gd name="connsiteX36" fmla="*/ 1458830 w 3388885"/>
              <a:gd name="connsiteY36" fmla="*/ 2477244 h 2667543"/>
              <a:gd name="connsiteX0" fmla="*/ 1458240 w 3388295"/>
              <a:gd name="connsiteY0" fmla="*/ 2477244 h 2667543"/>
              <a:gd name="connsiteX1" fmla="*/ 1478119 w 3388295"/>
              <a:gd name="connsiteY1" fmla="*/ 2357974 h 2667543"/>
              <a:gd name="connsiteX2" fmla="*/ 1020919 w 3388295"/>
              <a:gd name="connsiteY2" fmla="*/ 2278461 h 2667543"/>
              <a:gd name="connsiteX3" fmla="*/ 712805 w 3388295"/>
              <a:gd name="connsiteY3" fmla="*/ 2288400 h 2667543"/>
              <a:gd name="connsiteX4" fmla="*/ 414632 w 3388295"/>
              <a:gd name="connsiteY4" fmla="*/ 2049861 h 2667543"/>
              <a:gd name="connsiteX5" fmla="*/ 484205 w 3388295"/>
              <a:gd name="connsiteY5" fmla="*/ 1741748 h 2667543"/>
              <a:gd name="connsiteX6" fmla="*/ 1160066 w 3388295"/>
              <a:gd name="connsiteY6" fmla="*/ 1602600 h 2667543"/>
              <a:gd name="connsiteX7" fmla="*/ 1825988 w 3388295"/>
              <a:gd name="connsiteY7" fmla="*/ 1423696 h 2667543"/>
              <a:gd name="connsiteX8" fmla="*/ 2551545 w 3388295"/>
              <a:gd name="connsiteY8" fmla="*/ 708079 h 2667543"/>
              <a:gd name="connsiteX9" fmla="*/ 2521727 w 3388295"/>
              <a:gd name="connsiteY9" fmla="*/ 489418 h 2667543"/>
              <a:gd name="connsiteX10" fmla="*/ 3346675 w 3388295"/>
              <a:gd name="connsiteY10" fmla="*/ 161426 h 2667543"/>
              <a:gd name="connsiteX11" fmla="*/ 3237345 w 3388295"/>
              <a:gd name="connsiteY11" fmla="*/ 2400 h 2667543"/>
              <a:gd name="connsiteX12" fmla="*/ 2988866 w 3388295"/>
              <a:gd name="connsiteY12" fmla="*/ 62035 h 2667543"/>
              <a:gd name="connsiteX13" fmla="*/ 2929232 w 3388295"/>
              <a:gd name="connsiteY13" fmla="*/ 12339 h 2667543"/>
              <a:gd name="connsiteX14" fmla="*/ 2472032 w 3388295"/>
              <a:gd name="connsiteY14" fmla="*/ 260818 h 2667543"/>
              <a:gd name="connsiteX15" fmla="*/ 2243432 w 3388295"/>
              <a:gd name="connsiteY15" fmla="*/ 439722 h 2667543"/>
              <a:gd name="connsiteX16" fmla="*/ 2034710 w 3388295"/>
              <a:gd name="connsiteY16" fmla="*/ 737896 h 2667543"/>
              <a:gd name="connsiteX17" fmla="*/ 1676901 w 3388295"/>
              <a:gd name="connsiteY17" fmla="*/ 787592 h 2667543"/>
              <a:gd name="connsiteX18" fmla="*/ 1497997 w 3388295"/>
              <a:gd name="connsiteY18" fmla="*/ 767713 h 2667543"/>
              <a:gd name="connsiteX19" fmla="*/ 1189884 w 3388295"/>
              <a:gd name="connsiteY19" fmla="*/ 946618 h 2667543"/>
              <a:gd name="connsiteX20" fmla="*/ 911588 w 3388295"/>
              <a:gd name="connsiteY20" fmla="*/ 1344183 h 2667543"/>
              <a:gd name="connsiteX21" fmla="*/ 494145 w 3388295"/>
              <a:gd name="connsiteY21" fmla="*/ 1304426 h 2667543"/>
              <a:gd name="connsiteX22" fmla="*/ 394753 w 3388295"/>
              <a:gd name="connsiteY22" fmla="*/ 1374000 h 2667543"/>
              <a:gd name="connsiteX23" fmla="*/ 315240 w 3388295"/>
              <a:gd name="connsiteY23" fmla="*/ 1592661 h 2667543"/>
              <a:gd name="connsiteX24" fmla="*/ 354997 w 3388295"/>
              <a:gd name="connsiteY24" fmla="*/ 1890835 h 2667543"/>
              <a:gd name="connsiteX25" fmla="*/ 235727 w 3388295"/>
              <a:gd name="connsiteY25" fmla="*/ 1861018 h 2667543"/>
              <a:gd name="connsiteX26" fmla="*/ 236141 w 3388295"/>
              <a:gd name="connsiteY26" fmla="*/ 1951298 h 2667543"/>
              <a:gd name="connsiteX27" fmla="*/ 7127 w 3388295"/>
              <a:gd name="connsiteY27" fmla="*/ 2020044 h 2667543"/>
              <a:gd name="connsiteX28" fmla="*/ 76701 w 3388295"/>
              <a:gd name="connsiteY28" fmla="*/ 2208887 h 2667543"/>
              <a:gd name="connsiteX29" fmla="*/ 264716 w 3388295"/>
              <a:gd name="connsiteY29" fmla="*/ 2168717 h 2667543"/>
              <a:gd name="connsiteX30" fmla="*/ 316483 w 3388295"/>
              <a:gd name="connsiteY30" fmla="*/ 2357974 h 2667543"/>
              <a:gd name="connsiteX31" fmla="*/ 306544 w 3388295"/>
              <a:gd name="connsiteY31" fmla="*/ 2547232 h 2667543"/>
              <a:gd name="connsiteX32" fmla="*/ 136750 w 3388295"/>
              <a:gd name="connsiteY32" fmla="*/ 2602932 h 2667543"/>
              <a:gd name="connsiteX33" fmla="*/ 354997 w 3388295"/>
              <a:gd name="connsiteY33" fmla="*/ 2666087 h 2667543"/>
              <a:gd name="connsiteX34" fmla="*/ 762501 w 3388295"/>
              <a:gd name="connsiteY34" fmla="*/ 2536879 h 2667543"/>
              <a:gd name="connsiteX35" fmla="*/ 842014 w 3388295"/>
              <a:gd name="connsiteY35" fmla="*/ 2586574 h 2667543"/>
              <a:gd name="connsiteX36" fmla="*/ 1458240 w 3388295"/>
              <a:gd name="connsiteY36" fmla="*/ 2477244 h 2667543"/>
              <a:gd name="connsiteX0" fmla="*/ 1458240 w 3388295"/>
              <a:gd name="connsiteY0" fmla="*/ 2477244 h 2667543"/>
              <a:gd name="connsiteX1" fmla="*/ 1478119 w 3388295"/>
              <a:gd name="connsiteY1" fmla="*/ 2357974 h 2667543"/>
              <a:gd name="connsiteX2" fmla="*/ 1020919 w 3388295"/>
              <a:gd name="connsiteY2" fmla="*/ 2278461 h 2667543"/>
              <a:gd name="connsiteX3" fmla="*/ 712805 w 3388295"/>
              <a:gd name="connsiteY3" fmla="*/ 2288400 h 2667543"/>
              <a:gd name="connsiteX4" fmla="*/ 414632 w 3388295"/>
              <a:gd name="connsiteY4" fmla="*/ 2049861 h 2667543"/>
              <a:gd name="connsiteX5" fmla="*/ 484205 w 3388295"/>
              <a:gd name="connsiteY5" fmla="*/ 1741748 h 2667543"/>
              <a:gd name="connsiteX6" fmla="*/ 1160066 w 3388295"/>
              <a:gd name="connsiteY6" fmla="*/ 1602600 h 2667543"/>
              <a:gd name="connsiteX7" fmla="*/ 1825988 w 3388295"/>
              <a:gd name="connsiteY7" fmla="*/ 1423696 h 2667543"/>
              <a:gd name="connsiteX8" fmla="*/ 2551545 w 3388295"/>
              <a:gd name="connsiteY8" fmla="*/ 708079 h 2667543"/>
              <a:gd name="connsiteX9" fmla="*/ 2521727 w 3388295"/>
              <a:gd name="connsiteY9" fmla="*/ 489418 h 2667543"/>
              <a:gd name="connsiteX10" fmla="*/ 3346675 w 3388295"/>
              <a:gd name="connsiteY10" fmla="*/ 161426 h 2667543"/>
              <a:gd name="connsiteX11" fmla="*/ 3237345 w 3388295"/>
              <a:gd name="connsiteY11" fmla="*/ 2400 h 2667543"/>
              <a:gd name="connsiteX12" fmla="*/ 2988866 w 3388295"/>
              <a:gd name="connsiteY12" fmla="*/ 62035 h 2667543"/>
              <a:gd name="connsiteX13" fmla="*/ 2929232 w 3388295"/>
              <a:gd name="connsiteY13" fmla="*/ 12339 h 2667543"/>
              <a:gd name="connsiteX14" fmla="*/ 2472032 w 3388295"/>
              <a:gd name="connsiteY14" fmla="*/ 260818 h 2667543"/>
              <a:gd name="connsiteX15" fmla="*/ 2243432 w 3388295"/>
              <a:gd name="connsiteY15" fmla="*/ 439722 h 2667543"/>
              <a:gd name="connsiteX16" fmla="*/ 2034710 w 3388295"/>
              <a:gd name="connsiteY16" fmla="*/ 737896 h 2667543"/>
              <a:gd name="connsiteX17" fmla="*/ 1676901 w 3388295"/>
              <a:gd name="connsiteY17" fmla="*/ 787592 h 2667543"/>
              <a:gd name="connsiteX18" fmla="*/ 1497997 w 3388295"/>
              <a:gd name="connsiteY18" fmla="*/ 767713 h 2667543"/>
              <a:gd name="connsiteX19" fmla="*/ 1189884 w 3388295"/>
              <a:gd name="connsiteY19" fmla="*/ 946618 h 2667543"/>
              <a:gd name="connsiteX20" fmla="*/ 911588 w 3388295"/>
              <a:gd name="connsiteY20" fmla="*/ 1344183 h 2667543"/>
              <a:gd name="connsiteX21" fmla="*/ 494145 w 3388295"/>
              <a:gd name="connsiteY21" fmla="*/ 1304426 h 2667543"/>
              <a:gd name="connsiteX22" fmla="*/ 394753 w 3388295"/>
              <a:gd name="connsiteY22" fmla="*/ 1374000 h 2667543"/>
              <a:gd name="connsiteX23" fmla="*/ 315240 w 3388295"/>
              <a:gd name="connsiteY23" fmla="*/ 1592661 h 2667543"/>
              <a:gd name="connsiteX24" fmla="*/ 354997 w 3388295"/>
              <a:gd name="connsiteY24" fmla="*/ 1890835 h 2667543"/>
              <a:gd name="connsiteX25" fmla="*/ 295363 w 3388295"/>
              <a:gd name="connsiteY25" fmla="*/ 1858948 h 2667543"/>
              <a:gd name="connsiteX26" fmla="*/ 235727 w 3388295"/>
              <a:gd name="connsiteY26" fmla="*/ 1861018 h 2667543"/>
              <a:gd name="connsiteX27" fmla="*/ 236141 w 3388295"/>
              <a:gd name="connsiteY27" fmla="*/ 1951298 h 2667543"/>
              <a:gd name="connsiteX28" fmla="*/ 7127 w 3388295"/>
              <a:gd name="connsiteY28" fmla="*/ 2020044 h 2667543"/>
              <a:gd name="connsiteX29" fmla="*/ 76701 w 3388295"/>
              <a:gd name="connsiteY29" fmla="*/ 2208887 h 2667543"/>
              <a:gd name="connsiteX30" fmla="*/ 264716 w 3388295"/>
              <a:gd name="connsiteY30" fmla="*/ 2168717 h 2667543"/>
              <a:gd name="connsiteX31" fmla="*/ 316483 w 3388295"/>
              <a:gd name="connsiteY31" fmla="*/ 2357974 h 2667543"/>
              <a:gd name="connsiteX32" fmla="*/ 306544 w 3388295"/>
              <a:gd name="connsiteY32" fmla="*/ 2547232 h 2667543"/>
              <a:gd name="connsiteX33" fmla="*/ 136750 w 3388295"/>
              <a:gd name="connsiteY33" fmla="*/ 2602932 h 2667543"/>
              <a:gd name="connsiteX34" fmla="*/ 354997 w 3388295"/>
              <a:gd name="connsiteY34" fmla="*/ 2666087 h 2667543"/>
              <a:gd name="connsiteX35" fmla="*/ 762501 w 3388295"/>
              <a:gd name="connsiteY35" fmla="*/ 2536879 h 2667543"/>
              <a:gd name="connsiteX36" fmla="*/ 842014 w 3388295"/>
              <a:gd name="connsiteY36" fmla="*/ 2586574 h 2667543"/>
              <a:gd name="connsiteX37" fmla="*/ 1458240 w 3388295"/>
              <a:gd name="connsiteY37" fmla="*/ 2477244 h 2667543"/>
              <a:gd name="connsiteX0" fmla="*/ 1458240 w 3388295"/>
              <a:gd name="connsiteY0" fmla="*/ 2477244 h 2667543"/>
              <a:gd name="connsiteX1" fmla="*/ 1478119 w 3388295"/>
              <a:gd name="connsiteY1" fmla="*/ 2357974 h 2667543"/>
              <a:gd name="connsiteX2" fmla="*/ 1020919 w 3388295"/>
              <a:gd name="connsiteY2" fmla="*/ 2278461 h 2667543"/>
              <a:gd name="connsiteX3" fmla="*/ 712805 w 3388295"/>
              <a:gd name="connsiteY3" fmla="*/ 2288400 h 2667543"/>
              <a:gd name="connsiteX4" fmla="*/ 414632 w 3388295"/>
              <a:gd name="connsiteY4" fmla="*/ 2049861 h 2667543"/>
              <a:gd name="connsiteX5" fmla="*/ 484205 w 3388295"/>
              <a:gd name="connsiteY5" fmla="*/ 1741748 h 2667543"/>
              <a:gd name="connsiteX6" fmla="*/ 1160066 w 3388295"/>
              <a:gd name="connsiteY6" fmla="*/ 1602600 h 2667543"/>
              <a:gd name="connsiteX7" fmla="*/ 1825988 w 3388295"/>
              <a:gd name="connsiteY7" fmla="*/ 1423696 h 2667543"/>
              <a:gd name="connsiteX8" fmla="*/ 2551545 w 3388295"/>
              <a:gd name="connsiteY8" fmla="*/ 708079 h 2667543"/>
              <a:gd name="connsiteX9" fmla="*/ 2521727 w 3388295"/>
              <a:gd name="connsiteY9" fmla="*/ 489418 h 2667543"/>
              <a:gd name="connsiteX10" fmla="*/ 3346675 w 3388295"/>
              <a:gd name="connsiteY10" fmla="*/ 161426 h 2667543"/>
              <a:gd name="connsiteX11" fmla="*/ 3237345 w 3388295"/>
              <a:gd name="connsiteY11" fmla="*/ 2400 h 2667543"/>
              <a:gd name="connsiteX12" fmla="*/ 2988866 w 3388295"/>
              <a:gd name="connsiteY12" fmla="*/ 62035 h 2667543"/>
              <a:gd name="connsiteX13" fmla="*/ 2929232 w 3388295"/>
              <a:gd name="connsiteY13" fmla="*/ 12339 h 2667543"/>
              <a:gd name="connsiteX14" fmla="*/ 2472032 w 3388295"/>
              <a:gd name="connsiteY14" fmla="*/ 260818 h 2667543"/>
              <a:gd name="connsiteX15" fmla="*/ 2243432 w 3388295"/>
              <a:gd name="connsiteY15" fmla="*/ 439722 h 2667543"/>
              <a:gd name="connsiteX16" fmla="*/ 2034710 w 3388295"/>
              <a:gd name="connsiteY16" fmla="*/ 737896 h 2667543"/>
              <a:gd name="connsiteX17" fmla="*/ 1676901 w 3388295"/>
              <a:gd name="connsiteY17" fmla="*/ 787592 h 2667543"/>
              <a:gd name="connsiteX18" fmla="*/ 1497997 w 3388295"/>
              <a:gd name="connsiteY18" fmla="*/ 767713 h 2667543"/>
              <a:gd name="connsiteX19" fmla="*/ 1189884 w 3388295"/>
              <a:gd name="connsiteY19" fmla="*/ 946618 h 2667543"/>
              <a:gd name="connsiteX20" fmla="*/ 911588 w 3388295"/>
              <a:gd name="connsiteY20" fmla="*/ 1344183 h 2667543"/>
              <a:gd name="connsiteX21" fmla="*/ 494145 w 3388295"/>
              <a:gd name="connsiteY21" fmla="*/ 1304426 h 2667543"/>
              <a:gd name="connsiteX22" fmla="*/ 394753 w 3388295"/>
              <a:gd name="connsiteY22" fmla="*/ 1374000 h 2667543"/>
              <a:gd name="connsiteX23" fmla="*/ 315240 w 3388295"/>
              <a:gd name="connsiteY23" fmla="*/ 1592661 h 2667543"/>
              <a:gd name="connsiteX24" fmla="*/ 304888 w 3388295"/>
              <a:gd name="connsiteY24" fmla="*/ 1758936 h 2667543"/>
              <a:gd name="connsiteX25" fmla="*/ 354997 w 3388295"/>
              <a:gd name="connsiteY25" fmla="*/ 1890835 h 2667543"/>
              <a:gd name="connsiteX26" fmla="*/ 295363 w 3388295"/>
              <a:gd name="connsiteY26" fmla="*/ 1858948 h 2667543"/>
              <a:gd name="connsiteX27" fmla="*/ 235727 w 3388295"/>
              <a:gd name="connsiteY27" fmla="*/ 1861018 h 2667543"/>
              <a:gd name="connsiteX28" fmla="*/ 236141 w 3388295"/>
              <a:gd name="connsiteY28" fmla="*/ 1951298 h 2667543"/>
              <a:gd name="connsiteX29" fmla="*/ 7127 w 3388295"/>
              <a:gd name="connsiteY29" fmla="*/ 2020044 h 2667543"/>
              <a:gd name="connsiteX30" fmla="*/ 76701 w 3388295"/>
              <a:gd name="connsiteY30" fmla="*/ 2208887 h 2667543"/>
              <a:gd name="connsiteX31" fmla="*/ 264716 w 3388295"/>
              <a:gd name="connsiteY31" fmla="*/ 2168717 h 2667543"/>
              <a:gd name="connsiteX32" fmla="*/ 316483 w 3388295"/>
              <a:gd name="connsiteY32" fmla="*/ 2357974 h 2667543"/>
              <a:gd name="connsiteX33" fmla="*/ 306544 w 3388295"/>
              <a:gd name="connsiteY33" fmla="*/ 2547232 h 2667543"/>
              <a:gd name="connsiteX34" fmla="*/ 136750 w 3388295"/>
              <a:gd name="connsiteY34" fmla="*/ 2602932 h 2667543"/>
              <a:gd name="connsiteX35" fmla="*/ 354997 w 3388295"/>
              <a:gd name="connsiteY35" fmla="*/ 2666087 h 2667543"/>
              <a:gd name="connsiteX36" fmla="*/ 762501 w 3388295"/>
              <a:gd name="connsiteY36" fmla="*/ 2536879 h 2667543"/>
              <a:gd name="connsiteX37" fmla="*/ 842014 w 3388295"/>
              <a:gd name="connsiteY37" fmla="*/ 2586574 h 2667543"/>
              <a:gd name="connsiteX38" fmla="*/ 1458240 w 3388295"/>
              <a:gd name="connsiteY38" fmla="*/ 2477244 h 2667543"/>
              <a:gd name="connsiteX0" fmla="*/ 1458240 w 3388295"/>
              <a:gd name="connsiteY0" fmla="*/ 2477244 h 2667543"/>
              <a:gd name="connsiteX1" fmla="*/ 1478119 w 3388295"/>
              <a:gd name="connsiteY1" fmla="*/ 2357974 h 2667543"/>
              <a:gd name="connsiteX2" fmla="*/ 1020919 w 3388295"/>
              <a:gd name="connsiteY2" fmla="*/ 2278461 h 2667543"/>
              <a:gd name="connsiteX3" fmla="*/ 712805 w 3388295"/>
              <a:gd name="connsiteY3" fmla="*/ 2288400 h 2667543"/>
              <a:gd name="connsiteX4" fmla="*/ 414632 w 3388295"/>
              <a:gd name="connsiteY4" fmla="*/ 2049861 h 2667543"/>
              <a:gd name="connsiteX5" fmla="*/ 484205 w 3388295"/>
              <a:gd name="connsiteY5" fmla="*/ 1741748 h 2667543"/>
              <a:gd name="connsiteX6" fmla="*/ 1160066 w 3388295"/>
              <a:gd name="connsiteY6" fmla="*/ 1602600 h 2667543"/>
              <a:gd name="connsiteX7" fmla="*/ 1825988 w 3388295"/>
              <a:gd name="connsiteY7" fmla="*/ 1423696 h 2667543"/>
              <a:gd name="connsiteX8" fmla="*/ 2551545 w 3388295"/>
              <a:gd name="connsiteY8" fmla="*/ 708079 h 2667543"/>
              <a:gd name="connsiteX9" fmla="*/ 2521727 w 3388295"/>
              <a:gd name="connsiteY9" fmla="*/ 489418 h 2667543"/>
              <a:gd name="connsiteX10" fmla="*/ 3346675 w 3388295"/>
              <a:gd name="connsiteY10" fmla="*/ 161426 h 2667543"/>
              <a:gd name="connsiteX11" fmla="*/ 3237345 w 3388295"/>
              <a:gd name="connsiteY11" fmla="*/ 2400 h 2667543"/>
              <a:gd name="connsiteX12" fmla="*/ 2988866 w 3388295"/>
              <a:gd name="connsiteY12" fmla="*/ 62035 h 2667543"/>
              <a:gd name="connsiteX13" fmla="*/ 2929232 w 3388295"/>
              <a:gd name="connsiteY13" fmla="*/ 12339 h 2667543"/>
              <a:gd name="connsiteX14" fmla="*/ 2472032 w 3388295"/>
              <a:gd name="connsiteY14" fmla="*/ 260818 h 2667543"/>
              <a:gd name="connsiteX15" fmla="*/ 2243432 w 3388295"/>
              <a:gd name="connsiteY15" fmla="*/ 439722 h 2667543"/>
              <a:gd name="connsiteX16" fmla="*/ 2034710 w 3388295"/>
              <a:gd name="connsiteY16" fmla="*/ 737896 h 2667543"/>
              <a:gd name="connsiteX17" fmla="*/ 1676901 w 3388295"/>
              <a:gd name="connsiteY17" fmla="*/ 787592 h 2667543"/>
              <a:gd name="connsiteX18" fmla="*/ 1497997 w 3388295"/>
              <a:gd name="connsiteY18" fmla="*/ 767713 h 2667543"/>
              <a:gd name="connsiteX19" fmla="*/ 1189884 w 3388295"/>
              <a:gd name="connsiteY19" fmla="*/ 946618 h 2667543"/>
              <a:gd name="connsiteX20" fmla="*/ 911588 w 3388295"/>
              <a:gd name="connsiteY20" fmla="*/ 1344183 h 2667543"/>
              <a:gd name="connsiteX21" fmla="*/ 494145 w 3388295"/>
              <a:gd name="connsiteY21" fmla="*/ 1304426 h 2667543"/>
              <a:gd name="connsiteX22" fmla="*/ 394753 w 3388295"/>
              <a:gd name="connsiteY22" fmla="*/ 1374000 h 2667543"/>
              <a:gd name="connsiteX23" fmla="*/ 334290 w 3388295"/>
              <a:gd name="connsiteY23" fmla="*/ 1597423 h 2667543"/>
              <a:gd name="connsiteX24" fmla="*/ 304888 w 3388295"/>
              <a:gd name="connsiteY24" fmla="*/ 1758936 h 2667543"/>
              <a:gd name="connsiteX25" fmla="*/ 354997 w 3388295"/>
              <a:gd name="connsiteY25" fmla="*/ 1890835 h 2667543"/>
              <a:gd name="connsiteX26" fmla="*/ 295363 w 3388295"/>
              <a:gd name="connsiteY26" fmla="*/ 1858948 h 2667543"/>
              <a:gd name="connsiteX27" fmla="*/ 235727 w 3388295"/>
              <a:gd name="connsiteY27" fmla="*/ 1861018 h 2667543"/>
              <a:gd name="connsiteX28" fmla="*/ 236141 w 3388295"/>
              <a:gd name="connsiteY28" fmla="*/ 1951298 h 2667543"/>
              <a:gd name="connsiteX29" fmla="*/ 7127 w 3388295"/>
              <a:gd name="connsiteY29" fmla="*/ 2020044 h 2667543"/>
              <a:gd name="connsiteX30" fmla="*/ 76701 w 3388295"/>
              <a:gd name="connsiteY30" fmla="*/ 2208887 h 2667543"/>
              <a:gd name="connsiteX31" fmla="*/ 264716 w 3388295"/>
              <a:gd name="connsiteY31" fmla="*/ 2168717 h 2667543"/>
              <a:gd name="connsiteX32" fmla="*/ 316483 w 3388295"/>
              <a:gd name="connsiteY32" fmla="*/ 2357974 h 2667543"/>
              <a:gd name="connsiteX33" fmla="*/ 306544 w 3388295"/>
              <a:gd name="connsiteY33" fmla="*/ 2547232 h 2667543"/>
              <a:gd name="connsiteX34" fmla="*/ 136750 w 3388295"/>
              <a:gd name="connsiteY34" fmla="*/ 2602932 h 2667543"/>
              <a:gd name="connsiteX35" fmla="*/ 354997 w 3388295"/>
              <a:gd name="connsiteY35" fmla="*/ 2666087 h 2667543"/>
              <a:gd name="connsiteX36" fmla="*/ 762501 w 3388295"/>
              <a:gd name="connsiteY36" fmla="*/ 2536879 h 2667543"/>
              <a:gd name="connsiteX37" fmla="*/ 842014 w 3388295"/>
              <a:gd name="connsiteY37" fmla="*/ 2586574 h 2667543"/>
              <a:gd name="connsiteX38" fmla="*/ 1458240 w 3388295"/>
              <a:gd name="connsiteY38" fmla="*/ 2477244 h 2667543"/>
              <a:gd name="connsiteX0" fmla="*/ 1458240 w 3388295"/>
              <a:gd name="connsiteY0" fmla="*/ 2477244 h 2667543"/>
              <a:gd name="connsiteX1" fmla="*/ 1478119 w 3388295"/>
              <a:gd name="connsiteY1" fmla="*/ 2357974 h 2667543"/>
              <a:gd name="connsiteX2" fmla="*/ 1020919 w 3388295"/>
              <a:gd name="connsiteY2" fmla="*/ 2278461 h 2667543"/>
              <a:gd name="connsiteX3" fmla="*/ 712805 w 3388295"/>
              <a:gd name="connsiteY3" fmla="*/ 2288400 h 2667543"/>
              <a:gd name="connsiteX4" fmla="*/ 414632 w 3388295"/>
              <a:gd name="connsiteY4" fmla="*/ 2049861 h 2667543"/>
              <a:gd name="connsiteX5" fmla="*/ 484205 w 3388295"/>
              <a:gd name="connsiteY5" fmla="*/ 1741748 h 2667543"/>
              <a:gd name="connsiteX6" fmla="*/ 1160066 w 3388295"/>
              <a:gd name="connsiteY6" fmla="*/ 1602600 h 2667543"/>
              <a:gd name="connsiteX7" fmla="*/ 1825988 w 3388295"/>
              <a:gd name="connsiteY7" fmla="*/ 1423696 h 2667543"/>
              <a:gd name="connsiteX8" fmla="*/ 2551545 w 3388295"/>
              <a:gd name="connsiteY8" fmla="*/ 708079 h 2667543"/>
              <a:gd name="connsiteX9" fmla="*/ 2521727 w 3388295"/>
              <a:gd name="connsiteY9" fmla="*/ 489418 h 2667543"/>
              <a:gd name="connsiteX10" fmla="*/ 3346675 w 3388295"/>
              <a:gd name="connsiteY10" fmla="*/ 161426 h 2667543"/>
              <a:gd name="connsiteX11" fmla="*/ 3237345 w 3388295"/>
              <a:gd name="connsiteY11" fmla="*/ 2400 h 2667543"/>
              <a:gd name="connsiteX12" fmla="*/ 2988866 w 3388295"/>
              <a:gd name="connsiteY12" fmla="*/ 62035 h 2667543"/>
              <a:gd name="connsiteX13" fmla="*/ 2929232 w 3388295"/>
              <a:gd name="connsiteY13" fmla="*/ 12339 h 2667543"/>
              <a:gd name="connsiteX14" fmla="*/ 2472032 w 3388295"/>
              <a:gd name="connsiteY14" fmla="*/ 260818 h 2667543"/>
              <a:gd name="connsiteX15" fmla="*/ 2243432 w 3388295"/>
              <a:gd name="connsiteY15" fmla="*/ 439722 h 2667543"/>
              <a:gd name="connsiteX16" fmla="*/ 2034710 w 3388295"/>
              <a:gd name="connsiteY16" fmla="*/ 737896 h 2667543"/>
              <a:gd name="connsiteX17" fmla="*/ 1676901 w 3388295"/>
              <a:gd name="connsiteY17" fmla="*/ 787592 h 2667543"/>
              <a:gd name="connsiteX18" fmla="*/ 1497997 w 3388295"/>
              <a:gd name="connsiteY18" fmla="*/ 767713 h 2667543"/>
              <a:gd name="connsiteX19" fmla="*/ 1189884 w 3388295"/>
              <a:gd name="connsiteY19" fmla="*/ 946618 h 2667543"/>
              <a:gd name="connsiteX20" fmla="*/ 911588 w 3388295"/>
              <a:gd name="connsiteY20" fmla="*/ 1344183 h 2667543"/>
              <a:gd name="connsiteX21" fmla="*/ 513195 w 3388295"/>
              <a:gd name="connsiteY21" fmla="*/ 1290139 h 2667543"/>
              <a:gd name="connsiteX22" fmla="*/ 394753 w 3388295"/>
              <a:gd name="connsiteY22" fmla="*/ 1374000 h 2667543"/>
              <a:gd name="connsiteX23" fmla="*/ 334290 w 3388295"/>
              <a:gd name="connsiteY23" fmla="*/ 1597423 h 2667543"/>
              <a:gd name="connsiteX24" fmla="*/ 304888 w 3388295"/>
              <a:gd name="connsiteY24" fmla="*/ 1758936 h 2667543"/>
              <a:gd name="connsiteX25" fmla="*/ 354997 w 3388295"/>
              <a:gd name="connsiteY25" fmla="*/ 1890835 h 2667543"/>
              <a:gd name="connsiteX26" fmla="*/ 295363 w 3388295"/>
              <a:gd name="connsiteY26" fmla="*/ 1858948 h 2667543"/>
              <a:gd name="connsiteX27" fmla="*/ 235727 w 3388295"/>
              <a:gd name="connsiteY27" fmla="*/ 1861018 h 2667543"/>
              <a:gd name="connsiteX28" fmla="*/ 236141 w 3388295"/>
              <a:gd name="connsiteY28" fmla="*/ 1951298 h 2667543"/>
              <a:gd name="connsiteX29" fmla="*/ 7127 w 3388295"/>
              <a:gd name="connsiteY29" fmla="*/ 2020044 h 2667543"/>
              <a:gd name="connsiteX30" fmla="*/ 76701 w 3388295"/>
              <a:gd name="connsiteY30" fmla="*/ 2208887 h 2667543"/>
              <a:gd name="connsiteX31" fmla="*/ 264716 w 3388295"/>
              <a:gd name="connsiteY31" fmla="*/ 2168717 h 2667543"/>
              <a:gd name="connsiteX32" fmla="*/ 316483 w 3388295"/>
              <a:gd name="connsiteY32" fmla="*/ 2357974 h 2667543"/>
              <a:gd name="connsiteX33" fmla="*/ 306544 w 3388295"/>
              <a:gd name="connsiteY33" fmla="*/ 2547232 h 2667543"/>
              <a:gd name="connsiteX34" fmla="*/ 136750 w 3388295"/>
              <a:gd name="connsiteY34" fmla="*/ 2602932 h 2667543"/>
              <a:gd name="connsiteX35" fmla="*/ 354997 w 3388295"/>
              <a:gd name="connsiteY35" fmla="*/ 2666087 h 2667543"/>
              <a:gd name="connsiteX36" fmla="*/ 762501 w 3388295"/>
              <a:gd name="connsiteY36" fmla="*/ 2536879 h 2667543"/>
              <a:gd name="connsiteX37" fmla="*/ 842014 w 3388295"/>
              <a:gd name="connsiteY37" fmla="*/ 2586574 h 2667543"/>
              <a:gd name="connsiteX38" fmla="*/ 1458240 w 3388295"/>
              <a:gd name="connsiteY38" fmla="*/ 2477244 h 2667543"/>
              <a:gd name="connsiteX0" fmla="*/ 1458240 w 3388295"/>
              <a:gd name="connsiteY0" fmla="*/ 2477244 h 2667543"/>
              <a:gd name="connsiteX1" fmla="*/ 1478119 w 3388295"/>
              <a:gd name="connsiteY1" fmla="*/ 2357974 h 2667543"/>
              <a:gd name="connsiteX2" fmla="*/ 1020919 w 3388295"/>
              <a:gd name="connsiteY2" fmla="*/ 2278461 h 2667543"/>
              <a:gd name="connsiteX3" fmla="*/ 712805 w 3388295"/>
              <a:gd name="connsiteY3" fmla="*/ 2288400 h 2667543"/>
              <a:gd name="connsiteX4" fmla="*/ 414632 w 3388295"/>
              <a:gd name="connsiteY4" fmla="*/ 2049861 h 2667543"/>
              <a:gd name="connsiteX5" fmla="*/ 484205 w 3388295"/>
              <a:gd name="connsiteY5" fmla="*/ 1741748 h 2667543"/>
              <a:gd name="connsiteX6" fmla="*/ 1160066 w 3388295"/>
              <a:gd name="connsiteY6" fmla="*/ 1602600 h 2667543"/>
              <a:gd name="connsiteX7" fmla="*/ 1825988 w 3388295"/>
              <a:gd name="connsiteY7" fmla="*/ 1423696 h 2667543"/>
              <a:gd name="connsiteX8" fmla="*/ 2551545 w 3388295"/>
              <a:gd name="connsiteY8" fmla="*/ 708079 h 2667543"/>
              <a:gd name="connsiteX9" fmla="*/ 2521727 w 3388295"/>
              <a:gd name="connsiteY9" fmla="*/ 489418 h 2667543"/>
              <a:gd name="connsiteX10" fmla="*/ 3346675 w 3388295"/>
              <a:gd name="connsiteY10" fmla="*/ 161426 h 2667543"/>
              <a:gd name="connsiteX11" fmla="*/ 3237345 w 3388295"/>
              <a:gd name="connsiteY11" fmla="*/ 2400 h 2667543"/>
              <a:gd name="connsiteX12" fmla="*/ 2988866 w 3388295"/>
              <a:gd name="connsiteY12" fmla="*/ 62035 h 2667543"/>
              <a:gd name="connsiteX13" fmla="*/ 2929232 w 3388295"/>
              <a:gd name="connsiteY13" fmla="*/ 12339 h 2667543"/>
              <a:gd name="connsiteX14" fmla="*/ 2472032 w 3388295"/>
              <a:gd name="connsiteY14" fmla="*/ 260818 h 2667543"/>
              <a:gd name="connsiteX15" fmla="*/ 2243432 w 3388295"/>
              <a:gd name="connsiteY15" fmla="*/ 439722 h 2667543"/>
              <a:gd name="connsiteX16" fmla="*/ 2034710 w 3388295"/>
              <a:gd name="connsiteY16" fmla="*/ 737896 h 2667543"/>
              <a:gd name="connsiteX17" fmla="*/ 1676901 w 3388295"/>
              <a:gd name="connsiteY17" fmla="*/ 787592 h 2667543"/>
              <a:gd name="connsiteX18" fmla="*/ 1497997 w 3388295"/>
              <a:gd name="connsiteY18" fmla="*/ 767713 h 2667543"/>
              <a:gd name="connsiteX19" fmla="*/ 1189884 w 3388295"/>
              <a:gd name="connsiteY19" fmla="*/ 946618 h 2667543"/>
              <a:gd name="connsiteX20" fmla="*/ 911588 w 3388295"/>
              <a:gd name="connsiteY20" fmla="*/ 1344183 h 2667543"/>
              <a:gd name="connsiteX21" fmla="*/ 513195 w 3388295"/>
              <a:gd name="connsiteY21" fmla="*/ 1290139 h 2667543"/>
              <a:gd name="connsiteX22" fmla="*/ 394753 w 3388295"/>
              <a:gd name="connsiteY22" fmla="*/ 1374000 h 2667543"/>
              <a:gd name="connsiteX23" fmla="*/ 334290 w 3388295"/>
              <a:gd name="connsiteY23" fmla="*/ 1597423 h 2667543"/>
              <a:gd name="connsiteX24" fmla="*/ 304888 w 3388295"/>
              <a:gd name="connsiteY24" fmla="*/ 1758936 h 2667543"/>
              <a:gd name="connsiteX25" fmla="*/ 354997 w 3388295"/>
              <a:gd name="connsiteY25" fmla="*/ 1890835 h 2667543"/>
              <a:gd name="connsiteX26" fmla="*/ 295363 w 3388295"/>
              <a:gd name="connsiteY26" fmla="*/ 1858948 h 2667543"/>
              <a:gd name="connsiteX27" fmla="*/ 236141 w 3388295"/>
              <a:gd name="connsiteY27" fmla="*/ 1951298 h 2667543"/>
              <a:gd name="connsiteX28" fmla="*/ 7127 w 3388295"/>
              <a:gd name="connsiteY28" fmla="*/ 2020044 h 2667543"/>
              <a:gd name="connsiteX29" fmla="*/ 76701 w 3388295"/>
              <a:gd name="connsiteY29" fmla="*/ 2208887 h 2667543"/>
              <a:gd name="connsiteX30" fmla="*/ 264716 w 3388295"/>
              <a:gd name="connsiteY30" fmla="*/ 2168717 h 2667543"/>
              <a:gd name="connsiteX31" fmla="*/ 316483 w 3388295"/>
              <a:gd name="connsiteY31" fmla="*/ 2357974 h 2667543"/>
              <a:gd name="connsiteX32" fmla="*/ 306544 w 3388295"/>
              <a:gd name="connsiteY32" fmla="*/ 2547232 h 2667543"/>
              <a:gd name="connsiteX33" fmla="*/ 136750 w 3388295"/>
              <a:gd name="connsiteY33" fmla="*/ 2602932 h 2667543"/>
              <a:gd name="connsiteX34" fmla="*/ 354997 w 3388295"/>
              <a:gd name="connsiteY34" fmla="*/ 2666087 h 2667543"/>
              <a:gd name="connsiteX35" fmla="*/ 762501 w 3388295"/>
              <a:gd name="connsiteY35" fmla="*/ 2536879 h 2667543"/>
              <a:gd name="connsiteX36" fmla="*/ 842014 w 3388295"/>
              <a:gd name="connsiteY36" fmla="*/ 2586574 h 2667543"/>
              <a:gd name="connsiteX37" fmla="*/ 1458240 w 3388295"/>
              <a:gd name="connsiteY37" fmla="*/ 2477244 h 2667543"/>
              <a:gd name="connsiteX0" fmla="*/ 1458240 w 3387346"/>
              <a:gd name="connsiteY0" fmla="*/ 2476662 h 2666961"/>
              <a:gd name="connsiteX1" fmla="*/ 1478119 w 3387346"/>
              <a:gd name="connsiteY1" fmla="*/ 2357392 h 2666961"/>
              <a:gd name="connsiteX2" fmla="*/ 1020919 w 3387346"/>
              <a:gd name="connsiteY2" fmla="*/ 2277879 h 2666961"/>
              <a:gd name="connsiteX3" fmla="*/ 712805 w 3387346"/>
              <a:gd name="connsiteY3" fmla="*/ 2287818 h 2666961"/>
              <a:gd name="connsiteX4" fmla="*/ 414632 w 3387346"/>
              <a:gd name="connsiteY4" fmla="*/ 2049279 h 2666961"/>
              <a:gd name="connsiteX5" fmla="*/ 484205 w 3387346"/>
              <a:gd name="connsiteY5" fmla="*/ 1741166 h 2666961"/>
              <a:gd name="connsiteX6" fmla="*/ 1160066 w 3387346"/>
              <a:gd name="connsiteY6" fmla="*/ 1602018 h 2666961"/>
              <a:gd name="connsiteX7" fmla="*/ 1825988 w 3387346"/>
              <a:gd name="connsiteY7" fmla="*/ 1423114 h 2666961"/>
              <a:gd name="connsiteX8" fmla="*/ 2551545 w 3387346"/>
              <a:gd name="connsiteY8" fmla="*/ 707497 h 2666961"/>
              <a:gd name="connsiteX9" fmla="*/ 2521727 w 3387346"/>
              <a:gd name="connsiteY9" fmla="*/ 488836 h 2666961"/>
              <a:gd name="connsiteX10" fmla="*/ 3346675 w 3387346"/>
              <a:gd name="connsiteY10" fmla="*/ 160844 h 2666961"/>
              <a:gd name="connsiteX11" fmla="*/ 3237345 w 3387346"/>
              <a:gd name="connsiteY11" fmla="*/ 1818 h 2666961"/>
              <a:gd name="connsiteX12" fmla="*/ 3030141 w 3387346"/>
              <a:gd name="connsiteY12" fmla="*/ 70978 h 2666961"/>
              <a:gd name="connsiteX13" fmla="*/ 2929232 w 3387346"/>
              <a:gd name="connsiteY13" fmla="*/ 11757 h 2666961"/>
              <a:gd name="connsiteX14" fmla="*/ 2472032 w 3387346"/>
              <a:gd name="connsiteY14" fmla="*/ 260236 h 2666961"/>
              <a:gd name="connsiteX15" fmla="*/ 2243432 w 3387346"/>
              <a:gd name="connsiteY15" fmla="*/ 439140 h 2666961"/>
              <a:gd name="connsiteX16" fmla="*/ 2034710 w 3387346"/>
              <a:gd name="connsiteY16" fmla="*/ 737314 h 2666961"/>
              <a:gd name="connsiteX17" fmla="*/ 1676901 w 3387346"/>
              <a:gd name="connsiteY17" fmla="*/ 787010 h 2666961"/>
              <a:gd name="connsiteX18" fmla="*/ 1497997 w 3387346"/>
              <a:gd name="connsiteY18" fmla="*/ 767131 h 2666961"/>
              <a:gd name="connsiteX19" fmla="*/ 1189884 w 3387346"/>
              <a:gd name="connsiteY19" fmla="*/ 946036 h 2666961"/>
              <a:gd name="connsiteX20" fmla="*/ 911588 w 3387346"/>
              <a:gd name="connsiteY20" fmla="*/ 1343601 h 2666961"/>
              <a:gd name="connsiteX21" fmla="*/ 513195 w 3387346"/>
              <a:gd name="connsiteY21" fmla="*/ 1289557 h 2666961"/>
              <a:gd name="connsiteX22" fmla="*/ 394753 w 3387346"/>
              <a:gd name="connsiteY22" fmla="*/ 1373418 h 2666961"/>
              <a:gd name="connsiteX23" fmla="*/ 334290 w 3387346"/>
              <a:gd name="connsiteY23" fmla="*/ 1596841 h 2666961"/>
              <a:gd name="connsiteX24" fmla="*/ 304888 w 3387346"/>
              <a:gd name="connsiteY24" fmla="*/ 1758354 h 2666961"/>
              <a:gd name="connsiteX25" fmla="*/ 354997 w 3387346"/>
              <a:gd name="connsiteY25" fmla="*/ 1890253 h 2666961"/>
              <a:gd name="connsiteX26" fmla="*/ 295363 w 3387346"/>
              <a:gd name="connsiteY26" fmla="*/ 1858366 h 2666961"/>
              <a:gd name="connsiteX27" fmla="*/ 236141 w 3387346"/>
              <a:gd name="connsiteY27" fmla="*/ 1950716 h 2666961"/>
              <a:gd name="connsiteX28" fmla="*/ 7127 w 3387346"/>
              <a:gd name="connsiteY28" fmla="*/ 2019462 h 2666961"/>
              <a:gd name="connsiteX29" fmla="*/ 76701 w 3387346"/>
              <a:gd name="connsiteY29" fmla="*/ 2208305 h 2666961"/>
              <a:gd name="connsiteX30" fmla="*/ 264716 w 3387346"/>
              <a:gd name="connsiteY30" fmla="*/ 2168135 h 2666961"/>
              <a:gd name="connsiteX31" fmla="*/ 316483 w 3387346"/>
              <a:gd name="connsiteY31" fmla="*/ 2357392 h 2666961"/>
              <a:gd name="connsiteX32" fmla="*/ 306544 w 3387346"/>
              <a:gd name="connsiteY32" fmla="*/ 2546650 h 2666961"/>
              <a:gd name="connsiteX33" fmla="*/ 136750 w 3387346"/>
              <a:gd name="connsiteY33" fmla="*/ 2602350 h 2666961"/>
              <a:gd name="connsiteX34" fmla="*/ 354997 w 3387346"/>
              <a:gd name="connsiteY34" fmla="*/ 2665505 h 2666961"/>
              <a:gd name="connsiteX35" fmla="*/ 762501 w 3387346"/>
              <a:gd name="connsiteY35" fmla="*/ 2536297 h 2666961"/>
              <a:gd name="connsiteX36" fmla="*/ 842014 w 3387346"/>
              <a:gd name="connsiteY36" fmla="*/ 2585992 h 2666961"/>
              <a:gd name="connsiteX37" fmla="*/ 1458240 w 3387346"/>
              <a:gd name="connsiteY37" fmla="*/ 2476662 h 2666961"/>
              <a:gd name="connsiteX0" fmla="*/ 1458240 w 3387346"/>
              <a:gd name="connsiteY0" fmla="*/ 2476745 h 2667044"/>
              <a:gd name="connsiteX1" fmla="*/ 1478119 w 3387346"/>
              <a:gd name="connsiteY1" fmla="*/ 2357475 h 2667044"/>
              <a:gd name="connsiteX2" fmla="*/ 1020919 w 3387346"/>
              <a:gd name="connsiteY2" fmla="*/ 2277962 h 2667044"/>
              <a:gd name="connsiteX3" fmla="*/ 712805 w 3387346"/>
              <a:gd name="connsiteY3" fmla="*/ 2287901 h 2667044"/>
              <a:gd name="connsiteX4" fmla="*/ 414632 w 3387346"/>
              <a:gd name="connsiteY4" fmla="*/ 2049362 h 2667044"/>
              <a:gd name="connsiteX5" fmla="*/ 484205 w 3387346"/>
              <a:gd name="connsiteY5" fmla="*/ 1741249 h 2667044"/>
              <a:gd name="connsiteX6" fmla="*/ 1160066 w 3387346"/>
              <a:gd name="connsiteY6" fmla="*/ 1602101 h 2667044"/>
              <a:gd name="connsiteX7" fmla="*/ 1825988 w 3387346"/>
              <a:gd name="connsiteY7" fmla="*/ 1423197 h 2667044"/>
              <a:gd name="connsiteX8" fmla="*/ 2551545 w 3387346"/>
              <a:gd name="connsiteY8" fmla="*/ 707580 h 2667044"/>
              <a:gd name="connsiteX9" fmla="*/ 2521727 w 3387346"/>
              <a:gd name="connsiteY9" fmla="*/ 488919 h 2667044"/>
              <a:gd name="connsiteX10" fmla="*/ 3346675 w 3387346"/>
              <a:gd name="connsiteY10" fmla="*/ 160927 h 2667044"/>
              <a:gd name="connsiteX11" fmla="*/ 3237345 w 3387346"/>
              <a:gd name="connsiteY11" fmla="*/ 1901 h 2667044"/>
              <a:gd name="connsiteX12" fmla="*/ 3030141 w 3387346"/>
              <a:gd name="connsiteY12" fmla="*/ 71061 h 2667044"/>
              <a:gd name="connsiteX13" fmla="*/ 2875257 w 3387346"/>
              <a:gd name="connsiteY13" fmla="*/ 37240 h 2667044"/>
              <a:gd name="connsiteX14" fmla="*/ 2472032 w 3387346"/>
              <a:gd name="connsiteY14" fmla="*/ 260319 h 2667044"/>
              <a:gd name="connsiteX15" fmla="*/ 2243432 w 3387346"/>
              <a:gd name="connsiteY15" fmla="*/ 439223 h 2667044"/>
              <a:gd name="connsiteX16" fmla="*/ 2034710 w 3387346"/>
              <a:gd name="connsiteY16" fmla="*/ 737397 h 2667044"/>
              <a:gd name="connsiteX17" fmla="*/ 1676901 w 3387346"/>
              <a:gd name="connsiteY17" fmla="*/ 787093 h 2667044"/>
              <a:gd name="connsiteX18" fmla="*/ 1497997 w 3387346"/>
              <a:gd name="connsiteY18" fmla="*/ 767214 h 2667044"/>
              <a:gd name="connsiteX19" fmla="*/ 1189884 w 3387346"/>
              <a:gd name="connsiteY19" fmla="*/ 946119 h 2667044"/>
              <a:gd name="connsiteX20" fmla="*/ 911588 w 3387346"/>
              <a:gd name="connsiteY20" fmla="*/ 1343684 h 2667044"/>
              <a:gd name="connsiteX21" fmla="*/ 513195 w 3387346"/>
              <a:gd name="connsiteY21" fmla="*/ 1289640 h 2667044"/>
              <a:gd name="connsiteX22" fmla="*/ 394753 w 3387346"/>
              <a:gd name="connsiteY22" fmla="*/ 1373501 h 2667044"/>
              <a:gd name="connsiteX23" fmla="*/ 334290 w 3387346"/>
              <a:gd name="connsiteY23" fmla="*/ 1596924 h 2667044"/>
              <a:gd name="connsiteX24" fmla="*/ 304888 w 3387346"/>
              <a:gd name="connsiteY24" fmla="*/ 1758437 h 2667044"/>
              <a:gd name="connsiteX25" fmla="*/ 354997 w 3387346"/>
              <a:gd name="connsiteY25" fmla="*/ 1890336 h 2667044"/>
              <a:gd name="connsiteX26" fmla="*/ 295363 w 3387346"/>
              <a:gd name="connsiteY26" fmla="*/ 1858449 h 2667044"/>
              <a:gd name="connsiteX27" fmla="*/ 236141 w 3387346"/>
              <a:gd name="connsiteY27" fmla="*/ 1950799 h 2667044"/>
              <a:gd name="connsiteX28" fmla="*/ 7127 w 3387346"/>
              <a:gd name="connsiteY28" fmla="*/ 2019545 h 2667044"/>
              <a:gd name="connsiteX29" fmla="*/ 76701 w 3387346"/>
              <a:gd name="connsiteY29" fmla="*/ 2208388 h 2667044"/>
              <a:gd name="connsiteX30" fmla="*/ 264716 w 3387346"/>
              <a:gd name="connsiteY30" fmla="*/ 2168218 h 2667044"/>
              <a:gd name="connsiteX31" fmla="*/ 316483 w 3387346"/>
              <a:gd name="connsiteY31" fmla="*/ 2357475 h 2667044"/>
              <a:gd name="connsiteX32" fmla="*/ 306544 w 3387346"/>
              <a:gd name="connsiteY32" fmla="*/ 2546733 h 2667044"/>
              <a:gd name="connsiteX33" fmla="*/ 136750 w 3387346"/>
              <a:gd name="connsiteY33" fmla="*/ 2602433 h 2667044"/>
              <a:gd name="connsiteX34" fmla="*/ 354997 w 3387346"/>
              <a:gd name="connsiteY34" fmla="*/ 2665588 h 2667044"/>
              <a:gd name="connsiteX35" fmla="*/ 762501 w 3387346"/>
              <a:gd name="connsiteY35" fmla="*/ 2536380 h 2667044"/>
              <a:gd name="connsiteX36" fmla="*/ 842014 w 3387346"/>
              <a:gd name="connsiteY36" fmla="*/ 2586075 h 2667044"/>
              <a:gd name="connsiteX37" fmla="*/ 1458240 w 3387346"/>
              <a:gd name="connsiteY37" fmla="*/ 2476745 h 26670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3387346" h="2667044">
                <a:moveTo>
                  <a:pt x="1458240" y="2476745"/>
                </a:moveTo>
                <a:cubicBezTo>
                  <a:pt x="1564257" y="2438645"/>
                  <a:pt x="1551006" y="2390605"/>
                  <a:pt x="1478119" y="2357475"/>
                </a:cubicBezTo>
                <a:cubicBezTo>
                  <a:pt x="1405232" y="2324344"/>
                  <a:pt x="1148471" y="2289558"/>
                  <a:pt x="1020919" y="2277962"/>
                </a:cubicBezTo>
                <a:cubicBezTo>
                  <a:pt x="893367" y="2266366"/>
                  <a:pt x="813853" y="2326001"/>
                  <a:pt x="712805" y="2287901"/>
                </a:cubicBezTo>
                <a:cubicBezTo>
                  <a:pt x="611757" y="2249801"/>
                  <a:pt x="452732" y="2140471"/>
                  <a:pt x="414632" y="2049362"/>
                </a:cubicBezTo>
                <a:cubicBezTo>
                  <a:pt x="376532" y="1958253"/>
                  <a:pt x="359966" y="1815792"/>
                  <a:pt x="484205" y="1741249"/>
                </a:cubicBezTo>
                <a:cubicBezTo>
                  <a:pt x="608444" y="1666705"/>
                  <a:pt x="936436" y="1655110"/>
                  <a:pt x="1160066" y="1602101"/>
                </a:cubicBezTo>
                <a:cubicBezTo>
                  <a:pt x="1383696" y="1549092"/>
                  <a:pt x="1594075" y="1572284"/>
                  <a:pt x="1825988" y="1423197"/>
                </a:cubicBezTo>
                <a:cubicBezTo>
                  <a:pt x="2057901" y="1274110"/>
                  <a:pt x="2435588" y="863293"/>
                  <a:pt x="2551545" y="707580"/>
                </a:cubicBezTo>
                <a:cubicBezTo>
                  <a:pt x="2667502" y="551867"/>
                  <a:pt x="2389205" y="580028"/>
                  <a:pt x="2521727" y="488919"/>
                </a:cubicBezTo>
                <a:cubicBezTo>
                  <a:pt x="2654249" y="397810"/>
                  <a:pt x="3227405" y="242097"/>
                  <a:pt x="3346675" y="160927"/>
                </a:cubicBezTo>
                <a:cubicBezTo>
                  <a:pt x="3465945" y="79757"/>
                  <a:pt x="3290101" y="16879"/>
                  <a:pt x="3237345" y="1901"/>
                </a:cubicBezTo>
                <a:cubicBezTo>
                  <a:pt x="3184589" y="-13077"/>
                  <a:pt x="3090489" y="65171"/>
                  <a:pt x="3030141" y="71061"/>
                </a:cubicBezTo>
                <a:cubicBezTo>
                  <a:pt x="2969793" y="76951"/>
                  <a:pt x="2968275" y="5697"/>
                  <a:pt x="2875257" y="37240"/>
                </a:cubicBezTo>
                <a:cubicBezTo>
                  <a:pt x="2782239" y="68783"/>
                  <a:pt x="2577336" y="193322"/>
                  <a:pt x="2472032" y="260319"/>
                </a:cubicBezTo>
                <a:cubicBezTo>
                  <a:pt x="2366728" y="327316"/>
                  <a:pt x="2316319" y="359710"/>
                  <a:pt x="2243432" y="439223"/>
                </a:cubicBezTo>
                <a:cubicBezTo>
                  <a:pt x="2170545" y="518736"/>
                  <a:pt x="2129132" y="679419"/>
                  <a:pt x="2034710" y="737397"/>
                </a:cubicBezTo>
                <a:cubicBezTo>
                  <a:pt x="1940288" y="795375"/>
                  <a:pt x="1766353" y="782124"/>
                  <a:pt x="1676901" y="787093"/>
                </a:cubicBezTo>
                <a:cubicBezTo>
                  <a:pt x="1587449" y="792062"/>
                  <a:pt x="1579166" y="740710"/>
                  <a:pt x="1497997" y="767214"/>
                </a:cubicBezTo>
                <a:cubicBezTo>
                  <a:pt x="1416828" y="793718"/>
                  <a:pt x="1287619" y="850041"/>
                  <a:pt x="1189884" y="946119"/>
                </a:cubicBezTo>
                <a:cubicBezTo>
                  <a:pt x="1092149" y="1042197"/>
                  <a:pt x="1024369" y="1286431"/>
                  <a:pt x="911588" y="1343684"/>
                </a:cubicBezTo>
                <a:cubicBezTo>
                  <a:pt x="798807" y="1400937"/>
                  <a:pt x="599334" y="1284671"/>
                  <a:pt x="513195" y="1289640"/>
                </a:cubicBezTo>
                <a:cubicBezTo>
                  <a:pt x="427056" y="1294609"/>
                  <a:pt x="424571" y="1322287"/>
                  <a:pt x="394753" y="1373501"/>
                </a:cubicBezTo>
                <a:cubicBezTo>
                  <a:pt x="364935" y="1424715"/>
                  <a:pt x="349267" y="1532768"/>
                  <a:pt x="334290" y="1596924"/>
                </a:cubicBezTo>
                <a:cubicBezTo>
                  <a:pt x="319313" y="1661080"/>
                  <a:pt x="298262" y="1708741"/>
                  <a:pt x="304888" y="1758437"/>
                </a:cubicBezTo>
                <a:cubicBezTo>
                  <a:pt x="311514" y="1808133"/>
                  <a:pt x="356584" y="1873667"/>
                  <a:pt x="354997" y="1890336"/>
                </a:cubicBezTo>
                <a:cubicBezTo>
                  <a:pt x="353410" y="1907005"/>
                  <a:pt x="315172" y="1848372"/>
                  <a:pt x="295363" y="1858449"/>
                </a:cubicBezTo>
                <a:cubicBezTo>
                  <a:pt x="275554" y="1868526"/>
                  <a:pt x="284180" y="1923950"/>
                  <a:pt x="236141" y="1950799"/>
                </a:cubicBezTo>
                <a:cubicBezTo>
                  <a:pt x="188102" y="1977648"/>
                  <a:pt x="33700" y="1976614"/>
                  <a:pt x="7127" y="2019545"/>
                </a:cubicBezTo>
                <a:cubicBezTo>
                  <a:pt x="-19446" y="2062476"/>
                  <a:pt x="33770" y="2183609"/>
                  <a:pt x="76701" y="2208388"/>
                </a:cubicBezTo>
                <a:cubicBezTo>
                  <a:pt x="119632" y="2233167"/>
                  <a:pt x="224752" y="2143370"/>
                  <a:pt x="264716" y="2168218"/>
                </a:cubicBezTo>
                <a:cubicBezTo>
                  <a:pt x="304680" y="2193066"/>
                  <a:pt x="309512" y="2294389"/>
                  <a:pt x="316483" y="2357475"/>
                </a:cubicBezTo>
                <a:cubicBezTo>
                  <a:pt x="323454" y="2420561"/>
                  <a:pt x="336499" y="2505907"/>
                  <a:pt x="306544" y="2546733"/>
                </a:cubicBezTo>
                <a:cubicBezTo>
                  <a:pt x="276589" y="2587559"/>
                  <a:pt x="128675" y="2582624"/>
                  <a:pt x="136750" y="2602433"/>
                </a:cubicBezTo>
                <a:cubicBezTo>
                  <a:pt x="144826" y="2622242"/>
                  <a:pt x="250705" y="2676597"/>
                  <a:pt x="354997" y="2665588"/>
                </a:cubicBezTo>
                <a:cubicBezTo>
                  <a:pt x="459289" y="2654579"/>
                  <a:pt x="681332" y="2549632"/>
                  <a:pt x="762501" y="2536380"/>
                </a:cubicBezTo>
                <a:cubicBezTo>
                  <a:pt x="843670" y="2523128"/>
                  <a:pt x="727714" y="2597671"/>
                  <a:pt x="842014" y="2586075"/>
                </a:cubicBezTo>
                <a:cubicBezTo>
                  <a:pt x="956314" y="2574479"/>
                  <a:pt x="1352223" y="2514845"/>
                  <a:pt x="1458240" y="2476745"/>
                </a:cubicBezTo>
                <a:close/>
              </a:path>
            </a:pathLst>
          </a:custGeom>
          <a:solidFill>
            <a:schemeClr val="accent6">
              <a:alpha val="50000"/>
            </a:schemeClr>
          </a:solidFill>
          <a:ln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4345" name="Forme libre : forme 14344">
            <a:extLst>
              <a:ext uri="{FF2B5EF4-FFF2-40B4-BE49-F238E27FC236}">
                <a16:creationId xmlns:a16="http://schemas.microsoft.com/office/drawing/2014/main" id="{7AE3A35B-BC03-41B5-90E7-C63B97A145DB}"/>
              </a:ext>
            </a:extLst>
          </p:cNvPr>
          <p:cNvSpPr/>
          <p:nvPr/>
        </p:nvSpPr>
        <p:spPr>
          <a:xfrm>
            <a:off x="3848017" y="760117"/>
            <a:ext cx="1740001" cy="840410"/>
          </a:xfrm>
          <a:custGeom>
            <a:avLst/>
            <a:gdLst>
              <a:gd name="connsiteX0" fmla="*/ 215983 w 1752700"/>
              <a:gd name="connsiteY0" fmla="*/ 825147 h 825474"/>
              <a:gd name="connsiteX1" fmla="*/ 577933 w 1752700"/>
              <a:gd name="connsiteY1" fmla="*/ 717197 h 825474"/>
              <a:gd name="connsiteX2" fmla="*/ 1301833 w 1752700"/>
              <a:gd name="connsiteY2" fmla="*/ 450497 h 825474"/>
              <a:gd name="connsiteX3" fmla="*/ 1485983 w 1752700"/>
              <a:gd name="connsiteY3" fmla="*/ 317147 h 825474"/>
              <a:gd name="connsiteX4" fmla="*/ 1752683 w 1752700"/>
              <a:gd name="connsiteY4" fmla="*/ 12347 h 825474"/>
              <a:gd name="connsiteX5" fmla="*/ 1473283 w 1752700"/>
              <a:gd name="connsiteY5" fmla="*/ 56797 h 825474"/>
              <a:gd name="connsiteX6" fmla="*/ 1136733 w 1752700"/>
              <a:gd name="connsiteY6" fmla="*/ 31397 h 825474"/>
              <a:gd name="connsiteX7" fmla="*/ 958933 w 1752700"/>
              <a:gd name="connsiteY7" fmla="*/ 94897 h 825474"/>
              <a:gd name="connsiteX8" fmla="*/ 819233 w 1752700"/>
              <a:gd name="connsiteY8" fmla="*/ 171097 h 825474"/>
              <a:gd name="connsiteX9" fmla="*/ 717633 w 1752700"/>
              <a:gd name="connsiteY9" fmla="*/ 164747 h 825474"/>
              <a:gd name="connsiteX10" fmla="*/ 616033 w 1752700"/>
              <a:gd name="connsiteY10" fmla="*/ 82197 h 825474"/>
              <a:gd name="connsiteX11" fmla="*/ 431883 w 1752700"/>
              <a:gd name="connsiteY11" fmla="*/ 101247 h 825474"/>
              <a:gd name="connsiteX12" fmla="*/ 457283 w 1752700"/>
              <a:gd name="connsiteY12" fmla="*/ 145697 h 825474"/>
              <a:gd name="connsiteX13" fmla="*/ 425533 w 1752700"/>
              <a:gd name="connsiteY13" fmla="*/ 171097 h 825474"/>
              <a:gd name="connsiteX14" fmla="*/ 279483 w 1752700"/>
              <a:gd name="connsiteY14" fmla="*/ 126647 h 825474"/>
              <a:gd name="connsiteX15" fmla="*/ 133433 w 1752700"/>
              <a:gd name="connsiteY15" fmla="*/ 113947 h 825474"/>
              <a:gd name="connsiteX16" fmla="*/ 120733 w 1752700"/>
              <a:gd name="connsiteY16" fmla="*/ 164747 h 825474"/>
              <a:gd name="connsiteX17" fmla="*/ 165183 w 1752700"/>
              <a:gd name="connsiteY17" fmla="*/ 202847 h 825474"/>
              <a:gd name="connsiteX18" fmla="*/ 139783 w 1752700"/>
              <a:gd name="connsiteY18" fmla="*/ 348897 h 825474"/>
              <a:gd name="connsiteX19" fmla="*/ 108033 w 1752700"/>
              <a:gd name="connsiteY19" fmla="*/ 374297 h 825474"/>
              <a:gd name="connsiteX20" fmla="*/ 83 w 1752700"/>
              <a:gd name="connsiteY20" fmla="*/ 425097 h 825474"/>
              <a:gd name="connsiteX21" fmla="*/ 127083 w 1752700"/>
              <a:gd name="connsiteY21" fmla="*/ 501297 h 825474"/>
              <a:gd name="connsiteX22" fmla="*/ 273133 w 1752700"/>
              <a:gd name="connsiteY22" fmla="*/ 602897 h 825474"/>
              <a:gd name="connsiteX23" fmla="*/ 254083 w 1752700"/>
              <a:gd name="connsiteY23" fmla="*/ 704497 h 825474"/>
              <a:gd name="connsiteX24" fmla="*/ 177883 w 1752700"/>
              <a:gd name="connsiteY24" fmla="*/ 748947 h 825474"/>
              <a:gd name="connsiteX25" fmla="*/ 215983 w 1752700"/>
              <a:gd name="connsiteY25" fmla="*/ 825147 h 825474"/>
              <a:gd name="connsiteX0" fmla="*/ 215983 w 1752700"/>
              <a:gd name="connsiteY0" fmla="*/ 828923 h 829250"/>
              <a:gd name="connsiteX1" fmla="*/ 577933 w 1752700"/>
              <a:gd name="connsiteY1" fmla="*/ 720973 h 829250"/>
              <a:gd name="connsiteX2" fmla="*/ 1301833 w 1752700"/>
              <a:gd name="connsiteY2" fmla="*/ 454273 h 829250"/>
              <a:gd name="connsiteX3" fmla="*/ 1485983 w 1752700"/>
              <a:gd name="connsiteY3" fmla="*/ 320923 h 829250"/>
              <a:gd name="connsiteX4" fmla="*/ 1752683 w 1752700"/>
              <a:gd name="connsiteY4" fmla="*/ 16123 h 829250"/>
              <a:gd name="connsiteX5" fmla="*/ 1473283 w 1752700"/>
              <a:gd name="connsiteY5" fmla="*/ 41523 h 829250"/>
              <a:gd name="connsiteX6" fmla="*/ 1136733 w 1752700"/>
              <a:gd name="connsiteY6" fmla="*/ 35173 h 829250"/>
              <a:gd name="connsiteX7" fmla="*/ 958933 w 1752700"/>
              <a:gd name="connsiteY7" fmla="*/ 98673 h 829250"/>
              <a:gd name="connsiteX8" fmla="*/ 819233 w 1752700"/>
              <a:gd name="connsiteY8" fmla="*/ 174873 h 829250"/>
              <a:gd name="connsiteX9" fmla="*/ 717633 w 1752700"/>
              <a:gd name="connsiteY9" fmla="*/ 168523 h 829250"/>
              <a:gd name="connsiteX10" fmla="*/ 616033 w 1752700"/>
              <a:gd name="connsiteY10" fmla="*/ 85973 h 829250"/>
              <a:gd name="connsiteX11" fmla="*/ 431883 w 1752700"/>
              <a:gd name="connsiteY11" fmla="*/ 105023 h 829250"/>
              <a:gd name="connsiteX12" fmla="*/ 457283 w 1752700"/>
              <a:gd name="connsiteY12" fmla="*/ 149473 h 829250"/>
              <a:gd name="connsiteX13" fmla="*/ 425533 w 1752700"/>
              <a:gd name="connsiteY13" fmla="*/ 174873 h 829250"/>
              <a:gd name="connsiteX14" fmla="*/ 279483 w 1752700"/>
              <a:gd name="connsiteY14" fmla="*/ 130423 h 829250"/>
              <a:gd name="connsiteX15" fmla="*/ 133433 w 1752700"/>
              <a:gd name="connsiteY15" fmla="*/ 117723 h 829250"/>
              <a:gd name="connsiteX16" fmla="*/ 120733 w 1752700"/>
              <a:gd name="connsiteY16" fmla="*/ 168523 h 829250"/>
              <a:gd name="connsiteX17" fmla="*/ 165183 w 1752700"/>
              <a:gd name="connsiteY17" fmla="*/ 206623 h 829250"/>
              <a:gd name="connsiteX18" fmla="*/ 139783 w 1752700"/>
              <a:gd name="connsiteY18" fmla="*/ 352673 h 829250"/>
              <a:gd name="connsiteX19" fmla="*/ 108033 w 1752700"/>
              <a:gd name="connsiteY19" fmla="*/ 378073 h 829250"/>
              <a:gd name="connsiteX20" fmla="*/ 83 w 1752700"/>
              <a:gd name="connsiteY20" fmla="*/ 428873 h 829250"/>
              <a:gd name="connsiteX21" fmla="*/ 127083 w 1752700"/>
              <a:gd name="connsiteY21" fmla="*/ 505073 h 829250"/>
              <a:gd name="connsiteX22" fmla="*/ 273133 w 1752700"/>
              <a:gd name="connsiteY22" fmla="*/ 606673 h 829250"/>
              <a:gd name="connsiteX23" fmla="*/ 254083 w 1752700"/>
              <a:gd name="connsiteY23" fmla="*/ 708273 h 829250"/>
              <a:gd name="connsiteX24" fmla="*/ 177883 w 1752700"/>
              <a:gd name="connsiteY24" fmla="*/ 752723 h 829250"/>
              <a:gd name="connsiteX25" fmla="*/ 215983 w 1752700"/>
              <a:gd name="connsiteY25" fmla="*/ 828923 h 829250"/>
              <a:gd name="connsiteX0" fmla="*/ 215983 w 1644764"/>
              <a:gd name="connsiteY0" fmla="*/ 840083 h 840410"/>
              <a:gd name="connsiteX1" fmla="*/ 577933 w 1644764"/>
              <a:gd name="connsiteY1" fmla="*/ 732133 h 840410"/>
              <a:gd name="connsiteX2" fmla="*/ 1301833 w 1644764"/>
              <a:gd name="connsiteY2" fmla="*/ 465433 h 840410"/>
              <a:gd name="connsiteX3" fmla="*/ 1485983 w 1644764"/>
              <a:gd name="connsiteY3" fmla="*/ 332083 h 840410"/>
              <a:gd name="connsiteX4" fmla="*/ 1644733 w 1644764"/>
              <a:gd name="connsiteY4" fmla="*/ 14583 h 840410"/>
              <a:gd name="connsiteX5" fmla="*/ 1473283 w 1644764"/>
              <a:gd name="connsiteY5" fmla="*/ 52683 h 840410"/>
              <a:gd name="connsiteX6" fmla="*/ 1136733 w 1644764"/>
              <a:gd name="connsiteY6" fmla="*/ 46333 h 840410"/>
              <a:gd name="connsiteX7" fmla="*/ 958933 w 1644764"/>
              <a:gd name="connsiteY7" fmla="*/ 109833 h 840410"/>
              <a:gd name="connsiteX8" fmla="*/ 819233 w 1644764"/>
              <a:gd name="connsiteY8" fmla="*/ 186033 h 840410"/>
              <a:gd name="connsiteX9" fmla="*/ 717633 w 1644764"/>
              <a:gd name="connsiteY9" fmla="*/ 179683 h 840410"/>
              <a:gd name="connsiteX10" fmla="*/ 616033 w 1644764"/>
              <a:gd name="connsiteY10" fmla="*/ 97133 h 840410"/>
              <a:gd name="connsiteX11" fmla="*/ 431883 w 1644764"/>
              <a:gd name="connsiteY11" fmla="*/ 116183 h 840410"/>
              <a:gd name="connsiteX12" fmla="*/ 457283 w 1644764"/>
              <a:gd name="connsiteY12" fmla="*/ 160633 h 840410"/>
              <a:gd name="connsiteX13" fmla="*/ 425533 w 1644764"/>
              <a:gd name="connsiteY13" fmla="*/ 186033 h 840410"/>
              <a:gd name="connsiteX14" fmla="*/ 279483 w 1644764"/>
              <a:gd name="connsiteY14" fmla="*/ 141583 h 840410"/>
              <a:gd name="connsiteX15" fmla="*/ 133433 w 1644764"/>
              <a:gd name="connsiteY15" fmla="*/ 128883 h 840410"/>
              <a:gd name="connsiteX16" fmla="*/ 120733 w 1644764"/>
              <a:gd name="connsiteY16" fmla="*/ 179683 h 840410"/>
              <a:gd name="connsiteX17" fmla="*/ 165183 w 1644764"/>
              <a:gd name="connsiteY17" fmla="*/ 217783 h 840410"/>
              <a:gd name="connsiteX18" fmla="*/ 139783 w 1644764"/>
              <a:gd name="connsiteY18" fmla="*/ 363833 h 840410"/>
              <a:gd name="connsiteX19" fmla="*/ 108033 w 1644764"/>
              <a:gd name="connsiteY19" fmla="*/ 389233 h 840410"/>
              <a:gd name="connsiteX20" fmla="*/ 83 w 1644764"/>
              <a:gd name="connsiteY20" fmla="*/ 440033 h 840410"/>
              <a:gd name="connsiteX21" fmla="*/ 127083 w 1644764"/>
              <a:gd name="connsiteY21" fmla="*/ 516233 h 840410"/>
              <a:gd name="connsiteX22" fmla="*/ 273133 w 1644764"/>
              <a:gd name="connsiteY22" fmla="*/ 617833 h 840410"/>
              <a:gd name="connsiteX23" fmla="*/ 254083 w 1644764"/>
              <a:gd name="connsiteY23" fmla="*/ 719433 h 840410"/>
              <a:gd name="connsiteX24" fmla="*/ 177883 w 1644764"/>
              <a:gd name="connsiteY24" fmla="*/ 763883 h 840410"/>
              <a:gd name="connsiteX25" fmla="*/ 215983 w 1644764"/>
              <a:gd name="connsiteY25" fmla="*/ 840083 h 840410"/>
              <a:gd name="connsiteX0" fmla="*/ 215983 w 1740001"/>
              <a:gd name="connsiteY0" fmla="*/ 840083 h 840410"/>
              <a:gd name="connsiteX1" fmla="*/ 577933 w 1740001"/>
              <a:gd name="connsiteY1" fmla="*/ 732133 h 840410"/>
              <a:gd name="connsiteX2" fmla="*/ 1301833 w 1740001"/>
              <a:gd name="connsiteY2" fmla="*/ 465433 h 840410"/>
              <a:gd name="connsiteX3" fmla="*/ 1485983 w 1740001"/>
              <a:gd name="connsiteY3" fmla="*/ 332083 h 840410"/>
              <a:gd name="connsiteX4" fmla="*/ 1739983 w 1740001"/>
              <a:gd name="connsiteY4" fmla="*/ 14583 h 840410"/>
              <a:gd name="connsiteX5" fmla="*/ 1473283 w 1740001"/>
              <a:gd name="connsiteY5" fmla="*/ 52683 h 840410"/>
              <a:gd name="connsiteX6" fmla="*/ 1136733 w 1740001"/>
              <a:gd name="connsiteY6" fmla="*/ 46333 h 840410"/>
              <a:gd name="connsiteX7" fmla="*/ 958933 w 1740001"/>
              <a:gd name="connsiteY7" fmla="*/ 109833 h 840410"/>
              <a:gd name="connsiteX8" fmla="*/ 819233 w 1740001"/>
              <a:gd name="connsiteY8" fmla="*/ 186033 h 840410"/>
              <a:gd name="connsiteX9" fmla="*/ 717633 w 1740001"/>
              <a:gd name="connsiteY9" fmla="*/ 179683 h 840410"/>
              <a:gd name="connsiteX10" fmla="*/ 616033 w 1740001"/>
              <a:gd name="connsiteY10" fmla="*/ 97133 h 840410"/>
              <a:gd name="connsiteX11" fmla="*/ 431883 w 1740001"/>
              <a:gd name="connsiteY11" fmla="*/ 116183 h 840410"/>
              <a:gd name="connsiteX12" fmla="*/ 457283 w 1740001"/>
              <a:gd name="connsiteY12" fmla="*/ 160633 h 840410"/>
              <a:gd name="connsiteX13" fmla="*/ 425533 w 1740001"/>
              <a:gd name="connsiteY13" fmla="*/ 186033 h 840410"/>
              <a:gd name="connsiteX14" fmla="*/ 279483 w 1740001"/>
              <a:gd name="connsiteY14" fmla="*/ 141583 h 840410"/>
              <a:gd name="connsiteX15" fmla="*/ 133433 w 1740001"/>
              <a:gd name="connsiteY15" fmla="*/ 128883 h 840410"/>
              <a:gd name="connsiteX16" fmla="*/ 120733 w 1740001"/>
              <a:gd name="connsiteY16" fmla="*/ 179683 h 840410"/>
              <a:gd name="connsiteX17" fmla="*/ 165183 w 1740001"/>
              <a:gd name="connsiteY17" fmla="*/ 217783 h 840410"/>
              <a:gd name="connsiteX18" fmla="*/ 139783 w 1740001"/>
              <a:gd name="connsiteY18" fmla="*/ 363833 h 840410"/>
              <a:gd name="connsiteX19" fmla="*/ 108033 w 1740001"/>
              <a:gd name="connsiteY19" fmla="*/ 389233 h 840410"/>
              <a:gd name="connsiteX20" fmla="*/ 83 w 1740001"/>
              <a:gd name="connsiteY20" fmla="*/ 440033 h 840410"/>
              <a:gd name="connsiteX21" fmla="*/ 127083 w 1740001"/>
              <a:gd name="connsiteY21" fmla="*/ 516233 h 840410"/>
              <a:gd name="connsiteX22" fmla="*/ 273133 w 1740001"/>
              <a:gd name="connsiteY22" fmla="*/ 617833 h 840410"/>
              <a:gd name="connsiteX23" fmla="*/ 254083 w 1740001"/>
              <a:gd name="connsiteY23" fmla="*/ 719433 h 840410"/>
              <a:gd name="connsiteX24" fmla="*/ 177883 w 1740001"/>
              <a:gd name="connsiteY24" fmla="*/ 763883 h 840410"/>
              <a:gd name="connsiteX25" fmla="*/ 215983 w 1740001"/>
              <a:gd name="connsiteY25" fmla="*/ 840083 h 8404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1740001" h="840410">
                <a:moveTo>
                  <a:pt x="215983" y="840083"/>
                </a:moveTo>
                <a:cubicBezTo>
                  <a:pt x="282658" y="834791"/>
                  <a:pt x="396958" y="794575"/>
                  <a:pt x="577933" y="732133"/>
                </a:cubicBezTo>
                <a:cubicBezTo>
                  <a:pt x="758908" y="669691"/>
                  <a:pt x="1150491" y="532108"/>
                  <a:pt x="1301833" y="465433"/>
                </a:cubicBezTo>
                <a:cubicBezTo>
                  <a:pt x="1453175" y="398758"/>
                  <a:pt x="1412958" y="407225"/>
                  <a:pt x="1485983" y="332083"/>
                </a:cubicBezTo>
                <a:cubicBezTo>
                  <a:pt x="1559008" y="256941"/>
                  <a:pt x="1742100" y="61150"/>
                  <a:pt x="1739983" y="14583"/>
                </a:cubicBezTo>
                <a:cubicBezTo>
                  <a:pt x="1737866" y="-31984"/>
                  <a:pt x="1573825" y="47391"/>
                  <a:pt x="1473283" y="52683"/>
                </a:cubicBezTo>
                <a:cubicBezTo>
                  <a:pt x="1372741" y="57975"/>
                  <a:pt x="1222458" y="36808"/>
                  <a:pt x="1136733" y="46333"/>
                </a:cubicBezTo>
                <a:cubicBezTo>
                  <a:pt x="1051008" y="55858"/>
                  <a:pt x="1011850" y="86550"/>
                  <a:pt x="958933" y="109833"/>
                </a:cubicBezTo>
                <a:cubicBezTo>
                  <a:pt x="906016" y="133116"/>
                  <a:pt x="859450" y="174391"/>
                  <a:pt x="819233" y="186033"/>
                </a:cubicBezTo>
                <a:cubicBezTo>
                  <a:pt x="779016" y="197675"/>
                  <a:pt x="751500" y="194500"/>
                  <a:pt x="717633" y="179683"/>
                </a:cubicBezTo>
                <a:cubicBezTo>
                  <a:pt x="683766" y="164866"/>
                  <a:pt x="663658" y="107716"/>
                  <a:pt x="616033" y="97133"/>
                </a:cubicBezTo>
                <a:cubicBezTo>
                  <a:pt x="568408" y="86550"/>
                  <a:pt x="458341" y="105600"/>
                  <a:pt x="431883" y="116183"/>
                </a:cubicBezTo>
                <a:cubicBezTo>
                  <a:pt x="405425" y="126766"/>
                  <a:pt x="458341" y="148991"/>
                  <a:pt x="457283" y="160633"/>
                </a:cubicBezTo>
                <a:cubicBezTo>
                  <a:pt x="456225" y="172275"/>
                  <a:pt x="455166" y="189208"/>
                  <a:pt x="425533" y="186033"/>
                </a:cubicBezTo>
                <a:cubicBezTo>
                  <a:pt x="395900" y="182858"/>
                  <a:pt x="328166" y="151108"/>
                  <a:pt x="279483" y="141583"/>
                </a:cubicBezTo>
                <a:cubicBezTo>
                  <a:pt x="230800" y="132058"/>
                  <a:pt x="159891" y="122533"/>
                  <a:pt x="133433" y="128883"/>
                </a:cubicBezTo>
                <a:cubicBezTo>
                  <a:pt x="106975" y="135233"/>
                  <a:pt x="115441" y="164866"/>
                  <a:pt x="120733" y="179683"/>
                </a:cubicBezTo>
                <a:cubicBezTo>
                  <a:pt x="126025" y="194500"/>
                  <a:pt x="162008" y="187091"/>
                  <a:pt x="165183" y="217783"/>
                </a:cubicBezTo>
                <a:cubicBezTo>
                  <a:pt x="168358" y="248475"/>
                  <a:pt x="149308" y="335258"/>
                  <a:pt x="139783" y="363833"/>
                </a:cubicBezTo>
                <a:cubicBezTo>
                  <a:pt x="130258" y="392408"/>
                  <a:pt x="131316" y="376533"/>
                  <a:pt x="108033" y="389233"/>
                </a:cubicBezTo>
                <a:cubicBezTo>
                  <a:pt x="84750" y="401933"/>
                  <a:pt x="-3092" y="418866"/>
                  <a:pt x="83" y="440033"/>
                </a:cubicBezTo>
                <a:cubicBezTo>
                  <a:pt x="3258" y="461200"/>
                  <a:pt x="81575" y="486600"/>
                  <a:pt x="127083" y="516233"/>
                </a:cubicBezTo>
                <a:cubicBezTo>
                  <a:pt x="172591" y="545866"/>
                  <a:pt x="251966" y="583966"/>
                  <a:pt x="273133" y="617833"/>
                </a:cubicBezTo>
                <a:cubicBezTo>
                  <a:pt x="294300" y="651700"/>
                  <a:pt x="269958" y="695091"/>
                  <a:pt x="254083" y="719433"/>
                </a:cubicBezTo>
                <a:cubicBezTo>
                  <a:pt x="238208" y="743775"/>
                  <a:pt x="190583" y="742716"/>
                  <a:pt x="177883" y="763883"/>
                </a:cubicBezTo>
                <a:cubicBezTo>
                  <a:pt x="165183" y="785050"/>
                  <a:pt x="149308" y="845375"/>
                  <a:pt x="215983" y="840083"/>
                </a:cubicBezTo>
                <a:close/>
              </a:path>
            </a:pathLst>
          </a:custGeom>
          <a:solidFill>
            <a:schemeClr val="accent6">
              <a:alpha val="50000"/>
            </a:schemeClr>
          </a:solidFill>
          <a:ln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grpSp>
        <p:nvGrpSpPr>
          <p:cNvPr id="15" name="Groupe 14">
            <a:extLst>
              <a:ext uri="{FF2B5EF4-FFF2-40B4-BE49-F238E27FC236}">
                <a16:creationId xmlns:a16="http://schemas.microsoft.com/office/drawing/2014/main" id="{C1F64FC7-4133-4040-83D3-8B66C2046446}"/>
              </a:ext>
            </a:extLst>
          </p:cNvPr>
          <p:cNvGrpSpPr>
            <a:grpSpLocks noChangeAspect="1"/>
          </p:cNvGrpSpPr>
          <p:nvPr/>
        </p:nvGrpSpPr>
        <p:grpSpPr>
          <a:xfrm>
            <a:off x="2908829" y="279355"/>
            <a:ext cx="6944048" cy="6267685"/>
            <a:chOff x="2908829" y="279355"/>
            <a:chExt cx="6944048" cy="6267685"/>
          </a:xfrm>
        </p:grpSpPr>
        <p:sp>
          <p:nvSpPr>
            <p:cNvPr id="5" name="Forme libre : forme 4">
              <a:extLst>
                <a:ext uri="{FF2B5EF4-FFF2-40B4-BE49-F238E27FC236}">
                  <a16:creationId xmlns:a16="http://schemas.microsoft.com/office/drawing/2014/main" id="{FA4E5A16-E8D1-47A8-9A71-9E217CB4E4BA}"/>
                </a:ext>
              </a:extLst>
            </p:cNvPr>
            <p:cNvSpPr/>
            <p:nvPr/>
          </p:nvSpPr>
          <p:spPr>
            <a:xfrm>
              <a:off x="5518150" y="279355"/>
              <a:ext cx="2241550" cy="819195"/>
            </a:xfrm>
            <a:custGeom>
              <a:avLst/>
              <a:gdLst>
                <a:gd name="connsiteX0" fmla="*/ 0 w 2241550"/>
                <a:gd name="connsiteY0" fmla="*/ 400095 h 819195"/>
                <a:gd name="connsiteX1" fmla="*/ 209550 w 2241550"/>
                <a:gd name="connsiteY1" fmla="*/ 495345 h 819195"/>
                <a:gd name="connsiteX2" fmla="*/ 374650 w 2241550"/>
                <a:gd name="connsiteY2" fmla="*/ 717595 h 819195"/>
                <a:gd name="connsiteX3" fmla="*/ 514350 w 2241550"/>
                <a:gd name="connsiteY3" fmla="*/ 685845 h 819195"/>
                <a:gd name="connsiteX4" fmla="*/ 692150 w 2241550"/>
                <a:gd name="connsiteY4" fmla="*/ 615995 h 819195"/>
                <a:gd name="connsiteX5" fmla="*/ 736600 w 2241550"/>
                <a:gd name="connsiteY5" fmla="*/ 552495 h 819195"/>
                <a:gd name="connsiteX6" fmla="*/ 838200 w 2241550"/>
                <a:gd name="connsiteY6" fmla="*/ 450895 h 819195"/>
                <a:gd name="connsiteX7" fmla="*/ 1009650 w 2241550"/>
                <a:gd name="connsiteY7" fmla="*/ 431845 h 819195"/>
                <a:gd name="connsiteX8" fmla="*/ 1358900 w 2241550"/>
                <a:gd name="connsiteY8" fmla="*/ 273095 h 819195"/>
                <a:gd name="connsiteX9" fmla="*/ 1441450 w 2241550"/>
                <a:gd name="connsiteY9" fmla="*/ 241345 h 819195"/>
                <a:gd name="connsiteX10" fmla="*/ 1549400 w 2241550"/>
                <a:gd name="connsiteY10" fmla="*/ 69895 h 819195"/>
                <a:gd name="connsiteX11" fmla="*/ 1714500 w 2241550"/>
                <a:gd name="connsiteY11" fmla="*/ 82595 h 819195"/>
                <a:gd name="connsiteX12" fmla="*/ 1835150 w 2241550"/>
                <a:gd name="connsiteY12" fmla="*/ 45 h 819195"/>
                <a:gd name="connsiteX13" fmla="*/ 1885950 w 2241550"/>
                <a:gd name="connsiteY13" fmla="*/ 95295 h 819195"/>
                <a:gd name="connsiteX14" fmla="*/ 1974850 w 2241550"/>
                <a:gd name="connsiteY14" fmla="*/ 228645 h 819195"/>
                <a:gd name="connsiteX15" fmla="*/ 2032000 w 2241550"/>
                <a:gd name="connsiteY15" fmla="*/ 476295 h 819195"/>
                <a:gd name="connsiteX16" fmla="*/ 2241550 w 2241550"/>
                <a:gd name="connsiteY16" fmla="*/ 819195 h 819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41550" h="819195">
                  <a:moveTo>
                    <a:pt x="0" y="400095"/>
                  </a:moveTo>
                  <a:cubicBezTo>
                    <a:pt x="73554" y="421261"/>
                    <a:pt x="147108" y="442428"/>
                    <a:pt x="209550" y="495345"/>
                  </a:cubicBezTo>
                  <a:cubicBezTo>
                    <a:pt x="271992" y="548262"/>
                    <a:pt x="323850" y="685845"/>
                    <a:pt x="374650" y="717595"/>
                  </a:cubicBezTo>
                  <a:cubicBezTo>
                    <a:pt x="425450" y="749345"/>
                    <a:pt x="461433" y="702778"/>
                    <a:pt x="514350" y="685845"/>
                  </a:cubicBezTo>
                  <a:cubicBezTo>
                    <a:pt x="567267" y="668912"/>
                    <a:pt x="655109" y="638220"/>
                    <a:pt x="692150" y="615995"/>
                  </a:cubicBezTo>
                  <a:cubicBezTo>
                    <a:pt x="729191" y="593770"/>
                    <a:pt x="712258" y="580012"/>
                    <a:pt x="736600" y="552495"/>
                  </a:cubicBezTo>
                  <a:cubicBezTo>
                    <a:pt x="760942" y="524978"/>
                    <a:pt x="792692" y="471003"/>
                    <a:pt x="838200" y="450895"/>
                  </a:cubicBezTo>
                  <a:cubicBezTo>
                    <a:pt x="883708" y="430787"/>
                    <a:pt x="922867" y="461478"/>
                    <a:pt x="1009650" y="431845"/>
                  </a:cubicBezTo>
                  <a:cubicBezTo>
                    <a:pt x="1096433" y="402212"/>
                    <a:pt x="1286933" y="304845"/>
                    <a:pt x="1358900" y="273095"/>
                  </a:cubicBezTo>
                  <a:cubicBezTo>
                    <a:pt x="1430867" y="241345"/>
                    <a:pt x="1409700" y="275212"/>
                    <a:pt x="1441450" y="241345"/>
                  </a:cubicBezTo>
                  <a:cubicBezTo>
                    <a:pt x="1473200" y="207478"/>
                    <a:pt x="1503892" y="96353"/>
                    <a:pt x="1549400" y="69895"/>
                  </a:cubicBezTo>
                  <a:cubicBezTo>
                    <a:pt x="1594908" y="43437"/>
                    <a:pt x="1666875" y="94237"/>
                    <a:pt x="1714500" y="82595"/>
                  </a:cubicBezTo>
                  <a:cubicBezTo>
                    <a:pt x="1762125" y="70953"/>
                    <a:pt x="1806575" y="-2072"/>
                    <a:pt x="1835150" y="45"/>
                  </a:cubicBezTo>
                  <a:cubicBezTo>
                    <a:pt x="1863725" y="2162"/>
                    <a:pt x="1862667" y="57195"/>
                    <a:pt x="1885950" y="95295"/>
                  </a:cubicBezTo>
                  <a:cubicBezTo>
                    <a:pt x="1909233" y="133395"/>
                    <a:pt x="1950508" y="165145"/>
                    <a:pt x="1974850" y="228645"/>
                  </a:cubicBezTo>
                  <a:cubicBezTo>
                    <a:pt x="1999192" y="292145"/>
                    <a:pt x="1987550" y="377870"/>
                    <a:pt x="2032000" y="476295"/>
                  </a:cubicBezTo>
                  <a:cubicBezTo>
                    <a:pt x="2076450" y="574720"/>
                    <a:pt x="2159000" y="696957"/>
                    <a:pt x="2241550" y="819195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  <p:sp>
          <p:nvSpPr>
            <p:cNvPr id="6" name="Forme libre : forme 5">
              <a:extLst>
                <a:ext uri="{FF2B5EF4-FFF2-40B4-BE49-F238E27FC236}">
                  <a16:creationId xmlns:a16="http://schemas.microsoft.com/office/drawing/2014/main" id="{BDAE27D0-184D-4197-9EDA-2D4D9321C12F}"/>
                </a:ext>
              </a:extLst>
            </p:cNvPr>
            <p:cNvSpPr/>
            <p:nvPr/>
          </p:nvSpPr>
          <p:spPr>
            <a:xfrm>
              <a:off x="7701801" y="1064836"/>
              <a:ext cx="2151076" cy="2593308"/>
            </a:xfrm>
            <a:custGeom>
              <a:avLst/>
              <a:gdLst>
                <a:gd name="connsiteX0" fmla="*/ 57899 w 2151076"/>
                <a:gd name="connsiteY0" fmla="*/ 14664 h 2593308"/>
                <a:gd name="connsiteX1" fmla="*/ 134099 w 2151076"/>
                <a:gd name="connsiteY1" fmla="*/ 14664 h 2593308"/>
                <a:gd name="connsiteX2" fmla="*/ 229349 w 2151076"/>
                <a:gd name="connsiteY2" fmla="*/ 167064 h 2593308"/>
                <a:gd name="connsiteX3" fmla="*/ 197599 w 2151076"/>
                <a:gd name="connsiteY3" fmla="*/ 306764 h 2593308"/>
                <a:gd name="connsiteX4" fmla="*/ 254749 w 2151076"/>
                <a:gd name="connsiteY4" fmla="*/ 408364 h 2593308"/>
                <a:gd name="connsiteX5" fmla="*/ 749 w 2151076"/>
                <a:gd name="connsiteY5" fmla="*/ 636964 h 2593308"/>
                <a:gd name="connsiteX6" fmla="*/ 178549 w 2151076"/>
                <a:gd name="connsiteY6" fmla="*/ 878264 h 2593308"/>
                <a:gd name="connsiteX7" fmla="*/ 229349 w 2151076"/>
                <a:gd name="connsiteY7" fmla="*/ 979864 h 2593308"/>
                <a:gd name="connsiteX8" fmla="*/ 496049 w 2151076"/>
                <a:gd name="connsiteY8" fmla="*/ 1011614 h 2593308"/>
                <a:gd name="connsiteX9" fmla="*/ 584949 w 2151076"/>
                <a:gd name="connsiteY9" fmla="*/ 948114 h 2593308"/>
                <a:gd name="connsiteX10" fmla="*/ 807199 w 2151076"/>
                <a:gd name="connsiteY10" fmla="*/ 1068764 h 2593308"/>
                <a:gd name="connsiteX11" fmla="*/ 832599 w 2151076"/>
                <a:gd name="connsiteY11" fmla="*/ 1132264 h 2593308"/>
                <a:gd name="connsiteX12" fmla="*/ 959599 w 2151076"/>
                <a:gd name="connsiteY12" fmla="*/ 1106864 h 2593308"/>
                <a:gd name="connsiteX13" fmla="*/ 984999 w 2151076"/>
                <a:gd name="connsiteY13" fmla="*/ 1183064 h 2593308"/>
                <a:gd name="connsiteX14" fmla="*/ 896099 w 2151076"/>
                <a:gd name="connsiteY14" fmla="*/ 1291014 h 2593308"/>
                <a:gd name="connsiteX15" fmla="*/ 921499 w 2151076"/>
                <a:gd name="connsiteY15" fmla="*/ 1570414 h 2593308"/>
                <a:gd name="connsiteX16" fmla="*/ 991349 w 2151076"/>
                <a:gd name="connsiteY16" fmla="*/ 1583114 h 2593308"/>
                <a:gd name="connsiteX17" fmla="*/ 1137399 w 2151076"/>
                <a:gd name="connsiteY17" fmla="*/ 1811714 h 2593308"/>
                <a:gd name="connsiteX18" fmla="*/ 1365999 w 2151076"/>
                <a:gd name="connsiteY18" fmla="*/ 1678364 h 2593308"/>
                <a:gd name="connsiteX19" fmla="*/ 1772399 w 2151076"/>
                <a:gd name="connsiteY19" fmla="*/ 1462464 h 2593308"/>
                <a:gd name="connsiteX20" fmla="*/ 1848599 w 2151076"/>
                <a:gd name="connsiteY20" fmla="*/ 1341814 h 2593308"/>
                <a:gd name="connsiteX21" fmla="*/ 1905749 w 2151076"/>
                <a:gd name="connsiteY21" fmla="*/ 1430714 h 2593308"/>
                <a:gd name="connsiteX22" fmla="*/ 1943849 w 2151076"/>
                <a:gd name="connsiteY22" fmla="*/ 1792664 h 2593308"/>
                <a:gd name="connsiteX23" fmla="*/ 2147049 w 2151076"/>
                <a:gd name="connsiteY23" fmla="*/ 2180014 h 2593308"/>
                <a:gd name="connsiteX24" fmla="*/ 2070849 w 2151076"/>
                <a:gd name="connsiteY24" fmla="*/ 2249864 h 2593308"/>
                <a:gd name="connsiteX25" fmla="*/ 1969249 w 2151076"/>
                <a:gd name="connsiteY25" fmla="*/ 2364164 h 2593308"/>
                <a:gd name="connsiteX26" fmla="*/ 1975599 w 2151076"/>
                <a:gd name="connsiteY26" fmla="*/ 2459414 h 2593308"/>
                <a:gd name="connsiteX27" fmla="*/ 1854949 w 2151076"/>
                <a:gd name="connsiteY27" fmla="*/ 2453064 h 2593308"/>
                <a:gd name="connsiteX28" fmla="*/ 1778749 w 2151076"/>
                <a:gd name="connsiteY28" fmla="*/ 2529264 h 2593308"/>
                <a:gd name="connsiteX29" fmla="*/ 1677149 w 2151076"/>
                <a:gd name="connsiteY29" fmla="*/ 2592764 h 2593308"/>
                <a:gd name="connsiteX30" fmla="*/ 1607299 w 2151076"/>
                <a:gd name="connsiteY30" fmla="*/ 2554664 h 2593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2151076" h="2593308">
                  <a:moveTo>
                    <a:pt x="57899" y="14664"/>
                  </a:moveTo>
                  <a:cubicBezTo>
                    <a:pt x="81711" y="1964"/>
                    <a:pt x="105524" y="-10736"/>
                    <a:pt x="134099" y="14664"/>
                  </a:cubicBezTo>
                  <a:cubicBezTo>
                    <a:pt x="162674" y="40064"/>
                    <a:pt x="218766" y="118381"/>
                    <a:pt x="229349" y="167064"/>
                  </a:cubicBezTo>
                  <a:cubicBezTo>
                    <a:pt x="239932" y="215747"/>
                    <a:pt x="193366" y="266547"/>
                    <a:pt x="197599" y="306764"/>
                  </a:cubicBezTo>
                  <a:cubicBezTo>
                    <a:pt x="201832" y="346981"/>
                    <a:pt x="287557" y="353331"/>
                    <a:pt x="254749" y="408364"/>
                  </a:cubicBezTo>
                  <a:cubicBezTo>
                    <a:pt x="221941" y="463397"/>
                    <a:pt x="13449" y="558647"/>
                    <a:pt x="749" y="636964"/>
                  </a:cubicBezTo>
                  <a:cubicBezTo>
                    <a:pt x="-11951" y="715281"/>
                    <a:pt x="140449" y="821114"/>
                    <a:pt x="178549" y="878264"/>
                  </a:cubicBezTo>
                  <a:cubicBezTo>
                    <a:pt x="216649" y="935414"/>
                    <a:pt x="176432" y="957639"/>
                    <a:pt x="229349" y="979864"/>
                  </a:cubicBezTo>
                  <a:cubicBezTo>
                    <a:pt x="282266" y="1002089"/>
                    <a:pt x="436782" y="1016906"/>
                    <a:pt x="496049" y="1011614"/>
                  </a:cubicBezTo>
                  <a:cubicBezTo>
                    <a:pt x="555316" y="1006322"/>
                    <a:pt x="533091" y="938589"/>
                    <a:pt x="584949" y="948114"/>
                  </a:cubicBezTo>
                  <a:cubicBezTo>
                    <a:pt x="636807" y="957639"/>
                    <a:pt x="765924" y="1038072"/>
                    <a:pt x="807199" y="1068764"/>
                  </a:cubicBezTo>
                  <a:cubicBezTo>
                    <a:pt x="848474" y="1099456"/>
                    <a:pt x="807199" y="1125914"/>
                    <a:pt x="832599" y="1132264"/>
                  </a:cubicBezTo>
                  <a:cubicBezTo>
                    <a:pt x="857999" y="1138614"/>
                    <a:pt x="934199" y="1098397"/>
                    <a:pt x="959599" y="1106864"/>
                  </a:cubicBezTo>
                  <a:cubicBezTo>
                    <a:pt x="984999" y="1115331"/>
                    <a:pt x="995582" y="1152372"/>
                    <a:pt x="984999" y="1183064"/>
                  </a:cubicBezTo>
                  <a:cubicBezTo>
                    <a:pt x="974416" y="1213756"/>
                    <a:pt x="906682" y="1226456"/>
                    <a:pt x="896099" y="1291014"/>
                  </a:cubicBezTo>
                  <a:cubicBezTo>
                    <a:pt x="885516" y="1355572"/>
                    <a:pt x="905624" y="1521731"/>
                    <a:pt x="921499" y="1570414"/>
                  </a:cubicBezTo>
                  <a:cubicBezTo>
                    <a:pt x="937374" y="1619097"/>
                    <a:pt x="955366" y="1542897"/>
                    <a:pt x="991349" y="1583114"/>
                  </a:cubicBezTo>
                  <a:cubicBezTo>
                    <a:pt x="1027332" y="1623331"/>
                    <a:pt x="1074957" y="1795839"/>
                    <a:pt x="1137399" y="1811714"/>
                  </a:cubicBezTo>
                  <a:cubicBezTo>
                    <a:pt x="1199841" y="1827589"/>
                    <a:pt x="1260166" y="1736572"/>
                    <a:pt x="1365999" y="1678364"/>
                  </a:cubicBezTo>
                  <a:cubicBezTo>
                    <a:pt x="1471832" y="1620156"/>
                    <a:pt x="1691966" y="1518556"/>
                    <a:pt x="1772399" y="1462464"/>
                  </a:cubicBezTo>
                  <a:cubicBezTo>
                    <a:pt x="1852832" y="1406372"/>
                    <a:pt x="1826374" y="1347106"/>
                    <a:pt x="1848599" y="1341814"/>
                  </a:cubicBezTo>
                  <a:cubicBezTo>
                    <a:pt x="1870824" y="1336522"/>
                    <a:pt x="1889874" y="1355572"/>
                    <a:pt x="1905749" y="1430714"/>
                  </a:cubicBezTo>
                  <a:cubicBezTo>
                    <a:pt x="1921624" y="1505856"/>
                    <a:pt x="1903632" y="1667781"/>
                    <a:pt x="1943849" y="1792664"/>
                  </a:cubicBezTo>
                  <a:cubicBezTo>
                    <a:pt x="1984066" y="1917547"/>
                    <a:pt x="2125882" y="2103814"/>
                    <a:pt x="2147049" y="2180014"/>
                  </a:cubicBezTo>
                  <a:cubicBezTo>
                    <a:pt x="2168216" y="2256214"/>
                    <a:pt x="2100482" y="2219172"/>
                    <a:pt x="2070849" y="2249864"/>
                  </a:cubicBezTo>
                  <a:cubicBezTo>
                    <a:pt x="2041216" y="2280556"/>
                    <a:pt x="1985124" y="2329239"/>
                    <a:pt x="1969249" y="2364164"/>
                  </a:cubicBezTo>
                  <a:cubicBezTo>
                    <a:pt x="1953374" y="2399089"/>
                    <a:pt x="1994649" y="2444597"/>
                    <a:pt x="1975599" y="2459414"/>
                  </a:cubicBezTo>
                  <a:cubicBezTo>
                    <a:pt x="1956549" y="2474231"/>
                    <a:pt x="1887757" y="2441422"/>
                    <a:pt x="1854949" y="2453064"/>
                  </a:cubicBezTo>
                  <a:cubicBezTo>
                    <a:pt x="1822141" y="2464706"/>
                    <a:pt x="1808382" y="2505981"/>
                    <a:pt x="1778749" y="2529264"/>
                  </a:cubicBezTo>
                  <a:cubicBezTo>
                    <a:pt x="1749116" y="2552547"/>
                    <a:pt x="1705724" y="2588531"/>
                    <a:pt x="1677149" y="2592764"/>
                  </a:cubicBezTo>
                  <a:cubicBezTo>
                    <a:pt x="1648574" y="2596997"/>
                    <a:pt x="1627936" y="2575830"/>
                    <a:pt x="1607299" y="2554664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  <p:sp>
          <p:nvSpPr>
            <p:cNvPr id="9" name="Forme libre : forme 8">
              <a:extLst>
                <a:ext uri="{FF2B5EF4-FFF2-40B4-BE49-F238E27FC236}">
                  <a16:creationId xmlns:a16="http://schemas.microsoft.com/office/drawing/2014/main" id="{ACE898E1-7BDE-49B0-8EBE-D13D00606527}"/>
                </a:ext>
              </a:extLst>
            </p:cNvPr>
            <p:cNvSpPr/>
            <p:nvPr/>
          </p:nvSpPr>
          <p:spPr>
            <a:xfrm>
              <a:off x="7672120" y="3459906"/>
              <a:ext cx="1660678" cy="1639144"/>
            </a:xfrm>
            <a:custGeom>
              <a:avLst/>
              <a:gdLst>
                <a:gd name="connsiteX0" fmla="*/ 1649680 w 1660678"/>
                <a:gd name="connsiteY0" fmla="*/ 159594 h 1639144"/>
                <a:gd name="connsiteX1" fmla="*/ 1649680 w 1660678"/>
                <a:gd name="connsiteY1" fmla="*/ 51644 h 1639144"/>
                <a:gd name="connsiteX2" fmla="*/ 1535380 w 1660678"/>
                <a:gd name="connsiteY2" fmla="*/ 844 h 1639144"/>
                <a:gd name="connsiteX3" fmla="*/ 1395680 w 1660678"/>
                <a:gd name="connsiteY3" fmla="*/ 89744 h 1639144"/>
                <a:gd name="connsiteX4" fmla="*/ 1395680 w 1660678"/>
                <a:gd name="connsiteY4" fmla="*/ 362794 h 1639144"/>
                <a:gd name="connsiteX5" fmla="*/ 1465530 w 1660678"/>
                <a:gd name="connsiteY5" fmla="*/ 426294 h 1639144"/>
                <a:gd name="connsiteX6" fmla="*/ 1414730 w 1660678"/>
                <a:gd name="connsiteY6" fmla="*/ 496144 h 1639144"/>
                <a:gd name="connsiteX7" fmla="*/ 1281380 w 1660678"/>
                <a:gd name="connsiteY7" fmla="*/ 585044 h 1639144"/>
                <a:gd name="connsiteX8" fmla="*/ 1224230 w 1660678"/>
                <a:gd name="connsiteY8" fmla="*/ 737444 h 1639144"/>
                <a:gd name="connsiteX9" fmla="*/ 1008330 w 1660678"/>
                <a:gd name="connsiteY9" fmla="*/ 775544 h 1639144"/>
                <a:gd name="connsiteX10" fmla="*/ 919430 w 1660678"/>
                <a:gd name="connsiteY10" fmla="*/ 712044 h 1639144"/>
                <a:gd name="connsiteX11" fmla="*/ 874980 w 1660678"/>
                <a:gd name="connsiteY11" fmla="*/ 680294 h 1639144"/>
                <a:gd name="connsiteX12" fmla="*/ 773380 w 1660678"/>
                <a:gd name="connsiteY12" fmla="*/ 667594 h 1639144"/>
                <a:gd name="connsiteX13" fmla="*/ 728930 w 1660678"/>
                <a:gd name="connsiteY13" fmla="*/ 750144 h 1639144"/>
                <a:gd name="connsiteX14" fmla="*/ 665430 w 1660678"/>
                <a:gd name="connsiteY14" fmla="*/ 832694 h 1639144"/>
                <a:gd name="connsiteX15" fmla="*/ 481280 w 1660678"/>
                <a:gd name="connsiteY15" fmla="*/ 985094 h 1639144"/>
                <a:gd name="connsiteX16" fmla="*/ 373330 w 1660678"/>
                <a:gd name="connsiteY16" fmla="*/ 1010494 h 1639144"/>
                <a:gd name="connsiteX17" fmla="*/ 271730 w 1660678"/>
                <a:gd name="connsiteY17" fmla="*/ 1112094 h 1639144"/>
                <a:gd name="connsiteX18" fmla="*/ 144730 w 1660678"/>
                <a:gd name="connsiteY18" fmla="*/ 1099394 h 1639144"/>
                <a:gd name="connsiteX19" fmla="*/ 5030 w 1660678"/>
                <a:gd name="connsiteY19" fmla="*/ 1181944 h 1639144"/>
                <a:gd name="connsiteX20" fmla="*/ 36780 w 1660678"/>
                <a:gd name="connsiteY20" fmla="*/ 1321644 h 1639144"/>
                <a:gd name="connsiteX21" fmla="*/ 93930 w 1660678"/>
                <a:gd name="connsiteY21" fmla="*/ 1366094 h 1639144"/>
                <a:gd name="connsiteX22" fmla="*/ 214580 w 1660678"/>
                <a:gd name="connsiteY22" fmla="*/ 1378794 h 1639144"/>
                <a:gd name="connsiteX23" fmla="*/ 119330 w 1660678"/>
                <a:gd name="connsiteY23" fmla="*/ 1575644 h 1639144"/>
                <a:gd name="connsiteX24" fmla="*/ 74880 w 1660678"/>
                <a:gd name="connsiteY24" fmla="*/ 1639144 h 1639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660678" h="1639144">
                  <a:moveTo>
                    <a:pt x="1649680" y="159594"/>
                  </a:moveTo>
                  <a:cubicBezTo>
                    <a:pt x="1659205" y="118848"/>
                    <a:pt x="1668730" y="78102"/>
                    <a:pt x="1649680" y="51644"/>
                  </a:cubicBezTo>
                  <a:cubicBezTo>
                    <a:pt x="1630630" y="25186"/>
                    <a:pt x="1577713" y="-5506"/>
                    <a:pt x="1535380" y="844"/>
                  </a:cubicBezTo>
                  <a:cubicBezTo>
                    <a:pt x="1493047" y="7194"/>
                    <a:pt x="1418963" y="29419"/>
                    <a:pt x="1395680" y="89744"/>
                  </a:cubicBezTo>
                  <a:cubicBezTo>
                    <a:pt x="1372397" y="150069"/>
                    <a:pt x="1384038" y="306702"/>
                    <a:pt x="1395680" y="362794"/>
                  </a:cubicBezTo>
                  <a:cubicBezTo>
                    <a:pt x="1407322" y="418886"/>
                    <a:pt x="1462355" y="404069"/>
                    <a:pt x="1465530" y="426294"/>
                  </a:cubicBezTo>
                  <a:cubicBezTo>
                    <a:pt x="1468705" y="448519"/>
                    <a:pt x="1445422" y="469686"/>
                    <a:pt x="1414730" y="496144"/>
                  </a:cubicBezTo>
                  <a:cubicBezTo>
                    <a:pt x="1384038" y="522602"/>
                    <a:pt x="1313130" y="544827"/>
                    <a:pt x="1281380" y="585044"/>
                  </a:cubicBezTo>
                  <a:cubicBezTo>
                    <a:pt x="1249630" y="625261"/>
                    <a:pt x="1269738" y="705694"/>
                    <a:pt x="1224230" y="737444"/>
                  </a:cubicBezTo>
                  <a:cubicBezTo>
                    <a:pt x="1178722" y="769194"/>
                    <a:pt x="1059130" y="779777"/>
                    <a:pt x="1008330" y="775544"/>
                  </a:cubicBezTo>
                  <a:cubicBezTo>
                    <a:pt x="957530" y="771311"/>
                    <a:pt x="919430" y="712044"/>
                    <a:pt x="919430" y="712044"/>
                  </a:cubicBezTo>
                  <a:cubicBezTo>
                    <a:pt x="897205" y="696169"/>
                    <a:pt x="899322" y="687702"/>
                    <a:pt x="874980" y="680294"/>
                  </a:cubicBezTo>
                  <a:cubicBezTo>
                    <a:pt x="850638" y="672886"/>
                    <a:pt x="797722" y="655952"/>
                    <a:pt x="773380" y="667594"/>
                  </a:cubicBezTo>
                  <a:cubicBezTo>
                    <a:pt x="749038" y="679236"/>
                    <a:pt x="746922" y="722627"/>
                    <a:pt x="728930" y="750144"/>
                  </a:cubicBezTo>
                  <a:cubicBezTo>
                    <a:pt x="710938" y="777661"/>
                    <a:pt x="706705" y="793536"/>
                    <a:pt x="665430" y="832694"/>
                  </a:cubicBezTo>
                  <a:cubicBezTo>
                    <a:pt x="624155" y="871852"/>
                    <a:pt x="529963" y="955461"/>
                    <a:pt x="481280" y="985094"/>
                  </a:cubicBezTo>
                  <a:cubicBezTo>
                    <a:pt x="432597" y="1014727"/>
                    <a:pt x="408255" y="989327"/>
                    <a:pt x="373330" y="1010494"/>
                  </a:cubicBezTo>
                  <a:cubicBezTo>
                    <a:pt x="338405" y="1031661"/>
                    <a:pt x="309830" y="1097277"/>
                    <a:pt x="271730" y="1112094"/>
                  </a:cubicBezTo>
                  <a:cubicBezTo>
                    <a:pt x="233630" y="1126911"/>
                    <a:pt x="189180" y="1087752"/>
                    <a:pt x="144730" y="1099394"/>
                  </a:cubicBezTo>
                  <a:cubicBezTo>
                    <a:pt x="100280" y="1111036"/>
                    <a:pt x="23022" y="1144902"/>
                    <a:pt x="5030" y="1181944"/>
                  </a:cubicBezTo>
                  <a:cubicBezTo>
                    <a:pt x="-12962" y="1218986"/>
                    <a:pt x="21963" y="1290952"/>
                    <a:pt x="36780" y="1321644"/>
                  </a:cubicBezTo>
                  <a:cubicBezTo>
                    <a:pt x="51597" y="1352336"/>
                    <a:pt x="64297" y="1356569"/>
                    <a:pt x="93930" y="1366094"/>
                  </a:cubicBezTo>
                  <a:cubicBezTo>
                    <a:pt x="123563" y="1375619"/>
                    <a:pt x="210347" y="1343869"/>
                    <a:pt x="214580" y="1378794"/>
                  </a:cubicBezTo>
                  <a:cubicBezTo>
                    <a:pt x="218813" y="1413719"/>
                    <a:pt x="142613" y="1532252"/>
                    <a:pt x="119330" y="1575644"/>
                  </a:cubicBezTo>
                  <a:cubicBezTo>
                    <a:pt x="96047" y="1619036"/>
                    <a:pt x="85463" y="1629090"/>
                    <a:pt x="74880" y="1639144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  <p:sp>
          <p:nvSpPr>
            <p:cNvPr id="13" name="Forme libre : forme 12">
              <a:extLst>
                <a:ext uri="{FF2B5EF4-FFF2-40B4-BE49-F238E27FC236}">
                  <a16:creationId xmlns:a16="http://schemas.microsoft.com/office/drawing/2014/main" id="{529D98ED-C248-4E49-83CA-039AD5E1BA55}"/>
                </a:ext>
              </a:extLst>
            </p:cNvPr>
            <p:cNvSpPr/>
            <p:nvPr/>
          </p:nvSpPr>
          <p:spPr>
            <a:xfrm>
              <a:off x="2908829" y="2114550"/>
              <a:ext cx="5463008" cy="4432490"/>
            </a:xfrm>
            <a:custGeom>
              <a:avLst/>
              <a:gdLst>
                <a:gd name="connsiteX0" fmla="*/ 4850871 w 5463008"/>
                <a:gd name="connsiteY0" fmla="*/ 2965450 h 4432490"/>
                <a:gd name="connsiteX1" fmla="*/ 4787371 w 5463008"/>
                <a:gd name="connsiteY1" fmla="*/ 3124200 h 4432490"/>
                <a:gd name="connsiteX2" fmla="*/ 4825471 w 5463008"/>
                <a:gd name="connsiteY2" fmla="*/ 3194050 h 4432490"/>
                <a:gd name="connsiteX3" fmla="*/ 5054071 w 5463008"/>
                <a:gd name="connsiteY3" fmla="*/ 3124200 h 4432490"/>
                <a:gd name="connsiteX4" fmla="*/ 5181071 w 5463008"/>
                <a:gd name="connsiteY4" fmla="*/ 3308350 h 4432490"/>
                <a:gd name="connsiteX5" fmla="*/ 5384271 w 5463008"/>
                <a:gd name="connsiteY5" fmla="*/ 3371850 h 4432490"/>
                <a:gd name="connsiteX6" fmla="*/ 5371571 w 5463008"/>
                <a:gd name="connsiteY6" fmla="*/ 3511550 h 4432490"/>
                <a:gd name="connsiteX7" fmla="*/ 5447771 w 5463008"/>
                <a:gd name="connsiteY7" fmla="*/ 3644900 h 4432490"/>
                <a:gd name="connsiteX8" fmla="*/ 5308071 w 5463008"/>
                <a:gd name="connsiteY8" fmla="*/ 3714750 h 4432490"/>
                <a:gd name="connsiteX9" fmla="*/ 5460471 w 5463008"/>
                <a:gd name="connsiteY9" fmla="*/ 3873500 h 4432490"/>
                <a:gd name="connsiteX10" fmla="*/ 5377921 w 5463008"/>
                <a:gd name="connsiteY10" fmla="*/ 3987800 h 4432490"/>
                <a:gd name="connsiteX11" fmla="*/ 5066771 w 5463008"/>
                <a:gd name="connsiteY11" fmla="*/ 4108450 h 4432490"/>
                <a:gd name="connsiteX12" fmla="*/ 4977871 w 5463008"/>
                <a:gd name="connsiteY12" fmla="*/ 3987800 h 4432490"/>
                <a:gd name="connsiteX13" fmla="*/ 4838171 w 5463008"/>
                <a:gd name="connsiteY13" fmla="*/ 4070350 h 4432490"/>
                <a:gd name="connsiteX14" fmla="*/ 4723871 w 5463008"/>
                <a:gd name="connsiteY14" fmla="*/ 3848100 h 4432490"/>
                <a:gd name="connsiteX15" fmla="*/ 4596871 w 5463008"/>
                <a:gd name="connsiteY15" fmla="*/ 3810000 h 4432490"/>
                <a:gd name="connsiteX16" fmla="*/ 4336521 w 5463008"/>
                <a:gd name="connsiteY16" fmla="*/ 3829050 h 4432490"/>
                <a:gd name="connsiteX17" fmla="*/ 4190471 w 5463008"/>
                <a:gd name="connsiteY17" fmla="*/ 3740150 h 4432490"/>
                <a:gd name="connsiteX18" fmla="*/ 4082521 w 5463008"/>
                <a:gd name="connsiteY18" fmla="*/ 3892550 h 4432490"/>
                <a:gd name="connsiteX19" fmla="*/ 3892021 w 5463008"/>
                <a:gd name="connsiteY19" fmla="*/ 4013200 h 4432490"/>
                <a:gd name="connsiteX20" fmla="*/ 3872971 w 5463008"/>
                <a:gd name="connsiteY20" fmla="*/ 4102100 h 4432490"/>
                <a:gd name="connsiteX21" fmla="*/ 3745971 w 5463008"/>
                <a:gd name="connsiteY21" fmla="*/ 4273550 h 4432490"/>
                <a:gd name="connsiteX22" fmla="*/ 3555471 w 5463008"/>
                <a:gd name="connsiteY22" fmla="*/ 4356100 h 4432490"/>
                <a:gd name="connsiteX23" fmla="*/ 3295121 w 5463008"/>
                <a:gd name="connsiteY23" fmla="*/ 4356100 h 4432490"/>
                <a:gd name="connsiteX24" fmla="*/ 3085571 w 5463008"/>
                <a:gd name="connsiteY24" fmla="*/ 4432300 h 4432490"/>
                <a:gd name="connsiteX25" fmla="*/ 2958571 w 5463008"/>
                <a:gd name="connsiteY25" fmla="*/ 4330700 h 4432490"/>
                <a:gd name="connsiteX26" fmla="*/ 2831571 w 5463008"/>
                <a:gd name="connsiteY26" fmla="*/ 4267200 h 4432490"/>
                <a:gd name="connsiteX27" fmla="*/ 2729971 w 5463008"/>
                <a:gd name="connsiteY27" fmla="*/ 4076700 h 4432490"/>
                <a:gd name="connsiteX28" fmla="*/ 2583921 w 5463008"/>
                <a:gd name="connsiteY28" fmla="*/ 3987800 h 4432490"/>
                <a:gd name="connsiteX29" fmla="*/ 2387071 w 5463008"/>
                <a:gd name="connsiteY29" fmla="*/ 4064000 h 4432490"/>
                <a:gd name="connsiteX30" fmla="*/ 2183871 w 5463008"/>
                <a:gd name="connsiteY30" fmla="*/ 3835400 h 4432490"/>
                <a:gd name="connsiteX31" fmla="*/ 2126721 w 5463008"/>
                <a:gd name="connsiteY31" fmla="*/ 3803650 h 4432490"/>
                <a:gd name="connsiteX32" fmla="*/ 2260071 w 5463008"/>
                <a:gd name="connsiteY32" fmla="*/ 3365500 h 4432490"/>
                <a:gd name="connsiteX33" fmla="*/ 2069571 w 5463008"/>
                <a:gd name="connsiteY33" fmla="*/ 3060700 h 4432490"/>
                <a:gd name="connsiteX34" fmla="*/ 1828271 w 5463008"/>
                <a:gd name="connsiteY34" fmla="*/ 2673350 h 4432490"/>
                <a:gd name="connsiteX35" fmla="*/ 1783821 w 5463008"/>
                <a:gd name="connsiteY35" fmla="*/ 2584450 h 4432490"/>
                <a:gd name="connsiteX36" fmla="*/ 1612371 w 5463008"/>
                <a:gd name="connsiteY36" fmla="*/ 2343150 h 4432490"/>
                <a:gd name="connsiteX37" fmla="*/ 1910821 w 5463008"/>
                <a:gd name="connsiteY37" fmla="*/ 2044700 h 4432490"/>
                <a:gd name="connsiteX38" fmla="*/ 1783821 w 5463008"/>
                <a:gd name="connsiteY38" fmla="*/ 2025650 h 4432490"/>
                <a:gd name="connsiteX39" fmla="*/ 1853671 w 5463008"/>
                <a:gd name="connsiteY39" fmla="*/ 1866900 h 4432490"/>
                <a:gd name="connsiteX40" fmla="*/ 1910821 w 5463008"/>
                <a:gd name="connsiteY40" fmla="*/ 1746250 h 4432490"/>
                <a:gd name="connsiteX41" fmla="*/ 1853671 w 5463008"/>
                <a:gd name="connsiteY41" fmla="*/ 1365250 h 4432490"/>
                <a:gd name="connsiteX42" fmla="*/ 1752071 w 5463008"/>
                <a:gd name="connsiteY42" fmla="*/ 1187450 h 4432490"/>
                <a:gd name="connsiteX43" fmla="*/ 1555221 w 5463008"/>
                <a:gd name="connsiteY43" fmla="*/ 1187450 h 4432490"/>
                <a:gd name="connsiteX44" fmla="*/ 1491721 w 5463008"/>
                <a:gd name="connsiteY44" fmla="*/ 1168400 h 4432490"/>
                <a:gd name="connsiteX45" fmla="*/ 1434571 w 5463008"/>
                <a:gd name="connsiteY45" fmla="*/ 1289050 h 4432490"/>
                <a:gd name="connsiteX46" fmla="*/ 869421 w 5463008"/>
                <a:gd name="connsiteY46" fmla="*/ 1403350 h 4432490"/>
                <a:gd name="connsiteX47" fmla="*/ 748771 w 5463008"/>
                <a:gd name="connsiteY47" fmla="*/ 1365250 h 4432490"/>
                <a:gd name="connsiteX48" fmla="*/ 501121 w 5463008"/>
                <a:gd name="connsiteY48" fmla="*/ 1454150 h 4432490"/>
                <a:gd name="connsiteX49" fmla="*/ 323321 w 5463008"/>
                <a:gd name="connsiteY49" fmla="*/ 1473200 h 4432490"/>
                <a:gd name="connsiteX50" fmla="*/ 132821 w 5463008"/>
                <a:gd name="connsiteY50" fmla="*/ 1428750 h 4432490"/>
                <a:gd name="connsiteX51" fmla="*/ 285221 w 5463008"/>
                <a:gd name="connsiteY51" fmla="*/ 1384300 h 4432490"/>
                <a:gd name="connsiteX52" fmla="*/ 329671 w 5463008"/>
                <a:gd name="connsiteY52" fmla="*/ 1270000 h 4432490"/>
                <a:gd name="connsiteX53" fmla="*/ 266171 w 5463008"/>
                <a:gd name="connsiteY53" fmla="*/ 1003300 h 4432490"/>
                <a:gd name="connsiteX54" fmla="*/ 82021 w 5463008"/>
                <a:gd name="connsiteY54" fmla="*/ 1022350 h 4432490"/>
                <a:gd name="connsiteX55" fmla="*/ 5821 w 5463008"/>
                <a:gd name="connsiteY55" fmla="*/ 825500 h 4432490"/>
                <a:gd name="connsiteX56" fmla="*/ 228071 w 5463008"/>
                <a:gd name="connsiteY56" fmla="*/ 768350 h 4432490"/>
                <a:gd name="connsiteX57" fmla="*/ 285221 w 5463008"/>
                <a:gd name="connsiteY57" fmla="*/ 666750 h 4432490"/>
                <a:gd name="connsiteX58" fmla="*/ 348721 w 5463008"/>
                <a:gd name="connsiteY58" fmla="*/ 704850 h 4432490"/>
                <a:gd name="connsiteX59" fmla="*/ 285221 w 5463008"/>
                <a:gd name="connsiteY59" fmla="*/ 565150 h 4432490"/>
                <a:gd name="connsiteX60" fmla="*/ 355071 w 5463008"/>
                <a:gd name="connsiteY60" fmla="*/ 336550 h 4432490"/>
                <a:gd name="connsiteX61" fmla="*/ 418571 w 5463008"/>
                <a:gd name="connsiteY61" fmla="*/ 120650 h 4432490"/>
                <a:gd name="connsiteX62" fmla="*/ 577321 w 5463008"/>
                <a:gd name="connsiteY62" fmla="*/ 88900 h 4432490"/>
                <a:gd name="connsiteX63" fmla="*/ 653521 w 5463008"/>
                <a:gd name="connsiteY63" fmla="*/ 0 h 4432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5463008" h="4432490">
                  <a:moveTo>
                    <a:pt x="4850871" y="2965450"/>
                  </a:moveTo>
                  <a:cubicBezTo>
                    <a:pt x="4821237" y="3025775"/>
                    <a:pt x="4791604" y="3086100"/>
                    <a:pt x="4787371" y="3124200"/>
                  </a:cubicBezTo>
                  <a:cubicBezTo>
                    <a:pt x="4783138" y="3162300"/>
                    <a:pt x="4781021" y="3194050"/>
                    <a:pt x="4825471" y="3194050"/>
                  </a:cubicBezTo>
                  <a:cubicBezTo>
                    <a:pt x="4869921" y="3194050"/>
                    <a:pt x="4994804" y="3105150"/>
                    <a:pt x="5054071" y="3124200"/>
                  </a:cubicBezTo>
                  <a:cubicBezTo>
                    <a:pt x="5113338" y="3143250"/>
                    <a:pt x="5126038" y="3267075"/>
                    <a:pt x="5181071" y="3308350"/>
                  </a:cubicBezTo>
                  <a:cubicBezTo>
                    <a:pt x="5236104" y="3349625"/>
                    <a:pt x="5352521" y="3337983"/>
                    <a:pt x="5384271" y="3371850"/>
                  </a:cubicBezTo>
                  <a:cubicBezTo>
                    <a:pt x="5416021" y="3405717"/>
                    <a:pt x="5360988" y="3466042"/>
                    <a:pt x="5371571" y="3511550"/>
                  </a:cubicBezTo>
                  <a:cubicBezTo>
                    <a:pt x="5382154" y="3557058"/>
                    <a:pt x="5458354" y="3611033"/>
                    <a:pt x="5447771" y="3644900"/>
                  </a:cubicBezTo>
                  <a:cubicBezTo>
                    <a:pt x="5437188" y="3678767"/>
                    <a:pt x="5305954" y="3676650"/>
                    <a:pt x="5308071" y="3714750"/>
                  </a:cubicBezTo>
                  <a:cubicBezTo>
                    <a:pt x="5310188" y="3752850"/>
                    <a:pt x="5448829" y="3827992"/>
                    <a:pt x="5460471" y="3873500"/>
                  </a:cubicBezTo>
                  <a:cubicBezTo>
                    <a:pt x="5472113" y="3919008"/>
                    <a:pt x="5443538" y="3948642"/>
                    <a:pt x="5377921" y="3987800"/>
                  </a:cubicBezTo>
                  <a:cubicBezTo>
                    <a:pt x="5312304" y="4026958"/>
                    <a:pt x="5133446" y="4108450"/>
                    <a:pt x="5066771" y="4108450"/>
                  </a:cubicBezTo>
                  <a:cubicBezTo>
                    <a:pt x="5000096" y="4108450"/>
                    <a:pt x="5015971" y="3994150"/>
                    <a:pt x="4977871" y="3987800"/>
                  </a:cubicBezTo>
                  <a:cubicBezTo>
                    <a:pt x="4939771" y="3981450"/>
                    <a:pt x="4880504" y="4093633"/>
                    <a:pt x="4838171" y="4070350"/>
                  </a:cubicBezTo>
                  <a:cubicBezTo>
                    <a:pt x="4795838" y="4047067"/>
                    <a:pt x="4764088" y="3891492"/>
                    <a:pt x="4723871" y="3848100"/>
                  </a:cubicBezTo>
                  <a:cubicBezTo>
                    <a:pt x="4683654" y="3804708"/>
                    <a:pt x="4661429" y="3813175"/>
                    <a:pt x="4596871" y="3810000"/>
                  </a:cubicBezTo>
                  <a:cubicBezTo>
                    <a:pt x="4532313" y="3806825"/>
                    <a:pt x="4404254" y="3840692"/>
                    <a:pt x="4336521" y="3829050"/>
                  </a:cubicBezTo>
                  <a:cubicBezTo>
                    <a:pt x="4268788" y="3817408"/>
                    <a:pt x="4232804" y="3729567"/>
                    <a:pt x="4190471" y="3740150"/>
                  </a:cubicBezTo>
                  <a:cubicBezTo>
                    <a:pt x="4148138" y="3750733"/>
                    <a:pt x="4132263" y="3847042"/>
                    <a:pt x="4082521" y="3892550"/>
                  </a:cubicBezTo>
                  <a:cubicBezTo>
                    <a:pt x="4032779" y="3938058"/>
                    <a:pt x="3926946" y="3978275"/>
                    <a:pt x="3892021" y="4013200"/>
                  </a:cubicBezTo>
                  <a:cubicBezTo>
                    <a:pt x="3857096" y="4048125"/>
                    <a:pt x="3897313" y="4058708"/>
                    <a:pt x="3872971" y="4102100"/>
                  </a:cubicBezTo>
                  <a:cubicBezTo>
                    <a:pt x="3848629" y="4145492"/>
                    <a:pt x="3798888" y="4231217"/>
                    <a:pt x="3745971" y="4273550"/>
                  </a:cubicBezTo>
                  <a:cubicBezTo>
                    <a:pt x="3693054" y="4315883"/>
                    <a:pt x="3630613" y="4342342"/>
                    <a:pt x="3555471" y="4356100"/>
                  </a:cubicBezTo>
                  <a:cubicBezTo>
                    <a:pt x="3480329" y="4369858"/>
                    <a:pt x="3373438" y="4343400"/>
                    <a:pt x="3295121" y="4356100"/>
                  </a:cubicBezTo>
                  <a:cubicBezTo>
                    <a:pt x="3216804" y="4368800"/>
                    <a:pt x="3141663" y="4436533"/>
                    <a:pt x="3085571" y="4432300"/>
                  </a:cubicBezTo>
                  <a:cubicBezTo>
                    <a:pt x="3029479" y="4428067"/>
                    <a:pt x="3000904" y="4358217"/>
                    <a:pt x="2958571" y="4330700"/>
                  </a:cubicBezTo>
                  <a:cubicBezTo>
                    <a:pt x="2916238" y="4303183"/>
                    <a:pt x="2869671" y="4309533"/>
                    <a:pt x="2831571" y="4267200"/>
                  </a:cubicBezTo>
                  <a:cubicBezTo>
                    <a:pt x="2793471" y="4224867"/>
                    <a:pt x="2771246" y="4123267"/>
                    <a:pt x="2729971" y="4076700"/>
                  </a:cubicBezTo>
                  <a:cubicBezTo>
                    <a:pt x="2688696" y="4030133"/>
                    <a:pt x="2641071" y="3989917"/>
                    <a:pt x="2583921" y="3987800"/>
                  </a:cubicBezTo>
                  <a:cubicBezTo>
                    <a:pt x="2526771" y="3985683"/>
                    <a:pt x="2453746" y="4089400"/>
                    <a:pt x="2387071" y="4064000"/>
                  </a:cubicBezTo>
                  <a:cubicBezTo>
                    <a:pt x="2320396" y="4038600"/>
                    <a:pt x="2227263" y="3878792"/>
                    <a:pt x="2183871" y="3835400"/>
                  </a:cubicBezTo>
                  <a:cubicBezTo>
                    <a:pt x="2140479" y="3792008"/>
                    <a:pt x="2114021" y="3881967"/>
                    <a:pt x="2126721" y="3803650"/>
                  </a:cubicBezTo>
                  <a:cubicBezTo>
                    <a:pt x="2139421" y="3725333"/>
                    <a:pt x="2269596" y="3489325"/>
                    <a:pt x="2260071" y="3365500"/>
                  </a:cubicBezTo>
                  <a:cubicBezTo>
                    <a:pt x="2250546" y="3241675"/>
                    <a:pt x="2141538" y="3176058"/>
                    <a:pt x="2069571" y="3060700"/>
                  </a:cubicBezTo>
                  <a:cubicBezTo>
                    <a:pt x="1997604" y="2945342"/>
                    <a:pt x="1875896" y="2752725"/>
                    <a:pt x="1828271" y="2673350"/>
                  </a:cubicBezTo>
                  <a:cubicBezTo>
                    <a:pt x="1780646" y="2593975"/>
                    <a:pt x="1819804" y="2639483"/>
                    <a:pt x="1783821" y="2584450"/>
                  </a:cubicBezTo>
                  <a:cubicBezTo>
                    <a:pt x="1747838" y="2529417"/>
                    <a:pt x="1591204" y="2433108"/>
                    <a:pt x="1612371" y="2343150"/>
                  </a:cubicBezTo>
                  <a:cubicBezTo>
                    <a:pt x="1633538" y="2253192"/>
                    <a:pt x="1882246" y="2097617"/>
                    <a:pt x="1910821" y="2044700"/>
                  </a:cubicBezTo>
                  <a:cubicBezTo>
                    <a:pt x="1939396" y="1991783"/>
                    <a:pt x="1793346" y="2055283"/>
                    <a:pt x="1783821" y="2025650"/>
                  </a:cubicBezTo>
                  <a:cubicBezTo>
                    <a:pt x="1774296" y="1996017"/>
                    <a:pt x="1832504" y="1913467"/>
                    <a:pt x="1853671" y="1866900"/>
                  </a:cubicBezTo>
                  <a:cubicBezTo>
                    <a:pt x="1874838" y="1820333"/>
                    <a:pt x="1910821" y="1829858"/>
                    <a:pt x="1910821" y="1746250"/>
                  </a:cubicBezTo>
                  <a:cubicBezTo>
                    <a:pt x="1910821" y="1662642"/>
                    <a:pt x="1880129" y="1458383"/>
                    <a:pt x="1853671" y="1365250"/>
                  </a:cubicBezTo>
                  <a:cubicBezTo>
                    <a:pt x="1827213" y="1272117"/>
                    <a:pt x="1801813" y="1217083"/>
                    <a:pt x="1752071" y="1187450"/>
                  </a:cubicBezTo>
                  <a:cubicBezTo>
                    <a:pt x="1702329" y="1157817"/>
                    <a:pt x="1598613" y="1190625"/>
                    <a:pt x="1555221" y="1187450"/>
                  </a:cubicBezTo>
                  <a:cubicBezTo>
                    <a:pt x="1511829" y="1184275"/>
                    <a:pt x="1511829" y="1151467"/>
                    <a:pt x="1491721" y="1168400"/>
                  </a:cubicBezTo>
                  <a:cubicBezTo>
                    <a:pt x="1471613" y="1185333"/>
                    <a:pt x="1538288" y="1249892"/>
                    <a:pt x="1434571" y="1289050"/>
                  </a:cubicBezTo>
                  <a:cubicBezTo>
                    <a:pt x="1330854" y="1328208"/>
                    <a:pt x="983721" y="1390650"/>
                    <a:pt x="869421" y="1403350"/>
                  </a:cubicBezTo>
                  <a:cubicBezTo>
                    <a:pt x="755121" y="1416050"/>
                    <a:pt x="810154" y="1356783"/>
                    <a:pt x="748771" y="1365250"/>
                  </a:cubicBezTo>
                  <a:cubicBezTo>
                    <a:pt x="687388" y="1373717"/>
                    <a:pt x="572029" y="1436158"/>
                    <a:pt x="501121" y="1454150"/>
                  </a:cubicBezTo>
                  <a:cubicBezTo>
                    <a:pt x="430213" y="1472142"/>
                    <a:pt x="384704" y="1477433"/>
                    <a:pt x="323321" y="1473200"/>
                  </a:cubicBezTo>
                  <a:cubicBezTo>
                    <a:pt x="261938" y="1468967"/>
                    <a:pt x="139171" y="1443567"/>
                    <a:pt x="132821" y="1428750"/>
                  </a:cubicBezTo>
                  <a:cubicBezTo>
                    <a:pt x="126471" y="1413933"/>
                    <a:pt x="252413" y="1410758"/>
                    <a:pt x="285221" y="1384300"/>
                  </a:cubicBezTo>
                  <a:cubicBezTo>
                    <a:pt x="318029" y="1357842"/>
                    <a:pt x="332846" y="1333500"/>
                    <a:pt x="329671" y="1270000"/>
                  </a:cubicBezTo>
                  <a:cubicBezTo>
                    <a:pt x="326496" y="1206500"/>
                    <a:pt x="307446" y="1044575"/>
                    <a:pt x="266171" y="1003300"/>
                  </a:cubicBezTo>
                  <a:cubicBezTo>
                    <a:pt x="224896" y="962025"/>
                    <a:pt x="125413" y="1051983"/>
                    <a:pt x="82021" y="1022350"/>
                  </a:cubicBezTo>
                  <a:cubicBezTo>
                    <a:pt x="38629" y="992717"/>
                    <a:pt x="-18521" y="867833"/>
                    <a:pt x="5821" y="825500"/>
                  </a:cubicBezTo>
                  <a:cubicBezTo>
                    <a:pt x="30163" y="783167"/>
                    <a:pt x="181504" y="794808"/>
                    <a:pt x="228071" y="768350"/>
                  </a:cubicBezTo>
                  <a:cubicBezTo>
                    <a:pt x="274638" y="741892"/>
                    <a:pt x="265113" y="677333"/>
                    <a:pt x="285221" y="666750"/>
                  </a:cubicBezTo>
                  <a:cubicBezTo>
                    <a:pt x="305329" y="656167"/>
                    <a:pt x="348721" y="721783"/>
                    <a:pt x="348721" y="704850"/>
                  </a:cubicBezTo>
                  <a:cubicBezTo>
                    <a:pt x="348721" y="687917"/>
                    <a:pt x="284163" y="626533"/>
                    <a:pt x="285221" y="565150"/>
                  </a:cubicBezTo>
                  <a:cubicBezTo>
                    <a:pt x="286279" y="503767"/>
                    <a:pt x="332846" y="410633"/>
                    <a:pt x="355071" y="336550"/>
                  </a:cubicBezTo>
                  <a:cubicBezTo>
                    <a:pt x="377296" y="262467"/>
                    <a:pt x="381529" y="161925"/>
                    <a:pt x="418571" y="120650"/>
                  </a:cubicBezTo>
                  <a:cubicBezTo>
                    <a:pt x="455613" y="79375"/>
                    <a:pt x="538163" y="109008"/>
                    <a:pt x="577321" y="88900"/>
                  </a:cubicBezTo>
                  <a:cubicBezTo>
                    <a:pt x="616479" y="68792"/>
                    <a:pt x="635000" y="34396"/>
                    <a:pt x="653521" y="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  <p:sp>
          <p:nvSpPr>
            <p:cNvPr id="14" name="Forme libre : forme 13">
              <a:extLst>
                <a:ext uri="{FF2B5EF4-FFF2-40B4-BE49-F238E27FC236}">
                  <a16:creationId xmlns:a16="http://schemas.microsoft.com/office/drawing/2014/main" id="{4BEAE9BB-B4E2-4D9D-A0E1-3456242A1240}"/>
                </a:ext>
              </a:extLst>
            </p:cNvPr>
            <p:cNvSpPr/>
            <p:nvPr/>
          </p:nvSpPr>
          <p:spPr>
            <a:xfrm>
              <a:off x="3549650" y="692150"/>
              <a:ext cx="1968500" cy="1435100"/>
            </a:xfrm>
            <a:custGeom>
              <a:avLst/>
              <a:gdLst>
                <a:gd name="connsiteX0" fmla="*/ 0 w 1968500"/>
                <a:gd name="connsiteY0" fmla="*/ 1435100 h 1435100"/>
                <a:gd name="connsiteX1" fmla="*/ 57150 w 1968500"/>
                <a:gd name="connsiteY1" fmla="*/ 1314450 h 1435100"/>
                <a:gd name="connsiteX2" fmla="*/ 12700 w 1968500"/>
                <a:gd name="connsiteY2" fmla="*/ 1257300 h 1435100"/>
                <a:gd name="connsiteX3" fmla="*/ 76200 w 1968500"/>
                <a:gd name="connsiteY3" fmla="*/ 1149350 h 1435100"/>
                <a:gd name="connsiteX4" fmla="*/ 57150 w 1968500"/>
                <a:gd name="connsiteY4" fmla="*/ 1060450 h 1435100"/>
                <a:gd name="connsiteX5" fmla="*/ 234950 w 1968500"/>
                <a:gd name="connsiteY5" fmla="*/ 1206500 h 1435100"/>
                <a:gd name="connsiteX6" fmla="*/ 368300 w 1968500"/>
                <a:gd name="connsiteY6" fmla="*/ 1092200 h 1435100"/>
                <a:gd name="connsiteX7" fmla="*/ 514350 w 1968500"/>
                <a:gd name="connsiteY7" fmla="*/ 1035050 h 1435100"/>
                <a:gd name="connsiteX8" fmla="*/ 444500 w 1968500"/>
                <a:gd name="connsiteY8" fmla="*/ 863600 h 1435100"/>
                <a:gd name="connsiteX9" fmla="*/ 552450 w 1968500"/>
                <a:gd name="connsiteY9" fmla="*/ 749300 h 1435100"/>
                <a:gd name="connsiteX10" fmla="*/ 457200 w 1968500"/>
                <a:gd name="connsiteY10" fmla="*/ 596900 h 1435100"/>
                <a:gd name="connsiteX11" fmla="*/ 247650 w 1968500"/>
                <a:gd name="connsiteY11" fmla="*/ 482600 h 1435100"/>
                <a:gd name="connsiteX12" fmla="*/ 419100 w 1968500"/>
                <a:gd name="connsiteY12" fmla="*/ 457200 h 1435100"/>
                <a:gd name="connsiteX13" fmla="*/ 444500 w 1968500"/>
                <a:gd name="connsiteY13" fmla="*/ 298450 h 1435100"/>
                <a:gd name="connsiteX14" fmla="*/ 400050 w 1968500"/>
                <a:gd name="connsiteY14" fmla="*/ 203200 h 1435100"/>
                <a:gd name="connsiteX15" fmla="*/ 520700 w 1968500"/>
                <a:gd name="connsiteY15" fmla="*/ 196850 h 1435100"/>
                <a:gd name="connsiteX16" fmla="*/ 692150 w 1968500"/>
                <a:gd name="connsiteY16" fmla="*/ 247650 h 1435100"/>
                <a:gd name="connsiteX17" fmla="*/ 749300 w 1968500"/>
                <a:gd name="connsiteY17" fmla="*/ 234950 h 1435100"/>
                <a:gd name="connsiteX18" fmla="*/ 723900 w 1968500"/>
                <a:gd name="connsiteY18" fmla="*/ 177800 h 1435100"/>
                <a:gd name="connsiteX19" fmla="*/ 901700 w 1968500"/>
                <a:gd name="connsiteY19" fmla="*/ 152400 h 1435100"/>
                <a:gd name="connsiteX20" fmla="*/ 1028700 w 1968500"/>
                <a:gd name="connsiteY20" fmla="*/ 241300 h 1435100"/>
                <a:gd name="connsiteX21" fmla="*/ 1149350 w 1968500"/>
                <a:gd name="connsiteY21" fmla="*/ 241300 h 1435100"/>
                <a:gd name="connsiteX22" fmla="*/ 1371600 w 1968500"/>
                <a:gd name="connsiteY22" fmla="*/ 114300 h 1435100"/>
                <a:gd name="connsiteX23" fmla="*/ 1771650 w 1968500"/>
                <a:gd name="connsiteY23" fmla="*/ 101600 h 1435100"/>
                <a:gd name="connsiteX24" fmla="*/ 1968500 w 1968500"/>
                <a:gd name="connsiteY24" fmla="*/ 0 h 1435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968500" h="1435100">
                  <a:moveTo>
                    <a:pt x="0" y="1435100"/>
                  </a:moveTo>
                  <a:cubicBezTo>
                    <a:pt x="27516" y="1389591"/>
                    <a:pt x="55033" y="1344083"/>
                    <a:pt x="57150" y="1314450"/>
                  </a:cubicBezTo>
                  <a:cubicBezTo>
                    <a:pt x="59267" y="1284817"/>
                    <a:pt x="9525" y="1284817"/>
                    <a:pt x="12700" y="1257300"/>
                  </a:cubicBezTo>
                  <a:cubicBezTo>
                    <a:pt x="15875" y="1229783"/>
                    <a:pt x="68792" y="1182158"/>
                    <a:pt x="76200" y="1149350"/>
                  </a:cubicBezTo>
                  <a:cubicBezTo>
                    <a:pt x="83608" y="1116542"/>
                    <a:pt x="30692" y="1050925"/>
                    <a:pt x="57150" y="1060450"/>
                  </a:cubicBezTo>
                  <a:cubicBezTo>
                    <a:pt x="83608" y="1069975"/>
                    <a:pt x="183092" y="1201208"/>
                    <a:pt x="234950" y="1206500"/>
                  </a:cubicBezTo>
                  <a:cubicBezTo>
                    <a:pt x="286808" y="1211792"/>
                    <a:pt x="321733" y="1120775"/>
                    <a:pt x="368300" y="1092200"/>
                  </a:cubicBezTo>
                  <a:cubicBezTo>
                    <a:pt x="414867" y="1063625"/>
                    <a:pt x="501650" y="1073150"/>
                    <a:pt x="514350" y="1035050"/>
                  </a:cubicBezTo>
                  <a:cubicBezTo>
                    <a:pt x="527050" y="996950"/>
                    <a:pt x="438150" y="911225"/>
                    <a:pt x="444500" y="863600"/>
                  </a:cubicBezTo>
                  <a:cubicBezTo>
                    <a:pt x="450850" y="815975"/>
                    <a:pt x="550333" y="793750"/>
                    <a:pt x="552450" y="749300"/>
                  </a:cubicBezTo>
                  <a:cubicBezTo>
                    <a:pt x="554567" y="704850"/>
                    <a:pt x="508000" y="641350"/>
                    <a:pt x="457200" y="596900"/>
                  </a:cubicBezTo>
                  <a:cubicBezTo>
                    <a:pt x="406400" y="552450"/>
                    <a:pt x="254000" y="505883"/>
                    <a:pt x="247650" y="482600"/>
                  </a:cubicBezTo>
                  <a:cubicBezTo>
                    <a:pt x="241300" y="459317"/>
                    <a:pt x="386292" y="487892"/>
                    <a:pt x="419100" y="457200"/>
                  </a:cubicBezTo>
                  <a:cubicBezTo>
                    <a:pt x="451908" y="426508"/>
                    <a:pt x="447675" y="340783"/>
                    <a:pt x="444500" y="298450"/>
                  </a:cubicBezTo>
                  <a:cubicBezTo>
                    <a:pt x="441325" y="256117"/>
                    <a:pt x="387350" y="220133"/>
                    <a:pt x="400050" y="203200"/>
                  </a:cubicBezTo>
                  <a:cubicBezTo>
                    <a:pt x="412750" y="186267"/>
                    <a:pt x="472017" y="189442"/>
                    <a:pt x="520700" y="196850"/>
                  </a:cubicBezTo>
                  <a:cubicBezTo>
                    <a:pt x="569383" y="204258"/>
                    <a:pt x="654050" y="241300"/>
                    <a:pt x="692150" y="247650"/>
                  </a:cubicBezTo>
                  <a:cubicBezTo>
                    <a:pt x="730250" y="254000"/>
                    <a:pt x="744008" y="246592"/>
                    <a:pt x="749300" y="234950"/>
                  </a:cubicBezTo>
                  <a:cubicBezTo>
                    <a:pt x="754592" y="223308"/>
                    <a:pt x="698500" y="191558"/>
                    <a:pt x="723900" y="177800"/>
                  </a:cubicBezTo>
                  <a:cubicBezTo>
                    <a:pt x="749300" y="164042"/>
                    <a:pt x="850900" y="141817"/>
                    <a:pt x="901700" y="152400"/>
                  </a:cubicBezTo>
                  <a:cubicBezTo>
                    <a:pt x="952500" y="162983"/>
                    <a:pt x="987425" y="226483"/>
                    <a:pt x="1028700" y="241300"/>
                  </a:cubicBezTo>
                  <a:cubicBezTo>
                    <a:pt x="1069975" y="256117"/>
                    <a:pt x="1092200" y="262467"/>
                    <a:pt x="1149350" y="241300"/>
                  </a:cubicBezTo>
                  <a:cubicBezTo>
                    <a:pt x="1206500" y="220133"/>
                    <a:pt x="1267883" y="137583"/>
                    <a:pt x="1371600" y="114300"/>
                  </a:cubicBezTo>
                  <a:cubicBezTo>
                    <a:pt x="1475317" y="91017"/>
                    <a:pt x="1672167" y="120650"/>
                    <a:pt x="1771650" y="101600"/>
                  </a:cubicBezTo>
                  <a:cubicBezTo>
                    <a:pt x="1871133" y="82550"/>
                    <a:pt x="1919816" y="41275"/>
                    <a:pt x="1968500" y="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</p:grpSp>
      <p:sp>
        <p:nvSpPr>
          <p:cNvPr id="67" name="Forme libre : forme 66">
            <a:extLst>
              <a:ext uri="{FF2B5EF4-FFF2-40B4-BE49-F238E27FC236}">
                <a16:creationId xmlns:a16="http://schemas.microsoft.com/office/drawing/2014/main" id="{788586B9-6182-4138-9C78-071833EDE708}"/>
              </a:ext>
            </a:extLst>
          </p:cNvPr>
          <p:cNvSpPr/>
          <p:nvPr/>
        </p:nvSpPr>
        <p:spPr>
          <a:xfrm>
            <a:off x="2895600" y="1028700"/>
            <a:ext cx="714375" cy="695325"/>
          </a:xfrm>
          <a:custGeom>
            <a:avLst/>
            <a:gdLst>
              <a:gd name="connsiteX0" fmla="*/ 714375 w 714375"/>
              <a:gd name="connsiteY0" fmla="*/ 695325 h 695325"/>
              <a:gd name="connsiteX1" fmla="*/ 0 w 714375"/>
              <a:gd name="connsiteY1" fmla="*/ 0 h 695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714375" h="695325">
                <a:moveTo>
                  <a:pt x="714375" y="695325"/>
                </a:moveTo>
                <a:lnTo>
                  <a:pt x="0" y="0"/>
                </a:ln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68" name="Forme libre : forme 67">
            <a:extLst>
              <a:ext uri="{FF2B5EF4-FFF2-40B4-BE49-F238E27FC236}">
                <a16:creationId xmlns:a16="http://schemas.microsoft.com/office/drawing/2014/main" id="{1FB35A65-DCAB-4CF4-9D8D-E8F1E69F95B7}"/>
              </a:ext>
            </a:extLst>
          </p:cNvPr>
          <p:cNvSpPr/>
          <p:nvPr/>
        </p:nvSpPr>
        <p:spPr>
          <a:xfrm>
            <a:off x="7981950" y="4393640"/>
            <a:ext cx="1685925" cy="578410"/>
          </a:xfrm>
          <a:custGeom>
            <a:avLst/>
            <a:gdLst>
              <a:gd name="connsiteX0" fmla="*/ 0 w 1685925"/>
              <a:gd name="connsiteY0" fmla="*/ 578410 h 578410"/>
              <a:gd name="connsiteX1" fmla="*/ 276225 w 1685925"/>
              <a:gd name="connsiteY1" fmla="*/ 378385 h 578410"/>
              <a:gd name="connsiteX2" fmla="*/ 1114425 w 1685925"/>
              <a:gd name="connsiteY2" fmla="*/ 6910 h 578410"/>
              <a:gd name="connsiteX3" fmla="*/ 1209675 w 1685925"/>
              <a:gd name="connsiteY3" fmla="*/ 140260 h 578410"/>
              <a:gd name="connsiteX4" fmla="*/ 1685925 w 1685925"/>
              <a:gd name="connsiteY4" fmla="*/ 187885 h 5784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85925" h="578410">
                <a:moveTo>
                  <a:pt x="0" y="578410"/>
                </a:moveTo>
                <a:cubicBezTo>
                  <a:pt x="45244" y="526022"/>
                  <a:pt x="90488" y="473635"/>
                  <a:pt x="276225" y="378385"/>
                </a:cubicBezTo>
                <a:cubicBezTo>
                  <a:pt x="461962" y="283135"/>
                  <a:pt x="958850" y="46597"/>
                  <a:pt x="1114425" y="6910"/>
                </a:cubicBezTo>
                <a:cubicBezTo>
                  <a:pt x="1270000" y="-32777"/>
                  <a:pt x="1114425" y="110097"/>
                  <a:pt x="1209675" y="140260"/>
                </a:cubicBezTo>
                <a:cubicBezTo>
                  <a:pt x="1304925" y="170423"/>
                  <a:pt x="1495425" y="179154"/>
                  <a:pt x="1685925" y="187885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</p:spTree>
    <p:extLst>
      <p:ext uri="{BB962C8B-B14F-4D97-AF65-F5344CB8AC3E}">
        <p14:creationId xmlns:p14="http://schemas.microsoft.com/office/powerpoint/2010/main" val="2949903195"/>
      </p:ext>
    </p:extLst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" name="Forme libre : forme 72">
            <a:extLst>
              <a:ext uri="{FF2B5EF4-FFF2-40B4-BE49-F238E27FC236}">
                <a16:creationId xmlns:a16="http://schemas.microsoft.com/office/drawing/2014/main" id="{6AD5C547-B88B-4000-8BBD-5D7C2BE0A41D}"/>
              </a:ext>
            </a:extLst>
          </p:cNvPr>
          <p:cNvSpPr/>
          <p:nvPr/>
        </p:nvSpPr>
        <p:spPr>
          <a:xfrm>
            <a:off x="6000750" y="5937250"/>
            <a:ext cx="1225550" cy="736600"/>
          </a:xfrm>
          <a:custGeom>
            <a:avLst/>
            <a:gdLst>
              <a:gd name="connsiteX0" fmla="*/ 1225550 w 1225550"/>
              <a:gd name="connsiteY0" fmla="*/ 0 h 736600"/>
              <a:gd name="connsiteX1" fmla="*/ 1168400 w 1225550"/>
              <a:gd name="connsiteY1" fmla="*/ 139700 h 736600"/>
              <a:gd name="connsiteX2" fmla="*/ 895350 w 1225550"/>
              <a:gd name="connsiteY2" fmla="*/ 304800 h 736600"/>
              <a:gd name="connsiteX3" fmla="*/ 698500 w 1225550"/>
              <a:gd name="connsiteY3" fmla="*/ 431800 h 736600"/>
              <a:gd name="connsiteX4" fmla="*/ 558800 w 1225550"/>
              <a:gd name="connsiteY4" fmla="*/ 514350 h 736600"/>
              <a:gd name="connsiteX5" fmla="*/ 203200 w 1225550"/>
              <a:gd name="connsiteY5" fmla="*/ 603250 h 736600"/>
              <a:gd name="connsiteX6" fmla="*/ 0 w 1225550"/>
              <a:gd name="connsiteY6" fmla="*/ 736600 h 736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25550" h="736600">
                <a:moveTo>
                  <a:pt x="1225550" y="0"/>
                </a:moveTo>
                <a:cubicBezTo>
                  <a:pt x="1224491" y="44450"/>
                  <a:pt x="1223433" y="88900"/>
                  <a:pt x="1168400" y="139700"/>
                </a:cubicBezTo>
                <a:cubicBezTo>
                  <a:pt x="1113367" y="190500"/>
                  <a:pt x="973667" y="256117"/>
                  <a:pt x="895350" y="304800"/>
                </a:cubicBezTo>
                <a:cubicBezTo>
                  <a:pt x="817033" y="353483"/>
                  <a:pt x="754592" y="396875"/>
                  <a:pt x="698500" y="431800"/>
                </a:cubicBezTo>
                <a:cubicBezTo>
                  <a:pt x="642408" y="466725"/>
                  <a:pt x="641350" y="485775"/>
                  <a:pt x="558800" y="514350"/>
                </a:cubicBezTo>
                <a:cubicBezTo>
                  <a:pt x="476250" y="542925"/>
                  <a:pt x="296333" y="566208"/>
                  <a:pt x="203200" y="603250"/>
                </a:cubicBezTo>
                <a:cubicBezTo>
                  <a:pt x="110067" y="640292"/>
                  <a:pt x="55033" y="688446"/>
                  <a:pt x="0" y="73660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76" name="Forme libre : forme 75">
            <a:extLst>
              <a:ext uri="{FF2B5EF4-FFF2-40B4-BE49-F238E27FC236}">
                <a16:creationId xmlns:a16="http://schemas.microsoft.com/office/drawing/2014/main" id="{9493F9C8-69E4-409B-BD6B-45448F51DB4B}"/>
              </a:ext>
            </a:extLst>
          </p:cNvPr>
          <p:cNvSpPr/>
          <p:nvPr/>
        </p:nvSpPr>
        <p:spPr>
          <a:xfrm>
            <a:off x="4540250" y="762001"/>
            <a:ext cx="1460500" cy="380236"/>
          </a:xfrm>
          <a:custGeom>
            <a:avLst/>
            <a:gdLst>
              <a:gd name="connsiteX0" fmla="*/ 730250 w 730250"/>
              <a:gd name="connsiteY0" fmla="*/ 279400 h 374697"/>
              <a:gd name="connsiteX1" fmla="*/ 514350 w 730250"/>
              <a:gd name="connsiteY1" fmla="*/ 342900 h 374697"/>
              <a:gd name="connsiteX2" fmla="*/ 228600 w 730250"/>
              <a:gd name="connsiteY2" fmla="*/ 374650 h 374697"/>
              <a:gd name="connsiteX3" fmla="*/ 158750 w 730250"/>
              <a:gd name="connsiteY3" fmla="*/ 349250 h 374697"/>
              <a:gd name="connsiteX4" fmla="*/ 50800 w 730250"/>
              <a:gd name="connsiteY4" fmla="*/ 317500 h 374697"/>
              <a:gd name="connsiteX5" fmla="*/ 76200 w 730250"/>
              <a:gd name="connsiteY5" fmla="*/ 184150 h 374697"/>
              <a:gd name="connsiteX6" fmla="*/ 0 w 730250"/>
              <a:gd name="connsiteY6" fmla="*/ 0 h 374697"/>
              <a:gd name="connsiteX0" fmla="*/ 730250 w 730250"/>
              <a:gd name="connsiteY0" fmla="*/ 279400 h 374697"/>
              <a:gd name="connsiteX1" fmla="*/ 730250 w 730250"/>
              <a:gd name="connsiteY1" fmla="*/ 279400 h 374697"/>
              <a:gd name="connsiteX2" fmla="*/ 514350 w 730250"/>
              <a:gd name="connsiteY2" fmla="*/ 342900 h 374697"/>
              <a:gd name="connsiteX3" fmla="*/ 228600 w 730250"/>
              <a:gd name="connsiteY3" fmla="*/ 374650 h 374697"/>
              <a:gd name="connsiteX4" fmla="*/ 158750 w 730250"/>
              <a:gd name="connsiteY4" fmla="*/ 349250 h 374697"/>
              <a:gd name="connsiteX5" fmla="*/ 50800 w 730250"/>
              <a:gd name="connsiteY5" fmla="*/ 317500 h 374697"/>
              <a:gd name="connsiteX6" fmla="*/ 76200 w 730250"/>
              <a:gd name="connsiteY6" fmla="*/ 184150 h 374697"/>
              <a:gd name="connsiteX7" fmla="*/ 0 w 730250"/>
              <a:gd name="connsiteY7" fmla="*/ 0 h 374697"/>
              <a:gd name="connsiteX0" fmla="*/ 730250 w 1460500"/>
              <a:gd name="connsiteY0" fmla="*/ 279400 h 380236"/>
              <a:gd name="connsiteX1" fmla="*/ 1460500 w 1460500"/>
              <a:gd name="connsiteY1" fmla="*/ 25400 h 380236"/>
              <a:gd name="connsiteX2" fmla="*/ 514350 w 1460500"/>
              <a:gd name="connsiteY2" fmla="*/ 342900 h 380236"/>
              <a:gd name="connsiteX3" fmla="*/ 228600 w 1460500"/>
              <a:gd name="connsiteY3" fmla="*/ 374650 h 380236"/>
              <a:gd name="connsiteX4" fmla="*/ 158750 w 1460500"/>
              <a:gd name="connsiteY4" fmla="*/ 349250 h 380236"/>
              <a:gd name="connsiteX5" fmla="*/ 50800 w 1460500"/>
              <a:gd name="connsiteY5" fmla="*/ 317500 h 380236"/>
              <a:gd name="connsiteX6" fmla="*/ 76200 w 1460500"/>
              <a:gd name="connsiteY6" fmla="*/ 184150 h 380236"/>
              <a:gd name="connsiteX7" fmla="*/ 0 w 1460500"/>
              <a:gd name="connsiteY7" fmla="*/ 0 h 380236"/>
              <a:gd name="connsiteX0" fmla="*/ 713581 w 1460500"/>
              <a:gd name="connsiteY0" fmla="*/ 243681 h 380236"/>
              <a:gd name="connsiteX1" fmla="*/ 1460500 w 1460500"/>
              <a:gd name="connsiteY1" fmla="*/ 25400 h 380236"/>
              <a:gd name="connsiteX2" fmla="*/ 514350 w 1460500"/>
              <a:gd name="connsiteY2" fmla="*/ 342900 h 380236"/>
              <a:gd name="connsiteX3" fmla="*/ 228600 w 1460500"/>
              <a:gd name="connsiteY3" fmla="*/ 374650 h 380236"/>
              <a:gd name="connsiteX4" fmla="*/ 158750 w 1460500"/>
              <a:gd name="connsiteY4" fmla="*/ 349250 h 380236"/>
              <a:gd name="connsiteX5" fmla="*/ 50800 w 1460500"/>
              <a:gd name="connsiteY5" fmla="*/ 317500 h 380236"/>
              <a:gd name="connsiteX6" fmla="*/ 76200 w 1460500"/>
              <a:gd name="connsiteY6" fmla="*/ 184150 h 380236"/>
              <a:gd name="connsiteX7" fmla="*/ 0 w 1460500"/>
              <a:gd name="connsiteY7" fmla="*/ 0 h 380236"/>
              <a:gd name="connsiteX0" fmla="*/ 1460500 w 1460500"/>
              <a:gd name="connsiteY0" fmla="*/ 25400 h 380236"/>
              <a:gd name="connsiteX1" fmla="*/ 514350 w 1460500"/>
              <a:gd name="connsiteY1" fmla="*/ 342900 h 380236"/>
              <a:gd name="connsiteX2" fmla="*/ 228600 w 1460500"/>
              <a:gd name="connsiteY2" fmla="*/ 374650 h 380236"/>
              <a:gd name="connsiteX3" fmla="*/ 158750 w 1460500"/>
              <a:gd name="connsiteY3" fmla="*/ 349250 h 380236"/>
              <a:gd name="connsiteX4" fmla="*/ 50800 w 1460500"/>
              <a:gd name="connsiteY4" fmla="*/ 317500 h 380236"/>
              <a:gd name="connsiteX5" fmla="*/ 76200 w 1460500"/>
              <a:gd name="connsiteY5" fmla="*/ 184150 h 380236"/>
              <a:gd name="connsiteX6" fmla="*/ 0 w 1460500"/>
              <a:gd name="connsiteY6" fmla="*/ 0 h 3802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460500" h="380236">
                <a:moveTo>
                  <a:pt x="1460500" y="25400"/>
                </a:moveTo>
                <a:cubicBezTo>
                  <a:pt x="1424517" y="35983"/>
                  <a:pt x="719667" y="284692"/>
                  <a:pt x="514350" y="342900"/>
                </a:cubicBezTo>
                <a:cubicBezTo>
                  <a:pt x="309033" y="401108"/>
                  <a:pt x="287867" y="373592"/>
                  <a:pt x="228600" y="374650"/>
                </a:cubicBezTo>
                <a:cubicBezTo>
                  <a:pt x="169333" y="375708"/>
                  <a:pt x="188383" y="358775"/>
                  <a:pt x="158750" y="349250"/>
                </a:cubicBezTo>
                <a:cubicBezTo>
                  <a:pt x="129117" y="339725"/>
                  <a:pt x="64558" y="345017"/>
                  <a:pt x="50800" y="317500"/>
                </a:cubicBezTo>
                <a:cubicBezTo>
                  <a:pt x="37042" y="289983"/>
                  <a:pt x="84667" y="237067"/>
                  <a:pt x="76200" y="184150"/>
                </a:cubicBezTo>
                <a:cubicBezTo>
                  <a:pt x="67733" y="131233"/>
                  <a:pt x="33866" y="65616"/>
                  <a:pt x="0" y="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29" name="Forme libre : forme 128">
            <a:extLst>
              <a:ext uri="{FF2B5EF4-FFF2-40B4-BE49-F238E27FC236}">
                <a16:creationId xmlns:a16="http://schemas.microsoft.com/office/drawing/2014/main" id="{5AB4394E-CB07-4291-A0DF-4F9A81641DB6}"/>
              </a:ext>
            </a:extLst>
          </p:cNvPr>
          <p:cNvSpPr/>
          <p:nvPr/>
        </p:nvSpPr>
        <p:spPr>
          <a:xfrm>
            <a:off x="4674683" y="3069491"/>
            <a:ext cx="685800" cy="736600"/>
          </a:xfrm>
          <a:custGeom>
            <a:avLst/>
            <a:gdLst>
              <a:gd name="connsiteX0" fmla="*/ 685800 w 685800"/>
              <a:gd name="connsiteY0" fmla="*/ 0 h 736600"/>
              <a:gd name="connsiteX1" fmla="*/ 568325 w 685800"/>
              <a:gd name="connsiteY1" fmla="*/ 82550 h 736600"/>
              <a:gd name="connsiteX2" fmla="*/ 454025 w 685800"/>
              <a:gd name="connsiteY2" fmla="*/ 206375 h 736600"/>
              <a:gd name="connsiteX3" fmla="*/ 314325 w 685800"/>
              <a:gd name="connsiteY3" fmla="*/ 342900 h 736600"/>
              <a:gd name="connsiteX4" fmla="*/ 0 w 685800"/>
              <a:gd name="connsiteY4" fmla="*/ 736600 h 736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85800" h="736600">
                <a:moveTo>
                  <a:pt x="685800" y="0"/>
                </a:moveTo>
                <a:cubicBezTo>
                  <a:pt x="646377" y="24077"/>
                  <a:pt x="606954" y="48154"/>
                  <a:pt x="568325" y="82550"/>
                </a:cubicBezTo>
                <a:cubicBezTo>
                  <a:pt x="529696" y="116946"/>
                  <a:pt x="496358" y="162983"/>
                  <a:pt x="454025" y="206375"/>
                </a:cubicBezTo>
                <a:cubicBezTo>
                  <a:pt x="411692" y="249767"/>
                  <a:pt x="389996" y="254529"/>
                  <a:pt x="314325" y="342900"/>
                </a:cubicBezTo>
                <a:cubicBezTo>
                  <a:pt x="238654" y="431271"/>
                  <a:pt x="119327" y="583935"/>
                  <a:pt x="0" y="73660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3" name="Forme libre : forme 22">
            <a:extLst>
              <a:ext uri="{FF2B5EF4-FFF2-40B4-BE49-F238E27FC236}">
                <a16:creationId xmlns:a16="http://schemas.microsoft.com/office/drawing/2014/main" id="{BE29AF4F-A639-4285-A35D-CAB5EA08D5F0}"/>
              </a:ext>
            </a:extLst>
          </p:cNvPr>
          <p:cNvSpPr/>
          <p:nvPr/>
        </p:nvSpPr>
        <p:spPr>
          <a:xfrm>
            <a:off x="5880100" y="508000"/>
            <a:ext cx="425269" cy="4140200"/>
          </a:xfrm>
          <a:custGeom>
            <a:avLst/>
            <a:gdLst>
              <a:gd name="connsiteX0" fmla="*/ 0 w 425269"/>
              <a:gd name="connsiteY0" fmla="*/ 0 h 4140200"/>
              <a:gd name="connsiteX1" fmla="*/ 76200 w 425269"/>
              <a:gd name="connsiteY1" fmla="*/ 222250 h 4140200"/>
              <a:gd name="connsiteX2" fmla="*/ 254000 w 425269"/>
              <a:gd name="connsiteY2" fmla="*/ 412750 h 4140200"/>
              <a:gd name="connsiteX3" fmla="*/ 412750 w 425269"/>
              <a:gd name="connsiteY3" fmla="*/ 869950 h 4140200"/>
              <a:gd name="connsiteX4" fmla="*/ 406400 w 425269"/>
              <a:gd name="connsiteY4" fmla="*/ 1104900 h 4140200"/>
              <a:gd name="connsiteX5" fmla="*/ 336550 w 425269"/>
              <a:gd name="connsiteY5" fmla="*/ 1822450 h 4140200"/>
              <a:gd name="connsiteX6" fmla="*/ 177800 w 425269"/>
              <a:gd name="connsiteY6" fmla="*/ 2457450 h 4140200"/>
              <a:gd name="connsiteX7" fmla="*/ 146050 w 425269"/>
              <a:gd name="connsiteY7" fmla="*/ 2870200 h 4140200"/>
              <a:gd name="connsiteX8" fmla="*/ 95250 w 425269"/>
              <a:gd name="connsiteY8" fmla="*/ 3441700 h 4140200"/>
              <a:gd name="connsiteX9" fmla="*/ 44450 w 425269"/>
              <a:gd name="connsiteY9" fmla="*/ 3752850 h 4140200"/>
              <a:gd name="connsiteX10" fmla="*/ 107950 w 425269"/>
              <a:gd name="connsiteY10" fmla="*/ 4006850 h 4140200"/>
              <a:gd name="connsiteX11" fmla="*/ 279400 w 425269"/>
              <a:gd name="connsiteY11" fmla="*/ 4140200 h 4140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425269" h="4140200">
                <a:moveTo>
                  <a:pt x="0" y="0"/>
                </a:moveTo>
                <a:cubicBezTo>
                  <a:pt x="16933" y="76729"/>
                  <a:pt x="33867" y="153458"/>
                  <a:pt x="76200" y="222250"/>
                </a:cubicBezTo>
                <a:cubicBezTo>
                  <a:pt x="118533" y="291042"/>
                  <a:pt x="197908" y="304800"/>
                  <a:pt x="254000" y="412750"/>
                </a:cubicBezTo>
                <a:cubicBezTo>
                  <a:pt x="310092" y="520700"/>
                  <a:pt x="387350" y="754592"/>
                  <a:pt x="412750" y="869950"/>
                </a:cubicBezTo>
                <a:cubicBezTo>
                  <a:pt x="438150" y="985308"/>
                  <a:pt x="419100" y="946150"/>
                  <a:pt x="406400" y="1104900"/>
                </a:cubicBezTo>
                <a:cubicBezTo>
                  <a:pt x="393700" y="1263650"/>
                  <a:pt x="374650" y="1597025"/>
                  <a:pt x="336550" y="1822450"/>
                </a:cubicBezTo>
                <a:cubicBezTo>
                  <a:pt x="298450" y="2047875"/>
                  <a:pt x="209550" y="2282825"/>
                  <a:pt x="177800" y="2457450"/>
                </a:cubicBezTo>
                <a:cubicBezTo>
                  <a:pt x="146050" y="2632075"/>
                  <a:pt x="159808" y="2706158"/>
                  <a:pt x="146050" y="2870200"/>
                </a:cubicBezTo>
                <a:cubicBezTo>
                  <a:pt x="132292" y="3034242"/>
                  <a:pt x="112183" y="3294592"/>
                  <a:pt x="95250" y="3441700"/>
                </a:cubicBezTo>
                <a:cubicBezTo>
                  <a:pt x="78317" y="3588808"/>
                  <a:pt x="42333" y="3658658"/>
                  <a:pt x="44450" y="3752850"/>
                </a:cubicBezTo>
                <a:cubicBezTo>
                  <a:pt x="46567" y="3847042"/>
                  <a:pt x="68792" y="3942292"/>
                  <a:pt x="107950" y="4006850"/>
                </a:cubicBezTo>
                <a:cubicBezTo>
                  <a:pt x="147108" y="4071408"/>
                  <a:pt x="213254" y="4105804"/>
                  <a:pt x="279400" y="414020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7" name="Forme libre : forme 26">
            <a:extLst>
              <a:ext uri="{FF2B5EF4-FFF2-40B4-BE49-F238E27FC236}">
                <a16:creationId xmlns:a16="http://schemas.microsoft.com/office/drawing/2014/main" id="{70578F58-BED1-43CB-8B6A-FE860FD8A450}"/>
              </a:ext>
            </a:extLst>
          </p:cNvPr>
          <p:cNvSpPr/>
          <p:nvPr/>
        </p:nvSpPr>
        <p:spPr>
          <a:xfrm>
            <a:off x="3594100" y="1279024"/>
            <a:ext cx="2565400" cy="1323241"/>
          </a:xfrm>
          <a:custGeom>
            <a:avLst/>
            <a:gdLst>
              <a:gd name="connsiteX0" fmla="*/ 0 w 2565400"/>
              <a:gd name="connsiteY0" fmla="*/ 346576 h 1323241"/>
              <a:gd name="connsiteX1" fmla="*/ 476250 w 2565400"/>
              <a:gd name="connsiteY1" fmla="*/ 54476 h 1323241"/>
              <a:gd name="connsiteX2" fmla="*/ 933450 w 2565400"/>
              <a:gd name="connsiteY2" fmla="*/ 3676 h 1323241"/>
              <a:gd name="connsiteX3" fmla="*/ 838200 w 2565400"/>
              <a:gd name="connsiteY3" fmla="*/ 105276 h 1323241"/>
              <a:gd name="connsiteX4" fmla="*/ 901700 w 2565400"/>
              <a:gd name="connsiteY4" fmla="*/ 238626 h 1323241"/>
              <a:gd name="connsiteX5" fmla="*/ 1079500 w 2565400"/>
              <a:gd name="connsiteY5" fmla="*/ 454526 h 1323241"/>
              <a:gd name="connsiteX6" fmla="*/ 1193800 w 2565400"/>
              <a:gd name="connsiteY6" fmla="*/ 606926 h 1323241"/>
              <a:gd name="connsiteX7" fmla="*/ 1282700 w 2565400"/>
              <a:gd name="connsiteY7" fmla="*/ 670426 h 1323241"/>
              <a:gd name="connsiteX8" fmla="*/ 1397000 w 2565400"/>
              <a:gd name="connsiteY8" fmla="*/ 886326 h 1323241"/>
              <a:gd name="connsiteX9" fmla="*/ 1638300 w 2565400"/>
              <a:gd name="connsiteY9" fmla="*/ 759326 h 1323241"/>
              <a:gd name="connsiteX10" fmla="*/ 1974850 w 2565400"/>
              <a:gd name="connsiteY10" fmla="*/ 695826 h 1323241"/>
              <a:gd name="connsiteX11" fmla="*/ 1974850 w 2565400"/>
              <a:gd name="connsiteY11" fmla="*/ 829176 h 1323241"/>
              <a:gd name="connsiteX12" fmla="*/ 2000250 w 2565400"/>
              <a:gd name="connsiteY12" fmla="*/ 892676 h 1323241"/>
              <a:gd name="connsiteX13" fmla="*/ 2190750 w 2565400"/>
              <a:gd name="connsiteY13" fmla="*/ 1019676 h 1323241"/>
              <a:gd name="connsiteX14" fmla="*/ 2311400 w 2565400"/>
              <a:gd name="connsiteY14" fmla="*/ 1203826 h 1323241"/>
              <a:gd name="connsiteX15" fmla="*/ 2482850 w 2565400"/>
              <a:gd name="connsiteY15" fmla="*/ 1318126 h 1323241"/>
              <a:gd name="connsiteX16" fmla="*/ 2565400 w 2565400"/>
              <a:gd name="connsiteY16" fmla="*/ 1292726 h 13232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2565400" h="1323241">
                <a:moveTo>
                  <a:pt x="0" y="346576"/>
                </a:moveTo>
                <a:cubicBezTo>
                  <a:pt x="160337" y="229101"/>
                  <a:pt x="320675" y="111626"/>
                  <a:pt x="476250" y="54476"/>
                </a:cubicBezTo>
                <a:cubicBezTo>
                  <a:pt x="631825" y="-2674"/>
                  <a:pt x="873125" y="-4791"/>
                  <a:pt x="933450" y="3676"/>
                </a:cubicBezTo>
                <a:cubicBezTo>
                  <a:pt x="993775" y="12143"/>
                  <a:pt x="843492" y="66118"/>
                  <a:pt x="838200" y="105276"/>
                </a:cubicBezTo>
                <a:cubicBezTo>
                  <a:pt x="832908" y="144434"/>
                  <a:pt x="861483" y="180418"/>
                  <a:pt x="901700" y="238626"/>
                </a:cubicBezTo>
                <a:cubicBezTo>
                  <a:pt x="941917" y="296834"/>
                  <a:pt x="1030817" y="393143"/>
                  <a:pt x="1079500" y="454526"/>
                </a:cubicBezTo>
                <a:cubicBezTo>
                  <a:pt x="1128183" y="515909"/>
                  <a:pt x="1159933" y="570943"/>
                  <a:pt x="1193800" y="606926"/>
                </a:cubicBezTo>
                <a:cubicBezTo>
                  <a:pt x="1227667" y="642909"/>
                  <a:pt x="1248833" y="623860"/>
                  <a:pt x="1282700" y="670426"/>
                </a:cubicBezTo>
                <a:cubicBezTo>
                  <a:pt x="1316567" y="716992"/>
                  <a:pt x="1337733" y="871509"/>
                  <a:pt x="1397000" y="886326"/>
                </a:cubicBezTo>
                <a:cubicBezTo>
                  <a:pt x="1456267" y="901143"/>
                  <a:pt x="1541992" y="791076"/>
                  <a:pt x="1638300" y="759326"/>
                </a:cubicBezTo>
                <a:cubicBezTo>
                  <a:pt x="1734608" y="727576"/>
                  <a:pt x="1918758" y="684184"/>
                  <a:pt x="1974850" y="695826"/>
                </a:cubicBezTo>
                <a:cubicBezTo>
                  <a:pt x="2030942" y="707468"/>
                  <a:pt x="1970617" y="796368"/>
                  <a:pt x="1974850" y="829176"/>
                </a:cubicBezTo>
                <a:cubicBezTo>
                  <a:pt x="1979083" y="861984"/>
                  <a:pt x="1964267" y="860926"/>
                  <a:pt x="2000250" y="892676"/>
                </a:cubicBezTo>
                <a:cubicBezTo>
                  <a:pt x="2036233" y="924426"/>
                  <a:pt x="2138892" y="967818"/>
                  <a:pt x="2190750" y="1019676"/>
                </a:cubicBezTo>
                <a:cubicBezTo>
                  <a:pt x="2242608" y="1071534"/>
                  <a:pt x="2262717" y="1154084"/>
                  <a:pt x="2311400" y="1203826"/>
                </a:cubicBezTo>
                <a:cubicBezTo>
                  <a:pt x="2360083" y="1253568"/>
                  <a:pt x="2440517" y="1303309"/>
                  <a:pt x="2482850" y="1318126"/>
                </a:cubicBezTo>
                <a:cubicBezTo>
                  <a:pt x="2525183" y="1332943"/>
                  <a:pt x="2545291" y="1312834"/>
                  <a:pt x="2565400" y="1292726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9" name="Forme libre : forme 28">
            <a:extLst>
              <a:ext uri="{FF2B5EF4-FFF2-40B4-BE49-F238E27FC236}">
                <a16:creationId xmlns:a16="http://schemas.microsoft.com/office/drawing/2014/main" id="{F48755D4-E52D-451E-A862-7FE36C952EA0}"/>
              </a:ext>
            </a:extLst>
          </p:cNvPr>
          <p:cNvSpPr/>
          <p:nvPr/>
        </p:nvSpPr>
        <p:spPr>
          <a:xfrm>
            <a:off x="4527550" y="1098550"/>
            <a:ext cx="101600" cy="171450"/>
          </a:xfrm>
          <a:custGeom>
            <a:avLst/>
            <a:gdLst>
              <a:gd name="connsiteX0" fmla="*/ 101600 w 101600"/>
              <a:gd name="connsiteY0" fmla="*/ 0 h 171450"/>
              <a:gd name="connsiteX1" fmla="*/ 50800 w 101600"/>
              <a:gd name="connsiteY1" fmla="*/ 127000 h 171450"/>
              <a:gd name="connsiteX2" fmla="*/ 0 w 101600"/>
              <a:gd name="connsiteY2" fmla="*/ 171450 h 171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1600" h="171450">
                <a:moveTo>
                  <a:pt x="101600" y="0"/>
                </a:moveTo>
                <a:cubicBezTo>
                  <a:pt x="84666" y="49212"/>
                  <a:pt x="67733" y="98425"/>
                  <a:pt x="50800" y="127000"/>
                </a:cubicBezTo>
                <a:cubicBezTo>
                  <a:pt x="33867" y="155575"/>
                  <a:pt x="16933" y="163512"/>
                  <a:pt x="0" y="17145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0" name="Forme libre : forme 29">
            <a:extLst>
              <a:ext uri="{FF2B5EF4-FFF2-40B4-BE49-F238E27FC236}">
                <a16:creationId xmlns:a16="http://schemas.microsoft.com/office/drawing/2014/main" id="{DDA203F8-C9E1-4AFD-B1A6-58AF2240B747}"/>
              </a:ext>
            </a:extLst>
          </p:cNvPr>
          <p:cNvSpPr/>
          <p:nvPr/>
        </p:nvSpPr>
        <p:spPr>
          <a:xfrm>
            <a:off x="3016250" y="2482850"/>
            <a:ext cx="1377950" cy="711200"/>
          </a:xfrm>
          <a:custGeom>
            <a:avLst/>
            <a:gdLst>
              <a:gd name="connsiteX0" fmla="*/ 1377950 w 1377950"/>
              <a:gd name="connsiteY0" fmla="*/ 0 h 711200"/>
              <a:gd name="connsiteX1" fmla="*/ 1295400 w 1377950"/>
              <a:gd name="connsiteY1" fmla="*/ 101600 h 711200"/>
              <a:gd name="connsiteX2" fmla="*/ 996950 w 1377950"/>
              <a:gd name="connsiteY2" fmla="*/ 209550 h 711200"/>
              <a:gd name="connsiteX3" fmla="*/ 730250 w 1377950"/>
              <a:gd name="connsiteY3" fmla="*/ 508000 h 711200"/>
              <a:gd name="connsiteX4" fmla="*/ 469900 w 1377950"/>
              <a:gd name="connsiteY4" fmla="*/ 577850 h 711200"/>
              <a:gd name="connsiteX5" fmla="*/ 247650 w 1377950"/>
              <a:gd name="connsiteY5" fmla="*/ 679450 h 711200"/>
              <a:gd name="connsiteX6" fmla="*/ 0 w 1377950"/>
              <a:gd name="connsiteY6" fmla="*/ 711200 h 711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377950" h="711200">
                <a:moveTo>
                  <a:pt x="1377950" y="0"/>
                </a:moveTo>
                <a:cubicBezTo>
                  <a:pt x="1368425" y="33337"/>
                  <a:pt x="1358900" y="66675"/>
                  <a:pt x="1295400" y="101600"/>
                </a:cubicBezTo>
                <a:cubicBezTo>
                  <a:pt x="1231900" y="136525"/>
                  <a:pt x="1091142" y="141817"/>
                  <a:pt x="996950" y="209550"/>
                </a:cubicBezTo>
                <a:cubicBezTo>
                  <a:pt x="902758" y="277283"/>
                  <a:pt x="818092" y="446617"/>
                  <a:pt x="730250" y="508000"/>
                </a:cubicBezTo>
                <a:cubicBezTo>
                  <a:pt x="642408" y="569383"/>
                  <a:pt x="550333" y="549275"/>
                  <a:pt x="469900" y="577850"/>
                </a:cubicBezTo>
                <a:cubicBezTo>
                  <a:pt x="389467" y="606425"/>
                  <a:pt x="325967" y="657225"/>
                  <a:pt x="247650" y="679450"/>
                </a:cubicBezTo>
                <a:cubicBezTo>
                  <a:pt x="169333" y="701675"/>
                  <a:pt x="84666" y="706437"/>
                  <a:pt x="0" y="71120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3" name="Forme libre : forme 32">
            <a:extLst>
              <a:ext uri="{FF2B5EF4-FFF2-40B4-BE49-F238E27FC236}">
                <a16:creationId xmlns:a16="http://schemas.microsoft.com/office/drawing/2014/main" id="{FF0BF8AA-3094-4C50-B547-95E6ECEA66B7}"/>
              </a:ext>
            </a:extLst>
          </p:cNvPr>
          <p:cNvSpPr/>
          <p:nvPr/>
        </p:nvSpPr>
        <p:spPr>
          <a:xfrm>
            <a:off x="5092700" y="5222875"/>
            <a:ext cx="949325" cy="958850"/>
          </a:xfrm>
          <a:custGeom>
            <a:avLst/>
            <a:gdLst>
              <a:gd name="connsiteX0" fmla="*/ 733425 w 733425"/>
              <a:gd name="connsiteY0" fmla="*/ 0 h 841375"/>
              <a:gd name="connsiteX1" fmla="*/ 695325 w 733425"/>
              <a:gd name="connsiteY1" fmla="*/ 111125 h 841375"/>
              <a:gd name="connsiteX2" fmla="*/ 619125 w 733425"/>
              <a:gd name="connsiteY2" fmla="*/ 231775 h 841375"/>
              <a:gd name="connsiteX3" fmla="*/ 377825 w 733425"/>
              <a:gd name="connsiteY3" fmla="*/ 323850 h 841375"/>
              <a:gd name="connsiteX4" fmla="*/ 190500 w 733425"/>
              <a:gd name="connsiteY4" fmla="*/ 571500 h 841375"/>
              <a:gd name="connsiteX5" fmla="*/ 222250 w 733425"/>
              <a:gd name="connsiteY5" fmla="*/ 603250 h 841375"/>
              <a:gd name="connsiteX6" fmla="*/ 196850 w 733425"/>
              <a:gd name="connsiteY6" fmla="*/ 654050 h 841375"/>
              <a:gd name="connsiteX7" fmla="*/ 212725 w 733425"/>
              <a:gd name="connsiteY7" fmla="*/ 708025 h 841375"/>
              <a:gd name="connsiteX8" fmla="*/ 123825 w 733425"/>
              <a:gd name="connsiteY8" fmla="*/ 771525 h 841375"/>
              <a:gd name="connsiteX9" fmla="*/ 0 w 733425"/>
              <a:gd name="connsiteY9" fmla="*/ 841375 h 841375"/>
              <a:gd name="connsiteX0" fmla="*/ 939800 w 939800"/>
              <a:gd name="connsiteY0" fmla="*/ 0 h 949325"/>
              <a:gd name="connsiteX1" fmla="*/ 901700 w 939800"/>
              <a:gd name="connsiteY1" fmla="*/ 111125 h 949325"/>
              <a:gd name="connsiteX2" fmla="*/ 825500 w 939800"/>
              <a:gd name="connsiteY2" fmla="*/ 231775 h 949325"/>
              <a:gd name="connsiteX3" fmla="*/ 584200 w 939800"/>
              <a:gd name="connsiteY3" fmla="*/ 323850 h 949325"/>
              <a:gd name="connsiteX4" fmla="*/ 396875 w 939800"/>
              <a:gd name="connsiteY4" fmla="*/ 571500 h 949325"/>
              <a:gd name="connsiteX5" fmla="*/ 428625 w 939800"/>
              <a:gd name="connsiteY5" fmla="*/ 603250 h 949325"/>
              <a:gd name="connsiteX6" fmla="*/ 403225 w 939800"/>
              <a:gd name="connsiteY6" fmla="*/ 654050 h 949325"/>
              <a:gd name="connsiteX7" fmla="*/ 419100 w 939800"/>
              <a:gd name="connsiteY7" fmla="*/ 708025 h 949325"/>
              <a:gd name="connsiteX8" fmla="*/ 330200 w 939800"/>
              <a:gd name="connsiteY8" fmla="*/ 771525 h 949325"/>
              <a:gd name="connsiteX9" fmla="*/ 0 w 939800"/>
              <a:gd name="connsiteY9" fmla="*/ 949325 h 949325"/>
              <a:gd name="connsiteX0" fmla="*/ 949325 w 949325"/>
              <a:gd name="connsiteY0" fmla="*/ 0 h 958850"/>
              <a:gd name="connsiteX1" fmla="*/ 901700 w 949325"/>
              <a:gd name="connsiteY1" fmla="*/ 120650 h 958850"/>
              <a:gd name="connsiteX2" fmla="*/ 825500 w 949325"/>
              <a:gd name="connsiteY2" fmla="*/ 241300 h 958850"/>
              <a:gd name="connsiteX3" fmla="*/ 584200 w 949325"/>
              <a:gd name="connsiteY3" fmla="*/ 333375 h 958850"/>
              <a:gd name="connsiteX4" fmla="*/ 396875 w 949325"/>
              <a:gd name="connsiteY4" fmla="*/ 581025 h 958850"/>
              <a:gd name="connsiteX5" fmla="*/ 428625 w 949325"/>
              <a:gd name="connsiteY5" fmla="*/ 612775 h 958850"/>
              <a:gd name="connsiteX6" fmla="*/ 403225 w 949325"/>
              <a:gd name="connsiteY6" fmla="*/ 663575 h 958850"/>
              <a:gd name="connsiteX7" fmla="*/ 419100 w 949325"/>
              <a:gd name="connsiteY7" fmla="*/ 717550 h 958850"/>
              <a:gd name="connsiteX8" fmla="*/ 330200 w 949325"/>
              <a:gd name="connsiteY8" fmla="*/ 781050 h 958850"/>
              <a:gd name="connsiteX9" fmla="*/ 0 w 949325"/>
              <a:gd name="connsiteY9" fmla="*/ 958850 h 958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949325" h="958850">
                <a:moveTo>
                  <a:pt x="949325" y="0"/>
                </a:moveTo>
                <a:cubicBezTo>
                  <a:pt x="939800" y="36248"/>
                  <a:pt x="922337" y="80434"/>
                  <a:pt x="901700" y="120650"/>
                </a:cubicBezTo>
                <a:cubicBezTo>
                  <a:pt x="881063" y="160866"/>
                  <a:pt x="878417" y="205846"/>
                  <a:pt x="825500" y="241300"/>
                </a:cubicBezTo>
                <a:cubicBezTo>
                  <a:pt x="772583" y="276754"/>
                  <a:pt x="655637" y="276754"/>
                  <a:pt x="584200" y="333375"/>
                </a:cubicBezTo>
                <a:cubicBezTo>
                  <a:pt x="512762" y="389996"/>
                  <a:pt x="422804" y="534458"/>
                  <a:pt x="396875" y="581025"/>
                </a:cubicBezTo>
                <a:cubicBezTo>
                  <a:pt x="370946" y="627592"/>
                  <a:pt x="427567" y="599017"/>
                  <a:pt x="428625" y="612775"/>
                </a:cubicBezTo>
                <a:cubicBezTo>
                  <a:pt x="429683" y="626533"/>
                  <a:pt x="404812" y="646113"/>
                  <a:pt x="403225" y="663575"/>
                </a:cubicBezTo>
                <a:cubicBezTo>
                  <a:pt x="401638" y="681037"/>
                  <a:pt x="431271" y="697971"/>
                  <a:pt x="419100" y="717550"/>
                </a:cubicBezTo>
                <a:cubicBezTo>
                  <a:pt x="406929" y="737129"/>
                  <a:pt x="365654" y="758825"/>
                  <a:pt x="330200" y="781050"/>
                </a:cubicBezTo>
                <a:cubicBezTo>
                  <a:pt x="294746" y="803275"/>
                  <a:pt x="44185" y="935037"/>
                  <a:pt x="0" y="95885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4" name="Forme libre : forme 3">
            <a:extLst>
              <a:ext uri="{FF2B5EF4-FFF2-40B4-BE49-F238E27FC236}">
                <a16:creationId xmlns:a16="http://schemas.microsoft.com/office/drawing/2014/main" id="{9785E986-7D90-49DA-8C7B-6E217AE16429}"/>
              </a:ext>
            </a:extLst>
          </p:cNvPr>
          <p:cNvSpPr/>
          <p:nvPr/>
        </p:nvSpPr>
        <p:spPr>
          <a:xfrm>
            <a:off x="9458297" y="1866900"/>
            <a:ext cx="218196" cy="3594735"/>
          </a:xfrm>
          <a:custGeom>
            <a:avLst/>
            <a:gdLst>
              <a:gd name="connsiteX0" fmla="*/ 57178 w 214952"/>
              <a:gd name="connsiteY0" fmla="*/ 0 h 3152775"/>
              <a:gd name="connsiteX1" fmla="*/ 19078 w 214952"/>
              <a:gd name="connsiteY1" fmla="*/ 762000 h 3152775"/>
              <a:gd name="connsiteX2" fmla="*/ 19078 w 214952"/>
              <a:gd name="connsiteY2" fmla="*/ 1000125 h 3152775"/>
              <a:gd name="connsiteX3" fmla="*/ 76228 w 214952"/>
              <a:gd name="connsiteY3" fmla="*/ 1285875 h 3152775"/>
              <a:gd name="connsiteX4" fmla="*/ 76228 w 214952"/>
              <a:gd name="connsiteY4" fmla="*/ 1647825 h 3152775"/>
              <a:gd name="connsiteX5" fmla="*/ 28 w 214952"/>
              <a:gd name="connsiteY5" fmla="*/ 2057400 h 3152775"/>
              <a:gd name="connsiteX6" fmla="*/ 85753 w 214952"/>
              <a:gd name="connsiteY6" fmla="*/ 2314575 h 3152775"/>
              <a:gd name="connsiteX7" fmla="*/ 209578 w 214952"/>
              <a:gd name="connsiteY7" fmla="*/ 2505075 h 3152775"/>
              <a:gd name="connsiteX8" fmla="*/ 181003 w 214952"/>
              <a:gd name="connsiteY8" fmla="*/ 3152775 h 3152775"/>
              <a:gd name="connsiteX0" fmla="*/ 57178 w 218196"/>
              <a:gd name="connsiteY0" fmla="*/ 0 h 3541395"/>
              <a:gd name="connsiteX1" fmla="*/ 19078 w 218196"/>
              <a:gd name="connsiteY1" fmla="*/ 762000 h 3541395"/>
              <a:gd name="connsiteX2" fmla="*/ 19078 w 218196"/>
              <a:gd name="connsiteY2" fmla="*/ 1000125 h 3541395"/>
              <a:gd name="connsiteX3" fmla="*/ 76228 w 218196"/>
              <a:gd name="connsiteY3" fmla="*/ 1285875 h 3541395"/>
              <a:gd name="connsiteX4" fmla="*/ 76228 w 218196"/>
              <a:gd name="connsiteY4" fmla="*/ 1647825 h 3541395"/>
              <a:gd name="connsiteX5" fmla="*/ 28 w 218196"/>
              <a:gd name="connsiteY5" fmla="*/ 2057400 h 3541395"/>
              <a:gd name="connsiteX6" fmla="*/ 85753 w 218196"/>
              <a:gd name="connsiteY6" fmla="*/ 2314575 h 3541395"/>
              <a:gd name="connsiteX7" fmla="*/ 209578 w 218196"/>
              <a:gd name="connsiteY7" fmla="*/ 2505075 h 3541395"/>
              <a:gd name="connsiteX8" fmla="*/ 196243 w 218196"/>
              <a:gd name="connsiteY8" fmla="*/ 3541395 h 3541395"/>
              <a:gd name="connsiteX0" fmla="*/ 57178 w 218196"/>
              <a:gd name="connsiteY0" fmla="*/ 0 h 3594735"/>
              <a:gd name="connsiteX1" fmla="*/ 19078 w 218196"/>
              <a:gd name="connsiteY1" fmla="*/ 762000 h 3594735"/>
              <a:gd name="connsiteX2" fmla="*/ 19078 w 218196"/>
              <a:gd name="connsiteY2" fmla="*/ 1000125 h 3594735"/>
              <a:gd name="connsiteX3" fmla="*/ 76228 w 218196"/>
              <a:gd name="connsiteY3" fmla="*/ 1285875 h 3594735"/>
              <a:gd name="connsiteX4" fmla="*/ 76228 w 218196"/>
              <a:gd name="connsiteY4" fmla="*/ 1647825 h 3594735"/>
              <a:gd name="connsiteX5" fmla="*/ 28 w 218196"/>
              <a:gd name="connsiteY5" fmla="*/ 2057400 h 3594735"/>
              <a:gd name="connsiteX6" fmla="*/ 85753 w 218196"/>
              <a:gd name="connsiteY6" fmla="*/ 2314575 h 3594735"/>
              <a:gd name="connsiteX7" fmla="*/ 209578 w 218196"/>
              <a:gd name="connsiteY7" fmla="*/ 2505075 h 3594735"/>
              <a:gd name="connsiteX8" fmla="*/ 196243 w 218196"/>
              <a:gd name="connsiteY8" fmla="*/ 3594735 h 35947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18196" h="3594735">
                <a:moveTo>
                  <a:pt x="57178" y="0"/>
                </a:moveTo>
                <a:cubicBezTo>
                  <a:pt x="41303" y="297656"/>
                  <a:pt x="25428" y="595313"/>
                  <a:pt x="19078" y="762000"/>
                </a:cubicBezTo>
                <a:cubicBezTo>
                  <a:pt x="12728" y="928688"/>
                  <a:pt x="9553" y="912813"/>
                  <a:pt x="19078" y="1000125"/>
                </a:cubicBezTo>
                <a:cubicBezTo>
                  <a:pt x="28603" y="1087437"/>
                  <a:pt x="66703" y="1177925"/>
                  <a:pt x="76228" y="1285875"/>
                </a:cubicBezTo>
                <a:cubicBezTo>
                  <a:pt x="85753" y="1393825"/>
                  <a:pt x="88928" y="1519238"/>
                  <a:pt x="76228" y="1647825"/>
                </a:cubicBezTo>
                <a:cubicBezTo>
                  <a:pt x="63528" y="1776412"/>
                  <a:pt x="-1560" y="1946275"/>
                  <a:pt x="28" y="2057400"/>
                </a:cubicBezTo>
                <a:cubicBezTo>
                  <a:pt x="1615" y="2168525"/>
                  <a:pt x="50828" y="2239963"/>
                  <a:pt x="85753" y="2314575"/>
                </a:cubicBezTo>
                <a:cubicBezTo>
                  <a:pt x="120678" y="2389187"/>
                  <a:pt x="193703" y="2365375"/>
                  <a:pt x="209578" y="2505075"/>
                </a:cubicBezTo>
                <a:cubicBezTo>
                  <a:pt x="225453" y="2644775"/>
                  <a:pt x="218468" y="3340735"/>
                  <a:pt x="196243" y="3594735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7" name="Forme libre : forme 6">
            <a:extLst>
              <a:ext uri="{FF2B5EF4-FFF2-40B4-BE49-F238E27FC236}">
                <a16:creationId xmlns:a16="http://schemas.microsoft.com/office/drawing/2014/main" id="{DE2091A2-893D-4FD9-B5DC-08FAAC12AD69}"/>
              </a:ext>
            </a:extLst>
          </p:cNvPr>
          <p:cNvSpPr/>
          <p:nvPr/>
        </p:nvSpPr>
        <p:spPr>
          <a:xfrm>
            <a:off x="4667250" y="1800225"/>
            <a:ext cx="3514743" cy="3819524"/>
          </a:xfrm>
          <a:custGeom>
            <a:avLst/>
            <a:gdLst>
              <a:gd name="connsiteX0" fmla="*/ 0 w 4103757"/>
              <a:gd name="connsiteY0" fmla="*/ 3510562 h 3510562"/>
              <a:gd name="connsiteX1" fmla="*/ 228600 w 4103757"/>
              <a:gd name="connsiteY1" fmla="*/ 3215287 h 3510562"/>
              <a:gd name="connsiteX2" fmla="*/ 400050 w 4103757"/>
              <a:gd name="connsiteY2" fmla="*/ 3053362 h 3510562"/>
              <a:gd name="connsiteX3" fmla="*/ 923925 w 4103757"/>
              <a:gd name="connsiteY3" fmla="*/ 2748562 h 3510562"/>
              <a:gd name="connsiteX4" fmla="*/ 1162050 w 4103757"/>
              <a:gd name="connsiteY4" fmla="*/ 2691412 h 3510562"/>
              <a:gd name="connsiteX5" fmla="*/ 1533525 w 4103757"/>
              <a:gd name="connsiteY5" fmla="*/ 2500912 h 3510562"/>
              <a:gd name="connsiteX6" fmla="*/ 1638300 w 4103757"/>
              <a:gd name="connsiteY6" fmla="*/ 2110387 h 3510562"/>
              <a:gd name="connsiteX7" fmla="*/ 1838325 w 4103757"/>
              <a:gd name="connsiteY7" fmla="*/ 1719862 h 3510562"/>
              <a:gd name="connsiteX8" fmla="*/ 2190750 w 4103757"/>
              <a:gd name="connsiteY8" fmla="*/ 1291237 h 3510562"/>
              <a:gd name="connsiteX9" fmla="*/ 2381250 w 4103757"/>
              <a:gd name="connsiteY9" fmla="*/ 976912 h 3510562"/>
              <a:gd name="connsiteX10" fmla="*/ 2705100 w 4103757"/>
              <a:gd name="connsiteY10" fmla="*/ 795937 h 3510562"/>
              <a:gd name="connsiteX11" fmla="*/ 3181350 w 4103757"/>
              <a:gd name="connsiteY11" fmla="*/ 405412 h 3510562"/>
              <a:gd name="connsiteX12" fmla="*/ 3371850 w 4103757"/>
              <a:gd name="connsiteY12" fmla="*/ 110137 h 3510562"/>
              <a:gd name="connsiteX0" fmla="*/ 0 w 3181350"/>
              <a:gd name="connsiteY0" fmla="*/ 3105150 h 3105150"/>
              <a:gd name="connsiteX1" fmla="*/ 228600 w 3181350"/>
              <a:gd name="connsiteY1" fmla="*/ 2809875 h 3105150"/>
              <a:gd name="connsiteX2" fmla="*/ 400050 w 3181350"/>
              <a:gd name="connsiteY2" fmla="*/ 2647950 h 3105150"/>
              <a:gd name="connsiteX3" fmla="*/ 923925 w 3181350"/>
              <a:gd name="connsiteY3" fmla="*/ 2343150 h 3105150"/>
              <a:gd name="connsiteX4" fmla="*/ 1162050 w 3181350"/>
              <a:gd name="connsiteY4" fmla="*/ 2286000 h 3105150"/>
              <a:gd name="connsiteX5" fmla="*/ 1533525 w 3181350"/>
              <a:gd name="connsiteY5" fmla="*/ 2095500 h 3105150"/>
              <a:gd name="connsiteX6" fmla="*/ 1638300 w 3181350"/>
              <a:gd name="connsiteY6" fmla="*/ 1704975 h 3105150"/>
              <a:gd name="connsiteX7" fmla="*/ 1838325 w 3181350"/>
              <a:gd name="connsiteY7" fmla="*/ 1314450 h 3105150"/>
              <a:gd name="connsiteX8" fmla="*/ 2190750 w 3181350"/>
              <a:gd name="connsiteY8" fmla="*/ 885825 h 3105150"/>
              <a:gd name="connsiteX9" fmla="*/ 2381250 w 3181350"/>
              <a:gd name="connsiteY9" fmla="*/ 571500 h 3105150"/>
              <a:gd name="connsiteX10" fmla="*/ 2705100 w 3181350"/>
              <a:gd name="connsiteY10" fmla="*/ 390525 h 3105150"/>
              <a:gd name="connsiteX11" fmla="*/ 3181350 w 3181350"/>
              <a:gd name="connsiteY11" fmla="*/ 0 h 3105150"/>
              <a:gd name="connsiteX0" fmla="*/ 0 w 3181350"/>
              <a:gd name="connsiteY0" fmla="*/ 3105150 h 3105150"/>
              <a:gd name="connsiteX1" fmla="*/ 228600 w 3181350"/>
              <a:gd name="connsiteY1" fmla="*/ 2809875 h 3105150"/>
              <a:gd name="connsiteX2" fmla="*/ 400050 w 3181350"/>
              <a:gd name="connsiteY2" fmla="*/ 2647950 h 3105150"/>
              <a:gd name="connsiteX3" fmla="*/ 923925 w 3181350"/>
              <a:gd name="connsiteY3" fmla="*/ 2343150 h 3105150"/>
              <a:gd name="connsiteX4" fmla="*/ 1162050 w 3181350"/>
              <a:gd name="connsiteY4" fmla="*/ 2286000 h 3105150"/>
              <a:gd name="connsiteX5" fmla="*/ 1533525 w 3181350"/>
              <a:gd name="connsiteY5" fmla="*/ 2095500 h 3105150"/>
              <a:gd name="connsiteX6" fmla="*/ 1638300 w 3181350"/>
              <a:gd name="connsiteY6" fmla="*/ 1704975 h 3105150"/>
              <a:gd name="connsiteX7" fmla="*/ 1838325 w 3181350"/>
              <a:gd name="connsiteY7" fmla="*/ 1314450 h 3105150"/>
              <a:gd name="connsiteX8" fmla="*/ 2190750 w 3181350"/>
              <a:gd name="connsiteY8" fmla="*/ 885825 h 3105150"/>
              <a:gd name="connsiteX9" fmla="*/ 2381250 w 3181350"/>
              <a:gd name="connsiteY9" fmla="*/ 571500 h 3105150"/>
              <a:gd name="connsiteX10" fmla="*/ 2705100 w 3181350"/>
              <a:gd name="connsiteY10" fmla="*/ 390525 h 3105150"/>
              <a:gd name="connsiteX11" fmla="*/ 3181350 w 3181350"/>
              <a:gd name="connsiteY11" fmla="*/ 0 h 3105150"/>
              <a:gd name="connsiteX12" fmla="*/ 3181350 w 3181350"/>
              <a:gd name="connsiteY12" fmla="*/ 0 h 3105150"/>
              <a:gd name="connsiteX0" fmla="*/ 0 w 3333750"/>
              <a:gd name="connsiteY0" fmla="*/ 3305175 h 3305175"/>
              <a:gd name="connsiteX1" fmla="*/ 228600 w 3333750"/>
              <a:gd name="connsiteY1" fmla="*/ 3009900 h 3305175"/>
              <a:gd name="connsiteX2" fmla="*/ 400050 w 3333750"/>
              <a:gd name="connsiteY2" fmla="*/ 2847975 h 3305175"/>
              <a:gd name="connsiteX3" fmla="*/ 923925 w 3333750"/>
              <a:gd name="connsiteY3" fmla="*/ 2543175 h 3305175"/>
              <a:gd name="connsiteX4" fmla="*/ 1162050 w 3333750"/>
              <a:gd name="connsiteY4" fmla="*/ 2486025 h 3305175"/>
              <a:gd name="connsiteX5" fmla="*/ 1533525 w 3333750"/>
              <a:gd name="connsiteY5" fmla="*/ 2295525 h 3305175"/>
              <a:gd name="connsiteX6" fmla="*/ 1638300 w 3333750"/>
              <a:gd name="connsiteY6" fmla="*/ 1905000 h 3305175"/>
              <a:gd name="connsiteX7" fmla="*/ 1838325 w 3333750"/>
              <a:gd name="connsiteY7" fmla="*/ 1514475 h 3305175"/>
              <a:gd name="connsiteX8" fmla="*/ 2190750 w 3333750"/>
              <a:gd name="connsiteY8" fmla="*/ 1085850 h 3305175"/>
              <a:gd name="connsiteX9" fmla="*/ 2381250 w 3333750"/>
              <a:gd name="connsiteY9" fmla="*/ 771525 h 3305175"/>
              <a:gd name="connsiteX10" fmla="*/ 2705100 w 3333750"/>
              <a:gd name="connsiteY10" fmla="*/ 590550 h 3305175"/>
              <a:gd name="connsiteX11" fmla="*/ 3181350 w 3333750"/>
              <a:gd name="connsiteY11" fmla="*/ 200025 h 3305175"/>
              <a:gd name="connsiteX12" fmla="*/ 3333750 w 3333750"/>
              <a:gd name="connsiteY12" fmla="*/ 0 h 3305175"/>
              <a:gd name="connsiteX0" fmla="*/ 0 w 3342637"/>
              <a:gd name="connsiteY0" fmla="*/ 3323045 h 3323045"/>
              <a:gd name="connsiteX1" fmla="*/ 228600 w 3342637"/>
              <a:gd name="connsiteY1" fmla="*/ 3027770 h 3323045"/>
              <a:gd name="connsiteX2" fmla="*/ 400050 w 3342637"/>
              <a:gd name="connsiteY2" fmla="*/ 2865845 h 3323045"/>
              <a:gd name="connsiteX3" fmla="*/ 923925 w 3342637"/>
              <a:gd name="connsiteY3" fmla="*/ 2561045 h 3323045"/>
              <a:gd name="connsiteX4" fmla="*/ 1162050 w 3342637"/>
              <a:gd name="connsiteY4" fmla="*/ 2503895 h 3323045"/>
              <a:gd name="connsiteX5" fmla="*/ 1533525 w 3342637"/>
              <a:gd name="connsiteY5" fmla="*/ 2313395 h 3323045"/>
              <a:gd name="connsiteX6" fmla="*/ 1638300 w 3342637"/>
              <a:gd name="connsiteY6" fmla="*/ 1922870 h 3323045"/>
              <a:gd name="connsiteX7" fmla="*/ 1838325 w 3342637"/>
              <a:gd name="connsiteY7" fmla="*/ 1532345 h 3323045"/>
              <a:gd name="connsiteX8" fmla="*/ 2190750 w 3342637"/>
              <a:gd name="connsiteY8" fmla="*/ 1103720 h 3323045"/>
              <a:gd name="connsiteX9" fmla="*/ 2381250 w 3342637"/>
              <a:gd name="connsiteY9" fmla="*/ 789395 h 3323045"/>
              <a:gd name="connsiteX10" fmla="*/ 2705100 w 3342637"/>
              <a:gd name="connsiteY10" fmla="*/ 608420 h 3323045"/>
              <a:gd name="connsiteX11" fmla="*/ 3181350 w 3342637"/>
              <a:gd name="connsiteY11" fmla="*/ 217895 h 3323045"/>
              <a:gd name="connsiteX12" fmla="*/ 3333750 w 3342637"/>
              <a:gd name="connsiteY12" fmla="*/ 17870 h 3323045"/>
              <a:gd name="connsiteX13" fmla="*/ 3324225 w 3342637"/>
              <a:gd name="connsiteY13" fmla="*/ 8346 h 3323045"/>
              <a:gd name="connsiteX0" fmla="*/ 0 w 3514743"/>
              <a:gd name="connsiteY0" fmla="*/ 3819524 h 3819524"/>
              <a:gd name="connsiteX1" fmla="*/ 228600 w 3514743"/>
              <a:gd name="connsiteY1" fmla="*/ 3524249 h 3819524"/>
              <a:gd name="connsiteX2" fmla="*/ 400050 w 3514743"/>
              <a:gd name="connsiteY2" fmla="*/ 3362324 h 3819524"/>
              <a:gd name="connsiteX3" fmla="*/ 923925 w 3514743"/>
              <a:gd name="connsiteY3" fmla="*/ 3057524 h 3819524"/>
              <a:gd name="connsiteX4" fmla="*/ 1162050 w 3514743"/>
              <a:gd name="connsiteY4" fmla="*/ 3000374 h 3819524"/>
              <a:gd name="connsiteX5" fmla="*/ 1533525 w 3514743"/>
              <a:gd name="connsiteY5" fmla="*/ 2809874 h 3819524"/>
              <a:gd name="connsiteX6" fmla="*/ 1638300 w 3514743"/>
              <a:gd name="connsiteY6" fmla="*/ 2419349 h 3819524"/>
              <a:gd name="connsiteX7" fmla="*/ 1838325 w 3514743"/>
              <a:gd name="connsiteY7" fmla="*/ 2028824 h 3819524"/>
              <a:gd name="connsiteX8" fmla="*/ 2190750 w 3514743"/>
              <a:gd name="connsiteY8" fmla="*/ 1600199 h 3819524"/>
              <a:gd name="connsiteX9" fmla="*/ 2381250 w 3514743"/>
              <a:gd name="connsiteY9" fmla="*/ 1285874 h 3819524"/>
              <a:gd name="connsiteX10" fmla="*/ 2705100 w 3514743"/>
              <a:gd name="connsiteY10" fmla="*/ 1104899 h 3819524"/>
              <a:gd name="connsiteX11" fmla="*/ 3181350 w 3514743"/>
              <a:gd name="connsiteY11" fmla="*/ 714374 h 3819524"/>
              <a:gd name="connsiteX12" fmla="*/ 3333750 w 3514743"/>
              <a:gd name="connsiteY12" fmla="*/ 514349 h 3819524"/>
              <a:gd name="connsiteX13" fmla="*/ 3514725 w 3514743"/>
              <a:gd name="connsiteY13" fmla="*/ 0 h 38195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3514743" h="3819524">
                <a:moveTo>
                  <a:pt x="0" y="3819524"/>
                </a:moveTo>
                <a:cubicBezTo>
                  <a:pt x="80962" y="3709986"/>
                  <a:pt x="161925" y="3600449"/>
                  <a:pt x="228600" y="3524249"/>
                </a:cubicBezTo>
                <a:cubicBezTo>
                  <a:pt x="295275" y="3448049"/>
                  <a:pt x="284163" y="3440111"/>
                  <a:pt x="400050" y="3362324"/>
                </a:cubicBezTo>
                <a:cubicBezTo>
                  <a:pt x="515937" y="3284537"/>
                  <a:pt x="796925" y="3117849"/>
                  <a:pt x="923925" y="3057524"/>
                </a:cubicBezTo>
                <a:cubicBezTo>
                  <a:pt x="1050925" y="2997199"/>
                  <a:pt x="1060450" y="3041649"/>
                  <a:pt x="1162050" y="3000374"/>
                </a:cubicBezTo>
                <a:cubicBezTo>
                  <a:pt x="1263650" y="2959099"/>
                  <a:pt x="1454150" y="2906712"/>
                  <a:pt x="1533525" y="2809874"/>
                </a:cubicBezTo>
                <a:cubicBezTo>
                  <a:pt x="1612900" y="2713036"/>
                  <a:pt x="1587500" y="2549524"/>
                  <a:pt x="1638300" y="2419349"/>
                </a:cubicBezTo>
                <a:cubicBezTo>
                  <a:pt x="1689100" y="2289174"/>
                  <a:pt x="1746250" y="2165349"/>
                  <a:pt x="1838325" y="2028824"/>
                </a:cubicBezTo>
                <a:cubicBezTo>
                  <a:pt x="1930400" y="1892299"/>
                  <a:pt x="2100262" y="1724024"/>
                  <a:pt x="2190750" y="1600199"/>
                </a:cubicBezTo>
                <a:cubicBezTo>
                  <a:pt x="2281238" y="1476374"/>
                  <a:pt x="2295525" y="1368424"/>
                  <a:pt x="2381250" y="1285874"/>
                </a:cubicBezTo>
                <a:cubicBezTo>
                  <a:pt x="2466975" y="1203324"/>
                  <a:pt x="2571750" y="1200149"/>
                  <a:pt x="2705100" y="1104899"/>
                </a:cubicBezTo>
                <a:cubicBezTo>
                  <a:pt x="2838450" y="1009649"/>
                  <a:pt x="3070225" y="828674"/>
                  <a:pt x="3181350" y="714374"/>
                </a:cubicBezTo>
                <a:lnTo>
                  <a:pt x="3333750" y="514349"/>
                </a:lnTo>
                <a:cubicBezTo>
                  <a:pt x="3357562" y="479424"/>
                  <a:pt x="3516709" y="1984"/>
                  <a:pt x="3514725" y="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0" name="Forme libre : forme 9">
            <a:extLst>
              <a:ext uri="{FF2B5EF4-FFF2-40B4-BE49-F238E27FC236}">
                <a16:creationId xmlns:a16="http://schemas.microsoft.com/office/drawing/2014/main" id="{A3F9438B-574A-41ED-A02A-B92F4E8208B1}"/>
              </a:ext>
            </a:extLst>
          </p:cNvPr>
          <p:cNvSpPr/>
          <p:nvPr/>
        </p:nvSpPr>
        <p:spPr>
          <a:xfrm>
            <a:off x="5052060" y="2735580"/>
            <a:ext cx="4960620" cy="2552831"/>
          </a:xfrm>
          <a:custGeom>
            <a:avLst/>
            <a:gdLst>
              <a:gd name="connsiteX0" fmla="*/ 4960620 w 4960620"/>
              <a:gd name="connsiteY0" fmla="*/ 0 h 2552831"/>
              <a:gd name="connsiteX1" fmla="*/ 4472940 w 4960620"/>
              <a:gd name="connsiteY1" fmla="*/ 190500 h 2552831"/>
              <a:gd name="connsiteX2" fmla="*/ 4267200 w 4960620"/>
              <a:gd name="connsiteY2" fmla="*/ 266700 h 2552831"/>
              <a:gd name="connsiteX3" fmla="*/ 3985260 w 4960620"/>
              <a:gd name="connsiteY3" fmla="*/ 419100 h 2552831"/>
              <a:gd name="connsiteX4" fmla="*/ 3810000 w 4960620"/>
              <a:gd name="connsiteY4" fmla="*/ 609600 h 2552831"/>
              <a:gd name="connsiteX5" fmla="*/ 3810000 w 4960620"/>
              <a:gd name="connsiteY5" fmla="*/ 693420 h 2552831"/>
              <a:gd name="connsiteX6" fmla="*/ 3672840 w 4960620"/>
              <a:gd name="connsiteY6" fmla="*/ 838200 h 2552831"/>
              <a:gd name="connsiteX7" fmla="*/ 3489960 w 4960620"/>
              <a:gd name="connsiteY7" fmla="*/ 944880 h 2552831"/>
              <a:gd name="connsiteX8" fmla="*/ 3345180 w 4960620"/>
              <a:gd name="connsiteY8" fmla="*/ 967740 h 2552831"/>
              <a:gd name="connsiteX9" fmla="*/ 3070860 w 4960620"/>
              <a:gd name="connsiteY9" fmla="*/ 1135380 h 2552831"/>
              <a:gd name="connsiteX10" fmla="*/ 2903220 w 4960620"/>
              <a:gd name="connsiteY10" fmla="*/ 1379220 h 2552831"/>
              <a:gd name="connsiteX11" fmla="*/ 2636520 w 4960620"/>
              <a:gd name="connsiteY11" fmla="*/ 1653540 h 2552831"/>
              <a:gd name="connsiteX12" fmla="*/ 2506980 w 4960620"/>
              <a:gd name="connsiteY12" fmla="*/ 1836420 h 2552831"/>
              <a:gd name="connsiteX13" fmla="*/ 2133600 w 4960620"/>
              <a:gd name="connsiteY13" fmla="*/ 2049780 h 2552831"/>
              <a:gd name="connsiteX14" fmla="*/ 1783080 w 4960620"/>
              <a:gd name="connsiteY14" fmla="*/ 2278380 h 2552831"/>
              <a:gd name="connsiteX15" fmla="*/ 1249680 w 4960620"/>
              <a:gd name="connsiteY15" fmla="*/ 2506980 h 2552831"/>
              <a:gd name="connsiteX16" fmla="*/ 830580 w 4960620"/>
              <a:gd name="connsiteY16" fmla="*/ 2453640 h 2552831"/>
              <a:gd name="connsiteX17" fmla="*/ 571500 w 4960620"/>
              <a:gd name="connsiteY17" fmla="*/ 2545080 h 2552831"/>
              <a:gd name="connsiteX18" fmla="*/ 342900 w 4960620"/>
              <a:gd name="connsiteY18" fmla="*/ 2537460 h 2552831"/>
              <a:gd name="connsiteX19" fmla="*/ 236220 w 4960620"/>
              <a:gd name="connsiteY19" fmla="*/ 2453640 h 2552831"/>
              <a:gd name="connsiteX20" fmla="*/ 0 w 4960620"/>
              <a:gd name="connsiteY20" fmla="*/ 2529840 h 25528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4960620" h="2552831">
                <a:moveTo>
                  <a:pt x="4960620" y="0"/>
                </a:moveTo>
                <a:lnTo>
                  <a:pt x="4472940" y="190500"/>
                </a:lnTo>
                <a:cubicBezTo>
                  <a:pt x="4357370" y="234950"/>
                  <a:pt x="4348480" y="228600"/>
                  <a:pt x="4267200" y="266700"/>
                </a:cubicBezTo>
                <a:cubicBezTo>
                  <a:pt x="4185920" y="304800"/>
                  <a:pt x="4061460" y="361950"/>
                  <a:pt x="3985260" y="419100"/>
                </a:cubicBezTo>
                <a:cubicBezTo>
                  <a:pt x="3909060" y="476250"/>
                  <a:pt x="3839210" y="563880"/>
                  <a:pt x="3810000" y="609600"/>
                </a:cubicBezTo>
                <a:cubicBezTo>
                  <a:pt x="3780790" y="655320"/>
                  <a:pt x="3832860" y="655320"/>
                  <a:pt x="3810000" y="693420"/>
                </a:cubicBezTo>
                <a:cubicBezTo>
                  <a:pt x="3787140" y="731520"/>
                  <a:pt x="3726180" y="796290"/>
                  <a:pt x="3672840" y="838200"/>
                </a:cubicBezTo>
                <a:cubicBezTo>
                  <a:pt x="3619500" y="880110"/>
                  <a:pt x="3544570" y="923290"/>
                  <a:pt x="3489960" y="944880"/>
                </a:cubicBezTo>
                <a:cubicBezTo>
                  <a:pt x="3435350" y="966470"/>
                  <a:pt x="3415030" y="935990"/>
                  <a:pt x="3345180" y="967740"/>
                </a:cubicBezTo>
                <a:cubicBezTo>
                  <a:pt x="3275330" y="999490"/>
                  <a:pt x="3144520" y="1066800"/>
                  <a:pt x="3070860" y="1135380"/>
                </a:cubicBezTo>
                <a:cubicBezTo>
                  <a:pt x="2997200" y="1203960"/>
                  <a:pt x="2975610" y="1292860"/>
                  <a:pt x="2903220" y="1379220"/>
                </a:cubicBezTo>
                <a:cubicBezTo>
                  <a:pt x="2830830" y="1465580"/>
                  <a:pt x="2702560" y="1577340"/>
                  <a:pt x="2636520" y="1653540"/>
                </a:cubicBezTo>
                <a:cubicBezTo>
                  <a:pt x="2570480" y="1729740"/>
                  <a:pt x="2590800" y="1770380"/>
                  <a:pt x="2506980" y="1836420"/>
                </a:cubicBezTo>
                <a:cubicBezTo>
                  <a:pt x="2423160" y="1902460"/>
                  <a:pt x="2254250" y="1976120"/>
                  <a:pt x="2133600" y="2049780"/>
                </a:cubicBezTo>
                <a:cubicBezTo>
                  <a:pt x="2012950" y="2123440"/>
                  <a:pt x="1930400" y="2202180"/>
                  <a:pt x="1783080" y="2278380"/>
                </a:cubicBezTo>
                <a:cubicBezTo>
                  <a:pt x="1635760" y="2354580"/>
                  <a:pt x="1408430" y="2477770"/>
                  <a:pt x="1249680" y="2506980"/>
                </a:cubicBezTo>
                <a:cubicBezTo>
                  <a:pt x="1090930" y="2536190"/>
                  <a:pt x="943610" y="2447290"/>
                  <a:pt x="830580" y="2453640"/>
                </a:cubicBezTo>
                <a:cubicBezTo>
                  <a:pt x="717550" y="2459990"/>
                  <a:pt x="652780" y="2531110"/>
                  <a:pt x="571500" y="2545080"/>
                </a:cubicBezTo>
                <a:cubicBezTo>
                  <a:pt x="490220" y="2559050"/>
                  <a:pt x="398780" y="2552700"/>
                  <a:pt x="342900" y="2537460"/>
                </a:cubicBezTo>
                <a:cubicBezTo>
                  <a:pt x="287020" y="2522220"/>
                  <a:pt x="293370" y="2454910"/>
                  <a:pt x="236220" y="2453640"/>
                </a:cubicBezTo>
                <a:cubicBezTo>
                  <a:pt x="179070" y="2452370"/>
                  <a:pt x="89535" y="2491105"/>
                  <a:pt x="0" y="252984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2" name="Forme libre : forme 11">
            <a:extLst>
              <a:ext uri="{FF2B5EF4-FFF2-40B4-BE49-F238E27FC236}">
                <a16:creationId xmlns:a16="http://schemas.microsoft.com/office/drawing/2014/main" id="{944CCB70-F3D6-4557-9C2F-76D3681E987B}"/>
              </a:ext>
            </a:extLst>
          </p:cNvPr>
          <p:cNvSpPr/>
          <p:nvPr/>
        </p:nvSpPr>
        <p:spPr>
          <a:xfrm>
            <a:off x="4076700" y="2202180"/>
            <a:ext cx="4556760" cy="3308828"/>
          </a:xfrm>
          <a:custGeom>
            <a:avLst/>
            <a:gdLst>
              <a:gd name="connsiteX0" fmla="*/ 0 w 4556760"/>
              <a:gd name="connsiteY0" fmla="*/ 0 h 3308828"/>
              <a:gd name="connsiteX1" fmla="*/ 266700 w 4556760"/>
              <a:gd name="connsiteY1" fmla="*/ 243840 h 3308828"/>
              <a:gd name="connsiteX2" fmla="*/ 670560 w 4556760"/>
              <a:gd name="connsiteY2" fmla="*/ 457200 h 3308828"/>
              <a:gd name="connsiteX3" fmla="*/ 1219200 w 4556760"/>
              <a:gd name="connsiteY3" fmla="*/ 807720 h 3308828"/>
              <a:gd name="connsiteX4" fmla="*/ 1341120 w 4556760"/>
              <a:gd name="connsiteY4" fmla="*/ 967740 h 3308828"/>
              <a:gd name="connsiteX5" fmla="*/ 1661160 w 4556760"/>
              <a:gd name="connsiteY5" fmla="*/ 1333500 h 3308828"/>
              <a:gd name="connsiteX6" fmla="*/ 2080260 w 4556760"/>
              <a:gd name="connsiteY6" fmla="*/ 1661160 h 3308828"/>
              <a:gd name="connsiteX7" fmla="*/ 2484120 w 4556760"/>
              <a:gd name="connsiteY7" fmla="*/ 1927860 h 3308828"/>
              <a:gd name="connsiteX8" fmla="*/ 2865120 w 4556760"/>
              <a:gd name="connsiteY8" fmla="*/ 2171700 h 3308828"/>
              <a:gd name="connsiteX9" fmla="*/ 3055620 w 4556760"/>
              <a:gd name="connsiteY9" fmla="*/ 2514600 h 3308828"/>
              <a:gd name="connsiteX10" fmla="*/ 3322320 w 4556760"/>
              <a:gd name="connsiteY10" fmla="*/ 2674620 h 3308828"/>
              <a:gd name="connsiteX11" fmla="*/ 3825240 w 4556760"/>
              <a:gd name="connsiteY11" fmla="*/ 2743200 h 3308828"/>
              <a:gd name="connsiteX12" fmla="*/ 4008120 w 4556760"/>
              <a:gd name="connsiteY12" fmla="*/ 2895600 h 3308828"/>
              <a:gd name="connsiteX13" fmla="*/ 4465320 w 4556760"/>
              <a:gd name="connsiteY13" fmla="*/ 3246120 h 3308828"/>
              <a:gd name="connsiteX14" fmla="*/ 4556760 w 4556760"/>
              <a:gd name="connsiteY14" fmla="*/ 3307080 h 33088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4556760" h="3308828">
                <a:moveTo>
                  <a:pt x="0" y="0"/>
                </a:moveTo>
                <a:cubicBezTo>
                  <a:pt x="77470" y="83820"/>
                  <a:pt x="154940" y="167640"/>
                  <a:pt x="266700" y="243840"/>
                </a:cubicBezTo>
                <a:cubicBezTo>
                  <a:pt x="378460" y="320040"/>
                  <a:pt x="511810" y="363220"/>
                  <a:pt x="670560" y="457200"/>
                </a:cubicBezTo>
                <a:cubicBezTo>
                  <a:pt x="829310" y="551180"/>
                  <a:pt x="1107440" y="722630"/>
                  <a:pt x="1219200" y="807720"/>
                </a:cubicBezTo>
                <a:cubicBezTo>
                  <a:pt x="1330960" y="892810"/>
                  <a:pt x="1267460" y="880110"/>
                  <a:pt x="1341120" y="967740"/>
                </a:cubicBezTo>
                <a:cubicBezTo>
                  <a:pt x="1414780" y="1055370"/>
                  <a:pt x="1537970" y="1217930"/>
                  <a:pt x="1661160" y="1333500"/>
                </a:cubicBezTo>
                <a:cubicBezTo>
                  <a:pt x="1784350" y="1449070"/>
                  <a:pt x="1943100" y="1562100"/>
                  <a:pt x="2080260" y="1661160"/>
                </a:cubicBezTo>
                <a:cubicBezTo>
                  <a:pt x="2217420" y="1760220"/>
                  <a:pt x="2353310" y="1842770"/>
                  <a:pt x="2484120" y="1927860"/>
                </a:cubicBezTo>
                <a:cubicBezTo>
                  <a:pt x="2614930" y="2012950"/>
                  <a:pt x="2769870" y="2073910"/>
                  <a:pt x="2865120" y="2171700"/>
                </a:cubicBezTo>
                <a:cubicBezTo>
                  <a:pt x="2960370" y="2269490"/>
                  <a:pt x="2979420" y="2430780"/>
                  <a:pt x="3055620" y="2514600"/>
                </a:cubicBezTo>
                <a:cubicBezTo>
                  <a:pt x="3131820" y="2598420"/>
                  <a:pt x="3194050" y="2636520"/>
                  <a:pt x="3322320" y="2674620"/>
                </a:cubicBezTo>
                <a:cubicBezTo>
                  <a:pt x="3450590" y="2712720"/>
                  <a:pt x="3710940" y="2706370"/>
                  <a:pt x="3825240" y="2743200"/>
                </a:cubicBezTo>
                <a:cubicBezTo>
                  <a:pt x="3939540" y="2780030"/>
                  <a:pt x="3901440" y="2811780"/>
                  <a:pt x="4008120" y="2895600"/>
                </a:cubicBezTo>
                <a:cubicBezTo>
                  <a:pt x="4114800" y="2979420"/>
                  <a:pt x="4373880" y="3177540"/>
                  <a:pt x="4465320" y="3246120"/>
                </a:cubicBezTo>
                <a:cubicBezTo>
                  <a:pt x="4556760" y="3314700"/>
                  <a:pt x="4556760" y="3310890"/>
                  <a:pt x="4556760" y="330708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4" name="Forme libre : forme 23">
            <a:extLst>
              <a:ext uri="{FF2B5EF4-FFF2-40B4-BE49-F238E27FC236}">
                <a16:creationId xmlns:a16="http://schemas.microsoft.com/office/drawing/2014/main" id="{95D7BB21-081F-4A5B-968A-0D05182EA29B}"/>
              </a:ext>
            </a:extLst>
          </p:cNvPr>
          <p:cNvSpPr/>
          <p:nvPr/>
        </p:nvSpPr>
        <p:spPr>
          <a:xfrm>
            <a:off x="6172200" y="4654550"/>
            <a:ext cx="647700" cy="374650"/>
          </a:xfrm>
          <a:custGeom>
            <a:avLst/>
            <a:gdLst>
              <a:gd name="connsiteX0" fmla="*/ 0 w 647700"/>
              <a:gd name="connsiteY0" fmla="*/ 0 h 374650"/>
              <a:gd name="connsiteX1" fmla="*/ 260350 w 647700"/>
              <a:gd name="connsiteY1" fmla="*/ 127000 h 374650"/>
              <a:gd name="connsiteX2" fmla="*/ 514350 w 647700"/>
              <a:gd name="connsiteY2" fmla="*/ 222250 h 374650"/>
              <a:gd name="connsiteX3" fmla="*/ 647700 w 647700"/>
              <a:gd name="connsiteY3" fmla="*/ 374650 h 374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47700" h="374650">
                <a:moveTo>
                  <a:pt x="0" y="0"/>
                </a:moveTo>
                <a:cubicBezTo>
                  <a:pt x="87312" y="44979"/>
                  <a:pt x="174625" y="89958"/>
                  <a:pt x="260350" y="127000"/>
                </a:cubicBezTo>
                <a:cubicBezTo>
                  <a:pt x="346075" y="164042"/>
                  <a:pt x="449792" y="180975"/>
                  <a:pt x="514350" y="222250"/>
                </a:cubicBezTo>
                <a:cubicBezTo>
                  <a:pt x="578908" y="263525"/>
                  <a:pt x="613304" y="319087"/>
                  <a:pt x="647700" y="37465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1" name="Forme libre : forme 30">
            <a:extLst>
              <a:ext uri="{FF2B5EF4-FFF2-40B4-BE49-F238E27FC236}">
                <a16:creationId xmlns:a16="http://schemas.microsoft.com/office/drawing/2014/main" id="{9B914AB4-097F-4566-ACFF-8B65D8AD4BA5}"/>
              </a:ext>
            </a:extLst>
          </p:cNvPr>
          <p:cNvSpPr/>
          <p:nvPr/>
        </p:nvSpPr>
        <p:spPr>
          <a:xfrm>
            <a:off x="4794250" y="3968750"/>
            <a:ext cx="1099770" cy="1276350"/>
          </a:xfrm>
          <a:custGeom>
            <a:avLst/>
            <a:gdLst>
              <a:gd name="connsiteX0" fmla="*/ 0 w 1099770"/>
              <a:gd name="connsiteY0" fmla="*/ 0 h 1276350"/>
              <a:gd name="connsiteX1" fmla="*/ 38100 w 1099770"/>
              <a:gd name="connsiteY1" fmla="*/ 63500 h 1276350"/>
              <a:gd name="connsiteX2" fmla="*/ 22225 w 1099770"/>
              <a:gd name="connsiteY2" fmla="*/ 130175 h 1276350"/>
              <a:gd name="connsiteX3" fmla="*/ 171450 w 1099770"/>
              <a:gd name="connsiteY3" fmla="*/ 139700 h 1276350"/>
              <a:gd name="connsiteX4" fmla="*/ 352425 w 1099770"/>
              <a:gd name="connsiteY4" fmla="*/ 203200 h 1276350"/>
              <a:gd name="connsiteX5" fmla="*/ 419100 w 1099770"/>
              <a:gd name="connsiteY5" fmla="*/ 193675 h 1276350"/>
              <a:gd name="connsiteX6" fmla="*/ 584200 w 1099770"/>
              <a:gd name="connsiteY6" fmla="*/ 177800 h 1276350"/>
              <a:gd name="connsiteX7" fmla="*/ 685800 w 1099770"/>
              <a:gd name="connsiteY7" fmla="*/ 244475 h 1276350"/>
              <a:gd name="connsiteX8" fmla="*/ 844550 w 1099770"/>
              <a:gd name="connsiteY8" fmla="*/ 320675 h 1276350"/>
              <a:gd name="connsiteX9" fmla="*/ 955675 w 1099770"/>
              <a:gd name="connsiteY9" fmla="*/ 450850 h 1276350"/>
              <a:gd name="connsiteX10" fmla="*/ 1022350 w 1099770"/>
              <a:gd name="connsiteY10" fmla="*/ 619125 h 1276350"/>
              <a:gd name="connsiteX11" fmla="*/ 1069975 w 1099770"/>
              <a:gd name="connsiteY11" fmla="*/ 736600 h 1276350"/>
              <a:gd name="connsiteX12" fmla="*/ 1054100 w 1099770"/>
              <a:gd name="connsiteY12" fmla="*/ 920750 h 1276350"/>
              <a:gd name="connsiteX13" fmla="*/ 1098550 w 1099770"/>
              <a:gd name="connsiteY13" fmla="*/ 1003300 h 1276350"/>
              <a:gd name="connsiteX14" fmla="*/ 996950 w 1099770"/>
              <a:gd name="connsiteY14" fmla="*/ 1130300 h 1276350"/>
              <a:gd name="connsiteX15" fmla="*/ 923925 w 1099770"/>
              <a:gd name="connsiteY15" fmla="*/ 1276350 h 1276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099770" h="1276350">
                <a:moveTo>
                  <a:pt x="0" y="0"/>
                </a:moveTo>
                <a:cubicBezTo>
                  <a:pt x="17198" y="20902"/>
                  <a:pt x="34396" y="41804"/>
                  <a:pt x="38100" y="63500"/>
                </a:cubicBezTo>
                <a:cubicBezTo>
                  <a:pt x="41804" y="85196"/>
                  <a:pt x="0" y="117475"/>
                  <a:pt x="22225" y="130175"/>
                </a:cubicBezTo>
                <a:cubicBezTo>
                  <a:pt x="44450" y="142875"/>
                  <a:pt x="116417" y="127529"/>
                  <a:pt x="171450" y="139700"/>
                </a:cubicBezTo>
                <a:cubicBezTo>
                  <a:pt x="226483" y="151871"/>
                  <a:pt x="311150" y="194204"/>
                  <a:pt x="352425" y="203200"/>
                </a:cubicBezTo>
                <a:cubicBezTo>
                  <a:pt x="393700" y="212196"/>
                  <a:pt x="380471" y="197908"/>
                  <a:pt x="419100" y="193675"/>
                </a:cubicBezTo>
                <a:cubicBezTo>
                  <a:pt x="457729" y="189442"/>
                  <a:pt x="539750" y="169333"/>
                  <a:pt x="584200" y="177800"/>
                </a:cubicBezTo>
                <a:cubicBezTo>
                  <a:pt x="628650" y="186267"/>
                  <a:pt x="642408" y="220662"/>
                  <a:pt x="685800" y="244475"/>
                </a:cubicBezTo>
                <a:cubicBezTo>
                  <a:pt x="729192" y="268288"/>
                  <a:pt x="799571" y="286279"/>
                  <a:pt x="844550" y="320675"/>
                </a:cubicBezTo>
                <a:cubicBezTo>
                  <a:pt x="889529" y="355071"/>
                  <a:pt x="926042" y="401108"/>
                  <a:pt x="955675" y="450850"/>
                </a:cubicBezTo>
                <a:cubicBezTo>
                  <a:pt x="985308" y="500592"/>
                  <a:pt x="1003300" y="571500"/>
                  <a:pt x="1022350" y="619125"/>
                </a:cubicBezTo>
                <a:cubicBezTo>
                  <a:pt x="1041400" y="666750"/>
                  <a:pt x="1064683" y="686329"/>
                  <a:pt x="1069975" y="736600"/>
                </a:cubicBezTo>
                <a:cubicBezTo>
                  <a:pt x="1075267" y="786871"/>
                  <a:pt x="1049338" y="876300"/>
                  <a:pt x="1054100" y="920750"/>
                </a:cubicBezTo>
                <a:cubicBezTo>
                  <a:pt x="1058863" y="965200"/>
                  <a:pt x="1108075" y="968375"/>
                  <a:pt x="1098550" y="1003300"/>
                </a:cubicBezTo>
                <a:cubicBezTo>
                  <a:pt x="1089025" y="1038225"/>
                  <a:pt x="1026054" y="1084792"/>
                  <a:pt x="996950" y="1130300"/>
                </a:cubicBezTo>
                <a:cubicBezTo>
                  <a:pt x="967846" y="1175808"/>
                  <a:pt x="945885" y="1226079"/>
                  <a:pt x="923925" y="127635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630" name="Rectangle 629">
            <a:extLst>
              <a:ext uri="{FF2B5EF4-FFF2-40B4-BE49-F238E27FC236}">
                <a16:creationId xmlns:a16="http://schemas.microsoft.com/office/drawing/2014/main" id="{B534E08F-1B77-430C-A4BB-7DD856958AEA}"/>
              </a:ext>
            </a:extLst>
          </p:cNvPr>
          <p:cNvSpPr/>
          <p:nvPr/>
        </p:nvSpPr>
        <p:spPr>
          <a:xfrm rot="762525">
            <a:off x="2520144" y="492388"/>
            <a:ext cx="176556" cy="2034079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655" name="Forme libre : forme 654">
            <a:extLst>
              <a:ext uri="{FF2B5EF4-FFF2-40B4-BE49-F238E27FC236}">
                <a16:creationId xmlns:a16="http://schemas.microsoft.com/office/drawing/2014/main" id="{5367C33C-896D-4D34-8011-EBF3489A115F}"/>
              </a:ext>
            </a:extLst>
          </p:cNvPr>
          <p:cNvSpPr/>
          <p:nvPr/>
        </p:nvSpPr>
        <p:spPr>
          <a:xfrm>
            <a:off x="7935731" y="1651890"/>
            <a:ext cx="3176932" cy="349215"/>
          </a:xfrm>
          <a:custGeom>
            <a:avLst/>
            <a:gdLst>
              <a:gd name="connsiteX0" fmla="*/ 0 w 3167407"/>
              <a:gd name="connsiteY0" fmla="*/ 240351 h 349099"/>
              <a:gd name="connsiteX1" fmla="*/ 160256 w 3167407"/>
              <a:gd name="connsiteY1" fmla="*/ 334620 h 349099"/>
              <a:gd name="connsiteX2" fmla="*/ 480767 w 3167407"/>
              <a:gd name="connsiteY2" fmla="*/ 344046 h 349099"/>
              <a:gd name="connsiteX3" fmla="*/ 838986 w 3167407"/>
              <a:gd name="connsiteY3" fmla="*/ 287485 h 349099"/>
              <a:gd name="connsiteX4" fmla="*/ 1093510 w 3167407"/>
              <a:gd name="connsiteY4" fmla="*/ 193217 h 349099"/>
              <a:gd name="connsiteX5" fmla="*/ 1263192 w 3167407"/>
              <a:gd name="connsiteY5" fmla="*/ 127230 h 349099"/>
              <a:gd name="connsiteX6" fmla="*/ 1527143 w 3167407"/>
              <a:gd name="connsiteY6" fmla="*/ 4681 h 349099"/>
              <a:gd name="connsiteX7" fmla="*/ 1998483 w 3167407"/>
              <a:gd name="connsiteY7" fmla="*/ 23535 h 349099"/>
              <a:gd name="connsiteX8" fmla="*/ 3167407 w 3167407"/>
              <a:gd name="connsiteY8" fmla="*/ 32962 h 349099"/>
              <a:gd name="connsiteX0" fmla="*/ 0 w 3176932"/>
              <a:gd name="connsiteY0" fmla="*/ 237970 h 349215"/>
              <a:gd name="connsiteX1" fmla="*/ 169781 w 3176932"/>
              <a:gd name="connsiteY1" fmla="*/ 334620 h 349215"/>
              <a:gd name="connsiteX2" fmla="*/ 490292 w 3176932"/>
              <a:gd name="connsiteY2" fmla="*/ 344046 h 349215"/>
              <a:gd name="connsiteX3" fmla="*/ 848511 w 3176932"/>
              <a:gd name="connsiteY3" fmla="*/ 287485 h 349215"/>
              <a:gd name="connsiteX4" fmla="*/ 1103035 w 3176932"/>
              <a:gd name="connsiteY4" fmla="*/ 193217 h 349215"/>
              <a:gd name="connsiteX5" fmla="*/ 1272717 w 3176932"/>
              <a:gd name="connsiteY5" fmla="*/ 127230 h 349215"/>
              <a:gd name="connsiteX6" fmla="*/ 1536668 w 3176932"/>
              <a:gd name="connsiteY6" fmla="*/ 4681 h 349215"/>
              <a:gd name="connsiteX7" fmla="*/ 2008008 w 3176932"/>
              <a:gd name="connsiteY7" fmla="*/ 23535 h 349215"/>
              <a:gd name="connsiteX8" fmla="*/ 3176932 w 3176932"/>
              <a:gd name="connsiteY8" fmla="*/ 32962 h 3492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76932" h="349215">
                <a:moveTo>
                  <a:pt x="0" y="237970"/>
                </a:moveTo>
                <a:cubicBezTo>
                  <a:pt x="40064" y="276463"/>
                  <a:pt x="88066" y="316941"/>
                  <a:pt x="169781" y="334620"/>
                </a:cubicBezTo>
                <a:cubicBezTo>
                  <a:pt x="251496" y="352299"/>
                  <a:pt x="377170" y="351902"/>
                  <a:pt x="490292" y="344046"/>
                </a:cubicBezTo>
                <a:cubicBezTo>
                  <a:pt x="603414" y="336190"/>
                  <a:pt x="746387" y="312623"/>
                  <a:pt x="848511" y="287485"/>
                </a:cubicBezTo>
                <a:cubicBezTo>
                  <a:pt x="950635" y="262347"/>
                  <a:pt x="1032334" y="219926"/>
                  <a:pt x="1103035" y="193217"/>
                </a:cubicBezTo>
                <a:cubicBezTo>
                  <a:pt x="1173736" y="166508"/>
                  <a:pt x="1200445" y="158653"/>
                  <a:pt x="1272717" y="127230"/>
                </a:cubicBezTo>
                <a:cubicBezTo>
                  <a:pt x="1344989" y="95807"/>
                  <a:pt x="1414119" y="21964"/>
                  <a:pt x="1536668" y="4681"/>
                </a:cubicBezTo>
                <a:cubicBezTo>
                  <a:pt x="1659217" y="-12602"/>
                  <a:pt x="2008008" y="23535"/>
                  <a:pt x="2008008" y="23535"/>
                </a:cubicBezTo>
                <a:lnTo>
                  <a:pt x="3176932" y="32962"/>
                </a:lnTo>
              </a:path>
            </a:pathLst>
          </a:custGeom>
          <a:noFill/>
          <a:ln w="25400">
            <a:solidFill>
              <a:schemeClr val="bg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65" name="Forme libre : forme 64">
            <a:extLst>
              <a:ext uri="{FF2B5EF4-FFF2-40B4-BE49-F238E27FC236}">
                <a16:creationId xmlns:a16="http://schemas.microsoft.com/office/drawing/2014/main" id="{E9D5A3E5-AD50-4EEC-8597-72ED31D03BAE}"/>
              </a:ext>
            </a:extLst>
          </p:cNvPr>
          <p:cNvSpPr/>
          <p:nvPr/>
        </p:nvSpPr>
        <p:spPr>
          <a:xfrm>
            <a:off x="119502" y="738807"/>
            <a:ext cx="222344" cy="269732"/>
          </a:xfrm>
          <a:custGeom>
            <a:avLst/>
            <a:gdLst>
              <a:gd name="connsiteX0" fmla="*/ 0 w 219075"/>
              <a:gd name="connsiteY0" fmla="*/ 0 h 333375"/>
              <a:gd name="connsiteX1" fmla="*/ 142875 w 219075"/>
              <a:gd name="connsiteY1" fmla="*/ 104775 h 333375"/>
              <a:gd name="connsiteX2" fmla="*/ 28575 w 219075"/>
              <a:gd name="connsiteY2" fmla="*/ 228600 h 333375"/>
              <a:gd name="connsiteX3" fmla="*/ 219075 w 219075"/>
              <a:gd name="connsiteY3" fmla="*/ 333375 h 333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9075" h="333375">
                <a:moveTo>
                  <a:pt x="0" y="0"/>
                </a:moveTo>
                <a:cubicBezTo>
                  <a:pt x="69056" y="33337"/>
                  <a:pt x="138113" y="66675"/>
                  <a:pt x="142875" y="104775"/>
                </a:cubicBezTo>
                <a:cubicBezTo>
                  <a:pt x="147638" y="142875"/>
                  <a:pt x="15875" y="190500"/>
                  <a:pt x="28575" y="228600"/>
                </a:cubicBezTo>
                <a:cubicBezTo>
                  <a:pt x="41275" y="266700"/>
                  <a:pt x="130175" y="300037"/>
                  <a:pt x="219075" y="333375"/>
                </a:cubicBezTo>
              </a:path>
            </a:pathLst>
          </a:custGeom>
          <a:noFill/>
          <a:ln w="19050" cmpd="dbl">
            <a:solidFill>
              <a:srgbClr val="7030A0"/>
            </a:solidFill>
            <a:headEnd type="stealth" w="lg" len="lg"/>
            <a:tailEnd type="stealth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70" name="ZoneTexte 69">
            <a:extLst>
              <a:ext uri="{FF2B5EF4-FFF2-40B4-BE49-F238E27FC236}">
                <a16:creationId xmlns:a16="http://schemas.microsoft.com/office/drawing/2014/main" id="{315A8E70-2BC1-4E13-AC01-966151702F07}"/>
              </a:ext>
            </a:extLst>
          </p:cNvPr>
          <p:cNvSpPr txBox="1"/>
          <p:nvPr/>
        </p:nvSpPr>
        <p:spPr>
          <a:xfrm>
            <a:off x="372469" y="739891"/>
            <a:ext cx="232031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Axe autoroutier (E411)</a:t>
            </a:r>
            <a:endParaRPr lang="fr-BE" sz="1100" dirty="0"/>
          </a:p>
        </p:txBody>
      </p:sp>
      <p:sp>
        <p:nvSpPr>
          <p:cNvPr id="72" name="ZoneTexte 71">
            <a:extLst>
              <a:ext uri="{FF2B5EF4-FFF2-40B4-BE49-F238E27FC236}">
                <a16:creationId xmlns:a16="http://schemas.microsoft.com/office/drawing/2014/main" id="{CD546C32-B5BB-478F-A054-281AF16F3FD6}"/>
              </a:ext>
            </a:extLst>
          </p:cNvPr>
          <p:cNvSpPr txBox="1"/>
          <p:nvPr/>
        </p:nvSpPr>
        <p:spPr>
          <a:xfrm>
            <a:off x="368515" y="1129615"/>
            <a:ext cx="232031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Réseau routier régional</a:t>
            </a:r>
            <a:endParaRPr lang="fr-BE" sz="1100" dirty="0"/>
          </a:p>
        </p:txBody>
      </p:sp>
      <p:sp>
        <p:nvSpPr>
          <p:cNvPr id="75" name="ZoneTexte 74">
            <a:extLst>
              <a:ext uri="{FF2B5EF4-FFF2-40B4-BE49-F238E27FC236}">
                <a16:creationId xmlns:a16="http://schemas.microsoft.com/office/drawing/2014/main" id="{A63126DA-CE96-4F57-BDFA-36734724A8EF}"/>
              </a:ext>
            </a:extLst>
          </p:cNvPr>
          <p:cNvSpPr txBox="1"/>
          <p:nvPr/>
        </p:nvSpPr>
        <p:spPr>
          <a:xfrm>
            <a:off x="334208" y="253470"/>
            <a:ext cx="1712217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Pôles de développement et d’appui touristique</a:t>
            </a:r>
            <a:endParaRPr lang="fr-BE" sz="1100" dirty="0"/>
          </a:p>
        </p:txBody>
      </p:sp>
      <p:sp>
        <p:nvSpPr>
          <p:cNvPr id="79" name="Forme libre : forme 78">
            <a:extLst>
              <a:ext uri="{FF2B5EF4-FFF2-40B4-BE49-F238E27FC236}">
                <a16:creationId xmlns:a16="http://schemas.microsoft.com/office/drawing/2014/main" id="{70D37981-2D87-40ED-BAFC-FFC8C63CE60C}"/>
              </a:ext>
            </a:extLst>
          </p:cNvPr>
          <p:cNvSpPr/>
          <p:nvPr/>
        </p:nvSpPr>
        <p:spPr>
          <a:xfrm>
            <a:off x="112109" y="1132204"/>
            <a:ext cx="222344" cy="269732"/>
          </a:xfrm>
          <a:custGeom>
            <a:avLst/>
            <a:gdLst>
              <a:gd name="connsiteX0" fmla="*/ 0 w 219075"/>
              <a:gd name="connsiteY0" fmla="*/ 0 h 333375"/>
              <a:gd name="connsiteX1" fmla="*/ 142875 w 219075"/>
              <a:gd name="connsiteY1" fmla="*/ 104775 h 333375"/>
              <a:gd name="connsiteX2" fmla="*/ 28575 w 219075"/>
              <a:gd name="connsiteY2" fmla="*/ 228600 h 333375"/>
              <a:gd name="connsiteX3" fmla="*/ 219075 w 219075"/>
              <a:gd name="connsiteY3" fmla="*/ 333375 h 333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9075" h="333375">
                <a:moveTo>
                  <a:pt x="0" y="0"/>
                </a:moveTo>
                <a:cubicBezTo>
                  <a:pt x="69056" y="33337"/>
                  <a:pt x="138113" y="66675"/>
                  <a:pt x="142875" y="104775"/>
                </a:cubicBezTo>
                <a:cubicBezTo>
                  <a:pt x="147638" y="142875"/>
                  <a:pt x="15875" y="190500"/>
                  <a:pt x="28575" y="228600"/>
                </a:cubicBezTo>
                <a:cubicBezTo>
                  <a:pt x="41275" y="266700"/>
                  <a:pt x="130175" y="300037"/>
                  <a:pt x="219075" y="333375"/>
                </a:cubicBezTo>
              </a:path>
            </a:pathLst>
          </a:custGeom>
          <a:noFill/>
          <a:ln w="12700" cmpd="sng">
            <a:solidFill>
              <a:schemeClr val="bg1">
                <a:lumMod val="75000"/>
              </a:schemeClr>
            </a:solidFill>
            <a:headEnd type="none" w="lg" len="lg"/>
            <a:tailEnd type="none" w="lg" len="lg"/>
            <a:extLst>
              <a:ext uri="{C807C97D-BFC1-408E-A445-0C87EB9F89A2}">
                <ask:lineSketchStyleProps xmlns:ask="http://schemas.microsoft.com/office/drawing/2018/sketchyshapes">
                  <ask:type>
                    <ask:lineSketchNone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80" name="Forme libre : forme 79">
            <a:extLst>
              <a:ext uri="{FF2B5EF4-FFF2-40B4-BE49-F238E27FC236}">
                <a16:creationId xmlns:a16="http://schemas.microsoft.com/office/drawing/2014/main" id="{51586F8B-F076-4975-89E8-64CD98B2DE98}"/>
              </a:ext>
            </a:extLst>
          </p:cNvPr>
          <p:cNvSpPr/>
          <p:nvPr/>
        </p:nvSpPr>
        <p:spPr>
          <a:xfrm>
            <a:off x="98416" y="349764"/>
            <a:ext cx="235086" cy="196167"/>
          </a:xfrm>
          <a:custGeom>
            <a:avLst/>
            <a:gdLst>
              <a:gd name="connsiteX0" fmla="*/ 204899 w 424322"/>
              <a:gd name="connsiteY0" fmla="*/ 139009 h 387565"/>
              <a:gd name="connsiteX1" fmla="*/ 309674 w 424322"/>
              <a:gd name="connsiteY1" fmla="*/ 5659 h 387565"/>
              <a:gd name="connsiteX2" fmla="*/ 423974 w 424322"/>
              <a:gd name="connsiteY2" fmla="*/ 43759 h 387565"/>
              <a:gd name="connsiteX3" fmla="*/ 347774 w 424322"/>
              <a:gd name="connsiteY3" fmla="*/ 215209 h 387565"/>
              <a:gd name="connsiteX4" fmla="*/ 423974 w 424322"/>
              <a:gd name="connsiteY4" fmla="*/ 319984 h 387565"/>
              <a:gd name="connsiteX5" fmla="*/ 338249 w 424322"/>
              <a:gd name="connsiteY5" fmla="*/ 386659 h 387565"/>
              <a:gd name="connsiteX6" fmla="*/ 233474 w 424322"/>
              <a:gd name="connsiteY6" fmla="*/ 272359 h 387565"/>
              <a:gd name="connsiteX7" fmla="*/ 71549 w 424322"/>
              <a:gd name="connsiteY7" fmla="*/ 291409 h 387565"/>
              <a:gd name="connsiteX8" fmla="*/ 4874 w 424322"/>
              <a:gd name="connsiteY8" fmla="*/ 110434 h 387565"/>
              <a:gd name="connsiteX9" fmla="*/ 204899 w 424322"/>
              <a:gd name="connsiteY9" fmla="*/ 139009 h 3875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24322" h="387565">
                <a:moveTo>
                  <a:pt x="204899" y="139009"/>
                </a:moveTo>
                <a:cubicBezTo>
                  <a:pt x="255699" y="121547"/>
                  <a:pt x="273162" y="21534"/>
                  <a:pt x="309674" y="5659"/>
                </a:cubicBezTo>
                <a:cubicBezTo>
                  <a:pt x="346187" y="-10216"/>
                  <a:pt x="417624" y="8834"/>
                  <a:pt x="423974" y="43759"/>
                </a:cubicBezTo>
                <a:cubicBezTo>
                  <a:pt x="430324" y="78684"/>
                  <a:pt x="347774" y="169172"/>
                  <a:pt x="347774" y="215209"/>
                </a:cubicBezTo>
                <a:cubicBezTo>
                  <a:pt x="347774" y="261246"/>
                  <a:pt x="425562" y="291409"/>
                  <a:pt x="423974" y="319984"/>
                </a:cubicBezTo>
                <a:cubicBezTo>
                  <a:pt x="422387" y="348559"/>
                  <a:pt x="369999" y="394596"/>
                  <a:pt x="338249" y="386659"/>
                </a:cubicBezTo>
                <a:cubicBezTo>
                  <a:pt x="306499" y="378722"/>
                  <a:pt x="277924" y="288234"/>
                  <a:pt x="233474" y="272359"/>
                </a:cubicBezTo>
                <a:cubicBezTo>
                  <a:pt x="189024" y="256484"/>
                  <a:pt x="109649" y="318396"/>
                  <a:pt x="71549" y="291409"/>
                </a:cubicBezTo>
                <a:cubicBezTo>
                  <a:pt x="33449" y="264422"/>
                  <a:pt x="-15763" y="139009"/>
                  <a:pt x="4874" y="110434"/>
                </a:cubicBezTo>
                <a:cubicBezTo>
                  <a:pt x="25511" y="81859"/>
                  <a:pt x="154099" y="156471"/>
                  <a:pt x="204899" y="139009"/>
                </a:cubicBezTo>
                <a:close/>
              </a:path>
            </a:pathLst>
          </a:custGeom>
          <a:solidFill>
            <a:schemeClr val="accent2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83" name="ZoneTexte 82">
            <a:extLst>
              <a:ext uri="{FF2B5EF4-FFF2-40B4-BE49-F238E27FC236}">
                <a16:creationId xmlns:a16="http://schemas.microsoft.com/office/drawing/2014/main" id="{E3833D92-8182-40AF-8428-129CFF1A20B8}"/>
              </a:ext>
            </a:extLst>
          </p:cNvPr>
          <p:cNvSpPr txBox="1"/>
          <p:nvPr/>
        </p:nvSpPr>
        <p:spPr>
          <a:xfrm>
            <a:off x="361106" y="1512331"/>
            <a:ext cx="232031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Ligne ferroviaire</a:t>
            </a:r>
            <a:endParaRPr lang="fr-BE" sz="1100" dirty="0"/>
          </a:p>
        </p:txBody>
      </p:sp>
      <p:sp>
        <p:nvSpPr>
          <p:cNvPr id="84" name="Forme libre : forme 83">
            <a:extLst>
              <a:ext uri="{FF2B5EF4-FFF2-40B4-BE49-F238E27FC236}">
                <a16:creationId xmlns:a16="http://schemas.microsoft.com/office/drawing/2014/main" id="{6CC23C3C-748F-42A1-A5B5-88C95C8EA2E3}"/>
              </a:ext>
            </a:extLst>
          </p:cNvPr>
          <p:cNvSpPr/>
          <p:nvPr/>
        </p:nvSpPr>
        <p:spPr>
          <a:xfrm>
            <a:off x="147027" y="1529186"/>
            <a:ext cx="222344" cy="269732"/>
          </a:xfrm>
          <a:custGeom>
            <a:avLst/>
            <a:gdLst>
              <a:gd name="connsiteX0" fmla="*/ 0 w 219075"/>
              <a:gd name="connsiteY0" fmla="*/ 0 h 333375"/>
              <a:gd name="connsiteX1" fmla="*/ 142875 w 219075"/>
              <a:gd name="connsiteY1" fmla="*/ 104775 h 333375"/>
              <a:gd name="connsiteX2" fmla="*/ 28575 w 219075"/>
              <a:gd name="connsiteY2" fmla="*/ 228600 h 333375"/>
              <a:gd name="connsiteX3" fmla="*/ 219075 w 219075"/>
              <a:gd name="connsiteY3" fmla="*/ 333375 h 333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9075" h="333375">
                <a:moveTo>
                  <a:pt x="0" y="0"/>
                </a:moveTo>
                <a:cubicBezTo>
                  <a:pt x="69056" y="33337"/>
                  <a:pt x="138113" y="66675"/>
                  <a:pt x="142875" y="104775"/>
                </a:cubicBezTo>
                <a:cubicBezTo>
                  <a:pt x="147638" y="142875"/>
                  <a:pt x="15875" y="190500"/>
                  <a:pt x="28575" y="228600"/>
                </a:cubicBezTo>
                <a:cubicBezTo>
                  <a:pt x="41275" y="266700"/>
                  <a:pt x="130175" y="300037"/>
                  <a:pt x="219075" y="333375"/>
                </a:cubicBezTo>
              </a:path>
            </a:pathLst>
          </a:custGeom>
          <a:noFill/>
          <a:ln w="19050" cmpd="sng">
            <a:solidFill>
              <a:schemeClr val="tx1"/>
            </a:solidFill>
            <a:prstDash val="dash"/>
            <a:headEnd type="none" w="lg" len="lg"/>
            <a:tailEnd type="none" w="lg" len="lg"/>
            <a:extLst>
              <a:ext uri="{C807C97D-BFC1-408E-A445-0C87EB9F89A2}">
                <ask:lineSketchStyleProps xmlns:ask="http://schemas.microsoft.com/office/drawing/2018/sketchyshapes">
                  <ask:type>
                    <ask:lineSketchNone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6" name="Forme libre : forme 15">
            <a:extLst>
              <a:ext uri="{FF2B5EF4-FFF2-40B4-BE49-F238E27FC236}">
                <a16:creationId xmlns:a16="http://schemas.microsoft.com/office/drawing/2014/main" id="{EEB2F3E0-154F-4066-8E25-50B79DF581A1}"/>
              </a:ext>
            </a:extLst>
          </p:cNvPr>
          <p:cNvSpPr/>
          <p:nvPr/>
        </p:nvSpPr>
        <p:spPr>
          <a:xfrm>
            <a:off x="6386513" y="1743075"/>
            <a:ext cx="1609792" cy="2833688"/>
          </a:xfrm>
          <a:custGeom>
            <a:avLst/>
            <a:gdLst>
              <a:gd name="connsiteX0" fmla="*/ 1314450 w 1609792"/>
              <a:gd name="connsiteY0" fmla="*/ 0 h 2833688"/>
              <a:gd name="connsiteX1" fmla="*/ 1223962 w 1609792"/>
              <a:gd name="connsiteY1" fmla="*/ 114300 h 2833688"/>
              <a:gd name="connsiteX2" fmla="*/ 1095375 w 1609792"/>
              <a:gd name="connsiteY2" fmla="*/ 52388 h 2833688"/>
              <a:gd name="connsiteX3" fmla="*/ 1028700 w 1609792"/>
              <a:gd name="connsiteY3" fmla="*/ 128588 h 2833688"/>
              <a:gd name="connsiteX4" fmla="*/ 1071562 w 1609792"/>
              <a:gd name="connsiteY4" fmla="*/ 400050 h 2833688"/>
              <a:gd name="connsiteX5" fmla="*/ 923925 w 1609792"/>
              <a:gd name="connsiteY5" fmla="*/ 328613 h 2833688"/>
              <a:gd name="connsiteX6" fmla="*/ 800100 w 1609792"/>
              <a:gd name="connsiteY6" fmla="*/ 328613 h 2833688"/>
              <a:gd name="connsiteX7" fmla="*/ 804862 w 1609792"/>
              <a:gd name="connsiteY7" fmla="*/ 266700 h 2833688"/>
              <a:gd name="connsiteX8" fmla="*/ 742950 w 1609792"/>
              <a:gd name="connsiteY8" fmla="*/ 252413 h 2833688"/>
              <a:gd name="connsiteX9" fmla="*/ 566737 w 1609792"/>
              <a:gd name="connsiteY9" fmla="*/ 381000 h 2833688"/>
              <a:gd name="connsiteX10" fmla="*/ 385762 w 1609792"/>
              <a:gd name="connsiteY10" fmla="*/ 219075 h 2833688"/>
              <a:gd name="connsiteX11" fmla="*/ 280987 w 1609792"/>
              <a:gd name="connsiteY11" fmla="*/ 219075 h 2833688"/>
              <a:gd name="connsiteX12" fmla="*/ 95250 w 1609792"/>
              <a:gd name="connsiteY12" fmla="*/ 342900 h 2833688"/>
              <a:gd name="connsiteX13" fmla="*/ 19050 w 1609792"/>
              <a:gd name="connsiteY13" fmla="*/ 490538 h 2833688"/>
              <a:gd name="connsiteX14" fmla="*/ 85725 w 1609792"/>
              <a:gd name="connsiteY14" fmla="*/ 609600 h 2833688"/>
              <a:gd name="connsiteX15" fmla="*/ 0 w 1609792"/>
              <a:gd name="connsiteY15" fmla="*/ 771525 h 2833688"/>
              <a:gd name="connsiteX16" fmla="*/ 85725 w 1609792"/>
              <a:gd name="connsiteY16" fmla="*/ 857250 h 2833688"/>
              <a:gd name="connsiteX17" fmla="*/ 52387 w 1609792"/>
              <a:gd name="connsiteY17" fmla="*/ 962025 h 2833688"/>
              <a:gd name="connsiteX18" fmla="*/ 185737 w 1609792"/>
              <a:gd name="connsiteY18" fmla="*/ 1047750 h 2833688"/>
              <a:gd name="connsiteX19" fmla="*/ 314325 w 1609792"/>
              <a:gd name="connsiteY19" fmla="*/ 1014413 h 2833688"/>
              <a:gd name="connsiteX20" fmla="*/ 423862 w 1609792"/>
              <a:gd name="connsiteY20" fmla="*/ 1114425 h 2833688"/>
              <a:gd name="connsiteX21" fmla="*/ 557212 w 1609792"/>
              <a:gd name="connsiteY21" fmla="*/ 1119188 h 2833688"/>
              <a:gd name="connsiteX22" fmla="*/ 714375 w 1609792"/>
              <a:gd name="connsiteY22" fmla="*/ 1243013 h 2833688"/>
              <a:gd name="connsiteX23" fmla="*/ 790575 w 1609792"/>
              <a:gd name="connsiteY23" fmla="*/ 1357313 h 2833688"/>
              <a:gd name="connsiteX24" fmla="*/ 938212 w 1609792"/>
              <a:gd name="connsiteY24" fmla="*/ 1362075 h 2833688"/>
              <a:gd name="connsiteX25" fmla="*/ 1062037 w 1609792"/>
              <a:gd name="connsiteY25" fmla="*/ 1471613 h 2833688"/>
              <a:gd name="connsiteX26" fmla="*/ 1162050 w 1609792"/>
              <a:gd name="connsiteY26" fmla="*/ 1419225 h 2833688"/>
              <a:gd name="connsiteX27" fmla="*/ 1171575 w 1609792"/>
              <a:gd name="connsiteY27" fmla="*/ 1524000 h 2833688"/>
              <a:gd name="connsiteX28" fmla="*/ 1257300 w 1609792"/>
              <a:gd name="connsiteY28" fmla="*/ 1695450 h 2833688"/>
              <a:gd name="connsiteX29" fmla="*/ 1195387 w 1609792"/>
              <a:gd name="connsiteY29" fmla="*/ 1757363 h 2833688"/>
              <a:gd name="connsiteX30" fmla="*/ 1281112 w 1609792"/>
              <a:gd name="connsiteY30" fmla="*/ 1981200 h 2833688"/>
              <a:gd name="connsiteX31" fmla="*/ 1343025 w 1609792"/>
              <a:gd name="connsiteY31" fmla="*/ 2038350 h 2833688"/>
              <a:gd name="connsiteX32" fmla="*/ 1228725 w 1609792"/>
              <a:gd name="connsiteY32" fmla="*/ 2214563 h 2833688"/>
              <a:gd name="connsiteX33" fmla="*/ 1347787 w 1609792"/>
              <a:gd name="connsiteY33" fmla="*/ 2252663 h 2833688"/>
              <a:gd name="connsiteX34" fmla="*/ 1438275 w 1609792"/>
              <a:gd name="connsiteY34" fmla="*/ 2176463 h 2833688"/>
              <a:gd name="connsiteX35" fmla="*/ 1576387 w 1609792"/>
              <a:gd name="connsiteY35" fmla="*/ 2390775 h 2833688"/>
              <a:gd name="connsiteX36" fmla="*/ 1524000 w 1609792"/>
              <a:gd name="connsiteY36" fmla="*/ 2452688 h 2833688"/>
              <a:gd name="connsiteX37" fmla="*/ 1609725 w 1609792"/>
              <a:gd name="connsiteY37" fmla="*/ 2619375 h 2833688"/>
              <a:gd name="connsiteX38" fmla="*/ 1538287 w 1609792"/>
              <a:gd name="connsiteY38" fmla="*/ 2728913 h 2833688"/>
              <a:gd name="connsiteX39" fmla="*/ 1533525 w 1609792"/>
              <a:gd name="connsiteY39" fmla="*/ 2833688 h 28336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1609792" h="2833688">
                <a:moveTo>
                  <a:pt x="1314450" y="0"/>
                </a:moveTo>
                <a:cubicBezTo>
                  <a:pt x="1287462" y="52784"/>
                  <a:pt x="1260474" y="105569"/>
                  <a:pt x="1223962" y="114300"/>
                </a:cubicBezTo>
                <a:cubicBezTo>
                  <a:pt x="1187449" y="123031"/>
                  <a:pt x="1127919" y="50007"/>
                  <a:pt x="1095375" y="52388"/>
                </a:cubicBezTo>
                <a:cubicBezTo>
                  <a:pt x="1062831" y="54769"/>
                  <a:pt x="1032669" y="70644"/>
                  <a:pt x="1028700" y="128588"/>
                </a:cubicBezTo>
                <a:cubicBezTo>
                  <a:pt x="1024731" y="186532"/>
                  <a:pt x="1089024" y="366713"/>
                  <a:pt x="1071562" y="400050"/>
                </a:cubicBezTo>
                <a:cubicBezTo>
                  <a:pt x="1054100" y="433387"/>
                  <a:pt x="969169" y="340519"/>
                  <a:pt x="923925" y="328613"/>
                </a:cubicBezTo>
                <a:cubicBezTo>
                  <a:pt x="878681" y="316707"/>
                  <a:pt x="819944" y="338932"/>
                  <a:pt x="800100" y="328613"/>
                </a:cubicBezTo>
                <a:cubicBezTo>
                  <a:pt x="780256" y="318294"/>
                  <a:pt x="814387" y="279400"/>
                  <a:pt x="804862" y="266700"/>
                </a:cubicBezTo>
                <a:cubicBezTo>
                  <a:pt x="795337" y="254000"/>
                  <a:pt x="782638" y="233363"/>
                  <a:pt x="742950" y="252413"/>
                </a:cubicBezTo>
                <a:cubicBezTo>
                  <a:pt x="703262" y="271463"/>
                  <a:pt x="626268" y="386556"/>
                  <a:pt x="566737" y="381000"/>
                </a:cubicBezTo>
                <a:cubicBezTo>
                  <a:pt x="507206" y="375444"/>
                  <a:pt x="433387" y="246062"/>
                  <a:pt x="385762" y="219075"/>
                </a:cubicBezTo>
                <a:cubicBezTo>
                  <a:pt x="338137" y="192088"/>
                  <a:pt x="329406" y="198438"/>
                  <a:pt x="280987" y="219075"/>
                </a:cubicBezTo>
                <a:cubicBezTo>
                  <a:pt x="232568" y="239712"/>
                  <a:pt x="138906" y="297656"/>
                  <a:pt x="95250" y="342900"/>
                </a:cubicBezTo>
                <a:cubicBezTo>
                  <a:pt x="51594" y="388144"/>
                  <a:pt x="20637" y="446088"/>
                  <a:pt x="19050" y="490538"/>
                </a:cubicBezTo>
                <a:cubicBezTo>
                  <a:pt x="17462" y="534988"/>
                  <a:pt x="88900" y="562769"/>
                  <a:pt x="85725" y="609600"/>
                </a:cubicBezTo>
                <a:cubicBezTo>
                  <a:pt x="82550" y="656431"/>
                  <a:pt x="0" y="730250"/>
                  <a:pt x="0" y="771525"/>
                </a:cubicBezTo>
                <a:cubicBezTo>
                  <a:pt x="0" y="812800"/>
                  <a:pt x="76994" y="825500"/>
                  <a:pt x="85725" y="857250"/>
                </a:cubicBezTo>
                <a:cubicBezTo>
                  <a:pt x="94456" y="889000"/>
                  <a:pt x="35718" y="930275"/>
                  <a:pt x="52387" y="962025"/>
                </a:cubicBezTo>
                <a:cubicBezTo>
                  <a:pt x="69056" y="993775"/>
                  <a:pt x="142081" y="1039019"/>
                  <a:pt x="185737" y="1047750"/>
                </a:cubicBezTo>
                <a:cubicBezTo>
                  <a:pt x="229393" y="1056481"/>
                  <a:pt x="274637" y="1003301"/>
                  <a:pt x="314325" y="1014413"/>
                </a:cubicBezTo>
                <a:cubicBezTo>
                  <a:pt x="354012" y="1025526"/>
                  <a:pt x="383381" y="1096963"/>
                  <a:pt x="423862" y="1114425"/>
                </a:cubicBezTo>
                <a:cubicBezTo>
                  <a:pt x="464343" y="1131887"/>
                  <a:pt x="508793" y="1097757"/>
                  <a:pt x="557212" y="1119188"/>
                </a:cubicBezTo>
                <a:cubicBezTo>
                  <a:pt x="605631" y="1140619"/>
                  <a:pt x="675481" y="1203325"/>
                  <a:pt x="714375" y="1243013"/>
                </a:cubicBezTo>
                <a:cubicBezTo>
                  <a:pt x="753269" y="1282701"/>
                  <a:pt x="753269" y="1337469"/>
                  <a:pt x="790575" y="1357313"/>
                </a:cubicBezTo>
                <a:cubicBezTo>
                  <a:pt x="827881" y="1377157"/>
                  <a:pt x="892968" y="1343025"/>
                  <a:pt x="938212" y="1362075"/>
                </a:cubicBezTo>
                <a:cubicBezTo>
                  <a:pt x="983456" y="1381125"/>
                  <a:pt x="1024731" y="1462088"/>
                  <a:pt x="1062037" y="1471613"/>
                </a:cubicBezTo>
                <a:cubicBezTo>
                  <a:pt x="1099343" y="1481138"/>
                  <a:pt x="1143794" y="1410494"/>
                  <a:pt x="1162050" y="1419225"/>
                </a:cubicBezTo>
                <a:cubicBezTo>
                  <a:pt x="1180306" y="1427956"/>
                  <a:pt x="1155700" y="1477963"/>
                  <a:pt x="1171575" y="1524000"/>
                </a:cubicBezTo>
                <a:cubicBezTo>
                  <a:pt x="1187450" y="1570038"/>
                  <a:pt x="1253331" y="1656556"/>
                  <a:pt x="1257300" y="1695450"/>
                </a:cubicBezTo>
                <a:cubicBezTo>
                  <a:pt x="1261269" y="1734344"/>
                  <a:pt x="1191418" y="1709738"/>
                  <a:pt x="1195387" y="1757363"/>
                </a:cubicBezTo>
                <a:cubicBezTo>
                  <a:pt x="1199356" y="1804988"/>
                  <a:pt x="1256506" y="1934369"/>
                  <a:pt x="1281112" y="1981200"/>
                </a:cubicBezTo>
                <a:cubicBezTo>
                  <a:pt x="1305718" y="2028031"/>
                  <a:pt x="1351756" y="1999456"/>
                  <a:pt x="1343025" y="2038350"/>
                </a:cubicBezTo>
                <a:cubicBezTo>
                  <a:pt x="1334294" y="2077244"/>
                  <a:pt x="1227931" y="2178844"/>
                  <a:pt x="1228725" y="2214563"/>
                </a:cubicBezTo>
                <a:cubicBezTo>
                  <a:pt x="1229519" y="2250282"/>
                  <a:pt x="1312862" y="2259013"/>
                  <a:pt x="1347787" y="2252663"/>
                </a:cubicBezTo>
                <a:cubicBezTo>
                  <a:pt x="1382712" y="2246313"/>
                  <a:pt x="1400175" y="2153444"/>
                  <a:pt x="1438275" y="2176463"/>
                </a:cubicBezTo>
                <a:cubicBezTo>
                  <a:pt x="1476375" y="2199482"/>
                  <a:pt x="1562100" y="2344738"/>
                  <a:pt x="1576387" y="2390775"/>
                </a:cubicBezTo>
                <a:cubicBezTo>
                  <a:pt x="1590674" y="2436812"/>
                  <a:pt x="1518444" y="2414588"/>
                  <a:pt x="1524000" y="2452688"/>
                </a:cubicBezTo>
                <a:cubicBezTo>
                  <a:pt x="1529556" y="2490788"/>
                  <a:pt x="1607344" y="2573338"/>
                  <a:pt x="1609725" y="2619375"/>
                </a:cubicBezTo>
                <a:cubicBezTo>
                  <a:pt x="1612106" y="2665412"/>
                  <a:pt x="1550987" y="2693194"/>
                  <a:pt x="1538287" y="2728913"/>
                </a:cubicBezTo>
                <a:cubicBezTo>
                  <a:pt x="1525587" y="2764632"/>
                  <a:pt x="1529556" y="2799160"/>
                  <a:pt x="1533525" y="2833688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7" name="Forme libre : forme 16">
            <a:extLst>
              <a:ext uri="{FF2B5EF4-FFF2-40B4-BE49-F238E27FC236}">
                <a16:creationId xmlns:a16="http://schemas.microsoft.com/office/drawing/2014/main" id="{6B897376-6770-4E5A-9E1D-3002D87E2B1B}"/>
              </a:ext>
            </a:extLst>
          </p:cNvPr>
          <p:cNvSpPr/>
          <p:nvPr/>
        </p:nvSpPr>
        <p:spPr>
          <a:xfrm>
            <a:off x="5562410" y="1019175"/>
            <a:ext cx="1024052" cy="981075"/>
          </a:xfrm>
          <a:custGeom>
            <a:avLst/>
            <a:gdLst>
              <a:gd name="connsiteX0" fmla="*/ 352615 w 1024052"/>
              <a:gd name="connsiteY0" fmla="*/ 0 h 981075"/>
              <a:gd name="connsiteX1" fmla="*/ 385953 w 1024052"/>
              <a:gd name="connsiteY1" fmla="*/ 147638 h 981075"/>
              <a:gd name="connsiteX2" fmla="*/ 433578 w 1024052"/>
              <a:gd name="connsiteY2" fmla="*/ 223838 h 981075"/>
              <a:gd name="connsiteX3" fmla="*/ 14478 w 1024052"/>
              <a:gd name="connsiteY3" fmla="*/ 481013 h 981075"/>
              <a:gd name="connsiteX4" fmla="*/ 128778 w 1024052"/>
              <a:gd name="connsiteY4" fmla="*/ 547688 h 981075"/>
              <a:gd name="connsiteX5" fmla="*/ 443103 w 1024052"/>
              <a:gd name="connsiteY5" fmla="*/ 623888 h 981075"/>
              <a:gd name="connsiteX6" fmla="*/ 666940 w 1024052"/>
              <a:gd name="connsiteY6" fmla="*/ 923925 h 981075"/>
              <a:gd name="connsiteX7" fmla="*/ 814578 w 1024052"/>
              <a:gd name="connsiteY7" fmla="*/ 790575 h 981075"/>
              <a:gd name="connsiteX8" fmla="*/ 900303 w 1024052"/>
              <a:gd name="connsiteY8" fmla="*/ 900113 h 981075"/>
              <a:gd name="connsiteX9" fmla="*/ 1009840 w 1024052"/>
              <a:gd name="connsiteY9" fmla="*/ 857250 h 981075"/>
              <a:gd name="connsiteX10" fmla="*/ 1019365 w 1024052"/>
              <a:gd name="connsiteY10" fmla="*/ 981075 h 981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024052" h="981075">
                <a:moveTo>
                  <a:pt x="352615" y="0"/>
                </a:moveTo>
                <a:cubicBezTo>
                  <a:pt x="362537" y="55166"/>
                  <a:pt x="372459" y="110332"/>
                  <a:pt x="385953" y="147638"/>
                </a:cubicBezTo>
                <a:cubicBezTo>
                  <a:pt x="399447" y="184944"/>
                  <a:pt x="495491" y="168276"/>
                  <a:pt x="433578" y="223838"/>
                </a:cubicBezTo>
                <a:cubicBezTo>
                  <a:pt x="371666" y="279401"/>
                  <a:pt x="65278" y="427038"/>
                  <a:pt x="14478" y="481013"/>
                </a:cubicBezTo>
                <a:cubicBezTo>
                  <a:pt x="-36322" y="534988"/>
                  <a:pt x="57341" y="523876"/>
                  <a:pt x="128778" y="547688"/>
                </a:cubicBezTo>
                <a:cubicBezTo>
                  <a:pt x="200215" y="571500"/>
                  <a:pt x="353409" y="561182"/>
                  <a:pt x="443103" y="623888"/>
                </a:cubicBezTo>
                <a:cubicBezTo>
                  <a:pt x="532797" y="686594"/>
                  <a:pt x="605028" y="896144"/>
                  <a:pt x="666940" y="923925"/>
                </a:cubicBezTo>
                <a:cubicBezTo>
                  <a:pt x="728852" y="951706"/>
                  <a:pt x="775684" y="794544"/>
                  <a:pt x="814578" y="790575"/>
                </a:cubicBezTo>
                <a:cubicBezTo>
                  <a:pt x="853472" y="786606"/>
                  <a:pt x="867759" y="889001"/>
                  <a:pt x="900303" y="900113"/>
                </a:cubicBezTo>
                <a:cubicBezTo>
                  <a:pt x="932847" y="911225"/>
                  <a:pt x="989996" y="843756"/>
                  <a:pt x="1009840" y="857250"/>
                </a:cubicBezTo>
                <a:cubicBezTo>
                  <a:pt x="1029684" y="870744"/>
                  <a:pt x="1024524" y="925909"/>
                  <a:pt x="1019365" y="981075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8" name="Forme libre : forme 17">
            <a:extLst>
              <a:ext uri="{FF2B5EF4-FFF2-40B4-BE49-F238E27FC236}">
                <a16:creationId xmlns:a16="http://schemas.microsoft.com/office/drawing/2014/main" id="{20498A84-F3E1-452B-9923-BAD59EE2CD91}"/>
              </a:ext>
            </a:extLst>
          </p:cNvPr>
          <p:cNvSpPr/>
          <p:nvPr/>
        </p:nvSpPr>
        <p:spPr>
          <a:xfrm>
            <a:off x="4067175" y="1719263"/>
            <a:ext cx="2319338" cy="1011041"/>
          </a:xfrm>
          <a:custGeom>
            <a:avLst/>
            <a:gdLst>
              <a:gd name="connsiteX0" fmla="*/ 0 w 2319338"/>
              <a:gd name="connsiteY0" fmla="*/ 0 h 1011041"/>
              <a:gd name="connsiteX1" fmla="*/ 119063 w 2319338"/>
              <a:gd name="connsiteY1" fmla="*/ 80962 h 1011041"/>
              <a:gd name="connsiteX2" fmla="*/ 157163 w 2319338"/>
              <a:gd name="connsiteY2" fmla="*/ 228600 h 1011041"/>
              <a:gd name="connsiteX3" fmla="*/ 247650 w 2319338"/>
              <a:gd name="connsiteY3" fmla="*/ 214312 h 1011041"/>
              <a:gd name="connsiteX4" fmla="*/ 271463 w 2319338"/>
              <a:gd name="connsiteY4" fmla="*/ 123825 h 1011041"/>
              <a:gd name="connsiteX5" fmla="*/ 319088 w 2319338"/>
              <a:gd name="connsiteY5" fmla="*/ 223837 h 1011041"/>
              <a:gd name="connsiteX6" fmla="*/ 442913 w 2319338"/>
              <a:gd name="connsiteY6" fmla="*/ 247650 h 1011041"/>
              <a:gd name="connsiteX7" fmla="*/ 490538 w 2319338"/>
              <a:gd name="connsiteY7" fmla="*/ 104775 h 1011041"/>
              <a:gd name="connsiteX8" fmla="*/ 619125 w 2319338"/>
              <a:gd name="connsiteY8" fmla="*/ 28575 h 1011041"/>
              <a:gd name="connsiteX9" fmla="*/ 681038 w 2319338"/>
              <a:gd name="connsiteY9" fmla="*/ 133350 h 1011041"/>
              <a:gd name="connsiteX10" fmla="*/ 795338 w 2319338"/>
              <a:gd name="connsiteY10" fmla="*/ 223837 h 1011041"/>
              <a:gd name="connsiteX11" fmla="*/ 909638 w 2319338"/>
              <a:gd name="connsiteY11" fmla="*/ 419100 h 1011041"/>
              <a:gd name="connsiteX12" fmla="*/ 1100138 w 2319338"/>
              <a:gd name="connsiteY12" fmla="*/ 690562 h 1011041"/>
              <a:gd name="connsiteX13" fmla="*/ 1404938 w 2319338"/>
              <a:gd name="connsiteY13" fmla="*/ 576262 h 1011041"/>
              <a:gd name="connsiteX14" fmla="*/ 1528763 w 2319338"/>
              <a:gd name="connsiteY14" fmla="*/ 733425 h 1011041"/>
              <a:gd name="connsiteX15" fmla="*/ 1733550 w 2319338"/>
              <a:gd name="connsiteY15" fmla="*/ 619125 h 1011041"/>
              <a:gd name="connsiteX16" fmla="*/ 1819275 w 2319338"/>
              <a:gd name="connsiteY16" fmla="*/ 771525 h 1011041"/>
              <a:gd name="connsiteX17" fmla="*/ 1776413 w 2319338"/>
              <a:gd name="connsiteY17" fmla="*/ 957262 h 1011041"/>
              <a:gd name="connsiteX18" fmla="*/ 1828800 w 2319338"/>
              <a:gd name="connsiteY18" fmla="*/ 1004887 h 1011041"/>
              <a:gd name="connsiteX19" fmla="*/ 2095500 w 2319338"/>
              <a:gd name="connsiteY19" fmla="*/ 842962 h 1011041"/>
              <a:gd name="connsiteX20" fmla="*/ 2176463 w 2319338"/>
              <a:gd name="connsiteY20" fmla="*/ 900112 h 1011041"/>
              <a:gd name="connsiteX21" fmla="*/ 2295525 w 2319338"/>
              <a:gd name="connsiteY21" fmla="*/ 862012 h 1011041"/>
              <a:gd name="connsiteX22" fmla="*/ 2319338 w 2319338"/>
              <a:gd name="connsiteY22" fmla="*/ 795337 h 10110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2319338" h="1011041">
                <a:moveTo>
                  <a:pt x="0" y="0"/>
                </a:moveTo>
                <a:cubicBezTo>
                  <a:pt x="46434" y="21431"/>
                  <a:pt x="92869" y="42862"/>
                  <a:pt x="119063" y="80962"/>
                </a:cubicBezTo>
                <a:cubicBezTo>
                  <a:pt x="145257" y="119062"/>
                  <a:pt x="135732" y="206375"/>
                  <a:pt x="157163" y="228600"/>
                </a:cubicBezTo>
                <a:cubicBezTo>
                  <a:pt x="178594" y="250825"/>
                  <a:pt x="228600" y="231774"/>
                  <a:pt x="247650" y="214312"/>
                </a:cubicBezTo>
                <a:cubicBezTo>
                  <a:pt x="266700" y="196850"/>
                  <a:pt x="259557" y="122238"/>
                  <a:pt x="271463" y="123825"/>
                </a:cubicBezTo>
                <a:cubicBezTo>
                  <a:pt x="283369" y="125412"/>
                  <a:pt x="290513" y="203200"/>
                  <a:pt x="319088" y="223837"/>
                </a:cubicBezTo>
                <a:cubicBezTo>
                  <a:pt x="347663" y="244474"/>
                  <a:pt x="414338" y="267494"/>
                  <a:pt x="442913" y="247650"/>
                </a:cubicBezTo>
                <a:cubicBezTo>
                  <a:pt x="471488" y="227806"/>
                  <a:pt x="461169" y="141287"/>
                  <a:pt x="490538" y="104775"/>
                </a:cubicBezTo>
                <a:cubicBezTo>
                  <a:pt x="519907" y="68263"/>
                  <a:pt x="587375" y="23813"/>
                  <a:pt x="619125" y="28575"/>
                </a:cubicBezTo>
                <a:cubicBezTo>
                  <a:pt x="650875" y="33337"/>
                  <a:pt x="651669" y="100806"/>
                  <a:pt x="681038" y="133350"/>
                </a:cubicBezTo>
                <a:cubicBezTo>
                  <a:pt x="710407" y="165894"/>
                  <a:pt x="757238" y="176212"/>
                  <a:pt x="795338" y="223837"/>
                </a:cubicBezTo>
                <a:cubicBezTo>
                  <a:pt x="833438" y="271462"/>
                  <a:pt x="858838" y="341313"/>
                  <a:pt x="909638" y="419100"/>
                </a:cubicBezTo>
                <a:cubicBezTo>
                  <a:pt x="960438" y="496888"/>
                  <a:pt x="1017588" y="664368"/>
                  <a:pt x="1100138" y="690562"/>
                </a:cubicBezTo>
                <a:cubicBezTo>
                  <a:pt x="1182688" y="716756"/>
                  <a:pt x="1333501" y="569118"/>
                  <a:pt x="1404938" y="576262"/>
                </a:cubicBezTo>
                <a:cubicBezTo>
                  <a:pt x="1476375" y="583406"/>
                  <a:pt x="1473994" y="726281"/>
                  <a:pt x="1528763" y="733425"/>
                </a:cubicBezTo>
                <a:cubicBezTo>
                  <a:pt x="1583532" y="740569"/>
                  <a:pt x="1685131" y="612775"/>
                  <a:pt x="1733550" y="619125"/>
                </a:cubicBezTo>
                <a:cubicBezTo>
                  <a:pt x="1781969" y="625475"/>
                  <a:pt x="1812131" y="715169"/>
                  <a:pt x="1819275" y="771525"/>
                </a:cubicBezTo>
                <a:cubicBezTo>
                  <a:pt x="1826419" y="827881"/>
                  <a:pt x="1774825" y="918368"/>
                  <a:pt x="1776413" y="957262"/>
                </a:cubicBezTo>
                <a:cubicBezTo>
                  <a:pt x="1778001" y="996156"/>
                  <a:pt x="1775619" y="1023937"/>
                  <a:pt x="1828800" y="1004887"/>
                </a:cubicBezTo>
                <a:cubicBezTo>
                  <a:pt x="1881981" y="985837"/>
                  <a:pt x="2037556" y="860425"/>
                  <a:pt x="2095500" y="842962"/>
                </a:cubicBezTo>
                <a:cubicBezTo>
                  <a:pt x="2153444" y="825500"/>
                  <a:pt x="2143126" y="896937"/>
                  <a:pt x="2176463" y="900112"/>
                </a:cubicBezTo>
                <a:cubicBezTo>
                  <a:pt x="2209800" y="903287"/>
                  <a:pt x="2271713" y="879474"/>
                  <a:pt x="2295525" y="862012"/>
                </a:cubicBezTo>
                <a:cubicBezTo>
                  <a:pt x="2319337" y="844550"/>
                  <a:pt x="2319337" y="819943"/>
                  <a:pt x="2319338" y="795337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9" name="Forme libre : forme 18">
            <a:extLst>
              <a:ext uri="{FF2B5EF4-FFF2-40B4-BE49-F238E27FC236}">
                <a16:creationId xmlns:a16="http://schemas.microsoft.com/office/drawing/2014/main" id="{8FBAC746-697B-4F02-AFF8-DF8C4C25D370}"/>
              </a:ext>
            </a:extLst>
          </p:cNvPr>
          <p:cNvSpPr/>
          <p:nvPr/>
        </p:nvSpPr>
        <p:spPr>
          <a:xfrm>
            <a:off x="4846088" y="2724150"/>
            <a:ext cx="2826300" cy="1924050"/>
          </a:xfrm>
          <a:custGeom>
            <a:avLst/>
            <a:gdLst>
              <a:gd name="connsiteX0" fmla="*/ 1049887 w 2826300"/>
              <a:gd name="connsiteY0" fmla="*/ 0 h 1924050"/>
              <a:gd name="connsiteX1" fmla="*/ 983212 w 2826300"/>
              <a:gd name="connsiteY1" fmla="*/ 95250 h 1924050"/>
              <a:gd name="connsiteX2" fmla="*/ 1087987 w 2826300"/>
              <a:gd name="connsiteY2" fmla="*/ 219075 h 1924050"/>
              <a:gd name="connsiteX3" fmla="*/ 916537 w 2826300"/>
              <a:gd name="connsiteY3" fmla="*/ 342900 h 1924050"/>
              <a:gd name="connsiteX4" fmla="*/ 654600 w 2826300"/>
              <a:gd name="connsiteY4" fmla="*/ 528638 h 1924050"/>
              <a:gd name="connsiteX5" fmla="*/ 530775 w 2826300"/>
              <a:gd name="connsiteY5" fmla="*/ 423863 h 1924050"/>
              <a:gd name="connsiteX6" fmla="*/ 364087 w 2826300"/>
              <a:gd name="connsiteY6" fmla="*/ 257175 h 1924050"/>
              <a:gd name="connsiteX7" fmla="*/ 178350 w 2826300"/>
              <a:gd name="connsiteY7" fmla="*/ 400050 h 1924050"/>
              <a:gd name="connsiteX8" fmla="*/ 6900 w 2826300"/>
              <a:gd name="connsiteY8" fmla="*/ 490538 h 1924050"/>
              <a:gd name="connsiteX9" fmla="*/ 45000 w 2826300"/>
              <a:gd name="connsiteY9" fmla="*/ 661988 h 1924050"/>
              <a:gd name="connsiteX10" fmla="*/ 149775 w 2826300"/>
              <a:gd name="connsiteY10" fmla="*/ 647700 h 1924050"/>
              <a:gd name="connsiteX11" fmla="*/ 206925 w 2826300"/>
              <a:gd name="connsiteY11" fmla="*/ 723900 h 1924050"/>
              <a:gd name="connsiteX12" fmla="*/ 106912 w 2826300"/>
              <a:gd name="connsiteY12" fmla="*/ 766763 h 1924050"/>
              <a:gd name="connsiteX13" fmla="*/ 178350 w 2826300"/>
              <a:gd name="connsiteY13" fmla="*/ 981075 h 1924050"/>
              <a:gd name="connsiteX14" fmla="*/ 159300 w 2826300"/>
              <a:gd name="connsiteY14" fmla="*/ 1042988 h 1924050"/>
              <a:gd name="connsiteX15" fmla="*/ 316462 w 2826300"/>
              <a:gd name="connsiteY15" fmla="*/ 1333500 h 1924050"/>
              <a:gd name="connsiteX16" fmla="*/ 449812 w 2826300"/>
              <a:gd name="connsiteY16" fmla="*/ 1271588 h 1924050"/>
              <a:gd name="connsiteX17" fmla="*/ 416475 w 2826300"/>
              <a:gd name="connsiteY17" fmla="*/ 1176338 h 1924050"/>
              <a:gd name="connsiteX18" fmla="*/ 530775 w 2826300"/>
              <a:gd name="connsiteY18" fmla="*/ 1066800 h 1924050"/>
              <a:gd name="connsiteX19" fmla="*/ 740325 w 2826300"/>
              <a:gd name="connsiteY19" fmla="*/ 985838 h 1924050"/>
              <a:gd name="connsiteX20" fmla="*/ 807000 w 2826300"/>
              <a:gd name="connsiteY20" fmla="*/ 885825 h 1924050"/>
              <a:gd name="connsiteX21" fmla="*/ 949875 w 2826300"/>
              <a:gd name="connsiteY21" fmla="*/ 1138238 h 1924050"/>
              <a:gd name="connsiteX22" fmla="*/ 1007025 w 2826300"/>
              <a:gd name="connsiteY22" fmla="*/ 1095375 h 1924050"/>
              <a:gd name="connsiteX23" fmla="*/ 1126087 w 2826300"/>
              <a:gd name="connsiteY23" fmla="*/ 1362075 h 1924050"/>
              <a:gd name="connsiteX24" fmla="*/ 1164187 w 2826300"/>
              <a:gd name="connsiteY24" fmla="*/ 1214438 h 1924050"/>
              <a:gd name="connsiteX25" fmla="*/ 1297537 w 2826300"/>
              <a:gd name="connsiteY25" fmla="*/ 1347788 h 1924050"/>
              <a:gd name="connsiteX26" fmla="*/ 1468987 w 2826300"/>
              <a:gd name="connsiteY26" fmla="*/ 1414463 h 1924050"/>
              <a:gd name="connsiteX27" fmla="*/ 1669012 w 2826300"/>
              <a:gd name="connsiteY27" fmla="*/ 1400175 h 1924050"/>
              <a:gd name="connsiteX28" fmla="*/ 1921425 w 2826300"/>
              <a:gd name="connsiteY28" fmla="*/ 1485900 h 1924050"/>
              <a:gd name="connsiteX29" fmla="*/ 2030962 w 2826300"/>
              <a:gd name="connsiteY29" fmla="*/ 1485900 h 1924050"/>
              <a:gd name="connsiteX30" fmla="*/ 2292900 w 2826300"/>
              <a:gd name="connsiteY30" fmla="*/ 1714500 h 1924050"/>
              <a:gd name="connsiteX31" fmla="*/ 2373862 w 2826300"/>
              <a:gd name="connsiteY31" fmla="*/ 1733550 h 1924050"/>
              <a:gd name="connsiteX32" fmla="*/ 2445300 w 2826300"/>
              <a:gd name="connsiteY32" fmla="*/ 1728788 h 1924050"/>
              <a:gd name="connsiteX33" fmla="*/ 2702475 w 2826300"/>
              <a:gd name="connsiteY33" fmla="*/ 1871663 h 1924050"/>
              <a:gd name="connsiteX34" fmla="*/ 2826300 w 2826300"/>
              <a:gd name="connsiteY34" fmla="*/ 1924050 h 1924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2826300" h="1924050">
                <a:moveTo>
                  <a:pt x="1049887" y="0"/>
                </a:moveTo>
                <a:cubicBezTo>
                  <a:pt x="1013374" y="29369"/>
                  <a:pt x="976862" y="58738"/>
                  <a:pt x="983212" y="95250"/>
                </a:cubicBezTo>
                <a:cubicBezTo>
                  <a:pt x="989562" y="131762"/>
                  <a:pt x="1099099" y="177800"/>
                  <a:pt x="1087987" y="219075"/>
                </a:cubicBezTo>
                <a:cubicBezTo>
                  <a:pt x="1076875" y="260350"/>
                  <a:pt x="916537" y="342900"/>
                  <a:pt x="916537" y="342900"/>
                </a:cubicBezTo>
                <a:cubicBezTo>
                  <a:pt x="844306" y="394494"/>
                  <a:pt x="718894" y="515144"/>
                  <a:pt x="654600" y="528638"/>
                </a:cubicBezTo>
                <a:cubicBezTo>
                  <a:pt x="590306" y="542132"/>
                  <a:pt x="579194" y="469107"/>
                  <a:pt x="530775" y="423863"/>
                </a:cubicBezTo>
                <a:cubicBezTo>
                  <a:pt x="482356" y="378619"/>
                  <a:pt x="422824" y="261144"/>
                  <a:pt x="364087" y="257175"/>
                </a:cubicBezTo>
                <a:cubicBezTo>
                  <a:pt x="305349" y="253206"/>
                  <a:pt x="237881" y="361156"/>
                  <a:pt x="178350" y="400050"/>
                </a:cubicBezTo>
                <a:cubicBezTo>
                  <a:pt x="118819" y="438944"/>
                  <a:pt x="29125" y="446882"/>
                  <a:pt x="6900" y="490538"/>
                </a:cubicBezTo>
                <a:cubicBezTo>
                  <a:pt x="-15325" y="534194"/>
                  <a:pt x="21188" y="635794"/>
                  <a:pt x="45000" y="661988"/>
                </a:cubicBezTo>
                <a:cubicBezTo>
                  <a:pt x="68812" y="688182"/>
                  <a:pt x="122787" y="637381"/>
                  <a:pt x="149775" y="647700"/>
                </a:cubicBezTo>
                <a:cubicBezTo>
                  <a:pt x="176763" y="658019"/>
                  <a:pt x="214069" y="704056"/>
                  <a:pt x="206925" y="723900"/>
                </a:cubicBezTo>
                <a:cubicBezTo>
                  <a:pt x="199781" y="743744"/>
                  <a:pt x="111674" y="723901"/>
                  <a:pt x="106912" y="766763"/>
                </a:cubicBezTo>
                <a:cubicBezTo>
                  <a:pt x="102149" y="809626"/>
                  <a:pt x="169619" y="935038"/>
                  <a:pt x="178350" y="981075"/>
                </a:cubicBezTo>
                <a:cubicBezTo>
                  <a:pt x="187081" y="1027113"/>
                  <a:pt x="136281" y="984251"/>
                  <a:pt x="159300" y="1042988"/>
                </a:cubicBezTo>
                <a:cubicBezTo>
                  <a:pt x="182319" y="1101726"/>
                  <a:pt x="268043" y="1295400"/>
                  <a:pt x="316462" y="1333500"/>
                </a:cubicBezTo>
                <a:cubicBezTo>
                  <a:pt x="364881" y="1371600"/>
                  <a:pt x="433143" y="1297782"/>
                  <a:pt x="449812" y="1271588"/>
                </a:cubicBezTo>
                <a:cubicBezTo>
                  <a:pt x="466481" y="1245394"/>
                  <a:pt x="402981" y="1210469"/>
                  <a:pt x="416475" y="1176338"/>
                </a:cubicBezTo>
                <a:cubicBezTo>
                  <a:pt x="429969" y="1142207"/>
                  <a:pt x="476800" y="1098550"/>
                  <a:pt x="530775" y="1066800"/>
                </a:cubicBezTo>
                <a:cubicBezTo>
                  <a:pt x="584750" y="1035050"/>
                  <a:pt x="694288" y="1016000"/>
                  <a:pt x="740325" y="985838"/>
                </a:cubicBezTo>
                <a:cubicBezTo>
                  <a:pt x="786362" y="955676"/>
                  <a:pt x="772075" y="860425"/>
                  <a:pt x="807000" y="885825"/>
                </a:cubicBezTo>
                <a:cubicBezTo>
                  <a:pt x="841925" y="911225"/>
                  <a:pt x="916537" y="1103313"/>
                  <a:pt x="949875" y="1138238"/>
                </a:cubicBezTo>
                <a:cubicBezTo>
                  <a:pt x="983212" y="1173163"/>
                  <a:pt x="977656" y="1058069"/>
                  <a:pt x="1007025" y="1095375"/>
                </a:cubicBezTo>
                <a:cubicBezTo>
                  <a:pt x="1036394" y="1132681"/>
                  <a:pt x="1099893" y="1342231"/>
                  <a:pt x="1126087" y="1362075"/>
                </a:cubicBezTo>
                <a:cubicBezTo>
                  <a:pt x="1152281" y="1381919"/>
                  <a:pt x="1135612" y="1216819"/>
                  <a:pt x="1164187" y="1214438"/>
                </a:cubicBezTo>
                <a:cubicBezTo>
                  <a:pt x="1192762" y="1212057"/>
                  <a:pt x="1246737" y="1314451"/>
                  <a:pt x="1297537" y="1347788"/>
                </a:cubicBezTo>
                <a:cubicBezTo>
                  <a:pt x="1348337" y="1381125"/>
                  <a:pt x="1407075" y="1405732"/>
                  <a:pt x="1468987" y="1414463"/>
                </a:cubicBezTo>
                <a:cubicBezTo>
                  <a:pt x="1530899" y="1423194"/>
                  <a:pt x="1593606" y="1388269"/>
                  <a:pt x="1669012" y="1400175"/>
                </a:cubicBezTo>
                <a:cubicBezTo>
                  <a:pt x="1744418" y="1412081"/>
                  <a:pt x="1861100" y="1471613"/>
                  <a:pt x="1921425" y="1485900"/>
                </a:cubicBezTo>
                <a:cubicBezTo>
                  <a:pt x="1981750" y="1500187"/>
                  <a:pt x="1969049" y="1447800"/>
                  <a:pt x="2030962" y="1485900"/>
                </a:cubicBezTo>
                <a:cubicBezTo>
                  <a:pt x="2092875" y="1524000"/>
                  <a:pt x="2235750" y="1673225"/>
                  <a:pt x="2292900" y="1714500"/>
                </a:cubicBezTo>
                <a:cubicBezTo>
                  <a:pt x="2350050" y="1755775"/>
                  <a:pt x="2348462" y="1731169"/>
                  <a:pt x="2373862" y="1733550"/>
                </a:cubicBezTo>
                <a:cubicBezTo>
                  <a:pt x="2399262" y="1735931"/>
                  <a:pt x="2390531" y="1705769"/>
                  <a:pt x="2445300" y="1728788"/>
                </a:cubicBezTo>
                <a:cubicBezTo>
                  <a:pt x="2500069" y="1751807"/>
                  <a:pt x="2638975" y="1839119"/>
                  <a:pt x="2702475" y="1871663"/>
                </a:cubicBezTo>
                <a:cubicBezTo>
                  <a:pt x="2765975" y="1904207"/>
                  <a:pt x="2796137" y="1914128"/>
                  <a:pt x="2826300" y="1924050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0" name="Forme libre : forme 19">
            <a:extLst>
              <a:ext uri="{FF2B5EF4-FFF2-40B4-BE49-F238E27FC236}">
                <a16:creationId xmlns:a16="http://schemas.microsoft.com/office/drawing/2014/main" id="{9C419867-01DA-4A07-90F3-8C56C004BAEE}"/>
              </a:ext>
            </a:extLst>
          </p:cNvPr>
          <p:cNvSpPr/>
          <p:nvPr/>
        </p:nvSpPr>
        <p:spPr>
          <a:xfrm>
            <a:off x="4797425" y="3530600"/>
            <a:ext cx="158750" cy="104775"/>
          </a:xfrm>
          <a:custGeom>
            <a:avLst/>
            <a:gdLst>
              <a:gd name="connsiteX0" fmla="*/ 158750 w 158750"/>
              <a:gd name="connsiteY0" fmla="*/ 0 h 104775"/>
              <a:gd name="connsiteX1" fmla="*/ 60325 w 158750"/>
              <a:gd name="connsiteY1" fmla="*/ 34925 h 104775"/>
              <a:gd name="connsiteX2" fmla="*/ 0 w 158750"/>
              <a:gd name="connsiteY2" fmla="*/ 104775 h 104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8750" h="104775">
                <a:moveTo>
                  <a:pt x="158750" y="0"/>
                </a:moveTo>
                <a:cubicBezTo>
                  <a:pt x="122766" y="8731"/>
                  <a:pt x="86783" y="17462"/>
                  <a:pt x="60325" y="34925"/>
                </a:cubicBezTo>
                <a:cubicBezTo>
                  <a:pt x="33867" y="52388"/>
                  <a:pt x="16933" y="78581"/>
                  <a:pt x="0" y="104775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" name="Forme libre : forme 1">
            <a:extLst>
              <a:ext uri="{FF2B5EF4-FFF2-40B4-BE49-F238E27FC236}">
                <a16:creationId xmlns:a16="http://schemas.microsoft.com/office/drawing/2014/main" id="{B7DAACF1-E6F7-44BB-AB7F-4826964ED36A}"/>
              </a:ext>
            </a:extLst>
          </p:cNvPr>
          <p:cNvSpPr/>
          <p:nvPr/>
        </p:nvSpPr>
        <p:spPr>
          <a:xfrm>
            <a:off x="3064213" y="311284"/>
            <a:ext cx="2412461" cy="6293797"/>
          </a:xfrm>
          <a:custGeom>
            <a:avLst/>
            <a:gdLst>
              <a:gd name="connsiteX0" fmla="*/ 0 w 2558374"/>
              <a:gd name="connsiteY0" fmla="*/ 0 h 6799634"/>
              <a:gd name="connsiteX1" fmla="*/ 369651 w 2558374"/>
              <a:gd name="connsiteY1" fmla="*/ 817123 h 6799634"/>
              <a:gd name="connsiteX2" fmla="*/ 573931 w 2558374"/>
              <a:gd name="connsiteY2" fmla="*/ 1225685 h 6799634"/>
              <a:gd name="connsiteX3" fmla="*/ 700391 w 2558374"/>
              <a:gd name="connsiteY3" fmla="*/ 1702340 h 6799634"/>
              <a:gd name="connsiteX4" fmla="*/ 1060314 w 2558374"/>
              <a:gd name="connsiteY4" fmla="*/ 2013625 h 6799634"/>
              <a:gd name="connsiteX5" fmla="*/ 1605063 w 2558374"/>
              <a:gd name="connsiteY5" fmla="*/ 2986391 h 6799634"/>
              <a:gd name="connsiteX6" fmla="*/ 1760706 w 2558374"/>
              <a:gd name="connsiteY6" fmla="*/ 3550595 h 6799634"/>
              <a:gd name="connsiteX7" fmla="*/ 1857983 w 2558374"/>
              <a:gd name="connsiteY7" fmla="*/ 4036978 h 6799634"/>
              <a:gd name="connsiteX8" fmla="*/ 1770434 w 2558374"/>
              <a:gd name="connsiteY8" fmla="*/ 4435812 h 6799634"/>
              <a:gd name="connsiteX9" fmla="*/ 1809344 w 2558374"/>
              <a:gd name="connsiteY9" fmla="*/ 4669276 h 6799634"/>
              <a:gd name="connsiteX10" fmla="*/ 2091446 w 2558374"/>
              <a:gd name="connsiteY10" fmla="*/ 5175115 h 6799634"/>
              <a:gd name="connsiteX11" fmla="*/ 2286000 w 2558374"/>
              <a:gd name="connsiteY11" fmla="*/ 5515583 h 6799634"/>
              <a:gd name="connsiteX12" fmla="*/ 2305455 w 2558374"/>
              <a:gd name="connsiteY12" fmla="*/ 5914417 h 6799634"/>
              <a:gd name="connsiteX13" fmla="*/ 2441642 w 2558374"/>
              <a:gd name="connsiteY13" fmla="*/ 6147880 h 6799634"/>
              <a:gd name="connsiteX14" fmla="*/ 2538919 w 2558374"/>
              <a:gd name="connsiteY14" fmla="*/ 6556442 h 6799634"/>
              <a:gd name="connsiteX15" fmla="*/ 2558374 w 2558374"/>
              <a:gd name="connsiteY15" fmla="*/ 6799634 h 6799634"/>
              <a:gd name="connsiteX0" fmla="*/ 0 w 2558374"/>
              <a:gd name="connsiteY0" fmla="*/ 0 h 6799634"/>
              <a:gd name="connsiteX1" fmla="*/ 369651 w 2558374"/>
              <a:gd name="connsiteY1" fmla="*/ 817123 h 6799634"/>
              <a:gd name="connsiteX2" fmla="*/ 573931 w 2558374"/>
              <a:gd name="connsiteY2" fmla="*/ 1225685 h 6799634"/>
              <a:gd name="connsiteX3" fmla="*/ 700391 w 2558374"/>
              <a:gd name="connsiteY3" fmla="*/ 1702340 h 6799634"/>
              <a:gd name="connsiteX4" fmla="*/ 1060314 w 2558374"/>
              <a:gd name="connsiteY4" fmla="*/ 2013625 h 6799634"/>
              <a:gd name="connsiteX5" fmla="*/ 1322961 w 2558374"/>
              <a:gd name="connsiteY5" fmla="*/ 2509736 h 6799634"/>
              <a:gd name="connsiteX6" fmla="*/ 1605063 w 2558374"/>
              <a:gd name="connsiteY6" fmla="*/ 2986391 h 6799634"/>
              <a:gd name="connsiteX7" fmla="*/ 1760706 w 2558374"/>
              <a:gd name="connsiteY7" fmla="*/ 3550595 h 6799634"/>
              <a:gd name="connsiteX8" fmla="*/ 1857983 w 2558374"/>
              <a:gd name="connsiteY8" fmla="*/ 4036978 h 6799634"/>
              <a:gd name="connsiteX9" fmla="*/ 1770434 w 2558374"/>
              <a:gd name="connsiteY9" fmla="*/ 4435812 h 6799634"/>
              <a:gd name="connsiteX10" fmla="*/ 1809344 w 2558374"/>
              <a:gd name="connsiteY10" fmla="*/ 4669276 h 6799634"/>
              <a:gd name="connsiteX11" fmla="*/ 2091446 w 2558374"/>
              <a:gd name="connsiteY11" fmla="*/ 5175115 h 6799634"/>
              <a:gd name="connsiteX12" fmla="*/ 2286000 w 2558374"/>
              <a:gd name="connsiteY12" fmla="*/ 5515583 h 6799634"/>
              <a:gd name="connsiteX13" fmla="*/ 2305455 w 2558374"/>
              <a:gd name="connsiteY13" fmla="*/ 5914417 h 6799634"/>
              <a:gd name="connsiteX14" fmla="*/ 2441642 w 2558374"/>
              <a:gd name="connsiteY14" fmla="*/ 6147880 h 6799634"/>
              <a:gd name="connsiteX15" fmla="*/ 2538919 w 2558374"/>
              <a:gd name="connsiteY15" fmla="*/ 6556442 h 6799634"/>
              <a:gd name="connsiteX16" fmla="*/ 2558374 w 2558374"/>
              <a:gd name="connsiteY16" fmla="*/ 6799634 h 6799634"/>
              <a:gd name="connsiteX0" fmla="*/ 0 w 2422187"/>
              <a:gd name="connsiteY0" fmla="*/ 0 h 6527260"/>
              <a:gd name="connsiteX1" fmla="*/ 233464 w 2422187"/>
              <a:gd name="connsiteY1" fmla="*/ 544749 h 6527260"/>
              <a:gd name="connsiteX2" fmla="*/ 437744 w 2422187"/>
              <a:gd name="connsiteY2" fmla="*/ 953311 h 6527260"/>
              <a:gd name="connsiteX3" fmla="*/ 564204 w 2422187"/>
              <a:gd name="connsiteY3" fmla="*/ 1429966 h 6527260"/>
              <a:gd name="connsiteX4" fmla="*/ 924127 w 2422187"/>
              <a:gd name="connsiteY4" fmla="*/ 1741251 h 6527260"/>
              <a:gd name="connsiteX5" fmla="*/ 1186774 w 2422187"/>
              <a:gd name="connsiteY5" fmla="*/ 2237362 h 6527260"/>
              <a:gd name="connsiteX6" fmla="*/ 1468876 w 2422187"/>
              <a:gd name="connsiteY6" fmla="*/ 2714017 h 6527260"/>
              <a:gd name="connsiteX7" fmla="*/ 1624519 w 2422187"/>
              <a:gd name="connsiteY7" fmla="*/ 3278221 h 6527260"/>
              <a:gd name="connsiteX8" fmla="*/ 1721796 w 2422187"/>
              <a:gd name="connsiteY8" fmla="*/ 3764604 h 6527260"/>
              <a:gd name="connsiteX9" fmla="*/ 1634247 w 2422187"/>
              <a:gd name="connsiteY9" fmla="*/ 4163438 h 6527260"/>
              <a:gd name="connsiteX10" fmla="*/ 1673157 w 2422187"/>
              <a:gd name="connsiteY10" fmla="*/ 4396902 h 6527260"/>
              <a:gd name="connsiteX11" fmla="*/ 1955259 w 2422187"/>
              <a:gd name="connsiteY11" fmla="*/ 4902741 h 6527260"/>
              <a:gd name="connsiteX12" fmla="*/ 2149813 w 2422187"/>
              <a:gd name="connsiteY12" fmla="*/ 5243209 h 6527260"/>
              <a:gd name="connsiteX13" fmla="*/ 2169268 w 2422187"/>
              <a:gd name="connsiteY13" fmla="*/ 5642043 h 6527260"/>
              <a:gd name="connsiteX14" fmla="*/ 2305455 w 2422187"/>
              <a:gd name="connsiteY14" fmla="*/ 5875506 h 6527260"/>
              <a:gd name="connsiteX15" fmla="*/ 2402732 w 2422187"/>
              <a:gd name="connsiteY15" fmla="*/ 6284068 h 6527260"/>
              <a:gd name="connsiteX16" fmla="*/ 2422187 w 2422187"/>
              <a:gd name="connsiteY16" fmla="*/ 6527260 h 6527260"/>
              <a:gd name="connsiteX0" fmla="*/ 0 w 2414891"/>
              <a:gd name="connsiteY0" fmla="*/ 0 h 6320435"/>
              <a:gd name="connsiteX1" fmla="*/ 233464 w 2414891"/>
              <a:gd name="connsiteY1" fmla="*/ 544749 h 6320435"/>
              <a:gd name="connsiteX2" fmla="*/ 437744 w 2414891"/>
              <a:gd name="connsiteY2" fmla="*/ 953311 h 6320435"/>
              <a:gd name="connsiteX3" fmla="*/ 564204 w 2414891"/>
              <a:gd name="connsiteY3" fmla="*/ 1429966 h 6320435"/>
              <a:gd name="connsiteX4" fmla="*/ 924127 w 2414891"/>
              <a:gd name="connsiteY4" fmla="*/ 1741251 h 6320435"/>
              <a:gd name="connsiteX5" fmla="*/ 1186774 w 2414891"/>
              <a:gd name="connsiteY5" fmla="*/ 2237362 h 6320435"/>
              <a:gd name="connsiteX6" fmla="*/ 1468876 w 2414891"/>
              <a:gd name="connsiteY6" fmla="*/ 2714017 h 6320435"/>
              <a:gd name="connsiteX7" fmla="*/ 1624519 w 2414891"/>
              <a:gd name="connsiteY7" fmla="*/ 3278221 h 6320435"/>
              <a:gd name="connsiteX8" fmla="*/ 1721796 w 2414891"/>
              <a:gd name="connsiteY8" fmla="*/ 3764604 h 6320435"/>
              <a:gd name="connsiteX9" fmla="*/ 1634247 w 2414891"/>
              <a:gd name="connsiteY9" fmla="*/ 4163438 h 6320435"/>
              <a:gd name="connsiteX10" fmla="*/ 1673157 w 2414891"/>
              <a:gd name="connsiteY10" fmla="*/ 4396902 h 6320435"/>
              <a:gd name="connsiteX11" fmla="*/ 1955259 w 2414891"/>
              <a:gd name="connsiteY11" fmla="*/ 4902741 h 6320435"/>
              <a:gd name="connsiteX12" fmla="*/ 2149813 w 2414891"/>
              <a:gd name="connsiteY12" fmla="*/ 5243209 h 6320435"/>
              <a:gd name="connsiteX13" fmla="*/ 2169268 w 2414891"/>
              <a:gd name="connsiteY13" fmla="*/ 5642043 h 6320435"/>
              <a:gd name="connsiteX14" fmla="*/ 2305455 w 2414891"/>
              <a:gd name="connsiteY14" fmla="*/ 5875506 h 6320435"/>
              <a:gd name="connsiteX15" fmla="*/ 2402732 w 2414891"/>
              <a:gd name="connsiteY15" fmla="*/ 6284068 h 6320435"/>
              <a:gd name="connsiteX16" fmla="*/ 2412460 w 2414891"/>
              <a:gd name="connsiteY16" fmla="*/ 6284069 h 6320435"/>
              <a:gd name="connsiteX0" fmla="*/ 0 w 2408179"/>
              <a:gd name="connsiteY0" fmla="*/ 0 h 6304157"/>
              <a:gd name="connsiteX1" fmla="*/ 233464 w 2408179"/>
              <a:gd name="connsiteY1" fmla="*/ 544749 h 6304157"/>
              <a:gd name="connsiteX2" fmla="*/ 437744 w 2408179"/>
              <a:gd name="connsiteY2" fmla="*/ 953311 h 6304157"/>
              <a:gd name="connsiteX3" fmla="*/ 564204 w 2408179"/>
              <a:gd name="connsiteY3" fmla="*/ 1429966 h 6304157"/>
              <a:gd name="connsiteX4" fmla="*/ 924127 w 2408179"/>
              <a:gd name="connsiteY4" fmla="*/ 1741251 h 6304157"/>
              <a:gd name="connsiteX5" fmla="*/ 1186774 w 2408179"/>
              <a:gd name="connsiteY5" fmla="*/ 2237362 h 6304157"/>
              <a:gd name="connsiteX6" fmla="*/ 1468876 w 2408179"/>
              <a:gd name="connsiteY6" fmla="*/ 2714017 h 6304157"/>
              <a:gd name="connsiteX7" fmla="*/ 1624519 w 2408179"/>
              <a:gd name="connsiteY7" fmla="*/ 3278221 h 6304157"/>
              <a:gd name="connsiteX8" fmla="*/ 1721796 w 2408179"/>
              <a:gd name="connsiteY8" fmla="*/ 3764604 h 6304157"/>
              <a:gd name="connsiteX9" fmla="*/ 1634247 w 2408179"/>
              <a:gd name="connsiteY9" fmla="*/ 4163438 h 6304157"/>
              <a:gd name="connsiteX10" fmla="*/ 1673157 w 2408179"/>
              <a:gd name="connsiteY10" fmla="*/ 4396902 h 6304157"/>
              <a:gd name="connsiteX11" fmla="*/ 1955259 w 2408179"/>
              <a:gd name="connsiteY11" fmla="*/ 4902741 h 6304157"/>
              <a:gd name="connsiteX12" fmla="*/ 2149813 w 2408179"/>
              <a:gd name="connsiteY12" fmla="*/ 5243209 h 6304157"/>
              <a:gd name="connsiteX13" fmla="*/ 2169268 w 2408179"/>
              <a:gd name="connsiteY13" fmla="*/ 5642043 h 6304157"/>
              <a:gd name="connsiteX14" fmla="*/ 2305455 w 2408179"/>
              <a:gd name="connsiteY14" fmla="*/ 5875506 h 6304157"/>
              <a:gd name="connsiteX15" fmla="*/ 2402732 w 2408179"/>
              <a:gd name="connsiteY15" fmla="*/ 6284068 h 6304157"/>
              <a:gd name="connsiteX16" fmla="*/ 2383277 w 2408179"/>
              <a:gd name="connsiteY16" fmla="*/ 6089516 h 6304157"/>
              <a:gd name="connsiteX0" fmla="*/ 0 w 2490282"/>
              <a:gd name="connsiteY0" fmla="*/ 0 h 6439712"/>
              <a:gd name="connsiteX1" fmla="*/ 233464 w 2490282"/>
              <a:gd name="connsiteY1" fmla="*/ 544749 h 6439712"/>
              <a:gd name="connsiteX2" fmla="*/ 437744 w 2490282"/>
              <a:gd name="connsiteY2" fmla="*/ 953311 h 6439712"/>
              <a:gd name="connsiteX3" fmla="*/ 564204 w 2490282"/>
              <a:gd name="connsiteY3" fmla="*/ 1429966 h 6439712"/>
              <a:gd name="connsiteX4" fmla="*/ 924127 w 2490282"/>
              <a:gd name="connsiteY4" fmla="*/ 1741251 h 6439712"/>
              <a:gd name="connsiteX5" fmla="*/ 1186774 w 2490282"/>
              <a:gd name="connsiteY5" fmla="*/ 2237362 h 6439712"/>
              <a:gd name="connsiteX6" fmla="*/ 1468876 w 2490282"/>
              <a:gd name="connsiteY6" fmla="*/ 2714017 h 6439712"/>
              <a:gd name="connsiteX7" fmla="*/ 1624519 w 2490282"/>
              <a:gd name="connsiteY7" fmla="*/ 3278221 h 6439712"/>
              <a:gd name="connsiteX8" fmla="*/ 1721796 w 2490282"/>
              <a:gd name="connsiteY8" fmla="*/ 3764604 h 6439712"/>
              <a:gd name="connsiteX9" fmla="*/ 1634247 w 2490282"/>
              <a:gd name="connsiteY9" fmla="*/ 4163438 h 6439712"/>
              <a:gd name="connsiteX10" fmla="*/ 1673157 w 2490282"/>
              <a:gd name="connsiteY10" fmla="*/ 4396902 h 6439712"/>
              <a:gd name="connsiteX11" fmla="*/ 1955259 w 2490282"/>
              <a:gd name="connsiteY11" fmla="*/ 4902741 h 6439712"/>
              <a:gd name="connsiteX12" fmla="*/ 2149813 w 2490282"/>
              <a:gd name="connsiteY12" fmla="*/ 5243209 h 6439712"/>
              <a:gd name="connsiteX13" fmla="*/ 2169268 w 2490282"/>
              <a:gd name="connsiteY13" fmla="*/ 5642043 h 6439712"/>
              <a:gd name="connsiteX14" fmla="*/ 2305455 w 2490282"/>
              <a:gd name="connsiteY14" fmla="*/ 5875506 h 6439712"/>
              <a:gd name="connsiteX15" fmla="*/ 2402732 w 2490282"/>
              <a:gd name="connsiteY15" fmla="*/ 6284068 h 6439712"/>
              <a:gd name="connsiteX16" fmla="*/ 2490282 w 2490282"/>
              <a:gd name="connsiteY16" fmla="*/ 6439712 h 6439712"/>
              <a:gd name="connsiteX0" fmla="*/ 0 w 2490282"/>
              <a:gd name="connsiteY0" fmla="*/ 0 h 6439712"/>
              <a:gd name="connsiteX1" fmla="*/ 233464 w 2490282"/>
              <a:gd name="connsiteY1" fmla="*/ 544749 h 6439712"/>
              <a:gd name="connsiteX2" fmla="*/ 437744 w 2490282"/>
              <a:gd name="connsiteY2" fmla="*/ 953311 h 6439712"/>
              <a:gd name="connsiteX3" fmla="*/ 564204 w 2490282"/>
              <a:gd name="connsiteY3" fmla="*/ 1429966 h 6439712"/>
              <a:gd name="connsiteX4" fmla="*/ 924127 w 2490282"/>
              <a:gd name="connsiteY4" fmla="*/ 1741251 h 6439712"/>
              <a:gd name="connsiteX5" fmla="*/ 1186774 w 2490282"/>
              <a:gd name="connsiteY5" fmla="*/ 2237362 h 6439712"/>
              <a:gd name="connsiteX6" fmla="*/ 1468876 w 2490282"/>
              <a:gd name="connsiteY6" fmla="*/ 2714017 h 6439712"/>
              <a:gd name="connsiteX7" fmla="*/ 1624519 w 2490282"/>
              <a:gd name="connsiteY7" fmla="*/ 3278221 h 6439712"/>
              <a:gd name="connsiteX8" fmla="*/ 1721796 w 2490282"/>
              <a:gd name="connsiteY8" fmla="*/ 3764604 h 6439712"/>
              <a:gd name="connsiteX9" fmla="*/ 1634247 w 2490282"/>
              <a:gd name="connsiteY9" fmla="*/ 4163438 h 6439712"/>
              <a:gd name="connsiteX10" fmla="*/ 1673157 w 2490282"/>
              <a:gd name="connsiteY10" fmla="*/ 4396902 h 6439712"/>
              <a:gd name="connsiteX11" fmla="*/ 1955259 w 2490282"/>
              <a:gd name="connsiteY11" fmla="*/ 4902741 h 6439712"/>
              <a:gd name="connsiteX12" fmla="*/ 2149813 w 2490282"/>
              <a:gd name="connsiteY12" fmla="*/ 5243209 h 6439712"/>
              <a:gd name="connsiteX13" fmla="*/ 2169268 w 2490282"/>
              <a:gd name="connsiteY13" fmla="*/ 5642043 h 6439712"/>
              <a:gd name="connsiteX14" fmla="*/ 2305455 w 2490282"/>
              <a:gd name="connsiteY14" fmla="*/ 5875506 h 6439712"/>
              <a:gd name="connsiteX15" fmla="*/ 2383276 w 2490282"/>
              <a:gd name="connsiteY15" fmla="*/ 6089514 h 6439712"/>
              <a:gd name="connsiteX16" fmla="*/ 2490282 w 2490282"/>
              <a:gd name="connsiteY16" fmla="*/ 6439712 h 6439712"/>
              <a:gd name="connsiteX0" fmla="*/ 0 w 2412461"/>
              <a:gd name="connsiteY0" fmla="*/ 0 h 6293797"/>
              <a:gd name="connsiteX1" fmla="*/ 233464 w 2412461"/>
              <a:gd name="connsiteY1" fmla="*/ 544749 h 6293797"/>
              <a:gd name="connsiteX2" fmla="*/ 437744 w 2412461"/>
              <a:gd name="connsiteY2" fmla="*/ 953311 h 6293797"/>
              <a:gd name="connsiteX3" fmla="*/ 564204 w 2412461"/>
              <a:gd name="connsiteY3" fmla="*/ 1429966 h 6293797"/>
              <a:gd name="connsiteX4" fmla="*/ 924127 w 2412461"/>
              <a:gd name="connsiteY4" fmla="*/ 1741251 h 6293797"/>
              <a:gd name="connsiteX5" fmla="*/ 1186774 w 2412461"/>
              <a:gd name="connsiteY5" fmla="*/ 2237362 h 6293797"/>
              <a:gd name="connsiteX6" fmla="*/ 1468876 w 2412461"/>
              <a:gd name="connsiteY6" fmla="*/ 2714017 h 6293797"/>
              <a:gd name="connsiteX7" fmla="*/ 1624519 w 2412461"/>
              <a:gd name="connsiteY7" fmla="*/ 3278221 h 6293797"/>
              <a:gd name="connsiteX8" fmla="*/ 1721796 w 2412461"/>
              <a:gd name="connsiteY8" fmla="*/ 3764604 h 6293797"/>
              <a:gd name="connsiteX9" fmla="*/ 1634247 w 2412461"/>
              <a:gd name="connsiteY9" fmla="*/ 4163438 h 6293797"/>
              <a:gd name="connsiteX10" fmla="*/ 1673157 w 2412461"/>
              <a:gd name="connsiteY10" fmla="*/ 4396902 h 6293797"/>
              <a:gd name="connsiteX11" fmla="*/ 1955259 w 2412461"/>
              <a:gd name="connsiteY11" fmla="*/ 4902741 h 6293797"/>
              <a:gd name="connsiteX12" fmla="*/ 2149813 w 2412461"/>
              <a:gd name="connsiteY12" fmla="*/ 5243209 h 6293797"/>
              <a:gd name="connsiteX13" fmla="*/ 2169268 w 2412461"/>
              <a:gd name="connsiteY13" fmla="*/ 5642043 h 6293797"/>
              <a:gd name="connsiteX14" fmla="*/ 2305455 w 2412461"/>
              <a:gd name="connsiteY14" fmla="*/ 5875506 h 6293797"/>
              <a:gd name="connsiteX15" fmla="*/ 2383276 w 2412461"/>
              <a:gd name="connsiteY15" fmla="*/ 6089514 h 6293797"/>
              <a:gd name="connsiteX16" fmla="*/ 2412461 w 2412461"/>
              <a:gd name="connsiteY16" fmla="*/ 6293797 h 62937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2412461" h="6293797">
                <a:moveTo>
                  <a:pt x="0" y="0"/>
                </a:moveTo>
                <a:cubicBezTo>
                  <a:pt x="136998" y="306421"/>
                  <a:pt x="160507" y="385864"/>
                  <a:pt x="233464" y="544749"/>
                </a:cubicBezTo>
                <a:cubicBezTo>
                  <a:pt x="306421" y="703634"/>
                  <a:pt x="382621" y="805775"/>
                  <a:pt x="437744" y="953311"/>
                </a:cubicBezTo>
                <a:cubicBezTo>
                  <a:pt x="492867" y="1100847"/>
                  <a:pt x="483140" y="1298643"/>
                  <a:pt x="564204" y="1429966"/>
                </a:cubicBezTo>
                <a:cubicBezTo>
                  <a:pt x="645268" y="1561289"/>
                  <a:pt x="820365" y="1606685"/>
                  <a:pt x="924127" y="1741251"/>
                </a:cubicBezTo>
                <a:cubicBezTo>
                  <a:pt x="1027889" y="1875817"/>
                  <a:pt x="1095983" y="2075234"/>
                  <a:pt x="1186774" y="2237362"/>
                </a:cubicBezTo>
                <a:cubicBezTo>
                  <a:pt x="1277566" y="2399490"/>
                  <a:pt x="1395919" y="2540541"/>
                  <a:pt x="1468876" y="2714017"/>
                </a:cubicBezTo>
                <a:cubicBezTo>
                  <a:pt x="1541833" y="2887493"/>
                  <a:pt x="1582366" y="3103123"/>
                  <a:pt x="1624519" y="3278221"/>
                </a:cubicBezTo>
                <a:cubicBezTo>
                  <a:pt x="1666672" y="3453319"/>
                  <a:pt x="1720175" y="3617068"/>
                  <a:pt x="1721796" y="3764604"/>
                </a:cubicBezTo>
                <a:cubicBezTo>
                  <a:pt x="1723417" y="3912140"/>
                  <a:pt x="1642353" y="4058055"/>
                  <a:pt x="1634247" y="4163438"/>
                </a:cubicBezTo>
                <a:cubicBezTo>
                  <a:pt x="1626141" y="4268821"/>
                  <a:pt x="1619655" y="4273685"/>
                  <a:pt x="1673157" y="4396902"/>
                </a:cubicBezTo>
                <a:cubicBezTo>
                  <a:pt x="1726659" y="4520119"/>
                  <a:pt x="1875816" y="4761690"/>
                  <a:pt x="1955259" y="4902741"/>
                </a:cubicBezTo>
                <a:cubicBezTo>
                  <a:pt x="2034702" y="5043792"/>
                  <a:pt x="2114145" y="5119992"/>
                  <a:pt x="2149813" y="5243209"/>
                </a:cubicBezTo>
                <a:cubicBezTo>
                  <a:pt x="2185481" y="5366426"/>
                  <a:pt x="2143328" y="5536660"/>
                  <a:pt x="2169268" y="5642043"/>
                </a:cubicBezTo>
                <a:cubicBezTo>
                  <a:pt x="2195208" y="5747426"/>
                  <a:pt x="2269787" y="5800927"/>
                  <a:pt x="2305455" y="5875506"/>
                </a:cubicBezTo>
                <a:cubicBezTo>
                  <a:pt x="2341123" y="5950085"/>
                  <a:pt x="2363821" y="5980888"/>
                  <a:pt x="2383276" y="6089514"/>
                </a:cubicBezTo>
                <a:cubicBezTo>
                  <a:pt x="2402731" y="6198140"/>
                  <a:pt x="2412461" y="6226514"/>
                  <a:pt x="2412461" y="6293797"/>
                </a:cubicBezTo>
              </a:path>
            </a:pathLst>
          </a:custGeom>
          <a:noFill/>
          <a:ln w="25400" cmpd="dbl">
            <a:solidFill>
              <a:srgbClr val="7030A0"/>
            </a:solidFill>
            <a:headEnd type="arrow"/>
            <a:tailEnd type="arrow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46" name="ZoneTexte 45">
            <a:extLst>
              <a:ext uri="{FF2B5EF4-FFF2-40B4-BE49-F238E27FC236}">
                <a16:creationId xmlns:a16="http://schemas.microsoft.com/office/drawing/2014/main" id="{DCB83926-2AD6-43F0-BE05-EF3CA8D891A0}"/>
              </a:ext>
            </a:extLst>
          </p:cNvPr>
          <p:cNvSpPr txBox="1"/>
          <p:nvPr/>
        </p:nvSpPr>
        <p:spPr>
          <a:xfrm rot="3535042">
            <a:off x="2954457" y="832204"/>
            <a:ext cx="1096433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400" b="1" dirty="0">
                <a:solidFill>
                  <a:srgbClr val="7030A0"/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E411</a:t>
            </a:r>
            <a:endParaRPr lang="fr-BE" sz="1400" b="1" dirty="0">
              <a:solidFill>
                <a:srgbClr val="7030A0"/>
              </a:solidFill>
              <a:latin typeface="Aharoni" panose="02010803020104030203" pitchFamily="2" charset="-79"/>
              <a:cs typeface="Aharoni" panose="02010803020104030203" pitchFamily="2" charset="-79"/>
            </a:endParaRPr>
          </a:p>
        </p:txBody>
      </p:sp>
      <p:sp>
        <p:nvSpPr>
          <p:cNvPr id="3" name="Forme libre : forme 2">
            <a:extLst>
              <a:ext uri="{FF2B5EF4-FFF2-40B4-BE49-F238E27FC236}">
                <a16:creationId xmlns:a16="http://schemas.microsoft.com/office/drawing/2014/main" id="{F601BC26-B3D5-45CC-8256-5C193BAC3AFF}"/>
              </a:ext>
            </a:extLst>
          </p:cNvPr>
          <p:cNvSpPr/>
          <p:nvPr/>
        </p:nvSpPr>
        <p:spPr>
          <a:xfrm>
            <a:off x="2636061" y="714375"/>
            <a:ext cx="6593664" cy="5867400"/>
          </a:xfrm>
          <a:custGeom>
            <a:avLst/>
            <a:gdLst>
              <a:gd name="connsiteX0" fmla="*/ 6593664 w 6593664"/>
              <a:gd name="connsiteY0" fmla="*/ 5867400 h 5867400"/>
              <a:gd name="connsiteX1" fmla="*/ 6222189 w 6593664"/>
              <a:gd name="connsiteY1" fmla="*/ 5324475 h 5867400"/>
              <a:gd name="connsiteX2" fmla="*/ 5784039 w 6593664"/>
              <a:gd name="connsiteY2" fmla="*/ 4895850 h 5867400"/>
              <a:gd name="connsiteX3" fmla="*/ 5460189 w 6593664"/>
              <a:gd name="connsiteY3" fmla="*/ 4914900 h 5867400"/>
              <a:gd name="connsiteX4" fmla="*/ 5126814 w 6593664"/>
              <a:gd name="connsiteY4" fmla="*/ 4972050 h 5867400"/>
              <a:gd name="connsiteX5" fmla="*/ 4993464 w 6593664"/>
              <a:gd name="connsiteY5" fmla="*/ 5067300 h 5867400"/>
              <a:gd name="connsiteX6" fmla="*/ 4764864 w 6593664"/>
              <a:gd name="connsiteY6" fmla="*/ 4924425 h 5867400"/>
              <a:gd name="connsiteX7" fmla="*/ 4450539 w 6593664"/>
              <a:gd name="connsiteY7" fmla="*/ 4514850 h 5867400"/>
              <a:gd name="connsiteX8" fmla="*/ 4079064 w 6593664"/>
              <a:gd name="connsiteY8" fmla="*/ 4562475 h 5867400"/>
              <a:gd name="connsiteX9" fmla="*/ 3869514 w 6593664"/>
              <a:gd name="connsiteY9" fmla="*/ 4657725 h 5867400"/>
              <a:gd name="connsiteX10" fmla="*/ 3478989 w 6593664"/>
              <a:gd name="connsiteY10" fmla="*/ 4486275 h 5867400"/>
              <a:gd name="connsiteX11" fmla="*/ 3288489 w 6593664"/>
              <a:gd name="connsiteY11" fmla="*/ 4371975 h 5867400"/>
              <a:gd name="connsiteX12" fmla="*/ 3212289 w 6593664"/>
              <a:gd name="connsiteY12" fmla="*/ 4000500 h 5867400"/>
              <a:gd name="connsiteX13" fmla="*/ 3155139 w 6593664"/>
              <a:gd name="connsiteY13" fmla="*/ 3886200 h 5867400"/>
              <a:gd name="connsiteX14" fmla="*/ 3097989 w 6593664"/>
              <a:gd name="connsiteY14" fmla="*/ 3695700 h 5867400"/>
              <a:gd name="connsiteX15" fmla="*/ 2897964 w 6593664"/>
              <a:gd name="connsiteY15" fmla="*/ 3495675 h 5867400"/>
              <a:gd name="connsiteX16" fmla="*/ 2783664 w 6593664"/>
              <a:gd name="connsiteY16" fmla="*/ 3152775 h 5867400"/>
              <a:gd name="connsiteX17" fmla="*/ 2716989 w 6593664"/>
              <a:gd name="connsiteY17" fmla="*/ 2638425 h 5867400"/>
              <a:gd name="connsiteX18" fmla="*/ 2631264 w 6593664"/>
              <a:gd name="connsiteY18" fmla="*/ 2324100 h 5867400"/>
              <a:gd name="connsiteX19" fmla="*/ 2355039 w 6593664"/>
              <a:gd name="connsiteY19" fmla="*/ 2228850 h 5867400"/>
              <a:gd name="connsiteX20" fmla="*/ 2126439 w 6593664"/>
              <a:gd name="connsiteY20" fmla="*/ 2143125 h 5867400"/>
              <a:gd name="connsiteX21" fmla="*/ 2002614 w 6593664"/>
              <a:gd name="connsiteY21" fmla="*/ 1990725 h 5867400"/>
              <a:gd name="connsiteX22" fmla="*/ 1850214 w 6593664"/>
              <a:gd name="connsiteY22" fmla="*/ 1895475 h 5867400"/>
              <a:gd name="connsiteX23" fmla="*/ 1621614 w 6593664"/>
              <a:gd name="connsiteY23" fmla="*/ 1371600 h 5867400"/>
              <a:gd name="connsiteX24" fmla="*/ 1335864 w 6593664"/>
              <a:gd name="connsiteY24" fmla="*/ 1333500 h 5867400"/>
              <a:gd name="connsiteX25" fmla="*/ 1012014 w 6593664"/>
              <a:gd name="connsiteY25" fmla="*/ 1257300 h 5867400"/>
              <a:gd name="connsiteX26" fmla="*/ 716739 w 6593664"/>
              <a:gd name="connsiteY26" fmla="*/ 904875 h 5867400"/>
              <a:gd name="connsiteX27" fmla="*/ 354789 w 6593664"/>
              <a:gd name="connsiteY27" fmla="*/ 838200 h 5867400"/>
              <a:gd name="connsiteX28" fmla="*/ 69039 w 6593664"/>
              <a:gd name="connsiteY28" fmla="*/ 762000 h 5867400"/>
              <a:gd name="connsiteX29" fmla="*/ 2364 w 6593664"/>
              <a:gd name="connsiteY29" fmla="*/ 542925 h 5867400"/>
              <a:gd name="connsiteX30" fmla="*/ 21414 w 6593664"/>
              <a:gd name="connsiteY30" fmla="*/ 0 h 5867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6593664" h="5867400">
                <a:moveTo>
                  <a:pt x="6593664" y="5867400"/>
                </a:moveTo>
                <a:cubicBezTo>
                  <a:pt x="6475395" y="5676900"/>
                  <a:pt x="6357126" y="5486400"/>
                  <a:pt x="6222189" y="5324475"/>
                </a:cubicBezTo>
                <a:cubicBezTo>
                  <a:pt x="6087251" y="5162550"/>
                  <a:pt x="5911039" y="4964112"/>
                  <a:pt x="5784039" y="4895850"/>
                </a:cubicBezTo>
                <a:cubicBezTo>
                  <a:pt x="5657039" y="4827587"/>
                  <a:pt x="5569726" y="4902200"/>
                  <a:pt x="5460189" y="4914900"/>
                </a:cubicBezTo>
                <a:cubicBezTo>
                  <a:pt x="5350652" y="4927600"/>
                  <a:pt x="5204601" y="4946650"/>
                  <a:pt x="5126814" y="4972050"/>
                </a:cubicBezTo>
                <a:cubicBezTo>
                  <a:pt x="5049027" y="4997450"/>
                  <a:pt x="5053789" y="5075237"/>
                  <a:pt x="4993464" y="5067300"/>
                </a:cubicBezTo>
                <a:cubicBezTo>
                  <a:pt x="4933139" y="5059363"/>
                  <a:pt x="4855351" y="5016500"/>
                  <a:pt x="4764864" y="4924425"/>
                </a:cubicBezTo>
                <a:cubicBezTo>
                  <a:pt x="4674376" y="4832350"/>
                  <a:pt x="4564839" y="4575175"/>
                  <a:pt x="4450539" y="4514850"/>
                </a:cubicBezTo>
                <a:cubicBezTo>
                  <a:pt x="4336239" y="4454525"/>
                  <a:pt x="4175901" y="4538663"/>
                  <a:pt x="4079064" y="4562475"/>
                </a:cubicBezTo>
                <a:cubicBezTo>
                  <a:pt x="3982227" y="4586287"/>
                  <a:pt x="3969526" y="4670425"/>
                  <a:pt x="3869514" y="4657725"/>
                </a:cubicBezTo>
                <a:cubicBezTo>
                  <a:pt x="3769502" y="4645025"/>
                  <a:pt x="3575826" y="4533900"/>
                  <a:pt x="3478989" y="4486275"/>
                </a:cubicBezTo>
                <a:cubicBezTo>
                  <a:pt x="3382152" y="4438650"/>
                  <a:pt x="3332939" y="4452937"/>
                  <a:pt x="3288489" y="4371975"/>
                </a:cubicBezTo>
                <a:cubicBezTo>
                  <a:pt x="3244039" y="4291012"/>
                  <a:pt x="3234514" y="4081462"/>
                  <a:pt x="3212289" y="4000500"/>
                </a:cubicBezTo>
                <a:cubicBezTo>
                  <a:pt x="3190064" y="3919537"/>
                  <a:pt x="3174189" y="3937000"/>
                  <a:pt x="3155139" y="3886200"/>
                </a:cubicBezTo>
                <a:cubicBezTo>
                  <a:pt x="3136089" y="3835400"/>
                  <a:pt x="3140851" y="3760787"/>
                  <a:pt x="3097989" y="3695700"/>
                </a:cubicBezTo>
                <a:cubicBezTo>
                  <a:pt x="3055127" y="3630613"/>
                  <a:pt x="2950351" y="3586162"/>
                  <a:pt x="2897964" y="3495675"/>
                </a:cubicBezTo>
                <a:cubicBezTo>
                  <a:pt x="2845576" y="3405187"/>
                  <a:pt x="2813826" y="3295650"/>
                  <a:pt x="2783664" y="3152775"/>
                </a:cubicBezTo>
                <a:cubicBezTo>
                  <a:pt x="2753502" y="3009900"/>
                  <a:pt x="2742389" y="2776538"/>
                  <a:pt x="2716989" y="2638425"/>
                </a:cubicBezTo>
                <a:cubicBezTo>
                  <a:pt x="2691589" y="2500312"/>
                  <a:pt x="2691589" y="2392362"/>
                  <a:pt x="2631264" y="2324100"/>
                </a:cubicBezTo>
                <a:cubicBezTo>
                  <a:pt x="2570939" y="2255838"/>
                  <a:pt x="2439176" y="2259012"/>
                  <a:pt x="2355039" y="2228850"/>
                </a:cubicBezTo>
                <a:cubicBezTo>
                  <a:pt x="2270902" y="2198688"/>
                  <a:pt x="2185176" y="2182812"/>
                  <a:pt x="2126439" y="2143125"/>
                </a:cubicBezTo>
                <a:cubicBezTo>
                  <a:pt x="2067702" y="2103438"/>
                  <a:pt x="2048651" y="2032000"/>
                  <a:pt x="2002614" y="1990725"/>
                </a:cubicBezTo>
                <a:cubicBezTo>
                  <a:pt x="1956577" y="1949450"/>
                  <a:pt x="1913714" y="1998662"/>
                  <a:pt x="1850214" y="1895475"/>
                </a:cubicBezTo>
                <a:cubicBezTo>
                  <a:pt x="1786714" y="1792288"/>
                  <a:pt x="1707339" y="1465263"/>
                  <a:pt x="1621614" y="1371600"/>
                </a:cubicBezTo>
                <a:cubicBezTo>
                  <a:pt x="1535889" y="1277937"/>
                  <a:pt x="1437464" y="1352550"/>
                  <a:pt x="1335864" y="1333500"/>
                </a:cubicBezTo>
                <a:cubicBezTo>
                  <a:pt x="1234264" y="1314450"/>
                  <a:pt x="1115202" y="1328738"/>
                  <a:pt x="1012014" y="1257300"/>
                </a:cubicBezTo>
                <a:cubicBezTo>
                  <a:pt x="908826" y="1185862"/>
                  <a:pt x="826276" y="974725"/>
                  <a:pt x="716739" y="904875"/>
                </a:cubicBezTo>
                <a:cubicBezTo>
                  <a:pt x="607201" y="835025"/>
                  <a:pt x="462739" y="862012"/>
                  <a:pt x="354789" y="838200"/>
                </a:cubicBezTo>
                <a:cubicBezTo>
                  <a:pt x="246839" y="814387"/>
                  <a:pt x="127776" y="811212"/>
                  <a:pt x="69039" y="762000"/>
                </a:cubicBezTo>
                <a:cubicBezTo>
                  <a:pt x="10301" y="712787"/>
                  <a:pt x="10301" y="669925"/>
                  <a:pt x="2364" y="542925"/>
                </a:cubicBezTo>
                <a:cubicBezTo>
                  <a:pt x="-5573" y="415925"/>
                  <a:pt x="7920" y="207962"/>
                  <a:pt x="21414" y="0"/>
                </a:cubicBezTo>
              </a:path>
            </a:pathLst>
          </a:cu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47" name="Forme libre : forme 46">
            <a:extLst>
              <a:ext uri="{FF2B5EF4-FFF2-40B4-BE49-F238E27FC236}">
                <a16:creationId xmlns:a16="http://schemas.microsoft.com/office/drawing/2014/main" id="{24165ECA-D9A2-4EA1-8748-ED208921E5FD}"/>
              </a:ext>
            </a:extLst>
          </p:cNvPr>
          <p:cNvSpPr/>
          <p:nvPr/>
        </p:nvSpPr>
        <p:spPr>
          <a:xfrm>
            <a:off x="2636061" y="711943"/>
            <a:ext cx="6593664" cy="5867400"/>
          </a:xfrm>
          <a:custGeom>
            <a:avLst/>
            <a:gdLst>
              <a:gd name="connsiteX0" fmla="*/ 6593664 w 6593664"/>
              <a:gd name="connsiteY0" fmla="*/ 5867400 h 5867400"/>
              <a:gd name="connsiteX1" fmla="*/ 6222189 w 6593664"/>
              <a:gd name="connsiteY1" fmla="*/ 5324475 h 5867400"/>
              <a:gd name="connsiteX2" fmla="*/ 5784039 w 6593664"/>
              <a:gd name="connsiteY2" fmla="*/ 4895850 h 5867400"/>
              <a:gd name="connsiteX3" fmla="*/ 5460189 w 6593664"/>
              <a:gd name="connsiteY3" fmla="*/ 4914900 h 5867400"/>
              <a:gd name="connsiteX4" fmla="*/ 5126814 w 6593664"/>
              <a:gd name="connsiteY4" fmla="*/ 4972050 h 5867400"/>
              <a:gd name="connsiteX5" fmla="*/ 4993464 w 6593664"/>
              <a:gd name="connsiteY5" fmla="*/ 5067300 h 5867400"/>
              <a:gd name="connsiteX6" fmla="*/ 4764864 w 6593664"/>
              <a:gd name="connsiteY6" fmla="*/ 4924425 h 5867400"/>
              <a:gd name="connsiteX7" fmla="*/ 4450539 w 6593664"/>
              <a:gd name="connsiteY7" fmla="*/ 4514850 h 5867400"/>
              <a:gd name="connsiteX8" fmla="*/ 4079064 w 6593664"/>
              <a:gd name="connsiteY8" fmla="*/ 4562475 h 5867400"/>
              <a:gd name="connsiteX9" fmla="*/ 3869514 w 6593664"/>
              <a:gd name="connsiteY9" fmla="*/ 4657725 h 5867400"/>
              <a:gd name="connsiteX10" fmla="*/ 3478989 w 6593664"/>
              <a:gd name="connsiteY10" fmla="*/ 4486275 h 5867400"/>
              <a:gd name="connsiteX11" fmla="*/ 3288489 w 6593664"/>
              <a:gd name="connsiteY11" fmla="*/ 4371975 h 5867400"/>
              <a:gd name="connsiteX12" fmla="*/ 3212289 w 6593664"/>
              <a:gd name="connsiteY12" fmla="*/ 4000500 h 5867400"/>
              <a:gd name="connsiteX13" fmla="*/ 3155139 w 6593664"/>
              <a:gd name="connsiteY13" fmla="*/ 3886200 h 5867400"/>
              <a:gd name="connsiteX14" fmla="*/ 3097989 w 6593664"/>
              <a:gd name="connsiteY14" fmla="*/ 3695700 h 5867400"/>
              <a:gd name="connsiteX15" fmla="*/ 2897964 w 6593664"/>
              <a:gd name="connsiteY15" fmla="*/ 3495675 h 5867400"/>
              <a:gd name="connsiteX16" fmla="*/ 2783664 w 6593664"/>
              <a:gd name="connsiteY16" fmla="*/ 3152775 h 5867400"/>
              <a:gd name="connsiteX17" fmla="*/ 2716989 w 6593664"/>
              <a:gd name="connsiteY17" fmla="*/ 2638425 h 5867400"/>
              <a:gd name="connsiteX18" fmla="*/ 2631264 w 6593664"/>
              <a:gd name="connsiteY18" fmla="*/ 2324100 h 5867400"/>
              <a:gd name="connsiteX19" fmla="*/ 2355039 w 6593664"/>
              <a:gd name="connsiteY19" fmla="*/ 2228850 h 5867400"/>
              <a:gd name="connsiteX20" fmla="*/ 2126439 w 6593664"/>
              <a:gd name="connsiteY20" fmla="*/ 2143125 h 5867400"/>
              <a:gd name="connsiteX21" fmla="*/ 2002614 w 6593664"/>
              <a:gd name="connsiteY21" fmla="*/ 1990725 h 5867400"/>
              <a:gd name="connsiteX22" fmla="*/ 1850214 w 6593664"/>
              <a:gd name="connsiteY22" fmla="*/ 1895475 h 5867400"/>
              <a:gd name="connsiteX23" fmla="*/ 1621614 w 6593664"/>
              <a:gd name="connsiteY23" fmla="*/ 1371600 h 5867400"/>
              <a:gd name="connsiteX24" fmla="*/ 1335864 w 6593664"/>
              <a:gd name="connsiteY24" fmla="*/ 1333500 h 5867400"/>
              <a:gd name="connsiteX25" fmla="*/ 1012014 w 6593664"/>
              <a:gd name="connsiteY25" fmla="*/ 1257300 h 5867400"/>
              <a:gd name="connsiteX26" fmla="*/ 716739 w 6593664"/>
              <a:gd name="connsiteY26" fmla="*/ 904875 h 5867400"/>
              <a:gd name="connsiteX27" fmla="*/ 354789 w 6593664"/>
              <a:gd name="connsiteY27" fmla="*/ 838200 h 5867400"/>
              <a:gd name="connsiteX28" fmla="*/ 69039 w 6593664"/>
              <a:gd name="connsiteY28" fmla="*/ 762000 h 5867400"/>
              <a:gd name="connsiteX29" fmla="*/ 2364 w 6593664"/>
              <a:gd name="connsiteY29" fmla="*/ 542925 h 5867400"/>
              <a:gd name="connsiteX30" fmla="*/ 21414 w 6593664"/>
              <a:gd name="connsiteY30" fmla="*/ 0 h 5867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6593664" h="5867400">
                <a:moveTo>
                  <a:pt x="6593664" y="5867400"/>
                </a:moveTo>
                <a:cubicBezTo>
                  <a:pt x="6475395" y="5676900"/>
                  <a:pt x="6357126" y="5486400"/>
                  <a:pt x="6222189" y="5324475"/>
                </a:cubicBezTo>
                <a:cubicBezTo>
                  <a:pt x="6087251" y="5162550"/>
                  <a:pt x="5911039" y="4964112"/>
                  <a:pt x="5784039" y="4895850"/>
                </a:cubicBezTo>
                <a:cubicBezTo>
                  <a:pt x="5657039" y="4827587"/>
                  <a:pt x="5569726" y="4902200"/>
                  <a:pt x="5460189" y="4914900"/>
                </a:cubicBezTo>
                <a:cubicBezTo>
                  <a:pt x="5350652" y="4927600"/>
                  <a:pt x="5204601" y="4946650"/>
                  <a:pt x="5126814" y="4972050"/>
                </a:cubicBezTo>
                <a:cubicBezTo>
                  <a:pt x="5049027" y="4997450"/>
                  <a:pt x="5053789" y="5075237"/>
                  <a:pt x="4993464" y="5067300"/>
                </a:cubicBezTo>
                <a:cubicBezTo>
                  <a:pt x="4933139" y="5059363"/>
                  <a:pt x="4855351" y="5016500"/>
                  <a:pt x="4764864" y="4924425"/>
                </a:cubicBezTo>
                <a:cubicBezTo>
                  <a:pt x="4674376" y="4832350"/>
                  <a:pt x="4564839" y="4575175"/>
                  <a:pt x="4450539" y="4514850"/>
                </a:cubicBezTo>
                <a:cubicBezTo>
                  <a:pt x="4336239" y="4454525"/>
                  <a:pt x="4175901" y="4538663"/>
                  <a:pt x="4079064" y="4562475"/>
                </a:cubicBezTo>
                <a:cubicBezTo>
                  <a:pt x="3982227" y="4586287"/>
                  <a:pt x="3969526" y="4670425"/>
                  <a:pt x="3869514" y="4657725"/>
                </a:cubicBezTo>
                <a:cubicBezTo>
                  <a:pt x="3769502" y="4645025"/>
                  <a:pt x="3575826" y="4533900"/>
                  <a:pt x="3478989" y="4486275"/>
                </a:cubicBezTo>
                <a:cubicBezTo>
                  <a:pt x="3382152" y="4438650"/>
                  <a:pt x="3332939" y="4452937"/>
                  <a:pt x="3288489" y="4371975"/>
                </a:cubicBezTo>
                <a:cubicBezTo>
                  <a:pt x="3244039" y="4291012"/>
                  <a:pt x="3234514" y="4081462"/>
                  <a:pt x="3212289" y="4000500"/>
                </a:cubicBezTo>
                <a:cubicBezTo>
                  <a:pt x="3190064" y="3919537"/>
                  <a:pt x="3174189" y="3937000"/>
                  <a:pt x="3155139" y="3886200"/>
                </a:cubicBezTo>
                <a:cubicBezTo>
                  <a:pt x="3136089" y="3835400"/>
                  <a:pt x="3140851" y="3760787"/>
                  <a:pt x="3097989" y="3695700"/>
                </a:cubicBezTo>
                <a:cubicBezTo>
                  <a:pt x="3055127" y="3630613"/>
                  <a:pt x="2950351" y="3586162"/>
                  <a:pt x="2897964" y="3495675"/>
                </a:cubicBezTo>
                <a:cubicBezTo>
                  <a:pt x="2845576" y="3405187"/>
                  <a:pt x="2813826" y="3295650"/>
                  <a:pt x="2783664" y="3152775"/>
                </a:cubicBezTo>
                <a:cubicBezTo>
                  <a:pt x="2753502" y="3009900"/>
                  <a:pt x="2742389" y="2776538"/>
                  <a:pt x="2716989" y="2638425"/>
                </a:cubicBezTo>
                <a:cubicBezTo>
                  <a:pt x="2691589" y="2500312"/>
                  <a:pt x="2691589" y="2392362"/>
                  <a:pt x="2631264" y="2324100"/>
                </a:cubicBezTo>
                <a:cubicBezTo>
                  <a:pt x="2570939" y="2255838"/>
                  <a:pt x="2439176" y="2259012"/>
                  <a:pt x="2355039" y="2228850"/>
                </a:cubicBezTo>
                <a:cubicBezTo>
                  <a:pt x="2270902" y="2198688"/>
                  <a:pt x="2185176" y="2182812"/>
                  <a:pt x="2126439" y="2143125"/>
                </a:cubicBezTo>
                <a:cubicBezTo>
                  <a:pt x="2067702" y="2103438"/>
                  <a:pt x="2048651" y="2032000"/>
                  <a:pt x="2002614" y="1990725"/>
                </a:cubicBezTo>
                <a:cubicBezTo>
                  <a:pt x="1956577" y="1949450"/>
                  <a:pt x="1913714" y="1998662"/>
                  <a:pt x="1850214" y="1895475"/>
                </a:cubicBezTo>
                <a:cubicBezTo>
                  <a:pt x="1786714" y="1792288"/>
                  <a:pt x="1707339" y="1465263"/>
                  <a:pt x="1621614" y="1371600"/>
                </a:cubicBezTo>
                <a:cubicBezTo>
                  <a:pt x="1535889" y="1277937"/>
                  <a:pt x="1437464" y="1352550"/>
                  <a:pt x="1335864" y="1333500"/>
                </a:cubicBezTo>
                <a:cubicBezTo>
                  <a:pt x="1234264" y="1314450"/>
                  <a:pt x="1115202" y="1328738"/>
                  <a:pt x="1012014" y="1257300"/>
                </a:cubicBezTo>
                <a:cubicBezTo>
                  <a:pt x="908826" y="1185862"/>
                  <a:pt x="826276" y="974725"/>
                  <a:pt x="716739" y="904875"/>
                </a:cubicBezTo>
                <a:cubicBezTo>
                  <a:pt x="607201" y="835025"/>
                  <a:pt x="462739" y="862012"/>
                  <a:pt x="354789" y="838200"/>
                </a:cubicBezTo>
                <a:cubicBezTo>
                  <a:pt x="246839" y="814387"/>
                  <a:pt x="127776" y="811212"/>
                  <a:pt x="69039" y="762000"/>
                </a:cubicBezTo>
                <a:cubicBezTo>
                  <a:pt x="10301" y="712787"/>
                  <a:pt x="10301" y="669925"/>
                  <a:pt x="2364" y="542925"/>
                </a:cubicBezTo>
                <a:cubicBezTo>
                  <a:pt x="-5573" y="415925"/>
                  <a:pt x="7920" y="207962"/>
                  <a:pt x="21414" y="0"/>
                </a:cubicBezTo>
              </a:path>
            </a:pathLst>
          </a:custGeom>
          <a:noFill/>
          <a:ln w="22225">
            <a:solidFill>
              <a:schemeClr val="bg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61" name="Ellipse 60">
            <a:extLst>
              <a:ext uri="{FF2B5EF4-FFF2-40B4-BE49-F238E27FC236}">
                <a16:creationId xmlns:a16="http://schemas.microsoft.com/office/drawing/2014/main" id="{3E54D4FE-B1A3-406A-A4AE-21554E83A278}"/>
              </a:ext>
            </a:extLst>
          </p:cNvPr>
          <p:cNvSpPr/>
          <p:nvPr/>
        </p:nvSpPr>
        <p:spPr>
          <a:xfrm rot="16200000">
            <a:off x="1843102" y="-932431"/>
            <a:ext cx="1628297" cy="1778390"/>
          </a:xfrm>
          <a:prstGeom prst="ellipse">
            <a:avLst/>
          </a:prstGeom>
          <a:solidFill>
            <a:schemeClr val="accent2"/>
          </a:solidFill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62" name="ZoneTexte 61">
            <a:extLst>
              <a:ext uri="{FF2B5EF4-FFF2-40B4-BE49-F238E27FC236}">
                <a16:creationId xmlns:a16="http://schemas.microsoft.com/office/drawing/2014/main" id="{D425A52C-29A4-4BCE-AB1D-5067B603549C}"/>
              </a:ext>
            </a:extLst>
          </p:cNvPr>
          <p:cNvSpPr txBox="1"/>
          <p:nvPr/>
        </p:nvSpPr>
        <p:spPr>
          <a:xfrm>
            <a:off x="2133205" y="190793"/>
            <a:ext cx="1096433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200" b="1" dirty="0">
                <a:solidFill>
                  <a:schemeClr val="bg1"/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Namur</a:t>
            </a:r>
            <a:endParaRPr lang="fr-BE" sz="1200" b="1" dirty="0">
              <a:solidFill>
                <a:schemeClr val="bg1"/>
              </a:solidFill>
              <a:latin typeface="Aharoni" panose="02010803020104030203" pitchFamily="2" charset="-79"/>
              <a:cs typeface="Aharoni" panose="02010803020104030203" pitchFamily="2" charset="-79"/>
            </a:endParaRPr>
          </a:p>
        </p:txBody>
      </p:sp>
      <p:sp>
        <p:nvSpPr>
          <p:cNvPr id="63" name="Ellipse 62">
            <a:extLst>
              <a:ext uri="{FF2B5EF4-FFF2-40B4-BE49-F238E27FC236}">
                <a16:creationId xmlns:a16="http://schemas.microsoft.com/office/drawing/2014/main" id="{BA172A28-9FBE-4E6C-9531-55773D21B403}"/>
              </a:ext>
            </a:extLst>
          </p:cNvPr>
          <p:cNvSpPr/>
          <p:nvPr/>
        </p:nvSpPr>
        <p:spPr>
          <a:xfrm>
            <a:off x="7034255" y="-490138"/>
            <a:ext cx="742267" cy="695325"/>
          </a:xfrm>
          <a:prstGeom prst="ellipse">
            <a:avLst/>
          </a:prstGeom>
          <a:solidFill>
            <a:schemeClr val="accent2"/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 dirty="0"/>
          </a:p>
        </p:txBody>
      </p:sp>
      <p:sp>
        <p:nvSpPr>
          <p:cNvPr id="64" name="ZoneTexte 63">
            <a:extLst>
              <a:ext uri="{FF2B5EF4-FFF2-40B4-BE49-F238E27FC236}">
                <a16:creationId xmlns:a16="http://schemas.microsoft.com/office/drawing/2014/main" id="{5678D1FB-BAB8-4A85-83E4-3FD9B0D4E52D}"/>
              </a:ext>
            </a:extLst>
          </p:cNvPr>
          <p:cNvSpPr txBox="1"/>
          <p:nvPr/>
        </p:nvSpPr>
        <p:spPr>
          <a:xfrm>
            <a:off x="6857173" y="-54739"/>
            <a:ext cx="1096433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000" b="1" dirty="0">
                <a:solidFill>
                  <a:schemeClr val="bg1"/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Huy</a:t>
            </a:r>
            <a:endParaRPr lang="fr-BE" sz="1000" b="1" dirty="0">
              <a:solidFill>
                <a:schemeClr val="bg1"/>
              </a:solidFill>
              <a:latin typeface="Aharoni" panose="02010803020104030203" pitchFamily="2" charset="-79"/>
              <a:cs typeface="Aharoni" panose="02010803020104030203" pitchFamily="2" charset="-79"/>
            </a:endParaRPr>
          </a:p>
        </p:txBody>
      </p:sp>
      <p:sp>
        <p:nvSpPr>
          <p:cNvPr id="8" name="Forme libre : forme 7">
            <a:extLst>
              <a:ext uri="{FF2B5EF4-FFF2-40B4-BE49-F238E27FC236}">
                <a16:creationId xmlns:a16="http://schemas.microsoft.com/office/drawing/2014/main" id="{21EBB0C5-4721-412A-A397-E2B3972DE91F}"/>
              </a:ext>
            </a:extLst>
          </p:cNvPr>
          <p:cNvSpPr/>
          <p:nvPr/>
        </p:nvSpPr>
        <p:spPr>
          <a:xfrm>
            <a:off x="6287298" y="205740"/>
            <a:ext cx="3245322" cy="2948940"/>
          </a:xfrm>
          <a:custGeom>
            <a:avLst/>
            <a:gdLst>
              <a:gd name="connsiteX0" fmla="*/ 989802 w 3245322"/>
              <a:gd name="connsiteY0" fmla="*/ 0 h 2948940"/>
              <a:gd name="connsiteX1" fmla="*/ 921222 w 3245322"/>
              <a:gd name="connsiteY1" fmla="*/ 220980 h 2948940"/>
              <a:gd name="connsiteX2" fmla="*/ 768822 w 3245322"/>
              <a:gd name="connsiteY2" fmla="*/ 388620 h 2948940"/>
              <a:gd name="connsiteX3" fmla="*/ 715482 w 3245322"/>
              <a:gd name="connsiteY3" fmla="*/ 601980 h 2948940"/>
              <a:gd name="connsiteX4" fmla="*/ 608802 w 3245322"/>
              <a:gd name="connsiteY4" fmla="*/ 853440 h 2948940"/>
              <a:gd name="connsiteX5" fmla="*/ 425922 w 3245322"/>
              <a:gd name="connsiteY5" fmla="*/ 1043940 h 2948940"/>
              <a:gd name="connsiteX6" fmla="*/ 90642 w 3245322"/>
              <a:gd name="connsiteY6" fmla="*/ 1181100 h 2948940"/>
              <a:gd name="connsiteX7" fmla="*/ 22062 w 3245322"/>
              <a:gd name="connsiteY7" fmla="*/ 1295400 h 2948940"/>
              <a:gd name="connsiteX8" fmla="*/ 418302 w 3245322"/>
              <a:gd name="connsiteY8" fmla="*/ 1516380 h 2948940"/>
              <a:gd name="connsiteX9" fmla="*/ 616422 w 3245322"/>
              <a:gd name="connsiteY9" fmla="*/ 1584960 h 2948940"/>
              <a:gd name="connsiteX10" fmla="*/ 700242 w 3245322"/>
              <a:gd name="connsiteY10" fmla="*/ 1737360 h 2948940"/>
              <a:gd name="connsiteX11" fmla="*/ 791682 w 3245322"/>
              <a:gd name="connsiteY11" fmla="*/ 1729740 h 2948940"/>
              <a:gd name="connsiteX12" fmla="*/ 852642 w 3245322"/>
              <a:gd name="connsiteY12" fmla="*/ 1920240 h 2948940"/>
              <a:gd name="connsiteX13" fmla="*/ 1172682 w 3245322"/>
              <a:gd name="connsiteY13" fmla="*/ 2034540 h 2948940"/>
              <a:gd name="connsiteX14" fmla="*/ 1271742 w 3245322"/>
              <a:gd name="connsiteY14" fmla="*/ 2011680 h 2948940"/>
              <a:gd name="connsiteX15" fmla="*/ 1523202 w 3245322"/>
              <a:gd name="connsiteY15" fmla="*/ 2164080 h 2948940"/>
              <a:gd name="connsiteX16" fmla="*/ 1637502 w 3245322"/>
              <a:gd name="connsiteY16" fmla="*/ 2125980 h 2948940"/>
              <a:gd name="connsiteX17" fmla="*/ 1805142 w 3245322"/>
              <a:gd name="connsiteY17" fmla="*/ 2209800 h 2948940"/>
              <a:gd name="connsiteX18" fmla="*/ 2109942 w 3245322"/>
              <a:gd name="connsiteY18" fmla="*/ 2491740 h 2948940"/>
              <a:gd name="connsiteX19" fmla="*/ 2765262 w 3245322"/>
              <a:gd name="connsiteY19" fmla="*/ 2895600 h 2948940"/>
              <a:gd name="connsiteX20" fmla="*/ 3054822 w 3245322"/>
              <a:gd name="connsiteY20" fmla="*/ 2933700 h 2948940"/>
              <a:gd name="connsiteX21" fmla="*/ 3245322 w 3245322"/>
              <a:gd name="connsiteY21" fmla="*/ 2948940 h 29489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3245322" h="2948940">
                <a:moveTo>
                  <a:pt x="989802" y="0"/>
                </a:moveTo>
                <a:cubicBezTo>
                  <a:pt x="973927" y="78105"/>
                  <a:pt x="958052" y="156210"/>
                  <a:pt x="921222" y="220980"/>
                </a:cubicBezTo>
                <a:cubicBezTo>
                  <a:pt x="884392" y="285750"/>
                  <a:pt x="803112" y="325120"/>
                  <a:pt x="768822" y="388620"/>
                </a:cubicBezTo>
                <a:cubicBezTo>
                  <a:pt x="734532" y="452120"/>
                  <a:pt x="742152" y="524510"/>
                  <a:pt x="715482" y="601980"/>
                </a:cubicBezTo>
                <a:cubicBezTo>
                  <a:pt x="688812" y="679450"/>
                  <a:pt x="657062" y="779780"/>
                  <a:pt x="608802" y="853440"/>
                </a:cubicBezTo>
                <a:cubicBezTo>
                  <a:pt x="560542" y="927100"/>
                  <a:pt x="512282" y="989330"/>
                  <a:pt x="425922" y="1043940"/>
                </a:cubicBezTo>
                <a:cubicBezTo>
                  <a:pt x="339562" y="1098550"/>
                  <a:pt x="157952" y="1139190"/>
                  <a:pt x="90642" y="1181100"/>
                </a:cubicBezTo>
                <a:cubicBezTo>
                  <a:pt x="23332" y="1223010"/>
                  <a:pt x="-32548" y="1239520"/>
                  <a:pt x="22062" y="1295400"/>
                </a:cubicBezTo>
                <a:cubicBezTo>
                  <a:pt x="76672" y="1351280"/>
                  <a:pt x="319242" y="1468120"/>
                  <a:pt x="418302" y="1516380"/>
                </a:cubicBezTo>
                <a:cubicBezTo>
                  <a:pt x="517362" y="1564640"/>
                  <a:pt x="569432" y="1548130"/>
                  <a:pt x="616422" y="1584960"/>
                </a:cubicBezTo>
                <a:cubicBezTo>
                  <a:pt x="663412" y="1621790"/>
                  <a:pt x="671032" y="1713230"/>
                  <a:pt x="700242" y="1737360"/>
                </a:cubicBezTo>
                <a:cubicBezTo>
                  <a:pt x="729452" y="1761490"/>
                  <a:pt x="766282" y="1699260"/>
                  <a:pt x="791682" y="1729740"/>
                </a:cubicBezTo>
                <a:cubicBezTo>
                  <a:pt x="817082" y="1760220"/>
                  <a:pt x="789142" y="1869440"/>
                  <a:pt x="852642" y="1920240"/>
                </a:cubicBezTo>
                <a:cubicBezTo>
                  <a:pt x="916142" y="1971040"/>
                  <a:pt x="1102832" y="2019300"/>
                  <a:pt x="1172682" y="2034540"/>
                </a:cubicBezTo>
                <a:cubicBezTo>
                  <a:pt x="1242532" y="2049780"/>
                  <a:pt x="1213322" y="1990090"/>
                  <a:pt x="1271742" y="2011680"/>
                </a:cubicBezTo>
                <a:cubicBezTo>
                  <a:pt x="1330162" y="2033270"/>
                  <a:pt x="1462242" y="2145030"/>
                  <a:pt x="1523202" y="2164080"/>
                </a:cubicBezTo>
                <a:cubicBezTo>
                  <a:pt x="1584162" y="2183130"/>
                  <a:pt x="1590512" y="2118360"/>
                  <a:pt x="1637502" y="2125980"/>
                </a:cubicBezTo>
                <a:cubicBezTo>
                  <a:pt x="1684492" y="2133600"/>
                  <a:pt x="1726402" y="2148840"/>
                  <a:pt x="1805142" y="2209800"/>
                </a:cubicBezTo>
                <a:cubicBezTo>
                  <a:pt x="1883882" y="2270760"/>
                  <a:pt x="1949922" y="2377440"/>
                  <a:pt x="2109942" y="2491740"/>
                </a:cubicBezTo>
                <a:cubicBezTo>
                  <a:pt x="2269962" y="2606040"/>
                  <a:pt x="2607782" y="2821940"/>
                  <a:pt x="2765262" y="2895600"/>
                </a:cubicBezTo>
                <a:cubicBezTo>
                  <a:pt x="2922742" y="2969260"/>
                  <a:pt x="2974812" y="2924810"/>
                  <a:pt x="3054822" y="2933700"/>
                </a:cubicBezTo>
                <a:cubicBezTo>
                  <a:pt x="3134832" y="2942590"/>
                  <a:pt x="3190077" y="2945765"/>
                  <a:pt x="3245322" y="294894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1" name="Forme libre : forme 20">
            <a:extLst>
              <a:ext uri="{FF2B5EF4-FFF2-40B4-BE49-F238E27FC236}">
                <a16:creationId xmlns:a16="http://schemas.microsoft.com/office/drawing/2014/main" id="{83EA6DCE-DBED-4720-9531-7F2E8C0892A3}"/>
              </a:ext>
            </a:extLst>
          </p:cNvPr>
          <p:cNvSpPr/>
          <p:nvPr/>
        </p:nvSpPr>
        <p:spPr>
          <a:xfrm>
            <a:off x="8618220" y="5486400"/>
            <a:ext cx="731520" cy="525780"/>
          </a:xfrm>
          <a:custGeom>
            <a:avLst/>
            <a:gdLst>
              <a:gd name="connsiteX0" fmla="*/ 0 w 731520"/>
              <a:gd name="connsiteY0" fmla="*/ 0 h 525780"/>
              <a:gd name="connsiteX1" fmla="*/ 228600 w 731520"/>
              <a:gd name="connsiteY1" fmla="*/ 289560 h 525780"/>
              <a:gd name="connsiteX2" fmla="*/ 731520 w 731520"/>
              <a:gd name="connsiteY2" fmla="*/ 525780 h 5257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31520" h="525780">
                <a:moveTo>
                  <a:pt x="0" y="0"/>
                </a:moveTo>
                <a:cubicBezTo>
                  <a:pt x="53340" y="100965"/>
                  <a:pt x="106680" y="201930"/>
                  <a:pt x="228600" y="289560"/>
                </a:cubicBezTo>
                <a:cubicBezTo>
                  <a:pt x="350520" y="377190"/>
                  <a:pt x="541020" y="451485"/>
                  <a:pt x="731520" y="52578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2" name="Forme libre : forme 21">
            <a:extLst>
              <a:ext uri="{FF2B5EF4-FFF2-40B4-BE49-F238E27FC236}">
                <a16:creationId xmlns:a16="http://schemas.microsoft.com/office/drawing/2014/main" id="{9820F068-4E1E-4285-8A17-2897DEE7F837}"/>
              </a:ext>
            </a:extLst>
          </p:cNvPr>
          <p:cNvSpPr/>
          <p:nvPr/>
        </p:nvSpPr>
        <p:spPr>
          <a:xfrm>
            <a:off x="9548813" y="3146818"/>
            <a:ext cx="661987" cy="257902"/>
          </a:xfrm>
          <a:custGeom>
            <a:avLst/>
            <a:gdLst>
              <a:gd name="connsiteX0" fmla="*/ 0 w 661987"/>
              <a:gd name="connsiteY0" fmla="*/ 5957 h 257902"/>
              <a:gd name="connsiteX1" fmla="*/ 95250 w 661987"/>
              <a:gd name="connsiteY1" fmla="*/ 5957 h 257902"/>
              <a:gd name="connsiteX2" fmla="*/ 171450 w 661987"/>
              <a:gd name="connsiteY2" fmla="*/ 67870 h 257902"/>
              <a:gd name="connsiteX3" fmla="*/ 381000 w 661987"/>
              <a:gd name="connsiteY3" fmla="*/ 105970 h 257902"/>
              <a:gd name="connsiteX4" fmla="*/ 581025 w 661987"/>
              <a:gd name="connsiteY4" fmla="*/ 239320 h 257902"/>
              <a:gd name="connsiteX5" fmla="*/ 661987 w 661987"/>
              <a:gd name="connsiteY5" fmla="*/ 253607 h 2579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61987" h="257902">
                <a:moveTo>
                  <a:pt x="0" y="5957"/>
                </a:moveTo>
                <a:cubicBezTo>
                  <a:pt x="33337" y="797"/>
                  <a:pt x="66675" y="-4362"/>
                  <a:pt x="95250" y="5957"/>
                </a:cubicBezTo>
                <a:cubicBezTo>
                  <a:pt x="123825" y="16276"/>
                  <a:pt x="123825" y="51201"/>
                  <a:pt x="171450" y="67870"/>
                </a:cubicBezTo>
                <a:cubicBezTo>
                  <a:pt x="219075" y="84539"/>
                  <a:pt x="312738" y="77395"/>
                  <a:pt x="381000" y="105970"/>
                </a:cubicBezTo>
                <a:cubicBezTo>
                  <a:pt x="449262" y="134545"/>
                  <a:pt x="534194" y="214714"/>
                  <a:pt x="581025" y="239320"/>
                </a:cubicBezTo>
                <a:cubicBezTo>
                  <a:pt x="627856" y="263926"/>
                  <a:pt x="644921" y="258766"/>
                  <a:pt x="661987" y="253607"/>
                </a:cubicBezTo>
              </a:path>
            </a:pathLst>
          </a:custGeom>
          <a:noFill/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5" name="Forme libre : forme 24">
            <a:extLst>
              <a:ext uri="{FF2B5EF4-FFF2-40B4-BE49-F238E27FC236}">
                <a16:creationId xmlns:a16="http://schemas.microsoft.com/office/drawing/2014/main" id="{AD2E428A-8335-4384-A1B1-58C29B4ACBC7}"/>
              </a:ext>
            </a:extLst>
          </p:cNvPr>
          <p:cNvSpPr/>
          <p:nvPr/>
        </p:nvSpPr>
        <p:spPr>
          <a:xfrm>
            <a:off x="6197600" y="4984750"/>
            <a:ext cx="1778000" cy="942569"/>
          </a:xfrm>
          <a:custGeom>
            <a:avLst/>
            <a:gdLst>
              <a:gd name="connsiteX0" fmla="*/ 0 w 1778000"/>
              <a:gd name="connsiteY0" fmla="*/ 273050 h 942569"/>
              <a:gd name="connsiteX1" fmla="*/ 209550 w 1778000"/>
              <a:gd name="connsiteY1" fmla="*/ 374650 h 942569"/>
              <a:gd name="connsiteX2" fmla="*/ 311150 w 1778000"/>
              <a:gd name="connsiteY2" fmla="*/ 425450 h 942569"/>
              <a:gd name="connsiteX3" fmla="*/ 361950 w 1778000"/>
              <a:gd name="connsiteY3" fmla="*/ 482600 h 942569"/>
              <a:gd name="connsiteX4" fmla="*/ 850900 w 1778000"/>
              <a:gd name="connsiteY4" fmla="*/ 533400 h 942569"/>
              <a:gd name="connsiteX5" fmla="*/ 914400 w 1778000"/>
              <a:gd name="connsiteY5" fmla="*/ 825500 h 942569"/>
              <a:gd name="connsiteX6" fmla="*/ 1041400 w 1778000"/>
              <a:gd name="connsiteY6" fmla="*/ 939800 h 942569"/>
              <a:gd name="connsiteX7" fmla="*/ 1143000 w 1778000"/>
              <a:gd name="connsiteY7" fmla="*/ 723900 h 942569"/>
              <a:gd name="connsiteX8" fmla="*/ 1193800 w 1778000"/>
              <a:gd name="connsiteY8" fmla="*/ 609600 h 942569"/>
              <a:gd name="connsiteX9" fmla="*/ 1365250 w 1778000"/>
              <a:gd name="connsiteY9" fmla="*/ 552450 h 942569"/>
              <a:gd name="connsiteX10" fmla="*/ 1504950 w 1778000"/>
              <a:gd name="connsiteY10" fmla="*/ 406400 h 942569"/>
              <a:gd name="connsiteX11" fmla="*/ 1562100 w 1778000"/>
              <a:gd name="connsiteY11" fmla="*/ 304800 h 942569"/>
              <a:gd name="connsiteX12" fmla="*/ 1727200 w 1778000"/>
              <a:gd name="connsiteY12" fmla="*/ 50800 h 942569"/>
              <a:gd name="connsiteX13" fmla="*/ 1778000 w 1778000"/>
              <a:gd name="connsiteY13" fmla="*/ 0 h 9425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778000" h="942569">
                <a:moveTo>
                  <a:pt x="0" y="273050"/>
                </a:moveTo>
                <a:lnTo>
                  <a:pt x="209550" y="374650"/>
                </a:lnTo>
                <a:cubicBezTo>
                  <a:pt x="261408" y="400050"/>
                  <a:pt x="285750" y="407458"/>
                  <a:pt x="311150" y="425450"/>
                </a:cubicBezTo>
                <a:cubicBezTo>
                  <a:pt x="336550" y="443442"/>
                  <a:pt x="271992" y="464608"/>
                  <a:pt x="361950" y="482600"/>
                </a:cubicBezTo>
                <a:cubicBezTo>
                  <a:pt x="451908" y="500592"/>
                  <a:pt x="758825" y="476250"/>
                  <a:pt x="850900" y="533400"/>
                </a:cubicBezTo>
                <a:cubicBezTo>
                  <a:pt x="942975" y="590550"/>
                  <a:pt x="882650" y="757767"/>
                  <a:pt x="914400" y="825500"/>
                </a:cubicBezTo>
                <a:cubicBezTo>
                  <a:pt x="946150" y="893233"/>
                  <a:pt x="1003300" y="956733"/>
                  <a:pt x="1041400" y="939800"/>
                </a:cubicBezTo>
                <a:cubicBezTo>
                  <a:pt x="1079500" y="922867"/>
                  <a:pt x="1117600" y="778933"/>
                  <a:pt x="1143000" y="723900"/>
                </a:cubicBezTo>
                <a:cubicBezTo>
                  <a:pt x="1168400" y="668867"/>
                  <a:pt x="1156758" y="638175"/>
                  <a:pt x="1193800" y="609600"/>
                </a:cubicBezTo>
                <a:cubicBezTo>
                  <a:pt x="1230842" y="581025"/>
                  <a:pt x="1313392" y="586317"/>
                  <a:pt x="1365250" y="552450"/>
                </a:cubicBezTo>
                <a:cubicBezTo>
                  <a:pt x="1417108" y="518583"/>
                  <a:pt x="1472142" y="447675"/>
                  <a:pt x="1504950" y="406400"/>
                </a:cubicBezTo>
                <a:cubicBezTo>
                  <a:pt x="1537758" y="365125"/>
                  <a:pt x="1525058" y="364067"/>
                  <a:pt x="1562100" y="304800"/>
                </a:cubicBezTo>
                <a:cubicBezTo>
                  <a:pt x="1599142" y="245533"/>
                  <a:pt x="1691217" y="101600"/>
                  <a:pt x="1727200" y="50800"/>
                </a:cubicBezTo>
                <a:cubicBezTo>
                  <a:pt x="1763183" y="0"/>
                  <a:pt x="1770591" y="0"/>
                  <a:pt x="1778000" y="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6" name="Forme libre : forme 25">
            <a:extLst>
              <a:ext uri="{FF2B5EF4-FFF2-40B4-BE49-F238E27FC236}">
                <a16:creationId xmlns:a16="http://schemas.microsoft.com/office/drawing/2014/main" id="{7A9A74E1-9B0A-4C34-997F-C5190D90E1F4}"/>
              </a:ext>
            </a:extLst>
          </p:cNvPr>
          <p:cNvSpPr/>
          <p:nvPr/>
        </p:nvSpPr>
        <p:spPr>
          <a:xfrm>
            <a:off x="5359400" y="1949450"/>
            <a:ext cx="901700" cy="1136650"/>
          </a:xfrm>
          <a:custGeom>
            <a:avLst/>
            <a:gdLst>
              <a:gd name="connsiteX0" fmla="*/ 901700 w 901700"/>
              <a:gd name="connsiteY0" fmla="*/ 0 h 1136650"/>
              <a:gd name="connsiteX1" fmla="*/ 781050 w 901700"/>
              <a:gd name="connsiteY1" fmla="*/ 146050 h 1136650"/>
              <a:gd name="connsiteX2" fmla="*/ 469900 w 901700"/>
              <a:gd name="connsiteY2" fmla="*/ 355600 h 1136650"/>
              <a:gd name="connsiteX3" fmla="*/ 203200 w 901700"/>
              <a:gd name="connsiteY3" fmla="*/ 514350 h 1136650"/>
              <a:gd name="connsiteX4" fmla="*/ 139700 w 901700"/>
              <a:gd name="connsiteY4" fmla="*/ 685800 h 1136650"/>
              <a:gd name="connsiteX5" fmla="*/ 88900 w 901700"/>
              <a:gd name="connsiteY5" fmla="*/ 869950 h 1136650"/>
              <a:gd name="connsiteX6" fmla="*/ 0 w 901700"/>
              <a:gd name="connsiteY6" fmla="*/ 1136650 h 1136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01700" h="1136650">
                <a:moveTo>
                  <a:pt x="901700" y="0"/>
                </a:moveTo>
                <a:cubicBezTo>
                  <a:pt x="877358" y="43391"/>
                  <a:pt x="853017" y="86783"/>
                  <a:pt x="781050" y="146050"/>
                </a:cubicBezTo>
                <a:cubicBezTo>
                  <a:pt x="709083" y="205317"/>
                  <a:pt x="469900" y="355600"/>
                  <a:pt x="469900" y="355600"/>
                </a:cubicBezTo>
                <a:cubicBezTo>
                  <a:pt x="373592" y="416983"/>
                  <a:pt x="258233" y="459317"/>
                  <a:pt x="203200" y="514350"/>
                </a:cubicBezTo>
                <a:cubicBezTo>
                  <a:pt x="148167" y="569383"/>
                  <a:pt x="158750" y="626533"/>
                  <a:pt x="139700" y="685800"/>
                </a:cubicBezTo>
                <a:cubicBezTo>
                  <a:pt x="120650" y="745067"/>
                  <a:pt x="112183" y="794808"/>
                  <a:pt x="88900" y="869950"/>
                </a:cubicBezTo>
                <a:cubicBezTo>
                  <a:pt x="65617" y="945092"/>
                  <a:pt x="32808" y="1040871"/>
                  <a:pt x="0" y="113665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2" name="Forme libre : forme 31">
            <a:extLst>
              <a:ext uri="{FF2B5EF4-FFF2-40B4-BE49-F238E27FC236}">
                <a16:creationId xmlns:a16="http://schemas.microsoft.com/office/drawing/2014/main" id="{6ED083DC-0EC6-4148-8B33-6AEB634D54E8}"/>
              </a:ext>
            </a:extLst>
          </p:cNvPr>
          <p:cNvSpPr/>
          <p:nvPr/>
        </p:nvSpPr>
        <p:spPr>
          <a:xfrm>
            <a:off x="5286375" y="4826000"/>
            <a:ext cx="422275" cy="358775"/>
          </a:xfrm>
          <a:custGeom>
            <a:avLst/>
            <a:gdLst>
              <a:gd name="connsiteX0" fmla="*/ 0 w 422275"/>
              <a:gd name="connsiteY0" fmla="*/ 358775 h 358775"/>
              <a:gd name="connsiteX1" fmla="*/ 276225 w 422275"/>
              <a:gd name="connsiteY1" fmla="*/ 161925 h 358775"/>
              <a:gd name="connsiteX2" fmla="*/ 422275 w 422275"/>
              <a:gd name="connsiteY2" fmla="*/ 0 h 358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22275" h="358775">
                <a:moveTo>
                  <a:pt x="0" y="358775"/>
                </a:moveTo>
                <a:cubicBezTo>
                  <a:pt x="102923" y="290248"/>
                  <a:pt x="205846" y="221721"/>
                  <a:pt x="276225" y="161925"/>
                </a:cubicBezTo>
                <a:cubicBezTo>
                  <a:pt x="346604" y="102129"/>
                  <a:pt x="384439" y="51064"/>
                  <a:pt x="422275" y="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4" name="Forme libre : forme 33">
            <a:extLst>
              <a:ext uri="{FF2B5EF4-FFF2-40B4-BE49-F238E27FC236}">
                <a16:creationId xmlns:a16="http://schemas.microsoft.com/office/drawing/2014/main" id="{5762933B-4840-49D9-81F9-09DEB9F69A78}"/>
              </a:ext>
            </a:extLst>
          </p:cNvPr>
          <p:cNvSpPr/>
          <p:nvPr/>
        </p:nvSpPr>
        <p:spPr>
          <a:xfrm>
            <a:off x="5492750" y="5953125"/>
            <a:ext cx="12700" cy="257175"/>
          </a:xfrm>
          <a:custGeom>
            <a:avLst/>
            <a:gdLst>
              <a:gd name="connsiteX0" fmla="*/ 12700 w 12700"/>
              <a:gd name="connsiteY0" fmla="*/ 0 h 257175"/>
              <a:gd name="connsiteX1" fmla="*/ 0 w 12700"/>
              <a:gd name="connsiteY1" fmla="*/ 257175 h 257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2700" h="257175">
                <a:moveTo>
                  <a:pt x="12700" y="0"/>
                </a:moveTo>
                <a:lnTo>
                  <a:pt x="0" y="257175"/>
                </a:ln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5" name="Forme libre : forme 34">
            <a:extLst>
              <a:ext uri="{FF2B5EF4-FFF2-40B4-BE49-F238E27FC236}">
                <a16:creationId xmlns:a16="http://schemas.microsoft.com/office/drawing/2014/main" id="{043BC54E-1889-4104-91EC-461FB497001C}"/>
              </a:ext>
            </a:extLst>
          </p:cNvPr>
          <p:cNvSpPr/>
          <p:nvPr/>
        </p:nvSpPr>
        <p:spPr>
          <a:xfrm>
            <a:off x="5528250" y="5241926"/>
            <a:ext cx="183575" cy="330200"/>
          </a:xfrm>
          <a:custGeom>
            <a:avLst/>
            <a:gdLst>
              <a:gd name="connsiteX0" fmla="*/ 183575 w 183575"/>
              <a:gd name="connsiteY0" fmla="*/ 0 h 327025"/>
              <a:gd name="connsiteX1" fmla="*/ 34350 w 183575"/>
              <a:gd name="connsiteY1" fmla="*/ 234950 h 327025"/>
              <a:gd name="connsiteX2" fmla="*/ 5775 w 183575"/>
              <a:gd name="connsiteY2" fmla="*/ 298450 h 327025"/>
              <a:gd name="connsiteX3" fmla="*/ 120075 w 183575"/>
              <a:gd name="connsiteY3" fmla="*/ 327025 h 327025"/>
              <a:gd name="connsiteX0" fmla="*/ 183575 w 183575"/>
              <a:gd name="connsiteY0" fmla="*/ 0 h 330200"/>
              <a:gd name="connsiteX1" fmla="*/ 34350 w 183575"/>
              <a:gd name="connsiteY1" fmla="*/ 234950 h 330200"/>
              <a:gd name="connsiteX2" fmla="*/ 5775 w 183575"/>
              <a:gd name="connsiteY2" fmla="*/ 298450 h 330200"/>
              <a:gd name="connsiteX3" fmla="*/ 129600 w 183575"/>
              <a:gd name="connsiteY3" fmla="*/ 330200 h 330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3575" h="330200">
                <a:moveTo>
                  <a:pt x="183575" y="0"/>
                </a:moveTo>
                <a:cubicBezTo>
                  <a:pt x="123779" y="92604"/>
                  <a:pt x="63983" y="185208"/>
                  <a:pt x="34350" y="234950"/>
                </a:cubicBezTo>
                <a:cubicBezTo>
                  <a:pt x="4717" y="284692"/>
                  <a:pt x="-8513" y="283104"/>
                  <a:pt x="5775" y="298450"/>
                </a:cubicBezTo>
                <a:cubicBezTo>
                  <a:pt x="20062" y="313796"/>
                  <a:pt x="79593" y="323585"/>
                  <a:pt x="129600" y="33020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9" name="Forme libre : forme 38">
            <a:extLst>
              <a:ext uri="{FF2B5EF4-FFF2-40B4-BE49-F238E27FC236}">
                <a16:creationId xmlns:a16="http://schemas.microsoft.com/office/drawing/2014/main" id="{9F784947-8CBA-4DDF-A906-A82B90FD3C12}"/>
              </a:ext>
            </a:extLst>
          </p:cNvPr>
          <p:cNvSpPr/>
          <p:nvPr/>
        </p:nvSpPr>
        <p:spPr>
          <a:xfrm>
            <a:off x="9004300" y="5702300"/>
            <a:ext cx="1276350" cy="1162050"/>
          </a:xfrm>
          <a:custGeom>
            <a:avLst/>
            <a:gdLst>
              <a:gd name="connsiteX0" fmla="*/ 1276350 w 1276350"/>
              <a:gd name="connsiteY0" fmla="*/ 0 h 1162050"/>
              <a:gd name="connsiteX1" fmla="*/ 1028700 w 1276350"/>
              <a:gd name="connsiteY1" fmla="*/ 152400 h 1162050"/>
              <a:gd name="connsiteX2" fmla="*/ 406400 w 1276350"/>
              <a:gd name="connsiteY2" fmla="*/ 704850 h 1162050"/>
              <a:gd name="connsiteX3" fmla="*/ 82550 w 1276350"/>
              <a:gd name="connsiteY3" fmla="*/ 1041400 h 1162050"/>
              <a:gd name="connsiteX4" fmla="*/ 0 w 1276350"/>
              <a:gd name="connsiteY4" fmla="*/ 1162050 h 1162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76350" h="1162050">
                <a:moveTo>
                  <a:pt x="1276350" y="0"/>
                </a:moveTo>
                <a:cubicBezTo>
                  <a:pt x="1225021" y="17462"/>
                  <a:pt x="1173692" y="34925"/>
                  <a:pt x="1028700" y="152400"/>
                </a:cubicBezTo>
                <a:cubicBezTo>
                  <a:pt x="883708" y="269875"/>
                  <a:pt x="564092" y="556683"/>
                  <a:pt x="406400" y="704850"/>
                </a:cubicBezTo>
                <a:cubicBezTo>
                  <a:pt x="248708" y="853017"/>
                  <a:pt x="150283" y="965200"/>
                  <a:pt x="82550" y="1041400"/>
                </a:cubicBezTo>
                <a:cubicBezTo>
                  <a:pt x="14817" y="1117600"/>
                  <a:pt x="7408" y="1139825"/>
                  <a:pt x="0" y="1162050"/>
                </a:cubicBezTo>
              </a:path>
            </a:pathLst>
          </a:cu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86" name="Forme libre : forme 85">
            <a:extLst>
              <a:ext uri="{FF2B5EF4-FFF2-40B4-BE49-F238E27FC236}">
                <a16:creationId xmlns:a16="http://schemas.microsoft.com/office/drawing/2014/main" id="{9BC2CEB2-1135-4D39-B39A-9BA4BADD7946}"/>
              </a:ext>
            </a:extLst>
          </p:cNvPr>
          <p:cNvSpPr/>
          <p:nvPr/>
        </p:nvSpPr>
        <p:spPr>
          <a:xfrm>
            <a:off x="9016931" y="5695950"/>
            <a:ext cx="1276350" cy="1162050"/>
          </a:xfrm>
          <a:custGeom>
            <a:avLst/>
            <a:gdLst>
              <a:gd name="connsiteX0" fmla="*/ 1276350 w 1276350"/>
              <a:gd name="connsiteY0" fmla="*/ 0 h 1162050"/>
              <a:gd name="connsiteX1" fmla="*/ 1028700 w 1276350"/>
              <a:gd name="connsiteY1" fmla="*/ 152400 h 1162050"/>
              <a:gd name="connsiteX2" fmla="*/ 406400 w 1276350"/>
              <a:gd name="connsiteY2" fmla="*/ 704850 h 1162050"/>
              <a:gd name="connsiteX3" fmla="*/ 82550 w 1276350"/>
              <a:gd name="connsiteY3" fmla="*/ 1041400 h 1162050"/>
              <a:gd name="connsiteX4" fmla="*/ 0 w 1276350"/>
              <a:gd name="connsiteY4" fmla="*/ 1162050 h 1162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76350" h="1162050">
                <a:moveTo>
                  <a:pt x="1276350" y="0"/>
                </a:moveTo>
                <a:cubicBezTo>
                  <a:pt x="1225021" y="17462"/>
                  <a:pt x="1173692" y="34925"/>
                  <a:pt x="1028700" y="152400"/>
                </a:cubicBezTo>
                <a:cubicBezTo>
                  <a:pt x="883708" y="269875"/>
                  <a:pt x="564092" y="556683"/>
                  <a:pt x="406400" y="704850"/>
                </a:cubicBezTo>
                <a:cubicBezTo>
                  <a:pt x="248708" y="853017"/>
                  <a:pt x="150283" y="965200"/>
                  <a:pt x="82550" y="1041400"/>
                </a:cubicBezTo>
                <a:cubicBezTo>
                  <a:pt x="14817" y="1117600"/>
                  <a:pt x="7408" y="1139825"/>
                  <a:pt x="0" y="1162050"/>
                </a:cubicBezTo>
              </a:path>
            </a:pathLst>
          </a:custGeom>
          <a:noFill/>
          <a:ln w="22225">
            <a:solidFill>
              <a:schemeClr val="bg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55" name="Ellipse 54">
            <a:extLst>
              <a:ext uri="{FF2B5EF4-FFF2-40B4-BE49-F238E27FC236}">
                <a16:creationId xmlns:a16="http://schemas.microsoft.com/office/drawing/2014/main" id="{0613EE4E-1534-4E8B-A8A4-AC877E6843D5}"/>
              </a:ext>
            </a:extLst>
          </p:cNvPr>
          <p:cNvSpPr/>
          <p:nvPr/>
        </p:nvSpPr>
        <p:spPr>
          <a:xfrm>
            <a:off x="9292852" y="5487143"/>
            <a:ext cx="742267" cy="695325"/>
          </a:xfrm>
          <a:prstGeom prst="ellipse">
            <a:avLst/>
          </a:prstGeom>
          <a:solidFill>
            <a:schemeClr val="accent2"/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 dirty="0"/>
          </a:p>
        </p:txBody>
      </p:sp>
      <p:sp>
        <p:nvSpPr>
          <p:cNvPr id="59" name="ZoneTexte 58">
            <a:extLst>
              <a:ext uri="{FF2B5EF4-FFF2-40B4-BE49-F238E27FC236}">
                <a16:creationId xmlns:a16="http://schemas.microsoft.com/office/drawing/2014/main" id="{4630EB21-FD0B-452F-820D-CAB2EC8CABFB}"/>
              </a:ext>
            </a:extLst>
          </p:cNvPr>
          <p:cNvSpPr txBox="1"/>
          <p:nvPr/>
        </p:nvSpPr>
        <p:spPr>
          <a:xfrm>
            <a:off x="9134528" y="5650958"/>
            <a:ext cx="109643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000" b="1" dirty="0">
                <a:solidFill>
                  <a:schemeClr val="bg1"/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Marche-en-Famenne</a:t>
            </a:r>
            <a:endParaRPr lang="fr-BE" sz="1000" b="1" dirty="0">
              <a:solidFill>
                <a:schemeClr val="bg1"/>
              </a:solidFill>
              <a:latin typeface="Aharoni" panose="02010803020104030203" pitchFamily="2" charset="-79"/>
              <a:cs typeface="Aharoni" panose="02010803020104030203" pitchFamily="2" charset="-79"/>
            </a:endParaRPr>
          </a:p>
        </p:txBody>
      </p:sp>
      <p:sp>
        <p:nvSpPr>
          <p:cNvPr id="87" name="Forme libre : forme 86">
            <a:extLst>
              <a:ext uri="{FF2B5EF4-FFF2-40B4-BE49-F238E27FC236}">
                <a16:creationId xmlns:a16="http://schemas.microsoft.com/office/drawing/2014/main" id="{0BEA71B8-D286-4921-BEE9-40E4E94BA74D}"/>
              </a:ext>
            </a:extLst>
          </p:cNvPr>
          <p:cNvSpPr>
            <a:spLocks noChangeAspect="1"/>
          </p:cNvSpPr>
          <p:nvPr/>
        </p:nvSpPr>
        <p:spPr>
          <a:xfrm>
            <a:off x="2413136" y="870695"/>
            <a:ext cx="2232134" cy="6115251"/>
          </a:xfrm>
          <a:custGeom>
            <a:avLst/>
            <a:gdLst>
              <a:gd name="connsiteX0" fmla="*/ 67451 w 667823"/>
              <a:gd name="connsiteY0" fmla="*/ 0 h 1894400"/>
              <a:gd name="connsiteX1" fmla="*/ 16651 w 667823"/>
              <a:gd name="connsiteY1" fmla="*/ 111125 h 1894400"/>
              <a:gd name="connsiteX2" fmla="*/ 48401 w 667823"/>
              <a:gd name="connsiteY2" fmla="*/ 200025 h 1894400"/>
              <a:gd name="connsiteX3" fmla="*/ 111901 w 667823"/>
              <a:gd name="connsiteY3" fmla="*/ 279400 h 1894400"/>
              <a:gd name="connsiteX4" fmla="*/ 73801 w 667823"/>
              <a:gd name="connsiteY4" fmla="*/ 492125 h 1894400"/>
              <a:gd name="connsiteX5" fmla="*/ 86501 w 667823"/>
              <a:gd name="connsiteY5" fmla="*/ 581025 h 1894400"/>
              <a:gd name="connsiteX6" fmla="*/ 64276 w 667823"/>
              <a:gd name="connsiteY6" fmla="*/ 654050 h 1894400"/>
              <a:gd name="connsiteX7" fmla="*/ 76976 w 667823"/>
              <a:gd name="connsiteY7" fmla="*/ 736600 h 1894400"/>
              <a:gd name="connsiteX8" fmla="*/ 776 w 667823"/>
              <a:gd name="connsiteY8" fmla="*/ 781050 h 1894400"/>
              <a:gd name="connsiteX9" fmla="*/ 38876 w 667823"/>
              <a:gd name="connsiteY9" fmla="*/ 838200 h 1894400"/>
              <a:gd name="connsiteX10" fmla="*/ 61101 w 667823"/>
              <a:gd name="connsiteY10" fmla="*/ 914400 h 1894400"/>
              <a:gd name="connsiteX11" fmla="*/ 102376 w 667823"/>
              <a:gd name="connsiteY11" fmla="*/ 1019175 h 1894400"/>
              <a:gd name="connsiteX12" fmla="*/ 121426 w 667823"/>
              <a:gd name="connsiteY12" fmla="*/ 1041400 h 1894400"/>
              <a:gd name="connsiteX13" fmla="*/ 140476 w 667823"/>
              <a:gd name="connsiteY13" fmla="*/ 1139825 h 1894400"/>
              <a:gd name="connsiteX14" fmla="*/ 143651 w 667823"/>
              <a:gd name="connsiteY14" fmla="*/ 1219200 h 1894400"/>
              <a:gd name="connsiteX15" fmla="*/ 165876 w 667823"/>
              <a:gd name="connsiteY15" fmla="*/ 1308100 h 1894400"/>
              <a:gd name="connsiteX16" fmla="*/ 248426 w 667823"/>
              <a:gd name="connsiteY16" fmla="*/ 1504950 h 1894400"/>
              <a:gd name="connsiteX17" fmla="*/ 194451 w 667823"/>
              <a:gd name="connsiteY17" fmla="*/ 1552575 h 1894400"/>
              <a:gd name="connsiteX18" fmla="*/ 159526 w 667823"/>
              <a:gd name="connsiteY18" fmla="*/ 1606550 h 1894400"/>
              <a:gd name="connsiteX19" fmla="*/ 248426 w 667823"/>
              <a:gd name="connsiteY19" fmla="*/ 1704975 h 1894400"/>
              <a:gd name="connsiteX20" fmla="*/ 308751 w 667823"/>
              <a:gd name="connsiteY20" fmla="*/ 1704975 h 1894400"/>
              <a:gd name="connsiteX21" fmla="*/ 397651 w 667823"/>
              <a:gd name="connsiteY21" fmla="*/ 1682750 h 1894400"/>
              <a:gd name="connsiteX22" fmla="*/ 480201 w 667823"/>
              <a:gd name="connsiteY22" fmla="*/ 1752600 h 1894400"/>
              <a:gd name="connsiteX23" fmla="*/ 502426 w 667823"/>
              <a:gd name="connsiteY23" fmla="*/ 1838325 h 1894400"/>
              <a:gd name="connsiteX24" fmla="*/ 604026 w 667823"/>
              <a:gd name="connsiteY24" fmla="*/ 1809750 h 1894400"/>
              <a:gd name="connsiteX25" fmla="*/ 661176 w 667823"/>
              <a:gd name="connsiteY25" fmla="*/ 1885950 h 1894400"/>
              <a:gd name="connsiteX26" fmla="*/ 664351 w 667823"/>
              <a:gd name="connsiteY26" fmla="*/ 1889125 h 1894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667823" h="1894400">
                <a:moveTo>
                  <a:pt x="67451" y="0"/>
                </a:moveTo>
                <a:cubicBezTo>
                  <a:pt x="43638" y="38894"/>
                  <a:pt x="19826" y="77788"/>
                  <a:pt x="16651" y="111125"/>
                </a:cubicBezTo>
                <a:cubicBezTo>
                  <a:pt x="13476" y="144462"/>
                  <a:pt x="32526" y="171979"/>
                  <a:pt x="48401" y="200025"/>
                </a:cubicBezTo>
                <a:cubicBezTo>
                  <a:pt x="64276" y="228071"/>
                  <a:pt x="107668" y="230717"/>
                  <a:pt x="111901" y="279400"/>
                </a:cubicBezTo>
                <a:cubicBezTo>
                  <a:pt x="116134" y="328083"/>
                  <a:pt x="78034" y="441854"/>
                  <a:pt x="73801" y="492125"/>
                </a:cubicBezTo>
                <a:cubicBezTo>
                  <a:pt x="69568" y="542396"/>
                  <a:pt x="88088" y="554038"/>
                  <a:pt x="86501" y="581025"/>
                </a:cubicBezTo>
                <a:cubicBezTo>
                  <a:pt x="84914" y="608012"/>
                  <a:pt x="65863" y="628121"/>
                  <a:pt x="64276" y="654050"/>
                </a:cubicBezTo>
                <a:cubicBezTo>
                  <a:pt x="62688" y="679979"/>
                  <a:pt x="87559" y="715433"/>
                  <a:pt x="76976" y="736600"/>
                </a:cubicBezTo>
                <a:cubicBezTo>
                  <a:pt x="66393" y="757767"/>
                  <a:pt x="7126" y="764117"/>
                  <a:pt x="776" y="781050"/>
                </a:cubicBezTo>
                <a:cubicBezTo>
                  <a:pt x="-5574" y="797983"/>
                  <a:pt x="28822" y="815975"/>
                  <a:pt x="38876" y="838200"/>
                </a:cubicBezTo>
                <a:cubicBezTo>
                  <a:pt x="48930" y="860425"/>
                  <a:pt x="50518" y="884238"/>
                  <a:pt x="61101" y="914400"/>
                </a:cubicBezTo>
                <a:cubicBezTo>
                  <a:pt x="71684" y="944563"/>
                  <a:pt x="92322" y="998008"/>
                  <a:pt x="102376" y="1019175"/>
                </a:cubicBezTo>
                <a:cubicBezTo>
                  <a:pt x="112430" y="1040342"/>
                  <a:pt x="115076" y="1021292"/>
                  <a:pt x="121426" y="1041400"/>
                </a:cubicBezTo>
                <a:cubicBezTo>
                  <a:pt x="127776" y="1061508"/>
                  <a:pt x="136772" y="1110192"/>
                  <a:pt x="140476" y="1139825"/>
                </a:cubicBezTo>
                <a:cubicBezTo>
                  <a:pt x="144180" y="1169458"/>
                  <a:pt x="139418" y="1191154"/>
                  <a:pt x="143651" y="1219200"/>
                </a:cubicBezTo>
                <a:cubicBezTo>
                  <a:pt x="147884" y="1247246"/>
                  <a:pt x="148414" y="1260475"/>
                  <a:pt x="165876" y="1308100"/>
                </a:cubicBezTo>
                <a:cubicBezTo>
                  <a:pt x="183339" y="1355725"/>
                  <a:pt x="243664" y="1464204"/>
                  <a:pt x="248426" y="1504950"/>
                </a:cubicBezTo>
                <a:cubicBezTo>
                  <a:pt x="253188" y="1545696"/>
                  <a:pt x="209268" y="1535642"/>
                  <a:pt x="194451" y="1552575"/>
                </a:cubicBezTo>
                <a:cubicBezTo>
                  <a:pt x="179634" y="1569508"/>
                  <a:pt x="150530" y="1581150"/>
                  <a:pt x="159526" y="1606550"/>
                </a:cubicBezTo>
                <a:cubicBezTo>
                  <a:pt x="168522" y="1631950"/>
                  <a:pt x="223555" y="1688571"/>
                  <a:pt x="248426" y="1704975"/>
                </a:cubicBezTo>
                <a:cubicBezTo>
                  <a:pt x="273297" y="1721379"/>
                  <a:pt x="283880" y="1708679"/>
                  <a:pt x="308751" y="1704975"/>
                </a:cubicBezTo>
                <a:cubicBezTo>
                  <a:pt x="333622" y="1701271"/>
                  <a:pt x="369076" y="1674812"/>
                  <a:pt x="397651" y="1682750"/>
                </a:cubicBezTo>
                <a:cubicBezTo>
                  <a:pt x="426226" y="1690688"/>
                  <a:pt x="462739" y="1726671"/>
                  <a:pt x="480201" y="1752600"/>
                </a:cubicBezTo>
                <a:cubicBezTo>
                  <a:pt x="497663" y="1778529"/>
                  <a:pt x="481789" y="1828800"/>
                  <a:pt x="502426" y="1838325"/>
                </a:cubicBezTo>
                <a:cubicBezTo>
                  <a:pt x="523063" y="1847850"/>
                  <a:pt x="577568" y="1801812"/>
                  <a:pt x="604026" y="1809750"/>
                </a:cubicBezTo>
                <a:cubicBezTo>
                  <a:pt x="630484" y="1817688"/>
                  <a:pt x="661176" y="1885950"/>
                  <a:pt x="661176" y="1885950"/>
                </a:cubicBezTo>
                <a:cubicBezTo>
                  <a:pt x="671230" y="1899179"/>
                  <a:pt x="667790" y="1894152"/>
                  <a:pt x="664351" y="1889125"/>
                </a:cubicBezTo>
              </a:path>
            </a:pathLst>
          </a:custGeom>
          <a:noFill/>
          <a:ln w="25400">
            <a:solidFill>
              <a:schemeClr val="tx1"/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91" name="Forme libre : forme 90">
            <a:extLst>
              <a:ext uri="{FF2B5EF4-FFF2-40B4-BE49-F238E27FC236}">
                <a16:creationId xmlns:a16="http://schemas.microsoft.com/office/drawing/2014/main" id="{C5038E67-EDD3-465A-824D-481BD74D188B}"/>
              </a:ext>
            </a:extLst>
          </p:cNvPr>
          <p:cNvSpPr>
            <a:spLocks noChangeAspect="1"/>
          </p:cNvSpPr>
          <p:nvPr/>
        </p:nvSpPr>
        <p:spPr>
          <a:xfrm>
            <a:off x="2410326" y="879608"/>
            <a:ext cx="2232134" cy="6115251"/>
          </a:xfrm>
          <a:custGeom>
            <a:avLst/>
            <a:gdLst>
              <a:gd name="connsiteX0" fmla="*/ 67451 w 667823"/>
              <a:gd name="connsiteY0" fmla="*/ 0 h 1894400"/>
              <a:gd name="connsiteX1" fmla="*/ 16651 w 667823"/>
              <a:gd name="connsiteY1" fmla="*/ 111125 h 1894400"/>
              <a:gd name="connsiteX2" fmla="*/ 48401 w 667823"/>
              <a:gd name="connsiteY2" fmla="*/ 200025 h 1894400"/>
              <a:gd name="connsiteX3" fmla="*/ 111901 w 667823"/>
              <a:gd name="connsiteY3" fmla="*/ 279400 h 1894400"/>
              <a:gd name="connsiteX4" fmla="*/ 73801 w 667823"/>
              <a:gd name="connsiteY4" fmla="*/ 492125 h 1894400"/>
              <a:gd name="connsiteX5" fmla="*/ 86501 w 667823"/>
              <a:gd name="connsiteY5" fmla="*/ 581025 h 1894400"/>
              <a:gd name="connsiteX6" fmla="*/ 64276 w 667823"/>
              <a:gd name="connsiteY6" fmla="*/ 654050 h 1894400"/>
              <a:gd name="connsiteX7" fmla="*/ 76976 w 667823"/>
              <a:gd name="connsiteY7" fmla="*/ 736600 h 1894400"/>
              <a:gd name="connsiteX8" fmla="*/ 776 w 667823"/>
              <a:gd name="connsiteY8" fmla="*/ 781050 h 1894400"/>
              <a:gd name="connsiteX9" fmla="*/ 38876 w 667823"/>
              <a:gd name="connsiteY9" fmla="*/ 838200 h 1894400"/>
              <a:gd name="connsiteX10" fmla="*/ 61101 w 667823"/>
              <a:gd name="connsiteY10" fmla="*/ 914400 h 1894400"/>
              <a:gd name="connsiteX11" fmla="*/ 102376 w 667823"/>
              <a:gd name="connsiteY11" fmla="*/ 1019175 h 1894400"/>
              <a:gd name="connsiteX12" fmla="*/ 121426 w 667823"/>
              <a:gd name="connsiteY12" fmla="*/ 1041400 h 1894400"/>
              <a:gd name="connsiteX13" fmla="*/ 140476 w 667823"/>
              <a:gd name="connsiteY13" fmla="*/ 1139825 h 1894400"/>
              <a:gd name="connsiteX14" fmla="*/ 143651 w 667823"/>
              <a:gd name="connsiteY14" fmla="*/ 1219200 h 1894400"/>
              <a:gd name="connsiteX15" fmla="*/ 165876 w 667823"/>
              <a:gd name="connsiteY15" fmla="*/ 1308100 h 1894400"/>
              <a:gd name="connsiteX16" fmla="*/ 248426 w 667823"/>
              <a:gd name="connsiteY16" fmla="*/ 1504950 h 1894400"/>
              <a:gd name="connsiteX17" fmla="*/ 194451 w 667823"/>
              <a:gd name="connsiteY17" fmla="*/ 1552575 h 1894400"/>
              <a:gd name="connsiteX18" fmla="*/ 159526 w 667823"/>
              <a:gd name="connsiteY18" fmla="*/ 1606550 h 1894400"/>
              <a:gd name="connsiteX19" fmla="*/ 248426 w 667823"/>
              <a:gd name="connsiteY19" fmla="*/ 1704975 h 1894400"/>
              <a:gd name="connsiteX20" fmla="*/ 308751 w 667823"/>
              <a:gd name="connsiteY20" fmla="*/ 1704975 h 1894400"/>
              <a:gd name="connsiteX21" fmla="*/ 397651 w 667823"/>
              <a:gd name="connsiteY21" fmla="*/ 1682750 h 1894400"/>
              <a:gd name="connsiteX22" fmla="*/ 480201 w 667823"/>
              <a:gd name="connsiteY22" fmla="*/ 1752600 h 1894400"/>
              <a:gd name="connsiteX23" fmla="*/ 502426 w 667823"/>
              <a:gd name="connsiteY23" fmla="*/ 1838325 h 1894400"/>
              <a:gd name="connsiteX24" fmla="*/ 604026 w 667823"/>
              <a:gd name="connsiteY24" fmla="*/ 1809750 h 1894400"/>
              <a:gd name="connsiteX25" fmla="*/ 661176 w 667823"/>
              <a:gd name="connsiteY25" fmla="*/ 1885950 h 1894400"/>
              <a:gd name="connsiteX26" fmla="*/ 664351 w 667823"/>
              <a:gd name="connsiteY26" fmla="*/ 1889125 h 1894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667823" h="1894400">
                <a:moveTo>
                  <a:pt x="67451" y="0"/>
                </a:moveTo>
                <a:cubicBezTo>
                  <a:pt x="43638" y="38894"/>
                  <a:pt x="19826" y="77788"/>
                  <a:pt x="16651" y="111125"/>
                </a:cubicBezTo>
                <a:cubicBezTo>
                  <a:pt x="13476" y="144462"/>
                  <a:pt x="32526" y="171979"/>
                  <a:pt x="48401" y="200025"/>
                </a:cubicBezTo>
                <a:cubicBezTo>
                  <a:pt x="64276" y="228071"/>
                  <a:pt x="107668" y="230717"/>
                  <a:pt x="111901" y="279400"/>
                </a:cubicBezTo>
                <a:cubicBezTo>
                  <a:pt x="116134" y="328083"/>
                  <a:pt x="78034" y="441854"/>
                  <a:pt x="73801" y="492125"/>
                </a:cubicBezTo>
                <a:cubicBezTo>
                  <a:pt x="69568" y="542396"/>
                  <a:pt x="88088" y="554038"/>
                  <a:pt x="86501" y="581025"/>
                </a:cubicBezTo>
                <a:cubicBezTo>
                  <a:pt x="84914" y="608012"/>
                  <a:pt x="65863" y="628121"/>
                  <a:pt x="64276" y="654050"/>
                </a:cubicBezTo>
                <a:cubicBezTo>
                  <a:pt x="62688" y="679979"/>
                  <a:pt x="87559" y="715433"/>
                  <a:pt x="76976" y="736600"/>
                </a:cubicBezTo>
                <a:cubicBezTo>
                  <a:pt x="66393" y="757767"/>
                  <a:pt x="7126" y="764117"/>
                  <a:pt x="776" y="781050"/>
                </a:cubicBezTo>
                <a:cubicBezTo>
                  <a:pt x="-5574" y="797983"/>
                  <a:pt x="28822" y="815975"/>
                  <a:pt x="38876" y="838200"/>
                </a:cubicBezTo>
                <a:cubicBezTo>
                  <a:pt x="48930" y="860425"/>
                  <a:pt x="50518" y="884238"/>
                  <a:pt x="61101" y="914400"/>
                </a:cubicBezTo>
                <a:cubicBezTo>
                  <a:pt x="71684" y="944563"/>
                  <a:pt x="92322" y="998008"/>
                  <a:pt x="102376" y="1019175"/>
                </a:cubicBezTo>
                <a:cubicBezTo>
                  <a:pt x="112430" y="1040342"/>
                  <a:pt x="115076" y="1021292"/>
                  <a:pt x="121426" y="1041400"/>
                </a:cubicBezTo>
                <a:cubicBezTo>
                  <a:pt x="127776" y="1061508"/>
                  <a:pt x="136772" y="1110192"/>
                  <a:pt x="140476" y="1139825"/>
                </a:cubicBezTo>
                <a:cubicBezTo>
                  <a:pt x="144180" y="1169458"/>
                  <a:pt x="139418" y="1191154"/>
                  <a:pt x="143651" y="1219200"/>
                </a:cubicBezTo>
                <a:cubicBezTo>
                  <a:pt x="147884" y="1247246"/>
                  <a:pt x="148414" y="1260475"/>
                  <a:pt x="165876" y="1308100"/>
                </a:cubicBezTo>
                <a:cubicBezTo>
                  <a:pt x="183339" y="1355725"/>
                  <a:pt x="243664" y="1464204"/>
                  <a:pt x="248426" y="1504950"/>
                </a:cubicBezTo>
                <a:cubicBezTo>
                  <a:pt x="253188" y="1545696"/>
                  <a:pt x="209268" y="1535642"/>
                  <a:pt x="194451" y="1552575"/>
                </a:cubicBezTo>
                <a:cubicBezTo>
                  <a:pt x="179634" y="1569508"/>
                  <a:pt x="150530" y="1581150"/>
                  <a:pt x="159526" y="1606550"/>
                </a:cubicBezTo>
                <a:cubicBezTo>
                  <a:pt x="168522" y="1631950"/>
                  <a:pt x="223555" y="1688571"/>
                  <a:pt x="248426" y="1704975"/>
                </a:cubicBezTo>
                <a:cubicBezTo>
                  <a:pt x="273297" y="1721379"/>
                  <a:pt x="283880" y="1708679"/>
                  <a:pt x="308751" y="1704975"/>
                </a:cubicBezTo>
                <a:cubicBezTo>
                  <a:pt x="333622" y="1701271"/>
                  <a:pt x="369076" y="1674812"/>
                  <a:pt x="397651" y="1682750"/>
                </a:cubicBezTo>
                <a:cubicBezTo>
                  <a:pt x="426226" y="1690688"/>
                  <a:pt x="462739" y="1726671"/>
                  <a:pt x="480201" y="1752600"/>
                </a:cubicBezTo>
                <a:cubicBezTo>
                  <a:pt x="497663" y="1778529"/>
                  <a:pt x="481789" y="1828800"/>
                  <a:pt x="502426" y="1838325"/>
                </a:cubicBezTo>
                <a:cubicBezTo>
                  <a:pt x="523063" y="1847850"/>
                  <a:pt x="577568" y="1801812"/>
                  <a:pt x="604026" y="1809750"/>
                </a:cubicBezTo>
                <a:cubicBezTo>
                  <a:pt x="630484" y="1817688"/>
                  <a:pt x="661176" y="1885950"/>
                  <a:pt x="661176" y="1885950"/>
                </a:cubicBezTo>
                <a:cubicBezTo>
                  <a:pt x="671230" y="1899179"/>
                  <a:pt x="667790" y="1894152"/>
                  <a:pt x="664351" y="1889125"/>
                </a:cubicBezTo>
              </a:path>
            </a:pathLst>
          </a:custGeom>
          <a:noFill/>
          <a:ln w="22225">
            <a:solidFill>
              <a:schemeClr val="bg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60" name="Ellipse 59">
            <a:extLst>
              <a:ext uri="{FF2B5EF4-FFF2-40B4-BE49-F238E27FC236}">
                <a16:creationId xmlns:a16="http://schemas.microsoft.com/office/drawing/2014/main" id="{BE6673E8-9187-4C3A-A9A1-79DE1E2BBD3C}"/>
              </a:ext>
            </a:extLst>
          </p:cNvPr>
          <p:cNvSpPr/>
          <p:nvPr/>
        </p:nvSpPr>
        <p:spPr>
          <a:xfrm>
            <a:off x="2701970" y="4522882"/>
            <a:ext cx="742267" cy="695325"/>
          </a:xfrm>
          <a:prstGeom prst="ellipse">
            <a:avLst/>
          </a:prstGeom>
          <a:solidFill>
            <a:schemeClr val="accent2"/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 dirty="0"/>
          </a:p>
        </p:txBody>
      </p:sp>
      <p:sp>
        <p:nvSpPr>
          <p:cNvPr id="346" name="ZoneTexte 345">
            <a:extLst>
              <a:ext uri="{FF2B5EF4-FFF2-40B4-BE49-F238E27FC236}">
                <a16:creationId xmlns:a16="http://schemas.microsoft.com/office/drawing/2014/main" id="{2961E3F6-EE32-4B73-94E3-FC0E75547547}"/>
              </a:ext>
            </a:extLst>
          </p:cNvPr>
          <p:cNvSpPr txBox="1"/>
          <p:nvPr/>
        </p:nvSpPr>
        <p:spPr>
          <a:xfrm>
            <a:off x="2535259" y="4763860"/>
            <a:ext cx="1096433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000" b="1" dirty="0">
                <a:solidFill>
                  <a:schemeClr val="bg1"/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Dinant</a:t>
            </a:r>
            <a:endParaRPr lang="fr-BE" sz="1000" b="1" dirty="0">
              <a:solidFill>
                <a:schemeClr val="bg1"/>
              </a:solidFill>
              <a:latin typeface="Aharoni" panose="02010803020104030203" pitchFamily="2" charset="-79"/>
              <a:cs typeface="Aharoni" panose="02010803020104030203" pitchFamily="2" charset="-79"/>
            </a:endParaRPr>
          </a:p>
        </p:txBody>
      </p:sp>
      <p:sp>
        <p:nvSpPr>
          <p:cNvPr id="104" name="ZoneTexte 103">
            <a:extLst>
              <a:ext uri="{FF2B5EF4-FFF2-40B4-BE49-F238E27FC236}">
                <a16:creationId xmlns:a16="http://schemas.microsoft.com/office/drawing/2014/main" id="{DCB8DC72-1E58-430C-98D5-5B6175765300}"/>
              </a:ext>
            </a:extLst>
          </p:cNvPr>
          <p:cNvSpPr txBox="1"/>
          <p:nvPr/>
        </p:nvSpPr>
        <p:spPr>
          <a:xfrm>
            <a:off x="521394" y="2262121"/>
            <a:ext cx="232031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Principaux massifs forestiers</a:t>
            </a:r>
            <a:endParaRPr lang="fr-BE" sz="1100" dirty="0"/>
          </a:p>
        </p:txBody>
      </p:sp>
      <p:sp>
        <p:nvSpPr>
          <p:cNvPr id="111" name="Forme libre : forme 110">
            <a:extLst>
              <a:ext uri="{FF2B5EF4-FFF2-40B4-BE49-F238E27FC236}">
                <a16:creationId xmlns:a16="http://schemas.microsoft.com/office/drawing/2014/main" id="{21AA298F-F137-4018-A77A-126F2B528BB5}"/>
              </a:ext>
            </a:extLst>
          </p:cNvPr>
          <p:cNvSpPr/>
          <p:nvPr/>
        </p:nvSpPr>
        <p:spPr>
          <a:xfrm>
            <a:off x="200252" y="2281633"/>
            <a:ext cx="235086" cy="196167"/>
          </a:xfrm>
          <a:custGeom>
            <a:avLst/>
            <a:gdLst>
              <a:gd name="connsiteX0" fmla="*/ 204899 w 424322"/>
              <a:gd name="connsiteY0" fmla="*/ 139009 h 387565"/>
              <a:gd name="connsiteX1" fmla="*/ 309674 w 424322"/>
              <a:gd name="connsiteY1" fmla="*/ 5659 h 387565"/>
              <a:gd name="connsiteX2" fmla="*/ 423974 w 424322"/>
              <a:gd name="connsiteY2" fmla="*/ 43759 h 387565"/>
              <a:gd name="connsiteX3" fmla="*/ 347774 w 424322"/>
              <a:gd name="connsiteY3" fmla="*/ 215209 h 387565"/>
              <a:gd name="connsiteX4" fmla="*/ 423974 w 424322"/>
              <a:gd name="connsiteY4" fmla="*/ 319984 h 387565"/>
              <a:gd name="connsiteX5" fmla="*/ 338249 w 424322"/>
              <a:gd name="connsiteY5" fmla="*/ 386659 h 387565"/>
              <a:gd name="connsiteX6" fmla="*/ 233474 w 424322"/>
              <a:gd name="connsiteY6" fmla="*/ 272359 h 387565"/>
              <a:gd name="connsiteX7" fmla="*/ 71549 w 424322"/>
              <a:gd name="connsiteY7" fmla="*/ 291409 h 387565"/>
              <a:gd name="connsiteX8" fmla="*/ 4874 w 424322"/>
              <a:gd name="connsiteY8" fmla="*/ 110434 h 387565"/>
              <a:gd name="connsiteX9" fmla="*/ 204899 w 424322"/>
              <a:gd name="connsiteY9" fmla="*/ 139009 h 3875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24322" h="387565">
                <a:moveTo>
                  <a:pt x="204899" y="139009"/>
                </a:moveTo>
                <a:cubicBezTo>
                  <a:pt x="255699" y="121547"/>
                  <a:pt x="273162" y="21534"/>
                  <a:pt x="309674" y="5659"/>
                </a:cubicBezTo>
                <a:cubicBezTo>
                  <a:pt x="346187" y="-10216"/>
                  <a:pt x="417624" y="8834"/>
                  <a:pt x="423974" y="43759"/>
                </a:cubicBezTo>
                <a:cubicBezTo>
                  <a:pt x="430324" y="78684"/>
                  <a:pt x="347774" y="169172"/>
                  <a:pt x="347774" y="215209"/>
                </a:cubicBezTo>
                <a:cubicBezTo>
                  <a:pt x="347774" y="261246"/>
                  <a:pt x="425562" y="291409"/>
                  <a:pt x="423974" y="319984"/>
                </a:cubicBezTo>
                <a:cubicBezTo>
                  <a:pt x="422387" y="348559"/>
                  <a:pt x="369999" y="394596"/>
                  <a:pt x="338249" y="386659"/>
                </a:cubicBezTo>
                <a:cubicBezTo>
                  <a:pt x="306499" y="378722"/>
                  <a:pt x="277924" y="288234"/>
                  <a:pt x="233474" y="272359"/>
                </a:cubicBezTo>
                <a:cubicBezTo>
                  <a:pt x="189024" y="256484"/>
                  <a:pt x="109649" y="318396"/>
                  <a:pt x="71549" y="291409"/>
                </a:cubicBezTo>
                <a:cubicBezTo>
                  <a:pt x="33449" y="264422"/>
                  <a:pt x="-15763" y="139009"/>
                  <a:pt x="4874" y="110434"/>
                </a:cubicBezTo>
                <a:cubicBezTo>
                  <a:pt x="25511" y="81859"/>
                  <a:pt x="154099" y="156471"/>
                  <a:pt x="204899" y="139009"/>
                </a:cubicBezTo>
                <a:close/>
              </a:path>
            </a:pathLst>
          </a:custGeom>
          <a:solidFill>
            <a:schemeClr val="accent6">
              <a:alpha val="50000"/>
            </a:schemeClr>
          </a:solidFill>
          <a:ln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12" name="ZoneTexte 111">
            <a:extLst>
              <a:ext uri="{FF2B5EF4-FFF2-40B4-BE49-F238E27FC236}">
                <a16:creationId xmlns:a16="http://schemas.microsoft.com/office/drawing/2014/main" id="{9EE42565-D217-45D8-BFC6-B9A3F4F1A012}"/>
              </a:ext>
            </a:extLst>
          </p:cNvPr>
          <p:cNvSpPr txBox="1"/>
          <p:nvPr/>
        </p:nvSpPr>
        <p:spPr>
          <a:xfrm>
            <a:off x="547134" y="2637077"/>
            <a:ext cx="232031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Scieries</a:t>
            </a:r>
            <a:endParaRPr lang="fr-BE" sz="1100" dirty="0"/>
          </a:p>
        </p:txBody>
      </p:sp>
      <p:sp>
        <p:nvSpPr>
          <p:cNvPr id="113" name="ZoneTexte 112">
            <a:extLst>
              <a:ext uri="{FF2B5EF4-FFF2-40B4-BE49-F238E27FC236}">
                <a16:creationId xmlns:a16="http://schemas.microsoft.com/office/drawing/2014/main" id="{3A5BC9F4-F868-45F3-B0C4-D575FB4BB8D0}"/>
              </a:ext>
            </a:extLst>
          </p:cNvPr>
          <p:cNvSpPr txBox="1"/>
          <p:nvPr/>
        </p:nvSpPr>
        <p:spPr>
          <a:xfrm>
            <a:off x="-209925" y="1842329"/>
            <a:ext cx="3030671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400" b="1" dirty="0"/>
              <a:t>Sylviculture</a:t>
            </a:r>
            <a:endParaRPr lang="fr-BE" sz="1400" b="1" dirty="0"/>
          </a:p>
        </p:txBody>
      </p:sp>
      <p:pic>
        <p:nvPicPr>
          <p:cNvPr id="14341" name="Graphique 14340" descr="Scie avec un remplissage uni">
            <a:extLst>
              <a:ext uri="{FF2B5EF4-FFF2-40B4-BE49-F238E27FC236}">
                <a16:creationId xmlns:a16="http://schemas.microsoft.com/office/drawing/2014/main" id="{B163F834-209B-41E9-8156-E7EA68BA3827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03029" y="2589982"/>
            <a:ext cx="400952" cy="400952"/>
          </a:xfrm>
          <a:prstGeom prst="rect">
            <a:avLst/>
          </a:prstGeom>
        </p:spPr>
      </p:pic>
      <p:sp>
        <p:nvSpPr>
          <p:cNvPr id="14343" name="Forme libre : forme 14342">
            <a:extLst>
              <a:ext uri="{FF2B5EF4-FFF2-40B4-BE49-F238E27FC236}">
                <a16:creationId xmlns:a16="http://schemas.microsoft.com/office/drawing/2014/main" id="{4B30D10A-E727-494B-80AE-81FB5E786899}"/>
              </a:ext>
            </a:extLst>
          </p:cNvPr>
          <p:cNvSpPr/>
          <p:nvPr/>
        </p:nvSpPr>
        <p:spPr>
          <a:xfrm>
            <a:off x="5049004" y="1371420"/>
            <a:ext cx="4622247" cy="5180224"/>
          </a:xfrm>
          <a:custGeom>
            <a:avLst/>
            <a:gdLst>
              <a:gd name="connsiteX0" fmla="*/ 4622456 w 4622933"/>
              <a:gd name="connsiteY0" fmla="*/ 2137093 h 5180224"/>
              <a:gd name="connsiteX1" fmla="*/ 4513125 w 4622933"/>
              <a:gd name="connsiteY1" fmla="*/ 1868737 h 5180224"/>
              <a:gd name="connsiteX2" fmla="*/ 4016169 w 4622933"/>
              <a:gd name="connsiteY2" fmla="*/ 1898554 h 5180224"/>
              <a:gd name="connsiteX3" fmla="*/ 3837265 w 4622933"/>
              <a:gd name="connsiteY3" fmla="*/ 2137093 h 5180224"/>
              <a:gd name="connsiteX4" fmla="*/ 3588786 w 4622933"/>
              <a:gd name="connsiteY4" fmla="*/ 2296119 h 5180224"/>
              <a:gd name="connsiteX5" fmla="*/ 3111708 w 4622933"/>
              <a:gd name="connsiteY5" fmla="*/ 2574415 h 5180224"/>
              <a:gd name="connsiteX6" fmla="*/ 2763839 w 4622933"/>
              <a:gd name="connsiteY6" fmla="*/ 2147032 h 5180224"/>
              <a:gd name="connsiteX7" fmla="*/ 2793656 w 4622933"/>
              <a:gd name="connsiteY7" fmla="*/ 1610319 h 5180224"/>
              <a:gd name="connsiteX8" fmla="*/ 2743960 w 4622933"/>
              <a:gd name="connsiteY8" fmla="*/ 1232632 h 5180224"/>
              <a:gd name="connsiteX9" fmla="*/ 2813534 w 4622933"/>
              <a:gd name="connsiteY9" fmla="*/ 775432 h 5180224"/>
              <a:gd name="connsiteX10" fmla="*/ 2674386 w 4622933"/>
              <a:gd name="connsiteY10" fmla="*/ 467319 h 5180224"/>
              <a:gd name="connsiteX11" fmla="*/ 2634630 w 4622933"/>
              <a:gd name="connsiteY11" fmla="*/ 248658 h 5180224"/>
              <a:gd name="connsiteX12" fmla="*/ 2227125 w 4622933"/>
              <a:gd name="connsiteY12" fmla="*/ 180 h 5180224"/>
              <a:gd name="connsiteX13" fmla="*/ 1809682 w 4622933"/>
              <a:gd name="connsiteY13" fmla="*/ 288415 h 5180224"/>
              <a:gd name="connsiteX14" fmla="*/ 2167491 w 4622933"/>
              <a:gd name="connsiteY14" fmla="*/ 1043789 h 5180224"/>
              <a:gd name="connsiteX15" fmla="*/ 2276821 w 4622933"/>
              <a:gd name="connsiteY15" fmla="*/ 1958189 h 5180224"/>
              <a:gd name="connsiteX16" fmla="*/ 2465665 w 4622933"/>
              <a:gd name="connsiteY16" fmla="*/ 2703623 h 5180224"/>
              <a:gd name="connsiteX17" fmla="*/ 2217186 w 4622933"/>
              <a:gd name="connsiteY17" fmla="*/ 3349667 h 5180224"/>
              <a:gd name="connsiteX18" fmla="*/ 1938891 w 4622933"/>
              <a:gd name="connsiteY18" fmla="*/ 3727354 h 5180224"/>
              <a:gd name="connsiteX19" fmla="*/ 2296699 w 4622933"/>
              <a:gd name="connsiteY19" fmla="*/ 4095102 h 5180224"/>
              <a:gd name="connsiteX20" fmla="*/ 2853291 w 4622933"/>
              <a:gd name="connsiteY20" fmla="*/ 4124919 h 5180224"/>
              <a:gd name="connsiteX21" fmla="*/ 2773778 w 4622933"/>
              <a:gd name="connsiteY21" fmla="*/ 4343580 h 5180224"/>
              <a:gd name="connsiteX22" fmla="*/ 2445786 w 4622933"/>
              <a:gd name="connsiteY22" fmla="*/ 4274006 h 5180224"/>
              <a:gd name="connsiteX23" fmla="*/ 2058160 w 4622933"/>
              <a:gd name="connsiteY23" fmla="*/ 4333641 h 5180224"/>
              <a:gd name="connsiteX24" fmla="*/ 1839499 w 4622933"/>
              <a:gd name="connsiteY24" fmla="*/ 4105041 h 5180224"/>
              <a:gd name="connsiteX25" fmla="*/ 1173578 w 4622933"/>
              <a:gd name="connsiteY25" fmla="*/ 4492667 h 5180224"/>
              <a:gd name="connsiteX26" fmla="*/ 935039 w 4622933"/>
              <a:gd name="connsiteY26" fmla="*/ 4651693 h 5180224"/>
              <a:gd name="connsiteX27" fmla="*/ 537473 w 4622933"/>
              <a:gd name="connsiteY27" fmla="*/ 4264067 h 5180224"/>
              <a:gd name="connsiteX28" fmla="*/ 308873 w 4622933"/>
              <a:gd name="connsiteY28" fmla="*/ 3995710 h 5180224"/>
              <a:gd name="connsiteX29" fmla="*/ 139908 w 4622933"/>
              <a:gd name="connsiteY29" fmla="*/ 4095102 h 5180224"/>
              <a:gd name="connsiteX30" fmla="*/ 760 w 4622933"/>
              <a:gd name="connsiteY30" fmla="*/ 4512545 h 5180224"/>
              <a:gd name="connsiteX31" fmla="*/ 90212 w 4622933"/>
              <a:gd name="connsiteY31" fmla="*/ 4611937 h 5180224"/>
              <a:gd name="connsiteX32" fmla="*/ 219421 w 4622933"/>
              <a:gd name="connsiteY32" fmla="*/ 4820658 h 5180224"/>
              <a:gd name="connsiteX33" fmla="*/ 408265 w 4622933"/>
              <a:gd name="connsiteY33" fmla="*/ 4711328 h 5180224"/>
              <a:gd name="connsiteX34" fmla="*/ 557352 w 4622933"/>
              <a:gd name="connsiteY34" fmla="*/ 4780902 h 5180224"/>
              <a:gd name="connsiteX35" fmla="*/ 646804 w 4622933"/>
              <a:gd name="connsiteY35" fmla="*/ 4900171 h 5180224"/>
              <a:gd name="connsiteX36" fmla="*/ 686560 w 4622933"/>
              <a:gd name="connsiteY36" fmla="*/ 5029380 h 5180224"/>
              <a:gd name="connsiteX37" fmla="*/ 845586 w 4622933"/>
              <a:gd name="connsiteY37" fmla="*/ 5079076 h 5180224"/>
              <a:gd name="connsiteX38" fmla="*/ 944978 w 4622933"/>
              <a:gd name="connsiteY38" fmla="*/ 5178467 h 5180224"/>
              <a:gd name="connsiteX39" fmla="*/ 1074186 w 4622933"/>
              <a:gd name="connsiteY39" fmla="*/ 5138710 h 5180224"/>
              <a:gd name="connsiteX40" fmla="*/ 1133821 w 4622933"/>
              <a:gd name="connsiteY40" fmla="*/ 5089015 h 5180224"/>
              <a:gd name="connsiteX41" fmla="*/ 1332604 w 4622933"/>
              <a:gd name="connsiteY41" fmla="*/ 5108893 h 5180224"/>
              <a:gd name="connsiteX42" fmla="*/ 1600960 w 4622933"/>
              <a:gd name="connsiteY42" fmla="*/ 5039319 h 5180224"/>
              <a:gd name="connsiteX43" fmla="*/ 1720230 w 4622933"/>
              <a:gd name="connsiteY43" fmla="*/ 4860415 h 5180224"/>
              <a:gd name="connsiteX44" fmla="*/ 1740108 w 4622933"/>
              <a:gd name="connsiteY44" fmla="*/ 4741145 h 5180224"/>
              <a:gd name="connsiteX45" fmla="*/ 1938891 w 4622933"/>
              <a:gd name="connsiteY45" fmla="*/ 4641754 h 5180224"/>
              <a:gd name="connsiteX46" fmla="*/ 2028343 w 4622933"/>
              <a:gd name="connsiteY46" fmla="*/ 4492667 h 5180224"/>
              <a:gd name="connsiteX47" fmla="*/ 2187369 w 4622933"/>
              <a:gd name="connsiteY47" fmla="*/ 4572180 h 5180224"/>
              <a:gd name="connsiteX48" fmla="*/ 2475604 w 4622933"/>
              <a:gd name="connsiteY48" fmla="*/ 4552302 h 5180224"/>
              <a:gd name="connsiteX49" fmla="*/ 2565056 w 4622933"/>
              <a:gd name="connsiteY49" fmla="*/ 4601997 h 5180224"/>
              <a:gd name="connsiteX50" fmla="*/ 2634630 w 4622933"/>
              <a:gd name="connsiteY50" fmla="*/ 4711328 h 5180224"/>
              <a:gd name="connsiteX51" fmla="*/ 2684325 w 4622933"/>
              <a:gd name="connsiteY51" fmla="*/ 4810719 h 5180224"/>
              <a:gd name="connsiteX52" fmla="*/ 2803595 w 4622933"/>
              <a:gd name="connsiteY52" fmla="*/ 4731206 h 5180224"/>
              <a:gd name="connsiteX53" fmla="*/ 2912925 w 4622933"/>
              <a:gd name="connsiteY53" fmla="*/ 4860415 h 5180224"/>
              <a:gd name="connsiteX54" fmla="*/ 3330369 w 4622933"/>
              <a:gd name="connsiteY54" fmla="*/ 4681510 h 5180224"/>
              <a:gd name="connsiteX55" fmla="*/ 3300552 w 4622933"/>
              <a:gd name="connsiteY55" fmla="*/ 4572180 h 5180224"/>
              <a:gd name="connsiteX56" fmla="*/ 3171343 w 4622933"/>
              <a:gd name="connsiteY56" fmla="*/ 4472789 h 5180224"/>
              <a:gd name="connsiteX57" fmla="*/ 3300552 w 4622933"/>
              <a:gd name="connsiteY57" fmla="*/ 4373397 h 5180224"/>
              <a:gd name="connsiteX58" fmla="*/ 3201160 w 4622933"/>
              <a:gd name="connsiteY58" fmla="*/ 4274006 h 5180224"/>
              <a:gd name="connsiteX59" fmla="*/ 3250856 w 4622933"/>
              <a:gd name="connsiteY59" fmla="*/ 4144797 h 5180224"/>
              <a:gd name="connsiteX60" fmla="*/ 3042134 w 4622933"/>
              <a:gd name="connsiteY60" fmla="*/ 4055345 h 5180224"/>
              <a:gd name="connsiteX61" fmla="*/ 2932804 w 4622933"/>
              <a:gd name="connsiteY61" fmla="*/ 3856563 h 5180224"/>
              <a:gd name="connsiteX62" fmla="*/ 2654508 w 4622933"/>
              <a:gd name="connsiteY62" fmla="*/ 3955954 h 5180224"/>
              <a:gd name="connsiteX63" fmla="*/ 2664447 w 4622933"/>
              <a:gd name="connsiteY63" fmla="*/ 3806867 h 5180224"/>
              <a:gd name="connsiteX64" fmla="*/ 2823473 w 4622933"/>
              <a:gd name="connsiteY64" fmla="*/ 3478876 h 5180224"/>
              <a:gd name="connsiteX65" fmla="*/ 2753899 w 4622933"/>
              <a:gd name="connsiteY65" fmla="*/ 3439119 h 5180224"/>
              <a:gd name="connsiteX66" fmla="*/ 2654508 w 4622933"/>
              <a:gd name="connsiteY66" fmla="*/ 3429180 h 5180224"/>
              <a:gd name="connsiteX67" fmla="*/ 2624691 w 4622933"/>
              <a:gd name="connsiteY67" fmla="*/ 3260215 h 5180224"/>
              <a:gd name="connsiteX68" fmla="*/ 2704204 w 4622933"/>
              <a:gd name="connsiteY68" fmla="*/ 3200580 h 5180224"/>
              <a:gd name="connsiteX69" fmla="*/ 2843352 w 4622933"/>
              <a:gd name="connsiteY69" fmla="*/ 3160823 h 5180224"/>
              <a:gd name="connsiteX70" fmla="*/ 2942743 w 4622933"/>
              <a:gd name="connsiteY70" fmla="*/ 3180702 h 5180224"/>
              <a:gd name="connsiteX71" fmla="*/ 3022256 w 4622933"/>
              <a:gd name="connsiteY71" fmla="*/ 3051493 h 5180224"/>
              <a:gd name="connsiteX72" fmla="*/ 3290612 w 4622933"/>
              <a:gd name="connsiteY72" fmla="*/ 2912345 h 5180224"/>
              <a:gd name="connsiteX73" fmla="*/ 3419821 w 4622933"/>
              <a:gd name="connsiteY73" fmla="*/ 2743380 h 5180224"/>
              <a:gd name="connsiteX74" fmla="*/ 3568908 w 4622933"/>
              <a:gd name="connsiteY74" fmla="*/ 2822893 h 5180224"/>
              <a:gd name="connsiteX75" fmla="*/ 3708056 w 4622933"/>
              <a:gd name="connsiteY75" fmla="*/ 2852710 h 5180224"/>
              <a:gd name="connsiteX76" fmla="*/ 3867082 w 4622933"/>
              <a:gd name="connsiteY76" fmla="*/ 2832832 h 5180224"/>
              <a:gd name="connsiteX77" fmla="*/ 3926717 w 4622933"/>
              <a:gd name="connsiteY77" fmla="*/ 2614171 h 5180224"/>
              <a:gd name="connsiteX78" fmla="*/ 4085743 w 4622933"/>
              <a:gd name="connsiteY78" fmla="*/ 2524719 h 5180224"/>
              <a:gd name="connsiteX79" fmla="*/ 4045986 w 4622933"/>
              <a:gd name="connsiteY79" fmla="*/ 2465084 h 5180224"/>
              <a:gd name="connsiteX80" fmla="*/ 4006230 w 4622933"/>
              <a:gd name="connsiteY80" fmla="*/ 2306058 h 5180224"/>
              <a:gd name="connsiteX81" fmla="*/ 4016169 w 4622933"/>
              <a:gd name="connsiteY81" fmla="*/ 2137093 h 5180224"/>
              <a:gd name="connsiteX82" fmla="*/ 4205012 w 4622933"/>
              <a:gd name="connsiteY82" fmla="*/ 2087397 h 5180224"/>
              <a:gd name="connsiteX83" fmla="*/ 4304404 w 4622933"/>
              <a:gd name="connsiteY83" fmla="*/ 2147032 h 5180224"/>
              <a:gd name="connsiteX84" fmla="*/ 4274586 w 4622933"/>
              <a:gd name="connsiteY84" fmla="*/ 2266302 h 5180224"/>
              <a:gd name="connsiteX85" fmla="*/ 4354099 w 4622933"/>
              <a:gd name="connsiteY85" fmla="*/ 2266302 h 5180224"/>
              <a:gd name="connsiteX86" fmla="*/ 4493247 w 4622933"/>
              <a:gd name="connsiteY86" fmla="*/ 2147032 h 5180224"/>
              <a:gd name="connsiteX87" fmla="*/ 4622456 w 4622933"/>
              <a:gd name="connsiteY87" fmla="*/ 2137093 h 5180224"/>
              <a:gd name="connsiteX0" fmla="*/ 4622456 w 4622933"/>
              <a:gd name="connsiteY0" fmla="*/ 2137093 h 5180224"/>
              <a:gd name="connsiteX1" fmla="*/ 4513125 w 4622933"/>
              <a:gd name="connsiteY1" fmla="*/ 1868737 h 5180224"/>
              <a:gd name="connsiteX2" fmla="*/ 4016169 w 4622933"/>
              <a:gd name="connsiteY2" fmla="*/ 1898554 h 5180224"/>
              <a:gd name="connsiteX3" fmla="*/ 3837265 w 4622933"/>
              <a:gd name="connsiteY3" fmla="*/ 2137093 h 5180224"/>
              <a:gd name="connsiteX4" fmla="*/ 3588786 w 4622933"/>
              <a:gd name="connsiteY4" fmla="*/ 2296119 h 5180224"/>
              <a:gd name="connsiteX5" fmla="*/ 3111708 w 4622933"/>
              <a:gd name="connsiteY5" fmla="*/ 2574415 h 5180224"/>
              <a:gd name="connsiteX6" fmla="*/ 2763839 w 4622933"/>
              <a:gd name="connsiteY6" fmla="*/ 2147032 h 5180224"/>
              <a:gd name="connsiteX7" fmla="*/ 2793656 w 4622933"/>
              <a:gd name="connsiteY7" fmla="*/ 1610319 h 5180224"/>
              <a:gd name="connsiteX8" fmla="*/ 2743960 w 4622933"/>
              <a:gd name="connsiteY8" fmla="*/ 1232632 h 5180224"/>
              <a:gd name="connsiteX9" fmla="*/ 2813534 w 4622933"/>
              <a:gd name="connsiteY9" fmla="*/ 775432 h 5180224"/>
              <a:gd name="connsiteX10" fmla="*/ 2674386 w 4622933"/>
              <a:gd name="connsiteY10" fmla="*/ 467319 h 5180224"/>
              <a:gd name="connsiteX11" fmla="*/ 2634630 w 4622933"/>
              <a:gd name="connsiteY11" fmla="*/ 248658 h 5180224"/>
              <a:gd name="connsiteX12" fmla="*/ 2227125 w 4622933"/>
              <a:gd name="connsiteY12" fmla="*/ 180 h 5180224"/>
              <a:gd name="connsiteX13" fmla="*/ 1809682 w 4622933"/>
              <a:gd name="connsiteY13" fmla="*/ 288415 h 5180224"/>
              <a:gd name="connsiteX14" fmla="*/ 2167491 w 4622933"/>
              <a:gd name="connsiteY14" fmla="*/ 1043789 h 5180224"/>
              <a:gd name="connsiteX15" fmla="*/ 2276821 w 4622933"/>
              <a:gd name="connsiteY15" fmla="*/ 1958189 h 5180224"/>
              <a:gd name="connsiteX16" fmla="*/ 2465665 w 4622933"/>
              <a:gd name="connsiteY16" fmla="*/ 2703623 h 5180224"/>
              <a:gd name="connsiteX17" fmla="*/ 2217186 w 4622933"/>
              <a:gd name="connsiteY17" fmla="*/ 3349667 h 5180224"/>
              <a:gd name="connsiteX18" fmla="*/ 1938891 w 4622933"/>
              <a:gd name="connsiteY18" fmla="*/ 3727354 h 5180224"/>
              <a:gd name="connsiteX19" fmla="*/ 2296699 w 4622933"/>
              <a:gd name="connsiteY19" fmla="*/ 4095102 h 5180224"/>
              <a:gd name="connsiteX20" fmla="*/ 2853291 w 4622933"/>
              <a:gd name="connsiteY20" fmla="*/ 4124919 h 5180224"/>
              <a:gd name="connsiteX21" fmla="*/ 2773778 w 4622933"/>
              <a:gd name="connsiteY21" fmla="*/ 4343580 h 5180224"/>
              <a:gd name="connsiteX22" fmla="*/ 2445786 w 4622933"/>
              <a:gd name="connsiteY22" fmla="*/ 4274006 h 5180224"/>
              <a:gd name="connsiteX23" fmla="*/ 2058160 w 4622933"/>
              <a:gd name="connsiteY23" fmla="*/ 4333641 h 5180224"/>
              <a:gd name="connsiteX24" fmla="*/ 1839499 w 4622933"/>
              <a:gd name="connsiteY24" fmla="*/ 4105041 h 5180224"/>
              <a:gd name="connsiteX25" fmla="*/ 1173578 w 4622933"/>
              <a:gd name="connsiteY25" fmla="*/ 4492667 h 5180224"/>
              <a:gd name="connsiteX26" fmla="*/ 935039 w 4622933"/>
              <a:gd name="connsiteY26" fmla="*/ 4651693 h 5180224"/>
              <a:gd name="connsiteX27" fmla="*/ 537473 w 4622933"/>
              <a:gd name="connsiteY27" fmla="*/ 4264067 h 5180224"/>
              <a:gd name="connsiteX28" fmla="*/ 308873 w 4622933"/>
              <a:gd name="connsiteY28" fmla="*/ 3995710 h 5180224"/>
              <a:gd name="connsiteX29" fmla="*/ 139908 w 4622933"/>
              <a:gd name="connsiteY29" fmla="*/ 4095102 h 5180224"/>
              <a:gd name="connsiteX30" fmla="*/ 760 w 4622933"/>
              <a:gd name="connsiteY30" fmla="*/ 4512545 h 5180224"/>
              <a:gd name="connsiteX31" fmla="*/ 90212 w 4622933"/>
              <a:gd name="connsiteY31" fmla="*/ 4611937 h 5180224"/>
              <a:gd name="connsiteX32" fmla="*/ 219421 w 4622933"/>
              <a:gd name="connsiteY32" fmla="*/ 4820658 h 5180224"/>
              <a:gd name="connsiteX33" fmla="*/ 395565 w 4622933"/>
              <a:gd name="connsiteY33" fmla="*/ 4743078 h 5180224"/>
              <a:gd name="connsiteX34" fmla="*/ 557352 w 4622933"/>
              <a:gd name="connsiteY34" fmla="*/ 4780902 h 5180224"/>
              <a:gd name="connsiteX35" fmla="*/ 646804 w 4622933"/>
              <a:gd name="connsiteY35" fmla="*/ 4900171 h 5180224"/>
              <a:gd name="connsiteX36" fmla="*/ 686560 w 4622933"/>
              <a:gd name="connsiteY36" fmla="*/ 5029380 h 5180224"/>
              <a:gd name="connsiteX37" fmla="*/ 845586 w 4622933"/>
              <a:gd name="connsiteY37" fmla="*/ 5079076 h 5180224"/>
              <a:gd name="connsiteX38" fmla="*/ 944978 w 4622933"/>
              <a:gd name="connsiteY38" fmla="*/ 5178467 h 5180224"/>
              <a:gd name="connsiteX39" fmla="*/ 1074186 w 4622933"/>
              <a:gd name="connsiteY39" fmla="*/ 5138710 h 5180224"/>
              <a:gd name="connsiteX40" fmla="*/ 1133821 w 4622933"/>
              <a:gd name="connsiteY40" fmla="*/ 5089015 h 5180224"/>
              <a:gd name="connsiteX41" fmla="*/ 1332604 w 4622933"/>
              <a:gd name="connsiteY41" fmla="*/ 5108893 h 5180224"/>
              <a:gd name="connsiteX42" fmla="*/ 1600960 w 4622933"/>
              <a:gd name="connsiteY42" fmla="*/ 5039319 h 5180224"/>
              <a:gd name="connsiteX43" fmla="*/ 1720230 w 4622933"/>
              <a:gd name="connsiteY43" fmla="*/ 4860415 h 5180224"/>
              <a:gd name="connsiteX44" fmla="*/ 1740108 w 4622933"/>
              <a:gd name="connsiteY44" fmla="*/ 4741145 h 5180224"/>
              <a:gd name="connsiteX45" fmla="*/ 1938891 w 4622933"/>
              <a:gd name="connsiteY45" fmla="*/ 4641754 h 5180224"/>
              <a:gd name="connsiteX46" fmla="*/ 2028343 w 4622933"/>
              <a:gd name="connsiteY46" fmla="*/ 4492667 h 5180224"/>
              <a:gd name="connsiteX47" fmla="*/ 2187369 w 4622933"/>
              <a:gd name="connsiteY47" fmla="*/ 4572180 h 5180224"/>
              <a:gd name="connsiteX48" fmla="*/ 2475604 w 4622933"/>
              <a:gd name="connsiteY48" fmla="*/ 4552302 h 5180224"/>
              <a:gd name="connsiteX49" fmla="*/ 2565056 w 4622933"/>
              <a:gd name="connsiteY49" fmla="*/ 4601997 h 5180224"/>
              <a:gd name="connsiteX50" fmla="*/ 2634630 w 4622933"/>
              <a:gd name="connsiteY50" fmla="*/ 4711328 h 5180224"/>
              <a:gd name="connsiteX51" fmla="*/ 2684325 w 4622933"/>
              <a:gd name="connsiteY51" fmla="*/ 4810719 h 5180224"/>
              <a:gd name="connsiteX52" fmla="*/ 2803595 w 4622933"/>
              <a:gd name="connsiteY52" fmla="*/ 4731206 h 5180224"/>
              <a:gd name="connsiteX53" fmla="*/ 2912925 w 4622933"/>
              <a:gd name="connsiteY53" fmla="*/ 4860415 h 5180224"/>
              <a:gd name="connsiteX54" fmla="*/ 3330369 w 4622933"/>
              <a:gd name="connsiteY54" fmla="*/ 4681510 h 5180224"/>
              <a:gd name="connsiteX55" fmla="*/ 3300552 w 4622933"/>
              <a:gd name="connsiteY55" fmla="*/ 4572180 h 5180224"/>
              <a:gd name="connsiteX56" fmla="*/ 3171343 w 4622933"/>
              <a:gd name="connsiteY56" fmla="*/ 4472789 h 5180224"/>
              <a:gd name="connsiteX57" fmla="*/ 3300552 w 4622933"/>
              <a:gd name="connsiteY57" fmla="*/ 4373397 h 5180224"/>
              <a:gd name="connsiteX58" fmla="*/ 3201160 w 4622933"/>
              <a:gd name="connsiteY58" fmla="*/ 4274006 h 5180224"/>
              <a:gd name="connsiteX59" fmla="*/ 3250856 w 4622933"/>
              <a:gd name="connsiteY59" fmla="*/ 4144797 h 5180224"/>
              <a:gd name="connsiteX60" fmla="*/ 3042134 w 4622933"/>
              <a:gd name="connsiteY60" fmla="*/ 4055345 h 5180224"/>
              <a:gd name="connsiteX61" fmla="*/ 2932804 w 4622933"/>
              <a:gd name="connsiteY61" fmla="*/ 3856563 h 5180224"/>
              <a:gd name="connsiteX62" fmla="*/ 2654508 w 4622933"/>
              <a:gd name="connsiteY62" fmla="*/ 3955954 h 5180224"/>
              <a:gd name="connsiteX63" fmla="*/ 2664447 w 4622933"/>
              <a:gd name="connsiteY63" fmla="*/ 3806867 h 5180224"/>
              <a:gd name="connsiteX64" fmla="*/ 2823473 w 4622933"/>
              <a:gd name="connsiteY64" fmla="*/ 3478876 h 5180224"/>
              <a:gd name="connsiteX65" fmla="*/ 2753899 w 4622933"/>
              <a:gd name="connsiteY65" fmla="*/ 3439119 h 5180224"/>
              <a:gd name="connsiteX66" fmla="*/ 2654508 w 4622933"/>
              <a:gd name="connsiteY66" fmla="*/ 3429180 h 5180224"/>
              <a:gd name="connsiteX67" fmla="*/ 2624691 w 4622933"/>
              <a:gd name="connsiteY67" fmla="*/ 3260215 h 5180224"/>
              <a:gd name="connsiteX68" fmla="*/ 2704204 w 4622933"/>
              <a:gd name="connsiteY68" fmla="*/ 3200580 h 5180224"/>
              <a:gd name="connsiteX69" fmla="*/ 2843352 w 4622933"/>
              <a:gd name="connsiteY69" fmla="*/ 3160823 h 5180224"/>
              <a:gd name="connsiteX70" fmla="*/ 2942743 w 4622933"/>
              <a:gd name="connsiteY70" fmla="*/ 3180702 h 5180224"/>
              <a:gd name="connsiteX71" fmla="*/ 3022256 w 4622933"/>
              <a:gd name="connsiteY71" fmla="*/ 3051493 h 5180224"/>
              <a:gd name="connsiteX72" fmla="*/ 3290612 w 4622933"/>
              <a:gd name="connsiteY72" fmla="*/ 2912345 h 5180224"/>
              <a:gd name="connsiteX73" fmla="*/ 3419821 w 4622933"/>
              <a:gd name="connsiteY73" fmla="*/ 2743380 h 5180224"/>
              <a:gd name="connsiteX74" fmla="*/ 3568908 w 4622933"/>
              <a:gd name="connsiteY74" fmla="*/ 2822893 h 5180224"/>
              <a:gd name="connsiteX75" fmla="*/ 3708056 w 4622933"/>
              <a:gd name="connsiteY75" fmla="*/ 2852710 h 5180224"/>
              <a:gd name="connsiteX76" fmla="*/ 3867082 w 4622933"/>
              <a:gd name="connsiteY76" fmla="*/ 2832832 h 5180224"/>
              <a:gd name="connsiteX77" fmla="*/ 3926717 w 4622933"/>
              <a:gd name="connsiteY77" fmla="*/ 2614171 h 5180224"/>
              <a:gd name="connsiteX78" fmla="*/ 4085743 w 4622933"/>
              <a:gd name="connsiteY78" fmla="*/ 2524719 h 5180224"/>
              <a:gd name="connsiteX79" fmla="*/ 4045986 w 4622933"/>
              <a:gd name="connsiteY79" fmla="*/ 2465084 h 5180224"/>
              <a:gd name="connsiteX80" fmla="*/ 4006230 w 4622933"/>
              <a:gd name="connsiteY80" fmla="*/ 2306058 h 5180224"/>
              <a:gd name="connsiteX81" fmla="*/ 4016169 w 4622933"/>
              <a:gd name="connsiteY81" fmla="*/ 2137093 h 5180224"/>
              <a:gd name="connsiteX82" fmla="*/ 4205012 w 4622933"/>
              <a:gd name="connsiteY82" fmla="*/ 2087397 h 5180224"/>
              <a:gd name="connsiteX83" fmla="*/ 4304404 w 4622933"/>
              <a:gd name="connsiteY83" fmla="*/ 2147032 h 5180224"/>
              <a:gd name="connsiteX84" fmla="*/ 4274586 w 4622933"/>
              <a:gd name="connsiteY84" fmla="*/ 2266302 h 5180224"/>
              <a:gd name="connsiteX85" fmla="*/ 4354099 w 4622933"/>
              <a:gd name="connsiteY85" fmla="*/ 2266302 h 5180224"/>
              <a:gd name="connsiteX86" fmla="*/ 4493247 w 4622933"/>
              <a:gd name="connsiteY86" fmla="*/ 2147032 h 5180224"/>
              <a:gd name="connsiteX87" fmla="*/ 4622456 w 4622933"/>
              <a:gd name="connsiteY87" fmla="*/ 2137093 h 5180224"/>
              <a:gd name="connsiteX0" fmla="*/ 4622518 w 4622995"/>
              <a:gd name="connsiteY0" fmla="*/ 2137093 h 5180224"/>
              <a:gd name="connsiteX1" fmla="*/ 4513187 w 4622995"/>
              <a:gd name="connsiteY1" fmla="*/ 1868737 h 5180224"/>
              <a:gd name="connsiteX2" fmla="*/ 4016231 w 4622995"/>
              <a:gd name="connsiteY2" fmla="*/ 1898554 h 5180224"/>
              <a:gd name="connsiteX3" fmla="*/ 3837327 w 4622995"/>
              <a:gd name="connsiteY3" fmla="*/ 2137093 h 5180224"/>
              <a:gd name="connsiteX4" fmla="*/ 3588848 w 4622995"/>
              <a:gd name="connsiteY4" fmla="*/ 2296119 h 5180224"/>
              <a:gd name="connsiteX5" fmla="*/ 3111770 w 4622995"/>
              <a:gd name="connsiteY5" fmla="*/ 2574415 h 5180224"/>
              <a:gd name="connsiteX6" fmla="*/ 2763901 w 4622995"/>
              <a:gd name="connsiteY6" fmla="*/ 2147032 h 5180224"/>
              <a:gd name="connsiteX7" fmla="*/ 2793718 w 4622995"/>
              <a:gd name="connsiteY7" fmla="*/ 1610319 h 5180224"/>
              <a:gd name="connsiteX8" fmla="*/ 2744022 w 4622995"/>
              <a:gd name="connsiteY8" fmla="*/ 1232632 h 5180224"/>
              <a:gd name="connsiteX9" fmla="*/ 2813596 w 4622995"/>
              <a:gd name="connsiteY9" fmla="*/ 775432 h 5180224"/>
              <a:gd name="connsiteX10" fmla="*/ 2674448 w 4622995"/>
              <a:gd name="connsiteY10" fmla="*/ 467319 h 5180224"/>
              <a:gd name="connsiteX11" fmla="*/ 2634692 w 4622995"/>
              <a:gd name="connsiteY11" fmla="*/ 248658 h 5180224"/>
              <a:gd name="connsiteX12" fmla="*/ 2227187 w 4622995"/>
              <a:gd name="connsiteY12" fmla="*/ 180 h 5180224"/>
              <a:gd name="connsiteX13" fmla="*/ 1809744 w 4622995"/>
              <a:gd name="connsiteY13" fmla="*/ 288415 h 5180224"/>
              <a:gd name="connsiteX14" fmla="*/ 2167553 w 4622995"/>
              <a:gd name="connsiteY14" fmla="*/ 1043789 h 5180224"/>
              <a:gd name="connsiteX15" fmla="*/ 2276883 w 4622995"/>
              <a:gd name="connsiteY15" fmla="*/ 1958189 h 5180224"/>
              <a:gd name="connsiteX16" fmla="*/ 2465727 w 4622995"/>
              <a:gd name="connsiteY16" fmla="*/ 2703623 h 5180224"/>
              <a:gd name="connsiteX17" fmla="*/ 2217248 w 4622995"/>
              <a:gd name="connsiteY17" fmla="*/ 3349667 h 5180224"/>
              <a:gd name="connsiteX18" fmla="*/ 1938953 w 4622995"/>
              <a:gd name="connsiteY18" fmla="*/ 3727354 h 5180224"/>
              <a:gd name="connsiteX19" fmla="*/ 2296761 w 4622995"/>
              <a:gd name="connsiteY19" fmla="*/ 4095102 h 5180224"/>
              <a:gd name="connsiteX20" fmla="*/ 2853353 w 4622995"/>
              <a:gd name="connsiteY20" fmla="*/ 4124919 h 5180224"/>
              <a:gd name="connsiteX21" fmla="*/ 2773840 w 4622995"/>
              <a:gd name="connsiteY21" fmla="*/ 4343580 h 5180224"/>
              <a:gd name="connsiteX22" fmla="*/ 2445848 w 4622995"/>
              <a:gd name="connsiteY22" fmla="*/ 4274006 h 5180224"/>
              <a:gd name="connsiteX23" fmla="*/ 2058222 w 4622995"/>
              <a:gd name="connsiteY23" fmla="*/ 4333641 h 5180224"/>
              <a:gd name="connsiteX24" fmla="*/ 1839561 w 4622995"/>
              <a:gd name="connsiteY24" fmla="*/ 4105041 h 5180224"/>
              <a:gd name="connsiteX25" fmla="*/ 1173640 w 4622995"/>
              <a:gd name="connsiteY25" fmla="*/ 4492667 h 5180224"/>
              <a:gd name="connsiteX26" fmla="*/ 935101 w 4622995"/>
              <a:gd name="connsiteY26" fmla="*/ 4651693 h 5180224"/>
              <a:gd name="connsiteX27" fmla="*/ 537535 w 4622995"/>
              <a:gd name="connsiteY27" fmla="*/ 4264067 h 5180224"/>
              <a:gd name="connsiteX28" fmla="*/ 308935 w 4622995"/>
              <a:gd name="connsiteY28" fmla="*/ 3995710 h 5180224"/>
              <a:gd name="connsiteX29" fmla="*/ 139970 w 4622995"/>
              <a:gd name="connsiteY29" fmla="*/ 4095102 h 5180224"/>
              <a:gd name="connsiteX30" fmla="*/ 822 w 4622995"/>
              <a:gd name="connsiteY30" fmla="*/ 4512545 h 5180224"/>
              <a:gd name="connsiteX31" fmla="*/ 90274 w 4622995"/>
              <a:gd name="connsiteY31" fmla="*/ 4611937 h 5180224"/>
              <a:gd name="connsiteX32" fmla="*/ 251233 w 4622995"/>
              <a:gd name="connsiteY32" fmla="*/ 4801608 h 5180224"/>
              <a:gd name="connsiteX33" fmla="*/ 395627 w 4622995"/>
              <a:gd name="connsiteY33" fmla="*/ 4743078 h 5180224"/>
              <a:gd name="connsiteX34" fmla="*/ 557414 w 4622995"/>
              <a:gd name="connsiteY34" fmla="*/ 4780902 h 5180224"/>
              <a:gd name="connsiteX35" fmla="*/ 646866 w 4622995"/>
              <a:gd name="connsiteY35" fmla="*/ 4900171 h 5180224"/>
              <a:gd name="connsiteX36" fmla="*/ 686622 w 4622995"/>
              <a:gd name="connsiteY36" fmla="*/ 5029380 h 5180224"/>
              <a:gd name="connsiteX37" fmla="*/ 845648 w 4622995"/>
              <a:gd name="connsiteY37" fmla="*/ 5079076 h 5180224"/>
              <a:gd name="connsiteX38" fmla="*/ 945040 w 4622995"/>
              <a:gd name="connsiteY38" fmla="*/ 5178467 h 5180224"/>
              <a:gd name="connsiteX39" fmla="*/ 1074248 w 4622995"/>
              <a:gd name="connsiteY39" fmla="*/ 5138710 h 5180224"/>
              <a:gd name="connsiteX40" fmla="*/ 1133883 w 4622995"/>
              <a:gd name="connsiteY40" fmla="*/ 5089015 h 5180224"/>
              <a:gd name="connsiteX41" fmla="*/ 1332666 w 4622995"/>
              <a:gd name="connsiteY41" fmla="*/ 5108893 h 5180224"/>
              <a:gd name="connsiteX42" fmla="*/ 1601022 w 4622995"/>
              <a:gd name="connsiteY42" fmla="*/ 5039319 h 5180224"/>
              <a:gd name="connsiteX43" fmla="*/ 1720292 w 4622995"/>
              <a:gd name="connsiteY43" fmla="*/ 4860415 h 5180224"/>
              <a:gd name="connsiteX44" fmla="*/ 1740170 w 4622995"/>
              <a:gd name="connsiteY44" fmla="*/ 4741145 h 5180224"/>
              <a:gd name="connsiteX45" fmla="*/ 1938953 w 4622995"/>
              <a:gd name="connsiteY45" fmla="*/ 4641754 h 5180224"/>
              <a:gd name="connsiteX46" fmla="*/ 2028405 w 4622995"/>
              <a:gd name="connsiteY46" fmla="*/ 4492667 h 5180224"/>
              <a:gd name="connsiteX47" fmla="*/ 2187431 w 4622995"/>
              <a:gd name="connsiteY47" fmla="*/ 4572180 h 5180224"/>
              <a:gd name="connsiteX48" fmla="*/ 2475666 w 4622995"/>
              <a:gd name="connsiteY48" fmla="*/ 4552302 h 5180224"/>
              <a:gd name="connsiteX49" fmla="*/ 2565118 w 4622995"/>
              <a:gd name="connsiteY49" fmla="*/ 4601997 h 5180224"/>
              <a:gd name="connsiteX50" fmla="*/ 2634692 w 4622995"/>
              <a:gd name="connsiteY50" fmla="*/ 4711328 h 5180224"/>
              <a:gd name="connsiteX51" fmla="*/ 2684387 w 4622995"/>
              <a:gd name="connsiteY51" fmla="*/ 4810719 h 5180224"/>
              <a:gd name="connsiteX52" fmla="*/ 2803657 w 4622995"/>
              <a:gd name="connsiteY52" fmla="*/ 4731206 h 5180224"/>
              <a:gd name="connsiteX53" fmla="*/ 2912987 w 4622995"/>
              <a:gd name="connsiteY53" fmla="*/ 4860415 h 5180224"/>
              <a:gd name="connsiteX54" fmla="*/ 3330431 w 4622995"/>
              <a:gd name="connsiteY54" fmla="*/ 4681510 h 5180224"/>
              <a:gd name="connsiteX55" fmla="*/ 3300614 w 4622995"/>
              <a:gd name="connsiteY55" fmla="*/ 4572180 h 5180224"/>
              <a:gd name="connsiteX56" fmla="*/ 3171405 w 4622995"/>
              <a:gd name="connsiteY56" fmla="*/ 4472789 h 5180224"/>
              <a:gd name="connsiteX57" fmla="*/ 3300614 w 4622995"/>
              <a:gd name="connsiteY57" fmla="*/ 4373397 h 5180224"/>
              <a:gd name="connsiteX58" fmla="*/ 3201222 w 4622995"/>
              <a:gd name="connsiteY58" fmla="*/ 4274006 h 5180224"/>
              <a:gd name="connsiteX59" fmla="*/ 3250918 w 4622995"/>
              <a:gd name="connsiteY59" fmla="*/ 4144797 h 5180224"/>
              <a:gd name="connsiteX60" fmla="*/ 3042196 w 4622995"/>
              <a:gd name="connsiteY60" fmla="*/ 4055345 h 5180224"/>
              <a:gd name="connsiteX61" fmla="*/ 2932866 w 4622995"/>
              <a:gd name="connsiteY61" fmla="*/ 3856563 h 5180224"/>
              <a:gd name="connsiteX62" fmla="*/ 2654570 w 4622995"/>
              <a:gd name="connsiteY62" fmla="*/ 3955954 h 5180224"/>
              <a:gd name="connsiteX63" fmla="*/ 2664509 w 4622995"/>
              <a:gd name="connsiteY63" fmla="*/ 3806867 h 5180224"/>
              <a:gd name="connsiteX64" fmla="*/ 2823535 w 4622995"/>
              <a:gd name="connsiteY64" fmla="*/ 3478876 h 5180224"/>
              <a:gd name="connsiteX65" fmla="*/ 2753961 w 4622995"/>
              <a:gd name="connsiteY65" fmla="*/ 3439119 h 5180224"/>
              <a:gd name="connsiteX66" fmla="*/ 2654570 w 4622995"/>
              <a:gd name="connsiteY66" fmla="*/ 3429180 h 5180224"/>
              <a:gd name="connsiteX67" fmla="*/ 2624753 w 4622995"/>
              <a:gd name="connsiteY67" fmla="*/ 3260215 h 5180224"/>
              <a:gd name="connsiteX68" fmla="*/ 2704266 w 4622995"/>
              <a:gd name="connsiteY68" fmla="*/ 3200580 h 5180224"/>
              <a:gd name="connsiteX69" fmla="*/ 2843414 w 4622995"/>
              <a:gd name="connsiteY69" fmla="*/ 3160823 h 5180224"/>
              <a:gd name="connsiteX70" fmla="*/ 2942805 w 4622995"/>
              <a:gd name="connsiteY70" fmla="*/ 3180702 h 5180224"/>
              <a:gd name="connsiteX71" fmla="*/ 3022318 w 4622995"/>
              <a:gd name="connsiteY71" fmla="*/ 3051493 h 5180224"/>
              <a:gd name="connsiteX72" fmla="*/ 3290674 w 4622995"/>
              <a:gd name="connsiteY72" fmla="*/ 2912345 h 5180224"/>
              <a:gd name="connsiteX73" fmla="*/ 3419883 w 4622995"/>
              <a:gd name="connsiteY73" fmla="*/ 2743380 h 5180224"/>
              <a:gd name="connsiteX74" fmla="*/ 3568970 w 4622995"/>
              <a:gd name="connsiteY74" fmla="*/ 2822893 h 5180224"/>
              <a:gd name="connsiteX75" fmla="*/ 3708118 w 4622995"/>
              <a:gd name="connsiteY75" fmla="*/ 2852710 h 5180224"/>
              <a:gd name="connsiteX76" fmla="*/ 3867144 w 4622995"/>
              <a:gd name="connsiteY76" fmla="*/ 2832832 h 5180224"/>
              <a:gd name="connsiteX77" fmla="*/ 3926779 w 4622995"/>
              <a:gd name="connsiteY77" fmla="*/ 2614171 h 5180224"/>
              <a:gd name="connsiteX78" fmla="*/ 4085805 w 4622995"/>
              <a:gd name="connsiteY78" fmla="*/ 2524719 h 5180224"/>
              <a:gd name="connsiteX79" fmla="*/ 4046048 w 4622995"/>
              <a:gd name="connsiteY79" fmla="*/ 2465084 h 5180224"/>
              <a:gd name="connsiteX80" fmla="*/ 4006292 w 4622995"/>
              <a:gd name="connsiteY80" fmla="*/ 2306058 h 5180224"/>
              <a:gd name="connsiteX81" fmla="*/ 4016231 w 4622995"/>
              <a:gd name="connsiteY81" fmla="*/ 2137093 h 5180224"/>
              <a:gd name="connsiteX82" fmla="*/ 4205074 w 4622995"/>
              <a:gd name="connsiteY82" fmla="*/ 2087397 h 5180224"/>
              <a:gd name="connsiteX83" fmla="*/ 4304466 w 4622995"/>
              <a:gd name="connsiteY83" fmla="*/ 2147032 h 5180224"/>
              <a:gd name="connsiteX84" fmla="*/ 4274648 w 4622995"/>
              <a:gd name="connsiteY84" fmla="*/ 2266302 h 5180224"/>
              <a:gd name="connsiteX85" fmla="*/ 4354161 w 4622995"/>
              <a:gd name="connsiteY85" fmla="*/ 2266302 h 5180224"/>
              <a:gd name="connsiteX86" fmla="*/ 4493309 w 4622995"/>
              <a:gd name="connsiteY86" fmla="*/ 2147032 h 5180224"/>
              <a:gd name="connsiteX87" fmla="*/ 4622518 w 4622995"/>
              <a:gd name="connsiteY87" fmla="*/ 2137093 h 5180224"/>
              <a:gd name="connsiteX0" fmla="*/ 4621770 w 4622247"/>
              <a:gd name="connsiteY0" fmla="*/ 2137093 h 5180224"/>
              <a:gd name="connsiteX1" fmla="*/ 4512439 w 4622247"/>
              <a:gd name="connsiteY1" fmla="*/ 1868737 h 5180224"/>
              <a:gd name="connsiteX2" fmla="*/ 4015483 w 4622247"/>
              <a:gd name="connsiteY2" fmla="*/ 1898554 h 5180224"/>
              <a:gd name="connsiteX3" fmla="*/ 3836579 w 4622247"/>
              <a:gd name="connsiteY3" fmla="*/ 2137093 h 5180224"/>
              <a:gd name="connsiteX4" fmla="*/ 3588100 w 4622247"/>
              <a:gd name="connsiteY4" fmla="*/ 2296119 h 5180224"/>
              <a:gd name="connsiteX5" fmla="*/ 3111022 w 4622247"/>
              <a:gd name="connsiteY5" fmla="*/ 2574415 h 5180224"/>
              <a:gd name="connsiteX6" fmla="*/ 2763153 w 4622247"/>
              <a:gd name="connsiteY6" fmla="*/ 2147032 h 5180224"/>
              <a:gd name="connsiteX7" fmla="*/ 2792970 w 4622247"/>
              <a:gd name="connsiteY7" fmla="*/ 1610319 h 5180224"/>
              <a:gd name="connsiteX8" fmla="*/ 2743274 w 4622247"/>
              <a:gd name="connsiteY8" fmla="*/ 1232632 h 5180224"/>
              <a:gd name="connsiteX9" fmla="*/ 2812848 w 4622247"/>
              <a:gd name="connsiteY9" fmla="*/ 775432 h 5180224"/>
              <a:gd name="connsiteX10" fmla="*/ 2673700 w 4622247"/>
              <a:gd name="connsiteY10" fmla="*/ 467319 h 5180224"/>
              <a:gd name="connsiteX11" fmla="*/ 2633944 w 4622247"/>
              <a:gd name="connsiteY11" fmla="*/ 248658 h 5180224"/>
              <a:gd name="connsiteX12" fmla="*/ 2226439 w 4622247"/>
              <a:gd name="connsiteY12" fmla="*/ 180 h 5180224"/>
              <a:gd name="connsiteX13" fmla="*/ 1808996 w 4622247"/>
              <a:gd name="connsiteY13" fmla="*/ 288415 h 5180224"/>
              <a:gd name="connsiteX14" fmla="*/ 2166805 w 4622247"/>
              <a:gd name="connsiteY14" fmla="*/ 1043789 h 5180224"/>
              <a:gd name="connsiteX15" fmla="*/ 2276135 w 4622247"/>
              <a:gd name="connsiteY15" fmla="*/ 1958189 h 5180224"/>
              <a:gd name="connsiteX16" fmla="*/ 2464979 w 4622247"/>
              <a:gd name="connsiteY16" fmla="*/ 2703623 h 5180224"/>
              <a:gd name="connsiteX17" fmla="*/ 2216500 w 4622247"/>
              <a:gd name="connsiteY17" fmla="*/ 3349667 h 5180224"/>
              <a:gd name="connsiteX18" fmla="*/ 1938205 w 4622247"/>
              <a:gd name="connsiteY18" fmla="*/ 3727354 h 5180224"/>
              <a:gd name="connsiteX19" fmla="*/ 2296013 w 4622247"/>
              <a:gd name="connsiteY19" fmla="*/ 4095102 h 5180224"/>
              <a:gd name="connsiteX20" fmla="*/ 2852605 w 4622247"/>
              <a:gd name="connsiteY20" fmla="*/ 4124919 h 5180224"/>
              <a:gd name="connsiteX21" fmla="*/ 2773092 w 4622247"/>
              <a:gd name="connsiteY21" fmla="*/ 4343580 h 5180224"/>
              <a:gd name="connsiteX22" fmla="*/ 2445100 w 4622247"/>
              <a:gd name="connsiteY22" fmla="*/ 4274006 h 5180224"/>
              <a:gd name="connsiteX23" fmla="*/ 2057474 w 4622247"/>
              <a:gd name="connsiteY23" fmla="*/ 4333641 h 5180224"/>
              <a:gd name="connsiteX24" fmla="*/ 1838813 w 4622247"/>
              <a:gd name="connsiteY24" fmla="*/ 4105041 h 5180224"/>
              <a:gd name="connsiteX25" fmla="*/ 1172892 w 4622247"/>
              <a:gd name="connsiteY25" fmla="*/ 4492667 h 5180224"/>
              <a:gd name="connsiteX26" fmla="*/ 934353 w 4622247"/>
              <a:gd name="connsiteY26" fmla="*/ 4651693 h 5180224"/>
              <a:gd name="connsiteX27" fmla="*/ 536787 w 4622247"/>
              <a:gd name="connsiteY27" fmla="*/ 4264067 h 5180224"/>
              <a:gd name="connsiteX28" fmla="*/ 308187 w 4622247"/>
              <a:gd name="connsiteY28" fmla="*/ 3995710 h 5180224"/>
              <a:gd name="connsiteX29" fmla="*/ 139222 w 4622247"/>
              <a:gd name="connsiteY29" fmla="*/ 4095102 h 5180224"/>
              <a:gd name="connsiteX30" fmla="*/ 75446 w 4622247"/>
              <a:gd name="connsiteY30" fmla="*/ 4292780 h 5180224"/>
              <a:gd name="connsiteX31" fmla="*/ 74 w 4622247"/>
              <a:gd name="connsiteY31" fmla="*/ 4512545 h 5180224"/>
              <a:gd name="connsiteX32" fmla="*/ 89526 w 4622247"/>
              <a:gd name="connsiteY32" fmla="*/ 4611937 h 5180224"/>
              <a:gd name="connsiteX33" fmla="*/ 250485 w 4622247"/>
              <a:gd name="connsiteY33" fmla="*/ 4801608 h 5180224"/>
              <a:gd name="connsiteX34" fmla="*/ 394879 w 4622247"/>
              <a:gd name="connsiteY34" fmla="*/ 4743078 h 5180224"/>
              <a:gd name="connsiteX35" fmla="*/ 556666 w 4622247"/>
              <a:gd name="connsiteY35" fmla="*/ 4780902 h 5180224"/>
              <a:gd name="connsiteX36" fmla="*/ 646118 w 4622247"/>
              <a:gd name="connsiteY36" fmla="*/ 4900171 h 5180224"/>
              <a:gd name="connsiteX37" fmla="*/ 685874 w 4622247"/>
              <a:gd name="connsiteY37" fmla="*/ 5029380 h 5180224"/>
              <a:gd name="connsiteX38" fmla="*/ 844900 w 4622247"/>
              <a:gd name="connsiteY38" fmla="*/ 5079076 h 5180224"/>
              <a:gd name="connsiteX39" fmla="*/ 944292 w 4622247"/>
              <a:gd name="connsiteY39" fmla="*/ 5178467 h 5180224"/>
              <a:gd name="connsiteX40" fmla="*/ 1073500 w 4622247"/>
              <a:gd name="connsiteY40" fmla="*/ 5138710 h 5180224"/>
              <a:gd name="connsiteX41" fmla="*/ 1133135 w 4622247"/>
              <a:gd name="connsiteY41" fmla="*/ 5089015 h 5180224"/>
              <a:gd name="connsiteX42" fmla="*/ 1331918 w 4622247"/>
              <a:gd name="connsiteY42" fmla="*/ 5108893 h 5180224"/>
              <a:gd name="connsiteX43" fmla="*/ 1600274 w 4622247"/>
              <a:gd name="connsiteY43" fmla="*/ 5039319 h 5180224"/>
              <a:gd name="connsiteX44" fmla="*/ 1719544 w 4622247"/>
              <a:gd name="connsiteY44" fmla="*/ 4860415 h 5180224"/>
              <a:gd name="connsiteX45" fmla="*/ 1739422 w 4622247"/>
              <a:gd name="connsiteY45" fmla="*/ 4741145 h 5180224"/>
              <a:gd name="connsiteX46" fmla="*/ 1938205 w 4622247"/>
              <a:gd name="connsiteY46" fmla="*/ 4641754 h 5180224"/>
              <a:gd name="connsiteX47" fmla="*/ 2027657 w 4622247"/>
              <a:gd name="connsiteY47" fmla="*/ 4492667 h 5180224"/>
              <a:gd name="connsiteX48" fmla="*/ 2186683 w 4622247"/>
              <a:gd name="connsiteY48" fmla="*/ 4572180 h 5180224"/>
              <a:gd name="connsiteX49" fmla="*/ 2474918 w 4622247"/>
              <a:gd name="connsiteY49" fmla="*/ 4552302 h 5180224"/>
              <a:gd name="connsiteX50" fmla="*/ 2564370 w 4622247"/>
              <a:gd name="connsiteY50" fmla="*/ 4601997 h 5180224"/>
              <a:gd name="connsiteX51" fmla="*/ 2633944 w 4622247"/>
              <a:gd name="connsiteY51" fmla="*/ 4711328 h 5180224"/>
              <a:gd name="connsiteX52" fmla="*/ 2683639 w 4622247"/>
              <a:gd name="connsiteY52" fmla="*/ 4810719 h 5180224"/>
              <a:gd name="connsiteX53" fmla="*/ 2802909 w 4622247"/>
              <a:gd name="connsiteY53" fmla="*/ 4731206 h 5180224"/>
              <a:gd name="connsiteX54" fmla="*/ 2912239 w 4622247"/>
              <a:gd name="connsiteY54" fmla="*/ 4860415 h 5180224"/>
              <a:gd name="connsiteX55" fmla="*/ 3329683 w 4622247"/>
              <a:gd name="connsiteY55" fmla="*/ 4681510 h 5180224"/>
              <a:gd name="connsiteX56" fmla="*/ 3299866 w 4622247"/>
              <a:gd name="connsiteY56" fmla="*/ 4572180 h 5180224"/>
              <a:gd name="connsiteX57" fmla="*/ 3170657 w 4622247"/>
              <a:gd name="connsiteY57" fmla="*/ 4472789 h 5180224"/>
              <a:gd name="connsiteX58" fmla="*/ 3299866 w 4622247"/>
              <a:gd name="connsiteY58" fmla="*/ 4373397 h 5180224"/>
              <a:gd name="connsiteX59" fmla="*/ 3200474 w 4622247"/>
              <a:gd name="connsiteY59" fmla="*/ 4274006 h 5180224"/>
              <a:gd name="connsiteX60" fmla="*/ 3250170 w 4622247"/>
              <a:gd name="connsiteY60" fmla="*/ 4144797 h 5180224"/>
              <a:gd name="connsiteX61" fmla="*/ 3041448 w 4622247"/>
              <a:gd name="connsiteY61" fmla="*/ 4055345 h 5180224"/>
              <a:gd name="connsiteX62" fmla="*/ 2932118 w 4622247"/>
              <a:gd name="connsiteY62" fmla="*/ 3856563 h 5180224"/>
              <a:gd name="connsiteX63" fmla="*/ 2653822 w 4622247"/>
              <a:gd name="connsiteY63" fmla="*/ 3955954 h 5180224"/>
              <a:gd name="connsiteX64" fmla="*/ 2663761 w 4622247"/>
              <a:gd name="connsiteY64" fmla="*/ 3806867 h 5180224"/>
              <a:gd name="connsiteX65" fmla="*/ 2822787 w 4622247"/>
              <a:gd name="connsiteY65" fmla="*/ 3478876 h 5180224"/>
              <a:gd name="connsiteX66" fmla="*/ 2753213 w 4622247"/>
              <a:gd name="connsiteY66" fmla="*/ 3439119 h 5180224"/>
              <a:gd name="connsiteX67" fmla="*/ 2653822 w 4622247"/>
              <a:gd name="connsiteY67" fmla="*/ 3429180 h 5180224"/>
              <a:gd name="connsiteX68" fmla="*/ 2624005 w 4622247"/>
              <a:gd name="connsiteY68" fmla="*/ 3260215 h 5180224"/>
              <a:gd name="connsiteX69" fmla="*/ 2703518 w 4622247"/>
              <a:gd name="connsiteY69" fmla="*/ 3200580 h 5180224"/>
              <a:gd name="connsiteX70" fmla="*/ 2842666 w 4622247"/>
              <a:gd name="connsiteY70" fmla="*/ 3160823 h 5180224"/>
              <a:gd name="connsiteX71" fmla="*/ 2942057 w 4622247"/>
              <a:gd name="connsiteY71" fmla="*/ 3180702 h 5180224"/>
              <a:gd name="connsiteX72" fmla="*/ 3021570 w 4622247"/>
              <a:gd name="connsiteY72" fmla="*/ 3051493 h 5180224"/>
              <a:gd name="connsiteX73" fmla="*/ 3289926 w 4622247"/>
              <a:gd name="connsiteY73" fmla="*/ 2912345 h 5180224"/>
              <a:gd name="connsiteX74" fmla="*/ 3419135 w 4622247"/>
              <a:gd name="connsiteY74" fmla="*/ 2743380 h 5180224"/>
              <a:gd name="connsiteX75" fmla="*/ 3568222 w 4622247"/>
              <a:gd name="connsiteY75" fmla="*/ 2822893 h 5180224"/>
              <a:gd name="connsiteX76" fmla="*/ 3707370 w 4622247"/>
              <a:gd name="connsiteY76" fmla="*/ 2852710 h 5180224"/>
              <a:gd name="connsiteX77" fmla="*/ 3866396 w 4622247"/>
              <a:gd name="connsiteY77" fmla="*/ 2832832 h 5180224"/>
              <a:gd name="connsiteX78" fmla="*/ 3926031 w 4622247"/>
              <a:gd name="connsiteY78" fmla="*/ 2614171 h 5180224"/>
              <a:gd name="connsiteX79" fmla="*/ 4085057 w 4622247"/>
              <a:gd name="connsiteY79" fmla="*/ 2524719 h 5180224"/>
              <a:gd name="connsiteX80" fmla="*/ 4045300 w 4622247"/>
              <a:gd name="connsiteY80" fmla="*/ 2465084 h 5180224"/>
              <a:gd name="connsiteX81" fmla="*/ 4005544 w 4622247"/>
              <a:gd name="connsiteY81" fmla="*/ 2306058 h 5180224"/>
              <a:gd name="connsiteX82" fmla="*/ 4015483 w 4622247"/>
              <a:gd name="connsiteY82" fmla="*/ 2137093 h 5180224"/>
              <a:gd name="connsiteX83" fmla="*/ 4204326 w 4622247"/>
              <a:gd name="connsiteY83" fmla="*/ 2087397 h 5180224"/>
              <a:gd name="connsiteX84" fmla="*/ 4303718 w 4622247"/>
              <a:gd name="connsiteY84" fmla="*/ 2147032 h 5180224"/>
              <a:gd name="connsiteX85" fmla="*/ 4273900 w 4622247"/>
              <a:gd name="connsiteY85" fmla="*/ 2266302 h 5180224"/>
              <a:gd name="connsiteX86" fmla="*/ 4353413 w 4622247"/>
              <a:gd name="connsiteY86" fmla="*/ 2266302 h 5180224"/>
              <a:gd name="connsiteX87" fmla="*/ 4492561 w 4622247"/>
              <a:gd name="connsiteY87" fmla="*/ 2147032 h 5180224"/>
              <a:gd name="connsiteX88" fmla="*/ 4621770 w 4622247"/>
              <a:gd name="connsiteY88" fmla="*/ 2137093 h 5180224"/>
              <a:gd name="connsiteX0" fmla="*/ 4621770 w 4622247"/>
              <a:gd name="connsiteY0" fmla="*/ 2137093 h 5180224"/>
              <a:gd name="connsiteX1" fmla="*/ 4512439 w 4622247"/>
              <a:gd name="connsiteY1" fmla="*/ 1868737 h 5180224"/>
              <a:gd name="connsiteX2" fmla="*/ 4015483 w 4622247"/>
              <a:gd name="connsiteY2" fmla="*/ 1898554 h 5180224"/>
              <a:gd name="connsiteX3" fmla="*/ 3836579 w 4622247"/>
              <a:gd name="connsiteY3" fmla="*/ 2137093 h 5180224"/>
              <a:gd name="connsiteX4" fmla="*/ 3588100 w 4622247"/>
              <a:gd name="connsiteY4" fmla="*/ 2296119 h 5180224"/>
              <a:gd name="connsiteX5" fmla="*/ 3111022 w 4622247"/>
              <a:gd name="connsiteY5" fmla="*/ 2574415 h 5180224"/>
              <a:gd name="connsiteX6" fmla="*/ 2763153 w 4622247"/>
              <a:gd name="connsiteY6" fmla="*/ 2147032 h 5180224"/>
              <a:gd name="connsiteX7" fmla="*/ 2792970 w 4622247"/>
              <a:gd name="connsiteY7" fmla="*/ 1610319 h 5180224"/>
              <a:gd name="connsiteX8" fmla="*/ 2743274 w 4622247"/>
              <a:gd name="connsiteY8" fmla="*/ 1232632 h 5180224"/>
              <a:gd name="connsiteX9" fmla="*/ 2812848 w 4622247"/>
              <a:gd name="connsiteY9" fmla="*/ 775432 h 5180224"/>
              <a:gd name="connsiteX10" fmla="*/ 2673700 w 4622247"/>
              <a:gd name="connsiteY10" fmla="*/ 467319 h 5180224"/>
              <a:gd name="connsiteX11" fmla="*/ 2633944 w 4622247"/>
              <a:gd name="connsiteY11" fmla="*/ 248658 h 5180224"/>
              <a:gd name="connsiteX12" fmla="*/ 2226439 w 4622247"/>
              <a:gd name="connsiteY12" fmla="*/ 180 h 5180224"/>
              <a:gd name="connsiteX13" fmla="*/ 1808996 w 4622247"/>
              <a:gd name="connsiteY13" fmla="*/ 288415 h 5180224"/>
              <a:gd name="connsiteX14" fmla="*/ 2166805 w 4622247"/>
              <a:gd name="connsiteY14" fmla="*/ 1043789 h 5180224"/>
              <a:gd name="connsiteX15" fmla="*/ 2276135 w 4622247"/>
              <a:gd name="connsiteY15" fmla="*/ 1958189 h 5180224"/>
              <a:gd name="connsiteX16" fmla="*/ 2464979 w 4622247"/>
              <a:gd name="connsiteY16" fmla="*/ 2703623 h 5180224"/>
              <a:gd name="connsiteX17" fmla="*/ 2216500 w 4622247"/>
              <a:gd name="connsiteY17" fmla="*/ 3349667 h 5180224"/>
              <a:gd name="connsiteX18" fmla="*/ 1938205 w 4622247"/>
              <a:gd name="connsiteY18" fmla="*/ 3727354 h 5180224"/>
              <a:gd name="connsiteX19" fmla="*/ 2296013 w 4622247"/>
              <a:gd name="connsiteY19" fmla="*/ 4095102 h 5180224"/>
              <a:gd name="connsiteX20" fmla="*/ 2852605 w 4622247"/>
              <a:gd name="connsiteY20" fmla="*/ 4124919 h 5180224"/>
              <a:gd name="connsiteX21" fmla="*/ 2773092 w 4622247"/>
              <a:gd name="connsiteY21" fmla="*/ 4343580 h 5180224"/>
              <a:gd name="connsiteX22" fmla="*/ 2445100 w 4622247"/>
              <a:gd name="connsiteY22" fmla="*/ 4274006 h 5180224"/>
              <a:gd name="connsiteX23" fmla="*/ 2057474 w 4622247"/>
              <a:gd name="connsiteY23" fmla="*/ 4333641 h 5180224"/>
              <a:gd name="connsiteX24" fmla="*/ 1838813 w 4622247"/>
              <a:gd name="connsiteY24" fmla="*/ 4105041 h 5180224"/>
              <a:gd name="connsiteX25" fmla="*/ 1172892 w 4622247"/>
              <a:gd name="connsiteY25" fmla="*/ 4492667 h 5180224"/>
              <a:gd name="connsiteX26" fmla="*/ 934353 w 4622247"/>
              <a:gd name="connsiteY26" fmla="*/ 4651693 h 5180224"/>
              <a:gd name="connsiteX27" fmla="*/ 536787 w 4622247"/>
              <a:gd name="connsiteY27" fmla="*/ 4264067 h 5180224"/>
              <a:gd name="connsiteX28" fmla="*/ 308187 w 4622247"/>
              <a:gd name="connsiteY28" fmla="*/ 3995710 h 5180224"/>
              <a:gd name="connsiteX29" fmla="*/ 139222 w 4622247"/>
              <a:gd name="connsiteY29" fmla="*/ 4095102 h 5180224"/>
              <a:gd name="connsiteX30" fmla="*/ 75446 w 4622247"/>
              <a:gd name="connsiteY30" fmla="*/ 4292780 h 5180224"/>
              <a:gd name="connsiteX31" fmla="*/ 74 w 4622247"/>
              <a:gd name="connsiteY31" fmla="*/ 4512545 h 5180224"/>
              <a:gd name="connsiteX32" fmla="*/ 89526 w 4622247"/>
              <a:gd name="connsiteY32" fmla="*/ 4611937 h 5180224"/>
              <a:gd name="connsiteX33" fmla="*/ 250485 w 4622247"/>
              <a:gd name="connsiteY33" fmla="*/ 4801608 h 5180224"/>
              <a:gd name="connsiteX34" fmla="*/ 394879 w 4622247"/>
              <a:gd name="connsiteY34" fmla="*/ 4743078 h 5180224"/>
              <a:gd name="connsiteX35" fmla="*/ 556666 w 4622247"/>
              <a:gd name="connsiteY35" fmla="*/ 4780902 h 5180224"/>
              <a:gd name="connsiteX36" fmla="*/ 646118 w 4622247"/>
              <a:gd name="connsiteY36" fmla="*/ 4900171 h 5180224"/>
              <a:gd name="connsiteX37" fmla="*/ 685874 w 4622247"/>
              <a:gd name="connsiteY37" fmla="*/ 5029380 h 5180224"/>
              <a:gd name="connsiteX38" fmla="*/ 844900 w 4622247"/>
              <a:gd name="connsiteY38" fmla="*/ 5079076 h 5180224"/>
              <a:gd name="connsiteX39" fmla="*/ 944292 w 4622247"/>
              <a:gd name="connsiteY39" fmla="*/ 5178467 h 5180224"/>
              <a:gd name="connsiteX40" fmla="*/ 1073500 w 4622247"/>
              <a:gd name="connsiteY40" fmla="*/ 5138710 h 5180224"/>
              <a:gd name="connsiteX41" fmla="*/ 1133135 w 4622247"/>
              <a:gd name="connsiteY41" fmla="*/ 5089015 h 5180224"/>
              <a:gd name="connsiteX42" fmla="*/ 1331918 w 4622247"/>
              <a:gd name="connsiteY42" fmla="*/ 5108893 h 5180224"/>
              <a:gd name="connsiteX43" fmla="*/ 1600274 w 4622247"/>
              <a:gd name="connsiteY43" fmla="*/ 5039319 h 5180224"/>
              <a:gd name="connsiteX44" fmla="*/ 1719544 w 4622247"/>
              <a:gd name="connsiteY44" fmla="*/ 4860415 h 5180224"/>
              <a:gd name="connsiteX45" fmla="*/ 1739422 w 4622247"/>
              <a:gd name="connsiteY45" fmla="*/ 4741145 h 5180224"/>
              <a:gd name="connsiteX46" fmla="*/ 1938205 w 4622247"/>
              <a:gd name="connsiteY46" fmla="*/ 4641754 h 5180224"/>
              <a:gd name="connsiteX47" fmla="*/ 2027657 w 4622247"/>
              <a:gd name="connsiteY47" fmla="*/ 4492667 h 5180224"/>
              <a:gd name="connsiteX48" fmla="*/ 2186683 w 4622247"/>
              <a:gd name="connsiteY48" fmla="*/ 4572180 h 5180224"/>
              <a:gd name="connsiteX49" fmla="*/ 2474918 w 4622247"/>
              <a:gd name="connsiteY49" fmla="*/ 4552302 h 5180224"/>
              <a:gd name="connsiteX50" fmla="*/ 2564370 w 4622247"/>
              <a:gd name="connsiteY50" fmla="*/ 4601997 h 5180224"/>
              <a:gd name="connsiteX51" fmla="*/ 2633944 w 4622247"/>
              <a:gd name="connsiteY51" fmla="*/ 4711328 h 5180224"/>
              <a:gd name="connsiteX52" fmla="*/ 2683639 w 4622247"/>
              <a:gd name="connsiteY52" fmla="*/ 4810719 h 5180224"/>
              <a:gd name="connsiteX53" fmla="*/ 2834659 w 4622247"/>
              <a:gd name="connsiteY53" fmla="*/ 4737556 h 5180224"/>
              <a:gd name="connsiteX54" fmla="*/ 2912239 w 4622247"/>
              <a:gd name="connsiteY54" fmla="*/ 4860415 h 5180224"/>
              <a:gd name="connsiteX55" fmla="*/ 3329683 w 4622247"/>
              <a:gd name="connsiteY55" fmla="*/ 4681510 h 5180224"/>
              <a:gd name="connsiteX56" fmla="*/ 3299866 w 4622247"/>
              <a:gd name="connsiteY56" fmla="*/ 4572180 h 5180224"/>
              <a:gd name="connsiteX57" fmla="*/ 3170657 w 4622247"/>
              <a:gd name="connsiteY57" fmla="*/ 4472789 h 5180224"/>
              <a:gd name="connsiteX58" fmla="*/ 3299866 w 4622247"/>
              <a:gd name="connsiteY58" fmla="*/ 4373397 h 5180224"/>
              <a:gd name="connsiteX59" fmla="*/ 3200474 w 4622247"/>
              <a:gd name="connsiteY59" fmla="*/ 4274006 h 5180224"/>
              <a:gd name="connsiteX60" fmla="*/ 3250170 w 4622247"/>
              <a:gd name="connsiteY60" fmla="*/ 4144797 h 5180224"/>
              <a:gd name="connsiteX61" fmla="*/ 3041448 w 4622247"/>
              <a:gd name="connsiteY61" fmla="*/ 4055345 h 5180224"/>
              <a:gd name="connsiteX62" fmla="*/ 2932118 w 4622247"/>
              <a:gd name="connsiteY62" fmla="*/ 3856563 h 5180224"/>
              <a:gd name="connsiteX63" fmla="*/ 2653822 w 4622247"/>
              <a:gd name="connsiteY63" fmla="*/ 3955954 h 5180224"/>
              <a:gd name="connsiteX64" fmla="*/ 2663761 w 4622247"/>
              <a:gd name="connsiteY64" fmla="*/ 3806867 h 5180224"/>
              <a:gd name="connsiteX65" fmla="*/ 2822787 w 4622247"/>
              <a:gd name="connsiteY65" fmla="*/ 3478876 h 5180224"/>
              <a:gd name="connsiteX66" fmla="*/ 2753213 w 4622247"/>
              <a:gd name="connsiteY66" fmla="*/ 3439119 h 5180224"/>
              <a:gd name="connsiteX67" fmla="*/ 2653822 w 4622247"/>
              <a:gd name="connsiteY67" fmla="*/ 3429180 h 5180224"/>
              <a:gd name="connsiteX68" fmla="*/ 2624005 w 4622247"/>
              <a:gd name="connsiteY68" fmla="*/ 3260215 h 5180224"/>
              <a:gd name="connsiteX69" fmla="*/ 2703518 w 4622247"/>
              <a:gd name="connsiteY69" fmla="*/ 3200580 h 5180224"/>
              <a:gd name="connsiteX70" fmla="*/ 2842666 w 4622247"/>
              <a:gd name="connsiteY70" fmla="*/ 3160823 h 5180224"/>
              <a:gd name="connsiteX71" fmla="*/ 2942057 w 4622247"/>
              <a:gd name="connsiteY71" fmla="*/ 3180702 h 5180224"/>
              <a:gd name="connsiteX72" fmla="*/ 3021570 w 4622247"/>
              <a:gd name="connsiteY72" fmla="*/ 3051493 h 5180224"/>
              <a:gd name="connsiteX73" fmla="*/ 3289926 w 4622247"/>
              <a:gd name="connsiteY73" fmla="*/ 2912345 h 5180224"/>
              <a:gd name="connsiteX74" fmla="*/ 3419135 w 4622247"/>
              <a:gd name="connsiteY74" fmla="*/ 2743380 h 5180224"/>
              <a:gd name="connsiteX75" fmla="*/ 3568222 w 4622247"/>
              <a:gd name="connsiteY75" fmla="*/ 2822893 h 5180224"/>
              <a:gd name="connsiteX76" fmla="*/ 3707370 w 4622247"/>
              <a:gd name="connsiteY76" fmla="*/ 2852710 h 5180224"/>
              <a:gd name="connsiteX77" fmla="*/ 3866396 w 4622247"/>
              <a:gd name="connsiteY77" fmla="*/ 2832832 h 5180224"/>
              <a:gd name="connsiteX78" fmla="*/ 3926031 w 4622247"/>
              <a:gd name="connsiteY78" fmla="*/ 2614171 h 5180224"/>
              <a:gd name="connsiteX79" fmla="*/ 4085057 w 4622247"/>
              <a:gd name="connsiteY79" fmla="*/ 2524719 h 5180224"/>
              <a:gd name="connsiteX80" fmla="*/ 4045300 w 4622247"/>
              <a:gd name="connsiteY80" fmla="*/ 2465084 h 5180224"/>
              <a:gd name="connsiteX81" fmla="*/ 4005544 w 4622247"/>
              <a:gd name="connsiteY81" fmla="*/ 2306058 h 5180224"/>
              <a:gd name="connsiteX82" fmla="*/ 4015483 w 4622247"/>
              <a:gd name="connsiteY82" fmla="*/ 2137093 h 5180224"/>
              <a:gd name="connsiteX83" fmla="*/ 4204326 w 4622247"/>
              <a:gd name="connsiteY83" fmla="*/ 2087397 h 5180224"/>
              <a:gd name="connsiteX84" fmla="*/ 4303718 w 4622247"/>
              <a:gd name="connsiteY84" fmla="*/ 2147032 h 5180224"/>
              <a:gd name="connsiteX85" fmla="*/ 4273900 w 4622247"/>
              <a:gd name="connsiteY85" fmla="*/ 2266302 h 5180224"/>
              <a:gd name="connsiteX86" fmla="*/ 4353413 w 4622247"/>
              <a:gd name="connsiteY86" fmla="*/ 2266302 h 5180224"/>
              <a:gd name="connsiteX87" fmla="*/ 4492561 w 4622247"/>
              <a:gd name="connsiteY87" fmla="*/ 2147032 h 5180224"/>
              <a:gd name="connsiteX88" fmla="*/ 4621770 w 4622247"/>
              <a:gd name="connsiteY88" fmla="*/ 2137093 h 5180224"/>
              <a:gd name="connsiteX0" fmla="*/ 4621770 w 4622247"/>
              <a:gd name="connsiteY0" fmla="*/ 2137093 h 5180224"/>
              <a:gd name="connsiteX1" fmla="*/ 4512439 w 4622247"/>
              <a:gd name="connsiteY1" fmla="*/ 1868737 h 5180224"/>
              <a:gd name="connsiteX2" fmla="*/ 4015483 w 4622247"/>
              <a:gd name="connsiteY2" fmla="*/ 1898554 h 5180224"/>
              <a:gd name="connsiteX3" fmla="*/ 3836579 w 4622247"/>
              <a:gd name="connsiteY3" fmla="*/ 2137093 h 5180224"/>
              <a:gd name="connsiteX4" fmla="*/ 3588100 w 4622247"/>
              <a:gd name="connsiteY4" fmla="*/ 2296119 h 5180224"/>
              <a:gd name="connsiteX5" fmla="*/ 3111022 w 4622247"/>
              <a:gd name="connsiteY5" fmla="*/ 2574415 h 5180224"/>
              <a:gd name="connsiteX6" fmla="*/ 2763153 w 4622247"/>
              <a:gd name="connsiteY6" fmla="*/ 2147032 h 5180224"/>
              <a:gd name="connsiteX7" fmla="*/ 2792970 w 4622247"/>
              <a:gd name="connsiteY7" fmla="*/ 1610319 h 5180224"/>
              <a:gd name="connsiteX8" fmla="*/ 2743274 w 4622247"/>
              <a:gd name="connsiteY8" fmla="*/ 1232632 h 5180224"/>
              <a:gd name="connsiteX9" fmla="*/ 2812848 w 4622247"/>
              <a:gd name="connsiteY9" fmla="*/ 775432 h 5180224"/>
              <a:gd name="connsiteX10" fmla="*/ 2673700 w 4622247"/>
              <a:gd name="connsiteY10" fmla="*/ 467319 h 5180224"/>
              <a:gd name="connsiteX11" fmla="*/ 2633944 w 4622247"/>
              <a:gd name="connsiteY11" fmla="*/ 248658 h 5180224"/>
              <a:gd name="connsiteX12" fmla="*/ 2226439 w 4622247"/>
              <a:gd name="connsiteY12" fmla="*/ 180 h 5180224"/>
              <a:gd name="connsiteX13" fmla="*/ 1808996 w 4622247"/>
              <a:gd name="connsiteY13" fmla="*/ 288415 h 5180224"/>
              <a:gd name="connsiteX14" fmla="*/ 2166805 w 4622247"/>
              <a:gd name="connsiteY14" fmla="*/ 1043789 h 5180224"/>
              <a:gd name="connsiteX15" fmla="*/ 2276135 w 4622247"/>
              <a:gd name="connsiteY15" fmla="*/ 1958189 h 5180224"/>
              <a:gd name="connsiteX16" fmla="*/ 2464979 w 4622247"/>
              <a:gd name="connsiteY16" fmla="*/ 2703623 h 5180224"/>
              <a:gd name="connsiteX17" fmla="*/ 2216500 w 4622247"/>
              <a:gd name="connsiteY17" fmla="*/ 3349667 h 5180224"/>
              <a:gd name="connsiteX18" fmla="*/ 1938205 w 4622247"/>
              <a:gd name="connsiteY18" fmla="*/ 3727354 h 5180224"/>
              <a:gd name="connsiteX19" fmla="*/ 2296013 w 4622247"/>
              <a:gd name="connsiteY19" fmla="*/ 4095102 h 5180224"/>
              <a:gd name="connsiteX20" fmla="*/ 2852605 w 4622247"/>
              <a:gd name="connsiteY20" fmla="*/ 4124919 h 5180224"/>
              <a:gd name="connsiteX21" fmla="*/ 2773092 w 4622247"/>
              <a:gd name="connsiteY21" fmla="*/ 4343580 h 5180224"/>
              <a:gd name="connsiteX22" fmla="*/ 2445100 w 4622247"/>
              <a:gd name="connsiteY22" fmla="*/ 4274006 h 5180224"/>
              <a:gd name="connsiteX23" fmla="*/ 2057474 w 4622247"/>
              <a:gd name="connsiteY23" fmla="*/ 4333641 h 5180224"/>
              <a:gd name="connsiteX24" fmla="*/ 1838813 w 4622247"/>
              <a:gd name="connsiteY24" fmla="*/ 4105041 h 5180224"/>
              <a:gd name="connsiteX25" fmla="*/ 1172892 w 4622247"/>
              <a:gd name="connsiteY25" fmla="*/ 4492667 h 5180224"/>
              <a:gd name="connsiteX26" fmla="*/ 934353 w 4622247"/>
              <a:gd name="connsiteY26" fmla="*/ 4651693 h 5180224"/>
              <a:gd name="connsiteX27" fmla="*/ 536787 w 4622247"/>
              <a:gd name="connsiteY27" fmla="*/ 4264067 h 5180224"/>
              <a:gd name="connsiteX28" fmla="*/ 308187 w 4622247"/>
              <a:gd name="connsiteY28" fmla="*/ 3995710 h 5180224"/>
              <a:gd name="connsiteX29" fmla="*/ 139222 w 4622247"/>
              <a:gd name="connsiteY29" fmla="*/ 4095102 h 5180224"/>
              <a:gd name="connsiteX30" fmla="*/ 75446 w 4622247"/>
              <a:gd name="connsiteY30" fmla="*/ 4292780 h 5180224"/>
              <a:gd name="connsiteX31" fmla="*/ 74 w 4622247"/>
              <a:gd name="connsiteY31" fmla="*/ 4512545 h 5180224"/>
              <a:gd name="connsiteX32" fmla="*/ 89526 w 4622247"/>
              <a:gd name="connsiteY32" fmla="*/ 4611937 h 5180224"/>
              <a:gd name="connsiteX33" fmla="*/ 250485 w 4622247"/>
              <a:gd name="connsiteY33" fmla="*/ 4801608 h 5180224"/>
              <a:gd name="connsiteX34" fmla="*/ 394879 w 4622247"/>
              <a:gd name="connsiteY34" fmla="*/ 4743078 h 5180224"/>
              <a:gd name="connsiteX35" fmla="*/ 556666 w 4622247"/>
              <a:gd name="connsiteY35" fmla="*/ 4780902 h 5180224"/>
              <a:gd name="connsiteX36" fmla="*/ 646118 w 4622247"/>
              <a:gd name="connsiteY36" fmla="*/ 4900171 h 5180224"/>
              <a:gd name="connsiteX37" fmla="*/ 685874 w 4622247"/>
              <a:gd name="connsiteY37" fmla="*/ 5029380 h 5180224"/>
              <a:gd name="connsiteX38" fmla="*/ 844900 w 4622247"/>
              <a:gd name="connsiteY38" fmla="*/ 5079076 h 5180224"/>
              <a:gd name="connsiteX39" fmla="*/ 944292 w 4622247"/>
              <a:gd name="connsiteY39" fmla="*/ 5178467 h 5180224"/>
              <a:gd name="connsiteX40" fmla="*/ 1073500 w 4622247"/>
              <a:gd name="connsiteY40" fmla="*/ 5138710 h 5180224"/>
              <a:gd name="connsiteX41" fmla="*/ 1133135 w 4622247"/>
              <a:gd name="connsiteY41" fmla="*/ 5089015 h 5180224"/>
              <a:gd name="connsiteX42" fmla="*/ 1331918 w 4622247"/>
              <a:gd name="connsiteY42" fmla="*/ 5108893 h 5180224"/>
              <a:gd name="connsiteX43" fmla="*/ 1600274 w 4622247"/>
              <a:gd name="connsiteY43" fmla="*/ 5039319 h 5180224"/>
              <a:gd name="connsiteX44" fmla="*/ 1719544 w 4622247"/>
              <a:gd name="connsiteY44" fmla="*/ 4860415 h 5180224"/>
              <a:gd name="connsiteX45" fmla="*/ 1739422 w 4622247"/>
              <a:gd name="connsiteY45" fmla="*/ 4741145 h 5180224"/>
              <a:gd name="connsiteX46" fmla="*/ 1938205 w 4622247"/>
              <a:gd name="connsiteY46" fmla="*/ 4641754 h 5180224"/>
              <a:gd name="connsiteX47" fmla="*/ 2027657 w 4622247"/>
              <a:gd name="connsiteY47" fmla="*/ 4492667 h 5180224"/>
              <a:gd name="connsiteX48" fmla="*/ 2186683 w 4622247"/>
              <a:gd name="connsiteY48" fmla="*/ 4572180 h 5180224"/>
              <a:gd name="connsiteX49" fmla="*/ 2474918 w 4622247"/>
              <a:gd name="connsiteY49" fmla="*/ 4552302 h 5180224"/>
              <a:gd name="connsiteX50" fmla="*/ 2564370 w 4622247"/>
              <a:gd name="connsiteY50" fmla="*/ 4601997 h 5180224"/>
              <a:gd name="connsiteX51" fmla="*/ 2633944 w 4622247"/>
              <a:gd name="connsiteY51" fmla="*/ 4711328 h 5180224"/>
              <a:gd name="connsiteX52" fmla="*/ 2689989 w 4622247"/>
              <a:gd name="connsiteY52" fmla="*/ 4823419 h 5180224"/>
              <a:gd name="connsiteX53" fmla="*/ 2834659 w 4622247"/>
              <a:gd name="connsiteY53" fmla="*/ 4737556 h 5180224"/>
              <a:gd name="connsiteX54" fmla="*/ 2912239 w 4622247"/>
              <a:gd name="connsiteY54" fmla="*/ 4860415 h 5180224"/>
              <a:gd name="connsiteX55" fmla="*/ 3329683 w 4622247"/>
              <a:gd name="connsiteY55" fmla="*/ 4681510 h 5180224"/>
              <a:gd name="connsiteX56" fmla="*/ 3299866 w 4622247"/>
              <a:gd name="connsiteY56" fmla="*/ 4572180 h 5180224"/>
              <a:gd name="connsiteX57" fmla="*/ 3170657 w 4622247"/>
              <a:gd name="connsiteY57" fmla="*/ 4472789 h 5180224"/>
              <a:gd name="connsiteX58" fmla="*/ 3299866 w 4622247"/>
              <a:gd name="connsiteY58" fmla="*/ 4373397 h 5180224"/>
              <a:gd name="connsiteX59" fmla="*/ 3200474 w 4622247"/>
              <a:gd name="connsiteY59" fmla="*/ 4274006 h 5180224"/>
              <a:gd name="connsiteX60" fmla="*/ 3250170 w 4622247"/>
              <a:gd name="connsiteY60" fmla="*/ 4144797 h 5180224"/>
              <a:gd name="connsiteX61" fmla="*/ 3041448 w 4622247"/>
              <a:gd name="connsiteY61" fmla="*/ 4055345 h 5180224"/>
              <a:gd name="connsiteX62" fmla="*/ 2932118 w 4622247"/>
              <a:gd name="connsiteY62" fmla="*/ 3856563 h 5180224"/>
              <a:gd name="connsiteX63" fmla="*/ 2653822 w 4622247"/>
              <a:gd name="connsiteY63" fmla="*/ 3955954 h 5180224"/>
              <a:gd name="connsiteX64" fmla="*/ 2663761 w 4622247"/>
              <a:gd name="connsiteY64" fmla="*/ 3806867 h 5180224"/>
              <a:gd name="connsiteX65" fmla="*/ 2822787 w 4622247"/>
              <a:gd name="connsiteY65" fmla="*/ 3478876 h 5180224"/>
              <a:gd name="connsiteX66" fmla="*/ 2753213 w 4622247"/>
              <a:gd name="connsiteY66" fmla="*/ 3439119 h 5180224"/>
              <a:gd name="connsiteX67" fmla="*/ 2653822 w 4622247"/>
              <a:gd name="connsiteY67" fmla="*/ 3429180 h 5180224"/>
              <a:gd name="connsiteX68" fmla="*/ 2624005 w 4622247"/>
              <a:gd name="connsiteY68" fmla="*/ 3260215 h 5180224"/>
              <a:gd name="connsiteX69" fmla="*/ 2703518 w 4622247"/>
              <a:gd name="connsiteY69" fmla="*/ 3200580 h 5180224"/>
              <a:gd name="connsiteX70" fmla="*/ 2842666 w 4622247"/>
              <a:gd name="connsiteY70" fmla="*/ 3160823 h 5180224"/>
              <a:gd name="connsiteX71" fmla="*/ 2942057 w 4622247"/>
              <a:gd name="connsiteY71" fmla="*/ 3180702 h 5180224"/>
              <a:gd name="connsiteX72" fmla="*/ 3021570 w 4622247"/>
              <a:gd name="connsiteY72" fmla="*/ 3051493 h 5180224"/>
              <a:gd name="connsiteX73" fmla="*/ 3289926 w 4622247"/>
              <a:gd name="connsiteY73" fmla="*/ 2912345 h 5180224"/>
              <a:gd name="connsiteX74" fmla="*/ 3419135 w 4622247"/>
              <a:gd name="connsiteY74" fmla="*/ 2743380 h 5180224"/>
              <a:gd name="connsiteX75" fmla="*/ 3568222 w 4622247"/>
              <a:gd name="connsiteY75" fmla="*/ 2822893 h 5180224"/>
              <a:gd name="connsiteX76" fmla="*/ 3707370 w 4622247"/>
              <a:gd name="connsiteY76" fmla="*/ 2852710 h 5180224"/>
              <a:gd name="connsiteX77" fmla="*/ 3866396 w 4622247"/>
              <a:gd name="connsiteY77" fmla="*/ 2832832 h 5180224"/>
              <a:gd name="connsiteX78" fmla="*/ 3926031 w 4622247"/>
              <a:gd name="connsiteY78" fmla="*/ 2614171 h 5180224"/>
              <a:gd name="connsiteX79" fmla="*/ 4085057 w 4622247"/>
              <a:gd name="connsiteY79" fmla="*/ 2524719 h 5180224"/>
              <a:gd name="connsiteX80" fmla="*/ 4045300 w 4622247"/>
              <a:gd name="connsiteY80" fmla="*/ 2465084 h 5180224"/>
              <a:gd name="connsiteX81" fmla="*/ 4005544 w 4622247"/>
              <a:gd name="connsiteY81" fmla="*/ 2306058 h 5180224"/>
              <a:gd name="connsiteX82" fmla="*/ 4015483 w 4622247"/>
              <a:gd name="connsiteY82" fmla="*/ 2137093 h 5180224"/>
              <a:gd name="connsiteX83" fmla="*/ 4204326 w 4622247"/>
              <a:gd name="connsiteY83" fmla="*/ 2087397 h 5180224"/>
              <a:gd name="connsiteX84" fmla="*/ 4303718 w 4622247"/>
              <a:gd name="connsiteY84" fmla="*/ 2147032 h 5180224"/>
              <a:gd name="connsiteX85" fmla="*/ 4273900 w 4622247"/>
              <a:gd name="connsiteY85" fmla="*/ 2266302 h 5180224"/>
              <a:gd name="connsiteX86" fmla="*/ 4353413 w 4622247"/>
              <a:gd name="connsiteY86" fmla="*/ 2266302 h 5180224"/>
              <a:gd name="connsiteX87" fmla="*/ 4492561 w 4622247"/>
              <a:gd name="connsiteY87" fmla="*/ 2147032 h 5180224"/>
              <a:gd name="connsiteX88" fmla="*/ 4621770 w 4622247"/>
              <a:gd name="connsiteY88" fmla="*/ 2137093 h 5180224"/>
              <a:gd name="connsiteX0" fmla="*/ 4621770 w 4622247"/>
              <a:gd name="connsiteY0" fmla="*/ 2137093 h 5180224"/>
              <a:gd name="connsiteX1" fmla="*/ 4512439 w 4622247"/>
              <a:gd name="connsiteY1" fmla="*/ 1868737 h 5180224"/>
              <a:gd name="connsiteX2" fmla="*/ 4015483 w 4622247"/>
              <a:gd name="connsiteY2" fmla="*/ 1898554 h 5180224"/>
              <a:gd name="connsiteX3" fmla="*/ 3836579 w 4622247"/>
              <a:gd name="connsiteY3" fmla="*/ 2137093 h 5180224"/>
              <a:gd name="connsiteX4" fmla="*/ 3588100 w 4622247"/>
              <a:gd name="connsiteY4" fmla="*/ 2296119 h 5180224"/>
              <a:gd name="connsiteX5" fmla="*/ 3111022 w 4622247"/>
              <a:gd name="connsiteY5" fmla="*/ 2574415 h 5180224"/>
              <a:gd name="connsiteX6" fmla="*/ 2763153 w 4622247"/>
              <a:gd name="connsiteY6" fmla="*/ 2147032 h 5180224"/>
              <a:gd name="connsiteX7" fmla="*/ 2792970 w 4622247"/>
              <a:gd name="connsiteY7" fmla="*/ 1610319 h 5180224"/>
              <a:gd name="connsiteX8" fmla="*/ 2743274 w 4622247"/>
              <a:gd name="connsiteY8" fmla="*/ 1232632 h 5180224"/>
              <a:gd name="connsiteX9" fmla="*/ 2812848 w 4622247"/>
              <a:gd name="connsiteY9" fmla="*/ 775432 h 5180224"/>
              <a:gd name="connsiteX10" fmla="*/ 2673700 w 4622247"/>
              <a:gd name="connsiteY10" fmla="*/ 467319 h 5180224"/>
              <a:gd name="connsiteX11" fmla="*/ 2633944 w 4622247"/>
              <a:gd name="connsiteY11" fmla="*/ 248658 h 5180224"/>
              <a:gd name="connsiteX12" fmla="*/ 2226439 w 4622247"/>
              <a:gd name="connsiteY12" fmla="*/ 180 h 5180224"/>
              <a:gd name="connsiteX13" fmla="*/ 1808996 w 4622247"/>
              <a:gd name="connsiteY13" fmla="*/ 288415 h 5180224"/>
              <a:gd name="connsiteX14" fmla="*/ 2166805 w 4622247"/>
              <a:gd name="connsiteY14" fmla="*/ 1043789 h 5180224"/>
              <a:gd name="connsiteX15" fmla="*/ 2276135 w 4622247"/>
              <a:gd name="connsiteY15" fmla="*/ 1958189 h 5180224"/>
              <a:gd name="connsiteX16" fmla="*/ 2464979 w 4622247"/>
              <a:gd name="connsiteY16" fmla="*/ 2703623 h 5180224"/>
              <a:gd name="connsiteX17" fmla="*/ 2216500 w 4622247"/>
              <a:gd name="connsiteY17" fmla="*/ 3349667 h 5180224"/>
              <a:gd name="connsiteX18" fmla="*/ 1938205 w 4622247"/>
              <a:gd name="connsiteY18" fmla="*/ 3727354 h 5180224"/>
              <a:gd name="connsiteX19" fmla="*/ 2296013 w 4622247"/>
              <a:gd name="connsiteY19" fmla="*/ 4095102 h 5180224"/>
              <a:gd name="connsiteX20" fmla="*/ 2852605 w 4622247"/>
              <a:gd name="connsiteY20" fmla="*/ 4124919 h 5180224"/>
              <a:gd name="connsiteX21" fmla="*/ 2773092 w 4622247"/>
              <a:gd name="connsiteY21" fmla="*/ 4343580 h 5180224"/>
              <a:gd name="connsiteX22" fmla="*/ 2445100 w 4622247"/>
              <a:gd name="connsiteY22" fmla="*/ 4274006 h 5180224"/>
              <a:gd name="connsiteX23" fmla="*/ 2057474 w 4622247"/>
              <a:gd name="connsiteY23" fmla="*/ 4333641 h 5180224"/>
              <a:gd name="connsiteX24" fmla="*/ 1838813 w 4622247"/>
              <a:gd name="connsiteY24" fmla="*/ 4105041 h 5180224"/>
              <a:gd name="connsiteX25" fmla="*/ 1172892 w 4622247"/>
              <a:gd name="connsiteY25" fmla="*/ 4492667 h 5180224"/>
              <a:gd name="connsiteX26" fmla="*/ 934353 w 4622247"/>
              <a:gd name="connsiteY26" fmla="*/ 4651693 h 5180224"/>
              <a:gd name="connsiteX27" fmla="*/ 536787 w 4622247"/>
              <a:gd name="connsiteY27" fmla="*/ 4264067 h 5180224"/>
              <a:gd name="connsiteX28" fmla="*/ 308187 w 4622247"/>
              <a:gd name="connsiteY28" fmla="*/ 3995710 h 5180224"/>
              <a:gd name="connsiteX29" fmla="*/ 139222 w 4622247"/>
              <a:gd name="connsiteY29" fmla="*/ 4095102 h 5180224"/>
              <a:gd name="connsiteX30" fmla="*/ 75446 w 4622247"/>
              <a:gd name="connsiteY30" fmla="*/ 4292780 h 5180224"/>
              <a:gd name="connsiteX31" fmla="*/ 74 w 4622247"/>
              <a:gd name="connsiteY31" fmla="*/ 4512545 h 5180224"/>
              <a:gd name="connsiteX32" fmla="*/ 89526 w 4622247"/>
              <a:gd name="connsiteY32" fmla="*/ 4611937 h 5180224"/>
              <a:gd name="connsiteX33" fmla="*/ 250485 w 4622247"/>
              <a:gd name="connsiteY33" fmla="*/ 4801608 h 5180224"/>
              <a:gd name="connsiteX34" fmla="*/ 394879 w 4622247"/>
              <a:gd name="connsiteY34" fmla="*/ 4743078 h 5180224"/>
              <a:gd name="connsiteX35" fmla="*/ 556666 w 4622247"/>
              <a:gd name="connsiteY35" fmla="*/ 4780902 h 5180224"/>
              <a:gd name="connsiteX36" fmla="*/ 646118 w 4622247"/>
              <a:gd name="connsiteY36" fmla="*/ 4900171 h 5180224"/>
              <a:gd name="connsiteX37" fmla="*/ 685874 w 4622247"/>
              <a:gd name="connsiteY37" fmla="*/ 5029380 h 5180224"/>
              <a:gd name="connsiteX38" fmla="*/ 844900 w 4622247"/>
              <a:gd name="connsiteY38" fmla="*/ 5079076 h 5180224"/>
              <a:gd name="connsiteX39" fmla="*/ 944292 w 4622247"/>
              <a:gd name="connsiteY39" fmla="*/ 5178467 h 5180224"/>
              <a:gd name="connsiteX40" fmla="*/ 1073500 w 4622247"/>
              <a:gd name="connsiteY40" fmla="*/ 5138710 h 5180224"/>
              <a:gd name="connsiteX41" fmla="*/ 1133135 w 4622247"/>
              <a:gd name="connsiteY41" fmla="*/ 5089015 h 5180224"/>
              <a:gd name="connsiteX42" fmla="*/ 1331918 w 4622247"/>
              <a:gd name="connsiteY42" fmla="*/ 5108893 h 5180224"/>
              <a:gd name="connsiteX43" fmla="*/ 1600274 w 4622247"/>
              <a:gd name="connsiteY43" fmla="*/ 5039319 h 5180224"/>
              <a:gd name="connsiteX44" fmla="*/ 1719544 w 4622247"/>
              <a:gd name="connsiteY44" fmla="*/ 4860415 h 5180224"/>
              <a:gd name="connsiteX45" fmla="*/ 1739422 w 4622247"/>
              <a:gd name="connsiteY45" fmla="*/ 4741145 h 5180224"/>
              <a:gd name="connsiteX46" fmla="*/ 1938205 w 4622247"/>
              <a:gd name="connsiteY46" fmla="*/ 4641754 h 5180224"/>
              <a:gd name="connsiteX47" fmla="*/ 2027657 w 4622247"/>
              <a:gd name="connsiteY47" fmla="*/ 4492667 h 5180224"/>
              <a:gd name="connsiteX48" fmla="*/ 2186683 w 4622247"/>
              <a:gd name="connsiteY48" fmla="*/ 4572180 h 5180224"/>
              <a:gd name="connsiteX49" fmla="*/ 2474918 w 4622247"/>
              <a:gd name="connsiteY49" fmla="*/ 4552302 h 5180224"/>
              <a:gd name="connsiteX50" fmla="*/ 2570720 w 4622247"/>
              <a:gd name="connsiteY50" fmla="*/ 4595647 h 5180224"/>
              <a:gd name="connsiteX51" fmla="*/ 2633944 w 4622247"/>
              <a:gd name="connsiteY51" fmla="*/ 4711328 h 5180224"/>
              <a:gd name="connsiteX52" fmla="*/ 2689989 w 4622247"/>
              <a:gd name="connsiteY52" fmla="*/ 4823419 h 5180224"/>
              <a:gd name="connsiteX53" fmla="*/ 2834659 w 4622247"/>
              <a:gd name="connsiteY53" fmla="*/ 4737556 h 5180224"/>
              <a:gd name="connsiteX54" fmla="*/ 2912239 w 4622247"/>
              <a:gd name="connsiteY54" fmla="*/ 4860415 h 5180224"/>
              <a:gd name="connsiteX55" fmla="*/ 3329683 w 4622247"/>
              <a:gd name="connsiteY55" fmla="*/ 4681510 h 5180224"/>
              <a:gd name="connsiteX56" fmla="*/ 3299866 w 4622247"/>
              <a:gd name="connsiteY56" fmla="*/ 4572180 h 5180224"/>
              <a:gd name="connsiteX57" fmla="*/ 3170657 w 4622247"/>
              <a:gd name="connsiteY57" fmla="*/ 4472789 h 5180224"/>
              <a:gd name="connsiteX58" fmla="*/ 3299866 w 4622247"/>
              <a:gd name="connsiteY58" fmla="*/ 4373397 h 5180224"/>
              <a:gd name="connsiteX59" fmla="*/ 3200474 w 4622247"/>
              <a:gd name="connsiteY59" fmla="*/ 4274006 h 5180224"/>
              <a:gd name="connsiteX60" fmla="*/ 3250170 w 4622247"/>
              <a:gd name="connsiteY60" fmla="*/ 4144797 h 5180224"/>
              <a:gd name="connsiteX61" fmla="*/ 3041448 w 4622247"/>
              <a:gd name="connsiteY61" fmla="*/ 4055345 h 5180224"/>
              <a:gd name="connsiteX62" fmla="*/ 2932118 w 4622247"/>
              <a:gd name="connsiteY62" fmla="*/ 3856563 h 5180224"/>
              <a:gd name="connsiteX63" fmla="*/ 2653822 w 4622247"/>
              <a:gd name="connsiteY63" fmla="*/ 3955954 h 5180224"/>
              <a:gd name="connsiteX64" fmla="*/ 2663761 w 4622247"/>
              <a:gd name="connsiteY64" fmla="*/ 3806867 h 5180224"/>
              <a:gd name="connsiteX65" fmla="*/ 2822787 w 4622247"/>
              <a:gd name="connsiteY65" fmla="*/ 3478876 h 5180224"/>
              <a:gd name="connsiteX66" fmla="*/ 2753213 w 4622247"/>
              <a:gd name="connsiteY66" fmla="*/ 3439119 h 5180224"/>
              <a:gd name="connsiteX67" fmla="*/ 2653822 w 4622247"/>
              <a:gd name="connsiteY67" fmla="*/ 3429180 h 5180224"/>
              <a:gd name="connsiteX68" fmla="*/ 2624005 w 4622247"/>
              <a:gd name="connsiteY68" fmla="*/ 3260215 h 5180224"/>
              <a:gd name="connsiteX69" fmla="*/ 2703518 w 4622247"/>
              <a:gd name="connsiteY69" fmla="*/ 3200580 h 5180224"/>
              <a:gd name="connsiteX70" fmla="*/ 2842666 w 4622247"/>
              <a:gd name="connsiteY70" fmla="*/ 3160823 h 5180224"/>
              <a:gd name="connsiteX71" fmla="*/ 2942057 w 4622247"/>
              <a:gd name="connsiteY71" fmla="*/ 3180702 h 5180224"/>
              <a:gd name="connsiteX72" fmla="*/ 3021570 w 4622247"/>
              <a:gd name="connsiteY72" fmla="*/ 3051493 h 5180224"/>
              <a:gd name="connsiteX73" fmla="*/ 3289926 w 4622247"/>
              <a:gd name="connsiteY73" fmla="*/ 2912345 h 5180224"/>
              <a:gd name="connsiteX74" fmla="*/ 3419135 w 4622247"/>
              <a:gd name="connsiteY74" fmla="*/ 2743380 h 5180224"/>
              <a:gd name="connsiteX75" fmla="*/ 3568222 w 4622247"/>
              <a:gd name="connsiteY75" fmla="*/ 2822893 h 5180224"/>
              <a:gd name="connsiteX76" fmla="*/ 3707370 w 4622247"/>
              <a:gd name="connsiteY76" fmla="*/ 2852710 h 5180224"/>
              <a:gd name="connsiteX77" fmla="*/ 3866396 w 4622247"/>
              <a:gd name="connsiteY77" fmla="*/ 2832832 h 5180224"/>
              <a:gd name="connsiteX78" fmla="*/ 3926031 w 4622247"/>
              <a:gd name="connsiteY78" fmla="*/ 2614171 h 5180224"/>
              <a:gd name="connsiteX79" fmla="*/ 4085057 w 4622247"/>
              <a:gd name="connsiteY79" fmla="*/ 2524719 h 5180224"/>
              <a:gd name="connsiteX80" fmla="*/ 4045300 w 4622247"/>
              <a:gd name="connsiteY80" fmla="*/ 2465084 h 5180224"/>
              <a:gd name="connsiteX81" fmla="*/ 4005544 w 4622247"/>
              <a:gd name="connsiteY81" fmla="*/ 2306058 h 5180224"/>
              <a:gd name="connsiteX82" fmla="*/ 4015483 w 4622247"/>
              <a:gd name="connsiteY82" fmla="*/ 2137093 h 5180224"/>
              <a:gd name="connsiteX83" fmla="*/ 4204326 w 4622247"/>
              <a:gd name="connsiteY83" fmla="*/ 2087397 h 5180224"/>
              <a:gd name="connsiteX84" fmla="*/ 4303718 w 4622247"/>
              <a:gd name="connsiteY84" fmla="*/ 2147032 h 5180224"/>
              <a:gd name="connsiteX85" fmla="*/ 4273900 w 4622247"/>
              <a:gd name="connsiteY85" fmla="*/ 2266302 h 5180224"/>
              <a:gd name="connsiteX86" fmla="*/ 4353413 w 4622247"/>
              <a:gd name="connsiteY86" fmla="*/ 2266302 h 5180224"/>
              <a:gd name="connsiteX87" fmla="*/ 4492561 w 4622247"/>
              <a:gd name="connsiteY87" fmla="*/ 2147032 h 5180224"/>
              <a:gd name="connsiteX88" fmla="*/ 4621770 w 4622247"/>
              <a:gd name="connsiteY88" fmla="*/ 2137093 h 5180224"/>
              <a:gd name="connsiteX0" fmla="*/ 4621770 w 4622247"/>
              <a:gd name="connsiteY0" fmla="*/ 2137093 h 5180224"/>
              <a:gd name="connsiteX1" fmla="*/ 4512439 w 4622247"/>
              <a:gd name="connsiteY1" fmla="*/ 1868737 h 5180224"/>
              <a:gd name="connsiteX2" fmla="*/ 4015483 w 4622247"/>
              <a:gd name="connsiteY2" fmla="*/ 1898554 h 5180224"/>
              <a:gd name="connsiteX3" fmla="*/ 3836579 w 4622247"/>
              <a:gd name="connsiteY3" fmla="*/ 2137093 h 5180224"/>
              <a:gd name="connsiteX4" fmla="*/ 3588100 w 4622247"/>
              <a:gd name="connsiteY4" fmla="*/ 2296119 h 5180224"/>
              <a:gd name="connsiteX5" fmla="*/ 3111022 w 4622247"/>
              <a:gd name="connsiteY5" fmla="*/ 2574415 h 5180224"/>
              <a:gd name="connsiteX6" fmla="*/ 2763153 w 4622247"/>
              <a:gd name="connsiteY6" fmla="*/ 2147032 h 5180224"/>
              <a:gd name="connsiteX7" fmla="*/ 2792970 w 4622247"/>
              <a:gd name="connsiteY7" fmla="*/ 1610319 h 5180224"/>
              <a:gd name="connsiteX8" fmla="*/ 2743274 w 4622247"/>
              <a:gd name="connsiteY8" fmla="*/ 1232632 h 5180224"/>
              <a:gd name="connsiteX9" fmla="*/ 2812848 w 4622247"/>
              <a:gd name="connsiteY9" fmla="*/ 775432 h 5180224"/>
              <a:gd name="connsiteX10" fmla="*/ 2673700 w 4622247"/>
              <a:gd name="connsiteY10" fmla="*/ 467319 h 5180224"/>
              <a:gd name="connsiteX11" fmla="*/ 2633944 w 4622247"/>
              <a:gd name="connsiteY11" fmla="*/ 248658 h 5180224"/>
              <a:gd name="connsiteX12" fmla="*/ 2226439 w 4622247"/>
              <a:gd name="connsiteY12" fmla="*/ 180 h 5180224"/>
              <a:gd name="connsiteX13" fmla="*/ 1808996 w 4622247"/>
              <a:gd name="connsiteY13" fmla="*/ 288415 h 5180224"/>
              <a:gd name="connsiteX14" fmla="*/ 2166805 w 4622247"/>
              <a:gd name="connsiteY14" fmla="*/ 1043789 h 5180224"/>
              <a:gd name="connsiteX15" fmla="*/ 2276135 w 4622247"/>
              <a:gd name="connsiteY15" fmla="*/ 1958189 h 5180224"/>
              <a:gd name="connsiteX16" fmla="*/ 2464979 w 4622247"/>
              <a:gd name="connsiteY16" fmla="*/ 2703623 h 5180224"/>
              <a:gd name="connsiteX17" fmla="*/ 2216500 w 4622247"/>
              <a:gd name="connsiteY17" fmla="*/ 3349667 h 5180224"/>
              <a:gd name="connsiteX18" fmla="*/ 1938205 w 4622247"/>
              <a:gd name="connsiteY18" fmla="*/ 3727354 h 5180224"/>
              <a:gd name="connsiteX19" fmla="*/ 2296013 w 4622247"/>
              <a:gd name="connsiteY19" fmla="*/ 4095102 h 5180224"/>
              <a:gd name="connsiteX20" fmla="*/ 2852605 w 4622247"/>
              <a:gd name="connsiteY20" fmla="*/ 4124919 h 5180224"/>
              <a:gd name="connsiteX21" fmla="*/ 2773092 w 4622247"/>
              <a:gd name="connsiteY21" fmla="*/ 4343580 h 5180224"/>
              <a:gd name="connsiteX22" fmla="*/ 2445100 w 4622247"/>
              <a:gd name="connsiteY22" fmla="*/ 4274006 h 5180224"/>
              <a:gd name="connsiteX23" fmla="*/ 2057474 w 4622247"/>
              <a:gd name="connsiteY23" fmla="*/ 4333641 h 5180224"/>
              <a:gd name="connsiteX24" fmla="*/ 1838813 w 4622247"/>
              <a:gd name="connsiteY24" fmla="*/ 4105041 h 5180224"/>
              <a:gd name="connsiteX25" fmla="*/ 1172892 w 4622247"/>
              <a:gd name="connsiteY25" fmla="*/ 4492667 h 5180224"/>
              <a:gd name="connsiteX26" fmla="*/ 934353 w 4622247"/>
              <a:gd name="connsiteY26" fmla="*/ 4651693 h 5180224"/>
              <a:gd name="connsiteX27" fmla="*/ 536787 w 4622247"/>
              <a:gd name="connsiteY27" fmla="*/ 4264067 h 5180224"/>
              <a:gd name="connsiteX28" fmla="*/ 308187 w 4622247"/>
              <a:gd name="connsiteY28" fmla="*/ 3995710 h 5180224"/>
              <a:gd name="connsiteX29" fmla="*/ 139222 w 4622247"/>
              <a:gd name="connsiteY29" fmla="*/ 4095102 h 5180224"/>
              <a:gd name="connsiteX30" fmla="*/ 75446 w 4622247"/>
              <a:gd name="connsiteY30" fmla="*/ 4292780 h 5180224"/>
              <a:gd name="connsiteX31" fmla="*/ 74 w 4622247"/>
              <a:gd name="connsiteY31" fmla="*/ 4512545 h 5180224"/>
              <a:gd name="connsiteX32" fmla="*/ 89526 w 4622247"/>
              <a:gd name="connsiteY32" fmla="*/ 4611937 h 5180224"/>
              <a:gd name="connsiteX33" fmla="*/ 250485 w 4622247"/>
              <a:gd name="connsiteY33" fmla="*/ 4801608 h 5180224"/>
              <a:gd name="connsiteX34" fmla="*/ 394879 w 4622247"/>
              <a:gd name="connsiteY34" fmla="*/ 4743078 h 5180224"/>
              <a:gd name="connsiteX35" fmla="*/ 556666 w 4622247"/>
              <a:gd name="connsiteY35" fmla="*/ 4780902 h 5180224"/>
              <a:gd name="connsiteX36" fmla="*/ 646118 w 4622247"/>
              <a:gd name="connsiteY36" fmla="*/ 4900171 h 5180224"/>
              <a:gd name="connsiteX37" fmla="*/ 685874 w 4622247"/>
              <a:gd name="connsiteY37" fmla="*/ 5029380 h 5180224"/>
              <a:gd name="connsiteX38" fmla="*/ 844900 w 4622247"/>
              <a:gd name="connsiteY38" fmla="*/ 5079076 h 5180224"/>
              <a:gd name="connsiteX39" fmla="*/ 944292 w 4622247"/>
              <a:gd name="connsiteY39" fmla="*/ 5178467 h 5180224"/>
              <a:gd name="connsiteX40" fmla="*/ 1073500 w 4622247"/>
              <a:gd name="connsiteY40" fmla="*/ 5138710 h 5180224"/>
              <a:gd name="connsiteX41" fmla="*/ 1133135 w 4622247"/>
              <a:gd name="connsiteY41" fmla="*/ 5089015 h 5180224"/>
              <a:gd name="connsiteX42" fmla="*/ 1331918 w 4622247"/>
              <a:gd name="connsiteY42" fmla="*/ 5108893 h 5180224"/>
              <a:gd name="connsiteX43" fmla="*/ 1600274 w 4622247"/>
              <a:gd name="connsiteY43" fmla="*/ 5039319 h 5180224"/>
              <a:gd name="connsiteX44" fmla="*/ 1719544 w 4622247"/>
              <a:gd name="connsiteY44" fmla="*/ 4860415 h 5180224"/>
              <a:gd name="connsiteX45" fmla="*/ 1739422 w 4622247"/>
              <a:gd name="connsiteY45" fmla="*/ 4741145 h 5180224"/>
              <a:gd name="connsiteX46" fmla="*/ 1938205 w 4622247"/>
              <a:gd name="connsiteY46" fmla="*/ 4641754 h 5180224"/>
              <a:gd name="connsiteX47" fmla="*/ 2027657 w 4622247"/>
              <a:gd name="connsiteY47" fmla="*/ 4492667 h 5180224"/>
              <a:gd name="connsiteX48" fmla="*/ 2186683 w 4622247"/>
              <a:gd name="connsiteY48" fmla="*/ 4572180 h 5180224"/>
              <a:gd name="connsiteX49" fmla="*/ 2474918 w 4622247"/>
              <a:gd name="connsiteY49" fmla="*/ 4552302 h 5180224"/>
              <a:gd name="connsiteX50" fmla="*/ 2570720 w 4622247"/>
              <a:gd name="connsiteY50" fmla="*/ 4595647 h 5180224"/>
              <a:gd name="connsiteX51" fmla="*/ 2633944 w 4622247"/>
              <a:gd name="connsiteY51" fmla="*/ 4711328 h 5180224"/>
              <a:gd name="connsiteX52" fmla="*/ 2689989 w 4622247"/>
              <a:gd name="connsiteY52" fmla="*/ 4823419 h 5180224"/>
              <a:gd name="connsiteX53" fmla="*/ 2834659 w 4622247"/>
              <a:gd name="connsiteY53" fmla="*/ 4737556 h 5180224"/>
              <a:gd name="connsiteX54" fmla="*/ 2912239 w 4622247"/>
              <a:gd name="connsiteY54" fmla="*/ 4860415 h 5180224"/>
              <a:gd name="connsiteX55" fmla="*/ 3329683 w 4622247"/>
              <a:gd name="connsiteY55" fmla="*/ 4681510 h 5180224"/>
              <a:gd name="connsiteX56" fmla="*/ 3299866 w 4622247"/>
              <a:gd name="connsiteY56" fmla="*/ 4572180 h 5180224"/>
              <a:gd name="connsiteX57" fmla="*/ 3170657 w 4622247"/>
              <a:gd name="connsiteY57" fmla="*/ 4472789 h 5180224"/>
              <a:gd name="connsiteX58" fmla="*/ 3299866 w 4622247"/>
              <a:gd name="connsiteY58" fmla="*/ 4373397 h 5180224"/>
              <a:gd name="connsiteX59" fmla="*/ 3232224 w 4622247"/>
              <a:gd name="connsiteY59" fmla="*/ 4267656 h 5180224"/>
              <a:gd name="connsiteX60" fmla="*/ 3250170 w 4622247"/>
              <a:gd name="connsiteY60" fmla="*/ 4144797 h 5180224"/>
              <a:gd name="connsiteX61" fmla="*/ 3041448 w 4622247"/>
              <a:gd name="connsiteY61" fmla="*/ 4055345 h 5180224"/>
              <a:gd name="connsiteX62" fmla="*/ 2932118 w 4622247"/>
              <a:gd name="connsiteY62" fmla="*/ 3856563 h 5180224"/>
              <a:gd name="connsiteX63" fmla="*/ 2653822 w 4622247"/>
              <a:gd name="connsiteY63" fmla="*/ 3955954 h 5180224"/>
              <a:gd name="connsiteX64" fmla="*/ 2663761 w 4622247"/>
              <a:gd name="connsiteY64" fmla="*/ 3806867 h 5180224"/>
              <a:gd name="connsiteX65" fmla="*/ 2822787 w 4622247"/>
              <a:gd name="connsiteY65" fmla="*/ 3478876 h 5180224"/>
              <a:gd name="connsiteX66" fmla="*/ 2753213 w 4622247"/>
              <a:gd name="connsiteY66" fmla="*/ 3439119 h 5180224"/>
              <a:gd name="connsiteX67" fmla="*/ 2653822 w 4622247"/>
              <a:gd name="connsiteY67" fmla="*/ 3429180 h 5180224"/>
              <a:gd name="connsiteX68" fmla="*/ 2624005 w 4622247"/>
              <a:gd name="connsiteY68" fmla="*/ 3260215 h 5180224"/>
              <a:gd name="connsiteX69" fmla="*/ 2703518 w 4622247"/>
              <a:gd name="connsiteY69" fmla="*/ 3200580 h 5180224"/>
              <a:gd name="connsiteX70" fmla="*/ 2842666 w 4622247"/>
              <a:gd name="connsiteY70" fmla="*/ 3160823 h 5180224"/>
              <a:gd name="connsiteX71" fmla="*/ 2942057 w 4622247"/>
              <a:gd name="connsiteY71" fmla="*/ 3180702 h 5180224"/>
              <a:gd name="connsiteX72" fmla="*/ 3021570 w 4622247"/>
              <a:gd name="connsiteY72" fmla="*/ 3051493 h 5180224"/>
              <a:gd name="connsiteX73" fmla="*/ 3289926 w 4622247"/>
              <a:gd name="connsiteY73" fmla="*/ 2912345 h 5180224"/>
              <a:gd name="connsiteX74" fmla="*/ 3419135 w 4622247"/>
              <a:gd name="connsiteY74" fmla="*/ 2743380 h 5180224"/>
              <a:gd name="connsiteX75" fmla="*/ 3568222 w 4622247"/>
              <a:gd name="connsiteY75" fmla="*/ 2822893 h 5180224"/>
              <a:gd name="connsiteX76" fmla="*/ 3707370 w 4622247"/>
              <a:gd name="connsiteY76" fmla="*/ 2852710 h 5180224"/>
              <a:gd name="connsiteX77" fmla="*/ 3866396 w 4622247"/>
              <a:gd name="connsiteY77" fmla="*/ 2832832 h 5180224"/>
              <a:gd name="connsiteX78" fmla="*/ 3926031 w 4622247"/>
              <a:gd name="connsiteY78" fmla="*/ 2614171 h 5180224"/>
              <a:gd name="connsiteX79" fmla="*/ 4085057 w 4622247"/>
              <a:gd name="connsiteY79" fmla="*/ 2524719 h 5180224"/>
              <a:gd name="connsiteX80" fmla="*/ 4045300 w 4622247"/>
              <a:gd name="connsiteY80" fmla="*/ 2465084 h 5180224"/>
              <a:gd name="connsiteX81" fmla="*/ 4005544 w 4622247"/>
              <a:gd name="connsiteY81" fmla="*/ 2306058 h 5180224"/>
              <a:gd name="connsiteX82" fmla="*/ 4015483 w 4622247"/>
              <a:gd name="connsiteY82" fmla="*/ 2137093 h 5180224"/>
              <a:gd name="connsiteX83" fmla="*/ 4204326 w 4622247"/>
              <a:gd name="connsiteY83" fmla="*/ 2087397 h 5180224"/>
              <a:gd name="connsiteX84" fmla="*/ 4303718 w 4622247"/>
              <a:gd name="connsiteY84" fmla="*/ 2147032 h 5180224"/>
              <a:gd name="connsiteX85" fmla="*/ 4273900 w 4622247"/>
              <a:gd name="connsiteY85" fmla="*/ 2266302 h 5180224"/>
              <a:gd name="connsiteX86" fmla="*/ 4353413 w 4622247"/>
              <a:gd name="connsiteY86" fmla="*/ 2266302 h 5180224"/>
              <a:gd name="connsiteX87" fmla="*/ 4492561 w 4622247"/>
              <a:gd name="connsiteY87" fmla="*/ 2147032 h 5180224"/>
              <a:gd name="connsiteX88" fmla="*/ 4621770 w 4622247"/>
              <a:gd name="connsiteY88" fmla="*/ 2137093 h 5180224"/>
              <a:gd name="connsiteX0" fmla="*/ 4621770 w 4622247"/>
              <a:gd name="connsiteY0" fmla="*/ 2137093 h 5180224"/>
              <a:gd name="connsiteX1" fmla="*/ 4512439 w 4622247"/>
              <a:gd name="connsiteY1" fmla="*/ 1868737 h 5180224"/>
              <a:gd name="connsiteX2" fmla="*/ 4015483 w 4622247"/>
              <a:gd name="connsiteY2" fmla="*/ 1898554 h 5180224"/>
              <a:gd name="connsiteX3" fmla="*/ 3836579 w 4622247"/>
              <a:gd name="connsiteY3" fmla="*/ 2137093 h 5180224"/>
              <a:gd name="connsiteX4" fmla="*/ 3588100 w 4622247"/>
              <a:gd name="connsiteY4" fmla="*/ 2296119 h 5180224"/>
              <a:gd name="connsiteX5" fmla="*/ 3111022 w 4622247"/>
              <a:gd name="connsiteY5" fmla="*/ 2574415 h 5180224"/>
              <a:gd name="connsiteX6" fmla="*/ 2763153 w 4622247"/>
              <a:gd name="connsiteY6" fmla="*/ 2147032 h 5180224"/>
              <a:gd name="connsiteX7" fmla="*/ 2792970 w 4622247"/>
              <a:gd name="connsiteY7" fmla="*/ 1610319 h 5180224"/>
              <a:gd name="connsiteX8" fmla="*/ 2743274 w 4622247"/>
              <a:gd name="connsiteY8" fmla="*/ 1232632 h 5180224"/>
              <a:gd name="connsiteX9" fmla="*/ 2812848 w 4622247"/>
              <a:gd name="connsiteY9" fmla="*/ 775432 h 5180224"/>
              <a:gd name="connsiteX10" fmla="*/ 2673700 w 4622247"/>
              <a:gd name="connsiteY10" fmla="*/ 467319 h 5180224"/>
              <a:gd name="connsiteX11" fmla="*/ 2633944 w 4622247"/>
              <a:gd name="connsiteY11" fmla="*/ 248658 h 5180224"/>
              <a:gd name="connsiteX12" fmla="*/ 2226439 w 4622247"/>
              <a:gd name="connsiteY12" fmla="*/ 180 h 5180224"/>
              <a:gd name="connsiteX13" fmla="*/ 1808996 w 4622247"/>
              <a:gd name="connsiteY13" fmla="*/ 288415 h 5180224"/>
              <a:gd name="connsiteX14" fmla="*/ 2166805 w 4622247"/>
              <a:gd name="connsiteY14" fmla="*/ 1043789 h 5180224"/>
              <a:gd name="connsiteX15" fmla="*/ 2276135 w 4622247"/>
              <a:gd name="connsiteY15" fmla="*/ 1958189 h 5180224"/>
              <a:gd name="connsiteX16" fmla="*/ 2464979 w 4622247"/>
              <a:gd name="connsiteY16" fmla="*/ 2703623 h 5180224"/>
              <a:gd name="connsiteX17" fmla="*/ 2216500 w 4622247"/>
              <a:gd name="connsiteY17" fmla="*/ 3349667 h 5180224"/>
              <a:gd name="connsiteX18" fmla="*/ 1938205 w 4622247"/>
              <a:gd name="connsiteY18" fmla="*/ 3727354 h 5180224"/>
              <a:gd name="connsiteX19" fmla="*/ 2296013 w 4622247"/>
              <a:gd name="connsiteY19" fmla="*/ 4095102 h 5180224"/>
              <a:gd name="connsiteX20" fmla="*/ 2852605 w 4622247"/>
              <a:gd name="connsiteY20" fmla="*/ 4124919 h 5180224"/>
              <a:gd name="connsiteX21" fmla="*/ 2773092 w 4622247"/>
              <a:gd name="connsiteY21" fmla="*/ 4343580 h 5180224"/>
              <a:gd name="connsiteX22" fmla="*/ 2445100 w 4622247"/>
              <a:gd name="connsiteY22" fmla="*/ 4274006 h 5180224"/>
              <a:gd name="connsiteX23" fmla="*/ 2057474 w 4622247"/>
              <a:gd name="connsiteY23" fmla="*/ 4333641 h 5180224"/>
              <a:gd name="connsiteX24" fmla="*/ 1838813 w 4622247"/>
              <a:gd name="connsiteY24" fmla="*/ 4105041 h 5180224"/>
              <a:gd name="connsiteX25" fmla="*/ 1172892 w 4622247"/>
              <a:gd name="connsiteY25" fmla="*/ 4492667 h 5180224"/>
              <a:gd name="connsiteX26" fmla="*/ 934353 w 4622247"/>
              <a:gd name="connsiteY26" fmla="*/ 4651693 h 5180224"/>
              <a:gd name="connsiteX27" fmla="*/ 536787 w 4622247"/>
              <a:gd name="connsiteY27" fmla="*/ 4264067 h 5180224"/>
              <a:gd name="connsiteX28" fmla="*/ 308187 w 4622247"/>
              <a:gd name="connsiteY28" fmla="*/ 3995710 h 5180224"/>
              <a:gd name="connsiteX29" fmla="*/ 139222 w 4622247"/>
              <a:gd name="connsiteY29" fmla="*/ 4095102 h 5180224"/>
              <a:gd name="connsiteX30" fmla="*/ 75446 w 4622247"/>
              <a:gd name="connsiteY30" fmla="*/ 4292780 h 5180224"/>
              <a:gd name="connsiteX31" fmla="*/ 74 w 4622247"/>
              <a:gd name="connsiteY31" fmla="*/ 4512545 h 5180224"/>
              <a:gd name="connsiteX32" fmla="*/ 89526 w 4622247"/>
              <a:gd name="connsiteY32" fmla="*/ 4611937 h 5180224"/>
              <a:gd name="connsiteX33" fmla="*/ 250485 w 4622247"/>
              <a:gd name="connsiteY33" fmla="*/ 4801608 h 5180224"/>
              <a:gd name="connsiteX34" fmla="*/ 394879 w 4622247"/>
              <a:gd name="connsiteY34" fmla="*/ 4743078 h 5180224"/>
              <a:gd name="connsiteX35" fmla="*/ 556666 w 4622247"/>
              <a:gd name="connsiteY35" fmla="*/ 4780902 h 5180224"/>
              <a:gd name="connsiteX36" fmla="*/ 646118 w 4622247"/>
              <a:gd name="connsiteY36" fmla="*/ 4900171 h 5180224"/>
              <a:gd name="connsiteX37" fmla="*/ 685874 w 4622247"/>
              <a:gd name="connsiteY37" fmla="*/ 5029380 h 5180224"/>
              <a:gd name="connsiteX38" fmla="*/ 844900 w 4622247"/>
              <a:gd name="connsiteY38" fmla="*/ 5079076 h 5180224"/>
              <a:gd name="connsiteX39" fmla="*/ 944292 w 4622247"/>
              <a:gd name="connsiteY39" fmla="*/ 5178467 h 5180224"/>
              <a:gd name="connsiteX40" fmla="*/ 1073500 w 4622247"/>
              <a:gd name="connsiteY40" fmla="*/ 5138710 h 5180224"/>
              <a:gd name="connsiteX41" fmla="*/ 1133135 w 4622247"/>
              <a:gd name="connsiteY41" fmla="*/ 5089015 h 5180224"/>
              <a:gd name="connsiteX42" fmla="*/ 1331918 w 4622247"/>
              <a:gd name="connsiteY42" fmla="*/ 5108893 h 5180224"/>
              <a:gd name="connsiteX43" fmla="*/ 1600274 w 4622247"/>
              <a:gd name="connsiteY43" fmla="*/ 5039319 h 5180224"/>
              <a:gd name="connsiteX44" fmla="*/ 1719544 w 4622247"/>
              <a:gd name="connsiteY44" fmla="*/ 4860415 h 5180224"/>
              <a:gd name="connsiteX45" fmla="*/ 1739422 w 4622247"/>
              <a:gd name="connsiteY45" fmla="*/ 4741145 h 5180224"/>
              <a:gd name="connsiteX46" fmla="*/ 1938205 w 4622247"/>
              <a:gd name="connsiteY46" fmla="*/ 4641754 h 5180224"/>
              <a:gd name="connsiteX47" fmla="*/ 2027657 w 4622247"/>
              <a:gd name="connsiteY47" fmla="*/ 4492667 h 5180224"/>
              <a:gd name="connsiteX48" fmla="*/ 2186683 w 4622247"/>
              <a:gd name="connsiteY48" fmla="*/ 4572180 h 5180224"/>
              <a:gd name="connsiteX49" fmla="*/ 2474918 w 4622247"/>
              <a:gd name="connsiteY49" fmla="*/ 4552302 h 5180224"/>
              <a:gd name="connsiteX50" fmla="*/ 2570720 w 4622247"/>
              <a:gd name="connsiteY50" fmla="*/ 4595647 h 5180224"/>
              <a:gd name="connsiteX51" fmla="*/ 2633944 w 4622247"/>
              <a:gd name="connsiteY51" fmla="*/ 4711328 h 5180224"/>
              <a:gd name="connsiteX52" fmla="*/ 2689989 w 4622247"/>
              <a:gd name="connsiteY52" fmla="*/ 4823419 h 5180224"/>
              <a:gd name="connsiteX53" fmla="*/ 2834659 w 4622247"/>
              <a:gd name="connsiteY53" fmla="*/ 4737556 h 5180224"/>
              <a:gd name="connsiteX54" fmla="*/ 2912239 w 4622247"/>
              <a:gd name="connsiteY54" fmla="*/ 4860415 h 5180224"/>
              <a:gd name="connsiteX55" fmla="*/ 3329683 w 4622247"/>
              <a:gd name="connsiteY55" fmla="*/ 4681510 h 5180224"/>
              <a:gd name="connsiteX56" fmla="*/ 3299866 w 4622247"/>
              <a:gd name="connsiteY56" fmla="*/ 4572180 h 5180224"/>
              <a:gd name="connsiteX57" fmla="*/ 3170657 w 4622247"/>
              <a:gd name="connsiteY57" fmla="*/ 4472789 h 5180224"/>
              <a:gd name="connsiteX58" fmla="*/ 3299866 w 4622247"/>
              <a:gd name="connsiteY58" fmla="*/ 4373397 h 5180224"/>
              <a:gd name="connsiteX59" fmla="*/ 3232224 w 4622247"/>
              <a:gd name="connsiteY59" fmla="*/ 4267656 h 5180224"/>
              <a:gd name="connsiteX60" fmla="*/ 3250170 w 4622247"/>
              <a:gd name="connsiteY60" fmla="*/ 4125747 h 5180224"/>
              <a:gd name="connsiteX61" fmla="*/ 3041448 w 4622247"/>
              <a:gd name="connsiteY61" fmla="*/ 4055345 h 5180224"/>
              <a:gd name="connsiteX62" fmla="*/ 2932118 w 4622247"/>
              <a:gd name="connsiteY62" fmla="*/ 3856563 h 5180224"/>
              <a:gd name="connsiteX63" fmla="*/ 2653822 w 4622247"/>
              <a:gd name="connsiteY63" fmla="*/ 3955954 h 5180224"/>
              <a:gd name="connsiteX64" fmla="*/ 2663761 w 4622247"/>
              <a:gd name="connsiteY64" fmla="*/ 3806867 h 5180224"/>
              <a:gd name="connsiteX65" fmla="*/ 2822787 w 4622247"/>
              <a:gd name="connsiteY65" fmla="*/ 3478876 h 5180224"/>
              <a:gd name="connsiteX66" fmla="*/ 2753213 w 4622247"/>
              <a:gd name="connsiteY66" fmla="*/ 3439119 h 5180224"/>
              <a:gd name="connsiteX67" fmla="*/ 2653822 w 4622247"/>
              <a:gd name="connsiteY67" fmla="*/ 3429180 h 5180224"/>
              <a:gd name="connsiteX68" fmla="*/ 2624005 w 4622247"/>
              <a:gd name="connsiteY68" fmla="*/ 3260215 h 5180224"/>
              <a:gd name="connsiteX69" fmla="*/ 2703518 w 4622247"/>
              <a:gd name="connsiteY69" fmla="*/ 3200580 h 5180224"/>
              <a:gd name="connsiteX70" fmla="*/ 2842666 w 4622247"/>
              <a:gd name="connsiteY70" fmla="*/ 3160823 h 5180224"/>
              <a:gd name="connsiteX71" fmla="*/ 2942057 w 4622247"/>
              <a:gd name="connsiteY71" fmla="*/ 3180702 h 5180224"/>
              <a:gd name="connsiteX72" fmla="*/ 3021570 w 4622247"/>
              <a:gd name="connsiteY72" fmla="*/ 3051493 h 5180224"/>
              <a:gd name="connsiteX73" fmla="*/ 3289926 w 4622247"/>
              <a:gd name="connsiteY73" fmla="*/ 2912345 h 5180224"/>
              <a:gd name="connsiteX74" fmla="*/ 3419135 w 4622247"/>
              <a:gd name="connsiteY74" fmla="*/ 2743380 h 5180224"/>
              <a:gd name="connsiteX75" fmla="*/ 3568222 w 4622247"/>
              <a:gd name="connsiteY75" fmla="*/ 2822893 h 5180224"/>
              <a:gd name="connsiteX76" fmla="*/ 3707370 w 4622247"/>
              <a:gd name="connsiteY76" fmla="*/ 2852710 h 5180224"/>
              <a:gd name="connsiteX77" fmla="*/ 3866396 w 4622247"/>
              <a:gd name="connsiteY77" fmla="*/ 2832832 h 5180224"/>
              <a:gd name="connsiteX78" fmla="*/ 3926031 w 4622247"/>
              <a:gd name="connsiteY78" fmla="*/ 2614171 h 5180224"/>
              <a:gd name="connsiteX79" fmla="*/ 4085057 w 4622247"/>
              <a:gd name="connsiteY79" fmla="*/ 2524719 h 5180224"/>
              <a:gd name="connsiteX80" fmla="*/ 4045300 w 4622247"/>
              <a:gd name="connsiteY80" fmla="*/ 2465084 h 5180224"/>
              <a:gd name="connsiteX81" fmla="*/ 4005544 w 4622247"/>
              <a:gd name="connsiteY81" fmla="*/ 2306058 h 5180224"/>
              <a:gd name="connsiteX82" fmla="*/ 4015483 w 4622247"/>
              <a:gd name="connsiteY82" fmla="*/ 2137093 h 5180224"/>
              <a:gd name="connsiteX83" fmla="*/ 4204326 w 4622247"/>
              <a:gd name="connsiteY83" fmla="*/ 2087397 h 5180224"/>
              <a:gd name="connsiteX84" fmla="*/ 4303718 w 4622247"/>
              <a:gd name="connsiteY84" fmla="*/ 2147032 h 5180224"/>
              <a:gd name="connsiteX85" fmla="*/ 4273900 w 4622247"/>
              <a:gd name="connsiteY85" fmla="*/ 2266302 h 5180224"/>
              <a:gd name="connsiteX86" fmla="*/ 4353413 w 4622247"/>
              <a:gd name="connsiteY86" fmla="*/ 2266302 h 5180224"/>
              <a:gd name="connsiteX87" fmla="*/ 4492561 w 4622247"/>
              <a:gd name="connsiteY87" fmla="*/ 2147032 h 5180224"/>
              <a:gd name="connsiteX88" fmla="*/ 4621770 w 4622247"/>
              <a:gd name="connsiteY88" fmla="*/ 2137093 h 5180224"/>
              <a:gd name="connsiteX0" fmla="*/ 4621770 w 4622247"/>
              <a:gd name="connsiteY0" fmla="*/ 2137093 h 5180224"/>
              <a:gd name="connsiteX1" fmla="*/ 4512439 w 4622247"/>
              <a:gd name="connsiteY1" fmla="*/ 1868737 h 5180224"/>
              <a:gd name="connsiteX2" fmla="*/ 4015483 w 4622247"/>
              <a:gd name="connsiteY2" fmla="*/ 1898554 h 5180224"/>
              <a:gd name="connsiteX3" fmla="*/ 3836579 w 4622247"/>
              <a:gd name="connsiteY3" fmla="*/ 2137093 h 5180224"/>
              <a:gd name="connsiteX4" fmla="*/ 3588100 w 4622247"/>
              <a:gd name="connsiteY4" fmla="*/ 2296119 h 5180224"/>
              <a:gd name="connsiteX5" fmla="*/ 3111022 w 4622247"/>
              <a:gd name="connsiteY5" fmla="*/ 2574415 h 5180224"/>
              <a:gd name="connsiteX6" fmla="*/ 2763153 w 4622247"/>
              <a:gd name="connsiteY6" fmla="*/ 2147032 h 5180224"/>
              <a:gd name="connsiteX7" fmla="*/ 2792970 w 4622247"/>
              <a:gd name="connsiteY7" fmla="*/ 1610319 h 5180224"/>
              <a:gd name="connsiteX8" fmla="*/ 2743274 w 4622247"/>
              <a:gd name="connsiteY8" fmla="*/ 1232632 h 5180224"/>
              <a:gd name="connsiteX9" fmla="*/ 2812848 w 4622247"/>
              <a:gd name="connsiteY9" fmla="*/ 775432 h 5180224"/>
              <a:gd name="connsiteX10" fmla="*/ 2673700 w 4622247"/>
              <a:gd name="connsiteY10" fmla="*/ 467319 h 5180224"/>
              <a:gd name="connsiteX11" fmla="*/ 2633944 w 4622247"/>
              <a:gd name="connsiteY11" fmla="*/ 248658 h 5180224"/>
              <a:gd name="connsiteX12" fmla="*/ 2226439 w 4622247"/>
              <a:gd name="connsiteY12" fmla="*/ 180 h 5180224"/>
              <a:gd name="connsiteX13" fmla="*/ 1808996 w 4622247"/>
              <a:gd name="connsiteY13" fmla="*/ 288415 h 5180224"/>
              <a:gd name="connsiteX14" fmla="*/ 2166805 w 4622247"/>
              <a:gd name="connsiteY14" fmla="*/ 1043789 h 5180224"/>
              <a:gd name="connsiteX15" fmla="*/ 2276135 w 4622247"/>
              <a:gd name="connsiteY15" fmla="*/ 1958189 h 5180224"/>
              <a:gd name="connsiteX16" fmla="*/ 2464979 w 4622247"/>
              <a:gd name="connsiteY16" fmla="*/ 2703623 h 5180224"/>
              <a:gd name="connsiteX17" fmla="*/ 2216500 w 4622247"/>
              <a:gd name="connsiteY17" fmla="*/ 3349667 h 5180224"/>
              <a:gd name="connsiteX18" fmla="*/ 1938205 w 4622247"/>
              <a:gd name="connsiteY18" fmla="*/ 3727354 h 5180224"/>
              <a:gd name="connsiteX19" fmla="*/ 2296013 w 4622247"/>
              <a:gd name="connsiteY19" fmla="*/ 4095102 h 5180224"/>
              <a:gd name="connsiteX20" fmla="*/ 2852605 w 4622247"/>
              <a:gd name="connsiteY20" fmla="*/ 4124919 h 5180224"/>
              <a:gd name="connsiteX21" fmla="*/ 2773092 w 4622247"/>
              <a:gd name="connsiteY21" fmla="*/ 4343580 h 5180224"/>
              <a:gd name="connsiteX22" fmla="*/ 2445100 w 4622247"/>
              <a:gd name="connsiteY22" fmla="*/ 4274006 h 5180224"/>
              <a:gd name="connsiteX23" fmla="*/ 2057474 w 4622247"/>
              <a:gd name="connsiteY23" fmla="*/ 4333641 h 5180224"/>
              <a:gd name="connsiteX24" fmla="*/ 1838813 w 4622247"/>
              <a:gd name="connsiteY24" fmla="*/ 4105041 h 5180224"/>
              <a:gd name="connsiteX25" fmla="*/ 1172892 w 4622247"/>
              <a:gd name="connsiteY25" fmla="*/ 4492667 h 5180224"/>
              <a:gd name="connsiteX26" fmla="*/ 934353 w 4622247"/>
              <a:gd name="connsiteY26" fmla="*/ 4651693 h 5180224"/>
              <a:gd name="connsiteX27" fmla="*/ 536787 w 4622247"/>
              <a:gd name="connsiteY27" fmla="*/ 4264067 h 5180224"/>
              <a:gd name="connsiteX28" fmla="*/ 308187 w 4622247"/>
              <a:gd name="connsiteY28" fmla="*/ 3995710 h 5180224"/>
              <a:gd name="connsiteX29" fmla="*/ 139222 w 4622247"/>
              <a:gd name="connsiteY29" fmla="*/ 4095102 h 5180224"/>
              <a:gd name="connsiteX30" fmla="*/ 75446 w 4622247"/>
              <a:gd name="connsiteY30" fmla="*/ 4292780 h 5180224"/>
              <a:gd name="connsiteX31" fmla="*/ 74 w 4622247"/>
              <a:gd name="connsiteY31" fmla="*/ 4512545 h 5180224"/>
              <a:gd name="connsiteX32" fmla="*/ 89526 w 4622247"/>
              <a:gd name="connsiteY32" fmla="*/ 4611937 h 5180224"/>
              <a:gd name="connsiteX33" fmla="*/ 250485 w 4622247"/>
              <a:gd name="connsiteY33" fmla="*/ 4801608 h 5180224"/>
              <a:gd name="connsiteX34" fmla="*/ 394879 w 4622247"/>
              <a:gd name="connsiteY34" fmla="*/ 4743078 h 5180224"/>
              <a:gd name="connsiteX35" fmla="*/ 556666 w 4622247"/>
              <a:gd name="connsiteY35" fmla="*/ 4780902 h 5180224"/>
              <a:gd name="connsiteX36" fmla="*/ 646118 w 4622247"/>
              <a:gd name="connsiteY36" fmla="*/ 4900171 h 5180224"/>
              <a:gd name="connsiteX37" fmla="*/ 685874 w 4622247"/>
              <a:gd name="connsiteY37" fmla="*/ 5029380 h 5180224"/>
              <a:gd name="connsiteX38" fmla="*/ 844900 w 4622247"/>
              <a:gd name="connsiteY38" fmla="*/ 5079076 h 5180224"/>
              <a:gd name="connsiteX39" fmla="*/ 944292 w 4622247"/>
              <a:gd name="connsiteY39" fmla="*/ 5178467 h 5180224"/>
              <a:gd name="connsiteX40" fmla="*/ 1073500 w 4622247"/>
              <a:gd name="connsiteY40" fmla="*/ 5138710 h 5180224"/>
              <a:gd name="connsiteX41" fmla="*/ 1133135 w 4622247"/>
              <a:gd name="connsiteY41" fmla="*/ 5089015 h 5180224"/>
              <a:gd name="connsiteX42" fmla="*/ 1331918 w 4622247"/>
              <a:gd name="connsiteY42" fmla="*/ 5108893 h 5180224"/>
              <a:gd name="connsiteX43" fmla="*/ 1600274 w 4622247"/>
              <a:gd name="connsiteY43" fmla="*/ 5039319 h 5180224"/>
              <a:gd name="connsiteX44" fmla="*/ 1719544 w 4622247"/>
              <a:gd name="connsiteY44" fmla="*/ 4860415 h 5180224"/>
              <a:gd name="connsiteX45" fmla="*/ 1739422 w 4622247"/>
              <a:gd name="connsiteY45" fmla="*/ 4741145 h 5180224"/>
              <a:gd name="connsiteX46" fmla="*/ 1938205 w 4622247"/>
              <a:gd name="connsiteY46" fmla="*/ 4641754 h 5180224"/>
              <a:gd name="connsiteX47" fmla="*/ 2027657 w 4622247"/>
              <a:gd name="connsiteY47" fmla="*/ 4492667 h 5180224"/>
              <a:gd name="connsiteX48" fmla="*/ 2186683 w 4622247"/>
              <a:gd name="connsiteY48" fmla="*/ 4572180 h 5180224"/>
              <a:gd name="connsiteX49" fmla="*/ 2474918 w 4622247"/>
              <a:gd name="connsiteY49" fmla="*/ 4552302 h 5180224"/>
              <a:gd name="connsiteX50" fmla="*/ 2570720 w 4622247"/>
              <a:gd name="connsiteY50" fmla="*/ 4595647 h 5180224"/>
              <a:gd name="connsiteX51" fmla="*/ 2633944 w 4622247"/>
              <a:gd name="connsiteY51" fmla="*/ 4711328 h 5180224"/>
              <a:gd name="connsiteX52" fmla="*/ 2689989 w 4622247"/>
              <a:gd name="connsiteY52" fmla="*/ 4823419 h 5180224"/>
              <a:gd name="connsiteX53" fmla="*/ 2834659 w 4622247"/>
              <a:gd name="connsiteY53" fmla="*/ 4737556 h 5180224"/>
              <a:gd name="connsiteX54" fmla="*/ 2912239 w 4622247"/>
              <a:gd name="connsiteY54" fmla="*/ 4860415 h 5180224"/>
              <a:gd name="connsiteX55" fmla="*/ 3329683 w 4622247"/>
              <a:gd name="connsiteY55" fmla="*/ 4681510 h 5180224"/>
              <a:gd name="connsiteX56" fmla="*/ 3299866 w 4622247"/>
              <a:gd name="connsiteY56" fmla="*/ 4572180 h 5180224"/>
              <a:gd name="connsiteX57" fmla="*/ 3170657 w 4622247"/>
              <a:gd name="connsiteY57" fmla="*/ 4472789 h 5180224"/>
              <a:gd name="connsiteX58" fmla="*/ 3299866 w 4622247"/>
              <a:gd name="connsiteY58" fmla="*/ 4373397 h 5180224"/>
              <a:gd name="connsiteX59" fmla="*/ 3232224 w 4622247"/>
              <a:gd name="connsiteY59" fmla="*/ 4267656 h 5180224"/>
              <a:gd name="connsiteX60" fmla="*/ 3250170 w 4622247"/>
              <a:gd name="connsiteY60" fmla="*/ 4125747 h 5180224"/>
              <a:gd name="connsiteX61" fmla="*/ 3041448 w 4622247"/>
              <a:gd name="connsiteY61" fmla="*/ 4055345 h 5180224"/>
              <a:gd name="connsiteX62" fmla="*/ 2900368 w 4622247"/>
              <a:gd name="connsiteY62" fmla="*/ 3875613 h 5180224"/>
              <a:gd name="connsiteX63" fmla="*/ 2653822 w 4622247"/>
              <a:gd name="connsiteY63" fmla="*/ 3955954 h 5180224"/>
              <a:gd name="connsiteX64" fmla="*/ 2663761 w 4622247"/>
              <a:gd name="connsiteY64" fmla="*/ 3806867 h 5180224"/>
              <a:gd name="connsiteX65" fmla="*/ 2822787 w 4622247"/>
              <a:gd name="connsiteY65" fmla="*/ 3478876 h 5180224"/>
              <a:gd name="connsiteX66" fmla="*/ 2753213 w 4622247"/>
              <a:gd name="connsiteY66" fmla="*/ 3439119 h 5180224"/>
              <a:gd name="connsiteX67" fmla="*/ 2653822 w 4622247"/>
              <a:gd name="connsiteY67" fmla="*/ 3429180 h 5180224"/>
              <a:gd name="connsiteX68" fmla="*/ 2624005 w 4622247"/>
              <a:gd name="connsiteY68" fmla="*/ 3260215 h 5180224"/>
              <a:gd name="connsiteX69" fmla="*/ 2703518 w 4622247"/>
              <a:gd name="connsiteY69" fmla="*/ 3200580 h 5180224"/>
              <a:gd name="connsiteX70" fmla="*/ 2842666 w 4622247"/>
              <a:gd name="connsiteY70" fmla="*/ 3160823 h 5180224"/>
              <a:gd name="connsiteX71" fmla="*/ 2942057 w 4622247"/>
              <a:gd name="connsiteY71" fmla="*/ 3180702 h 5180224"/>
              <a:gd name="connsiteX72" fmla="*/ 3021570 w 4622247"/>
              <a:gd name="connsiteY72" fmla="*/ 3051493 h 5180224"/>
              <a:gd name="connsiteX73" fmla="*/ 3289926 w 4622247"/>
              <a:gd name="connsiteY73" fmla="*/ 2912345 h 5180224"/>
              <a:gd name="connsiteX74" fmla="*/ 3419135 w 4622247"/>
              <a:gd name="connsiteY74" fmla="*/ 2743380 h 5180224"/>
              <a:gd name="connsiteX75" fmla="*/ 3568222 w 4622247"/>
              <a:gd name="connsiteY75" fmla="*/ 2822893 h 5180224"/>
              <a:gd name="connsiteX76" fmla="*/ 3707370 w 4622247"/>
              <a:gd name="connsiteY76" fmla="*/ 2852710 h 5180224"/>
              <a:gd name="connsiteX77" fmla="*/ 3866396 w 4622247"/>
              <a:gd name="connsiteY77" fmla="*/ 2832832 h 5180224"/>
              <a:gd name="connsiteX78" fmla="*/ 3926031 w 4622247"/>
              <a:gd name="connsiteY78" fmla="*/ 2614171 h 5180224"/>
              <a:gd name="connsiteX79" fmla="*/ 4085057 w 4622247"/>
              <a:gd name="connsiteY79" fmla="*/ 2524719 h 5180224"/>
              <a:gd name="connsiteX80" fmla="*/ 4045300 w 4622247"/>
              <a:gd name="connsiteY80" fmla="*/ 2465084 h 5180224"/>
              <a:gd name="connsiteX81" fmla="*/ 4005544 w 4622247"/>
              <a:gd name="connsiteY81" fmla="*/ 2306058 h 5180224"/>
              <a:gd name="connsiteX82" fmla="*/ 4015483 w 4622247"/>
              <a:gd name="connsiteY82" fmla="*/ 2137093 h 5180224"/>
              <a:gd name="connsiteX83" fmla="*/ 4204326 w 4622247"/>
              <a:gd name="connsiteY83" fmla="*/ 2087397 h 5180224"/>
              <a:gd name="connsiteX84" fmla="*/ 4303718 w 4622247"/>
              <a:gd name="connsiteY84" fmla="*/ 2147032 h 5180224"/>
              <a:gd name="connsiteX85" fmla="*/ 4273900 w 4622247"/>
              <a:gd name="connsiteY85" fmla="*/ 2266302 h 5180224"/>
              <a:gd name="connsiteX86" fmla="*/ 4353413 w 4622247"/>
              <a:gd name="connsiteY86" fmla="*/ 2266302 h 5180224"/>
              <a:gd name="connsiteX87" fmla="*/ 4492561 w 4622247"/>
              <a:gd name="connsiteY87" fmla="*/ 2147032 h 5180224"/>
              <a:gd name="connsiteX88" fmla="*/ 4621770 w 4622247"/>
              <a:gd name="connsiteY88" fmla="*/ 2137093 h 5180224"/>
              <a:gd name="connsiteX0" fmla="*/ 4621770 w 4622247"/>
              <a:gd name="connsiteY0" fmla="*/ 2137093 h 5180224"/>
              <a:gd name="connsiteX1" fmla="*/ 4512439 w 4622247"/>
              <a:gd name="connsiteY1" fmla="*/ 1868737 h 5180224"/>
              <a:gd name="connsiteX2" fmla="*/ 4015483 w 4622247"/>
              <a:gd name="connsiteY2" fmla="*/ 1898554 h 5180224"/>
              <a:gd name="connsiteX3" fmla="*/ 3836579 w 4622247"/>
              <a:gd name="connsiteY3" fmla="*/ 2137093 h 5180224"/>
              <a:gd name="connsiteX4" fmla="*/ 3588100 w 4622247"/>
              <a:gd name="connsiteY4" fmla="*/ 2296119 h 5180224"/>
              <a:gd name="connsiteX5" fmla="*/ 3111022 w 4622247"/>
              <a:gd name="connsiteY5" fmla="*/ 2574415 h 5180224"/>
              <a:gd name="connsiteX6" fmla="*/ 2763153 w 4622247"/>
              <a:gd name="connsiteY6" fmla="*/ 2147032 h 5180224"/>
              <a:gd name="connsiteX7" fmla="*/ 2792970 w 4622247"/>
              <a:gd name="connsiteY7" fmla="*/ 1610319 h 5180224"/>
              <a:gd name="connsiteX8" fmla="*/ 2743274 w 4622247"/>
              <a:gd name="connsiteY8" fmla="*/ 1232632 h 5180224"/>
              <a:gd name="connsiteX9" fmla="*/ 2812848 w 4622247"/>
              <a:gd name="connsiteY9" fmla="*/ 775432 h 5180224"/>
              <a:gd name="connsiteX10" fmla="*/ 2673700 w 4622247"/>
              <a:gd name="connsiteY10" fmla="*/ 467319 h 5180224"/>
              <a:gd name="connsiteX11" fmla="*/ 2633944 w 4622247"/>
              <a:gd name="connsiteY11" fmla="*/ 248658 h 5180224"/>
              <a:gd name="connsiteX12" fmla="*/ 2226439 w 4622247"/>
              <a:gd name="connsiteY12" fmla="*/ 180 h 5180224"/>
              <a:gd name="connsiteX13" fmla="*/ 1808996 w 4622247"/>
              <a:gd name="connsiteY13" fmla="*/ 288415 h 5180224"/>
              <a:gd name="connsiteX14" fmla="*/ 2166805 w 4622247"/>
              <a:gd name="connsiteY14" fmla="*/ 1043789 h 5180224"/>
              <a:gd name="connsiteX15" fmla="*/ 2276135 w 4622247"/>
              <a:gd name="connsiteY15" fmla="*/ 1958189 h 5180224"/>
              <a:gd name="connsiteX16" fmla="*/ 2464979 w 4622247"/>
              <a:gd name="connsiteY16" fmla="*/ 2703623 h 5180224"/>
              <a:gd name="connsiteX17" fmla="*/ 2216500 w 4622247"/>
              <a:gd name="connsiteY17" fmla="*/ 3349667 h 5180224"/>
              <a:gd name="connsiteX18" fmla="*/ 1938205 w 4622247"/>
              <a:gd name="connsiteY18" fmla="*/ 3727354 h 5180224"/>
              <a:gd name="connsiteX19" fmla="*/ 2296013 w 4622247"/>
              <a:gd name="connsiteY19" fmla="*/ 4095102 h 5180224"/>
              <a:gd name="connsiteX20" fmla="*/ 2852605 w 4622247"/>
              <a:gd name="connsiteY20" fmla="*/ 4124919 h 5180224"/>
              <a:gd name="connsiteX21" fmla="*/ 2773092 w 4622247"/>
              <a:gd name="connsiteY21" fmla="*/ 4343580 h 5180224"/>
              <a:gd name="connsiteX22" fmla="*/ 2445100 w 4622247"/>
              <a:gd name="connsiteY22" fmla="*/ 4274006 h 5180224"/>
              <a:gd name="connsiteX23" fmla="*/ 2057474 w 4622247"/>
              <a:gd name="connsiteY23" fmla="*/ 4333641 h 5180224"/>
              <a:gd name="connsiteX24" fmla="*/ 1838813 w 4622247"/>
              <a:gd name="connsiteY24" fmla="*/ 4105041 h 5180224"/>
              <a:gd name="connsiteX25" fmla="*/ 1172892 w 4622247"/>
              <a:gd name="connsiteY25" fmla="*/ 4492667 h 5180224"/>
              <a:gd name="connsiteX26" fmla="*/ 934353 w 4622247"/>
              <a:gd name="connsiteY26" fmla="*/ 4651693 h 5180224"/>
              <a:gd name="connsiteX27" fmla="*/ 536787 w 4622247"/>
              <a:gd name="connsiteY27" fmla="*/ 4264067 h 5180224"/>
              <a:gd name="connsiteX28" fmla="*/ 308187 w 4622247"/>
              <a:gd name="connsiteY28" fmla="*/ 3995710 h 5180224"/>
              <a:gd name="connsiteX29" fmla="*/ 139222 w 4622247"/>
              <a:gd name="connsiteY29" fmla="*/ 4095102 h 5180224"/>
              <a:gd name="connsiteX30" fmla="*/ 75446 w 4622247"/>
              <a:gd name="connsiteY30" fmla="*/ 4292780 h 5180224"/>
              <a:gd name="connsiteX31" fmla="*/ 74 w 4622247"/>
              <a:gd name="connsiteY31" fmla="*/ 4512545 h 5180224"/>
              <a:gd name="connsiteX32" fmla="*/ 89526 w 4622247"/>
              <a:gd name="connsiteY32" fmla="*/ 4611937 h 5180224"/>
              <a:gd name="connsiteX33" fmla="*/ 250485 w 4622247"/>
              <a:gd name="connsiteY33" fmla="*/ 4801608 h 5180224"/>
              <a:gd name="connsiteX34" fmla="*/ 394879 w 4622247"/>
              <a:gd name="connsiteY34" fmla="*/ 4743078 h 5180224"/>
              <a:gd name="connsiteX35" fmla="*/ 556666 w 4622247"/>
              <a:gd name="connsiteY35" fmla="*/ 4780902 h 5180224"/>
              <a:gd name="connsiteX36" fmla="*/ 646118 w 4622247"/>
              <a:gd name="connsiteY36" fmla="*/ 4900171 h 5180224"/>
              <a:gd name="connsiteX37" fmla="*/ 685874 w 4622247"/>
              <a:gd name="connsiteY37" fmla="*/ 5029380 h 5180224"/>
              <a:gd name="connsiteX38" fmla="*/ 844900 w 4622247"/>
              <a:gd name="connsiteY38" fmla="*/ 5079076 h 5180224"/>
              <a:gd name="connsiteX39" fmla="*/ 944292 w 4622247"/>
              <a:gd name="connsiteY39" fmla="*/ 5178467 h 5180224"/>
              <a:gd name="connsiteX40" fmla="*/ 1073500 w 4622247"/>
              <a:gd name="connsiteY40" fmla="*/ 5138710 h 5180224"/>
              <a:gd name="connsiteX41" fmla="*/ 1133135 w 4622247"/>
              <a:gd name="connsiteY41" fmla="*/ 5089015 h 5180224"/>
              <a:gd name="connsiteX42" fmla="*/ 1331918 w 4622247"/>
              <a:gd name="connsiteY42" fmla="*/ 5108893 h 5180224"/>
              <a:gd name="connsiteX43" fmla="*/ 1600274 w 4622247"/>
              <a:gd name="connsiteY43" fmla="*/ 5039319 h 5180224"/>
              <a:gd name="connsiteX44" fmla="*/ 1719544 w 4622247"/>
              <a:gd name="connsiteY44" fmla="*/ 4860415 h 5180224"/>
              <a:gd name="connsiteX45" fmla="*/ 1739422 w 4622247"/>
              <a:gd name="connsiteY45" fmla="*/ 4741145 h 5180224"/>
              <a:gd name="connsiteX46" fmla="*/ 1938205 w 4622247"/>
              <a:gd name="connsiteY46" fmla="*/ 4641754 h 5180224"/>
              <a:gd name="connsiteX47" fmla="*/ 2027657 w 4622247"/>
              <a:gd name="connsiteY47" fmla="*/ 4492667 h 5180224"/>
              <a:gd name="connsiteX48" fmla="*/ 2186683 w 4622247"/>
              <a:gd name="connsiteY48" fmla="*/ 4572180 h 5180224"/>
              <a:gd name="connsiteX49" fmla="*/ 2474918 w 4622247"/>
              <a:gd name="connsiteY49" fmla="*/ 4552302 h 5180224"/>
              <a:gd name="connsiteX50" fmla="*/ 2570720 w 4622247"/>
              <a:gd name="connsiteY50" fmla="*/ 4595647 h 5180224"/>
              <a:gd name="connsiteX51" fmla="*/ 2633944 w 4622247"/>
              <a:gd name="connsiteY51" fmla="*/ 4711328 h 5180224"/>
              <a:gd name="connsiteX52" fmla="*/ 2689989 w 4622247"/>
              <a:gd name="connsiteY52" fmla="*/ 4823419 h 5180224"/>
              <a:gd name="connsiteX53" fmla="*/ 2834659 w 4622247"/>
              <a:gd name="connsiteY53" fmla="*/ 4737556 h 5180224"/>
              <a:gd name="connsiteX54" fmla="*/ 2912239 w 4622247"/>
              <a:gd name="connsiteY54" fmla="*/ 4860415 h 5180224"/>
              <a:gd name="connsiteX55" fmla="*/ 3329683 w 4622247"/>
              <a:gd name="connsiteY55" fmla="*/ 4681510 h 5180224"/>
              <a:gd name="connsiteX56" fmla="*/ 3299866 w 4622247"/>
              <a:gd name="connsiteY56" fmla="*/ 4572180 h 5180224"/>
              <a:gd name="connsiteX57" fmla="*/ 3170657 w 4622247"/>
              <a:gd name="connsiteY57" fmla="*/ 4472789 h 5180224"/>
              <a:gd name="connsiteX58" fmla="*/ 3299866 w 4622247"/>
              <a:gd name="connsiteY58" fmla="*/ 4373397 h 5180224"/>
              <a:gd name="connsiteX59" fmla="*/ 3232224 w 4622247"/>
              <a:gd name="connsiteY59" fmla="*/ 4267656 h 5180224"/>
              <a:gd name="connsiteX60" fmla="*/ 3250170 w 4622247"/>
              <a:gd name="connsiteY60" fmla="*/ 4125747 h 5180224"/>
              <a:gd name="connsiteX61" fmla="*/ 3041448 w 4622247"/>
              <a:gd name="connsiteY61" fmla="*/ 4055345 h 5180224"/>
              <a:gd name="connsiteX62" fmla="*/ 2900368 w 4622247"/>
              <a:gd name="connsiteY62" fmla="*/ 3875613 h 5180224"/>
              <a:gd name="connsiteX63" fmla="*/ 2672872 w 4622247"/>
              <a:gd name="connsiteY63" fmla="*/ 3943254 h 5180224"/>
              <a:gd name="connsiteX64" fmla="*/ 2663761 w 4622247"/>
              <a:gd name="connsiteY64" fmla="*/ 3806867 h 5180224"/>
              <a:gd name="connsiteX65" fmla="*/ 2822787 w 4622247"/>
              <a:gd name="connsiteY65" fmla="*/ 3478876 h 5180224"/>
              <a:gd name="connsiteX66" fmla="*/ 2753213 w 4622247"/>
              <a:gd name="connsiteY66" fmla="*/ 3439119 h 5180224"/>
              <a:gd name="connsiteX67" fmla="*/ 2653822 w 4622247"/>
              <a:gd name="connsiteY67" fmla="*/ 3429180 h 5180224"/>
              <a:gd name="connsiteX68" fmla="*/ 2624005 w 4622247"/>
              <a:gd name="connsiteY68" fmla="*/ 3260215 h 5180224"/>
              <a:gd name="connsiteX69" fmla="*/ 2703518 w 4622247"/>
              <a:gd name="connsiteY69" fmla="*/ 3200580 h 5180224"/>
              <a:gd name="connsiteX70" fmla="*/ 2842666 w 4622247"/>
              <a:gd name="connsiteY70" fmla="*/ 3160823 h 5180224"/>
              <a:gd name="connsiteX71" fmla="*/ 2942057 w 4622247"/>
              <a:gd name="connsiteY71" fmla="*/ 3180702 h 5180224"/>
              <a:gd name="connsiteX72" fmla="*/ 3021570 w 4622247"/>
              <a:gd name="connsiteY72" fmla="*/ 3051493 h 5180224"/>
              <a:gd name="connsiteX73" fmla="*/ 3289926 w 4622247"/>
              <a:gd name="connsiteY73" fmla="*/ 2912345 h 5180224"/>
              <a:gd name="connsiteX74" fmla="*/ 3419135 w 4622247"/>
              <a:gd name="connsiteY74" fmla="*/ 2743380 h 5180224"/>
              <a:gd name="connsiteX75" fmla="*/ 3568222 w 4622247"/>
              <a:gd name="connsiteY75" fmla="*/ 2822893 h 5180224"/>
              <a:gd name="connsiteX76" fmla="*/ 3707370 w 4622247"/>
              <a:gd name="connsiteY76" fmla="*/ 2852710 h 5180224"/>
              <a:gd name="connsiteX77" fmla="*/ 3866396 w 4622247"/>
              <a:gd name="connsiteY77" fmla="*/ 2832832 h 5180224"/>
              <a:gd name="connsiteX78" fmla="*/ 3926031 w 4622247"/>
              <a:gd name="connsiteY78" fmla="*/ 2614171 h 5180224"/>
              <a:gd name="connsiteX79" fmla="*/ 4085057 w 4622247"/>
              <a:gd name="connsiteY79" fmla="*/ 2524719 h 5180224"/>
              <a:gd name="connsiteX80" fmla="*/ 4045300 w 4622247"/>
              <a:gd name="connsiteY80" fmla="*/ 2465084 h 5180224"/>
              <a:gd name="connsiteX81" fmla="*/ 4005544 w 4622247"/>
              <a:gd name="connsiteY81" fmla="*/ 2306058 h 5180224"/>
              <a:gd name="connsiteX82" fmla="*/ 4015483 w 4622247"/>
              <a:gd name="connsiteY82" fmla="*/ 2137093 h 5180224"/>
              <a:gd name="connsiteX83" fmla="*/ 4204326 w 4622247"/>
              <a:gd name="connsiteY83" fmla="*/ 2087397 h 5180224"/>
              <a:gd name="connsiteX84" fmla="*/ 4303718 w 4622247"/>
              <a:gd name="connsiteY84" fmla="*/ 2147032 h 5180224"/>
              <a:gd name="connsiteX85" fmla="*/ 4273900 w 4622247"/>
              <a:gd name="connsiteY85" fmla="*/ 2266302 h 5180224"/>
              <a:gd name="connsiteX86" fmla="*/ 4353413 w 4622247"/>
              <a:gd name="connsiteY86" fmla="*/ 2266302 h 5180224"/>
              <a:gd name="connsiteX87" fmla="*/ 4492561 w 4622247"/>
              <a:gd name="connsiteY87" fmla="*/ 2147032 h 5180224"/>
              <a:gd name="connsiteX88" fmla="*/ 4621770 w 4622247"/>
              <a:gd name="connsiteY88" fmla="*/ 2137093 h 5180224"/>
              <a:gd name="connsiteX0" fmla="*/ 4621770 w 4622247"/>
              <a:gd name="connsiteY0" fmla="*/ 2137093 h 5180224"/>
              <a:gd name="connsiteX1" fmla="*/ 4512439 w 4622247"/>
              <a:gd name="connsiteY1" fmla="*/ 1868737 h 5180224"/>
              <a:gd name="connsiteX2" fmla="*/ 4015483 w 4622247"/>
              <a:gd name="connsiteY2" fmla="*/ 1898554 h 5180224"/>
              <a:gd name="connsiteX3" fmla="*/ 3836579 w 4622247"/>
              <a:gd name="connsiteY3" fmla="*/ 2137093 h 5180224"/>
              <a:gd name="connsiteX4" fmla="*/ 3588100 w 4622247"/>
              <a:gd name="connsiteY4" fmla="*/ 2296119 h 5180224"/>
              <a:gd name="connsiteX5" fmla="*/ 3111022 w 4622247"/>
              <a:gd name="connsiteY5" fmla="*/ 2574415 h 5180224"/>
              <a:gd name="connsiteX6" fmla="*/ 2763153 w 4622247"/>
              <a:gd name="connsiteY6" fmla="*/ 2147032 h 5180224"/>
              <a:gd name="connsiteX7" fmla="*/ 2792970 w 4622247"/>
              <a:gd name="connsiteY7" fmla="*/ 1610319 h 5180224"/>
              <a:gd name="connsiteX8" fmla="*/ 2743274 w 4622247"/>
              <a:gd name="connsiteY8" fmla="*/ 1232632 h 5180224"/>
              <a:gd name="connsiteX9" fmla="*/ 2812848 w 4622247"/>
              <a:gd name="connsiteY9" fmla="*/ 775432 h 5180224"/>
              <a:gd name="connsiteX10" fmla="*/ 2673700 w 4622247"/>
              <a:gd name="connsiteY10" fmla="*/ 467319 h 5180224"/>
              <a:gd name="connsiteX11" fmla="*/ 2633944 w 4622247"/>
              <a:gd name="connsiteY11" fmla="*/ 248658 h 5180224"/>
              <a:gd name="connsiteX12" fmla="*/ 2226439 w 4622247"/>
              <a:gd name="connsiteY12" fmla="*/ 180 h 5180224"/>
              <a:gd name="connsiteX13" fmla="*/ 1808996 w 4622247"/>
              <a:gd name="connsiteY13" fmla="*/ 288415 h 5180224"/>
              <a:gd name="connsiteX14" fmla="*/ 2166805 w 4622247"/>
              <a:gd name="connsiteY14" fmla="*/ 1043789 h 5180224"/>
              <a:gd name="connsiteX15" fmla="*/ 2276135 w 4622247"/>
              <a:gd name="connsiteY15" fmla="*/ 1958189 h 5180224"/>
              <a:gd name="connsiteX16" fmla="*/ 2464979 w 4622247"/>
              <a:gd name="connsiteY16" fmla="*/ 2703623 h 5180224"/>
              <a:gd name="connsiteX17" fmla="*/ 2216500 w 4622247"/>
              <a:gd name="connsiteY17" fmla="*/ 3349667 h 5180224"/>
              <a:gd name="connsiteX18" fmla="*/ 1938205 w 4622247"/>
              <a:gd name="connsiteY18" fmla="*/ 3727354 h 5180224"/>
              <a:gd name="connsiteX19" fmla="*/ 2296013 w 4622247"/>
              <a:gd name="connsiteY19" fmla="*/ 4095102 h 5180224"/>
              <a:gd name="connsiteX20" fmla="*/ 2852605 w 4622247"/>
              <a:gd name="connsiteY20" fmla="*/ 4124919 h 5180224"/>
              <a:gd name="connsiteX21" fmla="*/ 2773092 w 4622247"/>
              <a:gd name="connsiteY21" fmla="*/ 4343580 h 5180224"/>
              <a:gd name="connsiteX22" fmla="*/ 2445100 w 4622247"/>
              <a:gd name="connsiteY22" fmla="*/ 4274006 h 5180224"/>
              <a:gd name="connsiteX23" fmla="*/ 2057474 w 4622247"/>
              <a:gd name="connsiteY23" fmla="*/ 4333641 h 5180224"/>
              <a:gd name="connsiteX24" fmla="*/ 1838813 w 4622247"/>
              <a:gd name="connsiteY24" fmla="*/ 4105041 h 5180224"/>
              <a:gd name="connsiteX25" fmla="*/ 1172892 w 4622247"/>
              <a:gd name="connsiteY25" fmla="*/ 4492667 h 5180224"/>
              <a:gd name="connsiteX26" fmla="*/ 934353 w 4622247"/>
              <a:gd name="connsiteY26" fmla="*/ 4651693 h 5180224"/>
              <a:gd name="connsiteX27" fmla="*/ 536787 w 4622247"/>
              <a:gd name="connsiteY27" fmla="*/ 4264067 h 5180224"/>
              <a:gd name="connsiteX28" fmla="*/ 308187 w 4622247"/>
              <a:gd name="connsiteY28" fmla="*/ 3995710 h 5180224"/>
              <a:gd name="connsiteX29" fmla="*/ 139222 w 4622247"/>
              <a:gd name="connsiteY29" fmla="*/ 4095102 h 5180224"/>
              <a:gd name="connsiteX30" fmla="*/ 75446 w 4622247"/>
              <a:gd name="connsiteY30" fmla="*/ 4292780 h 5180224"/>
              <a:gd name="connsiteX31" fmla="*/ 74 w 4622247"/>
              <a:gd name="connsiteY31" fmla="*/ 4512545 h 5180224"/>
              <a:gd name="connsiteX32" fmla="*/ 89526 w 4622247"/>
              <a:gd name="connsiteY32" fmla="*/ 4611937 h 5180224"/>
              <a:gd name="connsiteX33" fmla="*/ 250485 w 4622247"/>
              <a:gd name="connsiteY33" fmla="*/ 4801608 h 5180224"/>
              <a:gd name="connsiteX34" fmla="*/ 394879 w 4622247"/>
              <a:gd name="connsiteY34" fmla="*/ 4743078 h 5180224"/>
              <a:gd name="connsiteX35" fmla="*/ 556666 w 4622247"/>
              <a:gd name="connsiteY35" fmla="*/ 4780902 h 5180224"/>
              <a:gd name="connsiteX36" fmla="*/ 646118 w 4622247"/>
              <a:gd name="connsiteY36" fmla="*/ 4900171 h 5180224"/>
              <a:gd name="connsiteX37" fmla="*/ 685874 w 4622247"/>
              <a:gd name="connsiteY37" fmla="*/ 5029380 h 5180224"/>
              <a:gd name="connsiteX38" fmla="*/ 844900 w 4622247"/>
              <a:gd name="connsiteY38" fmla="*/ 5079076 h 5180224"/>
              <a:gd name="connsiteX39" fmla="*/ 944292 w 4622247"/>
              <a:gd name="connsiteY39" fmla="*/ 5178467 h 5180224"/>
              <a:gd name="connsiteX40" fmla="*/ 1073500 w 4622247"/>
              <a:gd name="connsiteY40" fmla="*/ 5138710 h 5180224"/>
              <a:gd name="connsiteX41" fmla="*/ 1133135 w 4622247"/>
              <a:gd name="connsiteY41" fmla="*/ 5089015 h 5180224"/>
              <a:gd name="connsiteX42" fmla="*/ 1331918 w 4622247"/>
              <a:gd name="connsiteY42" fmla="*/ 5108893 h 5180224"/>
              <a:gd name="connsiteX43" fmla="*/ 1600274 w 4622247"/>
              <a:gd name="connsiteY43" fmla="*/ 5039319 h 5180224"/>
              <a:gd name="connsiteX44" fmla="*/ 1719544 w 4622247"/>
              <a:gd name="connsiteY44" fmla="*/ 4860415 h 5180224"/>
              <a:gd name="connsiteX45" fmla="*/ 1739422 w 4622247"/>
              <a:gd name="connsiteY45" fmla="*/ 4741145 h 5180224"/>
              <a:gd name="connsiteX46" fmla="*/ 1938205 w 4622247"/>
              <a:gd name="connsiteY46" fmla="*/ 4641754 h 5180224"/>
              <a:gd name="connsiteX47" fmla="*/ 2027657 w 4622247"/>
              <a:gd name="connsiteY47" fmla="*/ 4492667 h 5180224"/>
              <a:gd name="connsiteX48" fmla="*/ 2186683 w 4622247"/>
              <a:gd name="connsiteY48" fmla="*/ 4572180 h 5180224"/>
              <a:gd name="connsiteX49" fmla="*/ 2474918 w 4622247"/>
              <a:gd name="connsiteY49" fmla="*/ 4552302 h 5180224"/>
              <a:gd name="connsiteX50" fmla="*/ 2570720 w 4622247"/>
              <a:gd name="connsiteY50" fmla="*/ 4595647 h 5180224"/>
              <a:gd name="connsiteX51" fmla="*/ 2633944 w 4622247"/>
              <a:gd name="connsiteY51" fmla="*/ 4711328 h 5180224"/>
              <a:gd name="connsiteX52" fmla="*/ 2689989 w 4622247"/>
              <a:gd name="connsiteY52" fmla="*/ 4823419 h 5180224"/>
              <a:gd name="connsiteX53" fmla="*/ 2834659 w 4622247"/>
              <a:gd name="connsiteY53" fmla="*/ 4737556 h 5180224"/>
              <a:gd name="connsiteX54" fmla="*/ 2912239 w 4622247"/>
              <a:gd name="connsiteY54" fmla="*/ 4860415 h 5180224"/>
              <a:gd name="connsiteX55" fmla="*/ 3329683 w 4622247"/>
              <a:gd name="connsiteY55" fmla="*/ 4681510 h 5180224"/>
              <a:gd name="connsiteX56" fmla="*/ 3299866 w 4622247"/>
              <a:gd name="connsiteY56" fmla="*/ 4572180 h 5180224"/>
              <a:gd name="connsiteX57" fmla="*/ 3170657 w 4622247"/>
              <a:gd name="connsiteY57" fmla="*/ 4472789 h 5180224"/>
              <a:gd name="connsiteX58" fmla="*/ 3299866 w 4622247"/>
              <a:gd name="connsiteY58" fmla="*/ 4373397 h 5180224"/>
              <a:gd name="connsiteX59" fmla="*/ 3232224 w 4622247"/>
              <a:gd name="connsiteY59" fmla="*/ 4267656 h 5180224"/>
              <a:gd name="connsiteX60" fmla="*/ 3250170 w 4622247"/>
              <a:gd name="connsiteY60" fmla="*/ 4125747 h 5180224"/>
              <a:gd name="connsiteX61" fmla="*/ 3041448 w 4622247"/>
              <a:gd name="connsiteY61" fmla="*/ 4055345 h 5180224"/>
              <a:gd name="connsiteX62" fmla="*/ 2900368 w 4622247"/>
              <a:gd name="connsiteY62" fmla="*/ 3875613 h 5180224"/>
              <a:gd name="connsiteX63" fmla="*/ 2672872 w 4622247"/>
              <a:gd name="connsiteY63" fmla="*/ 3943254 h 5180224"/>
              <a:gd name="connsiteX64" fmla="*/ 2663761 w 4622247"/>
              <a:gd name="connsiteY64" fmla="*/ 3806867 h 5180224"/>
              <a:gd name="connsiteX65" fmla="*/ 2822787 w 4622247"/>
              <a:gd name="connsiteY65" fmla="*/ 3478876 h 5180224"/>
              <a:gd name="connsiteX66" fmla="*/ 2753213 w 4622247"/>
              <a:gd name="connsiteY66" fmla="*/ 3439119 h 5180224"/>
              <a:gd name="connsiteX67" fmla="*/ 2653822 w 4622247"/>
              <a:gd name="connsiteY67" fmla="*/ 3429180 h 5180224"/>
              <a:gd name="connsiteX68" fmla="*/ 2624005 w 4622247"/>
              <a:gd name="connsiteY68" fmla="*/ 3260215 h 5180224"/>
              <a:gd name="connsiteX69" fmla="*/ 2703518 w 4622247"/>
              <a:gd name="connsiteY69" fmla="*/ 3200580 h 5180224"/>
              <a:gd name="connsiteX70" fmla="*/ 2842666 w 4622247"/>
              <a:gd name="connsiteY70" fmla="*/ 3160823 h 5180224"/>
              <a:gd name="connsiteX71" fmla="*/ 2942057 w 4622247"/>
              <a:gd name="connsiteY71" fmla="*/ 3180702 h 5180224"/>
              <a:gd name="connsiteX72" fmla="*/ 3021570 w 4622247"/>
              <a:gd name="connsiteY72" fmla="*/ 3051493 h 5180224"/>
              <a:gd name="connsiteX73" fmla="*/ 3148846 w 4622247"/>
              <a:gd name="connsiteY73" fmla="*/ 3048180 h 5180224"/>
              <a:gd name="connsiteX74" fmla="*/ 3289926 w 4622247"/>
              <a:gd name="connsiteY74" fmla="*/ 2912345 h 5180224"/>
              <a:gd name="connsiteX75" fmla="*/ 3419135 w 4622247"/>
              <a:gd name="connsiteY75" fmla="*/ 2743380 h 5180224"/>
              <a:gd name="connsiteX76" fmla="*/ 3568222 w 4622247"/>
              <a:gd name="connsiteY76" fmla="*/ 2822893 h 5180224"/>
              <a:gd name="connsiteX77" fmla="*/ 3707370 w 4622247"/>
              <a:gd name="connsiteY77" fmla="*/ 2852710 h 5180224"/>
              <a:gd name="connsiteX78" fmla="*/ 3866396 w 4622247"/>
              <a:gd name="connsiteY78" fmla="*/ 2832832 h 5180224"/>
              <a:gd name="connsiteX79" fmla="*/ 3926031 w 4622247"/>
              <a:gd name="connsiteY79" fmla="*/ 2614171 h 5180224"/>
              <a:gd name="connsiteX80" fmla="*/ 4085057 w 4622247"/>
              <a:gd name="connsiteY80" fmla="*/ 2524719 h 5180224"/>
              <a:gd name="connsiteX81" fmla="*/ 4045300 w 4622247"/>
              <a:gd name="connsiteY81" fmla="*/ 2465084 h 5180224"/>
              <a:gd name="connsiteX82" fmla="*/ 4005544 w 4622247"/>
              <a:gd name="connsiteY82" fmla="*/ 2306058 h 5180224"/>
              <a:gd name="connsiteX83" fmla="*/ 4015483 w 4622247"/>
              <a:gd name="connsiteY83" fmla="*/ 2137093 h 5180224"/>
              <a:gd name="connsiteX84" fmla="*/ 4204326 w 4622247"/>
              <a:gd name="connsiteY84" fmla="*/ 2087397 h 5180224"/>
              <a:gd name="connsiteX85" fmla="*/ 4303718 w 4622247"/>
              <a:gd name="connsiteY85" fmla="*/ 2147032 h 5180224"/>
              <a:gd name="connsiteX86" fmla="*/ 4273900 w 4622247"/>
              <a:gd name="connsiteY86" fmla="*/ 2266302 h 5180224"/>
              <a:gd name="connsiteX87" fmla="*/ 4353413 w 4622247"/>
              <a:gd name="connsiteY87" fmla="*/ 2266302 h 5180224"/>
              <a:gd name="connsiteX88" fmla="*/ 4492561 w 4622247"/>
              <a:gd name="connsiteY88" fmla="*/ 2147032 h 5180224"/>
              <a:gd name="connsiteX89" fmla="*/ 4621770 w 4622247"/>
              <a:gd name="connsiteY89" fmla="*/ 2137093 h 5180224"/>
              <a:gd name="connsiteX0" fmla="*/ 4621770 w 4622247"/>
              <a:gd name="connsiteY0" fmla="*/ 2137093 h 5180224"/>
              <a:gd name="connsiteX1" fmla="*/ 4512439 w 4622247"/>
              <a:gd name="connsiteY1" fmla="*/ 1868737 h 5180224"/>
              <a:gd name="connsiteX2" fmla="*/ 4015483 w 4622247"/>
              <a:gd name="connsiteY2" fmla="*/ 1898554 h 5180224"/>
              <a:gd name="connsiteX3" fmla="*/ 3836579 w 4622247"/>
              <a:gd name="connsiteY3" fmla="*/ 2137093 h 5180224"/>
              <a:gd name="connsiteX4" fmla="*/ 3588100 w 4622247"/>
              <a:gd name="connsiteY4" fmla="*/ 2296119 h 5180224"/>
              <a:gd name="connsiteX5" fmla="*/ 3111022 w 4622247"/>
              <a:gd name="connsiteY5" fmla="*/ 2574415 h 5180224"/>
              <a:gd name="connsiteX6" fmla="*/ 2763153 w 4622247"/>
              <a:gd name="connsiteY6" fmla="*/ 2147032 h 5180224"/>
              <a:gd name="connsiteX7" fmla="*/ 2792970 w 4622247"/>
              <a:gd name="connsiteY7" fmla="*/ 1610319 h 5180224"/>
              <a:gd name="connsiteX8" fmla="*/ 2743274 w 4622247"/>
              <a:gd name="connsiteY8" fmla="*/ 1232632 h 5180224"/>
              <a:gd name="connsiteX9" fmla="*/ 2812848 w 4622247"/>
              <a:gd name="connsiteY9" fmla="*/ 775432 h 5180224"/>
              <a:gd name="connsiteX10" fmla="*/ 2673700 w 4622247"/>
              <a:gd name="connsiteY10" fmla="*/ 467319 h 5180224"/>
              <a:gd name="connsiteX11" fmla="*/ 2633944 w 4622247"/>
              <a:gd name="connsiteY11" fmla="*/ 248658 h 5180224"/>
              <a:gd name="connsiteX12" fmla="*/ 2226439 w 4622247"/>
              <a:gd name="connsiteY12" fmla="*/ 180 h 5180224"/>
              <a:gd name="connsiteX13" fmla="*/ 1808996 w 4622247"/>
              <a:gd name="connsiteY13" fmla="*/ 288415 h 5180224"/>
              <a:gd name="connsiteX14" fmla="*/ 2166805 w 4622247"/>
              <a:gd name="connsiteY14" fmla="*/ 1043789 h 5180224"/>
              <a:gd name="connsiteX15" fmla="*/ 2276135 w 4622247"/>
              <a:gd name="connsiteY15" fmla="*/ 1958189 h 5180224"/>
              <a:gd name="connsiteX16" fmla="*/ 2464979 w 4622247"/>
              <a:gd name="connsiteY16" fmla="*/ 2703623 h 5180224"/>
              <a:gd name="connsiteX17" fmla="*/ 2216500 w 4622247"/>
              <a:gd name="connsiteY17" fmla="*/ 3349667 h 5180224"/>
              <a:gd name="connsiteX18" fmla="*/ 1938205 w 4622247"/>
              <a:gd name="connsiteY18" fmla="*/ 3727354 h 5180224"/>
              <a:gd name="connsiteX19" fmla="*/ 2296013 w 4622247"/>
              <a:gd name="connsiteY19" fmla="*/ 4095102 h 5180224"/>
              <a:gd name="connsiteX20" fmla="*/ 2852605 w 4622247"/>
              <a:gd name="connsiteY20" fmla="*/ 4124919 h 5180224"/>
              <a:gd name="connsiteX21" fmla="*/ 2773092 w 4622247"/>
              <a:gd name="connsiteY21" fmla="*/ 4343580 h 5180224"/>
              <a:gd name="connsiteX22" fmla="*/ 2445100 w 4622247"/>
              <a:gd name="connsiteY22" fmla="*/ 4274006 h 5180224"/>
              <a:gd name="connsiteX23" fmla="*/ 2057474 w 4622247"/>
              <a:gd name="connsiteY23" fmla="*/ 4333641 h 5180224"/>
              <a:gd name="connsiteX24" fmla="*/ 1838813 w 4622247"/>
              <a:gd name="connsiteY24" fmla="*/ 4105041 h 5180224"/>
              <a:gd name="connsiteX25" fmla="*/ 1172892 w 4622247"/>
              <a:gd name="connsiteY25" fmla="*/ 4492667 h 5180224"/>
              <a:gd name="connsiteX26" fmla="*/ 934353 w 4622247"/>
              <a:gd name="connsiteY26" fmla="*/ 4651693 h 5180224"/>
              <a:gd name="connsiteX27" fmla="*/ 536787 w 4622247"/>
              <a:gd name="connsiteY27" fmla="*/ 4264067 h 5180224"/>
              <a:gd name="connsiteX28" fmla="*/ 308187 w 4622247"/>
              <a:gd name="connsiteY28" fmla="*/ 3995710 h 5180224"/>
              <a:gd name="connsiteX29" fmla="*/ 139222 w 4622247"/>
              <a:gd name="connsiteY29" fmla="*/ 4095102 h 5180224"/>
              <a:gd name="connsiteX30" fmla="*/ 75446 w 4622247"/>
              <a:gd name="connsiteY30" fmla="*/ 4292780 h 5180224"/>
              <a:gd name="connsiteX31" fmla="*/ 74 w 4622247"/>
              <a:gd name="connsiteY31" fmla="*/ 4512545 h 5180224"/>
              <a:gd name="connsiteX32" fmla="*/ 89526 w 4622247"/>
              <a:gd name="connsiteY32" fmla="*/ 4611937 h 5180224"/>
              <a:gd name="connsiteX33" fmla="*/ 250485 w 4622247"/>
              <a:gd name="connsiteY33" fmla="*/ 4801608 h 5180224"/>
              <a:gd name="connsiteX34" fmla="*/ 394879 w 4622247"/>
              <a:gd name="connsiteY34" fmla="*/ 4743078 h 5180224"/>
              <a:gd name="connsiteX35" fmla="*/ 556666 w 4622247"/>
              <a:gd name="connsiteY35" fmla="*/ 4780902 h 5180224"/>
              <a:gd name="connsiteX36" fmla="*/ 646118 w 4622247"/>
              <a:gd name="connsiteY36" fmla="*/ 4900171 h 5180224"/>
              <a:gd name="connsiteX37" fmla="*/ 685874 w 4622247"/>
              <a:gd name="connsiteY37" fmla="*/ 5029380 h 5180224"/>
              <a:gd name="connsiteX38" fmla="*/ 844900 w 4622247"/>
              <a:gd name="connsiteY38" fmla="*/ 5079076 h 5180224"/>
              <a:gd name="connsiteX39" fmla="*/ 944292 w 4622247"/>
              <a:gd name="connsiteY39" fmla="*/ 5178467 h 5180224"/>
              <a:gd name="connsiteX40" fmla="*/ 1073500 w 4622247"/>
              <a:gd name="connsiteY40" fmla="*/ 5138710 h 5180224"/>
              <a:gd name="connsiteX41" fmla="*/ 1133135 w 4622247"/>
              <a:gd name="connsiteY41" fmla="*/ 5089015 h 5180224"/>
              <a:gd name="connsiteX42" fmla="*/ 1331918 w 4622247"/>
              <a:gd name="connsiteY42" fmla="*/ 5108893 h 5180224"/>
              <a:gd name="connsiteX43" fmla="*/ 1600274 w 4622247"/>
              <a:gd name="connsiteY43" fmla="*/ 5039319 h 5180224"/>
              <a:gd name="connsiteX44" fmla="*/ 1719544 w 4622247"/>
              <a:gd name="connsiteY44" fmla="*/ 4860415 h 5180224"/>
              <a:gd name="connsiteX45" fmla="*/ 1739422 w 4622247"/>
              <a:gd name="connsiteY45" fmla="*/ 4741145 h 5180224"/>
              <a:gd name="connsiteX46" fmla="*/ 1938205 w 4622247"/>
              <a:gd name="connsiteY46" fmla="*/ 4641754 h 5180224"/>
              <a:gd name="connsiteX47" fmla="*/ 2027657 w 4622247"/>
              <a:gd name="connsiteY47" fmla="*/ 4492667 h 5180224"/>
              <a:gd name="connsiteX48" fmla="*/ 2186683 w 4622247"/>
              <a:gd name="connsiteY48" fmla="*/ 4572180 h 5180224"/>
              <a:gd name="connsiteX49" fmla="*/ 2474918 w 4622247"/>
              <a:gd name="connsiteY49" fmla="*/ 4552302 h 5180224"/>
              <a:gd name="connsiteX50" fmla="*/ 2570720 w 4622247"/>
              <a:gd name="connsiteY50" fmla="*/ 4595647 h 5180224"/>
              <a:gd name="connsiteX51" fmla="*/ 2633944 w 4622247"/>
              <a:gd name="connsiteY51" fmla="*/ 4711328 h 5180224"/>
              <a:gd name="connsiteX52" fmla="*/ 2689989 w 4622247"/>
              <a:gd name="connsiteY52" fmla="*/ 4823419 h 5180224"/>
              <a:gd name="connsiteX53" fmla="*/ 2834659 w 4622247"/>
              <a:gd name="connsiteY53" fmla="*/ 4737556 h 5180224"/>
              <a:gd name="connsiteX54" fmla="*/ 2912239 w 4622247"/>
              <a:gd name="connsiteY54" fmla="*/ 4860415 h 5180224"/>
              <a:gd name="connsiteX55" fmla="*/ 3329683 w 4622247"/>
              <a:gd name="connsiteY55" fmla="*/ 4681510 h 5180224"/>
              <a:gd name="connsiteX56" fmla="*/ 3299866 w 4622247"/>
              <a:gd name="connsiteY56" fmla="*/ 4572180 h 5180224"/>
              <a:gd name="connsiteX57" fmla="*/ 3170657 w 4622247"/>
              <a:gd name="connsiteY57" fmla="*/ 4472789 h 5180224"/>
              <a:gd name="connsiteX58" fmla="*/ 3299866 w 4622247"/>
              <a:gd name="connsiteY58" fmla="*/ 4373397 h 5180224"/>
              <a:gd name="connsiteX59" fmla="*/ 3232224 w 4622247"/>
              <a:gd name="connsiteY59" fmla="*/ 4267656 h 5180224"/>
              <a:gd name="connsiteX60" fmla="*/ 3250170 w 4622247"/>
              <a:gd name="connsiteY60" fmla="*/ 4125747 h 5180224"/>
              <a:gd name="connsiteX61" fmla="*/ 3041448 w 4622247"/>
              <a:gd name="connsiteY61" fmla="*/ 4055345 h 5180224"/>
              <a:gd name="connsiteX62" fmla="*/ 2900368 w 4622247"/>
              <a:gd name="connsiteY62" fmla="*/ 3875613 h 5180224"/>
              <a:gd name="connsiteX63" fmla="*/ 2672872 w 4622247"/>
              <a:gd name="connsiteY63" fmla="*/ 3943254 h 5180224"/>
              <a:gd name="connsiteX64" fmla="*/ 2663761 w 4622247"/>
              <a:gd name="connsiteY64" fmla="*/ 3806867 h 5180224"/>
              <a:gd name="connsiteX65" fmla="*/ 2822787 w 4622247"/>
              <a:gd name="connsiteY65" fmla="*/ 3478876 h 5180224"/>
              <a:gd name="connsiteX66" fmla="*/ 2753213 w 4622247"/>
              <a:gd name="connsiteY66" fmla="*/ 3439119 h 5180224"/>
              <a:gd name="connsiteX67" fmla="*/ 2653822 w 4622247"/>
              <a:gd name="connsiteY67" fmla="*/ 3429180 h 5180224"/>
              <a:gd name="connsiteX68" fmla="*/ 2624005 w 4622247"/>
              <a:gd name="connsiteY68" fmla="*/ 3260215 h 5180224"/>
              <a:gd name="connsiteX69" fmla="*/ 2703518 w 4622247"/>
              <a:gd name="connsiteY69" fmla="*/ 3200580 h 5180224"/>
              <a:gd name="connsiteX70" fmla="*/ 2842666 w 4622247"/>
              <a:gd name="connsiteY70" fmla="*/ 3160823 h 5180224"/>
              <a:gd name="connsiteX71" fmla="*/ 2942057 w 4622247"/>
              <a:gd name="connsiteY71" fmla="*/ 3180702 h 5180224"/>
              <a:gd name="connsiteX72" fmla="*/ 3015220 w 4622247"/>
              <a:gd name="connsiteY72" fmla="*/ 3095943 h 5180224"/>
              <a:gd name="connsiteX73" fmla="*/ 3148846 w 4622247"/>
              <a:gd name="connsiteY73" fmla="*/ 3048180 h 5180224"/>
              <a:gd name="connsiteX74" fmla="*/ 3289926 w 4622247"/>
              <a:gd name="connsiteY74" fmla="*/ 2912345 h 5180224"/>
              <a:gd name="connsiteX75" fmla="*/ 3419135 w 4622247"/>
              <a:gd name="connsiteY75" fmla="*/ 2743380 h 5180224"/>
              <a:gd name="connsiteX76" fmla="*/ 3568222 w 4622247"/>
              <a:gd name="connsiteY76" fmla="*/ 2822893 h 5180224"/>
              <a:gd name="connsiteX77" fmla="*/ 3707370 w 4622247"/>
              <a:gd name="connsiteY77" fmla="*/ 2852710 h 5180224"/>
              <a:gd name="connsiteX78" fmla="*/ 3866396 w 4622247"/>
              <a:gd name="connsiteY78" fmla="*/ 2832832 h 5180224"/>
              <a:gd name="connsiteX79" fmla="*/ 3926031 w 4622247"/>
              <a:gd name="connsiteY79" fmla="*/ 2614171 h 5180224"/>
              <a:gd name="connsiteX80" fmla="*/ 4085057 w 4622247"/>
              <a:gd name="connsiteY80" fmla="*/ 2524719 h 5180224"/>
              <a:gd name="connsiteX81" fmla="*/ 4045300 w 4622247"/>
              <a:gd name="connsiteY81" fmla="*/ 2465084 h 5180224"/>
              <a:gd name="connsiteX82" fmla="*/ 4005544 w 4622247"/>
              <a:gd name="connsiteY82" fmla="*/ 2306058 h 5180224"/>
              <a:gd name="connsiteX83" fmla="*/ 4015483 w 4622247"/>
              <a:gd name="connsiteY83" fmla="*/ 2137093 h 5180224"/>
              <a:gd name="connsiteX84" fmla="*/ 4204326 w 4622247"/>
              <a:gd name="connsiteY84" fmla="*/ 2087397 h 5180224"/>
              <a:gd name="connsiteX85" fmla="*/ 4303718 w 4622247"/>
              <a:gd name="connsiteY85" fmla="*/ 2147032 h 5180224"/>
              <a:gd name="connsiteX86" fmla="*/ 4273900 w 4622247"/>
              <a:gd name="connsiteY86" fmla="*/ 2266302 h 5180224"/>
              <a:gd name="connsiteX87" fmla="*/ 4353413 w 4622247"/>
              <a:gd name="connsiteY87" fmla="*/ 2266302 h 5180224"/>
              <a:gd name="connsiteX88" fmla="*/ 4492561 w 4622247"/>
              <a:gd name="connsiteY88" fmla="*/ 2147032 h 5180224"/>
              <a:gd name="connsiteX89" fmla="*/ 4621770 w 4622247"/>
              <a:gd name="connsiteY89" fmla="*/ 2137093 h 5180224"/>
              <a:gd name="connsiteX0" fmla="*/ 4621770 w 4622247"/>
              <a:gd name="connsiteY0" fmla="*/ 2137093 h 5180224"/>
              <a:gd name="connsiteX1" fmla="*/ 4512439 w 4622247"/>
              <a:gd name="connsiteY1" fmla="*/ 1868737 h 5180224"/>
              <a:gd name="connsiteX2" fmla="*/ 4015483 w 4622247"/>
              <a:gd name="connsiteY2" fmla="*/ 1898554 h 5180224"/>
              <a:gd name="connsiteX3" fmla="*/ 3836579 w 4622247"/>
              <a:gd name="connsiteY3" fmla="*/ 2137093 h 5180224"/>
              <a:gd name="connsiteX4" fmla="*/ 3588100 w 4622247"/>
              <a:gd name="connsiteY4" fmla="*/ 2296119 h 5180224"/>
              <a:gd name="connsiteX5" fmla="*/ 3111022 w 4622247"/>
              <a:gd name="connsiteY5" fmla="*/ 2574415 h 5180224"/>
              <a:gd name="connsiteX6" fmla="*/ 2763153 w 4622247"/>
              <a:gd name="connsiteY6" fmla="*/ 2147032 h 5180224"/>
              <a:gd name="connsiteX7" fmla="*/ 2792970 w 4622247"/>
              <a:gd name="connsiteY7" fmla="*/ 1610319 h 5180224"/>
              <a:gd name="connsiteX8" fmla="*/ 2743274 w 4622247"/>
              <a:gd name="connsiteY8" fmla="*/ 1232632 h 5180224"/>
              <a:gd name="connsiteX9" fmla="*/ 2812848 w 4622247"/>
              <a:gd name="connsiteY9" fmla="*/ 775432 h 5180224"/>
              <a:gd name="connsiteX10" fmla="*/ 2673700 w 4622247"/>
              <a:gd name="connsiteY10" fmla="*/ 467319 h 5180224"/>
              <a:gd name="connsiteX11" fmla="*/ 2633944 w 4622247"/>
              <a:gd name="connsiteY11" fmla="*/ 248658 h 5180224"/>
              <a:gd name="connsiteX12" fmla="*/ 2226439 w 4622247"/>
              <a:gd name="connsiteY12" fmla="*/ 180 h 5180224"/>
              <a:gd name="connsiteX13" fmla="*/ 1808996 w 4622247"/>
              <a:gd name="connsiteY13" fmla="*/ 288415 h 5180224"/>
              <a:gd name="connsiteX14" fmla="*/ 2166805 w 4622247"/>
              <a:gd name="connsiteY14" fmla="*/ 1043789 h 5180224"/>
              <a:gd name="connsiteX15" fmla="*/ 2276135 w 4622247"/>
              <a:gd name="connsiteY15" fmla="*/ 1958189 h 5180224"/>
              <a:gd name="connsiteX16" fmla="*/ 2464979 w 4622247"/>
              <a:gd name="connsiteY16" fmla="*/ 2703623 h 5180224"/>
              <a:gd name="connsiteX17" fmla="*/ 2216500 w 4622247"/>
              <a:gd name="connsiteY17" fmla="*/ 3349667 h 5180224"/>
              <a:gd name="connsiteX18" fmla="*/ 1938205 w 4622247"/>
              <a:gd name="connsiteY18" fmla="*/ 3727354 h 5180224"/>
              <a:gd name="connsiteX19" fmla="*/ 2296013 w 4622247"/>
              <a:gd name="connsiteY19" fmla="*/ 4095102 h 5180224"/>
              <a:gd name="connsiteX20" fmla="*/ 2852605 w 4622247"/>
              <a:gd name="connsiteY20" fmla="*/ 4124919 h 5180224"/>
              <a:gd name="connsiteX21" fmla="*/ 2773092 w 4622247"/>
              <a:gd name="connsiteY21" fmla="*/ 4343580 h 5180224"/>
              <a:gd name="connsiteX22" fmla="*/ 2445100 w 4622247"/>
              <a:gd name="connsiteY22" fmla="*/ 4274006 h 5180224"/>
              <a:gd name="connsiteX23" fmla="*/ 2057474 w 4622247"/>
              <a:gd name="connsiteY23" fmla="*/ 4333641 h 5180224"/>
              <a:gd name="connsiteX24" fmla="*/ 1838813 w 4622247"/>
              <a:gd name="connsiteY24" fmla="*/ 4105041 h 5180224"/>
              <a:gd name="connsiteX25" fmla="*/ 1172892 w 4622247"/>
              <a:gd name="connsiteY25" fmla="*/ 4492667 h 5180224"/>
              <a:gd name="connsiteX26" fmla="*/ 934353 w 4622247"/>
              <a:gd name="connsiteY26" fmla="*/ 4651693 h 5180224"/>
              <a:gd name="connsiteX27" fmla="*/ 536787 w 4622247"/>
              <a:gd name="connsiteY27" fmla="*/ 4264067 h 5180224"/>
              <a:gd name="connsiteX28" fmla="*/ 308187 w 4622247"/>
              <a:gd name="connsiteY28" fmla="*/ 3995710 h 5180224"/>
              <a:gd name="connsiteX29" fmla="*/ 139222 w 4622247"/>
              <a:gd name="connsiteY29" fmla="*/ 4095102 h 5180224"/>
              <a:gd name="connsiteX30" fmla="*/ 75446 w 4622247"/>
              <a:gd name="connsiteY30" fmla="*/ 4292780 h 5180224"/>
              <a:gd name="connsiteX31" fmla="*/ 74 w 4622247"/>
              <a:gd name="connsiteY31" fmla="*/ 4512545 h 5180224"/>
              <a:gd name="connsiteX32" fmla="*/ 89526 w 4622247"/>
              <a:gd name="connsiteY32" fmla="*/ 4611937 h 5180224"/>
              <a:gd name="connsiteX33" fmla="*/ 250485 w 4622247"/>
              <a:gd name="connsiteY33" fmla="*/ 4801608 h 5180224"/>
              <a:gd name="connsiteX34" fmla="*/ 394879 w 4622247"/>
              <a:gd name="connsiteY34" fmla="*/ 4743078 h 5180224"/>
              <a:gd name="connsiteX35" fmla="*/ 556666 w 4622247"/>
              <a:gd name="connsiteY35" fmla="*/ 4780902 h 5180224"/>
              <a:gd name="connsiteX36" fmla="*/ 646118 w 4622247"/>
              <a:gd name="connsiteY36" fmla="*/ 4900171 h 5180224"/>
              <a:gd name="connsiteX37" fmla="*/ 685874 w 4622247"/>
              <a:gd name="connsiteY37" fmla="*/ 5029380 h 5180224"/>
              <a:gd name="connsiteX38" fmla="*/ 844900 w 4622247"/>
              <a:gd name="connsiteY38" fmla="*/ 5079076 h 5180224"/>
              <a:gd name="connsiteX39" fmla="*/ 944292 w 4622247"/>
              <a:gd name="connsiteY39" fmla="*/ 5178467 h 5180224"/>
              <a:gd name="connsiteX40" fmla="*/ 1073500 w 4622247"/>
              <a:gd name="connsiteY40" fmla="*/ 5138710 h 5180224"/>
              <a:gd name="connsiteX41" fmla="*/ 1133135 w 4622247"/>
              <a:gd name="connsiteY41" fmla="*/ 5089015 h 5180224"/>
              <a:gd name="connsiteX42" fmla="*/ 1331918 w 4622247"/>
              <a:gd name="connsiteY42" fmla="*/ 5108893 h 5180224"/>
              <a:gd name="connsiteX43" fmla="*/ 1600274 w 4622247"/>
              <a:gd name="connsiteY43" fmla="*/ 5039319 h 5180224"/>
              <a:gd name="connsiteX44" fmla="*/ 1719544 w 4622247"/>
              <a:gd name="connsiteY44" fmla="*/ 4860415 h 5180224"/>
              <a:gd name="connsiteX45" fmla="*/ 1739422 w 4622247"/>
              <a:gd name="connsiteY45" fmla="*/ 4741145 h 5180224"/>
              <a:gd name="connsiteX46" fmla="*/ 1938205 w 4622247"/>
              <a:gd name="connsiteY46" fmla="*/ 4641754 h 5180224"/>
              <a:gd name="connsiteX47" fmla="*/ 2027657 w 4622247"/>
              <a:gd name="connsiteY47" fmla="*/ 4492667 h 5180224"/>
              <a:gd name="connsiteX48" fmla="*/ 2186683 w 4622247"/>
              <a:gd name="connsiteY48" fmla="*/ 4572180 h 5180224"/>
              <a:gd name="connsiteX49" fmla="*/ 2474918 w 4622247"/>
              <a:gd name="connsiteY49" fmla="*/ 4552302 h 5180224"/>
              <a:gd name="connsiteX50" fmla="*/ 2570720 w 4622247"/>
              <a:gd name="connsiteY50" fmla="*/ 4595647 h 5180224"/>
              <a:gd name="connsiteX51" fmla="*/ 2633944 w 4622247"/>
              <a:gd name="connsiteY51" fmla="*/ 4711328 h 5180224"/>
              <a:gd name="connsiteX52" fmla="*/ 2689989 w 4622247"/>
              <a:gd name="connsiteY52" fmla="*/ 4823419 h 5180224"/>
              <a:gd name="connsiteX53" fmla="*/ 2834659 w 4622247"/>
              <a:gd name="connsiteY53" fmla="*/ 4737556 h 5180224"/>
              <a:gd name="connsiteX54" fmla="*/ 2912239 w 4622247"/>
              <a:gd name="connsiteY54" fmla="*/ 4860415 h 5180224"/>
              <a:gd name="connsiteX55" fmla="*/ 3329683 w 4622247"/>
              <a:gd name="connsiteY55" fmla="*/ 4681510 h 5180224"/>
              <a:gd name="connsiteX56" fmla="*/ 3299866 w 4622247"/>
              <a:gd name="connsiteY56" fmla="*/ 4572180 h 5180224"/>
              <a:gd name="connsiteX57" fmla="*/ 3170657 w 4622247"/>
              <a:gd name="connsiteY57" fmla="*/ 4472789 h 5180224"/>
              <a:gd name="connsiteX58" fmla="*/ 3299866 w 4622247"/>
              <a:gd name="connsiteY58" fmla="*/ 4373397 h 5180224"/>
              <a:gd name="connsiteX59" fmla="*/ 3232224 w 4622247"/>
              <a:gd name="connsiteY59" fmla="*/ 4267656 h 5180224"/>
              <a:gd name="connsiteX60" fmla="*/ 3250170 w 4622247"/>
              <a:gd name="connsiteY60" fmla="*/ 4125747 h 5180224"/>
              <a:gd name="connsiteX61" fmla="*/ 3041448 w 4622247"/>
              <a:gd name="connsiteY61" fmla="*/ 4055345 h 5180224"/>
              <a:gd name="connsiteX62" fmla="*/ 2900368 w 4622247"/>
              <a:gd name="connsiteY62" fmla="*/ 3875613 h 5180224"/>
              <a:gd name="connsiteX63" fmla="*/ 2672872 w 4622247"/>
              <a:gd name="connsiteY63" fmla="*/ 3943254 h 5180224"/>
              <a:gd name="connsiteX64" fmla="*/ 2663761 w 4622247"/>
              <a:gd name="connsiteY64" fmla="*/ 3806867 h 5180224"/>
              <a:gd name="connsiteX65" fmla="*/ 2822787 w 4622247"/>
              <a:gd name="connsiteY65" fmla="*/ 3478876 h 5180224"/>
              <a:gd name="connsiteX66" fmla="*/ 2753213 w 4622247"/>
              <a:gd name="connsiteY66" fmla="*/ 3439119 h 5180224"/>
              <a:gd name="connsiteX67" fmla="*/ 2653822 w 4622247"/>
              <a:gd name="connsiteY67" fmla="*/ 3429180 h 5180224"/>
              <a:gd name="connsiteX68" fmla="*/ 2624005 w 4622247"/>
              <a:gd name="connsiteY68" fmla="*/ 3260215 h 5180224"/>
              <a:gd name="connsiteX69" fmla="*/ 2703518 w 4622247"/>
              <a:gd name="connsiteY69" fmla="*/ 3200580 h 5180224"/>
              <a:gd name="connsiteX70" fmla="*/ 2823616 w 4622247"/>
              <a:gd name="connsiteY70" fmla="*/ 3186223 h 5180224"/>
              <a:gd name="connsiteX71" fmla="*/ 2942057 w 4622247"/>
              <a:gd name="connsiteY71" fmla="*/ 3180702 h 5180224"/>
              <a:gd name="connsiteX72" fmla="*/ 3015220 w 4622247"/>
              <a:gd name="connsiteY72" fmla="*/ 3095943 h 5180224"/>
              <a:gd name="connsiteX73" fmla="*/ 3148846 w 4622247"/>
              <a:gd name="connsiteY73" fmla="*/ 3048180 h 5180224"/>
              <a:gd name="connsiteX74" fmla="*/ 3289926 w 4622247"/>
              <a:gd name="connsiteY74" fmla="*/ 2912345 h 5180224"/>
              <a:gd name="connsiteX75" fmla="*/ 3419135 w 4622247"/>
              <a:gd name="connsiteY75" fmla="*/ 2743380 h 5180224"/>
              <a:gd name="connsiteX76" fmla="*/ 3568222 w 4622247"/>
              <a:gd name="connsiteY76" fmla="*/ 2822893 h 5180224"/>
              <a:gd name="connsiteX77" fmla="*/ 3707370 w 4622247"/>
              <a:gd name="connsiteY77" fmla="*/ 2852710 h 5180224"/>
              <a:gd name="connsiteX78" fmla="*/ 3866396 w 4622247"/>
              <a:gd name="connsiteY78" fmla="*/ 2832832 h 5180224"/>
              <a:gd name="connsiteX79" fmla="*/ 3926031 w 4622247"/>
              <a:gd name="connsiteY79" fmla="*/ 2614171 h 5180224"/>
              <a:gd name="connsiteX80" fmla="*/ 4085057 w 4622247"/>
              <a:gd name="connsiteY80" fmla="*/ 2524719 h 5180224"/>
              <a:gd name="connsiteX81" fmla="*/ 4045300 w 4622247"/>
              <a:gd name="connsiteY81" fmla="*/ 2465084 h 5180224"/>
              <a:gd name="connsiteX82" fmla="*/ 4005544 w 4622247"/>
              <a:gd name="connsiteY82" fmla="*/ 2306058 h 5180224"/>
              <a:gd name="connsiteX83" fmla="*/ 4015483 w 4622247"/>
              <a:gd name="connsiteY83" fmla="*/ 2137093 h 5180224"/>
              <a:gd name="connsiteX84" fmla="*/ 4204326 w 4622247"/>
              <a:gd name="connsiteY84" fmla="*/ 2087397 h 5180224"/>
              <a:gd name="connsiteX85" fmla="*/ 4303718 w 4622247"/>
              <a:gd name="connsiteY85" fmla="*/ 2147032 h 5180224"/>
              <a:gd name="connsiteX86" fmla="*/ 4273900 w 4622247"/>
              <a:gd name="connsiteY86" fmla="*/ 2266302 h 5180224"/>
              <a:gd name="connsiteX87" fmla="*/ 4353413 w 4622247"/>
              <a:gd name="connsiteY87" fmla="*/ 2266302 h 5180224"/>
              <a:gd name="connsiteX88" fmla="*/ 4492561 w 4622247"/>
              <a:gd name="connsiteY88" fmla="*/ 2147032 h 5180224"/>
              <a:gd name="connsiteX89" fmla="*/ 4621770 w 4622247"/>
              <a:gd name="connsiteY89" fmla="*/ 2137093 h 5180224"/>
              <a:gd name="connsiteX0" fmla="*/ 4621770 w 4622247"/>
              <a:gd name="connsiteY0" fmla="*/ 2137093 h 5180224"/>
              <a:gd name="connsiteX1" fmla="*/ 4512439 w 4622247"/>
              <a:gd name="connsiteY1" fmla="*/ 1868737 h 5180224"/>
              <a:gd name="connsiteX2" fmla="*/ 4015483 w 4622247"/>
              <a:gd name="connsiteY2" fmla="*/ 1898554 h 5180224"/>
              <a:gd name="connsiteX3" fmla="*/ 3836579 w 4622247"/>
              <a:gd name="connsiteY3" fmla="*/ 2137093 h 5180224"/>
              <a:gd name="connsiteX4" fmla="*/ 3588100 w 4622247"/>
              <a:gd name="connsiteY4" fmla="*/ 2296119 h 5180224"/>
              <a:gd name="connsiteX5" fmla="*/ 3111022 w 4622247"/>
              <a:gd name="connsiteY5" fmla="*/ 2574415 h 5180224"/>
              <a:gd name="connsiteX6" fmla="*/ 2763153 w 4622247"/>
              <a:gd name="connsiteY6" fmla="*/ 2147032 h 5180224"/>
              <a:gd name="connsiteX7" fmla="*/ 2792970 w 4622247"/>
              <a:gd name="connsiteY7" fmla="*/ 1610319 h 5180224"/>
              <a:gd name="connsiteX8" fmla="*/ 2743274 w 4622247"/>
              <a:gd name="connsiteY8" fmla="*/ 1232632 h 5180224"/>
              <a:gd name="connsiteX9" fmla="*/ 2812848 w 4622247"/>
              <a:gd name="connsiteY9" fmla="*/ 775432 h 5180224"/>
              <a:gd name="connsiteX10" fmla="*/ 2673700 w 4622247"/>
              <a:gd name="connsiteY10" fmla="*/ 467319 h 5180224"/>
              <a:gd name="connsiteX11" fmla="*/ 2633944 w 4622247"/>
              <a:gd name="connsiteY11" fmla="*/ 248658 h 5180224"/>
              <a:gd name="connsiteX12" fmla="*/ 2226439 w 4622247"/>
              <a:gd name="connsiteY12" fmla="*/ 180 h 5180224"/>
              <a:gd name="connsiteX13" fmla="*/ 1808996 w 4622247"/>
              <a:gd name="connsiteY13" fmla="*/ 288415 h 5180224"/>
              <a:gd name="connsiteX14" fmla="*/ 2166805 w 4622247"/>
              <a:gd name="connsiteY14" fmla="*/ 1043789 h 5180224"/>
              <a:gd name="connsiteX15" fmla="*/ 2276135 w 4622247"/>
              <a:gd name="connsiteY15" fmla="*/ 1958189 h 5180224"/>
              <a:gd name="connsiteX16" fmla="*/ 2464979 w 4622247"/>
              <a:gd name="connsiteY16" fmla="*/ 2703623 h 5180224"/>
              <a:gd name="connsiteX17" fmla="*/ 2216500 w 4622247"/>
              <a:gd name="connsiteY17" fmla="*/ 3349667 h 5180224"/>
              <a:gd name="connsiteX18" fmla="*/ 1938205 w 4622247"/>
              <a:gd name="connsiteY18" fmla="*/ 3727354 h 5180224"/>
              <a:gd name="connsiteX19" fmla="*/ 2296013 w 4622247"/>
              <a:gd name="connsiteY19" fmla="*/ 4095102 h 5180224"/>
              <a:gd name="connsiteX20" fmla="*/ 2852605 w 4622247"/>
              <a:gd name="connsiteY20" fmla="*/ 4124919 h 5180224"/>
              <a:gd name="connsiteX21" fmla="*/ 2773092 w 4622247"/>
              <a:gd name="connsiteY21" fmla="*/ 4343580 h 5180224"/>
              <a:gd name="connsiteX22" fmla="*/ 2445100 w 4622247"/>
              <a:gd name="connsiteY22" fmla="*/ 4274006 h 5180224"/>
              <a:gd name="connsiteX23" fmla="*/ 2057474 w 4622247"/>
              <a:gd name="connsiteY23" fmla="*/ 4333641 h 5180224"/>
              <a:gd name="connsiteX24" fmla="*/ 1838813 w 4622247"/>
              <a:gd name="connsiteY24" fmla="*/ 4105041 h 5180224"/>
              <a:gd name="connsiteX25" fmla="*/ 1172892 w 4622247"/>
              <a:gd name="connsiteY25" fmla="*/ 4492667 h 5180224"/>
              <a:gd name="connsiteX26" fmla="*/ 934353 w 4622247"/>
              <a:gd name="connsiteY26" fmla="*/ 4651693 h 5180224"/>
              <a:gd name="connsiteX27" fmla="*/ 536787 w 4622247"/>
              <a:gd name="connsiteY27" fmla="*/ 4264067 h 5180224"/>
              <a:gd name="connsiteX28" fmla="*/ 308187 w 4622247"/>
              <a:gd name="connsiteY28" fmla="*/ 3995710 h 5180224"/>
              <a:gd name="connsiteX29" fmla="*/ 139222 w 4622247"/>
              <a:gd name="connsiteY29" fmla="*/ 4095102 h 5180224"/>
              <a:gd name="connsiteX30" fmla="*/ 75446 w 4622247"/>
              <a:gd name="connsiteY30" fmla="*/ 4292780 h 5180224"/>
              <a:gd name="connsiteX31" fmla="*/ 74 w 4622247"/>
              <a:gd name="connsiteY31" fmla="*/ 4512545 h 5180224"/>
              <a:gd name="connsiteX32" fmla="*/ 89526 w 4622247"/>
              <a:gd name="connsiteY32" fmla="*/ 4611937 h 5180224"/>
              <a:gd name="connsiteX33" fmla="*/ 250485 w 4622247"/>
              <a:gd name="connsiteY33" fmla="*/ 4801608 h 5180224"/>
              <a:gd name="connsiteX34" fmla="*/ 394879 w 4622247"/>
              <a:gd name="connsiteY34" fmla="*/ 4743078 h 5180224"/>
              <a:gd name="connsiteX35" fmla="*/ 556666 w 4622247"/>
              <a:gd name="connsiteY35" fmla="*/ 4780902 h 5180224"/>
              <a:gd name="connsiteX36" fmla="*/ 646118 w 4622247"/>
              <a:gd name="connsiteY36" fmla="*/ 4900171 h 5180224"/>
              <a:gd name="connsiteX37" fmla="*/ 685874 w 4622247"/>
              <a:gd name="connsiteY37" fmla="*/ 5029380 h 5180224"/>
              <a:gd name="connsiteX38" fmla="*/ 844900 w 4622247"/>
              <a:gd name="connsiteY38" fmla="*/ 5079076 h 5180224"/>
              <a:gd name="connsiteX39" fmla="*/ 944292 w 4622247"/>
              <a:gd name="connsiteY39" fmla="*/ 5178467 h 5180224"/>
              <a:gd name="connsiteX40" fmla="*/ 1073500 w 4622247"/>
              <a:gd name="connsiteY40" fmla="*/ 5138710 h 5180224"/>
              <a:gd name="connsiteX41" fmla="*/ 1133135 w 4622247"/>
              <a:gd name="connsiteY41" fmla="*/ 5089015 h 5180224"/>
              <a:gd name="connsiteX42" fmla="*/ 1331918 w 4622247"/>
              <a:gd name="connsiteY42" fmla="*/ 5108893 h 5180224"/>
              <a:gd name="connsiteX43" fmla="*/ 1600274 w 4622247"/>
              <a:gd name="connsiteY43" fmla="*/ 5039319 h 5180224"/>
              <a:gd name="connsiteX44" fmla="*/ 1719544 w 4622247"/>
              <a:gd name="connsiteY44" fmla="*/ 4860415 h 5180224"/>
              <a:gd name="connsiteX45" fmla="*/ 1739422 w 4622247"/>
              <a:gd name="connsiteY45" fmla="*/ 4741145 h 5180224"/>
              <a:gd name="connsiteX46" fmla="*/ 1938205 w 4622247"/>
              <a:gd name="connsiteY46" fmla="*/ 4641754 h 5180224"/>
              <a:gd name="connsiteX47" fmla="*/ 2027657 w 4622247"/>
              <a:gd name="connsiteY47" fmla="*/ 4492667 h 5180224"/>
              <a:gd name="connsiteX48" fmla="*/ 2186683 w 4622247"/>
              <a:gd name="connsiteY48" fmla="*/ 4572180 h 5180224"/>
              <a:gd name="connsiteX49" fmla="*/ 2474918 w 4622247"/>
              <a:gd name="connsiteY49" fmla="*/ 4552302 h 5180224"/>
              <a:gd name="connsiteX50" fmla="*/ 2570720 w 4622247"/>
              <a:gd name="connsiteY50" fmla="*/ 4595647 h 5180224"/>
              <a:gd name="connsiteX51" fmla="*/ 2633944 w 4622247"/>
              <a:gd name="connsiteY51" fmla="*/ 4711328 h 5180224"/>
              <a:gd name="connsiteX52" fmla="*/ 2689989 w 4622247"/>
              <a:gd name="connsiteY52" fmla="*/ 4823419 h 5180224"/>
              <a:gd name="connsiteX53" fmla="*/ 2834659 w 4622247"/>
              <a:gd name="connsiteY53" fmla="*/ 4737556 h 5180224"/>
              <a:gd name="connsiteX54" fmla="*/ 2912239 w 4622247"/>
              <a:gd name="connsiteY54" fmla="*/ 4860415 h 5180224"/>
              <a:gd name="connsiteX55" fmla="*/ 3329683 w 4622247"/>
              <a:gd name="connsiteY55" fmla="*/ 4681510 h 5180224"/>
              <a:gd name="connsiteX56" fmla="*/ 3299866 w 4622247"/>
              <a:gd name="connsiteY56" fmla="*/ 4572180 h 5180224"/>
              <a:gd name="connsiteX57" fmla="*/ 3170657 w 4622247"/>
              <a:gd name="connsiteY57" fmla="*/ 4472789 h 5180224"/>
              <a:gd name="connsiteX58" fmla="*/ 3299866 w 4622247"/>
              <a:gd name="connsiteY58" fmla="*/ 4373397 h 5180224"/>
              <a:gd name="connsiteX59" fmla="*/ 3232224 w 4622247"/>
              <a:gd name="connsiteY59" fmla="*/ 4267656 h 5180224"/>
              <a:gd name="connsiteX60" fmla="*/ 3250170 w 4622247"/>
              <a:gd name="connsiteY60" fmla="*/ 4125747 h 5180224"/>
              <a:gd name="connsiteX61" fmla="*/ 3041448 w 4622247"/>
              <a:gd name="connsiteY61" fmla="*/ 4055345 h 5180224"/>
              <a:gd name="connsiteX62" fmla="*/ 2900368 w 4622247"/>
              <a:gd name="connsiteY62" fmla="*/ 3875613 h 5180224"/>
              <a:gd name="connsiteX63" fmla="*/ 2672872 w 4622247"/>
              <a:gd name="connsiteY63" fmla="*/ 3943254 h 5180224"/>
              <a:gd name="connsiteX64" fmla="*/ 2663761 w 4622247"/>
              <a:gd name="connsiteY64" fmla="*/ 3806867 h 5180224"/>
              <a:gd name="connsiteX65" fmla="*/ 2822787 w 4622247"/>
              <a:gd name="connsiteY65" fmla="*/ 3478876 h 5180224"/>
              <a:gd name="connsiteX66" fmla="*/ 2753213 w 4622247"/>
              <a:gd name="connsiteY66" fmla="*/ 3439119 h 5180224"/>
              <a:gd name="connsiteX67" fmla="*/ 2653822 w 4622247"/>
              <a:gd name="connsiteY67" fmla="*/ 3429180 h 5180224"/>
              <a:gd name="connsiteX68" fmla="*/ 2624005 w 4622247"/>
              <a:gd name="connsiteY68" fmla="*/ 3260215 h 5180224"/>
              <a:gd name="connsiteX69" fmla="*/ 2703518 w 4622247"/>
              <a:gd name="connsiteY69" fmla="*/ 3200580 h 5180224"/>
              <a:gd name="connsiteX70" fmla="*/ 2823616 w 4622247"/>
              <a:gd name="connsiteY70" fmla="*/ 3186223 h 5180224"/>
              <a:gd name="connsiteX71" fmla="*/ 2942057 w 4622247"/>
              <a:gd name="connsiteY71" fmla="*/ 3180702 h 5180224"/>
              <a:gd name="connsiteX72" fmla="*/ 3015220 w 4622247"/>
              <a:gd name="connsiteY72" fmla="*/ 3095943 h 5180224"/>
              <a:gd name="connsiteX73" fmla="*/ 3148846 w 4622247"/>
              <a:gd name="connsiteY73" fmla="*/ 3048180 h 5180224"/>
              <a:gd name="connsiteX74" fmla="*/ 3289926 w 4622247"/>
              <a:gd name="connsiteY74" fmla="*/ 2912345 h 5180224"/>
              <a:gd name="connsiteX75" fmla="*/ 3419135 w 4622247"/>
              <a:gd name="connsiteY75" fmla="*/ 2743380 h 5180224"/>
              <a:gd name="connsiteX76" fmla="*/ 3568222 w 4622247"/>
              <a:gd name="connsiteY76" fmla="*/ 2822893 h 5180224"/>
              <a:gd name="connsiteX77" fmla="*/ 3625096 w 4622247"/>
              <a:gd name="connsiteY77" fmla="*/ 2851330 h 5180224"/>
              <a:gd name="connsiteX78" fmla="*/ 3707370 w 4622247"/>
              <a:gd name="connsiteY78" fmla="*/ 2852710 h 5180224"/>
              <a:gd name="connsiteX79" fmla="*/ 3866396 w 4622247"/>
              <a:gd name="connsiteY79" fmla="*/ 2832832 h 5180224"/>
              <a:gd name="connsiteX80" fmla="*/ 3926031 w 4622247"/>
              <a:gd name="connsiteY80" fmla="*/ 2614171 h 5180224"/>
              <a:gd name="connsiteX81" fmla="*/ 4085057 w 4622247"/>
              <a:gd name="connsiteY81" fmla="*/ 2524719 h 5180224"/>
              <a:gd name="connsiteX82" fmla="*/ 4045300 w 4622247"/>
              <a:gd name="connsiteY82" fmla="*/ 2465084 h 5180224"/>
              <a:gd name="connsiteX83" fmla="*/ 4005544 w 4622247"/>
              <a:gd name="connsiteY83" fmla="*/ 2306058 h 5180224"/>
              <a:gd name="connsiteX84" fmla="*/ 4015483 w 4622247"/>
              <a:gd name="connsiteY84" fmla="*/ 2137093 h 5180224"/>
              <a:gd name="connsiteX85" fmla="*/ 4204326 w 4622247"/>
              <a:gd name="connsiteY85" fmla="*/ 2087397 h 5180224"/>
              <a:gd name="connsiteX86" fmla="*/ 4303718 w 4622247"/>
              <a:gd name="connsiteY86" fmla="*/ 2147032 h 5180224"/>
              <a:gd name="connsiteX87" fmla="*/ 4273900 w 4622247"/>
              <a:gd name="connsiteY87" fmla="*/ 2266302 h 5180224"/>
              <a:gd name="connsiteX88" fmla="*/ 4353413 w 4622247"/>
              <a:gd name="connsiteY88" fmla="*/ 2266302 h 5180224"/>
              <a:gd name="connsiteX89" fmla="*/ 4492561 w 4622247"/>
              <a:gd name="connsiteY89" fmla="*/ 2147032 h 5180224"/>
              <a:gd name="connsiteX90" fmla="*/ 4621770 w 4622247"/>
              <a:gd name="connsiteY90" fmla="*/ 2137093 h 5180224"/>
              <a:gd name="connsiteX0" fmla="*/ 4621770 w 4622247"/>
              <a:gd name="connsiteY0" fmla="*/ 2137093 h 5180224"/>
              <a:gd name="connsiteX1" fmla="*/ 4512439 w 4622247"/>
              <a:gd name="connsiteY1" fmla="*/ 1868737 h 5180224"/>
              <a:gd name="connsiteX2" fmla="*/ 4015483 w 4622247"/>
              <a:gd name="connsiteY2" fmla="*/ 1898554 h 5180224"/>
              <a:gd name="connsiteX3" fmla="*/ 3836579 w 4622247"/>
              <a:gd name="connsiteY3" fmla="*/ 2137093 h 5180224"/>
              <a:gd name="connsiteX4" fmla="*/ 3588100 w 4622247"/>
              <a:gd name="connsiteY4" fmla="*/ 2296119 h 5180224"/>
              <a:gd name="connsiteX5" fmla="*/ 3111022 w 4622247"/>
              <a:gd name="connsiteY5" fmla="*/ 2574415 h 5180224"/>
              <a:gd name="connsiteX6" fmla="*/ 2763153 w 4622247"/>
              <a:gd name="connsiteY6" fmla="*/ 2147032 h 5180224"/>
              <a:gd name="connsiteX7" fmla="*/ 2792970 w 4622247"/>
              <a:gd name="connsiteY7" fmla="*/ 1610319 h 5180224"/>
              <a:gd name="connsiteX8" fmla="*/ 2743274 w 4622247"/>
              <a:gd name="connsiteY8" fmla="*/ 1232632 h 5180224"/>
              <a:gd name="connsiteX9" fmla="*/ 2812848 w 4622247"/>
              <a:gd name="connsiteY9" fmla="*/ 775432 h 5180224"/>
              <a:gd name="connsiteX10" fmla="*/ 2673700 w 4622247"/>
              <a:gd name="connsiteY10" fmla="*/ 467319 h 5180224"/>
              <a:gd name="connsiteX11" fmla="*/ 2633944 w 4622247"/>
              <a:gd name="connsiteY11" fmla="*/ 248658 h 5180224"/>
              <a:gd name="connsiteX12" fmla="*/ 2226439 w 4622247"/>
              <a:gd name="connsiteY12" fmla="*/ 180 h 5180224"/>
              <a:gd name="connsiteX13" fmla="*/ 1808996 w 4622247"/>
              <a:gd name="connsiteY13" fmla="*/ 288415 h 5180224"/>
              <a:gd name="connsiteX14" fmla="*/ 2166805 w 4622247"/>
              <a:gd name="connsiteY14" fmla="*/ 1043789 h 5180224"/>
              <a:gd name="connsiteX15" fmla="*/ 2276135 w 4622247"/>
              <a:gd name="connsiteY15" fmla="*/ 1958189 h 5180224"/>
              <a:gd name="connsiteX16" fmla="*/ 2464979 w 4622247"/>
              <a:gd name="connsiteY16" fmla="*/ 2703623 h 5180224"/>
              <a:gd name="connsiteX17" fmla="*/ 2216500 w 4622247"/>
              <a:gd name="connsiteY17" fmla="*/ 3349667 h 5180224"/>
              <a:gd name="connsiteX18" fmla="*/ 1938205 w 4622247"/>
              <a:gd name="connsiteY18" fmla="*/ 3727354 h 5180224"/>
              <a:gd name="connsiteX19" fmla="*/ 2296013 w 4622247"/>
              <a:gd name="connsiteY19" fmla="*/ 4095102 h 5180224"/>
              <a:gd name="connsiteX20" fmla="*/ 2852605 w 4622247"/>
              <a:gd name="connsiteY20" fmla="*/ 4124919 h 5180224"/>
              <a:gd name="connsiteX21" fmla="*/ 2773092 w 4622247"/>
              <a:gd name="connsiteY21" fmla="*/ 4343580 h 5180224"/>
              <a:gd name="connsiteX22" fmla="*/ 2445100 w 4622247"/>
              <a:gd name="connsiteY22" fmla="*/ 4274006 h 5180224"/>
              <a:gd name="connsiteX23" fmla="*/ 2057474 w 4622247"/>
              <a:gd name="connsiteY23" fmla="*/ 4333641 h 5180224"/>
              <a:gd name="connsiteX24" fmla="*/ 1838813 w 4622247"/>
              <a:gd name="connsiteY24" fmla="*/ 4105041 h 5180224"/>
              <a:gd name="connsiteX25" fmla="*/ 1172892 w 4622247"/>
              <a:gd name="connsiteY25" fmla="*/ 4492667 h 5180224"/>
              <a:gd name="connsiteX26" fmla="*/ 934353 w 4622247"/>
              <a:gd name="connsiteY26" fmla="*/ 4651693 h 5180224"/>
              <a:gd name="connsiteX27" fmla="*/ 536787 w 4622247"/>
              <a:gd name="connsiteY27" fmla="*/ 4264067 h 5180224"/>
              <a:gd name="connsiteX28" fmla="*/ 308187 w 4622247"/>
              <a:gd name="connsiteY28" fmla="*/ 3995710 h 5180224"/>
              <a:gd name="connsiteX29" fmla="*/ 139222 w 4622247"/>
              <a:gd name="connsiteY29" fmla="*/ 4095102 h 5180224"/>
              <a:gd name="connsiteX30" fmla="*/ 75446 w 4622247"/>
              <a:gd name="connsiteY30" fmla="*/ 4292780 h 5180224"/>
              <a:gd name="connsiteX31" fmla="*/ 74 w 4622247"/>
              <a:gd name="connsiteY31" fmla="*/ 4512545 h 5180224"/>
              <a:gd name="connsiteX32" fmla="*/ 89526 w 4622247"/>
              <a:gd name="connsiteY32" fmla="*/ 4611937 h 5180224"/>
              <a:gd name="connsiteX33" fmla="*/ 250485 w 4622247"/>
              <a:gd name="connsiteY33" fmla="*/ 4801608 h 5180224"/>
              <a:gd name="connsiteX34" fmla="*/ 394879 w 4622247"/>
              <a:gd name="connsiteY34" fmla="*/ 4743078 h 5180224"/>
              <a:gd name="connsiteX35" fmla="*/ 556666 w 4622247"/>
              <a:gd name="connsiteY35" fmla="*/ 4780902 h 5180224"/>
              <a:gd name="connsiteX36" fmla="*/ 646118 w 4622247"/>
              <a:gd name="connsiteY36" fmla="*/ 4900171 h 5180224"/>
              <a:gd name="connsiteX37" fmla="*/ 685874 w 4622247"/>
              <a:gd name="connsiteY37" fmla="*/ 5029380 h 5180224"/>
              <a:gd name="connsiteX38" fmla="*/ 844900 w 4622247"/>
              <a:gd name="connsiteY38" fmla="*/ 5079076 h 5180224"/>
              <a:gd name="connsiteX39" fmla="*/ 944292 w 4622247"/>
              <a:gd name="connsiteY39" fmla="*/ 5178467 h 5180224"/>
              <a:gd name="connsiteX40" fmla="*/ 1073500 w 4622247"/>
              <a:gd name="connsiteY40" fmla="*/ 5138710 h 5180224"/>
              <a:gd name="connsiteX41" fmla="*/ 1133135 w 4622247"/>
              <a:gd name="connsiteY41" fmla="*/ 5089015 h 5180224"/>
              <a:gd name="connsiteX42" fmla="*/ 1331918 w 4622247"/>
              <a:gd name="connsiteY42" fmla="*/ 5108893 h 5180224"/>
              <a:gd name="connsiteX43" fmla="*/ 1600274 w 4622247"/>
              <a:gd name="connsiteY43" fmla="*/ 5039319 h 5180224"/>
              <a:gd name="connsiteX44" fmla="*/ 1719544 w 4622247"/>
              <a:gd name="connsiteY44" fmla="*/ 4860415 h 5180224"/>
              <a:gd name="connsiteX45" fmla="*/ 1739422 w 4622247"/>
              <a:gd name="connsiteY45" fmla="*/ 4741145 h 5180224"/>
              <a:gd name="connsiteX46" fmla="*/ 1938205 w 4622247"/>
              <a:gd name="connsiteY46" fmla="*/ 4641754 h 5180224"/>
              <a:gd name="connsiteX47" fmla="*/ 2027657 w 4622247"/>
              <a:gd name="connsiteY47" fmla="*/ 4492667 h 5180224"/>
              <a:gd name="connsiteX48" fmla="*/ 2186683 w 4622247"/>
              <a:gd name="connsiteY48" fmla="*/ 4572180 h 5180224"/>
              <a:gd name="connsiteX49" fmla="*/ 2474918 w 4622247"/>
              <a:gd name="connsiteY49" fmla="*/ 4552302 h 5180224"/>
              <a:gd name="connsiteX50" fmla="*/ 2570720 w 4622247"/>
              <a:gd name="connsiteY50" fmla="*/ 4595647 h 5180224"/>
              <a:gd name="connsiteX51" fmla="*/ 2633944 w 4622247"/>
              <a:gd name="connsiteY51" fmla="*/ 4711328 h 5180224"/>
              <a:gd name="connsiteX52" fmla="*/ 2689989 w 4622247"/>
              <a:gd name="connsiteY52" fmla="*/ 4823419 h 5180224"/>
              <a:gd name="connsiteX53" fmla="*/ 2834659 w 4622247"/>
              <a:gd name="connsiteY53" fmla="*/ 4737556 h 5180224"/>
              <a:gd name="connsiteX54" fmla="*/ 2912239 w 4622247"/>
              <a:gd name="connsiteY54" fmla="*/ 4860415 h 5180224"/>
              <a:gd name="connsiteX55" fmla="*/ 3329683 w 4622247"/>
              <a:gd name="connsiteY55" fmla="*/ 4681510 h 5180224"/>
              <a:gd name="connsiteX56" fmla="*/ 3299866 w 4622247"/>
              <a:gd name="connsiteY56" fmla="*/ 4572180 h 5180224"/>
              <a:gd name="connsiteX57" fmla="*/ 3170657 w 4622247"/>
              <a:gd name="connsiteY57" fmla="*/ 4472789 h 5180224"/>
              <a:gd name="connsiteX58" fmla="*/ 3299866 w 4622247"/>
              <a:gd name="connsiteY58" fmla="*/ 4373397 h 5180224"/>
              <a:gd name="connsiteX59" fmla="*/ 3232224 w 4622247"/>
              <a:gd name="connsiteY59" fmla="*/ 4267656 h 5180224"/>
              <a:gd name="connsiteX60" fmla="*/ 3250170 w 4622247"/>
              <a:gd name="connsiteY60" fmla="*/ 4125747 h 5180224"/>
              <a:gd name="connsiteX61" fmla="*/ 3041448 w 4622247"/>
              <a:gd name="connsiteY61" fmla="*/ 4055345 h 5180224"/>
              <a:gd name="connsiteX62" fmla="*/ 2900368 w 4622247"/>
              <a:gd name="connsiteY62" fmla="*/ 3875613 h 5180224"/>
              <a:gd name="connsiteX63" fmla="*/ 2672872 w 4622247"/>
              <a:gd name="connsiteY63" fmla="*/ 3943254 h 5180224"/>
              <a:gd name="connsiteX64" fmla="*/ 2663761 w 4622247"/>
              <a:gd name="connsiteY64" fmla="*/ 3806867 h 5180224"/>
              <a:gd name="connsiteX65" fmla="*/ 2822787 w 4622247"/>
              <a:gd name="connsiteY65" fmla="*/ 3478876 h 5180224"/>
              <a:gd name="connsiteX66" fmla="*/ 2753213 w 4622247"/>
              <a:gd name="connsiteY66" fmla="*/ 3439119 h 5180224"/>
              <a:gd name="connsiteX67" fmla="*/ 2653822 w 4622247"/>
              <a:gd name="connsiteY67" fmla="*/ 3429180 h 5180224"/>
              <a:gd name="connsiteX68" fmla="*/ 2624005 w 4622247"/>
              <a:gd name="connsiteY68" fmla="*/ 3260215 h 5180224"/>
              <a:gd name="connsiteX69" fmla="*/ 2703518 w 4622247"/>
              <a:gd name="connsiteY69" fmla="*/ 3200580 h 5180224"/>
              <a:gd name="connsiteX70" fmla="*/ 2823616 w 4622247"/>
              <a:gd name="connsiteY70" fmla="*/ 3186223 h 5180224"/>
              <a:gd name="connsiteX71" fmla="*/ 2942057 w 4622247"/>
              <a:gd name="connsiteY71" fmla="*/ 3180702 h 5180224"/>
              <a:gd name="connsiteX72" fmla="*/ 3015220 w 4622247"/>
              <a:gd name="connsiteY72" fmla="*/ 3095943 h 5180224"/>
              <a:gd name="connsiteX73" fmla="*/ 3148846 w 4622247"/>
              <a:gd name="connsiteY73" fmla="*/ 3048180 h 5180224"/>
              <a:gd name="connsiteX74" fmla="*/ 3289926 w 4622247"/>
              <a:gd name="connsiteY74" fmla="*/ 2912345 h 5180224"/>
              <a:gd name="connsiteX75" fmla="*/ 3419135 w 4622247"/>
              <a:gd name="connsiteY75" fmla="*/ 2743380 h 5180224"/>
              <a:gd name="connsiteX76" fmla="*/ 3568222 w 4622247"/>
              <a:gd name="connsiteY76" fmla="*/ 2822893 h 5180224"/>
              <a:gd name="connsiteX77" fmla="*/ 3625096 w 4622247"/>
              <a:gd name="connsiteY77" fmla="*/ 2851330 h 5180224"/>
              <a:gd name="connsiteX78" fmla="*/ 3707370 w 4622247"/>
              <a:gd name="connsiteY78" fmla="*/ 2852710 h 5180224"/>
              <a:gd name="connsiteX79" fmla="*/ 3866396 w 4622247"/>
              <a:gd name="connsiteY79" fmla="*/ 2832832 h 5180224"/>
              <a:gd name="connsiteX80" fmla="*/ 3926031 w 4622247"/>
              <a:gd name="connsiteY80" fmla="*/ 2614171 h 5180224"/>
              <a:gd name="connsiteX81" fmla="*/ 4037846 w 4622247"/>
              <a:gd name="connsiteY81" fmla="*/ 2590980 h 5180224"/>
              <a:gd name="connsiteX82" fmla="*/ 4085057 w 4622247"/>
              <a:gd name="connsiteY82" fmla="*/ 2524719 h 5180224"/>
              <a:gd name="connsiteX83" fmla="*/ 4045300 w 4622247"/>
              <a:gd name="connsiteY83" fmla="*/ 2465084 h 5180224"/>
              <a:gd name="connsiteX84" fmla="*/ 4005544 w 4622247"/>
              <a:gd name="connsiteY84" fmla="*/ 2306058 h 5180224"/>
              <a:gd name="connsiteX85" fmla="*/ 4015483 w 4622247"/>
              <a:gd name="connsiteY85" fmla="*/ 2137093 h 5180224"/>
              <a:gd name="connsiteX86" fmla="*/ 4204326 w 4622247"/>
              <a:gd name="connsiteY86" fmla="*/ 2087397 h 5180224"/>
              <a:gd name="connsiteX87" fmla="*/ 4303718 w 4622247"/>
              <a:gd name="connsiteY87" fmla="*/ 2147032 h 5180224"/>
              <a:gd name="connsiteX88" fmla="*/ 4273900 w 4622247"/>
              <a:gd name="connsiteY88" fmla="*/ 2266302 h 5180224"/>
              <a:gd name="connsiteX89" fmla="*/ 4353413 w 4622247"/>
              <a:gd name="connsiteY89" fmla="*/ 2266302 h 5180224"/>
              <a:gd name="connsiteX90" fmla="*/ 4492561 w 4622247"/>
              <a:gd name="connsiteY90" fmla="*/ 2147032 h 5180224"/>
              <a:gd name="connsiteX91" fmla="*/ 4621770 w 4622247"/>
              <a:gd name="connsiteY91" fmla="*/ 2137093 h 5180224"/>
              <a:gd name="connsiteX0" fmla="*/ 4621770 w 4622247"/>
              <a:gd name="connsiteY0" fmla="*/ 2137093 h 5180224"/>
              <a:gd name="connsiteX1" fmla="*/ 4512439 w 4622247"/>
              <a:gd name="connsiteY1" fmla="*/ 1868737 h 5180224"/>
              <a:gd name="connsiteX2" fmla="*/ 4015483 w 4622247"/>
              <a:gd name="connsiteY2" fmla="*/ 1898554 h 5180224"/>
              <a:gd name="connsiteX3" fmla="*/ 3836579 w 4622247"/>
              <a:gd name="connsiteY3" fmla="*/ 2137093 h 5180224"/>
              <a:gd name="connsiteX4" fmla="*/ 3588100 w 4622247"/>
              <a:gd name="connsiteY4" fmla="*/ 2296119 h 5180224"/>
              <a:gd name="connsiteX5" fmla="*/ 3111022 w 4622247"/>
              <a:gd name="connsiteY5" fmla="*/ 2574415 h 5180224"/>
              <a:gd name="connsiteX6" fmla="*/ 2763153 w 4622247"/>
              <a:gd name="connsiteY6" fmla="*/ 2147032 h 5180224"/>
              <a:gd name="connsiteX7" fmla="*/ 2792970 w 4622247"/>
              <a:gd name="connsiteY7" fmla="*/ 1610319 h 5180224"/>
              <a:gd name="connsiteX8" fmla="*/ 2743274 w 4622247"/>
              <a:gd name="connsiteY8" fmla="*/ 1232632 h 5180224"/>
              <a:gd name="connsiteX9" fmla="*/ 2812848 w 4622247"/>
              <a:gd name="connsiteY9" fmla="*/ 775432 h 5180224"/>
              <a:gd name="connsiteX10" fmla="*/ 2673700 w 4622247"/>
              <a:gd name="connsiteY10" fmla="*/ 467319 h 5180224"/>
              <a:gd name="connsiteX11" fmla="*/ 2633944 w 4622247"/>
              <a:gd name="connsiteY11" fmla="*/ 248658 h 5180224"/>
              <a:gd name="connsiteX12" fmla="*/ 2226439 w 4622247"/>
              <a:gd name="connsiteY12" fmla="*/ 180 h 5180224"/>
              <a:gd name="connsiteX13" fmla="*/ 1808996 w 4622247"/>
              <a:gd name="connsiteY13" fmla="*/ 288415 h 5180224"/>
              <a:gd name="connsiteX14" fmla="*/ 2166805 w 4622247"/>
              <a:gd name="connsiteY14" fmla="*/ 1043789 h 5180224"/>
              <a:gd name="connsiteX15" fmla="*/ 2276135 w 4622247"/>
              <a:gd name="connsiteY15" fmla="*/ 1958189 h 5180224"/>
              <a:gd name="connsiteX16" fmla="*/ 2464979 w 4622247"/>
              <a:gd name="connsiteY16" fmla="*/ 2703623 h 5180224"/>
              <a:gd name="connsiteX17" fmla="*/ 2216500 w 4622247"/>
              <a:gd name="connsiteY17" fmla="*/ 3349667 h 5180224"/>
              <a:gd name="connsiteX18" fmla="*/ 1938205 w 4622247"/>
              <a:gd name="connsiteY18" fmla="*/ 3727354 h 5180224"/>
              <a:gd name="connsiteX19" fmla="*/ 2296013 w 4622247"/>
              <a:gd name="connsiteY19" fmla="*/ 4095102 h 5180224"/>
              <a:gd name="connsiteX20" fmla="*/ 2852605 w 4622247"/>
              <a:gd name="connsiteY20" fmla="*/ 4124919 h 5180224"/>
              <a:gd name="connsiteX21" fmla="*/ 2773092 w 4622247"/>
              <a:gd name="connsiteY21" fmla="*/ 4343580 h 5180224"/>
              <a:gd name="connsiteX22" fmla="*/ 2445100 w 4622247"/>
              <a:gd name="connsiteY22" fmla="*/ 4274006 h 5180224"/>
              <a:gd name="connsiteX23" fmla="*/ 2057474 w 4622247"/>
              <a:gd name="connsiteY23" fmla="*/ 4333641 h 5180224"/>
              <a:gd name="connsiteX24" fmla="*/ 1838813 w 4622247"/>
              <a:gd name="connsiteY24" fmla="*/ 4105041 h 5180224"/>
              <a:gd name="connsiteX25" fmla="*/ 1172892 w 4622247"/>
              <a:gd name="connsiteY25" fmla="*/ 4492667 h 5180224"/>
              <a:gd name="connsiteX26" fmla="*/ 934353 w 4622247"/>
              <a:gd name="connsiteY26" fmla="*/ 4651693 h 5180224"/>
              <a:gd name="connsiteX27" fmla="*/ 536787 w 4622247"/>
              <a:gd name="connsiteY27" fmla="*/ 4264067 h 5180224"/>
              <a:gd name="connsiteX28" fmla="*/ 308187 w 4622247"/>
              <a:gd name="connsiteY28" fmla="*/ 3995710 h 5180224"/>
              <a:gd name="connsiteX29" fmla="*/ 139222 w 4622247"/>
              <a:gd name="connsiteY29" fmla="*/ 4095102 h 5180224"/>
              <a:gd name="connsiteX30" fmla="*/ 75446 w 4622247"/>
              <a:gd name="connsiteY30" fmla="*/ 4292780 h 5180224"/>
              <a:gd name="connsiteX31" fmla="*/ 74 w 4622247"/>
              <a:gd name="connsiteY31" fmla="*/ 4512545 h 5180224"/>
              <a:gd name="connsiteX32" fmla="*/ 89526 w 4622247"/>
              <a:gd name="connsiteY32" fmla="*/ 4611937 h 5180224"/>
              <a:gd name="connsiteX33" fmla="*/ 250485 w 4622247"/>
              <a:gd name="connsiteY33" fmla="*/ 4801608 h 5180224"/>
              <a:gd name="connsiteX34" fmla="*/ 394879 w 4622247"/>
              <a:gd name="connsiteY34" fmla="*/ 4743078 h 5180224"/>
              <a:gd name="connsiteX35" fmla="*/ 556666 w 4622247"/>
              <a:gd name="connsiteY35" fmla="*/ 4780902 h 5180224"/>
              <a:gd name="connsiteX36" fmla="*/ 646118 w 4622247"/>
              <a:gd name="connsiteY36" fmla="*/ 4900171 h 5180224"/>
              <a:gd name="connsiteX37" fmla="*/ 685874 w 4622247"/>
              <a:gd name="connsiteY37" fmla="*/ 5029380 h 5180224"/>
              <a:gd name="connsiteX38" fmla="*/ 844900 w 4622247"/>
              <a:gd name="connsiteY38" fmla="*/ 5079076 h 5180224"/>
              <a:gd name="connsiteX39" fmla="*/ 944292 w 4622247"/>
              <a:gd name="connsiteY39" fmla="*/ 5178467 h 5180224"/>
              <a:gd name="connsiteX40" fmla="*/ 1073500 w 4622247"/>
              <a:gd name="connsiteY40" fmla="*/ 5138710 h 5180224"/>
              <a:gd name="connsiteX41" fmla="*/ 1133135 w 4622247"/>
              <a:gd name="connsiteY41" fmla="*/ 5089015 h 5180224"/>
              <a:gd name="connsiteX42" fmla="*/ 1331918 w 4622247"/>
              <a:gd name="connsiteY42" fmla="*/ 5108893 h 5180224"/>
              <a:gd name="connsiteX43" fmla="*/ 1600274 w 4622247"/>
              <a:gd name="connsiteY43" fmla="*/ 5039319 h 5180224"/>
              <a:gd name="connsiteX44" fmla="*/ 1719544 w 4622247"/>
              <a:gd name="connsiteY44" fmla="*/ 4860415 h 5180224"/>
              <a:gd name="connsiteX45" fmla="*/ 1739422 w 4622247"/>
              <a:gd name="connsiteY45" fmla="*/ 4741145 h 5180224"/>
              <a:gd name="connsiteX46" fmla="*/ 1938205 w 4622247"/>
              <a:gd name="connsiteY46" fmla="*/ 4641754 h 5180224"/>
              <a:gd name="connsiteX47" fmla="*/ 2027657 w 4622247"/>
              <a:gd name="connsiteY47" fmla="*/ 4492667 h 5180224"/>
              <a:gd name="connsiteX48" fmla="*/ 2186683 w 4622247"/>
              <a:gd name="connsiteY48" fmla="*/ 4572180 h 5180224"/>
              <a:gd name="connsiteX49" fmla="*/ 2474918 w 4622247"/>
              <a:gd name="connsiteY49" fmla="*/ 4552302 h 5180224"/>
              <a:gd name="connsiteX50" fmla="*/ 2570720 w 4622247"/>
              <a:gd name="connsiteY50" fmla="*/ 4595647 h 5180224"/>
              <a:gd name="connsiteX51" fmla="*/ 2633944 w 4622247"/>
              <a:gd name="connsiteY51" fmla="*/ 4711328 h 5180224"/>
              <a:gd name="connsiteX52" fmla="*/ 2689989 w 4622247"/>
              <a:gd name="connsiteY52" fmla="*/ 4823419 h 5180224"/>
              <a:gd name="connsiteX53" fmla="*/ 2834659 w 4622247"/>
              <a:gd name="connsiteY53" fmla="*/ 4737556 h 5180224"/>
              <a:gd name="connsiteX54" fmla="*/ 2912239 w 4622247"/>
              <a:gd name="connsiteY54" fmla="*/ 4860415 h 5180224"/>
              <a:gd name="connsiteX55" fmla="*/ 3329683 w 4622247"/>
              <a:gd name="connsiteY55" fmla="*/ 4681510 h 5180224"/>
              <a:gd name="connsiteX56" fmla="*/ 3299866 w 4622247"/>
              <a:gd name="connsiteY56" fmla="*/ 4572180 h 5180224"/>
              <a:gd name="connsiteX57" fmla="*/ 3170657 w 4622247"/>
              <a:gd name="connsiteY57" fmla="*/ 4472789 h 5180224"/>
              <a:gd name="connsiteX58" fmla="*/ 3299866 w 4622247"/>
              <a:gd name="connsiteY58" fmla="*/ 4373397 h 5180224"/>
              <a:gd name="connsiteX59" fmla="*/ 3232224 w 4622247"/>
              <a:gd name="connsiteY59" fmla="*/ 4267656 h 5180224"/>
              <a:gd name="connsiteX60" fmla="*/ 3250170 w 4622247"/>
              <a:gd name="connsiteY60" fmla="*/ 4125747 h 5180224"/>
              <a:gd name="connsiteX61" fmla="*/ 3041448 w 4622247"/>
              <a:gd name="connsiteY61" fmla="*/ 4055345 h 5180224"/>
              <a:gd name="connsiteX62" fmla="*/ 2900368 w 4622247"/>
              <a:gd name="connsiteY62" fmla="*/ 3875613 h 5180224"/>
              <a:gd name="connsiteX63" fmla="*/ 2672872 w 4622247"/>
              <a:gd name="connsiteY63" fmla="*/ 3943254 h 5180224"/>
              <a:gd name="connsiteX64" fmla="*/ 2663761 w 4622247"/>
              <a:gd name="connsiteY64" fmla="*/ 3806867 h 5180224"/>
              <a:gd name="connsiteX65" fmla="*/ 2822787 w 4622247"/>
              <a:gd name="connsiteY65" fmla="*/ 3478876 h 5180224"/>
              <a:gd name="connsiteX66" fmla="*/ 2753213 w 4622247"/>
              <a:gd name="connsiteY66" fmla="*/ 3439119 h 5180224"/>
              <a:gd name="connsiteX67" fmla="*/ 2653822 w 4622247"/>
              <a:gd name="connsiteY67" fmla="*/ 3429180 h 5180224"/>
              <a:gd name="connsiteX68" fmla="*/ 2624005 w 4622247"/>
              <a:gd name="connsiteY68" fmla="*/ 3260215 h 5180224"/>
              <a:gd name="connsiteX69" fmla="*/ 2703518 w 4622247"/>
              <a:gd name="connsiteY69" fmla="*/ 3200580 h 5180224"/>
              <a:gd name="connsiteX70" fmla="*/ 2823616 w 4622247"/>
              <a:gd name="connsiteY70" fmla="*/ 3186223 h 5180224"/>
              <a:gd name="connsiteX71" fmla="*/ 2942057 w 4622247"/>
              <a:gd name="connsiteY71" fmla="*/ 3180702 h 5180224"/>
              <a:gd name="connsiteX72" fmla="*/ 3015220 w 4622247"/>
              <a:gd name="connsiteY72" fmla="*/ 3095943 h 5180224"/>
              <a:gd name="connsiteX73" fmla="*/ 3148846 w 4622247"/>
              <a:gd name="connsiteY73" fmla="*/ 3048180 h 5180224"/>
              <a:gd name="connsiteX74" fmla="*/ 3289926 w 4622247"/>
              <a:gd name="connsiteY74" fmla="*/ 2912345 h 5180224"/>
              <a:gd name="connsiteX75" fmla="*/ 3419135 w 4622247"/>
              <a:gd name="connsiteY75" fmla="*/ 2743380 h 5180224"/>
              <a:gd name="connsiteX76" fmla="*/ 3568222 w 4622247"/>
              <a:gd name="connsiteY76" fmla="*/ 2822893 h 5180224"/>
              <a:gd name="connsiteX77" fmla="*/ 3625096 w 4622247"/>
              <a:gd name="connsiteY77" fmla="*/ 2851330 h 5180224"/>
              <a:gd name="connsiteX78" fmla="*/ 3707370 w 4622247"/>
              <a:gd name="connsiteY78" fmla="*/ 2852710 h 5180224"/>
              <a:gd name="connsiteX79" fmla="*/ 3866396 w 4622247"/>
              <a:gd name="connsiteY79" fmla="*/ 2832832 h 5180224"/>
              <a:gd name="connsiteX80" fmla="*/ 3932381 w 4622247"/>
              <a:gd name="connsiteY80" fmla="*/ 2658621 h 5180224"/>
              <a:gd name="connsiteX81" fmla="*/ 4037846 w 4622247"/>
              <a:gd name="connsiteY81" fmla="*/ 2590980 h 5180224"/>
              <a:gd name="connsiteX82" fmla="*/ 4085057 w 4622247"/>
              <a:gd name="connsiteY82" fmla="*/ 2524719 h 5180224"/>
              <a:gd name="connsiteX83" fmla="*/ 4045300 w 4622247"/>
              <a:gd name="connsiteY83" fmla="*/ 2465084 h 5180224"/>
              <a:gd name="connsiteX84" fmla="*/ 4005544 w 4622247"/>
              <a:gd name="connsiteY84" fmla="*/ 2306058 h 5180224"/>
              <a:gd name="connsiteX85" fmla="*/ 4015483 w 4622247"/>
              <a:gd name="connsiteY85" fmla="*/ 2137093 h 5180224"/>
              <a:gd name="connsiteX86" fmla="*/ 4204326 w 4622247"/>
              <a:gd name="connsiteY86" fmla="*/ 2087397 h 5180224"/>
              <a:gd name="connsiteX87" fmla="*/ 4303718 w 4622247"/>
              <a:gd name="connsiteY87" fmla="*/ 2147032 h 5180224"/>
              <a:gd name="connsiteX88" fmla="*/ 4273900 w 4622247"/>
              <a:gd name="connsiteY88" fmla="*/ 2266302 h 5180224"/>
              <a:gd name="connsiteX89" fmla="*/ 4353413 w 4622247"/>
              <a:gd name="connsiteY89" fmla="*/ 2266302 h 5180224"/>
              <a:gd name="connsiteX90" fmla="*/ 4492561 w 4622247"/>
              <a:gd name="connsiteY90" fmla="*/ 2147032 h 5180224"/>
              <a:gd name="connsiteX91" fmla="*/ 4621770 w 4622247"/>
              <a:gd name="connsiteY91" fmla="*/ 2137093 h 5180224"/>
              <a:gd name="connsiteX0" fmla="*/ 4621770 w 4622247"/>
              <a:gd name="connsiteY0" fmla="*/ 2137093 h 5180224"/>
              <a:gd name="connsiteX1" fmla="*/ 4512439 w 4622247"/>
              <a:gd name="connsiteY1" fmla="*/ 1868737 h 5180224"/>
              <a:gd name="connsiteX2" fmla="*/ 4015483 w 4622247"/>
              <a:gd name="connsiteY2" fmla="*/ 1898554 h 5180224"/>
              <a:gd name="connsiteX3" fmla="*/ 3836579 w 4622247"/>
              <a:gd name="connsiteY3" fmla="*/ 2137093 h 5180224"/>
              <a:gd name="connsiteX4" fmla="*/ 3588100 w 4622247"/>
              <a:gd name="connsiteY4" fmla="*/ 2296119 h 5180224"/>
              <a:gd name="connsiteX5" fmla="*/ 3111022 w 4622247"/>
              <a:gd name="connsiteY5" fmla="*/ 2574415 h 5180224"/>
              <a:gd name="connsiteX6" fmla="*/ 2763153 w 4622247"/>
              <a:gd name="connsiteY6" fmla="*/ 2147032 h 5180224"/>
              <a:gd name="connsiteX7" fmla="*/ 2792970 w 4622247"/>
              <a:gd name="connsiteY7" fmla="*/ 1610319 h 5180224"/>
              <a:gd name="connsiteX8" fmla="*/ 2743274 w 4622247"/>
              <a:gd name="connsiteY8" fmla="*/ 1232632 h 5180224"/>
              <a:gd name="connsiteX9" fmla="*/ 2812848 w 4622247"/>
              <a:gd name="connsiteY9" fmla="*/ 775432 h 5180224"/>
              <a:gd name="connsiteX10" fmla="*/ 2673700 w 4622247"/>
              <a:gd name="connsiteY10" fmla="*/ 467319 h 5180224"/>
              <a:gd name="connsiteX11" fmla="*/ 2633944 w 4622247"/>
              <a:gd name="connsiteY11" fmla="*/ 248658 h 5180224"/>
              <a:gd name="connsiteX12" fmla="*/ 2226439 w 4622247"/>
              <a:gd name="connsiteY12" fmla="*/ 180 h 5180224"/>
              <a:gd name="connsiteX13" fmla="*/ 1808996 w 4622247"/>
              <a:gd name="connsiteY13" fmla="*/ 288415 h 5180224"/>
              <a:gd name="connsiteX14" fmla="*/ 2166805 w 4622247"/>
              <a:gd name="connsiteY14" fmla="*/ 1043789 h 5180224"/>
              <a:gd name="connsiteX15" fmla="*/ 2276135 w 4622247"/>
              <a:gd name="connsiteY15" fmla="*/ 1958189 h 5180224"/>
              <a:gd name="connsiteX16" fmla="*/ 2464979 w 4622247"/>
              <a:gd name="connsiteY16" fmla="*/ 2703623 h 5180224"/>
              <a:gd name="connsiteX17" fmla="*/ 2216500 w 4622247"/>
              <a:gd name="connsiteY17" fmla="*/ 3349667 h 5180224"/>
              <a:gd name="connsiteX18" fmla="*/ 1938205 w 4622247"/>
              <a:gd name="connsiteY18" fmla="*/ 3727354 h 5180224"/>
              <a:gd name="connsiteX19" fmla="*/ 2296013 w 4622247"/>
              <a:gd name="connsiteY19" fmla="*/ 4095102 h 5180224"/>
              <a:gd name="connsiteX20" fmla="*/ 2852605 w 4622247"/>
              <a:gd name="connsiteY20" fmla="*/ 4124919 h 5180224"/>
              <a:gd name="connsiteX21" fmla="*/ 2773092 w 4622247"/>
              <a:gd name="connsiteY21" fmla="*/ 4343580 h 5180224"/>
              <a:gd name="connsiteX22" fmla="*/ 2445100 w 4622247"/>
              <a:gd name="connsiteY22" fmla="*/ 4274006 h 5180224"/>
              <a:gd name="connsiteX23" fmla="*/ 2057474 w 4622247"/>
              <a:gd name="connsiteY23" fmla="*/ 4333641 h 5180224"/>
              <a:gd name="connsiteX24" fmla="*/ 1838813 w 4622247"/>
              <a:gd name="connsiteY24" fmla="*/ 4105041 h 5180224"/>
              <a:gd name="connsiteX25" fmla="*/ 1172892 w 4622247"/>
              <a:gd name="connsiteY25" fmla="*/ 4492667 h 5180224"/>
              <a:gd name="connsiteX26" fmla="*/ 934353 w 4622247"/>
              <a:gd name="connsiteY26" fmla="*/ 4651693 h 5180224"/>
              <a:gd name="connsiteX27" fmla="*/ 536787 w 4622247"/>
              <a:gd name="connsiteY27" fmla="*/ 4264067 h 5180224"/>
              <a:gd name="connsiteX28" fmla="*/ 308187 w 4622247"/>
              <a:gd name="connsiteY28" fmla="*/ 3995710 h 5180224"/>
              <a:gd name="connsiteX29" fmla="*/ 139222 w 4622247"/>
              <a:gd name="connsiteY29" fmla="*/ 4095102 h 5180224"/>
              <a:gd name="connsiteX30" fmla="*/ 75446 w 4622247"/>
              <a:gd name="connsiteY30" fmla="*/ 4292780 h 5180224"/>
              <a:gd name="connsiteX31" fmla="*/ 74 w 4622247"/>
              <a:gd name="connsiteY31" fmla="*/ 4512545 h 5180224"/>
              <a:gd name="connsiteX32" fmla="*/ 89526 w 4622247"/>
              <a:gd name="connsiteY32" fmla="*/ 4611937 h 5180224"/>
              <a:gd name="connsiteX33" fmla="*/ 250485 w 4622247"/>
              <a:gd name="connsiteY33" fmla="*/ 4801608 h 5180224"/>
              <a:gd name="connsiteX34" fmla="*/ 394879 w 4622247"/>
              <a:gd name="connsiteY34" fmla="*/ 4743078 h 5180224"/>
              <a:gd name="connsiteX35" fmla="*/ 556666 w 4622247"/>
              <a:gd name="connsiteY35" fmla="*/ 4780902 h 5180224"/>
              <a:gd name="connsiteX36" fmla="*/ 646118 w 4622247"/>
              <a:gd name="connsiteY36" fmla="*/ 4900171 h 5180224"/>
              <a:gd name="connsiteX37" fmla="*/ 685874 w 4622247"/>
              <a:gd name="connsiteY37" fmla="*/ 5029380 h 5180224"/>
              <a:gd name="connsiteX38" fmla="*/ 844900 w 4622247"/>
              <a:gd name="connsiteY38" fmla="*/ 5079076 h 5180224"/>
              <a:gd name="connsiteX39" fmla="*/ 944292 w 4622247"/>
              <a:gd name="connsiteY39" fmla="*/ 5178467 h 5180224"/>
              <a:gd name="connsiteX40" fmla="*/ 1073500 w 4622247"/>
              <a:gd name="connsiteY40" fmla="*/ 5138710 h 5180224"/>
              <a:gd name="connsiteX41" fmla="*/ 1133135 w 4622247"/>
              <a:gd name="connsiteY41" fmla="*/ 5089015 h 5180224"/>
              <a:gd name="connsiteX42" fmla="*/ 1331918 w 4622247"/>
              <a:gd name="connsiteY42" fmla="*/ 5108893 h 5180224"/>
              <a:gd name="connsiteX43" fmla="*/ 1600274 w 4622247"/>
              <a:gd name="connsiteY43" fmla="*/ 5039319 h 5180224"/>
              <a:gd name="connsiteX44" fmla="*/ 1719544 w 4622247"/>
              <a:gd name="connsiteY44" fmla="*/ 4860415 h 5180224"/>
              <a:gd name="connsiteX45" fmla="*/ 1739422 w 4622247"/>
              <a:gd name="connsiteY45" fmla="*/ 4741145 h 5180224"/>
              <a:gd name="connsiteX46" fmla="*/ 1938205 w 4622247"/>
              <a:gd name="connsiteY46" fmla="*/ 4641754 h 5180224"/>
              <a:gd name="connsiteX47" fmla="*/ 2027657 w 4622247"/>
              <a:gd name="connsiteY47" fmla="*/ 4492667 h 5180224"/>
              <a:gd name="connsiteX48" fmla="*/ 2186683 w 4622247"/>
              <a:gd name="connsiteY48" fmla="*/ 4572180 h 5180224"/>
              <a:gd name="connsiteX49" fmla="*/ 2474918 w 4622247"/>
              <a:gd name="connsiteY49" fmla="*/ 4552302 h 5180224"/>
              <a:gd name="connsiteX50" fmla="*/ 2570720 w 4622247"/>
              <a:gd name="connsiteY50" fmla="*/ 4595647 h 5180224"/>
              <a:gd name="connsiteX51" fmla="*/ 2633944 w 4622247"/>
              <a:gd name="connsiteY51" fmla="*/ 4711328 h 5180224"/>
              <a:gd name="connsiteX52" fmla="*/ 2689989 w 4622247"/>
              <a:gd name="connsiteY52" fmla="*/ 4823419 h 5180224"/>
              <a:gd name="connsiteX53" fmla="*/ 2834659 w 4622247"/>
              <a:gd name="connsiteY53" fmla="*/ 4737556 h 5180224"/>
              <a:gd name="connsiteX54" fmla="*/ 2912239 w 4622247"/>
              <a:gd name="connsiteY54" fmla="*/ 4860415 h 5180224"/>
              <a:gd name="connsiteX55" fmla="*/ 3329683 w 4622247"/>
              <a:gd name="connsiteY55" fmla="*/ 4681510 h 5180224"/>
              <a:gd name="connsiteX56" fmla="*/ 3299866 w 4622247"/>
              <a:gd name="connsiteY56" fmla="*/ 4572180 h 5180224"/>
              <a:gd name="connsiteX57" fmla="*/ 3170657 w 4622247"/>
              <a:gd name="connsiteY57" fmla="*/ 4472789 h 5180224"/>
              <a:gd name="connsiteX58" fmla="*/ 3299866 w 4622247"/>
              <a:gd name="connsiteY58" fmla="*/ 4373397 h 5180224"/>
              <a:gd name="connsiteX59" fmla="*/ 3232224 w 4622247"/>
              <a:gd name="connsiteY59" fmla="*/ 4267656 h 5180224"/>
              <a:gd name="connsiteX60" fmla="*/ 3250170 w 4622247"/>
              <a:gd name="connsiteY60" fmla="*/ 4125747 h 5180224"/>
              <a:gd name="connsiteX61" fmla="*/ 3041448 w 4622247"/>
              <a:gd name="connsiteY61" fmla="*/ 4055345 h 5180224"/>
              <a:gd name="connsiteX62" fmla="*/ 2900368 w 4622247"/>
              <a:gd name="connsiteY62" fmla="*/ 3875613 h 5180224"/>
              <a:gd name="connsiteX63" fmla="*/ 2672872 w 4622247"/>
              <a:gd name="connsiteY63" fmla="*/ 3943254 h 5180224"/>
              <a:gd name="connsiteX64" fmla="*/ 2663761 w 4622247"/>
              <a:gd name="connsiteY64" fmla="*/ 3806867 h 5180224"/>
              <a:gd name="connsiteX65" fmla="*/ 2822787 w 4622247"/>
              <a:gd name="connsiteY65" fmla="*/ 3478876 h 5180224"/>
              <a:gd name="connsiteX66" fmla="*/ 2753213 w 4622247"/>
              <a:gd name="connsiteY66" fmla="*/ 3439119 h 5180224"/>
              <a:gd name="connsiteX67" fmla="*/ 2653822 w 4622247"/>
              <a:gd name="connsiteY67" fmla="*/ 3429180 h 5180224"/>
              <a:gd name="connsiteX68" fmla="*/ 2624005 w 4622247"/>
              <a:gd name="connsiteY68" fmla="*/ 3260215 h 5180224"/>
              <a:gd name="connsiteX69" fmla="*/ 2703518 w 4622247"/>
              <a:gd name="connsiteY69" fmla="*/ 3200580 h 5180224"/>
              <a:gd name="connsiteX70" fmla="*/ 2823616 w 4622247"/>
              <a:gd name="connsiteY70" fmla="*/ 3186223 h 5180224"/>
              <a:gd name="connsiteX71" fmla="*/ 2942057 w 4622247"/>
              <a:gd name="connsiteY71" fmla="*/ 3180702 h 5180224"/>
              <a:gd name="connsiteX72" fmla="*/ 3015220 w 4622247"/>
              <a:gd name="connsiteY72" fmla="*/ 3095943 h 5180224"/>
              <a:gd name="connsiteX73" fmla="*/ 3148846 w 4622247"/>
              <a:gd name="connsiteY73" fmla="*/ 3048180 h 5180224"/>
              <a:gd name="connsiteX74" fmla="*/ 3289926 w 4622247"/>
              <a:gd name="connsiteY74" fmla="*/ 2912345 h 5180224"/>
              <a:gd name="connsiteX75" fmla="*/ 3419135 w 4622247"/>
              <a:gd name="connsiteY75" fmla="*/ 2743380 h 5180224"/>
              <a:gd name="connsiteX76" fmla="*/ 3568222 w 4622247"/>
              <a:gd name="connsiteY76" fmla="*/ 2822893 h 5180224"/>
              <a:gd name="connsiteX77" fmla="*/ 3625096 w 4622247"/>
              <a:gd name="connsiteY77" fmla="*/ 2851330 h 5180224"/>
              <a:gd name="connsiteX78" fmla="*/ 3707370 w 4622247"/>
              <a:gd name="connsiteY78" fmla="*/ 2852710 h 5180224"/>
              <a:gd name="connsiteX79" fmla="*/ 3866396 w 4622247"/>
              <a:gd name="connsiteY79" fmla="*/ 2832832 h 5180224"/>
              <a:gd name="connsiteX80" fmla="*/ 3932381 w 4622247"/>
              <a:gd name="connsiteY80" fmla="*/ 2658621 h 5180224"/>
              <a:gd name="connsiteX81" fmla="*/ 4037846 w 4622247"/>
              <a:gd name="connsiteY81" fmla="*/ 2590980 h 5180224"/>
              <a:gd name="connsiteX82" fmla="*/ 4085057 w 4622247"/>
              <a:gd name="connsiteY82" fmla="*/ 2524719 h 5180224"/>
              <a:gd name="connsiteX83" fmla="*/ 4045300 w 4622247"/>
              <a:gd name="connsiteY83" fmla="*/ 2465084 h 5180224"/>
              <a:gd name="connsiteX84" fmla="*/ 4005544 w 4622247"/>
              <a:gd name="connsiteY84" fmla="*/ 2306058 h 5180224"/>
              <a:gd name="connsiteX85" fmla="*/ 4034533 w 4622247"/>
              <a:gd name="connsiteY85" fmla="*/ 2137093 h 5180224"/>
              <a:gd name="connsiteX86" fmla="*/ 4204326 w 4622247"/>
              <a:gd name="connsiteY86" fmla="*/ 2087397 h 5180224"/>
              <a:gd name="connsiteX87" fmla="*/ 4303718 w 4622247"/>
              <a:gd name="connsiteY87" fmla="*/ 2147032 h 5180224"/>
              <a:gd name="connsiteX88" fmla="*/ 4273900 w 4622247"/>
              <a:gd name="connsiteY88" fmla="*/ 2266302 h 5180224"/>
              <a:gd name="connsiteX89" fmla="*/ 4353413 w 4622247"/>
              <a:gd name="connsiteY89" fmla="*/ 2266302 h 5180224"/>
              <a:gd name="connsiteX90" fmla="*/ 4492561 w 4622247"/>
              <a:gd name="connsiteY90" fmla="*/ 2147032 h 5180224"/>
              <a:gd name="connsiteX91" fmla="*/ 4621770 w 4622247"/>
              <a:gd name="connsiteY91" fmla="*/ 2137093 h 5180224"/>
              <a:gd name="connsiteX0" fmla="*/ 4621770 w 4622247"/>
              <a:gd name="connsiteY0" fmla="*/ 2137093 h 5180224"/>
              <a:gd name="connsiteX1" fmla="*/ 4512439 w 4622247"/>
              <a:gd name="connsiteY1" fmla="*/ 1868737 h 5180224"/>
              <a:gd name="connsiteX2" fmla="*/ 4015483 w 4622247"/>
              <a:gd name="connsiteY2" fmla="*/ 1898554 h 5180224"/>
              <a:gd name="connsiteX3" fmla="*/ 3836579 w 4622247"/>
              <a:gd name="connsiteY3" fmla="*/ 2137093 h 5180224"/>
              <a:gd name="connsiteX4" fmla="*/ 3588100 w 4622247"/>
              <a:gd name="connsiteY4" fmla="*/ 2296119 h 5180224"/>
              <a:gd name="connsiteX5" fmla="*/ 3111022 w 4622247"/>
              <a:gd name="connsiteY5" fmla="*/ 2574415 h 5180224"/>
              <a:gd name="connsiteX6" fmla="*/ 2763153 w 4622247"/>
              <a:gd name="connsiteY6" fmla="*/ 2147032 h 5180224"/>
              <a:gd name="connsiteX7" fmla="*/ 2792970 w 4622247"/>
              <a:gd name="connsiteY7" fmla="*/ 1610319 h 5180224"/>
              <a:gd name="connsiteX8" fmla="*/ 2743274 w 4622247"/>
              <a:gd name="connsiteY8" fmla="*/ 1232632 h 5180224"/>
              <a:gd name="connsiteX9" fmla="*/ 2812848 w 4622247"/>
              <a:gd name="connsiteY9" fmla="*/ 775432 h 5180224"/>
              <a:gd name="connsiteX10" fmla="*/ 2673700 w 4622247"/>
              <a:gd name="connsiteY10" fmla="*/ 467319 h 5180224"/>
              <a:gd name="connsiteX11" fmla="*/ 2633944 w 4622247"/>
              <a:gd name="connsiteY11" fmla="*/ 248658 h 5180224"/>
              <a:gd name="connsiteX12" fmla="*/ 2226439 w 4622247"/>
              <a:gd name="connsiteY12" fmla="*/ 180 h 5180224"/>
              <a:gd name="connsiteX13" fmla="*/ 1808996 w 4622247"/>
              <a:gd name="connsiteY13" fmla="*/ 288415 h 5180224"/>
              <a:gd name="connsiteX14" fmla="*/ 2166805 w 4622247"/>
              <a:gd name="connsiteY14" fmla="*/ 1043789 h 5180224"/>
              <a:gd name="connsiteX15" fmla="*/ 2276135 w 4622247"/>
              <a:gd name="connsiteY15" fmla="*/ 1958189 h 5180224"/>
              <a:gd name="connsiteX16" fmla="*/ 2464979 w 4622247"/>
              <a:gd name="connsiteY16" fmla="*/ 2703623 h 5180224"/>
              <a:gd name="connsiteX17" fmla="*/ 2216500 w 4622247"/>
              <a:gd name="connsiteY17" fmla="*/ 3349667 h 5180224"/>
              <a:gd name="connsiteX18" fmla="*/ 1938205 w 4622247"/>
              <a:gd name="connsiteY18" fmla="*/ 3727354 h 5180224"/>
              <a:gd name="connsiteX19" fmla="*/ 2296013 w 4622247"/>
              <a:gd name="connsiteY19" fmla="*/ 4095102 h 5180224"/>
              <a:gd name="connsiteX20" fmla="*/ 2852605 w 4622247"/>
              <a:gd name="connsiteY20" fmla="*/ 4124919 h 5180224"/>
              <a:gd name="connsiteX21" fmla="*/ 2773092 w 4622247"/>
              <a:gd name="connsiteY21" fmla="*/ 4343580 h 5180224"/>
              <a:gd name="connsiteX22" fmla="*/ 2445100 w 4622247"/>
              <a:gd name="connsiteY22" fmla="*/ 4274006 h 5180224"/>
              <a:gd name="connsiteX23" fmla="*/ 2057474 w 4622247"/>
              <a:gd name="connsiteY23" fmla="*/ 4333641 h 5180224"/>
              <a:gd name="connsiteX24" fmla="*/ 1838813 w 4622247"/>
              <a:gd name="connsiteY24" fmla="*/ 4105041 h 5180224"/>
              <a:gd name="connsiteX25" fmla="*/ 1172892 w 4622247"/>
              <a:gd name="connsiteY25" fmla="*/ 4492667 h 5180224"/>
              <a:gd name="connsiteX26" fmla="*/ 934353 w 4622247"/>
              <a:gd name="connsiteY26" fmla="*/ 4651693 h 5180224"/>
              <a:gd name="connsiteX27" fmla="*/ 536787 w 4622247"/>
              <a:gd name="connsiteY27" fmla="*/ 4264067 h 5180224"/>
              <a:gd name="connsiteX28" fmla="*/ 308187 w 4622247"/>
              <a:gd name="connsiteY28" fmla="*/ 3995710 h 5180224"/>
              <a:gd name="connsiteX29" fmla="*/ 139222 w 4622247"/>
              <a:gd name="connsiteY29" fmla="*/ 4095102 h 5180224"/>
              <a:gd name="connsiteX30" fmla="*/ 75446 w 4622247"/>
              <a:gd name="connsiteY30" fmla="*/ 4292780 h 5180224"/>
              <a:gd name="connsiteX31" fmla="*/ 74 w 4622247"/>
              <a:gd name="connsiteY31" fmla="*/ 4512545 h 5180224"/>
              <a:gd name="connsiteX32" fmla="*/ 89526 w 4622247"/>
              <a:gd name="connsiteY32" fmla="*/ 4611937 h 5180224"/>
              <a:gd name="connsiteX33" fmla="*/ 250485 w 4622247"/>
              <a:gd name="connsiteY33" fmla="*/ 4801608 h 5180224"/>
              <a:gd name="connsiteX34" fmla="*/ 394879 w 4622247"/>
              <a:gd name="connsiteY34" fmla="*/ 4743078 h 5180224"/>
              <a:gd name="connsiteX35" fmla="*/ 556666 w 4622247"/>
              <a:gd name="connsiteY35" fmla="*/ 4780902 h 5180224"/>
              <a:gd name="connsiteX36" fmla="*/ 646118 w 4622247"/>
              <a:gd name="connsiteY36" fmla="*/ 4900171 h 5180224"/>
              <a:gd name="connsiteX37" fmla="*/ 685874 w 4622247"/>
              <a:gd name="connsiteY37" fmla="*/ 5029380 h 5180224"/>
              <a:gd name="connsiteX38" fmla="*/ 844900 w 4622247"/>
              <a:gd name="connsiteY38" fmla="*/ 5079076 h 5180224"/>
              <a:gd name="connsiteX39" fmla="*/ 944292 w 4622247"/>
              <a:gd name="connsiteY39" fmla="*/ 5178467 h 5180224"/>
              <a:gd name="connsiteX40" fmla="*/ 1073500 w 4622247"/>
              <a:gd name="connsiteY40" fmla="*/ 5138710 h 5180224"/>
              <a:gd name="connsiteX41" fmla="*/ 1133135 w 4622247"/>
              <a:gd name="connsiteY41" fmla="*/ 5089015 h 5180224"/>
              <a:gd name="connsiteX42" fmla="*/ 1331918 w 4622247"/>
              <a:gd name="connsiteY42" fmla="*/ 5108893 h 5180224"/>
              <a:gd name="connsiteX43" fmla="*/ 1600274 w 4622247"/>
              <a:gd name="connsiteY43" fmla="*/ 5039319 h 5180224"/>
              <a:gd name="connsiteX44" fmla="*/ 1719544 w 4622247"/>
              <a:gd name="connsiteY44" fmla="*/ 4860415 h 5180224"/>
              <a:gd name="connsiteX45" fmla="*/ 1739422 w 4622247"/>
              <a:gd name="connsiteY45" fmla="*/ 4741145 h 5180224"/>
              <a:gd name="connsiteX46" fmla="*/ 1938205 w 4622247"/>
              <a:gd name="connsiteY46" fmla="*/ 4641754 h 5180224"/>
              <a:gd name="connsiteX47" fmla="*/ 2027657 w 4622247"/>
              <a:gd name="connsiteY47" fmla="*/ 4492667 h 5180224"/>
              <a:gd name="connsiteX48" fmla="*/ 2186683 w 4622247"/>
              <a:gd name="connsiteY48" fmla="*/ 4572180 h 5180224"/>
              <a:gd name="connsiteX49" fmla="*/ 2474918 w 4622247"/>
              <a:gd name="connsiteY49" fmla="*/ 4552302 h 5180224"/>
              <a:gd name="connsiteX50" fmla="*/ 2570720 w 4622247"/>
              <a:gd name="connsiteY50" fmla="*/ 4595647 h 5180224"/>
              <a:gd name="connsiteX51" fmla="*/ 2633944 w 4622247"/>
              <a:gd name="connsiteY51" fmla="*/ 4711328 h 5180224"/>
              <a:gd name="connsiteX52" fmla="*/ 2689989 w 4622247"/>
              <a:gd name="connsiteY52" fmla="*/ 4823419 h 5180224"/>
              <a:gd name="connsiteX53" fmla="*/ 2834659 w 4622247"/>
              <a:gd name="connsiteY53" fmla="*/ 4737556 h 5180224"/>
              <a:gd name="connsiteX54" fmla="*/ 2912239 w 4622247"/>
              <a:gd name="connsiteY54" fmla="*/ 4860415 h 5180224"/>
              <a:gd name="connsiteX55" fmla="*/ 3329683 w 4622247"/>
              <a:gd name="connsiteY55" fmla="*/ 4681510 h 5180224"/>
              <a:gd name="connsiteX56" fmla="*/ 3299866 w 4622247"/>
              <a:gd name="connsiteY56" fmla="*/ 4572180 h 5180224"/>
              <a:gd name="connsiteX57" fmla="*/ 3170657 w 4622247"/>
              <a:gd name="connsiteY57" fmla="*/ 4472789 h 5180224"/>
              <a:gd name="connsiteX58" fmla="*/ 3299866 w 4622247"/>
              <a:gd name="connsiteY58" fmla="*/ 4373397 h 5180224"/>
              <a:gd name="connsiteX59" fmla="*/ 3232224 w 4622247"/>
              <a:gd name="connsiteY59" fmla="*/ 4267656 h 5180224"/>
              <a:gd name="connsiteX60" fmla="*/ 3250170 w 4622247"/>
              <a:gd name="connsiteY60" fmla="*/ 4125747 h 5180224"/>
              <a:gd name="connsiteX61" fmla="*/ 3041448 w 4622247"/>
              <a:gd name="connsiteY61" fmla="*/ 4055345 h 5180224"/>
              <a:gd name="connsiteX62" fmla="*/ 2900368 w 4622247"/>
              <a:gd name="connsiteY62" fmla="*/ 3875613 h 5180224"/>
              <a:gd name="connsiteX63" fmla="*/ 2672872 w 4622247"/>
              <a:gd name="connsiteY63" fmla="*/ 3943254 h 5180224"/>
              <a:gd name="connsiteX64" fmla="*/ 2663761 w 4622247"/>
              <a:gd name="connsiteY64" fmla="*/ 3806867 h 5180224"/>
              <a:gd name="connsiteX65" fmla="*/ 2822787 w 4622247"/>
              <a:gd name="connsiteY65" fmla="*/ 3478876 h 5180224"/>
              <a:gd name="connsiteX66" fmla="*/ 2753213 w 4622247"/>
              <a:gd name="connsiteY66" fmla="*/ 3439119 h 5180224"/>
              <a:gd name="connsiteX67" fmla="*/ 2653822 w 4622247"/>
              <a:gd name="connsiteY67" fmla="*/ 3429180 h 5180224"/>
              <a:gd name="connsiteX68" fmla="*/ 2624005 w 4622247"/>
              <a:gd name="connsiteY68" fmla="*/ 3260215 h 5180224"/>
              <a:gd name="connsiteX69" fmla="*/ 2703518 w 4622247"/>
              <a:gd name="connsiteY69" fmla="*/ 3200580 h 5180224"/>
              <a:gd name="connsiteX70" fmla="*/ 2823616 w 4622247"/>
              <a:gd name="connsiteY70" fmla="*/ 3186223 h 5180224"/>
              <a:gd name="connsiteX71" fmla="*/ 2942057 w 4622247"/>
              <a:gd name="connsiteY71" fmla="*/ 3180702 h 5180224"/>
              <a:gd name="connsiteX72" fmla="*/ 3015220 w 4622247"/>
              <a:gd name="connsiteY72" fmla="*/ 3095943 h 5180224"/>
              <a:gd name="connsiteX73" fmla="*/ 3148846 w 4622247"/>
              <a:gd name="connsiteY73" fmla="*/ 3048180 h 5180224"/>
              <a:gd name="connsiteX74" fmla="*/ 3289926 w 4622247"/>
              <a:gd name="connsiteY74" fmla="*/ 2912345 h 5180224"/>
              <a:gd name="connsiteX75" fmla="*/ 3419135 w 4622247"/>
              <a:gd name="connsiteY75" fmla="*/ 2743380 h 5180224"/>
              <a:gd name="connsiteX76" fmla="*/ 3568222 w 4622247"/>
              <a:gd name="connsiteY76" fmla="*/ 2822893 h 5180224"/>
              <a:gd name="connsiteX77" fmla="*/ 3625096 w 4622247"/>
              <a:gd name="connsiteY77" fmla="*/ 2851330 h 5180224"/>
              <a:gd name="connsiteX78" fmla="*/ 3707370 w 4622247"/>
              <a:gd name="connsiteY78" fmla="*/ 2852710 h 5180224"/>
              <a:gd name="connsiteX79" fmla="*/ 3866396 w 4622247"/>
              <a:gd name="connsiteY79" fmla="*/ 2832832 h 5180224"/>
              <a:gd name="connsiteX80" fmla="*/ 3932381 w 4622247"/>
              <a:gd name="connsiteY80" fmla="*/ 2658621 h 5180224"/>
              <a:gd name="connsiteX81" fmla="*/ 4037846 w 4622247"/>
              <a:gd name="connsiteY81" fmla="*/ 2590980 h 5180224"/>
              <a:gd name="connsiteX82" fmla="*/ 4085057 w 4622247"/>
              <a:gd name="connsiteY82" fmla="*/ 2524719 h 5180224"/>
              <a:gd name="connsiteX83" fmla="*/ 4045300 w 4622247"/>
              <a:gd name="connsiteY83" fmla="*/ 2465084 h 5180224"/>
              <a:gd name="connsiteX84" fmla="*/ 4005544 w 4622247"/>
              <a:gd name="connsiteY84" fmla="*/ 2306058 h 5180224"/>
              <a:gd name="connsiteX85" fmla="*/ 4034533 w 4622247"/>
              <a:gd name="connsiteY85" fmla="*/ 2137093 h 5180224"/>
              <a:gd name="connsiteX86" fmla="*/ 4204326 w 4622247"/>
              <a:gd name="connsiteY86" fmla="*/ 2087397 h 5180224"/>
              <a:gd name="connsiteX87" fmla="*/ 4303718 w 4622247"/>
              <a:gd name="connsiteY87" fmla="*/ 2147032 h 5180224"/>
              <a:gd name="connsiteX88" fmla="*/ 4273900 w 4622247"/>
              <a:gd name="connsiteY88" fmla="*/ 2266302 h 5180224"/>
              <a:gd name="connsiteX89" fmla="*/ 4353413 w 4622247"/>
              <a:gd name="connsiteY89" fmla="*/ 2266302 h 5180224"/>
              <a:gd name="connsiteX90" fmla="*/ 4431546 w 4622247"/>
              <a:gd name="connsiteY90" fmla="*/ 2241730 h 5180224"/>
              <a:gd name="connsiteX91" fmla="*/ 4492561 w 4622247"/>
              <a:gd name="connsiteY91" fmla="*/ 2147032 h 5180224"/>
              <a:gd name="connsiteX92" fmla="*/ 4621770 w 4622247"/>
              <a:gd name="connsiteY92" fmla="*/ 2137093 h 5180224"/>
              <a:gd name="connsiteX0" fmla="*/ 4621770 w 4622247"/>
              <a:gd name="connsiteY0" fmla="*/ 2137093 h 5180224"/>
              <a:gd name="connsiteX1" fmla="*/ 4512439 w 4622247"/>
              <a:gd name="connsiteY1" fmla="*/ 1868737 h 5180224"/>
              <a:gd name="connsiteX2" fmla="*/ 4015483 w 4622247"/>
              <a:gd name="connsiteY2" fmla="*/ 1898554 h 5180224"/>
              <a:gd name="connsiteX3" fmla="*/ 3836579 w 4622247"/>
              <a:gd name="connsiteY3" fmla="*/ 2137093 h 5180224"/>
              <a:gd name="connsiteX4" fmla="*/ 3588100 w 4622247"/>
              <a:gd name="connsiteY4" fmla="*/ 2296119 h 5180224"/>
              <a:gd name="connsiteX5" fmla="*/ 3111022 w 4622247"/>
              <a:gd name="connsiteY5" fmla="*/ 2574415 h 5180224"/>
              <a:gd name="connsiteX6" fmla="*/ 2763153 w 4622247"/>
              <a:gd name="connsiteY6" fmla="*/ 2147032 h 5180224"/>
              <a:gd name="connsiteX7" fmla="*/ 2792970 w 4622247"/>
              <a:gd name="connsiteY7" fmla="*/ 1610319 h 5180224"/>
              <a:gd name="connsiteX8" fmla="*/ 2743274 w 4622247"/>
              <a:gd name="connsiteY8" fmla="*/ 1232632 h 5180224"/>
              <a:gd name="connsiteX9" fmla="*/ 2812848 w 4622247"/>
              <a:gd name="connsiteY9" fmla="*/ 775432 h 5180224"/>
              <a:gd name="connsiteX10" fmla="*/ 2673700 w 4622247"/>
              <a:gd name="connsiteY10" fmla="*/ 467319 h 5180224"/>
              <a:gd name="connsiteX11" fmla="*/ 2633944 w 4622247"/>
              <a:gd name="connsiteY11" fmla="*/ 248658 h 5180224"/>
              <a:gd name="connsiteX12" fmla="*/ 2226439 w 4622247"/>
              <a:gd name="connsiteY12" fmla="*/ 180 h 5180224"/>
              <a:gd name="connsiteX13" fmla="*/ 1808996 w 4622247"/>
              <a:gd name="connsiteY13" fmla="*/ 288415 h 5180224"/>
              <a:gd name="connsiteX14" fmla="*/ 2166805 w 4622247"/>
              <a:gd name="connsiteY14" fmla="*/ 1043789 h 5180224"/>
              <a:gd name="connsiteX15" fmla="*/ 2276135 w 4622247"/>
              <a:gd name="connsiteY15" fmla="*/ 1958189 h 5180224"/>
              <a:gd name="connsiteX16" fmla="*/ 2464979 w 4622247"/>
              <a:gd name="connsiteY16" fmla="*/ 2703623 h 5180224"/>
              <a:gd name="connsiteX17" fmla="*/ 2216500 w 4622247"/>
              <a:gd name="connsiteY17" fmla="*/ 3349667 h 5180224"/>
              <a:gd name="connsiteX18" fmla="*/ 1938205 w 4622247"/>
              <a:gd name="connsiteY18" fmla="*/ 3727354 h 5180224"/>
              <a:gd name="connsiteX19" fmla="*/ 2296013 w 4622247"/>
              <a:gd name="connsiteY19" fmla="*/ 4095102 h 5180224"/>
              <a:gd name="connsiteX20" fmla="*/ 2852605 w 4622247"/>
              <a:gd name="connsiteY20" fmla="*/ 4124919 h 5180224"/>
              <a:gd name="connsiteX21" fmla="*/ 2773092 w 4622247"/>
              <a:gd name="connsiteY21" fmla="*/ 4343580 h 5180224"/>
              <a:gd name="connsiteX22" fmla="*/ 2445100 w 4622247"/>
              <a:gd name="connsiteY22" fmla="*/ 4274006 h 5180224"/>
              <a:gd name="connsiteX23" fmla="*/ 2057474 w 4622247"/>
              <a:gd name="connsiteY23" fmla="*/ 4333641 h 5180224"/>
              <a:gd name="connsiteX24" fmla="*/ 1838813 w 4622247"/>
              <a:gd name="connsiteY24" fmla="*/ 4105041 h 5180224"/>
              <a:gd name="connsiteX25" fmla="*/ 1172892 w 4622247"/>
              <a:gd name="connsiteY25" fmla="*/ 4492667 h 5180224"/>
              <a:gd name="connsiteX26" fmla="*/ 934353 w 4622247"/>
              <a:gd name="connsiteY26" fmla="*/ 4651693 h 5180224"/>
              <a:gd name="connsiteX27" fmla="*/ 536787 w 4622247"/>
              <a:gd name="connsiteY27" fmla="*/ 4264067 h 5180224"/>
              <a:gd name="connsiteX28" fmla="*/ 308187 w 4622247"/>
              <a:gd name="connsiteY28" fmla="*/ 3995710 h 5180224"/>
              <a:gd name="connsiteX29" fmla="*/ 139222 w 4622247"/>
              <a:gd name="connsiteY29" fmla="*/ 4095102 h 5180224"/>
              <a:gd name="connsiteX30" fmla="*/ 75446 w 4622247"/>
              <a:gd name="connsiteY30" fmla="*/ 4292780 h 5180224"/>
              <a:gd name="connsiteX31" fmla="*/ 74 w 4622247"/>
              <a:gd name="connsiteY31" fmla="*/ 4512545 h 5180224"/>
              <a:gd name="connsiteX32" fmla="*/ 89526 w 4622247"/>
              <a:gd name="connsiteY32" fmla="*/ 4611937 h 5180224"/>
              <a:gd name="connsiteX33" fmla="*/ 250485 w 4622247"/>
              <a:gd name="connsiteY33" fmla="*/ 4801608 h 5180224"/>
              <a:gd name="connsiteX34" fmla="*/ 394879 w 4622247"/>
              <a:gd name="connsiteY34" fmla="*/ 4743078 h 5180224"/>
              <a:gd name="connsiteX35" fmla="*/ 556666 w 4622247"/>
              <a:gd name="connsiteY35" fmla="*/ 4780902 h 5180224"/>
              <a:gd name="connsiteX36" fmla="*/ 646118 w 4622247"/>
              <a:gd name="connsiteY36" fmla="*/ 4900171 h 5180224"/>
              <a:gd name="connsiteX37" fmla="*/ 685874 w 4622247"/>
              <a:gd name="connsiteY37" fmla="*/ 5029380 h 5180224"/>
              <a:gd name="connsiteX38" fmla="*/ 844900 w 4622247"/>
              <a:gd name="connsiteY38" fmla="*/ 5079076 h 5180224"/>
              <a:gd name="connsiteX39" fmla="*/ 944292 w 4622247"/>
              <a:gd name="connsiteY39" fmla="*/ 5178467 h 5180224"/>
              <a:gd name="connsiteX40" fmla="*/ 1073500 w 4622247"/>
              <a:gd name="connsiteY40" fmla="*/ 5138710 h 5180224"/>
              <a:gd name="connsiteX41" fmla="*/ 1133135 w 4622247"/>
              <a:gd name="connsiteY41" fmla="*/ 5089015 h 5180224"/>
              <a:gd name="connsiteX42" fmla="*/ 1331918 w 4622247"/>
              <a:gd name="connsiteY42" fmla="*/ 5108893 h 5180224"/>
              <a:gd name="connsiteX43" fmla="*/ 1600274 w 4622247"/>
              <a:gd name="connsiteY43" fmla="*/ 5039319 h 5180224"/>
              <a:gd name="connsiteX44" fmla="*/ 1719544 w 4622247"/>
              <a:gd name="connsiteY44" fmla="*/ 4860415 h 5180224"/>
              <a:gd name="connsiteX45" fmla="*/ 1739422 w 4622247"/>
              <a:gd name="connsiteY45" fmla="*/ 4741145 h 5180224"/>
              <a:gd name="connsiteX46" fmla="*/ 1938205 w 4622247"/>
              <a:gd name="connsiteY46" fmla="*/ 4641754 h 5180224"/>
              <a:gd name="connsiteX47" fmla="*/ 2027657 w 4622247"/>
              <a:gd name="connsiteY47" fmla="*/ 4492667 h 5180224"/>
              <a:gd name="connsiteX48" fmla="*/ 2186683 w 4622247"/>
              <a:gd name="connsiteY48" fmla="*/ 4572180 h 5180224"/>
              <a:gd name="connsiteX49" fmla="*/ 2474918 w 4622247"/>
              <a:gd name="connsiteY49" fmla="*/ 4552302 h 5180224"/>
              <a:gd name="connsiteX50" fmla="*/ 2570720 w 4622247"/>
              <a:gd name="connsiteY50" fmla="*/ 4595647 h 5180224"/>
              <a:gd name="connsiteX51" fmla="*/ 2633944 w 4622247"/>
              <a:gd name="connsiteY51" fmla="*/ 4711328 h 5180224"/>
              <a:gd name="connsiteX52" fmla="*/ 2689989 w 4622247"/>
              <a:gd name="connsiteY52" fmla="*/ 4823419 h 5180224"/>
              <a:gd name="connsiteX53" fmla="*/ 2834659 w 4622247"/>
              <a:gd name="connsiteY53" fmla="*/ 4737556 h 5180224"/>
              <a:gd name="connsiteX54" fmla="*/ 2955102 w 4622247"/>
              <a:gd name="connsiteY54" fmla="*/ 4860415 h 5180224"/>
              <a:gd name="connsiteX55" fmla="*/ 3329683 w 4622247"/>
              <a:gd name="connsiteY55" fmla="*/ 4681510 h 5180224"/>
              <a:gd name="connsiteX56" fmla="*/ 3299866 w 4622247"/>
              <a:gd name="connsiteY56" fmla="*/ 4572180 h 5180224"/>
              <a:gd name="connsiteX57" fmla="*/ 3170657 w 4622247"/>
              <a:gd name="connsiteY57" fmla="*/ 4472789 h 5180224"/>
              <a:gd name="connsiteX58" fmla="*/ 3299866 w 4622247"/>
              <a:gd name="connsiteY58" fmla="*/ 4373397 h 5180224"/>
              <a:gd name="connsiteX59" fmla="*/ 3232224 w 4622247"/>
              <a:gd name="connsiteY59" fmla="*/ 4267656 h 5180224"/>
              <a:gd name="connsiteX60" fmla="*/ 3250170 w 4622247"/>
              <a:gd name="connsiteY60" fmla="*/ 4125747 h 5180224"/>
              <a:gd name="connsiteX61" fmla="*/ 3041448 w 4622247"/>
              <a:gd name="connsiteY61" fmla="*/ 4055345 h 5180224"/>
              <a:gd name="connsiteX62" fmla="*/ 2900368 w 4622247"/>
              <a:gd name="connsiteY62" fmla="*/ 3875613 h 5180224"/>
              <a:gd name="connsiteX63" fmla="*/ 2672872 w 4622247"/>
              <a:gd name="connsiteY63" fmla="*/ 3943254 h 5180224"/>
              <a:gd name="connsiteX64" fmla="*/ 2663761 w 4622247"/>
              <a:gd name="connsiteY64" fmla="*/ 3806867 h 5180224"/>
              <a:gd name="connsiteX65" fmla="*/ 2822787 w 4622247"/>
              <a:gd name="connsiteY65" fmla="*/ 3478876 h 5180224"/>
              <a:gd name="connsiteX66" fmla="*/ 2753213 w 4622247"/>
              <a:gd name="connsiteY66" fmla="*/ 3439119 h 5180224"/>
              <a:gd name="connsiteX67" fmla="*/ 2653822 w 4622247"/>
              <a:gd name="connsiteY67" fmla="*/ 3429180 h 5180224"/>
              <a:gd name="connsiteX68" fmla="*/ 2624005 w 4622247"/>
              <a:gd name="connsiteY68" fmla="*/ 3260215 h 5180224"/>
              <a:gd name="connsiteX69" fmla="*/ 2703518 w 4622247"/>
              <a:gd name="connsiteY69" fmla="*/ 3200580 h 5180224"/>
              <a:gd name="connsiteX70" fmla="*/ 2823616 w 4622247"/>
              <a:gd name="connsiteY70" fmla="*/ 3186223 h 5180224"/>
              <a:gd name="connsiteX71" fmla="*/ 2942057 w 4622247"/>
              <a:gd name="connsiteY71" fmla="*/ 3180702 h 5180224"/>
              <a:gd name="connsiteX72" fmla="*/ 3015220 w 4622247"/>
              <a:gd name="connsiteY72" fmla="*/ 3095943 h 5180224"/>
              <a:gd name="connsiteX73" fmla="*/ 3148846 w 4622247"/>
              <a:gd name="connsiteY73" fmla="*/ 3048180 h 5180224"/>
              <a:gd name="connsiteX74" fmla="*/ 3289926 w 4622247"/>
              <a:gd name="connsiteY74" fmla="*/ 2912345 h 5180224"/>
              <a:gd name="connsiteX75" fmla="*/ 3419135 w 4622247"/>
              <a:gd name="connsiteY75" fmla="*/ 2743380 h 5180224"/>
              <a:gd name="connsiteX76" fmla="*/ 3568222 w 4622247"/>
              <a:gd name="connsiteY76" fmla="*/ 2822893 h 5180224"/>
              <a:gd name="connsiteX77" fmla="*/ 3625096 w 4622247"/>
              <a:gd name="connsiteY77" fmla="*/ 2851330 h 5180224"/>
              <a:gd name="connsiteX78" fmla="*/ 3707370 w 4622247"/>
              <a:gd name="connsiteY78" fmla="*/ 2852710 h 5180224"/>
              <a:gd name="connsiteX79" fmla="*/ 3866396 w 4622247"/>
              <a:gd name="connsiteY79" fmla="*/ 2832832 h 5180224"/>
              <a:gd name="connsiteX80" fmla="*/ 3932381 w 4622247"/>
              <a:gd name="connsiteY80" fmla="*/ 2658621 h 5180224"/>
              <a:gd name="connsiteX81" fmla="*/ 4037846 w 4622247"/>
              <a:gd name="connsiteY81" fmla="*/ 2590980 h 5180224"/>
              <a:gd name="connsiteX82" fmla="*/ 4085057 w 4622247"/>
              <a:gd name="connsiteY82" fmla="*/ 2524719 h 5180224"/>
              <a:gd name="connsiteX83" fmla="*/ 4045300 w 4622247"/>
              <a:gd name="connsiteY83" fmla="*/ 2465084 h 5180224"/>
              <a:gd name="connsiteX84" fmla="*/ 4005544 w 4622247"/>
              <a:gd name="connsiteY84" fmla="*/ 2306058 h 5180224"/>
              <a:gd name="connsiteX85" fmla="*/ 4034533 w 4622247"/>
              <a:gd name="connsiteY85" fmla="*/ 2137093 h 5180224"/>
              <a:gd name="connsiteX86" fmla="*/ 4204326 w 4622247"/>
              <a:gd name="connsiteY86" fmla="*/ 2087397 h 5180224"/>
              <a:gd name="connsiteX87" fmla="*/ 4303718 w 4622247"/>
              <a:gd name="connsiteY87" fmla="*/ 2147032 h 5180224"/>
              <a:gd name="connsiteX88" fmla="*/ 4273900 w 4622247"/>
              <a:gd name="connsiteY88" fmla="*/ 2266302 h 5180224"/>
              <a:gd name="connsiteX89" fmla="*/ 4353413 w 4622247"/>
              <a:gd name="connsiteY89" fmla="*/ 2266302 h 5180224"/>
              <a:gd name="connsiteX90" fmla="*/ 4431546 w 4622247"/>
              <a:gd name="connsiteY90" fmla="*/ 2241730 h 5180224"/>
              <a:gd name="connsiteX91" fmla="*/ 4492561 w 4622247"/>
              <a:gd name="connsiteY91" fmla="*/ 2147032 h 5180224"/>
              <a:gd name="connsiteX92" fmla="*/ 4621770 w 4622247"/>
              <a:gd name="connsiteY92" fmla="*/ 2137093 h 5180224"/>
              <a:gd name="connsiteX0" fmla="*/ 4621770 w 4622247"/>
              <a:gd name="connsiteY0" fmla="*/ 2137093 h 5180224"/>
              <a:gd name="connsiteX1" fmla="*/ 4512439 w 4622247"/>
              <a:gd name="connsiteY1" fmla="*/ 1868737 h 5180224"/>
              <a:gd name="connsiteX2" fmla="*/ 4015483 w 4622247"/>
              <a:gd name="connsiteY2" fmla="*/ 1898554 h 5180224"/>
              <a:gd name="connsiteX3" fmla="*/ 3836579 w 4622247"/>
              <a:gd name="connsiteY3" fmla="*/ 2137093 h 5180224"/>
              <a:gd name="connsiteX4" fmla="*/ 3588100 w 4622247"/>
              <a:gd name="connsiteY4" fmla="*/ 2296119 h 5180224"/>
              <a:gd name="connsiteX5" fmla="*/ 3111022 w 4622247"/>
              <a:gd name="connsiteY5" fmla="*/ 2574415 h 5180224"/>
              <a:gd name="connsiteX6" fmla="*/ 2763153 w 4622247"/>
              <a:gd name="connsiteY6" fmla="*/ 2147032 h 5180224"/>
              <a:gd name="connsiteX7" fmla="*/ 2792970 w 4622247"/>
              <a:gd name="connsiteY7" fmla="*/ 1610319 h 5180224"/>
              <a:gd name="connsiteX8" fmla="*/ 2743274 w 4622247"/>
              <a:gd name="connsiteY8" fmla="*/ 1232632 h 5180224"/>
              <a:gd name="connsiteX9" fmla="*/ 2812848 w 4622247"/>
              <a:gd name="connsiteY9" fmla="*/ 775432 h 5180224"/>
              <a:gd name="connsiteX10" fmla="*/ 2673700 w 4622247"/>
              <a:gd name="connsiteY10" fmla="*/ 467319 h 5180224"/>
              <a:gd name="connsiteX11" fmla="*/ 2633944 w 4622247"/>
              <a:gd name="connsiteY11" fmla="*/ 248658 h 5180224"/>
              <a:gd name="connsiteX12" fmla="*/ 2226439 w 4622247"/>
              <a:gd name="connsiteY12" fmla="*/ 180 h 5180224"/>
              <a:gd name="connsiteX13" fmla="*/ 1808996 w 4622247"/>
              <a:gd name="connsiteY13" fmla="*/ 288415 h 5180224"/>
              <a:gd name="connsiteX14" fmla="*/ 2166805 w 4622247"/>
              <a:gd name="connsiteY14" fmla="*/ 1043789 h 5180224"/>
              <a:gd name="connsiteX15" fmla="*/ 2276135 w 4622247"/>
              <a:gd name="connsiteY15" fmla="*/ 1958189 h 5180224"/>
              <a:gd name="connsiteX16" fmla="*/ 2464979 w 4622247"/>
              <a:gd name="connsiteY16" fmla="*/ 2703623 h 5180224"/>
              <a:gd name="connsiteX17" fmla="*/ 2216500 w 4622247"/>
              <a:gd name="connsiteY17" fmla="*/ 3349667 h 5180224"/>
              <a:gd name="connsiteX18" fmla="*/ 1938205 w 4622247"/>
              <a:gd name="connsiteY18" fmla="*/ 3727354 h 5180224"/>
              <a:gd name="connsiteX19" fmla="*/ 2296013 w 4622247"/>
              <a:gd name="connsiteY19" fmla="*/ 4095102 h 5180224"/>
              <a:gd name="connsiteX20" fmla="*/ 2852605 w 4622247"/>
              <a:gd name="connsiteY20" fmla="*/ 4124919 h 5180224"/>
              <a:gd name="connsiteX21" fmla="*/ 2773092 w 4622247"/>
              <a:gd name="connsiteY21" fmla="*/ 4343580 h 5180224"/>
              <a:gd name="connsiteX22" fmla="*/ 2445100 w 4622247"/>
              <a:gd name="connsiteY22" fmla="*/ 4274006 h 5180224"/>
              <a:gd name="connsiteX23" fmla="*/ 2057474 w 4622247"/>
              <a:gd name="connsiteY23" fmla="*/ 4333641 h 5180224"/>
              <a:gd name="connsiteX24" fmla="*/ 1838813 w 4622247"/>
              <a:gd name="connsiteY24" fmla="*/ 4105041 h 5180224"/>
              <a:gd name="connsiteX25" fmla="*/ 1172892 w 4622247"/>
              <a:gd name="connsiteY25" fmla="*/ 4492667 h 5180224"/>
              <a:gd name="connsiteX26" fmla="*/ 934353 w 4622247"/>
              <a:gd name="connsiteY26" fmla="*/ 4651693 h 5180224"/>
              <a:gd name="connsiteX27" fmla="*/ 536787 w 4622247"/>
              <a:gd name="connsiteY27" fmla="*/ 4264067 h 5180224"/>
              <a:gd name="connsiteX28" fmla="*/ 308187 w 4622247"/>
              <a:gd name="connsiteY28" fmla="*/ 3995710 h 5180224"/>
              <a:gd name="connsiteX29" fmla="*/ 139222 w 4622247"/>
              <a:gd name="connsiteY29" fmla="*/ 4095102 h 5180224"/>
              <a:gd name="connsiteX30" fmla="*/ 75446 w 4622247"/>
              <a:gd name="connsiteY30" fmla="*/ 4292780 h 5180224"/>
              <a:gd name="connsiteX31" fmla="*/ 74 w 4622247"/>
              <a:gd name="connsiteY31" fmla="*/ 4512545 h 5180224"/>
              <a:gd name="connsiteX32" fmla="*/ 89526 w 4622247"/>
              <a:gd name="connsiteY32" fmla="*/ 4611937 h 5180224"/>
              <a:gd name="connsiteX33" fmla="*/ 250485 w 4622247"/>
              <a:gd name="connsiteY33" fmla="*/ 4801608 h 5180224"/>
              <a:gd name="connsiteX34" fmla="*/ 394879 w 4622247"/>
              <a:gd name="connsiteY34" fmla="*/ 4743078 h 5180224"/>
              <a:gd name="connsiteX35" fmla="*/ 556666 w 4622247"/>
              <a:gd name="connsiteY35" fmla="*/ 4780902 h 5180224"/>
              <a:gd name="connsiteX36" fmla="*/ 646118 w 4622247"/>
              <a:gd name="connsiteY36" fmla="*/ 4900171 h 5180224"/>
              <a:gd name="connsiteX37" fmla="*/ 685874 w 4622247"/>
              <a:gd name="connsiteY37" fmla="*/ 5029380 h 5180224"/>
              <a:gd name="connsiteX38" fmla="*/ 844900 w 4622247"/>
              <a:gd name="connsiteY38" fmla="*/ 5079076 h 5180224"/>
              <a:gd name="connsiteX39" fmla="*/ 944292 w 4622247"/>
              <a:gd name="connsiteY39" fmla="*/ 5178467 h 5180224"/>
              <a:gd name="connsiteX40" fmla="*/ 1073500 w 4622247"/>
              <a:gd name="connsiteY40" fmla="*/ 5138710 h 5180224"/>
              <a:gd name="connsiteX41" fmla="*/ 1133135 w 4622247"/>
              <a:gd name="connsiteY41" fmla="*/ 5089015 h 5180224"/>
              <a:gd name="connsiteX42" fmla="*/ 1331918 w 4622247"/>
              <a:gd name="connsiteY42" fmla="*/ 5108893 h 5180224"/>
              <a:gd name="connsiteX43" fmla="*/ 1600274 w 4622247"/>
              <a:gd name="connsiteY43" fmla="*/ 5039319 h 5180224"/>
              <a:gd name="connsiteX44" fmla="*/ 1719544 w 4622247"/>
              <a:gd name="connsiteY44" fmla="*/ 4860415 h 5180224"/>
              <a:gd name="connsiteX45" fmla="*/ 1739422 w 4622247"/>
              <a:gd name="connsiteY45" fmla="*/ 4741145 h 5180224"/>
              <a:gd name="connsiteX46" fmla="*/ 1938205 w 4622247"/>
              <a:gd name="connsiteY46" fmla="*/ 4641754 h 5180224"/>
              <a:gd name="connsiteX47" fmla="*/ 2027657 w 4622247"/>
              <a:gd name="connsiteY47" fmla="*/ 4492667 h 5180224"/>
              <a:gd name="connsiteX48" fmla="*/ 2186683 w 4622247"/>
              <a:gd name="connsiteY48" fmla="*/ 4572180 h 5180224"/>
              <a:gd name="connsiteX49" fmla="*/ 2474918 w 4622247"/>
              <a:gd name="connsiteY49" fmla="*/ 4552302 h 5180224"/>
              <a:gd name="connsiteX50" fmla="*/ 2570720 w 4622247"/>
              <a:gd name="connsiteY50" fmla="*/ 4595647 h 5180224"/>
              <a:gd name="connsiteX51" fmla="*/ 2633944 w 4622247"/>
              <a:gd name="connsiteY51" fmla="*/ 4711328 h 5180224"/>
              <a:gd name="connsiteX52" fmla="*/ 2689989 w 4622247"/>
              <a:gd name="connsiteY52" fmla="*/ 4823419 h 5180224"/>
              <a:gd name="connsiteX53" fmla="*/ 2834659 w 4622247"/>
              <a:gd name="connsiteY53" fmla="*/ 4737556 h 5180224"/>
              <a:gd name="connsiteX54" fmla="*/ 2955102 w 4622247"/>
              <a:gd name="connsiteY54" fmla="*/ 4860415 h 5180224"/>
              <a:gd name="connsiteX55" fmla="*/ 3291583 w 4622247"/>
              <a:gd name="connsiteY55" fmla="*/ 4695798 h 5180224"/>
              <a:gd name="connsiteX56" fmla="*/ 3299866 w 4622247"/>
              <a:gd name="connsiteY56" fmla="*/ 4572180 h 5180224"/>
              <a:gd name="connsiteX57" fmla="*/ 3170657 w 4622247"/>
              <a:gd name="connsiteY57" fmla="*/ 4472789 h 5180224"/>
              <a:gd name="connsiteX58" fmla="*/ 3299866 w 4622247"/>
              <a:gd name="connsiteY58" fmla="*/ 4373397 h 5180224"/>
              <a:gd name="connsiteX59" fmla="*/ 3232224 w 4622247"/>
              <a:gd name="connsiteY59" fmla="*/ 4267656 h 5180224"/>
              <a:gd name="connsiteX60" fmla="*/ 3250170 w 4622247"/>
              <a:gd name="connsiteY60" fmla="*/ 4125747 h 5180224"/>
              <a:gd name="connsiteX61" fmla="*/ 3041448 w 4622247"/>
              <a:gd name="connsiteY61" fmla="*/ 4055345 h 5180224"/>
              <a:gd name="connsiteX62" fmla="*/ 2900368 w 4622247"/>
              <a:gd name="connsiteY62" fmla="*/ 3875613 h 5180224"/>
              <a:gd name="connsiteX63" fmla="*/ 2672872 w 4622247"/>
              <a:gd name="connsiteY63" fmla="*/ 3943254 h 5180224"/>
              <a:gd name="connsiteX64" fmla="*/ 2663761 w 4622247"/>
              <a:gd name="connsiteY64" fmla="*/ 3806867 h 5180224"/>
              <a:gd name="connsiteX65" fmla="*/ 2822787 w 4622247"/>
              <a:gd name="connsiteY65" fmla="*/ 3478876 h 5180224"/>
              <a:gd name="connsiteX66" fmla="*/ 2753213 w 4622247"/>
              <a:gd name="connsiteY66" fmla="*/ 3439119 h 5180224"/>
              <a:gd name="connsiteX67" fmla="*/ 2653822 w 4622247"/>
              <a:gd name="connsiteY67" fmla="*/ 3429180 h 5180224"/>
              <a:gd name="connsiteX68" fmla="*/ 2624005 w 4622247"/>
              <a:gd name="connsiteY68" fmla="*/ 3260215 h 5180224"/>
              <a:gd name="connsiteX69" fmla="*/ 2703518 w 4622247"/>
              <a:gd name="connsiteY69" fmla="*/ 3200580 h 5180224"/>
              <a:gd name="connsiteX70" fmla="*/ 2823616 w 4622247"/>
              <a:gd name="connsiteY70" fmla="*/ 3186223 h 5180224"/>
              <a:gd name="connsiteX71" fmla="*/ 2942057 w 4622247"/>
              <a:gd name="connsiteY71" fmla="*/ 3180702 h 5180224"/>
              <a:gd name="connsiteX72" fmla="*/ 3015220 w 4622247"/>
              <a:gd name="connsiteY72" fmla="*/ 3095943 h 5180224"/>
              <a:gd name="connsiteX73" fmla="*/ 3148846 w 4622247"/>
              <a:gd name="connsiteY73" fmla="*/ 3048180 h 5180224"/>
              <a:gd name="connsiteX74" fmla="*/ 3289926 w 4622247"/>
              <a:gd name="connsiteY74" fmla="*/ 2912345 h 5180224"/>
              <a:gd name="connsiteX75" fmla="*/ 3419135 w 4622247"/>
              <a:gd name="connsiteY75" fmla="*/ 2743380 h 5180224"/>
              <a:gd name="connsiteX76" fmla="*/ 3568222 w 4622247"/>
              <a:gd name="connsiteY76" fmla="*/ 2822893 h 5180224"/>
              <a:gd name="connsiteX77" fmla="*/ 3625096 w 4622247"/>
              <a:gd name="connsiteY77" fmla="*/ 2851330 h 5180224"/>
              <a:gd name="connsiteX78" fmla="*/ 3707370 w 4622247"/>
              <a:gd name="connsiteY78" fmla="*/ 2852710 h 5180224"/>
              <a:gd name="connsiteX79" fmla="*/ 3866396 w 4622247"/>
              <a:gd name="connsiteY79" fmla="*/ 2832832 h 5180224"/>
              <a:gd name="connsiteX80" fmla="*/ 3932381 w 4622247"/>
              <a:gd name="connsiteY80" fmla="*/ 2658621 h 5180224"/>
              <a:gd name="connsiteX81" fmla="*/ 4037846 w 4622247"/>
              <a:gd name="connsiteY81" fmla="*/ 2590980 h 5180224"/>
              <a:gd name="connsiteX82" fmla="*/ 4085057 w 4622247"/>
              <a:gd name="connsiteY82" fmla="*/ 2524719 h 5180224"/>
              <a:gd name="connsiteX83" fmla="*/ 4045300 w 4622247"/>
              <a:gd name="connsiteY83" fmla="*/ 2465084 h 5180224"/>
              <a:gd name="connsiteX84" fmla="*/ 4005544 w 4622247"/>
              <a:gd name="connsiteY84" fmla="*/ 2306058 h 5180224"/>
              <a:gd name="connsiteX85" fmla="*/ 4034533 w 4622247"/>
              <a:gd name="connsiteY85" fmla="*/ 2137093 h 5180224"/>
              <a:gd name="connsiteX86" fmla="*/ 4204326 w 4622247"/>
              <a:gd name="connsiteY86" fmla="*/ 2087397 h 5180224"/>
              <a:gd name="connsiteX87" fmla="*/ 4303718 w 4622247"/>
              <a:gd name="connsiteY87" fmla="*/ 2147032 h 5180224"/>
              <a:gd name="connsiteX88" fmla="*/ 4273900 w 4622247"/>
              <a:gd name="connsiteY88" fmla="*/ 2266302 h 5180224"/>
              <a:gd name="connsiteX89" fmla="*/ 4353413 w 4622247"/>
              <a:gd name="connsiteY89" fmla="*/ 2266302 h 5180224"/>
              <a:gd name="connsiteX90" fmla="*/ 4431546 w 4622247"/>
              <a:gd name="connsiteY90" fmla="*/ 2241730 h 5180224"/>
              <a:gd name="connsiteX91" fmla="*/ 4492561 w 4622247"/>
              <a:gd name="connsiteY91" fmla="*/ 2147032 h 5180224"/>
              <a:gd name="connsiteX92" fmla="*/ 4621770 w 4622247"/>
              <a:gd name="connsiteY92" fmla="*/ 2137093 h 5180224"/>
              <a:gd name="connsiteX0" fmla="*/ 4621770 w 4622247"/>
              <a:gd name="connsiteY0" fmla="*/ 2137093 h 5180224"/>
              <a:gd name="connsiteX1" fmla="*/ 4512439 w 4622247"/>
              <a:gd name="connsiteY1" fmla="*/ 1868737 h 5180224"/>
              <a:gd name="connsiteX2" fmla="*/ 4015483 w 4622247"/>
              <a:gd name="connsiteY2" fmla="*/ 1898554 h 5180224"/>
              <a:gd name="connsiteX3" fmla="*/ 3836579 w 4622247"/>
              <a:gd name="connsiteY3" fmla="*/ 2137093 h 5180224"/>
              <a:gd name="connsiteX4" fmla="*/ 3588100 w 4622247"/>
              <a:gd name="connsiteY4" fmla="*/ 2296119 h 5180224"/>
              <a:gd name="connsiteX5" fmla="*/ 3111022 w 4622247"/>
              <a:gd name="connsiteY5" fmla="*/ 2574415 h 5180224"/>
              <a:gd name="connsiteX6" fmla="*/ 2763153 w 4622247"/>
              <a:gd name="connsiteY6" fmla="*/ 2147032 h 5180224"/>
              <a:gd name="connsiteX7" fmla="*/ 2792970 w 4622247"/>
              <a:gd name="connsiteY7" fmla="*/ 1610319 h 5180224"/>
              <a:gd name="connsiteX8" fmla="*/ 2743274 w 4622247"/>
              <a:gd name="connsiteY8" fmla="*/ 1232632 h 5180224"/>
              <a:gd name="connsiteX9" fmla="*/ 2812848 w 4622247"/>
              <a:gd name="connsiteY9" fmla="*/ 775432 h 5180224"/>
              <a:gd name="connsiteX10" fmla="*/ 2673700 w 4622247"/>
              <a:gd name="connsiteY10" fmla="*/ 467319 h 5180224"/>
              <a:gd name="connsiteX11" fmla="*/ 2633944 w 4622247"/>
              <a:gd name="connsiteY11" fmla="*/ 248658 h 5180224"/>
              <a:gd name="connsiteX12" fmla="*/ 2226439 w 4622247"/>
              <a:gd name="connsiteY12" fmla="*/ 180 h 5180224"/>
              <a:gd name="connsiteX13" fmla="*/ 1808996 w 4622247"/>
              <a:gd name="connsiteY13" fmla="*/ 288415 h 5180224"/>
              <a:gd name="connsiteX14" fmla="*/ 2166805 w 4622247"/>
              <a:gd name="connsiteY14" fmla="*/ 1043789 h 5180224"/>
              <a:gd name="connsiteX15" fmla="*/ 2276135 w 4622247"/>
              <a:gd name="connsiteY15" fmla="*/ 1958189 h 5180224"/>
              <a:gd name="connsiteX16" fmla="*/ 2464979 w 4622247"/>
              <a:gd name="connsiteY16" fmla="*/ 2703623 h 5180224"/>
              <a:gd name="connsiteX17" fmla="*/ 2216500 w 4622247"/>
              <a:gd name="connsiteY17" fmla="*/ 3349667 h 5180224"/>
              <a:gd name="connsiteX18" fmla="*/ 1938205 w 4622247"/>
              <a:gd name="connsiteY18" fmla="*/ 3727354 h 5180224"/>
              <a:gd name="connsiteX19" fmla="*/ 2296013 w 4622247"/>
              <a:gd name="connsiteY19" fmla="*/ 4095102 h 5180224"/>
              <a:gd name="connsiteX20" fmla="*/ 2852605 w 4622247"/>
              <a:gd name="connsiteY20" fmla="*/ 4124919 h 5180224"/>
              <a:gd name="connsiteX21" fmla="*/ 2773092 w 4622247"/>
              <a:gd name="connsiteY21" fmla="*/ 4343580 h 5180224"/>
              <a:gd name="connsiteX22" fmla="*/ 2445100 w 4622247"/>
              <a:gd name="connsiteY22" fmla="*/ 4274006 h 5180224"/>
              <a:gd name="connsiteX23" fmla="*/ 2057474 w 4622247"/>
              <a:gd name="connsiteY23" fmla="*/ 4333641 h 5180224"/>
              <a:gd name="connsiteX24" fmla="*/ 1838813 w 4622247"/>
              <a:gd name="connsiteY24" fmla="*/ 4105041 h 5180224"/>
              <a:gd name="connsiteX25" fmla="*/ 1172892 w 4622247"/>
              <a:gd name="connsiteY25" fmla="*/ 4492667 h 5180224"/>
              <a:gd name="connsiteX26" fmla="*/ 934353 w 4622247"/>
              <a:gd name="connsiteY26" fmla="*/ 4651693 h 5180224"/>
              <a:gd name="connsiteX27" fmla="*/ 536787 w 4622247"/>
              <a:gd name="connsiteY27" fmla="*/ 4264067 h 5180224"/>
              <a:gd name="connsiteX28" fmla="*/ 308187 w 4622247"/>
              <a:gd name="connsiteY28" fmla="*/ 3995710 h 5180224"/>
              <a:gd name="connsiteX29" fmla="*/ 139222 w 4622247"/>
              <a:gd name="connsiteY29" fmla="*/ 4095102 h 5180224"/>
              <a:gd name="connsiteX30" fmla="*/ 75446 w 4622247"/>
              <a:gd name="connsiteY30" fmla="*/ 4292780 h 5180224"/>
              <a:gd name="connsiteX31" fmla="*/ 74 w 4622247"/>
              <a:gd name="connsiteY31" fmla="*/ 4512545 h 5180224"/>
              <a:gd name="connsiteX32" fmla="*/ 89526 w 4622247"/>
              <a:gd name="connsiteY32" fmla="*/ 4611937 h 5180224"/>
              <a:gd name="connsiteX33" fmla="*/ 250485 w 4622247"/>
              <a:gd name="connsiteY33" fmla="*/ 4801608 h 5180224"/>
              <a:gd name="connsiteX34" fmla="*/ 394879 w 4622247"/>
              <a:gd name="connsiteY34" fmla="*/ 4743078 h 5180224"/>
              <a:gd name="connsiteX35" fmla="*/ 556666 w 4622247"/>
              <a:gd name="connsiteY35" fmla="*/ 4780902 h 5180224"/>
              <a:gd name="connsiteX36" fmla="*/ 646118 w 4622247"/>
              <a:gd name="connsiteY36" fmla="*/ 4900171 h 5180224"/>
              <a:gd name="connsiteX37" fmla="*/ 685874 w 4622247"/>
              <a:gd name="connsiteY37" fmla="*/ 5029380 h 5180224"/>
              <a:gd name="connsiteX38" fmla="*/ 844900 w 4622247"/>
              <a:gd name="connsiteY38" fmla="*/ 5079076 h 5180224"/>
              <a:gd name="connsiteX39" fmla="*/ 944292 w 4622247"/>
              <a:gd name="connsiteY39" fmla="*/ 5178467 h 5180224"/>
              <a:gd name="connsiteX40" fmla="*/ 1073500 w 4622247"/>
              <a:gd name="connsiteY40" fmla="*/ 5138710 h 5180224"/>
              <a:gd name="connsiteX41" fmla="*/ 1133135 w 4622247"/>
              <a:gd name="connsiteY41" fmla="*/ 5089015 h 5180224"/>
              <a:gd name="connsiteX42" fmla="*/ 1331918 w 4622247"/>
              <a:gd name="connsiteY42" fmla="*/ 5108893 h 5180224"/>
              <a:gd name="connsiteX43" fmla="*/ 1600274 w 4622247"/>
              <a:gd name="connsiteY43" fmla="*/ 5039319 h 5180224"/>
              <a:gd name="connsiteX44" fmla="*/ 1719544 w 4622247"/>
              <a:gd name="connsiteY44" fmla="*/ 4860415 h 5180224"/>
              <a:gd name="connsiteX45" fmla="*/ 1739422 w 4622247"/>
              <a:gd name="connsiteY45" fmla="*/ 4741145 h 5180224"/>
              <a:gd name="connsiteX46" fmla="*/ 1938205 w 4622247"/>
              <a:gd name="connsiteY46" fmla="*/ 4641754 h 5180224"/>
              <a:gd name="connsiteX47" fmla="*/ 2027657 w 4622247"/>
              <a:gd name="connsiteY47" fmla="*/ 4492667 h 5180224"/>
              <a:gd name="connsiteX48" fmla="*/ 2186683 w 4622247"/>
              <a:gd name="connsiteY48" fmla="*/ 4572180 h 5180224"/>
              <a:gd name="connsiteX49" fmla="*/ 2474918 w 4622247"/>
              <a:gd name="connsiteY49" fmla="*/ 4552302 h 5180224"/>
              <a:gd name="connsiteX50" fmla="*/ 2570720 w 4622247"/>
              <a:gd name="connsiteY50" fmla="*/ 4595647 h 5180224"/>
              <a:gd name="connsiteX51" fmla="*/ 2633944 w 4622247"/>
              <a:gd name="connsiteY51" fmla="*/ 4711328 h 5180224"/>
              <a:gd name="connsiteX52" fmla="*/ 2689989 w 4622247"/>
              <a:gd name="connsiteY52" fmla="*/ 4823419 h 5180224"/>
              <a:gd name="connsiteX53" fmla="*/ 2834659 w 4622247"/>
              <a:gd name="connsiteY53" fmla="*/ 4737556 h 5180224"/>
              <a:gd name="connsiteX54" fmla="*/ 2955102 w 4622247"/>
              <a:gd name="connsiteY54" fmla="*/ 4860415 h 5180224"/>
              <a:gd name="connsiteX55" fmla="*/ 3291583 w 4622247"/>
              <a:gd name="connsiteY55" fmla="*/ 4695798 h 5180224"/>
              <a:gd name="connsiteX56" fmla="*/ 3299866 w 4622247"/>
              <a:gd name="connsiteY56" fmla="*/ 4572180 h 5180224"/>
              <a:gd name="connsiteX57" fmla="*/ 3170657 w 4622247"/>
              <a:gd name="connsiteY57" fmla="*/ 4472789 h 5180224"/>
              <a:gd name="connsiteX58" fmla="*/ 3299866 w 4622247"/>
              <a:gd name="connsiteY58" fmla="*/ 4373397 h 5180224"/>
              <a:gd name="connsiteX59" fmla="*/ 3232224 w 4622247"/>
              <a:gd name="connsiteY59" fmla="*/ 4267656 h 5180224"/>
              <a:gd name="connsiteX60" fmla="*/ 3250170 w 4622247"/>
              <a:gd name="connsiteY60" fmla="*/ 4125747 h 5180224"/>
              <a:gd name="connsiteX61" fmla="*/ 3041448 w 4622247"/>
              <a:gd name="connsiteY61" fmla="*/ 4055345 h 5180224"/>
              <a:gd name="connsiteX62" fmla="*/ 2900368 w 4622247"/>
              <a:gd name="connsiteY62" fmla="*/ 3875613 h 5180224"/>
              <a:gd name="connsiteX63" fmla="*/ 2672872 w 4622247"/>
              <a:gd name="connsiteY63" fmla="*/ 3943254 h 5180224"/>
              <a:gd name="connsiteX64" fmla="*/ 2663761 w 4622247"/>
              <a:gd name="connsiteY64" fmla="*/ 3806867 h 5180224"/>
              <a:gd name="connsiteX65" fmla="*/ 2822787 w 4622247"/>
              <a:gd name="connsiteY65" fmla="*/ 3478876 h 5180224"/>
              <a:gd name="connsiteX66" fmla="*/ 2753213 w 4622247"/>
              <a:gd name="connsiteY66" fmla="*/ 3439119 h 5180224"/>
              <a:gd name="connsiteX67" fmla="*/ 2653822 w 4622247"/>
              <a:gd name="connsiteY67" fmla="*/ 3429180 h 5180224"/>
              <a:gd name="connsiteX68" fmla="*/ 2624005 w 4622247"/>
              <a:gd name="connsiteY68" fmla="*/ 3260215 h 5180224"/>
              <a:gd name="connsiteX69" fmla="*/ 2703518 w 4622247"/>
              <a:gd name="connsiteY69" fmla="*/ 3200580 h 5180224"/>
              <a:gd name="connsiteX70" fmla="*/ 2823616 w 4622247"/>
              <a:gd name="connsiteY70" fmla="*/ 3186223 h 5180224"/>
              <a:gd name="connsiteX71" fmla="*/ 2942057 w 4622247"/>
              <a:gd name="connsiteY71" fmla="*/ 3180702 h 5180224"/>
              <a:gd name="connsiteX72" fmla="*/ 3015220 w 4622247"/>
              <a:gd name="connsiteY72" fmla="*/ 3095943 h 5180224"/>
              <a:gd name="connsiteX73" fmla="*/ 3148846 w 4622247"/>
              <a:gd name="connsiteY73" fmla="*/ 3048180 h 5180224"/>
              <a:gd name="connsiteX74" fmla="*/ 3289926 w 4622247"/>
              <a:gd name="connsiteY74" fmla="*/ 2912345 h 5180224"/>
              <a:gd name="connsiteX75" fmla="*/ 3419135 w 4622247"/>
              <a:gd name="connsiteY75" fmla="*/ 2743380 h 5180224"/>
              <a:gd name="connsiteX76" fmla="*/ 3568222 w 4622247"/>
              <a:gd name="connsiteY76" fmla="*/ 2822893 h 5180224"/>
              <a:gd name="connsiteX77" fmla="*/ 3625096 w 4622247"/>
              <a:gd name="connsiteY77" fmla="*/ 2851330 h 5180224"/>
              <a:gd name="connsiteX78" fmla="*/ 3707370 w 4622247"/>
              <a:gd name="connsiteY78" fmla="*/ 2852710 h 5180224"/>
              <a:gd name="connsiteX79" fmla="*/ 3866396 w 4622247"/>
              <a:gd name="connsiteY79" fmla="*/ 2832832 h 5180224"/>
              <a:gd name="connsiteX80" fmla="*/ 3880684 w 4622247"/>
              <a:gd name="connsiteY80" fmla="*/ 2752905 h 5180224"/>
              <a:gd name="connsiteX81" fmla="*/ 3932381 w 4622247"/>
              <a:gd name="connsiteY81" fmla="*/ 2658621 h 5180224"/>
              <a:gd name="connsiteX82" fmla="*/ 4037846 w 4622247"/>
              <a:gd name="connsiteY82" fmla="*/ 2590980 h 5180224"/>
              <a:gd name="connsiteX83" fmla="*/ 4085057 w 4622247"/>
              <a:gd name="connsiteY83" fmla="*/ 2524719 h 5180224"/>
              <a:gd name="connsiteX84" fmla="*/ 4045300 w 4622247"/>
              <a:gd name="connsiteY84" fmla="*/ 2465084 h 5180224"/>
              <a:gd name="connsiteX85" fmla="*/ 4005544 w 4622247"/>
              <a:gd name="connsiteY85" fmla="*/ 2306058 h 5180224"/>
              <a:gd name="connsiteX86" fmla="*/ 4034533 w 4622247"/>
              <a:gd name="connsiteY86" fmla="*/ 2137093 h 5180224"/>
              <a:gd name="connsiteX87" fmla="*/ 4204326 w 4622247"/>
              <a:gd name="connsiteY87" fmla="*/ 2087397 h 5180224"/>
              <a:gd name="connsiteX88" fmla="*/ 4303718 w 4622247"/>
              <a:gd name="connsiteY88" fmla="*/ 2147032 h 5180224"/>
              <a:gd name="connsiteX89" fmla="*/ 4273900 w 4622247"/>
              <a:gd name="connsiteY89" fmla="*/ 2266302 h 5180224"/>
              <a:gd name="connsiteX90" fmla="*/ 4353413 w 4622247"/>
              <a:gd name="connsiteY90" fmla="*/ 2266302 h 5180224"/>
              <a:gd name="connsiteX91" fmla="*/ 4431546 w 4622247"/>
              <a:gd name="connsiteY91" fmla="*/ 2241730 h 5180224"/>
              <a:gd name="connsiteX92" fmla="*/ 4492561 w 4622247"/>
              <a:gd name="connsiteY92" fmla="*/ 2147032 h 5180224"/>
              <a:gd name="connsiteX93" fmla="*/ 4621770 w 4622247"/>
              <a:gd name="connsiteY93" fmla="*/ 2137093 h 5180224"/>
              <a:gd name="connsiteX0" fmla="*/ 4621770 w 4622247"/>
              <a:gd name="connsiteY0" fmla="*/ 2137093 h 5180224"/>
              <a:gd name="connsiteX1" fmla="*/ 4512439 w 4622247"/>
              <a:gd name="connsiteY1" fmla="*/ 1868737 h 5180224"/>
              <a:gd name="connsiteX2" fmla="*/ 4015483 w 4622247"/>
              <a:gd name="connsiteY2" fmla="*/ 1898554 h 5180224"/>
              <a:gd name="connsiteX3" fmla="*/ 3836579 w 4622247"/>
              <a:gd name="connsiteY3" fmla="*/ 2137093 h 5180224"/>
              <a:gd name="connsiteX4" fmla="*/ 3588100 w 4622247"/>
              <a:gd name="connsiteY4" fmla="*/ 2296119 h 5180224"/>
              <a:gd name="connsiteX5" fmla="*/ 3111022 w 4622247"/>
              <a:gd name="connsiteY5" fmla="*/ 2574415 h 5180224"/>
              <a:gd name="connsiteX6" fmla="*/ 2763153 w 4622247"/>
              <a:gd name="connsiteY6" fmla="*/ 2147032 h 5180224"/>
              <a:gd name="connsiteX7" fmla="*/ 2792970 w 4622247"/>
              <a:gd name="connsiteY7" fmla="*/ 1610319 h 5180224"/>
              <a:gd name="connsiteX8" fmla="*/ 2743274 w 4622247"/>
              <a:gd name="connsiteY8" fmla="*/ 1232632 h 5180224"/>
              <a:gd name="connsiteX9" fmla="*/ 2812848 w 4622247"/>
              <a:gd name="connsiteY9" fmla="*/ 775432 h 5180224"/>
              <a:gd name="connsiteX10" fmla="*/ 2673700 w 4622247"/>
              <a:gd name="connsiteY10" fmla="*/ 467319 h 5180224"/>
              <a:gd name="connsiteX11" fmla="*/ 2633944 w 4622247"/>
              <a:gd name="connsiteY11" fmla="*/ 248658 h 5180224"/>
              <a:gd name="connsiteX12" fmla="*/ 2226439 w 4622247"/>
              <a:gd name="connsiteY12" fmla="*/ 180 h 5180224"/>
              <a:gd name="connsiteX13" fmla="*/ 1808996 w 4622247"/>
              <a:gd name="connsiteY13" fmla="*/ 288415 h 5180224"/>
              <a:gd name="connsiteX14" fmla="*/ 2166805 w 4622247"/>
              <a:gd name="connsiteY14" fmla="*/ 1043789 h 5180224"/>
              <a:gd name="connsiteX15" fmla="*/ 2276135 w 4622247"/>
              <a:gd name="connsiteY15" fmla="*/ 1958189 h 5180224"/>
              <a:gd name="connsiteX16" fmla="*/ 2464979 w 4622247"/>
              <a:gd name="connsiteY16" fmla="*/ 2703623 h 5180224"/>
              <a:gd name="connsiteX17" fmla="*/ 2216500 w 4622247"/>
              <a:gd name="connsiteY17" fmla="*/ 3349667 h 5180224"/>
              <a:gd name="connsiteX18" fmla="*/ 1938205 w 4622247"/>
              <a:gd name="connsiteY18" fmla="*/ 3727354 h 5180224"/>
              <a:gd name="connsiteX19" fmla="*/ 2296013 w 4622247"/>
              <a:gd name="connsiteY19" fmla="*/ 4095102 h 5180224"/>
              <a:gd name="connsiteX20" fmla="*/ 2852605 w 4622247"/>
              <a:gd name="connsiteY20" fmla="*/ 4124919 h 5180224"/>
              <a:gd name="connsiteX21" fmla="*/ 2773092 w 4622247"/>
              <a:gd name="connsiteY21" fmla="*/ 4343580 h 5180224"/>
              <a:gd name="connsiteX22" fmla="*/ 2445100 w 4622247"/>
              <a:gd name="connsiteY22" fmla="*/ 4274006 h 5180224"/>
              <a:gd name="connsiteX23" fmla="*/ 2057474 w 4622247"/>
              <a:gd name="connsiteY23" fmla="*/ 4333641 h 5180224"/>
              <a:gd name="connsiteX24" fmla="*/ 1838813 w 4622247"/>
              <a:gd name="connsiteY24" fmla="*/ 4105041 h 5180224"/>
              <a:gd name="connsiteX25" fmla="*/ 1172892 w 4622247"/>
              <a:gd name="connsiteY25" fmla="*/ 4492667 h 5180224"/>
              <a:gd name="connsiteX26" fmla="*/ 934353 w 4622247"/>
              <a:gd name="connsiteY26" fmla="*/ 4651693 h 5180224"/>
              <a:gd name="connsiteX27" fmla="*/ 536787 w 4622247"/>
              <a:gd name="connsiteY27" fmla="*/ 4264067 h 5180224"/>
              <a:gd name="connsiteX28" fmla="*/ 308187 w 4622247"/>
              <a:gd name="connsiteY28" fmla="*/ 3995710 h 5180224"/>
              <a:gd name="connsiteX29" fmla="*/ 139222 w 4622247"/>
              <a:gd name="connsiteY29" fmla="*/ 4095102 h 5180224"/>
              <a:gd name="connsiteX30" fmla="*/ 75446 w 4622247"/>
              <a:gd name="connsiteY30" fmla="*/ 4292780 h 5180224"/>
              <a:gd name="connsiteX31" fmla="*/ 74 w 4622247"/>
              <a:gd name="connsiteY31" fmla="*/ 4512545 h 5180224"/>
              <a:gd name="connsiteX32" fmla="*/ 89526 w 4622247"/>
              <a:gd name="connsiteY32" fmla="*/ 4611937 h 5180224"/>
              <a:gd name="connsiteX33" fmla="*/ 250485 w 4622247"/>
              <a:gd name="connsiteY33" fmla="*/ 4801608 h 5180224"/>
              <a:gd name="connsiteX34" fmla="*/ 394879 w 4622247"/>
              <a:gd name="connsiteY34" fmla="*/ 4743078 h 5180224"/>
              <a:gd name="connsiteX35" fmla="*/ 556666 w 4622247"/>
              <a:gd name="connsiteY35" fmla="*/ 4780902 h 5180224"/>
              <a:gd name="connsiteX36" fmla="*/ 646118 w 4622247"/>
              <a:gd name="connsiteY36" fmla="*/ 4900171 h 5180224"/>
              <a:gd name="connsiteX37" fmla="*/ 685874 w 4622247"/>
              <a:gd name="connsiteY37" fmla="*/ 5029380 h 5180224"/>
              <a:gd name="connsiteX38" fmla="*/ 844900 w 4622247"/>
              <a:gd name="connsiteY38" fmla="*/ 5079076 h 5180224"/>
              <a:gd name="connsiteX39" fmla="*/ 944292 w 4622247"/>
              <a:gd name="connsiteY39" fmla="*/ 5178467 h 5180224"/>
              <a:gd name="connsiteX40" fmla="*/ 1073500 w 4622247"/>
              <a:gd name="connsiteY40" fmla="*/ 5138710 h 5180224"/>
              <a:gd name="connsiteX41" fmla="*/ 1133135 w 4622247"/>
              <a:gd name="connsiteY41" fmla="*/ 5089015 h 5180224"/>
              <a:gd name="connsiteX42" fmla="*/ 1331918 w 4622247"/>
              <a:gd name="connsiteY42" fmla="*/ 5108893 h 5180224"/>
              <a:gd name="connsiteX43" fmla="*/ 1600274 w 4622247"/>
              <a:gd name="connsiteY43" fmla="*/ 5039319 h 5180224"/>
              <a:gd name="connsiteX44" fmla="*/ 1719544 w 4622247"/>
              <a:gd name="connsiteY44" fmla="*/ 4860415 h 5180224"/>
              <a:gd name="connsiteX45" fmla="*/ 1739422 w 4622247"/>
              <a:gd name="connsiteY45" fmla="*/ 4741145 h 5180224"/>
              <a:gd name="connsiteX46" fmla="*/ 1938205 w 4622247"/>
              <a:gd name="connsiteY46" fmla="*/ 4641754 h 5180224"/>
              <a:gd name="connsiteX47" fmla="*/ 2027657 w 4622247"/>
              <a:gd name="connsiteY47" fmla="*/ 4492667 h 5180224"/>
              <a:gd name="connsiteX48" fmla="*/ 2186683 w 4622247"/>
              <a:gd name="connsiteY48" fmla="*/ 4572180 h 5180224"/>
              <a:gd name="connsiteX49" fmla="*/ 2474918 w 4622247"/>
              <a:gd name="connsiteY49" fmla="*/ 4552302 h 5180224"/>
              <a:gd name="connsiteX50" fmla="*/ 2570720 w 4622247"/>
              <a:gd name="connsiteY50" fmla="*/ 4595647 h 5180224"/>
              <a:gd name="connsiteX51" fmla="*/ 2633944 w 4622247"/>
              <a:gd name="connsiteY51" fmla="*/ 4711328 h 5180224"/>
              <a:gd name="connsiteX52" fmla="*/ 2689989 w 4622247"/>
              <a:gd name="connsiteY52" fmla="*/ 4823419 h 5180224"/>
              <a:gd name="connsiteX53" fmla="*/ 2834659 w 4622247"/>
              <a:gd name="connsiteY53" fmla="*/ 4737556 h 5180224"/>
              <a:gd name="connsiteX54" fmla="*/ 2955102 w 4622247"/>
              <a:gd name="connsiteY54" fmla="*/ 4860415 h 5180224"/>
              <a:gd name="connsiteX55" fmla="*/ 3291583 w 4622247"/>
              <a:gd name="connsiteY55" fmla="*/ 4695798 h 5180224"/>
              <a:gd name="connsiteX56" fmla="*/ 3299866 w 4622247"/>
              <a:gd name="connsiteY56" fmla="*/ 4572180 h 5180224"/>
              <a:gd name="connsiteX57" fmla="*/ 3170657 w 4622247"/>
              <a:gd name="connsiteY57" fmla="*/ 4472789 h 5180224"/>
              <a:gd name="connsiteX58" fmla="*/ 3299866 w 4622247"/>
              <a:gd name="connsiteY58" fmla="*/ 4373397 h 5180224"/>
              <a:gd name="connsiteX59" fmla="*/ 3232224 w 4622247"/>
              <a:gd name="connsiteY59" fmla="*/ 4267656 h 5180224"/>
              <a:gd name="connsiteX60" fmla="*/ 3250170 w 4622247"/>
              <a:gd name="connsiteY60" fmla="*/ 4125747 h 5180224"/>
              <a:gd name="connsiteX61" fmla="*/ 3041448 w 4622247"/>
              <a:gd name="connsiteY61" fmla="*/ 4055345 h 5180224"/>
              <a:gd name="connsiteX62" fmla="*/ 2900368 w 4622247"/>
              <a:gd name="connsiteY62" fmla="*/ 3875613 h 5180224"/>
              <a:gd name="connsiteX63" fmla="*/ 2672872 w 4622247"/>
              <a:gd name="connsiteY63" fmla="*/ 3943254 h 5180224"/>
              <a:gd name="connsiteX64" fmla="*/ 2663761 w 4622247"/>
              <a:gd name="connsiteY64" fmla="*/ 3806867 h 5180224"/>
              <a:gd name="connsiteX65" fmla="*/ 2822787 w 4622247"/>
              <a:gd name="connsiteY65" fmla="*/ 3478876 h 5180224"/>
              <a:gd name="connsiteX66" fmla="*/ 2753213 w 4622247"/>
              <a:gd name="connsiteY66" fmla="*/ 3439119 h 5180224"/>
              <a:gd name="connsiteX67" fmla="*/ 2653822 w 4622247"/>
              <a:gd name="connsiteY67" fmla="*/ 3429180 h 5180224"/>
              <a:gd name="connsiteX68" fmla="*/ 2624005 w 4622247"/>
              <a:gd name="connsiteY68" fmla="*/ 3260215 h 5180224"/>
              <a:gd name="connsiteX69" fmla="*/ 2703518 w 4622247"/>
              <a:gd name="connsiteY69" fmla="*/ 3200580 h 5180224"/>
              <a:gd name="connsiteX70" fmla="*/ 2823616 w 4622247"/>
              <a:gd name="connsiteY70" fmla="*/ 3186223 h 5180224"/>
              <a:gd name="connsiteX71" fmla="*/ 2942057 w 4622247"/>
              <a:gd name="connsiteY71" fmla="*/ 3180702 h 5180224"/>
              <a:gd name="connsiteX72" fmla="*/ 3015220 w 4622247"/>
              <a:gd name="connsiteY72" fmla="*/ 3095943 h 5180224"/>
              <a:gd name="connsiteX73" fmla="*/ 3148846 w 4622247"/>
              <a:gd name="connsiteY73" fmla="*/ 3048180 h 5180224"/>
              <a:gd name="connsiteX74" fmla="*/ 3289926 w 4622247"/>
              <a:gd name="connsiteY74" fmla="*/ 2912345 h 5180224"/>
              <a:gd name="connsiteX75" fmla="*/ 3419135 w 4622247"/>
              <a:gd name="connsiteY75" fmla="*/ 2743380 h 5180224"/>
              <a:gd name="connsiteX76" fmla="*/ 3568222 w 4622247"/>
              <a:gd name="connsiteY76" fmla="*/ 2822893 h 5180224"/>
              <a:gd name="connsiteX77" fmla="*/ 3625096 w 4622247"/>
              <a:gd name="connsiteY77" fmla="*/ 2851330 h 5180224"/>
              <a:gd name="connsiteX78" fmla="*/ 3707370 w 4622247"/>
              <a:gd name="connsiteY78" fmla="*/ 2852710 h 5180224"/>
              <a:gd name="connsiteX79" fmla="*/ 3866396 w 4622247"/>
              <a:gd name="connsiteY79" fmla="*/ 2832832 h 5180224"/>
              <a:gd name="connsiteX80" fmla="*/ 3880684 w 4622247"/>
              <a:gd name="connsiteY80" fmla="*/ 2752905 h 5180224"/>
              <a:gd name="connsiteX81" fmla="*/ 3932381 w 4622247"/>
              <a:gd name="connsiteY81" fmla="*/ 2658621 h 5180224"/>
              <a:gd name="connsiteX82" fmla="*/ 4037846 w 4622247"/>
              <a:gd name="connsiteY82" fmla="*/ 2590980 h 5180224"/>
              <a:gd name="connsiteX83" fmla="*/ 4085057 w 4622247"/>
              <a:gd name="connsiteY83" fmla="*/ 2524719 h 5180224"/>
              <a:gd name="connsiteX84" fmla="*/ 4045300 w 4622247"/>
              <a:gd name="connsiteY84" fmla="*/ 2465084 h 5180224"/>
              <a:gd name="connsiteX85" fmla="*/ 4005544 w 4622247"/>
              <a:gd name="connsiteY85" fmla="*/ 2306058 h 5180224"/>
              <a:gd name="connsiteX86" fmla="*/ 4034533 w 4622247"/>
              <a:gd name="connsiteY86" fmla="*/ 2137093 h 5180224"/>
              <a:gd name="connsiteX87" fmla="*/ 4204326 w 4622247"/>
              <a:gd name="connsiteY87" fmla="*/ 2087397 h 5180224"/>
              <a:gd name="connsiteX88" fmla="*/ 4303718 w 4622247"/>
              <a:gd name="connsiteY88" fmla="*/ 2147032 h 5180224"/>
              <a:gd name="connsiteX89" fmla="*/ 4273900 w 4622247"/>
              <a:gd name="connsiteY89" fmla="*/ 2266302 h 5180224"/>
              <a:gd name="connsiteX90" fmla="*/ 4353413 w 4622247"/>
              <a:gd name="connsiteY90" fmla="*/ 2266302 h 5180224"/>
              <a:gd name="connsiteX91" fmla="*/ 4431546 w 4622247"/>
              <a:gd name="connsiteY91" fmla="*/ 2241730 h 5180224"/>
              <a:gd name="connsiteX92" fmla="*/ 4492561 w 4622247"/>
              <a:gd name="connsiteY92" fmla="*/ 2147032 h 5180224"/>
              <a:gd name="connsiteX93" fmla="*/ 4621770 w 4622247"/>
              <a:gd name="connsiteY93" fmla="*/ 2137093 h 5180224"/>
              <a:gd name="connsiteX0" fmla="*/ 4621770 w 4622247"/>
              <a:gd name="connsiteY0" fmla="*/ 2137093 h 5180224"/>
              <a:gd name="connsiteX1" fmla="*/ 4512439 w 4622247"/>
              <a:gd name="connsiteY1" fmla="*/ 1868737 h 5180224"/>
              <a:gd name="connsiteX2" fmla="*/ 4015483 w 4622247"/>
              <a:gd name="connsiteY2" fmla="*/ 1898554 h 5180224"/>
              <a:gd name="connsiteX3" fmla="*/ 3836579 w 4622247"/>
              <a:gd name="connsiteY3" fmla="*/ 2137093 h 5180224"/>
              <a:gd name="connsiteX4" fmla="*/ 3588100 w 4622247"/>
              <a:gd name="connsiteY4" fmla="*/ 2296119 h 5180224"/>
              <a:gd name="connsiteX5" fmla="*/ 3111022 w 4622247"/>
              <a:gd name="connsiteY5" fmla="*/ 2574415 h 5180224"/>
              <a:gd name="connsiteX6" fmla="*/ 2763153 w 4622247"/>
              <a:gd name="connsiteY6" fmla="*/ 2147032 h 5180224"/>
              <a:gd name="connsiteX7" fmla="*/ 2792970 w 4622247"/>
              <a:gd name="connsiteY7" fmla="*/ 1610319 h 5180224"/>
              <a:gd name="connsiteX8" fmla="*/ 2743274 w 4622247"/>
              <a:gd name="connsiteY8" fmla="*/ 1232632 h 5180224"/>
              <a:gd name="connsiteX9" fmla="*/ 2812848 w 4622247"/>
              <a:gd name="connsiteY9" fmla="*/ 775432 h 5180224"/>
              <a:gd name="connsiteX10" fmla="*/ 2673700 w 4622247"/>
              <a:gd name="connsiteY10" fmla="*/ 467319 h 5180224"/>
              <a:gd name="connsiteX11" fmla="*/ 2633944 w 4622247"/>
              <a:gd name="connsiteY11" fmla="*/ 248658 h 5180224"/>
              <a:gd name="connsiteX12" fmla="*/ 2226439 w 4622247"/>
              <a:gd name="connsiteY12" fmla="*/ 180 h 5180224"/>
              <a:gd name="connsiteX13" fmla="*/ 1808996 w 4622247"/>
              <a:gd name="connsiteY13" fmla="*/ 288415 h 5180224"/>
              <a:gd name="connsiteX14" fmla="*/ 2166805 w 4622247"/>
              <a:gd name="connsiteY14" fmla="*/ 1043789 h 5180224"/>
              <a:gd name="connsiteX15" fmla="*/ 2276135 w 4622247"/>
              <a:gd name="connsiteY15" fmla="*/ 1958189 h 5180224"/>
              <a:gd name="connsiteX16" fmla="*/ 2464979 w 4622247"/>
              <a:gd name="connsiteY16" fmla="*/ 2703623 h 5180224"/>
              <a:gd name="connsiteX17" fmla="*/ 2216500 w 4622247"/>
              <a:gd name="connsiteY17" fmla="*/ 3349667 h 5180224"/>
              <a:gd name="connsiteX18" fmla="*/ 1938205 w 4622247"/>
              <a:gd name="connsiteY18" fmla="*/ 3727354 h 5180224"/>
              <a:gd name="connsiteX19" fmla="*/ 2296013 w 4622247"/>
              <a:gd name="connsiteY19" fmla="*/ 4095102 h 5180224"/>
              <a:gd name="connsiteX20" fmla="*/ 2852605 w 4622247"/>
              <a:gd name="connsiteY20" fmla="*/ 4124919 h 5180224"/>
              <a:gd name="connsiteX21" fmla="*/ 2773092 w 4622247"/>
              <a:gd name="connsiteY21" fmla="*/ 4343580 h 5180224"/>
              <a:gd name="connsiteX22" fmla="*/ 2445100 w 4622247"/>
              <a:gd name="connsiteY22" fmla="*/ 4274006 h 5180224"/>
              <a:gd name="connsiteX23" fmla="*/ 2057474 w 4622247"/>
              <a:gd name="connsiteY23" fmla="*/ 4333641 h 5180224"/>
              <a:gd name="connsiteX24" fmla="*/ 1838813 w 4622247"/>
              <a:gd name="connsiteY24" fmla="*/ 4105041 h 5180224"/>
              <a:gd name="connsiteX25" fmla="*/ 1172892 w 4622247"/>
              <a:gd name="connsiteY25" fmla="*/ 4492667 h 5180224"/>
              <a:gd name="connsiteX26" fmla="*/ 934353 w 4622247"/>
              <a:gd name="connsiteY26" fmla="*/ 4651693 h 5180224"/>
              <a:gd name="connsiteX27" fmla="*/ 536787 w 4622247"/>
              <a:gd name="connsiteY27" fmla="*/ 4264067 h 5180224"/>
              <a:gd name="connsiteX28" fmla="*/ 308187 w 4622247"/>
              <a:gd name="connsiteY28" fmla="*/ 3995710 h 5180224"/>
              <a:gd name="connsiteX29" fmla="*/ 139222 w 4622247"/>
              <a:gd name="connsiteY29" fmla="*/ 4095102 h 5180224"/>
              <a:gd name="connsiteX30" fmla="*/ 75446 w 4622247"/>
              <a:gd name="connsiteY30" fmla="*/ 4292780 h 5180224"/>
              <a:gd name="connsiteX31" fmla="*/ 74 w 4622247"/>
              <a:gd name="connsiteY31" fmla="*/ 4512545 h 5180224"/>
              <a:gd name="connsiteX32" fmla="*/ 89526 w 4622247"/>
              <a:gd name="connsiteY32" fmla="*/ 4611937 h 5180224"/>
              <a:gd name="connsiteX33" fmla="*/ 250485 w 4622247"/>
              <a:gd name="connsiteY33" fmla="*/ 4801608 h 5180224"/>
              <a:gd name="connsiteX34" fmla="*/ 394879 w 4622247"/>
              <a:gd name="connsiteY34" fmla="*/ 4743078 h 5180224"/>
              <a:gd name="connsiteX35" fmla="*/ 556666 w 4622247"/>
              <a:gd name="connsiteY35" fmla="*/ 4780902 h 5180224"/>
              <a:gd name="connsiteX36" fmla="*/ 646118 w 4622247"/>
              <a:gd name="connsiteY36" fmla="*/ 4900171 h 5180224"/>
              <a:gd name="connsiteX37" fmla="*/ 685874 w 4622247"/>
              <a:gd name="connsiteY37" fmla="*/ 5029380 h 5180224"/>
              <a:gd name="connsiteX38" fmla="*/ 844900 w 4622247"/>
              <a:gd name="connsiteY38" fmla="*/ 5079076 h 5180224"/>
              <a:gd name="connsiteX39" fmla="*/ 944292 w 4622247"/>
              <a:gd name="connsiteY39" fmla="*/ 5178467 h 5180224"/>
              <a:gd name="connsiteX40" fmla="*/ 1073500 w 4622247"/>
              <a:gd name="connsiteY40" fmla="*/ 5138710 h 5180224"/>
              <a:gd name="connsiteX41" fmla="*/ 1133135 w 4622247"/>
              <a:gd name="connsiteY41" fmla="*/ 5089015 h 5180224"/>
              <a:gd name="connsiteX42" fmla="*/ 1331918 w 4622247"/>
              <a:gd name="connsiteY42" fmla="*/ 5108893 h 5180224"/>
              <a:gd name="connsiteX43" fmla="*/ 1600274 w 4622247"/>
              <a:gd name="connsiteY43" fmla="*/ 5039319 h 5180224"/>
              <a:gd name="connsiteX44" fmla="*/ 1719544 w 4622247"/>
              <a:gd name="connsiteY44" fmla="*/ 4860415 h 5180224"/>
              <a:gd name="connsiteX45" fmla="*/ 1739422 w 4622247"/>
              <a:gd name="connsiteY45" fmla="*/ 4741145 h 5180224"/>
              <a:gd name="connsiteX46" fmla="*/ 1938205 w 4622247"/>
              <a:gd name="connsiteY46" fmla="*/ 4641754 h 5180224"/>
              <a:gd name="connsiteX47" fmla="*/ 2027657 w 4622247"/>
              <a:gd name="connsiteY47" fmla="*/ 4492667 h 5180224"/>
              <a:gd name="connsiteX48" fmla="*/ 2186683 w 4622247"/>
              <a:gd name="connsiteY48" fmla="*/ 4572180 h 5180224"/>
              <a:gd name="connsiteX49" fmla="*/ 2474918 w 4622247"/>
              <a:gd name="connsiteY49" fmla="*/ 4552302 h 5180224"/>
              <a:gd name="connsiteX50" fmla="*/ 2570720 w 4622247"/>
              <a:gd name="connsiteY50" fmla="*/ 4595647 h 5180224"/>
              <a:gd name="connsiteX51" fmla="*/ 2633944 w 4622247"/>
              <a:gd name="connsiteY51" fmla="*/ 4711328 h 5180224"/>
              <a:gd name="connsiteX52" fmla="*/ 2689989 w 4622247"/>
              <a:gd name="connsiteY52" fmla="*/ 4823419 h 5180224"/>
              <a:gd name="connsiteX53" fmla="*/ 2834659 w 4622247"/>
              <a:gd name="connsiteY53" fmla="*/ 4737556 h 5180224"/>
              <a:gd name="connsiteX54" fmla="*/ 2955102 w 4622247"/>
              <a:gd name="connsiteY54" fmla="*/ 4860415 h 5180224"/>
              <a:gd name="connsiteX55" fmla="*/ 3291583 w 4622247"/>
              <a:gd name="connsiteY55" fmla="*/ 4695798 h 5180224"/>
              <a:gd name="connsiteX56" fmla="*/ 3299866 w 4622247"/>
              <a:gd name="connsiteY56" fmla="*/ 4572180 h 5180224"/>
              <a:gd name="connsiteX57" fmla="*/ 3170657 w 4622247"/>
              <a:gd name="connsiteY57" fmla="*/ 4472789 h 5180224"/>
              <a:gd name="connsiteX58" fmla="*/ 3299866 w 4622247"/>
              <a:gd name="connsiteY58" fmla="*/ 4373397 h 5180224"/>
              <a:gd name="connsiteX59" fmla="*/ 3232224 w 4622247"/>
              <a:gd name="connsiteY59" fmla="*/ 4267656 h 5180224"/>
              <a:gd name="connsiteX60" fmla="*/ 3250170 w 4622247"/>
              <a:gd name="connsiteY60" fmla="*/ 4125747 h 5180224"/>
              <a:gd name="connsiteX61" fmla="*/ 3041448 w 4622247"/>
              <a:gd name="connsiteY61" fmla="*/ 4055345 h 5180224"/>
              <a:gd name="connsiteX62" fmla="*/ 2900368 w 4622247"/>
              <a:gd name="connsiteY62" fmla="*/ 3875613 h 5180224"/>
              <a:gd name="connsiteX63" fmla="*/ 2672872 w 4622247"/>
              <a:gd name="connsiteY63" fmla="*/ 3943254 h 5180224"/>
              <a:gd name="connsiteX64" fmla="*/ 2663761 w 4622247"/>
              <a:gd name="connsiteY64" fmla="*/ 3806867 h 5180224"/>
              <a:gd name="connsiteX65" fmla="*/ 2822787 w 4622247"/>
              <a:gd name="connsiteY65" fmla="*/ 3478876 h 5180224"/>
              <a:gd name="connsiteX66" fmla="*/ 2753213 w 4622247"/>
              <a:gd name="connsiteY66" fmla="*/ 3439119 h 5180224"/>
              <a:gd name="connsiteX67" fmla="*/ 2653822 w 4622247"/>
              <a:gd name="connsiteY67" fmla="*/ 3429180 h 5180224"/>
              <a:gd name="connsiteX68" fmla="*/ 2624005 w 4622247"/>
              <a:gd name="connsiteY68" fmla="*/ 3260215 h 5180224"/>
              <a:gd name="connsiteX69" fmla="*/ 2703518 w 4622247"/>
              <a:gd name="connsiteY69" fmla="*/ 3200580 h 5180224"/>
              <a:gd name="connsiteX70" fmla="*/ 2823616 w 4622247"/>
              <a:gd name="connsiteY70" fmla="*/ 3186223 h 5180224"/>
              <a:gd name="connsiteX71" fmla="*/ 2942057 w 4622247"/>
              <a:gd name="connsiteY71" fmla="*/ 3180702 h 5180224"/>
              <a:gd name="connsiteX72" fmla="*/ 3015220 w 4622247"/>
              <a:gd name="connsiteY72" fmla="*/ 3095943 h 5180224"/>
              <a:gd name="connsiteX73" fmla="*/ 3148846 w 4622247"/>
              <a:gd name="connsiteY73" fmla="*/ 3048180 h 5180224"/>
              <a:gd name="connsiteX74" fmla="*/ 3289926 w 4622247"/>
              <a:gd name="connsiteY74" fmla="*/ 2912345 h 5180224"/>
              <a:gd name="connsiteX75" fmla="*/ 3419135 w 4622247"/>
              <a:gd name="connsiteY75" fmla="*/ 2743380 h 5180224"/>
              <a:gd name="connsiteX76" fmla="*/ 3568222 w 4622247"/>
              <a:gd name="connsiteY76" fmla="*/ 2822893 h 5180224"/>
              <a:gd name="connsiteX77" fmla="*/ 3625096 w 4622247"/>
              <a:gd name="connsiteY77" fmla="*/ 2851330 h 5180224"/>
              <a:gd name="connsiteX78" fmla="*/ 3707370 w 4622247"/>
              <a:gd name="connsiteY78" fmla="*/ 2852710 h 5180224"/>
              <a:gd name="connsiteX79" fmla="*/ 3847346 w 4622247"/>
              <a:gd name="connsiteY79" fmla="*/ 2828070 h 5180224"/>
              <a:gd name="connsiteX80" fmla="*/ 3880684 w 4622247"/>
              <a:gd name="connsiteY80" fmla="*/ 2752905 h 5180224"/>
              <a:gd name="connsiteX81" fmla="*/ 3932381 w 4622247"/>
              <a:gd name="connsiteY81" fmla="*/ 2658621 h 5180224"/>
              <a:gd name="connsiteX82" fmla="*/ 4037846 w 4622247"/>
              <a:gd name="connsiteY82" fmla="*/ 2590980 h 5180224"/>
              <a:gd name="connsiteX83" fmla="*/ 4085057 w 4622247"/>
              <a:gd name="connsiteY83" fmla="*/ 2524719 h 5180224"/>
              <a:gd name="connsiteX84" fmla="*/ 4045300 w 4622247"/>
              <a:gd name="connsiteY84" fmla="*/ 2465084 h 5180224"/>
              <a:gd name="connsiteX85" fmla="*/ 4005544 w 4622247"/>
              <a:gd name="connsiteY85" fmla="*/ 2306058 h 5180224"/>
              <a:gd name="connsiteX86" fmla="*/ 4034533 w 4622247"/>
              <a:gd name="connsiteY86" fmla="*/ 2137093 h 5180224"/>
              <a:gd name="connsiteX87" fmla="*/ 4204326 w 4622247"/>
              <a:gd name="connsiteY87" fmla="*/ 2087397 h 5180224"/>
              <a:gd name="connsiteX88" fmla="*/ 4303718 w 4622247"/>
              <a:gd name="connsiteY88" fmla="*/ 2147032 h 5180224"/>
              <a:gd name="connsiteX89" fmla="*/ 4273900 w 4622247"/>
              <a:gd name="connsiteY89" fmla="*/ 2266302 h 5180224"/>
              <a:gd name="connsiteX90" fmla="*/ 4353413 w 4622247"/>
              <a:gd name="connsiteY90" fmla="*/ 2266302 h 5180224"/>
              <a:gd name="connsiteX91" fmla="*/ 4431546 w 4622247"/>
              <a:gd name="connsiteY91" fmla="*/ 2241730 h 5180224"/>
              <a:gd name="connsiteX92" fmla="*/ 4492561 w 4622247"/>
              <a:gd name="connsiteY92" fmla="*/ 2147032 h 5180224"/>
              <a:gd name="connsiteX93" fmla="*/ 4621770 w 4622247"/>
              <a:gd name="connsiteY93" fmla="*/ 2137093 h 5180224"/>
              <a:gd name="connsiteX0" fmla="*/ 4621770 w 4622247"/>
              <a:gd name="connsiteY0" fmla="*/ 2137093 h 5180224"/>
              <a:gd name="connsiteX1" fmla="*/ 4512439 w 4622247"/>
              <a:gd name="connsiteY1" fmla="*/ 1868737 h 5180224"/>
              <a:gd name="connsiteX2" fmla="*/ 4015483 w 4622247"/>
              <a:gd name="connsiteY2" fmla="*/ 1898554 h 5180224"/>
              <a:gd name="connsiteX3" fmla="*/ 3836579 w 4622247"/>
              <a:gd name="connsiteY3" fmla="*/ 2137093 h 5180224"/>
              <a:gd name="connsiteX4" fmla="*/ 3588100 w 4622247"/>
              <a:gd name="connsiteY4" fmla="*/ 2296119 h 5180224"/>
              <a:gd name="connsiteX5" fmla="*/ 3111022 w 4622247"/>
              <a:gd name="connsiteY5" fmla="*/ 2574415 h 5180224"/>
              <a:gd name="connsiteX6" fmla="*/ 2763153 w 4622247"/>
              <a:gd name="connsiteY6" fmla="*/ 2147032 h 5180224"/>
              <a:gd name="connsiteX7" fmla="*/ 2792970 w 4622247"/>
              <a:gd name="connsiteY7" fmla="*/ 1610319 h 5180224"/>
              <a:gd name="connsiteX8" fmla="*/ 2743274 w 4622247"/>
              <a:gd name="connsiteY8" fmla="*/ 1232632 h 5180224"/>
              <a:gd name="connsiteX9" fmla="*/ 2812848 w 4622247"/>
              <a:gd name="connsiteY9" fmla="*/ 775432 h 5180224"/>
              <a:gd name="connsiteX10" fmla="*/ 2673700 w 4622247"/>
              <a:gd name="connsiteY10" fmla="*/ 467319 h 5180224"/>
              <a:gd name="connsiteX11" fmla="*/ 2633944 w 4622247"/>
              <a:gd name="connsiteY11" fmla="*/ 248658 h 5180224"/>
              <a:gd name="connsiteX12" fmla="*/ 2226439 w 4622247"/>
              <a:gd name="connsiteY12" fmla="*/ 180 h 5180224"/>
              <a:gd name="connsiteX13" fmla="*/ 1808996 w 4622247"/>
              <a:gd name="connsiteY13" fmla="*/ 288415 h 5180224"/>
              <a:gd name="connsiteX14" fmla="*/ 2166805 w 4622247"/>
              <a:gd name="connsiteY14" fmla="*/ 1043789 h 5180224"/>
              <a:gd name="connsiteX15" fmla="*/ 2276135 w 4622247"/>
              <a:gd name="connsiteY15" fmla="*/ 1958189 h 5180224"/>
              <a:gd name="connsiteX16" fmla="*/ 2464979 w 4622247"/>
              <a:gd name="connsiteY16" fmla="*/ 2703623 h 5180224"/>
              <a:gd name="connsiteX17" fmla="*/ 2216500 w 4622247"/>
              <a:gd name="connsiteY17" fmla="*/ 3349667 h 5180224"/>
              <a:gd name="connsiteX18" fmla="*/ 1938205 w 4622247"/>
              <a:gd name="connsiteY18" fmla="*/ 3727354 h 5180224"/>
              <a:gd name="connsiteX19" fmla="*/ 2296013 w 4622247"/>
              <a:gd name="connsiteY19" fmla="*/ 4095102 h 5180224"/>
              <a:gd name="connsiteX20" fmla="*/ 2852605 w 4622247"/>
              <a:gd name="connsiteY20" fmla="*/ 4124919 h 5180224"/>
              <a:gd name="connsiteX21" fmla="*/ 2773092 w 4622247"/>
              <a:gd name="connsiteY21" fmla="*/ 4343580 h 5180224"/>
              <a:gd name="connsiteX22" fmla="*/ 2445100 w 4622247"/>
              <a:gd name="connsiteY22" fmla="*/ 4274006 h 5180224"/>
              <a:gd name="connsiteX23" fmla="*/ 2057474 w 4622247"/>
              <a:gd name="connsiteY23" fmla="*/ 4333641 h 5180224"/>
              <a:gd name="connsiteX24" fmla="*/ 1838813 w 4622247"/>
              <a:gd name="connsiteY24" fmla="*/ 4105041 h 5180224"/>
              <a:gd name="connsiteX25" fmla="*/ 1172892 w 4622247"/>
              <a:gd name="connsiteY25" fmla="*/ 4492667 h 5180224"/>
              <a:gd name="connsiteX26" fmla="*/ 934353 w 4622247"/>
              <a:gd name="connsiteY26" fmla="*/ 4651693 h 5180224"/>
              <a:gd name="connsiteX27" fmla="*/ 536787 w 4622247"/>
              <a:gd name="connsiteY27" fmla="*/ 4264067 h 5180224"/>
              <a:gd name="connsiteX28" fmla="*/ 308187 w 4622247"/>
              <a:gd name="connsiteY28" fmla="*/ 3995710 h 5180224"/>
              <a:gd name="connsiteX29" fmla="*/ 139222 w 4622247"/>
              <a:gd name="connsiteY29" fmla="*/ 4095102 h 5180224"/>
              <a:gd name="connsiteX30" fmla="*/ 75446 w 4622247"/>
              <a:gd name="connsiteY30" fmla="*/ 4292780 h 5180224"/>
              <a:gd name="connsiteX31" fmla="*/ 74 w 4622247"/>
              <a:gd name="connsiteY31" fmla="*/ 4512545 h 5180224"/>
              <a:gd name="connsiteX32" fmla="*/ 89526 w 4622247"/>
              <a:gd name="connsiteY32" fmla="*/ 4611937 h 5180224"/>
              <a:gd name="connsiteX33" fmla="*/ 250485 w 4622247"/>
              <a:gd name="connsiteY33" fmla="*/ 4801608 h 5180224"/>
              <a:gd name="connsiteX34" fmla="*/ 394879 w 4622247"/>
              <a:gd name="connsiteY34" fmla="*/ 4743078 h 5180224"/>
              <a:gd name="connsiteX35" fmla="*/ 556666 w 4622247"/>
              <a:gd name="connsiteY35" fmla="*/ 4780902 h 5180224"/>
              <a:gd name="connsiteX36" fmla="*/ 646118 w 4622247"/>
              <a:gd name="connsiteY36" fmla="*/ 4900171 h 5180224"/>
              <a:gd name="connsiteX37" fmla="*/ 685874 w 4622247"/>
              <a:gd name="connsiteY37" fmla="*/ 5029380 h 5180224"/>
              <a:gd name="connsiteX38" fmla="*/ 844900 w 4622247"/>
              <a:gd name="connsiteY38" fmla="*/ 5079076 h 5180224"/>
              <a:gd name="connsiteX39" fmla="*/ 944292 w 4622247"/>
              <a:gd name="connsiteY39" fmla="*/ 5178467 h 5180224"/>
              <a:gd name="connsiteX40" fmla="*/ 1073500 w 4622247"/>
              <a:gd name="connsiteY40" fmla="*/ 5138710 h 5180224"/>
              <a:gd name="connsiteX41" fmla="*/ 1133135 w 4622247"/>
              <a:gd name="connsiteY41" fmla="*/ 5089015 h 5180224"/>
              <a:gd name="connsiteX42" fmla="*/ 1331918 w 4622247"/>
              <a:gd name="connsiteY42" fmla="*/ 5108893 h 5180224"/>
              <a:gd name="connsiteX43" fmla="*/ 1600274 w 4622247"/>
              <a:gd name="connsiteY43" fmla="*/ 5039319 h 5180224"/>
              <a:gd name="connsiteX44" fmla="*/ 1719544 w 4622247"/>
              <a:gd name="connsiteY44" fmla="*/ 4860415 h 5180224"/>
              <a:gd name="connsiteX45" fmla="*/ 1739422 w 4622247"/>
              <a:gd name="connsiteY45" fmla="*/ 4741145 h 5180224"/>
              <a:gd name="connsiteX46" fmla="*/ 1938205 w 4622247"/>
              <a:gd name="connsiteY46" fmla="*/ 4641754 h 5180224"/>
              <a:gd name="connsiteX47" fmla="*/ 2027657 w 4622247"/>
              <a:gd name="connsiteY47" fmla="*/ 4492667 h 5180224"/>
              <a:gd name="connsiteX48" fmla="*/ 2186683 w 4622247"/>
              <a:gd name="connsiteY48" fmla="*/ 4572180 h 5180224"/>
              <a:gd name="connsiteX49" fmla="*/ 2474918 w 4622247"/>
              <a:gd name="connsiteY49" fmla="*/ 4552302 h 5180224"/>
              <a:gd name="connsiteX50" fmla="*/ 2570720 w 4622247"/>
              <a:gd name="connsiteY50" fmla="*/ 4595647 h 5180224"/>
              <a:gd name="connsiteX51" fmla="*/ 2633944 w 4622247"/>
              <a:gd name="connsiteY51" fmla="*/ 4711328 h 5180224"/>
              <a:gd name="connsiteX52" fmla="*/ 2689989 w 4622247"/>
              <a:gd name="connsiteY52" fmla="*/ 4823419 h 5180224"/>
              <a:gd name="connsiteX53" fmla="*/ 2834659 w 4622247"/>
              <a:gd name="connsiteY53" fmla="*/ 4737556 h 5180224"/>
              <a:gd name="connsiteX54" fmla="*/ 2955102 w 4622247"/>
              <a:gd name="connsiteY54" fmla="*/ 4860415 h 5180224"/>
              <a:gd name="connsiteX55" fmla="*/ 3291583 w 4622247"/>
              <a:gd name="connsiteY55" fmla="*/ 4695798 h 5180224"/>
              <a:gd name="connsiteX56" fmla="*/ 3299866 w 4622247"/>
              <a:gd name="connsiteY56" fmla="*/ 4572180 h 5180224"/>
              <a:gd name="connsiteX57" fmla="*/ 3170657 w 4622247"/>
              <a:gd name="connsiteY57" fmla="*/ 4472789 h 5180224"/>
              <a:gd name="connsiteX58" fmla="*/ 3299866 w 4622247"/>
              <a:gd name="connsiteY58" fmla="*/ 4373397 h 5180224"/>
              <a:gd name="connsiteX59" fmla="*/ 3232224 w 4622247"/>
              <a:gd name="connsiteY59" fmla="*/ 4267656 h 5180224"/>
              <a:gd name="connsiteX60" fmla="*/ 3250170 w 4622247"/>
              <a:gd name="connsiteY60" fmla="*/ 4125747 h 5180224"/>
              <a:gd name="connsiteX61" fmla="*/ 3041448 w 4622247"/>
              <a:gd name="connsiteY61" fmla="*/ 4055345 h 5180224"/>
              <a:gd name="connsiteX62" fmla="*/ 2900368 w 4622247"/>
              <a:gd name="connsiteY62" fmla="*/ 3875613 h 5180224"/>
              <a:gd name="connsiteX63" fmla="*/ 2672872 w 4622247"/>
              <a:gd name="connsiteY63" fmla="*/ 3943254 h 5180224"/>
              <a:gd name="connsiteX64" fmla="*/ 2663761 w 4622247"/>
              <a:gd name="connsiteY64" fmla="*/ 3806867 h 5180224"/>
              <a:gd name="connsiteX65" fmla="*/ 2822787 w 4622247"/>
              <a:gd name="connsiteY65" fmla="*/ 3478876 h 5180224"/>
              <a:gd name="connsiteX66" fmla="*/ 2753213 w 4622247"/>
              <a:gd name="connsiteY66" fmla="*/ 3439119 h 5180224"/>
              <a:gd name="connsiteX67" fmla="*/ 2653822 w 4622247"/>
              <a:gd name="connsiteY67" fmla="*/ 3429180 h 5180224"/>
              <a:gd name="connsiteX68" fmla="*/ 2624005 w 4622247"/>
              <a:gd name="connsiteY68" fmla="*/ 3260215 h 5180224"/>
              <a:gd name="connsiteX69" fmla="*/ 2703518 w 4622247"/>
              <a:gd name="connsiteY69" fmla="*/ 3200580 h 5180224"/>
              <a:gd name="connsiteX70" fmla="*/ 2823616 w 4622247"/>
              <a:gd name="connsiteY70" fmla="*/ 3186223 h 5180224"/>
              <a:gd name="connsiteX71" fmla="*/ 2942057 w 4622247"/>
              <a:gd name="connsiteY71" fmla="*/ 3180702 h 5180224"/>
              <a:gd name="connsiteX72" fmla="*/ 3015220 w 4622247"/>
              <a:gd name="connsiteY72" fmla="*/ 3095943 h 5180224"/>
              <a:gd name="connsiteX73" fmla="*/ 3148846 w 4622247"/>
              <a:gd name="connsiteY73" fmla="*/ 3048180 h 5180224"/>
              <a:gd name="connsiteX74" fmla="*/ 3289926 w 4622247"/>
              <a:gd name="connsiteY74" fmla="*/ 2912345 h 5180224"/>
              <a:gd name="connsiteX75" fmla="*/ 3419135 w 4622247"/>
              <a:gd name="connsiteY75" fmla="*/ 2743380 h 5180224"/>
              <a:gd name="connsiteX76" fmla="*/ 3568222 w 4622247"/>
              <a:gd name="connsiteY76" fmla="*/ 2822893 h 5180224"/>
              <a:gd name="connsiteX77" fmla="*/ 3625096 w 4622247"/>
              <a:gd name="connsiteY77" fmla="*/ 2851330 h 5180224"/>
              <a:gd name="connsiteX78" fmla="*/ 3707370 w 4622247"/>
              <a:gd name="connsiteY78" fmla="*/ 2852710 h 5180224"/>
              <a:gd name="connsiteX79" fmla="*/ 3847346 w 4622247"/>
              <a:gd name="connsiteY79" fmla="*/ 2828070 h 5180224"/>
              <a:gd name="connsiteX80" fmla="*/ 3880684 w 4622247"/>
              <a:gd name="connsiteY80" fmla="*/ 2752905 h 5180224"/>
              <a:gd name="connsiteX81" fmla="*/ 3932381 w 4622247"/>
              <a:gd name="connsiteY81" fmla="*/ 2658621 h 5180224"/>
              <a:gd name="connsiteX82" fmla="*/ 4037846 w 4622247"/>
              <a:gd name="connsiteY82" fmla="*/ 2590980 h 5180224"/>
              <a:gd name="connsiteX83" fmla="*/ 4085057 w 4622247"/>
              <a:gd name="connsiteY83" fmla="*/ 2524719 h 5180224"/>
              <a:gd name="connsiteX84" fmla="*/ 4045300 w 4622247"/>
              <a:gd name="connsiteY84" fmla="*/ 2465084 h 5180224"/>
              <a:gd name="connsiteX85" fmla="*/ 4014034 w 4622247"/>
              <a:gd name="connsiteY85" fmla="*/ 2424293 h 5180224"/>
              <a:gd name="connsiteX86" fmla="*/ 4005544 w 4622247"/>
              <a:gd name="connsiteY86" fmla="*/ 2306058 h 5180224"/>
              <a:gd name="connsiteX87" fmla="*/ 4034533 w 4622247"/>
              <a:gd name="connsiteY87" fmla="*/ 2137093 h 5180224"/>
              <a:gd name="connsiteX88" fmla="*/ 4204326 w 4622247"/>
              <a:gd name="connsiteY88" fmla="*/ 2087397 h 5180224"/>
              <a:gd name="connsiteX89" fmla="*/ 4303718 w 4622247"/>
              <a:gd name="connsiteY89" fmla="*/ 2147032 h 5180224"/>
              <a:gd name="connsiteX90" fmla="*/ 4273900 w 4622247"/>
              <a:gd name="connsiteY90" fmla="*/ 2266302 h 5180224"/>
              <a:gd name="connsiteX91" fmla="*/ 4353413 w 4622247"/>
              <a:gd name="connsiteY91" fmla="*/ 2266302 h 5180224"/>
              <a:gd name="connsiteX92" fmla="*/ 4431546 w 4622247"/>
              <a:gd name="connsiteY92" fmla="*/ 2241730 h 5180224"/>
              <a:gd name="connsiteX93" fmla="*/ 4492561 w 4622247"/>
              <a:gd name="connsiteY93" fmla="*/ 2147032 h 5180224"/>
              <a:gd name="connsiteX94" fmla="*/ 4621770 w 4622247"/>
              <a:gd name="connsiteY94" fmla="*/ 2137093 h 5180224"/>
              <a:gd name="connsiteX0" fmla="*/ 4621770 w 4622247"/>
              <a:gd name="connsiteY0" fmla="*/ 2137093 h 5180224"/>
              <a:gd name="connsiteX1" fmla="*/ 4512439 w 4622247"/>
              <a:gd name="connsiteY1" fmla="*/ 1868737 h 5180224"/>
              <a:gd name="connsiteX2" fmla="*/ 4015483 w 4622247"/>
              <a:gd name="connsiteY2" fmla="*/ 1898554 h 5180224"/>
              <a:gd name="connsiteX3" fmla="*/ 3836579 w 4622247"/>
              <a:gd name="connsiteY3" fmla="*/ 2137093 h 5180224"/>
              <a:gd name="connsiteX4" fmla="*/ 3588100 w 4622247"/>
              <a:gd name="connsiteY4" fmla="*/ 2296119 h 5180224"/>
              <a:gd name="connsiteX5" fmla="*/ 3111022 w 4622247"/>
              <a:gd name="connsiteY5" fmla="*/ 2574415 h 5180224"/>
              <a:gd name="connsiteX6" fmla="*/ 2763153 w 4622247"/>
              <a:gd name="connsiteY6" fmla="*/ 2147032 h 5180224"/>
              <a:gd name="connsiteX7" fmla="*/ 2792970 w 4622247"/>
              <a:gd name="connsiteY7" fmla="*/ 1610319 h 5180224"/>
              <a:gd name="connsiteX8" fmla="*/ 2743274 w 4622247"/>
              <a:gd name="connsiteY8" fmla="*/ 1232632 h 5180224"/>
              <a:gd name="connsiteX9" fmla="*/ 2812848 w 4622247"/>
              <a:gd name="connsiteY9" fmla="*/ 775432 h 5180224"/>
              <a:gd name="connsiteX10" fmla="*/ 2673700 w 4622247"/>
              <a:gd name="connsiteY10" fmla="*/ 467319 h 5180224"/>
              <a:gd name="connsiteX11" fmla="*/ 2633944 w 4622247"/>
              <a:gd name="connsiteY11" fmla="*/ 248658 h 5180224"/>
              <a:gd name="connsiteX12" fmla="*/ 2226439 w 4622247"/>
              <a:gd name="connsiteY12" fmla="*/ 180 h 5180224"/>
              <a:gd name="connsiteX13" fmla="*/ 1808996 w 4622247"/>
              <a:gd name="connsiteY13" fmla="*/ 288415 h 5180224"/>
              <a:gd name="connsiteX14" fmla="*/ 2166805 w 4622247"/>
              <a:gd name="connsiteY14" fmla="*/ 1043789 h 5180224"/>
              <a:gd name="connsiteX15" fmla="*/ 2276135 w 4622247"/>
              <a:gd name="connsiteY15" fmla="*/ 1958189 h 5180224"/>
              <a:gd name="connsiteX16" fmla="*/ 2464979 w 4622247"/>
              <a:gd name="connsiteY16" fmla="*/ 2703623 h 5180224"/>
              <a:gd name="connsiteX17" fmla="*/ 2216500 w 4622247"/>
              <a:gd name="connsiteY17" fmla="*/ 3349667 h 5180224"/>
              <a:gd name="connsiteX18" fmla="*/ 1938205 w 4622247"/>
              <a:gd name="connsiteY18" fmla="*/ 3727354 h 5180224"/>
              <a:gd name="connsiteX19" fmla="*/ 2296013 w 4622247"/>
              <a:gd name="connsiteY19" fmla="*/ 4095102 h 5180224"/>
              <a:gd name="connsiteX20" fmla="*/ 2852605 w 4622247"/>
              <a:gd name="connsiteY20" fmla="*/ 4124919 h 5180224"/>
              <a:gd name="connsiteX21" fmla="*/ 2773092 w 4622247"/>
              <a:gd name="connsiteY21" fmla="*/ 4343580 h 5180224"/>
              <a:gd name="connsiteX22" fmla="*/ 2445100 w 4622247"/>
              <a:gd name="connsiteY22" fmla="*/ 4274006 h 5180224"/>
              <a:gd name="connsiteX23" fmla="*/ 2057474 w 4622247"/>
              <a:gd name="connsiteY23" fmla="*/ 4333641 h 5180224"/>
              <a:gd name="connsiteX24" fmla="*/ 1838813 w 4622247"/>
              <a:gd name="connsiteY24" fmla="*/ 4105041 h 5180224"/>
              <a:gd name="connsiteX25" fmla="*/ 1172892 w 4622247"/>
              <a:gd name="connsiteY25" fmla="*/ 4492667 h 5180224"/>
              <a:gd name="connsiteX26" fmla="*/ 934353 w 4622247"/>
              <a:gd name="connsiteY26" fmla="*/ 4651693 h 5180224"/>
              <a:gd name="connsiteX27" fmla="*/ 536787 w 4622247"/>
              <a:gd name="connsiteY27" fmla="*/ 4264067 h 5180224"/>
              <a:gd name="connsiteX28" fmla="*/ 308187 w 4622247"/>
              <a:gd name="connsiteY28" fmla="*/ 3995710 h 5180224"/>
              <a:gd name="connsiteX29" fmla="*/ 139222 w 4622247"/>
              <a:gd name="connsiteY29" fmla="*/ 4095102 h 5180224"/>
              <a:gd name="connsiteX30" fmla="*/ 75446 w 4622247"/>
              <a:gd name="connsiteY30" fmla="*/ 4292780 h 5180224"/>
              <a:gd name="connsiteX31" fmla="*/ 74 w 4622247"/>
              <a:gd name="connsiteY31" fmla="*/ 4512545 h 5180224"/>
              <a:gd name="connsiteX32" fmla="*/ 89526 w 4622247"/>
              <a:gd name="connsiteY32" fmla="*/ 4611937 h 5180224"/>
              <a:gd name="connsiteX33" fmla="*/ 250485 w 4622247"/>
              <a:gd name="connsiteY33" fmla="*/ 4801608 h 5180224"/>
              <a:gd name="connsiteX34" fmla="*/ 394879 w 4622247"/>
              <a:gd name="connsiteY34" fmla="*/ 4743078 h 5180224"/>
              <a:gd name="connsiteX35" fmla="*/ 556666 w 4622247"/>
              <a:gd name="connsiteY35" fmla="*/ 4780902 h 5180224"/>
              <a:gd name="connsiteX36" fmla="*/ 646118 w 4622247"/>
              <a:gd name="connsiteY36" fmla="*/ 4900171 h 5180224"/>
              <a:gd name="connsiteX37" fmla="*/ 685874 w 4622247"/>
              <a:gd name="connsiteY37" fmla="*/ 5029380 h 5180224"/>
              <a:gd name="connsiteX38" fmla="*/ 844900 w 4622247"/>
              <a:gd name="connsiteY38" fmla="*/ 5079076 h 5180224"/>
              <a:gd name="connsiteX39" fmla="*/ 944292 w 4622247"/>
              <a:gd name="connsiteY39" fmla="*/ 5178467 h 5180224"/>
              <a:gd name="connsiteX40" fmla="*/ 1073500 w 4622247"/>
              <a:gd name="connsiteY40" fmla="*/ 5138710 h 5180224"/>
              <a:gd name="connsiteX41" fmla="*/ 1133135 w 4622247"/>
              <a:gd name="connsiteY41" fmla="*/ 5089015 h 5180224"/>
              <a:gd name="connsiteX42" fmla="*/ 1331918 w 4622247"/>
              <a:gd name="connsiteY42" fmla="*/ 5108893 h 5180224"/>
              <a:gd name="connsiteX43" fmla="*/ 1600274 w 4622247"/>
              <a:gd name="connsiteY43" fmla="*/ 5039319 h 5180224"/>
              <a:gd name="connsiteX44" fmla="*/ 1719544 w 4622247"/>
              <a:gd name="connsiteY44" fmla="*/ 4860415 h 5180224"/>
              <a:gd name="connsiteX45" fmla="*/ 1739422 w 4622247"/>
              <a:gd name="connsiteY45" fmla="*/ 4741145 h 5180224"/>
              <a:gd name="connsiteX46" fmla="*/ 1938205 w 4622247"/>
              <a:gd name="connsiteY46" fmla="*/ 4641754 h 5180224"/>
              <a:gd name="connsiteX47" fmla="*/ 2027657 w 4622247"/>
              <a:gd name="connsiteY47" fmla="*/ 4492667 h 5180224"/>
              <a:gd name="connsiteX48" fmla="*/ 2186683 w 4622247"/>
              <a:gd name="connsiteY48" fmla="*/ 4572180 h 5180224"/>
              <a:gd name="connsiteX49" fmla="*/ 2474918 w 4622247"/>
              <a:gd name="connsiteY49" fmla="*/ 4552302 h 5180224"/>
              <a:gd name="connsiteX50" fmla="*/ 2570720 w 4622247"/>
              <a:gd name="connsiteY50" fmla="*/ 4595647 h 5180224"/>
              <a:gd name="connsiteX51" fmla="*/ 2633944 w 4622247"/>
              <a:gd name="connsiteY51" fmla="*/ 4711328 h 5180224"/>
              <a:gd name="connsiteX52" fmla="*/ 2689989 w 4622247"/>
              <a:gd name="connsiteY52" fmla="*/ 4823419 h 5180224"/>
              <a:gd name="connsiteX53" fmla="*/ 2834659 w 4622247"/>
              <a:gd name="connsiteY53" fmla="*/ 4737556 h 5180224"/>
              <a:gd name="connsiteX54" fmla="*/ 2955102 w 4622247"/>
              <a:gd name="connsiteY54" fmla="*/ 4860415 h 5180224"/>
              <a:gd name="connsiteX55" fmla="*/ 3291583 w 4622247"/>
              <a:gd name="connsiteY55" fmla="*/ 4695798 h 5180224"/>
              <a:gd name="connsiteX56" fmla="*/ 3299866 w 4622247"/>
              <a:gd name="connsiteY56" fmla="*/ 4572180 h 5180224"/>
              <a:gd name="connsiteX57" fmla="*/ 3170657 w 4622247"/>
              <a:gd name="connsiteY57" fmla="*/ 4472789 h 5180224"/>
              <a:gd name="connsiteX58" fmla="*/ 3299866 w 4622247"/>
              <a:gd name="connsiteY58" fmla="*/ 4373397 h 5180224"/>
              <a:gd name="connsiteX59" fmla="*/ 3232224 w 4622247"/>
              <a:gd name="connsiteY59" fmla="*/ 4267656 h 5180224"/>
              <a:gd name="connsiteX60" fmla="*/ 3250170 w 4622247"/>
              <a:gd name="connsiteY60" fmla="*/ 4125747 h 5180224"/>
              <a:gd name="connsiteX61" fmla="*/ 3041448 w 4622247"/>
              <a:gd name="connsiteY61" fmla="*/ 4055345 h 5180224"/>
              <a:gd name="connsiteX62" fmla="*/ 2900368 w 4622247"/>
              <a:gd name="connsiteY62" fmla="*/ 3875613 h 5180224"/>
              <a:gd name="connsiteX63" fmla="*/ 2672872 w 4622247"/>
              <a:gd name="connsiteY63" fmla="*/ 3943254 h 5180224"/>
              <a:gd name="connsiteX64" fmla="*/ 2663761 w 4622247"/>
              <a:gd name="connsiteY64" fmla="*/ 3806867 h 5180224"/>
              <a:gd name="connsiteX65" fmla="*/ 2822787 w 4622247"/>
              <a:gd name="connsiteY65" fmla="*/ 3478876 h 5180224"/>
              <a:gd name="connsiteX66" fmla="*/ 2753213 w 4622247"/>
              <a:gd name="connsiteY66" fmla="*/ 3439119 h 5180224"/>
              <a:gd name="connsiteX67" fmla="*/ 2653822 w 4622247"/>
              <a:gd name="connsiteY67" fmla="*/ 3429180 h 5180224"/>
              <a:gd name="connsiteX68" fmla="*/ 2624005 w 4622247"/>
              <a:gd name="connsiteY68" fmla="*/ 3260215 h 5180224"/>
              <a:gd name="connsiteX69" fmla="*/ 2703518 w 4622247"/>
              <a:gd name="connsiteY69" fmla="*/ 3200580 h 5180224"/>
              <a:gd name="connsiteX70" fmla="*/ 2823616 w 4622247"/>
              <a:gd name="connsiteY70" fmla="*/ 3186223 h 5180224"/>
              <a:gd name="connsiteX71" fmla="*/ 2942057 w 4622247"/>
              <a:gd name="connsiteY71" fmla="*/ 3180702 h 5180224"/>
              <a:gd name="connsiteX72" fmla="*/ 3015220 w 4622247"/>
              <a:gd name="connsiteY72" fmla="*/ 3095943 h 5180224"/>
              <a:gd name="connsiteX73" fmla="*/ 3148846 w 4622247"/>
              <a:gd name="connsiteY73" fmla="*/ 3048180 h 5180224"/>
              <a:gd name="connsiteX74" fmla="*/ 3289926 w 4622247"/>
              <a:gd name="connsiteY74" fmla="*/ 2912345 h 5180224"/>
              <a:gd name="connsiteX75" fmla="*/ 3419135 w 4622247"/>
              <a:gd name="connsiteY75" fmla="*/ 2743380 h 5180224"/>
              <a:gd name="connsiteX76" fmla="*/ 3568222 w 4622247"/>
              <a:gd name="connsiteY76" fmla="*/ 2822893 h 5180224"/>
              <a:gd name="connsiteX77" fmla="*/ 3625096 w 4622247"/>
              <a:gd name="connsiteY77" fmla="*/ 2851330 h 5180224"/>
              <a:gd name="connsiteX78" fmla="*/ 3707370 w 4622247"/>
              <a:gd name="connsiteY78" fmla="*/ 2852710 h 5180224"/>
              <a:gd name="connsiteX79" fmla="*/ 3847346 w 4622247"/>
              <a:gd name="connsiteY79" fmla="*/ 2828070 h 5180224"/>
              <a:gd name="connsiteX80" fmla="*/ 3880684 w 4622247"/>
              <a:gd name="connsiteY80" fmla="*/ 2752905 h 5180224"/>
              <a:gd name="connsiteX81" fmla="*/ 3932381 w 4622247"/>
              <a:gd name="connsiteY81" fmla="*/ 2658621 h 5180224"/>
              <a:gd name="connsiteX82" fmla="*/ 4037846 w 4622247"/>
              <a:gd name="connsiteY82" fmla="*/ 2590980 h 5180224"/>
              <a:gd name="connsiteX83" fmla="*/ 4085057 w 4622247"/>
              <a:gd name="connsiteY83" fmla="*/ 2524719 h 5180224"/>
              <a:gd name="connsiteX84" fmla="*/ 4035775 w 4622247"/>
              <a:gd name="connsiteY84" fmla="*/ 2479372 h 5180224"/>
              <a:gd name="connsiteX85" fmla="*/ 4014034 w 4622247"/>
              <a:gd name="connsiteY85" fmla="*/ 2424293 h 5180224"/>
              <a:gd name="connsiteX86" fmla="*/ 4005544 w 4622247"/>
              <a:gd name="connsiteY86" fmla="*/ 2306058 h 5180224"/>
              <a:gd name="connsiteX87" fmla="*/ 4034533 w 4622247"/>
              <a:gd name="connsiteY87" fmla="*/ 2137093 h 5180224"/>
              <a:gd name="connsiteX88" fmla="*/ 4204326 w 4622247"/>
              <a:gd name="connsiteY88" fmla="*/ 2087397 h 5180224"/>
              <a:gd name="connsiteX89" fmla="*/ 4303718 w 4622247"/>
              <a:gd name="connsiteY89" fmla="*/ 2147032 h 5180224"/>
              <a:gd name="connsiteX90" fmla="*/ 4273900 w 4622247"/>
              <a:gd name="connsiteY90" fmla="*/ 2266302 h 5180224"/>
              <a:gd name="connsiteX91" fmla="*/ 4353413 w 4622247"/>
              <a:gd name="connsiteY91" fmla="*/ 2266302 h 5180224"/>
              <a:gd name="connsiteX92" fmla="*/ 4431546 w 4622247"/>
              <a:gd name="connsiteY92" fmla="*/ 2241730 h 5180224"/>
              <a:gd name="connsiteX93" fmla="*/ 4492561 w 4622247"/>
              <a:gd name="connsiteY93" fmla="*/ 2147032 h 5180224"/>
              <a:gd name="connsiteX94" fmla="*/ 4621770 w 4622247"/>
              <a:gd name="connsiteY94" fmla="*/ 2137093 h 5180224"/>
              <a:gd name="connsiteX0" fmla="*/ 4621770 w 4622247"/>
              <a:gd name="connsiteY0" fmla="*/ 2137093 h 5180224"/>
              <a:gd name="connsiteX1" fmla="*/ 4512439 w 4622247"/>
              <a:gd name="connsiteY1" fmla="*/ 1868737 h 5180224"/>
              <a:gd name="connsiteX2" fmla="*/ 4015483 w 4622247"/>
              <a:gd name="connsiteY2" fmla="*/ 1898554 h 5180224"/>
              <a:gd name="connsiteX3" fmla="*/ 3836579 w 4622247"/>
              <a:gd name="connsiteY3" fmla="*/ 2137093 h 5180224"/>
              <a:gd name="connsiteX4" fmla="*/ 3588100 w 4622247"/>
              <a:gd name="connsiteY4" fmla="*/ 2296119 h 5180224"/>
              <a:gd name="connsiteX5" fmla="*/ 3111022 w 4622247"/>
              <a:gd name="connsiteY5" fmla="*/ 2574415 h 5180224"/>
              <a:gd name="connsiteX6" fmla="*/ 2763153 w 4622247"/>
              <a:gd name="connsiteY6" fmla="*/ 2147032 h 5180224"/>
              <a:gd name="connsiteX7" fmla="*/ 2792970 w 4622247"/>
              <a:gd name="connsiteY7" fmla="*/ 1610319 h 5180224"/>
              <a:gd name="connsiteX8" fmla="*/ 2743274 w 4622247"/>
              <a:gd name="connsiteY8" fmla="*/ 1232632 h 5180224"/>
              <a:gd name="connsiteX9" fmla="*/ 2812848 w 4622247"/>
              <a:gd name="connsiteY9" fmla="*/ 775432 h 5180224"/>
              <a:gd name="connsiteX10" fmla="*/ 2673700 w 4622247"/>
              <a:gd name="connsiteY10" fmla="*/ 467319 h 5180224"/>
              <a:gd name="connsiteX11" fmla="*/ 2633944 w 4622247"/>
              <a:gd name="connsiteY11" fmla="*/ 248658 h 5180224"/>
              <a:gd name="connsiteX12" fmla="*/ 2226439 w 4622247"/>
              <a:gd name="connsiteY12" fmla="*/ 180 h 5180224"/>
              <a:gd name="connsiteX13" fmla="*/ 1808996 w 4622247"/>
              <a:gd name="connsiteY13" fmla="*/ 288415 h 5180224"/>
              <a:gd name="connsiteX14" fmla="*/ 2166805 w 4622247"/>
              <a:gd name="connsiteY14" fmla="*/ 1043789 h 5180224"/>
              <a:gd name="connsiteX15" fmla="*/ 2276135 w 4622247"/>
              <a:gd name="connsiteY15" fmla="*/ 1958189 h 5180224"/>
              <a:gd name="connsiteX16" fmla="*/ 2464979 w 4622247"/>
              <a:gd name="connsiteY16" fmla="*/ 2703623 h 5180224"/>
              <a:gd name="connsiteX17" fmla="*/ 2216500 w 4622247"/>
              <a:gd name="connsiteY17" fmla="*/ 3349667 h 5180224"/>
              <a:gd name="connsiteX18" fmla="*/ 1938205 w 4622247"/>
              <a:gd name="connsiteY18" fmla="*/ 3727354 h 5180224"/>
              <a:gd name="connsiteX19" fmla="*/ 2296013 w 4622247"/>
              <a:gd name="connsiteY19" fmla="*/ 4095102 h 5180224"/>
              <a:gd name="connsiteX20" fmla="*/ 2852605 w 4622247"/>
              <a:gd name="connsiteY20" fmla="*/ 4124919 h 5180224"/>
              <a:gd name="connsiteX21" fmla="*/ 2773092 w 4622247"/>
              <a:gd name="connsiteY21" fmla="*/ 4343580 h 5180224"/>
              <a:gd name="connsiteX22" fmla="*/ 2445100 w 4622247"/>
              <a:gd name="connsiteY22" fmla="*/ 4274006 h 5180224"/>
              <a:gd name="connsiteX23" fmla="*/ 2057474 w 4622247"/>
              <a:gd name="connsiteY23" fmla="*/ 4333641 h 5180224"/>
              <a:gd name="connsiteX24" fmla="*/ 1838813 w 4622247"/>
              <a:gd name="connsiteY24" fmla="*/ 4105041 h 5180224"/>
              <a:gd name="connsiteX25" fmla="*/ 1172892 w 4622247"/>
              <a:gd name="connsiteY25" fmla="*/ 4492667 h 5180224"/>
              <a:gd name="connsiteX26" fmla="*/ 934353 w 4622247"/>
              <a:gd name="connsiteY26" fmla="*/ 4651693 h 5180224"/>
              <a:gd name="connsiteX27" fmla="*/ 536787 w 4622247"/>
              <a:gd name="connsiteY27" fmla="*/ 4264067 h 5180224"/>
              <a:gd name="connsiteX28" fmla="*/ 308187 w 4622247"/>
              <a:gd name="connsiteY28" fmla="*/ 3995710 h 5180224"/>
              <a:gd name="connsiteX29" fmla="*/ 139222 w 4622247"/>
              <a:gd name="connsiteY29" fmla="*/ 4095102 h 5180224"/>
              <a:gd name="connsiteX30" fmla="*/ 75446 w 4622247"/>
              <a:gd name="connsiteY30" fmla="*/ 4292780 h 5180224"/>
              <a:gd name="connsiteX31" fmla="*/ 74 w 4622247"/>
              <a:gd name="connsiteY31" fmla="*/ 4512545 h 5180224"/>
              <a:gd name="connsiteX32" fmla="*/ 89526 w 4622247"/>
              <a:gd name="connsiteY32" fmla="*/ 4611937 h 5180224"/>
              <a:gd name="connsiteX33" fmla="*/ 250485 w 4622247"/>
              <a:gd name="connsiteY33" fmla="*/ 4801608 h 5180224"/>
              <a:gd name="connsiteX34" fmla="*/ 394879 w 4622247"/>
              <a:gd name="connsiteY34" fmla="*/ 4743078 h 5180224"/>
              <a:gd name="connsiteX35" fmla="*/ 556666 w 4622247"/>
              <a:gd name="connsiteY35" fmla="*/ 4780902 h 5180224"/>
              <a:gd name="connsiteX36" fmla="*/ 646118 w 4622247"/>
              <a:gd name="connsiteY36" fmla="*/ 4900171 h 5180224"/>
              <a:gd name="connsiteX37" fmla="*/ 685874 w 4622247"/>
              <a:gd name="connsiteY37" fmla="*/ 5029380 h 5180224"/>
              <a:gd name="connsiteX38" fmla="*/ 844900 w 4622247"/>
              <a:gd name="connsiteY38" fmla="*/ 5079076 h 5180224"/>
              <a:gd name="connsiteX39" fmla="*/ 944292 w 4622247"/>
              <a:gd name="connsiteY39" fmla="*/ 5178467 h 5180224"/>
              <a:gd name="connsiteX40" fmla="*/ 1073500 w 4622247"/>
              <a:gd name="connsiteY40" fmla="*/ 5138710 h 5180224"/>
              <a:gd name="connsiteX41" fmla="*/ 1133135 w 4622247"/>
              <a:gd name="connsiteY41" fmla="*/ 5089015 h 5180224"/>
              <a:gd name="connsiteX42" fmla="*/ 1331918 w 4622247"/>
              <a:gd name="connsiteY42" fmla="*/ 5108893 h 5180224"/>
              <a:gd name="connsiteX43" fmla="*/ 1600274 w 4622247"/>
              <a:gd name="connsiteY43" fmla="*/ 5039319 h 5180224"/>
              <a:gd name="connsiteX44" fmla="*/ 1719544 w 4622247"/>
              <a:gd name="connsiteY44" fmla="*/ 4860415 h 5180224"/>
              <a:gd name="connsiteX45" fmla="*/ 1739422 w 4622247"/>
              <a:gd name="connsiteY45" fmla="*/ 4741145 h 5180224"/>
              <a:gd name="connsiteX46" fmla="*/ 1938205 w 4622247"/>
              <a:gd name="connsiteY46" fmla="*/ 4641754 h 5180224"/>
              <a:gd name="connsiteX47" fmla="*/ 2027657 w 4622247"/>
              <a:gd name="connsiteY47" fmla="*/ 4492667 h 5180224"/>
              <a:gd name="connsiteX48" fmla="*/ 2186683 w 4622247"/>
              <a:gd name="connsiteY48" fmla="*/ 4572180 h 5180224"/>
              <a:gd name="connsiteX49" fmla="*/ 2474918 w 4622247"/>
              <a:gd name="connsiteY49" fmla="*/ 4552302 h 5180224"/>
              <a:gd name="connsiteX50" fmla="*/ 2570720 w 4622247"/>
              <a:gd name="connsiteY50" fmla="*/ 4595647 h 5180224"/>
              <a:gd name="connsiteX51" fmla="*/ 2633944 w 4622247"/>
              <a:gd name="connsiteY51" fmla="*/ 4711328 h 5180224"/>
              <a:gd name="connsiteX52" fmla="*/ 2689989 w 4622247"/>
              <a:gd name="connsiteY52" fmla="*/ 4823419 h 5180224"/>
              <a:gd name="connsiteX53" fmla="*/ 2834659 w 4622247"/>
              <a:gd name="connsiteY53" fmla="*/ 4737556 h 5180224"/>
              <a:gd name="connsiteX54" fmla="*/ 2955102 w 4622247"/>
              <a:gd name="connsiteY54" fmla="*/ 4860415 h 5180224"/>
              <a:gd name="connsiteX55" fmla="*/ 3291583 w 4622247"/>
              <a:gd name="connsiteY55" fmla="*/ 4695798 h 5180224"/>
              <a:gd name="connsiteX56" fmla="*/ 3299866 w 4622247"/>
              <a:gd name="connsiteY56" fmla="*/ 4572180 h 5180224"/>
              <a:gd name="connsiteX57" fmla="*/ 3170657 w 4622247"/>
              <a:gd name="connsiteY57" fmla="*/ 4472789 h 5180224"/>
              <a:gd name="connsiteX58" fmla="*/ 3299866 w 4622247"/>
              <a:gd name="connsiteY58" fmla="*/ 4373397 h 5180224"/>
              <a:gd name="connsiteX59" fmla="*/ 3232224 w 4622247"/>
              <a:gd name="connsiteY59" fmla="*/ 4267656 h 5180224"/>
              <a:gd name="connsiteX60" fmla="*/ 3250170 w 4622247"/>
              <a:gd name="connsiteY60" fmla="*/ 4125747 h 5180224"/>
              <a:gd name="connsiteX61" fmla="*/ 3041448 w 4622247"/>
              <a:gd name="connsiteY61" fmla="*/ 4055345 h 5180224"/>
              <a:gd name="connsiteX62" fmla="*/ 2900368 w 4622247"/>
              <a:gd name="connsiteY62" fmla="*/ 3875613 h 5180224"/>
              <a:gd name="connsiteX63" fmla="*/ 2672872 w 4622247"/>
              <a:gd name="connsiteY63" fmla="*/ 3943254 h 5180224"/>
              <a:gd name="connsiteX64" fmla="*/ 2663761 w 4622247"/>
              <a:gd name="connsiteY64" fmla="*/ 3806867 h 5180224"/>
              <a:gd name="connsiteX65" fmla="*/ 2822787 w 4622247"/>
              <a:gd name="connsiteY65" fmla="*/ 3478876 h 5180224"/>
              <a:gd name="connsiteX66" fmla="*/ 2753213 w 4622247"/>
              <a:gd name="connsiteY66" fmla="*/ 3439119 h 5180224"/>
              <a:gd name="connsiteX67" fmla="*/ 2653822 w 4622247"/>
              <a:gd name="connsiteY67" fmla="*/ 3429180 h 5180224"/>
              <a:gd name="connsiteX68" fmla="*/ 2624005 w 4622247"/>
              <a:gd name="connsiteY68" fmla="*/ 3260215 h 5180224"/>
              <a:gd name="connsiteX69" fmla="*/ 2703518 w 4622247"/>
              <a:gd name="connsiteY69" fmla="*/ 3200580 h 5180224"/>
              <a:gd name="connsiteX70" fmla="*/ 2823616 w 4622247"/>
              <a:gd name="connsiteY70" fmla="*/ 3186223 h 5180224"/>
              <a:gd name="connsiteX71" fmla="*/ 2942057 w 4622247"/>
              <a:gd name="connsiteY71" fmla="*/ 3180702 h 5180224"/>
              <a:gd name="connsiteX72" fmla="*/ 3015220 w 4622247"/>
              <a:gd name="connsiteY72" fmla="*/ 3095943 h 5180224"/>
              <a:gd name="connsiteX73" fmla="*/ 3148846 w 4622247"/>
              <a:gd name="connsiteY73" fmla="*/ 3048180 h 5180224"/>
              <a:gd name="connsiteX74" fmla="*/ 3289926 w 4622247"/>
              <a:gd name="connsiteY74" fmla="*/ 2912345 h 5180224"/>
              <a:gd name="connsiteX75" fmla="*/ 3419135 w 4622247"/>
              <a:gd name="connsiteY75" fmla="*/ 2743380 h 5180224"/>
              <a:gd name="connsiteX76" fmla="*/ 3568222 w 4622247"/>
              <a:gd name="connsiteY76" fmla="*/ 2822893 h 5180224"/>
              <a:gd name="connsiteX77" fmla="*/ 3625096 w 4622247"/>
              <a:gd name="connsiteY77" fmla="*/ 2851330 h 5180224"/>
              <a:gd name="connsiteX78" fmla="*/ 3707370 w 4622247"/>
              <a:gd name="connsiteY78" fmla="*/ 2852710 h 5180224"/>
              <a:gd name="connsiteX79" fmla="*/ 3847346 w 4622247"/>
              <a:gd name="connsiteY79" fmla="*/ 2828070 h 5180224"/>
              <a:gd name="connsiteX80" fmla="*/ 3880684 w 4622247"/>
              <a:gd name="connsiteY80" fmla="*/ 2752905 h 5180224"/>
              <a:gd name="connsiteX81" fmla="*/ 3932381 w 4622247"/>
              <a:gd name="connsiteY81" fmla="*/ 2658621 h 5180224"/>
              <a:gd name="connsiteX82" fmla="*/ 4037846 w 4622247"/>
              <a:gd name="connsiteY82" fmla="*/ 2590980 h 5180224"/>
              <a:gd name="connsiteX83" fmla="*/ 4085057 w 4622247"/>
              <a:gd name="connsiteY83" fmla="*/ 2524719 h 5180224"/>
              <a:gd name="connsiteX84" fmla="*/ 4035775 w 4622247"/>
              <a:gd name="connsiteY84" fmla="*/ 2479372 h 5180224"/>
              <a:gd name="connsiteX85" fmla="*/ 4014034 w 4622247"/>
              <a:gd name="connsiteY85" fmla="*/ 2424293 h 5180224"/>
              <a:gd name="connsiteX86" fmla="*/ 4005544 w 4622247"/>
              <a:gd name="connsiteY86" fmla="*/ 2306058 h 5180224"/>
              <a:gd name="connsiteX87" fmla="*/ 4034533 w 4622247"/>
              <a:gd name="connsiteY87" fmla="*/ 2137093 h 5180224"/>
              <a:gd name="connsiteX88" fmla="*/ 4204326 w 4622247"/>
              <a:gd name="connsiteY88" fmla="*/ 2087397 h 5180224"/>
              <a:gd name="connsiteX89" fmla="*/ 4284668 w 4622247"/>
              <a:gd name="connsiteY89" fmla="*/ 2142270 h 5180224"/>
              <a:gd name="connsiteX90" fmla="*/ 4273900 w 4622247"/>
              <a:gd name="connsiteY90" fmla="*/ 2266302 h 5180224"/>
              <a:gd name="connsiteX91" fmla="*/ 4353413 w 4622247"/>
              <a:gd name="connsiteY91" fmla="*/ 2266302 h 5180224"/>
              <a:gd name="connsiteX92" fmla="*/ 4431546 w 4622247"/>
              <a:gd name="connsiteY92" fmla="*/ 2241730 h 5180224"/>
              <a:gd name="connsiteX93" fmla="*/ 4492561 w 4622247"/>
              <a:gd name="connsiteY93" fmla="*/ 2147032 h 5180224"/>
              <a:gd name="connsiteX94" fmla="*/ 4621770 w 4622247"/>
              <a:gd name="connsiteY94" fmla="*/ 2137093 h 51802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</a:cxnLst>
            <a:rect l="l" t="t" r="r" b="b"/>
            <a:pathLst>
              <a:path w="4622247" h="5180224">
                <a:moveTo>
                  <a:pt x="4621770" y="2137093"/>
                </a:moveTo>
                <a:cubicBezTo>
                  <a:pt x="4625083" y="2090710"/>
                  <a:pt x="4613487" y="1908493"/>
                  <a:pt x="4512439" y="1868737"/>
                </a:cubicBezTo>
                <a:cubicBezTo>
                  <a:pt x="4411391" y="1828981"/>
                  <a:pt x="4128126" y="1853828"/>
                  <a:pt x="4015483" y="1898554"/>
                </a:cubicBezTo>
                <a:cubicBezTo>
                  <a:pt x="3902840" y="1943280"/>
                  <a:pt x="3907809" y="2070832"/>
                  <a:pt x="3836579" y="2137093"/>
                </a:cubicBezTo>
                <a:cubicBezTo>
                  <a:pt x="3765348" y="2203354"/>
                  <a:pt x="3709026" y="2223232"/>
                  <a:pt x="3588100" y="2296119"/>
                </a:cubicBezTo>
                <a:cubicBezTo>
                  <a:pt x="3467174" y="2369006"/>
                  <a:pt x="3248513" y="2599263"/>
                  <a:pt x="3111022" y="2574415"/>
                </a:cubicBezTo>
                <a:cubicBezTo>
                  <a:pt x="2973531" y="2549567"/>
                  <a:pt x="2816162" y="2307715"/>
                  <a:pt x="2763153" y="2147032"/>
                </a:cubicBezTo>
                <a:cubicBezTo>
                  <a:pt x="2710144" y="1986349"/>
                  <a:pt x="2796283" y="1762719"/>
                  <a:pt x="2792970" y="1610319"/>
                </a:cubicBezTo>
                <a:cubicBezTo>
                  <a:pt x="2789657" y="1457919"/>
                  <a:pt x="2739961" y="1371780"/>
                  <a:pt x="2743274" y="1232632"/>
                </a:cubicBezTo>
                <a:cubicBezTo>
                  <a:pt x="2746587" y="1093484"/>
                  <a:pt x="2824444" y="902984"/>
                  <a:pt x="2812848" y="775432"/>
                </a:cubicBezTo>
                <a:cubicBezTo>
                  <a:pt x="2801252" y="647880"/>
                  <a:pt x="2703517" y="555115"/>
                  <a:pt x="2673700" y="467319"/>
                </a:cubicBezTo>
                <a:cubicBezTo>
                  <a:pt x="2643883" y="379523"/>
                  <a:pt x="2708487" y="326514"/>
                  <a:pt x="2633944" y="248658"/>
                </a:cubicBezTo>
                <a:cubicBezTo>
                  <a:pt x="2559400" y="170801"/>
                  <a:pt x="2363930" y="-6446"/>
                  <a:pt x="2226439" y="180"/>
                </a:cubicBezTo>
                <a:cubicBezTo>
                  <a:pt x="2088948" y="6806"/>
                  <a:pt x="1818935" y="114480"/>
                  <a:pt x="1808996" y="288415"/>
                </a:cubicBezTo>
                <a:cubicBezTo>
                  <a:pt x="1799057" y="462350"/>
                  <a:pt x="2088948" y="765493"/>
                  <a:pt x="2166805" y="1043789"/>
                </a:cubicBezTo>
                <a:cubicBezTo>
                  <a:pt x="2244661" y="1322085"/>
                  <a:pt x="2226439" y="1681550"/>
                  <a:pt x="2276135" y="1958189"/>
                </a:cubicBezTo>
                <a:cubicBezTo>
                  <a:pt x="2325831" y="2234828"/>
                  <a:pt x="2474918" y="2471710"/>
                  <a:pt x="2464979" y="2703623"/>
                </a:cubicBezTo>
                <a:cubicBezTo>
                  <a:pt x="2455040" y="2935536"/>
                  <a:pt x="2304296" y="3179045"/>
                  <a:pt x="2216500" y="3349667"/>
                </a:cubicBezTo>
                <a:cubicBezTo>
                  <a:pt x="2128704" y="3520289"/>
                  <a:pt x="1924953" y="3603115"/>
                  <a:pt x="1938205" y="3727354"/>
                </a:cubicBezTo>
                <a:cubicBezTo>
                  <a:pt x="1951457" y="3851593"/>
                  <a:pt x="2143613" y="4028841"/>
                  <a:pt x="2296013" y="4095102"/>
                </a:cubicBezTo>
                <a:cubicBezTo>
                  <a:pt x="2448413" y="4161363"/>
                  <a:pt x="2773092" y="4083506"/>
                  <a:pt x="2852605" y="4124919"/>
                </a:cubicBezTo>
                <a:cubicBezTo>
                  <a:pt x="2932118" y="4166332"/>
                  <a:pt x="2841009" y="4318732"/>
                  <a:pt x="2773092" y="4343580"/>
                </a:cubicBezTo>
                <a:cubicBezTo>
                  <a:pt x="2705174" y="4368428"/>
                  <a:pt x="2564370" y="4275662"/>
                  <a:pt x="2445100" y="4274006"/>
                </a:cubicBezTo>
                <a:cubicBezTo>
                  <a:pt x="2325830" y="4272350"/>
                  <a:pt x="2158522" y="4361802"/>
                  <a:pt x="2057474" y="4333641"/>
                </a:cubicBezTo>
                <a:cubicBezTo>
                  <a:pt x="1956426" y="4305480"/>
                  <a:pt x="1986243" y="4078537"/>
                  <a:pt x="1838813" y="4105041"/>
                </a:cubicBezTo>
                <a:cubicBezTo>
                  <a:pt x="1691383" y="4131545"/>
                  <a:pt x="1323635" y="4401558"/>
                  <a:pt x="1172892" y="4492667"/>
                </a:cubicBezTo>
                <a:cubicBezTo>
                  <a:pt x="1022149" y="4583776"/>
                  <a:pt x="1040370" y="4689793"/>
                  <a:pt x="934353" y="4651693"/>
                </a:cubicBezTo>
                <a:cubicBezTo>
                  <a:pt x="828336" y="4613593"/>
                  <a:pt x="641148" y="4373397"/>
                  <a:pt x="536787" y="4264067"/>
                </a:cubicBezTo>
                <a:cubicBezTo>
                  <a:pt x="432426" y="4154737"/>
                  <a:pt x="374448" y="4023871"/>
                  <a:pt x="308187" y="3995710"/>
                </a:cubicBezTo>
                <a:cubicBezTo>
                  <a:pt x="241926" y="3967549"/>
                  <a:pt x="178012" y="4045590"/>
                  <a:pt x="139222" y="4095102"/>
                </a:cubicBezTo>
                <a:cubicBezTo>
                  <a:pt x="100432" y="4144614"/>
                  <a:pt x="98637" y="4223206"/>
                  <a:pt x="75446" y="4292780"/>
                </a:cubicBezTo>
                <a:cubicBezTo>
                  <a:pt x="52255" y="4362354"/>
                  <a:pt x="-2273" y="4459352"/>
                  <a:pt x="74" y="4512545"/>
                </a:cubicBezTo>
                <a:cubicBezTo>
                  <a:pt x="2421" y="4565738"/>
                  <a:pt x="47791" y="4563760"/>
                  <a:pt x="89526" y="4611937"/>
                </a:cubicBezTo>
                <a:cubicBezTo>
                  <a:pt x="131261" y="4660114"/>
                  <a:pt x="199593" y="4779751"/>
                  <a:pt x="250485" y="4801608"/>
                </a:cubicBezTo>
                <a:cubicBezTo>
                  <a:pt x="301377" y="4823465"/>
                  <a:pt x="343849" y="4746529"/>
                  <a:pt x="394879" y="4743078"/>
                </a:cubicBezTo>
                <a:cubicBezTo>
                  <a:pt x="445909" y="4739627"/>
                  <a:pt x="514793" y="4754720"/>
                  <a:pt x="556666" y="4780902"/>
                </a:cubicBezTo>
                <a:cubicBezTo>
                  <a:pt x="598539" y="4807084"/>
                  <a:pt x="624583" y="4858758"/>
                  <a:pt x="646118" y="4900171"/>
                </a:cubicBezTo>
                <a:cubicBezTo>
                  <a:pt x="667653" y="4941584"/>
                  <a:pt x="652744" y="4999563"/>
                  <a:pt x="685874" y="5029380"/>
                </a:cubicBezTo>
                <a:cubicBezTo>
                  <a:pt x="719004" y="5059197"/>
                  <a:pt x="801830" y="5054228"/>
                  <a:pt x="844900" y="5079076"/>
                </a:cubicBezTo>
                <a:cubicBezTo>
                  <a:pt x="887970" y="5103924"/>
                  <a:pt x="906192" y="5168528"/>
                  <a:pt x="944292" y="5178467"/>
                </a:cubicBezTo>
                <a:cubicBezTo>
                  <a:pt x="982392" y="5188406"/>
                  <a:pt x="1042026" y="5153619"/>
                  <a:pt x="1073500" y="5138710"/>
                </a:cubicBezTo>
                <a:cubicBezTo>
                  <a:pt x="1104974" y="5123801"/>
                  <a:pt x="1090065" y="5093985"/>
                  <a:pt x="1133135" y="5089015"/>
                </a:cubicBezTo>
                <a:cubicBezTo>
                  <a:pt x="1176205" y="5084046"/>
                  <a:pt x="1254062" y="5117176"/>
                  <a:pt x="1331918" y="5108893"/>
                </a:cubicBezTo>
                <a:cubicBezTo>
                  <a:pt x="1409774" y="5100610"/>
                  <a:pt x="1535670" y="5080732"/>
                  <a:pt x="1600274" y="5039319"/>
                </a:cubicBezTo>
                <a:cubicBezTo>
                  <a:pt x="1664878" y="4997906"/>
                  <a:pt x="1696353" y="4910111"/>
                  <a:pt x="1719544" y="4860415"/>
                </a:cubicBezTo>
                <a:cubicBezTo>
                  <a:pt x="1742735" y="4810719"/>
                  <a:pt x="1702979" y="4777588"/>
                  <a:pt x="1739422" y="4741145"/>
                </a:cubicBezTo>
                <a:cubicBezTo>
                  <a:pt x="1775865" y="4704702"/>
                  <a:pt x="1890166" y="4683167"/>
                  <a:pt x="1938205" y="4641754"/>
                </a:cubicBezTo>
                <a:cubicBezTo>
                  <a:pt x="1986244" y="4600341"/>
                  <a:pt x="1986244" y="4504263"/>
                  <a:pt x="2027657" y="4492667"/>
                </a:cubicBezTo>
                <a:cubicBezTo>
                  <a:pt x="2069070" y="4481071"/>
                  <a:pt x="2112140" y="4562241"/>
                  <a:pt x="2186683" y="4572180"/>
                </a:cubicBezTo>
                <a:cubicBezTo>
                  <a:pt x="2261226" y="4582119"/>
                  <a:pt x="2410912" y="4548391"/>
                  <a:pt x="2474918" y="4552302"/>
                </a:cubicBezTo>
                <a:cubicBezTo>
                  <a:pt x="2538924" y="4556213"/>
                  <a:pt x="2544216" y="4569143"/>
                  <a:pt x="2570720" y="4595647"/>
                </a:cubicBezTo>
                <a:cubicBezTo>
                  <a:pt x="2597224" y="4622151"/>
                  <a:pt x="2614066" y="4673366"/>
                  <a:pt x="2633944" y="4711328"/>
                </a:cubicBezTo>
                <a:cubicBezTo>
                  <a:pt x="2653822" y="4749290"/>
                  <a:pt x="2656537" y="4819048"/>
                  <a:pt x="2689989" y="4823419"/>
                </a:cubicBezTo>
                <a:cubicBezTo>
                  <a:pt x="2723441" y="4827790"/>
                  <a:pt x="2790474" y="4731390"/>
                  <a:pt x="2834659" y="4737556"/>
                </a:cubicBezTo>
                <a:cubicBezTo>
                  <a:pt x="2878844" y="4743722"/>
                  <a:pt x="2878948" y="4867375"/>
                  <a:pt x="2955102" y="4860415"/>
                </a:cubicBezTo>
                <a:cubicBezTo>
                  <a:pt x="3031256" y="4853455"/>
                  <a:pt x="3234122" y="4743837"/>
                  <a:pt x="3291583" y="4695798"/>
                </a:cubicBezTo>
                <a:cubicBezTo>
                  <a:pt x="3349044" y="4647759"/>
                  <a:pt x="3320020" y="4609348"/>
                  <a:pt x="3299866" y="4572180"/>
                </a:cubicBezTo>
                <a:cubicBezTo>
                  <a:pt x="3279712" y="4535012"/>
                  <a:pt x="3170657" y="4505919"/>
                  <a:pt x="3170657" y="4472789"/>
                </a:cubicBezTo>
                <a:cubicBezTo>
                  <a:pt x="3170657" y="4439659"/>
                  <a:pt x="3289605" y="4407586"/>
                  <a:pt x="3299866" y="4373397"/>
                </a:cubicBezTo>
                <a:cubicBezTo>
                  <a:pt x="3310127" y="4339208"/>
                  <a:pt x="3240507" y="4308931"/>
                  <a:pt x="3232224" y="4267656"/>
                </a:cubicBezTo>
                <a:cubicBezTo>
                  <a:pt x="3223941" y="4226381"/>
                  <a:pt x="3281966" y="4161132"/>
                  <a:pt x="3250170" y="4125747"/>
                </a:cubicBezTo>
                <a:cubicBezTo>
                  <a:pt x="3218374" y="4090362"/>
                  <a:pt x="3099748" y="4097034"/>
                  <a:pt x="3041448" y="4055345"/>
                </a:cubicBezTo>
                <a:cubicBezTo>
                  <a:pt x="2983148" y="4013656"/>
                  <a:pt x="2961797" y="3894295"/>
                  <a:pt x="2900368" y="3875613"/>
                </a:cubicBezTo>
                <a:cubicBezTo>
                  <a:pt x="2838939" y="3856931"/>
                  <a:pt x="2712306" y="3954712"/>
                  <a:pt x="2672872" y="3943254"/>
                </a:cubicBezTo>
                <a:cubicBezTo>
                  <a:pt x="2633438" y="3931796"/>
                  <a:pt x="2638775" y="3884263"/>
                  <a:pt x="2663761" y="3806867"/>
                </a:cubicBezTo>
                <a:cubicBezTo>
                  <a:pt x="2688747" y="3729471"/>
                  <a:pt x="2807878" y="3540167"/>
                  <a:pt x="2822787" y="3478876"/>
                </a:cubicBezTo>
                <a:cubicBezTo>
                  <a:pt x="2837696" y="3417585"/>
                  <a:pt x="2781374" y="3447402"/>
                  <a:pt x="2753213" y="3439119"/>
                </a:cubicBezTo>
                <a:cubicBezTo>
                  <a:pt x="2725052" y="3430836"/>
                  <a:pt x="2675357" y="3458997"/>
                  <a:pt x="2653822" y="3429180"/>
                </a:cubicBezTo>
                <a:cubicBezTo>
                  <a:pt x="2632287" y="3399363"/>
                  <a:pt x="2615722" y="3298315"/>
                  <a:pt x="2624005" y="3260215"/>
                </a:cubicBezTo>
                <a:cubicBezTo>
                  <a:pt x="2632288" y="3222115"/>
                  <a:pt x="2670250" y="3212912"/>
                  <a:pt x="2703518" y="3200580"/>
                </a:cubicBezTo>
                <a:cubicBezTo>
                  <a:pt x="2736786" y="3188248"/>
                  <a:pt x="2783860" y="3189536"/>
                  <a:pt x="2823616" y="3186223"/>
                </a:cubicBezTo>
                <a:cubicBezTo>
                  <a:pt x="2863372" y="3182910"/>
                  <a:pt x="2910123" y="3195749"/>
                  <a:pt x="2942057" y="3180702"/>
                </a:cubicBezTo>
                <a:cubicBezTo>
                  <a:pt x="2973991" y="3165655"/>
                  <a:pt x="2980755" y="3118030"/>
                  <a:pt x="3015220" y="3095943"/>
                </a:cubicBezTo>
                <a:cubicBezTo>
                  <a:pt x="3049685" y="3073856"/>
                  <a:pt x="3104120" y="3071371"/>
                  <a:pt x="3148846" y="3048180"/>
                </a:cubicBezTo>
                <a:cubicBezTo>
                  <a:pt x="3193572" y="3024989"/>
                  <a:pt x="3244878" y="2963145"/>
                  <a:pt x="3289926" y="2912345"/>
                </a:cubicBezTo>
                <a:cubicBezTo>
                  <a:pt x="3334974" y="2861545"/>
                  <a:pt x="3372752" y="2758289"/>
                  <a:pt x="3419135" y="2743380"/>
                </a:cubicBezTo>
                <a:cubicBezTo>
                  <a:pt x="3465518" y="2728471"/>
                  <a:pt x="3533895" y="2804901"/>
                  <a:pt x="3568222" y="2822893"/>
                </a:cubicBezTo>
                <a:cubicBezTo>
                  <a:pt x="3602549" y="2840885"/>
                  <a:pt x="3601905" y="2846360"/>
                  <a:pt x="3625096" y="2851330"/>
                </a:cubicBezTo>
                <a:cubicBezTo>
                  <a:pt x="3648287" y="2856300"/>
                  <a:pt x="3670328" y="2856587"/>
                  <a:pt x="3707370" y="2852710"/>
                </a:cubicBezTo>
                <a:cubicBezTo>
                  <a:pt x="3744412" y="2848833"/>
                  <a:pt x="3818460" y="2844704"/>
                  <a:pt x="3847346" y="2828070"/>
                </a:cubicBezTo>
                <a:cubicBezTo>
                  <a:pt x="3876232" y="2811436"/>
                  <a:pt x="3869687" y="2781940"/>
                  <a:pt x="3880684" y="2752905"/>
                </a:cubicBezTo>
                <a:cubicBezTo>
                  <a:pt x="3891682" y="2723870"/>
                  <a:pt x="3906187" y="2685608"/>
                  <a:pt x="3932381" y="2658621"/>
                </a:cubicBezTo>
                <a:cubicBezTo>
                  <a:pt x="3958575" y="2631634"/>
                  <a:pt x="4011342" y="2605889"/>
                  <a:pt x="4037846" y="2590980"/>
                </a:cubicBezTo>
                <a:cubicBezTo>
                  <a:pt x="4064350" y="2576071"/>
                  <a:pt x="4085402" y="2543320"/>
                  <a:pt x="4085057" y="2524719"/>
                </a:cubicBezTo>
                <a:cubicBezTo>
                  <a:pt x="4084712" y="2506118"/>
                  <a:pt x="4047612" y="2496110"/>
                  <a:pt x="4035775" y="2479372"/>
                </a:cubicBezTo>
                <a:cubicBezTo>
                  <a:pt x="4023938" y="2462634"/>
                  <a:pt x="4020660" y="2450797"/>
                  <a:pt x="4014034" y="2424293"/>
                </a:cubicBezTo>
                <a:cubicBezTo>
                  <a:pt x="4007408" y="2397789"/>
                  <a:pt x="4002128" y="2353925"/>
                  <a:pt x="4005544" y="2306058"/>
                </a:cubicBezTo>
                <a:cubicBezTo>
                  <a:pt x="4008960" y="2258191"/>
                  <a:pt x="4001403" y="2173537"/>
                  <a:pt x="4034533" y="2137093"/>
                </a:cubicBezTo>
                <a:cubicBezTo>
                  <a:pt x="4067663" y="2100649"/>
                  <a:pt x="4162637" y="2086534"/>
                  <a:pt x="4204326" y="2087397"/>
                </a:cubicBezTo>
                <a:cubicBezTo>
                  <a:pt x="4246015" y="2088260"/>
                  <a:pt x="4273072" y="2112453"/>
                  <a:pt x="4284668" y="2142270"/>
                </a:cubicBezTo>
                <a:cubicBezTo>
                  <a:pt x="4296264" y="2172087"/>
                  <a:pt x="4262443" y="2245630"/>
                  <a:pt x="4273900" y="2266302"/>
                </a:cubicBezTo>
                <a:cubicBezTo>
                  <a:pt x="4285357" y="2286974"/>
                  <a:pt x="4331372" y="2276747"/>
                  <a:pt x="4353413" y="2266302"/>
                </a:cubicBezTo>
                <a:cubicBezTo>
                  <a:pt x="4375454" y="2255857"/>
                  <a:pt x="4408355" y="2261608"/>
                  <a:pt x="4431546" y="2241730"/>
                </a:cubicBezTo>
                <a:cubicBezTo>
                  <a:pt x="4454737" y="2221852"/>
                  <a:pt x="4460857" y="2164471"/>
                  <a:pt x="4492561" y="2147032"/>
                </a:cubicBezTo>
                <a:cubicBezTo>
                  <a:pt x="4524265" y="2129593"/>
                  <a:pt x="4618457" y="2183476"/>
                  <a:pt x="4621770" y="2137093"/>
                </a:cubicBezTo>
                <a:close/>
              </a:path>
            </a:pathLst>
          </a:custGeom>
          <a:solidFill>
            <a:schemeClr val="accent6">
              <a:alpha val="50000"/>
            </a:schemeClr>
          </a:solidFill>
          <a:ln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4344" name="Forme libre : forme 14343">
            <a:extLst>
              <a:ext uri="{FF2B5EF4-FFF2-40B4-BE49-F238E27FC236}">
                <a16:creationId xmlns:a16="http://schemas.microsoft.com/office/drawing/2014/main" id="{1F1FD99B-2C94-4F78-BF05-0ACDC26B271B}"/>
              </a:ext>
            </a:extLst>
          </p:cNvPr>
          <p:cNvSpPr/>
          <p:nvPr/>
        </p:nvSpPr>
        <p:spPr>
          <a:xfrm>
            <a:off x="2905037" y="932376"/>
            <a:ext cx="3387346" cy="2667044"/>
          </a:xfrm>
          <a:custGeom>
            <a:avLst/>
            <a:gdLst>
              <a:gd name="connsiteX0" fmla="*/ 1458559 w 3388614"/>
              <a:gd name="connsiteY0" fmla="*/ 2477244 h 2671112"/>
              <a:gd name="connsiteX1" fmla="*/ 1478438 w 3388614"/>
              <a:gd name="connsiteY1" fmla="*/ 2357974 h 2671112"/>
              <a:gd name="connsiteX2" fmla="*/ 1021238 w 3388614"/>
              <a:gd name="connsiteY2" fmla="*/ 2278461 h 2671112"/>
              <a:gd name="connsiteX3" fmla="*/ 713124 w 3388614"/>
              <a:gd name="connsiteY3" fmla="*/ 2288400 h 2671112"/>
              <a:gd name="connsiteX4" fmla="*/ 414951 w 3388614"/>
              <a:gd name="connsiteY4" fmla="*/ 2049861 h 2671112"/>
              <a:gd name="connsiteX5" fmla="*/ 484524 w 3388614"/>
              <a:gd name="connsiteY5" fmla="*/ 1741748 h 2671112"/>
              <a:gd name="connsiteX6" fmla="*/ 1160385 w 3388614"/>
              <a:gd name="connsiteY6" fmla="*/ 1602600 h 2671112"/>
              <a:gd name="connsiteX7" fmla="*/ 1826307 w 3388614"/>
              <a:gd name="connsiteY7" fmla="*/ 1423696 h 2671112"/>
              <a:gd name="connsiteX8" fmla="*/ 2551864 w 3388614"/>
              <a:gd name="connsiteY8" fmla="*/ 708079 h 2671112"/>
              <a:gd name="connsiteX9" fmla="*/ 2522046 w 3388614"/>
              <a:gd name="connsiteY9" fmla="*/ 489418 h 2671112"/>
              <a:gd name="connsiteX10" fmla="*/ 3346994 w 3388614"/>
              <a:gd name="connsiteY10" fmla="*/ 161426 h 2671112"/>
              <a:gd name="connsiteX11" fmla="*/ 3237664 w 3388614"/>
              <a:gd name="connsiteY11" fmla="*/ 2400 h 2671112"/>
              <a:gd name="connsiteX12" fmla="*/ 2989185 w 3388614"/>
              <a:gd name="connsiteY12" fmla="*/ 62035 h 2671112"/>
              <a:gd name="connsiteX13" fmla="*/ 2929551 w 3388614"/>
              <a:gd name="connsiteY13" fmla="*/ 12339 h 2671112"/>
              <a:gd name="connsiteX14" fmla="*/ 2472351 w 3388614"/>
              <a:gd name="connsiteY14" fmla="*/ 260818 h 2671112"/>
              <a:gd name="connsiteX15" fmla="*/ 2243751 w 3388614"/>
              <a:gd name="connsiteY15" fmla="*/ 439722 h 2671112"/>
              <a:gd name="connsiteX16" fmla="*/ 2035029 w 3388614"/>
              <a:gd name="connsiteY16" fmla="*/ 737896 h 2671112"/>
              <a:gd name="connsiteX17" fmla="*/ 1677220 w 3388614"/>
              <a:gd name="connsiteY17" fmla="*/ 787592 h 2671112"/>
              <a:gd name="connsiteX18" fmla="*/ 1498316 w 3388614"/>
              <a:gd name="connsiteY18" fmla="*/ 767713 h 2671112"/>
              <a:gd name="connsiteX19" fmla="*/ 1190203 w 3388614"/>
              <a:gd name="connsiteY19" fmla="*/ 946618 h 2671112"/>
              <a:gd name="connsiteX20" fmla="*/ 911907 w 3388614"/>
              <a:gd name="connsiteY20" fmla="*/ 1344183 h 2671112"/>
              <a:gd name="connsiteX21" fmla="*/ 494464 w 3388614"/>
              <a:gd name="connsiteY21" fmla="*/ 1304426 h 2671112"/>
              <a:gd name="connsiteX22" fmla="*/ 395072 w 3388614"/>
              <a:gd name="connsiteY22" fmla="*/ 1374000 h 2671112"/>
              <a:gd name="connsiteX23" fmla="*/ 315559 w 3388614"/>
              <a:gd name="connsiteY23" fmla="*/ 1592661 h 2671112"/>
              <a:gd name="connsiteX24" fmla="*/ 355316 w 3388614"/>
              <a:gd name="connsiteY24" fmla="*/ 1890835 h 2671112"/>
              <a:gd name="connsiteX25" fmla="*/ 236046 w 3388614"/>
              <a:gd name="connsiteY25" fmla="*/ 1861018 h 2671112"/>
              <a:gd name="connsiteX26" fmla="*/ 245985 w 3388614"/>
              <a:gd name="connsiteY26" fmla="*/ 1970348 h 2671112"/>
              <a:gd name="connsiteX27" fmla="*/ 7446 w 3388614"/>
              <a:gd name="connsiteY27" fmla="*/ 2020044 h 2671112"/>
              <a:gd name="connsiteX28" fmla="*/ 77020 w 3388614"/>
              <a:gd name="connsiteY28" fmla="*/ 2208887 h 2671112"/>
              <a:gd name="connsiteX29" fmla="*/ 245985 w 3388614"/>
              <a:gd name="connsiteY29" fmla="*/ 2159192 h 2671112"/>
              <a:gd name="connsiteX30" fmla="*/ 345377 w 3388614"/>
              <a:gd name="connsiteY30" fmla="*/ 2357974 h 2671112"/>
              <a:gd name="connsiteX31" fmla="*/ 335438 w 3388614"/>
              <a:gd name="connsiteY31" fmla="*/ 2556757 h 2671112"/>
              <a:gd name="connsiteX32" fmla="*/ 146594 w 3388614"/>
              <a:gd name="connsiteY32" fmla="*/ 2636270 h 2671112"/>
              <a:gd name="connsiteX33" fmla="*/ 355316 w 3388614"/>
              <a:gd name="connsiteY33" fmla="*/ 2666087 h 2671112"/>
              <a:gd name="connsiteX34" fmla="*/ 762820 w 3388614"/>
              <a:gd name="connsiteY34" fmla="*/ 2536879 h 2671112"/>
              <a:gd name="connsiteX35" fmla="*/ 842333 w 3388614"/>
              <a:gd name="connsiteY35" fmla="*/ 2586574 h 2671112"/>
              <a:gd name="connsiteX36" fmla="*/ 1458559 w 3388614"/>
              <a:gd name="connsiteY36" fmla="*/ 2477244 h 2671112"/>
              <a:gd name="connsiteX0" fmla="*/ 1458559 w 3388614"/>
              <a:gd name="connsiteY0" fmla="*/ 2477244 h 2667509"/>
              <a:gd name="connsiteX1" fmla="*/ 1478438 w 3388614"/>
              <a:gd name="connsiteY1" fmla="*/ 2357974 h 2667509"/>
              <a:gd name="connsiteX2" fmla="*/ 1021238 w 3388614"/>
              <a:gd name="connsiteY2" fmla="*/ 2278461 h 2667509"/>
              <a:gd name="connsiteX3" fmla="*/ 713124 w 3388614"/>
              <a:gd name="connsiteY3" fmla="*/ 2288400 h 2667509"/>
              <a:gd name="connsiteX4" fmla="*/ 414951 w 3388614"/>
              <a:gd name="connsiteY4" fmla="*/ 2049861 h 2667509"/>
              <a:gd name="connsiteX5" fmla="*/ 484524 w 3388614"/>
              <a:gd name="connsiteY5" fmla="*/ 1741748 h 2667509"/>
              <a:gd name="connsiteX6" fmla="*/ 1160385 w 3388614"/>
              <a:gd name="connsiteY6" fmla="*/ 1602600 h 2667509"/>
              <a:gd name="connsiteX7" fmla="*/ 1826307 w 3388614"/>
              <a:gd name="connsiteY7" fmla="*/ 1423696 h 2667509"/>
              <a:gd name="connsiteX8" fmla="*/ 2551864 w 3388614"/>
              <a:gd name="connsiteY8" fmla="*/ 708079 h 2667509"/>
              <a:gd name="connsiteX9" fmla="*/ 2522046 w 3388614"/>
              <a:gd name="connsiteY9" fmla="*/ 489418 h 2667509"/>
              <a:gd name="connsiteX10" fmla="*/ 3346994 w 3388614"/>
              <a:gd name="connsiteY10" fmla="*/ 161426 h 2667509"/>
              <a:gd name="connsiteX11" fmla="*/ 3237664 w 3388614"/>
              <a:gd name="connsiteY11" fmla="*/ 2400 h 2667509"/>
              <a:gd name="connsiteX12" fmla="*/ 2989185 w 3388614"/>
              <a:gd name="connsiteY12" fmla="*/ 62035 h 2667509"/>
              <a:gd name="connsiteX13" fmla="*/ 2929551 w 3388614"/>
              <a:gd name="connsiteY13" fmla="*/ 12339 h 2667509"/>
              <a:gd name="connsiteX14" fmla="*/ 2472351 w 3388614"/>
              <a:gd name="connsiteY14" fmla="*/ 260818 h 2667509"/>
              <a:gd name="connsiteX15" fmla="*/ 2243751 w 3388614"/>
              <a:gd name="connsiteY15" fmla="*/ 439722 h 2667509"/>
              <a:gd name="connsiteX16" fmla="*/ 2035029 w 3388614"/>
              <a:gd name="connsiteY16" fmla="*/ 737896 h 2667509"/>
              <a:gd name="connsiteX17" fmla="*/ 1677220 w 3388614"/>
              <a:gd name="connsiteY17" fmla="*/ 787592 h 2667509"/>
              <a:gd name="connsiteX18" fmla="*/ 1498316 w 3388614"/>
              <a:gd name="connsiteY18" fmla="*/ 767713 h 2667509"/>
              <a:gd name="connsiteX19" fmla="*/ 1190203 w 3388614"/>
              <a:gd name="connsiteY19" fmla="*/ 946618 h 2667509"/>
              <a:gd name="connsiteX20" fmla="*/ 911907 w 3388614"/>
              <a:gd name="connsiteY20" fmla="*/ 1344183 h 2667509"/>
              <a:gd name="connsiteX21" fmla="*/ 494464 w 3388614"/>
              <a:gd name="connsiteY21" fmla="*/ 1304426 h 2667509"/>
              <a:gd name="connsiteX22" fmla="*/ 395072 w 3388614"/>
              <a:gd name="connsiteY22" fmla="*/ 1374000 h 2667509"/>
              <a:gd name="connsiteX23" fmla="*/ 315559 w 3388614"/>
              <a:gd name="connsiteY23" fmla="*/ 1592661 h 2667509"/>
              <a:gd name="connsiteX24" fmla="*/ 355316 w 3388614"/>
              <a:gd name="connsiteY24" fmla="*/ 1890835 h 2667509"/>
              <a:gd name="connsiteX25" fmla="*/ 236046 w 3388614"/>
              <a:gd name="connsiteY25" fmla="*/ 1861018 h 2667509"/>
              <a:gd name="connsiteX26" fmla="*/ 245985 w 3388614"/>
              <a:gd name="connsiteY26" fmla="*/ 1970348 h 2667509"/>
              <a:gd name="connsiteX27" fmla="*/ 7446 w 3388614"/>
              <a:gd name="connsiteY27" fmla="*/ 2020044 h 2667509"/>
              <a:gd name="connsiteX28" fmla="*/ 77020 w 3388614"/>
              <a:gd name="connsiteY28" fmla="*/ 2208887 h 2667509"/>
              <a:gd name="connsiteX29" fmla="*/ 245985 w 3388614"/>
              <a:gd name="connsiteY29" fmla="*/ 2159192 h 2667509"/>
              <a:gd name="connsiteX30" fmla="*/ 345377 w 3388614"/>
              <a:gd name="connsiteY30" fmla="*/ 2357974 h 2667509"/>
              <a:gd name="connsiteX31" fmla="*/ 335438 w 3388614"/>
              <a:gd name="connsiteY31" fmla="*/ 2556757 h 2667509"/>
              <a:gd name="connsiteX32" fmla="*/ 137069 w 3388614"/>
              <a:gd name="connsiteY32" fmla="*/ 2602932 h 2667509"/>
              <a:gd name="connsiteX33" fmla="*/ 355316 w 3388614"/>
              <a:gd name="connsiteY33" fmla="*/ 2666087 h 2667509"/>
              <a:gd name="connsiteX34" fmla="*/ 762820 w 3388614"/>
              <a:gd name="connsiteY34" fmla="*/ 2536879 h 2667509"/>
              <a:gd name="connsiteX35" fmla="*/ 842333 w 3388614"/>
              <a:gd name="connsiteY35" fmla="*/ 2586574 h 2667509"/>
              <a:gd name="connsiteX36" fmla="*/ 1458559 w 3388614"/>
              <a:gd name="connsiteY36" fmla="*/ 2477244 h 2667509"/>
              <a:gd name="connsiteX0" fmla="*/ 1458559 w 3388614"/>
              <a:gd name="connsiteY0" fmla="*/ 2477244 h 2667543"/>
              <a:gd name="connsiteX1" fmla="*/ 1478438 w 3388614"/>
              <a:gd name="connsiteY1" fmla="*/ 2357974 h 2667543"/>
              <a:gd name="connsiteX2" fmla="*/ 1021238 w 3388614"/>
              <a:gd name="connsiteY2" fmla="*/ 2278461 h 2667543"/>
              <a:gd name="connsiteX3" fmla="*/ 713124 w 3388614"/>
              <a:gd name="connsiteY3" fmla="*/ 2288400 h 2667543"/>
              <a:gd name="connsiteX4" fmla="*/ 414951 w 3388614"/>
              <a:gd name="connsiteY4" fmla="*/ 2049861 h 2667543"/>
              <a:gd name="connsiteX5" fmla="*/ 484524 w 3388614"/>
              <a:gd name="connsiteY5" fmla="*/ 1741748 h 2667543"/>
              <a:gd name="connsiteX6" fmla="*/ 1160385 w 3388614"/>
              <a:gd name="connsiteY6" fmla="*/ 1602600 h 2667543"/>
              <a:gd name="connsiteX7" fmla="*/ 1826307 w 3388614"/>
              <a:gd name="connsiteY7" fmla="*/ 1423696 h 2667543"/>
              <a:gd name="connsiteX8" fmla="*/ 2551864 w 3388614"/>
              <a:gd name="connsiteY8" fmla="*/ 708079 h 2667543"/>
              <a:gd name="connsiteX9" fmla="*/ 2522046 w 3388614"/>
              <a:gd name="connsiteY9" fmla="*/ 489418 h 2667543"/>
              <a:gd name="connsiteX10" fmla="*/ 3346994 w 3388614"/>
              <a:gd name="connsiteY10" fmla="*/ 161426 h 2667543"/>
              <a:gd name="connsiteX11" fmla="*/ 3237664 w 3388614"/>
              <a:gd name="connsiteY11" fmla="*/ 2400 h 2667543"/>
              <a:gd name="connsiteX12" fmla="*/ 2989185 w 3388614"/>
              <a:gd name="connsiteY12" fmla="*/ 62035 h 2667543"/>
              <a:gd name="connsiteX13" fmla="*/ 2929551 w 3388614"/>
              <a:gd name="connsiteY13" fmla="*/ 12339 h 2667543"/>
              <a:gd name="connsiteX14" fmla="*/ 2472351 w 3388614"/>
              <a:gd name="connsiteY14" fmla="*/ 260818 h 2667543"/>
              <a:gd name="connsiteX15" fmla="*/ 2243751 w 3388614"/>
              <a:gd name="connsiteY15" fmla="*/ 439722 h 2667543"/>
              <a:gd name="connsiteX16" fmla="*/ 2035029 w 3388614"/>
              <a:gd name="connsiteY16" fmla="*/ 737896 h 2667543"/>
              <a:gd name="connsiteX17" fmla="*/ 1677220 w 3388614"/>
              <a:gd name="connsiteY17" fmla="*/ 787592 h 2667543"/>
              <a:gd name="connsiteX18" fmla="*/ 1498316 w 3388614"/>
              <a:gd name="connsiteY18" fmla="*/ 767713 h 2667543"/>
              <a:gd name="connsiteX19" fmla="*/ 1190203 w 3388614"/>
              <a:gd name="connsiteY19" fmla="*/ 946618 h 2667543"/>
              <a:gd name="connsiteX20" fmla="*/ 911907 w 3388614"/>
              <a:gd name="connsiteY20" fmla="*/ 1344183 h 2667543"/>
              <a:gd name="connsiteX21" fmla="*/ 494464 w 3388614"/>
              <a:gd name="connsiteY21" fmla="*/ 1304426 h 2667543"/>
              <a:gd name="connsiteX22" fmla="*/ 395072 w 3388614"/>
              <a:gd name="connsiteY22" fmla="*/ 1374000 h 2667543"/>
              <a:gd name="connsiteX23" fmla="*/ 315559 w 3388614"/>
              <a:gd name="connsiteY23" fmla="*/ 1592661 h 2667543"/>
              <a:gd name="connsiteX24" fmla="*/ 355316 w 3388614"/>
              <a:gd name="connsiteY24" fmla="*/ 1890835 h 2667543"/>
              <a:gd name="connsiteX25" fmla="*/ 236046 w 3388614"/>
              <a:gd name="connsiteY25" fmla="*/ 1861018 h 2667543"/>
              <a:gd name="connsiteX26" fmla="*/ 245985 w 3388614"/>
              <a:gd name="connsiteY26" fmla="*/ 1970348 h 2667543"/>
              <a:gd name="connsiteX27" fmla="*/ 7446 w 3388614"/>
              <a:gd name="connsiteY27" fmla="*/ 2020044 h 2667543"/>
              <a:gd name="connsiteX28" fmla="*/ 77020 w 3388614"/>
              <a:gd name="connsiteY28" fmla="*/ 2208887 h 2667543"/>
              <a:gd name="connsiteX29" fmla="*/ 245985 w 3388614"/>
              <a:gd name="connsiteY29" fmla="*/ 2159192 h 2667543"/>
              <a:gd name="connsiteX30" fmla="*/ 345377 w 3388614"/>
              <a:gd name="connsiteY30" fmla="*/ 2357974 h 2667543"/>
              <a:gd name="connsiteX31" fmla="*/ 306863 w 3388614"/>
              <a:gd name="connsiteY31" fmla="*/ 2547232 h 2667543"/>
              <a:gd name="connsiteX32" fmla="*/ 137069 w 3388614"/>
              <a:gd name="connsiteY32" fmla="*/ 2602932 h 2667543"/>
              <a:gd name="connsiteX33" fmla="*/ 355316 w 3388614"/>
              <a:gd name="connsiteY33" fmla="*/ 2666087 h 2667543"/>
              <a:gd name="connsiteX34" fmla="*/ 762820 w 3388614"/>
              <a:gd name="connsiteY34" fmla="*/ 2536879 h 2667543"/>
              <a:gd name="connsiteX35" fmla="*/ 842333 w 3388614"/>
              <a:gd name="connsiteY35" fmla="*/ 2586574 h 2667543"/>
              <a:gd name="connsiteX36" fmla="*/ 1458559 w 3388614"/>
              <a:gd name="connsiteY36" fmla="*/ 2477244 h 2667543"/>
              <a:gd name="connsiteX0" fmla="*/ 1458559 w 3388614"/>
              <a:gd name="connsiteY0" fmla="*/ 2477244 h 2667543"/>
              <a:gd name="connsiteX1" fmla="*/ 1478438 w 3388614"/>
              <a:gd name="connsiteY1" fmla="*/ 2357974 h 2667543"/>
              <a:gd name="connsiteX2" fmla="*/ 1021238 w 3388614"/>
              <a:gd name="connsiteY2" fmla="*/ 2278461 h 2667543"/>
              <a:gd name="connsiteX3" fmla="*/ 713124 w 3388614"/>
              <a:gd name="connsiteY3" fmla="*/ 2288400 h 2667543"/>
              <a:gd name="connsiteX4" fmla="*/ 414951 w 3388614"/>
              <a:gd name="connsiteY4" fmla="*/ 2049861 h 2667543"/>
              <a:gd name="connsiteX5" fmla="*/ 484524 w 3388614"/>
              <a:gd name="connsiteY5" fmla="*/ 1741748 h 2667543"/>
              <a:gd name="connsiteX6" fmla="*/ 1160385 w 3388614"/>
              <a:gd name="connsiteY6" fmla="*/ 1602600 h 2667543"/>
              <a:gd name="connsiteX7" fmla="*/ 1826307 w 3388614"/>
              <a:gd name="connsiteY7" fmla="*/ 1423696 h 2667543"/>
              <a:gd name="connsiteX8" fmla="*/ 2551864 w 3388614"/>
              <a:gd name="connsiteY8" fmla="*/ 708079 h 2667543"/>
              <a:gd name="connsiteX9" fmla="*/ 2522046 w 3388614"/>
              <a:gd name="connsiteY9" fmla="*/ 489418 h 2667543"/>
              <a:gd name="connsiteX10" fmla="*/ 3346994 w 3388614"/>
              <a:gd name="connsiteY10" fmla="*/ 161426 h 2667543"/>
              <a:gd name="connsiteX11" fmla="*/ 3237664 w 3388614"/>
              <a:gd name="connsiteY11" fmla="*/ 2400 h 2667543"/>
              <a:gd name="connsiteX12" fmla="*/ 2989185 w 3388614"/>
              <a:gd name="connsiteY12" fmla="*/ 62035 h 2667543"/>
              <a:gd name="connsiteX13" fmla="*/ 2929551 w 3388614"/>
              <a:gd name="connsiteY13" fmla="*/ 12339 h 2667543"/>
              <a:gd name="connsiteX14" fmla="*/ 2472351 w 3388614"/>
              <a:gd name="connsiteY14" fmla="*/ 260818 h 2667543"/>
              <a:gd name="connsiteX15" fmla="*/ 2243751 w 3388614"/>
              <a:gd name="connsiteY15" fmla="*/ 439722 h 2667543"/>
              <a:gd name="connsiteX16" fmla="*/ 2035029 w 3388614"/>
              <a:gd name="connsiteY16" fmla="*/ 737896 h 2667543"/>
              <a:gd name="connsiteX17" fmla="*/ 1677220 w 3388614"/>
              <a:gd name="connsiteY17" fmla="*/ 787592 h 2667543"/>
              <a:gd name="connsiteX18" fmla="*/ 1498316 w 3388614"/>
              <a:gd name="connsiteY18" fmla="*/ 767713 h 2667543"/>
              <a:gd name="connsiteX19" fmla="*/ 1190203 w 3388614"/>
              <a:gd name="connsiteY19" fmla="*/ 946618 h 2667543"/>
              <a:gd name="connsiteX20" fmla="*/ 911907 w 3388614"/>
              <a:gd name="connsiteY20" fmla="*/ 1344183 h 2667543"/>
              <a:gd name="connsiteX21" fmla="*/ 494464 w 3388614"/>
              <a:gd name="connsiteY21" fmla="*/ 1304426 h 2667543"/>
              <a:gd name="connsiteX22" fmla="*/ 395072 w 3388614"/>
              <a:gd name="connsiteY22" fmla="*/ 1374000 h 2667543"/>
              <a:gd name="connsiteX23" fmla="*/ 315559 w 3388614"/>
              <a:gd name="connsiteY23" fmla="*/ 1592661 h 2667543"/>
              <a:gd name="connsiteX24" fmla="*/ 355316 w 3388614"/>
              <a:gd name="connsiteY24" fmla="*/ 1890835 h 2667543"/>
              <a:gd name="connsiteX25" fmla="*/ 236046 w 3388614"/>
              <a:gd name="connsiteY25" fmla="*/ 1861018 h 2667543"/>
              <a:gd name="connsiteX26" fmla="*/ 245985 w 3388614"/>
              <a:gd name="connsiteY26" fmla="*/ 1970348 h 2667543"/>
              <a:gd name="connsiteX27" fmla="*/ 7446 w 3388614"/>
              <a:gd name="connsiteY27" fmla="*/ 2020044 h 2667543"/>
              <a:gd name="connsiteX28" fmla="*/ 77020 w 3388614"/>
              <a:gd name="connsiteY28" fmla="*/ 2208887 h 2667543"/>
              <a:gd name="connsiteX29" fmla="*/ 245985 w 3388614"/>
              <a:gd name="connsiteY29" fmla="*/ 2159192 h 2667543"/>
              <a:gd name="connsiteX30" fmla="*/ 316802 w 3388614"/>
              <a:gd name="connsiteY30" fmla="*/ 2357974 h 2667543"/>
              <a:gd name="connsiteX31" fmla="*/ 306863 w 3388614"/>
              <a:gd name="connsiteY31" fmla="*/ 2547232 h 2667543"/>
              <a:gd name="connsiteX32" fmla="*/ 137069 w 3388614"/>
              <a:gd name="connsiteY32" fmla="*/ 2602932 h 2667543"/>
              <a:gd name="connsiteX33" fmla="*/ 355316 w 3388614"/>
              <a:gd name="connsiteY33" fmla="*/ 2666087 h 2667543"/>
              <a:gd name="connsiteX34" fmla="*/ 762820 w 3388614"/>
              <a:gd name="connsiteY34" fmla="*/ 2536879 h 2667543"/>
              <a:gd name="connsiteX35" fmla="*/ 842333 w 3388614"/>
              <a:gd name="connsiteY35" fmla="*/ 2586574 h 2667543"/>
              <a:gd name="connsiteX36" fmla="*/ 1458559 w 3388614"/>
              <a:gd name="connsiteY36" fmla="*/ 2477244 h 2667543"/>
              <a:gd name="connsiteX0" fmla="*/ 1458830 w 3388885"/>
              <a:gd name="connsiteY0" fmla="*/ 2477244 h 2667543"/>
              <a:gd name="connsiteX1" fmla="*/ 1478709 w 3388885"/>
              <a:gd name="connsiteY1" fmla="*/ 2357974 h 2667543"/>
              <a:gd name="connsiteX2" fmla="*/ 1021509 w 3388885"/>
              <a:gd name="connsiteY2" fmla="*/ 2278461 h 2667543"/>
              <a:gd name="connsiteX3" fmla="*/ 713395 w 3388885"/>
              <a:gd name="connsiteY3" fmla="*/ 2288400 h 2667543"/>
              <a:gd name="connsiteX4" fmla="*/ 415222 w 3388885"/>
              <a:gd name="connsiteY4" fmla="*/ 2049861 h 2667543"/>
              <a:gd name="connsiteX5" fmla="*/ 484795 w 3388885"/>
              <a:gd name="connsiteY5" fmla="*/ 1741748 h 2667543"/>
              <a:gd name="connsiteX6" fmla="*/ 1160656 w 3388885"/>
              <a:gd name="connsiteY6" fmla="*/ 1602600 h 2667543"/>
              <a:gd name="connsiteX7" fmla="*/ 1826578 w 3388885"/>
              <a:gd name="connsiteY7" fmla="*/ 1423696 h 2667543"/>
              <a:gd name="connsiteX8" fmla="*/ 2552135 w 3388885"/>
              <a:gd name="connsiteY8" fmla="*/ 708079 h 2667543"/>
              <a:gd name="connsiteX9" fmla="*/ 2522317 w 3388885"/>
              <a:gd name="connsiteY9" fmla="*/ 489418 h 2667543"/>
              <a:gd name="connsiteX10" fmla="*/ 3347265 w 3388885"/>
              <a:gd name="connsiteY10" fmla="*/ 161426 h 2667543"/>
              <a:gd name="connsiteX11" fmla="*/ 3237935 w 3388885"/>
              <a:gd name="connsiteY11" fmla="*/ 2400 h 2667543"/>
              <a:gd name="connsiteX12" fmla="*/ 2989456 w 3388885"/>
              <a:gd name="connsiteY12" fmla="*/ 62035 h 2667543"/>
              <a:gd name="connsiteX13" fmla="*/ 2929822 w 3388885"/>
              <a:gd name="connsiteY13" fmla="*/ 12339 h 2667543"/>
              <a:gd name="connsiteX14" fmla="*/ 2472622 w 3388885"/>
              <a:gd name="connsiteY14" fmla="*/ 260818 h 2667543"/>
              <a:gd name="connsiteX15" fmla="*/ 2244022 w 3388885"/>
              <a:gd name="connsiteY15" fmla="*/ 439722 h 2667543"/>
              <a:gd name="connsiteX16" fmla="*/ 2035300 w 3388885"/>
              <a:gd name="connsiteY16" fmla="*/ 737896 h 2667543"/>
              <a:gd name="connsiteX17" fmla="*/ 1677491 w 3388885"/>
              <a:gd name="connsiteY17" fmla="*/ 787592 h 2667543"/>
              <a:gd name="connsiteX18" fmla="*/ 1498587 w 3388885"/>
              <a:gd name="connsiteY18" fmla="*/ 767713 h 2667543"/>
              <a:gd name="connsiteX19" fmla="*/ 1190474 w 3388885"/>
              <a:gd name="connsiteY19" fmla="*/ 946618 h 2667543"/>
              <a:gd name="connsiteX20" fmla="*/ 912178 w 3388885"/>
              <a:gd name="connsiteY20" fmla="*/ 1344183 h 2667543"/>
              <a:gd name="connsiteX21" fmla="*/ 494735 w 3388885"/>
              <a:gd name="connsiteY21" fmla="*/ 1304426 h 2667543"/>
              <a:gd name="connsiteX22" fmla="*/ 395343 w 3388885"/>
              <a:gd name="connsiteY22" fmla="*/ 1374000 h 2667543"/>
              <a:gd name="connsiteX23" fmla="*/ 315830 w 3388885"/>
              <a:gd name="connsiteY23" fmla="*/ 1592661 h 2667543"/>
              <a:gd name="connsiteX24" fmla="*/ 355587 w 3388885"/>
              <a:gd name="connsiteY24" fmla="*/ 1890835 h 2667543"/>
              <a:gd name="connsiteX25" fmla="*/ 236317 w 3388885"/>
              <a:gd name="connsiteY25" fmla="*/ 1861018 h 2667543"/>
              <a:gd name="connsiteX26" fmla="*/ 246256 w 3388885"/>
              <a:gd name="connsiteY26" fmla="*/ 1970348 h 2667543"/>
              <a:gd name="connsiteX27" fmla="*/ 7717 w 3388885"/>
              <a:gd name="connsiteY27" fmla="*/ 2020044 h 2667543"/>
              <a:gd name="connsiteX28" fmla="*/ 77291 w 3388885"/>
              <a:gd name="connsiteY28" fmla="*/ 2208887 h 2667543"/>
              <a:gd name="connsiteX29" fmla="*/ 265306 w 3388885"/>
              <a:gd name="connsiteY29" fmla="*/ 2168717 h 2667543"/>
              <a:gd name="connsiteX30" fmla="*/ 317073 w 3388885"/>
              <a:gd name="connsiteY30" fmla="*/ 2357974 h 2667543"/>
              <a:gd name="connsiteX31" fmla="*/ 307134 w 3388885"/>
              <a:gd name="connsiteY31" fmla="*/ 2547232 h 2667543"/>
              <a:gd name="connsiteX32" fmla="*/ 137340 w 3388885"/>
              <a:gd name="connsiteY32" fmla="*/ 2602932 h 2667543"/>
              <a:gd name="connsiteX33" fmla="*/ 355587 w 3388885"/>
              <a:gd name="connsiteY33" fmla="*/ 2666087 h 2667543"/>
              <a:gd name="connsiteX34" fmla="*/ 763091 w 3388885"/>
              <a:gd name="connsiteY34" fmla="*/ 2536879 h 2667543"/>
              <a:gd name="connsiteX35" fmla="*/ 842604 w 3388885"/>
              <a:gd name="connsiteY35" fmla="*/ 2586574 h 2667543"/>
              <a:gd name="connsiteX36" fmla="*/ 1458830 w 3388885"/>
              <a:gd name="connsiteY36" fmla="*/ 2477244 h 2667543"/>
              <a:gd name="connsiteX0" fmla="*/ 1458240 w 3388295"/>
              <a:gd name="connsiteY0" fmla="*/ 2477244 h 2667543"/>
              <a:gd name="connsiteX1" fmla="*/ 1478119 w 3388295"/>
              <a:gd name="connsiteY1" fmla="*/ 2357974 h 2667543"/>
              <a:gd name="connsiteX2" fmla="*/ 1020919 w 3388295"/>
              <a:gd name="connsiteY2" fmla="*/ 2278461 h 2667543"/>
              <a:gd name="connsiteX3" fmla="*/ 712805 w 3388295"/>
              <a:gd name="connsiteY3" fmla="*/ 2288400 h 2667543"/>
              <a:gd name="connsiteX4" fmla="*/ 414632 w 3388295"/>
              <a:gd name="connsiteY4" fmla="*/ 2049861 h 2667543"/>
              <a:gd name="connsiteX5" fmla="*/ 484205 w 3388295"/>
              <a:gd name="connsiteY5" fmla="*/ 1741748 h 2667543"/>
              <a:gd name="connsiteX6" fmla="*/ 1160066 w 3388295"/>
              <a:gd name="connsiteY6" fmla="*/ 1602600 h 2667543"/>
              <a:gd name="connsiteX7" fmla="*/ 1825988 w 3388295"/>
              <a:gd name="connsiteY7" fmla="*/ 1423696 h 2667543"/>
              <a:gd name="connsiteX8" fmla="*/ 2551545 w 3388295"/>
              <a:gd name="connsiteY8" fmla="*/ 708079 h 2667543"/>
              <a:gd name="connsiteX9" fmla="*/ 2521727 w 3388295"/>
              <a:gd name="connsiteY9" fmla="*/ 489418 h 2667543"/>
              <a:gd name="connsiteX10" fmla="*/ 3346675 w 3388295"/>
              <a:gd name="connsiteY10" fmla="*/ 161426 h 2667543"/>
              <a:gd name="connsiteX11" fmla="*/ 3237345 w 3388295"/>
              <a:gd name="connsiteY11" fmla="*/ 2400 h 2667543"/>
              <a:gd name="connsiteX12" fmla="*/ 2988866 w 3388295"/>
              <a:gd name="connsiteY12" fmla="*/ 62035 h 2667543"/>
              <a:gd name="connsiteX13" fmla="*/ 2929232 w 3388295"/>
              <a:gd name="connsiteY13" fmla="*/ 12339 h 2667543"/>
              <a:gd name="connsiteX14" fmla="*/ 2472032 w 3388295"/>
              <a:gd name="connsiteY14" fmla="*/ 260818 h 2667543"/>
              <a:gd name="connsiteX15" fmla="*/ 2243432 w 3388295"/>
              <a:gd name="connsiteY15" fmla="*/ 439722 h 2667543"/>
              <a:gd name="connsiteX16" fmla="*/ 2034710 w 3388295"/>
              <a:gd name="connsiteY16" fmla="*/ 737896 h 2667543"/>
              <a:gd name="connsiteX17" fmla="*/ 1676901 w 3388295"/>
              <a:gd name="connsiteY17" fmla="*/ 787592 h 2667543"/>
              <a:gd name="connsiteX18" fmla="*/ 1497997 w 3388295"/>
              <a:gd name="connsiteY18" fmla="*/ 767713 h 2667543"/>
              <a:gd name="connsiteX19" fmla="*/ 1189884 w 3388295"/>
              <a:gd name="connsiteY19" fmla="*/ 946618 h 2667543"/>
              <a:gd name="connsiteX20" fmla="*/ 911588 w 3388295"/>
              <a:gd name="connsiteY20" fmla="*/ 1344183 h 2667543"/>
              <a:gd name="connsiteX21" fmla="*/ 494145 w 3388295"/>
              <a:gd name="connsiteY21" fmla="*/ 1304426 h 2667543"/>
              <a:gd name="connsiteX22" fmla="*/ 394753 w 3388295"/>
              <a:gd name="connsiteY22" fmla="*/ 1374000 h 2667543"/>
              <a:gd name="connsiteX23" fmla="*/ 315240 w 3388295"/>
              <a:gd name="connsiteY23" fmla="*/ 1592661 h 2667543"/>
              <a:gd name="connsiteX24" fmla="*/ 354997 w 3388295"/>
              <a:gd name="connsiteY24" fmla="*/ 1890835 h 2667543"/>
              <a:gd name="connsiteX25" fmla="*/ 235727 w 3388295"/>
              <a:gd name="connsiteY25" fmla="*/ 1861018 h 2667543"/>
              <a:gd name="connsiteX26" fmla="*/ 236141 w 3388295"/>
              <a:gd name="connsiteY26" fmla="*/ 1951298 h 2667543"/>
              <a:gd name="connsiteX27" fmla="*/ 7127 w 3388295"/>
              <a:gd name="connsiteY27" fmla="*/ 2020044 h 2667543"/>
              <a:gd name="connsiteX28" fmla="*/ 76701 w 3388295"/>
              <a:gd name="connsiteY28" fmla="*/ 2208887 h 2667543"/>
              <a:gd name="connsiteX29" fmla="*/ 264716 w 3388295"/>
              <a:gd name="connsiteY29" fmla="*/ 2168717 h 2667543"/>
              <a:gd name="connsiteX30" fmla="*/ 316483 w 3388295"/>
              <a:gd name="connsiteY30" fmla="*/ 2357974 h 2667543"/>
              <a:gd name="connsiteX31" fmla="*/ 306544 w 3388295"/>
              <a:gd name="connsiteY31" fmla="*/ 2547232 h 2667543"/>
              <a:gd name="connsiteX32" fmla="*/ 136750 w 3388295"/>
              <a:gd name="connsiteY32" fmla="*/ 2602932 h 2667543"/>
              <a:gd name="connsiteX33" fmla="*/ 354997 w 3388295"/>
              <a:gd name="connsiteY33" fmla="*/ 2666087 h 2667543"/>
              <a:gd name="connsiteX34" fmla="*/ 762501 w 3388295"/>
              <a:gd name="connsiteY34" fmla="*/ 2536879 h 2667543"/>
              <a:gd name="connsiteX35" fmla="*/ 842014 w 3388295"/>
              <a:gd name="connsiteY35" fmla="*/ 2586574 h 2667543"/>
              <a:gd name="connsiteX36" fmla="*/ 1458240 w 3388295"/>
              <a:gd name="connsiteY36" fmla="*/ 2477244 h 2667543"/>
              <a:gd name="connsiteX0" fmla="*/ 1458240 w 3388295"/>
              <a:gd name="connsiteY0" fmla="*/ 2477244 h 2667543"/>
              <a:gd name="connsiteX1" fmla="*/ 1478119 w 3388295"/>
              <a:gd name="connsiteY1" fmla="*/ 2357974 h 2667543"/>
              <a:gd name="connsiteX2" fmla="*/ 1020919 w 3388295"/>
              <a:gd name="connsiteY2" fmla="*/ 2278461 h 2667543"/>
              <a:gd name="connsiteX3" fmla="*/ 712805 w 3388295"/>
              <a:gd name="connsiteY3" fmla="*/ 2288400 h 2667543"/>
              <a:gd name="connsiteX4" fmla="*/ 414632 w 3388295"/>
              <a:gd name="connsiteY4" fmla="*/ 2049861 h 2667543"/>
              <a:gd name="connsiteX5" fmla="*/ 484205 w 3388295"/>
              <a:gd name="connsiteY5" fmla="*/ 1741748 h 2667543"/>
              <a:gd name="connsiteX6" fmla="*/ 1160066 w 3388295"/>
              <a:gd name="connsiteY6" fmla="*/ 1602600 h 2667543"/>
              <a:gd name="connsiteX7" fmla="*/ 1825988 w 3388295"/>
              <a:gd name="connsiteY7" fmla="*/ 1423696 h 2667543"/>
              <a:gd name="connsiteX8" fmla="*/ 2551545 w 3388295"/>
              <a:gd name="connsiteY8" fmla="*/ 708079 h 2667543"/>
              <a:gd name="connsiteX9" fmla="*/ 2521727 w 3388295"/>
              <a:gd name="connsiteY9" fmla="*/ 489418 h 2667543"/>
              <a:gd name="connsiteX10" fmla="*/ 3346675 w 3388295"/>
              <a:gd name="connsiteY10" fmla="*/ 161426 h 2667543"/>
              <a:gd name="connsiteX11" fmla="*/ 3237345 w 3388295"/>
              <a:gd name="connsiteY11" fmla="*/ 2400 h 2667543"/>
              <a:gd name="connsiteX12" fmla="*/ 2988866 w 3388295"/>
              <a:gd name="connsiteY12" fmla="*/ 62035 h 2667543"/>
              <a:gd name="connsiteX13" fmla="*/ 2929232 w 3388295"/>
              <a:gd name="connsiteY13" fmla="*/ 12339 h 2667543"/>
              <a:gd name="connsiteX14" fmla="*/ 2472032 w 3388295"/>
              <a:gd name="connsiteY14" fmla="*/ 260818 h 2667543"/>
              <a:gd name="connsiteX15" fmla="*/ 2243432 w 3388295"/>
              <a:gd name="connsiteY15" fmla="*/ 439722 h 2667543"/>
              <a:gd name="connsiteX16" fmla="*/ 2034710 w 3388295"/>
              <a:gd name="connsiteY16" fmla="*/ 737896 h 2667543"/>
              <a:gd name="connsiteX17" fmla="*/ 1676901 w 3388295"/>
              <a:gd name="connsiteY17" fmla="*/ 787592 h 2667543"/>
              <a:gd name="connsiteX18" fmla="*/ 1497997 w 3388295"/>
              <a:gd name="connsiteY18" fmla="*/ 767713 h 2667543"/>
              <a:gd name="connsiteX19" fmla="*/ 1189884 w 3388295"/>
              <a:gd name="connsiteY19" fmla="*/ 946618 h 2667543"/>
              <a:gd name="connsiteX20" fmla="*/ 911588 w 3388295"/>
              <a:gd name="connsiteY20" fmla="*/ 1344183 h 2667543"/>
              <a:gd name="connsiteX21" fmla="*/ 494145 w 3388295"/>
              <a:gd name="connsiteY21" fmla="*/ 1304426 h 2667543"/>
              <a:gd name="connsiteX22" fmla="*/ 394753 w 3388295"/>
              <a:gd name="connsiteY22" fmla="*/ 1374000 h 2667543"/>
              <a:gd name="connsiteX23" fmla="*/ 315240 w 3388295"/>
              <a:gd name="connsiteY23" fmla="*/ 1592661 h 2667543"/>
              <a:gd name="connsiteX24" fmla="*/ 354997 w 3388295"/>
              <a:gd name="connsiteY24" fmla="*/ 1890835 h 2667543"/>
              <a:gd name="connsiteX25" fmla="*/ 295363 w 3388295"/>
              <a:gd name="connsiteY25" fmla="*/ 1858948 h 2667543"/>
              <a:gd name="connsiteX26" fmla="*/ 235727 w 3388295"/>
              <a:gd name="connsiteY26" fmla="*/ 1861018 h 2667543"/>
              <a:gd name="connsiteX27" fmla="*/ 236141 w 3388295"/>
              <a:gd name="connsiteY27" fmla="*/ 1951298 h 2667543"/>
              <a:gd name="connsiteX28" fmla="*/ 7127 w 3388295"/>
              <a:gd name="connsiteY28" fmla="*/ 2020044 h 2667543"/>
              <a:gd name="connsiteX29" fmla="*/ 76701 w 3388295"/>
              <a:gd name="connsiteY29" fmla="*/ 2208887 h 2667543"/>
              <a:gd name="connsiteX30" fmla="*/ 264716 w 3388295"/>
              <a:gd name="connsiteY30" fmla="*/ 2168717 h 2667543"/>
              <a:gd name="connsiteX31" fmla="*/ 316483 w 3388295"/>
              <a:gd name="connsiteY31" fmla="*/ 2357974 h 2667543"/>
              <a:gd name="connsiteX32" fmla="*/ 306544 w 3388295"/>
              <a:gd name="connsiteY32" fmla="*/ 2547232 h 2667543"/>
              <a:gd name="connsiteX33" fmla="*/ 136750 w 3388295"/>
              <a:gd name="connsiteY33" fmla="*/ 2602932 h 2667543"/>
              <a:gd name="connsiteX34" fmla="*/ 354997 w 3388295"/>
              <a:gd name="connsiteY34" fmla="*/ 2666087 h 2667543"/>
              <a:gd name="connsiteX35" fmla="*/ 762501 w 3388295"/>
              <a:gd name="connsiteY35" fmla="*/ 2536879 h 2667543"/>
              <a:gd name="connsiteX36" fmla="*/ 842014 w 3388295"/>
              <a:gd name="connsiteY36" fmla="*/ 2586574 h 2667543"/>
              <a:gd name="connsiteX37" fmla="*/ 1458240 w 3388295"/>
              <a:gd name="connsiteY37" fmla="*/ 2477244 h 2667543"/>
              <a:gd name="connsiteX0" fmla="*/ 1458240 w 3388295"/>
              <a:gd name="connsiteY0" fmla="*/ 2477244 h 2667543"/>
              <a:gd name="connsiteX1" fmla="*/ 1478119 w 3388295"/>
              <a:gd name="connsiteY1" fmla="*/ 2357974 h 2667543"/>
              <a:gd name="connsiteX2" fmla="*/ 1020919 w 3388295"/>
              <a:gd name="connsiteY2" fmla="*/ 2278461 h 2667543"/>
              <a:gd name="connsiteX3" fmla="*/ 712805 w 3388295"/>
              <a:gd name="connsiteY3" fmla="*/ 2288400 h 2667543"/>
              <a:gd name="connsiteX4" fmla="*/ 414632 w 3388295"/>
              <a:gd name="connsiteY4" fmla="*/ 2049861 h 2667543"/>
              <a:gd name="connsiteX5" fmla="*/ 484205 w 3388295"/>
              <a:gd name="connsiteY5" fmla="*/ 1741748 h 2667543"/>
              <a:gd name="connsiteX6" fmla="*/ 1160066 w 3388295"/>
              <a:gd name="connsiteY6" fmla="*/ 1602600 h 2667543"/>
              <a:gd name="connsiteX7" fmla="*/ 1825988 w 3388295"/>
              <a:gd name="connsiteY7" fmla="*/ 1423696 h 2667543"/>
              <a:gd name="connsiteX8" fmla="*/ 2551545 w 3388295"/>
              <a:gd name="connsiteY8" fmla="*/ 708079 h 2667543"/>
              <a:gd name="connsiteX9" fmla="*/ 2521727 w 3388295"/>
              <a:gd name="connsiteY9" fmla="*/ 489418 h 2667543"/>
              <a:gd name="connsiteX10" fmla="*/ 3346675 w 3388295"/>
              <a:gd name="connsiteY10" fmla="*/ 161426 h 2667543"/>
              <a:gd name="connsiteX11" fmla="*/ 3237345 w 3388295"/>
              <a:gd name="connsiteY11" fmla="*/ 2400 h 2667543"/>
              <a:gd name="connsiteX12" fmla="*/ 2988866 w 3388295"/>
              <a:gd name="connsiteY12" fmla="*/ 62035 h 2667543"/>
              <a:gd name="connsiteX13" fmla="*/ 2929232 w 3388295"/>
              <a:gd name="connsiteY13" fmla="*/ 12339 h 2667543"/>
              <a:gd name="connsiteX14" fmla="*/ 2472032 w 3388295"/>
              <a:gd name="connsiteY14" fmla="*/ 260818 h 2667543"/>
              <a:gd name="connsiteX15" fmla="*/ 2243432 w 3388295"/>
              <a:gd name="connsiteY15" fmla="*/ 439722 h 2667543"/>
              <a:gd name="connsiteX16" fmla="*/ 2034710 w 3388295"/>
              <a:gd name="connsiteY16" fmla="*/ 737896 h 2667543"/>
              <a:gd name="connsiteX17" fmla="*/ 1676901 w 3388295"/>
              <a:gd name="connsiteY17" fmla="*/ 787592 h 2667543"/>
              <a:gd name="connsiteX18" fmla="*/ 1497997 w 3388295"/>
              <a:gd name="connsiteY18" fmla="*/ 767713 h 2667543"/>
              <a:gd name="connsiteX19" fmla="*/ 1189884 w 3388295"/>
              <a:gd name="connsiteY19" fmla="*/ 946618 h 2667543"/>
              <a:gd name="connsiteX20" fmla="*/ 911588 w 3388295"/>
              <a:gd name="connsiteY20" fmla="*/ 1344183 h 2667543"/>
              <a:gd name="connsiteX21" fmla="*/ 494145 w 3388295"/>
              <a:gd name="connsiteY21" fmla="*/ 1304426 h 2667543"/>
              <a:gd name="connsiteX22" fmla="*/ 394753 w 3388295"/>
              <a:gd name="connsiteY22" fmla="*/ 1374000 h 2667543"/>
              <a:gd name="connsiteX23" fmla="*/ 315240 w 3388295"/>
              <a:gd name="connsiteY23" fmla="*/ 1592661 h 2667543"/>
              <a:gd name="connsiteX24" fmla="*/ 304888 w 3388295"/>
              <a:gd name="connsiteY24" fmla="*/ 1758936 h 2667543"/>
              <a:gd name="connsiteX25" fmla="*/ 354997 w 3388295"/>
              <a:gd name="connsiteY25" fmla="*/ 1890835 h 2667543"/>
              <a:gd name="connsiteX26" fmla="*/ 295363 w 3388295"/>
              <a:gd name="connsiteY26" fmla="*/ 1858948 h 2667543"/>
              <a:gd name="connsiteX27" fmla="*/ 235727 w 3388295"/>
              <a:gd name="connsiteY27" fmla="*/ 1861018 h 2667543"/>
              <a:gd name="connsiteX28" fmla="*/ 236141 w 3388295"/>
              <a:gd name="connsiteY28" fmla="*/ 1951298 h 2667543"/>
              <a:gd name="connsiteX29" fmla="*/ 7127 w 3388295"/>
              <a:gd name="connsiteY29" fmla="*/ 2020044 h 2667543"/>
              <a:gd name="connsiteX30" fmla="*/ 76701 w 3388295"/>
              <a:gd name="connsiteY30" fmla="*/ 2208887 h 2667543"/>
              <a:gd name="connsiteX31" fmla="*/ 264716 w 3388295"/>
              <a:gd name="connsiteY31" fmla="*/ 2168717 h 2667543"/>
              <a:gd name="connsiteX32" fmla="*/ 316483 w 3388295"/>
              <a:gd name="connsiteY32" fmla="*/ 2357974 h 2667543"/>
              <a:gd name="connsiteX33" fmla="*/ 306544 w 3388295"/>
              <a:gd name="connsiteY33" fmla="*/ 2547232 h 2667543"/>
              <a:gd name="connsiteX34" fmla="*/ 136750 w 3388295"/>
              <a:gd name="connsiteY34" fmla="*/ 2602932 h 2667543"/>
              <a:gd name="connsiteX35" fmla="*/ 354997 w 3388295"/>
              <a:gd name="connsiteY35" fmla="*/ 2666087 h 2667543"/>
              <a:gd name="connsiteX36" fmla="*/ 762501 w 3388295"/>
              <a:gd name="connsiteY36" fmla="*/ 2536879 h 2667543"/>
              <a:gd name="connsiteX37" fmla="*/ 842014 w 3388295"/>
              <a:gd name="connsiteY37" fmla="*/ 2586574 h 2667543"/>
              <a:gd name="connsiteX38" fmla="*/ 1458240 w 3388295"/>
              <a:gd name="connsiteY38" fmla="*/ 2477244 h 2667543"/>
              <a:gd name="connsiteX0" fmla="*/ 1458240 w 3388295"/>
              <a:gd name="connsiteY0" fmla="*/ 2477244 h 2667543"/>
              <a:gd name="connsiteX1" fmla="*/ 1478119 w 3388295"/>
              <a:gd name="connsiteY1" fmla="*/ 2357974 h 2667543"/>
              <a:gd name="connsiteX2" fmla="*/ 1020919 w 3388295"/>
              <a:gd name="connsiteY2" fmla="*/ 2278461 h 2667543"/>
              <a:gd name="connsiteX3" fmla="*/ 712805 w 3388295"/>
              <a:gd name="connsiteY3" fmla="*/ 2288400 h 2667543"/>
              <a:gd name="connsiteX4" fmla="*/ 414632 w 3388295"/>
              <a:gd name="connsiteY4" fmla="*/ 2049861 h 2667543"/>
              <a:gd name="connsiteX5" fmla="*/ 484205 w 3388295"/>
              <a:gd name="connsiteY5" fmla="*/ 1741748 h 2667543"/>
              <a:gd name="connsiteX6" fmla="*/ 1160066 w 3388295"/>
              <a:gd name="connsiteY6" fmla="*/ 1602600 h 2667543"/>
              <a:gd name="connsiteX7" fmla="*/ 1825988 w 3388295"/>
              <a:gd name="connsiteY7" fmla="*/ 1423696 h 2667543"/>
              <a:gd name="connsiteX8" fmla="*/ 2551545 w 3388295"/>
              <a:gd name="connsiteY8" fmla="*/ 708079 h 2667543"/>
              <a:gd name="connsiteX9" fmla="*/ 2521727 w 3388295"/>
              <a:gd name="connsiteY9" fmla="*/ 489418 h 2667543"/>
              <a:gd name="connsiteX10" fmla="*/ 3346675 w 3388295"/>
              <a:gd name="connsiteY10" fmla="*/ 161426 h 2667543"/>
              <a:gd name="connsiteX11" fmla="*/ 3237345 w 3388295"/>
              <a:gd name="connsiteY11" fmla="*/ 2400 h 2667543"/>
              <a:gd name="connsiteX12" fmla="*/ 2988866 w 3388295"/>
              <a:gd name="connsiteY12" fmla="*/ 62035 h 2667543"/>
              <a:gd name="connsiteX13" fmla="*/ 2929232 w 3388295"/>
              <a:gd name="connsiteY13" fmla="*/ 12339 h 2667543"/>
              <a:gd name="connsiteX14" fmla="*/ 2472032 w 3388295"/>
              <a:gd name="connsiteY14" fmla="*/ 260818 h 2667543"/>
              <a:gd name="connsiteX15" fmla="*/ 2243432 w 3388295"/>
              <a:gd name="connsiteY15" fmla="*/ 439722 h 2667543"/>
              <a:gd name="connsiteX16" fmla="*/ 2034710 w 3388295"/>
              <a:gd name="connsiteY16" fmla="*/ 737896 h 2667543"/>
              <a:gd name="connsiteX17" fmla="*/ 1676901 w 3388295"/>
              <a:gd name="connsiteY17" fmla="*/ 787592 h 2667543"/>
              <a:gd name="connsiteX18" fmla="*/ 1497997 w 3388295"/>
              <a:gd name="connsiteY18" fmla="*/ 767713 h 2667543"/>
              <a:gd name="connsiteX19" fmla="*/ 1189884 w 3388295"/>
              <a:gd name="connsiteY19" fmla="*/ 946618 h 2667543"/>
              <a:gd name="connsiteX20" fmla="*/ 911588 w 3388295"/>
              <a:gd name="connsiteY20" fmla="*/ 1344183 h 2667543"/>
              <a:gd name="connsiteX21" fmla="*/ 494145 w 3388295"/>
              <a:gd name="connsiteY21" fmla="*/ 1304426 h 2667543"/>
              <a:gd name="connsiteX22" fmla="*/ 394753 w 3388295"/>
              <a:gd name="connsiteY22" fmla="*/ 1374000 h 2667543"/>
              <a:gd name="connsiteX23" fmla="*/ 334290 w 3388295"/>
              <a:gd name="connsiteY23" fmla="*/ 1597423 h 2667543"/>
              <a:gd name="connsiteX24" fmla="*/ 304888 w 3388295"/>
              <a:gd name="connsiteY24" fmla="*/ 1758936 h 2667543"/>
              <a:gd name="connsiteX25" fmla="*/ 354997 w 3388295"/>
              <a:gd name="connsiteY25" fmla="*/ 1890835 h 2667543"/>
              <a:gd name="connsiteX26" fmla="*/ 295363 w 3388295"/>
              <a:gd name="connsiteY26" fmla="*/ 1858948 h 2667543"/>
              <a:gd name="connsiteX27" fmla="*/ 235727 w 3388295"/>
              <a:gd name="connsiteY27" fmla="*/ 1861018 h 2667543"/>
              <a:gd name="connsiteX28" fmla="*/ 236141 w 3388295"/>
              <a:gd name="connsiteY28" fmla="*/ 1951298 h 2667543"/>
              <a:gd name="connsiteX29" fmla="*/ 7127 w 3388295"/>
              <a:gd name="connsiteY29" fmla="*/ 2020044 h 2667543"/>
              <a:gd name="connsiteX30" fmla="*/ 76701 w 3388295"/>
              <a:gd name="connsiteY30" fmla="*/ 2208887 h 2667543"/>
              <a:gd name="connsiteX31" fmla="*/ 264716 w 3388295"/>
              <a:gd name="connsiteY31" fmla="*/ 2168717 h 2667543"/>
              <a:gd name="connsiteX32" fmla="*/ 316483 w 3388295"/>
              <a:gd name="connsiteY32" fmla="*/ 2357974 h 2667543"/>
              <a:gd name="connsiteX33" fmla="*/ 306544 w 3388295"/>
              <a:gd name="connsiteY33" fmla="*/ 2547232 h 2667543"/>
              <a:gd name="connsiteX34" fmla="*/ 136750 w 3388295"/>
              <a:gd name="connsiteY34" fmla="*/ 2602932 h 2667543"/>
              <a:gd name="connsiteX35" fmla="*/ 354997 w 3388295"/>
              <a:gd name="connsiteY35" fmla="*/ 2666087 h 2667543"/>
              <a:gd name="connsiteX36" fmla="*/ 762501 w 3388295"/>
              <a:gd name="connsiteY36" fmla="*/ 2536879 h 2667543"/>
              <a:gd name="connsiteX37" fmla="*/ 842014 w 3388295"/>
              <a:gd name="connsiteY37" fmla="*/ 2586574 h 2667543"/>
              <a:gd name="connsiteX38" fmla="*/ 1458240 w 3388295"/>
              <a:gd name="connsiteY38" fmla="*/ 2477244 h 2667543"/>
              <a:gd name="connsiteX0" fmla="*/ 1458240 w 3388295"/>
              <a:gd name="connsiteY0" fmla="*/ 2477244 h 2667543"/>
              <a:gd name="connsiteX1" fmla="*/ 1478119 w 3388295"/>
              <a:gd name="connsiteY1" fmla="*/ 2357974 h 2667543"/>
              <a:gd name="connsiteX2" fmla="*/ 1020919 w 3388295"/>
              <a:gd name="connsiteY2" fmla="*/ 2278461 h 2667543"/>
              <a:gd name="connsiteX3" fmla="*/ 712805 w 3388295"/>
              <a:gd name="connsiteY3" fmla="*/ 2288400 h 2667543"/>
              <a:gd name="connsiteX4" fmla="*/ 414632 w 3388295"/>
              <a:gd name="connsiteY4" fmla="*/ 2049861 h 2667543"/>
              <a:gd name="connsiteX5" fmla="*/ 484205 w 3388295"/>
              <a:gd name="connsiteY5" fmla="*/ 1741748 h 2667543"/>
              <a:gd name="connsiteX6" fmla="*/ 1160066 w 3388295"/>
              <a:gd name="connsiteY6" fmla="*/ 1602600 h 2667543"/>
              <a:gd name="connsiteX7" fmla="*/ 1825988 w 3388295"/>
              <a:gd name="connsiteY7" fmla="*/ 1423696 h 2667543"/>
              <a:gd name="connsiteX8" fmla="*/ 2551545 w 3388295"/>
              <a:gd name="connsiteY8" fmla="*/ 708079 h 2667543"/>
              <a:gd name="connsiteX9" fmla="*/ 2521727 w 3388295"/>
              <a:gd name="connsiteY9" fmla="*/ 489418 h 2667543"/>
              <a:gd name="connsiteX10" fmla="*/ 3346675 w 3388295"/>
              <a:gd name="connsiteY10" fmla="*/ 161426 h 2667543"/>
              <a:gd name="connsiteX11" fmla="*/ 3237345 w 3388295"/>
              <a:gd name="connsiteY11" fmla="*/ 2400 h 2667543"/>
              <a:gd name="connsiteX12" fmla="*/ 2988866 w 3388295"/>
              <a:gd name="connsiteY12" fmla="*/ 62035 h 2667543"/>
              <a:gd name="connsiteX13" fmla="*/ 2929232 w 3388295"/>
              <a:gd name="connsiteY13" fmla="*/ 12339 h 2667543"/>
              <a:gd name="connsiteX14" fmla="*/ 2472032 w 3388295"/>
              <a:gd name="connsiteY14" fmla="*/ 260818 h 2667543"/>
              <a:gd name="connsiteX15" fmla="*/ 2243432 w 3388295"/>
              <a:gd name="connsiteY15" fmla="*/ 439722 h 2667543"/>
              <a:gd name="connsiteX16" fmla="*/ 2034710 w 3388295"/>
              <a:gd name="connsiteY16" fmla="*/ 737896 h 2667543"/>
              <a:gd name="connsiteX17" fmla="*/ 1676901 w 3388295"/>
              <a:gd name="connsiteY17" fmla="*/ 787592 h 2667543"/>
              <a:gd name="connsiteX18" fmla="*/ 1497997 w 3388295"/>
              <a:gd name="connsiteY18" fmla="*/ 767713 h 2667543"/>
              <a:gd name="connsiteX19" fmla="*/ 1189884 w 3388295"/>
              <a:gd name="connsiteY19" fmla="*/ 946618 h 2667543"/>
              <a:gd name="connsiteX20" fmla="*/ 911588 w 3388295"/>
              <a:gd name="connsiteY20" fmla="*/ 1344183 h 2667543"/>
              <a:gd name="connsiteX21" fmla="*/ 513195 w 3388295"/>
              <a:gd name="connsiteY21" fmla="*/ 1290139 h 2667543"/>
              <a:gd name="connsiteX22" fmla="*/ 394753 w 3388295"/>
              <a:gd name="connsiteY22" fmla="*/ 1374000 h 2667543"/>
              <a:gd name="connsiteX23" fmla="*/ 334290 w 3388295"/>
              <a:gd name="connsiteY23" fmla="*/ 1597423 h 2667543"/>
              <a:gd name="connsiteX24" fmla="*/ 304888 w 3388295"/>
              <a:gd name="connsiteY24" fmla="*/ 1758936 h 2667543"/>
              <a:gd name="connsiteX25" fmla="*/ 354997 w 3388295"/>
              <a:gd name="connsiteY25" fmla="*/ 1890835 h 2667543"/>
              <a:gd name="connsiteX26" fmla="*/ 295363 w 3388295"/>
              <a:gd name="connsiteY26" fmla="*/ 1858948 h 2667543"/>
              <a:gd name="connsiteX27" fmla="*/ 235727 w 3388295"/>
              <a:gd name="connsiteY27" fmla="*/ 1861018 h 2667543"/>
              <a:gd name="connsiteX28" fmla="*/ 236141 w 3388295"/>
              <a:gd name="connsiteY28" fmla="*/ 1951298 h 2667543"/>
              <a:gd name="connsiteX29" fmla="*/ 7127 w 3388295"/>
              <a:gd name="connsiteY29" fmla="*/ 2020044 h 2667543"/>
              <a:gd name="connsiteX30" fmla="*/ 76701 w 3388295"/>
              <a:gd name="connsiteY30" fmla="*/ 2208887 h 2667543"/>
              <a:gd name="connsiteX31" fmla="*/ 264716 w 3388295"/>
              <a:gd name="connsiteY31" fmla="*/ 2168717 h 2667543"/>
              <a:gd name="connsiteX32" fmla="*/ 316483 w 3388295"/>
              <a:gd name="connsiteY32" fmla="*/ 2357974 h 2667543"/>
              <a:gd name="connsiteX33" fmla="*/ 306544 w 3388295"/>
              <a:gd name="connsiteY33" fmla="*/ 2547232 h 2667543"/>
              <a:gd name="connsiteX34" fmla="*/ 136750 w 3388295"/>
              <a:gd name="connsiteY34" fmla="*/ 2602932 h 2667543"/>
              <a:gd name="connsiteX35" fmla="*/ 354997 w 3388295"/>
              <a:gd name="connsiteY35" fmla="*/ 2666087 h 2667543"/>
              <a:gd name="connsiteX36" fmla="*/ 762501 w 3388295"/>
              <a:gd name="connsiteY36" fmla="*/ 2536879 h 2667543"/>
              <a:gd name="connsiteX37" fmla="*/ 842014 w 3388295"/>
              <a:gd name="connsiteY37" fmla="*/ 2586574 h 2667543"/>
              <a:gd name="connsiteX38" fmla="*/ 1458240 w 3388295"/>
              <a:gd name="connsiteY38" fmla="*/ 2477244 h 2667543"/>
              <a:gd name="connsiteX0" fmla="*/ 1458240 w 3388295"/>
              <a:gd name="connsiteY0" fmla="*/ 2477244 h 2667543"/>
              <a:gd name="connsiteX1" fmla="*/ 1478119 w 3388295"/>
              <a:gd name="connsiteY1" fmla="*/ 2357974 h 2667543"/>
              <a:gd name="connsiteX2" fmla="*/ 1020919 w 3388295"/>
              <a:gd name="connsiteY2" fmla="*/ 2278461 h 2667543"/>
              <a:gd name="connsiteX3" fmla="*/ 712805 w 3388295"/>
              <a:gd name="connsiteY3" fmla="*/ 2288400 h 2667543"/>
              <a:gd name="connsiteX4" fmla="*/ 414632 w 3388295"/>
              <a:gd name="connsiteY4" fmla="*/ 2049861 h 2667543"/>
              <a:gd name="connsiteX5" fmla="*/ 484205 w 3388295"/>
              <a:gd name="connsiteY5" fmla="*/ 1741748 h 2667543"/>
              <a:gd name="connsiteX6" fmla="*/ 1160066 w 3388295"/>
              <a:gd name="connsiteY6" fmla="*/ 1602600 h 2667543"/>
              <a:gd name="connsiteX7" fmla="*/ 1825988 w 3388295"/>
              <a:gd name="connsiteY7" fmla="*/ 1423696 h 2667543"/>
              <a:gd name="connsiteX8" fmla="*/ 2551545 w 3388295"/>
              <a:gd name="connsiteY8" fmla="*/ 708079 h 2667543"/>
              <a:gd name="connsiteX9" fmla="*/ 2521727 w 3388295"/>
              <a:gd name="connsiteY9" fmla="*/ 489418 h 2667543"/>
              <a:gd name="connsiteX10" fmla="*/ 3346675 w 3388295"/>
              <a:gd name="connsiteY10" fmla="*/ 161426 h 2667543"/>
              <a:gd name="connsiteX11" fmla="*/ 3237345 w 3388295"/>
              <a:gd name="connsiteY11" fmla="*/ 2400 h 2667543"/>
              <a:gd name="connsiteX12" fmla="*/ 2988866 w 3388295"/>
              <a:gd name="connsiteY12" fmla="*/ 62035 h 2667543"/>
              <a:gd name="connsiteX13" fmla="*/ 2929232 w 3388295"/>
              <a:gd name="connsiteY13" fmla="*/ 12339 h 2667543"/>
              <a:gd name="connsiteX14" fmla="*/ 2472032 w 3388295"/>
              <a:gd name="connsiteY14" fmla="*/ 260818 h 2667543"/>
              <a:gd name="connsiteX15" fmla="*/ 2243432 w 3388295"/>
              <a:gd name="connsiteY15" fmla="*/ 439722 h 2667543"/>
              <a:gd name="connsiteX16" fmla="*/ 2034710 w 3388295"/>
              <a:gd name="connsiteY16" fmla="*/ 737896 h 2667543"/>
              <a:gd name="connsiteX17" fmla="*/ 1676901 w 3388295"/>
              <a:gd name="connsiteY17" fmla="*/ 787592 h 2667543"/>
              <a:gd name="connsiteX18" fmla="*/ 1497997 w 3388295"/>
              <a:gd name="connsiteY18" fmla="*/ 767713 h 2667543"/>
              <a:gd name="connsiteX19" fmla="*/ 1189884 w 3388295"/>
              <a:gd name="connsiteY19" fmla="*/ 946618 h 2667543"/>
              <a:gd name="connsiteX20" fmla="*/ 911588 w 3388295"/>
              <a:gd name="connsiteY20" fmla="*/ 1344183 h 2667543"/>
              <a:gd name="connsiteX21" fmla="*/ 513195 w 3388295"/>
              <a:gd name="connsiteY21" fmla="*/ 1290139 h 2667543"/>
              <a:gd name="connsiteX22" fmla="*/ 394753 w 3388295"/>
              <a:gd name="connsiteY22" fmla="*/ 1374000 h 2667543"/>
              <a:gd name="connsiteX23" fmla="*/ 334290 w 3388295"/>
              <a:gd name="connsiteY23" fmla="*/ 1597423 h 2667543"/>
              <a:gd name="connsiteX24" fmla="*/ 304888 w 3388295"/>
              <a:gd name="connsiteY24" fmla="*/ 1758936 h 2667543"/>
              <a:gd name="connsiteX25" fmla="*/ 354997 w 3388295"/>
              <a:gd name="connsiteY25" fmla="*/ 1890835 h 2667543"/>
              <a:gd name="connsiteX26" fmla="*/ 295363 w 3388295"/>
              <a:gd name="connsiteY26" fmla="*/ 1858948 h 2667543"/>
              <a:gd name="connsiteX27" fmla="*/ 236141 w 3388295"/>
              <a:gd name="connsiteY27" fmla="*/ 1951298 h 2667543"/>
              <a:gd name="connsiteX28" fmla="*/ 7127 w 3388295"/>
              <a:gd name="connsiteY28" fmla="*/ 2020044 h 2667543"/>
              <a:gd name="connsiteX29" fmla="*/ 76701 w 3388295"/>
              <a:gd name="connsiteY29" fmla="*/ 2208887 h 2667543"/>
              <a:gd name="connsiteX30" fmla="*/ 264716 w 3388295"/>
              <a:gd name="connsiteY30" fmla="*/ 2168717 h 2667543"/>
              <a:gd name="connsiteX31" fmla="*/ 316483 w 3388295"/>
              <a:gd name="connsiteY31" fmla="*/ 2357974 h 2667543"/>
              <a:gd name="connsiteX32" fmla="*/ 306544 w 3388295"/>
              <a:gd name="connsiteY32" fmla="*/ 2547232 h 2667543"/>
              <a:gd name="connsiteX33" fmla="*/ 136750 w 3388295"/>
              <a:gd name="connsiteY33" fmla="*/ 2602932 h 2667543"/>
              <a:gd name="connsiteX34" fmla="*/ 354997 w 3388295"/>
              <a:gd name="connsiteY34" fmla="*/ 2666087 h 2667543"/>
              <a:gd name="connsiteX35" fmla="*/ 762501 w 3388295"/>
              <a:gd name="connsiteY35" fmla="*/ 2536879 h 2667543"/>
              <a:gd name="connsiteX36" fmla="*/ 842014 w 3388295"/>
              <a:gd name="connsiteY36" fmla="*/ 2586574 h 2667543"/>
              <a:gd name="connsiteX37" fmla="*/ 1458240 w 3388295"/>
              <a:gd name="connsiteY37" fmla="*/ 2477244 h 2667543"/>
              <a:gd name="connsiteX0" fmla="*/ 1458240 w 3387346"/>
              <a:gd name="connsiteY0" fmla="*/ 2476662 h 2666961"/>
              <a:gd name="connsiteX1" fmla="*/ 1478119 w 3387346"/>
              <a:gd name="connsiteY1" fmla="*/ 2357392 h 2666961"/>
              <a:gd name="connsiteX2" fmla="*/ 1020919 w 3387346"/>
              <a:gd name="connsiteY2" fmla="*/ 2277879 h 2666961"/>
              <a:gd name="connsiteX3" fmla="*/ 712805 w 3387346"/>
              <a:gd name="connsiteY3" fmla="*/ 2287818 h 2666961"/>
              <a:gd name="connsiteX4" fmla="*/ 414632 w 3387346"/>
              <a:gd name="connsiteY4" fmla="*/ 2049279 h 2666961"/>
              <a:gd name="connsiteX5" fmla="*/ 484205 w 3387346"/>
              <a:gd name="connsiteY5" fmla="*/ 1741166 h 2666961"/>
              <a:gd name="connsiteX6" fmla="*/ 1160066 w 3387346"/>
              <a:gd name="connsiteY6" fmla="*/ 1602018 h 2666961"/>
              <a:gd name="connsiteX7" fmla="*/ 1825988 w 3387346"/>
              <a:gd name="connsiteY7" fmla="*/ 1423114 h 2666961"/>
              <a:gd name="connsiteX8" fmla="*/ 2551545 w 3387346"/>
              <a:gd name="connsiteY8" fmla="*/ 707497 h 2666961"/>
              <a:gd name="connsiteX9" fmla="*/ 2521727 w 3387346"/>
              <a:gd name="connsiteY9" fmla="*/ 488836 h 2666961"/>
              <a:gd name="connsiteX10" fmla="*/ 3346675 w 3387346"/>
              <a:gd name="connsiteY10" fmla="*/ 160844 h 2666961"/>
              <a:gd name="connsiteX11" fmla="*/ 3237345 w 3387346"/>
              <a:gd name="connsiteY11" fmla="*/ 1818 h 2666961"/>
              <a:gd name="connsiteX12" fmla="*/ 3030141 w 3387346"/>
              <a:gd name="connsiteY12" fmla="*/ 70978 h 2666961"/>
              <a:gd name="connsiteX13" fmla="*/ 2929232 w 3387346"/>
              <a:gd name="connsiteY13" fmla="*/ 11757 h 2666961"/>
              <a:gd name="connsiteX14" fmla="*/ 2472032 w 3387346"/>
              <a:gd name="connsiteY14" fmla="*/ 260236 h 2666961"/>
              <a:gd name="connsiteX15" fmla="*/ 2243432 w 3387346"/>
              <a:gd name="connsiteY15" fmla="*/ 439140 h 2666961"/>
              <a:gd name="connsiteX16" fmla="*/ 2034710 w 3387346"/>
              <a:gd name="connsiteY16" fmla="*/ 737314 h 2666961"/>
              <a:gd name="connsiteX17" fmla="*/ 1676901 w 3387346"/>
              <a:gd name="connsiteY17" fmla="*/ 787010 h 2666961"/>
              <a:gd name="connsiteX18" fmla="*/ 1497997 w 3387346"/>
              <a:gd name="connsiteY18" fmla="*/ 767131 h 2666961"/>
              <a:gd name="connsiteX19" fmla="*/ 1189884 w 3387346"/>
              <a:gd name="connsiteY19" fmla="*/ 946036 h 2666961"/>
              <a:gd name="connsiteX20" fmla="*/ 911588 w 3387346"/>
              <a:gd name="connsiteY20" fmla="*/ 1343601 h 2666961"/>
              <a:gd name="connsiteX21" fmla="*/ 513195 w 3387346"/>
              <a:gd name="connsiteY21" fmla="*/ 1289557 h 2666961"/>
              <a:gd name="connsiteX22" fmla="*/ 394753 w 3387346"/>
              <a:gd name="connsiteY22" fmla="*/ 1373418 h 2666961"/>
              <a:gd name="connsiteX23" fmla="*/ 334290 w 3387346"/>
              <a:gd name="connsiteY23" fmla="*/ 1596841 h 2666961"/>
              <a:gd name="connsiteX24" fmla="*/ 304888 w 3387346"/>
              <a:gd name="connsiteY24" fmla="*/ 1758354 h 2666961"/>
              <a:gd name="connsiteX25" fmla="*/ 354997 w 3387346"/>
              <a:gd name="connsiteY25" fmla="*/ 1890253 h 2666961"/>
              <a:gd name="connsiteX26" fmla="*/ 295363 w 3387346"/>
              <a:gd name="connsiteY26" fmla="*/ 1858366 h 2666961"/>
              <a:gd name="connsiteX27" fmla="*/ 236141 w 3387346"/>
              <a:gd name="connsiteY27" fmla="*/ 1950716 h 2666961"/>
              <a:gd name="connsiteX28" fmla="*/ 7127 w 3387346"/>
              <a:gd name="connsiteY28" fmla="*/ 2019462 h 2666961"/>
              <a:gd name="connsiteX29" fmla="*/ 76701 w 3387346"/>
              <a:gd name="connsiteY29" fmla="*/ 2208305 h 2666961"/>
              <a:gd name="connsiteX30" fmla="*/ 264716 w 3387346"/>
              <a:gd name="connsiteY30" fmla="*/ 2168135 h 2666961"/>
              <a:gd name="connsiteX31" fmla="*/ 316483 w 3387346"/>
              <a:gd name="connsiteY31" fmla="*/ 2357392 h 2666961"/>
              <a:gd name="connsiteX32" fmla="*/ 306544 w 3387346"/>
              <a:gd name="connsiteY32" fmla="*/ 2546650 h 2666961"/>
              <a:gd name="connsiteX33" fmla="*/ 136750 w 3387346"/>
              <a:gd name="connsiteY33" fmla="*/ 2602350 h 2666961"/>
              <a:gd name="connsiteX34" fmla="*/ 354997 w 3387346"/>
              <a:gd name="connsiteY34" fmla="*/ 2665505 h 2666961"/>
              <a:gd name="connsiteX35" fmla="*/ 762501 w 3387346"/>
              <a:gd name="connsiteY35" fmla="*/ 2536297 h 2666961"/>
              <a:gd name="connsiteX36" fmla="*/ 842014 w 3387346"/>
              <a:gd name="connsiteY36" fmla="*/ 2585992 h 2666961"/>
              <a:gd name="connsiteX37" fmla="*/ 1458240 w 3387346"/>
              <a:gd name="connsiteY37" fmla="*/ 2476662 h 2666961"/>
              <a:gd name="connsiteX0" fmla="*/ 1458240 w 3387346"/>
              <a:gd name="connsiteY0" fmla="*/ 2476745 h 2667044"/>
              <a:gd name="connsiteX1" fmla="*/ 1478119 w 3387346"/>
              <a:gd name="connsiteY1" fmla="*/ 2357475 h 2667044"/>
              <a:gd name="connsiteX2" fmla="*/ 1020919 w 3387346"/>
              <a:gd name="connsiteY2" fmla="*/ 2277962 h 2667044"/>
              <a:gd name="connsiteX3" fmla="*/ 712805 w 3387346"/>
              <a:gd name="connsiteY3" fmla="*/ 2287901 h 2667044"/>
              <a:gd name="connsiteX4" fmla="*/ 414632 w 3387346"/>
              <a:gd name="connsiteY4" fmla="*/ 2049362 h 2667044"/>
              <a:gd name="connsiteX5" fmla="*/ 484205 w 3387346"/>
              <a:gd name="connsiteY5" fmla="*/ 1741249 h 2667044"/>
              <a:gd name="connsiteX6" fmla="*/ 1160066 w 3387346"/>
              <a:gd name="connsiteY6" fmla="*/ 1602101 h 2667044"/>
              <a:gd name="connsiteX7" fmla="*/ 1825988 w 3387346"/>
              <a:gd name="connsiteY7" fmla="*/ 1423197 h 2667044"/>
              <a:gd name="connsiteX8" fmla="*/ 2551545 w 3387346"/>
              <a:gd name="connsiteY8" fmla="*/ 707580 h 2667044"/>
              <a:gd name="connsiteX9" fmla="*/ 2521727 w 3387346"/>
              <a:gd name="connsiteY9" fmla="*/ 488919 h 2667044"/>
              <a:gd name="connsiteX10" fmla="*/ 3346675 w 3387346"/>
              <a:gd name="connsiteY10" fmla="*/ 160927 h 2667044"/>
              <a:gd name="connsiteX11" fmla="*/ 3237345 w 3387346"/>
              <a:gd name="connsiteY11" fmla="*/ 1901 h 2667044"/>
              <a:gd name="connsiteX12" fmla="*/ 3030141 w 3387346"/>
              <a:gd name="connsiteY12" fmla="*/ 71061 h 2667044"/>
              <a:gd name="connsiteX13" fmla="*/ 2875257 w 3387346"/>
              <a:gd name="connsiteY13" fmla="*/ 37240 h 2667044"/>
              <a:gd name="connsiteX14" fmla="*/ 2472032 w 3387346"/>
              <a:gd name="connsiteY14" fmla="*/ 260319 h 2667044"/>
              <a:gd name="connsiteX15" fmla="*/ 2243432 w 3387346"/>
              <a:gd name="connsiteY15" fmla="*/ 439223 h 2667044"/>
              <a:gd name="connsiteX16" fmla="*/ 2034710 w 3387346"/>
              <a:gd name="connsiteY16" fmla="*/ 737397 h 2667044"/>
              <a:gd name="connsiteX17" fmla="*/ 1676901 w 3387346"/>
              <a:gd name="connsiteY17" fmla="*/ 787093 h 2667044"/>
              <a:gd name="connsiteX18" fmla="*/ 1497997 w 3387346"/>
              <a:gd name="connsiteY18" fmla="*/ 767214 h 2667044"/>
              <a:gd name="connsiteX19" fmla="*/ 1189884 w 3387346"/>
              <a:gd name="connsiteY19" fmla="*/ 946119 h 2667044"/>
              <a:gd name="connsiteX20" fmla="*/ 911588 w 3387346"/>
              <a:gd name="connsiteY20" fmla="*/ 1343684 h 2667044"/>
              <a:gd name="connsiteX21" fmla="*/ 513195 w 3387346"/>
              <a:gd name="connsiteY21" fmla="*/ 1289640 h 2667044"/>
              <a:gd name="connsiteX22" fmla="*/ 394753 w 3387346"/>
              <a:gd name="connsiteY22" fmla="*/ 1373501 h 2667044"/>
              <a:gd name="connsiteX23" fmla="*/ 334290 w 3387346"/>
              <a:gd name="connsiteY23" fmla="*/ 1596924 h 2667044"/>
              <a:gd name="connsiteX24" fmla="*/ 304888 w 3387346"/>
              <a:gd name="connsiteY24" fmla="*/ 1758437 h 2667044"/>
              <a:gd name="connsiteX25" fmla="*/ 354997 w 3387346"/>
              <a:gd name="connsiteY25" fmla="*/ 1890336 h 2667044"/>
              <a:gd name="connsiteX26" fmla="*/ 295363 w 3387346"/>
              <a:gd name="connsiteY26" fmla="*/ 1858449 h 2667044"/>
              <a:gd name="connsiteX27" fmla="*/ 236141 w 3387346"/>
              <a:gd name="connsiteY27" fmla="*/ 1950799 h 2667044"/>
              <a:gd name="connsiteX28" fmla="*/ 7127 w 3387346"/>
              <a:gd name="connsiteY28" fmla="*/ 2019545 h 2667044"/>
              <a:gd name="connsiteX29" fmla="*/ 76701 w 3387346"/>
              <a:gd name="connsiteY29" fmla="*/ 2208388 h 2667044"/>
              <a:gd name="connsiteX30" fmla="*/ 264716 w 3387346"/>
              <a:gd name="connsiteY30" fmla="*/ 2168218 h 2667044"/>
              <a:gd name="connsiteX31" fmla="*/ 316483 w 3387346"/>
              <a:gd name="connsiteY31" fmla="*/ 2357475 h 2667044"/>
              <a:gd name="connsiteX32" fmla="*/ 306544 w 3387346"/>
              <a:gd name="connsiteY32" fmla="*/ 2546733 h 2667044"/>
              <a:gd name="connsiteX33" fmla="*/ 136750 w 3387346"/>
              <a:gd name="connsiteY33" fmla="*/ 2602433 h 2667044"/>
              <a:gd name="connsiteX34" fmla="*/ 354997 w 3387346"/>
              <a:gd name="connsiteY34" fmla="*/ 2665588 h 2667044"/>
              <a:gd name="connsiteX35" fmla="*/ 762501 w 3387346"/>
              <a:gd name="connsiteY35" fmla="*/ 2536380 h 2667044"/>
              <a:gd name="connsiteX36" fmla="*/ 842014 w 3387346"/>
              <a:gd name="connsiteY36" fmla="*/ 2586075 h 2667044"/>
              <a:gd name="connsiteX37" fmla="*/ 1458240 w 3387346"/>
              <a:gd name="connsiteY37" fmla="*/ 2476745 h 26670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3387346" h="2667044">
                <a:moveTo>
                  <a:pt x="1458240" y="2476745"/>
                </a:moveTo>
                <a:cubicBezTo>
                  <a:pt x="1564257" y="2438645"/>
                  <a:pt x="1551006" y="2390605"/>
                  <a:pt x="1478119" y="2357475"/>
                </a:cubicBezTo>
                <a:cubicBezTo>
                  <a:pt x="1405232" y="2324344"/>
                  <a:pt x="1148471" y="2289558"/>
                  <a:pt x="1020919" y="2277962"/>
                </a:cubicBezTo>
                <a:cubicBezTo>
                  <a:pt x="893367" y="2266366"/>
                  <a:pt x="813853" y="2326001"/>
                  <a:pt x="712805" y="2287901"/>
                </a:cubicBezTo>
                <a:cubicBezTo>
                  <a:pt x="611757" y="2249801"/>
                  <a:pt x="452732" y="2140471"/>
                  <a:pt x="414632" y="2049362"/>
                </a:cubicBezTo>
                <a:cubicBezTo>
                  <a:pt x="376532" y="1958253"/>
                  <a:pt x="359966" y="1815792"/>
                  <a:pt x="484205" y="1741249"/>
                </a:cubicBezTo>
                <a:cubicBezTo>
                  <a:pt x="608444" y="1666705"/>
                  <a:pt x="936436" y="1655110"/>
                  <a:pt x="1160066" y="1602101"/>
                </a:cubicBezTo>
                <a:cubicBezTo>
                  <a:pt x="1383696" y="1549092"/>
                  <a:pt x="1594075" y="1572284"/>
                  <a:pt x="1825988" y="1423197"/>
                </a:cubicBezTo>
                <a:cubicBezTo>
                  <a:pt x="2057901" y="1274110"/>
                  <a:pt x="2435588" y="863293"/>
                  <a:pt x="2551545" y="707580"/>
                </a:cubicBezTo>
                <a:cubicBezTo>
                  <a:pt x="2667502" y="551867"/>
                  <a:pt x="2389205" y="580028"/>
                  <a:pt x="2521727" y="488919"/>
                </a:cubicBezTo>
                <a:cubicBezTo>
                  <a:pt x="2654249" y="397810"/>
                  <a:pt x="3227405" y="242097"/>
                  <a:pt x="3346675" y="160927"/>
                </a:cubicBezTo>
                <a:cubicBezTo>
                  <a:pt x="3465945" y="79757"/>
                  <a:pt x="3290101" y="16879"/>
                  <a:pt x="3237345" y="1901"/>
                </a:cubicBezTo>
                <a:cubicBezTo>
                  <a:pt x="3184589" y="-13077"/>
                  <a:pt x="3090489" y="65171"/>
                  <a:pt x="3030141" y="71061"/>
                </a:cubicBezTo>
                <a:cubicBezTo>
                  <a:pt x="2969793" y="76951"/>
                  <a:pt x="2968275" y="5697"/>
                  <a:pt x="2875257" y="37240"/>
                </a:cubicBezTo>
                <a:cubicBezTo>
                  <a:pt x="2782239" y="68783"/>
                  <a:pt x="2577336" y="193322"/>
                  <a:pt x="2472032" y="260319"/>
                </a:cubicBezTo>
                <a:cubicBezTo>
                  <a:pt x="2366728" y="327316"/>
                  <a:pt x="2316319" y="359710"/>
                  <a:pt x="2243432" y="439223"/>
                </a:cubicBezTo>
                <a:cubicBezTo>
                  <a:pt x="2170545" y="518736"/>
                  <a:pt x="2129132" y="679419"/>
                  <a:pt x="2034710" y="737397"/>
                </a:cubicBezTo>
                <a:cubicBezTo>
                  <a:pt x="1940288" y="795375"/>
                  <a:pt x="1766353" y="782124"/>
                  <a:pt x="1676901" y="787093"/>
                </a:cubicBezTo>
                <a:cubicBezTo>
                  <a:pt x="1587449" y="792062"/>
                  <a:pt x="1579166" y="740710"/>
                  <a:pt x="1497997" y="767214"/>
                </a:cubicBezTo>
                <a:cubicBezTo>
                  <a:pt x="1416828" y="793718"/>
                  <a:pt x="1287619" y="850041"/>
                  <a:pt x="1189884" y="946119"/>
                </a:cubicBezTo>
                <a:cubicBezTo>
                  <a:pt x="1092149" y="1042197"/>
                  <a:pt x="1024369" y="1286431"/>
                  <a:pt x="911588" y="1343684"/>
                </a:cubicBezTo>
                <a:cubicBezTo>
                  <a:pt x="798807" y="1400937"/>
                  <a:pt x="599334" y="1284671"/>
                  <a:pt x="513195" y="1289640"/>
                </a:cubicBezTo>
                <a:cubicBezTo>
                  <a:pt x="427056" y="1294609"/>
                  <a:pt x="424571" y="1322287"/>
                  <a:pt x="394753" y="1373501"/>
                </a:cubicBezTo>
                <a:cubicBezTo>
                  <a:pt x="364935" y="1424715"/>
                  <a:pt x="349267" y="1532768"/>
                  <a:pt x="334290" y="1596924"/>
                </a:cubicBezTo>
                <a:cubicBezTo>
                  <a:pt x="319313" y="1661080"/>
                  <a:pt x="298262" y="1708741"/>
                  <a:pt x="304888" y="1758437"/>
                </a:cubicBezTo>
                <a:cubicBezTo>
                  <a:pt x="311514" y="1808133"/>
                  <a:pt x="356584" y="1873667"/>
                  <a:pt x="354997" y="1890336"/>
                </a:cubicBezTo>
                <a:cubicBezTo>
                  <a:pt x="353410" y="1907005"/>
                  <a:pt x="315172" y="1848372"/>
                  <a:pt x="295363" y="1858449"/>
                </a:cubicBezTo>
                <a:cubicBezTo>
                  <a:pt x="275554" y="1868526"/>
                  <a:pt x="284180" y="1923950"/>
                  <a:pt x="236141" y="1950799"/>
                </a:cubicBezTo>
                <a:cubicBezTo>
                  <a:pt x="188102" y="1977648"/>
                  <a:pt x="33700" y="1976614"/>
                  <a:pt x="7127" y="2019545"/>
                </a:cubicBezTo>
                <a:cubicBezTo>
                  <a:pt x="-19446" y="2062476"/>
                  <a:pt x="33770" y="2183609"/>
                  <a:pt x="76701" y="2208388"/>
                </a:cubicBezTo>
                <a:cubicBezTo>
                  <a:pt x="119632" y="2233167"/>
                  <a:pt x="224752" y="2143370"/>
                  <a:pt x="264716" y="2168218"/>
                </a:cubicBezTo>
                <a:cubicBezTo>
                  <a:pt x="304680" y="2193066"/>
                  <a:pt x="309512" y="2294389"/>
                  <a:pt x="316483" y="2357475"/>
                </a:cubicBezTo>
                <a:cubicBezTo>
                  <a:pt x="323454" y="2420561"/>
                  <a:pt x="336499" y="2505907"/>
                  <a:pt x="306544" y="2546733"/>
                </a:cubicBezTo>
                <a:cubicBezTo>
                  <a:pt x="276589" y="2587559"/>
                  <a:pt x="128675" y="2582624"/>
                  <a:pt x="136750" y="2602433"/>
                </a:cubicBezTo>
                <a:cubicBezTo>
                  <a:pt x="144826" y="2622242"/>
                  <a:pt x="250705" y="2676597"/>
                  <a:pt x="354997" y="2665588"/>
                </a:cubicBezTo>
                <a:cubicBezTo>
                  <a:pt x="459289" y="2654579"/>
                  <a:pt x="681332" y="2549632"/>
                  <a:pt x="762501" y="2536380"/>
                </a:cubicBezTo>
                <a:cubicBezTo>
                  <a:pt x="843670" y="2523128"/>
                  <a:pt x="727714" y="2597671"/>
                  <a:pt x="842014" y="2586075"/>
                </a:cubicBezTo>
                <a:cubicBezTo>
                  <a:pt x="956314" y="2574479"/>
                  <a:pt x="1352223" y="2514845"/>
                  <a:pt x="1458240" y="2476745"/>
                </a:cubicBezTo>
                <a:close/>
              </a:path>
            </a:pathLst>
          </a:custGeom>
          <a:solidFill>
            <a:schemeClr val="accent6">
              <a:alpha val="50000"/>
            </a:schemeClr>
          </a:solidFill>
          <a:ln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4345" name="Forme libre : forme 14344">
            <a:extLst>
              <a:ext uri="{FF2B5EF4-FFF2-40B4-BE49-F238E27FC236}">
                <a16:creationId xmlns:a16="http://schemas.microsoft.com/office/drawing/2014/main" id="{7AE3A35B-BC03-41B5-90E7-C63B97A145DB}"/>
              </a:ext>
            </a:extLst>
          </p:cNvPr>
          <p:cNvSpPr/>
          <p:nvPr/>
        </p:nvSpPr>
        <p:spPr>
          <a:xfrm>
            <a:off x="3848017" y="760117"/>
            <a:ext cx="1740001" cy="840410"/>
          </a:xfrm>
          <a:custGeom>
            <a:avLst/>
            <a:gdLst>
              <a:gd name="connsiteX0" fmla="*/ 215983 w 1752700"/>
              <a:gd name="connsiteY0" fmla="*/ 825147 h 825474"/>
              <a:gd name="connsiteX1" fmla="*/ 577933 w 1752700"/>
              <a:gd name="connsiteY1" fmla="*/ 717197 h 825474"/>
              <a:gd name="connsiteX2" fmla="*/ 1301833 w 1752700"/>
              <a:gd name="connsiteY2" fmla="*/ 450497 h 825474"/>
              <a:gd name="connsiteX3" fmla="*/ 1485983 w 1752700"/>
              <a:gd name="connsiteY3" fmla="*/ 317147 h 825474"/>
              <a:gd name="connsiteX4" fmla="*/ 1752683 w 1752700"/>
              <a:gd name="connsiteY4" fmla="*/ 12347 h 825474"/>
              <a:gd name="connsiteX5" fmla="*/ 1473283 w 1752700"/>
              <a:gd name="connsiteY5" fmla="*/ 56797 h 825474"/>
              <a:gd name="connsiteX6" fmla="*/ 1136733 w 1752700"/>
              <a:gd name="connsiteY6" fmla="*/ 31397 h 825474"/>
              <a:gd name="connsiteX7" fmla="*/ 958933 w 1752700"/>
              <a:gd name="connsiteY7" fmla="*/ 94897 h 825474"/>
              <a:gd name="connsiteX8" fmla="*/ 819233 w 1752700"/>
              <a:gd name="connsiteY8" fmla="*/ 171097 h 825474"/>
              <a:gd name="connsiteX9" fmla="*/ 717633 w 1752700"/>
              <a:gd name="connsiteY9" fmla="*/ 164747 h 825474"/>
              <a:gd name="connsiteX10" fmla="*/ 616033 w 1752700"/>
              <a:gd name="connsiteY10" fmla="*/ 82197 h 825474"/>
              <a:gd name="connsiteX11" fmla="*/ 431883 w 1752700"/>
              <a:gd name="connsiteY11" fmla="*/ 101247 h 825474"/>
              <a:gd name="connsiteX12" fmla="*/ 457283 w 1752700"/>
              <a:gd name="connsiteY12" fmla="*/ 145697 h 825474"/>
              <a:gd name="connsiteX13" fmla="*/ 425533 w 1752700"/>
              <a:gd name="connsiteY13" fmla="*/ 171097 h 825474"/>
              <a:gd name="connsiteX14" fmla="*/ 279483 w 1752700"/>
              <a:gd name="connsiteY14" fmla="*/ 126647 h 825474"/>
              <a:gd name="connsiteX15" fmla="*/ 133433 w 1752700"/>
              <a:gd name="connsiteY15" fmla="*/ 113947 h 825474"/>
              <a:gd name="connsiteX16" fmla="*/ 120733 w 1752700"/>
              <a:gd name="connsiteY16" fmla="*/ 164747 h 825474"/>
              <a:gd name="connsiteX17" fmla="*/ 165183 w 1752700"/>
              <a:gd name="connsiteY17" fmla="*/ 202847 h 825474"/>
              <a:gd name="connsiteX18" fmla="*/ 139783 w 1752700"/>
              <a:gd name="connsiteY18" fmla="*/ 348897 h 825474"/>
              <a:gd name="connsiteX19" fmla="*/ 108033 w 1752700"/>
              <a:gd name="connsiteY19" fmla="*/ 374297 h 825474"/>
              <a:gd name="connsiteX20" fmla="*/ 83 w 1752700"/>
              <a:gd name="connsiteY20" fmla="*/ 425097 h 825474"/>
              <a:gd name="connsiteX21" fmla="*/ 127083 w 1752700"/>
              <a:gd name="connsiteY21" fmla="*/ 501297 h 825474"/>
              <a:gd name="connsiteX22" fmla="*/ 273133 w 1752700"/>
              <a:gd name="connsiteY22" fmla="*/ 602897 h 825474"/>
              <a:gd name="connsiteX23" fmla="*/ 254083 w 1752700"/>
              <a:gd name="connsiteY23" fmla="*/ 704497 h 825474"/>
              <a:gd name="connsiteX24" fmla="*/ 177883 w 1752700"/>
              <a:gd name="connsiteY24" fmla="*/ 748947 h 825474"/>
              <a:gd name="connsiteX25" fmla="*/ 215983 w 1752700"/>
              <a:gd name="connsiteY25" fmla="*/ 825147 h 825474"/>
              <a:gd name="connsiteX0" fmla="*/ 215983 w 1752700"/>
              <a:gd name="connsiteY0" fmla="*/ 828923 h 829250"/>
              <a:gd name="connsiteX1" fmla="*/ 577933 w 1752700"/>
              <a:gd name="connsiteY1" fmla="*/ 720973 h 829250"/>
              <a:gd name="connsiteX2" fmla="*/ 1301833 w 1752700"/>
              <a:gd name="connsiteY2" fmla="*/ 454273 h 829250"/>
              <a:gd name="connsiteX3" fmla="*/ 1485983 w 1752700"/>
              <a:gd name="connsiteY3" fmla="*/ 320923 h 829250"/>
              <a:gd name="connsiteX4" fmla="*/ 1752683 w 1752700"/>
              <a:gd name="connsiteY4" fmla="*/ 16123 h 829250"/>
              <a:gd name="connsiteX5" fmla="*/ 1473283 w 1752700"/>
              <a:gd name="connsiteY5" fmla="*/ 41523 h 829250"/>
              <a:gd name="connsiteX6" fmla="*/ 1136733 w 1752700"/>
              <a:gd name="connsiteY6" fmla="*/ 35173 h 829250"/>
              <a:gd name="connsiteX7" fmla="*/ 958933 w 1752700"/>
              <a:gd name="connsiteY7" fmla="*/ 98673 h 829250"/>
              <a:gd name="connsiteX8" fmla="*/ 819233 w 1752700"/>
              <a:gd name="connsiteY8" fmla="*/ 174873 h 829250"/>
              <a:gd name="connsiteX9" fmla="*/ 717633 w 1752700"/>
              <a:gd name="connsiteY9" fmla="*/ 168523 h 829250"/>
              <a:gd name="connsiteX10" fmla="*/ 616033 w 1752700"/>
              <a:gd name="connsiteY10" fmla="*/ 85973 h 829250"/>
              <a:gd name="connsiteX11" fmla="*/ 431883 w 1752700"/>
              <a:gd name="connsiteY11" fmla="*/ 105023 h 829250"/>
              <a:gd name="connsiteX12" fmla="*/ 457283 w 1752700"/>
              <a:gd name="connsiteY12" fmla="*/ 149473 h 829250"/>
              <a:gd name="connsiteX13" fmla="*/ 425533 w 1752700"/>
              <a:gd name="connsiteY13" fmla="*/ 174873 h 829250"/>
              <a:gd name="connsiteX14" fmla="*/ 279483 w 1752700"/>
              <a:gd name="connsiteY14" fmla="*/ 130423 h 829250"/>
              <a:gd name="connsiteX15" fmla="*/ 133433 w 1752700"/>
              <a:gd name="connsiteY15" fmla="*/ 117723 h 829250"/>
              <a:gd name="connsiteX16" fmla="*/ 120733 w 1752700"/>
              <a:gd name="connsiteY16" fmla="*/ 168523 h 829250"/>
              <a:gd name="connsiteX17" fmla="*/ 165183 w 1752700"/>
              <a:gd name="connsiteY17" fmla="*/ 206623 h 829250"/>
              <a:gd name="connsiteX18" fmla="*/ 139783 w 1752700"/>
              <a:gd name="connsiteY18" fmla="*/ 352673 h 829250"/>
              <a:gd name="connsiteX19" fmla="*/ 108033 w 1752700"/>
              <a:gd name="connsiteY19" fmla="*/ 378073 h 829250"/>
              <a:gd name="connsiteX20" fmla="*/ 83 w 1752700"/>
              <a:gd name="connsiteY20" fmla="*/ 428873 h 829250"/>
              <a:gd name="connsiteX21" fmla="*/ 127083 w 1752700"/>
              <a:gd name="connsiteY21" fmla="*/ 505073 h 829250"/>
              <a:gd name="connsiteX22" fmla="*/ 273133 w 1752700"/>
              <a:gd name="connsiteY22" fmla="*/ 606673 h 829250"/>
              <a:gd name="connsiteX23" fmla="*/ 254083 w 1752700"/>
              <a:gd name="connsiteY23" fmla="*/ 708273 h 829250"/>
              <a:gd name="connsiteX24" fmla="*/ 177883 w 1752700"/>
              <a:gd name="connsiteY24" fmla="*/ 752723 h 829250"/>
              <a:gd name="connsiteX25" fmla="*/ 215983 w 1752700"/>
              <a:gd name="connsiteY25" fmla="*/ 828923 h 829250"/>
              <a:gd name="connsiteX0" fmla="*/ 215983 w 1644764"/>
              <a:gd name="connsiteY0" fmla="*/ 840083 h 840410"/>
              <a:gd name="connsiteX1" fmla="*/ 577933 w 1644764"/>
              <a:gd name="connsiteY1" fmla="*/ 732133 h 840410"/>
              <a:gd name="connsiteX2" fmla="*/ 1301833 w 1644764"/>
              <a:gd name="connsiteY2" fmla="*/ 465433 h 840410"/>
              <a:gd name="connsiteX3" fmla="*/ 1485983 w 1644764"/>
              <a:gd name="connsiteY3" fmla="*/ 332083 h 840410"/>
              <a:gd name="connsiteX4" fmla="*/ 1644733 w 1644764"/>
              <a:gd name="connsiteY4" fmla="*/ 14583 h 840410"/>
              <a:gd name="connsiteX5" fmla="*/ 1473283 w 1644764"/>
              <a:gd name="connsiteY5" fmla="*/ 52683 h 840410"/>
              <a:gd name="connsiteX6" fmla="*/ 1136733 w 1644764"/>
              <a:gd name="connsiteY6" fmla="*/ 46333 h 840410"/>
              <a:gd name="connsiteX7" fmla="*/ 958933 w 1644764"/>
              <a:gd name="connsiteY7" fmla="*/ 109833 h 840410"/>
              <a:gd name="connsiteX8" fmla="*/ 819233 w 1644764"/>
              <a:gd name="connsiteY8" fmla="*/ 186033 h 840410"/>
              <a:gd name="connsiteX9" fmla="*/ 717633 w 1644764"/>
              <a:gd name="connsiteY9" fmla="*/ 179683 h 840410"/>
              <a:gd name="connsiteX10" fmla="*/ 616033 w 1644764"/>
              <a:gd name="connsiteY10" fmla="*/ 97133 h 840410"/>
              <a:gd name="connsiteX11" fmla="*/ 431883 w 1644764"/>
              <a:gd name="connsiteY11" fmla="*/ 116183 h 840410"/>
              <a:gd name="connsiteX12" fmla="*/ 457283 w 1644764"/>
              <a:gd name="connsiteY12" fmla="*/ 160633 h 840410"/>
              <a:gd name="connsiteX13" fmla="*/ 425533 w 1644764"/>
              <a:gd name="connsiteY13" fmla="*/ 186033 h 840410"/>
              <a:gd name="connsiteX14" fmla="*/ 279483 w 1644764"/>
              <a:gd name="connsiteY14" fmla="*/ 141583 h 840410"/>
              <a:gd name="connsiteX15" fmla="*/ 133433 w 1644764"/>
              <a:gd name="connsiteY15" fmla="*/ 128883 h 840410"/>
              <a:gd name="connsiteX16" fmla="*/ 120733 w 1644764"/>
              <a:gd name="connsiteY16" fmla="*/ 179683 h 840410"/>
              <a:gd name="connsiteX17" fmla="*/ 165183 w 1644764"/>
              <a:gd name="connsiteY17" fmla="*/ 217783 h 840410"/>
              <a:gd name="connsiteX18" fmla="*/ 139783 w 1644764"/>
              <a:gd name="connsiteY18" fmla="*/ 363833 h 840410"/>
              <a:gd name="connsiteX19" fmla="*/ 108033 w 1644764"/>
              <a:gd name="connsiteY19" fmla="*/ 389233 h 840410"/>
              <a:gd name="connsiteX20" fmla="*/ 83 w 1644764"/>
              <a:gd name="connsiteY20" fmla="*/ 440033 h 840410"/>
              <a:gd name="connsiteX21" fmla="*/ 127083 w 1644764"/>
              <a:gd name="connsiteY21" fmla="*/ 516233 h 840410"/>
              <a:gd name="connsiteX22" fmla="*/ 273133 w 1644764"/>
              <a:gd name="connsiteY22" fmla="*/ 617833 h 840410"/>
              <a:gd name="connsiteX23" fmla="*/ 254083 w 1644764"/>
              <a:gd name="connsiteY23" fmla="*/ 719433 h 840410"/>
              <a:gd name="connsiteX24" fmla="*/ 177883 w 1644764"/>
              <a:gd name="connsiteY24" fmla="*/ 763883 h 840410"/>
              <a:gd name="connsiteX25" fmla="*/ 215983 w 1644764"/>
              <a:gd name="connsiteY25" fmla="*/ 840083 h 840410"/>
              <a:gd name="connsiteX0" fmla="*/ 215983 w 1740001"/>
              <a:gd name="connsiteY0" fmla="*/ 840083 h 840410"/>
              <a:gd name="connsiteX1" fmla="*/ 577933 w 1740001"/>
              <a:gd name="connsiteY1" fmla="*/ 732133 h 840410"/>
              <a:gd name="connsiteX2" fmla="*/ 1301833 w 1740001"/>
              <a:gd name="connsiteY2" fmla="*/ 465433 h 840410"/>
              <a:gd name="connsiteX3" fmla="*/ 1485983 w 1740001"/>
              <a:gd name="connsiteY3" fmla="*/ 332083 h 840410"/>
              <a:gd name="connsiteX4" fmla="*/ 1739983 w 1740001"/>
              <a:gd name="connsiteY4" fmla="*/ 14583 h 840410"/>
              <a:gd name="connsiteX5" fmla="*/ 1473283 w 1740001"/>
              <a:gd name="connsiteY5" fmla="*/ 52683 h 840410"/>
              <a:gd name="connsiteX6" fmla="*/ 1136733 w 1740001"/>
              <a:gd name="connsiteY6" fmla="*/ 46333 h 840410"/>
              <a:gd name="connsiteX7" fmla="*/ 958933 w 1740001"/>
              <a:gd name="connsiteY7" fmla="*/ 109833 h 840410"/>
              <a:gd name="connsiteX8" fmla="*/ 819233 w 1740001"/>
              <a:gd name="connsiteY8" fmla="*/ 186033 h 840410"/>
              <a:gd name="connsiteX9" fmla="*/ 717633 w 1740001"/>
              <a:gd name="connsiteY9" fmla="*/ 179683 h 840410"/>
              <a:gd name="connsiteX10" fmla="*/ 616033 w 1740001"/>
              <a:gd name="connsiteY10" fmla="*/ 97133 h 840410"/>
              <a:gd name="connsiteX11" fmla="*/ 431883 w 1740001"/>
              <a:gd name="connsiteY11" fmla="*/ 116183 h 840410"/>
              <a:gd name="connsiteX12" fmla="*/ 457283 w 1740001"/>
              <a:gd name="connsiteY12" fmla="*/ 160633 h 840410"/>
              <a:gd name="connsiteX13" fmla="*/ 425533 w 1740001"/>
              <a:gd name="connsiteY13" fmla="*/ 186033 h 840410"/>
              <a:gd name="connsiteX14" fmla="*/ 279483 w 1740001"/>
              <a:gd name="connsiteY14" fmla="*/ 141583 h 840410"/>
              <a:gd name="connsiteX15" fmla="*/ 133433 w 1740001"/>
              <a:gd name="connsiteY15" fmla="*/ 128883 h 840410"/>
              <a:gd name="connsiteX16" fmla="*/ 120733 w 1740001"/>
              <a:gd name="connsiteY16" fmla="*/ 179683 h 840410"/>
              <a:gd name="connsiteX17" fmla="*/ 165183 w 1740001"/>
              <a:gd name="connsiteY17" fmla="*/ 217783 h 840410"/>
              <a:gd name="connsiteX18" fmla="*/ 139783 w 1740001"/>
              <a:gd name="connsiteY18" fmla="*/ 363833 h 840410"/>
              <a:gd name="connsiteX19" fmla="*/ 108033 w 1740001"/>
              <a:gd name="connsiteY19" fmla="*/ 389233 h 840410"/>
              <a:gd name="connsiteX20" fmla="*/ 83 w 1740001"/>
              <a:gd name="connsiteY20" fmla="*/ 440033 h 840410"/>
              <a:gd name="connsiteX21" fmla="*/ 127083 w 1740001"/>
              <a:gd name="connsiteY21" fmla="*/ 516233 h 840410"/>
              <a:gd name="connsiteX22" fmla="*/ 273133 w 1740001"/>
              <a:gd name="connsiteY22" fmla="*/ 617833 h 840410"/>
              <a:gd name="connsiteX23" fmla="*/ 254083 w 1740001"/>
              <a:gd name="connsiteY23" fmla="*/ 719433 h 840410"/>
              <a:gd name="connsiteX24" fmla="*/ 177883 w 1740001"/>
              <a:gd name="connsiteY24" fmla="*/ 763883 h 840410"/>
              <a:gd name="connsiteX25" fmla="*/ 215983 w 1740001"/>
              <a:gd name="connsiteY25" fmla="*/ 840083 h 8404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1740001" h="840410">
                <a:moveTo>
                  <a:pt x="215983" y="840083"/>
                </a:moveTo>
                <a:cubicBezTo>
                  <a:pt x="282658" y="834791"/>
                  <a:pt x="396958" y="794575"/>
                  <a:pt x="577933" y="732133"/>
                </a:cubicBezTo>
                <a:cubicBezTo>
                  <a:pt x="758908" y="669691"/>
                  <a:pt x="1150491" y="532108"/>
                  <a:pt x="1301833" y="465433"/>
                </a:cubicBezTo>
                <a:cubicBezTo>
                  <a:pt x="1453175" y="398758"/>
                  <a:pt x="1412958" y="407225"/>
                  <a:pt x="1485983" y="332083"/>
                </a:cubicBezTo>
                <a:cubicBezTo>
                  <a:pt x="1559008" y="256941"/>
                  <a:pt x="1742100" y="61150"/>
                  <a:pt x="1739983" y="14583"/>
                </a:cubicBezTo>
                <a:cubicBezTo>
                  <a:pt x="1737866" y="-31984"/>
                  <a:pt x="1573825" y="47391"/>
                  <a:pt x="1473283" y="52683"/>
                </a:cubicBezTo>
                <a:cubicBezTo>
                  <a:pt x="1372741" y="57975"/>
                  <a:pt x="1222458" y="36808"/>
                  <a:pt x="1136733" y="46333"/>
                </a:cubicBezTo>
                <a:cubicBezTo>
                  <a:pt x="1051008" y="55858"/>
                  <a:pt x="1011850" y="86550"/>
                  <a:pt x="958933" y="109833"/>
                </a:cubicBezTo>
                <a:cubicBezTo>
                  <a:pt x="906016" y="133116"/>
                  <a:pt x="859450" y="174391"/>
                  <a:pt x="819233" y="186033"/>
                </a:cubicBezTo>
                <a:cubicBezTo>
                  <a:pt x="779016" y="197675"/>
                  <a:pt x="751500" y="194500"/>
                  <a:pt x="717633" y="179683"/>
                </a:cubicBezTo>
                <a:cubicBezTo>
                  <a:pt x="683766" y="164866"/>
                  <a:pt x="663658" y="107716"/>
                  <a:pt x="616033" y="97133"/>
                </a:cubicBezTo>
                <a:cubicBezTo>
                  <a:pt x="568408" y="86550"/>
                  <a:pt x="458341" y="105600"/>
                  <a:pt x="431883" y="116183"/>
                </a:cubicBezTo>
                <a:cubicBezTo>
                  <a:pt x="405425" y="126766"/>
                  <a:pt x="458341" y="148991"/>
                  <a:pt x="457283" y="160633"/>
                </a:cubicBezTo>
                <a:cubicBezTo>
                  <a:pt x="456225" y="172275"/>
                  <a:pt x="455166" y="189208"/>
                  <a:pt x="425533" y="186033"/>
                </a:cubicBezTo>
                <a:cubicBezTo>
                  <a:pt x="395900" y="182858"/>
                  <a:pt x="328166" y="151108"/>
                  <a:pt x="279483" y="141583"/>
                </a:cubicBezTo>
                <a:cubicBezTo>
                  <a:pt x="230800" y="132058"/>
                  <a:pt x="159891" y="122533"/>
                  <a:pt x="133433" y="128883"/>
                </a:cubicBezTo>
                <a:cubicBezTo>
                  <a:pt x="106975" y="135233"/>
                  <a:pt x="115441" y="164866"/>
                  <a:pt x="120733" y="179683"/>
                </a:cubicBezTo>
                <a:cubicBezTo>
                  <a:pt x="126025" y="194500"/>
                  <a:pt x="162008" y="187091"/>
                  <a:pt x="165183" y="217783"/>
                </a:cubicBezTo>
                <a:cubicBezTo>
                  <a:pt x="168358" y="248475"/>
                  <a:pt x="149308" y="335258"/>
                  <a:pt x="139783" y="363833"/>
                </a:cubicBezTo>
                <a:cubicBezTo>
                  <a:pt x="130258" y="392408"/>
                  <a:pt x="131316" y="376533"/>
                  <a:pt x="108033" y="389233"/>
                </a:cubicBezTo>
                <a:cubicBezTo>
                  <a:pt x="84750" y="401933"/>
                  <a:pt x="-3092" y="418866"/>
                  <a:pt x="83" y="440033"/>
                </a:cubicBezTo>
                <a:cubicBezTo>
                  <a:pt x="3258" y="461200"/>
                  <a:pt x="81575" y="486600"/>
                  <a:pt x="127083" y="516233"/>
                </a:cubicBezTo>
                <a:cubicBezTo>
                  <a:pt x="172591" y="545866"/>
                  <a:pt x="251966" y="583966"/>
                  <a:pt x="273133" y="617833"/>
                </a:cubicBezTo>
                <a:cubicBezTo>
                  <a:pt x="294300" y="651700"/>
                  <a:pt x="269958" y="695091"/>
                  <a:pt x="254083" y="719433"/>
                </a:cubicBezTo>
                <a:cubicBezTo>
                  <a:pt x="238208" y="743775"/>
                  <a:pt x="190583" y="742716"/>
                  <a:pt x="177883" y="763883"/>
                </a:cubicBezTo>
                <a:cubicBezTo>
                  <a:pt x="165183" y="785050"/>
                  <a:pt x="149308" y="845375"/>
                  <a:pt x="215983" y="840083"/>
                </a:cubicBezTo>
                <a:close/>
              </a:path>
            </a:pathLst>
          </a:custGeom>
          <a:solidFill>
            <a:schemeClr val="accent6">
              <a:alpha val="50000"/>
            </a:schemeClr>
          </a:solidFill>
          <a:ln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grpSp>
        <p:nvGrpSpPr>
          <p:cNvPr id="15" name="Groupe 14">
            <a:extLst>
              <a:ext uri="{FF2B5EF4-FFF2-40B4-BE49-F238E27FC236}">
                <a16:creationId xmlns:a16="http://schemas.microsoft.com/office/drawing/2014/main" id="{C1F64FC7-4133-4040-83D3-8B66C2046446}"/>
              </a:ext>
            </a:extLst>
          </p:cNvPr>
          <p:cNvGrpSpPr>
            <a:grpSpLocks noChangeAspect="1"/>
          </p:cNvGrpSpPr>
          <p:nvPr/>
        </p:nvGrpSpPr>
        <p:grpSpPr>
          <a:xfrm>
            <a:off x="2908829" y="279355"/>
            <a:ext cx="6944048" cy="6267685"/>
            <a:chOff x="2908829" y="279355"/>
            <a:chExt cx="6944048" cy="6267685"/>
          </a:xfrm>
        </p:grpSpPr>
        <p:sp>
          <p:nvSpPr>
            <p:cNvPr id="5" name="Forme libre : forme 4">
              <a:extLst>
                <a:ext uri="{FF2B5EF4-FFF2-40B4-BE49-F238E27FC236}">
                  <a16:creationId xmlns:a16="http://schemas.microsoft.com/office/drawing/2014/main" id="{FA4E5A16-E8D1-47A8-9A71-9E217CB4E4BA}"/>
                </a:ext>
              </a:extLst>
            </p:cNvPr>
            <p:cNvSpPr/>
            <p:nvPr/>
          </p:nvSpPr>
          <p:spPr>
            <a:xfrm>
              <a:off x="5518150" y="279355"/>
              <a:ext cx="2241550" cy="819195"/>
            </a:xfrm>
            <a:custGeom>
              <a:avLst/>
              <a:gdLst>
                <a:gd name="connsiteX0" fmla="*/ 0 w 2241550"/>
                <a:gd name="connsiteY0" fmla="*/ 400095 h 819195"/>
                <a:gd name="connsiteX1" fmla="*/ 209550 w 2241550"/>
                <a:gd name="connsiteY1" fmla="*/ 495345 h 819195"/>
                <a:gd name="connsiteX2" fmla="*/ 374650 w 2241550"/>
                <a:gd name="connsiteY2" fmla="*/ 717595 h 819195"/>
                <a:gd name="connsiteX3" fmla="*/ 514350 w 2241550"/>
                <a:gd name="connsiteY3" fmla="*/ 685845 h 819195"/>
                <a:gd name="connsiteX4" fmla="*/ 692150 w 2241550"/>
                <a:gd name="connsiteY4" fmla="*/ 615995 h 819195"/>
                <a:gd name="connsiteX5" fmla="*/ 736600 w 2241550"/>
                <a:gd name="connsiteY5" fmla="*/ 552495 h 819195"/>
                <a:gd name="connsiteX6" fmla="*/ 838200 w 2241550"/>
                <a:gd name="connsiteY6" fmla="*/ 450895 h 819195"/>
                <a:gd name="connsiteX7" fmla="*/ 1009650 w 2241550"/>
                <a:gd name="connsiteY7" fmla="*/ 431845 h 819195"/>
                <a:gd name="connsiteX8" fmla="*/ 1358900 w 2241550"/>
                <a:gd name="connsiteY8" fmla="*/ 273095 h 819195"/>
                <a:gd name="connsiteX9" fmla="*/ 1441450 w 2241550"/>
                <a:gd name="connsiteY9" fmla="*/ 241345 h 819195"/>
                <a:gd name="connsiteX10" fmla="*/ 1549400 w 2241550"/>
                <a:gd name="connsiteY10" fmla="*/ 69895 h 819195"/>
                <a:gd name="connsiteX11" fmla="*/ 1714500 w 2241550"/>
                <a:gd name="connsiteY11" fmla="*/ 82595 h 819195"/>
                <a:gd name="connsiteX12" fmla="*/ 1835150 w 2241550"/>
                <a:gd name="connsiteY12" fmla="*/ 45 h 819195"/>
                <a:gd name="connsiteX13" fmla="*/ 1885950 w 2241550"/>
                <a:gd name="connsiteY13" fmla="*/ 95295 h 819195"/>
                <a:gd name="connsiteX14" fmla="*/ 1974850 w 2241550"/>
                <a:gd name="connsiteY14" fmla="*/ 228645 h 819195"/>
                <a:gd name="connsiteX15" fmla="*/ 2032000 w 2241550"/>
                <a:gd name="connsiteY15" fmla="*/ 476295 h 819195"/>
                <a:gd name="connsiteX16" fmla="*/ 2241550 w 2241550"/>
                <a:gd name="connsiteY16" fmla="*/ 819195 h 819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41550" h="819195">
                  <a:moveTo>
                    <a:pt x="0" y="400095"/>
                  </a:moveTo>
                  <a:cubicBezTo>
                    <a:pt x="73554" y="421261"/>
                    <a:pt x="147108" y="442428"/>
                    <a:pt x="209550" y="495345"/>
                  </a:cubicBezTo>
                  <a:cubicBezTo>
                    <a:pt x="271992" y="548262"/>
                    <a:pt x="323850" y="685845"/>
                    <a:pt x="374650" y="717595"/>
                  </a:cubicBezTo>
                  <a:cubicBezTo>
                    <a:pt x="425450" y="749345"/>
                    <a:pt x="461433" y="702778"/>
                    <a:pt x="514350" y="685845"/>
                  </a:cubicBezTo>
                  <a:cubicBezTo>
                    <a:pt x="567267" y="668912"/>
                    <a:pt x="655109" y="638220"/>
                    <a:pt x="692150" y="615995"/>
                  </a:cubicBezTo>
                  <a:cubicBezTo>
                    <a:pt x="729191" y="593770"/>
                    <a:pt x="712258" y="580012"/>
                    <a:pt x="736600" y="552495"/>
                  </a:cubicBezTo>
                  <a:cubicBezTo>
                    <a:pt x="760942" y="524978"/>
                    <a:pt x="792692" y="471003"/>
                    <a:pt x="838200" y="450895"/>
                  </a:cubicBezTo>
                  <a:cubicBezTo>
                    <a:pt x="883708" y="430787"/>
                    <a:pt x="922867" y="461478"/>
                    <a:pt x="1009650" y="431845"/>
                  </a:cubicBezTo>
                  <a:cubicBezTo>
                    <a:pt x="1096433" y="402212"/>
                    <a:pt x="1286933" y="304845"/>
                    <a:pt x="1358900" y="273095"/>
                  </a:cubicBezTo>
                  <a:cubicBezTo>
                    <a:pt x="1430867" y="241345"/>
                    <a:pt x="1409700" y="275212"/>
                    <a:pt x="1441450" y="241345"/>
                  </a:cubicBezTo>
                  <a:cubicBezTo>
                    <a:pt x="1473200" y="207478"/>
                    <a:pt x="1503892" y="96353"/>
                    <a:pt x="1549400" y="69895"/>
                  </a:cubicBezTo>
                  <a:cubicBezTo>
                    <a:pt x="1594908" y="43437"/>
                    <a:pt x="1666875" y="94237"/>
                    <a:pt x="1714500" y="82595"/>
                  </a:cubicBezTo>
                  <a:cubicBezTo>
                    <a:pt x="1762125" y="70953"/>
                    <a:pt x="1806575" y="-2072"/>
                    <a:pt x="1835150" y="45"/>
                  </a:cubicBezTo>
                  <a:cubicBezTo>
                    <a:pt x="1863725" y="2162"/>
                    <a:pt x="1862667" y="57195"/>
                    <a:pt x="1885950" y="95295"/>
                  </a:cubicBezTo>
                  <a:cubicBezTo>
                    <a:pt x="1909233" y="133395"/>
                    <a:pt x="1950508" y="165145"/>
                    <a:pt x="1974850" y="228645"/>
                  </a:cubicBezTo>
                  <a:cubicBezTo>
                    <a:pt x="1999192" y="292145"/>
                    <a:pt x="1987550" y="377870"/>
                    <a:pt x="2032000" y="476295"/>
                  </a:cubicBezTo>
                  <a:cubicBezTo>
                    <a:pt x="2076450" y="574720"/>
                    <a:pt x="2159000" y="696957"/>
                    <a:pt x="2241550" y="819195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  <p:sp>
          <p:nvSpPr>
            <p:cNvPr id="6" name="Forme libre : forme 5">
              <a:extLst>
                <a:ext uri="{FF2B5EF4-FFF2-40B4-BE49-F238E27FC236}">
                  <a16:creationId xmlns:a16="http://schemas.microsoft.com/office/drawing/2014/main" id="{BDAE27D0-184D-4197-9EDA-2D4D9321C12F}"/>
                </a:ext>
              </a:extLst>
            </p:cNvPr>
            <p:cNvSpPr/>
            <p:nvPr/>
          </p:nvSpPr>
          <p:spPr>
            <a:xfrm>
              <a:off x="7701801" y="1064836"/>
              <a:ext cx="2151076" cy="2593308"/>
            </a:xfrm>
            <a:custGeom>
              <a:avLst/>
              <a:gdLst>
                <a:gd name="connsiteX0" fmla="*/ 57899 w 2151076"/>
                <a:gd name="connsiteY0" fmla="*/ 14664 h 2593308"/>
                <a:gd name="connsiteX1" fmla="*/ 134099 w 2151076"/>
                <a:gd name="connsiteY1" fmla="*/ 14664 h 2593308"/>
                <a:gd name="connsiteX2" fmla="*/ 229349 w 2151076"/>
                <a:gd name="connsiteY2" fmla="*/ 167064 h 2593308"/>
                <a:gd name="connsiteX3" fmla="*/ 197599 w 2151076"/>
                <a:gd name="connsiteY3" fmla="*/ 306764 h 2593308"/>
                <a:gd name="connsiteX4" fmla="*/ 254749 w 2151076"/>
                <a:gd name="connsiteY4" fmla="*/ 408364 h 2593308"/>
                <a:gd name="connsiteX5" fmla="*/ 749 w 2151076"/>
                <a:gd name="connsiteY5" fmla="*/ 636964 h 2593308"/>
                <a:gd name="connsiteX6" fmla="*/ 178549 w 2151076"/>
                <a:gd name="connsiteY6" fmla="*/ 878264 h 2593308"/>
                <a:gd name="connsiteX7" fmla="*/ 229349 w 2151076"/>
                <a:gd name="connsiteY7" fmla="*/ 979864 h 2593308"/>
                <a:gd name="connsiteX8" fmla="*/ 496049 w 2151076"/>
                <a:gd name="connsiteY8" fmla="*/ 1011614 h 2593308"/>
                <a:gd name="connsiteX9" fmla="*/ 584949 w 2151076"/>
                <a:gd name="connsiteY9" fmla="*/ 948114 h 2593308"/>
                <a:gd name="connsiteX10" fmla="*/ 807199 w 2151076"/>
                <a:gd name="connsiteY10" fmla="*/ 1068764 h 2593308"/>
                <a:gd name="connsiteX11" fmla="*/ 832599 w 2151076"/>
                <a:gd name="connsiteY11" fmla="*/ 1132264 h 2593308"/>
                <a:gd name="connsiteX12" fmla="*/ 959599 w 2151076"/>
                <a:gd name="connsiteY12" fmla="*/ 1106864 h 2593308"/>
                <a:gd name="connsiteX13" fmla="*/ 984999 w 2151076"/>
                <a:gd name="connsiteY13" fmla="*/ 1183064 h 2593308"/>
                <a:gd name="connsiteX14" fmla="*/ 896099 w 2151076"/>
                <a:gd name="connsiteY14" fmla="*/ 1291014 h 2593308"/>
                <a:gd name="connsiteX15" fmla="*/ 921499 w 2151076"/>
                <a:gd name="connsiteY15" fmla="*/ 1570414 h 2593308"/>
                <a:gd name="connsiteX16" fmla="*/ 991349 w 2151076"/>
                <a:gd name="connsiteY16" fmla="*/ 1583114 h 2593308"/>
                <a:gd name="connsiteX17" fmla="*/ 1137399 w 2151076"/>
                <a:gd name="connsiteY17" fmla="*/ 1811714 h 2593308"/>
                <a:gd name="connsiteX18" fmla="*/ 1365999 w 2151076"/>
                <a:gd name="connsiteY18" fmla="*/ 1678364 h 2593308"/>
                <a:gd name="connsiteX19" fmla="*/ 1772399 w 2151076"/>
                <a:gd name="connsiteY19" fmla="*/ 1462464 h 2593308"/>
                <a:gd name="connsiteX20" fmla="*/ 1848599 w 2151076"/>
                <a:gd name="connsiteY20" fmla="*/ 1341814 h 2593308"/>
                <a:gd name="connsiteX21" fmla="*/ 1905749 w 2151076"/>
                <a:gd name="connsiteY21" fmla="*/ 1430714 h 2593308"/>
                <a:gd name="connsiteX22" fmla="*/ 1943849 w 2151076"/>
                <a:gd name="connsiteY22" fmla="*/ 1792664 h 2593308"/>
                <a:gd name="connsiteX23" fmla="*/ 2147049 w 2151076"/>
                <a:gd name="connsiteY23" fmla="*/ 2180014 h 2593308"/>
                <a:gd name="connsiteX24" fmla="*/ 2070849 w 2151076"/>
                <a:gd name="connsiteY24" fmla="*/ 2249864 h 2593308"/>
                <a:gd name="connsiteX25" fmla="*/ 1969249 w 2151076"/>
                <a:gd name="connsiteY25" fmla="*/ 2364164 h 2593308"/>
                <a:gd name="connsiteX26" fmla="*/ 1975599 w 2151076"/>
                <a:gd name="connsiteY26" fmla="*/ 2459414 h 2593308"/>
                <a:gd name="connsiteX27" fmla="*/ 1854949 w 2151076"/>
                <a:gd name="connsiteY27" fmla="*/ 2453064 h 2593308"/>
                <a:gd name="connsiteX28" fmla="*/ 1778749 w 2151076"/>
                <a:gd name="connsiteY28" fmla="*/ 2529264 h 2593308"/>
                <a:gd name="connsiteX29" fmla="*/ 1677149 w 2151076"/>
                <a:gd name="connsiteY29" fmla="*/ 2592764 h 2593308"/>
                <a:gd name="connsiteX30" fmla="*/ 1607299 w 2151076"/>
                <a:gd name="connsiteY30" fmla="*/ 2554664 h 2593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2151076" h="2593308">
                  <a:moveTo>
                    <a:pt x="57899" y="14664"/>
                  </a:moveTo>
                  <a:cubicBezTo>
                    <a:pt x="81711" y="1964"/>
                    <a:pt x="105524" y="-10736"/>
                    <a:pt x="134099" y="14664"/>
                  </a:cubicBezTo>
                  <a:cubicBezTo>
                    <a:pt x="162674" y="40064"/>
                    <a:pt x="218766" y="118381"/>
                    <a:pt x="229349" y="167064"/>
                  </a:cubicBezTo>
                  <a:cubicBezTo>
                    <a:pt x="239932" y="215747"/>
                    <a:pt x="193366" y="266547"/>
                    <a:pt x="197599" y="306764"/>
                  </a:cubicBezTo>
                  <a:cubicBezTo>
                    <a:pt x="201832" y="346981"/>
                    <a:pt x="287557" y="353331"/>
                    <a:pt x="254749" y="408364"/>
                  </a:cubicBezTo>
                  <a:cubicBezTo>
                    <a:pt x="221941" y="463397"/>
                    <a:pt x="13449" y="558647"/>
                    <a:pt x="749" y="636964"/>
                  </a:cubicBezTo>
                  <a:cubicBezTo>
                    <a:pt x="-11951" y="715281"/>
                    <a:pt x="140449" y="821114"/>
                    <a:pt x="178549" y="878264"/>
                  </a:cubicBezTo>
                  <a:cubicBezTo>
                    <a:pt x="216649" y="935414"/>
                    <a:pt x="176432" y="957639"/>
                    <a:pt x="229349" y="979864"/>
                  </a:cubicBezTo>
                  <a:cubicBezTo>
                    <a:pt x="282266" y="1002089"/>
                    <a:pt x="436782" y="1016906"/>
                    <a:pt x="496049" y="1011614"/>
                  </a:cubicBezTo>
                  <a:cubicBezTo>
                    <a:pt x="555316" y="1006322"/>
                    <a:pt x="533091" y="938589"/>
                    <a:pt x="584949" y="948114"/>
                  </a:cubicBezTo>
                  <a:cubicBezTo>
                    <a:pt x="636807" y="957639"/>
                    <a:pt x="765924" y="1038072"/>
                    <a:pt x="807199" y="1068764"/>
                  </a:cubicBezTo>
                  <a:cubicBezTo>
                    <a:pt x="848474" y="1099456"/>
                    <a:pt x="807199" y="1125914"/>
                    <a:pt x="832599" y="1132264"/>
                  </a:cubicBezTo>
                  <a:cubicBezTo>
                    <a:pt x="857999" y="1138614"/>
                    <a:pt x="934199" y="1098397"/>
                    <a:pt x="959599" y="1106864"/>
                  </a:cubicBezTo>
                  <a:cubicBezTo>
                    <a:pt x="984999" y="1115331"/>
                    <a:pt x="995582" y="1152372"/>
                    <a:pt x="984999" y="1183064"/>
                  </a:cubicBezTo>
                  <a:cubicBezTo>
                    <a:pt x="974416" y="1213756"/>
                    <a:pt x="906682" y="1226456"/>
                    <a:pt x="896099" y="1291014"/>
                  </a:cubicBezTo>
                  <a:cubicBezTo>
                    <a:pt x="885516" y="1355572"/>
                    <a:pt x="905624" y="1521731"/>
                    <a:pt x="921499" y="1570414"/>
                  </a:cubicBezTo>
                  <a:cubicBezTo>
                    <a:pt x="937374" y="1619097"/>
                    <a:pt x="955366" y="1542897"/>
                    <a:pt x="991349" y="1583114"/>
                  </a:cubicBezTo>
                  <a:cubicBezTo>
                    <a:pt x="1027332" y="1623331"/>
                    <a:pt x="1074957" y="1795839"/>
                    <a:pt x="1137399" y="1811714"/>
                  </a:cubicBezTo>
                  <a:cubicBezTo>
                    <a:pt x="1199841" y="1827589"/>
                    <a:pt x="1260166" y="1736572"/>
                    <a:pt x="1365999" y="1678364"/>
                  </a:cubicBezTo>
                  <a:cubicBezTo>
                    <a:pt x="1471832" y="1620156"/>
                    <a:pt x="1691966" y="1518556"/>
                    <a:pt x="1772399" y="1462464"/>
                  </a:cubicBezTo>
                  <a:cubicBezTo>
                    <a:pt x="1852832" y="1406372"/>
                    <a:pt x="1826374" y="1347106"/>
                    <a:pt x="1848599" y="1341814"/>
                  </a:cubicBezTo>
                  <a:cubicBezTo>
                    <a:pt x="1870824" y="1336522"/>
                    <a:pt x="1889874" y="1355572"/>
                    <a:pt x="1905749" y="1430714"/>
                  </a:cubicBezTo>
                  <a:cubicBezTo>
                    <a:pt x="1921624" y="1505856"/>
                    <a:pt x="1903632" y="1667781"/>
                    <a:pt x="1943849" y="1792664"/>
                  </a:cubicBezTo>
                  <a:cubicBezTo>
                    <a:pt x="1984066" y="1917547"/>
                    <a:pt x="2125882" y="2103814"/>
                    <a:pt x="2147049" y="2180014"/>
                  </a:cubicBezTo>
                  <a:cubicBezTo>
                    <a:pt x="2168216" y="2256214"/>
                    <a:pt x="2100482" y="2219172"/>
                    <a:pt x="2070849" y="2249864"/>
                  </a:cubicBezTo>
                  <a:cubicBezTo>
                    <a:pt x="2041216" y="2280556"/>
                    <a:pt x="1985124" y="2329239"/>
                    <a:pt x="1969249" y="2364164"/>
                  </a:cubicBezTo>
                  <a:cubicBezTo>
                    <a:pt x="1953374" y="2399089"/>
                    <a:pt x="1994649" y="2444597"/>
                    <a:pt x="1975599" y="2459414"/>
                  </a:cubicBezTo>
                  <a:cubicBezTo>
                    <a:pt x="1956549" y="2474231"/>
                    <a:pt x="1887757" y="2441422"/>
                    <a:pt x="1854949" y="2453064"/>
                  </a:cubicBezTo>
                  <a:cubicBezTo>
                    <a:pt x="1822141" y="2464706"/>
                    <a:pt x="1808382" y="2505981"/>
                    <a:pt x="1778749" y="2529264"/>
                  </a:cubicBezTo>
                  <a:cubicBezTo>
                    <a:pt x="1749116" y="2552547"/>
                    <a:pt x="1705724" y="2588531"/>
                    <a:pt x="1677149" y="2592764"/>
                  </a:cubicBezTo>
                  <a:cubicBezTo>
                    <a:pt x="1648574" y="2596997"/>
                    <a:pt x="1627936" y="2575830"/>
                    <a:pt x="1607299" y="2554664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  <p:sp>
          <p:nvSpPr>
            <p:cNvPr id="9" name="Forme libre : forme 8">
              <a:extLst>
                <a:ext uri="{FF2B5EF4-FFF2-40B4-BE49-F238E27FC236}">
                  <a16:creationId xmlns:a16="http://schemas.microsoft.com/office/drawing/2014/main" id="{ACE898E1-7BDE-49B0-8EBE-D13D00606527}"/>
                </a:ext>
              </a:extLst>
            </p:cNvPr>
            <p:cNvSpPr/>
            <p:nvPr/>
          </p:nvSpPr>
          <p:spPr>
            <a:xfrm>
              <a:off x="7672120" y="3459906"/>
              <a:ext cx="1660678" cy="1639144"/>
            </a:xfrm>
            <a:custGeom>
              <a:avLst/>
              <a:gdLst>
                <a:gd name="connsiteX0" fmla="*/ 1649680 w 1660678"/>
                <a:gd name="connsiteY0" fmla="*/ 159594 h 1639144"/>
                <a:gd name="connsiteX1" fmla="*/ 1649680 w 1660678"/>
                <a:gd name="connsiteY1" fmla="*/ 51644 h 1639144"/>
                <a:gd name="connsiteX2" fmla="*/ 1535380 w 1660678"/>
                <a:gd name="connsiteY2" fmla="*/ 844 h 1639144"/>
                <a:gd name="connsiteX3" fmla="*/ 1395680 w 1660678"/>
                <a:gd name="connsiteY3" fmla="*/ 89744 h 1639144"/>
                <a:gd name="connsiteX4" fmla="*/ 1395680 w 1660678"/>
                <a:gd name="connsiteY4" fmla="*/ 362794 h 1639144"/>
                <a:gd name="connsiteX5" fmla="*/ 1465530 w 1660678"/>
                <a:gd name="connsiteY5" fmla="*/ 426294 h 1639144"/>
                <a:gd name="connsiteX6" fmla="*/ 1414730 w 1660678"/>
                <a:gd name="connsiteY6" fmla="*/ 496144 h 1639144"/>
                <a:gd name="connsiteX7" fmla="*/ 1281380 w 1660678"/>
                <a:gd name="connsiteY7" fmla="*/ 585044 h 1639144"/>
                <a:gd name="connsiteX8" fmla="*/ 1224230 w 1660678"/>
                <a:gd name="connsiteY8" fmla="*/ 737444 h 1639144"/>
                <a:gd name="connsiteX9" fmla="*/ 1008330 w 1660678"/>
                <a:gd name="connsiteY9" fmla="*/ 775544 h 1639144"/>
                <a:gd name="connsiteX10" fmla="*/ 919430 w 1660678"/>
                <a:gd name="connsiteY10" fmla="*/ 712044 h 1639144"/>
                <a:gd name="connsiteX11" fmla="*/ 874980 w 1660678"/>
                <a:gd name="connsiteY11" fmla="*/ 680294 h 1639144"/>
                <a:gd name="connsiteX12" fmla="*/ 773380 w 1660678"/>
                <a:gd name="connsiteY12" fmla="*/ 667594 h 1639144"/>
                <a:gd name="connsiteX13" fmla="*/ 728930 w 1660678"/>
                <a:gd name="connsiteY13" fmla="*/ 750144 h 1639144"/>
                <a:gd name="connsiteX14" fmla="*/ 665430 w 1660678"/>
                <a:gd name="connsiteY14" fmla="*/ 832694 h 1639144"/>
                <a:gd name="connsiteX15" fmla="*/ 481280 w 1660678"/>
                <a:gd name="connsiteY15" fmla="*/ 985094 h 1639144"/>
                <a:gd name="connsiteX16" fmla="*/ 373330 w 1660678"/>
                <a:gd name="connsiteY16" fmla="*/ 1010494 h 1639144"/>
                <a:gd name="connsiteX17" fmla="*/ 271730 w 1660678"/>
                <a:gd name="connsiteY17" fmla="*/ 1112094 h 1639144"/>
                <a:gd name="connsiteX18" fmla="*/ 144730 w 1660678"/>
                <a:gd name="connsiteY18" fmla="*/ 1099394 h 1639144"/>
                <a:gd name="connsiteX19" fmla="*/ 5030 w 1660678"/>
                <a:gd name="connsiteY19" fmla="*/ 1181944 h 1639144"/>
                <a:gd name="connsiteX20" fmla="*/ 36780 w 1660678"/>
                <a:gd name="connsiteY20" fmla="*/ 1321644 h 1639144"/>
                <a:gd name="connsiteX21" fmla="*/ 93930 w 1660678"/>
                <a:gd name="connsiteY21" fmla="*/ 1366094 h 1639144"/>
                <a:gd name="connsiteX22" fmla="*/ 214580 w 1660678"/>
                <a:gd name="connsiteY22" fmla="*/ 1378794 h 1639144"/>
                <a:gd name="connsiteX23" fmla="*/ 119330 w 1660678"/>
                <a:gd name="connsiteY23" fmla="*/ 1575644 h 1639144"/>
                <a:gd name="connsiteX24" fmla="*/ 74880 w 1660678"/>
                <a:gd name="connsiteY24" fmla="*/ 1639144 h 1639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660678" h="1639144">
                  <a:moveTo>
                    <a:pt x="1649680" y="159594"/>
                  </a:moveTo>
                  <a:cubicBezTo>
                    <a:pt x="1659205" y="118848"/>
                    <a:pt x="1668730" y="78102"/>
                    <a:pt x="1649680" y="51644"/>
                  </a:cubicBezTo>
                  <a:cubicBezTo>
                    <a:pt x="1630630" y="25186"/>
                    <a:pt x="1577713" y="-5506"/>
                    <a:pt x="1535380" y="844"/>
                  </a:cubicBezTo>
                  <a:cubicBezTo>
                    <a:pt x="1493047" y="7194"/>
                    <a:pt x="1418963" y="29419"/>
                    <a:pt x="1395680" y="89744"/>
                  </a:cubicBezTo>
                  <a:cubicBezTo>
                    <a:pt x="1372397" y="150069"/>
                    <a:pt x="1384038" y="306702"/>
                    <a:pt x="1395680" y="362794"/>
                  </a:cubicBezTo>
                  <a:cubicBezTo>
                    <a:pt x="1407322" y="418886"/>
                    <a:pt x="1462355" y="404069"/>
                    <a:pt x="1465530" y="426294"/>
                  </a:cubicBezTo>
                  <a:cubicBezTo>
                    <a:pt x="1468705" y="448519"/>
                    <a:pt x="1445422" y="469686"/>
                    <a:pt x="1414730" y="496144"/>
                  </a:cubicBezTo>
                  <a:cubicBezTo>
                    <a:pt x="1384038" y="522602"/>
                    <a:pt x="1313130" y="544827"/>
                    <a:pt x="1281380" y="585044"/>
                  </a:cubicBezTo>
                  <a:cubicBezTo>
                    <a:pt x="1249630" y="625261"/>
                    <a:pt x="1269738" y="705694"/>
                    <a:pt x="1224230" y="737444"/>
                  </a:cubicBezTo>
                  <a:cubicBezTo>
                    <a:pt x="1178722" y="769194"/>
                    <a:pt x="1059130" y="779777"/>
                    <a:pt x="1008330" y="775544"/>
                  </a:cubicBezTo>
                  <a:cubicBezTo>
                    <a:pt x="957530" y="771311"/>
                    <a:pt x="919430" y="712044"/>
                    <a:pt x="919430" y="712044"/>
                  </a:cubicBezTo>
                  <a:cubicBezTo>
                    <a:pt x="897205" y="696169"/>
                    <a:pt x="899322" y="687702"/>
                    <a:pt x="874980" y="680294"/>
                  </a:cubicBezTo>
                  <a:cubicBezTo>
                    <a:pt x="850638" y="672886"/>
                    <a:pt x="797722" y="655952"/>
                    <a:pt x="773380" y="667594"/>
                  </a:cubicBezTo>
                  <a:cubicBezTo>
                    <a:pt x="749038" y="679236"/>
                    <a:pt x="746922" y="722627"/>
                    <a:pt x="728930" y="750144"/>
                  </a:cubicBezTo>
                  <a:cubicBezTo>
                    <a:pt x="710938" y="777661"/>
                    <a:pt x="706705" y="793536"/>
                    <a:pt x="665430" y="832694"/>
                  </a:cubicBezTo>
                  <a:cubicBezTo>
                    <a:pt x="624155" y="871852"/>
                    <a:pt x="529963" y="955461"/>
                    <a:pt x="481280" y="985094"/>
                  </a:cubicBezTo>
                  <a:cubicBezTo>
                    <a:pt x="432597" y="1014727"/>
                    <a:pt x="408255" y="989327"/>
                    <a:pt x="373330" y="1010494"/>
                  </a:cubicBezTo>
                  <a:cubicBezTo>
                    <a:pt x="338405" y="1031661"/>
                    <a:pt x="309830" y="1097277"/>
                    <a:pt x="271730" y="1112094"/>
                  </a:cubicBezTo>
                  <a:cubicBezTo>
                    <a:pt x="233630" y="1126911"/>
                    <a:pt x="189180" y="1087752"/>
                    <a:pt x="144730" y="1099394"/>
                  </a:cubicBezTo>
                  <a:cubicBezTo>
                    <a:pt x="100280" y="1111036"/>
                    <a:pt x="23022" y="1144902"/>
                    <a:pt x="5030" y="1181944"/>
                  </a:cubicBezTo>
                  <a:cubicBezTo>
                    <a:pt x="-12962" y="1218986"/>
                    <a:pt x="21963" y="1290952"/>
                    <a:pt x="36780" y="1321644"/>
                  </a:cubicBezTo>
                  <a:cubicBezTo>
                    <a:pt x="51597" y="1352336"/>
                    <a:pt x="64297" y="1356569"/>
                    <a:pt x="93930" y="1366094"/>
                  </a:cubicBezTo>
                  <a:cubicBezTo>
                    <a:pt x="123563" y="1375619"/>
                    <a:pt x="210347" y="1343869"/>
                    <a:pt x="214580" y="1378794"/>
                  </a:cubicBezTo>
                  <a:cubicBezTo>
                    <a:pt x="218813" y="1413719"/>
                    <a:pt x="142613" y="1532252"/>
                    <a:pt x="119330" y="1575644"/>
                  </a:cubicBezTo>
                  <a:cubicBezTo>
                    <a:pt x="96047" y="1619036"/>
                    <a:pt x="85463" y="1629090"/>
                    <a:pt x="74880" y="1639144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  <p:sp>
          <p:nvSpPr>
            <p:cNvPr id="13" name="Forme libre : forme 12">
              <a:extLst>
                <a:ext uri="{FF2B5EF4-FFF2-40B4-BE49-F238E27FC236}">
                  <a16:creationId xmlns:a16="http://schemas.microsoft.com/office/drawing/2014/main" id="{529D98ED-C248-4E49-83CA-039AD5E1BA55}"/>
                </a:ext>
              </a:extLst>
            </p:cNvPr>
            <p:cNvSpPr/>
            <p:nvPr/>
          </p:nvSpPr>
          <p:spPr>
            <a:xfrm>
              <a:off x="2908829" y="2114550"/>
              <a:ext cx="5463008" cy="4432490"/>
            </a:xfrm>
            <a:custGeom>
              <a:avLst/>
              <a:gdLst>
                <a:gd name="connsiteX0" fmla="*/ 4850871 w 5463008"/>
                <a:gd name="connsiteY0" fmla="*/ 2965450 h 4432490"/>
                <a:gd name="connsiteX1" fmla="*/ 4787371 w 5463008"/>
                <a:gd name="connsiteY1" fmla="*/ 3124200 h 4432490"/>
                <a:gd name="connsiteX2" fmla="*/ 4825471 w 5463008"/>
                <a:gd name="connsiteY2" fmla="*/ 3194050 h 4432490"/>
                <a:gd name="connsiteX3" fmla="*/ 5054071 w 5463008"/>
                <a:gd name="connsiteY3" fmla="*/ 3124200 h 4432490"/>
                <a:gd name="connsiteX4" fmla="*/ 5181071 w 5463008"/>
                <a:gd name="connsiteY4" fmla="*/ 3308350 h 4432490"/>
                <a:gd name="connsiteX5" fmla="*/ 5384271 w 5463008"/>
                <a:gd name="connsiteY5" fmla="*/ 3371850 h 4432490"/>
                <a:gd name="connsiteX6" fmla="*/ 5371571 w 5463008"/>
                <a:gd name="connsiteY6" fmla="*/ 3511550 h 4432490"/>
                <a:gd name="connsiteX7" fmla="*/ 5447771 w 5463008"/>
                <a:gd name="connsiteY7" fmla="*/ 3644900 h 4432490"/>
                <a:gd name="connsiteX8" fmla="*/ 5308071 w 5463008"/>
                <a:gd name="connsiteY8" fmla="*/ 3714750 h 4432490"/>
                <a:gd name="connsiteX9" fmla="*/ 5460471 w 5463008"/>
                <a:gd name="connsiteY9" fmla="*/ 3873500 h 4432490"/>
                <a:gd name="connsiteX10" fmla="*/ 5377921 w 5463008"/>
                <a:gd name="connsiteY10" fmla="*/ 3987800 h 4432490"/>
                <a:gd name="connsiteX11" fmla="*/ 5066771 w 5463008"/>
                <a:gd name="connsiteY11" fmla="*/ 4108450 h 4432490"/>
                <a:gd name="connsiteX12" fmla="*/ 4977871 w 5463008"/>
                <a:gd name="connsiteY12" fmla="*/ 3987800 h 4432490"/>
                <a:gd name="connsiteX13" fmla="*/ 4838171 w 5463008"/>
                <a:gd name="connsiteY13" fmla="*/ 4070350 h 4432490"/>
                <a:gd name="connsiteX14" fmla="*/ 4723871 w 5463008"/>
                <a:gd name="connsiteY14" fmla="*/ 3848100 h 4432490"/>
                <a:gd name="connsiteX15" fmla="*/ 4596871 w 5463008"/>
                <a:gd name="connsiteY15" fmla="*/ 3810000 h 4432490"/>
                <a:gd name="connsiteX16" fmla="*/ 4336521 w 5463008"/>
                <a:gd name="connsiteY16" fmla="*/ 3829050 h 4432490"/>
                <a:gd name="connsiteX17" fmla="*/ 4190471 w 5463008"/>
                <a:gd name="connsiteY17" fmla="*/ 3740150 h 4432490"/>
                <a:gd name="connsiteX18" fmla="*/ 4082521 w 5463008"/>
                <a:gd name="connsiteY18" fmla="*/ 3892550 h 4432490"/>
                <a:gd name="connsiteX19" fmla="*/ 3892021 w 5463008"/>
                <a:gd name="connsiteY19" fmla="*/ 4013200 h 4432490"/>
                <a:gd name="connsiteX20" fmla="*/ 3872971 w 5463008"/>
                <a:gd name="connsiteY20" fmla="*/ 4102100 h 4432490"/>
                <a:gd name="connsiteX21" fmla="*/ 3745971 w 5463008"/>
                <a:gd name="connsiteY21" fmla="*/ 4273550 h 4432490"/>
                <a:gd name="connsiteX22" fmla="*/ 3555471 w 5463008"/>
                <a:gd name="connsiteY22" fmla="*/ 4356100 h 4432490"/>
                <a:gd name="connsiteX23" fmla="*/ 3295121 w 5463008"/>
                <a:gd name="connsiteY23" fmla="*/ 4356100 h 4432490"/>
                <a:gd name="connsiteX24" fmla="*/ 3085571 w 5463008"/>
                <a:gd name="connsiteY24" fmla="*/ 4432300 h 4432490"/>
                <a:gd name="connsiteX25" fmla="*/ 2958571 w 5463008"/>
                <a:gd name="connsiteY25" fmla="*/ 4330700 h 4432490"/>
                <a:gd name="connsiteX26" fmla="*/ 2831571 w 5463008"/>
                <a:gd name="connsiteY26" fmla="*/ 4267200 h 4432490"/>
                <a:gd name="connsiteX27" fmla="*/ 2729971 w 5463008"/>
                <a:gd name="connsiteY27" fmla="*/ 4076700 h 4432490"/>
                <a:gd name="connsiteX28" fmla="*/ 2583921 w 5463008"/>
                <a:gd name="connsiteY28" fmla="*/ 3987800 h 4432490"/>
                <a:gd name="connsiteX29" fmla="*/ 2387071 w 5463008"/>
                <a:gd name="connsiteY29" fmla="*/ 4064000 h 4432490"/>
                <a:gd name="connsiteX30" fmla="*/ 2183871 w 5463008"/>
                <a:gd name="connsiteY30" fmla="*/ 3835400 h 4432490"/>
                <a:gd name="connsiteX31" fmla="*/ 2126721 w 5463008"/>
                <a:gd name="connsiteY31" fmla="*/ 3803650 h 4432490"/>
                <a:gd name="connsiteX32" fmla="*/ 2260071 w 5463008"/>
                <a:gd name="connsiteY32" fmla="*/ 3365500 h 4432490"/>
                <a:gd name="connsiteX33" fmla="*/ 2069571 w 5463008"/>
                <a:gd name="connsiteY33" fmla="*/ 3060700 h 4432490"/>
                <a:gd name="connsiteX34" fmla="*/ 1828271 w 5463008"/>
                <a:gd name="connsiteY34" fmla="*/ 2673350 h 4432490"/>
                <a:gd name="connsiteX35" fmla="*/ 1783821 w 5463008"/>
                <a:gd name="connsiteY35" fmla="*/ 2584450 h 4432490"/>
                <a:gd name="connsiteX36" fmla="*/ 1612371 w 5463008"/>
                <a:gd name="connsiteY36" fmla="*/ 2343150 h 4432490"/>
                <a:gd name="connsiteX37" fmla="*/ 1910821 w 5463008"/>
                <a:gd name="connsiteY37" fmla="*/ 2044700 h 4432490"/>
                <a:gd name="connsiteX38" fmla="*/ 1783821 w 5463008"/>
                <a:gd name="connsiteY38" fmla="*/ 2025650 h 4432490"/>
                <a:gd name="connsiteX39" fmla="*/ 1853671 w 5463008"/>
                <a:gd name="connsiteY39" fmla="*/ 1866900 h 4432490"/>
                <a:gd name="connsiteX40" fmla="*/ 1910821 w 5463008"/>
                <a:gd name="connsiteY40" fmla="*/ 1746250 h 4432490"/>
                <a:gd name="connsiteX41" fmla="*/ 1853671 w 5463008"/>
                <a:gd name="connsiteY41" fmla="*/ 1365250 h 4432490"/>
                <a:gd name="connsiteX42" fmla="*/ 1752071 w 5463008"/>
                <a:gd name="connsiteY42" fmla="*/ 1187450 h 4432490"/>
                <a:gd name="connsiteX43" fmla="*/ 1555221 w 5463008"/>
                <a:gd name="connsiteY43" fmla="*/ 1187450 h 4432490"/>
                <a:gd name="connsiteX44" fmla="*/ 1491721 w 5463008"/>
                <a:gd name="connsiteY44" fmla="*/ 1168400 h 4432490"/>
                <a:gd name="connsiteX45" fmla="*/ 1434571 w 5463008"/>
                <a:gd name="connsiteY45" fmla="*/ 1289050 h 4432490"/>
                <a:gd name="connsiteX46" fmla="*/ 869421 w 5463008"/>
                <a:gd name="connsiteY46" fmla="*/ 1403350 h 4432490"/>
                <a:gd name="connsiteX47" fmla="*/ 748771 w 5463008"/>
                <a:gd name="connsiteY47" fmla="*/ 1365250 h 4432490"/>
                <a:gd name="connsiteX48" fmla="*/ 501121 w 5463008"/>
                <a:gd name="connsiteY48" fmla="*/ 1454150 h 4432490"/>
                <a:gd name="connsiteX49" fmla="*/ 323321 w 5463008"/>
                <a:gd name="connsiteY49" fmla="*/ 1473200 h 4432490"/>
                <a:gd name="connsiteX50" fmla="*/ 132821 w 5463008"/>
                <a:gd name="connsiteY50" fmla="*/ 1428750 h 4432490"/>
                <a:gd name="connsiteX51" fmla="*/ 285221 w 5463008"/>
                <a:gd name="connsiteY51" fmla="*/ 1384300 h 4432490"/>
                <a:gd name="connsiteX52" fmla="*/ 329671 w 5463008"/>
                <a:gd name="connsiteY52" fmla="*/ 1270000 h 4432490"/>
                <a:gd name="connsiteX53" fmla="*/ 266171 w 5463008"/>
                <a:gd name="connsiteY53" fmla="*/ 1003300 h 4432490"/>
                <a:gd name="connsiteX54" fmla="*/ 82021 w 5463008"/>
                <a:gd name="connsiteY54" fmla="*/ 1022350 h 4432490"/>
                <a:gd name="connsiteX55" fmla="*/ 5821 w 5463008"/>
                <a:gd name="connsiteY55" fmla="*/ 825500 h 4432490"/>
                <a:gd name="connsiteX56" fmla="*/ 228071 w 5463008"/>
                <a:gd name="connsiteY56" fmla="*/ 768350 h 4432490"/>
                <a:gd name="connsiteX57" fmla="*/ 285221 w 5463008"/>
                <a:gd name="connsiteY57" fmla="*/ 666750 h 4432490"/>
                <a:gd name="connsiteX58" fmla="*/ 348721 w 5463008"/>
                <a:gd name="connsiteY58" fmla="*/ 704850 h 4432490"/>
                <a:gd name="connsiteX59" fmla="*/ 285221 w 5463008"/>
                <a:gd name="connsiteY59" fmla="*/ 565150 h 4432490"/>
                <a:gd name="connsiteX60" fmla="*/ 355071 w 5463008"/>
                <a:gd name="connsiteY60" fmla="*/ 336550 h 4432490"/>
                <a:gd name="connsiteX61" fmla="*/ 418571 w 5463008"/>
                <a:gd name="connsiteY61" fmla="*/ 120650 h 4432490"/>
                <a:gd name="connsiteX62" fmla="*/ 577321 w 5463008"/>
                <a:gd name="connsiteY62" fmla="*/ 88900 h 4432490"/>
                <a:gd name="connsiteX63" fmla="*/ 653521 w 5463008"/>
                <a:gd name="connsiteY63" fmla="*/ 0 h 4432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5463008" h="4432490">
                  <a:moveTo>
                    <a:pt x="4850871" y="2965450"/>
                  </a:moveTo>
                  <a:cubicBezTo>
                    <a:pt x="4821237" y="3025775"/>
                    <a:pt x="4791604" y="3086100"/>
                    <a:pt x="4787371" y="3124200"/>
                  </a:cubicBezTo>
                  <a:cubicBezTo>
                    <a:pt x="4783138" y="3162300"/>
                    <a:pt x="4781021" y="3194050"/>
                    <a:pt x="4825471" y="3194050"/>
                  </a:cubicBezTo>
                  <a:cubicBezTo>
                    <a:pt x="4869921" y="3194050"/>
                    <a:pt x="4994804" y="3105150"/>
                    <a:pt x="5054071" y="3124200"/>
                  </a:cubicBezTo>
                  <a:cubicBezTo>
                    <a:pt x="5113338" y="3143250"/>
                    <a:pt x="5126038" y="3267075"/>
                    <a:pt x="5181071" y="3308350"/>
                  </a:cubicBezTo>
                  <a:cubicBezTo>
                    <a:pt x="5236104" y="3349625"/>
                    <a:pt x="5352521" y="3337983"/>
                    <a:pt x="5384271" y="3371850"/>
                  </a:cubicBezTo>
                  <a:cubicBezTo>
                    <a:pt x="5416021" y="3405717"/>
                    <a:pt x="5360988" y="3466042"/>
                    <a:pt x="5371571" y="3511550"/>
                  </a:cubicBezTo>
                  <a:cubicBezTo>
                    <a:pt x="5382154" y="3557058"/>
                    <a:pt x="5458354" y="3611033"/>
                    <a:pt x="5447771" y="3644900"/>
                  </a:cubicBezTo>
                  <a:cubicBezTo>
                    <a:pt x="5437188" y="3678767"/>
                    <a:pt x="5305954" y="3676650"/>
                    <a:pt x="5308071" y="3714750"/>
                  </a:cubicBezTo>
                  <a:cubicBezTo>
                    <a:pt x="5310188" y="3752850"/>
                    <a:pt x="5448829" y="3827992"/>
                    <a:pt x="5460471" y="3873500"/>
                  </a:cubicBezTo>
                  <a:cubicBezTo>
                    <a:pt x="5472113" y="3919008"/>
                    <a:pt x="5443538" y="3948642"/>
                    <a:pt x="5377921" y="3987800"/>
                  </a:cubicBezTo>
                  <a:cubicBezTo>
                    <a:pt x="5312304" y="4026958"/>
                    <a:pt x="5133446" y="4108450"/>
                    <a:pt x="5066771" y="4108450"/>
                  </a:cubicBezTo>
                  <a:cubicBezTo>
                    <a:pt x="5000096" y="4108450"/>
                    <a:pt x="5015971" y="3994150"/>
                    <a:pt x="4977871" y="3987800"/>
                  </a:cubicBezTo>
                  <a:cubicBezTo>
                    <a:pt x="4939771" y="3981450"/>
                    <a:pt x="4880504" y="4093633"/>
                    <a:pt x="4838171" y="4070350"/>
                  </a:cubicBezTo>
                  <a:cubicBezTo>
                    <a:pt x="4795838" y="4047067"/>
                    <a:pt x="4764088" y="3891492"/>
                    <a:pt x="4723871" y="3848100"/>
                  </a:cubicBezTo>
                  <a:cubicBezTo>
                    <a:pt x="4683654" y="3804708"/>
                    <a:pt x="4661429" y="3813175"/>
                    <a:pt x="4596871" y="3810000"/>
                  </a:cubicBezTo>
                  <a:cubicBezTo>
                    <a:pt x="4532313" y="3806825"/>
                    <a:pt x="4404254" y="3840692"/>
                    <a:pt x="4336521" y="3829050"/>
                  </a:cubicBezTo>
                  <a:cubicBezTo>
                    <a:pt x="4268788" y="3817408"/>
                    <a:pt x="4232804" y="3729567"/>
                    <a:pt x="4190471" y="3740150"/>
                  </a:cubicBezTo>
                  <a:cubicBezTo>
                    <a:pt x="4148138" y="3750733"/>
                    <a:pt x="4132263" y="3847042"/>
                    <a:pt x="4082521" y="3892550"/>
                  </a:cubicBezTo>
                  <a:cubicBezTo>
                    <a:pt x="4032779" y="3938058"/>
                    <a:pt x="3926946" y="3978275"/>
                    <a:pt x="3892021" y="4013200"/>
                  </a:cubicBezTo>
                  <a:cubicBezTo>
                    <a:pt x="3857096" y="4048125"/>
                    <a:pt x="3897313" y="4058708"/>
                    <a:pt x="3872971" y="4102100"/>
                  </a:cubicBezTo>
                  <a:cubicBezTo>
                    <a:pt x="3848629" y="4145492"/>
                    <a:pt x="3798888" y="4231217"/>
                    <a:pt x="3745971" y="4273550"/>
                  </a:cubicBezTo>
                  <a:cubicBezTo>
                    <a:pt x="3693054" y="4315883"/>
                    <a:pt x="3630613" y="4342342"/>
                    <a:pt x="3555471" y="4356100"/>
                  </a:cubicBezTo>
                  <a:cubicBezTo>
                    <a:pt x="3480329" y="4369858"/>
                    <a:pt x="3373438" y="4343400"/>
                    <a:pt x="3295121" y="4356100"/>
                  </a:cubicBezTo>
                  <a:cubicBezTo>
                    <a:pt x="3216804" y="4368800"/>
                    <a:pt x="3141663" y="4436533"/>
                    <a:pt x="3085571" y="4432300"/>
                  </a:cubicBezTo>
                  <a:cubicBezTo>
                    <a:pt x="3029479" y="4428067"/>
                    <a:pt x="3000904" y="4358217"/>
                    <a:pt x="2958571" y="4330700"/>
                  </a:cubicBezTo>
                  <a:cubicBezTo>
                    <a:pt x="2916238" y="4303183"/>
                    <a:pt x="2869671" y="4309533"/>
                    <a:pt x="2831571" y="4267200"/>
                  </a:cubicBezTo>
                  <a:cubicBezTo>
                    <a:pt x="2793471" y="4224867"/>
                    <a:pt x="2771246" y="4123267"/>
                    <a:pt x="2729971" y="4076700"/>
                  </a:cubicBezTo>
                  <a:cubicBezTo>
                    <a:pt x="2688696" y="4030133"/>
                    <a:pt x="2641071" y="3989917"/>
                    <a:pt x="2583921" y="3987800"/>
                  </a:cubicBezTo>
                  <a:cubicBezTo>
                    <a:pt x="2526771" y="3985683"/>
                    <a:pt x="2453746" y="4089400"/>
                    <a:pt x="2387071" y="4064000"/>
                  </a:cubicBezTo>
                  <a:cubicBezTo>
                    <a:pt x="2320396" y="4038600"/>
                    <a:pt x="2227263" y="3878792"/>
                    <a:pt x="2183871" y="3835400"/>
                  </a:cubicBezTo>
                  <a:cubicBezTo>
                    <a:pt x="2140479" y="3792008"/>
                    <a:pt x="2114021" y="3881967"/>
                    <a:pt x="2126721" y="3803650"/>
                  </a:cubicBezTo>
                  <a:cubicBezTo>
                    <a:pt x="2139421" y="3725333"/>
                    <a:pt x="2269596" y="3489325"/>
                    <a:pt x="2260071" y="3365500"/>
                  </a:cubicBezTo>
                  <a:cubicBezTo>
                    <a:pt x="2250546" y="3241675"/>
                    <a:pt x="2141538" y="3176058"/>
                    <a:pt x="2069571" y="3060700"/>
                  </a:cubicBezTo>
                  <a:cubicBezTo>
                    <a:pt x="1997604" y="2945342"/>
                    <a:pt x="1875896" y="2752725"/>
                    <a:pt x="1828271" y="2673350"/>
                  </a:cubicBezTo>
                  <a:cubicBezTo>
                    <a:pt x="1780646" y="2593975"/>
                    <a:pt x="1819804" y="2639483"/>
                    <a:pt x="1783821" y="2584450"/>
                  </a:cubicBezTo>
                  <a:cubicBezTo>
                    <a:pt x="1747838" y="2529417"/>
                    <a:pt x="1591204" y="2433108"/>
                    <a:pt x="1612371" y="2343150"/>
                  </a:cubicBezTo>
                  <a:cubicBezTo>
                    <a:pt x="1633538" y="2253192"/>
                    <a:pt x="1882246" y="2097617"/>
                    <a:pt x="1910821" y="2044700"/>
                  </a:cubicBezTo>
                  <a:cubicBezTo>
                    <a:pt x="1939396" y="1991783"/>
                    <a:pt x="1793346" y="2055283"/>
                    <a:pt x="1783821" y="2025650"/>
                  </a:cubicBezTo>
                  <a:cubicBezTo>
                    <a:pt x="1774296" y="1996017"/>
                    <a:pt x="1832504" y="1913467"/>
                    <a:pt x="1853671" y="1866900"/>
                  </a:cubicBezTo>
                  <a:cubicBezTo>
                    <a:pt x="1874838" y="1820333"/>
                    <a:pt x="1910821" y="1829858"/>
                    <a:pt x="1910821" y="1746250"/>
                  </a:cubicBezTo>
                  <a:cubicBezTo>
                    <a:pt x="1910821" y="1662642"/>
                    <a:pt x="1880129" y="1458383"/>
                    <a:pt x="1853671" y="1365250"/>
                  </a:cubicBezTo>
                  <a:cubicBezTo>
                    <a:pt x="1827213" y="1272117"/>
                    <a:pt x="1801813" y="1217083"/>
                    <a:pt x="1752071" y="1187450"/>
                  </a:cubicBezTo>
                  <a:cubicBezTo>
                    <a:pt x="1702329" y="1157817"/>
                    <a:pt x="1598613" y="1190625"/>
                    <a:pt x="1555221" y="1187450"/>
                  </a:cubicBezTo>
                  <a:cubicBezTo>
                    <a:pt x="1511829" y="1184275"/>
                    <a:pt x="1511829" y="1151467"/>
                    <a:pt x="1491721" y="1168400"/>
                  </a:cubicBezTo>
                  <a:cubicBezTo>
                    <a:pt x="1471613" y="1185333"/>
                    <a:pt x="1538288" y="1249892"/>
                    <a:pt x="1434571" y="1289050"/>
                  </a:cubicBezTo>
                  <a:cubicBezTo>
                    <a:pt x="1330854" y="1328208"/>
                    <a:pt x="983721" y="1390650"/>
                    <a:pt x="869421" y="1403350"/>
                  </a:cubicBezTo>
                  <a:cubicBezTo>
                    <a:pt x="755121" y="1416050"/>
                    <a:pt x="810154" y="1356783"/>
                    <a:pt x="748771" y="1365250"/>
                  </a:cubicBezTo>
                  <a:cubicBezTo>
                    <a:pt x="687388" y="1373717"/>
                    <a:pt x="572029" y="1436158"/>
                    <a:pt x="501121" y="1454150"/>
                  </a:cubicBezTo>
                  <a:cubicBezTo>
                    <a:pt x="430213" y="1472142"/>
                    <a:pt x="384704" y="1477433"/>
                    <a:pt x="323321" y="1473200"/>
                  </a:cubicBezTo>
                  <a:cubicBezTo>
                    <a:pt x="261938" y="1468967"/>
                    <a:pt x="139171" y="1443567"/>
                    <a:pt x="132821" y="1428750"/>
                  </a:cubicBezTo>
                  <a:cubicBezTo>
                    <a:pt x="126471" y="1413933"/>
                    <a:pt x="252413" y="1410758"/>
                    <a:pt x="285221" y="1384300"/>
                  </a:cubicBezTo>
                  <a:cubicBezTo>
                    <a:pt x="318029" y="1357842"/>
                    <a:pt x="332846" y="1333500"/>
                    <a:pt x="329671" y="1270000"/>
                  </a:cubicBezTo>
                  <a:cubicBezTo>
                    <a:pt x="326496" y="1206500"/>
                    <a:pt x="307446" y="1044575"/>
                    <a:pt x="266171" y="1003300"/>
                  </a:cubicBezTo>
                  <a:cubicBezTo>
                    <a:pt x="224896" y="962025"/>
                    <a:pt x="125413" y="1051983"/>
                    <a:pt x="82021" y="1022350"/>
                  </a:cubicBezTo>
                  <a:cubicBezTo>
                    <a:pt x="38629" y="992717"/>
                    <a:pt x="-18521" y="867833"/>
                    <a:pt x="5821" y="825500"/>
                  </a:cubicBezTo>
                  <a:cubicBezTo>
                    <a:pt x="30163" y="783167"/>
                    <a:pt x="181504" y="794808"/>
                    <a:pt x="228071" y="768350"/>
                  </a:cubicBezTo>
                  <a:cubicBezTo>
                    <a:pt x="274638" y="741892"/>
                    <a:pt x="265113" y="677333"/>
                    <a:pt x="285221" y="666750"/>
                  </a:cubicBezTo>
                  <a:cubicBezTo>
                    <a:pt x="305329" y="656167"/>
                    <a:pt x="348721" y="721783"/>
                    <a:pt x="348721" y="704850"/>
                  </a:cubicBezTo>
                  <a:cubicBezTo>
                    <a:pt x="348721" y="687917"/>
                    <a:pt x="284163" y="626533"/>
                    <a:pt x="285221" y="565150"/>
                  </a:cubicBezTo>
                  <a:cubicBezTo>
                    <a:pt x="286279" y="503767"/>
                    <a:pt x="332846" y="410633"/>
                    <a:pt x="355071" y="336550"/>
                  </a:cubicBezTo>
                  <a:cubicBezTo>
                    <a:pt x="377296" y="262467"/>
                    <a:pt x="381529" y="161925"/>
                    <a:pt x="418571" y="120650"/>
                  </a:cubicBezTo>
                  <a:cubicBezTo>
                    <a:pt x="455613" y="79375"/>
                    <a:pt x="538163" y="109008"/>
                    <a:pt x="577321" y="88900"/>
                  </a:cubicBezTo>
                  <a:cubicBezTo>
                    <a:pt x="616479" y="68792"/>
                    <a:pt x="635000" y="34396"/>
                    <a:pt x="653521" y="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  <p:sp>
          <p:nvSpPr>
            <p:cNvPr id="14" name="Forme libre : forme 13">
              <a:extLst>
                <a:ext uri="{FF2B5EF4-FFF2-40B4-BE49-F238E27FC236}">
                  <a16:creationId xmlns:a16="http://schemas.microsoft.com/office/drawing/2014/main" id="{4BEAE9BB-B4E2-4D9D-A0E1-3456242A1240}"/>
                </a:ext>
              </a:extLst>
            </p:cNvPr>
            <p:cNvSpPr/>
            <p:nvPr/>
          </p:nvSpPr>
          <p:spPr>
            <a:xfrm>
              <a:off x="3549650" y="692150"/>
              <a:ext cx="1968500" cy="1435100"/>
            </a:xfrm>
            <a:custGeom>
              <a:avLst/>
              <a:gdLst>
                <a:gd name="connsiteX0" fmla="*/ 0 w 1968500"/>
                <a:gd name="connsiteY0" fmla="*/ 1435100 h 1435100"/>
                <a:gd name="connsiteX1" fmla="*/ 57150 w 1968500"/>
                <a:gd name="connsiteY1" fmla="*/ 1314450 h 1435100"/>
                <a:gd name="connsiteX2" fmla="*/ 12700 w 1968500"/>
                <a:gd name="connsiteY2" fmla="*/ 1257300 h 1435100"/>
                <a:gd name="connsiteX3" fmla="*/ 76200 w 1968500"/>
                <a:gd name="connsiteY3" fmla="*/ 1149350 h 1435100"/>
                <a:gd name="connsiteX4" fmla="*/ 57150 w 1968500"/>
                <a:gd name="connsiteY4" fmla="*/ 1060450 h 1435100"/>
                <a:gd name="connsiteX5" fmla="*/ 234950 w 1968500"/>
                <a:gd name="connsiteY5" fmla="*/ 1206500 h 1435100"/>
                <a:gd name="connsiteX6" fmla="*/ 368300 w 1968500"/>
                <a:gd name="connsiteY6" fmla="*/ 1092200 h 1435100"/>
                <a:gd name="connsiteX7" fmla="*/ 514350 w 1968500"/>
                <a:gd name="connsiteY7" fmla="*/ 1035050 h 1435100"/>
                <a:gd name="connsiteX8" fmla="*/ 444500 w 1968500"/>
                <a:gd name="connsiteY8" fmla="*/ 863600 h 1435100"/>
                <a:gd name="connsiteX9" fmla="*/ 552450 w 1968500"/>
                <a:gd name="connsiteY9" fmla="*/ 749300 h 1435100"/>
                <a:gd name="connsiteX10" fmla="*/ 457200 w 1968500"/>
                <a:gd name="connsiteY10" fmla="*/ 596900 h 1435100"/>
                <a:gd name="connsiteX11" fmla="*/ 247650 w 1968500"/>
                <a:gd name="connsiteY11" fmla="*/ 482600 h 1435100"/>
                <a:gd name="connsiteX12" fmla="*/ 419100 w 1968500"/>
                <a:gd name="connsiteY12" fmla="*/ 457200 h 1435100"/>
                <a:gd name="connsiteX13" fmla="*/ 444500 w 1968500"/>
                <a:gd name="connsiteY13" fmla="*/ 298450 h 1435100"/>
                <a:gd name="connsiteX14" fmla="*/ 400050 w 1968500"/>
                <a:gd name="connsiteY14" fmla="*/ 203200 h 1435100"/>
                <a:gd name="connsiteX15" fmla="*/ 520700 w 1968500"/>
                <a:gd name="connsiteY15" fmla="*/ 196850 h 1435100"/>
                <a:gd name="connsiteX16" fmla="*/ 692150 w 1968500"/>
                <a:gd name="connsiteY16" fmla="*/ 247650 h 1435100"/>
                <a:gd name="connsiteX17" fmla="*/ 749300 w 1968500"/>
                <a:gd name="connsiteY17" fmla="*/ 234950 h 1435100"/>
                <a:gd name="connsiteX18" fmla="*/ 723900 w 1968500"/>
                <a:gd name="connsiteY18" fmla="*/ 177800 h 1435100"/>
                <a:gd name="connsiteX19" fmla="*/ 901700 w 1968500"/>
                <a:gd name="connsiteY19" fmla="*/ 152400 h 1435100"/>
                <a:gd name="connsiteX20" fmla="*/ 1028700 w 1968500"/>
                <a:gd name="connsiteY20" fmla="*/ 241300 h 1435100"/>
                <a:gd name="connsiteX21" fmla="*/ 1149350 w 1968500"/>
                <a:gd name="connsiteY21" fmla="*/ 241300 h 1435100"/>
                <a:gd name="connsiteX22" fmla="*/ 1371600 w 1968500"/>
                <a:gd name="connsiteY22" fmla="*/ 114300 h 1435100"/>
                <a:gd name="connsiteX23" fmla="*/ 1771650 w 1968500"/>
                <a:gd name="connsiteY23" fmla="*/ 101600 h 1435100"/>
                <a:gd name="connsiteX24" fmla="*/ 1968500 w 1968500"/>
                <a:gd name="connsiteY24" fmla="*/ 0 h 1435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968500" h="1435100">
                  <a:moveTo>
                    <a:pt x="0" y="1435100"/>
                  </a:moveTo>
                  <a:cubicBezTo>
                    <a:pt x="27516" y="1389591"/>
                    <a:pt x="55033" y="1344083"/>
                    <a:pt x="57150" y="1314450"/>
                  </a:cubicBezTo>
                  <a:cubicBezTo>
                    <a:pt x="59267" y="1284817"/>
                    <a:pt x="9525" y="1284817"/>
                    <a:pt x="12700" y="1257300"/>
                  </a:cubicBezTo>
                  <a:cubicBezTo>
                    <a:pt x="15875" y="1229783"/>
                    <a:pt x="68792" y="1182158"/>
                    <a:pt x="76200" y="1149350"/>
                  </a:cubicBezTo>
                  <a:cubicBezTo>
                    <a:pt x="83608" y="1116542"/>
                    <a:pt x="30692" y="1050925"/>
                    <a:pt x="57150" y="1060450"/>
                  </a:cubicBezTo>
                  <a:cubicBezTo>
                    <a:pt x="83608" y="1069975"/>
                    <a:pt x="183092" y="1201208"/>
                    <a:pt x="234950" y="1206500"/>
                  </a:cubicBezTo>
                  <a:cubicBezTo>
                    <a:pt x="286808" y="1211792"/>
                    <a:pt x="321733" y="1120775"/>
                    <a:pt x="368300" y="1092200"/>
                  </a:cubicBezTo>
                  <a:cubicBezTo>
                    <a:pt x="414867" y="1063625"/>
                    <a:pt x="501650" y="1073150"/>
                    <a:pt x="514350" y="1035050"/>
                  </a:cubicBezTo>
                  <a:cubicBezTo>
                    <a:pt x="527050" y="996950"/>
                    <a:pt x="438150" y="911225"/>
                    <a:pt x="444500" y="863600"/>
                  </a:cubicBezTo>
                  <a:cubicBezTo>
                    <a:pt x="450850" y="815975"/>
                    <a:pt x="550333" y="793750"/>
                    <a:pt x="552450" y="749300"/>
                  </a:cubicBezTo>
                  <a:cubicBezTo>
                    <a:pt x="554567" y="704850"/>
                    <a:pt x="508000" y="641350"/>
                    <a:pt x="457200" y="596900"/>
                  </a:cubicBezTo>
                  <a:cubicBezTo>
                    <a:pt x="406400" y="552450"/>
                    <a:pt x="254000" y="505883"/>
                    <a:pt x="247650" y="482600"/>
                  </a:cubicBezTo>
                  <a:cubicBezTo>
                    <a:pt x="241300" y="459317"/>
                    <a:pt x="386292" y="487892"/>
                    <a:pt x="419100" y="457200"/>
                  </a:cubicBezTo>
                  <a:cubicBezTo>
                    <a:pt x="451908" y="426508"/>
                    <a:pt x="447675" y="340783"/>
                    <a:pt x="444500" y="298450"/>
                  </a:cubicBezTo>
                  <a:cubicBezTo>
                    <a:pt x="441325" y="256117"/>
                    <a:pt x="387350" y="220133"/>
                    <a:pt x="400050" y="203200"/>
                  </a:cubicBezTo>
                  <a:cubicBezTo>
                    <a:pt x="412750" y="186267"/>
                    <a:pt x="472017" y="189442"/>
                    <a:pt x="520700" y="196850"/>
                  </a:cubicBezTo>
                  <a:cubicBezTo>
                    <a:pt x="569383" y="204258"/>
                    <a:pt x="654050" y="241300"/>
                    <a:pt x="692150" y="247650"/>
                  </a:cubicBezTo>
                  <a:cubicBezTo>
                    <a:pt x="730250" y="254000"/>
                    <a:pt x="744008" y="246592"/>
                    <a:pt x="749300" y="234950"/>
                  </a:cubicBezTo>
                  <a:cubicBezTo>
                    <a:pt x="754592" y="223308"/>
                    <a:pt x="698500" y="191558"/>
                    <a:pt x="723900" y="177800"/>
                  </a:cubicBezTo>
                  <a:cubicBezTo>
                    <a:pt x="749300" y="164042"/>
                    <a:pt x="850900" y="141817"/>
                    <a:pt x="901700" y="152400"/>
                  </a:cubicBezTo>
                  <a:cubicBezTo>
                    <a:pt x="952500" y="162983"/>
                    <a:pt x="987425" y="226483"/>
                    <a:pt x="1028700" y="241300"/>
                  </a:cubicBezTo>
                  <a:cubicBezTo>
                    <a:pt x="1069975" y="256117"/>
                    <a:pt x="1092200" y="262467"/>
                    <a:pt x="1149350" y="241300"/>
                  </a:cubicBezTo>
                  <a:cubicBezTo>
                    <a:pt x="1206500" y="220133"/>
                    <a:pt x="1267883" y="137583"/>
                    <a:pt x="1371600" y="114300"/>
                  </a:cubicBezTo>
                  <a:cubicBezTo>
                    <a:pt x="1475317" y="91017"/>
                    <a:pt x="1672167" y="120650"/>
                    <a:pt x="1771650" y="101600"/>
                  </a:cubicBezTo>
                  <a:cubicBezTo>
                    <a:pt x="1871133" y="82550"/>
                    <a:pt x="1919816" y="41275"/>
                    <a:pt x="1968500" y="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</p:grpSp>
      <p:pic>
        <p:nvPicPr>
          <p:cNvPr id="125" name="Graphique 124" descr="Scie avec un remplissage uni">
            <a:extLst>
              <a:ext uri="{FF2B5EF4-FFF2-40B4-BE49-F238E27FC236}">
                <a16:creationId xmlns:a16="http://schemas.microsoft.com/office/drawing/2014/main" id="{F7941E00-D2F0-4207-BF14-8E1F1DA76CFB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353421" y="2487770"/>
            <a:ext cx="333840" cy="333840"/>
          </a:xfrm>
          <a:prstGeom prst="rect">
            <a:avLst/>
          </a:prstGeom>
        </p:spPr>
      </p:pic>
      <p:pic>
        <p:nvPicPr>
          <p:cNvPr id="126" name="Graphique 125" descr="Scie avec un remplissage uni">
            <a:extLst>
              <a:ext uri="{FF2B5EF4-FFF2-40B4-BE49-F238E27FC236}">
                <a16:creationId xmlns:a16="http://schemas.microsoft.com/office/drawing/2014/main" id="{99EA3F84-A892-486A-A7A5-07D6612218A0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6421023" y="6199252"/>
            <a:ext cx="400952" cy="400952"/>
          </a:xfrm>
          <a:prstGeom prst="rect">
            <a:avLst/>
          </a:prstGeom>
        </p:spPr>
      </p:pic>
      <p:pic>
        <p:nvPicPr>
          <p:cNvPr id="127" name="Graphique 126" descr="Scie avec un remplissage uni">
            <a:extLst>
              <a:ext uri="{FF2B5EF4-FFF2-40B4-BE49-F238E27FC236}">
                <a16:creationId xmlns:a16="http://schemas.microsoft.com/office/drawing/2014/main" id="{7EA53AC3-CFCD-4980-90D8-3D01EBD96D87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464644" y="1735973"/>
            <a:ext cx="325219" cy="325219"/>
          </a:xfrm>
          <a:prstGeom prst="rect">
            <a:avLst/>
          </a:prstGeom>
        </p:spPr>
      </p:pic>
      <p:pic>
        <p:nvPicPr>
          <p:cNvPr id="128" name="Graphique 127" descr="Scie avec un remplissage uni">
            <a:extLst>
              <a:ext uri="{FF2B5EF4-FFF2-40B4-BE49-F238E27FC236}">
                <a16:creationId xmlns:a16="http://schemas.microsoft.com/office/drawing/2014/main" id="{26B74F80-F2F5-45EE-96C1-975C35689AC6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4678471" y="1387382"/>
            <a:ext cx="333840" cy="333840"/>
          </a:xfrm>
          <a:prstGeom prst="rect">
            <a:avLst/>
          </a:prstGeom>
        </p:spPr>
      </p:pic>
      <p:sp>
        <p:nvSpPr>
          <p:cNvPr id="74" name="Forme libre : forme 73">
            <a:extLst>
              <a:ext uri="{FF2B5EF4-FFF2-40B4-BE49-F238E27FC236}">
                <a16:creationId xmlns:a16="http://schemas.microsoft.com/office/drawing/2014/main" id="{C1FA2AA3-9DFC-4E5E-BD57-2B2F7B19A921}"/>
              </a:ext>
            </a:extLst>
          </p:cNvPr>
          <p:cNvSpPr/>
          <p:nvPr/>
        </p:nvSpPr>
        <p:spPr>
          <a:xfrm>
            <a:off x="2895600" y="1028700"/>
            <a:ext cx="714375" cy="695325"/>
          </a:xfrm>
          <a:custGeom>
            <a:avLst/>
            <a:gdLst>
              <a:gd name="connsiteX0" fmla="*/ 714375 w 714375"/>
              <a:gd name="connsiteY0" fmla="*/ 695325 h 695325"/>
              <a:gd name="connsiteX1" fmla="*/ 0 w 714375"/>
              <a:gd name="connsiteY1" fmla="*/ 0 h 695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714375" h="695325">
                <a:moveTo>
                  <a:pt x="714375" y="695325"/>
                </a:moveTo>
                <a:lnTo>
                  <a:pt x="0" y="0"/>
                </a:ln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77" name="Forme libre : forme 76">
            <a:extLst>
              <a:ext uri="{FF2B5EF4-FFF2-40B4-BE49-F238E27FC236}">
                <a16:creationId xmlns:a16="http://schemas.microsoft.com/office/drawing/2014/main" id="{4BF29AEA-2093-47F1-991A-4C5CD291D75A}"/>
              </a:ext>
            </a:extLst>
          </p:cNvPr>
          <p:cNvSpPr/>
          <p:nvPr/>
        </p:nvSpPr>
        <p:spPr>
          <a:xfrm>
            <a:off x="7981950" y="4393640"/>
            <a:ext cx="1685925" cy="578410"/>
          </a:xfrm>
          <a:custGeom>
            <a:avLst/>
            <a:gdLst>
              <a:gd name="connsiteX0" fmla="*/ 0 w 1685925"/>
              <a:gd name="connsiteY0" fmla="*/ 578410 h 578410"/>
              <a:gd name="connsiteX1" fmla="*/ 276225 w 1685925"/>
              <a:gd name="connsiteY1" fmla="*/ 378385 h 578410"/>
              <a:gd name="connsiteX2" fmla="*/ 1114425 w 1685925"/>
              <a:gd name="connsiteY2" fmla="*/ 6910 h 578410"/>
              <a:gd name="connsiteX3" fmla="*/ 1209675 w 1685925"/>
              <a:gd name="connsiteY3" fmla="*/ 140260 h 578410"/>
              <a:gd name="connsiteX4" fmla="*/ 1685925 w 1685925"/>
              <a:gd name="connsiteY4" fmla="*/ 187885 h 5784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85925" h="578410">
                <a:moveTo>
                  <a:pt x="0" y="578410"/>
                </a:moveTo>
                <a:cubicBezTo>
                  <a:pt x="45244" y="526022"/>
                  <a:pt x="90488" y="473635"/>
                  <a:pt x="276225" y="378385"/>
                </a:cubicBezTo>
                <a:cubicBezTo>
                  <a:pt x="461962" y="283135"/>
                  <a:pt x="958850" y="46597"/>
                  <a:pt x="1114425" y="6910"/>
                </a:cubicBezTo>
                <a:cubicBezTo>
                  <a:pt x="1270000" y="-32777"/>
                  <a:pt x="1114425" y="110097"/>
                  <a:pt x="1209675" y="140260"/>
                </a:cubicBezTo>
                <a:cubicBezTo>
                  <a:pt x="1304925" y="170423"/>
                  <a:pt x="1495425" y="179154"/>
                  <a:pt x="1685925" y="187885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pic>
        <p:nvPicPr>
          <p:cNvPr id="78" name="Graphique 77" descr="Scie avec un remplissage uni">
            <a:extLst>
              <a:ext uri="{FF2B5EF4-FFF2-40B4-BE49-F238E27FC236}">
                <a16:creationId xmlns:a16="http://schemas.microsoft.com/office/drawing/2014/main" id="{1002A52C-77CB-D946-BAE9-F7C09DBADF2C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6402983" y="934949"/>
            <a:ext cx="325219" cy="32521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4223855"/>
      </p:ext>
    </p:extLst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" name="Forme libre : forme 135">
            <a:extLst>
              <a:ext uri="{FF2B5EF4-FFF2-40B4-BE49-F238E27FC236}">
                <a16:creationId xmlns:a16="http://schemas.microsoft.com/office/drawing/2014/main" id="{0C14C5A2-9BC9-4C5D-9E86-C5AAD76F8E27}"/>
              </a:ext>
            </a:extLst>
          </p:cNvPr>
          <p:cNvSpPr/>
          <p:nvPr/>
        </p:nvSpPr>
        <p:spPr>
          <a:xfrm>
            <a:off x="6000750" y="5937250"/>
            <a:ext cx="1225550" cy="736600"/>
          </a:xfrm>
          <a:custGeom>
            <a:avLst/>
            <a:gdLst>
              <a:gd name="connsiteX0" fmla="*/ 1225550 w 1225550"/>
              <a:gd name="connsiteY0" fmla="*/ 0 h 736600"/>
              <a:gd name="connsiteX1" fmla="*/ 1168400 w 1225550"/>
              <a:gd name="connsiteY1" fmla="*/ 139700 h 736600"/>
              <a:gd name="connsiteX2" fmla="*/ 895350 w 1225550"/>
              <a:gd name="connsiteY2" fmla="*/ 304800 h 736600"/>
              <a:gd name="connsiteX3" fmla="*/ 698500 w 1225550"/>
              <a:gd name="connsiteY3" fmla="*/ 431800 h 736600"/>
              <a:gd name="connsiteX4" fmla="*/ 558800 w 1225550"/>
              <a:gd name="connsiteY4" fmla="*/ 514350 h 736600"/>
              <a:gd name="connsiteX5" fmla="*/ 203200 w 1225550"/>
              <a:gd name="connsiteY5" fmla="*/ 603250 h 736600"/>
              <a:gd name="connsiteX6" fmla="*/ 0 w 1225550"/>
              <a:gd name="connsiteY6" fmla="*/ 736600 h 736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25550" h="736600">
                <a:moveTo>
                  <a:pt x="1225550" y="0"/>
                </a:moveTo>
                <a:cubicBezTo>
                  <a:pt x="1224491" y="44450"/>
                  <a:pt x="1223433" y="88900"/>
                  <a:pt x="1168400" y="139700"/>
                </a:cubicBezTo>
                <a:cubicBezTo>
                  <a:pt x="1113367" y="190500"/>
                  <a:pt x="973667" y="256117"/>
                  <a:pt x="895350" y="304800"/>
                </a:cubicBezTo>
                <a:cubicBezTo>
                  <a:pt x="817033" y="353483"/>
                  <a:pt x="754592" y="396875"/>
                  <a:pt x="698500" y="431800"/>
                </a:cubicBezTo>
                <a:cubicBezTo>
                  <a:pt x="642408" y="466725"/>
                  <a:pt x="641350" y="485775"/>
                  <a:pt x="558800" y="514350"/>
                </a:cubicBezTo>
                <a:cubicBezTo>
                  <a:pt x="476250" y="542925"/>
                  <a:pt x="296333" y="566208"/>
                  <a:pt x="203200" y="603250"/>
                </a:cubicBezTo>
                <a:cubicBezTo>
                  <a:pt x="110067" y="640292"/>
                  <a:pt x="55033" y="688446"/>
                  <a:pt x="0" y="73660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33" name="Forme libre : forme 132">
            <a:extLst>
              <a:ext uri="{FF2B5EF4-FFF2-40B4-BE49-F238E27FC236}">
                <a16:creationId xmlns:a16="http://schemas.microsoft.com/office/drawing/2014/main" id="{716A533D-A8C9-440D-8D18-214690454F8E}"/>
              </a:ext>
            </a:extLst>
          </p:cNvPr>
          <p:cNvSpPr/>
          <p:nvPr/>
        </p:nvSpPr>
        <p:spPr>
          <a:xfrm>
            <a:off x="4540250" y="762001"/>
            <a:ext cx="1460500" cy="380236"/>
          </a:xfrm>
          <a:custGeom>
            <a:avLst/>
            <a:gdLst>
              <a:gd name="connsiteX0" fmla="*/ 730250 w 730250"/>
              <a:gd name="connsiteY0" fmla="*/ 279400 h 374697"/>
              <a:gd name="connsiteX1" fmla="*/ 514350 w 730250"/>
              <a:gd name="connsiteY1" fmla="*/ 342900 h 374697"/>
              <a:gd name="connsiteX2" fmla="*/ 228600 w 730250"/>
              <a:gd name="connsiteY2" fmla="*/ 374650 h 374697"/>
              <a:gd name="connsiteX3" fmla="*/ 158750 w 730250"/>
              <a:gd name="connsiteY3" fmla="*/ 349250 h 374697"/>
              <a:gd name="connsiteX4" fmla="*/ 50800 w 730250"/>
              <a:gd name="connsiteY4" fmla="*/ 317500 h 374697"/>
              <a:gd name="connsiteX5" fmla="*/ 76200 w 730250"/>
              <a:gd name="connsiteY5" fmla="*/ 184150 h 374697"/>
              <a:gd name="connsiteX6" fmla="*/ 0 w 730250"/>
              <a:gd name="connsiteY6" fmla="*/ 0 h 374697"/>
              <a:gd name="connsiteX0" fmla="*/ 730250 w 730250"/>
              <a:gd name="connsiteY0" fmla="*/ 279400 h 374697"/>
              <a:gd name="connsiteX1" fmla="*/ 730250 w 730250"/>
              <a:gd name="connsiteY1" fmla="*/ 279400 h 374697"/>
              <a:gd name="connsiteX2" fmla="*/ 514350 w 730250"/>
              <a:gd name="connsiteY2" fmla="*/ 342900 h 374697"/>
              <a:gd name="connsiteX3" fmla="*/ 228600 w 730250"/>
              <a:gd name="connsiteY3" fmla="*/ 374650 h 374697"/>
              <a:gd name="connsiteX4" fmla="*/ 158750 w 730250"/>
              <a:gd name="connsiteY4" fmla="*/ 349250 h 374697"/>
              <a:gd name="connsiteX5" fmla="*/ 50800 w 730250"/>
              <a:gd name="connsiteY5" fmla="*/ 317500 h 374697"/>
              <a:gd name="connsiteX6" fmla="*/ 76200 w 730250"/>
              <a:gd name="connsiteY6" fmla="*/ 184150 h 374697"/>
              <a:gd name="connsiteX7" fmla="*/ 0 w 730250"/>
              <a:gd name="connsiteY7" fmla="*/ 0 h 374697"/>
              <a:gd name="connsiteX0" fmla="*/ 730250 w 1460500"/>
              <a:gd name="connsiteY0" fmla="*/ 279400 h 380236"/>
              <a:gd name="connsiteX1" fmla="*/ 1460500 w 1460500"/>
              <a:gd name="connsiteY1" fmla="*/ 25400 h 380236"/>
              <a:gd name="connsiteX2" fmla="*/ 514350 w 1460500"/>
              <a:gd name="connsiteY2" fmla="*/ 342900 h 380236"/>
              <a:gd name="connsiteX3" fmla="*/ 228600 w 1460500"/>
              <a:gd name="connsiteY3" fmla="*/ 374650 h 380236"/>
              <a:gd name="connsiteX4" fmla="*/ 158750 w 1460500"/>
              <a:gd name="connsiteY4" fmla="*/ 349250 h 380236"/>
              <a:gd name="connsiteX5" fmla="*/ 50800 w 1460500"/>
              <a:gd name="connsiteY5" fmla="*/ 317500 h 380236"/>
              <a:gd name="connsiteX6" fmla="*/ 76200 w 1460500"/>
              <a:gd name="connsiteY6" fmla="*/ 184150 h 380236"/>
              <a:gd name="connsiteX7" fmla="*/ 0 w 1460500"/>
              <a:gd name="connsiteY7" fmla="*/ 0 h 380236"/>
              <a:gd name="connsiteX0" fmla="*/ 713581 w 1460500"/>
              <a:gd name="connsiteY0" fmla="*/ 243681 h 380236"/>
              <a:gd name="connsiteX1" fmla="*/ 1460500 w 1460500"/>
              <a:gd name="connsiteY1" fmla="*/ 25400 h 380236"/>
              <a:gd name="connsiteX2" fmla="*/ 514350 w 1460500"/>
              <a:gd name="connsiteY2" fmla="*/ 342900 h 380236"/>
              <a:gd name="connsiteX3" fmla="*/ 228600 w 1460500"/>
              <a:gd name="connsiteY3" fmla="*/ 374650 h 380236"/>
              <a:gd name="connsiteX4" fmla="*/ 158750 w 1460500"/>
              <a:gd name="connsiteY4" fmla="*/ 349250 h 380236"/>
              <a:gd name="connsiteX5" fmla="*/ 50800 w 1460500"/>
              <a:gd name="connsiteY5" fmla="*/ 317500 h 380236"/>
              <a:gd name="connsiteX6" fmla="*/ 76200 w 1460500"/>
              <a:gd name="connsiteY6" fmla="*/ 184150 h 380236"/>
              <a:gd name="connsiteX7" fmla="*/ 0 w 1460500"/>
              <a:gd name="connsiteY7" fmla="*/ 0 h 380236"/>
              <a:gd name="connsiteX0" fmla="*/ 1460500 w 1460500"/>
              <a:gd name="connsiteY0" fmla="*/ 25400 h 380236"/>
              <a:gd name="connsiteX1" fmla="*/ 514350 w 1460500"/>
              <a:gd name="connsiteY1" fmla="*/ 342900 h 380236"/>
              <a:gd name="connsiteX2" fmla="*/ 228600 w 1460500"/>
              <a:gd name="connsiteY2" fmla="*/ 374650 h 380236"/>
              <a:gd name="connsiteX3" fmla="*/ 158750 w 1460500"/>
              <a:gd name="connsiteY3" fmla="*/ 349250 h 380236"/>
              <a:gd name="connsiteX4" fmla="*/ 50800 w 1460500"/>
              <a:gd name="connsiteY4" fmla="*/ 317500 h 380236"/>
              <a:gd name="connsiteX5" fmla="*/ 76200 w 1460500"/>
              <a:gd name="connsiteY5" fmla="*/ 184150 h 380236"/>
              <a:gd name="connsiteX6" fmla="*/ 0 w 1460500"/>
              <a:gd name="connsiteY6" fmla="*/ 0 h 3802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460500" h="380236">
                <a:moveTo>
                  <a:pt x="1460500" y="25400"/>
                </a:moveTo>
                <a:cubicBezTo>
                  <a:pt x="1424517" y="35983"/>
                  <a:pt x="719667" y="284692"/>
                  <a:pt x="514350" y="342900"/>
                </a:cubicBezTo>
                <a:cubicBezTo>
                  <a:pt x="309033" y="401108"/>
                  <a:pt x="287867" y="373592"/>
                  <a:pt x="228600" y="374650"/>
                </a:cubicBezTo>
                <a:cubicBezTo>
                  <a:pt x="169333" y="375708"/>
                  <a:pt x="188383" y="358775"/>
                  <a:pt x="158750" y="349250"/>
                </a:cubicBezTo>
                <a:cubicBezTo>
                  <a:pt x="129117" y="339725"/>
                  <a:pt x="64558" y="345017"/>
                  <a:pt x="50800" y="317500"/>
                </a:cubicBezTo>
                <a:cubicBezTo>
                  <a:pt x="37042" y="289983"/>
                  <a:pt x="84667" y="237067"/>
                  <a:pt x="76200" y="184150"/>
                </a:cubicBezTo>
                <a:cubicBezTo>
                  <a:pt x="67733" y="131233"/>
                  <a:pt x="33866" y="65616"/>
                  <a:pt x="0" y="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31" name="Forme libre : forme 130">
            <a:extLst>
              <a:ext uri="{FF2B5EF4-FFF2-40B4-BE49-F238E27FC236}">
                <a16:creationId xmlns:a16="http://schemas.microsoft.com/office/drawing/2014/main" id="{9D2BDBB0-C454-439C-8BF0-F9BA109BC2DC}"/>
              </a:ext>
            </a:extLst>
          </p:cNvPr>
          <p:cNvSpPr/>
          <p:nvPr/>
        </p:nvSpPr>
        <p:spPr>
          <a:xfrm>
            <a:off x="4674683" y="3069491"/>
            <a:ext cx="685800" cy="736600"/>
          </a:xfrm>
          <a:custGeom>
            <a:avLst/>
            <a:gdLst>
              <a:gd name="connsiteX0" fmla="*/ 685800 w 685800"/>
              <a:gd name="connsiteY0" fmla="*/ 0 h 736600"/>
              <a:gd name="connsiteX1" fmla="*/ 568325 w 685800"/>
              <a:gd name="connsiteY1" fmla="*/ 82550 h 736600"/>
              <a:gd name="connsiteX2" fmla="*/ 454025 w 685800"/>
              <a:gd name="connsiteY2" fmla="*/ 206375 h 736600"/>
              <a:gd name="connsiteX3" fmla="*/ 314325 w 685800"/>
              <a:gd name="connsiteY3" fmla="*/ 342900 h 736600"/>
              <a:gd name="connsiteX4" fmla="*/ 0 w 685800"/>
              <a:gd name="connsiteY4" fmla="*/ 736600 h 736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85800" h="736600">
                <a:moveTo>
                  <a:pt x="685800" y="0"/>
                </a:moveTo>
                <a:cubicBezTo>
                  <a:pt x="646377" y="24077"/>
                  <a:pt x="606954" y="48154"/>
                  <a:pt x="568325" y="82550"/>
                </a:cubicBezTo>
                <a:cubicBezTo>
                  <a:pt x="529696" y="116946"/>
                  <a:pt x="496358" y="162983"/>
                  <a:pt x="454025" y="206375"/>
                </a:cubicBezTo>
                <a:cubicBezTo>
                  <a:pt x="411692" y="249767"/>
                  <a:pt x="389996" y="254529"/>
                  <a:pt x="314325" y="342900"/>
                </a:cubicBezTo>
                <a:cubicBezTo>
                  <a:pt x="238654" y="431271"/>
                  <a:pt x="119327" y="583935"/>
                  <a:pt x="0" y="73660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12" name="Forme libre : forme 111">
            <a:extLst>
              <a:ext uri="{FF2B5EF4-FFF2-40B4-BE49-F238E27FC236}">
                <a16:creationId xmlns:a16="http://schemas.microsoft.com/office/drawing/2014/main" id="{A9567B8F-5790-4490-9ACF-8977FD6584E4}"/>
              </a:ext>
            </a:extLst>
          </p:cNvPr>
          <p:cNvSpPr/>
          <p:nvPr/>
        </p:nvSpPr>
        <p:spPr>
          <a:xfrm>
            <a:off x="2905037" y="932376"/>
            <a:ext cx="3387346" cy="2667044"/>
          </a:xfrm>
          <a:custGeom>
            <a:avLst/>
            <a:gdLst>
              <a:gd name="connsiteX0" fmla="*/ 1458559 w 3388614"/>
              <a:gd name="connsiteY0" fmla="*/ 2477244 h 2671112"/>
              <a:gd name="connsiteX1" fmla="*/ 1478438 w 3388614"/>
              <a:gd name="connsiteY1" fmla="*/ 2357974 h 2671112"/>
              <a:gd name="connsiteX2" fmla="*/ 1021238 w 3388614"/>
              <a:gd name="connsiteY2" fmla="*/ 2278461 h 2671112"/>
              <a:gd name="connsiteX3" fmla="*/ 713124 w 3388614"/>
              <a:gd name="connsiteY3" fmla="*/ 2288400 h 2671112"/>
              <a:gd name="connsiteX4" fmla="*/ 414951 w 3388614"/>
              <a:gd name="connsiteY4" fmla="*/ 2049861 h 2671112"/>
              <a:gd name="connsiteX5" fmla="*/ 484524 w 3388614"/>
              <a:gd name="connsiteY5" fmla="*/ 1741748 h 2671112"/>
              <a:gd name="connsiteX6" fmla="*/ 1160385 w 3388614"/>
              <a:gd name="connsiteY6" fmla="*/ 1602600 h 2671112"/>
              <a:gd name="connsiteX7" fmla="*/ 1826307 w 3388614"/>
              <a:gd name="connsiteY7" fmla="*/ 1423696 h 2671112"/>
              <a:gd name="connsiteX8" fmla="*/ 2551864 w 3388614"/>
              <a:gd name="connsiteY8" fmla="*/ 708079 h 2671112"/>
              <a:gd name="connsiteX9" fmla="*/ 2522046 w 3388614"/>
              <a:gd name="connsiteY9" fmla="*/ 489418 h 2671112"/>
              <a:gd name="connsiteX10" fmla="*/ 3346994 w 3388614"/>
              <a:gd name="connsiteY10" fmla="*/ 161426 h 2671112"/>
              <a:gd name="connsiteX11" fmla="*/ 3237664 w 3388614"/>
              <a:gd name="connsiteY11" fmla="*/ 2400 h 2671112"/>
              <a:gd name="connsiteX12" fmla="*/ 2989185 w 3388614"/>
              <a:gd name="connsiteY12" fmla="*/ 62035 h 2671112"/>
              <a:gd name="connsiteX13" fmla="*/ 2929551 w 3388614"/>
              <a:gd name="connsiteY13" fmla="*/ 12339 h 2671112"/>
              <a:gd name="connsiteX14" fmla="*/ 2472351 w 3388614"/>
              <a:gd name="connsiteY14" fmla="*/ 260818 h 2671112"/>
              <a:gd name="connsiteX15" fmla="*/ 2243751 w 3388614"/>
              <a:gd name="connsiteY15" fmla="*/ 439722 h 2671112"/>
              <a:gd name="connsiteX16" fmla="*/ 2035029 w 3388614"/>
              <a:gd name="connsiteY16" fmla="*/ 737896 h 2671112"/>
              <a:gd name="connsiteX17" fmla="*/ 1677220 w 3388614"/>
              <a:gd name="connsiteY17" fmla="*/ 787592 h 2671112"/>
              <a:gd name="connsiteX18" fmla="*/ 1498316 w 3388614"/>
              <a:gd name="connsiteY18" fmla="*/ 767713 h 2671112"/>
              <a:gd name="connsiteX19" fmla="*/ 1190203 w 3388614"/>
              <a:gd name="connsiteY19" fmla="*/ 946618 h 2671112"/>
              <a:gd name="connsiteX20" fmla="*/ 911907 w 3388614"/>
              <a:gd name="connsiteY20" fmla="*/ 1344183 h 2671112"/>
              <a:gd name="connsiteX21" fmla="*/ 494464 w 3388614"/>
              <a:gd name="connsiteY21" fmla="*/ 1304426 h 2671112"/>
              <a:gd name="connsiteX22" fmla="*/ 395072 w 3388614"/>
              <a:gd name="connsiteY22" fmla="*/ 1374000 h 2671112"/>
              <a:gd name="connsiteX23" fmla="*/ 315559 w 3388614"/>
              <a:gd name="connsiteY23" fmla="*/ 1592661 h 2671112"/>
              <a:gd name="connsiteX24" fmla="*/ 355316 w 3388614"/>
              <a:gd name="connsiteY24" fmla="*/ 1890835 h 2671112"/>
              <a:gd name="connsiteX25" fmla="*/ 236046 w 3388614"/>
              <a:gd name="connsiteY25" fmla="*/ 1861018 h 2671112"/>
              <a:gd name="connsiteX26" fmla="*/ 245985 w 3388614"/>
              <a:gd name="connsiteY26" fmla="*/ 1970348 h 2671112"/>
              <a:gd name="connsiteX27" fmla="*/ 7446 w 3388614"/>
              <a:gd name="connsiteY27" fmla="*/ 2020044 h 2671112"/>
              <a:gd name="connsiteX28" fmla="*/ 77020 w 3388614"/>
              <a:gd name="connsiteY28" fmla="*/ 2208887 h 2671112"/>
              <a:gd name="connsiteX29" fmla="*/ 245985 w 3388614"/>
              <a:gd name="connsiteY29" fmla="*/ 2159192 h 2671112"/>
              <a:gd name="connsiteX30" fmla="*/ 345377 w 3388614"/>
              <a:gd name="connsiteY30" fmla="*/ 2357974 h 2671112"/>
              <a:gd name="connsiteX31" fmla="*/ 335438 w 3388614"/>
              <a:gd name="connsiteY31" fmla="*/ 2556757 h 2671112"/>
              <a:gd name="connsiteX32" fmla="*/ 146594 w 3388614"/>
              <a:gd name="connsiteY32" fmla="*/ 2636270 h 2671112"/>
              <a:gd name="connsiteX33" fmla="*/ 355316 w 3388614"/>
              <a:gd name="connsiteY33" fmla="*/ 2666087 h 2671112"/>
              <a:gd name="connsiteX34" fmla="*/ 762820 w 3388614"/>
              <a:gd name="connsiteY34" fmla="*/ 2536879 h 2671112"/>
              <a:gd name="connsiteX35" fmla="*/ 842333 w 3388614"/>
              <a:gd name="connsiteY35" fmla="*/ 2586574 h 2671112"/>
              <a:gd name="connsiteX36" fmla="*/ 1458559 w 3388614"/>
              <a:gd name="connsiteY36" fmla="*/ 2477244 h 2671112"/>
              <a:gd name="connsiteX0" fmla="*/ 1458559 w 3388614"/>
              <a:gd name="connsiteY0" fmla="*/ 2477244 h 2667509"/>
              <a:gd name="connsiteX1" fmla="*/ 1478438 w 3388614"/>
              <a:gd name="connsiteY1" fmla="*/ 2357974 h 2667509"/>
              <a:gd name="connsiteX2" fmla="*/ 1021238 w 3388614"/>
              <a:gd name="connsiteY2" fmla="*/ 2278461 h 2667509"/>
              <a:gd name="connsiteX3" fmla="*/ 713124 w 3388614"/>
              <a:gd name="connsiteY3" fmla="*/ 2288400 h 2667509"/>
              <a:gd name="connsiteX4" fmla="*/ 414951 w 3388614"/>
              <a:gd name="connsiteY4" fmla="*/ 2049861 h 2667509"/>
              <a:gd name="connsiteX5" fmla="*/ 484524 w 3388614"/>
              <a:gd name="connsiteY5" fmla="*/ 1741748 h 2667509"/>
              <a:gd name="connsiteX6" fmla="*/ 1160385 w 3388614"/>
              <a:gd name="connsiteY6" fmla="*/ 1602600 h 2667509"/>
              <a:gd name="connsiteX7" fmla="*/ 1826307 w 3388614"/>
              <a:gd name="connsiteY7" fmla="*/ 1423696 h 2667509"/>
              <a:gd name="connsiteX8" fmla="*/ 2551864 w 3388614"/>
              <a:gd name="connsiteY8" fmla="*/ 708079 h 2667509"/>
              <a:gd name="connsiteX9" fmla="*/ 2522046 w 3388614"/>
              <a:gd name="connsiteY9" fmla="*/ 489418 h 2667509"/>
              <a:gd name="connsiteX10" fmla="*/ 3346994 w 3388614"/>
              <a:gd name="connsiteY10" fmla="*/ 161426 h 2667509"/>
              <a:gd name="connsiteX11" fmla="*/ 3237664 w 3388614"/>
              <a:gd name="connsiteY11" fmla="*/ 2400 h 2667509"/>
              <a:gd name="connsiteX12" fmla="*/ 2989185 w 3388614"/>
              <a:gd name="connsiteY12" fmla="*/ 62035 h 2667509"/>
              <a:gd name="connsiteX13" fmla="*/ 2929551 w 3388614"/>
              <a:gd name="connsiteY13" fmla="*/ 12339 h 2667509"/>
              <a:gd name="connsiteX14" fmla="*/ 2472351 w 3388614"/>
              <a:gd name="connsiteY14" fmla="*/ 260818 h 2667509"/>
              <a:gd name="connsiteX15" fmla="*/ 2243751 w 3388614"/>
              <a:gd name="connsiteY15" fmla="*/ 439722 h 2667509"/>
              <a:gd name="connsiteX16" fmla="*/ 2035029 w 3388614"/>
              <a:gd name="connsiteY16" fmla="*/ 737896 h 2667509"/>
              <a:gd name="connsiteX17" fmla="*/ 1677220 w 3388614"/>
              <a:gd name="connsiteY17" fmla="*/ 787592 h 2667509"/>
              <a:gd name="connsiteX18" fmla="*/ 1498316 w 3388614"/>
              <a:gd name="connsiteY18" fmla="*/ 767713 h 2667509"/>
              <a:gd name="connsiteX19" fmla="*/ 1190203 w 3388614"/>
              <a:gd name="connsiteY19" fmla="*/ 946618 h 2667509"/>
              <a:gd name="connsiteX20" fmla="*/ 911907 w 3388614"/>
              <a:gd name="connsiteY20" fmla="*/ 1344183 h 2667509"/>
              <a:gd name="connsiteX21" fmla="*/ 494464 w 3388614"/>
              <a:gd name="connsiteY21" fmla="*/ 1304426 h 2667509"/>
              <a:gd name="connsiteX22" fmla="*/ 395072 w 3388614"/>
              <a:gd name="connsiteY22" fmla="*/ 1374000 h 2667509"/>
              <a:gd name="connsiteX23" fmla="*/ 315559 w 3388614"/>
              <a:gd name="connsiteY23" fmla="*/ 1592661 h 2667509"/>
              <a:gd name="connsiteX24" fmla="*/ 355316 w 3388614"/>
              <a:gd name="connsiteY24" fmla="*/ 1890835 h 2667509"/>
              <a:gd name="connsiteX25" fmla="*/ 236046 w 3388614"/>
              <a:gd name="connsiteY25" fmla="*/ 1861018 h 2667509"/>
              <a:gd name="connsiteX26" fmla="*/ 245985 w 3388614"/>
              <a:gd name="connsiteY26" fmla="*/ 1970348 h 2667509"/>
              <a:gd name="connsiteX27" fmla="*/ 7446 w 3388614"/>
              <a:gd name="connsiteY27" fmla="*/ 2020044 h 2667509"/>
              <a:gd name="connsiteX28" fmla="*/ 77020 w 3388614"/>
              <a:gd name="connsiteY28" fmla="*/ 2208887 h 2667509"/>
              <a:gd name="connsiteX29" fmla="*/ 245985 w 3388614"/>
              <a:gd name="connsiteY29" fmla="*/ 2159192 h 2667509"/>
              <a:gd name="connsiteX30" fmla="*/ 345377 w 3388614"/>
              <a:gd name="connsiteY30" fmla="*/ 2357974 h 2667509"/>
              <a:gd name="connsiteX31" fmla="*/ 335438 w 3388614"/>
              <a:gd name="connsiteY31" fmla="*/ 2556757 h 2667509"/>
              <a:gd name="connsiteX32" fmla="*/ 137069 w 3388614"/>
              <a:gd name="connsiteY32" fmla="*/ 2602932 h 2667509"/>
              <a:gd name="connsiteX33" fmla="*/ 355316 w 3388614"/>
              <a:gd name="connsiteY33" fmla="*/ 2666087 h 2667509"/>
              <a:gd name="connsiteX34" fmla="*/ 762820 w 3388614"/>
              <a:gd name="connsiteY34" fmla="*/ 2536879 h 2667509"/>
              <a:gd name="connsiteX35" fmla="*/ 842333 w 3388614"/>
              <a:gd name="connsiteY35" fmla="*/ 2586574 h 2667509"/>
              <a:gd name="connsiteX36" fmla="*/ 1458559 w 3388614"/>
              <a:gd name="connsiteY36" fmla="*/ 2477244 h 2667509"/>
              <a:gd name="connsiteX0" fmla="*/ 1458559 w 3388614"/>
              <a:gd name="connsiteY0" fmla="*/ 2477244 h 2667543"/>
              <a:gd name="connsiteX1" fmla="*/ 1478438 w 3388614"/>
              <a:gd name="connsiteY1" fmla="*/ 2357974 h 2667543"/>
              <a:gd name="connsiteX2" fmla="*/ 1021238 w 3388614"/>
              <a:gd name="connsiteY2" fmla="*/ 2278461 h 2667543"/>
              <a:gd name="connsiteX3" fmla="*/ 713124 w 3388614"/>
              <a:gd name="connsiteY3" fmla="*/ 2288400 h 2667543"/>
              <a:gd name="connsiteX4" fmla="*/ 414951 w 3388614"/>
              <a:gd name="connsiteY4" fmla="*/ 2049861 h 2667543"/>
              <a:gd name="connsiteX5" fmla="*/ 484524 w 3388614"/>
              <a:gd name="connsiteY5" fmla="*/ 1741748 h 2667543"/>
              <a:gd name="connsiteX6" fmla="*/ 1160385 w 3388614"/>
              <a:gd name="connsiteY6" fmla="*/ 1602600 h 2667543"/>
              <a:gd name="connsiteX7" fmla="*/ 1826307 w 3388614"/>
              <a:gd name="connsiteY7" fmla="*/ 1423696 h 2667543"/>
              <a:gd name="connsiteX8" fmla="*/ 2551864 w 3388614"/>
              <a:gd name="connsiteY8" fmla="*/ 708079 h 2667543"/>
              <a:gd name="connsiteX9" fmla="*/ 2522046 w 3388614"/>
              <a:gd name="connsiteY9" fmla="*/ 489418 h 2667543"/>
              <a:gd name="connsiteX10" fmla="*/ 3346994 w 3388614"/>
              <a:gd name="connsiteY10" fmla="*/ 161426 h 2667543"/>
              <a:gd name="connsiteX11" fmla="*/ 3237664 w 3388614"/>
              <a:gd name="connsiteY11" fmla="*/ 2400 h 2667543"/>
              <a:gd name="connsiteX12" fmla="*/ 2989185 w 3388614"/>
              <a:gd name="connsiteY12" fmla="*/ 62035 h 2667543"/>
              <a:gd name="connsiteX13" fmla="*/ 2929551 w 3388614"/>
              <a:gd name="connsiteY13" fmla="*/ 12339 h 2667543"/>
              <a:gd name="connsiteX14" fmla="*/ 2472351 w 3388614"/>
              <a:gd name="connsiteY14" fmla="*/ 260818 h 2667543"/>
              <a:gd name="connsiteX15" fmla="*/ 2243751 w 3388614"/>
              <a:gd name="connsiteY15" fmla="*/ 439722 h 2667543"/>
              <a:gd name="connsiteX16" fmla="*/ 2035029 w 3388614"/>
              <a:gd name="connsiteY16" fmla="*/ 737896 h 2667543"/>
              <a:gd name="connsiteX17" fmla="*/ 1677220 w 3388614"/>
              <a:gd name="connsiteY17" fmla="*/ 787592 h 2667543"/>
              <a:gd name="connsiteX18" fmla="*/ 1498316 w 3388614"/>
              <a:gd name="connsiteY18" fmla="*/ 767713 h 2667543"/>
              <a:gd name="connsiteX19" fmla="*/ 1190203 w 3388614"/>
              <a:gd name="connsiteY19" fmla="*/ 946618 h 2667543"/>
              <a:gd name="connsiteX20" fmla="*/ 911907 w 3388614"/>
              <a:gd name="connsiteY20" fmla="*/ 1344183 h 2667543"/>
              <a:gd name="connsiteX21" fmla="*/ 494464 w 3388614"/>
              <a:gd name="connsiteY21" fmla="*/ 1304426 h 2667543"/>
              <a:gd name="connsiteX22" fmla="*/ 395072 w 3388614"/>
              <a:gd name="connsiteY22" fmla="*/ 1374000 h 2667543"/>
              <a:gd name="connsiteX23" fmla="*/ 315559 w 3388614"/>
              <a:gd name="connsiteY23" fmla="*/ 1592661 h 2667543"/>
              <a:gd name="connsiteX24" fmla="*/ 355316 w 3388614"/>
              <a:gd name="connsiteY24" fmla="*/ 1890835 h 2667543"/>
              <a:gd name="connsiteX25" fmla="*/ 236046 w 3388614"/>
              <a:gd name="connsiteY25" fmla="*/ 1861018 h 2667543"/>
              <a:gd name="connsiteX26" fmla="*/ 245985 w 3388614"/>
              <a:gd name="connsiteY26" fmla="*/ 1970348 h 2667543"/>
              <a:gd name="connsiteX27" fmla="*/ 7446 w 3388614"/>
              <a:gd name="connsiteY27" fmla="*/ 2020044 h 2667543"/>
              <a:gd name="connsiteX28" fmla="*/ 77020 w 3388614"/>
              <a:gd name="connsiteY28" fmla="*/ 2208887 h 2667543"/>
              <a:gd name="connsiteX29" fmla="*/ 245985 w 3388614"/>
              <a:gd name="connsiteY29" fmla="*/ 2159192 h 2667543"/>
              <a:gd name="connsiteX30" fmla="*/ 345377 w 3388614"/>
              <a:gd name="connsiteY30" fmla="*/ 2357974 h 2667543"/>
              <a:gd name="connsiteX31" fmla="*/ 306863 w 3388614"/>
              <a:gd name="connsiteY31" fmla="*/ 2547232 h 2667543"/>
              <a:gd name="connsiteX32" fmla="*/ 137069 w 3388614"/>
              <a:gd name="connsiteY32" fmla="*/ 2602932 h 2667543"/>
              <a:gd name="connsiteX33" fmla="*/ 355316 w 3388614"/>
              <a:gd name="connsiteY33" fmla="*/ 2666087 h 2667543"/>
              <a:gd name="connsiteX34" fmla="*/ 762820 w 3388614"/>
              <a:gd name="connsiteY34" fmla="*/ 2536879 h 2667543"/>
              <a:gd name="connsiteX35" fmla="*/ 842333 w 3388614"/>
              <a:gd name="connsiteY35" fmla="*/ 2586574 h 2667543"/>
              <a:gd name="connsiteX36" fmla="*/ 1458559 w 3388614"/>
              <a:gd name="connsiteY36" fmla="*/ 2477244 h 2667543"/>
              <a:gd name="connsiteX0" fmla="*/ 1458559 w 3388614"/>
              <a:gd name="connsiteY0" fmla="*/ 2477244 h 2667543"/>
              <a:gd name="connsiteX1" fmla="*/ 1478438 w 3388614"/>
              <a:gd name="connsiteY1" fmla="*/ 2357974 h 2667543"/>
              <a:gd name="connsiteX2" fmla="*/ 1021238 w 3388614"/>
              <a:gd name="connsiteY2" fmla="*/ 2278461 h 2667543"/>
              <a:gd name="connsiteX3" fmla="*/ 713124 w 3388614"/>
              <a:gd name="connsiteY3" fmla="*/ 2288400 h 2667543"/>
              <a:gd name="connsiteX4" fmla="*/ 414951 w 3388614"/>
              <a:gd name="connsiteY4" fmla="*/ 2049861 h 2667543"/>
              <a:gd name="connsiteX5" fmla="*/ 484524 w 3388614"/>
              <a:gd name="connsiteY5" fmla="*/ 1741748 h 2667543"/>
              <a:gd name="connsiteX6" fmla="*/ 1160385 w 3388614"/>
              <a:gd name="connsiteY6" fmla="*/ 1602600 h 2667543"/>
              <a:gd name="connsiteX7" fmla="*/ 1826307 w 3388614"/>
              <a:gd name="connsiteY7" fmla="*/ 1423696 h 2667543"/>
              <a:gd name="connsiteX8" fmla="*/ 2551864 w 3388614"/>
              <a:gd name="connsiteY8" fmla="*/ 708079 h 2667543"/>
              <a:gd name="connsiteX9" fmla="*/ 2522046 w 3388614"/>
              <a:gd name="connsiteY9" fmla="*/ 489418 h 2667543"/>
              <a:gd name="connsiteX10" fmla="*/ 3346994 w 3388614"/>
              <a:gd name="connsiteY10" fmla="*/ 161426 h 2667543"/>
              <a:gd name="connsiteX11" fmla="*/ 3237664 w 3388614"/>
              <a:gd name="connsiteY11" fmla="*/ 2400 h 2667543"/>
              <a:gd name="connsiteX12" fmla="*/ 2989185 w 3388614"/>
              <a:gd name="connsiteY12" fmla="*/ 62035 h 2667543"/>
              <a:gd name="connsiteX13" fmla="*/ 2929551 w 3388614"/>
              <a:gd name="connsiteY13" fmla="*/ 12339 h 2667543"/>
              <a:gd name="connsiteX14" fmla="*/ 2472351 w 3388614"/>
              <a:gd name="connsiteY14" fmla="*/ 260818 h 2667543"/>
              <a:gd name="connsiteX15" fmla="*/ 2243751 w 3388614"/>
              <a:gd name="connsiteY15" fmla="*/ 439722 h 2667543"/>
              <a:gd name="connsiteX16" fmla="*/ 2035029 w 3388614"/>
              <a:gd name="connsiteY16" fmla="*/ 737896 h 2667543"/>
              <a:gd name="connsiteX17" fmla="*/ 1677220 w 3388614"/>
              <a:gd name="connsiteY17" fmla="*/ 787592 h 2667543"/>
              <a:gd name="connsiteX18" fmla="*/ 1498316 w 3388614"/>
              <a:gd name="connsiteY18" fmla="*/ 767713 h 2667543"/>
              <a:gd name="connsiteX19" fmla="*/ 1190203 w 3388614"/>
              <a:gd name="connsiteY19" fmla="*/ 946618 h 2667543"/>
              <a:gd name="connsiteX20" fmla="*/ 911907 w 3388614"/>
              <a:gd name="connsiteY20" fmla="*/ 1344183 h 2667543"/>
              <a:gd name="connsiteX21" fmla="*/ 494464 w 3388614"/>
              <a:gd name="connsiteY21" fmla="*/ 1304426 h 2667543"/>
              <a:gd name="connsiteX22" fmla="*/ 395072 w 3388614"/>
              <a:gd name="connsiteY22" fmla="*/ 1374000 h 2667543"/>
              <a:gd name="connsiteX23" fmla="*/ 315559 w 3388614"/>
              <a:gd name="connsiteY23" fmla="*/ 1592661 h 2667543"/>
              <a:gd name="connsiteX24" fmla="*/ 355316 w 3388614"/>
              <a:gd name="connsiteY24" fmla="*/ 1890835 h 2667543"/>
              <a:gd name="connsiteX25" fmla="*/ 236046 w 3388614"/>
              <a:gd name="connsiteY25" fmla="*/ 1861018 h 2667543"/>
              <a:gd name="connsiteX26" fmla="*/ 245985 w 3388614"/>
              <a:gd name="connsiteY26" fmla="*/ 1970348 h 2667543"/>
              <a:gd name="connsiteX27" fmla="*/ 7446 w 3388614"/>
              <a:gd name="connsiteY27" fmla="*/ 2020044 h 2667543"/>
              <a:gd name="connsiteX28" fmla="*/ 77020 w 3388614"/>
              <a:gd name="connsiteY28" fmla="*/ 2208887 h 2667543"/>
              <a:gd name="connsiteX29" fmla="*/ 245985 w 3388614"/>
              <a:gd name="connsiteY29" fmla="*/ 2159192 h 2667543"/>
              <a:gd name="connsiteX30" fmla="*/ 316802 w 3388614"/>
              <a:gd name="connsiteY30" fmla="*/ 2357974 h 2667543"/>
              <a:gd name="connsiteX31" fmla="*/ 306863 w 3388614"/>
              <a:gd name="connsiteY31" fmla="*/ 2547232 h 2667543"/>
              <a:gd name="connsiteX32" fmla="*/ 137069 w 3388614"/>
              <a:gd name="connsiteY32" fmla="*/ 2602932 h 2667543"/>
              <a:gd name="connsiteX33" fmla="*/ 355316 w 3388614"/>
              <a:gd name="connsiteY33" fmla="*/ 2666087 h 2667543"/>
              <a:gd name="connsiteX34" fmla="*/ 762820 w 3388614"/>
              <a:gd name="connsiteY34" fmla="*/ 2536879 h 2667543"/>
              <a:gd name="connsiteX35" fmla="*/ 842333 w 3388614"/>
              <a:gd name="connsiteY35" fmla="*/ 2586574 h 2667543"/>
              <a:gd name="connsiteX36" fmla="*/ 1458559 w 3388614"/>
              <a:gd name="connsiteY36" fmla="*/ 2477244 h 2667543"/>
              <a:gd name="connsiteX0" fmla="*/ 1458830 w 3388885"/>
              <a:gd name="connsiteY0" fmla="*/ 2477244 h 2667543"/>
              <a:gd name="connsiteX1" fmla="*/ 1478709 w 3388885"/>
              <a:gd name="connsiteY1" fmla="*/ 2357974 h 2667543"/>
              <a:gd name="connsiteX2" fmla="*/ 1021509 w 3388885"/>
              <a:gd name="connsiteY2" fmla="*/ 2278461 h 2667543"/>
              <a:gd name="connsiteX3" fmla="*/ 713395 w 3388885"/>
              <a:gd name="connsiteY3" fmla="*/ 2288400 h 2667543"/>
              <a:gd name="connsiteX4" fmla="*/ 415222 w 3388885"/>
              <a:gd name="connsiteY4" fmla="*/ 2049861 h 2667543"/>
              <a:gd name="connsiteX5" fmla="*/ 484795 w 3388885"/>
              <a:gd name="connsiteY5" fmla="*/ 1741748 h 2667543"/>
              <a:gd name="connsiteX6" fmla="*/ 1160656 w 3388885"/>
              <a:gd name="connsiteY6" fmla="*/ 1602600 h 2667543"/>
              <a:gd name="connsiteX7" fmla="*/ 1826578 w 3388885"/>
              <a:gd name="connsiteY7" fmla="*/ 1423696 h 2667543"/>
              <a:gd name="connsiteX8" fmla="*/ 2552135 w 3388885"/>
              <a:gd name="connsiteY8" fmla="*/ 708079 h 2667543"/>
              <a:gd name="connsiteX9" fmla="*/ 2522317 w 3388885"/>
              <a:gd name="connsiteY9" fmla="*/ 489418 h 2667543"/>
              <a:gd name="connsiteX10" fmla="*/ 3347265 w 3388885"/>
              <a:gd name="connsiteY10" fmla="*/ 161426 h 2667543"/>
              <a:gd name="connsiteX11" fmla="*/ 3237935 w 3388885"/>
              <a:gd name="connsiteY11" fmla="*/ 2400 h 2667543"/>
              <a:gd name="connsiteX12" fmla="*/ 2989456 w 3388885"/>
              <a:gd name="connsiteY12" fmla="*/ 62035 h 2667543"/>
              <a:gd name="connsiteX13" fmla="*/ 2929822 w 3388885"/>
              <a:gd name="connsiteY13" fmla="*/ 12339 h 2667543"/>
              <a:gd name="connsiteX14" fmla="*/ 2472622 w 3388885"/>
              <a:gd name="connsiteY14" fmla="*/ 260818 h 2667543"/>
              <a:gd name="connsiteX15" fmla="*/ 2244022 w 3388885"/>
              <a:gd name="connsiteY15" fmla="*/ 439722 h 2667543"/>
              <a:gd name="connsiteX16" fmla="*/ 2035300 w 3388885"/>
              <a:gd name="connsiteY16" fmla="*/ 737896 h 2667543"/>
              <a:gd name="connsiteX17" fmla="*/ 1677491 w 3388885"/>
              <a:gd name="connsiteY17" fmla="*/ 787592 h 2667543"/>
              <a:gd name="connsiteX18" fmla="*/ 1498587 w 3388885"/>
              <a:gd name="connsiteY18" fmla="*/ 767713 h 2667543"/>
              <a:gd name="connsiteX19" fmla="*/ 1190474 w 3388885"/>
              <a:gd name="connsiteY19" fmla="*/ 946618 h 2667543"/>
              <a:gd name="connsiteX20" fmla="*/ 912178 w 3388885"/>
              <a:gd name="connsiteY20" fmla="*/ 1344183 h 2667543"/>
              <a:gd name="connsiteX21" fmla="*/ 494735 w 3388885"/>
              <a:gd name="connsiteY21" fmla="*/ 1304426 h 2667543"/>
              <a:gd name="connsiteX22" fmla="*/ 395343 w 3388885"/>
              <a:gd name="connsiteY22" fmla="*/ 1374000 h 2667543"/>
              <a:gd name="connsiteX23" fmla="*/ 315830 w 3388885"/>
              <a:gd name="connsiteY23" fmla="*/ 1592661 h 2667543"/>
              <a:gd name="connsiteX24" fmla="*/ 355587 w 3388885"/>
              <a:gd name="connsiteY24" fmla="*/ 1890835 h 2667543"/>
              <a:gd name="connsiteX25" fmla="*/ 236317 w 3388885"/>
              <a:gd name="connsiteY25" fmla="*/ 1861018 h 2667543"/>
              <a:gd name="connsiteX26" fmla="*/ 246256 w 3388885"/>
              <a:gd name="connsiteY26" fmla="*/ 1970348 h 2667543"/>
              <a:gd name="connsiteX27" fmla="*/ 7717 w 3388885"/>
              <a:gd name="connsiteY27" fmla="*/ 2020044 h 2667543"/>
              <a:gd name="connsiteX28" fmla="*/ 77291 w 3388885"/>
              <a:gd name="connsiteY28" fmla="*/ 2208887 h 2667543"/>
              <a:gd name="connsiteX29" fmla="*/ 265306 w 3388885"/>
              <a:gd name="connsiteY29" fmla="*/ 2168717 h 2667543"/>
              <a:gd name="connsiteX30" fmla="*/ 317073 w 3388885"/>
              <a:gd name="connsiteY30" fmla="*/ 2357974 h 2667543"/>
              <a:gd name="connsiteX31" fmla="*/ 307134 w 3388885"/>
              <a:gd name="connsiteY31" fmla="*/ 2547232 h 2667543"/>
              <a:gd name="connsiteX32" fmla="*/ 137340 w 3388885"/>
              <a:gd name="connsiteY32" fmla="*/ 2602932 h 2667543"/>
              <a:gd name="connsiteX33" fmla="*/ 355587 w 3388885"/>
              <a:gd name="connsiteY33" fmla="*/ 2666087 h 2667543"/>
              <a:gd name="connsiteX34" fmla="*/ 763091 w 3388885"/>
              <a:gd name="connsiteY34" fmla="*/ 2536879 h 2667543"/>
              <a:gd name="connsiteX35" fmla="*/ 842604 w 3388885"/>
              <a:gd name="connsiteY35" fmla="*/ 2586574 h 2667543"/>
              <a:gd name="connsiteX36" fmla="*/ 1458830 w 3388885"/>
              <a:gd name="connsiteY36" fmla="*/ 2477244 h 2667543"/>
              <a:gd name="connsiteX0" fmla="*/ 1458240 w 3388295"/>
              <a:gd name="connsiteY0" fmla="*/ 2477244 h 2667543"/>
              <a:gd name="connsiteX1" fmla="*/ 1478119 w 3388295"/>
              <a:gd name="connsiteY1" fmla="*/ 2357974 h 2667543"/>
              <a:gd name="connsiteX2" fmla="*/ 1020919 w 3388295"/>
              <a:gd name="connsiteY2" fmla="*/ 2278461 h 2667543"/>
              <a:gd name="connsiteX3" fmla="*/ 712805 w 3388295"/>
              <a:gd name="connsiteY3" fmla="*/ 2288400 h 2667543"/>
              <a:gd name="connsiteX4" fmla="*/ 414632 w 3388295"/>
              <a:gd name="connsiteY4" fmla="*/ 2049861 h 2667543"/>
              <a:gd name="connsiteX5" fmla="*/ 484205 w 3388295"/>
              <a:gd name="connsiteY5" fmla="*/ 1741748 h 2667543"/>
              <a:gd name="connsiteX6" fmla="*/ 1160066 w 3388295"/>
              <a:gd name="connsiteY6" fmla="*/ 1602600 h 2667543"/>
              <a:gd name="connsiteX7" fmla="*/ 1825988 w 3388295"/>
              <a:gd name="connsiteY7" fmla="*/ 1423696 h 2667543"/>
              <a:gd name="connsiteX8" fmla="*/ 2551545 w 3388295"/>
              <a:gd name="connsiteY8" fmla="*/ 708079 h 2667543"/>
              <a:gd name="connsiteX9" fmla="*/ 2521727 w 3388295"/>
              <a:gd name="connsiteY9" fmla="*/ 489418 h 2667543"/>
              <a:gd name="connsiteX10" fmla="*/ 3346675 w 3388295"/>
              <a:gd name="connsiteY10" fmla="*/ 161426 h 2667543"/>
              <a:gd name="connsiteX11" fmla="*/ 3237345 w 3388295"/>
              <a:gd name="connsiteY11" fmla="*/ 2400 h 2667543"/>
              <a:gd name="connsiteX12" fmla="*/ 2988866 w 3388295"/>
              <a:gd name="connsiteY12" fmla="*/ 62035 h 2667543"/>
              <a:gd name="connsiteX13" fmla="*/ 2929232 w 3388295"/>
              <a:gd name="connsiteY13" fmla="*/ 12339 h 2667543"/>
              <a:gd name="connsiteX14" fmla="*/ 2472032 w 3388295"/>
              <a:gd name="connsiteY14" fmla="*/ 260818 h 2667543"/>
              <a:gd name="connsiteX15" fmla="*/ 2243432 w 3388295"/>
              <a:gd name="connsiteY15" fmla="*/ 439722 h 2667543"/>
              <a:gd name="connsiteX16" fmla="*/ 2034710 w 3388295"/>
              <a:gd name="connsiteY16" fmla="*/ 737896 h 2667543"/>
              <a:gd name="connsiteX17" fmla="*/ 1676901 w 3388295"/>
              <a:gd name="connsiteY17" fmla="*/ 787592 h 2667543"/>
              <a:gd name="connsiteX18" fmla="*/ 1497997 w 3388295"/>
              <a:gd name="connsiteY18" fmla="*/ 767713 h 2667543"/>
              <a:gd name="connsiteX19" fmla="*/ 1189884 w 3388295"/>
              <a:gd name="connsiteY19" fmla="*/ 946618 h 2667543"/>
              <a:gd name="connsiteX20" fmla="*/ 911588 w 3388295"/>
              <a:gd name="connsiteY20" fmla="*/ 1344183 h 2667543"/>
              <a:gd name="connsiteX21" fmla="*/ 494145 w 3388295"/>
              <a:gd name="connsiteY21" fmla="*/ 1304426 h 2667543"/>
              <a:gd name="connsiteX22" fmla="*/ 394753 w 3388295"/>
              <a:gd name="connsiteY22" fmla="*/ 1374000 h 2667543"/>
              <a:gd name="connsiteX23" fmla="*/ 315240 w 3388295"/>
              <a:gd name="connsiteY23" fmla="*/ 1592661 h 2667543"/>
              <a:gd name="connsiteX24" fmla="*/ 354997 w 3388295"/>
              <a:gd name="connsiteY24" fmla="*/ 1890835 h 2667543"/>
              <a:gd name="connsiteX25" fmla="*/ 235727 w 3388295"/>
              <a:gd name="connsiteY25" fmla="*/ 1861018 h 2667543"/>
              <a:gd name="connsiteX26" fmla="*/ 236141 w 3388295"/>
              <a:gd name="connsiteY26" fmla="*/ 1951298 h 2667543"/>
              <a:gd name="connsiteX27" fmla="*/ 7127 w 3388295"/>
              <a:gd name="connsiteY27" fmla="*/ 2020044 h 2667543"/>
              <a:gd name="connsiteX28" fmla="*/ 76701 w 3388295"/>
              <a:gd name="connsiteY28" fmla="*/ 2208887 h 2667543"/>
              <a:gd name="connsiteX29" fmla="*/ 264716 w 3388295"/>
              <a:gd name="connsiteY29" fmla="*/ 2168717 h 2667543"/>
              <a:gd name="connsiteX30" fmla="*/ 316483 w 3388295"/>
              <a:gd name="connsiteY30" fmla="*/ 2357974 h 2667543"/>
              <a:gd name="connsiteX31" fmla="*/ 306544 w 3388295"/>
              <a:gd name="connsiteY31" fmla="*/ 2547232 h 2667543"/>
              <a:gd name="connsiteX32" fmla="*/ 136750 w 3388295"/>
              <a:gd name="connsiteY32" fmla="*/ 2602932 h 2667543"/>
              <a:gd name="connsiteX33" fmla="*/ 354997 w 3388295"/>
              <a:gd name="connsiteY33" fmla="*/ 2666087 h 2667543"/>
              <a:gd name="connsiteX34" fmla="*/ 762501 w 3388295"/>
              <a:gd name="connsiteY34" fmla="*/ 2536879 h 2667543"/>
              <a:gd name="connsiteX35" fmla="*/ 842014 w 3388295"/>
              <a:gd name="connsiteY35" fmla="*/ 2586574 h 2667543"/>
              <a:gd name="connsiteX36" fmla="*/ 1458240 w 3388295"/>
              <a:gd name="connsiteY36" fmla="*/ 2477244 h 2667543"/>
              <a:gd name="connsiteX0" fmla="*/ 1458240 w 3388295"/>
              <a:gd name="connsiteY0" fmla="*/ 2477244 h 2667543"/>
              <a:gd name="connsiteX1" fmla="*/ 1478119 w 3388295"/>
              <a:gd name="connsiteY1" fmla="*/ 2357974 h 2667543"/>
              <a:gd name="connsiteX2" fmla="*/ 1020919 w 3388295"/>
              <a:gd name="connsiteY2" fmla="*/ 2278461 h 2667543"/>
              <a:gd name="connsiteX3" fmla="*/ 712805 w 3388295"/>
              <a:gd name="connsiteY3" fmla="*/ 2288400 h 2667543"/>
              <a:gd name="connsiteX4" fmla="*/ 414632 w 3388295"/>
              <a:gd name="connsiteY4" fmla="*/ 2049861 h 2667543"/>
              <a:gd name="connsiteX5" fmla="*/ 484205 w 3388295"/>
              <a:gd name="connsiteY5" fmla="*/ 1741748 h 2667543"/>
              <a:gd name="connsiteX6" fmla="*/ 1160066 w 3388295"/>
              <a:gd name="connsiteY6" fmla="*/ 1602600 h 2667543"/>
              <a:gd name="connsiteX7" fmla="*/ 1825988 w 3388295"/>
              <a:gd name="connsiteY7" fmla="*/ 1423696 h 2667543"/>
              <a:gd name="connsiteX8" fmla="*/ 2551545 w 3388295"/>
              <a:gd name="connsiteY8" fmla="*/ 708079 h 2667543"/>
              <a:gd name="connsiteX9" fmla="*/ 2521727 w 3388295"/>
              <a:gd name="connsiteY9" fmla="*/ 489418 h 2667543"/>
              <a:gd name="connsiteX10" fmla="*/ 3346675 w 3388295"/>
              <a:gd name="connsiteY10" fmla="*/ 161426 h 2667543"/>
              <a:gd name="connsiteX11" fmla="*/ 3237345 w 3388295"/>
              <a:gd name="connsiteY11" fmla="*/ 2400 h 2667543"/>
              <a:gd name="connsiteX12" fmla="*/ 2988866 w 3388295"/>
              <a:gd name="connsiteY12" fmla="*/ 62035 h 2667543"/>
              <a:gd name="connsiteX13" fmla="*/ 2929232 w 3388295"/>
              <a:gd name="connsiteY13" fmla="*/ 12339 h 2667543"/>
              <a:gd name="connsiteX14" fmla="*/ 2472032 w 3388295"/>
              <a:gd name="connsiteY14" fmla="*/ 260818 h 2667543"/>
              <a:gd name="connsiteX15" fmla="*/ 2243432 w 3388295"/>
              <a:gd name="connsiteY15" fmla="*/ 439722 h 2667543"/>
              <a:gd name="connsiteX16" fmla="*/ 2034710 w 3388295"/>
              <a:gd name="connsiteY16" fmla="*/ 737896 h 2667543"/>
              <a:gd name="connsiteX17" fmla="*/ 1676901 w 3388295"/>
              <a:gd name="connsiteY17" fmla="*/ 787592 h 2667543"/>
              <a:gd name="connsiteX18" fmla="*/ 1497997 w 3388295"/>
              <a:gd name="connsiteY18" fmla="*/ 767713 h 2667543"/>
              <a:gd name="connsiteX19" fmla="*/ 1189884 w 3388295"/>
              <a:gd name="connsiteY19" fmla="*/ 946618 h 2667543"/>
              <a:gd name="connsiteX20" fmla="*/ 911588 w 3388295"/>
              <a:gd name="connsiteY20" fmla="*/ 1344183 h 2667543"/>
              <a:gd name="connsiteX21" fmla="*/ 494145 w 3388295"/>
              <a:gd name="connsiteY21" fmla="*/ 1304426 h 2667543"/>
              <a:gd name="connsiteX22" fmla="*/ 394753 w 3388295"/>
              <a:gd name="connsiteY22" fmla="*/ 1374000 h 2667543"/>
              <a:gd name="connsiteX23" fmla="*/ 315240 w 3388295"/>
              <a:gd name="connsiteY23" fmla="*/ 1592661 h 2667543"/>
              <a:gd name="connsiteX24" fmla="*/ 354997 w 3388295"/>
              <a:gd name="connsiteY24" fmla="*/ 1890835 h 2667543"/>
              <a:gd name="connsiteX25" fmla="*/ 295363 w 3388295"/>
              <a:gd name="connsiteY25" fmla="*/ 1858948 h 2667543"/>
              <a:gd name="connsiteX26" fmla="*/ 235727 w 3388295"/>
              <a:gd name="connsiteY26" fmla="*/ 1861018 h 2667543"/>
              <a:gd name="connsiteX27" fmla="*/ 236141 w 3388295"/>
              <a:gd name="connsiteY27" fmla="*/ 1951298 h 2667543"/>
              <a:gd name="connsiteX28" fmla="*/ 7127 w 3388295"/>
              <a:gd name="connsiteY28" fmla="*/ 2020044 h 2667543"/>
              <a:gd name="connsiteX29" fmla="*/ 76701 w 3388295"/>
              <a:gd name="connsiteY29" fmla="*/ 2208887 h 2667543"/>
              <a:gd name="connsiteX30" fmla="*/ 264716 w 3388295"/>
              <a:gd name="connsiteY30" fmla="*/ 2168717 h 2667543"/>
              <a:gd name="connsiteX31" fmla="*/ 316483 w 3388295"/>
              <a:gd name="connsiteY31" fmla="*/ 2357974 h 2667543"/>
              <a:gd name="connsiteX32" fmla="*/ 306544 w 3388295"/>
              <a:gd name="connsiteY32" fmla="*/ 2547232 h 2667543"/>
              <a:gd name="connsiteX33" fmla="*/ 136750 w 3388295"/>
              <a:gd name="connsiteY33" fmla="*/ 2602932 h 2667543"/>
              <a:gd name="connsiteX34" fmla="*/ 354997 w 3388295"/>
              <a:gd name="connsiteY34" fmla="*/ 2666087 h 2667543"/>
              <a:gd name="connsiteX35" fmla="*/ 762501 w 3388295"/>
              <a:gd name="connsiteY35" fmla="*/ 2536879 h 2667543"/>
              <a:gd name="connsiteX36" fmla="*/ 842014 w 3388295"/>
              <a:gd name="connsiteY36" fmla="*/ 2586574 h 2667543"/>
              <a:gd name="connsiteX37" fmla="*/ 1458240 w 3388295"/>
              <a:gd name="connsiteY37" fmla="*/ 2477244 h 2667543"/>
              <a:gd name="connsiteX0" fmla="*/ 1458240 w 3388295"/>
              <a:gd name="connsiteY0" fmla="*/ 2477244 h 2667543"/>
              <a:gd name="connsiteX1" fmla="*/ 1478119 w 3388295"/>
              <a:gd name="connsiteY1" fmla="*/ 2357974 h 2667543"/>
              <a:gd name="connsiteX2" fmla="*/ 1020919 w 3388295"/>
              <a:gd name="connsiteY2" fmla="*/ 2278461 h 2667543"/>
              <a:gd name="connsiteX3" fmla="*/ 712805 w 3388295"/>
              <a:gd name="connsiteY3" fmla="*/ 2288400 h 2667543"/>
              <a:gd name="connsiteX4" fmla="*/ 414632 w 3388295"/>
              <a:gd name="connsiteY4" fmla="*/ 2049861 h 2667543"/>
              <a:gd name="connsiteX5" fmla="*/ 484205 w 3388295"/>
              <a:gd name="connsiteY5" fmla="*/ 1741748 h 2667543"/>
              <a:gd name="connsiteX6" fmla="*/ 1160066 w 3388295"/>
              <a:gd name="connsiteY6" fmla="*/ 1602600 h 2667543"/>
              <a:gd name="connsiteX7" fmla="*/ 1825988 w 3388295"/>
              <a:gd name="connsiteY7" fmla="*/ 1423696 h 2667543"/>
              <a:gd name="connsiteX8" fmla="*/ 2551545 w 3388295"/>
              <a:gd name="connsiteY8" fmla="*/ 708079 h 2667543"/>
              <a:gd name="connsiteX9" fmla="*/ 2521727 w 3388295"/>
              <a:gd name="connsiteY9" fmla="*/ 489418 h 2667543"/>
              <a:gd name="connsiteX10" fmla="*/ 3346675 w 3388295"/>
              <a:gd name="connsiteY10" fmla="*/ 161426 h 2667543"/>
              <a:gd name="connsiteX11" fmla="*/ 3237345 w 3388295"/>
              <a:gd name="connsiteY11" fmla="*/ 2400 h 2667543"/>
              <a:gd name="connsiteX12" fmla="*/ 2988866 w 3388295"/>
              <a:gd name="connsiteY12" fmla="*/ 62035 h 2667543"/>
              <a:gd name="connsiteX13" fmla="*/ 2929232 w 3388295"/>
              <a:gd name="connsiteY13" fmla="*/ 12339 h 2667543"/>
              <a:gd name="connsiteX14" fmla="*/ 2472032 w 3388295"/>
              <a:gd name="connsiteY14" fmla="*/ 260818 h 2667543"/>
              <a:gd name="connsiteX15" fmla="*/ 2243432 w 3388295"/>
              <a:gd name="connsiteY15" fmla="*/ 439722 h 2667543"/>
              <a:gd name="connsiteX16" fmla="*/ 2034710 w 3388295"/>
              <a:gd name="connsiteY16" fmla="*/ 737896 h 2667543"/>
              <a:gd name="connsiteX17" fmla="*/ 1676901 w 3388295"/>
              <a:gd name="connsiteY17" fmla="*/ 787592 h 2667543"/>
              <a:gd name="connsiteX18" fmla="*/ 1497997 w 3388295"/>
              <a:gd name="connsiteY18" fmla="*/ 767713 h 2667543"/>
              <a:gd name="connsiteX19" fmla="*/ 1189884 w 3388295"/>
              <a:gd name="connsiteY19" fmla="*/ 946618 h 2667543"/>
              <a:gd name="connsiteX20" fmla="*/ 911588 w 3388295"/>
              <a:gd name="connsiteY20" fmla="*/ 1344183 h 2667543"/>
              <a:gd name="connsiteX21" fmla="*/ 494145 w 3388295"/>
              <a:gd name="connsiteY21" fmla="*/ 1304426 h 2667543"/>
              <a:gd name="connsiteX22" fmla="*/ 394753 w 3388295"/>
              <a:gd name="connsiteY22" fmla="*/ 1374000 h 2667543"/>
              <a:gd name="connsiteX23" fmla="*/ 315240 w 3388295"/>
              <a:gd name="connsiteY23" fmla="*/ 1592661 h 2667543"/>
              <a:gd name="connsiteX24" fmla="*/ 304888 w 3388295"/>
              <a:gd name="connsiteY24" fmla="*/ 1758936 h 2667543"/>
              <a:gd name="connsiteX25" fmla="*/ 354997 w 3388295"/>
              <a:gd name="connsiteY25" fmla="*/ 1890835 h 2667543"/>
              <a:gd name="connsiteX26" fmla="*/ 295363 w 3388295"/>
              <a:gd name="connsiteY26" fmla="*/ 1858948 h 2667543"/>
              <a:gd name="connsiteX27" fmla="*/ 235727 w 3388295"/>
              <a:gd name="connsiteY27" fmla="*/ 1861018 h 2667543"/>
              <a:gd name="connsiteX28" fmla="*/ 236141 w 3388295"/>
              <a:gd name="connsiteY28" fmla="*/ 1951298 h 2667543"/>
              <a:gd name="connsiteX29" fmla="*/ 7127 w 3388295"/>
              <a:gd name="connsiteY29" fmla="*/ 2020044 h 2667543"/>
              <a:gd name="connsiteX30" fmla="*/ 76701 w 3388295"/>
              <a:gd name="connsiteY30" fmla="*/ 2208887 h 2667543"/>
              <a:gd name="connsiteX31" fmla="*/ 264716 w 3388295"/>
              <a:gd name="connsiteY31" fmla="*/ 2168717 h 2667543"/>
              <a:gd name="connsiteX32" fmla="*/ 316483 w 3388295"/>
              <a:gd name="connsiteY32" fmla="*/ 2357974 h 2667543"/>
              <a:gd name="connsiteX33" fmla="*/ 306544 w 3388295"/>
              <a:gd name="connsiteY33" fmla="*/ 2547232 h 2667543"/>
              <a:gd name="connsiteX34" fmla="*/ 136750 w 3388295"/>
              <a:gd name="connsiteY34" fmla="*/ 2602932 h 2667543"/>
              <a:gd name="connsiteX35" fmla="*/ 354997 w 3388295"/>
              <a:gd name="connsiteY35" fmla="*/ 2666087 h 2667543"/>
              <a:gd name="connsiteX36" fmla="*/ 762501 w 3388295"/>
              <a:gd name="connsiteY36" fmla="*/ 2536879 h 2667543"/>
              <a:gd name="connsiteX37" fmla="*/ 842014 w 3388295"/>
              <a:gd name="connsiteY37" fmla="*/ 2586574 h 2667543"/>
              <a:gd name="connsiteX38" fmla="*/ 1458240 w 3388295"/>
              <a:gd name="connsiteY38" fmla="*/ 2477244 h 2667543"/>
              <a:gd name="connsiteX0" fmla="*/ 1458240 w 3388295"/>
              <a:gd name="connsiteY0" fmla="*/ 2477244 h 2667543"/>
              <a:gd name="connsiteX1" fmla="*/ 1478119 w 3388295"/>
              <a:gd name="connsiteY1" fmla="*/ 2357974 h 2667543"/>
              <a:gd name="connsiteX2" fmla="*/ 1020919 w 3388295"/>
              <a:gd name="connsiteY2" fmla="*/ 2278461 h 2667543"/>
              <a:gd name="connsiteX3" fmla="*/ 712805 w 3388295"/>
              <a:gd name="connsiteY3" fmla="*/ 2288400 h 2667543"/>
              <a:gd name="connsiteX4" fmla="*/ 414632 w 3388295"/>
              <a:gd name="connsiteY4" fmla="*/ 2049861 h 2667543"/>
              <a:gd name="connsiteX5" fmla="*/ 484205 w 3388295"/>
              <a:gd name="connsiteY5" fmla="*/ 1741748 h 2667543"/>
              <a:gd name="connsiteX6" fmla="*/ 1160066 w 3388295"/>
              <a:gd name="connsiteY6" fmla="*/ 1602600 h 2667543"/>
              <a:gd name="connsiteX7" fmla="*/ 1825988 w 3388295"/>
              <a:gd name="connsiteY7" fmla="*/ 1423696 h 2667543"/>
              <a:gd name="connsiteX8" fmla="*/ 2551545 w 3388295"/>
              <a:gd name="connsiteY8" fmla="*/ 708079 h 2667543"/>
              <a:gd name="connsiteX9" fmla="*/ 2521727 w 3388295"/>
              <a:gd name="connsiteY9" fmla="*/ 489418 h 2667543"/>
              <a:gd name="connsiteX10" fmla="*/ 3346675 w 3388295"/>
              <a:gd name="connsiteY10" fmla="*/ 161426 h 2667543"/>
              <a:gd name="connsiteX11" fmla="*/ 3237345 w 3388295"/>
              <a:gd name="connsiteY11" fmla="*/ 2400 h 2667543"/>
              <a:gd name="connsiteX12" fmla="*/ 2988866 w 3388295"/>
              <a:gd name="connsiteY12" fmla="*/ 62035 h 2667543"/>
              <a:gd name="connsiteX13" fmla="*/ 2929232 w 3388295"/>
              <a:gd name="connsiteY13" fmla="*/ 12339 h 2667543"/>
              <a:gd name="connsiteX14" fmla="*/ 2472032 w 3388295"/>
              <a:gd name="connsiteY14" fmla="*/ 260818 h 2667543"/>
              <a:gd name="connsiteX15" fmla="*/ 2243432 w 3388295"/>
              <a:gd name="connsiteY15" fmla="*/ 439722 h 2667543"/>
              <a:gd name="connsiteX16" fmla="*/ 2034710 w 3388295"/>
              <a:gd name="connsiteY16" fmla="*/ 737896 h 2667543"/>
              <a:gd name="connsiteX17" fmla="*/ 1676901 w 3388295"/>
              <a:gd name="connsiteY17" fmla="*/ 787592 h 2667543"/>
              <a:gd name="connsiteX18" fmla="*/ 1497997 w 3388295"/>
              <a:gd name="connsiteY18" fmla="*/ 767713 h 2667543"/>
              <a:gd name="connsiteX19" fmla="*/ 1189884 w 3388295"/>
              <a:gd name="connsiteY19" fmla="*/ 946618 h 2667543"/>
              <a:gd name="connsiteX20" fmla="*/ 911588 w 3388295"/>
              <a:gd name="connsiteY20" fmla="*/ 1344183 h 2667543"/>
              <a:gd name="connsiteX21" fmla="*/ 494145 w 3388295"/>
              <a:gd name="connsiteY21" fmla="*/ 1304426 h 2667543"/>
              <a:gd name="connsiteX22" fmla="*/ 394753 w 3388295"/>
              <a:gd name="connsiteY22" fmla="*/ 1374000 h 2667543"/>
              <a:gd name="connsiteX23" fmla="*/ 334290 w 3388295"/>
              <a:gd name="connsiteY23" fmla="*/ 1597423 h 2667543"/>
              <a:gd name="connsiteX24" fmla="*/ 304888 w 3388295"/>
              <a:gd name="connsiteY24" fmla="*/ 1758936 h 2667543"/>
              <a:gd name="connsiteX25" fmla="*/ 354997 w 3388295"/>
              <a:gd name="connsiteY25" fmla="*/ 1890835 h 2667543"/>
              <a:gd name="connsiteX26" fmla="*/ 295363 w 3388295"/>
              <a:gd name="connsiteY26" fmla="*/ 1858948 h 2667543"/>
              <a:gd name="connsiteX27" fmla="*/ 235727 w 3388295"/>
              <a:gd name="connsiteY27" fmla="*/ 1861018 h 2667543"/>
              <a:gd name="connsiteX28" fmla="*/ 236141 w 3388295"/>
              <a:gd name="connsiteY28" fmla="*/ 1951298 h 2667543"/>
              <a:gd name="connsiteX29" fmla="*/ 7127 w 3388295"/>
              <a:gd name="connsiteY29" fmla="*/ 2020044 h 2667543"/>
              <a:gd name="connsiteX30" fmla="*/ 76701 w 3388295"/>
              <a:gd name="connsiteY30" fmla="*/ 2208887 h 2667543"/>
              <a:gd name="connsiteX31" fmla="*/ 264716 w 3388295"/>
              <a:gd name="connsiteY31" fmla="*/ 2168717 h 2667543"/>
              <a:gd name="connsiteX32" fmla="*/ 316483 w 3388295"/>
              <a:gd name="connsiteY32" fmla="*/ 2357974 h 2667543"/>
              <a:gd name="connsiteX33" fmla="*/ 306544 w 3388295"/>
              <a:gd name="connsiteY33" fmla="*/ 2547232 h 2667543"/>
              <a:gd name="connsiteX34" fmla="*/ 136750 w 3388295"/>
              <a:gd name="connsiteY34" fmla="*/ 2602932 h 2667543"/>
              <a:gd name="connsiteX35" fmla="*/ 354997 w 3388295"/>
              <a:gd name="connsiteY35" fmla="*/ 2666087 h 2667543"/>
              <a:gd name="connsiteX36" fmla="*/ 762501 w 3388295"/>
              <a:gd name="connsiteY36" fmla="*/ 2536879 h 2667543"/>
              <a:gd name="connsiteX37" fmla="*/ 842014 w 3388295"/>
              <a:gd name="connsiteY37" fmla="*/ 2586574 h 2667543"/>
              <a:gd name="connsiteX38" fmla="*/ 1458240 w 3388295"/>
              <a:gd name="connsiteY38" fmla="*/ 2477244 h 2667543"/>
              <a:gd name="connsiteX0" fmla="*/ 1458240 w 3388295"/>
              <a:gd name="connsiteY0" fmla="*/ 2477244 h 2667543"/>
              <a:gd name="connsiteX1" fmla="*/ 1478119 w 3388295"/>
              <a:gd name="connsiteY1" fmla="*/ 2357974 h 2667543"/>
              <a:gd name="connsiteX2" fmla="*/ 1020919 w 3388295"/>
              <a:gd name="connsiteY2" fmla="*/ 2278461 h 2667543"/>
              <a:gd name="connsiteX3" fmla="*/ 712805 w 3388295"/>
              <a:gd name="connsiteY3" fmla="*/ 2288400 h 2667543"/>
              <a:gd name="connsiteX4" fmla="*/ 414632 w 3388295"/>
              <a:gd name="connsiteY4" fmla="*/ 2049861 h 2667543"/>
              <a:gd name="connsiteX5" fmla="*/ 484205 w 3388295"/>
              <a:gd name="connsiteY5" fmla="*/ 1741748 h 2667543"/>
              <a:gd name="connsiteX6" fmla="*/ 1160066 w 3388295"/>
              <a:gd name="connsiteY6" fmla="*/ 1602600 h 2667543"/>
              <a:gd name="connsiteX7" fmla="*/ 1825988 w 3388295"/>
              <a:gd name="connsiteY7" fmla="*/ 1423696 h 2667543"/>
              <a:gd name="connsiteX8" fmla="*/ 2551545 w 3388295"/>
              <a:gd name="connsiteY8" fmla="*/ 708079 h 2667543"/>
              <a:gd name="connsiteX9" fmla="*/ 2521727 w 3388295"/>
              <a:gd name="connsiteY9" fmla="*/ 489418 h 2667543"/>
              <a:gd name="connsiteX10" fmla="*/ 3346675 w 3388295"/>
              <a:gd name="connsiteY10" fmla="*/ 161426 h 2667543"/>
              <a:gd name="connsiteX11" fmla="*/ 3237345 w 3388295"/>
              <a:gd name="connsiteY11" fmla="*/ 2400 h 2667543"/>
              <a:gd name="connsiteX12" fmla="*/ 2988866 w 3388295"/>
              <a:gd name="connsiteY12" fmla="*/ 62035 h 2667543"/>
              <a:gd name="connsiteX13" fmla="*/ 2929232 w 3388295"/>
              <a:gd name="connsiteY13" fmla="*/ 12339 h 2667543"/>
              <a:gd name="connsiteX14" fmla="*/ 2472032 w 3388295"/>
              <a:gd name="connsiteY14" fmla="*/ 260818 h 2667543"/>
              <a:gd name="connsiteX15" fmla="*/ 2243432 w 3388295"/>
              <a:gd name="connsiteY15" fmla="*/ 439722 h 2667543"/>
              <a:gd name="connsiteX16" fmla="*/ 2034710 w 3388295"/>
              <a:gd name="connsiteY16" fmla="*/ 737896 h 2667543"/>
              <a:gd name="connsiteX17" fmla="*/ 1676901 w 3388295"/>
              <a:gd name="connsiteY17" fmla="*/ 787592 h 2667543"/>
              <a:gd name="connsiteX18" fmla="*/ 1497997 w 3388295"/>
              <a:gd name="connsiteY18" fmla="*/ 767713 h 2667543"/>
              <a:gd name="connsiteX19" fmla="*/ 1189884 w 3388295"/>
              <a:gd name="connsiteY19" fmla="*/ 946618 h 2667543"/>
              <a:gd name="connsiteX20" fmla="*/ 911588 w 3388295"/>
              <a:gd name="connsiteY20" fmla="*/ 1344183 h 2667543"/>
              <a:gd name="connsiteX21" fmla="*/ 513195 w 3388295"/>
              <a:gd name="connsiteY21" fmla="*/ 1290139 h 2667543"/>
              <a:gd name="connsiteX22" fmla="*/ 394753 w 3388295"/>
              <a:gd name="connsiteY22" fmla="*/ 1374000 h 2667543"/>
              <a:gd name="connsiteX23" fmla="*/ 334290 w 3388295"/>
              <a:gd name="connsiteY23" fmla="*/ 1597423 h 2667543"/>
              <a:gd name="connsiteX24" fmla="*/ 304888 w 3388295"/>
              <a:gd name="connsiteY24" fmla="*/ 1758936 h 2667543"/>
              <a:gd name="connsiteX25" fmla="*/ 354997 w 3388295"/>
              <a:gd name="connsiteY25" fmla="*/ 1890835 h 2667543"/>
              <a:gd name="connsiteX26" fmla="*/ 295363 w 3388295"/>
              <a:gd name="connsiteY26" fmla="*/ 1858948 h 2667543"/>
              <a:gd name="connsiteX27" fmla="*/ 235727 w 3388295"/>
              <a:gd name="connsiteY27" fmla="*/ 1861018 h 2667543"/>
              <a:gd name="connsiteX28" fmla="*/ 236141 w 3388295"/>
              <a:gd name="connsiteY28" fmla="*/ 1951298 h 2667543"/>
              <a:gd name="connsiteX29" fmla="*/ 7127 w 3388295"/>
              <a:gd name="connsiteY29" fmla="*/ 2020044 h 2667543"/>
              <a:gd name="connsiteX30" fmla="*/ 76701 w 3388295"/>
              <a:gd name="connsiteY30" fmla="*/ 2208887 h 2667543"/>
              <a:gd name="connsiteX31" fmla="*/ 264716 w 3388295"/>
              <a:gd name="connsiteY31" fmla="*/ 2168717 h 2667543"/>
              <a:gd name="connsiteX32" fmla="*/ 316483 w 3388295"/>
              <a:gd name="connsiteY32" fmla="*/ 2357974 h 2667543"/>
              <a:gd name="connsiteX33" fmla="*/ 306544 w 3388295"/>
              <a:gd name="connsiteY33" fmla="*/ 2547232 h 2667543"/>
              <a:gd name="connsiteX34" fmla="*/ 136750 w 3388295"/>
              <a:gd name="connsiteY34" fmla="*/ 2602932 h 2667543"/>
              <a:gd name="connsiteX35" fmla="*/ 354997 w 3388295"/>
              <a:gd name="connsiteY35" fmla="*/ 2666087 h 2667543"/>
              <a:gd name="connsiteX36" fmla="*/ 762501 w 3388295"/>
              <a:gd name="connsiteY36" fmla="*/ 2536879 h 2667543"/>
              <a:gd name="connsiteX37" fmla="*/ 842014 w 3388295"/>
              <a:gd name="connsiteY37" fmla="*/ 2586574 h 2667543"/>
              <a:gd name="connsiteX38" fmla="*/ 1458240 w 3388295"/>
              <a:gd name="connsiteY38" fmla="*/ 2477244 h 2667543"/>
              <a:gd name="connsiteX0" fmla="*/ 1458240 w 3388295"/>
              <a:gd name="connsiteY0" fmla="*/ 2477244 h 2667543"/>
              <a:gd name="connsiteX1" fmla="*/ 1478119 w 3388295"/>
              <a:gd name="connsiteY1" fmla="*/ 2357974 h 2667543"/>
              <a:gd name="connsiteX2" fmla="*/ 1020919 w 3388295"/>
              <a:gd name="connsiteY2" fmla="*/ 2278461 h 2667543"/>
              <a:gd name="connsiteX3" fmla="*/ 712805 w 3388295"/>
              <a:gd name="connsiteY3" fmla="*/ 2288400 h 2667543"/>
              <a:gd name="connsiteX4" fmla="*/ 414632 w 3388295"/>
              <a:gd name="connsiteY4" fmla="*/ 2049861 h 2667543"/>
              <a:gd name="connsiteX5" fmla="*/ 484205 w 3388295"/>
              <a:gd name="connsiteY5" fmla="*/ 1741748 h 2667543"/>
              <a:gd name="connsiteX6" fmla="*/ 1160066 w 3388295"/>
              <a:gd name="connsiteY6" fmla="*/ 1602600 h 2667543"/>
              <a:gd name="connsiteX7" fmla="*/ 1825988 w 3388295"/>
              <a:gd name="connsiteY7" fmla="*/ 1423696 h 2667543"/>
              <a:gd name="connsiteX8" fmla="*/ 2551545 w 3388295"/>
              <a:gd name="connsiteY8" fmla="*/ 708079 h 2667543"/>
              <a:gd name="connsiteX9" fmla="*/ 2521727 w 3388295"/>
              <a:gd name="connsiteY9" fmla="*/ 489418 h 2667543"/>
              <a:gd name="connsiteX10" fmla="*/ 3346675 w 3388295"/>
              <a:gd name="connsiteY10" fmla="*/ 161426 h 2667543"/>
              <a:gd name="connsiteX11" fmla="*/ 3237345 w 3388295"/>
              <a:gd name="connsiteY11" fmla="*/ 2400 h 2667543"/>
              <a:gd name="connsiteX12" fmla="*/ 2988866 w 3388295"/>
              <a:gd name="connsiteY12" fmla="*/ 62035 h 2667543"/>
              <a:gd name="connsiteX13" fmla="*/ 2929232 w 3388295"/>
              <a:gd name="connsiteY13" fmla="*/ 12339 h 2667543"/>
              <a:gd name="connsiteX14" fmla="*/ 2472032 w 3388295"/>
              <a:gd name="connsiteY14" fmla="*/ 260818 h 2667543"/>
              <a:gd name="connsiteX15" fmla="*/ 2243432 w 3388295"/>
              <a:gd name="connsiteY15" fmla="*/ 439722 h 2667543"/>
              <a:gd name="connsiteX16" fmla="*/ 2034710 w 3388295"/>
              <a:gd name="connsiteY16" fmla="*/ 737896 h 2667543"/>
              <a:gd name="connsiteX17" fmla="*/ 1676901 w 3388295"/>
              <a:gd name="connsiteY17" fmla="*/ 787592 h 2667543"/>
              <a:gd name="connsiteX18" fmla="*/ 1497997 w 3388295"/>
              <a:gd name="connsiteY18" fmla="*/ 767713 h 2667543"/>
              <a:gd name="connsiteX19" fmla="*/ 1189884 w 3388295"/>
              <a:gd name="connsiteY19" fmla="*/ 946618 h 2667543"/>
              <a:gd name="connsiteX20" fmla="*/ 911588 w 3388295"/>
              <a:gd name="connsiteY20" fmla="*/ 1344183 h 2667543"/>
              <a:gd name="connsiteX21" fmla="*/ 513195 w 3388295"/>
              <a:gd name="connsiteY21" fmla="*/ 1290139 h 2667543"/>
              <a:gd name="connsiteX22" fmla="*/ 394753 w 3388295"/>
              <a:gd name="connsiteY22" fmla="*/ 1374000 h 2667543"/>
              <a:gd name="connsiteX23" fmla="*/ 334290 w 3388295"/>
              <a:gd name="connsiteY23" fmla="*/ 1597423 h 2667543"/>
              <a:gd name="connsiteX24" fmla="*/ 304888 w 3388295"/>
              <a:gd name="connsiteY24" fmla="*/ 1758936 h 2667543"/>
              <a:gd name="connsiteX25" fmla="*/ 354997 w 3388295"/>
              <a:gd name="connsiteY25" fmla="*/ 1890835 h 2667543"/>
              <a:gd name="connsiteX26" fmla="*/ 295363 w 3388295"/>
              <a:gd name="connsiteY26" fmla="*/ 1858948 h 2667543"/>
              <a:gd name="connsiteX27" fmla="*/ 236141 w 3388295"/>
              <a:gd name="connsiteY27" fmla="*/ 1951298 h 2667543"/>
              <a:gd name="connsiteX28" fmla="*/ 7127 w 3388295"/>
              <a:gd name="connsiteY28" fmla="*/ 2020044 h 2667543"/>
              <a:gd name="connsiteX29" fmla="*/ 76701 w 3388295"/>
              <a:gd name="connsiteY29" fmla="*/ 2208887 h 2667543"/>
              <a:gd name="connsiteX30" fmla="*/ 264716 w 3388295"/>
              <a:gd name="connsiteY30" fmla="*/ 2168717 h 2667543"/>
              <a:gd name="connsiteX31" fmla="*/ 316483 w 3388295"/>
              <a:gd name="connsiteY31" fmla="*/ 2357974 h 2667543"/>
              <a:gd name="connsiteX32" fmla="*/ 306544 w 3388295"/>
              <a:gd name="connsiteY32" fmla="*/ 2547232 h 2667543"/>
              <a:gd name="connsiteX33" fmla="*/ 136750 w 3388295"/>
              <a:gd name="connsiteY33" fmla="*/ 2602932 h 2667543"/>
              <a:gd name="connsiteX34" fmla="*/ 354997 w 3388295"/>
              <a:gd name="connsiteY34" fmla="*/ 2666087 h 2667543"/>
              <a:gd name="connsiteX35" fmla="*/ 762501 w 3388295"/>
              <a:gd name="connsiteY35" fmla="*/ 2536879 h 2667543"/>
              <a:gd name="connsiteX36" fmla="*/ 842014 w 3388295"/>
              <a:gd name="connsiteY36" fmla="*/ 2586574 h 2667543"/>
              <a:gd name="connsiteX37" fmla="*/ 1458240 w 3388295"/>
              <a:gd name="connsiteY37" fmla="*/ 2477244 h 2667543"/>
              <a:gd name="connsiteX0" fmla="*/ 1458240 w 3387346"/>
              <a:gd name="connsiteY0" fmla="*/ 2476662 h 2666961"/>
              <a:gd name="connsiteX1" fmla="*/ 1478119 w 3387346"/>
              <a:gd name="connsiteY1" fmla="*/ 2357392 h 2666961"/>
              <a:gd name="connsiteX2" fmla="*/ 1020919 w 3387346"/>
              <a:gd name="connsiteY2" fmla="*/ 2277879 h 2666961"/>
              <a:gd name="connsiteX3" fmla="*/ 712805 w 3387346"/>
              <a:gd name="connsiteY3" fmla="*/ 2287818 h 2666961"/>
              <a:gd name="connsiteX4" fmla="*/ 414632 w 3387346"/>
              <a:gd name="connsiteY4" fmla="*/ 2049279 h 2666961"/>
              <a:gd name="connsiteX5" fmla="*/ 484205 w 3387346"/>
              <a:gd name="connsiteY5" fmla="*/ 1741166 h 2666961"/>
              <a:gd name="connsiteX6" fmla="*/ 1160066 w 3387346"/>
              <a:gd name="connsiteY6" fmla="*/ 1602018 h 2666961"/>
              <a:gd name="connsiteX7" fmla="*/ 1825988 w 3387346"/>
              <a:gd name="connsiteY7" fmla="*/ 1423114 h 2666961"/>
              <a:gd name="connsiteX8" fmla="*/ 2551545 w 3387346"/>
              <a:gd name="connsiteY8" fmla="*/ 707497 h 2666961"/>
              <a:gd name="connsiteX9" fmla="*/ 2521727 w 3387346"/>
              <a:gd name="connsiteY9" fmla="*/ 488836 h 2666961"/>
              <a:gd name="connsiteX10" fmla="*/ 3346675 w 3387346"/>
              <a:gd name="connsiteY10" fmla="*/ 160844 h 2666961"/>
              <a:gd name="connsiteX11" fmla="*/ 3237345 w 3387346"/>
              <a:gd name="connsiteY11" fmla="*/ 1818 h 2666961"/>
              <a:gd name="connsiteX12" fmla="*/ 3030141 w 3387346"/>
              <a:gd name="connsiteY12" fmla="*/ 70978 h 2666961"/>
              <a:gd name="connsiteX13" fmla="*/ 2929232 w 3387346"/>
              <a:gd name="connsiteY13" fmla="*/ 11757 h 2666961"/>
              <a:gd name="connsiteX14" fmla="*/ 2472032 w 3387346"/>
              <a:gd name="connsiteY14" fmla="*/ 260236 h 2666961"/>
              <a:gd name="connsiteX15" fmla="*/ 2243432 w 3387346"/>
              <a:gd name="connsiteY15" fmla="*/ 439140 h 2666961"/>
              <a:gd name="connsiteX16" fmla="*/ 2034710 w 3387346"/>
              <a:gd name="connsiteY16" fmla="*/ 737314 h 2666961"/>
              <a:gd name="connsiteX17" fmla="*/ 1676901 w 3387346"/>
              <a:gd name="connsiteY17" fmla="*/ 787010 h 2666961"/>
              <a:gd name="connsiteX18" fmla="*/ 1497997 w 3387346"/>
              <a:gd name="connsiteY18" fmla="*/ 767131 h 2666961"/>
              <a:gd name="connsiteX19" fmla="*/ 1189884 w 3387346"/>
              <a:gd name="connsiteY19" fmla="*/ 946036 h 2666961"/>
              <a:gd name="connsiteX20" fmla="*/ 911588 w 3387346"/>
              <a:gd name="connsiteY20" fmla="*/ 1343601 h 2666961"/>
              <a:gd name="connsiteX21" fmla="*/ 513195 w 3387346"/>
              <a:gd name="connsiteY21" fmla="*/ 1289557 h 2666961"/>
              <a:gd name="connsiteX22" fmla="*/ 394753 w 3387346"/>
              <a:gd name="connsiteY22" fmla="*/ 1373418 h 2666961"/>
              <a:gd name="connsiteX23" fmla="*/ 334290 w 3387346"/>
              <a:gd name="connsiteY23" fmla="*/ 1596841 h 2666961"/>
              <a:gd name="connsiteX24" fmla="*/ 304888 w 3387346"/>
              <a:gd name="connsiteY24" fmla="*/ 1758354 h 2666961"/>
              <a:gd name="connsiteX25" fmla="*/ 354997 w 3387346"/>
              <a:gd name="connsiteY25" fmla="*/ 1890253 h 2666961"/>
              <a:gd name="connsiteX26" fmla="*/ 295363 w 3387346"/>
              <a:gd name="connsiteY26" fmla="*/ 1858366 h 2666961"/>
              <a:gd name="connsiteX27" fmla="*/ 236141 w 3387346"/>
              <a:gd name="connsiteY27" fmla="*/ 1950716 h 2666961"/>
              <a:gd name="connsiteX28" fmla="*/ 7127 w 3387346"/>
              <a:gd name="connsiteY28" fmla="*/ 2019462 h 2666961"/>
              <a:gd name="connsiteX29" fmla="*/ 76701 w 3387346"/>
              <a:gd name="connsiteY29" fmla="*/ 2208305 h 2666961"/>
              <a:gd name="connsiteX30" fmla="*/ 264716 w 3387346"/>
              <a:gd name="connsiteY30" fmla="*/ 2168135 h 2666961"/>
              <a:gd name="connsiteX31" fmla="*/ 316483 w 3387346"/>
              <a:gd name="connsiteY31" fmla="*/ 2357392 h 2666961"/>
              <a:gd name="connsiteX32" fmla="*/ 306544 w 3387346"/>
              <a:gd name="connsiteY32" fmla="*/ 2546650 h 2666961"/>
              <a:gd name="connsiteX33" fmla="*/ 136750 w 3387346"/>
              <a:gd name="connsiteY33" fmla="*/ 2602350 h 2666961"/>
              <a:gd name="connsiteX34" fmla="*/ 354997 w 3387346"/>
              <a:gd name="connsiteY34" fmla="*/ 2665505 h 2666961"/>
              <a:gd name="connsiteX35" fmla="*/ 762501 w 3387346"/>
              <a:gd name="connsiteY35" fmla="*/ 2536297 h 2666961"/>
              <a:gd name="connsiteX36" fmla="*/ 842014 w 3387346"/>
              <a:gd name="connsiteY36" fmla="*/ 2585992 h 2666961"/>
              <a:gd name="connsiteX37" fmla="*/ 1458240 w 3387346"/>
              <a:gd name="connsiteY37" fmla="*/ 2476662 h 2666961"/>
              <a:gd name="connsiteX0" fmla="*/ 1458240 w 3387346"/>
              <a:gd name="connsiteY0" fmla="*/ 2476745 h 2667044"/>
              <a:gd name="connsiteX1" fmla="*/ 1478119 w 3387346"/>
              <a:gd name="connsiteY1" fmla="*/ 2357475 h 2667044"/>
              <a:gd name="connsiteX2" fmla="*/ 1020919 w 3387346"/>
              <a:gd name="connsiteY2" fmla="*/ 2277962 h 2667044"/>
              <a:gd name="connsiteX3" fmla="*/ 712805 w 3387346"/>
              <a:gd name="connsiteY3" fmla="*/ 2287901 h 2667044"/>
              <a:gd name="connsiteX4" fmla="*/ 414632 w 3387346"/>
              <a:gd name="connsiteY4" fmla="*/ 2049362 h 2667044"/>
              <a:gd name="connsiteX5" fmla="*/ 484205 w 3387346"/>
              <a:gd name="connsiteY5" fmla="*/ 1741249 h 2667044"/>
              <a:gd name="connsiteX6" fmla="*/ 1160066 w 3387346"/>
              <a:gd name="connsiteY6" fmla="*/ 1602101 h 2667044"/>
              <a:gd name="connsiteX7" fmla="*/ 1825988 w 3387346"/>
              <a:gd name="connsiteY7" fmla="*/ 1423197 h 2667044"/>
              <a:gd name="connsiteX8" fmla="*/ 2551545 w 3387346"/>
              <a:gd name="connsiteY8" fmla="*/ 707580 h 2667044"/>
              <a:gd name="connsiteX9" fmla="*/ 2521727 w 3387346"/>
              <a:gd name="connsiteY9" fmla="*/ 488919 h 2667044"/>
              <a:gd name="connsiteX10" fmla="*/ 3346675 w 3387346"/>
              <a:gd name="connsiteY10" fmla="*/ 160927 h 2667044"/>
              <a:gd name="connsiteX11" fmla="*/ 3237345 w 3387346"/>
              <a:gd name="connsiteY11" fmla="*/ 1901 h 2667044"/>
              <a:gd name="connsiteX12" fmla="*/ 3030141 w 3387346"/>
              <a:gd name="connsiteY12" fmla="*/ 71061 h 2667044"/>
              <a:gd name="connsiteX13" fmla="*/ 2875257 w 3387346"/>
              <a:gd name="connsiteY13" fmla="*/ 37240 h 2667044"/>
              <a:gd name="connsiteX14" fmla="*/ 2472032 w 3387346"/>
              <a:gd name="connsiteY14" fmla="*/ 260319 h 2667044"/>
              <a:gd name="connsiteX15" fmla="*/ 2243432 w 3387346"/>
              <a:gd name="connsiteY15" fmla="*/ 439223 h 2667044"/>
              <a:gd name="connsiteX16" fmla="*/ 2034710 w 3387346"/>
              <a:gd name="connsiteY16" fmla="*/ 737397 h 2667044"/>
              <a:gd name="connsiteX17" fmla="*/ 1676901 w 3387346"/>
              <a:gd name="connsiteY17" fmla="*/ 787093 h 2667044"/>
              <a:gd name="connsiteX18" fmla="*/ 1497997 w 3387346"/>
              <a:gd name="connsiteY18" fmla="*/ 767214 h 2667044"/>
              <a:gd name="connsiteX19" fmla="*/ 1189884 w 3387346"/>
              <a:gd name="connsiteY19" fmla="*/ 946119 h 2667044"/>
              <a:gd name="connsiteX20" fmla="*/ 911588 w 3387346"/>
              <a:gd name="connsiteY20" fmla="*/ 1343684 h 2667044"/>
              <a:gd name="connsiteX21" fmla="*/ 513195 w 3387346"/>
              <a:gd name="connsiteY21" fmla="*/ 1289640 h 2667044"/>
              <a:gd name="connsiteX22" fmla="*/ 394753 w 3387346"/>
              <a:gd name="connsiteY22" fmla="*/ 1373501 h 2667044"/>
              <a:gd name="connsiteX23" fmla="*/ 334290 w 3387346"/>
              <a:gd name="connsiteY23" fmla="*/ 1596924 h 2667044"/>
              <a:gd name="connsiteX24" fmla="*/ 304888 w 3387346"/>
              <a:gd name="connsiteY24" fmla="*/ 1758437 h 2667044"/>
              <a:gd name="connsiteX25" fmla="*/ 354997 w 3387346"/>
              <a:gd name="connsiteY25" fmla="*/ 1890336 h 2667044"/>
              <a:gd name="connsiteX26" fmla="*/ 295363 w 3387346"/>
              <a:gd name="connsiteY26" fmla="*/ 1858449 h 2667044"/>
              <a:gd name="connsiteX27" fmla="*/ 236141 w 3387346"/>
              <a:gd name="connsiteY27" fmla="*/ 1950799 h 2667044"/>
              <a:gd name="connsiteX28" fmla="*/ 7127 w 3387346"/>
              <a:gd name="connsiteY28" fmla="*/ 2019545 h 2667044"/>
              <a:gd name="connsiteX29" fmla="*/ 76701 w 3387346"/>
              <a:gd name="connsiteY29" fmla="*/ 2208388 h 2667044"/>
              <a:gd name="connsiteX30" fmla="*/ 264716 w 3387346"/>
              <a:gd name="connsiteY30" fmla="*/ 2168218 h 2667044"/>
              <a:gd name="connsiteX31" fmla="*/ 316483 w 3387346"/>
              <a:gd name="connsiteY31" fmla="*/ 2357475 h 2667044"/>
              <a:gd name="connsiteX32" fmla="*/ 306544 w 3387346"/>
              <a:gd name="connsiteY32" fmla="*/ 2546733 h 2667044"/>
              <a:gd name="connsiteX33" fmla="*/ 136750 w 3387346"/>
              <a:gd name="connsiteY33" fmla="*/ 2602433 h 2667044"/>
              <a:gd name="connsiteX34" fmla="*/ 354997 w 3387346"/>
              <a:gd name="connsiteY34" fmla="*/ 2665588 h 2667044"/>
              <a:gd name="connsiteX35" fmla="*/ 762501 w 3387346"/>
              <a:gd name="connsiteY35" fmla="*/ 2536380 h 2667044"/>
              <a:gd name="connsiteX36" fmla="*/ 842014 w 3387346"/>
              <a:gd name="connsiteY36" fmla="*/ 2586075 h 2667044"/>
              <a:gd name="connsiteX37" fmla="*/ 1458240 w 3387346"/>
              <a:gd name="connsiteY37" fmla="*/ 2476745 h 26670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3387346" h="2667044">
                <a:moveTo>
                  <a:pt x="1458240" y="2476745"/>
                </a:moveTo>
                <a:cubicBezTo>
                  <a:pt x="1564257" y="2438645"/>
                  <a:pt x="1551006" y="2390605"/>
                  <a:pt x="1478119" y="2357475"/>
                </a:cubicBezTo>
                <a:cubicBezTo>
                  <a:pt x="1405232" y="2324344"/>
                  <a:pt x="1148471" y="2289558"/>
                  <a:pt x="1020919" y="2277962"/>
                </a:cubicBezTo>
                <a:cubicBezTo>
                  <a:pt x="893367" y="2266366"/>
                  <a:pt x="813853" y="2326001"/>
                  <a:pt x="712805" y="2287901"/>
                </a:cubicBezTo>
                <a:cubicBezTo>
                  <a:pt x="611757" y="2249801"/>
                  <a:pt x="452732" y="2140471"/>
                  <a:pt x="414632" y="2049362"/>
                </a:cubicBezTo>
                <a:cubicBezTo>
                  <a:pt x="376532" y="1958253"/>
                  <a:pt x="359966" y="1815792"/>
                  <a:pt x="484205" y="1741249"/>
                </a:cubicBezTo>
                <a:cubicBezTo>
                  <a:pt x="608444" y="1666705"/>
                  <a:pt x="936436" y="1655110"/>
                  <a:pt x="1160066" y="1602101"/>
                </a:cubicBezTo>
                <a:cubicBezTo>
                  <a:pt x="1383696" y="1549092"/>
                  <a:pt x="1594075" y="1572284"/>
                  <a:pt x="1825988" y="1423197"/>
                </a:cubicBezTo>
                <a:cubicBezTo>
                  <a:pt x="2057901" y="1274110"/>
                  <a:pt x="2435588" y="863293"/>
                  <a:pt x="2551545" y="707580"/>
                </a:cubicBezTo>
                <a:cubicBezTo>
                  <a:pt x="2667502" y="551867"/>
                  <a:pt x="2389205" y="580028"/>
                  <a:pt x="2521727" y="488919"/>
                </a:cubicBezTo>
                <a:cubicBezTo>
                  <a:pt x="2654249" y="397810"/>
                  <a:pt x="3227405" y="242097"/>
                  <a:pt x="3346675" y="160927"/>
                </a:cubicBezTo>
                <a:cubicBezTo>
                  <a:pt x="3465945" y="79757"/>
                  <a:pt x="3290101" y="16879"/>
                  <a:pt x="3237345" y="1901"/>
                </a:cubicBezTo>
                <a:cubicBezTo>
                  <a:pt x="3184589" y="-13077"/>
                  <a:pt x="3090489" y="65171"/>
                  <a:pt x="3030141" y="71061"/>
                </a:cubicBezTo>
                <a:cubicBezTo>
                  <a:pt x="2969793" y="76951"/>
                  <a:pt x="2968275" y="5697"/>
                  <a:pt x="2875257" y="37240"/>
                </a:cubicBezTo>
                <a:cubicBezTo>
                  <a:pt x="2782239" y="68783"/>
                  <a:pt x="2577336" y="193322"/>
                  <a:pt x="2472032" y="260319"/>
                </a:cubicBezTo>
                <a:cubicBezTo>
                  <a:pt x="2366728" y="327316"/>
                  <a:pt x="2316319" y="359710"/>
                  <a:pt x="2243432" y="439223"/>
                </a:cubicBezTo>
                <a:cubicBezTo>
                  <a:pt x="2170545" y="518736"/>
                  <a:pt x="2129132" y="679419"/>
                  <a:pt x="2034710" y="737397"/>
                </a:cubicBezTo>
                <a:cubicBezTo>
                  <a:pt x="1940288" y="795375"/>
                  <a:pt x="1766353" y="782124"/>
                  <a:pt x="1676901" y="787093"/>
                </a:cubicBezTo>
                <a:cubicBezTo>
                  <a:pt x="1587449" y="792062"/>
                  <a:pt x="1579166" y="740710"/>
                  <a:pt x="1497997" y="767214"/>
                </a:cubicBezTo>
                <a:cubicBezTo>
                  <a:pt x="1416828" y="793718"/>
                  <a:pt x="1287619" y="850041"/>
                  <a:pt x="1189884" y="946119"/>
                </a:cubicBezTo>
                <a:cubicBezTo>
                  <a:pt x="1092149" y="1042197"/>
                  <a:pt x="1024369" y="1286431"/>
                  <a:pt x="911588" y="1343684"/>
                </a:cubicBezTo>
                <a:cubicBezTo>
                  <a:pt x="798807" y="1400937"/>
                  <a:pt x="599334" y="1284671"/>
                  <a:pt x="513195" y="1289640"/>
                </a:cubicBezTo>
                <a:cubicBezTo>
                  <a:pt x="427056" y="1294609"/>
                  <a:pt x="424571" y="1322287"/>
                  <a:pt x="394753" y="1373501"/>
                </a:cubicBezTo>
                <a:cubicBezTo>
                  <a:pt x="364935" y="1424715"/>
                  <a:pt x="349267" y="1532768"/>
                  <a:pt x="334290" y="1596924"/>
                </a:cubicBezTo>
                <a:cubicBezTo>
                  <a:pt x="319313" y="1661080"/>
                  <a:pt x="298262" y="1708741"/>
                  <a:pt x="304888" y="1758437"/>
                </a:cubicBezTo>
                <a:cubicBezTo>
                  <a:pt x="311514" y="1808133"/>
                  <a:pt x="356584" y="1873667"/>
                  <a:pt x="354997" y="1890336"/>
                </a:cubicBezTo>
                <a:cubicBezTo>
                  <a:pt x="353410" y="1907005"/>
                  <a:pt x="315172" y="1848372"/>
                  <a:pt x="295363" y="1858449"/>
                </a:cubicBezTo>
                <a:cubicBezTo>
                  <a:pt x="275554" y="1868526"/>
                  <a:pt x="284180" y="1923950"/>
                  <a:pt x="236141" y="1950799"/>
                </a:cubicBezTo>
                <a:cubicBezTo>
                  <a:pt x="188102" y="1977648"/>
                  <a:pt x="33700" y="1976614"/>
                  <a:pt x="7127" y="2019545"/>
                </a:cubicBezTo>
                <a:cubicBezTo>
                  <a:pt x="-19446" y="2062476"/>
                  <a:pt x="33770" y="2183609"/>
                  <a:pt x="76701" y="2208388"/>
                </a:cubicBezTo>
                <a:cubicBezTo>
                  <a:pt x="119632" y="2233167"/>
                  <a:pt x="224752" y="2143370"/>
                  <a:pt x="264716" y="2168218"/>
                </a:cubicBezTo>
                <a:cubicBezTo>
                  <a:pt x="304680" y="2193066"/>
                  <a:pt x="309512" y="2294389"/>
                  <a:pt x="316483" y="2357475"/>
                </a:cubicBezTo>
                <a:cubicBezTo>
                  <a:pt x="323454" y="2420561"/>
                  <a:pt x="336499" y="2505907"/>
                  <a:pt x="306544" y="2546733"/>
                </a:cubicBezTo>
                <a:cubicBezTo>
                  <a:pt x="276589" y="2587559"/>
                  <a:pt x="128675" y="2582624"/>
                  <a:pt x="136750" y="2602433"/>
                </a:cubicBezTo>
                <a:cubicBezTo>
                  <a:pt x="144826" y="2622242"/>
                  <a:pt x="250705" y="2676597"/>
                  <a:pt x="354997" y="2665588"/>
                </a:cubicBezTo>
                <a:cubicBezTo>
                  <a:pt x="459289" y="2654579"/>
                  <a:pt x="681332" y="2549632"/>
                  <a:pt x="762501" y="2536380"/>
                </a:cubicBezTo>
                <a:cubicBezTo>
                  <a:pt x="843670" y="2523128"/>
                  <a:pt x="727714" y="2597671"/>
                  <a:pt x="842014" y="2586075"/>
                </a:cubicBezTo>
                <a:cubicBezTo>
                  <a:pt x="956314" y="2574479"/>
                  <a:pt x="1352223" y="2514845"/>
                  <a:pt x="1458240" y="2476745"/>
                </a:cubicBezTo>
                <a:close/>
              </a:path>
            </a:pathLst>
          </a:custGeom>
          <a:solidFill>
            <a:schemeClr val="accent6">
              <a:alpha val="50000"/>
            </a:schemeClr>
          </a:solidFill>
          <a:ln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13" name="Forme libre : forme 112">
            <a:extLst>
              <a:ext uri="{FF2B5EF4-FFF2-40B4-BE49-F238E27FC236}">
                <a16:creationId xmlns:a16="http://schemas.microsoft.com/office/drawing/2014/main" id="{DE227835-2DFF-4EFA-AE74-5D290999D35B}"/>
              </a:ext>
            </a:extLst>
          </p:cNvPr>
          <p:cNvSpPr/>
          <p:nvPr/>
        </p:nvSpPr>
        <p:spPr>
          <a:xfrm>
            <a:off x="3848017" y="760117"/>
            <a:ext cx="1740001" cy="840410"/>
          </a:xfrm>
          <a:custGeom>
            <a:avLst/>
            <a:gdLst>
              <a:gd name="connsiteX0" fmla="*/ 215983 w 1752700"/>
              <a:gd name="connsiteY0" fmla="*/ 825147 h 825474"/>
              <a:gd name="connsiteX1" fmla="*/ 577933 w 1752700"/>
              <a:gd name="connsiteY1" fmla="*/ 717197 h 825474"/>
              <a:gd name="connsiteX2" fmla="*/ 1301833 w 1752700"/>
              <a:gd name="connsiteY2" fmla="*/ 450497 h 825474"/>
              <a:gd name="connsiteX3" fmla="*/ 1485983 w 1752700"/>
              <a:gd name="connsiteY3" fmla="*/ 317147 h 825474"/>
              <a:gd name="connsiteX4" fmla="*/ 1752683 w 1752700"/>
              <a:gd name="connsiteY4" fmla="*/ 12347 h 825474"/>
              <a:gd name="connsiteX5" fmla="*/ 1473283 w 1752700"/>
              <a:gd name="connsiteY5" fmla="*/ 56797 h 825474"/>
              <a:gd name="connsiteX6" fmla="*/ 1136733 w 1752700"/>
              <a:gd name="connsiteY6" fmla="*/ 31397 h 825474"/>
              <a:gd name="connsiteX7" fmla="*/ 958933 w 1752700"/>
              <a:gd name="connsiteY7" fmla="*/ 94897 h 825474"/>
              <a:gd name="connsiteX8" fmla="*/ 819233 w 1752700"/>
              <a:gd name="connsiteY8" fmla="*/ 171097 h 825474"/>
              <a:gd name="connsiteX9" fmla="*/ 717633 w 1752700"/>
              <a:gd name="connsiteY9" fmla="*/ 164747 h 825474"/>
              <a:gd name="connsiteX10" fmla="*/ 616033 w 1752700"/>
              <a:gd name="connsiteY10" fmla="*/ 82197 h 825474"/>
              <a:gd name="connsiteX11" fmla="*/ 431883 w 1752700"/>
              <a:gd name="connsiteY11" fmla="*/ 101247 h 825474"/>
              <a:gd name="connsiteX12" fmla="*/ 457283 w 1752700"/>
              <a:gd name="connsiteY12" fmla="*/ 145697 h 825474"/>
              <a:gd name="connsiteX13" fmla="*/ 425533 w 1752700"/>
              <a:gd name="connsiteY13" fmla="*/ 171097 h 825474"/>
              <a:gd name="connsiteX14" fmla="*/ 279483 w 1752700"/>
              <a:gd name="connsiteY14" fmla="*/ 126647 h 825474"/>
              <a:gd name="connsiteX15" fmla="*/ 133433 w 1752700"/>
              <a:gd name="connsiteY15" fmla="*/ 113947 h 825474"/>
              <a:gd name="connsiteX16" fmla="*/ 120733 w 1752700"/>
              <a:gd name="connsiteY16" fmla="*/ 164747 h 825474"/>
              <a:gd name="connsiteX17" fmla="*/ 165183 w 1752700"/>
              <a:gd name="connsiteY17" fmla="*/ 202847 h 825474"/>
              <a:gd name="connsiteX18" fmla="*/ 139783 w 1752700"/>
              <a:gd name="connsiteY18" fmla="*/ 348897 h 825474"/>
              <a:gd name="connsiteX19" fmla="*/ 108033 w 1752700"/>
              <a:gd name="connsiteY19" fmla="*/ 374297 h 825474"/>
              <a:gd name="connsiteX20" fmla="*/ 83 w 1752700"/>
              <a:gd name="connsiteY20" fmla="*/ 425097 h 825474"/>
              <a:gd name="connsiteX21" fmla="*/ 127083 w 1752700"/>
              <a:gd name="connsiteY21" fmla="*/ 501297 h 825474"/>
              <a:gd name="connsiteX22" fmla="*/ 273133 w 1752700"/>
              <a:gd name="connsiteY22" fmla="*/ 602897 h 825474"/>
              <a:gd name="connsiteX23" fmla="*/ 254083 w 1752700"/>
              <a:gd name="connsiteY23" fmla="*/ 704497 h 825474"/>
              <a:gd name="connsiteX24" fmla="*/ 177883 w 1752700"/>
              <a:gd name="connsiteY24" fmla="*/ 748947 h 825474"/>
              <a:gd name="connsiteX25" fmla="*/ 215983 w 1752700"/>
              <a:gd name="connsiteY25" fmla="*/ 825147 h 825474"/>
              <a:gd name="connsiteX0" fmla="*/ 215983 w 1752700"/>
              <a:gd name="connsiteY0" fmla="*/ 828923 h 829250"/>
              <a:gd name="connsiteX1" fmla="*/ 577933 w 1752700"/>
              <a:gd name="connsiteY1" fmla="*/ 720973 h 829250"/>
              <a:gd name="connsiteX2" fmla="*/ 1301833 w 1752700"/>
              <a:gd name="connsiteY2" fmla="*/ 454273 h 829250"/>
              <a:gd name="connsiteX3" fmla="*/ 1485983 w 1752700"/>
              <a:gd name="connsiteY3" fmla="*/ 320923 h 829250"/>
              <a:gd name="connsiteX4" fmla="*/ 1752683 w 1752700"/>
              <a:gd name="connsiteY4" fmla="*/ 16123 h 829250"/>
              <a:gd name="connsiteX5" fmla="*/ 1473283 w 1752700"/>
              <a:gd name="connsiteY5" fmla="*/ 41523 h 829250"/>
              <a:gd name="connsiteX6" fmla="*/ 1136733 w 1752700"/>
              <a:gd name="connsiteY6" fmla="*/ 35173 h 829250"/>
              <a:gd name="connsiteX7" fmla="*/ 958933 w 1752700"/>
              <a:gd name="connsiteY7" fmla="*/ 98673 h 829250"/>
              <a:gd name="connsiteX8" fmla="*/ 819233 w 1752700"/>
              <a:gd name="connsiteY8" fmla="*/ 174873 h 829250"/>
              <a:gd name="connsiteX9" fmla="*/ 717633 w 1752700"/>
              <a:gd name="connsiteY9" fmla="*/ 168523 h 829250"/>
              <a:gd name="connsiteX10" fmla="*/ 616033 w 1752700"/>
              <a:gd name="connsiteY10" fmla="*/ 85973 h 829250"/>
              <a:gd name="connsiteX11" fmla="*/ 431883 w 1752700"/>
              <a:gd name="connsiteY11" fmla="*/ 105023 h 829250"/>
              <a:gd name="connsiteX12" fmla="*/ 457283 w 1752700"/>
              <a:gd name="connsiteY12" fmla="*/ 149473 h 829250"/>
              <a:gd name="connsiteX13" fmla="*/ 425533 w 1752700"/>
              <a:gd name="connsiteY13" fmla="*/ 174873 h 829250"/>
              <a:gd name="connsiteX14" fmla="*/ 279483 w 1752700"/>
              <a:gd name="connsiteY14" fmla="*/ 130423 h 829250"/>
              <a:gd name="connsiteX15" fmla="*/ 133433 w 1752700"/>
              <a:gd name="connsiteY15" fmla="*/ 117723 h 829250"/>
              <a:gd name="connsiteX16" fmla="*/ 120733 w 1752700"/>
              <a:gd name="connsiteY16" fmla="*/ 168523 h 829250"/>
              <a:gd name="connsiteX17" fmla="*/ 165183 w 1752700"/>
              <a:gd name="connsiteY17" fmla="*/ 206623 h 829250"/>
              <a:gd name="connsiteX18" fmla="*/ 139783 w 1752700"/>
              <a:gd name="connsiteY18" fmla="*/ 352673 h 829250"/>
              <a:gd name="connsiteX19" fmla="*/ 108033 w 1752700"/>
              <a:gd name="connsiteY19" fmla="*/ 378073 h 829250"/>
              <a:gd name="connsiteX20" fmla="*/ 83 w 1752700"/>
              <a:gd name="connsiteY20" fmla="*/ 428873 h 829250"/>
              <a:gd name="connsiteX21" fmla="*/ 127083 w 1752700"/>
              <a:gd name="connsiteY21" fmla="*/ 505073 h 829250"/>
              <a:gd name="connsiteX22" fmla="*/ 273133 w 1752700"/>
              <a:gd name="connsiteY22" fmla="*/ 606673 h 829250"/>
              <a:gd name="connsiteX23" fmla="*/ 254083 w 1752700"/>
              <a:gd name="connsiteY23" fmla="*/ 708273 h 829250"/>
              <a:gd name="connsiteX24" fmla="*/ 177883 w 1752700"/>
              <a:gd name="connsiteY24" fmla="*/ 752723 h 829250"/>
              <a:gd name="connsiteX25" fmla="*/ 215983 w 1752700"/>
              <a:gd name="connsiteY25" fmla="*/ 828923 h 829250"/>
              <a:gd name="connsiteX0" fmla="*/ 215983 w 1644764"/>
              <a:gd name="connsiteY0" fmla="*/ 840083 h 840410"/>
              <a:gd name="connsiteX1" fmla="*/ 577933 w 1644764"/>
              <a:gd name="connsiteY1" fmla="*/ 732133 h 840410"/>
              <a:gd name="connsiteX2" fmla="*/ 1301833 w 1644764"/>
              <a:gd name="connsiteY2" fmla="*/ 465433 h 840410"/>
              <a:gd name="connsiteX3" fmla="*/ 1485983 w 1644764"/>
              <a:gd name="connsiteY3" fmla="*/ 332083 h 840410"/>
              <a:gd name="connsiteX4" fmla="*/ 1644733 w 1644764"/>
              <a:gd name="connsiteY4" fmla="*/ 14583 h 840410"/>
              <a:gd name="connsiteX5" fmla="*/ 1473283 w 1644764"/>
              <a:gd name="connsiteY5" fmla="*/ 52683 h 840410"/>
              <a:gd name="connsiteX6" fmla="*/ 1136733 w 1644764"/>
              <a:gd name="connsiteY6" fmla="*/ 46333 h 840410"/>
              <a:gd name="connsiteX7" fmla="*/ 958933 w 1644764"/>
              <a:gd name="connsiteY7" fmla="*/ 109833 h 840410"/>
              <a:gd name="connsiteX8" fmla="*/ 819233 w 1644764"/>
              <a:gd name="connsiteY8" fmla="*/ 186033 h 840410"/>
              <a:gd name="connsiteX9" fmla="*/ 717633 w 1644764"/>
              <a:gd name="connsiteY9" fmla="*/ 179683 h 840410"/>
              <a:gd name="connsiteX10" fmla="*/ 616033 w 1644764"/>
              <a:gd name="connsiteY10" fmla="*/ 97133 h 840410"/>
              <a:gd name="connsiteX11" fmla="*/ 431883 w 1644764"/>
              <a:gd name="connsiteY11" fmla="*/ 116183 h 840410"/>
              <a:gd name="connsiteX12" fmla="*/ 457283 w 1644764"/>
              <a:gd name="connsiteY12" fmla="*/ 160633 h 840410"/>
              <a:gd name="connsiteX13" fmla="*/ 425533 w 1644764"/>
              <a:gd name="connsiteY13" fmla="*/ 186033 h 840410"/>
              <a:gd name="connsiteX14" fmla="*/ 279483 w 1644764"/>
              <a:gd name="connsiteY14" fmla="*/ 141583 h 840410"/>
              <a:gd name="connsiteX15" fmla="*/ 133433 w 1644764"/>
              <a:gd name="connsiteY15" fmla="*/ 128883 h 840410"/>
              <a:gd name="connsiteX16" fmla="*/ 120733 w 1644764"/>
              <a:gd name="connsiteY16" fmla="*/ 179683 h 840410"/>
              <a:gd name="connsiteX17" fmla="*/ 165183 w 1644764"/>
              <a:gd name="connsiteY17" fmla="*/ 217783 h 840410"/>
              <a:gd name="connsiteX18" fmla="*/ 139783 w 1644764"/>
              <a:gd name="connsiteY18" fmla="*/ 363833 h 840410"/>
              <a:gd name="connsiteX19" fmla="*/ 108033 w 1644764"/>
              <a:gd name="connsiteY19" fmla="*/ 389233 h 840410"/>
              <a:gd name="connsiteX20" fmla="*/ 83 w 1644764"/>
              <a:gd name="connsiteY20" fmla="*/ 440033 h 840410"/>
              <a:gd name="connsiteX21" fmla="*/ 127083 w 1644764"/>
              <a:gd name="connsiteY21" fmla="*/ 516233 h 840410"/>
              <a:gd name="connsiteX22" fmla="*/ 273133 w 1644764"/>
              <a:gd name="connsiteY22" fmla="*/ 617833 h 840410"/>
              <a:gd name="connsiteX23" fmla="*/ 254083 w 1644764"/>
              <a:gd name="connsiteY23" fmla="*/ 719433 h 840410"/>
              <a:gd name="connsiteX24" fmla="*/ 177883 w 1644764"/>
              <a:gd name="connsiteY24" fmla="*/ 763883 h 840410"/>
              <a:gd name="connsiteX25" fmla="*/ 215983 w 1644764"/>
              <a:gd name="connsiteY25" fmla="*/ 840083 h 840410"/>
              <a:gd name="connsiteX0" fmla="*/ 215983 w 1740001"/>
              <a:gd name="connsiteY0" fmla="*/ 840083 h 840410"/>
              <a:gd name="connsiteX1" fmla="*/ 577933 w 1740001"/>
              <a:gd name="connsiteY1" fmla="*/ 732133 h 840410"/>
              <a:gd name="connsiteX2" fmla="*/ 1301833 w 1740001"/>
              <a:gd name="connsiteY2" fmla="*/ 465433 h 840410"/>
              <a:gd name="connsiteX3" fmla="*/ 1485983 w 1740001"/>
              <a:gd name="connsiteY3" fmla="*/ 332083 h 840410"/>
              <a:gd name="connsiteX4" fmla="*/ 1739983 w 1740001"/>
              <a:gd name="connsiteY4" fmla="*/ 14583 h 840410"/>
              <a:gd name="connsiteX5" fmla="*/ 1473283 w 1740001"/>
              <a:gd name="connsiteY5" fmla="*/ 52683 h 840410"/>
              <a:gd name="connsiteX6" fmla="*/ 1136733 w 1740001"/>
              <a:gd name="connsiteY6" fmla="*/ 46333 h 840410"/>
              <a:gd name="connsiteX7" fmla="*/ 958933 w 1740001"/>
              <a:gd name="connsiteY7" fmla="*/ 109833 h 840410"/>
              <a:gd name="connsiteX8" fmla="*/ 819233 w 1740001"/>
              <a:gd name="connsiteY8" fmla="*/ 186033 h 840410"/>
              <a:gd name="connsiteX9" fmla="*/ 717633 w 1740001"/>
              <a:gd name="connsiteY9" fmla="*/ 179683 h 840410"/>
              <a:gd name="connsiteX10" fmla="*/ 616033 w 1740001"/>
              <a:gd name="connsiteY10" fmla="*/ 97133 h 840410"/>
              <a:gd name="connsiteX11" fmla="*/ 431883 w 1740001"/>
              <a:gd name="connsiteY11" fmla="*/ 116183 h 840410"/>
              <a:gd name="connsiteX12" fmla="*/ 457283 w 1740001"/>
              <a:gd name="connsiteY12" fmla="*/ 160633 h 840410"/>
              <a:gd name="connsiteX13" fmla="*/ 425533 w 1740001"/>
              <a:gd name="connsiteY13" fmla="*/ 186033 h 840410"/>
              <a:gd name="connsiteX14" fmla="*/ 279483 w 1740001"/>
              <a:gd name="connsiteY14" fmla="*/ 141583 h 840410"/>
              <a:gd name="connsiteX15" fmla="*/ 133433 w 1740001"/>
              <a:gd name="connsiteY15" fmla="*/ 128883 h 840410"/>
              <a:gd name="connsiteX16" fmla="*/ 120733 w 1740001"/>
              <a:gd name="connsiteY16" fmla="*/ 179683 h 840410"/>
              <a:gd name="connsiteX17" fmla="*/ 165183 w 1740001"/>
              <a:gd name="connsiteY17" fmla="*/ 217783 h 840410"/>
              <a:gd name="connsiteX18" fmla="*/ 139783 w 1740001"/>
              <a:gd name="connsiteY18" fmla="*/ 363833 h 840410"/>
              <a:gd name="connsiteX19" fmla="*/ 108033 w 1740001"/>
              <a:gd name="connsiteY19" fmla="*/ 389233 h 840410"/>
              <a:gd name="connsiteX20" fmla="*/ 83 w 1740001"/>
              <a:gd name="connsiteY20" fmla="*/ 440033 h 840410"/>
              <a:gd name="connsiteX21" fmla="*/ 127083 w 1740001"/>
              <a:gd name="connsiteY21" fmla="*/ 516233 h 840410"/>
              <a:gd name="connsiteX22" fmla="*/ 273133 w 1740001"/>
              <a:gd name="connsiteY22" fmla="*/ 617833 h 840410"/>
              <a:gd name="connsiteX23" fmla="*/ 254083 w 1740001"/>
              <a:gd name="connsiteY23" fmla="*/ 719433 h 840410"/>
              <a:gd name="connsiteX24" fmla="*/ 177883 w 1740001"/>
              <a:gd name="connsiteY24" fmla="*/ 763883 h 840410"/>
              <a:gd name="connsiteX25" fmla="*/ 215983 w 1740001"/>
              <a:gd name="connsiteY25" fmla="*/ 840083 h 8404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1740001" h="840410">
                <a:moveTo>
                  <a:pt x="215983" y="840083"/>
                </a:moveTo>
                <a:cubicBezTo>
                  <a:pt x="282658" y="834791"/>
                  <a:pt x="396958" y="794575"/>
                  <a:pt x="577933" y="732133"/>
                </a:cubicBezTo>
                <a:cubicBezTo>
                  <a:pt x="758908" y="669691"/>
                  <a:pt x="1150491" y="532108"/>
                  <a:pt x="1301833" y="465433"/>
                </a:cubicBezTo>
                <a:cubicBezTo>
                  <a:pt x="1453175" y="398758"/>
                  <a:pt x="1412958" y="407225"/>
                  <a:pt x="1485983" y="332083"/>
                </a:cubicBezTo>
                <a:cubicBezTo>
                  <a:pt x="1559008" y="256941"/>
                  <a:pt x="1742100" y="61150"/>
                  <a:pt x="1739983" y="14583"/>
                </a:cubicBezTo>
                <a:cubicBezTo>
                  <a:pt x="1737866" y="-31984"/>
                  <a:pt x="1573825" y="47391"/>
                  <a:pt x="1473283" y="52683"/>
                </a:cubicBezTo>
                <a:cubicBezTo>
                  <a:pt x="1372741" y="57975"/>
                  <a:pt x="1222458" y="36808"/>
                  <a:pt x="1136733" y="46333"/>
                </a:cubicBezTo>
                <a:cubicBezTo>
                  <a:pt x="1051008" y="55858"/>
                  <a:pt x="1011850" y="86550"/>
                  <a:pt x="958933" y="109833"/>
                </a:cubicBezTo>
                <a:cubicBezTo>
                  <a:pt x="906016" y="133116"/>
                  <a:pt x="859450" y="174391"/>
                  <a:pt x="819233" y="186033"/>
                </a:cubicBezTo>
                <a:cubicBezTo>
                  <a:pt x="779016" y="197675"/>
                  <a:pt x="751500" y="194500"/>
                  <a:pt x="717633" y="179683"/>
                </a:cubicBezTo>
                <a:cubicBezTo>
                  <a:pt x="683766" y="164866"/>
                  <a:pt x="663658" y="107716"/>
                  <a:pt x="616033" y="97133"/>
                </a:cubicBezTo>
                <a:cubicBezTo>
                  <a:pt x="568408" y="86550"/>
                  <a:pt x="458341" y="105600"/>
                  <a:pt x="431883" y="116183"/>
                </a:cubicBezTo>
                <a:cubicBezTo>
                  <a:pt x="405425" y="126766"/>
                  <a:pt x="458341" y="148991"/>
                  <a:pt x="457283" y="160633"/>
                </a:cubicBezTo>
                <a:cubicBezTo>
                  <a:pt x="456225" y="172275"/>
                  <a:pt x="455166" y="189208"/>
                  <a:pt x="425533" y="186033"/>
                </a:cubicBezTo>
                <a:cubicBezTo>
                  <a:pt x="395900" y="182858"/>
                  <a:pt x="328166" y="151108"/>
                  <a:pt x="279483" y="141583"/>
                </a:cubicBezTo>
                <a:cubicBezTo>
                  <a:pt x="230800" y="132058"/>
                  <a:pt x="159891" y="122533"/>
                  <a:pt x="133433" y="128883"/>
                </a:cubicBezTo>
                <a:cubicBezTo>
                  <a:pt x="106975" y="135233"/>
                  <a:pt x="115441" y="164866"/>
                  <a:pt x="120733" y="179683"/>
                </a:cubicBezTo>
                <a:cubicBezTo>
                  <a:pt x="126025" y="194500"/>
                  <a:pt x="162008" y="187091"/>
                  <a:pt x="165183" y="217783"/>
                </a:cubicBezTo>
                <a:cubicBezTo>
                  <a:pt x="168358" y="248475"/>
                  <a:pt x="149308" y="335258"/>
                  <a:pt x="139783" y="363833"/>
                </a:cubicBezTo>
                <a:cubicBezTo>
                  <a:pt x="130258" y="392408"/>
                  <a:pt x="131316" y="376533"/>
                  <a:pt x="108033" y="389233"/>
                </a:cubicBezTo>
                <a:cubicBezTo>
                  <a:pt x="84750" y="401933"/>
                  <a:pt x="-3092" y="418866"/>
                  <a:pt x="83" y="440033"/>
                </a:cubicBezTo>
                <a:cubicBezTo>
                  <a:pt x="3258" y="461200"/>
                  <a:pt x="81575" y="486600"/>
                  <a:pt x="127083" y="516233"/>
                </a:cubicBezTo>
                <a:cubicBezTo>
                  <a:pt x="172591" y="545866"/>
                  <a:pt x="251966" y="583966"/>
                  <a:pt x="273133" y="617833"/>
                </a:cubicBezTo>
                <a:cubicBezTo>
                  <a:pt x="294300" y="651700"/>
                  <a:pt x="269958" y="695091"/>
                  <a:pt x="254083" y="719433"/>
                </a:cubicBezTo>
                <a:cubicBezTo>
                  <a:pt x="238208" y="743775"/>
                  <a:pt x="190583" y="742716"/>
                  <a:pt x="177883" y="763883"/>
                </a:cubicBezTo>
                <a:cubicBezTo>
                  <a:pt x="165183" y="785050"/>
                  <a:pt x="149308" y="845375"/>
                  <a:pt x="215983" y="840083"/>
                </a:cubicBezTo>
                <a:close/>
              </a:path>
            </a:pathLst>
          </a:custGeom>
          <a:solidFill>
            <a:schemeClr val="accent6">
              <a:alpha val="50000"/>
            </a:schemeClr>
          </a:solidFill>
          <a:ln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11" name="Forme libre : forme 110">
            <a:extLst>
              <a:ext uri="{FF2B5EF4-FFF2-40B4-BE49-F238E27FC236}">
                <a16:creationId xmlns:a16="http://schemas.microsoft.com/office/drawing/2014/main" id="{B096FCA5-58AA-4F50-A38C-8ADBDA4A2928}"/>
              </a:ext>
            </a:extLst>
          </p:cNvPr>
          <p:cNvSpPr/>
          <p:nvPr/>
        </p:nvSpPr>
        <p:spPr>
          <a:xfrm>
            <a:off x="5049004" y="1371420"/>
            <a:ext cx="4622247" cy="5180224"/>
          </a:xfrm>
          <a:custGeom>
            <a:avLst/>
            <a:gdLst>
              <a:gd name="connsiteX0" fmla="*/ 4622456 w 4622933"/>
              <a:gd name="connsiteY0" fmla="*/ 2137093 h 5180224"/>
              <a:gd name="connsiteX1" fmla="*/ 4513125 w 4622933"/>
              <a:gd name="connsiteY1" fmla="*/ 1868737 h 5180224"/>
              <a:gd name="connsiteX2" fmla="*/ 4016169 w 4622933"/>
              <a:gd name="connsiteY2" fmla="*/ 1898554 h 5180224"/>
              <a:gd name="connsiteX3" fmla="*/ 3837265 w 4622933"/>
              <a:gd name="connsiteY3" fmla="*/ 2137093 h 5180224"/>
              <a:gd name="connsiteX4" fmla="*/ 3588786 w 4622933"/>
              <a:gd name="connsiteY4" fmla="*/ 2296119 h 5180224"/>
              <a:gd name="connsiteX5" fmla="*/ 3111708 w 4622933"/>
              <a:gd name="connsiteY5" fmla="*/ 2574415 h 5180224"/>
              <a:gd name="connsiteX6" fmla="*/ 2763839 w 4622933"/>
              <a:gd name="connsiteY6" fmla="*/ 2147032 h 5180224"/>
              <a:gd name="connsiteX7" fmla="*/ 2793656 w 4622933"/>
              <a:gd name="connsiteY7" fmla="*/ 1610319 h 5180224"/>
              <a:gd name="connsiteX8" fmla="*/ 2743960 w 4622933"/>
              <a:gd name="connsiteY8" fmla="*/ 1232632 h 5180224"/>
              <a:gd name="connsiteX9" fmla="*/ 2813534 w 4622933"/>
              <a:gd name="connsiteY9" fmla="*/ 775432 h 5180224"/>
              <a:gd name="connsiteX10" fmla="*/ 2674386 w 4622933"/>
              <a:gd name="connsiteY10" fmla="*/ 467319 h 5180224"/>
              <a:gd name="connsiteX11" fmla="*/ 2634630 w 4622933"/>
              <a:gd name="connsiteY11" fmla="*/ 248658 h 5180224"/>
              <a:gd name="connsiteX12" fmla="*/ 2227125 w 4622933"/>
              <a:gd name="connsiteY12" fmla="*/ 180 h 5180224"/>
              <a:gd name="connsiteX13" fmla="*/ 1809682 w 4622933"/>
              <a:gd name="connsiteY13" fmla="*/ 288415 h 5180224"/>
              <a:gd name="connsiteX14" fmla="*/ 2167491 w 4622933"/>
              <a:gd name="connsiteY14" fmla="*/ 1043789 h 5180224"/>
              <a:gd name="connsiteX15" fmla="*/ 2276821 w 4622933"/>
              <a:gd name="connsiteY15" fmla="*/ 1958189 h 5180224"/>
              <a:gd name="connsiteX16" fmla="*/ 2465665 w 4622933"/>
              <a:gd name="connsiteY16" fmla="*/ 2703623 h 5180224"/>
              <a:gd name="connsiteX17" fmla="*/ 2217186 w 4622933"/>
              <a:gd name="connsiteY17" fmla="*/ 3349667 h 5180224"/>
              <a:gd name="connsiteX18" fmla="*/ 1938891 w 4622933"/>
              <a:gd name="connsiteY18" fmla="*/ 3727354 h 5180224"/>
              <a:gd name="connsiteX19" fmla="*/ 2296699 w 4622933"/>
              <a:gd name="connsiteY19" fmla="*/ 4095102 h 5180224"/>
              <a:gd name="connsiteX20" fmla="*/ 2853291 w 4622933"/>
              <a:gd name="connsiteY20" fmla="*/ 4124919 h 5180224"/>
              <a:gd name="connsiteX21" fmla="*/ 2773778 w 4622933"/>
              <a:gd name="connsiteY21" fmla="*/ 4343580 h 5180224"/>
              <a:gd name="connsiteX22" fmla="*/ 2445786 w 4622933"/>
              <a:gd name="connsiteY22" fmla="*/ 4274006 h 5180224"/>
              <a:gd name="connsiteX23" fmla="*/ 2058160 w 4622933"/>
              <a:gd name="connsiteY23" fmla="*/ 4333641 h 5180224"/>
              <a:gd name="connsiteX24" fmla="*/ 1839499 w 4622933"/>
              <a:gd name="connsiteY24" fmla="*/ 4105041 h 5180224"/>
              <a:gd name="connsiteX25" fmla="*/ 1173578 w 4622933"/>
              <a:gd name="connsiteY25" fmla="*/ 4492667 h 5180224"/>
              <a:gd name="connsiteX26" fmla="*/ 935039 w 4622933"/>
              <a:gd name="connsiteY26" fmla="*/ 4651693 h 5180224"/>
              <a:gd name="connsiteX27" fmla="*/ 537473 w 4622933"/>
              <a:gd name="connsiteY27" fmla="*/ 4264067 h 5180224"/>
              <a:gd name="connsiteX28" fmla="*/ 308873 w 4622933"/>
              <a:gd name="connsiteY28" fmla="*/ 3995710 h 5180224"/>
              <a:gd name="connsiteX29" fmla="*/ 139908 w 4622933"/>
              <a:gd name="connsiteY29" fmla="*/ 4095102 h 5180224"/>
              <a:gd name="connsiteX30" fmla="*/ 760 w 4622933"/>
              <a:gd name="connsiteY30" fmla="*/ 4512545 h 5180224"/>
              <a:gd name="connsiteX31" fmla="*/ 90212 w 4622933"/>
              <a:gd name="connsiteY31" fmla="*/ 4611937 h 5180224"/>
              <a:gd name="connsiteX32" fmla="*/ 219421 w 4622933"/>
              <a:gd name="connsiteY32" fmla="*/ 4820658 h 5180224"/>
              <a:gd name="connsiteX33" fmla="*/ 408265 w 4622933"/>
              <a:gd name="connsiteY33" fmla="*/ 4711328 h 5180224"/>
              <a:gd name="connsiteX34" fmla="*/ 557352 w 4622933"/>
              <a:gd name="connsiteY34" fmla="*/ 4780902 h 5180224"/>
              <a:gd name="connsiteX35" fmla="*/ 646804 w 4622933"/>
              <a:gd name="connsiteY35" fmla="*/ 4900171 h 5180224"/>
              <a:gd name="connsiteX36" fmla="*/ 686560 w 4622933"/>
              <a:gd name="connsiteY36" fmla="*/ 5029380 h 5180224"/>
              <a:gd name="connsiteX37" fmla="*/ 845586 w 4622933"/>
              <a:gd name="connsiteY37" fmla="*/ 5079076 h 5180224"/>
              <a:gd name="connsiteX38" fmla="*/ 944978 w 4622933"/>
              <a:gd name="connsiteY38" fmla="*/ 5178467 h 5180224"/>
              <a:gd name="connsiteX39" fmla="*/ 1074186 w 4622933"/>
              <a:gd name="connsiteY39" fmla="*/ 5138710 h 5180224"/>
              <a:gd name="connsiteX40" fmla="*/ 1133821 w 4622933"/>
              <a:gd name="connsiteY40" fmla="*/ 5089015 h 5180224"/>
              <a:gd name="connsiteX41" fmla="*/ 1332604 w 4622933"/>
              <a:gd name="connsiteY41" fmla="*/ 5108893 h 5180224"/>
              <a:gd name="connsiteX42" fmla="*/ 1600960 w 4622933"/>
              <a:gd name="connsiteY42" fmla="*/ 5039319 h 5180224"/>
              <a:gd name="connsiteX43" fmla="*/ 1720230 w 4622933"/>
              <a:gd name="connsiteY43" fmla="*/ 4860415 h 5180224"/>
              <a:gd name="connsiteX44" fmla="*/ 1740108 w 4622933"/>
              <a:gd name="connsiteY44" fmla="*/ 4741145 h 5180224"/>
              <a:gd name="connsiteX45" fmla="*/ 1938891 w 4622933"/>
              <a:gd name="connsiteY45" fmla="*/ 4641754 h 5180224"/>
              <a:gd name="connsiteX46" fmla="*/ 2028343 w 4622933"/>
              <a:gd name="connsiteY46" fmla="*/ 4492667 h 5180224"/>
              <a:gd name="connsiteX47" fmla="*/ 2187369 w 4622933"/>
              <a:gd name="connsiteY47" fmla="*/ 4572180 h 5180224"/>
              <a:gd name="connsiteX48" fmla="*/ 2475604 w 4622933"/>
              <a:gd name="connsiteY48" fmla="*/ 4552302 h 5180224"/>
              <a:gd name="connsiteX49" fmla="*/ 2565056 w 4622933"/>
              <a:gd name="connsiteY49" fmla="*/ 4601997 h 5180224"/>
              <a:gd name="connsiteX50" fmla="*/ 2634630 w 4622933"/>
              <a:gd name="connsiteY50" fmla="*/ 4711328 h 5180224"/>
              <a:gd name="connsiteX51" fmla="*/ 2684325 w 4622933"/>
              <a:gd name="connsiteY51" fmla="*/ 4810719 h 5180224"/>
              <a:gd name="connsiteX52" fmla="*/ 2803595 w 4622933"/>
              <a:gd name="connsiteY52" fmla="*/ 4731206 h 5180224"/>
              <a:gd name="connsiteX53" fmla="*/ 2912925 w 4622933"/>
              <a:gd name="connsiteY53" fmla="*/ 4860415 h 5180224"/>
              <a:gd name="connsiteX54" fmla="*/ 3330369 w 4622933"/>
              <a:gd name="connsiteY54" fmla="*/ 4681510 h 5180224"/>
              <a:gd name="connsiteX55" fmla="*/ 3300552 w 4622933"/>
              <a:gd name="connsiteY55" fmla="*/ 4572180 h 5180224"/>
              <a:gd name="connsiteX56" fmla="*/ 3171343 w 4622933"/>
              <a:gd name="connsiteY56" fmla="*/ 4472789 h 5180224"/>
              <a:gd name="connsiteX57" fmla="*/ 3300552 w 4622933"/>
              <a:gd name="connsiteY57" fmla="*/ 4373397 h 5180224"/>
              <a:gd name="connsiteX58" fmla="*/ 3201160 w 4622933"/>
              <a:gd name="connsiteY58" fmla="*/ 4274006 h 5180224"/>
              <a:gd name="connsiteX59" fmla="*/ 3250856 w 4622933"/>
              <a:gd name="connsiteY59" fmla="*/ 4144797 h 5180224"/>
              <a:gd name="connsiteX60" fmla="*/ 3042134 w 4622933"/>
              <a:gd name="connsiteY60" fmla="*/ 4055345 h 5180224"/>
              <a:gd name="connsiteX61" fmla="*/ 2932804 w 4622933"/>
              <a:gd name="connsiteY61" fmla="*/ 3856563 h 5180224"/>
              <a:gd name="connsiteX62" fmla="*/ 2654508 w 4622933"/>
              <a:gd name="connsiteY62" fmla="*/ 3955954 h 5180224"/>
              <a:gd name="connsiteX63" fmla="*/ 2664447 w 4622933"/>
              <a:gd name="connsiteY63" fmla="*/ 3806867 h 5180224"/>
              <a:gd name="connsiteX64" fmla="*/ 2823473 w 4622933"/>
              <a:gd name="connsiteY64" fmla="*/ 3478876 h 5180224"/>
              <a:gd name="connsiteX65" fmla="*/ 2753899 w 4622933"/>
              <a:gd name="connsiteY65" fmla="*/ 3439119 h 5180224"/>
              <a:gd name="connsiteX66" fmla="*/ 2654508 w 4622933"/>
              <a:gd name="connsiteY66" fmla="*/ 3429180 h 5180224"/>
              <a:gd name="connsiteX67" fmla="*/ 2624691 w 4622933"/>
              <a:gd name="connsiteY67" fmla="*/ 3260215 h 5180224"/>
              <a:gd name="connsiteX68" fmla="*/ 2704204 w 4622933"/>
              <a:gd name="connsiteY68" fmla="*/ 3200580 h 5180224"/>
              <a:gd name="connsiteX69" fmla="*/ 2843352 w 4622933"/>
              <a:gd name="connsiteY69" fmla="*/ 3160823 h 5180224"/>
              <a:gd name="connsiteX70" fmla="*/ 2942743 w 4622933"/>
              <a:gd name="connsiteY70" fmla="*/ 3180702 h 5180224"/>
              <a:gd name="connsiteX71" fmla="*/ 3022256 w 4622933"/>
              <a:gd name="connsiteY71" fmla="*/ 3051493 h 5180224"/>
              <a:gd name="connsiteX72" fmla="*/ 3290612 w 4622933"/>
              <a:gd name="connsiteY72" fmla="*/ 2912345 h 5180224"/>
              <a:gd name="connsiteX73" fmla="*/ 3419821 w 4622933"/>
              <a:gd name="connsiteY73" fmla="*/ 2743380 h 5180224"/>
              <a:gd name="connsiteX74" fmla="*/ 3568908 w 4622933"/>
              <a:gd name="connsiteY74" fmla="*/ 2822893 h 5180224"/>
              <a:gd name="connsiteX75" fmla="*/ 3708056 w 4622933"/>
              <a:gd name="connsiteY75" fmla="*/ 2852710 h 5180224"/>
              <a:gd name="connsiteX76" fmla="*/ 3867082 w 4622933"/>
              <a:gd name="connsiteY76" fmla="*/ 2832832 h 5180224"/>
              <a:gd name="connsiteX77" fmla="*/ 3926717 w 4622933"/>
              <a:gd name="connsiteY77" fmla="*/ 2614171 h 5180224"/>
              <a:gd name="connsiteX78" fmla="*/ 4085743 w 4622933"/>
              <a:gd name="connsiteY78" fmla="*/ 2524719 h 5180224"/>
              <a:gd name="connsiteX79" fmla="*/ 4045986 w 4622933"/>
              <a:gd name="connsiteY79" fmla="*/ 2465084 h 5180224"/>
              <a:gd name="connsiteX80" fmla="*/ 4006230 w 4622933"/>
              <a:gd name="connsiteY80" fmla="*/ 2306058 h 5180224"/>
              <a:gd name="connsiteX81" fmla="*/ 4016169 w 4622933"/>
              <a:gd name="connsiteY81" fmla="*/ 2137093 h 5180224"/>
              <a:gd name="connsiteX82" fmla="*/ 4205012 w 4622933"/>
              <a:gd name="connsiteY82" fmla="*/ 2087397 h 5180224"/>
              <a:gd name="connsiteX83" fmla="*/ 4304404 w 4622933"/>
              <a:gd name="connsiteY83" fmla="*/ 2147032 h 5180224"/>
              <a:gd name="connsiteX84" fmla="*/ 4274586 w 4622933"/>
              <a:gd name="connsiteY84" fmla="*/ 2266302 h 5180224"/>
              <a:gd name="connsiteX85" fmla="*/ 4354099 w 4622933"/>
              <a:gd name="connsiteY85" fmla="*/ 2266302 h 5180224"/>
              <a:gd name="connsiteX86" fmla="*/ 4493247 w 4622933"/>
              <a:gd name="connsiteY86" fmla="*/ 2147032 h 5180224"/>
              <a:gd name="connsiteX87" fmla="*/ 4622456 w 4622933"/>
              <a:gd name="connsiteY87" fmla="*/ 2137093 h 5180224"/>
              <a:gd name="connsiteX0" fmla="*/ 4622456 w 4622933"/>
              <a:gd name="connsiteY0" fmla="*/ 2137093 h 5180224"/>
              <a:gd name="connsiteX1" fmla="*/ 4513125 w 4622933"/>
              <a:gd name="connsiteY1" fmla="*/ 1868737 h 5180224"/>
              <a:gd name="connsiteX2" fmla="*/ 4016169 w 4622933"/>
              <a:gd name="connsiteY2" fmla="*/ 1898554 h 5180224"/>
              <a:gd name="connsiteX3" fmla="*/ 3837265 w 4622933"/>
              <a:gd name="connsiteY3" fmla="*/ 2137093 h 5180224"/>
              <a:gd name="connsiteX4" fmla="*/ 3588786 w 4622933"/>
              <a:gd name="connsiteY4" fmla="*/ 2296119 h 5180224"/>
              <a:gd name="connsiteX5" fmla="*/ 3111708 w 4622933"/>
              <a:gd name="connsiteY5" fmla="*/ 2574415 h 5180224"/>
              <a:gd name="connsiteX6" fmla="*/ 2763839 w 4622933"/>
              <a:gd name="connsiteY6" fmla="*/ 2147032 h 5180224"/>
              <a:gd name="connsiteX7" fmla="*/ 2793656 w 4622933"/>
              <a:gd name="connsiteY7" fmla="*/ 1610319 h 5180224"/>
              <a:gd name="connsiteX8" fmla="*/ 2743960 w 4622933"/>
              <a:gd name="connsiteY8" fmla="*/ 1232632 h 5180224"/>
              <a:gd name="connsiteX9" fmla="*/ 2813534 w 4622933"/>
              <a:gd name="connsiteY9" fmla="*/ 775432 h 5180224"/>
              <a:gd name="connsiteX10" fmla="*/ 2674386 w 4622933"/>
              <a:gd name="connsiteY10" fmla="*/ 467319 h 5180224"/>
              <a:gd name="connsiteX11" fmla="*/ 2634630 w 4622933"/>
              <a:gd name="connsiteY11" fmla="*/ 248658 h 5180224"/>
              <a:gd name="connsiteX12" fmla="*/ 2227125 w 4622933"/>
              <a:gd name="connsiteY12" fmla="*/ 180 h 5180224"/>
              <a:gd name="connsiteX13" fmla="*/ 1809682 w 4622933"/>
              <a:gd name="connsiteY13" fmla="*/ 288415 h 5180224"/>
              <a:gd name="connsiteX14" fmla="*/ 2167491 w 4622933"/>
              <a:gd name="connsiteY14" fmla="*/ 1043789 h 5180224"/>
              <a:gd name="connsiteX15" fmla="*/ 2276821 w 4622933"/>
              <a:gd name="connsiteY15" fmla="*/ 1958189 h 5180224"/>
              <a:gd name="connsiteX16" fmla="*/ 2465665 w 4622933"/>
              <a:gd name="connsiteY16" fmla="*/ 2703623 h 5180224"/>
              <a:gd name="connsiteX17" fmla="*/ 2217186 w 4622933"/>
              <a:gd name="connsiteY17" fmla="*/ 3349667 h 5180224"/>
              <a:gd name="connsiteX18" fmla="*/ 1938891 w 4622933"/>
              <a:gd name="connsiteY18" fmla="*/ 3727354 h 5180224"/>
              <a:gd name="connsiteX19" fmla="*/ 2296699 w 4622933"/>
              <a:gd name="connsiteY19" fmla="*/ 4095102 h 5180224"/>
              <a:gd name="connsiteX20" fmla="*/ 2853291 w 4622933"/>
              <a:gd name="connsiteY20" fmla="*/ 4124919 h 5180224"/>
              <a:gd name="connsiteX21" fmla="*/ 2773778 w 4622933"/>
              <a:gd name="connsiteY21" fmla="*/ 4343580 h 5180224"/>
              <a:gd name="connsiteX22" fmla="*/ 2445786 w 4622933"/>
              <a:gd name="connsiteY22" fmla="*/ 4274006 h 5180224"/>
              <a:gd name="connsiteX23" fmla="*/ 2058160 w 4622933"/>
              <a:gd name="connsiteY23" fmla="*/ 4333641 h 5180224"/>
              <a:gd name="connsiteX24" fmla="*/ 1839499 w 4622933"/>
              <a:gd name="connsiteY24" fmla="*/ 4105041 h 5180224"/>
              <a:gd name="connsiteX25" fmla="*/ 1173578 w 4622933"/>
              <a:gd name="connsiteY25" fmla="*/ 4492667 h 5180224"/>
              <a:gd name="connsiteX26" fmla="*/ 935039 w 4622933"/>
              <a:gd name="connsiteY26" fmla="*/ 4651693 h 5180224"/>
              <a:gd name="connsiteX27" fmla="*/ 537473 w 4622933"/>
              <a:gd name="connsiteY27" fmla="*/ 4264067 h 5180224"/>
              <a:gd name="connsiteX28" fmla="*/ 308873 w 4622933"/>
              <a:gd name="connsiteY28" fmla="*/ 3995710 h 5180224"/>
              <a:gd name="connsiteX29" fmla="*/ 139908 w 4622933"/>
              <a:gd name="connsiteY29" fmla="*/ 4095102 h 5180224"/>
              <a:gd name="connsiteX30" fmla="*/ 760 w 4622933"/>
              <a:gd name="connsiteY30" fmla="*/ 4512545 h 5180224"/>
              <a:gd name="connsiteX31" fmla="*/ 90212 w 4622933"/>
              <a:gd name="connsiteY31" fmla="*/ 4611937 h 5180224"/>
              <a:gd name="connsiteX32" fmla="*/ 219421 w 4622933"/>
              <a:gd name="connsiteY32" fmla="*/ 4820658 h 5180224"/>
              <a:gd name="connsiteX33" fmla="*/ 395565 w 4622933"/>
              <a:gd name="connsiteY33" fmla="*/ 4743078 h 5180224"/>
              <a:gd name="connsiteX34" fmla="*/ 557352 w 4622933"/>
              <a:gd name="connsiteY34" fmla="*/ 4780902 h 5180224"/>
              <a:gd name="connsiteX35" fmla="*/ 646804 w 4622933"/>
              <a:gd name="connsiteY35" fmla="*/ 4900171 h 5180224"/>
              <a:gd name="connsiteX36" fmla="*/ 686560 w 4622933"/>
              <a:gd name="connsiteY36" fmla="*/ 5029380 h 5180224"/>
              <a:gd name="connsiteX37" fmla="*/ 845586 w 4622933"/>
              <a:gd name="connsiteY37" fmla="*/ 5079076 h 5180224"/>
              <a:gd name="connsiteX38" fmla="*/ 944978 w 4622933"/>
              <a:gd name="connsiteY38" fmla="*/ 5178467 h 5180224"/>
              <a:gd name="connsiteX39" fmla="*/ 1074186 w 4622933"/>
              <a:gd name="connsiteY39" fmla="*/ 5138710 h 5180224"/>
              <a:gd name="connsiteX40" fmla="*/ 1133821 w 4622933"/>
              <a:gd name="connsiteY40" fmla="*/ 5089015 h 5180224"/>
              <a:gd name="connsiteX41" fmla="*/ 1332604 w 4622933"/>
              <a:gd name="connsiteY41" fmla="*/ 5108893 h 5180224"/>
              <a:gd name="connsiteX42" fmla="*/ 1600960 w 4622933"/>
              <a:gd name="connsiteY42" fmla="*/ 5039319 h 5180224"/>
              <a:gd name="connsiteX43" fmla="*/ 1720230 w 4622933"/>
              <a:gd name="connsiteY43" fmla="*/ 4860415 h 5180224"/>
              <a:gd name="connsiteX44" fmla="*/ 1740108 w 4622933"/>
              <a:gd name="connsiteY44" fmla="*/ 4741145 h 5180224"/>
              <a:gd name="connsiteX45" fmla="*/ 1938891 w 4622933"/>
              <a:gd name="connsiteY45" fmla="*/ 4641754 h 5180224"/>
              <a:gd name="connsiteX46" fmla="*/ 2028343 w 4622933"/>
              <a:gd name="connsiteY46" fmla="*/ 4492667 h 5180224"/>
              <a:gd name="connsiteX47" fmla="*/ 2187369 w 4622933"/>
              <a:gd name="connsiteY47" fmla="*/ 4572180 h 5180224"/>
              <a:gd name="connsiteX48" fmla="*/ 2475604 w 4622933"/>
              <a:gd name="connsiteY48" fmla="*/ 4552302 h 5180224"/>
              <a:gd name="connsiteX49" fmla="*/ 2565056 w 4622933"/>
              <a:gd name="connsiteY49" fmla="*/ 4601997 h 5180224"/>
              <a:gd name="connsiteX50" fmla="*/ 2634630 w 4622933"/>
              <a:gd name="connsiteY50" fmla="*/ 4711328 h 5180224"/>
              <a:gd name="connsiteX51" fmla="*/ 2684325 w 4622933"/>
              <a:gd name="connsiteY51" fmla="*/ 4810719 h 5180224"/>
              <a:gd name="connsiteX52" fmla="*/ 2803595 w 4622933"/>
              <a:gd name="connsiteY52" fmla="*/ 4731206 h 5180224"/>
              <a:gd name="connsiteX53" fmla="*/ 2912925 w 4622933"/>
              <a:gd name="connsiteY53" fmla="*/ 4860415 h 5180224"/>
              <a:gd name="connsiteX54" fmla="*/ 3330369 w 4622933"/>
              <a:gd name="connsiteY54" fmla="*/ 4681510 h 5180224"/>
              <a:gd name="connsiteX55" fmla="*/ 3300552 w 4622933"/>
              <a:gd name="connsiteY55" fmla="*/ 4572180 h 5180224"/>
              <a:gd name="connsiteX56" fmla="*/ 3171343 w 4622933"/>
              <a:gd name="connsiteY56" fmla="*/ 4472789 h 5180224"/>
              <a:gd name="connsiteX57" fmla="*/ 3300552 w 4622933"/>
              <a:gd name="connsiteY57" fmla="*/ 4373397 h 5180224"/>
              <a:gd name="connsiteX58" fmla="*/ 3201160 w 4622933"/>
              <a:gd name="connsiteY58" fmla="*/ 4274006 h 5180224"/>
              <a:gd name="connsiteX59" fmla="*/ 3250856 w 4622933"/>
              <a:gd name="connsiteY59" fmla="*/ 4144797 h 5180224"/>
              <a:gd name="connsiteX60" fmla="*/ 3042134 w 4622933"/>
              <a:gd name="connsiteY60" fmla="*/ 4055345 h 5180224"/>
              <a:gd name="connsiteX61" fmla="*/ 2932804 w 4622933"/>
              <a:gd name="connsiteY61" fmla="*/ 3856563 h 5180224"/>
              <a:gd name="connsiteX62" fmla="*/ 2654508 w 4622933"/>
              <a:gd name="connsiteY62" fmla="*/ 3955954 h 5180224"/>
              <a:gd name="connsiteX63" fmla="*/ 2664447 w 4622933"/>
              <a:gd name="connsiteY63" fmla="*/ 3806867 h 5180224"/>
              <a:gd name="connsiteX64" fmla="*/ 2823473 w 4622933"/>
              <a:gd name="connsiteY64" fmla="*/ 3478876 h 5180224"/>
              <a:gd name="connsiteX65" fmla="*/ 2753899 w 4622933"/>
              <a:gd name="connsiteY65" fmla="*/ 3439119 h 5180224"/>
              <a:gd name="connsiteX66" fmla="*/ 2654508 w 4622933"/>
              <a:gd name="connsiteY66" fmla="*/ 3429180 h 5180224"/>
              <a:gd name="connsiteX67" fmla="*/ 2624691 w 4622933"/>
              <a:gd name="connsiteY67" fmla="*/ 3260215 h 5180224"/>
              <a:gd name="connsiteX68" fmla="*/ 2704204 w 4622933"/>
              <a:gd name="connsiteY68" fmla="*/ 3200580 h 5180224"/>
              <a:gd name="connsiteX69" fmla="*/ 2843352 w 4622933"/>
              <a:gd name="connsiteY69" fmla="*/ 3160823 h 5180224"/>
              <a:gd name="connsiteX70" fmla="*/ 2942743 w 4622933"/>
              <a:gd name="connsiteY70" fmla="*/ 3180702 h 5180224"/>
              <a:gd name="connsiteX71" fmla="*/ 3022256 w 4622933"/>
              <a:gd name="connsiteY71" fmla="*/ 3051493 h 5180224"/>
              <a:gd name="connsiteX72" fmla="*/ 3290612 w 4622933"/>
              <a:gd name="connsiteY72" fmla="*/ 2912345 h 5180224"/>
              <a:gd name="connsiteX73" fmla="*/ 3419821 w 4622933"/>
              <a:gd name="connsiteY73" fmla="*/ 2743380 h 5180224"/>
              <a:gd name="connsiteX74" fmla="*/ 3568908 w 4622933"/>
              <a:gd name="connsiteY74" fmla="*/ 2822893 h 5180224"/>
              <a:gd name="connsiteX75" fmla="*/ 3708056 w 4622933"/>
              <a:gd name="connsiteY75" fmla="*/ 2852710 h 5180224"/>
              <a:gd name="connsiteX76" fmla="*/ 3867082 w 4622933"/>
              <a:gd name="connsiteY76" fmla="*/ 2832832 h 5180224"/>
              <a:gd name="connsiteX77" fmla="*/ 3926717 w 4622933"/>
              <a:gd name="connsiteY77" fmla="*/ 2614171 h 5180224"/>
              <a:gd name="connsiteX78" fmla="*/ 4085743 w 4622933"/>
              <a:gd name="connsiteY78" fmla="*/ 2524719 h 5180224"/>
              <a:gd name="connsiteX79" fmla="*/ 4045986 w 4622933"/>
              <a:gd name="connsiteY79" fmla="*/ 2465084 h 5180224"/>
              <a:gd name="connsiteX80" fmla="*/ 4006230 w 4622933"/>
              <a:gd name="connsiteY80" fmla="*/ 2306058 h 5180224"/>
              <a:gd name="connsiteX81" fmla="*/ 4016169 w 4622933"/>
              <a:gd name="connsiteY81" fmla="*/ 2137093 h 5180224"/>
              <a:gd name="connsiteX82" fmla="*/ 4205012 w 4622933"/>
              <a:gd name="connsiteY82" fmla="*/ 2087397 h 5180224"/>
              <a:gd name="connsiteX83" fmla="*/ 4304404 w 4622933"/>
              <a:gd name="connsiteY83" fmla="*/ 2147032 h 5180224"/>
              <a:gd name="connsiteX84" fmla="*/ 4274586 w 4622933"/>
              <a:gd name="connsiteY84" fmla="*/ 2266302 h 5180224"/>
              <a:gd name="connsiteX85" fmla="*/ 4354099 w 4622933"/>
              <a:gd name="connsiteY85" fmla="*/ 2266302 h 5180224"/>
              <a:gd name="connsiteX86" fmla="*/ 4493247 w 4622933"/>
              <a:gd name="connsiteY86" fmla="*/ 2147032 h 5180224"/>
              <a:gd name="connsiteX87" fmla="*/ 4622456 w 4622933"/>
              <a:gd name="connsiteY87" fmla="*/ 2137093 h 5180224"/>
              <a:gd name="connsiteX0" fmla="*/ 4622518 w 4622995"/>
              <a:gd name="connsiteY0" fmla="*/ 2137093 h 5180224"/>
              <a:gd name="connsiteX1" fmla="*/ 4513187 w 4622995"/>
              <a:gd name="connsiteY1" fmla="*/ 1868737 h 5180224"/>
              <a:gd name="connsiteX2" fmla="*/ 4016231 w 4622995"/>
              <a:gd name="connsiteY2" fmla="*/ 1898554 h 5180224"/>
              <a:gd name="connsiteX3" fmla="*/ 3837327 w 4622995"/>
              <a:gd name="connsiteY3" fmla="*/ 2137093 h 5180224"/>
              <a:gd name="connsiteX4" fmla="*/ 3588848 w 4622995"/>
              <a:gd name="connsiteY4" fmla="*/ 2296119 h 5180224"/>
              <a:gd name="connsiteX5" fmla="*/ 3111770 w 4622995"/>
              <a:gd name="connsiteY5" fmla="*/ 2574415 h 5180224"/>
              <a:gd name="connsiteX6" fmla="*/ 2763901 w 4622995"/>
              <a:gd name="connsiteY6" fmla="*/ 2147032 h 5180224"/>
              <a:gd name="connsiteX7" fmla="*/ 2793718 w 4622995"/>
              <a:gd name="connsiteY7" fmla="*/ 1610319 h 5180224"/>
              <a:gd name="connsiteX8" fmla="*/ 2744022 w 4622995"/>
              <a:gd name="connsiteY8" fmla="*/ 1232632 h 5180224"/>
              <a:gd name="connsiteX9" fmla="*/ 2813596 w 4622995"/>
              <a:gd name="connsiteY9" fmla="*/ 775432 h 5180224"/>
              <a:gd name="connsiteX10" fmla="*/ 2674448 w 4622995"/>
              <a:gd name="connsiteY10" fmla="*/ 467319 h 5180224"/>
              <a:gd name="connsiteX11" fmla="*/ 2634692 w 4622995"/>
              <a:gd name="connsiteY11" fmla="*/ 248658 h 5180224"/>
              <a:gd name="connsiteX12" fmla="*/ 2227187 w 4622995"/>
              <a:gd name="connsiteY12" fmla="*/ 180 h 5180224"/>
              <a:gd name="connsiteX13" fmla="*/ 1809744 w 4622995"/>
              <a:gd name="connsiteY13" fmla="*/ 288415 h 5180224"/>
              <a:gd name="connsiteX14" fmla="*/ 2167553 w 4622995"/>
              <a:gd name="connsiteY14" fmla="*/ 1043789 h 5180224"/>
              <a:gd name="connsiteX15" fmla="*/ 2276883 w 4622995"/>
              <a:gd name="connsiteY15" fmla="*/ 1958189 h 5180224"/>
              <a:gd name="connsiteX16" fmla="*/ 2465727 w 4622995"/>
              <a:gd name="connsiteY16" fmla="*/ 2703623 h 5180224"/>
              <a:gd name="connsiteX17" fmla="*/ 2217248 w 4622995"/>
              <a:gd name="connsiteY17" fmla="*/ 3349667 h 5180224"/>
              <a:gd name="connsiteX18" fmla="*/ 1938953 w 4622995"/>
              <a:gd name="connsiteY18" fmla="*/ 3727354 h 5180224"/>
              <a:gd name="connsiteX19" fmla="*/ 2296761 w 4622995"/>
              <a:gd name="connsiteY19" fmla="*/ 4095102 h 5180224"/>
              <a:gd name="connsiteX20" fmla="*/ 2853353 w 4622995"/>
              <a:gd name="connsiteY20" fmla="*/ 4124919 h 5180224"/>
              <a:gd name="connsiteX21" fmla="*/ 2773840 w 4622995"/>
              <a:gd name="connsiteY21" fmla="*/ 4343580 h 5180224"/>
              <a:gd name="connsiteX22" fmla="*/ 2445848 w 4622995"/>
              <a:gd name="connsiteY22" fmla="*/ 4274006 h 5180224"/>
              <a:gd name="connsiteX23" fmla="*/ 2058222 w 4622995"/>
              <a:gd name="connsiteY23" fmla="*/ 4333641 h 5180224"/>
              <a:gd name="connsiteX24" fmla="*/ 1839561 w 4622995"/>
              <a:gd name="connsiteY24" fmla="*/ 4105041 h 5180224"/>
              <a:gd name="connsiteX25" fmla="*/ 1173640 w 4622995"/>
              <a:gd name="connsiteY25" fmla="*/ 4492667 h 5180224"/>
              <a:gd name="connsiteX26" fmla="*/ 935101 w 4622995"/>
              <a:gd name="connsiteY26" fmla="*/ 4651693 h 5180224"/>
              <a:gd name="connsiteX27" fmla="*/ 537535 w 4622995"/>
              <a:gd name="connsiteY27" fmla="*/ 4264067 h 5180224"/>
              <a:gd name="connsiteX28" fmla="*/ 308935 w 4622995"/>
              <a:gd name="connsiteY28" fmla="*/ 3995710 h 5180224"/>
              <a:gd name="connsiteX29" fmla="*/ 139970 w 4622995"/>
              <a:gd name="connsiteY29" fmla="*/ 4095102 h 5180224"/>
              <a:gd name="connsiteX30" fmla="*/ 822 w 4622995"/>
              <a:gd name="connsiteY30" fmla="*/ 4512545 h 5180224"/>
              <a:gd name="connsiteX31" fmla="*/ 90274 w 4622995"/>
              <a:gd name="connsiteY31" fmla="*/ 4611937 h 5180224"/>
              <a:gd name="connsiteX32" fmla="*/ 251233 w 4622995"/>
              <a:gd name="connsiteY32" fmla="*/ 4801608 h 5180224"/>
              <a:gd name="connsiteX33" fmla="*/ 395627 w 4622995"/>
              <a:gd name="connsiteY33" fmla="*/ 4743078 h 5180224"/>
              <a:gd name="connsiteX34" fmla="*/ 557414 w 4622995"/>
              <a:gd name="connsiteY34" fmla="*/ 4780902 h 5180224"/>
              <a:gd name="connsiteX35" fmla="*/ 646866 w 4622995"/>
              <a:gd name="connsiteY35" fmla="*/ 4900171 h 5180224"/>
              <a:gd name="connsiteX36" fmla="*/ 686622 w 4622995"/>
              <a:gd name="connsiteY36" fmla="*/ 5029380 h 5180224"/>
              <a:gd name="connsiteX37" fmla="*/ 845648 w 4622995"/>
              <a:gd name="connsiteY37" fmla="*/ 5079076 h 5180224"/>
              <a:gd name="connsiteX38" fmla="*/ 945040 w 4622995"/>
              <a:gd name="connsiteY38" fmla="*/ 5178467 h 5180224"/>
              <a:gd name="connsiteX39" fmla="*/ 1074248 w 4622995"/>
              <a:gd name="connsiteY39" fmla="*/ 5138710 h 5180224"/>
              <a:gd name="connsiteX40" fmla="*/ 1133883 w 4622995"/>
              <a:gd name="connsiteY40" fmla="*/ 5089015 h 5180224"/>
              <a:gd name="connsiteX41" fmla="*/ 1332666 w 4622995"/>
              <a:gd name="connsiteY41" fmla="*/ 5108893 h 5180224"/>
              <a:gd name="connsiteX42" fmla="*/ 1601022 w 4622995"/>
              <a:gd name="connsiteY42" fmla="*/ 5039319 h 5180224"/>
              <a:gd name="connsiteX43" fmla="*/ 1720292 w 4622995"/>
              <a:gd name="connsiteY43" fmla="*/ 4860415 h 5180224"/>
              <a:gd name="connsiteX44" fmla="*/ 1740170 w 4622995"/>
              <a:gd name="connsiteY44" fmla="*/ 4741145 h 5180224"/>
              <a:gd name="connsiteX45" fmla="*/ 1938953 w 4622995"/>
              <a:gd name="connsiteY45" fmla="*/ 4641754 h 5180224"/>
              <a:gd name="connsiteX46" fmla="*/ 2028405 w 4622995"/>
              <a:gd name="connsiteY46" fmla="*/ 4492667 h 5180224"/>
              <a:gd name="connsiteX47" fmla="*/ 2187431 w 4622995"/>
              <a:gd name="connsiteY47" fmla="*/ 4572180 h 5180224"/>
              <a:gd name="connsiteX48" fmla="*/ 2475666 w 4622995"/>
              <a:gd name="connsiteY48" fmla="*/ 4552302 h 5180224"/>
              <a:gd name="connsiteX49" fmla="*/ 2565118 w 4622995"/>
              <a:gd name="connsiteY49" fmla="*/ 4601997 h 5180224"/>
              <a:gd name="connsiteX50" fmla="*/ 2634692 w 4622995"/>
              <a:gd name="connsiteY50" fmla="*/ 4711328 h 5180224"/>
              <a:gd name="connsiteX51" fmla="*/ 2684387 w 4622995"/>
              <a:gd name="connsiteY51" fmla="*/ 4810719 h 5180224"/>
              <a:gd name="connsiteX52" fmla="*/ 2803657 w 4622995"/>
              <a:gd name="connsiteY52" fmla="*/ 4731206 h 5180224"/>
              <a:gd name="connsiteX53" fmla="*/ 2912987 w 4622995"/>
              <a:gd name="connsiteY53" fmla="*/ 4860415 h 5180224"/>
              <a:gd name="connsiteX54" fmla="*/ 3330431 w 4622995"/>
              <a:gd name="connsiteY54" fmla="*/ 4681510 h 5180224"/>
              <a:gd name="connsiteX55" fmla="*/ 3300614 w 4622995"/>
              <a:gd name="connsiteY55" fmla="*/ 4572180 h 5180224"/>
              <a:gd name="connsiteX56" fmla="*/ 3171405 w 4622995"/>
              <a:gd name="connsiteY56" fmla="*/ 4472789 h 5180224"/>
              <a:gd name="connsiteX57" fmla="*/ 3300614 w 4622995"/>
              <a:gd name="connsiteY57" fmla="*/ 4373397 h 5180224"/>
              <a:gd name="connsiteX58" fmla="*/ 3201222 w 4622995"/>
              <a:gd name="connsiteY58" fmla="*/ 4274006 h 5180224"/>
              <a:gd name="connsiteX59" fmla="*/ 3250918 w 4622995"/>
              <a:gd name="connsiteY59" fmla="*/ 4144797 h 5180224"/>
              <a:gd name="connsiteX60" fmla="*/ 3042196 w 4622995"/>
              <a:gd name="connsiteY60" fmla="*/ 4055345 h 5180224"/>
              <a:gd name="connsiteX61" fmla="*/ 2932866 w 4622995"/>
              <a:gd name="connsiteY61" fmla="*/ 3856563 h 5180224"/>
              <a:gd name="connsiteX62" fmla="*/ 2654570 w 4622995"/>
              <a:gd name="connsiteY62" fmla="*/ 3955954 h 5180224"/>
              <a:gd name="connsiteX63" fmla="*/ 2664509 w 4622995"/>
              <a:gd name="connsiteY63" fmla="*/ 3806867 h 5180224"/>
              <a:gd name="connsiteX64" fmla="*/ 2823535 w 4622995"/>
              <a:gd name="connsiteY64" fmla="*/ 3478876 h 5180224"/>
              <a:gd name="connsiteX65" fmla="*/ 2753961 w 4622995"/>
              <a:gd name="connsiteY65" fmla="*/ 3439119 h 5180224"/>
              <a:gd name="connsiteX66" fmla="*/ 2654570 w 4622995"/>
              <a:gd name="connsiteY66" fmla="*/ 3429180 h 5180224"/>
              <a:gd name="connsiteX67" fmla="*/ 2624753 w 4622995"/>
              <a:gd name="connsiteY67" fmla="*/ 3260215 h 5180224"/>
              <a:gd name="connsiteX68" fmla="*/ 2704266 w 4622995"/>
              <a:gd name="connsiteY68" fmla="*/ 3200580 h 5180224"/>
              <a:gd name="connsiteX69" fmla="*/ 2843414 w 4622995"/>
              <a:gd name="connsiteY69" fmla="*/ 3160823 h 5180224"/>
              <a:gd name="connsiteX70" fmla="*/ 2942805 w 4622995"/>
              <a:gd name="connsiteY70" fmla="*/ 3180702 h 5180224"/>
              <a:gd name="connsiteX71" fmla="*/ 3022318 w 4622995"/>
              <a:gd name="connsiteY71" fmla="*/ 3051493 h 5180224"/>
              <a:gd name="connsiteX72" fmla="*/ 3290674 w 4622995"/>
              <a:gd name="connsiteY72" fmla="*/ 2912345 h 5180224"/>
              <a:gd name="connsiteX73" fmla="*/ 3419883 w 4622995"/>
              <a:gd name="connsiteY73" fmla="*/ 2743380 h 5180224"/>
              <a:gd name="connsiteX74" fmla="*/ 3568970 w 4622995"/>
              <a:gd name="connsiteY74" fmla="*/ 2822893 h 5180224"/>
              <a:gd name="connsiteX75" fmla="*/ 3708118 w 4622995"/>
              <a:gd name="connsiteY75" fmla="*/ 2852710 h 5180224"/>
              <a:gd name="connsiteX76" fmla="*/ 3867144 w 4622995"/>
              <a:gd name="connsiteY76" fmla="*/ 2832832 h 5180224"/>
              <a:gd name="connsiteX77" fmla="*/ 3926779 w 4622995"/>
              <a:gd name="connsiteY77" fmla="*/ 2614171 h 5180224"/>
              <a:gd name="connsiteX78" fmla="*/ 4085805 w 4622995"/>
              <a:gd name="connsiteY78" fmla="*/ 2524719 h 5180224"/>
              <a:gd name="connsiteX79" fmla="*/ 4046048 w 4622995"/>
              <a:gd name="connsiteY79" fmla="*/ 2465084 h 5180224"/>
              <a:gd name="connsiteX80" fmla="*/ 4006292 w 4622995"/>
              <a:gd name="connsiteY80" fmla="*/ 2306058 h 5180224"/>
              <a:gd name="connsiteX81" fmla="*/ 4016231 w 4622995"/>
              <a:gd name="connsiteY81" fmla="*/ 2137093 h 5180224"/>
              <a:gd name="connsiteX82" fmla="*/ 4205074 w 4622995"/>
              <a:gd name="connsiteY82" fmla="*/ 2087397 h 5180224"/>
              <a:gd name="connsiteX83" fmla="*/ 4304466 w 4622995"/>
              <a:gd name="connsiteY83" fmla="*/ 2147032 h 5180224"/>
              <a:gd name="connsiteX84" fmla="*/ 4274648 w 4622995"/>
              <a:gd name="connsiteY84" fmla="*/ 2266302 h 5180224"/>
              <a:gd name="connsiteX85" fmla="*/ 4354161 w 4622995"/>
              <a:gd name="connsiteY85" fmla="*/ 2266302 h 5180224"/>
              <a:gd name="connsiteX86" fmla="*/ 4493309 w 4622995"/>
              <a:gd name="connsiteY86" fmla="*/ 2147032 h 5180224"/>
              <a:gd name="connsiteX87" fmla="*/ 4622518 w 4622995"/>
              <a:gd name="connsiteY87" fmla="*/ 2137093 h 5180224"/>
              <a:gd name="connsiteX0" fmla="*/ 4621770 w 4622247"/>
              <a:gd name="connsiteY0" fmla="*/ 2137093 h 5180224"/>
              <a:gd name="connsiteX1" fmla="*/ 4512439 w 4622247"/>
              <a:gd name="connsiteY1" fmla="*/ 1868737 h 5180224"/>
              <a:gd name="connsiteX2" fmla="*/ 4015483 w 4622247"/>
              <a:gd name="connsiteY2" fmla="*/ 1898554 h 5180224"/>
              <a:gd name="connsiteX3" fmla="*/ 3836579 w 4622247"/>
              <a:gd name="connsiteY3" fmla="*/ 2137093 h 5180224"/>
              <a:gd name="connsiteX4" fmla="*/ 3588100 w 4622247"/>
              <a:gd name="connsiteY4" fmla="*/ 2296119 h 5180224"/>
              <a:gd name="connsiteX5" fmla="*/ 3111022 w 4622247"/>
              <a:gd name="connsiteY5" fmla="*/ 2574415 h 5180224"/>
              <a:gd name="connsiteX6" fmla="*/ 2763153 w 4622247"/>
              <a:gd name="connsiteY6" fmla="*/ 2147032 h 5180224"/>
              <a:gd name="connsiteX7" fmla="*/ 2792970 w 4622247"/>
              <a:gd name="connsiteY7" fmla="*/ 1610319 h 5180224"/>
              <a:gd name="connsiteX8" fmla="*/ 2743274 w 4622247"/>
              <a:gd name="connsiteY8" fmla="*/ 1232632 h 5180224"/>
              <a:gd name="connsiteX9" fmla="*/ 2812848 w 4622247"/>
              <a:gd name="connsiteY9" fmla="*/ 775432 h 5180224"/>
              <a:gd name="connsiteX10" fmla="*/ 2673700 w 4622247"/>
              <a:gd name="connsiteY10" fmla="*/ 467319 h 5180224"/>
              <a:gd name="connsiteX11" fmla="*/ 2633944 w 4622247"/>
              <a:gd name="connsiteY11" fmla="*/ 248658 h 5180224"/>
              <a:gd name="connsiteX12" fmla="*/ 2226439 w 4622247"/>
              <a:gd name="connsiteY12" fmla="*/ 180 h 5180224"/>
              <a:gd name="connsiteX13" fmla="*/ 1808996 w 4622247"/>
              <a:gd name="connsiteY13" fmla="*/ 288415 h 5180224"/>
              <a:gd name="connsiteX14" fmla="*/ 2166805 w 4622247"/>
              <a:gd name="connsiteY14" fmla="*/ 1043789 h 5180224"/>
              <a:gd name="connsiteX15" fmla="*/ 2276135 w 4622247"/>
              <a:gd name="connsiteY15" fmla="*/ 1958189 h 5180224"/>
              <a:gd name="connsiteX16" fmla="*/ 2464979 w 4622247"/>
              <a:gd name="connsiteY16" fmla="*/ 2703623 h 5180224"/>
              <a:gd name="connsiteX17" fmla="*/ 2216500 w 4622247"/>
              <a:gd name="connsiteY17" fmla="*/ 3349667 h 5180224"/>
              <a:gd name="connsiteX18" fmla="*/ 1938205 w 4622247"/>
              <a:gd name="connsiteY18" fmla="*/ 3727354 h 5180224"/>
              <a:gd name="connsiteX19" fmla="*/ 2296013 w 4622247"/>
              <a:gd name="connsiteY19" fmla="*/ 4095102 h 5180224"/>
              <a:gd name="connsiteX20" fmla="*/ 2852605 w 4622247"/>
              <a:gd name="connsiteY20" fmla="*/ 4124919 h 5180224"/>
              <a:gd name="connsiteX21" fmla="*/ 2773092 w 4622247"/>
              <a:gd name="connsiteY21" fmla="*/ 4343580 h 5180224"/>
              <a:gd name="connsiteX22" fmla="*/ 2445100 w 4622247"/>
              <a:gd name="connsiteY22" fmla="*/ 4274006 h 5180224"/>
              <a:gd name="connsiteX23" fmla="*/ 2057474 w 4622247"/>
              <a:gd name="connsiteY23" fmla="*/ 4333641 h 5180224"/>
              <a:gd name="connsiteX24" fmla="*/ 1838813 w 4622247"/>
              <a:gd name="connsiteY24" fmla="*/ 4105041 h 5180224"/>
              <a:gd name="connsiteX25" fmla="*/ 1172892 w 4622247"/>
              <a:gd name="connsiteY25" fmla="*/ 4492667 h 5180224"/>
              <a:gd name="connsiteX26" fmla="*/ 934353 w 4622247"/>
              <a:gd name="connsiteY26" fmla="*/ 4651693 h 5180224"/>
              <a:gd name="connsiteX27" fmla="*/ 536787 w 4622247"/>
              <a:gd name="connsiteY27" fmla="*/ 4264067 h 5180224"/>
              <a:gd name="connsiteX28" fmla="*/ 308187 w 4622247"/>
              <a:gd name="connsiteY28" fmla="*/ 3995710 h 5180224"/>
              <a:gd name="connsiteX29" fmla="*/ 139222 w 4622247"/>
              <a:gd name="connsiteY29" fmla="*/ 4095102 h 5180224"/>
              <a:gd name="connsiteX30" fmla="*/ 75446 w 4622247"/>
              <a:gd name="connsiteY30" fmla="*/ 4292780 h 5180224"/>
              <a:gd name="connsiteX31" fmla="*/ 74 w 4622247"/>
              <a:gd name="connsiteY31" fmla="*/ 4512545 h 5180224"/>
              <a:gd name="connsiteX32" fmla="*/ 89526 w 4622247"/>
              <a:gd name="connsiteY32" fmla="*/ 4611937 h 5180224"/>
              <a:gd name="connsiteX33" fmla="*/ 250485 w 4622247"/>
              <a:gd name="connsiteY33" fmla="*/ 4801608 h 5180224"/>
              <a:gd name="connsiteX34" fmla="*/ 394879 w 4622247"/>
              <a:gd name="connsiteY34" fmla="*/ 4743078 h 5180224"/>
              <a:gd name="connsiteX35" fmla="*/ 556666 w 4622247"/>
              <a:gd name="connsiteY35" fmla="*/ 4780902 h 5180224"/>
              <a:gd name="connsiteX36" fmla="*/ 646118 w 4622247"/>
              <a:gd name="connsiteY36" fmla="*/ 4900171 h 5180224"/>
              <a:gd name="connsiteX37" fmla="*/ 685874 w 4622247"/>
              <a:gd name="connsiteY37" fmla="*/ 5029380 h 5180224"/>
              <a:gd name="connsiteX38" fmla="*/ 844900 w 4622247"/>
              <a:gd name="connsiteY38" fmla="*/ 5079076 h 5180224"/>
              <a:gd name="connsiteX39" fmla="*/ 944292 w 4622247"/>
              <a:gd name="connsiteY39" fmla="*/ 5178467 h 5180224"/>
              <a:gd name="connsiteX40" fmla="*/ 1073500 w 4622247"/>
              <a:gd name="connsiteY40" fmla="*/ 5138710 h 5180224"/>
              <a:gd name="connsiteX41" fmla="*/ 1133135 w 4622247"/>
              <a:gd name="connsiteY41" fmla="*/ 5089015 h 5180224"/>
              <a:gd name="connsiteX42" fmla="*/ 1331918 w 4622247"/>
              <a:gd name="connsiteY42" fmla="*/ 5108893 h 5180224"/>
              <a:gd name="connsiteX43" fmla="*/ 1600274 w 4622247"/>
              <a:gd name="connsiteY43" fmla="*/ 5039319 h 5180224"/>
              <a:gd name="connsiteX44" fmla="*/ 1719544 w 4622247"/>
              <a:gd name="connsiteY44" fmla="*/ 4860415 h 5180224"/>
              <a:gd name="connsiteX45" fmla="*/ 1739422 w 4622247"/>
              <a:gd name="connsiteY45" fmla="*/ 4741145 h 5180224"/>
              <a:gd name="connsiteX46" fmla="*/ 1938205 w 4622247"/>
              <a:gd name="connsiteY46" fmla="*/ 4641754 h 5180224"/>
              <a:gd name="connsiteX47" fmla="*/ 2027657 w 4622247"/>
              <a:gd name="connsiteY47" fmla="*/ 4492667 h 5180224"/>
              <a:gd name="connsiteX48" fmla="*/ 2186683 w 4622247"/>
              <a:gd name="connsiteY48" fmla="*/ 4572180 h 5180224"/>
              <a:gd name="connsiteX49" fmla="*/ 2474918 w 4622247"/>
              <a:gd name="connsiteY49" fmla="*/ 4552302 h 5180224"/>
              <a:gd name="connsiteX50" fmla="*/ 2564370 w 4622247"/>
              <a:gd name="connsiteY50" fmla="*/ 4601997 h 5180224"/>
              <a:gd name="connsiteX51" fmla="*/ 2633944 w 4622247"/>
              <a:gd name="connsiteY51" fmla="*/ 4711328 h 5180224"/>
              <a:gd name="connsiteX52" fmla="*/ 2683639 w 4622247"/>
              <a:gd name="connsiteY52" fmla="*/ 4810719 h 5180224"/>
              <a:gd name="connsiteX53" fmla="*/ 2802909 w 4622247"/>
              <a:gd name="connsiteY53" fmla="*/ 4731206 h 5180224"/>
              <a:gd name="connsiteX54" fmla="*/ 2912239 w 4622247"/>
              <a:gd name="connsiteY54" fmla="*/ 4860415 h 5180224"/>
              <a:gd name="connsiteX55" fmla="*/ 3329683 w 4622247"/>
              <a:gd name="connsiteY55" fmla="*/ 4681510 h 5180224"/>
              <a:gd name="connsiteX56" fmla="*/ 3299866 w 4622247"/>
              <a:gd name="connsiteY56" fmla="*/ 4572180 h 5180224"/>
              <a:gd name="connsiteX57" fmla="*/ 3170657 w 4622247"/>
              <a:gd name="connsiteY57" fmla="*/ 4472789 h 5180224"/>
              <a:gd name="connsiteX58" fmla="*/ 3299866 w 4622247"/>
              <a:gd name="connsiteY58" fmla="*/ 4373397 h 5180224"/>
              <a:gd name="connsiteX59" fmla="*/ 3200474 w 4622247"/>
              <a:gd name="connsiteY59" fmla="*/ 4274006 h 5180224"/>
              <a:gd name="connsiteX60" fmla="*/ 3250170 w 4622247"/>
              <a:gd name="connsiteY60" fmla="*/ 4144797 h 5180224"/>
              <a:gd name="connsiteX61" fmla="*/ 3041448 w 4622247"/>
              <a:gd name="connsiteY61" fmla="*/ 4055345 h 5180224"/>
              <a:gd name="connsiteX62" fmla="*/ 2932118 w 4622247"/>
              <a:gd name="connsiteY62" fmla="*/ 3856563 h 5180224"/>
              <a:gd name="connsiteX63" fmla="*/ 2653822 w 4622247"/>
              <a:gd name="connsiteY63" fmla="*/ 3955954 h 5180224"/>
              <a:gd name="connsiteX64" fmla="*/ 2663761 w 4622247"/>
              <a:gd name="connsiteY64" fmla="*/ 3806867 h 5180224"/>
              <a:gd name="connsiteX65" fmla="*/ 2822787 w 4622247"/>
              <a:gd name="connsiteY65" fmla="*/ 3478876 h 5180224"/>
              <a:gd name="connsiteX66" fmla="*/ 2753213 w 4622247"/>
              <a:gd name="connsiteY66" fmla="*/ 3439119 h 5180224"/>
              <a:gd name="connsiteX67" fmla="*/ 2653822 w 4622247"/>
              <a:gd name="connsiteY67" fmla="*/ 3429180 h 5180224"/>
              <a:gd name="connsiteX68" fmla="*/ 2624005 w 4622247"/>
              <a:gd name="connsiteY68" fmla="*/ 3260215 h 5180224"/>
              <a:gd name="connsiteX69" fmla="*/ 2703518 w 4622247"/>
              <a:gd name="connsiteY69" fmla="*/ 3200580 h 5180224"/>
              <a:gd name="connsiteX70" fmla="*/ 2842666 w 4622247"/>
              <a:gd name="connsiteY70" fmla="*/ 3160823 h 5180224"/>
              <a:gd name="connsiteX71" fmla="*/ 2942057 w 4622247"/>
              <a:gd name="connsiteY71" fmla="*/ 3180702 h 5180224"/>
              <a:gd name="connsiteX72" fmla="*/ 3021570 w 4622247"/>
              <a:gd name="connsiteY72" fmla="*/ 3051493 h 5180224"/>
              <a:gd name="connsiteX73" fmla="*/ 3289926 w 4622247"/>
              <a:gd name="connsiteY73" fmla="*/ 2912345 h 5180224"/>
              <a:gd name="connsiteX74" fmla="*/ 3419135 w 4622247"/>
              <a:gd name="connsiteY74" fmla="*/ 2743380 h 5180224"/>
              <a:gd name="connsiteX75" fmla="*/ 3568222 w 4622247"/>
              <a:gd name="connsiteY75" fmla="*/ 2822893 h 5180224"/>
              <a:gd name="connsiteX76" fmla="*/ 3707370 w 4622247"/>
              <a:gd name="connsiteY76" fmla="*/ 2852710 h 5180224"/>
              <a:gd name="connsiteX77" fmla="*/ 3866396 w 4622247"/>
              <a:gd name="connsiteY77" fmla="*/ 2832832 h 5180224"/>
              <a:gd name="connsiteX78" fmla="*/ 3926031 w 4622247"/>
              <a:gd name="connsiteY78" fmla="*/ 2614171 h 5180224"/>
              <a:gd name="connsiteX79" fmla="*/ 4085057 w 4622247"/>
              <a:gd name="connsiteY79" fmla="*/ 2524719 h 5180224"/>
              <a:gd name="connsiteX80" fmla="*/ 4045300 w 4622247"/>
              <a:gd name="connsiteY80" fmla="*/ 2465084 h 5180224"/>
              <a:gd name="connsiteX81" fmla="*/ 4005544 w 4622247"/>
              <a:gd name="connsiteY81" fmla="*/ 2306058 h 5180224"/>
              <a:gd name="connsiteX82" fmla="*/ 4015483 w 4622247"/>
              <a:gd name="connsiteY82" fmla="*/ 2137093 h 5180224"/>
              <a:gd name="connsiteX83" fmla="*/ 4204326 w 4622247"/>
              <a:gd name="connsiteY83" fmla="*/ 2087397 h 5180224"/>
              <a:gd name="connsiteX84" fmla="*/ 4303718 w 4622247"/>
              <a:gd name="connsiteY84" fmla="*/ 2147032 h 5180224"/>
              <a:gd name="connsiteX85" fmla="*/ 4273900 w 4622247"/>
              <a:gd name="connsiteY85" fmla="*/ 2266302 h 5180224"/>
              <a:gd name="connsiteX86" fmla="*/ 4353413 w 4622247"/>
              <a:gd name="connsiteY86" fmla="*/ 2266302 h 5180224"/>
              <a:gd name="connsiteX87" fmla="*/ 4492561 w 4622247"/>
              <a:gd name="connsiteY87" fmla="*/ 2147032 h 5180224"/>
              <a:gd name="connsiteX88" fmla="*/ 4621770 w 4622247"/>
              <a:gd name="connsiteY88" fmla="*/ 2137093 h 5180224"/>
              <a:gd name="connsiteX0" fmla="*/ 4621770 w 4622247"/>
              <a:gd name="connsiteY0" fmla="*/ 2137093 h 5180224"/>
              <a:gd name="connsiteX1" fmla="*/ 4512439 w 4622247"/>
              <a:gd name="connsiteY1" fmla="*/ 1868737 h 5180224"/>
              <a:gd name="connsiteX2" fmla="*/ 4015483 w 4622247"/>
              <a:gd name="connsiteY2" fmla="*/ 1898554 h 5180224"/>
              <a:gd name="connsiteX3" fmla="*/ 3836579 w 4622247"/>
              <a:gd name="connsiteY3" fmla="*/ 2137093 h 5180224"/>
              <a:gd name="connsiteX4" fmla="*/ 3588100 w 4622247"/>
              <a:gd name="connsiteY4" fmla="*/ 2296119 h 5180224"/>
              <a:gd name="connsiteX5" fmla="*/ 3111022 w 4622247"/>
              <a:gd name="connsiteY5" fmla="*/ 2574415 h 5180224"/>
              <a:gd name="connsiteX6" fmla="*/ 2763153 w 4622247"/>
              <a:gd name="connsiteY6" fmla="*/ 2147032 h 5180224"/>
              <a:gd name="connsiteX7" fmla="*/ 2792970 w 4622247"/>
              <a:gd name="connsiteY7" fmla="*/ 1610319 h 5180224"/>
              <a:gd name="connsiteX8" fmla="*/ 2743274 w 4622247"/>
              <a:gd name="connsiteY8" fmla="*/ 1232632 h 5180224"/>
              <a:gd name="connsiteX9" fmla="*/ 2812848 w 4622247"/>
              <a:gd name="connsiteY9" fmla="*/ 775432 h 5180224"/>
              <a:gd name="connsiteX10" fmla="*/ 2673700 w 4622247"/>
              <a:gd name="connsiteY10" fmla="*/ 467319 h 5180224"/>
              <a:gd name="connsiteX11" fmla="*/ 2633944 w 4622247"/>
              <a:gd name="connsiteY11" fmla="*/ 248658 h 5180224"/>
              <a:gd name="connsiteX12" fmla="*/ 2226439 w 4622247"/>
              <a:gd name="connsiteY12" fmla="*/ 180 h 5180224"/>
              <a:gd name="connsiteX13" fmla="*/ 1808996 w 4622247"/>
              <a:gd name="connsiteY13" fmla="*/ 288415 h 5180224"/>
              <a:gd name="connsiteX14" fmla="*/ 2166805 w 4622247"/>
              <a:gd name="connsiteY14" fmla="*/ 1043789 h 5180224"/>
              <a:gd name="connsiteX15" fmla="*/ 2276135 w 4622247"/>
              <a:gd name="connsiteY15" fmla="*/ 1958189 h 5180224"/>
              <a:gd name="connsiteX16" fmla="*/ 2464979 w 4622247"/>
              <a:gd name="connsiteY16" fmla="*/ 2703623 h 5180224"/>
              <a:gd name="connsiteX17" fmla="*/ 2216500 w 4622247"/>
              <a:gd name="connsiteY17" fmla="*/ 3349667 h 5180224"/>
              <a:gd name="connsiteX18" fmla="*/ 1938205 w 4622247"/>
              <a:gd name="connsiteY18" fmla="*/ 3727354 h 5180224"/>
              <a:gd name="connsiteX19" fmla="*/ 2296013 w 4622247"/>
              <a:gd name="connsiteY19" fmla="*/ 4095102 h 5180224"/>
              <a:gd name="connsiteX20" fmla="*/ 2852605 w 4622247"/>
              <a:gd name="connsiteY20" fmla="*/ 4124919 h 5180224"/>
              <a:gd name="connsiteX21" fmla="*/ 2773092 w 4622247"/>
              <a:gd name="connsiteY21" fmla="*/ 4343580 h 5180224"/>
              <a:gd name="connsiteX22" fmla="*/ 2445100 w 4622247"/>
              <a:gd name="connsiteY22" fmla="*/ 4274006 h 5180224"/>
              <a:gd name="connsiteX23" fmla="*/ 2057474 w 4622247"/>
              <a:gd name="connsiteY23" fmla="*/ 4333641 h 5180224"/>
              <a:gd name="connsiteX24" fmla="*/ 1838813 w 4622247"/>
              <a:gd name="connsiteY24" fmla="*/ 4105041 h 5180224"/>
              <a:gd name="connsiteX25" fmla="*/ 1172892 w 4622247"/>
              <a:gd name="connsiteY25" fmla="*/ 4492667 h 5180224"/>
              <a:gd name="connsiteX26" fmla="*/ 934353 w 4622247"/>
              <a:gd name="connsiteY26" fmla="*/ 4651693 h 5180224"/>
              <a:gd name="connsiteX27" fmla="*/ 536787 w 4622247"/>
              <a:gd name="connsiteY27" fmla="*/ 4264067 h 5180224"/>
              <a:gd name="connsiteX28" fmla="*/ 308187 w 4622247"/>
              <a:gd name="connsiteY28" fmla="*/ 3995710 h 5180224"/>
              <a:gd name="connsiteX29" fmla="*/ 139222 w 4622247"/>
              <a:gd name="connsiteY29" fmla="*/ 4095102 h 5180224"/>
              <a:gd name="connsiteX30" fmla="*/ 75446 w 4622247"/>
              <a:gd name="connsiteY30" fmla="*/ 4292780 h 5180224"/>
              <a:gd name="connsiteX31" fmla="*/ 74 w 4622247"/>
              <a:gd name="connsiteY31" fmla="*/ 4512545 h 5180224"/>
              <a:gd name="connsiteX32" fmla="*/ 89526 w 4622247"/>
              <a:gd name="connsiteY32" fmla="*/ 4611937 h 5180224"/>
              <a:gd name="connsiteX33" fmla="*/ 250485 w 4622247"/>
              <a:gd name="connsiteY33" fmla="*/ 4801608 h 5180224"/>
              <a:gd name="connsiteX34" fmla="*/ 394879 w 4622247"/>
              <a:gd name="connsiteY34" fmla="*/ 4743078 h 5180224"/>
              <a:gd name="connsiteX35" fmla="*/ 556666 w 4622247"/>
              <a:gd name="connsiteY35" fmla="*/ 4780902 h 5180224"/>
              <a:gd name="connsiteX36" fmla="*/ 646118 w 4622247"/>
              <a:gd name="connsiteY36" fmla="*/ 4900171 h 5180224"/>
              <a:gd name="connsiteX37" fmla="*/ 685874 w 4622247"/>
              <a:gd name="connsiteY37" fmla="*/ 5029380 h 5180224"/>
              <a:gd name="connsiteX38" fmla="*/ 844900 w 4622247"/>
              <a:gd name="connsiteY38" fmla="*/ 5079076 h 5180224"/>
              <a:gd name="connsiteX39" fmla="*/ 944292 w 4622247"/>
              <a:gd name="connsiteY39" fmla="*/ 5178467 h 5180224"/>
              <a:gd name="connsiteX40" fmla="*/ 1073500 w 4622247"/>
              <a:gd name="connsiteY40" fmla="*/ 5138710 h 5180224"/>
              <a:gd name="connsiteX41" fmla="*/ 1133135 w 4622247"/>
              <a:gd name="connsiteY41" fmla="*/ 5089015 h 5180224"/>
              <a:gd name="connsiteX42" fmla="*/ 1331918 w 4622247"/>
              <a:gd name="connsiteY42" fmla="*/ 5108893 h 5180224"/>
              <a:gd name="connsiteX43" fmla="*/ 1600274 w 4622247"/>
              <a:gd name="connsiteY43" fmla="*/ 5039319 h 5180224"/>
              <a:gd name="connsiteX44" fmla="*/ 1719544 w 4622247"/>
              <a:gd name="connsiteY44" fmla="*/ 4860415 h 5180224"/>
              <a:gd name="connsiteX45" fmla="*/ 1739422 w 4622247"/>
              <a:gd name="connsiteY45" fmla="*/ 4741145 h 5180224"/>
              <a:gd name="connsiteX46" fmla="*/ 1938205 w 4622247"/>
              <a:gd name="connsiteY46" fmla="*/ 4641754 h 5180224"/>
              <a:gd name="connsiteX47" fmla="*/ 2027657 w 4622247"/>
              <a:gd name="connsiteY47" fmla="*/ 4492667 h 5180224"/>
              <a:gd name="connsiteX48" fmla="*/ 2186683 w 4622247"/>
              <a:gd name="connsiteY48" fmla="*/ 4572180 h 5180224"/>
              <a:gd name="connsiteX49" fmla="*/ 2474918 w 4622247"/>
              <a:gd name="connsiteY49" fmla="*/ 4552302 h 5180224"/>
              <a:gd name="connsiteX50" fmla="*/ 2564370 w 4622247"/>
              <a:gd name="connsiteY50" fmla="*/ 4601997 h 5180224"/>
              <a:gd name="connsiteX51" fmla="*/ 2633944 w 4622247"/>
              <a:gd name="connsiteY51" fmla="*/ 4711328 h 5180224"/>
              <a:gd name="connsiteX52" fmla="*/ 2683639 w 4622247"/>
              <a:gd name="connsiteY52" fmla="*/ 4810719 h 5180224"/>
              <a:gd name="connsiteX53" fmla="*/ 2834659 w 4622247"/>
              <a:gd name="connsiteY53" fmla="*/ 4737556 h 5180224"/>
              <a:gd name="connsiteX54" fmla="*/ 2912239 w 4622247"/>
              <a:gd name="connsiteY54" fmla="*/ 4860415 h 5180224"/>
              <a:gd name="connsiteX55" fmla="*/ 3329683 w 4622247"/>
              <a:gd name="connsiteY55" fmla="*/ 4681510 h 5180224"/>
              <a:gd name="connsiteX56" fmla="*/ 3299866 w 4622247"/>
              <a:gd name="connsiteY56" fmla="*/ 4572180 h 5180224"/>
              <a:gd name="connsiteX57" fmla="*/ 3170657 w 4622247"/>
              <a:gd name="connsiteY57" fmla="*/ 4472789 h 5180224"/>
              <a:gd name="connsiteX58" fmla="*/ 3299866 w 4622247"/>
              <a:gd name="connsiteY58" fmla="*/ 4373397 h 5180224"/>
              <a:gd name="connsiteX59" fmla="*/ 3200474 w 4622247"/>
              <a:gd name="connsiteY59" fmla="*/ 4274006 h 5180224"/>
              <a:gd name="connsiteX60" fmla="*/ 3250170 w 4622247"/>
              <a:gd name="connsiteY60" fmla="*/ 4144797 h 5180224"/>
              <a:gd name="connsiteX61" fmla="*/ 3041448 w 4622247"/>
              <a:gd name="connsiteY61" fmla="*/ 4055345 h 5180224"/>
              <a:gd name="connsiteX62" fmla="*/ 2932118 w 4622247"/>
              <a:gd name="connsiteY62" fmla="*/ 3856563 h 5180224"/>
              <a:gd name="connsiteX63" fmla="*/ 2653822 w 4622247"/>
              <a:gd name="connsiteY63" fmla="*/ 3955954 h 5180224"/>
              <a:gd name="connsiteX64" fmla="*/ 2663761 w 4622247"/>
              <a:gd name="connsiteY64" fmla="*/ 3806867 h 5180224"/>
              <a:gd name="connsiteX65" fmla="*/ 2822787 w 4622247"/>
              <a:gd name="connsiteY65" fmla="*/ 3478876 h 5180224"/>
              <a:gd name="connsiteX66" fmla="*/ 2753213 w 4622247"/>
              <a:gd name="connsiteY66" fmla="*/ 3439119 h 5180224"/>
              <a:gd name="connsiteX67" fmla="*/ 2653822 w 4622247"/>
              <a:gd name="connsiteY67" fmla="*/ 3429180 h 5180224"/>
              <a:gd name="connsiteX68" fmla="*/ 2624005 w 4622247"/>
              <a:gd name="connsiteY68" fmla="*/ 3260215 h 5180224"/>
              <a:gd name="connsiteX69" fmla="*/ 2703518 w 4622247"/>
              <a:gd name="connsiteY69" fmla="*/ 3200580 h 5180224"/>
              <a:gd name="connsiteX70" fmla="*/ 2842666 w 4622247"/>
              <a:gd name="connsiteY70" fmla="*/ 3160823 h 5180224"/>
              <a:gd name="connsiteX71" fmla="*/ 2942057 w 4622247"/>
              <a:gd name="connsiteY71" fmla="*/ 3180702 h 5180224"/>
              <a:gd name="connsiteX72" fmla="*/ 3021570 w 4622247"/>
              <a:gd name="connsiteY72" fmla="*/ 3051493 h 5180224"/>
              <a:gd name="connsiteX73" fmla="*/ 3289926 w 4622247"/>
              <a:gd name="connsiteY73" fmla="*/ 2912345 h 5180224"/>
              <a:gd name="connsiteX74" fmla="*/ 3419135 w 4622247"/>
              <a:gd name="connsiteY74" fmla="*/ 2743380 h 5180224"/>
              <a:gd name="connsiteX75" fmla="*/ 3568222 w 4622247"/>
              <a:gd name="connsiteY75" fmla="*/ 2822893 h 5180224"/>
              <a:gd name="connsiteX76" fmla="*/ 3707370 w 4622247"/>
              <a:gd name="connsiteY76" fmla="*/ 2852710 h 5180224"/>
              <a:gd name="connsiteX77" fmla="*/ 3866396 w 4622247"/>
              <a:gd name="connsiteY77" fmla="*/ 2832832 h 5180224"/>
              <a:gd name="connsiteX78" fmla="*/ 3926031 w 4622247"/>
              <a:gd name="connsiteY78" fmla="*/ 2614171 h 5180224"/>
              <a:gd name="connsiteX79" fmla="*/ 4085057 w 4622247"/>
              <a:gd name="connsiteY79" fmla="*/ 2524719 h 5180224"/>
              <a:gd name="connsiteX80" fmla="*/ 4045300 w 4622247"/>
              <a:gd name="connsiteY80" fmla="*/ 2465084 h 5180224"/>
              <a:gd name="connsiteX81" fmla="*/ 4005544 w 4622247"/>
              <a:gd name="connsiteY81" fmla="*/ 2306058 h 5180224"/>
              <a:gd name="connsiteX82" fmla="*/ 4015483 w 4622247"/>
              <a:gd name="connsiteY82" fmla="*/ 2137093 h 5180224"/>
              <a:gd name="connsiteX83" fmla="*/ 4204326 w 4622247"/>
              <a:gd name="connsiteY83" fmla="*/ 2087397 h 5180224"/>
              <a:gd name="connsiteX84" fmla="*/ 4303718 w 4622247"/>
              <a:gd name="connsiteY84" fmla="*/ 2147032 h 5180224"/>
              <a:gd name="connsiteX85" fmla="*/ 4273900 w 4622247"/>
              <a:gd name="connsiteY85" fmla="*/ 2266302 h 5180224"/>
              <a:gd name="connsiteX86" fmla="*/ 4353413 w 4622247"/>
              <a:gd name="connsiteY86" fmla="*/ 2266302 h 5180224"/>
              <a:gd name="connsiteX87" fmla="*/ 4492561 w 4622247"/>
              <a:gd name="connsiteY87" fmla="*/ 2147032 h 5180224"/>
              <a:gd name="connsiteX88" fmla="*/ 4621770 w 4622247"/>
              <a:gd name="connsiteY88" fmla="*/ 2137093 h 5180224"/>
              <a:gd name="connsiteX0" fmla="*/ 4621770 w 4622247"/>
              <a:gd name="connsiteY0" fmla="*/ 2137093 h 5180224"/>
              <a:gd name="connsiteX1" fmla="*/ 4512439 w 4622247"/>
              <a:gd name="connsiteY1" fmla="*/ 1868737 h 5180224"/>
              <a:gd name="connsiteX2" fmla="*/ 4015483 w 4622247"/>
              <a:gd name="connsiteY2" fmla="*/ 1898554 h 5180224"/>
              <a:gd name="connsiteX3" fmla="*/ 3836579 w 4622247"/>
              <a:gd name="connsiteY3" fmla="*/ 2137093 h 5180224"/>
              <a:gd name="connsiteX4" fmla="*/ 3588100 w 4622247"/>
              <a:gd name="connsiteY4" fmla="*/ 2296119 h 5180224"/>
              <a:gd name="connsiteX5" fmla="*/ 3111022 w 4622247"/>
              <a:gd name="connsiteY5" fmla="*/ 2574415 h 5180224"/>
              <a:gd name="connsiteX6" fmla="*/ 2763153 w 4622247"/>
              <a:gd name="connsiteY6" fmla="*/ 2147032 h 5180224"/>
              <a:gd name="connsiteX7" fmla="*/ 2792970 w 4622247"/>
              <a:gd name="connsiteY7" fmla="*/ 1610319 h 5180224"/>
              <a:gd name="connsiteX8" fmla="*/ 2743274 w 4622247"/>
              <a:gd name="connsiteY8" fmla="*/ 1232632 h 5180224"/>
              <a:gd name="connsiteX9" fmla="*/ 2812848 w 4622247"/>
              <a:gd name="connsiteY9" fmla="*/ 775432 h 5180224"/>
              <a:gd name="connsiteX10" fmla="*/ 2673700 w 4622247"/>
              <a:gd name="connsiteY10" fmla="*/ 467319 h 5180224"/>
              <a:gd name="connsiteX11" fmla="*/ 2633944 w 4622247"/>
              <a:gd name="connsiteY11" fmla="*/ 248658 h 5180224"/>
              <a:gd name="connsiteX12" fmla="*/ 2226439 w 4622247"/>
              <a:gd name="connsiteY12" fmla="*/ 180 h 5180224"/>
              <a:gd name="connsiteX13" fmla="*/ 1808996 w 4622247"/>
              <a:gd name="connsiteY13" fmla="*/ 288415 h 5180224"/>
              <a:gd name="connsiteX14" fmla="*/ 2166805 w 4622247"/>
              <a:gd name="connsiteY14" fmla="*/ 1043789 h 5180224"/>
              <a:gd name="connsiteX15" fmla="*/ 2276135 w 4622247"/>
              <a:gd name="connsiteY15" fmla="*/ 1958189 h 5180224"/>
              <a:gd name="connsiteX16" fmla="*/ 2464979 w 4622247"/>
              <a:gd name="connsiteY16" fmla="*/ 2703623 h 5180224"/>
              <a:gd name="connsiteX17" fmla="*/ 2216500 w 4622247"/>
              <a:gd name="connsiteY17" fmla="*/ 3349667 h 5180224"/>
              <a:gd name="connsiteX18" fmla="*/ 1938205 w 4622247"/>
              <a:gd name="connsiteY18" fmla="*/ 3727354 h 5180224"/>
              <a:gd name="connsiteX19" fmla="*/ 2296013 w 4622247"/>
              <a:gd name="connsiteY19" fmla="*/ 4095102 h 5180224"/>
              <a:gd name="connsiteX20" fmla="*/ 2852605 w 4622247"/>
              <a:gd name="connsiteY20" fmla="*/ 4124919 h 5180224"/>
              <a:gd name="connsiteX21" fmla="*/ 2773092 w 4622247"/>
              <a:gd name="connsiteY21" fmla="*/ 4343580 h 5180224"/>
              <a:gd name="connsiteX22" fmla="*/ 2445100 w 4622247"/>
              <a:gd name="connsiteY22" fmla="*/ 4274006 h 5180224"/>
              <a:gd name="connsiteX23" fmla="*/ 2057474 w 4622247"/>
              <a:gd name="connsiteY23" fmla="*/ 4333641 h 5180224"/>
              <a:gd name="connsiteX24" fmla="*/ 1838813 w 4622247"/>
              <a:gd name="connsiteY24" fmla="*/ 4105041 h 5180224"/>
              <a:gd name="connsiteX25" fmla="*/ 1172892 w 4622247"/>
              <a:gd name="connsiteY25" fmla="*/ 4492667 h 5180224"/>
              <a:gd name="connsiteX26" fmla="*/ 934353 w 4622247"/>
              <a:gd name="connsiteY26" fmla="*/ 4651693 h 5180224"/>
              <a:gd name="connsiteX27" fmla="*/ 536787 w 4622247"/>
              <a:gd name="connsiteY27" fmla="*/ 4264067 h 5180224"/>
              <a:gd name="connsiteX28" fmla="*/ 308187 w 4622247"/>
              <a:gd name="connsiteY28" fmla="*/ 3995710 h 5180224"/>
              <a:gd name="connsiteX29" fmla="*/ 139222 w 4622247"/>
              <a:gd name="connsiteY29" fmla="*/ 4095102 h 5180224"/>
              <a:gd name="connsiteX30" fmla="*/ 75446 w 4622247"/>
              <a:gd name="connsiteY30" fmla="*/ 4292780 h 5180224"/>
              <a:gd name="connsiteX31" fmla="*/ 74 w 4622247"/>
              <a:gd name="connsiteY31" fmla="*/ 4512545 h 5180224"/>
              <a:gd name="connsiteX32" fmla="*/ 89526 w 4622247"/>
              <a:gd name="connsiteY32" fmla="*/ 4611937 h 5180224"/>
              <a:gd name="connsiteX33" fmla="*/ 250485 w 4622247"/>
              <a:gd name="connsiteY33" fmla="*/ 4801608 h 5180224"/>
              <a:gd name="connsiteX34" fmla="*/ 394879 w 4622247"/>
              <a:gd name="connsiteY34" fmla="*/ 4743078 h 5180224"/>
              <a:gd name="connsiteX35" fmla="*/ 556666 w 4622247"/>
              <a:gd name="connsiteY35" fmla="*/ 4780902 h 5180224"/>
              <a:gd name="connsiteX36" fmla="*/ 646118 w 4622247"/>
              <a:gd name="connsiteY36" fmla="*/ 4900171 h 5180224"/>
              <a:gd name="connsiteX37" fmla="*/ 685874 w 4622247"/>
              <a:gd name="connsiteY37" fmla="*/ 5029380 h 5180224"/>
              <a:gd name="connsiteX38" fmla="*/ 844900 w 4622247"/>
              <a:gd name="connsiteY38" fmla="*/ 5079076 h 5180224"/>
              <a:gd name="connsiteX39" fmla="*/ 944292 w 4622247"/>
              <a:gd name="connsiteY39" fmla="*/ 5178467 h 5180224"/>
              <a:gd name="connsiteX40" fmla="*/ 1073500 w 4622247"/>
              <a:gd name="connsiteY40" fmla="*/ 5138710 h 5180224"/>
              <a:gd name="connsiteX41" fmla="*/ 1133135 w 4622247"/>
              <a:gd name="connsiteY41" fmla="*/ 5089015 h 5180224"/>
              <a:gd name="connsiteX42" fmla="*/ 1331918 w 4622247"/>
              <a:gd name="connsiteY42" fmla="*/ 5108893 h 5180224"/>
              <a:gd name="connsiteX43" fmla="*/ 1600274 w 4622247"/>
              <a:gd name="connsiteY43" fmla="*/ 5039319 h 5180224"/>
              <a:gd name="connsiteX44" fmla="*/ 1719544 w 4622247"/>
              <a:gd name="connsiteY44" fmla="*/ 4860415 h 5180224"/>
              <a:gd name="connsiteX45" fmla="*/ 1739422 w 4622247"/>
              <a:gd name="connsiteY45" fmla="*/ 4741145 h 5180224"/>
              <a:gd name="connsiteX46" fmla="*/ 1938205 w 4622247"/>
              <a:gd name="connsiteY46" fmla="*/ 4641754 h 5180224"/>
              <a:gd name="connsiteX47" fmla="*/ 2027657 w 4622247"/>
              <a:gd name="connsiteY47" fmla="*/ 4492667 h 5180224"/>
              <a:gd name="connsiteX48" fmla="*/ 2186683 w 4622247"/>
              <a:gd name="connsiteY48" fmla="*/ 4572180 h 5180224"/>
              <a:gd name="connsiteX49" fmla="*/ 2474918 w 4622247"/>
              <a:gd name="connsiteY49" fmla="*/ 4552302 h 5180224"/>
              <a:gd name="connsiteX50" fmla="*/ 2564370 w 4622247"/>
              <a:gd name="connsiteY50" fmla="*/ 4601997 h 5180224"/>
              <a:gd name="connsiteX51" fmla="*/ 2633944 w 4622247"/>
              <a:gd name="connsiteY51" fmla="*/ 4711328 h 5180224"/>
              <a:gd name="connsiteX52" fmla="*/ 2689989 w 4622247"/>
              <a:gd name="connsiteY52" fmla="*/ 4823419 h 5180224"/>
              <a:gd name="connsiteX53" fmla="*/ 2834659 w 4622247"/>
              <a:gd name="connsiteY53" fmla="*/ 4737556 h 5180224"/>
              <a:gd name="connsiteX54" fmla="*/ 2912239 w 4622247"/>
              <a:gd name="connsiteY54" fmla="*/ 4860415 h 5180224"/>
              <a:gd name="connsiteX55" fmla="*/ 3329683 w 4622247"/>
              <a:gd name="connsiteY55" fmla="*/ 4681510 h 5180224"/>
              <a:gd name="connsiteX56" fmla="*/ 3299866 w 4622247"/>
              <a:gd name="connsiteY56" fmla="*/ 4572180 h 5180224"/>
              <a:gd name="connsiteX57" fmla="*/ 3170657 w 4622247"/>
              <a:gd name="connsiteY57" fmla="*/ 4472789 h 5180224"/>
              <a:gd name="connsiteX58" fmla="*/ 3299866 w 4622247"/>
              <a:gd name="connsiteY58" fmla="*/ 4373397 h 5180224"/>
              <a:gd name="connsiteX59" fmla="*/ 3200474 w 4622247"/>
              <a:gd name="connsiteY59" fmla="*/ 4274006 h 5180224"/>
              <a:gd name="connsiteX60" fmla="*/ 3250170 w 4622247"/>
              <a:gd name="connsiteY60" fmla="*/ 4144797 h 5180224"/>
              <a:gd name="connsiteX61" fmla="*/ 3041448 w 4622247"/>
              <a:gd name="connsiteY61" fmla="*/ 4055345 h 5180224"/>
              <a:gd name="connsiteX62" fmla="*/ 2932118 w 4622247"/>
              <a:gd name="connsiteY62" fmla="*/ 3856563 h 5180224"/>
              <a:gd name="connsiteX63" fmla="*/ 2653822 w 4622247"/>
              <a:gd name="connsiteY63" fmla="*/ 3955954 h 5180224"/>
              <a:gd name="connsiteX64" fmla="*/ 2663761 w 4622247"/>
              <a:gd name="connsiteY64" fmla="*/ 3806867 h 5180224"/>
              <a:gd name="connsiteX65" fmla="*/ 2822787 w 4622247"/>
              <a:gd name="connsiteY65" fmla="*/ 3478876 h 5180224"/>
              <a:gd name="connsiteX66" fmla="*/ 2753213 w 4622247"/>
              <a:gd name="connsiteY66" fmla="*/ 3439119 h 5180224"/>
              <a:gd name="connsiteX67" fmla="*/ 2653822 w 4622247"/>
              <a:gd name="connsiteY67" fmla="*/ 3429180 h 5180224"/>
              <a:gd name="connsiteX68" fmla="*/ 2624005 w 4622247"/>
              <a:gd name="connsiteY68" fmla="*/ 3260215 h 5180224"/>
              <a:gd name="connsiteX69" fmla="*/ 2703518 w 4622247"/>
              <a:gd name="connsiteY69" fmla="*/ 3200580 h 5180224"/>
              <a:gd name="connsiteX70" fmla="*/ 2842666 w 4622247"/>
              <a:gd name="connsiteY70" fmla="*/ 3160823 h 5180224"/>
              <a:gd name="connsiteX71" fmla="*/ 2942057 w 4622247"/>
              <a:gd name="connsiteY71" fmla="*/ 3180702 h 5180224"/>
              <a:gd name="connsiteX72" fmla="*/ 3021570 w 4622247"/>
              <a:gd name="connsiteY72" fmla="*/ 3051493 h 5180224"/>
              <a:gd name="connsiteX73" fmla="*/ 3289926 w 4622247"/>
              <a:gd name="connsiteY73" fmla="*/ 2912345 h 5180224"/>
              <a:gd name="connsiteX74" fmla="*/ 3419135 w 4622247"/>
              <a:gd name="connsiteY74" fmla="*/ 2743380 h 5180224"/>
              <a:gd name="connsiteX75" fmla="*/ 3568222 w 4622247"/>
              <a:gd name="connsiteY75" fmla="*/ 2822893 h 5180224"/>
              <a:gd name="connsiteX76" fmla="*/ 3707370 w 4622247"/>
              <a:gd name="connsiteY76" fmla="*/ 2852710 h 5180224"/>
              <a:gd name="connsiteX77" fmla="*/ 3866396 w 4622247"/>
              <a:gd name="connsiteY77" fmla="*/ 2832832 h 5180224"/>
              <a:gd name="connsiteX78" fmla="*/ 3926031 w 4622247"/>
              <a:gd name="connsiteY78" fmla="*/ 2614171 h 5180224"/>
              <a:gd name="connsiteX79" fmla="*/ 4085057 w 4622247"/>
              <a:gd name="connsiteY79" fmla="*/ 2524719 h 5180224"/>
              <a:gd name="connsiteX80" fmla="*/ 4045300 w 4622247"/>
              <a:gd name="connsiteY80" fmla="*/ 2465084 h 5180224"/>
              <a:gd name="connsiteX81" fmla="*/ 4005544 w 4622247"/>
              <a:gd name="connsiteY81" fmla="*/ 2306058 h 5180224"/>
              <a:gd name="connsiteX82" fmla="*/ 4015483 w 4622247"/>
              <a:gd name="connsiteY82" fmla="*/ 2137093 h 5180224"/>
              <a:gd name="connsiteX83" fmla="*/ 4204326 w 4622247"/>
              <a:gd name="connsiteY83" fmla="*/ 2087397 h 5180224"/>
              <a:gd name="connsiteX84" fmla="*/ 4303718 w 4622247"/>
              <a:gd name="connsiteY84" fmla="*/ 2147032 h 5180224"/>
              <a:gd name="connsiteX85" fmla="*/ 4273900 w 4622247"/>
              <a:gd name="connsiteY85" fmla="*/ 2266302 h 5180224"/>
              <a:gd name="connsiteX86" fmla="*/ 4353413 w 4622247"/>
              <a:gd name="connsiteY86" fmla="*/ 2266302 h 5180224"/>
              <a:gd name="connsiteX87" fmla="*/ 4492561 w 4622247"/>
              <a:gd name="connsiteY87" fmla="*/ 2147032 h 5180224"/>
              <a:gd name="connsiteX88" fmla="*/ 4621770 w 4622247"/>
              <a:gd name="connsiteY88" fmla="*/ 2137093 h 5180224"/>
              <a:gd name="connsiteX0" fmla="*/ 4621770 w 4622247"/>
              <a:gd name="connsiteY0" fmla="*/ 2137093 h 5180224"/>
              <a:gd name="connsiteX1" fmla="*/ 4512439 w 4622247"/>
              <a:gd name="connsiteY1" fmla="*/ 1868737 h 5180224"/>
              <a:gd name="connsiteX2" fmla="*/ 4015483 w 4622247"/>
              <a:gd name="connsiteY2" fmla="*/ 1898554 h 5180224"/>
              <a:gd name="connsiteX3" fmla="*/ 3836579 w 4622247"/>
              <a:gd name="connsiteY3" fmla="*/ 2137093 h 5180224"/>
              <a:gd name="connsiteX4" fmla="*/ 3588100 w 4622247"/>
              <a:gd name="connsiteY4" fmla="*/ 2296119 h 5180224"/>
              <a:gd name="connsiteX5" fmla="*/ 3111022 w 4622247"/>
              <a:gd name="connsiteY5" fmla="*/ 2574415 h 5180224"/>
              <a:gd name="connsiteX6" fmla="*/ 2763153 w 4622247"/>
              <a:gd name="connsiteY6" fmla="*/ 2147032 h 5180224"/>
              <a:gd name="connsiteX7" fmla="*/ 2792970 w 4622247"/>
              <a:gd name="connsiteY7" fmla="*/ 1610319 h 5180224"/>
              <a:gd name="connsiteX8" fmla="*/ 2743274 w 4622247"/>
              <a:gd name="connsiteY8" fmla="*/ 1232632 h 5180224"/>
              <a:gd name="connsiteX9" fmla="*/ 2812848 w 4622247"/>
              <a:gd name="connsiteY9" fmla="*/ 775432 h 5180224"/>
              <a:gd name="connsiteX10" fmla="*/ 2673700 w 4622247"/>
              <a:gd name="connsiteY10" fmla="*/ 467319 h 5180224"/>
              <a:gd name="connsiteX11" fmla="*/ 2633944 w 4622247"/>
              <a:gd name="connsiteY11" fmla="*/ 248658 h 5180224"/>
              <a:gd name="connsiteX12" fmla="*/ 2226439 w 4622247"/>
              <a:gd name="connsiteY12" fmla="*/ 180 h 5180224"/>
              <a:gd name="connsiteX13" fmla="*/ 1808996 w 4622247"/>
              <a:gd name="connsiteY13" fmla="*/ 288415 h 5180224"/>
              <a:gd name="connsiteX14" fmla="*/ 2166805 w 4622247"/>
              <a:gd name="connsiteY14" fmla="*/ 1043789 h 5180224"/>
              <a:gd name="connsiteX15" fmla="*/ 2276135 w 4622247"/>
              <a:gd name="connsiteY15" fmla="*/ 1958189 h 5180224"/>
              <a:gd name="connsiteX16" fmla="*/ 2464979 w 4622247"/>
              <a:gd name="connsiteY16" fmla="*/ 2703623 h 5180224"/>
              <a:gd name="connsiteX17" fmla="*/ 2216500 w 4622247"/>
              <a:gd name="connsiteY17" fmla="*/ 3349667 h 5180224"/>
              <a:gd name="connsiteX18" fmla="*/ 1938205 w 4622247"/>
              <a:gd name="connsiteY18" fmla="*/ 3727354 h 5180224"/>
              <a:gd name="connsiteX19" fmla="*/ 2296013 w 4622247"/>
              <a:gd name="connsiteY19" fmla="*/ 4095102 h 5180224"/>
              <a:gd name="connsiteX20" fmla="*/ 2852605 w 4622247"/>
              <a:gd name="connsiteY20" fmla="*/ 4124919 h 5180224"/>
              <a:gd name="connsiteX21" fmla="*/ 2773092 w 4622247"/>
              <a:gd name="connsiteY21" fmla="*/ 4343580 h 5180224"/>
              <a:gd name="connsiteX22" fmla="*/ 2445100 w 4622247"/>
              <a:gd name="connsiteY22" fmla="*/ 4274006 h 5180224"/>
              <a:gd name="connsiteX23" fmla="*/ 2057474 w 4622247"/>
              <a:gd name="connsiteY23" fmla="*/ 4333641 h 5180224"/>
              <a:gd name="connsiteX24" fmla="*/ 1838813 w 4622247"/>
              <a:gd name="connsiteY24" fmla="*/ 4105041 h 5180224"/>
              <a:gd name="connsiteX25" fmla="*/ 1172892 w 4622247"/>
              <a:gd name="connsiteY25" fmla="*/ 4492667 h 5180224"/>
              <a:gd name="connsiteX26" fmla="*/ 934353 w 4622247"/>
              <a:gd name="connsiteY26" fmla="*/ 4651693 h 5180224"/>
              <a:gd name="connsiteX27" fmla="*/ 536787 w 4622247"/>
              <a:gd name="connsiteY27" fmla="*/ 4264067 h 5180224"/>
              <a:gd name="connsiteX28" fmla="*/ 308187 w 4622247"/>
              <a:gd name="connsiteY28" fmla="*/ 3995710 h 5180224"/>
              <a:gd name="connsiteX29" fmla="*/ 139222 w 4622247"/>
              <a:gd name="connsiteY29" fmla="*/ 4095102 h 5180224"/>
              <a:gd name="connsiteX30" fmla="*/ 75446 w 4622247"/>
              <a:gd name="connsiteY30" fmla="*/ 4292780 h 5180224"/>
              <a:gd name="connsiteX31" fmla="*/ 74 w 4622247"/>
              <a:gd name="connsiteY31" fmla="*/ 4512545 h 5180224"/>
              <a:gd name="connsiteX32" fmla="*/ 89526 w 4622247"/>
              <a:gd name="connsiteY32" fmla="*/ 4611937 h 5180224"/>
              <a:gd name="connsiteX33" fmla="*/ 250485 w 4622247"/>
              <a:gd name="connsiteY33" fmla="*/ 4801608 h 5180224"/>
              <a:gd name="connsiteX34" fmla="*/ 394879 w 4622247"/>
              <a:gd name="connsiteY34" fmla="*/ 4743078 h 5180224"/>
              <a:gd name="connsiteX35" fmla="*/ 556666 w 4622247"/>
              <a:gd name="connsiteY35" fmla="*/ 4780902 h 5180224"/>
              <a:gd name="connsiteX36" fmla="*/ 646118 w 4622247"/>
              <a:gd name="connsiteY36" fmla="*/ 4900171 h 5180224"/>
              <a:gd name="connsiteX37" fmla="*/ 685874 w 4622247"/>
              <a:gd name="connsiteY37" fmla="*/ 5029380 h 5180224"/>
              <a:gd name="connsiteX38" fmla="*/ 844900 w 4622247"/>
              <a:gd name="connsiteY38" fmla="*/ 5079076 h 5180224"/>
              <a:gd name="connsiteX39" fmla="*/ 944292 w 4622247"/>
              <a:gd name="connsiteY39" fmla="*/ 5178467 h 5180224"/>
              <a:gd name="connsiteX40" fmla="*/ 1073500 w 4622247"/>
              <a:gd name="connsiteY40" fmla="*/ 5138710 h 5180224"/>
              <a:gd name="connsiteX41" fmla="*/ 1133135 w 4622247"/>
              <a:gd name="connsiteY41" fmla="*/ 5089015 h 5180224"/>
              <a:gd name="connsiteX42" fmla="*/ 1331918 w 4622247"/>
              <a:gd name="connsiteY42" fmla="*/ 5108893 h 5180224"/>
              <a:gd name="connsiteX43" fmla="*/ 1600274 w 4622247"/>
              <a:gd name="connsiteY43" fmla="*/ 5039319 h 5180224"/>
              <a:gd name="connsiteX44" fmla="*/ 1719544 w 4622247"/>
              <a:gd name="connsiteY44" fmla="*/ 4860415 h 5180224"/>
              <a:gd name="connsiteX45" fmla="*/ 1739422 w 4622247"/>
              <a:gd name="connsiteY45" fmla="*/ 4741145 h 5180224"/>
              <a:gd name="connsiteX46" fmla="*/ 1938205 w 4622247"/>
              <a:gd name="connsiteY46" fmla="*/ 4641754 h 5180224"/>
              <a:gd name="connsiteX47" fmla="*/ 2027657 w 4622247"/>
              <a:gd name="connsiteY47" fmla="*/ 4492667 h 5180224"/>
              <a:gd name="connsiteX48" fmla="*/ 2186683 w 4622247"/>
              <a:gd name="connsiteY48" fmla="*/ 4572180 h 5180224"/>
              <a:gd name="connsiteX49" fmla="*/ 2474918 w 4622247"/>
              <a:gd name="connsiteY49" fmla="*/ 4552302 h 5180224"/>
              <a:gd name="connsiteX50" fmla="*/ 2570720 w 4622247"/>
              <a:gd name="connsiteY50" fmla="*/ 4595647 h 5180224"/>
              <a:gd name="connsiteX51" fmla="*/ 2633944 w 4622247"/>
              <a:gd name="connsiteY51" fmla="*/ 4711328 h 5180224"/>
              <a:gd name="connsiteX52" fmla="*/ 2689989 w 4622247"/>
              <a:gd name="connsiteY52" fmla="*/ 4823419 h 5180224"/>
              <a:gd name="connsiteX53" fmla="*/ 2834659 w 4622247"/>
              <a:gd name="connsiteY53" fmla="*/ 4737556 h 5180224"/>
              <a:gd name="connsiteX54" fmla="*/ 2912239 w 4622247"/>
              <a:gd name="connsiteY54" fmla="*/ 4860415 h 5180224"/>
              <a:gd name="connsiteX55" fmla="*/ 3329683 w 4622247"/>
              <a:gd name="connsiteY55" fmla="*/ 4681510 h 5180224"/>
              <a:gd name="connsiteX56" fmla="*/ 3299866 w 4622247"/>
              <a:gd name="connsiteY56" fmla="*/ 4572180 h 5180224"/>
              <a:gd name="connsiteX57" fmla="*/ 3170657 w 4622247"/>
              <a:gd name="connsiteY57" fmla="*/ 4472789 h 5180224"/>
              <a:gd name="connsiteX58" fmla="*/ 3299866 w 4622247"/>
              <a:gd name="connsiteY58" fmla="*/ 4373397 h 5180224"/>
              <a:gd name="connsiteX59" fmla="*/ 3200474 w 4622247"/>
              <a:gd name="connsiteY59" fmla="*/ 4274006 h 5180224"/>
              <a:gd name="connsiteX60" fmla="*/ 3250170 w 4622247"/>
              <a:gd name="connsiteY60" fmla="*/ 4144797 h 5180224"/>
              <a:gd name="connsiteX61" fmla="*/ 3041448 w 4622247"/>
              <a:gd name="connsiteY61" fmla="*/ 4055345 h 5180224"/>
              <a:gd name="connsiteX62" fmla="*/ 2932118 w 4622247"/>
              <a:gd name="connsiteY62" fmla="*/ 3856563 h 5180224"/>
              <a:gd name="connsiteX63" fmla="*/ 2653822 w 4622247"/>
              <a:gd name="connsiteY63" fmla="*/ 3955954 h 5180224"/>
              <a:gd name="connsiteX64" fmla="*/ 2663761 w 4622247"/>
              <a:gd name="connsiteY64" fmla="*/ 3806867 h 5180224"/>
              <a:gd name="connsiteX65" fmla="*/ 2822787 w 4622247"/>
              <a:gd name="connsiteY65" fmla="*/ 3478876 h 5180224"/>
              <a:gd name="connsiteX66" fmla="*/ 2753213 w 4622247"/>
              <a:gd name="connsiteY66" fmla="*/ 3439119 h 5180224"/>
              <a:gd name="connsiteX67" fmla="*/ 2653822 w 4622247"/>
              <a:gd name="connsiteY67" fmla="*/ 3429180 h 5180224"/>
              <a:gd name="connsiteX68" fmla="*/ 2624005 w 4622247"/>
              <a:gd name="connsiteY68" fmla="*/ 3260215 h 5180224"/>
              <a:gd name="connsiteX69" fmla="*/ 2703518 w 4622247"/>
              <a:gd name="connsiteY69" fmla="*/ 3200580 h 5180224"/>
              <a:gd name="connsiteX70" fmla="*/ 2842666 w 4622247"/>
              <a:gd name="connsiteY70" fmla="*/ 3160823 h 5180224"/>
              <a:gd name="connsiteX71" fmla="*/ 2942057 w 4622247"/>
              <a:gd name="connsiteY71" fmla="*/ 3180702 h 5180224"/>
              <a:gd name="connsiteX72" fmla="*/ 3021570 w 4622247"/>
              <a:gd name="connsiteY72" fmla="*/ 3051493 h 5180224"/>
              <a:gd name="connsiteX73" fmla="*/ 3289926 w 4622247"/>
              <a:gd name="connsiteY73" fmla="*/ 2912345 h 5180224"/>
              <a:gd name="connsiteX74" fmla="*/ 3419135 w 4622247"/>
              <a:gd name="connsiteY74" fmla="*/ 2743380 h 5180224"/>
              <a:gd name="connsiteX75" fmla="*/ 3568222 w 4622247"/>
              <a:gd name="connsiteY75" fmla="*/ 2822893 h 5180224"/>
              <a:gd name="connsiteX76" fmla="*/ 3707370 w 4622247"/>
              <a:gd name="connsiteY76" fmla="*/ 2852710 h 5180224"/>
              <a:gd name="connsiteX77" fmla="*/ 3866396 w 4622247"/>
              <a:gd name="connsiteY77" fmla="*/ 2832832 h 5180224"/>
              <a:gd name="connsiteX78" fmla="*/ 3926031 w 4622247"/>
              <a:gd name="connsiteY78" fmla="*/ 2614171 h 5180224"/>
              <a:gd name="connsiteX79" fmla="*/ 4085057 w 4622247"/>
              <a:gd name="connsiteY79" fmla="*/ 2524719 h 5180224"/>
              <a:gd name="connsiteX80" fmla="*/ 4045300 w 4622247"/>
              <a:gd name="connsiteY80" fmla="*/ 2465084 h 5180224"/>
              <a:gd name="connsiteX81" fmla="*/ 4005544 w 4622247"/>
              <a:gd name="connsiteY81" fmla="*/ 2306058 h 5180224"/>
              <a:gd name="connsiteX82" fmla="*/ 4015483 w 4622247"/>
              <a:gd name="connsiteY82" fmla="*/ 2137093 h 5180224"/>
              <a:gd name="connsiteX83" fmla="*/ 4204326 w 4622247"/>
              <a:gd name="connsiteY83" fmla="*/ 2087397 h 5180224"/>
              <a:gd name="connsiteX84" fmla="*/ 4303718 w 4622247"/>
              <a:gd name="connsiteY84" fmla="*/ 2147032 h 5180224"/>
              <a:gd name="connsiteX85" fmla="*/ 4273900 w 4622247"/>
              <a:gd name="connsiteY85" fmla="*/ 2266302 h 5180224"/>
              <a:gd name="connsiteX86" fmla="*/ 4353413 w 4622247"/>
              <a:gd name="connsiteY86" fmla="*/ 2266302 h 5180224"/>
              <a:gd name="connsiteX87" fmla="*/ 4492561 w 4622247"/>
              <a:gd name="connsiteY87" fmla="*/ 2147032 h 5180224"/>
              <a:gd name="connsiteX88" fmla="*/ 4621770 w 4622247"/>
              <a:gd name="connsiteY88" fmla="*/ 2137093 h 5180224"/>
              <a:gd name="connsiteX0" fmla="*/ 4621770 w 4622247"/>
              <a:gd name="connsiteY0" fmla="*/ 2137093 h 5180224"/>
              <a:gd name="connsiteX1" fmla="*/ 4512439 w 4622247"/>
              <a:gd name="connsiteY1" fmla="*/ 1868737 h 5180224"/>
              <a:gd name="connsiteX2" fmla="*/ 4015483 w 4622247"/>
              <a:gd name="connsiteY2" fmla="*/ 1898554 h 5180224"/>
              <a:gd name="connsiteX3" fmla="*/ 3836579 w 4622247"/>
              <a:gd name="connsiteY3" fmla="*/ 2137093 h 5180224"/>
              <a:gd name="connsiteX4" fmla="*/ 3588100 w 4622247"/>
              <a:gd name="connsiteY4" fmla="*/ 2296119 h 5180224"/>
              <a:gd name="connsiteX5" fmla="*/ 3111022 w 4622247"/>
              <a:gd name="connsiteY5" fmla="*/ 2574415 h 5180224"/>
              <a:gd name="connsiteX6" fmla="*/ 2763153 w 4622247"/>
              <a:gd name="connsiteY6" fmla="*/ 2147032 h 5180224"/>
              <a:gd name="connsiteX7" fmla="*/ 2792970 w 4622247"/>
              <a:gd name="connsiteY7" fmla="*/ 1610319 h 5180224"/>
              <a:gd name="connsiteX8" fmla="*/ 2743274 w 4622247"/>
              <a:gd name="connsiteY8" fmla="*/ 1232632 h 5180224"/>
              <a:gd name="connsiteX9" fmla="*/ 2812848 w 4622247"/>
              <a:gd name="connsiteY9" fmla="*/ 775432 h 5180224"/>
              <a:gd name="connsiteX10" fmla="*/ 2673700 w 4622247"/>
              <a:gd name="connsiteY10" fmla="*/ 467319 h 5180224"/>
              <a:gd name="connsiteX11" fmla="*/ 2633944 w 4622247"/>
              <a:gd name="connsiteY11" fmla="*/ 248658 h 5180224"/>
              <a:gd name="connsiteX12" fmla="*/ 2226439 w 4622247"/>
              <a:gd name="connsiteY12" fmla="*/ 180 h 5180224"/>
              <a:gd name="connsiteX13" fmla="*/ 1808996 w 4622247"/>
              <a:gd name="connsiteY13" fmla="*/ 288415 h 5180224"/>
              <a:gd name="connsiteX14" fmla="*/ 2166805 w 4622247"/>
              <a:gd name="connsiteY14" fmla="*/ 1043789 h 5180224"/>
              <a:gd name="connsiteX15" fmla="*/ 2276135 w 4622247"/>
              <a:gd name="connsiteY15" fmla="*/ 1958189 h 5180224"/>
              <a:gd name="connsiteX16" fmla="*/ 2464979 w 4622247"/>
              <a:gd name="connsiteY16" fmla="*/ 2703623 h 5180224"/>
              <a:gd name="connsiteX17" fmla="*/ 2216500 w 4622247"/>
              <a:gd name="connsiteY17" fmla="*/ 3349667 h 5180224"/>
              <a:gd name="connsiteX18" fmla="*/ 1938205 w 4622247"/>
              <a:gd name="connsiteY18" fmla="*/ 3727354 h 5180224"/>
              <a:gd name="connsiteX19" fmla="*/ 2296013 w 4622247"/>
              <a:gd name="connsiteY19" fmla="*/ 4095102 h 5180224"/>
              <a:gd name="connsiteX20" fmla="*/ 2852605 w 4622247"/>
              <a:gd name="connsiteY20" fmla="*/ 4124919 h 5180224"/>
              <a:gd name="connsiteX21" fmla="*/ 2773092 w 4622247"/>
              <a:gd name="connsiteY21" fmla="*/ 4343580 h 5180224"/>
              <a:gd name="connsiteX22" fmla="*/ 2445100 w 4622247"/>
              <a:gd name="connsiteY22" fmla="*/ 4274006 h 5180224"/>
              <a:gd name="connsiteX23" fmla="*/ 2057474 w 4622247"/>
              <a:gd name="connsiteY23" fmla="*/ 4333641 h 5180224"/>
              <a:gd name="connsiteX24" fmla="*/ 1838813 w 4622247"/>
              <a:gd name="connsiteY24" fmla="*/ 4105041 h 5180224"/>
              <a:gd name="connsiteX25" fmla="*/ 1172892 w 4622247"/>
              <a:gd name="connsiteY25" fmla="*/ 4492667 h 5180224"/>
              <a:gd name="connsiteX26" fmla="*/ 934353 w 4622247"/>
              <a:gd name="connsiteY26" fmla="*/ 4651693 h 5180224"/>
              <a:gd name="connsiteX27" fmla="*/ 536787 w 4622247"/>
              <a:gd name="connsiteY27" fmla="*/ 4264067 h 5180224"/>
              <a:gd name="connsiteX28" fmla="*/ 308187 w 4622247"/>
              <a:gd name="connsiteY28" fmla="*/ 3995710 h 5180224"/>
              <a:gd name="connsiteX29" fmla="*/ 139222 w 4622247"/>
              <a:gd name="connsiteY29" fmla="*/ 4095102 h 5180224"/>
              <a:gd name="connsiteX30" fmla="*/ 75446 w 4622247"/>
              <a:gd name="connsiteY30" fmla="*/ 4292780 h 5180224"/>
              <a:gd name="connsiteX31" fmla="*/ 74 w 4622247"/>
              <a:gd name="connsiteY31" fmla="*/ 4512545 h 5180224"/>
              <a:gd name="connsiteX32" fmla="*/ 89526 w 4622247"/>
              <a:gd name="connsiteY32" fmla="*/ 4611937 h 5180224"/>
              <a:gd name="connsiteX33" fmla="*/ 250485 w 4622247"/>
              <a:gd name="connsiteY33" fmla="*/ 4801608 h 5180224"/>
              <a:gd name="connsiteX34" fmla="*/ 394879 w 4622247"/>
              <a:gd name="connsiteY34" fmla="*/ 4743078 h 5180224"/>
              <a:gd name="connsiteX35" fmla="*/ 556666 w 4622247"/>
              <a:gd name="connsiteY35" fmla="*/ 4780902 h 5180224"/>
              <a:gd name="connsiteX36" fmla="*/ 646118 w 4622247"/>
              <a:gd name="connsiteY36" fmla="*/ 4900171 h 5180224"/>
              <a:gd name="connsiteX37" fmla="*/ 685874 w 4622247"/>
              <a:gd name="connsiteY37" fmla="*/ 5029380 h 5180224"/>
              <a:gd name="connsiteX38" fmla="*/ 844900 w 4622247"/>
              <a:gd name="connsiteY38" fmla="*/ 5079076 h 5180224"/>
              <a:gd name="connsiteX39" fmla="*/ 944292 w 4622247"/>
              <a:gd name="connsiteY39" fmla="*/ 5178467 h 5180224"/>
              <a:gd name="connsiteX40" fmla="*/ 1073500 w 4622247"/>
              <a:gd name="connsiteY40" fmla="*/ 5138710 h 5180224"/>
              <a:gd name="connsiteX41" fmla="*/ 1133135 w 4622247"/>
              <a:gd name="connsiteY41" fmla="*/ 5089015 h 5180224"/>
              <a:gd name="connsiteX42" fmla="*/ 1331918 w 4622247"/>
              <a:gd name="connsiteY42" fmla="*/ 5108893 h 5180224"/>
              <a:gd name="connsiteX43" fmla="*/ 1600274 w 4622247"/>
              <a:gd name="connsiteY43" fmla="*/ 5039319 h 5180224"/>
              <a:gd name="connsiteX44" fmla="*/ 1719544 w 4622247"/>
              <a:gd name="connsiteY44" fmla="*/ 4860415 h 5180224"/>
              <a:gd name="connsiteX45" fmla="*/ 1739422 w 4622247"/>
              <a:gd name="connsiteY45" fmla="*/ 4741145 h 5180224"/>
              <a:gd name="connsiteX46" fmla="*/ 1938205 w 4622247"/>
              <a:gd name="connsiteY46" fmla="*/ 4641754 h 5180224"/>
              <a:gd name="connsiteX47" fmla="*/ 2027657 w 4622247"/>
              <a:gd name="connsiteY47" fmla="*/ 4492667 h 5180224"/>
              <a:gd name="connsiteX48" fmla="*/ 2186683 w 4622247"/>
              <a:gd name="connsiteY48" fmla="*/ 4572180 h 5180224"/>
              <a:gd name="connsiteX49" fmla="*/ 2474918 w 4622247"/>
              <a:gd name="connsiteY49" fmla="*/ 4552302 h 5180224"/>
              <a:gd name="connsiteX50" fmla="*/ 2570720 w 4622247"/>
              <a:gd name="connsiteY50" fmla="*/ 4595647 h 5180224"/>
              <a:gd name="connsiteX51" fmla="*/ 2633944 w 4622247"/>
              <a:gd name="connsiteY51" fmla="*/ 4711328 h 5180224"/>
              <a:gd name="connsiteX52" fmla="*/ 2689989 w 4622247"/>
              <a:gd name="connsiteY52" fmla="*/ 4823419 h 5180224"/>
              <a:gd name="connsiteX53" fmla="*/ 2834659 w 4622247"/>
              <a:gd name="connsiteY53" fmla="*/ 4737556 h 5180224"/>
              <a:gd name="connsiteX54" fmla="*/ 2912239 w 4622247"/>
              <a:gd name="connsiteY54" fmla="*/ 4860415 h 5180224"/>
              <a:gd name="connsiteX55" fmla="*/ 3329683 w 4622247"/>
              <a:gd name="connsiteY55" fmla="*/ 4681510 h 5180224"/>
              <a:gd name="connsiteX56" fmla="*/ 3299866 w 4622247"/>
              <a:gd name="connsiteY56" fmla="*/ 4572180 h 5180224"/>
              <a:gd name="connsiteX57" fmla="*/ 3170657 w 4622247"/>
              <a:gd name="connsiteY57" fmla="*/ 4472789 h 5180224"/>
              <a:gd name="connsiteX58" fmla="*/ 3299866 w 4622247"/>
              <a:gd name="connsiteY58" fmla="*/ 4373397 h 5180224"/>
              <a:gd name="connsiteX59" fmla="*/ 3232224 w 4622247"/>
              <a:gd name="connsiteY59" fmla="*/ 4267656 h 5180224"/>
              <a:gd name="connsiteX60" fmla="*/ 3250170 w 4622247"/>
              <a:gd name="connsiteY60" fmla="*/ 4144797 h 5180224"/>
              <a:gd name="connsiteX61" fmla="*/ 3041448 w 4622247"/>
              <a:gd name="connsiteY61" fmla="*/ 4055345 h 5180224"/>
              <a:gd name="connsiteX62" fmla="*/ 2932118 w 4622247"/>
              <a:gd name="connsiteY62" fmla="*/ 3856563 h 5180224"/>
              <a:gd name="connsiteX63" fmla="*/ 2653822 w 4622247"/>
              <a:gd name="connsiteY63" fmla="*/ 3955954 h 5180224"/>
              <a:gd name="connsiteX64" fmla="*/ 2663761 w 4622247"/>
              <a:gd name="connsiteY64" fmla="*/ 3806867 h 5180224"/>
              <a:gd name="connsiteX65" fmla="*/ 2822787 w 4622247"/>
              <a:gd name="connsiteY65" fmla="*/ 3478876 h 5180224"/>
              <a:gd name="connsiteX66" fmla="*/ 2753213 w 4622247"/>
              <a:gd name="connsiteY66" fmla="*/ 3439119 h 5180224"/>
              <a:gd name="connsiteX67" fmla="*/ 2653822 w 4622247"/>
              <a:gd name="connsiteY67" fmla="*/ 3429180 h 5180224"/>
              <a:gd name="connsiteX68" fmla="*/ 2624005 w 4622247"/>
              <a:gd name="connsiteY68" fmla="*/ 3260215 h 5180224"/>
              <a:gd name="connsiteX69" fmla="*/ 2703518 w 4622247"/>
              <a:gd name="connsiteY69" fmla="*/ 3200580 h 5180224"/>
              <a:gd name="connsiteX70" fmla="*/ 2842666 w 4622247"/>
              <a:gd name="connsiteY70" fmla="*/ 3160823 h 5180224"/>
              <a:gd name="connsiteX71" fmla="*/ 2942057 w 4622247"/>
              <a:gd name="connsiteY71" fmla="*/ 3180702 h 5180224"/>
              <a:gd name="connsiteX72" fmla="*/ 3021570 w 4622247"/>
              <a:gd name="connsiteY72" fmla="*/ 3051493 h 5180224"/>
              <a:gd name="connsiteX73" fmla="*/ 3289926 w 4622247"/>
              <a:gd name="connsiteY73" fmla="*/ 2912345 h 5180224"/>
              <a:gd name="connsiteX74" fmla="*/ 3419135 w 4622247"/>
              <a:gd name="connsiteY74" fmla="*/ 2743380 h 5180224"/>
              <a:gd name="connsiteX75" fmla="*/ 3568222 w 4622247"/>
              <a:gd name="connsiteY75" fmla="*/ 2822893 h 5180224"/>
              <a:gd name="connsiteX76" fmla="*/ 3707370 w 4622247"/>
              <a:gd name="connsiteY76" fmla="*/ 2852710 h 5180224"/>
              <a:gd name="connsiteX77" fmla="*/ 3866396 w 4622247"/>
              <a:gd name="connsiteY77" fmla="*/ 2832832 h 5180224"/>
              <a:gd name="connsiteX78" fmla="*/ 3926031 w 4622247"/>
              <a:gd name="connsiteY78" fmla="*/ 2614171 h 5180224"/>
              <a:gd name="connsiteX79" fmla="*/ 4085057 w 4622247"/>
              <a:gd name="connsiteY79" fmla="*/ 2524719 h 5180224"/>
              <a:gd name="connsiteX80" fmla="*/ 4045300 w 4622247"/>
              <a:gd name="connsiteY80" fmla="*/ 2465084 h 5180224"/>
              <a:gd name="connsiteX81" fmla="*/ 4005544 w 4622247"/>
              <a:gd name="connsiteY81" fmla="*/ 2306058 h 5180224"/>
              <a:gd name="connsiteX82" fmla="*/ 4015483 w 4622247"/>
              <a:gd name="connsiteY82" fmla="*/ 2137093 h 5180224"/>
              <a:gd name="connsiteX83" fmla="*/ 4204326 w 4622247"/>
              <a:gd name="connsiteY83" fmla="*/ 2087397 h 5180224"/>
              <a:gd name="connsiteX84" fmla="*/ 4303718 w 4622247"/>
              <a:gd name="connsiteY84" fmla="*/ 2147032 h 5180224"/>
              <a:gd name="connsiteX85" fmla="*/ 4273900 w 4622247"/>
              <a:gd name="connsiteY85" fmla="*/ 2266302 h 5180224"/>
              <a:gd name="connsiteX86" fmla="*/ 4353413 w 4622247"/>
              <a:gd name="connsiteY86" fmla="*/ 2266302 h 5180224"/>
              <a:gd name="connsiteX87" fmla="*/ 4492561 w 4622247"/>
              <a:gd name="connsiteY87" fmla="*/ 2147032 h 5180224"/>
              <a:gd name="connsiteX88" fmla="*/ 4621770 w 4622247"/>
              <a:gd name="connsiteY88" fmla="*/ 2137093 h 5180224"/>
              <a:gd name="connsiteX0" fmla="*/ 4621770 w 4622247"/>
              <a:gd name="connsiteY0" fmla="*/ 2137093 h 5180224"/>
              <a:gd name="connsiteX1" fmla="*/ 4512439 w 4622247"/>
              <a:gd name="connsiteY1" fmla="*/ 1868737 h 5180224"/>
              <a:gd name="connsiteX2" fmla="*/ 4015483 w 4622247"/>
              <a:gd name="connsiteY2" fmla="*/ 1898554 h 5180224"/>
              <a:gd name="connsiteX3" fmla="*/ 3836579 w 4622247"/>
              <a:gd name="connsiteY3" fmla="*/ 2137093 h 5180224"/>
              <a:gd name="connsiteX4" fmla="*/ 3588100 w 4622247"/>
              <a:gd name="connsiteY4" fmla="*/ 2296119 h 5180224"/>
              <a:gd name="connsiteX5" fmla="*/ 3111022 w 4622247"/>
              <a:gd name="connsiteY5" fmla="*/ 2574415 h 5180224"/>
              <a:gd name="connsiteX6" fmla="*/ 2763153 w 4622247"/>
              <a:gd name="connsiteY6" fmla="*/ 2147032 h 5180224"/>
              <a:gd name="connsiteX7" fmla="*/ 2792970 w 4622247"/>
              <a:gd name="connsiteY7" fmla="*/ 1610319 h 5180224"/>
              <a:gd name="connsiteX8" fmla="*/ 2743274 w 4622247"/>
              <a:gd name="connsiteY8" fmla="*/ 1232632 h 5180224"/>
              <a:gd name="connsiteX9" fmla="*/ 2812848 w 4622247"/>
              <a:gd name="connsiteY9" fmla="*/ 775432 h 5180224"/>
              <a:gd name="connsiteX10" fmla="*/ 2673700 w 4622247"/>
              <a:gd name="connsiteY10" fmla="*/ 467319 h 5180224"/>
              <a:gd name="connsiteX11" fmla="*/ 2633944 w 4622247"/>
              <a:gd name="connsiteY11" fmla="*/ 248658 h 5180224"/>
              <a:gd name="connsiteX12" fmla="*/ 2226439 w 4622247"/>
              <a:gd name="connsiteY12" fmla="*/ 180 h 5180224"/>
              <a:gd name="connsiteX13" fmla="*/ 1808996 w 4622247"/>
              <a:gd name="connsiteY13" fmla="*/ 288415 h 5180224"/>
              <a:gd name="connsiteX14" fmla="*/ 2166805 w 4622247"/>
              <a:gd name="connsiteY14" fmla="*/ 1043789 h 5180224"/>
              <a:gd name="connsiteX15" fmla="*/ 2276135 w 4622247"/>
              <a:gd name="connsiteY15" fmla="*/ 1958189 h 5180224"/>
              <a:gd name="connsiteX16" fmla="*/ 2464979 w 4622247"/>
              <a:gd name="connsiteY16" fmla="*/ 2703623 h 5180224"/>
              <a:gd name="connsiteX17" fmla="*/ 2216500 w 4622247"/>
              <a:gd name="connsiteY17" fmla="*/ 3349667 h 5180224"/>
              <a:gd name="connsiteX18" fmla="*/ 1938205 w 4622247"/>
              <a:gd name="connsiteY18" fmla="*/ 3727354 h 5180224"/>
              <a:gd name="connsiteX19" fmla="*/ 2296013 w 4622247"/>
              <a:gd name="connsiteY19" fmla="*/ 4095102 h 5180224"/>
              <a:gd name="connsiteX20" fmla="*/ 2852605 w 4622247"/>
              <a:gd name="connsiteY20" fmla="*/ 4124919 h 5180224"/>
              <a:gd name="connsiteX21" fmla="*/ 2773092 w 4622247"/>
              <a:gd name="connsiteY21" fmla="*/ 4343580 h 5180224"/>
              <a:gd name="connsiteX22" fmla="*/ 2445100 w 4622247"/>
              <a:gd name="connsiteY22" fmla="*/ 4274006 h 5180224"/>
              <a:gd name="connsiteX23" fmla="*/ 2057474 w 4622247"/>
              <a:gd name="connsiteY23" fmla="*/ 4333641 h 5180224"/>
              <a:gd name="connsiteX24" fmla="*/ 1838813 w 4622247"/>
              <a:gd name="connsiteY24" fmla="*/ 4105041 h 5180224"/>
              <a:gd name="connsiteX25" fmla="*/ 1172892 w 4622247"/>
              <a:gd name="connsiteY25" fmla="*/ 4492667 h 5180224"/>
              <a:gd name="connsiteX26" fmla="*/ 934353 w 4622247"/>
              <a:gd name="connsiteY26" fmla="*/ 4651693 h 5180224"/>
              <a:gd name="connsiteX27" fmla="*/ 536787 w 4622247"/>
              <a:gd name="connsiteY27" fmla="*/ 4264067 h 5180224"/>
              <a:gd name="connsiteX28" fmla="*/ 308187 w 4622247"/>
              <a:gd name="connsiteY28" fmla="*/ 3995710 h 5180224"/>
              <a:gd name="connsiteX29" fmla="*/ 139222 w 4622247"/>
              <a:gd name="connsiteY29" fmla="*/ 4095102 h 5180224"/>
              <a:gd name="connsiteX30" fmla="*/ 75446 w 4622247"/>
              <a:gd name="connsiteY30" fmla="*/ 4292780 h 5180224"/>
              <a:gd name="connsiteX31" fmla="*/ 74 w 4622247"/>
              <a:gd name="connsiteY31" fmla="*/ 4512545 h 5180224"/>
              <a:gd name="connsiteX32" fmla="*/ 89526 w 4622247"/>
              <a:gd name="connsiteY32" fmla="*/ 4611937 h 5180224"/>
              <a:gd name="connsiteX33" fmla="*/ 250485 w 4622247"/>
              <a:gd name="connsiteY33" fmla="*/ 4801608 h 5180224"/>
              <a:gd name="connsiteX34" fmla="*/ 394879 w 4622247"/>
              <a:gd name="connsiteY34" fmla="*/ 4743078 h 5180224"/>
              <a:gd name="connsiteX35" fmla="*/ 556666 w 4622247"/>
              <a:gd name="connsiteY35" fmla="*/ 4780902 h 5180224"/>
              <a:gd name="connsiteX36" fmla="*/ 646118 w 4622247"/>
              <a:gd name="connsiteY36" fmla="*/ 4900171 h 5180224"/>
              <a:gd name="connsiteX37" fmla="*/ 685874 w 4622247"/>
              <a:gd name="connsiteY37" fmla="*/ 5029380 h 5180224"/>
              <a:gd name="connsiteX38" fmla="*/ 844900 w 4622247"/>
              <a:gd name="connsiteY38" fmla="*/ 5079076 h 5180224"/>
              <a:gd name="connsiteX39" fmla="*/ 944292 w 4622247"/>
              <a:gd name="connsiteY39" fmla="*/ 5178467 h 5180224"/>
              <a:gd name="connsiteX40" fmla="*/ 1073500 w 4622247"/>
              <a:gd name="connsiteY40" fmla="*/ 5138710 h 5180224"/>
              <a:gd name="connsiteX41" fmla="*/ 1133135 w 4622247"/>
              <a:gd name="connsiteY41" fmla="*/ 5089015 h 5180224"/>
              <a:gd name="connsiteX42" fmla="*/ 1331918 w 4622247"/>
              <a:gd name="connsiteY42" fmla="*/ 5108893 h 5180224"/>
              <a:gd name="connsiteX43" fmla="*/ 1600274 w 4622247"/>
              <a:gd name="connsiteY43" fmla="*/ 5039319 h 5180224"/>
              <a:gd name="connsiteX44" fmla="*/ 1719544 w 4622247"/>
              <a:gd name="connsiteY44" fmla="*/ 4860415 h 5180224"/>
              <a:gd name="connsiteX45" fmla="*/ 1739422 w 4622247"/>
              <a:gd name="connsiteY45" fmla="*/ 4741145 h 5180224"/>
              <a:gd name="connsiteX46" fmla="*/ 1938205 w 4622247"/>
              <a:gd name="connsiteY46" fmla="*/ 4641754 h 5180224"/>
              <a:gd name="connsiteX47" fmla="*/ 2027657 w 4622247"/>
              <a:gd name="connsiteY47" fmla="*/ 4492667 h 5180224"/>
              <a:gd name="connsiteX48" fmla="*/ 2186683 w 4622247"/>
              <a:gd name="connsiteY48" fmla="*/ 4572180 h 5180224"/>
              <a:gd name="connsiteX49" fmla="*/ 2474918 w 4622247"/>
              <a:gd name="connsiteY49" fmla="*/ 4552302 h 5180224"/>
              <a:gd name="connsiteX50" fmla="*/ 2570720 w 4622247"/>
              <a:gd name="connsiteY50" fmla="*/ 4595647 h 5180224"/>
              <a:gd name="connsiteX51" fmla="*/ 2633944 w 4622247"/>
              <a:gd name="connsiteY51" fmla="*/ 4711328 h 5180224"/>
              <a:gd name="connsiteX52" fmla="*/ 2689989 w 4622247"/>
              <a:gd name="connsiteY52" fmla="*/ 4823419 h 5180224"/>
              <a:gd name="connsiteX53" fmla="*/ 2834659 w 4622247"/>
              <a:gd name="connsiteY53" fmla="*/ 4737556 h 5180224"/>
              <a:gd name="connsiteX54" fmla="*/ 2912239 w 4622247"/>
              <a:gd name="connsiteY54" fmla="*/ 4860415 h 5180224"/>
              <a:gd name="connsiteX55" fmla="*/ 3329683 w 4622247"/>
              <a:gd name="connsiteY55" fmla="*/ 4681510 h 5180224"/>
              <a:gd name="connsiteX56" fmla="*/ 3299866 w 4622247"/>
              <a:gd name="connsiteY56" fmla="*/ 4572180 h 5180224"/>
              <a:gd name="connsiteX57" fmla="*/ 3170657 w 4622247"/>
              <a:gd name="connsiteY57" fmla="*/ 4472789 h 5180224"/>
              <a:gd name="connsiteX58" fmla="*/ 3299866 w 4622247"/>
              <a:gd name="connsiteY58" fmla="*/ 4373397 h 5180224"/>
              <a:gd name="connsiteX59" fmla="*/ 3232224 w 4622247"/>
              <a:gd name="connsiteY59" fmla="*/ 4267656 h 5180224"/>
              <a:gd name="connsiteX60" fmla="*/ 3250170 w 4622247"/>
              <a:gd name="connsiteY60" fmla="*/ 4125747 h 5180224"/>
              <a:gd name="connsiteX61" fmla="*/ 3041448 w 4622247"/>
              <a:gd name="connsiteY61" fmla="*/ 4055345 h 5180224"/>
              <a:gd name="connsiteX62" fmla="*/ 2932118 w 4622247"/>
              <a:gd name="connsiteY62" fmla="*/ 3856563 h 5180224"/>
              <a:gd name="connsiteX63" fmla="*/ 2653822 w 4622247"/>
              <a:gd name="connsiteY63" fmla="*/ 3955954 h 5180224"/>
              <a:gd name="connsiteX64" fmla="*/ 2663761 w 4622247"/>
              <a:gd name="connsiteY64" fmla="*/ 3806867 h 5180224"/>
              <a:gd name="connsiteX65" fmla="*/ 2822787 w 4622247"/>
              <a:gd name="connsiteY65" fmla="*/ 3478876 h 5180224"/>
              <a:gd name="connsiteX66" fmla="*/ 2753213 w 4622247"/>
              <a:gd name="connsiteY66" fmla="*/ 3439119 h 5180224"/>
              <a:gd name="connsiteX67" fmla="*/ 2653822 w 4622247"/>
              <a:gd name="connsiteY67" fmla="*/ 3429180 h 5180224"/>
              <a:gd name="connsiteX68" fmla="*/ 2624005 w 4622247"/>
              <a:gd name="connsiteY68" fmla="*/ 3260215 h 5180224"/>
              <a:gd name="connsiteX69" fmla="*/ 2703518 w 4622247"/>
              <a:gd name="connsiteY69" fmla="*/ 3200580 h 5180224"/>
              <a:gd name="connsiteX70" fmla="*/ 2842666 w 4622247"/>
              <a:gd name="connsiteY70" fmla="*/ 3160823 h 5180224"/>
              <a:gd name="connsiteX71" fmla="*/ 2942057 w 4622247"/>
              <a:gd name="connsiteY71" fmla="*/ 3180702 h 5180224"/>
              <a:gd name="connsiteX72" fmla="*/ 3021570 w 4622247"/>
              <a:gd name="connsiteY72" fmla="*/ 3051493 h 5180224"/>
              <a:gd name="connsiteX73" fmla="*/ 3289926 w 4622247"/>
              <a:gd name="connsiteY73" fmla="*/ 2912345 h 5180224"/>
              <a:gd name="connsiteX74" fmla="*/ 3419135 w 4622247"/>
              <a:gd name="connsiteY74" fmla="*/ 2743380 h 5180224"/>
              <a:gd name="connsiteX75" fmla="*/ 3568222 w 4622247"/>
              <a:gd name="connsiteY75" fmla="*/ 2822893 h 5180224"/>
              <a:gd name="connsiteX76" fmla="*/ 3707370 w 4622247"/>
              <a:gd name="connsiteY76" fmla="*/ 2852710 h 5180224"/>
              <a:gd name="connsiteX77" fmla="*/ 3866396 w 4622247"/>
              <a:gd name="connsiteY77" fmla="*/ 2832832 h 5180224"/>
              <a:gd name="connsiteX78" fmla="*/ 3926031 w 4622247"/>
              <a:gd name="connsiteY78" fmla="*/ 2614171 h 5180224"/>
              <a:gd name="connsiteX79" fmla="*/ 4085057 w 4622247"/>
              <a:gd name="connsiteY79" fmla="*/ 2524719 h 5180224"/>
              <a:gd name="connsiteX80" fmla="*/ 4045300 w 4622247"/>
              <a:gd name="connsiteY80" fmla="*/ 2465084 h 5180224"/>
              <a:gd name="connsiteX81" fmla="*/ 4005544 w 4622247"/>
              <a:gd name="connsiteY81" fmla="*/ 2306058 h 5180224"/>
              <a:gd name="connsiteX82" fmla="*/ 4015483 w 4622247"/>
              <a:gd name="connsiteY82" fmla="*/ 2137093 h 5180224"/>
              <a:gd name="connsiteX83" fmla="*/ 4204326 w 4622247"/>
              <a:gd name="connsiteY83" fmla="*/ 2087397 h 5180224"/>
              <a:gd name="connsiteX84" fmla="*/ 4303718 w 4622247"/>
              <a:gd name="connsiteY84" fmla="*/ 2147032 h 5180224"/>
              <a:gd name="connsiteX85" fmla="*/ 4273900 w 4622247"/>
              <a:gd name="connsiteY85" fmla="*/ 2266302 h 5180224"/>
              <a:gd name="connsiteX86" fmla="*/ 4353413 w 4622247"/>
              <a:gd name="connsiteY86" fmla="*/ 2266302 h 5180224"/>
              <a:gd name="connsiteX87" fmla="*/ 4492561 w 4622247"/>
              <a:gd name="connsiteY87" fmla="*/ 2147032 h 5180224"/>
              <a:gd name="connsiteX88" fmla="*/ 4621770 w 4622247"/>
              <a:gd name="connsiteY88" fmla="*/ 2137093 h 5180224"/>
              <a:gd name="connsiteX0" fmla="*/ 4621770 w 4622247"/>
              <a:gd name="connsiteY0" fmla="*/ 2137093 h 5180224"/>
              <a:gd name="connsiteX1" fmla="*/ 4512439 w 4622247"/>
              <a:gd name="connsiteY1" fmla="*/ 1868737 h 5180224"/>
              <a:gd name="connsiteX2" fmla="*/ 4015483 w 4622247"/>
              <a:gd name="connsiteY2" fmla="*/ 1898554 h 5180224"/>
              <a:gd name="connsiteX3" fmla="*/ 3836579 w 4622247"/>
              <a:gd name="connsiteY3" fmla="*/ 2137093 h 5180224"/>
              <a:gd name="connsiteX4" fmla="*/ 3588100 w 4622247"/>
              <a:gd name="connsiteY4" fmla="*/ 2296119 h 5180224"/>
              <a:gd name="connsiteX5" fmla="*/ 3111022 w 4622247"/>
              <a:gd name="connsiteY5" fmla="*/ 2574415 h 5180224"/>
              <a:gd name="connsiteX6" fmla="*/ 2763153 w 4622247"/>
              <a:gd name="connsiteY6" fmla="*/ 2147032 h 5180224"/>
              <a:gd name="connsiteX7" fmla="*/ 2792970 w 4622247"/>
              <a:gd name="connsiteY7" fmla="*/ 1610319 h 5180224"/>
              <a:gd name="connsiteX8" fmla="*/ 2743274 w 4622247"/>
              <a:gd name="connsiteY8" fmla="*/ 1232632 h 5180224"/>
              <a:gd name="connsiteX9" fmla="*/ 2812848 w 4622247"/>
              <a:gd name="connsiteY9" fmla="*/ 775432 h 5180224"/>
              <a:gd name="connsiteX10" fmla="*/ 2673700 w 4622247"/>
              <a:gd name="connsiteY10" fmla="*/ 467319 h 5180224"/>
              <a:gd name="connsiteX11" fmla="*/ 2633944 w 4622247"/>
              <a:gd name="connsiteY11" fmla="*/ 248658 h 5180224"/>
              <a:gd name="connsiteX12" fmla="*/ 2226439 w 4622247"/>
              <a:gd name="connsiteY12" fmla="*/ 180 h 5180224"/>
              <a:gd name="connsiteX13" fmla="*/ 1808996 w 4622247"/>
              <a:gd name="connsiteY13" fmla="*/ 288415 h 5180224"/>
              <a:gd name="connsiteX14" fmla="*/ 2166805 w 4622247"/>
              <a:gd name="connsiteY14" fmla="*/ 1043789 h 5180224"/>
              <a:gd name="connsiteX15" fmla="*/ 2276135 w 4622247"/>
              <a:gd name="connsiteY15" fmla="*/ 1958189 h 5180224"/>
              <a:gd name="connsiteX16" fmla="*/ 2464979 w 4622247"/>
              <a:gd name="connsiteY16" fmla="*/ 2703623 h 5180224"/>
              <a:gd name="connsiteX17" fmla="*/ 2216500 w 4622247"/>
              <a:gd name="connsiteY17" fmla="*/ 3349667 h 5180224"/>
              <a:gd name="connsiteX18" fmla="*/ 1938205 w 4622247"/>
              <a:gd name="connsiteY18" fmla="*/ 3727354 h 5180224"/>
              <a:gd name="connsiteX19" fmla="*/ 2296013 w 4622247"/>
              <a:gd name="connsiteY19" fmla="*/ 4095102 h 5180224"/>
              <a:gd name="connsiteX20" fmla="*/ 2852605 w 4622247"/>
              <a:gd name="connsiteY20" fmla="*/ 4124919 h 5180224"/>
              <a:gd name="connsiteX21" fmla="*/ 2773092 w 4622247"/>
              <a:gd name="connsiteY21" fmla="*/ 4343580 h 5180224"/>
              <a:gd name="connsiteX22" fmla="*/ 2445100 w 4622247"/>
              <a:gd name="connsiteY22" fmla="*/ 4274006 h 5180224"/>
              <a:gd name="connsiteX23" fmla="*/ 2057474 w 4622247"/>
              <a:gd name="connsiteY23" fmla="*/ 4333641 h 5180224"/>
              <a:gd name="connsiteX24" fmla="*/ 1838813 w 4622247"/>
              <a:gd name="connsiteY24" fmla="*/ 4105041 h 5180224"/>
              <a:gd name="connsiteX25" fmla="*/ 1172892 w 4622247"/>
              <a:gd name="connsiteY25" fmla="*/ 4492667 h 5180224"/>
              <a:gd name="connsiteX26" fmla="*/ 934353 w 4622247"/>
              <a:gd name="connsiteY26" fmla="*/ 4651693 h 5180224"/>
              <a:gd name="connsiteX27" fmla="*/ 536787 w 4622247"/>
              <a:gd name="connsiteY27" fmla="*/ 4264067 h 5180224"/>
              <a:gd name="connsiteX28" fmla="*/ 308187 w 4622247"/>
              <a:gd name="connsiteY28" fmla="*/ 3995710 h 5180224"/>
              <a:gd name="connsiteX29" fmla="*/ 139222 w 4622247"/>
              <a:gd name="connsiteY29" fmla="*/ 4095102 h 5180224"/>
              <a:gd name="connsiteX30" fmla="*/ 75446 w 4622247"/>
              <a:gd name="connsiteY30" fmla="*/ 4292780 h 5180224"/>
              <a:gd name="connsiteX31" fmla="*/ 74 w 4622247"/>
              <a:gd name="connsiteY31" fmla="*/ 4512545 h 5180224"/>
              <a:gd name="connsiteX32" fmla="*/ 89526 w 4622247"/>
              <a:gd name="connsiteY32" fmla="*/ 4611937 h 5180224"/>
              <a:gd name="connsiteX33" fmla="*/ 250485 w 4622247"/>
              <a:gd name="connsiteY33" fmla="*/ 4801608 h 5180224"/>
              <a:gd name="connsiteX34" fmla="*/ 394879 w 4622247"/>
              <a:gd name="connsiteY34" fmla="*/ 4743078 h 5180224"/>
              <a:gd name="connsiteX35" fmla="*/ 556666 w 4622247"/>
              <a:gd name="connsiteY35" fmla="*/ 4780902 h 5180224"/>
              <a:gd name="connsiteX36" fmla="*/ 646118 w 4622247"/>
              <a:gd name="connsiteY36" fmla="*/ 4900171 h 5180224"/>
              <a:gd name="connsiteX37" fmla="*/ 685874 w 4622247"/>
              <a:gd name="connsiteY37" fmla="*/ 5029380 h 5180224"/>
              <a:gd name="connsiteX38" fmla="*/ 844900 w 4622247"/>
              <a:gd name="connsiteY38" fmla="*/ 5079076 h 5180224"/>
              <a:gd name="connsiteX39" fmla="*/ 944292 w 4622247"/>
              <a:gd name="connsiteY39" fmla="*/ 5178467 h 5180224"/>
              <a:gd name="connsiteX40" fmla="*/ 1073500 w 4622247"/>
              <a:gd name="connsiteY40" fmla="*/ 5138710 h 5180224"/>
              <a:gd name="connsiteX41" fmla="*/ 1133135 w 4622247"/>
              <a:gd name="connsiteY41" fmla="*/ 5089015 h 5180224"/>
              <a:gd name="connsiteX42" fmla="*/ 1331918 w 4622247"/>
              <a:gd name="connsiteY42" fmla="*/ 5108893 h 5180224"/>
              <a:gd name="connsiteX43" fmla="*/ 1600274 w 4622247"/>
              <a:gd name="connsiteY43" fmla="*/ 5039319 h 5180224"/>
              <a:gd name="connsiteX44" fmla="*/ 1719544 w 4622247"/>
              <a:gd name="connsiteY44" fmla="*/ 4860415 h 5180224"/>
              <a:gd name="connsiteX45" fmla="*/ 1739422 w 4622247"/>
              <a:gd name="connsiteY45" fmla="*/ 4741145 h 5180224"/>
              <a:gd name="connsiteX46" fmla="*/ 1938205 w 4622247"/>
              <a:gd name="connsiteY46" fmla="*/ 4641754 h 5180224"/>
              <a:gd name="connsiteX47" fmla="*/ 2027657 w 4622247"/>
              <a:gd name="connsiteY47" fmla="*/ 4492667 h 5180224"/>
              <a:gd name="connsiteX48" fmla="*/ 2186683 w 4622247"/>
              <a:gd name="connsiteY48" fmla="*/ 4572180 h 5180224"/>
              <a:gd name="connsiteX49" fmla="*/ 2474918 w 4622247"/>
              <a:gd name="connsiteY49" fmla="*/ 4552302 h 5180224"/>
              <a:gd name="connsiteX50" fmla="*/ 2570720 w 4622247"/>
              <a:gd name="connsiteY50" fmla="*/ 4595647 h 5180224"/>
              <a:gd name="connsiteX51" fmla="*/ 2633944 w 4622247"/>
              <a:gd name="connsiteY51" fmla="*/ 4711328 h 5180224"/>
              <a:gd name="connsiteX52" fmla="*/ 2689989 w 4622247"/>
              <a:gd name="connsiteY52" fmla="*/ 4823419 h 5180224"/>
              <a:gd name="connsiteX53" fmla="*/ 2834659 w 4622247"/>
              <a:gd name="connsiteY53" fmla="*/ 4737556 h 5180224"/>
              <a:gd name="connsiteX54" fmla="*/ 2912239 w 4622247"/>
              <a:gd name="connsiteY54" fmla="*/ 4860415 h 5180224"/>
              <a:gd name="connsiteX55" fmla="*/ 3329683 w 4622247"/>
              <a:gd name="connsiteY55" fmla="*/ 4681510 h 5180224"/>
              <a:gd name="connsiteX56" fmla="*/ 3299866 w 4622247"/>
              <a:gd name="connsiteY56" fmla="*/ 4572180 h 5180224"/>
              <a:gd name="connsiteX57" fmla="*/ 3170657 w 4622247"/>
              <a:gd name="connsiteY57" fmla="*/ 4472789 h 5180224"/>
              <a:gd name="connsiteX58" fmla="*/ 3299866 w 4622247"/>
              <a:gd name="connsiteY58" fmla="*/ 4373397 h 5180224"/>
              <a:gd name="connsiteX59" fmla="*/ 3232224 w 4622247"/>
              <a:gd name="connsiteY59" fmla="*/ 4267656 h 5180224"/>
              <a:gd name="connsiteX60" fmla="*/ 3250170 w 4622247"/>
              <a:gd name="connsiteY60" fmla="*/ 4125747 h 5180224"/>
              <a:gd name="connsiteX61" fmla="*/ 3041448 w 4622247"/>
              <a:gd name="connsiteY61" fmla="*/ 4055345 h 5180224"/>
              <a:gd name="connsiteX62" fmla="*/ 2900368 w 4622247"/>
              <a:gd name="connsiteY62" fmla="*/ 3875613 h 5180224"/>
              <a:gd name="connsiteX63" fmla="*/ 2653822 w 4622247"/>
              <a:gd name="connsiteY63" fmla="*/ 3955954 h 5180224"/>
              <a:gd name="connsiteX64" fmla="*/ 2663761 w 4622247"/>
              <a:gd name="connsiteY64" fmla="*/ 3806867 h 5180224"/>
              <a:gd name="connsiteX65" fmla="*/ 2822787 w 4622247"/>
              <a:gd name="connsiteY65" fmla="*/ 3478876 h 5180224"/>
              <a:gd name="connsiteX66" fmla="*/ 2753213 w 4622247"/>
              <a:gd name="connsiteY66" fmla="*/ 3439119 h 5180224"/>
              <a:gd name="connsiteX67" fmla="*/ 2653822 w 4622247"/>
              <a:gd name="connsiteY67" fmla="*/ 3429180 h 5180224"/>
              <a:gd name="connsiteX68" fmla="*/ 2624005 w 4622247"/>
              <a:gd name="connsiteY68" fmla="*/ 3260215 h 5180224"/>
              <a:gd name="connsiteX69" fmla="*/ 2703518 w 4622247"/>
              <a:gd name="connsiteY69" fmla="*/ 3200580 h 5180224"/>
              <a:gd name="connsiteX70" fmla="*/ 2842666 w 4622247"/>
              <a:gd name="connsiteY70" fmla="*/ 3160823 h 5180224"/>
              <a:gd name="connsiteX71" fmla="*/ 2942057 w 4622247"/>
              <a:gd name="connsiteY71" fmla="*/ 3180702 h 5180224"/>
              <a:gd name="connsiteX72" fmla="*/ 3021570 w 4622247"/>
              <a:gd name="connsiteY72" fmla="*/ 3051493 h 5180224"/>
              <a:gd name="connsiteX73" fmla="*/ 3289926 w 4622247"/>
              <a:gd name="connsiteY73" fmla="*/ 2912345 h 5180224"/>
              <a:gd name="connsiteX74" fmla="*/ 3419135 w 4622247"/>
              <a:gd name="connsiteY74" fmla="*/ 2743380 h 5180224"/>
              <a:gd name="connsiteX75" fmla="*/ 3568222 w 4622247"/>
              <a:gd name="connsiteY75" fmla="*/ 2822893 h 5180224"/>
              <a:gd name="connsiteX76" fmla="*/ 3707370 w 4622247"/>
              <a:gd name="connsiteY76" fmla="*/ 2852710 h 5180224"/>
              <a:gd name="connsiteX77" fmla="*/ 3866396 w 4622247"/>
              <a:gd name="connsiteY77" fmla="*/ 2832832 h 5180224"/>
              <a:gd name="connsiteX78" fmla="*/ 3926031 w 4622247"/>
              <a:gd name="connsiteY78" fmla="*/ 2614171 h 5180224"/>
              <a:gd name="connsiteX79" fmla="*/ 4085057 w 4622247"/>
              <a:gd name="connsiteY79" fmla="*/ 2524719 h 5180224"/>
              <a:gd name="connsiteX80" fmla="*/ 4045300 w 4622247"/>
              <a:gd name="connsiteY80" fmla="*/ 2465084 h 5180224"/>
              <a:gd name="connsiteX81" fmla="*/ 4005544 w 4622247"/>
              <a:gd name="connsiteY81" fmla="*/ 2306058 h 5180224"/>
              <a:gd name="connsiteX82" fmla="*/ 4015483 w 4622247"/>
              <a:gd name="connsiteY82" fmla="*/ 2137093 h 5180224"/>
              <a:gd name="connsiteX83" fmla="*/ 4204326 w 4622247"/>
              <a:gd name="connsiteY83" fmla="*/ 2087397 h 5180224"/>
              <a:gd name="connsiteX84" fmla="*/ 4303718 w 4622247"/>
              <a:gd name="connsiteY84" fmla="*/ 2147032 h 5180224"/>
              <a:gd name="connsiteX85" fmla="*/ 4273900 w 4622247"/>
              <a:gd name="connsiteY85" fmla="*/ 2266302 h 5180224"/>
              <a:gd name="connsiteX86" fmla="*/ 4353413 w 4622247"/>
              <a:gd name="connsiteY86" fmla="*/ 2266302 h 5180224"/>
              <a:gd name="connsiteX87" fmla="*/ 4492561 w 4622247"/>
              <a:gd name="connsiteY87" fmla="*/ 2147032 h 5180224"/>
              <a:gd name="connsiteX88" fmla="*/ 4621770 w 4622247"/>
              <a:gd name="connsiteY88" fmla="*/ 2137093 h 5180224"/>
              <a:gd name="connsiteX0" fmla="*/ 4621770 w 4622247"/>
              <a:gd name="connsiteY0" fmla="*/ 2137093 h 5180224"/>
              <a:gd name="connsiteX1" fmla="*/ 4512439 w 4622247"/>
              <a:gd name="connsiteY1" fmla="*/ 1868737 h 5180224"/>
              <a:gd name="connsiteX2" fmla="*/ 4015483 w 4622247"/>
              <a:gd name="connsiteY2" fmla="*/ 1898554 h 5180224"/>
              <a:gd name="connsiteX3" fmla="*/ 3836579 w 4622247"/>
              <a:gd name="connsiteY3" fmla="*/ 2137093 h 5180224"/>
              <a:gd name="connsiteX4" fmla="*/ 3588100 w 4622247"/>
              <a:gd name="connsiteY4" fmla="*/ 2296119 h 5180224"/>
              <a:gd name="connsiteX5" fmla="*/ 3111022 w 4622247"/>
              <a:gd name="connsiteY5" fmla="*/ 2574415 h 5180224"/>
              <a:gd name="connsiteX6" fmla="*/ 2763153 w 4622247"/>
              <a:gd name="connsiteY6" fmla="*/ 2147032 h 5180224"/>
              <a:gd name="connsiteX7" fmla="*/ 2792970 w 4622247"/>
              <a:gd name="connsiteY7" fmla="*/ 1610319 h 5180224"/>
              <a:gd name="connsiteX8" fmla="*/ 2743274 w 4622247"/>
              <a:gd name="connsiteY8" fmla="*/ 1232632 h 5180224"/>
              <a:gd name="connsiteX9" fmla="*/ 2812848 w 4622247"/>
              <a:gd name="connsiteY9" fmla="*/ 775432 h 5180224"/>
              <a:gd name="connsiteX10" fmla="*/ 2673700 w 4622247"/>
              <a:gd name="connsiteY10" fmla="*/ 467319 h 5180224"/>
              <a:gd name="connsiteX11" fmla="*/ 2633944 w 4622247"/>
              <a:gd name="connsiteY11" fmla="*/ 248658 h 5180224"/>
              <a:gd name="connsiteX12" fmla="*/ 2226439 w 4622247"/>
              <a:gd name="connsiteY12" fmla="*/ 180 h 5180224"/>
              <a:gd name="connsiteX13" fmla="*/ 1808996 w 4622247"/>
              <a:gd name="connsiteY13" fmla="*/ 288415 h 5180224"/>
              <a:gd name="connsiteX14" fmla="*/ 2166805 w 4622247"/>
              <a:gd name="connsiteY14" fmla="*/ 1043789 h 5180224"/>
              <a:gd name="connsiteX15" fmla="*/ 2276135 w 4622247"/>
              <a:gd name="connsiteY15" fmla="*/ 1958189 h 5180224"/>
              <a:gd name="connsiteX16" fmla="*/ 2464979 w 4622247"/>
              <a:gd name="connsiteY16" fmla="*/ 2703623 h 5180224"/>
              <a:gd name="connsiteX17" fmla="*/ 2216500 w 4622247"/>
              <a:gd name="connsiteY17" fmla="*/ 3349667 h 5180224"/>
              <a:gd name="connsiteX18" fmla="*/ 1938205 w 4622247"/>
              <a:gd name="connsiteY18" fmla="*/ 3727354 h 5180224"/>
              <a:gd name="connsiteX19" fmla="*/ 2296013 w 4622247"/>
              <a:gd name="connsiteY19" fmla="*/ 4095102 h 5180224"/>
              <a:gd name="connsiteX20" fmla="*/ 2852605 w 4622247"/>
              <a:gd name="connsiteY20" fmla="*/ 4124919 h 5180224"/>
              <a:gd name="connsiteX21" fmla="*/ 2773092 w 4622247"/>
              <a:gd name="connsiteY21" fmla="*/ 4343580 h 5180224"/>
              <a:gd name="connsiteX22" fmla="*/ 2445100 w 4622247"/>
              <a:gd name="connsiteY22" fmla="*/ 4274006 h 5180224"/>
              <a:gd name="connsiteX23" fmla="*/ 2057474 w 4622247"/>
              <a:gd name="connsiteY23" fmla="*/ 4333641 h 5180224"/>
              <a:gd name="connsiteX24" fmla="*/ 1838813 w 4622247"/>
              <a:gd name="connsiteY24" fmla="*/ 4105041 h 5180224"/>
              <a:gd name="connsiteX25" fmla="*/ 1172892 w 4622247"/>
              <a:gd name="connsiteY25" fmla="*/ 4492667 h 5180224"/>
              <a:gd name="connsiteX26" fmla="*/ 934353 w 4622247"/>
              <a:gd name="connsiteY26" fmla="*/ 4651693 h 5180224"/>
              <a:gd name="connsiteX27" fmla="*/ 536787 w 4622247"/>
              <a:gd name="connsiteY27" fmla="*/ 4264067 h 5180224"/>
              <a:gd name="connsiteX28" fmla="*/ 308187 w 4622247"/>
              <a:gd name="connsiteY28" fmla="*/ 3995710 h 5180224"/>
              <a:gd name="connsiteX29" fmla="*/ 139222 w 4622247"/>
              <a:gd name="connsiteY29" fmla="*/ 4095102 h 5180224"/>
              <a:gd name="connsiteX30" fmla="*/ 75446 w 4622247"/>
              <a:gd name="connsiteY30" fmla="*/ 4292780 h 5180224"/>
              <a:gd name="connsiteX31" fmla="*/ 74 w 4622247"/>
              <a:gd name="connsiteY31" fmla="*/ 4512545 h 5180224"/>
              <a:gd name="connsiteX32" fmla="*/ 89526 w 4622247"/>
              <a:gd name="connsiteY32" fmla="*/ 4611937 h 5180224"/>
              <a:gd name="connsiteX33" fmla="*/ 250485 w 4622247"/>
              <a:gd name="connsiteY33" fmla="*/ 4801608 h 5180224"/>
              <a:gd name="connsiteX34" fmla="*/ 394879 w 4622247"/>
              <a:gd name="connsiteY34" fmla="*/ 4743078 h 5180224"/>
              <a:gd name="connsiteX35" fmla="*/ 556666 w 4622247"/>
              <a:gd name="connsiteY35" fmla="*/ 4780902 h 5180224"/>
              <a:gd name="connsiteX36" fmla="*/ 646118 w 4622247"/>
              <a:gd name="connsiteY36" fmla="*/ 4900171 h 5180224"/>
              <a:gd name="connsiteX37" fmla="*/ 685874 w 4622247"/>
              <a:gd name="connsiteY37" fmla="*/ 5029380 h 5180224"/>
              <a:gd name="connsiteX38" fmla="*/ 844900 w 4622247"/>
              <a:gd name="connsiteY38" fmla="*/ 5079076 h 5180224"/>
              <a:gd name="connsiteX39" fmla="*/ 944292 w 4622247"/>
              <a:gd name="connsiteY39" fmla="*/ 5178467 h 5180224"/>
              <a:gd name="connsiteX40" fmla="*/ 1073500 w 4622247"/>
              <a:gd name="connsiteY40" fmla="*/ 5138710 h 5180224"/>
              <a:gd name="connsiteX41" fmla="*/ 1133135 w 4622247"/>
              <a:gd name="connsiteY41" fmla="*/ 5089015 h 5180224"/>
              <a:gd name="connsiteX42" fmla="*/ 1331918 w 4622247"/>
              <a:gd name="connsiteY42" fmla="*/ 5108893 h 5180224"/>
              <a:gd name="connsiteX43" fmla="*/ 1600274 w 4622247"/>
              <a:gd name="connsiteY43" fmla="*/ 5039319 h 5180224"/>
              <a:gd name="connsiteX44" fmla="*/ 1719544 w 4622247"/>
              <a:gd name="connsiteY44" fmla="*/ 4860415 h 5180224"/>
              <a:gd name="connsiteX45" fmla="*/ 1739422 w 4622247"/>
              <a:gd name="connsiteY45" fmla="*/ 4741145 h 5180224"/>
              <a:gd name="connsiteX46" fmla="*/ 1938205 w 4622247"/>
              <a:gd name="connsiteY46" fmla="*/ 4641754 h 5180224"/>
              <a:gd name="connsiteX47" fmla="*/ 2027657 w 4622247"/>
              <a:gd name="connsiteY47" fmla="*/ 4492667 h 5180224"/>
              <a:gd name="connsiteX48" fmla="*/ 2186683 w 4622247"/>
              <a:gd name="connsiteY48" fmla="*/ 4572180 h 5180224"/>
              <a:gd name="connsiteX49" fmla="*/ 2474918 w 4622247"/>
              <a:gd name="connsiteY49" fmla="*/ 4552302 h 5180224"/>
              <a:gd name="connsiteX50" fmla="*/ 2570720 w 4622247"/>
              <a:gd name="connsiteY50" fmla="*/ 4595647 h 5180224"/>
              <a:gd name="connsiteX51" fmla="*/ 2633944 w 4622247"/>
              <a:gd name="connsiteY51" fmla="*/ 4711328 h 5180224"/>
              <a:gd name="connsiteX52" fmla="*/ 2689989 w 4622247"/>
              <a:gd name="connsiteY52" fmla="*/ 4823419 h 5180224"/>
              <a:gd name="connsiteX53" fmla="*/ 2834659 w 4622247"/>
              <a:gd name="connsiteY53" fmla="*/ 4737556 h 5180224"/>
              <a:gd name="connsiteX54" fmla="*/ 2912239 w 4622247"/>
              <a:gd name="connsiteY54" fmla="*/ 4860415 h 5180224"/>
              <a:gd name="connsiteX55" fmla="*/ 3329683 w 4622247"/>
              <a:gd name="connsiteY55" fmla="*/ 4681510 h 5180224"/>
              <a:gd name="connsiteX56" fmla="*/ 3299866 w 4622247"/>
              <a:gd name="connsiteY56" fmla="*/ 4572180 h 5180224"/>
              <a:gd name="connsiteX57" fmla="*/ 3170657 w 4622247"/>
              <a:gd name="connsiteY57" fmla="*/ 4472789 h 5180224"/>
              <a:gd name="connsiteX58" fmla="*/ 3299866 w 4622247"/>
              <a:gd name="connsiteY58" fmla="*/ 4373397 h 5180224"/>
              <a:gd name="connsiteX59" fmla="*/ 3232224 w 4622247"/>
              <a:gd name="connsiteY59" fmla="*/ 4267656 h 5180224"/>
              <a:gd name="connsiteX60" fmla="*/ 3250170 w 4622247"/>
              <a:gd name="connsiteY60" fmla="*/ 4125747 h 5180224"/>
              <a:gd name="connsiteX61" fmla="*/ 3041448 w 4622247"/>
              <a:gd name="connsiteY61" fmla="*/ 4055345 h 5180224"/>
              <a:gd name="connsiteX62" fmla="*/ 2900368 w 4622247"/>
              <a:gd name="connsiteY62" fmla="*/ 3875613 h 5180224"/>
              <a:gd name="connsiteX63" fmla="*/ 2672872 w 4622247"/>
              <a:gd name="connsiteY63" fmla="*/ 3943254 h 5180224"/>
              <a:gd name="connsiteX64" fmla="*/ 2663761 w 4622247"/>
              <a:gd name="connsiteY64" fmla="*/ 3806867 h 5180224"/>
              <a:gd name="connsiteX65" fmla="*/ 2822787 w 4622247"/>
              <a:gd name="connsiteY65" fmla="*/ 3478876 h 5180224"/>
              <a:gd name="connsiteX66" fmla="*/ 2753213 w 4622247"/>
              <a:gd name="connsiteY66" fmla="*/ 3439119 h 5180224"/>
              <a:gd name="connsiteX67" fmla="*/ 2653822 w 4622247"/>
              <a:gd name="connsiteY67" fmla="*/ 3429180 h 5180224"/>
              <a:gd name="connsiteX68" fmla="*/ 2624005 w 4622247"/>
              <a:gd name="connsiteY68" fmla="*/ 3260215 h 5180224"/>
              <a:gd name="connsiteX69" fmla="*/ 2703518 w 4622247"/>
              <a:gd name="connsiteY69" fmla="*/ 3200580 h 5180224"/>
              <a:gd name="connsiteX70" fmla="*/ 2842666 w 4622247"/>
              <a:gd name="connsiteY70" fmla="*/ 3160823 h 5180224"/>
              <a:gd name="connsiteX71" fmla="*/ 2942057 w 4622247"/>
              <a:gd name="connsiteY71" fmla="*/ 3180702 h 5180224"/>
              <a:gd name="connsiteX72" fmla="*/ 3021570 w 4622247"/>
              <a:gd name="connsiteY72" fmla="*/ 3051493 h 5180224"/>
              <a:gd name="connsiteX73" fmla="*/ 3289926 w 4622247"/>
              <a:gd name="connsiteY73" fmla="*/ 2912345 h 5180224"/>
              <a:gd name="connsiteX74" fmla="*/ 3419135 w 4622247"/>
              <a:gd name="connsiteY74" fmla="*/ 2743380 h 5180224"/>
              <a:gd name="connsiteX75" fmla="*/ 3568222 w 4622247"/>
              <a:gd name="connsiteY75" fmla="*/ 2822893 h 5180224"/>
              <a:gd name="connsiteX76" fmla="*/ 3707370 w 4622247"/>
              <a:gd name="connsiteY76" fmla="*/ 2852710 h 5180224"/>
              <a:gd name="connsiteX77" fmla="*/ 3866396 w 4622247"/>
              <a:gd name="connsiteY77" fmla="*/ 2832832 h 5180224"/>
              <a:gd name="connsiteX78" fmla="*/ 3926031 w 4622247"/>
              <a:gd name="connsiteY78" fmla="*/ 2614171 h 5180224"/>
              <a:gd name="connsiteX79" fmla="*/ 4085057 w 4622247"/>
              <a:gd name="connsiteY79" fmla="*/ 2524719 h 5180224"/>
              <a:gd name="connsiteX80" fmla="*/ 4045300 w 4622247"/>
              <a:gd name="connsiteY80" fmla="*/ 2465084 h 5180224"/>
              <a:gd name="connsiteX81" fmla="*/ 4005544 w 4622247"/>
              <a:gd name="connsiteY81" fmla="*/ 2306058 h 5180224"/>
              <a:gd name="connsiteX82" fmla="*/ 4015483 w 4622247"/>
              <a:gd name="connsiteY82" fmla="*/ 2137093 h 5180224"/>
              <a:gd name="connsiteX83" fmla="*/ 4204326 w 4622247"/>
              <a:gd name="connsiteY83" fmla="*/ 2087397 h 5180224"/>
              <a:gd name="connsiteX84" fmla="*/ 4303718 w 4622247"/>
              <a:gd name="connsiteY84" fmla="*/ 2147032 h 5180224"/>
              <a:gd name="connsiteX85" fmla="*/ 4273900 w 4622247"/>
              <a:gd name="connsiteY85" fmla="*/ 2266302 h 5180224"/>
              <a:gd name="connsiteX86" fmla="*/ 4353413 w 4622247"/>
              <a:gd name="connsiteY86" fmla="*/ 2266302 h 5180224"/>
              <a:gd name="connsiteX87" fmla="*/ 4492561 w 4622247"/>
              <a:gd name="connsiteY87" fmla="*/ 2147032 h 5180224"/>
              <a:gd name="connsiteX88" fmla="*/ 4621770 w 4622247"/>
              <a:gd name="connsiteY88" fmla="*/ 2137093 h 5180224"/>
              <a:gd name="connsiteX0" fmla="*/ 4621770 w 4622247"/>
              <a:gd name="connsiteY0" fmla="*/ 2137093 h 5180224"/>
              <a:gd name="connsiteX1" fmla="*/ 4512439 w 4622247"/>
              <a:gd name="connsiteY1" fmla="*/ 1868737 h 5180224"/>
              <a:gd name="connsiteX2" fmla="*/ 4015483 w 4622247"/>
              <a:gd name="connsiteY2" fmla="*/ 1898554 h 5180224"/>
              <a:gd name="connsiteX3" fmla="*/ 3836579 w 4622247"/>
              <a:gd name="connsiteY3" fmla="*/ 2137093 h 5180224"/>
              <a:gd name="connsiteX4" fmla="*/ 3588100 w 4622247"/>
              <a:gd name="connsiteY4" fmla="*/ 2296119 h 5180224"/>
              <a:gd name="connsiteX5" fmla="*/ 3111022 w 4622247"/>
              <a:gd name="connsiteY5" fmla="*/ 2574415 h 5180224"/>
              <a:gd name="connsiteX6" fmla="*/ 2763153 w 4622247"/>
              <a:gd name="connsiteY6" fmla="*/ 2147032 h 5180224"/>
              <a:gd name="connsiteX7" fmla="*/ 2792970 w 4622247"/>
              <a:gd name="connsiteY7" fmla="*/ 1610319 h 5180224"/>
              <a:gd name="connsiteX8" fmla="*/ 2743274 w 4622247"/>
              <a:gd name="connsiteY8" fmla="*/ 1232632 h 5180224"/>
              <a:gd name="connsiteX9" fmla="*/ 2812848 w 4622247"/>
              <a:gd name="connsiteY9" fmla="*/ 775432 h 5180224"/>
              <a:gd name="connsiteX10" fmla="*/ 2673700 w 4622247"/>
              <a:gd name="connsiteY10" fmla="*/ 467319 h 5180224"/>
              <a:gd name="connsiteX11" fmla="*/ 2633944 w 4622247"/>
              <a:gd name="connsiteY11" fmla="*/ 248658 h 5180224"/>
              <a:gd name="connsiteX12" fmla="*/ 2226439 w 4622247"/>
              <a:gd name="connsiteY12" fmla="*/ 180 h 5180224"/>
              <a:gd name="connsiteX13" fmla="*/ 1808996 w 4622247"/>
              <a:gd name="connsiteY13" fmla="*/ 288415 h 5180224"/>
              <a:gd name="connsiteX14" fmla="*/ 2166805 w 4622247"/>
              <a:gd name="connsiteY14" fmla="*/ 1043789 h 5180224"/>
              <a:gd name="connsiteX15" fmla="*/ 2276135 w 4622247"/>
              <a:gd name="connsiteY15" fmla="*/ 1958189 h 5180224"/>
              <a:gd name="connsiteX16" fmla="*/ 2464979 w 4622247"/>
              <a:gd name="connsiteY16" fmla="*/ 2703623 h 5180224"/>
              <a:gd name="connsiteX17" fmla="*/ 2216500 w 4622247"/>
              <a:gd name="connsiteY17" fmla="*/ 3349667 h 5180224"/>
              <a:gd name="connsiteX18" fmla="*/ 1938205 w 4622247"/>
              <a:gd name="connsiteY18" fmla="*/ 3727354 h 5180224"/>
              <a:gd name="connsiteX19" fmla="*/ 2296013 w 4622247"/>
              <a:gd name="connsiteY19" fmla="*/ 4095102 h 5180224"/>
              <a:gd name="connsiteX20" fmla="*/ 2852605 w 4622247"/>
              <a:gd name="connsiteY20" fmla="*/ 4124919 h 5180224"/>
              <a:gd name="connsiteX21" fmla="*/ 2773092 w 4622247"/>
              <a:gd name="connsiteY21" fmla="*/ 4343580 h 5180224"/>
              <a:gd name="connsiteX22" fmla="*/ 2445100 w 4622247"/>
              <a:gd name="connsiteY22" fmla="*/ 4274006 h 5180224"/>
              <a:gd name="connsiteX23" fmla="*/ 2057474 w 4622247"/>
              <a:gd name="connsiteY23" fmla="*/ 4333641 h 5180224"/>
              <a:gd name="connsiteX24" fmla="*/ 1838813 w 4622247"/>
              <a:gd name="connsiteY24" fmla="*/ 4105041 h 5180224"/>
              <a:gd name="connsiteX25" fmla="*/ 1172892 w 4622247"/>
              <a:gd name="connsiteY25" fmla="*/ 4492667 h 5180224"/>
              <a:gd name="connsiteX26" fmla="*/ 934353 w 4622247"/>
              <a:gd name="connsiteY26" fmla="*/ 4651693 h 5180224"/>
              <a:gd name="connsiteX27" fmla="*/ 536787 w 4622247"/>
              <a:gd name="connsiteY27" fmla="*/ 4264067 h 5180224"/>
              <a:gd name="connsiteX28" fmla="*/ 308187 w 4622247"/>
              <a:gd name="connsiteY28" fmla="*/ 3995710 h 5180224"/>
              <a:gd name="connsiteX29" fmla="*/ 139222 w 4622247"/>
              <a:gd name="connsiteY29" fmla="*/ 4095102 h 5180224"/>
              <a:gd name="connsiteX30" fmla="*/ 75446 w 4622247"/>
              <a:gd name="connsiteY30" fmla="*/ 4292780 h 5180224"/>
              <a:gd name="connsiteX31" fmla="*/ 74 w 4622247"/>
              <a:gd name="connsiteY31" fmla="*/ 4512545 h 5180224"/>
              <a:gd name="connsiteX32" fmla="*/ 89526 w 4622247"/>
              <a:gd name="connsiteY32" fmla="*/ 4611937 h 5180224"/>
              <a:gd name="connsiteX33" fmla="*/ 250485 w 4622247"/>
              <a:gd name="connsiteY33" fmla="*/ 4801608 h 5180224"/>
              <a:gd name="connsiteX34" fmla="*/ 394879 w 4622247"/>
              <a:gd name="connsiteY34" fmla="*/ 4743078 h 5180224"/>
              <a:gd name="connsiteX35" fmla="*/ 556666 w 4622247"/>
              <a:gd name="connsiteY35" fmla="*/ 4780902 h 5180224"/>
              <a:gd name="connsiteX36" fmla="*/ 646118 w 4622247"/>
              <a:gd name="connsiteY36" fmla="*/ 4900171 h 5180224"/>
              <a:gd name="connsiteX37" fmla="*/ 685874 w 4622247"/>
              <a:gd name="connsiteY37" fmla="*/ 5029380 h 5180224"/>
              <a:gd name="connsiteX38" fmla="*/ 844900 w 4622247"/>
              <a:gd name="connsiteY38" fmla="*/ 5079076 h 5180224"/>
              <a:gd name="connsiteX39" fmla="*/ 944292 w 4622247"/>
              <a:gd name="connsiteY39" fmla="*/ 5178467 h 5180224"/>
              <a:gd name="connsiteX40" fmla="*/ 1073500 w 4622247"/>
              <a:gd name="connsiteY40" fmla="*/ 5138710 h 5180224"/>
              <a:gd name="connsiteX41" fmla="*/ 1133135 w 4622247"/>
              <a:gd name="connsiteY41" fmla="*/ 5089015 h 5180224"/>
              <a:gd name="connsiteX42" fmla="*/ 1331918 w 4622247"/>
              <a:gd name="connsiteY42" fmla="*/ 5108893 h 5180224"/>
              <a:gd name="connsiteX43" fmla="*/ 1600274 w 4622247"/>
              <a:gd name="connsiteY43" fmla="*/ 5039319 h 5180224"/>
              <a:gd name="connsiteX44" fmla="*/ 1719544 w 4622247"/>
              <a:gd name="connsiteY44" fmla="*/ 4860415 h 5180224"/>
              <a:gd name="connsiteX45" fmla="*/ 1739422 w 4622247"/>
              <a:gd name="connsiteY45" fmla="*/ 4741145 h 5180224"/>
              <a:gd name="connsiteX46" fmla="*/ 1938205 w 4622247"/>
              <a:gd name="connsiteY46" fmla="*/ 4641754 h 5180224"/>
              <a:gd name="connsiteX47" fmla="*/ 2027657 w 4622247"/>
              <a:gd name="connsiteY47" fmla="*/ 4492667 h 5180224"/>
              <a:gd name="connsiteX48" fmla="*/ 2186683 w 4622247"/>
              <a:gd name="connsiteY48" fmla="*/ 4572180 h 5180224"/>
              <a:gd name="connsiteX49" fmla="*/ 2474918 w 4622247"/>
              <a:gd name="connsiteY49" fmla="*/ 4552302 h 5180224"/>
              <a:gd name="connsiteX50" fmla="*/ 2570720 w 4622247"/>
              <a:gd name="connsiteY50" fmla="*/ 4595647 h 5180224"/>
              <a:gd name="connsiteX51" fmla="*/ 2633944 w 4622247"/>
              <a:gd name="connsiteY51" fmla="*/ 4711328 h 5180224"/>
              <a:gd name="connsiteX52" fmla="*/ 2689989 w 4622247"/>
              <a:gd name="connsiteY52" fmla="*/ 4823419 h 5180224"/>
              <a:gd name="connsiteX53" fmla="*/ 2834659 w 4622247"/>
              <a:gd name="connsiteY53" fmla="*/ 4737556 h 5180224"/>
              <a:gd name="connsiteX54" fmla="*/ 2912239 w 4622247"/>
              <a:gd name="connsiteY54" fmla="*/ 4860415 h 5180224"/>
              <a:gd name="connsiteX55" fmla="*/ 3329683 w 4622247"/>
              <a:gd name="connsiteY55" fmla="*/ 4681510 h 5180224"/>
              <a:gd name="connsiteX56" fmla="*/ 3299866 w 4622247"/>
              <a:gd name="connsiteY56" fmla="*/ 4572180 h 5180224"/>
              <a:gd name="connsiteX57" fmla="*/ 3170657 w 4622247"/>
              <a:gd name="connsiteY57" fmla="*/ 4472789 h 5180224"/>
              <a:gd name="connsiteX58" fmla="*/ 3299866 w 4622247"/>
              <a:gd name="connsiteY58" fmla="*/ 4373397 h 5180224"/>
              <a:gd name="connsiteX59" fmla="*/ 3232224 w 4622247"/>
              <a:gd name="connsiteY59" fmla="*/ 4267656 h 5180224"/>
              <a:gd name="connsiteX60" fmla="*/ 3250170 w 4622247"/>
              <a:gd name="connsiteY60" fmla="*/ 4125747 h 5180224"/>
              <a:gd name="connsiteX61" fmla="*/ 3041448 w 4622247"/>
              <a:gd name="connsiteY61" fmla="*/ 4055345 h 5180224"/>
              <a:gd name="connsiteX62" fmla="*/ 2900368 w 4622247"/>
              <a:gd name="connsiteY62" fmla="*/ 3875613 h 5180224"/>
              <a:gd name="connsiteX63" fmla="*/ 2672872 w 4622247"/>
              <a:gd name="connsiteY63" fmla="*/ 3943254 h 5180224"/>
              <a:gd name="connsiteX64" fmla="*/ 2663761 w 4622247"/>
              <a:gd name="connsiteY64" fmla="*/ 3806867 h 5180224"/>
              <a:gd name="connsiteX65" fmla="*/ 2822787 w 4622247"/>
              <a:gd name="connsiteY65" fmla="*/ 3478876 h 5180224"/>
              <a:gd name="connsiteX66" fmla="*/ 2753213 w 4622247"/>
              <a:gd name="connsiteY66" fmla="*/ 3439119 h 5180224"/>
              <a:gd name="connsiteX67" fmla="*/ 2653822 w 4622247"/>
              <a:gd name="connsiteY67" fmla="*/ 3429180 h 5180224"/>
              <a:gd name="connsiteX68" fmla="*/ 2624005 w 4622247"/>
              <a:gd name="connsiteY68" fmla="*/ 3260215 h 5180224"/>
              <a:gd name="connsiteX69" fmla="*/ 2703518 w 4622247"/>
              <a:gd name="connsiteY69" fmla="*/ 3200580 h 5180224"/>
              <a:gd name="connsiteX70" fmla="*/ 2842666 w 4622247"/>
              <a:gd name="connsiteY70" fmla="*/ 3160823 h 5180224"/>
              <a:gd name="connsiteX71" fmla="*/ 2942057 w 4622247"/>
              <a:gd name="connsiteY71" fmla="*/ 3180702 h 5180224"/>
              <a:gd name="connsiteX72" fmla="*/ 3021570 w 4622247"/>
              <a:gd name="connsiteY72" fmla="*/ 3051493 h 5180224"/>
              <a:gd name="connsiteX73" fmla="*/ 3148846 w 4622247"/>
              <a:gd name="connsiteY73" fmla="*/ 3048180 h 5180224"/>
              <a:gd name="connsiteX74" fmla="*/ 3289926 w 4622247"/>
              <a:gd name="connsiteY74" fmla="*/ 2912345 h 5180224"/>
              <a:gd name="connsiteX75" fmla="*/ 3419135 w 4622247"/>
              <a:gd name="connsiteY75" fmla="*/ 2743380 h 5180224"/>
              <a:gd name="connsiteX76" fmla="*/ 3568222 w 4622247"/>
              <a:gd name="connsiteY76" fmla="*/ 2822893 h 5180224"/>
              <a:gd name="connsiteX77" fmla="*/ 3707370 w 4622247"/>
              <a:gd name="connsiteY77" fmla="*/ 2852710 h 5180224"/>
              <a:gd name="connsiteX78" fmla="*/ 3866396 w 4622247"/>
              <a:gd name="connsiteY78" fmla="*/ 2832832 h 5180224"/>
              <a:gd name="connsiteX79" fmla="*/ 3926031 w 4622247"/>
              <a:gd name="connsiteY79" fmla="*/ 2614171 h 5180224"/>
              <a:gd name="connsiteX80" fmla="*/ 4085057 w 4622247"/>
              <a:gd name="connsiteY80" fmla="*/ 2524719 h 5180224"/>
              <a:gd name="connsiteX81" fmla="*/ 4045300 w 4622247"/>
              <a:gd name="connsiteY81" fmla="*/ 2465084 h 5180224"/>
              <a:gd name="connsiteX82" fmla="*/ 4005544 w 4622247"/>
              <a:gd name="connsiteY82" fmla="*/ 2306058 h 5180224"/>
              <a:gd name="connsiteX83" fmla="*/ 4015483 w 4622247"/>
              <a:gd name="connsiteY83" fmla="*/ 2137093 h 5180224"/>
              <a:gd name="connsiteX84" fmla="*/ 4204326 w 4622247"/>
              <a:gd name="connsiteY84" fmla="*/ 2087397 h 5180224"/>
              <a:gd name="connsiteX85" fmla="*/ 4303718 w 4622247"/>
              <a:gd name="connsiteY85" fmla="*/ 2147032 h 5180224"/>
              <a:gd name="connsiteX86" fmla="*/ 4273900 w 4622247"/>
              <a:gd name="connsiteY86" fmla="*/ 2266302 h 5180224"/>
              <a:gd name="connsiteX87" fmla="*/ 4353413 w 4622247"/>
              <a:gd name="connsiteY87" fmla="*/ 2266302 h 5180224"/>
              <a:gd name="connsiteX88" fmla="*/ 4492561 w 4622247"/>
              <a:gd name="connsiteY88" fmla="*/ 2147032 h 5180224"/>
              <a:gd name="connsiteX89" fmla="*/ 4621770 w 4622247"/>
              <a:gd name="connsiteY89" fmla="*/ 2137093 h 5180224"/>
              <a:gd name="connsiteX0" fmla="*/ 4621770 w 4622247"/>
              <a:gd name="connsiteY0" fmla="*/ 2137093 h 5180224"/>
              <a:gd name="connsiteX1" fmla="*/ 4512439 w 4622247"/>
              <a:gd name="connsiteY1" fmla="*/ 1868737 h 5180224"/>
              <a:gd name="connsiteX2" fmla="*/ 4015483 w 4622247"/>
              <a:gd name="connsiteY2" fmla="*/ 1898554 h 5180224"/>
              <a:gd name="connsiteX3" fmla="*/ 3836579 w 4622247"/>
              <a:gd name="connsiteY3" fmla="*/ 2137093 h 5180224"/>
              <a:gd name="connsiteX4" fmla="*/ 3588100 w 4622247"/>
              <a:gd name="connsiteY4" fmla="*/ 2296119 h 5180224"/>
              <a:gd name="connsiteX5" fmla="*/ 3111022 w 4622247"/>
              <a:gd name="connsiteY5" fmla="*/ 2574415 h 5180224"/>
              <a:gd name="connsiteX6" fmla="*/ 2763153 w 4622247"/>
              <a:gd name="connsiteY6" fmla="*/ 2147032 h 5180224"/>
              <a:gd name="connsiteX7" fmla="*/ 2792970 w 4622247"/>
              <a:gd name="connsiteY7" fmla="*/ 1610319 h 5180224"/>
              <a:gd name="connsiteX8" fmla="*/ 2743274 w 4622247"/>
              <a:gd name="connsiteY8" fmla="*/ 1232632 h 5180224"/>
              <a:gd name="connsiteX9" fmla="*/ 2812848 w 4622247"/>
              <a:gd name="connsiteY9" fmla="*/ 775432 h 5180224"/>
              <a:gd name="connsiteX10" fmla="*/ 2673700 w 4622247"/>
              <a:gd name="connsiteY10" fmla="*/ 467319 h 5180224"/>
              <a:gd name="connsiteX11" fmla="*/ 2633944 w 4622247"/>
              <a:gd name="connsiteY11" fmla="*/ 248658 h 5180224"/>
              <a:gd name="connsiteX12" fmla="*/ 2226439 w 4622247"/>
              <a:gd name="connsiteY12" fmla="*/ 180 h 5180224"/>
              <a:gd name="connsiteX13" fmla="*/ 1808996 w 4622247"/>
              <a:gd name="connsiteY13" fmla="*/ 288415 h 5180224"/>
              <a:gd name="connsiteX14" fmla="*/ 2166805 w 4622247"/>
              <a:gd name="connsiteY14" fmla="*/ 1043789 h 5180224"/>
              <a:gd name="connsiteX15" fmla="*/ 2276135 w 4622247"/>
              <a:gd name="connsiteY15" fmla="*/ 1958189 h 5180224"/>
              <a:gd name="connsiteX16" fmla="*/ 2464979 w 4622247"/>
              <a:gd name="connsiteY16" fmla="*/ 2703623 h 5180224"/>
              <a:gd name="connsiteX17" fmla="*/ 2216500 w 4622247"/>
              <a:gd name="connsiteY17" fmla="*/ 3349667 h 5180224"/>
              <a:gd name="connsiteX18" fmla="*/ 1938205 w 4622247"/>
              <a:gd name="connsiteY18" fmla="*/ 3727354 h 5180224"/>
              <a:gd name="connsiteX19" fmla="*/ 2296013 w 4622247"/>
              <a:gd name="connsiteY19" fmla="*/ 4095102 h 5180224"/>
              <a:gd name="connsiteX20" fmla="*/ 2852605 w 4622247"/>
              <a:gd name="connsiteY20" fmla="*/ 4124919 h 5180224"/>
              <a:gd name="connsiteX21" fmla="*/ 2773092 w 4622247"/>
              <a:gd name="connsiteY21" fmla="*/ 4343580 h 5180224"/>
              <a:gd name="connsiteX22" fmla="*/ 2445100 w 4622247"/>
              <a:gd name="connsiteY22" fmla="*/ 4274006 h 5180224"/>
              <a:gd name="connsiteX23" fmla="*/ 2057474 w 4622247"/>
              <a:gd name="connsiteY23" fmla="*/ 4333641 h 5180224"/>
              <a:gd name="connsiteX24" fmla="*/ 1838813 w 4622247"/>
              <a:gd name="connsiteY24" fmla="*/ 4105041 h 5180224"/>
              <a:gd name="connsiteX25" fmla="*/ 1172892 w 4622247"/>
              <a:gd name="connsiteY25" fmla="*/ 4492667 h 5180224"/>
              <a:gd name="connsiteX26" fmla="*/ 934353 w 4622247"/>
              <a:gd name="connsiteY26" fmla="*/ 4651693 h 5180224"/>
              <a:gd name="connsiteX27" fmla="*/ 536787 w 4622247"/>
              <a:gd name="connsiteY27" fmla="*/ 4264067 h 5180224"/>
              <a:gd name="connsiteX28" fmla="*/ 308187 w 4622247"/>
              <a:gd name="connsiteY28" fmla="*/ 3995710 h 5180224"/>
              <a:gd name="connsiteX29" fmla="*/ 139222 w 4622247"/>
              <a:gd name="connsiteY29" fmla="*/ 4095102 h 5180224"/>
              <a:gd name="connsiteX30" fmla="*/ 75446 w 4622247"/>
              <a:gd name="connsiteY30" fmla="*/ 4292780 h 5180224"/>
              <a:gd name="connsiteX31" fmla="*/ 74 w 4622247"/>
              <a:gd name="connsiteY31" fmla="*/ 4512545 h 5180224"/>
              <a:gd name="connsiteX32" fmla="*/ 89526 w 4622247"/>
              <a:gd name="connsiteY32" fmla="*/ 4611937 h 5180224"/>
              <a:gd name="connsiteX33" fmla="*/ 250485 w 4622247"/>
              <a:gd name="connsiteY33" fmla="*/ 4801608 h 5180224"/>
              <a:gd name="connsiteX34" fmla="*/ 394879 w 4622247"/>
              <a:gd name="connsiteY34" fmla="*/ 4743078 h 5180224"/>
              <a:gd name="connsiteX35" fmla="*/ 556666 w 4622247"/>
              <a:gd name="connsiteY35" fmla="*/ 4780902 h 5180224"/>
              <a:gd name="connsiteX36" fmla="*/ 646118 w 4622247"/>
              <a:gd name="connsiteY36" fmla="*/ 4900171 h 5180224"/>
              <a:gd name="connsiteX37" fmla="*/ 685874 w 4622247"/>
              <a:gd name="connsiteY37" fmla="*/ 5029380 h 5180224"/>
              <a:gd name="connsiteX38" fmla="*/ 844900 w 4622247"/>
              <a:gd name="connsiteY38" fmla="*/ 5079076 h 5180224"/>
              <a:gd name="connsiteX39" fmla="*/ 944292 w 4622247"/>
              <a:gd name="connsiteY39" fmla="*/ 5178467 h 5180224"/>
              <a:gd name="connsiteX40" fmla="*/ 1073500 w 4622247"/>
              <a:gd name="connsiteY40" fmla="*/ 5138710 h 5180224"/>
              <a:gd name="connsiteX41" fmla="*/ 1133135 w 4622247"/>
              <a:gd name="connsiteY41" fmla="*/ 5089015 h 5180224"/>
              <a:gd name="connsiteX42" fmla="*/ 1331918 w 4622247"/>
              <a:gd name="connsiteY42" fmla="*/ 5108893 h 5180224"/>
              <a:gd name="connsiteX43" fmla="*/ 1600274 w 4622247"/>
              <a:gd name="connsiteY43" fmla="*/ 5039319 h 5180224"/>
              <a:gd name="connsiteX44" fmla="*/ 1719544 w 4622247"/>
              <a:gd name="connsiteY44" fmla="*/ 4860415 h 5180224"/>
              <a:gd name="connsiteX45" fmla="*/ 1739422 w 4622247"/>
              <a:gd name="connsiteY45" fmla="*/ 4741145 h 5180224"/>
              <a:gd name="connsiteX46" fmla="*/ 1938205 w 4622247"/>
              <a:gd name="connsiteY46" fmla="*/ 4641754 h 5180224"/>
              <a:gd name="connsiteX47" fmla="*/ 2027657 w 4622247"/>
              <a:gd name="connsiteY47" fmla="*/ 4492667 h 5180224"/>
              <a:gd name="connsiteX48" fmla="*/ 2186683 w 4622247"/>
              <a:gd name="connsiteY48" fmla="*/ 4572180 h 5180224"/>
              <a:gd name="connsiteX49" fmla="*/ 2474918 w 4622247"/>
              <a:gd name="connsiteY49" fmla="*/ 4552302 h 5180224"/>
              <a:gd name="connsiteX50" fmla="*/ 2570720 w 4622247"/>
              <a:gd name="connsiteY50" fmla="*/ 4595647 h 5180224"/>
              <a:gd name="connsiteX51" fmla="*/ 2633944 w 4622247"/>
              <a:gd name="connsiteY51" fmla="*/ 4711328 h 5180224"/>
              <a:gd name="connsiteX52" fmla="*/ 2689989 w 4622247"/>
              <a:gd name="connsiteY52" fmla="*/ 4823419 h 5180224"/>
              <a:gd name="connsiteX53" fmla="*/ 2834659 w 4622247"/>
              <a:gd name="connsiteY53" fmla="*/ 4737556 h 5180224"/>
              <a:gd name="connsiteX54" fmla="*/ 2912239 w 4622247"/>
              <a:gd name="connsiteY54" fmla="*/ 4860415 h 5180224"/>
              <a:gd name="connsiteX55" fmla="*/ 3329683 w 4622247"/>
              <a:gd name="connsiteY55" fmla="*/ 4681510 h 5180224"/>
              <a:gd name="connsiteX56" fmla="*/ 3299866 w 4622247"/>
              <a:gd name="connsiteY56" fmla="*/ 4572180 h 5180224"/>
              <a:gd name="connsiteX57" fmla="*/ 3170657 w 4622247"/>
              <a:gd name="connsiteY57" fmla="*/ 4472789 h 5180224"/>
              <a:gd name="connsiteX58" fmla="*/ 3299866 w 4622247"/>
              <a:gd name="connsiteY58" fmla="*/ 4373397 h 5180224"/>
              <a:gd name="connsiteX59" fmla="*/ 3232224 w 4622247"/>
              <a:gd name="connsiteY59" fmla="*/ 4267656 h 5180224"/>
              <a:gd name="connsiteX60" fmla="*/ 3250170 w 4622247"/>
              <a:gd name="connsiteY60" fmla="*/ 4125747 h 5180224"/>
              <a:gd name="connsiteX61" fmla="*/ 3041448 w 4622247"/>
              <a:gd name="connsiteY61" fmla="*/ 4055345 h 5180224"/>
              <a:gd name="connsiteX62" fmla="*/ 2900368 w 4622247"/>
              <a:gd name="connsiteY62" fmla="*/ 3875613 h 5180224"/>
              <a:gd name="connsiteX63" fmla="*/ 2672872 w 4622247"/>
              <a:gd name="connsiteY63" fmla="*/ 3943254 h 5180224"/>
              <a:gd name="connsiteX64" fmla="*/ 2663761 w 4622247"/>
              <a:gd name="connsiteY64" fmla="*/ 3806867 h 5180224"/>
              <a:gd name="connsiteX65" fmla="*/ 2822787 w 4622247"/>
              <a:gd name="connsiteY65" fmla="*/ 3478876 h 5180224"/>
              <a:gd name="connsiteX66" fmla="*/ 2753213 w 4622247"/>
              <a:gd name="connsiteY66" fmla="*/ 3439119 h 5180224"/>
              <a:gd name="connsiteX67" fmla="*/ 2653822 w 4622247"/>
              <a:gd name="connsiteY67" fmla="*/ 3429180 h 5180224"/>
              <a:gd name="connsiteX68" fmla="*/ 2624005 w 4622247"/>
              <a:gd name="connsiteY68" fmla="*/ 3260215 h 5180224"/>
              <a:gd name="connsiteX69" fmla="*/ 2703518 w 4622247"/>
              <a:gd name="connsiteY69" fmla="*/ 3200580 h 5180224"/>
              <a:gd name="connsiteX70" fmla="*/ 2842666 w 4622247"/>
              <a:gd name="connsiteY70" fmla="*/ 3160823 h 5180224"/>
              <a:gd name="connsiteX71" fmla="*/ 2942057 w 4622247"/>
              <a:gd name="connsiteY71" fmla="*/ 3180702 h 5180224"/>
              <a:gd name="connsiteX72" fmla="*/ 3015220 w 4622247"/>
              <a:gd name="connsiteY72" fmla="*/ 3095943 h 5180224"/>
              <a:gd name="connsiteX73" fmla="*/ 3148846 w 4622247"/>
              <a:gd name="connsiteY73" fmla="*/ 3048180 h 5180224"/>
              <a:gd name="connsiteX74" fmla="*/ 3289926 w 4622247"/>
              <a:gd name="connsiteY74" fmla="*/ 2912345 h 5180224"/>
              <a:gd name="connsiteX75" fmla="*/ 3419135 w 4622247"/>
              <a:gd name="connsiteY75" fmla="*/ 2743380 h 5180224"/>
              <a:gd name="connsiteX76" fmla="*/ 3568222 w 4622247"/>
              <a:gd name="connsiteY76" fmla="*/ 2822893 h 5180224"/>
              <a:gd name="connsiteX77" fmla="*/ 3707370 w 4622247"/>
              <a:gd name="connsiteY77" fmla="*/ 2852710 h 5180224"/>
              <a:gd name="connsiteX78" fmla="*/ 3866396 w 4622247"/>
              <a:gd name="connsiteY78" fmla="*/ 2832832 h 5180224"/>
              <a:gd name="connsiteX79" fmla="*/ 3926031 w 4622247"/>
              <a:gd name="connsiteY79" fmla="*/ 2614171 h 5180224"/>
              <a:gd name="connsiteX80" fmla="*/ 4085057 w 4622247"/>
              <a:gd name="connsiteY80" fmla="*/ 2524719 h 5180224"/>
              <a:gd name="connsiteX81" fmla="*/ 4045300 w 4622247"/>
              <a:gd name="connsiteY81" fmla="*/ 2465084 h 5180224"/>
              <a:gd name="connsiteX82" fmla="*/ 4005544 w 4622247"/>
              <a:gd name="connsiteY82" fmla="*/ 2306058 h 5180224"/>
              <a:gd name="connsiteX83" fmla="*/ 4015483 w 4622247"/>
              <a:gd name="connsiteY83" fmla="*/ 2137093 h 5180224"/>
              <a:gd name="connsiteX84" fmla="*/ 4204326 w 4622247"/>
              <a:gd name="connsiteY84" fmla="*/ 2087397 h 5180224"/>
              <a:gd name="connsiteX85" fmla="*/ 4303718 w 4622247"/>
              <a:gd name="connsiteY85" fmla="*/ 2147032 h 5180224"/>
              <a:gd name="connsiteX86" fmla="*/ 4273900 w 4622247"/>
              <a:gd name="connsiteY86" fmla="*/ 2266302 h 5180224"/>
              <a:gd name="connsiteX87" fmla="*/ 4353413 w 4622247"/>
              <a:gd name="connsiteY87" fmla="*/ 2266302 h 5180224"/>
              <a:gd name="connsiteX88" fmla="*/ 4492561 w 4622247"/>
              <a:gd name="connsiteY88" fmla="*/ 2147032 h 5180224"/>
              <a:gd name="connsiteX89" fmla="*/ 4621770 w 4622247"/>
              <a:gd name="connsiteY89" fmla="*/ 2137093 h 5180224"/>
              <a:gd name="connsiteX0" fmla="*/ 4621770 w 4622247"/>
              <a:gd name="connsiteY0" fmla="*/ 2137093 h 5180224"/>
              <a:gd name="connsiteX1" fmla="*/ 4512439 w 4622247"/>
              <a:gd name="connsiteY1" fmla="*/ 1868737 h 5180224"/>
              <a:gd name="connsiteX2" fmla="*/ 4015483 w 4622247"/>
              <a:gd name="connsiteY2" fmla="*/ 1898554 h 5180224"/>
              <a:gd name="connsiteX3" fmla="*/ 3836579 w 4622247"/>
              <a:gd name="connsiteY3" fmla="*/ 2137093 h 5180224"/>
              <a:gd name="connsiteX4" fmla="*/ 3588100 w 4622247"/>
              <a:gd name="connsiteY4" fmla="*/ 2296119 h 5180224"/>
              <a:gd name="connsiteX5" fmla="*/ 3111022 w 4622247"/>
              <a:gd name="connsiteY5" fmla="*/ 2574415 h 5180224"/>
              <a:gd name="connsiteX6" fmla="*/ 2763153 w 4622247"/>
              <a:gd name="connsiteY6" fmla="*/ 2147032 h 5180224"/>
              <a:gd name="connsiteX7" fmla="*/ 2792970 w 4622247"/>
              <a:gd name="connsiteY7" fmla="*/ 1610319 h 5180224"/>
              <a:gd name="connsiteX8" fmla="*/ 2743274 w 4622247"/>
              <a:gd name="connsiteY8" fmla="*/ 1232632 h 5180224"/>
              <a:gd name="connsiteX9" fmla="*/ 2812848 w 4622247"/>
              <a:gd name="connsiteY9" fmla="*/ 775432 h 5180224"/>
              <a:gd name="connsiteX10" fmla="*/ 2673700 w 4622247"/>
              <a:gd name="connsiteY10" fmla="*/ 467319 h 5180224"/>
              <a:gd name="connsiteX11" fmla="*/ 2633944 w 4622247"/>
              <a:gd name="connsiteY11" fmla="*/ 248658 h 5180224"/>
              <a:gd name="connsiteX12" fmla="*/ 2226439 w 4622247"/>
              <a:gd name="connsiteY12" fmla="*/ 180 h 5180224"/>
              <a:gd name="connsiteX13" fmla="*/ 1808996 w 4622247"/>
              <a:gd name="connsiteY13" fmla="*/ 288415 h 5180224"/>
              <a:gd name="connsiteX14" fmla="*/ 2166805 w 4622247"/>
              <a:gd name="connsiteY14" fmla="*/ 1043789 h 5180224"/>
              <a:gd name="connsiteX15" fmla="*/ 2276135 w 4622247"/>
              <a:gd name="connsiteY15" fmla="*/ 1958189 h 5180224"/>
              <a:gd name="connsiteX16" fmla="*/ 2464979 w 4622247"/>
              <a:gd name="connsiteY16" fmla="*/ 2703623 h 5180224"/>
              <a:gd name="connsiteX17" fmla="*/ 2216500 w 4622247"/>
              <a:gd name="connsiteY17" fmla="*/ 3349667 h 5180224"/>
              <a:gd name="connsiteX18" fmla="*/ 1938205 w 4622247"/>
              <a:gd name="connsiteY18" fmla="*/ 3727354 h 5180224"/>
              <a:gd name="connsiteX19" fmla="*/ 2296013 w 4622247"/>
              <a:gd name="connsiteY19" fmla="*/ 4095102 h 5180224"/>
              <a:gd name="connsiteX20" fmla="*/ 2852605 w 4622247"/>
              <a:gd name="connsiteY20" fmla="*/ 4124919 h 5180224"/>
              <a:gd name="connsiteX21" fmla="*/ 2773092 w 4622247"/>
              <a:gd name="connsiteY21" fmla="*/ 4343580 h 5180224"/>
              <a:gd name="connsiteX22" fmla="*/ 2445100 w 4622247"/>
              <a:gd name="connsiteY22" fmla="*/ 4274006 h 5180224"/>
              <a:gd name="connsiteX23" fmla="*/ 2057474 w 4622247"/>
              <a:gd name="connsiteY23" fmla="*/ 4333641 h 5180224"/>
              <a:gd name="connsiteX24" fmla="*/ 1838813 w 4622247"/>
              <a:gd name="connsiteY24" fmla="*/ 4105041 h 5180224"/>
              <a:gd name="connsiteX25" fmla="*/ 1172892 w 4622247"/>
              <a:gd name="connsiteY25" fmla="*/ 4492667 h 5180224"/>
              <a:gd name="connsiteX26" fmla="*/ 934353 w 4622247"/>
              <a:gd name="connsiteY26" fmla="*/ 4651693 h 5180224"/>
              <a:gd name="connsiteX27" fmla="*/ 536787 w 4622247"/>
              <a:gd name="connsiteY27" fmla="*/ 4264067 h 5180224"/>
              <a:gd name="connsiteX28" fmla="*/ 308187 w 4622247"/>
              <a:gd name="connsiteY28" fmla="*/ 3995710 h 5180224"/>
              <a:gd name="connsiteX29" fmla="*/ 139222 w 4622247"/>
              <a:gd name="connsiteY29" fmla="*/ 4095102 h 5180224"/>
              <a:gd name="connsiteX30" fmla="*/ 75446 w 4622247"/>
              <a:gd name="connsiteY30" fmla="*/ 4292780 h 5180224"/>
              <a:gd name="connsiteX31" fmla="*/ 74 w 4622247"/>
              <a:gd name="connsiteY31" fmla="*/ 4512545 h 5180224"/>
              <a:gd name="connsiteX32" fmla="*/ 89526 w 4622247"/>
              <a:gd name="connsiteY32" fmla="*/ 4611937 h 5180224"/>
              <a:gd name="connsiteX33" fmla="*/ 250485 w 4622247"/>
              <a:gd name="connsiteY33" fmla="*/ 4801608 h 5180224"/>
              <a:gd name="connsiteX34" fmla="*/ 394879 w 4622247"/>
              <a:gd name="connsiteY34" fmla="*/ 4743078 h 5180224"/>
              <a:gd name="connsiteX35" fmla="*/ 556666 w 4622247"/>
              <a:gd name="connsiteY35" fmla="*/ 4780902 h 5180224"/>
              <a:gd name="connsiteX36" fmla="*/ 646118 w 4622247"/>
              <a:gd name="connsiteY36" fmla="*/ 4900171 h 5180224"/>
              <a:gd name="connsiteX37" fmla="*/ 685874 w 4622247"/>
              <a:gd name="connsiteY37" fmla="*/ 5029380 h 5180224"/>
              <a:gd name="connsiteX38" fmla="*/ 844900 w 4622247"/>
              <a:gd name="connsiteY38" fmla="*/ 5079076 h 5180224"/>
              <a:gd name="connsiteX39" fmla="*/ 944292 w 4622247"/>
              <a:gd name="connsiteY39" fmla="*/ 5178467 h 5180224"/>
              <a:gd name="connsiteX40" fmla="*/ 1073500 w 4622247"/>
              <a:gd name="connsiteY40" fmla="*/ 5138710 h 5180224"/>
              <a:gd name="connsiteX41" fmla="*/ 1133135 w 4622247"/>
              <a:gd name="connsiteY41" fmla="*/ 5089015 h 5180224"/>
              <a:gd name="connsiteX42" fmla="*/ 1331918 w 4622247"/>
              <a:gd name="connsiteY42" fmla="*/ 5108893 h 5180224"/>
              <a:gd name="connsiteX43" fmla="*/ 1600274 w 4622247"/>
              <a:gd name="connsiteY43" fmla="*/ 5039319 h 5180224"/>
              <a:gd name="connsiteX44" fmla="*/ 1719544 w 4622247"/>
              <a:gd name="connsiteY44" fmla="*/ 4860415 h 5180224"/>
              <a:gd name="connsiteX45" fmla="*/ 1739422 w 4622247"/>
              <a:gd name="connsiteY45" fmla="*/ 4741145 h 5180224"/>
              <a:gd name="connsiteX46" fmla="*/ 1938205 w 4622247"/>
              <a:gd name="connsiteY46" fmla="*/ 4641754 h 5180224"/>
              <a:gd name="connsiteX47" fmla="*/ 2027657 w 4622247"/>
              <a:gd name="connsiteY47" fmla="*/ 4492667 h 5180224"/>
              <a:gd name="connsiteX48" fmla="*/ 2186683 w 4622247"/>
              <a:gd name="connsiteY48" fmla="*/ 4572180 h 5180224"/>
              <a:gd name="connsiteX49" fmla="*/ 2474918 w 4622247"/>
              <a:gd name="connsiteY49" fmla="*/ 4552302 h 5180224"/>
              <a:gd name="connsiteX50" fmla="*/ 2570720 w 4622247"/>
              <a:gd name="connsiteY50" fmla="*/ 4595647 h 5180224"/>
              <a:gd name="connsiteX51" fmla="*/ 2633944 w 4622247"/>
              <a:gd name="connsiteY51" fmla="*/ 4711328 h 5180224"/>
              <a:gd name="connsiteX52" fmla="*/ 2689989 w 4622247"/>
              <a:gd name="connsiteY52" fmla="*/ 4823419 h 5180224"/>
              <a:gd name="connsiteX53" fmla="*/ 2834659 w 4622247"/>
              <a:gd name="connsiteY53" fmla="*/ 4737556 h 5180224"/>
              <a:gd name="connsiteX54" fmla="*/ 2912239 w 4622247"/>
              <a:gd name="connsiteY54" fmla="*/ 4860415 h 5180224"/>
              <a:gd name="connsiteX55" fmla="*/ 3329683 w 4622247"/>
              <a:gd name="connsiteY55" fmla="*/ 4681510 h 5180224"/>
              <a:gd name="connsiteX56" fmla="*/ 3299866 w 4622247"/>
              <a:gd name="connsiteY56" fmla="*/ 4572180 h 5180224"/>
              <a:gd name="connsiteX57" fmla="*/ 3170657 w 4622247"/>
              <a:gd name="connsiteY57" fmla="*/ 4472789 h 5180224"/>
              <a:gd name="connsiteX58" fmla="*/ 3299866 w 4622247"/>
              <a:gd name="connsiteY58" fmla="*/ 4373397 h 5180224"/>
              <a:gd name="connsiteX59" fmla="*/ 3232224 w 4622247"/>
              <a:gd name="connsiteY59" fmla="*/ 4267656 h 5180224"/>
              <a:gd name="connsiteX60" fmla="*/ 3250170 w 4622247"/>
              <a:gd name="connsiteY60" fmla="*/ 4125747 h 5180224"/>
              <a:gd name="connsiteX61" fmla="*/ 3041448 w 4622247"/>
              <a:gd name="connsiteY61" fmla="*/ 4055345 h 5180224"/>
              <a:gd name="connsiteX62" fmla="*/ 2900368 w 4622247"/>
              <a:gd name="connsiteY62" fmla="*/ 3875613 h 5180224"/>
              <a:gd name="connsiteX63" fmla="*/ 2672872 w 4622247"/>
              <a:gd name="connsiteY63" fmla="*/ 3943254 h 5180224"/>
              <a:gd name="connsiteX64" fmla="*/ 2663761 w 4622247"/>
              <a:gd name="connsiteY64" fmla="*/ 3806867 h 5180224"/>
              <a:gd name="connsiteX65" fmla="*/ 2822787 w 4622247"/>
              <a:gd name="connsiteY65" fmla="*/ 3478876 h 5180224"/>
              <a:gd name="connsiteX66" fmla="*/ 2753213 w 4622247"/>
              <a:gd name="connsiteY66" fmla="*/ 3439119 h 5180224"/>
              <a:gd name="connsiteX67" fmla="*/ 2653822 w 4622247"/>
              <a:gd name="connsiteY67" fmla="*/ 3429180 h 5180224"/>
              <a:gd name="connsiteX68" fmla="*/ 2624005 w 4622247"/>
              <a:gd name="connsiteY68" fmla="*/ 3260215 h 5180224"/>
              <a:gd name="connsiteX69" fmla="*/ 2703518 w 4622247"/>
              <a:gd name="connsiteY69" fmla="*/ 3200580 h 5180224"/>
              <a:gd name="connsiteX70" fmla="*/ 2823616 w 4622247"/>
              <a:gd name="connsiteY70" fmla="*/ 3186223 h 5180224"/>
              <a:gd name="connsiteX71" fmla="*/ 2942057 w 4622247"/>
              <a:gd name="connsiteY71" fmla="*/ 3180702 h 5180224"/>
              <a:gd name="connsiteX72" fmla="*/ 3015220 w 4622247"/>
              <a:gd name="connsiteY72" fmla="*/ 3095943 h 5180224"/>
              <a:gd name="connsiteX73" fmla="*/ 3148846 w 4622247"/>
              <a:gd name="connsiteY73" fmla="*/ 3048180 h 5180224"/>
              <a:gd name="connsiteX74" fmla="*/ 3289926 w 4622247"/>
              <a:gd name="connsiteY74" fmla="*/ 2912345 h 5180224"/>
              <a:gd name="connsiteX75" fmla="*/ 3419135 w 4622247"/>
              <a:gd name="connsiteY75" fmla="*/ 2743380 h 5180224"/>
              <a:gd name="connsiteX76" fmla="*/ 3568222 w 4622247"/>
              <a:gd name="connsiteY76" fmla="*/ 2822893 h 5180224"/>
              <a:gd name="connsiteX77" fmla="*/ 3707370 w 4622247"/>
              <a:gd name="connsiteY77" fmla="*/ 2852710 h 5180224"/>
              <a:gd name="connsiteX78" fmla="*/ 3866396 w 4622247"/>
              <a:gd name="connsiteY78" fmla="*/ 2832832 h 5180224"/>
              <a:gd name="connsiteX79" fmla="*/ 3926031 w 4622247"/>
              <a:gd name="connsiteY79" fmla="*/ 2614171 h 5180224"/>
              <a:gd name="connsiteX80" fmla="*/ 4085057 w 4622247"/>
              <a:gd name="connsiteY80" fmla="*/ 2524719 h 5180224"/>
              <a:gd name="connsiteX81" fmla="*/ 4045300 w 4622247"/>
              <a:gd name="connsiteY81" fmla="*/ 2465084 h 5180224"/>
              <a:gd name="connsiteX82" fmla="*/ 4005544 w 4622247"/>
              <a:gd name="connsiteY82" fmla="*/ 2306058 h 5180224"/>
              <a:gd name="connsiteX83" fmla="*/ 4015483 w 4622247"/>
              <a:gd name="connsiteY83" fmla="*/ 2137093 h 5180224"/>
              <a:gd name="connsiteX84" fmla="*/ 4204326 w 4622247"/>
              <a:gd name="connsiteY84" fmla="*/ 2087397 h 5180224"/>
              <a:gd name="connsiteX85" fmla="*/ 4303718 w 4622247"/>
              <a:gd name="connsiteY85" fmla="*/ 2147032 h 5180224"/>
              <a:gd name="connsiteX86" fmla="*/ 4273900 w 4622247"/>
              <a:gd name="connsiteY86" fmla="*/ 2266302 h 5180224"/>
              <a:gd name="connsiteX87" fmla="*/ 4353413 w 4622247"/>
              <a:gd name="connsiteY87" fmla="*/ 2266302 h 5180224"/>
              <a:gd name="connsiteX88" fmla="*/ 4492561 w 4622247"/>
              <a:gd name="connsiteY88" fmla="*/ 2147032 h 5180224"/>
              <a:gd name="connsiteX89" fmla="*/ 4621770 w 4622247"/>
              <a:gd name="connsiteY89" fmla="*/ 2137093 h 5180224"/>
              <a:gd name="connsiteX0" fmla="*/ 4621770 w 4622247"/>
              <a:gd name="connsiteY0" fmla="*/ 2137093 h 5180224"/>
              <a:gd name="connsiteX1" fmla="*/ 4512439 w 4622247"/>
              <a:gd name="connsiteY1" fmla="*/ 1868737 h 5180224"/>
              <a:gd name="connsiteX2" fmla="*/ 4015483 w 4622247"/>
              <a:gd name="connsiteY2" fmla="*/ 1898554 h 5180224"/>
              <a:gd name="connsiteX3" fmla="*/ 3836579 w 4622247"/>
              <a:gd name="connsiteY3" fmla="*/ 2137093 h 5180224"/>
              <a:gd name="connsiteX4" fmla="*/ 3588100 w 4622247"/>
              <a:gd name="connsiteY4" fmla="*/ 2296119 h 5180224"/>
              <a:gd name="connsiteX5" fmla="*/ 3111022 w 4622247"/>
              <a:gd name="connsiteY5" fmla="*/ 2574415 h 5180224"/>
              <a:gd name="connsiteX6" fmla="*/ 2763153 w 4622247"/>
              <a:gd name="connsiteY6" fmla="*/ 2147032 h 5180224"/>
              <a:gd name="connsiteX7" fmla="*/ 2792970 w 4622247"/>
              <a:gd name="connsiteY7" fmla="*/ 1610319 h 5180224"/>
              <a:gd name="connsiteX8" fmla="*/ 2743274 w 4622247"/>
              <a:gd name="connsiteY8" fmla="*/ 1232632 h 5180224"/>
              <a:gd name="connsiteX9" fmla="*/ 2812848 w 4622247"/>
              <a:gd name="connsiteY9" fmla="*/ 775432 h 5180224"/>
              <a:gd name="connsiteX10" fmla="*/ 2673700 w 4622247"/>
              <a:gd name="connsiteY10" fmla="*/ 467319 h 5180224"/>
              <a:gd name="connsiteX11" fmla="*/ 2633944 w 4622247"/>
              <a:gd name="connsiteY11" fmla="*/ 248658 h 5180224"/>
              <a:gd name="connsiteX12" fmla="*/ 2226439 w 4622247"/>
              <a:gd name="connsiteY12" fmla="*/ 180 h 5180224"/>
              <a:gd name="connsiteX13" fmla="*/ 1808996 w 4622247"/>
              <a:gd name="connsiteY13" fmla="*/ 288415 h 5180224"/>
              <a:gd name="connsiteX14" fmla="*/ 2166805 w 4622247"/>
              <a:gd name="connsiteY14" fmla="*/ 1043789 h 5180224"/>
              <a:gd name="connsiteX15" fmla="*/ 2276135 w 4622247"/>
              <a:gd name="connsiteY15" fmla="*/ 1958189 h 5180224"/>
              <a:gd name="connsiteX16" fmla="*/ 2464979 w 4622247"/>
              <a:gd name="connsiteY16" fmla="*/ 2703623 h 5180224"/>
              <a:gd name="connsiteX17" fmla="*/ 2216500 w 4622247"/>
              <a:gd name="connsiteY17" fmla="*/ 3349667 h 5180224"/>
              <a:gd name="connsiteX18" fmla="*/ 1938205 w 4622247"/>
              <a:gd name="connsiteY18" fmla="*/ 3727354 h 5180224"/>
              <a:gd name="connsiteX19" fmla="*/ 2296013 w 4622247"/>
              <a:gd name="connsiteY19" fmla="*/ 4095102 h 5180224"/>
              <a:gd name="connsiteX20" fmla="*/ 2852605 w 4622247"/>
              <a:gd name="connsiteY20" fmla="*/ 4124919 h 5180224"/>
              <a:gd name="connsiteX21" fmla="*/ 2773092 w 4622247"/>
              <a:gd name="connsiteY21" fmla="*/ 4343580 h 5180224"/>
              <a:gd name="connsiteX22" fmla="*/ 2445100 w 4622247"/>
              <a:gd name="connsiteY22" fmla="*/ 4274006 h 5180224"/>
              <a:gd name="connsiteX23" fmla="*/ 2057474 w 4622247"/>
              <a:gd name="connsiteY23" fmla="*/ 4333641 h 5180224"/>
              <a:gd name="connsiteX24" fmla="*/ 1838813 w 4622247"/>
              <a:gd name="connsiteY24" fmla="*/ 4105041 h 5180224"/>
              <a:gd name="connsiteX25" fmla="*/ 1172892 w 4622247"/>
              <a:gd name="connsiteY25" fmla="*/ 4492667 h 5180224"/>
              <a:gd name="connsiteX26" fmla="*/ 934353 w 4622247"/>
              <a:gd name="connsiteY26" fmla="*/ 4651693 h 5180224"/>
              <a:gd name="connsiteX27" fmla="*/ 536787 w 4622247"/>
              <a:gd name="connsiteY27" fmla="*/ 4264067 h 5180224"/>
              <a:gd name="connsiteX28" fmla="*/ 308187 w 4622247"/>
              <a:gd name="connsiteY28" fmla="*/ 3995710 h 5180224"/>
              <a:gd name="connsiteX29" fmla="*/ 139222 w 4622247"/>
              <a:gd name="connsiteY29" fmla="*/ 4095102 h 5180224"/>
              <a:gd name="connsiteX30" fmla="*/ 75446 w 4622247"/>
              <a:gd name="connsiteY30" fmla="*/ 4292780 h 5180224"/>
              <a:gd name="connsiteX31" fmla="*/ 74 w 4622247"/>
              <a:gd name="connsiteY31" fmla="*/ 4512545 h 5180224"/>
              <a:gd name="connsiteX32" fmla="*/ 89526 w 4622247"/>
              <a:gd name="connsiteY32" fmla="*/ 4611937 h 5180224"/>
              <a:gd name="connsiteX33" fmla="*/ 250485 w 4622247"/>
              <a:gd name="connsiteY33" fmla="*/ 4801608 h 5180224"/>
              <a:gd name="connsiteX34" fmla="*/ 394879 w 4622247"/>
              <a:gd name="connsiteY34" fmla="*/ 4743078 h 5180224"/>
              <a:gd name="connsiteX35" fmla="*/ 556666 w 4622247"/>
              <a:gd name="connsiteY35" fmla="*/ 4780902 h 5180224"/>
              <a:gd name="connsiteX36" fmla="*/ 646118 w 4622247"/>
              <a:gd name="connsiteY36" fmla="*/ 4900171 h 5180224"/>
              <a:gd name="connsiteX37" fmla="*/ 685874 w 4622247"/>
              <a:gd name="connsiteY37" fmla="*/ 5029380 h 5180224"/>
              <a:gd name="connsiteX38" fmla="*/ 844900 w 4622247"/>
              <a:gd name="connsiteY38" fmla="*/ 5079076 h 5180224"/>
              <a:gd name="connsiteX39" fmla="*/ 944292 w 4622247"/>
              <a:gd name="connsiteY39" fmla="*/ 5178467 h 5180224"/>
              <a:gd name="connsiteX40" fmla="*/ 1073500 w 4622247"/>
              <a:gd name="connsiteY40" fmla="*/ 5138710 h 5180224"/>
              <a:gd name="connsiteX41" fmla="*/ 1133135 w 4622247"/>
              <a:gd name="connsiteY41" fmla="*/ 5089015 h 5180224"/>
              <a:gd name="connsiteX42" fmla="*/ 1331918 w 4622247"/>
              <a:gd name="connsiteY42" fmla="*/ 5108893 h 5180224"/>
              <a:gd name="connsiteX43" fmla="*/ 1600274 w 4622247"/>
              <a:gd name="connsiteY43" fmla="*/ 5039319 h 5180224"/>
              <a:gd name="connsiteX44" fmla="*/ 1719544 w 4622247"/>
              <a:gd name="connsiteY44" fmla="*/ 4860415 h 5180224"/>
              <a:gd name="connsiteX45" fmla="*/ 1739422 w 4622247"/>
              <a:gd name="connsiteY45" fmla="*/ 4741145 h 5180224"/>
              <a:gd name="connsiteX46" fmla="*/ 1938205 w 4622247"/>
              <a:gd name="connsiteY46" fmla="*/ 4641754 h 5180224"/>
              <a:gd name="connsiteX47" fmla="*/ 2027657 w 4622247"/>
              <a:gd name="connsiteY47" fmla="*/ 4492667 h 5180224"/>
              <a:gd name="connsiteX48" fmla="*/ 2186683 w 4622247"/>
              <a:gd name="connsiteY48" fmla="*/ 4572180 h 5180224"/>
              <a:gd name="connsiteX49" fmla="*/ 2474918 w 4622247"/>
              <a:gd name="connsiteY49" fmla="*/ 4552302 h 5180224"/>
              <a:gd name="connsiteX50" fmla="*/ 2570720 w 4622247"/>
              <a:gd name="connsiteY50" fmla="*/ 4595647 h 5180224"/>
              <a:gd name="connsiteX51" fmla="*/ 2633944 w 4622247"/>
              <a:gd name="connsiteY51" fmla="*/ 4711328 h 5180224"/>
              <a:gd name="connsiteX52" fmla="*/ 2689989 w 4622247"/>
              <a:gd name="connsiteY52" fmla="*/ 4823419 h 5180224"/>
              <a:gd name="connsiteX53" fmla="*/ 2834659 w 4622247"/>
              <a:gd name="connsiteY53" fmla="*/ 4737556 h 5180224"/>
              <a:gd name="connsiteX54" fmla="*/ 2912239 w 4622247"/>
              <a:gd name="connsiteY54" fmla="*/ 4860415 h 5180224"/>
              <a:gd name="connsiteX55" fmla="*/ 3329683 w 4622247"/>
              <a:gd name="connsiteY55" fmla="*/ 4681510 h 5180224"/>
              <a:gd name="connsiteX56" fmla="*/ 3299866 w 4622247"/>
              <a:gd name="connsiteY56" fmla="*/ 4572180 h 5180224"/>
              <a:gd name="connsiteX57" fmla="*/ 3170657 w 4622247"/>
              <a:gd name="connsiteY57" fmla="*/ 4472789 h 5180224"/>
              <a:gd name="connsiteX58" fmla="*/ 3299866 w 4622247"/>
              <a:gd name="connsiteY58" fmla="*/ 4373397 h 5180224"/>
              <a:gd name="connsiteX59" fmla="*/ 3232224 w 4622247"/>
              <a:gd name="connsiteY59" fmla="*/ 4267656 h 5180224"/>
              <a:gd name="connsiteX60" fmla="*/ 3250170 w 4622247"/>
              <a:gd name="connsiteY60" fmla="*/ 4125747 h 5180224"/>
              <a:gd name="connsiteX61" fmla="*/ 3041448 w 4622247"/>
              <a:gd name="connsiteY61" fmla="*/ 4055345 h 5180224"/>
              <a:gd name="connsiteX62" fmla="*/ 2900368 w 4622247"/>
              <a:gd name="connsiteY62" fmla="*/ 3875613 h 5180224"/>
              <a:gd name="connsiteX63" fmla="*/ 2672872 w 4622247"/>
              <a:gd name="connsiteY63" fmla="*/ 3943254 h 5180224"/>
              <a:gd name="connsiteX64" fmla="*/ 2663761 w 4622247"/>
              <a:gd name="connsiteY64" fmla="*/ 3806867 h 5180224"/>
              <a:gd name="connsiteX65" fmla="*/ 2822787 w 4622247"/>
              <a:gd name="connsiteY65" fmla="*/ 3478876 h 5180224"/>
              <a:gd name="connsiteX66" fmla="*/ 2753213 w 4622247"/>
              <a:gd name="connsiteY66" fmla="*/ 3439119 h 5180224"/>
              <a:gd name="connsiteX67" fmla="*/ 2653822 w 4622247"/>
              <a:gd name="connsiteY67" fmla="*/ 3429180 h 5180224"/>
              <a:gd name="connsiteX68" fmla="*/ 2624005 w 4622247"/>
              <a:gd name="connsiteY68" fmla="*/ 3260215 h 5180224"/>
              <a:gd name="connsiteX69" fmla="*/ 2703518 w 4622247"/>
              <a:gd name="connsiteY69" fmla="*/ 3200580 h 5180224"/>
              <a:gd name="connsiteX70" fmla="*/ 2823616 w 4622247"/>
              <a:gd name="connsiteY70" fmla="*/ 3186223 h 5180224"/>
              <a:gd name="connsiteX71" fmla="*/ 2942057 w 4622247"/>
              <a:gd name="connsiteY71" fmla="*/ 3180702 h 5180224"/>
              <a:gd name="connsiteX72" fmla="*/ 3015220 w 4622247"/>
              <a:gd name="connsiteY72" fmla="*/ 3095943 h 5180224"/>
              <a:gd name="connsiteX73" fmla="*/ 3148846 w 4622247"/>
              <a:gd name="connsiteY73" fmla="*/ 3048180 h 5180224"/>
              <a:gd name="connsiteX74" fmla="*/ 3289926 w 4622247"/>
              <a:gd name="connsiteY74" fmla="*/ 2912345 h 5180224"/>
              <a:gd name="connsiteX75" fmla="*/ 3419135 w 4622247"/>
              <a:gd name="connsiteY75" fmla="*/ 2743380 h 5180224"/>
              <a:gd name="connsiteX76" fmla="*/ 3568222 w 4622247"/>
              <a:gd name="connsiteY76" fmla="*/ 2822893 h 5180224"/>
              <a:gd name="connsiteX77" fmla="*/ 3625096 w 4622247"/>
              <a:gd name="connsiteY77" fmla="*/ 2851330 h 5180224"/>
              <a:gd name="connsiteX78" fmla="*/ 3707370 w 4622247"/>
              <a:gd name="connsiteY78" fmla="*/ 2852710 h 5180224"/>
              <a:gd name="connsiteX79" fmla="*/ 3866396 w 4622247"/>
              <a:gd name="connsiteY79" fmla="*/ 2832832 h 5180224"/>
              <a:gd name="connsiteX80" fmla="*/ 3926031 w 4622247"/>
              <a:gd name="connsiteY80" fmla="*/ 2614171 h 5180224"/>
              <a:gd name="connsiteX81" fmla="*/ 4085057 w 4622247"/>
              <a:gd name="connsiteY81" fmla="*/ 2524719 h 5180224"/>
              <a:gd name="connsiteX82" fmla="*/ 4045300 w 4622247"/>
              <a:gd name="connsiteY82" fmla="*/ 2465084 h 5180224"/>
              <a:gd name="connsiteX83" fmla="*/ 4005544 w 4622247"/>
              <a:gd name="connsiteY83" fmla="*/ 2306058 h 5180224"/>
              <a:gd name="connsiteX84" fmla="*/ 4015483 w 4622247"/>
              <a:gd name="connsiteY84" fmla="*/ 2137093 h 5180224"/>
              <a:gd name="connsiteX85" fmla="*/ 4204326 w 4622247"/>
              <a:gd name="connsiteY85" fmla="*/ 2087397 h 5180224"/>
              <a:gd name="connsiteX86" fmla="*/ 4303718 w 4622247"/>
              <a:gd name="connsiteY86" fmla="*/ 2147032 h 5180224"/>
              <a:gd name="connsiteX87" fmla="*/ 4273900 w 4622247"/>
              <a:gd name="connsiteY87" fmla="*/ 2266302 h 5180224"/>
              <a:gd name="connsiteX88" fmla="*/ 4353413 w 4622247"/>
              <a:gd name="connsiteY88" fmla="*/ 2266302 h 5180224"/>
              <a:gd name="connsiteX89" fmla="*/ 4492561 w 4622247"/>
              <a:gd name="connsiteY89" fmla="*/ 2147032 h 5180224"/>
              <a:gd name="connsiteX90" fmla="*/ 4621770 w 4622247"/>
              <a:gd name="connsiteY90" fmla="*/ 2137093 h 5180224"/>
              <a:gd name="connsiteX0" fmla="*/ 4621770 w 4622247"/>
              <a:gd name="connsiteY0" fmla="*/ 2137093 h 5180224"/>
              <a:gd name="connsiteX1" fmla="*/ 4512439 w 4622247"/>
              <a:gd name="connsiteY1" fmla="*/ 1868737 h 5180224"/>
              <a:gd name="connsiteX2" fmla="*/ 4015483 w 4622247"/>
              <a:gd name="connsiteY2" fmla="*/ 1898554 h 5180224"/>
              <a:gd name="connsiteX3" fmla="*/ 3836579 w 4622247"/>
              <a:gd name="connsiteY3" fmla="*/ 2137093 h 5180224"/>
              <a:gd name="connsiteX4" fmla="*/ 3588100 w 4622247"/>
              <a:gd name="connsiteY4" fmla="*/ 2296119 h 5180224"/>
              <a:gd name="connsiteX5" fmla="*/ 3111022 w 4622247"/>
              <a:gd name="connsiteY5" fmla="*/ 2574415 h 5180224"/>
              <a:gd name="connsiteX6" fmla="*/ 2763153 w 4622247"/>
              <a:gd name="connsiteY6" fmla="*/ 2147032 h 5180224"/>
              <a:gd name="connsiteX7" fmla="*/ 2792970 w 4622247"/>
              <a:gd name="connsiteY7" fmla="*/ 1610319 h 5180224"/>
              <a:gd name="connsiteX8" fmla="*/ 2743274 w 4622247"/>
              <a:gd name="connsiteY8" fmla="*/ 1232632 h 5180224"/>
              <a:gd name="connsiteX9" fmla="*/ 2812848 w 4622247"/>
              <a:gd name="connsiteY9" fmla="*/ 775432 h 5180224"/>
              <a:gd name="connsiteX10" fmla="*/ 2673700 w 4622247"/>
              <a:gd name="connsiteY10" fmla="*/ 467319 h 5180224"/>
              <a:gd name="connsiteX11" fmla="*/ 2633944 w 4622247"/>
              <a:gd name="connsiteY11" fmla="*/ 248658 h 5180224"/>
              <a:gd name="connsiteX12" fmla="*/ 2226439 w 4622247"/>
              <a:gd name="connsiteY12" fmla="*/ 180 h 5180224"/>
              <a:gd name="connsiteX13" fmla="*/ 1808996 w 4622247"/>
              <a:gd name="connsiteY13" fmla="*/ 288415 h 5180224"/>
              <a:gd name="connsiteX14" fmla="*/ 2166805 w 4622247"/>
              <a:gd name="connsiteY14" fmla="*/ 1043789 h 5180224"/>
              <a:gd name="connsiteX15" fmla="*/ 2276135 w 4622247"/>
              <a:gd name="connsiteY15" fmla="*/ 1958189 h 5180224"/>
              <a:gd name="connsiteX16" fmla="*/ 2464979 w 4622247"/>
              <a:gd name="connsiteY16" fmla="*/ 2703623 h 5180224"/>
              <a:gd name="connsiteX17" fmla="*/ 2216500 w 4622247"/>
              <a:gd name="connsiteY17" fmla="*/ 3349667 h 5180224"/>
              <a:gd name="connsiteX18" fmla="*/ 1938205 w 4622247"/>
              <a:gd name="connsiteY18" fmla="*/ 3727354 h 5180224"/>
              <a:gd name="connsiteX19" fmla="*/ 2296013 w 4622247"/>
              <a:gd name="connsiteY19" fmla="*/ 4095102 h 5180224"/>
              <a:gd name="connsiteX20" fmla="*/ 2852605 w 4622247"/>
              <a:gd name="connsiteY20" fmla="*/ 4124919 h 5180224"/>
              <a:gd name="connsiteX21" fmla="*/ 2773092 w 4622247"/>
              <a:gd name="connsiteY21" fmla="*/ 4343580 h 5180224"/>
              <a:gd name="connsiteX22" fmla="*/ 2445100 w 4622247"/>
              <a:gd name="connsiteY22" fmla="*/ 4274006 h 5180224"/>
              <a:gd name="connsiteX23" fmla="*/ 2057474 w 4622247"/>
              <a:gd name="connsiteY23" fmla="*/ 4333641 h 5180224"/>
              <a:gd name="connsiteX24" fmla="*/ 1838813 w 4622247"/>
              <a:gd name="connsiteY24" fmla="*/ 4105041 h 5180224"/>
              <a:gd name="connsiteX25" fmla="*/ 1172892 w 4622247"/>
              <a:gd name="connsiteY25" fmla="*/ 4492667 h 5180224"/>
              <a:gd name="connsiteX26" fmla="*/ 934353 w 4622247"/>
              <a:gd name="connsiteY26" fmla="*/ 4651693 h 5180224"/>
              <a:gd name="connsiteX27" fmla="*/ 536787 w 4622247"/>
              <a:gd name="connsiteY27" fmla="*/ 4264067 h 5180224"/>
              <a:gd name="connsiteX28" fmla="*/ 308187 w 4622247"/>
              <a:gd name="connsiteY28" fmla="*/ 3995710 h 5180224"/>
              <a:gd name="connsiteX29" fmla="*/ 139222 w 4622247"/>
              <a:gd name="connsiteY29" fmla="*/ 4095102 h 5180224"/>
              <a:gd name="connsiteX30" fmla="*/ 75446 w 4622247"/>
              <a:gd name="connsiteY30" fmla="*/ 4292780 h 5180224"/>
              <a:gd name="connsiteX31" fmla="*/ 74 w 4622247"/>
              <a:gd name="connsiteY31" fmla="*/ 4512545 h 5180224"/>
              <a:gd name="connsiteX32" fmla="*/ 89526 w 4622247"/>
              <a:gd name="connsiteY32" fmla="*/ 4611937 h 5180224"/>
              <a:gd name="connsiteX33" fmla="*/ 250485 w 4622247"/>
              <a:gd name="connsiteY33" fmla="*/ 4801608 h 5180224"/>
              <a:gd name="connsiteX34" fmla="*/ 394879 w 4622247"/>
              <a:gd name="connsiteY34" fmla="*/ 4743078 h 5180224"/>
              <a:gd name="connsiteX35" fmla="*/ 556666 w 4622247"/>
              <a:gd name="connsiteY35" fmla="*/ 4780902 h 5180224"/>
              <a:gd name="connsiteX36" fmla="*/ 646118 w 4622247"/>
              <a:gd name="connsiteY36" fmla="*/ 4900171 h 5180224"/>
              <a:gd name="connsiteX37" fmla="*/ 685874 w 4622247"/>
              <a:gd name="connsiteY37" fmla="*/ 5029380 h 5180224"/>
              <a:gd name="connsiteX38" fmla="*/ 844900 w 4622247"/>
              <a:gd name="connsiteY38" fmla="*/ 5079076 h 5180224"/>
              <a:gd name="connsiteX39" fmla="*/ 944292 w 4622247"/>
              <a:gd name="connsiteY39" fmla="*/ 5178467 h 5180224"/>
              <a:gd name="connsiteX40" fmla="*/ 1073500 w 4622247"/>
              <a:gd name="connsiteY40" fmla="*/ 5138710 h 5180224"/>
              <a:gd name="connsiteX41" fmla="*/ 1133135 w 4622247"/>
              <a:gd name="connsiteY41" fmla="*/ 5089015 h 5180224"/>
              <a:gd name="connsiteX42" fmla="*/ 1331918 w 4622247"/>
              <a:gd name="connsiteY42" fmla="*/ 5108893 h 5180224"/>
              <a:gd name="connsiteX43" fmla="*/ 1600274 w 4622247"/>
              <a:gd name="connsiteY43" fmla="*/ 5039319 h 5180224"/>
              <a:gd name="connsiteX44" fmla="*/ 1719544 w 4622247"/>
              <a:gd name="connsiteY44" fmla="*/ 4860415 h 5180224"/>
              <a:gd name="connsiteX45" fmla="*/ 1739422 w 4622247"/>
              <a:gd name="connsiteY45" fmla="*/ 4741145 h 5180224"/>
              <a:gd name="connsiteX46" fmla="*/ 1938205 w 4622247"/>
              <a:gd name="connsiteY46" fmla="*/ 4641754 h 5180224"/>
              <a:gd name="connsiteX47" fmla="*/ 2027657 w 4622247"/>
              <a:gd name="connsiteY47" fmla="*/ 4492667 h 5180224"/>
              <a:gd name="connsiteX48" fmla="*/ 2186683 w 4622247"/>
              <a:gd name="connsiteY48" fmla="*/ 4572180 h 5180224"/>
              <a:gd name="connsiteX49" fmla="*/ 2474918 w 4622247"/>
              <a:gd name="connsiteY49" fmla="*/ 4552302 h 5180224"/>
              <a:gd name="connsiteX50" fmla="*/ 2570720 w 4622247"/>
              <a:gd name="connsiteY50" fmla="*/ 4595647 h 5180224"/>
              <a:gd name="connsiteX51" fmla="*/ 2633944 w 4622247"/>
              <a:gd name="connsiteY51" fmla="*/ 4711328 h 5180224"/>
              <a:gd name="connsiteX52" fmla="*/ 2689989 w 4622247"/>
              <a:gd name="connsiteY52" fmla="*/ 4823419 h 5180224"/>
              <a:gd name="connsiteX53" fmla="*/ 2834659 w 4622247"/>
              <a:gd name="connsiteY53" fmla="*/ 4737556 h 5180224"/>
              <a:gd name="connsiteX54" fmla="*/ 2912239 w 4622247"/>
              <a:gd name="connsiteY54" fmla="*/ 4860415 h 5180224"/>
              <a:gd name="connsiteX55" fmla="*/ 3329683 w 4622247"/>
              <a:gd name="connsiteY55" fmla="*/ 4681510 h 5180224"/>
              <a:gd name="connsiteX56" fmla="*/ 3299866 w 4622247"/>
              <a:gd name="connsiteY56" fmla="*/ 4572180 h 5180224"/>
              <a:gd name="connsiteX57" fmla="*/ 3170657 w 4622247"/>
              <a:gd name="connsiteY57" fmla="*/ 4472789 h 5180224"/>
              <a:gd name="connsiteX58" fmla="*/ 3299866 w 4622247"/>
              <a:gd name="connsiteY58" fmla="*/ 4373397 h 5180224"/>
              <a:gd name="connsiteX59" fmla="*/ 3232224 w 4622247"/>
              <a:gd name="connsiteY59" fmla="*/ 4267656 h 5180224"/>
              <a:gd name="connsiteX60" fmla="*/ 3250170 w 4622247"/>
              <a:gd name="connsiteY60" fmla="*/ 4125747 h 5180224"/>
              <a:gd name="connsiteX61" fmla="*/ 3041448 w 4622247"/>
              <a:gd name="connsiteY61" fmla="*/ 4055345 h 5180224"/>
              <a:gd name="connsiteX62" fmla="*/ 2900368 w 4622247"/>
              <a:gd name="connsiteY62" fmla="*/ 3875613 h 5180224"/>
              <a:gd name="connsiteX63" fmla="*/ 2672872 w 4622247"/>
              <a:gd name="connsiteY63" fmla="*/ 3943254 h 5180224"/>
              <a:gd name="connsiteX64" fmla="*/ 2663761 w 4622247"/>
              <a:gd name="connsiteY64" fmla="*/ 3806867 h 5180224"/>
              <a:gd name="connsiteX65" fmla="*/ 2822787 w 4622247"/>
              <a:gd name="connsiteY65" fmla="*/ 3478876 h 5180224"/>
              <a:gd name="connsiteX66" fmla="*/ 2753213 w 4622247"/>
              <a:gd name="connsiteY66" fmla="*/ 3439119 h 5180224"/>
              <a:gd name="connsiteX67" fmla="*/ 2653822 w 4622247"/>
              <a:gd name="connsiteY67" fmla="*/ 3429180 h 5180224"/>
              <a:gd name="connsiteX68" fmla="*/ 2624005 w 4622247"/>
              <a:gd name="connsiteY68" fmla="*/ 3260215 h 5180224"/>
              <a:gd name="connsiteX69" fmla="*/ 2703518 w 4622247"/>
              <a:gd name="connsiteY69" fmla="*/ 3200580 h 5180224"/>
              <a:gd name="connsiteX70" fmla="*/ 2823616 w 4622247"/>
              <a:gd name="connsiteY70" fmla="*/ 3186223 h 5180224"/>
              <a:gd name="connsiteX71" fmla="*/ 2942057 w 4622247"/>
              <a:gd name="connsiteY71" fmla="*/ 3180702 h 5180224"/>
              <a:gd name="connsiteX72" fmla="*/ 3015220 w 4622247"/>
              <a:gd name="connsiteY72" fmla="*/ 3095943 h 5180224"/>
              <a:gd name="connsiteX73" fmla="*/ 3148846 w 4622247"/>
              <a:gd name="connsiteY73" fmla="*/ 3048180 h 5180224"/>
              <a:gd name="connsiteX74" fmla="*/ 3289926 w 4622247"/>
              <a:gd name="connsiteY74" fmla="*/ 2912345 h 5180224"/>
              <a:gd name="connsiteX75" fmla="*/ 3419135 w 4622247"/>
              <a:gd name="connsiteY75" fmla="*/ 2743380 h 5180224"/>
              <a:gd name="connsiteX76" fmla="*/ 3568222 w 4622247"/>
              <a:gd name="connsiteY76" fmla="*/ 2822893 h 5180224"/>
              <a:gd name="connsiteX77" fmla="*/ 3625096 w 4622247"/>
              <a:gd name="connsiteY77" fmla="*/ 2851330 h 5180224"/>
              <a:gd name="connsiteX78" fmla="*/ 3707370 w 4622247"/>
              <a:gd name="connsiteY78" fmla="*/ 2852710 h 5180224"/>
              <a:gd name="connsiteX79" fmla="*/ 3866396 w 4622247"/>
              <a:gd name="connsiteY79" fmla="*/ 2832832 h 5180224"/>
              <a:gd name="connsiteX80" fmla="*/ 3926031 w 4622247"/>
              <a:gd name="connsiteY80" fmla="*/ 2614171 h 5180224"/>
              <a:gd name="connsiteX81" fmla="*/ 4037846 w 4622247"/>
              <a:gd name="connsiteY81" fmla="*/ 2590980 h 5180224"/>
              <a:gd name="connsiteX82" fmla="*/ 4085057 w 4622247"/>
              <a:gd name="connsiteY82" fmla="*/ 2524719 h 5180224"/>
              <a:gd name="connsiteX83" fmla="*/ 4045300 w 4622247"/>
              <a:gd name="connsiteY83" fmla="*/ 2465084 h 5180224"/>
              <a:gd name="connsiteX84" fmla="*/ 4005544 w 4622247"/>
              <a:gd name="connsiteY84" fmla="*/ 2306058 h 5180224"/>
              <a:gd name="connsiteX85" fmla="*/ 4015483 w 4622247"/>
              <a:gd name="connsiteY85" fmla="*/ 2137093 h 5180224"/>
              <a:gd name="connsiteX86" fmla="*/ 4204326 w 4622247"/>
              <a:gd name="connsiteY86" fmla="*/ 2087397 h 5180224"/>
              <a:gd name="connsiteX87" fmla="*/ 4303718 w 4622247"/>
              <a:gd name="connsiteY87" fmla="*/ 2147032 h 5180224"/>
              <a:gd name="connsiteX88" fmla="*/ 4273900 w 4622247"/>
              <a:gd name="connsiteY88" fmla="*/ 2266302 h 5180224"/>
              <a:gd name="connsiteX89" fmla="*/ 4353413 w 4622247"/>
              <a:gd name="connsiteY89" fmla="*/ 2266302 h 5180224"/>
              <a:gd name="connsiteX90" fmla="*/ 4492561 w 4622247"/>
              <a:gd name="connsiteY90" fmla="*/ 2147032 h 5180224"/>
              <a:gd name="connsiteX91" fmla="*/ 4621770 w 4622247"/>
              <a:gd name="connsiteY91" fmla="*/ 2137093 h 5180224"/>
              <a:gd name="connsiteX0" fmla="*/ 4621770 w 4622247"/>
              <a:gd name="connsiteY0" fmla="*/ 2137093 h 5180224"/>
              <a:gd name="connsiteX1" fmla="*/ 4512439 w 4622247"/>
              <a:gd name="connsiteY1" fmla="*/ 1868737 h 5180224"/>
              <a:gd name="connsiteX2" fmla="*/ 4015483 w 4622247"/>
              <a:gd name="connsiteY2" fmla="*/ 1898554 h 5180224"/>
              <a:gd name="connsiteX3" fmla="*/ 3836579 w 4622247"/>
              <a:gd name="connsiteY3" fmla="*/ 2137093 h 5180224"/>
              <a:gd name="connsiteX4" fmla="*/ 3588100 w 4622247"/>
              <a:gd name="connsiteY4" fmla="*/ 2296119 h 5180224"/>
              <a:gd name="connsiteX5" fmla="*/ 3111022 w 4622247"/>
              <a:gd name="connsiteY5" fmla="*/ 2574415 h 5180224"/>
              <a:gd name="connsiteX6" fmla="*/ 2763153 w 4622247"/>
              <a:gd name="connsiteY6" fmla="*/ 2147032 h 5180224"/>
              <a:gd name="connsiteX7" fmla="*/ 2792970 w 4622247"/>
              <a:gd name="connsiteY7" fmla="*/ 1610319 h 5180224"/>
              <a:gd name="connsiteX8" fmla="*/ 2743274 w 4622247"/>
              <a:gd name="connsiteY8" fmla="*/ 1232632 h 5180224"/>
              <a:gd name="connsiteX9" fmla="*/ 2812848 w 4622247"/>
              <a:gd name="connsiteY9" fmla="*/ 775432 h 5180224"/>
              <a:gd name="connsiteX10" fmla="*/ 2673700 w 4622247"/>
              <a:gd name="connsiteY10" fmla="*/ 467319 h 5180224"/>
              <a:gd name="connsiteX11" fmla="*/ 2633944 w 4622247"/>
              <a:gd name="connsiteY11" fmla="*/ 248658 h 5180224"/>
              <a:gd name="connsiteX12" fmla="*/ 2226439 w 4622247"/>
              <a:gd name="connsiteY12" fmla="*/ 180 h 5180224"/>
              <a:gd name="connsiteX13" fmla="*/ 1808996 w 4622247"/>
              <a:gd name="connsiteY13" fmla="*/ 288415 h 5180224"/>
              <a:gd name="connsiteX14" fmla="*/ 2166805 w 4622247"/>
              <a:gd name="connsiteY14" fmla="*/ 1043789 h 5180224"/>
              <a:gd name="connsiteX15" fmla="*/ 2276135 w 4622247"/>
              <a:gd name="connsiteY15" fmla="*/ 1958189 h 5180224"/>
              <a:gd name="connsiteX16" fmla="*/ 2464979 w 4622247"/>
              <a:gd name="connsiteY16" fmla="*/ 2703623 h 5180224"/>
              <a:gd name="connsiteX17" fmla="*/ 2216500 w 4622247"/>
              <a:gd name="connsiteY17" fmla="*/ 3349667 h 5180224"/>
              <a:gd name="connsiteX18" fmla="*/ 1938205 w 4622247"/>
              <a:gd name="connsiteY18" fmla="*/ 3727354 h 5180224"/>
              <a:gd name="connsiteX19" fmla="*/ 2296013 w 4622247"/>
              <a:gd name="connsiteY19" fmla="*/ 4095102 h 5180224"/>
              <a:gd name="connsiteX20" fmla="*/ 2852605 w 4622247"/>
              <a:gd name="connsiteY20" fmla="*/ 4124919 h 5180224"/>
              <a:gd name="connsiteX21" fmla="*/ 2773092 w 4622247"/>
              <a:gd name="connsiteY21" fmla="*/ 4343580 h 5180224"/>
              <a:gd name="connsiteX22" fmla="*/ 2445100 w 4622247"/>
              <a:gd name="connsiteY22" fmla="*/ 4274006 h 5180224"/>
              <a:gd name="connsiteX23" fmla="*/ 2057474 w 4622247"/>
              <a:gd name="connsiteY23" fmla="*/ 4333641 h 5180224"/>
              <a:gd name="connsiteX24" fmla="*/ 1838813 w 4622247"/>
              <a:gd name="connsiteY24" fmla="*/ 4105041 h 5180224"/>
              <a:gd name="connsiteX25" fmla="*/ 1172892 w 4622247"/>
              <a:gd name="connsiteY25" fmla="*/ 4492667 h 5180224"/>
              <a:gd name="connsiteX26" fmla="*/ 934353 w 4622247"/>
              <a:gd name="connsiteY26" fmla="*/ 4651693 h 5180224"/>
              <a:gd name="connsiteX27" fmla="*/ 536787 w 4622247"/>
              <a:gd name="connsiteY27" fmla="*/ 4264067 h 5180224"/>
              <a:gd name="connsiteX28" fmla="*/ 308187 w 4622247"/>
              <a:gd name="connsiteY28" fmla="*/ 3995710 h 5180224"/>
              <a:gd name="connsiteX29" fmla="*/ 139222 w 4622247"/>
              <a:gd name="connsiteY29" fmla="*/ 4095102 h 5180224"/>
              <a:gd name="connsiteX30" fmla="*/ 75446 w 4622247"/>
              <a:gd name="connsiteY30" fmla="*/ 4292780 h 5180224"/>
              <a:gd name="connsiteX31" fmla="*/ 74 w 4622247"/>
              <a:gd name="connsiteY31" fmla="*/ 4512545 h 5180224"/>
              <a:gd name="connsiteX32" fmla="*/ 89526 w 4622247"/>
              <a:gd name="connsiteY32" fmla="*/ 4611937 h 5180224"/>
              <a:gd name="connsiteX33" fmla="*/ 250485 w 4622247"/>
              <a:gd name="connsiteY33" fmla="*/ 4801608 h 5180224"/>
              <a:gd name="connsiteX34" fmla="*/ 394879 w 4622247"/>
              <a:gd name="connsiteY34" fmla="*/ 4743078 h 5180224"/>
              <a:gd name="connsiteX35" fmla="*/ 556666 w 4622247"/>
              <a:gd name="connsiteY35" fmla="*/ 4780902 h 5180224"/>
              <a:gd name="connsiteX36" fmla="*/ 646118 w 4622247"/>
              <a:gd name="connsiteY36" fmla="*/ 4900171 h 5180224"/>
              <a:gd name="connsiteX37" fmla="*/ 685874 w 4622247"/>
              <a:gd name="connsiteY37" fmla="*/ 5029380 h 5180224"/>
              <a:gd name="connsiteX38" fmla="*/ 844900 w 4622247"/>
              <a:gd name="connsiteY38" fmla="*/ 5079076 h 5180224"/>
              <a:gd name="connsiteX39" fmla="*/ 944292 w 4622247"/>
              <a:gd name="connsiteY39" fmla="*/ 5178467 h 5180224"/>
              <a:gd name="connsiteX40" fmla="*/ 1073500 w 4622247"/>
              <a:gd name="connsiteY40" fmla="*/ 5138710 h 5180224"/>
              <a:gd name="connsiteX41" fmla="*/ 1133135 w 4622247"/>
              <a:gd name="connsiteY41" fmla="*/ 5089015 h 5180224"/>
              <a:gd name="connsiteX42" fmla="*/ 1331918 w 4622247"/>
              <a:gd name="connsiteY42" fmla="*/ 5108893 h 5180224"/>
              <a:gd name="connsiteX43" fmla="*/ 1600274 w 4622247"/>
              <a:gd name="connsiteY43" fmla="*/ 5039319 h 5180224"/>
              <a:gd name="connsiteX44" fmla="*/ 1719544 w 4622247"/>
              <a:gd name="connsiteY44" fmla="*/ 4860415 h 5180224"/>
              <a:gd name="connsiteX45" fmla="*/ 1739422 w 4622247"/>
              <a:gd name="connsiteY45" fmla="*/ 4741145 h 5180224"/>
              <a:gd name="connsiteX46" fmla="*/ 1938205 w 4622247"/>
              <a:gd name="connsiteY46" fmla="*/ 4641754 h 5180224"/>
              <a:gd name="connsiteX47" fmla="*/ 2027657 w 4622247"/>
              <a:gd name="connsiteY47" fmla="*/ 4492667 h 5180224"/>
              <a:gd name="connsiteX48" fmla="*/ 2186683 w 4622247"/>
              <a:gd name="connsiteY48" fmla="*/ 4572180 h 5180224"/>
              <a:gd name="connsiteX49" fmla="*/ 2474918 w 4622247"/>
              <a:gd name="connsiteY49" fmla="*/ 4552302 h 5180224"/>
              <a:gd name="connsiteX50" fmla="*/ 2570720 w 4622247"/>
              <a:gd name="connsiteY50" fmla="*/ 4595647 h 5180224"/>
              <a:gd name="connsiteX51" fmla="*/ 2633944 w 4622247"/>
              <a:gd name="connsiteY51" fmla="*/ 4711328 h 5180224"/>
              <a:gd name="connsiteX52" fmla="*/ 2689989 w 4622247"/>
              <a:gd name="connsiteY52" fmla="*/ 4823419 h 5180224"/>
              <a:gd name="connsiteX53" fmla="*/ 2834659 w 4622247"/>
              <a:gd name="connsiteY53" fmla="*/ 4737556 h 5180224"/>
              <a:gd name="connsiteX54" fmla="*/ 2912239 w 4622247"/>
              <a:gd name="connsiteY54" fmla="*/ 4860415 h 5180224"/>
              <a:gd name="connsiteX55" fmla="*/ 3329683 w 4622247"/>
              <a:gd name="connsiteY55" fmla="*/ 4681510 h 5180224"/>
              <a:gd name="connsiteX56" fmla="*/ 3299866 w 4622247"/>
              <a:gd name="connsiteY56" fmla="*/ 4572180 h 5180224"/>
              <a:gd name="connsiteX57" fmla="*/ 3170657 w 4622247"/>
              <a:gd name="connsiteY57" fmla="*/ 4472789 h 5180224"/>
              <a:gd name="connsiteX58" fmla="*/ 3299866 w 4622247"/>
              <a:gd name="connsiteY58" fmla="*/ 4373397 h 5180224"/>
              <a:gd name="connsiteX59" fmla="*/ 3232224 w 4622247"/>
              <a:gd name="connsiteY59" fmla="*/ 4267656 h 5180224"/>
              <a:gd name="connsiteX60" fmla="*/ 3250170 w 4622247"/>
              <a:gd name="connsiteY60" fmla="*/ 4125747 h 5180224"/>
              <a:gd name="connsiteX61" fmla="*/ 3041448 w 4622247"/>
              <a:gd name="connsiteY61" fmla="*/ 4055345 h 5180224"/>
              <a:gd name="connsiteX62" fmla="*/ 2900368 w 4622247"/>
              <a:gd name="connsiteY62" fmla="*/ 3875613 h 5180224"/>
              <a:gd name="connsiteX63" fmla="*/ 2672872 w 4622247"/>
              <a:gd name="connsiteY63" fmla="*/ 3943254 h 5180224"/>
              <a:gd name="connsiteX64" fmla="*/ 2663761 w 4622247"/>
              <a:gd name="connsiteY64" fmla="*/ 3806867 h 5180224"/>
              <a:gd name="connsiteX65" fmla="*/ 2822787 w 4622247"/>
              <a:gd name="connsiteY65" fmla="*/ 3478876 h 5180224"/>
              <a:gd name="connsiteX66" fmla="*/ 2753213 w 4622247"/>
              <a:gd name="connsiteY66" fmla="*/ 3439119 h 5180224"/>
              <a:gd name="connsiteX67" fmla="*/ 2653822 w 4622247"/>
              <a:gd name="connsiteY67" fmla="*/ 3429180 h 5180224"/>
              <a:gd name="connsiteX68" fmla="*/ 2624005 w 4622247"/>
              <a:gd name="connsiteY68" fmla="*/ 3260215 h 5180224"/>
              <a:gd name="connsiteX69" fmla="*/ 2703518 w 4622247"/>
              <a:gd name="connsiteY69" fmla="*/ 3200580 h 5180224"/>
              <a:gd name="connsiteX70" fmla="*/ 2823616 w 4622247"/>
              <a:gd name="connsiteY70" fmla="*/ 3186223 h 5180224"/>
              <a:gd name="connsiteX71" fmla="*/ 2942057 w 4622247"/>
              <a:gd name="connsiteY71" fmla="*/ 3180702 h 5180224"/>
              <a:gd name="connsiteX72" fmla="*/ 3015220 w 4622247"/>
              <a:gd name="connsiteY72" fmla="*/ 3095943 h 5180224"/>
              <a:gd name="connsiteX73" fmla="*/ 3148846 w 4622247"/>
              <a:gd name="connsiteY73" fmla="*/ 3048180 h 5180224"/>
              <a:gd name="connsiteX74" fmla="*/ 3289926 w 4622247"/>
              <a:gd name="connsiteY74" fmla="*/ 2912345 h 5180224"/>
              <a:gd name="connsiteX75" fmla="*/ 3419135 w 4622247"/>
              <a:gd name="connsiteY75" fmla="*/ 2743380 h 5180224"/>
              <a:gd name="connsiteX76" fmla="*/ 3568222 w 4622247"/>
              <a:gd name="connsiteY76" fmla="*/ 2822893 h 5180224"/>
              <a:gd name="connsiteX77" fmla="*/ 3625096 w 4622247"/>
              <a:gd name="connsiteY77" fmla="*/ 2851330 h 5180224"/>
              <a:gd name="connsiteX78" fmla="*/ 3707370 w 4622247"/>
              <a:gd name="connsiteY78" fmla="*/ 2852710 h 5180224"/>
              <a:gd name="connsiteX79" fmla="*/ 3866396 w 4622247"/>
              <a:gd name="connsiteY79" fmla="*/ 2832832 h 5180224"/>
              <a:gd name="connsiteX80" fmla="*/ 3932381 w 4622247"/>
              <a:gd name="connsiteY80" fmla="*/ 2658621 h 5180224"/>
              <a:gd name="connsiteX81" fmla="*/ 4037846 w 4622247"/>
              <a:gd name="connsiteY81" fmla="*/ 2590980 h 5180224"/>
              <a:gd name="connsiteX82" fmla="*/ 4085057 w 4622247"/>
              <a:gd name="connsiteY82" fmla="*/ 2524719 h 5180224"/>
              <a:gd name="connsiteX83" fmla="*/ 4045300 w 4622247"/>
              <a:gd name="connsiteY83" fmla="*/ 2465084 h 5180224"/>
              <a:gd name="connsiteX84" fmla="*/ 4005544 w 4622247"/>
              <a:gd name="connsiteY84" fmla="*/ 2306058 h 5180224"/>
              <a:gd name="connsiteX85" fmla="*/ 4015483 w 4622247"/>
              <a:gd name="connsiteY85" fmla="*/ 2137093 h 5180224"/>
              <a:gd name="connsiteX86" fmla="*/ 4204326 w 4622247"/>
              <a:gd name="connsiteY86" fmla="*/ 2087397 h 5180224"/>
              <a:gd name="connsiteX87" fmla="*/ 4303718 w 4622247"/>
              <a:gd name="connsiteY87" fmla="*/ 2147032 h 5180224"/>
              <a:gd name="connsiteX88" fmla="*/ 4273900 w 4622247"/>
              <a:gd name="connsiteY88" fmla="*/ 2266302 h 5180224"/>
              <a:gd name="connsiteX89" fmla="*/ 4353413 w 4622247"/>
              <a:gd name="connsiteY89" fmla="*/ 2266302 h 5180224"/>
              <a:gd name="connsiteX90" fmla="*/ 4492561 w 4622247"/>
              <a:gd name="connsiteY90" fmla="*/ 2147032 h 5180224"/>
              <a:gd name="connsiteX91" fmla="*/ 4621770 w 4622247"/>
              <a:gd name="connsiteY91" fmla="*/ 2137093 h 5180224"/>
              <a:gd name="connsiteX0" fmla="*/ 4621770 w 4622247"/>
              <a:gd name="connsiteY0" fmla="*/ 2137093 h 5180224"/>
              <a:gd name="connsiteX1" fmla="*/ 4512439 w 4622247"/>
              <a:gd name="connsiteY1" fmla="*/ 1868737 h 5180224"/>
              <a:gd name="connsiteX2" fmla="*/ 4015483 w 4622247"/>
              <a:gd name="connsiteY2" fmla="*/ 1898554 h 5180224"/>
              <a:gd name="connsiteX3" fmla="*/ 3836579 w 4622247"/>
              <a:gd name="connsiteY3" fmla="*/ 2137093 h 5180224"/>
              <a:gd name="connsiteX4" fmla="*/ 3588100 w 4622247"/>
              <a:gd name="connsiteY4" fmla="*/ 2296119 h 5180224"/>
              <a:gd name="connsiteX5" fmla="*/ 3111022 w 4622247"/>
              <a:gd name="connsiteY5" fmla="*/ 2574415 h 5180224"/>
              <a:gd name="connsiteX6" fmla="*/ 2763153 w 4622247"/>
              <a:gd name="connsiteY6" fmla="*/ 2147032 h 5180224"/>
              <a:gd name="connsiteX7" fmla="*/ 2792970 w 4622247"/>
              <a:gd name="connsiteY7" fmla="*/ 1610319 h 5180224"/>
              <a:gd name="connsiteX8" fmla="*/ 2743274 w 4622247"/>
              <a:gd name="connsiteY8" fmla="*/ 1232632 h 5180224"/>
              <a:gd name="connsiteX9" fmla="*/ 2812848 w 4622247"/>
              <a:gd name="connsiteY9" fmla="*/ 775432 h 5180224"/>
              <a:gd name="connsiteX10" fmla="*/ 2673700 w 4622247"/>
              <a:gd name="connsiteY10" fmla="*/ 467319 h 5180224"/>
              <a:gd name="connsiteX11" fmla="*/ 2633944 w 4622247"/>
              <a:gd name="connsiteY11" fmla="*/ 248658 h 5180224"/>
              <a:gd name="connsiteX12" fmla="*/ 2226439 w 4622247"/>
              <a:gd name="connsiteY12" fmla="*/ 180 h 5180224"/>
              <a:gd name="connsiteX13" fmla="*/ 1808996 w 4622247"/>
              <a:gd name="connsiteY13" fmla="*/ 288415 h 5180224"/>
              <a:gd name="connsiteX14" fmla="*/ 2166805 w 4622247"/>
              <a:gd name="connsiteY14" fmla="*/ 1043789 h 5180224"/>
              <a:gd name="connsiteX15" fmla="*/ 2276135 w 4622247"/>
              <a:gd name="connsiteY15" fmla="*/ 1958189 h 5180224"/>
              <a:gd name="connsiteX16" fmla="*/ 2464979 w 4622247"/>
              <a:gd name="connsiteY16" fmla="*/ 2703623 h 5180224"/>
              <a:gd name="connsiteX17" fmla="*/ 2216500 w 4622247"/>
              <a:gd name="connsiteY17" fmla="*/ 3349667 h 5180224"/>
              <a:gd name="connsiteX18" fmla="*/ 1938205 w 4622247"/>
              <a:gd name="connsiteY18" fmla="*/ 3727354 h 5180224"/>
              <a:gd name="connsiteX19" fmla="*/ 2296013 w 4622247"/>
              <a:gd name="connsiteY19" fmla="*/ 4095102 h 5180224"/>
              <a:gd name="connsiteX20" fmla="*/ 2852605 w 4622247"/>
              <a:gd name="connsiteY20" fmla="*/ 4124919 h 5180224"/>
              <a:gd name="connsiteX21" fmla="*/ 2773092 w 4622247"/>
              <a:gd name="connsiteY21" fmla="*/ 4343580 h 5180224"/>
              <a:gd name="connsiteX22" fmla="*/ 2445100 w 4622247"/>
              <a:gd name="connsiteY22" fmla="*/ 4274006 h 5180224"/>
              <a:gd name="connsiteX23" fmla="*/ 2057474 w 4622247"/>
              <a:gd name="connsiteY23" fmla="*/ 4333641 h 5180224"/>
              <a:gd name="connsiteX24" fmla="*/ 1838813 w 4622247"/>
              <a:gd name="connsiteY24" fmla="*/ 4105041 h 5180224"/>
              <a:gd name="connsiteX25" fmla="*/ 1172892 w 4622247"/>
              <a:gd name="connsiteY25" fmla="*/ 4492667 h 5180224"/>
              <a:gd name="connsiteX26" fmla="*/ 934353 w 4622247"/>
              <a:gd name="connsiteY26" fmla="*/ 4651693 h 5180224"/>
              <a:gd name="connsiteX27" fmla="*/ 536787 w 4622247"/>
              <a:gd name="connsiteY27" fmla="*/ 4264067 h 5180224"/>
              <a:gd name="connsiteX28" fmla="*/ 308187 w 4622247"/>
              <a:gd name="connsiteY28" fmla="*/ 3995710 h 5180224"/>
              <a:gd name="connsiteX29" fmla="*/ 139222 w 4622247"/>
              <a:gd name="connsiteY29" fmla="*/ 4095102 h 5180224"/>
              <a:gd name="connsiteX30" fmla="*/ 75446 w 4622247"/>
              <a:gd name="connsiteY30" fmla="*/ 4292780 h 5180224"/>
              <a:gd name="connsiteX31" fmla="*/ 74 w 4622247"/>
              <a:gd name="connsiteY31" fmla="*/ 4512545 h 5180224"/>
              <a:gd name="connsiteX32" fmla="*/ 89526 w 4622247"/>
              <a:gd name="connsiteY32" fmla="*/ 4611937 h 5180224"/>
              <a:gd name="connsiteX33" fmla="*/ 250485 w 4622247"/>
              <a:gd name="connsiteY33" fmla="*/ 4801608 h 5180224"/>
              <a:gd name="connsiteX34" fmla="*/ 394879 w 4622247"/>
              <a:gd name="connsiteY34" fmla="*/ 4743078 h 5180224"/>
              <a:gd name="connsiteX35" fmla="*/ 556666 w 4622247"/>
              <a:gd name="connsiteY35" fmla="*/ 4780902 h 5180224"/>
              <a:gd name="connsiteX36" fmla="*/ 646118 w 4622247"/>
              <a:gd name="connsiteY36" fmla="*/ 4900171 h 5180224"/>
              <a:gd name="connsiteX37" fmla="*/ 685874 w 4622247"/>
              <a:gd name="connsiteY37" fmla="*/ 5029380 h 5180224"/>
              <a:gd name="connsiteX38" fmla="*/ 844900 w 4622247"/>
              <a:gd name="connsiteY38" fmla="*/ 5079076 h 5180224"/>
              <a:gd name="connsiteX39" fmla="*/ 944292 w 4622247"/>
              <a:gd name="connsiteY39" fmla="*/ 5178467 h 5180224"/>
              <a:gd name="connsiteX40" fmla="*/ 1073500 w 4622247"/>
              <a:gd name="connsiteY40" fmla="*/ 5138710 h 5180224"/>
              <a:gd name="connsiteX41" fmla="*/ 1133135 w 4622247"/>
              <a:gd name="connsiteY41" fmla="*/ 5089015 h 5180224"/>
              <a:gd name="connsiteX42" fmla="*/ 1331918 w 4622247"/>
              <a:gd name="connsiteY42" fmla="*/ 5108893 h 5180224"/>
              <a:gd name="connsiteX43" fmla="*/ 1600274 w 4622247"/>
              <a:gd name="connsiteY43" fmla="*/ 5039319 h 5180224"/>
              <a:gd name="connsiteX44" fmla="*/ 1719544 w 4622247"/>
              <a:gd name="connsiteY44" fmla="*/ 4860415 h 5180224"/>
              <a:gd name="connsiteX45" fmla="*/ 1739422 w 4622247"/>
              <a:gd name="connsiteY45" fmla="*/ 4741145 h 5180224"/>
              <a:gd name="connsiteX46" fmla="*/ 1938205 w 4622247"/>
              <a:gd name="connsiteY46" fmla="*/ 4641754 h 5180224"/>
              <a:gd name="connsiteX47" fmla="*/ 2027657 w 4622247"/>
              <a:gd name="connsiteY47" fmla="*/ 4492667 h 5180224"/>
              <a:gd name="connsiteX48" fmla="*/ 2186683 w 4622247"/>
              <a:gd name="connsiteY48" fmla="*/ 4572180 h 5180224"/>
              <a:gd name="connsiteX49" fmla="*/ 2474918 w 4622247"/>
              <a:gd name="connsiteY49" fmla="*/ 4552302 h 5180224"/>
              <a:gd name="connsiteX50" fmla="*/ 2570720 w 4622247"/>
              <a:gd name="connsiteY50" fmla="*/ 4595647 h 5180224"/>
              <a:gd name="connsiteX51" fmla="*/ 2633944 w 4622247"/>
              <a:gd name="connsiteY51" fmla="*/ 4711328 h 5180224"/>
              <a:gd name="connsiteX52" fmla="*/ 2689989 w 4622247"/>
              <a:gd name="connsiteY52" fmla="*/ 4823419 h 5180224"/>
              <a:gd name="connsiteX53" fmla="*/ 2834659 w 4622247"/>
              <a:gd name="connsiteY53" fmla="*/ 4737556 h 5180224"/>
              <a:gd name="connsiteX54" fmla="*/ 2912239 w 4622247"/>
              <a:gd name="connsiteY54" fmla="*/ 4860415 h 5180224"/>
              <a:gd name="connsiteX55" fmla="*/ 3329683 w 4622247"/>
              <a:gd name="connsiteY55" fmla="*/ 4681510 h 5180224"/>
              <a:gd name="connsiteX56" fmla="*/ 3299866 w 4622247"/>
              <a:gd name="connsiteY56" fmla="*/ 4572180 h 5180224"/>
              <a:gd name="connsiteX57" fmla="*/ 3170657 w 4622247"/>
              <a:gd name="connsiteY57" fmla="*/ 4472789 h 5180224"/>
              <a:gd name="connsiteX58" fmla="*/ 3299866 w 4622247"/>
              <a:gd name="connsiteY58" fmla="*/ 4373397 h 5180224"/>
              <a:gd name="connsiteX59" fmla="*/ 3232224 w 4622247"/>
              <a:gd name="connsiteY59" fmla="*/ 4267656 h 5180224"/>
              <a:gd name="connsiteX60" fmla="*/ 3250170 w 4622247"/>
              <a:gd name="connsiteY60" fmla="*/ 4125747 h 5180224"/>
              <a:gd name="connsiteX61" fmla="*/ 3041448 w 4622247"/>
              <a:gd name="connsiteY61" fmla="*/ 4055345 h 5180224"/>
              <a:gd name="connsiteX62" fmla="*/ 2900368 w 4622247"/>
              <a:gd name="connsiteY62" fmla="*/ 3875613 h 5180224"/>
              <a:gd name="connsiteX63" fmla="*/ 2672872 w 4622247"/>
              <a:gd name="connsiteY63" fmla="*/ 3943254 h 5180224"/>
              <a:gd name="connsiteX64" fmla="*/ 2663761 w 4622247"/>
              <a:gd name="connsiteY64" fmla="*/ 3806867 h 5180224"/>
              <a:gd name="connsiteX65" fmla="*/ 2822787 w 4622247"/>
              <a:gd name="connsiteY65" fmla="*/ 3478876 h 5180224"/>
              <a:gd name="connsiteX66" fmla="*/ 2753213 w 4622247"/>
              <a:gd name="connsiteY66" fmla="*/ 3439119 h 5180224"/>
              <a:gd name="connsiteX67" fmla="*/ 2653822 w 4622247"/>
              <a:gd name="connsiteY67" fmla="*/ 3429180 h 5180224"/>
              <a:gd name="connsiteX68" fmla="*/ 2624005 w 4622247"/>
              <a:gd name="connsiteY68" fmla="*/ 3260215 h 5180224"/>
              <a:gd name="connsiteX69" fmla="*/ 2703518 w 4622247"/>
              <a:gd name="connsiteY69" fmla="*/ 3200580 h 5180224"/>
              <a:gd name="connsiteX70" fmla="*/ 2823616 w 4622247"/>
              <a:gd name="connsiteY70" fmla="*/ 3186223 h 5180224"/>
              <a:gd name="connsiteX71" fmla="*/ 2942057 w 4622247"/>
              <a:gd name="connsiteY71" fmla="*/ 3180702 h 5180224"/>
              <a:gd name="connsiteX72" fmla="*/ 3015220 w 4622247"/>
              <a:gd name="connsiteY72" fmla="*/ 3095943 h 5180224"/>
              <a:gd name="connsiteX73" fmla="*/ 3148846 w 4622247"/>
              <a:gd name="connsiteY73" fmla="*/ 3048180 h 5180224"/>
              <a:gd name="connsiteX74" fmla="*/ 3289926 w 4622247"/>
              <a:gd name="connsiteY74" fmla="*/ 2912345 h 5180224"/>
              <a:gd name="connsiteX75" fmla="*/ 3419135 w 4622247"/>
              <a:gd name="connsiteY75" fmla="*/ 2743380 h 5180224"/>
              <a:gd name="connsiteX76" fmla="*/ 3568222 w 4622247"/>
              <a:gd name="connsiteY76" fmla="*/ 2822893 h 5180224"/>
              <a:gd name="connsiteX77" fmla="*/ 3625096 w 4622247"/>
              <a:gd name="connsiteY77" fmla="*/ 2851330 h 5180224"/>
              <a:gd name="connsiteX78" fmla="*/ 3707370 w 4622247"/>
              <a:gd name="connsiteY78" fmla="*/ 2852710 h 5180224"/>
              <a:gd name="connsiteX79" fmla="*/ 3866396 w 4622247"/>
              <a:gd name="connsiteY79" fmla="*/ 2832832 h 5180224"/>
              <a:gd name="connsiteX80" fmla="*/ 3932381 w 4622247"/>
              <a:gd name="connsiteY80" fmla="*/ 2658621 h 5180224"/>
              <a:gd name="connsiteX81" fmla="*/ 4037846 w 4622247"/>
              <a:gd name="connsiteY81" fmla="*/ 2590980 h 5180224"/>
              <a:gd name="connsiteX82" fmla="*/ 4085057 w 4622247"/>
              <a:gd name="connsiteY82" fmla="*/ 2524719 h 5180224"/>
              <a:gd name="connsiteX83" fmla="*/ 4045300 w 4622247"/>
              <a:gd name="connsiteY83" fmla="*/ 2465084 h 5180224"/>
              <a:gd name="connsiteX84" fmla="*/ 4005544 w 4622247"/>
              <a:gd name="connsiteY84" fmla="*/ 2306058 h 5180224"/>
              <a:gd name="connsiteX85" fmla="*/ 4034533 w 4622247"/>
              <a:gd name="connsiteY85" fmla="*/ 2137093 h 5180224"/>
              <a:gd name="connsiteX86" fmla="*/ 4204326 w 4622247"/>
              <a:gd name="connsiteY86" fmla="*/ 2087397 h 5180224"/>
              <a:gd name="connsiteX87" fmla="*/ 4303718 w 4622247"/>
              <a:gd name="connsiteY87" fmla="*/ 2147032 h 5180224"/>
              <a:gd name="connsiteX88" fmla="*/ 4273900 w 4622247"/>
              <a:gd name="connsiteY88" fmla="*/ 2266302 h 5180224"/>
              <a:gd name="connsiteX89" fmla="*/ 4353413 w 4622247"/>
              <a:gd name="connsiteY89" fmla="*/ 2266302 h 5180224"/>
              <a:gd name="connsiteX90" fmla="*/ 4492561 w 4622247"/>
              <a:gd name="connsiteY90" fmla="*/ 2147032 h 5180224"/>
              <a:gd name="connsiteX91" fmla="*/ 4621770 w 4622247"/>
              <a:gd name="connsiteY91" fmla="*/ 2137093 h 5180224"/>
              <a:gd name="connsiteX0" fmla="*/ 4621770 w 4622247"/>
              <a:gd name="connsiteY0" fmla="*/ 2137093 h 5180224"/>
              <a:gd name="connsiteX1" fmla="*/ 4512439 w 4622247"/>
              <a:gd name="connsiteY1" fmla="*/ 1868737 h 5180224"/>
              <a:gd name="connsiteX2" fmla="*/ 4015483 w 4622247"/>
              <a:gd name="connsiteY2" fmla="*/ 1898554 h 5180224"/>
              <a:gd name="connsiteX3" fmla="*/ 3836579 w 4622247"/>
              <a:gd name="connsiteY3" fmla="*/ 2137093 h 5180224"/>
              <a:gd name="connsiteX4" fmla="*/ 3588100 w 4622247"/>
              <a:gd name="connsiteY4" fmla="*/ 2296119 h 5180224"/>
              <a:gd name="connsiteX5" fmla="*/ 3111022 w 4622247"/>
              <a:gd name="connsiteY5" fmla="*/ 2574415 h 5180224"/>
              <a:gd name="connsiteX6" fmla="*/ 2763153 w 4622247"/>
              <a:gd name="connsiteY6" fmla="*/ 2147032 h 5180224"/>
              <a:gd name="connsiteX7" fmla="*/ 2792970 w 4622247"/>
              <a:gd name="connsiteY7" fmla="*/ 1610319 h 5180224"/>
              <a:gd name="connsiteX8" fmla="*/ 2743274 w 4622247"/>
              <a:gd name="connsiteY8" fmla="*/ 1232632 h 5180224"/>
              <a:gd name="connsiteX9" fmla="*/ 2812848 w 4622247"/>
              <a:gd name="connsiteY9" fmla="*/ 775432 h 5180224"/>
              <a:gd name="connsiteX10" fmla="*/ 2673700 w 4622247"/>
              <a:gd name="connsiteY10" fmla="*/ 467319 h 5180224"/>
              <a:gd name="connsiteX11" fmla="*/ 2633944 w 4622247"/>
              <a:gd name="connsiteY11" fmla="*/ 248658 h 5180224"/>
              <a:gd name="connsiteX12" fmla="*/ 2226439 w 4622247"/>
              <a:gd name="connsiteY12" fmla="*/ 180 h 5180224"/>
              <a:gd name="connsiteX13" fmla="*/ 1808996 w 4622247"/>
              <a:gd name="connsiteY13" fmla="*/ 288415 h 5180224"/>
              <a:gd name="connsiteX14" fmla="*/ 2166805 w 4622247"/>
              <a:gd name="connsiteY14" fmla="*/ 1043789 h 5180224"/>
              <a:gd name="connsiteX15" fmla="*/ 2276135 w 4622247"/>
              <a:gd name="connsiteY15" fmla="*/ 1958189 h 5180224"/>
              <a:gd name="connsiteX16" fmla="*/ 2464979 w 4622247"/>
              <a:gd name="connsiteY16" fmla="*/ 2703623 h 5180224"/>
              <a:gd name="connsiteX17" fmla="*/ 2216500 w 4622247"/>
              <a:gd name="connsiteY17" fmla="*/ 3349667 h 5180224"/>
              <a:gd name="connsiteX18" fmla="*/ 1938205 w 4622247"/>
              <a:gd name="connsiteY18" fmla="*/ 3727354 h 5180224"/>
              <a:gd name="connsiteX19" fmla="*/ 2296013 w 4622247"/>
              <a:gd name="connsiteY19" fmla="*/ 4095102 h 5180224"/>
              <a:gd name="connsiteX20" fmla="*/ 2852605 w 4622247"/>
              <a:gd name="connsiteY20" fmla="*/ 4124919 h 5180224"/>
              <a:gd name="connsiteX21" fmla="*/ 2773092 w 4622247"/>
              <a:gd name="connsiteY21" fmla="*/ 4343580 h 5180224"/>
              <a:gd name="connsiteX22" fmla="*/ 2445100 w 4622247"/>
              <a:gd name="connsiteY22" fmla="*/ 4274006 h 5180224"/>
              <a:gd name="connsiteX23" fmla="*/ 2057474 w 4622247"/>
              <a:gd name="connsiteY23" fmla="*/ 4333641 h 5180224"/>
              <a:gd name="connsiteX24" fmla="*/ 1838813 w 4622247"/>
              <a:gd name="connsiteY24" fmla="*/ 4105041 h 5180224"/>
              <a:gd name="connsiteX25" fmla="*/ 1172892 w 4622247"/>
              <a:gd name="connsiteY25" fmla="*/ 4492667 h 5180224"/>
              <a:gd name="connsiteX26" fmla="*/ 934353 w 4622247"/>
              <a:gd name="connsiteY26" fmla="*/ 4651693 h 5180224"/>
              <a:gd name="connsiteX27" fmla="*/ 536787 w 4622247"/>
              <a:gd name="connsiteY27" fmla="*/ 4264067 h 5180224"/>
              <a:gd name="connsiteX28" fmla="*/ 308187 w 4622247"/>
              <a:gd name="connsiteY28" fmla="*/ 3995710 h 5180224"/>
              <a:gd name="connsiteX29" fmla="*/ 139222 w 4622247"/>
              <a:gd name="connsiteY29" fmla="*/ 4095102 h 5180224"/>
              <a:gd name="connsiteX30" fmla="*/ 75446 w 4622247"/>
              <a:gd name="connsiteY30" fmla="*/ 4292780 h 5180224"/>
              <a:gd name="connsiteX31" fmla="*/ 74 w 4622247"/>
              <a:gd name="connsiteY31" fmla="*/ 4512545 h 5180224"/>
              <a:gd name="connsiteX32" fmla="*/ 89526 w 4622247"/>
              <a:gd name="connsiteY32" fmla="*/ 4611937 h 5180224"/>
              <a:gd name="connsiteX33" fmla="*/ 250485 w 4622247"/>
              <a:gd name="connsiteY33" fmla="*/ 4801608 h 5180224"/>
              <a:gd name="connsiteX34" fmla="*/ 394879 w 4622247"/>
              <a:gd name="connsiteY34" fmla="*/ 4743078 h 5180224"/>
              <a:gd name="connsiteX35" fmla="*/ 556666 w 4622247"/>
              <a:gd name="connsiteY35" fmla="*/ 4780902 h 5180224"/>
              <a:gd name="connsiteX36" fmla="*/ 646118 w 4622247"/>
              <a:gd name="connsiteY36" fmla="*/ 4900171 h 5180224"/>
              <a:gd name="connsiteX37" fmla="*/ 685874 w 4622247"/>
              <a:gd name="connsiteY37" fmla="*/ 5029380 h 5180224"/>
              <a:gd name="connsiteX38" fmla="*/ 844900 w 4622247"/>
              <a:gd name="connsiteY38" fmla="*/ 5079076 h 5180224"/>
              <a:gd name="connsiteX39" fmla="*/ 944292 w 4622247"/>
              <a:gd name="connsiteY39" fmla="*/ 5178467 h 5180224"/>
              <a:gd name="connsiteX40" fmla="*/ 1073500 w 4622247"/>
              <a:gd name="connsiteY40" fmla="*/ 5138710 h 5180224"/>
              <a:gd name="connsiteX41" fmla="*/ 1133135 w 4622247"/>
              <a:gd name="connsiteY41" fmla="*/ 5089015 h 5180224"/>
              <a:gd name="connsiteX42" fmla="*/ 1331918 w 4622247"/>
              <a:gd name="connsiteY42" fmla="*/ 5108893 h 5180224"/>
              <a:gd name="connsiteX43" fmla="*/ 1600274 w 4622247"/>
              <a:gd name="connsiteY43" fmla="*/ 5039319 h 5180224"/>
              <a:gd name="connsiteX44" fmla="*/ 1719544 w 4622247"/>
              <a:gd name="connsiteY44" fmla="*/ 4860415 h 5180224"/>
              <a:gd name="connsiteX45" fmla="*/ 1739422 w 4622247"/>
              <a:gd name="connsiteY45" fmla="*/ 4741145 h 5180224"/>
              <a:gd name="connsiteX46" fmla="*/ 1938205 w 4622247"/>
              <a:gd name="connsiteY46" fmla="*/ 4641754 h 5180224"/>
              <a:gd name="connsiteX47" fmla="*/ 2027657 w 4622247"/>
              <a:gd name="connsiteY47" fmla="*/ 4492667 h 5180224"/>
              <a:gd name="connsiteX48" fmla="*/ 2186683 w 4622247"/>
              <a:gd name="connsiteY48" fmla="*/ 4572180 h 5180224"/>
              <a:gd name="connsiteX49" fmla="*/ 2474918 w 4622247"/>
              <a:gd name="connsiteY49" fmla="*/ 4552302 h 5180224"/>
              <a:gd name="connsiteX50" fmla="*/ 2570720 w 4622247"/>
              <a:gd name="connsiteY50" fmla="*/ 4595647 h 5180224"/>
              <a:gd name="connsiteX51" fmla="*/ 2633944 w 4622247"/>
              <a:gd name="connsiteY51" fmla="*/ 4711328 h 5180224"/>
              <a:gd name="connsiteX52" fmla="*/ 2689989 w 4622247"/>
              <a:gd name="connsiteY52" fmla="*/ 4823419 h 5180224"/>
              <a:gd name="connsiteX53" fmla="*/ 2834659 w 4622247"/>
              <a:gd name="connsiteY53" fmla="*/ 4737556 h 5180224"/>
              <a:gd name="connsiteX54" fmla="*/ 2912239 w 4622247"/>
              <a:gd name="connsiteY54" fmla="*/ 4860415 h 5180224"/>
              <a:gd name="connsiteX55" fmla="*/ 3329683 w 4622247"/>
              <a:gd name="connsiteY55" fmla="*/ 4681510 h 5180224"/>
              <a:gd name="connsiteX56" fmla="*/ 3299866 w 4622247"/>
              <a:gd name="connsiteY56" fmla="*/ 4572180 h 5180224"/>
              <a:gd name="connsiteX57" fmla="*/ 3170657 w 4622247"/>
              <a:gd name="connsiteY57" fmla="*/ 4472789 h 5180224"/>
              <a:gd name="connsiteX58" fmla="*/ 3299866 w 4622247"/>
              <a:gd name="connsiteY58" fmla="*/ 4373397 h 5180224"/>
              <a:gd name="connsiteX59" fmla="*/ 3232224 w 4622247"/>
              <a:gd name="connsiteY59" fmla="*/ 4267656 h 5180224"/>
              <a:gd name="connsiteX60" fmla="*/ 3250170 w 4622247"/>
              <a:gd name="connsiteY60" fmla="*/ 4125747 h 5180224"/>
              <a:gd name="connsiteX61" fmla="*/ 3041448 w 4622247"/>
              <a:gd name="connsiteY61" fmla="*/ 4055345 h 5180224"/>
              <a:gd name="connsiteX62" fmla="*/ 2900368 w 4622247"/>
              <a:gd name="connsiteY62" fmla="*/ 3875613 h 5180224"/>
              <a:gd name="connsiteX63" fmla="*/ 2672872 w 4622247"/>
              <a:gd name="connsiteY63" fmla="*/ 3943254 h 5180224"/>
              <a:gd name="connsiteX64" fmla="*/ 2663761 w 4622247"/>
              <a:gd name="connsiteY64" fmla="*/ 3806867 h 5180224"/>
              <a:gd name="connsiteX65" fmla="*/ 2822787 w 4622247"/>
              <a:gd name="connsiteY65" fmla="*/ 3478876 h 5180224"/>
              <a:gd name="connsiteX66" fmla="*/ 2753213 w 4622247"/>
              <a:gd name="connsiteY66" fmla="*/ 3439119 h 5180224"/>
              <a:gd name="connsiteX67" fmla="*/ 2653822 w 4622247"/>
              <a:gd name="connsiteY67" fmla="*/ 3429180 h 5180224"/>
              <a:gd name="connsiteX68" fmla="*/ 2624005 w 4622247"/>
              <a:gd name="connsiteY68" fmla="*/ 3260215 h 5180224"/>
              <a:gd name="connsiteX69" fmla="*/ 2703518 w 4622247"/>
              <a:gd name="connsiteY69" fmla="*/ 3200580 h 5180224"/>
              <a:gd name="connsiteX70" fmla="*/ 2823616 w 4622247"/>
              <a:gd name="connsiteY70" fmla="*/ 3186223 h 5180224"/>
              <a:gd name="connsiteX71" fmla="*/ 2942057 w 4622247"/>
              <a:gd name="connsiteY71" fmla="*/ 3180702 h 5180224"/>
              <a:gd name="connsiteX72" fmla="*/ 3015220 w 4622247"/>
              <a:gd name="connsiteY72" fmla="*/ 3095943 h 5180224"/>
              <a:gd name="connsiteX73" fmla="*/ 3148846 w 4622247"/>
              <a:gd name="connsiteY73" fmla="*/ 3048180 h 5180224"/>
              <a:gd name="connsiteX74" fmla="*/ 3289926 w 4622247"/>
              <a:gd name="connsiteY74" fmla="*/ 2912345 h 5180224"/>
              <a:gd name="connsiteX75" fmla="*/ 3419135 w 4622247"/>
              <a:gd name="connsiteY75" fmla="*/ 2743380 h 5180224"/>
              <a:gd name="connsiteX76" fmla="*/ 3568222 w 4622247"/>
              <a:gd name="connsiteY76" fmla="*/ 2822893 h 5180224"/>
              <a:gd name="connsiteX77" fmla="*/ 3625096 w 4622247"/>
              <a:gd name="connsiteY77" fmla="*/ 2851330 h 5180224"/>
              <a:gd name="connsiteX78" fmla="*/ 3707370 w 4622247"/>
              <a:gd name="connsiteY78" fmla="*/ 2852710 h 5180224"/>
              <a:gd name="connsiteX79" fmla="*/ 3866396 w 4622247"/>
              <a:gd name="connsiteY79" fmla="*/ 2832832 h 5180224"/>
              <a:gd name="connsiteX80" fmla="*/ 3932381 w 4622247"/>
              <a:gd name="connsiteY80" fmla="*/ 2658621 h 5180224"/>
              <a:gd name="connsiteX81" fmla="*/ 4037846 w 4622247"/>
              <a:gd name="connsiteY81" fmla="*/ 2590980 h 5180224"/>
              <a:gd name="connsiteX82" fmla="*/ 4085057 w 4622247"/>
              <a:gd name="connsiteY82" fmla="*/ 2524719 h 5180224"/>
              <a:gd name="connsiteX83" fmla="*/ 4045300 w 4622247"/>
              <a:gd name="connsiteY83" fmla="*/ 2465084 h 5180224"/>
              <a:gd name="connsiteX84" fmla="*/ 4005544 w 4622247"/>
              <a:gd name="connsiteY84" fmla="*/ 2306058 h 5180224"/>
              <a:gd name="connsiteX85" fmla="*/ 4034533 w 4622247"/>
              <a:gd name="connsiteY85" fmla="*/ 2137093 h 5180224"/>
              <a:gd name="connsiteX86" fmla="*/ 4204326 w 4622247"/>
              <a:gd name="connsiteY86" fmla="*/ 2087397 h 5180224"/>
              <a:gd name="connsiteX87" fmla="*/ 4303718 w 4622247"/>
              <a:gd name="connsiteY87" fmla="*/ 2147032 h 5180224"/>
              <a:gd name="connsiteX88" fmla="*/ 4273900 w 4622247"/>
              <a:gd name="connsiteY88" fmla="*/ 2266302 h 5180224"/>
              <a:gd name="connsiteX89" fmla="*/ 4353413 w 4622247"/>
              <a:gd name="connsiteY89" fmla="*/ 2266302 h 5180224"/>
              <a:gd name="connsiteX90" fmla="*/ 4431546 w 4622247"/>
              <a:gd name="connsiteY90" fmla="*/ 2241730 h 5180224"/>
              <a:gd name="connsiteX91" fmla="*/ 4492561 w 4622247"/>
              <a:gd name="connsiteY91" fmla="*/ 2147032 h 5180224"/>
              <a:gd name="connsiteX92" fmla="*/ 4621770 w 4622247"/>
              <a:gd name="connsiteY92" fmla="*/ 2137093 h 5180224"/>
              <a:gd name="connsiteX0" fmla="*/ 4621770 w 4622247"/>
              <a:gd name="connsiteY0" fmla="*/ 2137093 h 5180224"/>
              <a:gd name="connsiteX1" fmla="*/ 4512439 w 4622247"/>
              <a:gd name="connsiteY1" fmla="*/ 1868737 h 5180224"/>
              <a:gd name="connsiteX2" fmla="*/ 4015483 w 4622247"/>
              <a:gd name="connsiteY2" fmla="*/ 1898554 h 5180224"/>
              <a:gd name="connsiteX3" fmla="*/ 3836579 w 4622247"/>
              <a:gd name="connsiteY3" fmla="*/ 2137093 h 5180224"/>
              <a:gd name="connsiteX4" fmla="*/ 3588100 w 4622247"/>
              <a:gd name="connsiteY4" fmla="*/ 2296119 h 5180224"/>
              <a:gd name="connsiteX5" fmla="*/ 3111022 w 4622247"/>
              <a:gd name="connsiteY5" fmla="*/ 2574415 h 5180224"/>
              <a:gd name="connsiteX6" fmla="*/ 2763153 w 4622247"/>
              <a:gd name="connsiteY6" fmla="*/ 2147032 h 5180224"/>
              <a:gd name="connsiteX7" fmla="*/ 2792970 w 4622247"/>
              <a:gd name="connsiteY7" fmla="*/ 1610319 h 5180224"/>
              <a:gd name="connsiteX8" fmla="*/ 2743274 w 4622247"/>
              <a:gd name="connsiteY8" fmla="*/ 1232632 h 5180224"/>
              <a:gd name="connsiteX9" fmla="*/ 2812848 w 4622247"/>
              <a:gd name="connsiteY9" fmla="*/ 775432 h 5180224"/>
              <a:gd name="connsiteX10" fmla="*/ 2673700 w 4622247"/>
              <a:gd name="connsiteY10" fmla="*/ 467319 h 5180224"/>
              <a:gd name="connsiteX11" fmla="*/ 2633944 w 4622247"/>
              <a:gd name="connsiteY11" fmla="*/ 248658 h 5180224"/>
              <a:gd name="connsiteX12" fmla="*/ 2226439 w 4622247"/>
              <a:gd name="connsiteY12" fmla="*/ 180 h 5180224"/>
              <a:gd name="connsiteX13" fmla="*/ 1808996 w 4622247"/>
              <a:gd name="connsiteY13" fmla="*/ 288415 h 5180224"/>
              <a:gd name="connsiteX14" fmla="*/ 2166805 w 4622247"/>
              <a:gd name="connsiteY14" fmla="*/ 1043789 h 5180224"/>
              <a:gd name="connsiteX15" fmla="*/ 2276135 w 4622247"/>
              <a:gd name="connsiteY15" fmla="*/ 1958189 h 5180224"/>
              <a:gd name="connsiteX16" fmla="*/ 2464979 w 4622247"/>
              <a:gd name="connsiteY16" fmla="*/ 2703623 h 5180224"/>
              <a:gd name="connsiteX17" fmla="*/ 2216500 w 4622247"/>
              <a:gd name="connsiteY17" fmla="*/ 3349667 h 5180224"/>
              <a:gd name="connsiteX18" fmla="*/ 1938205 w 4622247"/>
              <a:gd name="connsiteY18" fmla="*/ 3727354 h 5180224"/>
              <a:gd name="connsiteX19" fmla="*/ 2296013 w 4622247"/>
              <a:gd name="connsiteY19" fmla="*/ 4095102 h 5180224"/>
              <a:gd name="connsiteX20" fmla="*/ 2852605 w 4622247"/>
              <a:gd name="connsiteY20" fmla="*/ 4124919 h 5180224"/>
              <a:gd name="connsiteX21" fmla="*/ 2773092 w 4622247"/>
              <a:gd name="connsiteY21" fmla="*/ 4343580 h 5180224"/>
              <a:gd name="connsiteX22" fmla="*/ 2445100 w 4622247"/>
              <a:gd name="connsiteY22" fmla="*/ 4274006 h 5180224"/>
              <a:gd name="connsiteX23" fmla="*/ 2057474 w 4622247"/>
              <a:gd name="connsiteY23" fmla="*/ 4333641 h 5180224"/>
              <a:gd name="connsiteX24" fmla="*/ 1838813 w 4622247"/>
              <a:gd name="connsiteY24" fmla="*/ 4105041 h 5180224"/>
              <a:gd name="connsiteX25" fmla="*/ 1172892 w 4622247"/>
              <a:gd name="connsiteY25" fmla="*/ 4492667 h 5180224"/>
              <a:gd name="connsiteX26" fmla="*/ 934353 w 4622247"/>
              <a:gd name="connsiteY26" fmla="*/ 4651693 h 5180224"/>
              <a:gd name="connsiteX27" fmla="*/ 536787 w 4622247"/>
              <a:gd name="connsiteY27" fmla="*/ 4264067 h 5180224"/>
              <a:gd name="connsiteX28" fmla="*/ 308187 w 4622247"/>
              <a:gd name="connsiteY28" fmla="*/ 3995710 h 5180224"/>
              <a:gd name="connsiteX29" fmla="*/ 139222 w 4622247"/>
              <a:gd name="connsiteY29" fmla="*/ 4095102 h 5180224"/>
              <a:gd name="connsiteX30" fmla="*/ 75446 w 4622247"/>
              <a:gd name="connsiteY30" fmla="*/ 4292780 h 5180224"/>
              <a:gd name="connsiteX31" fmla="*/ 74 w 4622247"/>
              <a:gd name="connsiteY31" fmla="*/ 4512545 h 5180224"/>
              <a:gd name="connsiteX32" fmla="*/ 89526 w 4622247"/>
              <a:gd name="connsiteY32" fmla="*/ 4611937 h 5180224"/>
              <a:gd name="connsiteX33" fmla="*/ 250485 w 4622247"/>
              <a:gd name="connsiteY33" fmla="*/ 4801608 h 5180224"/>
              <a:gd name="connsiteX34" fmla="*/ 394879 w 4622247"/>
              <a:gd name="connsiteY34" fmla="*/ 4743078 h 5180224"/>
              <a:gd name="connsiteX35" fmla="*/ 556666 w 4622247"/>
              <a:gd name="connsiteY35" fmla="*/ 4780902 h 5180224"/>
              <a:gd name="connsiteX36" fmla="*/ 646118 w 4622247"/>
              <a:gd name="connsiteY36" fmla="*/ 4900171 h 5180224"/>
              <a:gd name="connsiteX37" fmla="*/ 685874 w 4622247"/>
              <a:gd name="connsiteY37" fmla="*/ 5029380 h 5180224"/>
              <a:gd name="connsiteX38" fmla="*/ 844900 w 4622247"/>
              <a:gd name="connsiteY38" fmla="*/ 5079076 h 5180224"/>
              <a:gd name="connsiteX39" fmla="*/ 944292 w 4622247"/>
              <a:gd name="connsiteY39" fmla="*/ 5178467 h 5180224"/>
              <a:gd name="connsiteX40" fmla="*/ 1073500 w 4622247"/>
              <a:gd name="connsiteY40" fmla="*/ 5138710 h 5180224"/>
              <a:gd name="connsiteX41" fmla="*/ 1133135 w 4622247"/>
              <a:gd name="connsiteY41" fmla="*/ 5089015 h 5180224"/>
              <a:gd name="connsiteX42" fmla="*/ 1331918 w 4622247"/>
              <a:gd name="connsiteY42" fmla="*/ 5108893 h 5180224"/>
              <a:gd name="connsiteX43" fmla="*/ 1600274 w 4622247"/>
              <a:gd name="connsiteY43" fmla="*/ 5039319 h 5180224"/>
              <a:gd name="connsiteX44" fmla="*/ 1719544 w 4622247"/>
              <a:gd name="connsiteY44" fmla="*/ 4860415 h 5180224"/>
              <a:gd name="connsiteX45" fmla="*/ 1739422 w 4622247"/>
              <a:gd name="connsiteY45" fmla="*/ 4741145 h 5180224"/>
              <a:gd name="connsiteX46" fmla="*/ 1938205 w 4622247"/>
              <a:gd name="connsiteY46" fmla="*/ 4641754 h 5180224"/>
              <a:gd name="connsiteX47" fmla="*/ 2027657 w 4622247"/>
              <a:gd name="connsiteY47" fmla="*/ 4492667 h 5180224"/>
              <a:gd name="connsiteX48" fmla="*/ 2186683 w 4622247"/>
              <a:gd name="connsiteY48" fmla="*/ 4572180 h 5180224"/>
              <a:gd name="connsiteX49" fmla="*/ 2474918 w 4622247"/>
              <a:gd name="connsiteY49" fmla="*/ 4552302 h 5180224"/>
              <a:gd name="connsiteX50" fmla="*/ 2570720 w 4622247"/>
              <a:gd name="connsiteY50" fmla="*/ 4595647 h 5180224"/>
              <a:gd name="connsiteX51" fmla="*/ 2633944 w 4622247"/>
              <a:gd name="connsiteY51" fmla="*/ 4711328 h 5180224"/>
              <a:gd name="connsiteX52" fmla="*/ 2689989 w 4622247"/>
              <a:gd name="connsiteY52" fmla="*/ 4823419 h 5180224"/>
              <a:gd name="connsiteX53" fmla="*/ 2834659 w 4622247"/>
              <a:gd name="connsiteY53" fmla="*/ 4737556 h 5180224"/>
              <a:gd name="connsiteX54" fmla="*/ 2955102 w 4622247"/>
              <a:gd name="connsiteY54" fmla="*/ 4860415 h 5180224"/>
              <a:gd name="connsiteX55" fmla="*/ 3329683 w 4622247"/>
              <a:gd name="connsiteY55" fmla="*/ 4681510 h 5180224"/>
              <a:gd name="connsiteX56" fmla="*/ 3299866 w 4622247"/>
              <a:gd name="connsiteY56" fmla="*/ 4572180 h 5180224"/>
              <a:gd name="connsiteX57" fmla="*/ 3170657 w 4622247"/>
              <a:gd name="connsiteY57" fmla="*/ 4472789 h 5180224"/>
              <a:gd name="connsiteX58" fmla="*/ 3299866 w 4622247"/>
              <a:gd name="connsiteY58" fmla="*/ 4373397 h 5180224"/>
              <a:gd name="connsiteX59" fmla="*/ 3232224 w 4622247"/>
              <a:gd name="connsiteY59" fmla="*/ 4267656 h 5180224"/>
              <a:gd name="connsiteX60" fmla="*/ 3250170 w 4622247"/>
              <a:gd name="connsiteY60" fmla="*/ 4125747 h 5180224"/>
              <a:gd name="connsiteX61" fmla="*/ 3041448 w 4622247"/>
              <a:gd name="connsiteY61" fmla="*/ 4055345 h 5180224"/>
              <a:gd name="connsiteX62" fmla="*/ 2900368 w 4622247"/>
              <a:gd name="connsiteY62" fmla="*/ 3875613 h 5180224"/>
              <a:gd name="connsiteX63" fmla="*/ 2672872 w 4622247"/>
              <a:gd name="connsiteY63" fmla="*/ 3943254 h 5180224"/>
              <a:gd name="connsiteX64" fmla="*/ 2663761 w 4622247"/>
              <a:gd name="connsiteY64" fmla="*/ 3806867 h 5180224"/>
              <a:gd name="connsiteX65" fmla="*/ 2822787 w 4622247"/>
              <a:gd name="connsiteY65" fmla="*/ 3478876 h 5180224"/>
              <a:gd name="connsiteX66" fmla="*/ 2753213 w 4622247"/>
              <a:gd name="connsiteY66" fmla="*/ 3439119 h 5180224"/>
              <a:gd name="connsiteX67" fmla="*/ 2653822 w 4622247"/>
              <a:gd name="connsiteY67" fmla="*/ 3429180 h 5180224"/>
              <a:gd name="connsiteX68" fmla="*/ 2624005 w 4622247"/>
              <a:gd name="connsiteY68" fmla="*/ 3260215 h 5180224"/>
              <a:gd name="connsiteX69" fmla="*/ 2703518 w 4622247"/>
              <a:gd name="connsiteY69" fmla="*/ 3200580 h 5180224"/>
              <a:gd name="connsiteX70" fmla="*/ 2823616 w 4622247"/>
              <a:gd name="connsiteY70" fmla="*/ 3186223 h 5180224"/>
              <a:gd name="connsiteX71" fmla="*/ 2942057 w 4622247"/>
              <a:gd name="connsiteY71" fmla="*/ 3180702 h 5180224"/>
              <a:gd name="connsiteX72" fmla="*/ 3015220 w 4622247"/>
              <a:gd name="connsiteY72" fmla="*/ 3095943 h 5180224"/>
              <a:gd name="connsiteX73" fmla="*/ 3148846 w 4622247"/>
              <a:gd name="connsiteY73" fmla="*/ 3048180 h 5180224"/>
              <a:gd name="connsiteX74" fmla="*/ 3289926 w 4622247"/>
              <a:gd name="connsiteY74" fmla="*/ 2912345 h 5180224"/>
              <a:gd name="connsiteX75" fmla="*/ 3419135 w 4622247"/>
              <a:gd name="connsiteY75" fmla="*/ 2743380 h 5180224"/>
              <a:gd name="connsiteX76" fmla="*/ 3568222 w 4622247"/>
              <a:gd name="connsiteY76" fmla="*/ 2822893 h 5180224"/>
              <a:gd name="connsiteX77" fmla="*/ 3625096 w 4622247"/>
              <a:gd name="connsiteY77" fmla="*/ 2851330 h 5180224"/>
              <a:gd name="connsiteX78" fmla="*/ 3707370 w 4622247"/>
              <a:gd name="connsiteY78" fmla="*/ 2852710 h 5180224"/>
              <a:gd name="connsiteX79" fmla="*/ 3866396 w 4622247"/>
              <a:gd name="connsiteY79" fmla="*/ 2832832 h 5180224"/>
              <a:gd name="connsiteX80" fmla="*/ 3932381 w 4622247"/>
              <a:gd name="connsiteY80" fmla="*/ 2658621 h 5180224"/>
              <a:gd name="connsiteX81" fmla="*/ 4037846 w 4622247"/>
              <a:gd name="connsiteY81" fmla="*/ 2590980 h 5180224"/>
              <a:gd name="connsiteX82" fmla="*/ 4085057 w 4622247"/>
              <a:gd name="connsiteY82" fmla="*/ 2524719 h 5180224"/>
              <a:gd name="connsiteX83" fmla="*/ 4045300 w 4622247"/>
              <a:gd name="connsiteY83" fmla="*/ 2465084 h 5180224"/>
              <a:gd name="connsiteX84" fmla="*/ 4005544 w 4622247"/>
              <a:gd name="connsiteY84" fmla="*/ 2306058 h 5180224"/>
              <a:gd name="connsiteX85" fmla="*/ 4034533 w 4622247"/>
              <a:gd name="connsiteY85" fmla="*/ 2137093 h 5180224"/>
              <a:gd name="connsiteX86" fmla="*/ 4204326 w 4622247"/>
              <a:gd name="connsiteY86" fmla="*/ 2087397 h 5180224"/>
              <a:gd name="connsiteX87" fmla="*/ 4303718 w 4622247"/>
              <a:gd name="connsiteY87" fmla="*/ 2147032 h 5180224"/>
              <a:gd name="connsiteX88" fmla="*/ 4273900 w 4622247"/>
              <a:gd name="connsiteY88" fmla="*/ 2266302 h 5180224"/>
              <a:gd name="connsiteX89" fmla="*/ 4353413 w 4622247"/>
              <a:gd name="connsiteY89" fmla="*/ 2266302 h 5180224"/>
              <a:gd name="connsiteX90" fmla="*/ 4431546 w 4622247"/>
              <a:gd name="connsiteY90" fmla="*/ 2241730 h 5180224"/>
              <a:gd name="connsiteX91" fmla="*/ 4492561 w 4622247"/>
              <a:gd name="connsiteY91" fmla="*/ 2147032 h 5180224"/>
              <a:gd name="connsiteX92" fmla="*/ 4621770 w 4622247"/>
              <a:gd name="connsiteY92" fmla="*/ 2137093 h 5180224"/>
              <a:gd name="connsiteX0" fmla="*/ 4621770 w 4622247"/>
              <a:gd name="connsiteY0" fmla="*/ 2137093 h 5180224"/>
              <a:gd name="connsiteX1" fmla="*/ 4512439 w 4622247"/>
              <a:gd name="connsiteY1" fmla="*/ 1868737 h 5180224"/>
              <a:gd name="connsiteX2" fmla="*/ 4015483 w 4622247"/>
              <a:gd name="connsiteY2" fmla="*/ 1898554 h 5180224"/>
              <a:gd name="connsiteX3" fmla="*/ 3836579 w 4622247"/>
              <a:gd name="connsiteY3" fmla="*/ 2137093 h 5180224"/>
              <a:gd name="connsiteX4" fmla="*/ 3588100 w 4622247"/>
              <a:gd name="connsiteY4" fmla="*/ 2296119 h 5180224"/>
              <a:gd name="connsiteX5" fmla="*/ 3111022 w 4622247"/>
              <a:gd name="connsiteY5" fmla="*/ 2574415 h 5180224"/>
              <a:gd name="connsiteX6" fmla="*/ 2763153 w 4622247"/>
              <a:gd name="connsiteY6" fmla="*/ 2147032 h 5180224"/>
              <a:gd name="connsiteX7" fmla="*/ 2792970 w 4622247"/>
              <a:gd name="connsiteY7" fmla="*/ 1610319 h 5180224"/>
              <a:gd name="connsiteX8" fmla="*/ 2743274 w 4622247"/>
              <a:gd name="connsiteY8" fmla="*/ 1232632 h 5180224"/>
              <a:gd name="connsiteX9" fmla="*/ 2812848 w 4622247"/>
              <a:gd name="connsiteY9" fmla="*/ 775432 h 5180224"/>
              <a:gd name="connsiteX10" fmla="*/ 2673700 w 4622247"/>
              <a:gd name="connsiteY10" fmla="*/ 467319 h 5180224"/>
              <a:gd name="connsiteX11" fmla="*/ 2633944 w 4622247"/>
              <a:gd name="connsiteY11" fmla="*/ 248658 h 5180224"/>
              <a:gd name="connsiteX12" fmla="*/ 2226439 w 4622247"/>
              <a:gd name="connsiteY12" fmla="*/ 180 h 5180224"/>
              <a:gd name="connsiteX13" fmla="*/ 1808996 w 4622247"/>
              <a:gd name="connsiteY13" fmla="*/ 288415 h 5180224"/>
              <a:gd name="connsiteX14" fmla="*/ 2166805 w 4622247"/>
              <a:gd name="connsiteY14" fmla="*/ 1043789 h 5180224"/>
              <a:gd name="connsiteX15" fmla="*/ 2276135 w 4622247"/>
              <a:gd name="connsiteY15" fmla="*/ 1958189 h 5180224"/>
              <a:gd name="connsiteX16" fmla="*/ 2464979 w 4622247"/>
              <a:gd name="connsiteY16" fmla="*/ 2703623 h 5180224"/>
              <a:gd name="connsiteX17" fmla="*/ 2216500 w 4622247"/>
              <a:gd name="connsiteY17" fmla="*/ 3349667 h 5180224"/>
              <a:gd name="connsiteX18" fmla="*/ 1938205 w 4622247"/>
              <a:gd name="connsiteY18" fmla="*/ 3727354 h 5180224"/>
              <a:gd name="connsiteX19" fmla="*/ 2296013 w 4622247"/>
              <a:gd name="connsiteY19" fmla="*/ 4095102 h 5180224"/>
              <a:gd name="connsiteX20" fmla="*/ 2852605 w 4622247"/>
              <a:gd name="connsiteY20" fmla="*/ 4124919 h 5180224"/>
              <a:gd name="connsiteX21" fmla="*/ 2773092 w 4622247"/>
              <a:gd name="connsiteY21" fmla="*/ 4343580 h 5180224"/>
              <a:gd name="connsiteX22" fmla="*/ 2445100 w 4622247"/>
              <a:gd name="connsiteY22" fmla="*/ 4274006 h 5180224"/>
              <a:gd name="connsiteX23" fmla="*/ 2057474 w 4622247"/>
              <a:gd name="connsiteY23" fmla="*/ 4333641 h 5180224"/>
              <a:gd name="connsiteX24" fmla="*/ 1838813 w 4622247"/>
              <a:gd name="connsiteY24" fmla="*/ 4105041 h 5180224"/>
              <a:gd name="connsiteX25" fmla="*/ 1172892 w 4622247"/>
              <a:gd name="connsiteY25" fmla="*/ 4492667 h 5180224"/>
              <a:gd name="connsiteX26" fmla="*/ 934353 w 4622247"/>
              <a:gd name="connsiteY26" fmla="*/ 4651693 h 5180224"/>
              <a:gd name="connsiteX27" fmla="*/ 536787 w 4622247"/>
              <a:gd name="connsiteY27" fmla="*/ 4264067 h 5180224"/>
              <a:gd name="connsiteX28" fmla="*/ 308187 w 4622247"/>
              <a:gd name="connsiteY28" fmla="*/ 3995710 h 5180224"/>
              <a:gd name="connsiteX29" fmla="*/ 139222 w 4622247"/>
              <a:gd name="connsiteY29" fmla="*/ 4095102 h 5180224"/>
              <a:gd name="connsiteX30" fmla="*/ 75446 w 4622247"/>
              <a:gd name="connsiteY30" fmla="*/ 4292780 h 5180224"/>
              <a:gd name="connsiteX31" fmla="*/ 74 w 4622247"/>
              <a:gd name="connsiteY31" fmla="*/ 4512545 h 5180224"/>
              <a:gd name="connsiteX32" fmla="*/ 89526 w 4622247"/>
              <a:gd name="connsiteY32" fmla="*/ 4611937 h 5180224"/>
              <a:gd name="connsiteX33" fmla="*/ 250485 w 4622247"/>
              <a:gd name="connsiteY33" fmla="*/ 4801608 h 5180224"/>
              <a:gd name="connsiteX34" fmla="*/ 394879 w 4622247"/>
              <a:gd name="connsiteY34" fmla="*/ 4743078 h 5180224"/>
              <a:gd name="connsiteX35" fmla="*/ 556666 w 4622247"/>
              <a:gd name="connsiteY35" fmla="*/ 4780902 h 5180224"/>
              <a:gd name="connsiteX36" fmla="*/ 646118 w 4622247"/>
              <a:gd name="connsiteY36" fmla="*/ 4900171 h 5180224"/>
              <a:gd name="connsiteX37" fmla="*/ 685874 w 4622247"/>
              <a:gd name="connsiteY37" fmla="*/ 5029380 h 5180224"/>
              <a:gd name="connsiteX38" fmla="*/ 844900 w 4622247"/>
              <a:gd name="connsiteY38" fmla="*/ 5079076 h 5180224"/>
              <a:gd name="connsiteX39" fmla="*/ 944292 w 4622247"/>
              <a:gd name="connsiteY39" fmla="*/ 5178467 h 5180224"/>
              <a:gd name="connsiteX40" fmla="*/ 1073500 w 4622247"/>
              <a:gd name="connsiteY40" fmla="*/ 5138710 h 5180224"/>
              <a:gd name="connsiteX41" fmla="*/ 1133135 w 4622247"/>
              <a:gd name="connsiteY41" fmla="*/ 5089015 h 5180224"/>
              <a:gd name="connsiteX42" fmla="*/ 1331918 w 4622247"/>
              <a:gd name="connsiteY42" fmla="*/ 5108893 h 5180224"/>
              <a:gd name="connsiteX43" fmla="*/ 1600274 w 4622247"/>
              <a:gd name="connsiteY43" fmla="*/ 5039319 h 5180224"/>
              <a:gd name="connsiteX44" fmla="*/ 1719544 w 4622247"/>
              <a:gd name="connsiteY44" fmla="*/ 4860415 h 5180224"/>
              <a:gd name="connsiteX45" fmla="*/ 1739422 w 4622247"/>
              <a:gd name="connsiteY45" fmla="*/ 4741145 h 5180224"/>
              <a:gd name="connsiteX46" fmla="*/ 1938205 w 4622247"/>
              <a:gd name="connsiteY46" fmla="*/ 4641754 h 5180224"/>
              <a:gd name="connsiteX47" fmla="*/ 2027657 w 4622247"/>
              <a:gd name="connsiteY47" fmla="*/ 4492667 h 5180224"/>
              <a:gd name="connsiteX48" fmla="*/ 2186683 w 4622247"/>
              <a:gd name="connsiteY48" fmla="*/ 4572180 h 5180224"/>
              <a:gd name="connsiteX49" fmla="*/ 2474918 w 4622247"/>
              <a:gd name="connsiteY49" fmla="*/ 4552302 h 5180224"/>
              <a:gd name="connsiteX50" fmla="*/ 2570720 w 4622247"/>
              <a:gd name="connsiteY50" fmla="*/ 4595647 h 5180224"/>
              <a:gd name="connsiteX51" fmla="*/ 2633944 w 4622247"/>
              <a:gd name="connsiteY51" fmla="*/ 4711328 h 5180224"/>
              <a:gd name="connsiteX52" fmla="*/ 2689989 w 4622247"/>
              <a:gd name="connsiteY52" fmla="*/ 4823419 h 5180224"/>
              <a:gd name="connsiteX53" fmla="*/ 2834659 w 4622247"/>
              <a:gd name="connsiteY53" fmla="*/ 4737556 h 5180224"/>
              <a:gd name="connsiteX54" fmla="*/ 2955102 w 4622247"/>
              <a:gd name="connsiteY54" fmla="*/ 4860415 h 5180224"/>
              <a:gd name="connsiteX55" fmla="*/ 3291583 w 4622247"/>
              <a:gd name="connsiteY55" fmla="*/ 4695798 h 5180224"/>
              <a:gd name="connsiteX56" fmla="*/ 3299866 w 4622247"/>
              <a:gd name="connsiteY56" fmla="*/ 4572180 h 5180224"/>
              <a:gd name="connsiteX57" fmla="*/ 3170657 w 4622247"/>
              <a:gd name="connsiteY57" fmla="*/ 4472789 h 5180224"/>
              <a:gd name="connsiteX58" fmla="*/ 3299866 w 4622247"/>
              <a:gd name="connsiteY58" fmla="*/ 4373397 h 5180224"/>
              <a:gd name="connsiteX59" fmla="*/ 3232224 w 4622247"/>
              <a:gd name="connsiteY59" fmla="*/ 4267656 h 5180224"/>
              <a:gd name="connsiteX60" fmla="*/ 3250170 w 4622247"/>
              <a:gd name="connsiteY60" fmla="*/ 4125747 h 5180224"/>
              <a:gd name="connsiteX61" fmla="*/ 3041448 w 4622247"/>
              <a:gd name="connsiteY61" fmla="*/ 4055345 h 5180224"/>
              <a:gd name="connsiteX62" fmla="*/ 2900368 w 4622247"/>
              <a:gd name="connsiteY62" fmla="*/ 3875613 h 5180224"/>
              <a:gd name="connsiteX63" fmla="*/ 2672872 w 4622247"/>
              <a:gd name="connsiteY63" fmla="*/ 3943254 h 5180224"/>
              <a:gd name="connsiteX64" fmla="*/ 2663761 w 4622247"/>
              <a:gd name="connsiteY64" fmla="*/ 3806867 h 5180224"/>
              <a:gd name="connsiteX65" fmla="*/ 2822787 w 4622247"/>
              <a:gd name="connsiteY65" fmla="*/ 3478876 h 5180224"/>
              <a:gd name="connsiteX66" fmla="*/ 2753213 w 4622247"/>
              <a:gd name="connsiteY66" fmla="*/ 3439119 h 5180224"/>
              <a:gd name="connsiteX67" fmla="*/ 2653822 w 4622247"/>
              <a:gd name="connsiteY67" fmla="*/ 3429180 h 5180224"/>
              <a:gd name="connsiteX68" fmla="*/ 2624005 w 4622247"/>
              <a:gd name="connsiteY68" fmla="*/ 3260215 h 5180224"/>
              <a:gd name="connsiteX69" fmla="*/ 2703518 w 4622247"/>
              <a:gd name="connsiteY69" fmla="*/ 3200580 h 5180224"/>
              <a:gd name="connsiteX70" fmla="*/ 2823616 w 4622247"/>
              <a:gd name="connsiteY70" fmla="*/ 3186223 h 5180224"/>
              <a:gd name="connsiteX71" fmla="*/ 2942057 w 4622247"/>
              <a:gd name="connsiteY71" fmla="*/ 3180702 h 5180224"/>
              <a:gd name="connsiteX72" fmla="*/ 3015220 w 4622247"/>
              <a:gd name="connsiteY72" fmla="*/ 3095943 h 5180224"/>
              <a:gd name="connsiteX73" fmla="*/ 3148846 w 4622247"/>
              <a:gd name="connsiteY73" fmla="*/ 3048180 h 5180224"/>
              <a:gd name="connsiteX74" fmla="*/ 3289926 w 4622247"/>
              <a:gd name="connsiteY74" fmla="*/ 2912345 h 5180224"/>
              <a:gd name="connsiteX75" fmla="*/ 3419135 w 4622247"/>
              <a:gd name="connsiteY75" fmla="*/ 2743380 h 5180224"/>
              <a:gd name="connsiteX76" fmla="*/ 3568222 w 4622247"/>
              <a:gd name="connsiteY76" fmla="*/ 2822893 h 5180224"/>
              <a:gd name="connsiteX77" fmla="*/ 3625096 w 4622247"/>
              <a:gd name="connsiteY77" fmla="*/ 2851330 h 5180224"/>
              <a:gd name="connsiteX78" fmla="*/ 3707370 w 4622247"/>
              <a:gd name="connsiteY78" fmla="*/ 2852710 h 5180224"/>
              <a:gd name="connsiteX79" fmla="*/ 3866396 w 4622247"/>
              <a:gd name="connsiteY79" fmla="*/ 2832832 h 5180224"/>
              <a:gd name="connsiteX80" fmla="*/ 3932381 w 4622247"/>
              <a:gd name="connsiteY80" fmla="*/ 2658621 h 5180224"/>
              <a:gd name="connsiteX81" fmla="*/ 4037846 w 4622247"/>
              <a:gd name="connsiteY81" fmla="*/ 2590980 h 5180224"/>
              <a:gd name="connsiteX82" fmla="*/ 4085057 w 4622247"/>
              <a:gd name="connsiteY82" fmla="*/ 2524719 h 5180224"/>
              <a:gd name="connsiteX83" fmla="*/ 4045300 w 4622247"/>
              <a:gd name="connsiteY83" fmla="*/ 2465084 h 5180224"/>
              <a:gd name="connsiteX84" fmla="*/ 4005544 w 4622247"/>
              <a:gd name="connsiteY84" fmla="*/ 2306058 h 5180224"/>
              <a:gd name="connsiteX85" fmla="*/ 4034533 w 4622247"/>
              <a:gd name="connsiteY85" fmla="*/ 2137093 h 5180224"/>
              <a:gd name="connsiteX86" fmla="*/ 4204326 w 4622247"/>
              <a:gd name="connsiteY86" fmla="*/ 2087397 h 5180224"/>
              <a:gd name="connsiteX87" fmla="*/ 4303718 w 4622247"/>
              <a:gd name="connsiteY87" fmla="*/ 2147032 h 5180224"/>
              <a:gd name="connsiteX88" fmla="*/ 4273900 w 4622247"/>
              <a:gd name="connsiteY88" fmla="*/ 2266302 h 5180224"/>
              <a:gd name="connsiteX89" fmla="*/ 4353413 w 4622247"/>
              <a:gd name="connsiteY89" fmla="*/ 2266302 h 5180224"/>
              <a:gd name="connsiteX90" fmla="*/ 4431546 w 4622247"/>
              <a:gd name="connsiteY90" fmla="*/ 2241730 h 5180224"/>
              <a:gd name="connsiteX91" fmla="*/ 4492561 w 4622247"/>
              <a:gd name="connsiteY91" fmla="*/ 2147032 h 5180224"/>
              <a:gd name="connsiteX92" fmla="*/ 4621770 w 4622247"/>
              <a:gd name="connsiteY92" fmla="*/ 2137093 h 5180224"/>
              <a:gd name="connsiteX0" fmla="*/ 4621770 w 4622247"/>
              <a:gd name="connsiteY0" fmla="*/ 2137093 h 5180224"/>
              <a:gd name="connsiteX1" fmla="*/ 4512439 w 4622247"/>
              <a:gd name="connsiteY1" fmla="*/ 1868737 h 5180224"/>
              <a:gd name="connsiteX2" fmla="*/ 4015483 w 4622247"/>
              <a:gd name="connsiteY2" fmla="*/ 1898554 h 5180224"/>
              <a:gd name="connsiteX3" fmla="*/ 3836579 w 4622247"/>
              <a:gd name="connsiteY3" fmla="*/ 2137093 h 5180224"/>
              <a:gd name="connsiteX4" fmla="*/ 3588100 w 4622247"/>
              <a:gd name="connsiteY4" fmla="*/ 2296119 h 5180224"/>
              <a:gd name="connsiteX5" fmla="*/ 3111022 w 4622247"/>
              <a:gd name="connsiteY5" fmla="*/ 2574415 h 5180224"/>
              <a:gd name="connsiteX6" fmla="*/ 2763153 w 4622247"/>
              <a:gd name="connsiteY6" fmla="*/ 2147032 h 5180224"/>
              <a:gd name="connsiteX7" fmla="*/ 2792970 w 4622247"/>
              <a:gd name="connsiteY7" fmla="*/ 1610319 h 5180224"/>
              <a:gd name="connsiteX8" fmla="*/ 2743274 w 4622247"/>
              <a:gd name="connsiteY8" fmla="*/ 1232632 h 5180224"/>
              <a:gd name="connsiteX9" fmla="*/ 2812848 w 4622247"/>
              <a:gd name="connsiteY9" fmla="*/ 775432 h 5180224"/>
              <a:gd name="connsiteX10" fmla="*/ 2673700 w 4622247"/>
              <a:gd name="connsiteY10" fmla="*/ 467319 h 5180224"/>
              <a:gd name="connsiteX11" fmla="*/ 2633944 w 4622247"/>
              <a:gd name="connsiteY11" fmla="*/ 248658 h 5180224"/>
              <a:gd name="connsiteX12" fmla="*/ 2226439 w 4622247"/>
              <a:gd name="connsiteY12" fmla="*/ 180 h 5180224"/>
              <a:gd name="connsiteX13" fmla="*/ 1808996 w 4622247"/>
              <a:gd name="connsiteY13" fmla="*/ 288415 h 5180224"/>
              <a:gd name="connsiteX14" fmla="*/ 2166805 w 4622247"/>
              <a:gd name="connsiteY14" fmla="*/ 1043789 h 5180224"/>
              <a:gd name="connsiteX15" fmla="*/ 2276135 w 4622247"/>
              <a:gd name="connsiteY15" fmla="*/ 1958189 h 5180224"/>
              <a:gd name="connsiteX16" fmla="*/ 2464979 w 4622247"/>
              <a:gd name="connsiteY16" fmla="*/ 2703623 h 5180224"/>
              <a:gd name="connsiteX17" fmla="*/ 2216500 w 4622247"/>
              <a:gd name="connsiteY17" fmla="*/ 3349667 h 5180224"/>
              <a:gd name="connsiteX18" fmla="*/ 1938205 w 4622247"/>
              <a:gd name="connsiteY18" fmla="*/ 3727354 h 5180224"/>
              <a:gd name="connsiteX19" fmla="*/ 2296013 w 4622247"/>
              <a:gd name="connsiteY19" fmla="*/ 4095102 h 5180224"/>
              <a:gd name="connsiteX20" fmla="*/ 2852605 w 4622247"/>
              <a:gd name="connsiteY20" fmla="*/ 4124919 h 5180224"/>
              <a:gd name="connsiteX21" fmla="*/ 2773092 w 4622247"/>
              <a:gd name="connsiteY21" fmla="*/ 4343580 h 5180224"/>
              <a:gd name="connsiteX22" fmla="*/ 2445100 w 4622247"/>
              <a:gd name="connsiteY22" fmla="*/ 4274006 h 5180224"/>
              <a:gd name="connsiteX23" fmla="*/ 2057474 w 4622247"/>
              <a:gd name="connsiteY23" fmla="*/ 4333641 h 5180224"/>
              <a:gd name="connsiteX24" fmla="*/ 1838813 w 4622247"/>
              <a:gd name="connsiteY24" fmla="*/ 4105041 h 5180224"/>
              <a:gd name="connsiteX25" fmla="*/ 1172892 w 4622247"/>
              <a:gd name="connsiteY25" fmla="*/ 4492667 h 5180224"/>
              <a:gd name="connsiteX26" fmla="*/ 934353 w 4622247"/>
              <a:gd name="connsiteY26" fmla="*/ 4651693 h 5180224"/>
              <a:gd name="connsiteX27" fmla="*/ 536787 w 4622247"/>
              <a:gd name="connsiteY27" fmla="*/ 4264067 h 5180224"/>
              <a:gd name="connsiteX28" fmla="*/ 308187 w 4622247"/>
              <a:gd name="connsiteY28" fmla="*/ 3995710 h 5180224"/>
              <a:gd name="connsiteX29" fmla="*/ 139222 w 4622247"/>
              <a:gd name="connsiteY29" fmla="*/ 4095102 h 5180224"/>
              <a:gd name="connsiteX30" fmla="*/ 75446 w 4622247"/>
              <a:gd name="connsiteY30" fmla="*/ 4292780 h 5180224"/>
              <a:gd name="connsiteX31" fmla="*/ 74 w 4622247"/>
              <a:gd name="connsiteY31" fmla="*/ 4512545 h 5180224"/>
              <a:gd name="connsiteX32" fmla="*/ 89526 w 4622247"/>
              <a:gd name="connsiteY32" fmla="*/ 4611937 h 5180224"/>
              <a:gd name="connsiteX33" fmla="*/ 250485 w 4622247"/>
              <a:gd name="connsiteY33" fmla="*/ 4801608 h 5180224"/>
              <a:gd name="connsiteX34" fmla="*/ 394879 w 4622247"/>
              <a:gd name="connsiteY34" fmla="*/ 4743078 h 5180224"/>
              <a:gd name="connsiteX35" fmla="*/ 556666 w 4622247"/>
              <a:gd name="connsiteY35" fmla="*/ 4780902 h 5180224"/>
              <a:gd name="connsiteX36" fmla="*/ 646118 w 4622247"/>
              <a:gd name="connsiteY36" fmla="*/ 4900171 h 5180224"/>
              <a:gd name="connsiteX37" fmla="*/ 685874 w 4622247"/>
              <a:gd name="connsiteY37" fmla="*/ 5029380 h 5180224"/>
              <a:gd name="connsiteX38" fmla="*/ 844900 w 4622247"/>
              <a:gd name="connsiteY38" fmla="*/ 5079076 h 5180224"/>
              <a:gd name="connsiteX39" fmla="*/ 944292 w 4622247"/>
              <a:gd name="connsiteY39" fmla="*/ 5178467 h 5180224"/>
              <a:gd name="connsiteX40" fmla="*/ 1073500 w 4622247"/>
              <a:gd name="connsiteY40" fmla="*/ 5138710 h 5180224"/>
              <a:gd name="connsiteX41" fmla="*/ 1133135 w 4622247"/>
              <a:gd name="connsiteY41" fmla="*/ 5089015 h 5180224"/>
              <a:gd name="connsiteX42" fmla="*/ 1331918 w 4622247"/>
              <a:gd name="connsiteY42" fmla="*/ 5108893 h 5180224"/>
              <a:gd name="connsiteX43" fmla="*/ 1600274 w 4622247"/>
              <a:gd name="connsiteY43" fmla="*/ 5039319 h 5180224"/>
              <a:gd name="connsiteX44" fmla="*/ 1719544 w 4622247"/>
              <a:gd name="connsiteY44" fmla="*/ 4860415 h 5180224"/>
              <a:gd name="connsiteX45" fmla="*/ 1739422 w 4622247"/>
              <a:gd name="connsiteY45" fmla="*/ 4741145 h 5180224"/>
              <a:gd name="connsiteX46" fmla="*/ 1938205 w 4622247"/>
              <a:gd name="connsiteY46" fmla="*/ 4641754 h 5180224"/>
              <a:gd name="connsiteX47" fmla="*/ 2027657 w 4622247"/>
              <a:gd name="connsiteY47" fmla="*/ 4492667 h 5180224"/>
              <a:gd name="connsiteX48" fmla="*/ 2186683 w 4622247"/>
              <a:gd name="connsiteY48" fmla="*/ 4572180 h 5180224"/>
              <a:gd name="connsiteX49" fmla="*/ 2474918 w 4622247"/>
              <a:gd name="connsiteY49" fmla="*/ 4552302 h 5180224"/>
              <a:gd name="connsiteX50" fmla="*/ 2570720 w 4622247"/>
              <a:gd name="connsiteY50" fmla="*/ 4595647 h 5180224"/>
              <a:gd name="connsiteX51" fmla="*/ 2633944 w 4622247"/>
              <a:gd name="connsiteY51" fmla="*/ 4711328 h 5180224"/>
              <a:gd name="connsiteX52" fmla="*/ 2689989 w 4622247"/>
              <a:gd name="connsiteY52" fmla="*/ 4823419 h 5180224"/>
              <a:gd name="connsiteX53" fmla="*/ 2834659 w 4622247"/>
              <a:gd name="connsiteY53" fmla="*/ 4737556 h 5180224"/>
              <a:gd name="connsiteX54" fmla="*/ 2955102 w 4622247"/>
              <a:gd name="connsiteY54" fmla="*/ 4860415 h 5180224"/>
              <a:gd name="connsiteX55" fmla="*/ 3291583 w 4622247"/>
              <a:gd name="connsiteY55" fmla="*/ 4695798 h 5180224"/>
              <a:gd name="connsiteX56" fmla="*/ 3299866 w 4622247"/>
              <a:gd name="connsiteY56" fmla="*/ 4572180 h 5180224"/>
              <a:gd name="connsiteX57" fmla="*/ 3170657 w 4622247"/>
              <a:gd name="connsiteY57" fmla="*/ 4472789 h 5180224"/>
              <a:gd name="connsiteX58" fmla="*/ 3299866 w 4622247"/>
              <a:gd name="connsiteY58" fmla="*/ 4373397 h 5180224"/>
              <a:gd name="connsiteX59" fmla="*/ 3232224 w 4622247"/>
              <a:gd name="connsiteY59" fmla="*/ 4267656 h 5180224"/>
              <a:gd name="connsiteX60" fmla="*/ 3250170 w 4622247"/>
              <a:gd name="connsiteY60" fmla="*/ 4125747 h 5180224"/>
              <a:gd name="connsiteX61" fmla="*/ 3041448 w 4622247"/>
              <a:gd name="connsiteY61" fmla="*/ 4055345 h 5180224"/>
              <a:gd name="connsiteX62" fmla="*/ 2900368 w 4622247"/>
              <a:gd name="connsiteY62" fmla="*/ 3875613 h 5180224"/>
              <a:gd name="connsiteX63" fmla="*/ 2672872 w 4622247"/>
              <a:gd name="connsiteY63" fmla="*/ 3943254 h 5180224"/>
              <a:gd name="connsiteX64" fmla="*/ 2663761 w 4622247"/>
              <a:gd name="connsiteY64" fmla="*/ 3806867 h 5180224"/>
              <a:gd name="connsiteX65" fmla="*/ 2822787 w 4622247"/>
              <a:gd name="connsiteY65" fmla="*/ 3478876 h 5180224"/>
              <a:gd name="connsiteX66" fmla="*/ 2753213 w 4622247"/>
              <a:gd name="connsiteY66" fmla="*/ 3439119 h 5180224"/>
              <a:gd name="connsiteX67" fmla="*/ 2653822 w 4622247"/>
              <a:gd name="connsiteY67" fmla="*/ 3429180 h 5180224"/>
              <a:gd name="connsiteX68" fmla="*/ 2624005 w 4622247"/>
              <a:gd name="connsiteY68" fmla="*/ 3260215 h 5180224"/>
              <a:gd name="connsiteX69" fmla="*/ 2703518 w 4622247"/>
              <a:gd name="connsiteY69" fmla="*/ 3200580 h 5180224"/>
              <a:gd name="connsiteX70" fmla="*/ 2823616 w 4622247"/>
              <a:gd name="connsiteY70" fmla="*/ 3186223 h 5180224"/>
              <a:gd name="connsiteX71" fmla="*/ 2942057 w 4622247"/>
              <a:gd name="connsiteY71" fmla="*/ 3180702 h 5180224"/>
              <a:gd name="connsiteX72" fmla="*/ 3015220 w 4622247"/>
              <a:gd name="connsiteY72" fmla="*/ 3095943 h 5180224"/>
              <a:gd name="connsiteX73" fmla="*/ 3148846 w 4622247"/>
              <a:gd name="connsiteY73" fmla="*/ 3048180 h 5180224"/>
              <a:gd name="connsiteX74" fmla="*/ 3289926 w 4622247"/>
              <a:gd name="connsiteY74" fmla="*/ 2912345 h 5180224"/>
              <a:gd name="connsiteX75" fmla="*/ 3419135 w 4622247"/>
              <a:gd name="connsiteY75" fmla="*/ 2743380 h 5180224"/>
              <a:gd name="connsiteX76" fmla="*/ 3568222 w 4622247"/>
              <a:gd name="connsiteY76" fmla="*/ 2822893 h 5180224"/>
              <a:gd name="connsiteX77" fmla="*/ 3625096 w 4622247"/>
              <a:gd name="connsiteY77" fmla="*/ 2851330 h 5180224"/>
              <a:gd name="connsiteX78" fmla="*/ 3707370 w 4622247"/>
              <a:gd name="connsiteY78" fmla="*/ 2852710 h 5180224"/>
              <a:gd name="connsiteX79" fmla="*/ 3866396 w 4622247"/>
              <a:gd name="connsiteY79" fmla="*/ 2832832 h 5180224"/>
              <a:gd name="connsiteX80" fmla="*/ 3880684 w 4622247"/>
              <a:gd name="connsiteY80" fmla="*/ 2752905 h 5180224"/>
              <a:gd name="connsiteX81" fmla="*/ 3932381 w 4622247"/>
              <a:gd name="connsiteY81" fmla="*/ 2658621 h 5180224"/>
              <a:gd name="connsiteX82" fmla="*/ 4037846 w 4622247"/>
              <a:gd name="connsiteY82" fmla="*/ 2590980 h 5180224"/>
              <a:gd name="connsiteX83" fmla="*/ 4085057 w 4622247"/>
              <a:gd name="connsiteY83" fmla="*/ 2524719 h 5180224"/>
              <a:gd name="connsiteX84" fmla="*/ 4045300 w 4622247"/>
              <a:gd name="connsiteY84" fmla="*/ 2465084 h 5180224"/>
              <a:gd name="connsiteX85" fmla="*/ 4005544 w 4622247"/>
              <a:gd name="connsiteY85" fmla="*/ 2306058 h 5180224"/>
              <a:gd name="connsiteX86" fmla="*/ 4034533 w 4622247"/>
              <a:gd name="connsiteY86" fmla="*/ 2137093 h 5180224"/>
              <a:gd name="connsiteX87" fmla="*/ 4204326 w 4622247"/>
              <a:gd name="connsiteY87" fmla="*/ 2087397 h 5180224"/>
              <a:gd name="connsiteX88" fmla="*/ 4303718 w 4622247"/>
              <a:gd name="connsiteY88" fmla="*/ 2147032 h 5180224"/>
              <a:gd name="connsiteX89" fmla="*/ 4273900 w 4622247"/>
              <a:gd name="connsiteY89" fmla="*/ 2266302 h 5180224"/>
              <a:gd name="connsiteX90" fmla="*/ 4353413 w 4622247"/>
              <a:gd name="connsiteY90" fmla="*/ 2266302 h 5180224"/>
              <a:gd name="connsiteX91" fmla="*/ 4431546 w 4622247"/>
              <a:gd name="connsiteY91" fmla="*/ 2241730 h 5180224"/>
              <a:gd name="connsiteX92" fmla="*/ 4492561 w 4622247"/>
              <a:gd name="connsiteY92" fmla="*/ 2147032 h 5180224"/>
              <a:gd name="connsiteX93" fmla="*/ 4621770 w 4622247"/>
              <a:gd name="connsiteY93" fmla="*/ 2137093 h 5180224"/>
              <a:gd name="connsiteX0" fmla="*/ 4621770 w 4622247"/>
              <a:gd name="connsiteY0" fmla="*/ 2137093 h 5180224"/>
              <a:gd name="connsiteX1" fmla="*/ 4512439 w 4622247"/>
              <a:gd name="connsiteY1" fmla="*/ 1868737 h 5180224"/>
              <a:gd name="connsiteX2" fmla="*/ 4015483 w 4622247"/>
              <a:gd name="connsiteY2" fmla="*/ 1898554 h 5180224"/>
              <a:gd name="connsiteX3" fmla="*/ 3836579 w 4622247"/>
              <a:gd name="connsiteY3" fmla="*/ 2137093 h 5180224"/>
              <a:gd name="connsiteX4" fmla="*/ 3588100 w 4622247"/>
              <a:gd name="connsiteY4" fmla="*/ 2296119 h 5180224"/>
              <a:gd name="connsiteX5" fmla="*/ 3111022 w 4622247"/>
              <a:gd name="connsiteY5" fmla="*/ 2574415 h 5180224"/>
              <a:gd name="connsiteX6" fmla="*/ 2763153 w 4622247"/>
              <a:gd name="connsiteY6" fmla="*/ 2147032 h 5180224"/>
              <a:gd name="connsiteX7" fmla="*/ 2792970 w 4622247"/>
              <a:gd name="connsiteY7" fmla="*/ 1610319 h 5180224"/>
              <a:gd name="connsiteX8" fmla="*/ 2743274 w 4622247"/>
              <a:gd name="connsiteY8" fmla="*/ 1232632 h 5180224"/>
              <a:gd name="connsiteX9" fmla="*/ 2812848 w 4622247"/>
              <a:gd name="connsiteY9" fmla="*/ 775432 h 5180224"/>
              <a:gd name="connsiteX10" fmla="*/ 2673700 w 4622247"/>
              <a:gd name="connsiteY10" fmla="*/ 467319 h 5180224"/>
              <a:gd name="connsiteX11" fmla="*/ 2633944 w 4622247"/>
              <a:gd name="connsiteY11" fmla="*/ 248658 h 5180224"/>
              <a:gd name="connsiteX12" fmla="*/ 2226439 w 4622247"/>
              <a:gd name="connsiteY12" fmla="*/ 180 h 5180224"/>
              <a:gd name="connsiteX13" fmla="*/ 1808996 w 4622247"/>
              <a:gd name="connsiteY13" fmla="*/ 288415 h 5180224"/>
              <a:gd name="connsiteX14" fmla="*/ 2166805 w 4622247"/>
              <a:gd name="connsiteY14" fmla="*/ 1043789 h 5180224"/>
              <a:gd name="connsiteX15" fmla="*/ 2276135 w 4622247"/>
              <a:gd name="connsiteY15" fmla="*/ 1958189 h 5180224"/>
              <a:gd name="connsiteX16" fmla="*/ 2464979 w 4622247"/>
              <a:gd name="connsiteY16" fmla="*/ 2703623 h 5180224"/>
              <a:gd name="connsiteX17" fmla="*/ 2216500 w 4622247"/>
              <a:gd name="connsiteY17" fmla="*/ 3349667 h 5180224"/>
              <a:gd name="connsiteX18" fmla="*/ 1938205 w 4622247"/>
              <a:gd name="connsiteY18" fmla="*/ 3727354 h 5180224"/>
              <a:gd name="connsiteX19" fmla="*/ 2296013 w 4622247"/>
              <a:gd name="connsiteY19" fmla="*/ 4095102 h 5180224"/>
              <a:gd name="connsiteX20" fmla="*/ 2852605 w 4622247"/>
              <a:gd name="connsiteY20" fmla="*/ 4124919 h 5180224"/>
              <a:gd name="connsiteX21" fmla="*/ 2773092 w 4622247"/>
              <a:gd name="connsiteY21" fmla="*/ 4343580 h 5180224"/>
              <a:gd name="connsiteX22" fmla="*/ 2445100 w 4622247"/>
              <a:gd name="connsiteY22" fmla="*/ 4274006 h 5180224"/>
              <a:gd name="connsiteX23" fmla="*/ 2057474 w 4622247"/>
              <a:gd name="connsiteY23" fmla="*/ 4333641 h 5180224"/>
              <a:gd name="connsiteX24" fmla="*/ 1838813 w 4622247"/>
              <a:gd name="connsiteY24" fmla="*/ 4105041 h 5180224"/>
              <a:gd name="connsiteX25" fmla="*/ 1172892 w 4622247"/>
              <a:gd name="connsiteY25" fmla="*/ 4492667 h 5180224"/>
              <a:gd name="connsiteX26" fmla="*/ 934353 w 4622247"/>
              <a:gd name="connsiteY26" fmla="*/ 4651693 h 5180224"/>
              <a:gd name="connsiteX27" fmla="*/ 536787 w 4622247"/>
              <a:gd name="connsiteY27" fmla="*/ 4264067 h 5180224"/>
              <a:gd name="connsiteX28" fmla="*/ 308187 w 4622247"/>
              <a:gd name="connsiteY28" fmla="*/ 3995710 h 5180224"/>
              <a:gd name="connsiteX29" fmla="*/ 139222 w 4622247"/>
              <a:gd name="connsiteY29" fmla="*/ 4095102 h 5180224"/>
              <a:gd name="connsiteX30" fmla="*/ 75446 w 4622247"/>
              <a:gd name="connsiteY30" fmla="*/ 4292780 h 5180224"/>
              <a:gd name="connsiteX31" fmla="*/ 74 w 4622247"/>
              <a:gd name="connsiteY31" fmla="*/ 4512545 h 5180224"/>
              <a:gd name="connsiteX32" fmla="*/ 89526 w 4622247"/>
              <a:gd name="connsiteY32" fmla="*/ 4611937 h 5180224"/>
              <a:gd name="connsiteX33" fmla="*/ 250485 w 4622247"/>
              <a:gd name="connsiteY33" fmla="*/ 4801608 h 5180224"/>
              <a:gd name="connsiteX34" fmla="*/ 394879 w 4622247"/>
              <a:gd name="connsiteY34" fmla="*/ 4743078 h 5180224"/>
              <a:gd name="connsiteX35" fmla="*/ 556666 w 4622247"/>
              <a:gd name="connsiteY35" fmla="*/ 4780902 h 5180224"/>
              <a:gd name="connsiteX36" fmla="*/ 646118 w 4622247"/>
              <a:gd name="connsiteY36" fmla="*/ 4900171 h 5180224"/>
              <a:gd name="connsiteX37" fmla="*/ 685874 w 4622247"/>
              <a:gd name="connsiteY37" fmla="*/ 5029380 h 5180224"/>
              <a:gd name="connsiteX38" fmla="*/ 844900 w 4622247"/>
              <a:gd name="connsiteY38" fmla="*/ 5079076 h 5180224"/>
              <a:gd name="connsiteX39" fmla="*/ 944292 w 4622247"/>
              <a:gd name="connsiteY39" fmla="*/ 5178467 h 5180224"/>
              <a:gd name="connsiteX40" fmla="*/ 1073500 w 4622247"/>
              <a:gd name="connsiteY40" fmla="*/ 5138710 h 5180224"/>
              <a:gd name="connsiteX41" fmla="*/ 1133135 w 4622247"/>
              <a:gd name="connsiteY41" fmla="*/ 5089015 h 5180224"/>
              <a:gd name="connsiteX42" fmla="*/ 1331918 w 4622247"/>
              <a:gd name="connsiteY42" fmla="*/ 5108893 h 5180224"/>
              <a:gd name="connsiteX43" fmla="*/ 1600274 w 4622247"/>
              <a:gd name="connsiteY43" fmla="*/ 5039319 h 5180224"/>
              <a:gd name="connsiteX44" fmla="*/ 1719544 w 4622247"/>
              <a:gd name="connsiteY44" fmla="*/ 4860415 h 5180224"/>
              <a:gd name="connsiteX45" fmla="*/ 1739422 w 4622247"/>
              <a:gd name="connsiteY45" fmla="*/ 4741145 h 5180224"/>
              <a:gd name="connsiteX46" fmla="*/ 1938205 w 4622247"/>
              <a:gd name="connsiteY46" fmla="*/ 4641754 h 5180224"/>
              <a:gd name="connsiteX47" fmla="*/ 2027657 w 4622247"/>
              <a:gd name="connsiteY47" fmla="*/ 4492667 h 5180224"/>
              <a:gd name="connsiteX48" fmla="*/ 2186683 w 4622247"/>
              <a:gd name="connsiteY48" fmla="*/ 4572180 h 5180224"/>
              <a:gd name="connsiteX49" fmla="*/ 2474918 w 4622247"/>
              <a:gd name="connsiteY49" fmla="*/ 4552302 h 5180224"/>
              <a:gd name="connsiteX50" fmla="*/ 2570720 w 4622247"/>
              <a:gd name="connsiteY50" fmla="*/ 4595647 h 5180224"/>
              <a:gd name="connsiteX51" fmla="*/ 2633944 w 4622247"/>
              <a:gd name="connsiteY51" fmla="*/ 4711328 h 5180224"/>
              <a:gd name="connsiteX52" fmla="*/ 2689989 w 4622247"/>
              <a:gd name="connsiteY52" fmla="*/ 4823419 h 5180224"/>
              <a:gd name="connsiteX53" fmla="*/ 2834659 w 4622247"/>
              <a:gd name="connsiteY53" fmla="*/ 4737556 h 5180224"/>
              <a:gd name="connsiteX54" fmla="*/ 2955102 w 4622247"/>
              <a:gd name="connsiteY54" fmla="*/ 4860415 h 5180224"/>
              <a:gd name="connsiteX55" fmla="*/ 3291583 w 4622247"/>
              <a:gd name="connsiteY55" fmla="*/ 4695798 h 5180224"/>
              <a:gd name="connsiteX56" fmla="*/ 3299866 w 4622247"/>
              <a:gd name="connsiteY56" fmla="*/ 4572180 h 5180224"/>
              <a:gd name="connsiteX57" fmla="*/ 3170657 w 4622247"/>
              <a:gd name="connsiteY57" fmla="*/ 4472789 h 5180224"/>
              <a:gd name="connsiteX58" fmla="*/ 3299866 w 4622247"/>
              <a:gd name="connsiteY58" fmla="*/ 4373397 h 5180224"/>
              <a:gd name="connsiteX59" fmla="*/ 3232224 w 4622247"/>
              <a:gd name="connsiteY59" fmla="*/ 4267656 h 5180224"/>
              <a:gd name="connsiteX60" fmla="*/ 3250170 w 4622247"/>
              <a:gd name="connsiteY60" fmla="*/ 4125747 h 5180224"/>
              <a:gd name="connsiteX61" fmla="*/ 3041448 w 4622247"/>
              <a:gd name="connsiteY61" fmla="*/ 4055345 h 5180224"/>
              <a:gd name="connsiteX62" fmla="*/ 2900368 w 4622247"/>
              <a:gd name="connsiteY62" fmla="*/ 3875613 h 5180224"/>
              <a:gd name="connsiteX63" fmla="*/ 2672872 w 4622247"/>
              <a:gd name="connsiteY63" fmla="*/ 3943254 h 5180224"/>
              <a:gd name="connsiteX64" fmla="*/ 2663761 w 4622247"/>
              <a:gd name="connsiteY64" fmla="*/ 3806867 h 5180224"/>
              <a:gd name="connsiteX65" fmla="*/ 2822787 w 4622247"/>
              <a:gd name="connsiteY65" fmla="*/ 3478876 h 5180224"/>
              <a:gd name="connsiteX66" fmla="*/ 2753213 w 4622247"/>
              <a:gd name="connsiteY66" fmla="*/ 3439119 h 5180224"/>
              <a:gd name="connsiteX67" fmla="*/ 2653822 w 4622247"/>
              <a:gd name="connsiteY67" fmla="*/ 3429180 h 5180224"/>
              <a:gd name="connsiteX68" fmla="*/ 2624005 w 4622247"/>
              <a:gd name="connsiteY68" fmla="*/ 3260215 h 5180224"/>
              <a:gd name="connsiteX69" fmla="*/ 2703518 w 4622247"/>
              <a:gd name="connsiteY69" fmla="*/ 3200580 h 5180224"/>
              <a:gd name="connsiteX70" fmla="*/ 2823616 w 4622247"/>
              <a:gd name="connsiteY70" fmla="*/ 3186223 h 5180224"/>
              <a:gd name="connsiteX71" fmla="*/ 2942057 w 4622247"/>
              <a:gd name="connsiteY71" fmla="*/ 3180702 h 5180224"/>
              <a:gd name="connsiteX72" fmla="*/ 3015220 w 4622247"/>
              <a:gd name="connsiteY72" fmla="*/ 3095943 h 5180224"/>
              <a:gd name="connsiteX73" fmla="*/ 3148846 w 4622247"/>
              <a:gd name="connsiteY73" fmla="*/ 3048180 h 5180224"/>
              <a:gd name="connsiteX74" fmla="*/ 3289926 w 4622247"/>
              <a:gd name="connsiteY74" fmla="*/ 2912345 h 5180224"/>
              <a:gd name="connsiteX75" fmla="*/ 3419135 w 4622247"/>
              <a:gd name="connsiteY75" fmla="*/ 2743380 h 5180224"/>
              <a:gd name="connsiteX76" fmla="*/ 3568222 w 4622247"/>
              <a:gd name="connsiteY76" fmla="*/ 2822893 h 5180224"/>
              <a:gd name="connsiteX77" fmla="*/ 3625096 w 4622247"/>
              <a:gd name="connsiteY77" fmla="*/ 2851330 h 5180224"/>
              <a:gd name="connsiteX78" fmla="*/ 3707370 w 4622247"/>
              <a:gd name="connsiteY78" fmla="*/ 2852710 h 5180224"/>
              <a:gd name="connsiteX79" fmla="*/ 3866396 w 4622247"/>
              <a:gd name="connsiteY79" fmla="*/ 2832832 h 5180224"/>
              <a:gd name="connsiteX80" fmla="*/ 3880684 w 4622247"/>
              <a:gd name="connsiteY80" fmla="*/ 2752905 h 5180224"/>
              <a:gd name="connsiteX81" fmla="*/ 3932381 w 4622247"/>
              <a:gd name="connsiteY81" fmla="*/ 2658621 h 5180224"/>
              <a:gd name="connsiteX82" fmla="*/ 4037846 w 4622247"/>
              <a:gd name="connsiteY82" fmla="*/ 2590980 h 5180224"/>
              <a:gd name="connsiteX83" fmla="*/ 4085057 w 4622247"/>
              <a:gd name="connsiteY83" fmla="*/ 2524719 h 5180224"/>
              <a:gd name="connsiteX84" fmla="*/ 4045300 w 4622247"/>
              <a:gd name="connsiteY84" fmla="*/ 2465084 h 5180224"/>
              <a:gd name="connsiteX85" fmla="*/ 4005544 w 4622247"/>
              <a:gd name="connsiteY85" fmla="*/ 2306058 h 5180224"/>
              <a:gd name="connsiteX86" fmla="*/ 4034533 w 4622247"/>
              <a:gd name="connsiteY86" fmla="*/ 2137093 h 5180224"/>
              <a:gd name="connsiteX87" fmla="*/ 4204326 w 4622247"/>
              <a:gd name="connsiteY87" fmla="*/ 2087397 h 5180224"/>
              <a:gd name="connsiteX88" fmla="*/ 4303718 w 4622247"/>
              <a:gd name="connsiteY88" fmla="*/ 2147032 h 5180224"/>
              <a:gd name="connsiteX89" fmla="*/ 4273900 w 4622247"/>
              <a:gd name="connsiteY89" fmla="*/ 2266302 h 5180224"/>
              <a:gd name="connsiteX90" fmla="*/ 4353413 w 4622247"/>
              <a:gd name="connsiteY90" fmla="*/ 2266302 h 5180224"/>
              <a:gd name="connsiteX91" fmla="*/ 4431546 w 4622247"/>
              <a:gd name="connsiteY91" fmla="*/ 2241730 h 5180224"/>
              <a:gd name="connsiteX92" fmla="*/ 4492561 w 4622247"/>
              <a:gd name="connsiteY92" fmla="*/ 2147032 h 5180224"/>
              <a:gd name="connsiteX93" fmla="*/ 4621770 w 4622247"/>
              <a:gd name="connsiteY93" fmla="*/ 2137093 h 5180224"/>
              <a:gd name="connsiteX0" fmla="*/ 4621770 w 4622247"/>
              <a:gd name="connsiteY0" fmla="*/ 2137093 h 5180224"/>
              <a:gd name="connsiteX1" fmla="*/ 4512439 w 4622247"/>
              <a:gd name="connsiteY1" fmla="*/ 1868737 h 5180224"/>
              <a:gd name="connsiteX2" fmla="*/ 4015483 w 4622247"/>
              <a:gd name="connsiteY2" fmla="*/ 1898554 h 5180224"/>
              <a:gd name="connsiteX3" fmla="*/ 3836579 w 4622247"/>
              <a:gd name="connsiteY3" fmla="*/ 2137093 h 5180224"/>
              <a:gd name="connsiteX4" fmla="*/ 3588100 w 4622247"/>
              <a:gd name="connsiteY4" fmla="*/ 2296119 h 5180224"/>
              <a:gd name="connsiteX5" fmla="*/ 3111022 w 4622247"/>
              <a:gd name="connsiteY5" fmla="*/ 2574415 h 5180224"/>
              <a:gd name="connsiteX6" fmla="*/ 2763153 w 4622247"/>
              <a:gd name="connsiteY6" fmla="*/ 2147032 h 5180224"/>
              <a:gd name="connsiteX7" fmla="*/ 2792970 w 4622247"/>
              <a:gd name="connsiteY7" fmla="*/ 1610319 h 5180224"/>
              <a:gd name="connsiteX8" fmla="*/ 2743274 w 4622247"/>
              <a:gd name="connsiteY8" fmla="*/ 1232632 h 5180224"/>
              <a:gd name="connsiteX9" fmla="*/ 2812848 w 4622247"/>
              <a:gd name="connsiteY9" fmla="*/ 775432 h 5180224"/>
              <a:gd name="connsiteX10" fmla="*/ 2673700 w 4622247"/>
              <a:gd name="connsiteY10" fmla="*/ 467319 h 5180224"/>
              <a:gd name="connsiteX11" fmla="*/ 2633944 w 4622247"/>
              <a:gd name="connsiteY11" fmla="*/ 248658 h 5180224"/>
              <a:gd name="connsiteX12" fmla="*/ 2226439 w 4622247"/>
              <a:gd name="connsiteY12" fmla="*/ 180 h 5180224"/>
              <a:gd name="connsiteX13" fmla="*/ 1808996 w 4622247"/>
              <a:gd name="connsiteY13" fmla="*/ 288415 h 5180224"/>
              <a:gd name="connsiteX14" fmla="*/ 2166805 w 4622247"/>
              <a:gd name="connsiteY14" fmla="*/ 1043789 h 5180224"/>
              <a:gd name="connsiteX15" fmla="*/ 2276135 w 4622247"/>
              <a:gd name="connsiteY15" fmla="*/ 1958189 h 5180224"/>
              <a:gd name="connsiteX16" fmla="*/ 2464979 w 4622247"/>
              <a:gd name="connsiteY16" fmla="*/ 2703623 h 5180224"/>
              <a:gd name="connsiteX17" fmla="*/ 2216500 w 4622247"/>
              <a:gd name="connsiteY17" fmla="*/ 3349667 h 5180224"/>
              <a:gd name="connsiteX18" fmla="*/ 1938205 w 4622247"/>
              <a:gd name="connsiteY18" fmla="*/ 3727354 h 5180224"/>
              <a:gd name="connsiteX19" fmla="*/ 2296013 w 4622247"/>
              <a:gd name="connsiteY19" fmla="*/ 4095102 h 5180224"/>
              <a:gd name="connsiteX20" fmla="*/ 2852605 w 4622247"/>
              <a:gd name="connsiteY20" fmla="*/ 4124919 h 5180224"/>
              <a:gd name="connsiteX21" fmla="*/ 2773092 w 4622247"/>
              <a:gd name="connsiteY21" fmla="*/ 4343580 h 5180224"/>
              <a:gd name="connsiteX22" fmla="*/ 2445100 w 4622247"/>
              <a:gd name="connsiteY22" fmla="*/ 4274006 h 5180224"/>
              <a:gd name="connsiteX23" fmla="*/ 2057474 w 4622247"/>
              <a:gd name="connsiteY23" fmla="*/ 4333641 h 5180224"/>
              <a:gd name="connsiteX24" fmla="*/ 1838813 w 4622247"/>
              <a:gd name="connsiteY24" fmla="*/ 4105041 h 5180224"/>
              <a:gd name="connsiteX25" fmla="*/ 1172892 w 4622247"/>
              <a:gd name="connsiteY25" fmla="*/ 4492667 h 5180224"/>
              <a:gd name="connsiteX26" fmla="*/ 934353 w 4622247"/>
              <a:gd name="connsiteY26" fmla="*/ 4651693 h 5180224"/>
              <a:gd name="connsiteX27" fmla="*/ 536787 w 4622247"/>
              <a:gd name="connsiteY27" fmla="*/ 4264067 h 5180224"/>
              <a:gd name="connsiteX28" fmla="*/ 308187 w 4622247"/>
              <a:gd name="connsiteY28" fmla="*/ 3995710 h 5180224"/>
              <a:gd name="connsiteX29" fmla="*/ 139222 w 4622247"/>
              <a:gd name="connsiteY29" fmla="*/ 4095102 h 5180224"/>
              <a:gd name="connsiteX30" fmla="*/ 75446 w 4622247"/>
              <a:gd name="connsiteY30" fmla="*/ 4292780 h 5180224"/>
              <a:gd name="connsiteX31" fmla="*/ 74 w 4622247"/>
              <a:gd name="connsiteY31" fmla="*/ 4512545 h 5180224"/>
              <a:gd name="connsiteX32" fmla="*/ 89526 w 4622247"/>
              <a:gd name="connsiteY32" fmla="*/ 4611937 h 5180224"/>
              <a:gd name="connsiteX33" fmla="*/ 250485 w 4622247"/>
              <a:gd name="connsiteY33" fmla="*/ 4801608 h 5180224"/>
              <a:gd name="connsiteX34" fmla="*/ 394879 w 4622247"/>
              <a:gd name="connsiteY34" fmla="*/ 4743078 h 5180224"/>
              <a:gd name="connsiteX35" fmla="*/ 556666 w 4622247"/>
              <a:gd name="connsiteY35" fmla="*/ 4780902 h 5180224"/>
              <a:gd name="connsiteX36" fmla="*/ 646118 w 4622247"/>
              <a:gd name="connsiteY36" fmla="*/ 4900171 h 5180224"/>
              <a:gd name="connsiteX37" fmla="*/ 685874 w 4622247"/>
              <a:gd name="connsiteY37" fmla="*/ 5029380 h 5180224"/>
              <a:gd name="connsiteX38" fmla="*/ 844900 w 4622247"/>
              <a:gd name="connsiteY38" fmla="*/ 5079076 h 5180224"/>
              <a:gd name="connsiteX39" fmla="*/ 944292 w 4622247"/>
              <a:gd name="connsiteY39" fmla="*/ 5178467 h 5180224"/>
              <a:gd name="connsiteX40" fmla="*/ 1073500 w 4622247"/>
              <a:gd name="connsiteY40" fmla="*/ 5138710 h 5180224"/>
              <a:gd name="connsiteX41" fmla="*/ 1133135 w 4622247"/>
              <a:gd name="connsiteY41" fmla="*/ 5089015 h 5180224"/>
              <a:gd name="connsiteX42" fmla="*/ 1331918 w 4622247"/>
              <a:gd name="connsiteY42" fmla="*/ 5108893 h 5180224"/>
              <a:gd name="connsiteX43" fmla="*/ 1600274 w 4622247"/>
              <a:gd name="connsiteY43" fmla="*/ 5039319 h 5180224"/>
              <a:gd name="connsiteX44" fmla="*/ 1719544 w 4622247"/>
              <a:gd name="connsiteY44" fmla="*/ 4860415 h 5180224"/>
              <a:gd name="connsiteX45" fmla="*/ 1739422 w 4622247"/>
              <a:gd name="connsiteY45" fmla="*/ 4741145 h 5180224"/>
              <a:gd name="connsiteX46" fmla="*/ 1938205 w 4622247"/>
              <a:gd name="connsiteY46" fmla="*/ 4641754 h 5180224"/>
              <a:gd name="connsiteX47" fmla="*/ 2027657 w 4622247"/>
              <a:gd name="connsiteY47" fmla="*/ 4492667 h 5180224"/>
              <a:gd name="connsiteX48" fmla="*/ 2186683 w 4622247"/>
              <a:gd name="connsiteY48" fmla="*/ 4572180 h 5180224"/>
              <a:gd name="connsiteX49" fmla="*/ 2474918 w 4622247"/>
              <a:gd name="connsiteY49" fmla="*/ 4552302 h 5180224"/>
              <a:gd name="connsiteX50" fmla="*/ 2570720 w 4622247"/>
              <a:gd name="connsiteY50" fmla="*/ 4595647 h 5180224"/>
              <a:gd name="connsiteX51" fmla="*/ 2633944 w 4622247"/>
              <a:gd name="connsiteY51" fmla="*/ 4711328 h 5180224"/>
              <a:gd name="connsiteX52" fmla="*/ 2689989 w 4622247"/>
              <a:gd name="connsiteY52" fmla="*/ 4823419 h 5180224"/>
              <a:gd name="connsiteX53" fmla="*/ 2834659 w 4622247"/>
              <a:gd name="connsiteY53" fmla="*/ 4737556 h 5180224"/>
              <a:gd name="connsiteX54" fmla="*/ 2955102 w 4622247"/>
              <a:gd name="connsiteY54" fmla="*/ 4860415 h 5180224"/>
              <a:gd name="connsiteX55" fmla="*/ 3291583 w 4622247"/>
              <a:gd name="connsiteY55" fmla="*/ 4695798 h 5180224"/>
              <a:gd name="connsiteX56" fmla="*/ 3299866 w 4622247"/>
              <a:gd name="connsiteY56" fmla="*/ 4572180 h 5180224"/>
              <a:gd name="connsiteX57" fmla="*/ 3170657 w 4622247"/>
              <a:gd name="connsiteY57" fmla="*/ 4472789 h 5180224"/>
              <a:gd name="connsiteX58" fmla="*/ 3299866 w 4622247"/>
              <a:gd name="connsiteY58" fmla="*/ 4373397 h 5180224"/>
              <a:gd name="connsiteX59" fmla="*/ 3232224 w 4622247"/>
              <a:gd name="connsiteY59" fmla="*/ 4267656 h 5180224"/>
              <a:gd name="connsiteX60" fmla="*/ 3250170 w 4622247"/>
              <a:gd name="connsiteY60" fmla="*/ 4125747 h 5180224"/>
              <a:gd name="connsiteX61" fmla="*/ 3041448 w 4622247"/>
              <a:gd name="connsiteY61" fmla="*/ 4055345 h 5180224"/>
              <a:gd name="connsiteX62" fmla="*/ 2900368 w 4622247"/>
              <a:gd name="connsiteY62" fmla="*/ 3875613 h 5180224"/>
              <a:gd name="connsiteX63" fmla="*/ 2672872 w 4622247"/>
              <a:gd name="connsiteY63" fmla="*/ 3943254 h 5180224"/>
              <a:gd name="connsiteX64" fmla="*/ 2663761 w 4622247"/>
              <a:gd name="connsiteY64" fmla="*/ 3806867 h 5180224"/>
              <a:gd name="connsiteX65" fmla="*/ 2822787 w 4622247"/>
              <a:gd name="connsiteY65" fmla="*/ 3478876 h 5180224"/>
              <a:gd name="connsiteX66" fmla="*/ 2753213 w 4622247"/>
              <a:gd name="connsiteY66" fmla="*/ 3439119 h 5180224"/>
              <a:gd name="connsiteX67" fmla="*/ 2653822 w 4622247"/>
              <a:gd name="connsiteY67" fmla="*/ 3429180 h 5180224"/>
              <a:gd name="connsiteX68" fmla="*/ 2624005 w 4622247"/>
              <a:gd name="connsiteY68" fmla="*/ 3260215 h 5180224"/>
              <a:gd name="connsiteX69" fmla="*/ 2703518 w 4622247"/>
              <a:gd name="connsiteY69" fmla="*/ 3200580 h 5180224"/>
              <a:gd name="connsiteX70" fmla="*/ 2823616 w 4622247"/>
              <a:gd name="connsiteY70" fmla="*/ 3186223 h 5180224"/>
              <a:gd name="connsiteX71" fmla="*/ 2942057 w 4622247"/>
              <a:gd name="connsiteY71" fmla="*/ 3180702 h 5180224"/>
              <a:gd name="connsiteX72" fmla="*/ 3015220 w 4622247"/>
              <a:gd name="connsiteY72" fmla="*/ 3095943 h 5180224"/>
              <a:gd name="connsiteX73" fmla="*/ 3148846 w 4622247"/>
              <a:gd name="connsiteY73" fmla="*/ 3048180 h 5180224"/>
              <a:gd name="connsiteX74" fmla="*/ 3289926 w 4622247"/>
              <a:gd name="connsiteY74" fmla="*/ 2912345 h 5180224"/>
              <a:gd name="connsiteX75" fmla="*/ 3419135 w 4622247"/>
              <a:gd name="connsiteY75" fmla="*/ 2743380 h 5180224"/>
              <a:gd name="connsiteX76" fmla="*/ 3568222 w 4622247"/>
              <a:gd name="connsiteY76" fmla="*/ 2822893 h 5180224"/>
              <a:gd name="connsiteX77" fmla="*/ 3625096 w 4622247"/>
              <a:gd name="connsiteY77" fmla="*/ 2851330 h 5180224"/>
              <a:gd name="connsiteX78" fmla="*/ 3707370 w 4622247"/>
              <a:gd name="connsiteY78" fmla="*/ 2852710 h 5180224"/>
              <a:gd name="connsiteX79" fmla="*/ 3847346 w 4622247"/>
              <a:gd name="connsiteY79" fmla="*/ 2828070 h 5180224"/>
              <a:gd name="connsiteX80" fmla="*/ 3880684 w 4622247"/>
              <a:gd name="connsiteY80" fmla="*/ 2752905 h 5180224"/>
              <a:gd name="connsiteX81" fmla="*/ 3932381 w 4622247"/>
              <a:gd name="connsiteY81" fmla="*/ 2658621 h 5180224"/>
              <a:gd name="connsiteX82" fmla="*/ 4037846 w 4622247"/>
              <a:gd name="connsiteY82" fmla="*/ 2590980 h 5180224"/>
              <a:gd name="connsiteX83" fmla="*/ 4085057 w 4622247"/>
              <a:gd name="connsiteY83" fmla="*/ 2524719 h 5180224"/>
              <a:gd name="connsiteX84" fmla="*/ 4045300 w 4622247"/>
              <a:gd name="connsiteY84" fmla="*/ 2465084 h 5180224"/>
              <a:gd name="connsiteX85" fmla="*/ 4005544 w 4622247"/>
              <a:gd name="connsiteY85" fmla="*/ 2306058 h 5180224"/>
              <a:gd name="connsiteX86" fmla="*/ 4034533 w 4622247"/>
              <a:gd name="connsiteY86" fmla="*/ 2137093 h 5180224"/>
              <a:gd name="connsiteX87" fmla="*/ 4204326 w 4622247"/>
              <a:gd name="connsiteY87" fmla="*/ 2087397 h 5180224"/>
              <a:gd name="connsiteX88" fmla="*/ 4303718 w 4622247"/>
              <a:gd name="connsiteY88" fmla="*/ 2147032 h 5180224"/>
              <a:gd name="connsiteX89" fmla="*/ 4273900 w 4622247"/>
              <a:gd name="connsiteY89" fmla="*/ 2266302 h 5180224"/>
              <a:gd name="connsiteX90" fmla="*/ 4353413 w 4622247"/>
              <a:gd name="connsiteY90" fmla="*/ 2266302 h 5180224"/>
              <a:gd name="connsiteX91" fmla="*/ 4431546 w 4622247"/>
              <a:gd name="connsiteY91" fmla="*/ 2241730 h 5180224"/>
              <a:gd name="connsiteX92" fmla="*/ 4492561 w 4622247"/>
              <a:gd name="connsiteY92" fmla="*/ 2147032 h 5180224"/>
              <a:gd name="connsiteX93" fmla="*/ 4621770 w 4622247"/>
              <a:gd name="connsiteY93" fmla="*/ 2137093 h 5180224"/>
              <a:gd name="connsiteX0" fmla="*/ 4621770 w 4622247"/>
              <a:gd name="connsiteY0" fmla="*/ 2137093 h 5180224"/>
              <a:gd name="connsiteX1" fmla="*/ 4512439 w 4622247"/>
              <a:gd name="connsiteY1" fmla="*/ 1868737 h 5180224"/>
              <a:gd name="connsiteX2" fmla="*/ 4015483 w 4622247"/>
              <a:gd name="connsiteY2" fmla="*/ 1898554 h 5180224"/>
              <a:gd name="connsiteX3" fmla="*/ 3836579 w 4622247"/>
              <a:gd name="connsiteY3" fmla="*/ 2137093 h 5180224"/>
              <a:gd name="connsiteX4" fmla="*/ 3588100 w 4622247"/>
              <a:gd name="connsiteY4" fmla="*/ 2296119 h 5180224"/>
              <a:gd name="connsiteX5" fmla="*/ 3111022 w 4622247"/>
              <a:gd name="connsiteY5" fmla="*/ 2574415 h 5180224"/>
              <a:gd name="connsiteX6" fmla="*/ 2763153 w 4622247"/>
              <a:gd name="connsiteY6" fmla="*/ 2147032 h 5180224"/>
              <a:gd name="connsiteX7" fmla="*/ 2792970 w 4622247"/>
              <a:gd name="connsiteY7" fmla="*/ 1610319 h 5180224"/>
              <a:gd name="connsiteX8" fmla="*/ 2743274 w 4622247"/>
              <a:gd name="connsiteY8" fmla="*/ 1232632 h 5180224"/>
              <a:gd name="connsiteX9" fmla="*/ 2812848 w 4622247"/>
              <a:gd name="connsiteY9" fmla="*/ 775432 h 5180224"/>
              <a:gd name="connsiteX10" fmla="*/ 2673700 w 4622247"/>
              <a:gd name="connsiteY10" fmla="*/ 467319 h 5180224"/>
              <a:gd name="connsiteX11" fmla="*/ 2633944 w 4622247"/>
              <a:gd name="connsiteY11" fmla="*/ 248658 h 5180224"/>
              <a:gd name="connsiteX12" fmla="*/ 2226439 w 4622247"/>
              <a:gd name="connsiteY12" fmla="*/ 180 h 5180224"/>
              <a:gd name="connsiteX13" fmla="*/ 1808996 w 4622247"/>
              <a:gd name="connsiteY13" fmla="*/ 288415 h 5180224"/>
              <a:gd name="connsiteX14" fmla="*/ 2166805 w 4622247"/>
              <a:gd name="connsiteY14" fmla="*/ 1043789 h 5180224"/>
              <a:gd name="connsiteX15" fmla="*/ 2276135 w 4622247"/>
              <a:gd name="connsiteY15" fmla="*/ 1958189 h 5180224"/>
              <a:gd name="connsiteX16" fmla="*/ 2464979 w 4622247"/>
              <a:gd name="connsiteY16" fmla="*/ 2703623 h 5180224"/>
              <a:gd name="connsiteX17" fmla="*/ 2216500 w 4622247"/>
              <a:gd name="connsiteY17" fmla="*/ 3349667 h 5180224"/>
              <a:gd name="connsiteX18" fmla="*/ 1938205 w 4622247"/>
              <a:gd name="connsiteY18" fmla="*/ 3727354 h 5180224"/>
              <a:gd name="connsiteX19" fmla="*/ 2296013 w 4622247"/>
              <a:gd name="connsiteY19" fmla="*/ 4095102 h 5180224"/>
              <a:gd name="connsiteX20" fmla="*/ 2852605 w 4622247"/>
              <a:gd name="connsiteY20" fmla="*/ 4124919 h 5180224"/>
              <a:gd name="connsiteX21" fmla="*/ 2773092 w 4622247"/>
              <a:gd name="connsiteY21" fmla="*/ 4343580 h 5180224"/>
              <a:gd name="connsiteX22" fmla="*/ 2445100 w 4622247"/>
              <a:gd name="connsiteY22" fmla="*/ 4274006 h 5180224"/>
              <a:gd name="connsiteX23" fmla="*/ 2057474 w 4622247"/>
              <a:gd name="connsiteY23" fmla="*/ 4333641 h 5180224"/>
              <a:gd name="connsiteX24" fmla="*/ 1838813 w 4622247"/>
              <a:gd name="connsiteY24" fmla="*/ 4105041 h 5180224"/>
              <a:gd name="connsiteX25" fmla="*/ 1172892 w 4622247"/>
              <a:gd name="connsiteY25" fmla="*/ 4492667 h 5180224"/>
              <a:gd name="connsiteX26" fmla="*/ 934353 w 4622247"/>
              <a:gd name="connsiteY26" fmla="*/ 4651693 h 5180224"/>
              <a:gd name="connsiteX27" fmla="*/ 536787 w 4622247"/>
              <a:gd name="connsiteY27" fmla="*/ 4264067 h 5180224"/>
              <a:gd name="connsiteX28" fmla="*/ 308187 w 4622247"/>
              <a:gd name="connsiteY28" fmla="*/ 3995710 h 5180224"/>
              <a:gd name="connsiteX29" fmla="*/ 139222 w 4622247"/>
              <a:gd name="connsiteY29" fmla="*/ 4095102 h 5180224"/>
              <a:gd name="connsiteX30" fmla="*/ 75446 w 4622247"/>
              <a:gd name="connsiteY30" fmla="*/ 4292780 h 5180224"/>
              <a:gd name="connsiteX31" fmla="*/ 74 w 4622247"/>
              <a:gd name="connsiteY31" fmla="*/ 4512545 h 5180224"/>
              <a:gd name="connsiteX32" fmla="*/ 89526 w 4622247"/>
              <a:gd name="connsiteY32" fmla="*/ 4611937 h 5180224"/>
              <a:gd name="connsiteX33" fmla="*/ 250485 w 4622247"/>
              <a:gd name="connsiteY33" fmla="*/ 4801608 h 5180224"/>
              <a:gd name="connsiteX34" fmla="*/ 394879 w 4622247"/>
              <a:gd name="connsiteY34" fmla="*/ 4743078 h 5180224"/>
              <a:gd name="connsiteX35" fmla="*/ 556666 w 4622247"/>
              <a:gd name="connsiteY35" fmla="*/ 4780902 h 5180224"/>
              <a:gd name="connsiteX36" fmla="*/ 646118 w 4622247"/>
              <a:gd name="connsiteY36" fmla="*/ 4900171 h 5180224"/>
              <a:gd name="connsiteX37" fmla="*/ 685874 w 4622247"/>
              <a:gd name="connsiteY37" fmla="*/ 5029380 h 5180224"/>
              <a:gd name="connsiteX38" fmla="*/ 844900 w 4622247"/>
              <a:gd name="connsiteY38" fmla="*/ 5079076 h 5180224"/>
              <a:gd name="connsiteX39" fmla="*/ 944292 w 4622247"/>
              <a:gd name="connsiteY39" fmla="*/ 5178467 h 5180224"/>
              <a:gd name="connsiteX40" fmla="*/ 1073500 w 4622247"/>
              <a:gd name="connsiteY40" fmla="*/ 5138710 h 5180224"/>
              <a:gd name="connsiteX41" fmla="*/ 1133135 w 4622247"/>
              <a:gd name="connsiteY41" fmla="*/ 5089015 h 5180224"/>
              <a:gd name="connsiteX42" fmla="*/ 1331918 w 4622247"/>
              <a:gd name="connsiteY42" fmla="*/ 5108893 h 5180224"/>
              <a:gd name="connsiteX43" fmla="*/ 1600274 w 4622247"/>
              <a:gd name="connsiteY43" fmla="*/ 5039319 h 5180224"/>
              <a:gd name="connsiteX44" fmla="*/ 1719544 w 4622247"/>
              <a:gd name="connsiteY44" fmla="*/ 4860415 h 5180224"/>
              <a:gd name="connsiteX45" fmla="*/ 1739422 w 4622247"/>
              <a:gd name="connsiteY45" fmla="*/ 4741145 h 5180224"/>
              <a:gd name="connsiteX46" fmla="*/ 1938205 w 4622247"/>
              <a:gd name="connsiteY46" fmla="*/ 4641754 h 5180224"/>
              <a:gd name="connsiteX47" fmla="*/ 2027657 w 4622247"/>
              <a:gd name="connsiteY47" fmla="*/ 4492667 h 5180224"/>
              <a:gd name="connsiteX48" fmla="*/ 2186683 w 4622247"/>
              <a:gd name="connsiteY48" fmla="*/ 4572180 h 5180224"/>
              <a:gd name="connsiteX49" fmla="*/ 2474918 w 4622247"/>
              <a:gd name="connsiteY49" fmla="*/ 4552302 h 5180224"/>
              <a:gd name="connsiteX50" fmla="*/ 2570720 w 4622247"/>
              <a:gd name="connsiteY50" fmla="*/ 4595647 h 5180224"/>
              <a:gd name="connsiteX51" fmla="*/ 2633944 w 4622247"/>
              <a:gd name="connsiteY51" fmla="*/ 4711328 h 5180224"/>
              <a:gd name="connsiteX52" fmla="*/ 2689989 w 4622247"/>
              <a:gd name="connsiteY52" fmla="*/ 4823419 h 5180224"/>
              <a:gd name="connsiteX53" fmla="*/ 2834659 w 4622247"/>
              <a:gd name="connsiteY53" fmla="*/ 4737556 h 5180224"/>
              <a:gd name="connsiteX54" fmla="*/ 2955102 w 4622247"/>
              <a:gd name="connsiteY54" fmla="*/ 4860415 h 5180224"/>
              <a:gd name="connsiteX55" fmla="*/ 3291583 w 4622247"/>
              <a:gd name="connsiteY55" fmla="*/ 4695798 h 5180224"/>
              <a:gd name="connsiteX56" fmla="*/ 3299866 w 4622247"/>
              <a:gd name="connsiteY56" fmla="*/ 4572180 h 5180224"/>
              <a:gd name="connsiteX57" fmla="*/ 3170657 w 4622247"/>
              <a:gd name="connsiteY57" fmla="*/ 4472789 h 5180224"/>
              <a:gd name="connsiteX58" fmla="*/ 3299866 w 4622247"/>
              <a:gd name="connsiteY58" fmla="*/ 4373397 h 5180224"/>
              <a:gd name="connsiteX59" fmla="*/ 3232224 w 4622247"/>
              <a:gd name="connsiteY59" fmla="*/ 4267656 h 5180224"/>
              <a:gd name="connsiteX60" fmla="*/ 3250170 w 4622247"/>
              <a:gd name="connsiteY60" fmla="*/ 4125747 h 5180224"/>
              <a:gd name="connsiteX61" fmla="*/ 3041448 w 4622247"/>
              <a:gd name="connsiteY61" fmla="*/ 4055345 h 5180224"/>
              <a:gd name="connsiteX62" fmla="*/ 2900368 w 4622247"/>
              <a:gd name="connsiteY62" fmla="*/ 3875613 h 5180224"/>
              <a:gd name="connsiteX63" fmla="*/ 2672872 w 4622247"/>
              <a:gd name="connsiteY63" fmla="*/ 3943254 h 5180224"/>
              <a:gd name="connsiteX64" fmla="*/ 2663761 w 4622247"/>
              <a:gd name="connsiteY64" fmla="*/ 3806867 h 5180224"/>
              <a:gd name="connsiteX65" fmla="*/ 2822787 w 4622247"/>
              <a:gd name="connsiteY65" fmla="*/ 3478876 h 5180224"/>
              <a:gd name="connsiteX66" fmla="*/ 2753213 w 4622247"/>
              <a:gd name="connsiteY66" fmla="*/ 3439119 h 5180224"/>
              <a:gd name="connsiteX67" fmla="*/ 2653822 w 4622247"/>
              <a:gd name="connsiteY67" fmla="*/ 3429180 h 5180224"/>
              <a:gd name="connsiteX68" fmla="*/ 2624005 w 4622247"/>
              <a:gd name="connsiteY68" fmla="*/ 3260215 h 5180224"/>
              <a:gd name="connsiteX69" fmla="*/ 2703518 w 4622247"/>
              <a:gd name="connsiteY69" fmla="*/ 3200580 h 5180224"/>
              <a:gd name="connsiteX70" fmla="*/ 2823616 w 4622247"/>
              <a:gd name="connsiteY70" fmla="*/ 3186223 h 5180224"/>
              <a:gd name="connsiteX71" fmla="*/ 2942057 w 4622247"/>
              <a:gd name="connsiteY71" fmla="*/ 3180702 h 5180224"/>
              <a:gd name="connsiteX72" fmla="*/ 3015220 w 4622247"/>
              <a:gd name="connsiteY72" fmla="*/ 3095943 h 5180224"/>
              <a:gd name="connsiteX73" fmla="*/ 3148846 w 4622247"/>
              <a:gd name="connsiteY73" fmla="*/ 3048180 h 5180224"/>
              <a:gd name="connsiteX74" fmla="*/ 3289926 w 4622247"/>
              <a:gd name="connsiteY74" fmla="*/ 2912345 h 5180224"/>
              <a:gd name="connsiteX75" fmla="*/ 3419135 w 4622247"/>
              <a:gd name="connsiteY75" fmla="*/ 2743380 h 5180224"/>
              <a:gd name="connsiteX76" fmla="*/ 3568222 w 4622247"/>
              <a:gd name="connsiteY76" fmla="*/ 2822893 h 5180224"/>
              <a:gd name="connsiteX77" fmla="*/ 3625096 w 4622247"/>
              <a:gd name="connsiteY77" fmla="*/ 2851330 h 5180224"/>
              <a:gd name="connsiteX78" fmla="*/ 3707370 w 4622247"/>
              <a:gd name="connsiteY78" fmla="*/ 2852710 h 5180224"/>
              <a:gd name="connsiteX79" fmla="*/ 3847346 w 4622247"/>
              <a:gd name="connsiteY79" fmla="*/ 2828070 h 5180224"/>
              <a:gd name="connsiteX80" fmla="*/ 3880684 w 4622247"/>
              <a:gd name="connsiteY80" fmla="*/ 2752905 h 5180224"/>
              <a:gd name="connsiteX81" fmla="*/ 3932381 w 4622247"/>
              <a:gd name="connsiteY81" fmla="*/ 2658621 h 5180224"/>
              <a:gd name="connsiteX82" fmla="*/ 4037846 w 4622247"/>
              <a:gd name="connsiteY82" fmla="*/ 2590980 h 5180224"/>
              <a:gd name="connsiteX83" fmla="*/ 4085057 w 4622247"/>
              <a:gd name="connsiteY83" fmla="*/ 2524719 h 5180224"/>
              <a:gd name="connsiteX84" fmla="*/ 4045300 w 4622247"/>
              <a:gd name="connsiteY84" fmla="*/ 2465084 h 5180224"/>
              <a:gd name="connsiteX85" fmla="*/ 4014034 w 4622247"/>
              <a:gd name="connsiteY85" fmla="*/ 2424293 h 5180224"/>
              <a:gd name="connsiteX86" fmla="*/ 4005544 w 4622247"/>
              <a:gd name="connsiteY86" fmla="*/ 2306058 h 5180224"/>
              <a:gd name="connsiteX87" fmla="*/ 4034533 w 4622247"/>
              <a:gd name="connsiteY87" fmla="*/ 2137093 h 5180224"/>
              <a:gd name="connsiteX88" fmla="*/ 4204326 w 4622247"/>
              <a:gd name="connsiteY88" fmla="*/ 2087397 h 5180224"/>
              <a:gd name="connsiteX89" fmla="*/ 4303718 w 4622247"/>
              <a:gd name="connsiteY89" fmla="*/ 2147032 h 5180224"/>
              <a:gd name="connsiteX90" fmla="*/ 4273900 w 4622247"/>
              <a:gd name="connsiteY90" fmla="*/ 2266302 h 5180224"/>
              <a:gd name="connsiteX91" fmla="*/ 4353413 w 4622247"/>
              <a:gd name="connsiteY91" fmla="*/ 2266302 h 5180224"/>
              <a:gd name="connsiteX92" fmla="*/ 4431546 w 4622247"/>
              <a:gd name="connsiteY92" fmla="*/ 2241730 h 5180224"/>
              <a:gd name="connsiteX93" fmla="*/ 4492561 w 4622247"/>
              <a:gd name="connsiteY93" fmla="*/ 2147032 h 5180224"/>
              <a:gd name="connsiteX94" fmla="*/ 4621770 w 4622247"/>
              <a:gd name="connsiteY94" fmla="*/ 2137093 h 5180224"/>
              <a:gd name="connsiteX0" fmla="*/ 4621770 w 4622247"/>
              <a:gd name="connsiteY0" fmla="*/ 2137093 h 5180224"/>
              <a:gd name="connsiteX1" fmla="*/ 4512439 w 4622247"/>
              <a:gd name="connsiteY1" fmla="*/ 1868737 h 5180224"/>
              <a:gd name="connsiteX2" fmla="*/ 4015483 w 4622247"/>
              <a:gd name="connsiteY2" fmla="*/ 1898554 h 5180224"/>
              <a:gd name="connsiteX3" fmla="*/ 3836579 w 4622247"/>
              <a:gd name="connsiteY3" fmla="*/ 2137093 h 5180224"/>
              <a:gd name="connsiteX4" fmla="*/ 3588100 w 4622247"/>
              <a:gd name="connsiteY4" fmla="*/ 2296119 h 5180224"/>
              <a:gd name="connsiteX5" fmla="*/ 3111022 w 4622247"/>
              <a:gd name="connsiteY5" fmla="*/ 2574415 h 5180224"/>
              <a:gd name="connsiteX6" fmla="*/ 2763153 w 4622247"/>
              <a:gd name="connsiteY6" fmla="*/ 2147032 h 5180224"/>
              <a:gd name="connsiteX7" fmla="*/ 2792970 w 4622247"/>
              <a:gd name="connsiteY7" fmla="*/ 1610319 h 5180224"/>
              <a:gd name="connsiteX8" fmla="*/ 2743274 w 4622247"/>
              <a:gd name="connsiteY8" fmla="*/ 1232632 h 5180224"/>
              <a:gd name="connsiteX9" fmla="*/ 2812848 w 4622247"/>
              <a:gd name="connsiteY9" fmla="*/ 775432 h 5180224"/>
              <a:gd name="connsiteX10" fmla="*/ 2673700 w 4622247"/>
              <a:gd name="connsiteY10" fmla="*/ 467319 h 5180224"/>
              <a:gd name="connsiteX11" fmla="*/ 2633944 w 4622247"/>
              <a:gd name="connsiteY11" fmla="*/ 248658 h 5180224"/>
              <a:gd name="connsiteX12" fmla="*/ 2226439 w 4622247"/>
              <a:gd name="connsiteY12" fmla="*/ 180 h 5180224"/>
              <a:gd name="connsiteX13" fmla="*/ 1808996 w 4622247"/>
              <a:gd name="connsiteY13" fmla="*/ 288415 h 5180224"/>
              <a:gd name="connsiteX14" fmla="*/ 2166805 w 4622247"/>
              <a:gd name="connsiteY14" fmla="*/ 1043789 h 5180224"/>
              <a:gd name="connsiteX15" fmla="*/ 2276135 w 4622247"/>
              <a:gd name="connsiteY15" fmla="*/ 1958189 h 5180224"/>
              <a:gd name="connsiteX16" fmla="*/ 2464979 w 4622247"/>
              <a:gd name="connsiteY16" fmla="*/ 2703623 h 5180224"/>
              <a:gd name="connsiteX17" fmla="*/ 2216500 w 4622247"/>
              <a:gd name="connsiteY17" fmla="*/ 3349667 h 5180224"/>
              <a:gd name="connsiteX18" fmla="*/ 1938205 w 4622247"/>
              <a:gd name="connsiteY18" fmla="*/ 3727354 h 5180224"/>
              <a:gd name="connsiteX19" fmla="*/ 2296013 w 4622247"/>
              <a:gd name="connsiteY19" fmla="*/ 4095102 h 5180224"/>
              <a:gd name="connsiteX20" fmla="*/ 2852605 w 4622247"/>
              <a:gd name="connsiteY20" fmla="*/ 4124919 h 5180224"/>
              <a:gd name="connsiteX21" fmla="*/ 2773092 w 4622247"/>
              <a:gd name="connsiteY21" fmla="*/ 4343580 h 5180224"/>
              <a:gd name="connsiteX22" fmla="*/ 2445100 w 4622247"/>
              <a:gd name="connsiteY22" fmla="*/ 4274006 h 5180224"/>
              <a:gd name="connsiteX23" fmla="*/ 2057474 w 4622247"/>
              <a:gd name="connsiteY23" fmla="*/ 4333641 h 5180224"/>
              <a:gd name="connsiteX24" fmla="*/ 1838813 w 4622247"/>
              <a:gd name="connsiteY24" fmla="*/ 4105041 h 5180224"/>
              <a:gd name="connsiteX25" fmla="*/ 1172892 w 4622247"/>
              <a:gd name="connsiteY25" fmla="*/ 4492667 h 5180224"/>
              <a:gd name="connsiteX26" fmla="*/ 934353 w 4622247"/>
              <a:gd name="connsiteY26" fmla="*/ 4651693 h 5180224"/>
              <a:gd name="connsiteX27" fmla="*/ 536787 w 4622247"/>
              <a:gd name="connsiteY27" fmla="*/ 4264067 h 5180224"/>
              <a:gd name="connsiteX28" fmla="*/ 308187 w 4622247"/>
              <a:gd name="connsiteY28" fmla="*/ 3995710 h 5180224"/>
              <a:gd name="connsiteX29" fmla="*/ 139222 w 4622247"/>
              <a:gd name="connsiteY29" fmla="*/ 4095102 h 5180224"/>
              <a:gd name="connsiteX30" fmla="*/ 75446 w 4622247"/>
              <a:gd name="connsiteY30" fmla="*/ 4292780 h 5180224"/>
              <a:gd name="connsiteX31" fmla="*/ 74 w 4622247"/>
              <a:gd name="connsiteY31" fmla="*/ 4512545 h 5180224"/>
              <a:gd name="connsiteX32" fmla="*/ 89526 w 4622247"/>
              <a:gd name="connsiteY32" fmla="*/ 4611937 h 5180224"/>
              <a:gd name="connsiteX33" fmla="*/ 250485 w 4622247"/>
              <a:gd name="connsiteY33" fmla="*/ 4801608 h 5180224"/>
              <a:gd name="connsiteX34" fmla="*/ 394879 w 4622247"/>
              <a:gd name="connsiteY34" fmla="*/ 4743078 h 5180224"/>
              <a:gd name="connsiteX35" fmla="*/ 556666 w 4622247"/>
              <a:gd name="connsiteY35" fmla="*/ 4780902 h 5180224"/>
              <a:gd name="connsiteX36" fmla="*/ 646118 w 4622247"/>
              <a:gd name="connsiteY36" fmla="*/ 4900171 h 5180224"/>
              <a:gd name="connsiteX37" fmla="*/ 685874 w 4622247"/>
              <a:gd name="connsiteY37" fmla="*/ 5029380 h 5180224"/>
              <a:gd name="connsiteX38" fmla="*/ 844900 w 4622247"/>
              <a:gd name="connsiteY38" fmla="*/ 5079076 h 5180224"/>
              <a:gd name="connsiteX39" fmla="*/ 944292 w 4622247"/>
              <a:gd name="connsiteY39" fmla="*/ 5178467 h 5180224"/>
              <a:gd name="connsiteX40" fmla="*/ 1073500 w 4622247"/>
              <a:gd name="connsiteY40" fmla="*/ 5138710 h 5180224"/>
              <a:gd name="connsiteX41" fmla="*/ 1133135 w 4622247"/>
              <a:gd name="connsiteY41" fmla="*/ 5089015 h 5180224"/>
              <a:gd name="connsiteX42" fmla="*/ 1331918 w 4622247"/>
              <a:gd name="connsiteY42" fmla="*/ 5108893 h 5180224"/>
              <a:gd name="connsiteX43" fmla="*/ 1600274 w 4622247"/>
              <a:gd name="connsiteY43" fmla="*/ 5039319 h 5180224"/>
              <a:gd name="connsiteX44" fmla="*/ 1719544 w 4622247"/>
              <a:gd name="connsiteY44" fmla="*/ 4860415 h 5180224"/>
              <a:gd name="connsiteX45" fmla="*/ 1739422 w 4622247"/>
              <a:gd name="connsiteY45" fmla="*/ 4741145 h 5180224"/>
              <a:gd name="connsiteX46" fmla="*/ 1938205 w 4622247"/>
              <a:gd name="connsiteY46" fmla="*/ 4641754 h 5180224"/>
              <a:gd name="connsiteX47" fmla="*/ 2027657 w 4622247"/>
              <a:gd name="connsiteY47" fmla="*/ 4492667 h 5180224"/>
              <a:gd name="connsiteX48" fmla="*/ 2186683 w 4622247"/>
              <a:gd name="connsiteY48" fmla="*/ 4572180 h 5180224"/>
              <a:gd name="connsiteX49" fmla="*/ 2474918 w 4622247"/>
              <a:gd name="connsiteY49" fmla="*/ 4552302 h 5180224"/>
              <a:gd name="connsiteX50" fmla="*/ 2570720 w 4622247"/>
              <a:gd name="connsiteY50" fmla="*/ 4595647 h 5180224"/>
              <a:gd name="connsiteX51" fmla="*/ 2633944 w 4622247"/>
              <a:gd name="connsiteY51" fmla="*/ 4711328 h 5180224"/>
              <a:gd name="connsiteX52" fmla="*/ 2689989 w 4622247"/>
              <a:gd name="connsiteY52" fmla="*/ 4823419 h 5180224"/>
              <a:gd name="connsiteX53" fmla="*/ 2834659 w 4622247"/>
              <a:gd name="connsiteY53" fmla="*/ 4737556 h 5180224"/>
              <a:gd name="connsiteX54" fmla="*/ 2955102 w 4622247"/>
              <a:gd name="connsiteY54" fmla="*/ 4860415 h 5180224"/>
              <a:gd name="connsiteX55" fmla="*/ 3291583 w 4622247"/>
              <a:gd name="connsiteY55" fmla="*/ 4695798 h 5180224"/>
              <a:gd name="connsiteX56" fmla="*/ 3299866 w 4622247"/>
              <a:gd name="connsiteY56" fmla="*/ 4572180 h 5180224"/>
              <a:gd name="connsiteX57" fmla="*/ 3170657 w 4622247"/>
              <a:gd name="connsiteY57" fmla="*/ 4472789 h 5180224"/>
              <a:gd name="connsiteX58" fmla="*/ 3299866 w 4622247"/>
              <a:gd name="connsiteY58" fmla="*/ 4373397 h 5180224"/>
              <a:gd name="connsiteX59" fmla="*/ 3232224 w 4622247"/>
              <a:gd name="connsiteY59" fmla="*/ 4267656 h 5180224"/>
              <a:gd name="connsiteX60" fmla="*/ 3250170 w 4622247"/>
              <a:gd name="connsiteY60" fmla="*/ 4125747 h 5180224"/>
              <a:gd name="connsiteX61" fmla="*/ 3041448 w 4622247"/>
              <a:gd name="connsiteY61" fmla="*/ 4055345 h 5180224"/>
              <a:gd name="connsiteX62" fmla="*/ 2900368 w 4622247"/>
              <a:gd name="connsiteY62" fmla="*/ 3875613 h 5180224"/>
              <a:gd name="connsiteX63" fmla="*/ 2672872 w 4622247"/>
              <a:gd name="connsiteY63" fmla="*/ 3943254 h 5180224"/>
              <a:gd name="connsiteX64" fmla="*/ 2663761 w 4622247"/>
              <a:gd name="connsiteY64" fmla="*/ 3806867 h 5180224"/>
              <a:gd name="connsiteX65" fmla="*/ 2822787 w 4622247"/>
              <a:gd name="connsiteY65" fmla="*/ 3478876 h 5180224"/>
              <a:gd name="connsiteX66" fmla="*/ 2753213 w 4622247"/>
              <a:gd name="connsiteY66" fmla="*/ 3439119 h 5180224"/>
              <a:gd name="connsiteX67" fmla="*/ 2653822 w 4622247"/>
              <a:gd name="connsiteY67" fmla="*/ 3429180 h 5180224"/>
              <a:gd name="connsiteX68" fmla="*/ 2624005 w 4622247"/>
              <a:gd name="connsiteY68" fmla="*/ 3260215 h 5180224"/>
              <a:gd name="connsiteX69" fmla="*/ 2703518 w 4622247"/>
              <a:gd name="connsiteY69" fmla="*/ 3200580 h 5180224"/>
              <a:gd name="connsiteX70" fmla="*/ 2823616 w 4622247"/>
              <a:gd name="connsiteY70" fmla="*/ 3186223 h 5180224"/>
              <a:gd name="connsiteX71" fmla="*/ 2942057 w 4622247"/>
              <a:gd name="connsiteY71" fmla="*/ 3180702 h 5180224"/>
              <a:gd name="connsiteX72" fmla="*/ 3015220 w 4622247"/>
              <a:gd name="connsiteY72" fmla="*/ 3095943 h 5180224"/>
              <a:gd name="connsiteX73" fmla="*/ 3148846 w 4622247"/>
              <a:gd name="connsiteY73" fmla="*/ 3048180 h 5180224"/>
              <a:gd name="connsiteX74" fmla="*/ 3289926 w 4622247"/>
              <a:gd name="connsiteY74" fmla="*/ 2912345 h 5180224"/>
              <a:gd name="connsiteX75" fmla="*/ 3419135 w 4622247"/>
              <a:gd name="connsiteY75" fmla="*/ 2743380 h 5180224"/>
              <a:gd name="connsiteX76" fmla="*/ 3568222 w 4622247"/>
              <a:gd name="connsiteY76" fmla="*/ 2822893 h 5180224"/>
              <a:gd name="connsiteX77" fmla="*/ 3625096 w 4622247"/>
              <a:gd name="connsiteY77" fmla="*/ 2851330 h 5180224"/>
              <a:gd name="connsiteX78" fmla="*/ 3707370 w 4622247"/>
              <a:gd name="connsiteY78" fmla="*/ 2852710 h 5180224"/>
              <a:gd name="connsiteX79" fmla="*/ 3847346 w 4622247"/>
              <a:gd name="connsiteY79" fmla="*/ 2828070 h 5180224"/>
              <a:gd name="connsiteX80" fmla="*/ 3880684 w 4622247"/>
              <a:gd name="connsiteY80" fmla="*/ 2752905 h 5180224"/>
              <a:gd name="connsiteX81" fmla="*/ 3932381 w 4622247"/>
              <a:gd name="connsiteY81" fmla="*/ 2658621 h 5180224"/>
              <a:gd name="connsiteX82" fmla="*/ 4037846 w 4622247"/>
              <a:gd name="connsiteY82" fmla="*/ 2590980 h 5180224"/>
              <a:gd name="connsiteX83" fmla="*/ 4085057 w 4622247"/>
              <a:gd name="connsiteY83" fmla="*/ 2524719 h 5180224"/>
              <a:gd name="connsiteX84" fmla="*/ 4035775 w 4622247"/>
              <a:gd name="connsiteY84" fmla="*/ 2479372 h 5180224"/>
              <a:gd name="connsiteX85" fmla="*/ 4014034 w 4622247"/>
              <a:gd name="connsiteY85" fmla="*/ 2424293 h 5180224"/>
              <a:gd name="connsiteX86" fmla="*/ 4005544 w 4622247"/>
              <a:gd name="connsiteY86" fmla="*/ 2306058 h 5180224"/>
              <a:gd name="connsiteX87" fmla="*/ 4034533 w 4622247"/>
              <a:gd name="connsiteY87" fmla="*/ 2137093 h 5180224"/>
              <a:gd name="connsiteX88" fmla="*/ 4204326 w 4622247"/>
              <a:gd name="connsiteY88" fmla="*/ 2087397 h 5180224"/>
              <a:gd name="connsiteX89" fmla="*/ 4303718 w 4622247"/>
              <a:gd name="connsiteY89" fmla="*/ 2147032 h 5180224"/>
              <a:gd name="connsiteX90" fmla="*/ 4273900 w 4622247"/>
              <a:gd name="connsiteY90" fmla="*/ 2266302 h 5180224"/>
              <a:gd name="connsiteX91" fmla="*/ 4353413 w 4622247"/>
              <a:gd name="connsiteY91" fmla="*/ 2266302 h 5180224"/>
              <a:gd name="connsiteX92" fmla="*/ 4431546 w 4622247"/>
              <a:gd name="connsiteY92" fmla="*/ 2241730 h 5180224"/>
              <a:gd name="connsiteX93" fmla="*/ 4492561 w 4622247"/>
              <a:gd name="connsiteY93" fmla="*/ 2147032 h 5180224"/>
              <a:gd name="connsiteX94" fmla="*/ 4621770 w 4622247"/>
              <a:gd name="connsiteY94" fmla="*/ 2137093 h 5180224"/>
              <a:gd name="connsiteX0" fmla="*/ 4621770 w 4622247"/>
              <a:gd name="connsiteY0" fmla="*/ 2137093 h 5180224"/>
              <a:gd name="connsiteX1" fmla="*/ 4512439 w 4622247"/>
              <a:gd name="connsiteY1" fmla="*/ 1868737 h 5180224"/>
              <a:gd name="connsiteX2" fmla="*/ 4015483 w 4622247"/>
              <a:gd name="connsiteY2" fmla="*/ 1898554 h 5180224"/>
              <a:gd name="connsiteX3" fmla="*/ 3836579 w 4622247"/>
              <a:gd name="connsiteY3" fmla="*/ 2137093 h 5180224"/>
              <a:gd name="connsiteX4" fmla="*/ 3588100 w 4622247"/>
              <a:gd name="connsiteY4" fmla="*/ 2296119 h 5180224"/>
              <a:gd name="connsiteX5" fmla="*/ 3111022 w 4622247"/>
              <a:gd name="connsiteY5" fmla="*/ 2574415 h 5180224"/>
              <a:gd name="connsiteX6" fmla="*/ 2763153 w 4622247"/>
              <a:gd name="connsiteY6" fmla="*/ 2147032 h 5180224"/>
              <a:gd name="connsiteX7" fmla="*/ 2792970 w 4622247"/>
              <a:gd name="connsiteY7" fmla="*/ 1610319 h 5180224"/>
              <a:gd name="connsiteX8" fmla="*/ 2743274 w 4622247"/>
              <a:gd name="connsiteY8" fmla="*/ 1232632 h 5180224"/>
              <a:gd name="connsiteX9" fmla="*/ 2812848 w 4622247"/>
              <a:gd name="connsiteY9" fmla="*/ 775432 h 5180224"/>
              <a:gd name="connsiteX10" fmla="*/ 2673700 w 4622247"/>
              <a:gd name="connsiteY10" fmla="*/ 467319 h 5180224"/>
              <a:gd name="connsiteX11" fmla="*/ 2633944 w 4622247"/>
              <a:gd name="connsiteY11" fmla="*/ 248658 h 5180224"/>
              <a:gd name="connsiteX12" fmla="*/ 2226439 w 4622247"/>
              <a:gd name="connsiteY12" fmla="*/ 180 h 5180224"/>
              <a:gd name="connsiteX13" fmla="*/ 1808996 w 4622247"/>
              <a:gd name="connsiteY13" fmla="*/ 288415 h 5180224"/>
              <a:gd name="connsiteX14" fmla="*/ 2166805 w 4622247"/>
              <a:gd name="connsiteY14" fmla="*/ 1043789 h 5180224"/>
              <a:gd name="connsiteX15" fmla="*/ 2276135 w 4622247"/>
              <a:gd name="connsiteY15" fmla="*/ 1958189 h 5180224"/>
              <a:gd name="connsiteX16" fmla="*/ 2464979 w 4622247"/>
              <a:gd name="connsiteY16" fmla="*/ 2703623 h 5180224"/>
              <a:gd name="connsiteX17" fmla="*/ 2216500 w 4622247"/>
              <a:gd name="connsiteY17" fmla="*/ 3349667 h 5180224"/>
              <a:gd name="connsiteX18" fmla="*/ 1938205 w 4622247"/>
              <a:gd name="connsiteY18" fmla="*/ 3727354 h 5180224"/>
              <a:gd name="connsiteX19" fmla="*/ 2296013 w 4622247"/>
              <a:gd name="connsiteY19" fmla="*/ 4095102 h 5180224"/>
              <a:gd name="connsiteX20" fmla="*/ 2852605 w 4622247"/>
              <a:gd name="connsiteY20" fmla="*/ 4124919 h 5180224"/>
              <a:gd name="connsiteX21" fmla="*/ 2773092 w 4622247"/>
              <a:gd name="connsiteY21" fmla="*/ 4343580 h 5180224"/>
              <a:gd name="connsiteX22" fmla="*/ 2445100 w 4622247"/>
              <a:gd name="connsiteY22" fmla="*/ 4274006 h 5180224"/>
              <a:gd name="connsiteX23" fmla="*/ 2057474 w 4622247"/>
              <a:gd name="connsiteY23" fmla="*/ 4333641 h 5180224"/>
              <a:gd name="connsiteX24" fmla="*/ 1838813 w 4622247"/>
              <a:gd name="connsiteY24" fmla="*/ 4105041 h 5180224"/>
              <a:gd name="connsiteX25" fmla="*/ 1172892 w 4622247"/>
              <a:gd name="connsiteY25" fmla="*/ 4492667 h 5180224"/>
              <a:gd name="connsiteX26" fmla="*/ 934353 w 4622247"/>
              <a:gd name="connsiteY26" fmla="*/ 4651693 h 5180224"/>
              <a:gd name="connsiteX27" fmla="*/ 536787 w 4622247"/>
              <a:gd name="connsiteY27" fmla="*/ 4264067 h 5180224"/>
              <a:gd name="connsiteX28" fmla="*/ 308187 w 4622247"/>
              <a:gd name="connsiteY28" fmla="*/ 3995710 h 5180224"/>
              <a:gd name="connsiteX29" fmla="*/ 139222 w 4622247"/>
              <a:gd name="connsiteY29" fmla="*/ 4095102 h 5180224"/>
              <a:gd name="connsiteX30" fmla="*/ 75446 w 4622247"/>
              <a:gd name="connsiteY30" fmla="*/ 4292780 h 5180224"/>
              <a:gd name="connsiteX31" fmla="*/ 74 w 4622247"/>
              <a:gd name="connsiteY31" fmla="*/ 4512545 h 5180224"/>
              <a:gd name="connsiteX32" fmla="*/ 89526 w 4622247"/>
              <a:gd name="connsiteY32" fmla="*/ 4611937 h 5180224"/>
              <a:gd name="connsiteX33" fmla="*/ 250485 w 4622247"/>
              <a:gd name="connsiteY33" fmla="*/ 4801608 h 5180224"/>
              <a:gd name="connsiteX34" fmla="*/ 394879 w 4622247"/>
              <a:gd name="connsiteY34" fmla="*/ 4743078 h 5180224"/>
              <a:gd name="connsiteX35" fmla="*/ 556666 w 4622247"/>
              <a:gd name="connsiteY35" fmla="*/ 4780902 h 5180224"/>
              <a:gd name="connsiteX36" fmla="*/ 646118 w 4622247"/>
              <a:gd name="connsiteY36" fmla="*/ 4900171 h 5180224"/>
              <a:gd name="connsiteX37" fmla="*/ 685874 w 4622247"/>
              <a:gd name="connsiteY37" fmla="*/ 5029380 h 5180224"/>
              <a:gd name="connsiteX38" fmla="*/ 844900 w 4622247"/>
              <a:gd name="connsiteY38" fmla="*/ 5079076 h 5180224"/>
              <a:gd name="connsiteX39" fmla="*/ 944292 w 4622247"/>
              <a:gd name="connsiteY39" fmla="*/ 5178467 h 5180224"/>
              <a:gd name="connsiteX40" fmla="*/ 1073500 w 4622247"/>
              <a:gd name="connsiteY40" fmla="*/ 5138710 h 5180224"/>
              <a:gd name="connsiteX41" fmla="*/ 1133135 w 4622247"/>
              <a:gd name="connsiteY41" fmla="*/ 5089015 h 5180224"/>
              <a:gd name="connsiteX42" fmla="*/ 1331918 w 4622247"/>
              <a:gd name="connsiteY42" fmla="*/ 5108893 h 5180224"/>
              <a:gd name="connsiteX43" fmla="*/ 1600274 w 4622247"/>
              <a:gd name="connsiteY43" fmla="*/ 5039319 h 5180224"/>
              <a:gd name="connsiteX44" fmla="*/ 1719544 w 4622247"/>
              <a:gd name="connsiteY44" fmla="*/ 4860415 h 5180224"/>
              <a:gd name="connsiteX45" fmla="*/ 1739422 w 4622247"/>
              <a:gd name="connsiteY45" fmla="*/ 4741145 h 5180224"/>
              <a:gd name="connsiteX46" fmla="*/ 1938205 w 4622247"/>
              <a:gd name="connsiteY46" fmla="*/ 4641754 h 5180224"/>
              <a:gd name="connsiteX47" fmla="*/ 2027657 w 4622247"/>
              <a:gd name="connsiteY47" fmla="*/ 4492667 h 5180224"/>
              <a:gd name="connsiteX48" fmla="*/ 2186683 w 4622247"/>
              <a:gd name="connsiteY48" fmla="*/ 4572180 h 5180224"/>
              <a:gd name="connsiteX49" fmla="*/ 2474918 w 4622247"/>
              <a:gd name="connsiteY49" fmla="*/ 4552302 h 5180224"/>
              <a:gd name="connsiteX50" fmla="*/ 2570720 w 4622247"/>
              <a:gd name="connsiteY50" fmla="*/ 4595647 h 5180224"/>
              <a:gd name="connsiteX51" fmla="*/ 2633944 w 4622247"/>
              <a:gd name="connsiteY51" fmla="*/ 4711328 h 5180224"/>
              <a:gd name="connsiteX52" fmla="*/ 2689989 w 4622247"/>
              <a:gd name="connsiteY52" fmla="*/ 4823419 h 5180224"/>
              <a:gd name="connsiteX53" fmla="*/ 2834659 w 4622247"/>
              <a:gd name="connsiteY53" fmla="*/ 4737556 h 5180224"/>
              <a:gd name="connsiteX54" fmla="*/ 2955102 w 4622247"/>
              <a:gd name="connsiteY54" fmla="*/ 4860415 h 5180224"/>
              <a:gd name="connsiteX55" fmla="*/ 3291583 w 4622247"/>
              <a:gd name="connsiteY55" fmla="*/ 4695798 h 5180224"/>
              <a:gd name="connsiteX56" fmla="*/ 3299866 w 4622247"/>
              <a:gd name="connsiteY56" fmla="*/ 4572180 h 5180224"/>
              <a:gd name="connsiteX57" fmla="*/ 3170657 w 4622247"/>
              <a:gd name="connsiteY57" fmla="*/ 4472789 h 5180224"/>
              <a:gd name="connsiteX58" fmla="*/ 3299866 w 4622247"/>
              <a:gd name="connsiteY58" fmla="*/ 4373397 h 5180224"/>
              <a:gd name="connsiteX59" fmla="*/ 3232224 w 4622247"/>
              <a:gd name="connsiteY59" fmla="*/ 4267656 h 5180224"/>
              <a:gd name="connsiteX60" fmla="*/ 3250170 w 4622247"/>
              <a:gd name="connsiteY60" fmla="*/ 4125747 h 5180224"/>
              <a:gd name="connsiteX61" fmla="*/ 3041448 w 4622247"/>
              <a:gd name="connsiteY61" fmla="*/ 4055345 h 5180224"/>
              <a:gd name="connsiteX62" fmla="*/ 2900368 w 4622247"/>
              <a:gd name="connsiteY62" fmla="*/ 3875613 h 5180224"/>
              <a:gd name="connsiteX63" fmla="*/ 2672872 w 4622247"/>
              <a:gd name="connsiteY63" fmla="*/ 3943254 h 5180224"/>
              <a:gd name="connsiteX64" fmla="*/ 2663761 w 4622247"/>
              <a:gd name="connsiteY64" fmla="*/ 3806867 h 5180224"/>
              <a:gd name="connsiteX65" fmla="*/ 2822787 w 4622247"/>
              <a:gd name="connsiteY65" fmla="*/ 3478876 h 5180224"/>
              <a:gd name="connsiteX66" fmla="*/ 2753213 w 4622247"/>
              <a:gd name="connsiteY66" fmla="*/ 3439119 h 5180224"/>
              <a:gd name="connsiteX67" fmla="*/ 2653822 w 4622247"/>
              <a:gd name="connsiteY67" fmla="*/ 3429180 h 5180224"/>
              <a:gd name="connsiteX68" fmla="*/ 2624005 w 4622247"/>
              <a:gd name="connsiteY68" fmla="*/ 3260215 h 5180224"/>
              <a:gd name="connsiteX69" fmla="*/ 2703518 w 4622247"/>
              <a:gd name="connsiteY69" fmla="*/ 3200580 h 5180224"/>
              <a:gd name="connsiteX70" fmla="*/ 2823616 w 4622247"/>
              <a:gd name="connsiteY70" fmla="*/ 3186223 h 5180224"/>
              <a:gd name="connsiteX71" fmla="*/ 2942057 w 4622247"/>
              <a:gd name="connsiteY71" fmla="*/ 3180702 h 5180224"/>
              <a:gd name="connsiteX72" fmla="*/ 3015220 w 4622247"/>
              <a:gd name="connsiteY72" fmla="*/ 3095943 h 5180224"/>
              <a:gd name="connsiteX73" fmla="*/ 3148846 w 4622247"/>
              <a:gd name="connsiteY73" fmla="*/ 3048180 h 5180224"/>
              <a:gd name="connsiteX74" fmla="*/ 3289926 w 4622247"/>
              <a:gd name="connsiteY74" fmla="*/ 2912345 h 5180224"/>
              <a:gd name="connsiteX75" fmla="*/ 3419135 w 4622247"/>
              <a:gd name="connsiteY75" fmla="*/ 2743380 h 5180224"/>
              <a:gd name="connsiteX76" fmla="*/ 3568222 w 4622247"/>
              <a:gd name="connsiteY76" fmla="*/ 2822893 h 5180224"/>
              <a:gd name="connsiteX77" fmla="*/ 3625096 w 4622247"/>
              <a:gd name="connsiteY77" fmla="*/ 2851330 h 5180224"/>
              <a:gd name="connsiteX78" fmla="*/ 3707370 w 4622247"/>
              <a:gd name="connsiteY78" fmla="*/ 2852710 h 5180224"/>
              <a:gd name="connsiteX79" fmla="*/ 3847346 w 4622247"/>
              <a:gd name="connsiteY79" fmla="*/ 2828070 h 5180224"/>
              <a:gd name="connsiteX80" fmla="*/ 3880684 w 4622247"/>
              <a:gd name="connsiteY80" fmla="*/ 2752905 h 5180224"/>
              <a:gd name="connsiteX81" fmla="*/ 3932381 w 4622247"/>
              <a:gd name="connsiteY81" fmla="*/ 2658621 h 5180224"/>
              <a:gd name="connsiteX82" fmla="*/ 4037846 w 4622247"/>
              <a:gd name="connsiteY82" fmla="*/ 2590980 h 5180224"/>
              <a:gd name="connsiteX83" fmla="*/ 4085057 w 4622247"/>
              <a:gd name="connsiteY83" fmla="*/ 2524719 h 5180224"/>
              <a:gd name="connsiteX84" fmla="*/ 4035775 w 4622247"/>
              <a:gd name="connsiteY84" fmla="*/ 2479372 h 5180224"/>
              <a:gd name="connsiteX85" fmla="*/ 4014034 w 4622247"/>
              <a:gd name="connsiteY85" fmla="*/ 2424293 h 5180224"/>
              <a:gd name="connsiteX86" fmla="*/ 4005544 w 4622247"/>
              <a:gd name="connsiteY86" fmla="*/ 2306058 h 5180224"/>
              <a:gd name="connsiteX87" fmla="*/ 4034533 w 4622247"/>
              <a:gd name="connsiteY87" fmla="*/ 2137093 h 5180224"/>
              <a:gd name="connsiteX88" fmla="*/ 4204326 w 4622247"/>
              <a:gd name="connsiteY88" fmla="*/ 2087397 h 5180224"/>
              <a:gd name="connsiteX89" fmla="*/ 4284668 w 4622247"/>
              <a:gd name="connsiteY89" fmla="*/ 2142270 h 5180224"/>
              <a:gd name="connsiteX90" fmla="*/ 4273900 w 4622247"/>
              <a:gd name="connsiteY90" fmla="*/ 2266302 h 5180224"/>
              <a:gd name="connsiteX91" fmla="*/ 4353413 w 4622247"/>
              <a:gd name="connsiteY91" fmla="*/ 2266302 h 5180224"/>
              <a:gd name="connsiteX92" fmla="*/ 4431546 w 4622247"/>
              <a:gd name="connsiteY92" fmla="*/ 2241730 h 5180224"/>
              <a:gd name="connsiteX93" fmla="*/ 4492561 w 4622247"/>
              <a:gd name="connsiteY93" fmla="*/ 2147032 h 5180224"/>
              <a:gd name="connsiteX94" fmla="*/ 4621770 w 4622247"/>
              <a:gd name="connsiteY94" fmla="*/ 2137093 h 51802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</a:cxnLst>
            <a:rect l="l" t="t" r="r" b="b"/>
            <a:pathLst>
              <a:path w="4622247" h="5180224">
                <a:moveTo>
                  <a:pt x="4621770" y="2137093"/>
                </a:moveTo>
                <a:cubicBezTo>
                  <a:pt x="4625083" y="2090710"/>
                  <a:pt x="4613487" y="1908493"/>
                  <a:pt x="4512439" y="1868737"/>
                </a:cubicBezTo>
                <a:cubicBezTo>
                  <a:pt x="4411391" y="1828981"/>
                  <a:pt x="4128126" y="1853828"/>
                  <a:pt x="4015483" y="1898554"/>
                </a:cubicBezTo>
                <a:cubicBezTo>
                  <a:pt x="3902840" y="1943280"/>
                  <a:pt x="3907809" y="2070832"/>
                  <a:pt x="3836579" y="2137093"/>
                </a:cubicBezTo>
                <a:cubicBezTo>
                  <a:pt x="3765348" y="2203354"/>
                  <a:pt x="3709026" y="2223232"/>
                  <a:pt x="3588100" y="2296119"/>
                </a:cubicBezTo>
                <a:cubicBezTo>
                  <a:pt x="3467174" y="2369006"/>
                  <a:pt x="3248513" y="2599263"/>
                  <a:pt x="3111022" y="2574415"/>
                </a:cubicBezTo>
                <a:cubicBezTo>
                  <a:pt x="2973531" y="2549567"/>
                  <a:pt x="2816162" y="2307715"/>
                  <a:pt x="2763153" y="2147032"/>
                </a:cubicBezTo>
                <a:cubicBezTo>
                  <a:pt x="2710144" y="1986349"/>
                  <a:pt x="2796283" y="1762719"/>
                  <a:pt x="2792970" y="1610319"/>
                </a:cubicBezTo>
                <a:cubicBezTo>
                  <a:pt x="2789657" y="1457919"/>
                  <a:pt x="2739961" y="1371780"/>
                  <a:pt x="2743274" y="1232632"/>
                </a:cubicBezTo>
                <a:cubicBezTo>
                  <a:pt x="2746587" y="1093484"/>
                  <a:pt x="2824444" y="902984"/>
                  <a:pt x="2812848" y="775432"/>
                </a:cubicBezTo>
                <a:cubicBezTo>
                  <a:pt x="2801252" y="647880"/>
                  <a:pt x="2703517" y="555115"/>
                  <a:pt x="2673700" y="467319"/>
                </a:cubicBezTo>
                <a:cubicBezTo>
                  <a:pt x="2643883" y="379523"/>
                  <a:pt x="2708487" y="326514"/>
                  <a:pt x="2633944" y="248658"/>
                </a:cubicBezTo>
                <a:cubicBezTo>
                  <a:pt x="2559400" y="170801"/>
                  <a:pt x="2363930" y="-6446"/>
                  <a:pt x="2226439" y="180"/>
                </a:cubicBezTo>
                <a:cubicBezTo>
                  <a:pt x="2088948" y="6806"/>
                  <a:pt x="1818935" y="114480"/>
                  <a:pt x="1808996" y="288415"/>
                </a:cubicBezTo>
                <a:cubicBezTo>
                  <a:pt x="1799057" y="462350"/>
                  <a:pt x="2088948" y="765493"/>
                  <a:pt x="2166805" y="1043789"/>
                </a:cubicBezTo>
                <a:cubicBezTo>
                  <a:pt x="2244661" y="1322085"/>
                  <a:pt x="2226439" y="1681550"/>
                  <a:pt x="2276135" y="1958189"/>
                </a:cubicBezTo>
                <a:cubicBezTo>
                  <a:pt x="2325831" y="2234828"/>
                  <a:pt x="2474918" y="2471710"/>
                  <a:pt x="2464979" y="2703623"/>
                </a:cubicBezTo>
                <a:cubicBezTo>
                  <a:pt x="2455040" y="2935536"/>
                  <a:pt x="2304296" y="3179045"/>
                  <a:pt x="2216500" y="3349667"/>
                </a:cubicBezTo>
                <a:cubicBezTo>
                  <a:pt x="2128704" y="3520289"/>
                  <a:pt x="1924953" y="3603115"/>
                  <a:pt x="1938205" y="3727354"/>
                </a:cubicBezTo>
                <a:cubicBezTo>
                  <a:pt x="1951457" y="3851593"/>
                  <a:pt x="2143613" y="4028841"/>
                  <a:pt x="2296013" y="4095102"/>
                </a:cubicBezTo>
                <a:cubicBezTo>
                  <a:pt x="2448413" y="4161363"/>
                  <a:pt x="2773092" y="4083506"/>
                  <a:pt x="2852605" y="4124919"/>
                </a:cubicBezTo>
                <a:cubicBezTo>
                  <a:pt x="2932118" y="4166332"/>
                  <a:pt x="2841009" y="4318732"/>
                  <a:pt x="2773092" y="4343580"/>
                </a:cubicBezTo>
                <a:cubicBezTo>
                  <a:pt x="2705174" y="4368428"/>
                  <a:pt x="2564370" y="4275662"/>
                  <a:pt x="2445100" y="4274006"/>
                </a:cubicBezTo>
                <a:cubicBezTo>
                  <a:pt x="2325830" y="4272350"/>
                  <a:pt x="2158522" y="4361802"/>
                  <a:pt x="2057474" y="4333641"/>
                </a:cubicBezTo>
                <a:cubicBezTo>
                  <a:pt x="1956426" y="4305480"/>
                  <a:pt x="1986243" y="4078537"/>
                  <a:pt x="1838813" y="4105041"/>
                </a:cubicBezTo>
                <a:cubicBezTo>
                  <a:pt x="1691383" y="4131545"/>
                  <a:pt x="1323635" y="4401558"/>
                  <a:pt x="1172892" y="4492667"/>
                </a:cubicBezTo>
                <a:cubicBezTo>
                  <a:pt x="1022149" y="4583776"/>
                  <a:pt x="1040370" y="4689793"/>
                  <a:pt x="934353" y="4651693"/>
                </a:cubicBezTo>
                <a:cubicBezTo>
                  <a:pt x="828336" y="4613593"/>
                  <a:pt x="641148" y="4373397"/>
                  <a:pt x="536787" y="4264067"/>
                </a:cubicBezTo>
                <a:cubicBezTo>
                  <a:pt x="432426" y="4154737"/>
                  <a:pt x="374448" y="4023871"/>
                  <a:pt x="308187" y="3995710"/>
                </a:cubicBezTo>
                <a:cubicBezTo>
                  <a:pt x="241926" y="3967549"/>
                  <a:pt x="178012" y="4045590"/>
                  <a:pt x="139222" y="4095102"/>
                </a:cubicBezTo>
                <a:cubicBezTo>
                  <a:pt x="100432" y="4144614"/>
                  <a:pt x="98637" y="4223206"/>
                  <a:pt x="75446" y="4292780"/>
                </a:cubicBezTo>
                <a:cubicBezTo>
                  <a:pt x="52255" y="4362354"/>
                  <a:pt x="-2273" y="4459352"/>
                  <a:pt x="74" y="4512545"/>
                </a:cubicBezTo>
                <a:cubicBezTo>
                  <a:pt x="2421" y="4565738"/>
                  <a:pt x="47791" y="4563760"/>
                  <a:pt x="89526" y="4611937"/>
                </a:cubicBezTo>
                <a:cubicBezTo>
                  <a:pt x="131261" y="4660114"/>
                  <a:pt x="199593" y="4779751"/>
                  <a:pt x="250485" y="4801608"/>
                </a:cubicBezTo>
                <a:cubicBezTo>
                  <a:pt x="301377" y="4823465"/>
                  <a:pt x="343849" y="4746529"/>
                  <a:pt x="394879" y="4743078"/>
                </a:cubicBezTo>
                <a:cubicBezTo>
                  <a:pt x="445909" y="4739627"/>
                  <a:pt x="514793" y="4754720"/>
                  <a:pt x="556666" y="4780902"/>
                </a:cubicBezTo>
                <a:cubicBezTo>
                  <a:pt x="598539" y="4807084"/>
                  <a:pt x="624583" y="4858758"/>
                  <a:pt x="646118" y="4900171"/>
                </a:cubicBezTo>
                <a:cubicBezTo>
                  <a:pt x="667653" y="4941584"/>
                  <a:pt x="652744" y="4999563"/>
                  <a:pt x="685874" y="5029380"/>
                </a:cubicBezTo>
                <a:cubicBezTo>
                  <a:pt x="719004" y="5059197"/>
                  <a:pt x="801830" y="5054228"/>
                  <a:pt x="844900" y="5079076"/>
                </a:cubicBezTo>
                <a:cubicBezTo>
                  <a:pt x="887970" y="5103924"/>
                  <a:pt x="906192" y="5168528"/>
                  <a:pt x="944292" y="5178467"/>
                </a:cubicBezTo>
                <a:cubicBezTo>
                  <a:pt x="982392" y="5188406"/>
                  <a:pt x="1042026" y="5153619"/>
                  <a:pt x="1073500" y="5138710"/>
                </a:cubicBezTo>
                <a:cubicBezTo>
                  <a:pt x="1104974" y="5123801"/>
                  <a:pt x="1090065" y="5093985"/>
                  <a:pt x="1133135" y="5089015"/>
                </a:cubicBezTo>
                <a:cubicBezTo>
                  <a:pt x="1176205" y="5084046"/>
                  <a:pt x="1254062" y="5117176"/>
                  <a:pt x="1331918" y="5108893"/>
                </a:cubicBezTo>
                <a:cubicBezTo>
                  <a:pt x="1409774" y="5100610"/>
                  <a:pt x="1535670" y="5080732"/>
                  <a:pt x="1600274" y="5039319"/>
                </a:cubicBezTo>
                <a:cubicBezTo>
                  <a:pt x="1664878" y="4997906"/>
                  <a:pt x="1696353" y="4910111"/>
                  <a:pt x="1719544" y="4860415"/>
                </a:cubicBezTo>
                <a:cubicBezTo>
                  <a:pt x="1742735" y="4810719"/>
                  <a:pt x="1702979" y="4777588"/>
                  <a:pt x="1739422" y="4741145"/>
                </a:cubicBezTo>
                <a:cubicBezTo>
                  <a:pt x="1775865" y="4704702"/>
                  <a:pt x="1890166" y="4683167"/>
                  <a:pt x="1938205" y="4641754"/>
                </a:cubicBezTo>
                <a:cubicBezTo>
                  <a:pt x="1986244" y="4600341"/>
                  <a:pt x="1986244" y="4504263"/>
                  <a:pt x="2027657" y="4492667"/>
                </a:cubicBezTo>
                <a:cubicBezTo>
                  <a:pt x="2069070" y="4481071"/>
                  <a:pt x="2112140" y="4562241"/>
                  <a:pt x="2186683" y="4572180"/>
                </a:cubicBezTo>
                <a:cubicBezTo>
                  <a:pt x="2261226" y="4582119"/>
                  <a:pt x="2410912" y="4548391"/>
                  <a:pt x="2474918" y="4552302"/>
                </a:cubicBezTo>
                <a:cubicBezTo>
                  <a:pt x="2538924" y="4556213"/>
                  <a:pt x="2544216" y="4569143"/>
                  <a:pt x="2570720" y="4595647"/>
                </a:cubicBezTo>
                <a:cubicBezTo>
                  <a:pt x="2597224" y="4622151"/>
                  <a:pt x="2614066" y="4673366"/>
                  <a:pt x="2633944" y="4711328"/>
                </a:cubicBezTo>
                <a:cubicBezTo>
                  <a:pt x="2653822" y="4749290"/>
                  <a:pt x="2656537" y="4819048"/>
                  <a:pt x="2689989" y="4823419"/>
                </a:cubicBezTo>
                <a:cubicBezTo>
                  <a:pt x="2723441" y="4827790"/>
                  <a:pt x="2790474" y="4731390"/>
                  <a:pt x="2834659" y="4737556"/>
                </a:cubicBezTo>
                <a:cubicBezTo>
                  <a:pt x="2878844" y="4743722"/>
                  <a:pt x="2878948" y="4867375"/>
                  <a:pt x="2955102" y="4860415"/>
                </a:cubicBezTo>
                <a:cubicBezTo>
                  <a:pt x="3031256" y="4853455"/>
                  <a:pt x="3234122" y="4743837"/>
                  <a:pt x="3291583" y="4695798"/>
                </a:cubicBezTo>
                <a:cubicBezTo>
                  <a:pt x="3349044" y="4647759"/>
                  <a:pt x="3320020" y="4609348"/>
                  <a:pt x="3299866" y="4572180"/>
                </a:cubicBezTo>
                <a:cubicBezTo>
                  <a:pt x="3279712" y="4535012"/>
                  <a:pt x="3170657" y="4505919"/>
                  <a:pt x="3170657" y="4472789"/>
                </a:cubicBezTo>
                <a:cubicBezTo>
                  <a:pt x="3170657" y="4439659"/>
                  <a:pt x="3289605" y="4407586"/>
                  <a:pt x="3299866" y="4373397"/>
                </a:cubicBezTo>
                <a:cubicBezTo>
                  <a:pt x="3310127" y="4339208"/>
                  <a:pt x="3240507" y="4308931"/>
                  <a:pt x="3232224" y="4267656"/>
                </a:cubicBezTo>
                <a:cubicBezTo>
                  <a:pt x="3223941" y="4226381"/>
                  <a:pt x="3281966" y="4161132"/>
                  <a:pt x="3250170" y="4125747"/>
                </a:cubicBezTo>
                <a:cubicBezTo>
                  <a:pt x="3218374" y="4090362"/>
                  <a:pt x="3099748" y="4097034"/>
                  <a:pt x="3041448" y="4055345"/>
                </a:cubicBezTo>
                <a:cubicBezTo>
                  <a:pt x="2983148" y="4013656"/>
                  <a:pt x="2961797" y="3894295"/>
                  <a:pt x="2900368" y="3875613"/>
                </a:cubicBezTo>
                <a:cubicBezTo>
                  <a:pt x="2838939" y="3856931"/>
                  <a:pt x="2712306" y="3954712"/>
                  <a:pt x="2672872" y="3943254"/>
                </a:cubicBezTo>
                <a:cubicBezTo>
                  <a:pt x="2633438" y="3931796"/>
                  <a:pt x="2638775" y="3884263"/>
                  <a:pt x="2663761" y="3806867"/>
                </a:cubicBezTo>
                <a:cubicBezTo>
                  <a:pt x="2688747" y="3729471"/>
                  <a:pt x="2807878" y="3540167"/>
                  <a:pt x="2822787" y="3478876"/>
                </a:cubicBezTo>
                <a:cubicBezTo>
                  <a:pt x="2837696" y="3417585"/>
                  <a:pt x="2781374" y="3447402"/>
                  <a:pt x="2753213" y="3439119"/>
                </a:cubicBezTo>
                <a:cubicBezTo>
                  <a:pt x="2725052" y="3430836"/>
                  <a:pt x="2675357" y="3458997"/>
                  <a:pt x="2653822" y="3429180"/>
                </a:cubicBezTo>
                <a:cubicBezTo>
                  <a:pt x="2632287" y="3399363"/>
                  <a:pt x="2615722" y="3298315"/>
                  <a:pt x="2624005" y="3260215"/>
                </a:cubicBezTo>
                <a:cubicBezTo>
                  <a:pt x="2632288" y="3222115"/>
                  <a:pt x="2670250" y="3212912"/>
                  <a:pt x="2703518" y="3200580"/>
                </a:cubicBezTo>
                <a:cubicBezTo>
                  <a:pt x="2736786" y="3188248"/>
                  <a:pt x="2783860" y="3189536"/>
                  <a:pt x="2823616" y="3186223"/>
                </a:cubicBezTo>
                <a:cubicBezTo>
                  <a:pt x="2863372" y="3182910"/>
                  <a:pt x="2910123" y="3195749"/>
                  <a:pt x="2942057" y="3180702"/>
                </a:cubicBezTo>
                <a:cubicBezTo>
                  <a:pt x="2973991" y="3165655"/>
                  <a:pt x="2980755" y="3118030"/>
                  <a:pt x="3015220" y="3095943"/>
                </a:cubicBezTo>
                <a:cubicBezTo>
                  <a:pt x="3049685" y="3073856"/>
                  <a:pt x="3104120" y="3071371"/>
                  <a:pt x="3148846" y="3048180"/>
                </a:cubicBezTo>
                <a:cubicBezTo>
                  <a:pt x="3193572" y="3024989"/>
                  <a:pt x="3244878" y="2963145"/>
                  <a:pt x="3289926" y="2912345"/>
                </a:cubicBezTo>
                <a:cubicBezTo>
                  <a:pt x="3334974" y="2861545"/>
                  <a:pt x="3372752" y="2758289"/>
                  <a:pt x="3419135" y="2743380"/>
                </a:cubicBezTo>
                <a:cubicBezTo>
                  <a:pt x="3465518" y="2728471"/>
                  <a:pt x="3533895" y="2804901"/>
                  <a:pt x="3568222" y="2822893"/>
                </a:cubicBezTo>
                <a:cubicBezTo>
                  <a:pt x="3602549" y="2840885"/>
                  <a:pt x="3601905" y="2846360"/>
                  <a:pt x="3625096" y="2851330"/>
                </a:cubicBezTo>
                <a:cubicBezTo>
                  <a:pt x="3648287" y="2856300"/>
                  <a:pt x="3670328" y="2856587"/>
                  <a:pt x="3707370" y="2852710"/>
                </a:cubicBezTo>
                <a:cubicBezTo>
                  <a:pt x="3744412" y="2848833"/>
                  <a:pt x="3818460" y="2844704"/>
                  <a:pt x="3847346" y="2828070"/>
                </a:cubicBezTo>
                <a:cubicBezTo>
                  <a:pt x="3876232" y="2811436"/>
                  <a:pt x="3869687" y="2781940"/>
                  <a:pt x="3880684" y="2752905"/>
                </a:cubicBezTo>
                <a:cubicBezTo>
                  <a:pt x="3891682" y="2723870"/>
                  <a:pt x="3906187" y="2685608"/>
                  <a:pt x="3932381" y="2658621"/>
                </a:cubicBezTo>
                <a:cubicBezTo>
                  <a:pt x="3958575" y="2631634"/>
                  <a:pt x="4011342" y="2605889"/>
                  <a:pt x="4037846" y="2590980"/>
                </a:cubicBezTo>
                <a:cubicBezTo>
                  <a:pt x="4064350" y="2576071"/>
                  <a:pt x="4085402" y="2543320"/>
                  <a:pt x="4085057" y="2524719"/>
                </a:cubicBezTo>
                <a:cubicBezTo>
                  <a:pt x="4084712" y="2506118"/>
                  <a:pt x="4047612" y="2496110"/>
                  <a:pt x="4035775" y="2479372"/>
                </a:cubicBezTo>
                <a:cubicBezTo>
                  <a:pt x="4023938" y="2462634"/>
                  <a:pt x="4020660" y="2450797"/>
                  <a:pt x="4014034" y="2424293"/>
                </a:cubicBezTo>
                <a:cubicBezTo>
                  <a:pt x="4007408" y="2397789"/>
                  <a:pt x="4002128" y="2353925"/>
                  <a:pt x="4005544" y="2306058"/>
                </a:cubicBezTo>
                <a:cubicBezTo>
                  <a:pt x="4008960" y="2258191"/>
                  <a:pt x="4001403" y="2173537"/>
                  <a:pt x="4034533" y="2137093"/>
                </a:cubicBezTo>
                <a:cubicBezTo>
                  <a:pt x="4067663" y="2100649"/>
                  <a:pt x="4162637" y="2086534"/>
                  <a:pt x="4204326" y="2087397"/>
                </a:cubicBezTo>
                <a:cubicBezTo>
                  <a:pt x="4246015" y="2088260"/>
                  <a:pt x="4273072" y="2112453"/>
                  <a:pt x="4284668" y="2142270"/>
                </a:cubicBezTo>
                <a:cubicBezTo>
                  <a:pt x="4296264" y="2172087"/>
                  <a:pt x="4262443" y="2245630"/>
                  <a:pt x="4273900" y="2266302"/>
                </a:cubicBezTo>
                <a:cubicBezTo>
                  <a:pt x="4285357" y="2286974"/>
                  <a:pt x="4331372" y="2276747"/>
                  <a:pt x="4353413" y="2266302"/>
                </a:cubicBezTo>
                <a:cubicBezTo>
                  <a:pt x="4375454" y="2255857"/>
                  <a:pt x="4408355" y="2261608"/>
                  <a:pt x="4431546" y="2241730"/>
                </a:cubicBezTo>
                <a:cubicBezTo>
                  <a:pt x="4454737" y="2221852"/>
                  <a:pt x="4460857" y="2164471"/>
                  <a:pt x="4492561" y="2147032"/>
                </a:cubicBezTo>
                <a:cubicBezTo>
                  <a:pt x="4524265" y="2129593"/>
                  <a:pt x="4618457" y="2183476"/>
                  <a:pt x="4621770" y="2137093"/>
                </a:cubicBezTo>
                <a:close/>
              </a:path>
            </a:pathLst>
          </a:custGeom>
          <a:solidFill>
            <a:schemeClr val="accent6">
              <a:alpha val="50000"/>
            </a:schemeClr>
          </a:solidFill>
          <a:ln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3" name="Forme libre : forme 22">
            <a:extLst>
              <a:ext uri="{FF2B5EF4-FFF2-40B4-BE49-F238E27FC236}">
                <a16:creationId xmlns:a16="http://schemas.microsoft.com/office/drawing/2014/main" id="{BE29AF4F-A639-4285-A35D-CAB5EA08D5F0}"/>
              </a:ext>
            </a:extLst>
          </p:cNvPr>
          <p:cNvSpPr/>
          <p:nvPr/>
        </p:nvSpPr>
        <p:spPr>
          <a:xfrm>
            <a:off x="5880100" y="508000"/>
            <a:ext cx="425269" cy="4140200"/>
          </a:xfrm>
          <a:custGeom>
            <a:avLst/>
            <a:gdLst>
              <a:gd name="connsiteX0" fmla="*/ 0 w 425269"/>
              <a:gd name="connsiteY0" fmla="*/ 0 h 4140200"/>
              <a:gd name="connsiteX1" fmla="*/ 76200 w 425269"/>
              <a:gd name="connsiteY1" fmla="*/ 222250 h 4140200"/>
              <a:gd name="connsiteX2" fmla="*/ 254000 w 425269"/>
              <a:gd name="connsiteY2" fmla="*/ 412750 h 4140200"/>
              <a:gd name="connsiteX3" fmla="*/ 412750 w 425269"/>
              <a:gd name="connsiteY3" fmla="*/ 869950 h 4140200"/>
              <a:gd name="connsiteX4" fmla="*/ 406400 w 425269"/>
              <a:gd name="connsiteY4" fmla="*/ 1104900 h 4140200"/>
              <a:gd name="connsiteX5" fmla="*/ 336550 w 425269"/>
              <a:gd name="connsiteY5" fmla="*/ 1822450 h 4140200"/>
              <a:gd name="connsiteX6" fmla="*/ 177800 w 425269"/>
              <a:gd name="connsiteY6" fmla="*/ 2457450 h 4140200"/>
              <a:gd name="connsiteX7" fmla="*/ 146050 w 425269"/>
              <a:gd name="connsiteY7" fmla="*/ 2870200 h 4140200"/>
              <a:gd name="connsiteX8" fmla="*/ 95250 w 425269"/>
              <a:gd name="connsiteY8" fmla="*/ 3441700 h 4140200"/>
              <a:gd name="connsiteX9" fmla="*/ 44450 w 425269"/>
              <a:gd name="connsiteY9" fmla="*/ 3752850 h 4140200"/>
              <a:gd name="connsiteX10" fmla="*/ 107950 w 425269"/>
              <a:gd name="connsiteY10" fmla="*/ 4006850 h 4140200"/>
              <a:gd name="connsiteX11" fmla="*/ 279400 w 425269"/>
              <a:gd name="connsiteY11" fmla="*/ 4140200 h 4140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425269" h="4140200">
                <a:moveTo>
                  <a:pt x="0" y="0"/>
                </a:moveTo>
                <a:cubicBezTo>
                  <a:pt x="16933" y="76729"/>
                  <a:pt x="33867" y="153458"/>
                  <a:pt x="76200" y="222250"/>
                </a:cubicBezTo>
                <a:cubicBezTo>
                  <a:pt x="118533" y="291042"/>
                  <a:pt x="197908" y="304800"/>
                  <a:pt x="254000" y="412750"/>
                </a:cubicBezTo>
                <a:cubicBezTo>
                  <a:pt x="310092" y="520700"/>
                  <a:pt x="387350" y="754592"/>
                  <a:pt x="412750" y="869950"/>
                </a:cubicBezTo>
                <a:cubicBezTo>
                  <a:pt x="438150" y="985308"/>
                  <a:pt x="419100" y="946150"/>
                  <a:pt x="406400" y="1104900"/>
                </a:cubicBezTo>
                <a:cubicBezTo>
                  <a:pt x="393700" y="1263650"/>
                  <a:pt x="374650" y="1597025"/>
                  <a:pt x="336550" y="1822450"/>
                </a:cubicBezTo>
                <a:cubicBezTo>
                  <a:pt x="298450" y="2047875"/>
                  <a:pt x="209550" y="2282825"/>
                  <a:pt x="177800" y="2457450"/>
                </a:cubicBezTo>
                <a:cubicBezTo>
                  <a:pt x="146050" y="2632075"/>
                  <a:pt x="159808" y="2706158"/>
                  <a:pt x="146050" y="2870200"/>
                </a:cubicBezTo>
                <a:cubicBezTo>
                  <a:pt x="132292" y="3034242"/>
                  <a:pt x="112183" y="3294592"/>
                  <a:pt x="95250" y="3441700"/>
                </a:cubicBezTo>
                <a:cubicBezTo>
                  <a:pt x="78317" y="3588808"/>
                  <a:pt x="42333" y="3658658"/>
                  <a:pt x="44450" y="3752850"/>
                </a:cubicBezTo>
                <a:cubicBezTo>
                  <a:pt x="46567" y="3847042"/>
                  <a:pt x="68792" y="3942292"/>
                  <a:pt x="107950" y="4006850"/>
                </a:cubicBezTo>
                <a:cubicBezTo>
                  <a:pt x="147108" y="4071408"/>
                  <a:pt x="213254" y="4105804"/>
                  <a:pt x="279400" y="414020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7" name="Forme libre : forme 26">
            <a:extLst>
              <a:ext uri="{FF2B5EF4-FFF2-40B4-BE49-F238E27FC236}">
                <a16:creationId xmlns:a16="http://schemas.microsoft.com/office/drawing/2014/main" id="{70578F58-BED1-43CB-8B6A-FE860FD8A450}"/>
              </a:ext>
            </a:extLst>
          </p:cNvPr>
          <p:cNvSpPr/>
          <p:nvPr/>
        </p:nvSpPr>
        <p:spPr>
          <a:xfrm>
            <a:off x="3594100" y="1279024"/>
            <a:ext cx="2565400" cy="1323241"/>
          </a:xfrm>
          <a:custGeom>
            <a:avLst/>
            <a:gdLst>
              <a:gd name="connsiteX0" fmla="*/ 0 w 2565400"/>
              <a:gd name="connsiteY0" fmla="*/ 346576 h 1323241"/>
              <a:gd name="connsiteX1" fmla="*/ 476250 w 2565400"/>
              <a:gd name="connsiteY1" fmla="*/ 54476 h 1323241"/>
              <a:gd name="connsiteX2" fmla="*/ 933450 w 2565400"/>
              <a:gd name="connsiteY2" fmla="*/ 3676 h 1323241"/>
              <a:gd name="connsiteX3" fmla="*/ 838200 w 2565400"/>
              <a:gd name="connsiteY3" fmla="*/ 105276 h 1323241"/>
              <a:gd name="connsiteX4" fmla="*/ 901700 w 2565400"/>
              <a:gd name="connsiteY4" fmla="*/ 238626 h 1323241"/>
              <a:gd name="connsiteX5" fmla="*/ 1079500 w 2565400"/>
              <a:gd name="connsiteY5" fmla="*/ 454526 h 1323241"/>
              <a:gd name="connsiteX6" fmla="*/ 1193800 w 2565400"/>
              <a:gd name="connsiteY6" fmla="*/ 606926 h 1323241"/>
              <a:gd name="connsiteX7" fmla="*/ 1282700 w 2565400"/>
              <a:gd name="connsiteY7" fmla="*/ 670426 h 1323241"/>
              <a:gd name="connsiteX8" fmla="*/ 1397000 w 2565400"/>
              <a:gd name="connsiteY8" fmla="*/ 886326 h 1323241"/>
              <a:gd name="connsiteX9" fmla="*/ 1638300 w 2565400"/>
              <a:gd name="connsiteY9" fmla="*/ 759326 h 1323241"/>
              <a:gd name="connsiteX10" fmla="*/ 1974850 w 2565400"/>
              <a:gd name="connsiteY10" fmla="*/ 695826 h 1323241"/>
              <a:gd name="connsiteX11" fmla="*/ 1974850 w 2565400"/>
              <a:gd name="connsiteY11" fmla="*/ 829176 h 1323241"/>
              <a:gd name="connsiteX12" fmla="*/ 2000250 w 2565400"/>
              <a:gd name="connsiteY12" fmla="*/ 892676 h 1323241"/>
              <a:gd name="connsiteX13" fmla="*/ 2190750 w 2565400"/>
              <a:gd name="connsiteY13" fmla="*/ 1019676 h 1323241"/>
              <a:gd name="connsiteX14" fmla="*/ 2311400 w 2565400"/>
              <a:gd name="connsiteY14" fmla="*/ 1203826 h 1323241"/>
              <a:gd name="connsiteX15" fmla="*/ 2482850 w 2565400"/>
              <a:gd name="connsiteY15" fmla="*/ 1318126 h 1323241"/>
              <a:gd name="connsiteX16" fmla="*/ 2565400 w 2565400"/>
              <a:gd name="connsiteY16" fmla="*/ 1292726 h 13232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2565400" h="1323241">
                <a:moveTo>
                  <a:pt x="0" y="346576"/>
                </a:moveTo>
                <a:cubicBezTo>
                  <a:pt x="160337" y="229101"/>
                  <a:pt x="320675" y="111626"/>
                  <a:pt x="476250" y="54476"/>
                </a:cubicBezTo>
                <a:cubicBezTo>
                  <a:pt x="631825" y="-2674"/>
                  <a:pt x="873125" y="-4791"/>
                  <a:pt x="933450" y="3676"/>
                </a:cubicBezTo>
                <a:cubicBezTo>
                  <a:pt x="993775" y="12143"/>
                  <a:pt x="843492" y="66118"/>
                  <a:pt x="838200" y="105276"/>
                </a:cubicBezTo>
                <a:cubicBezTo>
                  <a:pt x="832908" y="144434"/>
                  <a:pt x="861483" y="180418"/>
                  <a:pt x="901700" y="238626"/>
                </a:cubicBezTo>
                <a:cubicBezTo>
                  <a:pt x="941917" y="296834"/>
                  <a:pt x="1030817" y="393143"/>
                  <a:pt x="1079500" y="454526"/>
                </a:cubicBezTo>
                <a:cubicBezTo>
                  <a:pt x="1128183" y="515909"/>
                  <a:pt x="1159933" y="570943"/>
                  <a:pt x="1193800" y="606926"/>
                </a:cubicBezTo>
                <a:cubicBezTo>
                  <a:pt x="1227667" y="642909"/>
                  <a:pt x="1248833" y="623860"/>
                  <a:pt x="1282700" y="670426"/>
                </a:cubicBezTo>
                <a:cubicBezTo>
                  <a:pt x="1316567" y="716992"/>
                  <a:pt x="1337733" y="871509"/>
                  <a:pt x="1397000" y="886326"/>
                </a:cubicBezTo>
                <a:cubicBezTo>
                  <a:pt x="1456267" y="901143"/>
                  <a:pt x="1541992" y="791076"/>
                  <a:pt x="1638300" y="759326"/>
                </a:cubicBezTo>
                <a:cubicBezTo>
                  <a:pt x="1734608" y="727576"/>
                  <a:pt x="1918758" y="684184"/>
                  <a:pt x="1974850" y="695826"/>
                </a:cubicBezTo>
                <a:cubicBezTo>
                  <a:pt x="2030942" y="707468"/>
                  <a:pt x="1970617" y="796368"/>
                  <a:pt x="1974850" y="829176"/>
                </a:cubicBezTo>
                <a:cubicBezTo>
                  <a:pt x="1979083" y="861984"/>
                  <a:pt x="1964267" y="860926"/>
                  <a:pt x="2000250" y="892676"/>
                </a:cubicBezTo>
                <a:cubicBezTo>
                  <a:pt x="2036233" y="924426"/>
                  <a:pt x="2138892" y="967818"/>
                  <a:pt x="2190750" y="1019676"/>
                </a:cubicBezTo>
                <a:cubicBezTo>
                  <a:pt x="2242608" y="1071534"/>
                  <a:pt x="2262717" y="1154084"/>
                  <a:pt x="2311400" y="1203826"/>
                </a:cubicBezTo>
                <a:cubicBezTo>
                  <a:pt x="2360083" y="1253568"/>
                  <a:pt x="2440517" y="1303309"/>
                  <a:pt x="2482850" y="1318126"/>
                </a:cubicBezTo>
                <a:cubicBezTo>
                  <a:pt x="2525183" y="1332943"/>
                  <a:pt x="2545291" y="1312834"/>
                  <a:pt x="2565400" y="1292726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9" name="Forme libre : forme 28">
            <a:extLst>
              <a:ext uri="{FF2B5EF4-FFF2-40B4-BE49-F238E27FC236}">
                <a16:creationId xmlns:a16="http://schemas.microsoft.com/office/drawing/2014/main" id="{F48755D4-E52D-451E-A862-7FE36C952EA0}"/>
              </a:ext>
            </a:extLst>
          </p:cNvPr>
          <p:cNvSpPr/>
          <p:nvPr/>
        </p:nvSpPr>
        <p:spPr>
          <a:xfrm>
            <a:off x="4527550" y="1098550"/>
            <a:ext cx="101600" cy="171450"/>
          </a:xfrm>
          <a:custGeom>
            <a:avLst/>
            <a:gdLst>
              <a:gd name="connsiteX0" fmla="*/ 101600 w 101600"/>
              <a:gd name="connsiteY0" fmla="*/ 0 h 171450"/>
              <a:gd name="connsiteX1" fmla="*/ 50800 w 101600"/>
              <a:gd name="connsiteY1" fmla="*/ 127000 h 171450"/>
              <a:gd name="connsiteX2" fmla="*/ 0 w 101600"/>
              <a:gd name="connsiteY2" fmla="*/ 171450 h 171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1600" h="171450">
                <a:moveTo>
                  <a:pt x="101600" y="0"/>
                </a:moveTo>
                <a:cubicBezTo>
                  <a:pt x="84666" y="49212"/>
                  <a:pt x="67733" y="98425"/>
                  <a:pt x="50800" y="127000"/>
                </a:cubicBezTo>
                <a:cubicBezTo>
                  <a:pt x="33867" y="155575"/>
                  <a:pt x="16933" y="163512"/>
                  <a:pt x="0" y="17145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0" name="Forme libre : forme 29">
            <a:extLst>
              <a:ext uri="{FF2B5EF4-FFF2-40B4-BE49-F238E27FC236}">
                <a16:creationId xmlns:a16="http://schemas.microsoft.com/office/drawing/2014/main" id="{DDA203F8-C9E1-4AFD-B1A6-58AF2240B747}"/>
              </a:ext>
            </a:extLst>
          </p:cNvPr>
          <p:cNvSpPr/>
          <p:nvPr/>
        </p:nvSpPr>
        <p:spPr>
          <a:xfrm>
            <a:off x="3016250" y="2482850"/>
            <a:ext cx="1377950" cy="711200"/>
          </a:xfrm>
          <a:custGeom>
            <a:avLst/>
            <a:gdLst>
              <a:gd name="connsiteX0" fmla="*/ 1377950 w 1377950"/>
              <a:gd name="connsiteY0" fmla="*/ 0 h 711200"/>
              <a:gd name="connsiteX1" fmla="*/ 1295400 w 1377950"/>
              <a:gd name="connsiteY1" fmla="*/ 101600 h 711200"/>
              <a:gd name="connsiteX2" fmla="*/ 996950 w 1377950"/>
              <a:gd name="connsiteY2" fmla="*/ 209550 h 711200"/>
              <a:gd name="connsiteX3" fmla="*/ 730250 w 1377950"/>
              <a:gd name="connsiteY3" fmla="*/ 508000 h 711200"/>
              <a:gd name="connsiteX4" fmla="*/ 469900 w 1377950"/>
              <a:gd name="connsiteY4" fmla="*/ 577850 h 711200"/>
              <a:gd name="connsiteX5" fmla="*/ 247650 w 1377950"/>
              <a:gd name="connsiteY5" fmla="*/ 679450 h 711200"/>
              <a:gd name="connsiteX6" fmla="*/ 0 w 1377950"/>
              <a:gd name="connsiteY6" fmla="*/ 711200 h 711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377950" h="711200">
                <a:moveTo>
                  <a:pt x="1377950" y="0"/>
                </a:moveTo>
                <a:cubicBezTo>
                  <a:pt x="1368425" y="33337"/>
                  <a:pt x="1358900" y="66675"/>
                  <a:pt x="1295400" y="101600"/>
                </a:cubicBezTo>
                <a:cubicBezTo>
                  <a:pt x="1231900" y="136525"/>
                  <a:pt x="1091142" y="141817"/>
                  <a:pt x="996950" y="209550"/>
                </a:cubicBezTo>
                <a:cubicBezTo>
                  <a:pt x="902758" y="277283"/>
                  <a:pt x="818092" y="446617"/>
                  <a:pt x="730250" y="508000"/>
                </a:cubicBezTo>
                <a:cubicBezTo>
                  <a:pt x="642408" y="569383"/>
                  <a:pt x="550333" y="549275"/>
                  <a:pt x="469900" y="577850"/>
                </a:cubicBezTo>
                <a:cubicBezTo>
                  <a:pt x="389467" y="606425"/>
                  <a:pt x="325967" y="657225"/>
                  <a:pt x="247650" y="679450"/>
                </a:cubicBezTo>
                <a:cubicBezTo>
                  <a:pt x="169333" y="701675"/>
                  <a:pt x="84666" y="706437"/>
                  <a:pt x="0" y="71120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3" name="Forme libre : forme 32">
            <a:extLst>
              <a:ext uri="{FF2B5EF4-FFF2-40B4-BE49-F238E27FC236}">
                <a16:creationId xmlns:a16="http://schemas.microsoft.com/office/drawing/2014/main" id="{FF0BF8AA-3094-4C50-B547-95E6ECEA66B7}"/>
              </a:ext>
            </a:extLst>
          </p:cNvPr>
          <p:cNvSpPr/>
          <p:nvPr/>
        </p:nvSpPr>
        <p:spPr>
          <a:xfrm>
            <a:off x="5092700" y="5222875"/>
            <a:ext cx="949325" cy="958850"/>
          </a:xfrm>
          <a:custGeom>
            <a:avLst/>
            <a:gdLst>
              <a:gd name="connsiteX0" fmla="*/ 733425 w 733425"/>
              <a:gd name="connsiteY0" fmla="*/ 0 h 841375"/>
              <a:gd name="connsiteX1" fmla="*/ 695325 w 733425"/>
              <a:gd name="connsiteY1" fmla="*/ 111125 h 841375"/>
              <a:gd name="connsiteX2" fmla="*/ 619125 w 733425"/>
              <a:gd name="connsiteY2" fmla="*/ 231775 h 841375"/>
              <a:gd name="connsiteX3" fmla="*/ 377825 w 733425"/>
              <a:gd name="connsiteY3" fmla="*/ 323850 h 841375"/>
              <a:gd name="connsiteX4" fmla="*/ 190500 w 733425"/>
              <a:gd name="connsiteY4" fmla="*/ 571500 h 841375"/>
              <a:gd name="connsiteX5" fmla="*/ 222250 w 733425"/>
              <a:gd name="connsiteY5" fmla="*/ 603250 h 841375"/>
              <a:gd name="connsiteX6" fmla="*/ 196850 w 733425"/>
              <a:gd name="connsiteY6" fmla="*/ 654050 h 841375"/>
              <a:gd name="connsiteX7" fmla="*/ 212725 w 733425"/>
              <a:gd name="connsiteY7" fmla="*/ 708025 h 841375"/>
              <a:gd name="connsiteX8" fmla="*/ 123825 w 733425"/>
              <a:gd name="connsiteY8" fmla="*/ 771525 h 841375"/>
              <a:gd name="connsiteX9" fmla="*/ 0 w 733425"/>
              <a:gd name="connsiteY9" fmla="*/ 841375 h 841375"/>
              <a:gd name="connsiteX0" fmla="*/ 939800 w 939800"/>
              <a:gd name="connsiteY0" fmla="*/ 0 h 949325"/>
              <a:gd name="connsiteX1" fmla="*/ 901700 w 939800"/>
              <a:gd name="connsiteY1" fmla="*/ 111125 h 949325"/>
              <a:gd name="connsiteX2" fmla="*/ 825500 w 939800"/>
              <a:gd name="connsiteY2" fmla="*/ 231775 h 949325"/>
              <a:gd name="connsiteX3" fmla="*/ 584200 w 939800"/>
              <a:gd name="connsiteY3" fmla="*/ 323850 h 949325"/>
              <a:gd name="connsiteX4" fmla="*/ 396875 w 939800"/>
              <a:gd name="connsiteY4" fmla="*/ 571500 h 949325"/>
              <a:gd name="connsiteX5" fmla="*/ 428625 w 939800"/>
              <a:gd name="connsiteY5" fmla="*/ 603250 h 949325"/>
              <a:gd name="connsiteX6" fmla="*/ 403225 w 939800"/>
              <a:gd name="connsiteY6" fmla="*/ 654050 h 949325"/>
              <a:gd name="connsiteX7" fmla="*/ 419100 w 939800"/>
              <a:gd name="connsiteY7" fmla="*/ 708025 h 949325"/>
              <a:gd name="connsiteX8" fmla="*/ 330200 w 939800"/>
              <a:gd name="connsiteY8" fmla="*/ 771525 h 949325"/>
              <a:gd name="connsiteX9" fmla="*/ 0 w 939800"/>
              <a:gd name="connsiteY9" fmla="*/ 949325 h 949325"/>
              <a:gd name="connsiteX0" fmla="*/ 949325 w 949325"/>
              <a:gd name="connsiteY0" fmla="*/ 0 h 958850"/>
              <a:gd name="connsiteX1" fmla="*/ 901700 w 949325"/>
              <a:gd name="connsiteY1" fmla="*/ 120650 h 958850"/>
              <a:gd name="connsiteX2" fmla="*/ 825500 w 949325"/>
              <a:gd name="connsiteY2" fmla="*/ 241300 h 958850"/>
              <a:gd name="connsiteX3" fmla="*/ 584200 w 949325"/>
              <a:gd name="connsiteY3" fmla="*/ 333375 h 958850"/>
              <a:gd name="connsiteX4" fmla="*/ 396875 w 949325"/>
              <a:gd name="connsiteY4" fmla="*/ 581025 h 958850"/>
              <a:gd name="connsiteX5" fmla="*/ 428625 w 949325"/>
              <a:gd name="connsiteY5" fmla="*/ 612775 h 958850"/>
              <a:gd name="connsiteX6" fmla="*/ 403225 w 949325"/>
              <a:gd name="connsiteY6" fmla="*/ 663575 h 958850"/>
              <a:gd name="connsiteX7" fmla="*/ 419100 w 949325"/>
              <a:gd name="connsiteY7" fmla="*/ 717550 h 958850"/>
              <a:gd name="connsiteX8" fmla="*/ 330200 w 949325"/>
              <a:gd name="connsiteY8" fmla="*/ 781050 h 958850"/>
              <a:gd name="connsiteX9" fmla="*/ 0 w 949325"/>
              <a:gd name="connsiteY9" fmla="*/ 958850 h 958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949325" h="958850">
                <a:moveTo>
                  <a:pt x="949325" y="0"/>
                </a:moveTo>
                <a:cubicBezTo>
                  <a:pt x="939800" y="36248"/>
                  <a:pt x="922337" y="80434"/>
                  <a:pt x="901700" y="120650"/>
                </a:cubicBezTo>
                <a:cubicBezTo>
                  <a:pt x="881063" y="160866"/>
                  <a:pt x="878417" y="205846"/>
                  <a:pt x="825500" y="241300"/>
                </a:cubicBezTo>
                <a:cubicBezTo>
                  <a:pt x="772583" y="276754"/>
                  <a:pt x="655637" y="276754"/>
                  <a:pt x="584200" y="333375"/>
                </a:cubicBezTo>
                <a:cubicBezTo>
                  <a:pt x="512762" y="389996"/>
                  <a:pt x="422804" y="534458"/>
                  <a:pt x="396875" y="581025"/>
                </a:cubicBezTo>
                <a:cubicBezTo>
                  <a:pt x="370946" y="627592"/>
                  <a:pt x="427567" y="599017"/>
                  <a:pt x="428625" y="612775"/>
                </a:cubicBezTo>
                <a:cubicBezTo>
                  <a:pt x="429683" y="626533"/>
                  <a:pt x="404812" y="646113"/>
                  <a:pt x="403225" y="663575"/>
                </a:cubicBezTo>
                <a:cubicBezTo>
                  <a:pt x="401638" y="681037"/>
                  <a:pt x="431271" y="697971"/>
                  <a:pt x="419100" y="717550"/>
                </a:cubicBezTo>
                <a:cubicBezTo>
                  <a:pt x="406929" y="737129"/>
                  <a:pt x="365654" y="758825"/>
                  <a:pt x="330200" y="781050"/>
                </a:cubicBezTo>
                <a:cubicBezTo>
                  <a:pt x="294746" y="803275"/>
                  <a:pt x="44185" y="935037"/>
                  <a:pt x="0" y="95885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4" name="Forme libre : forme 3">
            <a:extLst>
              <a:ext uri="{FF2B5EF4-FFF2-40B4-BE49-F238E27FC236}">
                <a16:creationId xmlns:a16="http://schemas.microsoft.com/office/drawing/2014/main" id="{9785E986-7D90-49DA-8C7B-6E217AE16429}"/>
              </a:ext>
            </a:extLst>
          </p:cNvPr>
          <p:cNvSpPr/>
          <p:nvPr/>
        </p:nvSpPr>
        <p:spPr>
          <a:xfrm>
            <a:off x="9458297" y="1866900"/>
            <a:ext cx="218196" cy="3594735"/>
          </a:xfrm>
          <a:custGeom>
            <a:avLst/>
            <a:gdLst>
              <a:gd name="connsiteX0" fmla="*/ 57178 w 214952"/>
              <a:gd name="connsiteY0" fmla="*/ 0 h 3152775"/>
              <a:gd name="connsiteX1" fmla="*/ 19078 w 214952"/>
              <a:gd name="connsiteY1" fmla="*/ 762000 h 3152775"/>
              <a:gd name="connsiteX2" fmla="*/ 19078 w 214952"/>
              <a:gd name="connsiteY2" fmla="*/ 1000125 h 3152775"/>
              <a:gd name="connsiteX3" fmla="*/ 76228 w 214952"/>
              <a:gd name="connsiteY3" fmla="*/ 1285875 h 3152775"/>
              <a:gd name="connsiteX4" fmla="*/ 76228 w 214952"/>
              <a:gd name="connsiteY4" fmla="*/ 1647825 h 3152775"/>
              <a:gd name="connsiteX5" fmla="*/ 28 w 214952"/>
              <a:gd name="connsiteY5" fmla="*/ 2057400 h 3152775"/>
              <a:gd name="connsiteX6" fmla="*/ 85753 w 214952"/>
              <a:gd name="connsiteY6" fmla="*/ 2314575 h 3152775"/>
              <a:gd name="connsiteX7" fmla="*/ 209578 w 214952"/>
              <a:gd name="connsiteY7" fmla="*/ 2505075 h 3152775"/>
              <a:gd name="connsiteX8" fmla="*/ 181003 w 214952"/>
              <a:gd name="connsiteY8" fmla="*/ 3152775 h 3152775"/>
              <a:gd name="connsiteX0" fmla="*/ 57178 w 218196"/>
              <a:gd name="connsiteY0" fmla="*/ 0 h 3541395"/>
              <a:gd name="connsiteX1" fmla="*/ 19078 w 218196"/>
              <a:gd name="connsiteY1" fmla="*/ 762000 h 3541395"/>
              <a:gd name="connsiteX2" fmla="*/ 19078 w 218196"/>
              <a:gd name="connsiteY2" fmla="*/ 1000125 h 3541395"/>
              <a:gd name="connsiteX3" fmla="*/ 76228 w 218196"/>
              <a:gd name="connsiteY3" fmla="*/ 1285875 h 3541395"/>
              <a:gd name="connsiteX4" fmla="*/ 76228 w 218196"/>
              <a:gd name="connsiteY4" fmla="*/ 1647825 h 3541395"/>
              <a:gd name="connsiteX5" fmla="*/ 28 w 218196"/>
              <a:gd name="connsiteY5" fmla="*/ 2057400 h 3541395"/>
              <a:gd name="connsiteX6" fmla="*/ 85753 w 218196"/>
              <a:gd name="connsiteY6" fmla="*/ 2314575 h 3541395"/>
              <a:gd name="connsiteX7" fmla="*/ 209578 w 218196"/>
              <a:gd name="connsiteY7" fmla="*/ 2505075 h 3541395"/>
              <a:gd name="connsiteX8" fmla="*/ 196243 w 218196"/>
              <a:gd name="connsiteY8" fmla="*/ 3541395 h 3541395"/>
              <a:gd name="connsiteX0" fmla="*/ 57178 w 218196"/>
              <a:gd name="connsiteY0" fmla="*/ 0 h 3594735"/>
              <a:gd name="connsiteX1" fmla="*/ 19078 w 218196"/>
              <a:gd name="connsiteY1" fmla="*/ 762000 h 3594735"/>
              <a:gd name="connsiteX2" fmla="*/ 19078 w 218196"/>
              <a:gd name="connsiteY2" fmla="*/ 1000125 h 3594735"/>
              <a:gd name="connsiteX3" fmla="*/ 76228 w 218196"/>
              <a:gd name="connsiteY3" fmla="*/ 1285875 h 3594735"/>
              <a:gd name="connsiteX4" fmla="*/ 76228 w 218196"/>
              <a:gd name="connsiteY4" fmla="*/ 1647825 h 3594735"/>
              <a:gd name="connsiteX5" fmla="*/ 28 w 218196"/>
              <a:gd name="connsiteY5" fmla="*/ 2057400 h 3594735"/>
              <a:gd name="connsiteX6" fmla="*/ 85753 w 218196"/>
              <a:gd name="connsiteY6" fmla="*/ 2314575 h 3594735"/>
              <a:gd name="connsiteX7" fmla="*/ 209578 w 218196"/>
              <a:gd name="connsiteY7" fmla="*/ 2505075 h 3594735"/>
              <a:gd name="connsiteX8" fmla="*/ 196243 w 218196"/>
              <a:gd name="connsiteY8" fmla="*/ 3594735 h 35947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18196" h="3594735">
                <a:moveTo>
                  <a:pt x="57178" y="0"/>
                </a:moveTo>
                <a:cubicBezTo>
                  <a:pt x="41303" y="297656"/>
                  <a:pt x="25428" y="595313"/>
                  <a:pt x="19078" y="762000"/>
                </a:cubicBezTo>
                <a:cubicBezTo>
                  <a:pt x="12728" y="928688"/>
                  <a:pt x="9553" y="912813"/>
                  <a:pt x="19078" y="1000125"/>
                </a:cubicBezTo>
                <a:cubicBezTo>
                  <a:pt x="28603" y="1087437"/>
                  <a:pt x="66703" y="1177925"/>
                  <a:pt x="76228" y="1285875"/>
                </a:cubicBezTo>
                <a:cubicBezTo>
                  <a:pt x="85753" y="1393825"/>
                  <a:pt x="88928" y="1519238"/>
                  <a:pt x="76228" y="1647825"/>
                </a:cubicBezTo>
                <a:cubicBezTo>
                  <a:pt x="63528" y="1776412"/>
                  <a:pt x="-1560" y="1946275"/>
                  <a:pt x="28" y="2057400"/>
                </a:cubicBezTo>
                <a:cubicBezTo>
                  <a:pt x="1615" y="2168525"/>
                  <a:pt x="50828" y="2239963"/>
                  <a:pt x="85753" y="2314575"/>
                </a:cubicBezTo>
                <a:cubicBezTo>
                  <a:pt x="120678" y="2389187"/>
                  <a:pt x="193703" y="2365375"/>
                  <a:pt x="209578" y="2505075"/>
                </a:cubicBezTo>
                <a:cubicBezTo>
                  <a:pt x="225453" y="2644775"/>
                  <a:pt x="218468" y="3340735"/>
                  <a:pt x="196243" y="3594735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7" name="Forme libre : forme 6">
            <a:extLst>
              <a:ext uri="{FF2B5EF4-FFF2-40B4-BE49-F238E27FC236}">
                <a16:creationId xmlns:a16="http://schemas.microsoft.com/office/drawing/2014/main" id="{DE2091A2-893D-4FD9-B5DC-08FAAC12AD69}"/>
              </a:ext>
            </a:extLst>
          </p:cNvPr>
          <p:cNvSpPr/>
          <p:nvPr/>
        </p:nvSpPr>
        <p:spPr>
          <a:xfrm>
            <a:off x="4667250" y="1800225"/>
            <a:ext cx="3514743" cy="3819524"/>
          </a:xfrm>
          <a:custGeom>
            <a:avLst/>
            <a:gdLst>
              <a:gd name="connsiteX0" fmla="*/ 0 w 4103757"/>
              <a:gd name="connsiteY0" fmla="*/ 3510562 h 3510562"/>
              <a:gd name="connsiteX1" fmla="*/ 228600 w 4103757"/>
              <a:gd name="connsiteY1" fmla="*/ 3215287 h 3510562"/>
              <a:gd name="connsiteX2" fmla="*/ 400050 w 4103757"/>
              <a:gd name="connsiteY2" fmla="*/ 3053362 h 3510562"/>
              <a:gd name="connsiteX3" fmla="*/ 923925 w 4103757"/>
              <a:gd name="connsiteY3" fmla="*/ 2748562 h 3510562"/>
              <a:gd name="connsiteX4" fmla="*/ 1162050 w 4103757"/>
              <a:gd name="connsiteY4" fmla="*/ 2691412 h 3510562"/>
              <a:gd name="connsiteX5" fmla="*/ 1533525 w 4103757"/>
              <a:gd name="connsiteY5" fmla="*/ 2500912 h 3510562"/>
              <a:gd name="connsiteX6" fmla="*/ 1638300 w 4103757"/>
              <a:gd name="connsiteY6" fmla="*/ 2110387 h 3510562"/>
              <a:gd name="connsiteX7" fmla="*/ 1838325 w 4103757"/>
              <a:gd name="connsiteY7" fmla="*/ 1719862 h 3510562"/>
              <a:gd name="connsiteX8" fmla="*/ 2190750 w 4103757"/>
              <a:gd name="connsiteY8" fmla="*/ 1291237 h 3510562"/>
              <a:gd name="connsiteX9" fmla="*/ 2381250 w 4103757"/>
              <a:gd name="connsiteY9" fmla="*/ 976912 h 3510562"/>
              <a:gd name="connsiteX10" fmla="*/ 2705100 w 4103757"/>
              <a:gd name="connsiteY10" fmla="*/ 795937 h 3510562"/>
              <a:gd name="connsiteX11" fmla="*/ 3181350 w 4103757"/>
              <a:gd name="connsiteY11" fmla="*/ 405412 h 3510562"/>
              <a:gd name="connsiteX12" fmla="*/ 3371850 w 4103757"/>
              <a:gd name="connsiteY12" fmla="*/ 110137 h 3510562"/>
              <a:gd name="connsiteX0" fmla="*/ 0 w 3181350"/>
              <a:gd name="connsiteY0" fmla="*/ 3105150 h 3105150"/>
              <a:gd name="connsiteX1" fmla="*/ 228600 w 3181350"/>
              <a:gd name="connsiteY1" fmla="*/ 2809875 h 3105150"/>
              <a:gd name="connsiteX2" fmla="*/ 400050 w 3181350"/>
              <a:gd name="connsiteY2" fmla="*/ 2647950 h 3105150"/>
              <a:gd name="connsiteX3" fmla="*/ 923925 w 3181350"/>
              <a:gd name="connsiteY3" fmla="*/ 2343150 h 3105150"/>
              <a:gd name="connsiteX4" fmla="*/ 1162050 w 3181350"/>
              <a:gd name="connsiteY4" fmla="*/ 2286000 h 3105150"/>
              <a:gd name="connsiteX5" fmla="*/ 1533525 w 3181350"/>
              <a:gd name="connsiteY5" fmla="*/ 2095500 h 3105150"/>
              <a:gd name="connsiteX6" fmla="*/ 1638300 w 3181350"/>
              <a:gd name="connsiteY6" fmla="*/ 1704975 h 3105150"/>
              <a:gd name="connsiteX7" fmla="*/ 1838325 w 3181350"/>
              <a:gd name="connsiteY7" fmla="*/ 1314450 h 3105150"/>
              <a:gd name="connsiteX8" fmla="*/ 2190750 w 3181350"/>
              <a:gd name="connsiteY8" fmla="*/ 885825 h 3105150"/>
              <a:gd name="connsiteX9" fmla="*/ 2381250 w 3181350"/>
              <a:gd name="connsiteY9" fmla="*/ 571500 h 3105150"/>
              <a:gd name="connsiteX10" fmla="*/ 2705100 w 3181350"/>
              <a:gd name="connsiteY10" fmla="*/ 390525 h 3105150"/>
              <a:gd name="connsiteX11" fmla="*/ 3181350 w 3181350"/>
              <a:gd name="connsiteY11" fmla="*/ 0 h 3105150"/>
              <a:gd name="connsiteX0" fmla="*/ 0 w 3181350"/>
              <a:gd name="connsiteY0" fmla="*/ 3105150 h 3105150"/>
              <a:gd name="connsiteX1" fmla="*/ 228600 w 3181350"/>
              <a:gd name="connsiteY1" fmla="*/ 2809875 h 3105150"/>
              <a:gd name="connsiteX2" fmla="*/ 400050 w 3181350"/>
              <a:gd name="connsiteY2" fmla="*/ 2647950 h 3105150"/>
              <a:gd name="connsiteX3" fmla="*/ 923925 w 3181350"/>
              <a:gd name="connsiteY3" fmla="*/ 2343150 h 3105150"/>
              <a:gd name="connsiteX4" fmla="*/ 1162050 w 3181350"/>
              <a:gd name="connsiteY4" fmla="*/ 2286000 h 3105150"/>
              <a:gd name="connsiteX5" fmla="*/ 1533525 w 3181350"/>
              <a:gd name="connsiteY5" fmla="*/ 2095500 h 3105150"/>
              <a:gd name="connsiteX6" fmla="*/ 1638300 w 3181350"/>
              <a:gd name="connsiteY6" fmla="*/ 1704975 h 3105150"/>
              <a:gd name="connsiteX7" fmla="*/ 1838325 w 3181350"/>
              <a:gd name="connsiteY7" fmla="*/ 1314450 h 3105150"/>
              <a:gd name="connsiteX8" fmla="*/ 2190750 w 3181350"/>
              <a:gd name="connsiteY8" fmla="*/ 885825 h 3105150"/>
              <a:gd name="connsiteX9" fmla="*/ 2381250 w 3181350"/>
              <a:gd name="connsiteY9" fmla="*/ 571500 h 3105150"/>
              <a:gd name="connsiteX10" fmla="*/ 2705100 w 3181350"/>
              <a:gd name="connsiteY10" fmla="*/ 390525 h 3105150"/>
              <a:gd name="connsiteX11" fmla="*/ 3181350 w 3181350"/>
              <a:gd name="connsiteY11" fmla="*/ 0 h 3105150"/>
              <a:gd name="connsiteX12" fmla="*/ 3181350 w 3181350"/>
              <a:gd name="connsiteY12" fmla="*/ 0 h 3105150"/>
              <a:gd name="connsiteX0" fmla="*/ 0 w 3333750"/>
              <a:gd name="connsiteY0" fmla="*/ 3305175 h 3305175"/>
              <a:gd name="connsiteX1" fmla="*/ 228600 w 3333750"/>
              <a:gd name="connsiteY1" fmla="*/ 3009900 h 3305175"/>
              <a:gd name="connsiteX2" fmla="*/ 400050 w 3333750"/>
              <a:gd name="connsiteY2" fmla="*/ 2847975 h 3305175"/>
              <a:gd name="connsiteX3" fmla="*/ 923925 w 3333750"/>
              <a:gd name="connsiteY3" fmla="*/ 2543175 h 3305175"/>
              <a:gd name="connsiteX4" fmla="*/ 1162050 w 3333750"/>
              <a:gd name="connsiteY4" fmla="*/ 2486025 h 3305175"/>
              <a:gd name="connsiteX5" fmla="*/ 1533525 w 3333750"/>
              <a:gd name="connsiteY5" fmla="*/ 2295525 h 3305175"/>
              <a:gd name="connsiteX6" fmla="*/ 1638300 w 3333750"/>
              <a:gd name="connsiteY6" fmla="*/ 1905000 h 3305175"/>
              <a:gd name="connsiteX7" fmla="*/ 1838325 w 3333750"/>
              <a:gd name="connsiteY7" fmla="*/ 1514475 h 3305175"/>
              <a:gd name="connsiteX8" fmla="*/ 2190750 w 3333750"/>
              <a:gd name="connsiteY8" fmla="*/ 1085850 h 3305175"/>
              <a:gd name="connsiteX9" fmla="*/ 2381250 w 3333750"/>
              <a:gd name="connsiteY9" fmla="*/ 771525 h 3305175"/>
              <a:gd name="connsiteX10" fmla="*/ 2705100 w 3333750"/>
              <a:gd name="connsiteY10" fmla="*/ 590550 h 3305175"/>
              <a:gd name="connsiteX11" fmla="*/ 3181350 w 3333750"/>
              <a:gd name="connsiteY11" fmla="*/ 200025 h 3305175"/>
              <a:gd name="connsiteX12" fmla="*/ 3333750 w 3333750"/>
              <a:gd name="connsiteY12" fmla="*/ 0 h 3305175"/>
              <a:gd name="connsiteX0" fmla="*/ 0 w 3342637"/>
              <a:gd name="connsiteY0" fmla="*/ 3323045 h 3323045"/>
              <a:gd name="connsiteX1" fmla="*/ 228600 w 3342637"/>
              <a:gd name="connsiteY1" fmla="*/ 3027770 h 3323045"/>
              <a:gd name="connsiteX2" fmla="*/ 400050 w 3342637"/>
              <a:gd name="connsiteY2" fmla="*/ 2865845 h 3323045"/>
              <a:gd name="connsiteX3" fmla="*/ 923925 w 3342637"/>
              <a:gd name="connsiteY3" fmla="*/ 2561045 h 3323045"/>
              <a:gd name="connsiteX4" fmla="*/ 1162050 w 3342637"/>
              <a:gd name="connsiteY4" fmla="*/ 2503895 h 3323045"/>
              <a:gd name="connsiteX5" fmla="*/ 1533525 w 3342637"/>
              <a:gd name="connsiteY5" fmla="*/ 2313395 h 3323045"/>
              <a:gd name="connsiteX6" fmla="*/ 1638300 w 3342637"/>
              <a:gd name="connsiteY6" fmla="*/ 1922870 h 3323045"/>
              <a:gd name="connsiteX7" fmla="*/ 1838325 w 3342637"/>
              <a:gd name="connsiteY7" fmla="*/ 1532345 h 3323045"/>
              <a:gd name="connsiteX8" fmla="*/ 2190750 w 3342637"/>
              <a:gd name="connsiteY8" fmla="*/ 1103720 h 3323045"/>
              <a:gd name="connsiteX9" fmla="*/ 2381250 w 3342637"/>
              <a:gd name="connsiteY9" fmla="*/ 789395 h 3323045"/>
              <a:gd name="connsiteX10" fmla="*/ 2705100 w 3342637"/>
              <a:gd name="connsiteY10" fmla="*/ 608420 h 3323045"/>
              <a:gd name="connsiteX11" fmla="*/ 3181350 w 3342637"/>
              <a:gd name="connsiteY11" fmla="*/ 217895 h 3323045"/>
              <a:gd name="connsiteX12" fmla="*/ 3333750 w 3342637"/>
              <a:gd name="connsiteY12" fmla="*/ 17870 h 3323045"/>
              <a:gd name="connsiteX13" fmla="*/ 3324225 w 3342637"/>
              <a:gd name="connsiteY13" fmla="*/ 8346 h 3323045"/>
              <a:gd name="connsiteX0" fmla="*/ 0 w 3514743"/>
              <a:gd name="connsiteY0" fmla="*/ 3819524 h 3819524"/>
              <a:gd name="connsiteX1" fmla="*/ 228600 w 3514743"/>
              <a:gd name="connsiteY1" fmla="*/ 3524249 h 3819524"/>
              <a:gd name="connsiteX2" fmla="*/ 400050 w 3514743"/>
              <a:gd name="connsiteY2" fmla="*/ 3362324 h 3819524"/>
              <a:gd name="connsiteX3" fmla="*/ 923925 w 3514743"/>
              <a:gd name="connsiteY3" fmla="*/ 3057524 h 3819524"/>
              <a:gd name="connsiteX4" fmla="*/ 1162050 w 3514743"/>
              <a:gd name="connsiteY4" fmla="*/ 3000374 h 3819524"/>
              <a:gd name="connsiteX5" fmla="*/ 1533525 w 3514743"/>
              <a:gd name="connsiteY5" fmla="*/ 2809874 h 3819524"/>
              <a:gd name="connsiteX6" fmla="*/ 1638300 w 3514743"/>
              <a:gd name="connsiteY6" fmla="*/ 2419349 h 3819524"/>
              <a:gd name="connsiteX7" fmla="*/ 1838325 w 3514743"/>
              <a:gd name="connsiteY7" fmla="*/ 2028824 h 3819524"/>
              <a:gd name="connsiteX8" fmla="*/ 2190750 w 3514743"/>
              <a:gd name="connsiteY8" fmla="*/ 1600199 h 3819524"/>
              <a:gd name="connsiteX9" fmla="*/ 2381250 w 3514743"/>
              <a:gd name="connsiteY9" fmla="*/ 1285874 h 3819524"/>
              <a:gd name="connsiteX10" fmla="*/ 2705100 w 3514743"/>
              <a:gd name="connsiteY10" fmla="*/ 1104899 h 3819524"/>
              <a:gd name="connsiteX11" fmla="*/ 3181350 w 3514743"/>
              <a:gd name="connsiteY11" fmla="*/ 714374 h 3819524"/>
              <a:gd name="connsiteX12" fmla="*/ 3333750 w 3514743"/>
              <a:gd name="connsiteY12" fmla="*/ 514349 h 3819524"/>
              <a:gd name="connsiteX13" fmla="*/ 3514725 w 3514743"/>
              <a:gd name="connsiteY13" fmla="*/ 0 h 38195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3514743" h="3819524">
                <a:moveTo>
                  <a:pt x="0" y="3819524"/>
                </a:moveTo>
                <a:cubicBezTo>
                  <a:pt x="80962" y="3709986"/>
                  <a:pt x="161925" y="3600449"/>
                  <a:pt x="228600" y="3524249"/>
                </a:cubicBezTo>
                <a:cubicBezTo>
                  <a:pt x="295275" y="3448049"/>
                  <a:pt x="284163" y="3440111"/>
                  <a:pt x="400050" y="3362324"/>
                </a:cubicBezTo>
                <a:cubicBezTo>
                  <a:pt x="515937" y="3284537"/>
                  <a:pt x="796925" y="3117849"/>
                  <a:pt x="923925" y="3057524"/>
                </a:cubicBezTo>
                <a:cubicBezTo>
                  <a:pt x="1050925" y="2997199"/>
                  <a:pt x="1060450" y="3041649"/>
                  <a:pt x="1162050" y="3000374"/>
                </a:cubicBezTo>
                <a:cubicBezTo>
                  <a:pt x="1263650" y="2959099"/>
                  <a:pt x="1454150" y="2906712"/>
                  <a:pt x="1533525" y="2809874"/>
                </a:cubicBezTo>
                <a:cubicBezTo>
                  <a:pt x="1612900" y="2713036"/>
                  <a:pt x="1587500" y="2549524"/>
                  <a:pt x="1638300" y="2419349"/>
                </a:cubicBezTo>
                <a:cubicBezTo>
                  <a:pt x="1689100" y="2289174"/>
                  <a:pt x="1746250" y="2165349"/>
                  <a:pt x="1838325" y="2028824"/>
                </a:cubicBezTo>
                <a:cubicBezTo>
                  <a:pt x="1930400" y="1892299"/>
                  <a:pt x="2100262" y="1724024"/>
                  <a:pt x="2190750" y="1600199"/>
                </a:cubicBezTo>
                <a:cubicBezTo>
                  <a:pt x="2281238" y="1476374"/>
                  <a:pt x="2295525" y="1368424"/>
                  <a:pt x="2381250" y="1285874"/>
                </a:cubicBezTo>
                <a:cubicBezTo>
                  <a:pt x="2466975" y="1203324"/>
                  <a:pt x="2571750" y="1200149"/>
                  <a:pt x="2705100" y="1104899"/>
                </a:cubicBezTo>
                <a:cubicBezTo>
                  <a:pt x="2838450" y="1009649"/>
                  <a:pt x="3070225" y="828674"/>
                  <a:pt x="3181350" y="714374"/>
                </a:cubicBezTo>
                <a:lnTo>
                  <a:pt x="3333750" y="514349"/>
                </a:lnTo>
                <a:cubicBezTo>
                  <a:pt x="3357562" y="479424"/>
                  <a:pt x="3516709" y="1984"/>
                  <a:pt x="3514725" y="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0" name="Forme libre : forme 9">
            <a:extLst>
              <a:ext uri="{FF2B5EF4-FFF2-40B4-BE49-F238E27FC236}">
                <a16:creationId xmlns:a16="http://schemas.microsoft.com/office/drawing/2014/main" id="{A3F9438B-574A-41ED-A02A-B92F4E8208B1}"/>
              </a:ext>
            </a:extLst>
          </p:cNvPr>
          <p:cNvSpPr/>
          <p:nvPr/>
        </p:nvSpPr>
        <p:spPr>
          <a:xfrm>
            <a:off x="5052060" y="2735580"/>
            <a:ext cx="4960620" cy="2552831"/>
          </a:xfrm>
          <a:custGeom>
            <a:avLst/>
            <a:gdLst>
              <a:gd name="connsiteX0" fmla="*/ 4960620 w 4960620"/>
              <a:gd name="connsiteY0" fmla="*/ 0 h 2552831"/>
              <a:gd name="connsiteX1" fmla="*/ 4472940 w 4960620"/>
              <a:gd name="connsiteY1" fmla="*/ 190500 h 2552831"/>
              <a:gd name="connsiteX2" fmla="*/ 4267200 w 4960620"/>
              <a:gd name="connsiteY2" fmla="*/ 266700 h 2552831"/>
              <a:gd name="connsiteX3" fmla="*/ 3985260 w 4960620"/>
              <a:gd name="connsiteY3" fmla="*/ 419100 h 2552831"/>
              <a:gd name="connsiteX4" fmla="*/ 3810000 w 4960620"/>
              <a:gd name="connsiteY4" fmla="*/ 609600 h 2552831"/>
              <a:gd name="connsiteX5" fmla="*/ 3810000 w 4960620"/>
              <a:gd name="connsiteY5" fmla="*/ 693420 h 2552831"/>
              <a:gd name="connsiteX6" fmla="*/ 3672840 w 4960620"/>
              <a:gd name="connsiteY6" fmla="*/ 838200 h 2552831"/>
              <a:gd name="connsiteX7" fmla="*/ 3489960 w 4960620"/>
              <a:gd name="connsiteY7" fmla="*/ 944880 h 2552831"/>
              <a:gd name="connsiteX8" fmla="*/ 3345180 w 4960620"/>
              <a:gd name="connsiteY8" fmla="*/ 967740 h 2552831"/>
              <a:gd name="connsiteX9" fmla="*/ 3070860 w 4960620"/>
              <a:gd name="connsiteY9" fmla="*/ 1135380 h 2552831"/>
              <a:gd name="connsiteX10" fmla="*/ 2903220 w 4960620"/>
              <a:gd name="connsiteY10" fmla="*/ 1379220 h 2552831"/>
              <a:gd name="connsiteX11" fmla="*/ 2636520 w 4960620"/>
              <a:gd name="connsiteY11" fmla="*/ 1653540 h 2552831"/>
              <a:gd name="connsiteX12" fmla="*/ 2506980 w 4960620"/>
              <a:gd name="connsiteY12" fmla="*/ 1836420 h 2552831"/>
              <a:gd name="connsiteX13" fmla="*/ 2133600 w 4960620"/>
              <a:gd name="connsiteY13" fmla="*/ 2049780 h 2552831"/>
              <a:gd name="connsiteX14" fmla="*/ 1783080 w 4960620"/>
              <a:gd name="connsiteY14" fmla="*/ 2278380 h 2552831"/>
              <a:gd name="connsiteX15" fmla="*/ 1249680 w 4960620"/>
              <a:gd name="connsiteY15" fmla="*/ 2506980 h 2552831"/>
              <a:gd name="connsiteX16" fmla="*/ 830580 w 4960620"/>
              <a:gd name="connsiteY16" fmla="*/ 2453640 h 2552831"/>
              <a:gd name="connsiteX17" fmla="*/ 571500 w 4960620"/>
              <a:gd name="connsiteY17" fmla="*/ 2545080 h 2552831"/>
              <a:gd name="connsiteX18" fmla="*/ 342900 w 4960620"/>
              <a:gd name="connsiteY18" fmla="*/ 2537460 h 2552831"/>
              <a:gd name="connsiteX19" fmla="*/ 236220 w 4960620"/>
              <a:gd name="connsiteY19" fmla="*/ 2453640 h 2552831"/>
              <a:gd name="connsiteX20" fmla="*/ 0 w 4960620"/>
              <a:gd name="connsiteY20" fmla="*/ 2529840 h 25528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4960620" h="2552831">
                <a:moveTo>
                  <a:pt x="4960620" y="0"/>
                </a:moveTo>
                <a:lnTo>
                  <a:pt x="4472940" y="190500"/>
                </a:lnTo>
                <a:cubicBezTo>
                  <a:pt x="4357370" y="234950"/>
                  <a:pt x="4348480" y="228600"/>
                  <a:pt x="4267200" y="266700"/>
                </a:cubicBezTo>
                <a:cubicBezTo>
                  <a:pt x="4185920" y="304800"/>
                  <a:pt x="4061460" y="361950"/>
                  <a:pt x="3985260" y="419100"/>
                </a:cubicBezTo>
                <a:cubicBezTo>
                  <a:pt x="3909060" y="476250"/>
                  <a:pt x="3839210" y="563880"/>
                  <a:pt x="3810000" y="609600"/>
                </a:cubicBezTo>
                <a:cubicBezTo>
                  <a:pt x="3780790" y="655320"/>
                  <a:pt x="3832860" y="655320"/>
                  <a:pt x="3810000" y="693420"/>
                </a:cubicBezTo>
                <a:cubicBezTo>
                  <a:pt x="3787140" y="731520"/>
                  <a:pt x="3726180" y="796290"/>
                  <a:pt x="3672840" y="838200"/>
                </a:cubicBezTo>
                <a:cubicBezTo>
                  <a:pt x="3619500" y="880110"/>
                  <a:pt x="3544570" y="923290"/>
                  <a:pt x="3489960" y="944880"/>
                </a:cubicBezTo>
                <a:cubicBezTo>
                  <a:pt x="3435350" y="966470"/>
                  <a:pt x="3415030" y="935990"/>
                  <a:pt x="3345180" y="967740"/>
                </a:cubicBezTo>
                <a:cubicBezTo>
                  <a:pt x="3275330" y="999490"/>
                  <a:pt x="3144520" y="1066800"/>
                  <a:pt x="3070860" y="1135380"/>
                </a:cubicBezTo>
                <a:cubicBezTo>
                  <a:pt x="2997200" y="1203960"/>
                  <a:pt x="2975610" y="1292860"/>
                  <a:pt x="2903220" y="1379220"/>
                </a:cubicBezTo>
                <a:cubicBezTo>
                  <a:pt x="2830830" y="1465580"/>
                  <a:pt x="2702560" y="1577340"/>
                  <a:pt x="2636520" y="1653540"/>
                </a:cubicBezTo>
                <a:cubicBezTo>
                  <a:pt x="2570480" y="1729740"/>
                  <a:pt x="2590800" y="1770380"/>
                  <a:pt x="2506980" y="1836420"/>
                </a:cubicBezTo>
                <a:cubicBezTo>
                  <a:pt x="2423160" y="1902460"/>
                  <a:pt x="2254250" y="1976120"/>
                  <a:pt x="2133600" y="2049780"/>
                </a:cubicBezTo>
                <a:cubicBezTo>
                  <a:pt x="2012950" y="2123440"/>
                  <a:pt x="1930400" y="2202180"/>
                  <a:pt x="1783080" y="2278380"/>
                </a:cubicBezTo>
                <a:cubicBezTo>
                  <a:pt x="1635760" y="2354580"/>
                  <a:pt x="1408430" y="2477770"/>
                  <a:pt x="1249680" y="2506980"/>
                </a:cubicBezTo>
                <a:cubicBezTo>
                  <a:pt x="1090930" y="2536190"/>
                  <a:pt x="943610" y="2447290"/>
                  <a:pt x="830580" y="2453640"/>
                </a:cubicBezTo>
                <a:cubicBezTo>
                  <a:pt x="717550" y="2459990"/>
                  <a:pt x="652780" y="2531110"/>
                  <a:pt x="571500" y="2545080"/>
                </a:cubicBezTo>
                <a:cubicBezTo>
                  <a:pt x="490220" y="2559050"/>
                  <a:pt x="398780" y="2552700"/>
                  <a:pt x="342900" y="2537460"/>
                </a:cubicBezTo>
                <a:cubicBezTo>
                  <a:pt x="287020" y="2522220"/>
                  <a:pt x="293370" y="2454910"/>
                  <a:pt x="236220" y="2453640"/>
                </a:cubicBezTo>
                <a:cubicBezTo>
                  <a:pt x="179070" y="2452370"/>
                  <a:pt x="89535" y="2491105"/>
                  <a:pt x="0" y="252984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2" name="Forme libre : forme 11">
            <a:extLst>
              <a:ext uri="{FF2B5EF4-FFF2-40B4-BE49-F238E27FC236}">
                <a16:creationId xmlns:a16="http://schemas.microsoft.com/office/drawing/2014/main" id="{944CCB70-F3D6-4557-9C2F-76D3681E987B}"/>
              </a:ext>
            </a:extLst>
          </p:cNvPr>
          <p:cNvSpPr/>
          <p:nvPr/>
        </p:nvSpPr>
        <p:spPr>
          <a:xfrm>
            <a:off x="4076700" y="2202180"/>
            <a:ext cx="4556760" cy="3308828"/>
          </a:xfrm>
          <a:custGeom>
            <a:avLst/>
            <a:gdLst>
              <a:gd name="connsiteX0" fmla="*/ 0 w 4556760"/>
              <a:gd name="connsiteY0" fmla="*/ 0 h 3308828"/>
              <a:gd name="connsiteX1" fmla="*/ 266700 w 4556760"/>
              <a:gd name="connsiteY1" fmla="*/ 243840 h 3308828"/>
              <a:gd name="connsiteX2" fmla="*/ 670560 w 4556760"/>
              <a:gd name="connsiteY2" fmla="*/ 457200 h 3308828"/>
              <a:gd name="connsiteX3" fmla="*/ 1219200 w 4556760"/>
              <a:gd name="connsiteY3" fmla="*/ 807720 h 3308828"/>
              <a:gd name="connsiteX4" fmla="*/ 1341120 w 4556760"/>
              <a:gd name="connsiteY4" fmla="*/ 967740 h 3308828"/>
              <a:gd name="connsiteX5" fmla="*/ 1661160 w 4556760"/>
              <a:gd name="connsiteY5" fmla="*/ 1333500 h 3308828"/>
              <a:gd name="connsiteX6" fmla="*/ 2080260 w 4556760"/>
              <a:gd name="connsiteY6" fmla="*/ 1661160 h 3308828"/>
              <a:gd name="connsiteX7" fmla="*/ 2484120 w 4556760"/>
              <a:gd name="connsiteY7" fmla="*/ 1927860 h 3308828"/>
              <a:gd name="connsiteX8" fmla="*/ 2865120 w 4556760"/>
              <a:gd name="connsiteY8" fmla="*/ 2171700 h 3308828"/>
              <a:gd name="connsiteX9" fmla="*/ 3055620 w 4556760"/>
              <a:gd name="connsiteY9" fmla="*/ 2514600 h 3308828"/>
              <a:gd name="connsiteX10" fmla="*/ 3322320 w 4556760"/>
              <a:gd name="connsiteY10" fmla="*/ 2674620 h 3308828"/>
              <a:gd name="connsiteX11" fmla="*/ 3825240 w 4556760"/>
              <a:gd name="connsiteY11" fmla="*/ 2743200 h 3308828"/>
              <a:gd name="connsiteX12" fmla="*/ 4008120 w 4556760"/>
              <a:gd name="connsiteY12" fmla="*/ 2895600 h 3308828"/>
              <a:gd name="connsiteX13" fmla="*/ 4465320 w 4556760"/>
              <a:gd name="connsiteY13" fmla="*/ 3246120 h 3308828"/>
              <a:gd name="connsiteX14" fmla="*/ 4556760 w 4556760"/>
              <a:gd name="connsiteY14" fmla="*/ 3307080 h 33088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4556760" h="3308828">
                <a:moveTo>
                  <a:pt x="0" y="0"/>
                </a:moveTo>
                <a:cubicBezTo>
                  <a:pt x="77470" y="83820"/>
                  <a:pt x="154940" y="167640"/>
                  <a:pt x="266700" y="243840"/>
                </a:cubicBezTo>
                <a:cubicBezTo>
                  <a:pt x="378460" y="320040"/>
                  <a:pt x="511810" y="363220"/>
                  <a:pt x="670560" y="457200"/>
                </a:cubicBezTo>
                <a:cubicBezTo>
                  <a:pt x="829310" y="551180"/>
                  <a:pt x="1107440" y="722630"/>
                  <a:pt x="1219200" y="807720"/>
                </a:cubicBezTo>
                <a:cubicBezTo>
                  <a:pt x="1330960" y="892810"/>
                  <a:pt x="1267460" y="880110"/>
                  <a:pt x="1341120" y="967740"/>
                </a:cubicBezTo>
                <a:cubicBezTo>
                  <a:pt x="1414780" y="1055370"/>
                  <a:pt x="1537970" y="1217930"/>
                  <a:pt x="1661160" y="1333500"/>
                </a:cubicBezTo>
                <a:cubicBezTo>
                  <a:pt x="1784350" y="1449070"/>
                  <a:pt x="1943100" y="1562100"/>
                  <a:pt x="2080260" y="1661160"/>
                </a:cubicBezTo>
                <a:cubicBezTo>
                  <a:pt x="2217420" y="1760220"/>
                  <a:pt x="2353310" y="1842770"/>
                  <a:pt x="2484120" y="1927860"/>
                </a:cubicBezTo>
                <a:cubicBezTo>
                  <a:pt x="2614930" y="2012950"/>
                  <a:pt x="2769870" y="2073910"/>
                  <a:pt x="2865120" y="2171700"/>
                </a:cubicBezTo>
                <a:cubicBezTo>
                  <a:pt x="2960370" y="2269490"/>
                  <a:pt x="2979420" y="2430780"/>
                  <a:pt x="3055620" y="2514600"/>
                </a:cubicBezTo>
                <a:cubicBezTo>
                  <a:pt x="3131820" y="2598420"/>
                  <a:pt x="3194050" y="2636520"/>
                  <a:pt x="3322320" y="2674620"/>
                </a:cubicBezTo>
                <a:cubicBezTo>
                  <a:pt x="3450590" y="2712720"/>
                  <a:pt x="3710940" y="2706370"/>
                  <a:pt x="3825240" y="2743200"/>
                </a:cubicBezTo>
                <a:cubicBezTo>
                  <a:pt x="3939540" y="2780030"/>
                  <a:pt x="3901440" y="2811780"/>
                  <a:pt x="4008120" y="2895600"/>
                </a:cubicBezTo>
                <a:cubicBezTo>
                  <a:pt x="4114800" y="2979420"/>
                  <a:pt x="4373880" y="3177540"/>
                  <a:pt x="4465320" y="3246120"/>
                </a:cubicBezTo>
                <a:cubicBezTo>
                  <a:pt x="4556760" y="3314700"/>
                  <a:pt x="4556760" y="3310890"/>
                  <a:pt x="4556760" y="330708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4" name="Forme libre : forme 23">
            <a:extLst>
              <a:ext uri="{FF2B5EF4-FFF2-40B4-BE49-F238E27FC236}">
                <a16:creationId xmlns:a16="http://schemas.microsoft.com/office/drawing/2014/main" id="{95D7BB21-081F-4A5B-968A-0D05182EA29B}"/>
              </a:ext>
            </a:extLst>
          </p:cNvPr>
          <p:cNvSpPr/>
          <p:nvPr/>
        </p:nvSpPr>
        <p:spPr>
          <a:xfrm>
            <a:off x="6172200" y="4654550"/>
            <a:ext cx="647700" cy="374650"/>
          </a:xfrm>
          <a:custGeom>
            <a:avLst/>
            <a:gdLst>
              <a:gd name="connsiteX0" fmla="*/ 0 w 647700"/>
              <a:gd name="connsiteY0" fmla="*/ 0 h 374650"/>
              <a:gd name="connsiteX1" fmla="*/ 260350 w 647700"/>
              <a:gd name="connsiteY1" fmla="*/ 127000 h 374650"/>
              <a:gd name="connsiteX2" fmla="*/ 514350 w 647700"/>
              <a:gd name="connsiteY2" fmla="*/ 222250 h 374650"/>
              <a:gd name="connsiteX3" fmla="*/ 647700 w 647700"/>
              <a:gd name="connsiteY3" fmla="*/ 374650 h 374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47700" h="374650">
                <a:moveTo>
                  <a:pt x="0" y="0"/>
                </a:moveTo>
                <a:cubicBezTo>
                  <a:pt x="87312" y="44979"/>
                  <a:pt x="174625" y="89958"/>
                  <a:pt x="260350" y="127000"/>
                </a:cubicBezTo>
                <a:cubicBezTo>
                  <a:pt x="346075" y="164042"/>
                  <a:pt x="449792" y="180975"/>
                  <a:pt x="514350" y="222250"/>
                </a:cubicBezTo>
                <a:cubicBezTo>
                  <a:pt x="578908" y="263525"/>
                  <a:pt x="613304" y="319087"/>
                  <a:pt x="647700" y="37465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1" name="Forme libre : forme 30">
            <a:extLst>
              <a:ext uri="{FF2B5EF4-FFF2-40B4-BE49-F238E27FC236}">
                <a16:creationId xmlns:a16="http://schemas.microsoft.com/office/drawing/2014/main" id="{9B914AB4-097F-4566-ACFF-8B65D8AD4BA5}"/>
              </a:ext>
            </a:extLst>
          </p:cNvPr>
          <p:cNvSpPr/>
          <p:nvPr/>
        </p:nvSpPr>
        <p:spPr>
          <a:xfrm>
            <a:off x="4794250" y="3968750"/>
            <a:ext cx="1099770" cy="1276350"/>
          </a:xfrm>
          <a:custGeom>
            <a:avLst/>
            <a:gdLst>
              <a:gd name="connsiteX0" fmla="*/ 0 w 1099770"/>
              <a:gd name="connsiteY0" fmla="*/ 0 h 1276350"/>
              <a:gd name="connsiteX1" fmla="*/ 38100 w 1099770"/>
              <a:gd name="connsiteY1" fmla="*/ 63500 h 1276350"/>
              <a:gd name="connsiteX2" fmla="*/ 22225 w 1099770"/>
              <a:gd name="connsiteY2" fmla="*/ 130175 h 1276350"/>
              <a:gd name="connsiteX3" fmla="*/ 171450 w 1099770"/>
              <a:gd name="connsiteY3" fmla="*/ 139700 h 1276350"/>
              <a:gd name="connsiteX4" fmla="*/ 352425 w 1099770"/>
              <a:gd name="connsiteY4" fmla="*/ 203200 h 1276350"/>
              <a:gd name="connsiteX5" fmla="*/ 419100 w 1099770"/>
              <a:gd name="connsiteY5" fmla="*/ 193675 h 1276350"/>
              <a:gd name="connsiteX6" fmla="*/ 584200 w 1099770"/>
              <a:gd name="connsiteY6" fmla="*/ 177800 h 1276350"/>
              <a:gd name="connsiteX7" fmla="*/ 685800 w 1099770"/>
              <a:gd name="connsiteY7" fmla="*/ 244475 h 1276350"/>
              <a:gd name="connsiteX8" fmla="*/ 844550 w 1099770"/>
              <a:gd name="connsiteY8" fmla="*/ 320675 h 1276350"/>
              <a:gd name="connsiteX9" fmla="*/ 955675 w 1099770"/>
              <a:gd name="connsiteY9" fmla="*/ 450850 h 1276350"/>
              <a:gd name="connsiteX10" fmla="*/ 1022350 w 1099770"/>
              <a:gd name="connsiteY10" fmla="*/ 619125 h 1276350"/>
              <a:gd name="connsiteX11" fmla="*/ 1069975 w 1099770"/>
              <a:gd name="connsiteY11" fmla="*/ 736600 h 1276350"/>
              <a:gd name="connsiteX12" fmla="*/ 1054100 w 1099770"/>
              <a:gd name="connsiteY12" fmla="*/ 920750 h 1276350"/>
              <a:gd name="connsiteX13" fmla="*/ 1098550 w 1099770"/>
              <a:gd name="connsiteY13" fmla="*/ 1003300 h 1276350"/>
              <a:gd name="connsiteX14" fmla="*/ 996950 w 1099770"/>
              <a:gd name="connsiteY14" fmla="*/ 1130300 h 1276350"/>
              <a:gd name="connsiteX15" fmla="*/ 923925 w 1099770"/>
              <a:gd name="connsiteY15" fmla="*/ 1276350 h 1276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099770" h="1276350">
                <a:moveTo>
                  <a:pt x="0" y="0"/>
                </a:moveTo>
                <a:cubicBezTo>
                  <a:pt x="17198" y="20902"/>
                  <a:pt x="34396" y="41804"/>
                  <a:pt x="38100" y="63500"/>
                </a:cubicBezTo>
                <a:cubicBezTo>
                  <a:pt x="41804" y="85196"/>
                  <a:pt x="0" y="117475"/>
                  <a:pt x="22225" y="130175"/>
                </a:cubicBezTo>
                <a:cubicBezTo>
                  <a:pt x="44450" y="142875"/>
                  <a:pt x="116417" y="127529"/>
                  <a:pt x="171450" y="139700"/>
                </a:cubicBezTo>
                <a:cubicBezTo>
                  <a:pt x="226483" y="151871"/>
                  <a:pt x="311150" y="194204"/>
                  <a:pt x="352425" y="203200"/>
                </a:cubicBezTo>
                <a:cubicBezTo>
                  <a:pt x="393700" y="212196"/>
                  <a:pt x="380471" y="197908"/>
                  <a:pt x="419100" y="193675"/>
                </a:cubicBezTo>
                <a:cubicBezTo>
                  <a:pt x="457729" y="189442"/>
                  <a:pt x="539750" y="169333"/>
                  <a:pt x="584200" y="177800"/>
                </a:cubicBezTo>
                <a:cubicBezTo>
                  <a:pt x="628650" y="186267"/>
                  <a:pt x="642408" y="220662"/>
                  <a:pt x="685800" y="244475"/>
                </a:cubicBezTo>
                <a:cubicBezTo>
                  <a:pt x="729192" y="268288"/>
                  <a:pt x="799571" y="286279"/>
                  <a:pt x="844550" y="320675"/>
                </a:cubicBezTo>
                <a:cubicBezTo>
                  <a:pt x="889529" y="355071"/>
                  <a:pt x="926042" y="401108"/>
                  <a:pt x="955675" y="450850"/>
                </a:cubicBezTo>
                <a:cubicBezTo>
                  <a:pt x="985308" y="500592"/>
                  <a:pt x="1003300" y="571500"/>
                  <a:pt x="1022350" y="619125"/>
                </a:cubicBezTo>
                <a:cubicBezTo>
                  <a:pt x="1041400" y="666750"/>
                  <a:pt x="1064683" y="686329"/>
                  <a:pt x="1069975" y="736600"/>
                </a:cubicBezTo>
                <a:cubicBezTo>
                  <a:pt x="1075267" y="786871"/>
                  <a:pt x="1049338" y="876300"/>
                  <a:pt x="1054100" y="920750"/>
                </a:cubicBezTo>
                <a:cubicBezTo>
                  <a:pt x="1058863" y="965200"/>
                  <a:pt x="1108075" y="968375"/>
                  <a:pt x="1098550" y="1003300"/>
                </a:cubicBezTo>
                <a:cubicBezTo>
                  <a:pt x="1089025" y="1038225"/>
                  <a:pt x="1026054" y="1084792"/>
                  <a:pt x="996950" y="1130300"/>
                </a:cubicBezTo>
                <a:cubicBezTo>
                  <a:pt x="967846" y="1175808"/>
                  <a:pt x="945885" y="1226079"/>
                  <a:pt x="923925" y="127635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630" name="Rectangle 629">
            <a:extLst>
              <a:ext uri="{FF2B5EF4-FFF2-40B4-BE49-F238E27FC236}">
                <a16:creationId xmlns:a16="http://schemas.microsoft.com/office/drawing/2014/main" id="{B534E08F-1B77-430C-A4BB-7DD856958AEA}"/>
              </a:ext>
            </a:extLst>
          </p:cNvPr>
          <p:cNvSpPr/>
          <p:nvPr/>
        </p:nvSpPr>
        <p:spPr>
          <a:xfrm rot="762525">
            <a:off x="2520144" y="492388"/>
            <a:ext cx="176556" cy="2034079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655" name="Forme libre : forme 654">
            <a:extLst>
              <a:ext uri="{FF2B5EF4-FFF2-40B4-BE49-F238E27FC236}">
                <a16:creationId xmlns:a16="http://schemas.microsoft.com/office/drawing/2014/main" id="{5367C33C-896D-4D34-8011-EBF3489A115F}"/>
              </a:ext>
            </a:extLst>
          </p:cNvPr>
          <p:cNvSpPr/>
          <p:nvPr/>
        </p:nvSpPr>
        <p:spPr>
          <a:xfrm>
            <a:off x="7935731" y="1651890"/>
            <a:ext cx="3176932" cy="349215"/>
          </a:xfrm>
          <a:custGeom>
            <a:avLst/>
            <a:gdLst>
              <a:gd name="connsiteX0" fmla="*/ 0 w 3167407"/>
              <a:gd name="connsiteY0" fmla="*/ 240351 h 349099"/>
              <a:gd name="connsiteX1" fmla="*/ 160256 w 3167407"/>
              <a:gd name="connsiteY1" fmla="*/ 334620 h 349099"/>
              <a:gd name="connsiteX2" fmla="*/ 480767 w 3167407"/>
              <a:gd name="connsiteY2" fmla="*/ 344046 h 349099"/>
              <a:gd name="connsiteX3" fmla="*/ 838986 w 3167407"/>
              <a:gd name="connsiteY3" fmla="*/ 287485 h 349099"/>
              <a:gd name="connsiteX4" fmla="*/ 1093510 w 3167407"/>
              <a:gd name="connsiteY4" fmla="*/ 193217 h 349099"/>
              <a:gd name="connsiteX5" fmla="*/ 1263192 w 3167407"/>
              <a:gd name="connsiteY5" fmla="*/ 127230 h 349099"/>
              <a:gd name="connsiteX6" fmla="*/ 1527143 w 3167407"/>
              <a:gd name="connsiteY6" fmla="*/ 4681 h 349099"/>
              <a:gd name="connsiteX7" fmla="*/ 1998483 w 3167407"/>
              <a:gd name="connsiteY7" fmla="*/ 23535 h 349099"/>
              <a:gd name="connsiteX8" fmla="*/ 3167407 w 3167407"/>
              <a:gd name="connsiteY8" fmla="*/ 32962 h 349099"/>
              <a:gd name="connsiteX0" fmla="*/ 0 w 3176932"/>
              <a:gd name="connsiteY0" fmla="*/ 237970 h 349215"/>
              <a:gd name="connsiteX1" fmla="*/ 169781 w 3176932"/>
              <a:gd name="connsiteY1" fmla="*/ 334620 h 349215"/>
              <a:gd name="connsiteX2" fmla="*/ 490292 w 3176932"/>
              <a:gd name="connsiteY2" fmla="*/ 344046 h 349215"/>
              <a:gd name="connsiteX3" fmla="*/ 848511 w 3176932"/>
              <a:gd name="connsiteY3" fmla="*/ 287485 h 349215"/>
              <a:gd name="connsiteX4" fmla="*/ 1103035 w 3176932"/>
              <a:gd name="connsiteY4" fmla="*/ 193217 h 349215"/>
              <a:gd name="connsiteX5" fmla="*/ 1272717 w 3176932"/>
              <a:gd name="connsiteY5" fmla="*/ 127230 h 349215"/>
              <a:gd name="connsiteX6" fmla="*/ 1536668 w 3176932"/>
              <a:gd name="connsiteY6" fmla="*/ 4681 h 349215"/>
              <a:gd name="connsiteX7" fmla="*/ 2008008 w 3176932"/>
              <a:gd name="connsiteY7" fmla="*/ 23535 h 349215"/>
              <a:gd name="connsiteX8" fmla="*/ 3176932 w 3176932"/>
              <a:gd name="connsiteY8" fmla="*/ 32962 h 3492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76932" h="349215">
                <a:moveTo>
                  <a:pt x="0" y="237970"/>
                </a:moveTo>
                <a:cubicBezTo>
                  <a:pt x="40064" y="276463"/>
                  <a:pt x="88066" y="316941"/>
                  <a:pt x="169781" y="334620"/>
                </a:cubicBezTo>
                <a:cubicBezTo>
                  <a:pt x="251496" y="352299"/>
                  <a:pt x="377170" y="351902"/>
                  <a:pt x="490292" y="344046"/>
                </a:cubicBezTo>
                <a:cubicBezTo>
                  <a:pt x="603414" y="336190"/>
                  <a:pt x="746387" y="312623"/>
                  <a:pt x="848511" y="287485"/>
                </a:cubicBezTo>
                <a:cubicBezTo>
                  <a:pt x="950635" y="262347"/>
                  <a:pt x="1032334" y="219926"/>
                  <a:pt x="1103035" y="193217"/>
                </a:cubicBezTo>
                <a:cubicBezTo>
                  <a:pt x="1173736" y="166508"/>
                  <a:pt x="1200445" y="158653"/>
                  <a:pt x="1272717" y="127230"/>
                </a:cubicBezTo>
                <a:cubicBezTo>
                  <a:pt x="1344989" y="95807"/>
                  <a:pt x="1414119" y="21964"/>
                  <a:pt x="1536668" y="4681"/>
                </a:cubicBezTo>
                <a:cubicBezTo>
                  <a:pt x="1659217" y="-12602"/>
                  <a:pt x="2008008" y="23535"/>
                  <a:pt x="2008008" y="23535"/>
                </a:cubicBezTo>
                <a:lnTo>
                  <a:pt x="3176932" y="32962"/>
                </a:lnTo>
              </a:path>
            </a:pathLst>
          </a:custGeom>
          <a:noFill/>
          <a:ln w="25400">
            <a:solidFill>
              <a:schemeClr val="bg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65" name="Forme libre : forme 64">
            <a:extLst>
              <a:ext uri="{FF2B5EF4-FFF2-40B4-BE49-F238E27FC236}">
                <a16:creationId xmlns:a16="http://schemas.microsoft.com/office/drawing/2014/main" id="{E9D5A3E5-AD50-4EEC-8597-72ED31D03BAE}"/>
              </a:ext>
            </a:extLst>
          </p:cNvPr>
          <p:cNvSpPr/>
          <p:nvPr/>
        </p:nvSpPr>
        <p:spPr>
          <a:xfrm>
            <a:off x="119502" y="738807"/>
            <a:ext cx="222344" cy="269732"/>
          </a:xfrm>
          <a:custGeom>
            <a:avLst/>
            <a:gdLst>
              <a:gd name="connsiteX0" fmla="*/ 0 w 219075"/>
              <a:gd name="connsiteY0" fmla="*/ 0 h 333375"/>
              <a:gd name="connsiteX1" fmla="*/ 142875 w 219075"/>
              <a:gd name="connsiteY1" fmla="*/ 104775 h 333375"/>
              <a:gd name="connsiteX2" fmla="*/ 28575 w 219075"/>
              <a:gd name="connsiteY2" fmla="*/ 228600 h 333375"/>
              <a:gd name="connsiteX3" fmla="*/ 219075 w 219075"/>
              <a:gd name="connsiteY3" fmla="*/ 333375 h 333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9075" h="333375">
                <a:moveTo>
                  <a:pt x="0" y="0"/>
                </a:moveTo>
                <a:cubicBezTo>
                  <a:pt x="69056" y="33337"/>
                  <a:pt x="138113" y="66675"/>
                  <a:pt x="142875" y="104775"/>
                </a:cubicBezTo>
                <a:cubicBezTo>
                  <a:pt x="147638" y="142875"/>
                  <a:pt x="15875" y="190500"/>
                  <a:pt x="28575" y="228600"/>
                </a:cubicBezTo>
                <a:cubicBezTo>
                  <a:pt x="41275" y="266700"/>
                  <a:pt x="130175" y="300037"/>
                  <a:pt x="219075" y="333375"/>
                </a:cubicBezTo>
              </a:path>
            </a:pathLst>
          </a:custGeom>
          <a:noFill/>
          <a:ln w="19050" cmpd="dbl">
            <a:solidFill>
              <a:srgbClr val="7030A0"/>
            </a:solidFill>
            <a:headEnd type="stealth" w="lg" len="lg"/>
            <a:tailEnd type="stealth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70" name="ZoneTexte 69">
            <a:extLst>
              <a:ext uri="{FF2B5EF4-FFF2-40B4-BE49-F238E27FC236}">
                <a16:creationId xmlns:a16="http://schemas.microsoft.com/office/drawing/2014/main" id="{315A8E70-2BC1-4E13-AC01-966151702F07}"/>
              </a:ext>
            </a:extLst>
          </p:cNvPr>
          <p:cNvSpPr txBox="1"/>
          <p:nvPr/>
        </p:nvSpPr>
        <p:spPr>
          <a:xfrm>
            <a:off x="372469" y="739891"/>
            <a:ext cx="232031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Axe autoroutier (E411)</a:t>
            </a:r>
            <a:endParaRPr lang="fr-BE" sz="1100" dirty="0"/>
          </a:p>
        </p:txBody>
      </p:sp>
      <p:sp>
        <p:nvSpPr>
          <p:cNvPr id="72" name="ZoneTexte 71">
            <a:extLst>
              <a:ext uri="{FF2B5EF4-FFF2-40B4-BE49-F238E27FC236}">
                <a16:creationId xmlns:a16="http://schemas.microsoft.com/office/drawing/2014/main" id="{CD546C32-B5BB-478F-A054-281AF16F3FD6}"/>
              </a:ext>
            </a:extLst>
          </p:cNvPr>
          <p:cNvSpPr txBox="1"/>
          <p:nvPr/>
        </p:nvSpPr>
        <p:spPr>
          <a:xfrm>
            <a:off x="368515" y="1129615"/>
            <a:ext cx="232031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Réseau routier régional</a:t>
            </a:r>
            <a:endParaRPr lang="fr-BE" sz="1100" dirty="0"/>
          </a:p>
        </p:txBody>
      </p:sp>
      <p:sp>
        <p:nvSpPr>
          <p:cNvPr id="75" name="ZoneTexte 74">
            <a:extLst>
              <a:ext uri="{FF2B5EF4-FFF2-40B4-BE49-F238E27FC236}">
                <a16:creationId xmlns:a16="http://schemas.microsoft.com/office/drawing/2014/main" id="{A63126DA-CE96-4F57-BDFA-36734724A8EF}"/>
              </a:ext>
            </a:extLst>
          </p:cNvPr>
          <p:cNvSpPr txBox="1"/>
          <p:nvPr/>
        </p:nvSpPr>
        <p:spPr>
          <a:xfrm>
            <a:off x="334208" y="253470"/>
            <a:ext cx="1712217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Pôles de développement et d’appui touristique</a:t>
            </a:r>
            <a:endParaRPr lang="fr-BE" sz="1100" dirty="0"/>
          </a:p>
        </p:txBody>
      </p:sp>
      <p:sp>
        <p:nvSpPr>
          <p:cNvPr id="79" name="Forme libre : forme 78">
            <a:extLst>
              <a:ext uri="{FF2B5EF4-FFF2-40B4-BE49-F238E27FC236}">
                <a16:creationId xmlns:a16="http://schemas.microsoft.com/office/drawing/2014/main" id="{70D37981-2D87-40ED-BAFC-FFC8C63CE60C}"/>
              </a:ext>
            </a:extLst>
          </p:cNvPr>
          <p:cNvSpPr/>
          <p:nvPr/>
        </p:nvSpPr>
        <p:spPr>
          <a:xfrm>
            <a:off x="112109" y="1132204"/>
            <a:ext cx="222344" cy="269732"/>
          </a:xfrm>
          <a:custGeom>
            <a:avLst/>
            <a:gdLst>
              <a:gd name="connsiteX0" fmla="*/ 0 w 219075"/>
              <a:gd name="connsiteY0" fmla="*/ 0 h 333375"/>
              <a:gd name="connsiteX1" fmla="*/ 142875 w 219075"/>
              <a:gd name="connsiteY1" fmla="*/ 104775 h 333375"/>
              <a:gd name="connsiteX2" fmla="*/ 28575 w 219075"/>
              <a:gd name="connsiteY2" fmla="*/ 228600 h 333375"/>
              <a:gd name="connsiteX3" fmla="*/ 219075 w 219075"/>
              <a:gd name="connsiteY3" fmla="*/ 333375 h 333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9075" h="333375">
                <a:moveTo>
                  <a:pt x="0" y="0"/>
                </a:moveTo>
                <a:cubicBezTo>
                  <a:pt x="69056" y="33337"/>
                  <a:pt x="138113" y="66675"/>
                  <a:pt x="142875" y="104775"/>
                </a:cubicBezTo>
                <a:cubicBezTo>
                  <a:pt x="147638" y="142875"/>
                  <a:pt x="15875" y="190500"/>
                  <a:pt x="28575" y="228600"/>
                </a:cubicBezTo>
                <a:cubicBezTo>
                  <a:pt x="41275" y="266700"/>
                  <a:pt x="130175" y="300037"/>
                  <a:pt x="219075" y="333375"/>
                </a:cubicBezTo>
              </a:path>
            </a:pathLst>
          </a:custGeom>
          <a:noFill/>
          <a:ln w="12700" cmpd="sng">
            <a:solidFill>
              <a:schemeClr val="bg1">
                <a:lumMod val="75000"/>
              </a:schemeClr>
            </a:solidFill>
            <a:headEnd type="none" w="lg" len="lg"/>
            <a:tailEnd type="none" w="lg" len="lg"/>
            <a:extLst>
              <a:ext uri="{C807C97D-BFC1-408E-A445-0C87EB9F89A2}">
                <ask:lineSketchStyleProps xmlns:ask="http://schemas.microsoft.com/office/drawing/2018/sketchyshapes">
                  <ask:type>
                    <ask:lineSketchNone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80" name="Forme libre : forme 79">
            <a:extLst>
              <a:ext uri="{FF2B5EF4-FFF2-40B4-BE49-F238E27FC236}">
                <a16:creationId xmlns:a16="http://schemas.microsoft.com/office/drawing/2014/main" id="{51586F8B-F076-4975-89E8-64CD98B2DE98}"/>
              </a:ext>
            </a:extLst>
          </p:cNvPr>
          <p:cNvSpPr/>
          <p:nvPr/>
        </p:nvSpPr>
        <p:spPr>
          <a:xfrm>
            <a:off x="98416" y="349764"/>
            <a:ext cx="235086" cy="196167"/>
          </a:xfrm>
          <a:custGeom>
            <a:avLst/>
            <a:gdLst>
              <a:gd name="connsiteX0" fmla="*/ 204899 w 424322"/>
              <a:gd name="connsiteY0" fmla="*/ 139009 h 387565"/>
              <a:gd name="connsiteX1" fmla="*/ 309674 w 424322"/>
              <a:gd name="connsiteY1" fmla="*/ 5659 h 387565"/>
              <a:gd name="connsiteX2" fmla="*/ 423974 w 424322"/>
              <a:gd name="connsiteY2" fmla="*/ 43759 h 387565"/>
              <a:gd name="connsiteX3" fmla="*/ 347774 w 424322"/>
              <a:gd name="connsiteY3" fmla="*/ 215209 h 387565"/>
              <a:gd name="connsiteX4" fmla="*/ 423974 w 424322"/>
              <a:gd name="connsiteY4" fmla="*/ 319984 h 387565"/>
              <a:gd name="connsiteX5" fmla="*/ 338249 w 424322"/>
              <a:gd name="connsiteY5" fmla="*/ 386659 h 387565"/>
              <a:gd name="connsiteX6" fmla="*/ 233474 w 424322"/>
              <a:gd name="connsiteY6" fmla="*/ 272359 h 387565"/>
              <a:gd name="connsiteX7" fmla="*/ 71549 w 424322"/>
              <a:gd name="connsiteY7" fmla="*/ 291409 h 387565"/>
              <a:gd name="connsiteX8" fmla="*/ 4874 w 424322"/>
              <a:gd name="connsiteY8" fmla="*/ 110434 h 387565"/>
              <a:gd name="connsiteX9" fmla="*/ 204899 w 424322"/>
              <a:gd name="connsiteY9" fmla="*/ 139009 h 3875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24322" h="387565">
                <a:moveTo>
                  <a:pt x="204899" y="139009"/>
                </a:moveTo>
                <a:cubicBezTo>
                  <a:pt x="255699" y="121547"/>
                  <a:pt x="273162" y="21534"/>
                  <a:pt x="309674" y="5659"/>
                </a:cubicBezTo>
                <a:cubicBezTo>
                  <a:pt x="346187" y="-10216"/>
                  <a:pt x="417624" y="8834"/>
                  <a:pt x="423974" y="43759"/>
                </a:cubicBezTo>
                <a:cubicBezTo>
                  <a:pt x="430324" y="78684"/>
                  <a:pt x="347774" y="169172"/>
                  <a:pt x="347774" y="215209"/>
                </a:cubicBezTo>
                <a:cubicBezTo>
                  <a:pt x="347774" y="261246"/>
                  <a:pt x="425562" y="291409"/>
                  <a:pt x="423974" y="319984"/>
                </a:cubicBezTo>
                <a:cubicBezTo>
                  <a:pt x="422387" y="348559"/>
                  <a:pt x="369999" y="394596"/>
                  <a:pt x="338249" y="386659"/>
                </a:cubicBezTo>
                <a:cubicBezTo>
                  <a:pt x="306499" y="378722"/>
                  <a:pt x="277924" y="288234"/>
                  <a:pt x="233474" y="272359"/>
                </a:cubicBezTo>
                <a:cubicBezTo>
                  <a:pt x="189024" y="256484"/>
                  <a:pt x="109649" y="318396"/>
                  <a:pt x="71549" y="291409"/>
                </a:cubicBezTo>
                <a:cubicBezTo>
                  <a:pt x="33449" y="264422"/>
                  <a:pt x="-15763" y="139009"/>
                  <a:pt x="4874" y="110434"/>
                </a:cubicBezTo>
                <a:cubicBezTo>
                  <a:pt x="25511" y="81859"/>
                  <a:pt x="154099" y="156471"/>
                  <a:pt x="204899" y="139009"/>
                </a:cubicBezTo>
                <a:close/>
              </a:path>
            </a:pathLst>
          </a:custGeom>
          <a:solidFill>
            <a:schemeClr val="accent2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83" name="ZoneTexte 82">
            <a:extLst>
              <a:ext uri="{FF2B5EF4-FFF2-40B4-BE49-F238E27FC236}">
                <a16:creationId xmlns:a16="http://schemas.microsoft.com/office/drawing/2014/main" id="{E3833D92-8182-40AF-8428-129CFF1A20B8}"/>
              </a:ext>
            </a:extLst>
          </p:cNvPr>
          <p:cNvSpPr txBox="1"/>
          <p:nvPr/>
        </p:nvSpPr>
        <p:spPr>
          <a:xfrm>
            <a:off x="361106" y="1512331"/>
            <a:ext cx="232031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Ligne ferroviaire</a:t>
            </a:r>
            <a:endParaRPr lang="fr-BE" sz="1100" dirty="0"/>
          </a:p>
        </p:txBody>
      </p:sp>
      <p:sp>
        <p:nvSpPr>
          <p:cNvPr id="84" name="Forme libre : forme 83">
            <a:extLst>
              <a:ext uri="{FF2B5EF4-FFF2-40B4-BE49-F238E27FC236}">
                <a16:creationId xmlns:a16="http://schemas.microsoft.com/office/drawing/2014/main" id="{6CC23C3C-748F-42A1-A5B5-88C95C8EA2E3}"/>
              </a:ext>
            </a:extLst>
          </p:cNvPr>
          <p:cNvSpPr/>
          <p:nvPr/>
        </p:nvSpPr>
        <p:spPr>
          <a:xfrm>
            <a:off x="147027" y="1529186"/>
            <a:ext cx="222344" cy="269732"/>
          </a:xfrm>
          <a:custGeom>
            <a:avLst/>
            <a:gdLst>
              <a:gd name="connsiteX0" fmla="*/ 0 w 219075"/>
              <a:gd name="connsiteY0" fmla="*/ 0 h 333375"/>
              <a:gd name="connsiteX1" fmla="*/ 142875 w 219075"/>
              <a:gd name="connsiteY1" fmla="*/ 104775 h 333375"/>
              <a:gd name="connsiteX2" fmla="*/ 28575 w 219075"/>
              <a:gd name="connsiteY2" fmla="*/ 228600 h 333375"/>
              <a:gd name="connsiteX3" fmla="*/ 219075 w 219075"/>
              <a:gd name="connsiteY3" fmla="*/ 333375 h 333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9075" h="333375">
                <a:moveTo>
                  <a:pt x="0" y="0"/>
                </a:moveTo>
                <a:cubicBezTo>
                  <a:pt x="69056" y="33337"/>
                  <a:pt x="138113" y="66675"/>
                  <a:pt x="142875" y="104775"/>
                </a:cubicBezTo>
                <a:cubicBezTo>
                  <a:pt x="147638" y="142875"/>
                  <a:pt x="15875" y="190500"/>
                  <a:pt x="28575" y="228600"/>
                </a:cubicBezTo>
                <a:cubicBezTo>
                  <a:pt x="41275" y="266700"/>
                  <a:pt x="130175" y="300037"/>
                  <a:pt x="219075" y="333375"/>
                </a:cubicBezTo>
              </a:path>
            </a:pathLst>
          </a:custGeom>
          <a:noFill/>
          <a:ln w="19050" cmpd="sng">
            <a:solidFill>
              <a:schemeClr val="tx1"/>
            </a:solidFill>
            <a:prstDash val="dash"/>
            <a:headEnd type="none" w="lg" len="lg"/>
            <a:tailEnd type="none" w="lg" len="lg"/>
            <a:extLst>
              <a:ext uri="{C807C97D-BFC1-408E-A445-0C87EB9F89A2}">
                <ask:lineSketchStyleProps xmlns:ask="http://schemas.microsoft.com/office/drawing/2018/sketchyshapes">
                  <ask:type>
                    <ask:lineSketchNone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grpSp>
        <p:nvGrpSpPr>
          <p:cNvPr id="15" name="Groupe 14">
            <a:extLst>
              <a:ext uri="{FF2B5EF4-FFF2-40B4-BE49-F238E27FC236}">
                <a16:creationId xmlns:a16="http://schemas.microsoft.com/office/drawing/2014/main" id="{C1F64FC7-4133-4040-83D3-8B66C2046446}"/>
              </a:ext>
            </a:extLst>
          </p:cNvPr>
          <p:cNvGrpSpPr>
            <a:grpSpLocks noChangeAspect="1"/>
          </p:cNvGrpSpPr>
          <p:nvPr/>
        </p:nvGrpSpPr>
        <p:grpSpPr>
          <a:xfrm>
            <a:off x="2908829" y="279355"/>
            <a:ext cx="6944048" cy="6267685"/>
            <a:chOff x="2908829" y="279355"/>
            <a:chExt cx="6944048" cy="6267685"/>
          </a:xfrm>
        </p:grpSpPr>
        <p:sp>
          <p:nvSpPr>
            <p:cNvPr id="5" name="Forme libre : forme 4">
              <a:extLst>
                <a:ext uri="{FF2B5EF4-FFF2-40B4-BE49-F238E27FC236}">
                  <a16:creationId xmlns:a16="http://schemas.microsoft.com/office/drawing/2014/main" id="{FA4E5A16-E8D1-47A8-9A71-9E217CB4E4BA}"/>
                </a:ext>
              </a:extLst>
            </p:cNvPr>
            <p:cNvSpPr/>
            <p:nvPr/>
          </p:nvSpPr>
          <p:spPr>
            <a:xfrm>
              <a:off x="5518150" y="279355"/>
              <a:ext cx="2241550" cy="819195"/>
            </a:xfrm>
            <a:custGeom>
              <a:avLst/>
              <a:gdLst>
                <a:gd name="connsiteX0" fmla="*/ 0 w 2241550"/>
                <a:gd name="connsiteY0" fmla="*/ 400095 h 819195"/>
                <a:gd name="connsiteX1" fmla="*/ 209550 w 2241550"/>
                <a:gd name="connsiteY1" fmla="*/ 495345 h 819195"/>
                <a:gd name="connsiteX2" fmla="*/ 374650 w 2241550"/>
                <a:gd name="connsiteY2" fmla="*/ 717595 h 819195"/>
                <a:gd name="connsiteX3" fmla="*/ 514350 w 2241550"/>
                <a:gd name="connsiteY3" fmla="*/ 685845 h 819195"/>
                <a:gd name="connsiteX4" fmla="*/ 692150 w 2241550"/>
                <a:gd name="connsiteY4" fmla="*/ 615995 h 819195"/>
                <a:gd name="connsiteX5" fmla="*/ 736600 w 2241550"/>
                <a:gd name="connsiteY5" fmla="*/ 552495 h 819195"/>
                <a:gd name="connsiteX6" fmla="*/ 838200 w 2241550"/>
                <a:gd name="connsiteY6" fmla="*/ 450895 h 819195"/>
                <a:gd name="connsiteX7" fmla="*/ 1009650 w 2241550"/>
                <a:gd name="connsiteY7" fmla="*/ 431845 h 819195"/>
                <a:gd name="connsiteX8" fmla="*/ 1358900 w 2241550"/>
                <a:gd name="connsiteY8" fmla="*/ 273095 h 819195"/>
                <a:gd name="connsiteX9" fmla="*/ 1441450 w 2241550"/>
                <a:gd name="connsiteY9" fmla="*/ 241345 h 819195"/>
                <a:gd name="connsiteX10" fmla="*/ 1549400 w 2241550"/>
                <a:gd name="connsiteY10" fmla="*/ 69895 h 819195"/>
                <a:gd name="connsiteX11" fmla="*/ 1714500 w 2241550"/>
                <a:gd name="connsiteY11" fmla="*/ 82595 h 819195"/>
                <a:gd name="connsiteX12" fmla="*/ 1835150 w 2241550"/>
                <a:gd name="connsiteY12" fmla="*/ 45 h 819195"/>
                <a:gd name="connsiteX13" fmla="*/ 1885950 w 2241550"/>
                <a:gd name="connsiteY13" fmla="*/ 95295 h 819195"/>
                <a:gd name="connsiteX14" fmla="*/ 1974850 w 2241550"/>
                <a:gd name="connsiteY14" fmla="*/ 228645 h 819195"/>
                <a:gd name="connsiteX15" fmla="*/ 2032000 w 2241550"/>
                <a:gd name="connsiteY15" fmla="*/ 476295 h 819195"/>
                <a:gd name="connsiteX16" fmla="*/ 2241550 w 2241550"/>
                <a:gd name="connsiteY16" fmla="*/ 819195 h 819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41550" h="819195">
                  <a:moveTo>
                    <a:pt x="0" y="400095"/>
                  </a:moveTo>
                  <a:cubicBezTo>
                    <a:pt x="73554" y="421261"/>
                    <a:pt x="147108" y="442428"/>
                    <a:pt x="209550" y="495345"/>
                  </a:cubicBezTo>
                  <a:cubicBezTo>
                    <a:pt x="271992" y="548262"/>
                    <a:pt x="323850" y="685845"/>
                    <a:pt x="374650" y="717595"/>
                  </a:cubicBezTo>
                  <a:cubicBezTo>
                    <a:pt x="425450" y="749345"/>
                    <a:pt x="461433" y="702778"/>
                    <a:pt x="514350" y="685845"/>
                  </a:cubicBezTo>
                  <a:cubicBezTo>
                    <a:pt x="567267" y="668912"/>
                    <a:pt x="655109" y="638220"/>
                    <a:pt x="692150" y="615995"/>
                  </a:cubicBezTo>
                  <a:cubicBezTo>
                    <a:pt x="729191" y="593770"/>
                    <a:pt x="712258" y="580012"/>
                    <a:pt x="736600" y="552495"/>
                  </a:cubicBezTo>
                  <a:cubicBezTo>
                    <a:pt x="760942" y="524978"/>
                    <a:pt x="792692" y="471003"/>
                    <a:pt x="838200" y="450895"/>
                  </a:cubicBezTo>
                  <a:cubicBezTo>
                    <a:pt x="883708" y="430787"/>
                    <a:pt x="922867" y="461478"/>
                    <a:pt x="1009650" y="431845"/>
                  </a:cubicBezTo>
                  <a:cubicBezTo>
                    <a:pt x="1096433" y="402212"/>
                    <a:pt x="1286933" y="304845"/>
                    <a:pt x="1358900" y="273095"/>
                  </a:cubicBezTo>
                  <a:cubicBezTo>
                    <a:pt x="1430867" y="241345"/>
                    <a:pt x="1409700" y="275212"/>
                    <a:pt x="1441450" y="241345"/>
                  </a:cubicBezTo>
                  <a:cubicBezTo>
                    <a:pt x="1473200" y="207478"/>
                    <a:pt x="1503892" y="96353"/>
                    <a:pt x="1549400" y="69895"/>
                  </a:cubicBezTo>
                  <a:cubicBezTo>
                    <a:pt x="1594908" y="43437"/>
                    <a:pt x="1666875" y="94237"/>
                    <a:pt x="1714500" y="82595"/>
                  </a:cubicBezTo>
                  <a:cubicBezTo>
                    <a:pt x="1762125" y="70953"/>
                    <a:pt x="1806575" y="-2072"/>
                    <a:pt x="1835150" y="45"/>
                  </a:cubicBezTo>
                  <a:cubicBezTo>
                    <a:pt x="1863725" y="2162"/>
                    <a:pt x="1862667" y="57195"/>
                    <a:pt x="1885950" y="95295"/>
                  </a:cubicBezTo>
                  <a:cubicBezTo>
                    <a:pt x="1909233" y="133395"/>
                    <a:pt x="1950508" y="165145"/>
                    <a:pt x="1974850" y="228645"/>
                  </a:cubicBezTo>
                  <a:cubicBezTo>
                    <a:pt x="1999192" y="292145"/>
                    <a:pt x="1987550" y="377870"/>
                    <a:pt x="2032000" y="476295"/>
                  </a:cubicBezTo>
                  <a:cubicBezTo>
                    <a:pt x="2076450" y="574720"/>
                    <a:pt x="2159000" y="696957"/>
                    <a:pt x="2241550" y="819195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  <p:sp>
          <p:nvSpPr>
            <p:cNvPr id="6" name="Forme libre : forme 5">
              <a:extLst>
                <a:ext uri="{FF2B5EF4-FFF2-40B4-BE49-F238E27FC236}">
                  <a16:creationId xmlns:a16="http://schemas.microsoft.com/office/drawing/2014/main" id="{BDAE27D0-184D-4197-9EDA-2D4D9321C12F}"/>
                </a:ext>
              </a:extLst>
            </p:cNvPr>
            <p:cNvSpPr/>
            <p:nvPr/>
          </p:nvSpPr>
          <p:spPr>
            <a:xfrm>
              <a:off x="7701801" y="1064836"/>
              <a:ext cx="2151076" cy="2593308"/>
            </a:xfrm>
            <a:custGeom>
              <a:avLst/>
              <a:gdLst>
                <a:gd name="connsiteX0" fmla="*/ 57899 w 2151076"/>
                <a:gd name="connsiteY0" fmla="*/ 14664 h 2593308"/>
                <a:gd name="connsiteX1" fmla="*/ 134099 w 2151076"/>
                <a:gd name="connsiteY1" fmla="*/ 14664 h 2593308"/>
                <a:gd name="connsiteX2" fmla="*/ 229349 w 2151076"/>
                <a:gd name="connsiteY2" fmla="*/ 167064 h 2593308"/>
                <a:gd name="connsiteX3" fmla="*/ 197599 w 2151076"/>
                <a:gd name="connsiteY3" fmla="*/ 306764 h 2593308"/>
                <a:gd name="connsiteX4" fmla="*/ 254749 w 2151076"/>
                <a:gd name="connsiteY4" fmla="*/ 408364 h 2593308"/>
                <a:gd name="connsiteX5" fmla="*/ 749 w 2151076"/>
                <a:gd name="connsiteY5" fmla="*/ 636964 h 2593308"/>
                <a:gd name="connsiteX6" fmla="*/ 178549 w 2151076"/>
                <a:gd name="connsiteY6" fmla="*/ 878264 h 2593308"/>
                <a:gd name="connsiteX7" fmla="*/ 229349 w 2151076"/>
                <a:gd name="connsiteY7" fmla="*/ 979864 h 2593308"/>
                <a:gd name="connsiteX8" fmla="*/ 496049 w 2151076"/>
                <a:gd name="connsiteY8" fmla="*/ 1011614 h 2593308"/>
                <a:gd name="connsiteX9" fmla="*/ 584949 w 2151076"/>
                <a:gd name="connsiteY9" fmla="*/ 948114 h 2593308"/>
                <a:gd name="connsiteX10" fmla="*/ 807199 w 2151076"/>
                <a:gd name="connsiteY10" fmla="*/ 1068764 h 2593308"/>
                <a:gd name="connsiteX11" fmla="*/ 832599 w 2151076"/>
                <a:gd name="connsiteY11" fmla="*/ 1132264 h 2593308"/>
                <a:gd name="connsiteX12" fmla="*/ 959599 w 2151076"/>
                <a:gd name="connsiteY12" fmla="*/ 1106864 h 2593308"/>
                <a:gd name="connsiteX13" fmla="*/ 984999 w 2151076"/>
                <a:gd name="connsiteY13" fmla="*/ 1183064 h 2593308"/>
                <a:gd name="connsiteX14" fmla="*/ 896099 w 2151076"/>
                <a:gd name="connsiteY14" fmla="*/ 1291014 h 2593308"/>
                <a:gd name="connsiteX15" fmla="*/ 921499 w 2151076"/>
                <a:gd name="connsiteY15" fmla="*/ 1570414 h 2593308"/>
                <a:gd name="connsiteX16" fmla="*/ 991349 w 2151076"/>
                <a:gd name="connsiteY16" fmla="*/ 1583114 h 2593308"/>
                <a:gd name="connsiteX17" fmla="*/ 1137399 w 2151076"/>
                <a:gd name="connsiteY17" fmla="*/ 1811714 h 2593308"/>
                <a:gd name="connsiteX18" fmla="*/ 1365999 w 2151076"/>
                <a:gd name="connsiteY18" fmla="*/ 1678364 h 2593308"/>
                <a:gd name="connsiteX19" fmla="*/ 1772399 w 2151076"/>
                <a:gd name="connsiteY19" fmla="*/ 1462464 h 2593308"/>
                <a:gd name="connsiteX20" fmla="*/ 1848599 w 2151076"/>
                <a:gd name="connsiteY20" fmla="*/ 1341814 h 2593308"/>
                <a:gd name="connsiteX21" fmla="*/ 1905749 w 2151076"/>
                <a:gd name="connsiteY21" fmla="*/ 1430714 h 2593308"/>
                <a:gd name="connsiteX22" fmla="*/ 1943849 w 2151076"/>
                <a:gd name="connsiteY22" fmla="*/ 1792664 h 2593308"/>
                <a:gd name="connsiteX23" fmla="*/ 2147049 w 2151076"/>
                <a:gd name="connsiteY23" fmla="*/ 2180014 h 2593308"/>
                <a:gd name="connsiteX24" fmla="*/ 2070849 w 2151076"/>
                <a:gd name="connsiteY24" fmla="*/ 2249864 h 2593308"/>
                <a:gd name="connsiteX25" fmla="*/ 1969249 w 2151076"/>
                <a:gd name="connsiteY25" fmla="*/ 2364164 h 2593308"/>
                <a:gd name="connsiteX26" fmla="*/ 1975599 w 2151076"/>
                <a:gd name="connsiteY26" fmla="*/ 2459414 h 2593308"/>
                <a:gd name="connsiteX27" fmla="*/ 1854949 w 2151076"/>
                <a:gd name="connsiteY27" fmla="*/ 2453064 h 2593308"/>
                <a:gd name="connsiteX28" fmla="*/ 1778749 w 2151076"/>
                <a:gd name="connsiteY28" fmla="*/ 2529264 h 2593308"/>
                <a:gd name="connsiteX29" fmla="*/ 1677149 w 2151076"/>
                <a:gd name="connsiteY29" fmla="*/ 2592764 h 2593308"/>
                <a:gd name="connsiteX30" fmla="*/ 1607299 w 2151076"/>
                <a:gd name="connsiteY30" fmla="*/ 2554664 h 2593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2151076" h="2593308">
                  <a:moveTo>
                    <a:pt x="57899" y="14664"/>
                  </a:moveTo>
                  <a:cubicBezTo>
                    <a:pt x="81711" y="1964"/>
                    <a:pt x="105524" y="-10736"/>
                    <a:pt x="134099" y="14664"/>
                  </a:cubicBezTo>
                  <a:cubicBezTo>
                    <a:pt x="162674" y="40064"/>
                    <a:pt x="218766" y="118381"/>
                    <a:pt x="229349" y="167064"/>
                  </a:cubicBezTo>
                  <a:cubicBezTo>
                    <a:pt x="239932" y="215747"/>
                    <a:pt x="193366" y="266547"/>
                    <a:pt x="197599" y="306764"/>
                  </a:cubicBezTo>
                  <a:cubicBezTo>
                    <a:pt x="201832" y="346981"/>
                    <a:pt x="287557" y="353331"/>
                    <a:pt x="254749" y="408364"/>
                  </a:cubicBezTo>
                  <a:cubicBezTo>
                    <a:pt x="221941" y="463397"/>
                    <a:pt x="13449" y="558647"/>
                    <a:pt x="749" y="636964"/>
                  </a:cubicBezTo>
                  <a:cubicBezTo>
                    <a:pt x="-11951" y="715281"/>
                    <a:pt x="140449" y="821114"/>
                    <a:pt x="178549" y="878264"/>
                  </a:cubicBezTo>
                  <a:cubicBezTo>
                    <a:pt x="216649" y="935414"/>
                    <a:pt x="176432" y="957639"/>
                    <a:pt x="229349" y="979864"/>
                  </a:cubicBezTo>
                  <a:cubicBezTo>
                    <a:pt x="282266" y="1002089"/>
                    <a:pt x="436782" y="1016906"/>
                    <a:pt x="496049" y="1011614"/>
                  </a:cubicBezTo>
                  <a:cubicBezTo>
                    <a:pt x="555316" y="1006322"/>
                    <a:pt x="533091" y="938589"/>
                    <a:pt x="584949" y="948114"/>
                  </a:cubicBezTo>
                  <a:cubicBezTo>
                    <a:pt x="636807" y="957639"/>
                    <a:pt x="765924" y="1038072"/>
                    <a:pt x="807199" y="1068764"/>
                  </a:cubicBezTo>
                  <a:cubicBezTo>
                    <a:pt x="848474" y="1099456"/>
                    <a:pt x="807199" y="1125914"/>
                    <a:pt x="832599" y="1132264"/>
                  </a:cubicBezTo>
                  <a:cubicBezTo>
                    <a:pt x="857999" y="1138614"/>
                    <a:pt x="934199" y="1098397"/>
                    <a:pt x="959599" y="1106864"/>
                  </a:cubicBezTo>
                  <a:cubicBezTo>
                    <a:pt x="984999" y="1115331"/>
                    <a:pt x="995582" y="1152372"/>
                    <a:pt x="984999" y="1183064"/>
                  </a:cubicBezTo>
                  <a:cubicBezTo>
                    <a:pt x="974416" y="1213756"/>
                    <a:pt x="906682" y="1226456"/>
                    <a:pt x="896099" y="1291014"/>
                  </a:cubicBezTo>
                  <a:cubicBezTo>
                    <a:pt x="885516" y="1355572"/>
                    <a:pt x="905624" y="1521731"/>
                    <a:pt x="921499" y="1570414"/>
                  </a:cubicBezTo>
                  <a:cubicBezTo>
                    <a:pt x="937374" y="1619097"/>
                    <a:pt x="955366" y="1542897"/>
                    <a:pt x="991349" y="1583114"/>
                  </a:cubicBezTo>
                  <a:cubicBezTo>
                    <a:pt x="1027332" y="1623331"/>
                    <a:pt x="1074957" y="1795839"/>
                    <a:pt x="1137399" y="1811714"/>
                  </a:cubicBezTo>
                  <a:cubicBezTo>
                    <a:pt x="1199841" y="1827589"/>
                    <a:pt x="1260166" y="1736572"/>
                    <a:pt x="1365999" y="1678364"/>
                  </a:cubicBezTo>
                  <a:cubicBezTo>
                    <a:pt x="1471832" y="1620156"/>
                    <a:pt x="1691966" y="1518556"/>
                    <a:pt x="1772399" y="1462464"/>
                  </a:cubicBezTo>
                  <a:cubicBezTo>
                    <a:pt x="1852832" y="1406372"/>
                    <a:pt x="1826374" y="1347106"/>
                    <a:pt x="1848599" y="1341814"/>
                  </a:cubicBezTo>
                  <a:cubicBezTo>
                    <a:pt x="1870824" y="1336522"/>
                    <a:pt x="1889874" y="1355572"/>
                    <a:pt x="1905749" y="1430714"/>
                  </a:cubicBezTo>
                  <a:cubicBezTo>
                    <a:pt x="1921624" y="1505856"/>
                    <a:pt x="1903632" y="1667781"/>
                    <a:pt x="1943849" y="1792664"/>
                  </a:cubicBezTo>
                  <a:cubicBezTo>
                    <a:pt x="1984066" y="1917547"/>
                    <a:pt x="2125882" y="2103814"/>
                    <a:pt x="2147049" y="2180014"/>
                  </a:cubicBezTo>
                  <a:cubicBezTo>
                    <a:pt x="2168216" y="2256214"/>
                    <a:pt x="2100482" y="2219172"/>
                    <a:pt x="2070849" y="2249864"/>
                  </a:cubicBezTo>
                  <a:cubicBezTo>
                    <a:pt x="2041216" y="2280556"/>
                    <a:pt x="1985124" y="2329239"/>
                    <a:pt x="1969249" y="2364164"/>
                  </a:cubicBezTo>
                  <a:cubicBezTo>
                    <a:pt x="1953374" y="2399089"/>
                    <a:pt x="1994649" y="2444597"/>
                    <a:pt x="1975599" y="2459414"/>
                  </a:cubicBezTo>
                  <a:cubicBezTo>
                    <a:pt x="1956549" y="2474231"/>
                    <a:pt x="1887757" y="2441422"/>
                    <a:pt x="1854949" y="2453064"/>
                  </a:cubicBezTo>
                  <a:cubicBezTo>
                    <a:pt x="1822141" y="2464706"/>
                    <a:pt x="1808382" y="2505981"/>
                    <a:pt x="1778749" y="2529264"/>
                  </a:cubicBezTo>
                  <a:cubicBezTo>
                    <a:pt x="1749116" y="2552547"/>
                    <a:pt x="1705724" y="2588531"/>
                    <a:pt x="1677149" y="2592764"/>
                  </a:cubicBezTo>
                  <a:cubicBezTo>
                    <a:pt x="1648574" y="2596997"/>
                    <a:pt x="1627936" y="2575830"/>
                    <a:pt x="1607299" y="2554664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  <p:sp>
          <p:nvSpPr>
            <p:cNvPr id="9" name="Forme libre : forme 8">
              <a:extLst>
                <a:ext uri="{FF2B5EF4-FFF2-40B4-BE49-F238E27FC236}">
                  <a16:creationId xmlns:a16="http://schemas.microsoft.com/office/drawing/2014/main" id="{ACE898E1-7BDE-49B0-8EBE-D13D00606527}"/>
                </a:ext>
              </a:extLst>
            </p:cNvPr>
            <p:cNvSpPr/>
            <p:nvPr/>
          </p:nvSpPr>
          <p:spPr>
            <a:xfrm>
              <a:off x="7672120" y="3459906"/>
              <a:ext cx="1660678" cy="1639144"/>
            </a:xfrm>
            <a:custGeom>
              <a:avLst/>
              <a:gdLst>
                <a:gd name="connsiteX0" fmla="*/ 1649680 w 1660678"/>
                <a:gd name="connsiteY0" fmla="*/ 159594 h 1639144"/>
                <a:gd name="connsiteX1" fmla="*/ 1649680 w 1660678"/>
                <a:gd name="connsiteY1" fmla="*/ 51644 h 1639144"/>
                <a:gd name="connsiteX2" fmla="*/ 1535380 w 1660678"/>
                <a:gd name="connsiteY2" fmla="*/ 844 h 1639144"/>
                <a:gd name="connsiteX3" fmla="*/ 1395680 w 1660678"/>
                <a:gd name="connsiteY3" fmla="*/ 89744 h 1639144"/>
                <a:gd name="connsiteX4" fmla="*/ 1395680 w 1660678"/>
                <a:gd name="connsiteY4" fmla="*/ 362794 h 1639144"/>
                <a:gd name="connsiteX5" fmla="*/ 1465530 w 1660678"/>
                <a:gd name="connsiteY5" fmla="*/ 426294 h 1639144"/>
                <a:gd name="connsiteX6" fmla="*/ 1414730 w 1660678"/>
                <a:gd name="connsiteY6" fmla="*/ 496144 h 1639144"/>
                <a:gd name="connsiteX7" fmla="*/ 1281380 w 1660678"/>
                <a:gd name="connsiteY7" fmla="*/ 585044 h 1639144"/>
                <a:gd name="connsiteX8" fmla="*/ 1224230 w 1660678"/>
                <a:gd name="connsiteY8" fmla="*/ 737444 h 1639144"/>
                <a:gd name="connsiteX9" fmla="*/ 1008330 w 1660678"/>
                <a:gd name="connsiteY9" fmla="*/ 775544 h 1639144"/>
                <a:gd name="connsiteX10" fmla="*/ 919430 w 1660678"/>
                <a:gd name="connsiteY10" fmla="*/ 712044 h 1639144"/>
                <a:gd name="connsiteX11" fmla="*/ 874980 w 1660678"/>
                <a:gd name="connsiteY11" fmla="*/ 680294 h 1639144"/>
                <a:gd name="connsiteX12" fmla="*/ 773380 w 1660678"/>
                <a:gd name="connsiteY12" fmla="*/ 667594 h 1639144"/>
                <a:gd name="connsiteX13" fmla="*/ 728930 w 1660678"/>
                <a:gd name="connsiteY13" fmla="*/ 750144 h 1639144"/>
                <a:gd name="connsiteX14" fmla="*/ 665430 w 1660678"/>
                <a:gd name="connsiteY14" fmla="*/ 832694 h 1639144"/>
                <a:gd name="connsiteX15" fmla="*/ 481280 w 1660678"/>
                <a:gd name="connsiteY15" fmla="*/ 985094 h 1639144"/>
                <a:gd name="connsiteX16" fmla="*/ 373330 w 1660678"/>
                <a:gd name="connsiteY16" fmla="*/ 1010494 h 1639144"/>
                <a:gd name="connsiteX17" fmla="*/ 271730 w 1660678"/>
                <a:gd name="connsiteY17" fmla="*/ 1112094 h 1639144"/>
                <a:gd name="connsiteX18" fmla="*/ 144730 w 1660678"/>
                <a:gd name="connsiteY18" fmla="*/ 1099394 h 1639144"/>
                <a:gd name="connsiteX19" fmla="*/ 5030 w 1660678"/>
                <a:gd name="connsiteY19" fmla="*/ 1181944 h 1639144"/>
                <a:gd name="connsiteX20" fmla="*/ 36780 w 1660678"/>
                <a:gd name="connsiteY20" fmla="*/ 1321644 h 1639144"/>
                <a:gd name="connsiteX21" fmla="*/ 93930 w 1660678"/>
                <a:gd name="connsiteY21" fmla="*/ 1366094 h 1639144"/>
                <a:gd name="connsiteX22" fmla="*/ 214580 w 1660678"/>
                <a:gd name="connsiteY22" fmla="*/ 1378794 h 1639144"/>
                <a:gd name="connsiteX23" fmla="*/ 119330 w 1660678"/>
                <a:gd name="connsiteY23" fmla="*/ 1575644 h 1639144"/>
                <a:gd name="connsiteX24" fmla="*/ 74880 w 1660678"/>
                <a:gd name="connsiteY24" fmla="*/ 1639144 h 1639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660678" h="1639144">
                  <a:moveTo>
                    <a:pt x="1649680" y="159594"/>
                  </a:moveTo>
                  <a:cubicBezTo>
                    <a:pt x="1659205" y="118848"/>
                    <a:pt x="1668730" y="78102"/>
                    <a:pt x="1649680" y="51644"/>
                  </a:cubicBezTo>
                  <a:cubicBezTo>
                    <a:pt x="1630630" y="25186"/>
                    <a:pt x="1577713" y="-5506"/>
                    <a:pt x="1535380" y="844"/>
                  </a:cubicBezTo>
                  <a:cubicBezTo>
                    <a:pt x="1493047" y="7194"/>
                    <a:pt x="1418963" y="29419"/>
                    <a:pt x="1395680" y="89744"/>
                  </a:cubicBezTo>
                  <a:cubicBezTo>
                    <a:pt x="1372397" y="150069"/>
                    <a:pt x="1384038" y="306702"/>
                    <a:pt x="1395680" y="362794"/>
                  </a:cubicBezTo>
                  <a:cubicBezTo>
                    <a:pt x="1407322" y="418886"/>
                    <a:pt x="1462355" y="404069"/>
                    <a:pt x="1465530" y="426294"/>
                  </a:cubicBezTo>
                  <a:cubicBezTo>
                    <a:pt x="1468705" y="448519"/>
                    <a:pt x="1445422" y="469686"/>
                    <a:pt x="1414730" y="496144"/>
                  </a:cubicBezTo>
                  <a:cubicBezTo>
                    <a:pt x="1384038" y="522602"/>
                    <a:pt x="1313130" y="544827"/>
                    <a:pt x="1281380" y="585044"/>
                  </a:cubicBezTo>
                  <a:cubicBezTo>
                    <a:pt x="1249630" y="625261"/>
                    <a:pt x="1269738" y="705694"/>
                    <a:pt x="1224230" y="737444"/>
                  </a:cubicBezTo>
                  <a:cubicBezTo>
                    <a:pt x="1178722" y="769194"/>
                    <a:pt x="1059130" y="779777"/>
                    <a:pt x="1008330" y="775544"/>
                  </a:cubicBezTo>
                  <a:cubicBezTo>
                    <a:pt x="957530" y="771311"/>
                    <a:pt x="919430" y="712044"/>
                    <a:pt x="919430" y="712044"/>
                  </a:cubicBezTo>
                  <a:cubicBezTo>
                    <a:pt x="897205" y="696169"/>
                    <a:pt x="899322" y="687702"/>
                    <a:pt x="874980" y="680294"/>
                  </a:cubicBezTo>
                  <a:cubicBezTo>
                    <a:pt x="850638" y="672886"/>
                    <a:pt x="797722" y="655952"/>
                    <a:pt x="773380" y="667594"/>
                  </a:cubicBezTo>
                  <a:cubicBezTo>
                    <a:pt x="749038" y="679236"/>
                    <a:pt x="746922" y="722627"/>
                    <a:pt x="728930" y="750144"/>
                  </a:cubicBezTo>
                  <a:cubicBezTo>
                    <a:pt x="710938" y="777661"/>
                    <a:pt x="706705" y="793536"/>
                    <a:pt x="665430" y="832694"/>
                  </a:cubicBezTo>
                  <a:cubicBezTo>
                    <a:pt x="624155" y="871852"/>
                    <a:pt x="529963" y="955461"/>
                    <a:pt x="481280" y="985094"/>
                  </a:cubicBezTo>
                  <a:cubicBezTo>
                    <a:pt x="432597" y="1014727"/>
                    <a:pt x="408255" y="989327"/>
                    <a:pt x="373330" y="1010494"/>
                  </a:cubicBezTo>
                  <a:cubicBezTo>
                    <a:pt x="338405" y="1031661"/>
                    <a:pt x="309830" y="1097277"/>
                    <a:pt x="271730" y="1112094"/>
                  </a:cubicBezTo>
                  <a:cubicBezTo>
                    <a:pt x="233630" y="1126911"/>
                    <a:pt x="189180" y="1087752"/>
                    <a:pt x="144730" y="1099394"/>
                  </a:cubicBezTo>
                  <a:cubicBezTo>
                    <a:pt x="100280" y="1111036"/>
                    <a:pt x="23022" y="1144902"/>
                    <a:pt x="5030" y="1181944"/>
                  </a:cubicBezTo>
                  <a:cubicBezTo>
                    <a:pt x="-12962" y="1218986"/>
                    <a:pt x="21963" y="1290952"/>
                    <a:pt x="36780" y="1321644"/>
                  </a:cubicBezTo>
                  <a:cubicBezTo>
                    <a:pt x="51597" y="1352336"/>
                    <a:pt x="64297" y="1356569"/>
                    <a:pt x="93930" y="1366094"/>
                  </a:cubicBezTo>
                  <a:cubicBezTo>
                    <a:pt x="123563" y="1375619"/>
                    <a:pt x="210347" y="1343869"/>
                    <a:pt x="214580" y="1378794"/>
                  </a:cubicBezTo>
                  <a:cubicBezTo>
                    <a:pt x="218813" y="1413719"/>
                    <a:pt x="142613" y="1532252"/>
                    <a:pt x="119330" y="1575644"/>
                  </a:cubicBezTo>
                  <a:cubicBezTo>
                    <a:pt x="96047" y="1619036"/>
                    <a:pt x="85463" y="1629090"/>
                    <a:pt x="74880" y="1639144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  <p:sp>
          <p:nvSpPr>
            <p:cNvPr id="13" name="Forme libre : forme 12">
              <a:extLst>
                <a:ext uri="{FF2B5EF4-FFF2-40B4-BE49-F238E27FC236}">
                  <a16:creationId xmlns:a16="http://schemas.microsoft.com/office/drawing/2014/main" id="{529D98ED-C248-4E49-83CA-039AD5E1BA55}"/>
                </a:ext>
              </a:extLst>
            </p:cNvPr>
            <p:cNvSpPr/>
            <p:nvPr/>
          </p:nvSpPr>
          <p:spPr>
            <a:xfrm>
              <a:off x="2908829" y="2114550"/>
              <a:ext cx="5463008" cy="4432490"/>
            </a:xfrm>
            <a:custGeom>
              <a:avLst/>
              <a:gdLst>
                <a:gd name="connsiteX0" fmla="*/ 4850871 w 5463008"/>
                <a:gd name="connsiteY0" fmla="*/ 2965450 h 4432490"/>
                <a:gd name="connsiteX1" fmla="*/ 4787371 w 5463008"/>
                <a:gd name="connsiteY1" fmla="*/ 3124200 h 4432490"/>
                <a:gd name="connsiteX2" fmla="*/ 4825471 w 5463008"/>
                <a:gd name="connsiteY2" fmla="*/ 3194050 h 4432490"/>
                <a:gd name="connsiteX3" fmla="*/ 5054071 w 5463008"/>
                <a:gd name="connsiteY3" fmla="*/ 3124200 h 4432490"/>
                <a:gd name="connsiteX4" fmla="*/ 5181071 w 5463008"/>
                <a:gd name="connsiteY4" fmla="*/ 3308350 h 4432490"/>
                <a:gd name="connsiteX5" fmla="*/ 5384271 w 5463008"/>
                <a:gd name="connsiteY5" fmla="*/ 3371850 h 4432490"/>
                <a:gd name="connsiteX6" fmla="*/ 5371571 w 5463008"/>
                <a:gd name="connsiteY6" fmla="*/ 3511550 h 4432490"/>
                <a:gd name="connsiteX7" fmla="*/ 5447771 w 5463008"/>
                <a:gd name="connsiteY7" fmla="*/ 3644900 h 4432490"/>
                <a:gd name="connsiteX8" fmla="*/ 5308071 w 5463008"/>
                <a:gd name="connsiteY8" fmla="*/ 3714750 h 4432490"/>
                <a:gd name="connsiteX9" fmla="*/ 5460471 w 5463008"/>
                <a:gd name="connsiteY9" fmla="*/ 3873500 h 4432490"/>
                <a:gd name="connsiteX10" fmla="*/ 5377921 w 5463008"/>
                <a:gd name="connsiteY10" fmla="*/ 3987800 h 4432490"/>
                <a:gd name="connsiteX11" fmla="*/ 5066771 w 5463008"/>
                <a:gd name="connsiteY11" fmla="*/ 4108450 h 4432490"/>
                <a:gd name="connsiteX12" fmla="*/ 4977871 w 5463008"/>
                <a:gd name="connsiteY12" fmla="*/ 3987800 h 4432490"/>
                <a:gd name="connsiteX13" fmla="*/ 4838171 w 5463008"/>
                <a:gd name="connsiteY13" fmla="*/ 4070350 h 4432490"/>
                <a:gd name="connsiteX14" fmla="*/ 4723871 w 5463008"/>
                <a:gd name="connsiteY14" fmla="*/ 3848100 h 4432490"/>
                <a:gd name="connsiteX15" fmla="*/ 4596871 w 5463008"/>
                <a:gd name="connsiteY15" fmla="*/ 3810000 h 4432490"/>
                <a:gd name="connsiteX16" fmla="*/ 4336521 w 5463008"/>
                <a:gd name="connsiteY16" fmla="*/ 3829050 h 4432490"/>
                <a:gd name="connsiteX17" fmla="*/ 4190471 w 5463008"/>
                <a:gd name="connsiteY17" fmla="*/ 3740150 h 4432490"/>
                <a:gd name="connsiteX18" fmla="*/ 4082521 w 5463008"/>
                <a:gd name="connsiteY18" fmla="*/ 3892550 h 4432490"/>
                <a:gd name="connsiteX19" fmla="*/ 3892021 w 5463008"/>
                <a:gd name="connsiteY19" fmla="*/ 4013200 h 4432490"/>
                <a:gd name="connsiteX20" fmla="*/ 3872971 w 5463008"/>
                <a:gd name="connsiteY20" fmla="*/ 4102100 h 4432490"/>
                <a:gd name="connsiteX21" fmla="*/ 3745971 w 5463008"/>
                <a:gd name="connsiteY21" fmla="*/ 4273550 h 4432490"/>
                <a:gd name="connsiteX22" fmla="*/ 3555471 w 5463008"/>
                <a:gd name="connsiteY22" fmla="*/ 4356100 h 4432490"/>
                <a:gd name="connsiteX23" fmla="*/ 3295121 w 5463008"/>
                <a:gd name="connsiteY23" fmla="*/ 4356100 h 4432490"/>
                <a:gd name="connsiteX24" fmla="*/ 3085571 w 5463008"/>
                <a:gd name="connsiteY24" fmla="*/ 4432300 h 4432490"/>
                <a:gd name="connsiteX25" fmla="*/ 2958571 w 5463008"/>
                <a:gd name="connsiteY25" fmla="*/ 4330700 h 4432490"/>
                <a:gd name="connsiteX26" fmla="*/ 2831571 w 5463008"/>
                <a:gd name="connsiteY26" fmla="*/ 4267200 h 4432490"/>
                <a:gd name="connsiteX27" fmla="*/ 2729971 w 5463008"/>
                <a:gd name="connsiteY27" fmla="*/ 4076700 h 4432490"/>
                <a:gd name="connsiteX28" fmla="*/ 2583921 w 5463008"/>
                <a:gd name="connsiteY28" fmla="*/ 3987800 h 4432490"/>
                <a:gd name="connsiteX29" fmla="*/ 2387071 w 5463008"/>
                <a:gd name="connsiteY29" fmla="*/ 4064000 h 4432490"/>
                <a:gd name="connsiteX30" fmla="*/ 2183871 w 5463008"/>
                <a:gd name="connsiteY30" fmla="*/ 3835400 h 4432490"/>
                <a:gd name="connsiteX31" fmla="*/ 2126721 w 5463008"/>
                <a:gd name="connsiteY31" fmla="*/ 3803650 h 4432490"/>
                <a:gd name="connsiteX32" fmla="*/ 2260071 w 5463008"/>
                <a:gd name="connsiteY32" fmla="*/ 3365500 h 4432490"/>
                <a:gd name="connsiteX33" fmla="*/ 2069571 w 5463008"/>
                <a:gd name="connsiteY33" fmla="*/ 3060700 h 4432490"/>
                <a:gd name="connsiteX34" fmla="*/ 1828271 w 5463008"/>
                <a:gd name="connsiteY34" fmla="*/ 2673350 h 4432490"/>
                <a:gd name="connsiteX35" fmla="*/ 1783821 w 5463008"/>
                <a:gd name="connsiteY35" fmla="*/ 2584450 h 4432490"/>
                <a:gd name="connsiteX36" fmla="*/ 1612371 w 5463008"/>
                <a:gd name="connsiteY36" fmla="*/ 2343150 h 4432490"/>
                <a:gd name="connsiteX37" fmla="*/ 1910821 w 5463008"/>
                <a:gd name="connsiteY37" fmla="*/ 2044700 h 4432490"/>
                <a:gd name="connsiteX38" fmla="*/ 1783821 w 5463008"/>
                <a:gd name="connsiteY38" fmla="*/ 2025650 h 4432490"/>
                <a:gd name="connsiteX39" fmla="*/ 1853671 w 5463008"/>
                <a:gd name="connsiteY39" fmla="*/ 1866900 h 4432490"/>
                <a:gd name="connsiteX40" fmla="*/ 1910821 w 5463008"/>
                <a:gd name="connsiteY40" fmla="*/ 1746250 h 4432490"/>
                <a:gd name="connsiteX41" fmla="*/ 1853671 w 5463008"/>
                <a:gd name="connsiteY41" fmla="*/ 1365250 h 4432490"/>
                <a:gd name="connsiteX42" fmla="*/ 1752071 w 5463008"/>
                <a:gd name="connsiteY42" fmla="*/ 1187450 h 4432490"/>
                <a:gd name="connsiteX43" fmla="*/ 1555221 w 5463008"/>
                <a:gd name="connsiteY43" fmla="*/ 1187450 h 4432490"/>
                <a:gd name="connsiteX44" fmla="*/ 1491721 w 5463008"/>
                <a:gd name="connsiteY44" fmla="*/ 1168400 h 4432490"/>
                <a:gd name="connsiteX45" fmla="*/ 1434571 w 5463008"/>
                <a:gd name="connsiteY45" fmla="*/ 1289050 h 4432490"/>
                <a:gd name="connsiteX46" fmla="*/ 869421 w 5463008"/>
                <a:gd name="connsiteY46" fmla="*/ 1403350 h 4432490"/>
                <a:gd name="connsiteX47" fmla="*/ 748771 w 5463008"/>
                <a:gd name="connsiteY47" fmla="*/ 1365250 h 4432490"/>
                <a:gd name="connsiteX48" fmla="*/ 501121 w 5463008"/>
                <a:gd name="connsiteY48" fmla="*/ 1454150 h 4432490"/>
                <a:gd name="connsiteX49" fmla="*/ 323321 w 5463008"/>
                <a:gd name="connsiteY49" fmla="*/ 1473200 h 4432490"/>
                <a:gd name="connsiteX50" fmla="*/ 132821 w 5463008"/>
                <a:gd name="connsiteY50" fmla="*/ 1428750 h 4432490"/>
                <a:gd name="connsiteX51" fmla="*/ 285221 w 5463008"/>
                <a:gd name="connsiteY51" fmla="*/ 1384300 h 4432490"/>
                <a:gd name="connsiteX52" fmla="*/ 329671 w 5463008"/>
                <a:gd name="connsiteY52" fmla="*/ 1270000 h 4432490"/>
                <a:gd name="connsiteX53" fmla="*/ 266171 w 5463008"/>
                <a:gd name="connsiteY53" fmla="*/ 1003300 h 4432490"/>
                <a:gd name="connsiteX54" fmla="*/ 82021 w 5463008"/>
                <a:gd name="connsiteY54" fmla="*/ 1022350 h 4432490"/>
                <a:gd name="connsiteX55" fmla="*/ 5821 w 5463008"/>
                <a:gd name="connsiteY55" fmla="*/ 825500 h 4432490"/>
                <a:gd name="connsiteX56" fmla="*/ 228071 w 5463008"/>
                <a:gd name="connsiteY56" fmla="*/ 768350 h 4432490"/>
                <a:gd name="connsiteX57" fmla="*/ 285221 w 5463008"/>
                <a:gd name="connsiteY57" fmla="*/ 666750 h 4432490"/>
                <a:gd name="connsiteX58" fmla="*/ 348721 w 5463008"/>
                <a:gd name="connsiteY58" fmla="*/ 704850 h 4432490"/>
                <a:gd name="connsiteX59" fmla="*/ 285221 w 5463008"/>
                <a:gd name="connsiteY59" fmla="*/ 565150 h 4432490"/>
                <a:gd name="connsiteX60" fmla="*/ 355071 w 5463008"/>
                <a:gd name="connsiteY60" fmla="*/ 336550 h 4432490"/>
                <a:gd name="connsiteX61" fmla="*/ 418571 w 5463008"/>
                <a:gd name="connsiteY61" fmla="*/ 120650 h 4432490"/>
                <a:gd name="connsiteX62" fmla="*/ 577321 w 5463008"/>
                <a:gd name="connsiteY62" fmla="*/ 88900 h 4432490"/>
                <a:gd name="connsiteX63" fmla="*/ 653521 w 5463008"/>
                <a:gd name="connsiteY63" fmla="*/ 0 h 4432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5463008" h="4432490">
                  <a:moveTo>
                    <a:pt x="4850871" y="2965450"/>
                  </a:moveTo>
                  <a:cubicBezTo>
                    <a:pt x="4821237" y="3025775"/>
                    <a:pt x="4791604" y="3086100"/>
                    <a:pt x="4787371" y="3124200"/>
                  </a:cubicBezTo>
                  <a:cubicBezTo>
                    <a:pt x="4783138" y="3162300"/>
                    <a:pt x="4781021" y="3194050"/>
                    <a:pt x="4825471" y="3194050"/>
                  </a:cubicBezTo>
                  <a:cubicBezTo>
                    <a:pt x="4869921" y="3194050"/>
                    <a:pt x="4994804" y="3105150"/>
                    <a:pt x="5054071" y="3124200"/>
                  </a:cubicBezTo>
                  <a:cubicBezTo>
                    <a:pt x="5113338" y="3143250"/>
                    <a:pt x="5126038" y="3267075"/>
                    <a:pt x="5181071" y="3308350"/>
                  </a:cubicBezTo>
                  <a:cubicBezTo>
                    <a:pt x="5236104" y="3349625"/>
                    <a:pt x="5352521" y="3337983"/>
                    <a:pt x="5384271" y="3371850"/>
                  </a:cubicBezTo>
                  <a:cubicBezTo>
                    <a:pt x="5416021" y="3405717"/>
                    <a:pt x="5360988" y="3466042"/>
                    <a:pt x="5371571" y="3511550"/>
                  </a:cubicBezTo>
                  <a:cubicBezTo>
                    <a:pt x="5382154" y="3557058"/>
                    <a:pt x="5458354" y="3611033"/>
                    <a:pt x="5447771" y="3644900"/>
                  </a:cubicBezTo>
                  <a:cubicBezTo>
                    <a:pt x="5437188" y="3678767"/>
                    <a:pt x="5305954" y="3676650"/>
                    <a:pt x="5308071" y="3714750"/>
                  </a:cubicBezTo>
                  <a:cubicBezTo>
                    <a:pt x="5310188" y="3752850"/>
                    <a:pt x="5448829" y="3827992"/>
                    <a:pt x="5460471" y="3873500"/>
                  </a:cubicBezTo>
                  <a:cubicBezTo>
                    <a:pt x="5472113" y="3919008"/>
                    <a:pt x="5443538" y="3948642"/>
                    <a:pt x="5377921" y="3987800"/>
                  </a:cubicBezTo>
                  <a:cubicBezTo>
                    <a:pt x="5312304" y="4026958"/>
                    <a:pt x="5133446" y="4108450"/>
                    <a:pt x="5066771" y="4108450"/>
                  </a:cubicBezTo>
                  <a:cubicBezTo>
                    <a:pt x="5000096" y="4108450"/>
                    <a:pt x="5015971" y="3994150"/>
                    <a:pt x="4977871" y="3987800"/>
                  </a:cubicBezTo>
                  <a:cubicBezTo>
                    <a:pt x="4939771" y="3981450"/>
                    <a:pt x="4880504" y="4093633"/>
                    <a:pt x="4838171" y="4070350"/>
                  </a:cubicBezTo>
                  <a:cubicBezTo>
                    <a:pt x="4795838" y="4047067"/>
                    <a:pt x="4764088" y="3891492"/>
                    <a:pt x="4723871" y="3848100"/>
                  </a:cubicBezTo>
                  <a:cubicBezTo>
                    <a:pt x="4683654" y="3804708"/>
                    <a:pt x="4661429" y="3813175"/>
                    <a:pt x="4596871" y="3810000"/>
                  </a:cubicBezTo>
                  <a:cubicBezTo>
                    <a:pt x="4532313" y="3806825"/>
                    <a:pt x="4404254" y="3840692"/>
                    <a:pt x="4336521" y="3829050"/>
                  </a:cubicBezTo>
                  <a:cubicBezTo>
                    <a:pt x="4268788" y="3817408"/>
                    <a:pt x="4232804" y="3729567"/>
                    <a:pt x="4190471" y="3740150"/>
                  </a:cubicBezTo>
                  <a:cubicBezTo>
                    <a:pt x="4148138" y="3750733"/>
                    <a:pt x="4132263" y="3847042"/>
                    <a:pt x="4082521" y="3892550"/>
                  </a:cubicBezTo>
                  <a:cubicBezTo>
                    <a:pt x="4032779" y="3938058"/>
                    <a:pt x="3926946" y="3978275"/>
                    <a:pt x="3892021" y="4013200"/>
                  </a:cubicBezTo>
                  <a:cubicBezTo>
                    <a:pt x="3857096" y="4048125"/>
                    <a:pt x="3897313" y="4058708"/>
                    <a:pt x="3872971" y="4102100"/>
                  </a:cubicBezTo>
                  <a:cubicBezTo>
                    <a:pt x="3848629" y="4145492"/>
                    <a:pt x="3798888" y="4231217"/>
                    <a:pt x="3745971" y="4273550"/>
                  </a:cubicBezTo>
                  <a:cubicBezTo>
                    <a:pt x="3693054" y="4315883"/>
                    <a:pt x="3630613" y="4342342"/>
                    <a:pt x="3555471" y="4356100"/>
                  </a:cubicBezTo>
                  <a:cubicBezTo>
                    <a:pt x="3480329" y="4369858"/>
                    <a:pt x="3373438" y="4343400"/>
                    <a:pt x="3295121" y="4356100"/>
                  </a:cubicBezTo>
                  <a:cubicBezTo>
                    <a:pt x="3216804" y="4368800"/>
                    <a:pt x="3141663" y="4436533"/>
                    <a:pt x="3085571" y="4432300"/>
                  </a:cubicBezTo>
                  <a:cubicBezTo>
                    <a:pt x="3029479" y="4428067"/>
                    <a:pt x="3000904" y="4358217"/>
                    <a:pt x="2958571" y="4330700"/>
                  </a:cubicBezTo>
                  <a:cubicBezTo>
                    <a:pt x="2916238" y="4303183"/>
                    <a:pt x="2869671" y="4309533"/>
                    <a:pt x="2831571" y="4267200"/>
                  </a:cubicBezTo>
                  <a:cubicBezTo>
                    <a:pt x="2793471" y="4224867"/>
                    <a:pt x="2771246" y="4123267"/>
                    <a:pt x="2729971" y="4076700"/>
                  </a:cubicBezTo>
                  <a:cubicBezTo>
                    <a:pt x="2688696" y="4030133"/>
                    <a:pt x="2641071" y="3989917"/>
                    <a:pt x="2583921" y="3987800"/>
                  </a:cubicBezTo>
                  <a:cubicBezTo>
                    <a:pt x="2526771" y="3985683"/>
                    <a:pt x="2453746" y="4089400"/>
                    <a:pt x="2387071" y="4064000"/>
                  </a:cubicBezTo>
                  <a:cubicBezTo>
                    <a:pt x="2320396" y="4038600"/>
                    <a:pt x="2227263" y="3878792"/>
                    <a:pt x="2183871" y="3835400"/>
                  </a:cubicBezTo>
                  <a:cubicBezTo>
                    <a:pt x="2140479" y="3792008"/>
                    <a:pt x="2114021" y="3881967"/>
                    <a:pt x="2126721" y="3803650"/>
                  </a:cubicBezTo>
                  <a:cubicBezTo>
                    <a:pt x="2139421" y="3725333"/>
                    <a:pt x="2269596" y="3489325"/>
                    <a:pt x="2260071" y="3365500"/>
                  </a:cubicBezTo>
                  <a:cubicBezTo>
                    <a:pt x="2250546" y="3241675"/>
                    <a:pt x="2141538" y="3176058"/>
                    <a:pt x="2069571" y="3060700"/>
                  </a:cubicBezTo>
                  <a:cubicBezTo>
                    <a:pt x="1997604" y="2945342"/>
                    <a:pt x="1875896" y="2752725"/>
                    <a:pt x="1828271" y="2673350"/>
                  </a:cubicBezTo>
                  <a:cubicBezTo>
                    <a:pt x="1780646" y="2593975"/>
                    <a:pt x="1819804" y="2639483"/>
                    <a:pt x="1783821" y="2584450"/>
                  </a:cubicBezTo>
                  <a:cubicBezTo>
                    <a:pt x="1747838" y="2529417"/>
                    <a:pt x="1591204" y="2433108"/>
                    <a:pt x="1612371" y="2343150"/>
                  </a:cubicBezTo>
                  <a:cubicBezTo>
                    <a:pt x="1633538" y="2253192"/>
                    <a:pt x="1882246" y="2097617"/>
                    <a:pt x="1910821" y="2044700"/>
                  </a:cubicBezTo>
                  <a:cubicBezTo>
                    <a:pt x="1939396" y="1991783"/>
                    <a:pt x="1793346" y="2055283"/>
                    <a:pt x="1783821" y="2025650"/>
                  </a:cubicBezTo>
                  <a:cubicBezTo>
                    <a:pt x="1774296" y="1996017"/>
                    <a:pt x="1832504" y="1913467"/>
                    <a:pt x="1853671" y="1866900"/>
                  </a:cubicBezTo>
                  <a:cubicBezTo>
                    <a:pt x="1874838" y="1820333"/>
                    <a:pt x="1910821" y="1829858"/>
                    <a:pt x="1910821" y="1746250"/>
                  </a:cubicBezTo>
                  <a:cubicBezTo>
                    <a:pt x="1910821" y="1662642"/>
                    <a:pt x="1880129" y="1458383"/>
                    <a:pt x="1853671" y="1365250"/>
                  </a:cubicBezTo>
                  <a:cubicBezTo>
                    <a:pt x="1827213" y="1272117"/>
                    <a:pt x="1801813" y="1217083"/>
                    <a:pt x="1752071" y="1187450"/>
                  </a:cubicBezTo>
                  <a:cubicBezTo>
                    <a:pt x="1702329" y="1157817"/>
                    <a:pt x="1598613" y="1190625"/>
                    <a:pt x="1555221" y="1187450"/>
                  </a:cubicBezTo>
                  <a:cubicBezTo>
                    <a:pt x="1511829" y="1184275"/>
                    <a:pt x="1511829" y="1151467"/>
                    <a:pt x="1491721" y="1168400"/>
                  </a:cubicBezTo>
                  <a:cubicBezTo>
                    <a:pt x="1471613" y="1185333"/>
                    <a:pt x="1538288" y="1249892"/>
                    <a:pt x="1434571" y="1289050"/>
                  </a:cubicBezTo>
                  <a:cubicBezTo>
                    <a:pt x="1330854" y="1328208"/>
                    <a:pt x="983721" y="1390650"/>
                    <a:pt x="869421" y="1403350"/>
                  </a:cubicBezTo>
                  <a:cubicBezTo>
                    <a:pt x="755121" y="1416050"/>
                    <a:pt x="810154" y="1356783"/>
                    <a:pt x="748771" y="1365250"/>
                  </a:cubicBezTo>
                  <a:cubicBezTo>
                    <a:pt x="687388" y="1373717"/>
                    <a:pt x="572029" y="1436158"/>
                    <a:pt x="501121" y="1454150"/>
                  </a:cubicBezTo>
                  <a:cubicBezTo>
                    <a:pt x="430213" y="1472142"/>
                    <a:pt x="384704" y="1477433"/>
                    <a:pt x="323321" y="1473200"/>
                  </a:cubicBezTo>
                  <a:cubicBezTo>
                    <a:pt x="261938" y="1468967"/>
                    <a:pt x="139171" y="1443567"/>
                    <a:pt x="132821" y="1428750"/>
                  </a:cubicBezTo>
                  <a:cubicBezTo>
                    <a:pt x="126471" y="1413933"/>
                    <a:pt x="252413" y="1410758"/>
                    <a:pt x="285221" y="1384300"/>
                  </a:cubicBezTo>
                  <a:cubicBezTo>
                    <a:pt x="318029" y="1357842"/>
                    <a:pt x="332846" y="1333500"/>
                    <a:pt x="329671" y="1270000"/>
                  </a:cubicBezTo>
                  <a:cubicBezTo>
                    <a:pt x="326496" y="1206500"/>
                    <a:pt x="307446" y="1044575"/>
                    <a:pt x="266171" y="1003300"/>
                  </a:cubicBezTo>
                  <a:cubicBezTo>
                    <a:pt x="224896" y="962025"/>
                    <a:pt x="125413" y="1051983"/>
                    <a:pt x="82021" y="1022350"/>
                  </a:cubicBezTo>
                  <a:cubicBezTo>
                    <a:pt x="38629" y="992717"/>
                    <a:pt x="-18521" y="867833"/>
                    <a:pt x="5821" y="825500"/>
                  </a:cubicBezTo>
                  <a:cubicBezTo>
                    <a:pt x="30163" y="783167"/>
                    <a:pt x="181504" y="794808"/>
                    <a:pt x="228071" y="768350"/>
                  </a:cubicBezTo>
                  <a:cubicBezTo>
                    <a:pt x="274638" y="741892"/>
                    <a:pt x="265113" y="677333"/>
                    <a:pt x="285221" y="666750"/>
                  </a:cubicBezTo>
                  <a:cubicBezTo>
                    <a:pt x="305329" y="656167"/>
                    <a:pt x="348721" y="721783"/>
                    <a:pt x="348721" y="704850"/>
                  </a:cubicBezTo>
                  <a:cubicBezTo>
                    <a:pt x="348721" y="687917"/>
                    <a:pt x="284163" y="626533"/>
                    <a:pt x="285221" y="565150"/>
                  </a:cubicBezTo>
                  <a:cubicBezTo>
                    <a:pt x="286279" y="503767"/>
                    <a:pt x="332846" y="410633"/>
                    <a:pt x="355071" y="336550"/>
                  </a:cubicBezTo>
                  <a:cubicBezTo>
                    <a:pt x="377296" y="262467"/>
                    <a:pt x="381529" y="161925"/>
                    <a:pt x="418571" y="120650"/>
                  </a:cubicBezTo>
                  <a:cubicBezTo>
                    <a:pt x="455613" y="79375"/>
                    <a:pt x="538163" y="109008"/>
                    <a:pt x="577321" y="88900"/>
                  </a:cubicBezTo>
                  <a:cubicBezTo>
                    <a:pt x="616479" y="68792"/>
                    <a:pt x="635000" y="34396"/>
                    <a:pt x="653521" y="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  <p:sp>
          <p:nvSpPr>
            <p:cNvPr id="14" name="Forme libre : forme 13">
              <a:extLst>
                <a:ext uri="{FF2B5EF4-FFF2-40B4-BE49-F238E27FC236}">
                  <a16:creationId xmlns:a16="http://schemas.microsoft.com/office/drawing/2014/main" id="{4BEAE9BB-B4E2-4D9D-A0E1-3456242A1240}"/>
                </a:ext>
              </a:extLst>
            </p:cNvPr>
            <p:cNvSpPr/>
            <p:nvPr/>
          </p:nvSpPr>
          <p:spPr>
            <a:xfrm>
              <a:off x="3549650" y="692150"/>
              <a:ext cx="1968500" cy="1435100"/>
            </a:xfrm>
            <a:custGeom>
              <a:avLst/>
              <a:gdLst>
                <a:gd name="connsiteX0" fmla="*/ 0 w 1968500"/>
                <a:gd name="connsiteY0" fmla="*/ 1435100 h 1435100"/>
                <a:gd name="connsiteX1" fmla="*/ 57150 w 1968500"/>
                <a:gd name="connsiteY1" fmla="*/ 1314450 h 1435100"/>
                <a:gd name="connsiteX2" fmla="*/ 12700 w 1968500"/>
                <a:gd name="connsiteY2" fmla="*/ 1257300 h 1435100"/>
                <a:gd name="connsiteX3" fmla="*/ 76200 w 1968500"/>
                <a:gd name="connsiteY3" fmla="*/ 1149350 h 1435100"/>
                <a:gd name="connsiteX4" fmla="*/ 57150 w 1968500"/>
                <a:gd name="connsiteY4" fmla="*/ 1060450 h 1435100"/>
                <a:gd name="connsiteX5" fmla="*/ 234950 w 1968500"/>
                <a:gd name="connsiteY5" fmla="*/ 1206500 h 1435100"/>
                <a:gd name="connsiteX6" fmla="*/ 368300 w 1968500"/>
                <a:gd name="connsiteY6" fmla="*/ 1092200 h 1435100"/>
                <a:gd name="connsiteX7" fmla="*/ 514350 w 1968500"/>
                <a:gd name="connsiteY7" fmla="*/ 1035050 h 1435100"/>
                <a:gd name="connsiteX8" fmla="*/ 444500 w 1968500"/>
                <a:gd name="connsiteY8" fmla="*/ 863600 h 1435100"/>
                <a:gd name="connsiteX9" fmla="*/ 552450 w 1968500"/>
                <a:gd name="connsiteY9" fmla="*/ 749300 h 1435100"/>
                <a:gd name="connsiteX10" fmla="*/ 457200 w 1968500"/>
                <a:gd name="connsiteY10" fmla="*/ 596900 h 1435100"/>
                <a:gd name="connsiteX11" fmla="*/ 247650 w 1968500"/>
                <a:gd name="connsiteY11" fmla="*/ 482600 h 1435100"/>
                <a:gd name="connsiteX12" fmla="*/ 419100 w 1968500"/>
                <a:gd name="connsiteY12" fmla="*/ 457200 h 1435100"/>
                <a:gd name="connsiteX13" fmla="*/ 444500 w 1968500"/>
                <a:gd name="connsiteY13" fmla="*/ 298450 h 1435100"/>
                <a:gd name="connsiteX14" fmla="*/ 400050 w 1968500"/>
                <a:gd name="connsiteY14" fmla="*/ 203200 h 1435100"/>
                <a:gd name="connsiteX15" fmla="*/ 520700 w 1968500"/>
                <a:gd name="connsiteY15" fmla="*/ 196850 h 1435100"/>
                <a:gd name="connsiteX16" fmla="*/ 692150 w 1968500"/>
                <a:gd name="connsiteY16" fmla="*/ 247650 h 1435100"/>
                <a:gd name="connsiteX17" fmla="*/ 749300 w 1968500"/>
                <a:gd name="connsiteY17" fmla="*/ 234950 h 1435100"/>
                <a:gd name="connsiteX18" fmla="*/ 723900 w 1968500"/>
                <a:gd name="connsiteY18" fmla="*/ 177800 h 1435100"/>
                <a:gd name="connsiteX19" fmla="*/ 901700 w 1968500"/>
                <a:gd name="connsiteY19" fmla="*/ 152400 h 1435100"/>
                <a:gd name="connsiteX20" fmla="*/ 1028700 w 1968500"/>
                <a:gd name="connsiteY20" fmla="*/ 241300 h 1435100"/>
                <a:gd name="connsiteX21" fmla="*/ 1149350 w 1968500"/>
                <a:gd name="connsiteY21" fmla="*/ 241300 h 1435100"/>
                <a:gd name="connsiteX22" fmla="*/ 1371600 w 1968500"/>
                <a:gd name="connsiteY22" fmla="*/ 114300 h 1435100"/>
                <a:gd name="connsiteX23" fmla="*/ 1771650 w 1968500"/>
                <a:gd name="connsiteY23" fmla="*/ 101600 h 1435100"/>
                <a:gd name="connsiteX24" fmla="*/ 1968500 w 1968500"/>
                <a:gd name="connsiteY24" fmla="*/ 0 h 1435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968500" h="1435100">
                  <a:moveTo>
                    <a:pt x="0" y="1435100"/>
                  </a:moveTo>
                  <a:cubicBezTo>
                    <a:pt x="27516" y="1389591"/>
                    <a:pt x="55033" y="1344083"/>
                    <a:pt x="57150" y="1314450"/>
                  </a:cubicBezTo>
                  <a:cubicBezTo>
                    <a:pt x="59267" y="1284817"/>
                    <a:pt x="9525" y="1284817"/>
                    <a:pt x="12700" y="1257300"/>
                  </a:cubicBezTo>
                  <a:cubicBezTo>
                    <a:pt x="15875" y="1229783"/>
                    <a:pt x="68792" y="1182158"/>
                    <a:pt x="76200" y="1149350"/>
                  </a:cubicBezTo>
                  <a:cubicBezTo>
                    <a:pt x="83608" y="1116542"/>
                    <a:pt x="30692" y="1050925"/>
                    <a:pt x="57150" y="1060450"/>
                  </a:cubicBezTo>
                  <a:cubicBezTo>
                    <a:pt x="83608" y="1069975"/>
                    <a:pt x="183092" y="1201208"/>
                    <a:pt x="234950" y="1206500"/>
                  </a:cubicBezTo>
                  <a:cubicBezTo>
                    <a:pt x="286808" y="1211792"/>
                    <a:pt x="321733" y="1120775"/>
                    <a:pt x="368300" y="1092200"/>
                  </a:cubicBezTo>
                  <a:cubicBezTo>
                    <a:pt x="414867" y="1063625"/>
                    <a:pt x="501650" y="1073150"/>
                    <a:pt x="514350" y="1035050"/>
                  </a:cubicBezTo>
                  <a:cubicBezTo>
                    <a:pt x="527050" y="996950"/>
                    <a:pt x="438150" y="911225"/>
                    <a:pt x="444500" y="863600"/>
                  </a:cubicBezTo>
                  <a:cubicBezTo>
                    <a:pt x="450850" y="815975"/>
                    <a:pt x="550333" y="793750"/>
                    <a:pt x="552450" y="749300"/>
                  </a:cubicBezTo>
                  <a:cubicBezTo>
                    <a:pt x="554567" y="704850"/>
                    <a:pt x="508000" y="641350"/>
                    <a:pt x="457200" y="596900"/>
                  </a:cubicBezTo>
                  <a:cubicBezTo>
                    <a:pt x="406400" y="552450"/>
                    <a:pt x="254000" y="505883"/>
                    <a:pt x="247650" y="482600"/>
                  </a:cubicBezTo>
                  <a:cubicBezTo>
                    <a:pt x="241300" y="459317"/>
                    <a:pt x="386292" y="487892"/>
                    <a:pt x="419100" y="457200"/>
                  </a:cubicBezTo>
                  <a:cubicBezTo>
                    <a:pt x="451908" y="426508"/>
                    <a:pt x="447675" y="340783"/>
                    <a:pt x="444500" y="298450"/>
                  </a:cubicBezTo>
                  <a:cubicBezTo>
                    <a:pt x="441325" y="256117"/>
                    <a:pt x="387350" y="220133"/>
                    <a:pt x="400050" y="203200"/>
                  </a:cubicBezTo>
                  <a:cubicBezTo>
                    <a:pt x="412750" y="186267"/>
                    <a:pt x="472017" y="189442"/>
                    <a:pt x="520700" y="196850"/>
                  </a:cubicBezTo>
                  <a:cubicBezTo>
                    <a:pt x="569383" y="204258"/>
                    <a:pt x="654050" y="241300"/>
                    <a:pt x="692150" y="247650"/>
                  </a:cubicBezTo>
                  <a:cubicBezTo>
                    <a:pt x="730250" y="254000"/>
                    <a:pt x="744008" y="246592"/>
                    <a:pt x="749300" y="234950"/>
                  </a:cubicBezTo>
                  <a:cubicBezTo>
                    <a:pt x="754592" y="223308"/>
                    <a:pt x="698500" y="191558"/>
                    <a:pt x="723900" y="177800"/>
                  </a:cubicBezTo>
                  <a:cubicBezTo>
                    <a:pt x="749300" y="164042"/>
                    <a:pt x="850900" y="141817"/>
                    <a:pt x="901700" y="152400"/>
                  </a:cubicBezTo>
                  <a:cubicBezTo>
                    <a:pt x="952500" y="162983"/>
                    <a:pt x="987425" y="226483"/>
                    <a:pt x="1028700" y="241300"/>
                  </a:cubicBezTo>
                  <a:cubicBezTo>
                    <a:pt x="1069975" y="256117"/>
                    <a:pt x="1092200" y="262467"/>
                    <a:pt x="1149350" y="241300"/>
                  </a:cubicBezTo>
                  <a:cubicBezTo>
                    <a:pt x="1206500" y="220133"/>
                    <a:pt x="1267883" y="137583"/>
                    <a:pt x="1371600" y="114300"/>
                  </a:cubicBezTo>
                  <a:cubicBezTo>
                    <a:pt x="1475317" y="91017"/>
                    <a:pt x="1672167" y="120650"/>
                    <a:pt x="1771650" y="101600"/>
                  </a:cubicBezTo>
                  <a:cubicBezTo>
                    <a:pt x="1871133" y="82550"/>
                    <a:pt x="1919816" y="41275"/>
                    <a:pt x="1968500" y="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</p:grpSp>
      <p:sp>
        <p:nvSpPr>
          <p:cNvPr id="16" name="Forme libre : forme 15">
            <a:extLst>
              <a:ext uri="{FF2B5EF4-FFF2-40B4-BE49-F238E27FC236}">
                <a16:creationId xmlns:a16="http://schemas.microsoft.com/office/drawing/2014/main" id="{EEB2F3E0-154F-4066-8E25-50B79DF581A1}"/>
              </a:ext>
            </a:extLst>
          </p:cNvPr>
          <p:cNvSpPr/>
          <p:nvPr/>
        </p:nvSpPr>
        <p:spPr>
          <a:xfrm>
            <a:off x="6386513" y="1743075"/>
            <a:ext cx="1609792" cy="2833688"/>
          </a:xfrm>
          <a:custGeom>
            <a:avLst/>
            <a:gdLst>
              <a:gd name="connsiteX0" fmla="*/ 1314450 w 1609792"/>
              <a:gd name="connsiteY0" fmla="*/ 0 h 2833688"/>
              <a:gd name="connsiteX1" fmla="*/ 1223962 w 1609792"/>
              <a:gd name="connsiteY1" fmla="*/ 114300 h 2833688"/>
              <a:gd name="connsiteX2" fmla="*/ 1095375 w 1609792"/>
              <a:gd name="connsiteY2" fmla="*/ 52388 h 2833688"/>
              <a:gd name="connsiteX3" fmla="*/ 1028700 w 1609792"/>
              <a:gd name="connsiteY3" fmla="*/ 128588 h 2833688"/>
              <a:gd name="connsiteX4" fmla="*/ 1071562 w 1609792"/>
              <a:gd name="connsiteY4" fmla="*/ 400050 h 2833688"/>
              <a:gd name="connsiteX5" fmla="*/ 923925 w 1609792"/>
              <a:gd name="connsiteY5" fmla="*/ 328613 h 2833688"/>
              <a:gd name="connsiteX6" fmla="*/ 800100 w 1609792"/>
              <a:gd name="connsiteY6" fmla="*/ 328613 h 2833688"/>
              <a:gd name="connsiteX7" fmla="*/ 804862 w 1609792"/>
              <a:gd name="connsiteY7" fmla="*/ 266700 h 2833688"/>
              <a:gd name="connsiteX8" fmla="*/ 742950 w 1609792"/>
              <a:gd name="connsiteY8" fmla="*/ 252413 h 2833688"/>
              <a:gd name="connsiteX9" fmla="*/ 566737 w 1609792"/>
              <a:gd name="connsiteY9" fmla="*/ 381000 h 2833688"/>
              <a:gd name="connsiteX10" fmla="*/ 385762 w 1609792"/>
              <a:gd name="connsiteY10" fmla="*/ 219075 h 2833688"/>
              <a:gd name="connsiteX11" fmla="*/ 280987 w 1609792"/>
              <a:gd name="connsiteY11" fmla="*/ 219075 h 2833688"/>
              <a:gd name="connsiteX12" fmla="*/ 95250 w 1609792"/>
              <a:gd name="connsiteY12" fmla="*/ 342900 h 2833688"/>
              <a:gd name="connsiteX13" fmla="*/ 19050 w 1609792"/>
              <a:gd name="connsiteY13" fmla="*/ 490538 h 2833688"/>
              <a:gd name="connsiteX14" fmla="*/ 85725 w 1609792"/>
              <a:gd name="connsiteY14" fmla="*/ 609600 h 2833688"/>
              <a:gd name="connsiteX15" fmla="*/ 0 w 1609792"/>
              <a:gd name="connsiteY15" fmla="*/ 771525 h 2833688"/>
              <a:gd name="connsiteX16" fmla="*/ 85725 w 1609792"/>
              <a:gd name="connsiteY16" fmla="*/ 857250 h 2833688"/>
              <a:gd name="connsiteX17" fmla="*/ 52387 w 1609792"/>
              <a:gd name="connsiteY17" fmla="*/ 962025 h 2833688"/>
              <a:gd name="connsiteX18" fmla="*/ 185737 w 1609792"/>
              <a:gd name="connsiteY18" fmla="*/ 1047750 h 2833688"/>
              <a:gd name="connsiteX19" fmla="*/ 314325 w 1609792"/>
              <a:gd name="connsiteY19" fmla="*/ 1014413 h 2833688"/>
              <a:gd name="connsiteX20" fmla="*/ 423862 w 1609792"/>
              <a:gd name="connsiteY20" fmla="*/ 1114425 h 2833688"/>
              <a:gd name="connsiteX21" fmla="*/ 557212 w 1609792"/>
              <a:gd name="connsiteY21" fmla="*/ 1119188 h 2833688"/>
              <a:gd name="connsiteX22" fmla="*/ 714375 w 1609792"/>
              <a:gd name="connsiteY22" fmla="*/ 1243013 h 2833688"/>
              <a:gd name="connsiteX23" fmla="*/ 790575 w 1609792"/>
              <a:gd name="connsiteY23" fmla="*/ 1357313 h 2833688"/>
              <a:gd name="connsiteX24" fmla="*/ 938212 w 1609792"/>
              <a:gd name="connsiteY24" fmla="*/ 1362075 h 2833688"/>
              <a:gd name="connsiteX25" fmla="*/ 1062037 w 1609792"/>
              <a:gd name="connsiteY25" fmla="*/ 1471613 h 2833688"/>
              <a:gd name="connsiteX26" fmla="*/ 1162050 w 1609792"/>
              <a:gd name="connsiteY26" fmla="*/ 1419225 h 2833688"/>
              <a:gd name="connsiteX27" fmla="*/ 1171575 w 1609792"/>
              <a:gd name="connsiteY27" fmla="*/ 1524000 h 2833688"/>
              <a:gd name="connsiteX28" fmla="*/ 1257300 w 1609792"/>
              <a:gd name="connsiteY28" fmla="*/ 1695450 h 2833688"/>
              <a:gd name="connsiteX29" fmla="*/ 1195387 w 1609792"/>
              <a:gd name="connsiteY29" fmla="*/ 1757363 h 2833688"/>
              <a:gd name="connsiteX30" fmla="*/ 1281112 w 1609792"/>
              <a:gd name="connsiteY30" fmla="*/ 1981200 h 2833688"/>
              <a:gd name="connsiteX31" fmla="*/ 1343025 w 1609792"/>
              <a:gd name="connsiteY31" fmla="*/ 2038350 h 2833688"/>
              <a:gd name="connsiteX32" fmla="*/ 1228725 w 1609792"/>
              <a:gd name="connsiteY32" fmla="*/ 2214563 h 2833688"/>
              <a:gd name="connsiteX33" fmla="*/ 1347787 w 1609792"/>
              <a:gd name="connsiteY33" fmla="*/ 2252663 h 2833688"/>
              <a:gd name="connsiteX34" fmla="*/ 1438275 w 1609792"/>
              <a:gd name="connsiteY34" fmla="*/ 2176463 h 2833688"/>
              <a:gd name="connsiteX35" fmla="*/ 1576387 w 1609792"/>
              <a:gd name="connsiteY35" fmla="*/ 2390775 h 2833688"/>
              <a:gd name="connsiteX36" fmla="*/ 1524000 w 1609792"/>
              <a:gd name="connsiteY36" fmla="*/ 2452688 h 2833688"/>
              <a:gd name="connsiteX37" fmla="*/ 1609725 w 1609792"/>
              <a:gd name="connsiteY37" fmla="*/ 2619375 h 2833688"/>
              <a:gd name="connsiteX38" fmla="*/ 1538287 w 1609792"/>
              <a:gd name="connsiteY38" fmla="*/ 2728913 h 2833688"/>
              <a:gd name="connsiteX39" fmla="*/ 1533525 w 1609792"/>
              <a:gd name="connsiteY39" fmla="*/ 2833688 h 28336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1609792" h="2833688">
                <a:moveTo>
                  <a:pt x="1314450" y="0"/>
                </a:moveTo>
                <a:cubicBezTo>
                  <a:pt x="1287462" y="52784"/>
                  <a:pt x="1260474" y="105569"/>
                  <a:pt x="1223962" y="114300"/>
                </a:cubicBezTo>
                <a:cubicBezTo>
                  <a:pt x="1187449" y="123031"/>
                  <a:pt x="1127919" y="50007"/>
                  <a:pt x="1095375" y="52388"/>
                </a:cubicBezTo>
                <a:cubicBezTo>
                  <a:pt x="1062831" y="54769"/>
                  <a:pt x="1032669" y="70644"/>
                  <a:pt x="1028700" y="128588"/>
                </a:cubicBezTo>
                <a:cubicBezTo>
                  <a:pt x="1024731" y="186532"/>
                  <a:pt x="1089024" y="366713"/>
                  <a:pt x="1071562" y="400050"/>
                </a:cubicBezTo>
                <a:cubicBezTo>
                  <a:pt x="1054100" y="433387"/>
                  <a:pt x="969169" y="340519"/>
                  <a:pt x="923925" y="328613"/>
                </a:cubicBezTo>
                <a:cubicBezTo>
                  <a:pt x="878681" y="316707"/>
                  <a:pt x="819944" y="338932"/>
                  <a:pt x="800100" y="328613"/>
                </a:cubicBezTo>
                <a:cubicBezTo>
                  <a:pt x="780256" y="318294"/>
                  <a:pt x="814387" y="279400"/>
                  <a:pt x="804862" y="266700"/>
                </a:cubicBezTo>
                <a:cubicBezTo>
                  <a:pt x="795337" y="254000"/>
                  <a:pt x="782638" y="233363"/>
                  <a:pt x="742950" y="252413"/>
                </a:cubicBezTo>
                <a:cubicBezTo>
                  <a:pt x="703262" y="271463"/>
                  <a:pt x="626268" y="386556"/>
                  <a:pt x="566737" y="381000"/>
                </a:cubicBezTo>
                <a:cubicBezTo>
                  <a:pt x="507206" y="375444"/>
                  <a:pt x="433387" y="246062"/>
                  <a:pt x="385762" y="219075"/>
                </a:cubicBezTo>
                <a:cubicBezTo>
                  <a:pt x="338137" y="192088"/>
                  <a:pt x="329406" y="198438"/>
                  <a:pt x="280987" y="219075"/>
                </a:cubicBezTo>
                <a:cubicBezTo>
                  <a:pt x="232568" y="239712"/>
                  <a:pt x="138906" y="297656"/>
                  <a:pt x="95250" y="342900"/>
                </a:cubicBezTo>
                <a:cubicBezTo>
                  <a:pt x="51594" y="388144"/>
                  <a:pt x="20637" y="446088"/>
                  <a:pt x="19050" y="490538"/>
                </a:cubicBezTo>
                <a:cubicBezTo>
                  <a:pt x="17462" y="534988"/>
                  <a:pt x="88900" y="562769"/>
                  <a:pt x="85725" y="609600"/>
                </a:cubicBezTo>
                <a:cubicBezTo>
                  <a:pt x="82550" y="656431"/>
                  <a:pt x="0" y="730250"/>
                  <a:pt x="0" y="771525"/>
                </a:cubicBezTo>
                <a:cubicBezTo>
                  <a:pt x="0" y="812800"/>
                  <a:pt x="76994" y="825500"/>
                  <a:pt x="85725" y="857250"/>
                </a:cubicBezTo>
                <a:cubicBezTo>
                  <a:pt x="94456" y="889000"/>
                  <a:pt x="35718" y="930275"/>
                  <a:pt x="52387" y="962025"/>
                </a:cubicBezTo>
                <a:cubicBezTo>
                  <a:pt x="69056" y="993775"/>
                  <a:pt x="142081" y="1039019"/>
                  <a:pt x="185737" y="1047750"/>
                </a:cubicBezTo>
                <a:cubicBezTo>
                  <a:pt x="229393" y="1056481"/>
                  <a:pt x="274637" y="1003301"/>
                  <a:pt x="314325" y="1014413"/>
                </a:cubicBezTo>
                <a:cubicBezTo>
                  <a:pt x="354012" y="1025526"/>
                  <a:pt x="383381" y="1096963"/>
                  <a:pt x="423862" y="1114425"/>
                </a:cubicBezTo>
                <a:cubicBezTo>
                  <a:pt x="464343" y="1131887"/>
                  <a:pt x="508793" y="1097757"/>
                  <a:pt x="557212" y="1119188"/>
                </a:cubicBezTo>
                <a:cubicBezTo>
                  <a:pt x="605631" y="1140619"/>
                  <a:pt x="675481" y="1203325"/>
                  <a:pt x="714375" y="1243013"/>
                </a:cubicBezTo>
                <a:cubicBezTo>
                  <a:pt x="753269" y="1282701"/>
                  <a:pt x="753269" y="1337469"/>
                  <a:pt x="790575" y="1357313"/>
                </a:cubicBezTo>
                <a:cubicBezTo>
                  <a:pt x="827881" y="1377157"/>
                  <a:pt x="892968" y="1343025"/>
                  <a:pt x="938212" y="1362075"/>
                </a:cubicBezTo>
                <a:cubicBezTo>
                  <a:pt x="983456" y="1381125"/>
                  <a:pt x="1024731" y="1462088"/>
                  <a:pt x="1062037" y="1471613"/>
                </a:cubicBezTo>
                <a:cubicBezTo>
                  <a:pt x="1099343" y="1481138"/>
                  <a:pt x="1143794" y="1410494"/>
                  <a:pt x="1162050" y="1419225"/>
                </a:cubicBezTo>
                <a:cubicBezTo>
                  <a:pt x="1180306" y="1427956"/>
                  <a:pt x="1155700" y="1477963"/>
                  <a:pt x="1171575" y="1524000"/>
                </a:cubicBezTo>
                <a:cubicBezTo>
                  <a:pt x="1187450" y="1570038"/>
                  <a:pt x="1253331" y="1656556"/>
                  <a:pt x="1257300" y="1695450"/>
                </a:cubicBezTo>
                <a:cubicBezTo>
                  <a:pt x="1261269" y="1734344"/>
                  <a:pt x="1191418" y="1709738"/>
                  <a:pt x="1195387" y="1757363"/>
                </a:cubicBezTo>
                <a:cubicBezTo>
                  <a:pt x="1199356" y="1804988"/>
                  <a:pt x="1256506" y="1934369"/>
                  <a:pt x="1281112" y="1981200"/>
                </a:cubicBezTo>
                <a:cubicBezTo>
                  <a:pt x="1305718" y="2028031"/>
                  <a:pt x="1351756" y="1999456"/>
                  <a:pt x="1343025" y="2038350"/>
                </a:cubicBezTo>
                <a:cubicBezTo>
                  <a:pt x="1334294" y="2077244"/>
                  <a:pt x="1227931" y="2178844"/>
                  <a:pt x="1228725" y="2214563"/>
                </a:cubicBezTo>
                <a:cubicBezTo>
                  <a:pt x="1229519" y="2250282"/>
                  <a:pt x="1312862" y="2259013"/>
                  <a:pt x="1347787" y="2252663"/>
                </a:cubicBezTo>
                <a:cubicBezTo>
                  <a:pt x="1382712" y="2246313"/>
                  <a:pt x="1400175" y="2153444"/>
                  <a:pt x="1438275" y="2176463"/>
                </a:cubicBezTo>
                <a:cubicBezTo>
                  <a:pt x="1476375" y="2199482"/>
                  <a:pt x="1562100" y="2344738"/>
                  <a:pt x="1576387" y="2390775"/>
                </a:cubicBezTo>
                <a:cubicBezTo>
                  <a:pt x="1590674" y="2436812"/>
                  <a:pt x="1518444" y="2414588"/>
                  <a:pt x="1524000" y="2452688"/>
                </a:cubicBezTo>
                <a:cubicBezTo>
                  <a:pt x="1529556" y="2490788"/>
                  <a:pt x="1607344" y="2573338"/>
                  <a:pt x="1609725" y="2619375"/>
                </a:cubicBezTo>
                <a:cubicBezTo>
                  <a:pt x="1612106" y="2665412"/>
                  <a:pt x="1550987" y="2693194"/>
                  <a:pt x="1538287" y="2728913"/>
                </a:cubicBezTo>
                <a:cubicBezTo>
                  <a:pt x="1525587" y="2764632"/>
                  <a:pt x="1529556" y="2799160"/>
                  <a:pt x="1533525" y="2833688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7" name="Forme libre : forme 16">
            <a:extLst>
              <a:ext uri="{FF2B5EF4-FFF2-40B4-BE49-F238E27FC236}">
                <a16:creationId xmlns:a16="http://schemas.microsoft.com/office/drawing/2014/main" id="{6B897376-6770-4E5A-9E1D-3002D87E2B1B}"/>
              </a:ext>
            </a:extLst>
          </p:cNvPr>
          <p:cNvSpPr/>
          <p:nvPr/>
        </p:nvSpPr>
        <p:spPr>
          <a:xfrm>
            <a:off x="5562410" y="1019175"/>
            <a:ext cx="1024052" cy="981075"/>
          </a:xfrm>
          <a:custGeom>
            <a:avLst/>
            <a:gdLst>
              <a:gd name="connsiteX0" fmla="*/ 352615 w 1024052"/>
              <a:gd name="connsiteY0" fmla="*/ 0 h 981075"/>
              <a:gd name="connsiteX1" fmla="*/ 385953 w 1024052"/>
              <a:gd name="connsiteY1" fmla="*/ 147638 h 981075"/>
              <a:gd name="connsiteX2" fmla="*/ 433578 w 1024052"/>
              <a:gd name="connsiteY2" fmla="*/ 223838 h 981075"/>
              <a:gd name="connsiteX3" fmla="*/ 14478 w 1024052"/>
              <a:gd name="connsiteY3" fmla="*/ 481013 h 981075"/>
              <a:gd name="connsiteX4" fmla="*/ 128778 w 1024052"/>
              <a:gd name="connsiteY4" fmla="*/ 547688 h 981075"/>
              <a:gd name="connsiteX5" fmla="*/ 443103 w 1024052"/>
              <a:gd name="connsiteY5" fmla="*/ 623888 h 981075"/>
              <a:gd name="connsiteX6" fmla="*/ 666940 w 1024052"/>
              <a:gd name="connsiteY6" fmla="*/ 923925 h 981075"/>
              <a:gd name="connsiteX7" fmla="*/ 814578 w 1024052"/>
              <a:gd name="connsiteY7" fmla="*/ 790575 h 981075"/>
              <a:gd name="connsiteX8" fmla="*/ 900303 w 1024052"/>
              <a:gd name="connsiteY8" fmla="*/ 900113 h 981075"/>
              <a:gd name="connsiteX9" fmla="*/ 1009840 w 1024052"/>
              <a:gd name="connsiteY9" fmla="*/ 857250 h 981075"/>
              <a:gd name="connsiteX10" fmla="*/ 1019365 w 1024052"/>
              <a:gd name="connsiteY10" fmla="*/ 981075 h 981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024052" h="981075">
                <a:moveTo>
                  <a:pt x="352615" y="0"/>
                </a:moveTo>
                <a:cubicBezTo>
                  <a:pt x="362537" y="55166"/>
                  <a:pt x="372459" y="110332"/>
                  <a:pt x="385953" y="147638"/>
                </a:cubicBezTo>
                <a:cubicBezTo>
                  <a:pt x="399447" y="184944"/>
                  <a:pt x="495491" y="168276"/>
                  <a:pt x="433578" y="223838"/>
                </a:cubicBezTo>
                <a:cubicBezTo>
                  <a:pt x="371666" y="279401"/>
                  <a:pt x="65278" y="427038"/>
                  <a:pt x="14478" y="481013"/>
                </a:cubicBezTo>
                <a:cubicBezTo>
                  <a:pt x="-36322" y="534988"/>
                  <a:pt x="57341" y="523876"/>
                  <a:pt x="128778" y="547688"/>
                </a:cubicBezTo>
                <a:cubicBezTo>
                  <a:pt x="200215" y="571500"/>
                  <a:pt x="353409" y="561182"/>
                  <a:pt x="443103" y="623888"/>
                </a:cubicBezTo>
                <a:cubicBezTo>
                  <a:pt x="532797" y="686594"/>
                  <a:pt x="605028" y="896144"/>
                  <a:pt x="666940" y="923925"/>
                </a:cubicBezTo>
                <a:cubicBezTo>
                  <a:pt x="728852" y="951706"/>
                  <a:pt x="775684" y="794544"/>
                  <a:pt x="814578" y="790575"/>
                </a:cubicBezTo>
                <a:cubicBezTo>
                  <a:pt x="853472" y="786606"/>
                  <a:pt x="867759" y="889001"/>
                  <a:pt x="900303" y="900113"/>
                </a:cubicBezTo>
                <a:cubicBezTo>
                  <a:pt x="932847" y="911225"/>
                  <a:pt x="989996" y="843756"/>
                  <a:pt x="1009840" y="857250"/>
                </a:cubicBezTo>
                <a:cubicBezTo>
                  <a:pt x="1029684" y="870744"/>
                  <a:pt x="1024524" y="925909"/>
                  <a:pt x="1019365" y="981075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8" name="Forme libre : forme 17">
            <a:extLst>
              <a:ext uri="{FF2B5EF4-FFF2-40B4-BE49-F238E27FC236}">
                <a16:creationId xmlns:a16="http://schemas.microsoft.com/office/drawing/2014/main" id="{20498A84-F3E1-452B-9923-BAD59EE2CD91}"/>
              </a:ext>
            </a:extLst>
          </p:cNvPr>
          <p:cNvSpPr/>
          <p:nvPr/>
        </p:nvSpPr>
        <p:spPr>
          <a:xfrm>
            <a:off x="4067175" y="1719263"/>
            <a:ext cx="2319338" cy="1011041"/>
          </a:xfrm>
          <a:custGeom>
            <a:avLst/>
            <a:gdLst>
              <a:gd name="connsiteX0" fmla="*/ 0 w 2319338"/>
              <a:gd name="connsiteY0" fmla="*/ 0 h 1011041"/>
              <a:gd name="connsiteX1" fmla="*/ 119063 w 2319338"/>
              <a:gd name="connsiteY1" fmla="*/ 80962 h 1011041"/>
              <a:gd name="connsiteX2" fmla="*/ 157163 w 2319338"/>
              <a:gd name="connsiteY2" fmla="*/ 228600 h 1011041"/>
              <a:gd name="connsiteX3" fmla="*/ 247650 w 2319338"/>
              <a:gd name="connsiteY3" fmla="*/ 214312 h 1011041"/>
              <a:gd name="connsiteX4" fmla="*/ 271463 w 2319338"/>
              <a:gd name="connsiteY4" fmla="*/ 123825 h 1011041"/>
              <a:gd name="connsiteX5" fmla="*/ 319088 w 2319338"/>
              <a:gd name="connsiteY5" fmla="*/ 223837 h 1011041"/>
              <a:gd name="connsiteX6" fmla="*/ 442913 w 2319338"/>
              <a:gd name="connsiteY6" fmla="*/ 247650 h 1011041"/>
              <a:gd name="connsiteX7" fmla="*/ 490538 w 2319338"/>
              <a:gd name="connsiteY7" fmla="*/ 104775 h 1011041"/>
              <a:gd name="connsiteX8" fmla="*/ 619125 w 2319338"/>
              <a:gd name="connsiteY8" fmla="*/ 28575 h 1011041"/>
              <a:gd name="connsiteX9" fmla="*/ 681038 w 2319338"/>
              <a:gd name="connsiteY9" fmla="*/ 133350 h 1011041"/>
              <a:gd name="connsiteX10" fmla="*/ 795338 w 2319338"/>
              <a:gd name="connsiteY10" fmla="*/ 223837 h 1011041"/>
              <a:gd name="connsiteX11" fmla="*/ 909638 w 2319338"/>
              <a:gd name="connsiteY11" fmla="*/ 419100 h 1011041"/>
              <a:gd name="connsiteX12" fmla="*/ 1100138 w 2319338"/>
              <a:gd name="connsiteY12" fmla="*/ 690562 h 1011041"/>
              <a:gd name="connsiteX13" fmla="*/ 1404938 w 2319338"/>
              <a:gd name="connsiteY13" fmla="*/ 576262 h 1011041"/>
              <a:gd name="connsiteX14" fmla="*/ 1528763 w 2319338"/>
              <a:gd name="connsiteY14" fmla="*/ 733425 h 1011041"/>
              <a:gd name="connsiteX15" fmla="*/ 1733550 w 2319338"/>
              <a:gd name="connsiteY15" fmla="*/ 619125 h 1011041"/>
              <a:gd name="connsiteX16" fmla="*/ 1819275 w 2319338"/>
              <a:gd name="connsiteY16" fmla="*/ 771525 h 1011041"/>
              <a:gd name="connsiteX17" fmla="*/ 1776413 w 2319338"/>
              <a:gd name="connsiteY17" fmla="*/ 957262 h 1011041"/>
              <a:gd name="connsiteX18" fmla="*/ 1828800 w 2319338"/>
              <a:gd name="connsiteY18" fmla="*/ 1004887 h 1011041"/>
              <a:gd name="connsiteX19" fmla="*/ 2095500 w 2319338"/>
              <a:gd name="connsiteY19" fmla="*/ 842962 h 1011041"/>
              <a:gd name="connsiteX20" fmla="*/ 2176463 w 2319338"/>
              <a:gd name="connsiteY20" fmla="*/ 900112 h 1011041"/>
              <a:gd name="connsiteX21" fmla="*/ 2295525 w 2319338"/>
              <a:gd name="connsiteY21" fmla="*/ 862012 h 1011041"/>
              <a:gd name="connsiteX22" fmla="*/ 2319338 w 2319338"/>
              <a:gd name="connsiteY22" fmla="*/ 795337 h 10110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2319338" h="1011041">
                <a:moveTo>
                  <a:pt x="0" y="0"/>
                </a:moveTo>
                <a:cubicBezTo>
                  <a:pt x="46434" y="21431"/>
                  <a:pt x="92869" y="42862"/>
                  <a:pt x="119063" y="80962"/>
                </a:cubicBezTo>
                <a:cubicBezTo>
                  <a:pt x="145257" y="119062"/>
                  <a:pt x="135732" y="206375"/>
                  <a:pt x="157163" y="228600"/>
                </a:cubicBezTo>
                <a:cubicBezTo>
                  <a:pt x="178594" y="250825"/>
                  <a:pt x="228600" y="231774"/>
                  <a:pt x="247650" y="214312"/>
                </a:cubicBezTo>
                <a:cubicBezTo>
                  <a:pt x="266700" y="196850"/>
                  <a:pt x="259557" y="122238"/>
                  <a:pt x="271463" y="123825"/>
                </a:cubicBezTo>
                <a:cubicBezTo>
                  <a:pt x="283369" y="125412"/>
                  <a:pt x="290513" y="203200"/>
                  <a:pt x="319088" y="223837"/>
                </a:cubicBezTo>
                <a:cubicBezTo>
                  <a:pt x="347663" y="244474"/>
                  <a:pt x="414338" y="267494"/>
                  <a:pt x="442913" y="247650"/>
                </a:cubicBezTo>
                <a:cubicBezTo>
                  <a:pt x="471488" y="227806"/>
                  <a:pt x="461169" y="141287"/>
                  <a:pt x="490538" y="104775"/>
                </a:cubicBezTo>
                <a:cubicBezTo>
                  <a:pt x="519907" y="68263"/>
                  <a:pt x="587375" y="23813"/>
                  <a:pt x="619125" y="28575"/>
                </a:cubicBezTo>
                <a:cubicBezTo>
                  <a:pt x="650875" y="33337"/>
                  <a:pt x="651669" y="100806"/>
                  <a:pt x="681038" y="133350"/>
                </a:cubicBezTo>
                <a:cubicBezTo>
                  <a:pt x="710407" y="165894"/>
                  <a:pt x="757238" y="176212"/>
                  <a:pt x="795338" y="223837"/>
                </a:cubicBezTo>
                <a:cubicBezTo>
                  <a:pt x="833438" y="271462"/>
                  <a:pt x="858838" y="341313"/>
                  <a:pt x="909638" y="419100"/>
                </a:cubicBezTo>
                <a:cubicBezTo>
                  <a:pt x="960438" y="496888"/>
                  <a:pt x="1017588" y="664368"/>
                  <a:pt x="1100138" y="690562"/>
                </a:cubicBezTo>
                <a:cubicBezTo>
                  <a:pt x="1182688" y="716756"/>
                  <a:pt x="1333501" y="569118"/>
                  <a:pt x="1404938" y="576262"/>
                </a:cubicBezTo>
                <a:cubicBezTo>
                  <a:pt x="1476375" y="583406"/>
                  <a:pt x="1473994" y="726281"/>
                  <a:pt x="1528763" y="733425"/>
                </a:cubicBezTo>
                <a:cubicBezTo>
                  <a:pt x="1583532" y="740569"/>
                  <a:pt x="1685131" y="612775"/>
                  <a:pt x="1733550" y="619125"/>
                </a:cubicBezTo>
                <a:cubicBezTo>
                  <a:pt x="1781969" y="625475"/>
                  <a:pt x="1812131" y="715169"/>
                  <a:pt x="1819275" y="771525"/>
                </a:cubicBezTo>
                <a:cubicBezTo>
                  <a:pt x="1826419" y="827881"/>
                  <a:pt x="1774825" y="918368"/>
                  <a:pt x="1776413" y="957262"/>
                </a:cubicBezTo>
                <a:cubicBezTo>
                  <a:pt x="1778001" y="996156"/>
                  <a:pt x="1775619" y="1023937"/>
                  <a:pt x="1828800" y="1004887"/>
                </a:cubicBezTo>
                <a:cubicBezTo>
                  <a:pt x="1881981" y="985837"/>
                  <a:pt x="2037556" y="860425"/>
                  <a:pt x="2095500" y="842962"/>
                </a:cubicBezTo>
                <a:cubicBezTo>
                  <a:pt x="2153444" y="825500"/>
                  <a:pt x="2143126" y="896937"/>
                  <a:pt x="2176463" y="900112"/>
                </a:cubicBezTo>
                <a:cubicBezTo>
                  <a:pt x="2209800" y="903287"/>
                  <a:pt x="2271713" y="879474"/>
                  <a:pt x="2295525" y="862012"/>
                </a:cubicBezTo>
                <a:cubicBezTo>
                  <a:pt x="2319337" y="844550"/>
                  <a:pt x="2319337" y="819943"/>
                  <a:pt x="2319338" y="795337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9" name="Forme libre : forme 18">
            <a:extLst>
              <a:ext uri="{FF2B5EF4-FFF2-40B4-BE49-F238E27FC236}">
                <a16:creationId xmlns:a16="http://schemas.microsoft.com/office/drawing/2014/main" id="{8FBAC746-697B-4F02-AFF8-DF8C4C25D370}"/>
              </a:ext>
            </a:extLst>
          </p:cNvPr>
          <p:cNvSpPr/>
          <p:nvPr/>
        </p:nvSpPr>
        <p:spPr>
          <a:xfrm>
            <a:off x="4846088" y="2724150"/>
            <a:ext cx="2826300" cy="1924050"/>
          </a:xfrm>
          <a:custGeom>
            <a:avLst/>
            <a:gdLst>
              <a:gd name="connsiteX0" fmla="*/ 1049887 w 2826300"/>
              <a:gd name="connsiteY0" fmla="*/ 0 h 1924050"/>
              <a:gd name="connsiteX1" fmla="*/ 983212 w 2826300"/>
              <a:gd name="connsiteY1" fmla="*/ 95250 h 1924050"/>
              <a:gd name="connsiteX2" fmla="*/ 1087987 w 2826300"/>
              <a:gd name="connsiteY2" fmla="*/ 219075 h 1924050"/>
              <a:gd name="connsiteX3" fmla="*/ 916537 w 2826300"/>
              <a:gd name="connsiteY3" fmla="*/ 342900 h 1924050"/>
              <a:gd name="connsiteX4" fmla="*/ 654600 w 2826300"/>
              <a:gd name="connsiteY4" fmla="*/ 528638 h 1924050"/>
              <a:gd name="connsiteX5" fmla="*/ 530775 w 2826300"/>
              <a:gd name="connsiteY5" fmla="*/ 423863 h 1924050"/>
              <a:gd name="connsiteX6" fmla="*/ 364087 w 2826300"/>
              <a:gd name="connsiteY6" fmla="*/ 257175 h 1924050"/>
              <a:gd name="connsiteX7" fmla="*/ 178350 w 2826300"/>
              <a:gd name="connsiteY7" fmla="*/ 400050 h 1924050"/>
              <a:gd name="connsiteX8" fmla="*/ 6900 w 2826300"/>
              <a:gd name="connsiteY8" fmla="*/ 490538 h 1924050"/>
              <a:gd name="connsiteX9" fmla="*/ 45000 w 2826300"/>
              <a:gd name="connsiteY9" fmla="*/ 661988 h 1924050"/>
              <a:gd name="connsiteX10" fmla="*/ 149775 w 2826300"/>
              <a:gd name="connsiteY10" fmla="*/ 647700 h 1924050"/>
              <a:gd name="connsiteX11" fmla="*/ 206925 w 2826300"/>
              <a:gd name="connsiteY11" fmla="*/ 723900 h 1924050"/>
              <a:gd name="connsiteX12" fmla="*/ 106912 w 2826300"/>
              <a:gd name="connsiteY12" fmla="*/ 766763 h 1924050"/>
              <a:gd name="connsiteX13" fmla="*/ 178350 w 2826300"/>
              <a:gd name="connsiteY13" fmla="*/ 981075 h 1924050"/>
              <a:gd name="connsiteX14" fmla="*/ 159300 w 2826300"/>
              <a:gd name="connsiteY14" fmla="*/ 1042988 h 1924050"/>
              <a:gd name="connsiteX15" fmla="*/ 316462 w 2826300"/>
              <a:gd name="connsiteY15" fmla="*/ 1333500 h 1924050"/>
              <a:gd name="connsiteX16" fmla="*/ 449812 w 2826300"/>
              <a:gd name="connsiteY16" fmla="*/ 1271588 h 1924050"/>
              <a:gd name="connsiteX17" fmla="*/ 416475 w 2826300"/>
              <a:gd name="connsiteY17" fmla="*/ 1176338 h 1924050"/>
              <a:gd name="connsiteX18" fmla="*/ 530775 w 2826300"/>
              <a:gd name="connsiteY18" fmla="*/ 1066800 h 1924050"/>
              <a:gd name="connsiteX19" fmla="*/ 740325 w 2826300"/>
              <a:gd name="connsiteY19" fmla="*/ 985838 h 1924050"/>
              <a:gd name="connsiteX20" fmla="*/ 807000 w 2826300"/>
              <a:gd name="connsiteY20" fmla="*/ 885825 h 1924050"/>
              <a:gd name="connsiteX21" fmla="*/ 949875 w 2826300"/>
              <a:gd name="connsiteY21" fmla="*/ 1138238 h 1924050"/>
              <a:gd name="connsiteX22" fmla="*/ 1007025 w 2826300"/>
              <a:gd name="connsiteY22" fmla="*/ 1095375 h 1924050"/>
              <a:gd name="connsiteX23" fmla="*/ 1126087 w 2826300"/>
              <a:gd name="connsiteY23" fmla="*/ 1362075 h 1924050"/>
              <a:gd name="connsiteX24" fmla="*/ 1164187 w 2826300"/>
              <a:gd name="connsiteY24" fmla="*/ 1214438 h 1924050"/>
              <a:gd name="connsiteX25" fmla="*/ 1297537 w 2826300"/>
              <a:gd name="connsiteY25" fmla="*/ 1347788 h 1924050"/>
              <a:gd name="connsiteX26" fmla="*/ 1468987 w 2826300"/>
              <a:gd name="connsiteY26" fmla="*/ 1414463 h 1924050"/>
              <a:gd name="connsiteX27" fmla="*/ 1669012 w 2826300"/>
              <a:gd name="connsiteY27" fmla="*/ 1400175 h 1924050"/>
              <a:gd name="connsiteX28" fmla="*/ 1921425 w 2826300"/>
              <a:gd name="connsiteY28" fmla="*/ 1485900 h 1924050"/>
              <a:gd name="connsiteX29" fmla="*/ 2030962 w 2826300"/>
              <a:gd name="connsiteY29" fmla="*/ 1485900 h 1924050"/>
              <a:gd name="connsiteX30" fmla="*/ 2292900 w 2826300"/>
              <a:gd name="connsiteY30" fmla="*/ 1714500 h 1924050"/>
              <a:gd name="connsiteX31" fmla="*/ 2373862 w 2826300"/>
              <a:gd name="connsiteY31" fmla="*/ 1733550 h 1924050"/>
              <a:gd name="connsiteX32" fmla="*/ 2445300 w 2826300"/>
              <a:gd name="connsiteY32" fmla="*/ 1728788 h 1924050"/>
              <a:gd name="connsiteX33" fmla="*/ 2702475 w 2826300"/>
              <a:gd name="connsiteY33" fmla="*/ 1871663 h 1924050"/>
              <a:gd name="connsiteX34" fmla="*/ 2826300 w 2826300"/>
              <a:gd name="connsiteY34" fmla="*/ 1924050 h 1924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2826300" h="1924050">
                <a:moveTo>
                  <a:pt x="1049887" y="0"/>
                </a:moveTo>
                <a:cubicBezTo>
                  <a:pt x="1013374" y="29369"/>
                  <a:pt x="976862" y="58738"/>
                  <a:pt x="983212" y="95250"/>
                </a:cubicBezTo>
                <a:cubicBezTo>
                  <a:pt x="989562" y="131762"/>
                  <a:pt x="1099099" y="177800"/>
                  <a:pt x="1087987" y="219075"/>
                </a:cubicBezTo>
                <a:cubicBezTo>
                  <a:pt x="1076875" y="260350"/>
                  <a:pt x="916537" y="342900"/>
                  <a:pt x="916537" y="342900"/>
                </a:cubicBezTo>
                <a:cubicBezTo>
                  <a:pt x="844306" y="394494"/>
                  <a:pt x="718894" y="515144"/>
                  <a:pt x="654600" y="528638"/>
                </a:cubicBezTo>
                <a:cubicBezTo>
                  <a:pt x="590306" y="542132"/>
                  <a:pt x="579194" y="469107"/>
                  <a:pt x="530775" y="423863"/>
                </a:cubicBezTo>
                <a:cubicBezTo>
                  <a:pt x="482356" y="378619"/>
                  <a:pt x="422824" y="261144"/>
                  <a:pt x="364087" y="257175"/>
                </a:cubicBezTo>
                <a:cubicBezTo>
                  <a:pt x="305349" y="253206"/>
                  <a:pt x="237881" y="361156"/>
                  <a:pt x="178350" y="400050"/>
                </a:cubicBezTo>
                <a:cubicBezTo>
                  <a:pt x="118819" y="438944"/>
                  <a:pt x="29125" y="446882"/>
                  <a:pt x="6900" y="490538"/>
                </a:cubicBezTo>
                <a:cubicBezTo>
                  <a:pt x="-15325" y="534194"/>
                  <a:pt x="21188" y="635794"/>
                  <a:pt x="45000" y="661988"/>
                </a:cubicBezTo>
                <a:cubicBezTo>
                  <a:pt x="68812" y="688182"/>
                  <a:pt x="122787" y="637381"/>
                  <a:pt x="149775" y="647700"/>
                </a:cubicBezTo>
                <a:cubicBezTo>
                  <a:pt x="176763" y="658019"/>
                  <a:pt x="214069" y="704056"/>
                  <a:pt x="206925" y="723900"/>
                </a:cubicBezTo>
                <a:cubicBezTo>
                  <a:pt x="199781" y="743744"/>
                  <a:pt x="111674" y="723901"/>
                  <a:pt x="106912" y="766763"/>
                </a:cubicBezTo>
                <a:cubicBezTo>
                  <a:pt x="102149" y="809626"/>
                  <a:pt x="169619" y="935038"/>
                  <a:pt x="178350" y="981075"/>
                </a:cubicBezTo>
                <a:cubicBezTo>
                  <a:pt x="187081" y="1027113"/>
                  <a:pt x="136281" y="984251"/>
                  <a:pt x="159300" y="1042988"/>
                </a:cubicBezTo>
                <a:cubicBezTo>
                  <a:pt x="182319" y="1101726"/>
                  <a:pt x="268043" y="1295400"/>
                  <a:pt x="316462" y="1333500"/>
                </a:cubicBezTo>
                <a:cubicBezTo>
                  <a:pt x="364881" y="1371600"/>
                  <a:pt x="433143" y="1297782"/>
                  <a:pt x="449812" y="1271588"/>
                </a:cubicBezTo>
                <a:cubicBezTo>
                  <a:pt x="466481" y="1245394"/>
                  <a:pt x="402981" y="1210469"/>
                  <a:pt x="416475" y="1176338"/>
                </a:cubicBezTo>
                <a:cubicBezTo>
                  <a:pt x="429969" y="1142207"/>
                  <a:pt x="476800" y="1098550"/>
                  <a:pt x="530775" y="1066800"/>
                </a:cubicBezTo>
                <a:cubicBezTo>
                  <a:pt x="584750" y="1035050"/>
                  <a:pt x="694288" y="1016000"/>
                  <a:pt x="740325" y="985838"/>
                </a:cubicBezTo>
                <a:cubicBezTo>
                  <a:pt x="786362" y="955676"/>
                  <a:pt x="772075" y="860425"/>
                  <a:pt x="807000" y="885825"/>
                </a:cubicBezTo>
                <a:cubicBezTo>
                  <a:pt x="841925" y="911225"/>
                  <a:pt x="916537" y="1103313"/>
                  <a:pt x="949875" y="1138238"/>
                </a:cubicBezTo>
                <a:cubicBezTo>
                  <a:pt x="983212" y="1173163"/>
                  <a:pt x="977656" y="1058069"/>
                  <a:pt x="1007025" y="1095375"/>
                </a:cubicBezTo>
                <a:cubicBezTo>
                  <a:pt x="1036394" y="1132681"/>
                  <a:pt x="1099893" y="1342231"/>
                  <a:pt x="1126087" y="1362075"/>
                </a:cubicBezTo>
                <a:cubicBezTo>
                  <a:pt x="1152281" y="1381919"/>
                  <a:pt x="1135612" y="1216819"/>
                  <a:pt x="1164187" y="1214438"/>
                </a:cubicBezTo>
                <a:cubicBezTo>
                  <a:pt x="1192762" y="1212057"/>
                  <a:pt x="1246737" y="1314451"/>
                  <a:pt x="1297537" y="1347788"/>
                </a:cubicBezTo>
                <a:cubicBezTo>
                  <a:pt x="1348337" y="1381125"/>
                  <a:pt x="1407075" y="1405732"/>
                  <a:pt x="1468987" y="1414463"/>
                </a:cubicBezTo>
                <a:cubicBezTo>
                  <a:pt x="1530899" y="1423194"/>
                  <a:pt x="1593606" y="1388269"/>
                  <a:pt x="1669012" y="1400175"/>
                </a:cubicBezTo>
                <a:cubicBezTo>
                  <a:pt x="1744418" y="1412081"/>
                  <a:pt x="1861100" y="1471613"/>
                  <a:pt x="1921425" y="1485900"/>
                </a:cubicBezTo>
                <a:cubicBezTo>
                  <a:pt x="1981750" y="1500187"/>
                  <a:pt x="1969049" y="1447800"/>
                  <a:pt x="2030962" y="1485900"/>
                </a:cubicBezTo>
                <a:cubicBezTo>
                  <a:pt x="2092875" y="1524000"/>
                  <a:pt x="2235750" y="1673225"/>
                  <a:pt x="2292900" y="1714500"/>
                </a:cubicBezTo>
                <a:cubicBezTo>
                  <a:pt x="2350050" y="1755775"/>
                  <a:pt x="2348462" y="1731169"/>
                  <a:pt x="2373862" y="1733550"/>
                </a:cubicBezTo>
                <a:cubicBezTo>
                  <a:pt x="2399262" y="1735931"/>
                  <a:pt x="2390531" y="1705769"/>
                  <a:pt x="2445300" y="1728788"/>
                </a:cubicBezTo>
                <a:cubicBezTo>
                  <a:pt x="2500069" y="1751807"/>
                  <a:pt x="2638975" y="1839119"/>
                  <a:pt x="2702475" y="1871663"/>
                </a:cubicBezTo>
                <a:cubicBezTo>
                  <a:pt x="2765975" y="1904207"/>
                  <a:pt x="2796137" y="1914128"/>
                  <a:pt x="2826300" y="1924050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0" name="Forme libre : forme 19">
            <a:extLst>
              <a:ext uri="{FF2B5EF4-FFF2-40B4-BE49-F238E27FC236}">
                <a16:creationId xmlns:a16="http://schemas.microsoft.com/office/drawing/2014/main" id="{9C419867-01DA-4A07-90F3-8C56C004BAEE}"/>
              </a:ext>
            </a:extLst>
          </p:cNvPr>
          <p:cNvSpPr/>
          <p:nvPr/>
        </p:nvSpPr>
        <p:spPr>
          <a:xfrm>
            <a:off x="4797425" y="3530600"/>
            <a:ext cx="158750" cy="104775"/>
          </a:xfrm>
          <a:custGeom>
            <a:avLst/>
            <a:gdLst>
              <a:gd name="connsiteX0" fmla="*/ 158750 w 158750"/>
              <a:gd name="connsiteY0" fmla="*/ 0 h 104775"/>
              <a:gd name="connsiteX1" fmla="*/ 60325 w 158750"/>
              <a:gd name="connsiteY1" fmla="*/ 34925 h 104775"/>
              <a:gd name="connsiteX2" fmla="*/ 0 w 158750"/>
              <a:gd name="connsiteY2" fmla="*/ 104775 h 104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8750" h="104775">
                <a:moveTo>
                  <a:pt x="158750" y="0"/>
                </a:moveTo>
                <a:cubicBezTo>
                  <a:pt x="122766" y="8731"/>
                  <a:pt x="86783" y="17462"/>
                  <a:pt x="60325" y="34925"/>
                </a:cubicBezTo>
                <a:cubicBezTo>
                  <a:pt x="33867" y="52388"/>
                  <a:pt x="16933" y="78581"/>
                  <a:pt x="0" y="104775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" name="Forme libre : forme 1">
            <a:extLst>
              <a:ext uri="{FF2B5EF4-FFF2-40B4-BE49-F238E27FC236}">
                <a16:creationId xmlns:a16="http://schemas.microsoft.com/office/drawing/2014/main" id="{B7DAACF1-E6F7-44BB-AB7F-4826964ED36A}"/>
              </a:ext>
            </a:extLst>
          </p:cNvPr>
          <p:cNvSpPr/>
          <p:nvPr/>
        </p:nvSpPr>
        <p:spPr>
          <a:xfrm>
            <a:off x="3064213" y="311284"/>
            <a:ext cx="2412461" cy="6293797"/>
          </a:xfrm>
          <a:custGeom>
            <a:avLst/>
            <a:gdLst>
              <a:gd name="connsiteX0" fmla="*/ 0 w 2558374"/>
              <a:gd name="connsiteY0" fmla="*/ 0 h 6799634"/>
              <a:gd name="connsiteX1" fmla="*/ 369651 w 2558374"/>
              <a:gd name="connsiteY1" fmla="*/ 817123 h 6799634"/>
              <a:gd name="connsiteX2" fmla="*/ 573931 w 2558374"/>
              <a:gd name="connsiteY2" fmla="*/ 1225685 h 6799634"/>
              <a:gd name="connsiteX3" fmla="*/ 700391 w 2558374"/>
              <a:gd name="connsiteY3" fmla="*/ 1702340 h 6799634"/>
              <a:gd name="connsiteX4" fmla="*/ 1060314 w 2558374"/>
              <a:gd name="connsiteY4" fmla="*/ 2013625 h 6799634"/>
              <a:gd name="connsiteX5" fmla="*/ 1605063 w 2558374"/>
              <a:gd name="connsiteY5" fmla="*/ 2986391 h 6799634"/>
              <a:gd name="connsiteX6" fmla="*/ 1760706 w 2558374"/>
              <a:gd name="connsiteY6" fmla="*/ 3550595 h 6799634"/>
              <a:gd name="connsiteX7" fmla="*/ 1857983 w 2558374"/>
              <a:gd name="connsiteY7" fmla="*/ 4036978 h 6799634"/>
              <a:gd name="connsiteX8" fmla="*/ 1770434 w 2558374"/>
              <a:gd name="connsiteY8" fmla="*/ 4435812 h 6799634"/>
              <a:gd name="connsiteX9" fmla="*/ 1809344 w 2558374"/>
              <a:gd name="connsiteY9" fmla="*/ 4669276 h 6799634"/>
              <a:gd name="connsiteX10" fmla="*/ 2091446 w 2558374"/>
              <a:gd name="connsiteY10" fmla="*/ 5175115 h 6799634"/>
              <a:gd name="connsiteX11" fmla="*/ 2286000 w 2558374"/>
              <a:gd name="connsiteY11" fmla="*/ 5515583 h 6799634"/>
              <a:gd name="connsiteX12" fmla="*/ 2305455 w 2558374"/>
              <a:gd name="connsiteY12" fmla="*/ 5914417 h 6799634"/>
              <a:gd name="connsiteX13" fmla="*/ 2441642 w 2558374"/>
              <a:gd name="connsiteY13" fmla="*/ 6147880 h 6799634"/>
              <a:gd name="connsiteX14" fmla="*/ 2538919 w 2558374"/>
              <a:gd name="connsiteY14" fmla="*/ 6556442 h 6799634"/>
              <a:gd name="connsiteX15" fmla="*/ 2558374 w 2558374"/>
              <a:gd name="connsiteY15" fmla="*/ 6799634 h 6799634"/>
              <a:gd name="connsiteX0" fmla="*/ 0 w 2558374"/>
              <a:gd name="connsiteY0" fmla="*/ 0 h 6799634"/>
              <a:gd name="connsiteX1" fmla="*/ 369651 w 2558374"/>
              <a:gd name="connsiteY1" fmla="*/ 817123 h 6799634"/>
              <a:gd name="connsiteX2" fmla="*/ 573931 w 2558374"/>
              <a:gd name="connsiteY2" fmla="*/ 1225685 h 6799634"/>
              <a:gd name="connsiteX3" fmla="*/ 700391 w 2558374"/>
              <a:gd name="connsiteY3" fmla="*/ 1702340 h 6799634"/>
              <a:gd name="connsiteX4" fmla="*/ 1060314 w 2558374"/>
              <a:gd name="connsiteY4" fmla="*/ 2013625 h 6799634"/>
              <a:gd name="connsiteX5" fmla="*/ 1322961 w 2558374"/>
              <a:gd name="connsiteY5" fmla="*/ 2509736 h 6799634"/>
              <a:gd name="connsiteX6" fmla="*/ 1605063 w 2558374"/>
              <a:gd name="connsiteY6" fmla="*/ 2986391 h 6799634"/>
              <a:gd name="connsiteX7" fmla="*/ 1760706 w 2558374"/>
              <a:gd name="connsiteY7" fmla="*/ 3550595 h 6799634"/>
              <a:gd name="connsiteX8" fmla="*/ 1857983 w 2558374"/>
              <a:gd name="connsiteY8" fmla="*/ 4036978 h 6799634"/>
              <a:gd name="connsiteX9" fmla="*/ 1770434 w 2558374"/>
              <a:gd name="connsiteY9" fmla="*/ 4435812 h 6799634"/>
              <a:gd name="connsiteX10" fmla="*/ 1809344 w 2558374"/>
              <a:gd name="connsiteY10" fmla="*/ 4669276 h 6799634"/>
              <a:gd name="connsiteX11" fmla="*/ 2091446 w 2558374"/>
              <a:gd name="connsiteY11" fmla="*/ 5175115 h 6799634"/>
              <a:gd name="connsiteX12" fmla="*/ 2286000 w 2558374"/>
              <a:gd name="connsiteY12" fmla="*/ 5515583 h 6799634"/>
              <a:gd name="connsiteX13" fmla="*/ 2305455 w 2558374"/>
              <a:gd name="connsiteY13" fmla="*/ 5914417 h 6799634"/>
              <a:gd name="connsiteX14" fmla="*/ 2441642 w 2558374"/>
              <a:gd name="connsiteY14" fmla="*/ 6147880 h 6799634"/>
              <a:gd name="connsiteX15" fmla="*/ 2538919 w 2558374"/>
              <a:gd name="connsiteY15" fmla="*/ 6556442 h 6799634"/>
              <a:gd name="connsiteX16" fmla="*/ 2558374 w 2558374"/>
              <a:gd name="connsiteY16" fmla="*/ 6799634 h 6799634"/>
              <a:gd name="connsiteX0" fmla="*/ 0 w 2422187"/>
              <a:gd name="connsiteY0" fmla="*/ 0 h 6527260"/>
              <a:gd name="connsiteX1" fmla="*/ 233464 w 2422187"/>
              <a:gd name="connsiteY1" fmla="*/ 544749 h 6527260"/>
              <a:gd name="connsiteX2" fmla="*/ 437744 w 2422187"/>
              <a:gd name="connsiteY2" fmla="*/ 953311 h 6527260"/>
              <a:gd name="connsiteX3" fmla="*/ 564204 w 2422187"/>
              <a:gd name="connsiteY3" fmla="*/ 1429966 h 6527260"/>
              <a:gd name="connsiteX4" fmla="*/ 924127 w 2422187"/>
              <a:gd name="connsiteY4" fmla="*/ 1741251 h 6527260"/>
              <a:gd name="connsiteX5" fmla="*/ 1186774 w 2422187"/>
              <a:gd name="connsiteY5" fmla="*/ 2237362 h 6527260"/>
              <a:gd name="connsiteX6" fmla="*/ 1468876 w 2422187"/>
              <a:gd name="connsiteY6" fmla="*/ 2714017 h 6527260"/>
              <a:gd name="connsiteX7" fmla="*/ 1624519 w 2422187"/>
              <a:gd name="connsiteY7" fmla="*/ 3278221 h 6527260"/>
              <a:gd name="connsiteX8" fmla="*/ 1721796 w 2422187"/>
              <a:gd name="connsiteY8" fmla="*/ 3764604 h 6527260"/>
              <a:gd name="connsiteX9" fmla="*/ 1634247 w 2422187"/>
              <a:gd name="connsiteY9" fmla="*/ 4163438 h 6527260"/>
              <a:gd name="connsiteX10" fmla="*/ 1673157 w 2422187"/>
              <a:gd name="connsiteY10" fmla="*/ 4396902 h 6527260"/>
              <a:gd name="connsiteX11" fmla="*/ 1955259 w 2422187"/>
              <a:gd name="connsiteY11" fmla="*/ 4902741 h 6527260"/>
              <a:gd name="connsiteX12" fmla="*/ 2149813 w 2422187"/>
              <a:gd name="connsiteY12" fmla="*/ 5243209 h 6527260"/>
              <a:gd name="connsiteX13" fmla="*/ 2169268 w 2422187"/>
              <a:gd name="connsiteY13" fmla="*/ 5642043 h 6527260"/>
              <a:gd name="connsiteX14" fmla="*/ 2305455 w 2422187"/>
              <a:gd name="connsiteY14" fmla="*/ 5875506 h 6527260"/>
              <a:gd name="connsiteX15" fmla="*/ 2402732 w 2422187"/>
              <a:gd name="connsiteY15" fmla="*/ 6284068 h 6527260"/>
              <a:gd name="connsiteX16" fmla="*/ 2422187 w 2422187"/>
              <a:gd name="connsiteY16" fmla="*/ 6527260 h 6527260"/>
              <a:gd name="connsiteX0" fmla="*/ 0 w 2414891"/>
              <a:gd name="connsiteY0" fmla="*/ 0 h 6320435"/>
              <a:gd name="connsiteX1" fmla="*/ 233464 w 2414891"/>
              <a:gd name="connsiteY1" fmla="*/ 544749 h 6320435"/>
              <a:gd name="connsiteX2" fmla="*/ 437744 w 2414891"/>
              <a:gd name="connsiteY2" fmla="*/ 953311 h 6320435"/>
              <a:gd name="connsiteX3" fmla="*/ 564204 w 2414891"/>
              <a:gd name="connsiteY3" fmla="*/ 1429966 h 6320435"/>
              <a:gd name="connsiteX4" fmla="*/ 924127 w 2414891"/>
              <a:gd name="connsiteY4" fmla="*/ 1741251 h 6320435"/>
              <a:gd name="connsiteX5" fmla="*/ 1186774 w 2414891"/>
              <a:gd name="connsiteY5" fmla="*/ 2237362 h 6320435"/>
              <a:gd name="connsiteX6" fmla="*/ 1468876 w 2414891"/>
              <a:gd name="connsiteY6" fmla="*/ 2714017 h 6320435"/>
              <a:gd name="connsiteX7" fmla="*/ 1624519 w 2414891"/>
              <a:gd name="connsiteY7" fmla="*/ 3278221 h 6320435"/>
              <a:gd name="connsiteX8" fmla="*/ 1721796 w 2414891"/>
              <a:gd name="connsiteY8" fmla="*/ 3764604 h 6320435"/>
              <a:gd name="connsiteX9" fmla="*/ 1634247 w 2414891"/>
              <a:gd name="connsiteY9" fmla="*/ 4163438 h 6320435"/>
              <a:gd name="connsiteX10" fmla="*/ 1673157 w 2414891"/>
              <a:gd name="connsiteY10" fmla="*/ 4396902 h 6320435"/>
              <a:gd name="connsiteX11" fmla="*/ 1955259 w 2414891"/>
              <a:gd name="connsiteY11" fmla="*/ 4902741 h 6320435"/>
              <a:gd name="connsiteX12" fmla="*/ 2149813 w 2414891"/>
              <a:gd name="connsiteY12" fmla="*/ 5243209 h 6320435"/>
              <a:gd name="connsiteX13" fmla="*/ 2169268 w 2414891"/>
              <a:gd name="connsiteY13" fmla="*/ 5642043 h 6320435"/>
              <a:gd name="connsiteX14" fmla="*/ 2305455 w 2414891"/>
              <a:gd name="connsiteY14" fmla="*/ 5875506 h 6320435"/>
              <a:gd name="connsiteX15" fmla="*/ 2402732 w 2414891"/>
              <a:gd name="connsiteY15" fmla="*/ 6284068 h 6320435"/>
              <a:gd name="connsiteX16" fmla="*/ 2412460 w 2414891"/>
              <a:gd name="connsiteY16" fmla="*/ 6284069 h 6320435"/>
              <a:gd name="connsiteX0" fmla="*/ 0 w 2408179"/>
              <a:gd name="connsiteY0" fmla="*/ 0 h 6304157"/>
              <a:gd name="connsiteX1" fmla="*/ 233464 w 2408179"/>
              <a:gd name="connsiteY1" fmla="*/ 544749 h 6304157"/>
              <a:gd name="connsiteX2" fmla="*/ 437744 w 2408179"/>
              <a:gd name="connsiteY2" fmla="*/ 953311 h 6304157"/>
              <a:gd name="connsiteX3" fmla="*/ 564204 w 2408179"/>
              <a:gd name="connsiteY3" fmla="*/ 1429966 h 6304157"/>
              <a:gd name="connsiteX4" fmla="*/ 924127 w 2408179"/>
              <a:gd name="connsiteY4" fmla="*/ 1741251 h 6304157"/>
              <a:gd name="connsiteX5" fmla="*/ 1186774 w 2408179"/>
              <a:gd name="connsiteY5" fmla="*/ 2237362 h 6304157"/>
              <a:gd name="connsiteX6" fmla="*/ 1468876 w 2408179"/>
              <a:gd name="connsiteY6" fmla="*/ 2714017 h 6304157"/>
              <a:gd name="connsiteX7" fmla="*/ 1624519 w 2408179"/>
              <a:gd name="connsiteY7" fmla="*/ 3278221 h 6304157"/>
              <a:gd name="connsiteX8" fmla="*/ 1721796 w 2408179"/>
              <a:gd name="connsiteY8" fmla="*/ 3764604 h 6304157"/>
              <a:gd name="connsiteX9" fmla="*/ 1634247 w 2408179"/>
              <a:gd name="connsiteY9" fmla="*/ 4163438 h 6304157"/>
              <a:gd name="connsiteX10" fmla="*/ 1673157 w 2408179"/>
              <a:gd name="connsiteY10" fmla="*/ 4396902 h 6304157"/>
              <a:gd name="connsiteX11" fmla="*/ 1955259 w 2408179"/>
              <a:gd name="connsiteY11" fmla="*/ 4902741 h 6304157"/>
              <a:gd name="connsiteX12" fmla="*/ 2149813 w 2408179"/>
              <a:gd name="connsiteY12" fmla="*/ 5243209 h 6304157"/>
              <a:gd name="connsiteX13" fmla="*/ 2169268 w 2408179"/>
              <a:gd name="connsiteY13" fmla="*/ 5642043 h 6304157"/>
              <a:gd name="connsiteX14" fmla="*/ 2305455 w 2408179"/>
              <a:gd name="connsiteY14" fmla="*/ 5875506 h 6304157"/>
              <a:gd name="connsiteX15" fmla="*/ 2402732 w 2408179"/>
              <a:gd name="connsiteY15" fmla="*/ 6284068 h 6304157"/>
              <a:gd name="connsiteX16" fmla="*/ 2383277 w 2408179"/>
              <a:gd name="connsiteY16" fmla="*/ 6089516 h 6304157"/>
              <a:gd name="connsiteX0" fmla="*/ 0 w 2490282"/>
              <a:gd name="connsiteY0" fmla="*/ 0 h 6439712"/>
              <a:gd name="connsiteX1" fmla="*/ 233464 w 2490282"/>
              <a:gd name="connsiteY1" fmla="*/ 544749 h 6439712"/>
              <a:gd name="connsiteX2" fmla="*/ 437744 w 2490282"/>
              <a:gd name="connsiteY2" fmla="*/ 953311 h 6439712"/>
              <a:gd name="connsiteX3" fmla="*/ 564204 w 2490282"/>
              <a:gd name="connsiteY3" fmla="*/ 1429966 h 6439712"/>
              <a:gd name="connsiteX4" fmla="*/ 924127 w 2490282"/>
              <a:gd name="connsiteY4" fmla="*/ 1741251 h 6439712"/>
              <a:gd name="connsiteX5" fmla="*/ 1186774 w 2490282"/>
              <a:gd name="connsiteY5" fmla="*/ 2237362 h 6439712"/>
              <a:gd name="connsiteX6" fmla="*/ 1468876 w 2490282"/>
              <a:gd name="connsiteY6" fmla="*/ 2714017 h 6439712"/>
              <a:gd name="connsiteX7" fmla="*/ 1624519 w 2490282"/>
              <a:gd name="connsiteY7" fmla="*/ 3278221 h 6439712"/>
              <a:gd name="connsiteX8" fmla="*/ 1721796 w 2490282"/>
              <a:gd name="connsiteY8" fmla="*/ 3764604 h 6439712"/>
              <a:gd name="connsiteX9" fmla="*/ 1634247 w 2490282"/>
              <a:gd name="connsiteY9" fmla="*/ 4163438 h 6439712"/>
              <a:gd name="connsiteX10" fmla="*/ 1673157 w 2490282"/>
              <a:gd name="connsiteY10" fmla="*/ 4396902 h 6439712"/>
              <a:gd name="connsiteX11" fmla="*/ 1955259 w 2490282"/>
              <a:gd name="connsiteY11" fmla="*/ 4902741 h 6439712"/>
              <a:gd name="connsiteX12" fmla="*/ 2149813 w 2490282"/>
              <a:gd name="connsiteY12" fmla="*/ 5243209 h 6439712"/>
              <a:gd name="connsiteX13" fmla="*/ 2169268 w 2490282"/>
              <a:gd name="connsiteY13" fmla="*/ 5642043 h 6439712"/>
              <a:gd name="connsiteX14" fmla="*/ 2305455 w 2490282"/>
              <a:gd name="connsiteY14" fmla="*/ 5875506 h 6439712"/>
              <a:gd name="connsiteX15" fmla="*/ 2402732 w 2490282"/>
              <a:gd name="connsiteY15" fmla="*/ 6284068 h 6439712"/>
              <a:gd name="connsiteX16" fmla="*/ 2490282 w 2490282"/>
              <a:gd name="connsiteY16" fmla="*/ 6439712 h 6439712"/>
              <a:gd name="connsiteX0" fmla="*/ 0 w 2490282"/>
              <a:gd name="connsiteY0" fmla="*/ 0 h 6439712"/>
              <a:gd name="connsiteX1" fmla="*/ 233464 w 2490282"/>
              <a:gd name="connsiteY1" fmla="*/ 544749 h 6439712"/>
              <a:gd name="connsiteX2" fmla="*/ 437744 w 2490282"/>
              <a:gd name="connsiteY2" fmla="*/ 953311 h 6439712"/>
              <a:gd name="connsiteX3" fmla="*/ 564204 w 2490282"/>
              <a:gd name="connsiteY3" fmla="*/ 1429966 h 6439712"/>
              <a:gd name="connsiteX4" fmla="*/ 924127 w 2490282"/>
              <a:gd name="connsiteY4" fmla="*/ 1741251 h 6439712"/>
              <a:gd name="connsiteX5" fmla="*/ 1186774 w 2490282"/>
              <a:gd name="connsiteY5" fmla="*/ 2237362 h 6439712"/>
              <a:gd name="connsiteX6" fmla="*/ 1468876 w 2490282"/>
              <a:gd name="connsiteY6" fmla="*/ 2714017 h 6439712"/>
              <a:gd name="connsiteX7" fmla="*/ 1624519 w 2490282"/>
              <a:gd name="connsiteY7" fmla="*/ 3278221 h 6439712"/>
              <a:gd name="connsiteX8" fmla="*/ 1721796 w 2490282"/>
              <a:gd name="connsiteY8" fmla="*/ 3764604 h 6439712"/>
              <a:gd name="connsiteX9" fmla="*/ 1634247 w 2490282"/>
              <a:gd name="connsiteY9" fmla="*/ 4163438 h 6439712"/>
              <a:gd name="connsiteX10" fmla="*/ 1673157 w 2490282"/>
              <a:gd name="connsiteY10" fmla="*/ 4396902 h 6439712"/>
              <a:gd name="connsiteX11" fmla="*/ 1955259 w 2490282"/>
              <a:gd name="connsiteY11" fmla="*/ 4902741 h 6439712"/>
              <a:gd name="connsiteX12" fmla="*/ 2149813 w 2490282"/>
              <a:gd name="connsiteY12" fmla="*/ 5243209 h 6439712"/>
              <a:gd name="connsiteX13" fmla="*/ 2169268 w 2490282"/>
              <a:gd name="connsiteY13" fmla="*/ 5642043 h 6439712"/>
              <a:gd name="connsiteX14" fmla="*/ 2305455 w 2490282"/>
              <a:gd name="connsiteY14" fmla="*/ 5875506 h 6439712"/>
              <a:gd name="connsiteX15" fmla="*/ 2383276 w 2490282"/>
              <a:gd name="connsiteY15" fmla="*/ 6089514 h 6439712"/>
              <a:gd name="connsiteX16" fmla="*/ 2490282 w 2490282"/>
              <a:gd name="connsiteY16" fmla="*/ 6439712 h 6439712"/>
              <a:gd name="connsiteX0" fmla="*/ 0 w 2412461"/>
              <a:gd name="connsiteY0" fmla="*/ 0 h 6293797"/>
              <a:gd name="connsiteX1" fmla="*/ 233464 w 2412461"/>
              <a:gd name="connsiteY1" fmla="*/ 544749 h 6293797"/>
              <a:gd name="connsiteX2" fmla="*/ 437744 w 2412461"/>
              <a:gd name="connsiteY2" fmla="*/ 953311 h 6293797"/>
              <a:gd name="connsiteX3" fmla="*/ 564204 w 2412461"/>
              <a:gd name="connsiteY3" fmla="*/ 1429966 h 6293797"/>
              <a:gd name="connsiteX4" fmla="*/ 924127 w 2412461"/>
              <a:gd name="connsiteY4" fmla="*/ 1741251 h 6293797"/>
              <a:gd name="connsiteX5" fmla="*/ 1186774 w 2412461"/>
              <a:gd name="connsiteY5" fmla="*/ 2237362 h 6293797"/>
              <a:gd name="connsiteX6" fmla="*/ 1468876 w 2412461"/>
              <a:gd name="connsiteY6" fmla="*/ 2714017 h 6293797"/>
              <a:gd name="connsiteX7" fmla="*/ 1624519 w 2412461"/>
              <a:gd name="connsiteY7" fmla="*/ 3278221 h 6293797"/>
              <a:gd name="connsiteX8" fmla="*/ 1721796 w 2412461"/>
              <a:gd name="connsiteY8" fmla="*/ 3764604 h 6293797"/>
              <a:gd name="connsiteX9" fmla="*/ 1634247 w 2412461"/>
              <a:gd name="connsiteY9" fmla="*/ 4163438 h 6293797"/>
              <a:gd name="connsiteX10" fmla="*/ 1673157 w 2412461"/>
              <a:gd name="connsiteY10" fmla="*/ 4396902 h 6293797"/>
              <a:gd name="connsiteX11" fmla="*/ 1955259 w 2412461"/>
              <a:gd name="connsiteY11" fmla="*/ 4902741 h 6293797"/>
              <a:gd name="connsiteX12" fmla="*/ 2149813 w 2412461"/>
              <a:gd name="connsiteY12" fmla="*/ 5243209 h 6293797"/>
              <a:gd name="connsiteX13" fmla="*/ 2169268 w 2412461"/>
              <a:gd name="connsiteY13" fmla="*/ 5642043 h 6293797"/>
              <a:gd name="connsiteX14" fmla="*/ 2305455 w 2412461"/>
              <a:gd name="connsiteY14" fmla="*/ 5875506 h 6293797"/>
              <a:gd name="connsiteX15" fmla="*/ 2383276 w 2412461"/>
              <a:gd name="connsiteY15" fmla="*/ 6089514 h 6293797"/>
              <a:gd name="connsiteX16" fmla="*/ 2412461 w 2412461"/>
              <a:gd name="connsiteY16" fmla="*/ 6293797 h 62937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2412461" h="6293797">
                <a:moveTo>
                  <a:pt x="0" y="0"/>
                </a:moveTo>
                <a:cubicBezTo>
                  <a:pt x="136998" y="306421"/>
                  <a:pt x="160507" y="385864"/>
                  <a:pt x="233464" y="544749"/>
                </a:cubicBezTo>
                <a:cubicBezTo>
                  <a:pt x="306421" y="703634"/>
                  <a:pt x="382621" y="805775"/>
                  <a:pt x="437744" y="953311"/>
                </a:cubicBezTo>
                <a:cubicBezTo>
                  <a:pt x="492867" y="1100847"/>
                  <a:pt x="483140" y="1298643"/>
                  <a:pt x="564204" y="1429966"/>
                </a:cubicBezTo>
                <a:cubicBezTo>
                  <a:pt x="645268" y="1561289"/>
                  <a:pt x="820365" y="1606685"/>
                  <a:pt x="924127" y="1741251"/>
                </a:cubicBezTo>
                <a:cubicBezTo>
                  <a:pt x="1027889" y="1875817"/>
                  <a:pt x="1095983" y="2075234"/>
                  <a:pt x="1186774" y="2237362"/>
                </a:cubicBezTo>
                <a:cubicBezTo>
                  <a:pt x="1277566" y="2399490"/>
                  <a:pt x="1395919" y="2540541"/>
                  <a:pt x="1468876" y="2714017"/>
                </a:cubicBezTo>
                <a:cubicBezTo>
                  <a:pt x="1541833" y="2887493"/>
                  <a:pt x="1582366" y="3103123"/>
                  <a:pt x="1624519" y="3278221"/>
                </a:cubicBezTo>
                <a:cubicBezTo>
                  <a:pt x="1666672" y="3453319"/>
                  <a:pt x="1720175" y="3617068"/>
                  <a:pt x="1721796" y="3764604"/>
                </a:cubicBezTo>
                <a:cubicBezTo>
                  <a:pt x="1723417" y="3912140"/>
                  <a:pt x="1642353" y="4058055"/>
                  <a:pt x="1634247" y="4163438"/>
                </a:cubicBezTo>
                <a:cubicBezTo>
                  <a:pt x="1626141" y="4268821"/>
                  <a:pt x="1619655" y="4273685"/>
                  <a:pt x="1673157" y="4396902"/>
                </a:cubicBezTo>
                <a:cubicBezTo>
                  <a:pt x="1726659" y="4520119"/>
                  <a:pt x="1875816" y="4761690"/>
                  <a:pt x="1955259" y="4902741"/>
                </a:cubicBezTo>
                <a:cubicBezTo>
                  <a:pt x="2034702" y="5043792"/>
                  <a:pt x="2114145" y="5119992"/>
                  <a:pt x="2149813" y="5243209"/>
                </a:cubicBezTo>
                <a:cubicBezTo>
                  <a:pt x="2185481" y="5366426"/>
                  <a:pt x="2143328" y="5536660"/>
                  <a:pt x="2169268" y="5642043"/>
                </a:cubicBezTo>
                <a:cubicBezTo>
                  <a:pt x="2195208" y="5747426"/>
                  <a:pt x="2269787" y="5800927"/>
                  <a:pt x="2305455" y="5875506"/>
                </a:cubicBezTo>
                <a:cubicBezTo>
                  <a:pt x="2341123" y="5950085"/>
                  <a:pt x="2363821" y="5980888"/>
                  <a:pt x="2383276" y="6089514"/>
                </a:cubicBezTo>
                <a:cubicBezTo>
                  <a:pt x="2402731" y="6198140"/>
                  <a:pt x="2412461" y="6226514"/>
                  <a:pt x="2412461" y="6293797"/>
                </a:cubicBezTo>
              </a:path>
            </a:pathLst>
          </a:custGeom>
          <a:noFill/>
          <a:ln w="25400" cmpd="dbl">
            <a:solidFill>
              <a:srgbClr val="7030A0"/>
            </a:solidFill>
            <a:headEnd type="arrow"/>
            <a:tailEnd type="arrow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46" name="ZoneTexte 45">
            <a:extLst>
              <a:ext uri="{FF2B5EF4-FFF2-40B4-BE49-F238E27FC236}">
                <a16:creationId xmlns:a16="http://schemas.microsoft.com/office/drawing/2014/main" id="{DCB83926-2AD6-43F0-BE05-EF3CA8D891A0}"/>
              </a:ext>
            </a:extLst>
          </p:cNvPr>
          <p:cNvSpPr txBox="1"/>
          <p:nvPr/>
        </p:nvSpPr>
        <p:spPr>
          <a:xfrm rot="3535042">
            <a:off x="2954457" y="832204"/>
            <a:ext cx="1096433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400" b="1" dirty="0">
                <a:solidFill>
                  <a:srgbClr val="7030A0"/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E411</a:t>
            </a:r>
            <a:endParaRPr lang="fr-BE" sz="1400" b="1" dirty="0">
              <a:solidFill>
                <a:srgbClr val="7030A0"/>
              </a:solidFill>
              <a:latin typeface="Aharoni" panose="02010803020104030203" pitchFamily="2" charset="-79"/>
              <a:cs typeface="Aharoni" panose="02010803020104030203" pitchFamily="2" charset="-79"/>
            </a:endParaRPr>
          </a:p>
        </p:txBody>
      </p:sp>
      <p:sp>
        <p:nvSpPr>
          <p:cNvPr id="3" name="Forme libre : forme 2">
            <a:extLst>
              <a:ext uri="{FF2B5EF4-FFF2-40B4-BE49-F238E27FC236}">
                <a16:creationId xmlns:a16="http://schemas.microsoft.com/office/drawing/2014/main" id="{F601BC26-B3D5-45CC-8256-5C193BAC3AFF}"/>
              </a:ext>
            </a:extLst>
          </p:cNvPr>
          <p:cNvSpPr/>
          <p:nvPr/>
        </p:nvSpPr>
        <p:spPr>
          <a:xfrm>
            <a:off x="2636061" y="714375"/>
            <a:ext cx="6593664" cy="5867400"/>
          </a:xfrm>
          <a:custGeom>
            <a:avLst/>
            <a:gdLst>
              <a:gd name="connsiteX0" fmla="*/ 6593664 w 6593664"/>
              <a:gd name="connsiteY0" fmla="*/ 5867400 h 5867400"/>
              <a:gd name="connsiteX1" fmla="*/ 6222189 w 6593664"/>
              <a:gd name="connsiteY1" fmla="*/ 5324475 h 5867400"/>
              <a:gd name="connsiteX2" fmla="*/ 5784039 w 6593664"/>
              <a:gd name="connsiteY2" fmla="*/ 4895850 h 5867400"/>
              <a:gd name="connsiteX3" fmla="*/ 5460189 w 6593664"/>
              <a:gd name="connsiteY3" fmla="*/ 4914900 h 5867400"/>
              <a:gd name="connsiteX4" fmla="*/ 5126814 w 6593664"/>
              <a:gd name="connsiteY4" fmla="*/ 4972050 h 5867400"/>
              <a:gd name="connsiteX5" fmla="*/ 4993464 w 6593664"/>
              <a:gd name="connsiteY5" fmla="*/ 5067300 h 5867400"/>
              <a:gd name="connsiteX6" fmla="*/ 4764864 w 6593664"/>
              <a:gd name="connsiteY6" fmla="*/ 4924425 h 5867400"/>
              <a:gd name="connsiteX7" fmla="*/ 4450539 w 6593664"/>
              <a:gd name="connsiteY7" fmla="*/ 4514850 h 5867400"/>
              <a:gd name="connsiteX8" fmla="*/ 4079064 w 6593664"/>
              <a:gd name="connsiteY8" fmla="*/ 4562475 h 5867400"/>
              <a:gd name="connsiteX9" fmla="*/ 3869514 w 6593664"/>
              <a:gd name="connsiteY9" fmla="*/ 4657725 h 5867400"/>
              <a:gd name="connsiteX10" fmla="*/ 3478989 w 6593664"/>
              <a:gd name="connsiteY10" fmla="*/ 4486275 h 5867400"/>
              <a:gd name="connsiteX11" fmla="*/ 3288489 w 6593664"/>
              <a:gd name="connsiteY11" fmla="*/ 4371975 h 5867400"/>
              <a:gd name="connsiteX12" fmla="*/ 3212289 w 6593664"/>
              <a:gd name="connsiteY12" fmla="*/ 4000500 h 5867400"/>
              <a:gd name="connsiteX13" fmla="*/ 3155139 w 6593664"/>
              <a:gd name="connsiteY13" fmla="*/ 3886200 h 5867400"/>
              <a:gd name="connsiteX14" fmla="*/ 3097989 w 6593664"/>
              <a:gd name="connsiteY14" fmla="*/ 3695700 h 5867400"/>
              <a:gd name="connsiteX15" fmla="*/ 2897964 w 6593664"/>
              <a:gd name="connsiteY15" fmla="*/ 3495675 h 5867400"/>
              <a:gd name="connsiteX16" fmla="*/ 2783664 w 6593664"/>
              <a:gd name="connsiteY16" fmla="*/ 3152775 h 5867400"/>
              <a:gd name="connsiteX17" fmla="*/ 2716989 w 6593664"/>
              <a:gd name="connsiteY17" fmla="*/ 2638425 h 5867400"/>
              <a:gd name="connsiteX18" fmla="*/ 2631264 w 6593664"/>
              <a:gd name="connsiteY18" fmla="*/ 2324100 h 5867400"/>
              <a:gd name="connsiteX19" fmla="*/ 2355039 w 6593664"/>
              <a:gd name="connsiteY19" fmla="*/ 2228850 h 5867400"/>
              <a:gd name="connsiteX20" fmla="*/ 2126439 w 6593664"/>
              <a:gd name="connsiteY20" fmla="*/ 2143125 h 5867400"/>
              <a:gd name="connsiteX21" fmla="*/ 2002614 w 6593664"/>
              <a:gd name="connsiteY21" fmla="*/ 1990725 h 5867400"/>
              <a:gd name="connsiteX22" fmla="*/ 1850214 w 6593664"/>
              <a:gd name="connsiteY22" fmla="*/ 1895475 h 5867400"/>
              <a:gd name="connsiteX23" fmla="*/ 1621614 w 6593664"/>
              <a:gd name="connsiteY23" fmla="*/ 1371600 h 5867400"/>
              <a:gd name="connsiteX24" fmla="*/ 1335864 w 6593664"/>
              <a:gd name="connsiteY24" fmla="*/ 1333500 h 5867400"/>
              <a:gd name="connsiteX25" fmla="*/ 1012014 w 6593664"/>
              <a:gd name="connsiteY25" fmla="*/ 1257300 h 5867400"/>
              <a:gd name="connsiteX26" fmla="*/ 716739 w 6593664"/>
              <a:gd name="connsiteY26" fmla="*/ 904875 h 5867400"/>
              <a:gd name="connsiteX27" fmla="*/ 354789 w 6593664"/>
              <a:gd name="connsiteY27" fmla="*/ 838200 h 5867400"/>
              <a:gd name="connsiteX28" fmla="*/ 69039 w 6593664"/>
              <a:gd name="connsiteY28" fmla="*/ 762000 h 5867400"/>
              <a:gd name="connsiteX29" fmla="*/ 2364 w 6593664"/>
              <a:gd name="connsiteY29" fmla="*/ 542925 h 5867400"/>
              <a:gd name="connsiteX30" fmla="*/ 21414 w 6593664"/>
              <a:gd name="connsiteY30" fmla="*/ 0 h 5867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6593664" h="5867400">
                <a:moveTo>
                  <a:pt x="6593664" y="5867400"/>
                </a:moveTo>
                <a:cubicBezTo>
                  <a:pt x="6475395" y="5676900"/>
                  <a:pt x="6357126" y="5486400"/>
                  <a:pt x="6222189" y="5324475"/>
                </a:cubicBezTo>
                <a:cubicBezTo>
                  <a:pt x="6087251" y="5162550"/>
                  <a:pt x="5911039" y="4964112"/>
                  <a:pt x="5784039" y="4895850"/>
                </a:cubicBezTo>
                <a:cubicBezTo>
                  <a:pt x="5657039" y="4827587"/>
                  <a:pt x="5569726" y="4902200"/>
                  <a:pt x="5460189" y="4914900"/>
                </a:cubicBezTo>
                <a:cubicBezTo>
                  <a:pt x="5350652" y="4927600"/>
                  <a:pt x="5204601" y="4946650"/>
                  <a:pt x="5126814" y="4972050"/>
                </a:cubicBezTo>
                <a:cubicBezTo>
                  <a:pt x="5049027" y="4997450"/>
                  <a:pt x="5053789" y="5075237"/>
                  <a:pt x="4993464" y="5067300"/>
                </a:cubicBezTo>
                <a:cubicBezTo>
                  <a:pt x="4933139" y="5059363"/>
                  <a:pt x="4855351" y="5016500"/>
                  <a:pt x="4764864" y="4924425"/>
                </a:cubicBezTo>
                <a:cubicBezTo>
                  <a:pt x="4674376" y="4832350"/>
                  <a:pt x="4564839" y="4575175"/>
                  <a:pt x="4450539" y="4514850"/>
                </a:cubicBezTo>
                <a:cubicBezTo>
                  <a:pt x="4336239" y="4454525"/>
                  <a:pt x="4175901" y="4538663"/>
                  <a:pt x="4079064" y="4562475"/>
                </a:cubicBezTo>
                <a:cubicBezTo>
                  <a:pt x="3982227" y="4586287"/>
                  <a:pt x="3969526" y="4670425"/>
                  <a:pt x="3869514" y="4657725"/>
                </a:cubicBezTo>
                <a:cubicBezTo>
                  <a:pt x="3769502" y="4645025"/>
                  <a:pt x="3575826" y="4533900"/>
                  <a:pt x="3478989" y="4486275"/>
                </a:cubicBezTo>
                <a:cubicBezTo>
                  <a:pt x="3382152" y="4438650"/>
                  <a:pt x="3332939" y="4452937"/>
                  <a:pt x="3288489" y="4371975"/>
                </a:cubicBezTo>
                <a:cubicBezTo>
                  <a:pt x="3244039" y="4291012"/>
                  <a:pt x="3234514" y="4081462"/>
                  <a:pt x="3212289" y="4000500"/>
                </a:cubicBezTo>
                <a:cubicBezTo>
                  <a:pt x="3190064" y="3919537"/>
                  <a:pt x="3174189" y="3937000"/>
                  <a:pt x="3155139" y="3886200"/>
                </a:cubicBezTo>
                <a:cubicBezTo>
                  <a:pt x="3136089" y="3835400"/>
                  <a:pt x="3140851" y="3760787"/>
                  <a:pt x="3097989" y="3695700"/>
                </a:cubicBezTo>
                <a:cubicBezTo>
                  <a:pt x="3055127" y="3630613"/>
                  <a:pt x="2950351" y="3586162"/>
                  <a:pt x="2897964" y="3495675"/>
                </a:cubicBezTo>
                <a:cubicBezTo>
                  <a:pt x="2845576" y="3405187"/>
                  <a:pt x="2813826" y="3295650"/>
                  <a:pt x="2783664" y="3152775"/>
                </a:cubicBezTo>
                <a:cubicBezTo>
                  <a:pt x="2753502" y="3009900"/>
                  <a:pt x="2742389" y="2776538"/>
                  <a:pt x="2716989" y="2638425"/>
                </a:cubicBezTo>
                <a:cubicBezTo>
                  <a:pt x="2691589" y="2500312"/>
                  <a:pt x="2691589" y="2392362"/>
                  <a:pt x="2631264" y="2324100"/>
                </a:cubicBezTo>
                <a:cubicBezTo>
                  <a:pt x="2570939" y="2255838"/>
                  <a:pt x="2439176" y="2259012"/>
                  <a:pt x="2355039" y="2228850"/>
                </a:cubicBezTo>
                <a:cubicBezTo>
                  <a:pt x="2270902" y="2198688"/>
                  <a:pt x="2185176" y="2182812"/>
                  <a:pt x="2126439" y="2143125"/>
                </a:cubicBezTo>
                <a:cubicBezTo>
                  <a:pt x="2067702" y="2103438"/>
                  <a:pt x="2048651" y="2032000"/>
                  <a:pt x="2002614" y="1990725"/>
                </a:cubicBezTo>
                <a:cubicBezTo>
                  <a:pt x="1956577" y="1949450"/>
                  <a:pt x="1913714" y="1998662"/>
                  <a:pt x="1850214" y="1895475"/>
                </a:cubicBezTo>
                <a:cubicBezTo>
                  <a:pt x="1786714" y="1792288"/>
                  <a:pt x="1707339" y="1465263"/>
                  <a:pt x="1621614" y="1371600"/>
                </a:cubicBezTo>
                <a:cubicBezTo>
                  <a:pt x="1535889" y="1277937"/>
                  <a:pt x="1437464" y="1352550"/>
                  <a:pt x="1335864" y="1333500"/>
                </a:cubicBezTo>
                <a:cubicBezTo>
                  <a:pt x="1234264" y="1314450"/>
                  <a:pt x="1115202" y="1328738"/>
                  <a:pt x="1012014" y="1257300"/>
                </a:cubicBezTo>
                <a:cubicBezTo>
                  <a:pt x="908826" y="1185862"/>
                  <a:pt x="826276" y="974725"/>
                  <a:pt x="716739" y="904875"/>
                </a:cubicBezTo>
                <a:cubicBezTo>
                  <a:pt x="607201" y="835025"/>
                  <a:pt x="462739" y="862012"/>
                  <a:pt x="354789" y="838200"/>
                </a:cubicBezTo>
                <a:cubicBezTo>
                  <a:pt x="246839" y="814387"/>
                  <a:pt x="127776" y="811212"/>
                  <a:pt x="69039" y="762000"/>
                </a:cubicBezTo>
                <a:cubicBezTo>
                  <a:pt x="10301" y="712787"/>
                  <a:pt x="10301" y="669925"/>
                  <a:pt x="2364" y="542925"/>
                </a:cubicBezTo>
                <a:cubicBezTo>
                  <a:pt x="-5573" y="415925"/>
                  <a:pt x="7920" y="207962"/>
                  <a:pt x="21414" y="0"/>
                </a:cubicBezTo>
              </a:path>
            </a:pathLst>
          </a:cu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47" name="Forme libre : forme 46">
            <a:extLst>
              <a:ext uri="{FF2B5EF4-FFF2-40B4-BE49-F238E27FC236}">
                <a16:creationId xmlns:a16="http://schemas.microsoft.com/office/drawing/2014/main" id="{24165ECA-D9A2-4EA1-8748-ED208921E5FD}"/>
              </a:ext>
            </a:extLst>
          </p:cNvPr>
          <p:cNvSpPr/>
          <p:nvPr/>
        </p:nvSpPr>
        <p:spPr>
          <a:xfrm>
            <a:off x="2636061" y="711943"/>
            <a:ext cx="6593664" cy="5867400"/>
          </a:xfrm>
          <a:custGeom>
            <a:avLst/>
            <a:gdLst>
              <a:gd name="connsiteX0" fmla="*/ 6593664 w 6593664"/>
              <a:gd name="connsiteY0" fmla="*/ 5867400 h 5867400"/>
              <a:gd name="connsiteX1" fmla="*/ 6222189 w 6593664"/>
              <a:gd name="connsiteY1" fmla="*/ 5324475 h 5867400"/>
              <a:gd name="connsiteX2" fmla="*/ 5784039 w 6593664"/>
              <a:gd name="connsiteY2" fmla="*/ 4895850 h 5867400"/>
              <a:gd name="connsiteX3" fmla="*/ 5460189 w 6593664"/>
              <a:gd name="connsiteY3" fmla="*/ 4914900 h 5867400"/>
              <a:gd name="connsiteX4" fmla="*/ 5126814 w 6593664"/>
              <a:gd name="connsiteY4" fmla="*/ 4972050 h 5867400"/>
              <a:gd name="connsiteX5" fmla="*/ 4993464 w 6593664"/>
              <a:gd name="connsiteY5" fmla="*/ 5067300 h 5867400"/>
              <a:gd name="connsiteX6" fmla="*/ 4764864 w 6593664"/>
              <a:gd name="connsiteY6" fmla="*/ 4924425 h 5867400"/>
              <a:gd name="connsiteX7" fmla="*/ 4450539 w 6593664"/>
              <a:gd name="connsiteY7" fmla="*/ 4514850 h 5867400"/>
              <a:gd name="connsiteX8" fmla="*/ 4079064 w 6593664"/>
              <a:gd name="connsiteY8" fmla="*/ 4562475 h 5867400"/>
              <a:gd name="connsiteX9" fmla="*/ 3869514 w 6593664"/>
              <a:gd name="connsiteY9" fmla="*/ 4657725 h 5867400"/>
              <a:gd name="connsiteX10" fmla="*/ 3478989 w 6593664"/>
              <a:gd name="connsiteY10" fmla="*/ 4486275 h 5867400"/>
              <a:gd name="connsiteX11" fmla="*/ 3288489 w 6593664"/>
              <a:gd name="connsiteY11" fmla="*/ 4371975 h 5867400"/>
              <a:gd name="connsiteX12" fmla="*/ 3212289 w 6593664"/>
              <a:gd name="connsiteY12" fmla="*/ 4000500 h 5867400"/>
              <a:gd name="connsiteX13" fmla="*/ 3155139 w 6593664"/>
              <a:gd name="connsiteY13" fmla="*/ 3886200 h 5867400"/>
              <a:gd name="connsiteX14" fmla="*/ 3097989 w 6593664"/>
              <a:gd name="connsiteY14" fmla="*/ 3695700 h 5867400"/>
              <a:gd name="connsiteX15" fmla="*/ 2897964 w 6593664"/>
              <a:gd name="connsiteY15" fmla="*/ 3495675 h 5867400"/>
              <a:gd name="connsiteX16" fmla="*/ 2783664 w 6593664"/>
              <a:gd name="connsiteY16" fmla="*/ 3152775 h 5867400"/>
              <a:gd name="connsiteX17" fmla="*/ 2716989 w 6593664"/>
              <a:gd name="connsiteY17" fmla="*/ 2638425 h 5867400"/>
              <a:gd name="connsiteX18" fmla="*/ 2631264 w 6593664"/>
              <a:gd name="connsiteY18" fmla="*/ 2324100 h 5867400"/>
              <a:gd name="connsiteX19" fmla="*/ 2355039 w 6593664"/>
              <a:gd name="connsiteY19" fmla="*/ 2228850 h 5867400"/>
              <a:gd name="connsiteX20" fmla="*/ 2126439 w 6593664"/>
              <a:gd name="connsiteY20" fmla="*/ 2143125 h 5867400"/>
              <a:gd name="connsiteX21" fmla="*/ 2002614 w 6593664"/>
              <a:gd name="connsiteY21" fmla="*/ 1990725 h 5867400"/>
              <a:gd name="connsiteX22" fmla="*/ 1850214 w 6593664"/>
              <a:gd name="connsiteY22" fmla="*/ 1895475 h 5867400"/>
              <a:gd name="connsiteX23" fmla="*/ 1621614 w 6593664"/>
              <a:gd name="connsiteY23" fmla="*/ 1371600 h 5867400"/>
              <a:gd name="connsiteX24" fmla="*/ 1335864 w 6593664"/>
              <a:gd name="connsiteY24" fmla="*/ 1333500 h 5867400"/>
              <a:gd name="connsiteX25" fmla="*/ 1012014 w 6593664"/>
              <a:gd name="connsiteY25" fmla="*/ 1257300 h 5867400"/>
              <a:gd name="connsiteX26" fmla="*/ 716739 w 6593664"/>
              <a:gd name="connsiteY26" fmla="*/ 904875 h 5867400"/>
              <a:gd name="connsiteX27" fmla="*/ 354789 w 6593664"/>
              <a:gd name="connsiteY27" fmla="*/ 838200 h 5867400"/>
              <a:gd name="connsiteX28" fmla="*/ 69039 w 6593664"/>
              <a:gd name="connsiteY28" fmla="*/ 762000 h 5867400"/>
              <a:gd name="connsiteX29" fmla="*/ 2364 w 6593664"/>
              <a:gd name="connsiteY29" fmla="*/ 542925 h 5867400"/>
              <a:gd name="connsiteX30" fmla="*/ 21414 w 6593664"/>
              <a:gd name="connsiteY30" fmla="*/ 0 h 5867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6593664" h="5867400">
                <a:moveTo>
                  <a:pt x="6593664" y="5867400"/>
                </a:moveTo>
                <a:cubicBezTo>
                  <a:pt x="6475395" y="5676900"/>
                  <a:pt x="6357126" y="5486400"/>
                  <a:pt x="6222189" y="5324475"/>
                </a:cubicBezTo>
                <a:cubicBezTo>
                  <a:pt x="6087251" y="5162550"/>
                  <a:pt x="5911039" y="4964112"/>
                  <a:pt x="5784039" y="4895850"/>
                </a:cubicBezTo>
                <a:cubicBezTo>
                  <a:pt x="5657039" y="4827587"/>
                  <a:pt x="5569726" y="4902200"/>
                  <a:pt x="5460189" y="4914900"/>
                </a:cubicBezTo>
                <a:cubicBezTo>
                  <a:pt x="5350652" y="4927600"/>
                  <a:pt x="5204601" y="4946650"/>
                  <a:pt x="5126814" y="4972050"/>
                </a:cubicBezTo>
                <a:cubicBezTo>
                  <a:pt x="5049027" y="4997450"/>
                  <a:pt x="5053789" y="5075237"/>
                  <a:pt x="4993464" y="5067300"/>
                </a:cubicBezTo>
                <a:cubicBezTo>
                  <a:pt x="4933139" y="5059363"/>
                  <a:pt x="4855351" y="5016500"/>
                  <a:pt x="4764864" y="4924425"/>
                </a:cubicBezTo>
                <a:cubicBezTo>
                  <a:pt x="4674376" y="4832350"/>
                  <a:pt x="4564839" y="4575175"/>
                  <a:pt x="4450539" y="4514850"/>
                </a:cubicBezTo>
                <a:cubicBezTo>
                  <a:pt x="4336239" y="4454525"/>
                  <a:pt x="4175901" y="4538663"/>
                  <a:pt x="4079064" y="4562475"/>
                </a:cubicBezTo>
                <a:cubicBezTo>
                  <a:pt x="3982227" y="4586287"/>
                  <a:pt x="3969526" y="4670425"/>
                  <a:pt x="3869514" y="4657725"/>
                </a:cubicBezTo>
                <a:cubicBezTo>
                  <a:pt x="3769502" y="4645025"/>
                  <a:pt x="3575826" y="4533900"/>
                  <a:pt x="3478989" y="4486275"/>
                </a:cubicBezTo>
                <a:cubicBezTo>
                  <a:pt x="3382152" y="4438650"/>
                  <a:pt x="3332939" y="4452937"/>
                  <a:pt x="3288489" y="4371975"/>
                </a:cubicBezTo>
                <a:cubicBezTo>
                  <a:pt x="3244039" y="4291012"/>
                  <a:pt x="3234514" y="4081462"/>
                  <a:pt x="3212289" y="4000500"/>
                </a:cubicBezTo>
                <a:cubicBezTo>
                  <a:pt x="3190064" y="3919537"/>
                  <a:pt x="3174189" y="3937000"/>
                  <a:pt x="3155139" y="3886200"/>
                </a:cubicBezTo>
                <a:cubicBezTo>
                  <a:pt x="3136089" y="3835400"/>
                  <a:pt x="3140851" y="3760787"/>
                  <a:pt x="3097989" y="3695700"/>
                </a:cubicBezTo>
                <a:cubicBezTo>
                  <a:pt x="3055127" y="3630613"/>
                  <a:pt x="2950351" y="3586162"/>
                  <a:pt x="2897964" y="3495675"/>
                </a:cubicBezTo>
                <a:cubicBezTo>
                  <a:pt x="2845576" y="3405187"/>
                  <a:pt x="2813826" y="3295650"/>
                  <a:pt x="2783664" y="3152775"/>
                </a:cubicBezTo>
                <a:cubicBezTo>
                  <a:pt x="2753502" y="3009900"/>
                  <a:pt x="2742389" y="2776538"/>
                  <a:pt x="2716989" y="2638425"/>
                </a:cubicBezTo>
                <a:cubicBezTo>
                  <a:pt x="2691589" y="2500312"/>
                  <a:pt x="2691589" y="2392362"/>
                  <a:pt x="2631264" y="2324100"/>
                </a:cubicBezTo>
                <a:cubicBezTo>
                  <a:pt x="2570939" y="2255838"/>
                  <a:pt x="2439176" y="2259012"/>
                  <a:pt x="2355039" y="2228850"/>
                </a:cubicBezTo>
                <a:cubicBezTo>
                  <a:pt x="2270902" y="2198688"/>
                  <a:pt x="2185176" y="2182812"/>
                  <a:pt x="2126439" y="2143125"/>
                </a:cubicBezTo>
                <a:cubicBezTo>
                  <a:pt x="2067702" y="2103438"/>
                  <a:pt x="2048651" y="2032000"/>
                  <a:pt x="2002614" y="1990725"/>
                </a:cubicBezTo>
                <a:cubicBezTo>
                  <a:pt x="1956577" y="1949450"/>
                  <a:pt x="1913714" y="1998662"/>
                  <a:pt x="1850214" y="1895475"/>
                </a:cubicBezTo>
                <a:cubicBezTo>
                  <a:pt x="1786714" y="1792288"/>
                  <a:pt x="1707339" y="1465263"/>
                  <a:pt x="1621614" y="1371600"/>
                </a:cubicBezTo>
                <a:cubicBezTo>
                  <a:pt x="1535889" y="1277937"/>
                  <a:pt x="1437464" y="1352550"/>
                  <a:pt x="1335864" y="1333500"/>
                </a:cubicBezTo>
                <a:cubicBezTo>
                  <a:pt x="1234264" y="1314450"/>
                  <a:pt x="1115202" y="1328738"/>
                  <a:pt x="1012014" y="1257300"/>
                </a:cubicBezTo>
                <a:cubicBezTo>
                  <a:pt x="908826" y="1185862"/>
                  <a:pt x="826276" y="974725"/>
                  <a:pt x="716739" y="904875"/>
                </a:cubicBezTo>
                <a:cubicBezTo>
                  <a:pt x="607201" y="835025"/>
                  <a:pt x="462739" y="862012"/>
                  <a:pt x="354789" y="838200"/>
                </a:cubicBezTo>
                <a:cubicBezTo>
                  <a:pt x="246839" y="814387"/>
                  <a:pt x="127776" y="811212"/>
                  <a:pt x="69039" y="762000"/>
                </a:cubicBezTo>
                <a:cubicBezTo>
                  <a:pt x="10301" y="712787"/>
                  <a:pt x="10301" y="669925"/>
                  <a:pt x="2364" y="542925"/>
                </a:cubicBezTo>
                <a:cubicBezTo>
                  <a:pt x="-5573" y="415925"/>
                  <a:pt x="7920" y="207962"/>
                  <a:pt x="21414" y="0"/>
                </a:cubicBezTo>
              </a:path>
            </a:pathLst>
          </a:custGeom>
          <a:noFill/>
          <a:ln w="22225">
            <a:solidFill>
              <a:schemeClr val="bg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61" name="Ellipse 60">
            <a:extLst>
              <a:ext uri="{FF2B5EF4-FFF2-40B4-BE49-F238E27FC236}">
                <a16:creationId xmlns:a16="http://schemas.microsoft.com/office/drawing/2014/main" id="{3E54D4FE-B1A3-406A-A4AE-21554E83A278}"/>
              </a:ext>
            </a:extLst>
          </p:cNvPr>
          <p:cNvSpPr/>
          <p:nvPr/>
        </p:nvSpPr>
        <p:spPr>
          <a:xfrm rot="16200000">
            <a:off x="1843102" y="-932431"/>
            <a:ext cx="1628297" cy="1778390"/>
          </a:xfrm>
          <a:prstGeom prst="ellipse">
            <a:avLst/>
          </a:prstGeom>
          <a:solidFill>
            <a:schemeClr val="accent2"/>
          </a:solidFill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62" name="ZoneTexte 61">
            <a:extLst>
              <a:ext uri="{FF2B5EF4-FFF2-40B4-BE49-F238E27FC236}">
                <a16:creationId xmlns:a16="http://schemas.microsoft.com/office/drawing/2014/main" id="{D425A52C-29A4-4BCE-AB1D-5067B603549C}"/>
              </a:ext>
            </a:extLst>
          </p:cNvPr>
          <p:cNvSpPr txBox="1"/>
          <p:nvPr/>
        </p:nvSpPr>
        <p:spPr>
          <a:xfrm>
            <a:off x="2133205" y="190793"/>
            <a:ext cx="1096433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200" b="1" dirty="0">
                <a:solidFill>
                  <a:schemeClr val="bg1"/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Namur</a:t>
            </a:r>
            <a:endParaRPr lang="fr-BE" sz="1200" b="1" dirty="0">
              <a:solidFill>
                <a:schemeClr val="bg1"/>
              </a:solidFill>
              <a:latin typeface="Aharoni" panose="02010803020104030203" pitchFamily="2" charset="-79"/>
              <a:cs typeface="Aharoni" panose="02010803020104030203" pitchFamily="2" charset="-79"/>
            </a:endParaRPr>
          </a:p>
        </p:txBody>
      </p:sp>
      <p:sp>
        <p:nvSpPr>
          <p:cNvPr id="63" name="Ellipse 62">
            <a:extLst>
              <a:ext uri="{FF2B5EF4-FFF2-40B4-BE49-F238E27FC236}">
                <a16:creationId xmlns:a16="http://schemas.microsoft.com/office/drawing/2014/main" id="{BA172A28-9FBE-4E6C-9531-55773D21B403}"/>
              </a:ext>
            </a:extLst>
          </p:cNvPr>
          <p:cNvSpPr/>
          <p:nvPr/>
        </p:nvSpPr>
        <p:spPr>
          <a:xfrm>
            <a:off x="7034255" y="-490138"/>
            <a:ext cx="742267" cy="695325"/>
          </a:xfrm>
          <a:prstGeom prst="ellipse">
            <a:avLst/>
          </a:prstGeom>
          <a:solidFill>
            <a:schemeClr val="accent2"/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 dirty="0"/>
          </a:p>
        </p:txBody>
      </p:sp>
      <p:sp>
        <p:nvSpPr>
          <p:cNvPr id="64" name="ZoneTexte 63">
            <a:extLst>
              <a:ext uri="{FF2B5EF4-FFF2-40B4-BE49-F238E27FC236}">
                <a16:creationId xmlns:a16="http://schemas.microsoft.com/office/drawing/2014/main" id="{5678D1FB-BAB8-4A85-83E4-3FD9B0D4E52D}"/>
              </a:ext>
            </a:extLst>
          </p:cNvPr>
          <p:cNvSpPr txBox="1"/>
          <p:nvPr/>
        </p:nvSpPr>
        <p:spPr>
          <a:xfrm>
            <a:off x="6857173" y="-54739"/>
            <a:ext cx="1096433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000" b="1" dirty="0">
                <a:solidFill>
                  <a:schemeClr val="bg1"/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Huy</a:t>
            </a:r>
            <a:endParaRPr lang="fr-BE" sz="1000" b="1" dirty="0">
              <a:solidFill>
                <a:schemeClr val="bg1"/>
              </a:solidFill>
              <a:latin typeface="Aharoni" panose="02010803020104030203" pitchFamily="2" charset="-79"/>
              <a:cs typeface="Aharoni" panose="02010803020104030203" pitchFamily="2" charset="-79"/>
            </a:endParaRPr>
          </a:p>
        </p:txBody>
      </p:sp>
      <p:sp>
        <p:nvSpPr>
          <p:cNvPr id="8" name="Forme libre : forme 7">
            <a:extLst>
              <a:ext uri="{FF2B5EF4-FFF2-40B4-BE49-F238E27FC236}">
                <a16:creationId xmlns:a16="http://schemas.microsoft.com/office/drawing/2014/main" id="{21EBB0C5-4721-412A-A397-E2B3972DE91F}"/>
              </a:ext>
            </a:extLst>
          </p:cNvPr>
          <p:cNvSpPr/>
          <p:nvPr/>
        </p:nvSpPr>
        <p:spPr>
          <a:xfrm>
            <a:off x="6287298" y="205740"/>
            <a:ext cx="3245322" cy="2948940"/>
          </a:xfrm>
          <a:custGeom>
            <a:avLst/>
            <a:gdLst>
              <a:gd name="connsiteX0" fmla="*/ 989802 w 3245322"/>
              <a:gd name="connsiteY0" fmla="*/ 0 h 2948940"/>
              <a:gd name="connsiteX1" fmla="*/ 921222 w 3245322"/>
              <a:gd name="connsiteY1" fmla="*/ 220980 h 2948940"/>
              <a:gd name="connsiteX2" fmla="*/ 768822 w 3245322"/>
              <a:gd name="connsiteY2" fmla="*/ 388620 h 2948940"/>
              <a:gd name="connsiteX3" fmla="*/ 715482 w 3245322"/>
              <a:gd name="connsiteY3" fmla="*/ 601980 h 2948940"/>
              <a:gd name="connsiteX4" fmla="*/ 608802 w 3245322"/>
              <a:gd name="connsiteY4" fmla="*/ 853440 h 2948940"/>
              <a:gd name="connsiteX5" fmla="*/ 425922 w 3245322"/>
              <a:gd name="connsiteY5" fmla="*/ 1043940 h 2948940"/>
              <a:gd name="connsiteX6" fmla="*/ 90642 w 3245322"/>
              <a:gd name="connsiteY6" fmla="*/ 1181100 h 2948940"/>
              <a:gd name="connsiteX7" fmla="*/ 22062 w 3245322"/>
              <a:gd name="connsiteY7" fmla="*/ 1295400 h 2948940"/>
              <a:gd name="connsiteX8" fmla="*/ 418302 w 3245322"/>
              <a:gd name="connsiteY8" fmla="*/ 1516380 h 2948940"/>
              <a:gd name="connsiteX9" fmla="*/ 616422 w 3245322"/>
              <a:gd name="connsiteY9" fmla="*/ 1584960 h 2948940"/>
              <a:gd name="connsiteX10" fmla="*/ 700242 w 3245322"/>
              <a:gd name="connsiteY10" fmla="*/ 1737360 h 2948940"/>
              <a:gd name="connsiteX11" fmla="*/ 791682 w 3245322"/>
              <a:gd name="connsiteY11" fmla="*/ 1729740 h 2948940"/>
              <a:gd name="connsiteX12" fmla="*/ 852642 w 3245322"/>
              <a:gd name="connsiteY12" fmla="*/ 1920240 h 2948940"/>
              <a:gd name="connsiteX13" fmla="*/ 1172682 w 3245322"/>
              <a:gd name="connsiteY13" fmla="*/ 2034540 h 2948940"/>
              <a:gd name="connsiteX14" fmla="*/ 1271742 w 3245322"/>
              <a:gd name="connsiteY14" fmla="*/ 2011680 h 2948940"/>
              <a:gd name="connsiteX15" fmla="*/ 1523202 w 3245322"/>
              <a:gd name="connsiteY15" fmla="*/ 2164080 h 2948940"/>
              <a:gd name="connsiteX16" fmla="*/ 1637502 w 3245322"/>
              <a:gd name="connsiteY16" fmla="*/ 2125980 h 2948940"/>
              <a:gd name="connsiteX17" fmla="*/ 1805142 w 3245322"/>
              <a:gd name="connsiteY17" fmla="*/ 2209800 h 2948940"/>
              <a:gd name="connsiteX18" fmla="*/ 2109942 w 3245322"/>
              <a:gd name="connsiteY18" fmla="*/ 2491740 h 2948940"/>
              <a:gd name="connsiteX19" fmla="*/ 2765262 w 3245322"/>
              <a:gd name="connsiteY19" fmla="*/ 2895600 h 2948940"/>
              <a:gd name="connsiteX20" fmla="*/ 3054822 w 3245322"/>
              <a:gd name="connsiteY20" fmla="*/ 2933700 h 2948940"/>
              <a:gd name="connsiteX21" fmla="*/ 3245322 w 3245322"/>
              <a:gd name="connsiteY21" fmla="*/ 2948940 h 29489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3245322" h="2948940">
                <a:moveTo>
                  <a:pt x="989802" y="0"/>
                </a:moveTo>
                <a:cubicBezTo>
                  <a:pt x="973927" y="78105"/>
                  <a:pt x="958052" y="156210"/>
                  <a:pt x="921222" y="220980"/>
                </a:cubicBezTo>
                <a:cubicBezTo>
                  <a:pt x="884392" y="285750"/>
                  <a:pt x="803112" y="325120"/>
                  <a:pt x="768822" y="388620"/>
                </a:cubicBezTo>
                <a:cubicBezTo>
                  <a:pt x="734532" y="452120"/>
                  <a:pt x="742152" y="524510"/>
                  <a:pt x="715482" y="601980"/>
                </a:cubicBezTo>
                <a:cubicBezTo>
                  <a:pt x="688812" y="679450"/>
                  <a:pt x="657062" y="779780"/>
                  <a:pt x="608802" y="853440"/>
                </a:cubicBezTo>
                <a:cubicBezTo>
                  <a:pt x="560542" y="927100"/>
                  <a:pt x="512282" y="989330"/>
                  <a:pt x="425922" y="1043940"/>
                </a:cubicBezTo>
                <a:cubicBezTo>
                  <a:pt x="339562" y="1098550"/>
                  <a:pt x="157952" y="1139190"/>
                  <a:pt x="90642" y="1181100"/>
                </a:cubicBezTo>
                <a:cubicBezTo>
                  <a:pt x="23332" y="1223010"/>
                  <a:pt x="-32548" y="1239520"/>
                  <a:pt x="22062" y="1295400"/>
                </a:cubicBezTo>
                <a:cubicBezTo>
                  <a:pt x="76672" y="1351280"/>
                  <a:pt x="319242" y="1468120"/>
                  <a:pt x="418302" y="1516380"/>
                </a:cubicBezTo>
                <a:cubicBezTo>
                  <a:pt x="517362" y="1564640"/>
                  <a:pt x="569432" y="1548130"/>
                  <a:pt x="616422" y="1584960"/>
                </a:cubicBezTo>
                <a:cubicBezTo>
                  <a:pt x="663412" y="1621790"/>
                  <a:pt x="671032" y="1713230"/>
                  <a:pt x="700242" y="1737360"/>
                </a:cubicBezTo>
                <a:cubicBezTo>
                  <a:pt x="729452" y="1761490"/>
                  <a:pt x="766282" y="1699260"/>
                  <a:pt x="791682" y="1729740"/>
                </a:cubicBezTo>
                <a:cubicBezTo>
                  <a:pt x="817082" y="1760220"/>
                  <a:pt x="789142" y="1869440"/>
                  <a:pt x="852642" y="1920240"/>
                </a:cubicBezTo>
                <a:cubicBezTo>
                  <a:pt x="916142" y="1971040"/>
                  <a:pt x="1102832" y="2019300"/>
                  <a:pt x="1172682" y="2034540"/>
                </a:cubicBezTo>
                <a:cubicBezTo>
                  <a:pt x="1242532" y="2049780"/>
                  <a:pt x="1213322" y="1990090"/>
                  <a:pt x="1271742" y="2011680"/>
                </a:cubicBezTo>
                <a:cubicBezTo>
                  <a:pt x="1330162" y="2033270"/>
                  <a:pt x="1462242" y="2145030"/>
                  <a:pt x="1523202" y="2164080"/>
                </a:cubicBezTo>
                <a:cubicBezTo>
                  <a:pt x="1584162" y="2183130"/>
                  <a:pt x="1590512" y="2118360"/>
                  <a:pt x="1637502" y="2125980"/>
                </a:cubicBezTo>
                <a:cubicBezTo>
                  <a:pt x="1684492" y="2133600"/>
                  <a:pt x="1726402" y="2148840"/>
                  <a:pt x="1805142" y="2209800"/>
                </a:cubicBezTo>
                <a:cubicBezTo>
                  <a:pt x="1883882" y="2270760"/>
                  <a:pt x="1949922" y="2377440"/>
                  <a:pt x="2109942" y="2491740"/>
                </a:cubicBezTo>
                <a:cubicBezTo>
                  <a:pt x="2269962" y="2606040"/>
                  <a:pt x="2607782" y="2821940"/>
                  <a:pt x="2765262" y="2895600"/>
                </a:cubicBezTo>
                <a:cubicBezTo>
                  <a:pt x="2922742" y="2969260"/>
                  <a:pt x="2974812" y="2924810"/>
                  <a:pt x="3054822" y="2933700"/>
                </a:cubicBezTo>
                <a:cubicBezTo>
                  <a:pt x="3134832" y="2942590"/>
                  <a:pt x="3190077" y="2945765"/>
                  <a:pt x="3245322" y="294894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1" name="Forme libre : forme 20">
            <a:extLst>
              <a:ext uri="{FF2B5EF4-FFF2-40B4-BE49-F238E27FC236}">
                <a16:creationId xmlns:a16="http://schemas.microsoft.com/office/drawing/2014/main" id="{83EA6DCE-DBED-4720-9531-7F2E8C0892A3}"/>
              </a:ext>
            </a:extLst>
          </p:cNvPr>
          <p:cNvSpPr/>
          <p:nvPr/>
        </p:nvSpPr>
        <p:spPr>
          <a:xfrm>
            <a:off x="8618220" y="5486400"/>
            <a:ext cx="731520" cy="525780"/>
          </a:xfrm>
          <a:custGeom>
            <a:avLst/>
            <a:gdLst>
              <a:gd name="connsiteX0" fmla="*/ 0 w 731520"/>
              <a:gd name="connsiteY0" fmla="*/ 0 h 525780"/>
              <a:gd name="connsiteX1" fmla="*/ 228600 w 731520"/>
              <a:gd name="connsiteY1" fmla="*/ 289560 h 525780"/>
              <a:gd name="connsiteX2" fmla="*/ 731520 w 731520"/>
              <a:gd name="connsiteY2" fmla="*/ 525780 h 5257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31520" h="525780">
                <a:moveTo>
                  <a:pt x="0" y="0"/>
                </a:moveTo>
                <a:cubicBezTo>
                  <a:pt x="53340" y="100965"/>
                  <a:pt x="106680" y="201930"/>
                  <a:pt x="228600" y="289560"/>
                </a:cubicBezTo>
                <a:cubicBezTo>
                  <a:pt x="350520" y="377190"/>
                  <a:pt x="541020" y="451485"/>
                  <a:pt x="731520" y="52578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2" name="Forme libre : forme 21">
            <a:extLst>
              <a:ext uri="{FF2B5EF4-FFF2-40B4-BE49-F238E27FC236}">
                <a16:creationId xmlns:a16="http://schemas.microsoft.com/office/drawing/2014/main" id="{9820F068-4E1E-4285-8A17-2897DEE7F837}"/>
              </a:ext>
            </a:extLst>
          </p:cNvPr>
          <p:cNvSpPr/>
          <p:nvPr/>
        </p:nvSpPr>
        <p:spPr>
          <a:xfrm>
            <a:off x="9548813" y="3146818"/>
            <a:ext cx="661987" cy="257902"/>
          </a:xfrm>
          <a:custGeom>
            <a:avLst/>
            <a:gdLst>
              <a:gd name="connsiteX0" fmla="*/ 0 w 661987"/>
              <a:gd name="connsiteY0" fmla="*/ 5957 h 257902"/>
              <a:gd name="connsiteX1" fmla="*/ 95250 w 661987"/>
              <a:gd name="connsiteY1" fmla="*/ 5957 h 257902"/>
              <a:gd name="connsiteX2" fmla="*/ 171450 w 661987"/>
              <a:gd name="connsiteY2" fmla="*/ 67870 h 257902"/>
              <a:gd name="connsiteX3" fmla="*/ 381000 w 661987"/>
              <a:gd name="connsiteY3" fmla="*/ 105970 h 257902"/>
              <a:gd name="connsiteX4" fmla="*/ 581025 w 661987"/>
              <a:gd name="connsiteY4" fmla="*/ 239320 h 257902"/>
              <a:gd name="connsiteX5" fmla="*/ 661987 w 661987"/>
              <a:gd name="connsiteY5" fmla="*/ 253607 h 2579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61987" h="257902">
                <a:moveTo>
                  <a:pt x="0" y="5957"/>
                </a:moveTo>
                <a:cubicBezTo>
                  <a:pt x="33337" y="797"/>
                  <a:pt x="66675" y="-4362"/>
                  <a:pt x="95250" y="5957"/>
                </a:cubicBezTo>
                <a:cubicBezTo>
                  <a:pt x="123825" y="16276"/>
                  <a:pt x="123825" y="51201"/>
                  <a:pt x="171450" y="67870"/>
                </a:cubicBezTo>
                <a:cubicBezTo>
                  <a:pt x="219075" y="84539"/>
                  <a:pt x="312738" y="77395"/>
                  <a:pt x="381000" y="105970"/>
                </a:cubicBezTo>
                <a:cubicBezTo>
                  <a:pt x="449262" y="134545"/>
                  <a:pt x="534194" y="214714"/>
                  <a:pt x="581025" y="239320"/>
                </a:cubicBezTo>
                <a:cubicBezTo>
                  <a:pt x="627856" y="263926"/>
                  <a:pt x="644921" y="258766"/>
                  <a:pt x="661987" y="253607"/>
                </a:cubicBezTo>
              </a:path>
            </a:pathLst>
          </a:custGeom>
          <a:noFill/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5" name="Forme libre : forme 24">
            <a:extLst>
              <a:ext uri="{FF2B5EF4-FFF2-40B4-BE49-F238E27FC236}">
                <a16:creationId xmlns:a16="http://schemas.microsoft.com/office/drawing/2014/main" id="{AD2E428A-8335-4384-A1B1-58C29B4ACBC7}"/>
              </a:ext>
            </a:extLst>
          </p:cNvPr>
          <p:cNvSpPr/>
          <p:nvPr/>
        </p:nvSpPr>
        <p:spPr>
          <a:xfrm>
            <a:off x="6197600" y="4984750"/>
            <a:ext cx="1778000" cy="942569"/>
          </a:xfrm>
          <a:custGeom>
            <a:avLst/>
            <a:gdLst>
              <a:gd name="connsiteX0" fmla="*/ 0 w 1778000"/>
              <a:gd name="connsiteY0" fmla="*/ 273050 h 942569"/>
              <a:gd name="connsiteX1" fmla="*/ 209550 w 1778000"/>
              <a:gd name="connsiteY1" fmla="*/ 374650 h 942569"/>
              <a:gd name="connsiteX2" fmla="*/ 311150 w 1778000"/>
              <a:gd name="connsiteY2" fmla="*/ 425450 h 942569"/>
              <a:gd name="connsiteX3" fmla="*/ 361950 w 1778000"/>
              <a:gd name="connsiteY3" fmla="*/ 482600 h 942569"/>
              <a:gd name="connsiteX4" fmla="*/ 850900 w 1778000"/>
              <a:gd name="connsiteY4" fmla="*/ 533400 h 942569"/>
              <a:gd name="connsiteX5" fmla="*/ 914400 w 1778000"/>
              <a:gd name="connsiteY5" fmla="*/ 825500 h 942569"/>
              <a:gd name="connsiteX6" fmla="*/ 1041400 w 1778000"/>
              <a:gd name="connsiteY6" fmla="*/ 939800 h 942569"/>
              <a:gd name="connsiteX7" fmla="*/ 1143000 w 1778000"/>
              <a:gd name="connsiteY7" fmla="*/ 723900 h 942569"/>
              <a:gd name="connsiteX8" fmla="*/ 1193800 w 1778000"/>
              <a:gd name="connsiteY8" fmla="*/ 609600 h 942569"/>
              <a:gd name="connsiteX9" fmla="*/ 1365250 w 1778000"/>
              <a:gd name="connsiteY9" fmla="*/ 552450 h 942569"/>
              <a:gd name="connsiteX10" fmla="*/ 1504950 w 1778000"/>
              <a:gd name="connsiteY10" fmla="*/ 406400 h 942569"/>
              <a:gd name="connsiteX11" fmla="*/ 1562100 w 1778000"/>
              <a:gd name="connsiteY11" fmla="*/ 304800 h 942569"/>
              <a:gd name="connsiteX12" fmla="*/ 1727200 w 1778000"/>
              <a:gd name="connsiteY12" fmla="*/ 50800 h 942569"/>
              <a:gd name="connsiteX13" fmla="*/ 1778000 w 1778000"/>
              <a:gd name="connsiteY13" fmla="*/ 0 h 9425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778000" h="942569">
                <a:moveTo>
                  <a:pt x="0" y="273050"/>
                </a:moveTo>
                <a:lnTo>
                  <a:pt x="209550" y="374650"/>
                </a:lnTo>
                <a:cubicBezTo>
                  <a:pt x="261408" y="400050"/>
                  <a:pt x="285750" y="407458"/>
                  <a:pt x="311150" y="425450"/>
                </a:cubicBezTo>
                <a:cubicBezTo>
                  <a:pt x="336550" y="443442"/>
                  <a:pt x="271992" y="464608"/>
                  <a:pt x="361950" y="482600"/>
                </a:cubicBezTo>
                <a:cubicBezTo>
                  <a:pt x="451908" y="500592"/>
                  <a:pt x="758825" y="476250"/>
                  <a:pt x="850900" y="533400"/>
                </a:cubicBezTo>
                <a:cubicBezTo>
                  <a:pt x="942975" y="590550"/>
                  <a:pt x="882650" y="757767"/>
                  <a:pt x="914400" y="825500"/>
                </a:cubicBezTo>
                <a:cubicBezTo>
                  <a:pt x="946150" y="893233"/>
                  <a:pt x="1003300" y="956733"/>
                  <a:pt x="1041400" y="939800"/>
                </a:cubicBezTo>
                <a:cubicBezTo>
                  <a:pt x="1079500" y="922867"/>
                  <a:pt x="1117600" y="778933"/>
                  <a:pt x="1143000" y="723900"/>
                </a:cubicBezTo>
                <a:cubicBezTo>
                  <a:pt x="1168400" y="668867"/>
                  <a:pt x="1156758" y="638175"/>
                  <a:pt x="1193800" y="609600"/>
                </a:cubicBezTo>
                <a:cubicBezTo>
                  <a:pt x="1230842" y="581025"/>
                  <a:pt x="1313392" y="586317"/>
                  <a:pt x="1365250" y="552450"/>
                </a:cubicBezTo>
                <a:cubicBezTo>
                  <a:pt x="1417108" y="518583"/>
                  <a:pt x="1472142" y="447675"/>
                  <a:pt x="1504950" y="406400"/>
                </a:cubicBezTo>
                <a:cubicBezTo>
                  <a:pt x="1537758" y="365125"/>
                  <a:pt x="1525058" y="364067"/>
                  <a:pt x="1562100" y="304800"/>
                </a:cubicBezTo>
                <a:cubicBezTo>
                  <a:pt x="1599142" y="245533"/>
                  <a:pt x="1691217" y="101600"/>
                  <a:pt x="1727200" y="50800"/>
                </a:cubicBezTo>
                <a:cubicBezTo>
                  <a:pt x="1763183" y="0"/>
                  <a:pt x="1770591" y="0"/>
                  <a:pt x="1778000" y="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6" name="Forme libre : forme 25">
            <a:extLst>
              <a:ext uri="{FF2B5EF4-FFF2-40B4-BE49-F238E27FC236}">
                <a16:creationId xmlns:a16="http://schemas.microsoft.com/office/drawing/2014/main" id="{7A9A74E1-9B0A-4C34-997F-C5190D90E1F4}"/>
              </a:ext>
            </a:extLst>
          </p:cNvPr>
          <p:cNvSpPr/>
          <p:nvPr/>
        </p:nvSpPr>
        <p:spPr>
          <a:xfrm>
            <a:off x="5359400" y="1949450"/>
            <a:ext cx="901700" cy="1136650"/>
          </a:xfrm>
          <a:custGeom>
            <a:avLst/>
            <a:gdLst>
              <a:gd name="connsiteX0" fmla="*/ 901700 w 901700"/>
              <a:gd name="connsiteY0" fmla="*/ 0 h 1136650"/>
              <a:gd name="connsiteX1" fmla="*/ 781050 w 901700"/>
              <a:gd name="connsiteY1" fmla="*/ 146050 h 1136650"/>
              <a:gd name="connsiteX2" fmla="*/ 469900 w 901700"/>
              <a:gd name="connsiteY2" fmla="*/ 355600 h 1136650"/>
              <a:gd name="connsiteX3" fmla="*/ 203200 w 901700"/>
              <a:gd name="connsiteY3" fmla="*/ 514350 h 1136650"/>
              <a:gd name="connsiteX4" fmla="*/ 139700 w 901700"/>
              <a:gd name="connsiteY4" fmla="*/ 685800 h 1136650"/>
              <a:gd name="connsiteX5" fmla="*/ 88900 w 901700"/>
              <a:gd name="connsiteY5" fmla="*/ 869950 h 1136650"/>
              <a:gd name="connsiteX6" fmla="*/ 0 w 901700"/>
              <a:gd name="connsiteY6" fmla="*/ 1136650 h 1136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01700" h="1136650">
                <a:moveTo>
                  <a:pt x="901700" y="0"/>
                </a:moveTo>
                <a:cubicBezTo>
                  <a:pt x="877358" y="43391"/>
                  <a:pt x="853017" y="86783"/>
                  <a:pt x="781050" y="146050"/>
                </a:cubicBezTo>
                <a:cubicBezTo>
                  <a:pt x="709083" y="205317"/>
                  <a:pt x="469900" y="355600"/>
                  <a:pt x="469900" y="355600"/>
                </a:cubicBezTo>
                <a:cubicBezTo>
                  <a:pt x="373592" y="416983"/>
                  <a:pt x="258233" y="459317"/>
                  <a:pt x="203200" y="514350"/>
                </a:cubicBezTo>
                <a:cubicBezTo>
                  <a:pt x="148167" y="569383"/>
                  <a:pt x="158750" y="626533"/>
                  <a:pt x="139700" y="685800"/>
                </a:cubicBezTo>
                <a:cubicBezTo>
                  <a:pt x="120650" y="745067"/>
                  <a:pt x="112183" y="794808"/>
                  <a:pt x="88900" y="869950"/>
                </a:cubicBezTo>
                <a:cubicBezTo>
                  <a:pt x="65617" y="945092"/>
                  <a:pt x="32808" y="1040871"/>
                  <a:pt x="0" y="113665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2" name="Forme libre : forme 31">
            <a:extLst>
              <a:ext uri="{FF2B5EF4-FFF2-40B4-BE49-F238E27FC236}">
                <a16:creationId xmlns:a16="http://schemas.microsoft.com/office/drawing/2014/main" id="{6ED083DC-0EC6-4148-8B33-6AEB634D54E8}"/>
              </a:ext>
            </a:extLst>
          </p:cNvPr>
          <p:cNvSpPr/>
          <p:nvPr/>
        </p:nvSpPr>
        <p:spPr>
          <a:xfrm>
            <a:off x="5286375" y="4826000"/>
            <a:ext cx="422275" cy="358775"/>
          </a:xfrm>
          <a:custGeom>
            <a:avLst/>
            <a:gdLst>
              <a:gd name="connsiteX0" fmla="*/ 0 w 422275"/>
              <a:gd name="connsiteY0" fmla="*/ 358775 h 358775"/>
              <a:gd name="connsiteX1" fmla="*/ 276225 w 422275"/>
              <a:gd name="connsiteY1" fmla="*/ 161925 h 358775"/>
              <a:gd name="connsiteX2" fmla="*/ 422275 w 422275"/>
              <a:gd name="connsiteY2" fmla="*/ 0 h 358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22275" h="358775">
                <a:moveTo>
                  <a:pt x="0" y="358775"/>
                </a:moveTo>
                <a:cubicBezTo>
                  <a:pt x="102923" y="290248"/>
                  <a:pt x="205846" y="221721"/>
                  <a:pt x="276225" y="161925"/>
                </a:cubicBezTo>
                <a:cubicBezTo>
                  <a:pt x="346604" y="102129"/>
                  <a:pt x="384439" y="51064"/>
                  <a:pt x="422275" y="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4" name="Forme libre : forme 33">
            <a:extLst>
              <a:ext uri="{FF2B5EF4-FFF2-40B4-BE49-F238E27FC236}">
                <a16:creationId xmlns:a16="http://schemas.microsoft.com/office/drawing/2014/main" id="{5762933B-4840-49D9-81F9-09DEB9F69A78}"/>
              </a:ext>
            </a:extLst>
          </p:cNvPr>
          <p:cNvSpPr/>
          <p:nvPr/>
        </p:nvSpPr>
        <p:spPr>
          <a:xfrm>
            <a:off x="5492750" y="5953125"/>
            <a:ext cx="12700" cy="257175"/>
          </a:xfrm>
          <a:custGeom>
            <a:avLst/>
            <a:gdLst>
              <a:gd name="connsiteX0" fmla="*/ 12700 w 12700"/>
              <a:gd name="connsiteY0" fmla="*/ 0 h 257175"/>
              <a:gd name="connsiteX1" fmla="*/ 0 w 12700"/>
              <a:gd name="connsiteY1" fmla="*/ 257175 h 257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2700" h="257175">
                <a:moveTo>
                  <a:pt x="12700" y="0"/>
                </a:moveTo>
                <a:lnTo>
                  <a:pt x="0" y="257175"/>
                </a:ln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5" name="Forme libre : forme 34">
            <a:extLst>
              <a:ext uri="{FF2B5EF4-FFF2-40B4-BE49-F238E27FC236}">
                <a16:creationId xmlns:a16="http://schemas.microsoft.com/office/drawing/2014/main" id="{043BC54E-1889-4104-91EC-461FB497001C}"/>
              </a:ext>
            </a:extLst>
          </p:cNvPr>
          <p:cNvSpPr/>
          <p:nvPr/>
        </p:nvSpPr>
        <p:spPr>
          <a:xfrm>
            <a:off x="5528250" y="5241926"/>
            <a:ext cx="183575" cy="330200"/>
          </a:xfrm>
          <a:custGeom>
            <a:avLst/>
            <a:gdLst>
              <a:gd name="connsiteX0" fmla="*/ 183575 w 183575"/>
              <a:gd name="connsiteY0" fmla="*/ 0 h 327025"/>
              <a:gd name="connsiteX1" fmla="*/ 34350 w 183575"/>
              <a:gd name="connsiteY1" fmla="*/ 234950 h 327025"/>
              <a:gd name="connsiteX2" fmla="*/ 5775 w 183575"/>
              <a:gd name="connsiteY2" fmla="*/ 298450 h 327025"/>
              <a:gd name="connsiteX3" fmla="*/ 120075 w 183575"/>
              <a:gd name="connsiteY3" fmla="*/ 327025 h 327025"/>
              <a:gd name="connsiteX0" fmla="*/ 183575 w 183575"/>
              <a:gd name="connsiteY0" fmla="*/ 0 h 330200"/>
              <a:gd name="connsiteX1" fmla="*/ 34350 w 183575"/>
              <a:gd name="connsiteY1" fmla="*/ 234950 h 330200"/>
              <a:gd name="connsiteX2" fmla="*/ 5775 w 183575"/>
              <a:gd name="connsiteY2" fmla="*/ 298450 h 330200"/>
              <a:gd name="connsiteX3" fmla="*/ 129600 w 183575"/>
              <a:gd name="connsiteY3" fmla="*/ 330200 h 330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3575" h="330200">
                <a:moveTo>
                  <a:pt x="183575" y="0"/>
                </a:moveTo>
                <a:cubicBezTo>
                  <a:pt x="123779" y="92604"/>
                  <a:pt x="63983" y="185208"/>
                  <a:pt x="34350" y="234950"/>
                </a:cubicBezTo>
                <a:cubicBezTo>
                  <a:pt x="4717" y="284692"/>
                  <a:pt x="-8513" y="283104"/>
                  <a:pt x="5775" y="298450"/>
                </a:cubicBezTo>
                <a:cubicBezTo>
                  <a:pt x="20062" y="313796"/>
                  <a:pt x="79593" y="323585"/>
                  <a:pt x="129600" y="33020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9" name="Forme libre : forme 38">
            <a:extLst>
              <a:ext uri="{FF2B5EF4-FFF2-40B4-BE49-F238E27FC236}">
                <a16:creationId xmlns:a16="http://schemas.microsoft.com/office/drawing/2014/main" id="{9F784947-8CBA-4DDF-A906-A82B90FD3C12}"/>
              </a:ext>
            </a:extLst>
          </p:cNvPr>
          <p:cNvSpPr/>
          <p:nvPr/>
        </p:nvSpPr>
        <p:spPr>
          <a:xfrm>
            <a:off x="9004300" y="5702300"/>
            <a:ext cx="1276350" cy="1162050"/>
          </a:xfrm>
          <a:custGeom>
            <a:avLst/>
            <a:gdLst>
              <a:gd name="connsiteX0" fmla="*/ 1276350 w 1276350"/>
              <a:gd name="connsiteY0" fmla="*/ 0 h 1162050"/>
              <a:gd name="connsiteX1" fmla="*/ 1028700 w 1276350"/>
              <a:gd name="connsiteY1" fmla="*/ 152400 h 1162050"/>
              <a:gd name="connsiteX2" fmla="*/ 406400 w 1276350"/>
              <a:gd name="connsiteY2" fmla="*/ 704850 h 1162050"/>
              <a:gd name="connsiteX3" fmla="*/ 82550 w 1276350"/>
              <a:gd name="connsiteY3" fmla="*/ 1041400 h 1162050"/>
              <a:gd name="connsiteX4" fmla="*/ 0 w 1276350"/>
              <a:gd name="connsiteY4" fmla="*/ 1162050 h 1162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76350" h="1162050">
                <a:moveTo>
                  <a:pt x="1276350" y="0"/>
                </a:moveTo>
                <a:cubicBezTo>
                  <a:pt x="1225021" y="17462"/>
                  <a:pt x="1173692" y="34925"/>
                  <a:pt x="1028700" y="152400"/>
                </a:cubicBezTo>
                <a:cubicBezTo>
                  <a:pt x="883708" y="269875"/>
                  <a:pt x="564092" y="556683"/>
                  <a:pt x="406400" y="704850"/>
                </a:cubicBezTo>
                <a:cubicBezTo>
                  <a:pt x="248708" y="853017"/>
                  <a:pt x="150283" y="965200"/>
                  <a:pt x="82550" y="1041400"/>
                </a:cubicBezTo>
                <a:cubicBezTo>
                  <a:pt x="14817" y="1117600"/>
                  <a:pt x="7408" y="1139825"/>
                  <a:pt x="0" y="1162050"/>
                </a:cubicBezTo>
              </a:path>
            </a:pathLst>
          </a:cu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86" name="Forme libre : forme 85">
            <a:extLst>
              <a:ext uri="{FF2B5EF4-FFF2-40B4-BE49-F238E27FC236}">
                <a16:creationId xmlns:a16="http://schemas.microsoft.com/office/drawing/2014/main" id="{9BC2CEB2-1135-4D39-B39A-9BA4BADD7946}"/>
              </a:ext>
            </a:extLst>
          </p:cNvPr>
          <p:cNvSpPr/>
          <p:nvPr/>
        </p:nvSpPr>
        <p:spPr>
          <a:xfrm>
            <a:off x="9016931" y="5695950"/>
            <a:ext cx="1276350" cy="1162050"/>
          </a:xfrm>
          <a:custGeom>
            <a:avLst/>
            <a:gdLst>
              <a:gd name="connsiteX0" fmla="*/ 1276350 w 1276350"/>
              <a:gd name="connsiteY0" fmla="*/ 0 h 1162050"/>
              <a:gd name="connsiteX1" fmla="*/ 1028700 w 1276350"/>
              <a:gd name="connsiteY1" fmla="*/ 152400 h 1162050"/>
              <a:gd name="connsiteX2" fmla="*/ 406400 w 1276350"/>
              <a:gd name="connsiteY2" fmla="*/ 704850 h 1162050"/>
              <a:gd name="connsiteX3" fmla="*/ 82550 w 1276350"/>
              <a:gd name="connsiteY3" fmla="*/ 1041400 h 1162050"/>
              <a:gd name="connsiteX4" fmla="*/ 0 w 1276350"/>
              <a:gd name="connsiteY4" fmla="*/ 1162050 h 1162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76350" h="1162050">
                <a:moveTo>
                  <a:pt x="1276350" y="0"/>
                </a:moveTo>
                <a:cubicBezTo>
                  <a:pt x="1225021" y="17462"/>
                  <a:pt x="1173692" y="34925"/>
                  <a:pt x="1028700" y="152400"/>
                </a:cubicBezTo>
                <a:cubicBezTo>
                  <a:pt x="883708" y="269875"/>
                  <a:pt x="564092" y="556683"/>
                  <a:pt x="406400" y="704850"/>
                </a:cubicBezTo>
                <a:cubicBezTo>
                  <a:pt x="248708" y="853017"/>
                  <a:pt x="150283" y="965200"/>
                  <a:pt x="82550" y="1041400"/>
                </a:cubicBezTo>
                <a:cubicBezTo>
                  <a:pt x="14817" y="1117600"/>
                  <a:pt x="7408" y="1139825"/>
                  <a:pt x="0" y="1162050"/>
                </a:cubicBezTo>
              </a:path>
            </a:pathLst>
          </a:custGeom>
          <a:noFill/>
          <a:ln w="22225">
            <a:solidFill>
              <a:schemeClr val="bg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55" name="Ellipse 54">
            <a:extLst>
              <a:ext uri="{FF2B5EF4-FFF2-40B4-BE49-F238E27FC236}">
                <a16:creationId xmlns:a16="http://schemas.microsoft.com/office/drawing/2014/main" id="{0613EE4E-1534-4E8B-A8A4-AC877E6843D5}"/>
              </a:ext>
            </a:extLst>
          </p:cNvPr>
          <p:cNvSpPr/>
          <p:nvPr/>
        </p:nvSpPr>
        <p:spPr>
          <a:xfrm>
            <a:off x="9292852" y="5487143"/>
            <a:ext cx="742267" cy="695325"/>
          </a:xfrm>
          <a:prstGeom prst="ellipse">
            <a:avLst/>
          </a:prstGeom>
          <a:solidFill>
            <a:schemeClr val="accent2"/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 dirty="0"/>
          </a:p>
        </p:txBody>
      </p:sp>
      <p:sp>
        <p:nvSpPr>
          <p:cNvPr id="59" name="ZoneTexte 58">
            <a:extLst>
              <a:ext uri="{FF2B5EF4-FFF2-40B4-BE49-F238E27FC236}">
                <a16:creationId xmlns:a16="http://schemas.microsoft.com/office/drawing/2014/main" id="{4630EB21-FD0B-452F-820D-CAB2EC8CABFB}"/>
              </a:ext>
            </a:extLst>
          </p:cNvPr>
          <p:cNvSpPr txBox="1"/>
          <p:nvPr/>
        </p:nvSpPr>
        <p:spPr>
          <a:xfrm>
            <a:off x="9134528" y="5650958"/>
            <a:ext cx="109643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000" b="1" dirty="0">
                <a:solidFill>
                  <a:schemeClr val="bg1"/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Marche-en-Famenne</a:t>
            </a:r>
            <a:endParaRPr lang="fr-BE" sz="1000" b="1" dirty="0">
              <a:solidFill>
                <a:schemeClr val="bg1"/>
              </a:solidFill>
              <a:latin typeface="Aharoni" panose="02010803020104030203" pitchFamily="2" charset="-79"/>
              <a:cs typeface="Aharoni" panose="02010803020104030203" pitchFamily="2" charset="-79"/>
            </a:endParaRPr>
          </a:p>
        </p:txBody>
      </p:sp>
      <p:sp>
        <p:nvSpPr>
          <p:cNvPr id="87" name="Forme libre : forme 86">
            <a:extLst>
              <a:ext uri="{FF2B5EF4-FFF2-40B4-BE49-F238E27FC236}">
                <a16:creationId xmlns:a16="http://schemas.microsoft.com/office/drawing/2014/main" id="{0BEA71B8-D286-4921-BEE9-40E4E94BA74D}"/>
              </a:ext>
            </a:extLst>
          </p:cNvPr>
          <p:cNvSpPr>
            <a:spLocks noChangeAspect="1"/>
          </p:cNvSpPr>
          <p:nvPr/>
        </p:nvSpPr>
        <p:spPr>
          <a:xfrm>
            <a:off x="2413136" y="870695"/>
            <a:ext cx="2232134" cy="6115251"/>
          </a:xfrm>
          <a:custGeom>
            <a:avLst/>
            <a:gdLst>
              <a:gd name="connsiteX0" fmla="*/ 67451 w 667823"/>
              <a:gd name="connsiteY0" fmla="*/ 0 h 1894400"/>
              <a:gd name="connsiteX1" fmla="*/ 16651 w 667823"/>
              <a:gd name="connsiteY1" fmla="*/ 111125 h 1894400"/>
              <a:gd name="connsiteX2" fmla="*/ 48401 w 667823"/>
              <a:gd name="connsiteY2" fmla="*/ 200025 h 1894400"/>
              <a:gd name="connsiteX3" fmla="*/ 111901 w 667823"/>
              <a:gd name="connsiteY3" fmla="*/ 279400 h 1894400"/>
              <a:gd name="connsiteX4" fmla="*/ 73801 w 667823"/>
              <a:gd name="connsiteY4" fmla="*/ 492125 h 1894400"/>
              <a:gd name="connsiteX5" fmla="*/ 86501 w 667823"/>
              <a:gd name="connsiteY5" fmla="*/ 581025 h 1894400"/>
              <a:gd name="connsiteX6" fmla="*/ 64276 w 667823"/>
              <a:gd name="connsiteY6" fmla="*/ 654050 h 1894400"/>
              <a:gd name="connsiteX7" fmla="*/ 76976 w 667823"/>
              <a:gd name="connsiteY7" fmla="*/ 736600 h 1894400"/>
              <a:gd name="connsiteX8" fmla="*/ 776 w 667823"/>
              <a:gd name="connsiteY8" fmla="*/ 781050 h 1894400"/>
              <a:gd name="connsiteX9" fmla="*/ 38876 w 667823"/>
              <a:gd name="connsiteY9" fmla="*/ 838200 h 1894400"/>
              <a:gd name="connsiteX10" fmla="*/ 61101 w 667823"/>
              <a:gd name="connsiteY10" fmla="*/ 914400 h 1894400"/>
              <a:gd name="connsiteX11" fmla="*/ 102376 w 667823"/>
              <a:gd name="connsiteY11" fmla="*/ 1019175 h 1894400"/>
              <a:gd name="connsiteX12" fmla="*/ 121426 w 667823"/>
              <a:gd name="connsiteY12" fmla="*/ 1041400 h 1894400"/>
              <a:gd name="connsiteX13" fmla="*/ 140476 w 667823"/>
              <a:gd name="connsiteY13" fmla="*/ 1139825 h 1894400"/>
              <a:gd name="connsiteX14" fmla="*/ 143651 w 667823"/>
              <a:gd name="connsiteY14" fmla="*/ 1219200 h 1894400"/>
              <a:gd name="connsiteX15" fmla="*/ 165876 w 667823"/>
              <a:gd name="connsiteY15" fmla="*/ 1308100 h 1894400"/>
              <a:gd name="connsiteX16" fmla="*/ 248426 w 667823"/>
              <a:gd name="connsiteY16" fmla="*/ 1504950 h 1894400"/>
              <a:gd name="connsiteX17" fmla="*/ 194451 w 667823"/>
              <a:gd name="connsiteY17" fmla="*/ 1552575 h 1894400"/>
              <a:gd name="connsiteX18" fmla="*/ 159526 w 667823"/>
              <a:gd name="connsiteY18" fmla="*/ 1606550 h 1894400"/>
              <a:gd name="connsiteX19" fmla="*/ 248426 w 667823"/>
              <a:gd name="connsiteY19" fmla="*/ 1704975 h 1894400"/>
              <a:gd name="connsiteX20" fmla="*/ 308751 w 667823"/>
              <a:gd name="connsiteY20" fmla="*/ 1704975 h 1894400"/>
              <a:gd name="connsiteX21" fmla="*/ 397651 w 667823"/>
              <a:gd name="connsiteY21" fmla="*/ 1682750 h 1894400"/>
              <a:gd name="connsiteX22" fmla="*/ 480201 w 667823"/>
              <a:gd name="connsiteY22" fmla="*/ 1752600 h 1894400"/>
              <a:gd name="connsiteX23" fmla="*/ 502426 w 667823"/>
              <a:gd name="connsiteY23" fmla="*/ 1838325 h 1894400"/>
              <a:gd name="connsiteX24" fmla="*/ 604026 w 667823"/>
              <a:gd name="connsiteY24" fmla="*/ 1809750 h 1894400"/>
              <a:gd name="connsiteX25" fmla="*/ 661176 w 667823"/>
              <a:gd name="connsiteY25" fmla="*/ 1885950 h 1894400"/>
              <a:gd name="connsiteX26" fmla="*/ 664351 w 667823"/>
              <a:gd name="connsiteY26" fmla="*/ 1889125 h 1894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667823" h="1894400">
                <a:moveTo>
                  <a:pt x="67451" y="0"/>
                </a:moveTo>
                <a:cubicBezTo>
                  <a:pt x="43638" y="38894"/>
                  <a:pt x="19826" y="77788"/>
                  <a:pt x="16651" y="111125"/>
                </a:cubicBezTo>
                <a:cubicBezTo>
                  <a:pt x="13476" y="144462"/>
                  <a:pt x="32526" y="171979"/>
                  <a:pt x="48401" y="200025"/>
                </a:cubicBezTo>
                <a:cubicBezTo>
                  <a:pt x="64276" y="228071"/>
                  <a:pt x="107668" y="230717"/>
                  <a:pt x="111901" y="279400"/>
                </a:cubicBezTo>
                <a:cubicBezTo>
                  <a:pt x="116134" y="328083"/>
                  <a:pt x="78034" y="441854"/>
                  <a:pt x="73801" y="492125"/>
                </a:cubicBezTo>
                <a:cubicBezTo>
                  <a:pt x="69568" y="542396"/>
                  <a:pt x="88088" y="554038"/>
                  <a:pt x="86501" y="581025"/>
                </a:cubicBezTo>
                <a:cubicBezTo>
                  <a:pt x="84914" y="608012"/>
                  <a:pt x="65863" y="628121"/>
                  <a:pt x="64276" y="654050"/>
                </a:cubicBezTo>
                <a:cubicBezTo>
                  <a:pt x="62688" y="679979"/>
                  <a:pt x="87559" y="715433"/>
                  <a:pt x="76976" y="736600"/>
                </a:cubicBezTo>
                <a:cubicBezTo>
                  <a:pt x="66393" y="757767"/>
                  <a:pt x="7126" y="764117"/>
                  <a:pt x="776" y="781050"/>
                </a:cubicBezTo>
                <a:cubicBezTo>
                  <a:pt x="-5574" y="797983"/>
                  <a:pt x="28822" y="815975"/>
                  <a:pt x="38876" y="838200"/>
                </a:cubicBezTo>
                <a:cubicBezTo>
                  <a:pt x="48930" y="860425"/>
                  <a:pt x="50518" y="884238"/>
                  <a:pt x="61101" y="914400"/>
                </a:cubicBezTo>
                <a:cubicBezTo>
                  <a:pt x="71684" y="944563"/>
                  <a:pt x="92322" y="998008"/>
                  <a:pt x="102376" y="1019175"/>
                </a:cubicBezTo>
                <a:cubicBezTo>
                  <a:pt x="112430" y="1040342"/>
                  <a:pt x="115076" y="1021292"/>
                  <a:pt x="121426" y="1041400"/>
                </a:cubicBezTo>
                <a:cubicBezTo>
                  <a:pt x="127776" y="1061508"/>
                  <a:pt x="136772" y="1110192"/>
                  <a:pt x="140476" y="1139825"/>
                </a:cubicBezTo>
                <a:cubicBezTo>
                  <a:pt x="144180" y="1169458"/>
                  <a:pt x="139418" y="1191154"/>
                  <a:pt x="143651" y="1219200"/>
                </a:cubicBezTo>
                <a:cubicBezTo>
                  <a:pt x="147884" y="1247246"/>
                  <a:pt x="148414" y="1260475"/>
                  <a:pt x="165876" y="1308100"/>
                </a:cubicBezTo>
                <a:cubicBezTo>
                  <a:pt x="183339" y="1355725"/>
                  <a:pt x="243664" y="1464204"/>
                  <a:pt x="248426" y="1504950"/>
                </a:cubicBezTo>
                <a:cubicBezTo>
                  <a:pt x="253188" y="1545696"/>
                  <a:pt x="209268" y="1535642"/>
                  <a:pt x="194451" y="1552575"/>
                </a:cubicBezTo>
                <a:cubicBezTo>
                  <a:pt x="179634" y="1569508"/>
                  <a:pt x="150530" y="1581150"/>
                  <a:pt x="159526" y="1606550"/>
                </a:cubicBezTo>
                <a:cubicBezTo>
                  <a:pt x="168522" y="1631950"/>
                  <a:pt x="223555" y="1688571"/>
                  <a:pt x="248426" y="1704975"/>
                </a:cubicBezTo>
                <a:cubicBezTo>
                  <a:pt x="273297" y="1721379"/>
                  <a:pt x="283880" y="1708679"/>
                  <a:pt x="308751" y="1704975"/>
                </a:cubicBezTo>
                <a:cubicBezTo>
                  <a:pt x="333622" y="1701271"/>
                  <a:pt x="369076" y="1674812"/>
                  <a:pt x="397651" y="1682750"/>
                </a:cubicBezTo>
                <a:cubicBezTo>
                  <a:pt x="426226" y="1690688"/>
                  <a:pt x="462739" y="1726671"/>
                  <a:pt x="480201" y="1752600"/>
                </a:cubicBezTo>
                <a:cubicBezTo>
                  <a:pt x="497663" y="1778529"/>
                  <a:pt x="481789" y="1828800"/>
                  <a:pt x="502426" y="1838325"/>
                </a:cubicBezTo>
                <a:cubicBezTo>
                  <a:pt x="523063" y="1847850"/>
                  <a:pt x="577568" y="1801812"/>
                  <a:pt x="604026" y="1809750"/>
                </a:cubicBezTo>
                <a:cubicBezTo>
                  <a:pt x="630484" y="1817688"/>
                  <a:pt x="661176" y="1885950"/>
                  <a:pt x="661176" y="1885950"/>
                </a:cubicBezTo>
                <a:cubicBezTo>
                  <a:pt x="671230" y="1899179"/>
                  <a:pt x="667790" y="1894152"/>
                  <a:pt x="664351" y="1889125"/>
                </a:cubicBezTo>
              </a:path>
            </a:pathLst>
          </a:custGeom>
          <a:noFill/>
          <a:ln w="25400">
            <a:solidFill>
              <a:schemeClr val="tx1"/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91" name="Forme libre : forme 90">
            <a:extLst>
              <a:ext uri="{FF2B5EF4-FFF2-40B4-BE49-F238E27FC236}">
                <a16:creationId xmlns:a16="http://schemas.microsoft.com/office/drawing/2014/main" id="{C5038E67-EDD3-465A-824D-481BD74D188B}"/>
              </a:ext>
            </a:extLst>
          </p:cNvPr>
          <p:cNvSpPr>
            <a:spLocks noChangeAspect="1"/>
          </p:cNvSpPr>
          <p:nvPr/>
        </p:nvSpPr>
        <p:spPr>
          <a:xfrm>
            <a:off x="2410326" y="879608"/>
            <a:ext cx="2232134" cy="6115251"/>
          </a:xfrm>
          <a:custGeom>
            <a:avLst/>
            <a:gdLst>
              <a:gd name="connsiteX0" fmla="*/ 67451 w 667823"/>
              <a:gd name="connsiteY0" fmla="*/ 0 h 1894400"/>
              <a:gd name="connsiteX1" fmla="*/ 16651 w 667823"/>
              <a:gd name="connsiteY1" fmla="*/ 111125 h 1894400"/>
              <a:gd name="connsiteX2" fmla="*/ 48401 w 667823"/>
              <a:gd name="connsiteY2" fmla="*/ 200025 h 1894400"/>
              <a:gd name="connsiteX3" fmla="*/ 111901 w 667823"/>
              <a:gd name="connsiteY3" fmla="*/ 279400 h 1894400"/>
              <a:gd name="connsiteX4" fmla="*/ 73801 w 667823"/>
              <a:gd name="connsiteY4" fmla="*/ 492125 h 1894400"/>
              <a:gd name="connsiteX5" fmla="*/ 86501 w 667823"/>
              <a:gd name="connsiteY5" fmla="*/ 581025 h 1894400"/>
              <a:gd name="connsiteX6" fmla="*/ 64276 w 667823"/>
              <a:gd name="connsiteY6" fmla="*/ 654050 h 1894400"/>
              <a:gd name="connsiteX7" fmla="*/ 76976 w 667823"/>
              <a:gd name="connsiteY7" fmla="*/ 736600 h 1894400"/>
              <a:gd name="connsiteX8" fmla="*/ 776 w 667823"/>
              <a:gd name="connsiteY8" fmla="*/ 781050 h 1894400"/>
              <a:gd name="connsiteX9" fmla="*/ 38876 w 667823"/>
              <a:gd name="connsiteY9" fmla="*/ 838200 h 1894400"/>
              <a:gd name="connsiteX10" fmla="*/ 61101 w 667823"/>
              <a:gd name="connsiteY10" fmla="*/ 914400 h 1894400"/>
              <a:gd name="connsiteX11" fmla="*/ 102376 w 667823"/>
              <a:gd name="connsiteY11" fmla="*/ 1019175 h 1894400"/>
              <a:gd name="connsiteX12" fmla="*/ 121426 w 667823"/>
              <a:gd name="connsiteY12" fmla="*/ 1041400 h 1894400"/>
              <a:gd name="connsiteX13" fmla="*/ 140476 w 667823"/>
              <a:gd name="connsiteY13" fmla="*/ 1139825 h 1894400"/>
              <a:gd name="connsiteX14" fmla="*/ 143651 w 667823"/>
              <a:gd name="connsiteY14" fmla="*/ 1219200 h 1894400"/>
              <a:gd name="connsiteX15" fmla="*/ 165876 w 667823"/>
              <a:gd name="connsiteY15" fmla="*/ 1308100 h 1894400"/>
              <a:gd name="connsiteX16" fmla="*/ 248426 w 667823"/>
              <a:gd name="connsiteY16" fmla="*/ 1504950 h 1894400"/>
              <a:gd name="connsiteX17" fmla="*/ 194451 w 667823"/>
              <a:gd name="connsiteY17" fmla="*/ 1552575 h 1894400"/>
              <a:gd name="connsiteX18" fmla="*/ 159526 w 667823"/>
              <a:gd name="connsiteY18" fmla="*/ 1606550 h 1894400"/>
              <a:gd name="connsiteX19" fmla="*/ 248426 w 667823"/>
              <a:gd name="connsiteY19" fmla="*/ 1704975 h 1894400"/>
              <a:gd name="connsiteX20" fmla="*/ 308751 w 667823"/>
              <a:gd name="connsiteY20" fmla="*/ 1704975 h 1894400"/>
              <a:gd name="connsiteX21" fmla="*/ 397651 w 667823"/>
              <a:gd name="connsiteY21" fmla="*/ 1682750 h 1894400"/>
              <a:gd name="connsiteX22" fmla="*/ 480201 w 667823"/>
              <a:gd name="connsiteY22" fmla="*/ 1752600 h 1894400"/>
              <a:gd name="connsiteX23" fmla="*/ 502426 w 667823"/>
              <a:gd name="connsiteY23" fmla="*/ 1838325 h 1894400"/>
              <a:gd name="connsiteX24" fmla="*/ 604026 w 667823"/>
              <a:gd name="connsiteY24" fmla="*/ 1809750 h 1894400"/>
              <a:gd name="connsiteX25" fmla="*/ 661176 w 667823"/>
              <a:gd name="connsiteY25" fmla="*/ 1885950 h 1894400"/>
              <a:gd name="connsiteX26" fmla="*/ 664351 w 667823"/>
              <a:gd name="connsiteY26" fmla="*/ 1889125 h 1894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667823" h="1894400">
                <a:moveTo>
                  <a:pt x="67451" y="0"/>
                </a:moveTo>
                <a:cubicBezTo>
                  <a:pt x="43638" y="38894"/>
                  <a:pt x="19826" y="77788"/>
                  <a:pt x="16651" y="111125"/>
                </a:cubicBezTo>
                <a:cubicBezTo>
                  <a:pt x="13476" y="144462"/>
                  <a:pt x="32526" y="171979"/>
                  <a:pt x="48401" y="200025"/>
                </a:cubicBezTo>
                <a:cubicBezTo>
                  <a:pt x="64276" y="228071"/>
                  <a:pt x="107668" y="230717"/>
                  <a:pt x="111901" y="279400"/>
                </a:cubicBezTo>
                <a:cubicBezTo>
                  <a:pt x="116134" y="328083"/>
                  <a:pt x="78034" y="441854"/>
                  <a:pt x="73801" y="492125"/>
                </a:cubicBezTo>
                <a:cubicBezTo>
                  <a:pt x="69568" y="542396"/>
                  <a:pt x="88088" y="554038"/>
                  <a:pt x="86501" y="581025"/>
                </a:cubicBezTo>
                <a:cubicBezTo>
                  <a:pt x="84914" y="608012"/>
                  <a:pt x="65863" y="628121"/>
                  <a:pt x="64276" y="654050"/>
                </a:cubicBezTo>
                <a:cubicBezTo>
                  <a:pt x="62688" y="679979"/>
                  <a:pt x="87559" y="715433"/>
                  <a:pt x="76976" y="736600"/>
                </a:cubicBezTo>
                <a:cubicBezTo>
                  <a:pt x="66393" y="757767"/>
                  <a:pt x="7126" y="764117"/>
                  <a:pt x="776" y="781050"/>
                </a:cubicBezTo>
                <a:cubicBezTo>
                  <a:pt x="-5574" y="797983"/>
                  <a:pt x="28822" y="815975"/>
                  <a:pt x="38876" y="838200"/>
                </a:cubicBezTo>
                <a:cubicBezTo>
                  <a:pt x="48930" y="860425"/>
                  <a:pt x="50518" y="884238"/>
                  <a:pt x="61101" y="914400"/>
                </a:cubicBezTo>
                <a:cubicBezTo>
                  <a:pt x="71684" y="944563"/>
                  <a:pt x="92322" y="998008"/>
                  <a:pt x="102376" y="1019175"/>
                </a:cubicBezTo>
                <a:cubicBezTo>
                  <a:pt x="112430" y="1040342"/>
                  <a:pt x="115076" y="1021292"/>
                  <a:pt x="121426" y="1041400"/>
                </a:cubicBezTo>
                <a:cubicBezTo>
                  <a:pt x="127776" y="1061508"/>
                  <a:pt x="136772" y="1110192"/>
                  <a:pt x="140476" y="1139825"/>
                </a:cubicBezTo>
                <a:cubicBezTo>
                  <a:pt x="144180" y="1169458"/>
                  <a:pt x="139418" y="1191154"/>
                  <a:pt x="143651" y="1219200"/>
                </a:cubicBezTo>
                <a:cubicBezTo>
                  <a:pt x="147884" y="1247246"/>
                  <a:pt x="148414" y="1260475"/>
                  <a:pt x="165876" y="1308100"/>
                </a:cubicBezTo>
                <a:cubicBezTo>
                  <a:pt x="183339" y="1355725"/>
                  <a:pt x="243664" y="1464204"/>
                  <a:pt x="248426" y="1504950"/>
                </a:cubicBezTo>
                <a:cubicBezTo>
                  <a:pt x="253188" y="1545696"/>
                  <a:pt x="209268" y="1535642"/>
                  <a:pt x="194451" y="1552575"/>
                </a:cubicBezTo>
                <a:cubicBezTo>
                  <a:pt x="179634" y="1569508"/>
                  <a:pt x="150530" y="1581150"/>
                  <a:pt x="159526" y="1606550"/>
                </a:cubicBezTo>
                <a:cubicBezTo>
                  <a:pt x="168522" y="1631950"/>
                  <a:pt x="223555" y="1688571"/>
                  <a:pt x="248426" y="1704975"/>
                </a:cubicBezTo>
                <a:cubicBezTo>
                  <a:pt x="273297" y="1721379"/>
                  <a:pt x="283880" y="1708679"/>
                  <a:pt x="308751" y="1704975"/>
                </a:cubicBezTo>
                <a:cubicBezTo>
                  <a:pt x="333622" y="1701271"/>
                  <a:pt x="369076" y="1674812"/>
                  <a:pt x="397651" y="1682750"/>
                </a:cubicBezTo>
                <a:cubicBezTo>
                  <a:pt x="426226" y="1690688"/>
                  <a:pt x="462739" y="1726671"/>
                  <a:pt x="480201" y="1752600"/>
                </a:cubicBezTo>
                <a:cubicBezTo>
                  <a:pt x="497663" y="1778529"/>
                  <a:pt x="481789" y="1828800"/>
                  <a:pt x="502426" y="1838325"/>
                </a:cubicBezTo>
                <a:cubicBezTo>
                  <a:pt x="523063" y="1847850"/>
                  <a:pt x="577568" y="1801812"/>
                  <a:pt x="604026" y="1809750"/>
                </a:cubicBezTo>
                <a:cubicBezTo>
                  <a:pt x="630484" y="1817688"/>
                  <a:pt x="661176" y="1885950"/>
                  <a:pt x="661176" y="1885950"/>
                </a:cubicBezTo>
                <a:cubicBezTo>
                  <a:pt x="671230" y="1899179"/>
                  <a:pt x="667790" y="1894152"/>
                  <a:pt x="664351" y="1889125"/>
                </a:cubicBezTo>
              </a:path>
            </a:pathLst>
          </a:custGeom>
          <a:noFill/>
          <a:ln w="22225">
            <a:solidFill>
              <a:schemeClr val="bg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60" name="Ellipse 59">
            <a:extLst>
              <a:ext uri="{FF2B5EF4-FFF2-40B4-BE49-F238E27FC236}">
                <a16:creationId xmlns:a16="http://schemas.microsoft.com/office/drawing/2014/main" id="{BE6673E8-9187-4C3A-A9A1-79DE1E2BBD3C}"/>
              </a:ext>
            </a:extLst>
          </p:cNvPr>
          <p:cNvSpPr/>
          <p:nvPr/>
        </p:nvSpPr>
        <p:spPr>
          <a:xfrm>
            <a:off x="2701970" y="4522882"/>
            <a:ext cx="742267" cy="695325"/>
          </a:xfrm>
          <a:prstGeom prst="ellipse">
            <a:avLst/>
          </a:prstGeom>
          <a:solidFill>
            <a:schemeClr val="accent2"/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 dirty="0"/>
          </a:p>
        </p:txBody>
      </p:sp>
      <p:sp>
        <p:nvSpPr>
          <p:cNvPr id="346" name="ZoneTexte 345">
            <a:extLst>
              <a:ext uri="{FF2B5EF4-FFF2-40B4-BE49-F238E27FC236}">
                <a16:creationId xmlns:a16="http://schemas.microsoft.com/office/drawing/2014/main" id="{2961E3F6-EE32-4B73-94E3-FC0E75547547}"/>
              </a:ext>
            </a:extLst>
          </p:cNvPr>
          <p:cNvSpPr txBox="1"/>
          <p:nvPr/>
        </p:nvSpPr>
        <p:spPr>
          <a:xfrm>
            <a:off x="2535259" y="4763860"/>
            <a:ext cx="1096433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000" b="1" dirty="0">
                <a:solidFill>
                  <a:schemeClr val="bg1"/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Dinant</a:t>
            </a:r>
            <a:endParaRPr lang="fr-BE" sz="1000" b="1" dirty="0">
              <a:solidFill>
                <a:schemeClr val="bg1"/>
              </a:solidFill>
              <a:latin typeface="Aharoni" panose="02010803020104030203" pitchFamily="2" charset="-79"/>
              <a:cs typeface="Aharoni" panose="02010803020104030203" pitchFamily="2" charset="-79"/>
            </a:endParaRPr>
          </a:p>
        </p:txBody>
      </p:sp>
      <p:sp>
        <p:nvSpPr>
          <p:cNvPr id="66" name="ZoneTexte 65">
            <a:extLst>
              <a:ext uri="{FF2B5EF4-FFF2-40B4-BE49-F238E27FC236}">
                <a16:creationId xmlns:a16="http://schemas.microsoft.com/office/drawing/2014/main" id="{3E7F5EC0-5F58-4EF4-8371-58A2F51436FB}"/>
              </a:ext>
            </a:extLst>
          </p:cNvPr>
          <p:cNvSpPr txBox="1"/>
          <p:nvPr/>
        </p:nvSpPr>
        <p:spPr>
          <a:xfrm>
            <a:off x="-387096" y="1856434"/>
            <a:ext cx="3030671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400" b="1" dirty="0"/>
              <a:t>Agriculture - Alimentation</a:t>
            </a:r>
            <a:endParaRPr lang="fr-BE" sz="1400" b="1" dirty="0"/>
          </a:p>
        </p:txBody>
      </p:sp>
      <p:pic>
        <p:nvPicPr>
          <p:cNvPr id="14342" name="Graphique 14341" descr="Magasin avec un remplissage uni">
            <a:extLst>
              <a:ext uri="{FF2B5EF4-FFF2-40B4-BE49-F238E27FC236}">
                <a16:creationId xmlns:a16="http://schemas.microsoft.com/office/drawing/2014/main" id="{8488C3F6-B431-481D-B61C-31C64CAF5127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6076287" y="1153884"/>
            <a:ext cx="268027" cy="268027"/>
          </a:xfrm>
          <a:prstGeom prst="rect">
            <a:avLst/>
          </a:prstGeom>
        </p:spPr>
      </p:pic>
      <p:pic>
        <p:nvPicPr>
          <p:cNvPr id="88" name="Graphique 87" descr="Magasin avec un remplissage uni">
            <a:extLst>
              <a:ext uri="{FF2B5EF4-FFF2-40B4-BE49-F238E27FC236}">
                <a16:creationId xmlns:a16="http://schemas.microsoft.com/office/drawing/2014/main" id="{E1D800ED-BB4C-42C6-B768-DF2872BA50D3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7892397" y="2273877"/>
            <a:ext cx="268027" cy="268027"/>
          </a:xfrm>
          <a:prstGeom prst="rect">
            <a:avLst/>
          </a:prstGeom>
        </p:spPr>
      </p:pic>
      <p:pic>
        <p:nvPicPr>
          <p:cNvPr id="89" name="Graphique 88" descr="Magasin avec un remplissage uni">
            <a:extLst>
              <a:ext uri="{FF2B5EF4-FFF2-40B4-BE49-F238E27FC236}">
                <a16:creationId xmlns:a16="http://schemas.microsoft.com/office/drawing/2014/main" id="{9A3AFD7E-F10A-4F49-B655-A90FE1567FF4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3605594" y="2041250"/>
            <a:ext cx="268027" cy="268027"/>
          </a:xfrm>
          <a:prstGeom prst="rect">
            <a:avLst/>
          </a:prstGeom>
        </p:spPr>
      </p:pic>
      <p:pic>
        <p:nvPicPr>
          <p:cNvPr id="90" name="Graphique 89" descr="Magasin avec un remplissage uni">
            <a:extLst>
              <a:ext uri="{FF2B5EF4-FFF2-40B4-BE49-F238E27FC236}">
                <a16:creationId xmlns:a16="http://schemas.microsoft.com/office/drawing/2014/main" id="{DE9658D6-A7E9-43FE-BCA3-8796ACEACF34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682646" y="4609437"/>
            <a:ext cx="268027" cy="268027"/>
          </a:xfrm>
          <a:prstGeom prst="rect">
            <a:avLst/>
          </a:prstGeom>
        </p:spPr>
      </p:pic>
      <p:pic>
        <p:nvPicPr>
          <p:cNvPr id="95" name="Graphique 94" descr="Cultures">
            <a:extLst>
              <a:ext uri="{FF2B5EF4-FFF2-40B4-BE49-F238E27FC236}">
                <a16:creationId xmlns:a16="http://schemas.microsoft.com/office/drawing/2014/main" id="{274EE7D3-BA71-4CE9-BDA8-788339BCE557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8350284" y="2760256"/>
            <a:ext cx="289490" cy="301829"/>
          </a:xfrm>
          <a:prstGeom prst="rect">
            <a:avLst/>
          </a:prstGeom>
        </p:spPr>
      </p:pic>
      <p:pic>
        <p:nvPicPr>
          <p:cNvPr id="96" name="Graphique 95" descr="Cultures">
            <a:extLst>
              <a:ext uri="{FF2B5EF4-FFF2-40B4-BE49-F238E27FC236}">
                <a16:creationId xmlns:a16="http://schemas.microsoft.com/office/drawing/2014/main" id="{AECE6674-C008-45E2-B240-B08E60CB20C7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7163991" y="2292472"/>
            <a:ext cx="289490" cy="301829"/>
          </a:xfrm>
          <a:prstGeom prst="rect">
            <a:avLst/>
          </a:prstGeom>
        </p:spPr>
      </p:pic>
      <p:grpSp>
        <p:nvGrpSpPr>
          <p:cNvPr id="97" name="Groupe 96">
            <a:extLst>
              <a:ext uri="{FF2B5EF4-FFF2-40B4-BE49-F238E27FC236}">
                <a16:creationId xmlns:a16="http://schemas.microsoft.com/office/drawing/2014/main" id="{E1C89B8D-B525-42CC-B260-DC9F50499F9E}"/>
              </a:ext>
            </a:extLst>
          </p:cNvPr>
          <p:cNvGrpSpPr/>
          <p:nvPr/>
        </p:nvGrpSpPr>
        <p:grpSpPr>
          <a:xfrm>
            <a:off x="5862311" y="4369561"/>
            <a:ext cx="376030" cy="374650"/>
            <a:chOff x="250016" y="2189371"/>
            <a:chExt cx="682833" cy="534779"/>
          </a:xfrm>
        </p:grpSpPr>
        <p:pic>
          <p:nvPicPr>
            <p:cNvPr id="98" name="Graphique 97" descr="Vache avec un remplissage uni">
              <a:extLst>
                <a:ext uri="{FF2B5EF4-FFF2-40B4-BE49-F238E27FC236}">
                  <a16:creationId xmlns:a16="http://schemas.microsoft.com/office/drawing/2014/main" id="{9A5A7D72-2CA3-4994-886B-BD5C2F37105D}"/>
                </a:ext>
              </a:extLst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7"/>
                </a:ext>
              </a:extLst>
            </a:blip>
            <a:stretch>
              <a:fillRect/>
            </a:stretch>
          </p:blipFill>
          <p:spPr>
            <a:xfrm>
              <a:off x="600751" y="2290987"/>
              <a:ext cx="305053" cy="305053"/>
            </a:xfrm>
            <a:prstGeom prst="rect">
              <a:avLst/>
            </a:prstGeom>
          </p:spPr>
        </p:pic>
        <p:pic>
          <p:nvPicPr>
            <p:cNvPr id="99" name="Graphique 98" descr="Pousse de graine avec un remplissage uni">
              <a:extLst>
                <a:ext uri="{FF2B5EF4-FFF2-40B4-BE49-F238E27FC236}">
                  <a16:creationId xmlns:a16="http://schemas.microsoft.com/office/drawing/2014/main" id="{1B28EF34-4C80-4D08-B3A8-9F1D571D0712}"/>
                </a:ext>
              </a:extLst>
            </p:cNvPr>
            <p:cNvPicPr>
              <a:picLocks noChangeAspect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9"/>
                </a:ext>
              </a:extLst>
            </a:blip>
            <a:stretch>
              <a:fillRect/>
            </a:stretch>
          </p:blipFill>
          <p:spPr>
            <a:xfrm>
              <a:off x="316276" y="2272653"/>
              <a:ext cx="261610" cy="261610"/>
            </a:xfrm>
            <a:prstGeom prst="rect">
              <a:avLst/>
            </a:prstGeom>
          </p:spPr>
        </p:pic>
        <p:sp>
          <p:nvSpPr>
            <p:cNvPr id="100" name="Ellipse 99">
              <a:extLst>
                <a:ext uri="{FF2B5EF4-FFF2-40B4-BE49-F238E27FC236}">
                  <a16:creationId xmlns:a16="http://schemas.microsoft.com/office/drawing/2014/main" id="{6479EEAB-8C7B-4EA9-ADD0-673F8DD8E686}"/>
                </a:ext>
              </a:extLst>
            </p:cNvPr>
            <p:cNvSpPr/>
            <p:nvPr/>
          </p:nvSpPr>
          <p:spPr>
            <a:xfrm>
              <a:off x="250016" y="2189371"/>
              <a:ext cx="682833" cy="534779"/>
            </a:xfrm>
            <a:prstGeom prst="ellipse">
              <a:avLst/>
            </a:prstGeom>
            <a:noFill/>
            <a:ln w="2540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</p:grpSp>
      <p:pic>
        <p:nvPicPr>
          <p:cNvPr id="101" name="Graphique 100" descr="Magasin avec un remplissage uni">
            <a:extLst>
              <a:ext uri="{FF2B5EF4-FFF2-40B4-BE49-F238E27FC236}">
                <a16:creationId xmlns:a16="http://schemas.microsoft.com/office/drawing/2014/main" id="{FDB9F2CE-7858-4873-B0B9-6C93AB5566E6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67591" y="3257389"/>
            <a:ext cx="414840" cy="414840"/>
          </a:xfrm>
          <a:prstGeom prst="rect">
            <a:avLst/>
          </a:prstGeom>
        </p:spPr>
      </p:pic>
      <p:sp>
        <p:nvSpPr>
          <p:cNvPr id="102" name="ZoneTexte 101">
            <a:extLst>
              <a:ext uri="{FF2B5EF4-FFF2-40B4-BE49-F238E27FC236}">
                <a16:creationId xmlns:a16="http://schemas.microsoft.com/office/drawing/2014/main" id="{E8B1985E-E07A-4615-B0EC-AFE75B850F92}"/>
              </a:ext>
            </a:extLst>
          </p:cNvPr>
          <p:cNvSpPr txBox="1"/>
          <p:nvPr/>
        </p:nvSpPr>
        <p:spPr>
          <a:xfrm>
            <a:off x="751243" y="2878078"/>
            <a:ext cx="232031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Pôle céréalier</a:t>
            </a:r>
            <a:endParaRPr lang="fr-BE" sz="1100" dirty="0"/>
          </a:p>
        </p:txBody>
      </p:sp>
      <p:pic>
        <p:nvPicPr>
          <p:cNvPr id="103" name="Graphique 102" descr="Cultures">
            <a:extLst>
              <a:ext uri="{FF2B5EF4-FFF2-40B4-BE49-F238E27FC236}">
                <a16:creationId xmlns:a16="http://schemas.microsoft.com/office/drawing/2014/main" id="{BA79DC2D-9C43-47AB-AFA9-40C9C8BD89A0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240809" y="2853889"/>
            <a:ext cx="289490" cy="301829"/>
          </a:xfrm>
          <a:prstGeom prst="rect">
            <a:avLst/>
          </a:prstGeom>
        </p:spPr>
      </p:pic>
      <p:sp>
        <p:nvSpPr>
          <p:cNvPr id="104" name="ZoneTexte 103">
            <a:extLst>
              <a:ext uri="{FF2B5EF4-FFF2-40B4-BE49-F238E27FC236}">
                <a16:creationId xmlns:a16="http://schemas.microsoft.com/office/drawing/2014/main" id="{DCB8DC72-1E58-430C-98D5-5B6175765300}"/>
              </a:ext>
            </a:extLst>
          </p:cNvPr>
          <p:cNvSpPr txBox="1"/>
          <p:nvPr/>
        </p:nvSpPr>
        <p:spPr>
          <a:xfrm>
            <a:off x="737706" y="2335118"/>
            <a:ext cx="232031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Pôle agricole de Ciney</a:t>
            </a:r>
            <a:endParaRPr lang="fr-BE" sz="1100" dirty="0"/>
          </a:p>
        </p:txBody>
      </p:sp>
      <p:grpSp>
        <p:nvGrpSpPr>
          <p:cNvPr id="105" name="Groupe 104">
            <a:extLst>
              <a:ext uri="{FF2B5EF4-FFF2-40B4-BE49-F238E27FC236}">
                <a16:creationId xmlns:a16="http://schemas.microsoft.com/office/drawing/2014/main" id="{B90C3A8B-83C1-4E95-B218-E72785A1ABE1}"/>
              </a:ext>
            </a:extLst>
          </p:cNvPr>
          <p:cNvGrpSpPr/>
          <p:nvPr/>
        </p:nvGrpSpPr>
        <p:grpSpPr>
          <a:xfrm>
            <a:off x="97590" y="2190478"/>
            <a:ext cx="564506" cy="571119"/>
            <a:chOff x="250016" y="2189371"/>
            <a:chExt cx="682833" cy="534779"/>
          </a:xfrm>
        </p:grpSpPr>
        <p:pic>
          <p:nvPicPr>
            <p:cNvPr id="106" name="Graphique 105" descr="Vache avec un remplissage uni">
              <a:extLst>
                <a:ext uri="{FF2B5EF4-FFF2-40B4-BE49-F238E27FC236}">
                  <a16:creationId xmlns:a16="http://schemas.microsoft.com/office/drawing/2014/main" id="{FDF526D5-971E-4F43-BF8F-EB691A80C44F}"/>
                </a:ext>
              </a:extLst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7"/>
                </a:ext>
              </a:extLst>
            </a:blip>
            <a:stretch>
              <a:fillRect/>
            </a:stretch>
          </p:blipFill>
          <p:spPr>
            <a:xfrm>
              <a:off x="600751" y="2290987"/>
              <a:ext cx="305053" cy="305053"/>
            </a:xfrm>
            <a:prstGeom prst="rect">
              <a:avLst/>
            </a:prstGeom>
          </p:spPr>
        </p:pic>
        <p:pic>
          <p:nvPicPr>
            <p:cNvPr id="107" name="Graphique 106" descr="Pousse de graine avec un remplissage uni">
              <a:extLst>
                <a:ext uri="{FF2B5EF4-FFF2-40B4-BE49-F238E27FC236}">
                  <a16:creationId xmlns:a16="http://schemas.microsoft.com/office/drawing/2014/main" id="{C4D416A8-0B91-4458-A79C-937ED73FCEF2}"/>
                </a:ext>
              </a:extLst>
            </p:cNvPr>
            <p:cNvPicPr>
              <a:picLocks noChangeAspect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9"/>
                </a:ext>
              </a:extLst>
            </a:blip>
            <a:stretch>
              <a:fillRect/>
            </a:stretch>
          </p:blipFill>
          <p:spPr>
            <a:xfrm>
              <a:off x="316276" y="2272653"/>
              <a:ext cx="261610" cy="261610"/>
            </a:xfrm>
            <a:prstGeom prst="rect">
              <a:avLst/>
            </a:prstGeom>
          </p:spPr>
        </p:pic>
        <p:sp>
          <p:nvSpPr>
            <p:cNvPr id="108" name="Ellipse 107">
              <a:extLst>
                <a:ext uri="{FF2B5EF4-FFF2-40B4-BE49-F238E27FC236}">
                  <a16:creationId xmlns:a16="http://schemas.microsoft.com/office/drawing/2014/main" id="{65A592C0-D877-4912-BE7B-8C492CE1EF19}"/>
                </a:ext>
              </a:extLst>
            </p:cNvPr>
            <p:cNvSpPr/>
            <p:nvPr/>
          </p:nvSpPr>
          <p:spPr>
            <a:xfrm>
              <a:off x="250016" y="2189371"/>
              <a:ext cx="682833" cy="534779"/>
            </a:xfrm>
            <a:prstGeom prst="ellipse">
              <a:avLst/>
            </a:prstGeom>
            <a:noFill/>
            <a:ln w="2540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</p:grpSp>
      <p:sp>
        <p:nvSpPr>
          <p:cNvPr id="109" name="ZoneTexte 108">
            <a:extLst>
              <a:ext uri="{FF2B5EF4-FFF2-40B4-BE49-F238E27FC236}">
                <a16:creationId xmlns:a16="http://schemas.microsoft.com/office/drawing/2014/main" id="{8D8F5126-0510-4E63-A6AB-BCD08AD5D82B}"/>
              </a:ext>
            </a:extLst>
          </p:cNvPr>
          <p:cNvSpPr txBox="1"/>
          <p:nvPr/>
        </p:nvSpPr>
        <p:spPr>
          <a:xfrm>
            <a:off x="767534" y="3307396"/>
            <a:ext cx="232031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Marché local</a:t>
            </a:r>
            <a:endParaRPr lang="fr-BE" sz="1100" dirty="0"/>
          </a:p>
        </p:txBody>
      </p:sp>
      <p:pic>
        <p:nvPicPr>
          <p:cNvPr id="14348" name="Graphique 14347" descr="Bière avec un remplissage uni">
            <a:extLst>
              <a:ext uri="{FF2B5EF4-FFF2-40B4-BE49-F238E27FC236}">
                <a16:creationId xmlns:a16="http://schemas.microsoft.com/office/drawing/2014/main" id="{EB4E6A6F-69ED-43B8-B795-EBE843F90E7E}"/>
              </a:ext>
            </a:extLst>
          </p:cNvPr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1"/>
              </a:ext>
            </a:extLst>
          </a:blip>
          <a:stretch>
            <a:fillRect/>
          </a:stretch>
        </p:blipFill>
        <p:spPr>
          <a:xfrm>
            <a:off x="223281" y="4187255"/>
            <a:ext cx="414839" cy="414839"/>
          </a:xfrm>
          <a:prstGeom prst="rect">
            <a:avLst/>
          </a:prstGeom>
        </p:spPr>
      </p:pic>
      <p:pic>
        <p:nvPicPr>
          <p:cNvPr id="14350" name="Graphique 14349" descr="Fromage avec un remplissage uni">
            <a:extLst>
              <a:ext uri="{FF2B5EF4-FFF2-40B4-BE49-F238E27FC236}">
                <a16:creationId xmlns:a16="http://schemas.microsoft.com/office/drawing/2014/main" id="{4500A140-AB56-4B7E-B01D-AF29B71ECAF0}"/>
              </a:ext>
            </a:extLst>
          </p:cNvPr>
          <p:cNvPicPr>
            <a:picLocks noChangeAspect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3"/>
              </a:ext>
            </a:extLst>
          </a:blip>
          <a:stretch>
            <a:fillRect/>
          </a:stretch>
        </p:blipFill>
        <p:spPr>
          <a:xfrm>
            <a:off x="196510" y="3738377"/>
            <a:ext cx="414840" cy="414840"/>
          </a:xfrm>
          <a:prstGeom prst="rect">
            <a:avLst/>
          </a:prstGeom>
        </p:spPr>
      </p:pic>
      <p:sp>
        <p:nvSpPr>
          <p:cNvPr id="114" name="ZoneTexte 113">
            <a:extLst>
              <a:ext uri="{FF2B5EF4-FFF2-40B4-BE49-F238E27FC236}">
                <a16:creationId xmlns:a16="http://schemas.microsoft.com/office/drawing/2014/main" id="{A967244D-D86F-4038-9E26-0CEE9A68B4F0}"/>
              </a:ext>
            </a:extLst>
          </p:cNvPr>
          <p:cNvSpPr txBox="1"/>
          <p:nvPr/>
        </p:nvSpPr>
        <p:spPr>
          <a:xfrm>
            <a:off x="798333" y="3805052"/>
            <a:ext cx="232031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Fromages</a:t>
            </a:r>
            <a:endParaRPr lang="fr-BE" sz="1100" dirty="0"/>
          </a:p>
        </p:txBody>
      </p:sp>
      <p:sp>
        <p:nvSpPr>
          <p:cNvPr id="115" name="ZoneTexte 114">
            <a:extLst>
              <a:ext uri="{FF2B5EF4-FFF2-40B4-BE49-F238E27FC236}">
                <a16:creationId xmlns:a16="http://schemas.microsoft.com/office/drawing/2014/main" id="{F6F9A540-CDC6-4B4D-A92C-4716358C3C22}"/>
              </a:ext>
            </a:extLst>
          </p:cNvPr>
          <p:cNvSpPr txBox="1"/>
          <p:nvPr/>
        </p:nvSpPr>
        <p:spPr>
          <a:xfrm>
            <a:off x="798332" y="4273727"/>
            <a:ext cx="232031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Brasserie</a:t>
            </a:r>
            <a:endParaRPr lang="fr-BE" sz="1100" dirty="0"/>
          </a:p>
        </p:txBody>
      </p:sp>
      <p:pic>
        <p:nvPicPr>
          <p:cNvPr id="116" name="Graphique 115" descr="Bière avec un remplissage uni">
            <a:extLst>
              <a:ext uri="{FF2B5EF4-FFF2-40B4-BE49-F238E27FC236}">
                <a16:creationId xmlns:a16="http://schemas.microsoft.com/office/drawing/2014/main" id="{16109FD6-9EEE-4DA5-B308-96967B50D297}"/>
              </a:ext>
            </a:extLst>
          </p:cNvPr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1"/>
              </a:ext>
            </a:extLst>
          </a:blip>
          <a:stretch>
            <a:fillRect/>
          </a:stretch>
        </p:blipFill>
        <p:spPr>
          <a:xfrm>
            <a:off x="5738575" y="1993149"/>
            <a:ext cx="237938" cy="237938"/>
          </a:xfrm>
          <a:prstGeom prst="rect">
            <a:avLst/>
          </a:prstGeom>
        </p:spPr>
      </p:pic>
      <p:pic>
        <p:nvPicPr>
          <p:cNvPr id="117" name="Graphique 116" descr="Bière avec un remplissage uni">
            <a:extLst>
              <a:ext uri="{FF2B5EF4-FFF2-40B4-BE49-F238E27FC236}">
                <a16:creationId xmlns:a16="http://schemas.microsoft.com/office/drawing/2014/main" id="{19FF603B-7F84-46EA-94D2-59F1E3263029}"/>
              </a:ext>
            </a:extLst>
          </p:cNvPr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1"/>
              </a:ext>
            </a:extLst>
          </a:blip>
          <a:stretch>
            <a:fillRect/>
          </a:stretch>
        </p:blipFill>
        <p:spPr>
          <a:xfrm>
            <a:off x="6177959" y="3042061"/>
            <a:ext cx="237938" cy="237938"/>
          </a:xfrm>
          <a:prstGeom prst="rect">
            <a:avLst/>
          </a:prstGeom>
        </p:spPr>
      </p:pic>
      <p:pic>
        <p:nvPicPr>
          <p:cNvPr id="118" name="Graphique 117" descr="Bière avec un remplissage uni">
            <a:extLst>
              <a:ext uri="{FF2B5EF4-FFF2-40B4-BE49-F238E27FC236}">
                <a16:creationId xmlns:a16="http://schemas.microsoft.com/office/drawing/2014/main" id="{605401A0-8B63-449F-9923-2369D9C6C592}"/>
              </a:ext>
            </a:extLst>
          </p:cNvPr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1"/>
              </a:ext>
            </a:extLst>
          </a:blip>
          <a:stretch>
            <a:fillRect/>
          </a:stretch>
        </p:blipFill>
        <p:spPr>
          <a:xfrm>
            <a:off x="7970774" y="2679706"/>
            <a:ext cx="237938" cy="237938"/>
          </a:xfrm>
          <a:prstGeom prst="rect">
            <a:avLst/>
          </a:prstGeom>
        </p:spPr>
      </p:pic>
      <p:sp>
        <p:nvSpPr>
          <p:cNvPr id="110" name="ZoneTexte 109">
            <a:extLst>
              <a:ext uri="{FF2B5EF4-FFF2-40B4-BE49-F238E27FC236}">
                <a16:creationId xmlns:a16="http://schemas.microsoft.com/office/drawing/2014/main" id="{B02CD350-CB9F-4BC6-AA05-0C4EFFDC2784}"/>
              </a:ext>
            </a:extLst>
          </p:cNvPr>
          <p:cNvSpPr txBox="1"/>
          <p:nvPr/>
        </p:nvSpPr>
        <p:spPr>
          <a:xfrm>
            <a:off x="-387096" y="4726835"/>
            <a:ext cx="3030671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400" b="1" dirty="0"/>
              <a:t>Sylviculture</a:t>
            </a:r>
            <a:endParaRPr lang="fr-BE" sz="1400" b="1" dirty="0"/>
          </a:p>
        </p:txBody>
      </p:sp>
      <p:pic>
        <p:nvPicPr>
          <p:cNvPr id="123" name="Graphique 122" descr="Scie avec un remplissage uni">
            <a:extLst>
              <a:ext uri="{FF2B5EF4-FFF2-40B4-BE49-F238E27FC236}">
                <a16:creationId xmlns:a16="http://schemas.microsoft.com/office/drawing/2014/main" id="{9DCAB05B-3922-456B-9912-B8F2139E4849}"/>
              </a:ext>
            </a:extLst>
          </p:cNvPr>
          <p:cNvPicPr>
            <a:picLocks noChangeAspect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5"/>
              </a:ext>
            </a:extLst>
          </a:blip>
          <a:stretch>
            <a:fillRect/>
          </a:stretch>
        </p:blipFill>
        <p:spPr>
          <a:xfrm>
            <a:off x="5353421" y="2487770"/>
            <a:ext cx="333840" cy="333840"/>
          </a:xfrm>
          <a:prstGeom prst="rect">
            <a:avLst/>
          </a:prstGeom>
        </p:spPr>
      </p:pic>
      <p:pic>
        <p:nvPicPr>
          <p:cNvPr id="124" name="Graphique 123" descr="Scie avec un remplissage uni">
            <a:extLst>
              <a:ext uri="{FF2B5EF4-FFF2-40B4-BE49-F238E27FC236}">
                <a16:creationId xmlns:a16="http://schemas.microsoft.com/office/drawing/2014/main" id="{BD8C067D-6137-4745-9B18-9B817FA70009}"/>
              </a:ext>
            </a:extLst>
          </p:cNvPr>
          <p:cNvPicPr>
            <a:picLocks noChangeAspect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5"/>
              </a:ext>
            </a:extLst>
          </a:blip>
          <a:stretch>
            <a:fillRect/>
          </a:stretch>
        </p:blipFill>
        <p:spPr>
          <a:xfrm>
            <a:off x="6421023" y="6199252"/>
            <a:ext cx="400952" cy="400952"/>
          </a:xfrm>
          <a:prstGeom prst="rect">
            <a:avLst/>
          </a:prstGeom>
        </p:spPr>
      </p:pic>
      <p:pic>
        <p:nvPicPr>
          <p:cNvPr id="125" name="Graphique 124" descr="Scie avec un remplissage uni">
            <a:extLst>
              <a:ext uri="{FF2B5EF4-FFF2-40B4-BE49-F238E27FC236}">
                <a16:creationId xmlns:a16="http://schemas.microsoft.com/office/drawing/2014/main" id="{7C128688-BED1-4AFE-B38F-6E708069C232}"/>
              </a:ext>
            </a:extLst>
          </p:cNvPr>
          <p:cNvPicPr>
            <a:picLocks noChangeAspect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5"/>
              </a:ext>
            </a:extLst>
          </a:blip>
          <a:stretch>
            <a:fillRect/>
          </a:stretch>
        </p:blipFill>
        <p:spPr>
          <a:xfrm>
            <a:off x="5464644" y="1735973"/>
            <a:ext cx="325219" cy="325219"/>
          </a:xfrm>
          <a:prstGeom prst="rect">
            <a:avLst/>
          </a:prstGeom>
        </p:spPr>
      </p:pic>
      <p:pic>
        <p:nvPicPr>
          <p:cNvPr id="126" name="Graphique 125" descr="Scie avec un remplissage uni">
            <a:extLst>
              <a:ext uri="{FF2B5EF4-FFF2-40B4-BE49-F238E27FC236}">
                <a16:creationId xmlns:a16="http://schemas.microsoft.com/office/drawing/2014/main" id="{04176C6D-3C2E-42CD-BAE2-F98ECFEEEF53}"/>
              </a:ext>
            </a:extLst>
          </p:cNvPr>
          <p:cNvPicPr>
            <a:picLocks noChangeAspect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5"/>
              </a:ext>
            </a:extLst>
          </a:blip>
          <a:stretch>
            <a:fillRect/>
          </a:stretch>
        </p:blipFill>
        <p:spPr>
          <a:xfrm>
            <a:off x="4678471" y="1387382"/>
            <a:ext cx="333840" cy="333840"/>
          </a:xfrm>
          <a:prstGeom prst="rect">
            <a:avLst/>
          </a:prstGeom>
        </p:spPr>
      </p:pic>
      <p:sp>
        <p:nvSpPr>
          <p:cNvPr id="127" name="ZoneTexte 126">
            <a:extLst>
              <a:ext uri="{FF2B5EF4-FFF2-40B4-BE49-F238E27FC236}">
                <a16:creationId xmlns:a16="http://schemas.microsoft.com/office/drawing/2014/main" id="{F6518A60-7C65-4C35-92D2-BEB588A04C72}"/>
              </a:ext>
            </a:extLst>
          </p:cNvPr>
          <p:cNvSpPr txBox="1"/>
          <p:nvPr/>
        </p:nvSpPr>
        <p:spPr>
          <a:xfrm>
            <a:off x="571389" y="5045821"/>
            <a:ext cx="232031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Principaux massifs forestiers</a:t>
            </a:r>
            <a:endParaRPr lang="fr-BE" sz="1100" dirty="0"/>
          </a:p>
        </p:txBody>
      </p:sp>
      <p:sp>
        <p:nvSpPr>
          <p:cNvPr id="128" name="Forme libre : forme 127">
            <a:extLst>
              <a:ext uri="{FF2B5EF4-FFF2-40B4-BE49-F238E27FC236}">
                <a16:creationId xmlns:a16="http://schemas.microsoft.com/office/drawing/2014/main" id="{98EAA77E-34CB-4B7F-9560-FBF64EA3E8AA}"/>
              </a:ext>
            </a:extLst>
          </p:cNvPr>
          <p:cNvSpPr/>
          <p:nvPr/>
        </p:nvSpPr>
        <p:spPr>
          <a:xfrm>
            <a:off x="250247" y="5065333"/>
            <a:ext cx="235086" cy="196167"/>
          </a:xfrm>
          <a:custGeom>
            <a:avLst/>
            <a:gdLst>
              <a:gd name="connsiteX0" fmla="*/ 204899 w 424322"/>
              <a:gd name="connsiteY0" fmla="*/ 139009 h 387565"/>
              <a:gd name="connsiteX1" fmla="*/ 309674 w 424322"/>
              <a:gd name="connsiteY1" fmla="*/ 5659 h 387565"/>
              <a:gd name="connsiteX2" fmla="*/ 423974 w 424322"/>
              <a:gd name="connsiteY2" fmla="*/ 43759 h 387565"/>
              <a:gd name="connsiteX3" fmla="*/ 347774 w 424322"/>
              <a:gd name="connsiteY3" fmla="*/ 215209 h 387565"/>
              <a:gd name="connsiteX4" fmla="*/ 423974 w 424322"/>
              <a:gd name="connsiteY4" fmla="*/ 319984 h 387565"/>
              <a:gd name="connsiteX5" fmla="*/ 338249 w 424322"/>
              <a:gd name="connsiteY5" fmla="*/ 386659 h 387565"/>
              <a:gd name="connsiteX6" fmla="*/ 233474 w 424322"/>
              <a:gd name="connsiteY6" fmla="*/ 272359 h 387565"/>
              <a:gd name="connsiteX7" fmla="*/ 71549 w 424322"/>
              <a:gd name="connsiteY7" fmla="*/ 291409 h 387565"/>
              <a:gd name="connsiteX8" fmla="*/ 4874 w 424322"/>
              <a:gd name="connsiteY8" fmla="*/ 110434 h 387565"/>
              <a:gd name="connsiteX9" fmla="*/ 204899 w 424322"/>
              <a:gd name="connsiteY9" fmla="*/ 139009 h 3875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24322" h="387565">
                <a:moveTo>
                  <a:pt x="204899" y="139009"/>
                </a:moveTo>
                <a:cubicBezTo>
                  <a:pt x="255699" y="121547"/>
                  <a:pt x="273162" y="21534"/>
                  <a:pt x="309674" y="5659"/>
                </a:cubicBezTo>
                <a:cubicBezTo>
                  <a:pt x="346187" y="-10216"/>
                  <a:pt x="417624" y="8834"/>
                  <a:pt x="423974" y="43759"/>
                </a:cubicBezTo>
                <a:cubicBezTo>
                  <a:pt x="430324" y="78684"/>
                  <a:pt x="347774" y="169172"/>
                  <a:pt x="347774" y="215209"/>
                </a:cubicBezTo>
                <a:cubicBezTo>
                  <a:pt x="347774" y="261246"/>
                  <a:pt x="425562" y="291409"/>
                  <a:pt x="423974" y="319984"/>
                </a:cubicBezTo>
                <a:cubicBezTo>
                  <a:pt x="422387" y="348559"/>
                  <a:pt x="369999" y="394596"/>
                  <a:pt x="338249" y="386659"/>
                </a:cubicBezTo>
                <a:cubicBezTo>
                  <a:pt x="306499" y="378722"/>
                  <a:pt x="277924" y="288234"/>
                  <a:pt x="233474" y="272359"/>
                </a:cubicBezTo>
                <a:cubicBezTo>
                  <a:pt x="189024" y="256484"/>
                  <a:pt x="109649" y="318396"/>
                  <a:pt x="71549" y="291409"/>
                </a:cubicBezTo>
                <a:cubicBezTo>
                  <a:pt x="33449" y="264422"/>
                  <a:pt x="-15763" y="139009"/>
                  <a:pt x="4874" y="110434"/>
                </a:cubicBezTo>
                <a:cubicBezTo>
                  <a:pt x="25511" y="81859"/>
                  <a:pt x="154099" y="156471"/>
                  <a:pt x="204899" y="139009"/>
                </a:cubicBezTo>
                <a:close/>
              </a:path>
            </a:pathLst>
          </a:custGeom>
          <a:solidFill>
            <a:schemeClr val="accent6">
              <a:alpha val="50000"/>
            </a:schemeClr>
          </a:solidFill>
          <a:ln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29" name="ZoneTexte 128">
            <a:extLst>
              <a:ext uri="{FF2B5EF4-FFF2-40B4-BE49-F238E27FC236}">
                <a16:creationId xmlns:a16="http://schemas.microsoft.com/office/drawing/2014/main" id="{28ECE10C-6632-4628-B75E-E95E1EB0AB1C}"/>
              </a:ext>
            </a:extLst>
          </p:cNvPr>
          <p:cNvSpPr txBox="1"/>
          <p:nvPr/>
        </p:nvSpPr>
        <p:spPr>
          <a:xfrm>
            <a:off x="597129" y="5420777"/>
            <a:ext cx="232031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Scieries</a:t>
            </a:r>
            <a:endParaRPr lang="fr-BE" sz="1100" dirty="0"/>
          </a:p>
        </p:txBody>
      </p:sp>
      <p:pic>
        <p:nvPicPr>
          <p:cNvPr id="130" name="Graphique 129" descr="Scie avec un remplissage uni">
            <a:extLst>
              <a:ext uri="{FF2B5EF4-FFF2-40B4-BE49-F238E27FC236}">
                <a16:creationId xmlns:a16="http://schemas.microsoft.com/office/drawing/2014/main" id="{7A8D756E-8D19-4242-8613-95F8284FA6B7}"/>
              </a:ext>
            </a:extLst>
          </p:cNvPr>
          <p:cNvPicPr>
            <a:picLocks noChangeAspect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5"/>
              </a:ext>
            </a:extLst>
          </a:blip>
          <a:stretch>
            <a:fillRect/>
          </a:stretch>
        </p:blipFill>
        <p:spPr>
          <a:xfrm>
            <a:off x="153024" y="5373682"/>
            <a:ext cx="400952" cy="400952"/>
          </a:xfrm>
          <a:prstGeom prst="rect">
            <a:avLst/>
          </a:prstGeom>
        </p:spPr>
      </p:pic>
      <p:pic>
        <p:nvPicPr>
          <p:cNvPr id="132" name="Graphique 131" descr="Magasin avec un remplissage uni">
            <a:extLst>
              <a:ext uri="{FF2B5EF4-FFF2-40B4-BE49-F238E27FC236}">
                <a16:creationId xmlns:a16="http://schemas.microsoft.com/office/drawing/2014/main" id="{6531B702-024B-40B7-A4F4-843626AA352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227958" y="1420438"/>
            <a:ext cx="268027" cy="268027"/>
          </a:xfrm>
          <a:prstGeom prst="rect">
            <a:avLst/>
          </a:prstGeom>
        </p:spPr>
      </p:pic>
      <p:sp>
        <p:nvSpPr>
          <p:cNvPr id="134" name="Rectangle : coins arrondis 133">
            <a:extLst>
              <a:ext uri="{FF2B5EF4-FFF2-40B4-BE49-F238E27FC236}">
                <a16:creationId xmlns:a16="http://schemas.microsoft.com/office/drawing/2014/main" id="{8AC78416-D614-49FF-9823-4C34D0E9481C}"/>
              </a:ext>
            </a:extLst>
          </p:cNvPr>
          <p:cNvSpPr/>
          <p:nvPr/>
        </p:nvSpPr>
        <p:spPr>
          <a:xfrm>
            <a:off x="10263690" y="3599421"/>
            <a:ext cx="1775286" cy="3109696"/>
          </a:xfrm>
          <a:prstGeom prst="roundRect">
            <a:avLst>
              <a:gd name="adj" fmla="val 7640"/>
            </a:avLst>
          </a:prstGeom>
          <a:noFill/>
          <a:ln w="22225">
            <a:solidFill>
              <a:schemeClr val="tx1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35" name="ZoneTexte 134">
            <a:extLst>
              <a:ext uri="{FF2B5EF4-FFF2-40B4-BE49-F238E27FC236}">
                <a16:creationId xmlns:a16="http://schemas.microsoft.com/office/drawing/2014/main" id="{0A784E3C-E3BD-4BEF-918C-0AEF86B48C0E}"/>
              </a:ext>
            </a:extLst>
          </p:cNvPr>
          <p:cNvSpPr txBox="1"/>
          <p:nvPr/>
        </p:nvSpPr>
        <p:spPr>
          <a:xfrm>
            <a:off x="10304762" y="3628238"/>
            <a:ext cx="1748116" cy="280076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100" b="1" dirty="0"/>
              <a:t>Quelques chiffres: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fr-FR" sz="1100" dirty="0"/>
              <a:t>54 % = surface agricole.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fr-FR" sz="1100" dirty="0"/>
              <a:t>442 exploitations agricoles, 613 UTA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fr-FR" sz="1100" dirty="0"/>
              <a:t>70% des agriculteurs &gt; 50 ans sans repreneurs.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fr-FR" sz="1100" dirty="0"/>
              <a:t>PP : 38,6% SAU.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fr-FR" sz="1100" dirty="0"/>
              <a:t> Agriculture bio: 7,7% SAU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fr-BE" sz="1100" dirty="0"/>
              <a:t>Couverture de l’alimentation W-B en céréale: 34% (W).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fr-BE" sz="1100" dirty="0"/>
              <a:t>Projet «Alimentation durable».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fr-BE" sz="1100" dirty="0"/>
              <a:t>Forêts : 28% (dont 81 % en forêts privées) </a:t>
            </a:r>
          </a:p>
        </p:txBody>
      </p:sp>
      <p:sp>
        <p:nvSpPr>
          <p:cNvPr id="137" name="Forme libre : forme 136">
            <a:extLst>
              <a:ext uri="{FF2B5EF4-FFF2-40B4-BE49-F238E27FC236}">
                <a16:creationId xmlns:a16="http://schemas.microsoft.com/office/drawing/2014/main" id="{8FE1B133-C546-4974-AB11-A177FE513548}"/>
              </a:ext>
            </a:extLst>
          </p:cNvPr>
          <p:cNvSpPr/>
          <p:nvPr/>
        </p:nvSpPr>
        <p:spPr>
          <a:xfrm>
            <a:off x="2895600" y="1028700"/>
            <a:ext cx="714375" cy="695325"/>
          </a:xfrm>
          <a:custGeom>
            <a:avLst/>
            <a:gdLst>
              <a:gd name="connsiteX0" fmla="*/ 714375 w 714375"/>
              <a:gd name="connsiteY0" fmla="*/ 695325 h 695325"/>
              <a:gd name="connsiteX1" fmla="*/ 0 w 714375"/>
              <a:gd name="connsiteY1" fmla="*/ 0 h 695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714375" h="695325">
                <a:moveTo>
                  <a:pt x="714375" y="695325"/>
                </a:moveTo>
                <a:lnTo>
                  <a:pt x="0" y="0"/>
                </a:ln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38" name="Forme libre : forme 137">
            <a:extLst>
              <a:ext uri="{FF2B5EF4-FFF2-40B4-BE49-F238E27FC236}">
                <a16:creationId xmlns:a16="http://schemas.microsoft.com/office/drawing/2014/main" id="{67ED734D-9330-4ED7-BFCD-7D56C2C23261}"/>
              </a:ext>
            </a:extLst>
          </p:cNvPr>
          <p:cNvSpPr/>
          <p:nvPr/>
        </p:nvSpPr>
        <p:spPr>
          <a:xfrm>
            <a:off x="7981950" y="4393640"/>
            <a:ext cx="1685925" cy="578410"/>
          </a:xfrm>
          <a:custGeom>
            <a:avLst/>
            <a:gdLst>
              <a:gd name="connsiteX0" fmla="*/ 0 w 1685925"/>
              <a:gd name="connsiteY0" fmla="*/ 578410 h 578410"/>
              <a:gd name="connsiteX1" fmla="*/ 276225 w 1685925"/>
              <a:gd name="connsiteY1" fmla="*/ 378385 h 578410"/>
              <a:gd name="connsiteX2" fmla="*/ 1114425 w 1685925"/>
              <a:gd name="connsiteY2" fmla="*/ 6910 h 578410"/>
              <a:gd name="connsiteX3" fmla="*/ 1209675 w 1685925"/>
              <a:gd name="connsiteY3" fmla="*/ 140260 h 578410"/>
              <a:gd name="connsiteX4" fmla="*/ 1685925 w 1685925"/>
              <a:gd name="connsiteY4" fmla="*/ 187885 h 5784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85925" h="578410">
                <a:moveTo>
                  <a:pt x="0" y="578410"/>
                </a:moveTo>
                <a:cubicBezTo>
                  <a:pt x="45244" y="526022"/>
                  <a:pt x="90488" y="473635"/>
                  <a:pt x="276225" y="378385"/>
                </a:cubicBezTo>
                <a:cubicBezTo>
                  <a:pt x="461962" y="283135"/>
                  <a:pt x="958850" y="46597"/>
                  <a:pt x="1114425" y="6910"/>
                </a:cubicBezTo>
                <a:cubicBezTo>
                  <a:pt x="1270000" y="-32777"/>
                  <a:pt x="1114425" y="110097"/>
                  <a:pt x="1209675" y="140260"/>
                </a:cubicBezTo>
                <a:cubicBezTo>
                  <a:pt x="1304925" y="170423"/>
                  <a:pt x="1495425" y="179154"/>
                  <a:pt x="1685925" y="187885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pic>
        <p:nvPicPr>
          <p:cNvPr id="140" name="Graphique 139" descr="Scie avec un remplissage uni">
            <a:extLst>
              <a:ext uri="{FF2B5EF4-FFF2-40B4-BE49-F238E27FC236}">
                <a16:creationId xmlns:a16="http://schemas.microsoft.com/office/drawing/2014/main" id="{DC5C62B9-5A37-674D-A806-85BC8D9D5BA1}"/>
              </a:ext>
            </a:extLst>
          </p:cNvPr>
          <p:cNvPicPr>
            <a:picLocks noChangeAspect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5"/>
              </a:ext>
            </a:extLst>
          </a:blip>
          <a:stretch>
            <a:fillRect/>
          </a:stretch>
        </p:blipFill>
        <p:spPr>
          <a:xfrm>
            <a:off x="6412839" y="933156"/>
            <a:ext cx="325219" cy="325219"/>
          </a:xfrm>
          <a:prstGeom prst="rect">
            <a:avLst/>
          </a:prstGeom>
        </p:spPr>
      </p:pic>
      <p:pic>
        <p:nvPicPr>
          <p:cNvPr id="141" name="Image 140">
            <a:extLst>
              <a:ext uri="{FF2B5EF4-FFF2-40B4-BE49-F238E27FC236}">
                <a16:creationId xmlns:a16="http://schemas.microsoft.com/office/drawing/2014/main" id="{8AC18974-1F88-FD46-8BA6-28202890E50B}"/>
              </a:ext>
            </a:extLst>
          </p:cNvPr>
          <p:cNvPicPr>
            <a:picLocks noChangeAspect="1"/>
          </p:cNvPicPr>
          <p:nvPr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  <a:ext uri="{837473B0-CC2E-450A-ABE3-18F120FF3D39}">
                <a1611:picAttrSrcUrl xmlns:a1611="http://schemas.microsoft.com/office/drawing/2016/11/main" r:id="rId17"/>
              </a:ext>
            </a:extLst>
          </a:blip>
          <a:stretch>
            <a:fillRect/>
          </a:stretch>
        </p:blipFill>
        <p:spPr>
          <a:xfrm>
            <a:off x="4244433" y="1057976"/>
            <a:ext cx="760307" cy="760307"/>
          </a:xfrm>
          <a:prstGeom prst="rect">
            <a:avLst/>
          </a:prstGeom>
        </p:spPr>
      </p:pic>
      <p:pic>
        <p:nvPicPr>
          <p:cNvPr id="142" name="Image 141">
            <a:extLst>
              <a:ext uri="{FF2B5EF4-FFF2-40B4-BE49-F238E27FC236}">
                <a16:creationId xmlns:a16="http://schemas.microsoft.com/office/drawing/2014/main" id="{4C6DF971-2349-7240-A235-283A75CFFC20}"/>
              </a:ext>
            </a:extLst>
          </p:cNvPr>
          <p:cNvPicPr>
            <a:picLocks noChangeAspect="1"/>
          </p:cNvPicPr>
          <p:nvPr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  <a:ext uri="{837473B0-CC2E-450A-ABE3-18F120FF3D39}">
                <a1611:picAttrSrcUrl xmlns:a1611="http://schemas.microsoft.com/office/drawing/2016/11/main" r:id="rId17"/>
              </a:ext>
            </a:extLst>
          </a:blip>
          <a:stretch>
            <a:fillRect/>
          </a:stretch>
        </p:blipFill>
        <p:spPr>
          <a:xfrm>
            <a:off x="7804997" y="2072851"/>
            <a:ext cx="760307" cy="760307"/>
          </a:xfrm>
          <a:prstGeom prst="rect">
            <a:avLst/>
          </a:prstGeom>
        </p:spPr>
      </p:pic>
      <p:pic>
        <p:nvPicPr>
          <p:cNvPr id="143" name="Image 142">
            <a:extLst>
              <a:ext uri="{FF2B5EF4-FFF2-40B4-BE49-F238E27FC236}">
                <a16:creationId xmlns:a16="http://schemas.microsoft.com/office/drawing/2014/main" id="{6D616B12-A991-0A41-94BD-598038A621F1}"/>
              </a:ext>
            </a:extLst>
          </p:cNvPr>
          <p:cNvPicPr>
            <a:picLocks noChangeAspect="1"/>
          </p:cNvPicPr>
          <p:nvPr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  <a:ext uri="{837473B0-CC2E-450A-ABE3-18F120FF3D39}">
                <a1611:picAttrSrcUrl xmlns:a1611="http://schemas.microsoft.com/office/drawing/2016/11/main" r:id="rId17"/>
              </a:ext>
            </a:extLst>
          </a:blip>
          <a:stretch>
            <a:fillRect/>
          </a:stretch>
        </p:blipFill>
        <p:spPr>
          <a:xfrm>
            <a:off x="6556578" y="3482340"/>
            <a:ext cx="760307" cy="760307"/>
          </a:xfrm>
          <a:prstGeom prst="rect">
            <a:avLst/>
          </a:prstGeom>
        </p:spPr>
      </p:pic>
      <p:pic>
        <p:nvPicPr>
          <p:cNvPr id="149" name="Graphique 148" descr="Fromage avec un remplissage uni">
            <a:extLst>
              <a:ext uri="{FF2B5EF4-FFF2-40B4-BE49-F238E27FC236}">
                <a16:creationId xmlns:a16="http://schemas.microsoft.com/office/drawing/2014/main" id="{2BF2FCD9-151A-4F46-8A44-49D5A42138C4}"/>
              </a:ext>
            </a:extLst>
          </p:cNvPr>
          <p:cNvPicPr>
            <a:picLocks noChangeAspect="1"/>
          </p:cNvPicPr>
          <p:nvPr/>
        </p:nvPicPr>
        <p:blipFill>
          <a:blip r:embed="rId18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3"/>
              </a:ext>
            </a:extLst>
          </a:blip>
          <a:stretch>
            <a:fillRect/>
          </a:stretch>
        </p:blipFill>
        <p:spPr>
          <a:xfrm>
            <a:off x="6316119" y="1117831"/>
            <a:ext cx="703160" cy="703160"/>
          </a:xfrm>
          <a:prstGeom prst="rect">
            <a:avLst/>
          </a:prstGeom>
        </p:spPr>
      </p:pic>
      <p:pic>
        <p:nvPicPr>
          <p:cNvPr id="147" name="Graphique 146" descr="Bière avec un remplissage uni">
            <a:extLst>
              <a:ext uri="{FF2B5EF4-FFF2-40B4-BE49-F238E27FC236}">
                <a16:creationId xmlns:a16="http://schemas.microsoft.com/office/drawing/2014/main" id="{1F1B9964-F920-8D4F-B460-255ADAA25569}"/>
              </a:ext>
            </a:extLst>
          </p:cNvPr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1"/>
              </a:ext>
            </a:extLst>
          </a:blip>
          <a:stretch>
            <a:fillRect/>
          </a:stretch>
        </p:blipFill>
        <p:spPr>
          <a:xfrm>
            <a:off x="6082665" y="5338024"/>
            <a:ext cx="237938" cy="237938"/>
          </a:xfrm>
          <a:prstGeom prst="rect">
            <a:avLst/>
          </a:prstGeom>
        </p:spPr>
      </p:pic>
      <p:pic>
        <p:nvPicPr>
          <p:cNvPr id="148" name="Graphique 147" descr="Fromage avec un remplissage uni">
            <a:extLst>
              <a:ext uri="{FF2B5EF4-FFF2-40B4-BE49-F238E27FC236}">
                <a16:creationId xmlns:a16="http://schemas.microsoft.com/office/drawing/2014/main" id="{E9B8A4DC-93B0-3A41-947A-423A7C1CD228}"/>
              </a:ext>
            </a:extLst>
          </p:cNvPr>
          <p:cNvPicPr>
            <a:picLocks noChangeAspect="1"/>
          </p:cNvPicPr>
          <p:nvPr/>
        </p:nvPicPr>
        <p:blipFill>
          <a:blip r:embed="rId18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3"/>
              </a:ext>
            </a:extLst>
          </a:blip>
          <a:stretch>
            <a:fillRect/>
          </a:stretch>
        </p:blipFill>
        <p:spPr>
          <a:xfrm>
            <a:off x="7319005" y="2384575"/>
            <a:ext cx="758444" cy="758444"/>
          </a:xfrm>
          <a:prstGeom prst="rect">
            <a:avLst/>
          </a:prstGeom>
        </p:spPr>
      </p:pic>
      <p:pic>
        <p:nvPicPr>
          <p:cNvPr id="150" name="Graphique 149" descr="Fromage avec un remplissage uni">
            <a:extLst>
              <a:ext uri="{FF2B5EF4-FFF2-40B4-BE49-F238E27FC236}">
                <a16:creationId xmlns:a16="http://schemas.microsoft.com/office/drawing/2014/main" id="{E096B7CF-FBE3-7948-90A7-317CEAF3C068}"/>
              </a:ext>
            </a:extLst>
          </p:cNvPr>
          <p:cNvPicPr>
            <a:picLocks noChangeAspect="1"/>
          </p:cNvPicPr>
          <p:nvPr/>
        </p:nvPicPr>
        <p:blipFill>
          <a:blip r:embed="rId18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3"/>
              </a:ext>
            </a:extLst>
          </a:blip>
          <a:stretch>
            <a:fillRect/>
          </a:stretch>
        </p:blipFill>
        <p:spPr>
          <a:xfrm>
            <a:off x="5895961" y="4673638"/>
            <a:ext cx="711811" cy="711811"/>
          </a:xfrm>
          <a:prstGeom prst="rect">
            <a:avLst/>
          </a:prstGeom>
        </p:spPr>
      </p:pic>
      <p:pic>
        <p:nvPicPr>
          <p:cNvPr id="151" name="Graphique 150" descr="Fromage avec un remplissage uni">
            <a:extLst>
              <a:ext uri="{FF2B5EF4-FFF2-40B4-BE49-F238E27FC236}">
                <a16:creationId xmlns:a16="http://schemas.microsoft.com/office/drawing/2014/main" id="{71D14988-93EF-1F43-A0C5-622F5E5BB8CB}"/>
              </a:ext>
            </a:extLst>
          </p:cNvPr>
          <p:cNvPicPr>
            <a:picLocks noChangeAspect="1"/>
          </p:cNvPicPr>
          <p:nvPr/>
        </p:nvPicPr>
        <p:blipFill>
          <a:blip r:embed="rId18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3"/>
              </a:ext>
            </a:extLst>
          </a:blip>
          <a:stretch>
            <a:fillRect/>
          </a:stretch>
        </p:blipFill>
        <p:spPr>
          <a:xfrm>
            <a:off x="3979169" y="2467605"/>
            <a:ext cx="647769" cy="647769"/>
          </a:xfrm>
          <a:prstGeom prst="rect">
            <a:avLst/>
          </a:prstGeom>
        </p:spPr>
      </p:pic>
      <p:pic>
        <p:nvPicPr>
          <p:cNvPr id="152" name="Graphique 151" descr="Fromage avec un remplissage uni">
            <a:extLst>
              <a:ext uri="{FF2B5EF4-FFF2-40B4-BE49-F238E27FC236}">
                <a16:creationId xmlns:a16="http://schemas.microsoft.com/office/drawing/2014/main" id="{DD3EAE80-2DFC-4044-A0FF-05D4331CEE97}"/>
              </a:ext>
            </a:extLst>
          </p:cNvPr>
          <p:cNvPicPr>
            <a:picLocks noChangeAspect="1"/>
          </p:cNvPicPr>
          <p:nvPr/>
        </p:nvPicPr>
        <p:blipFill>
          <a:blip r:embed="rId18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3"/>
              </a:ext>
            </a:extLst>
          </a:blip>
          <a:stretch>
            <a:fillRect/>
          </a:stretch>
        </p:blipFill>
        <p:spPr>
          <a:xfrm>
            <a:off x="4988068" y="1853047"/>
            <a:ext cx="711811" cy="711811"/>
          </a:xfrm>
          <a:prstGeom prst="rect">
            <a:avLst/>
          </a:prstGeom>
        </p:spPr>
      </p:pic>
      <p:pic>
        <p:nvPicPr>
          <p:cNvPr id="153" name="Graphique 152" descr="Fromage avec un remplissage uni">
            <a:extLst>
              <a:ext uri="{FF2B5EF4-FFF2-40B4-BE49-F238E27FC236}">
                <a16:creationId xmlns:a16="http://schemas.microsoft.com/office/drawing/2014/main" id="{E266CB14-DDB0-8741-AECD-4E9614F7B660}"/>
              </a:ext>
            </a:extLst>
          </p:cNvPr>
          <p:cNvPicPr>
            <a:picLocks noChangeAspect="1"/>
          </p:cNvPicPr>
          <p:nvPr/>
        </p:nvPicPr>
        <p:blipFill>
          <a:blip r:embed="rId18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3"/>
              </a:ext>
            </a:extLst>
          </a:blip>
          <a:stretch>
            <a:fillRect/>
          </a:stretch>
        </p:blipFill>
        <p:spPr>
          <a:xfrm>
            <a:off x="5996301" y="3510871"/>
            <a:ext cx="758444" cy="75844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37595086"/>
      </p:ext>
    </p:extLst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30" name="Picture 6">
            <a:extLst>
              <a:ext uri="{FF2B5EF4-FFF2-40B4-BE49-F238E27FC236}">
                <a16:creationId xmlns:a16="http://schemas.microsoft.com/office/drawing/2014/main" id="{A4CC4255-277D-404C-9CAF-8F9E314EBBA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4457" b="4457"/>
          <a:stretch/>
        </p:blipFill>
        <p:spPr bwMode="auto">
          <a:xfrm>
            <a:off x="3577219" y="10"/>
            <a:ext cx="4979304" cy="3401558"/>
          </a:xfrm>
          <a:custGeom>
            <a:avLst/>
            <a:gdLst/>
            <a:ahLst/>
            <a:cxnLst/>
            <a:rect l="l" t="t" r="r" b="b"/>
            <a:pathLst>
              <a:path w="4979304" h="3364992">
                <a:moveTo>
                  <a:pt x="0" y="0"/>
                </a:moveTo>
                <a:lnTo>
                  <a:pt x="4211250" y="0"/>
                </a:lnTo>
                <a:lnTo>
                  <a:pt x="4309461" y="192282"/>
                </a:lnTo>
                <a:cubicBezTo>
                  <a:pt x="4697535" y="1033269"/>
                  <a:pt x="4937593" y="2032690"/>
                  <a:pt x="4974907" y="3110424"/>
                </a:cubicBezTo>
                <a:lnTo>
                  <a:pt x="4979304" y="3364992"/>
                </a:lnTo>
                <a:lnTo>
                  <a:pt x="800592" y="3364992"/>
                </a:lnTo>
                <a:lnTo>
                  <a:pt x="797493" y="3185579"/>
                </a:lnTo>
                <a:cubicBezTo>
                  <a:pt x="756786" y="2009870"/>
                  <a:pt x="474799" y="927359"/>
                  <a:pt x="22579" y="42066"/>
                </a:cubicBezTo>
                <a:close/>
              </a:path>
            </a:pathLst>
          </a:cu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34" name="Picture 10">
            <a:extLst>
              <a:ext uri="{FF2B5EF4-FFF2-40B4-BE49-F238E27FC236}">
                <a16:creationId xmlns:a16="http://schemas.microsoft.com/office/drawing/2014/main" id="{F56304E7-48F0-42B3-BDD6-75FFAAFE44B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182" r="7182"/>
          <a:stretch/>
        </p:blipFill>
        <p:spPr bwMode="auto">
          <a:xfrm>
            <a:off x="7822523" y="3456433"/>
            <a:ext cx="4369477" cy="3401568"/>
          </a:xfrm>
          <a:custGeom>
            <a:avLst/>
            <a:gdLst/>
            <a:ahLst/>
            <a:cxnLst/>
            <a:rect l="l" t="t" r="r" b="b"/>
            <a:pathLst>
              <a:path w="4369477" h="3401568">
                <a:moveTo>
                  <a:pt x="781270" y="0"/>
                </a:moveTo>
                <a:lnTo>
                  <a:pt x="4369477" y="0"/>
                </a:lnTo>
                <a:lnTo>
                  <a:pt x="4369477" y="3401568"/>
                </a:lnTo>
                <a:lnTo>
                  <a:pt x="0" y="3401568"/>
                </a:lnTo>
                <a:lnTo>
                  <a:pt x="1963" y="3397912"/>
                </a:lnTo>
                <a:cubicBezTo>
                  <a:pt x="454182" y="2512619"/>
                  <a:pt x="736170" y="1430108"/>
                  <a:pt x="776876" y="254399"/>
                </a:cubicBezTo>
                <a:close/>
              </a:path>
            </a:pathLst>
          </a:cu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28" name="Picture 4">
            <a:extLst>
              <a:ext uri="{FF2B5EF4-FFF2-40B4-BE49-F238E27FC236}">
                <a16:creationId xmlns:a16="http://schemas.microsoft.com/office/drawing/2014/main" id="{19FAED8E-86DD-4C4D-A7FD-29BA09E73B5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235" r="9235"/>
          <a:stretch/>
        </p:blipFill>
        <p:spPr bwMode="auto">
          <a:xfrm>
            <a:off x="3630260" y="3456432"/>
            <a:ext cx="4925479" cy="3401568"/>
          </a:xfrm>
          <a:custGeom>
            <a:avLst/>
            <a:gdLst/>
            <a:ahLst/>
            <a:cxnLst/>
            <a:rect l="l" t="t" r="r" b="b"/>
            <a:pathLst>
              <a:path w="4925479" h="3364992">
                <a:moveTo>
                  <a:pt x="749362" y="0"/>
                </a:moveTo>
                <a:lnTo>
                  <a:pt x="4925479" y="0"/>
                </a:lnTo>
                <a:lnTo>
                  <a:pt x="4921868" y="209033"/>
                </a:lnTo>
                <a:cubicBezTo>
                  <a:pt x="4884554" y="1286766"/>
                  <a:pt x="4644496" y="2286187"/>
                  <a:pt x="4256422" y="3127175"/>
                </a:cubicBezTo>
                <a:lnTo>
                  <a:pt x="4134952" y="3364992"/>
                </a:lnTo>
                <a:lnTo>
                  <a:pt x="0" y="3364992"/>
                </a:lnTo>
                <a:lnTo>
                  <a:pt x="79008" y="3202330"/>
                </a:lnTo>
                <a:cubicBezTo>
                  <a:pt x="467082" y="2361343"/>
                  <a:pt x="707140" y="1361922"/>
                  <a:pt x="744454" y="284189"/>
                </a:cubicBezTo>
                <a:close/>
              </a:path>
            </a:pathLst>
          </a:cu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26" name="Picture 2">
            <a:extLst>
              <a:ext uri="{FF2B5EF4-FFF2-40B4-BE49-F238E27FC236}">
                <a16:creationId xmlns:a16="http://schemas.microsoft.com/office/drawing/2014/main" id="{97D7299A-6467-4404-8D11-D870A2A4073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4070" r="14070"/>
          <a:stretch/>
        </p:blipFill>
        <p:spPr bwMode="auto">
          <a:xfrm>
            <a:off x="7845207" y="10"/>
            <a:ext cx="4346795" cy="3401558"/>
          </a:xfrm>
          <a:custGeom>
            <a:avLst/>
            <a:gdLst/>
            <a:ahLst/>
            <a:cxnLst/>
            <a:rect l="l" t="t" r="r" b="b"/>
            <a:pathLst>
              <a:path w="4346795" h="3401568">
                <a:moveTo>
                  <a:pt x="0" y="0"/>
                </a:moveTo>
                <a:lnTo>
                  <a:pt x="4346795" y="0"/>
                </a:lnTo>
                <a:lnTo>
                  <a:pt x="4346795" y="3401568"/>
                </a:lnTo>
                <a:lnTo>
                  <a:pt x="762748" y="3401568"/>
                </a:lnTo>
                <a:lnTo>
                  <a:pt x="751436" y="2963954"/>
                </a:lnTo>
                <a:cubicBezTo>
                  <a:pt x="698408" y="1942163"/>
                  <a:pt x="463174" y="995044"/>
                  <a:pt x="93264" y="192283"/>
                </a:cubicBezTo>
                <a:close/>
              </a:path>
            </a:pathLst>
          </a:cu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0" name="Image 29">
            <a:extLst>
              <a:ext uri="{FF2B5EF4-FFF2-40B4-BE49-F238E27FC236}">
                <a16:creationId xmlns:a16="http://schemas.microsoft.com/office/drawing/2014/main" id="{236777C7-1C6E-47C3-B3FC-478B421ADC8C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306285" y="6395820"/>
            <a:ext cx="1323975" cy="446955"/>
          </a:xfrm>
          <a:prstGeom prst="rect">
            <a:avLst/>
          </a:prstGeom>
        </p:spPr>
      </p:pic>
      <p:sp>
        <p:nvSpPr>
          <p:cNvPr id="9" name="ZoneTexte 8">
            <a:extLst>
              <a:ext uri="{FF2B5EF4-FFF2-40B4-BE49-F238E27FC236}">
                <a16:creationId xmlns:a16="http://schemas.microsoft.com/office/drawing/2014/main" id="{F3A645A0-D1EB-4326-9F4F-925D065D69DA}"/>
              </a:ext>
            </a:extLst>
          </p:cNvPr>
          <p:cNvSpPr txBox="1"/>
          <p:nvPr/>
        </p:nvSpPr>
        <p:spPr>
          <a:xfrm>
            <a:off x="-22683" y="1079975"/>
            <a:ext cx="4369477" cy="2898648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/>
          <a:p>
            <a:pPr algn="ctr">
              <a:lnSpc>
                <a:spcPct val="90000"/>
              </a:lnSpc>
              <a:spcBef>
                <a:spcPct val="0"/>
              </a:spcBef>
              <a:spcAft>
                <a:spcPts val="600"/>
              </a:spcAft>
            </a:pPr>
            <a:r>
              <a:rPr lang="en-US" sz="4000" kern="1200" dirty="0">
                <a:solidFill>
                  <a:schemeClr val="tx1"/>
                </a:solidFill>
                <a:latin typeface="+mj-lt"/>
                <a:ea typeface="+mj-ea"/>
                <a:cs typeface="+mj-cs"/>
              </a:rPr>
              <a:t>Energie-Climat</a:t>
            </a:r>
          </a:p>
        </p:txBody>
      </p:sp>
      <p:pic>
        <p:nvPicPr>
          <p:cNvPr id="2050" name="Picture 2" descr="Trame scrl">
            <a:extLst>
              <a:ext uri="{FF2B5EF4-FFF2-40B4-BE49-F238E27FC236}">
                <a16:creationId xmlns:a16="http://schemas.microsoft.com/office/drawing/2014/main" id="{8B0BA9F0-601B-4B18-90CD-CB9488DF2B6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9642" y="6327729"/>
            <a:ext cx="804760" cy="51504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" name="Image 2">
            <a:extLst>
              <a:ext uri="{FF2B5EF4-FFF2-40B4-BE49-F238E27FC236}">
                <a16:creationId xmlns:a16="http://schemas.microsoft.com/office/drawing/2014/main" id="{F6C6A77E-C743-41BD-94D5-92594FFFF2E0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1064424" y="5676251"/>
            <a:ext cx="1091839" cy="1078578"/>
          </a:xfrm>
          <a:prstGeom prst="rect">
            <a:avLst/>
          </a:prstGeom>
        </p:spPr>
      </p:pic>
      <p:pic>
        <p:nvPicPr>
          <p:cNvPr id="10" name="Image 9">
            <a:extLst>
              <a:ext uri="{FF2B5EF4-FFF2-40B4-BE49-F238E27FC236}">
                <a16:creationId xmlns:a16="http://schemas.microsoft.com/office/drawing/2014/main" id="{71C86FA0-3B31-BF49-BBE7-45871A8BC49B}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9642" y="163490"/>
            <a:ext cx="2899681" cy="41168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49277126"/>
      </p:ext>
    </p:extLst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" name="Forme libre : forme 35">
            <a:extLst>
              <a:ext uri="{FF2B5EF4-FFF2-40B4-BE49-F238E27FC236}">
                <a16:creationId xmlns:a16="http://schemas.microsoft.com/office/drawing/2014/main" id="{10BC32C2-F73A-4B61-8C3F-0D6C674220CA}"/>
              </a:ext>
            </a:extLst>
          </p:cNvPr>
          <p:cNvSpPr/>
          <p:nvPr/>
        </p:nvSpPr>
        <p:spPr>
          <a:xfrm>
            <a:off x="4067831" y="739521"/>
            <a:ext cx="4752486" cy="4572456"/>
          </a:xfrm>
          <a:custGeom>
            <a:avLst/>
            <a:gdLst>
              <a:gd name="connsiteX0" fmla="*/ 875644 w 4752486"/>
              <a:gd name="connsiteY0" fmla="*/ 1584579 h 4572456"/>
              <a:gd name="connsiteX1" fmla="*/ 170794 w 4752486"/>
              <a:gd name="connsiteY1" fmla="*/ 1841754 h 4572456"/>
              <a:gd name="connsiteX2" fmla="*/ 46969 w 4752486"/>
              <a:gd name="connsiteY2" fmla="*/ 2537079 h 4572456"/>
              <a:gd name="connsiteX3" fmla="*/ 818494 w 4752486"/>
              <a:gd name="connsiteY3" fmla="*/ 2308479 h 4572456"/>
              <a:gd name="connsiteX4" fmla="*/ 1609069 w 4752486"/>
              <a:gd name="connsiteY4" fmla="*/ 1784604 h 4572456"/>
              <a:gd name="connsiteX5" fmla="*/ 2113894 w 4752486"/>
              <a:gd name="connsiteY5" fmla="*/ 1860804 h 4572456"/>
              <a:gd name="connsiteX6" fmla="*/ 2085319 w 4752486"/>
              <a:gd name="connsiteY6" fmla="*/ 2346579 h 4572456"/>
              <a:gd name="connsiteX7" fmla="*/ 1999594 w 4752486"/>
              <a:gd name="connsiteY7" fmla="*/ 2775204 h 4572456"/>
              <a:gd name="connsiteX8" fmla="*/ 2218669 w 4752486"/>
              <a:gd name="connsiteY8" fmla="*/ 3060954 h 4572456"/>
              <a:gd name="connsiteX9" fmla="*/ 2256769 w 4752486"/>
              <a:gd name="connsiteY9" fmla="*/ 3508629 h 4572456"/>
              <a:gd name="connsiteX10" fmla="*/ 2094844 w 4752486"/>
              <a:gd name="connsiteY10" fmla="*/ 3994404 h 4572456"/>
              <a:gd name="connsiteX11" fmla="*/ 2437744 w 4752486"/>
              <a:gd name="connsiteY11" fmla="*/ 4546854 h 4572456"/>
              <a:gd name="connsiteX12" fmla="*/ 3056869 w 4752486"/>
              <a:gd name="connsiteY12" fmla="*/ 4413504 h 4572456"/>
              <a:gd name="connsiteX13" fmla="*/ 3304519 w 4752486"/>
              <a:gd name="connsiteY13" fmla="*/ 3822954 h 4572456"/>
              <a:gd name="connsiteX14" fmla="*/ 3923644 w 4752486"/>
              <a:gd name="connsiteY14" fmla="*/ 3746754 h 4572456"/>
              <a:gd name="connsiteX15" fmla="*/ 4437994 w 4752486"/>
              <a:gd name="connsiteY15" fmla="*/ 3365754 h 4572456"/>
              <a:gd name="connsiteX16" fmla="*/ 4752319 w 4752486"/>
              <a:gd name="connsiteY16" fmla="*/ 2451354 h 4572456"/>
              <a:gd name="connsiteX17" fmla="*/ 4466569 w 4752486"/>
              <a:gd name="connsiteY17" fmla="*/ 1822704 h 4572456"/>
              <a:gd name="connsiteX18" fmla="*/ 3590269 w 4752486"/>
              <a:gd name="connsiteY18" fmla="*/ 1508379 h 4572456"/>
              <a:gd name="connsiteX19" fmla="*/ 3580744 w 4752486"/>
              <a:gd name="connsiteY19" fmla="*/ 974979 h 4572456"/>
              <a:gd name="connsiteX20" fmla="*/ 3571219 w 4752486"/>
              <a:gd name="connsiteY20" fmla="*/ 346329 h 4572456"/>
              <a:gd name="connsiteX21" fmla="*/ 3161644 w 4752486"/>
              <a:gd name="connsiteY21" fmla="*/ 12954 h 4572456"/>
              <a:gd name="connsiteX22" fmla="*/ 2780644 w 4752486"/>
              <a:gd name="connsiteY22" fmla="*/ 117729 h 4572456"/>
              <a:gd name="connsiteX23" fmla="*/ 2390119 w 4752486"/>
              <a:gd name="connsiteY23" fmla="*/ 574929 h 4572456"/>
              <a:gd name="connsiteX24" fmla="*/ 2123419 w 4752486"/>
              <a:gd name="connsiteY24" fmla="*/ 651129 h 4572456"/>
              <a:gd name="connsiteX25" fmla="*/ 1837669 w 4752486"/>
              <a:gd name="connsiteY25" fmla="*/ 1108329 h 4572456"/>
              <a:gd name="connsiteX26" fmla="*/ 951844 w 4752486"/>
              <a:gd name="connsiteY26" fmla="*/ 1565529 h 4572456"/>
              <a:gd name="connsiteX27" fmla="*/ 875644 w 4752486"/>
              <a:gd name="connsiteY27" fmla="*/ 1584579 h 45724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4752486" h="4572456">
                <a:moveTo>
                  <a:pt x="875644" y="1584579"/>
                </a:moveTo>
                <a:cubicBezTo>
                  <a:pt x="745469" y="1630617"/>
                  <a:pt x="308906" y="1683004"/>
                  <a:pt x="170794" y="1841754"/>
                </a:cubicBezTo>
                <a:cubicBezTo>
                  <a:pt x="32682" y="2000504"/>
                  <a:pt x="-60981" y="2459292"/>
                  <a:pt x="46969" y="2537079"/>
                </a:cubicBezTo>
                <a:cubicBezTo>
                  <a:pt x="154919" y="2614867"/>
                  <a:pt x="558144" y="2433891"/>
                  <a:pt x="818494" y="2308479"/>
                </a:cubicBezTo>
                <a:cubicBezTo>
                  <a:pt x="1078844" y="2183067"/>
                  <a:pt x="1393169" y="1859216"/>
                  <a:pt x="1609069" y="1784604"/>
                </a:cubicBezTo>
                <a:cubicBezTo>
                  <a:pt x="1824969" y="1709992"/>
                  <a:pt x="2034519" y="1767142"/>
                  <a:pt x="2113894" y="1860804"/>
                </a:cubicBezTo>
                <a:cubicBezTo>
                  <a:pt x="2193269" y="1954466"/>
                  <a:pt x="2104369" y="2194179"/>
                  <a:pt x="2085319" y="2346579"/>
                </a:cubicBezTo>
                <a:cubicBezTo>
                  <a:pt x="2066269" y="2498979"/>
                  <a:pt x="1977369" y="2656142"/>
                  <a:pt x="1999594" y="2775204"/>
                </a:cubicBezTo>
                <a:cubicBezTo>
                  <a:pt x="2021819" y="2894266"/>
                  <a:pt x="2175807" y="2938717"/>
                  <a:pt x="2218669" y="3060954"/>
                </a:cubicBezTo>
                <a:cubicBezTo>
                  <a:pt x="2261532" y="3183192"/>
                  <a:pt x="2277406" y="3353054"/>
                  <a:pt x="2256769" y="3508629"/>
                </a:cubicBezTo>
                <a:cubicBezTo>
                  <a:pt x="2236132" y="3664204"/>
                  <a:pt x="2064682" y="3821367"/>
                  <a:pt x="2094844" y="3994404"/>
                </a:cubicBezTo>
                <a:cubicBezTo>
                  <a:pt x="2125006" y="4167441"/>
                  <a:pt x="2277407" y="4477004"/>
                  <a:pt x="2437744" y="4546854"/>
                </a:cubicBezTo>
                <a:cubicBezTo>
                  <a:pt x="2598081" y="4616704"/>
                  <a:pt x="2912407" y="4534154"/>
                  <a:pt x="3056869" y="4413504"/>
                </a:cubicBezTo>
                <a:cubicBezTo>
                  <a:pt x="3201331" y="4292854"/>
                  <a:pt x="3160057" y="3934079"/>
                  <a:pt x="3304519" y="3822954"/>
                </a:cubicBezTo>
                <a:cubicBezTo>
                  <a:pt x="3448982" y="3711829"/>
                  <a:pt x="3734732" y="3822954"/>
                  <a:pt x="3923644" y="3746754"/>
                </a:cubicBezTo>
                <a:cubicBezTo>
                  <a:pt x="4112556" y="3670554"/>
                  <a:pt x="4299882" y="3581654"/>
                  <a:pt x="4437994" y="3365754"/>
                </a:cubicBezTo>
                <a:cubicBezTo>
                  <a:pt x="4576107" y="3149854"/>
                  <a:pt x="4747557" y="2708529"/>
                  <a:pt x="4752319" y="2451354"/>
                </a:cubicBezTo>
                <a:cubicBezTo>
                  <a:pt x="4757082" y="2194179"/>
                  <a:pt x="4660244" y="1979867"/>
                  <a:pt x="4466569" y="1822704"/>
                </a:cubicBezTo>
                <a:cubicBezTo>
                  <a:pt x="4272894" y="1665541"/>
                  <a:pt x="3737907" y="1649667"/>
                  <a:pt x="3590269" y="1508379"/>
                </a:cubicBezTo>
                <a:cubicBezTo>
                  <a:pt x="3442632" y="1367091"/>
                  <a:pt x="3583919" y="1168654"/>
                  <a:pt x="3580744" y="974979"/>
                </a:cubicBezTo>
                <a:cubicBezTo>
                  <a:pt x="3577569" y="781304"/>
                  <a:pt x="3641069" y="506666"/>
                  <a:pt x="3571219" y="346329"/>
                </a:cubicBezTo>
                <a:cubicBezTo>
                  <a:pt x="3501369" y="185992"/>
                  <a:pt x="3293407" y="51054"/>
                  <a:pt x="3161644" y="12954"/>
                </a:cubicBezTo>
                <a:cubicBezTo>
                  <a:pt x="3029882" y="-25146"/>
                  <a:pt x="2909232" y="24066"/>
                  <a:pt x="2780644" y="117729"/>
                </a:cubicBezTo>
                <a:cubicBezTo>
                  <a:pt x="2652057" y="211391"/>
                  <a:pt x="2499656" y="486029"/>
                  <a:pt x="2390119" y="574929"/>
                </a:cubicBezTo>
                <a:cubicBezTo>
                  <a:pt x="2280582" y="663829"/>
                  <a:pt x="2215494" y="562229"/>
                  <a:pt x="2123419" y="651129"/>
                </a:cubicBezTo>
                <a:cubicBezTo>
                  <a:pt x="2031344" y="740029"/>
                  <a:pt x="2032932" y="955929"/>
                  <a:pt x="1837669" y="1108329"/>
                </a:cubicBezTo>
                <a:cubicBezTo>
                  <a:pt x="1642407" y="1260729"/>
                  <a:pt x="1109006" y="1482979"/>
                  <a:pt x="951844" y="1565529"/>
                </a:cubicBezTo>
                <a:cubicBezTo>
                  <a:pt x="794682" y="1648079"/>
                  <a:pt x="1005819" y="1538541"/>
                  <a:pt x="875644" y="1584579"/>
                </a:cubicBezTo>
                <a:close/>
              </a:path>
            </a:pathLst>
          </a:custGeom>
          <a:solidFill>
            <a:schemeClr val="accent1">
              <a:alpha val="25000"/>
            </a:schemeClr>
          </a:solidFill>
          <a:ln w="28575"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7" name="Forme libre : forme 36">
            <a:extLst>
              <a:ext uri="{FF2B5EF4-FFF2-40B4-BE49-F238E27FC236}">
                <a16:creationId xmlns:a16="http://schemas.microsoft.com/office/drawing/2014/main" id="{F852094A-25A4-479F-9A18-9401473003DF}"/>
              </a:ext>
            </a:extLst>
          </p:cNvPr>
          <p:cNvSpPr/>
          <p:nvPr/>
        </p:nvSpPr>
        <p:spPr>
          <a:xfrm>
            <a:off x="5025906" y="5403931"/>
            <a:ext cx="1167784" cy="817004"/>
          </a:xfrm>
          <a:custGeom>
            <a:avLst/>
            <a:gdLst>
              <a:gd name="connsiteX0" fmla="*/ 117594 w 1167784"/>
              <a:gd name="connsiteY0" fmla="*/ 234869 h 817004"/>
              <a:gd name="connsiteX1" fmla="*/ 470019 w 1167784"/>
              <a:gd name="connsiteY1" fmla="*/ 91994 h 817004"/>
              <a:gd name="connsiteX2" fmla="*/ 1012944 w 1167784"/>
              <a:gd name="connsiteY2" fmla="*/ 6269 h 817004"/>
              <a:gd name="connsiteX3" fmla="*/ 1155819 w 1167784"/>
              <a:gd name="connsiteY3" fmla="*/ 263444 h 817004"/>
              <a:gd name="connsiteX4" fmla="*/ 765294 w 1167784"/>
              <a:gd name="connsiteY4" fmla="*/ 711119 h 817004"/>
              <a:gd name="connsiteX5" fmla="*/ 584319 w 1167784"/>
              <a:gd name="connsiteY5" fmla="*/ 815894 h 817004"/>
              <a:gd name="connsiteX6" fmla="*/ 479544 w 1167784"/>
              <a:gd name="connsiteY6" fmla="*/ 673019 h 817004"/>
              <a:gd name="connsiteX7" fmla="*/ 212844 w 1167784"/>
              <a:gd name="connsiteY7" fmla="*/ 758744 h 817004"/>
              <a:gd name="connsiteX8" fmla="*/ 3294 w 1167784"/>
              <a:gd name="connsiteY8" fmla="*/ 539669 h 817004"/>
              <a:gd name="connsiteX9" fmla="*/ 117594 w 1167784"/>
              <a:gd name="connsiteY9" fmla="*/ 234869 h 8170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167784" h="817004">
                <a:moveTo>
                  <a:pt x="117594" y="234869"/>
                </a:moveTo>
                <a:cubicBezTo>
                  <a:pt x="195381" y="160257"/>
                  <a:pt x="320794" y="130094"/>
                  <a:pt x="470019" y="91994"/>
                </a:cubicBezTo>
                <a:cubicBezTo>
                  <a:pt x="619244" y="53894"/>
                  <a:pt x="898644" y="-22306"/>
                  <a:pt x="1012944" y="6269"/>
                </a:cubicBezTo>
                <a:cubicBezTo>
                  <a:pt x="1127244" y="34844"/>
                  <a:pt x="1197094" y="145969"/>
                  <a:pt x="1155819" y="263444"/>
                </a:cubicBezTo>
                <a:cubicBezTo>
                  <a:pt x="1114544" y="380919"/>
                  <a:pt x="860544" y="619044"/>
                  <a:pt x="765294" y="711119"/>
                </a:cubicBezTo>
                <a:cubicBezTo>
                  <a:pt x="670044" y="803194"/>
                  <a:pt x="631944" y="822244"/>
                  <a:pt x="584319" y="815894"/>
                </a:cubicBezTo>
                <a:cubicBezTo>
                  <a:pt x="536694" y="809544"/>
                  <a:pt x="541457" y="682544"/>
                  <a:pt x="479544" y="673019"/>
                </a:cubicBezTo>
                <a:cubicBezTo>
                  <a:pt x="417632" y="663494"/>
                  <a:pt x="292219" y="780969"/>
                  <a:pt x="212844" y="758744"/>
                </a:cubicBezTo>
                <a:cubicBezTo>
                  <a:pt x="133469" y="736519"/>
                  <a:pt x="20756" y="626981"/>
                  <a:pt x="3294" y="539669"/>
                </a:cubicBezTo>
                <a:cubicBezTo>
                  <a:pt x="-14168" y="452357"/>
                  <a:pt x="39807" y="309481"/>
                  <a:pt x="117594" y="234869"/>
                </a:cubicBezTo>
                <a:close/>
              </a:path>
            </a:pathLst>
          </a:custGeom>
          <a:solidFill>
            <a:schemeClr val="accent1">
              <a:alpha val="25000"/>
            </a:schemeClr>
          </a:solidFill>
          <a:ln w="28575"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8" name="Forme libre : forme 37">
            <a:extLst>
              <a:ext uri="{FF2B5EF4-FFF2-40B4-BE49-F238E27FC236}">
                <a16:creationId xmlns:a16="http://schemas.microsoft.com/office/drawing/2014/main" id="{6EFBA893-51D3-4CBE-9CFA-7CADCFCD8378}"/>
              </a:ext>
            </a:extLst>
          </p:cNvPr>
          <p:cNvSpPr/>
          <p:nvPr/>
        </p:nvSpPr>
        <p:spPr>
          <a:xfrm>
            <a:off x="3381178" y="2733550"/>
            <a:ext cx="333622" cy="314728"/>
          </a:xfrm>
          <a:custGeom>
            <a:avLst/>
            <a:gdLst>
              <a:gd name="connsiteX0" fmla="*/ 133547 w 333622"/>
              <a:gd name="connsiteY0" fmla="*/ 125 h 314728"/>
              <a:gd name="connsiteX1" fmla="*/ 197 w 333622"/>
              <a:gd name="connsiteY1" fmla="*/ 209675 h 314728"/>
              <a:gd name="connsiteX2" fmla="*/ 162122 w 333622"/>
              <a:gd name="connsiteY2" fmla="*/ 314450 h 314728"/>
              <a:gd name="connsiteX3" fmla="*/ 333572 w 333622"/>
              <a:gd name="connsiteY3" fmla="*/ 181100 h 314728"/>
              <a:gd name="connsiteX4" fmla="*/ 133547 w 333622"/>
              <a:gd name="connsiteY4" fmla="*/ 125 h 3147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33622" h="314728">
                <a:moveTo>
                  <a:pt x="133547" y="125"/>
                </a:moveTo>
                <a:cubicBezTo>
                  <a:pt x="77984" y="4888"/>
                  <a:pt x="-4565" y="157288"/>
                  <a:pt x="197" y="209675"/>
                </a:cubicBezTo>
                <a:cubicBezTo>
                  <a:pt x="4959" y="262062"/>
                  <a:pt x="106559" y="319213"/>
                  <a:pt x="162122" y="314450"/>
                </a:cubicBezTo>
                <a:cubicBezTo>
                  <a:pt x="217685" y="309688"/>
                  <a:pt x="330397" y="235075"/>
                  <a:pt x="333572" y="181100"/>
                </a:cubicBezTo>
                <a:cubicBezTo>
                  <a:pt x="336747" y="127125"/>
                  <a:pt x="189110" y="-4638"/>
                  <a:pt x="133547" y="125"/>
                </a:cubicBezTo>
                <a:close/>
              </a:path>
            </a:pathLst>
          </a:custGeom>
          <a:solidFill>
            <a:schemeClr val="accent1">
              <a:alpha val="25000"/>
            </a:schemeClr>
          </a:solidFill>
          <a:ln w="28575"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88" name="Forme libre : forme 87">
            <a:extLst>
              <a:ext uri="{FF2B5EF4-FFF2-40B4-BE49-F238E27FC236}">
                <a16:creationId xmlns:a16="http://schemas.microsoft.com/office/drawing/2014/main" id="{76EF8713-061E-44AD-81C4-F81305EE98D4}"/>
              </a:ext>
            </a:extLst>
          </p:cNvPr>
          <p:cNvSpPr/>
          <p:nvPr/>
        </p:nvSpPr>
        <p:spPr>
          <a:xfrm>
            <a:off x="6000750" y="5937250"/>
            <a:ext cx="1225550" cy="736600"/>
          </a:xfrm>
          <a:custGeom>
            <a:avLst/>
            <a:gdLst>
              <a:gd name="connsiteX0" fmla="*/ 1225550 w 1225550"/>
              <a:gd name="connsiteY0" fmla="*/ 0 h 736600"/>
              <a:gd name="connsiteX1" fmla="*/ 1168400 w 1225550"/>
              <a:gd name="connsiteY1" fmla="*/ 139700 h 736600"/>
              <a:gd name="connsiteX2" fmla="*/ 895350 w 1225550"/>
              <a:gd name="connsiteY2" fmla="*/ 304800 h 736600"/>
              <a:gd name="connsiteX3" fmla="*/ 698500 w 1225550"/>
              <a:gd name="connsiteY3" fmla="*/ 431800 h 736600"/>
              <a:gd name="connsiteX4" fmla="*/ 558800 w 1225550"/>
              <a:gd name="connsiteY4" fmla="*/ 514350 h 736600"/>
              <a:gd name="connsiteX5" fmla="*/ 203200 w 1225550"/>
              <a:gd name="connsiteY5" fmla="*/ 603250 h 736600"/>
              <a:gd name="connsiteX6" fmla="*/ 0 w 1225550"/>
              <a:gd name="connsiteY6" fmla="*/ 736600 h 736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25550" h="736600">
                <a:moveTo>
                  <a:pt x="1225550" y="0"/>
                </a:moveTo>
                <a:cubicBezTo>
                  <a:pt x="1224491" y="44450"/>
                  <a:pt x="1223433" y="88900"/>
                  <a:pt x="1168400" y="139700"/>
                </a:cubicBezTo>
                <a:cubicBezTo>
                  <a:pt x="1113367" y="190500"/>
                  <a:pt x="973667" y="256117"/>
                  <a:pt x="895350" y="304800"/>
                </a:cubicBezTo>
                <a:cubicBezTo>
                  <a:pt x="817033" y="353483"/>
                  <a:pt x="754592" y="396875"/>
                  <a:pt x="698500" y="431800"/>
                </a:cubicBezTo>
                <a:cubicBezTo>
                  <a:pt x="642408" y="466725"/>
                  <a:pt x="641350" y="485775"/>
                  <a:pt x="558800" y="514350"/>
                </a:cubicBezTo>
                <a:cubicBezTo>
                  <a:pt x="476250" y="542925"/>
                  <a:pt x="296333" y="566208"/>
                  <a:pt x="203200" y="603250"/>
                </a:cubicBezTo>
                <a:cubicBezTo>
                  <a:pt x="110067" y="640292"/>
                  <a:pt x="55033" y="688446"/>
                  <a:pt x="0" y="73660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19" name="Forme libre : forme 118">
            <a:extLst>
              <a:ext uri="{FF2B5EF4-FFF2-40B4-BE49-F238E27FC236}">
                <a16:creationId xmlns:a16="http://schemas.microsoft.com/office/drawing/2014/main" id="{C1861E6A-3368-458A-91C9-1C0CF44EAE12}"/>
              </a:ext>
            </a:extLst>
          </p:cNvPr>
          <p:cNvSpPr/>
          <p:nvPr/>
        </p:nvSpPr>
        <p:spPr>
          <a:xfrm>
            <a:off x="4540250" y="762001"/>
            <a:ext cx="1460500" cy="380236"/>
          </a:xfrm>
          <a:custGeom>
            <a:avLst/>
            <a:gdLst>
              <a:gd name="connsiteX0" fmla="*/ 730250 w 730250"/>
              <a:gd name="connsiteY0" fmla="*/ 279400 h 374697"/>
              <a:gd name="connsiteX1" fmla="*/ 514350 w 730250"/>
              <a:gd name="connsiteY1" fmla="*/ 342900 h 374697"/>
              <a:gd name="connsiteX2" fmla="*/ 228600 w 730250"/>
              <a:gd name="connsiteY2" fmla="*/ 374650 h 374697"/>
              <a:gd name="connsiteX3" fmla="*/ 158750 w 730250"/>
              <a:gd name="connsiteY3" fmla="*/ 349250 h 374697"/>
              <a:gd name="connsiteX4" fmla="*/ 50800 w 730250"/>
              <a:gd name="connsiteY4" fmla="*/ 317500 h 374697"/>
              <a:gd name="connsiteX5" fmla="*/ 76200 w 730250"/>
              <a:gd name="connsiteY5" fmla="*/ 184150 h 374697"/>
              <a:gd name="connsiteX6" fmla="*/ 0 w 730250"/>
              <a:gd name="connsiteY6" fmla="*/ 0 h 374697"/>
              <a:gd name="connsiteX0" fmla="*/ 730250 w 730250"/>
              <a:gd name="connsiteY0" fmla="*/ 279400 h 374697"/>
              <a:gd name="connsiteX1" fmla="*/ 730250 w 730250"/>
              <a:gd name="connsiteY1" fmla="*/ 279400 h 374697"/>
              <a:gd name="connsiteX2" fmla="*/ 514350 w 730250"/>
              <a:gd name="connsiteY2" fmla="*/ 342900 h 374697"/>
              <a:gd name="connsiteX3" fmla="*/ 228600 w 730250"/>
              <a:gd name="connsiteY3" fmla="*/ 374650 h 374697"/>
              <a:gd name="connsiteX4" fmla="*/ 158750 w 730250"/>
              <a:gd name="connsiteY4" fmla="*/ 349250 h 374697"/>
              <a:gd name="connsiteX5" fmla="*/ 50800 w 730250"/>
              <a:gd name="connsiteY5" fmla="*/ 317500 h 374697"/>
              <a:gd name="connsiteX6" fmla="*/ 76200 w 730250"/>
              <a:gd name="connsiteY6" fmla="*/ 184150 h 374697"/>
              <a:gd name="connsiteX7" fmla="*/ 0 w 730250"/>
              <a:gd name="connsiteY7" fmla="*/ 0 h 374697"/>
              <a:gd name="connsiteX0" fmla="*/ 730250 w 1460500"/>
              <a:gd name="connsiteY0" fmla="*/ 279400 h 380236"/>
              <a:gd name="connsiteX1" fmla="*/ 1460500 w 1460500"/>
              <a:gd name="connsiteY1" fmla="*/ 25400 h 380236"/>
              <a:gd name="connsiteX2" fmla="*/ 514350 w 1460500"/>
              <a:gd name="connsiteY2" fmla="*/ 342900 h 380236"/>
              <a:gd name="connsiteX3" fmla="*/ 228600 w 1460500"/>
              <a:gd name="connsiteY3" fmla="*/ 374650 h 380236"/>
              <a:gd name="connsiteX4" fmla="*/ 158750 w 1460500"/>
              <a:gd name="connsiteY4" fmla="*/ 349250 h 380236"/>
              <a:gd name="connsiteX5" fmla="*/ 50800 w 1460500"/>
              <a:gd name="connsiteY5" fmla="*/ 317500 h 380236"/>
              <a:gd name="connsiteX6" fmla="*/ 76200 w 1460500"/>
              <a:gd name="connsiteY6" fmla="*/ 184150 h 380236"/>
              <a:gd name="connsiteX7" fmla="*/ 0 w 1460500"/>
              <a:gd name="connsiteY7" fmla="*/ 0 h 380236"/>
              <a:gd name="connsiteX0" fmla="*/ 713581 w 1460500"/>
              <a:gd name="connsiteY0" fmla="*/ 243681 h 380236"/>
              <a:gd name="connsiteX1" fmla="*/ 1460500 w 1460500"/>
              <a:gd name="connsiteY1" fmla="*/ 25400 h 380236"/>
              <a:gd name="connsiteX2" fmla="*/ 514350 w 1460500"/>
              <a:gd name="connsiteY2" fmla="*/ 342900 h 380236"/>
              <a:gd name="connsiteX3" fmla="*/ 228600 w 1460500"/>
              <a:gd name="connsiteY3" fmla="*/ 374650 h 380236"/>
              <a:gd name="connsiteX4" fmla="*/ 158750 w 1460500"/>
              <a:gd name="connsiteY4" fmla="*/ 349250 h 380236"/>
              <a:gd name="connsiteX5" fmla="*/ 50800 w 1460500"/>
              <a:gd name="connsiteY5" fmla="*/ 317500 h 380236"/>
              <a:gd name="connsiteX6" fmla="*/ 76200 w 1460500"/>
              <a:gd name="connsiteY6" fmla="*/ 184150 h 380236"/>
              <a:gd name="connsiteX7" fmla="*/ 0 w 1460500"/>
              <a:gd name="connsiteY7" fmla="*/ 0 h 380236"/>
              <a:gd name="connsiteX0" fmla="*/ 1460500 w 1460500"/>
              <a:gd name="connsiteY0" fmla="*/ 25400 h 380236"/>
              <a:gd name="connsiteX1" fmla="*/ 514350 w 1460500"/>
              <a:gd name="connsiteY1" fmla="*/ 342900 h 380236"/>
              <a:gd name="connsiteX2" fmla="*/ 228600 w 1460500"/>
              <a:gd name="connsiteY2" fmla="*/ 374650 h 380236"/>
              <a:gd name="connsiteX3" fmla="*/ 158750 w 1460500"/>
              <a:gd name="connsiteY3" fmla="*/ 349250 h 380236"/>
              <a:gd name="connsiteX4" fmla="*/ 50800 w 1460500"/>
              <a:gd name="connsiteY4" fmla="*/ 317500 h 380236"/>
              <a:gd name="connsiteX5" fmla="*/ 76200 w 1460500"/>
              <a:gd name="connsiteY5" fmla="*/ 184150 h 380236"/>
              <a:gd name="connsiteX6" fmla="*/ 0 w 1460500"/>
              <a:gd name="connsiteY6" fmla="*/ 0 h 3802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460500" h="380236">
                <a:moveTo>
                  <a:pt x="1460500" y="25400"/>
                </a:moveTo>
                <a:cubicBezTo>
                  <a:pt x="1424517" y="35983"/>
                  <a:pt x="719667" y="284692"/>
                  <a:pt x="514350" y="342900"/>
                </a:cubicBezTo>
                <a:cubicBezTo>
                  <a:pt x="309033" y="401108"/>
                  <a:pt x="287867" y="373592"/>
                  <a:pt x="228600" y="374650"/>
                </a:cubicBezTo>
                <a:cubicBezTo>
                  <a:pt x="169333" y="375708"/>
                  <a:pt x="188383" y="358775"/>
                  <a:pt x="158750" y="349250"/>
                </a:cubicBezTo>
                <a:cubicBezTo>
                  <a:pt x="129117" y="339725"/>
                  <a:pt x="64558" y="345017"/>
                  <a:pt x="50800" y="317500"/>
                </a:cubicBezTo>
                <a:cubicBezTo>
                  <a:pt x="37042" y="289983"/>
                  <a:pt x="84667" y="237067"/>
                  <a:pt x="76200" y="184150"/>
                </a:cubicBezTo>
                <a:cubicBezTo>
                  <a:pt x="67733" y="131233"/>
                  <a:pt x="33866" y="65616"/>
                  <a:pt x="0" y="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46" name="Forme libre : forme 145">
            <a:extLst>
              <a:ext uri="{FF2B5EF4-FFF2-40B4-BE49-F238E27FC236}">
                <a16:creationId xmlns:a16="http://schemas.microsoft.com/office/drawing/2014/main" id="{14629BD5-62F0-4AD1-B8F3-47934ECAE653}"/>
              </a:ext>
            </a:extLst>
          </p:cNvPr>
          <p:cNvSpPr/>
          <p:nvPr/>
        </p:nvSpPr>
        <p:spPr>
          <a:xfrm>
            <a:off x="4674683" y="3069491"/>
            <a:ext cx="685800" cy="736600"/>
          </a:xfrm>
          <a:custGeom>
            <a:avLst/>
            <a:gdLst>
              <a:gd name="connsiteX0" fmla="*/ 685800 w 685800"/>
              <a:gd name="connsiteY0" fmla="*/ 0 h 736600"/>
              <a:gd name="connsiteX1" fmla="*/ 568325 w 685800"/>
              <a:gd name="connsiteY1" fmla="*/ 82550 h 736600"/>
              <a:gd name="connsiteX2" fmla="*/ 454025 w 685800"/>
              <a:gd name="connsiteY2" fmla="*/ 206375 h 736600"/>
              <a:gd name="connsiteX3" fmla="*/ 314325 w 685800"/>
              <a:gd name="connsiteY3" fmla="*/ 342900 h 736600"/>
              <a:gd name="connsiteX4" fmla="*/ 0 w 685800"/>
              <a:gd name="connsiteY4" fmla="*/ 736600 h 736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85800" h="736600">
                <a:moveTo>
                  <a:pt x="685800" y="0"/>
                </a:moveTo>
                <a:cubicBezTo>
                  <a:pt x="646377" y="24077"/>
                  <a:pt x="606954" y="48154"/>
                  <a:pt x="568325" y="82550"/>
                </a:cubicBezTo>
                <a:cubicBezTo>
                  <a:pt x="529696" y="116946"/>
                  <a:pt x="496358" y="162983"/>
                  <a:pt x="454025" y="206375"/>
                </a:cubicBezTo>
                <a:cubicBezTo>
                  <a:pt x="411692" y="249767"/>
                  <a:pt x="389996" y="254529"/>
                  <a:pt x="314325" y="342900"/>
                </a:cubicBezTo>
                <a:cubicBezTo>
                  <a:pt x="238654" y="431271"/>
                  <a:pt x="119327" y="583935"/>
                  <a:pt x="0" y="73660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3" name="Forme libre : forme 22">
            <a:extLst>
              <a:ext uri="{FF2B5EF4-FFF2-40B4-BE49-F238E27FC236}">
                <a16:creationId xmlns:a16="http://schemas.microsoft.com/office/drawing/2014/main" id="{BE29AF4F-A639-4285-A35D-CAB5EA08D5F0}"/>
              </a:ext>
            </a:extLst>
          </p:cNvPr>
          <p:cNvSpPr/>
          <p:nvPr/>
        </p:nvSpPr>
        <p:spPr>
          <a:xfrm>
            <a:off x="5880100" y="508000"/>
            <a:ext cx="425269" cy="4140200"/>
          </a:xfrm>
          <a:custGeom>
            <a:avLst/>
            <a:gdLst>
              <a:gd name="connsiteX0" fmla="*/ 0 w 425269"/>
              <a:gd name="connsiteY0" fmla="*/ 0 h 4140200"/>
              <a:gd name="connsiteX1" fmla="*/ 76200 w 425269"/>
              <a:gd name="connsiteY1" fmla="*/ 222250 h 4140200"/>
              <a:gd name="connsiteX2" fmla="*/ 254000 w 425269"/>
              <a:gd name="connsiteY2" fmla="*/ 412750 h 4140200"/>
              <a:gd name="connsiteX3" fmla="*/ 412750 w 425269"/>
              <a:gd name="connsiteY3" fmla="*/ 869950 h 4140200"/>
              <a:gd name="connsiteX4" fmla="*/ 406400 w 425269"/>
              <a:gd name="connsiteY4" fmla="*/ 1104900 h 4140200"/>
              <a:gd name="connsiteX5" fmla="*/ 336550 w 425269"/>
              <a:gd name="connsiteY5" fmla="*/ 1822450 h 4140200"/>
              <a:gd name="connsiteX6" fmla="*/ 177800 w 425269"/>
              <a:gd name="connsiteY6" fmla="*/ 2457450 h 4140200"/>
              <a:gd name="connsiteX7" fmla="*/ 146050 w 425269"/>
              <a:gd name="connsiteY7" fmla="*/ 2870200 h 4140200"/>
              <a:gd name="connsiteX8" fmla="*/ 95250 w 425269"/>
              <a:gd name="connsiteY8" fmla="*/ 3441700 h 4140200"/>
              <a:gd name="connsiteX9" fmla="*/ 44450 w 425269"/>
              <a:gd name="connsiteY9" fmla="*/ 3752850 h 4140200"/>
              <a:gd name="connsiteX10" fmla="*/ 107950 w 425269"/>
              <a:gd name="connsiteY10" fmla="*/ 4006850 h 4140200"/>
              <a:gd name="connsiteX11" fmla="*/ 279400 w 425269"/>
              <a:gd name="connsiteY11" fmla="*/ 4140200 h 4140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425269" h="4140200">
                <a:moveTo>
                  <a:pt x="0" y="0"/>
                </a:moveTo>
                <a:cubicBezTo>
                  <a:pt x="16933" y="76729"/>
                  <a:pt x="33867" y="153458"/>
                  <a:pt x="76200" y="222250"/>
                </a:cubicBezTo>
                <a:cubicBezTo>
                  <a:pt x="118533" y="291042"/>
                  <a:pt x="197908" y="304800"/>
                  <a:pt x="254000" y="412750"/>
                </a:cubicBezTo>
                <a:cubicBezTo>
                  <a:pt x="310092" y="520700"/>
                  <a:pt x="387350" y="754592"/>
                  <a:pt x="412750" y="869950"/>
                </a:cubicBezTo>
                <a:cubicBezTo>
                  <a:pt x="438150" y="985308"/>
                  <a:pt x="419100" y="946150"/>
                  <a:pt x="406400" y="1104900"/>
                </a:cubicBezTo>
                <a:cubicBezTo>
                  <a:pt x="393700" y="1263650"/>
                  <a:pt x="374650" y="1597025"/>
                  <a:pt x="336550" y="1822450"/>
                </a:cubicBezTo>
                <a:cubicBezTo>
                  <a:pt x="298450" y="2047875"/>
                  <a:pt x="209550" y="2282825"/>
                  <a:pt x="177800" y="2457450"/>
                </a:cubicBezTo>
                <a:cubicBezTo>
                  <a:pt x="146050" y="2632075"/>
                  <a:pt x="159808" y="2706158"/>
                  <a:pt x="146050" y="2870200"/>
                </a:cubicBezTo>
                <a:cubicBezTo>
                  <a:pt x="132292" y="3034242"/>
                  <a:pt x="112183" y="3294592"/>
                  <a:pt x="95250" y="3441700"/>
                </a:cubicBezTo>
                <a:cubicBezTo>
                  <a:pt x="78317" y="3588808"/>
                  <a:pt x="42333" y="3658658"/>
                  <a:pt x="44450" y="3752850"/>
                </a:cubicBezTo>
                <a:cubicBezTo>
                  <a:pt x="46567" y="3847042"/>
                  <a:pt x="68792" y="3942292"/>
                  <a:pt x="107950" y="4006850"/>
                </a:cubicBezTo>
                <a:cubicBezTo>
                  <a:pt x="147108" y="4071408"/>
                  <a:pt x="213254" y="4105804"/>
                  <a:pt x="279400" y="414020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7" name="Forme libre : forme 26">
            <a:extLst>
              <a:ext uri="{FF2B5EF4-FFF2-40B4-BE49-F238E27FC236}">
                <a16:creationId xmlns:a16="http://schemas.microsoft.com/office/drawing/2014/main" id="{70578F58-BED1-43CB-8B6A-FE860FD8A450}"/>
              </a:ext>
            </a:extLst>
          </p:cNvPr>
          <p:cNvSpPr/>
          <p:nvPr/>
        </p:nvSpPr>
        <p:spPr>
          <a:xfrm>
            <a:off x="3594100" y="1279024"/>
            <a:ext cx="2565400" cy="1323241"/>
          </a:xfrm>
          <a:custGeom>
            <a:avLst/>
            <a:gdLst>
              <a:gd name="connsiteX0" fmla="*/ 0 w 2565400"/>
              <a:gd name="connsiteY0" fmla="*/ 346576 h 1323241"/>
              <a:gd name="connsiteX1" fmla="*/ 476250 w 2565400"/>
              <a:gd name="connsiteY1" fmla="*/ 54476 h 1323241"/>
              <a:gd name="connsiteX2" fmla="*/ 933450 w 2565400"/>
              <a:gd name="connsiteY2" fmla="*/ 3676 h 1323241"/>
              <a:gd name="connsiteX3" fmla="*/ 838200 w 2565400"/>
              <a:gd name="connsiteY3" fmla="*/ 105276 h 1323241"/>
              <a:gd name="connsiteX4" fmla="*/ 901700 w 2565400"/>
              <a:gd name="connsiteY4" fmla="*/ 238626 h 1323241"/>
              <a:gd name="connsiteX5" fmla="*/ 1079500 w 2565400"/>
              <a:gd name="connsiteY5" fmla="*/ 454526 h 1323241"/>
              <a:gd name="connsiteX6" fmla="*/ 1193800 w 2565400"/>
              <a:gd name="connsiteY6" fmla="*/ 606926 h 1323241"/>
              <a:gd name="connsiteX7" fmla="*/ 1282700 w 2565400"/>
              <a:gd name="connsiteY7" fmla="*/ 670426 h 1323241"/>
              <a:gd name="connsiteX8" fmla="*/ 1397000 w 2565400"/>
              <a:gd name="connsiteY8" fmla="*/ 886326 h 1323241"/>
              <a:gd name="connsiteX9" fmla="*/ 1638300 w 2565400"/>
              <a:gd name="connsiteY9" fmla="*/ 759326 h 1323241"/>
              <a:gd name="connsiteX10" fmla="*/ 1974850 w 2565400"/>
              <a:gd name="connsiteY10" fmla="*/ 695826 h 1323241"/>
              <a:gd name="connsiteX11" fmla="*/ 1974850 w 2565400"/>
              <a:gd name="connsiteY11" fmla="*/ 829176 h 1323241"/>
              <a:gd name="connsiteX12" fmla="*/ 2000250 w 2565400"/>
              <a:gd name="connsiteY12" fmla="*/ 892676 h 1323241"/>
              <a:gd name="connsiteX13" fmla="*/ 2190750 w 2565400"/>
              <a:gd name="connsiteY13" fmla="*/ 1019676 h 1323241"/>
              <a:gd name="connsiteX14" fmla="*/ 2311400 w 2565400"/>
              <a:gd name="connsiteY14" fmla="*/ 1203826 h 1323241"/>
              <a:gd name="connsiteX15" fmla="*/ 2482850 w 2565400"/>
              <a:gd name="connsiteY15" fmla="*/ 1318126 h 1323241"/>
              <a:gd name="connsiteX16" fmla="*/ 2565400 w 2565400"/>
              <a:gd name="connsiteY16" fmla="*/ 1292726 h 13232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2565400" h="1323241">
                <a:moveTo>
                  <a:pt x="0" y="346576"/>
                </a:moveTo>
                <a:cubicBezTo>
                  <a:pt x="160337" y="229101"/>
                  <a:pt x="320675" y="111626"/>
                  <a:pt x="476250" y="54476"/>
                </a:cubicBezTo>
                <a:cubicBezTo>
                  <a:pt x="631825" y="-2674"/>
                  <a:pt x="873125" y="-4791"/>
                  <a:pt x="933450" y="3676"/>
                </a:cubicBezTo>
                <a:cubicBezTo>
                  <a:pt x="993775" y="12143"/>
                  <a:pt x="843492" y="66118"/>
                  <a:pt x="838200" y="105276"/>
                </a:cubicBezTo>
                <a:cubicBezTo>
                  <a:pt x="832908" y="144434"/>
                  <a:pt x="861483" y="180418"/>
                  <a:pt x="901700" y="238626"/>
                </a:cubicBezTo>
                <a:cubicBezTo>
                  <a:pt x="941917" y="296834"/>
                  <a:pt x="1030817" y="393143"/>
                  <a:pt x="1079500" y="454526"/>
                </a:cubicBezTo>
                <a:cubicBezTo>
                  <a:pt x="1128183" y="515909"/>
                  <a:pt x="1159933" y="570943"/>
                  <a:pt x="1193800" y="606926"/>
                </a:cubicBezTo>
                <a:cubicBezTo>
                  <a:pt x="1227667" y="642909"/>
                  <a:pt x="1248833" y="623860"/>
                  <a:pt x="1282700" y="670426"/>
                </a:cubicBezTo>
                <a:cubicBezTo>
                  <a:pt x="1316567" y="716992"/>
                  <a:pt x="1337733" y="871509"/>
                  <a:pt x="1397000" y="886326"/>
                </a:cubicBezTo>
                <a:cubicBezTo>
                  <a:pt x="1456267" y="901143"/>
                  <a:pt x="1541992" y="791076"/>
                  <a:pt x="1638300" y="759326"/>
                </a:cubicBezTo>
                <a:cubicBezTo>
                  <a:pt x="1734608" y="727576"/>
                  <a:pt x="1918758" y="684184"/>
                  <a:pt x="1974850" y="695826"/>
                </a:cubicBezTo>
                <a:cubicBezTo>
                  <a:pt x="2030942" y="707468"/>
                  <a:pt x="1970617" y="796368"/>
                  <a:pt x="1974850" y="829176"/>
                </a:cubicBezTo>
                <a:cubicBezTo>
                  <a:pt x="1979083" y="861984"/>
                  <a:pt x="1964267" y="860926"/>
                  <a:pt x="2000250" y="892676"/>
                </a:cubicBezTo>
                <a:cubicBezTo>
                  <a:pt x="2036233" y="924426"/>
                  <a:pt x="2138892" y="967818"/>
                  <a:pt x="2190750" y="1019676"/>
                </a:cubicBezTo>
                <a:cubicBezTo>
                  <a:pt x="2242608" y="1071534"/>
                  <a:pt x="2262717" y="1154084"/>
                  <a:pt x="2311400" y="1203826"/>
                </a:cubicBezTo>
                <a:cubicBezTo>
                  <a:pt x="2360083" y="1253568"/>
                  <a:pt x="2440517" y="1303309"/>
                  <a:pt x="2482850" y="1318126"/>
                </a:cubicBezTo>
                <a:cubicBezTo>
                  <a:pt x="2525183" y="1332943"/>
                  <a:pt x="2545291" y="1312834"/>
                  <a:pt x="2565400" y="1292726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9" name="Forme libre : forme 28">
            <a:extLst>
              <a:ext uri="{FF2B5EF4-FFF2-40B4-BE49-F238E27FC236}">
                <a16:creationId xmlns:a16="http://schemas.microsoft.com/office/drawing/2014/main" id="{F48755D4-E52D-451E-A862-7FE36C952EA0}"/>
              </a:ext>
            </a:extLst>
          </p:cNvPr>
          <p:cNvSpPr/>
          <p:nvPr/>
        </p:nvSpPr>
        <p:spPr>
          <a:xfrm>
            <a:off x="4527550" y="1098550"/>
            <a:ext cx="101600" cy="171450"/>
          </a:xfrm>
          <a:custGeom>
            <a:avLst/>
            <a:gdLst>
              <a:gd name="connsiteX0" fmla="*/ 101600 w 101600"/>
              <a:gd name="connsiteY0" fmla="*/ 0 h 171450"/>
              <a:gd name="connsiteX1" fmla="*/ 50800 w 101600"/>
              <a:gd name="connsiteY1" fmla="*/ 127000 h 171450"/>
              <a:gd name="connsiteX2" fmla="*/ 0 w 101600"/>
              <a:gd name="connsiteY2" fmla="*/ 171450 h 171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1600" h="171450">
                <a:moveTo>
                  <a:pt x="101600" y="0"/>
                </a:moveTo>
                <a:cubicBezTo>
                  <a:pt x="84666" y="49212"/>
                  <a:pt x="67733" y="98425"/>
                  <a:pt x="50800" y="127000"/>
                </a:cubicBezTo>
                <a:cubicBezTo>
                  <a:pt x="33867" y="155575"/>
                  <a:pt x="16933" y="163512"/>
                  <a:pt x="0" y="17145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0" name="Forme libre : forme 29">
            <a:extLst>
              <a:ext uri="{FF2B5EF4-FFF2-40B4-BE49-F238E27FC236}">
                <a16:creationId xmlns:a16="http://schemas.microsoft.com/office/drawing/2014/main" id="{DDA203F8-C9E1-4AFD-B1A6-58AF2240B747}"/>
              </a:ext>
            </a:extLst>
          </p:cNvPr>
          <p:cNvSpPr/>
          <p:nvPr/>
        </p:nvSpPr>
        <p:spPr>
          <a:xfrm>
            <a:off x="3016250" y="2482850"/>
            <a:ext cx="1377950" cy="711200"/>
          </a:xfrm>
          <a:custGeom>
            <a:avLst/>
            <a:gdLst>
              <a:gd name="connsiteX0" fmla="*/ 1377950 w 1377950"/>
              <a:gd name="connsiteY0" fmla="*/ 0 h 711200"/>
              <a:gd name="connsiteX1" fmla="*/ 1295400 w 1377950"/>
              <a:gd name="connsiteY1" fmla="*/ 101600 h 711200"/>
              <a:gd name="connsiteX2" fmla="*/ 996950 w 1377950"/>
              <a:gd name="connsiteY2" fmla="*/ 209550 h 711200"/>
              <a:gd name="connsiteX3" fmla="*/ 730250 w 1377950"/>
              <a:gd name="connsiteY3" fmla="*/ 508000 h 711200"/>
              <a:gd name="connsiteX4" fmla="*/ 469900 w 1377950"/>
              <a:gd name="connsiteY4" fmla="*/ 577850 h 711200"/>
              <a:gd name="connsiteX5" fmla="*/ 247650 w 1377950"/>
              <a:gd name="connsiteY5" fmla="*/ 679450 h 711200"/>
              <a:gd name="connsiteX6" fmla="*/ 0 w 1377950"/>
              <a:gd name="connsiteY6" fmla="*/ 711200 h 711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377950" h="711200">
                <a:moveTo>
                  <a:pt x="1377950" y="0"/>
                </a:moveTo>
                <a:cubicBezTo>
                  <a:pt x="1368425" y="33337"/>
                  <a:pt x="1358900" y="66675"/>
                  <a:pt x="1295400" y="101600"/>
                </a:cubicBezTo>
                <a:cubicBezTo>
                  <a:pt x="1231900" y="136525"/>
                  <a:pt x="1091142" y="141817"/>
                  <a:pt x="996950" y="209550"/>
                </a:cubicBezTo>
                <a:cubicBezTo>
                  <a:pt x="902758" y="277283"/>
                  <a:pt x="818092" y="446617"/>
                  <a:pt x="730250" y="508000"/>
                </a:cubicBezTo>
                <a:cubicBezTo>
                  <a:pt x="642408" y="569383"/>
                  <a:pt x="550333" y="549275"/>
                  <a:pt x="469900" y="577850"/>
                </a:cubicBezTo>
                <a:cubicBezTo>
                  <a:pt x="389467" y="606425"/>
                  <a:pt x="325967" y="657225"/>
                  <a:pt x="247650" y="679450"/>
                </a:cubicBezTo>
                <a:cubicBezTo>
                  <a:pt x="169333" y="701675"/>
                  <a:pt x="84666" y="706437"/>
                  <a:pt x="0" y="71120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3" name="Forme libre : forme 32">
            <a:extLst>
              <a:ext uri="{FF2B5EF4-FFF2-40B4-BE49-F238E27FC236}">
                <a16:creationId xmlns:a16="http://schemas.microsoft.com/office/drawing/2014/main" id="{FF0BF8AA-3094-4C50-B547-95E6ECEA66B7}"/>
              </a:ext>
            </a:extLst>
          </p:cNvPr>
          <p:cNvSpPr/>
          <p:nvPr/>
        </p:nvSpPr>
        <p:spPr>
          <a:xfrm>
            <a:off x="5092700" y="5222875"/>
            <a:ext cx="949325" cy="958850"/>
          </a:xfrm>
          <a:custGeom>
            <a:avLst/>
            <a:gdLst>
              <a:gd name="connsiteX0" fmla="*/ 733425 w 733425"/>
              <a:gd name="connsiteY0" fmla="*/ 0 h 841375"/>
              <a:gd name="connsiteX1" fmla="*/ 695325 w 733425"/>
              <a:gd name="connsiteY1" fmla="*/ 111125 h 841375"/>
              <a:gd name="connsiteX2" fmla="*/ 619125 w 733425"/>
              <a:gd name="connsiteY2" fmla="*/ 231775 h 841375"/>
              <a:gd name="connsiteX3" fmla="*/ 377825 w 733425"/>
              <a:gd name="connsiteY3" fmla="*/ 323850 h 841375"/>
              <a:gd name="connsiteX4" fmla="*/ 190500 w 733425"/>
              <a:gd name="connsiteY4" fmla="*/ 571500 h 841375"/>
              <a:gd name="connsiteX5" fmla="*/ 222250 w 733425"/>
              <a:gd name="connsiteY5" fmla="*/ 603250 h 841375"/>
              <a:gd name="connsiteX6" fmla="*/ 196850 w 733425"/>
              <a:gd name="connsiteY6" fmla="*/ 654050 h 841375"/>
              <a:gd name="connsiteX7" fmla="*/ 212725 w 733425"/>
              <a:gd name="connsiteY7" fmla="*/ 708025 h 841375"/>
              <a:gd name="connsiteX8" fmla="*/ 123825 w 733425"/>
              <a:gd name="connsiteY8" fmla="*/ 771525 h 841375"/>
              <a:gd name="connsiteX9" fmla="*/ 0 w 733425"/>
              <a:gd name="connsiteY9" fmla="*/ 841375 h 841375"/>
              <a:gd name="connsiteX0" fmla="*/ 939800 w 939800"/>
              <a:gd name="connsiteY0" fmla="*/ 0 h 949325"/>
              <a:gd name="connsiteX1" fmla="*/ 901700 w 939800"/>
              <a:gd name="connsiteY1" fmla="*/ 111125 h 949325"/>
              <a:gd name="connsiteX2" fmla="*/ 825500 w 939800"/>
              <a:gd name="connsiteY2" fmla="*/ 231775 h 949325"/>
              <a:gd name="connsiteX3" fmla="*/ 584200 w 939800"/>
              <a:gd name="connsiteY3" fmla="*/ 323850 h 949325"/>
              <a:gd name="connsiteX4" fmla="*/ 396875 w 939800"/>
              <a:gd name="connsiteY4" fmla="*/ 571500 h 949325"/>
              <a:gd name="connsiteX5" fmla="*/ 428625 w 939800"/>
              <a:gd name="connsiteY5" fmla="*/ 603250 h 949325"/>
              <a:gd name="connsiteX6" fmla="*/ 403225 w 939800"/>
              <a:gd name="connsiteY6" fmla="*/ 654050 h 949325"/>
              <a:gd name="connsiteX7" fmla="*/ 419100 w 939800"/>
              <a:gd name="connsiteY7" fmla="*/ 708025 h 949325"/>
              <a:gd name="connsiteX8" fmla="*/ 330200 w 939800"/>
              <a:gd name="connsiteY8" fmla="*/ 771525 h 949325"/>
              <a:gd name="connsiteX9" fmla="*/ 0 w 939800"/>
              <a:gd name="connsiteY9" fmla="*/ 949325 h 949325"/>
              <a:gd name="connsiteX0" fmla="*/ 949325 w 949325"/>
              <a:gd name="connsiteY0" fmla="*/ 0 h 958850"/>
              <a:gd name="connsiteX1" fmla="*/ 901700 w 949325"/>
              <a:gd name="connsiteY1" fmla="*/ 120650 h 958850"/>
              <a:gd name="connsiteX2" fmla="*/ 825500 w 949325"/>
              <a:gd name="connsiteY2" fmla="*/ 241300 h 958850"/>
              <a:gd name="connsiteX3" fmla="*/ 584200 w 949325"/>
              <a:gd name="connsiteY3" fmla="*/ 333375 h 958850"/>
              <a:gd name="connsiteX4" fmla="*/ 396875 w 949325"/>
              <a:gd name="connsiteY4" fmla="*/ 581025 h 958850"/>
              <a:gd name="connsiteX5" fmla="*/ 428625 w 949325"/>
              <a:gd name="connsiteY5" fmla="*/ 612775 h 958850"/>
              <a:gd name="connsiteX6" fmla="*/ 403225 w 949325"/>
              <a:gd name="connsiteY6" fmla="*/ 663575 h 958850"/>
              <a:gd name="connsiteX7" fmla="*/ 419100 w 949325"/>
              <a:gd name="connsiteY7" fmla="*/ 717550 h 958850"/>
              <a:gd name="connsiteX8" fmla="*/ 330200 w 949325"/>
              <a:gd name="connsiteY8" fmla="*/ 781050 h 958850"/>
              <a:gd name="connsiteX9" fmla="*/ 0 w 949325"/>
              <a:gd name="connsiteY9" fmla="*/ 958850 h 958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949325" h="958850">
                <a:moveTo>
                  <a:pt x="949325" y="0"/>
                </a:moveTo>
                <a:cubicBezTo>
                  <a:pt x="939800" y="36248"/>
                  <a:pt x="922337" y="80434"/>
                  <a:pt x="901700" y="120650"/>
                </a:cubicBezTo>
                <a:cubicBezTo>
                  <a:pt x="881063" y="160866"/>
                  <a:pt x="878417" y="205846"/>
                  <a:pt x="825500" y="241300"/>
                </a:cubicBezTo>
                <a:cubicBezTo>
                  <a:pt x="772583" y="276754"/>
                  <a:pt x="655637" y="276754"/>
                  <a:pt x="584200" y="333375"/>
                </a:cubicBezTo>
                <a:cubicBezTo>
                  <a:pt x="512762" y="389996"/>
                  <a:pt x="422804" y="534458"/>
                  <a:pt x="396875" y="581025"/>
                </a:cubicBezTo>
                <a:cubicBezTo>
                  <a:pt x="370946" y="627592"/>
                  <a:pt x="427567" y="599017"/>
                  <a:pt x="428625" y="612775"/>
                </a:cubicBezTo>
                <a:cubicBezTo>
                  <a:pt x="429683" y="626533"/>
                  <a:pt x="404812" y="646113"/>
                  <a:pt x="403225" y="663575"/>
                </a:cubicBezTo>
                <a:cubicBezTo>
                  <a:pt x="401638" y="681037"/>
                  <a:pt x="431271" y="697971"/>
                  <a:pt x="419100" y="717550"/>
                </a:cubicBezTo>
                <a:cubicBezTo>
                  <a:pt x="406929" y="737129"/>
                  <a:pt x="365654" y="758825"/>
                  <a:pt x="330200" y="781050"/>
                </a:cubicBezTo>
                <a:cubicBezTo>
                  <a:pt x="294746" y="803275"/>
                  <a:pt x="44185" y="935037"/>
                  <a:pt x="0" y="95885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4" name="Forme libre : forme 3">
            <a:extLst>
              <a:ext uri="{FF2B5EF4-FFF2-40B4-BE49-F238E27FC236}">
                <a16:creationId xmlns:a16="http://schemas.microsoft.com/office/drawing/2014/main" id="{9785E986-7D90-49DA-8C7B-6E217AE16429}"/>
              </a:ext>
            </a:extLst>
          </p:cNvPr>
          <p:cNvSpPr/>
          <p:nvPr/>
        </p:nvSpPr>
        <p:spPr>
          <a:xfrm>
            <a:off x="9458297" y="1866900"/>
            <a:ext cx="218196" cy="3594735"/>
          </a:xfrm>
          <a:custGeom>
            <a:avLst/>
            <a:gdLst>
              <a:gd name="connsiteX0" fmla="*/ 57178 w 214952"/>
              <a:gd name="connsiteY0" fmla="*/ 0 h 3152775"/>
              <a:gd name="connsiteX1" fmla="*/ 19078 w 214952"/>
              <a:gd name="connsiteY1" fmla="*/ 762000 h 3152775"/>
              <a:gd name="connsiteX2" fmla="*/ 19078 w 214952"/>
              <a:gd name="connsiteY2" fmla="*/ 1000125 h 3152775"/>
              <a:gd name="connsiteX3" fmla="*/ 76228 w 214952"/>
              <a:gd name="connsiteY3" fmla="*/ 1285875 h 3152775"/>
              <a:gd name="connsiteX4" fmla="*/ 76228 w 214952"/>
              <a:gd name="connsiteY4" fmla="*/ 1647825 h 3152775"/>
              <a:gd name="connsiteX5" fmla="*/ 28 w 214952"/>
              <a:gd name="connsiteY5" fmla="*/ 2057400 h 3152775"/>
              <a:gd name="connsiteX6" fmla="*/ 85753 w 214952"/>
              <a:gd name="connsiteY6" fmla="*/ 2314575 h 3152775"/>
              <a:gd name="connsiteX7" fmla="*/ 209578 w 214952"/>
              <a:gd name="connsiteY7" fmla="*/ 2505075 h 3152775"/>
              <a:gd name="connsiteX8" fmla="*/ 181003 w 214952"/>
              <a:gd name="connsiteY8" fmla="*/ 3152775 h 3152775"/>
              <a:gd name="connsiteX0" fmla="*/ 57178 w 218196"/>
              <a:gd name="connsiteY0" fmla="*/ 0 h 3541395"/>
              <a:gd name="connsiteX1" fmla="*/ 19078 w 218196"/>
              <a:gd name="connsiteY1" fmla="*/ 762000 h 3541395"/>
              <a:gd name="connsiteX2" fmla="*/ 19078 w 218196"/>
              <a:gd name="connsiteY2" fmla="*/ 1000125 h 3541395"/>
              <a:gd name="connsiteX3" fmla="*/ 76228 w 218196"/>
              <a:gd name="connsiteY3" fmla="*/ 1285875 h 3541395"/>
              <a:gd name="connsiteX4" fmla="*/ 76228 w 218196"/>
              <a:gd name="connsiteY4" fmla="*/ 1647825 h 3541395"/>
              <a:gd name="connsiteX5" fmla="*/ 28 w 218196"/>
              <a:gd name="connsiteY5" fmla="*/ 2057400 h 3541395"/>
              <a:gd name="connsiteX6" fmla="*/ 85753 w 218196"/>
              <a:gd name="connsiteY6" fmla="*/ 2314575 h 3541395"/>
              <a:gd name="connsiteX7" fmla="*/ 209578 w 218196"/>
              <a:gd name="connsiteY7" fmla="*/ 2505075 h 3541395"/>
              <a:gd name="connsiteX8" fmla="*/ 196243 w 218196"/>
              <a:gd name="connsiteY8" fmla="*/ 3541395 h 3541395"/>
              <a:gd name="connsiteX0" fmla="*/ 57178 w 218196"/>
              <a:gd name="connsiteY0" fmla="*/ 0 h 3594735"/>
              <a:gd name="connsiteX1" fmla="*/ 19078 w 218196"/>
              <a:gd name="connsiteY1" fmla="*/ 762000 h 3594735"/>
              <a:gd name="connsiteX2" fmla="*/ 19078 w 218196"/>
              <a:gd name="connsiteY2" fmla="*/ 1000125 h 3594735"/>
              <a:gd name="connsiteX3" fmla="*/ 76228 w 218196"/>
              <a:gd name="connsiteY3" fmla="*/ 1285875 h 3594735"/>
              <a:gd name="connsiteX4" fmla="*/ 76228 w 218196"/>
              <a:gd name="connsiteY4" fmla="*/ 1647825 h 3594735"/>
              <a:gd name="connsiteX5" fmla="*/ 28 w 218196"/>
              <a:gd name="connsiteY5" fmla="*/ 2057400 h 3594735"/>
              <a:gd name="connsiteX6" fmla="*/ 85753 w 218196"/>
              <a:gd name="connsiteY6" fmla="*/ 2314575 h 3594735"/>
              <a:gd name="connsiteX7" fmla="*/ 209578 w 218196"/>
              <a:gd name="connsiteY7" fmla="*/ 2505075 h 3594735"/>
              <a:gd name="connsiteX8" fmla="*/ 196243 w 218196"/>
              <a:gd name="connsiteY8" fmla="*/ 3594735 h 35947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18196" h="3594735">
                <a:moveTo>
                  <a:pt x="57178" y="0"/>
                </a:moveTo>
                <a:cubicBezTo>
                  <a:pt x="41303" y="297656"/>
                  <a:pt x="25428" y="595313"/>
                  <a:pt x="19078" y="762000"/>
                </a:cubicBezTo>
                <a:cubicBezTo>
                  <a:pt x="12728" y="928688"/>
                  <a:pt x="9553" y="912813"/>
                  <a:pt x="19078" y="1000125"/>
                </a:cubicBezTo>
                <a:cubicBezTo>
                  <a:pt x="28603" y="1087437"/>
                  <a:pt x="66703" y="1177925"/>
                  <a:pt x="76228" y="1285875"/>
                </a:cubicBezTo>
                <a:cubicBezTo>
                  <a:pt x="85753" y="1393825"/>
                  <a:pt x="88928" y="1519238"/>
                  <a:pt x="76228" y="1647825"/>
                </a:cubicBezTo>
                <a:cubicBezTo>
                  <a:pt x="63528" y="1776412"/>
                  <a:pt x="-1560" y="1946275"/>
                  <a:pt x="28" y="2057400"/>
                </a:cubicBezTo>
                <a:cubicBezTo>
                  <a:pt x="1615" y="2168525"/>
                  <a:pt x="50828" y="2239963"/>
                  <a:pt x="85753" y="2314575"/>
                </a:cubicBezTo>
                <a:cubicBezTo>
                  <a:pt x="120678" y="2389187"/>
                  <a:pt x="193703" y="2365375"/>
                  <a:pt x="209578" y="2505075"/>
                </a:cubicBezTo>
                <a:cubicBezTo>
                  <a:pt x="225453" y="2644775"/>
                  <a:pt x="218468" y="3340735"/>
                  <a:pt x="196243" y="3594735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7" name="Forme libre : forme 6">
            <a:extLst>
              <a:ext uri="{FF2B5EF4-FFF2-40B4-BE49-F238E27FC236}">
                <a16:creationId xmlns:a16="http://schemas.microsoft.com/office/drawing/2014/main" id="{DE2091A2-893D-4FD9-B5DC-08FAAC12AD69}"/>
              </a:ext>
            </a:extLst>
          </p:cNvPr>
          <p:cNvSpPr/>
          <p:nvPr/>
        </p:nvSpPr>
        <p:spPr>
          <a:xfrm>
            <a:off x="4667250" y="1800225"/>
            <a:ext cx="3514743" cy="3819524"/>
          </a:xfrm>
          <a:custGeom>
            <a:avLst/>
            <a:gdLst>
              <a:gd name="connsiteX0" fmla="*/ 0 w 4103757"/>
              <a:gd name="connsiteY0" fmla="*/ 3510562 h 3510562"/>
              <a:gd name="connsiteX1" fmla="*/ 228600 w 4103757"/>
              <a:gd name="connsiteY1" fmla="*/ 3215287 h 3510562"/>
              <a:gd name="connsiteX2" fmla="*/ 400050 w 4103757"/>
              <a:gd name="connsiteY2" fmla="*/ 3053362 h 3510562"/>
              <a:gd name="connsiteX3" fmla="*/ 923925 w 4103757"/>
              <a:gd name="connsiteY3" fmla="*/ 2748562 h 3510562"/>
              <a:gd name="connsiteX4" fmla="*/ 1162050 w 4103757"/>
              <a:gd name="connsiteY4" fmla="*/ 2691412 h 3510562"/>
              <a:gd name="connsiteX5" fmla="*/ 1533525 w 4103757"/>
              <a:gd name="connsiteY5" fmla="*/ 2500912 h 3510562"/>
              <a:gd name="connsiteX6" fmla="*/ 1638300 w 4103757"/>
              <a:gd name="connsiteY6" fmla="*/ 2110387 h 3510562"/>
              <a:gd name="connsiteX7" fmla="*/ 1838325 w 4103757"/>
              <a:gd name="connsiteY7" fmla="*/ 1719862 h 3510562"/>
              <a:gd name="connsiteX8" fmla="*/ 2190750 w 4103757"/>
              <a:gd name="connsiteY8" fmla="*/ 1291237 h 3510562"/>
              <a:gd name="connsiteX9" fmla="*/ 2381250 w 4103757"/>
              <a:gd name="connsiteY9" fmla="*/ 976912 h 3510562"/>
              <a:gd name="connsiteX10" fmla="*/ 2705100 w 4103757"/>
              <a:gd name="connsiteY10" fmla="*/ 795937 h 3510562"/>
              <a:gd name="connsiteX11" fmla="*/ 3181350 w 4103757"/>
              <a:gd name="connsiteY11" fmla="*/ 405412 h 3510562"/>
              <a:gd name="connsiteX12" fmla="*/ 3371850 w 4103757"/>
              <a:gd name="connsiteY12" fmla="*/ 110137 h 3510562"/>
              <a:gd name="connsiteX0" fmla="*/ 0 w 3181350"/>
              <a:gd name="connsiteY0" fmla="*/ 3105150 h 3105150"/>
              <a:gd name="connsiteX1" fmla="*/ 228600 w 3181350"/>
              <a:gd name="connsiteY1" fmla="*/ 2809875 h 3105150"/>
              <a:gd name="connsiteX2" fmla="*/ 400050 w 3181350"/>
              <a:gd name="connsiteY2" fmla="*/ 2647950 h 3105150"/>
              <a:gd name="connsiteX3" fmla="*/ 923925 w 3181350"/>
              <a:gd name="connsiteY3" fmla="*/ 2343150 h 3105150"/>
              <a:gd name="connsiteX4" fmla="*/ 1162050 w 3181350"/>
              <a:gd name="connsiteY4" fmla="*/ 2286000 h 3105150"/>
              <a:gd name="connsiteX5" fmla="*/ 1533525 w 3181350"/>
              <a:gd name="connsiteY5" fmla="*/ 2095500 h 3105150"/>
              <a:gd name="connsiteX6" fmla="*/ 1638300 w 3181350"/>
              <a:gd name="connsiteY6" fmla="*/ 1704975 h 3105150"/>
              <a:gd name="connsiteX7" fmla="*/ 1838325 w 3181350"/>
              <a:gd name="connsiteY7" fmla="*/ 1314450 h 3105150"/>
              <a:gd name="connsiteX8" fmla="*/ 2190750 w 3181350"/>
              <a:gd name="connsiteY8" fmla="*/ 885825 h 3105150"/>
              <a:gd name="connsiteX9" fmla="*/ 2381250 w 3181350"/>
              <a:gd name="connsiteY9" fmla="*/ 571500 h 3105150"/>
              <a:gd name="connsiteX10" fmla="*/ 2705100 w 3181350"/>
              <a:gd name="connsiteY10" fmla="*/ 390525 h 3105150"/>
              <a:gd name="connsiteX11" fmla="*/ 3181350 w 3181350"/>
              <a:gd name="connsiteY11" fmla="*/ 0 h 3105150"/>
              <a:gd name="connsiteX0" fmla="*/ 0 w 3181350"/>
              <a:gd name="connsiteY0" fmla="*/ 3105150 h 3105150"/>
              <a:gd name="connsiteX1" fmla="*/ 228600 w 3181350"/>
              <a:gd name="connsiteY1" fmla="*/ 2809875 h 3105150"/>
              <a:gd name="connsiteX2" fmla="*/ 400050 w 3181350"/>
              <a:gd name="connsiteY2" fmla="*/ 2647950 h 3105150"/>
              <a:gd name="connsiteX3" fmla="*/ 923925 w 3181350"/>
              <a:gd name="connsiteY3" fmla="*/ 2343150 h 3105150"/>
              <a:gd name="connsiteX4" fmla="*/ 1162050 w 3181350"/>
              <a:gd name="connsiteY4" fmla="*/ 2286000 h 3105150"/>
              <a:gd name="connsiteX5" fmla="*/ 1533525 w 3181350"/>
              <a:gd name="connsiteY5" fmla="*/ 2095500 h 3105150"/>
              <a:gd name="connsiteX6" fmla="*/ 1638300 w 3181350"/>
              <a:gd name="connsiteY6" fmla="*/ 1704975 h 3105150"/>
              <a:gd name="connsiteX7" fmla="*/ 1838325 w 3181350"/>
              <a:gd name="connsiteY7" fmla="*/ 1314450 h 3105150"/>
              <a:gd name="connsiteX8" fmla="*/ 2190750 w 3181350"/>
              <a:gd name="connsiteY8" fmla="*/ 885825 h 3105150"/>
              <a:gd name="connsiteX9" fmla="*/ 2381250 w 3181350"/>
              <a:gd name="connsiteY9" fmla="*/ 571500 h 3105150"/>
              <a:gd name="connsiteX10" fmla="*/ 2705100 w 3181350"/>
              <a:gd name="connsiteY10" fmla="*/ 390525 h 3105150"/>
              <a:gd name="connsiteX11" fmla="*/ 3181350 w 3181350"/>
              <a:gd name="connsiteY11" fmla="*/ 0 h 3105150"/>
              <a:gd name="connsiteX12" fmla="*/ 3181350 w 3181350"/>
              <a:gd name="connsiteY12" fmla="*/ 0 h 3105150"/>
              <a:gd name="connsiteX0" fmla="*/ 0 w 3333750"/>
              <a:gd name="connsiteY0" fmla="*/ 3305175 h 3305175"/>
              <a:gd name="connsiteX1" fmla="*/ 228600 w 3333750"/>
              <a:gd name="connsiteY1" fmla="*/ 3009900 h 3305175"/>
              <a:gd name="connsiteX2" fmla="*/ 400050 w 3333750"/>
              <a:gd name="connsiteY2" fmla="*/ 2847975 h 3305175"/>
              <a:gd name="connsiteX3" fmla="*/ 923925 w 3333750"/>
              <a:gd name="connsiteY3" fmla="*/ 2543175 h 3305175"/>
              <a:gd name="connsiteX4" fmla="*/ 1162050 w 3333750"/>
              <a:gd name="connsiteY4" fmla="*/ 2486025 h 3305175"/>
              <a:gd name="connsiteX5" fmla="*/ 1533525 w 3333750"/>
              <a:gd name="connsiteY5" fmla="*/ 2295525 h 3305175"/>
              <a:gd name="connsiteX6" fmla="*/ 1638300 w 3333750"/>
              <a:gd name="connsiteY6" fmla="*/ 1905000 h 3305175"/>
              <a:gd name="connsiteX7" fmla="*/ 1838325 w 3333750"/>
              <a:gd name="connsiteY7" fmla="*/ 1514475 h 3305175"/>
              <a:gd name="connsiteX8" fmla="*/ 2190750 w 3333750"/>
              <a:gd name="connsiteY8" fmla="*/ 1085850 h 3305175"/>
              <a:gd name="connsiteX9" fmla="*/ 2381250 w 3333750"/>
              <a:gd name="connsiteY9" fmla="*/ 771525 h 3305175"/>
              <a:gd name="connsiteX10" fmla="*/ 2705100 w 3333750"/>
              <a:gd name="connsiteY10" fmla="*/ 590550 h 3305175"/>
              <a:gd name="connsiteX11" fmla="*/ 3181350 w 3333750"/>
              <a:gd name="connsiteY11" fmla="*/ 200025 h 3305175"/>
              <a:gd name="connsiteX12" fmla="*/ 3333750 w 3333750"/>
              <a:gd name="connsiteY12" fmla="*/ 0 h 3305175"/>
              <a:gd name="connsiteX0" fmla="*/ 0 w 3342637"/>
              <a:gd name="connsiteY0" fmla="*/ 3323045 h 3323045"/>
              <a:gd name="connsiteX1" fmla="*/ 228600 w 3342637"/>
              <a:gd name="connsiteY1" fmla="*/ 3027770 h 3323045"/>
              <a:gd name="connsiteX2" fmla="*/ 400050 w 3342637"/>
              <a:gd name="connsiteY2" fmla="*/ 2865845 h 3323045"/>
              <a:gd name="connsiteX3" fmla="*/ 923925 w 3342637"/>
              <a:gd name="connsiteY3" fmla="*/ 2561045 h 3323045"/>
              <a:gd name="connsiteX4" fmla="*/ 1162050 w 3342637"/>
              <a:gd name="connsiteY4" fmla="*/ 2503895 h 3323045"/>
              <a:gd name="connsiteX5" fmla="*/ 1533525 w 3342637"/>
              <a:gd name="connsiteY5" fmla="*/ 2313395 h 3323045"/>
              <a:gd name="connsiteX6" fmla="*/ 1638300 w 3342637"/>
              <a:gd name="connsiteY6" fmla="*/ 1922870 h 3323045"/>
              <a:gd name="connsiteX7" fmla="*/ 1838325 w 3342637"/>
              <a:gd name="connsiteY7" fmla="*/ 1532345 h 3323045"/>
              <a:gd name="connsiteX8" fmla="*/ 2190750 w 3342637"/>
              <a:gd name="connsiteY8" fmla="*/ 1103720 h 3323045"/>
              <a:gd name="connsiteX9" fmla="*/ 2381250 w 3342637"/>
              <a:gd name="connsiteY9" fmla="*/ 789395 h 3323045"/>
              <a:gd name="connsiteX10" fmla="*/ 2705100 w 3342637"/>
              <a:gd name="connsiteY10" fmla="*/ 608420 h 3323045"/>
              <a:gd name="connsiteX11" fmla="*/ 3181350 w 3342637"/>
              <a:gd name="connsiteY11" fmla="*/ 217895 h 3323045"/>
              <a:gd name="connsiteX12" fmla="*/ 3333750 w 3342637"/>
              <a:gd name="connsiteY12" fmla="*/ 17870 h 3323045"/>
              <a:gd name="connsiteX13" fmla="*/ 3324225 w 3342637"/>
              <a:gd name="connsiteY13" fmla="*/ 8346 h 3323045"/>
              <a:gd name="connsiteX0" fmla="*/ 0 w 3514743"/>
              <a:gd name="connsiteY0" fmla="*/ 3819524 h 3819524"/>
              <a:gd name="connsiteX1" fmla="*/ 228600 w 3514743"/>
              <a:gd name="connsiteY1" fmla="*/ 3524249 h 3819524"/>
              <a:gd name="connsiteX2" fmla="*/ 400050 w 3514743"/>
              <a:gd name="connsiteY2" fmla="*/ 3362324 h 3819524"/>
              <a:gd name="connsiteX3" fmla="*/ 923925 w 3514743"/>
              <a:gd name="connsiteY3" fmla="*/ 3057524 h 3819524"/>
              <a:gd name="connsiteX4" fmla="*/ 1162050 w 3514743"/>
              <a:gd name="connsiteY4" fmla="*/ 3000374 h 3819524"/>
              <a:gd name="connsiteX5" fmla="*/ 1533525 w 3514743"/>
              <a:gd name="connsiteY5" fmla="*/ 2809874 h 3819524"/>
              <a:gd name="connsiteX6" fmla="*/ 1638300 w 3514743"/>
              <a:gd name="connsiteY6" fmla="*/ 2419349 h 3819524"/>
              <a:gd name="connsiteX7" fmla="*/ 1838325 w 3514743"/>
              <a:gd name="connsiteY7" fmla="*/ 2028824 h 3819524"/>
              <a:gd name="connsiteX8" fmla="*/ 2190750 w 3514743"/>
              <a:gd name="connsiteY8" fmla="*/ 1600199 h 3819524"/>
              <a:gd name="connsiteX9" fmla="*/ 2381250 w 3514743"/>
              <a:gd name="connsiteY9" fmla="*/ 1285874 h 3819524"/>
              <a:gd name="connsiteX10" fmla="*/ 2705100 w 3514743"/>
              <a:gd name="connsiteY10" fmla="*/ 1104899 h 3819524"/>
              <a:gd name="connsiteX11" fmla="*/ 3181350 w 3514743"/>
              <a:gd name="connsiteY11" fmla="*/ 714374 h 3819524"/>
              <a:gd name="connsiteX12" fmla="*/ 3333750 w 3514743"/>
              <a:gd name="connsiteY12" fmla="*/ 514349 h 3819524"/>
              <a:gd name="connsiteX13" fmla="*/ 3514725 w 3514743"/>
              <a:gd name="connsiteY13" fmla="*/ 0 h 38195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3514743" h="3819524">
                <a:moveTo>
                  <a:pt x="0" y="3819524"/>
                </a:moveTo>
                <a:cubicBezTo>
                  <a:pt x="80962" y="3709986"/>
                  <a:pt x="161925" y="3600449"/>
                  <a:pt x="228600" y="3524249"/>
                </a:cubicBezTo>
                <a:cubicBezTo>
                  <a:pt x="295275" y="3448049"/>
                  <a:pt x="284163" y="3440111"/>
                  <a:pt x="400050" y="3362324"/>
                </a:cubicBezTo>
                <a:cubicBezTo>
                  <a:pt x="515937" y="3284537"/>
                  <a:pt x="796925" y="3117849"/>
                  <a:pt x="923925" y="3057524"/>
                </a:cubicBezTo>
                <a:cubicBezTo>
                  <a:pt x="1050925" y="2997199"/>
                  <a:pt x="1060450" y="3041649"/>
                  <a:pt x="1162050" y="3000374"/>
                </a:cubicBezTo>
                <a:cubicBezTo>
                  <a:pt x="1263650" y="2959099"/>
                  <a:pt x="1454150" y="2906712"/>
                  <a:pt x="1533525" y="2809874"/>
                </a:cubicBezTo>
                <a:cubicBezTo>
                  <a:pt x="1612900" y="2713036"/>
                  <a:pt x="1587500" y="2549524"/>
                  <a:pt x="1638300" y="2419349"/>
                </a:cubicBezTo>
                <a:cubicBezTo>
                  <a:pt x="1689100" y="2289174"/>
                  <a:pt x="1746250" y="2165349"/>
                  <a:pt x="1838325" y="2028824"/>
                </a:cubicBezTo>
                <a:cubicBezTo>
                  <a:pt x="1930400" y="1892299"/>
                  <a:pt x="2100262" y="1724024"/>
                  <a:pt x="2190750" y="1600199"/>
                </a:cubicBezTo>
                <a:cubicBezTo>
                  <a:pt x="2281238" y="1476374"/>
                  <a:pt x="2295525" y="1368424"/>
                  <a:pt x="2381250" y="1285874"/>
                </a:cubicBezTo>
                <a:cubicBezTo>
                  <a:pt x="2466975" y="1203324"/>
                  <a:pt x="2571750" y="1200149"/>
                  <a:pt x="2705100" y="1104899"/>
                </a:cubicBezTo>
                <a:cubicBezTo>
                  <a:pt x="2838450" y="1009649"/>
                  <a:pt x="3070225" y="828674"/>
                  <a:pt x="3181350" y="714374"/>
                </a:cubicBezTo>
                <a:lnTo>
                  <a:pt x="3333750" y="514349"/>
                </a:lnTo>
                <a:cubicBezTo>
                  <a:pt x="3357562" y="479424"/>
                  <a:pt x="3516709" y="1984"/>
                  <a:pt x="3514725" y="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 dirty="0"/>
          </a:p>
        </p:txBody>
      </p:sp>
      <p:sp>
        <p:nvSpPr>
          <p:cNvPr id="10" name="Forme libre : forme 9">
            <a:extLst>
              <a:ext uri="{FF2B5EF4-FFF2-40B4-BE49-F238E27FC236}">
                <a16:creationId xmlns:a16="http://schemas.microsoft.com/office/drawing/2014/main" id="{A3F9438B-574A-41ED-A02A-B92F4E8208B1}"/>
              </a:ext>
            </a:extLst>
          </p:cNvPr>
          <p:cNvSpPr/>
          <p:nvPr/>
        </p:nvSpPr>
        <p:spPr>
          <a:xfrm>
            <a:off x="5052060" y="2735580"/>
            <a:ext cx="4960620" cy="2552831"/>
          </a:xfrm>
          <a:custGeom>
            <a:avLst/>
            <a:gdLst>
              <a:gd name="connsiteX0" fmla="*/ 4960620 w 4960620"/>
              <a:gd name="connsiteY0" fmla="*/ 0 h 2552831"/>
              <a:gd name="connsiteX1" fmla="*/ 4472940 w 4960620"/>
              <a:gd name="connsiteY1" fmla="*/ 190500 h 2552831"/>
              <a:gd name="connsiteX2" fmla="*/ 4267200 w 4960620"/>
              <a:gd name="connsiteY2" fmla="*/ 266700 h 2552831"/>
              <a:gd name="connsiteX3" fmla="*/ 3985260 w 4960620"/>
              <a:gd name="connsiteY3" fmla="*/ 419100 h 2552831"/>
              <a:gd name="connsiteX4" fmla="*/ 3810000 w 4960620"/>
              <a:gd name="connsiteY4" fmla="*/ 609600 h 2552831"/>
              <a:gd name="connsiteX5" fmla="*/ 3810000 w 4960620"/>
              <a:gd name="connsiteY5" fmla="*/ 693420 h 2552831"/>
              <a:gd name="connsiteX6" fmla="*/ 3672840 w 4960620"/>
              <a:gd name="connsiteY6" fmla="*/ 838200 h 2552831"/>
              <a:gd name="connsiteX7" fmla="*/ 3489960 w 4960620"/>
              <a:gd name="connsiteY7" fmla="*/ 944880 h 2552831"/>
              <a:gd name="connsiteX8" fmla="*/ 3345180 w 4960620"/>
              <a:gd name="connsiteY8" fmla="*/ 967740 h 2552831"/>
              <a:gd name="connsiteX9" fmla="*/ 3070860 w 4960620"/>
              <a:gd name="connsiteY9" fmla="*/ 1135380 h 2552831"/>
              <a:gd name="connsiteX10" fmla="*/ 2903220 w 4960620"/>
              <a:gd name="connsiteY10" fmla="*/ 1379220 h 2552831"/>
              <a:gd name="connsiteX11" fmla="*/ 2636520 w 4960620"/>
              <a:gd name="connsiteY11" fmla="*/ 1653540 h 2552831"/>
              <a:gd name="connsiteX12" fmla="*/ 2506980 w 4960620"/>
              <a:gd name="connsiteY12" fmla="*/ 1836420 h 2552831"/>
              <a:gd name="connsiteX13" fmla="*/ 2133600 w 4960620"/>
              <a:gd name="connsiteY13" fmla="*/ 2049780 h 2552831"/>
              <a:gd name="connsiteX14" fmla="*/ 1783080 w 4960620"/>
              <a:gd name="connsiteY14" fmla="*/ 2278380 h 2552831"/>
              <a:gd name="connsiteX15" fmla="*/ 1249680 w 4960620"/>
              <a:gd name="connsiteY15" fmla="*/ 2506980 h 2552831"/>
              <a:gd name="connsiteX16" fmla="*/ 830580 w 4960620"/>
              <a:gd name="connsiteY16" fmla="*/ 2453640 h 2552831"/>
              <a:gd name="connsiteX17" fmla="*/ 571500 w 4960620"/>
              <a:gd name="connsiteY17" fmla="*/ 2545080 h 2552831"/>
              <a:gd name="connsiteX18" fmla="*/ 342900 w 4960620"/>
              <a:gd name="connsiteY18" fmla="*/ 2537460 h 2552831"/>
              <a:gd name="connsiteX19" fmla="*/ 236220 w 4960620"/>
              <a:gd name="connsiteY19" fmla="*/ 2453640 h 2552831"/>
              <a:gd name="connsiteX20" fmla="*/ 0 w 4960620"/>
              <a:gd name="connsiteY20" fmla="*/ 2529840 h 25528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4960620" h="2552831">
                <a:moveTo>
                  <a:pt x="4960620" y="0"/>
                </a:moveTo>
                <a:lnTo>
                  <a:pt x="4472940" y="190500"/>
                </a:lnTo>
                <a:cubicBezTo>
                  <a:pt x="4357370" y="234950"/>
                  <a:pt x="4348480" y="228600"/>
                  <a:pt x="4267200" y="266700"/>
                </a:cubicBezTo>
                <a:cubicBezTo>
                  <a:pt x="4185920" y="304800"/>
                  <a:pt x="4061460" y="361950"/>
                  <a:pt x="3985260" y="419100"/>
                </a:cubicBezTo>
                <a:cubicBezTo>
                  <a:pt x="3909060" y="476250"/>
                  <a:pt x="3839210" y="563880"/>
                  <a:pt x="3810000" y="609600"/>
                </a:cubicBezTo>
                <a:cubicBezTo>
                  <a:pt x="3780790" y="655320"/>
                  <a:pt x="3832860" y="655320"/>
                  <a:pt x="3810000" y="693420"/>
                </a:cubicBezTo>
                <a:cubicBezTo>
                  <a:pt x="3787140" y="731520"/>
                  <a:pt x="3726180" y="796290"/>
                  <a:pt x="3672840" y="838200"/>
                </a:cubicBezTo>
                <a:cubicBezTo>
                  <a:pt x="3619500" y="880110"/>
                  <a:pt x="3544570" y="923290"/>
                  <a:pt x="3489960" y="944880"/>
                </a:cubicBezTo>
                <a:cubicBezTo>
                  <a:pt x="3435350" y="966470"/>
                  <a:pt x="3415030" y="935990"/>
                  <a:pt x="3345180" y="967740"/>
                </a:cubicBezTo>
                <a:cubicBezTo>
                  <a:pt x="3275330" y="999490"/>
                  <a:pt x="3144520" y="1066800"/>
                  <a:pt x="3070860" y="1135380"/>
                </a:cubicBezTo>
                <a:cubicBezTo>
                  <a:pt x="2997200" y="1203960"/>
                  <a:pt x="2975610" y="1292860"/>
                  <a:pt x="2903220" y="1379220"/>
                </a:cubicBezTo>
                <a:cubicBezTo>
                  <a:pt x="2830830" y="1465580"/>
                  <a:pt x="2702560" y="1577340"/>
                  <a:pt x="2636520" y="1653540"/>
                </a:cubicBezTo>
                <a:cubicBezTo>
                  <a:pt x="2570480" y="1729740"/>
                  <a:pt x="2590800" y="1770380"/>
                  <a:pt x="2506980" y="1836420"/>
                </a:cubicBezTo>
                <a:cubicBezTo>
                  <a:pt x="2423160" y="1902460"/>
                  <a:pt x="2254250" y="1976120"/>
                  <a:pt x="2133600" y="2049780"/>
                </a:cubicBezTo>
                <a:cubicBezTo>
                  <a:pt x="2012950" y="2123440"/>
                  <a:pt x="1930400" y="2202180"/>
                  <a:pt x="1783080" y="2278380"/>
                </a:cubicBezTo>
                <a:cubicBezTo>
                  <a:pt x="1635760" y="2354580"/>
                  <a:pt x="1408430" y="2477770"/>
                  <a:pt x="1249680" y="2506980"/>
                </a:cubicBezTo>
                <a:cubicBezTo>
                  <a:pt x="1090930" y="2536190"/>
                  <a:pt x="943610" y="2447290"/>
                  <a:pt x="830580" y="2453640"/>
                </a:cubicBezTo>
                <a:cubicBezTo>
                  <a:pt x="717550" y="2459990"/>
                  <a:pt x="652780" y="2531110"/>
                  <a:pt x="571500" y="2545080"/>
                </a:cubicBezTo>
                <a:cubicBezTo>
                  <a:pt x="490220" y="2559050"/>
                  <a:pt x="398780" y="2552700"/>
                  <a:pt x="342900" y="2537460"/>
                </a:cubicBezTo>
                <a:cubicBezTo>
                  <a:pt x="287020" y="2522220"/>
                  <a:pt x="293370" y="2454910"/>
                  <a:pt x="236220" y="2453640"/>
                </a:cubicBezTo>
                <a:cubicBezTo>
                  <a:pt x="179070" y="2452370"/>
                  <a:pt x="89535" y="2491105"/>
                  <a:pt x="0" y="252984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2" name="Forme libre : forme 11">
            <a:extLst>
              <a:ext uri="{FF2B5EF4-FFF2-40B4-BE49-F238E27FC236}">
                <a16:creationId xmlns:a16="http://schemas.microsoft.com/office/drawing/2014/main" id="{944CCB70-F3D6-4557-9C2F-76D3681E987B}"/>
              </a:ext>
            </a:extLst>
          </p:cNvPr>
          <p:cNvSpPr/>
          <p:nvPr/>
        </p:nvSpPr>
        <p:spPr>
          <a:xfrm>
            <a:off x="4076700" y="2202180"/>
            <a:ext cx="4556760" cy="3308828"/>
          </a:xfrm>
          <a:custGeom>
            <a:avLst/>
            <a:gdLst>
              <a:gd name="connsiteX0" fmla="*/ 0 w 4556760"/>
              <a:gd name="connsiteY0" fmla="*/ 0 h 3308828"/>
              <a:gd name="connsiteX1" fmla="*/ 266700 w 4556760"/>
              <a:gd name="connsiteY1" fmla="*/ 243840 h 3308828"/>
              <a:gd name="connsiteX2" fmla="*/ 670560 w 4556760"/>
              <a:gd name="connsiteY2" fmla="*/ 457200 h 3308828"/>
              <a:gd name="connsiteX3" fmla="*/ 1219200 w 4556760"/>
              <a:gd name="connsiteY3" fmla="*/ 807720 h 3308828"/>
              <a:gd name="connsiteX4" fmla="*/ 1341120 w 4556760"/>
              <a:gd name="connsiteY4" fmla="*/ 967740 h 3308828"/>
              <a:gd name="connsiteX5" fmla="*/ 1661160 w 4556760"/>
              <a:gd name="connsiteY5" fmla="*/ 1333500 h 3308828"/>
              <a:gd name="connsiteX6" fmla="*/ 2080260 w 4556760"/>
              <a:gd name="connsiteY6" fmla="*/ 1661160 h 3308828"/>
              <a:gd name="connsiteX7" fmla="*/ 2484120 w 4556760"/>
              <a:gd name="connsiteY7" fmla="*/ 1927860 h 3308828"/>
              <a:gd name="connsiteX8" fmla="*/ 2865120 w 4556760"/>
              <a:gd name="connsiteY8" fmla="*/ 2171700 h 3308828"/>
              <a:gd name="connsiteX9" fmla="*/ 3055620 w 4556760"/>
              <a:gd name="connsiteY9" fmla="*/ 2514600 h 3308828"/>
              <a:gd name="connsiteX10" fmla="*/ 3322320 w 4556760"/>
              <a:gd name="connsiteY10" fmla="*/ 2674620 h 3308828"/>
              <a:gd name="connsiteX11" fmla="*/ 3825240 w 4556760"/>
              <a:gd name="connsiteY11" fmla="*/ 2743200 h 3308828"/>
              <a:gd name="connsiteX12" fmla="*/ 4008120 w 4556760"/>
              <a:gd name="connsiteY12" fmla="*/ 2895600 h 3308828"/>
              <a:gd name="connsiteX13" fmla="*/ 4465320 w 4556760"/>
              <a:gd name="connsiteY13" fmla="*/ 3246120 h 3308828"/>
              <a:gd name="connsiteX14" fmla="*/ 4556760 w 4556760"/>
              <a:gd name="connsiteY14" fmla="*/ 3307080 h 33088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4556760" h="3308828">
                <a:moveTo>
                  <a:pt x="0" y="0"/>
                </a:moveTo>
                <a:cubicBezTo>
                  <a:pt x="77470" y="83820"/>
                  <a:pt x="154940" y="167640"/>
                  <a:pt x="266700" y="243840"/>
                </a:cubicBezTo>
                <a:cubicBezTo>
                  <a:pt x="378460" y="320040"/>
                  <a:pt x="511810" y="363220"/>
                  <a:pt x="670560" y="457200"/>
                </a:cubicBezTo>
                <a:cubicBezTo>
                  <a:pt x="829310" y="551180"/>
                  <a:pt x="1107440" y="722630"/>
                  <a:pt x="1219200" y="807720"/>
                </a:cubicBezTo>
                <a:cubicBezTo>
                  <a:pt x="1330960" y="892810"/>
                  <a:pt x="1267460" y="880110"/>
                  <a:pt x="1341120" y="967740"/>
                </a:cubicBezTo>
                <a:cubicBezTo>
                  <a:pt x="1414780" y="1055370"/>
                  <a:pt x="1537970" y="1217930"/>
                  <a:pt x="1661160" y="1333500"/>
                </a:cubicBezTo>
                <a:cubicBezTo>
                  <a:pt x="1784350" y="1449070"/>
                  <a:pt x="1943100" y="1562100"/>
                  <a:pt x="2080260" y="1661160"/>
                </a:cubicBezTo>
                <a:cubicBezTo>
                  <a:pt x="2217420" y="1760220"/>
                  <a:pt x="2353310" y="1842770"/>
                  <a:pt x="2484120" y="1927860"/>
                </a:cubicBezTo>
                <a:cubicBezTo>
                  <a:pt x="2614930" y="2012950"/>
                  <a:pt x="2769870" y="2073910"/>
                  <a:pt x="2865120" y="2171700"/>
                </a:cubicBezTo>
                <a:cubicBezTo>
                  <a:pt x="2960370" y="2269490"/>
                  <a:pt x="2979420" y="2430780"/>
                  <a:pt x="3055620" y="2514600"/>
                </a:cubicBezTo>
                <a:cubicBezTo>
                  <a:pt x="3131820" y="2598420"/>
                  <a:pt x="3194050" y="2636520"/>
                  <a:pt x="3322320" y="2674620"/>
                </a:cubicBezTo>
                <a:cubicBezTo>
                  <a:pt x="3450590" y="2712720"/>
                  <a:pt x="3710940" y="2706370"/>
                  <a:pt x="3825240" y="2743200"/>
                </a:cubicBezTo>
                <a:cubicBezTo>
                  <a:pt x="3939540" y="2780030"/>
                  <a:pt x="3901440" y="2811780"/>
                  <a:pt x="4008120" y="2895600"/>
                </a:cubicBezTo>
                <a:cubicBezTo>
                  <a:pt x="4114800" y="2979420"/>
                  <a:pt x="4373880" y="3177540"/>
                  <a:pt x="4465320" y="3246120"/>
                </a:cubicBezTo>
                <a:cubicBezTo>
                  <a:pt x="4556760" y="3314700"/>
                  <a:pt x="4556760" y="3310890"/>
                  <a:pt x="4556760" y="330708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4" name="Forme libre : forme 23">
            <a:extLst>
              <a:ext uri="{FF2B5EF4-FFF2-40B4-BE49-F238E27FC236}">
                <a16:creationId xmlns:a16="http://schemas.microsoft.com/office/drawing/2014/main" id="{95D7BB21-081F-4A5B-968A-0D05182EA29B}"/>
              </a:ext>
            </a:extLst>
          </p:cNvPr>
          <p:cNvSpPr/>
          <p:nvPr/>
        </p:nvSpPr>
        <p:spPr>
          <a:xfrm>
            <a:off x="6172200" y="4654550"/>
            <a:ext cx="647700" cy="374650"/>
          </a:xfrm>
          <a:custGeom>
            <a:avLst/>
            <a:gdLst>
              <a:gd name="connsiteX0" fmla="*/ 0 w 647700"/>
              <a:gd name="connsiteY0" fmla="*/ 0 h 374650"/>
              <a:gd name="connsiteX1" fmla="*/ 260350 w 647700"/>
              <a:gd name="connsiteY1" fmla="*/ 127000 h 374650"/>
              <a:gd name="connsiteX2" fmla="*/ 514350 w 647700"/>
              <a:gd name="connsiteY2" fmla="*/ 222250 h 374650"/>
              <a:gd name="connsiteX3" fmla="*/ 647700 w 647700"/>
              <a:gd name="connsiteY3" fmla="*/ 374650 h 374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47700" h="374650">
                <a:moveTo>
                  <a:pt x="0" y="0"/>
                </a:moveTo>
                <a:cubicBezTo>
                  <a:pt x="87312" y="44979"/>
                  <a:pt x="174625" y="89958"/>
                  <a:pt x="260350" y="127000"/>
                </a:cubicBezTo>
                <a:cubicBezTo>
                  <a:pt x="346075" y="164042"/>
                  <a:pt x="449792" y="180975"/>
                  <a:pt x="514350" y="222250"/>
                </a:cubicBezTo>
                <a:cubicBezTo>
                  <a:pt x="578908" y="263525"/>
                  <a:pt x="613304" y="319087"/>
                  <a:pt x="647700" y="37465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1" name="Forme libre : forme 30">
            <a:extLst>
              <a:ext uri="{FF2B5EF4-FFF2-40B4-BE49-F238E27FC236}">
                <a16:creationId xmlns:a16="http://schemas.microsoft.com/office/drawing/2014/main" id="{9B914AB4-097F-4566-ACFF-8B65D8AD4BA5}"/>
              </a:ext>
            </a:extLst>
          </p:cNvPr>
          <p:cNvSpPr/>
          <p:nvPr/>
        </p:nvSpPr>
        <p:spPr>
          <a:xfrm>
            <a:off x="4794250" y="3968750"/>
            <a:ext cx="1099770" cy="1276350"/>
          </a:xfrm>
          <a:custGeom>
            <a:avLst/>
            <a:gdLst>
              <a:gd name="connsiteX0" fmla="*/ 0 w 1099770"/>
              <a:gd name="connsiteY0" fmla="*/ 0 h 1276350"/>
              <a:gd name="connsiteX1" fmla="*/ 38100 w 1099770"/>
              <a:gd name="connsiteY1" fmla="*/ 63500 h 1276350"/>
              <a:gd name="connsiteX2" fmla="*/ 22225 w 1099770"/>
              <a:gd name="connsiteY2" fmla="*/ 130175 h 1276350"/>
              <a:gd name="connsiteX3" fmla="*/ 171450 w 1099770"/>
              <a:gd name="connsiteY3" fmla="*/ 139700 h 1276350"/>
              <a:gd name="connsiteX4" fmla="*/ 352425 w 1099770"/>
              <a:gd name="connsiteY4" fmla="*/ 203200 h 1276350"/>
              <a:gd name="connsiteX5" fmla="*/ 419100 w 1099770"/>
              <a:gd name="connsiteY5" fmla="*/ 193675 h 1276350"/>
              <a:gd name="connsiteX6" fmla="*/ 584200 w 1099770"/>
              <a:gd name="connsiteY6" fmla="*/ 177800 h 1276350"/>
              <a:gd name="connsiteX7" fmla="*/ 685800 w 1099770"/>
              <a:gd name="connsiteY7" fmla="*/ 244475 h 1276350"/>
              <a:gd name="connsiteX8" fmla="*/ 844550 w 1099770"/>
              <a:gd name="connsiteY8" fmla="*/ 320675 h 1276350"/>
              <a:gd name="connsiteX9" fmla="*/ 955675 w 1099770"/>
              <a:gd name="connsiteY9" fmla="*/ 450850 h 1276350"/>
              <a:gd name="connsiteX10" fmla="*/ 1022350 w 1099770"/>
              <a:gd name="connsiteY10" fmla="*/ 619125 h 1276350"/>
              <a:gd name="connsiteX11" fmla="*/ 1069975 w 1099770"/>
              <a:gd name="connsiteY11" fmla="*/ 736600 h 1276350"/>
              <a:gd name="connsiteX12" fmla="*/ 1054100 w 1099770"/>
              <a:gd name="connsiteY12" fmla="*/ 920750 h 1276350"/>
              <a:gd name="connsiteX13" fmla="*/ 1098550 w 1099770"/>
              <a:gd name="connsiteY13" fmla="*/ 1003300 h 1276350"/>
              <a:gd name="connsiteX14" fmla="*/ 996950 w 1099770"/>
              <a:gd name="connsiteY14" fmla="*/ 1130300 h 1276350"/>
              <a:gd name="connsiteX15" fmla="*/ 923925 w 1099770"/>
              <a:gd name="connsiteY15" fmla="*/ 1276350 h 1276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099770" h="1276350">
                <a:moveTo>
                  <a:pt x="0" y="0"/>
                </a:moveTo>
                <a:cubicBezTo>
                  <a:pt x="17198" y="20902"/>
                  <a:pt x="34396" y="41804"/>
                  <a:pt x="38100" y="63500"/>
                </a:cubicBezTo>
                <a:cubicBezTo>
                  <a:pt x="41804" y="85196"/>
                  <a:pt x="0" y="117475"/>
                  <a:pt x="22225" y="130175"/>
                </a:cubicBezTo>
                <a:cubicBezTo>
                  <a:pt x="44450" y="142875"/>
                  <a:pt x="116417" y="127529"/>
                  <a:pt x="171450" y="139700"/>
                </a:cubicBezTo>
                <a:cubicBezTo>
                  <a:pt x="226483" y="151871"/>
                  <a:pt x="311150" y="194204"/>
                  <a:pt x="352425" y="203200"/>
                </a:cubicBezTo>
                <a:cubicBezTo>
                  <a:pt x="393700" y="212196"/>
                  <a:pt x="380471" y="197908"/>
                  <a:pt x="419100" y="193675"/>
                </a:cubicBezTo>
                <a:cubicBezTo>
                  <a:pt x="457729" y="189442"/>
                  <a:pt x="539750" y="169333"/>
                  <a:pt x="584200" y="177800"/>
                </a:cubicBezTo>
                <a:cubicBezTo>
                  <a:pt x="628650" y="186267"/>
                  <a:pt x="642408" y="220662"/>
                  <a:pt x="685800" y="244475"/>
                </a:cubicBezTo>
                <a:cubicBezTo>
                  <a:pt x="729192" y="268288"/>
                  <a:pt x="799571" y="286279"/>
                  <a:pt x="844550" y="320675"/>
                </a:cubicBezTo>
                <a:cubicBezTo>
                  <a:pt x="889529" y="355071"/>
                  <a:pt x="926042" y="401108"/>
                  <a:pt x="955675" y="450850"/>
                </a:cubicBezTo>
                <a:cubicBezTo>
                  <a:pt x="985308" y="500592"/>
                  <a:pt x="1003300" y="571500"/>
                  <a:pt x="1022350" y="619125"/>
                </a:cubicBezTo>
                <a:cubicBezTo>
                  <a:pt x="1041400" y="666750"/>
                  <a:pt x="1064683" y="686329"/>
                  <a:pt x="1069975" y="736600"/>
                </a:cubicBezTo>
                <a:cubicBezTo>
                  <a:pt x="1075267" y="786871"/>
                  <a:pt x="1049338" y="876300"/>
                  <a:pt x="1054100" y="920750"/>
                </a:cubicBezTo>
                <a:cubicBezTo>
                  <a:pt x="1058863" y="965200"/>
                  <a:pt x="1108075" y="968375"/>
                  <a:pt x="1098550" y="1003300"/>
                </a:cubicBezTo>
                <a:cubicBezTo>
                  <a:pt x="1089025" y="1038225"/>
                  <a:pt x="1026054" y="1084792"/>
                  <a:pt x="996950" y="1130300"/>
                </a:cubicBezTo>
                <a:cubicBezTo>
                  <a:pt x="967846" y="1175808"/>
                  <a:pt x="945885" y="1226079"/>
                  <a:pt x="923925" y="127635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630" name="Rectangle 629">
            <a:extLst>
              <a:ext uri="{FF2B5EF4-FFF2-40B4-BE49-F238E27FC236}">
                <a16:creationId xmlns:a16="http://schemas.microsoft.com/office/drawing/2014/main" id="{B534E08F-1B77-430C-A4BB-7DD856958AEA}"/>
              </a:ext>
            </a:extLst>
          </p:cNvPr>
          <p:cNvSpPr/>
          <p:nvPr/>
        </p:nvSpPr>
        <p:spPr>
          <a:xfrm rot="762525">
            <a:off x="2520144" y="492388"/>
            <a:ext cx="176556" cy="2034079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65" name="Forme libre : forme 64">
            <a:extLst>
              <a:ext uri="{FF2B5EF4-FFF2-40B4-BE49-F238E27FC236}">
                <a16:creationId xmlns:a16="http://schemas.microsoft.com/office/drawing/2014/main" id="{E9D5A3E5-AD50-4EEC-8597-72ED31D03BAE}"/>
              </a:ext>
            </a:extLst>
          </p:cNvPr>
          <p:cNvSpPr/>
          <p:nvPr/>
        </p:nvSpPr>
        <p:spPr>
          <a:xfrm>
            <a:off x="119502" y="738807"/>
            <a:ext cx="222344" cy="269732"/>
          </a:xfrm>
          <a:custGeom>
            <a:avLst/>
            <a:gdLst>
              <a:gd name="connsiteX0" fmla="*/ 0 w 219075"/>
              <a:gd name="connsiteY0" fmla="*/ 0 h 333375"/>
              <a:gd name="connsiteX1" fmla="*/ 142875 w 219075"/>
              <a:gd name="connsiteY1" fmla="*/ 104775 h 333375"/>
              <a:gd name="connsiteX2" fmla="*/ 28575 w 219075"/>
              <a:gd name="connsiteY2" fmla="*/ 228600 h 333375"/>
              <a:gd name="connsiteX3" fmla="*/ 219075 w 219075"/>
              <a:gd name="connsiteY3" fmla="*/ 333375 h 333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9075" h="333375">
                <a:moveTo>
                  <a:pt x="0" y="0"/>
                </a:moveTo>
                <a:cubicBezTo>
                  <a:pt x="69056" y="33337"/>
                  <a:pt x="138113" y="66675"/>
                  <a:pt x="142875" y="104775"/>
                </a:cubicBezTo>
                <a:cubicBezTo>
                  <a:pt x="147638" y="142875"/>
                  <a:pt x="15875" y="190500"/>
                  <a:pt x="28575" y="228600"/>
                </a:cubicBezTo>
                <a:cubicBezTo>
                  <a:pt x="41275" y="266700"/>
                  <a:pt x="130175" y="300037"/>
                  <a:pt x="219075" y="333375"/>
                </a:cubicBezTo>
              </a:path>
            </a:pathLst>
          </a:custGeom>
          <a:noFill/>
          <a:ln w="19050" cmpd="dbl">
            <a:solidFill>
              <a:srgbClr val="7030A0"/>
            </a:solidFill>
            <a:headEnd type="stealth" w="lg" len="lg"/>
            <a:tailEnd type="stealth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70" name="ZoneTexte 69">
            <a:extLst>
              <a:ext uri="{FF2B5EF4-FFF2-40B4-BE49-F238E27FC236}">
                <a16:creationId xmlns:a16="http://schemas.microsoft.com/office/drawing/2014/main" id="{315A8E70-2BC1-4E13-AC01-966151702F07}"/>
              </a:ext>
            </a:extLst>
          </p:cNvPr>
          <p:cNvSpPr txBox="1"/>
          <p:nvPr/>
        </p:nvSpPr>
        <p:spPr>
          <a:xfrm>
            <a:off x="372469" y="739891"/>
            <a:ext cx="232031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Axe autoroutier (E411)</a:t>
            </a:r>
            <a:endParaRPr lang="fr-BE" sz="1100" dirty="0"/>
          </a:p>
        </p:txBody>
      </p:sp>
      <p:sp>
        <p:nvSpPr>
          <p:cNvPr id="72" name="ZoneTexte 71">
            <a:extLst>
              <a:ext uri="{FF2B5EF4-FFF2-40B4-BE49-F238E27FC236}">
                <a16:creationId xmlns:a16="http://schemas.microsoft.com/office/drawing/2014/main" id="{CD546C32-B5BB-478F-A054-281AF16F3FD6}"/>
              </a:ext>
            </a:extLst>
          </p:cNvPr>
          <p:cNvSpPr txBox="1"/>
          <p:nvPr/>
        </p:nvSpPr>
        <p:spPr>
          <a:xfrm>
            <a:off x="368515" y="1129615"/>
            <a:ext cx="232031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Réseau routier régional</a:t>
            </a:r>
            <a:endParaRPr lang="fr-BE" sz="1100" dirty="0"/>
          </a:p>
        </p:txBody>
      </p:sp>
      <p:sp>
        <p:nvSpPr>
          <p:cNvPr id="75" name="ZoneTexte 74">
            <a:extLst>
              <a:ext uri="{FF2B5EF4-FFF2-40B4-BE49-F238E27FC236}">
                <a16:creationId xmlns:a16="http://schemas.microsoft.com/office/drawing/2014/main" id="{A63126DA-CE96-4F57-BDFA-36734724A8EF}"/>
              </a:ext>
            </a:extLst>
          </p:cNvPr>
          <p:cNvSpPr txBox="1"/>
          <p:nvPr/>
        </p:nvSpPr>
        <p:spPr>
          <a:xfrm>
            <a:off x="334208" y="253470"/>
            <a:ext cx="1712217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Pôles de développement et d’appui touristique</a:t>
            </a:r>
            <a:endParaRPr lang="fr-BE" sz="1100" dirty="0"/>
          </a:p>
        </p:txBody>
      </p:sp>
      <p:sp>
        <p:nvSpPr>
          <p:cNvPr id="79" name="Forme libre : forme 78">
            <a:extLst>
              <a:ext uri="{FF2B5EF4-FFF2-40B4-BE49-F238E27FC236}">
                <a16:creationId xmlns:a16="http://schemas.microsoft.com/office/drawing/2014/main" id="{70D37981-2D87-40ED-BAFC-FFC8C63CE60C}"/>
              </a:ext>
            </a:extLst>
          </p:cNvPr>
          <p:cNvSpPr/>
          <p:nvPr/>
        </p:nvSpPr>
        <p:spPr>
          <a:xfrm>
            <a:off x="112109" y="1132204"/>
            <a:ext cx="222344" cy="269732"/>
          </a:xfrm>
          <a:custGeom>
            <a:avLst/>
            <a:gdLst>
              <a:gd name="connsiteX0" fmla="*/ 0 w 219075"/>
              <a:gd name="connsiteY0" fmla="*/ 0 h 333375"/>
              <a:gd name="connsiteX1" fmla="*/ 142875 w 219075"/>
              <a:gd name="connsiteY1" fmla="*/ 104775 h 333375"/>
              <a:gd name="connsiteX2" fmla="*/ 28575 w 219075"/>
              <a:gd name="connsiteY2" fmla="*/ 228600 h 333375"/>
              <a:gd name="connsiteX3" fmla="*/ 219075 w 219075"/>
              <a:gd name="connsiteY3" fmla="*/ 333375 h 333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9075" h="333375">
                <a:moveTo>
                  <a:pt x="0" y="0"/>
                </a:moveTo>
                <a:cubicBezTo>
                  <a:pt x="69056" y="33337"/>
                  <a:pt x="138113" y="66675"/>
                  <a:pt x="142875" y="104775"/>
                </a:cubicBezTo>
                <a:cubicBezTo>
                  <a:pt x="147638" y="142875"/>
                  <a:pt x="15875" y="190500"/>
                  <a:pt x="28575" y="228600"/>
                </a:cubicBezTo>
                <a:cubicBezTo>
                  <a:pt x="41275" y="266700"/>
                  <a:pt x="130175" y="300037"/>
                  <a:pt x="219075" y="333375"/>
                </a:cubicBezTo>
              </a:path>
            </a:pathLst>
          </a:custGeom>
          <a:noFill/>
          <a:ln w="12700" cmpd="sng">
            <a:solidFill>
              <a:schemeClr val="bg1">
                <a:lumMod val="75000"/>
              </a:schemeClr>
            </a:solidFill>
            <a:headEnd type="none" w="lg" len="lg"/>
            <a:tailEnd type="none" w="lg" len="lg"/>
            <a:extLst>
              <a:ext uri="{C807C97D-BFC1-408E-A445-0C87EB9F89A2}">
                <ask:lineSketchStyleProps xmlns:ask="http://schemas.microsoft.com/office/drawing/2018/sketchyshapes">
                  <ask:type>
                    <ask:lineSketchNone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80" name="Forme libre : forme 79">
            <a:extLst>
              <a:ext uri="{FF2B5EF4-FFF2-40B4-BE49-F238E27FC236}">
                <a16:creationId xmlns:a16="http://schemas.microsoft.com/office/drawing/2014/main" id="{51586F8B-F076-4975-89E8-64CD98B2DE98}"/>
              </a:ext>
            </a:extLst>
          </p:cNvPr>
          <p:cNvSpPr/>
          <p:nvPr/>
        </p:nvSpPr>
        <p:spPr>
          <a:xfrm>
            <a:off x="98416" y="349764"/>
            <a:ext cx="235086" cy="196167"/>
          </a:xfrm>
          <a:custGeom>
            <a:avLst/>
            <a:gdLst>
              <a:gd name="connsiteX0" fmla="*/ 204899 w 424322"/>
              <a:gd name="connsiteY0" fmla="*/ 139009 h 387565"/>
              <a:gd name="connsiteX1" fmla="*/ 309674 w 424322"/>
              <a:gd name="connsiteY1" fmla="*/ 5659 h 387565"/>
              <a:gd name="connsiteX2" fmla="*/ 423974 w 424322"/>
              <a:gd name="connsiteY2" fmla="*/ 43759 h 387565"/>
              <a:gd name="connsiteX3" fmla="*/ 347774 w 424322"/>
              <a:gd name="connsiteY3" fmla="*/ 215209 h 387565"/>
              <a:gd name="connsiteX4" fmla="*/ 423974 w 424322"/>
              <a:gd name="connsiteY4" fmla="*/ 319984 h 387565"/>
              <a:gd name="connsiteX5" fmla="*/ 338249 w 424322"/>
              <a:gd name="connsiteY5" fmla="*/ 386659 h 387565"/>
              <a:gd name="connsiteX6" fmla="*/ 233474 w 424322"/>
              <a:gd name="connsiteY6" fmla="*/ 272359 h 387565"/>
              <a:gd name="connsiteX7" fmla="*/ 71549 w 424322"/>
              <a:gd name="connsiteY7" fmla="*/ 291409 h 387565"/>
              <a:gd name="connsiteX8" fmla="*/ 4874 w 424322"/>
              <a:gd name="connsiteY8" fmla="*/ 110434 h 387565"/>
              <a:gd name="connsiteX9" fmla="*/ 204899 w 424322"/>
              <a:gd name="connsiteY9" fmla="*/ 139009 h 3875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24322" h="387565">
                <a:moveTo>
                  <a:pt x="204899" y="139009"/>
                </a:moveTo>
                <a:cubicBezTo>
                  <a:pt x="255699" y="121547"/>
                  <a:pt x="273162" y="21534"/>
                  <a:pt x="309674" y="5659"/>
                </a:cubicBezTo>
                <a:cubicBezTo>
                  <a:pt x="346187" y="-10216"/>
                  <a:pt x="417624" y="8834"/>
                  <a:pt x="423974" y="43759"/>
                </a:cubicBezTo>
                <a:cubicBezTo>
                  <a:pt x="430324" y="78684"/>
                  <a:pt x="347774" y="169172"/>
                  <a:pt x="347774" y="215209"/>
                </a:cubicBezTo>
                <a:cubicBezTo>
                  <a:pt x="347774" y="261246"/>
                  <a:pt x="425562" y="291409"/>
                  <a:pt x="423974" y="319984"/>
                </a:cubicBezTo>
                <a:cubicBezTo>
                  <a:pt x="422387" y="348559"/>
                  <a:pt x="369999" y="394596"/>
                  <a:pt x="338249" y="386659"/>
                </a:cubicBezTo>
                <a:cubicBezTo>
                  <a:pt x="306499" y="378722"/>
                  <a:pt x="277924" y="288234"/>
                  <a:pt x="233474" y="272359"/>
                </a:cubicBezTo>
                <a:cubicBezTo>
                  <a:pt x="189024" y="256484"/>
                  <a:pt x="109649" y="318396"/>
                  <a:pt x="71549" y="291409"/>
                </a:cubicBezTo>
                <a:cubicBezTo>
                  <a:pt x="33449" y="264422"/>
                  <a:pt x="-15763" y="139009"/>
                  <a:pt x="4874" y="110434"/>
                </a:cubicBezTo>
                <a:cubicBezTo>
                  <a:pt x="25511" y="81859"/>
                  <a:pt x="154099" y="156471"/>
                  <a:pt x="204899" y="139009"/>
                </a:cubicBezTo>
                <a:close/>
              </a:path>
            </a:pathLst>
          </a:custGeom>
          <a:solidFill>
            <a:schemeClr val="accent2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83" name="ZoneTexte 82">
            <a:extLst>
              <a:ext uri="{FF2B5EF4-FFF2-40B4-BE49-F238E27FC236}">
                <a16:creationId xmlns:a16="http://schemas.microsoft.com/office/drawing/2014/main" id="{E3833D92-8182-40AF-8428-129CFF1A20B8}"/>
              </a:ext>
            </a:extLst>
          </p:cNvPr>
          <p:cNvSpPr txBox="1"/>
          <p:nvPr/>
        </p:nvSpPr>
        <p:spPr>
          <a:xfrm>
            <a:off x="361106" y="1512331"/>
            <a:ext cx="232031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Ligne ferroviaire</a:t>
            </a:r>
            <a:endParaRPr lang="fr-BE" sz="1100" dirty="0"/>
          </a:p>
        </p:txBody>
      </p:sp>
      <p:sp>
        <p:nvSpPr>
          <p:cNvPr id="84" name="Forme libre : forme 83">
            <a:extLst>
              <a:ext uri="{FF2B5EF4-FFF2-40B4-BE49-F238E27FC236}">
                <a16:creationId xmlns:a16="http://schemas.microsoft.com/office/drawing/2014/main" id="{6CC23C3C-748F-42A1-A5B5-88C95C8EA2E3}"/>
              </a:ext>
            </a:extLst>
          </p:cNvPr>
          <p:cNvSpPr/>
          <p:nvPr/>
        </p:nvSpPr>
        <p:spPr>
          <a:xfrm>
            <a:off x="147027" y="1529186"/>
            <a:ext cx="222344" cy="269732"/>
          </a:xfrm>
          <a:custGeom>
            <a:avLst/>
            <a:gdLst>
              <a:gd name="connsiteX0" fmla="*/ 0 w 219075"/>
              <a:gd name="connsiteY0" fmla="*/ 0 h 333375"/>
              <a:gd name="connsiteX1" fmla="*/ 142875 w 219075"/>
              <a:gd name="connsiteY1" fmla="*/ 104775 h 333375"/>
              <a:gd name="connsiteX2" fmla="*/ 28575 w 219075"/>
              <a:gd name="connsiteY2" fmla="*/ 228600 h 333375"/>
              <a:gd name="connsiteX3" fmla="*/ 219075 w 219075"/>
              <a:gd name="connsiteY3" fmla="*/ 333375 h 333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9075" h="333375">
                <a:moveTo>
                  <a:pt x="0" y="0"/>
                </a:moveTo>
                <a:cubicBezTo>
                  <a:pt x="69056" y="33337"/>
                  <a:pt x="138113" y="66675"/>
                  <a:pt x="142875" y="104775"/>
                </a:cubicBezTo>
                <a:cubicBezTo>
                  <a:pt x="147638" y="142875"/>
                  <a:pt x="15875" y="190500"/>
                  <a:pt x="28575" y="228600"/>
                </a:cubicBezTo>
                <a:cubicBezTo>
                  <a:pt x="41275" y="266700"/>
                  <a:pt x="130175" y="300037"/>
                  <a:pt x="219075" y="333375"/>
                </a:cubicBezTo>
              </a:path>
            </a:pathLst>
          </a:custGeom>
          <a:noFill/>
          <a:ln w="19050" cmpd="sng">
            <a:solidFill>
              <a:schemeClr val="tx1"/>
            </a:solidFill>
            <a:prstDash val="dash"/>
            <a:headEnd type="none" w="lg" len="lg"/>
            <a:tailEnd type="none" w="lg" len="lg"/>
            <a:extLst>
              <a:ext uri="{C807C97D-BFC1-408E-A445-0C87EB9F89A2}">
                <ask:lineSketchStyleProps xmlns:ask="http://schemas.microsoft.com/office/drawing/2018/sketchyshapes">
                  <ask:type>
                    <ask:lineSketchNone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grpSp>
        <p:nvGrpSpPr>
          <p:cNvPr id="15" name="Groupe 14">
            <a:extLst>
              <a:ext uri="{FF2B5EF4-FFF2-40B4-BE49-F238E27FC236}">
                <a16:creationId xmlns:a16="http://schemas.microsoft.com/office/drawing/2014/main" id="{C1F64FC7-4133-4040-83D3-8B66C2046446}"/>
              </a:ext>
            </a:extLst>
          </p:cNvPr>
          <p:cNvGrpSpPr>
            <a:grpSpLocks noChangeAspect="1"/>
          </p:cNvGrpSpPr>
          <p:nvPr/>
        </p:nvGrpSpPr>
        <p:grpSpPr>
          <a:xfrm>
            <a:off x="2908829" y="279355"/>
            <a:ext cx="6944048" cy="6267685"/>
            <a:chOff x="2908829" y="279355"/>
            <a:chExt cx="6944048" cy="6267685"/>
          </a:xfrm>
        </p:grpSpPr>
        <p:sp>
          <p:nvSpPr>
            <p:cNvPr id="5" name="Forme libre : forme 4">
              <a:extLst>
                <a:ext uri="{FF2B5EF4-FFF2-40B4-BE49-F238E27FC236}">
                  <a16:creationId xmlns:a16="http://schemas.microsoft.com/office/drawing/2014/main" id="{FA4E5A16-E8D1-47A8-9A71-9E217CB4E4BA}"/>
                </a:ext>
              </a:extLst>
            </p:cNvPr>
            <p:cNvSpPr/>
            <p:nvPr/>
          </p:nvSpPr>
          <p:spPr>
            <a:xfrm>
              <a:off x="5518150" y="279355"/>
              <a:ext cx="2241550" cy="819195"/>
            </a:xfrm>
            <a:custGeom>
              <a:avLst/>
              <a:gdLst>
                <a:gd name="connsiteX0" fmla="*/ 0 w 2241550"/>
                <a:gd name="connsiteY0" fmla="*/ 400095 h 819195"/>
                <a:gd name="connsiteX1" fmla="*/ 209550 w 2241550"/>
                <a:gd name="connsiteY1" fmla="*/ 495345 h 819195"/>
                <a:gd name="connsiteX2" fmla="*/ 374650 w 2241550"/>
                <a:gd name="connsiteY2" fmla="*/ 717595 h 819195"/>
                <a:gd name="connsiteX3" fmla="*/ 514350 w 2241550"/>
                <a:gd name="connsiteY3" fmla="*/ 685845 h 819195"/>
                <a:gd name="connsiteX4" fmla="*/ 692150 w 2241550"/>
                <a:gd name="connsiteY4" fmla="*/ 615995 h 819195"/>
                <a:gd name="connsiteX5" fmla="*/ 736600 w 2241550"/>
                <a:gd name="connsiteY5" fmla="*/ 552495 h 819195"/>
                <a:gd name="connsiteX6" fmla="*/ 838200 w 2241550"/>
                <a:gd name="connsiteY6" fmla="*/ 450895 h 819195"/>
                <a:gd name="connsiteX7" fmla="*/ 1009650 w 2241550"/>
                <a:gd name="connsiteY7" fmla="*/ 431845 h 819195"/>
                <a:gd name="connsiteX8" fmla="*/ 1358900 w 2241550"/>
                <a:gd name="connsiteY8" fmla="*/ 273095 h 819195"/>
                <a:gd name="connsiteX9" fmla="*/ 1441450 w 2241550"/>
                <a:gd name="connsiteY9" fmla="*/ 241345 h 819195"/>
                <a:gd name="connsiteX10" fmla="*/ 1549400 w 2241550"/>
                <a:gd name="connsiteY10" fmla="*/ 69895 h 819195"/>
                <a:gd name="connsiteX11" fmla="*/ 1714500 w 2241550"/>
                <a:gd name="connsiteY11" fmla="*/ 82595 h 819195"/>
                <a:gd name="connsiteX12" fmla="*/ 1835150 w 2241550"/>
                <a:gd name="connsiteY12" fmla="*/ 45 h 819195"/>
                <a:gd name="connsiteX13" fmla="*/ 1885950 w 2241550"/>
                <a:gd name="connsiteY13" fmla="*/ 95295 h 819195"/>
                <a:gd name="connsiteX14" fmla="*/ 1974850 w 2241550"/>
                <a:gd name="connsiteY14" fmla="*/ 228645 h 819195"/>
                <a:gd name="connsiteX15" fmla="*/ 2032000 w 2241550"/>
                <a:gd name="connsiteY15" fmla="*/ 476295 h 819195"/>
                <a:gd name="connsiteX16" fmla="*/ 2241550 w 2241550"/>
                <a:gd name="connsiteY16" fmla="*/ 819195 h 819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41550" h="819195">
                  <a:moveTo>
                    <a:pt x="0" y="400095"/>
                  </a:moveTo>
                  <a:cubicBezTo>
                    <a:pt x="73554" y="421261"/>
                    <a:pt x="147108" y="442428"/>
                    <a:pt x="209550" y="495345"/>
                  </a:cubicBezTo>
                  <a:cubicBezTo>
                    <a:pt x="271992" y="548262"/>
                    <a:pt x="323850" y="685845"/>
                    <a:pt x="374650" y="717595"/>
                  </a:cubicBezTo>
                  <a:cubicBezTo>
                    <a:pt x="425450" y="749345"/>
                    <a:pt x="461433" y="702778"/>
                    <a:pt x="514350" y="685845"/>
                  </a:cubicBezTo>
                  <a:cubicBezTo>
                    <a:pt x="567267" y="668912"/>
                    <a:pt x="655109" y="638220"/>
                    <a:pt x="692150" y="615995"/>
                  </a:cubicBezTo>
                  <a:cubicBezTo>
                    <a:pt x="729191" y="593770"/>
                    <a:pt x="712258" y="580012"/>
                    <a:pt x="736600" y="552495"/>
                  </a:cubicBezTo>
                  <a:cubicBezTo>
                    <a:pt x="760942" y="524978"/>
                    <a:pt x="792692" y="471003"/>
                    <a:pt x="838200" y="450895"/>
                  </a:cubicBezTo>
                  <a:cubicBezTo>
                    <a:pt x="883708" y="430787"/>
                    <a:pt x="922867" y="461478"/>
                    <a:pt x="1009650" y="431845"/>
                  </a:cubicBezTo>
                  <a:cubicBezTo>
                    <a:pt x="1096433" y="402212"/>
                    <a:pt x="1286933" y="304845"/>
                    <a:pt x="1358900" y="273095"/>
                  </a:cubicBezTo>
                  <a:cubicBezTo>
                    <a:pt x="1430867" y="241345"/>
                    <a:pt x="1409700" y="275212"/>
                    <a:pt x="1441450" y="241345"/>
                  </a:cubicBezTo>
                  <a:cubicBezTo>
                    <a:pt x="1473200" y="207478"/>
                    <a:pt x="1503892" y="96353"/>
                    <a:pt x="1549400" y="69895"/>
                  </a:cubicBezTo>
                  <a:cubicBezTo>
                    <a:pt x="1594908" y="43437"/>
                    <a:pt x="1666875" y="94237"/>
                    <a:pt x="1714500" y="82595"/>
                  </a:cubicBezTo>
                  <a:cubicBezTo>
                    <a:pt x="1762125" y="70953"/>
                    <a:pt x="1806575" y="-2072"/>
                    <a:pt x="1835150" y="45"/>
                  </a:cubicBezTo>
                  <a:cubicBezTo>
                    <a:pt x="1863725" y="2162"/>
                    <a:pt x="1862667" y="57195"/>
                    <a:pt x="1885950" y="95295"/>
                  </a:cubicBezTo>
                  <a:cubicBezTo>
                    <a:pt x="1909233" y="133395"/>
                    <a:pt x="1950508" y="165145"/>
                    <a:pt x="1974850" y="228645"/>
                  </a:cubicBezTo>
                  <a:cubicBezTo>
                    <a:pt x="1999192" y="292145"/>
                    <a:pt x="1987550" y="377870"/>
                    <a:pt x="2032000" y="476295"/>
                  </a:cubicBezTo>
                  <a:cubicBezTo>
                    <a:pt x="2076450" y="574720"/>
                    <a:pt x="2159000" y="696957"/>
                    <a:pt x="2241550" y="819195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  <p:sp>
          <p:nvSpPr>
            <p:cNvPr id="6" name="Forme libre : forme 5">
              <a:extLst>
                <a:ext uri="{FF2B5EF4-FFF2-40B4-BE49-F238E27FC236}">
                  <a16:creationId xmlns:a16="http://schemas.microsoft.com/office/drawing/2014/main" id="{BDAE27D0-184D-4197-9EDA-2D4D9321C12F}"/>
                </a:ext>
              </a:extLst>
            </p:cNvPr>
            <p:cNvSpPr/>
            <p:nvPr/>
          </p:nvSpPr>
          <p:spPr>
            <a:xfrm>
              <a:off x="7701801" y="1064836"/>
              <a:ext cx="2151076" cy="2593308"/>
            </a:xfrm>
            <a:custGeom>
              <a:avLst/>
              <a:gdLst>
                <a:gd name="connsiteX0" fmla="*/ 57899 w 2151076"/>
                <a:gd name="connsiteY0" fmla="*/ 14664 h 2593308"/>
                <a:gd name="connsiteX1" fmla="*/ 134099 w 2151076"/>
                <a:gd name="connsiteY1" fmla="*/ 14664 h 2593308"/>
                <a:gd name="connsiteX2" fmla="*/ 229349 w 2151076"/>
                <a:gd name="connsiteY2" fmla="*/ 167064 h 2593308"/>
                <a:gd name="connsiteX3" fmla="*/ 197599 w 2151076"/>
                <a:gd name="connsiteY3" fmla="*/ 306764 h 2593308"/>
                <a:gd name="connsiteX4" fmla="*/ 254749 w 2151076"/>
                <a:gd name="connsiteY4" fmla="*/ 408364 h 2593308"/>
                <a:gd name="connsiteX5" fmla="*/ 749 w 2151076"/>
                <a:gd name="connsiteY5" fmla="*/ 636964 h 2593308"/>
                <a:gd name="connsiteX6" fmla="*/ 178549 w 2151076"/>
                <a:gd name="connsiteY6" fmla="*/ 878264 h 2593308"/>
                <a:gd name="connsiteX7" fmla="*/ 229349 w 2151076"/>
                <a:gd name="connsiteY7" fmla="*/ 979864 h 2593308"/>
                <a:gd name="connsiteX8" fmla="*/ 496049 w 2151076"/>
                <a:gd name="connsiteY8" fmla="*/ 1011614 h 2593308"/>
                <a:gd name="connsiteX9" fmla="*/ 584949 w 2151076"/>
                <a:gd name="connsiteY9" fmla="*/ 948114 h 2593308"/>
                <a:gd name="connsiteX10" fmla="*/ 807199 w 2151076"/>
                <a:gd name="connsiteY10" fmla="*/ 1068764 h 2593308"/>
                <a:gd name="connsiteX11" fmla="*/ 832599 w 2151076"/>
                <a:gd name="connsiteY11" fmla="*/ 1132264 h 2593308"/>
                <a:gd name="connsiteX12" fmla="*/ 959599 w 2151076"/>
                <a:gd name="connsiteY12" fmla="*/ 1106864 h 2593308"/>
                <a:gd name="connsiteX13" fmla="*/ 984999 w 2151076"/>
                <a:gd name="connsiteY13" fmla="*/ 1183064 h 2593308"/>
                <a:gd name="connsiteX14" fmla="*/ 896099 w 2151076"/>
                <a:gd name="connsiteY14" fmla="*/ 1291014 h 2593308"/>
                <a:gd name="connsiteX15" fmla="*/ 921499 w 2151076"/>
                <a:gd name="connsiteY15" fmla="*/ 1570414 h 2593308"/>
                <a:gd name="connsiteX16" fmla="*/ 991349 w 2151076"/>
                <a:gd name="connsiteY16" fmla="*/ 1583114 h 2593308"/>
                <a:gd name="connsiteX17" fmla="*/ 1137399 w 2151076"/>
                <a:gd name="connsiteY17" fmla="*/ 1811714 h 2593308"/>
                <a:gd name="connsiteX18" fmla="*/ 1365999 w 2151076"/>
                <a:gd name="connsiteY18" fmla="*/ 1678364 h 2593308"/>
                <a:gd name="connsiteX19" fmla="*/ 1772399 w 2151076"/>
                <a:gd name="connsiteY19" fmla="*/ 1462464 h 2593308"/>
                <a:gd name="connsiteX20" fmla="*/ 1848599 w 2151076"/>
                <a:gd name="connsiteY20" fmla="*/ 1341814 h 2593308"/>
                <a:gd name="connsiteX21" fmla="*/ 1905749 w 2151076"/>
                <a:gd name="connsiteY21" fmla="*/ 1430714 h 2593308"/>
                <a:gd name="connsiteX22" fmla="*/ 1943849 w 2151076"/>
                <a:gd name="connsiteY22" fmla="*/ 1792664 h 2593308"/>
                <a:gd name="connsiteX23" fmla="*/ 2147049 w 2151076"/>
                <a:gd name="connsiteY23" fmla="*/ 2180014 h 2593308"/>
                <a:gd name="connsiteX24" fmla="*/ 2070849 w 2151076"/>
                <a:gd name="connsiteY24" fmla="*/ 2249864 h 2593308"/>
                <a:gd name="connsiteX25" fmla="*/ 1969249 w 2151076"/>
                <a:gd name="connsiteY25" fmla="*/ 2364164 h 2593308"/>
                <a:gd name="connsiteX26" fmla="*/ 1975599 w 2151076"/>
                <a:gd name="connsiteY26" fmla="*/ 2459414 h 2593308"/>
                <a:gd name="connsiteX27" fmla="*/ 1854949 w 2151076"/>
                <a:gd name="connsiteY27" fmla="*/ 2453064 h 2593308"/>
                <a:gd name="connsiteX28" fmla="*/ 1778749 w 2151076"/>
                <a:gd name="connsiteY28" fmla="*/ 2529264 h 2593308"/>
                <a:gd name="connsiteX29" fmla="*/ 1677149 w 2151076"/>
                <a:gd name="connsiteY29" fmla="*/ 2592764 h 2593308"/>
                <a:gd name="connsiteX30" fmla="*/ 1607299 w 2151076"/>
                <a:gd name="connsiteY30" fmla="*/ 2554664 h 2593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2151076" h="2593308">
                  <a:moveTo>
                    <a:pt x="57899" y="14664"/>
                  </a:moveTo>
                  <a:cubicBezTo>
                    <a:pt x="81711" y="1964"/>
                    <a:pt x="105524" y="-10736"/>
                    <a:pt x="134099" y="14664"/>
                  </a:cubicBezTo>
                  <a:cubicBezTo>
                    <a:pt x="162674" y="40064"/>
                    <a:pt x="218766" y="118381"/>
                    <a:pt x="229349" y="167064"/>
                  </a:cubicBezTo>
                  <a:cubicBezTo>
                    <a:pt x="239932" y="215747"/>
                    <a:pt x="193366" y="266547"/>
                    <a:pt x="197599" y="306764"/>
                  </a:cubicBezTo>
                  <a:cubicBezTo>
                    <a:pt x="201832" y="346981"/>
                    <a:pt x="287557" y="353331"/>
                    <a:pt x="254749" y="408364"/>
                  </a:cubicBezTo>
                  <a:cubicBezTo>
                    <a:pt x="221941" y="463397"/>
                    <a:pt x="13449" y="558647"/>
                    <a:pt x="749" y="636964"/>
                  </a:cubicBezTo>
                  <a:cubicBezTo>
                    <a:pt x="-11951" y="715281"/>
                    <a:pt x="140449" y="821114"/>
                    <a:pt x="178549" y="878264"/>
                  </a:cubicBezTo>
                  <a:cubicBezTo>
                    <a:pt x="216649" y="935414"/>
                    <a:pt x="176432" y="957639"/>
                    <a:pt x="229349" y="979864"/>
                  </a:cubicBezTo>
                  <a:cubicBezTo>
                    <a:pt x="282266" y="1002089"/>
                    <a:pt x="436782" y="1016906"/>
                    <a:pt x="496049" y="1011614"/>
                  </a:cubicBezTo>
                  <a:cubicBezTo>
                    <a:pt x="555316" y="1006322"/>
                    <a:pt x="533091" y="938589"/>
                    <a:pt x="584949" y="948114"/>
                  </a:cubicBezTo>
                  <a:cubicBezTo>
                    <a:pt x="636807" y="957639"/>
                    <a:pt x="765924" y="1038072"/>
                    <a:pt x="807199" y="1068764"/>
                  </a:cubicBezTo>
                  <a:cubicBezTo>
                    <a:pt x="848474" y="1099456"/>
                    <a:pt x="807199" y="1125914"/>
                    <a:pt x="832599" y="1132264"/>
                  </a:cubicBezTo>
                  <a:cubicBezTo>
                    <a:pt x="857999" y="1138614"/>
                    <a:pt x="934199" y="1098397"/>
                    <a:pt x="959599" y="1106864"/>
                  </a:cubicBezTo>
                  <a:cubicBezTo>
                    <a:pt x="984999" y="1115331"/>
                    <a:pt x="995582" y="1152372"/>
                    <a:pt x="984999" y="1183064"/>
                  </a:cubicBezTo>
                  <a:cubicBezTo>
                    <a:pt x="974416" y="1213756"/>
                    <a:pt x="906682" y="1226456"/>
                    <a:pt x="896099" y="1291014"/>
                  </a:cubicBezTo>
                  <a:cubicBezTo>
                    <a:pt x="885516" y="1355572"/>
                    <a:pt x="905624" y="1521731"/>
                    <a:pt x="921499" y="1570414"/>
                  </a:cubicBezTo>
                  <a:cubicBezTo>
                    <a:pt x="937374" y="1619097"/>
                    <a:pt x="955366" y="1542897"/>
                    <a:pt x="991349" y="1583114"/>
                  </a:cubicBezTo>
                  <a:cubicBezTo>
                    <a:pt x="1027332" y="1623331"/>
                    <a:pt x="1074957" y="1795839"/>
                    <a:pt x="1137399" y="1811714"/>
                  </a:cubicBezTo>
                  <a:cubicBezTo>
                    <a:pt x="1199841" y="1827589"/>
                    <a:pt x="1260166" y="1736572"/>
                    <a:pt x="1365999" y="1678364"/>
                  </a:cubicBezTo>
                  <a:cubicBezTo>
                    <a:pt x="1471832" y="1620156"/>
                    <a:pt x="1691966" y="1518556"/>
                    <a:pt x="1772399" y="1462464"/>
                  </a:cubicBezTo>
                  <a:cubicBezTo>
                    <a:pt x="1852832" y="1406372"/>
                    <a:pt x="1826374" y="1347106"/>
                    <a:pt x="1848599" y="1341814"/>
                  </a:cubicBezTo>
                  <a:cubicBezTo>
                    <a:pt x="1870824" y="1336522"/>
                    <a:pt x="1889874" y="1355572"/>
                    <a:pt x="1905749" y="1430714"/>
                  </a:cubicBezTo>
                  <a:cubicBezTo>
                    <a:pt x="1921624" y="1505856"/>
                    <a:pt x="1903632" y="1667781"/>
                    <a:pt x="1943849" y="1792664"/>
                  </a:cubicBezTo>
                  <a:cubicBezTo>
                    <a:pt x="1984066" y="1917547"/>
                    <a:pt x="2125882" y="2103814"/>
                    <a:pt x="2147049" y="2180014"/>
                  </a:cubicBezTo>
                  <a:cubicBezTo>
                    <a:pt x="2168216" y="2256214"/>
                    <a:pt x="2100482" y="2219172"/>
                    <a:pt x="2070849" y="2249864"/>
                  </a:cubicBezTo>
                  <a:cubicBezTo>
                    <a:pt x="2041216" y="2280556"/>
                    <a:pt x="1985124" y="2329239"/>
                    <a:pt x="1969249" y="2364164"/>
                  </a:cubicBezTo>
                  <a:cubicBezTo>
                    <a:pt x="1953374" y="2399089"/>
                    <a:pt x="1994649" y="2444597"/>
                    <a:pt x="1975599" y="2459414"/>
                  </a:cubicBezTo>
                  <a:cubicBezTo>
                    <a:pt x="1956549" y="2474231"/>
                    <a:pt x="1887757" y="2441422"/>
                    <a:pt x="1854949" y="2453064"/>
                  </a:cubicBezTo>
                  <a:cubicBezTo>
                    <a:pt x="1822141" y="2464706"/>
                    <a:pt x="1808382" y="2505981"/>
                    <a:pt x="1778749" y="2529264"/>
                  </a:cubicBezTo>
                  <a:cubicBezTo>
                    <a:pt x="1749116" y="2552547"/>
                    <a:pt x="1705724" y="2588531"/>
                    <a:pt x="1677149" y="2592764"/>
                  </a:cubicBezTo>
                  <a:cubicBezTo>
                    <a:pt x="1648574" y="2596997"/>
                    <a:pt x="1627936" y="2575830"/>
                    <a:pt x="1607299" y="2554664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  <p:sp>
          <p:nvSpPr>
            <p:cNvPr id="9" name="Forme libre : forme 8">
              <a:extLst>
                <a:ext uri="{FF2B5EF4-FFF2-40B4-BE49-F238E27FC236}">
                  <a16:creationId xmlns:a16="http://schemas.microsoft.com/office/drawing/2014/main" id="{ACE898E1-7BDE-49B0-8EBE-D13D00606527}"/>
                </a:ext>
              </a:extLst>
            </p:cNvPr>
            <p:cNvSpPr/>
            <p:nvPr/>
          </p:nvSpPr>
          <p:spPr>
            <a:xfrm>
              <a:off x="7672120" y="3459906"/>
              <a:ext cx="1660678" cy="1639144"/>
            </a:xfrm>
            <a:custGeom>
              <a:avLst/>
              <a:gdLst>
                <a:gd name="connsiteX0" fmla="*/ 1649680 w 1660678"/>
                <a:gd name="connsiteY0" fmla="*/ 159594 h 1639144"/>
                <a:gd name="connsiteX1" fmla="*/ 1649680 w 1660678"/>
                <a:gd name="connsiteY1" fmla="*/ 51644 h 1639144"/>
                <a:gd name="connsiteX2" fmla="*/ 1535380 w 1660678"/>
                <a:gd name="connsiteY2" fmla="*/ 844 h 1639144"/>
                <a:gd name="connsiteX3" fmla="*/ 1395680 w 1660678"/>
                <a:gd name="connsiteY3" fmla="*/ 89744 h 1639144"/>
                <a:gd name="connsiteX4" fmla="*/ 1395680 w 1660678"/>
                <a:gd name="connsiteY4" fmla="*/ 362794 h 1639144"/>
                <a:gd name="connsiteX5" fmla="*/ 1465530 w 1660678"/>
                <a:gd name="connsiteY5" fmla="*/ 426294 h 1639144"/>
                <a:gd name="connsiteX6" fmla="*/ 1414730 w 1660678"/>
                <a:gd name="connsiteY6" fmla="*/ 496144 h 1639144"/>
                <a:gd name="connsiteX7" fmla="*/ 1281380 w 1660678"/>
                <a:gd name="connsiteY7" fmla="*/ 585044 h 1639144"/>
                <a:gd name="connsiteX8" fmla="*/ 1224230 w 1660678"/>
                <a:gd name="connsiteY8" fmla="*/ 737444 h 1639144"/>
                <a:gd name="connsiteX9" fmla="*/ 1008330 w 1660678"/>
                <a:gd name="connsiteY9" fmla="*/ 775544 h 1639144"/>
                <a:gd name="connsiteX10" fmla="*/ 919430 w 1660678"/>
                <a:gd name="connsiteY10" fmla="*/ 712044 h 1639144"/>
                <a:gd name="connsiteX11" fmla="*/ 874980 w 1660678"/>
                <a:gd name="connsiteY11" fmla="*/ 680294 h 1639144"/>
                <a:gd name="connsiteX12" fmla="*/ 773380 w 1660678"/>
                <a:gd name="connsiteY12" fmla="*/ 667594 h 1639144"/>
                <a:gd name="connsiteX13" fmla="*/ 728930 w 1660678"/>
                <a:gd name="connsiteY13" fmla="*/ 750144 h 1639144"/>
                <a:gd name="connsiteX14" fmla="*/ 665430 w 1660678"/>
                <a:gd name="connsiteY14" fmla="*/ 832694 h 1639144"/>
                <a:gd name="connsiteX15" fmla="*/ 481280 w 1660678"/>
                <a:gd name="connsiteY15" fmla="*/ 985094 h 1639144"/>
                <a:gd name="connsiteX16" fmla="*/ 373330 w 1660678"/>
                <a:gd name="connsiteY16" fmla="*/ 1010494 h 1639144"/>
                <a:gd name="connsiteX17" fmla="*/ 271730 w 1660678"/>
                <a:gd name="connsiteY17" fmla="*/ 1112094 h 1639144"/>
                <a:gd name="connsiteX18" fmla="*/ 144730 w 1660678"/>
                <a:gd name="connsiteY18" fmla="*/ 1099394 h 1639144"/>
                <a:gd name="connsiteX19" fmla="*/ 5030 w 1660678"/>
                <a:gd name="connsiteY19" fmla="*/ 1181944 h 1639144"/>
                <a:gd name="connsiteX20" fmla="*/ 36780 w 1660678"/>
                <a:gd name="connsiteY20" fmla="*/ 1321644 h 1639144"/>
                <a:gd name="connsiteX21" fmla="*/ 93930 w 1660678"/>
                <a:gd name="connsiteY21" fmla="*/ 1366094 h 1639144"/>
                <a:gd name="connsiteX22" fmla="*/ 214580 w 1660678"/>
                <a:gd name="connsiteY22" fmla="*/ 1378794 h 1639144"/>
                <a:gd name="connsiteX23" fmla="*/ 119330 w 1660678"/>
                <a:gd name="connsiteY23" fmla="*/ 1575644 h 1639144"/>
                <a:gd name="connsiteX24" fmla="*/ 74880 w 1660678"/>
                <a:gd name="connsiteY24" fmla="*/ 1639144 h 1639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660678" h="1639144">
                  <a:moveTo>
                    <a:pt x="1649680" y="159594"/>
                  </a:moveTo>
                  <a:cubicBezTo>
                    <a:pt x="1659205" y="118848"/>
                    <a:pt x="1668730" y="78102"/>
                    <a:pt x="1649680" y="51644"/>
                  </a:cubicBezTo>
                  <a:cubicBezTo>
                    <a:pt x="1630630" y="25186"/>
                    <a:pt x="1577713" y="-5506"/>
                    <a:pt x="1535380" y="844"/>
                  </a:cubicBezTo>
                  <a:cubicBezTo>
                    <a:pt x="1493047" y="7194"/>
                    <a:pt x="1418963" y="29419"/>
                    <a:pt x="1395680" y="89744"/>
                  </a:cubicBezTo>
                  <a:cubicBezTo>
                    <a:pt x="1372397" y="150069"/>
                    <a:pt x="1384038" y="306702"/>
                    <a:pt x="1395680" y="362794"/>
                  </a:cubicBezTo>
                  <a:cubicBezTo>
                    <a:pt x="1407322" y="418886"/>
                    <a:pt x="1462355" y="404069"/>
                    <a:pt x="1465530" y="426294"/>
                  </a:cubicBezTo>
                  <a:cubicBezTo>
                    <a:pt x="1468705" y="448519"/>
                    <a:pt x="1445422" y="469686"/>
                    <a:pt x="1414730" y="496144"/>
                  </a:cubicBezTo>
                  <a:cubicBezTo>
                    <a:pt x="1384038" y="522602"/>
                    <a:pt x="1313130" y="544827"/>
                    <a:pt x="1281380" y="585044"/>
                  </a:cubicBezTo>
                  <a:cubicBezTo>
                    <a:pt x="1249630" y="625261"/>
                    <a:pt x="1269738" y="705694"/>
                    <a:pt x="1224230" y="737444"/>
                  </a:cubicBezTo>
                  <a:cubicBezTo>
                    <a:pt x="1178722" y="769194"/>
                    <a:pt x="1059130" y="779777"/>
                    <a:pt x="1008330" y="775544"/>
                  </a:cubicBezTo>
                  <a:cubicBezTo>
                    <a:pt x="957530" y="771311"/>
                    <a:pt x="919430" y="712044"/>
                    <a:pt x="919430" y="712044"/>
                  </a:cubicBezTo>
                  <a:cubicBezTo>
                    <a:pt x="897205" y="696169"/>
                    <a:pt x="899322" y="687702"/>
                    <a:pt x="874980" y="680294"/>
                  </a:cubicBezTo>
                  <a:cubicBezTo>
                    <a:pt x="850638" y="672886"/>
                    <a:pt x="797722" y="655952"/>
                    <a:pt x="773380" y="667594"/>
                  </a:cubicBezTo>
                  <a:cubicBezTo>
                    <a:pt x="749038" y="679236"/>
                    <a:pt x="746922" y="722627"/>
                    <a:pt x="728930" y="750144"/>
                  </a:cubicBezTo>
                  <a:cubicBezTo>
                    <a:pt x="710938" y="777661"/>
                    <a:pt x="706705" y="793536"/>
                    <a:pt x="665430" y="832694"/>
                  </a:cubicBezTo>
                  <a:cubicBezTo>
                    <a:pt x="624155" y="871852"/>
                    <a:pt x="529963" y="955461"/>
                    <a:pt x="481280" y="985094"/>
                  </a:cubicBezTo>
                  <a:cubicBezTo>
                    <a:pt x="432597" y="1014727"/>
                    <a:pt x="408255" y="989327"/>
                    <a:pt x="373330" y="1010494"/>
                  </a:cubicBezTo>
                  <a:cubicBezTo>
                    <a:pt x="338405" y="1031661"/>
                    <a:pt x="309830" y="1097277"/>
                    <a:pt x="271730" y="1112094"/>
                  </a:cubicBezTo>
                  <a:cubicBezTo>
                    <a:pt x="233630" y="1126911"/>
                    <a:pt x="189180" y="1087752"/>
                    <a:pt x="144730" y="1099394"/>
                  </a:cubicBezTo>
                  <a:cubicBezTo>
                    <a:pt x="100280" y="1111036"/>
                    <a:pt x="23022" y="1144902"/>
                    <a:pt x="5030" y="1181944"/>
                  </a:cubicBezTo>
                  <a:cubicBezTo>
                    <a:pt x="-12962" y="1218986"/>
                    <a:pt x="21963" y="1290952"/>
                    <a:pt x="36780" y="1321644"/>
                  </a:cubicBezTo>
                  <a:cubicBezTo>
                    <a:pt x="51597" y="1352336"/>
                    <a:pt x="64297" y="1356569"/>
                    <a:pt x="93930" y="1366094"/>
                  </a:cubicBezTo>
                  <a:cubicBezTo>
                    <a:pt x="123563" y="1375619"/>
                    <a:pt x="210347" y="1343869"/>
                    <a:pt x="214580" y="1378794"/>
                  </a:cubicBezTo>
                  <a:cubicBezTo>
                    <a:pt x="218813" y="1413719"/>
                    <a:pt x="142613" y="1532252"/>
                    <a:pt x="119330" y="1575644"/>
                  </a:cubicBezTo>
                  <a:cubicBezTo>
                    <a:pt x="96047" y="1619036"/>
                    <a:pt x="85463" y="1629090"/>
                    <a:pt x="74880" y="1639144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  <p:sp>
          <p:nvSpPr>
            <p:cNvPr id="13" name="Forme libre : forme 12">
              <a:extLst>
                <a:ext uri="{FF2B5EF4-FFF2-40B4-BE49-F238E27FC236}">
                  <a16:creationId xmlns:a16="http://schemas.microsoft.com/office/drawing/2014/main" id="{529D98ED-C248-4E49-83CA-039AD5E1BA55}"/>
                </a:ext>
              </a:extLst>
            </p:cNvPr>
            <p:cNvSpPr/>
            <p:nvPr/>
          </p:nvSpPr>
          <p:spPr>
            <a:xfrm>
              <a:off x="2908829" y="2114550"/>
              <a:ext cx="5463008" cy="4432490"/>
            </a:xfrm>
            <a:custGeom>
              <a:avLst/>
              <a:gdLst>
                <a:gd name="connsiteX0" fmla="*/ 4850871 w 5463008"/>
                <a:gd name="connsiteY0" fmla="*/ 2965450 h 4432490"/>
                <a:gd name="connsiteX1" fmla="*/ 4787371 w 5463008"/>
                <a:gd name="connsiteY1" fmla="*/ 3124200 h 4432490"/>
                <a:gd name="connsiteX2" fmla="*/ 4825471 w 5463008"/>
                <a:gd name="connsiteY2" fmla="*/ 3194050 h 4432490"/>
                <a:gd name="connsiteX3" fmla="*/ 5054071 w 5463008"/>
                <a:gd name="connsiteY3" fmla="*/ 3124200 h 4432490"/>
                <a:gd name="connsiteX4" fmla="*/ 5181071 w 5463008"/>
                <a:gd name="connsiteY4" fmla="*/ 3308350 h 4432490"/>
                <a:gd name="connsiteX5" fmla="*/ 5384271 w 5463008"/>
                <a:gd name="connsiteY5" fmla="*/ 3371850 h 4432490"/>
                <a:gd name="connsiteX6" fmla="*/ 5371571 w 5463008"/>
                <a:gd name="connsiteY6" fmla="*/ 3511550 h 4432490"/>
                <a:gd name="connsiteX7" fmla="*/ 5447771 w 5463008"/>
                <a:gd name="connsiteY7" fmla="*/ 3644900 h 4432490"/>
                <a:gd name="connsiteX8" fmla="*/ 5308071 w 5463008"/>
                <a:gd name="connsiteY8" fmla="*/ 3714750 h 4432490"/>
                <a:gd name="connsiteX9" fmla="*/ 5460471 w 5463008"/>
                <a:gd name="connsiteY9" fmla="*/ 3873500 h 4432490"/>
                <a:gd name="connsiteX10" fmla="*/ 5377921 w 5463008"/>
                <a:gd name="connsiteY10" fmla="*/ 3987800 h 4432490"/>
                <a:gd name="connsiteX11" fmla="*/ 5066771 w 5463008"/>
                <a:gd name="connsiteY11" fmla="*/ 4108450 h 4432490"/>
                <a:gd name="connsiteX12" fmla="*/ 4977871 w 5463008"/>
                <a:gd name="connsiteY12" fmla="*/ 3987800 h 4432490"/>
                <a:gd name="connsiteX13" fmla="*/ 4838171 w 5463008"/>
                <a:gd name="connsiteY13" fmla="*/ 4070350 h 4432490"/>
                <a:gd name="connsiteX14" fmla="*/ 4723871 w 5463008"/>
                <a:gd name="connsiteY14" fmla="*/ 3848100 h 4432490"/>
                <a:gd name="connsiteX15" fmla="*/ 4596871 w 5463008"/>
                <a:gd name="connsiteY15" fmla="*/ 3810000 h 4432490"/>
                <a:gd name="connsiteX16" fmla="*/ 4336521 w 5463008"/>
                <a:gd name="connsiteY16" fmla="*/ 3829050 h 4432490"/>
                <a:gd name="connsiteX17" fmla="*/ 4190471 w 5463008"/>
                <a:gd name="connsiteY17" fmla="*/ 3740150 h 4432490"/>
                <a:gd name="connsiteX18" fmla="*/ 4082521 w 5463008"/>
                <a:gd name="connsiteY18" fmla="*/ 3892550 h 4432490"/>
                <a:gd name="connsiteX19" fmla="*/ 3892021 w 5463008"/>
                <a:gd name="connsiteY19" fmla="*/ 4013200 h 4432490"/>
                <a:gd name="connsiteX20" fmla="*/ 3872971 w 5463008"/>
                <a:gd name="connsiteY20" fmla="*/ 4102100 h 4432490"/>
                <a:gd name="connsiteX21" fmla="*/ 3745971 w 5463008"/>
                <a:gd name="connsiteY21" fmla="*/ 4273550 h 4432490"/>
                <a:gd name="connsiteX22" fmla="*/ 3555471 w 5463008"/>
                <a:gd name="connsiteY22" fmla="*/ 4356100 h 4432490"/>
                <a:gd name="connsiteX23" fmla="*/ 3295121 w 5463008"/>
                <a:gd name="connsiteY23" fmla="*/ 4356100 h 4432490"/>
                <a:gd name="connsiteX24" fmla="*/ 3085571 w 5463008"/>
                <a:gd name="connsiteY24" fmla="*/ 4432300 h 4432490"/>
                <a:gd name="connsiteX25" fmla="*/ 2958571 w 5463008"/>
                <a:gd name="connsiteY25" fmla="*/ 4330700 h 4432490"/>
                <a:gd name="connsiteX26" fmla="*/ 2831571 w 5463008"/>
                <a:gd name="connsiteY26" fmla="*/ 4267200 h 4432490"/>
                <a:gd name="connsiteX27" fmla="*/ 2729971 w 5463008"/>
                <a:gd name="connsiteY27" fmla="*/ 4076700 h 4432490"/>
                <a:gd name="connsiteX28" fmla="*/ 2583921 w 5463008"/>
                <a:gd name="connsiteY28" fmla="*/ 3987800 h 4432490"/>
                <a:gd name="connsiteX29" fmla="*/ 2387071 w 5463008"/>
                <a:gd name="connsiteY29" fmla="*/ 4064000 h 4432490"/>
                <a:gd name="connsiteX30" fmla="*/ 2183871 w 5463008"/>
                <a:gd name="connsiteY30" fmla="*/ 3835400 h 4432490"/>
                <a:gd name="connsiteX31" fmla="*/ 2126721 w 5463008"/>
                <a:gd name="connsiteY31" fmla="*/ 3803650 h 4432490"/>
                <a:gd name="connsiteX32" fmla="*/ 2260071 w 5463008"/>
                <a:gd name="connsiteY32" fmla="*/ 3365500 h 4432490"/>
                <a:gd name="connsiteX33" fmla="*/ 2069571 w 5463008"/>
                <a:gd name="connsiteY33" fmla="*/ 3060700 h 4432490"/>
                <a:gd name="connsiteX34" fmla="*/ 1828271 w 5463008"/>
                <a:gd name="connsiteY34" fmla="*/ 2673350 h 4432490"/>
                <a:gd name="connsiteX35" fmla="*/ 1783821 w 5463008"/>
                <a:gd name="connsiteY35" fmla="*/ 2584450 h 4432490"/>
                <a:gd name="connsiteX36" fmla="*/ 1612371 w 5463008"/>
                <a:gd name="connsiteY36" fmla="*/ 2343150 h 4432490"/>
                <a:gd name="connsiteX37" fmla="*/ 1910821 w 5463008"/>
                <a:gd name="connsiteY37" fmla="*/ 2044700 h 4432490"/>
                <a:gd name="connsiteX38" fmla="*/ 1783821 w 5463008"/>
                <a:gd name="connsiteY38" fmla="*/ 2025650 h 4432490"/>
                <a:gd name="connsiteX39" fmla="*/ 1853671 w 5463008"/>
                <a:gd name="connsiteY39" fmla="*/ 1866900 h 4432490"/>
                <a:gd name="connsiteX40" fmla="*/ 1910821 w 5463008"/>
                <a:gd name="connsiteY40" fmla="*/ 1746250 h 4432490"/>
                <a:gd name="connsiteX41" fmla="*/ 1853671 w 5463008"/>
                <a:gd name="connsiteY41" fmla="*/ 1365250 h 4432490"/>
                <a:gd name="connsiteX42" fmla="*/ 1752071 w 5463008"/>
                <a:gd name="connsiteY42" fmla="*/ 1187450 h 4432490"/>
                <a:gd name="connsiteX43" fmla="*/ 1555221 w 5463008"/>
                <a:gd name="connsiteY43" fmla="*/ 1187450 h 4432490"/>
                <a:gd name="connsiteX44" fmla="*/ 1491721 w 5463008"/>
                <a:gd name="connsiteY44" fmla="*/ 1168400 h 4432490"/>
                <a:gd name="connsiteX45" fmla="*/ 1434571 w 5463008"/>
                <a:gd name="connsiteY45" fmla="*/ 1289050 h 4432490"/>
                <a:gd name="connsiteX46" fmla="*/ 869421 w 5463008"/>
                <a:gd name="connsiteY46" fmla="*/ 1403350 h 4432490"/>
                <a:gd name="connsiteX47" fmla="*/ 748771 w 5463008"/>
                <a:gd name="connsiteY47" fmla="*/ 1365250 h 4432490"/>
                <a:gd name="connsiteX48" fmla="*/ 501121 w 5463008"/>
                <a:gd name="connsiteY48" fmla="*/ 1454150 h 4432490"/>
                <a:gd name="connsiteX49" fmla="*/ 323321 w 5463008"/>
                <a:gd name="connsiteY49" fmla="*/ 1473200 h 4432490"/>
                <a:gd name="connsiteX50" fmla="*/ 132821 w 5463008"/>
                <a:gd name="connsiteY50" fmla="*/ 1428750 h 4432490"/>
                <a:gd name="connsiteX51" fmla="*/ 285221 w 5463008"/>
                <a:gd name="connsiteY51" fmla="*/ 1384300 h 4432490"/>
                <a:gd name="connsiteX52" fmla="*/ 329671 w 5463008"/>
                <a:gd name="connsiteY52" fmla="*/ 1270000 h 4432490"/>
                <a:gd name="connsiteX53" fmla="*/ 266171 w 5463008"/>
                <a:gd name="connsiteY53" fmla="*/ 1003300 h 4432490"/>
                <a:gd name="connsiteX54" fmla="*/ 82021 w 5463008"/>
                <a:gd name="connsiteY54" fmla="*/ 1022350 h 4432490"/>
                <a:gd name="connsiteX55" fmla="*/ 5821 w 5463008"/>
                <a:gd name="connsiteY55" fmla="*/ 825500 h 4432490"/>
                <a:gd name="connsiteX56" fmla="*/ 228071 w 5463008"/>
                <a:gd name="connsiteY56" fmla="*/ 768350 h 4432490"/>
                <a:gd name="connsiteX57" fmla="*/ 285221 w 5463008"/>
                <a:gd name="connsiteY57" fmla="*/ 666750 h 4432490"/>
                <a:gd name="connsiteX58" fmla="*/ 348721 w 5463008"/>
                <a:gd name="connsiteY58" fmla="*/ 704850 h 4432490"/>
                <a:gd name="connsiteX59" fmla="*/ 285221 w 5463008"/>
                <a:gd name="connsiteY59" fmla="*/ 565150 h 4432490"/>
                <a:gd name="connsiteX60" fmla="*/ 355071 w 5463008"/>
                <a:gd name="connsiteY60" fmla="*/ 336550 h 4432490"/>
                <a:gd name="connsiteX61" fmla="*/ 418571 w 5463008"/>
                <a:gd name="connsiteY61" fmla="*/ 120650 h 4432490"/>
                <a:gd name="connsiteX62" fmla="*/ 577321 w 5463008"/>
                <a:gd name="connsiteY62" fmla="*/ 88900 h 4432490"/>
                <a:gd name="connsiteX63" fmla="*/ 653521 w 5463008"/>
                <a:gd name="connsiteY63" fmla="*/ 0 h 4432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5463008" h="4432490">
                  <a:moveTo>
                    <a:pt x="4850871" y="2965450"/>
                  </a:moveTo>
                  <a:cubicBezTo>
                    <a:pt x="4821237" y="3025775"/>
                    <a:pt x="4791604" y="3086100"/>
                    <a:pt x="4787371" y="3124200"/>
                  </a:cubicBezTo>
                  <a:cubicBezTo>
                    <a:pt x="4783138" y="3162300"/>
                    <a:pt x="4781021" y="3194050"/>
                    <a:pt x="4825471" y="3194050"/>
                  </a:cubicBezTo>
                  <a:cubicBezTo>
                    <a:pt x="4869921" y="3194050"/>
                    <a:pt x="4994804" y="3105150"/>
                    <a:pt x="5054071" y="3124200"/>
                  </a:cubicBezTo>
                  <a:cubicBezTo>
                    <a:pt x="5113338" y="3143250"/>
                    <a:pt x="5126038" y="3267075"/>
                    <a:pt x="5181071" y="3308350"/>
                  </a:cubicBezTo>
                  <a:cubicBezTo>
                    <a:pt x="5236104" y="3349625"/>
                    <a:pt x="5352521" y="3337983"/>
                    <a:pt x="5384271" y="3371850"/>
                  </a:cubicBezTo>
                  <a:cubicBezTo>
                    <a:pt x="5416021" y="3405717"/>
                    <a:pt x="5360988" y="3466042"/>
                    <a:pt x="5371571" y="3511550"/>
                  </a:cubicBezTo>
                  <a:cubicBezTo>
                    <a:pt x="5382154" y="3557058"/>
                    <a:pt x="5458354" y="3611033"/>
                    <a:pt x="5447771" y="3644900"/>
                  </a:cubicBezTo>
                  <a:cubicBezTo>
                    <a:pt x="5437188" y="3678767"/>
                    <a:pt x="5305954" y="3676650"/>
                    <a:pt x="5308071" y="3714750"/>
                  </a:cubicBezTo>
                  <a:cubicBezTo>
                    <a:pt x="5310188" y="3752850"/>
                    <a:pt x="5448829" y="3827992"/>
                    <a:pt x="5460471" y="3873500"/>
                  </a:cubicBezTo>
                  <a:cubicBezTo>
                    <a:pt x="5472113" y="3919008"/>
                    <a:pt x="5443538" y="3948642"/>
                    <a:pt x="5377921" y="3987800"/>
                  </a:cubicBezTo>
                  <a:cubicBezTo>
                    <a:pt x="5312304" y="4026958"/>
                    <a:pt x="5133446" y="4108450"/>
                    <a:pt x="5066771" y="4108450"/>
                  </a:cubicBezTo>
                  <a:cubicBezTo>
                    <a:pt x="5000096" y="4108450"/>
                    <a:pt x="5015971" y="3994150"/>
                    <a:pt x="4977871" y="3987800"/>
                  </a:cubicBezTo>
                  <a:cubicBezTo>
                    <a:pt x="4939771" y="3981450"/>
                    <a:pt x="4880504" y="4093633"/>
                    <a:pt x="4838171" y="4070350"/>
                  </a:cubicBezTo>
                  <a:cubicBezTo>
                    <a:pt x="4795838" y="4047067"/>
                    <a:pt x="4764088" y="3891492"/>
                    <a:pt x="4723871" y="3848100"/>
                  </a:cubicBezTo>
                  <a:cubicBezTo>
                    <a:pt x="4683654" y="3804708"/>
                    <a:pt x="4661429" y="3813175"/>
                    <a:pt x="4596871" y="3810000"/>
                  </a:cubicBezTo>
                  <a:cubicBezTo>
                    <a:pt x="4532313" y="3806825"/>
                    <a:pt x="4404254" y="3840692"/>
                    <a:pt x="4336521" y="3829050"/>
                  </a:cubicBezTo>
                  <a:cubicBezTo>
                    <a:pt x="4268788" y="3817408"/>
                    <a:pt x="4232804" y="3729567"/>
                    <a:pt x="4190471" y="3740150"/>
                  </a:cubicBezTo>
                  <a:cubicBezTo>
                    <a:pt x="4148138" y="3750733"/>
                    <a:pt x="4132263" y="3847042"/>
                    <a:pt x="4082521" y="3892550"/>
                  </a:cubicBezTo>
                  <a:cubicBezTo>
                    <a:pt x="4032779" y="3938058"/>
                    <a:pt x="3926946" y="3978275"/>
                    <a:pt x="3892021" y="4013200"/>
                  </a:cubicBezTo>
                  <a:cubicBezTo>
                    <a:pt x="3857096" y="4048125"/>
                    <a:pt x="3897313" y="4058708"/>
                    <a:pt x="3872971" y="4102100"/>
                  </a:cubicBezTo>
                  <a:cubicBezTo>
                    <a:pt x="3848629" y="4145492"/>
                    <a:pt x="3798888" y="4231217"/>
                    <a:pt x="3745971" y="4273550"/>
                  </a:cubicBezTo>
                  <a:cubicBezTo>
                    <a:pt x="3693054" y="4315883"/>
                    <a:pt x="3630613" y="4342342"/>
                    <a:pt x="3555471" y="4356100"/>
                  </a:cubicBezTo>
                  <a:cubicBezTo>
                    <a:pt x="3480329" y="4369858"/>
                    <a:pt x="3373438" y="4343400"/>
                    <a:pt x="3295121" y="4356100"/>
                  </a:cubicBezTo>
                  <a:cubicBezTo>
                    <a:pt x="3216804" y="4368800"/>
                    <a:pt x="3141663" y="4436533"/>
                    <a:pt x="3085571" y="4432300"/>
                  </a:cubicBezTo>
                  <a:cubicBezTo>
                    <a:pt x="3029479" y="4428067"/>
                    <a:pt x="3000904" y="4358217"/>
                    <a:pt x="2958571" y="4330700"/>
                  </a:cubicBezTo>
                  <a:cubicBezTo>
                    <a:pt x="2916238" y="4303183"/>
                    <a:pt x="2869671" y="4309533"/>
                    <a:pt x="2831571" y="4267200"/>
                  </a:cubicBezTo>
                  <a:cubicBezTo>
                    <a:pt x="2793471" y="4224867"/>
                    <a:pt x="2771246" y="4123267"/>
                    <a:pt x="2729971" y="4076700"/>
                  </a:cubicBezTo>
                  <a:cubicBezTo>
                    <a:pt x="2688696" y="4030133"/>
                    <a:pt x="2641071" y="3989917"/>
                    <a:pt x="2583921" y="3987800"/>
                  </a:cubicBezTo>
                  <a:cubicBezTo>
                    <a:pt x="2526771" y="3985683"/>
                    <a:pt x="2453746" y="4089400"/>
                    <a:pt x="2387071" y="4064000"/>
                  </a:cubicBezTo>
                  <a:cubicBezTo>
                    <a:pt x="2320396" y="4038600"/>
                    <a:pt x="2227263" y="3878792"/>
                    <a:pt x="2183871" y="3835400"/>
                  </a:cubicBezTo>
                  <a:cubicBezTo>
                    <a:pt x="2140479" y="3792008"/>
                    <a:pt x="2114021" y="3881967"/>
                    <a:pt x="2126721" y="3803650"/>
                  </a:cubicBezTo>
                  <a:cubicBezTo>
                    <a:pt x="2139421" y="3725333"/>
                    <a:pt x="2269596" y="3489325"/>
                    <a:pt x="2260071" y="3365500"/>
                  </a:cubicBezTo>
                  <a:cubicBezTo>
                    <a:pt x="2250546" y="3241675"/>
                    <a:pt x="2141538" y="3176058"/>
                    <a:pt x="2069571" y="3060700"/>
                  </a:cubicBezTo>
                  <a:cubicBezTo>
                    <a:pt x="1997604" y="2945342"/>
                    <a:pt x="1875896" y="2752725"/>
                    <a:pt x="1828271" y="2673350"/>
                  </a:cubicBezTo>
                  <a:cubicBezTo>
                    <a:pt x="1780646" y="2593975"/>
                    <a:pt x="1819804" y="2639483"/>
                    <a:pt x="1783821" y="2584450"/>
                  </a:cubicBezTo>
                  <a:cubicBezTo>
                    <a:pt x="1747838" y="2529417"/>
                    <a:pt x="1591204" y="2433108"/>
                    <a:pt x="1612371" y="2343150"/>
                  </a:cubicBezTo>
                  <a:cubicBezTo>
                    <a:pt x="1633538" y="2253192"/>
                    <a:pt x="1882246" y="2097617"/>
                    <a:pt x="1910821" y="2044700"/>
                  </a:cubicBezTo>
                  <a:cubicBezTo>
                    <a:pt x="1939396" y="1991783"/>
                    <a:pt x="1793346" y="2055283"/>
                    <a:pt x="1783821" y="2025650"/>
                  </a:cubicBezTo>
                  <a:cubicBezTo>
                    <a:pt x="1774296" y="1996017"/>
                    <a:pt x="1832504" y="1913467"/>
                    <a:pt x="1853671" y="1866900"/>
                  </a:cubicBezTo>
                  <a:cubicBezTo>
                    <a:pt x="1874838" y="1820333"/>
                    <a:pt x="1910821" y="1829858"/>
                    <a:pt x="1910821" y="1746250"/>
                  </a:cubicBezTo>
                  <a:cubicBezTo>
                    <a:pt x="1910821" y="1662642"/>
                    <a:pt x="1880129" y="1458383"/>
                    <a:pt x="1853671" y="1365250"/>
                  </a:cubicBezTo>
                  <a:cubicBezTo>
                    <a:pt x="1827213" y="1272117"/>
                    <a:pt x="1801813" y="1217083"/>
                    <a:pt x="1752071" y="1187450"/>
                  </a:cubicBezTo>
                  <a:cubicBezTo>
                    <a:pt x="1702329" y="1157817"/>
                    <a:pt x="1598613" y="1190625"/>
                    <a:pt x="1555221" y="1187450"/>
                  </a:cubicBezTo>
                  <a:cubicBezTo>
                    <a:pt x="1511829" y="1184275"/>
                    <a:pt x="1511829" y="1151467"/>
                    <a:pt x="1491721" y="1168400"/>
                  </a:cubicBezTo>
                  <a:cubicBezTo>
                    <a:pt x="1471613" y="1185333"/>
                    <a:pt x="1538288" y="1249892"/>
                    <a:pt x="1434571" y="1289050"/>
                  </a:cubicBezTo>
                  <a:cubicBezTo>
                    <a:pt x="1330854" y="1328208"/>
                    <a:pt x="983721" y="1390650"/>
                    <a:pt x="869421" y="1403350"/>
                  </a:cubicBezTo>
                  <a:cubicBezTo>
                    <a:pt x="755121" y="1416050"/>
                    <a:pt x="810154" y="1356783"/>
                    <a:pt x="748771" y="1365250"/>
                  </a:cubicBezTo>
                  <a:cubicBezTo>
                    <a:pt x="687388" y="1373717"/>
                    <a:pt x="572029" y="1436158"/>
                    <a:pt x="501121" y="1454150"/>
                  </a:cubicBezTo>
                  <a:cubicBezTo>
                    <a:pt x="430213" y="1472142"/>
                    <a:pt x="384704" y="1477433"/>
                    <a:pt x="323321" y="1473200"/>
                  </a:cubicBezTo>
                  <a:cubicBezTo>
                    <a:pt x="261938" y="1468967"/>
                    <a:pt x="139171" y="1443567"/>
                    <a:pt x="132821" y="1428750"/>
                  </a:cubicBezTo>
                  <a:cubicBezTo>
                    <a:pt x="126471" y="1413933"/>
                    <a:pt x="252413" y="1410758"/>
                    <a:pt x="285221" y="1384300"/>
                  </a:cubicBezTo>
                  <a:cubicBezTo>
                    <a:pt x="318029" y="1357842"/>
                    <a:pt x="332846" y="1333500"/>
                    <a:pt x="329671" y="1270000"/>
                  </a:cubicBezTo>
                  <a:cubicBezTo>
                    <a:pt x="326496" y="1206500"/>
                    <a:pt x="307446" y="1044575"/>
                    <a:pt x="266171" y="1003300"/>
                  </a:cubicBezTo>
                  <a:cubicBezTo>
                    <a:pt x="224896" y="962025"/>
                    <a:pt x="125413" y="1051983"/>
                    <a:pt x="82021" y="1022350"/>
                  </a:cubicBezTo>
                  <a:cubicBezTo>
                    <a:pt x="38629" y="992717"/>
                    <a:pt x="-18521" y="867833"/>
                    <a:pt x="5821" y="825500"/>
                  </a:cubicBezTo>
                  <a:cubicBezTo>
                    <a:pt x="30163" y="783167"/>
                    <a:pt x="181504" y="794808"/>
                    <a:pt x="228071" y="768350"/>
                  </a:cubicBezTo>
                  <a:cubicBezTo>
                    <a:pt x="274638" y="741892"/>
                    <a:pt x="265113" y="677333"/>
                    <a:pt x="285221" y="666750"/>
                  </a:cubicBezTo>
                  <a:cubicBezTo>
                    <a:pt x="305329" y="656167"/>
                    <a:pt x="348721" y="721783"/>
                    <a:pt x="348721" y="704850"/>
                  </a:cubicBezTo>
                  <a:cubicBezTo>
                    <a:pt x="348721" y="687917"/>
                    <a:pt x="284163" y="626533"/>
                    <a:pt x="285221" y="565150"/>
                  </a:cubicBezTo>
                  <a:cubicBezTo>
                    <a:pt x="286279" y="503767"/>
                    <a:pt x="332846" y="410633"/>
                    <a:pt x="355071" y="336550"/>
                  </a:cubicBezTo>
                  <a:cubicBezTo>
                    <a:pt x="377296" y="262467"/>
                    <a:pt x="381529" y="161925"/>
                    <a:pt x="418571" y="120650"/>
                  </a:cubicBezTo>
                  <a:cubicBezTo>
                    <a:pt x="455613" y="79375"/>
                    <a:pt x="538163" y="109008"/>
                    <a:pt x="577321" y="88900"/>
                  </a:cubicBezTo>
                  <a:cubicBezTo>
                    <a:pt x="616479" y="68792"/>
                    <a:pt x="635000" y="34396"/>
                    <a:pt x="653521" y="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  <p:sp>
          <p:nvSpPr>
            <p:cNvPr id="14" name="Forme libre : forme 13">
              <a:extLst>
                <a:ext uri="{FF2B5EF4-FFF2-40B4-BE49-F238E27FC236}">
                  <a16:creationId xmlns:a16="http://schemas.microsoft.com/office/drawing/2014/main" id="{4BEAE9BB-B4E2-4D9D-A0E1-3456242A1240}"/>
                </a:ext>
              </a:extLst>
            </p:cNvPr>
            <p:cNvSpPr/>
            <p:nvPr/>
          </p:nvSpPr>
          <p:spPr>
            <a:xfrm>
              <a:off x="3549650" y="692150"/>
              <a:ext cx="1968500" cy="1435100"/>
            </a:xfrm>
            <a:custGeom>
              <a:avLst/>
              <a:gdLst>
                <a:gd name="connsiteX0" fmla="*/ 0 w 1968500"/>
                <a:gd name="connsiteY0" fmla="*/ 1435100 h 1435100"/>
                <a:gd name="connsiteX1" fmla="*/ 57150 w 1968500"/>
                <a:gd name="connsiteY1" fmla="*/ 1314450 h 1435100"/>
                <a:gd name="connsiteX2" fmla="*/ 12700 w 1968500"/>
                <a:gd name="connsiteY2" fmla="*/ 1257300 h 1435100"/>
                <a:gd name="connsiteX3" fmla="*/ 76200 w 1968500"/>
                <a:gd name="connsiteY3" fmla="*/ 1149350 h 1435100"/>
                <a:gd name="connsiteX4" fmla="*/ 57150 w 1968500"/>
                <a:gd name="connsiteY4" fmla="*/ 1060450 h 1435100"/>
                <a:gd name="connsiteX5" fmla="*/ 234950 w 1968500"/>
                <a:gd name="connsiteY5" fmla="*/ 1206500 h 1435100"/>
                <a:gd name="connsiteX6" fmla="*/ 368300 w 1968500"/>
                <a:gd name="connsiteY6" fmla="*/ 1092200 h 1435100"/>
                <a:gd name="connsiteX7" fmla="*/ 514350 w 1968500"/>
                <a:gd name="connsiteY7" fmla="*/ 1035050 h 1435100"/>
                <a:gd name="connsiteX8" fmla="*/ 444500 w 1968500"/>
                <a:gd name="connsiteY8" fmla="*/ 863600 h 1435100"/>
                <a:gd name="connsiteX9" fmla="*/ 552450 w 1968500"/>
                <a:gd name="connsiteY9" fmla="*/ 749300 h 1435100"/>
                <a:gd name="connsiteX10" fmla="*/ 457200 w 1968500"/>
                <a:gd name="connsiteY10" fmla="*/ 596900 h 1435100"/>
                <a:gd name="connsiteX11" fmla="*/ 247650 w 1968500"/>
                <a:gd name="connsiteY11" fmla="*/ 482600 h 1435100"/>
                <a:gd name="connsiteX12" fmla="*/ 419100 w 1968500"/>
                <a:gd name="connsiteY12" fmla="*/ 457200 h 1435100"/>
                <a:gd name="connsiteX13" fmla="*/ 444500 w 1968500"/>
                <a:gd name="connsiteY13" fmla="*/ 298450 h 1435100"/>
                <a:gd name="connsiteX14" fmla="*/ 400050 w 1968500"/>
                <a:gd name="connsiteY14" fmla="*/ 203200 h 1435100"/>
                <a:gd name="connsiteX15" fmla="*/ 520700 w 1968500"/>
                <a:gd name="connsiteY15" fmla="*/ 196850 h 1435100"/>
                <a:gd name="connsiteX16" fmla="*/ 692150 w 1968500"/>
                <a:gd name="connsiteY16" fmla="*/ 247650 h 1435100"/>
                <a:gd name="connsiteX17" fmla="*/ 749300 w 1968500"/>
                <a:gd name="connsiteY17" fmla="*/ 234950 h 1435100"/>
                <a:gd name="connsiteX18" fmla="*/ 723900 w 1968500"/>
                <a:gd name="connsiteY18" fmla="*/ 177800 h 1435100"/>
                <a:gd name="connsiteX19" fmla="*/ 901700 w 1968500"/>
                <a:gd name="connsiteY19" fmla="*/ 152400 h 1435100"/>
                <a:gd name="connsiteX20" fmla="*/ 1028700 w 1968500"/>
                <a:gd name="connsiteY20" fmla="*/ 241300 h 1435100"/>
                <a:gd name="connsiteX21" fmla="*/ 1149350 w 1968500"/>
                <a:gd name="connsiteY21" fmla="*/ 241300 h 1435100"/>
                <a:gd name="connsiteX22" fmla="*/ 1371600 w 1968500"/>
                <a:gd name="connsiteY22" fmla="*/ 114300 h 1435100"/>
                <a:gd name="connsiteX23" fmla="*/ 1771650 w 1968500"/>
                <a:gd name="connsiteY23" fmla="*/ 101600 h 1435100"/>
                <a:gd name="connsiteX24" fmla="*/ 1968500 w 1968500"/>
                <a:gd name="connsiteY24" fmla="*/ 0 h 1435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968500" h="1435100">
                  <a:moveTo>
                    <a:pt x="0" y="1435100"/>
                  </a:moveTo>
                  <a:cubicBezTo>
                    <a:pt x="27516" y="1389591"/>
                    <a:pt x="55033" y="1344083"/>
                    <a:pt x="57150" y="1314450"/>
                  </a:cubicBezTo>
                  <a:cubicBezTo>
                    <a:pt x="59267" y="1284817"/>
                    <a:pt x="9525" y="1284817"/>
                    <a:pt x="12700" y="1257300"/>
                  </a:cubicBezTo>
                  <a:cubicBezTo>
                    <a:pt x="15875" y="1229783"/>
                    <a:pt x="68792" y="1182158"/>
                    <a:pt x="76200" y="1149350"/>
                  </a:cubicBezTo>
                  <a:cubicBezTo>
                    <a:pt x="83608" y="1116542"/>
                    <a:pt x="30692" y="1050925"/>
                    <a:pt x="57150" y="1060450"/>
                  </a:cubicBezTo>
                  <a:cubicBezTo>
                    <a:pt x="83608" y="1069975"/>
                    <a:pt x="183092" y="1201208"/>
                    <a:pt x="234950" y="1206500"/>
                  </a:cubicBezTo>
                  <a:cubicBezTo>
                    <a:pt x="286808" y="1211792"/>
                    <a:pt x="321733" y="1120775"/>
                    <a:pt x="368300" y="1092200"/>
                  </a:cubicBezTo>
                  <a:cubicBezTo>
                    <a:pt x="414867" y="1063625"/>
                    <a:pt x="501650" y="1073150"/>
                    <a:pt x="514350" y="1035050"/>
                  </a:cubicBezTo>
                  <a:cubicBezTo>
                    <a:pt x="527050" y="996950"/>
                    <a:pt x="438150" y="911225"/>
                    <a:pt x="444500" y="863600"/>
                  </a:cubicBezTo>
                  <a:cubicBezTo>
                    <a:pt x="450850" y="815975"/>
                    <a:pt x="550333" y="793750"/>
                    <a:pt x="552450" y="749300"/>
                  </a:cubicBezTo>
                  <a:cubicBezTo>
                    <a:pt x="554567" y="704850"/>
                    <a:pt x="508000" y="641350"/>
                    <a:pt x="457200" y="596900"/>
                  </a:cubicBezTo>
                  <a:cubicBezTo>
                    <a:pt x="406400" y="552450"/>
                    <a:pt x="254000" y="505883"/>
                    <a:pt x="247650" y="482600"/>
                  </a:cubicBezTo>
                  <a:cubicBezTo>
                    <a:pt x="241300" y="459317"/>
                    <a:pt x="386292" y="487892"/>
                    <a:pt x="419100" y="457200"/>
                  </a:cubicBezTo>
                  <a:cubicBezTo>
                    <a:pt x="451908" y="426508"/>
                    <a:pt x="447675" y="340783"/>
                    <a:pt x="444500" y="298450"/>
                  </a:cubicBezTo>
                  <a:cubicBezTo>
                    <a:pt x="441325" y="256117"/>
                    <a:pt x="387350" y="220133"/>
                    <a:pt x="400050" y="203200"/>
                  </a:cubicBezTo>
                  <a:cubicBezTo>
                    <a:pt x="412750" y="186267"/>
                    <a:pt x="472017" y="189442"/>
                    <a:pt x="520700" y="196850"/>
                  </a:cubicBezTo>
                  <a:cubicBezTo>
                    <a:pt x="569383" y="204258"/>
                    <a:pt x="654050" y="241300"/>
                    <a:pt x="692150" y="247650"/>
                  </a:cubicBezTo>
                  <a:cubicBezTo>
                    <a:pt x="730250" y="254000"/>
                    <a:pt x="744008" y="246592"/>
                    <a:pt x="749300" y="234950"/>
                  </a:cubicBezTo>
                  <a:cubicBezTo>
                    <a:pt x="754592" y="223308"/>
                    <a:pt x="698500" y="191558"/>
                    <a:pt x="723900" y="177800"/>
                  </a:cubicBezTo>
                  <a:cubicBezTo>
                    <a:pt x="749300" y="164042"/>
                    <a:pt x="850900" y="141817"/>
                    <a:pt x="901700" y="152400"/>
                  </a:cubicBezTo>
                  <a:cubicBezTo>
                    <a:pt x="952500" y="162983"/>
                    <a:pt x="987425" y="226483"/>
                    <a:pt x="1028700" y="241300"/>
                  </a:cubicBezTo>
                  <a:cubicBezTo>
                    <a:pt x="1069975" y="256117"/>
                    <a:pt x="1092200" y="262467"/>
                    <a:pt x="1149350" y="241300"/>
                  </a:cubicBezTo>
                  <a:cubicBezTo>
                    <a:pt x="1206500" y="220133"/>
                    <a:pt x="1267883" y="137583"/>
                    <a:pt x="1371600" y="114300"/>
                  </a:cubicBezTo>
                  <a:cubicBezTo>
                    <a:pt x="1475317" y="91017"/>
                    <a:pt x="1672167" y="120650"/>
                    <a:pt x="1771650" y="101600"/>
                  </a:cubicBezTo>
                  <a:cubicBezTo>
                    <a:pt x="1871133" y="82550"/>
                    <a:pt x="1919816" y="41275"/>
                    <a:pt x="1968500" y="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</p:grpSp>
      <p:sp>
        <p:nvSpPr>
          <p:cNvPr id="16" name="Forme libre : forme 15">
            <a:extLst>
              <a:ext uri="{FF2B5EF4-FFF2-40B4-BE49-F238E27FC236}">
                <a16:creationId xmlns:a16="http://schemas.microsoft.com/office/drawing/2014/main" id="{EEB2F3E0-154F-4066-8E25-50B79DF581A1}"/>
              </a:ext>
            </a:extLst>
          </p:cNvPr>
          <p:cNvSpPr/>
          <p:nvPr/>
        </p:nvSpPr>
        <p:spPr>
          <a:xfrm>
            <a:off x="6386513" y="1743075"/>
            <a:ext cx="1609792" cy="2833688"/>
          </a:xfrm>
          <a:custGeom>
            <a:avLst/>
            <a:gdLst>
              <a:gd name="connsiteX0" fmla="*/ 1314450 w 1609792"/>
              <a:gd name="connsiteY0" fmla="*/ 0 h 2833688"/>
              <a:gd name="connsiteX1" fmla="*/ 1223962 w 1609792"/>
              <a:gd name="connsiteY1" fmla="*/ 114300 h 2833688"/>
              <a:gd name="connsiteX2" fmla="*/ 1095375 w 1609792"/>
              <a:gd name="connsiteY2" fmla="*/ 52388 h 2833688"/>
              <a:gd name="connsiteX3" fmla="*/ 1028700 w 1609792"/>
              <a:gd name="connsiteY3" fmla="*/ 128588 h 2833688"/>
              <a:gd name="connsiteX4" fmla="*/ 1071562 w 1609792"/>
              <a:gd name="connsiteY4" fmla="*/ 400050 h 2833688"/>
              <a:gd name="connsiteX5" fmla="*/ 923925 w 1609792"/>
              <a:gd name="connsiteY5" fmla="*/ 328613 h 2833688"/>
              <a:gd name="connsiteX6" fmla="*/ 800100 w 1609792"/>
              <a:gd name="connsiteY6" fmla="*/ 328613 h 2833688"/>
              <a:gd name="connsiteX7" fmla="*/ 804862 w 1609792"/>
              <a:gd name="connsiteY7" fmla="*/ 266700 h 2833688"/>
              <a:gd name="connsiteX8" fmla="*/ 742950 w 1609792"/>
              <a:gd name="connsiteY8" fmla="*/ 252413 h 2833688"/>
              <a:gd name="connsiteX9" fmla="*/ 566737 w 1609792"/>
              <a:gd name="connsiteY9" fmla="*/ 381000 h 2833688"/>
              <a:gd name="connsiteX10" fmla="*/ 385762 w 1609792"/>
              <a:gd name="connsiteY10" fmla="*/ 219075 h 2833688"/>
              <a:gd name="connsiteX11" fmla="*/ 280987 w 1609792"/>
              <a:gd name="connsiteY11" fmla="*/ 219075 h 2833688"/>
              <a:gd name="connsiteX12" fmla="*/ 95250 w 1609792"/>
              <a:gd name="connsiteY12" fmla="*/ 342900 h 2833688"/>
              <a:gd name="connsiteX13" fmla="*/ 19050 w 1609792"/>
              <a:gd name="connsiteY13" fmla="*/ 490538 h 2833688"/>
              <a:gd name="connsiteX14" fmla="*/ 85725 w 1609792"/>
              <a:gd name="connsiteY14" fmla="*/ 609600 h 2833688"/>
              <a:gd name="connsiteX15" fmla="*/ 0 w 1609792"/>
              <a:gd name="connsiteY15" fmla="*/ 771525 h 2833688"/>
              <a:gd name="connsiteX16" fmla="*/ 85725 w 1609792"/>
              <a:gd name="connsiteY16" fmla="*/ 857250 h 2833688"/>
              <a:gd name="connsiteX17" fmla="*/ 52387 w 1609792"/>
              <a:gd name="connsiteY17" fmla="*/ 962025 h 2833688"/>
              <a:gd name="connsiteX18" fmla="*/ 185737 w 1609792"/>
              <a:gd name="connsiteY18" fmla="*/ 1047750 h 2833688"/>
              <a:gd name="connsiteX19" fmla="*/ 314325 w 1609792"/>
              <a:gd name="connsiteY19" fmla="*/ 1014413 h 2833688"/>
              <a:gd name="connsiteX20" fmla="*/ 423862 w 1609792"/>
              <a:gd name="connsiteY20" fmla="*/ 1114425 h 2833688"/>
              <a:gd name="connsiteX21" fmla="*/ 557212 w 1609792"/>
              <a:gd name="connsiteY21" fmla="*/ 1119188 h 2833688"/>
              <a:gd name="connsiteX22" fmla="*/ 714375 w 1609792"/>
              <a:gd name="connsiteY22" fmla="*/ 1243013 h 2833688"/>
              <a:gd name="connsiteX23" fmla="*/ 790575 w 1609792"/>
              <a:gd name="connsiteY23" fmla="*/ 1357313 h 2833688"/>
              <a:gd name="connsiteX24" fmla="*/ 938212 w 1609792"/>
              <a:gd name="connsiteY24" fmla="*/ 1362075 h 2833688"/>
              <a:gd name="connsiteX25" fmla="*/ 1062037 w 1609792"/>
              <a:gd name="connsiteY25" fmla="*/ 1471613 h 2833688"/>
              <a:gd name="connsiteX26" fmla="*/ 1162050 w 1609792"/>
              <a:gd name="connsiteY26" fmla="*/ 1419225 h 2833688"/>
              <a:gd name="connsiteX27" fmla="*/ 1171575 w 1609792"/>
              <a:gd name="connsiteY27" fmla="*/ 1524000 h 2833688"/>
              <a:gd name="connsiteX28" fmla="*/ 1257300 w 1609792"/>
              <a:gd name="connsiteY28" fmla="*/ 1695450 h 2833688"/>
              <a:gd name="connsiteX29" fmla="*/ 1195387 w 1609792"/>
              <a:gd name="connsiteY29" fmla="*/ 1757363 h 2833688"/>
              <a:gd name="connsiteX30" fmla="*/ 1281112 w 1609792"/>
              <a:gd name="connsiteY30" fmla="*/ 1981200 h 2833688"/>
              <a:gd name="connsiteX31" fmla="*/ 1343025 w 1609792"/>
              <a:gd name="connsiteY31" fmla="*/ 2038350 h 2833688"/>
              <a:gd name="connsiteX32" fmla="*/ 1228725 w 1609792"/>
              <a:gd name="connsiteY32" fmla="*/ 2214563 h 2833688"/>
              <a:gd name="connsiteX33" fmla="*/ 1347787 w 1609792"/>
              <a:gd name="connsiteY33" fmla="*/ 2252663 h 2833688"/>
              <a:gd name="connsiteX34" fmla="*/ 1438275 w 1609792"/>
              <a:gd name="connsiteY34" fmla="*/ 2176463 h 2833688"/>
              <a:gd name="connsiteX35" fmla="*/ 1576387 w 1609792"/>
              <a:gd name="connsiteY35" fmla="*/ 2390775 h 2833688"/>
              <a:gd name="connsiteX36" fmla="*/ 1524000 w 1609792"/>
              <a:gd name="connsiteY36" fmla="*/ 2452688 h 2833688"/>
              <a:gd name="connsiteX37" fmla="*/ 1609725 w 1609792"/>
              <a:gd name="connsiteY37" fmla="*/ 2619375 h 2833688"/>
              <a:gd name="connsiteX38" fmla="*/ 1538287 w 1609792"/>
              <a:gd name="connsiteY38" fmla="*/ 2728913 h 2833688"/>
              <a:gd name="connsiteX39" fmla="*/ 1533525 w 1609792"/>
              <a:gd name="connsiteY39" fmla="*/ 2833688 h 28336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1609792" h="2833688">
                <a:moveTo>
                  <a:pt x="1314450" y="0"/>
                </a:moveTo>
                <a:cubicBezTo>
                  <a:pt x="1287462" y="52784"/>
                  <a:pt x="1260474" y="105569"/>
                  <a:pt x="1223962" y="114300"/>
                </a:cubicBezTo>
                <a:cubicBezTo>
                  <a:pt x="1187449" y="123031"/>
                  <a:pt x="1127919" y="50007"/>
                  <a:pt x="1095375" y="52388"/>
                </a:cubicBezTo>
                <a:cubicBezTo>
                  <a:pt x="1062831" y="54769"/>
                  <a:pt x="1032669" y="70644"/>
                  <a:pt x="1028700" y="128588"/>
                </a:cubicBezTo>
                <a:cubicBezTo>
                  <a:pt x="1024731" y="186532"/>
                  <a:pt x="1089024" y="366713"/>
                  <a:pt x="1071562" y="400050"/>
                </a:cubicBezTo>
                <a:cubicBezTo>
                  <a:pt x="1054100" y="433387"/>
                  <a:pt x="969169" y="340519"/>
                  <a:pt x="923925" y="328613"/>
                </a:cubicBezTo>
                <a:cubicBezTo>
                  <a:pt x="878681" y="316707"/>
                  <a:pt x="819944" y="338932"/>
                  <a:pt x="800100" y="328613"/>
                </a:cubicBezTo>
                <a:cubicBezTo>
                  <a:pt x="780256" y="318294"/>
                  <a:pt x="814387" y="279400"/>
                  <a:pt x="804862" y="266700"/>
                </a:cubicBezTo>
                <a:cubicBezTo>
                  <a:pt x="795337" y="254000"/>
                  <a:pt x="782638" y="233363"/>
                  <a:pt x="742950" y="252413"/>
                </a:cubicBezTo>
                <a:cubicBezTo>
                  <a:pt x="703262" y="271463"/>
                  <a:pt x="626268" y="386556"/>
                  <a:pt x="566737" y="381000"/>
                </a:cubicBezTo>
                <a:cubicBezTo>
                  <a:pt x="507206" y="375444"/>
                  <a:pt x="433387" y="246062"/>
                  <a:pt x="385762" y="219075"/>
                </a:cubicBezTo>
                <a:cubicBezTo>
                  <a:pt x="338137" y="192088"/>
                  <a:pt x="329406" y="198438"/>
                  <a:pt x="280987" y="219075"/>
                </a:cubicBezTo>
                <a:cubicBezTo>
                  <a:pt x="232568" y="239712"/>
                  <a:pt x="138906" y="297656"/>
                  <a:pt x="95250" y="342900"/>
                </a:cubicBezTo>
                <a:cubicBezTo>
                  <a:pt x="51594" y="388144"/>
                  <a:pt x="20637" y="446088"/>
                  <a:pt x="19050" y="490538"/>
                </a:cubicBezTo>
                <a:cubicBezTo>
                  <a:pt x="17462" y="534988"/>
                  <a:pt x="88900" y="562769"/>
                  <a:pt x="85725" y="609600"/>
                </a:cubicBezTo>
                <a:cubicBezTo>
                  <a:pt x="82550" y="656431"/>
                  <a:pt x="0" y="730250"/>
                  <a:pt x="0" y="771525"/>
                </a:cubicBezTo>
                <a:cubicBezTo>
                  <a:pt x="0" y="812800"/>
                  <a:pt x="76994" y="825500"/>
                  <a:pt x="85725" y="857250"/>
                </a:cubicBezTo>
                <a:cubicBezTo>
                  <a:pt x="94456" y="889000"/>
                  <a:pt x="35718" y="930275"/>
                  <a:pt x="52387" y="962025"/>
                </a:cubicBezTo>
                <a:cubicBezTo>
                  <a:pt x="69056" y="993775"/>
                  <a:pt x="142081" y="1039019"/>
                  <a:pt x="185737" y="1047750"/>
                </a:cubicBezTo>
                <a:cubicBezTo>
                  <a:pt x="229393" y="1056481"/>
                  <a:pt x="274637" y="1003301"/>
                  <a:pt x="314325" y="1014413"/>
                </a:cubicBezTo>
                <a:cubicBezTo>
                  <a:pt x="354012" y="1025526"/>
                  <a:pt x="383381" y="1096963"/>
                  <a:pt x="423862" y="1114425"/>
                </a:cubicBezTo>
                <a:cubicBezTo>
                  <a:pt x="464343" y="1131887"/>
                  <a:pt x="508793" y="1097757"/>
                  <a:pt x="557212" y="1119188"/>
                </a:cubicBezTo>
                <a:cubicBezTo>
                  <a:pt x="605631" y="1140619"/>
                  <a:pt x="675481" y="1203325"/>
                  <a:pt x="714375" y="1243013"/>
                </a:cubicBezTo>
                <a:cubicBezTo>
                  <a:pt x="753269" y="1282701"/>
                  <a:pt x="753269" y="1337469"/>
                  <a:pt x="790575" y="1357313"/>
                </a:cubicBezTo>
                <a:cubicBezTo>
                  <a:pt x="827881" y="1377157"/>
                  <a:pt x="892968" y="1343025"/>
                  <a:pt x="938212" y="1362075"/>
                </a:cubicBezTo>
                <a:cubicBezTo>
                  <a:pt x="983456" y="1381125"/>
                  <a:pt x="1024731" y="1462088"/>
                  <a:pt x="1062037" y="1471613"/>
                </a:cubicBezTo>
                <a:cubicBezTo>
                  <a:pt x="1099343" y="1481138"/>
                  <a:pt x="1143794" y="1410494"/>
                  <a:pt x="1162050" y="1419225"/>
                </a:cubicBezTo>
                <a:cubicBezTo>
                  <a:pt x="1180306" y="1427956"/>
                  <a:pt x="1155700" y="1477963"/>
                  <a:pt x="1171575" y="1524000"/>
                </a:cubicBezTo>
                <a:cubicBezTo>
                  <a:pt x="1187450" y="1570038"/>
                  <a:pt x="1253331" y="1656556"/>
                  <a:pt x="1257300" y="1695450"/>
                </a:cubicBezTo>
                <a:cubicBezTo>
                  <a:pt x="1261269" y="1734344"/>
                  <a:pt x="1191418" y="1709738"/>
                  <a:pt x="1195387" y="1757363"/>
                </a:cubicBezTo>
                <a:cubicBezTo>
                  <a:pt x="1199356" y="1804988"/>
                  <a:pt x="1256506" y="1934369"/>
                  <a:pt x="1281112" y="1981200"/>
                </a:cubicBezTo>
                <a:cubicBezTo>
                  <a:pt x="1305718" y="2028031"/>
                  <a:pt x="1351756" y="1999456"/>
                  <a:pt x="1343025" y="2038350"/>
                </a:cubicBezTo>
                <a:cubicBezTo>
                  <a:pt x="1334294" y="2077244"/>
                  <a:pt x="1227931" y="2178844"/>
                  <a:pt x="1228725" y="2214563"/>
                </a:cubicBezTo>
                <a:cubicBezTo>
                  <a:pt x="1229519" y="2250282"/>
                  <a:pt x="1312862" y="2259013"/>
                  <a:pt x="1347787" y="2252663"/>
                </a:cubicBezTo>
                <a:cubicBezTo>
                  <a:pt x="1382712" y="2246313"/>
                  <a:pt x="1400175" y="2153444"/>
                  <a:pt x="1438275" y="2176463"/>
                </a:cubicBezTo>
                <a:cubicBezTo>
                  <a:pt x="1476375" y="2199482"/>
                  <a:pt x="1562100" y="2344738"/>
                  <a:pt x="1576387" y="2390775"/>
                </a:cubicBezTo>
                <a:cubicBezTo>
                  <a:pt x="1590674" y="2436812"/>
                  <a:pt x="1518444" y="2414588"/>
                  <a:pt x="1524000" y="2452688"/>
                </a:cubicBezTo>
                <a:cubicBezTo>
                  <a:pt x="1529556" y="2490788"/>
                  <a:pt x="1607344" y="2573338"/>
                  <a:pt x="1609725" y="2619375"/>
                </a:cubicBezTo>
                <a:cubicBezTo>
                  <a:pt x="1612106" y="2665412"/>
                  <a:pt x="1550987" y="2693194"/>
                  <a:pt x="1538287" y="2728913"/>
                </a:cubicBezTo>
                <a:cubicBezTo>
                  <a:pt x="1525587" y="2764632"/>
                  <a:pt x="1529556" y="2799160"/>
                  <a:pt x="1533525" y="2833688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7" name="Forme libre : forme 16">
            <a:extLst>
              <a:ext uri="{FF2B5EF4-FFF2-40B4-BE49-F238E27FC236}">
                <a16:creationId xmlns:a16="http://schemas.microsoft.com/office/drawing/2014/main" id="{6B897376-6770-4E5A-9E1D-3002D87E2B1B}"/>
              </a:ext>
            </a:extLst>
          </p:cNvPr>
          <p:cNvSpPr/>
          <p:nvPr/>
        </p:nvSpPr>
        <p:spPr>
          <a:xfrm>
            <a:off x="5562410" y="1019175"/>
            <a:ext cx="1024052" cy="981075"/>
          </a:xfrm>
          <a:custGeom>
            <a:avLst/>
            <a:gdLst>
              <a:gd name="connsiteX0" fmla="*/ 352615 w 1024052"/>
              <a:gd name="connsiteY0" fmla="*/ 0 h 981075"/>
              <a:gd name="connsiteX1" fmla="*/ 385953 w 1024052"/>
              <a:gd name="connsiteY1" fmla="*/ 147638 h 981075"/>
              <a:gd name="connsiteX2" fmla="*/ 433578 w 1024052"/>
              <a:gd name="connsiteY2" fmla="*/ 223838 h 981075"/>
              <a:gd name="connsiteX3" fmla="*/ 14478 w 1024052"/>
              <a:gd name="connsiteY3" fmla="*/ 481013 h 981075"/>
              <a:gd name="connsiteX4" fmla="*/ 128778 w 1024052"/>
              <a:gd name="connsiteY4" fmla="*/ 547688 h 981075"/>
              <a:gd name="connsiteX5" fmla="*/ 443103 w 1024052"/>
              <a:gd name="connsiteY5" fmla="*/ 623888 h 981075"/>
              <a:gd name="connsiteX6" fmla="*/ 666940 w 1024052"/>
              <a:gd name="connsiteY6" fmla="*/ 923925 h 981075"/>
              <a:gd name="connsiteX7" fmla="*/ 814578 w 1024052"/>
              <a:gd name="connsiteY7" fmla="*/ 790575 h 981075"/>
              <a:gd name="connsiteX8" fmla="*/ 900303 w 1024052"/>
              <a:gd name="connsiteY8" fmla="*/ 900113 h 981075"/>
              <a:gd name="connsiteX9" fmla="*/ 1009840 w 1024052"/>
              <a:gd name="connsiteY9" fmla="*/ 857250 h 981075"/>
              <a:gd name="connsiteX10" fmla="*/ 1019365 w 1024052"/>
              <a:gd name="connsiteY10" fmla="*/ 981075 h 981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024052" h="981075">
                <a:moveTo>
                  <a:pt x="352615" y="0"/>
                </a:moveTo>
                <a:cubicBezTo>
                  <a:pt x="362537" y="55166"/>
                  <a:pt x="372459" y="110332"/>
                  <a:pt x="385953" y="147638"/>
                </a:cubicBezTo>
                <a:cubicBezTo>
                  <a:pt x="399447" y="184944"/>
                  <a:pt x="495491" y="168276"/>
                  <a:pt x="433578" y="223838"/>
                </a:cubicBezTo>
                <a:cubicBezTo>
                  <a:pt x="371666" y="279401"/>
                  <a:pt x="65278" y="427038"/>
                  <a:pt x="14478" y="481013"/>
                </a:cubicBezTo>
                <a:cubicBezTo>
                  <a:pt x="-36322" y="534988"/>
                  <a:pt x="57341" y="523876"/>
                  <a:pt x="128778" y="547688"/>
                </a:cubicBezTo>
                <a:cubicBezTo>
                  <a:pt x="200215" y="571500"/>
                  <a:pt x="353409" y="561182"/>
                  <a:pt x="443103" y="623888"/>
                </a:cubicBezTo>
                <a:cubicBezTo>
                  <a:pt x="532797" y="686594"/>
                  <a:pt x="605028" y="896144"/>
                  <a:pt x="666940" y="923925"/>
                </a:cubicBezTo>
                <a:cubicBezTo>
                  <a:pt x="728852" y="951706"/>
                  <a:pt x="775684" y="794544"/>
                  <a:pt x="814578" y="790575"/>
                </a:cubicBezTo>
                <a:cubicBezTo>
                  <a:pt x="853472" y="786606"/>
                  <a:pt x="867759" y="889001"/>
                  <a:pt x="900303" y="900113"/>
                </a:cubicBezTo>
                <a:cubicBezTo>
                  <a:pt x="932847" y="911225"/>
                  <a:pt x="989996" y="843756"/>
                  <a:pt x="1009840" y="857250"/>
                </a:cubicBezTo>
                <a:cubicBezTo>
                  <a:pt x="1029684" y="870744"/>
                  <a:pt x="1024524" y="925909"/>
                  <a:pt x="1019365" y="981075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8" name="Forme libre : forme 17">
            <a:extLst>
              <a:ext uri="{FF2B5EF4-FFF2-40B4-BE49-F238E27FC236}">
                <a16:creationId xmlns:a16="http://schemas.microsoft.com/office/drawing/2014/main" id="{20498A84-F3E1-452B-9923-BAD59EE2CD91}"/>
              </a:ext>
            </a:extLst>
          </p:cNvPr>
          <p:cNvSpPr/>
          <p:nvPr/>
        </p:nvSpPr>
        <p:spPr>
          <a:xfrm>
            <a:off x="4067175" y="1719263"/>
            <a:ext cx="2319338" cy="1011041"/>
          </a:xfrm>
          <a:custGeom>
            <a:avLst/>
            <a:gdLst>
              <a:gd name="connsiteX0" fmla="*/ 0 w 2319338"/>
              <a:gd name="connsiteY0" fmla="*/ 0 h 1011041"/>
              <a:gd name="connsiteX1" fmla="*/ 119063 w 2319338"/>
              <a:gd name="connsiteY1" fmla="*/ 80962 h 1011041"/>
              <a:gd name="connsiteX2" fmla="*/ 157163 w 2319338"/>
              <a:gd name="connsiteY2" fmla="*/ 228600 h 1011041"/>
              <a:gd name="connsiteX3" fmla="*/ 247650 w 2319338"/>
              <a:gd name="connsiteY3" fmla="*/ 214312 h 1011041"/>
              <a:gd name="connsiteX4" fmla="*/ 271463 w 2319338"/>
              <a:gd name="connsiteY4" fmla="*/ 123825 h 1011041"/>
              <a:gd name="connsiteX5" fmla="*/ 319088 w 2319338"/>
              <a:gd name="connsiteY5" fmla="*/ 223837 h 1011041"/>
              <a:gd name="connsiteX6" fmla="*/ 442913 w 2319338"/>
              <a:gd name="connsiteY6" fmla="*/ 247650 h 1011041"/>
              <a:gd name="connsiteX7" fmla="*/ 490538 w 2319338"/>
              <a:gd name="connsiteY7" fmla="*/ 104775 h 1011041"/>
              <a:gd name="connsiteX8" fmla="*/ 619125 w 2319338"/>
              <a:gd name="connsiteY8" fmla="*/ 28575 h 1011041"/>
              <a:gd name="connsiteX9" fmla="*/ 681038 w 2319338"/>
              <a:gd name="connsiteY9" fmla="*/ 133350 h 1011041"/>
              <a:gd name="connsiteX10" fmla="*/ 795338 w 2319338"/>
              <a:gd name="connsiteY10" fmla="*/ 223837 h 1011041"/>
              <a:gd name="connsiteX11" fmla="*/ 909638 w 2319338"/>
              <a:gd name="connsiteY11" fmla="*/ 419100 h 1011041"/>
              <a:gd name="connsiteX12" fmla="*/ 1100138 w 2319338"/>
              <a:gd name="connsiteY12" fmla="*/ 690562 h 1011041"/>
              <a:gd name="connsiteX13" fmla="*/ 1404938 w 2319338"/>
              <a:gd name="connsiteY13" fmla="*/ 576262 h 1011041"/>
              <a:gd name="connsiteX14" fmla="*/ 1528763 w 2319338"/>
              <a:gd name="connsiteY14" fmla="*/ 733425 h 1011041"/>
              <a:gd name="connsiteX15" fmla="*/ 1733550 w 2319338"/>
              <a:gd name="connsiteY15" fmla="*/ 619125 h 1011041"/>
              <a:gd name="connsiteX16" fmla="*/ 1819275 w 2319338"/>
              <a:gd name="connsiteY16" fmla="*/ 771525 h 1011041"/>
              <a:gd name="connsiteX17" fmla="*/ 1776413 w 2319338"/>
              <a:gd name="connsiteY17" fmla="*/ 957262 h 1011041"/>
              <a:gd name="connsiteX18" fmla="*/ 1828800 w 2319338"/>
              <a:gd name="connsiteY18" fmla="*/ 1004887 h 1011041"/>
              <a:gd name="connsiteX19" fmla="*/ 2095500 w 2319338"/>
              <a:gd name="connsiteY19" fmla="*/ 842962 h 1011041"/>
              <a:gd name="connsiteX20" fmla="*/ 2176463 w 2319338"/>
              <a:gd name="connsiteY20" fmla="*/ 900112 h 1011041"/>
              <a:gd name="connsiteX21" fmla="*/ 2295525 w 2319338"/>
              <a:gd name="connsiteY21" fmla="*/ 862012 h 1011041"/>
              <a:gd name="connsiteX22" fmla="*/ 2319338 w 2319338"/>
              <a:gd name="connsiteY22" fmla="*/ 795337 h 10110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2319338" h="1011041">
                <a:moveTo>
                  <a:pt x="0" y="0"/>
                </a:moveTo>
                <a:cubicBezTo>
                  <a:pt x="46434" y="21431"/>
                  <a:pt x="92869" y="42862"/>
                  <a:pt x="119063" y="80962"/>
                </a:cubicBezTo>
                <a:cubicBezTo>
                  <a:pt x="145257" y="119062"/>
                  <a:pt x="135732" y="206375"/>
                  <a:pt x="157163" y="228600"/>
                </a:cubicBezTo>
                <a:cubicBezTo>
                  <a:pt x="178594" y="250825"/>
                  <a:pt x="228600" y="231774"/>
                  <a:pt x="247650" y="214312"/>
                </a:cubicBezTo>
                <a:cubicBezTo>
                  <a:pt x="266700" y="196850"/>
                  <a:pt x="259557" y="122238"/>
                  <a:pt x="271463" y="123825"/>
                </a:cubicBezTo>
                <a:cubicBezTo>
                  <a:pt x="283369" y="125412"/>
                  <a:pt x="290513" y="203200"/>
                  <a:pt x="319088" y="223837"/>
                </a:cubicBezTo>
                <a:cubicBezTo>
                  <a:pt x="347663" y="244474"/>
                  <a:pt x="414338" y="267494"/>
                  <a:pt x="442913" y="247650"/>
                </a:cubicBezTo>
                <a:cubicBezTo>
                  <a:pt x="471488" y="227806"/>
                  <a:pt x="461169" y="141287"/>
                  <a:pt x="490538" y="104775"/>
                </a:cubicBezTo>
                <a:cubicBezTo>
                  <a:pt x="519907" y="68263"/>
                  <a:pt x="587375" y="23813"/>
                  <a:pt x="619125" y="28575"/>
                </a:cubicBezTo>
                <a:cubicBezTo>
                  <a:pt x="650875" y="33337"/>
                  <a:pt x="651669" y="100806"/>
                  <a:pt x="681038" y="133350"/>
                </a:cubicBezTo>
                <a:cubicBezTo>
                  <a:pt x="710407" y="165894"/>
                  <a:pt x="757238" y="176212"/>
                  <a:pt x="795338" y="223837"/>
                </a:cubicBezTo>
                <a:cubicBezTo>
                  <a:pt x="833438" y="271462"/>
                  <a:pt x="858838" y="341313"/>
                  <a:pt x="909638" y="419100"/>
                </a:cubicBezTo>
                <a:cubicBezTo>
                  <a:pt x="960438" y="496888"/>
                  <a:pt x="1017588" y="664368"/>
                  <a:pt x="1100138" y="690562"/>
                </a:cubicBezTo>
                <a:cubicBezTo>
                  <a:pt x="1182688" y="716756"/>
                  <a:pt x="1333501" y="569118"/>
                  <a:pt x="1404938" y="576262"/>
                </a:cubicBezTo>
                <a:cubicBezTo>
                  <a:pt x="1476375" y="583406"/>
                  <a:pt x="1473994" y="726281"/>
                  <a:pt x="1528763" y="733425"/>
                </a:cubicBezTo>
                <a:cubicBezTo>
                  <a:pt x="1583532" y="740569"/>
                  <a:pt x="1685131" y="612775"/>
                  <a:pt x="1733550" y="619125"/>
                </a:cubicBezTo>
                <a:cubicBezTo>
                  <a:pt x="1781969" y="625475"/>
                  <a:pt x="1812131" y="715169"/>
                  <a:pt x="1819275" y="771525"/>
                </a:cubicBezTo>
                <a:cubicBezTo>
                  <a:pt x="1826419" y="827881"/>
                  <a:pt x="1774825" y="918368"/>
                  <a:pt x="1776413" y="957262"/>
                </a:cubicBezTo>
                <a:cubicBezTo>
                  <a:pt x="1778001" y="996156"/>
                  <a:pt x="1775619" y="1023937"/>
                  <a:pt x="1828800" y="1004887"/>
                </a:cubicBezTo>
                <a:cubicBezTo>
                  <a:pt x="1881981" y="985837"/>
                  <a:pt x="2037556" y="860425"/>
                  <a:pt x="2095500" y="842962"/>
                </a:cubicBezTo>
                <a:cubicBezTo>
                  <a:pt x="2153444" y="825500"/>
                  <a:pt x="2143126" y="896937"/>
                  <a:pt x="2176463" y="900112"/>
                </a:cubicBezTo>
                <a:cubicBezTo>
                  <a:pt x="2209800" y="903287"/>
                  <a:pt x="2271713" y="879474"/>
                  <a:pt x="2295525" y="862012"/>
                </a:cubicBezTo>
                <a:cubicBezTo>
                  <a:pt x="2319337" y="844550"/>
                  <a:pt x="2319337" y="819943"/>
                  <a:pt x="2319338" y="795337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9" name="Forme libre : forme 18">
            <a:extLst>
              <a:ext uri="{FF2B5EF4-FFF2-40B4-BE49-F238E27FC236}">
                <a16:creationId xmlns:a16="http://schemas.microsoft.com/office/drawing/2014/main" id="{8FBAC746-697B-4F02-AFF8-DF8C4C25D370}"/>
              </a:ext>
            </a:extLst>
          </p:cNvPr>
          <p:cNvSpPr/>
          <p:nvPr/>
        </p:nvSpPr>
        <p:spPr>
          <a:xfrm>
            <a:off x="4846088" y="2724150"/>
            <a:ext cx="2826300" cy="1924050"/>
          </a:xfrm>
          <a:custGeom>
            <a:avLst/>
            <a:gdLst>
              <a:gd name="connsiteX0" fmla="*/ 1049887 w 2826300"/>
              <a:gd name="connsiteY0" fmla="*/ 0 h 1924050"/>
              <a:gd name="connsiteX1" fmla="*/ 983212 w 2826300"/>
              <a:gd name="connsiteY1" fmla="*/ 95250 h 1924050"/>
              <a:gd name="connsiteX2" fmla="*/ 1087987 w 2826300"/>
              <a:gd name="connsiteY2" fmla="*/ 219075 h 1924050"/>
              <a:gd name="connsiteX3" fmla="*/ 916537 w 2826300"/>
              <a:gd name="connsiteY3" fmla="*/ 342900 h 1924050"/>
              <a:gd name="connsiteX4" fmla="*/ 654600 w 2826300"/>
              <a:gd name="connsiteY4" fmla="*/ 528638 h 1924050"/>
              <a:gd name="connsiteX5" fmla="*/ 530775 w 2826300"/>
              <a:gd name="connsiteY5" fmla="*/ 423863 h 1924050"/>
              <a:gd name="connsiteX6" fmla="*/ 364087 w 2826300"/>
              <a:gd name="connsiteY6" fmla="*/ 257175 h 1924050"/>
              <a:gd name="connsiteX7" fmla="*/ 178350 w 2826300"/>
              <a:gd name="connsiteY7" fmla="*/ 400050 h 1924050"/>
              <a:gd name="connsiteX8" fmla="*/ 6900 w 2826300"/>
              <a:gd name="connsiteY8" fmla="*/ 490538 h 1924050"/>
              <a:gd name="connsiteX9" fmla="*/ 45000 w 2826300"/>
              <a:gd name="connsiteY9" fmla="*/ 661988 h 1924050"/>
              <a:gd name="connsiteX10" fmla="*/ 149775 w 2826300"/>
              <a:gd name="connsiteY10" fmla="*/ 647700 h 1924050"/>
              <a:gd name="connsiteX11" fmla="*/ 206925 w 2826300"/>
              <a:gd name="connsiteY11" fmla="*/ 723900 h 1924050"/>
              <a:gd name="connsiteX12" fmla="*/ 106912 w 2826300"/>
              <a:gd name="connsiteY12" fmla="*/ 766763 h 1924050"/>
              <a:gd name="connsiteX13" fmla="*/ 178350 w 2826300"/>
              <a:gd name="connsiteY13" fmla="*/ 981075 h 1924050"/>
              <a:gd name="connsiteX14" fmla="*/ 159300 w 2826300"/>
              <a:gd name="connsiteY14" fmla="*/ 1042988 h 1924050"/>
              <a:gd name="connsiteX15" fmla="*/ 316462 w 2826300"/>
              <a:gd name="connsiteY15" fmla="*/ 1333500 h 1924050"/>
              <a:gd name="connsiteX16" fmla="*/ 449812 w 2826300"/>
              <a:gd name="connsiteY16" fmla="*/ 1271588 h 1924050"/>
              <a:gd name="connsiteX17" fmla="*/ 416475 w 2826300"/>
              <a:gd name="connsiteY17" fmla="*/ 1176338 h 1924050"/>
              <a:gd name="connsiteX18" fmla="*/ 530775 w 2826300"/>
              <a:gd name="connsiteY18" fmla="*/ 1066800 h 1924050"/>
              <a:gd name="connsiteX19" fmla="*/ 740325 w 2826300"/>
              <a:gd name="connsiteY19" fmla="*/ 985838 h 1924050"/>
              <a:gd name="connsiteX20" fmla="*/ 807000 w 2826300"/>
              <a:gd name="connsiteY20" fmla="*/ 885825 h 1924050"/>
              <a:gd name="connsiteX21" fmla="*/ 949875 w 2826300"/>
              <a:gd name="connsiteY21" fmla="*/ 1138238 h 1924050"/>
              <a:gd name="connsiteX22" fmla="*/ 1007025 w 2826300"/>
              <a:gd name="connsiteY22" fmla="*/ 1095375 h 1924050"/>
              <a:gd name="connsiteX23" fmla="*/ 1126087 w 2826300"/>
              <a:gd name="connsiteY23" fmla="*/ 1362075 h 1924050"/>
              <a:gd name="connsiteX24" fmla="*/ 1164187 w 2826300"/>
              <a:gd name="connsiteY24" fmla="*/ 1214438 h 1924050"/>
              <a:gd name="connsiteX25" fmla="*/ 1297537 w 2826300"/>
              <a:gd name="connsiteY25" fmla="*/ 1347788 h 1924050"/>
              <a:gd name="connsiteX26" fmla="*/ 1468987 w 2826300"/>
              <a:gd name="connsiteY26" fmla="*/ 1414463 h 1924050"/>
              <a:gd name="connsiteX27" fmla="*/ 1669012 w 2826300"/>
              <a:gd name="connsiteY27" fmla="*/ 1400175 h 1924050"/>
              <a:gd name="connsiteX28" fmla="*/ 1921425 w 2826300"/>
              <a:gd name="connsiteY28" fmla="*/ 1485900 h 1924050"/>
              <a:gd name="connsiteX29" fmla="*/ 2030962 w 2826300"/>
              <a:gd name="connsiteY29" fmla="*/ 1485900 h 1924050"/>
              <a:gd name="connsiteX30" fmla="*/ 2292900 w 2826300"/>
              <a:gd name="connsiteY30" fmla="*/ 1714500 h 1924050"/>
              <a:gd name="connsiteX31" fmla="*/ 2373862 w 2826300"/>
              <a:gd name="connsiteY31" fmla="*/ 1733550 h 1924050"/>
              <a:gd name="connsiteX32" fmla="*/ 2445300 w 2826300"/>
              <a:gd name="connsiteY32" fmla="*/ 1728788 h 1924050"/>
              <a:gd name="connsiteX33" fmla="*/ 2702475 w 2826300"/>
              <a:gd name="connsiteY33" fmla="*/ 1871663 h 1924050"/>
              <a:gd name="connsiteX34" fmla="*/ 2826300 w 2826300"/>
              <a:gd name="connsiteY34" fmla="*/ 1924050 h 1924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2826300" h="1924050">
                <a:moveTo>
                  <a:pt x="1049887" y="0"/>
                </a:moveTo>
                <a:cubicBezTo>
                  <a:pt x="1013374" y="29369"/>
                  <a:pt x="976862" y="58738"/>
                  <a:pt x="983212" y="95250"/>
                </a:cubicBezTo>
                <a:cubicBezTo>
                  <a:pt x="989562" y="131762"/>
                  <a:pt x="1099099" y="177800"/>
                  <a:pt x="1087987" y="219075"/>
                </a:cubicBezTo>
                <a:cubicBezTo>
                  <a:pt x="1076875" y="260350"/>
                  <a:pt x="916537" y="342900"/>
                  <a:pt x="916537" y="342900"/>
                </a:cubicBezTo>
                <a:cubicBezTo>
                  <a:pt x="844306" y="394494"/>
                  <a:pt x="718894" y="515144"/>
                  <a:pt x="654600" y="528638"/>
                </a:cubicBezTo>
                <a:cubicBezTo>
                  <a:pt x="590306" y="542132"/>
                  <a:pt x="579194" y="469107"/>
                  <a:pt x="530775" y="423863"/>
                </a:cubicBezTo>
                <a:cubicBezTo>
                  <a:pt x="482356" y="378619"/>
                  <a:pt x="422824" y="261144"/>
                  <a:pt x="364087" y="257175"/>
                </a:cubicBezTo>
                <a:cubicBezTo>
                  <a:pt x="305349" y="253206"/>
                  <a:pt x="237881" y="361156"/>
                  <a:pt x="178350" y="400050"/>
                </a:cubicBezTo>
                <a:cubicBezTo>
                  <a:pt x="118819" y="438944"/>
                  <a:pt x="29125" y="446882"/>
                  <a:pt x="6900" y="490538"/>
                </a:cubicBezTo>
                <a:cubicBezTo>
                  <a:pt x="-15325" y="534194"/>
                  <a:pt x="21188" y="635794"/>
                  <a:pt x="45000" y="661988"/>
                </a:cubicBezTo>
                <a:cubicBezTo>
                  <a:pt x="68812" y="688182"/>
                  <a:pt x="122787" y="637381"/>
                  <a:pt x="149775" y="647700"/>
                </a:cubicBezTo>
                <a:cubicBezTo>
                  <a:pt x="176763" y="658019"/>
                  <a:pt x="214069" y="704056"/>
                  <a:pt x="206925" y="723900"/>
                </a:cubicBezTo>
                <a:cubicBezTo>
                  <a:pt x="199781" y="743744"/>
                  <a:pt x="111674" y="723901"/>
                  <a:pt x="106912" y="766763"/>
                </a:cubicBezTo>
                <a:cubicBezTo>
                  <a:pt x="102149" y="809626"/>
                  <a:pt x="169619" y="935038"/>
                  <a:pt x="178350" y="981075"/>
                </a:cubicBezTo>
                <a:cubicBezTo>
                  <a:pt x="187081" y="1027113"/>
                  <a:pt x="136281" y="984251"/>
                  <a:pt x="159300" y="1042988"/>
                </a:cubicBezTo>
                <a:cubicBezTo>
                  <a:pt x="182319" y="1101726"/>
                  <a:pt x="268043" y="1295400"/>
                  <a:pt x="316462" y="1333500"/>
                </a:cubicBezTo>
                <a:cubicBezTo>
                  <a:pt x="364881" y="1371600"/>
                  <a:pt x="433143" y="1297782"/>
                  <a:pt x="449812" y="1271588"/>
                </a:cubicBezTo>
                <a:cubicBezTo>
                  <a:pt x="466481" y="1245394"/>
                  <a:pt x="402981" y="1210469"/>
                  <a:pt x="416475" y="1176338"/>
                </a:cubicBezTo>
                <a:cubicBezTo>
                  <a:pt x="429969" y="1142207"/>
                  <a:pt x="476800" y="1098550"/>
                  <a:pt x="530775" y="1066800"/>
                </a:cubicBezTo>
                <a:cubicBezTo>
                  <a:pt x="584750" y="1035050"/>
                  <a:pt x="694288" y="1016000"/>
                  <a:pt x="740325" y="985838"/>
                </a:cubicBezTo>
                <a:cubicBezTo>
                  <a:pt x="786362" y="955676"/>
                  <a:pt x="772075" y="860425"/>
                  <a:pt x="807000" y="885825"/>
                </a:cubicBezTo>
                <a:cubicBezTo>
                  <a:pt x="841925" y="911225"/>
                  <a:pt x="916537" y="1103313"/>
                  <a:pt x="949875" y="1138238"/>
                </a:cubicBezTo>
                <a:cubicBezTo>
                  <a:pt x="983212" y="1173163"/>
                  <a:pt x="977656" y="1058069"/>
                  <a:pt x="1007025" y="1095375"/>
                </a:cubicBezTo>
                <a:cubicBezTo>
                  <a:pt x="1036394" y="1132681"/>
                  <a:pt x="1099893" y="1342231"/>
                  <a:pt x="1126087" y="1362075"/>
                </a:cubicBezTo>
                <a:cubicBezTo>
                  <a:pt x="1152281" y="1381919"/>
                  <a:pt x="1135612" y="1216819"/>
                  <a:pt x="1164187" y="1214438"/>
                </a:cubicBezTo>
                <a:cubicBezTo>
                  <a:pt x="1192762" y="1212057"/>
                  <a:pt x="1246737" y="1314451"/>
                  <a:pt x="1297537" y="1347788"/>
                </a:cubicBezTo>
                <a:cubicBezTo>
                  <a:pt x="1348337" y="1381125"/>
                  <a:pt x="1407075" y="1405732"/>
                  <a:pt x="1468987" y="1414463"/>
                </a:cubicBezTo>
                <a:cubicBezTo>
                  <a:pt x="1530899" y="1423194"/>
                  <a:pt x="1593606" y="1388269"/>
                  <a:pt x="1669012" y="1400175"/>
                </a:cubicBezTo>
                <a:cubicBezTo>
                  <a:pt x="1744418" y="1412081"/>
                  <a:pt x="1861100" y="1471613"/>
                  <a:pt x="1921425" y="1485900"/>
                </a:cubicBezTo>
                <a:cubicBezTo>
                  <a:pt x="1981750" y="1500187"/>
                  <a:pt x="1969049" y="1447800"/>
                  <a:pt x="2030962" y="1485900"/>
                </a:cubicBezTo>
                <a:cubicBezTo>
                  <a:pt x="2092875" y="1524000"/>
                  <a:pt x="2235750" y="1673225"/>
                  <a:pt x="2292900" y="1714500"/>
                </a:cubicBezTo>
                <a:cubicBezTo>
                  <a:pt x="2350050" y="1755775"/>
                  <a:pt x="2348462" y="1731169"/>
                  <a:pt x="2373862" y="1733550"/>
                </a:cubicBezTo>
                <a:cubicBezTo>
                  <a:pt x="2399262" y="1735931"/>
                  <a:pt x="2390531" y="1705769"/>
                  <a:pt x="2445300" y="1728788"/>
                </a:cubicBezTo>
                <a:cubicBezTo>
                  <a:pt x="2500069" y="1751807"/>
                  <a:pt x="2638975" y="1839119"/>
                  <a:pt x="2702475" y="1871663"/>
                </a:cubicBezTo>
                <a:cubicBezTo>
                  <a:pt x="2765975" y="1904207"/>
                  <a:pt x="2796137" y="1914128"/>
                  <a:pt x="2826300" y="1924050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0" name="Forme libre : forme 19">
            <a:extLst>
              <a:ext uri="{FF2B5EF4-FFF2-40B4-BE49-F238E27FC236}">
                <a16:creationId xmlns:a16="http://schemas.microsoft.com/office/drawing/2014/main" id="{9C419867-01DA-4A07-90F3-8C56C004BAEE}"/>
              </a:ext>
            </a:extLst>
          </p:cNvPr>
          <p:cNvSpPr/>
          <p:nvPr/>
        </p:nvSpPr>
        <p:spPr>
          <a:xfrm>
            <a:off x="4797425" y="3530600"/>
            <a:ext cx="158750" cy="104775"/>
          </a:xfrm>
          <a:custGeom>
            <a:avLst/>
            <a:gdLst>
              <a:gd name="connsiteX0" fmla="*/ 158750 w 158750"/>
              <a:gd name="connsiteY0" fmla="*/ 0 h 104775"/>
              <a:gd name="connsiteX1" fmla="*/ 60325 w 158750"/>
              <a:gd name="connsiteY1" fmla="*/ 34925 h 104775"/>
              <a:gd name="connsiteX2" fmla="*/ 0 w 158750"/>
              <a:gd name="connsiteY2" fmla="*/ 104775 h 104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8750" h="104775">
                <a:moveTo>
                  <a:pt x="158750" y="0"/>
                </a:moveTo>
                <a:cubicBezTo>
                  <a:pt x="122766" y="8731"/>
                  <a:pt x="86783" y="17462"/>
                  <a:pt x="60325" y="34925"/>
                </a:cubicBezTo>
                <a:cubicBezTo>
                  <a:pt x="33867" y="52388"/>
                  <a:pt x="16933" y="78581"/>
                  <a:pt x="0" y="104775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" name="Forme libre : forme 1">
            <a:extLst>
              <a:ext uri="{FF2B5EF4-FFF2-40B4-BE49-F238E27FC236}">
                <a16:creationId xmlns:a16="http://schemas.microsoft.com/office/drawing/2014/main" id="{B7DAACF1-E6F7-44BB-AB7F-4826964ED36A}"/>
              </a:ext>
            </a:extLst>
          </p:cNvPr>
          <p:cNvSpPr/>
          <p:nvPr/>
        </p:nvSpPr>
        <p:spPr>
          <a:xfrm>
            <a:off x="3064213" y="311284"/>
            <a:ext cx="2412461" cy="6293797"/>
          </a:xfrm>
          <a:custGeom>
            <a:avLst/>
            <a:gdLst>
              <a:gd name="connsiteX0" fmla="*/ 0 w 2558374"/>
              <a:gd name="connsiteY0" fmla="*/ 0 h 6799634"/>
              <a:gd name="connsiteX1" fmla="*/ 369651 w 2558374"/>
              <a:gd name="connsiteY1" fmla="*/ 817123 h 6799634"/>
              <a:gd name="connsiteX2" fmla="*/ 573931 w 2558374"/>
              <a:gd name="connsiteY2" fmla="*/ 1225685 h 6799634"/>
              <a:gd name="connsiteX3" fmla="*/ 700391 w 2558374"/>
              <a:gd name="connsiteY3" fmla="*/ 1702340 h 6799634"/>
              <a:gd name="connsiteX4" fmla="*/ 1060314 w 2558374"/>
              <a:gd name="connsiteY4" fmla="*/ 2013625 h 6799634"/>
              <a:gd name="connsiteX5" fmla="*/ 1605063 w 2558374"/>
              <a:gd name="connsiteY5" fmla="*/ 2986391 h 6799634"/>
              <a:gd name="connsiteX6" fmla="*/ 1760706 w 2558374"/>
              <a:gd name="connsiteY6" fmla="*/ 3550595 h 6799634"/>
              <a:gd name="connsiteX7" fmla="*/ 1857983 w 2558374"/>
              <a:gd name="connsiteY7" fmla="*/ 4036978 h 6799634"/>
              <a:gd name="connsiteX8" fmla="*/ 1770434 w 2558374"/>
              <a:gd name="connsiteY8" fmla="*/ 4435812 h 6799634"/>
              <a:gd name="connsiteX9" fmla="*/ 1809344 w 2558374"/>
              <a:gd name="connsiteY9" fmla="*/ 4669276 h 6799634"/>
              <a:gd name="connsiteX10" fmla="*/ 2091446 w 2558374"/>
              <a:gd name="connsiteY10" fmla="*/ 5175115 h 6799634"/>
              <a:gd name="connsiteX11" fmla="*/ 2286000 w 2558374"/>
              <a:gd name="connsiteY11" fmla="*/ 5515583 h 6799634"/>
              <a:gd name="connsiteX12" fmla="*/ 2305455 w 2558374"/>
              <a:gd name="connsiteY12" fmla="*/ 5914417 h 6799634"/>
              <a:gd name="connsiteX13" fmla="*/ 2441642 w 2558374"/>
              <a:gd name="connsiteY13" fmla="*/ 6147880 h 6799634"/>
              <a:gd name="connsiteX14" fmla="*/ 2538919 w 2558374"/>
              <a:gd name="connsiteY14" fmla="*/ 6556442 h 6799634"/>
              <a:gd name="connsiteX15" fmla="*/ 2558374 w 2558374"/>
              <a:gd name="connsiteY15" fmla="*/ 6799634 h 6799634"/>
              <a:gd name="connsiteX0" fmla="*/ 0 w 2558374"/>
              <a:gd name="connsiteY0" fmla="*/ 0 h 6799634"/>
              <a:gd name="connsiteX1" fmla="*/ 369651 w 2558374"/>
              <a:gd name="connsiteY1" fmla="*/ 817123 h 6799634"/>
              <a:gd name="connsiteX2" fmla="*/ 573931 w 2558374"/>
              <a:gd name="connsiteY2" fmla="*/ 1225685 h 6799634"/>
              <a:gd name="connsiteX3" fmla="*/ 700391 w 2558374"/>
              <a:gd name="connsiteY3" fmla="*/ 1702340 h 6799634"/>
              <a:gd name="connsiteX4" fmla="*/ 1060314 w 2558374"/>
              <a:gd name="connsiteY4" fmla="*/ 2013625 h 6799634"/>
              <a:gd name="connsiteX5" fmla="*/ 1322961 w 2558374"/>
              <a:gd name="connsiteY5" fmla="*/ 2509736 h 6799634"/>
              <a:gd name="connsiteX6" fmla="*/ 1605063 w 2558374"/>
              <a:gd name="connsiteY6" fmla="*/ 2986391 h 6799634"/>
              <a:gd name="connsiteX7" fmla="*/ 1760706 w 2558374"/>
              <a:gd name="connsiteY7" fmla="*/ 3550595 h 6799634"/>
              <a:gd name="connsiteX8" fmla="*/ 1857983 w 2558374"/>
              <a:gd name="connsiteY8" fmla="*/ 4036978 h 6799634"/>
              <a:gd name="connsiteX9" fmla="*/ 1770434 w 2558374"/>
              <a:gd name="connsiteY9" fmla="*/ 4435812 h 6799634"/>
              <a:gd name="connsiteX10" fmla="*/ 1809344 w 2558374"/>
              <a:gd name="connsiteY10" fmla="*/ 4669276 h 6799634"/>
              <a:gd name="connsiteX11" fmla="*/ 2091446 w 2558374"/>
              <a:gd name="connsiteY11" fmla="*/ 5175115 h 6799634"/>
              <a:gd name="connsiteX12" fmla="*/ 2286000 w 2558374"/>
              <a:gd name="connsiteY12" fmla="*/ 5515583 h 6799634"/>
              <a:gd name="connsiteX13" fmla="*/ 2305455 w 2558374"/>
              <a:gd name="connsiteY13" fmla="*/ 5914417 h 6799634"/>
              <a:gd name="connsiteX14" fmla="*/ 2441642 w 2558374"/>
              <a:gd name="connsiteY14" fmla="*/ 6147880 h 6799634"/>
              <a:gd name="connsiteX15" fmla="*/ 2538919 w 2558374"/>
              <a:gd name="connsiteY15" fmla="*/ 6556442 h 6799634"/>
              <a:gd name="connsiteX16" fmla="*/ 2558374 w 2558374"/>
              <a:gd name="connsiteY16" fmla="*/ 6799634 h 6799634"/>
              <a:gd name="connsiteX0" fmla="*/ 0 w 2422187"/>
              <a:gd name="connsiteY0" fmla="*/ 0 h 6527260"/>
              <a:gd name="connsiteX1" fmla="*/ 233464 w 2422187"/>
              <a:gd name="connsiteY1" fmla="*/ 544749 h 6527260"/>
              <a:gd name="connsiteX2" fmla="*/ 437744 w 2422187"/>
              <a:gd name="connsiteY2" fmla="*/ 953311 h 6527260"/>
              <a:gd name="connsiteX3" fmla="*/ 564204 w 2422187"/>
              <a:gd name="connsiteY3" fmla="*/ 1429966 h 6527260"/>
              <a:gd name="connsiteX4" fmla="*/ 924127 w 2422187"/>
              <a:gd name="connsiteY4" fmla="*/ 1741251 h 6527260"/>
              <a:gd name="connsiteX5" fmla="*/ 1186774 w 2422187"/>
              <a:gd name="connsiteY5" fmla="*/ 2237362 h 6527260"/>
              <a:gd name="connsiteX6" fmla="*/ 1468876 w 2422187"/>
              <a:gd name="connsiteY6" fmla="*/ 2714017 h 6527260"/>
              <a:gd name="connsiteX7" fmla="*/ 1624519 w 2422187"/>
              <a:gd name="connsiteY7" fmla="*/ 3278221 h 6527260"/>
              <a:gd name="connsiteX8" fmla="*/ 1721796 w 2422187"/>
              <a:gd name="connsiteY8" fmla="*/ 3764604 h 6527260"/>
              <a:gd name="connsiteX9" fmla="*/ 1634247 w 2422187"/>
              <a:gd name="connsiteY9" fmla="*/ 4163438 h 6527260"/>
              <a:gd name="connsiteX10" fmla="*/ 1673157 w 2422187"/>
              <a:gd name="connsiteY10" fmla="*/ 4396902 h 6527260"/>
              <a:gd name="connsiteX11" fmla="*/ 1955259 w 2422187"/>
              <a:gd name="connsiteY11" fmla="*/ 4902741 h 6527260"/>
              <a:gd name="connsiteX12" fmla="*/ 2149813 w 2422187"/>
              <a:gd name="connsiteY12" fmla="*/ 5243209 h 6527260"/>
              <a:gd name="connsiteX13" fmla="*/ 2169268 w 2422187"/>
              <a:gd name="connsiteY13" fmla="*/ 5642043 h 6527260"/>
              <a:gd name="connsiteX14" fmla="*/ 2305455 w 2422187"/>
              <a:gd name="connsiteY14" fmla="*/ 5875506 h 6527260"/>
              <a:gd name="connsiteX15" fmla="*/ 2402732 w 2422187"/>
              <a:gd name="connsiteY15" fmla="*/ 6284068 h 6527260"/>
              <a:gd name="connsiteX16" fmla="*/ 2422187 w 2422187"/>
              <a:gd name="connsiteY16" fmla="*/ 6527260 h 6527260"/>
              <a:gd name="connsiteX0" fmla="*/ 0 w 2414891"/>
              <a:gd name="connsiteY0" fmla="*/ 0 h 6320435"/>
              <a:gd name="connsiteX1" fmla="*/ 233464 w 2414891"/>
              <a:gd name="connsiteY1" fmla="*/ 544749 h 6320435"/>
              <a:gd name="connsiteX2" fmla="*/ 437744 w 2414891"/>
              <a:gd name="connsiteY2" fmla="*/ 953311 h 6320435"/>
              <a:gd name="connsiteX3" fmla="*/ 564204 w 2414891"/>
              <a:gd name="connsiteY3" fmla="*/ 1429966 h 6320435"/>
              <a:gd name="connsiteX4" fmla="*/ 924127 w 2414891"/>
              <a:gd name="connsiteY4" fmla="*/ 1741251 h 6320435"/>
              <a:gd name="connsiteX5" fmla="*/ 1186774 w 2414891"/>
              <a:gd name="connsiteY5" fmla="*/ 2237362 h 6320435"/>
              <a:gd name="connsiteX6" fmla="*/ 1468876 w 2414891"/>
              <a:gd name="connsiteY6" fmla="*/ 2714017 h 6320435"/>
              <a:gd name="connsiteX7" fmla="*/ 1624519 w 2414891"/>
              <a:gd name="connsiteY7" fmla="*/ 3278221 h 6320435"/>
              <a:gd name="connsiteX8" fmla="*/ 1721796 w 2414891"/>
              <a:gd name="connsiteY8" fmla="*/ 3764604 h 6320435"/>
              <a:gd name="connsiteX9" fmla="*/ 1634247 w 2414891"/>
              <a:gd name="connsiteY9" fmla="*/ 4163438 h 6320435"/>
              <a:gd name="connsiteX10" fmla="*/ 1673157 w 2414891"/>
              <a:gd name="connsiteY10" fmla="*/ 4396902 h 6320435"/>
              <a:gd name="connsiteX11" fmla="*/ 1955259 w 2414891"/>
              <a:gd name="connsiteY11" fmla="*/ 4902741 h 6320435"/>
              <a:gd name="connsiteX12" fmla="*/ 2149813 w 2414891"/>
              <a:gd name="connsiteY12" fmla="*/ 5243209 h 6320435"/>
              <a:gd name="connsiteX13" fmla="*/ 2169268 w 2414891"/>
              <a:gd name="connsiteY13" fmla="*/ 5642043 h 6320435"/>
              <a:gd name="connsiteX14" fmla="*/ 2305455 w 2414891"/>
              <a:gd name="connsiteY14" fmla="*/ 5875506 h 6320435"/>
              <a:gd name="connsiteX15" fmla="*/ 2402732 w 2414891"/>
              <a:gd name="connsiteY15" fmla="*/ 6284068 h 6320435"/>
              <a:gd name="connsiteX16" fmla="*/ 2412460 w 2414891"/>
              <a:gd name="connsiteY16" fmla="*/ 6284069 h 6320435"/>
              <a:gd name="connsiteX0" fmla="*/ 0 w 2408179"/>
              <a:gd name="connsiteY0" fmla="*/ 0 h 6304157"/>
              <a:gd name="connsiteX1" fmla="*/ 233464 w 2408179"/>
              <a:gd name="connsiteY1" fmla="*/ 544749 h 6304157"/>
              <a:gd name="connsiteX2" fmla="*/ 437744 w 2408179"/>
              <a:gd name="connsiteY2" fmla="*/ 953311 h 6304157"/>
              <a:gd name="connsiteX3" fmla="*/ 564204 w 2408179"/>
              <a:gd name="connsiteY3" fmla="*/ 1429966 h 6304157"/>
              <a:gd name="connsiteX4" fmla="*/ 924127 w 2408179"/>
              <a:gd name="connsiteY4" fmla="*/ 1741251 h 6304157"/>
              <a:gd name="connsiteX5" fmla="*/ 1186774 w 2408179"/>
              <a:gd name="connsiteY5" fmla="*/ 2237362 h 6304157"/>
              <a:gd name="connsiteX6" fmla="*/ 1468876 w 2408179"/>
              <a:gd name="connsiteY6" fmla="*/ 2714017 h 6304157"/>
              <a:gd name="connsiteX7" fmla="*/ 1624519 w 2408179"/>
              <a:gd name="connsiteY7" fmla="*/ 3278221 h 6304157"/>
              <a:gd name="connsiteX8" fmla="*/ 1721796 w 2408179"/>
              <a:gd name="connsiteY8" fmla="*/ 3764604 h 6304157"/>
              <a:gd name="connsiteX9" fmla="*/ 1634247 w 2408179"/>
              <a:gd name="connsiteY9" fmla="*/ 4163438 h 6304157"/>
              <a:gd name="connsiteX10" fmla="*/ 1673157 w 2408179"/>
              <a:gd name="connsiteY10" fmla="*/ 4396902 h 6304157"/>
              <a:gd name="connsiteX11" fmla="*/ 1955259 w 2408179"/>
              <a:gd name="connsiteY11" fmla="*/ 4902741 h 6304157"/>
              <a:gd name="connsiteX12" fmla="*/ 2149813 w 2408179"/>
              <a:gd name="connsiteY12" fmla="*/ 5243209 h 6304157"/>
              <a:gd name="connsiteX13" fmla="*/ 2169268 w 2408179"/>
              <a:gd name="connsiteY13" fmla="*/ 5642043 h 6304157"/>
              <a:gd name="connsiteX14" fmla="*/ 2305455 w 2408179"/>
              <a:gd name="connsiteY14" fmla="*/ 5875506 h 6304157"/>
              <a:gd name="connsiteX15" fmla="*/ 2402732 w 2408179"/>
              <a:gd name="connsiteY15" fmla="*/ 6284068 h 6304157"/>
              <a:gd name="connsiteX16" fmla="*/ 2383277 w 2408179"/>
              <a:gd name="connsiteY16" fmla="*/ 6089516 h 6304157"/>
              <a:gd name="connsiteX0" fmla="*/ 0 w 2490282"/>
              <a:gd name="connsiteY0" fmla="*/ 0 h 6439712"/>
              <a:gd name="connsiteX1" fmla="*/ 233464 w 2490282"/>
              <a:gd name="connsiteY1" fmla="*/ 544749 h 6439712"/>
              <a:gd name="connsiteX2" fmla="*/ 437744 w 2490282"/>
              <a:gd name="connsiteY2" fmla="*/ 953311 h 6439712"/>
              <a:gd name="connsiteX3" fmla="*/ 564204 w 2490282"/>
              <a:gd name="connsiteY3" fmla="*/ 1429966 h 6439712"/>
              <a:gd name="connsiteX4" fmla="*/ 924127 w 2490282"/>
              <a:gd name="connsiteY4" fmla="*/ 1741251 h 6439712"/>
              <a:gd name="connsiteX5" fmla="*/ 1186774 w 2490282"/>
              <a:gd name="connsiteY5" fmla="*/ 2237362 h 6439712"/>
              <a:gd name="connsiteX6" fmla="*/ 1468876 w 2490282"/>
              <a:gd name="connsiteY6" fmla="*/ 2714017 h 6439712"/>
              <a:gd name="connsiteX7" fmla="*/ 1624519 w 2490282"/>
              <a:gd name="connsiteY7" fmla="*/ 3278221 h 6439712"/>
              <a:gd name="connsiteX8" fmla="*/ 1721796 w 2490282"/>
              <a:gd name="connsiteY8" fmla="*/ 3764604 h 6439712"/>
              <a:gd name="connsiteX9" fmla="*/ 1634247 w 2490282"/>
              <a:gd name="connsiteY9" fmla="*/ 4163438 h 6439712"/>
              <a:gd name="connsiteX10" fmla="*/ 1673157 w 2490282"/>
              <a:gd name="connsiteY10" fmla="*/ 4396902 h 6439712"/>
              <a:gd name="connsiteX11" fmla="*/ 1955259 w 2490282"/>
              <a:gd name="connsiteY11" fmla="*/ 4902741 h 6439712"/>
              <a:gd name="connsiteX12" fmla="*/ 2149813 w 2490282"/>
              <a:gd name="connsiteY12" fmla="*/ 5243209 h 6439712"/>
              <a:gd name="connsiteX13" fmla="*/ 2169268 w 2490282"/>
              <a:gd name="connsiteY13" fmla="*/ 5642043 h 6439712"/>
              <a:gd name="connsiteX14" fmla="*/ 2305455 w 2490282"/>
              <a:gd name="connsiteY14" fmla="*/ 5875506 h 6439712"/>
              <a:gd name="connsiteX15" fmla="*/ 2402732 w 2490282"/>
              <a:gd name="connsiteY15" fmla="*/ 6284068 h 6439712"/>
              <a:gd name="connsiteX16" fmla="*/ 2490282 w 2490282"/>
              <a:gd name="connsiteY16" fmla="*/ 6439712 h 6439712"/>
              <a:gd name="connsiteX0" fmla="*/ 0 w 2490282"/>
              <a:gd name="connsiteY0" fmla="*/ 0 h 6439712"/>
              <a:gd name="connsiteX1" fmla="*/ 233464 w 2490282"/>
              <a:gd name="connsiteY1" fmla="*/ 544749 h 6439712"/>
              <a:gd name="connsiteX2" fmla="*/ 437744 w 2490282"/>
              <a:gd name="connsiteY2" fmla="*/ 953311 h 6439712"/>
              <a:gd name="connsiteX3" fmla="*/ 564204 w 2490282"/>
              <a:gd name="connsiteY3" fmla="*/ 1429966 h 6439712"/>
              <a:gd name="connsiteX4" fmla="*/ 924127 w 2490282"/>
              <a:gd name="connsiteY4" fmla="*/ 1741251 h 6439712"/>
              <a:gd name="connsiteX5" fmla="*/ 1186774 w 2490282"/>
              <a:gd name="connsiteY5" fmla="*/ 2237362 h 6439712"/>
              <a:gd name="connsiteX6" fmla="*/ 1468876 w 2490282"/>
              <a:gd name="connsiteY6" fmla="*/ 2714017 h 6439712"/>
              <a:gd name="connsiteX7" fmla="*/ 1624519 w 2490282"/>
              <a:gd name="connsiteY7" fmla="*/ 3278221 h 6439712"/>
              <a:gd name="connsiteX8" fmla="*/ 1721796 w 2490282"/>
              <a:gd name="connsiteY8" fmla="*/ 3764604 h 6439712"/>
              <a:gd name="connsiteX9" fmla="*/ 1634247 w 2490282"/>
              <a:gd name="connsiteY9" fmla="*/ 4163438 h 6439712"/>
              <a:gd name="connsiteX10" fmla="*/ 1673157 w 2490282"/>
              <a:gd name="connsiteY10" fmla="*/ 4396902 h 6439712"/>
              <a:gd name="connsiteX11" fmla="*/ 1955259 w 2490282"/>
              <a:gd name="connsiteY11" fmla="*/ 4902741 h 6439712"/>
              <a:gd name="connsiteX12" fmla="*/ 2149813 w 2490282"/>
              <a:gd name="connsiteY12" fmla="*/ 5243209 h 6439712"/>
              <a:gd name="connsiteX13" fmla="*/ 2169268 w 2490282"/>
              <a:gd name="connsiteY13" fmla="*/ 5642043 h 6439712"/>
              <a:gd name="connsiteX14" fmla="*/ 2305455 w 2490282"/>
              <a:gd name="connsiteY14" fmla="*/ 5875506 h 6439712"/>
              <a:gd name="connsiteX15" fmla="*/ 2383276 w 2490282"/>
              <a:gd name="connsiteY15" fmla="*/ 6089514 h 6439712"/>
              <a:gd name="connsiteX16" fmla="*/ 2490282 w 2490282"/>
              <a:gd name="connsiteY16" fmla="*/ 6439712 h 6439712"/>
              <a:gd name="connsiteX0" fmla="*/ 0 w 2412461"/>
              <a:gd name="connsiteY0" fmla="*/ 0 h 6293797"/>
              <a:gd name="connsiteX1" fmla="*/ 233464 w 2412461"/>
              <a:gd name="connsiteY1" fmla="*/ 544749 h 6293797"/>
              <a:gd name="connsiteX2" fmla="*/ 437744 w 2412461"/>
              <a:gd name="connsiteY2" fmla="*/ 953311 h 6293797"/>
              <a:gd name="connsiteX3" fmla="*/ 564204 w 2412461"/>
              <a:gd name="connsiteY3" fmla="*/ 1429966 h 6293797"/>
              <a:gd name="connsiteX4" fmla="*/ 924127 w 2412461"/>
              <a:gd name="connsiteY4" fmla="*/ 1741251 h 6293797"/>
              <a:gd name="connsiteX5" fmla="*/ 1186774 w 2412461"/>
              <a:gd name="connsiteY5" fmla="*/ 2237362 h 6293797"/>
              <a:gd name="connsiteX6" fmla="*/ 1468876 w 2412461"/>
              <a:gd name="connsiteY6" fmla="*/ 2714017 h 6293797"/>
              <a:gd name="connsiteX7" fmla="*/ 1624519 w 2412461"/>
              <a:gd name="connsiteY7" fmla="*/ 3278221 h 6293797"/>
              <a:gd name="connsiteX8" fmla="*/ 1721796 w 2412461"/>
              <a:gd name="connsiteY8" fmla="*/ 3764604 h 6293797"/>
              <a:gd name="connsiteX9" fmla="*/ 1634247 w 2412461"/>
              <a:gd name="connsiteY9" fmla="*/ 4163438 h 6293797"/>
              <a:gd name="connsiteX10" fmla="*/ 1673157 w 2412461"/>
              <a:gd name="connsiteY10" fmla="*/ 4396902 h 6293797"/>
              <a:gd name="connsiteX11" fmla="*/ 1955259 w 2412461"/>
              <a:gd name="connsiteY11" fmla="*/ 4902741 h 6293797"/>
              <a:gd name="connsiteX12" fmla="*/ 2149813 w 2412461"/>
              <a:gd name="connsiteY12" fmla="*/ 5243209 h 6293797"/>
              <a:gd name="connsiteX13" fmla="*/ 2169268 w 2412461"/>
              <a:gd name="connsiteY13" fmla="*/ 5642043 h 6293797"/>
              <a:gd name="connsiteX14" fmla="*/ 2305455 w 2412461"/>
              <a:gd name="connsiteY14" fmla="*/ 5875506 h 6293797"/>
              <a:gd name="connsiteX15" fmla="*/ 2383276 w 2412461"/>
              <a:gd name="connsiteY15" fmla="*/ 6089514 h 6293797"/>
              <a:gd name="connsiteX16" fmla="*/ 2412461 w 2412461"/>
              <a:gd name="connsiteY16" fmla="*/ 6293797 h 62937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2412461" h="6293797">
                <a:moveTo>
                  <a:pt x="0" y="0"/>
                </a:moveTo>
                <a:cubicBezTo>
                  <a:pt x="136998" y="306421"/>
                  <a:pt x="160507" y="385864"/>
                  <a:pt x="233464" y="544749"/>
                </a:cubicBezTo>
                <a:cubicBezTo>
                  <a:pt x="306421" y="703634"/>
                  <a:pt x="382621" y="805775"/>
                  <a:pt x="437744" y="953311"/>
                </a:cubicBezTo>
                <a:cubicBezTo>
                  <a:pt x="492867" y="1100847"/>
                  <a:pt x="483140" y="1298643"/>
                  <a:pt x="564204" y="1429966"/>
                </a:cubicBezTo>
                <a:cubicBezTo>
                  <a:pt x="645268" y="1561289"/>
                  <a:pt x="820365" y="1606685"/>
                  <a:pt x="924127" y="1741251"/>
                </a:cubicBezTo>
                <a:cubicBezTo>
                  <a:pt x="1027889" y="1875817"/>
                  <a:pt x="1095983" y="2075234"/>
                  <a:pt x="1186774" y="2237362"/>
                </a:cubicBezTo>
                <a:cubicBezTo>
                  <a:pt x="1277566" y="2399490"/>
                  <a:pt x="1395919" y="2540541"/>
                  <a:pt x="1468876" y="2714017"/>
                </a:cubicBezTo>
                <a:cubicBezTo>
                  <a:pt x="1541833" y="2887493"/>
                  <a:pt x="1582366" y="3103123"/>
                  <a:pt x="1624519" y="3278221"/>
                </a:cubicBezTo>
                <a:cubicBezTo>
                  <a:pt x="1666672" y="3453319"/>
                  <a:pt x="1720175" y="3617068"/>
                  <a:pt x="1721796" y="3764604"/>
                </a:cubicBezTo>
                <a:cubicBezTo>
                  <a:pt x="1723417" y="3912140"/>
                  <a:pt x="1642353" y="4058055"/>
                  <a:pt x="1634247" y="4163438"/>
                </a:cubicBezTo>
                <a:cubicBezTo>
                  <a:pt x="1626141" y="4268821"/>
                  <a:pt x="1619655" y="4273685"/>
                  <a:pt x="1673157" y="4396902"/>
                </a:cubicBezTo>
                <a:cubicBezTo>
                  <a:pt x="1726659" y="4520119"/>
                  <a:pt x="1875816" y="4761690"/>
                  <a:pt x="1955259" y="4902741"/>
                </a:cubicBezTo>
                <a:cubicBezTo>
                  <a:pt x="2034702" y="5043792"/>
                  <a:pt x="2114145" y="5119992"/>
                  <a:pt x="2149813" y="5243209"/>
                </a:cubicBezTo>
                <a:cubicBezTo>
                  <a:pt x="2185481" y="5366426"/>
                  <a:pt x="2143328" y="5536660"/>
                  <a:pt x="2169268" y="5642043"/>
                </a:cubicBezTo>
                <a:cubicBezTo>
                  <a:pt x="2195208" y="5747426"/>
                  <a:pt x="2269787" y="5800927"/>
                  <a:pt x="2305455" y="5875506"/>
                </a:cubicBezTo>
                <a:cubicBezTo>
                  <a:pt x="2341123" y="5950085"/>
                  <a:pt x="2363821" y="5980888"/>
                  <a:pt x="2383276" y="6089514"/>
                </a:cubicBezTo>
                <a:cubicBezTo>
                  <a:pt x="2402731" y="6198140"/>
                  <a:pt x="2412461" y="6226514"/>
                  <a:pt x="2412461" y="6293797"/>
                </a:cubicBezTo>
              </a:path>
            </a:pathLst>
          </a:custGeom>
          <a:noFill/>
          <a:ln w="25400" cmpd="dbl">
            <a:solidFill>
              <a:srgbClr val="7030A0"/>
            </a:solidFill>
            <a:headEnd type="arrow"/>
            <a:tailEnd type="arrow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46" name="ZoneTexte 45">
            <a:extLst>
              <a:ext uri="{FF2B5EF4-FFF2-40B4-BE49-F238E27FC236}">
                <a16:creationId xmlns:a16="http://schemas.microsoft.com/office/drawing/2014/main" id="{DCB83926-2AD6-43F0-BE05-EF3CA8D891A0}"/>
              </a:ext>
            </a:extLst>
          </p:cNvPr>
          <p:cNvSpPr txBox="1"/>
          <p:nvPr/>
        </p:nvSpPr>
        <p:spPr>
          <a:xfrm rot="3535042">
            <a:off x="2954457" y="832204"/>
            <a:ext cx="1096433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400" b="1" dirty="0">
                <a:solidFill>
                  <a:srgbClr val="7030A0"/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E411</a:t>
            </a:r>
            <a:endParaRPr lang="fr-BE" sz="1400" b="1" dirty="0">
              <a:solidFill>
                <a:srgbClr val="7030A0"/>
              </a:solidFill>
              <a:latin typeface="Aharoni" panose="02010803020104030203" pitchFamily="2" charset="-79"/>
              <a:cs typeface="Aharoni" panose="02010803020104030203" pitchFamily="2" charset="-79"/>
            </a:endParaRPr>
          </a:p>
        </p:txBody>
      </p:sp>
      <p:sp>
        <p:nvSpPr>
          <p:cNvPr id="3" name="Forme libre : forme 2">
            <a:extLst>
              <a:ext uri="{FF2B5EF4-FFF2-40B4-BE49-F238E27FC236}">
                <a16:creationId xmlns:a16="http://schemas.microsoft.com/office/drawing/2014/main" id="{F601BC26-B3D5-45CC-8256-5C193BAC3AFF}"/>
              </a:ext>
            </a:extLst>
          </p:cNvPr>
          <p:cNvSpPr/>
          <p:nvPr/>
        </p:nvSpPr>
        <p:spPr>
          <a:xfrm>
            <a:off x="2636061" y="714375"/>
            <a:ext cx="6593664" cy="5867400"/>
          </a:xfrm>
          <a:custGeom>
            <a:avLst/>
            <a:gdLst>
              <a:gd name="connsiteX0" fmla="*/ 6593664 w 6593664"/>
              <a:gd name="connsiteY0" fmla="*/ 5867400 h 5867400"/>
              <a:gd name="connsiteX1" fmla="*/ 6222189 w 6593664"/>
              <a:gd name="connsiteY1" fmla="*/ 5324475 h 5867400"/>
              <a:gd name="connsiteX2" fmla="*/ 5784039 w 6593664"/>
              <a:gd name="connsiteY2" fmla="*/ 4895850 h 5867400"/>
              <a:gd name="connsiteX3" fmla="*/ 5460189 w 6593664"/>
              <a:gd name="connsiteY3" fmla="*/ 4914900 h 5867400"/>
              <a:gd name="connsiteX4" fmla="*/ 5126814 w 6593664"/>
              <a:gd name="connsiteY4" fmla="*/ 4972050 h 5867400"/>
              <a:gd name="connsiteX5" fmla="*/ 4993464 w 6593664"/>
              <a:gd name="connsiteY5" fmla="*/ 5067300 h 5867400"/>
              <a:gd name="connsiteX6" fmla="*/ 4764864 w 6593664"/>
              <a:gd name="connsiteY6" fmla="*/ 4924425 h 5867400"/>
              <a:gd name="connsiteX7" fmla="*/ 4450539 w 6593664"/>
              <a:gd name="connsiteY7" fmla="*/ 4514850 h 5867400"/>
              <a:gd name="connsiteX8" fmla="*/ 4079064 w 6593664"/>
              <a:gd name="connsiteY8" fmla="*/ 4562475 h 5867400"/>
              <a:gd name="connsiteX9" fmla="*/ 3869514 w 6593664"/>
              <a:gd name="connsiteY9" fmla="*/ 4657725 h 5867400"/>
              <a:gd name="connsiteX10" fmla="*/ 3478989 w 6593664"/>
              <a:gd name="connsiteY10" fmla="*/ 4486275 h 5867400"/>
              <a:gd name="connsiteX11" fmla="*/ 3288489 w 6593664"/>
              <a:gd name="connsiteY11" fmla="*/ 4371975 h 5867400"/>
              <a:gd name="connsiteX12" fmla="*/ 3212289 w 6593664"/>
              <a:gd name="connsiteY12" fmla="*/ 4000500 h 5867400"/>
              <a:gd name="connsiteX13" fmla="*/ 3155139 w 6593664"/>
              <a:gd name="connsiteY13" fmla="*/ 3886200 h 5867400"/>
              <a:gd name="connsiteX14" fmla="*/ 3097989 w 6593664"/>
              <a:gd name="connsiteY14" fmla="*/ 3695700 h 5867400"/>
              <a:gd name="connsiteX15" fmla="*/ 2897964 w 6593664"/>
              <a:gd name="connsiteY15" fmla="*/ 3495675 h 5867400"/>
              <a:gd name="connsiteX16" fmla="*/ 2783664 w 6593664"/>
              <a:gd name="connsiteY16" fmla="*/ 3152775 h 5867400"/>
              <a:gd name="connsiteX17" fmla="*/ 2716989 w 6593664"/>
              <a:gd name="connsiteY17" fmla="*/ 2638425 h 5867400"/>
              <a:gd name="connsiteX18" fmla="*/ 2631264 w 6593664"/>
              <a:gd name="connsiteY18" fmla="*/ 2324100 h 5867400"/>
              <a:gd name="connsiteX19" fmla="*/ 2355039 w 6593664"/>
              <a:gd name="connsiteY19" fmla="*/ 2228850 h 5867400"/>
              <a:gd name="connsiteX20" fmla="*/ 2126439 w 6593664"/>
              <a:gd name="connsiteY20" fmla="*/ 2143125 h 5867400"/>
              <a:gd name="connsiteX21" fmla="*/ 2002614 w 6593664"/>
              <a:gd name="connsiteY21" fmla="*/ 1990725 h 5867400"/>
              <a:gd name="connsiteX22" fmla="*/ 1850214 w 6593664"/>
              <a:gd name="connsiteY22" fmla="*/ 1895475 h 5867400"/>
              <a:gd name="connsiteX23" fmla="*/ 1621614 w 6593664"/>
              <a:gd name="connsiteY23" fmla="*/ 1371600 h 5867400"/>
              <a:gd name="connsiteX24" fmla="*/ 1335864 w 6593664"/>
              <a:gd name="connsiteY24" fmla="*/ 1333500 h 5867400"/>
              <a:gd name="connsiteX25" fmla="*/ 1012014 w 6593664"/>
              <a:gd name="connsiteY25" fmla="*/ 1257300 h 5867400"/>
              <a:gd name="connsiteX26" fmla="*/ 716739 w 6593664"/>
              <a:gd name="connsiteY26" fmla="*/ 904875 h 5867400"/>
              <a:gd name="connsiteX27" fmla="*/ 354789 w 6593664"/>
              <a:gd name="connsiteY27" fmla="*/ 838200 h 5867400"/>
              <a:gd name="connsiteX28" fmla="*/ 69039 w 6593664"/>
              <a:gd name="connsiteY28" fmla="*/ 762000 h 5867400"/>
              <a:gd name="connsiteX29" fmla="*/ 2364 w 6593664"/>
              <a:gd name="connsiteY29" fmla="*/ 542925 h 5867400"/>
              <a:gd name="connsiteX30" fmla="*/ 21414 w 6593664"/>
              <a:gd name="connsiteY30" fmla="*/ 0 h 5867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6593664" h="5867400">
                <a:moveTo>
                  <a:pt x="6593664" y="5867400"/>
                </a:moveTo>
                <a:cubicBezTo>
                  <a:pt x="6475395" y="5676900"/>
                  <a:pt x="6357126" y="5486400"/>
                  <a:pt x="6222189" y="5324475"/>
                </a:cubicBezTo>
                <a:cubicBezTo>
                  <a:pt x="6087251" y="5162550"/>
                  <a:pt x="5911039" y="4964112"/>
                  <a:pt x="5784039" y="4895850"/>
                </a:cubicBezTo>
                <a:cubicBezTo>
                  <a:pt x="5657039" y="4827587"/>
                  <a:pt x="5569726" y="4902200"/>
                  <a:pt x="5460189" y="4914900"/>
                </a:cubicBezTo>
                <a:cubicBezTo>
                  <a:pt x="5350652" y="4927600"/>
                  <a:pt x="5204601" y="4946650"/>
                  <a:pt x="5126814" y="4972050"/>
                </a:cubicBezTo>
                <a:cubicBezTo>
                  <a:pt x="5049027" y="4997450"/>
                  <a:pt x="5053789" y="5075237"/>
                  <a:pt x="4993464" y="5067300"/>
                </a:cubicBezTo>
                <a:cubicBezTo>
                  <a:pt x="4933139" y="5059363"/>
                  <a:pt x="4855351" y="5016500"/>
                  <a:pt x="4764864" y="4924425"/>
                </a:cubicBezTo>
                <a:cubicBezTo>
                  <a:pt x="4674376" y="4832350"/>
                  <a:pt x="4564839" y="4575175"/>
                  <a:pt x="4450539" y="4514850"/>
                </a:cubicBezTo>
                <a:cubicBezTo>
                  <a:pt x="4336239" y="4454525"/>
                  <a:pt x="4175901" y="4538663"/>
                  <a:pt x="4079064" y="4562475"/>
                </a:cubicBezTo>
                <a:cubicBezTo>
                  <a:pt x="3982227" y="4586287"/>
                  <a:pt x="3969526" y="4670425"/>
                  <a:pt x="3869514" y="4657725"/>
                </a:cubicBezTo>
                <a:cubicBezTo>
                  <a:pt x="3769502" y="4645025"/>
                  <a:pt x="3575826" y="4533900"/>
                  <a:pt x="3478989" y="4486275"/>
                </a:cubicBezTo>
                <a:cubicBezTo>
                  <a:pt x="3382152" y="4438650"/>
                  <a:pt x="3332939" y="4452937"/>
                  <a:pt x="3288489" y="4371975"/>
                </a:cubicBezTo>
                <a:cubicBezTo>
                  <a:pt x="3244039" y="4291012"/>
                  <a:pt x="3234514" y="4081462"/>
                  <a:pt x="3212289" y="4000500"/>
                </a:cubicBezTo>
                <a:cubicBezTo>
                  <a:pt x="3190064" y="3919537"/>
                  <a:pt x="3174189" y="3937000"/>
                  <a:pt x="3155139" y="3886200"/>
                </a:cubicBezTo>
                <a:cubicBezTo>
                  <a:pt x="3136089" y="3835400"/>
                  <a:pt x="3140851" y="3760787"/>
                  <a:pt x="3097989" y="3695700"/>
                </a:cubicBezTo>
                <a:cubicBezTo>
                  <a:pt x="3055127" y="3630613"/>
                  <a:pt x="2950351" y="3586162"/>
                  <a:pt x="2897964" y="3495675"/>
                </a:cubicBezTo>
                <a:cubicBezTo>
                  <a:pt x="2845576" y="3405187"/>
                  <a:pt x="2813826" y="3295650"/>
                  <a:pt x="2783664" y="3152775"/>
                </a:cubicBezTo>
                <a:cubicBezTo>
                  <a:pt x="2753502" y="3009900"/>
                  <a:pt x="2742389" y="2776538"/>
                  <a:pt x="2716989" y="2638425"/>
                </a:cubicBezTo>
                <a:cubicBezTo>
                  <a:pt x="2691589" y="2500312"/>
                  <a:pt x="2691589" y="2392362"/>
                  <a:pt x="2631264" y="2324100"/>
                </a:cubicBezTo>
                <a:cubicBezTo>
                  <a:pt x="2570939" y="2255838"/>
                  <a:pt x="2439176" y="2259012"/>
                  <a:pt x="2355039" y="2228850"/>
                </a:cubicBezTo>
                <a:cubicBezTo>
                  <a:pt x="2270902" y="2198688"/>
                  <a:pt x="2185176" y="2182812"/>
                  <a:pt x="2126439" y="2143125"/>
                </a:cubicBezTo>
                <a:cubicBezTo>
                  <a:pt x="2067702" y="2103438"/>
                  <a:pt x="2048651" y="2032000"/>
                  <a:pt x="2002614" y="1990725"/>
                </a:cubicBezTo>
                <a:cubicBezTo>
                  <a:pt x="1956577" y="1949450"/>
                  <a:pt x="1913714" y="1998662"/>
                  <a:pt x="1850214" y="1895475"/>
                </a:cubicBezTo>
                <a:cubicBezTo>
                  <a:pt x="1786714" y="1792288"/>
                  <a:pt x="1707339" y="1465263"/>
                  <a:pt x="1621614" y="1371600"/>
                </a:cubicBezTo>
                <a:cubicBezTo>
                  <a:pt x="1535889" y="1277937"/>
                  <a:pt x="1437464" y="1352550"/>
                  <a:pt x="1335864" y="1333500"/>
                </a:cubicBezTo>
                <a:cubicBezTo>
                  <a:pt x="1234264" y="1314450"/>
                  <a:pt x="1115202" y="1328738"/>
                  <a:pt x="1012014" y="1257300"/>
                </a:cubicBezTo>
                <a:cubicBezTo>
                  <a:pt x="908826" y="1185862"/>
                  <a:pt x="826276" y="974725"/>
                  <a:pt x="716739" y="904875"/>
                </a:cubicBezTo>
                <a:cubicBezTo>
                  <a:pt x="607201" y="835025"/>
                  <a:pt x="462739" y="862012"/>
                  <a:pt x="354789" y="838200"/>
                </a:cubicBezTo>
                <a:cubicBezTo>
                  <a:pt x="246839" y="814387"/>
                  <a:pt x="127776" y="811212"/>
                  <a:pt x="69039" y="762000"/>
                </a:cubicBezTo>
                <a:cubicBezTo>
                  <a:pt x="10301" y="712787"/>
                  <a:pt x="10301" y="669925"/>
                  <a:pt x="2364" y="542925"/>
                </a:cubicBezTo>
                <a:cubicBezTo>
                  <a:pt x="-5573" y="415925"/>
                  <a:pt x="7920" y="207962"/>
                  <a:pt x="21414" y="0"/>
                </a:cubicBezTo>
              </a:path>
            </a:pathLst>
          </a:cu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47" name="Forme libre : forme 46">
            <a:extLst>
              <a:ext uri="{FF2B5EF4-FFF2-40B4-BE49-F238E27FC236}">
                <a16:creationId xmlns:a16="http://schemas.microsoft.com/office/drawing/2014/main" id="{24165ECA-D9A2-4EA1-8748-ED208921E5FD}"/>
              </a:ext>
            </a:extLst>
          </p:cNvPr>
          <p:cNvSpPr/>
          <p:nvPr/>
        </p:nvSpPr>
        <p:spPr>
          <a:xfrm>
            <a:off x="2636061" y="711943"/>
            <a:ext cx="6593664" cy="5867400"/>
          </a:xfrm>
          <a:custGeom>
            <a:avLst/>
            <a:gdLst>
              <a:gd name="connsiteX0" fmla="*/ 6593664 w 6593664"/>
              <a:gd name="connsiteY0" fmla="*/ 5867400 h 5867400"/>
              <a:gd name="connsiteX1" fmla="*/ 6222189 w 6593664"/>
              <a:gd name="connsiteY1" fmla="*/ 5324475 h 5867400"/>
              <a:gd name="connsiteX2" fmla="*/ 5784039 w 6593664"/>
              <a:gd name="connsiteY2" fmla="*/ 4895850 h 5867400"/>
              <a:gd name="connsiteX3" fmla="*/ 5460189 w 6593664"/>
              <a:gd name="connsiteY3" fmla="*/ 4914900 h 5867400"/>
              <a:gd name="connsiteX4" fmla="*/ 5126814 w 6593664"/>
              <a:gd name="connsiteY4" fmla="*/ 4972050 h 5867400"/>
              <a:gd name="connsiteX5" fmla="*/ 4993464 w 6593664"/>
              <a:gd name="connsiteY5" fmla="*/ 5067300 h 5867400"/>
              <a:gd name="connsiteX6" fmla="*/ 4764864 w 6593664"/>
              <a:gd name="connsiteY6" fmla="*/ 4924425 h 5867400"/>
              <a:gd name="connsiteX7" fmla="*/ 4450539 w 6593664"/>
              <a:gd name="connsiteY7" fmla="*/ 4514850 h 5867400"/>
              <a:gd name="connsiteX8" fmla="*/ 4079064 w 6593664"/>
              <a:gd name="connsiteY8" fmla="*/ 4562475 h 5867400"/>
              <a:gd name="connsiteX9" fmla="*/ 3869514 w 6593664"/>
              <a:gd name="connsiteY9" fmla="*/ 4657725 h 5867400"/>
              <a:gd name="connsiteX10" fmla="*/ 3478989 w 6593664"/>
              <a:gd name="connsiteY10" fmla="*/ 4486275 h 5867400"/>
              <a:gd name="connsiteX11" fmla="*/ 3288489 w 6593664"/>
              <a:gd name="connsiteY11" fmla="*/ 4371975 h 5867400"/>
              <a:gd name="connsiteX12" fmla="*/ 3212289 w 6593664"/>
              <a:gd name="connsiteY12" fmla="*/ 4000500 h 5867400"/>
              <a:gd name="connsiteX13" fmla="*/ 3155139 w 6593664"/>
              <a:gd name="connsiteY13" fmla="*/ 3886200 h 5867400"/>
              <a:gd name="connsiteX14" fmla="*/ 3097989 w 6593664"/>
              <a:gd name="connsiteY14" fmla="*/ 3695700 h 5867400"/>
              <a:gd name="connsiteX15" fmla="*/ 2897964 w 6593664"/>
              <a:gd name="connsiteY15" fmla="*/ 3495675 h 5867400"/>
              <a:gd name="connsiteX16" fmla="*/ 2783664 w 6593664"/>
              <a:gd name="connsiteY16" fmla="*/ 3152775 h 5867400"/>
              <a:gd name="connsiteX17" fmla="*/ 2716989 w 6593664"/>
              <a:gd name="connsiteY17" fmla="*/ 2638425 h 5867400"/>
              <a:gd name="connsiteX18" fmla="*/ 2631264 w 6593664"/>
              <a:gd name="connsiteY18" fmla="*/ 2324100 h 5867400"/>
              <a:gd name="connsiteX19" fmla="*/ 2355039 w 6593664"/>
              <a:gd name="connsiteY19" fmla="*/ 2228850 h 5867400"/>
              <a:gd name="connsiteX20" fmla="*/ 2126439 w 6593664"/>
              <a:gd name="connsiteY20" fmla="*/ 2143125 h 5867400"/>
              <a:gd name="connsiteX21" fmla="*/ 2002614 w 6593664"/>
              <a:gd name="connsiteY21" fmla="*/ 1990725 h 5867400"/>
              <a:gd name="connsiteX22" fmla="*/ 1850214 w 6593664"/>
              <a:gd name="connsiteY22" fmla="*/ 1895475 h 5867400"/>
              <a:gd name="connsiteX23" fmla="*/ 1621614 w 6593664"/>
              <a:gd name="connsiteY23" fmla="*/ 1371600 h 5867400"/>
              <a:gd name="connsiteX24" fmla="*/ 1335864 w 6593664"/>
              <a:gd name="connsiteY24" fmla="*/ 1333500 h 5867400"/>
              <a:gd name="connsiteX25" fmla="*/ 1012014 w 6593664"/>
              <a:gd name="connsiteY25" fmla="*/ 1257300 h 5867400"/>
              <a:gd name="connsiteX26" fmla="*/ 716739 w 6593664"/>
              <a:gd name="connsiteY26" fmla="*/ 904875 h 5867400"/>
              <a:gd name="connsiteX27" fmla="*/ 354789 w 6593664"/>
              <a:gd name="connsiteY27" fmla="*/ 838200 h 5867400"/>
              <a:gd name="connsiteX28" fmla="*/ 69039 w 6593664"/>
              <a:gd name="connsiteY28" fmla="*/ 762000 h 5867400"/>
              <a:gd name="connsiteX29" fmla="*/ 2364 w 6593664"/>
              <a:gd name="connsiteY29" fmla="*/ 542925 h 5867400"/>
              <a:gd name="connsiteX30" fmla="*/ 21414 w 6593664"/>
              <a:gd name="connsiteY30" fmla="*/ 0 h 5867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6593664" h="5867400">
                <a:moveTo>
                  <a:pt x="6593664" y="5867400"/>
                </a:moveTo>
                <a:cubicBezTo>
                  <a:pt x="6475395" y="5676900"/>
                  <a:pt x="6357126" y="5486400"/>
                  <a:pt x="6222189" y="5324475"/>
                </a:cubicBezTo>
                <a:cubicBezTo>
                  <a:pt x="6087251" y="5162550"/>
                  <a:pt x="5911039" y="4964112"/>
                  <a:pt x="5784039" y="4895850"/>
                </a:cubicBezTo>
                <a:cubicBezTo>
                  <a:pt x="5657039" y="4827587"/>
                  <a:pt x="5569726" y="4902200"/>
                  <a:pt x="5460189" y="4914900"/>
                </a:cubicBezTo>
                <a:cubicBezTo>
                  <a:pt x="5350652" y="4927600"/>
                  <a:pt x="5204601" y="4946650"/>
                  <a:pt x="5126814" y="4972050"/>
                </a:cubicBezTo>
                <a:cubicBezTo>
                  <a:pt x="5049027" y="4997450"/>
                  <a:pt x="5053789" y="5075237"/>
                  <a:pt x="4993464" y="5067300"/>
                </a:cubicBezTo>
                <a:cubicBezTo>
                  <a:pt x="4933139" y="5059363"/>
                  <a:pt x="4855351" y="5016500"/>
                  <a:pt x="4764864" y="4924425"/>
                </a:cubicBezTo>
                <a:cubicBezTo>
                  <a:pt x="4674376" y="4832350"/>
                  <a:pt x="4564839" y="4575175"/>
                  <a:pt x="4450539" y="4514850"/>
                </a:cubicBezTo>
                <a:cubicBezTo>
                  <a:pt x="4336239" y="4454525"/>
                  <a:pt x="4175901" y="4538663"/>
                  <a:pt x="4079064" y="4562475"/>
                </a:cubicBezTo>
                <a:cubicBezTo>
                  <a:pt x="3982227" y="4586287"/>
                  <a:pt x="3969526" y="4670425"/>
                  <a:pt x="3869514" y="4657725"/>
                </a:cubicBezTo>
                <a:cubicBezTo>
                  <a:pt x="3769502" y="4645025"/>
                  <a:pt x="3575826" y="4533900"/>
                  <a:pt x="3478989" y="4486275"/>
                </a:cubicBezTo>
                <a:cubicBezTo>
                  <a:pt x="3382152" y="4438650"/>
                  <a:pt x="3332939" y="4452937"/>
                  <a:pt x="3288489" y="4371975"/>
                </a:cubicBezTo>
                <a:cubicBezTo>
                  <a:pt x="3244039" y="4291012"/>
                  <a:pt x="3234514" y="4081462"/>
                  <a:pt x="3212289" y="4000500"/>
                </a:cubicBezTo>
                <a:cubicBezTo>
                  <a:pt x="3190064" y="3919537"/>
                  <a:pt x="3174189" y="3937000"/>
                  <a:pt x="3155139" y="3886200"/>
                </a:cubicBezTo>
                <a:cubicBezTo>
                  <a:pt x="3136089" y="3835400"/>
                  <a:pt x="3140851" y="3760787"/>
                  <a:pt x="3097989" y="3695700"/>
                </a:cubicBezTo>
                <a:cubicBezTo>
                  <a:pt x="3055127" y="3630613"/>
                  <a:pt x="2950351" y="3586162"/>
                  <a:pt x="2897964" y="3495675"/>
                </a:cubicBezTo>
                <a:cubicBezTo>
                  <a:pt x="2845576" y="3405187"/>
                  <a:pt x="2813826" y="3295650"/>
                  <a:pt x="2783664" y="3152775"/>
                </a:cubicBezTo>
                <a:cubicBezTo>
                  <a:pt x="2753502" y="3009900"/>
                  <a:pt x="2742389" y="2776538"/>
                  <a:pt x="2716989" y="2638425"/>
                </a:cubicBezTo>
                <a:cubicBezTo>
                  <a:pt x="2691589" y="2500312"/>
                  <a:pt x="2691589" y="2392362"/>
                  <a:pt x="2631264" y="2324100"/>
                </a:cubicBezTo>
                <a:cubicBezTo>
                  <a:pt x="2570939" y="2255838"/>
                  <a:pt x="2439176" y="2259012"/>
                  <a:pt x="2355039" y="2228850"/>
                </a:cubicBezTo>
                <a:cubicBezTo>
                  <a:pt x="2270902" y="2198688"/>
                  <a:pt x="2185176" y="2182812"/>
                  <a:pt x="2126439" y="2143125"/>
                </a:cubicBezTo>
                <a:cubicBezTo>
                  <a:pt x="2067702" y="2103438"/>
                  <a:pt x="2048651" y="2032000"/>
                  <a:pt x="2002614" y="1990725"/>
                </a:cubicBezTo>
                <a:cubicBezTo>
                  <a:pt x="1956577" y="1949450"/>
                  <a:pt x="1913714" y="1998662"/>
                  <a:pt x="1850214" y="1895475"/>
                </a:cubicBezTo>
                <a:cubicBezTo>
                  <a:pt x="1786714" y="1792288"/>
                  <a:pt x="1707339" y="1465263"/>
                  <a:pt x="1621614" y="1371600"/>
                </a:cubicBezTo>
                <a:cubicBezTo>
                  <a:pt x="1535889" y="1277937"/>
                  <a:pt x="1437464" y="1352550"/>
                  <a:pt x="1335864" y="1333500"/>
                </a:cubicBezTo>
                <a:cubicBezTo>
                  <a:pt x="1234264" y="1314450"/>
                  <a:pt x="1115202" y="1328738"/>
                  <a:pt x="1012014" y="1257300"/>
                </a:cubicBezTo>
                <a:cubicBezTo>
                  <a:pt x="908826" y="1185862"/>
                  <a:pt x="826276" y="974725"/>
                  <a:pt x="716739" y="904875"/>
                </a:cubicBezTo>
                <a:cubicBezTo>
                  <a:pt x="607201" y="835025"/>
                  <a:pt x="462739" y="862012"/>
                  <a:pt x="354789" y="838200"/>
                </a:cubicBezTo>
                <a:cubicBezTo>
                  <a:pt x="246839" y="814387"/>
                  <a:pt x="127776" y="811212"/>
                  <a:pt x="69039" y="762000"/>
                </a:cubicBezTo>
                <a:cubicBezTo>
                  <a:pt x="10301" y="712787"/>
                  <a:pt x="10301" y="669925"/>
                  <a:pt x="2364" y="542925"/>
                </a:cubicBezTo>
                <a:cubicBezTo>
                  <a:pt x="-5573" y="415925"/>
                  <a:pt x="7920" y="207962"/>
                  <a:pt x="21414" y="0"/>
                </a:cubicBezTo>
              </a:path>
            </a:pathLst>
          </a:custGeom>
          <a:noFill/>
          <a:ln w="22225">
            <a:solidFill>
              <a:schemeClr val="bg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61" name="Ellipse 60">
            <a:extLst>
              <a:ext uri="{FF2B5EF4-FFF2-40B4-BE49-F238E27FC236}">
                <a16:creationId xmlns:a16="http://schemas.microsoft.com/office/drawing/2014/main" id="{3E54D4FE-B1A3-406A-A4AE-21554E83A278}"/>
              </a:ext>
            </a:extLst>
          </p:cNvPr>
          <p:cNvSpPr/>
          <p:nvPr/>
        </p:nvSpPr>
        <p:spPr>
          <a:xfrm rot="16200000">
            <a:off x="1843102" y="-932431"/>
            <a:ext cx="1628297" cy="1778390"/>
          </a:xfrm>
          <a:prstGeom prst="ellipse">
            <a:avLst/>
          </a:prstGeom>
          <a:solidFill>
            <a:schemeClr val="accent2"/>
          </a:solidFill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62" name="ZoneTexte 61">
            <a:extLst>
              <a:ext uri="{FF2B5EF4-FFF2-40B4-BE49-F238E27FC236}">
                <a16:creationId xmlns:a16="http://schemas.microsoft.com/office/drawing/2014/main" id="{D425A52C-29A4-4BCE-AB1D-5067B603549C}"/>
              </a:ext>
            </a:extLst>
          </p:cNvPr>
          <p:cNvSpPr txBox="1"/>
          <p:nvPr/>
        </p:nvSpPr>
        <p:spPr>
          <a:xfrm>
            <a:off x="2133205" y="190793"/>
            <a:ext cx="1096433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200" b="1" dirty="0">
                <a:solidFill>
                  <a:schemeClr val="bg1"/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Namur</a:t>
            </a:r>
            <a:endParaRPr lang="fr-BE" sz="1200" b="1" dirty="0">
              <a:solidFill>
                <a:schemeClr val="bg1"/>
              </a:solidFill>
              <a:latin typeface="Aharoni" panose="02010803020104030203" pitchFamily="2" charset="-79"/>
              <a:cs typeface="Aharoni" panose="02010803020104030203" pitchFamily="2" charset="-79"/>
            </a:endParaRPr>
          </a:p>
        </p:txBody>
      </p:sp>
      <p:sp>
        <p:nvSpPr>
          <p:cNvPr id="63" name="Ellipse 62">
            <a:extLst>
              <a:ext uri="{FF2B5EF4-FFF2-40B4-BE49-F238E27FC236}">
                <a16:creationId xmlns:a16="http://schemas.microsoft.com/office/drawing/2014/main" id="{BA172A28-9FBE-4E6C-9531-55773D21B403}"/>
              </a:ext>
            </a:extLst>
          </p:cNvPr>
          <p:cNvSpPr/>
          <p:nvPr/>
        </p:nvSpPr>
        <p:spPr>
          <a:xfrm>
            <a:off x="7034255" y="-490138"/>
            <a:ext cx="742267" cy="695325"/>
          </a:xfrm>
          <a:prstGeom prst="ellipse">
            <a:avLst/>
          </a:prstGeom>
          <a:solidFill>
            <a:schemeClr val="accent2"/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 dirty="0"/>
          </a:p>
        </p:txBody>
      </p:sp>
      <p:sp>
        <p:nvSpPr>
          <p:cNvPr id="64" name="ZoneTexte 63">
            <a:extLst>
              <a:ext uri="{FF2B5EF4-FFF2-40B4-BE49-F238E27FC236}">
                <a16:creationId xmlns:a16="http://schemas.microsoft.com/office/drawing/2014/main" id="{5678D1FB-BAB8-4A85-83E4-3FD9B0D4E52D}"/>
              </a:ext>
            </a:extLst>
          </p:cNvPr>
          <p:cNvSpPr txBox="1"/>
          <p:nvPr/>
        </p:nvSpPr>
        <p:spPr>
          <a:xfrm>
            <a:off x="6857173" y="-54739"/>
            <a:ext cx="1096433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000" b="1" dirty="0">
                <a:solidFill>
                  <a:schemeClr val="bg1"/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Huy</a:t>
            </a:r>
            <a:endParaRPr lang="fr-BE" sz="1000" b="1" dirty="0">
              <a:solidFill>
                <a:schemeClr val="bg1"/>
              </a:solidFill>
              <a:latin typeface="Aharoni" panose="02010803020104030203" pitchFamily="2" charset="-79"/>
              <a:cs typeface="Aharoni" panose="02010803020104030203" pitchFamily="2" charset="-79"/>
            </a:endParaRPr>
          </a:p>
        </p:txBody>
      </p:sp>
      <p:sp>
        <p:nvSpPr>
          <p:cNvPr id="8" name="Forme libre : forme 7">
            <a:extLst>
              <a:ext uri="{FF2B5EF4-FFF2-40B4-BE49-F238E27FC236}">
                <a16:creationId xmlns:a16="http://schemas.microsoft.com/office/drawing/2014/main" id="{21EBB0C5-4721-412A-A397-E2B3972DE91F}"/>
              </a:ext>
            </a:extLst>
          </p:cNvPr>
          <p:cNvSpPr/>
          <p:nvPr/>
        </p:nvSpPr>
        <p:spPr>
          <a:xfrm>
            <a:off x="6287298" y="205740"/>
            <a:ext cx="3245322" cy="2948940"/>
          </a:xfrm>
          <a:custGeom>
            <a:avLst/>
            <a:gdLst>
              <a:gd name="connsiteX0" fmla="*/ 989802 w 3245322"/>
              <a:gd name="connsiteY0" fmla="*/ 0 h 2948940"/>
              <a:gd name="connsiteX1" fmla="*/ 921222 w 3245322"/>
              <a:gd name="connsiteY1" fmla="*/ 220980 h 2948940"/>
              <a:gd name="connsiteX2" fmla="*/ 768822 w 3245322"/>
              <a:gd name="connsiteY2" fmla="*/ 388620 h 2948940"/>
              <a:gd name="connsiteX3" fmla="*/ 715482 w 3245322"/>
              <a:gd name="connsiteY3" fmla="*/ 601980 h 2948940"/>
              <a:gd name="connsiteX4" fmla="*/ 608802 w 3245322"/>
              <a:gd name="connsiteY4" fmla="*/ 853440 h 2948940"/>
              <a:gd name="connsiteX5" fmla="*/ 425922 w 3245322"/>
              <a:gd name="connsiteY5" fmla="*/ 1043940 h 2948940"/>
              <a:gd name="connsiteX6" fmla="*/ 90642 w 3245322"/>
              <a:gd name="connsiteY6" fmla="*/ 1181100 h 2948940"/>
              <a:gd name="connsiteX7" fmla="*/ 22062 w 3245322"/>
              <a:gd name="connsiteY7" fmla="*/ 1295400 h 2948940"/>
              <a:gd name="connsiteX8" fmla="*/ 418302 w 3245322"/>
              <a:gd name="connsiteY8" fmla="*/ 1516380 h 2948940"/>
              <a:gd name="connsiteX9" fmla="*/ 616422 w 3245322"/>
              <a:gd name="connsiteY9" fmla="*/ 1584960 h 2948940"/>
              <a:gd name="connsiteX10" fmla="*/ 700242 w 3245322"/>
              <a:gd name="connsiteY10" fmla="*/ 1737360 h 2948940"/>
              <a:gd name="connsiteX11" fmla="*/ 791682 w 3245322"/>
              <a:gd name="connsiteY11" fmla="*/ 1729740 h 2948940"/>
              <a:gd name="connsiteX12" fmla="*/ 852642 w 3245322"/>
              <a:gd name="connsiteY12" fmla="*/ 1920240 h 2948940"/>
              <a:gd name="connsiteX13" fmla="*/ 1172682 w 3245322"/>
              <a:gd name="connsiteY13" fmla="*/ 2034540 h 2948940"/>
              <a:gd name="connsiteX14" fmla="*/ 1271742 w 3245322"/>
              <a:gd name="connsiteY14" fmla="*/ 2011680 h 2948940"/>
              <a:gd name="connsiteX15" fmla="*/ 1523202 w 3245322"/>
              <a:gd name="connsiteY15" fmla="*/ 2164080 h 2948940"/>
              <a:gd name="connsiteX16" fmla="*/ 1637502 w 3245322"/>
              <a:gd name="connsiteY16" fmla="*/ 2125980 h 2948940"/>
              <a:gd name="connsiteX17" fmla="*/ 1805142 w 3245322"/>
              <a:gd name="connsiteY17" fmla="*/ 2209800 h 2948940"/>
              <a:gd name="connsiteX18" fmla="*/ 2109942 w 3245322"/>
              <a:gd name="connsiteY18" fmla="*/ 2491740 h 2948940"/>
              <a:gd name="connsiteX19" fmla="*/ 2765262 w 3245322"/>
              <a:gd name="connsiteY19" fmla="*/ 2895600 h 2948940"/>
              <a:gd name="connsiteX20" fmla="*/ 3054822 w 3245322"/>
              <a:gd name="connsiteY20" fmla="*/ 2933700 h 2948940"/>
              <a:gd name="connsiteX21" fmla="*/ 3245322 w 3245322"/>
              <a:gd name="connsiteY21" fmla="*/ 2948940 h 29489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3245322" h="2948940">
                <a:moveTo>
                  <a:pt x="989802" y="0"/>
                </a:moveTo>
                <a:cubicBezTo>
                  <a:pt x="973927" y="78105"/>
                  <a:pt x="958052" y="156210"/>
                  <a:pt x="921222" y="220980"/>
                </a:cubicBezTo>
                <a:cubicBezTo>
                  <a:pt x="884392" y="285750"/>
                  <a:pt x="803112" y="325120"/>
                  <a:pt x="768822" y="388620"/>
                </a:cubicBezTo>
                <a:cubicBezTo>
                  <a:pt x="734532" y="452120"/>
                  <a:pt x="742152" y="524510"/>
                  <a:pt x="715482" y="601980"/>
                </a:cubicBezTo>
                <a:cubicBezTo>
                  <a:pt x="688812" y="679450"/>
                  <a:pt x="657062" y="779780"/>
                  <a:pt x="608802" y="853440"/>
                </a:cubicBezTo>
                <a:cubicBezTo>
                  <a:pt x="560542" y="927100"/>
                  <a:pt x="512282" y="989330"/>
                  <a:pt x="425922" y="1043940"/>
                </a:cubicBezTo>
                <a:cubicBezTo>
                  <a:pt x="339562" y="1098550"/>
                  <a:pt x="157952" y="1139190"/>
                  <a:pt x="90642" y="1181100"/>
                </a:cubicBezTo>
                <a:cubicBezTo>
                  <a:pt x="23332" y="1223010"/>
                  <a:pt x="-32548" y="1239520"/>
                  <a:pt x="22062" y="1295400"/>
                </a:cubicBezTo>
                <a:cubicBezTo>
                  <a:pt x="76672" y="1351280"/>
                  <a:pt x="319242" y="1468120"/>
                  <a:pt x="418302" y="1516380"/>
                </a:cubicBezTo>
                <a:cubicBezTo>
                  <a:pt x="517362" y="1564640"/>
                  <a:pt x="569432" y="1548130"/>
                  <a:pt x="616422" y="1584960"/>
                </a:cubicBezTo>
                <a:cubicBezTo>
                  <a:pt x="663412" y="1621790"/>
                  <a:pt x="671032" y="1713230"/>
                  <a:pt x="700242" y="1737360"/>
                </a:cubicBezTo>
                <a:cubicBezTo>
                  <a:pt x="729452" y="1761490"/>
                  <a:pt x="766282" y="1699260"/>
                  <a:pt x="791682" y="1729740"/>
                </a:cubicBezTo>
                <a:cubicBezTo>
                  <a:pt x="817082" y="1760220"/>
                  <a:pt x="789142" y="1869440"/>
                  <a:pt x="852642" y="1920240"/>
                </a:cubicBezTo>
                <a:cubicBezTo>
                  <a:pt x="916142" y="1971040"/>
                  <a:pt x="1102832" y="2019300"/>
                  <a:pt x="1172682" y="2034540"/>
                </a:cubicBezTo>
                <a:cubicBezTo>
                  <a:pt x="1242532" y="2049780"/>
                  <a:pt x="1213322" y="1990090"/>
                  <a:pt x="1271742" y="2011680"/>
                </a:cubicBezTo>
                <a:cubicBezTo>
                  <a:pt x="1330162" y="2033270"/>
                  <a:pt x="1462242" y="2145030"/>
                  <a:pt x="1523202" y="2164080"/>
                </a:cubicBezTo>
                <a:cubicBezTo>
                  <a:pt x="1584162" y="2183130"/>
                  <a:pt x="1590512" y="2118360"/>
                  <a:pt x="1637502" y="2125980"/>
                </a:cubicBezTo>
                <a:cubicBezTo>
                  <a:pt x="1684492" y="2133600"/>
                  <a:pt x="1726402" y="2148840"/>
                  <a:pt x="1805142" y="2209800"/>
                </a:cubicBezTo>
                <a:cubicBezTo>
                  <a:pt x="1883882" y="2270760"/>
                  <a:pt x="1949922" y="2377440"/>
                  <a:pt x="2109942" y="2491740"/>
                </a:cubicBezTo>
                <a:cubicBezTo>
                  <a:pt x="2269962" y="2606040"/>
                  <a:pt x="2607782" y="2821940"/>
                  <a:pt x="2765262" y="2895600"/>
                </a:cubicBezTo>
                <a:cubicBezTo>
                  <a:pt x="2922742" y="2969260"/>
                  <a:pt x="2974812" y="2924810"/>
                  <a:pt x="3054822" y="2933700"/>
                </a:cubicBezTo>
                <a:cubicBezTo>
                  <a:pt x="3134832" y="2942590"/>
                  <a:pt x="3190077" y="2945765"/>
                  <a:pt x="3245322" y="294894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1" name="Forme libre : forme 20">
            <a:extLst>
              <a:ext uri="{FF2B5EF4-FFF2-40B4-BE49-F238E27FC236}">
                <a16:creationId xmlns:a16="http://schemas.microsoft.com/office/drawing/2014/main" id="{83EA6DCE-DBED-4720-9531-7F2E8C0892A3}"/>
              </a:ext>
            </a:extLst>
          </p:cNvPr>
          <p:cNvSpPr/>
          <p:nvPr/>
        </p:nvSpPr>
        <p:spPr>
          <a:xfrm>
            <a:off x="8618220" y="5486400"/>
            <a:ext cx="731520" cy="525780"/>
          </a:xfrm>
          <a:custGeom>
            <a:avLst/>
            <a:gdLst>
              <a:gd name="connsiteX0" fmla="*/ 0 w 731520"/>
              <a:gd name="connsiteY0" fmla="*/ 0 h 525780"/>
              <a:gd name="connsiteX1" fmla="*/ 228600 w 731520"/>
              <a:gd name="connsiteY1" fmla="*/ 289560 h 525780"/>
              <a:gd name="connsiteX2" fmla="*/ 731520 w 731520"/>
              <a:gd name="connsiteY2" fmla="*/ 525780 h 5257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31520" h="525780">
                <a:moveTo>
                  <a:pt x="0" y="0"/>
                </a:moveTo>
                <a:cubicBezTo>
                  <a:pt x="53340" y="100965"/>
                  <a:pt x="106680" y="201930"/>
                  <a:pt x="228600" y="289560"/>
                </a:cubicBezTo>
                <a:cubicBezTo>
                  <a:pt x="350520" y="377190"/>
                  <a:pt x="541020" y="451485"/>
                  <a:pt x="731520" y="52578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2" name="Forme libre : forme 21">
            <a:extLst>
              <a:ext uri="{FF2B5EF4-FFF2-40B4-BE49-F238E27FC236}">
                <a16:creationId xmlns:a16="http://schemas.microsoft.com/office/drawing/2014/main" id="{9820F068-4E1E-4285-8A17-2897DEE7F837}"/>
              </a:ext>
            </a:extLst>
          </p:cNvPr>
          <p:cNvSpPr/>
          <p:nvPr/>
        </p:nvSpPr>
        <p:spPr>
          <a:xfrm>
            <a:off x="9548813" y="3146818"/>
            <a:ext cx="661987" cy="257902"/>
          </a:xfrm>
          <a:custGeom>
            <a:avLst/>
            <a:gdLst>
              <a:gd name="connsiteX0" fmla="*/ 0 w 661987"/>
              <a:gd name="connsiteY0" fmla="*/ 5957 h 257902"/>
              <a:gd name="connsiteX1" fmla="*/ 95250 w 661987"/>
              <a:gd name="connsiteY1" fmla="*/ 5957 h 257902"/>
              <a:gd name="connsiteX2" fmla="*/ 171450 w 661987"/>
              <a:gd name="connsiteY2" fmla="*/ 67870 h 257902"/>
              <a:gd name="connsiteX3" fmla="*/ 381000 w 661987"/>
              <a:gd name="connsiteY3" fmla="*/ 105970 h 257902"/>
              <a:gd name="connsiteX4" fmla="*/ 581025 w 661987"/>
              <a:gd name="connsiteY4" fmla="*/ 239320 h 257902"/>
              <a:gd name="connsiteX5" fmla="*/ 661987 w 661987"/>
              <a:gd name="connsiteY5" fmla="*/ 253607 h 2579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61987" h="257902">
                <a:moveTo>
                  <a:pt x="0" y="5957"/>
                </a:moveTo>
                <a:cubicBezTo>
                  <a:pt x="33337" y="797"/>
                  <a:pt x="66675" y="-4362"/>
                  <a:pt x="95250" y="5957"/>
                </a:cubicBezTo>
                <a:cubicBezTo>
                  <a:pt x="123825" y="16276"/>
                  <a:pt x="123825" y="51201"/>
                  <a:pt x="171450" y="67870"/>
                </a:cubicBezTo>
                <a:cubicBezTo>
                  <a:pt x="219075" y="84539"/>
                  <a:pt x="312738" y="77395"/>
                  <a:pt x="381000" y="105970"/>
                </a:cubicBezTo>
                <a:cubicBezTo>
                  <a:pt x="449262" y="134545"/>
                  <a:pt x="534194" y="214714"/>
                  <a:pt x="581025" y="239320"/>
                </a:cubicBezTo>
                <a:cubicBezTo>
                  <a:pt x="627856" y="263926"/>
                  <a:pt x="644921" y="258766"/>
                  <a:pt x="661987" y="253607"/>
                </a:cubicBezTo>
              </a:path>
            </a:pathLst>
          </a:custGeom>
          <a:noFill/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5" name="Forme libre : forme 24">
            <a:extLst>
              <a:ext uri="{FF2B5EF4-FFF2-40B4-BE49-F238E27FC236}">
                <a16:creationId xmlns:a16="http://schemas.microsoft.com/office/drawing/2014/main" id="{AD2E428A-8335-4384-A1B1-58C29B4ACBC7}"/>
              </a:ext>
            </a:extLst>
          </p:cNvPr>
          <p:cNvSpPr/>
          <p:nvPr/>
        </p:nvSpPr>
        <p:spPr>
          <a:xfrm>
            <a:off x="6197600" y="4984750"/>
            <a:ext cx="1778000" cy="942569"/>
          </a:xfrm>
          <a:custGeom>
            <a:avLst/>
            <a:gdLst>
              <a:gd name="connsiteX0" fmla="*/ 0 w 1778000"/>
              <a:gd name="connsiteY0" fmla="*/ 273050 h 942569"/>
              <a:gd name="connsiteX1" fmla="*/ 209550 w 1778000"/>
              <a:gd name="connsiteY1" fmla="*/ 374650 h 942569"/>
              <a:gd name="connsiteX2" fmla="*/ 311150 w 1778000"/>
              <a:gd name="connsiteY2" fmla="*/ 425450 h 942569"/>
              <a:gd name="connsiteX3" fmla="*/ 361950 w 1778000"/>
              <a:gd name="connsiteY3" fmla="*/ 482600 h 942569"/>
              <a:gd name="connsiteX4" fmla="*/ 850900 w 1778000"/>
              <a:gd name="connsiteY4" fmla="*/ 533400 h 942569"/>
              <a:gd name="connsiteX5" fmla="*/ 914400 w 1778000"/>
              <a:gd name="connsiteY5" fmla="*/ 825500 h 942569"/>
              <a:gd name="connsiteX6" fmla="*/ 1041400 w 1778000"/>
              <a:gd name="connsiteY6" fmla="*/ 939800 h 942569"/>
              <a:gd name="connsiteX7" fmla="*/ 1143000 w 1778000"/>
              <a:gd name="connsiteY7" fmla="*/ 723900 h 942569"/>
              <a:gd name="connsiteX8" fmla="*/ 1193800 w 1778000"/>
              <a:gd name="connsiteY8" fmla="*/ 609600 h 942569"/>
              <a:gd name="connsiteX9" fmla="*/ 1365250 w 1778000"/>
              <a:gd name="connsiteY9" fmla="*/ 552450 h 942569"/>
              <a:gd name="connsiteX10" fmla="*/ 1504950 w 1778000"/>
              <a:gd name="connsiteY10" fmla="*/ 406400 h 942569"/>
              <a:gd name="connsiteX11" fmla="*/ 1562100 w 1778000"/>
              <a:gd name="connsiteY11" fmla="*/ 304800 h 942569"/>
              <a:gd name="connsiteX12" fmla="*/ 1727200 w 1778000"/>
              <a:gd name="connsiteY12" fmla="*/ 50800 h 942569"/>
              <a:gd name="connsiteX13" fmla="*/ 1778000 w 1778000"/>
              <a:gd name="connsiteY13" fmla="*/ 0 h 9425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778000" h="942569">
                <a:moveTo>
                  <a:pt x="0" y="273050"/>
                </a:moveTo>
                <a:lnTo>
                  <a:pt x="209550" y="374650"/>
                </a:lnTo>
                <a:cubicBezTo>
                  <a:pt x="261408" y="400050"/>
                  <a:pt x="285750" y="407458"/>
                  <a:pt x="311150" y="425450"/>
                </a:cubicBezTo>
                <a:cubicBezTo>
                  <a:pt x="336550" y="443442"/>
                  <a:pt x="271992" y="464608"/>
                  <a:pt x="361950" y="482600"/>
                </a:cubicBezTo>
                <a:cubicBezTo>
                  <a:pt x="451908" y="500592"/>
                  <a:pt x="758825" y="476250"/>
                  <a:pt x="850900" y="533400"/>
                </a:cubicBezTo>
                <a:cubicBezTo>
                  <a:pt x="942975" y="590550"/>
                  <a:pt x="882650" y="757767"/>
                  <a:pt x="914400" y="825500"/>
                </a:cubicBezTo>
                <a:cubicBezTo>
                  <a:pt x="946150" y="893233"/>
                  <a:pt x="1003300" y="956733"/>
                  <a:pt x="1041400" y="939800"/>
                </a:cubicBezTo>
                <a:cubicBezTo>
                  <a:pt x="1079500" y="922867"/>
                  <a:pt x="1117600" y="778933"/>
                  <a:pt x="1143000" y="723900"/>
                </a:cubicBezTo>
                <a:cubicBezTo>
                  <a:pt x="1168400" y="668867"/>
                  <a:pt x="1156758" y="638175"/>
                  <a:pt x="1193800" y="609600"/>
                </a:cubicBezTo>
                <a:cubicBezTo>
                  <a:pt x="1230842" y="581025"/>
                  <a:pt x="1313392" y="586317"/>
                  <a:pt x="1365250" y="552450"/>
                </a:cubicBezTo>
                <a:cubicBezTo>
                  <a:pt x="1417108" y="518583"/>
                  <a:pt x="1472142" y="447675"/>
                  <a:pt x="1504950" y="406400"/>
                </a:cubicBezTo>
                <a:cubicBezTo>
                  <a:pt x="1537758" y="365125"/>
                  <a:pt x="1525058" y="364067"/>
                  <a:pt x="1562100" y="304800"/>
                </a:cubicBezTo>
                <a:cubicBezTo>
                  <a:pt x="1599142" y="245533"/>
                  <a:pt x="1691217" y="101600"/>
                  <a:pt x="1727200" y="50800"/>
                </a:cubicBezTo>
                <a:cubicBezTo>
                  <a:pt x="1763183" y="0"/>
                  <a:pt x="1770591" y="0"/>
                  <a:pt x="1778000" y="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6" name="Forme libre : forme 25">
            <a:extLst>
              <a:ext uri="{FF2B5EF4-FFF2-40B4-BE49-F238E27FC236}">
                <a16:creationId xmlns:a16="http://schemas.microsoft.com/office/drawing/2014/main" id="{7A9A74E1-9B0A-4C34-997F-C5190D90E1F4}"/>
              </a:ext>
            </a:extLst>
          </p:cNvPr>
          <p:cNvSpPr/>
          <p:nvPr/>
        </p:nvSpPr>
        <p:spPr>
          <a:xfrm>
            <a:off x="5359400" y="1949450"/>
            <a:ext cx="901700" cy="1136650"/>
          </a:xfrm>
          <a:custGeom>
            <a:avLst/>
            <a:gdLst>
              <a:gd name="connsiteX0" fmla="*/ 901700 w 901700"/>
              <a:gd name="connsiteY0" fmla="*/ 0 h 1136650"/>
              <a:gd name="connsiteX1" fmla="*/ 781050 w 901700"/>
              <a:gd name="connsiteY1" fmla="*/ 146050 h 1136650"/>
              <a:gd name="connsiteX2" fmla="*/ 469900 w 901700"/>
              <a:gd name="connsiteY2" fmla="*/ 355600 h 1136650"/>
              <a:gd name="connsiteX3" fmla="*/ 203200 w 901700"/>
              <a:gd name="connsiteY3" fmla="*/ 514350 h 1136650"/>
              <a:gd name="connsiteX4" fmla="*/ 139700 w 901700"/>
              <a:gd name="connsiteY4" fmla="*/ 685800 h 1136650"/>
              <a:gd name="connsiteX5" fmla="*/ 88900 w 901700"/>
              <a:gd name="connsiteY5" fmla="*/ 869950 h 1136650"/>
              <a:gd name="connsiteX6" fmla="*/ 0 w 901700"/>
              <a:gd name="connsiteY6" fmla="*/ 1136650 h 1136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01700" h="1136650">
                <a:moveTo>
                  <a:pt x="901700" y="0"/>
                </a:moveTo>
                <a:cubicBezTo>
                  <a:pt x="877358" y="43391"/>
                  <a:pt x="853017" y="86783"/>
                  <a:pt x="781050" y="146050"/>
                </a:cubicBezTo>
                <a:cubicBezTo>
                  <a:pt x="709083" y="205317"/>
                  <a:pt x="469900" y="355600"/>
                  <a:pt x="469900" y="355600"/>
                </a:cubicBezTo>
                <a:cubicBezTo>
                  <a:pt x="373592" y="416983"/>
                  <a:pt x="258233" y="459317"/>
                  <a:pt x="203200" y="514350"/>
                </a:cubicBezTo>
                <a:cubicBezTo>
                  <a:pt x="148167" y="569383"/>
                  <a:pt x="158750" y="626533"/>
                  <a:pt x="139700" y="685800"/>
                </a:cubicBezTo>
                <a:cubicBezTo>
                  <a:pt x="120650" y="745067"/>
                  <a:pt x="112183" y="794808"/>
                  <a:pt x="88900" y="869950"/>
                </a:cubicBezTo>
                <a:cubicBezTo>
                  <a:pt x="65617" y="945092"/>
                  <a:pt x="32808" y="1040871"/>
                  <a:pt x="0" y="113665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2" name="Forme libre : forme 31">
            <a:extLst>
              <a:ext uri="{FF2B5EF4-FFF2-40B4-BE49-F238E27FC236}">
                <a16:creationId xmlns:a16="http://schemas.microsoft.com/office/drawing/2014/main" id="{6ED083DC-0EC6-4148-8B33-6AEB634D54E8}"/>
              </a:ext>
            </a:extLst>
          </p:cNvPr>
          <p:cNvSpPr/>
          <p:nvPr/>
        </p:nvSpPr>
        <p:spPr>
          <a:xfrm>
            <a:off x="5286375" y="4826000"/>
            <a:ext cx="422275" cy="358775"/>
          </a:xfrm>
          <a:custGeom>
            <a:avLst/>
            <a:gdLst>
              <a:gd name="connsiteX0" fmla="*/ 0 w 422275"/>
              <a:gd name="connsiteY0" fmla="*/ 358775 h 358775"/>
              <a:gd name="connsiteX1" fmla="*/ 276225 w 422275"/>
              <a:gd name="connsiteY1" fmla="*/ 161925 h 358775"/>
              <a:gd name="connsiteX2" fmla="*/ 422275 w 422275"/>
              <a:gd name="connsiteY2" fmla="*/ 0 h 358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22275" h="358775">
                <a:moveTo>
                  <a:pt x="0" y="358775"/>
                </a:moveTo>
                <a:cubicBezTo>
                  <a:pt x="102923" y="290248"/>
                  <a:pt x="205846" y="221721"/>
                  <a:pt x="276225" y="161925"/>
                </a:cubicBezTo>
                <a:cubicBezTo>
                  <a:pt x="346604" y="102129"/>
                  <a:pt x="384439" y="51064"/>
                  <a:pt x="422275" y="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4" name="Forme libre : forme 33">
            <a:extLst>
              <a:ext uri="{FF2B5EF4-FFF2-40B4-BE49-F238E27FC236}">
                <a16:creationId xmlns:a16="http://schemas.microsoft.com/office/drawing/2014/main" id="{5762933B-4840-49D9-81F9-09DEB9F69A78}"/>
              </a:ext>
            </a:extLst>
          </p:cNvPr>
          <p:cNvSpPr/>
          <p:nvPr/>
        </p:nvSpPr>
        <p:spPr>
          <a:xfrm>
            <a:off x="5492750" y="5953125"/>
            <a:ext cx="12700" cy="257175"/>
          </a:xfrm>
          <a:custGeom>
            <a:avLst/>
            <a:gdLst>
              <a:gd name="connsiteX0" fmla="*/ 12700 w 12700"/>
              <a:gd name="connsiteY0" fmla="*/ 0 h 257175"/>
              <a:gd name="connsiteX1" fmla="*/ 0 w 12700"/>
              <a:gd name="connsiteY1" fmla="*/ 257175 h 257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2700" h="257175">
                <a:moveTo>
                  <a:pt x="12700" y="0"/>
                </a:moveTo>
                <a:lnTo>
                  <a:pt x="0" y="257175"/>
                </a:ln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5" name="Forme libre : forme 34">
            <a:extLst>
              <a:ext uri="{FF2B5EF4-FFF2-40B4-BE49-F238E27FC236}">
                <a16:creationId xmlns:a16="http://schemas.microsoft.com/office/drawing/2014/main" id="{043BC54E-1889-4104-91EC-461FB497001C}"/>
              </a:ext>
            </a:extLst>
          </p:cNvPr>
          <p:cNvSpPr/>
          <p:nvPr/>
        </p:nvSpPr>
        <p:spPr>
          <a:xfrm>
            <a:off x="5528250" y="5241926"/>
            <a:ext cx="183575" cy="330200"/>
          </a:xfrm>
          <a:custGeom>
            <a:avLst/>
            <a:gdLst>
              <a:gd name="connsiteX0" fmla="*/ 183575 w 183575"/>
              <a:gd name="connsiteY0" fmla="*/ 0 h 327025"/>
              <a:gd name="connsiteX1" fmla="*/ 34350 w 183575"/>
              <a:gd name="connsiteY1" fmla="*/ 234950 h 327025"/>
              <a:gd name="connsiteX2" fmla="*/ 5775 w 183575"/>
              <a:gd name="connsiteY2" fmla="*/ 298450 h 327025"/>
              <a:gd name="connsiteX3" fmla="*/ 120075 w 183575"/>
              <a:gd name="connsiteY3" fmla="*/ 327025 h 327025"/>
              <a:gd name="connsiteX0" fmla="*/ 183575 w 183575"/>
              <a:gd name="connsiteY0" fmla="*/ 0 h 330200"/>
              <a:gd name="connsiteX1" fmla="*/ 34350 w 183575"/>
              <a:gd name="connsiteY1" fmla="*/ 234950 h 330200"/>
              <a:gd name="connsiteX2" fmla="*/ 5775 w 183575"/>
              <a:gd name="connsiteY2" fmla="*/ 298450 h 330200"/>
              <a:gd name="connsiteX3" fmla="*/ 129600 w 183575"/>
              <a:gd name="connsiteY3" fmla="*/ 330200 h 330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3575" h="330200">
                <a:moveTo>
                  <a:pt x="183575" y="0"/>
                </a:moveTo>
                <a:cubicBezTo>
                  <a:pt x="123779" y="92604"/>
                  <a:pt x="63983" y="185208"/>
                  <a:pt x="34350" y="234950"/>
                </a:cubicBezTo>
                <a:cubicBezTo>
                  <a:pt x="4717" y="284692"/>
                  <a:pt x="-8513" y="283104"/>
                  <a:pt x="5775" y="298450"/>
                </a:cubicBezTo>
                <a:cubicBezTo>
                  <a:pt x="20062" y="313796"/>
                  <a:pt x="79593" y="323585"/>
                  <a:pt x="129600" y="33020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9" name="Forme libre : forme 38">
            <a:extLst>
              <a:ext uri="{FF2B5EF4-FFF2-40B4-BE49-F238E27FC236}">
                <a16:creationId xmlns:a16="http://schemas.microsoft.com/office/drawing/2014/main" id="{9F784947-8CBA-4DDF-A906-A82B90FD3C12}"/>
              </a:ext>
            </a:extLst>
          </p:cNvPr>
          <p:cNvSpPr/>
          <p:nvPr/>
        </p:nvSpPr>
        <p:spPr>
          <a:xfrm>
            <a:off x="9004300" y="5702300"/>
            <a:ext cx="1276350" cy="1162050"/>
          </a:xfrm>
          <a:custGeom>
            <a:avLst/>
            <a:gdLst>
              <a:gd name="connsiteX0" fmla="*/ 1276350 w 1276350"/>
              <a:gd name="connsiteY0" fmla="*/ 0 h 1162050"/>
              <a:gd name="connsiteX1" fmla="*/ 1028700 w 1276350"/>
              <a:gd name="connsiteY1" fmla="*/ 152400 h 1162050"/>
              <a:gd name="connsiteX2" fmla="*/ 406400 w 1276350"/>
              <a:gd name="connsiteY2" fmla="*/ 704850 h 1162050"/>
              <a:gd name="connsiteX3" fmla="*/ 82550 w 1276350"/>
              <a:gd name="connsiteY3" fmla="*/ 1041400 h 1162050"/>
              <a:gd name="connsiteX4" fmla="*/ 0 w 1276350"/>
              <a:gd name="connsiteY4" fmla="*/ 1162050 h 1162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76350" h="1162050">
                <a:moveTo>
                  <a:pt x="1276350" y="0"/>
                </a:moveTo>
                <a:cubicBezTo>
                  <a:pt x="1225021" y="17462"/>
                  <a:pt x="1173692" y="34925"/>
                  <a:pt x="1028700" y="152400"/>
                </a:cubicBezTo>
                <a:cubicBezTo>
                  <a:pt x="883708" y="269875"/>
                  <a:pt x="564092" y="556683"/>
                  <a:pt x="406400" y="704850"/>
                </a:cubicBezTo>
                <a:cubicBezTo>
                  <a:pt x="248708" y="853017"/>
                  <a:pt x="150283" y="965200"/>
                  <a:pt x="82550" y="1041400"/>
                </a:cubicBezTo>
                <a:cubicBezTo>
                  <a:pt x="14817" y="1117600"/>
                  <a:pt x="7408" y="1139825"/>
                  <a:pt x="0" y="1162050"/>
                </a:cubicBezTo>
              </a:path>
            </a:pathLst>
          </a:cu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86" name="Forme libre : forme 85">
            <a:extLst>
              <a:ext uri="{FF2B5EF4-FFF2-40B4-BE49-F238E27FC236}">
                <a16:creationId xmlns:a16="http://schemas.microsoft.com/office/drawing/2014/main" id="{9BC2CEB2-1135-4D39-B39A-9BA4BADD7946}"/>
              </a:ext>
            </a:extLst>
          </p:cNvPr>
          <p:cNvSpPr/>
          <p:nvPr/>
        </p:nvSpPr>
        <p:spPr>
          <a:xfrm>
            <a:off x="9016931" y="5695950"/>
            <a:ext cx="1276350" cy="1162050"/>
          </a:xfrm>
          <a:custGeom>
            <a:avLst/>
            <a:gdLst>
              <a:gd name="connsiteX0" fmla="*/ 1276350 w 1276350"/>
              <a:gd name="connsiteY0" fmla="*/ 0 h 1162050"/>
              <a:gd name="connsiteX1" fmla="*/ 1028700 w 1276350"/>
              <a:gd name="connsiteY1" fmla="*/ 152400 h 1162050"/>
              <a:gd name="connsiteX2" fmla="*/ 406400 w 1276350"/>
              <a:gd name="connsiteY2" fmla="*/ 704850 h 1162050"/>
              <a:gd name="connsiteX3" fmla="*/ 82550 w 1276350"/>
              <a:gd name="connsiteY3" fmla="*/ 1041400 h 1162050"/>
              <a:gd name="connsiteX4" fmla="*/ 0 w 1276350"/>
              <a:gd name="connsiteY4" fmla="*/ 1162050 h 1162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76350" h="1162050">
                <a:moveTo>
                  <a:pt x="1276350" y="0"/>
                </a:moveTo>
                <a:cubicBezTo>
                  <a:pt x="1225021" y="17462"/>
                  <a:pt x="1173692" y="34925"/>
                  <a:pt x="1028700" y="152400"/>
                </a:cubicBezTo>
                <a:cubicBezTo>
                  <a:pt x="883708" y="269875"/>
                  <a:pt x="564092" y="556683"/>
                  <a:pt x="406400" y="704850"/>
                </a:cubicBezTo>
                <a:cubicBezTo>
                  <a:pt x="248708" y="853017"/>
                  <a:pt x="150283" y="965200"/>
                  <a:pt x="82550" y="1041400"/>
                </a:cubicBezTo>
                <a:cubicBezTo>
                  <a:pt x="14817" y="1117600"/>
                  <a:pt x="7408" y="1139825"/>
                  <a:pt x="0" y="1162050"/>
                </a:cubicBezTo>
              </a:path>
            </a:pathLst>
          </a:custGeom>
          <a:noFill/>
          <a:ln w="22225">
            <a:solidFill>
              <a:schemeClr val="bg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55" name="Ellipse 54">
            <a:extLst>
              <a:ext uri="{FF2B5EF4-FFF2-40B4-BE49-F238E27FC236}">
                <a16:creationId xmlns:a16="http://schemas.microsoft.com/office/drawing/2014/main" id="{0613EE4E-1534-4E8B-A8A4-AC877E6843D5}"/>
              </a:ext>
            </a:extLst>
          </p:cNvPr>
          <p:cNvSpPr/>
          <p:nvPr/>
        </p:nvSpPr>
        <p:spPr>
          <a:xfrm>
            <a:off x="9292852" y="5487143"/>
            <a:ext cx="742267" cy="695325"/>
          </a:xfrm>
          <a:prstGeom prst="ellipse">
            <a:avLst/>
          </a:prstGeom>
          <a:solidFill>
            <a:schemeClr val="accent2"/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 dirty="0"/>
          </a:p>
        </p:txBody>
      </p:sp>
      <p:sp>
        <p:nvSpPr>
          <p:cNvPr id="59" name="ZoneTexte 58">
            <a:extLst>
              <a:ext uri="{FF2B5EF4-FFF2-40B4-BE49-F238E27FC236}">
                <a16:creationId xmlns:a16="http://schemas.microsoft.com/office/drawing/2014/main" id="{4630EB21-FD0B-452F-820D-CAB2EC8CABFB}"/>
              </a:ext>
            </a:extLst>
          </p:cNvPr>
          <p:cNvSpPr txBox="1"/>
          <p:nvPr/>
        </p:nvSpPr>
        <p:spPr>
          <a:xfrm>
            <a:off x="9134528" y="5650958"/>
            <a:ext cx="109643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000" b="1" dirty="0">
                <a:solidFill>
                  <a:schemeClr val="bg1"/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Marche-en-Famenne</a:t>
            </a:r>
            <a:endParaRPr lang="fr-BE" sz="1000" b="1" dirty="0">
              <a:solidFill>
                <a:schemeClr val="bg1"/>
              </a:solidFill>
              <a:latin typeface="Aharoni" panose="02010803020104030203" pitchFamily="2" charset="-79"/>
              <a:cs typeface="Aharoni" panose="02010803020104030203" pitchFamily="2" charset="-79"/>
            </a:endParaRPr>
          </a:p>
        </p:txBody>
      </p:sp>
      <p:sp>
        <p:nvSpPr>
          <p:cNvPr id="87" name="Forme libre : forme 86">
            <a:extLst>
              <a:ext uri="{FF2B5EF4-FFF2-40B4-BE49-F238E27FC236}">
                <a16:creationId xmlns:a16="http://schemas.microsoft.com/office/drawing/2014/main" id="{0BEA71B8-D286-4921-BEE9-40E4E94BA74D}"/>
              </a:ext>
            </a:extLst>
          </p:cNvPr>
          <p:cNvSpPr>
            <a:spLocks noChangeAspect="1"/>
          </p:cNvSpPr>
          <p:nvPr/>
        </p:nvSpPr>
        <p:spPr>
          <a:xfrm>
            <a:off x="2413136" y="870695"/>
            <a:ext cx="2232134" cy="6115251"/>
          </a:xfrm>
          <a:custGeom>
            <a:avLst/>
            <a:gdLst>
              <a:gd name="connsiteX0" fmla="*/ 67451 w 667823"/>
              <a:gd name="connsiteY0" fmla="*/ 0 h 1894400"/>
              <a:gd name="connsiteX1" fmla="*/ 16651 w 667823"/>
              <a:gd name="connsiteY1" fmla="*/ 111125 h 1894400"/>
              <a:gd name="connsiteX2" fmla="*/ 48401 w 667823"/>
              <a:gd name="connsiteY2" fmla="*/ 200025 h 1894400"/>
              <a:gd name="connsiteX3" fmla="*/ 111901 w 667823"/>
              <a:gd name="connsiteY3" fmla="*/ 279400 h 1894400"/>
              <a:gd name="connsiteX4" fmla="*/ 73801 w 667823"/>
              <a:gd name="connsiteY4" fmla="*/ 492125 h 1894400"/>
              <a:gd name="connsiteX5" fmla="*/ 86501 w 667823"/>
              <a:gd name="connsiteY5" fmla="*/ 581025 h 1894400"/>
              <a:gd name="connsiteX6" fmla="*/ 64276 w 667823"/>
              <a:gd name="connsiteY6" fmla="*/ 654050 h 1894400"/>
              <a:gd name="connsiteX7" fmla="*/ 76976 w 667823"/>
              <a:gd name="connsiteY7" fmla="*/ 736600 h 1894400"/>
              <a:gd name="connsiteX8" fmla="*/ 776 w 667823"/>
              <a:gd name="connsiteY8" fmla="*/ 781050 h 1894400"/>
              <a:gd name="connsiteX9" fmla="*/ 38876 w 667823"/>
              <a:gd name="connsiteY9" fmla="*/ 838200 h 1894400"/>
              <a:gd name="connsiteX10" fmla="*/ 61101 w 667823"/>
              <a:gd name="connsiteY10" fmla="*/ 914400 h 1894400"/>
              <a:gd name="connsiteX11" fmla="*/ 102376 w 667823"/>
              <a:gd name="connsiteY11" fmla="*/ 1019175 h 1894400"/>
              <a:gd name="connsiteX12" fmla="*/ 121426 w 667823"/>
              <a:gd name="connsiteY12" fmla="*/ 1041400 h 1894400"/>
              <a:gd name="connsiteX13" fmla="*/ 140476 w 667823"/>
              <a:gd name="connsiteY13" fmla="*/ 1139825 h 1894400"/>
              <a:gd name="connsiteX14" fmla="*/ 143651 w 667823"/>
              <a:gd name="connsiteY14" fmla="*/ 1219200 h 1894400"/>
              <a:gd name="connsiteX15" fmla="*/ 165876 w 667823"/>
              <a:gd name="connsiteY15" fmla="*/ 1308100 h 1894400"/>
              <a:gd name="connsiteX16" fmla="*/ 248426 w 667823"/>
              <a:gd name="connsiteY16" fmla="*/ 1504950 h 1894400"/>
              <a:gd name="connsiteX17" fmla="*/ 194451 w 667823"/>
              <a:gd name="connsiteY17" fmla="*/ 1552575 h 1894400"/>
              <a:gd name="connsiteX18" fmla="*/ 159526 w 667823"/>
              <a:gd name="connsiteY18" fmla="*/ 1606550 h 1894400"/>
              <a:gd name="connsiteX19" fmla="*/ 248426 w 667823"/>
              <a:gd name="connsiteY19" fmla="*/ 1704975 h 1894400"/>
              <a:gd name="connsiteX20" fmla="*/ 308751 w 667823"/>
              <a:gd name="connsiteY20" fmla="*/ 1704975 h 1894400"/>
              <a:gd name="connsiteX21" fmla="*/ 397651 w 667823"/>
              <a:gd name="connsiteY21" fmla="*/ 1682750 h 1894400"/>
              <a:gd name="connsiteX22" fmla="*/ 480201 w 667823"/>
              <a:gd name="connsiteY22" fmla="*/ 1752600 h 1894400"/>
              <a:gd name="connsiteX23" fmla="*/ 502426 w 667823"/>
              <a:gd name="connsiteY23" fmla="*/ 1838325 h 1894400"/>
              <a:gd name="connsiteX24" fmla="*/ 604026 w 667823"/>
              <a:gd name="connsiteY24" fmla="*/ 1809750 h 1894400"/>
              <a:gd name="connsiteX25" fmla="*/ 661176 w 667823"/>
              <a:gd name="connsiteY25" fmla="*/ 1885950 h 1894400"/>
              <a:gd name="connsiteX26" fmla="*/ 664351 w 667823"/>
              <a:gd name="connsiteY26" fmla="*/ 1889125 h 1894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667823" h="1894400">
                <a:moveTo>
                  <a:pt x="67451" y="0"/>
                </a:moveTo>
                <a:cubicBezTo>
                  <a:pt x="43638" y="38894"/>
                  <a:pt x="19826" y="77788"/>
                  <a:pt x="16651" y="111125"/>
                </a:cubicBezTo>
                <a:cubicBezTo>
                  <a:pt x="13476" y="144462"/>
                  <a:pt x="32526" y="171979"/>
                  <a:pt x="48401" y="200025"/>
                </a:cubicBezTo>
                <a:cubicBezTo>
                  <a:pt x="64276" y="228071"/>
                  <a:pt x="107668" y="230717"/>
                  <a:pt x="111901" y="279400"/>
                </a:cubicBezTo>
                <a:cubicBezTo>
                  <a:pt x="116134" y="328083"/>
                  <a:pt x="78034" y="441854"/>
                  <a:pt x="73801" y="492125"/>
                </a:cubicBezTo>
                <a:cubicBezTo>
                  <a:pt x="69568" y="542396"/>
                  <a:pt x="88088" y="554038"/>
                  <a:pt x="86501" y="581025"/>
                </a:cubicBezTo>
                <a:cubicBezTo>
                  <a:pt x="84914" y="608012"/>
                  <a:pt x="65863" y="628121"/>
                  <a:pt x="64276" y="654050"/>
                </a:cubicBezTo>
                <a:cubicBezTo>
                  <a:pt x="62688" y="679979"/>
                  <a:pt x="87559" y="715433"/>
                  <a:pt x="76976" y="736600"/>
                </a:cubicBezTo>
                <a:cubicBezTo>
                  <a:pt x="66393" y="757767"/>
                  <a:pt x="7126" y="764117"/>
                  <a:pt x="776" y="781050"/>
                </a:cubicBezTo>
                <a:cubicBezTo>
                  <a:pt x="-5574" y="797983"/>
                  <a:pt x="28822" y="815975"/>
                  <a:pt x="38876" y="838200"/>
                </a:cubicBezTo>
                <a:cubicBezTo>
                  <a:pt x="48930" y="860425"/>
                  <a:pt x="50518" y="884238"/>
                  <a:pt x="61101" y="914400"/>
                </a:cubicBezTo>
                <a:cubicBezTo>
                  <a:pt x="71684" y="944563"/>
                  <a:pt x="92322" y="998008"/>
                  <a:pt x="102376" y="1019175"/>
                </a:cubicBezTo>
                <a:cubicBezTo>
                  <a:pt x="112430" y="1040342"/>
                  <a:pt x="115076" y="1021292"/>
                  <a:pt x="121426" y="1041400"/>
                </a:cubicBezTo>
                <a:cubicBezTo>
                  <a:pt x="127776" y="1061508"/>
                  <a:pt x="136772" y="1110192"/>
                  <a:pt x="140476" y="1139825"/>
                </a:cubicBezTo>
                <a:cubicBezTo>
                  <a:pt x="144180" y="1169458"/>
                  <a:pt x="139418" y="1191154"/>
                  <a:pt x="143651" y="1219200"/>
                </a:cubicBezTo>
                <a:cubicBezTo>
                  <a:pt x="147884" y="1247246"/>
                  <a:pt x="148414" y="1260475"/>
                  <a:pt x="165876" y="1308100"/>
                </a:cubicBezTo>
                <a:cubicBezTo>
                  <a:pt x="183339" y="1355725"/>
                  <a:pt x="243664" y="1464204"/>
                  <a:pt x="248426" y="1504950"/>
                </a:cubicBezTo>
                <a:cubicBezTo>
                  <a:pt x="253188" y="1545696"/>
                  <a:pt x="209268" y="1535642"/>
                  <a:pt x="194451" y="1552575"/>
                </a:cubicBezTo>
                <a:cubicBezTo>
                  <a:pt x="179634" y="1569508"/>
                  <a:pt x="150530" y="1581150"/>
                  <a:pt x="159526" y="1606550"/>
                </a:cubicBezTo>
                <a:cubicBezTo>
                  <a:pt x="168522" y="1631950"/>
                  <a:pt x="223555" y="1688571"/>
                  <a:pt x="248426" y="1704975"/>
                </a:cubicBezTo>
                <a:cubicBezTo>
                  <a:pt x="273297" y="1721379"/>
                  <a:pt x="283880" y="1708679"/>
                  <a:pt x="308751" y="1704975"/>
                </a:cubicBezTo>
                <a:cubicBezTo>
                  <a:pt x="333622" y="1701271"/>
                  <a:pt x="369076" y="1674812"/>
                  <a:pt x="397651" y="1682750"/>
                </a:cubicBezTo>
                <a:cubicBezTo>
                  <a:pt x="426226" y="1690688"/>
                  <a:pt x="462739" y="1726671"/>
                  <a:pt x="480201" y="1752600"/>
                </a:cubicBezTo>
                <a:cubicBezTo>
                  <a:pt x="497663" y="1778529"/>
                  <a:pt x="481789" y="1828800"/>
                  <a:pt x="502426" y="1838325"/>
                </a:cubicBezTo>
                <a:cubicBezTo>
                  <a:pt x="523063" y="1847850"/>
                  <a:pt x="577568" y="1801812"/>
                  <a:pt x="604026" y="1809750"/>
                </a:cubicBezTo>
                <a:cubicBezTo>
                  <a:pt x="630484" y="1817688"/>
                  <a:pt x="661176" y="1885950"/>
                  <a:pt x="661176" y="1885950"/>
                </a:cubicBezTo>
                <a:cubicBezTo>
                  <a:pt x="671230" y="1899179"/>
                  <a:pt x="667790" y="1894152"/>
                  <a:pt x="664351" y="1889125"/>
                </a:cubicBezTo>
              </a:path>
            </a:pathLst>
          </a:custGeom>
          <a:noFill/>
          <a:ln w="25400">
            <a:solidFill>
              <a:schemeClr val="tx1"/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91" name="Forme libre : forme 90">
            <a:extLst>
              <a:ext uri="{FF2B5EF4-FFF2-40B4-BE49-F238E27FC236}">
                <a16:creationId xmlns:a16="http://schemas.microsoft.com/office/drawing/2014/main" id="{C5038E67-EDD3-465A-824D-481BD74D188B}"/>
              </a:ext>
            </a:extLst>
          </p:cNvPr>
          <p:cNvSpPr>
            <a:spLocks noChangeAspect="1"/>
          </p:cNvSpPr>
          <p:nvPr/>
        </p:nvSpPr>
        <p:spPr>
          <a:xfrm>
            <a:off x="2410326" y="879608"/>
            <a:ext cx="2232134" cy="6115251"/>
          </a:xfrm>
          <a:custGeom>
            <a:avLst/>
            <a:gdLst>
              <a:gd name="connsiteX0" fmla="*/ 67451 w 667823"/>
              <a:gd name="connsiteY0" fmla="*/ 0 h 1894400"/>
              <a:gd name="connsiteX1" fmla="*/ 16651 w 667823"/>
              <a:gd name="connsiteY1" fmla="*/ 111125 h 1894400"/>
              <a:gd name="connsiteX2" fmla="*/ 48401 w 667823"/>
              <a:gd name="connsiteY2" fmla="*/ 200025 h 1894400"/>
              <a:gd name="connsiteX3" fmla="*/ 111901 w 667823"/>
              <a:gd name="connsiteY3" fmla="*/ 279400 h 1894400"/>
              <a:gd name="connsiteX4" fmla="*/ 73801 w 667823"/>
              <a:gd name="connsiteY4" fmla="*/ 492125 h 1894400"/>
              <a:gd name="connsiteX5" fmla="*/ 86501 w 667823"/>
              <a:gd name="connsiteY5" fmla="*/ 581025 h 1894400"/>
              <a:gd name="connsiteX6" fmla="*/ 64276 w 667823"/>
              <a:gd name="connsiteY6" fmla="*/ 654050 h 1894400"/>
              <a:gd name="connsiteX7" fmla="*/ 76976 w 667823"/>
              <a:gd name="connsiteY7" fmla="*/ 736600 h 1894400"/>
              <a:gd name="connsiteX8" fmla="*/ 776 w 667823"/>
              <a:gd name="connsiteY8" fmla="*/ 781050 h 1894400"/>
              <a:gd name="connsiteX9" fmla="*/ 38876 w 667823"/>
              <a:gd name="connsiteY9" fmla="*/ 838200 h 1894400"/>
              <a:gd name="connsiteX10" fmla="*/ 61101 w 667823"/>
              <a:gd name="connsiteY10" fmla="*/ 914400 h 1894400"/>
              <a:gd name="connsiteX11" fmla="*/ 102376 w 667823"/>
              <a:gd name="connsiteY11" fmla="*/ 1019175 h 1894400"/>
              <a:gd name="connsiteX12" fmla="*/ 121426 w 667823"/>
              <a:gd name="connsiteY12" fmla="*/ 1041400 h 1894400"/>
              <a:gd name="connsiteX13" fmla="*/ 140476 w 667823"/>
              <a:gd name="connsiteY13" fmla="*/ 1139825 h 1894400"/>
              <a:gd name="connsiteX14" fmla="*/ 143651 w 667823"/>
              <a:gd name="connsiteY14" fmla="*/ 1219200 h 1894400"/>
              <a:gd name="connsiteX15" fmla="*/ 165876 w 667823"/>
              <a:gd name="connsiteY15" fmla="*/ 1308100 h 1894400"/>
              <a:gd name="connsiteX16" fmla="*/ 248426 w 667823"/>
              <a:gd name="connsiteY16" fmla="*/ 1504950 h 1894400"/>
              <a:gd name="connsiteX17" fmla="*/ 194451 w 667823"/>
              <a:gd name="connsiteY17" fmla="*/ 1552575 h 1894400"/>
              <a:gd name="connsiteX18" fmla="*/ 159526 w 667823"/>
              <a:gd name="connsiteY18" fmla="*/ 1606550 h 1894400"/>
              <a:gd name="connsiteX19" fmla="*/ 248426 w 667823"/>
              <a:gd name="connsiteY19" fmla="*/ 1704975 h 1894400"/>
              <a:gd name="connsiteX20" fmla="*/ 308751 w 667823"/>
              <a:gd name="connsiteY20" fmla="*/ 1704975 h 1894400"/>
              <a:gd name="connsiteX21" fmla="*/ 397651 w 667823"/>
              <a:gd name="connsiteY21" fmla="*/ 1682750 h 1894400"/>
              <a:gd name="connsiteX22" fmla="*/ 480201 w 667823"/>
              <a:gd name="connsiteY22" fmla="*/ 1752600 h 1894400"/>
              <a:gd name="connsiteX23" fmla="*/ 502426 w 667823"/>
              <a:gd name="connsiteY23" fmla="*/ 1838325 h 1894400"/>
              <a:gd name="connsiteX24" fmla="*/ 604026 w 667823"/>
              <a:gd name="connsiteY24" fmla="*/ 1809750 h 1894400"/>
              <a:gd name="connsiteX25" fmla="*/ 661176 w 667823"/>
              <a:gd name="connsiteY25" fmla="*/ 1885950 h 1894400"/>
              <a:gd name="connsiteX26" fmla="*/ 664351 w 667823"/>
              <a:gd name="connsiteY26" fmla="*/ 1889125 h 1894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667823" h="1894400">
                <a:moveTo>
                  <a:pt x="67451" y="0"/>
                </a:moveTo>
                <a:cubicBezTo>
                  <a:pt x="43638" y="38894"/>
                  <a:pt x="19826" y="77788"/>
                  <a:pt x="16651" y="111125"/>
                </a:cubicBezTo>
                <a:cubicBezTo>
                  <a:pt x="13476" y="144462"/>
                  <a:pt x="32526" y="171979"/>
                  <a:pt x="48401" y="200025"/>
                </a:cubicBezTo>
                <a:cubicBezTo>
                  <a:pt x="64276" y="228071"/>
                  <a:pt x="107668" y="230717"/>
                  <a:pt x="111901" y="279400"/>
                </a:cubicBezTo>
                <a:cubicBezTo>
                  <a:pt x="116134" y="328083"/>
                  <a:pt x="78034" y="441854"/>
                  <a:pt x="73801" y="492125"/>
                </a:cubicBezTo>
                <a:cubicBezTo>
                  <a:pt x="69568" y="542396"/>
                  <a:pt x="88088" y="554038"/>
                  <a:pt x="86501" y="581025"/>
                </a:cubicBezTo>
                <a:cubicBezTo>
                  <a:pt x="84914" y="608012"/>
                  <a:pt x="65863" y="628121"/>
                  <a:pt x="64276" y="654050"/>
                </a:cubicBezTo>
                <a:cubicBezTo>
                  <a:pt x="62688" y="679979"/>
                  <a:pt x="87559" y="715433"/>
                  <a:pt x="76976" y="736600"/>
                </a:cubicBezTo>
                <a:cubicBezTo>
                  <a:pt x="66393" y="757767"/>
                  <a:pt x="7126" y="764117"/>
                  <a:pt x="776" y="781050"/>
                </a:cubicBezTo>
                <a:cubicBezTo>
                  <a:pt x="-5574" y="797983"/>
                  <a:pt x="28822" y="815975"/>
                  <a:pt x="38876" y="838200"/>
                </a:cubicBezTo>
                <a:cubicBezTo>
                  <a:pt x="48930" y="860425"/>
                  <a:pt x="50518" y="884238"/>
                  <a:pt x="61101" y="914400"/>
                </a:cubicBezTo>
                <a:cubicBezTo>
                  <a:pt x="71684" y="944563"/>
                  <a:pt x="92322" y="998008"/>
                  <a:pt x="102376" y="1019175"/>
                </a:cubicBezTo>
                <a:cubicBezTo>
                  <a:pt x="112430" y="1040342"/>
                  <a:pt x="115076" y="1021292"/>
                  <a:pt x="121426" y="1041400"/>
                </a:cubicBezTo>
                <a:cubicBezTo>
                  <a:pt x="127776" y="1061508"/>
                  <a:pt x="136772" y="1110192"/>
                  <a:pt x="140476" y="1139825"/>
                </a:cubicBezTo>
                <a:cubicBezTo>
                  <a:pt x="144180" y="1169458"/>
                  <a:pt x="139418" y="1191154"/>
                  <a:pt x="143651" y="1219200"/>
                </a:cubicBezTo>
                <a:cubicBezTo>
                  <a:pt x="147884" y="1247246"/>
                  <a:pt x="148414" y="1260475"/>
                  <a:pt x="165876" y="1308100"/>
                </a:cubicBezTo>
                <a:cubicBezTo>
                  <a:pt x="183339" y="1355725"/>
                  <a:pt x="243664" y="1464204"/>
                  <a:pt x="248426" y="1504950"/>
                </a:cubicBezTo>
                <a:cubicBezTo>
                  <a:pt x="253188" y="1545696"/>
                  <a:pt x="209268" y="1535642"/>
                  <a:pt x="194451" y="1552575"/>
                </a:cubicBezTo>
                <a:cubicBezTo>
                  <a:pt x="179634" y="1569508"/>
                  <a:pt x="150530" y="1581150"/>
                  <a:pt x="159526" y="1606550"/>
                </a:cubicBezTo>
                <a:cubicBezTo>
                  <a:pt x="168522" y="1631950"/>
                  <a:pt x="223555" y="1688571"/>
                  <a:pt x="248426" y="1704975"/>
                </a:cubicBezTo>
                <a:cubicBezTo>
                  <a:pt x="273297" y="1721379"/>
                  <a:pt x="283880" y="1708679"/>
                  <a:pt x="308751" y="1704975"/>
                </a:cubicBezTo>
                <a:cubicBezTo>
                  <a:pt x="333622" y="1701271"/>
                  <a:pt x="369076" y="1674812"/>
                  <a:pt x="397651" y="1682750"/>
                </a:cubicBezTo>
                <a:cubicBezTo>
                  <a:pt x="426226" y="1690688"/>
                  <a:pt x="462739" y="1726671"/>
                  <a:pt x="480201" y="1752600"/>
                </a:cubicBezTo>
                <a:cubicBezTo>
                  <a:pt x="497663" y="1778529"/>
                  <a:pt x="481789" y="1828800"/>
                  <a:pt x="502426" y="1838325"/>
                </a:cubicBezTo>
                <a:cubicBezTo>
                  <a:pt x="523063" y="1847850"/>
                  <a:pt x="577568" y="1801812"/>
                  <a:pt x="604026" y="1809750"/>
                </a:cubicBezTo>
                <a:cubicBezTo>
                  <a:pt x="630484" y="1817688"/>
                  <a:pt x="661176" y="1885950"/>
                  <a:pt x="661176" y="1885950"/>
                </a:cubicBezTo>
                <a:cubicBezTo>
                  <a:pt x="671230" y="1899179"/>
                  <a:pt x="667790" y="1894152"/>
                  <a:pt x="664351" y="1889125"/>
                </a:cubicBezTo>
              </a:path>
            </a:pathLst>
          </a:custGeom>
          <a:noFill/>
          <a:ln w="22225">
            <a:solidFill>
              <a:schemeClr val="bg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60" name="Ellipse 59">
            <a:extLst>
              <a:ext uri="{FF2B5EF4-FFF2-40B4-BE49-F238E27FC236}">
                <a16:creationId xmlns:a16="http://schemas.microsoft.com/office/drawing/2014/main" id="{BE6673E8-9187-4C3A-A9A1-79DE1E2BBD3C}"/>
              </a:ext>
            </a:extLst>
          </p:cNvPr>
          <p:cNvSpPr/>
          <p:nvPr/>
        </p:nvSpPr>
        <p:spPr>
          <a:xfrm>
            <a:off x="2701970" y="4522882"/>
            <a:ext cx="742267" cy="695325"/>
          </a:xfrm>
          <a:prstGeom prst="ellipse">
            <a:avLst/>
          </a:prstGeom>
          <a:solidFill>
            <a:schemeClr val="accent2"/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 dirty="0"/>
          </a:p>
        </p:txBody>
      </p:sp>
      <p:sp>
        <p:nvSpPr>
          <p:cNvPr id="346" name="ZoneTexte 345">
            <a:extLst>
              <a:ext uri="{FF2B5EF4-FFF2-40B4-BE49-F238E27FC236}">
                <a16:creationId xmlns:a16="http://schemas.microsoft.com/office/drawing/2014/main" id="{2961E3F6-EE32-4B73-94E3-FC0E75547547}"/>
              </a:ext>
            </a:extLst>
          </p:cNvPr>
          <p:cNvSpPr txBox="1"/>
          <p:nvPr/>
        </p:nvSpPr>
        <p:spPr>
          <a:xfrm>
            <a:off x="2535259" y="4763860"/>
            <a:ext cx="1096433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000" b="1" dirty="0">
                <a:solidFill>
                  <a:schemeClr val="bg1"/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Dinant</a:t>
            </a:r>
            <a:endParaRPr lang="fr-BE" sz="1000" b="1" dirty="0">
              <a:solidFill>
                <a:schemeClr val="bg1"/>
              </a:solidFill>
              <a:latin typeface="Aharoni" panose="02010803020104030203" pitchFamily="2" charset="-79"/>
              <a:cs typeface="Aharoni" panose="02010803020104030203" pitchFamily="2" charset="-79"/>
            </a:endParaRPr>
          </a:p>
        </p:txBody>
      </p:sp>
      <p:sp>
        <p:nvSpPr>
          <p:cNvPr id="66" name="ZoneTexte 65">
            <a:extLst>
              <a:ext uri="{FF2B5EF4-FFF2-40B4-BE49-F238E27FC236}">
                <a16:creationId xmlns:a16="http://schemas.microsoft.com/office/drawing/2014/main" id="{D04628E4-9AB0-4DCC-9159-AF28B5B23B7B}"/>
              </a:ext>
            </a:extLst>
          </p:cNvPr>
          <p:cNvSpPr txBox="1"/>
          <p:nvPr/>
        </p:nvSpPr>
        <p:spPr>
          <a:xfrm>
            <a:off x="-209925" y="1842329"/>
            <a:ext cx="3030671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400" b="1" dirty="0"/>
              <a:t>Energie - Climat</a:t>
            </a:r>
            <a:endParaRPr lang="fr-BE" sz="1400" b="1" dirty="0"/>
          </a:p>
        </p:txBody>
      </p:sp>
      <p:pic>
        <p:nvPicPr>
          <p:cNvPr id="68" name="Image 67">
            <a:extLst>
              <a:ext uri="{FF2B5EF4-FFF2-40B4-BE49-F238E27FC236}">
                <a16:creationId xmlns:a16="http://schemas.microsoft.com/office/drawing/2014/main" id="{96A2EAC0-2F3A-47FC-864D-2A98A9E91FA1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duotone>
              <a:schemeClr val="accent5">
                <a:shade val="45000"/>
                <a:satMod val="135000"/>
              </a:schemeClr>
              <a:prstClr val="white"/>
            </a:duotone>
          </a:blip>
          <a:srcRect l="11390" t="911" r="5425" b="1971"/>
          <a:stretch/>
        </p:blipFill>
        <p:spPr>
          <a:xfrm>
            <a:off x="5807169" y="1921169"/>
            <a:ext cx="124226" cy="145032"/>
          </a:xfrm>
          <a:prstGeom prst="rect">
            <a:avLst/>
          </a:prstGeom>
        </p:spPr>
      </p:pic>
      <p:pic>
        <p:nvPicPr>
          <p:cNvPr id="90" name="Image 89">
            <a:extLst>
              <a:ext uri="{FF2B5EF4-FFF2-40B4-BE49-F238E27FC236}">
                <a16:creationId xmlns:a16="http://schemas.microsoft.com/office/drawing/2014/main" id="{DD615F6B-3F20-4F94-83F2-7AFB7F1801CE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duotone>
              <a:schemeClr val="accent5">
                <a:shade val="45000"/>
                <a:satMod val="135000"/>
              </a:schemeClr>
              <a:prstClr val="white"/>
            </a:duotone>
          </a:blip>
          <a:srcRect l="11390" t="911" r="5425" b="1971"/>
          <a:stretch/>
        </p:blipFill>
        <p:spPr>
          <a:xfrm>
            <a:off x="5892737" y="1871651"/>
            <a:ext cx="124225" cy="145031"/>
          </a:xfrm>
          <a:prstGeom prst="rect">
            <a:avLst/>
          </a:prstGeom>
        </p:spPr>
      </p:pic>
      <p:pic>
        <p:nvPicPr>
          <p:cNvPr id="92" name="Image 91">
            <a:extLst>
              <a:ext uri="{FF2B5EF4-FFF2-40B4-BE49-F238E27FC236}">
                <a16:creationId xmlns:a16="http://schemas.microsoft.com/office/drawing/2014/main" id="{F295AFB1-28C8-4166-91CC-3331FD1E14AD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duotone>
              <a:schemeClr val="accent5">
                <a:shade val="45000"/>
                <a:satMod val="135000"/>
              </a:schemeClr>
              <a:prstClr val="white"/>
            </a:duotone>
          </a:blip>
          <a:srcRect l="11390" t="911" r="5425" b="1971"/>
          <a:stretch/>
        </p:blipFill>
        <p:spPr>
          <a:xfrm>
            <a:off x="5982756" y="1811187"/>
            <a:ext cx="121713" cy="142098"/>
          </a:xfrm>
          <a:prstGeom prst="rect">
            <a:avLst/>
          </a:prstGeom>
        </p:spPr>
      </p:pic>
      <p:pic>
        <p:nvPicPr>
          <p:cNvPr id="93" name="Image 92">
            <a:extLst>
              <a:ext uri="{FF2B5EF4-FFF2-40B4-BE49-F238E27FC236}">
                <a16:creationId xmlns:a16="http://schemas.microsoft.com/office/drawing/2014/main" id="{1319665D-4C2D-44D9-9083-81D506199E0A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duotone>
              <a:schemeClr val="accent5">
                <a:shade val="45000"/>
                <a:satMod val="135000"/>
              </a:schemeClr>
              <a:prstClr val="white"/>
            </a:duotone>
          </a:blip>
          <a:srcRect l="11390" t="911" r="5425" b="1971"/>
          <a:stretch/>
        </p:blipFill>
        <p:spPr>
          <a:xfrm>
            <a:off x="6053760" y="1727225"/>
            <a:ext cx="127720" cy="149112"/>
          </a:xfrm>
          <a:prstGeom prst="rect">
            <a:avLst/>
          </a:prstGeom>
        </p:spPr>
      </p:pic>
      <p:pic>
        <p:nvPicPr>
          <p:cNvPr id="94" name="Image 93">
            <a:extLst>
              <a:ext uri="{FF2B5EF4-FFF2-40B4-BE49-F238E27FC236}">
                <a16:creationId xmlns:a16="http://schemas.microsoft.com/office/drawing/2014/main" id="{7627D57A-64B3-404C-9295-8053A3D19336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duotone>
              <a:schemeClr val="accent5">
                <a:shade val="45000"/>
                <a:satMod val="135000"/>
              </a:schemeClr>
              <a:prstClr val="white"/>
            </a:duotone>
          </a:blip>
          <a:srcRect l="11390" t="911" r="5425" b="1971"/>
          <a:stretch/>
        </p:blipFill>
        <p:spPr>
          <a:xfrm>
            <a:off x="6112924" y="1658052"/>
            <a:ext cx="114332" cy="133481"/>
          </a:xfrm>
          <a:prstGeom prst="rect">
            <a:avLst/>
          </a:prstGeom>
        </p:spPr>
      </p:pic>
      <p:pic>
        <p:nvPicPr>
          <p:cNvPr id="95" name="Image 94">
            <a:extLst>
              <a:ext uri="{FF2B5EF4-FFF2-40B4-BE49-F238E27FC236}">
                <a16:creationId xmlns:a16="http://schemas.microsoft.com/office/drawing/2014/main" id="{0EBBC3E3-3053-4980-BC23-E93BC861857D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duotone>
              <a:schemeClr val="accent5">
                <a:shade val="45000"/>
                <a:satMod val="135000"/>
              </a:schemeClr>
              <a:prstClr val="white"/>
            </a:duotone>
          </a:blip>
          <a:srcRect l="11390" t="911" r="5425" b="1971"/>
          <a:stretch/>
        </p:blipFill>
        <p:spPr>
          <a:xfrm>
            <a:off x="6165143" y="1568223"/>
            <a:ext cx="124226" cy="145032"/>
          </a:xfrm>
          <a:prstGeom prst="rect">
            <a:avLst/>
          </a:prstGeom>
        </p:spPr>
      </p:pic>
      <p:pic>
        <p:nvPicPr>
          <p:cNvPr id="97" name="Image 96">
            <a:extLst>
              <a:ext uri="{FF2B5EF4-FFF2-40B4-BE49-F238E27FC236}">
                <a16:creationId xmlns:a16="http://schemas.microsoft.com/office/drawing/2014/main" id="{173B84DB-3C06-4952-8690-2601AB7459DD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duotone>
              <a:schemeClr val="accent5">
                <a:shade val="45000"/>
                <a:satMod val="135000"/>
              </a:schemeClr>
              <a:prstClr val="white"/>
            </a:duotone>
          </a:blip>
          <a:srcRect l="11390" t="911" r="5425" b="1971"/>
          <a:stretch/>
        </p:blipFill>
        <p:spPr>
          <a:xfrm>
            <a:off x="6586462" y="6069553"/>
            <a:ext cx="170226" cy="198737"/>
          </a:xfrm>
          <a:prstGeom prst="rect">
            <a:avLst/>
          </a:prstGeom>
        </p:spPr>
      </p:pic>
      <p:pic>
        <p:nvPicPr>
          <p:cNvPr id="99" name="Image 98">
            <a:extLst>
              <a:ext uri="{FF2B5EF4-FFF2-40B4-BE49-F238E27FC236}">
                <a16:creationId xmlns:a16="http://schemas.microsoft.com/office/drawing/2014/main" id="{9C87D60F-2553-4BF2-B7A6-49E1997A6BD8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duotone>
              <a:schemeClr val="accent5">
                <a:shade val="45000"/>
                <a:satMod val="135000"/>
              </a:schemeClr>
              <a:prstClr val="white"/>
            </a:duotone>
          </a:blip>
          <a:srcRect l="11390" t="911" r="5425" b="1971"/>
          <a:stretch/>
        </p:blipFill>
        <p:spPr>
          <a:xfrm>
            <a:off x="4961645" y="4938324"/>
            <a:ext cx="129852" cy="151601"/>
          </a:xfrm>
          <a:prstGeom prst="rect">
            <a:avLst/>
          </a:prstGeom>
        </p:spPr>
      </p:pic>
      <p:pic>
        <p:nvPicPr>
          <p:cNvPr id="100" name="Image 99">
            <a:extLst>
              <a:ext uri="{FF2B5EF4-FFF2-40B4-BE49-F238E27FC236}">
                <a16:creationId xmlns:a16="http://schemas.microsoft.com/office/drawing/2014/main" id="{6E8656CA-9EE5-4C27-B5E4-052A092879BB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duotone>
              <a:schemeClr val="accent5">
                <a:shade val="45000"/>
                <a:satMod val="135000"/>
              </a:schemeClr>
              <a:prstClr val="white"/>
            </a:duotone>
          </a:blip>
          <a:srcRect l="11390" t="911" r="5425" b="1971"/>
          <a:stretch/>
        </p:blipFill>
        <p:spPr>
          <a:xfrm>
            <a:off x="5089485" y="4885889"/>
            <a:ext cx="129852" cy="151601"/>
          </a:xfrm>
          <a:prstGeom prst="rect">
            <a:avLst/>
          </a:prstGeom>
        </p:spPr>
      </p:pic>
      <p:pic>
        <p:nvPicPr>
          <p:cNvPr id="101" name="Image 100">
            <a:extLst>
              <a:ext uri="{FF2B5EF4-FFF2-40B4-BE49-F238E27FC236}">
                <a16:creationId xmlns:a16="http://schemas.microsoft.com/office/drawing/2014/main" id="{878D2D5A-36BF-4C84-93E1-92B96D16B258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duotone>
              <a:schemeClr val="accent5">
                <a:shade val="45000"/>
                <a:satMod val="135000"/>
              </a:schemeClr>
              <a:prstClr val="white"/>
            </a:duotone>
          </a:blip>
          <a:srcRect l="11390" t="911" r="5425" b="1971"/>
          <a:stretch/>
        </p:blipFill>
        <p:spPr>
          <a:xfrm>
            <a:off x="5188392" y="4828720"/>
            <a:ext cx="129852" cy="151601"/>
          </a:xfrm>
          <a:prstGeom prst="rect">
            <a:avLst/>
          </a:prstGeom>
        </p:spPr>
      </p:pic>
      <p:pic>
        <p:nvPicPr>
          <p:cNvPr id="102" name="Image 101">
            <a:extLst>
              <a:ext uri="{FF2B5EF4-FFF2-40B4-BE49-F238E27FC236}">
                <a16:creationId xmlns:a16="http://schemas.microsoft.com/office/drawing/2014/main" id="{169CFC9E-08A9-485D-A5D1-0A7189BFCDCE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duotone>
              <a:schemeClr val="accent5">
                <a:shade val="45000"/>
                <a:satMod val="135000"/>
              </a:schemeClr>
              <a:prstClr val="white"/>
            </a:duotone>
          </a:blip>
          <a:srcRect l="11390" t="911" r="5425" b="1971"/>
          <a:stretch/>
        </p:blipFill>
        <p:spPr>
          <a:xfrm>
            <a:off x="5266008" y="4785160"/>
            <a:ext cx="129852" cy="151601"/>
          </a:xfrm>
          <a:prstGeom prst="rect">
            <a:avLst/>
          </a:prstGeom>
        </p:spPr>
      </p:pic>
      <p:pic>
        <p:nvPicPr>
          <p:cNvPr id="103" name="Image 102">
            <a:extLst>
              <a:ext uri="{FF2B5EF4-FFF2-40B4-BE49-F238E27FC236}">
                <a16:creationId xmlns:a16="http://schemas.microsoft.com/office/drawing/2014/main" id="{549EECC6-9DB5-4BED-8246-0623C529647A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duotone>
              <a:schemeClr val="accent5">
                <a:shade val="45000"/>
                <a:satMod val="135000"/>
              </a:schemeClr>
              <a:prstClr val="white"/>
            </a:duotone>
          </a:blip>
          <a:srcRect l="11390" t="911" r="5425" b="1971"/>
          <a:stretch/>
        </p:blipFill>
        <p:spPr>
          <a:xfrm>
            <a:off x="5374262" y="4748409"/>
            <a:ext cx="129852" cy="151601"/>
          </a:xfrm>
          <a:prstGeom prst="rect">
            <a:avLst/>
          </a:prstGeom>
        </p:spPr>
      </p:pic>
      <p:pic>
        <p:nvPicPr>
          <p:cNvPr id="104" name="Image 103">
            <a:extLst>
              <a:ext uri="{FF2B5EF4-FFF2-40B4-BE49-F238E27FC236}">
                <a16:creationId xmlns:a16="http://schemas.microsoft.com/office/drawing/2014/main" id="{ADDBA4C7-88D9-4ADF-9CB5-FB0277C9822A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duotone>
              <a:schemeClr val="accent5">
                <a:shade val="45000"/>
                <a:satMod val="135000"/>
              </a:schemeClr>
              <a:prstClr val="white"/>
            </a:duotone>
          </a:blip>
          <a:srcRect l="11390" t="911" r="5425" b="1971"/>
          <a:stretch/>
        </p:blipFill>
        <p:spPr>
          <a:xfrm>
            <a:off x="5299192" y="4586428"/>
            <a:ext cx="129852" cy="151601"/>
          </a:xfrm>
          <a:prstGeom prst="rect">
            <a:avLst/>
          </a:prstGeom>
        </p:spPr>
      </p:pic>
      <p:pic>
        <p:nvPicPr>
          <p:cNvPr id="105" name="Image 104">
            <a:extLst>
              <a:ext uri="{FF2B5EF4-FFF2-40B4-BE49-F238E27FC236}">
                <a16:creationId xmlns:a16="http://schemas.microsoft.com/office/drawing/2014/main" id="{401EEC57-9EB1-4E27-9C95-BF27AA9D2A52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duotone>
              <a:schemeClr val="accent5">
                <a:shade val="45000"/>
                <a:satMod val="135000"/>
              </a:schemeClr>
              <a:prstClr val="white"/>
            </a:duotone>
          </a:blip>
          <a:srcRect l="11390" t="911" r="5425" b="1971"/>
          <a:stretch/>
        </p:blipFill>
        <p:spPr>
          <a:xfrm>
            <a:off x="5215395" y="4643731"/>
            <a:ext cx="129852" cy="151601"/>
          </a:xfrm>
          <a:prstGeom prst="rect">
            <a:avLst/>
          </a:prstGeom>
        </p:spPr>
      </p:pic>
      <p:pic>
        <p:nvPicPr>
          <p:cNvPr id="106" name="Image 105">
            <a:extLst>
              <a:ext uri="{FF2B5EF4-FFF2-40B4-BE49-F238E27FC236}">
                <a16:creationId xmlns:a16="http://schemas.microsoft.com/office/drawing/2014/main" id="{D861A3E6-BE2D-4686-8D4E-E28A90B2BD7B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duotone>
              <a:schemeClr val="accent5">
                <a:shade val="45000"/>
                <a:satMod val="135000"/>
              </a:schemeClr>
              <a:prstClr val="white"/>
            </a:duotone>
          </a:blip>
          <a:srcRect l="11390" t="911" r="5425" b="1971"/>
          <a:stretch/>
        </p:blipFill>
        <p:spPr>
          <a:xfrm>
            <a:off x="5144098" y="4700617"/>
            <a:ext cx="129852" cy="151601"/>
          </a:xfrm>
          <a:prstGeom prst="rect">
            <a:avLst/>
          </a:prstGeom>
        </p:spPr>
      </p:pic>
      <p:pic>
        <p:nvPicPr>
          <p:cNvPr id="107" name="Image 106">
            <a:extLst>
              <a:ext uri="{FF2B5EF4-FFF2-40B4-BE49-F238E27FC236}">
                <a16:creationId xmlns:a16="http://schemas.microsoft.com/office/drawing/2014/main" id="{7A7064C4-E419-480A-9AC6-7EF76F0C8BB5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duotone>
              <a:schemeClr val="accent5">
                <a:shade val="45000"/>
                <a:satMod val="135000"/>
              </a:schemeClr>
              <a:prstClr val="white"/>
            </a:duotone>
          </a:blip>
          <a:srcRect l="11390" t="911" r="5425" b="1971"/>
          <a:stretch/>
        </p:blipFill>
        <p:spPr>
          <a:xfrm>
            <a:off x="7245650" y="4377342"/>
            <a:ext cx="129852" cy="151601"/>
          </a:xfrm>
          <a:prstGeom prst="rect">
            <a:avLst/>
          </a:prstGeom>
        </p:spPr>
      </p:pic>
      <p:pic>
        <p:nvPicPr>
          <p:cNvPr id="108" name="Image 107">
            <a:extLst>
              <a:ext uri="{FF2B5EF4-FFF2-40B4-BE49-F238E27FC236}">
                <a16:creationId xmlns:a16="http://schemas.microsoft.com/office/drawing/2014/main" id="{E01A0B5C-00C6-4D4F-B9FC-C541707ECB82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duotone>
              <a:schemeClr val="accent5">
                <a:shade val="45000"/>
                <a:satMod val="135000"/>
              </a:schemeClr>
              <a:prstClr val="white"/>
            </a:duotone>
          </a:blip>
          <a:srcRect l="11390" t="911" r="5425" b="1971"/>
          <a:stretch/>
        </p:blipFill>
        <p:spPr>
          <a:xfrm>
            <a:off x="7144858" y="4371281"/>
            <a:ext cx="129852" cy="151601"/>
          </a:xfrm>
          <a:prstGeom prst="rect">
            <a:avLst/>
          </a:prstGeom>
        </p:spPr>
      </p:pic>
      <p:pic>
        <p:nvPicPr>
          <p:cNvPr id="109" name="Image 108">
            <a:extLst>
              <a:ext uri="{FF2B5EF4-FFF2-40B4-BE49-F238E27FC236}">
                <a16:creationId xmlns:a16="http://schemas.microsoft.com/office/drawing/2014/main" id="{E3F07E55-4716-4645-967F-34EA8B44F3FE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duotone>
              <a:schemeClr val="accent5">
                <a:shade val="45000"/>
                <a:satMod val="135000"/>
              </a:schemeClr>
              <a:prstClr val="white"/>
            </a:duotone>
          </a:blip>
          <a:srcRect l="11390" t="911" r="5425" b="1971"/>
          <a:stretch/>
        </p:blipFill>
        <p:spPr>
          <a:xfrm>
            <a:off x="7194922" y="4470275"/>
            <a:ext cx="129852" cy="151601"/>
          </a:xfrm>
          <a:prstGeom prst="rect">
            <a:avLst/>
          </a:prstGeom>
        </p:spPr>
      </p:pic>
      <p:pic>
        <p:nvPicPr>
          <p:cNvPr id="110" name="Image 109">
            <a:extLst>
              <a:ext uri="{FF2B5EF4-FFF2-40B4-BE49-F238E27FC236}">
                <a16:creationId xmlns:a16="http://schemas.microsoft.com/office/drawing/2014/main" id="{4A85B850-139A-4F47-B4ED-316F92FBCDD1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duotone>
              <a:schemeClr val="accent5">
                <a:shade val="45000"/>
                <a:satMod val="135000"/>
              </a:schemeClr>
              <a:prstClr val="white"/>
            </a:duotone>
          </a:blip>
          <a:srcRect l="11390" t="911" r="5425" b="1971"/>
          <a:stretch/>
        </p:blipFill>
        <p:spPr>
          <a:xfrm>
            <a:off x="7097589" y="4465713"/>
            <a:ext cx="129852" cy="151601"/>
          </a:xfrm>
          <a:prstGeom prst="rect">
            <a:avLst/>
          </a:prstGeom>
        </p:spPr>
      </p:pic>
      <p:pic>
        <p:nvPicPr>
          <p:cNvPr id="111" name="Image 110">
            <a:extLst>
              <a:ext uri="{FF2B5EF4-FFF2-40B4-BE49-F238E27FC236}">
                <a16:creationId xmlns:a16="http://schemas.microsoft.com/office/drawing/2014/main" id="{0F63FB05-E74B-4B0D-A9B3-EE10A0203AA9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duotone>
              <a:schemeClr val="accent5">
                <a:shade val="45000"/>
                <a:satMod val="135000"/>
              </a:schemeClr>
              <a:prstClr val="white"/>
            </a:duotone>
          </a:blip>
          <a:srcRect l="11390" t="911" r="5425" b="1971"/>
          <a:stretch/>
        </p:blipFill>
        <p:spPr>
          <a:xfrm>
            <a:off x="7022215" y="4354158"/>
            <a:ext cx="129852" cy="151601"/>
          </a:xfrm>
          <a:prstGeom prst="rect">
            <a:avLst/>
          </a:prstGeom>
        </p:spPr>
      </p:pic>
      <p:pic>
        <p:nvPicPr>
          <p:cNvPr id="112" name="Image 111">
            <a:extLst>
              <a:ext uri="{FF2B5EF4-FFF2-40B4-BE49-F238E27FC236}">
                <a16:creationId xmlns:a16="http://schemas.microsoft.com/office/drawing/2014/main" id="{54A5CD17-E3C9-488E-9F35-148EB67BF883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duotone>
              <a:schemeClr val="accent5">
                <a:shade val="45000"/>
                <a:satMod val="135000"/>
              </a:schemeClr>
              <a:prstClr val="white"/>
            </a:duotone>
          </a:blip>
          <a:srcRect l="11390" t="911" r="5425" b="1971"/>
          <a:stretch/>
        </p:blipFill>
        <p:spPr>
          <a:xfrm>
            <a:off x="7019278" y="4453142"/>
            <a:ext cx="129852" cy="151601"/>
          </a:xfrm>
          <a:prstGeom prst="rect">
            <a:avLst/>
          </a:prstGeom>
        </p:spPr>
      </p:pic>
      <p:pic>
        <p:nvPicPr>
          <p:cNvPr id="113" name="Image 112">
            <a:extLst>
              <a:ext uri="{FF2B5EF4-FFF2-40B4-BE49-F238E27FC236}">
                <a16:creationId xmlns:a16="http://schemas.microsoft.com/office/drawing/2014/main" id="{8067F629-0A63-44AD-9704-7DA60E1405F0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duotone>
              <a:schemeClr val="accent5">
                <a:shade val="45000"/>
                <a:satMod val="135000"/>
              </a:schemeClr>
              <a:prstClr val="white"/>
            </a:duotone>
          </a:blip>
          <a:srcRect l="11390" t="911" r="5425" b="1971"/>
          <a:stretch/>
        </p:blipFill>
        <p:spPr>
          <a:xfrm>
            <a:off x="5031428" y="2889535"/>
            <a:ext cx="129852" cy="138890"/>
          </a:xfrm>
          <a:prstGeom prst="rect">
            <a:avLst/>
          </a:prstGeom>
        </p:spPr>
      </p:pic>
      <p:pic>
        <p:nvPicPr>
          <p:cNvPr id="114" name="Image 113">
            <a:extLst>
              <a:ext uri="{FF2B5EF4-FFF2-40B4-BE49-F238E27FC236}">
                <a16:creationId xmlns:a16="http://schemas.microsoft.com/office/drawing/2014/main" id="{4174FB9B-9C15-419A-95B0-33663DB365FB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duotone>
              <a:schemeClr val="accent5">
                <a:shade val="45000"/>
                <a:satMod val="135000"/>
              </a:schemeClr>
              <a:prstClr val="white"/>
            </a:duotone>
          </a:blip>
          <a:srcRect l="11390" t="911" r="5425" b="1971"/>
          <a:stretch/>
        </p:blipFill>
        <p:spPr>
          <a:xfrm>
            <a:off x="5120581" y="2821346"/>
            <a:ext cx="129852" cy="151601"/>
          </a:xfrm>
          <a:prstGeom prst="rect">
            <a:avLst/>
          </a:prstGeom>
        </p:spPr>
      </p:pic>
      <p:pic>
        <p:nvPicPr>
          <p:cNvPr id="115" name="Image 114">
            <a:extLst>
              <a:ext uri="{FF2B5EF4-FFF2-40B4-BE49-F238E27FC236}">
                <a16:creationId xmlns:a16="http://schemas.microsoft.com/office/drawing/2014/main" id="{99ED625F-E33D-44FC-B72A-4B3D96763E9A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duotone>
              <a:schemeClr val="accent5">
                <a:shade val="45000"/>
                <a:satMod val="135000"/>
              </a:schemeClr>
              <a:prstClr val="white"/>
            </a:duotone>
          </a:blip>
          <a:srcRect l="11390" t="911" r="5425" b="1971"/>
          <a:stretch/>
        </p:blipFill>
        <p:spPr>
          <a:xfrm>
            <a:off x="5056805" y="2807379"/>
            <a:ext cx="129852" cy="151601"/>
          </a:xfrm>
          <a:prstGeom prst="rect">
            <a:avLst/>
          </a:prstGeom>
        </p:spPr>
      </p:pic>
      <p:pic>
        <p:nvPicPr>
          <p:cNvPr id="116" name="Image 115">
            <a:extLst>
              <a:ext uri="{FF2B5EF4-FFF2-40B4-BE49-F238E27FC236}">
                <a16:creationId xmlns:a16="http://schemas.microsoft.com/office/drawing/2014/main" id="{FB54C9ED-CBF9-47AD-A0D4-ACFD1CDAB64B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duotone>
              <a:schemeClr val="accent5">
                <a:shade val="45000"/>
                <a:satMod val="135000"/>
              </a:schemeClr>
              <a:prstClr val="white"/>
            </a:duotone>
          </a:blip>
          <a:srcRect l="11390" t="911" r="5425" b="1971"/>
          <a:stretch/>
        </p:blipFill>
        <p:spPr>
          <a:xfrm>
            <a:off x="193158" y="2107391"/>
            <a:ext cx="288150" cy="336412"/>
          </a:xfrm>
          <a:prstGeom prst="rect">
            <a:avLst/>
          </a:prstGeom>
        </p:spPr>
      </p:pic>
      <p:sp>
        <p:nvSpPr>
          <p:cNvPr id="117" name="ZoneTexte 116">
            <a:extLst>
              <a:ext uri="{FF2B5EF4-FFF2-40B4-BE49-F238E27FC236}">
                <a16:creationId xmlns:a16="http://schemas.microsoft.com/office/drawing/2014/main" id="{D6270FFB-AA93-45C7-B96B-E0B633E85C2D}"/>
              </a:ext>
            </a:extLst>
          </p:cNvPr>
          <p:cNvSpPr txBox="1"/>
          <p:nvPr/>
        </p:nvSpPr>
        <p:spPr>
          <a:xfrm>
            <a:off x="561663" y="2208917"/>
            <a:ext cx="232031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Parcs éoliens</a:t>
            </a:r>
            <a:endParaRPr lang="fr-BE" sz="1100" dirty="0"/>
          </a:p>
        </p:txBody>
      </p:sp>
      <p:sp>
        <p:nvSpPr>
          <p:cNvPr id="89" name="Forme libre : forme 88">
            <a:extLst>
              <a:ext uri="{FF2B5EF4-FFF2-40B4-BE49-F238E27FC236}">
                <a16:creationId xmlns:a16="http://schemas.microsoft.com/office/drawing/2014/main" id="{B6E1C055-2C5C-4071-9F37-6A9DC2ADEEC8}"/>
              </a:ext>
            </a:extLst>
          </p:cNvPr>
          <p:cNvSpPr/>
          <p:nvPr/>
        </p:nvSpPr>
        <p:spPr>
          <a:xfrm>
            <a:off x="2895600" y="1028700"/>
            <a:ext cx="714375" cy="695325"/>
          </a:xfrm>
          <a:custGeom>
            <a:avLst/>
            <a:gdLst>
              <a:gd name="connsiteX0" fmla="*/ 714375 w 714375"/>
              <a:gd name="connsiteY0" fmla="*/ 695325 h 695325"/>
              <a:gd name="connsiteX1" fmla="*/ 0 w 714375"/>
              <a:gd name="connsiteY1" fmla="*/ 0 h 695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714375" h="695325">
                <a:moveTo>
                  <a:pt x="714375" y="695325"/>
                </a:moveTo>
                <a:lnTo>
                  <a:pt x="0" y="0"/>
                </a:ln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96" name="Forme libre : forme 95">
            <a:extLst>
              <a:ext uri="{FF2B5EF4-FFF2-40B4-BE49-F238E27FC236}">
                <a16:creationId xmlns:a16="http://schemas.microsoft.com/office/drawing/2014/main" id="{24BFB2A3-0E24-468E-AE24-99BF13856702}"/>
              </a:ext>
            </a:extLst>
          </p:cNvPr>
          <p:cNvSpPr/>
          <p:nvPr/>
        </p:nvSpPr>
        <p:spPr>
          <a:xfrm>
            <a:off x="7981950" y="4393640"/>
            <a:ext cx="1685925" cy="578410"/>
          </a:xfrm>
          <a:custGeom>
            <a:avLst/>
            <a:gdLst>
              <a:gd name="connsiteX0" fmla="*/ 0 w 1685925"/>
              <a:gd name="connsiteY0" fmla="*/ 578410 h 578410"/>
              <a:gd name="connsiteX1" fmla="*/ 276225 w 1685925"/>
              <a:gd name="connsiteY1" fmla="*/ 378385 h 578410"/>
              <a:gd name="connsiteX2" fmla="*/ 1114425 w 1685925"/>
              <a:gd name="connsiteY2" fmla="*/ 6910 h 578410"/>
              <a:gd name="connsiteX3" fmla="*/ 1209675 w 1685925"/>
              <a:gd name="connsiteY3" fmla="*/ 140260 h 578410"/>
              <a:gd name="connsiteX4" fmla="*/ 1685925 w 1685925"/>
              <a:gd name="connsiteY4" fmla="*/ 187885 h 5784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85925" h="578410">
                <a:moveTo>
                  <a:pt x="0" y="578410"/>
                </a:moveTo>
                <a:cubicBezTo>
                  <a:pt x="45244" y="526022"/>
                  <a:pt x="90488" y="473635"/>
                  <a:pt x="276225" y="378385"/>
                </a:cubicBezTo>
                <a:cubicBezTo>
                  <a:pt x="461962" y="283135"/>
                  <a:pt x="958850" y="46597"/>
                  <a:pt x="1114425" y="6910"/>
                </a:cubicBezTo>
                <a:cubicBezTo>
                  <a:pt x="1270000" y="-32777"/>
                  <a:pt x="1114425" y="110097"/>
                  <a:pt x="1209675" y="140260"/>
                </a:cubicBezTo>
                <a:cubicBezTo>
                  <a:pt x="1304925" y="170423"/>
                  <a:pt x="1495425" y="179154"/>
                  <a:pt x="1685925" y="187885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98" name="Forme libre : forme 97">
            <a:extLst>
              <a:ext uri="{FF2B5EF4-FFF2-40B4-BE49-F238E27FC236}">
                <a16:creationId xmlns:a16="http://schemas.microsoft.com/office/drawing/2014/main" id="{1759F76B-5F31-4F50-B3D4-BC583239B969}"/>
              </a:ext>
            </a:extLst>
          </p:cNvPr>
          <p:cNvSpPr/>
          <p:nvPr/>
        </p:nvSpPr>
        <p:spPr>
          <a:xfrm>
            <a:off x="190198" y="2578100"/>
            <a:ext cx="235086" cy="196167"/>
          </a:xfrm>
          <a:custGeom>
            <a:avLst/>
            <a:gdLst>
              <a:gd name="connsiteX0" fmla="*/ 204899 w 424322"/>
              <a:gd name="connsiteY0" fmla="*/ 139009 h 387565"/>
              <a:gd name="connsiteX1" fmla="*/ 309674 w 424322"/>
              <a:gd name="connsiteY1" fmla="*/ 5659 h 387565"/>
              <a:gd name="connsiteX2" fmla="*/ 423974 w 424322"/>
              <a:gd name="connsiteY2" fmla="*/ 43759 h 387565"/>
              <a:gd name="connsiteX3" fmla="*/ 347774 w 424322"/>
              <a:gd name="connsiteY3" fmla="*/ 215209 h 387565"/>
              <a:gd name="connsiteX4" fmla="*/ 423974 w 424322"/>
              <a:gd name="connsiteY4" fmla="*/ 319984 h 387565"/>
              <a:gd name="connsiteX5" fmla="*/ 338249 w 424322"/>
              <a:gd name="connsiteY5" fmla="*/ 386659 h 387565"/>
              <a:gd name="connsiteX6" fmla="*/ 233474 w 424322"/>
              <a:gd name="connsiteY6" fmla="*/ 272359 h 387565"/>
              <a:gd name="connsiteX7" fmla="*/ 71549 w 424322"/>
              <a:gd name="connsiteY7" fmla="*/ 291409 h 387565"/>
              <a:gd name="connsiteX8" fmla="*/ 4874 w 424322"/>
              <a:gd name="connsiteY8" fmla="*/ 110434 h 387565"/>
              <a:gd name="connsiteX9" fmla="*/ 204899 w 424322"/>
              <a:gd name="connsiteY9" fmla="*/ 139009 h 3875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24322" h="387565">
                <a:moveTo>
                  <a:pt x="204899" y="139009"/>
                </a:moveTo>
                <a:cubicBezTo>
                  <a:pt x="255699" y="121547"/>
                  <a:pt x="273162" y="21534"/>
                  <a:pt x="309674" y="5659"/>
                </a:cubicBezTo>
                <a:cubicBezTo>
                  <a:pt x="346187" y="-10216"/>
                  <a:pt x="417624" y="8834"/>
                  <a:pt x="423974" y="43759"/>
                </a:cubicBezTo>
                <a:cubicBezTo>
                  <a:pt x="430324" y="78684"/>
                  <a:pt x="347774" y="169172"/>
                  <a:pt x="347774" y="215209"/>
                </a:cubicBezTo>
                <a:cubicBezTo>
                  <a:pt x="347774" y="261246"/>
                  <a:pt x="425562" y="291409"/>
                  <a:pt x="423974" y="319984"/>
                </a:cubicBezTo>
                <a:cubicBezTo>
                  <a:pt x="422387" y="348559"/>
                  <a:pt x="369999" y="394596"/>
                  <a:pt x="338249" y="386659"/>
                </a:cubicBezTo>
                <a:cubicBezTo>
                  <a:pt x="306499" y="378722"/>
                  <a:pt x="277924" y="288234"/>
                  <a:pt x="233474" y="272359"/>
                </a:cubicBezTo>
                <a:cubicBezTo>
                  <a:pt x="189024" y="256484"/>
                  <a:pt x="109649" y="318396"/>
                  <a:pt x="71549" y="291409"/>
                </a:cubicBezTo>
                <a:cubicBezTo>
                  <a:pt x="33449" y="264422"/>
                  <a:pt x="-15763" y="139009"/>
                  <a:pt x="4874" y="110434"/>
                </a:cubicBezTo>
                <a:cubicBezTo>
                  <a:pt x="25511" y="81859"/>
                  <a:pt x="154099" y="156471"/>
                  <a:pt x="204899" y="139009"/>
                </a:cubicBezTo>
                <a:close/>
              </a:path>
            </a:pathLst>
          </a:custGeom>
          <a:solidFill>
            <a:schemeClr val="accent1">
              <a:alpha val="25000"/>
            </a:schemeClr>
          </a:solidFill>
          <a:ln w="22225">
            <a:solidFill>
              <a:schemeClr val="accent1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18" name="ZoneTexte 117">
            <a:extLst>
              <a:ext uri="{FF2B5EF4-FFF2-40B4-BE49-F238E27FC236}">
                <a16:creationId xmlns:a16="http://schemas.microsoft.com/office/drawing/2014/main" id="{481B10C5-581E-4138-A71E-DFA0CB642F41}"/>
              </a:ext>
            </a:extLst>
          </p:cNvPr>
          <p:cNvSpPr txBox="1"/>
          <p:nvPr/>
        </p:nvSpPr>
        <p:spPr>
          <a:xfrm>
            <a:off x="580668" y="2542322"/>
            <a:ext cx="232031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Zone avec potentiel éolien</a:t>
            </a:r>
            <a:endParaRPr lang="fr-BE" sz="1100" dirty="0"/>
          </a:p>
        </p:txBody>
      </p:sp>
    </p:spTree>
    <p:extLst>
      <p:ext uri="{BB962C8B-B14F-4D97-AF65-F5344CB8AC3E}">
        <p14:creationId xmlns:p14="http://schemas.microsoft.com/office/powerpoint/2010/main" val="3857811879"/>
      </p:ext>
    </p:extLst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2" name="Forme libre : forme 141">
            <a:extLst>
              <a:ext uri="{FF2B5EF4-FFF2-40B4-BE49-F238E27FC236}">
                <a16:creationId xmlns:a16="http://schemas.microsoft.com/office/drawing/2014/main" id="{0DC06D78-D127-49A3-A046-6B895F53CBFD}"/>
              </a:ext>
            </a:extLst>
          </p:cNvPr>
          <p:cNvSpPr/>
          <p:nvPr/>
        </p:nvSpPr>
        <p:spPr>
          <a:xfrm>
            <a:off x="4067831" y="739521"/>
            <a:ext cx="4752486" cy="4572456"/>
          </a:xfrm>
          <a:custGeom>
            <a:avLst/>
            <a:gdLst>
              <a:gd name="connsiteX0" fmla="*/ 875644 w 4752486"/>
              <a:gd name="connsiteY0" fmla="*/ 1584579 h 4572456"/>
              <a:gd name="connsiteX1" fmla="*/ 170794 w 4752486"/>
              <a:gd name="connsiteY1" fmla="*/ 1841754 h 4572456"/>
              <a:gd name="connsiteX2" fmla="*/ 46969 w 4752486"/>
              <a:gd name="connsiteY2" fmla="*/ 2537079 h 4572456"/>
              <a:gd name="connsiteX3" fmla="*/ 818494 w 4752486"/>
              <a:gd name="connsiteY3" fmla="*/ 2308479 h 4572456"/>
              <a:gd name="connsiteX4" fmla="*/ 1609069 w 4752486"/>
              <a:gd name="connsiteY4" fmla="*/ 1784604 h 4572456"/>
              <a:gd name="connsiteX5" fmla="*/ 2113894 w 4752486"/>
              <a:gd name="connsiteY5" fmla="*/ 1860804 h 4572456"/>
              <a:gd name="connsiteX6" fmla="*/ 2085319 w 4752486"/>
              <a:gd name="connsiteY6" fmla="*/ 2346579 h 4572456"/>
              <a:gd name="connsiteX7" fmla="*/ 1999594 w 4752486"/>
              <a:gd name="connsiteY7" fmla="*/ 2775204 h 4572456"/>
              <a:gd name="connsiteX8" fmla="*/ 2218669 w 4752486"/>
              <a:gd name="connsiteY8" fmla="*/ 3060954 h 4572456"/>
              <a:gd name="connsiteX9" fmla="*/ 2256769 w 4752486"/>
              <a:gd name="connsiteY9" fmla="*/ 3508629 h 4572456"/>
              <a:gd name="connsiteX10" fmla="*/ 2094844 w 4752486"/>
              <a:gd name="connsiteY10" fmla="*/ 3994404 h 4572456"/>
              <a:gd name="connsiteX11" fmla="*/ 2437744 w 4752486"/>
              <a:gd name="connsiteY11" fmla="*/ 4546854 h 4572456"/>
              <a:gd name="connsiteX12" fmla="*/ 3056869 w 4752486"/>
              <a:gd name="connsiteY12" fmla="*/ 4413504 h 4572456"/>
              <a:gd name="connsiteX13" fmla="*/ 3304519 w 4752486"/>
              <a:gd name="connsiteY13" fmla="*/ 3822954 h 4572456"/>
              <a:gd name="connsiteX14" fmla="*/ 3923644 w 4752486"/>
              <a:gd name="connsiteY14" fmla="*/ 3746754 h 4572456"/>
              <a:gd name="connsiteX15" fmla="*/ 4437994 w 4752486"/>
              <a:gd name="connsiteY15" fmla="*/ 3365754 h 4572456"/>
              <a:gd name="connsiteX16" fmla="*/ 4752319 w 4752486"/>
              <a:gd name="connsiteY16" fmla="*/ 2451354 h 4572456"/>
              <a:gd name="connsiteX17" fmla="*/ 4466569 w 4752486"/>
              <a:gd name="connsiteY17" fmla="*/ 1822704 h 4572456"/>
              <a:gd name="connsiteX18" fmla="*/ 3590269 w 4752486"/>
              <a:gd name="connsiteY18" fmla="*/ 1508379 h 4572456"/>
              <a:gd name="connsiteX19" fmla="*/ 3580744 w 4752486"/>
              <a:gd name="connsiteY19" fmla="*/ 974979 h 4572456"/>
              <a:gd name="connsiteX20" fmla="*/ 3571219 w 4752486"/>
              <a:gd name="connsiteY20" fmla="*/ 346329 h 4572456"/>
              <a:gd name="connsiteX21" fmla="*/ 3161644 w 4752486"/>
              <a:gd name="connsiteY21" fmla="*/ 12954 h 4572456"/>
              <a:gd name="connsiteX22" fmla="*/ 2780644 w 4752486"/>
              <a:gd name="connsiteY22" fmla="*/ 117729 h 4572456"/>
              <a:gd name="connsiteX23" fmla="*/ 2390119 w 4752486"/>
              <a:gd name="connsiteY23" fmla="*/ 574929 h 4572456"/>
              <a:gd name="connsiteX24" fmla="*/ 2123419 w 4752486"/>
              <a:gd name="connsiteY24" fmla="*/ 651129 h 4572456"/>
              <a:gd name="connsiteX25" fmla="*/ 1837669 w 4752486"/>
              <a:gd name="connsiteY25" fmla="*/ 1108329 h 4572456"/>
              <a:gd name="connsiteX26" fmla="*/ 951844 w 4752486"/>
              <a:gd name="connsiteY26" fmla="*/ 1565529 h 4572456"/>
              <a:gd name="connsiteX27" fmla="*/ 875644 w 4752486"/>
              <a:gd name="connsiteY27" fmla="*/ 1584579 h 45724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4752486" h="4572456">
                <a:moveTo>
                  <a:pt x="875644" y="1584579"/>
                </a:moveTo>
                <a:cubicBezTo>
                  <a:pt x="745469" y="1630617"/>
                  <a:pt x="308906" y="1683004"/>
                  <a:pt x="170794" y="1841754"/>
                </a:cubicBezTo>
                <a:cubicBezTo>
                  <a:pt x="32682" y="2000504"/>
                  <a:pt x="-60981" y="2459292"/>
                  <a:pt x="46969" y="2537079"/>
                </a:cubicBezTo>
                <a:cubicBezTo>
                  <a:pt x="154919" y="2614867"/>
                  <a:pt x="558144" y="2433891"/>
                  <a:pt x="818494" y="2308479"/>
                </a:cubicBezTo>
                <a:cubicBezTo>
                  <a:pt x="1078844" y="2183067"/>
                  <a:pt x="1393169" y="1859216"/>
                  <a:pt x="1609069" y="1784604"/>
                </a:cubicBezTo>
                <a:cubicBezTo>
                  <a:pt x="1824969" y="1709992"/>
                  <a:pt x="2034519" y="1767142"/>
                  <a:pt x="2113894" y="1860804"/>
                </a:cubicBezTo>
                <a:cubicBezTo>
                  <a:pt x="2193269" y="1954466"/>
                  <a:pt x="2104369" y="2194179"/>
                  <a:pt x="2085319" y="2346579"/>
                </a:cubicBezTo>
                <a:cubicBezTo>
                  <a:pt x="2066269" y="2498979"/>
                  <a:pt x="1977369" y="2656142"/>
                  <a:pt x="1999594" y="2775204"/>
                </a:cubicBezTo>
                <a:cubicBezTo>
                  <a:pt x="2021819" y="2894266"/>
                  <a:pt x="2175807" y="2938717"/>
                  <a:pt x="2218669" y="3060954"/>
                </a:cubicBezTo>
                <a:cubicBezTo>
                  <a:pt x="2261532" y="3183192"/>
                  <a:pt x="2277406" y="3353054"/>
                  <a:pt x="2256769" y="3508629"/>
                </a:cubicBezTo>
                <a:cubicBezTo>
                  <a:pt x="2236132" y="3664204"/>
                  <a:pt x="2064682" y="3821367"/>
                  <a:pt x="2094844" y="3994404"/>
                </a:cubicBezTo>
                <a:cubicBezTo>
                  <a:pt x="2125006" y="4167441"/>
                  <a:pt x="2277407" y="4477004"/>
                  <a:pt x="2437744" y="4546854"/>
                </a:cubicBezTo>
                <a:cubicBezTo>
                  <a:pt x="2598081" y="4616704"/>
                  <a:pt x="2912407" y="4534154"/>
                  <a:pt x="3056869" y="4413504"/>
                </a:cubicBezTo>
                <a:cubicBezTo>
                  <a:pt x="3201331" y="4292854"/>
                  <a:pt x="3160057" y="3934079"/>
                  <a:pt x="3304519" y="3822954"/>
                </a:cubicBezTo>
                <a:cubicBezTo>
                  <a:pt x="3448982" y="3711829"/>
                  <a:pt x="3734732" y="3822954"/>
                  <a:pt x="3923644" y="3746754"/>
                </a:cubicBezTo>
                <a:cubicBezTo>
                  <a:pt x="4112556" y="3670554"/>
                  <a:pt x="4299882" y="3581654"/>
                  <a:pt x="4437994" y="3365754"/>
                </a:cubicBezTo>
                <a:cubicBezTo>
                  <a:pt x="4576107" y="3149854"/>
                  <a:pt x="4747557" y="2708529"/>
                  <a:pt x="4752319" y="2451354"/>
                </a:cubicBezTo>
                <a:cubicBezTo>
                  <a:pt x="4757082" y="2194179"/>
                  <a:pt x="4660244" y="1979867"/>
                  <a:pt x="4466569" y="1822704"/>
                </a:cubicBezTo>
                <a:cubicBezTo>
                  <a:pt x="4272894" y="1665541"/>
                  <a:pt x="3737907" y="1649667"/>
                  <a:pt x="3590269" y="1508379"/>
                </a:cubicBezTo>
                <a:cubicBezTo>
                  <a:pt x="3442632" y="1367091"/>
                  <a:pt x="3583919" y="1168654"/>
                  <a:pt x="3580744" y="974979"/>
                </a:cubicBezTo>
                <a:cubicBezTo>
                  <a:pt x="3577569" y="781304"/>
                  <a:pt x="3641069" y="506666"/>
                  <a:pt x="3571219" y="346329"/>
                </a:cubicBezTo>
                <a:cubicBezTo>
                  <a:pt x="3501369" y="185992"/>
                  <a:pt x="3293407" y="51054"/>
                  <a:pt x="3161644" y="12954"/>
                </a:cubicBezTo>
                <a:cubicBezTo>
                  <a:pt x="3029882" y="-25146"/>
                  <a:pt x="2909232" y="24066"/>
                  <a:pt x="2780644" y="117729"/>
                </a:cubicBezTo>
                <a:cubicBezTo>
                  <a:pt x="2652057" y="211391"/>
                  <a:pt x="2499656" y="486029"/>
                  <a:pt x="2390119" y="574929"/>
                </a:cubicBezTo>
                <a:cubicBezTo>
                  <a:pt x="2280582" y="663829"/>
                  <a:pt x="2215494" y="562229"/>
                  <a:pt x="2123419" y="651129"/>
                </a:cubicBezTo>
                <a:cubicBezTo>
                  <a:pt x="2031344" y="740029"/>
                  <a:pt x="2032932" y="955929"/>
                  <a:pt x="1837669" y="1108329"/>
                </a:cubicBezTo>
                <a:cubicBezTo>
                  <a:pt x="1642407" y="1260729"/>
                  <a:pt x="1109006" y="1482979"/>
                  <a:pt x="951844" y="1565529"/>
                </a:cubicBezTo>
                <a:cubicBezTo>
                  <a:pt x="794682" y="1648079"/>
                  <a:pt x="1005819" y="1538541"/>
                  <a:pt x="875644" y="1584579"/>
                </a:cubicBezTo>
                <a:close/>
              </a:path>
            </a:pathLst>
          </a:custGeom>
          <a:solidFill>
            <a:schemeClr val="accent1">
              <a:alpha val="25000"/>
            </a:schemeClr>
          </a:solidFill>
          <a:ln w="28575"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43" name="Forme libre : forme 142">
            <a:extLst>
              <a:ext uri="{FF2B5EF4-FFF2-40B4-BE49-F238E27FC236}">
                <a16:creationId xmlns:a16="http://schemas.microsoft.com/office/drawing/2014/main" id="{8E172AED-F423-44D7-9B21-1EA3AB512E3E}"/>
              </a:ext>
            </a:extLst>
          </p:cNvPr>
          <p:cNvSpPr/>
          <p:nvPr/>
        </p:nvSpPr>
        <p:spPr>
          <a:xfrm>
            <a:off x="5025906" y="5403931"/>
            <a:ext cx="1167784" cy="817004"/>
          </a:xfrm>
          <a:custGeom>
            <a:avLst/>
            <a:gdLst>
              <a:gd name="connsiteX0" fmla="*/ 117594 w 1167784"/>
              <a:gd name="connsiteY0" fmla="*/ 234869 h 817004"/>
              <a:gd name="connsiteX1" fmla="*/ 470019 w 1167784"/>
              <a:gd name="connsiteY1" fmla="*/ 91994 h 817004"/>
              <a:gd name="connsiteX2" fmla="*/ 1012944 w 1167784"/>
              <a:gd name="connsiteY2" fmla="*/ 6269 h 817004"/>
              <a:gd name="connsiteX3" fmla="*/ 1155819 w 1167784"/>
              <a:gd name="connsiteY3" fmla="*/ 263444 h 817004"/>
              <a:gd name="connsiteX4" fmla="*/ 765294 w 1167784"/>
              <a:gd name="connsiteY4" fmla="*/ 711119 h 817004"/>
              <a:gd name="connsiteX5" fmla="*/ 584319 w 1167784"/>
              <a:gd name="connsiteY5" fmla="*/ 815894 h 817004"/>
              <a:gd name="connsiteX6" fmla="*/ 479544 w 1167784"/>
              <a:gd name="connsiteY6" fmla="*/ 673019 h 817004"/>
              <a:gd name="connsiteX7" fmla="*/ 212844 w 1167784"/>
              <a:gd name="connsiteY7" fmla="*/ 758744 h 817004"/>
              <a:gd name="connsiteX8" fmla="*/ 3294 w 1167784"/>
              <a:gd name="connsiteY8" fmla="*/ 539669 h 817004"/>
              <a:gd name="connsiteX9" fmla="*/ 117594 w 1167784"/>
              <a:gd name="connsiteY9" fmla="*/ 234869 h 8170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167784" h="817004">
                <a:moveTo>
                  <a:pt x="117594" y="234869"/>
                </a:moveTo>
                <a:cubicBezTo>
                  <a:pt x="195381" y="160257"/>
                  <a:pt x="320794" y="130094"/>
                  <a:pt x="470019" y="91994"/>
                </a:cubicBezTo>
                <a:cubicBezTo>
                  <a:pt x="619244" y="53894"/>
                  <a:pt x="898644" y="-22306"/>
                  <a:pt x="1012944" y="6269"/>
                </a:cubicBezTo>
                <a:cubicBezTo>
                  <a:pt x="1127244" y="34844"/>
                  <a:pt x="1197094" y="145969"/>
                  <a:pt x="1155819" y="263444"/>
                </a:cubicBezTo>
                <a:cubicBezTo>
                  <a:pt x="1114544" y="380919"/>
                  <a:pt x="860544" y="619044"/>
                  <a:pt x="765294" y="711119"/>
                </a:cubicBezTo>
                <a:cubicBezTo>
                  <a:pt x="670044" y="803194"/>
                  <a:pt x="631944" y="822244"/>
                  <a:pt x="584319" y="815894"/>
                </a:cubicBezTo>
                <a:cubicBezTo>
                  <a:pt x="536694" y="809544"/>
                  <a:pt x="541457" y="682544"/>
                  <a:pt x="479544" y="673019"/>
                </a:cubicBezTo>
                <a:cubicBezTo>
                  <a:pt x="417632" y="663494"/>
                  <a:pt x="292219" y="780969"/>
                  <a:pt x="212844" y="758744"/>
                </a:cubicBezTo>
                <a:cubicBezTo>
                  <a:pt x="133469" y="736519"/>
                  <a:pt x="20756" y="626981"/>
                  <a:pt x="3294" y="539669"/>
                </a:cubicBezTo>
                <a:cubicBezTo>
                  <a:pt x="-14168" y="452357"/>
                  <a:pt x="39807" y="309481"/>
                  <a:pt x="117594" y="234869"/>
                </a:cubicBezTo>
                <a:close/>
              </a:path>
            </a:pathLst>
          </a:custGeom>
          <a:solidFill>
            <a:schemeClr val="accent1">
              <a:alpha val="25000"/>
            </a:schemeClr>
          </a:solidFill>
          <a:ln w="28575"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44" name="Forme libre : forme 143">
            <a:extLst>
              <a:ext uri="{FF2B5EF4-FFF2-40B4-BE49-F238E27FC236}">
                <a16:creationId xmlns:a16="http://schemas.microsoft.com/office/drawing/2014/main" id="{80266DAF-7865-4C50-8C45-D9271D308536}"/>
              </a:ext>
            </a:extLst>
          </p:cNvPr>
          <p:cNvSpPr/>
          <p:nvPr/>
        </p:nvSpPr>
        <p:spPr>
          <a:xfrm>
            <a:off x="3381178" y="2733550"/>
            <a:ext cx="333622" cy="314728"/>
          </a:xfrm>
          <a:custGeom>
            <a:avLst/>
            <a:gdLst>
              <a:gd name="connsiteX0" fmla="*/ 133547 w 333622"/>
              <a:gd name="connsiteY0" fmla="*/ 125 h 314728"/>
              <a:gd name="connsiteX1" fmla="*/ 197 w 333622"/>
              <a:gd name="connsiteY1" fmla="*/ 209675 h 314728"/>
              <a:gd name="connsiteX2" fmla="*/ 162122 w 333622"/>
              <a:gd name="connsiteY2" fmla="*/ 314450 h 314728"/>
              <a:gd name="connsiteX3" fmla="*/ 333572 w 333622"/>
              <a:gd name="connsiteY3" fmla="*/ 181100 h 314728"/>
              <a:gd name="connsiteX4" fmla="*/ 133547 w 333622"/>
              <a:gd name="connsiteY4" fmla="*/ 125 h 3147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33622" h="314728">
                <a:moveTo>
                  <a:pt x="133547" y="125"/>
                </a:moveTo>
                <a:cubicBezTo>
                  <a:pt x="77984" y="4888"/>
                  <a:pt x="-4565" y="157288"/>
                  <a:pt x="197" y="209675"/>
                </a:cubicBezTo>
                <a:cubicBezTo>
                  <a:pt x="4959" y="262062"/>
                  <a:pt x="106559" y="319213"/>
                  <a:pt x="162122" y="314450"/>
                </a:cubicBezTo>
                <a:cubicBezTo>
                  <a:pt x="217685" y="309688"/>
                  <a:pt x="330397" y="235075"/>
                  <a:pt x="333572" y="181100"/>
                </a:cubicBezTo>
                <a:cubicBezTo>
                  <a:pt x="336747" y="127125"/>
                  <a:pt x="189110" y="-4638"/>
                  <a:pt x="133547" y="125"/>
                </a:cubicBezTo>
                <a:close/>
              </a:path>
            </a:pathLst>
          </a:custGeom>
          <a:solidFill>
            <a:schemeClr val="accent1">
              <a:alpha val="25000"/>
            </a:schemeClr>
          </a:solidFill>
          <a:ln w="28575"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pic>
        <p:nvPicPr>
          <p:cNvPr id="141" name="Graphique 140" descr="Amélioration continue avec un remplissage uni">
            <a:extLst>
              <a:ext uri="{FF2B5EF4-FFF2-40B4-BE49-F238E27FC236}">
                <a16:creationId xmlns:a16="http://schemas.microsoft.com/office/drawing/2014/main" id="{BF5D9A5D-D287-4323-A45D-A1907BB01E50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0" y="2793166"/>
            <a:ext cx="691075" cy="691075"/>
          </a:xfrm>
          <a:prstGeom prst="rect">
            <a:avLst/>
          </a:prstGeom>
        </p:spPr>
      </p:pic>
      <p:sp>
        <p:nvSpPr>
          <p:cNvPr id="120" name="Forme libre : forme 119">
            <a:extLst>
              <a:ext uri="{FF2B5EF4-FFF2-40B4-BE49-F238E27FC236}">
                <a16:creationId xmlns:a16="http://schemas.microsoft.com/office/drawing/2014/main" id="{F8698912-6EE1-41F2-997F-3EFC5BFF33BD}"/>
              </a:ext>
            </a:extLst>
          </p:cNvPr>
          <p:cNvSpPr/>
          <p:nvPr/>
        </p:nvSpPr>
        <p:spPr>
          <a:xfrm>
            <a:off x="6000750" y="5937250"/>
            <a:ext cx="1225550" cy="736600"/>
          </a:xfrm>
          <a:custGeom>
            <a:avLst/>
            <a:gdLst>
              <a:gd name="connsiteX0" fmla="*/ 1225550 w 1225550"/>
              <a:gd name="connsiteY0" fmla="*/ 0 h 736600"/>
              <a:gd name="connsiteX1" fmla="*/ 1168400 w 1225550"/>
              <a:gd name="connsiteY1" fmla="*/ 139700 h 736600"/>
              <a:gd name="connsiteX2" fmla="*/ 895350 w 1225550"/>
              <a:gd name="connsiteY2" fmla="*/ 304800 h 736600"/>
              <a:gd name="connsiteX3" fmla="*/ 698500 w 1225550"/>
              <a:gd name="connsiteY3" fmla="*/ 431800 h 736600"/>
              <a:gd name="connsiteX4" fmla="*/ 558800 w 1225550"/>
              <a:gd name="connsiteY4" fmla="*/ 514350 h 736600"/>
              <a:gd name="connsiteX5" fmla="*/ 203200 w 1225550"/>
              <a:gd name="connsiteY5" fmla="*/ 603250 h 736600"/>
              <a:gd name="connsiteX6" fmla="*/ 0 w 1225550"/>
              <a:gd name="connsiteY6" fmla="*/ 736600 h 736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25550" h="736600">
                <a:moveTo>
                  <a:pt x="1225550" y="0"/>
                </a:moveTo>
                <a:cubicBezTo>
                  <a:pt x="1224491" y="44450"/>
                  <a:pt x="1223433" y="88900"/>
                  <a:pt x="1168400" y="139700"/>
                </a:cubicBezTo>
                <a:cubicBezTo>
                  <a:pt x="1113367" y="190500"/>
                  <a:pt x="973667" y="256117"/>
                  <a:pt x="895350" y="304800"/>
                </a:cubicBezTo>
                <a:cubicBezTo>
                  <a:pt x="817033" y="353483"/>
                  <a:pt x="754592" y="396875"/>
                  <a:pt x="698500" y="431800"/>
                </a:cubicBezTo>
                <a:cubicBezTo>
                  <a:pt x="642408" y="466725"/>
                  <a:pt x="641350" y="485775"/>
                  <a:pt x="558800" y="514350"/>
                </a:cubicBezTo>
                <a:cubicBezTo>
                  <a:pt x="476250" y="542925"/>
                  <a:pt x="296333" y="566208"/>
                  <a:pt x="203200" y="603250"/>
                </a:cubicBezTo>
                <a:cubicBezTo>
                  <a:pt x="110067" y="640292"/>
                  <a:pt x="55033" y="688446"/>
                  <a:pt x="0" y="73660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19" name="Forme libre : forme 118">
            <a:extLst>
              <a:ext uri="{FF2B5EF4-FFF2-40B4-BE49-F238E27FC236}">
                <a16:creationId xmlns:a16="http://schemas.microsoft.com/office/drawing/2014/main" id="{07B0DAE5-9EF3-4A7C-9A53-B8F481D87874}"/>
              </a:ext>
            </a:extLst>
          </p:cNvPr>
          <p:cNvSpPr/>
          <p:nvPr/>
        </p:nvSpPr>
        <p:spPr>
          <a:xfrm>
            <a:off x="4540250" y="762001"/>
            <a:ext cx="1460500" cy="380236"/>
          </a:xfrm>
          <a:custGeom>
            <a:avLst/>
            <a:gdLst>
              <a:gd name="connsiteX0" fmla="*/ 730250 w 730250"/>
              <a:gd name="connsiteY0" fmla="*/ 279400 h 374697"/>
              <a:gd name="connsiteX1" fmla="*/ 514350 w 730250"/>
              <a:gd name="connsiteY1" fmla="*/ 342900 h 374697"/>
              <a:gd name="connsiteX2" fmla="*/ 228600 w 730250"/>
              <a:gd name="connsiteY2" fmla="*/ 374650 h 374697"/>
              <a:gd name="connsiteX3" fmla="*/ 158750 w 730250"/>
              <a:gd name="connsiteY3" fmla="*/ 349250 h 374697"/>
              <a:gd name="connsiteX4" fmla="*/ 50800 w 730250"/>
              <a:gd name="connsiteY4" fmla="*/ 317500 h 374697"/>
              <a:gd name="connsiteX5" fmla="*/ 76200 w 730250"/>
              <a:gd name="connsiteY5" fmla="*/ 184150 h 374697"/>
              <a:gd name="connsiteX6" fmla="*/ 0 w 730250"/>
              <a:gd name="connsiteY6" fmla="*/ 0 h 374697"/>
              <a:gd name="connsiteX0" fmla="*/ 730250 w 730250"/>
              <a:gd name="connsiteY0" fmla="*/ 279400 h 374697"/>
              <a:gd name="connsiteX1" fmla="*/ 730250 w 730250"/>
              <a:gd name="connsiteY1" fmla="*/ 279400 h 374697"/>
              <a:gd name="connsiteX2" fmla="*/ 514350 w 730250"/>
              <a:gd name="connsiteY2" fmla="*/ 342900 h 374697"/>
              <a:gd name="connsiteX3" fmla="*/ 228600 w 730250"/>
              <a:gd name="connsiteY3" fmla="*/ 374650 h 374697"/>
              <a:gd name="connsiteX4" fmla="*/ 158750 w 730250"/>
              <a:gd name="connsiteY4" fmla="*/ 349250 h 374697"/>
              <a:gd name="connsiteX5" fmla="*/ 50800 w 730250"/>
              <a:gd name="connsiteY5" fmla="*/ 317500 h 374697"/>
              <a:gd name="connsiteX6" fmla="*/ 76200 w 730250"/>
              <a:gd name="connsiteY6" fmla="*/ 184150 h 374697"/>
              <a:gd name="connsiteX7" fmla="*/ 0 w 730250"/>
              <a:gd name="connsiteY7" fmla="*/ 0 h 374697"/>
              <a:gd name="connsiteX0" fmla="*/ 730250 w 1460500"/>
              <a:gd name="connsiteY0" fmla="*/ 279400 h 380236"/>
              <a:gd name="connsiteX1" fmla="*/ 1460500 w 1460500"/>
              <a:gd name="connsiteY1" fmla="*/ 25400 h 380236"/>
              <a:gd name="connsiteX2" fmla="*/ 514350 w 1460500"/>
              <a:gd name="connsiteY2" fmla="*/ 342900 h 380236"/>
              <a:gd name="connsiteX3" fmla="*/ 228600 w 1460500"/>
              <a:gd name="connsiteY3" fmla="*/ 374650 h 380236"/>
              <a:gd name="connsiteX4" fmla="*/ 158750 w 1460500"/>
              <a:gd name="connsiteY4" fmla="*/ 349250 h 380236"/>
              <a:gd name="connsiteX5" fmla="*/ 50800 w 1460500"/>
              <a:gd name="connsiteY5" fmla="*/ 317500 h 380236"/>
              <a:gd name="connsiteX6" fmla="*/ 76200 w 1460500"/>
              <a:gd name="connsiteY6" fmla="*/ 184150 h 380236"/>
              <a:gd name="connsiteX7" fmla="*/ 0 w 1460500"/>
              <a:gd name="connsiteY7" fmla="*/ 0 h 380236"/>
              <a:gd name="connsiteX0" fmla="*/ 713581 w 1460500"/>
              <a:gd name="connsiteY0" fmla="*/ 243681 h 380236"/>
              <a:gd name="connsiteX1" fmla="*/ 1460500 w 1460500"/>
              <a:gd name="connsiteY1" fmla="*/ 25400 h 380236"/>
              <a:gd name="connsiteX2" fmla="*/ 514350 w 1460500"/>
              <a:gd name="connsiteY2" fmla="*/ 342900 h 380236"/>
              <a:gd name="connsiteX3" fmla="*/ 228600 w 1460500"/>
              <a:gd name="connsiteY3" fmla="*/ 374650 h 380236"/>
              <a:gd name="connsiteX4" fmla="*/ 158750 w 1460500"/>
              <a:gd name="connsiteY4" fmla="*/ 349250 h 380236"/>
              <a:gd name="connsiteX5" fmla="*/ 50800 w 1460500"/>
              <a:gd name="connsiteY5" fmla="*/ 317500 h 380236"/>
              <a:gd name="connsiteX6" fmla="*/ 76200 w 1460500"/>
              <a:gd name="connsiteY6" fmla="*/ 184150 h 380236"/>
              <a:gd name="connsiteX7" fmla="*/ 0 w 1460500"/>
              <a:gd name="connsiteY7" fmla="*/ 0 h 380236"/>
              <a:gd name="connsiteX0" fmla="*/ 1460500 w 1460500"/>
              <a:gd name="connsiteY0" fmla="*/ 25400 h 380236"/>
              <a:gd name="connsiteX1" fmla="*/ 514350 w 1460500"/>
              <a:gd name="connsiteY1" fmla="*/ 342900 h 380236"/>
              <a:gd name="connsiteX2" fmla="*/ 228600 w 1460500"/>
              <a:gd name="connsiteY2" fmla="*/ 374650 h 380236"/>
              <a:gd name="connsiteX3" fmla="*/ 158750 w 1460500"/>
              <a:gd name="connsiteY3" fmla="*/ 349250 h 380236"/>
              <a:gd name="connsiteX4" fmla="*/ 50800 w 1460500"/>
              <a:gd name="connsiteY4" fmla="*/ 317500 h 380236"/>
              <a:gd name="connsiteX5" fmla="*/ 76200 w 1460500"/>
              <a:gd name="connsiteY5" fmla="*/ 184150 h 380236"/>
              <a:gd name="connsiteX6" fmla="*/ 0 w 1460500"/>
              <a:gd name="connsiteY6" fmla="*/ 0 h 3802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460500" h="380236">
                <a:moveTo>
                  <a:pt x="1460500" y="25400"/>
                </a:moveTo>
                <a:cubicBezTo>
                  <a:pt x="1424517" y="35983"/>
                  <a:pt x="719667" y="284692"/>
                  <a:pt x="514350" y="342900"/>
                </a:cubicBezTo>
                <a:cubicBezTo>
                  <a:pt x="309033" y="401108"/>
                  <a:pt x="287867" y="373592"/>
                  <a:pt x="228600" y="374650"/>
                </a:cubicBezTo>
                <a:cubicBezTo>
                  <a:pt x="169333" y="375708"/>
                  <a:pt x="188383" y="358775"/>
                  <a:pt x="158750" y="349250"/>
                </a:cubicBezTo>
                <a:cubicBezTo>
                  <a:pt x="129117" y="339725"/>
                  <a:pt x="64558" y="345017"/>
                  <a:pt x="50800" y="317500"/>
                </a:cubicBezTo>
                <a:cubicBezTo>
                  <a:pt x="37042" y="289983"/>
                  <a:pt x="84667" y="237067"/>
                  <a:pt x="76200" y="184150"/>
                </a:cubicBezTo>
                <a:cubicBezTo>
                  <a:pt x="67733" y="131233"/>
                  <a:pt x="33866" y="65616"/>
                  <a:pt x="0" y="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46" name="Forme libre : forme 145">
            <a:extLst>
              <a:ext uri="{FF2B5EF4-FFF2-40B4-BE49-F238E27FC236}">
                <a16:creationId xmlns:a16="http://schemas.microsoft.com/office/drawing/2014/main" id="{14629BD5-62F0-4AD1-B8F3-47934ECAE653}"/>
              </a:ext>
            </a:extLst>
          </p:cNvPr>
          <p:cNvSpPr/>
          <p:nvPr/>
        </p:nvSpPr>
        <p:spPr>
          <a:xfrm>
            <a:off x="4674683" y="3069491"/>
            <a:ext cx="685800" cy="736600"/>
          </a:xfrm>
          <a:custGeom>
            <a:avLst/>
            <a:gdLst>
              <a:gd name="connsiteX0" fmla="*/ 685800 w 685800"/>
              <a:gd name="connsiteY0" fmla="*/ 0 h 736600"/>
              <a:gd name="connsiteX1" fmla="*/ 568325 w 685800"/>
              <a:gd name="connsiteY1" fmla="*/ 82550 h 736600"/>
              <a:gd name="connsiteX2" fmla="*/ 454025 w 685800"/>
              <a:gd name="connsiteY2" fmla="*/ 206375 h 736600"/>
              <a:gd name="connsiteX3" fmla="*/ 314325 w 685800"/>
              <a:gd name="connsiteY3" fmla="*/ 342900 h 736600"/>
              <a:gd name="connsiteX4" fmla="*/ 0 w 685800"/>
              <a:gd name="connsiteY4" fmla="*/ 736600 h 736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85800" h="736600">
                <a:moveTo>
                  <a:pt x="685800" y="0"/>
                </a:moveTo>
                <a:cubicBezTo>
                  <a:pt x="646377" y="24077"/>
                  <a:pt x="606954" y="48154"/>
                  <a:pt x="568325" y="82550"/>
                </a:cubicBezTo>
                <a:cubicBezTo>
                  <a:pt x="529696" y="116946"/>
                  <a:pt x="496358" y="162983"/>
                  <a:pt x="454025" y="206375"/>
                </a:cubicBezTo>
                <a:cubicBezTo>
                  <a:pt x="411692" y="249767"/>
                  <a:pt x="389996" y="254529"/>
                  <a:pt x="314325" y="342900"/>
                </a:cubicBezTo>
                <a:cubicBezTo>
                  <a:pt x="238654" y="431271"/>
                  <a:pt x="119327" y="583935"/>
                  <a:pt x="0" y="73660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3" name="Forme libre : forme 22">
            <a:extLst>
              <a:ext uri="{FF2B5EF4-FFF2-40B4-BE49-F238E27FC236}">
                <a16:creationId xmlns:a16="http://schemas.microsoft.com/office/drawing/2014/main" id="{BE29AF4F-A639-4285-A35D-CAB5EA08D5F0}"/>
              </a:ext>
            </a:extLst>
          </p:cNvPr>
          <p:cNvSpPr/>
          <p:nvPr/>
        </p:nvSpPr>
        <p:spPr>
          <a:xfrm>
            <a:off x="5880100" y="508000"/>
            <a:ext cx="425269" cy="4140200"/>
          </a:xfrm>
          <a:custGeom>
            <a:avLst/>
            <a:gdLst>
              <a:gd name="connsiteX0" fmla="*/ 0 w 425269"/>
              <a:gd name="connsiteY0" fmla="*/ 0 h 4140200"/>
              <a:gd name="connsiteX1" fmla="*/ 76200 w 425269"/>
              <a:gd name="connsiteY1" fmla="*/ 222250 h 4140200"/>
              <a:gd name="connsiteX2" fmla="*/ 254000 w 425269"/>
              <a:gd name="connsiteY2" fmla="*/ 412750 h 4140200"/>
              <a:gd name="connsiteX3" fmla="*/ 412750 w 425269"/>
              <a:gd name="connsiteY3" fmla="*/ 869950 h 4140200"/>
              <a:gd name="connsiteX4" fmla="*/ 406400 w 425269"/>
              <a:gd name="connsiteY4" fmla="*/ 1104900 h 4140200"/>
              <a:gd name="connsiteX5" fmla="*/ 336550 w 425269"/>
              <a:gd name="connsiteY5" fmla="*/ 1822450 h 4140200"/>
              <a:gd name="connsiteX6" fmla="*/ 177800 w 425269"/>
              <a:gd name="connsiteY6" fmla="*/ 2457450 h 4140200"/>
              <a:gd name="connsiteX7" fmla="*/ 146050 w 425269"/>
              <a:gd name="connsiteY7" fmla="*/ 2870200 h 4140200"/>
              <a:gd name="connsiteX8" fmla="*/ 95250 w 425269"/>
              <a:gd name="connsiteY8" fmla="*/ 3441700 h 4140200"/>
              <a:gd name="connsiteX9" fmla="*/ 44450 w 425269"/>
              <a:gd name="connsiteY9" fmla="*/ 3752850 h 4140200"/>
              <a:gd name="connsiteX10" fmla="*/ 107950 w 425269"/>
              <a:gd name="connsiteY10" fmla="*/ 4006850 h 4140200"/>
              <a:gd name="connsiteX11" fmla="*/ 279400 w 425269"/>
              <a:gd name="connsiteY11" fmla="*/ 4140200 h 4140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425269" h="4140200">
                <a:moveTo>
                  <a:pt x="0" y="0"/>
                </a:moveTo>
                <a:cubicBezTo>
                  <a:pt x="16933" y="76729"/>
                  <a:pt x="33867" y="153458"/>
                  <a:pt x="76200" y="222250"/>
                </a:cubicBezTo>
                <a:cubicBezTo>
                  <a:pt x="118533" y="291042"/>
                  <a:pt x="197908" y="304800"/>
                  <a:pt x="254000" y="412750"/>
                </a:cubicBezTo>
                <a:cubicBezTo>
                  <a:pt x="310092" y="520700"/>
                  <a:pt x="387350" y="754592"/>
                  <a:pt x="412750" y="869950"/>
                </a:cubicBezTo>
                <a:cubicBezTo>
                  <a:pt x="438150" y="985308"/>
                  <a:pt x="419100" y="946150"/>
                  <a:pt x="406400" y="1104900"/>
                </a:cubicBezTo>
                <a:cubicBezTo>
                  <a:pt x="393700" y="1263650"/>
                  <a:pt x="374650" y="1597025"/>
                  <a:pt x="336550" y="1822450"/>
                </a:cubicBezTo>
                <a:cubicBezTo>
                  <a:pt x="298450" y="2047875"/>
                  <a:pt x="209550" y="2282825"/>
                  <a:pt x="177800" y="2457450"/>
                </a:cubicBezTo>
                <a:cubicBezTo>
                  <a:pt x="146050" y="2632075"/>
                  <a:pt x="159808" y="2706158"/>
                  <a:pt x="146050" y="2870200"/>
                </a:cubicBezTo>
                <a:cubicBezTo>
                  <a:pt x="132292" y="3034242"/>
                  <a:pt x="112183" y="3294592"/>
                  <a:pt x="95250" y="3441700"/>
                </a:cubicBezTo>
                <a:cubicBezTo>
                  <a:pt x="78317" y="3588808"/>
                  <a:pt x="42333" y="3658658"/>
                  <a:pt x="44450" y="3752850"/>
                </a:cubicBezTo>
                <a:cubicBezTo>
                  <a:pt x="46567" y="3847042"/>
                  <a:pt x="68792" y="3942292"/>
                  <a:pt x="107950" y="4006850"/>
                </a:cubicBezTo>
                <a:cubicBezTo>
                  <a:pt x="147108" y="4071408"/>
                  <a:pt x="213254" y="4105804"/>
                  <a:pt x="279400" y="414020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7" name="Forme libre : forme 26">
            <a:extLst>
              <a:ext uri="{FF2B5EF4-FFF2-40B4-BE49-F238E27FC236}">
                <a16:creationId xmlns:a16="http://schemas.microsoft.com/office/drawing/2014/main" id="{70578F58-BED1-43CB-8B6A-FE860FD8A450}"/>
              </a:ext>
            </a:extLst>
          </p:cNvPr>
          <p:cNvSpPr/>
          <p:nvPr/>
        </p:nvSpPr>
        <p:spPr>
          <a:xfrm>
            <a:off x="3594100" y="1279024"/>
            <a:ext cx="2565400" cy="1323241"/>
          </a:xfrm>
          <a:custGeom>
            <a:avLst/>
            <a:gdLst>
              <a:gd name="connsiteX0" fmla="*/ 0 w 2565400"/>
              <a:gd name="connsiteY0" fmla="*/ 346576 h 1323241"/>
              <a:gd name="connsiteX1" fmla="*/ 476250 w 2565400"/>
              <a:gd name="connsiteY1" fmla="*/ 54476 h 1323241"/>
              <a:gd name="connsiteX2" fmla="*/ 933450 w 2565400"/>
              <a:gd name="connsiteY2" fmla="*/ 3676 h 1323241"/>
              <a:gd name="connsiteX3" fmla="*/ 838200 w 2565400"/>
              <a:gd name="connsiteY3" fmla="*/ 105276 h 1323241"/>
              <a:gd name="connsiteX4" fmla="*/ 901700 w 2565400"/>
              <a:gd name="connsiteY4" fmla="*/ 238626 h 1323241"/>
              <a:gd name="connsiteX5" fmla="*/ 1079500 w 2565400"/>
              <a:gd name="connsiteY5" fmla="*/ 454526 h 1323241"/>
              <a:gd name="connsiteX6" fmla="*/ 1193800 w 2565400"/>
              <a:gd name="connsiteY6" fmla="*/ 606926 h 1323241"/>
              <a:gd name="connsiteX7" fmla="*/ 1282700 w 2565400"/>
              <a:gd name="connsiteY7" fmla="*/ 670426 h 1323241"/>
              <a:gd name="connsiteX8" fmla="*/ 1397000 w 2565400"/>
              <a:gd name="connsiteY8" fmla="*/ 886326 h 1323241"/>
              <a:gd name="connsiteX9" fmla="*/ 1638300 w 2565400"/>
              <a:gd name="connsiteY9" fmla="*/ 759326 h 1323241"/>
              <a:gd name="connsiteX10" fmla="*/ 1974850 w 2565400"/>
              <a:gd name="connsiteY10" fmla="*/ 695826 h 1323241"/>
              <a:gd name="connsiteX11" fmla="*/ 1974850 w 2565400"/>
              <a:gd name="connsiteY11" fmla="*/ 829176 h 1323241"/>
              <a:gd name="connsiteX12" fmla="*/ 2000250 w 2565400"/>
              <a:gd name="connsiteY12" fmla="*/ 892676 h 1323241"/>
              <a:gd name="connsiteX13" fmla="*/ 2190750 w 2565400"/>
              <a:gd name="connsiteY13" fmla="*/ 1019676 h 1323241"/>
              <a:gd name="connsiteX14" fmla="*/ 2311400 w 2565400"/>
              <a:gd name="connsiteY14" fmla="*/ 1203826 h 1323241"/>
              <a:gd name="connsiteX15" fmla="*/ 2482850 w 2565400"/>
              <a:gd name="connsiteY15" fmla="*/ 1318126 h 1323241"/>
              <a:gd name="connsiteX16" fmla="*/ 2565400 w 2565400"/>
              <a:gd name="connsiteY16" fmla="*/ 1292726 h 13232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2565400" h="1323241">
                <a:moveTo>
                  <a:pt x="0" y="346576"/>
                </a:moveTo>
                <a:cubicBezTo>
                  <a:pt x="160337" y="229101"/>
                  <a:pt x="320675" y="111626"/>
                  <a:pt x="476250" y="54476"/>
                </a:cubicBezTo>
                <a:cubicBezTo>
                  <a:pt x="631825" y="-2674"/>
                  <a:pt x="873125" y="-4791"/>
                  <a:pt x="933450" y="3676"/>
                </a:cubicBezTo>
                <a:cubicBezTo>
                  <a:pt x="993775" y="12143"/>
                  <a:pt x="843492" y="66118"/>
                  <a:pt x="838200" y="105276"/>
                </a:cubicBezTo>
                <a:cubicBezTo>
                  <a:pt x="832908" y="144434"/>
                  <a:pt x="861483" y="180418"/>
                  <a:pt x="901700" y="238626"/>
                </a:cubicBezTo>
                <a:cubicBezTo>
                  <a:pt x="941917" y="296834"/>
                  <a:pt x="1030817" y="393143"/>
                  <a:pt x="1079500" y="454526"/>
                </a:cubicBezTo>
                <a:cubicBezTo>
                  <a:pt x="1128183" y="515909"/>
                  <a:pt x="1159933" y="570943"/>
                  <a:pt x="1193800" y="606926"/>
                </a:cubicBezTo>
                <a:cubicBezTo>
                  <a:pt x="1227667" y="642909"/>
                  <a:pt x="1248833" y="623860"/>
                  <a:pt x="1282700" y="670426"/>
                </a:cubicBezTo>
                <a:cubicBezTo>
                  <a:pt x="1316567" y="716992"/>
                  <a:pt x="1337733" y="871509"/>
                  <a:pt x="1397000" y="886326"/>
                </a:cubicBezTo>
                <a:cubicBezTo>
                  <a:pt x="1456267" y="901143"/>
                  <a:pt x="1541992" y="791076"/>
                  <a:pt x="1638300" y="759326"/>
                </a:cubicBezTo>
                <a:cubicBezTo>
                  <a:pt x="1734608" y="727576"/>
                  <a:pt x="1918758" y="684184"/>
                  <a:pt x="1974850" y="695826"/>
                </a:cubicBezTo>
                <a:cubicBezTo>
                  <a:pt x="2030942" y="707468"/>
                  <a:pt x="1970617" y="796368"/>
                  <a:pt x="1974850" y="829176"/>
                </a:cubicBezTo>
                <a:cubicBezTo>
                  <a:pt x="1979083" y="861984"/>
                  <a:pt x="1964267" y="860926"/>
                  <a:pt x="2000250" y="892676"/>
                </a:cubicBezTo>
                <a:cubicBezTo>
                  <a:pt x="2036233" y="924426"/>
                  <a:pt x="2138892" y="967818"/>
                  <a:pt x="2190750" y="1019676"/>
                </a:cubicBezTo>
                <a:cubicBezTo>
                  <a:pt x="2242608" y="1071534"/>
                  <a:pt x="2262717" y="1154084"/>
                  <a:pt x="2311400" y="1203826"/>
                </a:cubicBezTo>
                <a:cubicBezTo>
                  <a:pt x="2360083" y="1253568"/>
                  <a:pt x="2440517" y="1303309"/>
                  <a:pt x="2482850" y="1318126"/>
                </a:cubicBezTo>
                <a:cubicBezTo>
                  <a:pt x="2525183" y="1332943"/>
                  <a:pt x="2545291" y="1312834"/>
                  <a:pt x="2565400" y="1292726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9" name="Forme libre : forme 28">
            <a:extLst>
              <a:ext uri="{FF2B5EF4-FFF2-40B4-BE49-F238E27FC236}">
                <a16:creationId xmlns:a16="http://schemas.microsoft.com/office/drawing/2014/main" id="{F48755D4-E52D-451E-A862-7FE36C952EA0}"/>
              </a:ext>
            </a:extLst>
          </p:cNvPr>
          <p:cNvSpPr/>
          <p:nvPr/>
        </p:nvSpPr>
        <p:spPr>
          <a:xfrm>
            <a:off x="4527550" y="1098550"/>
            <a:ext cx="101600" cy="171450"/>
          </a:xfrm>
          <a:custGeom>
            <a:avLst/>
            <a:gdLst>
              <a:gd name="connsiteX0" fmla="*/ 101600 w 101600"/>
              <a:gd name="connsiteY0" fmla="*/ 0 h 171450"/>
              <a:gd name="connsiteX1" fmla="*/ 50800 w 101600"/>
              <a:gd name="connsiteY1" fmla="*/ 127000 h 171450"/>
              <a:gd name="connsiteX2" fmla="*/ 0 w 101600"/>
              <a:gd name="connsiteY2" fmla="*/ 171450 h 171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1600" h="171450">
                <a:moveTo>
                  <a:pt x="101600" y="0"/>
                </a:moveTo>
                <a:cubicBezTo>
                  <a:pt x="84666" y="49212"/>
                  <a:pt x="67733" y="98425"/>
                  <a:pt x="50800" y="127000"/>
                </a:cubicBezTo>
                <a:cubicBezTo>
                  <a:pt x="33867" y="155575"/>
                  <a:pt x="16933" y="163512"/>
                  <a:pt x="0" y="17145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0" name="Forme libre : forme 29">
            <a:extLst>
              <a:ext uri="{FF2B5EF4-FFF2-40B4-BE49-F238E27FC236}">
                <a16:creationId xmlns:a16="http://schemas.microsoft.com/office/drawing/2014/main" id="{DDA203F8-C9E1-4AFD-B1A6-58AF2240B747}"/>
              </a:ext>
            </a:extLst>
          </p:cNvPr>
          <p:cNvSpPr/>
          <p:nvPr/>
        </p:nvSpPr>
        <p:spPr>
          <a:xfrm>
            <a:off x="3016250" y="2482850"/>
            <a:ext cx="1377950" cy="711200"/>
          </a:xfrm>
          <a:custGeom>
            <a:avLst/>
            <a:gdLst>
              <a:gd name="connsiteX0" fmla="*/ 1377950 w 1377950"/>
              <a:gd name="connsiteY0" fmla="*/ 0 h 711200"/>
              <a:gd name="connsiteX1" fmla="*/ 1295400 w 1377950"/>
              <a:gd name="connsiteY1" fmla="*/ 101600 h 711200"/>
              <a:gd name="connsiteX2" fmla="*/ 996950 w 1377950"/>
              <a:gd name="connsiteY2" fmla="*/ 209550 h 711200"/>
              <a:gd name="connsiteX3" fmla="*/ 730250 w 1377950"/>
              <a:gd name="connsiteY3" fmla="*/ 508000 h 711200"/>
              <a:gd name="connsiteX4" fmla="*/ 469900 w 1377950"/>
              <a:gd name="connsiteY4" fmla="*/ 577850 h 711200"/>
              <a:gd name="connsiteX5" fmla="*/ 247650 w 1377950"/>
              <a:gd name="connsiteY5" fmla="*/ 679450 h 711200"/>
              <a:gd name="connsiteX6" fmla="*/ 0 w 1377950"/>
              <a:gd name="connsiteY6" fmla="*/ 711200 h 711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377950" h="711200">
                <a:moveTo>
                  <a:pt x="1377950" y="0"/>
                </a:moveTo>
                <a:cubicBezTo>
                  <a:pt x="1368425" y="33337"/>
                  <a:pt x="1358900" y="66675"/>
                  <a:pt x="1295400" y="101600"/>
                </a:cubicBezTo>
                <a:cubicBezTo>
                  <a:pt x="1231900" y="136525"/>
                  <a:pt x="1091142" y="141817"/>
                  <a:pt x="996950" y="209550"/>
                </a:cubicBezTo>
                <a:cubicBezTo>
                  <a:pt x="902758" y="277283"/>
                  <a:pt x="818092" y="446617"/>
                  <a:pt x="730250" y="508000"/>
                </a:cubicBezTo>
                <a:cubicBezTo>
                  <a:pt x="642408" y="569383"/>
                  <a:pt x="550333" y="549275"/>
                  <a:pt x="469900" y="577850"/>
                </a:cubicBezTo>
                <a:cubicBezTo>
                  <a:pt x="389467" y="606425"/>
                  <a:pt x="325967" y="657225"/>
                  <a:pt x="247650" y="679450"/>
                </a:cubicBezTo>
                <a:cubicBezTo>
                  <a:pt x="169333" y="701675"/>
                  <a:pt x="84666" y="706437"/>
                  <a:pt x="0" y="71120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3" name="Forme libre : forme 32">
            <a:extLst>
              <a:ext uri="{FF2B5EF4-FFF2-40B4-BE49-F238E27FC236}">
                <a16:creationId xmlns:a16="http://schemas.microsoft.com/office/drawing/2014/main" id="{FF0BF8AA-3094-4C50-B547-95E6ECEA66B7}"/>
              </a:ext>
            </a:extLst>
          </p:cNvPr>
          <p:cNvSpPr/>
          <p:nvPr/>
        </p:nvSpPr>
        <p:spPr>
          <a:xfrm>
            <a:off x="5092700" y="5222875"/>
            <a:ext cx="949325" cy="958850"/>
          </a:xfrm>
          <a:custGeom>
            <a:avLst/>
            <a:gdLst>
              <a:gd name="connsiteX0" fmla="*/ 733425 w 733425"/>
              <a:gd name="connsiteY0" fmla="*/ 0 h 841375"/>
              <a:gd name="connsiteX1" fmla="*/ 695325 w 733425"/>
              <a:gd name="connsiteY1" fmla="*/ 111125 h 841375"/>
              <a:gd name="connsiteX2" fmla="*/ 619125 w 733425"/>
              <a:gd name="connsiteY2" fmla="*/ 231775 h 841375"/>
              <a:gd name="connsiteX3" fmla="*/ 377825 w 733425"/>
              <a:gd name="connsiteY3" fmla="*/ 323850 h 841375"/>
              <a:gd name="connsiteX4" fmla="*/ 190500 w 733425"/>
              <a:gd name="connsiteY4" fmla="*/ 571500 h 841375"/>
              <a:gd name="connsiteX5" fmla="*/ 222250 w 733425"/>
              <a:gd name="connsiteY5" fmla="*/ 603250 h 841375"/>
              <a:gd name="connsiteX6" fmla="*/ 196850 w 733425"/>
              <a:gd name="connsiteY6" fmla="*/ 654050 h 841375"/>
              <a:gd name="connsiteX7" fmla="*/ 212725 w 733425"/>
              <a:gd name="connsiteY7" fmla="*/ 708025 h 841375"/>
              <a:gd name="connsiteX8" fmla="*/ 123825 w 733425"/>
              <a:gd name="connsiteY8" fmla="*/ 771525 h 841375"/>
              <a:gd name="connsiteX9" fmla="*/ 0 w 733425"/>
              <a:gd name="connsiteY9" fmla="*/ 841375 h 841375"/>
              <a:gd name="connsiteX0" fmla="*/ 939800 w 939800"/>
              <a:gd name="connsiteY0" fmla="*/ 0 h 949325"/>
              <a:gd name="connsiteX1" fmla="*/ 901700 w 939800"/>
              <a:gd name="connsiteY1" fmla="*/ 111125 h 949325"/>
              <a:gd name="connsiteX2" fmla="*/ 825500 w 939800"/>
              <a:gd name="connsiteY2" fmla="*/ 231775 h 949325"/>
              <a:gd name="connsiteX3" fmla="*/ 584200 w 939800"/>
              <a:gd name="connsiteY3" fmla="*/ 323850 h 949325"/>
              <a:gd name="connsiteX4" fmla="*/ 396875 w 939800"/>
              <a:gd name="connsiteY4" fmla="*/ 571500 h 949325"/>
              <a:gd name="connsiteX5" fmla="*/ 428625 w 939800"/>
              <a:gd name="connsiteY5" fmla="*/ 603250 h 949325"/>
              <a:gd name="connsiteX6" fmla="*/ 403225 w 939800"/>
              <a:gd name="connsiteY6" fmla="*/ 654050 h 949325"/>
              <a:gd name="connsiteX7" fmla="*/ 419100 w 939800"/>
              <a:gd name="connsiteY7" fmla="*/ 708025 h 949325"/>
              <a:gd name="connsiteX8" fmla="*/ 330200 w 939800"/>
              <a:gd name="connsiteY8" fmla="*/ 771525 h 949325"/>
              <a:gd name="connsiteX9" fmla="*/ 0 w 939800"/>
              <a:gd name="connsiteY9" fmla="*/ 949325 h 949325"/>
              <a:gd name="connsiteX0" fmla="*/ 949325 w 949325"/>
              <a:gd name="connsiteY0" fmla="*/ 0 h 958850"/>
              <a:gd name="connsiteX1" fmla="*/ 901700 w 949325"/>
              <a:gd name="connsiteY1" fmla="*/ 120650 h 958850"/>
              <a:gd name="connsiteX2" fmla="*/ 825500 w 949325"/>
              <a:gd name="connsiteY2" fmla="*/ 241300 h 958850"/>
              <a:gd name="connsiteX3" fmla="*/ 584200 w 949325"/>
              <a:gd name="connsiteY3" fmla="*/ 333375 h 958850"/>
              <a:gd name="connsiteX4" fmla="*/ 396875 w 949325"/>
              <a:gd name="connsiteY4" fmla="*/ 581025 h 958850"/>
              <a:gd name="connsiteX5" fmla="*/ 428625 w 949325"/>
              <a:gd name="connsiteY5" fmla="*/ 612775 h 958850"/>
              <a:gd name="connsiteX6" fmla="*/ 403225 w 949325"/>
              <a:gd name="connsiteY6" fmla="*/ 663575 h 958850"/>
              <a:gd name="connsiteX7" fmla="*/ 419100 w 949325"/>
              <a:gd name="connsiteY7" fmla="*/ 717550 h 958850"/>
              <a:gd name="connsiteX8" fmla="*/ 330200 w 949325"/>
              <a:gd name="connsiteY8" fmla="*/ 781050 h 958850"/>
              <a:gd name="connsiteX9" fmla="*/ 0 w 949325"/>
              <a:gd name="connsiteY9" fmla="*/ 958850 h 958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949325" h="958850">
                <a:moveTo>
                  <a:pt x="949325" y="0"/>
                </a:moveTo>
                <a:cubicBezTo>
                  <a:pt x="939800" y="36248"/>
                  <a:pt x="922337" y="80434"/>
                  <a:pt x="901700" y="120650"/>
                </a:cubicBezTo>
                <a:cubicBezTo>
                  <a:pt x="881063" y="160866"/>
                  <a:pt x="878417" y="205846"/>
                  <a:pt x="825500" y="241300"/>
                </a:cubicBezTo>
                <a:cubicBezTo>
                  <a:pt x="772583" y="276754"/>
                  <a:pt x="655637" y="276754"/>
                  <a:pt x="584200" y="333375"/>
                </a:cubicBezTo>
                <a:cubicBezTo>
                  <a:pt x="512762" y="389996"/>
                  <a:pt x="422804" y="534458"/>
                  <a:pt x="396875" y="581025"/>
                </a:cubicBezTo>
                <a:cubicBezTo>
                  <a:pt x="370946" y="627592"/>
                  <a:pt x="427567" y="599017"/>
                  <a:pt x="428625" y="612775"/>
                </a:cubicBezTo>
                <a:cubicBezTo>
                  <a:pt x="429683" y="626533"/>
                  <a:pt x="404812" y="646113"/>
                  <a:pt x="403225" y="663575"/>
                </a:cubicBezTo>
                <a:cubicBezTo>
                  <a:pt x="401638" y="681037"/>
                  <a:pt x="431271" y="697971"/>
                  <a:pt x="419100" y="717550"/>
                </a:cubicBezTo>
                <a:cubicBezTo>
                  <a:pt x="406929" y="737129"/>
                  <a:pt x="365654" y="758825"/>
                  <a:pt x="330200" y="781050"/>
                </a:cubicBezTo>
                <a:cubicBezTo>
                  <a:pt x="294746" y="803275"/>
                  <a:pt x="44185" y="935037"/>
                  <a:pt x="0" y="95885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4" name="Forme libre : forme 3">
            <a:extLst>
              <a:ext uri="{FF2B5EF4-FFF2-40B4-BE49-F238E27FC236}">
                <a16:creationId xmlns:a16="http://schemas.microsoft.com/office/drawing/2014/main" id="{9785E986-7D90-49DA-8C7B-6E217AE16429}"/>
              </a:ext>
            </a:extLst>
          </p:cNvPr>
          <p:cNvSpPr/>
          <p:nvPr/>
        </p:nvSpPr>
        <p:spPr>
          <a:xfrm>
            <a:off x="9458297" y="1866900"/>
            <a:ext cx="218196" cy="3594735"/>
          </a:xfrm>
          <a:custGeom>
            <a:avLst/>
            <a:gdLst>
              <a:gd name="connsiteX0" fmla="*/ 57178 w 214952"/>
              <a:gd name="connsiteY0" fmla="*/ 0 h 3152775"/>
              <a:gd name="connsiteX1" fmla="*/ 19078 w 214952"/>
              <a:gd name="connsiteY1" fmla="*/ 762000 h 3152775"/>
              <a:gd name="connsiteX2" fmla="*/ 19078 w 214952"/>
              <a:gd name="connsiteY2" fmla="*/ 1000125 h 3152775"/>
              <a:gd name="connsiteX3" fmla="*/ 76228 w 214952"/>
              <a:gd name="connsiteY3" fmla="*/ 1285875 h 3152775"/>
              <a:gd name="connsiteX4" fmla="*/ 76228 w 214952"/>
              <a:gd name="connsiteY4" fmla="*/ 1647825 h 3152775"/>
              <a:gd name="connsiteX5" fmla="*/ 28 w 214952"/>
              <a:gd name="connsiteY5" fmla="*/ 2057400 h 3152775"/>
              <a:gd name="connsiteX6" fmla="*/ 85753 w 214952"/>
              <a:gd name="connsiteY6" fmla="*/ 2314575 h 3152775"/>
              <a:gd name="connsiteX7" fmla="*/ 209578 w 214952"/>
              <a:gd name="connsiteY7" fmla="*/ 2505075 h 3152775"/>
              <a:gd name="connsiteX8" fmla="*/ 181003 w 214952"/>
              <a:gd name="connsiteY8" fmla="*/ 3152775 h 3152775"/>
              <a:gd name="connsiteX0" fmla="*/ 57178 w 218196"/>
              <a:gd name="connsiteY0" fmla="*/ 0 h 3541395"/>
              <a:gd name="connsiteX1" fmla="*/ 19078 w 218196"/>
              <a:gd name="connsiteY1" fmla="*/ 762000 h 3541395"/>
              <a:gd name="connsiteX2" fmla="*/ 19078 w 218196"/>
              <a:gd name="connsiteY2" fmla="*/ 1000125 h 3541395"/>
              <a:gd name="connsiteX3" fmla="*/ 76228 w 218196"/>
              <a:gd name="connsiteY3" fmla="*/ 1285875 h 3541395"/>
              <a:gd name="connsiteX4" fmla="*/ 76228 w 218196"/>
              <a:gd name="connsiteY4" fmla="*/ 1647825 h 3541395"/>
              <a:gd name="connsiteX5" fmla="*/ 28 w 218196"/>
              <a:gd name="connsiteY5" fmla="*/ 2057400 h 3541395"/>
              <a:gd name="connsiteX6" fmla="*/ 85753 w 218196"/>
              <a:gd name="connsiteY6" fmla="*/ 2314575 h 3541395"/>
              <a:gd name="connsiteX7" fmla="*/ 209578 w 218196"/>
              <a:gd name="connsiteY7" fmla="*/ 2505075 h 3541395"/>
              <a:gd name="connsiteX8" fmla="*/ 196243 w 218196"/>
              <a:gd name="connsiteY8" fmla="*/ 3541395 h 3541395"/>
              <a:gd name="connsiteX0" fmla="*/ 57178 w 218196"/>
              <a:gd name="connsiteY0" fmla="*/ 0 h 3594735"/>
              <a:gd name="connsiteX1" fmla="*/ 19078 w 218196"/>
              <a:gd name="connsiteY1" fmla="*/ 762000 h 3594735"/>
              <a:gd name="connsiteX2" fmla="*/ 19078 w 218196"/>
              <a:gd name="connsiteY2" fmla="*/ 1000125 h 3594735"/>
              <a:gd name="connsiteX3" fmla="*/ 76228 w 218196"/>
              <a:gd name="connsiteY3" fmla="*/ 1285875 h 3594735"/>
              <a:gd name="connsiteX4" fmla="*/ 76228 w 218196"/>
              <a:gd name="connsiteY4" fmla="*/ 1647825 h 3594735"/>
              <a:gd name="connsiteX5" fmla="*/ 28 w 218196"/>
              <a:gd name="connsiteY5" fmla="*/ 2057400 h 3594735"/>
              <a:gd name="connsiteX6" fmla="*/ 85753 w 218196"/>
              <a:gd name="connsiteY6" fmla="*/ 2314575 h 3594735"/>
              <a:gd name="connsiteX7" fmla="*/ 209578 w 218196"/>
              <a:gd name="connsiteY7" fmla="*/ 2505075 h 3594735"/>
              <a:gd name="connsiteX8" fmla="*/ 196243 w 218196"/>
              <a:gd name="connsiteY8" fmla="*/ 3594735 h 35947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18196" h="3594735">
                <a:moveTo>
                  <a:pt x="57178" y="0"/>
                </a:moveTo>
                <a:cubicBezTo>
                  <a:pt x="41303" y="297656"/>
                  <a:pt x="25428" y="595313"/>
                  <a:pt x="19078" y="762000"/>
                </a:cubicBezTo>
                <a:cubicBezTo>
                  <a:pt x="12728" y="928688"/>
                  <a:pt x="9553" y="912813"/>
                  <a:pt x="19078" y="1000125"/>
                </a:cubicBezTo>
                <a:cubicBezTo>
                  <a:pt x="28603" y="1087437"/>
                  <a:pt x="66703" y="1177925"/>
                  <a:pt x="76228" y="1285875"/>
                </a:cubicBezTo>
                <a:cubicBezTo>
                  <a:pt x="85753" y="1393825"/>
                  <a:pt x="88928" y="1519238"/>
                  <a:pt x="76228" y="1647825"/>
                </a:cubicBezTo>
                <a:cubicBezTo>
                  <a:pt x="63528" y="1776412"/>
                  <a:pt x="-1560" y="1946275"/>
                  <a:pt x="28" y="2057400"/>
                </a:cubicBezTo>
                <a:cubicBezTo>
                  <a:pt x="1615" y="2168525"/>
                  <a:pt x="50828" y="2239963"/>
                  <a:pt x="85753" y="2314575"/>
                </a:cubicBezTo>
                <a:cubicBezTo>
                  <a:pt x="120678" y="2389187"/>
                  <a:pt x="193703" y="2365375"/>
                  <a:pt x="209578" y="2505075"/>
                </a:cubicBezTo>
                <a:cubicBezTo>
                  <a:pt x="225453" y="2644775"/>
                  <a:pt x="218468" y="3340735"/>
                  <a:pt x="196243" y="3594735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7" name="Forme libre : forme 6">
            <a:extLst>
              <a:ext uri="{FF2B5EF4-FFF2-40B4-BE49-F238E27FC236}">
                <a16:creationId xmlns:a16="http://schemas.microsoft.com/office/drawing/2014/main" id="{DE2091A2-893D-4FD9-B5DC-08FAAC12AD69}"/>
              </a:ext>
            </a:extLst>
          </p:cNvPr>
          <p:cNvSpPr/>
          <p:nvPr/>
        </p:nvSpPr>
        <p:spPr>
          <a:xfrm>
            <a:off x="4667250" y="1800225"/>
            <a:ext cx="3514743" cy="3819524"/>
          </a:xfrm>
          <a:custGeom>
            <a:avLst/>
            <a:gdLst>
              <a:gd name="connsiteX0" fmla="*/ 0 w 4103757"/>
              <a:gd name="connsiteY0" fmla="*/ 3510562 h 3510562"/>
              <a:gd name="connsiteX1" fmla="*/ 228600 w 4103757"/>
              <a:gd name="connsiteY1" fmla="*/ 3215287 h 3510562"/>
              <a:gd name="connsiteX2" fmla="*/ 400050 w 4103757"/>
              <a:gd name="connsiteY2" fmla="*/ 3053362 h 3510562"/>
              <a:gd name="connsiteX3" fmla="*/ 923925 w 4103757"/>
              <a:gd name="connsiteY3" fmla="*/ 2748562 h 3510562"/>
              <a:gd name="connsiteX4" fmla="*/ 1162050 w 4103757"/>
              <a:gd name="connsiteY4" fmla="*/ 2691412 h 3510562"/>
              <a:gd name="connsiteX5" fmla="*/ 1533525 w 4103757"/>
              <a:gd name="connsiteY5" fmla="*/ 2500912 h 3510562"/>
              <a:gd name="connsiteX6" fmla="*/ 1638300 w 4103757"/>
              <a:gd name="connsiteY6" fmla="*/ 2110387 h 3510562"/>
              <a:gd name="connsiteX7" fmla="*/ 1838325 w 4103757"/>
              <a:gd name="connsiteY7" fmla="*/ 1719862 h 3510562"/>
              <a:gd name="connsiteX8" fmla="*/ 2190750 w 4103757"/>
              <a:gd name="connsiteY8" fmla="*/ 1291237 h 3510562"/>
              <a:gd name="connsiteX9" fmla="*/ 2381250 w 4103757"/>
              <a:gd name="connsiteY9" fmla="*/ 976912 h 3510562"/>
              <a:gd name="connsiteX10" fmla="*/ 2705100 w 4103757"/>
              <a:gd name="connsiteY10" fmla="*/ 795937 h 3510562"/>
              <a:gd name="connsiteX11" fmla="*/ 3181350 w 4103757"/>
              <a:gd name="connsiteY11" fmla="*/ 405412 h 3510562"/>
              <a:gd name="connsiteX12" fmla="*/ 3371850 w 4103757"/>
              <a:gd name="connsiteY12" fmla="*/ 110137 h 3510562"/>
              <a:gd name="connsiteX0" fmla="*/ 0 w 3181350"/>
              <a:gd name="connsiteY0" fmla="*/ 3105150 h 3105150"/>
              <a:gd name="connsiteX1" fmla="*/ 228600 w 3181350"/>
              <a:gd name="connsiteY1" fmla="*/ 2809875 h 3105150"/>
              <a:gd name="connsiteX2" fmla="*/ 400050 w 3181350"/>
              <a:gd name="connsiteY2" fmla="*/ 2647950 h 3105150"/>
              <a:gd name="connsiteX3" fmla="*/ 923925 w 3181350"/>
              <a:gd name="connsiteY3" fmla="*/ 2343150 h 3105150"/>
              <a:gd name="connsiteX4" fmla="*/ 1162050 w 3181350"/>
              <a:gd name="connsiteY4" fmla="*/ 2286000 h 3105150"/>
              <a:gd name="connsiteX5" fmla="*/ 1533525 w 3181350"/>
              <a:gd name="connsiteY5" fmla="*/ 2095500 h 3105150"/>
              <a:gd name="connsiteX6" fmla="*/ 1638300 w 3181350"/>
              <a:gd name="connsiteY6" fmla="*/ 1704975 h 3105150"/>
              <a:gd name="connsiteX7" fmla="*/ 1838325 w 3181350"/>
              <a:gd name="connsiteY7" fmla="*/ 1314450 h 3105150"/>
              <a:gd name="connsiteX8" fmla="*/ 2190750 w 3181350"/>
              <a:gd name="connsiteY8" fmla="*/ 885825 h 3105150"/>
              <a:gd name="connsiteX9" fmla="*/ 2381250 w 3181350"/>
              <a:gd name="connsiteY9" fmla="*/ 571500 h 3105150"/>
              <a:gd name="connsiteX10" fmla="*/ 2705100 w 3181350"/>
              <a:gd name="connsiteY10" fmla="*/ 390525 h 3105150"/>
              <a:gd name="connsiteX11" fmla="*/ 3181350 w 3181350"/>
              <a:gd name="connsiteY11" fmla="*/ 0 h 3105150"/>
              <a:gd name="connsiteX0" fmla="*/ 0 w 3181350"/>
              <a:gd name="connsiteY0" fmla="*/ 3105150 h 3105150"/>
              <a:gd name="connsiteX1" fmla="*/ 228600 w 3181350"/>
              <a:gd name="connsiteY1" fmla="*/ 2809875 h 3105150"/>
              <a:gd name="connsiteX2" fmla="*/ 400050 w 3181350"/>
              <a:gd name="connsiteY2" fmla="*/ 2647950 h 3105150"/>
              <a:gd name="connsiteX3" fmla="*/ 923925 w 3181350"/>
              <a:gd name="connsiteY3" fmla="*/ 2343150 h 3105150"/>
              <a:gd name="connsiteX4" fmla="*/ 1162050 w 3181350"/>
              <a:gd name="connsiteY4" fmla="*/ 2286000 h 3105150"/>
              <a:gd name="connsiteX5" fmla="*/ 1533525 w 3181350"/>
              <a:gd name="connsiteY5" fmla="*/ 2095500 h 3105150"/>
              <a:gd name="connsiteX6" fmla="*/ 1638300 w 3181350"/>
              <a:gd name="connsiteY6" fmla="*/ 1704975 h 3105150"/>
              <a:gd name="connsiteX7" fmla="*/ 1838325 w 3181350"/>
              <a:gd name="connsiteY7" fmla="*/ 1314450 h 3105150"/>
              <a:gd name="connsiteX8" fmla="*/ 2190750 w 3181350"/>
              <a:gd name="connsiteY8" fmla="*/ 885825 h 3105150"/>
              <a:gd name="connsiteX9" fmla="*/ 2381250 w 3181350"/>
              <a:gd name="connsiteY9" fmla="*/ 571500 h 3105150"/>
              <a:gd name="connsiteX10" fmla="*/ 2705100 w 3181350"/>
              <a:gd name="connsiteY10" fmla="*/ 390525 h 3105150"/>
              <a:gd name="connsiteX11" fmla="*/ 3181350 w 3181350"/>
              <a:gd name="connsiteY11" fmla="*/ 0 h 3105150"/>
              <a:gd name="connsiteX12" fmla="*/ 3181350 w 3181350"/>
              <a:gd name="connsiteY12" fmla="*/ 0 h 3105150"/>
              <a:gd name="connsiteX0" fmla="*/ 0 w 3333750"/>
              <a:gd name="connsiteY0" fmla="*/ 3305175 h 3305175"/>
              <a:gd name="connsiteX1" fmla="*/ 228600 w 3333750"/>
              <a:gd name="connsiteY1" fmla="*/ 3009900 h 3305175"/>
              <a:gd name="connsiteX2" fmla="*/ 400050 w 3333750"/>
              <a:gd name="connsiteY2" fmla="*/ 2847975 h 3305175"/>
              <a:gd name="connsiteX3" fmla="*/ 923925 w 3333750"/>
              <a:gd name="connsiteY3" fmla="*/ 2543175 h 3305175"/>
              <a:gd name="connsiteX4" fmla="*/ 1162050 w 3333750"/>
              <a:gd name="connsiteY4" fmla="*/ 2486025 h 3305175"/>
              <a:gd name="connsiteX5" fmla="*/ 1533525 w 3333750"/>
              <a:gd name="connsiteY5" fmla="*/ 2295525 h 3305175"/>
              <a:gd name="connsiteX6" fmla="*/ 1638300 w 3333750"/>
              <a:gd name="connsiteY6" fmla="*/ 1905000 h 3305175"/>
              <a:gd name="connsiteX7" fmla="*/ 1838325 w 3333750"/>
              <a:gd name="connsiteY7" fmla="*/ 1514475 h 3305175"/>
              <a:gd name="connsiteX8" fmla="*/ 2190750 w 3333750"/>
              <a:gd name="connsiteY8" fmla="*/ 1085850 h 3305175"/>
              <a:gd name="connsiteX9" fmla="*/ 2381250 w 3333750"/>
              <a:gd name="connsiteY9" fmla="*/ 771525 h 3305175"/>
              <a:gd name="connsiteX10" fmla="*/ 2705100 w 3333750"/>
              <a:gd name="connsiteY10" fmla="*/ 590550 h 3305175"/>
              <a:gd name="connsiteX11" fmla="*/ 3181350 w 3333750"/>
              <a:gd name="connsiteY11" fmla="*/ 200025 h 3305175"/>
              <a:gd name="connsiteX12" fmla="*/ 3333750 w 3333750"/>
              <a:gd name="connsiteY12" fmla="*/ 0 h 3305175"/>
              <a:gd name="connsiteX0" fmla="*/ 0 w 3342637"/>
              <a:gd name="connsiteY0" fmla="*/ 3323045 h 3323045"/>
              <a:gd name="connsiteX1" fmla="*/ 228600 w 3342637"/>
              <a:gd name="connsiteY1" fmla="*/ 3027770 h 3323045"/>
              <a:gd name="connsiteX2" fmla="*/ 400050 w 3342637"/>
              <a:gd name="connsiteY2" fmla="*/ 2865845 h 3323045"/>
              <a:gd name="connsiteX3" fmla="*/ 923925 w 3342637"/>
              <a:gd name="connsiteY3" fmla="*/ 2561045 h 3323045"/>
              <a:gd name="connsiteX4" fmla="*/ 1162050 w 3342637"/>
              <a:gd name="connsiteY4" fmla="*/ 2503895 h 3323045"/>
              <a:gd name="connsiteX5" fmla="*/ 1533525 w 3342637"/>
              <a:gd name="connsiteY5" fmla="*/ 2313395 h 3323045"/>
              <a:gd name="connsiteX6" fmla="*/ 1638300 w 3342637"/>
              <a:gd name="connsiteY6" fmla="*/ 1922870 h 3323045"/>
              <a:gd name="connsiteX7" fmla="*/ 1838325 w 3342637"/>
              <a:gd name="connsiteY7" fmla="*/ 1532345 h 3323045"/>
              <a:gd name="connsiteX8" fmla="*/ 2190750 w 3342637"/>
              <a:gd name="connsiteY8" fmla="*/ 1103720 h 3323045"/>
              <a:gd name="connsiteX9" fmla="*/ 2381250 w 3342637"/>
              <a:gd name="connsiteY9" fmla="*/ 789395 h 3323045"/>
              <a:gd name="connsiteX10" fmla="*/ 2705100 w 3342637"/>
              <a:gd name="connsiteY10" fmla="*/ 608420 h 3323045"/>
              <a:gd name="connsiteX11" fmla="*/ 3181350 w 3342637"/>
              <a:gd name="connsiteY11" fmla="*/ 217895 h 3323045"/>
              <a:gd name="connsiteX12" fmla="*/ 3333750 w 3342637"/>
              <a:gd name="connsiteY12" fmla="*/ 17870 h 3323045"/>
              <a:gd name="connsiteX13" fmla="*/ 3324225 w 3342637"/>
              <a:gd name="connsiteY13" fmla="*/ 8346 h 3323045"/>
              <a:gd name="connsiteX0" fmla="*/ 0 w 3514743"/>
              <a:gd name="connsiteY0" fmla="*/ 3819524 h 3819524"/>
              <a:gd name="connsiteX1" fmla="*/ 228600 w 3514743"/>
              <a:gd name="connsiteY1" fmla="*/ 3524249 h 3819524"/>
              <a:gd name="connsiteX2" fmla="*/ 400050 w 3514743"/>
              <a:gd name="connsiteY2" fmla="*/ 3362324 h 3819524"/>
              <a:gd name="connsiteX3" fmla="*/ 923925 w 3514743"/>
              <a:gd name="connsiteY3" fmla="*/ 3057524 h 3819524"/>
              <a:gd name="connsiteX4" fmla="*/ 1162050 w 3514743"/>
              <a:gd name="connsiteY4" fmla="*/ 3000374 h 3819524"/>
              <a:gd name="connsiteX5" fmla="*/ 1533525 w 3514743"/>
              <a:gd name="connsiteY5" fmla="*/ 2809874 h 3819524"/>
              <a:gd name="connsiteX6" fmla="*/ 1638300 w 3514743"/>
              <a:gd name="connsiteY6" fmla="*/ 2419349 h 3819524"/>
              <a:gd name="connsiteX7" fmla="*/ 1838325 w 3514743"/>
              <a:gd name="connsiteY7" fmla="*/ 2028824 h 3819524"/>
              <a:gd name="connsiteX8" fmla="*/ 2190750 w 3514743"/>
              <a:gd name="connsiteY8" fmla="*/ 1600199 h 3819524"/>
              <a:gd name="connsiteX9" fmla="*/ 2381250 w 3514743"/>
              <a:gd name="connsiteY9" fmla="*/ 1285874 h 3819524"/>
              <a:gd name="connsiteX10" fmla="*/ 2705100 w 3514743"/>
              <a:gd name="connsiteY10" fmla="*/ 1104899 h 3819524"/>
              <a:gd name="connsiteX11" fmla="*/ 3181350 w 3514743"/>
              <a:gd name="connsiteY11" fmla="*/ 714374 h 3819524"/>
              <a:gd name="connsiteX12" fmla="*/ 3333750 w 3514743"/>
              <a:gd name="connsiteY12" fmla="*/ 514349 h 3819524"/>
              <a:gd name="connsiteX13" fmla="*/ 3514725 w 3514743"/>
              <a:gd name="connsiteY13" fmla="*/ 0 h 38195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3514743" h="3819524">
                <a:moveTo>
                  <a:pt x="0" y="3819524"/>
                </a:moveTo>
                <a:cubicBezTo>
                  <a:pt x="80962" y="3709986"/>
                  <a:pt x="161925" y="3600449"/>
                  <a:pt x="228600" y="3524249"/>
                </a:cubicBezTo>
                <a:cubicBezTo>
                  <a:pt x="295275" y="3448049"/>
                  <a:pt x="284163" y="3440111"/>
                  <a:pt x="400050" y="3362324"/>
                </a:cubicBezTo>
                <a:cubicBezTo>
                  <a:pt x="515937" y="3284537"/>
                  <a:pt x="796925" y="3117849"/>
                  <a:pt x="923925" y="3057524"/>
                </a:cubicBezTo>
                <a:cubicBezTo>
                  <a:pt x="1050925" y="2997199"/>
                  <a:pt x="1060450" y="3041649"/>
                  <a:pt x="1162050" y="3000374"/>
                </a:cubicBezTo>
                <a:cubicBezTo>
                  <a:pt x="1263650" y="2959099"/>
                  <a:pt x="1454150" y="2906712"/>
                  <a:pt x="1533525" y="2809874"/>
                </a:cubicBezTo>
                <a:cubicBezTo>
                  <a:pt x="1612900" y="2713036"/>
                  <a:pt x="1587500" y="2549524"/>
                  <a:pt x="1638300" y="2419349"/>
                </a:cubicBezTo>
                <a:cubicBezTo>
                  <a:pt x="1689100" y="2289174"/>
                  <a:pt x="1746250" y="2165349"/>
                  <a:pt x="1838325" y="2028824"/>
                </a:cubicBezTo>
                <a:cubicBezTo>
                  <a:pt x="1930400" y="1892299"/>
                  <a:pt x="2100262" y="1724024"/>
                  <a:pt x="2190750" y="1600199"/>
                </a:cubicBezTo>
                <a:cubicBezTo>
                  <a:pt x="2281238" y="1476374"/>
                  <a:pt x="2295525" y="1368424"/>
                  <a:pt x="2381250" y="1285874"/>
                </a:cubicBezTo>
                <a:cubicBezTo>
                  <a:pt x="2466975" y="1203324"/>
                  <a:pt x="2571750" y="1200149"/>
                  <a:pt x="2705100" y="1104899"/>
                </a:cubicBezTo>
                <a:cubicBezTo>
                  <a:pt x="2838450" y="1009649"/>
                  <a:pt x="3070225" y="828674"/>
                  <a:pt x="3181350" y="714374"/>
                </a:cubicBezTo>
                <a:lnTo>
                  <a:pt x="3333750" y="514349"/>
                </a:lnTo>
                <a:cubicBezTo>
                  <a:pt x="3357562" y="479424"/>
                  <a:pt x="3516709" y="1984"/>
                  <a:pt x="3514725" y="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 dirty="0"/>
          </a:p>
        </p:txBody>
      </p:sp>
      <p:sp>
        <p:nvSpPr>
          <p:cNvPr id="10" name="Forme libre : forme 9">
            <a:extLst>
              <a:ext uri="{FF2B5EF4-FFF2-40B4-BE49-F238E27FC236}">
                <a16:creationId xmlns:a16="http://schemas.microsoft.com/office/drawing/2014/main" id="{A3F9438B-574A-41ED-A02A-B92F4E8208B1}"/>
              </a:ext>
            </a:extLst>
          </p:cNvPr>
          <p:cNvSpPr/>
          <p:nvPr/>
        </p:nvSpPr>
        <p:spPr>
          <a:xfrm>
            <a:off x="5052060" y="2735580"/>
            <a:ext cx="4960620" cy="2552831"/>
          </a:xfrm>
          <a:custGeom>
            <a:avLst/>
            <a:gdLst>
              <a:gd name="connsiteX0" fmla="*/ 4960620 w 4960620"/>
              <a:gd name="connsiteY0" fmla="*/ 0 h 2552831"/>
              <a:gd name="connsiteX1" fmla="*/ 4472940 w 4960620"/>
              <a:gd name="connsiteY1" fmla="*/ 190500 h 2552831"/>
              <a:gd name="connsiteX2" fmla="*/ 4267200 w 4960620"/>
              <a:gd name="connsiteY2" fmla="*/ 266700 h 2552831"/>
              <a:gd name="connsiteX3" fmla="*/ 3985260 w 4960620"/>
              <a:gd name="connsiteY3" fmla="*/ 419100 h 2552831"/>
              <a:gd name="connsiteX4" fmla="*/ 3810000 w 4960620"/>
              <a:gd name="connsiteY4" fmla="*/ 609600 h 2552831"/>
              <a:gd name="connsiteX5" fmla="*/ 3810000 w 4960620"/>
              <a:gd name="connsiteY5" fmla="*/ 693420 h 2552831"/>
              <a:gd name="connsiteX6" fmla="*/ 3672840 w 4960620"/>
              <a:gd name="connsiteY6" fmla="*/ 838200 h 2552831"/>
              <a:gd name="connsiteX7" fmla="*/ 3489960 w 4960620"/>
              <a:gd name="connsiteY7" fmla="*/ 944880 h 2552831"/>
              <a:gd name="connsiteX8" fmla="*/ 3345180 w 4960620"/>
              <a:gd name="connsiteY8" fmla="*/ 967740 h 2552831"/>
              <a:gd name="connsiteX9" fmla="*/ 3070860 w 4960620"/>
              <a:gd name="connsiteY9" fmla="*/ 1135380 h 2552831"/>
              <a:gd name="connsiteX10" fmla="*/ 2903220 w 4960620"/>
              <a:gd name="connsiteY10" fmla="*/ 1379220 h 2552831"/>
              <a:gd name="connsiteX11" fmla="*/ 2636520 w 4960620"/>
              <a:gd name="connsiteY11" fmla="*/ 1653540 h 2552831"/>
              <a:gd name="connsiteX12" fmla="*/ 2506980 w 4960620"/>
              <a:gd name="connsiteY12" fmla="*/ 1836420 h 2552831"/>
              <a:gd name="connsiteX13" fmla="*/ 2133600 w 4960620"/>
              <a:gd name="connsiteY13" fmla="*/ 2049780 h 2552831"/>
              <a:gd name="connsiteX14" fmla="*/ 1783080 w 4960620"/>
              <a:gd name="connsiteY14" fmla="*/ 2278380 h 2552831"/>
              <a:gd name="connsiteX15" fmla="*/ 1249680 w 4960620"/>
              <a:gd name="connsiteY15" fmla="*/ 2506980 h 2552831"/>
              <a:gd name="connsiteX16" fmla="*/ 830580 w 4960620"/>
              <a:gd name="connsiteY16" fmla="*/ 2453640 h 2552831"/>
              <a:gd name="connsiteX17" fmla="*/ 571500 w 4960620"/>
              <a:gd name="connsiteY17" fmla="*/ 2545080 h 2552831"/>
              <a:gd name="connsiteX18" fmla="*/ 342900 w 4960620"/>
              <a:gd name="connsiteY18" fmla="*/ 2537460 h 2552831"/>
              <a:gd name="connsiteX19" fmla="*/ 236220 w 4960620"/>
              <a:gd name="connsiteY19" fmla="*/ 2453640 h 2552831"/>
              <a:gd name="connsiteX20" fmla="*/ 0 w 4960620"/>
              <a:gd name="connsiteY20" fmla="*/ 2529840 h 25528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4960620" h="2552831">
                <a:moveTo>
                  <a:pt x="4960620" y="0"/>
                </a:moveTo>
                <a:lnTo>
                  <a:pt x="4472940" y="190500"/>
                </a:lnTo>
                <a:cubicBezTo>
                  <a:pt x="4357370" y="234950"/>
                  <a:pt x="4348480" y="228600"/>
                  <a:pt x="4267200" y="266700"/>
                </a:cubicBezTo>
                <a:cubicBezTo>
                  <a:pt x="4185920" y="304800"/>
                  <a:pt x="4061460" y="361950"/>
                  <a:pt x="3985260" y="419100"/>
                </a:cubicBezTo>
                <a:cubicBezTo>
                  <a:pt x="3909060" y="476250"/>
                  <a:pt x="3839210" y="563880"/>
                  <a:pt x="3810000" y="609600"/>
                </a:cubicBezTo>
                <a:cubicBezTo>
                  <a:pt x="3780790" y="655320"/>
                  <a:pt x="3832860" y="655320"/>
                  <a:pt x="3810000" y="693420"/>
                </a:cubicBezTo>
                <a:cubicBezTo>
                  <a:pt x="3787140" y="731520"/>
                  <a:pt x="3726180" y="796290"/>
                  <a:pt x="3672840" y="838200"/>
                </a:cubicBezTo>
                <a:cubicBezTo>
                  <a:pt x="3619500" y="880110"/>
                  <a:pt x="3544570" y="923290"/>
                  <a:pt x="3489960" y="944880"/>
                </a:cubicBezTo>
                <a:cubicBezTo>
                  <a:pt x="3435350" y="966470"/>
                  <a:pt x="3415030" y="935990"/>
                  <a:pt x="3345180" y="967740"/>
                </a:cubicBezTo>
                <a:cubicBezTo>
                  <a:pt x="3275330" y="999490"/>
                  <a:pt x="3144520" y="1066800"/>
                  <a:pt x="3070860" y="1135380"/>
                </a:cubicBezTo>
                <a:cubicBezTo>
                  <a:pt x="2997200" y="1203960"/>
                  <a:pt x="2975610" y="1292860"/>
                  <a:pt x="2903220" y="1379220"/>
                </a:cubicBezTo>
                <a:cubicBezTo>
                  <a:pt x="2830830" y="1465580"/>
                  <a:pt x="2702560" y="1577340"/>
                  <a:pt x="2636520" y="1653540"/>
                </a:cubicBezTo>
                <a:cubicBezTo>
                  <a:pt x="2570480" y="1729740"/>
                  <a:pt x="2590800" y="1770380"/>
                  <a:pt x="2506980" y="1836420"/>
                </a:cubicBezTo>
                <a:cubicBezTo>
                  <a:pt x="2423160" y="1902460"/>
                  <a:pt x="2254250" y="1976120"/>
                  <a:pt x="2133600" y="2049780"/>
                </a:cubicBezTo>
                <a:cubicBezTo>
                  <a:pt x="2012950" y="2123440"/>
                  <a:pt x="1930400" y="2202180"/>
                  <a:pt x="1783080" y="2278380"/>
                </a:cubicBezTo>
                <a:cubicBezTo>
                  <a:pt x="1635760" y="2354580"/>
                  <a:pt x="1408430" y="2477770"/>
                  <a:pt x="1249680" y="2506980"/>
                </a:cubicBezTo>
                <a:cubicBezTo>
                  <a:pt x="1090930" y="2536190"/>
                  <a:pt x="943610" y="2447290"/>
                  <a:pt x="830580" y="2453640"/>
                </a:cubicBezTo>
                <a:cubicBezTo>
                  <a:pt x="717550" y="2459990"/>
                  <a:pt x="652780" y="2531110"/>
                  <a:pt x="571500" y="2545080"/>
                </a:cubicBezTo>
                <a:cubicBezTo>
                  <a:pt x="490220" y="2559050"/>
                  <a:pt x="398780" y="2552700"/>
                  <a:pt x="342900" y="2537460"/>
                </a:cubicBezTo>
                <a:cubicBezTo>
                  <a:pt x="287020" y="2522220"/>
                  <a:pt x="293370" y="2454910"/>
                  <a:pt x="236220" y="2453640"/>
                </a:cubicBezTo>
                <a:cubicBezTo>
                  <a:pt x="179070" y="2452370"/>
                  <a:pt x="89535" y="2491105"/>
                  <a:pt x="0" y="252984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2" name="Forme libre : forme 11">
            <a:extLst>
              <a:ext uri="{FF2B5EF4-FFF2-40B4-BE49-F238E27FC236}">
                <a16:creationId xmlns:a16="http://schemas.microsoft.com/office/drawing/2014/main" id="{944CCB70-F3D6-4557-9C2F-76D3681E987B}"/>
              </a:ext>
            </a:extLst>
          </p:cNvPr>
          <p:cNvSpPr/>
          <p:nvPr/>
        </p:nvSpPr>
        <p:spPr>
          <a:xfrm>
            <a:off x="4076700" y="2202180"/>
            <a:ext cx="4556760" cy="3308828"/>
          </a:xfrm>
          <a:custGeom>
            <a:avLst/>
            <a:gdLst>
              <a:gd name="connsiteX0" fmla="*/ 0 w 4556760"/>
              <a:gd name="connsiteY0" fmla="*/ 0 h 3308828"/>
              <a:gd name="connsiteX1" fmla="*/ 266700 w 4556760"/>
              <a:gd name="connsiteY1" fmla="*/ 243840 h 3308828"/>
              <a:gd name="connsiteX2" fmla="*/ 670560 w 4556760"/>
              <a:gd name="connsiteY2" fmla="*/ 457200 h 3308828"/>
              <a:gd name="connsiteX3" fmla="*/ 1219200 w 4556760"/>
              <a:gd name="connsiteY3" fmla="*/ 807720 h 3308828"/>
              <a:gd name="connsiteX4" fmla="*/ 1341120 w 4556760"/>
              <a:gd name="connsiteY4" fmla="*/ 967740 h 3308828"/>
              <a:gd name="connsiteX5" fmla="*/ 1661160 w 4556760"/>
              <a:gd name="connsiteY5" fmla="*/ 1333500 h 3308828"/>
              <a:gd name="connsiteX6" fmla="*/ 2080260 w 4556760"/>
              <a:gd name="connsiteY6" fmla="*/ 1661160 h 3308828"/>
              <a:gd name="connsiteX7" fmla="*/ 2484120 w 4556760"/>
              <a:gd name="connsiteY7" fmla="*/ 1927860 h 3308828"/>
              <a:gd name="connsiteX8" fmla="*/ 2865120 w 4556760"/>
              <a:gd name="connsiteY8" fmla="*/ 2171700 h 3308828"/>
              <a:gd name="connsiteX9" fmla="*/ 3055620 w 4556760"/>
              <a:gd name="connsiteY9" fmla="*/ 2514600 h 3308828"/>
              <a:gd name="connsiteX10" fmla="*/ 3322320 w 4556760"/>
              <a:gd name="connsiteY10" fmla="*/ 2674620 h 3308828"/>
              <a:gd name="connsiteX11" fmla="*/ 3825240 w 4556760"/>
              <a:gd name="connsiteY11" fmla="*/ 2743200 h 3308828"/>
              <a:gd name="connsiteX12" fmla="*/ 4008120 w 4556760"/>
              <a:gd name="connsiteY12" fmla="*/ 2895600 h 3308828"/>
              <a:gd name="connsiteX13" fmla="*/ 4465320 w 4556760"/>
              <a:gd name="connsiteY13" fmla="*/ 3246120 h 3308828"/>
              <a:gd name="connsiteX14" fmla="*/ 4556760 w 4556760"/>
              <a:gd name="connsiteY14" fmla="*/ 3307080 h 33088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4556760" h="3308828">
                <a:moveTo>
                  <a:pt x="0" y="0"/>
                </a:moveTo>
                <a:cubicBezTo>
                  <a:pt x="77470" y="83820"/>
                  <a:pt x="154940" y="167640"/>
                  <a:pt x="266700" y="243840"/>
                </a:cubicBezTo>
                <a:cubicBezTo>
                  <a:pt x="378460" y="320040"/>
                  <a:pt x="511810" y="363220"/>
                  <a:pt x="670560" y="457200"/>
                </a:cubicBezTo>
                <a:cubicBezTo>
                  <a:pt x="829310" y="551180"/>
                  <a:pt x="1107440" y="722630"/>
                  <a:pt x="1219200" y="807720"/>
                </a:cubicBezTo>
                <a:cubicBezTo>
                  <a:pt x="1330960" y="892810"/>
                  <a:pt x="1267460" y="880110"/>
                  <a:pt x="1341120" y="967740"/>
                </a:cubicBezTo>
                <a:cubicBezTo>
                  <a:pt x="1414780" y="1055370"/>
                  <a:pt x="1537970" y="1217930"/>
                  <a:pt x="1661160" y="1333500"/>
                </a:cubicBezTo>
                <a:cubicBezTo>
                  <a:pt x="1784350" y="1449070"/>
                  <a:pt x="1943100" y="1562100"/>
                  <a:pt x="2080260" y="1661160"/>
                </a:cubicBezTo>
                <a:cubicBezTo>
                  <a:pt x="2217420" y="1760220"/>
                  <a:pt x="2353310" y="1842770"/>
                  <a:pt x="2484120" y="1927860"/>
                </a:cubicBezTo>
                <a:cubicBezTo>
                  <a:pt x="2614930" y="2012950"/>
                  <a:pt x="2769870" y="2073910"/>
                  <a:pt x="2865120" y="2171700"/>
                </a:cubicBezTo>
                <a:cubicBezTo>
                  <a:pt x="2960370" y="2269490"/>
                  <a:pt x="2979420" y="2430780"/>
                  <a:pt x="3055620" y="2514600"/>
                </a:cubicBezTo>
                <a:cubicBezTo>
                  <a:pt x="3131820" y="2598420"/>
                  <a:pt x="3194050" y="2636520"/>
                  <a:pt x="3322320" y="2674620"/>
                </a:cubicBezTo>
                <a:cubicBezTo>
                  <a:pt x="3450590" y="2712720"/>
                  <a:pt x="3710940" y="2706370"/>
                  <a:pt x="3825240" y="2743200"/>
                </a:cubicBezTo>
                <a:cubicBezTo>
                  <a:pt x="3939540" y="2780030"/>
                  <a:pt x="3901440" y="2811780"/>
                  <a:pt x="4008120" y="2895600"/>
                </a:cubicBezTo>
                <a:cubicBezTo>
                  <a:pt x="4114800" y="2979420"/>
                  <a:pt x="4373880" y="3177540"/>
                  <a:pt x="4465320" y="3246120"/>
                </a:cubicBezTo>
                <a:cubicBezTo>
                  <a:pt x="4556760" y="3314700"/>
                  <a:pt x="4556760" y="3310890"/>
                  <a:pt x="4556760" y="330708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4" name="Forme libre : forme 23">
            <a:extLst>
              <a:ext uri="{FF2B5EF4-FFF2-40B4-BE49-F238E27FC236}">
                <a16:creationId xmlns:a16="http://schemas.microsoft.com/office/drawing/2014/main" id="{95D7BB21-081F-4A5B-968A-0D05182EA29B}"/>
              </a:ext>
            </a:extLst>
          </p:cNvPr>
          <p:cNvSpPr/>
          <p:nvPr/>
        </p:nvSpPr>
        <p:spPr>
          <a:xfrm>
            <a:off x="6172200" y="4654550"/>
            <a:ext cx="647700" cy="374650"/>
          </a:xfrm>
          <a:custGeom>
            <a:avLst/>
            <a:gdLst>
              <a:gd name="connsiteX0" fmla="*/ 0 w 647700"/>
              <a:gd name="connsiteY0" fmla="*/ 0 h 374650"/>
              <a:gd name="connsiteX1" fmla="*/ 260350 w 647700"/>
              <a:gd name="connsiteY1" fmla="*/ 127000 h 374650"/>
              <a:gd name="connsiteX2" fmla="*/ 514350 w 647700"/>
              <a:gd name="connsiteY2" fmla="*/ 222250 h 374650"/>
              <a:gd name="connsiteX3" fmla="*/ 647700 w 647700"/>
              <a:gd name="connsiteY3" fmla="*/ 374650 h 374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47700" h="374650">
                <a:moveTo>
                  <a:pt x="0" y="0"/>
                </a:moveTo>
                <a:cubicBezTo>
                  <a:pt x="87312" y="44979"/>
                  <a:pt x="174625" y="89958"/>
                  <a:pt x="260350" y="127000"/>
                </a:cubicBezTo>
                <a:cubicBezTo>
                  <a:pt x="346075" y="164042"/>
                  <a:pt x="449792" y="180975"/>
                  <a:pt x="514350" y="222250"/>
                </a:cubicBezTo>
                <a:cubicBezTo>
                  <a:pt x="578908" y="263525"/>
                  <a:pt x="613304" y="319087"/>
                  <a:pt x="647700" y="37465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1" name="Forme libre : forme 30">
            <a:extLst>
              <a:ext uri="{FF2B5EF4-FFF2-40B4-BE49-F238E27FC236}">
                <a16:creationId xmlns:a16="http://schemas.microsoft.com/office/drawing/2014/main" id="{9B914AB4-097F-4566-ACFF-8B65D8AD4BA5}"/>
              </a:ext>
            </a:extLst>
          </p:cNvPr>
          <p:cNvSpPr/>
          <p:nvPr/>
        </p:nvSpPr>
        <p:spPr>
          <a:xfrm>
            <a:off x="4794250" y="3968750"/>
            <a:ext cx="1099770" cy="1276350"/>
          </a:xfrm>
          <a:custGeom>
            <a:avLst/>
            <a:gdLst>
              <a:gd name="connsiteX0" fmla="*/ 0 w 1099770"/>
              <a:gd name="connsiteY0" fmla="*/ 0 h 1276350"/>
              <a:gd name="connsiteX1" fmla="*/ 38100 w 1099770"/>
              <a:gd name="connsiteY1" fmla="*/ 63500 h 1276350"/>
              <a:gd name="connsiteX2" fmla="*/ 22225 w 1099770"/>
              <a:gd name="connsiteY2" fmla="*/ 130175 h 1276350"/>
              <a:gd name="connsiteX3" fmla="*/ 171450 w 1099770"/>
              <a:gd name="connsiteY3" fmla="*/ 139700 h 1276350"/>
              <a:gd name="connsiteX4" fmla="*/ 352425 w 1099770"/>
              <a:gd name="connsiteY4" fmla="*/ 203200 h 1276350"/>
              <a:gd name="connsiteX5" fmla="*/ 419100 w 1099770"/>
              <a:gd name="connsiteY5" fmla="*/ 193675 h 1276350"/>
              <a:gd name="connsiteX6" fmla="*/ 584200 w 1099770"/>
              <a:gd name="connsiteY6" fmla="*/ 177800 h 1276350"/>
              <a:gd name="connsiteX7" fmla="*/ 685800 w 1099770"/>
              <a:gd name="connsiteY7" fmla="*/ 244475 h 1276350"/>
              <a:gd name="connsiteX8" fmla="*/ 844550 w 1099770"/>
              <a:gd name="connsiteY8" fmla="*/ 320675 h 1276350"/>
              <a:gd name="connsiteX9" fmla="*/ 955675 w 1099770"/>
              <a:gd name="connsiteY9" fmla="*/ 450850 h 1276350"/>
              <a:gd name="connsiteX10" fmla="*/ 1022350 w 1099770"/>
              <a:gd name="connsiteY10" fmla="*/ 619125 h 1276350"/>
              <a:gd name="connsiteX11" fmla="*/ 1069975 w 1099770"/>
              <a:gd name="connsiteY11" fmla="*/ 736600 h 1276350"/>
              <a:gd name="connsiteX12" fmla="*/ 1054100 w 1099770"/>
              <a:gd name="connsiteY12" fmla="*/ 920750 h 1276350"/>
              <a:gd name="connsiteX13" fmla="*/ 1098550 w 1099770"/>
              <a:gd name="connsiteY13" fmla="*/ 1003300 h 1276350"/>
              <a:gd name="connsiteX14" fmla="*/ 996950 w 1099770"/>
              <a:gd name="connsiteY14" fmla="*/ 1130300 h 1276350"/>
              <a:gd name="connsiteX15" fmla="*/ 923925 w 1099770"/>
              <a:gd name="connsiteY15" fmla="*/ 1276350 h 1276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099770" h="1276350">
                <a:moveTo>
                  <a:pt x="0" y="0"/>
                </a:moveTo>
                <a:cubicBezTo>
                  <a:pt x="17198" y="20902"/>
                  <a:pt x="34396" y="41804"/>
                  <a:pt x="38100" y="63500"/>
                </a:cubicBezTo>
                <a:cubicBezTo>
                  <a:pt x="41804" y="85196"/>
                  <a:pt x="0" y="117475"/>
                  <a:pt x="22225" y="130175"/>
                </a:cubicBezTo>
                <a:cubicBezTo>
                  <a:pt x="44450" y="142875"/>
                  <a:pt x="116417" y="127529"/>
                  <a:pt x="171450" y="139700"/>
                </a:cubicBezTo>
                <a:cubicBezTo>
                  <a:pt x="226483" y="151871"/>
                  <a:pt x="311150" y="194204"/>
                  <a:pt x="352425" y="203200"/>
                </a:cubicBezTo>
                <a:cubicBezTo>
                  <a:pt x="393700" y="212196"/>
                  <a:pt x="380471" y="197908"/>
                  <a:pt x="419100" y="193675"/>
                </a:cubicBezTo>
                <a:cubicBezTo>
                  <a:pt x="457729" y="189442"/>
                  <a:pt x="539750" y="169333"/>
                  <a:pt x="584200" y="177800"/>
                </a:cubicBezTo>
                <a:cubicBezTo>
                  <a:pt x="628650" y="186267"/>
                  <a:pt x="642408" y="220662"/>
                  <a:pt x="685800" y="244475"/>
                </a:cubicBezTo>
                <a:cubicBezTo>
                  <a:pt x="729192" y="268288"/>
                  <a:pt x="799571" y="286279"/>
                  <a:pt x="844550" y="320675"/>
                </a:cubicBezTo>
                <a:cubicBezTo>
                  <a:pt x="889529" y="355071"/>
                  <a:pt x="926042" y="401108"/>
                  <a:pt x="955675" y="450850"/>
                </a:cubicBezTo>
                <a:cubicBezTo>
                  <a:pt x="985308" y="500592"/>
                  <a:pt x="1003300" y="571500"/>
                  <a:pt x="1022350" y="619125"/>
                </a:cubicBezTo>
                <a:cubicBezTo>
                  <a:pt x="1041400" y="666750"/>
                  <a:pt x="1064683" y="686329"/>
                  <a:pt x="1069975" y="736600"/>
                </a:cubicBezTo>
                <a:cubicBezTo>
                  <a:pt x="1075267" y="786871"/>
                  <a:pt x="1049338" y="876300"/>
                  <a:pt x="1054100" y="920750"/>
                </a:cubicBezTo>
                <a:cubicBezTo>
                  <a:pt x="1058863" y="965200"/>
                  <a:pt x="1108075" y="968375"/>
                  <a:pt x="1098550" y="1003300"/>
                </a:cubicBezTo>
                <a:cubicBezTo>
                  <a:pt x="1089025" y="1038225"/>
                  <a:pt x="1026054" y="1084792"/>
                  <a:pt x="996950" y="1130300"/>
                </a:cubicBezTo>
                <a:cubicBezTo>
                  <a:pt x="967846" y="1175808"/>
                  <a:pt x="945885" y="1226079"/>
                  <a:pt x="923925" y="127635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630" name="Rectangle 629">
            <a:extLst>
              <a:ext uri="{FF2B5EF4-FFF2-40B4-BE49-F238E27FC236}">
                <a16:creationId xmlns:a16="http://schemas.microsoft.com/office/drawing/2014/main" id="{B534E08F-1B77-430C-A4BB-7DD856958AEA}"/>
              </a:ext>
            </a:extLst>
          </p:cNvPr>
          <p:cNvSpPr/>
          <p:nvPr/>
        </p:nvSpPr>
        <p:spPr>
          <a:xfrm rot="762525">
            <a:off x="2520144" y="492388"/>
            <a:ext cx="176556" cy="2034079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65" name="Forme libre : forme 64">
            <a:extLst>
              <a:ext uri="{FF2B5EF4-FFF2-40B4-BE49-F238E27FC236}">
                <a16:creationId xmlns:a16="http://schemas.microsoft.com/office/drawing/2014/main" id="{E9D5A3E5-AD50-4EEC-8597-72ED31D03BAE}"/>
              </a:ext>
            </a:extLst>
          </p:cNvPr>
          <p:cNvSpPr/>
          <p:nvPr/>
        </p:nvSpPr>
        <p:spPr>
          <a:xfrm>
            <a:off x="119502" y="738807"/>
            <a:ext cx="222344" cy="269732"/>
          </a:xfrm>
          <a:custGeom>
            <a:avLst/>
            <a:gdLst>
              <a:gd name="connsiteX0" fmla="*/ 0 w 219075"/>
              <a:gd name="connsiteY0" fmla="*/ 0 h 333375"/>
              <a:gd name="connsiteX1" fmla="*/ 142875 w 219075"/>
              <a:gd name="connsiteY1" fmla="*/ 104775 h 333375"/>
              <a:gd name="connsiteX2" fmla="*/ 28575 w 219075"/>
              <a:gd name="connsiteY2" fmla="*/ 228600 h 333375"/>
              <a:gd name="connsiteX3" fmla="*/ 219075 w 219075"/>
              <a:gd name="connsiteY3" fmla="*/ 333375 h 333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9075" h="333375">
                <a:moveTo>
                  <a:pt x="0" y="0"/>
                </a:moveTo>
                <a:cubicBezTo>
                  <a:pt x="69056" y="33337"/>
                  <a:pt x="138113" y="66675"/>
                  <a:pt x="142875" y="104775"/>
                </a:cubicBezTo>
                <a:cubicBezTo>
                  <a:pt x="147638" y="142875"/>
                  <a:pt x="15875" y="190500"/>
                  <a:pt x="28575" y="228600"/>
                </a:cubicBezTo>
                <a:cubicBezTo>
                  <a:pt x="41275" y="266700"/>
                  <a:pt x="130175" y="300037"/>
                  <a:pt x="219075" y="333375"/>
                </a:cubicBezTo>
              </a:path>
            </a:pathLst>
          </a:custGeom>
          <a:noFill/>
          <a:ln w="19050" cmpd="dbl">
            <a:solidFill>
              <a:srgbClr val="7030A0"/>
            </a:solidFill>
            <a:headEnd type="stealth" w="lg" len="lg"/>
            <a:tailEnd type="stealth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70" name="ZoneTexte 69">
            <a:extLst>
              <a:ext uri="{FF2B5EF4-FFF2-40B4-BE49-F238E27FC236}">
                <a16:creationId xmlns:a16="http://schemas.microsoft.com/office/drawing/2014/main" id="{315A8E70-2BC1-4E13-AC01-966151702F07}"/>
              </a:ext>
            </a:extLst>
          </p:cNvPr>
          <p:cNvSpPr txBox="1"/>
          <p:nvPr/>
        </p:nvSpPr>
        <p:spPr>
          <a:xfrm>
            <a:off x="372469" y="739891"/>
            <a:ext cx="232031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Axe autoroutier (E411)</a:t>
            </a:r>
            <a:endParaRPr lang="fr-BE" sz="1100" dirty="0"/>
          </a:p>
        </p:txBody>
      </p:sp>
      <p:sp>
        <p:nvSpPr>
          <p:cNvPr id="72" name="ZoneTexte 71">
            <a:extLst>
              <a:ext uri="{FF2B5EF4-FFF2-40B4-BE49-F238E27FC236}">
                <a16:creationId xmlns:a16="http://schemas.microsoft.com/office/drawing/2014/main" id="{CD546C32-B5BB-478F-A054-281AF16F3FD6}"/>
              </a:ext>
            </a:extLst>
          </p:cNvPr>
          <p:cNvSpPr txBox="1"/>
          <p:nvPr/>
        </p:nvSpPr>
        <p:spPr>
          <a:xfrm>
            <a:off x="368515" y="1129615"/>
            <a:ext cx="232031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Réseau routier régional</a:t>
            </a:r>
            <a:endParaRPr lang="fr-BE" sz="1100" dirty="0"/>
          </a:p>
        </p:txBody>
      </p:sp>
      <p:sp>
        <p:nvSpPr>
          <p:cNvPr id="75" name="ZoneTexte 74">
            <a:extLst>
              <a:ext uri="{FF2B5EF4-FFF2-40B4-BE49-F238E27FC236}">
                <a16:creationId xmlns:a16="http://schemas.microsoft.com/office/drawing/2014/main" id="{A63126DA-CE96-4F57-BDFA-36734724A8EF}"/>
              </a:ext>
            </a:extLst>
          </p:cNvPr>
          <p:cNvSpPr txBox="1"/>
          <p:nvPr/>
        </p:nvSpPr>
        <p:spPr>
          <a:xfrm>
            <a:off x="334208" y="253470"/>
            <a:ext cx="1712217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Pôles de développement et d’appui touristique</a:t>
            </a:r>
            <a:endParaRPr lang="fr-BE" sz="1100" dirty="0"/>
          </a:p>
        </p:txBody>
      </p:sp>
      <p:sp>
        <p:nvSpPr>
          <p:cNvPr id="79" name="Forme libre : forme 78">
            <a:extLst>
              <a:ext uri="{FF2B5EF4-FFF2-40B4-BE49-F238E27FC236}">
                <a16:creationId xmlns:a16="http://schemas.microsoft.com/office/drawing/2014/main" id="{70D37981-2D87-40ED-BAFC-FFC8C63CE60C}"/>
              </a:ext>
            </a:extLst>
          </p:cNvPr>
          <p:cNvSpPr/>
          <p:nvPr/>
        </p:nvSpPr>
        <p:spPr>
          <a:xfrm>
            <a:off x="112109" y="1132204"/>
            <a:ext cx="222344" cy="269732"/>
          </a:xfrm>
          <a:custGeom>
            <a:avLst/>
            <a:gdLst>
              <a:gd name="connsiteX0" fmla="*/ 0 w 219075"/>
              <a:gd name="connsiteY0" fmla="*/ 0 h 333375"/>
              <a:gd name="connsiteX1" fmla="*/ 142875 w 219075"/>
              <a:gd name="connsiteY1" fmla="*/ 104775 h 333375"/>
              <a:gd name="connsiteX2" fmla="*/ 28575 w 219075"/>
              <a:gd name="connsiteY2" fmla="*/ 228600 h 333375"/>
              <a:gd name="connsiteX3" fmla="*/ 219075 w 219075"/>
              <a:gd name="connsiteY3" fmla="*/ 333375 h 333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9075" h="333375">
                <a:moveTo>
                  <a:pt x="0" y="0"/>
                </a:moveTo>
                <a:cubicBezTo>
                  <a:pt x="69056" y="33337"/>
                  <a:pt x="138113" y="66675"/>
                  <a:pt x="142875" y="104775"/>
                </a:cubicBezTo>
                <a:cubicBezTo>
                  <a:pt x="147638" y="142875"/>
                  <a:pt x="15875" y="190500"/>
                  <a:pt x="28575" y="228600"/>
                </a:cubicBezTo>
                <a:cubicBezTo>
                  <a:pt x="41275" y="266700"/>
                  <a:pt x="130175" y="300037"/>
                  <a:pt x="219075" y="333375"/>
                </a:cubicBezTo>
              </a:path>
            </a:pathLst>
          </a:custGeom>
          <a:noFill/>
          <a:ln w="12700" cmpd="sng">
            <a:solidFill>
              <a:schemeClr val="bg1">
                <a:lumMod val="75000"/>
              </a:schemeClr>
            </a:solidFill>
            <a:headEnd type="none" w="lg" len="lg"/>
            <a:tailEnd type="none" w="lg" len="lg"/>
            <a:extLst>
              <a:ext uri="{C807C97D-BFC1-408E-A445-0C87EB9F89A2}">
                <ask:lineSketchStyleProps xmlns:ask="http://schemas.microsoft.com/office/drawing/2018/sketchyshapes">
                  <ask:type>
                    <ask:lineSketchNone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80" name="Forme libre : forme 79">
            <a:extLst>
              <a:ext uri="{FF2B5EF4-FFF2-40B4-BE49-F238E27FC236}">
                <a16:creationId xmlns:a16="http://schemas.microsoft.com/office/drawing/2014/main" id="{51586F8B-F076-4975-89E8-64CD98B2DE98}"/>
              </a:ext>
            </a:extLst>
          </p:cNvPr>
          <p:cNvSpPr/>
          <p:nvPr/>
        </p:nvSpPr>
        <p:spPr>
          <a:xfrm>
            <a:off x="98416" y="349764"/>
            <a:ext cx="235086" cy="196167"/>
          </a:xfrm>
          <a:custGeom>
            <a:avLst/>
            <a:gdLst>
              <a:gd name="connsiteX0" fmla="*/ 204899 w 424322"/>
              <a:gd name="connsiteY0" fmla="*/ 139009 h 387565"/>
              <a:gd name="connsiteX1" fmla="*/ 309674 w 424322"/>
              <a:gd name="connsiteY1" fmla="*/ 5659 h 387565"/>
              <a:gd name="connsiteX2" fmla="*/ 423974 w 424322"/>
              <a:gd name="connsiteY2" fmla="*/ 43759 h 387565"/>
              <a:gd name="connsiteX3" fmla="*/ 347774 w 424322"/>
              <a:gd name="connsiteY3" fmla="*/ 215209 h 387565"/>
              <a:gd name="connsiteX4" fmla="*/ 423974 w 424322"/>
              <a:gd name="connsiteY4" fmla="*/ 319984 h 387565"/>
              <a:gd name="connsiteX5" fmla="*/ 338249 w 424322"/>
              <a:gd name="connsiteY5" fmla="*/ 386659 h 387565"/>
              <a:gd name="connsiteX6" fmla="*/ 233474 w 424322"/>
              <a:gd name="connsiteY6" fmla="*/ 272359 h 387565"/>
              <a:gd name="connsiteX7" fmla="*/ 71549 w 424322"/>
              <a:gd name="connsiteY7" fmla="*/ 291409 h 387565"/>
              <a:gd name="connsiteX8" fmla="*/ 4874 w 424322"/>
              <a:gd name="connsiteY8" fmla="*/ 110434 h 387565"/>
              <a:gd name="connsiteX9" fmla="*/ 204899 w 424322"/>
              <a:gd name="connsiteY9" fmla="*/ 139009 h 3875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24322" h="387565">
                <a:moveTo>
                  <a:pt x="204899" y="139009"/>
                </a:moveTo>
                <a:cubicBezTo>
                  <a:pt x="255699" y="121547"/>
                  <a:pt x="273162" y="21534"/>
                  <a:pt x="309674" y="5659"/>
                </a:cubicBezTo>
                <a:cubicBezTo>
                  <a:pt x="346187" y="-10216"/>
                  <a:pt x="417624" y="8834"/>
                  <a:pt x="423974" y="43759"/>
                </a:cubicBezTo>
                <a:cubicBezTo>
                  <a:pt x="430324" y="78684"/>
                  <a:pt x="347774" y="169172"/>
                  <a:pt x="347774" y="215209"/>
                </a:cubicBezTo>
                <a:cubicBezTo>
                  <a:pt x="347774" y="261246"/>
                  <a:pt x="425562" y="291409"/>
                  <a:pt x="423974" y="319984"/>
                </a:cubicBezTo>
                <a:cubicBezTo>
                  <a:pt x="422387" y="348559"/>
                  <a:pt x="369999" y="394596"/>
                  <a:pt x="338249" y="386659"/>
                </a:cubicBezTo>
                <a:cubicBezTo>
                  <a:pt x="306499" y="378722"/>
                  <a:pt x="277924" y="288234"/>
                  <a:pt x="233474" y="272359"/>
                </a:cubicBezTo>
                <a:cubicBezTo>
                  <a:pt x="189024" y="256484"/>
                  <a:pt x="109649" y="318396"/>
                  <a:pt x="71549" y="291409"/>
                </a:cubicBezTo>
                <a:cubicBezTo>
                  <a:pt x="33449" y="264422"/>
                  <a:pt x="-15763" y="139009"/>
                  <a:pt x="4874" y="110434"/>
                </a:cubicBezTo>
                <a:cubicBezTo>
                  <a:pt x="25511" y="81859"/>
                  <a:pt x="154099" y="156471"/>
                  <a:pt x="204899" y="139009"/>
                </a:cubicBezTo>
                <a:close/>
              </a:path>
            </a:pathLst>
          </a:custGeom>
          <a:solidFill>
            <a:schemeClr val="accent2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83" name="ZoneTexte 82">
            <a:extLst>
              <a:ext uri="{FF2B5EF4-FFF2-40B4-BE49-F238E27FC236}">
                <a16:creationId xmlns:a16="http://schemas.microsoft.com/office/drawing/2014/main" id="{E3833D92-8182-40AF-8428-129CFF1A20B8}"/>
              </a:ext>
            </a:extLst>
          </p:cNvPr>
          <p:cNvSpPr txBox="1"/>
          <p:nvPr/>
        </p:nvSpPr>
        <p:spPr>
          <a:xfrm>
            <a:off x="361106" y="1512331"/>
            <a:ext cx="232031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Ligne ferroviaire</a:t>
            </a:r>
            <a:endParaRPr lang="fr-BE" sz="1100" dirty="0"/>
          </a:p>
        </p:txBody>
      </p:sp>
      <p:sp>
        <p:nvSpPr>
          <p:cNvPr id="84" name="Forme libre : forme 83">
            <a:extLst>
              <a:ext uri="{FF2B5EF4-FFF2-40B4-BE49-F238E27FC236}">
                <a16:creationId xmlns:a16="http://schemas.microsoft.com/office/drawing/2014/main" id="{6CC23C3C-748F-42A1-A5B5-88C95C8EA2E3}"/>
              </a:ext>
            </a:extLst>
          </p:cNvPr>
          <p:cNvSpPr/>
          <p:nvPr/>
        </p:nvSpPr>
        <p:spPr>
          <a:xfrm>
            <a:off x="147027" y="1529186"/>
            <a:ext cx="222344" cy="269732"/>
          </a:xfrm>
          <a:custGeom>
            <a:avLst/>
            <a:gdLst>
              <a:gd name="connsiteX0" fmla="*/ 0 w 219075"/>
              <a:gd name="connsiteY0" fmla="*/ 0 h 333375"/>
              <a:gd name="connsiteX1" fmla="*/ 142875 w 219075"/>
              <a:gd name="connsiteY1" fmla="*/ 104775 h 333375"/>
              <a:gd name="connsiteX2" fmla="*/ 28575 w 219075"/>
              <a:gd name="connsiteY2" fmla="*/ 228600 h 333375"/>
              <a:gd name="connsiteX3" fmla="*/ 219075 w 219075"/>
              <a:gd name="connsiteY3" fmla="*/ 333375 h 333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9075" h="333375">
                <a:moveTo>
                  <a:pt x="0" y="0"/>
                </a:moveTo>
                <a:cubicBezTo>
                  <a:pt x="69056" y="33337"/>
                  <a:pt x="138113" y="66675"/>
                  <a:pt x="142875" y="104775"/>
                </a:cubicBezTo>
                <a:cubicBezTo>
                  <a:pt x="147638" y="142875"/>
                  <a:pt x="15875" y="190500"/>
                  <a:pt x="28575" y="228600"/>
                </a:cubicBezTo>
                <a:cubicBezTo>
                  <a:pt x="41275" y="266700"/>
                  <a:pt x="130175" y="300037"/>
                  <a:pt x="219075" y="333375"/>
                </a:cubicBezTo>
              </a:path>
            </a:pathLst>
          </a:custGeom>
          <a:noFill/>
          <a:ln w="19050" cmpd="sng">
            <a:solidFill>
              <a:schemeClr val="tx1"/>
            </a:solidFill>
            <a:prstDash val="dash"/>
            <a:headEnd type="none" w="lg" len="lg"/>
            <a:tailEnd type="none" w="lg" len="lg"/>
            <a:extLst>
              <a:ext uri="{C807C97D-BFC1-408E-A445-0C87EB9F89A2}">
                <ask:lineSketchStyleProps xmlns:ask="http://schemas.microsoft.com/office/drawing/2018/sketchyshapes">
                  <ask:type>
                    <ask:lineSketchNone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grpSp>
        <p:nvGrpSpPr>
          <p:cNvPr id="15" name="Groupe 14">
            <a:extLst>
              <a:ext uri="{FF2B5EF4-FFF2-40B4-BE49-F238E27FC236}">
                <a16:creationId xmlns:a16="http://schemas.microsoft.com/office/drawing/2014/main" id="{C1F64FC7-4133-4040-83D3-8B66C2046446}"/>
              </a:ext>
            </a:extLst>
          </p:cNvPr>
          <p:cNvGrpSpPr>
            <a:grpSpLocks noChangeAspect="1"/>
          </p:cNvGrpSpPr>
          <p:nvPr/>
        </p:nvGrpSpPr>
        <p:grpSpPr>
          <a:xfrm>
            <a:off x="2908829" y="279355"/>
            <a:ext cx="6944048" cy="6267685"/>
            <a:chOff x="2908829" y="279355"/>
            <a:chExt cx="6944048" cy="6267685"/>
          </a:xfrm>
        </p:grpSpPr>
        <p:sp>
          <p:nvSpPr>
            <p:cNvPr id="5" name="Forme libre : forme 4">
              <a:extLst>
                <a:ext uri="{FF2B5EF4-FFF2-40B4-BE49-F238E27FC236}">
                  <a16:creationId xmlns:a16="http://schemas.microsoft.com/office/drawing/2014/main" id="{FA4E5A16-E8D1-47A8-9A71-9E217CB4E4BA}"/>
                </a:ext>
              </a:extLst>
            </p:cNvPr>
            <p:cNvSpPr/>
            <p:nvPr/>
          </p:nvSpPr>
          <p:spPr>
            <a:xfrm>
              <a:off x="5518150" y="279355"/>
              <a:ext cx="2241550" cy="819195"/>
            </a:xfrm>
            <a:custGeom>
              <a:avLst/>
              <a:gdLst>
                <a:gd name="connsiteX0" fmla="*/ 0 w 2241550"/>
                <a:gd name="connsiteY0" fmla="*/ 400095 h 819195"/>
                <a:gd name="connsiteX1" fmla="*/ 209550 w 2241550"/>
                <a:gd name="connsiteY1" fmla="*/ 495345 h 819195"/>
                <a:gd name="connsiteX2" fmla="*/ 374650 w 2241550"/>
                <a:gd name="connsiteY2" fmla="*/ 717595 h 819195"/>
                <a:gd name="connsiteX3" fmla="*/ 514350 w 2241550"/>
                <a:gd name="connsiteY3" fmla="*/ 685845 h 819195"/>
                <a:gd name="connsiteX4" fmla="*/ 692150 w 2241550"/>
                <a:gd name="connsiteY4" fmla="*/ 615995 h 819195"/>
                <a:gd name="connsiteX5" fmla="*/ 736600 w 2241550"/>
                <a:gd name="connsiteY5" fmla="*/ 552495 h 819195"/>
                <a:gd name="connsiteX6" fmla="*/ 838200 w 2241550"/>
                <a:gd name="connsiteY6" fmla="*/ 450895 h 819195"/>
                <a:gd name="connsiteX7" fmla="*/ 1009650 w 2241550"/>
                <a:gd name="connsiteY7" fmla="*/ 431845 h 819195"/>
                <a:gd name="connsiteX8" fmla="*/ 1358900 w 2241550"/>
                <a:gd name="connsiteY8" fmla="*/ 273095 h 819195"/>
                <a:gd name="connsiteX9" fmla="*/ 1441450 w 2241550"/>
                <a:gd name="connsiteY9" fmla="*/ 241345 h 819195"/>
                <a:gd name="connsiteX10" fmla="*/ 1549400 w 2241550"/>
                <a:gd name="connsiteY10" fmla="*/ 69895 h 819195"/>
                <a:gd name="connsiteX11" fmla="*/ 1714500 w 2241550"/>
                <a:gd name="connsiteY11" fmla="*/ 82595 h 819195"/>
                <a:gd name="connsiteX12" fmla="*/ 1835150 w 2241550"/>
                <a:gd name="connsiteY12" fmla="*/ 45 h 819195"/>
                <a:gd name="connsiteX13" fmla="*/ 1885950 w 2241550"/>
                <a:gd name="connsiteY13" fmla="*/ 95295 h 819195"/>
                <a:gd name="connsiteX14" fmla="*/ 1974850 w 2241550"/>
                <a:gd name="connsiteY14" fmla="*/ 228645 h 819195"/>
                <a:gd name="connsiteX15" fmla="*/ 2032000 w 2241550"/>
                <a:gd name="connsiteY15" fmla="*/ 476295 h 819195"/>
                <a:gd name="connsiteX16" fmla="*/ 2241550 w 2241550"/>
                <a:gd name="connsiteY16" fmla="*/ 819195 h 819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41550" h="819195">
                  <a:moveTo>
                    <a:pt x="0" y="400095"/>
                  </a:moveTo>
                  <a:cubicBezTo>
                    <a:pt x="73554" y="421261"/>
                    <a:pt x="147108" y="442428"/>
                    <a:pt x="209550" y="495345"/>
                  </a:cubicBezTo>
                  <a:cubicBezTo>
                    <a:pt x="271992" y="548262"/>
                    <a:pt x="323850" y="685845"/>
                    <a:pt x="374650" y="717595"/>
                  </a:cubicBezTo>
                  <a:cubicBezTo>
                    <a:pt x="425450" y="749345"/>
                    <a:pt x="461433" y="702778"/>
                    <a:pt x="514350" y="685845"/>
                  </a:cubicBezTo>
                  <a:cubicBezTo>
                    <a:pt x="567267" y="668912"/>
                    <a:pt x="655109" y="638220"/>
                    <a:pt x="692150" y="615995"/>
                  </a:cubicBezTo>
                  <a:cubicBezTo>
                    <a:pt x="729191" y="593770"/>
                    <a:pt x="712258" y="580012"/>
                    <a:pt x="736600" y="552495"/>
                  </a:cubicBezTo>
                  <a:cubicBezTo>
                    <a:pt x="760942" y="524978"/>
                    <a:pt x="792692" y="471003"/>
                    <a:pt x="838200" y="450895"/>
                  </a:cubicBezTo>
                  <a:cubicBezTo>
                    <a:pt x="883708" y="430787"/>
                    <a:pt x="922867" y="461478"/>
                    <a:pt x="1009650" y="431845"/>
                  </a:cubicBezTo>
                  <a:cubicBezTo>
                    <a:pt x="1096433" y="402212"/>
                    <a:pt x="1286933" y="304845"/>
                    <a:pt x="1358900" y="273095"/>
                  </a:cubicBezTo>
                  <a:cubicBezTo>
                    <a:pt x="1430867" y="241345"/>
                    <a:pt x="1409700" y="275212"/>
                    <a:pt x="1441450" y="241345"/>
                  </a:cubicBezTo>
                  <a:cubicBezTo>
                    <a:pt x="1473200" y="207478"/>
                    <a:pt x="1503892" y="96353"/>
                    <a:pt x="1549400" y="69895"/>
                  </a:cubicBezTo>
                  <a:cubicBezTo>
                    <a:pt x="1594908" y="43437"/>
                    <a:pt x="1666875" y="94237"/>
                    <a:pt x="1714500" y="82595"/>
                  </a:cubicBezTo>
                  <a:cubicBezTo>
                    <a:pt x="1762125" y="70953"/>
                    <a:pt x="1806575" y="-2072"/>
                    <a:pt x="1835150" y="45"/>
                  </a:cubicBezTo>
                  <a:cubicBezTo>
                    <a:pt x="1863725" y="2162"/>
                    <a:pt x="1862667" y="57195"/>
                    <a:pt x="1885950" y="95295"/>
                  </a:cubicBezTo>
                  <a:cubicBezTo>
                    <a:pt x="1909233" y="133395"/>
                    <a:pt x="1950508" y="165145"/>
                    <a:pt x="1974850" y="228645"/>
                  </a:cubicBezTo>
                  <a:cubicBezTo>
                    <a:pt x="1999192" y="292145"/>
                    <a:pt x="1987550" y="377870"/>
                    <a:pt x="2032000" y="476295"/>
                  </a:cubicBezTo>
                  <a:cubicBezTo>
                    <a:pt x="2076450" y="574720"/>
                    <a:pt x="2159000" y="696957"/>
                    <a:pt x="2241550" y="819195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  <p:sp>
          <p:nvSpPr>
            <p:cNvPr id="6" name="Forme libre : forme 5">
              <a:extLst>
                <a:ext uri="{FF2B5EF4-FFF2-40B4-BE49-F238E27FC236}">
                  <a16:creationId xmlns:a16="http://schemas.microsoft.com/office/drawing/2014/main" id="{BDAE27D0-184D-4197-9EDA-2D4D9321C12F}"/>
                </a:ext>
              </a:extLst>
            </p:cNvPr>
            <p:cNvSpPr/>
            <p:nvPr/>
          </p:nvSpPr>
          <p:spPr>
            <a:xfrm>
              <a:off x="7701801" y="1064836"/>
              <a:ext cx="2151076" cy="2593308"/>
            </a:xfrm>
            <a:custGeom>
              <a:avLst/>
              <a:gdLst>
                <a:gd name="connsiteX0" fmla="*/ 57899 w 2151076"/>
                <a:gd name="connsiteY0" fmla="*/ 14664 h 2593308"/>
                <a:gd name="connsiteX1" fmla="*/ 134099 w 2151076"/>
                <a:gd name="connsiteY1" fmla="*/ 14664 h 2593308"/>
                <a:gd name="connsiteX2" fmla="*/ 229349 w 2151076"/>
                <a:gd name="connsiteY2" fmla="*/ 167064 h 2593308"/>
                <a:gd name="connsiteX3" fmla="*/ 197599 w 2151076"/>
                <a:gd name="connsiteY3" fmla="*/ 306764 h 2593308"/>
                <a:gd name="connsiteX4" fmla="*/ 254749 w 2151076"/>
                <a:gd name="connsiteY4" fmla="*/ 408364 h 2593308"/>
                <a:gd name="connsiteX5" fmla="*/ 749 w 2151076"/>
                <a:gd name="connsiteY5" fmla="*/ 636964 h 2593308"/>
                <a:gd name="connsiteX6" fmla="*/ 178549 w 2151076"/>
                <a:gd name="connsiteY6" fmla="*/ 878264 h 2593308"/>
                <a:gd name="connsiteX7" fmla="*/ 229349 w 2151076"/>
                <a:gd name="connsiteY7" fmla="*/ 979864 h 2593308"/>
                <a:gd name="connsiteX8" fmla="*/ 496049 w 2151076"/>
                <a:gd name="connsiteY8" fmla="*/ 1011614 h 2593308"/>
                <a:gd name="connsiteX9" fmla="*/ 584949 w 2151076"/>
                <a:gd name="connsiteY9" fmla="*/ 948114 h 2593308"/>
                <a:gd name="connsiteX10" fmla="*/ 807199 w 2151076"/>
                <a:gd name="connsiteY10" fmla="*/ 1068764 h 2593308"/>
                <a:gd name="connsiteX11" fmla="*/ 832599 w 2151076"/>
                <a:gd name="connsiteY11" fmla="*/ 1132264 h 2593308"/>
                <a:gd name="connsiteX12" fmla="*/ 959599 w 2151076"/>
                <a:gd name="connsiteY12" fmla="*/ 1106864 h 2593308"/>
                <a:gd name="connsiteX13" fmla="*/ 984999 w 2151076"/>
                <a:gd name="connsiteY13" fmla="*/ 1183064 h 2593308"/>
                <a:gd name="connsiteX14" fmla="*/ 896099 w 2151076"/>
                <a:gd name="connsiteY14" fmla="*/ 1291014 h 2593308"/>
                <a:gd name="connsiteX15" fmla="*/ 921499 w 2151076"/>
                <a:gd name="connsiteY15" fmla="*/ 1570414 h 2593308"/>
                <a:gd name="connsiteX16" fmla="*/ 991349 w 2151076"/>
                <a:gd name="connsiteY16" fmla="*/ 1583114 h 2593308"/>
                <a:gd name="connsiteX17" fmla="*/ 1137399 w 2151076"/>
                <a:gd name="connsiteY17" fmla="*/ 1811714 h 2593308"/>
                <a:gd name="connsiteX18" fmla="*/ 1365999 w 2151076"/>
                <a:gd name="connsiteY18" fmla="*/ 1678364 h 2593308"/>
                <a:gd name="connsiteX19" fmla="*/ 1772399 w 2151076"/>
                <a:gd name="connsiteY19" fmla="*/ 1462464 h 2593308"/>
                <a:gd name="connsiteX20" fmla="*/ 1848599 w 2151076"/>
                <a:gd name="connsiteY20" fmla="*/ 1341814 h 2593308"/>
                <a:gd name="connsiteX21" fmla="*/ 1905749 w 2151076"/>
                <a:gd name="connsiteY21" fmla="*/ 1430714 h 2593308"/>
                <a:gd name="connsiteX22" fmla="*/ 1943849 w 2151076"/>
                <a:gd name="connsiteY22" fmla="*/ 1792664 h 2593308"/>
                <a:gd name="connsiteX23" fmla="*/ 2147049 w 2151076"/>
                <a:gd name="connsiteY23" fmla="*/ 2180014 h 2593308"/>
                <a:gd name="connsiteX24" fmla="*/ 2070849 w 2151076"/>
                <a:gd name="connsiteY24" fmla="*/ 2249864 h 2593308"/>
                <a:gd name="connsiteX25" fmla="*/ 1969249 w 2151076"/>
                <a:gd name="connsiteY25" fmla="*/ 2364164 h 2593308"/>
                <a:gd name="connsiteX26" fmla="*/ 1975599 w 2151076"/>
                <a:gd name="connsiteY26" fmla="*/ 2459414 h 2593308"/>
                <a:gd name="connsiteX27" fmla="*/ 1854949 w 2151076"/>
                <a:gd name="connsiteY27" fmla="*/ 2453064 h 2593308"/>
                <a:gd name="connsiteX28" fmla="*/ 1778749 w 2151076"/>
                <a:gd name="connsiteY28" fmla="*/ 2529264 h 2593308"/>
                <a:gd name="connsiteX29" fmla="*/ 1677149 w 2151076"/>
                <a:gd name="connsiteY29" fmla="*/ 2592764 h 2593308"/>
                <a:gd name="connsiteX30" fmla="*/ 1607299 w 2151076"/>
                <a:gd name="connsiteY30" fmla="*/ 2554664 h 2593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2151076" h="2593308">
                  <a:moveTo>
                    <a:pt x="57899" y="14664"/>
                  </a:moveTo>
                  <a:cubicBezTo>
                    <a:pt x="81711" y="1964"/>
                    <a:pt x="105524" y="-10736"/>
                    <a:pt x="134099" y="14664"/>
                  </a:cubicBezTo>
                  <a:cubicBezTo>
                    <a:pt x="162674" y="40064"/>
                    <a:pt x="218766" y="118381"/>
                    <a:pt x="229349" y="167064"/>
                  </a:cubicBezTo>
                  <a:cubicBezTo>
                    <a:pt x="239932" y="215747"/>
                    <a:pt x="193366" y="266547"/>
                    <a:pt x="197599" y="306764"/>
                  </a:cubicBezTo>
                  <a:cubicBezTo>
                    <a:pt x="201832" y="346981"/>
                    <a:pt x="287557" y="353331"/>
                    <a:pt x="254749" y="408364"/>
                  </a:cubicBezTo>
                  <a:cubicBezTo>
                    <a:pt x="221941" y="463397"/>
                    <a:pt x="13449" y="558647"/>
                    <a:pt x="749" y="636964"/>
                  </a:cubicBezTo>
                  <a:cubicBezTo>
                    <a:pt x="-11951" y="715281"/>
                    <a:pt x="140449" y="821114"/>
                    <a:pt x="178549" y="878264"/>
                  </a:cubicBezTo>
                  <a:cubicBezTo>
                    <a:pt x="216649" y="935414"/>
                    <a:pt x="176432" y="957639"/>
                    <a:pt x="229349" y="979864"/>
                  </a:cubicBezTo>
                  <a:cubicBezTo>
                    <a:pt x="282266" y="1002089"/>
                    <a:pt x="436782" y="1016906"/>
                    <a:pt x="496049" y="1011614"/>
                  </a:cubicBezTo>
                  <a:cubicBezTo>
                    <a:pt x="555316" y="1006322"/>
                    <a:pt x="533091" y="938589"/>
                    <a:pt x="584949" y="948114"/>
                  </a:cubicBezTo>
                  <a:cubicBezTo>
                    <a:pt x="636807" y="957639"/>
                    <a:pt x="765924" y="1038072"/>
                    <a:pt x="807199" y="1068764"/>
                  </a:cubicBezTo>
                  <a:cubicBezTo>
                    <a:pt x="848474" y="1099456"/>
                    <a:pt x="807199" y="1125914"/>
                    <a:pt x="832599" y="1132264"/>
                  </a:cubicBezTo>
                  <a:cubicBezTo>
                    <a:pt x="857999" y="1138614"/>
                    <a:pt x="934199" y="1098397"/>
                    <a:pt x="959599" y="1106864"/>
                  </a:cubicBezTo>
                  <a:cubicBezTo>
                    <a:pt x="984999" y="1115331"/>
                    <a:pt x="995582" y="1152372"/>
                    <a:pt x="984999" y="1183064"/>
                  </a:cubicBezTo>
                  <a:cubicBezTo>
                    <a:pt x="974416" y="1213756"/>
                    <a:pt x="906682" y="1226456"/>
                    <a:pt x="896099" y="1291014"/>
                  </a:cubicBezTo>
                  <a:cubicBezTo>
                    <a:pt x="885516" y="1355572"/>
                    <a:pt x="905624" y="1521731"/>
                    <a:pt x="921499" y="1570414"/>
                  </a:cubicBezTo>
                  <a:cubicBezTo>
                    <a:pt x="937374" y="1619097"/>
                    <a:pt x="955366" y="1542897"/>
                    <a:pt x="991349" y="1583114"/>
                  </a:cubicBezTo>
                  <a:cubicBezTo>
                    <a:pt x="1027332" y="1623331"/>
                    <a:pt x="1074957" y="1795839"/>
                    <a:pt x="1137399" y="1811714"/>
                  </a:cubicBezTo>
                  <a:cubicBezTo>
                    <a:pt x="1199841" y="1827589"/>
                    <a:pt x="1260166" y="1736572"/>
                    <a:pt x="1365999" y="1678364"/>
                  </a:cubicBezTo>
                  <a:cubicBezTo>
                    <a:pt x="1471832" y="1620156"/>
                    <a:pt x="1691966" y="1518556"/>
                    <a:pt x="1772399" y="1462464"/>
                  </a:cubicBezTo>
                  <a:cubicBezTo>
                    <a:pt x="1852832" y="1406372"/>
                    <a:pt x="1826374" y="1347106"/>
                    <a:pt x="1848599" y="1341814"/>
                  </a:cubicBezTo>
                  <a:cubicBezTo>
                    <a:pt x="1870824" y="1336522"/>
                    <a:pt x="1889874" y="1355572"/>
                    <a:pt x="1905749" y="1430714"/>
                  </a:cubicBezTo>
                  <a:cubicBezTo>
                    <a:pt x="1921624" y="1505856"/>
                    <a:pt x="1903632" y="1667781"/>
                    <a:pt x="1943849" y="1792664"/>
                  </a:cubicBezTo>
                  <a:cubicBezTo>
                    <a:pt x="1984066" y="1917547"/>
                    <a:pt x="2125882" y="2103814"/>
                    <a:pt x="2147049" y="2180014"/>
                  </a:cubicBezTo>
                  <a:cubicBezTo>
                    <a:pt x="2168216" y="2256214"/>
                    <a:pt x="2100482" y="2219172"/>
                    <a:pt x="2070849" y="2249864"/>
                  </a:cubicBezTo>
                  <a:cubicBezTo>
                    <a:pt x="2041216" y="2280556"/>
                    <a:pt x="1985124" y="2329239"/>
                    <a:pt x="1969249" y="2364164"/>
                  </a:cubicBezTo>
                  <a:cubicBezTo>
                    <a:pt x="1953374" y="2399089"/>
                    <a:pt x="1994649" y="2444597"/>
                    <a:pt x="1975599" y="2459414"/>
                  </a:cubicBezTo>
                  <a:cubicBezTo>
                    <a:pt x="1956549" y="2474231"/>
                    <a:pt x="1887757" y="2441422"/>
                    <a:pt x="1854949" y="2453064"/>
                  </a:cubicBezTo>
                  <a:cubicBezTo>
                    <a:pt x="1822141" y="2464706"/>
                    <a:pt x="1808382" y="2505981"/>
                    <a:pt x="1778749" y="2529264"/>
                  </a:cubicBezTo>
                  <a:cubicBezTo>
                    <a:pt x="1749116" y="2552547"/>
                    <a:pt x="1705724" y="2588531"/>
                    <a:pt x="1677149" y="2592764"/>
                  </a:cubicBezTo>
                  <a:cubicBezTo>
                    <a:pt x="1648574" y="2596997"/>
                    <a:pt x="1627936" y="2575830"/>
                    <a:pt x="1607299" y="2554664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  <p:sp>
          <p:nvSpPr>
            <p:cNvPr id="9" name="Forme libre : forme 8">
              <a:extLst>
                <a:ext uri="{FF2B5EF4-FFF2-40B4-BE49-F238E27FC236}">
                  <a16:creationId xmlns:a16="http://schemas.microsoft.com/office/drawing/2014/main" id="{ACE898E1-7BDE-49B0-8EBE-D13D00606527}"/>
                </a:ext>
              </a:extLst>
            </p:cNvPr>
            <p:cNvSpPr/>
            <p:nvPr/>
          </p:nvSpPr>
          <p:spPr>
            <a:xfrm>
              <a:off x="7672120" y="3459906"/>
              <a:ext cx="1660678" cy="1639144"/>
            </a:xfrm>
            <a:custGeom>
              <a:avLst/>
              <a:gdLst>
                <a:gd name="connsiteX0" fmla="*/ 1649680 w 1660678"/>
                <a:gd name="connsiteY0" fmla="*/ 159594 h 1639144"/>
                <a:gd name="connsiteX1" fmla="*/ 1649680 w 1660678"/>
                <a:gd name="connsiteY1" fmla="*/ 51644 h 1639144"/>
                <a:gd name="connsiteX2" fmla="*/ 1535380 w 1660678"/>
                <a:gd name="connsiteY2" fmla="*/ 844 h 1639144"/>
                <a:gd name="connsiteX3" fmla="*/ 1395680 w 1660678"/>
                <a:gd name="connsiteY3" fmla="*/ 89744 h 1639144"/>
                <a:gd name="connsiteX4" fmla="*/ 1395680 w 1660678"/>
                <a:gd name="connsiteY4" fmla="*/ 362794 h 1639144"/>
                <a:gd name="connsiteX5" fmla="*/ 1465530 w 1660678"/>
                <a:gd name="connsiteY5" fmla="*/ 426294 h 1639144"/>
                <a:gd name="connsiteX6" fmla="*/ 1414730 w 1660678"/>
                <a:gd name="connsiteY6" fmla="*/ 496144 h 1639144"/>
                <a:gd name="connsiteX7" fmla="*/ 1281380 w 1660678"/>
                <a:gd name="connsiteY7" fmla="*/ 585044 h 1639144"/>
                <a:gd name="connsiteX8" fmla="*/ 1224230 w 1660678"/>
                <a:gd name="connsiteY8" fmla="*/ 737444 h 1639144"/>
                <a:gd name="connsiteX9" fmla="*/ 1008330 w 1660678"/>
                <a:gd name="connsiteY9" fmla="*/ 775544 h 1639144"/>
                <a:gd name="connsiteX10" fmla="*/ 919430 w 1660678"/>
                <a:gd name="connsiteY10" fmla="*/ 712044 h 1639144"/>
                <a:gd name="connsiteX11" fmla="*/ 874980 w 1660678"/>
                <a:gd name="connsiteY11" fmla="*/ 680294 h 1639144"/>
                <a:gd name="connsiteX12" fmla="*/ 773380 w 1660678"/>
                <a:gd name="connsiteY12" fmla="*/ 667594 h 1639144"/>
                <a:gd name="connsiteX13" fmla="*/ 728930 w 1660678"/>
                <a:gd name="connsiteY13" fmla="*/ 750144 h 1639144"/>
                <a:gd name="connsiteX14" fmla="*/ 665430 w 1660678"/>
                <a:gd name="connsiteY14" fmla="*/ 832694 h 1639144"/>
                <a:gd name="connsiteX15" fmla="*/ 481280 w 1660678"/>
                <a:gd name="connsiteY15" fmla="*/ 985094 h 1639144"/>
                <a:gd name="connsiteX16" fmla="*/ 373330 w 1660678"/>
                <a:gd name="connsiteY16" fmla="*/ 1010494 h 1639144"/>
                <a:gd name="connsiteX17" fmla="*/ 271730 w 1660678"/>
                <a:gd name="connsiteY17" fmla="*/ 1112094 h 1639144"/>
                <a:gd name="connsiteX18" fmla="*/ 144730 w 1660678"/>
                <a:gd name="connsiteY18" fmla="*/ 1099394 h 1639144"/>
                <a:gd name="connsiteX19" fmla="*/ 5030 w 1660678"/>
                <a:gd name="connsiteY19" fmla="*/ 1181944 h 1639144"/>
                <a:gd name="connsiteX20" fmla="*/ 36780 w 1660678"/>
                <a:gd name="connsiteY20" fmla="*/ 1321644 h 1639144"/>
                <a:gd name="connsiteX21" fmla="*/ 93930 w 1660678"/>
                <a:gd name="connsiteY21" fmla="*/ 1366094 h 1639144"/>
                <a:gd name="connsiteX22" fmla="*/ 214580 w 1660678"/>
                <a:gd name="connsiteY22" fmla="*/ 1378794 h 1639144"/>
                <a:gd name="connsiteX23" fmla="*/ 119330 w 1660678"/>
                <a:gd name="connsiteY23" fmla="*/ 1575644 h 1639144"/>
                <a:gd name="connsiteX24" fmla="*/ 74880 w 1660678"/>
                <a:gd name="connsiteY24" fmla="*/ 1639144 h 1639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660678" h="1639144">
                  <a:moveTo>
                    <a:pt x="1649680" y="159594"/>
                  </a:moveTo>
                  <a:cubicBezTo>
                    <a:pt x="1659205" y="118848"/>
                    <a:pt x="1668730" y="78102"/>
                    <a:pt x="1649680" y="51644"/>
                  </a:cubicBezTo>
                  <a:cubicBezTo>
                    <a:pt x="1630630" y="25186"/>
                    <a:pt x="1577713" y="-5506"/>
                    <a:pt x="1535380" y="844"/>
                  </a:cubicBezTo>
                  <a:cubicBezTo>
                    <a:pt x="1493047" y="7194"/>
                    <a:pt x="1418963" y="29419"/>
                    <a:pt x="1395680" y="89744"/>
                  </a:cubicBezTo>
                  <a:cubicBezTo>
                    <a:pt x="1372397" y="150069"/>
                    <a:pt x="1384038" y="306702"/>
                    <a:pt x="1395680" y="362794"/>
                  </a:cubicBezTo>
                  <a:cubicBezTo>
                    <a:pt x="1407322" y="418886"/>
                    <a:pt x="1462355" y="404069"/>
                    <a:pt x="1465530" y="426294"/>
                  </a:cubicBezTo>
                  <a:cubicBezTo>
                    <a:pt x="1468705" y="448519"/>
                    <a:pt x="1445422" y="469686"/>
                    <a:pt x="1414730" y="496144"/>
                  </a:cubicBezTo>
                  <a:cubicBezTo>
                    <a:pt x="1384038" y="522602"/>
                    <a:pt x="1313130" y="544827"/>
                    <a:pt x="1281380" y="585044"/>
                  </a:cubicBezTo>
                  <a:cubicBezTo>
                    <a:pt x="1249630" y="625261"/>
                    <a:pt x="1269738" y="705694"/>
                    <a:pt x="1224230" y="737444"/>
                  </a:cubicBezTo>
                  <a:cubicBezTo>
                    <a:pt x="1178722" y="769194"/>
                    <a:pt x="1059130" y="779777"/>
                    <a:pt x="1008330" y="775544"/>
                  </a:cubicBezTo>
                  <a:cubicBezTo>
                    <a:pt x="957530" y="771311"/>
                    <a:pt x="919430" y="712044"/>
                    <a:pt x="919430" y="712044"/>
                  </a:cubicBezTo>
                  <a:cubicBezTo>
                    <a:pt x="897205" y="696169"/>
                    <a:pt x="899322" y="687702"/>
                    <a:pt x="874980" y="680294"/>
                  </a:cubicBezTo>
                  <a:cubicBezTo>
                    <a:pt x="850638" y="672886"/>
                    <a:pt x="797722" y="655952"/>
                    <a:pt x="773380" y="667594"/>
                  </a:cubicBezTo>
                  <a:cubicBezTo>
                    <a:pt x="749038" y="679236"/>
                    <a:pt x="746922" y="722627"/>
                    <a:pt x="728930" y="750144"/>
                  </a:cubicBezTo>
                  <a:cubicBezTo>
                    <a:pt x="710938" y="777661"/>
                    <a:pt x="706705" y="793536"/>
                    <a:pt x="665430" y="832694"/>
                  </a:cubicBezTo>
                  <a:cubicBezTo>
                    <a:pt x="624155" y="871852"/>
                    <a:pt x="529963" y="955461"/>
                    <a:pt x="481280" y="985094"/>
                  </a:cubicBezTo>
                  <a:cubicBezTo>
                    <a:pt x="432597" y="1014727"/>
                    <a:pt x="408255" y="989327"/>
                    <a:pt x="373330" y="1010494"/>
                  </a:cubicBezTo>
                  <a:cubicBezTo>
                    <a:pt x="338405" y="1031661"/>
                    <a:pt x="309830" y="1097277"/>
                    <a:pt x="271730" y="1112094"/>
                  </a:cubicBezTo>
                  <a:cubicBezTo>
                    <a:pt x="233630" y="1126911"/>
                    <a:pt x="189180" y="1087752"/>
                    <a:pt x="144730" y="1099394"/>
                  </a:cubicBezTo>
                  <a:cubicBezTo>
                    <a:pt x="100280" y="1111036"/>
                    <a:pt x="23022" y="1144902"/>
                    <a:pt x="5030" y="1181944"/>
                  </a:cubicBezTo>
                  <a:cubicBezTo>
                    <a:pt x="-12962" y="1218986"/>
                    <a:pt x="21963" y="1290952"/>
                    <a:pt x="36780" y="1321644"/>
                  </a:cubicBezTo>
                  <a:cubicBezTo>
                    <a:pt x="51597" y="1352336"/>
                    <a:pt x="64297" y="1356569"/>
                    <a:pt x="93930" y="1366094"/>
                  </a:cubicBezTo>
                  <a:cubicBezTo>
                    <a:pt x="123563" y="1375619"/>
                    <a:pt x="210347" y="1343869"/>
                    <a:pt x="214580" y="1378794"/>
                  </a:cubicBezTo>
                  <a:cubicBezTo>
                    <a:pt x="218813" y="1413719"/>
                    <a:pt x="142613" y="1532252"/>
                    <a:pt x="119330" y="1575644"/>
                  </a:cubicBezTo>
                  <a:cubicBezTo>
                    <a:pt x="96047" y="1619036"/>
                    <a:pt x="85463" y="1629090"/>
                    <a:pt x="74880" y="1639144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  <p:sp>
          <p:nvSpPr>
            <p:cNvPr id="13" name="Forme libre : forme 12">
              <a:extLst>
                <a:ext uri="{FF2B5EF4-FFF2-40B4-BE49-F238E27FC236}">
                  <a16:creationId xmlns:a16="http://schemas.microsoft.com/office/drawing/2014/main" id="{529D98ED-C248-4E49-83CA-039AD5E1BA55}"/>
                </a:ext>
              </a:extLst>
            </p:cNvPr>
            <p:cNvSpPr/>
            <p:nvPr/>
          </p:nvSpPr>
          <p:spPr>
            <a:xfrm>
              <a:off x="2908829" y="2114550"/>
              <a:ext cx="5463008" cy="4432490"/>
            </a:xfrm>
            <a:custGeom>
              <a:avLst/>
              <a:gdLst>
                <a:gd name="connsiteX0" fmla="*/ 4850871 w 5463008"/>
                <a:gd name="connsiteY0" fmla="*/ 2965450 h 4432490"/>
                <a:gd name="connsiteX1" fmla="*/ 4787371 w 5463008"/>
                <a:gd name="connsiteY1" fmla="*/ 3124200 h 4432490"/>
                <a:gd name="connsiteX2" fmla="*/ 4825471 w 5463008"/>
                <a:gd name="connsiteY2" fmla="*/ 3194050 h 4432490"/>
                <a:gd name="connsiteX3" fmla="*/ 5054071 w 5463008"/>
                <a:gd name="connsiteY3" fmla="*/ 3124200 h 4432490"/>
                <a:gd name="connsiteX4" fmla="*/ 5181071 w 5463008"/>
                <a:gd name="connsiteY4" fmla="*/ 3308350 h 4432490"/>
                <a:gd name="connsiteX5" fmla="*/ 5384271 w 5463008"/>
                <a:gd name="connsiteY5" fmla="*/ 3371850 h 4432490"/>
                <a:gd name="connsiteX6" fmla="*/ 5371571 w 5463008"/>
                <a:gd name="connsiteY6" fmla="*/ 3511550 h 4432490"/>
                <a:gd name="connsiteX7" fmla="*/ 5447771 w 5463008"/>
                <a:gd name="connsiteY7" fmla="*/ 3644900 h 4432490"/>
                <a:gd name="connsiteX8" fmla="*/ 5308071 w 5463008"/>
                <a:gd name="connsiteY8" fmla="*/ 3714750 h 4432490"/>
                <a:gd name="connsiteX9" fmla="*/ 5460471 w 5463008"/>
                <a:gd name="connsiteY9" fmla="*/ 3873500 h 4432490"/>
                <a:gd name="connsiteX10" fmla="*/ 5377921 w 5463008"/>
                <a:gd name="connsiteY10" fmla="*/ 3987800 h 4432490"/>
                <a:gd name="connsiteX11" fmla="*/ 5066771 w 5463008"/>
                <a:gd name="connsiteY11" fmla="*/ 4108450 h 4432490"/>
                <a:gd name="connsiteX12" fmla="*/ 4977871 w 5463008"/>
                <a:gd name="connsiteY12" fmla="*/ 3987800 h 4432490"/>
                <a:gd name="connsiteX13" fmla="*/ 4838171 w 5463008"/>
                <a:gd name="connsiteY13" fmla="*/ 4070350 h 4432490"/>
                <a:gd name="connsiteX14" fmla="*/ 4723871 w 5463008"/>
                <a:gd name="connsiteY14" fmla="*/ 3848100 h 4432490"/>
                <a:gd name="connsiteX15" fmla="*/ 4596871 w 5463008"/>
                <a:gd name="connsiteY15" fmla="*/ 3810000 h 4432490"/>
                <a:gd name="connsiteX16" fmla="*/ 4336521 w 5463008"/>
                <a:gd name="connsiteY16" fmla="*/ 3829050 h 4432490"/>
                <a:gd name="connsiteX17" fmla="*/ 4190471 w 5463008"/>
                <a:gd name="connsiteY17" fmla="*/ 3740150 h 4432490"/>
                <a:gd name="connsiteX18" fmla="*/ 4082521 w 5463008"/>
                <a:gd name="connsiteY18" fmla="*/ 3892550 h 4432490"/>
                <a:gd name="connsiteX19" fmla="*/ 3892021 w 5463008"/>
                <a:gd name="connsiteY19" fmla="*/ 4013200 h 4432490"/>
                <a:gd name="connsiteX20" fmla="*/ 3872971 w 5463008"/>
                <a:gd name="connsiteY20" fmla="*/ 4102100 h 4432490"/>
                <a:gd name="connsiteX21" fmla="*/ 3745971 w 5463008"/>
                <a:gd name="connsiteY21" fmla="*/ 4273550 h 4432490"/>
                <a:gd name="connsiteX22" fmla="*/ 3555471 w 5463008"/>
                <a:gd name="connsiteY22" fmla="*/ 4356100 h 4432490"/>
                <a:gd name="connsiteX23" fmla="*/ 3295121 w 5463008"/>
                <a:gd name="connsiteY23" fmla="*/ 4356100 h 4432490"/>
                <a:gd name="connsiteX24" fmla="*/ 3085571 w 5463008"/>
                <a:gd name="connsiteY24" fmla="*/ 4432300 h 4432490"/>
                <a:gd name="connsiteX25" fmla="*/ 2958571 w 5463008"/>
                <a:gd name="connsiteY25" fmla="*/ 4330700 h 4432490"/>
                <a:gd name="connsiteX26" fmla="*/ 2831571 w 5463008"/>
                <a:gd name="connsiteY26" fmla="*/ 4267200 h 4432490"/>
                <a:gd name="connsiteX27" fmla="*/ 2729971 w 5463008"/>
                <a:gd name="connsiteY27" fmla="*/ 4076700 h 4432490"/>
                <a:gd name="connsiteX28" fmla="*/ 2583921 w 5463008"/>
                <a:gd name="connsiteY28" fmla="*/ 3987800 h 4432490"/>
                <a:gd name="connsiteX29" fmla="*/ 2387071 w 5463008"/>
                <a:gd name="connsiteY29" fmla="*/ 4064000 h 4432490"/>
                <a:gd name="connsiteX30" fmla="*/ 2183871 w 5463008"/>
                <a:gd name="connsiteY30" fmla="*/ 3835400 h 4432490"/>
                <a:gd name="connsiteX31" fmla="*/ 2126721 w 5463008"/>
                <a:gd name="connsiteY31" fmla="*/ 3803650 h 4432490"/>
                <a:gd name="connsiteX32" fmla="*/ 2260071 w 5463008"/>
                <a:gd name="connsiteY32" fmla="*/ 3365500 h 4432490"/>
                <a:gd name="connsiteX33" fmla="*/ 2069571 w 5463008"/>
                <a:gd name="connsiteY33" fmla="*/ 3060700 h 4432490"/>
                <a:gd name="connsiteX34" fmla="*/ 1828271 w 5463008"/>
                <a:gd name="connsiteY34" fmla="*/ 2673350 h 4432490"/>
                <a:gd name="connsiteX35" fmla="*/ 1783821 w 5463008"/>
                <a:gd name="connsiteY35" fmla="*/ 2584450 h 4432490"/>
                <a:gd name="connsiteX36" fmla="*/ 1612371 w 5463008"/>
                <a:gd name="connsiteY36" fmla="*/ 2343150 h 4432490"/>
                <a:gd name="connsiteX37" fmla="*/ 1910821 w 5463008"/>
                <a:gd name="connsiteY37" fmla="*/ 2044700 h 4432490"/>
                <a:gd name="connsiteX38" fmla="*/ 1783821 w 5463008"/>
                <a:gd name="connsiteY38" fmla="*/ 2025650 h 4432490"/>
                <a:gd name="connsiteX39" fmla="*/ 1853671 w 5463008"/>
                <a:gd name="connsiteY39" fmla="*/ 1866900 h 4432490"/>
                <a:gd name="connsiteX40" fmla="*/ 1910821 w 5463008"/>
                <a:gd name="connsiteY40" fmla="*/ 1746250 h 4432490"/>
                <a:gd name="connsiteX41" fmla="*/ 1853671 w 5463008"/>
                <a:gd name="connsiteY41" fmla="*/ 1365250 h 4432490"/>
                <a:gd name="connsiteX42" fmla="*/ 1752071 w 5463008"/>
                <a:gd name="connsiteY42" fmla="*/ 1187450 h 4432490"/>
                <a:gd name="connsiteX43" fmla="*/ 1555221 w 5463008"/>
                <a:gd name="connsiteY43" fmla="*/ 1187450 h 4432490"/>
                <a:gd name="connsiteX44" fmla="*/ 1491721 w 5463008"/>
                <a:gd name="connsiteY44" fmla="*/ 1168400 h 4432490"/>
                <a:gd name="connsiteX45" fmla="*/ 1434571 w 5463008"/>
                <a:gd name="connsiteY45" fmla="*/ 1289050 h 4432490"/>
                <a:gd name="connsiteX46" fmla="*/ 869421 w 5463008"/>
                <a:gd name="connsiteY46" fmla="*/ 1403350 h 4432490"/>
                <a:gd name="connsiteX47" fmla="*/ 748771 w 5463008"/>
                <a:gd name="connsiteY47" fmla="*/ 1365250 h 4432490"/>
                <a:gd name="connsiteX48" fmla="*/ 501121 w 5463008"/>
                <a:gd name="connsiteY48" fmla="*/ 1454150 h 4432490"/>
                <a:gd name="connsiteX49" fmla="*/ 323321 w 5463008"/>
                <a:gd name="connsiteY49" fmla="*/ 1473200 h 4432490"/>
                <a:gd name="connsiteX50" fmla="*/ 132821 w 5463008"/>
                <a:gd name="connsiteY50" fmla="*/ 1428750 h 4432490"/>
                <a:gd name="connsiteX51" fmla="*/ 285221 w 5463008"/>
                <a:gd name="connsiteY51" fmla="*/ 1384300 h 4432490"/>
                <a:gd name="connsiteX52" fmla="*/ 329671 w 5463008"/>
                <a:gd name="connsiteY52" fmla="*/ 1270000 h 4432490"/>
                <a:gd name="connsiteX53" fmla="*/ 266171 w 5463008"/>
                <a:gd name="connsiteY53" fmla="*/ 1003300 h 4432490"/>
                <a:gd name="connsiteX54" fmla="*/ 82021 w 5463008"/>
                <a:gd name="connsiteY54" fmla="*/ 1022350 h 4432490"/>
                <a:gd name="connsiteX55" fmla="*/ 5821 w 5463008"/>
                <a:gd name="connsiteY55" fmla="*/ 825500 h 4432490"/>
                <a:gd name="connsiteX56" fmla="*/ 228071 w 5463008"/>
                <a:gd name="connsiteY56" fmla="*/ 768350 h 4432490"/>
                <a:gd name="connsiteX57" fmla="*/ 285221 w 5463008"/>
                <a:gd name="connsiteY57" fmla="*/ 666750 h 4432490"/>
                <a:gd name="connsiteX58" fmla="*/ 348721 w 5463008"/>
                <a:gd name="connsiteY58" fmla="*/ 704850 h 4432490"/>
                <a:gd name="connsiteX59" fmla="*/ 285221 w 5463008"/>
                <a:gd name="connsiteY59" fmla="*/ 565150 h 4432490"/>
                <a:gd name="connsiteX60" fmla="*/ 355071 w 5463008"/>
                <a:gd name="connsiteY60" fmla="*/ 336550 h 4432490"/>
                <a:gd name="connsiteX61" fmla="*/ 418571 w 5463008"/>
                <a:gd name="connsiteY61" fmla="*/ 120650 h 4432490"/>
                <a:gd name="connsiteX62" fmla="*/ 577321 w 5463008"/>
                <a:gd name="connsiteY62" fmla="*/ 88900 h 4432490"/>
                <a:gd name="connsiteX63" fmla="*/ 653521 w 5463008"/>
                <a:gd name="connsiteY63" fmla="*/ 0 h 4432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5463008" h="4432490">
                  <a:moveTo>
                    <a:pt x="4850871" y="2965450"/>
                  </a:moveTo>
                  <a:cubicBezTo>
                    <a:pt x="4821237" y="3025775"/>
                    <a:pt x="4791604" y="3086100"/>
                    <a:pt x="4787371" y="3124200"/>
                  </a:cubicBezTo>
                  <a:cubicBezTo>
                    <a:pt x="4783138" y="3162300"/>
                    <a:pt x="4781021" y="3194050"/>
                    <a:pt x="4825471" y="3194050"/>
                  </a:cubicBezTo>
                  <a:cubicBezTo>
                    <a:pt x="4869921" y="3194050"/>
                    <a:pt x="4994804" y="3105150"/>
                    <a:pt x="5054071" y="3124200"/>
                  </a:cubicBezTo>
                  <a:cubicBezTo>
                    <a:pt x="5113338" y="3143250"/>
                    <a:pt x="5126038" y="3267075"/>
                    <a:pt x="5181071" y="3308350"/>
                  </a:cubicBezTo>
                  <a:cubicBezTo>
                    <a:pt x="5236104" y="3349625"/>
                    <a:pt x="5352521" y="3337983"/>
                    <a:pt x="5384271" y="3371850"/>
                  </a:cubicBezTo>
                  <a:cubicBezTo>
                    <a:pt x="5416021" y="3405717"/>
                    <a:pt x="5360988" y="3466042"/>
                    <a:pt x="5371571" y="3511550"/>
                  </a:cubicBezTo>
                  <a:cubicBezTo>
                    <a:pt x="5382154" y="3557058"/>
                    <a:pt x="5458354" y="3611033"/>
                    <a:pt x="5447771" y="3644900"/>
                  </a:cubicBezTo>
                  <a:cubicBezTo>
                    <a:pt x="5437188" y="3678767"/>
                    <a:pt x="5305954" y="3676650"/>
                    <a:pt x="5308071" y="3714750"/>
                  </a:cubicBezTo>
                  <a:cubicBezTo>
                    <a:pt x="5310188" y="3752850"/>
                    <a:pt x="5448829" y="3827992"/>
                    <a:pt x="5460471" y="3873500"/>
                  </a:cubicBezTo>
                  <a:cubicBezTo>
                    <a:pt x="5472113" y="3919008"/>
                    <a:pt x="5443538" y="3948642"/>
                    <a:pt x="5377921" y="3987800"/>
                  </a:cubicBezTo>
                  <a:cubicBezTo>
                    <a:pt x="5312304" y="4026958"/>
                    <a:pt x="5133446" y="4108450"/>
                    <a:pt x="5066771" y="4108450"/>
                  </a:cubicBezTo>
                  <a:cubicBezTo>
                    <a:pt x="5000096" y="4108450"/>
                    <a:pt x="5015971" y="3994150"/>
                    <a:pt x="4977871" y="3987800"/>
                  </a:cubicBezTo>
                  <a:cubicBezTo>
                    <a:pt x="4939771" y="3981450"/>
                    <a:pt x="4880504" y="4093633"/>
                    <a:pt x="4838171" y="4070350"/>
                  </a:cubicBezTo>
                  <a:cubicBezTo>
                    <a:pt x="4795838" y="4047067"/>
                    <a:pt x="4764088" y="3891492"/>
                    <a:pt x="4723871" y="3848100"/>
                  </a:cubicBezTo>
                  <a:cubicBezTo>
                    <a:pt x="4683654" y="3804708"/>
                    <a:pt x="4661429" y="3813175"/>
                    <a:pt x="4596871" y="3810000"/>
                  </a:cubicBezTo>
                  <a:cubicBezTo>
                    <a:pt x="4532313" y="3806825"/>
                    <a:pt x="4404254" y="3840692"/>
                    <a:pt x="4336521" y="3829050"/>
                  </a:cubicBezTo>
                  <a:cubicBezTo>
                    <a:pt x="4268788" y="3817408"/>
                    <a:pt x="4232804" y="3729567"/>
                    <a:pt x="4190471" y="3740150"/>
                  </a:cubicBezTo>
                  <a:cubicBezTo>
                    <a:pt x="4148138" y="3750733"/>
                    <a:pt x="4132263" y="3847042"/>
                    <a:pt x="4082521" y="3892550"/>
                  </a:cubicBezTo>
                  <a:cubicBezTo>
                    <a:pt x="4032779" y="3938058"/>
                    <a:pt x="3926946" y="3978275"/>
                    <a:pt x="3892021" y="4013200"/>
                  </a:cubicBezTo>
                  <a:cubicBezTo>
                    <a:pt x="3857096" y="4048125"/>
                    <a:pt x="3897313" y="4058708"/>
                    <a:pt x="3872971" y="4102100"/>
                  </a:cubicBezTo>
                  <a:cubicBezTo>
                    <a:pt x="3848629" y="4145492"/>
                    <a:pt x="3798888" y="4231217"/>
                    <a:pt x="3745971" y="4273550"/>
                  </a:cubicBezTo>
                  <a:cubicBezTo>
                    <a:pt x="3693054" y="4315883"/>
                    <a:pt x="3630613" y="4342342"/>
                    <a:pt x="3555471" y="4356100"/>
                  </a:cubicBezTo>
                  <a:cubicBezTo>
                    <a:pt x="3480329" y="4369858"/>
                    <a:pt x="3373438" y="4343400"/>
                    <a:pt x="3295121" y="4356100"/>
                  </a:cubicBezTo>
                  <a:cubicBezTo>
                    <a:pt x="3216804" y="4368800"/>
                    <a:pt x="3141663" y="4436533"/>
                    <a:pt x="3085571" y="4432300"/>
                  </a:cubicBezTo>
                  <a:cubicBezTo>
                    <a:pt x="3029479" y="4428067"/>
                    <a:pt x="3000904" y="4358217"/>
                    <a:pt x="2958571" y="4330700"/>
                  </a:cubicBezTo>
                  <a:cubicBezTo>
                    <a:pt x="2916238" y="4303183"/>
                    <a:pt x="2869671" y="4309533"/>
                    <a:pt x="2831571" y="4267200"/>
                  </a:cubicBezTo>
                  <a:cubicBezTo>
                    <a:pt x="2793471" y="4224867"/>
                    <a:pt x="2771246" y="4123267"/>
                    <a:pt x="2729971" y="4076700"/>
                  </a:cubicBezTo>
                  <a:cubicBezTo>
                    <a:pt x="2688696" y="4030133"/>
                    <a:pt x="2641071" y="3989917"/>
                    <a:pt x="2583921" y="3987800"/>
                  </a:cubicBezTo>
                  <a:cubicBezTo>
                    <a:pt x="2526771" y="3985683"/>
                    <a:pt x="2453746" y="4089400"/>
                    <a:pt x="2387071" y="4064000"/>
                  </a:cubicBezTo>
                  <a:cubicBezTo>
                    <a:pt x="2320396" y="4038600"/>
                    <a:pt x="2227263" y="3878792"/>
                    <a:pt x="2183871" y="3835400"/>
                  </a:cubicBezTo>
                  <a:cubicBezTo>
                    <a:pt x="2140479" y="3792008"/>
                    <a:pt x="2114021" y="3881967"/>
                    <a:pt x="2126721" y="3803650"/>
                  </a:cubicBezTo>
                  <a:cubicBezTo>
                    <a:pt x="2139421" y="3725333"/>
                    <a:pt x="2269596" y="3489325"/>
                    <a:pt x="2260071" y="3365500"/>
                  </a:cubicBezTo>
                  <a:cubicBezTo>
                    <a:pt x="2250546" y="3241675"/>
                    <a:pt x="2141538" y="3176058"/>
                    <a:pt x="2069571" y="3060700"/>
                  </a:cubicBezTo>
                  <a:cubicBezTo>
                    <a:pt x="1997604" y="2945342"/>
                    <a:pt x="1875896" y="2752725"/>
                    <a:pt x="1828271" y="2673350"/>
                  </a:cubicBezTo>
                  <a:cubicBezTo>
                    <a:pt x="1780646" y="2593975"/>
                    <a:pt x="1819804" y="2639483"/>
                    <a:pt x="1783821" y="2584450"/>
                  </a:cubicBezTo>
                  <a:cubicBezTo>
                    <a:pt x="1747838" y="2529417"/>
                    <a:pt x="1591204" y="2433108"/>
                    <a:pt x="1612371" y="2343150"/>
                  </a:cubicBezTo>
                  <a:cubicBezTo>
                    <a:pt x="1633538" y="2253192"/>
                    <a:pt x="1882246" y="2097617"/>
                    <a:pt x="1910821" y="2044700"/>
                  </a:cubicBezTo>
                  <a:cubicBezTo>
                    <a:pt x="1939396" y="1991783"/>
                    <a:pt x="1793346" y="2055283"/>
                    <a:pt x="1783821" y="2025650"/>
                  </a:cubicBezTo>
                  <a:cubicBezTo>
                    <a:pt x="1774296" y="1996017"/>
                    <a:pt x="1832504" y="1913467"/>
                    <a:pt x="1853671" y="1866900"/>
                  </a:cubicBezTo>
                  <a:cubicBezTo>
                    <a:pt x="1874838" y="1820333"/>
                    <a:pt x="1910821" y="1829858"/>
                    <a:pt x="1910821" y="1746250"/>
                  </a:cubicBezTo>
                  <a:cubicBezTo>
                    <a:pt x="1910821" y="1662642"/>
                    <a:pt x="1880129" y="1458383"/>
                    <a:pt x="1853671" y="1365250"/>
                  </a:cubicBezTo>
                  <a:cubicBezTo>
                    <a:pt x="1827213" y="1272117"/>
                    <a:pt x="1801813" y="1217083"/>
                    <a:pt x="1752071" y="1187450"/>
                  </a:cubicBezTo>
                  <a:cubicBezTo>
                    <a:pt x="1702329" y="1157817"/>
                    <a:pt x="1598613" y="1190625"/>
                    <a:pt x="1555221" y="1187450"/>
                  </a:cubicBezTo>
                  <a:cubicBezTo>
                    <a:pt x="1511829" y="1184275"/>
                    <a:pt x="1511829" y="1151467"/>
                    <a:pt x="1491721" y="1168400"/>
                  </a:cubicBezTo>
                  <a:cubicBezTo>
                    <a:pt x="1471613" y="1185333"/>
                    <a:pt x="1538288" y="1249892"/>
                    <a:pt x="1434571" y="1289050"/>
                  </a:cubicBezTo>
                  <a:cubicBezTo>
                    <a:pt x="1330854" y="1328208"/>
                    <a:pt x="983721" y="1390650"/>
                    <a:pt x="869421" y="1403350"/>
                  </a:cubicBezTo>
                  <a:cubicBezTo>
                    <a:pt x="755121" y="1416050"/>
                    <a:pt x="810154" y="1356783"/>
                    <a:pt x="748771" y="1365250"/>
                  </a:cubicBezTo>
                  <a:cubicBezTo>
                    <a:pt x="687388" y="1373717"/>
                    <a:pt x="572029" y="1436158"/>
                    <a:pt x="501121" y="1454150"/>
                  </a:cubicBezTo>
                  <a:cubicBezTo>
                    <a:pt x="430213" y="1472142"/>
                    <a:pt x="384704" y="1477433"/>
                    <a:pt x="323321" y="1473200"/>
                  </a:cubicBezTo>
                  <a:cubicBezTo>
                    <a:pt x="261938" y="1468967"/>
                    <a:pt x="139171" y="1443567"/>
                    <a:pt x="132821" y="1428750"/>
                  </a:cubicBezTo>
                  <a:cubicBezTo>
                    <a:pt x="126471" y="1413933"/>
                    <a:pt x="252413" y="1410758"/>
                    <a:pt x="285221" y="1384300"/>
                  </a:cubicBezTo>
                  <a:cubicBezTo>
                    <a:pt x="318029" y="1357842"/>
                    <a:pt x="332846" y="1333500"/>
                    <a:pt x="329671" y="1270000"/>
                  </a:cubicBezTo>
                  <a:cubicBezTo>
                    <a:pt x="326496" y="1206500"/>
                    <a:pt x="307446" y="1044575"/>
                    <a:pt x="266171" y="1003300"/>
                  </a:cubicBezTo>
                  <a:cubicBezTo>
                    <a:pt x="224896" y="962025"/>
                    <a:pt x="125413" y="1051983"/>
                    <a:pt x="82021" y="1022350"/>
                  </a:cubicBezTo>
                  <a:cubicBezTo>
                    <a:pt x="38629" y="992717"/>
                    <a:pt x="-18521" y="867833"/>
                    <a:pt x="5821" y="825500"/>
                  </a:cubicBezTo>
                  <a:cubicBezTo>
                    <a:pt x="30163" y="783167"/>
                    <a:pt x="181504" y="794808"/>
                    <a:pt x="228071" y="768350"/>
                  </a:cubicBezTo>
                  <a:cubicBezTo>
                    <a:pt x="274638" y="741892"/>
                    <a:pt x="265113" y="677333"/>
                    <a:pt x="285221" y="666750"/>
                  </a:cubicBezTo>
                  <a:cubicBezTo>
                    <a:pt x="305329" y="656167"/>
                    <a:pt x="348721" y="721783"/>
                    <a:pt x="348721" y="704850"/>
                  </a:cubicBezTo>
                  <a:cubicBezTo>
                    <a:pt x="348721" y="687917"/>
                    <a:pt x="284163" y="626533"/>
                    <a:pt x="285221" y="565150"/>
                  </a:cubicBezTo>
                  <a:cubicBezTo>
                    <a:pt x="286279" y="503767"/>
                    <a:pt x="332846" y="410633"/>
                    <a:pt x="355071" y="336550"/>
                  </a:cubicBezTo>
                  <a:cubicBezTo>
                    <a:pt x="377296" y="262467"/>
                    <a:pt x="381529" y="161925"/>
                    <a:pt x="418571" y="120650"/>
                  </a:cubicBezTo>
                  <a:cubicBezTo>
                    <a:pt x="455613" y="79375"/>
                    <a:pt x="538163" y="109008"/>
                    <a:pt x="577321" y="88900"/>
                  </a:cubicBezTo>
                  <a:cubicBezTo>
                    <a:pt x="616479" y="68792"/>
                    <a:pt x="635000" y="34396"/>
                    <a:pt x="653521" y="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  <p:sp>
          <p:nvSpPr>
            <p:cNvPr id="14" name="Forme libre : forme 13">
              <a:extLst>
                <a:ext uri="{FF2B5EF4-FFF2-40B4-BE49-F238E27FC236}">
                  <a16:creationId xmlns:a16="http://schemas.microsoft.com/office/drawing/2014/main" id="{4BEAE9BB-B4E2-4D9D-A0E1-3456242A1240}"/>
                </a:ext>
              </a:extLst>
            </p:cNvPr>
            <p:cNvSpPr/>
            <p:nvPr/>
          </p:nvSpPr>
          <p:spPr>
            <a:xfrm>
              <a:off x="3549650" y="692150"/>
              <a:ext cx="1968500" cy="1435100"/>
            </a:xfrm>
            <a:custGeom>
              <a:avLst/>
              <a:gdLst>
                <a:gd name="connsiteX0" fmla="*/ 0 w 1968500"/>
                <a:gd name="connsiteY0" fmla="*/ 1435100 h 1435100"/>
                <a:gd name="connsiteX1" fmla="*/ 57150 w 1968500"/>
                <a:gd name="connsiteY1" fmla="*/ 1314450 h 1435100"/>
                <a:gd name="connsiteX2" fmla="*/ 12700 w 1968500"/>
                <a:gd name="connsiteY2" fmla="*/ 1257300 h 1435100"/>
                <a:gd name="connsiteX3" fmla="*/ 76200 w 1968500"/>
                <a:gd name="connsiteY3" fmla="*/ 1149350 h 1435100"/>
                <a:gd name="connsiteX4" fmla="*/ 57150 w 1968500"/>
                <a:gd name="connsiteY4" fmla="*/ 1060450 h 1435100"/>
                <a:gd name="connsiteX5" fmla="*/ 234950 w 1968500"/>
                <a:gd name="connsiteY5" fmla="*/ 1206500 h 1435100"/>
                <a:gd name="connsiteX6" fmla="*/ 368300 w 1968500"/>
                <a:gd name="connsiteY6" fmla="*/ 1092200 h 1435100"/>
                <a:gd name="connsiteX7" fmla="*/ 514350 w 1968500"/>
                <a:gd name="connsiteY7" fmla="*/ 1035050 h 1435100"/>
                <a:gd name="connsiteX8" fmla="*/ 444500 w 1968500"/>
                <a:gd name="connsiteY8" fmla="*/ 863600 h 1435100"/>
                <a:gd name="connsiteX9" fmla="*/ 552450 w 1968500"/>
                <a:gd name="connsiteY9" fmla="*/ 749300 h 1435100"/>
                <a:gd name="connsiteX10" fmla="*/ 457200 w 1968500"/>
                <a:gd name="connsiteY10" fmla="*/ 596900 h 1435100"/>
                <a:gd name="connsiteX11" fmla="*/ 247650 w 1968500"/>
                <a:gd name="connsiteY11" fmla="*/ 482600 h 1435100"/>
                <a:gd name="connsiteX12" fmla="*/ 419100 w 1968500"/>
                <a:gd name="connsiteY12" fmla="*/ 457200 h 1435100"/>
                <a:gd name="connsiteX13" fmla="*/ 444500 w 1968500"/>
                <a:gd name="connsiteY13" fmla="*/ 298450 h 1435100"/>
                <a:gd name="connsiteX14" fmla="*/ 400050 w 1968500"/>
                <a:gd name="connsiteY14" fmla="*/ 203200 h 1435100"/>
                <a:gd name="connsiteX15" fmla="*/ 520700 w 1968500"/>
                <a:gd name="connsiteY15" fmla="*/ 196850 h 1435100"/>
                <a:gd name="connsiteX16" fmla="*/ 692150 w 1968500"/>
                <a:gd name="connsiteY16" fmla="*/ 247650 h 1435100"/>
                <a:gd name="connsiteX17" fmla="*/ 749300 w 1968500"/>
                <a:gd name="connsiteY17" fmla="*/ 234950 h 1435100"/>
                <a:gd name="connsiteX18" fmla="*/ 723900 w 1968500"/>
                <a:gd name="connsiteY18" fmla="*/ 177800 h 1435100"/>
                <a:gd name="connsiteX19" fmla="*/ 901700 w 1968500"/>
                <a:gd name="connsiteY19" fmla="*/ 152400 h 1435100"/>
                <a:gd name="connsiteX20" fmla="*/ 1028700 w 1968500"/>
                <a:gd name="connsiteY20" fmla="*/ 241300 h 1435100"/>
                <a:gd name="connsiteX21" fmla="*/ 1149350 w 1968500"/>
                <a:gd name="connsiteY21" fmla="*/ 241300 h 1435100"/>
                <a:gd name="connsiteX22" fmla="*/ 1371600 w 1968500"/>
                <a:gd name="connsiteY22" fmla="*/ 114300 h 1435100"/>
                <a:gd name="connsiteX23" fmla="*/ 1771650 w 1968500"/>
                <a:gd name="connsiteY23" fmla="*/ 101600 h 1435100"/>
                <a:gd name="connsiteX24" fmla="*/ 1968500 w 1968500"/>
                <a:gd name="connsiteY24" fmla="*/ 0 h 1435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968500" h="1435100">
                  <a:moveTo>
                    <a:pt x="0" y="1435100"/>
                  </a:moveTo>
                  <a:cubicBezTo>
                    <a:pt x="27516" y="1389591"/>
                    <a:pt x="55033" y="1344083"/>
                    <a:pt x="57150" y="1314450"/>
                  </a:cubicBezTo>
                  <a:cubicBezTo>
                    <a:pt x="59267" y="1284817"/>
                    <a:pt x="9525" y="1284817"/>
                    <a:pt x="12700" y="1257300"/>
                  </a:cubicBezTo>
                  <a:cubicBezTo>
                    <a:pt x="15875" y="1229783"/>
                    <a:pt x="68792" y="1182158"/>
                    <a:pt x="76200" y="1149350"/>
                  </a:cubicBezTo>
                  <a:cubicBezTo>
                    <a:pt x="83608" y="1116542"/>
                    <a:pt x="30692" y="1050925"/>
                    <a:pt x="57150" y="1060450"/>
                  </a:cubicBezTo>
                  <a:cubicBezTo>
                    <a:pt x="83608" y="1069975"/>
                    <a:pt x="183092" y="1201208"/>
                    <a:pt x="234950" y="1206500"/>
                  </a:cubicBezTo>
                  <a:cubicBezTo>
                    <a:pt x="286808" y="1211792"/>
                    <a:pt x="321733" y="1120775"/>
                    <a:pt x="368300" y="1092200"/>
                  </a:cubicBezTo>
                  <a:cubicBezTo>
                    <a:pt x="414867" y="1063625"/>
                    <a:pt x="501650" y="1073150"/>
                    <a:pt x="514350" y="1035050"/>
                  </a:cubicBezTo>
                  <a:cubicBezTo>
                    <a:pt x="527050" y="996950"/>
                    <a:pt x="438150" y="911225"/>
                    <a:pt x="444500" y="863600"/>
                  </a:cubicBezTo>
                  <a:cubicBezTo>
                    <a:pt x="450850" y="815975"/>
                    <a:pt x="550333" y="793750"/>
                    <a:pt x="552450" y="749300"/>
                  </a:cubicBezTo>
                  <a:cubicBezTo>
                    <a:pt x="554567" y="704850"/>
                    <a:pt x="508000" y="641350"/>
                    <a:pt x="457200" y="596900"/>
                  </a:cubicBezTo>
                  <a:cubicBezTo>
                    <a:pt x="406400" y="552450"/>
                    <a:pt x="254000" y="505883"/>
                    <a:pt x="247650" y="482600"/>
                  </a:cubicBezTo>
                  <a:cubicBezTo>
                    <a:pt x="241300" y="459317"/>
                    <a:pt x="386292" y="487892"/>
                    <a:pt x="419100" y="457200"/>
                  </a:cubicBezTo>
                  <a:cubicBezTo>
                    <a:pt x="451908" y="426508"/>
                    <a:pt x="447675" y="340783"/>
                    <a:pt x="444500" y="298450"/>
                  </a:cubicBezTo>
                  <a:cubicBezTo>
                    <a:pt x="441325" y="256117"/>
                    <a:pt x="387350" y="220133"/>
                    <a:pt x="400050" y="203200"/>
                  </a:cubicBezTo>
                  <a:cubicBezTo>
                    <a:pt x="412750" y="186267"/>
                    <a:pt x="472017" y="189442"/>
                    <a:pt x="520700" y="196850"/>
                  </a:cubicBezTo>
                  <a:cubicBezTo>
                    <a:pt x="569383" y="204258"/>
                    <a:pt x="654050" y="241300"/>
                    <a:pt x="692150" y="247650"/>
                  </a:cubicBezTo>
                  <a:cubicBezTo>
                    <a:pt x="730250" y="254000"/>
                    <a:pt x="744008" y="246592"/>
                    <a:pt x="749300" y="234950"/>
                  </a:cubicBezTo>
                  <a:cubicBezTo>
                    <a:pt x="754592" y="223308"/>
                    <a:pt x="698500" y="191558"/>
                    <a:pt x="723900" y="177800"/>
                  </a:cubicBezTo>
                  <a:cubicBezTo>
                    <a:pt x="749300" y="164042"/>
                    <a:pt x="850900" y="141817"/>
                    <a:pt x="901700" y="152400"/>
                  </a:cubicBezTo>
                  <a:cubicBezTo>
                    <a:pt x="952500" y="162983"/>
                    <a:pt x="987425" y="226483"/>
                    <a:pt x="1028700" y="241300"/>
                  </a:cubicBezTo>
                  <a:cubicBezTo>
                    <a:pt x="1069975" y="256117"/>
                    <a:pt x="1092200" y="262467"/>
                    <a:pt x="1149350" y="241300"/>
                  </a:cubicBezTo>
                  <a:cubicBezTo>
                    <a:pt x="1206500" y="220133"/>
                    <a:pt x="1267883" y="137583"/>
                    <a:pt x="1371600" y="114300"/>
                  </a:cubicBezTo>
                  <a:cubicBezTo>
                    <a:pt x="1475317" y="91017"/>
                    <a:pt x="1672167" y="120650"/>
                    <a:pt x="1771650" y="101600"/>
                  </a:cubicBezTo>
                  <a:cubicBezTo>
                    <a:pt x="1871133" y="82550"/>
                    <a:pt x="1919816" y="41275"/>
                    <a:pt x="1968500" y="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</p:grpSp>
      <p:sp>
        <p:nvSpPr>
          <p:cNvPr id="16" name="Forme libre : forme 15">
            <a:extLst>
              <a:ext uri="{FF2B5EF4-FFF2-40B4-BE49-F238E27FC236}">
                <a16:creationId xmlns:a16="http://schemas.microsoft.com/office/drawing/2014/main" id="{EEB2F3E0-154F-4066-8E25-50B79DF581A1}"/>
              </a:ext>
            </a:extLst>
          </p:cNvPr>
          <p:cNvSpPr/>
          <p:nvPr/>
        </p:nvSpPr>
        <p:spPr>
          <a:xfrm>
            <a:off x="6386513" y="1743075"/>
            <a:ext cx="1609792" cy="2833688"/>
          </a:xfrm>
          <a:custGeom>
            <a:avLst/>
            <a:gdLst>
              <a:gd name="connsiteX0" fmla="*/ 1314450 w 1609792"/>
              <a:gd name="connsiteY0" fmla="*/ 0 h 2833688"/>
              <a:gd name="connsiteX1" fmla="*/ 1223962 w 1609792"/>
              <a:gd name="connsiteY1" fmla="*/ 114300 h 2833688"/>
              <a:gd name="connsiteX2" fmla="*/ 1095375 w 1609792"/>
              <a:gd name="connsiteY2" fmla="*/ 52388 h 2833688"/>
              <a:gd name="connsiteX3" fmla="*/ 1028700 w 1609792"/>
              <a:gd name="connsiteY3" fmla="*/ 128588 h 2833688"/>
              <a:gd name="connsiteX4" fmla="*/ 1071562 w 1609792"/>
              <a:gd name="connsiteY4" fmla="*/ 400050 h 2833688"/>
              <a:gd name="connsiteX5" fmla="*/ 923925 w 1609792"/>
              <a:gd name="connsiteY5" fmla="*/ 328613 h 2833688"/>
              <a:gd name="connsiteX6" fmla="*/ 800100 w 1609792"/>
              <a:gd name="connsiteY6" fmla="*/ 328613 h 2833688"/>
              <a:gd name="connsiteX7" fmla="*/ 804862 w 1609792"/>
              <a:gd name="connsiteY7" fmla="*/ 266700 h 2833688"/>
              <a:gd name="connsiteX8" fmla="*/ 742950 w 1609792"/>
              <a:gd name="connsiteY8" fmla="*/ 252413 h 2833688"/>
              <a:gd name="connsiteX9" fmla="*/ 566737 w 1609792"/>
              <a:gd name="connsiteY9" fmla="*/ 381000 h 2833688"/>
              <a:gd name="connsiteX10" fmla="*/ 385762 w 1609792"/>
              <a:gd name="connsiteY10" fmla="*/ 219075 h 2833688"/>
              <a:gd name="connsiteX11" fmla="*/ 280987 w 1609792"/>
              <a:gd name="connsiteY11" fmla="*/ 219075 h 2833688"/>
              <a:gd name="connsiteX12" fmla="*/ 95250 w 1609792"/>
              <a:gd name="connsiteY12" fmla="*/ 342900 h 2833688"/>
              <a:gd name="connsiteX13" fmla="*/ 19050 w 1609792"/>
              <a:gd name="connsiteY13" fmla="*/ 490538 h 2833688"/>
              <a:gd name="connsiteX14" fmla="*/ 85725 w 1609792"/>
              <a:gd name="connsiteY14" fmla="*/ 609600 h 2833688"/>
              <a:gd name="connsiteX15" fmla="*/ 0 w 1609792"/>
              <a:gd name="connsiteY15" fmla="*/ 771525 h 2833688"/>
              <a:gd name="connsiteX16" fmla="*/ 85725 w 1609792"/>
              <a:gd name="connsiteY16" fmla="*/ 857250 h 2833688"/>
              <a:gd name="connsiteX17" fmla="*/ 52387 w 1609792"/>
              <a:gd name="connsiteY17" fmla="*/ 962025 h 2833688"/>
              <a:gd name="connsiteX18" fmla="*/ 185737 w 1609792"/>
              <a:gd name="connsiteY18" fmla="*/ 1047750 h 2833688"/>
              <a:gd name="connsiteX19" fmla="*/ 314325 w 1609792"/>
              <a:gd name="connsiteY19" fmla="*/ 1014413 h 2833688"/>
              <a:gd name="connsiteX20" fmla="*/ 423862 w 1609792"/>
              <a:gd name="connsiteY20" fmla="*/ 1114425 h 2833688"/>
              <a:gd name="connsiteX21" fmla="*/ 557212 w 1609792"/>
              <a:gd name="connsiteY21" fmla="*/ 1119188 h 2833688"/>
              <a:gd name="connsiteX22" fmla="*/ 714375 w 1609792"/>
              <a:gd name="connsiteY22" fmla="*/ 1243013 h 2833688"/>
              <a:gd name="connsiteX23" fmla="*/ 790575 w 1609792"/>
              <a:gd name="connsiteY23" fmla="*/ 1357313 h 2833688"/>
              <a:gd name="connsiteX24" fmla="*/ 938212 w 1609792"/>
              <a:gd name="connsiteY24" fmla="*/ 1362075 h 2833688"/>
              <a:gd name="connsiteX25" fmla="*/ 1062037 w 1609792"/>
              <a:gd name="connsiteY25" fmla="*/ 1471613 h 2833688"/>
              <a:gd name="connsiteX26" fmla="*/ 1162050 w 1609792"/>
              <a:gd name="connsiteY26" fmla="*/ 1419225 h 2833688"/>
              <a:gd name="connsiteX27" fmla="*/ 1171575 w 1609792"/>
              <a:gd name="connsiteY27" fmla="*/ 1524000 h 2833688"/>
              <a:gd name="connsiteX28" fmla="*/ 1257300 w 1609792"/>
              <a:gd name="connsiteY28" fmla="*/ 1695450 h 2833688"/>
              <a:gd name="connsiteX29" fmla="*/ 1195387 w 1609792"/>
              <a:gd name="connsiteY29" fmla="*/ 1757363 h 2833688"/>
              <a:gd name="connsiteX30" fmla="*/ 1281112 w 1609792"/>
              <a:gd name="connsiteY30" fmla="*/ 1981200 h 2833688"/>
              <a:gd name="connsiteX31" fmla="*/ 1343025 w 1609792"/>
              <a:gd name="connsiteY31" fmla="*/ 2038350 h 2833688"/>
              <a:gd name="connsiteX32" fmla="*/ 1228725 w 1609792"/>
              <a:gd name="connsiteY32" fmla="*/ 2214563 h 2833688"/>
              <a:gd name="connsiteX33" fmla="*/ 1347787 w 1609792"/>
              <a:gd name="connsiteY33" fmla="*/ 2252663 h 2833688"/>
              <a:gd name="connsiteX34" fmla="*/ 1438275 w 1609792"/>
              <a:gd name="connsiteY34" fmla="*/ 2176463 h 2833688"/>
              <a:gd name="connsiteX35" fmla="*/ 1576387 w 1609792"/>
              <a:gd name="connsiteY35" fmla="*/ 2390775 h 2833688"/>
              <a:gd name="connsiteX36" fmla="*/ 1524000 w 1609792"/>
              <a:gd name="connsiteY36" fmla="*/ 2452688 h 2833688"/>
              <a:gd name="connsiteX37" fmla="*/ 1609725 w 1609792"/>
              <a:gd name="connsiteY37" fmla="*/ 2619375 h 2833688"/>
              <a:gd name="connsiteX38" fmla="*/ 1538287 w 1609792"/>
              <a:gd name="connsiteY38" fmla="*/ 2728913 h 2833688"/>
              <a:gd name="connsiteX39" fmla="*/ 1533525 w 1609792"/>
              <a:gd name="connsiteY39" fmla="*/ 2833688 h 28336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1609792" h="2833688">
                <a:moveTo>
                  <a:pt x="1314450" y="0"/>
                </a:moveTo>
                <a:cubicBezTo>
                  <a:pt x="1287462" y="52784"/>
                  <a:pt x="1260474" y="105569"/>
                  <a:pt x="1223962" y="114300"/>
                </a:cubicBezTo>
                <a:cubicBezTo>
                  <a:pt x="1187449" y="123031"/>
                  <a:pt x="1127919" y="50007"/>
                  <a:pt x="1095375" y="52388"/>
                </a:cubicBezTo>
                <a:cubicBezTo>
                  <a:pt x="1062831" y="54769"/>
                  <a:pt x="1032669" y="70644"/>
                  <a:pt x="1028700" y="128588"/>
                </a:cubicBezTo>
                <a:cubicBezTo>
                  <a:pt x="1024731" y="186532"/>
                  <a:pt x="1089024" y="366713"/>
                  <a:pt x="1071562" y="400050"/>
                </a:cubicBezTo>
                <a:cubicBezTo>
                  <a:pt x="1054100" y="433387"/>
                  <a:pt x="969169" y="340519"/>
                  <a:pt x="923925" y="328613"/>
                </a:cubicBezTo>
                <a:cubicBezTo>
                  <a:pt x="878681" y="316707"/>
                  <a:pt x="819944" y="338932"/>
                  <a:pt x="800100" y="328613"/>
                </a:cubicBezTo>
                <a:cubicBezTo>
                  <a:pt x="780256" y="318294"/>
                  <a:pt x="814387" y="279400"/>
                  <a:pt x="804862" y="266700"/>
                </a:cubicBezTo>
                <a:cubicBezTo>
                  <a:pt x="795337" y="254000"/>
                  <a:pt x="782638" y="233363"/>
                  <a:pt x="742950" y="252413"/>
                </a:cubicBezTo>
                <a:cubicBezTo>
                  <a:pt x="703262" y="271463"/>
                  <a:pt x="626268" y="386556"/>
                  <a:pt x="566737" y="381000"/>
                </a:cubicBezTo>
                <a:cubicBezTo>
                  <a:pt x="507206" y="375444"/>
                  <a:pt x="433387" y="246062"/>
                  <a:pt x="385762" y="219075"/>
                </a:cubicBezTo>
                <a:cubicBezTo>
                  <a:pt x="338137" y="192088"/>
                  <a:pt x="329406" y="198438"/>
                  <a:pt x="280987" y="219075"/>
                </a:cubicBezTo>
                <a:cubicBezTo>
                  <a:pt x="232568" y="239712"/>
                  <a:pt x="138906" y="297656"/>
                  <a:pt x="95250" y="342900"/>
                </a:cubicBezTo>
                <a:cubicBezTo>
                  <a:pt x="51594" y="388144"/>
                  <a:pt x="20637" y="446088"/>
                  <a:pt x="19050" y="490538"/>
                </a:cubicBezTo>
                <a:cubicBezTo>
                  <a:pt x="17462" y="534988"/>
                  <a:pt x="88900" y="562769"/>
                  <a:pt x="85725" y="609600"/>
                </a:cubicBezTo>
                <a:cubicBezTo>
                  <a:pt x="82550" y="656431"/>
                  <a:pt x="0" y="730250"/>
                  <a:pt x="0" y="771525"/>
                </a:cubicBezTo>
                <a:cubicBezTo>
                  <a:pt x="0" y="812800"/>
                  <a:pt x="76994" y="825500"/>
                  <a:pt x="85725" y="857250"/>
                </a:cubicBezTo>
                <a:cubicBezTo>
                  <a:pt x="94456" y="889000"/>
                  <a:pt x="35718" y="930275"/>
                  <a:pt x="52387" y="962025"/>
                </a:cubicBezTo>
                <a:cubicBezTo>
                  <a:pt x="69056" y="993775"/>
                  <a:pt x="142081" y="1039019"/>
                  <a:pt x="185737" y="1047750"/>
                </a:cubicBezTo>
                <a:cubicBezTo>
                  <a:pt x="229393" y="1056481"/>
                  <a:pt x="274637" y="1003301"/>
                  <a:pt x="314325" y="1014413"/>
                </a:cubicBezTo>
                <a:cubicBezTo>
                  <a:pt x="354012" y="1025526"/>
                  <a:pt x="383381" y="1096963"/>
                  <a:pt x="423862" y="1114425"/>
                </a:cubicBezTo>
                <a:cubicBezTo>
                  <a:pt x="464343" y="1131887"/>
                  <a:pt x="508793" y="1097757"/>
                  <a:pt x="557212" y="1119188"/>
                </a:cubicBezTo>
                <a:cubicBezTo>
                  <a:pt x="605631" y="1140619"/>
                  <a:pt x="675481" y="1203325"/>
                  <a:pt x="714375" y="1243013"/>
                </a:cubicBezTo>
                <a:cubicBezTo>
                  <a:pt x="753269" y="1282701"/>
                  <a:pt x="753269" y="1337469"/>
                  <a:pt x="790575" y="1357313"/>
                </a:cubicBezTo>
                <a:cubicBezTo>
                  <a:pt x="827881" y="1377157"/>
                  <a:pt x="892968" y="1343025"/>
                  <a:pt x="938212" y="1362075"/>
                </a:cubicBezTo>
                <a:cubicBezTo>
                  <a:pt x="983456" y="1381125"/>
                  <a:pt x="1024731" y="1462088"/>
                  <a:pt x="1062037" y="1471613"/>
                </a:cubicBezTo>
                <a:cubicBezTo>
                  <a:pt x="1099343" y="1481138"/>
                  <a:pt x="1143794" y="1410494"/>
                  <a:pt x="1162050" y="1419225"/>
                </a:cubicBezTo>
                <a:cubicBezTo>
                  <a:pt x="1180306" y="1427956"/>
                  <a:pt x="1155700" y="1477963"/>
                  <a:pt x="1171575" y="1524000"/>
                </a:cubicBezTo>
                <a:cubicBezTo>
                  <a:pt x="1187450" y="1570038"/>
                  <a:pt x="1253331" y="1656556"/>
                  <a:pt x="1257300" y="1695450"/>
                </a:cubicBezTo>
                <a:cubicBezTo>
                  <a:pt x="1261269" y="1734344"/>
                  <a:pt x="1191418" y="1709738"/>
                  <a:pt x="1195387" y="1757363"/>
                </a:cubicBezTo>
                <a:cubicBezTo>
                  <a:pt x="1199356" y="1804988"/>
                  <a:pt x="1256506" y="1934369"/>
                  <a:pt x="1281112" y="1981200"/>
                </a:cubicBezTo>
                <a:cubicBezTo>
                  <a:pt x="1305718" y="2028031"/>
                  <a:pt x="1351756" y="1999456"/>
                  <a:pt x="1343025" y="2038350"/>
                </a:cubicBezTo>
                <a:cubicBezTo>
                  <a:pt x="1334294" y="2077244"/>
                  <a:pt x="1227931" y="2178844"/>
                  <a:pt x="1228725" y="2214563"/>
                </a:cubicBezTo>
                <a:cubicBezTo>
                  <a:pt x="1229519" y="2250282"/>
                  <a:pt x="1312862" y="2259013"/>
                  <a:pt x="1347787" y="2252663"/>
                </a:cubicBezTo>
                <a:cubicBezTo>
                  <a:pt x="1382712" y="2246313"/>
                  <a:pt x="1400175" y="2153444"/>
                  <a:pt x="1438275" y="2176463"/>
                </a:cubicBezTo>
                <a:cubicBezTo>
                  <a:pt x="1476375" y="2199482"/>
                  <a:pt x="1562100" y="2344738"/>
                  <a:pt x="1576387" y="2390775"/>
                </a:cubicBezTo>
                <a:cubicBezTo>
                  <a:pt x="1590674" y="2436812"/>
                  <a:pt x="1518444" y="2414588"/>
                  <a:pt x="1524000" y="2452688"/>
                </a:cubicBezTo>
                <a:cubicBezTo>
                  <a:pt x="1529556" y="2490788"/>
                  <a:pt x="1607344" y="2573338"/>
                  <a:pt x="1609725" y="2619375"/>
                </a:cubicBezTo>
                <a:cubicBezTo>
                  <a:pt x="1612106" y="2665412"/>
                  <a:pt x="1550987" y="2693194"/>
                  <a:pt x="1538287" y="2728913"/>
                </a:cubicBezTo>
                <a:cubicBezTo>
                  <a:pt x="1525587" y="2764632"/>
                  <a:pt x="1529556" y="2799160"/>
                  <a:pt x="1533525" y="2833688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7" name="Forme libre : forme 16">
            <a:extLst>
              <a:ext uri="{FF2B5EF4-FFF2-40B4-BE49-F238E27FC236}">
                <a16:creationId xmlns:a16="http://schemas.microsoft.com/office/drawing/2014/main" id="{6B897376-6770-4E5A-9E1D-3002D87E2B1B}"/>
              </a:ext>
            </a:extLst>
          </p:cNvPr>
          <p:cNvSpPr/>
          <p:nvPr/>
        </p:nvSpPr>
        <p:spPr>
          <a:xfrm>
            <a:off x="5562410" y="1019175"/>
            <a:ext cx="1024052" cy="981075"/>
          </a:xfrm>
          <a:custGeom>
            <a:avLst/>
            <a:gdLst>
              <a:gd name="connsiteX0" fmla="*/ 352615 w 1024052"/>
              <a:gd name="connsiteY0" fmla="*/ 0 h 981075"/>
              <a:gd name="connsiteX1" fmla="*/ 385953 w 1024052"/>
              <a:gd name="connsiteY1" fmla="*/ 147638 h 981075"/>
              <a:gd name="connsiteX2" fmla="*/ 433578 w 1024052"/>
              <a:gd name="connsiteY2" fmla="*/ 223838 h 981075"/>
              <a:gd name="connsiteX3" fmla="*/ 14478 w 1024052"/>
              <a:gd name="connsiteY3" fmla="*/ 481013 h 981075"/>
              <a:gd name="connsiteX4" fmla="*/ 128778 w 1024052"/>
              <a:gd name="connsiteY4" fmla="*/ 547688 h 981075"/>
              <a:gd name="connsiteX5" fmla="*/ 443103 w 1024052"/>
              <a:gd name="connsiteY5" fmla="*/ 623888 h 981075"/>
              <a:gd name="connsiteX6" fmla="*/ 666940 w 1024052"/>
              <a:gd name="connsiteY6" fmla="*/ 923925 h 981075"/>
              <a:gd name="connsiteX7" fmla="*/ 814578 w 1024052"/>
              <a:gd name="connsiteY7" fmla="*/ 790575 h 981075"/>
              <a:gd name="connsiteX8" fmla="*/ 900303 w 1024052"/>
              <a:gd name="connsiteY8" fmla="*/ 900113 h 981075"/>
              <a:gd name="connsiteX9" fmla="*/ 1009840 w 1024052"/>
              <a:gd name="connsiteY9" fmla="*/ 857250 h 981075"/>
              <a:gd name="connsiteX10" fmla="*/ 1019365 w 1024052"/>
              <a:gd name="connsiteY10" fmla="*/ 981075 h 981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024052" h="981075">
                <a:moveTo>
                  <a:pt x="352615" y="0"/>
                </a:moveTo>
                <a:cubicBezTo>
                  <a:pt x="362537" y="55166"/>
                  <a:pt x="372459" y="110332"/>
                  <a:pt x="385953" y="147638"/>
                </a:cubicBezTo>
                <a:cubicBezTo>
                  <a:pt x="399447" y="184944"/>
                  <a:pt x="495491" y="168276"/>
                  <a:pt x="433578" y="223838"/>
                </a:cubicBezTo>
                <a:cubicBezTo>
                  <a:pt x="371666" y="279401"/>
                  <a:pt x="65278" y="427038"/>
                  <a:pt x="14478" y="481013"/>
                </a:cubicBezTo>
                <a:cubicBezTo>
                  <a:pt x="-36322" y="534988"/>
                  <a:pt x="57341" y="523876"/>
                  <a:pt x="128778" y="547688"/>
                </a:cubicBezTo>
                <a:cubicBezTo>
                  <a:pt x="200215" y="571500"/>
                  <a:pt x="353409" y="561182"/>
                  <a:pt x="443103" y="623888"/>
                </a:cubicBezTo>
                <a:cubicBezTo>
                  <a:pt x="532797" y="686594"/>
                  <a:pt x="605028" y="896144"/>
                  <a:pt x="666940" y="923925"/>
                </a:cubicBezTo>
                <a:cubicBezTo>
                  <a:pt x="728852" y="951706"/>
                  <a:pt x="775684" y="794544"/>
                  <a:pt x="814578" y="790575"/>
                </a:cubicBezTo>
                <a:cubicBezTo>
                  <a:pt x="853472" y="786606"/>
                  <a:pt x="867759" y="889001"/>
                  <a:pt x="900303" y="900113"/>
                </a:cubicBezTo>
                <a:cubicBezTo>
                  <a:pt x="932847" y="911225"/>
                  <a:pt x="989996" y="843756"/>
                  <a:pt x="1009840" y="857250"/>
                </a:cubicBezTo>
                <a:cubicBezTo>
                  <a:pt x="1029684" y="870744"/>
                  <a:pt x="1024524" y="925909"/>
                  <a:pt x="1019365" y="981075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8" name="Forme libre : forme 17">
            <a:extLst>
              <a:ext uri="{FF2B5EF4-FFF2-40B4-BE49-F238E27FC236}">
                <a16:creationId xmlns:a16="http://schemas.microsoft.com/office/drawing/2014/main" id="{20498A84-F3E1-452B-9923-BAD59EE2CD91}"/>
              </a:ext>
            </a:extLst>
          </p:cNvPr>
          <p:cNvSpPr/>
          <p:nvPr/>
        </p:nvSpPr>
        <p:spPr>
          <a:xfrm>
            <a:off x="4067175" y="1719263"/>
            <a:ext cx="2319338" cy="1011041"/>
          </a:xfrm>
          <a:custGeom>
            <a:avLst/>
            <a:gdLst>
              <a:gd name="connsiteX0" fmla="*/ 0 w 2319338"/>
              <a:gd name="connsiteY0" fmla="*/ 0 h 1011041"/>
              <a:gd name="connsiteX1" fmla="*/ 119063 w 2319338"/>
              <a:gd name="connsiteY1" fmla="*/ 80962 h 1011041"/>
              <a:gd name="connsiteX2" fmla="*/ 157163 w 2319338"/>
              <a:gd name="connsiteY2" fmla="*/ 228600 h 1011041"/>
              <a:gd name="connsiteX3" fmla="*/ 247650 w 2319338"/>
              <a:gd name="connsiteY3" fmla="*/ 214312 h 1011041"/>
              <a:gd name="connsiteX4" fmla="*/ 271463 w 2319338"/>
              <a:gd name="connsiteY4" fmla="*/ 123825 h 1011041"/>
              <a:gd name="connsiteX5" fmla="*/ 319088 w 2319338"/>
              <a:gd name="connsiteY5" fmla="*/ 223837 h 1011041"/>
              <a:gd name="connsiteX6" fmla="*/ 442913 w 2319338"/>
              <a:gd name="connsiteY6" fmla="*/ 247650 h 1011041"/>
              <a:gd name="connsiteX7" fmla="*/ 490538 w 2319338"/>
              <a:gd name="connsiteY7" fmla="*/ 104775 h 1011041"/>
              <a:gd name="connsiteX8" fmla="*/ 619125 w 2319338"/>
              <a:gd name="connsiteY8" fmla="*/ 28575 h 1011041"/>
              <a:gd name="connsiteX9" fmla="*/ 681038 w 2319338"/>
              <a:gd name="connsiteY9" fmla="*/ 133350 h 1011041"/>
              <a:gd name="connsiteX10" fmla="*/ 795338 w 2319338"/>
              <a:gd name="connsiteY10" fmla="*/ 223837 h 1011041"/>
              <a:gd name="connsiteX11" fmla="*/ 909638 w 2319338"/>
              <a:gd name="connsiteY11" fmla="*/ 419100 h 1011041"/>
              <a:gd name="connsiteX12" fmla="*/ 1100138 w 2319338"/>
              <a:gd name="connsiteY12" fmla="*/ 690562 h 1011041"/>
              <a:gd name="connsiteX13" fmla="*/ 1404938 w 2319338"/>
              <a:gd name="connsiteY13" fmla="*/ 576262 h 1011041"/>
              <a:gd name="connsiteX14" fmla="*/ 1528763 w 2319338"/>
              <a:gd name="connsiteY14" fmla="*/ 733425 h 1011041"/>
              <a:gd name="connsiteX15" fmla="*/ 1733550 w 2319338"/>
              <a:gd name="connsiteY15" fmla="*/ 619125 h 1011041"/>
              <a:gd name="connsiteX16" fmla="*/ 1819275 w 2319338"/>
              <a:gd name="connsiteY16" fmla="*/ 771525 h 1011041"/>
              <a:gd name="connsiteX17" fmla="*/ 1776413 w 2319338"/>
              <a:gd name="connsiteY17" fmla="*/ 957262 h 1011041"/>
              <a:gd name="connsiteX18" fmla="*/ 1828800 w 2319338"/>
              <a:gd name="connsiteY18" fmla="*/ 1004887 h 1011041"/>
              <a:gd name="connsiteX19" fmla="*/ 2095500 w 2319338"/>
              <a:gd name="connsiteY19" fmla="*/ 842962 h 1011041"/>
              <a:gd name="connsiteX20" fmla="*/ 2176463 w 2319338"/>
              <a:gd name="connsiteY20" fmla="*/ 900112 h 1011041"/>
              <a:gd name="connsiteX21" fmla="*/ 2295525 w 2319338"/>
              <a:gd name="connsiteY21" fmla="*/ 862012 h 1011041"/>
              <a:gd name="connsiteX22" fmla="*/ 2319338 w 2319338"/>
              <a:gd name="connsiteY22" fmla="*/ 795337 h 10110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2319338" h="1011041">
                <a:moveTo>
                  <a:pt x="0" y="0"/>
                </a:moveTo>
                <a:cubicBezTo>
                  <a:pt x="46434" y="21431"/>
                  <a:pt x="92869" y="42862"/>
                  <a:pt x="119063" y="80962"/>
                </a:cubicBezTo>
                <a:cubicBezTo>
                  <a:pt x="145257" y="119062"/>
                  <a:pt x="135732" y="206375"/>
                  <a:pt x="157163" y="228600"/>
                </a:cubicBezTo>
                <a:cubicBezTo>
                  <a:pt x="178594" y="250825"/>
                  <a:pt x="228600" y="231774"/>
                  <a:pt x="247650" y="214312"/>
                </a:cubicBezTo>
                <a:cubicBezTo>
                  <a:pt x="266700" y="196850"/>
                  <a:pt x="259557" y="122238"/>
                  <a:pt x="271463" y="123825"/>
                </a:cubicBezTo>
                <a:cubicBezTo>
                  <a:pt x="283369" y="125412"/>
                  <a:pt x="290513" y="203200"/>
                  <a:pt x="319088" y="223837"/>
                </a:cubicBezTo>
                <a:cubicBezTo>
                  <a:pt x="347663" y="244474"/>
                  <a:pt x="414338" y="267494"/>
                  <a:pt x="442913" y="247650"/>
                </a:cubicBezTo>
                <a:cubicBezTo>
                  <a:pt x="471488" y="227806"/>
                  <a:pt x="461169" y="141287"/>
                  <a:pt x="490538" y="104775"/>
                </a:cubicBezTo>
                <a:cubicBezTo>
                  <a:pt x="519907" y="68263"/>
                  <a:pt x="587375" y="23813"/>
                  <a:pt x="619125" y="28575"/>
                </a:cubicBezTo>
                <a:cubicBezTo>
                  <a:pt x="650875" y="33337"/>
                  <a:pt x="651669" y="100806"/>
                  <a:pt x="681038" y="133350"/>
                </a:cubicBezTo>
                <a:cubicBezTo>
                  <a:pt x="710407" y="165894"/>
                  <a:pt x="757238" y="176212"/>
                  <a:pt x="795338" y="223837"/>
                </a:cubicBezTo>
                <a:cubicBezTo>
                  <a:pt x="833438" y="271462"/>
                  <a:pt x="858838" y="341313"/>
                  <a:pt x="909638" y="419100"/>
                </a:cubicBezTo>
                <a:cubicBezTo>
                  <a:pt x="960438" y="496888"/>
                  <a:pt x="1017588" y="664368"/>
                  <a:pt x="1100138" y="690562"/>
                </a:cubicBezTo>
                <a:cubicBezTo>
                  <a:pt x="1182688" y="716756"/>
                  <a:pt x="1333501" y="569118"/>
                  <a:pt x="1404938" y="576262"/>
                </a:cubicBezTo>
                <a:cubicBezTo>
                  <a:pt x="1476375" y="583406"/>
                  <a:pt x="1473994" y="726281"/>
                  <a:pt x="1528763" y="733425"/>
                </a:cubicBezTo>
                <a:cubicBezTo>
                  <a:pt x="1583532" y="740569"/>
                  <a:pt x="1685131" y="612775"/>
                  <a:pt x="1733550" y="619125"/>
                </a:cubicBezTo>
                <a:cubicBezTo>
                  <a:pt x="1781969" y="625475"/>
                  <a:pt x="1812131" y="715169"/>
                  <a:pt x="1819275" y="771525"/>
                </a:cubicBezTo>
                <a:cubicBezTo>
                  <a:pt x="1826419" y="827881"/>
                  <a:pt x="1774825" y="918368"/>
                  <a:pt x="1776413" y="957262"/>
                </a:cubicBezTo>
                <a:cubicBezTo>
                  <a:pt x="1778001" y="996156"/>
                  <a:pt x="1775619" y="1023937"/>
                  <a:pt x="1828800" y="1004887"/>
                </a:cubicBezTo>
                <a:cubicBezTo>
                  <a:pt x="1881981" y="985837"/>
                  <a:pt x="2037556" y="860425"/>
                  <a:pt x="2095500" y="842962"/>
                </a:cubicBezTo>
                <a:cubicBezTo>
                  <a:pt x="2153444" y="825500"/>
                  <a:pt x="2143126" y="896937"/>
                  <a:pt x="2176463" y="900112"/>
                </a:cubicBezTo>
                <a:cubicBezTo>
                  <a:pt x="2209800" y="903287"/>
                  <a:pt x="2271713" y="879474"/>
                  <a:pt x="2295525" y="862012"/>
                </a:cubicBezTo>
                <a:cubicBezTo>
                  <a:pt x="2319337" y="844550"/>
                  <a:pt x="2319337" y="819943"/>
                  <a:pt x="2319338" y="795337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9" name="Forme libre : forme 18">
            <a:extLst>
              <a:ext uri="{FF2B5EF4-FFF2-40B4-BE49-F238E27FC236}">
                <a16:creationId xmlns:a16="http://schemas.microsoft.com/office/drawing/2014/main" id="{8FBAC746-697B-4F02-AFF8-DF8C4C25D370}"/>
              </a:ext>
            </a:extLst>
          </p:cNvPr>
          <p:cNvSpPr/>
          <p:nvPr/>
        </p:nvSpPr>
        <p:spPr>
          <a:xfrm>
            <a:off x="4846088" y="2724150"/>
            <a:ext cx="2826300" cy="1924050"/>
          </a:xfrm>
          <a:custGeom>
            <a:avLst/>
            <a:gdLst>
              <a:gd name="connsiteX0" fmla="*/ 1049887 w 2826300"/>
              <a:gd name="connsiteY0" fmla="*/ 0 h 1924050"/>
              <a:gd name="connsiteX1" fmla="*/ 983212 w 2826300"/>
              <a:gd name="connsiteY1" fmla="*/ 95250 h 1924050"/>
              <a:gd name="connsiteX2" fmla="*/ 1087987 w 2826300"/>
              <a:gd name="connsiteY2" fmla="*/ 219075 h 1924050"/>
              <a:gd name="connsiteX3" fmla="*/ 916537 w 2826300"/>
              <a:gd name="connsiteY3" fmla="*/ 342900 h 1924050"/>
              <a:gd name="connsiteX4" fmla="*/ 654600 w 2826300"/>
              <a:gd name="connsiteY4" fmla="*/ 528638 h 1924050"/>
              <a:gd name="connsiteX5" fmla="*/ 530775 w 2826300"/>
              <a:gd name="connsiteY5" fmla="*/ 423863 h 1924050"/>
              <a:gd name="connsiteX6" fmla="*/ 364087 w 2826300"/>
              <a:gd name="connsiteY6" fmla="*/ 257175 h 1924050"/>
              <a:gd name="connsiteX7" fmla="*/ 178350 w 2826300"/>
              <a:gd name="connsiteY7" fmla="*/ 400050 h 1924050"/>
              <a:gd name="connsiteX8" fmla="*/ 6900 w 2826300"/>
              <a:gd name="connsiteY8" fmla="*/ 490538 h 1924050"/>
              <a:gd name="connsiteX9" fmla="*/ 45000 w 2826300"/>
              <a:gd name="connsiteY9" fmla="*/ 661988 h 1924050"/>
              <a:gd name="connsiteX10" fmla="*/ 149775 w 2826300"/>
              <a:gd name="connsiteY10" fmla="*/ 647700 h 1924050"/>
              <a:gd name="connsiteX11" fmla="*/ 206925 w 2826300"/>
              <a:gd name="connsiteY11" fmla="*/ 723900 h 1924050"/>
              <a:gd name="connsiteX12" fmla="*/ 106912 w 2826300"/>
              <a:gd name="connsiteY12" fmla="*/ 766763 h 1924050"/>
              <a:gd name="connsiteX13" fmla="*/ 178350 w 2826300"/>
              <a:gd name="connsiteY13" fmla="*/ 981075 h 1924050"/>
              <a:gd name="connsiteX14" fmla="*/ 159300 w 2826300"/>
              <a:gd name="connsiteY14" fmla="*/ 1042988 h 1924050"/>
              <a:gd name="connsiteX15" fmla="*/ 316462 w 2826300"/>
              <a:gd name="connsiteY15" fmla="*/ 1333500 h 1924050"/>
              <a:gd name="connsiteX16" fmla="*/ 449812 w 2826300"/>
              <a:gd name="connsiteY16" fmla="*/ 1271588 h 1924050"/>
              <a:gd name="connsiteX17" fmla="*/ 416475 w 2826300"/>
              <a:gd name="connsiteY17" fmla="*/ 1176338 h 1924050"/>
              <a:gd name="connsiteX18" fmla="*/ 530775 w 2826300"/>
              <a:gd name="connsiteY18" fmla="*/ 1066800 h 1924050"/>
              <a:gd name="connsiteX19" fmla="*/ 740325 w 2826300"/>
              <a:gd name="connsiteY19" fmla="*/ 985838 h 1924050"/>
              <a:gd name="connsiteX20" fmla="*/ 807000 w 2826300"/>
              <a:gd name="connsiteY20" fmla="*/ 885825 h 1924050"/>
              <a:gd name="connsiteX21" fmla="*/ 949875 w 2826300"/>
              <a:gd name="connsiteY21" fmla="*/ 1138238 h 1924050"/>
              <a:gd name="connsiteX22" fmla="*/ 1007025 w 2826300"/>
              <a:gd name="connsiteY22" fmla="*/ 1095375 h 1924050"/>
              <a:gd name="connsiteX23" fmla="*/ 1126087 w 2826300"/>
              <a:gd name="connsiteY23" fmla="*/ 1362075 h 1924050"/>
              <a:gd name="connsiteX24" fmla="*/ 1164187 w 2826300"/>
              <a:gd name="connsiteY24" fmla="*/ 1214438 h 1924050"/>
              <a:gd name="connsiteX25" fmla="*/ 1297537 w 2826300"/>
              <a:gd name="connsiteY25" fmla="*/ 1347788 h 1924050"/>
              <a:gd name="connsiteX26" fmla="*/ 1468987 w 2826300"/>
              <a:gd name="connsiteY26" fmla="*/ 1414463 h 1924050"/>
              <a:gd name="connsiteX27" fmla="*/ 1669012 w 2826300"/>
              <a:gd name="connsiteY27" fmla="*/ 1400175 h 1924050"/>
              <a:gd name="connsiteX28" fmla="*/ 1921425 w 2826300"/>
              <a:gd name="connsiteY28" fmla="*/ 1485900 h 1924050"/>
              <a:gd name="connsiteX29" fmla="*/ 2030962 w 2826300"/>
              <a:gd name="connsiteY29" fmla="*/ 1485900 h 1924050"/>
              <a:gd name="connsiteX30" fmla="*/ 2292900 w 2826300"/>
              <a:gd name="connsiteY30" fmla="*/ 1714500 h 1924050"/>
              <a:gd name="connsiteX31" fmla="*/ 2373862 w 2826300"/>
              <a:gd name="connsiteY31" fmla="*/ 1733550 h 1924050"/>
              <a:gd name="connsiteX32" fmla="*/ 2445300 w 2826300"/>
              <a:gd name="connsiteY32" fmla="*/ 1728788 h 1924050"/>
              <a:gd name="connsiteX33" fmla="*/ 2702475 w 2826300"/>
              <a:gd name="connsiteY33" fmla="*/ 1871663 h 1924050"/>
              <a:gd name="connsiteX34" fmla="*/ 2826300 w 2826300"/>
              <a:gd name="connsiteY34" fmla="*/ 1924050 h 1924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2826300" h="1924050">
                <a:moveTo>
                  <a:pt x="1049887" y="0"/>
                </a:moveTo>
                <a:cubicBezTo>
                  <a:pt x="1013374" y="29369"/>
                  <a:pt x="976862" y="58738"/>
                  <a:pt x="983212" y="95250"/>
                </a:cubicBezTo>
                <a:cubicBezTo>
                  <a:pt x="989562" y="131762"/>
                  <a:pt x="1099099" y="177800"/>
                  <a:pt x="1087987" y="219075"/>
                </a:cubicBezTo>
                <a:cubicBezTo>
                  <a:pt x="1076875" y="260350"/>
                  <a:pt x="916537" y="342900"/>
                  <a:pt x="916537" y="342900"/>
                </a:cubicBezTo>
                <a:cubicBezTo>
                  <a:pt x="844306" y="394494"/>
                  <a:pt x="718894" y="515144"/>
                  <a:pt x="654600" y="528638"/>
                </a:cubicBezTo>
                <a:cubicBezTo>
                  <a:pt x="590306" y="542132"/>
                  <a:pt x="579194" y="469107"/>
                  <a:pt x="530775" y="423863"/>
                </a:cubicBezTo>
                <a:cubicBezTo>
                  <a:pt x="482356" y="378619"/>
                  <a:pt x="422824" y="261144"/>
                  <a:pt x="364087" y="257175"/>
                </a:cubicBezTo>
                <a:cubicBezTo>
                  <a:pt x="305349" y="253206"/>
                  <a:pt x="237881" y="361156"/>
                  <a:pt x="178350" y="400050"/>
                </a:cubicBezTo>
                <a:cubicBezTo>
                  <a:pt x="118819" y="438944"/>
                  <a:pt x="29125" y="446882"/>
                  <a:pt x="6900" y="490538"/>
                </a:cubicBezTo>
                <a:cubicBezTo>
                  <a:pt x="-15325" y="534194"/>
                  <a:pt x="21188" y="635794"/>
                  <a:pt x="45000" y="661988"/>
                </a:cubicBezTo>
                <a:cubicBezTo>
                  <a:pt x="68812" y="688182"/>
                  <a:pt x="122787" y="637381"/>
                  <a:pt x="149775" y="647700"/>
                </a:cubicBezTo>
                <a:cubicBezTo>
                  <a:pt x="176763" y="658019"/>
                  <a:pt x="214069" y="704056"/>
                  <a:pt x="206925" y="723900"/>
                </a:cubicBezTo>
                <a:cubicBezTo>
                  <a:pt x="199781" y="743744"/>
                  <a:pt x="111674" y="723901"/>
                  <a:pt x="106912" y="766763"/>
                </a:cubicBezTo>
                <a:cubicBezTo>
                  <a:pt x="102149" y="809626"/>
                  <a:pt x="169619" y="935038"/>
                  <a:pt x="178350" y="981075"/>
                </a:cubicBezTo>
                <a:cubicBezTo>
                  <a:pt x="187081" y="1027113"/>
                  <a:pt x="136281" y="984251"/>
                  <a:pt x="159300" y="1042988"/>
                </a:cubicBezTo>
                <a:cubicBezTo>
                  <a:pt x="182319" y="1101726"/>
                  <a:pt x="268043" y="1295400"/>
                  <a:pt x="316462" y="1333500"/>
                </a:cubicBezTo>
                <a:cubicBezTo>
                  <a:pt x="364881" y="1371600"/>
                  <a:pt x="433143" y="1297782"/>
                  <a:pt x="449812" y="1271588"/>
                </a:cubicBezTo>
                <a:cubicBezTo>
                  <a:pt x="466481" y="1245394"/>
                  <a:pt x="402981" y="1210469"/>
                  <a:pt x="416475" y="1176338"/>
                </a:cubicBezTo>
                <a:cubicBezTo>
                  <a:pt x="429969" y="1142207"/>
                  <a:pt x="476800" y="1098550"/>
                  <a:pt x="530775" y="1066800"/>
                </a:cubicBezTo>
                <a:cubicBezTo>
                  <a:pt x="584750" y="1035050"/>
                  <a:pt x="694288" y="1016000"/>
                  <a:pt x="740325" y="985838"/>
                </a:cubicBezTo>
                <a:cubicBezTo>
                  <a:pt x="786362" y="955676"/>
                  <a:pt x="772075" y="860425"/>
                  <a:pt x="807000" y="885825"/>
                </a:cubicBezTo>
                <a:cubicBezTo>
                  <a:pt x="841925" y="911225"/>
                  <a:pt x="916537" y="1103313"/>
                  <a:pt x="949875" y="1138238"/>
                </a:cubicBezTo>
                <a:cubicBezTo>
                  <a:pt x="983212" y="1173163"/>
                  <a:pt x="977656" y="1058069"/>
                  <a:pt x="1007025" y="1095375"/>
                </a:cubicBezTo>
                <a:cubicBezTo>
                  <a:pt x="1036394" y="1132681"/>
                  <a:pt x="1099893" y="1342231"/>
                  <a:pt x="1126087" y="1362075"/>
                </a:cubicBezTo>
                <a:cubicBezTo>
                  <a:pt x="1152281" y="1381919"/>
                  <a:pt x="1135612" y="1216819"/>
                  <a:pt x="1164187" y="1214438"/>
                </a:cubicBezTo>
                <a:cubicBezTo>
                  <a:pt x="1192762" y="1212057"/>
                  <a:pt x="1246737" y="1314451"/>
                  <a:pt x="1297537" y="1347788"/>
                </a:cubicBezTo>
                <a:cubicBezTo>
                  <a:pt x="1348337" y="1381125"/>
                  <a:pt x="1407075" y="1405732"/>
                  <a:pt x="1468987" y="1414463"/>
                </a:cubicBezTo>
                <a:cubicBezTo>
                  <a:pt x="1530899" y="1423194"/>
                  <a:pt x="1593606" y="1388269"/>
                  <a:pt x="1669012" y="1400175"/>
                </a:cubicBezTo>
                <a:cubicBezTo>
                  <a:pt x="1744418" y="1412081"/>
                  <a:pt x="1861100" y="1471613"/>
                  <a:pt x="1921425" y="1485900"/>
                </a:cubicBezTo>
                <a:cubicBezTo>
                  <a:pt x="1981750" y="1500187"/>
                  <a:pt x="1969049" y="1447800"/>
                  <a:pt x="2030962" y="1485900"/>
                </a:cubicBezTo>
                <a:cubicBezTo>
                  <a:pt x="2092875" y="1524000"/>
                  <a:pt x="2235750" y="1673225"/>
                  <a:pt x="2292900" y="1714500"/>
                </a:cubicBezTo>
                <a:cubicBezTo>
                  <a:pt x="2350050" y="1755775"/>
                  <a:pt x="2348462" y="1731169"/>
                  <a:pt x="2373862" y="1733550"/>
                </a:cubicBezTo>
                <a:cubicBezTo>
                  <a:pt x="2399262" y="1735931"/>
                  <a:pt x="2390531" y="1705769"/>
                  <a:pt x="2445300" y="1728788"/>
                </a:cubicBezTo>
                <a:cubicBezTo>
                  <a:pt x="2500069" y="1751807"/>
                  <a:pt x="2638975" y="1839119"/>
                  <a:pt x="2702475" y="1871663"/>
                </a:cubicBezTo>
                <a:cubicBezTo>
                  <a:pt x="2765975" y="1904207"/>
                  <a:pt x="2796137" y="1914128"/>
                  <a:pt x="2826300" y="1924050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0" name="Forme libre : forme 19">
            <a:extLst>
              <a:ext uri="{FF2B5EF4-FFF2-40B4-BE49-F238E27FC236}">
                <a16:creationId xmlns:a16="http://schemas.microsoft.com/office/drawing/2014/main" id="{9C419867-01DA-4A07-90F3-8C56C004BAEE}"/>
              </a:ext>
            </a:extLst>
          </p:cNvPr>
          <p:cNvSpPr/>
          <p:nvPr/>
        </p:nvSpPr>
        <p:spPr>
          <a:xfrm>
            <a:off x="4797425" y="3530600"/>
            <a:ext cx="158750" cy="104775"/>
          </a:xfrm>
          <a:custGeom>
            <a:avLst/>
            <a:gdLst>
              <a:gd name="connsiteX0" fmla="*/ 158750 w 158750"/>
              <a:gd name="connsiteY0" fmla="*/ 0 h 104775"/>
              <a:gd name="connsiteX1" fmla="*/ 60325 w 158750"/>
              <a:gd name="connsiteY1" fmla="*/ 34925 h 104775"/>
              <a:gd name="connsiteX2" fmla="*/ 0 w 158750"/>
              <a:gd name="connsiteY2" fmla="*/ 104775 h 104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8750" h="104775">
                <a:moveTo>
                  <a:pt x="158750" y="0"/>
                </a:moveTo>
                <a:cubicBezTo>
                  <a:pt x="122766" y="8731"/>
                  <a:pt x="86783" y="17462"/>
                  <a:pt x="60325" y="34925"/>
                </a:cubicBezTo>
                <a:cubicBezTo>
                  <a:pt x="33867" y="52388"/>
                  <a:pt x="16933" y="78581"/>
                  <a:pt x="0" y="104775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" name="Forme libre : forme 1">
            <a:extLst>
              <a:ext uri="{FF2B5EF4-FFF2-40B4-BE49-F238E27FC236}">
                <a16:creationId xmlns:a16="http://schemas.microsoft.com/office/drawing/2014/main" id="{B7DAACF1-E6F7-44BB-AB7F-4826964ED36A}"/>
              </a:ext>
            </a:extLst>
          </p:cNvPr>
          <p:cNvSpPr/>
          <p:nvPr/>
        </p:nvSpPr>
        <p:spPr>
          <a:xfrm>
            <a:off x="3064213" y="311284"/>
            <a:ext cx="2412461" cy="6293797"/>
          </a:xfrm>
          <a:custGeom>
            <a:avLst/>
            <a:gdLst>
              <a:gd name="connsiteX0" fmla="*/ 0 w 2558374"/>
              <a:gd name="connsiteY0" fmla="*/ 0 h 6799634"/>
              <a:gd name="connsiteX1" fmla="*/ 369651 w 2558374"/>
              <a:gd name="connsiteY1" fmla="*/ 817123 h 6799634"/>
              <a:gd name="connsiteX2" fmla="*/ 573931 w 2558374"/>
              <a:gd name="connsiteY2" fmla="*/ 1225685 h 6799634"/>
              <a:gd name="connsiteX3" fmla="*/ 700391 w 2558374"/>
              <a:gd name="connsiteY3" fmla="*/ 1702340 h 6799634"/>
              <a:gd name="connsiteX4" fmla="*/ 1060314 w 2558374"/>
              <a:gd name="connsiteY4" fmla="*/ 2013625 h 6799634"/>
              <a:gd name="connsiteX5" fmla="*/ 1605063 w 2558374"/>
              <a:gd name="connsiteY5" fmla="*/ 2986391 h 6799634"/>
              <a:gd name="connsiteX6" fmla="*/ 1760706 w 2558374"/>
              <a:gd name="connsiteY6" fmla="*/ 3550595 h 6799634"/>
              <a:gd name="connsiteX7" fmla="*/ 1857983 w 2558374"/>
              <a:gd name="connsiteY7" fmla="*/ 4036978 h 6799634"/>
              <a:gd name="connsiteX8" fmla="*/ 1770434 w 2558374"/>
              <a:gd name="connsiteY8" fmla="*/ 4435812 h 6799634"/>
              <a:gd name="connsiteX9" fmla="*/ 1809344 w 2558374"/>
              <a:gd name="connsiteY9" fmla="*/ 4669276 h 6799634"/>
              <a:gd name="connsiteX10" fmla="*/ 2091446 w 2558374"/>
              <a:gd name="connsiteY10" fmla="*/ 5175115 h 6799634"/>
              <a:gd name="connsiteX11" fmla="*/ 2286000 w 2558374"/>
              <a:gd name="connsiteY11" fmla="*/ 5515583 h 6799634"/>
              <a:gd name="connsiteX12" fmla="*/ 2305455 w 2558374"/>
              <a:gd name="connsiteY12" fmla="*/ 5914417 h 6799634"/>
              <a:gd name="connsiteX13" fmla="*/ 2441642 w 2558374"/>
              <a:gd name="connsiteY13" fmla="*/ 6147880 h 6799634"/>
              <a:gd name="connsiteX14" fmla="*/ 2538919 w 2558374"/>
              <a:gd name="connsiteY14" fmla="*/ 6556442 h 6799634"/>
              <a:gd name="connsiteX15" fmla="*/ 2558374 w 2558374"/>
              <a:gd name="connsiteY15" fmla="*/ 6799634 h 6799634"/>
              <a:gd name="connsiteX0" fmla="*/ 0 w 2558374"/>
              <a:gd name="connsiteY0" fmla="*/ 0 h 6799634"/>
              <a:gd name="connsiteX1" fmla="*/ 369651 w 2558374"/>
              <a:gd name="connsiteY1" fmla="*/ 817123 h 6799634"/>
              <a:gd name="connsiteX2" fmla="*/ 573931 w 2558374"/>
              <a:gd name="connsiteY2" fmla="*/ 1225685 h 6799634"/>
              <a:gd name="connsiteX3" fmla="*/ 700391 w 2558374"/>
              <a:gd name="connsiteY3" fmla="*/ 1702340 h 6799634"/>
              <a:gd name="connsiteX4" fmla="*/ 1060314 w 2558374"/>
              <a:gd name="connsiteY4" fmla="*/ 2013625 h 6799634"/>
              <a:gd name="connsiteX5" fmla="*/ 1322961 w 2558374"/>
              <a:gd name="connsiteY5" fmla="*/ 2509736 h 6799634"/>
              <a:gd name="connsiteX6" fmla="*/ 1605063 w 2558374"/>
              <a:gd name="connsiteY6" fmla="*/ 2986391 h 6799634"/>
              <a:gd name="connsiteX7" fmla="*/ 1760706 w 2558374"/>
              <a:gd name="connsiteY7" fmla="*/ 3550595 h 6799634"/>
              <a:gd name="connsiteX8" fmla="*/ 1857983 w 2558374"/>
              <a:gd name="connsiteY8" fmla="*/ 4036978 h 6799634"/>
              <a:gd name="connsiteX9" fmla="*/ 1770434 w 2558374"/>
              <a:gd name="connsiteY9" fmla="*/ 4435812 h 6799634"/>
              <a:gd name="connsiteX10" fmla="*/ 1809344 w 2558374"/>
              <a:gd name="connsiteY10" fmla="*/ 4669276 h 6799634"/>
              <a:gd name="connsiteX11" fmla="*/ 2091446 w 2558374"/>
              <a:gd name="connsiteY11" fmla="*/ 5175115 h 6799634"/>
              <a:gd name="connsiteX12" fmla="*/ 2286000 w 2558374"/>
              <a:gd name="connsiteY12" fmla="*/ 5515583 h 6799634"/>
              <a:gd name="connsiteX13" fmla="*/ 2305455 w 2558374"/>
              <a:gd name="connsiteY13" fmla="*/ 5914417 h 6799634"/>
              <a:gd name="connsiteX14" fmla="*/ 2441642 w 2558374"/>
              <a:gd name="connsiteY14" fmla="*/ 6147880 h 6799634"/>
              <a:gd name="connsiteX15" fmla="*/ 2538919 w 2558374"/>
              <a:gd name="connsiteY15" fmla="*/ 6556442 h 6799634"/>
              <a:gd name="connsiteX16" fmla="*/ 2558374 w 2558374"/>
              <a:gd name="connsiteY16" fmla="*/ 6799634 h 6799634"/>
              <a:gd name="connsiteX0" fmla="*/ 0 w 2422187"/>
              <a:gd name="connsiteY0" fmla="*/ 0 h 6527260"/>
              <a:gd name="connsiteX1" fmla="*/ 233464 w 2422187"/>
              <a:gd name="connsiteY1" fmla="*/ 544749 h 6527260"/>
              <a:gd name="connsiteX2" fmla="*/ 437744 w 2422187"/>
              <a:gd name="connsiteY2" fmla="*/ 953311 h 6527260"/>
              <a:gd name="connsiteX3" fmla="*/ 564204 w 2422187"/>
              <a:gd name="connsiteY3" fmla="*/ 1429966 h 6527260"/>
              <a:gd name="connsiteX4" fmla="*/ 924127 w 2422187"/>
              <a:gd name="connsiteY4" fmla="*/ 1741251 h 6527260"/>
              <a:gd name="connsiteX5" fmla="*/ 1186774 w 2422187"/>
              <a:gd name="connsiteY5" fmla="*/ 2237362 h 6527260"/>
              <a:gd name="connsiteX6" fmla="*/ 1468876 w 2422187"/>
              <a:gd name="connsiteY6" fmla="*/ 2714017 h 6527260"/>
              <a:gd name="connsiteX7" fmla="*/ 1624519 w 2422187"/>
              <a:gd name="connsiteY7" fmla="*/ 3278221 h 6527260"/>
              <a:gd name="connsiteX8" fmla="*/ 1721796 w 2422187"/>
              <a:gd name="connsiteY8" fmla="*/ 3764604 h 6527260"/>
              <a:gd name="connsiteX9" fmla="*/ 1634247 w 2422187"/>
              <a:gd name="connsiteY9" fmla="*/ 4163438 h 6527260"/>
              <a:gd name="connsiteX10" fmla="*/ 1673157 w 2422187"/>
              <a:gd name="connsiteY10" fmla="*/ 4396902 h 6527260"/>
              <a:gd name="connsiteX11" fmla="*/ 1955259 w 2422187"/>
              <a:gd name="connsiteY11" fmla="*/ 4902741 h 6527260"/>
              <a:gd name="connsiteX12" fmla="*/ 2149813 w 2422187"/>
              <a:gd name="connsiteY12" fmla="*/ 5243209 h 6527260"/>
              <a:gd name="connsiteX13" fmla="*/ 2169268 w 2422187"/>
              <a:gd name="connsiteY13" fmla="*/ 5642043 h 6527260"/>
              <a:gd name="connsiteX14" fmla="*/ 2305455 w 2422187"/>
              <a:gd name="connsiteY14" fmla="*/ 5875506 h 6527260"/>
              <a:gd name="connsiteX15" fmla="*/ 2402732 w 2422187"/>
              <a:gd name="connsiteY15" fmla="*/ 6284068 h 6527260"/>
              <a:gd name="connsiteX16" fmla="*/ 2422187 w 2422187"/>
              <a:gd name="connsiteY16" fmla="*/ 6527260 h 6527260"/>
              <a:gd name="connsiteX0" fmla="*/ 0 w 2414891"/>
              <a:gd name="connsiteY0" fmla="*/ 0 h 6320435"/>
              <a:gd name="connsiteX1" fmla="*/ 233464 w 2414891"/>
              <a:gd name="connsiteY1" fmla="*/ 544749 h 6320435"/>
              <a:gd name="connsiteX2" fmla="*/ 437744 w 2414891"/>
              <a:gd name="connsiteY2" fmla="*/ 953311 h 6320435"/>
              <a:gd name="connsiteX3" fmla="*/ 564204 w 2414891"/>
              <a:gd name="connsiteY3" fmla="*/ 1429966 h 6320435"/>
              <a:gd name="connsiteX4" fmla="*/ 924127 w 2414891"/>
              <a:gd name="connsiteY4" fmla="*/ 1741251 h 6320435"/>
              <a:gd name="connsiteX5" fmla="*/ 1186774 w 2414891"/>
              <a:gd name="connsiteY5" fmla="*/ 2237362 h 6320435"/>
              <a:gd name="connsiteX6" fmla="*/ 1468876 w 2414891"/>
              <a:gd name="connsiteY6" fmla="*/ 2714017 h 6320435"/>
              <a:gd name="connsiteX7" fmla="*/ 1624519 w 2414891"/>
              <a:gd name="connsiteY7" fmla="*/ 3278221 h 6320435"/>
              <a:gd name="connsiteX8" fmla="*/ 1721796 w 2414891"/>
              <a:gd name="connsiteY8" fmla="*/ 3764604 h 6320435"/>
              <a:gd name="connsiteX9" fmla="*/ 1634247 w 2414891"/>
              <a:gd name="connsiteY9" fmla="*/ 4163438 h 6320435"/>
              <a:gd name="connsiteX10" fmla="*/ 1673157 w 2414891"/>
              <a:gd name="connsiteY10" fmla="*/ 4396902 h 6320435"/>
              <a:gd name="connsiteX11" fmla="*/ 1955259 w 2414891"/>
              <a:gd name="connsiteY11" fmla="*/ 4902741 h 6320435"/>
              <a:gd name="connsiteX12" fmla="*/ 2149813 w 2414891"/>
              <a:gd name="connsiteY12" fmla="*/ 5243209 h 6320435"/>
              <a:gd name="connsiteX13" fmla="*/ 2169268 w 2414891"/>
              <a:gd name="connsiteY13" fmla="*/ 5642043 h 6320435"/>
              <a:gd name="connsiteX14" fmla="*/ 2305455 w 2414891"/>
              <a:gd name="connsiteY14" fmla="*/ 5875506 h 6320435"/>
              <a:gd name="connsiteX15" fmla="*/ 2402732 w 2414891"/>
              <a:gd name="connsiteY15" fmla="*/ 6284068 h 6320435"/>
              <a:gd name="connsiteX16" fmla="*/ 2412460 w 2414891"/>
              <a:gd name="connsiteY16" fmla="*/ 6284069 h 6320435"/>
              <a:gd name="connsiteX0" fmla="*/ 0 w 2408179"/>
              <a:gd name="connsiteY0" fmla="*/ 0 h 6304157"/>
              <a:gd name="connsiteX1" fmla="*/ 233464 w 2408179"/>
              <a:gd name="connsiteY1" fmla="*/ 544749 h 6304157"/>
              <a:gd name="connsiteX2" fmla="*/ 437744 w 2408179"/>
              <a:gd name="connsiteY2" fmla="*/ 953311 h 6304157"/>
              <a:gd name="connsiteX3" fmla="*/ 564204 w 2408179"/>
              <a:gd name="connsiteY3" fmla="*/ 1429966 h 6304157"/>
              <a:gd name="connsiteX4" fmla="*/ 924127 w 2408179"/>
              <a:gd name="connsiteY4" fmla="*/ 1741251 h 6304157"/>
              <a:gd name="connsiteX5" fmla="*/ 1186774 w 2408179"/>
              <a:gd name="connsiteY5" fmla="*/ 2237362 h 6304157"/>
              <a:gd name="connsiteX6" fmla="*/ 1468876 w 2408179"/>
              <a:gd name="connsiteY6" fmla="*/ 2714017 h 6304157"/>
              <a:gd name="connsiteX7" fmla="*/ 1624519 w 2408179"/>
              <a:gd name="connsiteY7" fmla="*/ 3278221 h 6304157"/>
              <a:gd name="connsiteX8" fmla="*/ 1721796 w 2408179"/>
              <a:gd name="connsiteY8" fmla="*/ 3764604 h 6304157"/>
              <a:gd name="connsiteX9" fmla="*/ 1634247 w 2408179"/>
              <a:gd name="connsiteY9" fmla="*/ 4163438 h 6304157"/>
              <a:gd name="connsiteX10" fmla="*/ 1673157 w 2408179"/>
              <a:gd name="connsiteY10" fmla="*/ 4396902 h 6304157"/>
              <a:gd name="connsiteX11" fmla="*/ 1955259 w 2408179"/>
              <a:gd name="connsiteY11" fmla="*/ 4902741 h 6304157"/>
              <a:gd name="connsiteX12" fmla="*/ 2149813 w 2408179"/>
              <a:gd name="connsiteY12" fmla="*/ 5243209 h 6304157"/>
              <a:gd name="connsiteX13" fmla="*/ 2169268 w 2408179"/>
              <a:gd name="connsiteY13" fmla="*/ 5642043 h 6304157"/>
              <a:gd name="connsiteX14" fmla="*/ 2305455 w 2408179"/>
              <a:gd name="connsiteY14" fmla="*/ 5875506 h 6304157"/>
              <a:gd name="connsiteX15" fmla="*/ 2402732 w 2408179"/>
              <a:gd name="connsiteY15" fmla="*/ 6284068 h 6304157"/>
              <a:gd name="connsiteX16" fmla="*/ 2383277 w 2408179"/>
              <a:gd name="connsiteY16" fmla="*/ 6089516 h 6304157"/>
              <a:gd name="connsiteX0" fmla="*/ 0 w 2490282"/>
              <a:gd name="connsiteY0" fmla="*/ 0 h 6439712"/>
              <a:gd name="connsiteX1" fmla="*/ 233464 w 2490282"/>
              <a:gd name="connsiteY1" fmla="*/ 544749 h 6439712"/>
              <a:gd name="connsiteX2" fmla="*/ 437744 w 2490282"/>
              <a:gd name="connsiteY2" fmla="*/ 953311 h 6439712"/>
              <a:gd name="connsiteX3" fmla="*/ 564204 w 2490282"/>
              <a:gd name="connsiteY3" fmla="*/ 1429966 h 6439712"/>
              <a:gd name="connsiteX4" fmla="*/ 924127 w 2490282"/>
              <a:gd name="connsiteY4" fmla="*/ 1741251 h 6439712"/>
              <a:gd name="connsiteX5" fmla="*/ 1186774 w 2490282"/>
              <a:gd name="connsiteY5" fmla="*/ 2237362 h 6439712"/>
              <a:gd name="connsiteX6" fmla="*/ 1468876 w 2490282"/>
              <a:gd name="connsiteY6" fmla="*/ 2714017 h 6439712"/>
              <a:gd name="connsiteX7" fmla="*/ 1624519 w 2490282"/>
              <a:gd name="connsiteY7" fmla="*/ 3278221 h 6439712"/>
              <a:gd name="connsiteX8" fmla="*/ 1721796 w 2490282"/>
              <a:gd name="connsiteY8" fmla="*/ 3764604 h 6439712"/>
              <a:gd name="connsiteX9" fmla="*/ 1634247 w 2490282"/>
              <a:gd name="connsiteY9" fmla="*/ 4163438 h 6439712"/>
              <a:gd name="connsiteX10" fmla="*/ 1673157 w 2490282"/>
              <a:gd name="connsiteY10" fmla="*/ 4396902 h 6439712"/>
              <a:gd name="connsiteX11" fmla="*/ 1955259 w 2490282"/>
              <a:gd name="connsiteY11" fmla="*/ 4902741 h 6439712"/>
              <a:gd name="connsiteX12" fmla="*/ 2149813 w 2490282"/>
              <a:gd name="connsiteY12" fmla="*/ 5243209 h 6439712"/>
              <a:gd name="connsiteX13" fmla="*/ 2169268 w 2490282"/>
              <a:gd name="connsiteY13" fmla="*/ 5642043 h 6439712"/>
              <a:gd name="connsiteX14" fmla="*/ 2305455 w 2490282"/>
              <a:gd name="connsiteY14" fmla="*/ 5875506 h 6439712"/>
              <a:gd name="connsiteX15" fmla="*/ 2402732 w 2490282"/>
              <a:gd name="connsiteY15" fmla="*/ 6284068 h 6439712"/>
              <a:gd name="connsiteX16" fmla="*/ 2490282 w 2490282"/>
              <a:gd name="connsiteY16" fmla="*/ 6439712 h 6439712"/>
              <a:gd name="connsiteX0" fmla="*/ 0 w 2490282"/>
              <a:gd name="connsiteY0" fmla="*/ 0 h 6439712"/>
              <a:gd name="connsiteX1" fmla="*/ 233464 w 2490282"/>
              <a:gd name="connsiteY1" fmla="*/ 544749 h 6439712"/>
              <a:gd name="connsiteX2" fmla="*/ 437744 w 2490282"/>
              <a:gd name="connsiteY2" fmla="*/ 953311 h 6439712"/>
              <a:gd name="connsiteX3" fmla="*/ 564204 w 2490282"/>
              <a:gd name="connsiteY3" fmla="*/ 1429966 h 6439712"/>
              <a:gd name="connsiteX4" fmla="*/ 924127 w 2490282"/>
              <a:gd name="connsiteY4" fmla="*/ 1741251 h 6439712"/>
              <a:gd name="connsiteX5" fmla="*/ 1186774 w 2490282"/>
              <a:gd name="connsiteY5" fmla="*/ 2237362 h 6439712"/>
              <a:gd name="connsiteX6" fmla="*/ 1468876 w 2490282"/>
              <a:gd name="connsiteY6" fmla="*/ 2714017 h 6439712"/>
              <a:gd name="connsiteX7" fmla="*/ 1624519 w 2490282"/>
              <a:gd name="connsiteY7" fmla="*/ 3278221 h 6439712"/>
              <a:gd name="connsiteX8" fmla="*/ 1721796 w 2490282"/>
              <a:gd name="connsiteY8" fmla="*/ 3764604 h 6439712"/>
              <a:gd name="connsiteX9" fmla="*/ 1634247 w 2490282"/>
              <a:gd name="connsiteY9" fmla="*/ 4163438 h 6439712"/>
              <a:gd name="connsiteX10" fmla="*/ 1673157 w 2490282"/>
              <a:gd name="connsiteY10" fmla="*/ 4396902 h 6439712"/>
              <a:gd name="connsiteX11" fmla="*/ 1955259 w 2490282"/>
              <a:gd name="connsiteY11" fmla="*/ 4902741 h 6439712"/>
              <a:gd name="connsiteX12" fmla="*/ 2149813 w 2490282"/>
              <a:gd name="connsiteY12" fmla="*/ 5243209 h 6439712"/>
              <a:gd name="connsiteX13" fmla="*/ 2169268 w 2490282"/>
              <a:gd name="connsiteY13" fmla="*/ 5642043 h 6439712"/>
              <a:gd name="connsiteX14" fmla="*/ 2305455 w 2490282"/>
              <a:gd name="connsiteY14" fmla="*/ 5875506 h 6439712"/>
              <a:gd name="connsiteX15" fmla="*/ 2383276 w 2490282"/>
              <a:gd name="connsiteY15" fmla="*/ 6089514 h 6439712"/>
              <a:gd name="connsiteX16" fmla="*/ 2490282 w 2490282"/>
              <a:gd name="connsiteY16" fmla="*/ 6439712 h 6439712"/>
              <a:gd name="connsiteX0" fmla="*/ 0 w 2412461"/>
              <a:gd name="connsiteY0" fmla="*/ 0 h 6293797"/>
              <a:gd name="connsiteX1" fmla="*/ 233464 w 2412461"/>
              <a:gd name="connsiteY1" fmla="*/ 544749 h 6293797"/>
              <a:gd name="connsiteX2" fmla="*/ 437744 w 2412461"/>
              <a:gd name="connsiteY2" fmla="*/ 953311 h 6293797"/>
              <a:gd name="connsiteX3" fmla="*/ 564204 w 2412461"/>
              <a:gd name="connsiteY3" fmla="*/ 1429966 h 6293797"/>
              <a:gd name="connsiteX4" fmla="*/ 924127 w 2412461"/>
              <a:gd name="connsiteY4" fmla="*/ 1741251 h 6293797"/>
              <a:gd name="connsiteX5" fmla="*/ 1186774 w 2412461"/>
              <a:gd name="connsiteY5" fmla="*/ 2237362 h 6293797"/>
              <a:gd name="connsiteX6" fmla="*/ 1468876 w 2412461"/>
              <a:gd name="connsiteY6" fmla="*/ 2714017 h 6293797"/>
              <a:gd name="connsiteX7" fmla="*/ 1624519 w 2412461"/>
              <a:gd name="connsiteY7" fmla="*/ 3278221 h 6293797"/>
              <a:gd name="connsiteX8" fmla="*/ 1721796 w 2412461"/>
              <a:gd name="connsiteY8" fmla="*/ 3764604 h 6293797"/>
              <a:gd name="connsiteX9" fmla="*/ 1634247 w 2412461"/>
              <a:gd name="connsiteY9" fmla="*/ 4163438 h 6293797"/>
              <a:gd name="connsiteX10" fmla="*/ 1673157 w 2412461"/>
              <a:gd name="connsiteY10" fmla="*/ 4396902 h 6293797"/>
              <a:gd name="connsiteX11" fmla="*/ 1955259 w 2412461"/>
              <a:gd name="connsiteY11" fmla="*/ 4902741 h 6293797"/>
              <a:gd name="connsiteX12" fmla="*/ 2149813 w 2412461"/>
              <a:gd name="connsiteY12" fmla="*/ 5243209 h 6293797"/>
              <a:gd name="connsiteX13" fmla="*/ 2169268 w 2412461"/>
              <a:gd name="connsiteY13" fmla="*/ 5642043 h 6293797"/>
              <a:gd name="connsiteX14" fmla="*/ 2305455 w 2412461"/>
              <a:gd name="connsiteY14" fmla="*/ 5875506 h 6293797"/>
              <a:gd name="connsiteX15" fmla="*/ 2383276 w 2412461"/>
              <a:gd name="connsiteY15" fmla="*/ 6089514 h 6293797"/>
              <a:gd name="connsiteX16" fmla="*/ 2412461 w 2412461"/>
              <a:gd name="connsiteY16" fmla="*/ 6293797 h 62937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2412461" h="6293797">
                <a:moveTo>
                  <a:pt x="0" y="0"/>
                </a:moveTo>
                <a:cubicBezTo>
                  <a:pt x="136998" y="306421"/>
                  <a:pt x="160507" y="385864"/>
                  <a:pt x="233464" y="544749"/>
                </a:cubicBezTo>
                <a:cubicBezTo>
                  <a:pt x="306421" y="703634"/>
                  <a:pt x="382621" y="805775"/>
                  <a:pt x="437744" y="953311"/>
                </a:cubicBezTo>
                <a:cubicBezTo>
                  <a:pt x="492867" y="1100847"/>
                  <a:pt x="483140" y="1298643"/>
                  <a:pt x="564204" y="1429966"/>
                </a:cubicBezTo>
                <a:cubicBezTo>
                  <a:pt x="645268" y="1561289"/>
                  <a:pt x="820365" y="1606685"/>
                  <a:pt x="924127" y="1741251"/>
                </a:cubicBezTo>
                <a:cubicBezTo>
                  <a:pt x="1027889" y="1875817"/>
                  <a:pt x="1095983" y="2075234"/>
                  <a:pt x="1186774" y="2237362"/>
                </a:cubicBezTo>
                <a:cubicBezTo>
                  <a:pt x="1277566" y="2399490"/>
                  <a:pt x="1395919" y="2540541"/>
                  <a:pt x="1468876" y="2714017"/>
                </a:cubicBezTo>
                <a:cubicBezTo>
                  <a:pt x="1541833" y="2887493"/>
                  <a:pt x="1582366" y="3103123"/>
                  <a:pt x="1624519" y="3278221"/>
                </a:cubicBezTo>
                <a:cubicBezTo>
                  <a:pt x="1666672" y="3453319"/>
                  <a:pt x="1720175" y="3617068"/>
                  <a:pt x="1721796" y="3764604"/>
                </a:cubicBezTo>
                <a:cubicBezTo>
                  <a:pt x="1723417" y="3912140"/>
                  <a:pt x="1642353" y="4058055"/>
                  <a:pt x="1634247" y="4163438"/>
                </a:cubicBezTo>
                <a:cubicBezTo>
                  <a:pt x="1626141" y="4268821"/>
                  <a:pt x="1619655" y="4273685"/>
                  <a:pt x="1673157" y="4396902"/>
                </a:cubicBezTo>
                <a:cubicBezTo>
                  <a:pt x="1726659" y="4520119"/>
                  <a:pt x="1875816" y="4761690"/>
                  <a:pt x="1955259" y="4902741"/>
                </a:cubicBezTo>
                <a:cubicBezTo>
                  <a:pt x="2034702" y="5043792"/>
                  <a:pt x="2114145" y="5119992"/>
                  <a:pt x="2149813" y="5243209"/>
                </a:cubicBezTo>
                <a:cubicBezTo>
                  <a:pt x="2185481" y="5366426"/>
                  <a:pt x="2143328" y="5536660"/>
                  <a:pt x="2169268" y="5642043"/>
                </a:cubicBezTo>
                <a:cubicBezTo>
                  <a:pt x="2195208" y="5747426"/>
                  <a:pt x="2269787" y="5800927"/>
                  <a:pt x="2305455" y="5875506"/>
                </a:cubicBezTo>
                <a:cubicBezTo>
                  <a:pt x="2341123" y="5950085"/>
                  <a:pt x="2363821" y="5980888"/>
                  <a:pt x="2383276" y="6089514"/>
                </a:cubicBezTo>
                <a:cubicBezTo>
                  <a:pt x="2402731" y="6198140"/>
                  <a:pt x="2412461" y="6226514"/>
                  <a:pt x="2412461" y="6293797"/>
                </a:cubicBezTo>
              </a:path>
            </a:pathLst>
          </a:custGeom>
          <a:noFill/>
          <a:ln w="25400" cmpd="dbl">
            <a:solidFill>
              <a:srgbClr val="7030A0"/>
            </a:solidFill>
            <a:headEnd type="arrow"/>
            <a:tailEnd type="arrow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46" name="ZoneTexte 45">
            <a:extLst>
              <a:ext uri="{FF2B5EF4-FFF2-40B4-BE49-F238E27FC236}">
                <a16:creationId xmlns:a16="http://schemas.microsoft.com/office/drawing/2014/main" id="{DCB83926-2AD6-43F0-BE05-EF3CA8D891A0}"/>
              </a:ext>
            </a:extLst>
          </p:cNvPr>
          <p:cNvSpPr txBox="1"/>
          <p:nvPr/>
        </p:nvSpPr>
        <p:spPr>
          <a:xfrm rot="3535042">
            <a:off x="2954457" y="832204"/>
            <a:ext cx="1096433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400" b="1" dirty="0">
                <a:solidFill>
                  <a:srgbClr val="7030A0"/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E411</a:t>
            </a:r>
            <a:endParaRPr lang="fr-BE" sz="1400" b="1" dirty="0">
              <a:solidFill>
                <a:srgbClr val="7030A0"/>
              </a:solidFill>
              <a:latin typeface="Aharoni" panose="02010803020104030203" pitchFamily="2" charset="-79"/>
              <a:cs typeface="Aharoni" panose="02010803020104030203" pitchFamily="2" charset="-79"/>
            </a:endParaRPr>
          </a:p>
        </p:txBody>
      </p:sp>
      <p:sp>
        <p:nvSpPr>
          <p:cNvPr id="3" name="Forme libre : forme 2">
            <a:extLst>
              <a:ext uri="{FF2B5EF4-FFF2-40B4-BE49-F238E27FC236}">
                <a16:creationId xmlns:a16="http://schemas.microsoft.com/office/drawing/2014/main" id="{F601BC26-B3D5-45CC-8256-5C193BAC3AFF}"/>
              </a:ext>
            </a:extLst>
          </p:cNvPr>
          <p:cNvSpPr/>
          <p:nvPr/>
        </p:nvSpPr>
        <p:spPr>
          <a:xfrm>
            <a:off x="2636061" y="714375"/>
            <a:ext cx="6593664" cy="5867400"/>
          </a:xfrm>
          <a:custGeom>
            <a:avLst/>
            <a:gdLst>
              <a:gd name="connsiteX0" fmla="*/ 6593664 w 6593664"/>
              <a:gd name="connsiteY0" fmla="*/ 5867400 h 5867400"/>
              <a:gd name="connsiteX1" fmla="*/ 6222189 w 6593664"/>
              <a:gd name="connsiteY1" fmla="*/ 5324475 h 5867400"/>
              <a:gd name="connsiteX2" fmla="*/ 5784039 w 6593664"/>
              <a:gd name="connsiteY2" fmla="*/ 4895850 h 5867400"/>
              <a:gd name="connsiteX3" fmla="*/ 5460189 w 6593664"/>
              <a:gd name="connsiteY3" fmla="*/ 4914900 h 5867400"/>
              <a:gd name="connsiteX4" fmla="*/ 5126814 w 6593664"/>
              <a:gd name="connsiteY4" fmla="*/ 4972050 h 5867400"/>
              <a:gd name="connsiteX5" fmla="*/ 4993464 w 6593664"/>
              <a:gd name="connsiteY5" fmla="*/ 5067300 h 5867400"/>
              <a:gd name="connsiteX6" fmla="*/ 4764864 w 6593664"/>
              <a:gd name="connsiteY6" fmla="*/ 4924425 h 5867400"/>
              <a:gd name="connsiteX7" fmla="*/ 4450539 w 6593664"/>
              <a:gd name="connsiteY7" fmla="*/ 4514850 h 5867400"/>
              <a:gd name="connsiteX8" fmla="*/ 4079064 w 6593664"/>
              <a:gd name="connsiteY8" fmla="*/ 4562475 h 5867400"/>
              <a:gd name="connsiteX9" fmla="*/ 3869514 w 6593664"/>
              <a:gd name="connsiteY9" fmla="*/ 4657725 h 5867400"/>
              <a:gd name="connsiteX10" fmla="*/ 3478989 w 6593664"/>
              <a:gd name="connsiteY10" fmla="*/ 4486275 h 5867400"/>
              <a:gd name="connsiteX11" fmla="*/ 3288489 w 6593664"/>
              <a:gd name="connsiteY11" fmla="*/ 4371975 h 5867400"/>
              <a:gd name="connsiteX12" fmla="*/ 3212289 w 6593664"/>
              <a:gd name="connsiteY12" fmla="*/ 4000500 h 5867400"/>
              <a:gd name="connsiteX13" fmla="*/ 3155139 w 6593664"/>
              <a:gd name="connsiteY13" fmla="*/ 3886200 h 5867400"/>
              <a:gd name="connsiteX14" fmla="*/ 3097989 w 6593664"/>
              <a:gd name="connsiteY14" fmla="*/ 3695700 h 5867400"/>
              <a:gd name="connsiteX15" fmla="*/ 2897964 w 6593664"/>
              <a:gd name="connsiteY15" fmla="*/ 3495675 h 5867400"/>
              <a:gd name="connsiteX16" fmla="*/ 2783664 w 6593664"/>
              <a:gd name="connsiteY16" fmla="*/ 3152775 h 5867400"/>
              <a:gd name="connsiteX17" fmla="*/ 2716989 w 6593664"/>
              <a:gd name="connsiteY17" fmla="*/ 2638425 h 5867400"/>
              <a:gd name="connsiteX18" fmla="*/ 2631264 w 6593664"/>
              <a:gd name="connsiteY18" fmla="*/ 2324100 h 5867400"/>
              <a:gd name="connsiteX19" fmla="*/ 2355039 w 6593664"/>
              <a:gd name="connsiteY19" fmla="*/ 2228850 h 5867400"/>
              <a:gd name="connsiteX20" fmla="*/ 2126439 w 6593664"/>
              <a:gd name="connsiteY20" fmla="*/ 2143125 h 5867400"/>
              <a:gd name="connsiteX21" fmla="*/ 2002614 w 6593664"/>
              <a:gd name="connsiteY21" fmla="*/ 1990725 h 5867400"/>
              <a:gd name="connsiteX22" fmla="*/ 1850214 w 6593664"/>
              <a:gd name="connsiteY22" fmla="*/ 1895475 h 5867400"/>
              <a:gd name="connsiteX23" fmla="*/ 1621614 w 6593664"/>
              <a:gd name="connsiteY23" fmla="*/ 1371600 h 5867400"/>
              <a:gd name="connsiteX24" fmla="*/ 1335864 w 6593664"/>
              <a:gd name="connsiteY24" fmla="*/ 1333500 h 5867400"/>
              <a:gd name="connsiteX25" fmla="*/ 1012014 w 6593664"/>
              <a:gd name="connsiteY25" fmla="*/ 1257300 h 5867400"/>
              <a:gd name="connsiteX26" fmla="*/ 716739 w 6593664"/>
              <a:gd name="connsiteY26" fmla="*/ 904875 h 5867400"/>
              <a:gd name="connsiteX27" fmla="*/ 354789 w 6593664"/>
              <a:gd name="connsiteY27" fmla="*/ 838200 h 5867400"/>
              <a:gd name="connsiteX28" fmla="*/ 69039 w 6593664"/>
              <a:gd name="connsiteY28" fmla="*/ 762000 h 5867400"/>
              <a:gd name="connsiteX29" fmla="*/ 2364 w 6593664"/>
              <a:gd name="connsiteY29" fmla="*/ 542925 h 5867400"/>
              <a:gd name="connsiteX30" fmla="*/ 21414 w 6593664"/>
              <a:gd name="connsiteY30" fmla="*/ 0 h 5867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6593664" h="5867400">
                <a:moveTo>
                  <a:pt x="6593664" y="5867400"/>
                </a:moveTo>
                <a:cubicBezTo>
                  <a:pt x="6475395" y="5676900"/>
                  <a:pt x="6357126" y="5486400"/>
                  <a:pt x="6222189" y="5324475"/>
                </a:cubicBezTo>
                <a:cubicBezTo>
                  <a:pt x="6087251" y="5162550"/>
                  <a:pt x="5911039" y="4964112"/>
                  <a:pt x="5784039" y="4895850"/>
                </a:cubicBezTo>
                <a:cubicBezTo>
                  <a:pt x="5657039" y="4827587"/>
                  <a:pt x="5569726" y="4902200"/>
                  <a:pt x="5460189" y="4914900"/>
                </a:cubicBezTo>
                <a:cubicBezTo>
                  <a:pt x="5350652" y="4927600"/>
                  <a:pt x="5204601" y="4946650"/>
                  <a:pt x="5126814" y="4972050"/>
                </a:cubicBezTo>
                <a:cubicBezTo>
                  <a:pt x="5049027" y="4997450"/>
                  <a:pt x="5053789" y="5075237"/>
                  <a:pt x="4993464" y="5067300"/>
                </a:cubicBezTo>
                <a:cubicBezTo>
                  <a:pt x="4933139" y="5059363"/>
                  <a:pt x="4855351" y="5016500"/>
                  <a:pt x="4764864" y="4924425"/>
                </a:cubicBezTo>
                <a:cubicBezTo>
                  <a:pt x="4674376" y="4832350"/>
                  <a:pt x="4564839" y="4575175"/>
                  <a:pt x="4450539" y="4514850"/>
                </a:cubicBezTo>
                <a:cubicBezTo>
                  <a:pt x="4336239" y="4454525"/>
                  <a:pt x="4175901" y="4538663"/>
                  <a:pt x="4079064" y="4562475"/>
                </a:cubicBezTo>
                <a:cubicBezTo>
                  <a:pt x="3982227" y="4586287"/>
                  <a:pt x="3969526" y="4670425"/>
                  <a:pt x="3869514" y="4657725"/>
                </a:cubicBezTo>
                <a:cubicBezTo>
                  <a:pt x="3769502" y="4645025"/>
                  <a:pt x="3575826" y="4533900"/>
                  <a:pt x="3478989" y="4486275"/>
                </a:cubicBezTo>
                <a:cubicBezTo>
                  <a:pt x="3382152" y="4438650"/>
                  <a:pt x="3332939" y="4452937"/>
                  <a:pt x="3288489" y="4371975"/>
                </a:cubicBezTo>
                <a:cubicBezTo>
                  <a:pt x="3244039" y="4291012"/>
                  <a:pt x="3234514" y="4081462"/>
                  <a:pt x="3212289" y="4000500"/>
                </a:cubicBezTo>
                <a:cubicBezTo>
                  <a:pt x="3190064" y="3919537"/>
                  <a:pt x="3174189" y="3937000"/>
                  <a:pt x="3155139" y="3886200"/>
                </a:cubicBezTo>
                <a:cubicBezTo>
                  <a:pt x="3136089" y="3835400"/>
                  <a:pt x="3140851" y="3760787"/>
                  <a:pt x="3097989" y="3695700"/>
                </a:cubicBezTo>
                <a:cubicBezTo>
                  <a:pt x="3055127" y="3630613"/>
                  <a:pt x="2950351" y="3586162"/>
                  <a:pt x="2897964" y="3495675"/>
                </a:cubicBezTo>
                <a:cubicBezTo>
                  <a:pt x="2845576" y="3405187"/>
                  <a:pt x="2813826" y="3295650"/>
                  <a:pt x="2783664" y="3152775"/>
                </a:cubicBezTo>
                <a:cubicBezTo>
                  <a:pt x="2753502" y="3009900"/>
                  <a:pt x="2742389" y="2776538"/>
                  <a:pt x="2716989" y="2638425"/>
                </a:cubicBezTo>
                <a:cubicBezTo>
                  <a:pt x="2691589" y="2500312"/>
                  <a:pt x="2691589" y="2392362"/>
                  <a:pt x="2631264" y="2324100"/>
                </a:cubicBezTo>
                <a:cubicBezTo>
                  <a:pt x="2570939" y="2255838"/>
                  <a:pt x="2439176" y="2259012"/>
                  <a:pt x="2355039" y="2228850"/>
                </a:cubicBezTo>
                <a:cubicBezTo>
                  <a:pt x="2270902" y="2198688"/>
                  <a:pt x="2185176" y="2182812"/>
                  <a:pt x="2126439" y="2143125"/>
                </a:cubicBezTo>
                <a:cubicBezTo>
                  <a:pt x="2067702" y="2103438"/>
                  <a:pt x="2048651" y="2032000"/>
                  <a:pt x="2002614" y="1990725"/>
                </a:cubicBezTo>
                <a:cubicBezTo>
                  <a:pt x="1956577" y="1949450"/>
                  <a:pt x="1913714" y="1998662"/>
                  <a:pt x="1850214" y="1895475"/>
                </a:cubicBezTo>
                <a:cubicBezTo>
                  <a:pt x="1786714" y="1792288"/>
                  <a:pt x="1707339" y="1465263"/>
                  <a:pt x="1621614" y="1371600"/>
                </a:cubicBezTo>
                <a:cubicBezTo>
                  <a:pt x="1535889" y="1277937"/>
                  <a:pt x="1437464" y="1352550"/>
                  <a:pt x="1335864" y="1333500"/>
                </a:cubicBezTo>
                <a:cubicBezTo>
                  <a:pt x="1234264" y="1314450"/>
                  <a:pt x="1115202" y="1328738"/>
                  <a:pt x="1012014" y="1257300"/>
                </a:cubicBezTo>
                <a:cubicBezTo>
                  <a:pt x="908826" y="1185862"/>
                  <a:pt x="826276" y="974725"/>
                  <a:pt x="716739" y="904875"/>
                </a:cubicBezTo>
                <a:cubicBezTo>
                  <a:pt x="607201" y="835025"/>
                  <a:pt x="462739" y="862012"/>
                  <a:pt x="354789" y="838200"/>
                </a:cubicBezTo>
                <a:cubicBezTo>
                  <a:pt x="246839" y="814387"/>
                  <a:pt x="127776" y="811212"/>
                  <a:pt x="69039" y="762000"/>
                </a:cubicBezTo>
                <a:cubicBezTo>
                  <a:pt x="10301" y="712787"/>
                  <a:pt x="10301" y="669925"/>
                  <a:pt x="2364" y="542925"/>
                </a:cubicBezTo>
                <a:cubicBezTo>
                  <a:pt x="-5573" y="415925"/>
                  <a:pt x="7920" y="207962"/>
                  <a:pt x="21414" y="0"/>
                </a:cubicBezTo>
              </a:path>
            </a:pathLst>
          </a:cu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47" name="Forme libre : forme 46">
            <a:extLst>
              <a:ext uri="{FF2B5EF4-FFF2-40B4-BE49-F238E27FC236}">
                <a16:creationId xmlns:a16="http://schemas.microsoft.com/office/drawing/2014/main" id="{24165ECA-D9A2-4EA1-8748-ED208921E5FD}"/>
              </a:ext>
            </a:extLst>
          </p:cNvPr>
          <p:cNvSpPr/>
          <p:nvPr/>
        </p:nvSpPr>
        <p:spPr>
          <a:xfrm>
            <a:off x="2636061" y="711943"/>
            <a:ext cx="6593664" cy="5867400"/>
          </a:xfrm>
          <a:custGeom>
            <a:avLst/>
            <a:gdLst>
              <a:gd name="connsiteX0" fmla="*/ 6593664 w 6593664"/>
              <a:gd name="connsiteY0" fmla="*/ 5867400 h 5867400"/>
              <a:gd name="connsiteX1" fmla="*/ 6222189 w 6593664"/>
              <a:gd name="connsiteY1" fmla="*/ 5324475 h 5867400"/>
              <a:gd name="connsiteX2" fmla="*/ 5784039 w 6593664"/>
              <a:gd name="connsiteY2" fmla="*/ 4895850 h 5867400"/>
              <a:gd name="connsiteX3" fmla="*/ 5460189 w 6593664"/>
              <a:gd name="connsiteY3" fmla="*/ 4914900 h 5867400"/>
              <a:gd name="connsiteX4" fmla="*/ 5126814 w 6593664"/>
              <a:gd name="connsiteY4" fmla="*/ 4972050 h 5867400"/>
              <a:gd name="connsiteX5" fmla="*/ 4993464 w 6593664"/>
              <a:gd name="connsiteY5" fmla="*/ 5067300 h 5867400"/>
              <a:gd name="connsiteX6" fmla="*/ 4764864 w 6593664"/>
              <a:gd name="connsiteY6" fmla="*/ 4924425 h 5867400"/>
              <a:gd name="connsiteX7" fmla="*/ 4450539 w 6593664"/>
              <a:gd name="connsiteY7" fmla="*/ 4514850 h 5867400"/>
              <a:gd name="connsiteX8" fmla="*/ 4079064 w 6593664"/>
              <a:gd name="connsiteY8" fmla="*/ 4562475 h 5867400"/>
              <a:gd name="connsiteX9" fmla="*/ 3869514 w 6593664"/>
              <a:gd name="connsiteY9" fmla="*/ 4657725 h 5867400"/>
              <a:gd name="connsiteX10" fmla="*/ 3478989 w 6593664"/>
              <a:gd name="connsiteY10" fmla="*/ 4486275 h 5867400"/>
              <a:gd name="connsiteX11" fmla="*/ 3288489 w 6593664"/>
              <a:gd name="connsiteY11" fmla="*/ 4371975 h 5867400"/>
              <a:gd name="connsiteX12" fmla="*/ 3212289 w 6593664"/>
              <a:gd name="connsiteY12" fmla="*/ 4000500 h 5867400"/>
              <a:gd name="connsiteX13" fmla="*/ 3155139 w 6593664"/>
              <a:gd name="connsiteY13" fmla="*/ 3886200 h 5867400"/>
              <a:gd name="connsiteX14" fmla="*/ 3097989 w 6593664"/>
              <a:gd name="connsiteY14" fmla="*/ 3695700 h 5867400"/>
              <a:gd name="connsiteX15" fmla="*/ 2897964 w 6593664"/>
              <a:gd name="connsiteY15" fmla="*/ 3495675 h 5867400"/>
              <a:gd name="connsiteX16" fmla="*/ 2783664 w 6593664"/>
              <a:gd name="connsiteY16" fmla="*/ 3152775 h 5867400"/>
              <a:gd name="connsiteX17" fmla="*/ 2716989 w 6593664"/>
              <a:gd name="connsiteY17" fmla="*/ 2638425 h 5867400"/>
              <a:gd name="connsiteX18" fmla="*/ 2631264 w 6593664"/>
              <a:gd name="connsiteY18" fmla="*/ 2324100 h 5867400"/>
              <a:gd name="connsiteX19" fmla="*/ 2355039 w 6593664"/>
              <a:gd name="connsiteY19" fmla="*/ 2228850 h 5867400"/>
              <a:gd name="connsiteX20" fmla="*/ 2126439 w 6593664"/>
              <a:gd name="connsiteY20" fmla="*/ 2143125 h 5867400"/>
              <a:gd name="connsiteX21" fmla="*/ 2002614 w 6593664"/>
              <a:gd name="connsiteY21" fmla="*/ 1990725 h 5867400"/>
              <a:gd name="connsiteX22" fmla="*/ 1850214 w 6593664"/>
              <a:gd name="connsiteY22" fmla="*/ 1895475 h 5867400"/>
              <a:gd name="connsiteX23" fmla="*/ 1621614 w 6593664"/>
              <a:gd name="connsiteY23" fmla="*/ 1371600 h 5867400"/>
              <a:gd name="connsiteX24" fmla="*/ 1335864 w 6593664"/>
              <a:gd name="connsiteY24" fmla="*/ 1333500 h 5867400"/>
              <a:gd name="connsiteX25" fmla="*/ 1012014 w 6593664"/>
              <a:gd name="connsiteY25" fmla="*/ 1257300 h 5867400"/>
              <a:gd name="connsiteX26" fmla="*/ 716739 w 6593664"/>
              <a:gd name="connsiteY26" fmla="*/ 904875 h 5867400"/>
              <a:gd name="connsiteX27" fmla="*/ 354789 w 6593664"/>
              <a:gd name="connsiteY27" fmla="*/ 838200 h 5867400"/>
              <a:gd name="connsiteX28" fmla="*/ 69039 w 6593664"/>
              <a:gd name="connsiteY28" fmla="*/ 762000 h 5867400"/>
              <a:gd name="connsiteX29" fmla="*/ 2364 w 6593664"/>
              <a:gd name="connsiteY29" fmla="*/ 542925 h 5867400"/>
              <a:gd name="connsiteX30" fmla="*/ 21414 w 6593664"/>
              <a:gd name="connsiteY30" fmla="*/ 0 h 5867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6593664" h="5867400">
                <a:moveTo>
                  <a:pt x="6593664" y="5867400"/>
                </a:moveTo>
                <a:cubicBezTo>
                  <a:pt x="6475395" y="5676900"/>
                  <a:pt x="6357126" y="5486400"/>
                  <a:pt x="6222189" y="5324475"/>
                </a:cubicBezTo>
                <a:cubicBezTo>
                  <a:pt x="6087251" y="5162550"/>
                  <a:pt x="5911039" y="4964112"/>
                  <a:pt x="5784039" y="4895850"/>
                </a:cubicBezTo>
                <a:cubicBezTo>
                  <a:pt x="5657039" y="4827587"/>
                  <a:pt x="5569726" y="4902200"/>
                  <a:pt x="5460189" y="4914900"/>
                </a:cubicBezTo>
                <a:cubicBezTo>
                  <a:pt x="5350652" y="4927600"/>
                  <a:pt x="5204601" y="4946650"/>
                  <a:pt x="5126814" y="4972050"/>
                </a:cubicBezTo>
                <a:cubicBezTo>
                  <a:pt x="5049027" y="4997450"/>
                  <a:pt x="5053789" y="5075237"/>
                  <a:pt x="4993464" y="5067300"/>
                </a:cubicBezTo>
                <a:cubicBezTo>
                  <a:pt x="4933139" y="5059363"/>
                  <a:pt x="4855351" y="5016500"/>
                  <a:pt x="4764864" y="4924425"/>
                </a:cubicBezTo>
                <a:cubicBezTo>
                  <a:pt x="4674376" y="4832350"/>
                  <a:pt x="4564839" y="4575175"/>
                  <a:pt x="4450539" y="4514850"/>
                </a:cubicBezTo>
                <a:cubicBezTo>
                  <a:pt x="4336239" y="4454525"/>
                  <a:pt x="4175901" y="4538663"/>
                  <a:pt x="4079064" y="4562475"/>
                </a:cubicBezTo>
                <a:cubicBezTo>
                  <a:pt x="3982227" y="4586287"/>
                  <a:pt x="3969526" y="4670425"/>
                  <a:pt x="3869514" y="4657725"/>
                </a:cubicBezTo>
                <a:cubicBezTo>
                  <a:pt x="3769502" y="4645025"/>
                  <a:pt x="3575826" y="4533900"/>
                  <a:pt x="3478989" y="4486275"/>
                </a:cubicBezTo>
                <a:cubicBezTo>
                  <a:pt x="3382152" y="4438650"/>
                  <a:pt x="3332939" y="4452937"/>
                  <a:pt x="3288489" y="4371975"/>
                </a:cubicBezTo>
                <a:cubicBezTo>
                  <a:pt x="3244039" y="4291012"/>
                  <a:pt x="3234514" y="4081462"/>
                  <a:pt x="3212289" y="4000500"/>
                </a:cubicBezTo>
                <a:cubicBezTo>
                  <a:pt x="3190064" y="3919537"/>
                  <a:pt x="3174189" y="3937000"/>
                  <a:pt x="3155139" y="3886200"/>
                </a:cubicBezTo>
                <a:cubicBezTo>
                  <a:pt x="3136089" y="3835400"/>
                  <a:pt x="3140851" y="3760787"/>
                  <a:pt x="3097989" y="3695700"/>
                </a:cubicBezTo>
                <a:cubicBezTo>
                  <a:pt x="3055127" y="3630613"/>
                  <a:pt x="2950351" y="3586162"/>
                  <a:pt x="2897964" y="3495675"/>
                </a:cubicBezTo>
                <a:cubicBezTo>
                  <a:pt x="2845576" y="3405187"/>
                  <a:pt x="2813826" y="3295650"/>
                  <a:pt x="2783664" y="3152775"/>
                </a:cubicBezTo>
                <a:cubicBezTo>
                  <a:pt x="2753502" y="3009900"/>
                  <a:pt x="2742389" y="2776538"/>
                  <a:pt x="2716989" y="2638425"/>
                </a:cubicBezTo>
                <a:cubicBezTo>
                  <a:pt x="2691589" y="2500312"/>
                  <a:pt x="2691589" y="2392362"/>
                  <a:pt x="2631264" y="2324100"/>
                </a:cubicBezTo>
                <a:cubicBezTo>
                  <a:pt x="2570939" y="2255838"/>
                  <a:pt x="2439176" y="2259012"/>
                  <a:pt x="2355039" y="2228850"/>
                </a:cubicBezTo>
                <a:cubicBezTo>
                  <a:pt x="2270902" y="2198688"/>
                  <a:pt x="2185176" y="2182812"/>
                  <a:pt x="2126439" y="2143125"/>
                </a:cubicBezTo>
                <a:cubicBezTo>
                  <a:pt x="2067702" y="2103438"/>
                  <a:pt x="2048651" y="2032000"/>
                  <a:pt x="2002614" y="1990725"/>
                </a:cubicBezTo>
                <a:cubicBezTo>
                  <a:pt x="1956577" y="1949450"/>
                  <a:pt x="1913714" y="1998662"/>
                  <a:pt x="1850214" y="1895475"/>
                </a:cubicBezTo>
                <a:cubicBezTo>
                  <a:pt x="1786714" y="1792288"/>
                  <a:pt x="1707339" y="1465263"/>
                  <a:pt x="1621614" y="1371600"/>
                </a:cubicBezTo>
                <a:cubicBezTo>
                  <a:pt x="1535889" y="1277937"/>
                  <a:pt x="1437464" y="1352550"/>
                  <a:pt x="1335864" y="1333500"/>
                </a:cubicBezTo>
                <a:cubicBezTo>
                  <a:pt x="1234264" y="1314450"/>
                  <a:pt x="1115202" y="1328738"/>
                  <a:pt x="1012014" y="1257300"/>
                </a:cubicBezTo>
                <a:cubicBezTo>
                  <a:pt x="908826" y="1185862"/>
                  <a:pt x="826276" y="974725"/>
                  <a:pt x="716739" y="904875"/>
                </a:cubicBezTo>
                <a:cubicBezTo>
                  <a:pt x="607201" y="835025"/>
                  <a:pt x="462739" y="862012"/>
                  <a:pt x="354789" y="838200"/>
                </a:cubicBezTo>
                <a:cubicBezTo>
                  <a:pt x="246839" y="814387"/>
                  <a:pt x="127776" y="811212"/>
                  <a:pt x="69039" y="762000"/>
                </a:cubicBezTo>
                <a:cubicBezTo>
                  <a:pt x="10301" y="712787"/>
                  <a:pt x="10301" y="669925"/>
                  <a:pt x="2364" y="542925"/>
                </a:cubicBezTo>
                <a:cubicBezTo>
                  <a:pt x="-5573" y="415925"/>
                  <a:pt x="7920" y="207962"/>
                  <a:pt x="21414" y="0"/>
                </a:cubicBezTo>
              </a:path>
            </a:pathLst>
          </a:custGeom>
          <a:noFill/>
          <a:ln w="22225">
            <a:solidFill>
              <a:schemeClr val="bg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61" name="Ellipse 60">
            <a:extLst>
              <a:ext uri="{FF2B5EF4-FFF2-40B4-BE49-F238E27FC236}">
                <a16:creationId xmlns:a16="http://schemas.microsoft.com/office/drawing/2014/main" id="{3E54D4FE-B1A3-406A-A4AE-21554E83A278}"/>
              </a:ext>
            </a:extLst>
          </p:cNvPr>
          <p:cNvSpPr/>
          <p:nvPr/>
        </p:nvSpPr>
        <p:spPr>
          <a:xfrm rot="16200000">
            <a:off x="1843102" y="-932431"/>
            <a:ext cx="1628297" cy="1778390"/>
          </a:xfrm>
          <a:prstGeom prst="ellipse">
            <a:avLst/>
          </a:prstGeom>
          <a:solidFill>
            <a:schemeClr val="accent2"/>
          </a:solidFill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62" name="ZoneTexte 61">
            <a:extLst>
              <a:ext uri="{FF2B5EF4-FFF2-40B4-BE49-F238E27FC236}">
                <a16:creationId xmlns:a16="http://schemas.microsoft.com/office/drawing/2014/main" id="{D425A52C-29A4-4BCE-AB1D-5067B603549C}"/>
              </a:ext>
            </a:extLst>
          </p:cNvPr>
          <p:cNvSpPr txBox="1"/>
          <p:nvPr/>
        </p:nvSpPr>
        <p:spPr>
          <a:xfrm>
            <a:off x="2133205" y="190793"/>
            <a:ext cx="1096433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200" b="1" dirty="0">
                <a:solidFill>
                  <a:schemeClr val="bg1"/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Namur</a:t>
            </a:r>
            <a:endParaRPr lang="fr-BE" sz="1200" b="1" dirty="0">
              <a:solidFill>
                <a:schemeClr val="bg1"/>
              </a:solidFill>
              <a:latin typeface="Aharoni" panose="02010803020104030203" pitchFamily="2" charset="-79"/>
              <a:cs typeface="Aharoni" panose="02010803020104030203" pitchFamily="2" charset="-79"/>
            </a:endParaRPr>
          </a:p>
        </p:txBody>
      </p:sp>
      <p:sp>
        <p:nvSpPr>
          <p:cNvPr id="63" name="Ellipse 62">
            <a:extLst>
              <a:ext uri="{FF2B5EF4-FFF2-40B4-BE49-F238E27FC236}">
                <a16:creationId xmlns:a16="http://schemas.microsoft.com/office/drawing/2014/main" id="{BA172A28-9FBE-4E6C-9531-55773D21B403}"/>
              </a:ext>
            </a:extLst>
          </p:cNvPr>
          <p:cNvSpPr/>
          <p:nvPr/>
        </p:nvSpPr>
        <p:spPr>
          <a:xfrm>
            <a:off x="7034255" y="-490138"/>
            <a:ext cx="742267" cy="695325"/>
          </a:xfrm>
          <a:prstGeom prst="ellipse">
            <a:avLst/>
          </a:prstGeom>
          <a:solidFill>
            <a:schemeClr val="accent2"/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 dirty="0"/>
          </a:p>
        </p:txBody>
      </p:sp>
      <p:sp>
        <p:nvSpPr>
          <p:cNvPr id="64" name="ZoneTexte 63">
            <a:extLst>
              <a:ext uri="{FF2B5EF4-FFF2-40B4-BE49-F238E27FC236}">
                <a16:creationId xmlns:a16="http://schemas.microsoft.com/office/drawing/2014/main" id="{5678D1FB-BAB8-4A85-83E4-3FD9B0D4E52D}"/>
              </a:ext>
            </a:extLst>
          </p:cNvPr>
          <p:cNvSpPr txBox="1"/>
          <p:nvPr/>
        </p:nvSpPr>
        <p:spPr>
          <a:xfrm>
            <a:off x="6857173" y="-54739"/>
            <a:ext cx="1096433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000" b="1" dirty="0">
                <a:solidFill>
                  <a:schemeClr val="bg1"/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Huy</a:t>
            </a:r>
            <a:endParaRPr lang="fr-BE" sz="1000" b="1" dirty="0">
              <a:solidFill>
                <a:schemeClr val="bg1"/>
              </a:solidFill>
              <a:latin typeface="Aharoni" panose="02010803020104030203" pitchFamily="2" charset="-79"/>
              <a:cs typeface="Aharoni" panose="02010803020104030203" pitchFamily="2" charset="-79"/>
            </a:endParaRPr>
          </a:p>
        </p:txBody>
      </p:sp>
      <p:sp>
        <p:nvSpPr>
          <p:cNvPr id="8" name="Forme libre : forme 7">
            <a:extLst>
              <a:ext uri="{FF2B5EF4-FFF2-40B4-BE49-F238E27FC236}">
                <a16:creationId xmlns:a16="http://schemas.microsoft.com/office/drawing/2014/main" id="{21EBB0C5-4721-412A-A397-E2B3972DE91F}"/>
              </a:ext>
            </a:extLst>
          </p:cNvPr>
          <p:cNvSpPr/>
          <p:nvPr/>
        </p:nvSpPr>
        <p:spPr>
          <a:xfrm>
            <a:off x="6287298" y="205740"/>
            <a:ext cx="3245322" cy="2948940"/>
          </a:xfrm>
          <a:custGeom>
            <a:avLst/>
            <a:gdLst>
              <a:gd name="connsiteX0" fmla="*/ 989802 w 3245322"/>
              <a:gd name="connsiteY0" fmla="*/ 0 h 2948940"/>
              <a:gd name="connsiteX1" fmla="*/ 921222 w 3245322"/>
              <a:gd name="connsiteY1" fmla="*/ 220980 h 2948940"/>
              <a:gd name="connsiteX2" fmla="*/ 768822 w 3245322"/>
              <a:gd name="connsiteY2" fmla="*/ 388620 h 2948940"/>
              <a:gd name="connsiteX3" fmla="*/ 715482 w 3245322"/>
              <a:gd name="connsiteY3" fmla="*/ 601980 h 2948940"/>
              <a:gd name="connsiteX4" fmla="*/ 608802 w 3245322"/>
              <a:gd name="connsiteY4" fmla="*/ 853440 h 2948940"/>
              <a:gd name="connsiteX5" fmla="*/ 425922 w 3245322"/>
              <a:gd name="connsiteY5" fmla="*/ 1043940 h 2948940"/>
              <a:gd name="connsiteX6" fmla="*/ 90642 w 3245322"/>
              <a:gd name="connsiteY6" fmla="*/ 1181100 h 2948940"/>
              <a:gd name="connsiteX7" fmla="*/ 22062 w 3245322"/>
              <a:gd name="connsiteY7" fmla="*/ 1295400 h 2948940"/>
              <a:gd name="connsiteX8" fmla="*/ 418302 w 3245322"/>
              <a:gd name="connsiteY8" fmla="*/ 1516380 h 2948940"/>
              <a:gd name="connsiteX9" fmla="*/ 616422 w 3245322"/>
              <a:gd name="connsiteY9" fmla="*/ 1584960 h 2948940"/>
              <a:gd name="connsiteX10" fmla="*/ 700242 w 3245322"/>
              <a:gd name="connsiteY10" fmla="*/ 1737360 h 2948940"/>
              <a:gd name="connsiteX11" fmla="*/ 791682 w 3245322"/>
              <a:gd name="connsiteY11" fmla="*/ 1729740 h 2948940"/>
              <a:gd name="connsiteX12" fmla="*/ 852642 w 3245322"/>
              <a:gd name="connsiteY12" fmla="*/ 1920240 h 2948940"/>
              <a:gd name="connsiteX13" fmla="*/ 1172682 w 3245322"/>
              <a:gd name="connsiteY13" fmla="*/ 2034540 h 2948940"/>
              <a:gd name="connsiteX14" fmla="*/ 1271742 w 3245322"/>
              <a:gd name="connsiteY14" fmla="*/ 2011680 h 2948940"/>
              <a:gd name="connsiteX15" fmla="*/ 1523202 w 3245322"/>
              <a:gd name="connsiteY15" fmla="*/ 2164080 h 2948940"/>
              <a:gd name="connsiteX16" fmla="*/ 1637502 w 3245322"/>
              <a:gd name="connsiteY16" fmla="*/ 2125980 h 2948940"/>
              <a:gd name="connsiteX17" fmla="*/ 1805142 w 3245322"/>
              <a:gd name="connsiteY17" fmla="*/ 2209800 h 2948940"/>
              <a:gd name="connsiteX18" fmla="*/ 2109942 w 3245322"/>
              <a:gd name="connsiteY18" fmla="*/ 2491740 h 2948940"/>
              <a:gd name="connsiteX19" fmla="*/ 2765262 w 3245322"/>
              <a:gd name="connsiteY19" fmla="*/ 2895600 h 2948940"/>
              <a:gd name="connsiteX20" fmla="*/ 3054822 w 3245322"/>
              <a:gd name="connsiteY20" fmla="*/ 2933700 h 2948940"/>
              <a:gd name="connsiteX21" fmla="*/ 3245322 w 3245322"/>
              <a:gd name="connsiteY21" fmla="*/ 2948940 h 29489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3245322" h="2948940">
                <a:moveTo>
                  <a:pt x="989802" y="0"/>
                </a:moveTo>
                <a:cubicBezTo>
                  <a:pt x="973927" y="78105"/>
                  <a:pt x="958052" y="156210"/>
                  <a:pt x="921222" y="220980"/>
                </a:cubicBezTo>
                <a:cubicBezTo>
                  <a:pt x="884392" y="285750"/>
                  <a:pt x="803112" y="325120"/>
                  <a:pt x="768822" y="388620"/>
                </a:cubicBezTo>
                <a:cubicBezTo>
                  <a:pt x="734532" y="452120"/>
                  <a:pt x="742152" y="524510"/>
                  <a:pt x="715482" y="601980"/>
                </a:cubicBezTo>
                <a:cubicBezTo>
                  <a:pt x="688812" y="679450"/>
                  <a:pt x="657062" y="779780"/>
                  <a:pt x="608802" y="853440"/>
                </a:cubicBezTo>
                <a:cubicBezTo>
                  <a:pt x="560542" y="927100"/>
                  <a:pt x="512282" y="989330"/>
                  <a:pt x="425922" y="1043940"/>
                </a:cubicBezTo>
                <a:cubicBezTo>
                  <a:pt x="339562" y="1098550"/>
                  <a:pt x="157952" y="1139190"/>
                  <a:pt x="90642" y="1181100"/>
                </a:cubicBezTo>
                <a:cubicBezTo>
                  <a:pt x="23332" y="1223010"/>
                  <a:pt x="-32548" y="1239520"/>
                  <a:pt x="22062" y="1295400"/>
                </a:cubicBezTo>
                <a:cubicBezTo>
                  <a:pt x="76672" y="1351280"/>
                  <a:pt x="319242" y="1468120"/>
                  <a:pt x="418302" y="1516380"/>
                </a:cubicBezTo>
                <a:cubicBezTo>
                  <a:pt x="517362" y="1564640"/>
                  <a:pt x="569432" y="1548130"/>
                  <a:pt x="616422" y="1584960"/>
                </a:cubicBezTo>
                <a:cubicBezTo>
                  <a:pt x="663412" y="1621790"/>
                  <a:pt x="671032" y="1713230"/>
                  <a:pt x="700242" y="1737360"/>
                </a:cubicBezTo>
                <a:cubicBezTo>
                  <a:pt x="729452" y="1761490"/>
                  <a:pt x="766282" y="1699260"/>
                  <a:pt x="791682" y="1729740"/>
                </a:cubicBezTo>
                <a:cubicBezTo>
                  <a:pt x="817082" y="1760220"/>
                  <a:pt x="789142" y="1869440"/>
                  <a:pt x="852642" y="1920240"/>
                </a:cubicBezTo>
                <a:cubicBezTo>
                  <a:pt x="916142" y="1971040"/>
                  <a:pt x="1102832" y="2019300"/>
                  <a:pt x="1172682" y="2034540"/>
                </a:cubicBezTo>
                <a:cubicBezTo>
                  <a:pt x="1242532" y="2049780"/>
                  <a:pt x="1213322" y="1990090"/>
                  <a:pt x="1271742" y="2011680"/>
                </a:cubicBezTo>
                <a:cubicBezTo>
                  <a:pt x="1330162" y="2033270"/>
                  <a:pt x="1462242" y="2145030"/>
                  <a:pt x="1523202" y="2164080"/>
                </a:cubicBezTo>
                <a:cubicBezTo>
                  <a:pt x="1584162" y="2183130"/>
                  <a:pt x="1590512" y="2118360"/>
                  <a:pt x="1637502" y="2125980"/>
                </a:cubicBezTo>
                <a:cubicBezTo>
                  <a:pt x="1684492" y="2133600"/>
                  <a:pt x="1726402" y="2148840"/>
                  <a:pt x="1805142" y="2209800"/>
                </a:cubicBezTo>
                <a:cubicBezTo>
                  <a:pt x="1883882" y="2270760"/>
                  <a:pt x="1949922" y="2377440"/>
                  <a:pt x="2109942" y="2491740"/>
                </a:cubicBezTo>
                <a:cubicBezTo>
                  <a:pt x="2269962" y="2606040"/>
                  <a:pt x="2607782" y="2821940"/>
                  <a:pt x="2765262" y="2895600"/>
                </a:cubicBezTo>
                <a:cubicBezTo>
                  <a:pt x="2922742" y="2969260"/>
                  <a:pt x="2974812" y="2924810"/>
                  <a:pt x="3054822" y="2933700"/>
                </a:cubicBezTo>
                <a:cubicBezTo>
                  <a:pt x="3134832" y="2942590"/>
                  <a:pt x="3190077" y="2945765"/>
                  <a:pt x="3245322" y="294894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1" name="Forme libre : forme 20">
            <a:extLst>
              <a:ext uri="{FF2B5EF4-FFF2-40B4-BE49-F238E27FC236}">
                <a16:creationId xmlns:a16="http://schemas.microsoft.com/office/drawing/2014/main" id="{83EA6DCE-DBED-4720-9531-7F2E8C0892A3}"/>
              </a:ext>
            </a:extLst>
          </p:cNvPr>
          <p:cNvSpPr/>
          <p:nvPr/>
        </p:nvSpPr>
        <p:spPr>
          <a:xfrm>
            <a:off x="8618220" y="5486400"/>
            <a:ext cx="731520" cy="525780"/>
          </a:xfrm>
          <a:custGeom>
            <a:avLst/>
            <a:gdLst>
              <a:gd name="connsiteX0" fmla="*/ 0 w 731520"/>
              <a:gd name="connsiteY0" fmla="*/ 0 h 525780"/>
              <a:gd name="connsiteX1" fmla="*/ 228600 w 731520"/>
              <a:gd name="connsiteY1" fmla="*/ 289560 h 525780"/>
              <a:gd name="connsiteX2" fmla="*/ 731520 w 731520"/>
              <a:gd name="connsiteY2" fmla="*/ 525780 h 5257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31520" h="525780">
                <a:moveTo>
                  <a:pt x="0" y="0"/>
                </a:moveTo>
                <a:cubicBezTo>
                  <a:pt x="53340" y="100965"/>
                  <a:pt x="106680" y="201930"/>
                  <a:pt x="228600" y="289560"/>
                </a:cubicBezTo>
                <a:cubicBezTo>
                  <a:pt x="350520" y="377190"/>
                  <a:pt x="541020" y="451485"/>
                  <a:pt x="731520" y="52578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2" name="Forme libre : forme 21">
            <a:extLst>
              <a:ext uri="{FF2B5EF4-FFF2-40B4-BE49-F238E27FC236}">
                <a16:creationId xmlns:a16="http://schemas.microsoft.com/office/drawing/2014/main" id="{9820F068-4E1E-4285-8A17-2897DEE7F837}"/>
              </a:ext>
            </a:extLst>
          </p:cNvPr>
          <p:cNvSpPr/>
          <p:nvPr/>
        </p:nvSpPr>
        <p:spPr>
          <a:xfrm>
            <a:off x="9548813" y="3146818"/>
            <a:ext cx="661987" cy="257902"/>
          </a:xfrm>
          <a:custGeom>
            <a:avLst/>
            <a:gdLst>
              <a:gd name="connsiteX0" fmla="*/ 0 w 661987"/>
              <a:gd name="connsiteY0" fmla="*/ 5957 h 257902"/>
              <a:gd name="connsiteX1" fmla="*/ 95250 w 661987"/>
              <a:gd name="connsiteY1" fmla="*/ 5957 h 257902"/>
              <a:gd name="connsiteX2" fmla="*/ 171450 w 661987"/>
              <a:gd name="connsiteY2" fmla="*/ 67870 h 257902"/>
              <a:gd name="connsiteX3" fmla="*/ 381000 w 661987"/>
              <a:gd name="connsiteY3" fmla="*/ 105970 h 257902"/>
              <a:gd name="connsiteX4" fmla="*/ 581025 w 661987"/>
              <a:gd name="connsiteY4" fmla="*/ 239320 h 257902"/>
              <a:gd name="connsiteX5" fmla="*/ 661987 w 661987"/>
              <a:gd name="connsiteY5" fmla="*/ 253607 h 2579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61987" h="257902">
                <a:moveTo>
                  <a:pt x="0" y="5957"/>
                </a:moveTo>
                <a:cubicBezTo>
                  <a:pt x="33337" y="797"/>
                  <a:pt x="66675" y="-4362"/>
                  <a:pt x="95250" y="5957"/>
                </a:cubicBezTo>
                <a:cubicBezTo>
                  <a:pt x="123825" y="16276"/>
                  <a:pt x="123825" y="51201"/>
                  <a:pt x="171450" y="67870"/>
                </a:cubicBezTo>
                <a:cubicBezTo>
                  <a:pt x="219075" y="84539"/>
                  <a:pt x="312738" y="77395"/>
                  <a:pt x="381000" y="105970"/>
                </a:cubicBezTo>
                <a:cubicBezTo>
                  <a:pt x="449262" y="134545"/>
                  <a:pt x="534194" y="214714"/>
                  <a:pt x="581025" y="239320"/>
                </a:cubicBezTo>
                <a:cubicBezTo>
                  <a:pt x="627856" y="263926"/>
                  <a:pt x="644921" y="258766"/>
                  <a:pt x="661987" y="253607"/>
                </a:cubicBezTo>
              </a:path>
            </a:pathLst>
          </a:custGeom>
          <a:noFill/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5" name="Forme libre : forme 24">
            <a:extLst>
              <a:ext uri="{FF2B5EF4-FFF2-40B4-BE49-F238E27FC236}">
                <a16:creationId xmlns:a16="http://schemas.microsoft.com/office/drawing/2014/main" id="{AD2E428A-8335-4384-A1B1-58C29B4ACBC7}"/>
              </a:ext>
            </a:extLst>
          </p:cNvPr>
          <p:cNvSpPr/>
          <p:nvPr/>
        </p:nvSpPr>
        <p:spPr>
          <a:xfrm>
            <a:off x="6197600" y="4984750"/>
            <a:ext cx="1778000" cy="942569"/>
          </a:xfrm>
          <a:custGeom>
            <a:avLst/>
            <a:gdLst>
              <a:gd name="connsiteX0" fmla="*/ 0 w 1778000"/>
              <a:gd name="connsiteY0" fmla="*/ 273050 h 942569"/>
              <a:gd name="connsiteX1" fmla="*/ 209550 w 1778000"/>
              <a:gd name="connsiteY1" fmla="*/ 374650 h 942569"/>
              <a:gd name="connsiteX2" fmla="*/ 311150 w 1778000"/>
              <a:gd name="connsiteY2" fmla="*/ 425450 h 942569"/>
              <a:gd name="connsiteX3" fmla="*/ 361950 w 1778000"/>
              <a:gd name="connsiteY3" fmla="*/ 482600 h 942569"/>
              <a:gd name="connsiteX4" fmla="*/ 850900 w 1778000"/>
              <a:gd name="connsiteY4" fmla="*/ 533400 h 942569"/>
              <a:gd name="connsiteX5" fmla="*/ 914400 w 1778000"/>
              <a:gd name="connsiteY5" fmla="*/ 825500 h 942569"/>
              <a:gd name="connsiteX6" fmla="*/ 1041400 w 1778000"/>
              <a:gd name="connsiteY6" fmla="*/ 939800 h 942569"/>
              <a:gd name="connsiteX7" fmla="*/ 1143000 w 1778000"/>
              <a:gd name="connsiteY7" fmla="*/ 723900 h 942569"/>
              <a:gd name="connsiteX8" fmla="*/ 1193800 w 1778000"/>
              <a:gd name="connsiteY8" fmla="*/ 609600 h 942569"/>
              <a:gd name="connsiteX9" fmla="*/ 1365250 w 1778000"/>
              <a:gd name="connsiteY9" fmla="*/ 552450 h 942569"/>
              <a:gd name="connsiteX10" fmla="*/ 1504950 w 1778000"/>
              <a:gd name="connsiteY10" fmla="*/ 406400 h 942569"/>
              <a:gd name="connsiteX11" fmla="*/ 1562100 w 1778000"/>
              <a:gd name="connsiteY11" fmla="*/ 304800 h 942569"/>
              <a:gd name="connsiteX12" fmla="*/ 1727200 w 1778000"/>
              <a:gd name="connsiteY12" fmla="*/ 50800 h 942569"/>
              <a:gd name="connsiteX13" fmla="*/ 1778000 w 1778000"/>
              <a:gd name="connsiteY13" fmla="*/ 0 h 9425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778000" h="942569">
                <a:moveTo>
                  <a:pt x="0" y="273050"/>
                </a:moveTo>
                <a:lnTo>
                  <a:pt x="209550" y="374650"/>
                </a:lnTo>
                <a:cubicBezTo>
                  <a:pt x="261408" y="400050"/>
                  <a:pt x="285750" y="407458"/>
                  <a:pt x="311150" y="425450"/>
                </a:cubicBezTo>
                <a:cubicBezTo>
                  <a:pt x="336550" y="443442"/>
                  <a:pt x="271992" y="464608"/>
                  <a:pt x="361950" y="482600"/>
                </a:cubicBezTo>
                <a:cubicBezTo>
                  <a:pt x="451908" y="500592"/>
                  <a:pt x="758825" y="476250"/>
                  <a:pt x="850900" y="533400"/>
                </a:cubicBezTo>
                <a:cubicBezTo>
                  <a:pt x="942975" y="590550"/>
                  <a:pt x="882650" y="757767"/>
                  <a:pt x="914400" y="825500"/>
                </a:cubicBezTo>
                <a:cubicBezTo>
                  <a:pt x="946150" y="893233"/>
                  <a:pt x="1003300" y="956733"/>
                  <a:pt x="1041400" y="939800"/>
                </a:cubicBezTo>
                <a:cubicBezTo>
                  <a:pt x="1079500" y="922867"/>
                  <a:pt x="1117600" y="778933"/>
                  <a:pt x="1143000" y="723900"/>
                </a:cubicBezTo>
                <a:cubicBezTo>
                  <a:pt x="1168400" y="668867"/>
                  <a:pt x="1156758" y="638175"/>
                  <a:pt x="1193800" y="609600"/>
                </a:cubicBezTo>
                <a:cubicBezTo>
                  <a:pt x="1230842" y="581025"/>
                  <a:pt x="1313392" y="586317"/>
                  <a:pt x="1365250" y="552450"/>
                </a:cubicBezTo>
                <a:cubicBezTo>
                  <a:pt x="1417108" y="518583"/>
                  <a:pt x="1472142" y="447675"/>
                  <a:pt x="1504950" y="406400"/>
                </a:cubicBezTo>
                <a:cubicBezTo>
                  <a:pt x="1537758" y="365125"/>
                  <a:pt x="1525058" y="364067"/>
                  <a:pt x="1562100" y="304800"/>
                </a:cubicBezTo>
                <a:cubicBezTo>
                  <a:pt x="1599142" y="245533"/>
                  <a:pt x="1691217" y="101600"/>
                  <a:pt x="1727200" y="50800"/>
                </a:cubicBezTo>
                <a:cubicBezTo>
                  <a:pt x="1763183" y="0"/>
                  <a:pt x="1770591" y="0"/>
                  <a:pt x="1778000" y="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6" name="Forme libre : forme 25">
            <a:extLst>
              <a:ext uri="{FF2B5EF4-FFF2-40B4-BE49-F238E27FC236}">
                <a16:creationId xmlns:a16="http://schemas.microsoft.com/office/drawing/2014/main" id="{7A9A74E1-9B0A-4C34-997F-C5190D90E1F4}"/>
              </a:ext>
            </a:extLst>
          </p:cNvPr>
          <p:cNvSpPr/>
          <p:nvPr/>
        </p:nvSpPr>
        <p:spPr>
          <a:xfrm>
            <a:off x="5359400" y="1949450"/>
            <a:ext cx="901700" cy="1136650"/>
          </a:xfrm>
          <a:custGeom>
            <a:avLst/>
            <a:gdLst>
              <a:gd name="connsiteX0" fmla="*/ 901700 w 901700"/>
              <a:gd name="connsiteY0" fmla="*/ 0 h 1136650"/>
              <a:gd name="connsiteX1" fmla="*/ 781050 w 901700"/>
              <a:gd name="connsiteY1" fmla="*/ 146050 h 1136650"/>
              <a:gd name="connsiteX2" fmla="*/ 469900 w 901700"/>
              <a:gd name="connsiteY2" fmla="*/ 355600 h 1136650"/>
              <a:gd name="connsiteX3" fmla="*/ 203200 w 901700"/>
              <a:gd name="connsiteY3" fmla="*/ 514350 h 1136650"/>
              <a:gd name="connsiteX4" fmla="*/ 139700 w 901700"/>
              <a:gd name="connsiteY4" fmla="*/ 685800 h 1136650"/>
              <a:gd name="connsiteX5" fmla="*/ 88900 w 901700"/>
              <a:gd name="connsiteY5" fmla="*/ 869950 h 1136650"/>
              <a:gd name="connsiteX6" fmla="*/ 0 w 901700"/>
              <a:gd name="connsiteY6" fmla="*/ 1136650 h 1136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01700" h="1136650">
                <a:moveTo>
                  <a:pt x="901700" y="0"/>
                </a:moveTo>
                <a:cubicBezTo>
                  <a:pt x="877358" y="43391"/>
                  <a:pt x="853017" y="86783"/>
                  <a:pt x="781050" y="146050"/>
                </a:cubicBezTo>
                <a:cubicBezTo>
                  <a:pt x="709083" y="205317"/>
                  <a:pt x="469900" y="355600"/>
                  <a:pt x="469900" y="355600"/>
                </a:cubicBezTo>
                <a:cubicBezTo>
                  <a:pt x="373592" y="416983"/>
                  <a:pt x="258233" y="459317"/>
                  <a:pt x="203200" y="514350"/>
                </a:cubicBezTo>
                <a:cubicBezTo>
                  <a:pt x="148167" y="569383"/>
                  <a:pt x="158750" y="626533"/>
                  <a:pt x="139700" y="685800"/>
                </a:cubicBezTo>
                <a:cubicBezTo>
                  <a:pt x="120650" y="745067"/>
                  <a:pt x="112183" y="794808"/>
                  <a:pt x="88900" y="869950"/>
                </a:cubicBezTo>
                <a:cubicBezTo>
                  <a:pt x="65617" y="945092"/>
                  <a:pt x="32808" y="1040871"/>
                  <a:pt x="0" y="113665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2" name="Forme libre : forme 31">
            <a:extLst>
              <a:ext uri="{FF2B5EF4-FFF2-40B4-BE49-F238E27FC236}">
                <a16:creationId xmlns:a16="http://schemas.microsoft.com/office/drawing/2014/main" id="{6ED083DC-0EC6-4148-8B33-6AEB634D54E8}"/>
              </a:ext>
            </a:extLst>
          </p:cNvPr>
          <p:cNvSpPr/>
          <p:nvPr/>
        </p:nvSpPr>
        <p:spPr>
          <a:xfrm>
            <a:off x="5286375" y="4826000"/>
            <a:ext cx="422275" cy="358775"/>
          </a:xfrm>
          <a:custGeom>
            <a:avLst/>
            <a:gdLst>
              <a:gd name="connsiteX0" fmla="*/ 0 w 422275"/>
              <a:gd name="connsiteY0" fmla="*/ 358775 h 358775"/>
              <a:gd name="connsiteX1" fmla="*/ 276225 w 422275"/>
              <a:gd name="connsiteY1" fmla="*/ 161925 h 358775"/>
              <a:gd name="connsiteX2" fmla="*/ 422275 w 422275"/>
              <a:gd name="connsiteY2" fmla="*/ 0 h 358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22275" h="358775">
                <a:moveTo>
                  <a:pt x="0" y="358775"/>
                </a:moveTo>
                <a:cubicBezTo>
                  <a:pt x="102923" y="290248"/>
                  <a:pt x="205846" y="221721"/>
                  <a:pt x="276225" y="161925"/>
                </a:cubicBezTo>
                <a:cubicBezTo>
                  <a:pt x="346604" y="102129"/>
                  <a:pt x="384439" y="51064"/>
                  <a:pt x="422275" y="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4" name="Forme libre : forme 33">
            <a:extLst>
              <a:ext uri="{FF2B5EF4-FFF2-40B4-BE49-F238E27FC236}">
                <a16:creationId xmlns:a16="http://schemas.microsoft.com/office/drawing/2014/main" id="{5762933B-4840-49D9-81F9-09DEB9F69A78}"/>
              </a:ext>
            </a:extLst>
          </p:cNvPr>
          <p:cNvSpPr/>
          <p:nvPr/>
        </p:nvSpPr>
        <p:spPr>
          <a:xfrm>
            <a:off x="5492750" y="5953125"/>
            <a:ext cx="12700" cy="257175"/>
          </a:xfrm>
          <a:custGeom>
            <a:avLst/>
            <a:gdLst>
              <a:gd name="connsiteX0" fmla="*/ 12700 w 12700"/>
              <a:gd name="connsiteY0" fmla="*/ 0 h 257175"/>
              <a:gd name="connsiteX1" fmla="*/ 0 w 12700"/>
              <a:gd name="connsiteY1" fmla="*/ 257175 h 257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2700" h="257175">
                <a:moveTo>
                  <a:pt x="12700" y="0"/>
                </a:moveTo>
                <a:lnTo>
                  <a:pt x="0" y="257175"/>
                </a:ln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5" name="Forme libre : forme 34">
            <a:extLst>
              <a:ext uri="{FF2B5EF4-FFF2-40B4-BE49-F238E27FC236}">
                <a16:creationId xmlns:a16="http://schemas.microsoft.com/office/drawing/2014/main" id="{043BC54E-1889-4104-91EC-461FB497001C}"/>
              </a:ext>
            </a:extLst>
          </p:cNvPr>
          <p:cNvSpPr/>
          <p:nvPr/>
        </p:nvSpPr>
        <p:spPr>
          <a:xfrm>
            <a:off x="5528250" y="5241926"/>
            <a:ext cx="183575" cy="330200"/>
          </a:xfrm>
          <a:custGeom>
            <a:avLst/>
            <a:gdLst>
              <a:gd name="connsiteX0" fmla="*/ 183575 w 183575"/>
              <a:gd name="connsiteY0" fmla="*/ 0 h 327025"/>
              <a:gd name="connsiteX1" fmla="*/ 34350 w 183575"/>
              <a:gd name="connsiteY1" fmla="*/ 234950 h 327025"/>
              <a:gd name="connsiteX2" fmla="*/ 5775 w 183575"/>
              <a:gd name="connsiteY2" fmla="*/ 298450 h 327025"/>
              <a:gd name="connsiteX3" fmla="*/ 120075 w 183575"/>
              <a:gd name="connsiteY3" fmla="*/ 327025 h 327025"/>
              <a:gd name="connsiteX0" fmla="*/ 183575 w 183575"/>
              <a:gd name="connsiteY0" fmla="*/ 0 h 330200"/>
              <a:gd name="connsiteX1" fmla="*/ 34350 w 183575"/>
              <a:gd name="connsiteY1" fmla="*/ 234950 h 330200"/>
              <a:gd name="connsiteX2" fmla="*/ 5775 w 183575"/>
              <a:gd name="connsiteY2" fmla="*/ 298450 h 330200"/>
              <a:gd name="connsiteX3" fmla="*/ 129600 w 183575"/>
              <a:gd name="connsiteY3" fmla="*/ 330200 h 330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3575" h="330200">
                <a:moveTo>
                  <a:pt x="183575" y="0"/>
                </a:moveTo>
                <a:cubicBezTo>
                  <a:pt x="123779" y="92604"/>
                  <a:pt x="63983" y="185208"/>
                  <a:pt x="34350" y="234950"/>
                </a:cubicBezTo>
                <a:cubicBezTo>
                  <a:pt x="4717" y="284692"/>
                  <a:pt x="-8513" y="283104"/>
                  <a:pt x="5775" y="298450"/>
                </a:cubicBezTo>
                <a:cubicBezTo>
                  <a:pt x="20062" y="313796"/>
                  <a:pt x="79593" y="323585"/>
                  <a:pt x="129600" y="33020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9" name="Forme libre : forme 38">
            <a:extLst>
              <a:ext uri="{FF2B5EF4-FFF2-40B4-BE49-F238E27FC236}">
                <a16:creationId xmlns:a16="http://schemas.microsoft.com/office/drawing/2014/main" id="{9F784947-8CBA-4DDF-A906-A82B90FD3C12}"/>
              </a:ext>
            </a:extLst>
          </p:cNvPr>
          <p:cNvSpPr/>
          <p:nvPr/>
        </p:nvSpPr>
        <p:spPr>
          <a:xfrm>
            <a:off x="9004300" y="5702300"/>
            <a:ext cx="1276350" cy="1162050"/>
          </a:xfrm>
          <a:custGeom>
            <a:avLst/>
            <a:gdLst>
              <a:gd name="connsiteX0" fmla="*/ 1276350 w 1276350"/>
              <a:gd name="connsiteY0" fmla="*/ 0 h 1162050"/>
              <a:gd name="connsiteX1" fmla="*/ 1028700 w 1276350"/>
              <a:gd name="connsiteY1" fmla="*/ 152400 h 1162050"/>
              <a:gd name="connsiteX2" fmla="*/ 406400 w 1276350"/>
              <a:gd name="connsiteY2" fmla="*/ 704850 h 1162050"/>
              <a:gd name="connsiteX3" fmla="*/ 82550 w 1276350"/>
              <a:gd name="connsiteY3" fmla="*/ 1041400 h 1162050"/>
              <a:gd name="connsiteX4" fmla="*/ 0 w 1276350"/>
              <a:gd name="connsiteY4" fmla="*/ 1162050 h 1162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76350" h="1162050">
                <a:moveTo>
                  <a:pt x="1276350" y="0"/>
                </a:moveTo>
                <a:cubicBezTo>
                  <a:pt x="1225021" y="17462"/>
                  <a:pt x="1173692" y="34925"/>
                  <a:pt x="1028700" y="152400"/>
                </a:cubicBezTo>
                <a:cubicBezTo>
                  <a:pt x="883708" y="269875"/>
                  <a:pt x="564092" y="556683"/>
                  <a:pt x="406400" y="704850"/>
                </a:cubicBezTo>
                <a:cubicBezTo>
                  <a:pt x="248708" y="853017"/>
                  <a:pt x="150283" y="965200"/>
                  <a:pt x="82550" y="1041400"/>
                </a:cubicBezTo>
                <a:cubicBezTo>
                  <a:pt x="14817" y="1117600"/>
                  <a:pt x="7408" y="1139825"/>
                  <a:pt x="0" y="1162050"/>
                </a:cubicBezTo>
              </a:path>
            </a:pathLst>
          </a:cu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86" name="Forme libre : forme 85">
            <a:extLst>
              <a:ext uri="{FF2B5EF4-FFF2-40B4-BE49-F238E27FC236}">
                <a16:creationId xmlns:a16="http://schemas.microsoft.com/office/drawing/2014/main" id="{9BC2CEB2-1135-4D39-B39A-9BA4BADD7946}"/>
              </a:ext>
            </a:extLst>
          </p:cNvPr>
          <p:cNvSpPr/>
          <p:nvPr/>
        </p:nvSpPr>
        <p:spPr>
          <a:xfrm>
            <a:off x="9016931" y="5695950"/>
            <a:ext cx="1276350" cy="1162050"/>
          </a:xfrm>
          <a:custGeom>
            <a:avLst/>
            <a:gdLst>
              <a:gd name="connsiteX0" fmla="*/ 1276350 w 1276350"/>
              <a:gd name="connsiteY0" fmla="*/ 0 h 1162050"/>
              <a:gd name="connsiteX1" fmla="*/ 1028700 w 1276350"/>
              <a:gd name="connsiteY1" fmla="*/ 152400 h 1162050"/>
              <a:gd name="connsiteX2" fmla="*/ 406400 w 1276350"/>
              <a:gd name="connsiteY2" fmla="*/ 704850 h 1162050"/>
              <a:gd name="connsiteX3" fmla="*/ 82550 w 1276350"/>
              <a:gd name="connsiteY3" fmla="*/ 1041400 h 1162050"/>
              <a:gd name="connsiteX4" fmla="*/ 0 w 1276350"/>
              <a:gd name="connsiteY4" fmla="*/ 1162050 h 1162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76350" h="1162050">
                <a:moveTo>
                  <a:pt x="1276350" y="0"/>
                </a:moveTo>
                <a:cubicBezTo>
                  <a:pt x="1225021" y="17462"/>
                  <a:pt x="1173692" y="34925"/>
                  <a:pt x="1028700" y="152400"/>
                </a:cubicBezTo>
                <a:cubicBezTo>
                  <a:pt x="883708" y="269875"/>
                  <a:pt x="564092" y="556683"/>
                  <a:pt x="406400" y="704850"/>
                </a:cubicBezTo>
                <a:cubicBezTo>
                  <a:pt x="248708" y="853017"/>
                  <a:pt x="150283" y="965200"/>
                  <a:pt x="82550" y="1041400"/>
                </a:cubicBezTo>
                <a:cubicBezTo>
                  <a:pt x="14817" y="1117600"/>
                  <a:pt x="7408" y="1139825"/>
                  <a:pt x="0" y="1162050"/>
                </a:cubicBezTo>
              </a:path>
            </a:pathLst>
          </a:custGeom>
          <a:noFill/>
          <a:ln w="22225">
            <a:solidFill>
              <a:schemeClr val="bg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55" name="Ellipse 54">
            <a:extLst>
              <a:ext uri="{FF2B5EF4-FFF2-40B4-BE49-F238E27FC236}">
                <a16:creationId xmlns:a16="http://schemas.microsoft.com/office/drawing/2014/main" id="{0613EE4E-1534-4E8B-A8A4-AC877E6843D5}"/>
              </a:ext>
            </a:extLst>
          </p:cNvPr>
          <p:cNvSpPr/>
          <p:nvPr/>
        </p:nvSpPr>
        <p:spPr>
          <a:xfrm>
            <a:off x="9292852" y="5487143"/>
            <a:ext cx="742267" cy="695325"/>
          </a:xfrm>
          <a:prstGeom prst="ellipse">
            <a:avLst/>
          </a:prstGeom>
          <a:solidFill>
            <a:schemeClr val="accent2"/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 dirty="0"/>
          </a:p>
        </p:txBody>
      </p:sp>
      <p:sp>
        <p:nvSpPr>
          <p:cNvPr id="59" name="ZoneTexte 58">
            <a:extLst>
              <a:ext uri="{FF2B5EF4-FFF2-40B4-BE49-F238E27FC236}">
                <a16:creationId xmlns:a16="http://schemas.microsoft.com/office/drawing/2014/main" id="{4630EB21-FD0B-452F-820D-CAB2EC8CABFB}"/>
              </a:ext>
            </a:extLst>
          </p:cNvPr>
          <p:cNvSpPr txBox="1"/>
          <p:nvPr/>
        </p:nvSpPr>
        <p:spPr>
          <a:xfrm>
            <a:off x="9134528" y="5650958"/>
            <a:ext cx="109643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000" b="1" dirty="0">
                <a:solidFill>
                  <a:schemeClr val="bg1"/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Marche-en-Famenne</a:t>
            </a:r>
            <a:endParaRPr lang="fr-BE" sz="1000" b="1" dirty="0">
              <a:solidFill>
                <a:schemeClr val="bg1"/>
              </a:solidFill>
              <a:latin typeface="Aharoni" panose="02010803020104030203" pitchFamily="2" charset="-79"/>
              <a:cs typeface="Aharoni" panose="02010803020104030203" pitchFamily="2" charset="-79"/>
            </a:endParaRPr>
          </a:p>
        </p:txBody>
      </p:sp>
      <p:sp>
        <p:nvSpPr>
          <p:cNvPr id="87" name="Forme libre : forme 86">
            <a:extLst>
              <a:ext uri="{FF2B5EF4-FFF2-40B4-BE49-F238E27FC236}">
                <a16:creationId xmlns:a16="http://schemas.microsoft.com/office/drawing/2014/main" id="{0BEA71B8-D286-4921-BEE9-40E4E94BA74D}"/>
              </a:ext>
            </a:extLst>
          </p:cNvPr>
          <p:cNvSpPr>
            <a:spLocks noChangeAspect="1"/>
          </p:cNvSpPr>
          <p:nvPr/>
        </p:nvSpPr>
        <p:spPr>
          <a:xfrm>
            <a:off x="2413136" y="870695"/>
            <a:ext cx="2232134" cy="6115251"/>
          </a:xfrm>
          <a:custGeom>
            <a:avLst/>
            <a:gdLst>
              <a:gd name="connsiteX0" fmla="*/ 67451 w 667823"/>
              <a:gd name="connsiteY0" fmla="*/ 0 h 1894400"/>
              <a:gd name="connsiteX1" fmla="*/ 16651 w 667823"/>
              <a:gd name="connsiteY1" fmla="*/ 111125 h 1894400"/>
              <a:gd name="connsiteX2" fmla="*/ 48401 w 667823"/>
              <a:gd name="connsiteY2" fmla="*/ 200025 h 1894400"/>
              <a:gd name="connsiteX3" fmla="*/ 111901 w 667823"/>
              <a:gd name="connsiteY3" fmla="*/ 279400 h 1894400"/>
              <a:gd name="connsiteX4" fmla="*/ 73801 w 667823"/>
              <a:gd name="connsiteY4" fmla="*/ 492125 h 1894400"/>
              <a:gd name="connsiteX5" fmla="*/ 86501 w 667823"/>
              <a:gd name="connsiteY5" fmla="*/ 581025 h 1894400"/>
              <a:gd name="connsiteX6" fmla="*/ 64276 w 667823"/>
              <a:gd name="connsiteY6" fmla="*/ 654050 h 1894400"/>
              <a:gd name="connsiteX7" fmla="*/ 76976 w 667823"/>
              <a:gd name="connsiteY7" fmla="*/ 736600 h 1894400"/>
              <a:gd name="connsiteX8" fmla="*/ 776 w 667823"/>
              <a:gd name="connsiteY8" fmla="*/ 781050 h 1894400"/>
              <a:gd name="connsiteX9" fmla="*/ 38876 w 667823"/>
              <a:gd name="connsiteY9" fmla="*/ 838200 h 1894400"/>
              <a:gd name="connsiteX10" fmla="*/ 61101 w 667823"/>
              <a:gd name="connsiteY10" fmla="*/ 914400 h 1894400"/>
              <a:gd name="connsiteX11" fmla="*/ 102376 w 667823"/>
              <a:gd name="connsiteY11" fmla="*/ 1019175 h 1894400"/>
              <a:gd name="connsiteX12" fmla="*/ 121426 w 667823"/>
              <a:gd name="connsiteY12" fmla="*/ 1041400 h 1894400"/>
              <a:gd name="connsiteX13" fmla="*/ 140476 w 667823"/>
              <a:gd name="connsiteY13" fmla="*/ 1139825 h 1894400"/>
              <a:gd name="connsiteX14" fmla="*/ 143651 w 667823"/>
              <a:gd name="connsiteY14" fmla="*/ 1219200 h 1894400"/>
              <a:gd name="connsiteX15" fmla="*/ 165876 w 667823"/>
              <a:gd name="connsiteY15" fmla="*/ 1308100 h 1894400"/>
              <a:gd name="connsiteX16" fmla="*/ 248426 w 667823"/>
              <a:gd name="connsiteY16" fmla="*/ 1504950 h 1894400"/>
              <a:gd name="connsiteX17" fmla="*/ 194451 w 667823"/>
              <a:gd name="connsiteY17" fmla="*/ 1552575 h 1894400"/>
              <a:gd name="connsiteX18" fmla="*/ 159526 w 667823"/>
              <a:gd name="connsiteY18" fmla="*/ 1606550 h 1894400"/>
              <a:gd name="connsiteX19" fmla="*/ 248426 w 667823"/>
              <a:gd name="connsiteY19" fmla="*/ 1704975 h 1894400"/>
              <a:gd name="connsiteX20" fmla="*/ 308751 w 667823"/>
              <a:gd name="connsiteY20" fmla="*/ 1704975 h 1894400"/>
              <a:gd name="connsiteX21" fmla="*/ 397651 w 667823"/>
              <a:gd name="connsiteY21" fmla="*/ 1682750 h 1894400"/>
              <a:gd name="connsiteX22" fmla="*/ 480201 w 667823"/>
              <a:gd name="connsiteY22" fmla="*/ 1752600 h 1894400"/>
              <a:gd name="connsiteX23" fmla="*/ 502426 w 667823"/>
              <a:gd name="connsiteY23" fmla="*/ 1838325 h 1894400"/>
              <a:gd name="connsiteX24" fmla="*/ 604026 w 667823"/>
              <a:gd name="connsiteY24" fmla="*/ 1809750 h 1894400"/>
              <a:gd name="connsiteX25" fmla="*/ 661176 w 667823"/>
              <a:gd name="connsiteY25" fmla="*/ 1885950 h 1894400"/>
              <a:gd name="connsiteX26" fmla="*/ 664351 w 667823"/>
              <a:gd name="connsiteY26" fmla="*/ 1889125 h 1894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667823" h="1894400">
                <a:moveTo>
                  <a:pt x="67451" y="0"/>
                </a:moveTo>
                <a:cubicBezTo>
                  <a:pt x="43638" y="38894"/>
                  <a:pt x="19826" y="77788"/>
                  <a:pt x="16651" y="111125"/>
                </a:cubicBezTo>
                <a:cubicBezTo>
                  <a:pt x="13476" y="144462"/>
                  <a:pt x="32526" y="171979"/>
                  <a:pt x="48401" y="200025"/>
                </a:cubicBezTo>
                <a:cubicBezTo>
                  <a:pt x="64276" y="228071"/>
                  <a:pt x="107668" y="230717"/>
                  <a:pt x="111901" y="279400"/>
                </a:cubicBezTo>
                <a:cubicBezTo>
                  <a:pt x="116134" y="328083"/>
                  <a:pt x="78034" y="441854"/>
                  <a:pt x="73801" y="492125"/>
                </a:cubicBezTo>
                <a:cubicBezTo>
                  <a:pt x="69568" y="542396"/>
                  <a:pt x="88088" y="554038"/>
                  <a:pt x="86501" y="581025"/>
                </a:cubicBezTo>
                <a:cubicBezTo>
                  <a:pt x="84914" y="608012"/>
                  <a:pt x="65863" y="628121"/>
                  <a:pt x="64276" y="654050"/>
                </a:cubicBezTo>
                <a:cubicBezTo>
                  <a:pt x="62688" y="679979"/>
                  <a:pt x="87559" y="715433"/>
                  <a:pt x="76976" y="736600"/>
                </a:cubicBezTo>
                <a:cubicBezTo>
                  <a:pt x="66393" y="757767"/>
                  <a:pt x="7126" y="764117"/>
                  <a:pt x="776" y="781050"/>
                </a:cubicBezTo>
                <a:cubicBezTo>
                  <a:pt x="-5574" y="797983"/>
                  <a:pt x="28822" y="815975"/>
                  <a:pt x="38876" y="838200"/>
                </a:cubicBezTo>
                <a:cubicBezTo>
                  <a:pt x="48930" y="860425"/>
                  <a:pt x="50518" y="884238"/>
                  <a:pt x="61101" y="914400"/>
                </a:cubicBezTo>
                <a:cubicBezTo>
                  <a:pt x="71684" y="944563"/>
                  <a:pt x="92322" y="998008"/>
                  <a:pt x="102376" y="1019175"/>
                </a:cubicBezTo>
                <a:cubicBezTo>
                  <a:pt x="112430" y="1040342"/>
                  <a:pt x="115076" y="1021292"/>
                  <a:pt x="121426" y="1041400"/>
                </a:cubicBezTo>
                <a:cubicBezTo>
                  <a:pt x="127776" y="1061508"/>
                  <a:pt x="136772" y="1110192"/>
                  <a:pt x="140476" y="1139825"/>
                </a:cubicBezTo>
                <a:cubicBezTo>
                  <a:pt x="144180" y="1169458"/>
                  <a:pt x="139418" y="1191154"/>
                  <a:pt x="143651" y="1219200"/>
                </a:cubicBezTo>
                <a:cubicBezTo>
                  <a:pt x="147884" y="1247246"/>
                  <a:pt x="148414" y="1260475"/>
                  <a:pt x="165876" y="1308100"/>
                </a:cubicBezTo>
                <a:cubicBezTo>
                  <a:pt x="183339" y="1355725"/>
                  <a:pt x="243664" y="1464204"/>
                  <a:pt x="248426" y="1504950"/>
                </a:cubicBezTo>
                <a:cubicBezTo>
                  <a:pt x="253188" y="1545696"/>
                  <a:pt x="209268" y="1535642"/>
                  <a:pt x="194451" y="1552575"/>
                </a:cubicBezTo>
                <a:cubicBezTo>
                  <a:pt x="179634" y="1569508"/>
                  <a:pt x="150530" y="1581150"/>
                  <a:pt x="159526" y="1606550"/>
                </a:cubicBezTo>
                <a:cubicBezTo>
                  <a:pt x="168522" y="1631950"/>
                  <a:pt x="223555" y="1688571"/>
                  <a:pt x="248426" y="1704975"/>
                </a:cubicBezTo>
                <a:cubicBezTo>
                  <a:pt x="273297" y="1721379"/>
                  <a:pt x="283880" y="1708679"/>
                  <a:pt x="308751" y="1704975"/>
                </a:cubicBezTo>
                <a:cubicBezTo>
                  <a:pt x="333622" y="1701271"/>
                  <a:pt x="369076" y="1674812"/>
                  <a:pt x="397651" y="1682750"/>
                </a:cubicBezTo>
                <a:cubicBezTo>
                  <a:pt x="426226" y="1690688"/>
                  <a:pt x="462739" y="1726671"/>
                  <a:pt x="480201" y="1752600"/>
                </a:cubicBezTo>
                <a:cubicBezTo>
                  <a:pt x="497663" y="1778529"/>
                  <a:pt x="481789" y="1828800"/>
                  <a:pt x="502426" y="1838325"/>
                </a:cubicBezTo>
                <a:cubicBezTo>
                  <a:pt x="523063" y="1847850"/>
                  <a:pt x="577568" y="1801812"/>
                  <a:pt x="604026" y="1809750"/>
                </a:cubicBezTo>
                <a:cubicBezTo>
                  <a:pt x="630484" y="1817688"/>
                  <a:pt x="661176" y="1885950"/>
                  <a:pt x="661176" y="1885950"/>
                </a:cubicBezTo>
                <a:cubicBezTo>
                  <a:pt x="671230" y="1899179"/>
                  <a:pt x="667790" y="1894152"/>
                  <a:pt x="664351" y="1889125"/>
                </a:cubicBezTo>
              </a:path>
            </a:pathLst>
          </a:custGeom>
          <a:noFill/>
          <a:ln w="25400">
            <a:solidFill>
              <a:schemeClr val="tx1"/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91" name="Forme libre : forme 90">
            <a:extLst>
              <a:ext uri="{FF2B5EF4-FFF2-40B4-BE49-F238E27FC236}">
                <a16:creationId xmlns:a16="http://schemas.microsoft.com/office/drawing/2014/main" id="{C5038E67-EDD3-465A-824D-481BD74D188B}"/>
              </a:ext>
            </a:extLst>
          </p:cNvPr>
          <p:cNvSpPr>
            <a:spLocks noChangeAspect="1"/>
          </p:cNvSpPr>
          <p:nvPr/>
        </p:nvSpPr>
        <p:spPr>
          <a:xfrm>
            <a:off x="2410326" y="879608"/>
            <a:ext cx="2232134" cy="6115251"/>
          </a:xfrm>
          <a:custGeom>
            <a:avLst/>
            <a:gdLst>
              <a:gd name="connsiteX0" fmla="*/ 67451 w 667823"/>
              <a:gd name="connsiteY0" fmla="*/ 0 h 1894400"/>
              <a:gd name="connsiteX1" fmla="*/ 16651 w 667823"/>
              <a:gd name="connsiteY1" fmla="*/ 111125 h 1894400"/>
              <a:gd name="connsiteX2" fmla="*/ 48401 w 667823"/>
              <a:gd name="connsiteY2" fmla="*/ 200025 h 1894400"/>
              <a:gd name="connsiteX3" fmla="*/ 111901 w 667823"/>
              <a:gd name="connsiteY3" fmla="*/ 279400 h 1894400"/>
              <a:gd name="connsiteX4" fmla="*/ 73801 w 667823"/>
              <a:gd name="connsiteY4" fmla="*/ 492125 h 1894400"/>
              <a:gd name="connsiteX5" fmla="*/ 86501 w 667823"/>
              <a:gd name="connsiteY5" fmla="*/ 581025 h 1894400"/>
              <a:gd name="connsiteX6" fmla="*/ 64276 w 667823"/>
              <a:gd name="connsiteY6" fmla="*/ 654050 h 1894400"/>
              <a:gd name="connsiteX7" fmla="*/ 76976 w 667823"/>
              <a:gd name="connsiteY7" fmla="*/ 736600 h 1894400"/>
              <a:gd name="connsiteX8" fmla="*/ 776 w 667823"/>
              <a:gd name="connsiteY8" fmla="*/ 781050 h 1894400"/>
              <a:gd name="connsiteX9" fmla="*/ 38876 w 667823"/>
              <a:gd name="connsiteY9" fmla="*/ 838200 h 1894400"/>
              <a:gd name="connsiteX10" fmla="*/ 61101 w 667823"/>
              <a:gd name="connsiteY10" fmla="*/ 914400 h 1894400"/>
              <a:gd name="connsiteX11" fmla="*/ 102376 w 667823"/>
              <a:gd name="connsiteY11" fmla="*/ 1019175 h 1894400"/>
              <a:gd name="connsiteX12" fmla="*/ 121426 w 667823"/>
              <a:gd name="connsiteY12" fmla="*/ 1041400 h 1894400"/>
              <a:gd name="connsiteX13" fmla="*/ 140476 w 667823"/>
              <a:gd name="connsiteY13" fmla="*/ 1139825 h 1894400"/>
              <a:gd name="connsiteX14" fmla="*/ 143651 w 667823"/>
              <a:gd name="connsiteY14" fmla="*/ 1219200 h 1894400"/>
              <a:gd name="connsiteX15" fmla="*/ 165876 w 667823"/>
              <a:gd name="connsiteY15" fmla="*/ 1308100 h 1894400"/>
              <a:gd name="connsiteX16" fmla="*/ 248426 w 667823"/>
              <a:gd name="connsiteY16" fmla="*/ 1504950 h 1894400"/>
              <a:gd name="connsiteX17" fmla="*/ 194451 w 667823"/>
              <a:gd name="connsiteY17" fmla="*/ 1552575 h 1894400"/>
              <a:gd name="connsiteX18" fmla="*/ 159526 w 667823"/>
              <a:gd name="connsiteY18" fmla="*/ 1606550 h 1894400"/>
              <a:gd name="connsiteX19" fmla="*/ 248426 w 667823"/>
              <a:gd name="connsiteY19" fmla="*/ 1704975 h 1894400"/>
              <a:gd name="connsiteX20" fmla="*/ 308751 w 667823"/>
              <a:gd name="connsiteY20" fmla="*/ 1704975 h 1894400"/>
              <a:gd name="connsiteX21" fmla="*/ 397651 w 667823"/>
              <a:gd name="connsiteY21" fmla="*/ 1682750 h 1894400"/>
              <a:gd name="connsiteX22" fmla="*/ 480201 w 667823"/>
              <a:gd name="connsiteY22" fmla="*/ 1752600 h 1894400"/>
              <a:gd name="connsiteX23" fmla="*/ 502426 w 667823"/>
              <a:gd name="connsiteY23" fmla="*/ 1838325 h 1894400"/>
              <a:gd name="connsiteX24" fmla="*/ 604026 w 667823"/>
              <a:gd name="connsiteY24" fmla="*/ 1809750 h 1894400"/>
              <a:gd name="connsiteX25" fmla="*/ 661176 w 667823"/>
              <a:gd name="connsiteY25" fmla="*/ 1885950 h 1894400"/>
              <a:gd name="connsiteX26" fmla="*/ 664351 w 667823"/>
              <a:gd name="connsiteY26" fmla="*/ 1889125 h 1894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667823" h="1894400">
                <a:moveTo>
                  <a:pt x="67451" y="0"/>
                </a:moveTo>
                <a:cubicBezTo>
                  <a:pt x="43638" y="38894"/>
                  <a:pt x="19826" y="77788"/>
                  <a:pt x="16651" y="111125"/>
                </a:cubicBezTo>
                <a:cubicBezTo>
                  <a:pt x="13476" y="144462"/>
                  <a:pt x="32526" y="171979"/>
                  <a:pt x="48401" y="200025"/>
                </a:cubicBezTo>
                <a:cubicBezTo>
                  <a:pt x="64276" y="228071"/>
                  <a:pt x="107668" y="230717"/>
                  <a:pt x="111901" y="279400"/>
                </a:cubicBezTo>
                <a:cubicBezTo>
                  <a:pt x="116134" y="328083"/>
                  <a:pt x="78034" y="441854"/>
                  <a:pt x="73801" y="492125"/>
                </a:cubicBezTo>
                <a:cubicBezTo>
                  <a:pt x="69568" y="542396"/>
                  <a:pt x="88088" y="554038"/>
                  <a:pt x="86501" y="581025"/>
                </a:cubicBezTo>
                <a:cubicBezTo>
                  <a:pt x="84914" y="608012"/>
                  <a:pt x="65863" y="628121"/>
                  <a:pt x="64276" y="654050"/>
                </a:cubicBezTo>
                <a:cubicBezTo>
                  <a:pt x="62688" y="679979"/>
                  <a:pt x="87559" y="715433"/>
                  <a:pt x="76976" y="736600"/>
                </a:cubicBezTo>
                <a:cubicBezTo>
                  <a:pt x="66393" y="757767"/>
                  <a:pt x="7126" y="764117"/>
                  <a:pt x="776" y="781050"/>
                </a:cubicBezTo>
                <a:cubicBezTo>
                  <a:pt x="-5574" y="797983"/>
                  <a:pt x="28822" y="815975"/>
                  <a:pt x="38876" y="838200"/>
                </a:cubicBezTo>
                <a:cubicBezTo>
                  <a:pt x="48930" y="860425"/>
                  <a:pt x="50518" y="884238"/>
                  <a:pt x="61101" y="914400"/>
                </a:cubicBezTo>
                <a:cubicBezTo>
                  <a:pt x="71684" y="944563"/>
                  <a:pt x="92322" y="998008"/>
                  <a:pt x="102376" y="1019175"/>
                </a:cubicBezTo>
                <a:cubicBezTo>
                  <a:pt x="112430" y="1040342"/>
                  <a:pt x="115076" y="1021292"/>
                  <a:pt x="121426" y="1041400"/>
                </a:cubicBezTo>
                <a:cubicBezTo>
                  <a:pt x="127776" y="1061508"/>
                  <a:pt x="136772" y="1110192"/>
                  <a:pt x="140476" y="1139825"/>
                </a:cubicBezTo>
                <a:cubicBezTo>
                  <a:pt x="144180" y="1169458"/>
                  <a:pt x="139418" y="1191154"/>
                  <a:pt x="143651" y="1219200"/>
                </a:cubicBezTo>
                <a:cubicBezTo>
                  <a:pt x="147884" y="1247246"/>
                  <a:pt x="148414" y="1260475"/>
                  <a:pt x="165876" y="1308100"/>
                </a:cubicBezTo>
                <a:cubicBezTo>
                  <a:pt x="183339" y="1355725"/>
                  <a:pt x="243664" y="1464204"/>
                  <a:pt x="248426" y="1504950"/>
                </a:cubicBezTo>
                <a:cubicBezTo>
                  <a:pt x="253188" y="1545696"/>
                  <a:pt x="209268" y="1535642"/>
                  <a:pt x="194451" y="1552575"/>
                </a:cubicBezTo>
                <a:cubicBezTo>
                  <a:pt x="179634" y="1569508"/>
                  <a:pt x="150530" y="1581150"/>
                  <a:pt x="159526" y="1606550"/>
                </a:cubicBezTo>
                <a:cubicBezTo>
                  <a:pt x="168522" y="1631950"/>
                  <a:pt x="223555" y="1688571"/>
                  <a:pt x="248426" y="1704975"/>
                </a:cubicBezTo>
                <a:cubicBezTo>
                  <a:pt x="273297" y="1721379"/>
                  <a:pt x="283880" y="1708679"/>
                  <a:pt x="308751" y="1704975"/>
                </a:cubicBezTo>
                <a:cubicBezTo>
                  <a:pt x="333622" y="1701271"/>
                  <a:pt x="369076" y="1674812"/>
                  <a:pt x="397651" y="1682750"/>
                </a:cubicBezTo>
                <a:cubicBezTo>
                  <a:pt x="426226" y="1690688"/>
                  <a:pt x="462739" y="1726671"/>
                  <a:pt x="480201" y="1752600"/>
                </a:cubicBezTo>
                <a:cubicBezTo>
                  <a:pt x="497663" y="1778529"/>
                  <a:pt x="481789" y="1828800"/>
                  <a:pt x="502426" y="1838325"/>
                </a:cubicBezTo>
                <a:cubicBezTo>
                  <a:pt x="523063" y="1847850"/>
                  <a:pt x="577568" y="1801812"/>
                  <a:pt x="604026" y="1809750"/>
                </a:cubicBezTo>
                <a:cubicBezTo>
                  <a:pt x="630484" y="1817688"/>
                  <a:pt x="661176" y="1885950"/>
                  <a:pt x="661176" y="1885950"/>
                </a:cubicBezTo>
                <a:cubicBezTo>
                  <a:pt x="671230" y="1899179"/>
                  <a:pt x="667790" y="1894152"/>
                  <a:pt x="664351" y="1889125"/>
                </a:cubicBezTo>
              </a:path>
            </a:pathLst>
          </a:custGeom>
          <a:noFill/>
          <a:ln w="22225">
            <a:solidFill>
              <a:schemeClr val="bg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60" name="Ellipse 59">
            <a:extLst>
              <a:ext uri="{FF2B5EF4-FFF2-40B4-BE49-F238E27FC236}">
                <a16:creationId xmlns:a16="http://schemas.microsoft.com/office/drawing/2014/main" id="{BE6673E8-9187-4C3A-A9A1-79DE1E2BBD3C}"/>
              </a:ext>
            </a:extLst>
          </p:cNvPr>
          <p:cNvSpPr/>
          <p:nvPr/>
        </p:nvSpPr>
        <p:spPr>
          <a:xfrm>
            <a:off x="2701970" y="4522882"/>
            <a:ext cx="742267" cy="695325"/>
          </a:xfrm>
          <a:prstGeom prst="ellipse">
            <a:avLst/>
          </a:prstGeom>
          <a:solidFill>
            <a:schemeClr val="accent2"/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 dirty="0"/>
          </a:p>
        </p:txBody>
      </p:sp>
      <p:sp>
        <p:nvSpPr>
          <p:cNvPr id="346" name="ZoneTexte 345">
            <a:extLst>
              <a:ext uri="{FF2B5EF4-FFF2-40B4-BE49-F238E27FC236}">
                <a16:creationId xmlns:a16="http://schemas.microsoft.com/office/drawing/2014/main" id="{2961E3F6-EE32-4B73-94E3-FC0E75547547}"/>
              </a:ext>
            </a:extLst>
          </p:cNvPr>
          <p:cNvSpPr txBox="1"/>
          <p:nvPr/>
        </p:nvSpPr>
        <p:spPr>
          <a:xfrm>
            <a:off x="2535259" y="4763860"/>
            <a:ext cx="1096433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000" b="1" dirty="0">
                <a:solidFill>
                  <a:schemeClr val="bg1"/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Dinant</a:t>
            </a:r>
            <a:endParaRPr lang="fr-BE" sz="1000" b="1" dirty="0">
              <a:solidFill>
                <a:schemeClr val="bg1"/>
              </a:solidFill>
              <a:latin typeface="Aharoni" panose="02010803020104030203" pitchFamily="2" charset="-79"/>
              <a:cs typeface="Aharoni" panose="02010803020104030203" pitchFamily="2" charset="-79"/>
            </a:endParaRPr>
          </a:p>
        </p:txBody>
      </p:sp>
      <p:sp>
        <p:nvSpPr>
          <p:cNvPr id="66" name="ZoneTexte 65">
            <a:extLst>
              <a:ext uri="{FF2B5EF4-FFF2-40B4-BE49-F238E27FC236}">
                <a16:creationId xmlns:a16="http://schemas.microsoft.com/office/drawing/2014/main" id="{D04628E4-9AB0-4DCC-9159-AF28B5B23B7B}"/>
              </a:ext>
            </a:extLst>
          </p:cNvPr>
          <p:cNvSpPr txBox="1"/>
          <p:nvPr/>
        </p:nvSpPr>
        <p:spPr>
          <a:xfrm>
            <a:off x="-209925" y="1842329"/>
            <a:ext cx="3030671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400" b="1" dirty="0"/>
              <a:t>Energie - Climat</a:t>
            </a:r>
            <a:endParaRPr lang="fr-BE" sz="1400" b="1" dirty="0"/>
          </a:p>
        </p:txBody>
      </p:sp>
      <p:pic>
        <p:nvPicPr>
          <p:cNvPr id="68" name="Image 67">
            <a:extLst>
              <a:ext uri="{FF2B5EF4-FFF2-40B4-BE49-F238E27FC236}">
                <a16:creationId xmlns:a16="http://schemas.microsoft.com/office/drawing/2014/main" id="{96A2EAC0-2F3A-47FC-864D-2A98A9E91FA1}"/>
              </a:ext>
            </a:extLst>
          </p:cNvPr>
          <p:cNvPicPr>
            <a:picLocks noChangeAspect="1"/>
          </p:cNvPicPr>
          <p:nvPr/>
        </p:nvPicPr>
        <p:blipFill rotWithShape="1">
          <a:blip r:embed="rId4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duotone>
              <a:schemeClr val="accent5">
                <a:shade val="45000"/>
                <a:satMod val="135000"/>
              </a:schemeClr>
              <a:prstClr val="white"/>
            </a:duotone>
          </a:blip>
          <a:srcRect l="11390" t="911" r="5425" b="1971"/>
          <a:stretch/>
        </p:blipFill>
        <p:spPr>
          <a:xfrm>
            <a:off x="5807169" y="1921169"/>
            <a:ext cx="124226" cy="145032"/>
          </a:xfrm>
          <a:prstGeom prst="rect">
            <a:avLst/>
          </a:prstGeom>
        </p:spPr>
      </p:pic>
      <p:pic>
        <p:nvPicPr>
          <p:cNvPr id="90" name="Image 89">
            <a:extLst>
              <a:ext uri="{FF2B5EF4-FFF2-40B4-BE49-F238E27FC236}">
                <a16:creationId xmlns:a16="http://schemas.microsoft.com/office/drawing/2014/main" id="{DD615F6B-3F20-4F94-83F2-7AFB7F1801CE}"/>
              </a:ext>
            </a:extLst>
          </p:cNvPr>
          <p:cNvPicPr>
            <a:picLocks noChangeAspect="1"/>
          </p:cNvPicPr>
          <p:nvPr/>
        </p:nvPicPr>
        <p:blipFill rotWithShape="1">
          <a:blip r:embed="rId4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duotone>
              <a:schemeClr val="accent5">
                <a:shade val="45000"/>
                <a:satMod val="135000"/>
              </a:schemeClr>
              <a:prstClr val="white"/>
            </a:duotone>
          </a:blip>
          <a:srcRect l="11390" t="911" r="5425" b="1971"/>
          <a:stretch/>
        </p:blipFill>
        <p:spPr>
          <a:xfrm>
            <a:off x="5892737" y="1871651"/>
            <a:ext cx="124225" cy="145031"/>
          </a:xfrm>
          <a:prstGeom prst="rect">
            <a:avLst/>
          </a:prstGeom>
        </p:spPr>
      </p:pic>
      <p:pic>
        <p:nvPicPr>
          <p:cNvPr id="92" name="Image 91">
            <a:extLst>
              <a:ext uri="{FF2B5EF4-FFF2-40B4-BE49-F238E27FC236}">
                <a16:creationId xmlns:a16="http://schemas.microsoft.com/office/drawing/2014/main" id="{F295AFB1-28C8-4166-91CC-3331FD1E14AD}"/>
              </a:ext>
            </a:extLst>
          </p:cNvPr>
          <p:cNvPicPr>
            <a:picLocks noChangeAspect="1"/>
          </p:cNvPicPr>
          <p:nvPr/>
        </p:nvPicPr>
        <p:blipFill rotWithShape="1">
          <a:blip r:embed="rId4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duotone>
              <a:schemeClr val="accent5">
                <a:shade val="45000"/>
                <a:satMod val="135000"/>
              </a:schemeClr>
              <a:prstClr val="white"/>
            </a:duotone>
          </a:blip>
          <a:srcRect l="11390" t="911" r="5425" b="1971"/>
          <a:stretch/>
        </p:blipFill>
        <p:spPr>
          <a:xfrm>
            <a:off x="5982756" y="1811187"/>
            <a:ext cx="121713" cy="142098"/>
          </a:xfrm>
          <a:prstGeom prst="rect">
            <a:avLst/>
          </a:prstGeom>
        </p:spPr>
      </p:pic>
      <p:pic>
        <p:nvPicPr>
          <p:cNvPr id="93" name="Image 92">
            <a:extLst>
              <a:ext uri="{FF2B5EF4-FFF2-40B4-BE49-F238E27FC236}">
                <a16:creationId xmlns:a16="http://schemas.microsoft.com/office/drawing/2014/main" id="{1319665D-4C2D-44D9-9083-81D506199E0A}"/>
              </a:ext>
            </a:extLst>
          </p:cNvPr>
          <p:cNvPicPr>
            <a:picLocks noChangeAspect="1"/>
          </p:cNvPicPr>
          <p:nvPr/>
        </p:nvPicPr>
        <p:blipFill rotWithShape="1">
          <a:blip r:embed="rId4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duotone>
              <a:schemeClr val="accent5">
                <a:shade val="45000"/>
                <a:satMod val="135000"/>
              </a:schemeClr>
              <a:prstClr val="white"/>
            </a:duotone>
          </a:blip>
          <a:srcRect l="11390" t="911" r="5425" b="1971"/>
          <a:stretch/>
        </p:blipFill>
        <p:spPr>
          <a:xfrm>
            <a:off x="6053760" y="1727225"/>
            <a:ext cx="127720" cy="149112"/>
          </a:xfrm>
          <a:prstGeom prst="rect">
            <a:avLst/>
          </a:prstGeom>
        </p:spPr>
      </p:pic>
      <p:pic>
        <p:nvPicPr>
          <p:cNvPr id="94" name="Image 93">
            <a:extLst>
              <a:ext uri="{FF2B5EF4-FFF2-40B4-BE49-F238E27FC236}">
                <a16:creationId xmlns:a16="http://schemas.microsoft.com/office/drawing/2014/main" id="{7627D57A-64B3-404C-9295-8053A3D19336}"/>
              </a:ext>
            </a:extLst>
          </p:cNvPr>
          <p:cNvPicPr>
            <a:picLocks noChangeAspect="1"/>
          </p:cNvPicPr>
          <p:nvPr/>
        </p:nvPicPr>
        <p:blipFill rotWithShape="1">
          <a:blip r:embed="rId4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duotone>
              <a:schemeClr val="accent5">
                <a:shade val="45000"/>
                <a:satMod val="135000"/>
              </a:schemeClr>
              <a:prstClr val="white"/>
            </a:duotone>
          </a:blip>
          <a:srcRect l="11390" t="911" r="5425" b="1971"/>
          <a:stretch/>
        </p:blipFill>
        <p:spPr>
          <a:xfrm>
            <a:off x="6112924" y="1658052"/>
            <a:ext cx="114332" cy="133481"/>
          </a:xfrm>
          <a:prstGeom prst="rect">
            <a:avLst/>
          </a:prstGeom>
        </p:spPr>
      </p:pic>
      <p:pic>
        <p:nvPicPr>
          <p:cNvPr id="95" name="Image 94">
            <a:extLst>
              <a:ext uri="{FF2B5EF4-FFF2-40B4-BE49-F238E27FC236}">
                <a16:creationId xmlns:a16="http://schemas.microsoft.com/office/drawing/2014/main" id="{0EBBC3E3-3053-4980-BC23-E93BC861857D}"/>
              </a:ext>
            </a:extLst>
          </p:cNvPr>
          <p:cNvPicPr>
            <a:picLocks noChangeAspect="1"/>
          </p:cNvPicPr>
          <p:nvPr/>
        </p:nvPicPr>
        <p:blipFill rotWithShape="1">
          <a:blip r:embed="rId4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duotone>
              <a:schemeClr val="accent5">
                <a:shade val="45000"/>
                <a:satMod val="135000"/>
              </a:schemeClr>
              <a:prstClr val="white"/>
            </a:duotone>
          </a:blip>
          <a:srcRect l="11390" t="911" r="5425" b="1971"/>
          <a:stretch/>
        </p:blipFill>
        <p:spPr>
          <a:xfrm>
            <a:off x="6165143" y="1568223"/>
            <a:ext cx="124226" cy="145032"/>
          </a:xfrm>
          <a:prstGeom prst="rect">
            <a:avLst/>
          </a:prstGeom>
        </p:spPr>
      </p:pic>
      <p:pic>
        <p:nvPicPr>
          <p:cNvPr id="97" name="Image 96">
            <a:extLst>
              <a:ext uri="{FF2B5EF4-FFF2-40B4-BE49-F238E27FC236}">
                <a16:creationId xmlns:a16="http://schemas.microsoft.com/office/drawing/2014/main" id="{173B84DB-3C06-4952-8690-2601AB7459DD}"/>
              </a:ext>
            </a:extLst>
          </p:cNvPr>
          <p:cNvPicPr>
            <a:picLocks noChangeAspect="1"/>
          </p:cNvPicPr>
          <p:nvPr/>
        </p:nvPicPr>
        <p:blipFill rotWithShape="1">
          <a:blip r:embed="rId4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duotone>
              <a:schemeClr val="accent5">
                <a:shade val="45000"/>
                <a:satMod val="135000"/>
              </a:schemeClr>
              <a:prstClr val="white"/>
            </a:duotone>
          </a:blip>
          <a:srcRect l="11390" t="911" r="5425" b="1971"/>
          <a:stretch/>
        </p:blipFill>
        <p:spPr>
          <a:xfrm>
            <a:off x="6586462" y="6069553"/>
            <a:ext cx="170226" cy="198737"/>
          </a:xfrm>
          <a:prstGeom prst="rect">
            <a:avLst/>
          </a:prstGeom>
        </p:spPr>
      </p:pic>
      <p:pic>
        <p:nvPicPr>
          <p:cNvPr id="99" name="Image 98">
            <a:extLst>
              <a:ext uri="{FF2B5EF4-FFF2-40B4-BE49-F238E27FC236}">
                <a16:creationId xmlns:a16="http://schemas.microsoft.com/office/drawing/2014/main" id="{9C87D60F-2553-4BF2-B7A6-49E1997A6BD8}"/>
              </a:ext>
            </a:extLst>
          </p:cNvPr>
          <p:cNvPicPr>
            <a:picLocks noChangeAspect="1"/>
          </p:cNvPicPr>
          <p:nvPr/>
        </p:nvPicPr>
        <p:blipFill rotWithShape="1">
          <a:blip r:embed="rId4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duotone>
              <a:schemeClr val="accent5">
                <a:shade val="45000"/>
                <a:satMod val="135000"/>
              </a:schemeClr>
              <a:prstClr val="white"/>
            </a:duotone>
          </a:blip>
          <a:srcRect l="11390" t="911" r="5425" b="1971"/>
          <a:stretch/>
        </p:blipFill>
        <p:spPr>
          <a:xfrm>
            <a:off x="4961645" y="4938324"/>
            <a:ext cx="129852" cy="151601"/>
          </a:xfrm>
          <a:prstGeom prst="rect">
            <a:avLst/>
          </a:prstGeom>
        </p:spPr>
      </p:pic>
      <p:pic>
        <p:nvPicPr>
          <p:cNvPr id="100" name="Image 99">
            <a:extLst>
              <a:ext uri="{FF2B5EF4-FFF2-40B4-BE49-F238E27FC236}">
                <a16:creationId xmlns:a16="http://schemas.microsoft.com/office/drawing/2014/main" id="{6E8656CA-9EE5-4C27-B5E4-052A092879BB}"/>
              </a:ext>
            </a:extLst>
          </p:cNvPr>
          <p:cNvPicPr>
            <a:picLocks noChangeAspect="1"/>
          </p:cNvPicPr>
          <p:nvPr/>
        </p:nvPicPr>
        <p:blipFill rotWithShape="1">
          <a:blip r:embed="rId4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duotone>
              <a:schemeClr val="accent5">
                <a:shade val="45000"/>
                <a:satMod val="135000"/>
              </a:schemeClr>
              <a:prstClr val="white"/>
            </a:duotone>
          </a:blip>
          <a:srcRect l="11390" t="911" r="5425" b="1971"/>
          <a:stretch/>
        </p:blipFill>
        <p:spPr>
          <a:xfrm>
            <a:off x="5089485" y="4885889"/>
            <a:ext cx="129852" cy="151601"/>
          </a:xfrm>
          <a:prstGeom prst="rect">
            <a:avLst/>
          </a:prstGeom>
        </p:spPr>
      </p:pic>
      <p:pic>
        <p:nvPicPr>
          <p:cNvPr id="101" name="Image 100">
            <a:extLst>
              <a:ext uri="{FF2B5EF4-FFF2-40B4-BE49-F238E27FC236}">
                <a16:creationId xmlns:a16="http://schemas.microsoft.com/office/drawing/2014/main" id="{878D2D5A-36BF-4C84-93E1-92B96D16B258}"/>
              </a:ext>
            </a:extLst>
          </p:cNvPr>
          <p:cNvPicPr>
            <a:picLocks noChangeAspect="1"/>
          </p:cNvPicPr>
          <p:nvPr/>
        </p:nvPicPr>
        <p:blipFill rotWithShape="1">
          <a:blip r:embed="rId4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duotone>
              <a:schemeClr val="accent5">
                <a:shade val="45000"/>
                <a:satMod val="135000"/>
              </a:schemeClr>
              <a:prstClr val="white"/>
            </a:duotone>
          </a:blip>
          <a:srcRect l="11390" t="911" r="5425" b="1971"/>
          <a:stretch/>
        </p:blipFill>
        <p:spPr>
          <a:xfrm>
            <a:off x="5188392" y="4828720"/>
            <a:ext cx="129852" cy="151601"/>
          </a:xfrm>
          <a:prstGeom prst="rect">
            <a:avLst/>
          </a:prstGeom>
        </p:spPr>
      </p:pic>
      <p:pic>
        <p:nvPicPr>
          <p:cNvPr id="102" name="Image 101">
            <a:extLst>
              <a:ext uri="{FF2B5EF4-FFF2-40B4-BE49-F238E27FC236}">
                <a16:creationId xmlns:a16="http://schemas.microsoft.com/office/drawing/2014/main" id="{169CFC9E-08A9-485D-A5D1-0A7189BFCDCE}"/>
              </a:ext>
            </a:extLst>
          </p:cNvPr>
          <p:cNvPicPr>
            <a:picLocks noChangeAspect="1"/>
          </p:cNvPicPr>
          <p:nvPr/>
        </p:nvPicPr>
        <p:blipFill rotWithShape="1">
          <a:blip r:embed="rId4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duotone>
              <a:schemeClr val="accent5">
                <a:shade val="45000"/>
                <a:satMod val="135000"/>
              </a:schemeClr>
              <a:prstClr val="white"/>
            </a:duotone>
          </a:blip>
          <a:srcRect l="11390" t="911" r="5425" b="1971"/>
          <a:stretch/>
        </p:blipFill>
        <p:spPr>
          <a:xfrm>
            <a:off x="5266008" y="4785160"/>
            <a:ext cx="129852" cy="151601"/>
          </a:xfrm>
          <a:prstGeom prst="rect">
            <a:avLst/>
          </a:prstGeom>
        </p:spPr>
      </p:pic>
      <p:pic>
        <p:nvPicPr>
          <p:cNvPr id="103" name="Image 102">
            <a:extLst>
              <a:ext uri="{FF2B5EF4-FFF2-40B4-BE49-F238E27FC236}">
                <a16:creationId xmlns:a16="http://schemas.microsoft.com/office/drawing/2014/main" id="{549EECC6-9DB5-4BED-8246-0623C529647A}"/>
              </a:ext>
            </a:extLst>
          </p:cNvPr>
          <p:cNvPicPr>
            <a:picLocks noChangeAspect="1"/>
          </p:cNvPicPr>
          <p:nvPr/>
        </p:nvPicPr>
        <p:blipFill rotWithShape="1">
          <a:blip r:embed="rId4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duotone>
              <a:schemeClr val="accent5">
                <a:shade val="45000"/>
                <a:satMod val="135000"/>
              </a:schemeClr>
              <a:prstClr val="white"/>
            </a:duotone>
          </a:blip>
          <a:srcRect l="11390" t="911" r="5425" b="1971"/>
          <a:stretch/>
        </p:blipFill>
        <p:spPr>
          <a:xfrm>
            <a:off x="5374262" y="4748409"/>
            <a:ext cx="129852" cy="151601"/>
          </a:xfrm>
          <a:prstGeom prst="rect">
            <a:avLst/>
          </a:prstGeom>
        </p:spPr>
      </p:pic>
      <p:pic>
        <p:nvPicPr>
          <p:cNvPr id="104" name="Image 103">
            <a:extLst>
              <a:ext uri="{FF2B5EF4-FFF2-40B4-BE49-F238E27FC236}">
                <a16:creationId xmlns:a16="http://schemas.microsoft.com/office/drawing/2014/main" id="{ADDBA4C7-88D9-4ADF-9CB5-FB0277C9822A}"/>
              </a:ext>
            </a:extLst>
          </p:cNvPr>
          <p:cNvPicPr>
            <a:picLocks noChangeAspect="1"/>
          </p:cNvPicPr>
          <p:nvPr/>
        </p:nvPicPr>
        <p:blipFill rotWithShape="1">
          <a:blip r:embed="rId4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duotone>
              <a:schemeClr val="accent5">
                <a:shade val="45000"/>
                <a:satMod val="135000"/>
              </a:schemeClr>
              <a:prstClr val="white"/>
            </a:duotone>
          </a:blip>
          <a:srcRect l="11390" t="911" r="5425" b="1971"/>
          <a:stretch/>
        </p:blipFill>
        <p:spPr>
          <a:xfrm>
            <a:off x="5299192" y="4586428"/>
            <a:ext cx="129852" cy="151601"/>
          </a:xfrm>
          <a:prstGeom prst="rect">
            <a:avLst/>
          </a:prstGeom>
        </p:spPr>
      </p:pic>
      <p:pic>
        <p:nvPicPr>
          <p:cNvPr id="105" name="Image 104">
            <a:extLst>
              <a:ext uri="{FF2B5EF4-FFF2-40B4-BE49-F238E27FC236}">
                <a16:creationId xmlns:a16="http://schemas.microsoft.com/office/drawing/2014/main" id="{401EEC57-9EB1-4E27-9C95-BF27AA9D2A52}"/>
              </a:ext>
            </a:extLst>
          </p:cNvPr>
          <p:cNvPicPr>
            <a:picLocks noChangeAspect="1"/>
          </p:cNvPicPr>
          <p:nvPr/>
        </p:nvPicPr>
        <p:blipFill rotWithShape="1">
          <a:blip r:embed="rId4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duotone>
              <a:schemeClr val="accent5">
                <a:shade val="45000"/>
                <a:satMod val="135000"/>
              </a:schemeClr>
              <a:prstClr val="white"/>
            </a:duotone>
          </a:blip>
          <a:srcRect l="11390" t="911" r="5425" b="1971"/>
          <a:stretch/>
        </p:blipFill>
        <p:spPr>
          <a:xfrm>
            <a:off x="5215395" y="4643731"/>
            <a:ext cx="129852" cy="151601"/>
          </a:xfrm>
          <a:prstGeom prst="rect">
            <a:avLst/>
          </a:prstGeom>
        </p:spPr>
      </p:pic>
      <p:pic>
        <p:nvPicPr>
          <p:cNvPr id="106" name="Image 105">
            <a:extLst>
              <a:ext uri="{FF2B5EF4-FFF2-40B4-BE49-F238E27FC236}">
                <a16:creationId xmlns:a16="http://schemas.microsoft.com/office/drawing/2014/main" id="{D861A3E6-BE2D-4686-8D4E-E28A90B2BD7B}"/>
              </a:ext>
            </a:extLst>
          </p:cNvPr>
          <p:cNvPicPr>
            <a:picLocks noChangeAspect="1"/>
          </p:cNvPicPr>
          <p:nvPr/>
        </p:nvPicPr>
        <p:blipFill rotWithShape="1">
          <a:blip r:embed="rId4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duotone>
              <a:schemeClr val="accent5">
                <a:shade val="45000"/>
                <a:satMod val="135000"/>
              </a:schemeClr>
              <a:prstClr val="white"/>
            </a:duotone>
          </a:blip>
          <a:srcRect l="11390" t="911" r="5425" b="1971"/>
          <a:stretch/>
        </p:blipFill>
        <p:spPr>
          <a:xfrm>
            <a:off x="5144098" y="4700617"/>
            <a:ext cx="129852" cy="151601"/>
          </a:xfrm>
          <a:prstGeom prst="rect">
            <a:avLst/>
          </a:prstGeom>
        </p:spPr>
      </p:pic>
      <p:pic>
        <p:nvPicPr>
          <p:cNvPr id="107" name="Image 106">
            <a:extLst>
              <a:ext uri="{FF2B5EF4-FFF2-40B4-BE49-F238E27FC236}">
                <a16:creationId xmlns:a16="http://schemas.microsoft.com/office/drawing/2014/main" id="{7A7064C4-E419-480A-9AC6-7EF76F0C8BB5}"/>
              </a:ext>
            </a:extLst>
          </p:cNvPr>
          <p:cNvPicPr>
            <a:picLocks noChangeAspect="1"/>
          </p:cNvPicPr>
          <p:nvPr/>
        </p:nvPicPr>
        <p:blipFill rotWithShape="1">
          <a:blip r:embed="rId4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duotone>
              <a:schemeClr val="accent5">
                <a:shade val="45000"/>
                <a:satMod val="135000"/>
              </a:schemeClr>
              <a:prstClr val="white"/>
            </a:duotone>
          </a:blip>
          <a:srcRect l="11390" t="911" r="5425" b="1971"/>
          <a:stretch/>
        </p:blipFill>
        <p:spPr>
          <a:xfrm>
            <a:off x="7245650" y="4377342"/>
            <a:ext cx="129852" cy="151601"/>
          </a:xfrm>
          <a:prstGeom prst="rect">
            <a:avLst/>
          </a:prstGeom>
        </p:spPr>
      </p:pic>
      <p:pic>
        <p:nvPicPr>
          <p:cNvPr id="108" name="Image 107">
            <a:extLst>
              <a:ext uri="{FF2B5EF4-FFF2-40B4-BE49-F238E27FC236}">
                <a16:creationId xmlns:a16="http://schemas.microsoft.com/office/drawing/2014/main" id="{E01A0B5C-00C6-4D4F-B9FC-C541707ECB82}"/>
              </a:ext>
            </a:extLst>
          </p:cNvPr>
          <p:cNvPicPr>
            <a:picLocks noChangeAspect="1"/>
          </p:cNvPicPr>
          <p:nvPr/>
        </p:nvPicPr>
        <p:blipFill rotWithShape="1">
          <a:blip r:embed="rId4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duotone>
              <a:schemeClr val="accent5">
                <a:shade val="45000"/>
                <a:satMod val="135000"/>
              </a:schemeClr>
              <a:prstClr val="white"/>
            </a:duotone>
          </a:blip>
          <a:srcRect l="11390" t="911" r="5425" b="1971"/>
          <a:stretch/>
        </p:blipFill>
        <p:spPr>
          <a:xfrm>
            <a:off x="7144858" y="4371281"/>
            <a:ext cx="129852" cy="151601"/>
          </a:xfrm>
          <a:prstGeom prst="rect">
            <a:avLst/>
          </a:prstGeom>
        </p:spPr>
      </p:pic>
      <p:pic>
        <p:nvPicPr>
          <p:cNvPr id="109" name="Image 108">
            <a:extLst>
              <a:ext uri="{FF2B5EF4-FFF2-40B4-BE49-F238E27FC236}">
                <a16:creationId xmlns:a16="http://schemas.microsoft.com/office/drawing/2014/main" id="{E3F07E55-4716-4645-967F-34EA8B44F3FE}"/>
              </a:ext>
            </a:extLst>
          </p:cNvPr>
          <p:cNvPicPr>
            <a:picLocks noChangeAspect="1"/>
          </p:cNvPicPr>
          <p:nvPr/>
        </p:nvPicPr>
        <p:blipFill rotWithShape="1">
          <a:blip r:embed="rId4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duotone>
              <a:schemeClr val="accent5">
                <a:shade val="45000"/>
                <a:satMod val="135000"/>
              </a:schemeClr>
              <a:prstClr val="white"/>
            </a:duotone>
          </a:blip>
          <a:srcRect l="11390" t="911" r="5425" b="1971"/>
          <a:stretch/>
        </p:blipFill>
        <p:spPr>
          <a:xfrm>
            <a:off x="7194922" y="4470275"/>
            <a:ext cx="129852" cy="151601"/>
          </a:xfrm>
          <a:prstGeom prst="rect">
            <a:avLst/>
          </a:prstGeom>
        </p:spPr>
      </p:pic>
      <p:pic>
        <p:nvPicPr>
          <p:cNvPr id="110" name="Image 109">
            <a:extLst>
              <a:ext uri="{FF2B5EF4-FFF2-40B4-BE49-F238E27FC236}">
                <a16:creationId xmlns:a16="http://schemas.microsoft.com/office/drawing/2014/main" id="{4A85B850-139A-4F47-B4ED-316F92FBCDD1}"/>
              </a:ext>
            </a:extLst>
          </p:cNvPr>
          <p:cNvPicPr>
            <a:picLocks noChangeAspect="1"/>
          </p:cNvPicPr>
          <p:nvPr/>
        </p:nvPicPr>
        <p:blipFill rotWithShape="1">
          <a:blip r:embed="rId4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duotone>
              <a:schemeClr val="accent5">
                <a:shade val="45000"/>
                <a:satMod val="135000"/>
              </a:schemeClr>
              <a:prstClr val="white"/>
            </a:duotone>
          </a:blip>
          <a:srcRect l="11390" t="911" r="5425" b="1971"/>
          <a:stretch/>
        </p:blipFill>
        <p:spPr>
          <a:xfrm>
            <a:off x="7097589" y="4465713"/>
            <a:ext cx="129852" cy="151601"/>
          </a:xfrm>
          <a:prstGeom prst="rect">
            <a:avLst/>
          </a:prstGeom>
        </p:spPr>
      </p:pic>
      <p:pic>
        <p:nvPicPr>
          <p:cNvPr id="111" name="Image 110">
            <a:extLst>
              <a:ext uri="{FF2B5EF4-FFF2-40B4-BE49-F238E27FC236}">
                <a16:creationId xmlns:a16="http://schemas.microsoft.com/office/drawing/2014/main" id="{0F63FB05-E74B-4B0D-A9B3-EE10A0203AA9}"/>
              </a:ext>
            </a:extLst>
          </p:cNvPr>
          <p:cNvPicPr>
            <a:picLocks noChangeAspect="1"/>
          </p:cNvPicPr>
          <p:nvPr/>
        </p:nvPicPr>
        <p:blipFill rotWithShape="1">
          <a:blip r:embed="rId4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duotone>
              <a:schemeClr val="accent5">
                <a:shade val="45000"/>
                <a:satMod val="135000"/>
              </a:schemeClr>
              <a:prstClr val="white"/>
            </a:duotone>
          </a:blip>
          <a:srcRect l="11390" t="911" r="5425" b="1971"/>
          <a:stretch/>
        </p:blipFill>
        <p:spPr>
          <a:xfrm>
            <a:off x="7022215" y="4354158"/>
            <a:ext cx="129852" cy="151601"/>
          </a:xfrm>
          <a:prstGeom prst="rect">
            <a:avLst/>
          </a:prstGeom>
        </p:spPr>
      </p:pic>
      <p:pic>
        <p:nvPicPr>
          <p:cNvPr id="112" name="Image 111">
            <a:extLst>
              <a:ext uri="{FF2B5EF4-FFF2-40B4-BE49-F238E27FC236}">
                <a16:creationId xmlns:a16="http://schemas.microsoft.com/office/drawing/2014/main" id="{54A5CD17-E3C9-488E-9F35-148EB67BF883}"/>
              </a:ext>
            </a:extLst>
          </p:cNvPr>
          <p:cNvPicPr>
            <a:picLocks noChangeAspect="1"/>
          </p:cNvPicPr>
          <p:nvPr/>
        </p:nvPicPr>
        <p:blipFill rotWithShape="1">
          <a:blip r:embed="rId4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duotone>
              <a:schemeClr val="accent5">
                <a:shade val="45000"/>
                <a:satMod val="135000"/>
              </a:schemeClr>
              <a:prstClr val="white"/>
            </a:duotone>
          </a:blip>
          <a:srcRect l="11390" t="911" r="5425" b="1971"/>
          <a:stretch/>
        </p:blipFill>
        <p:spPr>
          <a:xfrm>
            <a:off x="7019278" y="4453142"/>
            <a:ext cx="129852" cy="151601"/>
          </a:xfrm>
          <a:prstGeom prst="rect">
            <a:avLst/>
          </a:prstGeom>
        </p:spPr>
      </p:pic>
      <p:pic>
        <p:nvPicPr>
          <p:cNvPr id="113" name="Image 112">
            <a:extLst>
              <a:ext uri="{FF2B5EF4-FFF2-40B4-BE49-F238E27FC236}">
                <a16:creationId xmlns:a16="http://schemas.microsoft.com/office/drawing/2014/main" id="{8067F629-0A63-44AD-9704-7DA60E1405F0}"/>
              </a:ext>
            </a:extLst>
          </p:cNvPr>
          <p:cNvPicPr>
            <a:picLocks noChangeAspect="1"/>
          </p:cNvPicPr>
          <p:nvPr/>
        </p:nvPicPr>
        <p:blipFill rotWithShape="1">
          <a:blip r:embed="rId4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duotone>
              <a:schemeClr val="accent5">
                <a:shade val="45000"/>
                <a:satMod val="135000"/>
              </a:schemeClr>
              <a:prstClr val="white"/>
            </a:duotone>
          </a:blip>
          <a:srcRect l="11390" t="911" r="5425" b="1971"/>
          <a:stretch/>
        </p:blipFill>
        <p:spPr>
          <a:xfrm>
            <a:off x="5031428" y="2889535"/>
            <a:ext cx="129852" cy="138890"/>
          </a:xfrm>
          <a:prstGeom prst="rect">
            <a:avLst/>
          </a:prstGeom>
        </p:spPr>
      </p:pic>
      <p:pic>
        <p:nvPicPr>
          <p:cNvPr id="114" name="Image 113">
            <a:extLst>
              <a:ext uri="{FF2B5EF4-FFF2-40B4-BE49-F238E27FC236}">
                <a16:creationId xmlns:a16="http://schemas.microsoft.com/office/drawing/2014/main" id="{4174FB9B-9C15-419A-95B0-33663DB365FB}"/>
              </a:ext>
            </a:extLst>
          </p:cNvPr>
          <p:cNvPicPr>
            <a:picLocks noChangeAspect="1"/>
          </p:cNvPicPr>
          <p:nvPr/>
        </p:nvPicPr>
        <p:blipFill rotWithShape="1">
          <a:blip r:embed="rId4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duotone>
              <a:schemeClr val="accent5">
                <a:shade val="45000"/>
                <a:satMod val="135000"/>
              </a:schemeClr>
              <a:prstClr val="white"/>
            </a:duotone>
          </a:blip>
          <a:srcRect l="11390" t="911" r="5425" b="1971"/>
          <a:stretch/>
        </p:blipFill>
        <p:spPr>
          <a:xfrm>
            <a:off x="5120581" y="2821346"/>
            <a:ext cx="129852" cy="151601"/>
          </a:xfrm>
          <a:prstGeom prst="rect">
            <a:avLst/>
          </a:prstGeom>
        </p:spPr>
      </p:pic>
      <p:pic>
        <p:nvPicPr>
          <p:cNvPr id="115" name="Image 114">
            <a:extLst>
              <a:ext uri="{FF2B5EF4-FFF2-40B4-BE49-F238E27FC236}">
                <a16:creationId xmlns:a16="http://schemas.microsoft.com/office/drawing/2014/main" id="{99ED625F-E33D-44FC-B72A-4B3D96763E9A}"/>
              </a:ext>
            </a:extLst>
          </p:cNvPr>
          <p:cNvPicPr>
            <a:picLocks noChangeAspect="1"/>
          </p:cNvPicPr>
          <p:nvPr/>
        </p:nvPicPr>
        <p:blipFill rotWithShape="1">
          <a:blip r:embed="rId4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duotone>
              <a:schemeClr val="accent5">
                <a:shade val="45000"/>
                <a:satMod val="135000"/>
              </a:schemeClr>
              <a:prstClr val="white"/>
            </a:duotone>
          </a:blip>
          <a:srcRect l="11390" t="911" r="5425" b="1971"/>
          <a:stretch/>
        </p:blipFill>
        <p:spPr>
          <a:xfrm>
            <a:off x="5056805" y="2807379"/>
            <a:ext cx="129852" cy="151601"/>
          </a:xfrm>
          <a:prstGeom prst="rect">
            <a:avLst/>
          </a:prstGeom>
        </p:spPr>
      </p:pic>
      <p:pic>
        <p:nvPicPr>
          <p:cNvPr id="116" name="Image 115">
            <a:extLst>
              <a:ext uri="{FF2B5EF4-FFF2-40B4-BE49-F238E27FC236}">
                <a16:creationId xmlns:a16="http://schemas.microsoft.com/office/drawing/2014/main" id="{FB54C9ED-CBF9-47AD-A0D4-ACFD1CDAB64B}"/>
              </a:ext>
            </a:extLst>
          </p:cNvPr>
          <p:cNvPicPr>
            <a:picLocks noChangeAspect="1"/>
          </p:cNvPicPr>
          <p:nvPr/>
        </p:nvPicPr>
        <p:blipFill rotWithShape="1">
          <a:blip r:embed="rId4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duotone>
              <a:schemeClr val="accent5">
                <a:shade val="45000"/>
                <a:satMod val="135000"/>
              </a:schemeClr>
              <a:prstClr val="white"/>
            </a:duotone>
          </a:blip>
          <a:srcRect l="11390" t="911" r="5425" b="1971"/>
          <a:stretch/>
        </p:blipFill>
        <p:spPr>
          <a:xfrm>
            <a:off x="193158" y="2107391"/>
            <a:ext cx="288150" cy="336412"/>
          </a:xfrm>
          <a:prstGeom prst="rect">
            <a:avLst/>
          </a:prstGeom>
        </p:spPr>
      </p:pic>
      <p:sp>
        <p:nvSpPr>
          <p:cNvPr id="117" name="ZoneTexte 116">
            <a:extLst>
              <a:ext uri="{FF2B5EF4-FFF2-40B4-BE49-F238E27FC236}">
                <a16:creationId xmlns:a16="http://schemas.microsoft.com/office/drawing/2014/main" id="{D6270FFB-AA93-45C7-B96B-E0B633E85C2D}"/>
              </a:ext>
            </a:extLst>
          </p:cNvPr>
          <p:cNvSpPr txBox="1"/>
          <p:nvPr/>
        </p:nvSpPr>
        <p:spPr>
          <a:xfrm>
            <a:off x="561663" y="2208917"/>
            <a:ext cx="232031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Parcs éoliens</a:t>
            </a:r>
            <a:endParaRPr lang="fr-BE" sz="1100" dirty="0"/>
          </a:p>
        </p:txBody>
      </p:sp>
      <p:pic>
        <p:nvPicPr>
          <p:cNvPr id="123" name="Graphique 122" descr="Amélioration continue avec un remplissage uni">
            <a:extLst>
              <a:ext uri="{FF2B5EF4-FFF2-40B4-BE49-F238E27FC236}">
                <a16:creationId xmlns:a16="http://schemas.microsoft.com/office/drawing/2014/main" id="{65C8BED8-F767-4533-AC65-D66E4E002E74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099507" y="1552574"/>
            <a:ext cx="516768" cy="516768"/>
          </a:xfrm>
          <a:prstGeom prst="rect">
            <a:avLst/>
          </a:prstGeom>
        </p:spPr>
      </p:pic>
      <p:grpSp>
        <p:nvGrpSpPr>
          <p:cNvPr id="124" name="Groupe 123">
            <a:extLst>
              <a:ext uri="{FF2B5EF4-FFF2-40B4-BE49-F238E27FC236}">
                <a16:creationId xmlns:a16="http://schemas.microsoft.com/office/drawing/2014/main" id="{011F219E-FDD0-4671-82F2-75533CC7970A}"/>
              </a:ext>
            </a:extLst>
          </p:cNvPr>
          <p:cNvGrpSpPr/>
          <p:nvPr/>
        </p:nvGrpSpPr>
        <p:grpSpPr>
          <a:xfrm>
            <a:off x="5251702" y="1652487"/>
            <a:ext cx="238466" cy="244546"/>
            <a:chOff x="218311" y="2575655"/>
            <a:chExt cx="327032" cy="327032"/>
          </a:xfrm>
        </p:grpSpPr>
        <p:sp>
          <p:nvSpPr>
            <p:cNvPr id="125" name="Rectangle 124">
              <a:extLst>
                <a:ext uri="{FF2B5EF4-FFF2-40B4-BE49-F238E27FC236}">
                  <a16:creationId xmlns:a16="http://schemas.microsoft.com/office/drawing/2014/main" id="{4EBC0635-B3F2-400B-BD74-C7D42C222BD6}"/>
                </a:ext>
              </a:extLst>
            </p:cNvPr>
            <p:cNvSpPr/>
            <p:nvPr/>
          </p:nvSpPr>
          <p:spPr>
            <a:xfrm rot="2035876">
              <a:off x="276192" y="2614664"/>
              <a:ext cx="212101" cy="237102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  <p:pic>
          <p:nvPicPr>
            <p:cNvPr id="126" name="Graphique 125" descr="Usine avec un remplissage uni">
              <a:extLst>
                <a:ext uri="{FF2B5EF4-FFF2-40B4-BE49-F238E27FC236}">
                  <a16:creationId xmlns:a16="http://schemas.microsoft.com/office/drawing/2014/main" id="{CAE0FAC2-BE32-4294-B6E4-930843A78D64}"/>
                </a:ext>
              </a:extLst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6"/>
                </a:ext>
              </a:extLst>
            </a:blip>
            <a:stretch>
              <a:fillRect/>
            </a:stretch>
          </p:blipFill>
          <p:spPr>
            <a:xfrm>
              <a:off x="218311" y="2575655"/>
              <a:ext cx="327032" cy="327032"/>
            </a:xfrm>
            <a:prstGeom prst="rect">
              <a:avLst/>
            </a:prstGeom>
          </p:spPr>
        </p:pic>
      </p:grpSp>
      <p:pic>
        <p:nvPicPr>
          <p:cNvPr id="127" name="Graphique 126" descr="Amélioration continue avec un remplissage uni">
            <a:extLst>
              <a:ext uri="{FF2B5EF4-FFF2-40B4-BE49-F238E27FC236}">
                <a16:creationId xmlns:a16="http://schemas.microsoft.com/office/drawing/2014/main" id="{98F30A3E-7AB1-4D6D-8533-2C29E9766781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6533941" y="3229858"/>
            <a:ext cx="516768" cy="516768"/>
          </a:xfrm>
          <a:prstGeom prst="rect">
            <a:avLst/>
          </a:prstGeom>
        </p:spPr>
      </p:pic>
      <p:grpSp>
        <p:nvGrpSpPr>
          <p:cNvPr id="128" name="Groupe 127">
            <a:extLst>
              <a:ext uri="{FF2B5EF4-FFF2-40B4-BE49-F238E27FC236}">
                <a16:creationId xmlns:a16="http://schemas.microsoft.com/office/drawing/2014/main" id="{585496A5-E841-4BEA-989D-A93D478C570D}"/>
              </a:ext>
            </a:extLst>
          </p:cNvPr>
          <p:cNvGrpSpPr/>
          <p:nvPr/>
        </p:nvGrpSpPr>
        <p:grpSpPr>
          <a:xfrm>
            <a:off x="6686458" y="3351181"/>
            <a:ext cx="238466" cy="244547"/>
            <a:chOff x="225275" y="2573873"/>
            <a:chExt cx="327032" cy="327033"/>
          </a:xfrm>
        </p:grpSpPr>
        <p:sp>
          <p:nvSpPr>
            <p:cNvPr id="129" name="Rectangle 128">
              <a:extLst>
                <a:ext uri="{FF2B5EF4-FFF2-40B4-BE49-F238E27FC236}">
                  <a16:creationId xmlns:a16="http://schemas.microsoft.com/office/drawing/2014/main" id="{40600F61-4A99-4BB6-A41E-6C7B7B68D6B7}"/>
                </a:ext>
              </a:extLst>
            </p:cNvPr>
            <p:cNvSpPr/>
            <p:nvPr/>
          </p:nvSpPr>
          <p:spPr>
            <a:xfrm rot="2035876">
              <a:off x="264197" y="2619292"/>
              <a:ext cx="239656" cy="270819"/>
            </a:xfrm>
            <a:prstGeom prst="rect">
              <a:avLst/>
            </a:prstGeom>
            <a:solidFill>
              <a:srgbClr val="D0DCF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  <p:pic>
          <p:nvPicPr>
            <p:cNvPr id="130" name="Graphique 129" descr="Usine avec un remplissage uni">
              <a:extLst>
                <a:ext uri="{FF2B5EF4-FFF2-40B4-BE49-F238E27FC236}">
                  <a16:creationId xmlns:a16="http://schemas.microsoft.com/office/drawing/2014/main" id="{415AA1B4-6461-4256-BA9A-F96F4E55E0A3}"/>
                </a:ext>
              </a:extLst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7"/>
                </a:ext>
              </a:extLst>
            </a:blip>
            <a:stretch>
              <a:fillRect/>
            </a:stretch>
          </p:blipFill>
          <p:spPr>
            <a:xfrm>
              <a:off x="225275" y="2573873"/>
              <a:ext cx="327032" cy="327033"/>
            </a:xfrm>
            <a:prstGeom prst="rect">
              <a:avLst/>
            </a:prstGeom>
          </p:spPr>
        </p:pic>
      </p:grpSp>
      <p:pic>
        <p:nvPicPr>
          <p:cNvPr id="131" name="Graphique 130" descr="Amélioration continue avec un remplissage uni">
            <a:extLst>
              <a:ext uri="{FF2B5EF4-FFF2-40B4-BE49-F238E27FC236}">
                <a16:creationId xmlns:a16="http://schemas.microsoft.com/office/drawing/2014/main" id="{66B55602-D717-4F44-AF18-B484613FFE83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6928121" y="4532372"/>
            <a:ext cx="516768" cy="516768"/>
          </a:xfrm>
          <a:prstGeom prst="rect">
            <a:avLst/>
          </a:prstGeom>
        </p:spPr>
      </p:pic>
      <p:grpSp>
        <p:nvGrpSpPr>
          <p:cNvPr id="132" name="Groupe 131">
            <a:extLst>
              <a:ext uri="{FF2B5EF4-FFF2-40B4-BE49-F238E27FC236}">
                <a16:creationId xmlns:a16="http://schemas.microsoft.com/office/drawing/2014/main" id="{D5AC97AA-BDD1-4DF1-B568-297269DEDFE1}"/>
              </a:ext>
            </a:extLst>
          </p:cNvPr>
          <p:cNvGrpSpPr/>
          <p:nvPr/>
        </p:nvGrpSpPr>
        <p:grpSpPr>
          <a:xfrm>
            <a:off x="7086308" y="4662419"/>
            <a:ext cx="238466" cy="244546"/>
            <a:chOff x="233051" y="2585542"/>
            <a:chExt cx="327032" cy="327032"/>
          </a:xfrm>
        </p:grpSpPr>
        <p:sp>
          <p:nvSpPr>
            <p:cNvPr id="133" name="Rectangle 132">
              <a:extLst>
                <a:ext uri="{FF2B5EF4-FFF2-40B4-BE49-F238E27FC236}">
                  <a16:creationId xmlns:a16="http://schemas.microsoft.com/office/drawing/2014/main" id="{18EC6D1D-597A-48C8-9EBD-973C61CAEE8A}"/>
                </a:ext>
              </a:extLst>
            </p:cNvPr>
            <p:cNvSpPr/>
            <p:nvPr/>
          </p:nvSpPr>
          <p:spPr>
            <a:xfrm rot="2035876">
              <a:off x="276192" y="2614664"/>
              <a:ext cx="212101" cy="237102"/>
            </a:xfrm>
            <a:prstGeom prst="rect">
              <a:avLst/>
            </a:prstGeom>
            <a:solidFill>
              <a:srgbClr val="D0DCF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  <p:pic>
          <p:nvPicPr>
            <p:cNvPr id="134" name="Graphique 133" descr="Usine avec un remplissage uni">
              <a:extLst>
                <a:ext uri="{FF2B5EF4-FFF2-40B4-BE49-F238E27FC236}">
                  <a16:creationId xmlns:a16="http://schemas.microsoft.com/office/drawing/2014/main" id="{702F799D-FCB8-4CAF-8234-117C75B065ED}"/>
                </a:ext>
              </a:extLst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6"/>
                </a:ext>
              </a:extLst>
            </a:blip>
            <a:stretch>
              <a:fillRect/>
            </a:stretch>
          </p:blipFill>
          <p:spPr>
            <a:xfrm>
              <a:off x="233051" y="2585542"/>
              <a:ext cx="327032" cy="327032"/>
            </a:xfrm>
            <a:prstGeom prst="rect">
              <a:avLst/>
            </a:prstGeom>
          </p:spPr>
        </p:pic>
      </p:grpSp>
      <p:sp>
        <p:nvSpPr>
          <p:cNvPr id="121" name="Forme libre : forme 120">
            <a:extLst>
              <a:ext uri="{FF2B5EF4-FFF2-40B4-BE49-F238E27FC236}">
                <a16:creationId xmlns:a16="http://schemas.microsoft.com/office/drawing/2014/main" id="{DCC044B9-1027-4AAF-B58E-1055C6E4DFCC}"/>
              </a:ext>
            </a:extLst>
          </p:cNvPr>
          <p:cNvSpPr/>
          <p:nvPr/>
        </p:nvSpPr>
        <p:spPr>
          <a:xfrm>
            <a:off x="2895600" y="1028700"/>
            <a:ext cx="714375" cy="695325"/>
          </a:xfrm>
          <a:custGeom>
            <a:avLst/>
            <a:gdLst>
              <a:gd name="connsiteX0" fmla="*/ 714375 w 714375"/>
              <a:gd name="connsiteY0" fmla="*/ 695325 h 695325"/>
              <a:gd name="connsiteX1" fmla="*/ 0 w 714375"/>
              <a:gd name="connsiteY1" fmla="*/ 0 h 695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714375" h="695325">
                <a:moveTo>
                  <a:pt x="714375" y="695325"/>
                </a:moveTo>
                <a:lnTo>
                  <a:pt x="0" y="0"/>
                </a:ln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22" name="Forme libre : forme 121">
            <a:extLst>
              <a:ext uri="{FF2B5EF4-FFF2-40B4-BE49-F238E27FC236}">
                <a16:creationId xmlns:a16="http://schemas.microsoft.com/office/drawing/2014/main" id="{3D29C7E2-2BE1-4F29-B16E-10E565AE8AE9}"/>
              </a:ext>
            </a:extLst>
          </p:cNvPr>
          <p:cNvSpPr/>
          <p:nvPr/>
        </p:nvSpPr>
        <p:spPr>
          <a:xfrm>
            <a:off x="7981950" y="4393640"/>
            <a:ext cx="1685925" cy="578410"/>
          </a:xfrm>
          <a:custGeom>
            <a:avLst/>
            <a:gdLst>
              <a:gd name="connsiteX0" fmla="*/ 0 w 1685925"/>
              <a:gd name="connsiteY0" fmla="*/ 578410 h 578410"/>
              <a:gd name="connsiteX1" fmla="*/ 276225 w 1685925"/>
              <a:gd name="connsiteY1" fmla="*/ 378385 h 578410"/>
              <a:gd name="connsiteX2" fmla="*/ 1114425 w 1685925"/>
              <a:gd name="connsiteY2" fmla="*/ 6910 h 578410"/>
              <a:gd name="connsiteX3" fmla="*/ 1209675 w 1685925"/>
              <a:gd name="connsiteY3" fmla="*/ 140260 h 578410"/>
              <a:gd name="connsiteX4" fmla="*/ 1685925 w 1685925"/>
              <a:gd name="connsiteY4" fmla="*/ 187885 h 5784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85925" h="578410">
                <a:moveTo>
                  <a:pt x="0" y="578410"/>
                </a:moveTo>
                <a:cubicBezTo>
                  <a:pt x="45244" y="526022"/>
                  <a:pt x="90488" y="473635"/>
                  <a:pt x="276225" y="378385"/>
                </a:cubicBezTo>
                <a:cubicBezTo>
                  <a:pt x="461962" y="283135"/>
                  <a:pt x="958850" y="46597"/>
                  <a:pt x="1114425" y="6910"/>
                </a:cubicBezTo>
                <a:cubicBezTo>
                  <a:pt x="1270000" y="-32777"/>
                  <a:pt x="1114425" y="110097"/>
                  <a:pt x="1209675" y="140260"/>
                </a:cubicBezTo>
                <a:cubicBezTo>
                  <a:pt x="1304925" y="170423"/>
                  <a:pt x="1495425" y="179154"/>
                  <a:pt x="1685925" y="187885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35" name="ZoneTexte 134">
            <a:extLst>
              <a:ext uri="{FF2B5EF4-FFF2-40B4-BE49-F238E27FC236}">
                <a16:creationId xmlns:a16="http://schemas.microsoft.com/office/drawing/2014/main" id="{8699A576-BA24-4FDF-ACF8-C87037533337}"/>
              </a:ext>
            </a:extLst>
          </p:cNvPr>
          <p:cNvSpPr txBox="1"/>
          <p:nvPr/>
        </p:nvSpPr>
        <p:spPr>
          <a:xfrm>
            <a:off x="585013" y="2969701"/>
            <a:ext cx="232031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Biométhanisation </a:t>
            </a:r>
            <a:endParaRPr lang="fr-BE" sz="1100" dirty="0"/>
          </a:p>
        </p:txBody>
      </p:sp>
      <p:grpSp>
        <p:nvGrpSpPr>
          <p:cNvPr id="136" name="Groupe 135">
            <a:extLst>
              <a:ext uri="{FF2B5EF4-FFF2-40B4-BE49-F238E27FC236}">
                <a16:creationId xmlns:a16="http://schemas.microsoft.com/office/drawing/2014/main" id="{D3BEB81E-4F0D-442F-93D6-B318C4F06D07}"/>
              </a:ext>
            </a:extLst>
          </p:cNvPr>
          <p:cNvGrpSpPr/>
          <p:nvPr/>
        </p:nvGrpSpPr>
        <p:grpSpPr>
          <a:xfrm>
            <a:off x="184044" y="2969038"/>
            <a:ext cx="327032" cy="327032"/>
            <a:chOff x="218311" y="2575655"/>
            <a:chExt cx="327032" cy="327032"/>
          </a:xfrm>
        </p:grpSpPr>
        <p:sp>
          <p:nvSpPr>
            <p:cNvPr id="137" name="Rectangle 136">
              <a:extLst>
                <a:ext uri="{FF2B5EF4-FFF2-40B4-BE49-F238E27FC236}">
                  <a16:creationId xmlns:a16="http://schemas.microsoft.com/office/drawing/2014/main" id="{FF7ACCDB-7881-46CC-A0BA-B8962FD8C9F4}"/>
                </a:ext>
              </a:extLst>
            </p:cNvPr>
            <p:cNvSpPr/>
            <p:nvPr/>
          </p:nvSpPr>
          <p:spPr>
            <a:xfrm rot="2035876">
              <a:off x="276192" y="2614664"/>
              <a:ext cx="212101" cy="237102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  <p:pic>
          <p:nvPicPr>
            <p:cNvPr id="138" name="Graphique 137" descr="Usine avec un remplissage uni">
              <a:extLst>
                <a:ext uri="{FF2B5EF4-FFF2-40B4-BE49-F238E27FC236}">
                  <a16:creationId xmlns:a16="http://schemas.microsoft.com/office/drawing/2014/main" id="{AD107B10-C217-4751-B862-8F5864FEF51F}"/>
                </a:ext>
              </a:extLst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6"/>
                </a:ext>
              </a:extLst>
            </a:blip>
            <a:stretch>
              <a:fillRect/>
            </a:stretch>
          </p:blipFill>
          <p:spPr>
            <a:xfrm>
              <a:off x="218311" y="2575655"/>
              <a:ext cx="327032" cy="327032"/>
            </a:xfrm>
            <a:prstGeom prst="rect">
              <a:avLst/>
            </a:prstGeom>
          </p:spPr>
        </p:pic>
      </p:grpSp>
      <p:sp>
        <p:nvSpPr>
          <p:cNvPr id="139" name="Forme libre : forme 138">
            <a:extLst>
              <a:ext uri="{FF2B5EF4-FFF2-40B4-BE49-F238E27FC236}">
                <a16:creationId xmlns:a16="http://schemas.microsoft.com/office/drawing/2014/main" id="{2F8C0CA4-92BE-4277-9C7D-8F8D9DDB8B7B}"/>
              </a:ext>
            </a:extLst>
          </p:cNvPr>
          <p:cNvSpPr/>
          <p:nvPr/>
        </p:nvSpPr>
        <p:spPr>
          <a:xfrm>
            <a:off x="190198" y="2578100"/>
            <a:ext cx="235086" cy="196167"/>
          </a:xfrm>
          <a:custGeom>
            <a:avLst/>
            <a:gdLst>
              <a:gd name="connsiteX0" fmla="*/ 204899 w 424322"/>
              <a:gd name="connsiteY0" fmla="*/ 139009 h 387565"/>
              <a:gd name="connsiteX1" fmla="*/ 309674 w 424322"/>
              <a:gd name="connsiteY1" fmla="*/ 5659 h 387565"/>
              <a:gd name="connsiteX2" fmla="*/ 423974 w 424322"/>
              <a:gd name="connsiteY2" fmla="*/ 43759 h 387565"/>
              <a:gd name="connsiteX3" fmla="*/ 347774 w 424322"/>
              <a:gd name="connsiteY3" fmla="*/ 215209 h 387565"/>
              <a:gd name="connsiteX4" fmla="*/ 423974 w 424322"/>
              <a:gd name="connsiteY4" fmla="*/ 319984 h 387565"/>
              <a:gd name="connsiteX5" fmla="*/ 338249 w 424322"/>
              <a:gd name="connsiteY5" fmla="*/ 386659 h 387565"/>
              <a:gd name="connsiteX6" fmla="*/ 233474 w 424322"/>
              <a:gd name="connsiteY6" fmla="*/ 272359 h 387565"/>
              <a:gd name="connsiteX7" fmla="*/ 71549 w 424322"/>
              <a:gd name="connsiteY7" fmla="*/ 291409 h 387565"/>
              <a:gd name="connsiteX8" fmla="*/ 4874 w 424322"/>
              <a:gd name="connsiteY8" fmla="*/ 110434 h 387565"/>
              <a:gd name="connsiteX9" fmla="*/ 204899 w 424322"/>
              <a:gd name="connsiteY9" fmla="*/ 139009 h 3875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24322" h="387565">
                <a:moveTo>
                  <a:pt x="204899" y="139009"/>
                </a:moveTo>
                <a:cubicBezTo>
                  <a:pt x="255699" y="121547"/>
                  <a:pt x="273162" y="21534"/>
                  <a:pt x="309674" y="5659"/>
                </a:cubicBezTo>
                <a:cubicBezTo>
                  <a:pt x="346187" y="-10216"/>
                  <a:pt x="417624" y="8834"/>
                  <a:pt x="423974" y="43759"/>
                </a:cubicBezTo>
                <a:cubicBezTo>
                  <a:pt x="430324" y="78684"/>
                  <a:pt x="347774" y="169172"/>
                  <a:pt x="347774" y="215209"/>
                </a:cubicBezTo>
                <a:cubicBezTo>
                  <a:pt x="347774" y="261246"/>
                  <a:pt x="425562" y="291409"/>
                  <a:pt x="423974" y="319984"/>
                </a:cubicBezTo>
                <a:cubicBezTo>
                  <a:pt x="422387" y="348559"/>
                  <a:pt x="369999" y="394596"/>
                  <a:pt x="338249" y="386659"/>
                </a:cubicBezTo>
                <a:cubicBezTo>
                  <a:pt x="306499" y="378722"/>
                  <a:pt x="277924" y="288234"/>
                  <a:pt x="233474" y="272359"/>
                </a:cubicBezTo>
                <a:cubicBezTo>
                  <a:pt x="189024" y="256484"/>
                  <a:pt x="109649" y="318396"/>
                  <a:pt x="71549" y="291409"/>
                </a:cubicBezTo>
                <a:cubicBezTo>
                  <a:pt x="33449" y="264422"/>
                  <a:pt x="-15763" y="139009"/>
                  <a:pt x="4874" y="110434"/>
                </a:cubicBezTo>
                <a:cubicBezTo>
                  <a:pt x="25511" y="81859"/>
                  <a:pt x="154099" y="156471"/>
                  <a:pt x="204899" y="139009"/>
                </a:cubicBezTo>
                <a:close/>
              </a:path>
            </a:pathLst>
          </a:custGeom>
          <a:solidFill>
            <a:schemeClr val="accent1">
              <a:alpha val="25000"/>
            </a:schemeClr>
          </a:solidFill>
          <a:ln w="22225">
            <a:solidFill>
              <a:schemeClr val="accent1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18" name="ZoneTexte 117">
            <a:extLst>
              <a:ext uri="{FF2B5EF4-FFF2-40B4-BE49-F238E27FC236}">
                <a16:creationId xmlns:a16="http://schemas.microsoft.com/office/drawing/2014/main" id="{AF147F7E-FE0F-4919-9C35-C8272BC67857}"/>
              </a:ext>
            </a:extLst>
          </p:cNvPr>
          <p:cNvSpPr txBox="1"/>
          <p:nvPr/>
        </p:nvSpPr>
        <p:spPr>
          <a:xfrm>
            <a:off x="580668" y="2542322"/>
            <a:ext cx="232031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Zone avec potentiel éolien</a:t>
            </a:r>
            <a:endParaRPr lang="fr-BE" sz="1100" dirty="0"/>
          </a:p>
        </p:txBody>
      </p:sp>
    </p:spTree>
    <p:extLst>
      <p:ext uri="{BB962C8B-B14F-4D97-AF65-F5344CB8AC3E}">
        <p14:creationId xmlns:p14="http://schemas.microsoft.com/office/powerpoint/2010/main" val="2146897389"/>
      </p:ext>
    </p:extLst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" name="Forme libre : forme 134">
            <a:extLst>
              <a:ext uri="{FF2B5EF4-FFF2-40B4-BE49-F238E27FC236}">
                <a16:creationId xmlns:a16="http://schemas.microsoft.com/office/drawing/2014/main" id="{BE692AAE-BD9C-49D9-9DCC-5E47018B7599}"/>
              </a:ext>
            </a:extLst>
          </p:cNvPr>
          <p:cNvSpPr/>
          <p:nvPr/>
        </p:nvSpPr>
        <p:spPr>
          <a:xfrm>
            <a:off x="4067831" y="739521"/>
            <a:ext cx="4752486" cy="4572456"/>
          </a:xfrm>
          <a:custGeom>
            <a:avLst/>
            <a:gdLst>
              <a:gd name="connsiteX0" fmla="*/ 875644 w 4752486"/>
              <a:gd name="connsiteY0" fmla="*/ 1584579 h 4572456"/>
              <a:gd name="connsiteX1" fmla="*/ 170794 w 4752486"/>
              <a:gd name="connsiteY1" fmla="*/ 1841754 h 4572456"/>
              <a:gd name="connsiteX2" fmla="*/ 46969 w 4752486"/>
              <a:gd name="connsiteY2" fmla="*/ 2537079 h 4572456"/>
              <a:gd name="connsiteX3" fmla="*/ 818494 w 4752486"/>
              <a:gd name="connsiteY3" fmla="*/ 2308479 h 4572456"/>
              <a:gd name="connsiteX4" fmla="*/ 1609069 w 4752486"/>
              <a:gd name="connsiteY4" fmla="*/ 1784604 h 4572456"/>
              <a:gd name="connsiteX5" fmla="*/ 2113894 w 4752486"/>
              <a:gd name="connsiteY5" fmla="*/ 1860804 h 4572456"/>
              <a:gd name="connsiteX6" fmla="*/ 2085319 w 4752486"/>
              <a:gd name="connsiteY6" fmla="*/ 2346579 h 4572456"/>
              <a:gd name="connsiteX7" fmla="*/ 1999594 w 4752486"/>
              <a:gd name="connsiteY7" fmla="*/ 2775204 h 4572456"/>
              <a:gd name="connsiteX8" fmla="*/ 2218669 w 4752486"/>
              <a:gd name="connsiteY8" fmla="*/ 3060954 h 4572456"/>
              <a:gd name="connsiteX9" fmla="*/ 2256769 w 4752486"/>
              <a:gd name="connsiteY9" fmla="*/ 3508629 h 4572456"/>
              <a:gd name="connsiteX10" fmla="*/ 2094844 w 4752486"/>
              <a:gd name="connsiteY10" fmla="*/ 3994404 h 4572456"/>
              <a:gd name="connsiteX11" fmla="*/ 2437744 w 4752486"/>
              <a:gd name="connsiteY11" fmla="*/ 4546854 h 4572456"/>
              <a:gd name="connsiteX12" fmla="*/ 3056869 w 4752486"/>
              <a:gd name="connsiteY12" fmla="*/ 4413504 h 4572456"/>
              <a:gd name="connsiteX13" fmla="*/ 3304519 w 4752486"/>
              <a:gd name="connsiteY13" fmla="*/ 3822954 h 4572456"/>
              <a:gd name="connsiteX14" fmla="*/ 3923644 w 4752486"/>
              <a:gd name="connsiteY14" fmla="*/ 3746754 h 4572456"/>
              <a:gd name="connsiteX15" fmla="*/ 4437994 w 4752486"/>
              <a:gd name="connsiteY15" fmla="*/ 3365754 h 4572456"/>
              <a:gd name="connsiteX16" fmla="*/ 4752319 w 4752486"/>
              <a:gd name="connsiteY16" fmla="*/ 2451354 h 4572456"/>
              <a:gd name="connsiteX17" fmla="*/ 4466569 w 4752486"/>
              <a:gd name="connsiteY17" fmla="*/ 1822704 h 4572456"/>
              <a:gd name="connsiteX18" fmla="*/ 3590269 w 4752486"/>
              <a:gd name="connsiteY18" fmla="*/ 1508379 h 4572456"/>
              <a:gd name="connsiteX19" fmla="*/ 3580744 w 4752486"/>
              <a:gd name="connsiteY19" fmla="*/ 974979 h 4572456"/>
              <a:gd name="connsiteX20" fmla="*/ 3571219 w 4752486"/>
              <a:gd name="connsiteY20" fmla="*/ 346329 h 4572456"/>
              <a:gd name="connsiteX21" fmla="*/ 3161644 w 4752486"/>
              <a:gd name="connsiteY21" fmla="*/ 12954 h 4572456"/>
              <a:gd name="connsiteX22" fmla="*/ 2780644 w 4752486"/>
              <a:gd name="connsiteY22" fmla="*/ 117729 h 4572456"/>
              <a:gd name="connsiteX23" fmla="*/ 2390119 w 4752486"/>
              <a:gd name="connsiteY23" fmla="*/ 574929 h 4572456"/>
              <a:gd name="connsiteX24" fmla="*/ 2123419 w 4752486"/>
              <a:gd name="connsiteY24" fmla="*/ 651129 h 4572456"/>
              <a:gd name="connsiteX25" fmla="*/ 1837669 w 4752486"/>
              <a:gd name="connsiteY25" fmla="*/ 1108329 h 4572456"/>
              <a:gd name="connsiteX26" fmla="*/ 951844 w 4752486"/>
              <a:gd name="connsiteY26" fmla="*/ 1565529 h 4572456"/>
              <a:gd name="connsiteX27" fmla="*/ 875644 w 4752486"/>
              <a:gd name="connsiteY27" fmla="*/ 1584579 h 45724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4752486" h="4572456">
                <a:moveTo>
                  <a:pt x="875644" y="1584579"/>
                </a:moveTo>
                <a:cubicBezTo>
                  <a:pt x="745469" y="1630617"/>
                  <a:pt x="308906" y="1683004"/>
                  <a:pt x="170794" y="1841754"/>
                </a:cubicBezTo>
                <a:cubicBezTo>
                  <a:pt x="32682" y="2000504"/>
                  <a:pt x="-60981" y="2459292"/>
                  <a:pt x="46969" y="2537079"/>
                </a:cubicBezTo>
                <a:cubicBezTo>
                  <a:pt x="154919" y="2614867"/>
                  <a:pt x="558144" y="2433891"/>
                  <a:pt x="818494" y="2308479"/>
                </a:cubicBezTo>
                <a:cubicBezTo>
                  <a:pt x="1078844" y="2183067"/>
                  <a:pt x="1393169" y="1859216"/>
                  <a:pt x="1609069" y="1784604"/>
                </a:cubicBezTo>
                <a:cubicBezTo>
                  <a:pt x="1824969" y="1709992"/>
                  <a:pt x="2034519" y="1767142"/>
                  <a:pt x="2113894" y="1860804"/>
                </a:cubicBezTo>
                <a:cubicBezTo>
                  <a:pt x="2193269" y="1954466"/>
                  <a:pt x="2104369" y="2194179"/>
                  <a:pt x="2085319" y="2346579"/>
                </a:cubicBezTo>
                <a:cubicBezTo>
                  <a:pt x="2066269" y="2498979"/>
                  <a:pt x="1977369" y="2656142"/>
                  <a:pt x="1999594" y="2775204"/>
                </a:cubicBezTo>
                <a:cubicBezTo>
                  <a:pt x="2021819" y="2894266"/>
                  <a:pt x="2175807" y="2938717"/>
                  <a:pt x="2218669" y="3060954"/>
                </a:cubicBezTo>
                <a:cubicBezTo>
                  <a:pt x="2261532" y="3183192"/>
                  <a:pt x="2277406" y="3353054"/>
                  <a:pt x="2256769" y="3508629"/>
                </a:cubicBezTo>
                <a:cubicBezTo>
                  <a:pt x="2236132" y="3664204"/>
                  <a:pt x="2064682" y="3821367"/>
                  <a:pt x="2094844" y="3994404"/>
                </a:cubicBezTo>
                <a:cubicBezTo>
                  <a:pt x="2125006" y="4167441"/>
                  <a:pt x="2277407" y="4477004"/>
                  <a:pt x="2437744" y="4546854"/>
                </a:cubicBezTo>
                <a:cubicBezTo>
                  <a:pt x="2598081" y="4616704"/>
                  <a:pt x="2912407" y="4534154"/>
                  <a:pt x="3056869" y="4413504"/>
                </a:cubicBezTo>
                <a:cubicBezTo>
                  <a:pt x="3201331" y="4292854"/>
                  <a:pt x="3160057" y="3934079"/>
                  <a:pt x="3304519" y="3822954"/>
                </a:cubicBezTo>
                <a:cubicBezTo>
                  <a:pt x="3448982" y="3711829"/>
                  <a:pt x="3734732" y="3822954"/>
                  <a:pt x="3923644" y="3746754"/>
                </a:cubicBezTo>
                <a:cubicBezTo>
                  <a:pt x="4112556" y="3670554"/>
                  <a:pt x="4299882" y="3581654"/>
                  <a:pt x="4437994" y="3365754"/>
                </a:cubicBezTo>
                <a:cubicBezTo>
                  <a:pt x="4576107" y="3149854"/>
                  <a:pt x="4747557" y="2708529"/>
                  <a:pt x="4752319" y="2451354"/>
                </a:cubicBezTo>
                <a:cubicBezTo>
                  <a:pt x="4757082" y="2194179"/>
                  <a:pt x="4660244" y="1979867"/>
                  <a:pt x="4466569" y="1822704"/>
                </a:cubicBezTo>
                <a:cubicBezTo>
                  <a:pt x="4272894" y="1665541"/>
                  <a:pt x="3737907" y="1649667"/>
                  <a:pt x="3590269" y="1508379"/>
                </a:cubicBezTo>
                <a:cubicBezTo>
                  <a:pt x="3442632" y="1367091"/>
                  <a:pt x="3583919" y="1168654"/>
                  <a:pt x="3580744" y="974979"/>
                </a:cubicBezTo>
                <a:cubicBezTo>
                  <a:pt x="3577569" y="781304"/>
                  <a:pt x="3641069" y="506666"/>
                  <a:pt x="3571219" y="346329"/>
                </a:cubicBezTo>
                <a:cubicBezTo>
                  <a:pt x="3501369" y="185992"/>
                  <a:pt x="3293407" y="51054"/>
                  <a:pt x="3161644" y="12954"/>
                </a:cubicBezTo>
                <a:cubicBezTo>
                  <a:pt x="3029882" y="-25146"/>
                  <a:pt x="2909232" y="24066"/>
                  <a:pt x="2780644" y="117729"/>
                </a:cubicBezTo>
                <a:cubicBezTo>
                  <a:pt x="2652057" y="211391"/>
                  <a:pt x="2499656" y="486029"/>
                  <a:pt x="2390119" y="574929"/>
                </a:cubicBezTo>
                <a:cubicBezTo>
                  <a:pt x="2280582" y="663829"/>
                  <a:pt x="2215494" y="562229"/>
                  <a:pt x="2123419" y="651129"/>
                </a:cubicBezTo>
                <a:cubicBezTo>
                  <a:pt x="2031344" y="740029"/>
                  <a:pt x="2032932" y="955929"/>
                  <a:pt x="1837669" y="1108329"/>
                </a:cubicBezTo>
                <a:cubicBezTo>
                  <a:pt x="1642407" y="1260729"/>
                  <a:pt x="1109006" y="1482979"/>
                  <a:pt x="951844" y="1565529"/>
                </a:cubicBezTo>
                <a:cubicBezTo>
                  <a:pt x="794682" y="1648079"/>
                  <a:pt x="1005819" y="1538541"/>
                  <a:pt x="875644" y="1584579"/>
                </a:cubicBezTo>
                <a:close/>
              </a:path>
            </a:pathLst>
          </a:custGeom>
          <a:solidFill>
            <a:schemeClr val="accent1">
              <a:alpha val="25000"/>
            </a:schemeClr>
          </a:solidFill>
          <a:ln w="28575"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36" name="Forme libre : forme 135">
            <a:extLst>
              <a:ext uri="{FF2B5EF4-FFF2-40B4-BE49-F238E27FC236}">
                <a16:creationId xmlns:a16="http://schemas.microsoft.com/office/drawing/2014/main" id="{BD73F49C-2F55-401A-A08E-E5A9C66C68F6}"/>
              </a:ext>
            </a:extLst>
          </p:cNvPr>
          <p:cNvSpPr/>
          <p:nvPr/>
        </p:nvSpPr>
        <p:spPr>
          <a:xfrm>
            <a:off x="5025906" y="5403931"/>
            <a:ext cx="1167784" cy="817004"/>
          </a:xfrm>
          <a:custGeom>
            <a:avLst/>
            <a:gdLst>
              <a:gd name="connsiteX0" fmla="*/ 117594 w 1167784"/>
              <a:gd name="connsiteY0" fmla="*/ 234869 h 817004"/>
              <a:gd name="connsiteX1" fmla="*/ 470019 w 1167784"/>
              <a:gd name="connsiteY1" fmla="*/ 91994 h 817004"/>
              <a:gd name="connsiteX2" fmla="*/ 1012944 w 1167784"/>
              <a:gd name="connsiteY2" fmla="*/ 6269 h 817004"/>
              <a:gd name="connsiteX3" fmla="*/ 1155819 w 1167784"/>
              <a:gd name="connsiteY3" fmla="*/ 263444 h 817004"/>
              <a:gd name="connsiteX4" fmla="*/ 765294 w 1167784"/>
              <a:gd name="connsiteY4" fmla="*/ 711119 h 817004"/>
              <a:gd name="connsiteX5" fmla="*/ 584319 w 1167784"/>
              <a:gd name="connsiteY5" fmla="*/ 815894 h 817004"/>
              <a:gd name="connsiteX6" fmla="*/ 479544 w 1167784"/>
              <a:gd name="connsiteY6" fmla="*/ 673019 h 817004"/>
              <a:gd name="connsiteX7" fmla="*/ 212844 w 1167784"/>
              <a:gd name="connsiteY7" fmla="*/ 758744 h 817004"/>
              <a:gd name="connsiteX8" fmla="*/ 3294 w 1167784"/>
              <a:gd name="connsiteY8" fmla="*/ 539669 h 817004"/>
              <a:gd name="connsiteX9" fmla="*/ 117594 w 1167784"/>
              <a:gd name="connsiteY9" fmla="*/ 234869 h 8170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167784" h="817004">
                <a:moveTo>
                  <a:pt x="117594" y="234869"/>
                </a:moveTo>
                <a:cubicBezTo>
                  <a:pt x="195381" y="160257"/>
                  <a:pt x="320794" y="130094"/>
                  <a:pt x="470019" y="91994"/>
                </a:cubicBezTo>
                <a:cubicBezTo>
                  <a:pt x="619244" y="53894"/>
                  <a:pt x="898644" y="-22306"/>
                  <a:pt x="1012944" y="6269"/>
                </a:cubicBezTo>
                <a:cubicBezTo>
                  <a:pt x="1127244" y="34844"/>
                  <a:pt x="1197094" y="145969"/>
                  <a:pt x="1155819" y="263444"/>
                </a:cubicBezTo>
                <a:cubicBezTo>
                  <a:pt x="1114544" y="380919"/>
                  <a:pt x="860544" y="619044"/>
                  <a:pt x="765294" y="711119"/>
                </a:cubicBezTo>
                <a:cubicBezTo>
                  <a:pt x="670044" y="803194"/>
                  <a:pt x="631944" y="822244"/>
                  <a:pt x="584319" y="815894"/>
                </a:cubicBezTo>
                <a:cubicBezTo>
                  <a:pt x="536694" y="809544"/>
                  <a:pt x="541457" y="682544"/>
                  <a:pt x="479544" y="673019"/>
                </a:cubicBezTo>
                <a:cubicBezTo>
                  <a:pt x="417632" y="663494"/>
                  <a:pt x="292219" y="780969"/>
                  <a:pt x="212844" y="758744"/>
                </a:cubicBezTo>
                <a:cubicBezTo>
                  <a:pt x="133469" y="736519"/>
                  <a:pt x="20756" y="626981"/>
                  <a:pt x="3294" y="539669"/>
                </a:cubicBezTo>
                <a:cubicBezTo>
                  <a:pt x="-14168" y="452357"/>
                  <a:pt x="39807" y="309481"/>
                  <a:pt x="117594" y="234869"/>
                </a:cubicBezTo>
                <a:close/>
              </a:path>
            </a:pathLst>
          </a:custGeom>
          <a:solidFill>
            <a:schemeClr val="accent1">
              <a:alpha val="25000"/>
            </a:schemeClr>
          </a:solidFill>
          <a:ln w="28575"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37" name="Forme libre : forme 136">
            <a:extLst>
              <a:ext uri="{FF2B5EF4-FFF2-40B4-BE49-F238E27FC236}">
                <a16:creationId xmlns:a16="http://schemas.microsoft.com/office/drawing/2014/main" id="{EEE47958-F0D1-4B18-AEAF-24C63863AFC4}"/>
              </a:ext>
            </a:extLst>
          </p:cNvPr>
          <p:cNvSpPr/>
          <p:nvPr/>
        </p:nvSpPr>
        <p:spPr>
          <a:xfrm>
            <a:off x="3381178" y="2733550"/>
            <a:ext cx="333622" cy="314728"/>
          </a:xfrm>
          <a:custGeom>
            <a:avLst/>
            <a:gdLst>
              <a:gd name="connsiteX0" fmla="*/ 133547 w 333622"/>
              <a:gd name="connsiteY0" fmla="*/ 125 h 314728"/>
              <a:gd name="connsiteX1" fmla="*/ 197 w 333622"/>
              <a:gd name="connsiteY1" fmla="*/ 209675 h 314728"/>
              <a:gd name="connsiteX2" fmla="*/ 162122 w 333622"/>
              <a:gd name="connsiteY2" fmla="*/ 314450 h 314728"/>
              <a:gd name="connsiteX3" fmla="*/ 333572 w 333622"/>
              <a:gd name="connsiteY3" fmla="*/ 181100 h 314728"/>
              <a:gd name="connsiteX4" fmla="*/ 133547 w 333622"/>
              <a:gd name="connsiteY4" fmla="*/ 125 h 3147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33622" h="314728">
                <a:moveTo>
                  <a:pt x="133547" y="125"/>
                </a:moveTo>
                <a:cubicBezTo>
                  <a:pt x="77984" y="4888"/>
                  <a:pt x="-4565" y="157288"/>
                  <a:pt x="197" y="209675"/>
                </a:cubicBezTo>
                <a:cubicBezTo>
                  <a:pt x="4959" y="262062"/>
                  <a:pt x="106559" y="319213"/>
                  <a:pt x="162122" y="314450"/>
                </a:cubicBezTo>
                <a:cubicBezTo>
                  <a:pt x="217685" y="309688"/>
                  <a:pt x="330397" y="235075"/>
                  <a:pt x="333572" y="181100"/>
                </a:cubicBezTo>
                <a:cubicBezTo>
                  <a:pt x="336747" y="127125"/>
                  <a:pt x="189110" y="-4638"/>
                  <a:pt x="133547" y="125"/>
                </a:cubicBezTo>
                <a:close/>
              </a:path>
            </a:pathLst>
          </a:custGeom>
          <a:solidFill>
            <a:schemeClr val="accent1">
              <a:alpha val="25000"/>
            </a:schemeClr>
          </a:solidFill>
          <a:ln w="28575"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20" name="Forme libre : forme 119">
            <a:extLst>
              <a:ext uri="{FF2B5EF4-FFF2-40B4-BE49-F238E27FC236}">
                <a16:creationId xmlns:a16="http://schemas.microsoft.com/office/drawing/2014/main" id="{1752976B-E953-486F-BFC4-DBEC1040A1A7}"/>
              </a:ext>
            </a:extLst>
          </p:cNvPr>
          <p:cNvSpPr/>
          <p:nvPr/>
        </p:nvSpPr>
        <p:spPr>
          <a:xfrm>
            <a:off x="6000750" y="5937250"/>
            <a:ext cx="1225550" cy="736600"/>
          </a:xfrm>
          <a:custGeom>
            <a:avLst/>
            <a:gdLst>
              <a:gd name="connsiteX0" fmla="*/ 1225550 w 1225550"/>
              <a:gd name="connsiteY0" fmla="*/ 0 h 736600"/>
              <a:gd name="connsiteX1" fmla="*/ 1168400 w 1225550"/>
              <a:gd name="connsiteY1" fmla="*/ 139700 h 736600"/>
              <a:gd name="connsiteX2" fmla="*/ 895350 w 1225550"/>
              <a:gd name="connsiteY2" fmla="*/ 304800 h 736600"/>
              <a:gd name="connsiteX3" fmla="*/ 698500 w 1225550"/>
              <a:gd name="connsiteY3" fmla="*/ 431800 h 736600"/>
              <a:gd name="connsiteX4" fmla="*/ 558800 w 1225550"/>
              <a:gd name="connsiteY4" fmla="*/ 514350 h 736600"/>
              <a:gd name="connsiteX5" fmla="*/ 203200 w 1225550"/>
              <a:gd name="connsiteY5" fmla="*/ 603250 h 736600"/>
              <a:gd name="connsiteX6" fmla="*/ 0 w 1225550"/>
              <a:gd name="connsiteY6" fmla="*/ 736600 h 736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25550" h="736600">
                <a:moveTo>
                  <a:pt x="1225550" y="0"/>
                </a:moveTo>
                <a:cubicBezTo>
                  <a:pt x="1224491" y="44450"/>
                  <a:pt x="1223433" y="88900"/>
                  <a:pt x="1168400" y="139700"/>
                </a:cubicBezTo>
                <a:cubicBezTo>
                  <a:pt x="1113367" y="190500"/>
                  <a:pt x="973667" y="256117"/>
                  <a:pt x="895350" y="304800"/>
                </a:cubicBezTo>
                <a:cubicBezTo>
                  <a:pt x="817033" y="353483"/>
                  <a:pt x="754592" y="396875"/>
                  <a:pt x="698500" y="431800"/>
                </a:cubicBezTo>
                <a:cubicBezTo>
                  <a:pt x="642408" y="466725"/>
                  <a:pt x="641350" y="485775"/>
                  <a:pt x="558800" y="514350"/>
                </a:cubicBezTo>
                <a:cubicBezTo>
                  <a:pt x="476250" y="542925"/>
                  <a:pt x="296333" y="566208"/>
                  <a:pt x="203200" y="603250"/>
                </a:cubicBezTo>
                <a:cubicBezTo>
                  <a:pt x="110067" y="640292"/>
                  <a:pt x="55033" y="688446"/>
                  <a:pt x="0" y="73660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19" name="Forme libre : forme 118">
            <a:extLst>
              <a:ext uri="{FF2B5EF4-FFF2-40B4-BE49-F238E27FC236}">
                <a16:creationId xmlns:a16="http://schemas.microsoft.com/office/drawing/2014/main" id="{EF71083B-FD1A-48F4-B9C0-66647CC7A17E}"/>
              </a:ext>
            </a:extLst>
          </p:cNvPr>
          <p:cNvSpPr/>
          <p:nvPr/>
        </p:nvSpPr>
        <p:spPr>
          <a:xfrm>
            <a:off x="4540250" y="762001"/>
            <a:ext cx="1460500" cy="380236"/>
          </a:xfrm>
          <a:custGeom>
            <a:avLst/>
            <a:gdLst>
              <a:gd name="connsiteX0" fmla="*/ 730250 w 730250"/>
              <a:gd name="connsiteY0" fmla="*/ 279400 h 374697"/>
              <a:gd name="connsiteX1" fmla="*/ 514350 w 730250"/>
              <a:gd name="connsiteY1" fmla="*/ 342900 h 374697"/>
              <a:gd name="connsiteX2" fmla="*/ 228600 w 730250"/>
              <a:gd name="connsiteY2" fmla="*/ 374650 h 374697"/>
              <a:gd name="connsiteX3" fmla="*/ 158750 w 730250"/>
              <a:gd name="connsiteY3" fmla="*/ 349250 h 374697"/>
              <a:gd name="connsiteX4" fmla="*/ 50800 w 730250"/>
              <a:gd name="connsiteY4" fmla="*/ 317500 h 374697"/>
              <a:gd name="connsiteX5" fmla="*/ 76200 w 730250"/>
              <a:gd name="connsiteY5" fmla="*/ 184150 h 374697"/>
              <a:gd name="connsiteX6" fmla="*/ 0 w 730250"/>
              <a:gd name="connsiteY6" fmla="*/ 0 h 374697"/>
              <a:gd name="connsiteX0" fmla="*/ 730250 w 730250"/>
              <a:gd name="connsiteY0" fmla="*/ 279400 h 374697"/>
              <a:gd name="connsiteX1" fmla="*/ 730250 w 730250"/>
              <a:gd name="connsiteY1" fmla="*/ 279400 h 374697"/>
              <a:gd name="connsiteX2" fmla="*/ 514350 w 730250"/>
              <a:gd name="connsiteY2" fmla="*/ 342900 h 374697"/>
              <a:gd name="connsiteX3" fmla="*/ 228600 w 730250"/>
              <a:gd name="connsiteY3" fmla="*/ 374650 h 374697"/>
              <a:gd name="connsiteX4" fmla="*/ 158750 w 730250"/>
              <a:gd name="connsiteY4" fmla="*/ 349250 h 374697"/>
              <a:gd name="connsiteX5" fmla="*/ 50800 w 730250"/>
              <a:gd name="connsiteY5" fmla="*/ 317500 h 374697"/>
              <a:gd name="connsiteX6" fmla="*/ 76200 w 730250"/>
              <a:gd name="connsiteY6" fmla="*/ 184150 h 374697"/>
              <a:gd name="connsiteX7" fmla="*/ 0 w 730250"/>
              <a:gd name="connsiteY7" fmla="*/ 0 h 374697"/>
              <a:gd name="connsiteX0" fmla="*/ 730250 w 1460500"/>
              <a:gd name="connsiteY0" fmla="*/ 279400 h 380236"/>
              <a:gd name="connsiteX1" fmla="*/ 1460500 w 1460500"/>
              <a:gd name="connsiteY1" fmla="*/ 25400 h 380236"/>
              <a:gd name="connsiteX2" fmla="*/ 514350 w 1460500"/>
              <a:gd name="connsiteY2" fmla="*/ 342900 h 380236"/>
              <a:gd name="connsiteX3" fmla="*/ 228600 w 1460500"/>
              <a:gd name="connsiteY3" fmla="*/ 374650 h 380236"/>
              <a:gd name="connsiteX4" fmla="*/ 158750 w 1460500"/>
              <a:gd name="connsiteY4" fmla="*/ 349250 h 380236"/>
              <a:gd name="connsiteX5" fmla="*/ 50800 w 1460500"/>
              <a:gd name="connsiteY5" fmla="*/ 317500 h 380236"/>
              <a:gd name="connsiteX6" fmla="*/ 76200 w 1460500"/>
              <a:gd name="connsiteY6" fmla="*/ 184150 h 380236"/>
              <a:gd name="connsiteX7" fmla="*/ 0 w 1460500"/>
              <a:gd name="connsiteY7" fmla="*/ 0 h 380236"/>
              <a:gd name="connsiteX0" fmla="*/ 713581 w 1460500"/>
              <a:gd name="connsiteY0" fmla="*/ 243681 h 380236"/>
              <a:gd name="connsiteX1" fmla="*/ 1460500 w 1460500"/>
              <a:gd name="connsiteY1" fmla="*/ 25400 h 380236"/>
              <a:gd name="connsiteX2" fmla="*/ 514350 w 1460500"/>
              <a:gd name="connsiteY2" fmla="*/ 342900 h 380236"/>
              <a:gd name="connsiteX3" fmla="*/ 228600 w 1460500"/>
              <a:gd name="connsiteY3" fmla="*/ 374650 h 380236"/>
              <a:gd name="connsiteX4" fmla="*/ 158750 w 1460500"/>
              <a:gd name="connsiteY4" fmla="*/ 349250 h 380236"/>
              <a:gd name="connsiteX5" fmla="*/ 50800 w 1460500"/>
              <a:gd name="connsiteY5" fmla="*/ 317500 h 380236"/>
              <a:gd name="connsiteX6" fmla="*/ 76200 w 1460500"/>
              <a:gd name="connsiteY6" fmla="*/ 184150 h 380236"/>
              <a:gd name="connsiteX7" fmla="*/ 0 w 1460500"/>
              <a:gd name="connsiteY7" fmla="*/ 0 h 380236"/>
              <a:gd name="connsiteX0" fmla="*/ 1460500 w 1460500"/>
              <a:gd name="connsiteY0" fmla="*/ 25400 h 380236"/>
              <a:gd name="connsiteX1" fmla="*/ 514350 w 1460500"/>
              <a:gd name="connsiteY1" fmla="*/ 342900 h 380236"/>
              <a:gd name="connsiteX2" fmla="*/ 228600 w 1460500"/>
              <a:gd name="connsiteY2" fmla="*/ 374650 h 380236"/>
              <a:gd name="connsiteX3" fmla="*/ 158750 w 1460500"/>
              <a:gd name="connsiteY3" fmla="*/ 349250 h 380236"/>
              <a:gd name="connsiteX4" fmla="*/ 50800 w 1460500"/>
              <a:gd name="connsiteY4" fmla="*/ 317500 h 380236"/>
              <a:gd name="connsiteX5" fmla="*/ 76200 w 1460500"/>
              <a:gd name="connsiteY5" fmla="*/ 184150 h 380236"/>
              <a:gd name="connsiteX6" fmla="*/ 0 w 1460500"/>
              <a:gd name="connsiteY6" fmla="*/ 0 h 3802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460500" h="380236">
                <a:moveTo>
                  <a:pt x="1460500" y="25400"/>
                </a:moveTo>
                <a:cubicBezTo>
                  <a:pt x="1424517" y="35983"/>
                  <a:pt x="719667" y="284692"/>
                  <a:pt x="514350" y="342900"/>
                </a:cubicBezTo>
                <a:cubicBezTo>
                  <a:pt x="309033" y="401108"/>
                  <a:pt x="287867" y="373592"/>
                  <a:pt x="228600" y="374650"/>
                </a:cubicBezTo>
                <a:cubicBezTo>
                  <a:pt x="169333" y="375708"/>
                  <a:pt x="188383" y="358775"/>
                  <a:pt x="158750" y="349250"/>
                </a:cubicBezTo>
                <a:cubicBezTo>
                  <a:pt x="129117" y="339725"/>
                  <a:pt x="64558" y="345017"/>
                  <a:pt x="50800" y="317500"/>
                </a:cubicBezTo>
                <a:cubicBezTo>
                  <a:pt x="37042" y="289983"/>
                  <a:pt x="84667" y="237067"/>
                  <a:pt x="76200" y="184150"/>
                </a:cubicBezTo>
                <a:cubicBezTo>
                  <a:pt x="67733" y="131233"/>
                  <a:pt x="33866" y="65616"/>
                  <a:pt x="0" y="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46" name="Forme libre : forme 145">
            <a:extLst>
              <a:ext uri="{FF2B5EF4-FFF2-40B4-BE49-F238E27FC236}">
                <a16:creationId xmlns:a16="http://schemas.microsoft.com/office/drawing/2014/main" id="{14629BD5-62F0-4AD1-B8F3-47934ECAE653}"/>
              </a:ext>
            </a:extLst>
          </p:cNvPr>
          <p:cNvSpPr/>
          <p:nvPr/>
        </p:nvSpPr>
        <p:spPr>
          <a:xfrm>
            <a:off x="4674683" y="3069491"/>
            <a:ext cx="685800" cy="736600"/>
          </a:xfrm>
          <a:custGeom>
            <a:avLst/>
            <a:gdLst>
              <a:gd name="connsiteX0" fmla="*/ 685800 w 685800"/>
              <a:gd name="connsiteY0" fmla="*/ 0 h 736600"/>
              <a:gd name="connsiteX1" fmla="*/ 568325 w 685800"/>
              <a:gd name="connsiteY1" fmla="*/ 82550 h 736600"/>
              <a:gd name="connsiteX2" fmla="*/ 454025 w 685800"/>
              <a:gd name="connsiteY2" fmla="*/ 206375 h 736600"/>
              <a:gd name="connsiteX3" fmla="*/ 314325 w 685800"/>
              <a:gd name="connsiteY3" fmla="*/ 342900 h 736600"/>
              <a:gd name="connsiteX4" fmla="*/ 0 w 685800"/>
              <a:gd name="connsiteY4" fmla="*/ 736600 h 736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85800" h="736600">
                <a:moveTo>
                  <a:pt x="685800" y="0"/>
                </a:moveTo>
                <a:cubicBezTo>
                  <a:pt x="646377" y="24077"/>
                  <a:pt x="606954" y="48154"/>
                  <a:pt x="568325" y="82550"/>
                </a:cubicBezTo>
                <a:cubicBezTo>
                  <a:pt x="529696" y="116946"/>
                  <a:pt x="496358" y="162983"/>
                  <a:pt x="454025" y="206375"/>
                </a:cubicBezTo>
                <a:cubicBezTo>
                  <a:pt x="411692" y="249767"/>
                  <a:pt x="389996" y="254529"/>
                  <a:pt x="314325" y="342900"/>
                </a:cubicBezTo>
                <a:cubicBezTo>
                  <a:pt x="238654" y="431271"/>
                  <a:pt x="119327" y="583935"/>
                  <a:pt x="0" y="73660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3" name="Forme libre : forme 22">
            <a:extLst>
              <a:ext uri="{FF2B5EF4-FFF2-40B4-BE49-F238E27FC236}">
                <a16:creationId xmlns:a16="http://schemas.microsoft.com/office/drawing/2014/main" id="{BE29AF4F-A639-4285-A35D-CAB5EA08D5F0}"/>
              </a:ext>
            </a:extLst>
          </p:cNvPr>
          <p:cNvSpPr/>
          <p:nvPr/>
        </p:nvSpPr>
        <p:spPr>
          <a:xfrm>
            <a:off x="5880100" y="508000"/>
            <a:ext cx="425269" cy="4140200"/>
          </a:xfrm>
          <a:custGeom>
            <a:avLst/>
            <a:gdLst>
              <a:gd name="connsiteX0" fmla="*/ 0 w 425269"/>
              <a:gd name="connsiteY0" fmla="*/ 0 h 4140200"/>
              <a:gd name="connsiteX1" fmla="*/ 76200 w 425269"/>
              <a:gd name="connsiteY1" fmla="*/ 222250 h 4140200"/>
              <a:gd name="connsiteX2" fmla="*/ 254000 w 425269"/>
              <a:gd name="connsiteY2" fmla="*/ 412750 h 4140200"/>
              <a:gd name="connsiteX3" fmla="*/ 412750 w 425269"/>
              <a:gd name="connsiteY3" fmla="*/ 869950 h 4140200"/>
              <a:gd name="connsiteX4" fmla="*/ 406400 w 425269"/>
              <a:gd name="connsiteY4" fmla="*/ 1104900 h 4140200"/>
              <a:gd name="connsiteX5" fmla="*/ 336550 w 425269"/>
              <a:gd name="connsiteY5" fmla="*/ 1822450 h 4140200"/>
              <a:gd name="connsiteX6" fmla="*/ 177800 w 425269"/>
              <a:gd name="connsiteY6" fmla="*/ 2457450 h 4140200"/>
              <a:gd name="connsiteX7" fmla="*/ 146050 w 425269"/>
              <a:gd name="connsiteY7" fmla="*/ 2870200 h 4140200"/>
              <a:gd name="connsiteX8" fmla="*/ 95250 w 425269"/>
              <a:gd name="connsiteY8" fmla="*/ 3441700 h 4140200"/>
              <a:gd name="connsiteX9" fmla="*/ 44450 w 425269"/>
              <a:gd name="connsiteY9" fmla="*/ 3752850 h 4140200"/>
              <a:gd name="connsiteX10" fmla="*/ 107950 w 425269"/>
              <a:gd name="connsiteY10" fmla="*/ 4006850 h 4140200"/>
              <a:gd name="connsiteX11" fmla="*/ 279400 w 425269"/>
              <a:gd name="connsiteY11" fmla="*/ 4140200 h 4140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425269" h="4140200">
                <a:moveTo>
                  <a:pt x="0" y="0"/>
                </a:moveTo>
                <a:cubicBezTo>
                  <a:pt x="16933" y="76729"/>
                  <a:pt x="33867" y="153458"/>
                  <a:pt x="76200" y="222250"/>
                </a:cubicBezTo>
                <a:cubicBezTo>
                  <a:pt x="118533" y="291042"/>
                  <a:pt x="197908" y="304800"/>
                  <a:pt x="254000" y="412750"/>
                </a:cubicBezTo>
                <a:cubicBezTo>
                  <a:pt x="310092" y="520700"/>
                  <a:pt x="387350" y="754592"/>
                  <a:pt x="412750" y="869950"/>
                </a:cubicBezTo>
                <a:cubicBezTo>
                  <a:pt x="438150" y="985308"/>
                  <a:pt x="419100" y="946150"/>
                  <a:pt x="406400" y="1104900"/>
                </a:cubicBezTo>
                <a:cubicBezTo>
                  <a:pt x="393700" y="1263650"/>
                  <a:pt x="374650" y="1597025"/>
                  <a:pt x="336550" y="1822450"/>
                </a:cubicBezTo>
                <a:cubicBezTo>
                  <a:pt x="298450" y="2047875"/>
                  <a:pt x="209550" y="2282825"/>
                  <a:pt x="177800" y="2457450"/>
                </a:cubicBezTo>
                <a:cubicBezTo>
                  <a:pt x="146050" y="2632075"/>
                  <a:pt x="159808" y="2706158"/>
                  <a:pt x="146050" y="2870200"/>
                </a:cubicBezTo>
                <a:cubicBezTo>
                  <a:pt x="132292" y="3034242"/>
                  <a:pt x="112183" y="3294592"/>
                  <a:pt x="95250" y="3441700"/>
                </a:cubicBezTo>
                <a:cubicBezTo>
                  <a:pt x="78317" y="3588808"/>
                  <a:pt x="42333" y="3658658"/>
                  <a:pt x="44450" y="3752850"/>
                </a:cubicBezTo>
                <a:cubicBezTo>
                  <a:pt x="46567" y="3847042"/>
                  <a:pt x="68792" y="3942292"/>
                  <a:pt x="107950" y="4006850"/>
                </a:cubicBezTo>
                <a:cubicBezTo>
                  <a:pt x="147108" y="4071408"/>
                  <a:pt x="213254" y="4105804"/>
                  <a:pt x="279400" y="414020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7" name="Forme libre : forme 26">
            <a:extLst>
              <a:ext uri="{FF2B5EF4-FFF2-40B4-BE49-F238E27FC236}">
                <a16:creationId xmlns:a16="http://schemas.microsoft.com/office/drawing/2014/main" id="{70578F58-BED1-43CB-8B6A-FE860FD8A450}"/>
              </a:ext>
            </a:extLst>
          </p:cNvPr>
          <p:cNvSpPr/>
          <p:nvPr/>
        </p:nvSpPr>
        <p:spPr>
          <a:xfrm>
            <a:off x="3594100" y="1279024"/>
            <a:ext cx="2565400" cy="1323241"/>
          </a:xfrm>
          <a:custGeom>
            <a:avLst/>
            <a:gdLst>
              <a:gd name="connsiteX0" fmla="*/ 0 w 2565400"/>
              <a:gd name="connsiteY0" fmla="*/ 346576 h 1323241"/>
              <a:gd name="connsiteX1" fmla="*/ 476250 w 2565400"/>
              <a:gd name="connsiteY1" fmla="*/ 54476 h 1323241"/>
              <a:gd name="connsiteX2" fmla="*/ 933450 w 2565400"/>
              <a:gd name="connsiteY2" fmla="*/ 3676 h 1323241"/>
              <a:gd name="connsiteX3" fmla="*/ 838200 w 2565400"/>
              <a:gd name="connsiteY3" fmla="*/ 105276 h 1323241"/>
              <a:gd name="connsiteX4" fmla="*/ 901700 w 2565400"/>
              <a:gd name="connsiteY4" fmla="*/ 238626 h 1323241"/>
              <a:gd name="connsiteX5" fmla="*/ 1079500 w 2565400"/>
              <a:gd name="connsiteY5" fmla="*/ 454526 h 1323241"/>
              <a:gd name="connsiteX6" fmla="*/ 1193800 w 2565400"/>
              <a:gd name="connsiteY6" fmla="*/ 606926 h 1323241"/>
              <a:gd name="connsiteX7" fmla="*/ 1282700 w 2565400"/>
              <a:gd name="connsiteY7" fmla="*/ 670426 h 1323241"/>
              <a:gd name="connsiteX8" fmla="*/ 1397000 w 2565400"/>
              <a:gd name="connsiteY8" fmla="*/ 886326 h 1323241"/>
              <a:gd name="connsiteX9" fmla="*/ 1638300 w 2565400"/>
              <a:gd name="connsiteY9" fmla="*/ 759326 h 1323241"/>
              <a:gd name="connsiteX10" fmla="*/ 1974850 w 2565400"/>
              <a:gd name="connsiteY10" fmla="*/ 695826 h 1323241"/>
              <a:gd name="connsiteX11" fmla="*/ 1974850 w 2565400"/>
              <a:gd name="connsiteY11" fmla="*/ 829176 h 1323241"/>
              <a:gd name="connsiteX12" fmla="*/ 2000250 w 2565400"/>
              <a:gd name="connsiteY12" fmla="*/ 892676 h 1323241"/>
              <a:gd name="connsiteX13" fmla="*/ 2190750 w 2565400"/>
              <a:gd name="connsiteY13" fmla="*/ 1019676 h 1323241"/>
              <a:gd name="connsiteX14" fmla="*/ 2311400 w 2565400"/>
              <a:gd name="connsiteY14" fmla="*/ 1203826 h 1323241"/>
              <a:gd name="connsiteX15" fmla="*/ 2482850 w 2565400"/>
              <a:gd name="connsiteY15" fmla="*/ 1318126 h 1323241"/>
              <a:gd name="connsiteX16" fmla="*/ 2565400 w 2565400"/>
              <a:gd name="connsiteY16" fmla="*/ 1292726 h 13232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2565400" h="1323241">
                <a:moveTo>
                  <a:pt x="0" y="346576"/>
                </a:moveTo>
                <a:cubicBezTo>
                  <a:pt x="160337" y="229101"/>
                  <a:pt x="320675" y="111626"/>
                  <a:pt x="476250" y="54476"/>
                </a:cubicBezTo>
                <a:cubicBezTo>
                  <a:pt x="631825" y="-2674"/>
                  <a:pt x="873125" y="-4791"/>
                  <a:pt x="933450" y="3676"/>
                </a:cubicBezTo>
                <a:cubicBezTo>
                  <a:pt x="993775" y="12143"/>
                  <a:pt x="843492" y="66118"/>
                  <a:pt x="838200" y="105276"/>
                </a:cubicBezTo>
                <a:cubicBezTo>
                  <a:pt x="832908" y="144434"/>
                  <a:pt x="861483" y="180418"/>
                  <a:pt x="901700" y="238626"/>
                </a:cubicBezTo>
                <a:cubicBezTo>
                  <a:pt x="941917" y="296834"/>
                  <a:pt x="1030817" y="393143"/>
                  <a:pt x="1079500" y="454526"/>
                </a:cubicBezTo>
                <a:cubicBezTo>
                  <a:pt x="1128183" y="515909"/>
                  <a:pt x="1159933" y="570943"/>
                  <a:pt x="1193800" y="606926"/>
                </a:cubicBezTo>
                <a:cubicBezTo>
                  <a:pt x="1227667" y="642909"/>
                  <a:pt x="1248833" y="623860"/>
                  <a:pt x="1282700" y="670426"/>
                </a:cubicBezTo>
                <a:cubicBezTo>
                  <a:pt x="1316567" y="716992"/>
                  <a:pt x="1337733" y="871509"/>
                  <a:pt x="1397000" y="886326"/>
                </a:cubicBezTo>
                <a:cubicBezTo>
                  <a:pt x="1456267" y="901143"/>
                  <a:pt x="1541992" y="791076"/>
                  <a:pt x="1638300" y="759326"/>
                </a:cubicBezTo>
                <a:cubicBezTo>
                  <a:pt x="1734608" y="727576"/>
                  <a:pt x="1918758" y="684184"/>
                  <a:pt x="1974850" y="695826"/>
                </a:cubicBezTo>
                <a:cubicBezTo>
                  <a:pt x="2030942" y="707468"/>
                  <a:pt x="1970617" y="796368"/>
                  <a:pt x="1974850" y="829176"/>
                </a:cubicBezTo>
                <a:cubicBezTo>
                  <a:pt x="1979083" y="861984"/>
                  <a:pt x="1964267" y="860926"/>
                  <a:pt x="2000250" y="892676"/>
                </a:cubicBezTo>
                <a:cubicBezTo>
                  <a:pt x="2036233" y="924426"/>
                  <a:pt x="2138892" y="967818"/>
                  <a:pt x="2190750" y="1019676"/>
                </a:cubicBezTo>
                <a:cubicBezTo>
                  <a:pt x="2242608" y="1071534"/>
                  <a:pt x="2262717" y="1154084"/>
                  <a:pt x="2311400" y="1203826"/>
                </a:cubicBezTo>
                <a:cubicBezTo>
                  <a:pt x="2360083" y="1253568"/>
                  <a:pt x="2440517" y="1303309"/>
                  <a:pt x="2482850" y="1318126"/>
                </a:cubicBezTo>
                <a:cubicBezTo>
                  <a:pt x="2525183" y="1332943"/>
                  <a:pt x="2545291" y="1312834"/>
                  <a:pt x="2565400" y="1292726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9" name="Forme libre : forme 28">
            <a:extLst>
              <a:ext uri="{FF2B5EF4-FFF2-40B4-BE49-F238E27FC236}">
                <a16:creationId xmlns:a16="http://schemas.microsoft.com/office/drawing/2014/main" id="{F48755D4-E52D-451E-A862-7FE36C952EA0}"/>
              </a:ext>
            </a:extLst>
          </p:cNvPr>
          <p:cNvSpPr/>
          <p:nvPr/>
        </p:nvSpPr>
        <p:spPr>
          <a:xfrm>
            <a:off x="4527550" y="1098550"/>
            <a:ext cx="101600" cy="171450"/>
          </a:xfrm>
          <a:custGeom>
            <a:avLst/>
            <a:gdLst>
              <a:gd name="connsiteX0" fmla="*/ 101600 w 101600"/>
              <a:gd name="connsiteY0" fmla="*/ 0 h 171450"/>
              <a:gd name="connsiteX1" fmla="*/ 50800 w 101600"/>
              <a:gd name="connsiteY1" fmla="*/ 127000 h 171450"/>
              <a:gd name="connsiteX2" fmla="*/ 0 w 101600"/>
              <a:gd name="connsiteY2" fmla="*/ 171450 h 171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1600" h="171450">
                <a:moveTo>
                  <a:pt x="101600" y="0"/>
                </a:moveTo>
                <a:cubicBezTo>
                  <a:pt x="84666" y="49212"/>
                  <a:pt x="67733" y="98425"/>
                  <a:pt x="50800" y="127000"/>
                </a:cubicBezTo>
                <a:cubicBezTo>
                  <a:pt x="33867" y="155575"/>
                  <a:pt x="16933" y="163512"/>
                  <a:pt x="0" y="17145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0" name="Forme libre : forme 29">
            <a:extLst>
              <a:ext uri="{FF2B5EF4-FFF2-40B4-BE49-F238E27FC236}">
                <a16:creationId xmlns:a16="http://schemas.microsoft.com/office/drawing/2014/main" id="{DDA203F8-C9E1-4AFD-B1A6-58AF2240B747}"/>
              </a:ext>
            </a:extLst>
          </p:cNvPr>
          <p:cNvSpPr/>
          <p:nvPr/>
        </p:nvSpPr>
        <p:spPr>
          <a:xfrm>
            <a:off x="3016250" y="2482850"/>
            <a:ext cx="1377950" cy="711200"/>
          </a:xfrm>
          <a:custGeom>
            <a:avLst/>
            <a:gdLst>
              <a:gd name="connsiteX0" fmla="*/ 1377950 w 1377950"/>
              <a:gd name="connsiteY0" fmla="*/ 0 h 711200"/>
              <a:gd name="connsiteX1" fmla="*/ 1295400 w 1377950"/>
              <a:gd name="connsiteY1" fmla="*/ 101600 h 711200"/>
              <a:gd name="connsiteX2" fmla="*/ 996950 w 1377950"/>
              <a:gd name="connsiteY2" fmla="*/ 209550 h 711200"/>
              <a:gd name="connsiteX3" fmla="*/ 730250 w 1377950"/>
              <a:gd name="connsiteY3" fmla="*/ 508000 h 711200"/>
              <a:gd name="connsiteX4" fmla="*/ 469900 w 1377950"/>
              <a:gd name="connsiteY4" fmla="*/ 577850 h 711200"/>
              <a:gd name="connsiteX5" fmla="*/ 247650 w 1377950"/>
              <a:gd name="connsiteY5" fmla="*/ 679450 h 711200"/>
              <a:gd name="connsiteX6" fmla="*/ 0 w 1377950"/>
              <a:gd name="connsiteY6" fmla="*/ 711200 h 711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377950" h="711200">
                <a:moveTo>
                  <a:pt x="1377950" y="0"/>
                </a:moveTo>
                <a:cubicBezTo>
                  <a:pt x="1368425" y="33337"/>
                  <a:pt x="1358900" y="66675"/>
                  <a:pt x="1295400" y="101600"/>
                </a:cubicBezTo>
                <a:cubicBezTo>
                  <a:pt x="1231900" y="136525"/>
                  <a:pt x="1091142" y="141817"/>
                  <a:pt x="996950" y="209550"/>
                </a:cubicBezTo>
                <a:cubicBezTo>
                  <a:pt x="902758" y="277283"/>
                  <a:pt x="818092" y="446617"/>
                  <a:pt x="730250" y="508000"/>
                </a:cubicBezTo>
                <a:cubicBezTo>
                  <a:pt x="642408" y="569383"/>
                  <a:pt x="550333" y="549275"/>
                  <a:pt x="469900" y="577850"/>
                </a:cubicBezTo>
                <a:cubicBezTo>
                  <a:pt x="389467" y="606425"/>
                  <a:pt x="325967" y="657225"/>
                  <a:pt x="247650" y="679450"/>
                </a:cubicBezTo>
                <a:cubicBezTo>
                  <a:pt x="169333" y="701675"/>
                  <a:pt x="84666" y="706437"/>
                  <a:pt x="0" y="71120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3" name="Forme libre : forme 32">
            <a:extLst>
              <a:ext uri="{FF2B5EF4-FFF2-40B4-BE49-F238E27FC236}">
                <a16:creationId xmlns:a16="http://schemas.microsoft.com/office/drawing/2014/main" id="{FF0BF8AA-3094-4C50-B547-95E6ECEA66B7}"/>
              </a:ext>
            </a:extLst>
          </p:cNvPr>
          <p:cNvSpPr/>
          <p:nvPr/>
        </p:nvSpPr>
        <p:spPr>
          <a:xfrm>
            <a:off x="5092700" y="5222875"/>
            <a:ext cx="949325" cy="958850"/>
          </a:xfrm>
          <a:custGeom>
            <a:avLst/>
            <a:gdLst>
              <a:gd name="connsiteX0" fmla="*/ 733425 w 733425"/>
              <a:gd name="connsiteY0" fmla="*/ 0 h 841375"/>
              <a:gd name="connsiteX1" fmla="*/ 695325 w 733425"/>
              <a:gd name="connsiteY1" fmla="*/ 111125 h 841375"/>
              <a:gd name="connsiteX2" fmla="*/ 619125 w 733425"/>
              <a:gd name="connsiteY2" fmla="*/ 231775 h 841375"/>
              <a:gd name="connsiteX3" fmla="*/ 377825 w 733425"/>
              <a:gd name="connsiteY3" fmla="*/ 323850 h 841375"/>
              <a:gd name="connsiteX4" fmla="*/ 190500 w 733425"/>
              <a:gd name="connsiteY4" fmla="*/ 571500 h 841375"/>
              <a:gd name="connsiteX5" fmla="*/ 222250 w 733425"/>
              <a:gd name="connsiteY5" fmla="*/ 603250 h 841375"/>
              <a:gd name="connsiteX6" fmla="*/ 196850 w 733425"/>
              <a:gd name="connsiteY6" fmla="*/ 654050 h 841375"/>
              <a:gd name="connsiteX7" fmla="*/ 212725 w 733425"/>
              <a:gd name="connsiteY7" fmla="*/ 708025 h 841375"/>
              <a:gd name="connsiteX8" fmla="*/ 123825 w 733425"/>
              <a:gd name="connsiteY8" fmla="*/ 771525 h 841375"/>
              <a:gd name="connsiteX9" fmla="*/ 0 w 733425"/>
              <a:gd name="connsiteY9" fmla="*/ 841375 h 841375"/>
              <a:gd name="connsiteX0" fmla="*/ 939800 w 939800"/>
              <a:gd name="connsiteY0" fmla="*/ 0 h 949325"/>
              <a:gd name="connsiteX1" fmla="*/ 901700 w 939800"/>
              <a:gd name="connsiteY1" fmla="*/ 111125 h 949325"/>
              <a:gd name="connsiteX2" fmla="*/ 825500 w 939800"/>
              <a:gd name="connsiteY2" fmla="*/ 231775 h 949325"/>
              <a:gd name="connsiteX3" fmla="*/ 584200 w 939800"/>
              <a:gd name="connsiteY3" fmla="*/ 323850 h 949325"/>
              <a:gd name="connsiteX4" fmla="*/ 396875 w 939800"/>
              <a:gd name="connsiteY4" fmla="*/ 571500 h 949325"/>
              <a:gd name="connsiteX5" fmla="*/ 428625 w 939800"/>
              <a:gd name="connsiteY5" fmla="*/ 603250 h 949325"/>
              <a:gd name="connsiteX6" fmla="*/ 403225 w 939800"/>
              <a:gd name="connsiteY6" fmla="*/ 654050 h 949325"/>
              <a:gd name="connsiteX7" fmla="*/ 419100 w 939800"/>
              <a:gd name="connsiteY7" fmla="*/ 708025 h 949325"/>
              <a:gd name="connsiteX8" fmla="*/ 330200 w 939800"/>
              <a:gd name="connsiteY8" fmla="*/ 771525 h 949325"/>
              <a:gd name="connsiteX9" fmla="*/ 0 w 939800"/>
              <a:gd name="connsiteY9" fmla="*/ 949325 h 949325"/>
              <a:gd name="connsiteX0" fmla="*/ 949325 w 949325"/>
              <a:gd name="connsiteY0" fmla="*/ 0 h 958850"/>
              <a:gd name="connsiteX1" fmla="*/ 901700 w 949325"/>
              <a:gd name="connsiteY1" fmla="*/ 120650 h 958850"/>
              <a:gd name="connsiteX2" fmla="*/ 825500 w 949325"/>
              <a:gd name="connsiteY2" fmla="*/ 241300 h 958850"/>
              <a:gd name="connsiteX3" fmla="*/ 584200 w 949325"/>
              <a:gd name="connsiteY3" fmla="*/ 333375 h 958850"/>
              <a:gd name="connsiteX4" fmla="*/ 396875 w 949325"/>
              <a:gd name="connsiteY4" fmla="*/ 581025 h 958850"/>
              <a:gd name="connsiteX5" fmla="*/ 428625 w 949325"/>
              <a:gd name="connsiteY5" fmla="*/ 612775 h 958850"/>
              <a:gd name="connsiteX6" fmla="*/ 403225 w 949325"/>
              <a:gd name="connsiteY6" fmla="*/ 663575 h 958850"/>
              <a:gd name="connsiteX7" fmla="*/ 419100 w 949325"/>
              <a:gd name="connsiteY7" fmla="*/ 717550 h 958850"/>
              <a:gd name="connsiteX8" fmla="*/ 330200 w 949325"/>
              <a:gd name="connsiteY8" fmla="*/ 781050 h 958850"/>
              <a:gd name="connsiteX9" fmla="*/ 0 w 949325"/>
              <a:gd name="connsiteY9" fmla="*/ 958850 h 958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949325" h="958850">
                <a:moveTo>
                  <a:pt x="949325" y="0"/>
                </a:moveTo>
                <a:cubicBezTo>
                  <a:pt x="939800" y="36248"/>
                  <a:pt x="922337" y="80434"/>
                  <a:pt x="901700" y="120650"/>
                </a:cubicBezTo>
                <a:cubicBezTo>
                  <a:pt x="881063" y="160866"/>
                  <a:pt x="878417" y="205846"/>
                  <a:pt x="825500" y="241300"/>
                </a:cubicBezTo>
                <a:cubicBezTo>
                  <a:pt x="772583" y="276754"/>
                  <a:pt x="655637" y="276754"/>
                  <a:pt x="584200" y="333375"/>
                </a:cubicBezTo>
                <a:cubicBezTo>
                  <a:pt x="512762" y="389996"/>
                  <a:pt x="422804" y="534458"/>
                  <a:pt x="396875" y="581025"/>
                </a:cubicBezTo>
                <a:cubicBezTo>
                  <a:pt x="370946" y="627592"/>
                  <a:pt x="427567" y="599017"/>
                  <a:pt x="428625" y="612775"/>
                </a:cubicBezTo>
                <a:cubicBezTo>
                  <a:pt x="429683" y="626533"/>
                  <a:pt x="404812" y="646113"/>
                  <a:pt x="403225" y="663575"/>
                </a:cubicBezTo>
                <a:cubicBezTo>
                  <a:pt x="401638" y="681037"/>
                  <a:pt x="431271" y="697971"/>
                  <a:pt x="419100" y="717550"/>
                </a:cubicBezTo>
                <a:cubicBezTo>
                  <a:pt x="406929" y="737129"/>
                  <a:pt x="365654" y="758825"/>
                  <a:pt x="330200" y="781050"/>
                </a:cubicBezTo>
                <a:cubicBezTo>
                  <a:pt x="294746" y="803275"/>
                  <a:pt x="44185" y="935037"/>
                  <a:pt x="0" y="95885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4" name="Forme libre : forme 3">
            <a:extLst>
              <a:ext uri="{FF2B5EF4-FFF2-40B4-BE49-F238E27FC236}">
                <a16:creationId xmlns:a16="http://schemas.microsoft.com/office/drawing/2014/main" id="{9785E986-7D90-49DA-8C7B-6E217AE16429}"/>
              </a:ext>
            </a:extLst>
          </p:cNvPr>
          <p:cNvSpPr/>
          <p:nvPr/>
        </p:nvSpPr>
        <p:spPr>
          <a:xfrm>
            <a:off x="9458297" y="1866900"/>
            <a:ext cx="218196" cy="3594735"/>
          </a:xfrm>
          <a:custGeom>
            <a:avLst/>
            <a:gdLst>
              <a:gd name="connsiteX0" fmla="*/ 57178 w 214952"/>
              <a:gd name="connsiteY0" fmla="*/ 0 h 3152775"/>
              <a:gd name="connsiteX1" fmla="*/ 19078 w 214952"/>
              <a:gd name="connsiteY1" fmla="*/ 762000 h 3152775"/>
              <a:gd name="connsiteX2" fmla="*/ 19078 w 214952"/>
              <a:gd name="connsiteY2" fmla="*/ 1000125 h 3152775"/>
              <a:gd name="connsiteX3" fmla="*/ 76228 w 214952"/>
              <a:gd name="connsiteY3" fmla="*/ 1285875 h 3152775"/>
              <a:gd name="connsiteX4" fmla="*/ 76228 w 214952"/>
              <a:gd name="connsiteY4" fmla="*/ 1647825 h 3152775"/>
              <a:gd name="connsiteX5" fmla="*/ 28 w 214952"/>
              <a:gd name="connsiteY5" fmla="*/ 2057400 h 3152775"/>
              <a:gd name="connsiteX6" fmla="*/ 85753 w 214952"/>
              <a:gd name="connsiteY6" fmla="*/ 2314575 h 3152775"/>
              <a:gd name="connsiteX7" fmla="*/ 209578 w 214952"/>
              <a:gd name="connsiteY7" fmla="*/ 2505075 h 3152775"/>
              <a:gd name="connsiteX8" fmla="*/ 181003 w 214952"/>
              <a:gd name="connsiteY8" fmla="*/ 3152775 h 3152775"/>
              <a:gd name="connsiteX0" fmla="*/ 57178 w 218196"/>
              <a:gd name="connsiteY0" fmla="*/ 0 h 3541395"/>
              <a:gd name="connsiteX1" fmla="*/ 19078 w 218196"/>
              <a:gd name="connsiteY1" fmla="*/ 762000 h 3541395"/>
              <a:gd name="connsiteX2" fmla="*/ 19078 w 218196"/>
              <a:gd name="connsiteY2" fmla="*/ 1000125 h 3541395"/>
              <a:gd name="connsiteX3" fmla="*/ 76228 w 218196"/>
              <a:gd name="connsiteY3" fmla="*/ 1285875 h 3541395"/>
              <a:gd name="connsiteX4" fmla="*/ 76228 w 218196"/>
              <a:gd name="connsiteY4" fmla="*/ 1647825 h 3541395"/>
              <a:gd name="connsiteX5" fmla="*/ 28 w 218196"/>
              <a:gd name="connsiteY5" fmla="*/ 2057400 h 3541395"/>
              <a:gd name="connsiteX6" fmla="*/ 85753 w 218196"/>
              <a:gd name="connsiteY6" fmla="*/ 2314575 h 3541395"/>
              <a:gd name="connsiteX7" fmla="*/ 209578 w 218196"/>
              <a:gd name="connsiteY7" fmla="*/ 2505075 h 3541395"/>
              <a:gd name="connsiteX8" fmla="*/ 196243 w 218196"/>
              <a:gd name="connsiteY8" fmla="*/ 3541395 h 3541395"/>
              <a:gd name="connsiteX0" fmla="*/ 57178 w 218196"/>
              <a:gd name="connsiteY0" fmla="*/ 0 h 3594735"/>
              <a:gd name="connsiteX1" fmla="*/ 19078 w 218196"/>
              <a:gd name="connsiteY1" fmla="*/ 762000 h 3594735"/>
              <a:gd name="connsiteX2" fmla="*/ 19078 w 218196"/>
              <a:gd name="connsiteY2" fmla="*/ 1000125 h 3594735"/>
              <a:gd name="connsiteX3" fmla="*/ 76228 w 218196"/>
              <a:gd name="connsiteY3" fmla="*/ 1285875 h 3594735"/>
              <a:gd name="connsiteX4" fmla="*/ 76228 w 218196"/>
              <a:gd name="connsiteY4" fmla="*/ 1647825 h 3594735"/>
              <a:gd name="connsiteX5" fmla="*/ 28 w 218196"/>
              <a:gd name="connsiteY5" fmla="*/ 2057400 h 3594735"/>
              <a:gd name="connsiteX6" fmla="*/ 85753 w 218196"/>
              <a:gd name="connsiteY6" fmla="*/ 2314575 h 3594735"/>
              <a:gd name="connsiteX7" fmla="*/ 209578 w 218196"/>
              <a:gd name="connsiteY7" fmla="*/ 2505075 h 3594735"/>
              <a:gd name="connsiteX8" fmla="*/ 196243 w 218196"/>
              <a:gd name="connsiteY8" fmla="*/ 3594735 h 35947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18196" h="3594735">
                <a:moveTo>
                  <a:pt x="57178" y="0"/>
                </a:moveTo>
                <a:cubicBezTo>
                  <a:pt x="41303" y="297656"/>
                  <a:pt x="25428" y="595313"/>
                  <a:pt x="19078" y="762000"/>
                </a:cubicBezTo>
                <a:cubicBezTo>
                  <a:pt x="12728" y="928688"/>
                  <a:pt x="9553" y="912813"/>
                  <a:pt x="19078" y="1000125"/>
                </a:cubicBezTo>
                <a:cubicBezTo>
                  <a:pt x="28603" y="1087437"/>
                  <a:pt x="66703" y="1177925"/>
                  <a:pt x="76228" y="1285875"/>
                </a:cubicBezTo>
                <a:cubicBezTo>
                  <a:pt x="85753" y="1393825"/>
                  <a:pt x="88928" y="1519238"/>
                  <a:pt x="76228" y="1647825"/>
                </a:cubicBezTo>
                <a:cubicBezTo>
                  <a:pt x="63528" y="1776412"/>
                  <a:pt x="-1560" y="1946275"/>
                  <a:pt x="28" y="2057400"/>
                </a:cubicBezTo>
                <a:cubicBezTo>
                  <a:pt x="1615" y="2168525"/>
                  <a:pt x="50828" y="2239963"/>
                  <a:pt x="85753" y="2314575"/>
                </a:cubicBezTo>
                <a:cubicBezTo>
                  <a:pt x="120678" y="2389187"/>
                  <a:pt x="193703" y="2365375"/>
                  <a:pt x="209578" y="2505075"/>
                </a:cubicBezTo>
                <a:cubicBezTo>
                  <a:pt x="225453" y="2644775"/>
                  <a:pt x="218468" y="3340735"/>
                  <a:pt x="196243" y="3594735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7" name="Forme libre : forme 6">
            <a:extLst>
              <a:ext uri="{FF2B5EF4-FFF2-40B4-BE49-F238E27FC236}">
                <a16:creationId xmlns:a16="http://schemas.microsoft.com/office/drawing/2014/main" id="{DE2091A2-893D-4FD9-B5DC-08FAAC12AD69}"/>
              </a:ext>
            </a:extLst>
          </p:cNvPr>
          <p:cNvSpPr/>
          <p:nvPr/>
        </p:nvSpPr>
        <p:spPr>
          <a:xfrm>
            <a:off x="4667250" y="1800225"/>
            <a:ext cx="3514743" cy="3819524"/>
          </a:xfrm>
          <a:custGeom>
            <a:avLst/>
            <a:gdLst>
              <a:gd name="connsiteX0" fmla="*/ 0 w 4103757"/>
              <a:gd name="connsiteY0" fmla="*/ 3510562 h 3510562"/>
              <a:gd name="connsiteX1" fmla="*/ 228600 w 4103757"/>
              <a:gd name="connsiteY1" fmla="*/ 3215287 h 3510562"/>
              <a:gd name="connsiteX2" fmla="*/ 400050 w 4103757"/>
              <a:gd name="connsiteY2" fmla="*/ 3053362 h 3510562"/>
              <a:gd name="connsiteX3" fmla="*/ 923925 w 4103757"/>
              <a:gd name="connsiteY3" fmla="*/ 2748562 h 3510562"/>
              <a:gd name="connsiteX4" fmla="*/ 1162050 w 4103757"/>
              <a:gd name="connsiteY4" fmla="*/ 2691412 h 3510562"/>
              <a:gd name="connsiteX5" fmla="*/ 1533525 w 4103757"/>
              <a:gd name="connsiteY5" fmla="*/ 2500912 h 3510562"/>
              <a:gd name="connsiteX6" fmla="*/ 1638300 w 4103757"/>
              <a:gd name="connsiteY6" fmla="*/ 2110387 h 3510562"/>
              <a:gd name="connsiteX7" fmla="*/ 1838325 w 4103757"/>
              <a:gd name="connsiteY7" fmla="*/ 1719862 h 3510562"/>
              <a:gd name="connsiteX8" fmla="*/ 2190750 w 4103757"/>
              <a:gd name="connsiteY8" fmla="*/ 1291237 h 3510562"/>
              <a:gd name="connsiteX9" fmla="*/ 2381250 w 4103757"/>
              <a:gd name="connsiteY9" fmla="*/ 976912 h 3510562"/>
              <a:gd name="connsiteX10" fmla="*/ 2705100 w 4103757"/>
              <a:gd name="connsiteY10" fmla="*/ 795937 h 3510562"/>
              <a:gd name="connsiteX11" fmla="*/ 3181350 w 4103757"/>
              <a:gd name="connsiteY11" fmla="*/ 405412 h 3510562"/>
              <a:gd name="connsiteX12" fmla="*/ 3371850 w 4103757"/>
              <a:gd name="connsiteY12" fmla="*/ 110137 h 3510562"/>
              <a:gd name="connsiteX0" fmla="*/ 0 w 3181350"/>
              <a:gd name="connsiteY0" fmla="*/ 3105150 h 3105150"/>
              <a:gd name="connsiteX1" fmla="*/ 228600 w 3181350"/>
              <a:gd name="connsiteY1" fmla="*/ 2809875 h 3105150"/>
              <a:gd name="connsiteX2" fmla="*/ 400050 w 3181350"/>
              <a:gd name="connsiteY2" fmla="*/ 2647950 h 3105150"/>
              <a:gd name="connsiteX3" fmla="*/ 923925 w 3181350"/>
              <a:gd name="connsiteY3" fmla="*/ 2343150 h 3105150"/>
              <a:gd name="connsiteX4" fmla="*/ 1162050 w 3181350"/>
              <a:gd name="connsiteY4" fmla="*/ 2286000 h 3105150"/>
              <a:gd name="connsiteX5" fmla="*/ 1533525 w 3181350"/>
              <a:gd name="connsiteY5" fmla="*/ 2095500 h 3105150"/>
              <a:gd name="connsiteX6" fmla="*/ 1638300 w 3181350"/>
              <a:gd name="connsiteY6" fmla="*/ 1704975 h 3105150"/>
              <a:gd name="connsiteX7" fmla="*/ 1838325 w 3181350"/>
              <a:gd name="connsiteY7" fmla="*/ 1314450 h 3105150"/>
              <a:gd name="connsiteX8" fmla="*/ 2190750 w 3181350"/>
              <a:gd name="connsiteY8" fmla="*/ 885825 h 3105150"/>
              <a:gd name="connsiteX9" fmla="*/ 2381250 w 3181350"/>
              <a:gd name="connsiteY9" fmla="*/ 571500 h 3105150"/>
              <a:gd name="connsiteX10" fmla="*/ 2705100 w 3181350"/>
              <a:gd name="connsiteY10" fmla="*/ 390525 h 3105150"/>
              <a:gd name="connsiteX11" fmla="*/ 3181350 w 3181350"/>
              <a:gd name="connsiteY11" fmla="*/ 0 h 3105150"/>
              <a:gd name="connsiteX0" fmla="*/ 0 w 3181350"/>
              <a:gd name="connsiteY0" fmla="*/ 3105150 h 3105150"/>
              <a:gd name="connsiteX1" fmla="*/ 228600 w 3181350"/>
              <a:gd name="connsiteY1" fmla="*/ 2809875 h 3105150"/>
              <a:gd name="connsiteX2" fmla="*/ 400050 w 3181350"/>
              <a:gd name="connsiteY2" fmla="*/ 2647950 h 3105150"/>
              <a:gd name="connsiteX3" fmla="*/ 923925 w 3181350"/>
              <a:gd name="connsiteY3" fmla="*/ 2343150 h 3105150"/>
              <a:gd name="connsiteX4" fmla="*/ 1162050 w 3181350"/>
              <a:gd name="connsiteY4" fmla="*/ 2286000 h 3105150"/>
              <a:gd name="connsiteX5" fmla="*/ 1533525 w 3181350"/>
              <a:gd name="connsiteY5" fmla="*/ 2095500 h 3105150"/>
              <a:gd name="connsiteX6" fmla="*/ 1638300 w 3181350"/>
              <a:gd name="connsiteY6" fmla="*/ 1704975 h 3105150"/>
              <a:gd name="connsiteX7" fmla="*/ 1838325 w 3181350"/>
              <a:gd name="connsiteY7" fmla="*/ 1314450 h 3105150"/>
              <a:gd name="connsiteX8" fmla="*/ 2190750 w 3181350"/>
              <a:gd name="connsiteY8" fmla="*/ 885825 h 3105150"/>
              <a:gd name="connsiteX9" fmla="*/ 2381250 w 3181350"/>
              <a:gd name="connsiteY9" fmla="*/ 571500 h 3105150"/>
              <a:gd name="connsiteX10" fmla="*/ 2705100 w 3181350"/>
              <a:gd name="connsiteY10" fmla="*/ 390525 h 3105150"/>
              <a:gd name="connsiteX11" fmla="*/ 3181350 w 3181350"/>
              <a:gd name="connsiteY11" fmla="*/ 0 h 3105150"/>
              <a:gd name="connsiteX12" fmla="*/ 3181350 w 3181350"/>
              <a:gd name="connsiteY12" fmla="*/ 0 h 3105150"/>
              <a:gd name="connsiteX0" fmla="*/ 0 w 3333750"/>
              <a:gd name="connsiteY0" fmla="*/ 3305175 h 3305175"/>
              <a:gd name="connsiteX1" fmla="*/ 228600 w 3333750"/>
              <a:gd name="connsiteY1" fmla="*/ 3009900 h 3305175"/>
              <a:gd name="connsiteX2" fmla="*/ 400050 w 3333750"/>
              <a:gd name="connsiteY2" fmla="*/ 2847975 h 3305175"/>
              <a:gd name="connsiteX3" fmla="*/ 923925 w 3333750"/>
              <a:gd name="connsiteY3" fmla="*/ 2543175 h 3305175"/>
              <a:gd name="connsiteX4" fmla="*/ 1162050 w 3333750"/>
              <a:gd name="connsiteY4" fmla="*/ 2486025 h 3305175"/>
              <a:gd name="connsiteX5" fmla="*/ 1533525 w 3333750"/>
              <a:gd name="connsiteY5" fmla="*/ 2295525 h 3305175"/>
              <a:gd name="connsiteX6" fmla="*/ 1638300 w 3333750"/>
              <a:gd name="connsiteY6" fmla="*/ 1905000 h 3305175"/>
              <a:gd name="connsiteX7" fmla="*/ 1838325 w 3333750"/>
              <a:gd name="connsiteY7" fmla="*/ 1514475 h 3305175"/>
              <a:gd name="connsiteX8" fmla="*/ 2190750 w 3333750"/>
              <a:gd name="connsiteY8" fmla="*/ 1085850 h 3305175"/>
              <a:gd name="connsiteX9" fmla="*/ 2381250 w 3333750"/>
              <a:gd name="connsiteY9" fmla="*/ 771525 h 3305175"/>
              <a:gd name="connsiteX10" fmla="*/ 2705100 w 3333750"/>
              <a:gd name="connsiteY10" fmla="*/ 590550 h 3305175"/>
              <a:gd name="connsiteX11" fmla="*/ 3181350 w 3333750"/>
              <a:gd name="connsiteY11" fmla="*/ 200025 h 3305175"/>
              <a:gd name="connsiteX12" fmla="*/ 3333750 w 3333750"/>
              <a:gd name="connsiteY12" fmla="*/ 0 h 3305175"/>
              <a:gd name="connsiteX0" fmla="*/ 0 w 3342637"/>
              <a:gd name="connsiteY0" fmla="*/ 3323045 h 3323045"/>
              <a:gd name="connsiteX1" fmla="*/ 228600 w 3342637"/>
              <a:gd name="connsiteY1" fmla="*/ 3027770 h 3323045"/>
              <a:gd name="connsiteX2" fmla="*/ 400050 w 3342637"/>
              <a:gd name="connsiteY2" fmla="*/ 2865845 h 3323045"/>
              <a:gd name="connsiteX3" fmla="*/ 923925 w 3342637"/>
              <a:gd name="connsiteY3" fmla="*/ 2561045 h 3323045"/>
              <a:gd name="connsiteX4" fmla="*/ 1162050 w 3342637"/>
              <a:gd name="connsiteY4" fmla="*/ 2503895 h 3323045"/>
              <a:gd name="connsiteX5" fmla="*/ 1533525 w 3342637"/>
              <a:gd name="connsiteY5" fmla="*/ 2313395 h 3323045"/>
              <a:gd name="connsiteX6" fmla="*/ 1638300 w 3342637"/>
              <a:gd name="connsiteY6" fmla="*/ 1922870 h 3323045"/>
              <a:gd name="connsiteX7" fmla="*/ 1838325 w 3342637"/>
              <a:gd name="connsiteY7" fmla="*/ 1532345 h 3323045"/>
              <a:gd name="connsiteX8" fmla="*/ 2190750 w 3342637"/>
              <a:gd name="connsiteY8" fmla="*/ 1103720 h 3323045"/>
              <a:gd name="connsiteX9" fmla="*/ 2381250 w 3342637"/>
              <a:gd name="connsiteY9" fmla="*/ 789395 h 3323045"/>
              <a:gd name="connsiteX10" fmla="*/ 2705100 w 3342637"/>
              <a:gd name="connsiteY10" fmla="*/ 608420 h 3323045"/>
              <a:gd name="connsiteX11" fmla="*/ 3181350 w 3342637"/>
              <a:gd name="connsiteY11" fmla="*/ 217895 h 3323045"/>
              <a:gd name="connsiteX12" fmla="*/ 3333750 w 3342637"/>
              <a:gd name="connsiteY12" fmla="*/ 17870 h 3323045"/>
              <a:gd name="connsiteX13" fmla="*/ 3324225 w 3342637"/>
              <a:gd name="connsiteY13" fmla="*/ 8346 h 3323045"/>
              <a:gd name="connsiteX0" fmla="*/ 0 w 3514743"/>
              <a:gd name="connsiteY0" fmla="*/ 3819524 h 3819524"/>
              <a:gd name="connsiteX1" fmla="*/ 228600 w 3514743"/>
              <a:gd name="connsiteY1" fmla="*/ 3524249 h 3819524"/>
              <a:gd name="connsiteX2" fmla="*/ 400050 w 3514743"/>
              <a:gd name="connsiteY2" fmla="*/ 3362324 h 3819524"/>
              <a:gd name="connsiteX3" fmla="*/ 923925 w 3514743"/>
              <a:gd name="connsiteY3" fmla="*/ 3057524 h 3819524"/>
              <a:gd name="connsiteX4" fmla="*/ 1162050 w 3514743"/>
              <a:gd name="connsiteY4" fmla="*/ 3000374 h 3819524"/>
              <a:gd name="connsiteX5" fmla="*/ 1533525 w 3514743"/>
              <a:gd name="connsiteY5" fmla="*/ 2809874 h 3819524"/>
              <a:gd name="connsiteX6" fmla="*/ 1638300 w 3514743"/>
              <a:gd name="connsiteY6" fmla="*/ 2419349 h 3819524"/>
              <a:gd name="connsiteX7" fmla="*/ 1838325 w 3514743"/>
              <a:gd name="connsiteY7" fmla="*/ 2028824 h 3819524"/>
              <a:gd name="connsiteX8" fmla="*/ 2190750 w 3514743"/>
              <a:gd name="connsiteY8" fmla="*/ 1600199 h 3819524"/>
              <a:gd name="connsiteX9" fmla="*/ 2381250 w 3514743"/>
              <a:gd name="connsiteY9" fmla="*/ 1285874 h 3819524"/>
              <a:gd name="connsiteX10" fmla="*/ 2705100 w 3514743"/>
              <a:gd name="connsiteY10" fmla="*/ 1104899 h 3819524"/>
              <a:gd name="connsiteX11" fmla="*/ 3181350 w 3514743"/>
              <a:gd name="connsiteY11" fmla="*/ 714374 h 3819524"/>
              <a:gd name="connsiteX12" fmla="*/ 3333750 w 3514743"/>
              <a:gd name="connsiteY12" fmla="*/ 514349 h 3819524"/>
              <a:gd name="connsiteX13" fmla="*/ 3514725 w 3514743"/>
              <a:gd name="connsiteY13" fmla="*/ 0 h 38195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3514743" h="3819524">
                <a:moveTo>
                  <a:pt x="0" y="3819524"/>
                </a:moveTo>
                <a:cubicBezTo>
                  <a:pt x="80962" y="3709986"/>
                  <a:pt x="161925" y="3600449"/>
                  <a:pt x="228600" y="3524249"/>
                </a:cubicBezTo>
                <a:cubicBezTo>
                  <a:pt x="295275" y="3448049"/>
                  <a:pt x="284163" y="3440111"/>
                  <a:pt x="400050" y="3362324"/>
                </a:cubicBezTo>
                <a:cubicBezTo>
                  <a:pt x="515937" y="3284537"/>
                  <a:pt x="796925" y="3117849"/>
                  <a:pt x="923925" y="3057524"/>
                </a:cubicBezTo>
                <a:cubicBezTo>
                  <a:pt x="1050925" y="2997199"/>
                  <a:pt x="1060450" y="3041649"/>
                  <a:pt x="1162050" y="3000374"/>
                </a:cubicBezTo>
                <a:cubicBezTo>
                  <a:pt x="1263650" y="2959099"/>
                  <a:pt x="1454150" y="2906712"/>
                  <a:pt x="1533525" y="2809874"/>
                </a:cubicBezTo>
                <a:cubicBezTo>
                  <a:pt x="1612900" y="2713036"/>
                  <a:pt x="1587500" y="2549524"/>
                  <a:pt x="1638300" y="2419349"/>
                </a:cubicBezTo>
                <a:cubicBezTo>
                  <a:pt x="1689100" y="2289174"/>
                  <a:pt x="1746250" y="2165349"/>
                  <a:pt x="1838325" y="2028824"/>
                </a:cubicBezTo>
                <a:cubicBezTo>
                  <a:pt x="1930400" y="1892299"/>
                  <a:pt x="2100262" y="1724024"/>
                  <a:pt x="2190750" y="1600199"/>
                </a:cubicBezTo>
                <a:cubicBezTo>
                  <a:pt x="2281238" y="1476374"/>
                  <a:pt x="2295525" y="1368424"/>
                  <a:pt x="2381250" y="1285874"/>
                </a:cubicBezTo>
                <a:cubicBezTo>
                  <a:pt x="2466975" y="1203324"/>
                  <a:pt x="2571750" y="1200149"/>
                  <a:pt x="2705100" y="1104899"/>
                </a:cubicBezTo>
                <a:cubicBezTo>
                  <a:pt x="2838450" y="1009649"/>
                  <a:pt x="3070225" y="828674"/>
                  <a:pt x="3181350" y="714374"/>
                </a:cubicBezTo>
                <a:lnTo>
                  <a:pt x="3333750" y="514349"/>
                </a:lnTo>
                <a:cubicBezTo>
                  <a:pt x="3357562" y="479424"/>
                  <a:pt x="3516709" y="1984"/>
                  <a:pt x="3514725" y="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 dirty="0"/>
          </a:p>
        </p:txBody>
      </p:sp>
      <p:sp>
        <p:nvSpPr>
          <p:cNvPr id="10" name="Forme libre : forme 9">
            <a:extLst>
              <a:ext uri="{FF2B5EF4-FFF2-40B4-BE49-F238E27FC236}">
                <a16:creationId xmlns:a16="http://schemas.microsoft.com/office/drawing/2014/main" id="{A3F9438B-574A-41ED-A02A-B92F4E8208B1}"/>
              </a:ext>
            </a:extLst>
          </p:cNvPr>
          <p:cNvSpPr/>
          <p:nvPr/>
        </p:nvSpPr>
        <p:spPr>
          <a:xfrm>
            <a:off x="5052060" y="2735580"/>
            <a:ext cx="4960620" cy="2552831"/>
          </a:xfrm>
          <a:custGeom>
            <a:avLst/>
            <a:gdLst>
              <a:gd name="connsiteX0" fmla="*/ 4960620 w 4960620"/>
              <a:gd name="connsiteY0" fmla="*/ 0 h 2552831"/>
              <a:gd name="connsiteX1" fmla="*/ 4472940 w 4960620"/>
              <a:gd name="connsiteY1" fmla="*/ 190500 h 2552831"/>
              <a:gd name="connsiteX2" fmla="*/ 4267200 w 4960620"/>
              <a:gd name="connsiteY2" fmla="*/ 266700 h 2552831"/>
              <a:gd name="connsiteX3" fmla="*/ 3985260 w 4960620"/>
              <a:gd name="connsiteY3" fmla="*/ 419100 h 2552831"/>
              <a:gd name="connsiteX4" fmla="*/ 3810000 w 4960620"/>
              <a:gd name="connsiteY4" fmla="*/ 609600 h 2552831"/>
              <a:gd name="connsiteX5" fmla="*/ 3810000 w 4960620"/>
              <a:gd name="connsiteY5" fmla="*/ 693420 h 2552831"/>
              <a:gd name="connsiteX6" fmla="*/ 3672840 w 4960620"/>
              <a:gd name="connsiteY6" fmla="*/ 838200 h 2552831"/>
              <a:gd name="connsiteX7" fmla="*/ 3489960 w 4960620"/>
              <a:gd name="connsiteY7" fmla="*/ 944880 h 2552831"/>
              <a:gd name="connsiteX8" fmla="*/ 3345180 w 4960620"/>
              <a:gd name="connsiteY8" fmla="*/ 967740 h 2552831"/>
              <a:gd name="connsiteX9" fmla="*/ 3070860 w 4960620"/>
              <a:gd name="connsiteY9" fmla="*/ 1135380 h 2552831"/>
              <a:gd name="connsiteX10" fmla="*/ 2903220 w 4960620"/>
              <a:gd name="connsiteY10" fmla="*/ 1379220 h 2552831"/>
              <a:gd name="connsiteX11" fmla="*/ 2636520 w 4960620"/>
              <a:gd name="connsiteY11" fmla="*/ 1653540 h 2552831"/>
              <a:gd name="connsiteX12" fmla="*/ 2506980 w 4960620"/>
              <a:gd name="connsiteY12" fmla="*/ 1836420 h 2552831"/>
              <a:gd name="connsiteX13" fmla="*/ 2133600 w 4960620"/>
              <a:gd name="connsiteY13" fmla="*/ 2049780 h 2552831"/>
              <a:gd name="connsiteX14" fmla="*/ 1783080 w 4960620"/>
              <a:gd name="connsiteY14" fmla="*/ 2278380 h 2552831"/>
              <a:gd name="connsiteX15" fmla="*/ 1249680 w 4960620"/>
              <a:gd name="connsiteY15" fmla="*/ 2506980 h 2552831"/>
              <a:gd name="connsiteX16" fmla="*/ 830580 w 4960620"/>
              <a:gd name="connsiteY16" fmla="*/ 2453640 h 2552831"/>
              <a:gd name="connsiteX17" fmla="*/ 571500 w 4960620"/>
              <a:gd name="connsiteY17" fmla="*/ 2545080 h 2552831"/>
              <a:gd name="connsiteX18" fmla="*/ 342900 w 4960620"/>
              <a:gd name="connsiteY18" fmla="*/ 2537460 h 2552831"/>
              <a:gd name="connsiteX19" fmla="*/ 236220 w 4960620"/>
              <a:gd name="connsiteY19" fmla="*/ 2453640 h 2552831"/>
              <a:gd name="connsiteX20" fmla="*/ 0 w 4960620"/>
              <a:gd name="connsiteY20" fmla="*/ 2529840 h 25528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4960620" h="2552831">
                <a:moveTo>
                  <a:pt x="4960620" y="0"/>
                </a:moveTo>
                <a:lnTo>
                  <a:pt x="4472940" y="190500"/>
                </a:lnTo>
                <a:cubicBezTo>
                  <a:pt x="4357370" y="234950"/>
                  <a:pt x="4348480" y="228600"/>
                  <a:pt x="4267200" y="266700"/>
                </a:cubicBezTo>
                <a:cubicBezTo>
                  <a:pt x="4185920" y="304800"/>
                  <a:pt x="4061460" y="361950"/>
                  <a:pt x="3985260" y="419100"/>
                </a:cubicBezTo>
                <a:cubicBezTo>
                  <a:pt x="3909060" y="476250"/>
                  <a:pt x="3839210" y="563880"/>
                  <a:pt x="3810000" y="609600"/>
                </a:cubicBezTo>
                <a:cubicBezTo>
                  <a:pt x="3780790" y="655320"/>
                  <a:pt x="3832860" y="655320"/>
                  <a:pt x="3810000" y="693420"/>
                </a:cubicBezTo>
                <a:cubicBezTo>
                  <a:pt x="3787140" y="731520"/>
                  <a:pt x="3726180" y="796290"/>
                  <a:pt x="3672840" y="838200"/>
                </a:cubicBezTo>
                <a:cubicBezTo>
                  <a:pt x="3619500" y="880110"/>
                  <a:pt x="3544570" y="923290"/>
                  <a:pt x="3489960" y="944880"/>
                </a:cubicBezTo>
                <a:cubicBezTo>
                  <a:pt x="3435350" y="966470"/>
                  <a:pt x="3415030" y="935990"/>
                  <a:pt x="3345180" y="967740"/>
                </a:cubicBezTo>
                <a:cubicBezTo>
                  <a:pt x="3275330" y="999490"/>
                  <a:pt x="3144520" y="1066800"/>
                  <a:pt x="3070860" y="1135380"/>
                </a:cubicBezTo>
                <a:cubicBezTo>
                  <a:pt x="2997200" y="1203960"/>
                  <a:pt x="2975610" y="1292860"/>
                  <a:pt x="2903220" y="1379220"/>
                </a:cubicBezTo>
                <a:cubicBezTo>
                  <a:pt x="2830830" y="1465580"/>
                  <a:pt x="2702560" y="1577340"/>
                  <a:pt x="2636520" y="1653540"/>
                </a:cubicBezTo>
                <a:cubicBezTo>
                  <a:pt x="2570480" y="1729740"/>
                  <a:pt x="2590800" y="1770380"/>
                  <a:pt x="2506980" y="1836420"/>
                </a:cubicBezTo>
                <a:cubicBezTo>
                  <a:pt x="2423160" y="1902460"/>
                  <a:pt x="2254250" y="1976120"/>
                  <a:pt x="2133600" y="2049780"/>
                </a:cubicBezTo>
                <a:cubicBezTo>
                  <a:pt x="2012950" y="2123440"/>
                  <a:pt x="1930400" y="2202180"/>
                  <a:pt x="1783080" y="2278380"/>
                </a:cubicBezTo>
                <a:cubicBezTo>
                  <a:pt x="1635760" y="2354580"/>
                  <a:pt x="1408430" y="2477770"/>
                  <a:pt x="1249680" y="2506980"/>
                </a:cubicBezTo>
                <a:cubicBezTo>
                  <a:pt x="1090930" y="2536190"/>
                  <a:pt x="943610" y="2447290"/>
                  <a:pt x="830580" y="2453640"/>
                </a:cubicBezTo>
                <a:cubicBezTo>
                  <a:pt x="717550" y="2459990"/>
                  <a:pt x="652780" y="2531110"/>
                  <a:pt x="571500" y="2545080"/>
                </a:cubicBezTo>
                <a:cubicBezTo>
                  <a:pt x="490220" y="2559050"/>
                  <a:pt x="398780" y="2552700"/>
                  <a:pt x="342900" y="2537460"/>
                </a:cubicBezTo>
                <a:cubicBezTo>
                  <a:pt x="287020" y="2522220"/>
                  <a:pt x="293370" y="2454910"/>
                  <a:pt x="236220" y="2453640"/>
                </a:cubicBezTo>
                <a:cubicBezTo>
                  <a:pt x="179070" y="2452370"/>
                  <a:pt x="89535" y="2491105"/>
                  <a:pt x="0" y="252984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2" name="Forme libre : forme 11">
            <a:extLst>
              <a:ext uri="{FF2B5EF4-FFF2-40B4-BE49-F238E27FC236}">
                <a16:creationId xmlns:a16="http://schemas.microsoft.com/office/drawing/2014/main" id="{944CCB70-F3D6-4557-9C2F-76D3681E987B}"/>
              </a:ext>
            </a:extLst>
          </p:cNvPr>
          <p:cNvSpPr/>
          <p:nvPr/>
        </p:nvSpPr>
        <p:spPr>
          <a:xfrm>
            <a:off x="4076700" y="2202180"/>
            <a:ext cx="4556760" cy="3308828"/>
          </a:xfrm>
          <a:custGeom>
            <a:avLst/>
            <a:gdLst>
              <a:gd name="connsiteX0" fmla="*/ 0 w 4556760"/>
              <a:gd name="connsiteY0" fmla="*/ 0 h 3308828"/>
              <a:gd name="connsiteX1" fmla="*/ 266700 w 4556760"/>
              <a:gd name="connsiteY1" fmla="*/ 243840 h 3308828"/>
              <a:gd name="connsiteX2" fmla="*/ 670560 w 4556760"/>
              <a:gd name="connsiteY2" fmla="*/ 457200 h 3308828"/>
              <a:gd name="connsiteX3" fmla="*/ 1219200 w 4556760"/>
              <a:gd name="connsiteY3" fmla="*/ 807720 h 3308828"/>
              <a:gd name="connsiteX4" fmla="*/ 1341120 w 4556760"/>
              <a:gd name="connsiteY4" fmla="*/ 967740 h 3308828"/>
              <a:gd name="connsiteX5" fmla="*/ 1661160 w 4556760"/>
              <a:gd name="connsiteY5" fmla="*/ 1333500 h 3308828"/>
              <a:gd name="connsiteX6" fmla="*/ 2080260 w 4556760"/>
              <a:gd name="connsiteY6" fmla="*/ 1661160 h 3308828"/>
              <a:gd name="connsiteX7" fmla="*/ 2484120 w 4556760"/>
              <a:gd name="connsiteY7" fmla="*/ 1927860 h 3308828"/>
              <a:gd name="connsiteX8" fmla="*/ 2865120 w 4556760"/>
              <a:gd name="connsiteY8" fmla="*/ 2171700 h 3308828"/>
              <a:gd name="connsiteX9" fmla="*/ 3055620 w 4556760"/>
              <a:gd name="connsiteY9" fmla="*/ 2514600 h 3308828"/>
              <a:gd name="connsiteX10" fmla="*/ 3322320 w 4556760"/>
              <a:gd name="connsiteY10" fmla="*/ 2674620 h 3308828"/>
              <a:gd name="connsiteX11" fmla="*/ 3825240 w 4556760"/>
              <a:gd name="connsiteY11" fmla="*/ 2743200 h 3308828"/>
              <a:gd name="connsiteX12" fmla="*/ 4008120 w 4556760"/>
              <a:gd name="connsiteY12" fmla="*/ 2895600 h 3308828"/>
              <a:gd name="connsiteX13" fmla="*/ 4465320 w 4556760"/>
              <a:gd name="connsiteY13" fmla="*/ 3246120 h 3308828"/>
              <a:gd name="connsiteX14" fmla="*/ 4556760 w 4556760"/>
              <a:gd name="connsiteY14" fmla="*/ 3307080 h 33088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4556760" h="3308828">
                <a:moveTo>
                  <a:pt x="0" y="0"/>
                </a:moveTo>
                <a:cubicBezTo>
                  <a:pt x="77470" y="83820"/>
                  <a:pt x="154940" y="167640"/>
                  <a:pt x="266700" y="243840"/>
                </a:cubicBezTo>
                <a:cubicBezTo>
                  <a:pt x="378460" y="320040"/>
                  <a:pt x="511810" y="363220"/>
                  <a:pt x="670560" y="457200"/>
                </a:cubicBezTo>
                <a:cubicBezTo>
                  <a:pt x="829310" y="551180"/>
                  <a:pt x="1107440" y="722630"/>
                  <a:pt x="1219200" y="807720"/>
                </a:cubicBezTo>
                <a:cubicBezTo>
                  <a:pt x="1330960" y="892810"/>
                  <a:pt x="1267460" y="880110"/>
                  <a:pt x="1341120" y="967740"/>
                </a:cubicBezTo>
                <a:cubicBezTo>
                  <a:pt x="1414780" y="1055370"/>
                  <a:pt x="1537970" y="1217930"/>
                  <a:pt x="1661160" y="1333500"/>
                </a:cubicBezTo>
                <a:cubicBezTo>
                  <a:pt x="1784350" y="1449070"/>
                  <a:pt x="1943100" y="1562100"/>
                  <a:pt x="2080260" y="1661160"/>
                </a:cubicBezTo>
                <a:cubicBezTo>
                  <a:pt x="2217420" y="1760220"/>
                  <a:pt x="2353310" y="1842770"/>
                  <a:pt x="2484120" y="1927860"/>
                </a:cubicBezTo>
                <a:cubicBezTo>
                  <a:pt x="2614930" y="2012950"/>
                  <a:pt x="2769870" y="2073910"/>
                  <a:pt x="2865120" y="2171700"/>
                </a:cubicBezTo>
                <a:cubicBezTo>
                  <a:pt x="2960370" y="2269490"/>
                  <a:pt x="2979420" y="2430780"/>
                  <a:pt x="3055620" y="2514600"/>
                </a:cubicBezTo>
                <a:cubicBezTo>
                  <a:pt x="3131820" y="2598420"/>
                  <a:pt x="3194050" y="2636520"/>
                  <a:pt x="3322320" y="2674620"/>
                </a:cubicBezTo>
                <a:cubicBezTo>
                  <a:pt x="3450590" y="2712720"/>
                  <a:pt x="3710940" y="2706370"/>
                  <a:pt x="3825240" y="2743200"/>
                </a:cubicBezTo>
                <a:cubicBezTo>
                  <a:pt x="3939540" y="2780030"/>
                  <a:pt x="3901440" y="2811780"/>
                  <a:pt x="4008120" y="2895600"/>
                </a:cubicBezTo>
                <a:cubicBezTo>
                  <a:pt x="4114800" y="2979420"/>
                  <a:pt x="4373880" y="3177540"/>
                  <a:pt x="4465320" y="3246120"/>
                </a:cubicBezTo>
                <a:cubicBezTo>
                  <a:pt x="4556760" y="3314700"/>
                  <a:pt x="4556760" y="3310890"/>
                  <a:pt x="4556760" y="330708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4" name="Forme libre : forme 23">
            <a:extLst>
              <a:ext uri="{FF2B5EF4-FFF2-40B4-BE49-F238E27FC236}">
                <a16:creationId xmlns:a16="http://schemas.microsoft.com/office/drawing/2014/main" id="{95D7BB21-081F-4A5B-968A-0D05182EA29B}"/>
              </a:ext>
            </a:extLst>
          </p:cNvPr>
          <p:cNvSpPr/>
          <p:nvPr/>
        </p:nvSpPr>
        <p:spPr>
          <a:xfrm>
            <a:off x="6172200" y="4654550"/>
            <a:ext cx="647700" cy="374650"/>
          </a:xfrm>
          <a:custGeom>
            <a:avLst/>
            <a:gdLst>
              <a:gd name="connsiteX0" fmla="*/ 0 w 647700"/>
              <a:gd name="connsiteY0" fmla="*/ 0 h 374650"/>
              <a:gd name="connsiteX1" fmla="*/ 260350 w 647700"/>
              <a:gd name="connsiteY1" fmla="*/ 127000 h 374650"/>
              <a:gd name="connsiteX2" fmla="*/ 514350 w 647700"/>
              <a:gd name="connsiteY2" fmla="*/ 222250 h 374650"/>
              <a:gd name="connsiteX3" fmla="*/ 647700 w 647700"/>
              <a:gd name="connsiteY3" fmla="*/ 374650 h 374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47700" h="374650">
                <a:moveTo>
                  <a:pt x="0" y="0"/>
                </a:moveTo>
                <a:cubicBezTo>
                  <a:pt x="87312" y="44979"/>
                  <a:pt x="174625" y="89958"/>
                  <a:pt x="260350" y="127000"/>
                </a:cubicBezTo>
                <a:cubicBezTo>
                  <a:pt x="346075" y="164042"/>
                  <a:pt x="449792" y="180975"/>
                  <a:pt x="514350" y="222250"/>
                </a:cubicBezTo>
                <a:cubicBezTo>
                  <a:pt x="578908" y="263525"/>
                  <a:pt x="613304" y="319087"/>
                  <a:pt x="647700" y="37465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1" name="Forme libre : forme 30">
            <a:extLst>
              <a:ext uri="{FF2B5EF4-FFF2-40B4-BE49-F238E27FC236}">
                <a16:creationId xmlns:a16="http://schemas.microsoft.com/office/drawing/2014/main" id="{9B914AB4-097F-4566-ACFF-8B65D8AD4BA5}"/>
              </a:ext>
            </a:extLst>
          </p:cNvPr>
          <p:cNvSpPr/>
          <p:nvPr/>
        </p:nvSpPr>
        <p:spPr>
          <a:xfrm>
            <a:off x="4794250" y="3968750"/>
            <a:ext cx="1099770" cy="1276350"/>
          </a:xfrm>
          <a:custGeom>
            <a:avLst/>
            <a:gdLst>
              <a:gd name="connsiteX0" fmla="*/ 0 w 1099770"/>
              <a:gd name="connsiteY0" fmla="*/ 0 h 1276350"/>
              <a:gd name="connsiteX1" fmla="*/ 38100 w 1099770"/>
              <a:gd name="connsiteY1" fmla="*/ 63500 h 1276350"/>
              <a:gd name="connsiteX2" fmla="*/ 22225 w 1099770"/>
              <a:gd name="connsiteY2" fmla="*/ 130175 h 1276350"/>
              <a:gd name="connsiteX3" fmla="*/ 171450 w 1099770"/>
              <a:gd name="connsiteY3" fmla="*/ 139700 h 1276350"/>
              <a:gd name="connsiteX4" fmla="*/ 352425 w 1099770"/>
              <a:gd name="connsiteY4" fmla="*/ 203200 h 1276350"/>
              <a:gd name="connsiteX5" fmla="*/ 419100 w 1099770"/>
              <a:gd name="connsiteY5" fmla="*/ 193675 h 1276350"/>
              <a:gd name="connsiteX6" fmla="*/ 584200 w 1099770"/>
              <a:gd name="connsiteY6" fmla="*/ 177800 h 1276350"/>
              <a:gd name="connsiteX7" fmla="*/ 685800 w 1099770"/>
              <a:gd name="connsiteY7" fmla="*/ 244475 h 1276350"/>
              <a:gd name="connsiteX8" fmla="*/ 844550 w 1099770"/>
              <a:gd name="connsiteY8" fmla="*/ 320675 h 1276350"/>
              <a:gd name="connsiteX9" fmla="*/ 955675 w 1099770"/>
              <a:gd name="connsiteY9" fmla="*/ 450850 h 1276350"/>
              <a:gd name="connsiteX10" fmla="*/ 1022350 w 1099770"/>
              <a:gd name="connsiteY10" fmla="*/ 619125 h 1276350"/>
              <a:gd name="connsiteX11" fmla="*/ 1069975 w 1099770"/>
              <a:gd name="connsiteY11" fmla="*/ 736600 h 1276350"/>
              <a:gd name="connsiteX12" fmla="*/ 1054100 w 1099770"/>
              <a:gd name="connsiteY12" fmla="*/ 920750 h 1276350"/>
              <a:gd name="connsiteX13" fmla="*/ 1098550 w 1099770"/>
              <a:gd name="connsiteY13" fmla="*/ 1003300 h 1276350"/>
              <a:gd name="connsiteX14" fmla="*/ 996950 w 1099770"/>
              <a:gd name="connsiteY14" fmla="*/ 1130300 h 1276350"/>
              <a:gd name="connsiteX15" fmla="*/ 923925 w 1099770"/>
              <a:gd name="connsiteY15" fmla="*/ 1276350 h 1276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099770" h="1276350">
                <a:moveTo>
                  <a:pt x="0" y="0"/>
                </a:moveTo>
                <a:cubicBezTo>
                  <a:pt x="17198" y="20902"/>
                  <a:pt x="34396" y="41804"/>
                  <a:pt x="38100" y="63500"/>
                </a:cubicBezTo>
                <a:cubicBezTo>
                  <a:pt x="41804" y="85196"/>
                  <a:pt x="0" y="117475"/>
                  <a:pt x="22225" y="130175"/>
                </a:cubicBezTo>
                <a:cubicBezTo>
                  <a:pt x="44450" y="142875"/>
                  <a:pt x="116417" y="127529"/>
                  <a:pt x="171450" y="139700"/>
                </a:cubicBezTo>
                <a:cubicBezTo>
                  <a:pt x="226483" y="151871"/>
                  <a:pt x="311150" y="194204"/>
                  <a:pt x="352425" y="203200"/>
                </a:cubicBezTo>
                <a:cubicBezTo>
                  <a:pt x="393700" y="212196"/>
                  <a:pt x="380471" y="197908"/>
                  <a:pt x="419100" y="193675"/>
                </a:cubicBezTo>
                <a:cubicBezTo>
                  <a:pt x="457729" y="189442"/>
                  <a:pt x="539750" y="169333"/>
                  <a:pt x="584200" y="177800"/>
                </a:cubicBezTo>
                <a:cubicBezTo>
                  <a:pt x="628650" y="186267"/>
                  <a:pt x="642408" y="220662"/>
                  <a:pt x="685800" y="244475"/>
                </a:cubicBezTo>
                <a:cubicBezTo>
                  <a:pt x="729192" y="268288"/>
                  <a:pt x="799571" y="286279"/>
                  <a:pt x="844550" y="320675"/>
                </a:cubicBezTo>
                <a:cubicBezTo>
                  <a:pt x="889529" y="355071"/>
                  <a:pt x="926042" y="401108"/>
                  <a:pt x="955675" y="450850"/>
                </a:cubicBezTo>
                <a:cubicBezTo>
                  <a:pt x="985308" y="500592"/>
                  <a:pt x="1003300" y="571500"/>
                  <a:pt x="1022350" y="619125"/>
                </a:cubicBezTo>
                <a:cubicBezTo>
                  <a:pt x="1041400" y="666750"/>
                  <a:pt x="1064683" y="686329"/>
                  <a:pt x="1069975" y="736600"/>
                </a:cubicBezTo>
                <a:cubicBezTo>
                  <a:pt x="1075267" y="786871"/>
                  <a:pt x="1049338" y="876300"/>
                  <a:pt x="1054100" y="920750"/>
                </a:cubicBezTo>
                <a:cubicBezTo>
                  <a:pt x="1058863" y="965200"/>
                  <a:pt x="1108075" y="968375"/>
                  <a:pt x="1098550" y="1003300"/>
                </a:cubicBezTo>
                <a:cubicBezTo>
                  <a:pt x="1089025" y="1038225"/>
                  <a:pt x="1026054" y="1084792"/>
                  <a:pt x="996950" y="1130300"/>
                </a:cubicBezTo>
                <a:cubicBezTo>
                  <a:pt x="967846" y="1175808"/>
                  <a:pt x="945885" y="1226079"/>
                  <a:pt x="923925" y="127635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630" name="Rectangle 629">
            <a:extLst>
              <a:ext uri="{FF2B5EF4-FFF2-40B4-BE49-F238E27FC236}">
                <a16:creationId xmlns:a16="http://schemas.microsoft.com/office/drawing/2014/main" id="{B534E08F-1B77-430C-A4BB-7DD856958AEA}"/>
              </a:ext>
            </a:extLst>
          </p:cNvPr>
          <p:cNvSpPr/>
          <p:nvPr/>
        </p:nvSpPr>
        <p:spPr>
          <a:xfrm rot="762525">
            <a:off x="2520144" y="492388"/>
            <a:ext cx="176556" cy="2034079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65" name="Forme libre : forme 64">
            <a:extLst>
              <a:ext uri="{FF2B5EF4-FFF2-40B4-BE49-F238E27FC236}">
                <a16:creationId xmlns:a16="http://schemas.microsoft.com/office/drawing/2014/main" id="{E9D5A3E5-AD50-4EEC-8597-72ED31D03BAE}"/>
              </a:ext>
            </a:extLst>
          </p:cNvPr>
          <p:cNvSpPr/>
          <p:nvPr/>
        </p:nvSpPr>
        <p:spPr>
          <a:xfrm>
            <a:off x="119502" y="738807"/>
            <a:ext cx="222344" cy="269732"/>
          </a:xfrm>
          <a:custGeom>
            <a:avLst/>
            <a:gdLst>
              <a:gd name="connsiteX0" fmla="*/ 0 w 219075"/>
              <a:gd name="connsiteY0" fmla="*/ 0 h 333375"/>
              <a:gd name="connsiteX1" fmla="*/ 142875 w 219075"/>
              <a:gd name="connsiteY1" fmla="*/ 104775 h 333375"/>
              <a:gd name="connsiteX2" fmla="*/ 28575 w 219075"/>
              <a:gd name="connsiteY2" fmla="*/ 228600 h 333375"/>
              <a:gd name="connsiteX3" fmla="*/ 219075 w 219075"/>
              <a:gd name="connsiteY3" fmla="*/ 333375 h 333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9075" h="333375">
                <a:moveTo>
                  <a:pt x="0" y="0"/>
                </a:moveTo>
                <a:cubicBezTo>
                  <a:pt x="69056" y="33337"/>
                  <a:pt x="138113" y="66675"/>
                  <a:pt x="142875" y="104775"/>
                </a:cubicBezTo>
                <a:cubicBezTo>
                  <a:pt x="147638" y="142875"/>
                  <a:pt x="15875" y="190500"/>
                  <a:pt x="28575" y="228600"/>
                </a:cubicBezTo>
                <a:cubicBezTo>
                  <a:pt x="41275" y="266700"/>
                  <a:pt x="130175" y="300037"/>
                  <a:pt x="219075" y="333375"/>
                </a:cubicBezTo>
              </a:path>
            </a:pathLst>
          </a:custGeom>
          <a:noFill/>
          <a:ln w="19050" cmpd="dbl">
            <a:solidFill>
              <a:srgbClr val="7030A0"/>
            </a:solidFill>
            <a:headEnd type="stealth" w="lg" len="lg"/>
            <a:tailEnd type="stealth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70" name="ZoneTexte 69">
            <a:extLst>
              <a:ext uri="{FF2B5EF4-FFF2-40B4-BE49-F238E27FC236}">
                <a16:creationId xmlns:a16="http://schemas.microsoft.com/office/drawing/2014/main" id="{315A8E70-2BC1-4E13-AC01-966151702F07}"/>
              </a:ext>
            </a:extLst>
          </p:cNvPr>
          <p:cNvSpPr txBox="1"/>
          <p:nvPr/>
        </p:nvSpPr>
        <p:spPr>
          <a:xfrm>
            <a:off x="372469" y="739891"/>
            <a:ext cx="232031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Axe autoroutier (E411)</a:t>
            </a:r>
            <a:endParaRPr lang="fr-BE" sz="1100" dirty="0"/>
          </a:p>
        </p:txBody>
      </p:sp>
      <p:sp>
        <p:nvSpPr>
          <p:cNvPr id="72" name="ZoneTexte 71">
            <a:extLst>
              <a:ext uri="{FF2B5EF4-FFF2-40B4-BE49-F238E27FC236}">
                <a16:creationId xmlns:a16="http://schemas.microsoft.com/office/drawing/2014/main" id="{CD546C32-B5BB-478F-A054-281AF16F3FD6}"/>
              </a:ext>
            </a:extLst>
          </p:cNvPr>
          <p:cNvSpPr txBox="1"/>
          <p:nvPr/>
        </p:nvSpPr>
        <p:spPr>
          <a:xfrm>
            <a:off x="368515" y="1129615"/>
            <a:ext cx="232031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Réseau routier régional</a:t>
            </a:r>
            <a:endParaRPr lang="fr-BE" sz="1100" dirty="0"/>
          </a:p>
        </p:txBody>
      </p:sp>
      <p:sp>
        <p:nvSpPr>
          <p:cNvPr id="75" name="ZoneTexte 74">
            <a:extLst>
              <a:ext uri="{FF2B5EF4-FFF2-40B4-BE49-F238E27FC236}">
                <a16:creationId xmlns:a16="http://schemas.microsoft.com/office/drawing/2014/main" id="{A63126DA-CE96-4F57-BDFA-36734724A8EF}"/>
              </a:ext>
            </a:extLst>
          </p:cNvPr>
          <p:cNvSpPr txBox="1"/>
          <p:nvPr/>
        </p:nvSpPr>
        <p:spPr>
          <a:xfrm>
            <a:off x="334208" y="253470"/>
            <a:ext cx="1712217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Pôles de développement et d’appui touristique</a:t>
            </a:r>
            <a:endParaRPr lang="fr-BE" sz="1100" dirty="0"/>
          </a:p>
        </p:txBody>
      </p:sp>
      <p:sp>
        <p:nvSpPr>
          <p:cNvPr id="79" name="Forme libre : forme 78">
            <a:extLst>
              <a:ext uri="{FF2B5EF4-FFF2-40B4-BE49-F238E27FC236}">
                <a16:creationId xmlns:a16="http://schemas.microsoft.com/office/drawing/2014/main" id="{70D37981-2D87-40ED-BAFC-FFC8C63CE60C}"/>
              </a:ext>
            </a:extLst>
          </p:cNvPr>
          <p:cNvSpPr/>
          <p:nvPr/>
        </p:nvSpPr>
        <p:spPr>
          <a:xfrm>
            <a:off x="112109" y="1132204"/>
            <a:ext cx="222344" cy="269732"/>
          </a:xfrm>
          <a:custGeom>
            <a:avLst/>
            <a:gdLst>
              <a:gd name="connsiteX0" fmla="*/ 0 w 219075"/>
              <a:gd name="connsiteY0" fmla="*/ 0 h 333375"/>
              <a:gd name="connsiteX1" fmla="*/ 142875 w 219075"/>
              <a:gd name="connsiteY1" fmla="*/ 104775 h 333375"/>
              <a:gd name="connsiteX2" fmla="*/ 28575 w 219075"/>
              <a:gd name="connsiteY2" fmla="*/ 228600 h 333375"/>
              <a:gd name="connsiteX3" fmla="*/ 219075 w 219075"/>
              <a:gd name="connsiteY3" fmla="*/ 333375 h 333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9075" h="333375">
                <a:moveTo>
                  <a:pt x="0" y="0"/>
                </a:moveTo>
                <a:cubicBezTo>
                  <a:pt x="69056" y="33337"/>
                  <a:pt x="138113" y="66675"/>
                  <a:pt x="142875" y="104775"/>
                </a:cubicBezTo>
                <a:cubicBezTo>
                  <a:pt x="147638" y="142875"/>
                  <a:pt x="15875" y="190500"/>
                  <a:pt x="28575" y="228600"/>
                </a:cubicBezTo>
                <a:cubicBezTo>
                  <a:pt x="41275" y="266700"/>
                  <a:pt x="130175" y="300037"/>
                  <a:pt x="219075" y="333375"/>
                </a:cubicBezTo>
              </a:path>
            </a:pathLst>
          </a:custGeom>
          <a:noFill/>
          <a:ln w="12700" cmpd="sng">
            <a:solidFill>
              <a:schemeClr val="bg1">
                <a:lumMod val="75000"/>
              </a:schemeClr>
            </a:solidFill>
            <a:headEnd type="none" w="lg" len="lg"/>
            <a:tailEnd type="none" w="lg" len="lg"/>
            <a:extLst>
              <a:ext uri="{C807C97D-BFC1-408E-A445-0C87EB9F89A2}">
                <ask:lineSketchStyleProps xmlns:ask="http://schemas.microsoft.com/office/drawing/2018/sketchyshapes">
                  <ask:type>
                    <ask:lineSketchNone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80" name="Forme libre : forme 79">
            <a:extLst>
              <a:ext uri="{FF2B5EF4-FFF2-40B4-BE49-F238E27FC236}">
                <a16:creationId xmlns:a16="http://schemas.microsoft.com/office/drawing/2014/main" id="{51586F8B-F076-4975-89E8-64CD98B2DE98}"/>
              </a:ext>
            </a:extLst>
          </p:cNvPr>
          <p:cNvSpPr/>
          <p:nvPr/>
        </p:nvSpPr>
        <p:spPr>
          <a:xfrm>
            <a:off x="98416" y="349764"/>
            <a:ext cx="235086" cy="196167"/>
          </a:xfrm>
          <a:custGeom>
            <a:avLst/>
            <a:gdLst>
              <a:gd name="connsiteX0" fmla="*/ 204899 w 424322"/>
              <a:gd name="connsiteY0" fmla="*/ 139009 h 387565"/>
              <a:gd name="connsiteX1" fmla="*/ 309674 w 424322"/>
              <a:gd name="connsiteY1" fmla="*/ 5659 h 387565"/>
              <a:gd name="connsiteX2" fmla="*/ 423974 w 424322"/>
              <a:gd name="connsiteY2" fmla="*/ 43759 h 387565"/>
              <a:gd name="connsiteX3" fmla="*/ 347774 w 424322"/>
              <a:gd name="connsiteY3" fmla="*/ 215209 h 387565"/>
              <a:gd name="connsiteX4" fmla="*/ 423974 w 424322"/>
              <a:gd name="connsiteY4" fmla="*/ 319984 h 387565"/>
              <a:gd name="connsiteX5" fmla="*/ 338249 w 424322"/>
              <a:gd name="connsiteY5" fmla="*/ 386659 h 387565"/>
              <a:gd name="connsiteX6" fmla="*/ 233474 w 424322"/>
              <a:gd name="connsiteY6" fmla="*/ 272359 h 387565"/>
              <a:gd name="connsiteX7" fmla="*/ 71549 w 424322"/>
              <a:gd name="connsiteY7" fmla="*/ 291409 h 387565"/>
              <a:gd name="connsiteX8" fmla="*/ 4874 w 424322"/>
              <a:gd name="connsiteY8" fmla="*/ 110434 h 387565"/>
              <a:gd name="connsiteX9" fmla="*/ 204899 w 424322"/>
              <a:gd name="connsiteY9" fmla="*/ 139009 h 3875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24322" h="387565">
                <a:moveTo>
                  <a:pt x="204899" y="139009"/>
                </a:moveTo>
                <a:cubicBezTo>
                  <a:pt x="255699" y="121547"/>
                  <a:pt x="273162" y="21534"/>
                  <a:pt x="309674" y="5659"/>
                </a:cubicBezTo>
                <a:cubicBezTo>
                  <a:pt x="346187" y="-10216"/>
                  <a:pt x="417624" y="8834"/>
                  <a:pt x="423974" y="43759"/>
                </a:cubicBezTo>
                <a:cubicBezTo>
                  <a:pt x="430324" y="78684"/>
                  <a:pt x="347774" y="169172"/>
                  <a:pt x="347774" y="215209"/>
                </a:cubicBezTo>
                <a:cubicBezTo>
                  <a:pt x="347774" y="261246"/>
                  <a:pt x="425562" y="291409"/>
                  <a:pt x="423974" y="319984"/>
                </a:cubicBezTo>
                <a:cubicBezTo>
                  <a:pt x="422387" y="348559"/>
                  <a:pt x="369999" y="394596"/>
                  <a:pt x="338249" y="386659"/>
                </a:cubicBezTo>
                <a:cubicBezTo>
                  <a:pt x="306499" y="378722"/>
                  <a:pt x="277924" y="288234"/>
                  <a:pt x="233474" y="272359"/>
                </a:cubicBezTo>
                <a:cubicBezTo>
                  <a:pt x="189024" y="256484"/>
                  <a:pt x="109649" y="318396"/>
                  <a:pt x="71549" y="291409"/>
                </a:cubicBezTo>
                <a:cubicBezTo>
                  <a:pt x="33449" y="264422"/>
                  <a:pt x="-15763" y="139009"/>
                  <a:pt x="4874" y="110434"/>
                </a:cubicBezTo>
                <a:cubicBezTo>
                  <a:pt x="25511" y="81859"/>
                  <a:pt x="154099" y="156471"/>
                  <a:pt x="204899" y="139009"/>
                </a:cubicBezTo>
                <a:close/>
              </a:path>
            </a:pathLst>
          </a:custGeom>
          <a:solidFill>
            <a:schemeClr val="accent2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83" name="ZoneTexte 82">
            <a:extLst>
              <a:ext uri="{FF2B5EF4-FFF2-40B4-BE49-F238E27FC236}">
                <a16:creationId xmlns:a16="http://schemas.microsoft.com/office/drawing/2014/main" id="{E3833D92-8182-40AF-8428-129CFF1A20B8}"/>
              </a:ext>
            </a:extLst>
          </p:cNvPr>
          <p:cNvSpPr txBox="1"/>
          <p:nvPr/>
        </p:nvSpPr>
        <p:spPr>
          <a:xfrm>
            <a:off x="361106" y="1512331"/>
            <a:ext cx="232031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Ligne ferroviaire</a:t>
            </a:r>
            <a:endParaRPr lang="fr-BE" sz="1100" dirty="0"/>
          </a:p>
        </p:txBody>
      </p:sp>
      <p:sp>
        <p:nvSpPr>
          <p:cNvPr id="84" name="Forme libre : forme 83">
            <a:extLst>
              <a:ext uri="{FF2B5EF4-FFF2-40B4-BE49-F238E27FC236}">
                <a16:creationId xmlns:a16="http://schemas.microsoft.com/office/drawing/2014/main" id="{6CC23C3C-748F-42A1-A5B5-88C95C8EA2E3}"/>
              </a:ext>
            </a:extLst>
          </p:cNvPr>
          <p:cNvSpPr/>
          <p:nvPr/>
        </p:nvSpPr>
        <p:spPr>
          <a:xfrm>
            <a:off x="147027" y="1529186"/>
            <a:ext cx="222344" cy="269732"/>
          </a:xfrm>
          <a:custGeom>
            <a:avLst/>
            <a:gdLst>
              <a:gd name="connsiteX0" fmla="*/ 0 w 219075"/>
              <a:gd name="connsiteY0" fmla="*/ 0 h 333375"/>
              <a:gd name="connsiteX1" fmla="*/ 142875 w 219075"/>
              <a:gd name="connsiteY1" fmla="*/ 104775 h 333375"/>
              <a:gd name="connsiteX2" fmla="*/ 28575 w 219075"/>
              <a:gd name="connsiteY2" fmla="*/ 228600 h 333375"/>
              <a:gd name="connsiteX3" fmla="*/ 219075 w 219075"/>
              <a:gd name="connsiteY3" fmla="*/ 333375 h 333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9075" h="333375">
                <a:moveTo>
                  <a:pt x="0" y="0"/>
                </a:moveTo>
                <a:cubicBezTo>
                  <a:pt x="69056" y="33337"/>
                  <a:pt x="138113" y="66675"/>
                  <a:pt x="142875" y="104775"/>
                </a:cubicBezTo>
                <a:cubicBezTo>
                  <a:pt x="147638" y="142875"/>
                  <a:pt x="15875" y="190500"/>
                  <a:pt x="28575" y="228600"/>
                </a:cubicBezTo>
                <a:cubicBezTo>
                  <a:pt x="41275" y="266700"/>
                  <a:pt x="130175" y="300037"/>
                  <a:pt x="219075" y="333375"/>
                </a:cubicBezTo>
              </a:path>
            </a:pathLst>
          </a:custGeom>
          <a:noFill/>
          <a:ln w="19050" cmpd="sng">
            <a:solidFill>
              <a:schemeClr val="tx1"/>
            </a:solidFill>
            <a:prstDash val="dash"/>
            <a:headEnd type="none" w="lg" len="lg"/>
            <a:tailEnd type="none" w="lg" len="lg"/>
            <a:extLst>
              <a:ext uri="{C807C97D-BFC1-408E-A445-0C87EB9F89A2}">
                <ask:lineSketchStyleProps xmlns:ask="http://schemas.microsoft.com/office/drawing/2018/sketchyshapes">
                  <ask:type>
                    <ask:lineSketchNone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grpSp>
        <p:nvGrpSpPr>
          <p:cNvPr id="15" name="Groupe 14">
            <a:extLst>
              <a:ext uri="{FF2B5EF4-FFF2-40B4-BE49-F238E27FC236}">
                <a16:creationId xmlns:a16="http://schemas.microsoft.com/office/drawing/2014/main" id="{C1F64FC7-4133-4040-83D3-8B66C2046446}"/>
              </a:ext>
            </a:extLst>
          </p:cNvPr>
          <p:cNvGrpSpPr>
            <a:grpSpLocks noChangeAspect="1"/>
          </p:cNvGrpSpPr>
          <p:nvPr/>
        </p:nvGrpSpPr>
        <p:grpSpPr>
          <a:xfrm>
            <a:off x="2908829" y="279355"/>
            <a:ext cx="6944048" cy="6267685"/>
            <a:chOff x="2908829" y="279355"/>
            <a:chExt cx="6944048" cy="6267685"/>
          </a:xfrm>
        </p:grpSpPr>
        <p:sp>
          <p:nvSpPr>
            <p:cNvPr id="5" name="Forme libre : forme 4">
              <a:extLst>
                <a:ext uri="{FF2B5EF4-FFF2-40B4-BE49-F238E27FC236}">
                  <a16:creationId xmlns:a16="http://schemas.microsoft.com/office/drawing/2014/main" id="{FA4E5A16-E8D1-47A8-9A71-9E217CB4E4BA}"/>
                </a:ext>
              </a:extLst>
            </p:cNvPr>
            <p:cNvSpPr/>
            <p:nvPr/>
          </p:nvSpPr>
          <p:spPr>
            <a:xfrm>
              <a:off x="5518150" y="279355"/>
              <a:ext cx="2241550" cy="819195"/>
            </a:xfrm>
            <a:custGeom>
              <a:avLst/>
              <a:gdLst>
                <a:gd name="connsiteX0" fmla="*/ 0 w 2241550"/>
                <a:gd name="connsiteY0" fmla="*/ 400095 h 819195"/>
                <a:gd name="connsiteX1" fmla="*/ 209550 w 2241550"/>
                <a:gd name="connsiteY1" fmla="*/ 495345 h 819195"/>
                <a:gd name="connsiteX2" fmla="*/ 374650 w 2241550"/>
                <a:gd name="connsiteY2" fmla="*/ 717595 h 819195"/>
                <a:gd name="connsiteX3" fmla="*/ 514350 w 2241550"/>
                <a:gd name="connsiteY3" fmla="*/ 685845 h 819195"/>
                <a:gd name="connsiteX4" fmla="*/ 692150 w 2241550"/>
                <a:gd name="connsiteY4" fmla="*/ 615995 h 819195"/>
                <a:gd name="connsiteX5" fmla="*/ 736600 w 2241550"/>
                <a:gd name="connsiteY5" fmla="*/ 552495 h 819195"/>
                <a:gd name="connsiteX6" fmla="*/ 838200 w 2241550"/>
                <a:gd name="connsiteY6" fmla="*/ 450895 h 819195"/>
                <a:gd name="connsiteX7" fmla="*/ 1009650 w 2241550"/>
                <a:gd name="connsiteY7" fmla="*/ 431845 h 819195"/>
                <a:gd name="connsiteX8" fmla="*/ 1358900 w 2241550"/>
                <a:gd name="connsiteY8" fmla="*/ 273095 h 819195"/>
                <a:gd name="connsiteX9" fmla="*/ 1441450 w 2241550"/>
                <a:gd name="connsiteY9" fmla="*/ 241345 h 819195"/>
                <a:gd name="connsiteX10" fmla="*/ 1549400 w 2241550"/>
                <a:gd name="connsiteY10" fmla="*/ 69895 h 819195"/>
                <a:gd name="connsiteX11" fmla="*/ 1714500 w 2241550"/>
                <a:gd name="connsiteY11" fmla="*/ 82595 h 819195"/>
                <a:gd name="connsiteX12" fmla="*/ 1835150 w 2241550"/>
                <a:gd name="connsiteY12" fmla="*/ 45 h 819195"/>
                <a:gd name="connsiteX13" fmla="*/ 1885950 w 2241550"/>
                <a:gd name="connsiteY13" fmla="*/ 95295 h 819195"/>
                <a:gd name="connsiteX14" fmla="*/ 1974850 w 2241550"/>
                <a:gd name="connsiteY14" fmla="*/ 228645 h 819195"/>
                <a:gd name="connsiteX15" fmla="*/ 2032000 w 2241550"/>
                <a:gd name="connsiteY15" fmla="*/ 476295 h 819195"/>
                <a:gd name="connsiteX16" fmla="*/ 2241550 w 2241550"/>
                <a:gd name="connsiteY16" fmla="*/ 819195 h 819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41550" h="819195">
                  <a:moveTo>
                    <a:pt x="0" y="400095"/>
                  </a:moveTo>
                  <a:cubicBezTo>
                    <a:pt x="73554" y="421261"/>
                    <a:pt x="147108" y="442428"/>
                    <a:pt x="209550" y="495345"/>
                  </a:cubicBezTo>
                  <a:cubicBezTo>
                    <a:pt x="271992" y="548262"/>
                    <a:pt x="323850" y="685845"/>
                    <a:pt x="374650" y="717595"/>
                  </a:cubicBezTo>
                  <a:cubicBezTo>
                    <a:pt x="425450" y="749345"/>
                    <a:pt x="461433" y="702778"/>
                    <a:pt x="514350" y="685845"/>
                  </a:cubicBezTo>
                  <a:cubicBezTo>
                    <a:pt x="567267" y="668912"/>
                    <a:pt x="655109" y="638220"/>
                    <a:pt x="692150" y="615995"/>
                  </a:cubicBezTo>
                  <a:cubicBezTo>
                    <a:pt x="729191" y="593770"/>
                    <a:pt x="712258" y="580012"/>
                    <a:pt x="736600" y="552495"/>
                  </a:cubicBezTo>
                  <a:cubicBezTo>
                    <a:pt x="760942" y="524978"/>
                    <a:pt x="792692" y="471003"/>
                    <a:pt x="838200" y="450895"/>
                  </a:cubicBezTo>
                  <a:cubicBezTo>
                    <a:pt x="883708" y="430787"/>
                    <a:pt x="922867" y="461478"/>
                    <a:pt x="1009650" y="431845"/>
                  </a:cubicBezTo>
                  <a:cubicBezTo>
                    <a:pt x="1096433" y="402212"/>
                    <a:pt x="1286933" y="304845"/>
                    <a:pt x="1358900" y="273095"/>
                  </a:cubicBezTo>
                  <a:cubicBezTo>
                    <a:pt x="1430867" y="241345"/>
                    <a:pt x="1409700" y="275212"/>
                    <a:pt x="1441450" y="241345"/>
                  </a:cubicBezTo>
                  <a:cubicBezTo>
                    <a:pt x="1473200" y="207478"/>
                    <a:pt x="1503892" y="96353"/>
                    <a:pt x="1549400" y="69895"/>
                  </a:cubicBezTo>
                  <a:cubicBezTo>
                    <a:pt x="1594908" y="43437"/>
                    <a:pt x="1666875" y="94237"/>
                    <a:pt x="1714500" y="82595"/>
                  </a:cubicBezTo>
                  <a:cubicBezTo>
                    <a:pt x="1762125" y="70953"/>
                    <a:pt x="1806575" y="-2072"/>
                    <a:pt x="1835150" y="45"/>
                  </a:cubicBezTo>
                  <a:cubicBezTo>
                    <a:pt x="1863725" y="2162"/>
                    <a:pt x="1862667" y="57195"/>
                    <a:pt x="1885950" y="95295"/>
                  </a:cubicBezTo>
                  <a:cubicBezTo>
                    <a:pt x="1909233" y="133395"/>
                    <a:pt x="1950508" y="165145"/>
                    <a:pt x="1974850" y="228645"/>
                  </a:cubicBezTo>
                  <a:cubicBezTo>
                    <a:pt x="1999192" y="292145"/>
                    <a:pt x="1987550" y="377870"/>
                    <a:pt x="2032000" y="476295"/>
                  </a:cubicBezTo>
                  <a:cubicBezTo>
                    <a:pt x="2076450" y="574720"/>
                    <a:pt x="2159000" y="696957"/>
                    <a:pt x="2241550" y="819195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  <p:sp>
          <p:nvSpPr>
            <p:cNvPr id="6" name="Forme libre : forme 5">
              <a:extLst>
                <a:ext uri="{FF2B5EF4-FFF2-40B4-BE49-F238E27FC236}">
                  <a16:creationId xmlns:a16="http://schemas.microsoft.com/office/drawing/2014/main" id="{BDAE27D0-184D-4197-9EDA-2D4D9321C12F}"/>
                </a:ext>
              </a:extLst>
            </p:cNvPr>
            <p:cNvSpPr/>
            <p:nvPr/>
          </p:nvSpPr>
          <p:spPr>
            <a:xfrm>
              <a:off x="7701801" y="1064836"/>
              <a:ext cx="2151076" cy="2593308"/>
            </a:xfrm>
            <a:custGeom>
              <a:avLst/>
              <a:gdLst>
                <a:gd name="connsiteX0" fmla="*/ 57899 w 2151076"/>
                <a:gd name="connsiteY0" fmla="*/ 14664 h 2593308"/>
                <a:gd name="connsiteX1" fmla="*/ 134099 w 2151076"/>
                <a:gd name="connsiteY1" fmla="*/ 14664 h 2593308"/>
                <a:gd name="connsiteX2" fmla="*/ 229349 w 2151076"/>
                <a:gd name="connsiteY2" fmla="*/ 167064 h 2593308"/>
                <a:gd name="connsiteX3" fmla="*/ 197599 w 2151076"/>
                <a:gd name="connsiteY3" fmla="*/ 306764 h 2593308"/>
                <a:gd name="connsiteX4" fmla="*/ 254749 w 2151076"/>
                <a:gd name="connsiteY4" fmla="*/ 408364 h 2593308"/>
                <a:gd name="connsiteX5" fmla="*/ 749 w 2151076"/>
                <a:gd name="connsiteY5" fmla="*/ 636964 h 2593308"/>
                <a:gd name="connsiteX6" fmla="*/ 178549 w 2151076"/>
                <a:gd name="connsiteY6" fmla="*/ 878264 h 2593308"/>
                <a:gd name="connsiteX7" fmla="*/ 229349 w 2151076"/>
                <a:gd name="connsiteY7" fmla="*/ 979864 h 2593308"/>
                <a:gd name="connsiteX8" fmla="*/ 496049 w 2151076"/>
                <a:gd name="connsiteY8" fmla="*/ 1011614 h 2593308"/>
                <a:gd name="connsiteX9" fmla="*/ 584949 w 2151076"/>
                <a:gd name="connsiteY9" fmla="*/ 948114 h 2593308"/>
                <a:gd name="connsiteX10" fmla="*/ 807199 w 2151076"/>
                <a:gd name="connsiteY10" fmla="*/ 1068764 h 2593308"/>
                <a:gd name="connsiteX11" fmla="*/ 832599 w 2151076"/>
                <a:gd name="connsiteY11" fmla="*/ 1132264 h 2593308"/>
                <a:gd name="connsiteX12" fmla="*/ 959599 w 2151076"/>
                <a:gd name="connsiteY12" fmla="*/ 1106864 h 2593308"/>
                <a:gd name="connsiteX13" fmla="*/ 984999 w 2151076"/>
                <a:gd name="connsiteY13" fmla="*/ 1183064 h 2593308"/>
                <a:gd name="connsiteX14" fmla="*/ 896099 w 2151076"/>
                <a:gd name="connsiteY14" fmla="*/ 1291014 h 2593308"/>
                <a:gd name="connsiteX15" fmla="*/ 921499 w 2151076"/>
                <a:gd name="connsiteY15" fmla="*/ 1570414 h 2593308"/>
                <a:gd name="connsiteX16" fmla="*/ 991349 w 2151076"/>
                <a:gd name="connsiteY16" fmla="*/ 1583114 h 2593308"/>
                <a:gd name="connsiteX17" fmla="*/ 1137399 w 2151076"/>
                <a:gd name="connsiteY17" fmla="*/ 1811714 h 2593308"/>
                <a:gd name="connsiteX18" fmla="*/ 1365999 w 2151076"/>
                <a:gd name="connsiteY18" fmla="*/ 1678364 h 2593308"/>
                <a:gd name="connsiteX19" fmla="*/ 1772399 w 2151076"/>
                <a:gd name="connsiteY19" fmla="*/ 1462464 h 2593308"/>
                <a:gd name="connsiteX20" fmla="*/ 1848599 w 2151076"/>
                <a:gd name="connsiteY20" fmla="*/ 1341814 h 2593308"/>
                <a:gd name="connsiteX21" fmla="*/ 1905749 w 2151076"/>
                <a:gd name="connsiteY21" fmla="*/ 1430714 h 2593308"/>
                <a:gd name="connsiteX22" fmla="*/ 1943849 w 2151076"/>
                <a:gd name="connsiteY22" fmla="*/ 1792664 h 2593308"/>
                <a:gd name="connsiteX23" fmla="*/ 2147049 w 2151076"/>
                <a:gd name="connsiteY23" fmla="*/ 2180014 h 2593308"/>
                <a:gd name="connsiteX24" fmla="*/ 2070849 w 2151076"/>
                <a:gd name="connsiteY24" fmla="*/ 2249864 h 2593308"/>
                <a:gd name="connsiteX25" fmla="*/ 1969249 w 2151076"/>
                <a:gd name="connsiteY25" fmla="*/ 2364164 h 2593308"/>
                <a:gd name="connsiteX26" fmla="*/ 1975599 w 2151076"/>
                <a:gd name="connsiteY26" fmla="*/ 2459414 h 2593308"/>
                <a:gd name="connsiteX27" fmla="*/ 1854949 w 2151076"/>
                <a:gd name="connsiteY27" fmla="*/ 2453064 h 2593308"/>
                <a:gd name="connsiteX28" fmla="*/ 1778749 w 2151076"/>
                <a:gd name="connsiteY28" fmla="*/ 2529264 h 2593308"/>
                <a:gd name="connsiteX29" fmla="*/ 1677149 w 2151076"/>
                <a:gd name="connsiteY29" fmla="*/ 2592764 h 2593308"/>
                <a:gd name="connsiteX30" fmla="*/ 1607299 w 2151076"/>
                <a:gd name="connsiteY30" fmla="*/ 2554664 h 2593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2151076" h="2593308">
                  <a:moveTo>
                    <a:pt x="57899" y="14664"/>
                  </a:moveTo>
                  <a:cubicBezTo>
                    <a:pt x="81711" y="1964"/>
                    <a:pt x="105524" y="-10736"/>
                    <a:pt x="134099" y="14664"/>
                  </a:cubicBezTo>
                  <a:cubicBezTo>
                    <a:pt x="162674" y="40064"/>
                    <a:pt x="218766" y="118381"/>
                    <a:pt x="229349" y="167064"/>
                  </a:cubicBezTo>
                  <a:cubicBezTo>
                    <a:pt x="239932" y="215747"/>
                    <a:pt x="193366" y="266547"/>
                    <a:pt x="197599" y="306764"/>
                  </a:cubicBezTo>
                  <a:cubicBezTo>
                    <a:pt x="201832" y="346981"/>
                    <a:pt x="287557" y="353331"/>
                    <a:pt x="254749" y="408364"/>
                  </a:cubicBezTo>
                  <a:cubicBezTo>
                    <a:pt x="221941" y="463397"/>
                    <a:pt x="13449" y="558647"/>
                    <a:pt x="749" y="636964"/>
                  </a:cubicBezTo>
                  <a:cubicBezTo>
                    <a:pt x="-11951" y="715281"/>
                    <a:pt x="140449" y="821114"/>
                    <a:pt x="178549" y="878264"/>
                  </a:cubicBezTo>
                  <a:cubicBezTo>
                    <a:pt x="216649" y="935414"/>
                    <a:pt x="176432" y="957639"/>
                    <a:pt x="229349" y="979864"/>
                  </a:cubicBezTo>
                  <a:cubicBezTo>
                    <a:pt x="282266" y="1002089"/>
                    <a:pt x="436782" y="1016906"/>
                    <a:pt x="496049" y="1011614"/>
                  </a:cubicBezTo>
                  <a:cubicBezTo>
                    <a:pt x="555316" y="1006322"/>
                    <a:pt x="533091" y="938589"/>
                    <a:pt x="584949" y="948114"/>
                  </a:cubicBezTo>
                  <a:cubicBezTo>
                    <a:pt x="636807" y="957639"/>
                    <a:pt x="765924" y="1038072"/>
                    <a:pt x="807199" y="1068764"/>
                  </a:cubicBezTo>
                  <a:cubicBezTo>
                    <a:pt x="848474" y="1099456"/>
                    <a:pt x="807199" y="1125914"/>
                    <a:pt x="832599" y="1132264"/>
                  </a:cubicBezTo>
                  <a:cubicBezTo>
                    <a:pt x="857999" y="1138614"/>
                    <a:pt x="934199" y="1098397"/>
                    <a:pt x="959599" y="1106864"/>
                  </a:cubicBezTo>
                  <a:cubicBezTo>
                    <a:pt x="984999" y="1115331"/>
                    <a:pt x="995582" y="1152372"/>
                    <a:pt x="984999" y="1183064"/>
                  </a:cubicBezTo>
                  <a:cubicBezTo>
                    <a:pt x="974416" y="1213756"/>
                    <a:pt x="906682" y="1226456"/>
                    <a:pt x="896099" y="1291014"/>
                  </a:cubicBezTo>
                  <a:cubicBezTo>
                    <a:pt x="885516" y="1355572"/>
                    <a:pt x="905624" y="1521731"/>
                    <a:pt x="921499" y="1570414"/>
                  </a:cubicBezTo>
                  <a:cubicBezTo>
                    <a:pt x="937374" y="1619097"/>
                    <a:pt x="955366" y="1542897"/>
                    <a:pt x="991349" y="1583114"/>
                  </a:cubicBezTo>
                  <a:cubicBezTo>
                    <a:pt x="1027332" y="1623331"/>
                    <a:pt x="1074957" y="1795839"/>
                    <a:pt x="1137399" y="1811714"/>
                  </a:cubicBezTo>
                  <a:cubicBezTo>
                    <a:pt x="1199841" y="1827589"/>
                    <a:pt x="1260166" y="1736572"/>
                    <a:pt x="1365999" y="1678364"/>
                  </a:cubicBezTo>
                  <a:cubicBezTo>
                    <a:pt x="1471832" y="1620156"/>
                    <a:pt x="1691966" y="1518556"/>
                    <a:pt x="1772399" y="1462464"/>
                  </a:cubicBezTo>
                  <a:cubicBezTo>
                    <a:pt x="1852832" y="1406372"/>
                    <a:pt x="1826374" y="1347106"/>
                    <a:pt x="1848599" y="1341814"/>
                  </a:cubicBezTo>
                  <a:cubicBezTo>
                    <a:pt x="1870824" y="1336522"/>
                    <a:pt x="1889874" y="1355572"/>
                    <a:pt x="1905749" y="1430714"/>
                  </a:cubicBezTo>
                  <a:cubicBezTo>
                    <a:pt x="1921624" y="1505856"/>
                    <a:pt x="1903632" y="1667781"/>
                    <a:pt x="1943849" y="1792664"/>
                  </a:cubicBezTo>
                  <a:cubicBezTo>
                    <a:pt x="1984066" y="1917547"/>
                    <a:pt x="2125882" y="2103814"/>
                    <a:pt x="2147049" y="2180014"/>
                  </a:cubicBezTo>
                  <a:cubicBezTo>
                    <a:pt x="2168216" y="2256214"/>
                    <a:pt x="2100482" y="2219172"/>
                    <a:pt x="2070849" y="2249864"/>
                  </a:cubicBezTo>
                  <a:cubicBezTo>
                    <a:pt x="2041216" y="2280556"/>
                    <a:pt x="1985124" y="2329239"/>
                    <a:pt x="1969249" y="2364164"/>
                  </a:cubicBezTo>
                  <a:cubicBezTo>
                    <a:pt x="1953374" y="2399089"/>
                    <a:pt x="1994649" y="2444597"/>
                    <a:pt x="1975599" y="2459414"/>
                  </a:cubicBezTo>
                  <a:cubicBezTo>
                    <a:pt x="1956549" y="2474231"/>
                    <a:pt x="1887757" y="2441422"/>
                    <a:pt x="1854949" y="2453064"/>
                  </a:cubicBezTo>
                  <a:cubicBezTo>
                    <a:pt x="1822141" y="2464706"/>
                    <a:pt x="1808382" y="2505981"/>
                    <a:pt x="1778749" y="2529264"/>
                  </a:cubicBezTo>
                  <a:cubicBezTo>
                    <a:pt x="1749116" y="2552547"/>
                    <a:pt x="1705724" y="2588531"/>
                    <a:pt x="1677149" y="2592764"/>
                  </a:cubicBezTo>
                  <a:cubicBezTo>
                    <a:pt x="1648574" y="2596997"/>
                    <a:pt x="1627936" y="2575830"/>
                    <a:pt x="1607299" y="2554664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  <p:sp>
          <p:nvSpPr>
            <p:cNvPr id="9" name="Forme libre : forme 8">
              <a:extLst>
                <a:ext uri="{FF2B5EF4-FFF2-40B4-BE49-F238E27FC236}">
                  <a16:creationId xmlns:a16="http://schemas.microsoft.com/office/drawing/2014/main" id="{ACE898E1-7BDE-49B0-8EBE-D13D00606527}"/>
                </a:ext>
              </a:extLst>
            </p:cNvPr>
            <p:cNvSpPr/>
            <p:nvPr/>
          </p:nvSpPr>
          <p:spPr>
            <a:xfrm>
              <a:off x="7672120" y="3459906"/>
              <a:ext cx="1660678" cy="1639144"/>
            </a:xfrm>
            <a:custGeom>
              <a:avLst/>
              <a:gdLst>
                <a:gd name="connsiteX0" fmla="*/ 1649680 w 1660678"/>
                <a:gd name="connsiteY0" fmla="*/ 159594 h 1639144"/>
                <a:gd name="connsiteX1" fmla="*/ 1649680 w 1660678"/>
                <a:gd name="connsiteY1" fmla="*/ 51644 h 1639144"/>
                <a:gd name="connsiteX2" fmla="*/ 1535380 w 1660678"/>
                <a:gd name="connsiteY2" fmla="*/ 844 h 1639144"/>
                <a:gd name="connsiteX3" fmla="*/ 1395680 w 1660678"/>
                <a:gd name="connsiteY3" fmla="*/ 89744 h 1639144"/>
                <a:gd name="connsiteX4" fmla="*/ 1395680 w 1660678"/>
                <a:gd name="connsiteY4" fmla="*/ 362794 h 1639144"/>
                <a:gd name="connsiteX5" fmla="*/ 1465530 w 1660678"/>
                <a:gd name="connsiteY5" fmla="*/ 426294 h 1639144"/>
                <a:gd name="connsiteX6" fmla="*/ 1414730 w 1660678"/>
                <a:gd name="connsiteY6" fmla="*/ 496144 h 1639144"/>
                <a:gd name="connsiteX7" fmla="*/ 1281380 w 1660678"/>
                <a:gd name="connsiteY7" fmla="*/ 585044 h 1639144"/>
                <a:gd name="connsiteX8" fmla="*/ 1224230 w 1660678"/>
                <a:gd name="connsiteY8" fmla="*/ 737444 h 1639144"/>
                <a:gd name="connsiteX9" fmla="*/ 1008330 w 1660678"/>
                <a:gd name="connsiteY9" fmla="*/ 775544 h 1639144"/>
                <a:gd name="connsiteX10" fmla="*/ 919430 w 1660678"/>
                <a:gd name="connsiteY10" fmla="*/ 712044 h 1639144"/>
                <a:gd name="connsiteX11" fmla="*/ 874980 w 1660678"/>
                <a:gd name="connsiteY11" fmla="*/ 680294 h 1639144"/>
                <a:gd name="connsiteX12" fmla="*/ 773380 w 1660678"/>
                <a:gd name="connsiteY12" fmla="*/ 667594 h 1639144"/>
                <a:gd name="connsiteX13" fmla="*/ 728930 w 1660678"/>
                <a:gd name="connsiteY13" fmla="*/ 750144 h 1639144"/>
                <a:gd name="connsiteX14" fmla="*/ 665430 w 1660678"/>
                <a:gd name="connsiteY14" fmla="*/ 832694 h 1639144"/>
                <a:gd name="connsiteX15" fmla="*/ 481280 w 1660678"/>
                <a:gd name="connsiteY15" fmla="*/ 985094 h 1639144"/>
                <a:gd name="connsiteX16" fmla="*/ 373330 w 1660678"/>
                <a:gd name="connsiteY16" fmla="*/ 1010494 h 1639144"/>
                <a:gd name="connsiteX17" fmla="*/ 271730 w 1660678"/>
                <a:gd name="connsiteY17" fmla="*/ 1112094 h 1639144"/>
                <a:gd name="connsiteX18" fmla="*/ 144730 w 1660678"/>
                <a:gd name="connsiteY18" fmla="*/ 1099394 h 1639144"/>
                <a:gd name="connsiteX19" fmla="*/ 5030 w 1660678"/>
                <a:gd name="connsiteY19" fmla="*/ 1181944 h 1639144"/>
                <a:gd name="connsiteX20" fmla="*/ 36780 w 1660678"/>
                <a:gd name="connsiteY20" fmla="*/ 1321644 h 1639144"/>
                <a:gd name="connsiteX21" fmla="*/ 93930 w 1660678"/>
                <a:gd name="connsiteY21" fmla="*/ 1366094 h 1639144"/>
                <a:gd name="connsiteX22" fmla="*/ 214580 w 1660678"/>
                <a:gd name="connsiteY22" fmla="*/ 1378794 h 1639144"/>
                <a:gd name="connsiteX23" fmla="*/ 119330 w 1660678"/>
                <a:gd name="connsiteY23" fmla="*/ 1575644 h 1639144"/>
                <a:gd name="connsiteX24" fmla="*/ 74880 w 1660678"/>
                <a:gd name="connsiteY24" fmla="*/ 1639144 h 1639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660678" h="1639144">
                  <a:moveTo>
                    <a:pt x="1649680" y="159594"/>
                  </a:moveTo>
                  <a:cubicBezTo>
                    <a:pt x="1659205" y="118848"/>
                    <a:pt x="1668730" y="78102"/>
                    <a:pt x="1649680" y="51644"/>
                  </a:cubicBezTo>
                  <a:cubicBezTo>
                    <a:pt x="1630630" y="25186"/>
                    <a:pt x="1577713" y="-5506"/>
                    <a:pt x="1535380" y="844"/>
                  </a:cubicBezTo>
                  <a:cubicBezTo>
                    <a:pt x="1493047" y="7194"/>
                    <a:pt x="1418963" y="29419"/>
                    <a:pt x="1395680" y="89744"/>
                  </a:cubicBezTo>
                  <a:cubicBezTo>
                    <a:pt x="1372397" y="150069"/>
                    <a:pt x="1384038" y="306702"/>
                    <a:pt x="1395680" y="362794"/>
                  </a:cubicBezTo>
                  <a:cubicBezTo>
                    <a:pt x="1407322" y="418886"/>
                    <a:pt x="1462355" y="404069"/>
                    <a:pt x="1465530" y="426294"/>
                  </a:cubicBezTo>
                  <a:cubicBezTo>
                    <a:pt x="1468705" y="448519"/>
                    <a:pt x="1445422" y="469686"/>
                    <a:pt x="1414730" y="496144"/>
                  </a:cubicBezTo>
                  <a:cubicBezTo>
                    <a:pt x="1384038" y="522602"/>
                    <a:pt x="1313130" y="544827"/>
                    <a:pt x="1281380" y="585044"/>
                  </a:cubicBezTo>
                  <a:cubicBezTo>
                    <a:pt x="1249630" y="625261"/>
                    <a:pt x="1269738" y="705694"/>
                    <a:pt x="1224230" y="737444"/>
                  </a:cubicBezTo>
                  <a:cubicBezTo>
                    <a:pt x="1178722" y="769194"/>
                    <a:pt x="1059130" y="779777"/>
                    <a:pt x="1008330" y="775544"/>
                  </a:cubicBezTo>
                  <a:cubicBezTo>
                    <a:pt x="957530" y="771311"/>
                    <a:pt x="919430" y="712044"/>
                    <a:pt x="919430" y="712044"/>
                  </a:cubicBezTo>
                  <a:cubicBezTo>
                    <a:pt x="897205" y="696169"/>
                    <a:pt x="899322" y="687702"/>
                    <a:pt x="874980" y="680294"/>
                  </a:cubicBezTo>
                  <a:cubicBezTo>
                    <a:pt x="850638" y="672886"/>
                    <a:pt x="797722" y="655952"/>
                    <a:pt x="773380" y="667594"/>
                  </a:cubicBezTo>
                  <a:cubicBezTo>
                    <a:pt x="749038" y="679236"/>
                    <a:pt x="746922" y="722627"/>
                    <a:pt x="728930" y="750144"/>
                  </a:cubicBezTo>
                  <a:cubicBezTo>
                    <a:pt x="710938" y="777661"/>
                    <a:pt x="706705" y="793536"/>
                    <a:pt x="665430" y="832694"/>
                  </a:cubicBezTo>
                  <a:cubicBezTo>
                    <a:pt x="624155" y="871852"/>
                    <a:pt x="529963" y="955461"/>
                    <a:pt x="481280" y="985094"/>
                  </a:cubicBezTo>
                  <a:cubicBezTo>
                    <a:pt x="432597" y="1014727"/>
                    <a:pt x="408255" y="989327"/>
                    <a:pt x="373330" y="1010494"/>
                  </a:cubicBezTo>
                  <a:cubicBezTo>
                    <a:pt x="338405" y="1031661"/>
                    <a:pt x="309830" y="1097277"/>
                    <a:pt x="271730" y="1112094"/>
                  </a:cubicBezTo>
                  <a:cubicBezTo>
                    <a:pt x="233630" y="1126911"/>
                    <a:pt x="189180" y="1087752"/>
                    <a:pt x="144730" y="1099394"/>
                  </a:cubicBezTo>
                  <a:cubicBezTo>
                    <a:pt x="100280" y="1111036"/>
                    <a:pt x="23022" y="1144902"/>
                    <a:pt x="5030" y="1181944"/>
                  </a:cubicBezTo>
                  <a:cubicBezTo>
                    <a:pt x="-12962" y="1218986"/>
                    <a:pt x="21963" y="1290952"/>
                    <a:pt x="36780" y="1321644"/>
                  </a:cubicBezTo>
                  <a:cubicBezTo>
                    <a:pt x="51597" y="1352336"/>
                    <a:pt x="64297" y="1356569"/>
                    <a:pt x="93930" y="1366094"/>
                  </a:cubicBezTo>
                  <a:cubicBezTo>
                    <a:pt x="123563" y="1375619"/>
                    <a:pt x="210347" y="1343869"/>
                    <a:pt x="214580" y="1378794"/>
                  </a:cubicBezTo>
                  <a:cubicBezTo>
                    <a:pt x="218813" y="1413719"/>
                    <a:pt x="142613" y="1532252"/>
                    <a:pt x="119330" y="1575644"/>
                  </a:cubicBezTo>
                  <a:cubicBezTo>
                    <a:pt x="96047" y="1619036"/>
                    <a:pt x="85463" y="1629090"/>
                    <a:pt x="74880" y="1639144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  <p:sp>
          <p:nvSpPr>
            <p:cNvPr id="13" name="Forme libre : forme 12">
              <a:extLst>
                <a:ext uri="{FF2B5EF4-FFF2-40B4-BE49-F238E27FC236}">
                  <a16:creationId xmlns:a16="http://schemas.microsoft.com/office/drawing/2014/main" id="{529D98ED-C248-4E49-83CA-039AD5E1BA55}"/>
                </a:ext>
              </a:extLst>
            </p:cNvPr>
            <p:cNvSpPr/>
            <p:nvPr/>
          </p:nvSpPr>
          <p:spPr>
            <a:xfrm>
              <a:off x="2908829" y="2114550"/>
              <a:ext cx="5463008" cy="4432490"/>
            </a:xfrm>
            <a:custGeom>
              <a:avLst/>
              <a:gdLst>
                <a:gd name="connsiteX0" fmla="*/ 4850871 w 5463008"/>
                <a:gd name="connsiteY0" fmla="*/ 2965450 h 4432490"/>
                <a:gd name="connsiteX1" fmla="*/ 4787371 w 5463008"/>
                <a:gd name="connsiteY1" fmla="*/ 3124200 h 4432490"/>
                <a:gd name="connsiteX2" fmla="*/ 4825471 w 5463008"/>
                <a:gd name="connsiteY2" fmla="*/ 3194050 h 4432490"/>
                <a:gd name="connsiteX3" fmla="*/ 5054071 w 5463008"/>
                <a:gd name="connsiteY3" fmla="*/ 3124200 h 4432490"/>
                <a:gd name="connsiteX4" fmla="*/ 5181071 w 5463008"/>
                <a:gd name="connsiteY4" fmla="*/ 3308350 h 4432490"/>
                <a:gd name="connsiteX5" fmla="*/ 5384271 w 5463008"/>
                <a:gd name="connsiteY5" fmla="*/ 3371850 h 4432490"/>
                <a:gd name="connsiteX6" fmla="*/ 5371571 w 5463008"/>
                <a:gd name="connsiteY6" fmla="*/ 3511550 h 4432490"/>
                <a:gd name="connsiteX7" fmla="*/ 5447771 w 5463008"/>
                <a:gd name="connsiteY7" fmla="*/ 3644900 h 4432490"/>
                <a:gd name="connsiteX8" fmla="*/ 5308071 w 5463008"/>
                <a:gd name="connsiteY8" fmla="*/ 3714750 h 4432490"/>
                <a:gd name="connsiteX9" fmla="*/ 5460471 w 5463008"/>
                <a:gd name="connsiteY9" fmla="*/ 3873500 h 4432490"/>
                <a:gd name="connsiteX10" fmla="*/ 5377921 w 5463008"/>
                <a:gd name="connsiteY10" fmla="*/ 3987800 h 4432490"/>
                <a:gd name="connsiteX11" fmla="*/ 5066771 w 5463008"/>
                <a:gd name="connsiteY11" fmla="*/ 4108450 h 4432490"/>
                <a:gd name="connsiteX12" fmla="*/ 4977871 w 5463008"/>
                <a:gd name="connsiteY12" fmla="*/ 3987800 h 4432490"/>
                <a:gd name="connsiteX13" fmla="*/ 4838171 w 5463008"/>
                <a:gd name="connsiteY13" fmla="*/ 4070350 h 4432490"/>
                <a:gd name="connsiteX14" fmla="*/ 4723871 w 5463008"/>
                <a:gd name="connsiteY14" fmla="*/ 3848100 h 4432490"/>
                <a:gd name="connsiteX15" fmla="*/ 4596871 w 5463008"/>
                <a:gd name="connsiteY15" fmla="*/ 3810000 h 4432490"/>
                <a:gd name="connsiteX16" fmla="*/ 4336521 w 5463008"/>
                <a:gd name="connsiteY16" fmla="*/ 3829050 h 4432490"/>
                <a:gd name="connsiteX17" fmla="*/ 4190471 w 5463008"/>
                <a:gd name="connsiteY17" fmla="*/ 3740150 h 4432490"/>
                <a:gd name="connsiteX18" fmla="*/ 4082521 w 5463008"/>
                <a:gd name="connsiteY18" fmla="*/ 3892550 h 4432490"/>
                <a:gd name="connsiteX19" fmla="*/ 3892021 w 5463008"/>
                <a:gd name="connsiteY19" fmla="*/ 4013200 h 4432490"/>
                <a:gd name="connsiteX20" fmla="*/ 3872971 w 5463008"/>
                <a:gd name="connsiteY20" fmla="*/ 4102100 h 4432490"/>
                <a:gd name="connsiteX21" fmla="*/ 3745971 w 5463008"/>
                <a:gd name="connsiteY21" fmla="*/ 4273550 h 4432490"/>
                <a:gd name="connsiteX22" fmla="*/ 3555471 w 5463008"/>
                <a:gd name="connsiteY22" fmla="*/ 4356100 h 4432490"/>
                <a:gd name="connsiteX23" fmla="*/ 3295121 w 5463008"/>
                <a:gd name="connsiteY23" fmla="*/ 4356100 h 4432490"/>
                <a:gd name="connsiteX24" fmla="*/ 3085571 w 5463008"/>
                <a:gd name="connsiteY24" fmla="*/ 4432300 h 4432490"/>
                <a:gd name="connsiteX25" fmla="*/ 2958571 w 5463008"/>
                <a:gd name="connsiteY25" fmla="*/ 4330700 h 4432490"/>
                <a:gd name="connsiteX26" fmla="*/ 2831571 w 5463008"/>
                <a:gd name="connsiteY26" fmla="*/ 4267200 h 4432490"/>
                <a:gd name="connsiteX27" fmla="*/ 2729971 w 5463008"/>
                <a:gd name="connsiteY27" fmla="*/ 4076700 h 4432490"/>
                <a:gd name="connsiteX28" fmla="*/ 2583921 w 5463008"/>
                <a:gd name="connsiteY28" fmla="*/ 3987800 h 4432490"/>
                <a:gd name="connsiteX29" fmla="*/ 2387071 w 5463008"/>
                <a:gd name="connsiteY29" fmla="*/ 4064000 h 4432490"/>
                <a:gd name="connsiteX30" fmla="*/ 2183871 w 5463008"/>
                <a:gd name="connsiteY30" fmla="*/ 3835400 h 4432490"/>
                <a:gd name="connsiteX31" fmla="*/ 2126721 w 5463008"/>
                <a:gd name="connsiteY31" fmla="*/ 3803650 h 4432490"/>
                <a:gd name="connsiteX32" fmla="*/ 2260071 w 5463008"/>
                <a:gd name="connsiteY32" fmla="*/ 3365500 h 4432490"/>
                <a:gd name="connsiteX33" fmla="*/ 2069571 w 5463008"/>
                <a:gd name="connsiteY33" fmla="*/ 3060700 h 4432490"/>
                <a:gd name="connsiteX34" fmla="*/ 1828271 w 5463008"/>
                <a:gd name="connsiteY34" fmla="*/ 2673350 h 4432490"/>
                <a:gd name="connsiteX35" fmla="*/ 1783821 w 5463008"/>
                <a:gd name="connsiteY35" fmla="*/ 2584450 h 4432490"/>
                <a:gd name="connsiteX36" fmla="*/ 1612371 w 5463008"/>
                <a:gd name="connsiteY36" fmla="*/ 2343150 h 4432490"/>
                <a:gd name="connsiteX37" fmla="*/ 1910821 w 5463008"/>
                <a:gd name="connsiteY37" fmla="*/ 2044700 h 4432490"/>
                <a:gd name="connsiteX38" fmla="*/ 1783821 w 5463008"/>
                <a:gd name="connsiteY38" fmla="*/ 2025650 h 4432490"/>
                <a:gd name="connsiteX39" fmla="*/ 1853671 w 5463008"/>
                <a:gd name="connsiteY39" fmla="*/ 1866900 h 4432490"/>
                <a:gd name="connsiteX40" fmla="*/ 1910821 w 5463008"/>
                <a:gd name="connsiteY40" fmla="*/ 1746250 h 4432490"/>
                <a:gd name="connsiteX41" fmla="*/ 1853671 w 5463008"/>
                <a:gd name="connsiteY41" fmla="*/ 1365250 h 4432490"/>
                <a:gd name="connsiteX42" fmla="*/ 1752071 w 5463008"/>
                <a:gd name="connsiteY42" fmla="*/ 1187450 h 4432490"/>
                <a:gd name="connsiteX43" fmla="*/ 1555221 w 5463008"/>
                <a:gd name="connsiteY43" fmla="*/ 1187450 h 4432490"/>
                <a:gd name="connsiteX44" fmla="*/ 1491721 w 5463008"/>
                <a:gd name="connsiteY44" fmla="*/ 1168400 h 4432490"/>
                <a:gd name="connsiteX45" fmla="*/ 1434571 w 5463008"/>
                <a:gd name="connsiteY45" fmla="*/ 1289050 h 4432490"/>
                <a:gd name="connsiteX46" fmla="*/ 869421 w 5463008"/>
                <a:gd name="connsiteY46" fmla="*/ 1403350 h 4432490"/>
                <a:gd name="connsiteX47" fmla="*/ 748771 w 5463008"/>
                <a:gd name="connsiteY47" fmla="*/ 1365250 h 4432490"/>
                <a:gd name="connsiteX48" fmla="*/ 501121 w 5463008"/>
                <a:gd name="connsiteY48" fmla="*/ 1454150 h 4432490"/>
                <a:gd name="connsiteX49" fmla="*/ 323321 w 5463008"/>
                <a:gd name="connsiteY49" fmla="*/ 1473200 h 4432490"/>
                <a:gd name="connsiteX50" fmla="*/ 132821 w 5463008"/>
                <a:gd name="connsiteY50" fmla="*/ 1428750 h 4432490"/>
                <a:gd name="connsiteX51" fmla="*/ 285221 w 5463008"/>
                <a:gd name="connsiteY51" fmla="*/ 1384300 h 4432490"/>
                <a:gd name="connsiteX52" fmla="*/ 329671 w 5463008"/>
                <a:gd name="connsiteY52" fmla="*/ 1270000 h 4432490"/>
                <a:gd name="connsiteX53" fmla="*/ 266171 w 5463008"/>
                <a:gd name="connsiteY53" fmla="*/ 1003300 h 4432490"/>
                <a:gd name="connsiteX54" fmla="*/ 82021 w 5463008"/>
                <a:gd name="connsiteY54" fmla="*/ 1022350 h 4432490"/>
                <a:gd name="connsiteX55" fmla="*/ 5821 w 5463008"/>
                <a:gd name="connsiteY55" fmla="*/ 825500 h 4432490"/>
                <a:gd name="connsiteX56" fmla="*/ 228071 w 5463008"/>
                <a:gd name="connsiteY56" fmla="*/ 768350 h 4432490"/>
                <a:gd name="connsiteX57" fmla="*/ 285221 w 5463008"/>
                <a:gd name="connsiteY57" fmla="*/ 666750 h 4432490"/>
                <a:gd name="connsiteX58" fmla="*/ 348721 w 5463008"/>
                <a:gd name="connsiteY58" fmla="*/ 704850 h 4432490"/>
                <a:gd name="connsiteX59" fmla="*/ 285221 w 5463008"/>
                <a:gd name="connsiteY59" fmla="*/ 565150 h 4432490"/>
                <a:gd name="connsiteX60" fmla="*/ 355071 w 5463008"/>
                <a:gd name="connsiteY60" fmla="*/ 336550 h 4432490"/>
                <a:gd name="connsiteX61" fmla="*/ 418571 w 5463008"/>
                <a:gd name="connsiteY61" fmla="*/ 120650 h 4432490"/>
                <a:gd name="connsiteX62" fmla="*/ 577321 w 5463008"/>
                <a:gd name="connsiteY62" fmla="*/ 88900 h 4432490"/>
                <a:gd name="connsiteX63" fmla="*/ 653521 w 5463008"/>
                <a:gd name="connsiteY63" fmla="*/ 0 h 4432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5463008" h="4432490">
                  <a:moveTo>
                    <a:pt x="4850871" y="2965450"/>
                  </a:moveTo>
                  <a:cubicBezTo>
                    <a:pt x="4821237" y="3025775"/>
                    <a:pt x="4791604" y="3086100"/>
                    <a:pt x="4787371" y="3124200"/>
                  </a:cubicBezTo>
                  <a:cubicBezTo>
                    <a:pt x="4783138" y="3162300"/>
                    <a:pt x="4781021" y="3194050"/>
                    <a:pt x="4825471" y="3194050"/>
                  </a:cubicBezTo>
                  <a:cubicBezTo>
                    <a:pt x="4869921" y="3194050"/>
                    <a:pt x="4994804" y="3105150"/>
                    <a:pt x="5054071" y="3124200"/>
                  </a:cubicBezTo>
                  <a:cubicBezTo>
                    <a:pt x="5113338" y="3143250"/>
                    <a:pt x="5126038" y="3267075"/>
                    <a:pt x="5181071" y="3308350"/>
                  </a:cubicBezTo>
                  <a:cubicBezTo>
                    <a:pt x="5236104" y="3349625"/>
                    <a:pt x="5352521" y="3337983"/>
                    <a:pt x="5384271" y="3371850"/>
                  </a:cubicBezTo>
                  <a:cubicBezTo>
                    <a:pt x="5416021" y="3405717"/>
                    <a:pt x="5360988" y="3466042"/>
                    <a:pt x="5371571" y="3511550"/>
                  </a:cubicBezTo>
                  <a:cubicBezTo>
                    <a:pt x="5382154" y="3557058"/>
                    <a:pt x="5458354" y="3611033"/>
                    <a:pt x="5447771" y="3644900"/>
                  </a:cubicBezTo>
                  <a:cubicBezTo>
                    <a:pt x="5437188" y="3678767"/>
                    <a:pt x="5305954" y="3676650"/>
                    <a:pt x="5308071" y="3714750"/>
                  </a:cubicBezTo>
                  <a:cubicBezTo>
                    <a:pt x="5310188" y="3752850"/>
                    <a:pt x="5448829" y="3827992"/>
                    <a:pt x="5460471" y="3873500"/>
                  </a:cubicBezTo>
                  <a:cubicBezTo>
                    <a:pt x="5472113" y="3919008"/>
                    <a:pt x="5443538" y="3948642"/>
                    <a:pt x="5377921" y="3987800"/>
                  </a:cubicBezTo>
                  <a:cubicBezTo>
                    <a:pt x="5312304" y="4026958"/>
                    <a:pt x="5133446" y="4108450"/>
                    <a:pt x="5066771" y="4108450"/>
                  </a:cubicBezTo>
                  <a:cubicBezTo>
                    <a:pt x="5000096" y="4108450"/>
                    <a:pt x="5015971" y="3994150"/>
                    <a:pt x="4977871" y="3987800"/>
                  </a:cubicBezTo>
                  <a:cubicBezTo>
                    <a:pt x="4939771" y="3981450"/>
                    <a:pt x="4880504" y="4093633"/>
                    <a:pt x="4838171" y="4070350"/>
                  </a:cubicBezTo>
                  <a:cubicBezTo>
                    <a:pt x="4795838" y="4047067"/>
                    <a:pt x="4764088" y="3891492"/>
                    <a:pt x="4723871" y="3848100"/>
                  </a:cubicBezTo>
                  <a:cubicBezTo>
                    <a:pt x="4683654" y="3804708"/>
                    <a:pt x="4661429" y="3813175"/>
                    <a:pt x="4596871" y="3810000"/>
                  </a:cubicBezTo>
                  <a:cubicBezTo>
                    <a:pt x="4532313" y="3806825"/>
                    <a:pt x="4404254" y="3840692"/>
                    <a:pt x="4336521" y="3829050"/>
                  </a:cubicBezTo>
                  <a:cubicBezTo>
                    <a:pt x="4268788" y="3817408"/>
                    <a:pt x="4232804" y="3729567"/>
                    <a:pt x="4190471" y="3740150"/>
                  </a:cubicBezTo>
                  <a:cubicBezTo>
                    <a:pt x="4148138" y="3750733"/>
                    <a:pt x="4132263" y="3847042"/>
                    <a:pt x="4082521" y="3892550"/>
                  </a:cubicBezTo>
                  <a:cubicBezTo>
                    <a:pt x="4032779" y="3938058"/>
                    <a:pt x="3926946" y="3978275"/>
                    <a:pt x="3892021" y="4013200"/>
                  </a:cubicBezTo>
                  <a:cubicBezTo>
                    <a:pt x="3857096" y="4048125"/>
                    <a:pt x="3897313" y="4058708"/>
                    <a:pt x="3872971" y="4102100"/>
                  </a:cubicBezTo>
                  <a:cubicBezTo>
                    <a:pt x="3848629" y="4145492"/>
                    <a:pt x="3798888" y="4231217"/>
                    <a:pt x="3745971" y="4273550"/>
                  </a:cubicBezTo>
                  <a:cubicBezTo>
                    <a:pt x="3693054" y="4315883"/>
                    <a:pt x="3630613" y="4342342"/>
                    <a:pt x="3555471" y="4356100"/>
                  </a:cubicBezTo>
                  <a:cubicBezTo>
                    <a:pt x="3480329" y="4369858"/>
                    <a:pt x="3373438" y="4343400"/>
                    <a:pt x="3295121" y="4356100"/>
                  </a:cubicBezTo>
                  <a:cubicBezTo>
                    <a:pt x="3216804" y="4368800"/>
                    <a:pt x="3141663" y="4436533"/>
                    <a:pt x="3085571" y="4432300"/>
                  </a:cubicBezTo>
                  <a:cubicBezTo>
                    <a:pt x="3029479" y="4428067"/>
                    <a:pt x="3000904" y="4358217"/>
                    <a:pt x="2958571" y="4330700"/>
                  </a:cubicBezTo>
                  <a:cubicBezTo>
                    <a:pt x="2916238" y="4303183"/>
                    <a:pt x="2869671" y="4309533"/>
                    <a:pt x="2831571" y="4267200"/>
                  </a:cubicBezTo>
                  <a:cubicBezTo>
                    <a:pt x="2793471" y="4224867"/>
                    <a:pt x="2771246" y="4123267"/>
                    <a:pt x="2729971" y="4076700"/>
                  </a:cubicBezTo>
                  <a:cubicBezTo>
                    <a:pt x="2688696" y="4030133"/>
                    <a:pt x="2641071" y="3989917"/>
                    <a:pt x="2583921" y="3987800"/>
                  </a:cubicBezTo>
                  <a:cubicBezTo>
                    <a:pt x="2526771" y="3985683"/>
                    <a:pt x="2453746" y="4089400"/>
                    <a:pt x="2387071" y="4064000"/>
                  </a:cubicBezTo>
                  <a:cubicBezTo>
                    <a:pt x="2320396" y="4038600"/>
                    <a:pt x="2227263" y="3878792"/>
                    <a:pt x="2183871" y="3835400"/>
                  </a:cubicBezTo>
                  <a:cubicBezTo>
                    <a:pt x="2140479" y="3792008"/>
                    <a:pt x="2114021" y="3881967"/>
                    <a:pt x="2126721" y="3803650"/>
                  </a:cubicBezTo>
                  <a:cubicBezTo>
                    <a:pt x="2139421" y="3725333"/>
                    <a:pt x="2269596" y="3489325"/>
                    <a:pt x="2260071" y="3365500"/>
                  </a:cubicBezTo>
                  <a:cubicBezTo>
                    <a:pt x="2250546" y="3241675"/>
                    <a:pt x="2141538" y="3176058"/>
                    <a:pt x="2069571" y="3060700"/>
                  </a:cubicBezTo>
                  <a:cubicBezTo>
                    <a:pt x="1997604" y="2945342"/>
                    <a:pt x="1875896" y="2752725"/>
                    <a:pt x="1828271" y="2673350"/>
                  </a:cubicBezTo>
                  <a:cubicBezTo>
                    <a:pt x="1780646" y="2593975"/>
                    <a:pt x="1819804" y="2639483"/>
                    <a:pt x="1783821" y="2584450"/>
                  </a:cubicBezTo>
                  <a:cubicBezTo>
                    <a:pt x="1747838" y="2529417"/>
                    <a:pt x="1591204" y="2433108"/>
                    <a:pt x="1612371" y="2343150"/>
                  </a:cubicBezTo>
                  <a:cubicBezTo>
                    <a:pt x="1633538" y="2253192"/>
                    <a:pt x="1882246" y="2097617"/>
                    <a:pt x="1910821" y="2044700"/>
                  </a:cubicBezTo>
                  <a:cubicBezTo>
                    <a:pt x="1939396" y="1991783"/>
                    <a:pt x="1793346" y="2055283"/>
                    <a:pt x="1783821" y="2025650"/>
                  </a:cubicBezTo>
                  <a:cubicBezTo>
                    <a:pt x="1774296" y="1996017"/>
                    <a:pt x="1832504" y="1913467"/>
                    <a:pt x="1853671" y="1866900"/>
                  </a:cubicBezTo>
                  <a:cubicBezTo>
                    <a:pt x="1874838" y="1820333"/>
                    <a:pt x="1910821" y="1829858"/>
                    <a:pt x="1910821" y="1746250"/>
                  </a:cubicBezTo>
                  <a:cubicBezTo>
                    <a:pt x="1910821" y="1662642"/>
                    <a:pt x="1880129" y="1458383"/>
                    <a:pt x="1853671" y="1365250"/>
                  </a:cubicBezTo>
                  <a:cubicBezTo>
                    <a:pt x="1827213" y="1272117"/>
                    <a:pt x="1801813" y="1217083"/>
                    <a:pt x="1752071" y="1187450"/>
                  </a:cubicBezTo>
                  <a:cubicBezTo>
                    <a:pt x="1702329" y="1157817"/>
                    <a:pt x="1598613" y="1190625"/>
                    <a:pt x="1555221" y="1187450"/>
                  </a:cubicBezTo>
                  <a:cubicBezTo>
                    <a:pt x="1511829" y="1184275"/>
                    <a:pt x="1511829" y="1151467"/>
                    <a:pt x="1491721" y="1168400"/>
                  </a:cubicBezTo>
                  <a:cubicBezTo>
                    <a:pt x="1471613" y="1185333"/>
                    <a:pt x="1538288" y="1249892"/>
                    <a:pt x="1434571" y="1289050"/>
                  </a:cubicBezTo>
                  <a:cubicBezTo>
                    <a:pt x="1330854" y="1328208"/>
                    <a:pt x="983721" y="1390650"/>
                    <a:pt x="869421" y="1403350"/>
                  </a:cubicBezTo>
                  <a:cubicBezTo>
                    <a:pt x="755121" y="1416050"/>
                    <a:pt x="810154" y="1356783"/>
                    <a:pt x="748771" y="1365250"/>
                  </a:cubicBezTo>
                  <a:cubicBezTo>
                    <a:pt x="687388" y="1373717"/>
                    <a:pt x="572029" y="1436158"/>
                    <a:pt x="501121" y="1454150"/>
                  </a:cubicBezTo>
                  <a:cubicBezTo>
                    <a:pt x="430213" y="1472142"/>
                    <a:pt x="384704" y="1477433"/>
                    <a:pt x="323321" y="1473200"/>
                  </a:cubicBezTo>
                  <a:cubicBezTo>
                    <a:pt x="261938" y="1468967"/>
                    <a:pt x="139171" y="1443567"/>
                    <a:pt x="132821" y="1428750"/>
                  </a:cubicBezTo>
                  <a:cubicBezTo>
                    <a:pt x="126471" y="1413933"/>
                    <a:pt x="252413" y="1410758"/>
                    <a:pt x="285221" y="1384300"/>
                  </a:cubicBezTo>
                  <a:cubicBezTo>
                    <a:pt x="318029" y="1357842"/>
                    <a:pt x="332846" y="1333500"/>
                    <a:pt x="329671" y="1270000"/>
                  </a:cubicBezTo>
                  <a:cubicBezTo>
                    <a:pt x="326496" y="1206500"/>
                    <a:pt x="307446" y="1044575"/>
                    <a:pt x="266171" y="1003300"/>
                  </a:cubicBezTo>
                  <a:cubicBezTo>
                    <a:pt x="224896" y="962025"/>
                    <a:pt x="125413" y="1051983"/>
                    <a:pt x="82021" y="1022350"/>
                  </a:cubicBezTo>
                  <a:cubicBezTo>
                    <a:pt x="38629" y="992717"/>
                    <a:pt x="-18521" y="867833"/>
                    <a:pt x="5821" y="825500"/>
                  </a:cubicBezTo>
                  <a:cubicBezTo>
                    <a:pt x="30163" y="783167"/>
                    <a:pt x="181504" y="794808"/>
                    <a:pt x="228071" y="768350"/>
                  </a:cubicBezTo>
                  <a:cubicBezTo>
                    <a:pt x="274638" y="741892"/>
                    <a:pt x="265113" y="677333"/>
                    <a:pt x="285221" y="666750"/>
                  </a:cubicBezTo>
                  <a:cubicBezTo>
                    <a:pt x="305329" y="656167"/>
                    <a:pt x="348721" y="721783"/>
                    <a:pt x="348721" y="704850"/>
                  </a:cubicBezTo>
                  <a:cubicBezTo>
                    <a:pt x="348721" y="687917"/>
                    <a:pt x="284163" y="626533"/>
                    <a:pt x="285221" y="565150"/>
                  </a:cubicBezTo>
                  <a:cubicBezTo>
                    <a:pt x="286279" y="503767"/>
                    <a:pt x="332846" y="410633"/>
                    <a:pt x="355071" y="336550"/>
                  </a:cubicBezTo>
                  <a:cubicBezTo>
                    <a:pt x="377296" y="262467"/>
                    <a:pt x="381529" y="161925"/>
                    <a:pt x="418571" y="120650"/>
                  </a:cubicBezTo>
                  <a:cubicBezTo>
                    <a:pt x="455613" y="79375"/>
                    <a:pt x="538163" y="109008"/>
                    <a:pt x="577321" y="88900"/>
                  </a:cubicBezTo>
                  <a:cubicBezTo>
                    <a:pt x="616479" y="68792"/>
                    <a:pt x="635000" y="34396"/>
                    <a:pt x="653521" y="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  <p:sp>
          <p:nvSpPr>
            <p:cNvPr id="14" name="Forme libre : forme 13">
              <a:extLst>
                <a:ext uri="{FF2B5EF4-FFF2-40B4-BE49-F238E27FC236}">
                  <a16:creationId xmlns:a16="http://schemas.microsoft.com/office/drawing/2014/main" id="{4BEAE9BB-B4E2-4D9D-A0E1-3456242A1240}"/>
                </a:ext>
              </a:extLst>
            </p:cNvPr>
            <p:cNvSpPr/>
            <p:nvPr/>
          </p:nvSpPr>
          <p:spPr>
            <a:xfrm>
              <a:off x="3549650" y="692150"/>
              <a:ext cx="1968500" cy="1435100"/>
            </a:xfrm>
            <a:custGeom>
              <a:avLst/>
              <a:gdLst>
                <a:gd name="connsiteX0" fmla="*/ 0 w 1968500"/>
                <a:gd name="connsiteY0" fmla="*/ 1435100 h 1435100"/>
                <a:gd name="connsiteX1" fmla="*/ 57150 w 1968500"/>
                <a:gd name="connsiteY1" fmla="*/ 1314450 h 1435100"/>
                <a:gd name="connsiteX2" fmla="*/ 12700 w 1968500"/>
                <a:gd name="connsiteY2" fmla="*/ 1257300 h 1435100"/>
                <a:gd name="connsiteX3" fmla="*/ 76200 w 1968500"/>
                <a:gd name="connsiteY3" fmla="*/ 1149350 h 1435100"/>
                <a:gd name="connsiteX4" fmla="*/ 57150 w 1968500"/>
                <a:gd name="connsiteY4" fmla="*/ 1060450 h 1435100"/>
                <a:gd name="connsiteX5" fmla="*/ 234950 w 1968500"/>
                <a:gd name="connsiteY5" fmla="*/ 1206500 h 1435100"/>
                <a:gd name="connsiteX6" fmla="*/ 368300 w 1968500"/>
                <a:gd name="connsiteY6" fmla="*/ 1092200 h 1435100"/>
                <a:gd name="connsiteX7" fmla="*/ 514350 w 1968500"/>
                <a:gd name="connsiteY7" fmla="*/ 1035050 h 1435100"/>
                <a:gd name="connsiteX8" fmla="*/ 444500 w 1968500"/>
                <a:gd name="connsiteY8" fmla="*/ 863600 h 1435100"/>
                <a:gd name="connsiteX9" fmla="*/ 552450 w 1968500"/>
                <a:gd name="connsiteY9" fmla="*/ 749300 h 1435100"/>
                <a:gd name="connsiteX10" fmla="*/ 457200 w 1968500"/>
                <a:gd name="connsiteY10" fmla="*/ 596900 h 1435100"/>
                <a:gd name="connsiteX11" fmla="*/ 247650 w 1968500"/>
                <a:gd name="connsiteY11" fmla="*/ 482600 h 1435100"/>
                <a:gd name="connsiteX12" fmla="*/ 419100 w 1968500"/>
                <a:gd name="connsiteY12" fmla="*/ 457200 h 1435100"/>
                <a:gd name="connsiteX13" fmla="*/ 444500 w 1968500"/>
                <a:gd name="connsiteY13" fmla="*/ 298450 h 1435100"/>
                <a:gd name="connsiteX14" fmla="*/ 400050 w 1968500"/>
                <a:gd name="connsiteY14" fmla="*/ 203200 h 1435100"/>
                <a:gd name="connsiteX15" fmla="*/ 520700 w 1968500"/>
                <a:gd name="connsiteY15" fmla="*/ 196850 h 1435100"/>
                <a:gd name="connsiteX16" fmla="*/ 692150 w 1968500"/>
                <a:gd name="connsiteY16" fmla="*/ 247650 h 1435100"/>
                <a:gd name="connsiteX17" fmla="*/ 749300 w 1968500"/>
                <a:gd name="connsiteY17" fmla="*/ 234950 h 1435100"/>
                <a:gd name="connsiteX18" fmla="*/ 723900 w 1968500"/>
                <a:gd name="connsiteY18" fmla="*/ 177800 h 1435100"/>
                <a:gd name="connsiteX19" fmla="*/ 901700 w 1968500"/>
                <a:gd name="connsiteY19" fmla="*/ 152400 h 1435100"/>
                <a:gd name="connsiteX20" fmla="*/ 1028700 w 1968500"/>
                <a:gd name="connsiteY20" fmla="*/ 241300 h 1435100"/>
                <a:gd name="connsiteX21" fmla="*/ 1149350 w 1968500"/>
                <a:gd name="connsiteY21" fmla="*/ 241300 h 1435100"/>
                <a:gd name="connsiteX22" fmla="*/ 1371600 w 1968500"/>
                <a:gd name="connsiteY22" fmla="*/ 114300 h 1435100"/>
                <a:gd name="connsiteX23" fmla="*/ 1771650 w 1968500"/>
                <a:gd name="connsiteY23" fmla="*/ 101600 h 1435100"/>
                <a:gd name="connsiteX24" fmla="*/ 1968500 w 1968500"/>
                <a:gd name="connsiteY24" fmla="*/ 0 h 1435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968500" h="1435100">
                  <a:moveTo>
                    <a:pt x="0" y="1435100"/>
                  </a:moveTo>
                  <a:cubicBezTo>
                    <a:pt x="27516" y="1389591"/>
                    <a:pt x="55033" y="1344083"/>
                    <a:pt x="57150" y="1314450"/>
                  </a:cubicBezTo>
                  <a:cubicBezTo>
                    <a:pt x="59267" y="1284817"/>
                    <a:pt x="9525" y="1284817"/>
                    <a:pt x="12700" y="1257300"/>
                  </a:cubicBezTo>
                  <a:cubicBezTo>
                    <a:pt x="15875" y="1229783"/>
                    <a:pt x="68792" y="1182158"/>
                    <a:pt x="76200" y="1149350"/>
                  </a:cubicBezTo>
                  <a:cubicBezTo>
                    <a:pt x="83608" y="1116542"/>
                    <a:pt x="30692" y="1050925"/>
                    <a:pt x="57150" y="1060450"/>
                  </a:cubicBezTo>
                  <a:cubicBezTo>
                    <a:pt x="83608" y="1069975"/>
                    <a:pt x="183092" y="1201208"/>
                    <a:pt x="234950" y="1206500"/>
                  </a:cubicBezTo>
                  <a:cubicBezTo>
                    <a:pt x="286808" y="1211792"/>
                    <a:pt x="321733" y="1120775"/>
                    <a:pt x="368300" y="1092200"/>
                  </a:cubicBezTo>
                  <a:cubicBezTo>
                    <a:pt x="414867" y="1063625"/>
                    <a:pt x="501650" y="1073150"/>
                    <a:pt x="514350" y="1035050"/>
                  </a:cubicBezTo>
                  <a:cubicBezTo>
                    <a:pt x="527050" y="996950"/>
                    <a:pt x="438150" y="911225"/>
                    <a:pt x="444500" y="863600"/>
                  </a:cubicBezTo>
                  <a:cubicBezTo>
                    <a:pt x="450850" y="815975"/>
                    <a:pt x="550333" y="793750"/>
                    <a:pt x="552450" y="749300"/>
                  </a:cubicBezTo>
                  <a:cubicBezTo>
                    <a:pt x="554567" y="704850"/>
                    <a:pt x="508000" y="641350"/>
                    <a:pt x="457200" y="596900"/>
                  </a:cubicBezTo>
                  <a:cubicBezTo>
                    <a:pt x="406400" y="552450"/>
                    <a:pt x="254000" y="505883"/>
                    <a:pt x="247650" y="482600"/>
                  </a:cubicBezTo>
                  <a:cubicBezTo>
                    <a:pt x="241300" y="459317"/>
                    <a:pt x="386292" y="487892"/>
                    <a:pt x="419100" y="457200"/>
                  </a:cubicBezTo>
                  <a:cubicBezTo>
                    <a:pt x="451908" y="426508"/>
                    <a:pt x="447675" y="340783"/>
                    <a:pt x="444500" y="298450"/>
                  </a:cubicBezTo>
                  <a:cubicBezTo>
                    <a:pt x="441325" y="256117"/>
                    <a:pt x="387350" y="220133"/>
                    <a:pt x="400050" y="203200"/>
                  </a:cubicBezTo>
                  <a:cubicBezTo>
                    <a:pt x="412750" y="186267"/>
                    <a:pt x="472017" y="189442"/>
                    <a:pt x="520700" y="196850"/>
                  </a:cubicBezTo>
                  <a:cubicBezTo>
                    <a:pt x="569383" y="204258"/>
                    <a:pt x="654050" y="241300"/>
                    <a:pt x="692150" y="247650"/>
                  </a:cubicBezTo>
                  <a:cubicBezTo>
                    <a:pt x="730250" y="254000"/>
                    <a:pt x="744008" y="246592"/>
                    <a:pt x="749300" y="234950"/>
                  </a:cubicBezTo>
                  <a:cubicBezTo>
                    <a:pt x="754592" y="223308"/>
                    <a:pt x="698500" y="191558"/>
                    <a:pt x="723900" y="177800"/>
                  </a:cubicBezTo>
                  <a:cubicBezTo>
                    <a:pt x="749300" y="164042"/>
                    <a:pt x="850900" y="141817"/>
                    <a:pt x="901700" y="152400"/>
                  </a:cubicBezTo>
                  <a:cubicBezTo>
                    <a:pt x="952500" y="162983"/>
                    <a:pt x="987425" y="226483"/>
                    <a:pt x="1028700" y="241300"/>
                  </a:cubicBezTo>
                  <a:cubicBezTo>
                    <a:pt x="1069975" y="256117"/>
                    <a:pt x="1092200" y="262467"/>
                    <a:pt x="1149350" y="241300"/>
                  </a:cubicBezTo>
                  <a:cubicBezTo>
                    <a:pt x="1206500" y="220133"/>
                    <a:pt x="1267883" y="137583"/>
                    <a:pt x="1371600" y="114300"/>
                  </a:cubicBezTo>
                  <a:cubicBezTo>
                    <a:pt x="1475317" y="91017"/>
                    <a:pt x="1672167" y="120650"/>
                    <a:pt x="1771650" y="101600"/>
                  </a:cubicBezTo>
                  <a:cubicBezTo>
                    <a:pt x="1871133" y="82550"/>
                    <a:pt x="1919816" y="41275"/>
                    <a:pt x="1968500" y="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</p:grpSp>
      <p:sp>
        <p:nvSpPr>
          <p:cNvPr id="16" name="Forme libre : forme 15">
            <a:extLst>
              <a:ext uri="{FF2B5EF4-FFF2-40B4-BE49-F238E27FC236}">
                <a16:creationId xmlns:a16="http://schemas.microsoft.com/office/drawing/2014/main" id="{EEB2F3E0-154F-4066-8E25-50B79DF581A1}"/>
              </a:ext>
            </a:extLst>
          </p:cNvPr>
          <p:cNvSpPr/>
          <p:nvPr/>
        </p:nvSpPr>
        <p:spPr>
          <a:xfrm>
            <a:off x="6386513" y="1743075"/>
            <a:ext cx="1609792" cy="2833688"/>
          </a:xfrm>
          <a:custGeom>
            <a:avLst/>
            <a:gdLst>
              <a:gd name="connsiteX0" fmla="*/ 1314450 w 1609792"/>
              <a:gd name="connsiteY0" fmla="*/ 0 h 2833688"/>
              <a:gd name="connsiteX1" fmla="*/ 1223962 w 1609792"/>
              <a:gd name="connsiteY1" fmla="*/ 114300 h 2833688"/>
              <a:gd name="connsiteX2" fmla="*/ 1095375 w 1609792"/>
              <a:gd name="connsiteY2" fmla="*/ 52388 h 2833688"/>
              <a:gd name="connsiteX3" fmla="*/ 1028700 w 1609792"/>
              <a:gd name="connsiteY3" fmla="*/ 128588 h 2833688"/>
              <a:gd name="connsiteX4" fmla="*/ 1071562 w 1609792"/>
              <a:gd name="connsiteY4" fmla="*/ 400050 h 2833688"/>
              <a:gd name="connsiteX5" fmla="*/ 923925 w 1609792"/>
              <a:gd name="connsiteY5" fmla="*/ 328613 h 2833688"/>
              <a:gd name="connsiteX6" fmla="*/ 800100 w 1609792"/>
              <a:gd name="connsiteY6" fmla="*/ 328613 h 2833688"/>
              <a:gd name="connsiteX7" fmla="*/ 804862 w 1609792"/>
              <a:gd name="connsiteY7" fmla="*/ 266700 h 2833688"/>
              <a:gd name="connsiteX8" fmla="*/ 742950 w 1609792"/>
              <a:gd name="connsiteY8" fmla="*/ 252413 h 2833688"/>
              <a:gd name="connsiteX9" fmla="*/ 566737 w 1609792"/>
              <a:gd name="connsiteY9" fmla="*/ 381000 h 2833688"/>
              <a:gd name="connsiteX10" fmla="*/ 385762 w 1609792"/>
              <a:gd name="connsiteY10" fmla="*/ 219075 h 2833688"/>
              <a:gd name="connsiteX11" fmla="*/ 280987 w 1609792"/>
              <a:gd name="connsiteY11" fmla="*/ 219075 h 2833688"/>
              <a:gd name="connsiteX12" fmla="*/ 95250 w 1609792"/>
              <a:gd name="connsiteY12" fmla="*/ 342900 h 2833688"/>
              <a:gd name="connsiteX13" fmla="*/ 19050 w 1609792"/>
              <a:gd name="connsiteY13" fmla="*/ 490538 h 2833688"/>
              <a:gd name="connsiteX14" fmla="*/ 85725 w 1609792"/>
              <a:gd name="connsiteY14" fmla="*/ 609600 h 2833688"/>
              <a:gd name="connsiteX15" fmla="*/ 0 w 1609792"/>
              <a:gd name="connsiteY15" fmla="*/ 771525 h 2833688"/>
              <a:gd name="connsiteX16" fmla="*/ 85725 w 1609792"/>
              <a:gd name="connsiteY16" fmla="*/ 857250 h 2833688"/>
              <a:gd name="connsiteX17" fmla="*/ 52387 w 1609792"/>
              <a:gd name="connsiteY17" fmla="*/ 962025 h 2833688"/>
              <a:gd name="connsiteX18" fmla="*/ 185737 w 1609792"/>
              <a:gd name="connsiteY18" fmla="*/ 1047750 h 2833688"/>
              <a:gd name="connsiteX19" fmla="*/ 314325 w 1609792"/>
              <a:gd name="connsiteY19" fmla="*/ 1014413 h 2833688"/>
              <a:gd name="connsiteX20" fmla="*/ 423862 w 1609792"/>
              <a:gd name="connsiteY20" fmla="*/ 1114425 h 2833688"/>
              <a:gd name="connsiteX21" fmla="*/ 557212 w 1609792"/>
              <a:gd name="connsiteY21" fmla="*/ 1119188 h 2833688"/>
              <a:gd name="connsiteX22" fmla="*/ 714375 w 1609792"/>
              <a:gd name="connsiteY22" fmla="*/ 1243013 h 2833688"/>
              <a:gd name="connsiteX23" fmla="*/ 790575 w 1609792"/>
              <a:gd name="connsiteY23" fmla="*/ 1357313 h 2833688"/>
              <a:gd name="connsiteX24" fmla="*/ 938212 w 1609792"/>
              <a:gd name="connsiteY24" fmla="*/ 1362075 h 2833688"/>
              <a:gd name="connsiteX25" fmla="*/ 1062037 w 1609792"/>
              <a:gd name="connsiteY25" fmla="*/ 1471613 h 2833688"/>
              <a:gd name="connsiteX26" fmla="*/ 1162050 w 1609792"/>
              <a:gd name="connsiteY26" fmla="*/ 1419225 h 2833688"/>
              <a:gd name="connsiteX27" fmla="*/ 1171575 w 1609792"/>
              <a:gd name="connsiteY27" fmla="*/ 1524000 h 2833688"/>
              <a:gd name="connsiteX28" fmla="*/ 1257300 w 1609792"/>
              <a:gd name="connsiteY28" fmla="*/ 1695450 h 2833688"/>
              <a:gd name="connsiteX29" fmla="*/ 1195387 w 1609792"/>
              <a:gd name="connsiteY29" fmla="*/ 1757363 h 2833688"/>
              <a:gd name="connsiteX30" fmla="*/ 1281112 w 1609792"/>
              <a:gd name="connsiteY30" fmla="*/ 1981200 h 2833688"/>
              <a:gd name="connsiteX31" fmla="*/ 1343025 w 1609792"/>
              <a:gd name="connsiteY31" fmla="*/ 2038350 h 2833688"/>
              <a:gd name="connsiteX32" fmla="*/ 1228725 w 1609792"/>
              <a:gd name="connsiteY32" fmla="*/ 2214563 h 2833688"/>
              <a:gd name="connsiteX33" fmla="*/ 1347787 w 1609792"/>
              <a:gd name="connsiteY33" fmla="*/ 2252663 h 2833688"/>
              <a:gd name="connsiteX34" fmla="*/ 1438275 w 1609792"/>
              <a:gd name="connsiteY34" fmla="*/ 2176463 h 2833688"/>
              <a:gd name="connsiteX35" fmla="*/ 1576387 w 1609792"/>
              <a:gd name="connsiteY35" fmla="*/ 2390775 h 2833688"/>
              <a:gd name="connsiteX36" fmla="*/ 1524000 w 1609792"/>
              <a:gd name="connsiteY36" fmla="*/ 2452688 h 2833688"/>
              <a:gd name="connsiteX37" fmla="*/ 1609725 w 1609792"/>
              <a:gd name="connsiteY37" fmla="*/ 2619375 h 2833688"/>
              <a:gd name="connsiteX38" fmla="*/ 1538287 w 1609792"/>
              <a:gd name="connsiteY38" fmla="*/ 2728913 h 2833688"/>
              <a:gd name="connsiteX39" fmla="*/ 1533525 w 1609792"/>
              <a:gd name="connsiteY39" fmla="*/ 2833688 h 28336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1609792" h="2833688">
                <a:moveTo>
                  <a:pt x="1314450" y="0"/>
                </a:moveTo>
                <a:cubicBezTo>
                  <a:pt x="1287462" y="52784"/>
                  <a:pt x="1260474" y="105569"/>
                  <a:pt x="1223962" y="114300"/>
                </a:cubicBezTo>
                <a:cubicBezTo>
                  <a:pt x="1187449" y="123031"/>
                  <a:pt x="1127919" y="50007"/>
                  <a:pt x="1095375" y="52388"/>
                </a:cubicBezTo>
                <a:cubicBezTo>
                  <a:pt x="1062831" y="54769"/>
                  <a:pt x="1032669" y="70644"/>
                  <a:pt x="1028700" y="128588"/>
                </a:cubicBezTo>
                <a:cubicBezTo>
                  <a:pt x="1024731" y="186532"/>
                  <a:pt x="1089024" y="366713"/>
                  <a:pt x="1071562" y="400050"/>
                </a:cubicBezTo>
                <a:cubicBezTo>
                  <a:pt x="1054100" y="433387"/>
                  <a:pt x="969169" y="340519"/>
                  <a:pt x="923925" y="328613"/>
                </a:cubicBezTo>
                <a:cubicBezTo>
                  <a:pt x="878681" y="316707"/>
                  <a:pt x="819944" y="338932"/>
                  <a:pt x="800100" y="328613"/>
                </a:cubicBezTo>
                <a:cubicBezTo>
                  <a:pt x="780256" y="318294"/>
                  <a:pt x="814387" y="279400"/>
                  <a:pt x="804862" y="266700"/>
                </a:cubicBezTo>
                <a:cubicBezTo>
                  <a:pt x="795337" y="254000"/>
                  <a:pt x="782638" y="233363"/>
                  <a:pt x="742950" y="252413"/>
                </a:cubicBezTo>
                <a:cubicBezTo>
                  <a:pt x="703262" y="271463"/>
                  <a:pt x="626268" y="386556"/>
                  <a:pt x="566737" y="381000"/>
                </a:cubicBezTo>
                <a:cubicBezTo>
                  <a:pt x="507206" y="375444"/>
                  <a:pt x="433387" y="246062"/>
                  <a:pt x="385762" y="219075"/>
                </a:cubicBezTo>
                <a:cubicBezTo>
                  <a:pt x="338137" y="192088"/>
                  <a:pt x="329406" y="198438"/>
                  <a:pt x="280987" y="219075"/>
                </a:cubicBezTo>
                <a:cubicBezTo>
                  <a:pt x="232568" y="239712"/>
                  <a:pt x="138906" y="297656"/>
                  <a:pt x="95250" y="342900"/>
                </a:cubicBezTo>
                <a:cubicBezTo>
                  <a:pt x="51594" y="388144"/>
                  <a:pt x="20637" y="446088"/>
                  <a:pt x="19050" y="490538"/>
                </a:cubicBezTo>
                <a:cubicBezTo>
                  <a:pt x="17462" y="534988"/>
                  <a:pt x="88900" y="562769"/>
                  <a:pt x="85725" y="609600"/>
                </a:cubicBezTo>
                <a:cubicBezTo>
                  <a:pt x="82550" y="656431"/>
                  <a:pt x="0" y="730250"/>
                  <a:pt x="0" y="771525"/>
                </a:cubicBezTo>
                <a:cubicBezTo>
                  <a:pt x="0" y="812800"/>
                  <a:pt x="76994" y="825500"/>
                  <a:pt x="85725" y="857250"/>
                </a:cubicBezTo>
                <a:cubicBezTo>
                  <a:pt x="94456" y="889000"/>
                  <a:pt x="35718" y="930275"/>
                  <a:pt x="52387" y="962025"/>
                </a:cubicBezTo>
                <a:cubicBezTo>
                  <a:pt x="69056" y="993775"/>
                  <a:pt x="142081" y="1039019"/>
                  <a:pt x="185737" y="1047750"/>
                </a:cubicBezTo>
                <a:cubicBezTo>
                  <a:pt x="229393" y="1056481"/>
                  <a:pt x="274637" y="1003301"/>
                  <a:pt x="314325" y="1014413"/>
                </a:cubicBezTo>
                <a:cubicBezTo>
                  <a:pt x="354012" y="1025526"/>
                  <a:pt x="383381" y="1096963"/>
                  <a:pt x="423862" y="1114425"/>
                </a:cubicBezTo>
                <a:cubicBezTo>
                  <a:pt x="464343" y="1131887"/>
                  <a:pt x="508793" y="1097757"/>
                  <a:pt x="557212" y="1119188"/>
                </a:cubicBezTo>
                <a:cubicBezTo>
                  <a:pt x="605631" y="1140619"/>
                  <a:pt x="675481" y="1203325"/>
                  <a:pt x="714375" y="1243013"/>
                </a:cubicBezTo>
                <a:cubicBezTo>
                  <a:pt x="753269" y="1282701"/>
                  <a:pt x="753269" y="1337469"/>
                  <a:pt x="790575" y="1357313"/>
                </a:cubicBezTo>
                <a:cubicBezTo>
                  <a:pt x="827881" y="1377157"/>
                  <a:pt x="892968" y="1343025"/>
                  <a:pt x="938212" y="1362075"/>
                </a:cubicBezTo>
                <a:cubicBezTo>
                  <a:pt x="983456" y="1381125"/>
                  <a:pt x="1024731" y="1462088"/>
                  <a:pt x="1062037" y="1471613"/>
                </a:cubicBezTo>
                <a:cubicBezTo>
                  <a:pt x="1099343" y="1481138"/>
                  <a:pt x="1143794" y="1410494"/>
                  <a:pt x="1162050" y="1419225"/>
                </a:cubicBezTo>
                <a:cubicBezTo>
                  <a:pt x="1180306" y="1427956"/>
                  <a:pt x="1155700" y="1477963"/>
                  <a:pt x="1171575" y="1524000"/>
                </a:cubicBezTo>
                <a:cubicBezTo>
                  <a:pt x="1187450" y="1570038"/>
                  <a:pt x="1253331" y="1656556"/>
                  <a:pt x="1257300" y="1695450"/>
                </a:cubicBezTo>
                <a:cubicBezTo>
                  <a:pt x="1261269" y="1734344"/>
                  <a:pt x="1191418" y="1709738"/>
                  <a:pt x="1195387" y="1757363"/>
                </a:cubicBezTo>
                <a:cubicBezTo>
                  <a:pt x="1199356" y="1804988"/>
                  <a:pt x="1256506" y="1934369"/>
                  <a:pt x="1281112" y="1981200"/>
                </a:cubicBezTo>
                <a:cubicBezTo>
                  <a:pt x="1305718" y="2028031"/>
                  <a:pt x="1351756" y="1999456"/>
                  <a:pt x="1343025" y="2038350"/>
                </a:cubicBezTo>
                <a:cubicBezTo>
                  <a:pt x="1334294" y="2077244"/>
                  <a:pt x="1227931" y="2178844"/>
                  <a:pt x="1228725" y="2214563"/>
                </a:cubicBezTo>
                <a:cubicBezTo>
                  <a:pt x="1229519" y="2250282"/>
                  <a:pt x="1312862" y="2259013"/>
                  <a:pt x="1347787" y="2252663"/>
                </a:cubicBezTo>
                <a:cubicBezTo>
                  <a:pt x="1382712" y="2246313"/>
                  <a:pt x="1400175" y="2153444"/>
                  <a:pt x="1438275" y="2176463"/>
                </a:cubicBezTo>
                <a:cubicBezTo>
                  <a:pt x="1476375" y="2199482"/>
                  <a:pt x="1562100" y="2344738"/>
                  <a:pt x="1576387" y="2390775"/>
                </a:cubicBezTo>
                <a:cubicBezTo>
                  <a:pt x="1590674" y="2436812"/>
                  <a:pt x="1518444" y="2414588"/>
                  <a:pt x="1524000" y="2452688"/>
                </a:cubicBezTo>
                <a:cubicBezTo>
                  <a:pt x="1529556" y="2490788"/>
                  <a:pt x="1607344" y="2573338"/>
                  <a:pt x="1609725" y="2619375"/>
                </a:cubicBezTo>
                <a:cubicBezTo>
                  <a:pt x="1612106" y="2665412"/>
                  <a:pt x="1550987" y="2693194"/>
                  <a:pt x="1538287" y="2728913"/>
                </a:cubicBezTo>
                <a:cubicBezTo>
                  <a:pt x="1525587" y="2764632"/>
                  <a:pt x="1529556" y="2799160"/>
                  <a:pt x="1533525" y="2833688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7" name="Forme libre : forme 16">
            <a:extLst>
              <a:ext uri="{FF2B5EF4-FFF2-40B4-BE49-F238E27FC236}">
                <a16:creationId xmlns:a16="http://schemas.microsoft.com/office/drawing/2014/main" id="{6B897376-6770-4E5A-9E1D-3002D87E2B1B}"/>
              </a:ext>
            </a:extLst>
          </p:cNvPr>
          <p:cNvSpPr/>
          <p:nvPr/>
        </p:nvSpPr>
        <p:spPr>
          <a:xfrm>
            <a:off x="5562410" y="1019175"/>
            <a:ext cx="1024052" cy="981075"/>
          </a:xfrm>
          <a:custGeom>
            <a:avLst/>
            <a:gdLst>
              <a:gd name="connsiteX0" fmla="*/ 352615 w 1024052"/>
              <a:gd name="connsiteY0" fmla="*/ 0 h 981075"/>
              <a:gd name="connsiteX1" fmla="*/ 385953 w 1024052"/>
              <a:gd name="connsiteY1" fmla="*/ 147638 h 981075"/>
              <a:gd name="connsiteX2" fmla="*/ 433578 w 1024052"/>
              <a:gd name="connsiteY2" fmla="*/ 223838 h 981075"/>
              <a:gd name="connsiteX3" fmla="*/ 14478 w 1024052"/>
              <a:gd name="connsiteY3" fmla="*/ 481013 h 981075"/>
              <a:gd name="connsiteX4" fmla="*/ 128778 w 1024052"/>
              <a:gd name="connsiteY4" fmla="*/ 547688 h 981075"/>
              <a:gd name="connsiteX5" fmla="*/ 443103 w 1024052"/>
              <a:gd name="connsiteY5" fmla="*/ 623888 h 981075"/>
              <a:gd name="connsiteX6" fmla="*/ 666940 w 1024052"/>
              <a:gd name="connsiteY6" fmla="*/ 923925 h 981075"/>
              <a:gd name="connsiteX7" fmla="*/ 814578 w 1024052"/>
              <a:gd name="connsiteY7" fmla="*/ 790575 h 981075"/>
              <a:gd name="connsiteX8" fmla="*/ 900303 w 1024052"/>
              <a:gd name="connsiteY8" fmla="*/ 900113 h 981075"/>
              <a:gd name="connsiteX9" fmla="*/ 1009840 w 1024052"/>
              <a:gd name="connsiteY9" fmla="*/ 857250 h 981075"/>
              <a:gd name="connsiteX10" fmla="*/ 1019365 w 1024052"/>
              <a:gd name="connsiteY10" fmla="*/ 981075 h 981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024052" h="981075">
                <a:moveTo>
                  <a:pt x="352615" y="0"/>
                </a:moveTo>
                <a:cubicBezTo>
                  <a:pt x="362537" y="55166"/>
                  <a:pt x="372459" y="110332"/>
                  <a:pt x="385953" y="147638"/>
                </a:cubicBezTo>
                <a:cubicBezTo>
                  <a:pt x="399447" y="184944"/>
                  <a:pt x="495491" y="168276"/>
                  <a:pt x="433578" y="223838"/>
                </a:cubicBezTo>
                <a:cubicBezTo>
                  <a:pt x="371666" y="279401"/>
                  <a:pt x="65278" y="427038"/>
                  <a:pt x="14478" y="481013"/>
                </a:cubicBezTo>
                <a:cubicBezTo>
                  <a:pt x="-36322" y="534988"/>
                  <a:pt x="57341" y="523876"/>
                  <a:pt x="128778" y="547688"/>
                </a:cubicBezTo>
                <a:cubicBezTo>
                  <a:pt x="200215" y="571500"/>
                  <a:pt x="353409" y="561182"/>
                  <a:pt x="443103" y="623888"/>
                </a:cubicBezTo>
                <a:cubicBezTo>
                  <a:pt x="532797" y="686594"/>
                  <a:pt x="605028" y="896144"/>
                  <a:pt x="666940" y="923925"/>
                </a:cubicBezTo>
                <a:cubicBezTo>
                  <a:pt x="728852" y="951706"/>
                  <a:pt x="775684" y="794544"/>
                  <a:pt x="814578" y="790575"/>
                </a:cubicBezTo>
                <a:cubicBezTo>
                  <a:pt x="853472" y="786606"/>
                  <a:pt x="867759" y="889001"/>
                  <a:pt x="900303" y="900113"/>
                </a:cubicBezTo>
                <a:cubicBezTo>
                  <a:pt x="932847" y="911225"/>
                  <a:pt x="989996" y="843756"/>
                  <a:pt x="1009840" y="857250"/>
                </a:cubicBezTo>
                <a:cubicBezTo>
                  <a:pt x="1029684" y="870744"/>
                  <a:pt x="1024524" y="925909"/>
                  <a:pt x="1019365" y="981075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8" name="Forme libre : forme 17">
            <a:extLst>
              <a:ext uri="{FF2B5EF4-FFF2-40B4-BE49-F238E27FC236}">
                <a16:creationId xmlns:a16="http://schemas.microsoft.com/office/drawing/2014/main" id="{20498A84-F3E1-452B-9923-BAD59EE2CD91}"/>
              </a:ext>
            </a:extLst>
          </p:cNvPr>
          <p:cNvSpPr/>
          <p:nvPr/>
        </p:nvSpPr>
        <p:spPr>
          <a:xfrm>
            <a:off x="4067175" y="1719263"/>
            <a:ext cx="2319338" cy="1011041"/>
          </a:xfrm>
          <a:custGeom>
            <a:avLst/>
            <a:gdLst>
              <a:gd name="connsiteX0" fmla="*/ 0 w 2319338"/>
              <a:gd name="connsiteY0" fmla="*/ 0 h 1011041"/>
              <a:gd name="connsiteX1" fmla="*/ 119063 w 2319338"/>
              <a:gd name="connsiteY1" fmla="*/ 80962 h 1011041"/>
              <a:gd name="connsiteX2" fmla="*/ 157163 w 2319338"/>
              <a:gd name="connsiteY2" fmla="*/ 228600 h 1011041"/>
              <a:gd name="connsiteX3" fmla="*/ 247650 w 2319338"/>
              <a:gd name="connsiteY3" fmla="*/ 214312 h 1011041"/>
              <a:gd name="connsiteX4" fmla="*/ 271463 w 2319338"/>
              <a:gd name="connsiteY4" fmla="*/ 123825 h 1011041"/>
              <a:gd name="connsiteX5" fmla="*/ 319088 w 2319338"/>
              <a:gd name="connsiteY5" fmla="*/ 223837 h 1011041"/>
              <a:gd name="connsiteX6" fmla="*/ 442913 w 2319338"/>
              <a:gd name="connsiteY6" fmla="*/ 247650 h 1011041"/>
              <a:gd name="connsiteX7" fmla="*/ 490538 w 2319338"/>
              <a:gd name="connsiteY7" fmla="*/ 104775 h 1011041"/>
              <a:gd name="connsiteX8" fmla="*/ 619125 w 2319338"/>
              <a:gd name="connsiteY8" fmla="*/ 28575 h 1011041"/>
              <a:gd name="connsiteX9" fmla="*/ 681038 w 2319338"/>
              <a:gd name="connsiteY9" fmla="*/ 133350 h 1011041"/>
              <a:gd name="connsiteX10" fmla="*/ 795338 w 2319338"/>
              <a:gd name="connsiteY10" fmla="*/ 223837 h 1011041"/>
              <a:gd name="connsiteX11" fmla="*/ 909638 w 2319338"/>
              <a:gd name="connsiteY11" fmla="*/ 419100 h 1011041"/>
              <a:gd name="connsiteX12" fmla="*/ 1100138 w 2319338"/>
              <a:gd name="connsiteY12" fmla="*/ 690562 h 1011041"/>
              <a:gd name="connsiteX13" fmla="*/ 1404938 w 2319338"/>
              <a:gd name="connsiteY13" fmla="*/ 576262 h 1011041"/>
              <a:gd name="connsiteX14" fmla="*/ 1528763 w 2319338"/>
              <a:gd name="connsiteY14" fmla="*/ 733425 h 1011041"/>
              <a:gd name="connsiteX15" fmla="*/ 1733550 w 2319338"/>
              <a:gd name="connsiteY15" fmla="*/ 619125 h 1011041"/>
              <a:gd name="connsiteX16" fmla="*/ 1819275 w 2319338"/>
              <a:gd name="connsiteY16" fmla="*/ 771525 h 1011041"/>
              <a:gd name="connsiteX17" fmla="*/ 1776413 w 2319338"/>
              <a:gd name="connsiteY17" fmla="*/ 957262 h 1011041"/>
              <a:gd name="connsiteX18" fmla="*/ 1828800 w 2319338"/>
              <a:gd name="connsiteY18" fmla="*/ 1004887 h 1011041"/>
              <a:gd name="connsiteX19" fmla="*/ 2095500 w 2319338"/>
              <a:gd name="connsiteY19" fmla="*/ 842962 h 1011041"/>
              <a:gd name="connsiteX20" fmla="*/ 2176463 w 2319338"/>
              <a:gd name="connsiteY20" fmla="*/ 900112 h 1011041"/>
              <a:gd name="connsiteX21" fmla="*/ 2295525 w 2319338"/>
              <a:gd name="connsiteY21" fmla="*/ 862012 h 1011041"/>
              <a:gd name="connsiteX22" fmla="*/ 2319338 w 2319338"/>
              <a:gd name="connsiteY22" fmla="*/ 795337 h 10110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2319338" h="1011041">
                <a:moveTo>
                  <a:pt x="0" y="0"/>
                </a:moveTo>
                <a:cubicBezTo>
                  <a:pt x="46434" y="21431"/>
                  <a:pt x="92869" y="42862"/>
                  <a:pt x="119063" y="80962"/>
                </a:cubicBezTo>
                <a:cubicBezTo>
                  <a:pt x="145257" y="119062"/>
                  <a:pt x="135732" y="206375"/>
                  <a:pt x="157163" y="228600"/>
                </a:cubicBezTo>
                <a:cubicBezTo>
                  <a:pt x="178594" y="250825"/>
                  <a:pt x="228600" y="231774"/>
                  <a:pt x="247650" y="214312"/>
                </a:cubicBezTo>
                <a:cubicBezTo>
                  <a:pt x="266700" y="196850"/>
                  <a:pt x="259557" y="122238"/>
                  <a:pt x="271463" y="123825"/>
                </a:cubicBezTo>
                <a:cubicBezTo>
                  <a:pt x="283369" y="125412"/>
                  <a:pt x="290513" y="203200"/>
                  <a:pt x="319088" y="223837"/>
                </a:cubicBezTo>
                <a:cubicBezTo>
                  <a:pt x="347663" y="244474"/>
                  <a:pt x="414338" y="267494"/>
                  <a:pt x="442913" y="247650"/>
                </a:cubicBezTo>
                <a:cubicBezTo>
                  <a:pt x="471488" y="227806"/>
                  <a:pt x="461169" y="141287"/>
                  <a:pt x="490538" y="104775"/>
                </a:cubicBezTo>
                <a:cubicBezTo>
                  <a:pt x="519907" y="68263"/>
                  <a:pt x="587375" y="23813"/>
                  <a:pt x="619125" y="28575"/>
                </a:cubicBezTo>
                <a:cubicBezTo>
                  <a:pt x="650875" y="33337"/>
                  <a:pt x="651669" y="100806"/>
                  <a:pt x="681038" y="133350"/>
                </a:cubicBezTo>
                <a:cubicBezTo>
                  <a:pt x="710407" y="165894"/>
                  <a:pt x="757238" y="176212"/>
                  <a:pt x="795338" y="223837"/>
                </a:cubicBezTo>
                <a:cubicBezTo>
                  <a:pt x="833438" y="271462"/>
                  <a:pt x="858838" y="341313"/>
                  <a:pt x="909638" y="419100"/>
                </a:cubicBezTo>
                <a:cubicBezTo>
                  <a:pt x="960438" y="496888"/>
                  <a:pt x="1017588" y="664368"/>
                  <a:pt x="1100138" y="690562"/>
                </a:cubicBezTo>
                <a:cubicBezTo>
                  <a:pt x="1182688" y="716756"/>
                  <a:pt x="1333501" y="569118"/>
                  <a:pt x="1404938" y="576262"/>
                </a:cubicBezTo>
                <a:cubicBezTo>
                  <a:pt x="1476375" y="583406"/>
                  <a:pt x="1473994" y="726281"/>
                  <a:pt x="1528763" y="733425"/>
                </a:cubicBezTo>
                <a:cubicBezTo>
                  <a:pt x="1583532" y="740569"/>
                  <a:pt x="1685131" y="612775"/>
                  <a:pt x="1733550" y="619125"/>
                </a:cubicBezTo>
                <a:cubicBezTo>
                  <a:pt x="1781969" y="625475"/>
                  <a:pt x="1812131" y="715169"/>
                  <a:pt x="1819275" y="771525"/>
                </a:cubicBezTo>
                <a:cubicBezTo>
                  <a:pt x="1826419" y="827881"/>
                  <a:pt x="1774825" y="918368"/>
                  <a:pt x="1776413" y="957262"/>
                </a:cubicBezTo>
                <a:cubicBezTo>
                  <a:pt x="1778001" y="996156"/>
                  <a:pt x="1775619" y="1023937"/>
                  <a:pt x="1828800" y="1004887"/>
                </a:cubicBezTo>
                <a:cubicBezTo>
                  <a:pt x="1881981" y="985837"/>
                  <a:pt x="2037556" y="860425"/>
                  <a:pt x="2095500" y="842962"/>
                </a:cubicBezTo>
                <a:cubicBezTo>
                  <a:pt x="2153444" y="825500"/>
                  <a:pt x="2143126" y="896937"/>
                  <a:pt x="2176463" y="900112"/>
                </a:cubicBezTo>
                <a:cubicBezTo>
                  <a:pt x="2209800" y="903287"/>
                  <a:pt x="2271713" y="879474"/>
                  <a:pt x="2295525" y="862012"/>
                </a:cubicBezTo>
                <a:cubicBezTo>
                  <a:pt x="2319337" y="844550"/>
                  <a:pt x="2319337" y="819943"/>
                  <a:pt x="2319338" y="795337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9" name="Forme libre : forme 18">
            <a:extLst>
              <a:ext uri="{FF2B5EF4-FFF2-40B4-BE49-F238E27FC236}">
                <a16:creationId xmlns:a16="http://schemas.microsoft.com/office/drawing/2014/main" id="{8FBAC746-697B-4F02-AFF8-DF8C4C25D370}"/>
              </a:ext>
            </a:extLst>
          </p:cNvPr>
          <p:cNvSpPr/>
          <p:nvPr/>
        </p:nvSpPr>
        <p:spPr>
          <a:xfrm>
            <a:off x="4846088" y="2724150"/>
            <a:ext cx="2826300" cy="1924050"/>
          </a:xfrm>
          <a:custGeom>
            <a:avLst/>
            <a:gdLst>
              <a:gd name="connsiteX0" fmla="*/ 1049887 w 2826300"/>
              <a:gd name="connsiteY0" fmla="*/ 0 h 1924050"/>
              <a:gd name="connsiteX1" fmla="*/ 983212 w 2826300"/>
              <a:gd name="connsiteY1" fmla="*/ 95250 h 1924050"/>
              <a:gd name="connsiteX2" fmla="*/ 1087987 w 2826300"/>
              <a:gd name="connsiteY2" fmla="*/ 219075 h 1924050"/>
              <a:gd name="connsiteX3" fmla="*/ 916537 w 2826300"/>
              <a:gd name="connsiteY3" fmla="*/ 342900 h 1924050"/>
              <a:gd name="connsiteX4" fmla="*/ 654600 w 2826300"/>
              <a:gd name="connsiteY4" fmla="*/ 528638 h 1924050"/>
              <a:gd name="connsiteX5" fmla="*/ 530775 w 2826300"/>
              <a:gd name="connsiteY5" fmla="*/ 423863 h 1924050"/>
              <a:gd name="connsiteX6" fmla="*/ 364087 w 2826300"/>
              <a:gd name="connsiteY6" fmla="*/ 257175 h 1924050"/>
              <a:gd name="connsiteX7" fmla="*/ 178350 w 2826300"/>
              <a:gd name="connsiteY7" fmla="*/ 400050 h 1924050"/>
              <a:gd name="connsiteX8" fmla="*/ 6900 w 2826300"/>
              <a:gd name="connsiteY8" fmla="*/ 490538 h 1924050"/>
              <a:gd name="connsiteX9" fmla="*/ 45000 w 2826300"/>
              <a:gd name="connsiteY9" fmla="*/ 661988 h 1924050"/>
              <a:gd name="connsiteX10" fmla="*/ 149775 w 2826300"/>
              <a:gd name="connsiteY10" fmla="*/ 647700 h 1924050"/>
              <a:gd name="connsiteX11" fmla="*/ 206925 w 2826300"/>
              <a:gd name="connsiteY11" fmla="*/ 723900 h 1924050"/>
              <a:gd name="connsiteX12" fmla="*/ 106912 w 2826300"/>
              <a:gd name="connsiteY12" fmla="*/ 766763 h 1924050"/>
              <a:gd name="connsiteX13" fmla="*/ 178350 w 2826300"/>
              <a:gd name="connsiteY13" fmla="*/ 981075 h 1924050"/>
              <a:gd name="connsiteX14" fmla="*/ 159300 w 2826300"/>
              <a:gd name="connsiteY14" fmla="*/ 1042988 h 1924050"/>
              <a:gd name="connsiteX15" fmla="*/ 316462 w 2826300"/>
              <a:gd name="connsiteY15" fmla="*/ 1333500 h 1924050"/>
              <a:gd name="connsiteX16" fmla="*/ 449812 w 2826300"/>
              <a:gd name="connsiteY16" fmla="*/ 1271588 h 1924050"/>
              <a:gd name="connsiteX17" fmla="*/ 416475 w 2826300"/>
              <a:gd name="connsiteY17" fmla="*/ 1176338 h 1924050"/>
              <a:gd name="connsiteX18" fmla="*/ 530775 w 2826300"/>
              <a:gd name="connsiteY18" fmla="*/ 1066800 h 1924050"/>
              <a:gd name="connsiteX19" fmla="*/ 740325 w 2826300"/>
              <a:gd name="connsiteY19" fmla="*/ 985838 h 1924050"/>
              <a:gd name="connsiteX20" fmla="*/ 807000 w 2826300"/>
              <a:gd name="connsiteY20" fmla="*/ 885825 h 1924050"/>
              <a:gd name="connsiteX21" fmla="*/ 949875 w 2826300"/>
              <a:gd name="connsiteY21" fmla="*/ 1138238 h 1924050"/>
              <a:gd name="connsiteX22" fmla="*/ 1007025 w 2826300"/>
              <a:gd name="connsiteY22" fmla="*/ 1095375 h 1924050"/>
              <a:gd name="connsiteX23" fmla="*/ 1126087 w 2826300"/>
              <a:gd name="connsiteY23" fmla="*/ 1362075 h 1924050"/>
              <a:gd name="connsiteX24" fmla="*/ 1164187 w 2826300"/>
              <a:gd name="connsiteY24" fmla="*/ 1214438 h 1924050"/>
              <a:gd name="connsiteX25" fmla="*/ 1297537 w 2826300"/>
              <a:gd name="connsiteY25" fmla="*/ 1347788 h 1924050"/>
              <a:gd name="connsiteX26" fmla="*/ 1468987 w 2826300"/>
              <a:gd name="connsiteY26" fmla="*/ 1414463 h 1924050"/>
              <a:gd name="connsiteX27" fmla="*/ 1669012 w 2826300"/>
              <a:gd name="connsiteY27" fmla="*/ 1400175 h 1924050"/>
              <a:gd name="connsiteX28" fmla="*/ 1921425 w 2826300"/>
              <a:gd name="connsiteY28" fmla="*/ 1485900 h 1924050"/>
              <a:gd name="connsiteX29" fmla="*/ 2030962 w 2826300"/>
              <a:gd name="connsiteY29" fmla="*/ 1485900 h 1924050"/>
              <a:gd name="connsiteX30" fmla="*/ 2292900 w 2826300"/>
              <a:gd name="connsiteY30" fmla="*/ 1714500 h 1924050"/>
              <a:gd name="connsiteX31" fmla="*/ 2373862 w 2826300"/>
              <a:gd name="connsiteY31" fmla="*/ 1733550 h 1924050"/>
              <a:gd name="connsiteX32" fmla="*/ 2445300 w 2826300"/>
              <a:gd name="connsiteY32" fmla="*/ 1728788 h 1924050"/>
              <a:gd name="connsiteX33" fmla="*/ 2702475 w 2826300"/>
              <a:gd name="connsiteY33" fmla="*/ 1871663 h 1924050"/>
              <a:gd name="connsiteX34" fmla="*/ 2826300 w 2826300"/>
              <a:gd name="connsiteY34" fmla="*/ 1924050 h 1924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2826300" h="1924050">
                <a:moveTo>
                  <a:pt x="1049887" y="0"/>
                </a:moveTo>
                <a:cubicBezTo>
                  <a:pt x="1013374" y="29369"/>
                  <a:pt x="976862" y="58738"/>
                  <a:pt x="983212" y="95250"/>
                </a:cubicBezTo>
                <a:cubicBezTo>
                  <a:pt x="989562" y="131762"/>
                  <a:pt x="1099099" y="177800"/>
                  <a:pt x="1087987" y="219075"/>
                </a:cubicBezTo>
                <a:cubicBezTo>
                  <a:pt x="1076875" y="260350"/>
                  <a:pt x="916537" y="342900"/>
                  <a:pt x="916537" y="342900"/>
                </a:cubicBezTo>
                <a:cubicBezTo>
                  <a:pt x="844306" y="394494"/>
                  <a:pt x="718894" y="515144"/>
                  <a:pt x="654600" y="528638"/>
                </a:cubicBezTo>
                <a:cubicBezTo>
                  <a:pt x="590306" y="542132"/>
                  <a:pt x="579194" y="469107"/>
                  <a:pt x="530775" y="423863"/>
                </a:cubicBezTo>
                <a:cubicBezTo>
                  <a:pt x="482356" y="378619"/>
                  <a:pt x="422824" y="261144"/>
                  <a:pt x="364087" y="257175"/>
                </a:cubicBezTo>
                <a:cubicBezTo>
                  <a:pt x="305349" y="253206"/>
                  <a:pt x="237881" y="361156"/>
                  <a:pt x="178350" y="400050"/>
                </a:cubicBezTo>
                <a:cubicBezTo>
                  <a:pt x="118819" y="438944"/>
                  <a:pt x="29125" y="446882"/>
                  <a:pt x="6900" y="490538"/>
                </a:cubicBezTo>
                <a:cubicBezTo>
                  <a:pt x="-15325" y="534194"/>
                  <a:pt x="21188" y="635794"/>
                  <a:pt x="45000" y="661988"/>
                </a:cubicBezTo>
                <a:cubicBezTo>
                  <a:pt x="68812" y="688182"/>
                  <a:pt x="122787" y="637381"/>
                  <a:pt x="149775" y="647700"/>
                </a:cubicBezTo>
                <a:cubicBezTo>
                  <a:pt x="176763" y="658019"/>
                  <a:pt x="214069" y="704056"/>
                  <a:pt x="206925" y="723900"/>
                </a:cubicBezTo>
                <a:cubicBezTo>
                  <a:pt x="199781" y="743744"/>
                  <a:pt x="111674" y="723901"/>
                  <a:pt x="106912" y="766763"/>
                </a:cubicBezTo>
                <a:cubicBezTo>
                  <a:pt x="102149" y="809626"/>
                  <a:pt x="169619" y="935038"/>
                  <a:pt x="178350" y="981075"/>
                </a:cubicBezTo>
                <a:cubicBezTo>
                  <a:pt x="187081" y="1027113"/>
                  <a:pt x="136281" y="984251"/>
                  <a:pt x="159300" y="1042988"/>
                </a:cubicBezTo>
                <a:cubicBezTo>
                  <a:pt x="182319" y="1101726"/>
                  <a:pt x="268043" y="1295400"/>
                  <a:pt x="316462" y="1333500"/>
                </a:cubicBezTo>
                <a:cubicBezTo>
                  <a:pt x="364881" y="1371600"/>
                  <a:pt x="433143" y="1297782"/>
                  <a:pt x="449812" y="1271588"/>
                </a:cubicBezTo>
                <a:cubicBezTo>
                  <a:pt x="466481" y="1245394"/>
                  <a:pt x="402981" y="1210469"/>
                  <a:pt x="416475" y="1176338"/>
                </a:cubicBezTo>
                <a:cubicBezTo>
                  <a:pt x="429969" y="1142207"/>
                  <a:pt x="476800" y="1098550"/>
                  <a:pt x="530775" y="1066800"/>
                </a:cubicBezTo>
                <a:cubicBezTo>
                  <a:pt x="584750" y="1035050"/>
                  <a:pt x="694288" y="1016000"/>
                  <a:pt x="740325" y="985838"/>
                </a:cubicBezTo>
                <a:cubicBezTo>
                  <a:pt x="786362" y="955676"/>
                  <a:pt x="772075" y="860425"/>
                  <a:pt x="807000" y="885825"/>
                </a:cubicBezTo>
                <a:cubicBezTo>
                  <a:pt x="841925" y="911225"/>
                  <a:pt x="916537" y="1103313"/>
                  <a:pt x="949875" y="1138238"/>
                </a:cubicBezTo>
                <a:cubicBezTo>
                  <a:pt x="983212" y="1173163"/>
                  <a:pt x="977656" y="1058069"/>
                  <a:pt x="1007025" y="1095375"/>
                </a:cubicBezTo>
                <a:cubicBezTo>
                  <a:pt x="1036394" y="1132681"/>
                  <a:pt x="1099893" y="1342231"/>
                  <a:pt x="1126087" y="1362075"/>
                </a:cubicBezTo>
                <a:cubicBezTo>
                  <a:pt x="1152281" y="1381919"/>
                  <a:pt x="1135612" y="1216819"/>
                  <a:pt x="1164187" y="1214438"/>
                </a:cubicBezTo>
                <a:cubicBezTo>
                  <a:pt x="1192762" y="1212057"/>
                  <a:pt x="1246737" y="1314451"/>
                  <a:pt x="1297537" y="1347788"/>
                </a:cubicBezTo>
                <a:cubicBezTo>
                  <a:pt x="1348337" y="1381125"/>
                  <a:pt x="1407075" y="1405732"/>
                  <a:pt x="1468987" y="1414463"/>
                </a:cubicBezTo>
                <a:cubicBezTo>
                  <a:pt x="1530899" y="1423194"/>
                  <a:pt x="1593606" y="1388269"/>
                  <a:pt x="1669012" y="1400175"/>
                </a:cubicBezTo>
                <a:cubicBezTo>
                  <a:pt x="1744418" y="1412081"/>
                  <a:pt x="1861100" y="1471613"/>
                  <a:pt x="1921425" y="1485900"/>
                </a:cubicBezTo>
                <a:cubicBezTo>
                  <a:pt x="1981750" y="1500187"/>
                  <a:pt x="1969049" y="1447800"/>
                  <a:pt x="2030962" y="1485900"/>
                </a:cubicBezTo>
                <a:cubicBezTo>
                  <a:pt x="2092875" y="1524000"/>
                  <a:pt x="2235750" y="1673225"/>
                  <a:pt x="2292900" y="1714500"/>
                </a:cubicBezTo>
                <a:cubicBezTo>
                  <a:pt x="2350050" y="1755775"/>
                  <a:pt x="2348462" y="1731169"/>
                  <a:pt x="2373862" y="1733550"/>
                </a:cubicBezTo>
                <a:cubicBezTo>
                  <a:pt x="2399262" y="1735931"/>
                  <a:pt x="2390531" y="1705769"/>
                  <a:pt x="2445300" y="1728788"/>
                </a:cubicBezTo>
                <a:cubicBezTo>
                  <a:pt x="2500069" y="1751807"/>
                  <a:pt x="2638975" y="1839119"/>
                  <a:pt x="2702475" y="1871663"/>
                </a:cubicBezTo>
                <a:cubicBezTo>
                  <a:pt x="2765975" y="1904207"/>
                  <a:pt x="2796137" y="1914128"/>
                  <a:pt x="2826300" y="1924050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0" name="Forme libre : forme 19">
            <a:extLst>
              <a:ext uri="{FF2B5EF4-FFF2-40B4-BE49-F238E27FC236}">
                <a16:creationId xmlns:a16="http://schemas.microsoft.com/office/drawing/2014/main" id="{9C419867-01DA-4A07-90F3-8C56C004BAEE}"/>
              </a:ext>
            </a:extLst>
          </p:cNvPr>
          <p:cNvSpPr/>
          <p:nvPr/>
        </p:nvSpPr>
        <p:spPr>
          <a:xfrm>
            <a:off x="4797425" y="3530600"/>
            <a:ext cx="158750" cy="104775"/>
          </a:xfrm>
          <a:custGeom>
            <a:avLst/>
            <a:gdLst>
              <a:gd name="connsiteX0" fmla="*/ 158750 w 158750"/>
              <a:gd name="connsiteY0" fmla="*/ 0 h 104775"/>
              <a:gd name="connsiteX1" fmla="*/ 60325 w 158750"/>
              <a:gd name="connsiteY1" fmla="*/ 34925 h 104775"/>
              <a:gd name="connsiteX2" fmla="*/ 0 w 158750"/>
              <a:gd name="connsiteY2" fmla="*/ 104775 h 104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8750" h="104775">
                <a:moveTo>
                  <a:pt x="158750" y="0"/>
                </a:moveTo>
                <a:cubicBezTo>
                  <a:pt x="122766" y="8731"/>
                  <a:pt x="86783" y="17462"/>
                  <a:pt x="60325" y="34925"/>
                </a:cubicBezTo>
                <a:cubicBezTo>
                  <a:pt x="33867" y="52388"/>
                  <a:pt x="16933" y="78581"/>
                  <a:pt x="0" y="104775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" name="Forme libre : forme 1">
            <a:extLst>
              <a:ext uri="{FF2B5EF4-FFF2-40B4-BE49-F238E27FC236}">
                <a16:creationId xmlns:a16="http://schemas.microsoft.com/office/drawing/2014/main" id="{B7DAACF1-E6F7-44BB-AB7F-4826964ED36A}"/>
              </a:ext>
            </a:extLst>
          </p:cNvPr>
          <p:cNvSpPr/>
          <p:nvPr/>
        </p:nvSpPr>
        <p:spPr>
          <a:xfrm>
            <a:off x="3064213" y="311284"/>
            <a:ext cx="2412461" cy="6293797"/>
          </a:xfrm>
          <a:custGeom>
            <a:avLst/>
            <a:gdLst>
              <a:gd name="connsiteX0" fmla="*/ 0 w 2558374"/>
              <a:gd name="connsiteY0" fmla="*/ 0 h 6799634"/>
              <a:gd name="connsiteX1" fmla="*/ 369651 w 2558374"/>
              <a:gd name="connsiteY1" fmla="*/ 817123 h 6799634"/>
              <a:gd name="connsiteX2" fmla="*/ 573931 w 2558374"/>
              <a:gd name="connsiteY2" fmla="*/ 1225685 h 6799634"/>
              <a:gd name="connsiteX3" fmla="*/ 700391 w 2558374"/>
              <a:gd name="connsiteY3" fmla="*/ 1702340 h 6799634"/>
              <a:gd name="connsiteX4" fmla="*/ 1060314 w 2558374"/>
              <a:gd name="connsiteY4" fmla="*/ 2013625 h 6799634"/>
              <a:gd name="connsiteX5" fmla="*/ 1605063 w 2558374"/>
              <a:gd name="connsiteY5" fmla="*/ 2986391 h 6799634"/>
              <a:gd name="connsiteX6" fmla="*/ 1760706 w 2558374"/>
              <a:gd name="connsiteY6" fmla="*/ 3550595 h 6799634"/>
              <a:gd name="connsiteX7" fmla="*/ 1857983 w 2558374"/>
              <a:gd name="connsiteY7" fmla="*/ 4036978 h 6799634"/>
              <a:gd name="connsiteX8" fmla="*/ 1770434 w 2558374"/>
              <a:gd name="connsiteY8" fmla="*/ 4435812 h 6799634"/>
              <a:gd name="connsiteX9" fmla="*/ 1809344 w 2558374"/>
              <a:gd name="connsiteY9" fmla="*/ 4669276 h 6799634"/>
              <a:gd name="connsiteX10" fmla="*/ 2091446 w 2558374"/>
              <a:gd name="connsiteY10" fmla="*/ 5175115 h 6799634"/>
              <a:gd name="connsiteX11" fmla="*/ 2286000 w 2558374"/>
              <a:gd name="connsiteY11" fmla="*/ 5515583 h 6799634"/>
              <a:gd name="connsiteX12" fmla="*/ 2305455 w 2558374"/>
              <a:gd name="connsiteY12" fmla="*/ 5914417 h 6799634"/>
              <a:gd name="connsiteX13" fmla="*/ 2441642 w 2558374"/>
              <a:gd name="connsiteY13" fmla="*/ 6147880 h 6799634"/>
              <a:gd name="connsiteX14" fmla="*/ 2538919 w 2558374"/>
              <a:gd name="connsiteY14" fmla="*/ 6556442 h 6799634"/>
              <a:gd name="connsiteX15" fmla="*/ 2558374 w 2558374"/>
              <a:gd name="connsiteY15" fmla="*/ 6799634 h 6799634"/>
              <a:gd name="connsiteX0" fmla="*/ 0 w 2558374"/>
              <a:gd name="connsiteY0" fmla="*/ 0 h 6799634"/>
              <a:gd name="connsiteX1" fmla="*/ 369651 w 2558374"/>
              <a:gd name="connsiteY1" fmla="*/ 817123 h 6799634"/>
              <a:gd name="connsiteX2" fmla="*/ 573931 w 2558374"/>
              <a:gd name="connsiteY2" fmla="*/ 1225685 h 6799634"/>
              <a:gd name="connsiteX3" fmla="*/ 700391 w 2558374"/>
              <a:gd name="connsiteY3" fmla="*/ 1702340 h 6799634"/>
              <a:gd name="connsiteX4" fmla="*/ 1060314 w 2558374"/>
              <a:gd name="connsiteY4" fmla="*/ 2013625 h 6799634"/>
              <a:gd name="connsiteX5" fmla="*/ 1322961 w 2558374"/>
              <a:gd name="connsiteY5" fmla="*/ 2509736 h 6799634"/>
              <a:gd name="connsiteX6" fmla="*/ 1605063 w 2558374"/>
              <a:gd name="connsiteY6" fmla="*/ 2986391 h 6799634"/>
              <a:gd name="connsiteX7" fmla="*/ 1760706 w 2558374"/>
              <a:gd name="connsiteY7" fmla="*/ 3550595 h 6799634"/>
              <a:gd name="connsiteX8" fmla="*/ 1857983 w 2558374"/>
              <a:gd name="connsiteY8" fmla="*/ 4036978 h 6799634"/>
              <a:gd name="connsiteX9" fmla="*/ 1770434 w 2558374"/>
              <a:gd name="connsiteY9" fmla="*/ 4435812 h 6799634"/>
              <a:gd name="connsiteX10" fmla="*/ 1809344 w 2558374"/>
              <a:gd name="connsiteY10" fmla="*/ 4669276 h 6799634"/>
              <a:gd name="connsiteX11" fmla="*/ 2091446 w 2558374"/>
              <a:gd name="connsiteY11" fmla="*/ 5175115 h 6799634"/>
              <a:gd name="connsiteX12" fmla="*/ 2286000 w 2558374"/>
              <a:gd name="connsiteY12" fmla="*/ 5515583 h 6799634"/>
              <a:gd name="connsiteX13" fmla="*/ 2305455 w 2558374"/>
              <a:gd name="connsiteY13" fmla="*/ 5914417 h 6799634"/>
              <a:gd name="connsiteX14" fmla="*/ 2441642 w 2558374"/>
              <a:gd name="connsiteY14" fmla="*/ 6147880 h 6799634"/>
              <a:gd name="connsiteX15" fmla="*/ 2538919 w 2558374"/>
              <a:gd name="connsiteY15" fmla="*/ 6556442 h 6799634"/>
              <a:gd name="connsiteX16" fmla="*/ 2558374 w 2558374"/>
              <a:gd name="connsiteY16" fmla="*/ 6799634 h 6799634"/>
              <a:gd name="connsiteX0" fmla="*/ 0 w 2422187"/>
              <a:gd name="connsiteY0" fmla="*/ 0 h 6527260"/>
              <a:gd name="connsiteX1" fmla="*/ 233464 w 2422187"/>
              <a:gd name="connsiteY1" fmla="*/ 544749 h 6527260"/>
              <a:gd name="connsiteX2" fmla="*/ 437744 w 2422187"/>
              <a:gd name="connsiteY2" fmla="*/ 953311 h 6527260"/>
              <a:gd name="connsiteX3" fmla="*/ 564204 w 2422187"/>
              <a:gd name="connsiteY3" fmla="*/ 1429966 h 6527260"/>
              <a:gd name="connsiteX4" fmla="*/ 924127 w 2422187"/>
              <a:gd name="connsiteY4" fmla="*/ 1741251 h 6527260"/>
              <a:gd name="connsiteX5" fmla="*/ 1186774 w 2422187"/>
              <a:gd name="connsiteY5" fmla="*/ 2237362 h 6527260"/>
              <a:gd name="connsiteX6" fmla="*/ 1468876 w 2422187"/>
              <a:gd name="connsiteY6" fmla="*/ 2714017 h 6527260"/>
              <a:gd name="connsiteX7" fmla="*/ 1624519 w 2422187"/>
              <a:gd name="connsiteY7" fmla="*/ 3278221 h 6527260"/>
              <a:gd name="connsiteX8" fmla="*/ 1721796 w 2422187"/>
              <a:gd name="connsiteY8" fmla="*/ 3764604 h 6527260"/>
              <a:gd name="connsiteX9" fmla="*/ 1634247 w 2422187"/>
              <a:gd name="connsiteY9" fmla="*/ 4163438 h 6527260"/>
              <a:gd name="connsiteX10" fmla="*/ 1673157 w 2422187"/>
              <a:gd name="connsiteY10" fmla="*/ 4396902 h 6527260"/>
              <a:gd name="connsiteX11" fmla="*/ 1955259 w 2422187"/>
              <a:gd name="connsiteY11" fmla="*/ 4902741 h 6527260"/>
              <a:gd name="connsiteX12" fmla="*/ 2149813 w 2422187"/>
              <a:gd name="connsiteY12" fmla="*/ 5243209 h 6527260"/>
              <a:gd name="connsiteX13" fmla="*/ 2169268 w 2422187"/>
              <a:gd name="connsiteY13" fmla="*/ 5642043 h 6527260"/>
              <a:gd name="connsiteX14" fmla="*/ 2305455 w 2422187"/>
              <a:gd name="connsiteY14" fmla="*/ 5875506 h 6527260"/>
              <a:gd name="connsiteX15" fmla="*/ 2402732 w 2422187"/>
              <a:gd name="connsiteY15" fmla="*/ 6284068 h 6527260"/>
              <a:gd name="connsiteX16" fmla="*/ 2422187 w 2422187"/>
              <a:gd name="connsiteY16" fmla="*/ 6527260 h 6527260"/>
              <a:gd name="connsiteX0" fmla="*/ 0 w 2414891"/>
              <a:gd name="connsiteY0" fmla="*/ 0 h 6320435"/>
              <a:gd name="connsiteX1" fmla="*/ 233464 w 2414891"/>
              <a:gd name="connsiteY1" fmla="*/ 544749 h 6320435"/>
              <a:gd name="connsiteX2" fmla="*/ 437744 w 2414891"/>
              <a:gd name="connsiteY2" fmla="*/ 953311 h 6320435"/>
              <a:gd name="connsiteX3" fmla="*/ 564204 w 2414891"/>
              <a:gd name="connsiteY3" fmla="*/ 1429966 h 6320435"/>
              <a:gd name="connsiteX4" fmla="*/ 924127 w 2414891"/>
              <a:gd name="connsiteY4" fmla="*/ 1741251 h 6320435"/>
              <a:gd name="connsiteX5" fmla="*/ 1186774 w 2414891"/>
              <a:gd name="connsiteY5" fmla="*/ 2237362 h 6320435"/>
              <a:gd name="connsiteX6" fmla="*/ 1468876 w 2414891"/>
              <a:gd name="connsiteY6" fmla="*/ 2714017 h 6320435"/>
              <a:gd name="connsiteX7" fmla="*/ 1624519 w 2414891"/>
              <a:gd name="connsiteY7" fmla="*/ 3278221 h 6320435"/>
              <a:gd name="connsiteX8" fmla="*/ 1721796 w 2414891"/>
              <a:gd name="connsiteY8" fmla="*/ 3764604 h 6320435"/>
              <a:gd name="connsiteX9" fmla="*/ 1634247 w 2414891"/>
              <a:gd name="connsiteY9" fmla="*/ 4163438 h 6320435"/>
              <a:gd name="connsiteX10" fmla="*/ 1673157 w 2414891"/>
              <a:gd name="connsiteY10" fmla="*/ 4396902 h 6320435"/>
              <a:gd name="connsiteX11" fmla="*/ 1955259 w 2414891"/>
              <a:gd name="connsiteY11" fmla="*/ 4902741 h 6320435"/>
              <a:gd name="connsiteX12" fmla="*/ 2149813 w 2414891"/>
              <a:gd name="connsiteY12" fmla="*/ 5243209 h 6320435"/>
              <a:gd name="connsiteX13" fmla="*/ 2169268 w 2414891"/>
              <a:gd name="connsiteY13" fmla="*/ 5642043 h 6320435"/>
              <a:gd name="connsiteX14" fmla="*/ 2305455 w 2414891"/>
              <a:gd name="connsiteY14" fmla="*/ 5875506 h 6320435"/>
              <a:gd name="connsiteX15" fmla="*/ 2402732 w 2414891"/>
              <a:gd name="connsiteY15" fmla="*/ 6284068 h 6320435"/>
              <a:gd name="connsiteX16" fmla="*/ 2412460 w 2414891"/>
              <a:gd name="connsiteY16" fmla="*/ 6284069 h 6320435"/>
              <a:gd name="connsiteX0" fmla="*/ 0 w 2408179"/>
              <a:gd name="connsiteY0" fmla="*/ 0 h 6304157"/>
              <a:gd name="connsiteX1" fmla="*/ 233464 w 2408179"/>
              <a:gd name="connsiteY1" fmla="*/ 544749 h 6304157"/>
              <a:gd name="connsiteX2" fmla="*/ 437744 w 2408179"/>
              <a:gd name="connsiteY2" fmla="*/ 953311 h 6304157"/>
              <a:gd name="connsiteX3" fmla="*/ 564204 w 2408179"/>
              <a:gd name="connsiteY3" fmla="*/ 1429966 h 6304157"/>
              <a:gd name="connsiteX4" fmla="*/ 924127 w 2408179"/>
              <a:gd name="connsiteY4" fmla="*/ 1741251 h 6304157"/>
              <a:gd name="connsiteX5" fmla="*/ 1186774 w 2408179"/>
              <a:gd name="connsiteY5" fmla="*/ 2237362 h 6304157"/>
              <a:gd name="connsiteX6" fmla="*/ 1468876 w 2408179"/>
              <a:gd name="connsiteY6" fmla="*/ 2714017 h 6304157"/>
              <a:gd name="connsiteX7" fmla="*/ 1624519 w 2408179"/>
              <a:gd name="connsiteY7" fmla="*/ 3278221 h 6304157"/>
              <a:gd name="connsiteX8" fmla="*/ 1721796 w 2408179"/>
              <a:gd name="connsiteY8" fmla="*/ 3764604 h 6304157"/>
              <a:gd name="connsiteX9" fmla="*/ 1634247 w 2408179"/>
              <a:gd name="connsiteY9" fmla="*/ 4163438 h 6304157"/>
              <a:gd name="connsiteX10" fmla="*/ 1673157 w 2408179"/>
              <a:gd name="connsiteY10" fmla="*/ 4396902 h 6304157"/>
              <a:gd name="connsiteX11" fmla="*/ 1955259 w 2408179"/>
              <a:gd name="connsiteY11" fmla="*/ 4902741 h 6304157"/>
              <a:gd name="connsiteX12" fmla="*/ 2149813 w 2408179"/>
              <a:gd name="connsiteY12" fmla="*/ 5243209 h 6304157"/>
              <a:gd name="connsiteX13" fmla="*/ 2169268 w 2408179"/>
              <a:gd name="connsiteY13" fmla="*/ 5642043 h 6304157"/>
              <a:gd name="connsiteX14" fmla="*/ 2305455 w 2408179"/>
              <a:gd name="connsiteY14" fmla="*/ 5875506 h 6304157"/>
              <a:gd name="connsiteX15" fmla="*/ 2402732 w 2408179"/>
              <a:gd name="connsiteY15" fmla="*/ 6284068 h 6304157"/>
              <a:gd name="connsiteX16" fmla="*/ 2383277 w 2408179"/>
              <a:gd name="connsiteY16" fmla="*/ 6089516 h 6304157"/>
              <a:gd name="connsiteX0" fmla="*/ 0 w 2490282"/>
              <a:gd name="connsiteY0" fmla="*/ 0 h 6439712"/>
              <a:gd name="connsiteX1" fmla="*/ 233464 w 2490282"/>
              <a:gd name="connsiteY1" fmla="*/ 544749 h 6439712"/>
              <a:gd name="connsiteX2" fmla="*/ 437744 w 2490282"/>
              <a:gd name="connsiteY2" fmla="*/ 953311 h 6439712"/>
              <a:gd name="connsiteX3" fmla="*/ 564204 w 2490282"/>
              <a:gd name="connsiteY3" fmla="*/ 1429966 h 6439712"/>
              <a:gd name="connsiteX4" fmla="*/ 924127 w 2490282"/>
              <a:gd name="connsiteY4" fmla="*/ 1741251 h 6439712"/>
              <a:gd name="connsiteX5" fmla="*/ 1186774 w 2490282"/>
              <a:gd name="connsiteY5" fmla="*/ 2237362 h 6439712"/>
              <a:gd name="connsiteX6" fmla="*/ 1468876 w 2490282"/>
              <a:gd name="connsiteY6" fmla="*/ 2714017 h 6439712"/>
              <a:gd name="connsiteX7" fmla="*/ 1624519 w 2490282"/>
              <a:gd name="connsiteY7" fmla="*/ 3278221 h 6439712"/>
              <a:gd name="connsiteX8" fmla="*/ 1721796 w 2490282"/>
              <a:gd name="connsiteY8" fmla="*/ 3764604 h 6439712"/>
              <a:gd name="connsiteX9" fmla="*/ 1634247 w 2490282"/>
              <a:gd name="connsiteY9" fmla="*/ 4163438 h 6439712"/>
              <a:gd name="connsiteX10" fmla="*/ 1673157 w 2490282"/>
              <a:gd name="connsiteY10" fmla="*/ 4396902 h 6439712"/>
              <a:gd name="connsiteX11" fmla="*/ 1955259 w 2490282"/>
              <a:gd name="connsiteY11" fmla="*/ 4902741 h 6439712"/>
              <a:gd name="connsiteX12" fmla="*/ 2149813 w 2490282"/>
              <a:gd name="connsiteY12" fmla="*/ 5243209 h 6439712"/>
              <a:gd name="connsiteX13" fmla="*/ 2169268 w 2490282"/>
              <a:gd name="connsiteY13" fmla="*/ 5642043 h 6439712"/>
              <a:gd name="connsiteX14" fmla="*/ 2305455 w 2490282"/>
              <a:gd name="connsiteY14" fmla="*/ 5875506 h 6439712"/>
              <a:gd name="connsiteX15" fmla="*/ 2402732 w 2490282"/>
              <a:gd name="connsiteY15" fmla="*/ 6284068 h 6439712"/>
              <a:gd name="connsiteX16" fmla="*/ 2490282 w 2490282"/>
              <a:gd name="connsiteY16" fmla="*/ 6439712 h 6439712"/>
              <a:gd name="connsiteX0" fmla="*/ 0 w 2490282"/>
              <a:gd name="connsiteY0" fmla="*/ 0 h 6439712"/>
              <a:gd name="connsiteX1" fmla="*/ 233464 w 2490282"/>
              <a:gd name="connsiteY1" fmla="*/ 544749 h 6439712"/>
              <a:gd name="connsiteX2" fmla="*/ 437744 w 2490282"/>
              <a:gd name="connsiteY2" fmla="*/ 953311 h 6439712"/>
              <a:gd name="connsiteX3" fmla="*/ 564204 w 2490282"/>
              <a:gd name="connsiteY3" fmla="*/ 1429966 h 6439712"/>
              <a:gd name="connsiteX4" fmla="*/ 924127 w 2490282"/>
              <a:gd name="connsiteY4" fmla="*/ 1741251 h 6439712"/>
              <a:gd name="connsiteX5" fmla="*/ 1186774 w 2490282"/>
              <a:gd name="connsiteY5" fmla="*/ 2237362 h 6439712"/>
              <a:gd name="connsiteX6" fmla="*/ 1468876 w 2490282"/>
              <a:gd name="connsiteY6" fmla="*/ 2714017 h 6439712"/>
              <a:gd name="connsiteX7" fmla="*/ 1624519 w 2490282"/>
              <a:gd name="connsiteY7" fmla="*/ 3278221 h 6439712"/>
              <a:gd name="connsiteX8" fmla="*/ 1721796 w 2490282"/>
              <a:gd name="connsiteY8" fmla="*/ 3764604 h 6439712"/>
              <a:gd name="connsiteX9" fmla="*/ 1634247 w 2490282"/>
              <a:gd name="connsiteY9" fmla="*/ 4163438 h 6439712"/>
              <a:gd name="connsiteX10" fmla="*/ 1673157 w 2490282"/>
              <a:gd name="connsiteY10" fmla="*/ 4396902 h 6439712"/>
              <a:gd name="connsiteX11" fmla="*/ 1955259 w 2490282"/>
              <a:gd name="connsiteY11" fmla="*/ 4902741 h 6439712"/>
              <a:gd name="connsiteX12" fmla="*/ 2149813 w 2490282"/>
              <a:gd name="connsiteY12" fmla="*/ 5243209 h 6439712"/>
              <a:gd name="connsiteX13" fmla="*/ 2169268 w 2490282"/>
              <a:gd name="connsiteY13" fmla="*/ 5642043 h 6439712"/>
              <a:gd name="connsiteX14" fmla="*/ 2305455 w 2490282"/>
              <a:gd name="connsiteY14" fmla="*/ 5875506 h 6439712"/>
              <a:gd name="connsiteX15" fmla="*/ 2383276 w 2490282"/>
              <a:gd name="connsiteY15" fmla="*/ 6089514 h 6439712"/>
              <a:gd name="connsiteX16" fmla="*/ 2490282 w 2490282"/>
              <a:gd name="connsiteY16" fmla="*/ 6439712 h 6439712"/>
              <a:gd name="connsiteX0" fmla="*/ 0 w 2412461"/>
              <a:gd name="connsiteY0" fmla="*/ 0 h 6293797"/>
              <a:gd name="connsiteX1" fmla="*/ 233464 w 2412461"/>
              <a:gd name="connsiteY1" fmla="*/ 544749 h 6293797"/>
              <a:gd name="connsiteX2" fmla="*/ 437744 w 2412461"/>
              <a:gd name="connsiteY2" fmla="*/ 953311 h 6293797"/>
              <a:gd name="connsiteX3" fmla="*/ 564204 w 2412461"/>
              <a:gd name="connsiteY3" fmla="*/ 1429966 h 6293797"/>
              <a:gd name="connsiteX4" fmla="*/ 924127 w 2412461"/>
              <a:gd name="connsiteY4" fmla="*/ 1741251 h 6293797"/>
              <a:gd name="connsiteX5" fmla="*/ 1186774 w 2412461"/>
              <a:gd name="connsiteY5" fmla="*/ 2237362 h 6293797"/>
              <a:gd name="connsiteX6" fmla="*/ 1468876 w 2412461"/>
              <a:gd name="connsiteY6" fmla="*/ 2714017 h 6293797"/>
              <a:gd name="connsiteX7" fmla="*/ 1624519 w 2412461"/>
              <a:gd name="connsiteY7" fmla="*/ 3278221 h 6293797"/>
              <a:gd name="connsiteX8" fmla="*/ 1721796 w 2412461"/>
              <a:gd name="connsiteY8" fmla="*/ 3764604 h 6293797"/>
              <a:gd name="connsiteX9" fmla="*/ 1634247 w 2412461"/>
              <a:gd name="connsiteY9" fmla="*/ 4163438 h 6293797"/>
              <a:gd name="connsiteX10" fmla="*/ 1673157 w 2412461"/>
              <a:gd name="connsiteY10" fmla="*/ 4396902 h 6293797"/>
              <a:gd name="connsiteX11" fmla="*/ 1955259 w 2412461"/>
              <a:gd name="connsiteY11" fmla="*/ 4902741 h 6293797"/>
              <a:gd name="connsiteX12" fmla="*/ 2149813 w 2412461"/>
              <a:gd name="connsiteY12" fmla="*/ 5243209 h 6293797"/>
              <a:gd name="connsiteX13" fmla="*/ 2169268 w 2412461"/>
              <a:gd name="connsiteY13" fmla="*/ 5642043 h 6293797"/>
              <a:gd name="connsiteX14" fmla="*/ 2305455 w 2412461"/>
              <a:gd name="connsiteY14" fmla="*/ 5875506 h 6293797"/>
              <a:gd name="connsiteX15" fmla="*/ 2383276 w 2412461"/>
              <a:gd name="connsiteY15" fmla="*/ 6089514 h 6293797"/>
              <a:gd name="connsiteX16" fmla="*/ 2412461 w 2412461"/>
              <a:gd name="connsiteY16" fmla="*/ 6293797 h 62937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2412461" h="6293797">
                <a:moveTo>
                  <a:pt x="0" y="0"/>
                </a:moveTo>
                <a:cubicBezTo>
                  <a:pt x="136998" y="306421"/>
                  <a:pt x="160507" y="385864"/>
                  <a:pt x="233464" y="544749"/>
                </a:cubicBezTo>
                <a:cubicBezTo>
                  <a:pt x="306421" y="703634"/>
                  <a:pt x="382621" y="805775"/>
                  <a:pt x="437744" y="953311"/>
                </a:cubicBezTo>
                <a:cubicBezTo>
                  <a:pt x="492867" y="1100847"/>
                  <a:pt x="483140" y="1298643"/>
                  <a:pt x="564204" y="1429966"/>
                </a:cubicBezTo>
                <a:cubicBezTo>
                  <a:pt x="645268" y="1561289"/>
                  <a:pt x="820365" y="1606685"/>
                  <a:pt x="924127" y="1741251"/>
                </a:cubicBezTo>
                <a:cubicBezTo>
                  <a:pt x="1027889" y="1875817"/>
                  <a:pt x="1095983" y="2075234"/>
                  <a:pt x="1186774" y="2237362"/>
                </a:cubicBezTo>
                <a:cubicBezTo>
                  <a:pt x="1277566" y="2399490"/>
                  <a:pt x="1395919" y="2540541"/>
                  <a:pt x="1468876" y="2714017"/>
                </a:cubicBezTo>
                <a:cubicBezTo>
                  <a:pt x="1541833" y="2887493"/>
                  <a:pt x="1582366" y="3103123"/>
                  <a:pt x="1624519" y="3278221"/>
                </a:cubicBezTo>
                <a:cubicBezTo>
                  <a:pt x="1666672" y="3453319"/>
                  <a:pt x="1720175" y="3617068"/>
                  <a:pt x="1721796" y="3764604"/>
                </a:cubicBezTo>
                <a:cubicBezTo>
                  <a:pt x="1723417" y="3912140"/>
                  <a:pt x="1642353" y="4058055"/>
                  <a:pt x="1634247" y="4163438"/>
                </a:cubicBezTo>
                <a:cubicBezTo>
                  <a:pt x="1626141" y="4268821"/>
                  <a:pt x="1619655" y="4273685"/>
                  <a:pt x="1673157" y="4396902"/>
                </a:cubicBezTo>
                <a:cubicBezTo>
                  <a:pt x="1726659" y="4520119"/>
                  <a:pt x="1875816" y="4761690"/>
                  <a:pt x="1955259" y="4902741"/>
                </a:cubicBezTo>
                <a:cubicBezTo>
                  <a:pt x="2034702" y="5043792"/>
                  <a:pt x="2114145" y="5119992"/>
                  <a:pt x="2149813" y="5243209"/>
                </a:cubicBezTo>
                <a:cubicBezTo>
                  <a:pt x="2185481" y="5366426"/>
                  <a:pt x="2143328" y="5536660"/>
                  <a:pt x="2169268" y="5642043"/>
                </a:cubicBezTo>
                <a:cubicBezTo>
                  <a:pt x="2195208" y="5747426"/>
                  <a:pt x="2269787" y="5800927"/>
                  <a:pt x="2305455" y="5875506"/>
                </a:cubicBezTo>
                <a:cubicBezTo>
                  <a:pt x="2341123" y="5950085"/>
                  <a:pt x="2363821" y="5980888"/>
                  <a:pt x="2383276" y="6089514"/>
                </a:cubicBezTo>
                <a:cubicBezTo>
                  <a:pt x="2402731" y="6198140"/>
                  <a:pt x="2412461" y="6226514"/>
                  <a:pt x="2412461" y="6293797"/>
                </a:cubicBezTo>
              </a:path>
            </a:pathLst>
          </a:custGeom>
          <a:noFill/>
          <a:ln w="25400" cmpd="dbl">
            <a:solidFill>
              <a:srgbClr val="7030A0"/>
            </a:solidFill>
            <a:headEnd type="arrow"/>
            <a:tailEnd type="arrow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46" name="ZoneTexte 45">
            <a:extLst>
              <a:ext uri="{FF2B5EF4-FFF2-40B4-BE49-F238E27FC236}">
                <a16:creationId xmlns:a16="http://schemas.microsoft.com/office/drawing/2014/main" id="{DCB83926-2AD6-43F0-BE05-EF3CA8D891A0}"/>
              </a:ext>
            </a:extLst>
          </p:cNvPr>
          <p:cNvSpPr txBox="1"/>
          <p:nvPr/>
        </p:nvSpPr>
        <p:spPr>
          <a:xfrm rot="3535042">
            <a:off x="2954457" y="832204"/>
            <a:ext cx="1096433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400" b="1" dirty="0">
                <a:solidFill>
                  <a:srgbClr val="7030A0"/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E411</a:t>
            </a:r>
            <a:endParaRPr lang="fr-BE" sz="1400" b="1" dirty="0">
              <a:solidFill>
                <a:srgbClr val="7030A0"/>
              </a:solidFill>
              <a:latin typeface="Aharoni" panose="02010803020104030203" pitchFamily="2" charset="-79"/>
              <a:cs typeface="Aharoni" panose="02010803020104030203" pitchFamily="2" charset="-79"/>
            </a:endParaRPr>
          </a:p>
        </p:txBody>
      </p:sp>
      <p:sp>
        <p:nvSpPr>
          <p:cNvPr id="3" name="Forme libre : forme 2">
            <a:extLst>
              <a:ext uri="{FF2B5EF4-FFF2-40B4-BE49-F238E27FC236}">
                <a16:creationId xmlns:a16="http://schemas.microsoft.com/office/drawing/2014/main" id="{F601BC26-B3D5-45CC-8256-5C193BAC3AFF}"/>
              </a:ext>
            </a:extLst>
          </p:cNvPr>
          <p:cNvSpPr/>
          <p:nvPr/>
        </p:nvSpPr>
        <p:spPr>
          <a:xfrm>
            <a:off x="2636061" y="714375"/>
            <a:ext cx="6593664" cy="5867400"/>
          </a:xfrm>
          <a:custGeom>
            <a:avLst/>
            <a:gdLst>
              <a:gd name="connsiteX0" fmla="*/ 6593664 w 6593664"/>
              <a:gd name="connsiteY0" fmla="*/ 5867400 h 5867400"/>
              <a:gd name="connsiteX1" fmla="*/ 6222189 w 6593664"/>
              <a:gd name="connsiteY1" fmla="*/ 5324475 h 5867400"/>
              <a:gd name="connsiteX2" fmla="*/ 5784039 w 6593664"/>
              <a:gd name="connsiteY2" fmla="*/ 4895850 h 5867400"/>
              <a:gd name="connsiteX3" fmla="*/ 5460189 w 6593664"/>
              <a:gd name="connsiteY3" fmla="*/ 4914900 h 5867400"/>
              <a:gd name="connsiteX4" fmla="*/ 5126814 w 6593664"/>
              <a:gd name="connsiteY4" fmla="*/ 4972050 h 5867400"/>
              <a:gd name="connsiteX5" fmla="*/ 4993464 w 6593664"/>
              <a:gd name="connsiteY5" fmla="*/ 5067300 h 5867400"/>
              <a:gd name="connsiteX6" fmla="*/ 4764864 w 6593664"/>
              <a:gd name="connsiteY6" fmla="*/ 4924425 h 5867400"/>
              <a:gd name="connsiteX7" fmla="*/ 4450539 w 6593664"/>
              <a:gd name="connsiteY7" fmla="*/ 4514850 h 5867400"/>
              <a:gd name="connsiteX8" fmla="*/ 4079064 w 6593664"/>
              <a:gd name="connsiteY8" fmla="*/ 4562475 h 5867400"/>
              <a:gd name="connsiteX9" fmla="*/ 3869514 w 6593664"/>
              <a:gd name="connsiteY9" fmla="*/ 4657725 h 5867400"/>
              <a:gd name="connsiteX10" fmla="*/ 3478989 w 6593664"/>
              <a:gd name="connsiteY10" fmla="*/ 4486275 h 5867400"/>
              <a:gd name="connsiteX11" fmla="*/ 3288489 w 6593664"/>
              <a:gd name="connsiteY11" fmla="*/ 4371975 h 5867400"/>
              <a:gd name="connsiteX12" fmla="*/ 3212289 w 6593664"/>
              <a:gd name="connsiteY12" fmla="*/ 4000500 h 5867400"/>
              <a:gd name="connsiteX13" fmla="*/ 3155139 w 6593664"/>
              <a:gd name="connsiteY13" fmla="*/ 3886200 h 5867400"/>
              <a:gd name="connsiteX14" fmla="*/ 3097989 w 6593664"/>
              <a:gd name="connsiteY14" fmla="*/ 3695700 h 5867400"/>
              <a:gd name="connsiteX15" fmla="*/ 2897964 w 6593664"/>
              <a:gd name="connsiteY15" fmla="*/ 3495675 h 5867400"/>
              <a:gd name="connsiteX16" fmla="*/ 2783664 w 6593664"/>
              <a:gd name="connsiteY16" fmla="*/ 3152775 h 5867400"/>
              <a:gd name="connsiteX17" fmla="*/ 2716989 w 6593664"/>
              <a:gd name="connsiteY17" fmla="*/ 2638425 h 5867400"/>
              <a:gd name="connsiteX18" fmla="*/ 2631264 w 6593664"/>
              <a:gd name="connsiteY18" fmla="*/ 2324100 h 5867400"/>
              <a:gd name="connsiteX19" fmla="*/ 2355039 w 6593664"/>
              <a:gd name="connsiteY19" fmla="*/ 2228850 h 5867400"/>
              <a:gd name="connsiteX20" fmla="*/ 2126439 w 6593664"/>
              <a:gd name="connsiteY20" fmla="*/ 2143125 h 5867400"/>
              <a:gd name="connsiteX21" fmla="*/ 2002614 w 6593664"/>
              <a:gd name="connsiteY21" fmla="*/ 1990725 h 5867400"/>
              <a:gd name="connsiteX22" fmla="*/ 1850214 w 6593664"/>
              <a:gd name="connsiteY22" fmla="*/ 1895475 h 5867400"/>
              <a:gd name="connsiteX23" fmla="*/ 1621614 w 6593664"/>
              <a:gd name="connsiteY23" fmla="*/ 1371600 h 5867400"/>
              <a:gd name="connsiteX24" fmla="*/ 1335864 w 6593664"/>
              <a:gd name="connsiteY24" fmla="*/ 1333500 h 5867400"/>
              <a:gd name="connsiteX25" fmla="*/ 1012014 w 6593664"/>
              <a:gd name="connsiteY25" fmla="*/ 1257300 h 5867400"/>
              <a:gd name="connsiteX26" fmla="*/ 716739 w 6593664"/>
              <a:gd name="connsiteY26" fmla="*/ 904875 h 5867400"/>
              <a:gd name="connsiteX27" fmla="*/ 354789 w 6593664"/>
              <a:gd name="connsiteY27" fmla="*/ 838200 h 5867400"/>
              <a:gd name="connsiteX28" fmla="*/ 69039 w 6593664"/>
              <a:gd name="connsiteY28" fmla="*/ 762000 h 5867400"/>
              <a:gd name="connsiteX29" fmla="*/ 2364 w 6593664"/>
              <a:gd name="connsiteY29" fmla="*/ 542925 h 5867400"/>
              <a:gd name="connsiteX30" fmla="*/ 21414 w 6593664"/>
              <a:gd name="connsiteY30" fmla="*/ 0 h 5867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6593664" h="5867400">
                <a:moveTo>
                  <a:pt x="6593664" y="5867400"/>
                </a:moveTo>
                <a:cubicBezTo>
                  <a:pt x="6475395" y="5676900"/>
                  <a:pt x="6357126" y="5486400"/>
                  <a:pt x="6222189" y="5324475"/>
                </a:cubicBezTo>
                <a:cubicBezTo>
                  <a:pt x="6087251" y="5162550"/>
                  <a:pt x="5911039" y="4964112"/>
                  <a:pt x="5784039" y="4895850"/>
                </a:cubicBezTo>
                <a:cubicBezTo>
                  <a:pt x="5657039" y="4827587"/>
                  <a:pt x="5569726" y="4902200"/>
                  <a:pt x="5460189" y="4914900"/>
                </a:cubicBezTo>
                <a:cubicBezTo>
                  <a:pt x="5350652" y="4927600"/>
                  <a:pt x="5204601" y="4946650"/>
                  <a:pt x="5126814" y="4972050"/>
                </a:cubicBezTo>
                <a:cubicBezTo>
                  <a:pt x="5049027" y="4997450"/>
                  <a:pt x="5053789" y="5075237"/>
                  <a:pt x="4993464" y="5067300"/>
                </a:cubicBezTo>
                <a:cubicBezTo>
                  <a:pt x="4933139" y="5059363"/>
                  <a:pt x="4855351" y="5016500"/>
                  <a:pt x="4764864" y="4924425"/>
                </a:cubicBezTo>
                <a:cubicBezTo>
                  <a:pt x="4674376" y="4832350"/>
                  <a:pt x="4564839" y="4575175"/>
                  <a:pt x="4450539" y="4514850"/>
                </a:cubicBezTo>
                <a:cubicBezTo>
                  <a:pt x="4336239" y="4454525"/>
                  <a:pt x="4175901" y="4538663"/>
                  <a:pt x="4079064" y="4562475"/>
                </a:cubicBezTo>
                <a:cubicBezTo>
                  <a:pt x="3982227" y="4586287"/>
                  <a:pt x="3969526" y="4670425"/>
                  <a:pt x="3869514" y="4657725"/>
                </a:cubicBezTo>
                <a:cubicBezTo>
                  <a:pt x="3769502" y="4645025"/>
                  <a:pt x="3575826" y="4533900"/>
                  <a:pt x="3478989" y="4486275"/>
                </a:cubicBezTo>
                <a:cubicBezTo>
                  <a:pt x="3382152" y="4438650"/>
                  <a:pt x="3332939" y="4452937"/>
                  <a:pt x="3288489" y="4371975"/>
                </a:cubicBezTo>
                <a:cubicBezTo>
                  <a:pt x="3244039" y="4291012"/>
                  <a:pt x="3234514" y="4081462"/>
                  <a:pt x="3212289" y="4000500"/>
                </a:cubicBezTo>
                <a:cubicBezTo>
                  <a:pt x="3190064" y="3919537"/>
                  <a:pt x="3174189" y="3937000"/>
                  <a:pt x="3155139" y="3886200"/>
                </a:cubicBezTo>
                <a:cubicBezTo>
                  <a:pt x="3136089" y="3835400"/>
                  <a:pt x="3140851" y="3760787"/>
                  <a:pt x="3097989" y="3695700"/>
                </a:cubicBezTo>
                <a:cubicBezTo>
                  <a:pt x="3055127" y="3630613"/>
                  <a:pt x="2950351" y="3586162"/>
                  <a:pt x="2897964" y="3495675"/>
                </a:cubicBezTo>
                <a:cubicBezTo>
                  <a:pt x="2845576" y="3405187"/>
                  <a:pt x="2813826" y="3295650"/>
                  <a:pt x="2783664" y="3152775"/>
                </a:cubicBezTo>
                <a:cubicBezTo>
                  <a:pt x="2753502" y="3009900"/>
                  <a:pt x="2742389" y="2776538"/>
                  <a:pt x="2716989" y="2638425"/>
                </a:cubicBezTo>
                <a:cubicBezTo>
                  <a:pt x="2691589" y="2500312"/>
                  <a:pt x="2691589" y="2392362"/>
                  <a:pt x="2631264" y="2324100"/>
                </a:cubicBezTo>
                <a:cubicBezTo>
                  <a:pt x="2570939" y="2255838"/>
                  <a:pt x="2439176" y="2259012"/>
                  <a:pt x="2355039" y="2228850"/>
                </a:cubicBezTo>
                <a:cubicBezTo>
                  <a:pt x="2270902" y="2198688"/>
                  <a:pt x="2185176" y="2182812"/>
                  <a:pt x="2126439" y="2143125"/>
                </a:cubicBezTo>
                <a:cubicBezTo>
                  <a:pt x="2067702" y="2103438"/>
                  <a:pt x="2048651" y="2032000"/>
                  <a:pt x="2002614" y="1990725"/>
                </a:cubicBezTo>
                <a:cubicBezTo>
                  <a:pt x="1956577" y="1949450"/>
                  <a:pt x="1913714" y="1998662"/>
                  <a:pt x="1850214" y="1895475"/>
                </a:cubicBezTo>
                <a:cubicBezTo>
                  <a:pt x="1786714" y="1792288"/>
                  <a:pt x="1707339" y="1465263"/>
                  <a:pt x="1621614" y="1371600"/>
                </a:cubicBezTo>
                <a:cubicBezTo>
                  <a:pt x="1535889" y="1277937"/>
                  <a:pt x="1437464" y="1352550"/>
                  <a:pt x="1335864" y="1333500"/>
                </a:cubicBezTo>
                <a:cubicBezTo>
                  <a:pt x="1234264" y="1314450"/>
                  <a:pt x="1115202" y="1328738"/>
                  <a:pt x="1012014" y="1257300"/>
                </a:cubicBezTo>
                <a:cubicBezTo>
                  <a:pt x="908826" y="1185862"/>
                  <a:pt x="826276" y="974725"/>
                  <a:pt x="716739" y="904875"/>
                </a:cubicBezTo>
                <a:cubicBezTo>
                  <a:pt x="607201" y="835025"/>
                  <a:pt x="462739" y="862012"/>
                  <a:pt x="354789" y="838200"/>
                </a:cubicBezTo>
                <a:cubicBezTo>
                  <a:pt x="246839" y="814387"/>
                  <a:pt x="127776" y="811212"/>
                  <a:pt x="69039" y="762000"/>
                </a:cubicBezTo>
                <a:cubicBezTo>
                  <a:pt x="10301" y="712787"/>
                  <a:pt x="10301" y="669925"/>
                  <a:pt x="2364" y="542925"/>
                </a:cubicBezTo>
                <a:cubicBezTo>
                  <a:pt x="-5573" y="415925"/>
                  <a:pt x="7920" y="207962"/>
                  <a:pt x="21414" y="0"/>
                </a:cubicBezTo>
              </a:path>
            </a:pathLst>
          </a:cu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47" name="Forme libre : forme 46">
            <a:extLst>
              <a:ext uri="{FF2B5EF4-FFF2-40B4-BE49-F238E27FC236}">
                <a16:creationId xmlns:a16="http://schemas.microsoft.com/office/drawing/2014/main" id="{24165ECA-D9A2-4EA1-8748-ED208921E5FD}"/>
              </a:ext>
            </a:extLst>
          </p:cNvPr>
          <p:cNvSpPr/>
          <p:nvPr/>
        </p:nvSpPr>
        <p:spPr>
          <a:xfrm>
            <a:off x="2636061" y="711943"/>
            <a:ext cx="6593664" cy="5867400"/>
          </a:xfrm>
          <a:custGeom>
            <a:avLst/>
            <a:gdLst>
              <a:gd name="connsiteX0" fmla="*/ 6593664 w 6593664"/>
              <a:gd name="connsiteY0" fmla="*/ 5867400 h 5867400"/>
              <a:gd name="connsiteX1" fmla="*/ 6222189 w 6593664"/>
              <a:gd name="connsiteY1" fmla="*/ 5324475 h 5867400"/>
              <a:gd name="connsiteX2" fmla="*/ 5784039 w 6593664"/>
              <a:gd name="connsiteY2" fmla="*/ 4895850 h 5867400"/>
              <a:gd name="connsiteX3" fmla="*/ 5460189 w 6593664"/>
              <a:gd name="connsiteY3" fmla="*/ 4914900 h 5867400"/>
              <a:gd name="connsiteX4" fmla="*/ 5126814 w 6593664"/>
              <a:gd name="connsiteY4" fmla="*/ 4972050 h 5867400"/>
              <a:gd name="connsiteX5" fmla="*/ 4993464 w 6593664"/>
              <a:gd name="connsiteY5" fmla="*/ 5067300 h 5867400"/>
              <a:gd name="connsiteX6" fmla="*/ 4764864 w 6593664"/>
              <a:gd name="connsiteY6" fmla="*/ 4924425 h 5867400"/>
              <a:gd name="connsiteX7" fmla="*/ 4450539 w 6593664"/>
              <a:gd name="connsiteY7" fmla="*/ 4514850 h 5867400"/>
              <a:gd name="connsiteX8" fmla="*/ 4079064 w 6593664"/>
              <a:gd name="connsiteY8" fmla="*/ 4562475 h 5867400"/>
              <a:gd name="connsiteX9" fmla="*/ 3869514 w 6593664"/>
              <a:gd name="connsiteY9" fmla="*/ 4657725 h 5867400"/>
              <a:gd name="connsiteX10" fmla="*/ 3478989 w 6593664"/>
              <a:gd name="connsiteY10" fmla="*/ 4486275 h 5867400"/>
              <a:gd name="connsiteX11" fmla="*/ 3288489 w 6593664"/>
              <a:gd name="connsiteY11" fmla="*/ 4371975 h 5867400"/>
              <a:gd name="connsiteX12" fmla="*/ 3212289 w 6593664"/>
              <a:gd name="connsiteY12" fmla="*/ 4000500 h 5867400"/>
              <a:gd name="connsiteX13" fmla="*/ 3155139 w 6593664"/>
              <a:gd name="connsiteY13" fmla="*/ 3886200 h 5867400"/>
              <a:gd name="connsiteX14" fmla="*/ 3097989 w 6593664"/>
              <a:gd name="connsiteY14" fmla="*/ 3695700 h 5867400"/>
              <a:gd name="connsiteX15" fmla="*/ 2897964 w 6593664"/>
              <a:gd name="connsiteY15" fmla="*/ 3495675 h 5867400"/>
              <a:gd name="connsiteX16" fmla="*/ 2783664 w 6593664"/>
              <a:gd name="connsiteY16" fmla="*/ 3152775 h 5867400"/>
              <a:gd name="connsiteX17" fmla="*/ 2716989 w 6593664"/>
              <a:gd name="connsiteY17" fmla="*/ 2638425 h 5867400"/>
              <a:gd name="connsiteX18" fmla="*/ 2631264 w 6593664"/>
              <a:gd name="connsiteY18" fmla="*/ 2324100 h 5867400"/>
              <a:gd name="connsiteX19" fmla="*/ 2355039 w 6593664"/>
              <a:gd name="connsiteY19" fmla="*/ 2228850 h 5867400"/>
              <a:gd name="connsiteX20" fmla="*/ 2126439 w 6593664"/>
              <a:gd name="connsiteY20" fmla="*/ 2143125 h 5867400"/>
              <a:gd name="connsiteX21" fmla="*/ 2002614 w 6593664"/>
              <a:gd name="connsiteY21" fmla="*/ 1990725 h 5867400"/>
              <a:gd name="connsiteX22" fmla="*/ 1850214 w 6593664"/>
              <a:gd name="connsiteY22" fmla="*/ 1895475 h 5867400"/>
              <a:gd name="connsiteX23" fmla="*/ 1621614 w 6593664"/>
              <a:gd name="connsiteY23" fmla="*/ 1371600 h 5867400"/>
              <a:gd name="connsiteX24" fmla="*/ 1335864 w 6593664"/>
              <a:gd name="connsiteY24" fmla="*/ 1333500 h 5867400"/>
              <a:gd name="connsiteX25" fmla="*/ 1012014 w 6593664"/>
              <a:gd name="connsiteY25" fmla="*/ 1257300 h 5867400"/>
              <a:gd name="connsiteX26" fmla="*/ 716739 w 6593664"/>
              <a:gd name="connsiteY26" fmla="*/ 904875 h 5867400"/>
              <a:gd name="connsiteX27" fmla="*/ 354789 w 6593664"/>
              <a:gd name="connsiteY27" fmla="*/ 838200 h 5867400"/>
              <a:gd name="connsiteX28" fmla="*/ 69039 w 6593664"/>
              <a:gd name="connsiteY28" fmla="*/ 762000 h 5867400"/>
              <a:gd name="connsiteX29" fmla="*/ 2364 w 6593664"/>
              <a:gd name="connsiteY29" fmla="*/ 542925 h 5867400"/>
              <a:gd name="connsiteX30" fmla="*/ 21414 w 6593664"/>
              <a:gd name="connsiteY30" fmla="*/ 0 h 5867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6593664" h="5867400">
                <a:moveTo>
                  <a:pt x="6593664" y="5867400"/>
                </a:moveTo>
                <a:cubicBezTo>
                  <a:pt x="6475395" y="5676900"/>
                  <a:pt x="6357126" y="5486400"/>
                  <a:pt x="6222189" y="5324475"/>
                </a:cubicBezTo>
                <a:cubicBezTo>
                  <a:pt x="6087251" y="5162550"/>
                  <a:pt x="5911039" y="4964112"/>
                  <a:pt x="5784039" y="4895850"/>
                </a:cubicBezTo>
                <a:cubicBezTo>
                  <a:pt x="5657039" y="4827587"/>
                  <a:pt x="5569726" y="4902200"/>
                  <a:pt x="5460189" y="4914900"/>
                </a:cubicBezTo>
                <a:cubicBezTo>
                  <a:pt x="5350652" y="4927600"/>
                  <a:pt x="5204601" y="4946650"/>
                  <a:pt x="5126814" y="4972050"/>
                </a:cubicBezTo>
                <a:cubicBezTo>
                  <a:pt x="5049027" y="4997450"/>
                  <a:pt x="5053789" y="5075237"/>
                  <a:pt x="4993464" y="5067300"/>
                </a:cubicBezTo>
                <a:cubicBezTo>
                  <a:pt x="4933139" y="5059363"/>
                  <a:pt x="4855351" y="5016500"/>
                  <a:pt x="4764864" y="4924425"/>
                </a:cubicBezTo>
                <a:cubicBezTo>
                  <a:pt x="4674376" y="4832350"/>
                  <a:pt x="4564839" y="4575175"/>
                  <a:pt x="4450539" y="4514850"/>
                </a:cubicBezTo>
                <a:cubicBezTo>
                  <a:pt x="4336239" y="4454525"/>
                  <a:pt x="4175901" y="4538663"/>
                  <a:pt x="4079064" y="4562475"/>
                </a:cubicBezTo>
                <a:cubicBezTo>
                  <a:pt x="3982227" y="4586287"/>
                  <a:pt x="3969526" y="4670425"/>
                  <a:pt x="3869514" y="4657725"/>
                </a:cubicBezTo>
                <a:cubicBezTo>
                  <a:pt x="3769502" y="4645025"/>
                  <a:pt x="3575826" y="4533900"/>
                  <a:pt x="3478989" y="4486275"/>
                </a:cubicBezTo>
                <a:cubicBezTo>
                  <a:pt x="3382152" y="4438650"/>
                  <a:pt x="3332939" y="4452937"/>
                  <a:pt x="3288489" y="4371975"/>
                </a:cubicBezTo>
                <a:cubicBezTo>
                  <a:pt x="3244039" y="4291012"/>
                  <a:pt x="3234514" y="4081462"/>
                  <a:pt x="3212289" y="4000500"/>
                </a:cubicBezTo>
                <a:cubicBezTo>
                  <a:pt x="3190064" y="3919537"/>
                  <a:pt x="3174189" y="3937000"/>
                  <a:pt x="3155139" y="3886200"/>
                </a:cubicBezTo>
                <a:cubicBezTo>
                  <a:pt x="3136089" y="3835400"/>
                  <a:pt x="3140851" y="3760787"/>
                  <a:pt x="3097989" y="3695700"/>
                </a:cubicBezTo>
                <a:cubicBezTo>
                  <a:pt x="3055127" y="3630613"/>
                  <a:pt x="2950351" y="3586162"/>
                  <a:pt x="2897964" y="3495675"/>
                </a:cubicBezTo>
                <a:cubicBezTo>
                  <a:pt x="2845576" y="3405187"/>
                  <a:pt x="2813826" y="3295650"/>
                  <a:pt x="2783664" y="3152775"/>
                </a:cubicBezTo>
                <a:cubicBezTo>
                  <a:pt x="2753502" y="3009900"/>
                  <a:pt x="2742389" y="2776538"/>
                  <a:pt x="2716989" y="2638425"/>
                </a:cubicBezTo>
                <a:cubicBezTo>
                  <a:pt x="2691589" y="2500312"/>
                  <a:pt x="2691589" y="2392362"/>
                  <a:pt x="2631264" y="2324100"/>
                </a:cubicBezTo>
                <a:cubicBezTo>
                  <a:pt x="2570939" y="2255838"/>
                  <a:pt x="2439176" y="2259012"/>
                  <a:pt x="2355039" y="2228850"/>
                </a:cubicBezTo>
                <a:cubicBezTo>
                  <a:pt x="2270902" y="2198688"/>
                  <a:pt x="2185176" y="2182812"/>
                  <a:pt x="2126439" y="2143125"/>
                </a:cubicBezTo>
                <a:cubicBezTo>
                  <a:pt x="2067702" y="2103438"/>
                  <a:pt x="2048651" y="2032000"/>
                  <a:pt x="2002614" y="1990725"/>
                </a:cubicBezTo>
                <a:cubicBezTo>
                  <a:pt x="1956577" y="1949450"/>
                  <a:pt x="1913714" y="1998662"/>
                  <a:pt x="1850214" y="1895475"/>
                </a:cubicBezTo>
                <a:cubicBezTo>
                  <a:pt x="1786714" y="1792288"/>
                  <a:pt x="1707339" y="1465263"/>
                  <a:pt x="1621614" y="1371600"/>
                </a:cubicBezTo>
                <a:cubicBezTo>
                  <a:pt x="1535889" y="1277937"/>
                  <a:pt x="1437464" y="1352550"/>
                  <a:pt x="1335864" y="1333500"/>
                </a:cubicBezTo>
                <a:cubicBezTo>
                  <a:pt x="1234264" y="1314450"/>
                  <a:pt x="1115202" y="1328738"/>
                  <a:pt x="1012014" y="1257300"/>
                </a:cubicBezTo>
                <a:cubicBezTo>
                  <a:pt x="908826" y="1185862"/>
                  <a:pt x="826276" y="974725"/>
                  <a:pt x="716739" y="904875"/>
                </a:cubicBezTo>
                <a:cubicBezTo>
                  <a:pt x="607201" y="835025"/>
                  <a:pt x="462739" y="862012"/>
                  <a:pt x="354789" y="838200"/>
                </a:cubicBezTo>
                <a:cubicBezTo>
                  <a:pt x="246839" y="814387"/>
                  <a:pt x="127776" y="811212"/>
                  <a:pt x="69039" y="762000"/>
                </a:cubicBezTo>
                <a:cubicBezTo>
                  <a:pt x="10301" y="712787"/>
                  <a:pt x="10301" y="669925"/>
                  <a:pt x="2364" y="542925"/>
                </a:cubicBezTo>
                <a:cubicBezTo>
                  <a:pt x="-5573" y="415925"/>
                  <a:pt x="7920" y="207962"/>
                  <a:pt x="21414" y="0"/>
                </a:cubicBezTo>
              </a:path>
            </a:pathLst>
          </a:custGeom>
          <a:noFill/>
          <a:ln w="22225">
            <a:solidFill>
              <a:schemeClr val="bg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61" name="Ellipse 60">
            <a:extLst>
              <a:ext uri="{FF2B5EF4-FFF2-40B4-BE49-F238E27FC236}">
                <a16:creationId xmlns:a16="http://schemas.microsoft.com/office/drawing/2014/main" id="{3E54D4FE-B1A3-406A-A4AE-21554E83A278}"/>
              </a:ext>
            </a:extLst>
          </p:cNvPr>
          <p:cNvSpPr/>
          <p:nvPr/>
        </p:nvSpPr>
        <p:spPr>
          <a:xfrm rot="16200000">
            <a:off x="1843102" y="-932431"/>
            <a:ext cx="1628297" cy="1778390"/>
          </a:xfrm>
          <a:prstGeom prst="ellipse">
            <a:avLst/>
          </a:prstGeom>
          <a:solidFill>
            <a:schemeClr val="accent2"/>
          </a:solidFill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62" name="ZoneTexte 61">
            <a:extLst>
              <a:ext uri="{FF2B5EF4-FFF2-40B4-BE49-F238E27FC236}">
                <a16:creationId xmlns:a16="http://schemas.microsoft.com/office/drawing/2014/main" id="{D425A52C-29A4-4BCE-AB1D-5067B603549C}"/>
              </a:ext>
            </a:extLst>
          </p:cNvPr>
          <p:cNvSpPr txBox="1"/>
          <p:nvPr/>
        </p:nvSpPr>
        <p:spPr>
          <a:xfrm>
            <a:off x="2133205" y="190793"/>
            <a:ext cx="1096433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200" b="1" dirty="0">
                <a:solidFill>
                  <a:schemeClr val="bg1"/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Namur</a:t>
            </a:r>
            <a:endParaRPr lang="fr-BE" sz="1200" b="1" dirty="0">
              <a:solidFill>
                <a:schemeClr val="bg1"/>
              </a:solidFill>
              <a:latin typeface="Aharoni" panose="02010803020104030203" pitchFamily="2" charset="-79"/>
              <a:cs typeface="Aharoni" panose="02010803020104030203" pitchFamily="2" charset="-79"/>
            </a:endParaRPr>
          </a:p>
        </p:txBody>
      </p:sp>
      <p:sp>
        <p:nvSpPr>
          <p:cNvPr id="63" name="Ellipse 62">
            <a:extLst>
              <a:ext uri="{FF2B5EF4-FFF2-40B4-BE49-F238E27FC236}">
                <a16:creationId xmlns:a16="http://schemas.microsoft.com/office/drawing/2014/main" id="{BA172A28-9FBE-4E6C-9531-55773D21B403}"/>
              </a:ext>
            </a:extLst>
          </p:cNvPr>
          <p:cNvSpPr/>
          <p:nvPr/>
        </p:nvSpPr>
        <p:spPr>
          <a:xfrm>
            <a:off x="7034255" y="-490138"/>
            <a:ext cx="742267" cy="695325"/>
          </a:xfrm>
          <a:prstGeom prst="ellipse">
            <a:avLst/>
          </a:prstGeom>
          <a:solidFill>
            <a:schemeClr val="accent2"/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 dirty="0"/>
          </a:p>
        </p:txBody>
      </p:sp>
      <p:sp>
        <p:nvSpPr>
          <p:cNvPr id="64" name="ZoneTexte 63">
            <a:extLst>
              <a:ext uri="{FF2B5EF4-FFF2-40B4-BE49-F238E27FC236}">
                <a16:creationId xmlns:a16="http://schemas.microsoft.com/office/drawing/2014/main" id="{5678D1FB-BAB8-4A85-83E4-3FD9B0D4E52D}"/>
              </a:ext>
            </a:extLst>
          </p:cNvPr>
          <p:cNvSpPr txBox="1"/>
          <p:nvPr/>
        </p:nvSpPr>
        <p:spPr>
          <a:xfrm>
            <a:off x="6857173" y="-54739"/>
            <a:ext cx="1096433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000" b="1" dirty="0">
                <a:solidFill>
                  <a:schemeClr val="bg1"/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Huy</a:t>
            </a:r>
            <a:endParaRPr lang="fr-BE" sz="1000" b="1" dirty="0">
              <a:solidFill>
                <a:schemeClr val="bg1"/>
              </a:solidFill>
              <a:latin typeface="Aharoni" panose="02010803020104030203" pitchFamily="2" charset="-79"/>
              <a:cs typeface="Aharoni" panose="02010803020104030203" pitchFamily="2" charset="-79"/>
            </a:endParaRPr>
          </a:p>
        </p:txBody>
      </p:sp>
      <p:sp>
        <p:nvSpPr>
          <p:cNvPr id="8" name="Forme libre : forme 7">
            <a:extLst>
              <a:ext uri="{FF2B5EF4-FFF2-40B4-BE49-F238E27FC236}">
                <a16:creationId xmlns:a16="http://schemas.microsoft.com/office/drawing/2014/main" id="{21EBB0C5-4721-412A-A397-E2B3972DE91F}"/>
              </a:ext>
            </a:extLst>
          </p:cNvPr>
          <p:cNvSpPr/>
          <p:nvPr/>
        </p:nvSpPr>
        <p:spPr>
          <a:xfrm>
            <a:off x="6287298" y="205740"/>
            <a:ext cx="3245322" cy="2948940"/>
          </a:xfrm>
          <a:custGeom>
            <a:avLst/>
            <a:gdLst>
              <a:gd name="connsiteX0" fmla="*/ 989802 w 3245322"/>
              <a:gd name="connsiteY0" fmla="*/ 0 h 2948940"/>
              <a:gd name="connsiteX1" fmla="*/ 921222 w 3245322"/>
              <a:gd name="connsiteY1" fmla="*/ 220980 h 2948940"/>
              <a:gd name="connsiteX2" fmla="*/ 768822 w 3245322"/>
              <a:gd name="connsiteY2" fmla="*/ 388620 h 2948940"/>
              <a:gd name="connsiteX3" fmla="*/ 715482 w 3245322"/>
              <a:gd name="connsiteY3" fmla="*/ 601980 h 2948940"/>
              <a:gd name="connsiteX4" fmla="*/ 608802 w 3245322"/>
              <a:gd name="connsiteY4" fmla="*/ 853440 h 2948940"/>
              <a:gd name="connsiteX5" fmla="*/ 425922 w 3245322"/>
              <a:gd name="connsiteY5" fmla="*/ 1043940 h 2948940"/>
              <a:gd name="connsiteX6" fmla="*/ 90642 w 3245322"/>
              <a:gd name="connsiteY6" fmla="*/ 1181100 h 2948940"/>
              <a:gd name="connsiteX7" fmla="*/ 22062 w 3245322"/>
              <a:gd name="connsiteY7" fmla="*/ 1295400 h 2948940"/>
              <a:gd name="connsiteX8" fmla="*/ 418302 w 3245322"/>
              <a:gd name="connsiteY8" fmla="*/ 1516380 h 2948940"/>
              <a:gd name="connsiteX9" fmla="*/ 616422 w 3245322"/>
              <a:gd name="connsiteY9" fmla="*/ 1584960 h 2948940"/>
              <a:gd name="connsiteX10" fmla="*/ 700242 w 3245322"/>
              <a:gd name="connsiteY10" fmla="*/ 1737360 h 2948940"/>
              <a:gd name="connsiteX11" fmla="*/ 791682 w 3245322"/>
              <a:gd name="connsiteY11" fmla="*/ 1729740 h 2948940"/>
              <a:gd name="connsiteX12" fmla="*/ 852642 w 3245322"/>
              <a:gd name="connsiteY12" fmla="*/ 1920240 h 2948940"/>
              <a:gd name="connsiteX13" fmla="*/ 1172682 w 3245322"/>
              <a:gd name="connsiteY13" fmla="*/ 2034540 h 2948940"/>
              <a:gd name="connsiteX14" fmla="*/ 1271742 w 3245322"/>
              <a:gd name="connsiteY14" fmla="*/ 2011680 h 2948940"/>
              <a:gd name="connsiteX15" fmla="*/ 1523202 w 3245322"/>
              <a:gd name="connsiteY15" fmla="*/ 2164080 h 2948940"/>
              <a:gd name="connsiteX16" fmla="*/ 1637502 w 3245322"/>
              <a:gd name="connsiteY16" fmla="*/ 2125980 h 2948940"/>
              <a:gd name="connsiteX17" fmla="*/ 1805142 w 3245322"/>
              <a:gd name="connsiteY17" fmla="*/ 2209800 h 2948940"/>
              <a:gd name="connsiteX18" fmla="*/ 2109942 w 3245322"/>
              <a:gd name="connsiteY18" fmla="*/ 2491740 h 2948940"/>
              <a:gd name="connsiteX19" fmla="*/ 2765262 w 3245322"/>
              <a:gd name="connsiteY19" fmla="*/ 2895600 h 2948940"/>
              <a:gd name="connsiteX20" fmla="*/ 3054822 w 3245322"/>
              <a:gd name="connsiteY20" fmla="*/ 2933700 h 2948940"/>
              <a:gd name="connsiteX21" fmla="*/ 3245322 w 3245322"/>
              <a:gd name="connsiteY21" fmla="*/ 2948940 h 29489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3245322" h="2948940">
                <a:moveTo>
                  <a:pt x="989802" y="0"/>
                </a:moveTo>
                <a:cubicBezTo>
                  <a:pt x="973927" y="78105"/>
                  <a:pt x="958052" y="156210"/>
                  <a:pt x="921222" y="220980"/>
                </a:cubicBezTo>
                <a:cubicBezTo>
                  <a:pt x="884392" y="285750"/>
                  <a:pt x="803112" y="325120"/>
                  <a:pt x="768822" y="388620"/>
                </a:cubicBezTo>
                <a:cubicBezTo>
                  <a:pt x="734532" y="452120"/>
                  <a:pt x="742152" y="524510"/>
                  <a:pt x="715482" y="601980"/>
                </a:cubicBezTo>
                <a:cubicBezTo>
                  <a:pt x="688812" y="679450"/>
                  <a:pt x="657062" y="779780"/>
                  <a:pt x="608802" y="853440"/>
                </a:cubicBezTo>
                <a:cubicBezTo>
                  <a:pt x="560542" y="927100"/>
                  <a:pt x="512282" y="989330"/>
                  <a:pt x="425922" y="1043940"/>
                </a:cubicBezTo>
                <a:cubicBezTo>
                  <a:pt x="339562" y="1098550"/>
                  <a:pt x="157952" y="1139190"/>
                  <a:pt x="90642" y="1181100"/>
                </a:cubicBezTo>
                <a:cubicBezTo>
                  <a:pt x="23332" y="1223010"/>
                  <a:pt x="-32548" y="1239520"/>
                  <a:pt x="22062" y="1295400"/>
                </a:cubicBezTo>
                <a:cubicBezTo>
                  <a:pt x="76672" y="1351280"/>
                  <a:pt x="319242" y="1468120"/>
                  <a:pt x="418302" y="1516380"/>
                </a:cubicBezTo>
                <a:cubicBezTo>
                  <a:pt x="517362" y="1564640"/>
                  <a:pt x="569432" y="1548130"/>
                  <a:pt x="616422" y="1584960"/>
                </a:cubicBezTo>
                <a:cubicBezTo>
                  <a:pt x="663412" y="1621790"/>
                  <a:pt x="671032" y="1713230"/>
                  <a:pt x="700242" y="1737360"/>
                </a:cubicBezTo>
                <a:cubicBezTo>
                  <a:pt x="729452" y="1761490"/>
                  <a:pt x="766282" y="1699260"/>
                  <a:pt x="791682" y="1729740"/>
                </a:cubicBezTo>
                <a:cubicBezTo>
                  <a:pt x="817082" y="1760220"/>
                  <a:pt x="789142" y="1869440"/>
                  <a:pt x="852642" y="1920240"/>
                </a:cubicBezTo>
                <a:cubicBezTo>
                  <a:pt x="916142" y="1971040"/>
                  <a:pt x="1102832" y="2019300"/>
                  <a:pt x="1172682" y="2034540"/>
                </a:cubicBezTo>
                <a:cubicBezTo>
                  <a:pt x="1242532" y="2049780"/>
                  <a:pt x="1213322" y="1990090"/>
                  <a:pt x="1271742" y="2011680"/>
                </a:cubicBezTo>
                <a:cubicBezTo>
                  <a:pt x="1330162" y="2033270"/>
                  <a:pt x="1462242" y="2145030"/>
                  <a:pt x="1523202" y="2164080"/>
                </a:cubicBezTo>
                <a:cubicBezTo>
                  <a:pt x="1584162" y="2183130"/>
                  <a:pt x="1590512" y="2118360"/>
                  <a:pt x="1637502" y="2125980"/>
                </a:cubicBezTo>
                <a:cubicBezTo>
                  <a:pt x="1684492" y="2133600"/>
                  <a:pt x="1726402" y="2148840"/>
                  <a:pt x="1805142" y="2209800"/>
                </a:cubicBezTo>
                <a:cubicBezTo>
                  <a:pt x="1883882" y="2270760"/>
                  <a:pt x="1949922" y="2377440"/>
                  <a:pt x="2109942" y="2491740"/>
                </a:cubicBezTo>
                <a:cubicBezTo>
                  <a:pt x="2269962" y="2606040"/>
                  <a:pt x="2607782" y="2821940"/>
                  <a:pt x="2765262" y="2895600"/>
                </a:cubicBezTo>
                <a:cubicBezTo>
                  <a:pt x="2922742" y="2969260"/>
                  <a:pt x="2974812" y="2924810"/>
                  <a:pt x="3054822" y="2933700"/>
                </a:cubicBezTo>
                <a:cubicBezTo>
                  <a:pt x="3134832" y="2942590"/>
                  <a:pt x="3190077" y="2945765"/>
                  <a:pt x="3245322" y="294894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1" name="Forme libre : forme 20">
            <a:extLst>
              <a:ext uri="{FF2B5EF4-FFF2-40B4-BE49-F238E27FC236}">
                <a16:creationId xmlns:a16="http://schemas.microsoft.com/office/drawing/2014/main" id="{83EA6DCE-DBED-4720-9531-7F2E8C0892A3}"/>
              </a:ext>
            </a:extLst>
          </p:cNvPr>
          <p:cNvSpPr/>
          <p:nvPr/>
        </p:nvSpPr>
        <p:spPr>
          <a:xfrm>
            <a:off x="8618220" y="5486400"/>
            <a:ext cx="731520" cy="525780"/>
          </a:xfrm>
          <a:custGeom>
            <a:avLst/>
            <a:gdLst>
              <a:gd name="connsiteX0" fmla="*/ 0 w 731520"/>
              <a:gd name="connsiteY0" fmla="*/ 0 h 525780"/>
              <a:gd name="connsiteX1" fmla="*/ 228600 w 731520"/>
              <a:gd name="connsiteY1" fmla="*/ 289560 h 525780"/>
              <a:gd name="connsiteX2" fmla="*/ 731520 w 731520"/>
              <a:gd name="connsiteY2" fmla="*/ 525780 h 5257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31520" h="525780">
                <a:moveTo>
                  <a:pt x="0" y="0"/>
                </a:moveTo>
                <a:cubicBezTo>
                  <a:pt x="53340" y="100965"/>
                  <a:pt x="106680" y="201930"/>
                  <a:pt x="228600" y="289560"/>
                </a:cubicBezTo>
                <a:cubicBezTo>
                  <a:pt x="350520" y="377190"/>
                  <a:pt x="541020" y="451485"/>
                  <a:pt x="731520" y="52578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2" name="Forme libre : forme 21">
            <a:extLst>
              <a:ext uri="{FF2B5EF4-FFF2-40B4-BE49-F238E27FC236}">
                <a16:creationId xmlns:a16="http://schemas.microsoft.com/office/drawing/2014/main" id="{9820F068-4E1E-4285-8A17-2897DEE7F837}"/>
              </a:ext>
            </a:extLst>
          </p:cNvPr>
          <p:cNvSpPr/>
          <p:nvPr/>
        </p:nvSpPr>
        <p:spPr>
          <a:xfrm>
            <a:off x="9548813" y="3146818"/>
            <a:ext cx="661987" cy="257902"/>
          </a:xfrm>
          <a:custGeom>
            <a:avLst/>
            <a:gdLst>
              <a:gd name="connsiteX0" fmla="*/ 0 w 661987"/>
              <a:gd name="connsiteY0" fmla="*/ 5957 h 257902"/>
              <a:gd name="connsiteX1" fmla="*/ 95250 w 661987"/>
              <a:gd name="connsiteY1" fmla="*/ 5957 h 257902"/>
              <a:gd name="connsiteX2" fmla="*/ 171450 w 661987"/>
              <a:gd name="connsiteY2" fmla="*/ 67870 h 257902"/>
              <a:gd name="connsiteX3" fmla="*/ 381000 w 661987"/>
              <a:gd name="connsiteY3" fmla="*/ 105970 h 257902"/>
              <a:gd name="connsiteX4" fmla="*/ 581025 w 661987"/>
              <a:gd name="connsiteY4" fmla="*/ 239320 h 257902"/>
              <a:gd name="connsiteX5" fmla="*/ 661987 w 661987"/>
              <a:gd name="connsiteY5" fmla="*/ 253607 h 2579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61987" h="257902">
                <a:moveTo>
                  <a:pt x="0" y="5957"/>
                </a:moveTo>
                <a:cubicBezTo>
                  <a:pt x="33337" y="797"/>
                  <a:pt x="66675" y="-4362"/>
                  <a:pt x="95250" y="5957"/>
                </a:cubicBezTo>
                <a:cubicBezTo>
                  <a:pt x="123825" y="16276"/>
                  <a:pt x="123825" y="51201"/>
                  <a:pt x="171450" y="67870"/>
                </a:cubicBezTo>
                <a:cubicBezTo>
                  <a:pt x="219075" y="84539"/>
                  <a:pt x="312738" y="77395"/>
                  <a:pt x="381000" y="105970"/>
                </a:cubicBezTo>
                <a:cubicBezTo>
                  <a:pt x="449262" y="134545"/>
                  <a:pt x="534194" y="214714"/>
                  <a:pt x="581025" y="239320"/>
                </a:cubicBezTo>
                <a:cubicBezTo>
                  <a:pt x="627856" y="263926"/>
                  <a:pt x="644921" y="258766"/>
                  <a:pt x="661987" y="253607"/>
                </a:cubicBezTo>
              </a:path>
            </a:pathLst>
          </a:custGeom>
          <a:noFill/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5" name="Forme libre : forme 24">
            <a:extLst>
              <a:ext uri="{FF2B5EF4-FFF2-40B4-BE49-F238E27FC236}">
                <a16:creationId xmlns:a16="http://schemas.microsoft.com/office/drawing/2014/main" id="{AD2E428A-8335-4384-A1B1-58C29B4ACBC7}"/>
              </a:ext>
            </a:extLst>
          </p:cNvPr>
          <p:cNvSpPr/>
          <p:nvPr/>
        </p:nvSpPr>
        <p:spPr>
          <a:xfrm>
            <a:off x="6197600" y="4984750"/>
            <a:ext cx="1778000" cy="942569"/>
          </a:xfrm>
          <a:custGeom>
            <a:avLst/>
            <a:gdLst>
              <a:gd name="connsiteX0" fmla="*/ 0 w 1778000"/>
              <a:gd name="connsiteY0" fmla="*/ 273050 h 942569"/>
              <a:gd name="connsiteX1" fmla="*/ 209550 w 1778000"/>
              <a:gd name="connsiteY1" fmla="*/ 374650 h 942569"/>
              <a:gd name="connsiteX2" fmla="*/ 311150 w 1778000"/>
              <a:gd name="connsiteY2" fmla="*/ 425450 h 942569"/>
              <a:gd name="connsiteX3" fmla="*/ 361950 w 1778000"/>
              <a:gd name="connsiteY3" fmla="*/ 482600 h 942569"/>
              <a:gd name="connsiteX4" fmla="*/ 850900 w 1778000"/>
              <a:gd name="connsiteY4" fmla="*/ 533400 h 942569"/>
              <a:gd name="connsiteX5" fmla="*/ 914400 w 1778000"/>
              <a:gd name="connsiteY5" fmla="*/ 825500 h 942569"/>
              <a:gd name="connsiteX6" fmla="*/ 1041400 w 1778000"/>
              <a:gd name="connsiteY6" fmla="*/ 939800 h 942569"/>
              <a:gd name="connsiteX7" fmla="*/ 1143000 w 1778000"/>
              <a:gd name="connsiteY7" fmla="*/ 723900 h 942569"/>
              <a:gd name="connsiteX8" fmla="*/ 1193800 w 1778000"/>
              <a:gd name="connsiteY8" fmla="*/ 609600 h 942569"/>
              <a:gd name="connsiteX9" fmla="*/ 1365250 w 1778000"/>
              <a:gd name="connsiteY9" fmla="*/ 552450 h 942569"/>
              <a:gd name="connsiteX10" fmla="*/ 1504950 w 1778000"/>
              <a:gd name="connsiteY10" fmla="*/ 406400 h 942569"/>
              <a:gd name="connsiteX11" fmla="*/ 1562100 w 1778000"/>
              <a:gd name="connsiteY11" fmla="*/ 304800 h 942569"/>
              <a:gd name="connsiteX12" fmla="*/ 1727200 w 1778000"/>
              <a:gd name="connsiteY12" fmla="*/ 50800 h 942569"/>
              <a:gd name="connsiteX13" fmla="*/ 1778000 w 1778000"/>
              <a:gd name="connsiteY13" fmla="*/ 0 h 9425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778000" h="942569">
                <a:moveTo>
                  <a:pt x="0" y="273050"/>
                </a:moveTo>
                <a:lnTo>
                  <a:pt x="209550" y="374650"/>
                </a:lnTo>
                <a:cubicBezTo>
                  <a:pt x="261408" y="400050"/>
                  <a:pt x="285750" y="407458"/>
                  <a:pt x="311150" y="425450"/>
                </a:cubicBezTo>
                <a:cubicBezTo>
                  <a:pt x="336550" y="443442"/>
                  <a:pt x="271992" y="464608"/>
                  <a:pt x="361950" y="482600"/>
                </a:cubicBezTo>
                <a:cubicBezTo>
                  <a:pt x="451908" y="500592"/>
                  <a:pt x="758825" y="476250"/>
                  <a:pt x="850900" y="533400"/>
                </a:cubicBezTo>
                <a:cubicBezTo>
                  <a:pt x="942975" y="590550"/>
                  <a:pt x="882650" y="757767"/>
                  <a:pt x="914400" y="825500"/>
                </a:cubicBezTo>
                <a:cubicBezTo>
                  <a:pt x="946150" y="893233"/>
                  <a:pt x="1003300" y="956733"/>
                  <a:pt x="1041400" y="939800"/>
                </a:cubicBezTo>
                <a:cubicBezTo>
                  <a:pt x="1079500" y="922867"/>
                  <a:pt x="1117600" y="778933"/>
                  <a:pt x="1143000" y="723900"/>
                </a:cubicBezTo>
                <a:cubicBezTo>
                  <a:pt x="1168400" y="668867"/>
                  <a:pt x="1156758" y="638175"/>
                  <a:pt x="1193800" y="609600"/>
                </a:cubicBezTo>
                <a:cubicBezTo>
                  <a:pt x="1230842" y="581025"/>
                  <a:pt x="1313392" y="586317"/>
                  <a:pt x="1365250" y="552450"/>
                </a:cubicBezTo>
                <a:cubicBezTo>
                  <a:pt x="1417108" y="518583"/>
                  <a:pt x="1472142" y="447675"/>
                  <a:pt x="1504950" y="406400"/>
                </a:cubicBezTo>
                <a:cubicBezTo>
                  <a:pt x="1537758" y="365125"/>
                  <a:pt x="1525058" y="364067"/>
                  <a:pt x="1562100" y="304800"/>
                </a:cubicBezTo>
                <a:cubicBezTo>
                  <a:pt x="1599142" y="245533"/>
                  <a:pt x="1691217" y="101600"/>
                  <a:pt x="1727200" y="50800"/>
                </a:cubicBezTo>
                <a:cubicBezTo>
                  <a:pt x="1763183" y="0"/>
                  <a:pt x="1770591" y="0"/>
                  <a:pt x="1778000" y="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6" name="Forme libre : forme 25">
            <a:extLst>
              <a:ext uri="{FF2B5EF4-FFF2-40B4-BE49-F238E27FC236}">
                <a16:creationId xmlns:a16="http://schemas.microsoft.com/office/drawing/2014/main" id="{7A9A74E1-9B0A-4C34-997F-C5190D90E1F4}"/>
              </a:ext>
            </a:extLst>
          </p:cNvPr>
          <p:cNvSpPr/>
          <p:nvPr/>
        </p:nvSpPr>
        <p:spPr>
          <a:xfrm>
            <a:off x="5359400" y="1949450"/>
            <a:ext cx="901700" cy="1136650"/>
          </a:xfrm>
          <a:custGeom>
            <a:avLst/>
            <a:gdLst>
              <a:gd name="connsiteX0" fmla="*/ 901700 w 901700"/>
              <a:gd name="connsiteY0" fmla="*/ 0 h 1136650"/>
              <a:gd name="connsiteX1" fmla="*/ 781050 w 901700"/>
              <a:gd name="connsiteY1" fmla="*/ 146050 h 1136650"/>
              <a:gd name="connsiteX2" fmla="*/ 469900 w 901700"/>
              <a:gd name="connsiteY2" fmla="*/ 355600 h 1136650"/>
              <a:gd name="connsiteX3" fmla="*/ 203200 w 901700"/>
              <a:gd name="connsiteY3" fmla="*/ 514350 h 1136650"/>
              <a:gd name="connsiteX4" fmla="*/ 139700 w 901700"/>
              <a:gd name="connsiteY4" fmla="*/ 685800 h 1136650"/>
              <a:gd name="connsiteX5" fmla="*/ 88900 w 901700"/>
              <a:gd name="connsiteY5" fmla="*/ 869950 h 1136650"/>
              <a:gd name="connsiteX6" fmla="*/ 0 w 901700"/>
              <a:gd name="connsiteY6" fmla="*/ 1136650 h 1136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01700" h="1136650">
                <a:moveTo>
                  <a:pt x="901700" y="0"/>
                </a:moveTo>
                <a:cubicBezTo>
                  <a:pt x="877358" y="43391"/>
                  <a:pt x="853017" y="86783"/>
                  <a:pt x="781050" y="146050"/>
                </a:cubicBezTo>
                <a:cubicBezTo>
                  <a:pt x="709083" y="205317"/>
                  <a:pt x="469900" y="355600"/>
                  <a:pt x="469900" y="355600"/>
                </a:cubicBezTo>
                <a:cubicBezTo>
                  <a:pt x="373592" y="416983"/>
                  <a:pt x="258233" y="459317"/>
                  <a:pt x="203200" y="514350"/>
                </a:cubicBezTo>
                <a:cubicBezTo>
                  <a:pt x="148167" y="569383"/>
                  <a:pt x="158750" y="626533"/>
                  <a:pt x="139700" y="685800"/>
                </a:cubicBezTo>
                <a:cubicBezTo>
                  <a:pt x="120650" y="745067"/>
                  <a:pt x="112183" y="794808"/>
                  <a:pt x="88900" y="869950"/>
                </a:cubicBezTo>
                <a:cubicBezTo>
                  <a:pt x="65617" y="945092"/>
                  <a:pt x="32808" y="1040871"/>
                  <a:pt x="0" y="113665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2" name="Forme libre : forme 31">
            <a:extLst>
              <a:ext uri="{FF2B5EF4-FFF2-40B4-BE49-F238E27FC236}">
                <a16:creationId xmlns:a16="http://schemas.microsoft.com/office/drawing/2014/main" id="{6ED083DC-0EC6-4148-8B33-6AEB634D54E8}"/>
              </a:ext>
            </a:extLst>
          </p:cNvPr>
          <p:cNvSpPr/>
          <p:nvPr/>
        </p:nvSpPr>
        <p:spPr>
          <a:xfrm>
            <a:off x="5286375" y="4826000"/>
            <a:ext cx="422275" cy="358775"/>
          </a:xfrm>
          <a:custGeom>
            <a:avLst/>
            <a:gdLst>
              <a:gd name="connsiteX0" fmla="*/ 0 w 422275"/>
              <a:gd name="connsiteY0" fmla="*/ 358775 h 358775"/>
              <a:gd name="connsiteX1" fmla="*/ 276225 w 422275"/>
              <a:gd name="connsiteY1" fmla="*/ 161925 h 358775"/>
              <a:gd name="connsiteX2" fmla="*/ 422275 w 422275"/>
              <a:gd name="connsiteY2" fmla="*/ 0 h 358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22275" h="358775">
                <a:moveTo>
                  <a:pt x="0" y="358775"/>
                </a:moveTo>
                <a:cubicBezTo>
                  <a:pt x="102923" y="290248"/>
                  <a:pt x="205846" y="221721"/>
                  <a:pt x="276225" y="161925"/>
                </a:cubicBezTo>
                <a:cubicBezTo>
                  <a:pt x="346604" y="102129"/>
                  <a:pt x="384439" y="51064"/>
                  <a:pt x="422275" y="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4" name="Forme libre : forme 33">
            <a:extLst>
              <a:ext uri="{FF2B5EF4-FFF2-40B4-BE49-F238E27FC236}">
                <a16:creationId xmlns:a16="http://schemas.microsoft.com/office/drawing/2014/main" id="{5762933B-4840-49D9-81F9-09DEB9F69A78}"/>
              </a:ext>
            </a:extLst>
          </p:cNvPr>
          <p:cNvSpPr/>
          <p:nvPr/>
        </p:nvSpPr>
        <p:spPr>
          <a:xfrm>
            <a:off x="5492750" y="5953125"/>
            <a:ext cx="12700" cy="257175"/>
          </a:xfrm>
          <a:custGeom>
            <a:avLst/>
            <a:gdLst>
              <a:gd name="connsiteX0" fmla="*/ 12700 w 12700"/>
              <a:gd name="connsiteY0" fmla="*/ 0 h 257175"/>
              <a:gd name="connsiteX1" fmla="*/ 0 w 12700"/>
              <a:gd name="connsiteY1" fmla="*/ 257175 h 257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2700" h="257175">
                <a:moveTo>
                  <a:pt x="12700" y="0"/>
                </a:moveTo>
                <a:lnTo>
                  <a:pt x="0" y="257175"/>
                </a:ln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5" name="Forme libre : forme 34">
            <a:extLst>
              <a:ext uri="{FF2B5EF4-FFF2-40B4-BE49-F238E27FC236}">
                <a16:creationId xmlns:a16="http://schemas.microsoft.com/office/drawing/2014/main" id="{043BC54E-1889-4104-91EC-461FB497001C}"/>
              </a:ext>
            </a:extLst>
          </p:cNvPr>
          <p:cNvSpPr/>
          <p:nvPr/>
        </p:nvSpPr>
        <p:spPr>
          <a:xfrm>
            <a:off x="5528250" y="5241926"/>
            <a:ext cx="183575" cy="330200"/>
          </a:xfrm>
          <a:custGeom>
            <a:avLst/>
            <a:gdLst>
              <a:gd name="connsiteX0" fmla="*/ 183575 w 183575"/>
              <a:gd name="connsiteY0" fmla="*/ 0 h 327025"/>
              <a:gd name="connsiteX1" fmla="*/ 34350 w 183575"/>
              <a:gd name="connsiteY1" fmla="*/ 234950 h 327025"/>
              <a:gd name="connsiteX2" fmla="*/ 5775 w 183575"/>
              <a:gd name="connsiteY2" fmla="*/ 298450 h 327025"/>
              <a:gd name="connsiteX3" fmla="*/ 120075 w 183575"/>
              <a:gd name="connsiteY3" fmla="*/ 327025 h 327025"/>
              <a:gd name="connsiteX0" fmla="*/ 183575 w 183575"/>
              <a:gd name="connsiteY0" fmla="*/ 0 h 330200"/>
              <a:gd name="connsiteX1" fmla="*/ 34350 w 183575"/>
              <a:gd name="connsiteY1" fmla="*/ 234950 h 330200"/>
              <a:gd name="connsiteX2" fmla="*/ 5775 w 183575"/>
              <a:gd name="connsiteY2" fmla="*/ 298450 h 330200"/>
              <a:gd name="connsiteX3" fmla="*/ 129600 w 183575"/>
              <a:gd name="connsiteY3" fmla="*/ 330200 h 330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3575" h="330200">
                <a:moveTo>
                  <a:pt x="183575" y="0"/>
                </a:moveTo>
                <a:cubicBezTo>
                  <a:pt x="123779" y="92604"/>
                  <a:pt x="63983" y="185208"/>
                  <a:pt x="34350" y="234950"/>
                </a:cubicBezTo>
                <a:cubicBezTo>
                  <a:pt x="4717" y="284692"/>
                  <a:pt x="-8513" y="283104"/>
                  <a:pt x="5775" y="298450"/>
                </a:cubicBezTo>
                <a:cubicBezTo>
                  <a:pt x="20062" y="313796"/>
                  <a:pt x="79593" y="323585"/>
                  <a:pt x="129600" y="33020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9" name="Forme libre : forme 38">
            <a:extLst>
              <a:ext uri="{FF2B5EF4-FFF2-40B4-BE49-F238E27FC236}">
                <a16:creationId xmlns:a16="http://schemas.microsoft.com/office/drawing/2014/main" id="{9F784947-8CBA-4DDF-A906-A82B90FD3C12}"/>
              </a:ext>
            </a:extLst>
          </p:cNvPr>
          <p:cNvSpPr/>
          <p:nvPr/>
        </p:nvSpPr>
        <p:spPr>
          <a:xfrm>
            <a:off x="9004300" y="5702300"/>
            <a:ext cx="1276350" cy="1162050"/>
          </a:xfrm>
          <a:custGeom>
            <a:avLst/>
            <a:gdLst>
              <a:gd name="connsiteX0" fmla="*/ 1276350 w 1276350"/>
              <a:gd name="connsiteY0" fmla="*/ 0 h 1162050"/>
              <a:gd name="connsiteX1" fmla="*/ 1028700 w 1276350"/>
              <a:gd name="connsiteY1" fmla="*/ 152400 h 1162050"/>
              <a:gd name="connsiteX2" fmla="*/ 406400 w 1276350"/>
              <a:gd name="connsiteY2" fmla="*/ 704850 h 1162050"/>
              <a:gd name="connsiteX3" fmla="*/ 82550 w 1276350"/>
              <a:gd name="connsiteY3" fmla="*/ 1041400 h 1162050"/>
              <a:gd name="connsiteX4" fmla="*/ 0 w 1276350"/>
              <a:gd name="connsiteY4" fmla="*/ 1162050 h 1162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76350" h="1162050">
                <a:moveTo>
                  <a:pt x="1276350" y="0"/>
                </a:moveTo>
                <a:cubicBezTo>
                  <a:pt x="1225021" y="17462"/>
                  <a:pt x="1173692" y="34925"/>
                  <a:pt x="1028700" y="152400"/>
                </a:cubicBezTo>
                <a:cubicBezTo>
                  <a:pt x="883708" y="269875"/>
                  <a:pt x="564092" y="556683"/>
                  <a:pt x="406400" y="704850"/>
                </a:cubicBezTo>
                <a:cubicBezTo>
                  <a:pt x="248708" y="853017"/>
                  <a:pt x="150283" y="965200"/>
                  <a:pt x="82550" y="1041400"/>
                </a:cubicBezTo>
                <a:cubicBezTo>
                  <a:pt x="14817" y="1117600"/>
                  <a:pt x="7408" y="1139825"/>
                  <a:pt x="0" y="1162050"/>
                </a:cubicBezTo>
              </a:path>
            </a:pathLst>
          </a:cu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86" name="Forme libre : forme 85">
            <a:extLst>
              <a:ext uri="{FF2B5EF4-FFF2-40B4-BE49-F238E27FC236}">
                <a16:creationId xmlns:a16="http://schemas.microsoft.com/office/drawing/2014/main" id="{9BC2CEB2-1135-4D39-B39A-9BA4BADD7946}"/>
              </a:ext>
            </a:extLst>
          </p:cNvPr>
          <p:cNvSpPr/>
          <p:nvPr/>
        </p:nvSpPr>
        <p:spPr>
          <a:xfrm>
            <a:off x="9016931" y="5695950"/>
            <a:ext cx="1276350" cy="1162050"/>
          </a:xfrm>
          <a:custGeom>
            <a:avLst/>
            <a:gdLst>
              <a:gd name="connsiteX0" fmla="*/ 1276350 w 1276350"/>
              <a:gd name="connsiteY0" fmla="*/ 0 h 1162050"/>
              <a:gd name="connsiteX1" fmla="*/ 1028700 w 1276350"/>
              <a:gd name="connsiteY1" fmla="*/ 152400 h 1162050"/>
              <a:gd name="connsiteX2" fmla="*/ 406400 w 1276350"/>
              <a:gd name="connsiteY2" fmla="*/ 704850 h 1162050"/>
              <a:gd name="connsiteX3" fmla="*/ 82550 w 1276350"/>
              <a:gd name="connsiteY3" fmla="*/ 1041400 h 1162050"/>
              <a:gd name="connsiteX4" fmla="*/ 0 w 1276350"/>
              <a:gd name="connsiteY4" fmla="*/ 1162050 h 1162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76350" h="1162050">
                <a:moveTo>
                  <a:pt x="1276350" y="0"/>
                </a:moveTo>
                <a:cubicBezTo>
                  <a:pt x="1225021" y="17462"/>
                  <a:pt x="1173692" y="34925"/>
                  <a:pt x="1028700" y="152400"/>
                </a:cubicBezTo>
                <a:cubicBezTo>
                  <a:pt x="883708" y="269875"/>
                  <a:pt x="564092" y="556683"/>
                  <a:pt x="406400" y="704850"/>
                </a:cubicBezTo>
                <a:cubicBezTo>
                  <a:pt x="248708" y="853017"/>
                  <a:pt x="150283" y="965200"/>
                  <a:pt x="82550" y="1041400"/>
                </a:cubicBezTo>
                <a:cubicBezTo>
                  <a:pt x="14817" y="1117600"/>
                  <a:pt x="7408" y="1139825"/>
                  <a:pt x="0" y="1162050"/>
                </a:cubicBezTo>
              </a:path>
            </a:pathLst>
          </a:custGeom>
          <a:noFill/>
          <a:ln w="22225">
            <a:solidFill>
              <a:schemeClr val="bg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55" name="Ellipse 54">
            <a:extLst>
              <a:ext uri="{FF2B5EF4-FFF2-40B4-BE49-F238E27FC236}">
                <a16:creationId xmlns:a16="http://schemas.microsoft.com/office/drawing/2014/main" id="{0613EE4E-1534-4E8B-A8A4-AC877E6843D5}"/>
              </a:ext>
            </a:extLst>
          </p:cNvPr>
          <p:cNvSpPr/>
          <p:nvPr/>
        </p:nvSpPr>
        <p:spPr>
          <a:xfrm>
            <a:off x="9292852" y="5487143"/>
            <a:ext cx="742267" cy="695325"/>
          </a:xfrm>
          <a:prstGeom prst="ellipse">
            <a:avLst/>
          </a:prstGeom>
          <a:solidFill>
            <a:schemeClr val="accent2"/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 dirty="0"/>
          </a:p>
        </p:txBody>
      </p:sp>
      <p:sp>
        <p:nvSpPr>
          <p:cNvPr id="59" name="ZoneTexte 58">
            <a:extLst>
              <a:ext uri="{FF2B5EF4-FFF2-40B4-BE49-F238E27FC236}">
                <a16:creationId xmlns:a16="http://schemas.microsoft.com/office/drawing/2014/main" id="{4630EB21-FD0B-452F-820D-CAB2EC8CABFB}"/>
              </a:ext>
            </a:extLst>
          </p:cNvPr>
          <p:cNvSpPr txBox="1"/>
          <p:nvPr/>
        </p:nvSpPr>
        <p:spPr>
          <a:xfrm>
            <a:off x="9134528" y="5650958"/>
            <a:ext cx="109643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000" b="1" dirty="0">
                <a:solidFill>
                  <a:schemeClr val="bg1"/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Marche-en-Famenne</a:t>
            </a:r>
            <a:endParaRPr lang="fr-BE" sz="1000" b="1" dirty="0">
              <a:solidFill>
                <a:schemeClr val="bg1"/>
              </a:solidFill>
              <a:latin typeface="Aharoni" panose="02010803020104030203" pitchFamily="2" charset="-79"/>
              <a:cs typeface="Aharoni" panose="02010803020104030203" pitchFamily="2" charset="-79"/>
            </a:endParaRPr>
          </a:p>
        </p:txBody>
      </p:sp>
      <p:sp>
        <p:nvSpPr>
          <p:cNvPr id="87" name="Forme libre : forme 86">
            <a:extLst>
              <a:ext uri="{FF2B5EF4-FFF2-40B4-BE49-F238E27FC236}">
                <a16:creationId xmlns:a16="http://schemas.microsoft.com/office/drawing/2014/main" id="{0BEA71B8-D286-4921-BEE9-40E4E94BA74D}"/>
              </a:ext>
            </a:extLst>
          </p:cNvPr>
          <p:cNvSpPr>
            <a:spLocks noChangeAspect="1"/>
          </p:cNvSpPr>
          <p:nvPr/>
        </p:nvSpPr>
        <p:spPr>
          <a:xfrm>
            <a:off x="2413136" y="870695"/>
            <a:ext cx="2232134" cy="6115251"/>
          </a:xfrm>
          <a:custGeom>
            <a:avLst/>
            <a:gdLst>
              <a:gd name="connsiteX0" fmla="*/ 67451 w 667823"/>
              <a:gd name="connsiteY0" fmla="*/ 0 h 1894400"/>
              <a:gd name="connsiteX1" fmla="*/ 16651 w 667823"/>
              <a:gd name="connsiteY1" fmla="*/ 111125 h 1894400"/>
              <a:gd name="connsiteX2" fmla="*/ 48401 w 667823"/>
              <a:gd name="connsiteY2" fmla="*/ 200025 h 1894400"/>
              <a:gd name="connsiteX3" fmla="*/ 111901 w 667823"/>
              <a:gd name="connsiteY3" fmla="*/ 279400 h 1894400"/>
              <a:gd name="connsiteX4" fmla="*/ 73801 w 667823"/>
              <a:gd name="connsiteY4" fmla="*/ 492125 h 1894400"/>
              <a:gd name="connsiteX5" fmla="*/ 86501 w 667823"/>
              <a:gd name="connsiteY5" fmla="*/ 581025 h 1894400"/>
              <a:gd name="connsiteX6" fmla="*/ 64276 w 667823"/>
              <a:gd name="connsiteY6" fmla="*/ 654050 h 1894400"/>
              <a:gd name="connsiteX7" fmla="*/ 76976 w 667823"/>
              <a:gd name="connsiteY7" fmla="*/ 736600 h 1894400"/>
              <a:gd name="connsiteX8" fmla="*/ 776 w 667823"/>
              <a:gd name="connsiteY8" fmla="*/ 781050 h 1894400"/>
              <a:gd name="connsiteX9" fmla="*/ 38876 w 667823"/>
              <a:gd name="connsiteY9" fmla="*/ 838200 h 1894400"/>
              <a:gd name="connsiteX10" fmla="*/ 61101 w 667823"/>
              <a:gd name="connsiteY10" fmla="*/ 914400 h 1894400"/>
              <a:gd name="connsiteX11" fmla="*/ 102376 w 667823"/>
              <a:gd name="connsiteY11" fmla="*/ 1019175 h 1894400"/>
              <a:gd name="connsiteX12" fmla="*/ 121426 w 667823"/>
              <a:gd name="connsiteY12" fmla="*/ 1041400 h 1894400"/>
              <a:gd name="connsiteX13" fmla="*/ 140476 w 667823"/>
              <a:gd name="connsiteY13" fmla="*/ 1139825 h 1894400"/>
              <a:gd name="connsiteX14" fmla="*/ 143651 w 667823"/>
              <a:gd name="connsiteY14" fmla="*/ 1219200 h 1894400"/>
              <a:gd name="connsiteX15" fmla="*/ 165876 w 667823"/>
              <a:gd name="connsiteY15" fmla="*/ 1308100 h 1894400"/>
              <a:gd name="connsiteX16" fmla="*/ 248426 w 667823"/>
              <a:gd name="connsiteY16" fmla="*/ 1504950 h 1894400"/>
              <a:gd name="connsiteX17" fmla="*/ 194451 w 667823"/>
              <a:gd name="connsiteY17" fmla="*/ 1552575 h 1894400"/>
              <a:gd name="connsiteX18" fmla="*/ 159526 w 667823"/>
              <a:gd name="connsiteY18" fmla="*/ 1606550 h 1894400"/>
              <a:gd name="connsiteX19" fmla="*/ 248426 w 667823"/>
              <a:gd name="connsiteY19" fmla="*/ 1704975 h 1894400"/>
              <a:gd name="connsiteX20" fmla="*/ 308751 w 667823"/>
              <a:gd name="connsiteY20" fmla="*/ 1704975 h 1894400"/>
              <a:gd name="connsiteX21" fmla="*/ 397651 w 667823"/>
              <a:gd name="connsiteY21" fmla="*/ 1682750 h 1894400"/>
              <a:gd name="connsiteX22" fmla="*/ 480201 w 667823"/>
              <a:gd name="connsiteY22" fmla="*/ 1752600 h 1894400"/>
              <a:gd name="connsiteX23" fmla="*/ 502426 w 667823"/>
              <a:gd name="connsiteY23" fmla="*/ 1838325 h 1894400"/>
              <a:gd name="connsiteX24" fmla="*/ 604026 w 667823"/>
              <a:gd name="connsiteY24" fmla="*/ 1809750 h 1894400"/>
              <a:gd name="connsiteX25" fmla="*/ 661176 w 667823"/>
              <a:gd name="connsiteY25" fmla="*/ 1885950 h 1894400"/>
              <a:gd name="connsiteX26" fmla="*/ 664351 w 667823"/>
              <a:gd name="connsiteY26" fmla="*/ 1889125 h 1894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667823" h="1894400">
                <a:moveTo>
                  <a:pt x="67451" y="0"/>
                </a:moveTo>
                <a:cubicBezTo>
                  <a:pt x="43638" y="38894"/>
                  <a:pt x="19826" y="77788"/>
                  <a:pt x="16651" y="111125"/>
                </a:cubicBezTo>
                <a:cubicBezTo>
                  <a:pt x="13476" y="144462"/>
                  <a:pt x="32526" y="171979"/>
                  <a:pt x="48401" y="200025"/>
                </a:cubicBezTo>
                <a:cubicBezTo>
                  <a:pt x="64276" y="228071"/>
                  <a:pt x="107668" y="230717"/>
                  <a:pt x="111901" y="279400"/>
                </a:cubicBezTo>
                <a:cubicBezTo>
                  <a:pt x="116134" y="328083"/>
                  <a:pt x="78034" y="441854"/>
                  <a:pt x="73801" y="492125"/>
                </a:cubicBezTo>
                <a:cubicBezTo>
                  <a:pt x="69568" y="542396"/>
                  <a:pt x="88088" y="554038"/>
                  <a:pt x="86501" y="581025"/>
                </a:cubicBezTo>
                <a:cubicBezTo>
                  <a:pt x="84914" y="608012"/>
                  <a:pt x="65863" y="628121"/>
                  <a:pt x="64276" y="654050"/>
                </a:cubicBezTo>
                <a:cubicBezTo>
                  <a:pt x="62688" y="679979"/>
                  <a:pt x="87559" y="715433"/>
                  <a:pt x="76976" y="736600"/>
                </a:cubicBezTo>
                <a:cubicBezTo>
                  <a:pt x="66393" y="757767"/>
                  <a:pt x="7126" y="764117"/>
                  <a:pt x="776" y="781050"/>
                </a:cubicBezTo>
                <a:cubicBezTo>
                  <a:pt x="-5574" y="797983"/>
                  <a:pt x="28822" y="815975"/>
                  <a:pt x="38876" y="838200"/>
                </a:cubicBezTo>
                <a:cubicBezTo>
                  <a:pt x="48930" y="860425"/>
                  <a:pt x="50518" y="884238"/>
                  <a:pt x="61101" y="914400"/>
                </a:cubicBezTo>
                <a:cubicBezTo>
                  <a:pt x="71684" y="944563"/>
                  <a:pt x="92322" y="998008"/>
                  <a:pt x="102376" y="1019175"/>
                </a:cubicBezTo>
                <a:cubicBezTo>
                  <a:pt x="112430" y="1040342"/>
                  <a:pt x="115076" y="1021292"/>
                  <a:pt x="121426" y="1041400"/>
                </a:cubicBezTo>
                <a:cubicBezTo>
                  <a:pt x="127776" y="1061508"/>
                  <a:pt x="136772" y="1110192"/>
                  <a:pt x="140476" y="1139825"/>
                </a:cubicBezTo>
                <a:cubicBezTo>
                  <a:pt x="144180" y="1169458"/>
                  <a:pt x="139418" y="1191154"/>
                  <a:pt x="143651" y="1219200"/>
                </a:cubicBezTo>
                <a:cubicBezTo>
                  <a:pt x="147884" y="1247246"/>
                  <a:pt x="148414" y="1260475"/>
                  <a:pt x="165876" y="1308100"/>
                </a:cubicBezTo>
                <a:cubicBezTo>
                  <a:pt x="183339" y="1355725"/>
                  <a:pt x="243664" y="1464204"/>
                  <a:pt x="248426" y="1504950"/>
                </a:cubicBezTo>
                <a:cubicBezTo>
                  <a:pt x="253188" y="1545696"/>
                  <a:pt x="209268" y="1535642"/>
                  <a:pt x="194451" y="1552575"/>
                </a:cubicBezTo>
                <a:cubicBezTo>
                  <a:pt x="179634" y="1569508"/>
                  <a:pt x="150530" y="1581150"/>
                  <a:pt x="159526" y="1606550"/>
                </a:cubicBezTo>
                <a:cubicBezTo>
                  <a:pt x="168522" y="1631950"/>
                  <a:pt x="223555" y="1688571"/>
                  <a:pt x="248426" y="1704975"/>
                </a:cubicBezTo>
                <a:cubicBezTo>
                  <a:pt x="273297" y="1721379"/>
                  <a:pt x="283880" y="1708679"/>
                  <a:pt x="308751" y="1704975"/>
                </a:cubicBezTo>
                <a:cubicBezTo>
                  <a:pt x="333622" y="1701271"/>
                  <a:pt x="369076" y="1674812"/>
                  <a:pt x="397651" y="1682750"/>
                </a:cubicBezTo>
                <a:cubicBezTo>
                  <a:pt x="426226" y="1690688"/>
                  <a:pt x="462739" y="1726671"/>
                  <a:pt x="480201" y="1752600"/>
                </a:cubicBezTo>
                <a:cubicBezTo>
                  <a:pt x="497663" y="1778529"/>
                  <a:pt x="481789" y="1828800"/>
                  <a:pt x="502426" y="1838325"/>
                </a:cubicBezTo>
                <a:cubicBezTo>
                  <a:pt x="523063" y="1847850"/>
                  <a:pt x="577568" y="1801812"/>
                  <a:pt x="604026" y="1809750"/>
                </a:cubicBezTo>
                <a:cubicBezTo>
                  <a:pt x="630484" y="1817688"/>
                  <a:pt x="661176" y="1885950"/>
                  <a:pt x="661176" y="1885950"/>
                </a:cubicBezTo>
                <a:cubicBezTo>
                  <a:pt x="671230" y="1899179"/>
                  <a:pt x="667790" y="1894152"/>
                  <a:pt x="664351" y="1889125"/>
                </a:cubicBezTo>
              </a:path>
            </a:pathLst>
          </a:custGeom>
          <a:noFill/>
          <a:ln w="25400">
            <a:solidFill>
              <a:schemeClr val="tx1"/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91" name="Forme libre : forme 90">
            <a:extLst>
              <a:ext uri="{FF2B5EF4-FFF2-40B4-BE49-F238E27FC236}">
                <a16:creationId xmlns:a16="http://schemas.microsoft.com/office/drawing/2014/main" id="{C5038E67-EDD3-465A-824D-481BD74D188B}"/>
              </a:ext>
            </a:extLst>
          </p:cNvPr>
          <p:cNvSpPr>
            <a:spLocks noChangeAspect="1"/>
          </p:cNvSpPr>
          <p:nvPr/>
        </p:nvSpPr>
        <p:spPr>
          <a:xfrm>
            <a:off x="2410326" y="879608"/>
            <a:ext cx="2232134" cy="6115251"/>
          </a:xfrm>
          <a:custGeom>
            <a:avLst/>
            <a:gdLst>
              <a:gd name="connsiteX0" fmla="*/ 67451 w 667823"/>
              <a:gd name="connsiteY0" fmla="*/ 0 h 1894400"/>
              <a:gd name="connsiteX1" fmla="*/ 16651 w 667823"/>
              <a:gd name="connsiteY1" fmla="*/ 111125 h 1894400"/>
              <a:gd name="connsiteX2" fmla="*/ 48401 w 667823"/>
              <a:gd name="connsiteY2" fmla="*/ 200025 h 1894400"/>
              <a:gd name="connsiteX3" fmla="*/ 111901 w 667823"/>
              <a:gd name="connsiteY3" fmla="*/ 279400 h 1894400"/>
              <a:gd name="connsiteX4" fmla="*/ 73801 w 667823"/>
              <a:gd name="connsiteY4" fmla="*/ 492125 h 1894400"/>
              <a:gd name="connsiteX5" fmla="*/ 86501 w 667823"/>
              <a:gd name="connsiteY5" fmla="*/ 581025 h 1894400"/>
              <a:gd name="connsiteX6" fmla="*/ 64276 w 667823"/>
              <a:gd name="connsiteY6" fmla="*/ 654050 h 1894400"/>
              <a:gd name="connsiteX7" fmla="*/ 76976 w 667823"/>
              <a:gd name="connsiteY7" fmla="*/ 736600 h 1894400"/>
              <a:gd name="connsiteX8" fmla="*/ 776 w 667823"/>
              <a:gd name="connsiteY8" fmla="*/ 781050 h 1894400"/>
              <a:gd name="connsiteX9" fmla="*/ 38876 w 667823"/>
              <a:gd name="connsiteY9" fmla="*/ 838200 h 1894400"/>
              <a:gd name="connsiteX10" fmla="*/ 61101 w 667823"/>
              <a:gd name="connsiteY10" fmla="*/ 914400 h 1894400"/>
              <a:gd name="connsiteX11" fmla="*/ 102376 w 667823"/>
              <a:gd name="connsiteY11" fmla="*/ 1019175 h 1894400"/>
              <a:gd name="connsiteX12" fmla="*/ 121426 w 667823"/>
              <a:gd name="connsiteY12" fmla="*/ 1041400 h 1894400"/>
              <a:gd name="connsiteX13" fmla="*/ 140476 w 667823"/>
              <a:gd name="connsiteY13" fmla="*/ 1139825 h 1894400"/>
              <a:gd name="connsiteX14" fmla="*/ 143651 w 667823"/>
              <a:gd name="connsiteY14" fmla="*/ 1219200 h 1894400"/>
              <a:gd name="connsiteX15" fmla="*/ 165876 w 667823"/>
              <a:gd name="connsiteY15" fmla="*/ 1308100 h 1894400"/>
              <a:gd name="connsiteX16" fmla="*/ 248426 w 667823"/>
              <a:gd name="connsiteY16" fmla="*/ 1504950 h 1894400"/>
              <a:gd name="connsiteX17" fmla="*/ 194451 w 667823"/>
              <a:gd name="connsiteY17" fmla="*/ 1552575 h 1894400"/>
              <a:gd name="connsiteX18" fmla="*/ 159526 w 667823"/>
              <a:gd name="connsiteY18" fmla="*/ 1606550 h 1894400"/>
              <a:gd name="connsiteX19" fmla="*/ 248426 w 667823"/>
              <a:gd name="connsiteY19" fmla="*/ 1704975 h 1894400"/>
              <a:gd name="connsiteX20" fmla="*/ 308751 w 667823"/>
              <a:gd name="connsiteY20" fmla="*/ 1704975 h 1894400"/>
              <a:gd name="connsiteX21" fmla="*/ 397651 w 667823"/>
              <a:gd name="connsiteY21" fmla="*/ 1682750 h 1894400"/>
              <a:gd name="connsiteX22" fmla="*/ 480201 w 667823"/>
              <a:gd name="connsiteY22" fmla="*/ 1752600 h 1894400"/>
              <a:gd name="connsiteX23" fmla="*/ 502426 w 667823"/>
              <a:gd name="connsiteY23" fmla="*/ 1838325 h 1894400"/>
              <a:gd name="connsiteX24" fmla="*/ 604026 w 667823"/>
              <a:gd name="connsiteY24" fmla="*/ 1809750 h 1894400"/>
              <a:gd name="connsiteX25" fmla="*/ 661176 w 667823"/>
              <a:gd name="connsiteY25" fmla="*/ 1885950 h 1894400"/>
              <a:gd name="connsiteX26" fmla="*/ 664351 w 667823"/>
              <a:gd name="connsiteY26" fmla="*/ 1889125 h 1894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667823" h="1894400">
                <a:moveTo>
                  <a:pt x="67451" y="0"/>
                </a:moveTo>
                <a:cubicBezTo>
                  <a:pt x="43638" y="38894"/>
                  <a:pt x="19826" y="77788"/>
                  <a:pt x="16651" y="111125"/>
                </a:cubicBezTo>
                <a:cubicBezTo>
                  <a:pt x="13476" y="144462"/>
                  <a:pt x="32526" y="171979"/>
                  <a:pt x="48401" y="200025"/>
                </a:cubicBezTo>
                <a:cubicBezTo>
                  <a:pt x="64276" y="228071"/>
                  <a:pt x="107668" y="230717"/>
                  <a:pt x="111901" y="279400"/>
                </a:cubicBezTo>
                <a:cubicBezTo>
                  <a:pt x="116134" y="328083"/>
                  <a:pt x="78034" y="441854"/>
                  <a:pt x="73801" y="492125"/>
                </a:cubicBezTo>
                <a:cubicBezTo>
                  <a:pt x="69568" y="542396"/>
                  <a:pt x="88088" y="554038"/>
                  <a:pt x="86501" y="581025"/>
                </a:cubicBezTo>
                <a:cubicBezTo>
                  <a:pt x="84914" y="608012"/>
                  <a:pt x="65863" y="628121"/>
                  <a:pt x="64276" y="654050"/>
                </a:cubicBezTo>
                <a:cubicBezTo>
                  <a:pt x="62688" y="679979"/>
                  <a:pt x="87559" y="715433"/>
                  <a:pt x="76976" y="736600"/>
                </a:cubicBezTo>
                <a:cubicBezTo>
                  <a:pt x="66393" y="757767"/>
                  <a:pt x="7126" y="764117"/>
                  <a:pt x="776" y="781050"/>
                </a:cubicBezTo>
                <a:cubicBezTo>
                  <a:pt x="-5574" y="797983"/>
                  <a:pt x="28822" y="815975"/>
                  <a:pt x="38876" y="838200"/>
                </a:cubicBezTo>
                <a:cubicBezTo>
                  <a:pt x="48930" y="860425"/>
                  <a:pt x="50518" y="884238"/>
                  <a:pt x="61101" y="914400"/>
                </a:cubicBezTo>
                <a:cubicBezTo>
                  <a:pt x="71684" y="944563"/>
                  <a:pt x="92322" y="998008"/>
                  <a:pt x="102376" y="1019175"/>
                </a:cubicBezTo>
                <a:cubicBezTo>
                  <a:pt x="112430" y="1040342"/>
                  <a:pt x="115076" y="1021292"/>
                  <a:pt x="121426" y="1041400"/>
                </a:cubicBezTo>
                <a:cubicBezTo>
                  <a:pt x="127776" y="1061508"/>
                  <a:pt x="136772" y="1110192"/>
                  <a:pt x="140476" y="1139825"/>
                </a:cubicBezTo>
                <a:cubicBezTo>
                  <a:pt x="144180" y="1169458"/>
                  <a:pt x="139418" y="1191154"/>
                  <a:pt x="143651" y="1219200"/>
                </a:cubicBezTo>
                <a:cubicBezTo>
                  <a:pt x="147884" y="1247246"/>
                  <a:pt x="148414" y="1260475"/>
                  <a:pt x="165876" y="1308100"/>
                </a:cubicBezTo>
                <a:cubicBezTo>
                  <a:pt x="183339" y="1355725"/>
                  <a:pt x="243664" y="1464204"/>
                  <a:pt x="248426" y="1504950"/>
                </a:cubicBezTo>
                <a:cubicBezTo>
                  <a:pt x="253188" y="1545696"/>
                  <a:pt x="209268" y="1535642"/>
                  <a:pt x="194451" y="1552575"/>
                </a:cubicBezTo>
                <a:cubicBezTo>
                  <a:pt x="179634" y="1569508"/>
                  <a:pt x="150530" y="1581150"/>
                  <a:pt x="159526" y="1606550"/>
                </a:cubicBezTo>
                <a:cubicBezTo>
                  <a:pt x="168522" y="1631950"/>
                  <a:pt x="223555" y="1688571"/>
                  <a:pt x="248426" y="1704975"/>
                </a:cubicBezTo>
                <a:cubicBezTo>
                  <a:pt x="273297" y="1721379"/>
                  <a:pt x="283880" y="1708679"/>
                  <a:pt x="308751" y="1704975"/>
                </a:cubicBezTo>
                <a:cubicBezTo>
                  <a:pt x="333622" y="1701271"/>
                  <a:pt x="369076" y="1674812"/>
                  <a:pt x="397651" y="1682750"/>
                </a:cubicBezTo>
                <a:cubicBezTo>
                  <a:pt x="426226" y="1690688"/>
                  <a:pt x="462739" y="1726671"/>
                  <a:pt x="480201" y="1752600"/>
                </a:cubicBezTo>
                <a:cubicBezTo>
                  <a:pt x="497663" y="1778529"/>
                  <a:pt x="481789" y="1828800"/>
                  <a:pt x="502426" y="1838325"/>
                </a:cubicBezTo>
                <a:cubicBezTo>
                  <a:pt x="523063" y="1847850"/>
                  <a:pt x="577568" y="1801812"/>
                  <a:pt x="604026" y="1809750"/>
                </a:cubicBezTo>
                <a:cubicBezTo>
                  <a:pt x="630484" y="1817688"/>
                  <a:pt x="661176" y="1885950"/>
                  <a:pt x="661176" y="1885950"/>
                </a:cubicBezTo>
                <a:cubicBezTo>
                  <a:pt x="671230" y="1899179"/>
                  <a:pt x="667790" y="1894152"/>
                  <a:pt x="664351" y="1889125"/>
                </a:cubicBezTo>
              </a:path>
            </a:pathLst>
          </a:custGeom>
          <a:noFill/>
          <a:ln w="22225">
            <a:solidFill>
              <a:schemeClr val="bg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60" name="Ellipse 59">
            <a:extLst>
              <a:ext uri="{FF2B5EF4-FFF2-40B4-BE49-F238E27FC236}">
                <a16:creationId xmlns:a16="http://schemas.microsoft.com/office/drawing/2014/main" id="{BE6673E8-9187-4C3A-A9A1-79DE1E2BBD3C}"/>
              </a:ext>
            </a:extLst>
          </p:cNvPr>
          <p:cNvSpPr/>
          <p:nvPr/>
        </p:nvSpPr>
        <p:spPr>
          <a:xfrm>
            <a:off x="2701970" y="4522882"/>
            <a:ext cx="742267" cy="695325"/>
          </a:xfrm>
          <a:prstGeom prst="ellipse">
            <a:avLst/>
          </a:prstGeom>
          <a:solidFill>
            <a:schemeClr val="accent2"/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 dirty="0"/>
          </a:p>
        </p:txBody>
      </p:sp>
      <p:sp>
        <p:nvSpPr>
          <p:cNvPr id="346" name="ZoneTexte 345">
            <a:extLst>
              <a:ext uri="{FF2B5EF4-FFF2-40B4-BE49-F238E27FC236}">
                <a16:creationId xmlns:a16="http://schemas.microsoft.com/office/drawing/2014/main" id="{2961E3F6-EE32-4B73-94E3-FC0E75547547}"/>
              </a:ext>
            </a:extLst>
          </p:cNvPr>
          <p:cNvSpPr txBox="1"/>
          <p:nvPr/>
        </p:nvSpPr>
        <p:spPr>
          <a:xfrm>
            <a:off x="2535259" y="4763860"/>
            <a:ext cx="1096433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000" b="1" dirty="0">
                <a:solidFill>
                  <a:schemeClr val="bg1"/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Dinant</a:t>
            </a:r>
            <a:endParaRPr lang="fr-BE" sz="1000" b="1" dirty="0">
              <a:solidFill>
                <a:schemeClr val="bg1"/>
              </a:solidFill>
              <a:latin typeface="Aharoni" panose="02010803020104030203" pitchFamily="2" charset="-79"/>
              <a:cs typeface="Aharoni" panose="02010803020104030203" pitchFamily="2" charset="-79"/>
            </a:endParaRPr>
          </a:p>
        </p:txBody>
      </p:sp>
      <p:sp>
        <p:nvSpPr>
          <p:cNvPr id="66" name="ZoneTexte 65">
            <a:extLst>
              <a:ext uri="{FF2B5EF4-FFF2-40B4-BE49-F238E27FC236}">
                <a16:creationId xmlns:a16="http://schemas.microsoft.com/office/drawing/2014/main" id="{D04628E4-9AB0-4DCC-9159-AF28B5B23B7B}"/>
              </a:ext>
            </a:extLst>
          </p:cNvPr>
          <p:cNvSpPr txBox="1"/>
          <p:nvPr/>
        </p:nvSpPr>
        <p:spPr>
          <a:xfrm>
            <a:off x="-209925" y="1842329"/>
            <a:ext cx="3030671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400" b="1" dirty="0"/>
              <a:t>Energie - Climat</a:t>
            </a:r>
            <a:endParaRPr lang="fr-BE" sz="1400" b="1" dirty="0"/>
          </a:p>
        </p:txBody>
      </p:sp>
      <p:pic>
        <p:nvPicPr>
          <p:cNvPr id="68" name="Image 67">
            <a:extLst>
              <a:ext uri="{FF2B5EF4-FFF2-40B4-BE49-F238E27FC236}">
                <a16:creationId xmlns:a16="http://schemas.microsoft.com/office/drawing/2014/main" id="{96A2EAC0-2F3A-47FC-864D-2A98A9E91FA1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duotone>
              <a:schemeClr val="accent5">
                <a:shade val="45000"/>
                <a:satMod val="135000"/>
              </a:schemeClr>
              <a:prstClr val="white"/>
            </a:duotone>
          </a:blip>
          <a:srcRect l="11390" t="911" r="5425" b="1971"/>
          <a:stretch/>
        </p:blipFill>
        <p:spPr>
          <a:xfrm>
            <a:off x="5807169" y="1921169"/>
            <a:ext cx="124226" cy="145032"/>
          </a:xfrm>
          <a:prstGeom prst="rect">
            <a:avLst/>
          </a:prstGeom>
        </p:spPr>
      </p:pic>
      <p:pic>
        <p:nvPicPr>
          <p:cNvPr id="90" name="Image 89">
            <a:extLst>
              <a:ext uri="{FF2B5EF4-FFF2-40B4-BE49-F238E27FC236}">
                <a16:creationId xmlns:a16="http://schemas.microsoft.com/office/drawing/2014/main" id="{DD615F6B-3F20-4F94-83F2-7AFB7F1801CE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duotone>
              <a:schemeClr val="accent5">
                <a:shade val="45000"/>
                <a:satMod val="135000"/>
              </a:schemeClr>
              <a:prstClr val="white"/>
            </a:duotone>
          </a:blip>
          <a:srcRect l="11390" t="911" r="5425" b="1971"/>
          <a:stretch/>
        </p:blipFill>
        <p:spPr>
          <a:xfrm>
            <a:off x="5892737" y="1871651"/>
            <a:ext cx="124225" cy="145031"/>
          </a:xfrm>
          <a:prstGeom prst="rect">
            <a:avLst/>
          </a:prstGeom>
        </p:spPr>
      </p:pic>
      <p:pic>
        <p:nvPicPr>
          <p:cNvPr id="92" name="Image 91">
            <a:extLst>
              <a:ext uri="{FF2B5EF4-FFF2-40B4-BE49-F238E27FC236}">
                <a16:creationId xmlns:a16="http://schemas.microsoft.com/office/drawing/2014/main" id="{F295AFB1-28C8-4166-91CC-3331FD1E14AD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duotone>
              <a:schemeClr val="accent5">
                <a:shade val="45000"/>
                <a:satMod val="135000"/>
              </a:schemeClr>
              <a:prstClr val="white"/>
            </a:duotone>
          </a:blip>
          <a:srcRect l="11390" t="911" r="5425" b="1971"/>
          <a:stretch/>
        </p:blipFill>
        <p:spPr>
          <a:xfrm>
            <a:off x="5982756" y="1811187"/>
            <a:ext cx="121713" cy="142098"/>
          </a:xfrm>
          <a:prstGeom prst="rect">
            <a:avLst/>
          </a:prstGeom>
        </p:spPr>
      </p:pic>
      <p:pic>
        <p:nvPicPr>
          <p:cNvPr id="93" name="Image 92">
            <a:extLst>
              <a:ext uri="{FF2B5EF4-FFF2-40B4-BE49-F238E27FC236}">
                <a16:creationId xmlns:a16="http://schemas.microsoft.com/office/drawing/2014/main" id="{1319665D-4C2D-44D9-9083-81D506199E0A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duotone>
              <a:schemeClr val="accent5">
                <a:shade val="45000"/>
                <a:satMod val="135000"/>
              </a:schemeClr>
              <a:prstClr val="white"/>
            </a:duotone>
          </a:blip>
          <a:srcRect l="11390" t="911" r="5425" b="1971"/>
          <a:stretch/>
        </p:blipFill>
        <p:spPr>
          <a:xfrm>
            <a:off x="6053760" y="1727225"/>
            <a:ext cx="127720" cy="149112"/>
          </a:xfrm>
          <a:prstGeom prst="rect">
            <a:avLst/>
          </a:prstGeom>
        </p:spPr>
      </p:pic>
      <p:pic>
        <p:nvPicPr>
          <p:cNvPr id="94" name="Image 93">
            <a:extLst>
              <a:ext uri="{FF2B5EF4-FFF2-40B4-BE49-F238E27FC236}">
                <a16:creationId xmlns:a16="http://schemas.microsoft.com/office/drawing/2014/main" id="{7627D57A-64B3-404C-9295-8053A3D19336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duotone>
              <a:schemeClr val="accent5">
                <a:shade val="45000"/>
                <a:satMod val="135000"/>
              </a:schemeClr>
              <a:prstClr val="white"/>
            </a:duotone>
          </a:blip>
          <a:srcRect l="11390" t="911" r="5425" b="1971"/>
          <a:stretch/>
        </p:blipFill>
        <p:spPr>
          <a:xfrm>
            <a:off x="6112924" y="1658052"/>
            <a:ext cx="114332" cy="133481"/>
          </a:xfrm>
          <a:prstGeom prst="rect">
            <a:avLst/>
          </a:prstGeom>
        </p:spPr>
      </p:pic>
      <p:pic>
        <p:nvPicPr>
          <p:cNvPr id="95" name="Image 94">
            <a:extLst>
              <a:ext uri="{FF2B5EF4-FFF2-40B4-BE49-F238E27FC236}">
                <a16:creationId xmlns:a16="http://schemas.microsoft.com/office/drawing/2014/main" id="{0EBBC3E3-3053-4980-BC23-E93BC861857D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duotone>
              <a:schemeClr val="accent5">
                <a:shade val="45000"/>
                <a:satMod val="135000"/>
              </a:schemeClr>
              <a:prstClr val="white"/>
            </a:duotone>
          </a:blip>
          <a:srcRect l="11390" t="911" r="5425" b="1971"/>
          <a:stretch/>
        </p:blipFill>
        <p:spPr>
          <a:xfrm>
            <a:off x="6165143" y="1568223"/>
            <a:ext cx="124226" cy="145032"/>
          </a:xfrm>
          <a:prstGeom prst="rect">
            <a:avLst/>
          </a:prstGeom>
        </p:spPr>
      </p:pic>
      <p:pic>
        <p:nvPicPr>
          <p:cNvPr id="97" name="Image 96">
            <a:extLst>
              <a:ext uri="{FF2B5EF4-FFF2-40B4-BE49-F238E27FC236}">
                <a16:creationId xmlns:a16="http://schemas.microsoft.com/office/drawing/2014/main" id="{173B84DB-3C06-4952-8690-2601AB7459DD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duotone>
              <a:schemeClr val="accent5">
                <a:shade val="45000"/>
                <a:satMod val="135000"/>
              </a:schemeClr>
              <a:prstClr val="white"/>
            </a:duotone>
          </a:blip>
          <a:srcRect l="11390" t="911" r="5425" b="1971"/>
          <a:stretch/>
        </p:blipFill>
        <p:spPr>
          <a:xfrm>
            <a:off x="6586462" y="6069553"/>
            <a:ext cx="170226" cy="198737"/>
          </a:xfrm>
          <a:prstGeom prst="rect">
            <a:avLst/>
          </a:prstGeom>
        </p:spPr>
      </p:pic>
      <p:pic>
        <p:nvPicPr>
          <p:cNvPr id="99" name="Image 98">
            <a:extLst>
              <a:ext uri="{FF2B5EF4-FFF2-40B4-BE49-F238E27FC236}">
                <a16:creationId xmlns:a16="http://schemas.microsoft.com/office/drawing/2014/main" id="{9C87D60F-2553-4BF2-B7A6-49E1997A6BD8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duotone>
              <a:schemeClr val="accent5">
                <a:shade val="45000"/>
                <a:satMod val="135000"/>
              </a:schemeClr>
              <a:prstClr val="white"/>
            </a:duotone>
          </a:blip>
          <a:srcRect l="11390" t="911" r="5425" b="1971"/>
          <a:stretch/>
        </p:blipFill>
        <p:spPr>
          <a:xfrm>
            <a:off x="4961645" y="4938324"/>
            <a:ext cx="129852" cy="151601"/>
          </a:xfrm>
          <a:prstGeom prst="rect">
            <a:avLst/>
          </a:prstGeom>
        </p:spPr>
      </p:pic>
      <p:pic>
        <p:nvPicPr>
          <p:cNvPr id="100" name="Image 99">
            <a:extLst>
              <a:ext uri="{FF2B5EF4-FFF2-40B4-BE49-F238E27FC236}">
                <a16:creationId xmlns:a16="http://schemas.microsoft.com/office/drawing/2014/main" id="{6E8656CA-9EE5-4C27-B5E4-052A092879BB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duotone>
              <a:schemeClr val="accent5">
                <a:shade val="45000"/>
                <a:satMod val="135000"/>
              </a:schemeClr>
              <a:prstClr val="white"/>
            </a:duotone>
          </a:blip>
          <a:srcRect l="11390" t="911" r="5425" b="1971"/>
          <a:stretch/>
        </p:blipFill>
        <p:spPr>
          <a:xfrm>
            <a:off x="5089485" y="4885889"/>
            <a:ext cx="129852" cy="151601"/>
          </a:xfrm>
          <a:prstGeom prst="rect">
            <a:avLst/>
          </a:prstGeom>
        </p:spPr>
      </p:pic>
      <p:pic>
        <p:nvPicPr>
          <p:cNvPr id="101" name="Image 100">
            <a:extLst>
              <a:ext uri="{FF2B5EF4-FFF2-40B4-BE49-F238E27FC236}">
                <a16:creationId xmlns:a16="http://schemas.microsoft.com/office/drawing/2014/main" id="{878D2D5A-36BF-4C84-93E1-92B96D16B258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duotone>
              <a:schemeClr val="accent5">
                <a:shade val="45000"/>
                <a:satMod val="135000"/>
              </a:schemeClr>
              <a:prstClr val="white"/>
            </a:duotone>
          </a:blip>
          <a:srcRect l="11390" t="911" r="5425" b="1971"/>
          <a:stretch/>
        </p:blipFill>
        <p:spPr>
          <a:xfrm>
            <a:off x="5188392" y="4828720"/>
            <a:ext cx="129852" cy="151601"/>
          </a:xfrm>
          <a:prstGeom prst="rect">
            <a:avLst/>
          </a:prstGeom>
        </p:spPr>
      </p:pic>
      <p:pic>
        <p:nvPicPr>
          <p:cNvPr id="102" name="Image 101">
            <a:extLst>
              <a:ext uri="{FF2B5EF4-FFF2-40B4-BE49-F238E27FC236}">
                <a16:creationId xmlns:a16="http://schemas.microsoft.com/office/drawing/2014/main" id="{169CFC9E-08A9-485D-A5D1-0A7189BFCDCE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duotone>
              <a:schemeClr val="accent5">
                <a:shade val="45000"/>
                <a:satMod val="135000"/>
              </a:schemeClr>
              <a:prstClr val="white"/>
            </a:duotone>
          </a:blip>
          <a:srcRect l="11390" t="911" r="5425" b="1971"/>
          <a:stretch/>
        </p:blipFill>
        <p:spPr>
          <a:xfrm>
            <a:off x="5266008" y="4785160"/>
            <a:ext cx="129852" cy="151601"/>
          </a:xfrm>
          <a:prstGeom prst="rect">
            <a:avLst/>
          </a:prstGeom>
        </p:spPr>
      </p:pic>
      <p:pic>
        <p:nvPicPr>
          <p:cNvPr id="103" name="Image 102">
            <a:extLst>
              <a:ext uri="{FF2B5EF4-FFF2-40B4-BE49-F238E27FC236}">
                <a16:creationId xmlns:a16="http://schemas.microsoft.com/office/drawing/2014/main" id="{549EECC6-9DB5-4BED-8246-0623C529647A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duotone>
              <a:schemeClr val="accent5">
                <a:shade val="45000"/>
                <a:satMod val="135000"/>
              </a:schemeClr>
              <a:prstClr val="white"/>
            </a:duotone>
          </a:blip>
          <a:srcRect l="11390" t="911" r="5425" b="1971"/>
          <a:stretch/>
        </p:blipFill>
        <p:spPr>
          <a:xfrm>
            <a:off x="5374262" y="4748409"/>
            <a:ext cx="129852" cy="151601"/>
          </a:xfrm>
          <a:prstGeom prst="rect">
            <a:avLst/>
          </a:prstGeom>
        </p:spPr>
      </p:pic>
      <p:pic>
        <p:nvPicPr>
          <p:cNvPr id="104" name="Image 103">
            <a:extLst>
              <a:ext uri="{FF2B5EF4-FFF2-40B4-BE49-F238E27FC236}">
                <a16:creationId xmlns:a16="http://schemas.microsoft.com/office/drawing/2014/main" id="{ADDBA4C7-88D9-4ADF-9CB5-FB0277C9822A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duotone>
              <a:schemeClr val="accent5">
                <a:shade val="45000"/>
                <a:satMod val="135000"/>
              </a:schemeClr>
              <a:prstClr val="white"/>
            </a:duotone>
          </a:blip>
          <a:srcRect l="11390" t="911" r="5425" b="1971"/>
          <a:stretch/>
        </p:blipFill>
        <p:spPr>
          <a:xfrm>
            <a:off x="5299192" y="4586428"/>
            <a:ext cx="129852" cy="151601"/>
          </a:xfrm>
          <a:prstGeom prst="rect">
            <a:avLst/>
          </a:prstGeom>
        </p:spPr>
      </p:pic>
      <p:pic>
        <p:nvPicPr>
          <p:cNvPr id="105" name="Image 104">
            <a:extLst>
              <a:ext uri="{FF2B5EF4-FFF2-40B4-BE49-F238E27FC236}">
                <a16:creationId xmlns:a16="http://schemas.microsoft.com/office/drawing/2014/main" id="{401EEC57-9EB1-4E27-9C95-BF27AA9D2A52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duotone>
              <a:schemeClr val="accent5">
                <a:shade val="45000"/>
                <a:satMod val="135000"/>
              </a:schemeClr>
              <a:prstClr val="white"/>
            </a:duotone>
          </a:blip>
          <a:srcRect l="11390" t="911" r="5425" b="1971"/>
          <a:stretch/>
        </p:blipFill>
        <p:spPr>
          <a:xfrm>
            <a:off x="5215395" y="4643731"/>
            <a:ext cx="129852" cy="151601"/>
          </a:xfrm>
          <a:prstGeom prst="rect">
            <a:avLst/>
          </a:prstGeom>
        </p:spPr>
      </p:pic>
      <p:pic>
        <p:nvPicPr>
          <p:cNvPr id="106" name="Image 105">
            <a:extLst>
              <a:ext uri="{FF2B5EF4-FFF2-40B4-BE49-F238E27FC236}">
                <a16:creationId xmlns:a16="http://schemas.microsoft.com/office/drawing/2014/main" id="{D861A3E6-BE2D-4686-8D4E-E28A90B2BD7B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duotone>
              <a:schemeClr val="accent5">
                <a:shade val="45000"/>
                <a:satMod val="135000"/>
              </a:schemeClr>
              <a:prstClr val="white"/>
            </a:duotone>
          </a:blip>
          <a:srcRect l="11390" t="911" r="5425" b="1971"/>
          <a:stretch/>
        </p:blipFill>
        <p:spPr>
          <a:xfrm>
            <a:off x="5144098" y="4700617"/>
            <a:ext cx="129852" cy="151601"/>
          </a:xfrm>
          <a:prstGeom prst="rect">
            <a:avLst/>
          </a:prstGeom>
        </p:spPr>
      </p:pic>
      <p:pic>
        <p:nvPicPr>
          <p:cNvPr id="113" name="Image 112">
            <a:extLst>
              <a:ext uri="{FF2B5EF4-FFF2-40B4-BE49-F238E27FC236}">
                <a16:creationId xmlns:a16="http://schemas.microsoft.com/office/drawing/2014/main" id="{8067F629-0A63-44AD-9704-7DA60E1405F0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duotone>
              <a:schemeClr val="accent5">
                <a:shade val="45000"/>
                <a:satMod val="135000"/>
              </a:schemeClr>
              <a:prstClr val="white"/>
            </a:duotone>
          </a:blip>
          <a:srcRect l="11390" t="911" r="5425" b="1971"/>
          <a:stretch/>
        </p:blipFill>
        <p:spPr>
          <a:xfrm>
            <a:off x="5031428" y="2889535"/>
            <a:ext cx="129852" cy="138890"/>
          </a:xfrm>
          <a:prstGeom prst="rect">
            <a:avLst/>
          </a:prstGeom>
        </p:spPr>
      </p:pic>
      <p:pic>
        <p:nvPicPr>
          <p:cNvPr id="114" name="Image 113">
            <a:extLst>
              <a:ext uri="{FF2B5EF4-FFF2-40B4-BE49-F238E27FC236}">
                <a16:creationId xmlns:a16="http://schemas.microsoft.com/office/drawing/2014/main" id="{4174FB9B-9C15-419A-95B0-33663DB365FB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duotone>
              <a:schemeClr val="accent5">
                <a:shade val="45000"/>
                <a:satMod val="135000"/>
              </a:schemeClr>
              <a:prstClr val="white"/>
            </a:duotone>
          </a:blip>
          <a:srcRect l="11390" t="911" r="5425" b="1971"/>
          <a:stretch/>
        </p:blipFill>
        <p:spPr>
          <a:xfrm>
            <a:off x="5120581" y="2821346"/>
            <a:ext cx="129852" cy="151601"/>
          </a:xfrm>
          <a:prstGeom prst="rect">
            <a:avLst/>
          </a:prstGeom>
        </p:spPr>
      </p:pic>
      <p:pic>
        <p:nvPicPr>
          <p:cNvPr id="115" name="Image 114">
            <a:extLst>
              <a:ext uri="{FF2B5EF4-FFF2-40B4-BE49-F238E27FC236}">
                <a16:creationId xmlns:a16="http://schemas.microsoft.com/office/drawing/2014/main" id="{99ED625F-E33D-44FC-B72A-4B3D96763E9A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duotone>
              <a:schemeClr val="accent5">
                <a:shade val="45000"/>
                <a:satMod val="135000"/>
              </a:schemeClr>
              <a:prstClr val="white"/>
            </a:duotone>
          </a:blip>
          <a:srcRect l="11390" t="911" r="5425" b="1971"/>
          <a:stretch/>
        </p:blipFill>
        <p:spPr>
          <a:xfrm>
            <a:off x="5056805" y="2807379"/>
            <a:ext cx="129852" cy="151601"/>
          </a:xfrm>
          <a:prstGeom prst="rect">
            <a:avLst/>
          </a:prstGeom>
        </p:spPr>
      </p:pic>
      <p:pic>
        <p:nvPicPr>
          <p:cNvPr id="116" name="Image 115">
            <a:extLst>
              <a:ext uri="{FF2B5EF4-FFF2-40B4-BE49-F238E27FC236}">
                <a16:creationId xmlns:a16="http://schemas.microsoft.com/office/drawing/2014/main" id="{FB54C9ED-CBF9-47AD-A0D4-ACFD1CDAB64B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duotone>
              <a:schemeClr val="accent5">
                <a:shade val="45000"/>
                <a:satMod val="135000"/>
              </a:schemeClr>
              <a:prstClr val="white"/>
            </a:duotone>
          </a:blip>
          <a:srcRect l="11390" t="911" r="5425" b="1971"/>
          <a:stretch/>
        </p:blipFill>
        <p:spPr>
          <a:xfrm>
            <a:off x="193158" y="2107391"/>
            <a:ext cx="288150" cy="336412"/>
          </a:xfrm>
          <a:prstGeom prst="rect">
            <a:avLst/>
          </a:prstGeom>
        </p:spPr>
      </p:pic>
      <p:sp>
        <p:nvSpPr>
          <p:cNvPr id="117" name="ZoneTexte 116">
            <a:extLst>
              <a:ext uri="{FF2B5EF4-FFF2-40B4-BE49-F238E27FC236}">
                <a16:creationId xmlns:a16="http://schemas.microsoft.com/office/drawing/2014/main" id="{D6270FFB-AA93-45C7-B96B-E0B633E85C2D}"/>
              </a:ext>
            </a:extLst>
          </p:cNvPr>
          <p:cNvSpPr txBox="1"/>
          <p:nvPr/>
        </p:nvSpPr>
        <p:spPr>
          <a:xfrm>
            <a:off x="561663" y="2208917"/>
            <a:ext cx="232031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Parcs éoliens</a:t>
            </a:r>
            <a:endParaRPr lang="fr-BE" sz="1100" dirty="0"/>
          </a:p>
        </p:txBody>
      </p:sp>
      <p:pic>
        <p:nvPicPr>
          <p:cNvPr id="123" name="Graphique 122" descr="Amélioration continue avec un remplissage uni">
            <a:extLst>
              <a:ext uri="{FF2B5EF4-FFF2-40B4-BE49-F238E27FC236}">
                <a16:creationId xmlns:a16="http://schemas.microsoft.com/office/drawing/2014/main" id="{65C8BED8-F767-4533-AC65-D66E4E002E74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5099507" y="1552574"/>
            <a:ext cx="516768" cy="516768"/>
          </a:xfrm>
          <a:prstGeom prst="rect">
            <a:avLst/>
          </a:prstGeom>
        </p:spPr>
      </p:pic>
      <p:grpSp>
        <p:nvGrpSpPr>
          <p:cNvPr id="124" name="Groupe 123">
            <a:extLst>
              <a:ext uri="{FF2B5EF4-FFF2-40B4-BE49-F238E27FC236}">
                <a16:creationId xmlns:a16="http://schemas.microsoft.com/office/drawing/2014/main" id="{011F219E-FDD0-4671-82F2-75533CC7970A}"/>
              </a:ext>
            </a:extLst>
          </p:cNvPr>
          <p:cNvGrpSpPr/>
          <p:nvPr/>
        </p:nvGrpSpPr>
        <p:grpSpPr>
          <a:xfrm>
            <a:off x="5251702" y="1652487"/>
            <a:ext cx="238466" cy="244546"/>
            <a:chOff x="218311" y="2575655"/>
            <a:chExt cx="327032" cy="327032"/>
          </a:xfrm>
        </p:grpSpPr>
        <p:sp>
          <p:nvSpPr>
            <p:cNvPr id="125" name="Rectangle 124">
              <a:extLst>
                <a:ext uri="{FF2B5EF4-FFF2-40B4-BE49-F238E27FC236}">
                  <a16:creationId xmlns:a16="http://schemas.microsoft.com/office/drawing/2014/main" id="{4EBC0635-B3F2-400B-BD74-C7D42C222BD6}"/>
                </a:ext>
              </a:extLst>
            </p:cNvPr>
            <p:cNvSpPr/>
            <p:nvPr/>
          </p:nvSpPr>
          <p:spPr>
            <a:xfrm rot="2035876">
              <a:off x="276192" y="2614664"/>
              <a:ext cx="212101" cy="237102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  <p:pic>
          <p:nvPicPr>
            <p:cNvPr id="126" name="Graphique 125" descr="Usine avec un remplissage uni">
              <a:extLst>
                <a:ext uri="{FF2B5EF4-FFF2-40B4-BE49-F238E27FC236}">
                  <a16:creationId xmlns:a16="http://schemas.microsoft.com/office/drawing/2014/main" id="{CAE0FAC2-BE32-4294-B6E4-930843A78D64}"/>
                </a:ext>
              </a:extLst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6"/>
                </a:ext>
              </a:extLst>
            </a:blip>
            <a:stretch>
              <a:fillRect/>
            </a:stretch>
          </p:blipFill>
          <p:spPr>
            <a:xfrm>
              <a:off x="218311" y="2575655"/>
              <a:ext cx="327032" cy="327032"/>
            </a:xfrm>
            <a:prstGeom prst="rect">
              <a:avLst/>
            </a:prstGeom>
          </p:spPr>
        </p:pic>
      </p:grpSp>
      <p:pic>
        <p:nvPicPr>
          <p:cNvPr id="45" name="Graphique 44" descr="Hydroélectricité avec un remplissage uni">
            <a:extLst>
              <a:ext uri="{FF2B5EF4-FFF2-40B4-BE49-F238E27FC236}">
                <a16:creationId xmlns:a16="http://schemas.microsoft.com/office/drawing/2014/main" id="{8F3856FC-4B40-42D9-906D-5D3803AC730A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4609876" y="1245391"/>
            <a:ext cx="285925" cy="285925"/>
          </a:xfrm>
          <a:prstGeom prst="rect">
            <a:avLst/>
          </a:prstGeom>
        </p:spPr>
      </p:pic>
      <p:sp>
        <p:nvSpPr>
          <p:cNvPr id="51" name="Forme libre : forme 50">
            <a:extLst>
              <a:ext uri="{FF2B5EF4-FFF2-40B4-BE49-F238E27FC236}">
                <a16:creationId xmlns:a16="http://schemas.microsoft.com/office/drawing/2014/main" id="{ADEFE8F5-6656-46D6-B66F-806635255880}"/>
              </a:ext>
            </a:extLst>
          </p:cNvPr>
          <p:cNvSpPr/>
          <p:nvPr/>
        </p:nvSpPr>
        <p:spPr>
          <a:xfrm>
            <a:off x="4450098" y="942975"/>
            <a:ext cx="1736390" cy="1484143"/>
          </a:xfrm>
          <a:custGeom>
            <a:avLst/>
            <a:gdLst>
              <a:gd name="connsiteX0" fmla="*/ 140952 w 1736390"/>
              <a:gd name="connsiteY0" fmla="*/ 0 h 1484143"/>
              <a:gd name="connsiteX1" fmla="*/ 114758 w 1736390"/>
              <a:gd name="connsiteY1" fmla="*/ 147638 h 1484143"/>
              <a:gd name="connsiteX2" fmla="*/ 176671 w 1736390"/>
              <a:gd name="connsiteY2" fmla="*/ 195263 h 1484143"/>
              <a:gd name="connsiteX3" fmla="*/ 143333 w 1736390"/>
              <a:gd name="connsiteY3" fmla="*/ 316706 h 1484143"/>
              <a:gd name="connsiteX4" fmla="*/ 458 w 1736390"/>
              <a:gd name="connsiteY4" fmla="*/ 454819 h 1484143"/>
              <a:gd name="connsiteX5" fmla="*/ 100471 w 1736390"/>
              <a:gd name="connsiteY5" fmla="*/ 535781 h 1484143"/>
              <a:gd name="connsiteX6" fmla="*/ 174290 w 1736390"/>
              <a:gd name="connsiteY6" fmla="*/ 647700 h 1484143"/>
              <a:gd name="connsiteX7" fmla="*/ 293352 w 1736390"/>
              <a:gd name="connsiteY7" fmla="*/ 854869 h 1484143"/>
              <a:gd name="connsiteX8" fmla="*/ 329071 w 1736390"/>
              <a:gd name="connsiteY8" fmla="*/ 921544 h 1484143"/>
              <a:gd name="connsiteX9" fmla="*/ 436227 w 1736390"/>
              <a:gd name="connsiteY9" fmla="*/ 1019175 h 1484143"/>
              <a:gd name="connsiteX10" fmla="*/ 533858 w 1736390"/>
              <a:gd name="connsiteY10" fmla="*/ 1204913 h 1484143"/>
              <a:gd name="connsiteX11" fmla="*/ 652921 w 1736390"/>
              <a:gd name="connsiteY11" fmla="*/ 1166813 h 1484143"/>
              <a:gd name="connsiteX12" fmla="*/ 717215 w 1736390"/>
              <a:gd name="connsiteY12" fmla="*/ 1243013 h 1484143"/>
              <a:gd name="connsiteX13" fmla="*/ 995821 w 1736390"/>
              <a:gd name="connsiteY13" fmla="*/ 1092994 h 1484143"/>
              <a:gd name="connsiteX14" fmla="*/ 1072021 w 1736390"/>
              <a:gd name="connsiteY14" fmla="*/ 1100138 h 1484143"/>
              <a:gd name="connsiteX15" fmla="*/ 1129171 w 1736390"/>
              <a:gd name="connsiteY15" fmla="*/ 1085850 h 1484143"/>
              <a:gd name="connsiteX16" fmla="*/ 1210133 w 1736390"/>
              <a:gd name="connsiteY16" fmla="*/ 1202531 h 1484143"/>
              <a:gd name="connsiteX17" fmla="*/ 1486358 w 1736390"/>
              <a:gd name="connsiteY17" fmla="*/ 1207294 h 1484143"/>
              <a:gd name="connsiteX18" fmla="*/ 1364915 w 1736390"/>
              <a:gd name="connsiteY18" fmla="*/ 1333500 h 1484143"/>
              <a:gd name="connsiteX19" fmla="*/ 1405396 w 1736390"/>
              <a:gd name="connsiteY19" fmla="*/ 1435894 h 1484143"/>
              <a:gd name="connsiteX20" fmla="*/ 1462546 w 1736390"/>
              <a:gd name="connsiteY20" fmla="*/ 1483519 h 1484143"/>
              <a:gd name="connsiteX21" fmla="*/ 1645902 w 1736390"/>
              <a:gd name="connsiteY21" fmla="*/ 1404938 h 1484143"/>
              <a:gd name="connsiteX22" fmla="*/ 1736390 w 1736390"/>
              <a:gd name="connsiteY22" fmla="*/ 1433513 h 14841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1736390" h="1484143">
                <a:moveTo>
                  <a:pt x="140952" y="0"/>
                </a:moveTo>
                <a:cubicBezTo>
                  <a:pt x="124878" y="57547"/>
                  <a:pt x="108805" y="115094"/>
                  <a:pt x="114758" y="147638"/>
                </a:cubicBezTo>
                <a:cubicBezTo>
                  <a:pt x="120711" y="180182"/>
                  <a:pt x="171909" y="167085"/>
                  <a:pt x="176671" y="195263"/>
                </a:cubicBezTo>
                <a:cubicBezTo>
                  <a:pt x="181434" y="223441"/>
                  <a:pt x="172702" y="273447"/>
                  <a:pt x="143333" y="316706"/>
                </a:cubicBezTo>
                <a:cubicBezTo>
                  <a:pt x="113964" y="359965"/>
                  <a:pt x="7602" y="418307"/>
                  <a:pt x="458" y="454819"/>
                </a:cubicBezTo>
                <a:cubicBezTo>
                  <a:pt x="-6686" y="491332"/>
                  <a:pt x="71499" y="503634"/>
                  <a:pt x="100471" y="535781"/>
                </a:cubicBezTo>
                <a:cubicBezTo>
                  <a:pt x="129443" y="567928"/>
                  <a:pt x="142143" y="594519"/>
                  <a:pt x="174290" y="647700"/>
                </a:cubicBezTo>
                <a:cubicBezTo>
                  <a:pt x="206437" y="700881"/>
                  <a:pt x="267555" y="809228"/>
                  <a:pt x="293352" y="854869"/>
                </a:cubicBezTo>
                <a:cubicBezTo>
                  <a:pt x="319149" y="900510"/>
                  <a:pt x="305259" y="894160"/>
                  <a:pt x="329071" y="921544"/>
                </a:cubicBezTo>
                <a:cubicBezTo>
                  <a:pt x="352883" y="948928"/>
                  <a:pt x="402096" y="971947"/>
                  <a:pt x="436227" y="1019175"/>
                </a:cubicBezTo>
                <a:cubicBezTo>
                  <a:pt x="470358" y="1066403"/>
                  <a:pt x="497742" y="1180307"/>
                  <a:pt x="533858" y="1204913"/>
                </a:cubicBezTo>
                <a:cubicBezTo>
                  <a:pt x="569974" y="1229519"/>
                  <a:pt x="622361" y="1160463"/>
                  <a:pt x="652921" y="1166813"/>
                </a:cubicBezTo>
                <a:cubicBezTo>
                  <a:pt x="683481" y="1173163"/>
                  <a:pt x="660065" y="1255316"/>
                  <a:pt x="717215" y="1243013"/>
                </a:cubicBezTo>
                <a:cubicBezTo>
                  <a:pt x="774365" y="1230710"/>
                  <a:pt x="936687" y="1116806"/>
                  <a:pt x="995821" y="1092994"/>
                </a:cubicBezTo>
                <a:cubicBezTo>
                  <a:pt x="1054955" y="1069182"/>
                  <a:pt x="1049796" y="1101329"/>
                  <a:pt x="1072021" y="1100138"/>
                </a:cubicBezTo>
                <a:cubicBezTo>
                  <a:pt x="1094246" y="1098947"/>
                  <a:pt x="1106152" y="1068785"/>
                  <a:pt x="1129171" y="1085850"/>
                </a:cubicBezTo>
                <a:cubicBezTo>
                  <a:pt x="1152190" y="1102915"/>
                  <a:pt x="1150602" y="1182290"/>
                  <a:pt x="1210133" y="1202531"/>
                </a:cubicBezTo>
                <a:cubicBezTo>
                  <a:pt x="1269664" y="1222772"/>
                  <a:pt x="1460561" y="1185466"/>
                  <a:pt x="1486358" y="1207294"/>
                </a:cubicBezTo>
                <a:cubicBezTo>
                  <a:pt x="1512155" y="1229122"/>
                  <a:pt x="1378409" y="1295400"/>
                  <a:pt x="1364915" y="1333500"/>
                </a:cubicBezTo>
                <a:cubicBezTo>
                  <a:pt x="1351421" y="1371600"/>
                  <a:pt x="1389124" y="1410891"/>
                  <a:pt x="1405396" y="1435894"/>
                </a:cubicBezTo>
                <a:cubicBezTo>
                  <a:pt x="1421668" y="1460897"/>
                  <a:pt x="1422462" y="1488678"/>
                  <a:pt x="1462546" y="1483519"/>
                </a:cubicBezTo>
                <a:cubicBezTo>
                  <a:pt x="1502630" y="1478360"/>
                  <a:pt x="1600261" y="1413272"/>
                  <a:pt x="1645902" y="1404938"/>
                </a:cubicBezTo>
                <a:cubicBezTo>
                  <a:pt x="1691543" y="1396604"/>
                  <a:pt x="1713966" y="1415058"/>
                  <a:pt x="1736390" y="1433513"/>
                </a:cubicBezTo>
              </a:path>
            </a:pathLst>
          </a:custGeom>
          <a:noFill/>
          <a:ln w="19050">
            <a:solidFill>
              <a:srgbClr val="00B0F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53" name="Forme libre : forme 52">
            <a:extLst>
              <a:ext uri="{FF2B5EF4-FFF2-40B4-BE49-F238E27FC236}">
                <a16:creationId xmlns:a16="http://schemas.microsoft.com/office/drawing/2014/main" id="{70142C37-287D-4B9F-A665-0DBF2F986EC1}"/>
              </a:ext>
            </a:extLst>
          </p:cNvPr>
          <p:cNvSpPr/>
          <p:nvPr/>
        </p:nvSpPr>
        <p:spPr>
          <a:xfrm>
            <a:off x="4893469" y="3450880"/>
            <a:ext cx="2705208" cy="835370"/>
          </a:xfrm>
          <a:custGeom>
            <a:avLst/>
            <a:gdLst>
              <a:gd name="connsiteX0" fmla="*/ 2674144 w 2705208"/>
              <a:gd name="connsiteY0" fmla="*/ 835370 h 835370"/>
              <a:gd name="connsiteX1" fmla="*/ 2664619 w 2705208"/>
              <a:gd name="connsiteY1" fmla="*/ 747264 h 835370"/>
              <a:gd name="connsiteX2" fmla="*/ 2705100 w 2705208"/>
              <a:gd name="connsiteY2" fmla="*/ 675826 h 835370"/>
              <a:gd name="connsiteX3" fmla="*/ 2650331 w 2705208"/>
              <a:gd name="connsiteY3" fmla="*/ 621058 h 835370"/>
              <a:gd name="connsiteX4" fmla="*/ 2543175 w 2705208"/>
              <a:gd name="connsiteY4" fmla="*/ 604389 h 835370"/>
              <a:gd name="connsiteX5" fmla="*/ 2350294 w 2705208"/>
              <a:gd name="connsiteY5" fmla="*/ 518664 h 835370"/>
              <a:gd name="connsiteX6" fmla="*/ 2314575 w 2705208"/>
              <a:gd name="connsiteY6" fmla="*/ 540095 h 835370"/>
              <a:gd name="connsiteX7" fmla="*/ 2162175 w 2705208"/>
              <a:gd name="connsiteY7" fmla="*/ 356739 h 835370"/>
              <a:gd name="connsiteX8" fmla="*/ 2183606 w 2705208"/>
              <a:gd name="connsiteY8" fmla="*/ 223389 h 835370"/>
              <a:gd name="connsiteX9" fmla="*/ 2071687 w 2705208"/>
              <a:gd name="connsiteY9" fmla="*/ 59083 h 835370"/>
              <a:gd name="connsiteX10" fmla="*/ 1831181 w 2705208"/>
              <a:gd name="connsiteY10" fmla="*/ 13839 h 835370"/>
              <a:gd name="connsiteX11" fmla="*/ 1795462 w 2705208"/>
              <a:gd name="connsiteY11" fmla="*/ 11458 h 835370"/>
              <a:gd name="connsiteX12" fmla="*/ 1709737 w 2705208"/>
              <a:gd name="connsiteY12" fmla="*/ 151951 h 835370"/>
              <a:gd name="connsiteX13" fmla="*/ 1493044 w 2705208"/>
              <a:gd name="connsiteY13" fmla="*/ 328164 h 835370"/>
              <a:gd name="connsiteX14" fmla="*/ 1343025 w 2705208"/>
              <a:gd name="connsiteY14" fmla="*/ 428176 h 835370"/>
              <a:gd name="connsiteX15" fmla="*/ 1154906 w 2705208"/>
              <a:gd name="connsiteY15" fmla="*/ 554383 h 835370"/>
              <a:gd name="connsiteX16" fmla="*/ 947737 w 2705208"/>
              <a:gd name="connsiteY16" fmla="*/ 706783 h 835370"/>
              <a:gd name="connsiteX17" fmla="*/ 785812 w 2705208"/>
              <a:gd name="connsiteY17" fmla="*/ 763933 h 835370"/>
              <a:gd name="connsiteX18" fmla="*/ 745331 w 2705208"/>
              <a:gd name="connsiteY18" fmla="*/ 697258 h 835370"/>
              <a:gd name="connsiteX19" fmla="*/ 688181 w 2705208"/>
              <a:gd name="connsiteY19" fmla="*/ 771076 h 835370"/>
              <a:gd name="connsiteX20" fmla="*/ 569119 w 2705208"/>
              <a:gd name="connsiteY20" fmla="*/ 725833 h 835370"/>
              <a:gd name="connsiteX21" fmla="*/ 573881 w 2705208"/>
              <a:gd name="connsiteY21" fmla="*/ 644870 h 835370"/>
              <a:gd name="connsiteX22" fmla="*/ 535781 w 2705208"/>
              <a:gd name="connsiteY22" fmla="*/ 618676 h 835370"/>
              <a:gd name="connsiteX23" fmla="*/ 581025 w 2705208"/>
              <a:gd name="connsiteY23" fmla="*/ 585339 h 835370"/>
              <a:gd name="connsiteX24" fmla="*/ 604837 w 2705208"/>
              <a:gd name="connsiteY24" fmla="*/ 506758 h 835370"/>
              <a:gd name="connsiteX25" fmla="*/ 507206 w 2705208"/>
              <a:gd name="connsiteY25" fmla="*/ 382933 h 835370"/>
              <a:gd name="connsiteX26" fmla="*/ 447675 w 2705208"/>
              <a:gd name="connsiteY26" fmla="*/ 394839 h 835370"/>
              <a:gd name="connsiteX27" fmla="*/ 461962 w 2705208"/>
              <a:gd name="connsiteY27" fmla="*/ 301970 h 835370"/>
              <a:gd name="connsiteX28" fmla="*/ 366712 w 2705208"/>
              <a:gd name="connsiteY28" fmla="*/ 344833 h 835370"/>
              <a:gd name="connsiteX29" fmla="*/ 290512 w 2705208"/>
              <a:gd name="connsiteY29" fmla="*/ 323401 h 835370"/>
              <a:gd name="connsiteX30" fmla="*/ 245269 w 2705208"/>
              <a:gd name="connsiteY30" fmla="*/ 335308 h 835370"/>
              <a:gd name="connsiteX31" fmla="*/ 276225 w 2705208"/>
              <a:gd name="connsiteY31" fmla="*/ 437701 h 835370"/>
              <a:gd name="connsiteX32" fmla="*/ 238125 w 2705208"/>
              <a:gd name="connsiteY32" fmla="*/ 442464 h 835370"/>
              <a:gd name="connsiteX33" fmla="*/ 138112 w 2705208"/>
              <a:gd name="connsiteY33" fmla="*/ 385314 h 835370"/>
              <a:gd name="connsiteX34" fmla="*/ 114300 w 2705208"/>
              <a:gd name="connsiteY34" fmla="*/ 454370 h 835370"/>
              <a:gd name="connsiteX35" fmla="*/ 138112 w 2705208"/>
              <a:gd name="connsiteY35" fmla="*/ 497233 h 835370"/>
              <a:gd name="connsiteX36" fmla="*/ 30956 w 2705208"/>
              <a:gd name="connsiteY36" fmla="*/ 485326 h 835370"/>
              <a:gd name="connsiteX37" fmla="*/ 23812 w 2705208"/>
              <a:gd name="connsiteY37" fmla="*/ 563908 h 835370"/>
              <a:gd name="connsiteX38" fmla="*/ 64294 w 2705208"/>
              <a:gd name="connsiteY38" fmla="*/ 554383 h 835370"/>
              <a:gd name="connsiteX39" fmla="*/ 88106 w 2705208"/>
              <a:gd name="connsiteY39" fmla="*/ 592483 h 835370"/>
              <a:gd name="connsiteX40" fmla="*/ 0 w 2705208"/>
              <a:gd name="connsiteY40" fmla="*/ 599626 h 835370"/>
              <a:gd name="connsiteX41" fmla="*/ 0 w 2705208"/>
              <a:gd name="connsiteY41" fmla="*/ 599626 h 8353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2705208" h="835370">
                <a:moveTo>
                  <a:pt x="2674144" y="835370"/>
                </a:moveTo>
                <a:cubicBezTo>
                  <a:pt x="2666802" y="804612"/>
                  <a:pt x="2659460" y="773855"/>
                  <a:pt x="2664619" y="747264"/>
                </a:cubicBezTo>
                <a:cubicBezTo>
                  <a:pt x="2669778" y="720673"/>
                  <a:pt x="2707481" y="696860"/>
                  <a:pt x="2705100" y="675826"/>
                </a:cubicBezTo>
                <a:cubicBezTo>
                  <a:pt x="2702719" y="654792"/>
                  <a:pt x="2677318" y="632964"/>
                  <a:pt x="2650331" y="621058"/>
                </a:cubicBezTo>
                <a:cubicBezTo>
                  <a:pt x="2623344" y="609152"/>
                  <a:pt x="2593181" y="621455"/>
                  <a:pt x="2543175" y="604389"/>
                </a:cubicBezTo>
                <a:cubicBezTo>
                  <a:pt x="2493169" y="587323"/>
                  <a:pt x="2388394" y="529380"/>
                  <a:pt x="2350294" y="518664"/>
                </a:cubicBezTo>
                <a:cubicBezTo>
                  <a:pt x="2312194" y="507948"/>
                  <a:pt x="2345928" y="567082"/>
                  <a:pt x="2314575" y="540095"/>
                </a:cubicBezTo>
                <a:cubicBezTo>
                  <a:pt x="2283222" y="513108"/>
                  <a:pt x="2184003" y="409523"/>
                  <a:pt x="2162175" y="356739"/>
                </a:cubicBezTo>
                <a:cubicBezTo>
                  <a:pt x="2140347" y="303955"/>
                  <a:pt x="2198687" y="272998"/>
                  <a:pt x="2183606" y="223389"/>
                </a:cubicBezTo>
                <a:cubicBezTo>
                  <a:pt x="2168525" y="173780"/>
                  <a:pt x="2130424" y="94008"/>
                  <a:pt x="2071687" y="59083"/>
                </a:cubicBezTo>
                <a:cubicBezTo>
                  <a:pt x="2012949" y="24158"/>
                  <a:pt x="1877218" y="21776"/>
                  <a:pt x="1831181" y="13839"/>
                </a:cubicBezTo>
                <a:cubicBezTo>
                  <a:pt x="1785144" y="5902"/>
                  <a:pt x="1815703" y="-11561"/>
                  <a:pt x="1795462" y="11458"/>
                </a:cubicBezTo>
                <a:cubicBezTo>
                  <a:pt x="1775221" y="34477"/>
                  <a:pt x="1760140" y="99167"/>
                  <a:pt x="1709737" y="151951"/>
                </a:cubicBezTo>
                <a:cubicBezTo>
                  <a:pt x="1659334" y="204735"/>
                  <a:pt x="1554163" y="282127"/>
                  <a:pt x="1493044" y="328164"/>
                </a:cubicBezTo>
                <a:cubicBezTo>
                  <a:pt x="1431925" y="374201"/>
                  <a:pt x="1343025" y="428176"/>
                  <a:pt x="1343025" y="428176"/>
                </a:cubicBezTo>
                <a:cubicBezTo>
                  <a:pt x="1286669" y="465879"/>
                  <a:pt x="1220787" y="507949"/>
                  <a:pt x="1154906" y="554383"/>
                </a:cubicBezTo>
                <a:cubicBezTo>
                  <a:pt x="1089025" y="600817"/>
                  <a:pt x="1009253" y="671858"/>
                  <a:pt x="947737" y="706783"/>
                </a:cubicBezTo>
                <a:cubicBezTo>
                  <a:pt x="886221" y="741708"/>
                  <a:pt x="819546" y="765521"/>
                  <a:pt x="785812" y="763933"/>
                </a:cubicBezTo>
                <a:cubicBezTo>
                  <a:pt x="752078" y="762345"/>
                  <a:pt x="761603" y="696068"/>
                  <a:pt x="745331" y="697258"/>
                </a:cubicBezTo>
                <a:cubicBezTo>
                  <a:pt x="729059" y="698448"/>
                  <a:pt x="717550" y="766314"/>
                  <a:pt x="688181" y="771076"/>
                </a:cubicBezTo>
                <a:cubicBezTo>
                  <a:pt x="658812" y="775838"/>
                  <a:pt x="588169" y="746867"/>
                  <a:pt x="569119" y="725833"/>
                </a:cubicBezTo>
                <a:cubicBezTo>
                  <a:pt x="550069" y="704799"/>
                  <a:pt x="579437" y="662729"/>
                  <a:pt x="573881" y="644870"/>
                </a:cubicBezTo>
                <a:cubicBezTo>
                  <a:pt x="568325" y="627011"/>
                  <a:pt x="534590" y="628598"/>
                  <a:pt x="535781" y="618676"/>
                </a:cubicBezTo>
                <a:cubicBezTo>
                  <a:pt x="536972" y="608754"/>
                  <a:pt x="569516" y="603992"/>
                  <a:pt x="581025" y="585339"/>
                </a:cubicBezTo>
                <a:cubicBezTo>
                  <a:pt x="592534" y="566686"/>
                  <a:pt x="617140" y="540492"/>
                  <a:pt x="604837" y="506758"/>
                </a:cubicBezTo>
                <a:cubicBezTo>
                  <a:pt x="592534" y="473024"/>
                  <a:pt x="533400" y="401586"/>
                  <a:pt x="507206" y="382933"/>
                </a:cubicBezTo>
                <a:cubicBezTo>
                  <a:pt x="481012" y="364280"/>
                  <a:pt x="455216" y="408333"/>
                  <a:pt x="447675" y="394839"/>
                </a:cubicBezTo>
                <a:cubicBezTo>
                  <a:pt x="440134" y="381345"/>
                  <a:pt x="475456" y="310304"/>
                  <a:pt x="461962" y="301970"/>
                </a:cubicBezTo>
                <a:cubicBezTo>
                  <a:pt x="448468" y="293636"/>
                  <a:pt x="395287" y="341261"/>
                  <a:pt x="366712" y="344833"/>
                </a:cubicBezTo>
                <a:cubicBezTo>
                  <a:pt x="338137" y="348405"/>
                  <a:pt x="310752" y="324988"/>
                  <a:pt x="290512" y="323401"/>
                </a:cubicBezTo>
                <a:cubicBezTo>
                  <a:pt x="270272" y="321814"/>
                  <a:pt x="247650" y="316258"/>
                  <a:pt x="245269" y="335308"/>
                </a:cubicBezTo>
                <a:cubicBezTo>
                  <a:pt x="242888" y="354358"/>
                  <a:pt x="277416" y="419842"/>
                  <a:pt x="276225" y="437701"/>
                </a:cubicBezTo>
                <a:cubicBezTo>
                  <a:pt x="275034" y="455560"/>
                  <a:pt x="261144" y="451195"/>
                  <a:pt x="238125" y="442464"/>
                </a:cubicBezTo>
                <a:cubicBezTo>
                  <a:pt x="215106" y="433733"/>
                  <a:pt x="158750" y="383330"/>
                  <a:pt x="138112" y="385314"/>
                </a:cubicBezTo>
                <a:cubicBezTo>
                  <a:pt x="117474" y="387298"/>
                  <a:pt x="114300" y="435717"/>
                  <a:pt x="114300" y="454370"/>
                </a:cubicBezTo>
                <a:cubicBezTo>
                  <a:pt x="114300" y="473023"/>
                  <a:pt x="152003" y="492074"/>
                  <a:pt x="138112" y="497233"/>
                </a:cubicBezTo>
                <a:cubicBezTo>
                  <a:pt x="124221" y="502392"/>
                  <a:pt x="50006" y="474214"/>
                  <a:pt x="30956" y="485326"/>
                </a:cubicBezTo>
                <a:cubicBezTo>
                  <a:pt x="11906" y="496438"/>
                  <a:pt x="18256" y="552399"/>
                  <a:pt x="23812" y="563908"/>
                </a:cubicBezTo>
                <a:cubicBezTo>
                  <a:pt x="29368" y="575417"/>
                  <a:pt x="53578" y="549621"/>
                  <a:pt x="64294" y="554383"/>
                </a:cubicBezTo>
                <a:cubicBezTo>
                  <a:pt x="75010" y="559145"/>
                  <a:pt x="98822" y="584943"/>
                  <a:pt x="88106" y="592483"/>
                </a:cubicBezTo>
                <a:cubicBezTo>
                  <a:pt x="77390" y="600023"/>
                  <a:pt x="0" y="599626"/>
                  <a:pt x="0" y="599626"/>
                </a:cubicBezTo>
                <a:lnTo>
                  <a:pt x="0" y="599626"/>
                </a:lnTo>
              </a:path>
            </a:pathLst>
          </a:custGeom>
          <a:noFill/>
          <a:ln w="19050">
            <a:solidFill>
              <a:srgbClr val="00B0F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54" name="Forme libre : forme 53">
            <a:extLst>
              <a:ext uri="{FF2B5EF4-FFF2-40B4-BE49-F238E27FC236}">
                <a16:creationId xmlns:a16="http://schemas.microsoft.com/office/drawing/2014/main" id="{C9B166CB-2B35-4568-A640-95826000E13E}"/>
              </a:ext>
            </a:extLst>
          </p:cNvPr>
          <p:cNvSpPr/>
          <p:nvPr/>
        </p:nvSpPr>
        <p:spPr>
          <a:xfrm>
            <a:off x="4525944" y="3915623"/>
            <a:ext cx="371475" cy="138112"/>
          </a:xfrm>
          <a:custGeom>
            <a:avLst/>
            <a:gdLst>
              <a:gd name="connsiteX0" fmla="*/ 371475 w 371475"/>
              <a:gd name="connsiteY0" fmla="*/ 138112 h 138112"/>
              <a:gd name="connsiteX1" fmla="*/ 242888 w 371475"/>
              <a:gd name="connsiteY1" fmla="*/ 95250 h 138112"/>
              <a:gd name="connsiteX2" fmla="*/ 130969 w 371475"/>
              <a:gd name="connsiteY2" fmla="*/ 133350 h 138112"/>
              <a:gd name="connsiteX3" fmla="*/ 90488 w 371475"/>
              <a:gd name="connsiteY3" fmla="*/ 38100 h 138112"/>
              <a:gd name="connsiteX4" fmla="*/ 0 w 371475"/>
              <a:gd name="connsiteY4" fmla="*/ 0 h 1381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71475" h="138112">
                <a:moveTo>
                  <a:pt x="371475" y="138112"/>
                </a:moveTo>
                <a:cubicBezTo>
                  <a:pt x="327223" y="117078"/>
                  <a:pt x="282972" y="96044"/>
                  <a:pt x="242888" y="95250"/>
                </a:cubicBezTo>
                <a:cubicBezTo>
                  <a:pt x="202804" y="94456"/>
                  <a:pt x="156369" y="142875"/>
                  <a:pt x="130969" y="133350"/>
                </a:cubicBezTo>
                <a:cubicBezTo>
                  <a:pt x="105569" y="123825"/>
                  <a:pt x="112316" y="60325"/>
                  <a:pt x="90488" y="38100"/>
                </a:cubicBezTo>
                <a:cubicBezTo>
                  <a:pt x="68660" y="15875"/>
                  <a:pt x="34330" y="7937"/>
                  <a:pt x="0" y="0"/>
                </a:cubicBezTo>
              </a:path>
            </a:pathLst>
          </a:custGeom>
          <a:noFill/>
          <a:ln w="19050">
            <a:solidFill>
              <a:srgbClr val="00B0F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pic>
        <p:nvPicPr>
          <p:cNvPr id="138" name="Graphique 137" descr="Hydroélectricité avec un remplissage uni">
            <a:extLst>
              <a:ext uri="{FF2B5EF4-FFF2-40B4-BE49-F238E27FC236}">
                <a16:creationId xmlns:a16="http://schemas.microsoft.com/office/drawing/2014/main" id="{0017C540-FE0A-4F5F-9FE5-D73530AFE364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6019596" y="3566302"/>
            <a:ext cx="263844" cy="263844"/>
          </a:xfrm>
          <a:prstGeom prst="rect">
            <a:avLst/>
          </a:prstGeom>
        </p:spPr>
      </p:pic>
      <p:sp>
        <p:nvSpPr>
          <p:cNvPr id="121" name="Forme libre : forme 120">
            <a:extLst>
              <a:ext uri="{FF2B5EF4-FFF2-40B4-BE49-F238E27FC236}">
                <a16:creationId xmlns:a16="http://schemas.microsoft.com/office/drawing/2014/main" id="{376308E2-52B9-4F5E-AE71-032C35E325B0}"/>
              </a:ext>
            </a:extLst>
          </p:cNvPr>
          <p:cNvSpPr/>
          <p:nvPr/>
        </p:nvSpPr>
        <p:spPr>
          <a:xfrm>
            <a:off x="2895600" y="1028700"/>
            <a:ext cx="714375" cy="695325"/>
          </a:xfrm>
          <a:custGeom>
            <a:avLst/>
            <a:gdLst>
              <a:gd name="connsiteX0" fmla="*/ 714375 w 714375"/>
              <a:gd name="connsiteY0" fmla="*/ 695325 h 695325"/>
              <a:gd name="connsiteX1" fmla="*/ 0 w 714375"/>
              <a:gd name="connsiteY1" fmla="*/ 0 h 695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714375" h="695325">
                <a:moveTo>
                  <a:pt x="714375" y="695325"/>
                </a:moveTo>
                <a:lnTo>
                  <a:pt x="0" y="0"/>
                </a:ln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22" name="Forme libre : forme 121">
            <a:extLst>
              <a:ext uri="{FF2B5EF4-FFF2-40B4-BE49-F238E27FC236}">
                <a16:creationId xmlns:a16="http://schemas.microsoft.com/office/drawing/2014/main" id="{8F234E80-60A4-4269-A806-6A3EA7244B3B}"/>
              </a:ext>
            </a:extLst>
          </p:cNvPr>
          <p:cNvSpPr/>
          <p:nvPr/>
        </p:nvSpPr>
        <p:spPr>
          <a:xfrm>
            <a:off x="7981950" y="4393640"/>
            <a:ext cx="1685925" cy="578410"/>
          </a:xfrm>
          <a:custGeom>
            <a:avLst/>
            <a:gdLst>
              <a:gd name="connsiteX0" fmla="*/ 0 w 1685925"/>
              <a:gd name="connsiteY0" fmla="*/ 578410 h 578410"/>
              <a:gd name="connsiteX1" fmla="*/ 276225 w 1685925"/>
              <a:gd name="connsiteY1" fmla="*/ 378385 h 578410"/>
              <a:gd name="connsiteX2" fmla="*/ 1114425 w 1685925"/>
              <a:gd name="connsiteY2" fmla="*/ 6910 h 578410"/>
              <a:gd name="connsiteX3" fmla="*/ 1209675 w 1685925"/>
              <a:gd name="connsiteY3" fmla="*/ 140260 h 578410"/>
              <a:gd name="connsiteX4" fmla="*/ 1685925 w 1685925"/>
              <a:gd name="connsiteY4" fmla="*/ 187885 h 5784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85925" h="578410">
                <a:moveTo>
                  <a:pt x="0" y="578410"/>
                </a:moveTo>
                <a:cubicBezTo>
                  <a:pt x="45244" y="526022"/>
                  <a:pt x="90488" y="473635"/>
                  <a:pt x="276225" y="378385"/>
                </a:cubicBezTo>
                <a:cubicBezTo>
                  <a:pt x="461962" y="283135"/>
                  <a:pt x="958850" y="46597"/>
                  <a:pt x="1114425" y="6910"/>
                </a:cubicBezTo>
                <a:cubicBezTo>
                  <a:pt x="1270000" y="-32777"/>
                  <a:pt x="1114425" y="110097"/>
                  <a:pt x="1209675" y="140260"/>
                </a:cubicBezTo>
                <a:cubicBezTo>
                  <a:pt x="1304925" y="170423"/>
                  <a:pt x="1495425" y="179154"/>
                  <a:pt x="1685925" y="187885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pic>
        <p:nvPicPr>
          <p:cNvPr id="142" name="Graphique 141" descr="Amélioration continue avec un remplissage uni">
            <a:extLst>
              <a:ext uri="{FF2B5EF4-FFF2-40B4-BE49-F238E27FC236}">
                <a16:creationId xmlns:a16="http://schemas.microsoft.com/office/drawing/2014/main" id="{BAA2CF63-2D5C-48BA-8C18-6EBC5104E0E1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0" y="2793166"/>
            <a:ext cx="691075" cy="691075"/>
          </a:xfrm>
          <a:prstGeom prst="rect">
            <a:avLst/>
          </a:prstGeom>
        </p:spPr>
      </p:pic>
      <p:sp>
        <p:nvSpPr>
          <p:cNvPr id="143" name="ZoneTexte 142">
            <a:extLst>
              <a:ext uri="{FF2B5EF4-FFF2-40B4-BE49-F238E27FC236}">
                <a16:creationId xmlns:a16="http://schemas.microsoft.com/office/drawing/2014/main" id="{7E2F7B0D-30AE-4E79-AB52-38AAC3B5FC13}"/>
              </a:ext>
            </a:extLst>
          </p:cNvPr>
          <p:cNvSpPr txBox="1"/>
          <p:nvPr/>
        </p:nvSpPr>
        <p:spPr>
          <a:xfrm>
            <a:off x="585013" y="2969701"/>
            <a:ext cx="232031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Biométhanisation </a:t>
            </a:r>
            <a:endParaRPr lang="fr-BE" sz="1100" dirty="0"/>
          </a:p>
        </p:txBody>
      </p:sp>
      <p:grpSp>
        <p:nvGrpSpPr>
          <p:cNvPr id="144" name="Groupe 143">
            <a:extLst>
              <a:ext uri="{FF2B5EF4-FFF2-40B4-BE49-F238E27FC236}">
                <a16:creationId xmlns:a16="http://schemas.microsoft.com/office/drawing/2014/main" id="{BA85F0BD-D78A-4DD5-A865-A49596EF3A97}"/>
              </a:ext>
            </a:extLst>
          </p:cNvPr>
          <p:cNvGrpSpPr/>
          <p:nvPr/>
        </p:nvGrpSpPr>
        <p:grpSpPr>
          <a:xfrm>
            <a:off x="184044" y="2969038"/>
            <a:ext cx="327032" cy="327032"/>
            <a:chOff x="218311" y="2575655"/>
            <a:chExt cx="327032" cy="327032"/>
          </a:xfrm>
        </p:grpSpPr>
        <p:sp>
          <p:nvSpPr>
            <p:cNvPr id="145" name="Rectangle 144">
              <a:extLst>
                <a:ext uri="{FF2B5EF4-FFF2-40B4-BE49-F238E27FC236}">
                  <a16:creationId xmlns:a16="http://schemas.microsoft.com/office/drawing/2014/main" id="{DBABAFD7-C89D-499B-8AA0-F504F9370657}"/>
                </a:ext>
              </a:extLst>
            </p:cNvPr>
            <p:cNvSpPr/>
            <p:nvPr/>
          </p:nvSpPr>
          <p:spPr>
            <a:xfrm rot="2035876">
              <a:off x="276192" y="2614664"/>
              <a:ext cx="212101" cy="237102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  <p:pic>
          <p:nvPicPr>
            <p:cNvPr id="147" name="Graphique 146" descr="Usine avec un remplissage uni">
              <a:extLst>
                <a:ext uri="{FF2B5EF4-FFF2-40B4-BE49-F238E27FC236}">
                  <a16:creationId xmlns:a16="http://schemas.microsoft.com/office/drawing/2014/main" id="{D90A693C-07FB-4862-886E-E383A7280168}"/>
                </a:ext>
              </a:extLst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6"/>
                </a:ext>
              </a:extLst>
            </a:blip>
            <a:stretch>
              <a:fillRect/>
            </a:stretch>
          </p:blipFill>
          <p:spPr>
            <a:xfrm>
              <a:off x="218311" y="2575655"/>
              <a:ext cx="327032" cy="327032"/>
            </a:xfrm>
            <a:prstGeom prst="rect">
              <a:avLst/>
            </a:prstGeom>
          </p:spPr>
        </p:pic>
      </p:grpSp>
      <p:sp>
        <p:nvSpPr>
          <p:cNvPr id="148" name="Forme libre : forme 147">
            <a:extLst>
              <a:ext uri="{FF2B5EF4-FFF2-40B4-BE49-F238E27FC236}">
                <a16:creationId xmlns:a16="http://schemas.microsoft.com/office/drawing/2014/main" id="{C042ADAA-3A14-4652-8D0B-B8F9FC785685}"/>
              </a:ext>
            </a:extLst>
          </p:cNvPr>
          <p:cNvSpPr/>
          <p:nvPr/>
        </p:nvSpPr>
        <p:spPr>
          <a:xfrm>
            <a:off x="190198" y="2578100"/>
            <a:ext cx="235086" cy="196167"/>
          </a:xfrm>
          <a:custGeom>
            <a:avLst/>
            <a:gdLst>
              <a:gd name="connsiteX0" fmla="*/ 204899 w 424322"/>
              <a:gd name="connsiteY0" fmla="*/ 139009 h 387565"/>
              <a:gd name="connsiteX1" fmla="*/ 309674 w 424322"/>
              <a:gd name="connsiteY1" fmla="*/ 5659 h 387565"/>
              <a:gd name="connsiteX2" fmla="*/ 423974 w 424322"/>
              <a:gd name="connsiteY2" fmla="*/ 43759 h 387565"/>
              <a:gd name="connsiteX3" fmla="*/ 347774 w 424322"/>
              <a:gd name="connsiteY3" fmla="*/ 215209 h 387565"/>
              <a:gd name="connsiteX4" fmla="*/ 423974 w 424322"/>
              <a:gd name="connsiteY4" fmla="*/ 319984 h 387565"/>
              <a:gd name="connsiteX5" fmla="*/ 338249 w 424322"/>
              <a:gd name="connsiteY5" fmla="*/ 386659 h 387565"/>
              <a:gd name="connsiteX6" fmla="*/ 233474 w 424322"/>
              <a:gd name="connsiteY6" fmla="*/ 272359 h 387565"/>
              <a:gd name="connsiteX7" fmla="*/ 71549 w 424322"/>
              <a:gd name="connsiteY7" fmla="*/ 291409 h 387565"/>
              <a:gd name="connsiteX8" fmla="*/ 4874 w 424322"/>
              <a:gd name="connsiteY8" fmla="*/ 110434 h 387565"/>
              <a:gd name="connsiteX9" fmla="*/ 204899 w 424322"/>
              <a:gd name="connsiteY9" fmla="*/ 139009 h 3875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24322" h="387565">
                <a:moveTo>
                  <a:pt x="204899" y="139009"/>
                </a:moveTo>
                <a:cubicBezTo>
                  <a:pt x="255699" y="121547"/>
                  <a:pt x="273162" y="21534"/>
                  <a:pt x="309674" y="5659"/>
                </a:cubicBezTo>
                <a:cubicBezTo>
                  <a:pt x="346187" y="-10216"/>
                  <a:pt x="417624" y="8834"/>
                  <a:pt x="423974" y="43759"/>
                </a:cubicBezTo>
                <a:cubicBezTo>
                  <a:pt x="430324" y="78684"/>
                  <a:pt x="347774" y="169172"/>
                  <a:pt x="347774" y="215209"/>
                </a:cubicBezTo>
                <a:cubicBezTo>
                  <a:pt x="347774" y="261246"/>
                  <a:pt x="425562" y="291409"/>
                  <a:pt x="423974" y="319984"/>
                </a:cubicBezTo>
                <a:cubicBezTo>
                  <a:pt x="422387" y="348559"/>
                  <a:pt x="369999" y="394596"/>
                  <a:pt x="338249" y="386659"/>
                </a:cubicBezTo>
                <a:cubicBezTo>
                  <a:pt x="306499" y="378722"/>
                  <a:pt x="277924" y="288234"/>
                  <a:pt x="233474" y="272359"/>
                </a:cubicBezTo>
                <a:cubicBezTo>
                  <a:pt x="189024" y="256484"/>
                  <a:pt x="109649" y="318396"/>
                  <a:pt x="71549" y="291409"/>
                </a:cubicBezTo>
                <a:cubicBezTo>
                  <a:pt x="33449" y="264422"/>
                  <a:pt x="-15763" y="139009"/>
                  <a:pt x="4874" y="110434"/>
                </a:cubicBezTo>
                <a:cubicBezTo>
                  <a:pt x="25511" y="81859"/>
                  <a:pt x="154099" y="156471"/>
                  <a:pt x="204899" y="139009"/>
                </a:cubicBezTo>
                <a:close/>
              </a:path>
            </a:pathLst>
          </a:custGeom>
          <a:solidFill>
            <a:schemeClr val="accent1">
              <a:alpha val="25000"/>
            </a:schemeClr>
          </a:solidFill>
          <a:ln w="22225">
            <a:solidFill>
              <a:schemeClr val="accent1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pic>
        <p:nvPicPr>
          <p:cNvPr id="150" name="Graphique 149" descr="Amélioration continue avec un remplissage uni">
            <a:extLst>
              <a:ext uri="{FF2B5EF4-FFF2-40B4-BE49-F238E27FC236}">
                <a16:creationId xmlns:a16="http://schemas.microsoft.com/office/drawing/2014/main" id="{179FCA55-A8D6-4D3C-AA74-CA6F414DEF20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6533941" y="3229858"/>
            <a:ext cx="516768" cy="516768"/>
          </a:xfrm>
          <a:prstGeom prst="rect">
            <a:avLst/>
          </a:prstGeom>
        </p:spPr>
      </p:pic>
      <p:grpSp>
        <p:nvGrpSpPr>
          <p:cNvPr id="151" name="Groupe 150">
            <a:extLst>
              <a:ext uri="{FF2B5EF4-FFF2-40B4-BE49-F238E27FC236}">
                <a16:creationId xmlns:a16="http://schemas.microsoft.com/office/drawing/2014/main" id="{7AD8CBCB-DF3D-434D-B683-61CE2B8443B1}"/>
              </a:ext>
            </a:extLst>
          </p:cNvPr>
          <p:cNvGrpSpPr/>
          <p:nvPr/>
        </p:nvGrpSpPr>
        <p:grpSpPr>
          <a:xfrm>
            <a:off x="6686458" y="3351181"/>
            <a:ext cx="238466" cy="244547"/>
            <a:chOff x="225275" y="2573873"/>
            <a:chExt cx="327032" cy="327033"/>
          </a:xfrm>
        </p:grpSpPr>
        <p:sp>
          <p:nvSpPr>
            <p:cNvPr id="152" name="Rectangle 151">
              <a:extLst>
                <a:ext uri="{FF2B5EF4-FFF2-40B4-BE49-F238E27FC236}">
                  <a16:creationId xmlns:a16="http://schemas.microsoft.com/office/drawing/2014/main" id="{C24216B1-B188-40E8-941B-A3CD7EF755DC}"/>
                </a:ext>
              </a:extLst>
            </p:cNvPr>
            <p:cNvSpPr/>
            <p:nvPr/>
          </p:nvSpPr>
          <p:spPr>
            <a:xfrm rot="2035876">
              <a:off x="264197" y="2619292"/>
              <a:ext cx="239656" cy="270819"/>
            </a:xfrm>
            <a:prstGeom prst="rect">
              <a:avLst/>
            </a:prstGeom>
            <a:solidFill>
              <a:srgbClr val="D0DCF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  <p:pic>
          <p:nvPicPr>
            <p:cNvPr id="153" name="Graphique 152" descr="Usine avec un remplissage uni">
              <a:extLst>
                <a:ext uri="{FF2B5EF4-FFF2-40B4-BE49-F238E27FC236}">
                  <a16:creationId xmlns:a16="http://schemas.microsoft.com/office/drawing/2014/main" id="{E46406E0-82D3-4424-92E9-C7357BD2BB96}"/>
                </a:ext>
              </a:extLst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9"/>
                </a:ext>
              </a:extLst>
            </a:blip>
            <a:stretch>
              <a:fillRect/>
            </a:stretch>
          </p:blipFill>
          <p:spPr>
            <a:xfrm>
              <a:off x="225275" y="2573873"/>
              <a:ext cx="327032" cy="327033"/>
            </a:xfrm>
            <a:prstGeom prst="rect">
              <a:avLst/>
            </a:prstGeom>
          </p:spPr>
        </p:pic>
      </p:grpSp>
      <p:pic>
        <p:nvPicPr>
          <p:cNvPr id="160" name="Graphique 159" descr="Hydroélectricité avec un remplissage uni">
            <a:extLst>
              <a:ext uri="{FF2B5EF4-FFF2-40B4-BE49-F238E27FC236}">
                <a16:creationId xmlns:a16="http://schemas.microsoft.com/office/drawing/2014/main" id="{6174EE0C-0819-49E5-9F70-8F5B523D406F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110912" y="3488942"/>
            <a:ext cx="285925" cy="285925"/>
          </a:xfrm>
          <a:prstGeom prst="rect">
            <a:avLst/>
          </a:prstGeom>
        </p:spPr>
      </p:pic>
      <p:sp>
        <p:nvSpPr>
          <p:cNvPr id="161" name="ZoneTexte 160">
            <a:extLst>
              <a:ext uri="{FF2B5EF4-FFF2-40B4-BE49-F238E27FC236}">
                <a16:creationId xmlns:a16="http://schemas.microsoft.com/office/drawing/2014/main" id="{251DBCF1-7CF8-4E2C-B7A4-A9B098B5C19E}"/>
              </a:ext>
            </a:extLst>
          </p:cNvPr>
          <p:cNvSpPr txBox="1"/>
          <p:nvPr/>
        </p:nvSpPr>
        <p:spPr>
          <a:xfrm>
            <a:off x="585995" y="3417452"/>
            <a:ext cx="1969324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Potentiels projets hydroélectriques</a:t>
            </a:r>
            <a:endParaRPr lang="fr-BE" sz="1100" dirty="0"/>
          </a:p>
        </p:txBody>
      </p:sp>
      <p:sp>
        <p:nvSpPr>
          <p:cNvPr id="162" name="Forme libre : forme 161">
            <a:extLst>
              <a:ext uri="{FF2B5EF4-FFF2-40B4-BE49-F238E27FC236}">
                <a16:creationId xmlns:a16="http://schemas.microsoft.com/office/drawing/2014/main" id="{262AAEB3-7D6C-4DE9-8A66-58EC5A3663C5}"/>
              </a:ext>
            </a:extLst>
          </p:cNvPr>
          <p:cNvSpPr/>
          <p:nvPr/>
        </p:nvSpPr>
        <p:spPr>
          <a:xfrm>
            <a:off x="405037" y="3500854"/>
            <a:ext cx="222344" cy="269732"/>
          </a:xfrm>
          <a:custGeom>
            <a:avLst/>
            <a:gdLst>
              <a:gd name="connsiteX0" fmla="*/ 0 w 219075"/>
              <a:gd name="connsiteY0" fmla="*/ 0 h 333375"/>
              <a:gd name="connsiteX1" fmla="*/ 142875 w 219075"/>
              <a:gd name="connsiteY1" fmla="*/ 104775 h 333375"/>
              <a:gd name="connsiteX2" fmla="*/ 28575 w 219075"/>
              <a:gd name="connsiteY2" fmla="*/ 228600 h 333375"/>
              <a:gd name="connsiteX3" fmla="*/ 219075 w 219075"/>
              <a:gd name="connsiteY3" fmla="*/ 333375 h 333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9075" h="333375">
                <a:moveTo>
                  <a:pt x="0" y="0"/>
                </a:moveTo>
                <a:cubicBezTo>
                  <a:pt x="69056" y="33337"/>
                  <a:pt x="138113" y="66675"/>
                  <a:pt x="142875" y="104775"/>
                </a:cubicBezTo>
                <a:cubicBezTo>
                  <a:pt x="147638" y="142875"/>
                  <a:pt x="15875" y="190500"/>
                  <a:pt x="28575" y="228600"/>
                </a:cubicBezTo>
                <a:cubicBezTo>
                  <a:pt x="41275" y="266700"/>
                  <a:pt x="130175" y="300037"/>
                  <a:pt x="219075" y="333375"/>
                </a:cubicBezTo>
              </a:path>
            </a:pathLst>
          </a:custGeom>
          <a:noFill/>
          <a:ln w="19050" cmpd="sng">
            <a:solidFill>
              <a:srgbClr val="00B0F0"/>
            </a:solidFill>
            <a:prstDash val="sysDash"/>
            <a:headEnd type="none" w="lg" len="lg"/>
            <a:tailEnd type="none" w="lg" len="lg"/>
            <a:extLst>
              <a:ext uri="{C807C97D-BFC1-408E-A445-0C87EB9F89A2}">
                <ask:lineSketchStyleProps xmlns:ask="http://schemas.microsoft.com/office/drawing/2018/sketchyshapes">
                  <ask:type>
                    <ask:lineSketchNone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pic>
        <p:nvPicPr>
          <p:cNvPr id="166" name="Image 165">
            <a:extLst>
              <a:ext uri="{FF2B5EF4-FFF2-40B4-BE49-F238E27FC236}">
                <a16:creationId xmlns:a16="http://schemas.microsoft.com/office/drawing/2014/main" id="{2AB5EF4E-11C0-41AA-AD27-F96798AB51C2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duotone>
              <a:schemeClr val="accent5">
                <a:shade val="45000"/>
                <a:satMod val="135000"/>
              </a:schemeClr>
              <a:prstClr val="white"/>
            </a:duotone>
          </a:blip>
          <a:srcRect l="11390" t="911" r="5425" b="1971"/>
          <a:stretch/>
        </p:blipFill>
        <p:spPr>
          <a:xfrm>
            <a:off x="7245650" y="4377342"/>
            <a:ext cx="129852" cy="151601"/>
          </a:xfrm>
          <a:prstGeom prst="rect">
            <a:avLst/>
          </a:prstGeom>
        </p:spPr>
      </p:pic>
      <p:pic>
        <p:nvPicPr>
          <p:cNvPr id="167" name="Image 166">
            <a:extLst>
              <a:ext uri="{FF2B5EF4-FFF2-40B4-BE49-F238E27FC236}">
                <a16:creationId xmlns:a16="http://schemas.microsoft.com/office/drawing/2014/main" id="{5857052B-5691-44C3-A7F3-44EA9EF904B4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duotone>
              <a:schemeClr val="accent5">
                <a:shade val="45000"/>
                <a:satMod val="135000"/>
              </a:schemeClr>
              <a:prstClr val="white"/>
            </a:duotone>
          </a:blip>
          <a:srcRect l="11390" t="911" r="5425" b="1971"/>
          <a:stretch/>
        </p:blipFill>
        <p:spPr>
          <a:xfrm>
            <a:off x="7144858" y="4371281"/>
            <a:ext cx="129852" cy="151601"/>
          </a:xfrm>
          <a:prstGeom prst="rect">
            <a:avLst/>
          </a:prstGeom>
        </p:spPr>
      </p:pic>
      <p:pic>
        <p:nvPicPr>
          <p:cNvPr id="168" name="Image 167">
            <a:extLst>
              <a:ext uri="{FF2B5EF4-FFF2-40B4-BE49-F238E27FC236}">
                <a16:creationId xmlns:a16="http://schemas.microsoft.com/office/drawing/2014/main" id="{5DC387A1-F7F2-4C29-94E6-4A4522AD6FC7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duotone>
              <a:schemeClr val="accent5">
                <a:shade val="45000"/>
                <a:satMod val="135000"/>
              </a:schemeClr>
              <a:prstClr val="white"/>
            </a:duotone>
          </a:blip>
          <a:srcRect l="11390" t="911" r="5425" b="1971"/>
          <a:stretch/>
        </p:blipFill>
        <p:spPr>
          <a:xfrm>
            <a:off x="7194922" y="4470275"/>
            <a:ext cx="129852" cy="151601"/>
          </a:xfrm>
          <a:prstGeom prst="rect">
            <a:avLst/>
          </a:prstGeom>
        </p:spPr>
      </p:pic>
      <p:pic>
        <p:nvPicPr>
          <p:cNvPr id="169" name="Image 168">
            <a:extLst>
              <a:ext uri="{FF2B5EF4-FFF2-40B4-BE49-F238E27FC236}">
                <a16:creationId xmlns:a16="http://schemas.microsoft.com/office/drawing/2014/main" id="{26792E74-F9D7-4D59-B6D2-66CB25384CB2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duotone>
              <a:schemeClr val="accent5">
                <a:shade val="45000"/>
                <a:satMod val="135000"/>
              </a:schemeClr>
              <a:prstClr val="white"/>
            </a:duotone>
          </a:blip>
          <a:srcRect l="11390" t="911" r="5425" b="1971"/>
          <a:stretch/>
        </p:blipFill>
        <p:spPr>
          <a:xfrm>
            <a:off x="7097589" y="4465713"/>
            <a:ext cx="129852" cy="151601"/>
          </a:xfrm>
          <a:prstGeom prst="rect">
            <a:avLst/>
          </a:prstGeom>
        </p:spPr>
      </p:pic>
      <p:pic>
        <p:nvPicPr>
          <p:cNvPr id="170" name="Image 169">
            <a:extLst>
              <a:ext uri="{FF2B5EF4-FFF2-40B4-BE49-F238E27FC236}">
                <a16:creationId xmlns:a16="http://schemas.microsoft.com/office/drawing/2014/main" id="{23FFDCF5-343B-4D68-BEC9-C4CCA66C6F10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duotone>
              <a:schemeClr val="accent5">
                <a:shade val="45000"/>
                <a:satMod val="135000"/>
              </a:schemeClr>
              <a:prstClr val="white"/>
            </a:duotone>
          </a:blip>
          <a:srcRect l="11390" t="911" r="5425" b="1971"/>
          <a:stretch/>
        </p:blipFill>
        <p:spPr>
          <a:xfrm>
            <a:off x="7022215" y="4354158"/>
            <a:ext cx="129852" cy="151601"/>
          </a:xfrm>
          <a:prstGeom prst="rect">
            <a:avLst/>
          </a:prstGeom>
        </p:spPr>
      </p:pic>
      <p:pic>
        <p:nvPicPr>
          <p:cNvPr id="171" name="Image 170">
            <a:extLst>
              <a:ext uri="{FF2B5EF4-FFF2-40B4-BE49-F238E27FC236}">
                <a16:creationId xmlns:a16="http://schemas.microsoft.com/office/drawing/2014/main" id="{C3152EA1-8BA3-4CCC-9A66-219CDB2B6148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duotone>
              <a:schemeClr val="accent5">
                <a:shade val="45000"/>
                <a:satMod val="135000"/>
              </a:schemeClr>
              <a:prstClr val="white"/>
            </a:duotone>
          </a:blip>
          <a:srcRect l="11390" t="911" r="5425" b="1971"/>
          <a:stretch/>
        </p:blipFill>
        <p:spPr>
          <a:xfrm>
            <a:off x="7019278" y="4453142"/>
            <a:ext cx="129852" cy="151601"/>
          </a:xfrm>
          <a:prstGeom prst="rect">
            <a:avLst/>
          </a:prstGeom>
        </p:spPr>
      </p:pic>
      <p:pic>
        <p:nvPicPr>
          <p:cNvPr id="172" name="Graphique 171" descr="Amélioration continue avec un remplissage uni">
            <a:extLst>
              <a:ext uri="{FF2B5EF4-FFF2-40B4-BE49-F238E27FC236}">
                <a16:creationId xmlns:a16="http://schemas.microsoft.com/office/drawing/2014/main" id="{F4B07E30-A45C-49D2-8B11-48CB9D448237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6928121" y="4532372"/>
            <a:ext cx="516768" cy="516768"/>
          </a:xfrm>
          <a:prstGeom prst="rect">
            <a:avLst/>
          </a:prstGeom>
        </p:spPr>
      </p:pic>
      <p:grpSp>
        <p:nvGrpSpPr>
          <p:cNvPr id="173" name="Groupe 172">
            <a:extLst>
              <a:ext uri="{FF2B5EF4-FFF2-40B4-BE49-F238E27FC236}">
                <a16:creationId xmlns:a16="http://schemas.microsoft.com/office/drawing/2014/main" id="{9D5656F7-9B21-4594-A1B9-F0FF99DE4451}"/>
              </a:ext>
            </a:extLst>
          </p:cNvPr>
          <p:cNvGrpSpPr/>
          <p:nvPr/>
        </p:nvGrpSpPr>
        <p:grpSpPr>
          <a:xfrm>
            <a:off x="7086308" y="4662419"/>
            <a:ext cx="238466" cy="244546"/>
            <a:chOff x="233051" y="2585542"/>
            <a:chExt cx="327032" cy="327032"/>
          </a:xfrm>
        </p:grpSpPr>
        <p:sp>
          <p:nvSpPr>
            <p:cNvPr id="174" name="Rectangle 173">
              <a:extLst>
                <a:ext uri="{FF2B5EF4-FFF2-40B4-BE49-F238E27FC236}">
                  <a16:creationId xmlns:a16="http://schemas.microsoft.com/office/drawing/2014/main" id="{74AFEB44-BA3F-44CF-9A4B-FD16B3E85A11}"/>
                </a:ext>
              </a:extLst>
            </p:cNvPr>
            <p:cNvSpPr/>
            <p:nvPr/>
          </p:nvSpPr>
          <p:spPr>
            <a:xfrm rot="2035876">
              <a:off x="276192" y="2614664"/>
              <a:ext cx="212101" cy="237102"/>
            </a:xfrm>
            <a:prstGeom prst="rect">
              <a:avLst/>
            </a:prstGeom>
            <a:solidFill>
              <a:srgbClr val="D0DCF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  <p:pic>
          <p:nvPicPr>
            <p:cNvPr id="175" name="Graphique 174" descr="Usine avec un remplissage uni">
              <a:extLst>
                <a:ext uri="{FF2B5EF4-FFF2-40B4-BE49-F238E27FC236}">
                  <a16:creationId xmlns:a16="http://schemas.microsoft.com/office/drawing/2014/main" id="{7243F6B5-A74A-4C8D-9FA3-FD2FD1CF8EC1}"/>
                </a:ext>
              </a:extLst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6"/>
                </a:ext>
              </a:extLst>
            </a:blip>
            <a:stretch>
              <a:fillRect/>
            </a:stretch>
          </p:blipFill>
          <p:spPr>
            <a:xfrm>
              <a:off x="233051" y="2585542"/>
              <a:ext cx="327032" cy="327032"/>
            </a:xfrm>
            <a:prstGeom prst="rect">
              <a:avLst/>
            </a:prstGeom>
          </p:spPr>
        </p:pic>
      </p:grpSp>
      <p:sp>
        <p:nvSpPr>
          <p:cNvPr id="127" name="ZoneTexte 126">
            <a:extLst>
              <a:ext uri="{FF2B5EF4-FFF2-40B4-BE49-F238E27FC236}">
                <a16:creationId xmlns:a16="http://schemas.microsoft.com/office/drawing/2014/main" id="{07A4364A-87D1-4153-BA85-3E1D1934A2B9}"/>
              </a:ext>
            </a:extLst>
          </p:cNvPr>
          <p:cNvSpPr txBox="1"/>
          <p:nvPr/>
        </p:nvSpPr>
        <p:spPr>
          <a:xfrm>
            <a:off x="580668" y="2542322"/>
            <a:ext cx="232031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Zone avec potentiel éolien</a:t>
            </a:r>
            <a:endParaRPr lang="fr-BE" sz="1100" dirty="0"/>
          </a:p>
        </p:txBody>
      </p:sp>
    </p:spTree>
    <p:extLst>
      <p:ext uri="{BB962C8B-B14F-4D97-AF65-F5344CB8AC3E}">
        <p14:creationId xmlns:p14="http://schemas.microsoft.com/office/powerpoint/2010/main" val="4262814721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0" name="Rectangle 629">
            <a:extLst>
              <a:ext uri="{FF2B5EF4-FFF2-40B4-BE49-F238E27FC236}">
                <a16:creationId xmlns:a16="http://schemas.microsoft.com/office/drawing/2014/main" id="{B534E08F-1B77-430C-A4BB-7DD856958AEA}"/>
              </a:ext>
            </a:extLst>
          </p:cNvPr>
          <p:cNvSpPr/>
          <p:nvPr/>
        </p:nvSpPr>
        <p:spPr>
          <a:xfrm rot="762525">
            <a:off x="2520144" y="492388"/>
            <a:ext cx="176556" cy="2034079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655" name="Forme libre : forme 654">
            <a:extLst>
              <a:ext uri="{FF2B5EF4-FFF2-40B4-BE49-F238E27FC236}">
                <a16:creationId xmlns:a16="http://schemas.microsoft.com/office/drawing/2014/main" id="{5367C33C-896D-4D34-8011-EBF3489A115F}"/>
              </a:ext>
            </a:extLst>
          </p:cNvPr>
          <p:cNvSpPr/>
          <p:nvPr/>
        </p:nvSpPr>
        <p:spPr>
          <a:xfrm>
            <a:off x="7935731" y="1651890"/>
            <a:ext cx="3176932" cy="349215"/>
          </a:xfrm>
          <a:custGeom>
            <a:avLst/>
            <a:gdLst>
              <a:gd name="connsiteX0" fmla="*/ 0 w 3167407"/>
              <a:gd name="connsiteY0" fmla="*/ 240351 h 349099"/>
              <a:gd name="connsiteX1" fmla="*/ 160256 w 3167407"/>
              <a:gd name="connsiteY1" fmla="*/ 334620 h 349099"/>
              <a:gd name="connsiteX2" fmla="*/ 480767 w 3167407"/>
              <a:gd name="connsiteY2" fmla="*/ 344046 h 349099"/>
              <a:gd name="connsiteX3" fmla="*/ 838986 w 3167407"/>
              <a:gd name="connsiteY3" fmla="*/ 287485 h 349099"/>
              <a:gd name="connsiteX4" fmla="*/ 1093510 w 3167407"/>
              <a:gd name="connsiteY4" fmla="*/ 193217 h 349099"/>
              <a:gd name="connsiteX5" fmla="*/ 1263192 w 3167407"/>
              <a:gd name="connsiteY5" fmla="*/ 127230 h 349099"/>
              <a:gd name="connsiteX6" fmla="*/ 1527143 w 3167407"/>
              <a:gd name="connsiteY6" fmla="*/ 4681 h 349099"/>
              <a:gd name="connsiteX7" fmla="*/ 1998483 w 3167407"/>
              <a:gd name="connsiteY7" fmla="*/ 23535 h 349099"/>
              <a:gd name="connsiteX8" fmla="*/ 3167407 w 3167407"/>
              <a:gd name="connsiteY8" fmla="*/ 32962 h 349099"/>
              <a:gd name="connsiteX0" fmla="*/ 0 w 3176932"/>
              <a:gd name="connsiteY0" fmla="*/ 237970 h 349215"/>
              <a:gd name="connsiteX1" fmla="*/ 169781 w 3176932"/>
              <a:gd name="connsiteY1" fmla="*/ 334620 h 349215"/>
              <a:gd name="connsiteX2" fmla="*/ 490292 w 3176932"/>
              <a:gd name="connsiteY2" fmla="*/ 344046 h 349215"/>
              <a:gd name="connsiteX3" fmla="*/ 848511 w 3176932"/>
              <a:gd name="connsiteY3" fmla="*/ 287485 h 349215"/>
              <a:gd name="connsiteX4" fmla="*/ 1103035 w 3176932"/>
              <a:gd name="connsiteY4" fmla="*/ 193217 h 349215"/>
              <a:gd name="connsiteX5" fmla="*/ 1272717 w 3176932"/>
              <a:gd name="connsiteY5" fmla="*/ 127230 h 349215"/>
              <a:gd name="connsiteX6" fmla="*/ 1536668 w 3176932"/>
              <a:gd name="connsiteY6" fmla="*/ 4681 h 349215"/>
              <a:gd name="connsiteX7" fmla="*/ 2008008 w 3176932"/>
              <a:gd name="connsiteY7" fmla="*/ 23535 h 349215"/>
              <a:gd name="connsiteX8" fmla="*/ 3176932 w 3176932"/>
              <a:gd name="connsiteY8" fmla="*/ 32962 h 3492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76932" h="349215">
                <a:moveTo>
                  <a:pt x="0" y="237970"/>
                </a:moveTo>
                <a:cubicBezTo>
                  <a:pt x="40064" y="276463"/>
                  <a:pt x="88066" y="316941"/>
                  <a:pt x="169781" y="334620"/>
                </a:cubicBezTo>
                <a:cubicBezTo>
                  <a:pt x="251496" y="352299"/>
                  <a:pt x="377170" y="351902"/>
                  <a:pt x="490292" y="344046"/>
                </a:cubicBezTo>
                <a:cubicBezTo>
                  <a:pt x="603414" y="336190"/>
                  <a:pt x="746387" y="312623"/>
                  <a:pt x="848511" y="287485"/>
                </a:cubicBezTo>
                <a:cubicBezTo>
                  <a:pt x="950635" y="262347"/>
                  <a:pt x="1032334" y="219926"/>
                  <a:pt x="1103035" y="193217"/>
                </a:cubicBezTo>
                <a:cubicBezTo>
                  <a:pt x="1173736" y="166508"/>
                  <a:pt x="1200445" y="158653"/>
                  <a:pt x="1272717" y="127230"/>
                </a:cubicBezTo>
                <a:cubicBezTo>
                  <a:pt x="1344989" y="95807"/>
                  <a:pt x="1414119" y="21964"/>
                  <a:pt x="1536668" y="4681"/>
                </a:cubicBezTo>
                <a:cubicBezTo>
                  <a:pt x="1659217" y="-12602"/>
                  <a:pt x="2008008" y="23535"/>
                  <a:pt x="2008008" y="23535"/>
                </a:cubicBezTo>
                <a:lnTo>
                  <a:pt x="3176932" y="32962"/>
                </a:lnTo>
              </a:path>
            </a:pathLst>
          </a:custGeom>
          <a:noFill/>
          <a:ln w="25400">
            <a:solidFill>
              <a:schemeClr val="bg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74" name="ZoneTexte 73">
            <a:extLst>
              <a:ext uri="{FF2B5EF4-FFF2-40B4-BE49-F238E27FC236}">
                <a16:creationId xmlns:a16="http://schemas.microsoft.com/office/drawing/2014/main" id="{B475AA97-E211-46AA-B7AB-3F525F548656}"/>
              </a:ext>
            </a:extLst>
          </p:cNvPr>
          <p:cNvSpPr txBox="1"/>
          <p:nvPr/>
        </p:nvSpPr>
        <p:spPr>
          <a:xfrm>
            <a:off x="4905060" y="0"/>
            <a:ext cx="3030671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2000" b="1" dirty="0"/>
              <a:t>Pôles et axes structurants </a:t>
            </a:r>
            <a:endParaRPr lang="fr-BE" sz="2000" b="1" dirty="0"/>
          </a:p>
        </p:txBody>
      </p:sp>
      <p:sp>
        <p:nvSpPr>
          <p:cNvPr id="24" name="Forme libre : forme 23">
            <a:extLst>
              <a:ext uri="{FF2B5EF4-FFF2-40B4-BE49-F238E27FC236}">
                <a16:creationId xmlns:a16="http://schemas.microsoft.com/office/drawing/2014/main" id="{E49B5240-9016-4ADF-8870-4E973BB39655}"/>
              </a:ext>
            </a:extLst>
          </p:cNvPr>
          <p:cNvSpPr/>
          <p:nvPr/>
        </p:nvSpPr>
        <p:spPr>
          <a:xfrm>
            <a:off x="2238306" y="1056399"/>
            <a:ext cx="8509715" cy="5440841"/>
          </a:xfrm>
          <a:custGeom>
            <a:avLst/>
            <a:gdLst>
              <a:gd name="connsiteX0" fmla="*/ 69 w 8509715"/>
              <a:gd name="connsiteY0" fmla="*/ 286626 h 5440841"/>
              <a:gd name="connsiteX1" fmla="*/ 85794 w 8509715"/>
              <a:gd name="connsiteY1" fmla="*/ 419976 h 5440841"/>
              <a:gd name="connsiteX2" fmla="*/ 209619 w 8509715"/>
              <a:gd name="connsiteY2" fmla="*/ 543801 h 5440841"/>
              <a:gd name="connsiteX3" fmla="*/ 190569 w 8509715"/>
              <a:gd name="connsiteY3" fmla="*/ 800976 h 5440841"/>
              <a:gd name="connsiteX4" fmla="*/ 342969 w 8509715"/>
              <a:gd name="connsiteY4" fmla="*/ 1229601 h 5440841"/>
              <a:gd name="connsiteX5" fmla="*/ 800169 w 8509715"/>
              <a:gd name="connsiteY5" fmla="*/ 1181976 h 5440841"/>
              <a:gd name="connsiteX6" fmla="*/ 866844 w 8509715"/>
              <a:gd name="connsiteY6" fmla="*/ 1343901 h 5440841"/>
              <a:gd name="connsiteX7" fmla="*/ 1238319 w 8509715"/>
              <a:gd name="connsiteY7" fmla="*/ 1420101 h 5440841"/>
              <a:gd name="connsiteX8" fmla="*/ 1276419 w 8509715"/>
              <a:gd name="connsiteY8" fmla="*/ 2039226 h 5440841"/>
              <a:gd name="connsiteX9" fmla="*/ 1485969 w 8509715"/>
              <a:gd name="connsiteY9" fmla="*/ 1963026 h 5440841"/>
              <a:gd name="connsiteX10" fmla="*/ 1685994 w 8509715"/>
              <a:gd name="connsiteY10" fmla="*/ 1896351 h 5440841"/>
              <a:gd name="connsiteX11" fmla="*/ 2267019 w 8509715"/>
              <a:gd name="connsiteY11" fmla="*/ 1934451 h 5440841"/>
              <a:gd name="connsiteX12" fmla="*/ 2505144 w 8509715"/>
              <a:gd name="connsiteY12" fmla="*/ 2267826 h 5440841"/>
              <a:gd name="connsiteX13" fmla="*/ 2667069 w 8509715"/>
              <a:gd name="connsiteY13" fmla="*/ 2267826 h 5440841"/>
              <a:gd name="connsiteX14" fmla="*/ 2562294 w 8509715"/>
              <a:gd name="connsiteY14" fmla="*/ 2505951 h 5440841"/>
              <a:gd name="connsiteX15" fmla="*/ 2514669 w 8509715"/>
              <a:gd name="connsiteY15" fmla="*/ 2848851 h 5440841"/>
              <a:gd name="connsiteX16" fmla="*/ 2657544 w 8509715"/>
              <a:gd name="connsiteY16" fmla="*/ 2877426 h 5440841"/>
              <a:gd name="connsiteX17" fmla="*/ 2676594 w 8509715"/>
              <a:gd name="connsiteY17" fmla="*/ 3163176 h 5440841"/>
              <a:gd name="connsiteX18" fmla="*/ 2447994 w 8509715"/>
              <a:gd name="connsiteY18" fmla="*/ 3277476 h 5440841"/>
              <a:gd name="connsiteX19" fmla="*/ 2628969 w 8509715"/>
              <a:gd name="connsiteY19" fmla="*/ 3591801 h 5440841"/>
              <a:gd name="connsiteX20" fmla="*/ 3038544 w 8509715"/>
              <a:gd name="connsiteY20" fmla="*/ 3572751 h 5440841"/>
              <a:gd name="connsiteX21" fmla="*/ 3429069 w 8509715"/>
              <a:gd name="connsiteY21" fmla="*/ 3572751 h 5440841"/>
              <a:gd name="connsiteX22" fmla="*/ 3876744 w 8509715"/>
              <a:gd name="connsiteY22" fmla="*/ 3315576 h 5440841"/>
              <a:gd name="connsiteX23" fmla="*/ 3971994 w 8509715"/>
              <a:gd name="connsiteY23" fmla="*/ 2972676 h 5440841"/>
              <a:gd name="connsiteX24" fmla="*/ 4267269 w 8509715"/>
              <a:gd name="connsiteY24" fmla="*/ 2734551 h 5440841"/>
              <a:gd name="connsiteX25" fmla="*/ 4514919 w 8509715"/>
              <a:gd name="connsiteY25" fmla="*/ 2791701 h 5440841"/>
              <a:gd name="connsiteX26" fmla="*/ 4324419 w 8509715"/>
              <a:gd name="connsiteY26" fmla="*/ 3182226 h 5440841"/>
              <a:gd name="connsiteX27" fmla="*/ 4286319 w 8509715"/>
              <a:gd name="connsiteY27" fmla="*/ 3544176 h 5440841"/>
              <a:gd name="connsiteX28" fmla="*/ 4467294 w 8509715"/>
              <a:gd name="connsiteY28" fmla="*/ 3715626 h 5440841"/>
              <a:gd name="connsiteX29" fmla="*/ 4448244 w 8509715"/>
              <a:gd name="connsiteY29" fmla="*/ 4153776 h 5440841"/>
              <a:gd name="connsiteX30" fmla="*/ 4676844 w 8509715"/>
              <a:gd name="connsiteY30" fmla="*/ 4182351 h 5440841"/>
              <a:gd name="connsiteX31" fmla="*/ 4953069 w 8509715"/>
              <a:gd name="connsiteY31" fmla="*/ 4372851 h 5440841"/>
              <a:gd name="connsiteX32" fmla="*/ 5124519 w 8509715"/>
              <a:gd name="connsiteY32" fmla="*/ 4477626 h 5440841"/>
              <a:gd name="connsiteX33" fmla="*/ 5162619 w 8509715"/>
              <a:gd name="connsiteY33" fmla="*/ 4525251 h 5440841"/>
              <a:gd name="connsiteX34" fmla="*/ 5562669 w 8509715"/>
              <a:gd name="connsiteY34" fmla="*/ 4677651 h 5440841"/>
              <a:gd name="connsiteX35" fmla="*/ 5876994 w 8509715"/>
              <a:gd name="connsiteY35" fmla="*/ 4972926 h 5440841"/>
              <a:gd name="connsiteX36" fmla="*/ 6057969 w 8509715"/>
              <a:gd name="connsiteY36" fmla="*/ 5392026 h 5440841"/>
              <a:gd name="connsiteX37" fmla="*/ 6077019 w 8509715"/>
              <a:gd name="connsiteY37" fmla="*/ 5420601 h 5440841"/>
              <a:gd name="connsiteX38" fmla="*/ 6372294 w 8509715"/>
              <a:gd name="connsiteY38" fmla="*/ 5287251 h 5440841"/>
              <a:gd name="connsiteX39" fmla="*/ 6867594 w 8509715"/>
              <a:gd name="connsiteY39" fmla="*/ 5220576 h 5440841"/>
              <a:gd name="connsiteX40" fmla="*/ 7086669 w 8509715"/>
              <a:gd name="connsiteY40" fmla="*/ 5182476 h 5440841"/>
              <a:gd name="connsiteX41" fmla="*/ 7105719 w 8509715"/>
              <a:gd name="connsiteY41" fmla="*/ 4972926 h 5440841"/>
              <a:gd name="connsiteX42" fmla="*/ 7220019 w 8509715"/>
              <a:gd name="connsiteY42" fmla="*/ 4753851 h 5440841"/>
              <a:gd name="connsiteX43" fmla="*/ 7096194 w 8509715"/>
              <a:gd name="connsiteY43" fmla="*/ 4601451 h 5440841"/>
              <a:gd name="connsiteX44" fmla="*/ 7143819 w 8509715"/>
              <a:gd name="connsiteY44" fmla="*/ 4458576 h 5440841"/>
              <a:gd name="connsiteX45" fmla="*/ 6772344 w 8509715"/>
              <a:gd name="connsiteY45" fmla="*/ 4163301 h 5440841"/>
              <a:gd name="connsiteX46" fmla="*/ 6762819 w 8509715"/>
              <a:gd name="connsiteY46" fmla="*/ 3915651 h 5440841"/>
              <a:gd name="connsiteX47" fmla="*/ 6829494 w 8509715"/>
              <a:gd name="connsiteY47" fmla="*/ 3544176 h 5440841"/>
              <a:gd name="connsiteX48" fmla="*/ 7039044 w 8509715"/>
              <a:gd name="connsiteY48" fmla="*/ 3153651 h 5440841"/>
              <a:gd name="connsiteX49" fmla="*/ 7286694 w 8509715"/>
              <a:gd name="connsiteY49" fmla="*/ 2782176 h 5440841"/>
              <a:gd name="connsiteX50" fmla="*/ 7734369 w 8509715"/>
              <a:gd name="connsiteY50" fmla="*/ 2620251 h 5440841"/>
              <a:gd name="connsiteX51" fmla="*/ 7896294 w 8509715"/>
              <a:gd name="connsiteY51" fmla="*/ 2620251 h 5440841"/>
              <a:gd name="connsiteX52" fmla="*/ 7915344 w 8509715"/>
              <a:gd name="connsiteY52" fmla="*/ 2353551 h 5440841"/>
              <a:gd name="connsiteX53" fmla="*/ 8486844 w 8509715"/>
              <a:gd name="connsiteY53" fmla="*/ 1972551 h 5440841"/>
              <a:gd name="connsiteX54" fmla="*/ 8391594 w 8509715"/>
              <a:gd name="connsiteY54" fmla="*/ 1763001 h 5440841"/>
              <a:gd name="connsiteX55" fmla="*/ 8343969 w 8509715"/>
              <a:gd name="connsiteY55" fmla="*/ 1610601 h 5440841"/>
              <a:gd name="connsiteX56" fmla="*/ 8296344 w 8509715"/>
              <a:gd name="connsiteY56" fmla="*/ 1305801 h 5440841"/>
              <a:gd name="connsiteX57" fmla="*/ 8001069 w 8509715"/>
              <a:gd name="connsiteY57" fmla="*/ 1248651 h 5440841"/>
              <a:gd name="connsiteX58" fmla="*/ 7905819 w 8509715"/>
              <a:gd name="connsiteY58" fmla="*/ 1001001 h 5440841"/>
              <a:gd name="connsiteX59" fmla="*/ 8058219 w 8509715"/>
              <a:gd name="connsiteY59" fmla="*/ 753351 h 5440841"/>
              <a:gd name="connsiteX60" fmla="*/ 7791519 w 8509715"/>
              <a:gd name="connsiteY60" fmla="*/ 534276 h 5440841"/>
              <a:gd name="connsiteX61" fmla="*/ 7705794 w 8509715"/>
              <a:gd name="connsiteY61" fmla="*/ 372351 h 5440841"/>
              <a:gd name="connsiteX62" fmla="*/ 7458144 w 8509715"/>
              <a:gd name="connsiteY62" fmla="*/ 362826 h 5440841"/>
              <a:gd name="connsiteX63" fmla="*/ 7362894 w 8509715"/>
              <a:gd name="connsiteY63" fmla="*/ 181851 h 5440841"/>
              <a:gd name="connsiteX64" fmla="*/ 7134294 w 8509715"/>
              <a:gd name="connsiteY64" fmla="*/ 248526 h 5440841"/>
              <a:gd name="connsiteX65" fmla="*/ 7039044 w 8509715"/>
              <a:gd name="connsiteY65" fmla="*/ 381876 h 5440841"/>
              <a:gd name="connsiteX66" fmla="*/ 6791394 w 8509715"/>
              <a:gd name="connsiteY66" fmla="*/ 267576 h 5440841"/>
              <a:gd name="connsiteX67" fmla="*/ 6572319 w 8509715"/>
              <a:gd name="connsiteY67" fmla="*/ 248526 h 5440841"/>
              <a:gd name="connsiteX68" fmla="*/ 6591369 w 8509715"/>
              <a:gd name="connsiteY68" fmla="*/ 876 h 5440841"/>
              <a:gd name="connsiteX69" fmla="*/ 6324669 w 8509715"/>
              <a:gd name="connsiteY69" fmla="*/ 172326 h 5440841"/>
              <a:gd name="connsiteX70" fmla="*/ 6086544 w 8509715"/>
              <a:gd name="connsiteY70" fmla="*/ 334251 h 5440841"/>
              <a:gd name="connsiteX71" fmla="*/ 5886519 w 8509715"/>
              <a:gd name="connsiteY71" fmla="*/ 372351 h 5440841"/>
              <a:gd name="connsiteX72" fmla="*/ 5724594 w 8509715"/>
              <a:gd name="connsiteY72" fmla="*/ 296151 h 5440841"/>
              <a:gd name="connsiteX73" fmla="*/ 5419794 w 8509715"/>
              <a:gd name="connsiteY73" fmla="*/ 410451 h 5440841"/>
              <a:gd name="connsiteX74" fmla="*/ 5200719 w 8509715"/>
              <a:gd name="connsiteY74" fmla="*/ 467601 h 5440841"/>
              <a:gd name="connsiteX75" fmla="*/ 4934019 w 8509715"/>
              <a:gd name="connsiteY75" fmla="*/ 410451 h 5440841"/>
              <a:gd name="connsiteX76" fmla="*/ 4772094 w 8509715"/>
              <a:gd name="connsiteY76" fmla="*/ 258051 h 5440841"/>
              <a:gd name="connsiteX77" fmla="*/ 4553019 w 8509715"/>
              <a:gd name="connsiteY77" fmla="*/ 277101 h 5440841"/>
              <a:gd name="connsiteX78" fmla="*/ 4276794 w 8509715"/>
              <a:gd name="connsiteY78" fmla="*/ 153276 h 5440841"/>
              <a:gd name="connsiteX79" fmla="*/ 4124394 w 8509715"/>
              <a:gd name="connsiteY79" fmla="*/ 77076 h 5440841"/>
              <a:gd name="connsiteX80" fmla="*/ 3819594 w 8509715"/>
              <a:gd name="connsiteY80" fmla="*/ 172326 h 5440841"/>
              <a:gd name="connsiteX81" fmla="*/ 3857694 w 8509715"/>
              <a:gd name="connsiteY81" fmla="*/ 267576 h 5440841"/>
              <a:gd name="connsiteX82" fmla="*/ 3657669 w 8509715"/>
              <a:gd name="connsiteY82" fmla="*/ 286626 h 5440841"/>
              <a:gd name="connsiteX83" fmla="*/ 3486219 w 8509715"/>
              <a:gd name="connsiteY83" fmla="*/ 343776 h 5440841"/>
              <a:gd name="connsiteX84" fmla="*/ 3400494 w 8509715"/>
              <a:gd name="connsiteY84" fmla="*/ 286626 h 5440841"/>
              <a:gd name="connsiteX85" fmla="*/ 2819469 w 8509715"/>
              <a:gd name="connsiteY85" fmla="*/ 524751 h 5440841"/>
              <a:gd name="connsiteX86" fmla="*/ 2533719 w 8509715"/>
              <a:gd name="connsiteY86" fmla="*/ 381876 h 5440841"/>
              <a:gd name="connsiteX87" fmla="*/ 2267019 w 8509715"/>
              <a:gd name="connsiteY87" fmla="*/ 515226 h 5440841"/>
              <a:gd name="connsiteX88" fmla="*/ 1895544 w 8509715"/>
              <a:gd name="connsiteY88" fmla="*/ 496176 h 5440841"/>
              <a:gd name="connsiteX89" fmla="*/ 1819344 w 8509715"/>
              <a:gd name="connsiteY89" fmla="*/ 296151 h 5440841"/>
              <a:gd name="connsiteX90" fmla="*/ 1352619 w 8509715"/>
              <a:gd name="connsiteY90" fmla="*/ 200901 h 5440841"/>
              <a:gd name="connsiteX91" fmla="*/ 1181169 w 8509715"/>
              <a:gd name="connsiteY91" fmla="*/ 324726 h 5440841"/>
              <a:gd name="connsiteX92" fmla="*/ 866844 w 8509715"/>
              <a:gd name="connsiteY92" fmla="*/ 229476 h 5440841"/>
              <a:gd name="connsiteX93" fmla="*/ 457269 w 8509715"/>
              <a:gd name="connsiteY93" fmla="*/ 391401 h 5440841"/>
              <a:gd name="connsiteX94" fmla="*/ 323919 w 8509715"/>
              <a:gd name="connsiteY94" fmla="*/ 248526 h 5440841"/>
              <a:gd name="connsiteX95" fmla="*/ 76269 w 8509715"/>
              <a:gd name="connsiteY95" fmla="*/ 200901 h 5440841"/>
              <a:gd name="connsiteX96" fmla="*/ 69 w 8509715"/>
              <a:gd name="connsiteY96" fmla="*/ 286626 h 54408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</a:cxnLst>
            <a:rect l="l" t="t" r="r" b="b"/>
            <a:pathLst>
              <a:path w="8509715" h="5440841">
                <a:moveTo>
                  <a:pt x="69" y="286626"/>
                </a:moveTo>
                <a:cubicBezTo>
                  <a:pt x="1656" y="323138"/>
                  <a:pt x="50869" y="377114"/>
                  <a:pt x="85794" y="419976"/>
                </a:cubicBezTo>
                <a:cubicBezTo>
                  <a:pt x="120719" y="462838"/>
                  <a:pt x="192157" y="480301"/>
                  <a:pt x="209619" y="543801"/>
                </a:cubicBezTo>
                <a:cubicBezTo>
                  <a:pt x="227081" y="607301"/>
                  <a:pt x="168344" y="686676"/>
                  <a:pt x="190569" y="800976"/>
                </a:cubicBezTo>
                <a:cubicBezTo>
                  <a:pt x="212794" y="915276"/>
                  <a:pt x="241369" y="1166101"/>
                  <a:pt x="342969" y="1229601"/>
                </a:cubicBezTo>
                <a:cubicBezTo>
                  <a:pt x="444569" y="1293101"/>
                  <a:pt x="712857" y="1162926"/>
                  <a:pt x="800169" y="1181976"/>
                </a:cubicBezTo>
                <a:cubicBezTo>
                  <a:pt x="887481" y="1201026"/>
                  <a:pt x="793819" y="1304214"/>
                  <a:pt x="866844" y="1343901"/>
                </a:cubicBezTo>
                <a:cubicBezTo>
                  <a:pt x="939869" y="1383589"/>
                  <a:pt x="1170057" y="1304214"/>
                  <a:pt x="1238319" y="1420101"/>
                </a:cubicBezTo>
                <a:cubicBezTo>
                  <a:pt x="1306581" y="1535988"/>
                  <a:pt x="1235144" y="1948739"/>
                  <a:pt x="1276419" y="2039226"/>
                </a:cubicBezTo>
                <a:cubicBezTo>
                  <a:pt x="1317694" y="2129713"/>
                  <a:pt x="1417707" y="1986839"/>
                  <a:pt x="1485969" y="1963026"/>
                </a:cubicBezTo>
                <a:cubicBezTo>
                  <a:pt x="1554232" y="1939214"/>
                  <a:pt x="1555819" y="1901114"/>
                  <a:pt x="1685994" y="1896351"/>
                </a:cubicBezTo>
                <a:cubicBezTo>
                  <a:pt x="1816169" y="1891589"/>
                  <a:pt x="2130494" y="1872539"/>
                  <a:pt x="2267019" y="1934451"/>
                </a:cubicBezTo>
                <a:cubicBezTo>
                  <a:pt x="2403544" y="1996363"/>
                  <a:pt x="2438469" y="2212264"/>
                  <a:pt x="2505144" y="2267826"/>
                </a:cubicBezTo>
                <a:cubicBezTo>
                  <a:pt x="2571819" y="2323388"/>
                  <a:pt x="2657544" y="2228139"/>
                  <a:pt x="2667069" y="2267826"/>
                </a:cubicBezTo>
                <a:cubicBezTo>
                  <a:pt x="2676594" y="2307514"/>
                  <a:pt x="2587694" y="2409114"/>
                  <a:pt x="2562294" y="2505951"/>
                </a:cubicBezTo>
                <a:cubicBezTo>
                  <a:pt x="2536894" y="2602789"/>
                  <a:pt x="2498794" y="2786939"/>
                  <a:pt x="2514669" y="2848851"/>
                </a:cubicBezTo>
                <a:cubicBezTo>
                  <a:pt x="2530544" y="2910764"/>
                  <a:pt x="2630557" y="2825039"/>
                  <a:pt x="2657544" y="2877426"/>
                </a:cubicBezTo>
                <a:cubicBezTo>
                  <a:pt x="2684532" y="2929814"/>
                  <a:pt x="2711519" y="3096501"/>
                  <a:pt x="2676594" y="3163176"/>
                </a:cubicBezTo>
                <a:cubicBezTo>
                  <a:pt x="2641669" y="3229851"/>
                  <a:pt x="2455932" y="3206039"/>
                  <a:pt x="2447994" y="3277476"/>
                </a:cubicBezTo>
                <a:cubicBezTo>
                  <a:pt x="2440057" y="3348914"/>
                  <a:pt x="2530544" y="3542589"/>
                  <a:pt x="2628969" y="3591801"/>
                </a:cubicBezTo>
                <a:cubicBezTo>
                  <a:pt x="2727394" y="3641013"/>
                  <a:pt x="2905194" y="3575926"/>
                  <a:pt x="3038544" y="3572751"/>
                </a:cubicBezTo>
                <a:cubicBezTo>
                  <a:pt x="3171894" y="3569576"/>
                  <a:pt x="3289369" y="3615613"/>
                  <a:pt x="3429069" y="3572751"/>
                </a:cubicBezTo>
                <a:cubicBezTo>
                  <a:pt x="3568769" y="3529889"/>
                  <a:pt x="3786257" y="3415589"/>
                  <a:pt x="3876744" y="3315576"/>
                </a:cubicBezTo>
                <a:cubicBezTo>
                  <a:pt x="3967232" y="3215564"/>
                  <a:pt x="3906907" y="3069513"/>
                  <a:pt x="3971994" y="2972676"/>
                </a:cubicBezTo>
                <a:cubicBezTo>
                  <a:pt x="4037081" y="2875839"/>
                  <a:pt x="4176782" y="2764713"/>
                  <a:pt x="4267269" y="2734551"/>
                </a:cubicBezTo>
                <a:cubicBezTo>
                  <a:pt x="4357756" y="2704389"/>
                  <a:pt x="4505394" y="2717089"/>
                  <a:pt x="4514919" y="2791701"/>
                </a:cubicBezTo>
                <a:cubicBezTo>
                  <a:pt x="4524444" y="2866313"/>
                  <a:pt x="4362519" y="3056813"/>
                  <a:pt x="4324419" y="3182226"/>
                </a:cubicBezTo>
                <a:cubicBezTo>
                  <a:pt x="4286319" y="3307639"/>
                  <a:pt x="4262507" y="3455276"/>
                  <a:pt x="4286319" y="3544176"/>
                </a:cubicBezTo>
                <a:cubicBezTo>
                  <a:pt x="4310132" y="3633076"/>
                  <a:pt x="4440306" y="3614026"/>
                  <a:pt x="4467294" y="3715626"/>
                </a:cubicBezTo>
                <a:cubicBezTo>
                  <a:pt x="4494282" y="3817226"/>
                  <a:pt x="4413319" y="4075989"/>
                  <a:pt x="4448244" y="4153776"/>
                </a:cubicBezTo>
                <a:cubicBezTo>
                  <a:pt x="4483169" y="4231563"/>
                  <a:pt x="4592707" y="4145839"/>
                  <a:pt x="4676844" y="4182351"/>
                </a:cubicBezTo>
                <a:cubicBezTo>
                  <a:pt x="4760981" y="4218863"/>
                  <a:pt x="4878457" y="4323639"/>
                  <a:pt x="4953069" y="4372851"/>
                </a:cubicBezTo>
                <a:cubicBezTo>
                  <a:pt x="5027681" y="4422063"/>
                  <a:pt x="5089594" y="4452226"/>
                  <a:pt x="5124519" y="4477626"/>
                </a:cubicBezTo>
                <a:cubicBezTo>
                  <a:pt x="5159444" y="4503026"/>
                  <a:pt x="5089594" y="4491914"/>
                  <a:pt x="5162619" y="4525251"/>
                </a:cubicBezTo>
                <a:cubicBezTo>
                  <a:pt x="5235644" y="4558588"/>
                  <a:pt x="5443607" y="4603039"/>
                  <a:pt x="5562669" y="4677651"/>
                </a:cubicBezTo>
                <a:cubicBezTo>
                  <a:pt x="5681731" y="4752263"/>
                  <a:pt x="5794444" y="4853864"/>
                  <a:pt x="5876994" y="4972926"/>
                </a:cubicBezTo>
                <a:cubicBezTo>
                  <a:pt x="5959544" y="5091989"/>
                  <a:pt x="6057969" y="5392026"/>
                  <a:pt x="6057969" y="5392026"/>
                </a:cubicBezTo>
                <a:cubicBezTo>
                  <a:pt x="6091307" y="5466639"/>
                  <a:pt x="6024632" y="5438063"/>
                  <a:pt x="6077019" y="5420601"/>
                </a:cubicBezTo>
                <a:cubicBezTo>
                  <a:pt x="6129406" y="5403139"/>
                  <a:pt x="6240532" y="5320588"/>
                  <a:pt x="6372294" y="5287251"/>
                </a:cubicBezTo>
                <a:cubicBezTo>
                  <a:pt x="6504056" y="5253914"/>
                  <a:pt x="6748532" y="5238039"/>
                  <a:pt x="6867594" y="5220576"/>
                </a:cubicBezTo>
                <a:cubicBezTo>
                  <a:pt x="6986657" y="5203114"/>
                  <a:pt x="7046982" y="5223751"/>
                  <a:pt x="7086669" y="5182476"/>
                </a:cubicBezTo>
                <a:cubicBezTo>
                  <a:pt x="7126356" y="5141201"/>
                  <a:pt x="7083494" y="5044364"/>
                  <a:pt x="7105719" y="4972926"/>
                </a:cubicBezTo>
                <a:cubicBezTo>
                  <a:pt x="7127944" y="4901489"/>
                  <a:pt x="7221606" y="4815763"/>
                  <a:pt x="7220019" y="4753851"/>
                </a:cubicBezTo>
                <a:cubicBezTo>
                  <a:pt x="7218432" y="4691939"/>
                  <a:pt x="7108894" y="4650663"/>
                  <a:pt x="7096194" y="4601451"/>
                </a:cubicBezTo>
                <a:cubicBezTo>
                  <a:pt x="7083494" y="4552239"/>
                  <a:pt x="7197794" y="4531601"/>
                  <a:pt x="7143819" y="4458576"/>
                </a:cubicBezTo>
                <a:cubicBezTo>
                  <a:pt x="7089844" y="4385551"/>
                  <a:pt x="6835844" y="4253788"/>
                  <a:pt x="6772344" y="4163301"/>
                </a:cubicBezTo>
                <a:cubicBezTo>
                  <a:pt x="6708844" y="4072814"/>
                  <a:pt x="6753294" y="4018838"/>
                  <a:pt x="6762819" y="3915651"/>
                </a:cubicBezTo>
                <a:cubicBezTo>
                  <a:pt x="6772344" y="3812464"/>
                  <a:pt x="6783457" y="3671176"/>
                  <a:pt x="6829494" y="3544176"/>
                </a:cubicBezTo>
                <a:cubicBezTo>
                  <a:pt x="6875532" y="3417176"/>
                  <a:pt x="6962844" y="3280651"/>
                  <a:pt x="7039044" y="3153651"/>
                </a:cubicBezTo>
                <a:cubicBezTo>
                  <a:pt x="7115244" y="3026651"/>
                  <a:pt x="7170806" y="2871076"/>
                  <a:pt x="7286694" y="2782176"/>
                </a:cubicBezTo>
                <a:cubicBezTo>
                  <a:pt x="7402582" y="2693276"/>
                  <a:pt x="7632769" y="2647239"/>
                  <a:pt x="7734369" y="2620251"/>
                </a:cubicBezTo>
                <a:cubicBezTo>
                  <a:pt x="7835969" y="2593263"/>
                  <a:pt x="7866132" y="2664701"/>
                  <a:pt x="7896294" y="2620251"/>
                </a:cubicBezTo>
                <a:cubicBezTo>
                  <a:pt x="7926456" y="2575801"/>
                  <a:pt x="7816919" y="2461501"/>
                  <a:pt x="7915344" y="2353551"/>
                </a:cubicBezTo>
                <a:cubicBezTo>
                  <a:pt x="8013769" y="2245601"/>
                  <a:pt x="8407469" y="2070976"/>
                  <a:pt x="8486844" y="1972551"/>
                </a:cubicBezTo>
                <a:cubicBezTo>
                  <a:pt x="8566219" y="1874126"/>
                  <a:pt x="8415406" y="1823326"/>
                  <a:pt x="8391594" y="1763001"/>
                </a:cubicBezTo>
                <a:cubicBezTo>
                  <a:pt x="8367782" y="1702676"/>
                  <a:pt x="8359844" y="1686801"/>
                  <a:pt x="8343969" y="1610601"/>
                </a:cubicBezTo>
                <a:cubicBezTo>
                  <a:pt x="8328094" y="1534401"/>
                  <a:pt x="8353494" y="1366126"/>
                  <a:pt x="8296344" y="1305801"/>
                </a:cubicBezTo>
                <a:cubicBezTo>
                  <a:pt x="8239194" y="1245476"/>
                  <a:pt x="8066157" y="1299451"/>
                  <a:pt x="8001069" y="1248651"/>
                </a:cubicBezTo>
                <a:cubicBezTo>
                  <a:pt x="7935982" y="1197851"/>
                  <a:pt x="7896294" y="1083551"/>
                  <a:pt x="7905819" y="1001001"/>
                </a:cubicBezTo>
                <a:cubicBezTo>
                  <a:pt x="7915344" y="918451"/>
                  <a:pt x="8077269" y="831138"/>
                  <a:pt x="8058219" y="753351"/>
                </a:cubicBezTo>
                <a:cubicBezTo>
                  <a:pt x="8039169" y="675564"/>
                  <a:pt x="7850257" y="597776"/>
                  <a:pt x="7791519" y="534276"/>
                </a:cubicBezTo>
                <a:cubicBezTo>
                  <a:pt x="7732782" y="470776"/>
                  <a:pt x="7761357" y="400926"/>
                  <a:pt x="7705794" y="372351"/>
                </a:cubicBezTo>
                <a:cubicBezTo>
                  <a:pt x="7650232" y="343776"/>
                  <a:pt x="7515294" y="394576"/>
                  <a:pt x="7458144" y="362826"/>
                </a:cubicBezTo>
                <a:cubicBezTo>
                  <a:pt x="7400994" y="331076"/>
                  <a:pt x="7416869" y="200901"/>
                  <a:pt x="7362894" y="181851"/>
                </a:cubicBezTo>
                <a:cubicBezTo>
                  <a:pt x="7308919" y="162801"/>
                  <a:pt x="7188269" y="215189"/>
                  <a:pt x="7134294" y="248526"/>
                </a:cubicBezTo>
                <a:cubicBezTo>
                  <a:pt x="7080319" y="281863"/>
                  <a:pt x="7096194" y="378701"/>
                  <a:pt x="7039044" y="381876"/>
                </a:cubicBezTo>
                <a:cubicBezTo>
                  <a:pt x="6981894" y="385051"/>
                  <a:pt x="6869181" y="289801"/>
                  <a:pt x="6791394" y="267576"/>
                </a:cubicBezTo>
                <a:cubicBezTo>
                  <a:pt x="6713607" y="245351"/>
                  <a:pt x="6605656" y="292976"/>
                  <a:pt x="6572319" y="248526"/>
                </a:cubicBezTo>
                <a:cubicBezTo>
                  <a:pt x="6538982" y="204076"/>
                  <a:pt x="6632644" y="13576"/>
                  <a:pt x="6591369" y="876"/>
                </a:cubicBezTo>
                <a:cubicBezTo>
                  <a:pt x="6550094" y="-11824"/>
                  <a:pt x="6408806" y="116764"/>
                  <a:pt x="6324669" y="172326"/>
                </a:cubicBezTo>
                <a:cubicBezTo>
                  <a:pt x="6240532" y="227888"/>
                  <a:pt x="6159569" y="300914"/>
                  <a:pt x="6086544" y="334251"/>
                </a:cubicBezTo>
                <a:cubicBezTo>
                  <a:pt x="6013519" y="367588"/>
                  <a:pt x="5946844" y="378701"/>
                  <a:pt x="5886519" y="372351"/>
                </a:cubicBezTo>
                <a:cubicBezTo>
                  <a:pt x="5826194" y="366001"/>
                  <a:pt x="5802381" y="289801"/>
                  <a:pt x="5724594" y="296151"/>
                </a:cubicBezTo>
                <a:cubicBezTo>
                  <a:pt x="5646807" y="302501"/>
                  <a:pt x="5507106" y="381876"/>
                  <a:pt x="5419794" y="410451"/>
                </a:cubicBezTo>
                <a:cubicBezTo>
                  <a:pt x="5332482" y="439026"/>
                  <a:pt x="5281681" y="467601"/>
                  <a:pt x="5200719" y="467601"/>
                </a:cubicBezTo>
                <a:cubicBezTo>
                  <a:pt x="5119757" y="467601"/>
                  <a:pt x="5005456" y="445376"/>
                  <a:pt x="4934019" y="410451"/>
                </a:cubicBezTo>
                <a:cubicBezTo>
                  <a:pt x="4862582" y="375526"/>
                  <a:pt x="4835594" y="280276"/>
                  <a:pt x="4772094" y="258051"/>
                </a:cubicBezTo>
                <a:cubicBezTo>
                  <a:pt x="4708594" y="235826"/>
                  <a:pt x="4635569" y="294563"/>
                  <a:pt x="4553019" y="277101"/>
                </a:cubicBezTo>
                <a:cubicBezTo>
                  <a:pt x="4470469" y="259639"/>
                  <a:pt x="4348231" y="186613"/>
                  <a:pt x="4276794" y="153276"/>
                </a:cubicBezTo>
                <a:cubicBezTo>
                  <a:pt x="4205357" y="119939"/>
                  <a:pt x="4200594" y="73901"/>
                  <a:pt x="4124394" y="77076"/>
                </a:cubicBezTo>
                <a:cubicBezTo>
                  <a:pt x="4048194" y="80251"/>
                  <a:pt x="3864044" y="140576"/>
                  <a:pt x="3819594" y="172326"/>
                </a:cubicBezTo>
                <a:cubicBezTo>
                  <a:pt x="3775144" y="204076"/>
                  <a:pt x="3884681" y="248526"/>
                  <a:pt x="3857694" y="267576"/>
                </a:cubicBezTo>
                <a:cubicBezTo>
                  <a:pt x="3830707" y="286626"/>
                  <a:pt x="3719582" y="273926"/>
                  <a:pt x="3657669" y="286626"/>
                </a:cubicBezTo>
                <a:cubicBezTo>
                  <a:pt x="3595757" y="299326"/>
                  <a:pt x="3529081" y="343776"/>
                  <a:pt x="3486219" y="343776"/>
                </a:cubicBezTo>
                <a:cubicBezTo>
                  <a:pt x="3443357" y="343776"/>
                  <a:pt x="3511619" y="256463"/>
                  <a:pt x="3400494" y="286626"/>
                </a:cubicBezTo>
                <a:cubicBezTo>
                  <a:pt x="3289369" y="316789"/>
                  <a:pt x="2963931" y="508876"/>
                  <a:pt x="2819469" y="524751"/>
                </a:cubicBezTo>
                <a:cubicBezTo>
                  <a:pt x="2675007" y="540626"/>
                  <a:pt x="2625794" y="383464"/>
                  <a:pt x="2533719" y="381876"/>
                </a:cubicBezTo>
                <a:cubicBezTo>
                  <a:pt x="2441644" y="380289"/>
                  <a:pt x="2373382" y="496176"/>
                  <a:pt x="2267019" y="515226"/>
                </a:cubicBezTo>
                <a:cubicBezTo>
                  <a:pt x="2160656" y="534276"/>
                  <a:pt x="1970156" y="532688"/>
                  <a:pt x="1895544" y="496176"/>
                </a:cubicBezTo>
                <a:cubicBezTo>
                  <a:pt x="1820932" y="459664"/>
                  <a:pt x="1909831" y="345363"/>
                  <a:pt x="1819344" y="296151"/>
                </a:cubicBezTo>
                <a:cubicBezTo>
                  <a:pt x="1728857" y="246939"/>
                  <a:pt x="1458982" y="196138"/>
                  <a:pt x="1352619" y="200901"/>
                </a:cubicBezTo>
                <a:cubicBezTo>
                  <a:pt x="1246257" y="205663"/>
                  <a:pt x="1262131" y="319964"/>
                  <a:pt x="1181169" y="324726"/>
                </a:cubicBezTo>
                <a:cubicBezTo>
                  <a:pt x="1100207" y="329488"/>
                  <a:pt x="987494" y="218364"/>
                  <a:pt x="866844" y="229476"/>
                </a:cubicBezTo>
                <a:cubicBezTo>
                  <a:pt x="746194" y="240588"/>
                  <a:pt x="547756" y="388226"/>
                  <a:pt x="457269" y="391401"/>
                </a:cubicBezTo>
                <a:cubicBezTo>
                  <a:pt x="366782" y="394576"/>
                  <a:pt x="387419" y="280276"/>
                  <a:pt x="323919" y="248526"/>
                </a:cubicBezTo>
                <a:cubicBezTo>
                  <a:pt x="260419" y="216776"/>
                  <a:pt x="128656" y="200901"/>
                  <a:pt x="76269" y="200901"/>
                </a:cubicBezTo>
                <a:cubicBezTo>
                  <a:pt x="23882" y="200901"/>
                  <a:pt x="-1518" y="250114"/>
                  <a:pt x="69" y="286626"/>
                </a:cubicBezTo>
                <a:close/>
              </a:path>
            </a:pathLst>
          </a:cu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5" name="Forme libre : forme 24">
            <a:extLst>
              <a:ext uri="{FF2B5EF4-FFF2-40B4-BE49-F238E27FC236}">
                <a16:creationId xmlns:a16="http://schemas.microsoft.com/office/drawing/2014/main" id="{0DD42452-CCA9-4662-A448-2DFED839E48D}"/>
              </a:ext>
            </a:extLst>
          </p:cNvPr>
          <p:cNvSpPr/>
          <p:nvPr/>
        </p:nvSpPr>
        <p:spPr>
          <a:xfrm>
            <a:off x="1345490" y="1056064"/>
            <a:ext cx="459039" cy="449534"/>
          </a:xfrm>
          <a:custGeom>
            <a:avLst/>
            <a:gdLst>
              <a:gd name="connsiteX0" fmla="*/ 283285 w 459039"/>
              <a:gd name="connsiteY0" fmla="*/ 86936 h 449534"/>
              <a:gd name="connsiteX1" fmla="*/ 388060 w 459039"/>
              <a:gd name="connsiteY1" fmla="*/ 1211 h 449534"/>
              <a:gd name="connsiteX2" fmla="*/ 454735 w 459039"/>
              <a:gd name="connsiteY2" fmla="*/ 153611 h 449534"/>
              <a:gd name="connsiteX3" fmla="*/ 264235 w 459039"/>
              <a:gd name="connsiteY3" fmla="*/ 296486 h 449534"/>
              <a:gd name="connsiteX4" fmla="*/ 178510 w 459039"/>
              <a:gd name="connsiteY4" fmla="*/ 448886 h 449534"/>
              <a:gd name="connsiteX5" fmla="*/ 35635 w 459039"/>
              <a:gd name="connsiteY5" fmla="*/ 344111 h 449534"/>
              <a:gd name="connsiteX6" fmla="*/ 16585 w 459039"/>
              <a:gd name="connsiteY6" fmla="*/ 172661 h 449534"/>
              <a:gd name="connsiteX7" fmla="*/ 245185 w 459039"/>
              <a:gd name="connsiteY7" fmla="*/ 172661 h 449534"/>
              <a:gd name="connsiteX8" fmla="*/ 283285 w 459039"/>
              <a:gd name="connsiteY8" fmla="*/ 86936 h 4495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59039" h="449534">
                <a:moveTo>
                  <a:pt x="283285" y="86936"/>
                </a:moveTo>
                <a:cubicBezTo>
                  <a:pt x="307097" y="58361"/>
                  <a:pt x="359485" y="-9901"/>
                  <a:pt x="388060" y="1211"/>
                </a:cubicBezTo>
                <a:cubicBezTo>
                  <a:pt x="416635" y="12323"/>
                  <a:pt x="475372" y="104399"/>
                  <a:pt x="454735" y="153611"/>
                </a:cubicBezTo>
                <a:cubicBezTo>
                  <a:pt x="434098" y="202823"/>
                  <a:pt x="310273" y="247273"/>
                  <a:pt x="264235" y="296486"/>
                </a:cubicBezTo>
                <a:cubicBezTo>
                  <a:pt x="218197" y="345699"/>
                  <a:pt x="216610" y="440949"/>
                  <a:pt x="178510" y="448886"/>
                </a:cubicBezTo>
                <a:cubicBezTo>
                  <a:pt x="140410" y="456823"/>
                  <a:pt x="62623" y="390149"/>
                  <a:pt x="35635" y="344111"/>
                </a:cubicBezTo>
                <a:cubicBezTo>
                  <a:pt x="8647" y="298073"/>
                  <a:pt x="-18340" y="201236"/>
                  <a:pt x="16585" y="172661"/>
                </a:cubicBezTo>
                <a:cubicBezTo>
                  <a:pt x="51510" y="144086"/>
                  <a:pt x="199148" y="186948"/>
                  <a:pt x="245185" y="172661"/>
                </a:cubicBezTo>
                <a:cubicBezTo>
                  <a:pt x="291222" y="158374"/>
                  <a:pt x="259473" y="115511"/>
                  <a:pt x="283285" y="86936"/>
                </a:cubicBezTo>
                <a:close/>
              </a:path>
            </a:pathLst>
          </a:cu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11" name="Forme libre : forme 110">
            <a:extLst>
              <a:ext uri="{FF2B5EF4-FFF2-40B4-BE49-F238E27FC236}">
                <a16:creationId xmlns:a16="http://schemas.microsoft.com/office/drawing/2014/main" id="{47C6667F-71C2-4C0B-8A7E-2920B0D6C911}"/>
              </a:ext>
            </a:extLst>
          </p:cNvPr>
          <p:cNvSpPr/>
          <p:nvPr/>
        </p:nvSpPr>
        <p:spPr>
          <a:xfrm>
            <a:off x="4610251" y="1552575"/>
            <a:ext cx="1337945" cy="3086100"/>
          </a:xfrm>
          <a:custGeom>
            <a:avLst/>
            <a:gdLst>
              <a:gd name="connsiteX0" fmla="*/ 9374 w 1337945"/>
              <a:gd name="connsiteY0" fmla="*/ 0 h 3086100"/>
              <a:gd name="connsiteX1" fmla="*/ 28424 w 1337945"/>
              <a:gd name="connsiteY1" fmla="*/ 285750 h 3086100"/>
              <a:gd name="connsiteX2" fmla="*/ 247499 w 1337945"/>
              <a:gd name="connsiteY2" fmla="*/ 161925 h 3086100"/>
              <a:gd name="connsiteX3" fmla="*/ 514199 w 1337945"/>
              <a:gd name="connsiteY3" fmla="*/ 466725 h 3086100"/>
              <a:gd name="connsiteX4" fmla="*/ 647549 w 1337945"/>
              <a:gd name="connsiteY4" fmla="*/ 590550 h 3086100"/>
              <a:gd name="connsiteX5" fmla="*/ 961874 w 1337945"/>
              <a:gd name="connsiteY5" fmla="*/ 571500 h 3086100"/>
              <a:gd name="connsiteX6" fmla="*/ 1266674 w 1337945"/>
              <a:gd name="connsiteY6" fmla="*/ 666750 h 3086100"/>
              <a:gd name="connsiteX7" fmla="*/ 1247624 w 1337945"/>
              <a:gd name="connsiteY7" fmla="*/ 857250 h 3086100"/>
              <a:gd name="connsiteX8" fmla="*/ 1333349 w 1337945"/>
              <a:gd name="connsiteY8" fmla="*/ 1162050 h 3086100"/>
              <a:gd name="connsiteX9" fmla="*/ 1295249 w 1337945"/>
              <a:gd name="connsiteY9" fmla="*/ 1514475 h 3086100"/>
              <a:gd name="connsiteX10" fmla="*/ 1038074 w 1337945"/>
              <a:gd name="connsiteY10" fmla="*/ 1552575 h 3086100"/>
              <a:gd name="connsiteX11" fmla="*/ 761849 w 1337945"/>
              <a:gd name="connsiteY11" fmla="*/ 1647825 h 3086100"/>
              <a:gd name="connsiteX12" fmla="*/ 552299 w 1337945"/>
              <a:gd name="connsiteY12" fmla="*/ 1838325 h 3086100"/>
              <a:gd name="connsiteX13" fmla="*/ 771374 w 1337945"/>
              <a:gd name="connsiteY13" fmla="*/ 1895475 h 3086100"/>
              <a:gd name="connsiteX14" fmla="*/ 780899 w 1337945"/>
              <a:gd name="connsiteY14" fmla="*/ 2143125 h 3086100"/>
              <a:gd name="connsiteX15" fmla="*/ 685649 w 1337945"/>
              <a:gd name="connsiteY15" fmla="*/ 2219325 h 3086100"/>
              <a:gd name="connsiteX16" fmla="*/ 818999 w 1337945"/>
              <a:gd name="connsiteY16" fmla="*/ 2409825 h 3086100"/>
              <a:gd name="connsiteX17" fmla="*/ 799949 w 1337945"/>
              <a:gd name="connsiteY17" fmla="*/ 2676525 h 3086100"/>
              <a:gd name="connsiteX18" fmla="*/ 933299 w 1337945"/>
              <a:gd name="connsiteY18" fmla="*/ 3086100 h 3086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1337945" h="3086100">
                <a:moveTo>
                  <a:pt x="9374" y="0"/>
                </a:moveTo>
                <a:cubicBezTo>
                  <a:pt x="-945" y="129381"/>
                  <a:pt x="-11264" y="258763"/>
                  <a:pt x="28424" y="285750"/>
                </a:cubicBezTo>
                <a:cubicBezTo>
                  <a:pt x="68112" y="312738"/>
                  <a:pt x="166537" y="131763"/>
                  <a:pt x="247499" y="161925"/>
                </a:cubicBezTo>
                <a:cubicBezTo>
                  <a:pt x="328461" y="192087"/>
                  <a:pt x="447524" y="395288"/>
                  <a:pt x="514199" y="466725"/>
                </a:cubicBezTo>
                <a:cubicBezTo>
                  <a:pt x="580874" y="538162"/>
                  <a:pt x="572937" y="573088"/>
                  <a:pt x="647549" y="590550"/>
                </a:cubicBezTo>
                <a:cubicBezTo>
                  <a:pt x="722161" y="608012"/>
                  <a:pt x="858687" y="558800"/>
                  <a:pt x="961874" y="571500"/>
                </a:cubicBezTo>
                <a:cubicBezTo>
                  <a:pt x="1065061" y="584200"/>
                  <a:pt x="1219049" y="619125"/>
                  <a:pt x="1266674" y="666750"/>
                </a:cubicBezTo>
                <a:cubicBezTo>
                  <a:pt x="1314299" y="714375"/>
                  <a:pt x="1236512" y="774700"/>
                  <a:pt x="1247624" y="857250"/>
                </a:cubicBezTo>
                <a:cubicBezTo>
                  <a:pt x="1258736" y="939800"/>
                  <a:pt x="1325412" y="1052513"/>
                  <a:pt x="1333349" y="1162050"/>
                </a:cubicBezTo>
                <a:cubicBezTo>
                  <a:pt x="1341287" y="1271588"/>
                  <a:pt x="1344461" y="1449388"/>
                  <a:pt x="1295249" y="1514475"/>
                </a:cubicBezTo>
                <a:cubicBezTo>
                  <a:pt x="1246037" y="1579562"/>
                  <a:pt x="1126974" y="1530350"/>
                  <a:pt x="1038074" y="1552575"/>
                </a:cubicBezTo>
                <a:cubicBezTo>
                  <a:pt x="949174" y="1574800"/>
                  <a:pt x="842812" y="1600200"/>
                  <a:pt x="761849" y="1647825"/>
                </a:cubicBezTo>
                <a:cubicBezTo>
                  <a:pt x="680887" y="1695450"/>
                  <a:pt x="550712" y="1797050"/>
                  <a:pt x="552299" y="1838325"/>
                </a:cubicBezTo>
                <a:cubicBezTo>
                  <a:pt x="553886" y="1879600"/>
                  <a:pt x="733274" y="1844675"/>
                  <a:pt x="771374" y="1895475"/>
                </a:cubicBezTo>
                <a:cubicBezTo>
                  <a:pt x="809474" y="1946275"/>
                  <a:pt x="795187" y="2089150"/>
                  <a:pt x="780899" y="2143125"/>
                </a:cubicBezTo>
                <a:cubicBezTo>
                  <a:pt x="766612" y="2197100"/>
                  <a:pt x="679299" y="2174875"/>
                  <a:pt x="685649" y="2219325"/>
                </a:cubicBezTo>
                <a:cubicBezTo>
                  <a:pt x="691999" y="2263775"/>
                  <a:pt x="799949" y="2333625"/>
                  <a:pt x="818999" y="2409825"/>
                </a:cubicBezTo>
                <a:cubicBezTo>
                  <a:pt x="838049" y="2486025"/>
                  <a:pt x="780899" y="2563813"/>
                  <a:pt x="799949" y="2676525"/>
                </a:cubicBezTo>
                <a:cubicBezTo>
                  <a:pt x="818999" y="2789237"/>
                  <a:pt x="876149" y="2937668"/>
                  <a:pt x="933299" y="3086100"/>
                </a:cubicBezTo>
              </a:path>
            </a:pathLst>
          </a:custGeom>
          <a:noFill/>
          <a:ln>
            <a:solidFill>
              <a:schemeClr val="tx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12" name="Forme libre : forme 111">
            <a:extLst>
              <a:ext uri="{FF2B5EF4-FFF2-40B4-BE49-F238E27FC236}">
                <a16:creationId xmlns:a16="http://schemas.microsoft.com/office/drawing/2014/main" id="{8955F625-05D3-4088-9197-E8A7906BF50E}"/>
              </a:ext>
            </a:extLst>
          </p:cNvPr>
          <p:cNvSpPr/>
          <p:nvPr/>
        </p:nvSpPr>
        <p:spPr>
          <a:xfrm>
            <a:off x="5838825" y="1304925"/>
            <a:ext cx="1181770" cy="866775"/>
          </a:xfrm>
          <a:custGeom>
            <a:avLst/>
            <a:gdLst>
              <a:gd name="connsiteX0" fmla="*/ 0 w 1181770"/>
              <a:gd name="connsiteY0" fmla="*/ 866775 h 866775"/>
              <a:gd name="connsiteX1" fmla="*/ 104775 w 1181770"/>
              <a:gd name="connsiteY1" fmla="*/ 781050 h 866775"/>
              <a:gd name="connsiteX2" fmla="*/ 257175 w 1181770"/>
              <a:gd name="connsiteY2" fmla="*/ 809625 h 866775"/>
              <a:gd name="connsiteX3" fmla="*/ 295275 w 1181770"/>
              <a:gd name="connsiteY3" fmla="*/ 638175 h 866775"/>
              <a:gd name="connsiteX4" fmla="*/ 466725 w 1181770"/>
              <a:gd name="connsiteY4" fmla="*/ 628650 h 866775"/>
              <a:gd name="connsiteX5" fmla="*/ 676275 w 1181770"/>
              <a:gd name="connsiteY5" fmla="*/ 600075 h 866775"/>
              <a:gd name="connsiteX6" fmla="*/ 1114425 w 1181770"/>
              <a:gd name="connsiteY6" fmla="*/ 485775 h 866775"/>
              <a:gd name="connsiteX7" fmla="*/ 1181100 w 1181770"/>
              <a:gd name="connsiteY7" fmla="*/ 247650 h 866775"/>
              <a:gd name="connsiteX8" fmla="*/ 1143000 w 1181770"/>
              <a:gd name="connsiteY8" fmla="*/ 0 h 866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81770" h="866775">
                <a:moveTo>
                  <a:pt x="0" y="866775"/>
                </a:moveTo>
                <a:cubicBezTo>
                  <a:pt x="30956" y="828675"/>
                  <a:pt x="61913" y="790575"/>
                  <a:pt x="104775" y="781050"/>
                </a:cubicBezTo>
                <a:cubicBezTo>
                  <a:pt x="147637" y="771525"/>
                  <a:pt x="225425" y="833437"/>
                  <a:pt x="257175" y="809625"/>
                </a:cubicBezTo>
                <a:cubicBezTo>
                  <a:pt x="288925" y="785813"/>
                  <a:pt x="260350" y="668337"/>
                  <a:pt x="295275" y="638175"/>
                </a:cubicBezTo>
                <a:cubicBezTo>
                  <a:pt x="330200" y="608012"/>
                  <a:pt x="403225" y="635000"/>
                  <a:pt x="466725" y="628650"/>
                </a:cubicBezTo>
                <a:cubicBezTo>
                  <a:pt x="530225" y="622300"/>
                  <a:pt x="568325" y="623887"/>
                  <a:pt x="676275" y="600075"/>
                </a:cubicBezTo>
                <a:cubicBezTo>
                  <a:pt x="784225" y="576262"/>
                  <a:pt x="1030288" y="544512"/>
                  <a:pt x="1114425" y="485775"/>
                </a:cubicBezTo>
                <a:cubicBezTo>
                  <a:pt x="1198562" y="427038"/>
                  <a:pt x="1176338" y="328612"/>
                  <a:pt x="1181100" y="247650"/>
                </a:cubicBezTo>
                <a:cubicBezTo>
                  <a:pt x="1185862" y="166688"/>
                  <a:pt x="1164431" y="83344"/>
                  <a:pt x="1143000" y="0"/>
                </a:cubicBezTo>
              </a:path>
            </a:pathLst>
          </a:custGeom>
          <a:noFill/>
          <a:ln>
            <a:solidFill>
              <a:schemeClr val="tx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13" name="Forme libre : forme 112">
            <a:extLst>
              <a:ext uri="{FF2B5EF4-FFF2-40B4-BE49-F238E27FC236}">
                <a16:creationId xmlns:a16="http://schemas.microsoft.com/office/drawing/2014/main" id="{1D6BDCFB-2B4B-46FF-B1DC-C067958FA036}"/>
              </a:ext>
            </a:extLst>
          </p:cNvPr>
          <p:cNvSpPr/>
          <p:nvPr/>
        </p:nvSpPr>
        <p:spPr>
          <a:xfrm>
            <a:off x="6962775" y="1809750"/>
            <a:ext cx="2786666" cy="1971675"/>
          </a:xfrm>
          <a:custGeom>
            <a:avLst/>
            <a:gdLst>
              <a:gd name="connsiteX0" fmla="*/ 0 w 2786666"/>
              <a:gd name="connsiteY0" fmla="*/ 0 h 1971675"/>
              <a:gd name="connsiteX1" fmla="*/ 152400 w 2786666"/>
              <a:gd name="connsiteY1" fmla="*/ 400050 h 1971675"/>
              <a:gd name="connsiteX2" fmla="*/ 428625 w 2786666"/>
              <a:gd name="connsiteY2" fmla="*/ 628650 h 1971675"/>
              <a:gd name="connsiteX3" fmla="*/ 581025 w 2786666"/>
              <a:gd name="connsiteY3" fmla="*/ 628650 h 1971675"/>
              <a:gd name="connsiteX4" fmla="*/ 714375 w 2786666"/>
              <a:gd name="connsiteY4" fmla="*/ 847725 h 1971675"/>
              <a:gd name="connsiteX5" fmla="*/ 657225 w 2786666"/>
              <a:gd name="connsiteY5" fmla="*/ 914400 h 1971675"/>
              <a:gd name="connsiteX6" fmla="*/ 790575 w 2786666"/>
              <a:gd name="connsiteY6" fmla="*/ 942975 h 1971675"/>
              <a:gd name="connsiteX7" fmla="*/ 838200 w 2786666"/>
              <a:gd name="connsiteY7" fmla="*/ 1000125 h 1971675"/>
              <a:gd name="connsiteX8" fmla="*/ 838200 w 2786666"/>
              <a:gd name="connsiteY8" fmla="*/ 1095375 h 1971675"/>
              <a:gd name="connsiteX9" fmla="*/ 981075 w 2786666"/>
              <a:gd name="connsiteY9" fmla="*/ 1047750 h 1971675"/>
              <a:gd name="connsiteX10" fmla="*/ 1085850 w 2786666"/>
              <a:gd name="connsiteY10" fmla="*/ 1019175 h 1971675"/>
              <a:gd name="connsiteX11" fmla="*/ 1123950 w 2786666"/>
              <a:gd name="connsiteY11" fmla="*/ 847725 h 1971675"/>
              <a:gd name="connsiteX12" fmla="*/ 1295400 w 2786666"/>
              <a:gd name="connsiteY12" fmla="*/ 895350 h 1971675"/>
              <a:gd name="connsiteX13" fmla="*/ 1400175 w 2786666"/>
              <a:gd name="connsiteY13" fmla="*/ 847725 h 1971675"/>
              <a:gd name="connsiteX14" fmla="*/ 1590675 w 2786666"/>
              <a:gd name="connsiteY14" fmla="*/ 990600 h 1971675"/>
              <a:gd name="connsiteX15" fmla="*/ 1952625 w 2786666"/>
              <a:gd name="connsiteY15" fmla="*/ 1133475 h 1971675"/>
              <a:gd name="connsiteX16" fmla="*/ 1924050 w 2786666"/>
              <a:gd name="connsiteY16" fmla="*/ 1304925 h 1971675"/>
              <a:gd name="connsiteX17" fmla="*/ 2009775 w 2786666"/>
              <a:gd name="connsiteY17" fmla="*/ 1362075 h 1971675"/>
              <a:gd name="connsiteX18" fmla="*/ 1962150 w 2786666"/>
              <a:gd name="connsiteY18" fmla="*/ 1524000 h 1971675"/>
              <a:gd name="connsiteX19" fmla="*/ 2362200 w 2786666"/>
              <a:gd name="connsiteY19" fmla="*/ 1476375 h 1971675"/>
              <a:gd name="connsiteX20" fmla="*/ 2324100 w 2786666"/>
              <a:gd name="connsiteY20" fmla="*/ 1190625 h 1971675"/>
              <a:gd name="connsiteX21" fmla="*/ 2562225 w 2786666"/>
              <a:gd name="connsiteY21" fmla="*/ 1209675 h 1971675"/>
              <a:gd name="connsiteX22" fmla="*/ 2752725 w 2786666"/>
              <a:gd name="connsiteY22" fmla="*/ 1343025 h 1971675"/>
              <a:gd name="connsiteX23" fmla="*/ 2781300 w 2786666"/>
              <a:gd name="connsiteY23" fmla="*/ 1685925 h 1971675"/>
              <a:gd name="connsiteX24" fmla="*/ 2771775 w 2786666"/>
              <a:gd name="connsiteY24" fmla="*/ 1838325 h 1971675"/>
              <a:gd name="connsiteX25" fmla="*/ 2638425 w 2786666"/>
              <a:gd name="connsiteY25" fmla="*/ 1895475 h 1971675"/>
              <a:gd name="connsiteX26" fmla="*/ 2638425 w 2786666"/>
              <a:gd name="connsiteY26" fmla="*/ 1971675 h 1971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2786666" h="1971675">
                <a:moveTo>
                  <a:pt x="0" y="0"/>
                </a:moveTo>
                <a:cubicBezTo>
                  <a:pt x="40481" y="147637"/>
                  <a:pt x="80963" y="295275"/>
                  <a:pt x="152400" y="400050"/>
                </a:cubicBezTo>
                <a:cubicBezTo>
                  <a:pt x="223837" y="504825"/>
                  <a:pt x="357187" y="590550"/>
                  <a:pt x="428625" y="628650"/>
                </a:cubicBezTo>
                <a:cubicBezTo>
                  <a:pt x="500063" y="666750"/>
                  <a:pt x="533400" y="592138"/>
                  <a:pt x="581025" y="628650"/>
                </a:cubicBezTo>
                <a:cubicBezTo>
                  <a:pt x="628650" y="665163"/>
                  <a:pt x="701675" y="800100"/>
                  <a:pt x="714375" y="847725"/>
                </a:cubicBezTo>
                <a:cubicBezTo>
                  <a:pt x="727075" y="895350"/>
                  <a:pt x="644525" y="898525"/>
                  <a:pt x="657225" y="914400"/>
                </a:cubicBezTo>
                <a:cubicBezTo>
                  <a:pt x="669925" y="930275"/>
                  <a:pt x="760413" y="928688"/>
                  <a:pt x="790575" y="942975"/>
                </a:cubicBezTo>
                <a:cubicBezTo>
                  <a:pt x="820737" y="957262"/>
                  <a:pt x="830263" y="974725"/>
                  <a:pt x="838200" y="1000125"/>
                </a:cubicBezTo>
                <a:cubicBezTo>
                  <a:pt x="846137" y="1025525"/>
                  <a:pt x="814388" y="1087438"/>
                  <a:pt x="838200" y="1095375"/>
                </a:cubicBezTo>
                <a:cubicBezTo>
                  <a:pt x="862013" y="1103313"/>
                  <a:pt x="939800" y="1060450"/>
                  <a:pt x="981075" y="1047750"/>
                </a:cubicBezTo>
                <a:cubicBezTo>
                  <a:pt x="1022350" y="1035050"/>
                  <a:pt x="1062038" y="1052512"/>
                  <a:pt x="1085850" y="1019175"/>
                </a:cubicBezTo>
                <a:cubicBezTo>
                  <a:pt x="1109662" y="985838"/>
                  <a:pt x="1089025" y="868363"/>
                  <a:pt x="1123950" y="847725"/>
                </a:cubicBezTo>
                <a:cubicBezTo>
                  <a:pt x="1158875" y="827087"/>
                  <a:pt x="1249363" y="895350"/>
                  <a:pt x="1295400" y="895350"/>
                </a:cubicBezTo>
                <a:cubicBezTo>
                  <a:pt x="1341437" y="895350"/>
                  <a:pt x="1350963" y="831850"/>
                  <a:pt x="1400175" y="847725"/>
                </a:cubicBezTo>
                <a:cubicBezTo>
                  <a:pt x="1449387" y="863600"/>
                  <a:pt x="1498600" y="942975"/>
                  <a:pt x="1590675" y="990600"/>
                </a:cubicBezTo>
                <a:cubicBezTo>
                  <a:pt x="1682750" y="1038225"/>
                  <a:pt x="1897063" y="1081088"/>
                  <a:pt x="1952625" y="1133475"/>
                </a:cubicBezTo>
                <a:cubicBezTo>
                  <a:pt x="2008187" y="1185862"/>
                  <a:pt x="1914525" y="1266825"/>
                  <a:pt x="1924050" y="1304925"/>
                </a:cubicBezTo>
                <a:cubicBezTo>
                  <a:pt x="1933575" y="1343025"/>
                  <a:pt x="2003425" y="1325563"/>
                  <a:pt x="2009775" y="1362075"/>
                </a:cubicBezTo>
                <a:cubicBezTo>
                  <a:pt x="2016125" y="1398587"/>
                  <a:pt x="1903413" y="1504950"/>
                  <a:pt x="1962150" y="1524000"/>
                </a:cubicBezTo>
                <a:cubicBezTo>
                  <a:pt x="2020887" y="1543050"/>
                  <a:pt x="2301875" y="1531938"/>
                  <a:pt x="2362200" y="1476375"/>
                </a:cubicBezTo>
                <a:cubicBezTo>
                  <a:pt x="2422525" y="1420812"/>
                  <a:pt x="2290763" y="1235075"/>
                  <a:pt x="2324100" y="1190625"/>
                </a:cubicBezTo>
                <a:cubicBezTo>
                  <a:pt x="2357437" y="1146175"/>
                  <a:pt x="2490788" y="1184275"/>
                  <a:pt x="2562225" y="1209675"/>
                </a:cubicBezTo>
                <a:cubicBezTo>
                  <a:pt x="2633662" y="1235075"/>
                  <a:pt x="2716213" y="1263650"/>
                  <a:pt x="2752725" y="1343025"/>
                </a:cubicBezTo>
                <a:cubicBezTo>
                  <a:pt x="2789237" y="1422400"/>
                  <a:pt x="2778125" y="1603375"/>
                  <a:pt x="2781300" y="1685925"/>
                </a:cubicBezTo>
                <a:cubicBezTo>
                  <a:pt x="2784475" y="1768475"/>
                  <a:pt x="2795587" y="1803400"/>
                  <a:pt x="2771775" y="1838325"/>
                </a:cubicBezTo>
                <a:cubicBezTo>
                  <a:pt x="2747963" y="1873250"/>
                  <a:pt x="2660650" y="1873250"/>
                  <a:pt x="2638425" y="1895475"/>
                </a:cubicBezTo>
                <a:cubicBezTo>
                  <a:pt x="2616200" y="1917700"/>
                  <a:pt x="2627312" y="1944687"/>
                  <a:pt x="2638425" y="1971675"/>
                </a:cubicBezTo>
              </a:path>
            </a:pathLst>
          </a:custGeom>
          <a:noFill/>
          <a:ln>
            <a:solidFill>
              <a:schemeClr val="tx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14" name="Forme libre : forme 113">
            <a:extLst>
              <a:ext uri="{FF2B5EF4-FFF2-40B4-BE49-F238E27FC236}">
                <a16:creationId xmlns:a16="http://schemas.microsoft.com/office/drawing/2014/main" id="{12718E02-2520-4903-B4D0-B80A75CF12E4}"/>
              </a:ext>
            </a:extLst>
          </p:cNvPr>
          <p:cNvSpPr/>
          <p:nvPr/>
        </p:nvSpPr>
        <p:spPr>
          <a:xfrm>
            <a:off x="6943725" y="2847975"/>
            <a:ext cx="1123950" cy="2419350"/>
          </a:xfrm>
          <a:custGeom>
            <a:avLst/>
            <a:gdLst>
              <a:gd name="connsiteX0" fmla="*/ 1123950 w 1123950"/>
              <a:gd name="connsiteY0" fmla="*/ 0 h 2419350"/>
              <a:gd name="connsiteX1" fmla="*/ 1085850 w 1123950"/>
              <a:gd name="connsiteY1" fmla="*/ 161925 h 2419350"/>
              <a:gd name="connsiteX2" fmla="*/ 981075 w 1123950"/>
              <a:gd name="connsiteY2" fmla="*/ 285750 h 2419350"/>
              <a:gd name="connsiteX3" fmla="*/ 1114425 w 1123950"/>
              <a:gd name="connsiteY3" fmla="*/ 314325 h 2419350"/>
              <a:gd name="connsiteX4" fmla="*/ 895350 w 1123950"/>
              <a:gd name="connsiteY4" fmla="*/ 552450 h 2419350"/>
              <a:gd name="connsiteX5" fmla="*/ 790575 w 1123950"/>
              <a:gd name="connsiteY5" fmla="*/ 609600 h 2419350"/>
              <a:gd name="connsiteX6" fmla="*/ 771525 w 1123950"/>
              <a:gd name="connsiteY6" fmla="*/ 666750 h 2419350"/>
              <a:gd name="connsiteX7" fmla="*/ 628650 w 1123950"/>
              <a:gd name="connsiteY7" fmla="*/ 666750 h 2419350"/>
              <a:gd name="connsiteX8" fmla="*/ 809625 w 1123950"/>
              <a:gd name="connsiteY8" fmla="*/ 914400 h 2419350"/>
              <a:gd name="connsiteX9" fmla="*/ 733425 w 1123950"/>
              <a:gd name="connsiteY9" fmla="*/ 1171575 h 2419350"/>
              <a:gd name="connsiteX10" fmla="*/ 295275 w 1123950"/>
              <a:gd name="connsiteY10" fmla="*/ 1190625 h 2419350"/>
              <a:gd name="connsiteX11" fmla="*/ 209550 w 1123950"/>
              <a:gd name="connsiteY11" fmla="*/ 1209675 h 2419350"/>
              <a:gd name="connsiteX12" fmla="*/ 19050 w 1123950"/>
              <a:gd name="connsiteY12" fmla="*/ 1466850 h 2419350"/>
              <a:gd name="connsiteX13" fmla="*/ 238125 w 1123950"/>
              <a:gd name="connsiteY13" fmla="*/ 1685925 h 2419350"/>
              <a:gd name="connsiteX14" fmla="*/ 390525 w 1123950"/>
              <a:gd name="connsiteY14" fmla="*/ 1905000 h 2419350"/>
              <a:gd name="connsiteX15" fmla="*/ 228600 w 1123950"/>
              <a:gd name="connsiteY15" fmla="*/ 1933575 h 2419350"/>
              <a:gd name="connsiteX16" fmla="*/ 161925 w 1123950"/>
              <a:gd name="connsiteY16" fmla="*/ 2143125 h 2419350"/>
              <a:gd name="connsiteX17" fmla="*/ 57150 w 1123950"/>
              <a:gd name="connsiteY17" fmla="*/ 2162175 h 2419350"/>
              <a:gd name="connsiteX18" fmla="*/ 0 w 1123950"/>
              <a:gd name="connsiteY18" fmla="*/ 2419350 h 2419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1123950" h="2419350">
                <a:moveTo>
                  <a:pt x="1123950" y="0"/>
                </a:moveTo>
                <a:cubicBezTo>
                  <a:pt x="1116806" y="57150"/>
                  <a:pt x="1109662" y="114300"/>
                  <a:pt x="1085850" y="161925"/>
                </a:cubicBezTo>
                <a:cubicBezTo>
                  <a:pt x="1062037" y="209550"/>
                  <a:pt x="976313" y="260350"/>
                  <a:pt x="981075" y="285750"/>
                </a:cubicBezTo>
                <a:cubicBezTo>
                  <a:pt x="985837" y="311150"/>
                  <a:pt x="1128712" y="269875"/>
                  <a:pt x="1114425" y="314325"/>
                </a:cubicBezTo>
                <a:cubicBezTo>
                  <a:pt x="1100138" y="358775"/>
                  <a:pt x="949325" y="503238"/>
                  <a:pt x="895350" y="552450"/>
                </a:cubicBezTo>
                <a:cubicBezTo>
                  <a:pt x="841375" y="601662"/>
                  <a:pt x="811212" y="590550"/>
                  <a:pt x="790575" y="609600"/>
                </a:cubicBezTo>
                <a:cubicBezTo>
                  <a:pt x="769938" y="628650"/>
                  <a:pt x="798512" y="657225"/>
                  <a:pt x="771525" y="666750"/>
                </a:cubicBezTo>
                <a:cubicBezTo>
                  <a:pt x="744538" y="676275"/>
                  <a:pt x="622300" y="625475"/>
                  <a:pt x="628650" y="666750"/>
                </a:cubicBezTo>
                <a:cubicBezTo>
                  <a:pt x="635000" y="708025"/>
                  <a:pt x="792163" y="830263"/>
                  <a:pt x="809625" y="914400"/>
                </a:cubicBezTo>
                <a:cubicBezTo>
                  <a:pt x="827087" y="998537"/>
                  <a:pt x="819150" y="1125538"/>
                  <a:pt x="733425" y="1171575"/>
                </a:cubicBezTo>
                <a:cubicBezTo>
                  <a:pt x="647700" y="1217612"/>
                  <a:pt x="382587" y="1184275"/>
                  <a:pt x="295275" y="1190625"/>
                </a:cubicBezTo>
                <a:cubicBezTo>
                  <a:pt x="207962" y="1196975"/>
                  <a:pt x="255587" y="1163638"/>
                  <a:pt x="209550" y="1209675"/>
                </a:cubicBezTo>
                <a:cubicBezTo>
                  <a:pt x="163513" y="1255712"/>
                  <a:pt x="14288" y="1387475"/>
                  <a:pt x="19050" y="1466850"/>
                </a:cubicBezTo>
                <a:cubicBezTo>
                  <a:pt x="23812" y="1546225"/>
                  <a:pt x="176212" y="1612900"/>
                  <a:pt x="238125" y="1685925"/>
                </a:cubicBezTo>
                <a:cubicBezTo>
                  <a:pt x="300037" y="1758950"/>
                  <a:pt x="392112" y="1863725"/>
                  <a:pt x="390525" y="1905000"/>
                </a:cubicBezTo>
                <a:cubicBezTo>
                  <a:pt x="388938" y="1946275"/>
                  <a:pt x="266700" y="1893888"/>
                  <a:pt x="228600" y="1933575"/>
                </a:cubicBezTo>
                <a:cubicBezTo>
                  <a:pt x="190500" y="1973262"/>
                  <a:pt x="190500" y="2105025"/>
                  <a:pt x="161925" y="2143125"/>
                </a:cubicBezTo>
                <a:cubicBezTo>
                  <a:pt x="133350" y="2181225"/>
                  <a:pt x="84138" y="2116137"/>
                  <a:pt x="57150" y="2162175"/>
                </a:cubicBezTo>
                <a:cubicBezTo>
                  <a:pt x="30162" y="2208213"/>
                  <a:pt x="15081" y="2313781"/>
                  <a:pt x="0" y="2419350"/>
                </a:cubicBezTo>
              </a:path>
            </a:pathLst>
          </a:custGeom>
          <a:noFill/>
          <a:ln>
            <a:solidFill>
              <a:schemeClr val="tx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grpSp>
        <p:nvGrpSpPr>
          <p:cNvPr id="15" name="Groupe 14">
            <a:extLst>
              <a:ext uri="{FF2B5EF4-FFF2-40B4-BE49-F238E27FC236}">
                <a16:creationId xmlns:a16="http://schemas.microsoft.com/office/drawing/2014/main" id="{C1F64FC7-4133-4040-83D3-8B66C2046446}"/>
              </a:ext>
            </a:extLst>
          </p:cNvPr>
          <p:cNvGrpSpPr>
            <a:grpSpLocks noChangeAspect="1"/>
          </p:cNvGrpSpPr>
          <p:nvPr/>
        </p:nvGrpSpPr>
        <p:grpSpPr>
          <a:xfrm>
            <a:off x="6762750" y="2441716"/>
            <a:ext cx="1247775" cy="1126238"/>
            <a:chOff x="2908829" y="279355"/>
            <a:chExt cx="6944048" cy="6267685"/>
          </a:xfrm>
        </p:grpSpPr>
        <p:sp>
          <p:nvSpPr>
            <p:cNvPr id="5" name="Forme libre : forme 4">
              <a:extLst>
                <a:ext uri="{FF2B5EF4-FFF2-40B4-BE49-F238E27FC236}">
                  <a16:creationId xmlns:a16="http://schemas.microsoft.com/office/drawing/2014/main" id="{FA4E5A16-E8D1-47A8-9A71-9E217CB4E4BA}"/>
                </a:ext>
              </a:extLst>
            </p:cNvPr>
            <p:cNvSpPr/>
            <p:nvPr/>
          </p:nvSpPr>
          <p:spPr>
            <a:xfrm>
              <a:off x="5518150" y="279355"/>
              <a:ext cx="2241550" cy="819195"/>
            </a:xfrm>
            <a:custGeom>
              <a:avLst/>
              <a:gdLst>
                <a:gd name="connsiteX0" fmla="*/ 0 w 2241550"/>
                <a:gd name="connsiteY0" fmla="*/ 400095 h 819195"/>
                <a:gd name="connsiteX1" fmla="*/ 209550 w 2241550"/>
                <a:gd name="connsiteY1" fmla="*/ 495345 h 819195"/>
                <a:gd name="connsiteX2" fmla="*/ 374650 w 2241550"/>
                <a:gd name="connsiteY2" fmla="*/ 717595 h 819195"/>
                <a:gd name="connsiteX3" fmla="*/ 514350 w 2241550"/>
                <a:gd name="connsiteY3" fmla="*/ 685845 h 819195"/>
                <a:gd name="connsiteX4" fmla="*/ 692150 w 2241550"/>
                <a:gd name="connsiteY4" fmla="*/ 615995 h 819195"/>
                <a:gd name="connsiteX5" fmla="*/ 736600 w 2241550"/>
                <a:gd name="connsiteY5" fmla="*/ 552495 h 819195"/>
                <a:gd name="connsiteX6" fmla="*/ 838200 w 2241550"/>
                <a:gd name="connsiteY6" fmla="*/ 450895 h 819195"/>
                <a:gd name="connsiteX7" fmla="*/ 1009650 w 2241550"/>
                <a:gd name="connsiteY7" fmla="*/ 431845 h 819195"/>
                <a:gd name="connsiteX8" fmla="*/ 1358900 w 2241550"/>
                <a:gd name="connsiteY8" fmla="*/ 273095 h 819195"/>
                <a:gd name="connsiteX9" fmla="*/ 1441450 w 2241550"/>
                <a:gd name="connsiteY9" fmla="*/ 241345 h 819195"/>
                <a:gd name="connsiteX10" fmla="*/ 1549400 w 2241550"/>
                <a:gd name="connsiteY10" fmla="*/ 69895 h 819195"/>
                <a:gd name="connsiteX11" fmla="*/ 1714500 w 2241550"/>
                <a:gd name="connsiteY11" fmla="*/ 82595 h 819195"/>
                <a:gd name="connsiteX12" fmla="*/ 1835150 w 2241550"/>
                <a:gd name="connsiteY12" fmla="*/ 45 h 819195"/>
                <a:gd name="connsiteX13" fmla="*/ 1885950 w 2241550"/>
                <a:gd name="connsiteY13" fmla="*/ 95295 h 819195"/>
                <a:gd name="connsiteX14" fmla="*/ 1974850 w 2241550"/>
                <a:gd name="connsiteY14" fmla="*/ 228645 h 819195"/>
                <a:gd name="connsiteX15" fmla="*/ 2032000 w 2241550"/>
                <a:gd name="connsiteY15" fmla="*/ 476295 h 819195"/>
                <a:gd name="connsiteX16" fmla="*/ 2241550 w 2241550"/>
                <a:gd name="connsiteY16" fmla="*/ 819195 h 819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41550" h="819195">
                  <a:moveTo>
                    <a:pt x="0" y="400095"/>
                  </a:moveTo>
                  <a:cubicBezTo>
                    <a:pt x="73554" y="421261"/>
                    <a:pt x="147108" y="442428"/>
                    <a:pt x="209550" y="495345"/>
                  </a:cubicBezTo>
                  <a:cubicBezTo>
                    <a:pt x="271992" y="548262"/>
                    <a:pt x="323850" y="685845"/>
                    <a:pt x="374650" y="717595"/>
                  </a:cubicBezTo>
                  <a:cubicBezTo>
                    <a:pt x="425450" y="749345"/>
                    <a:pt x="461433" y="702778"/>
                    <a:pt x="514350" y="685845"/>
                  </a:cubicBezTo>
                  <a:cubicBezTo>
                    <a:pt x="567267" y="668912"/>
                    <a:pt x="655109" y="638220"/>
                    <a:pt x="692150" y="615995"/>
                  </a:cubicBezTo>
                  <a:cubicBezTo>
                    <a:pt x="729191" y="593770"/>
                    <a:pt x="712258" y="580012"/>
                    <a:pt x="736600" y="552495"/>
                  </a:cubicBezTo>
                  <a:cubicBezTo>
                    <a:pt x="760942" y="524978"/>
                    <a:pt x="792692" y="471003"/>
                    <a:pt x="838200" y="450895"/>
                  </a:cubicBezTo>
                  <a:cubicBezTo>
                    <a:pt x="883708" y="430787"/>
                    <a:pt x="922867" y="461478"/>
                    <a:pt x="1009650" y="431845"/>
                  </a:cubicBezTo>
                  <a:cubicBezTo>
                    <a:pt x="1096433" y="402212"/>
                    <a:pt x="1286933" y="304845"/>
                    <a:pt x="1358900" y="273095"/>
                  </a:cubicBezTo>
                  <a:cubicBezTo>
                    <a:pt x="1430867" y="241345"/>
                    <a:pt x="1409700" y="275212"/>
                    <a:pt x="1441450" y="241345"/>
                  </a:cubicBezTo>
                  <a:cubicBezTo>
                    <a:pt x="1473200" y="207478"/>
                    <a:pt x="1503892" y="96353"/>
                    <a:pt x="1549400" y="69895"/>
                  </a:cubicBezTo>
                  <a:cubicBezTo>
                    <a:pt x="1594908" y="43437"/>
                    <a:pt x="1666875" y="94237"/>
                    <a:pt x="1714500" y="82595"/>
                  </a:cubicBezTo>
                  <a:cubicBezTo>
                    <a:pt x="1762125" y="70953"/>
                    <a:pt x="1806575" y="-2072"/>
                    <a:pt x="1835150" y="45"/>
                  </a:cubicBezTo>
                  <a:cubicBezTo>
                    <a:pt x="1863725" y="2162"/>
                    <a:pt x="1862667" y="57195"/>
                    <a:pt x="1885950" y="95295"/>
                  </a:cubicBezTo>
                  <a:cubicBezTo>
                    <a:pt x="1909233" y="133395"/>
                    <a:pt x="1950508" y="165145"/>
                    <a:pt x="1974850" y="228645"/>
                  </a:cubicBezTo>
                  <a:cubicBezTo>
                    <a:pt x="1999192" y="292145"/>
                    <a:pt x="1987550" y="377870"/>
                    <a:pt x="2032000" y="476295"/>
                  </a:cubicBezTo>
                  <a:cubicBezTo>
                    <a:pt x="2076450" y="574720"/>
                    <a:pt x="2159000" y="696957"/>
                    <a:pt x="2241550" y="819195"/>
                  </a:cubicBezTo>
                </a:path>
              </a:pathLst>
            </a:custGeom>
            <a:noFill/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  <p:sp>
          <p:nvSpPr>
            <p:cNvPr id="6" name="Forme libre : forme 5">
              <a:extLst>
                <a:ext uri="{FF2B5EF4-FFF2-40B4-BE49-F238E27FC236}">
                  <a16:creationId xmlns:a16="http://schemas.microsoft.com/office/drawing/2014/main" id="{BDAE27D0-184D-4197-9EDA-2D4D9321C12F}"/>
                </a:ext>
              </a:extLst>
            </p:cNvPr>
            <p:cNvSpPr/>
            <p:nvPr/>
          </p:nvSpPr>
          <p:spPr>
            <a:xfrm>
              <a:off x="7701801" y="1064836"/>
              <a:ext cx="2151076" cy="2593308"/>
            </a:xfrm>
            <a:custGeom>
              <a:avLst/>
              <a:gdLst>
                <a:gd name="connsiteX0" fmla="*/ 57899 w 2151076"/>
                <a:gd name="connsiteY0" fmla="*/ 14664 h 2593308"/>
                <a:gd name="connsiteX1" fmla="*/ 134099 w 2151076"/>
                <a:gd name="connsiteY1" fmla="*/ 14664 h 2593308"/>
                <a:gd name="connsiteX2" fmla="*/ 229349 w 2151076"/>
                <a:gd name="connsiteY2" fmla="*/ 167064 h 2593308"/>
                <a:gd name="connsiteX3" fmla="*/ 197599 w 2151076"/>
                <a:gd name="connsiteY3" fmla="*/ 306764 h 2593308"/>
                <a:gd name="connsiteX4" fmla="*/ 254749 w 2151076"/>
                <a:gd name="connsiteY4" fmla="*/ 408364 h 2593308"/>
                <a:gd name="connsiteX5" fmla="*/ 749 w 2151076"/>
                <a:gd name="connsiteY5" fmla="*/ 636964 h 2593308"/>
                <a:gd name="connsiteX6" fmla="*/ 178549 w 2151076"/>
                <a:gd name="connsiteY6" fmla="*/ 878264 h 2593308"/>
                <a:gd name="connsiteX7" fmla="*/ 229349 w 2151076"/>
                <a:gd name="connsiteY7" fmla="*/ 979864 h 2593308"/>
                <a:gd name="connsiteX8" fmla="*/ 496049 w 2151076"/>
                <a:gd name="connsiteY8" fmla="*/ 1011614 h 2593308"/>
                <a:gd name="connsiteX9" fmla="*/ 584949 w 2151076"/>
                <a:gd name="connsiteY9" fmla="*/ 948114 h 2593308"/>
                <a:gd name="connsiteX10" fmla="*/ 807199 w 2151076"/>
                <a:gd name="connsiteY10" fmla="*/ 1068764 h 2593308"/>
                <a:gd name="connsiteX11" fmla="*/ 832599 w 2151076"/>
                <a:gd name="connsiteY11" fmla="*/ 1132264 h 2593308"/>
                <a:gd name="connsiteX12" fmla="*/ 959599 w 2151076"/>
                <a:gd name="connsiteY12" fmla="*/ 1106864 h 2593308"/>
                <a:gd name="connsiteX13" fmla="*/ 984999 w 2151076"/>
                <a:gd name="connsiteY13" fmla="*/ 1183064 h 2593308"/>
                <a:gd name="connsiteX14" fmla="*/ 896099 w 2151076"/>
                <a:gd name="connsiteY14" fmla="*/ 1291014 h 2593308"/>
                <a:gd name="connsiteX15" fmla="*/ 921499 w 2151076"/>
                <a:gd name="connsiteY15" fmla="*/ 1570414 h 2593308"/>
                <a:gd name="connsiteX16" fmla="*/ 991349 w 2151076"/>
                <a:gd name="connsiteY16" fmla="*/ 1583114 h 2593308"/>
                <a:gd name="connsiteX17" fmla="*/ 1137399 w 2151076"/>
                <a:gd name="connsiteY17" fmla="*/ 1811714 h 2593308"/>
                <a:gd name="connsiteX18" fmla="*/ 1365999 w 2151076"/>
                <a:gd name="connsiteY18" fmla="*/ 1678364 h 2593308"/>
                <a:gd name="connsiteX19" fmla="*/ 1772399 w 2151076"/>
                <a:gd name="connsiteY19" fmla="*/ 1462464 h 2593308"/>
                <a:gd name="connsiteX20" fmla="*/ 1848599 w 2151076"/>
                <a:gd name="connsiteY20" fmla="*/ 1341814 h 2593308"/>
                <a:gd name="connsiteX21" fmla="*/ 1905749 w 2151076"/>
                <a:gd name="connsiteY21" fmla="*/ 1430714 h 2593308"/>
                <a:gd name="connsiteX22" fmla="*/ 1943849 w 2151076"/>
                <a:gd name="connsiteY22" fmla="*/ 1792664 h 2593308"/>
                <a:gd name="connsiteX23" fmla="*/ 2147049 w 2151076"/>
                <a:gd name="connsiteY23" fmla="*/ 2180014 h 2593308"/>
                <a:gd name="connsiteX24" fmla="*/ 2070849 w 2151076"/>
                <a:gd name="connsiteY24" fmla="*/ 2249864 h 2593308"/>
                <a:gd name="connsiteX25" fmla="*/ 1969249 w 2151076"/>
                <a:gd name="connsiteY25" fmla="*/ 2364164 h 2593308"/>
                <a:gd name="connsiteX26" fmla="*/ 1975599 w 2151076"/>
                <a:gd name="connsiteY26" fmla="*/ 2459414 h 2593308"/>
                <a:gd name="connsiteX27" fmla="*/ 1854949 w 2151076"/>
                <a:gd name="connsiteY27" fmla="*/ 2453064 h 2593308"/>
                <a:gd name="connsiteX28" fmla="*/ 1778749 w 2151076"/>
                <a:gd name="connsiteY28" fmla="*/ 2529264 h 2593308"/>
                <a:gd name="connsiteX29" fmla="*/ 1677149 w 2151076"/>
                <a:gd name="connsiteY29" fmla="*/ 2592764 h 2593308"/>
                <a:gd name="connsiteX30" fmla="*/ 1607299 w 2151076"/>
                <a:gd name="connsiteY30" fmla="*/ 2554664 h 2593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2151076" h="2593308">
                  <a:moveTo>
                    <a:pt x="57899" y="14664"/>
                  </a:moveTo>
                  <a:cubicBezTo>
                    <a:pt x="81711" y="1964"/>
                    <a:pt x="105524" y="-10736"/>
                    <a:pt x="134099" y="14664"/>
                  </a:cubicBezTo>
                  <a:cubicBezTo>
                    <a:pt x="162674" y="40064"/>
                    <a:pt x="218766" y="118381"/>
                    <a:pt x="229349" y="167064"/>
                  </a:cubicBezTo>
                  <a:cubicBezTo>
                    <a:pt x="239932" y="215747"/>
                    <a:pt x="193366" y="266547"/>
                    <a:pt x="197599" y="306764"/>
                  </a:cubicBezTo>
                  <a:cubicBezTo>
                    <a:pt x="201832" y="346981"/>
                    <a:pt x="287557" y="353331"/>
                    <a:pt x="254749" y="408364"/>
                  </a:cubicBezTo>
                  <a:cubicBezTo>
                    <a:pt x="221941" y="463397"/>
                    <a:pt x="13449" y="558647"/>
                    <a:pt x="749" y="636964"/>
                  </a:cubicBezTo>
                  <a:cubicBezTo>
                    <a:pt x="-11951" y="715281"/>
                    <a:pt x="140449" y="821114"/>
                    <a:pt x="178549" y="878264"/>
                  </a:cubicBezTo>
                  <a:cubicBezTo>
                    <a:pt x="216649" y="935414"/>
                    <a:pt x="176432" y="957639"/>
                    <a:pt x="229349" y="979864"/>
                  </a:cubicBezTo>
                  <a:cubicBezTo>
                    <a:pt x="282266" y="1002089"/>
                    <a:pt x="436782" y="1016906"/>
                    <a:pt x="496049" y="1011614"/>
                  </a:cubicBezTo>
                  <a:cubicBezTo>
                    <a:pt x="555316" y="1006322"/>
                    <a:pt x="533091" y="938589"/>
                    <a:pt x="584949" y="948114"/>
                  </a:cubicBezTo>
                  <a:cubicBezTo>
                    <a:pt x="636807" y="957639"/>
                    <a:pt x="765924" y="1038072"/>
                    <a:pt x="807199" y="1068764"/>
                  </a:cubicBezTo>
                  <a:cubicBezTo>
                    <a:pt x="848474" y="1099456"/>
                    <a:pt x="807199" y="1125914"/>
                    <a:pt x="832599" y="1132264"/>
                  </a:cubicBezTo>
                  <a:cubicBezTo>
                    <a:pt x="857999" y="1138614"/>
                    <a:pt x="934199" y="1098397"/>
                    <a:pt x="959599" y="1106864"/>
                  </a:cubicBezTo>
                  <a:cubicBezTo>
                    <a:pt x="984999" y="1115331"/>
                    <a:pt x="995582" y="1152372"/>
                    <a:pt x="984999" y="1183064"/>
                  </a:cubicBezTo>
                  <a:cubicBezTo>
                    <a:pt x="974416" y="1213756"/>
                    <a:pt x="906682" y="1226456"/>
                    <a:pt x="896099" y="1291014"/>
                  </a:cubicBezTo>
                  <a:cubicBezTo>
                    <a:pt x="885516" y="1355572"/>
                    <a:pt x="905624" y="1521731"/>
                    <a:pt x="921499" y="1570414"/>
                  </a:cubicBezTo>
                  <a:cubicBezTo>
                    <a:pt x="937374" y="1619097"/>
                    <a:pt x="955366" y="1542897"/>
                    <a:pt x="991349" y="1583114"/>
                  </a:cubicBezTo>
                  <a:cubicBezTo>
                    <a:pt x="1027332" y="1623331"/>
                    <a:pt x="1074957" y="1795839"/>
                    <a:pt x="1137399" y="1811714"/>
                  </a:cubicBezTo>
                  <a:cubicBezTo>
                    <a:pt x="1199841" y="1827589"/>
                    <a:pt x="1260166" y="1736572"/>
                    <a:pt x="1365999" y="1678364"/>
                  </a:cubicBezTo>
                  <a:cubicBezTo>
                    <a:pt x="1471832" y="1620156"/>
                    <a:pt x="1691966" y="1518556"/>
                    <a:pt x="1772399" y="1462464"/>
                  </a:cubicBezTo>
                  <a:cubicBezTo>
                    <a:pt x="1852832" y="1406372"/>
                    <a:pt x="1826374" y="1347106"/>
                    <a:pt x="1848599" y="1341814"/>
                  </a:cubicBezTo>
                  <a:cubicBezTo>
                    <a:pt x="1870824" y="1336522"/>
                    <a:pt x="1889874" y="1355572"/>
                    <a:pt x="1905749" y="1430714"/>
                  </a:cubicBezTo>
                  <a:cubicBezTo>
                    <a:pt x="1921624" y="1505856"/>
                    <a:pt x="1903632" y="1667781"/>
                    <a:pt x="1943849" y="1792664"/>
                  </a:cubicBezTo>
                  <a:cubicBezTo>
                    <a:pt x="1984066" y="1917547"/>
                    <a:pt x="2125882" y="2103814"/>
                    <a:pt x="2147049" y="2180014"/>
                  </a:cubicBezTo>
                  <a:cubicBezTo>
                    <a:pt x="2168216" y="2256214"/>
                    <a:pt x="2100482" y="2219172"/>
                    <a:pt x="2070849" y="2249864"/>
                  </a:cubicBezTo>
                  <a:cubicBezTo>
                    <a:pt x="2041216" y="2280556"/>
                    <a:pt x="1985124" y="2329239"/>
                    <a:pt x="1969249" y="2364164"/>
                  </a:cubicBezTo>
                  <a:cubicBezTo>
                    <a:pt x="1953374" y="2399089"/>
                    <a:pt x="1994649" y="2444597"/>
                    <a:pt x="1975599" y="2459414"/>
                  </a:cubicBezTo>
                  <a:cubicBezTo>
                    <a:pt x="1956549" y="2474231"/>
                    <a:pt x="1887757" y="2441422"/>
                    <a:pt x="1854949" y="2453064"/>
                  </a:cubicBezTo>
                  <a:cubicBezTo>
                    <a:pt x="1822141" y="2464706"/>
                    <a:pt x="1808382" y="2505981"/>
                    <a:pt x="1778749" y="2529264"/>
                  </a:cubicBezTo>
                  <a:cubicBezTo>
                    <a:pt x="1749116" y="2552547"/>
                    <a:pt x="1705724" y="2588531"/>
                    <a:pt x="1677149" y="2592764"/>
                  </a:cubicBezTo>
                  <a:cubicBezTo>
                    <a:pt x="1648574" y="2596997"/>
                    <a:pt x="1627936" y="2575830"/>
                    <a:pt x="1607299" y="2554664"/>
                  </a:cubicBezTo>
                </a:path>
              </a:pathLst>
            </a:custGeom>
            <a:noFill/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  <p:sp>
          <p:nvSpPr>
            <p:cNvPr id="9" name="Forme libre : forme 8">
              <a:extLst>
                <a:ext uri="{FF2B5EF4-FFF2-40B4-BE49-F238E27FC236}">
                  <a16:creationId xmlns:a16="http://schemas.microsoft.com/office/drawing/2014/main" id="{ACE898E1-7BDE-49B0-8EBE-D13D00606527}"/>
                </a:ext>
              </a:extLst>
            </p:cNvPr>
            <p:cNvSpPr/>
            <p:nvPr/>
          </p:nvSpPr>
          <p:spPr>
            <a:xfrm>
              <a:off x="7672120" y="3459906"/>
              <a:ext cx="1660678" cy="1639144"/>
            </a:xfrm>
            <a:custGeom>
              <a:avLst/>
              <a:gdLst>
                <a:gd name="connsiteX0" fmla="*/ 1649680 w 1660678"/>
                <a:gd name="connsiteY0" fmla="*/ 159594 h 1639144"/>
                <a:gd name="connsiteX1" fmla="*/ 1649680 w 1660678"/>
                <a:gd name="connsiteY1" fmla="*/ 51644 h 1639144"/>
                <a:gd name="connsiteX2" fmla="*/ 1535380 w 1660678"/>
                <a:gd name="connsiteY2" fmla="*/ 844 h 1639144"/>
                <a:gd name="connsiteX3" fmla="*/ 1395680 w 1660678"/>
                <a:gd name="connsiteY3" fmla="*/ 89744 h 1639144"/>
                <a:gd name="connsiteX4" fmla="*/ 1395680 w 1660678"/>
                <a:gd name="connsiteY4" fmla="*/ 362794 h 1639144"/>
                <a:gd name="connsiteX5" fmla="*/ 1465530 w 1660678"/>
                <a:gd name="connsiteY5" fmla="*/ 426294 h 1639144"/>
                <a:gd name="connsiteX6" fmla="*/ 1414730 w 1660678"/>
                <a:gd name="connsiteY6" fmla="*/ 496144 h 1639144"/>
                <a:gd name="connsiteX7" fmla="*/ 1281380 w 1660678"/>
                <a:gd name="connsiteY7" fmla="*/ 585044 h 1639144"/>
                <a:gd name="connsiteX8" fmla="*/ 1224230 w 1660678"/>
                <a:gd name="connsiteY8" fmla="*/ 737444 h 1639144"/>
                <a:gd name="connsiteX9" fmla="*/ 1008330 w 1660678"/>
                <a:gd name="connsiteY9" fmla="*/ 775544 h 1639144"/>
                <a:gd name="connsiteX10" fmla="*/ 919430 w 1660678"/>
                <a:gd name="connsiteY10" fmla="*/ 712044 h 1639144"/>
                <a:gd name="connsiteX11" fmla="*/ 874980 w 1660678"/>
                <a:gd name="connsiteY11" fmla="*/ 680294 h 1639144"/>
                <a:gd name="connsiteX12" fmla="*/ 773380 w 1660678"/>
                <a:gd name="connsiteY12" fmla="*/ 667594 h 1639144"/>
                <a:gd name="connsiteX13" fmla="*/ 728930 w 1660678"/>
                <a:gd name="connsiteY13" fmla="*/ 750144 h 1639144"/>
                <a:gd name="connsiteX14" fmla="*/ 665430 w 1660678"/>
                <a:gd name="connsiteY14" fmla="*/ 832694 h 1639144"/>
                <a:gd name="connsiteX15" fmla="*/ 481280 w 1660678"/>
                <a:gd name="connsiteY15" fmla="*/ 985094 h 1639144"/>
                <a:gd name="connsiteX16" fmla="*/ 373330 w 1660678"/>
                <a:gd name="connsiteY16" fmla="*/ 1010494 h 1639144"/>
                <a:gd name="connsiteX17" fmla="*/ 271730 w 1660678"/>
                <a:gd name="connsiteY17" fmla="*/ 1112094 h 1639144"/>
                <a:gd name="connsiteX18" fmla="*/ 144730 w 1660678"/>
                <a:gd name="connsiteY18" fmla="*/ 1099394 h 1639144"/>
                <a:gd name="connsiteX19" fmla="*/ 5030 w 1660678"/>
                <a:gd name="connsiteY19" fmla="*/ 1181944 h 1639144"/>
                <a:gd name="connsiteX20" fmla="*/ 36780 w 1660678"/>
                <a:gd name="connsiteY20" fmla="*/ 1321644 h 1639144"/>
                <a:gd name="connsiteX21" fmla="*/ 93930 w 1660678"/>
                <a:gd name="connsiteY21" fmla="*/ 1366094 h 1639144"/>
                <a:gd name="connsiteX22" fmla="*/ 214580 w 1660678"/>
                <a:gd name="connsiteY22" fmla="*/ 1378794 h 1639144"/>
                <a:gd name="connsiteX23" fmla="*/ 119330 w 1660678"/>
                <a:gd name="connsiteY23" fmla="*/ 1575644 h 1639144"/>
                <a:gd name="connsiteX24" fmla="*/ 74880 w 1660678"/>
                <a:gd name="connsiteY24" fmla="*/ 1639144 h 1639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660678" h="1639144">
                  <a:moveTo>
                    <a:pt x="1649680" y="159594"/>
                  </a:moveTo>
                  <a:cubicBezTo>
                    <a:pt x="1659205" y="118848"/>
                    <a:pt x="1668730" y="78102"/>
                    <a:pt x="1649680" y="51644"/>
                  </a:cubicBezTo>
                  <a:cubicBezTo>
                    <a:pt x="1630630" y="25186"/>
                    <a:pt x="1577713" y="-5506"/>
                    <a:pt x="1535380" y="844"/>
                  </a:cubicBezTo>
                  <a:cubicBezTo>
                    <a:pt x="1493047" y="7194"/>
                    <a:pt x="1418963" y="29419"/>
                    <a:pt x="1395680" y="89744"/>
                  </a:cubicBezTo>
                  <a:cubicBezTo>
                    <a:pt x="1372397" y="150069"/>
                    <a:pt x="1384038" y="306702"/>
                    <a:pt x="1395680" y="362794"/>
                  </a:cubicBezTo>
                  <a:cubicBezTo>
                    <a:pt x="1407322" y="418886"/>
                    <a:pt x="1462355" y="404069"/>
                    <a:pt x="1465530" y="426294"/>
                  </a:cubicBezTo>
                  <a:cubicBezTo>
                    <a:pt x="1468705" y="448519"/>
                    <a:pt x="1445422" y="469686"/>
                    <a:pt x="1414730" y="496144"/>
                  </a:cubicBezTo>
                  <a:cubicBezTo>
                    <a:pt x="1384038" y="522602"/>
                    <a:pt x="1313130" y="544827"/>
                    <a:pt x="1281380" y="585044"/>
                  </a:cubicBezTo>
                  <a:cubicBezTo>
                    <a:pt x="1249630" y="625261"/>
                    <a:pt x="1269738" y="705694"/>
                    <a:pt x="1224230" y="737444"/>
                  </a:cubicBezTo>
                  <a:cubicBezTo>
                    <a:pt x="1178722" y="769194"/>
                    <a:pt x="1059130" y="779777"/>
                    <a:pt x="1008330" y="775544"/>
                  </a:cubicBezTo>
                  <a:cubicBezTo>
                    <a:pt x="957530" y="771311"/>
                    <a:pt x="919430" y="712044"/>
                    <a:pt x="919430" y="712044"/>
                  </a:cubicBezTo>
                  <a:cubicBezTo>
                    <a:pt x="897205" y="696169"/>
                    <a:pt x="899322" y="687702"/>
                    <a:pt x="874980" y="680294"/>
                  </a:cubicBezTo>
                  <a:cubicBezTo>
                    <a:pt x="850638" y="672886"/>
                    <a:pt x="797722" y="655952"/>
                    <a:pt x="773380" y="667594"/>
                  </a:cubicBezTo>
                  <a:cubicBezTo>
                    <a:pt x="749038" y="679236"/>
                    <a:pt x="746922" y="722627"/>
                    <a:pt x="728930" y="750144"/>
                  </a:cubicBezTo>
                  <a:cubicBezTo>
                    <a:pt x="710938" y="777661"/>
                    <a:pt x="706705" y="793536"/>
                    <a:pt x="665430" y="832694"/>
                  </a:cubicBezTo>
                  <a:cubicBezTo>
                    <a:pt x="624155" y="871852"/>
                    <a:pt x="529963" y="955461"/>
                    <a:pt x="481280" y="985094"/>
                  </a:cubicBezTo>
                  <a:cubicBezTo>
                    <a:pt x="432597" y="1014727"/>
                    <a:pt x="408255" y="989327"/>
                    <a:pt x="373330" y="1010494"/>
                  </a:cubicBezTo>
                  <a:cubicBezTo>
                    <a:pt x="338405" y="1031661"/>
                    <a:pt x="309830" y="1097277"/>
                    <a:pt x="271730" y="1112094"/>
                  </a:cubicBezTo>
                  <a:cubicBezTo>
                    <a:pt x="233630" y="1126911"/>
                    <a:pt x="189180" y="1087752"/>
                    <a:pt x="144730" y="1099394"/>
                  </a:cubicBezTo>
                  <a:cubicBezTo>
                    <a:pt x="100280" y="1111036"/>
                    <a:pt x="23022" y="1144902"/>
                    <a:pt x="5030" y="1181944"/>
                  </a:cubicBezTo>
                  <a:cubicBezTo>
                    <a:pt x="-12962" y="1218986"/>
                    <a:pt x="21963" y="1290952"/>
                    <a:pt x="36780" y="1321644"/>
                  </a:cubicBezTo>
                  <a:cubicBezTo>
                    <a:pt x="51597" y="1352336"/>
                    <a:pt x="64297" y="1356569"/>
                    <a:pt x="93930" y="1366094"/>
                  </a:cubicBezTo>
                  <a:cubicBezTo>
                    <a:pt x="123563" y="1375619"/>
                    <a:pt x="210347" y="1343869"/>
                    <a:pt x="214580" y="1378794"/>
                  </a:cubicBezTo>
                  <a:cubicBezTo>
                    <a:pt x="218813" y="1413719"/>
                    <a:pt x="142613" y="1532252"/>
                    <a:pt x="119330" y="1575644"/>
                  </a:cubicBezTo>
                  <a:cubicBezTo>
                    <a:pt x="96047" y="1619036"/>
                    <a:pt x="85463" y="1629090"/>
                    <a:pt x="74880" y="1639144"/>
                  </a:cubicBezTo>
                </a:path>
              </a:pathLst>
            </a:custGeom>
            <a:noFill/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  <p:sp>
          <p:nvSpPr>
            <p:cNvPr id="13" name="Forme libre : forme 12">
              <a:extLst>
                <a:ext uri="{FF2B5EF4-FFF2-40B4-BE49-F238E27FC236}">
                  <a16:creationId xmlns:a16="http://schemas.microsoft.com/office/drawing/2014/main" id="{529D98ED-C248-4E49-83CA-039AD5E1BA55}"/>
                </a:ext>
              </a:extLst>
            </p:cNvPr>
            <p:cNvSpPr/>
            <p:nvPr/>
          </p:nvSpPr>
          <p:spPr>
            <a:xfrm>
              <a:off x="2908829" y="2114550"/>
              <a:ext cx="5463008" cy="4432490"/>
            </a:xfrm>
            <a:custGeom>
              <a:avLst/>
              <a:gdLst>
                <a:gd name="connsiteX0" fmla="*/ 4850871 w 5463008"/>
                <a:gd name="connsiteY0" fmla="*/ 2965450 h 4432490"/>
                <a:gd name="connsiteX1" fmla="*/ 4787371 w 5463008"/>
                <a:gd name="connsiteY1" fmla="*/ 3124200 h 4432490"/>
                <a:gd name="connsiteX2" fmla="*/ 4825471 w 5463008"/>
                <a:gd name="connsiteY2" fmla="*/ 3194050 h 4432490"/>
                <a:gd name="connsiteX3" fmla="*/ 5054071 w 5463008"/>
                <a:gd name="connsiteY3" fmla="*/ 3124200 h 4432490"/>
                <a:gd name="connsiteX4" fmla="*/ 5181071 w 5463008"/>
                <a:gd name="connsiteY4" fmla="*/ 3308350 h 4432490"/>
                <a:gd name="connsiteX5" fmla="*/ 5384271 w 5463008"/>
                <a:gd name="connsiteY5" fmla="*/ 3371850 h 4432490"/>
                <a:gd name="connsiteX6" fmla="*/ 5371571 w 5463008"/>
                <a:gd name="connsiteY6" fmla="*/ 3511550 h 4432490"/>
                <a:gd name="connsiteX7" fmla="*/ 5447771 w 5463008"/>
                <a:gd name="connsiteY7" fmla="*/ 3644900 h 4432490"/>
                <a:gd name="connsiteX8" fmla="*/ 5308071 w 5463008"/>
                <a:gd name="connsiteY8" fmla="*/ 3714750 h 4432490"/>
                <a:gd name="connsiteX9" fmla="*/ 5460471 w 5463008"/>
                <a:gd name="connsiteY9" fmla="*/ 3873500 h 4432490"/>
                <a:gd name="connsiteX10" fmla="*/ 5377921 w 5463008"/>
                <a:gd name="connsiteY10" fmla="*/ 3987800 h 4432490"/>
                <a:gd name="connsiteX11" fmla="*/ 5066771 w 5463008"/>
                <a:gd name="connsiteY11" fmla="*/ 4108450 h 4432490"/>
                <a:gd name="connsiteX12" fmla="*/ 4977871 w 5463008"/>
                <a:gd name="connsiteY12" fmla="*/ 3987800 h 4432490"/>
                <a:gd name="connsiteX13" fmla="*/ 4838171 w 5463008"/>
                <a:gd name="connsiteY13" fmla="*/ 4070350 h 4432490"/>
                <a:gd name="connsiteX14" fmla="*/ 4723871 w 5463008"/>
                <a:gd name="connsiteY14" fmla="*/ 3848100 h 4432490"/>
                <a:gd name="connsiteX15" fmla="*/ 4596871 w 5463008"/>
                <a:gd name="connsiteY15" fmla="*/ 3810000 h 4432490"/>
                <a:gd name="connsiteX16" fmla="*/ 4336521 w 5463008"/>
                <a:gd name="connsiteY16" fmla="*/ 3829050 h 4432490"/>
                <a:gd name="connsiteX17" fmla="*/ 4190471 w 5463008"/>
                <a:gd name="connsiteY17" fmla="*/ 3740150 h 4432490"/>
                <a:gd name="connsiteX18" fmla="*/ 4082521 w 5463008"/>
                <a:gd name="connsiteY18" fmla="*/ 3892550 h 4432490"/>
                <a:gd name="connsiteX19" fmla="*/ 3892021 w 5463008"/>
                <a:gd name="connsiteY19" fmla="*/ 4013200 h 4432490"/>
                <a:gd name="connsiteX20" fmla="*/ 3872971 w 5463008"/>
                <a:gd name="connsiteY20" fmla="*/ 4102100 h 4432490"/>
                <a:gd name="connsiteX21" fmla="*/ 3745971 w 5463008"/>
                <a:gd name="connsiteY21" fmla="*/ 4273550 h 4432490"/>
                <a:gd name="connsiteX22" fmla="*/ 3555471 w 5463008"/>
                <a:gd name="connsiteY22" fmla="*/ 4356100 h 4432490"/>
                <a:gd name="connsiteX23" fmla="*/ 3295121 w 5463008"/>
                <a:gd name="connsiteY23" fmla="*/ 4356100 h 4432490"/>
                <a:gd name="connsiteX24" fmla="*/ 3085571 w 5463008"/>
                <a:gd name="connsiteY24" fmla="*/ 4432300 h 4432490"/>
                <a:gd name="connsiteX25" fmla="*/ 2958571 w 5463008"/>
                <a:gd name="connsiteY25" fmla="*/ 4330700 h 4432490"/>
                <a:gd name="connsiteX26" fmla="*/ 2831571 w 5463008"/>
                <a:gd name="connsiteY26" fmla="*/ 4267200 h 4432490"/>
                <a:gd name="connsiteX27" fmla="*/ 2729971 w 5463008"/>
                <a:gd name="connsiteY27" fmla="*/ 4076700 h 4432490"/>
                <a:gd name="connsiteX28" fmla="*/ 2583921 w 5463008"/>
                <a:gd name="connsiteY28" fmla="*/ 3987800 h 4432490"/>
                <a:gd name="connsiteX29" fmla="*/ 2387071 w 5463008"/>
                <a:gd name="connsiteY29" fmla="*/ 4064000 h 4432490"/>
                <a:gd name="connsiteX30" fmla="*/ 2183871 w 5463008"/>
                <a:gd name="connsiteY30" fmla="*/ 3835400 h 4432490"/>
                <a:gd name="connsiteX31" fmla="*/ 2126721 w 5463008"/>
                <a:gd name="connsiteY31" fmla="*/ 3803650 h 4432490"/>
                <a:gd name="connsiteX32" fmla="*/ 2260071 w 5463008"/>
                <a:gd name="connsiteY32" fmla="*/ 3365500 h 4432490"/>
                <a:gd name="connsiteX33" fmla="*/ 2069571 w 5463008"/>
                <a:gd name="connsiteY33" fmla="*/ 3060700 h 4432490"/>
                <a:gd name="connsiteX34" fmla="*/ 1828271 w 5463008"/>
                <a:gd name="connsiteY34" fmla="*/ 2673350 h 4432490"/>
                <a:gd name="connsiteX35" fmla="*/ 1783821 w 5463008"/>
                <a:gd name="connsiteY35" fmla="*/ 2584450 h 4432490"/>
                <a:gd name="connsiteX36" fmla="*/ 1612371 w 5463008"/>
                <a:gd name="connsiteY36" fmla="*/ 2343150 h 4432490"/>
                <a:gd name="connsiteX37" fmla="*/ 1910821 w 5463008"/>
                <a:gd name="connsiteY37" fmla="*/ 2044700 h 4432490"/>
                <a:gd name="connsiteX38" fmla="*/ 1783821 w 5463008"/>
                <a:gd name="connsiteY38" fmla="*/ 2025650 h 4432490"/>
                <a:gd name="connsiteX39" fmla="*/ 1853671 w 5463008"/>
                <a:gd name="connsiteY39" fmla="*/ 1866900 h 4432490"/>
                <a:gd name="connsiteX40" fmla="*/ 1910821 w 5463008"/>
                <a:gd name="connsiteY40" fmla="*/ 1746250 h 4432490"/>
                <a:gd name="connsiteX41" fmla="*/ 1853671 w 5463008"/>
                <a:gd name="connsiteY41" fmla="*/ 1365250 h 4432490"/>
                <a:gd name="connsiteX42" fmla="*/ 1752071 w 5463008"/>
                <a:gd name="connsiteY42" fmla="*/ 1187450 h 4432490"/>
                <a:gd name="connsiteX43" fmla="*/ 1555221 w 5463008"/>
                <a:gd name="connsiteY43" fmla="*/ 1187450 h 4432490"/>
                <a:gd name="connsiteX44" fmla="*/ 1491721 w 5463008"/>
                <a:gd name="connsiteY44" fmla="*/ 1168400 h 4432490"/>
                <a:gd name="connsiteX45" fmla="*/ 1434571 w 5463008"/>
                <a:gd name="connsiteY45" fmla="*/ 1289050 h 4432490"/>
                <a:gd name="connsiteX46" fmla="*/ 869421 w 5463008"/>
                <a:gd name="connsiteY46" fmla="*/ 1403350 h 4432490"/>
                <a:gd name="connsiteX47" fmla="*/ 748771 w 5463008"/>
                <a:gd name="connsiteY47" fmla="*/ 1365250 h 4432490"/>
                <a:gd name="connsiteX48" fmla="*/ 501121 w 5463008"/>
                <a:gd name="connsiteY48" fmla="*/ 1454150 h 4432490"/>
                <a:gd name="connsiteX49" fmla="*/ 323321 w 5463008"/>
                <a:gd name="connsiteY49" fmla="*/ 1473200 h 4432490"/>
                <a:gd name="connsiteX50" fmla="*/ 132821 w 5463008"/>
                <a:gd name="connsiteY50" fmla="*/ 1428750 h 4432490"/>
                <a:gd name="connsiteX51" fmla="*/ 285221 w 5463008"/>
                <a:gd name="connsiteY51" fmla="*/ 1384300 h 4432490"/>
                <a:gd name="connsiteX52" fmla="*/ 329671 w 5463008"/>
                <a:gd name="connsiteY52" fmla="*/ 1270000 h 4432490"/>
                <a:gd name="connsiteX53" fmla="*/ 266171 w 5463008"/>
                <a:gd name="connsiteY53" fmla="*/ 1003300 h 4432490"/>
                <a:gd name="connsiteX54" fmla="*/ 82021 w 5463008"/>
                <a:gd name="connsiteY54" fmla="*/ 1022350 h 4432490"/>
                <a:gd name="connsiteX55" fmla="*/ 5821 w 5463008"/>
                <a:gd name="connsiteY55" fmla="*/ 825500 h 4432490"/>
                <a:gd name="connsiteX56" fmla="*/ 228071 w 5463008"/>
                <a:gd name="connsiteY56" fmla="*/ 768350 h 4432490"/>
                <a:gd name="connsiteX57" fmla="*/ 285221 w 5463008"/>
                <a:gd name="connsiteY57" fmla="*/ 666750 h 4432490"/>
                <a:gd name="connsiteX58" fmla="*/ 348721 w 5463008"/>
                <a:gd name="connsiteY58" fmla="*/ 704850 h 4432490"/>
                <a:gd name="connsiteX59" fmla="*/ 285221 w 5463008"/>
                <a:gd name="connsiteY59" fmla="*/ 565150 h 4432490"/>
                <a:gd name="connsiteX60" fmla="*/ 355071 w 5463008"/>
                <a:gd name="connsiteY60" fmla="*/ 336550 h 4432490"/>
                <a:gd name="connsiteX61" fmla="*/ 418571 w 5463008"/>
                <a:gd name="connsiteY61" fmla="*/ 120650 h 4432490"/>
                <a:gd name="connsiteX62" fmla="*/ 577321 w 5463008"/>
                <a:gd name="connsiteY62" fmla="*/ 88900 h 4432490"/>
                <a:gd name="connsiteX63" fmla="*/ 653521 w 5463008"/>
                <a:gd name="connsiteY63" fmla="*/ 0 h 4432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5463008" h="4432490">
                  <a:moveTo>
                    <a:pt x="4850871" y="2965450"/>
                  </a:moveTo>
                  <a:cubicBezTo>
                    <a:pt x="4821237" y="3025775"/>
                    <a:pt x="4791604" y="3086100"/>
                    <a:pt x="4787371" y="3124200"/>
                  </a:cubicBezTo>
                  <a:cubicBezTo>
                    <a:pt x="4783138" y="3162300"/>
                    <a:pt x="4781021" y="3194050"/>
                    <a:pt x="4825471" y="3194050"/>
                  </a:cubicBezTo>
                  <a:cubicBezTo>
                    <a:pt x="4869921" y="3194050"/>
                    <a:pt x="4994804" y="3105150"/>
                    <a:pt x="5054071" y="3124200"/>
                  </a:cubicBezTo>
                  <a:cubicBezTo>
                    <a:pt x="5113338" y="3143250"/>
                    <a:pt x="5126038" y="3267075"/>
                    <a:pt x="5181071" y="3308350"/>
                  </a:cubicBezTo>
                  <a:cubicBezTo>
                    <a:pt x="5236104" y="3349625"/>
                    <a:pt x="5352521" y="3337983"/>
                    <a:pt x="5384271" y="3371850"/>
                  </a:cubicBezTo>
                  <a:cubicBezTo>
                    <a:pt x="5416021" y="3405717"/>
                    <a:pt x="5360988" y="3466042"/>
                    <a:pt x="5371571" y="3511550"/>
                  </a:cubicBezTo>
                  <a:cubicBezTo>
                    <a:pt x="5382154" y="3557058"/>
                    <a:pt x="5458354" y="3611033"/>
                    <a:pt x="5447771" y="3644900"/>
                  </a:cubicBezTo>
                  <a:cubicBezTo>
                    <a:pt x="5437188" y="3678767"/>
                    <a:pt x="5305954" y="3676650"/>
                    <a:pt x="5308071" y="3714750"/>
                  </a:cubicBezTo>
                  <a:cubicBezTo>
                    <a:pt x="5310188" y="3752850"/>
                    <a:pt x="5448829" y="3827992"/>
                    <a:pt x="5460471" y="3873500"/>
                  </a:cubicBezTo>
                  <a:cubicBezTo>
                    <a:pt x="5472113" y="3919008"/>
                    <a:pt x="5443538" y="3948642"/>
                    <a:pt x="5377921" y="3987800"/>
                  </a:cubicBezTo>
                  <a:cubicBezTo>
                    <a:pt x="5312304" y="4026958"/>
                    <a:pt x="5133446" y="4108450"/>
                    <a:pt x="5066771" y="4108450"/>
                  </a:cubicBezTo>
                  <a:cubicBezTo>
                    <a:pt x="5000096" y="4108450"/>
                    <a:pt x="5015971" y="3994150"/>
                    <a:pt x="4977871" y="3987800"/>
                  </a:cubicBezTo>
                  <a:cubicBezTo>
                    <a:pt x="4939771" y="3981450"/>
                    <a:pt x="4880504" y="4093633"/>
                    <a:pt x="4838171" y="4070350"/>
                  </a:cubicBezTo>
                  <a:cubicBezTo>
                    <a:pt x="4795838" y="4047067"/>
                    <a:pt x="4764088" y="3891492"/>
                    <a:pt x="4723871" y="3848100"/>
                  </a:cubicBezTo>
                  <a:cubicBezTo>
                    <a:pt x="4683654" y="3804708"/>
                    <a:pt x="4661429" y="3813175"/>
                    <a:pt x="4596871" y="3810000"/>
                  </a:cubicBezTo>
                  <a:cubicBezTo>
                    <a:pt x="4532313" y="3806825"/>
                    <a:pt x="4404254" y="3840692"/>
                    <a:pt x="4336521" y="3829050"/>
                  </a:cubicBezTo>
                  <a:cubicBezTo>
                    <a:pt x="4268788" y="3817408"/>
                    <a:pt x="4232804" y="3729567"/>
                    <a:pt x="4190471" y="3740150"/>
                  </a:cubicBezTo>
                  <a:cubicBezTo>
                    <a:pt x="4148138" y="3750733"/>
                    <a:pt x="4132263" y="3847042"/>
                    <a:pt x="4082521" y="3892550"/>
                  </a:cubicBezTo>
                  <a:cubicBezTo>
                    <a:pt x="4032779" y="3938058"/>
                    <a:pt x="3926946" y="3978275"/>
                    <a:pt x="3892021" y="4013200"/>
                  </a:cubicBezTo>
                  <a:cubicBezTo>
                    <a:pt x="3857096" y="4048125"/>
                    <a:pt x="3897313" y="4058708"/>
                    <a:pt x="3872971" y="4102100"/>
                  </a:cubicBezTo>
                  <a:cubicBezTo>
                    <a:pt x="3848629" y="4145492"/>
                    <a:pt x="3798888" y="4231217"/>
                    <a:pt x="3745971" y="4273550"/>
                  </a:cubicBezTo>
                  <a:cubicBezTo>
                    <a:pt x="3693054" y="4315883"/>
                    <a:pt x="3630613" y="4342342"/>
                    <a:pt x="3555471" y="4356100"/>
                  </a:cubicBezTo>
                  <a:cubicBezTo>
                    <a:pt x="3480329" y="4369858"/>
                    <a:pt x="3373438" y="4343400"/>
                    <a:pt x="3295121" y="4356100"/>
                  </a:cubicBezTo>
                  <a:cubicBezTo>
                    <a:pt x="3216804" y="4368800"/>
                    <a:pt x="3141663" y="4436533"/>
                    <a:pt x="3085571" y="4432300"/>
                  </a:cubicBezTo>
                  <a:cubicBezTo>
                    <a:pt x="3029479" y="4428067"/>
                    <a:pt x="3000904" y="4358217"/>
                    <a:pt x="2958571" y="4330700"/>
                  </a:cubicBezTo>
                  <a:cubicBezTo>
                    <a:pt x="2916238" y="4303183"/>
                    <a:pt x="2869671" y="4309533"/>
                    <a:pt x="2831571" y="4267200"/>
                  </a:cubicBezTo>
                  <a:cubicBezTo>
                    <a:pt x="2793471" y="4224867"/>
                    <a:pt x="2771246" y="4123267"/>
                    <a:pt x="2729971" y="4076700"/>
                  </a:cubicBezTo>
                  <a:cubicBezTo>
                    <a:pt x="2688696" y="4030133"/>
                    <a:pt x="2641071" y="3989917"/>
                    <a:pt x="2583921" y="3987800"/>
                  </a:cubicBezTo>
                  <a:cubicBezTo>
                    <a:pt x="2526771" y="3985683"/>
                    <a:pt x="2453746" y="4089400"/>
                    <a:pt x="2387071" y="4064000"/>
                  </a:cubicBezTo>
                  <a:cubicBezTo>
                    <a:pt x="2320396" y="4038600"/>
                    <a:pt x="2227263" y="3878792"/>
                    <a:pt x="2183871" y="3835400"/>
                  </a:cubicBezTo>
                  <a:cubicBezTo>
                    <a:pt x="2140479" y="3792008"/>
                    <a:pt x="2114021" y="3881967"/>
                    <a:pt x="2126721" y="3803650"/>
                  </a:cubicBezTo>
                  <a:cubicBezTo>
                    <a:pt x="2139421" y="3725333"/>
                    <a:pt x="2269596" y="3489325"/>
                    <a:pt x="2260071" y="3365500"/>
                  </a:cubicBezTo>
                  <a:cubicBezTo>
                    <a:pt x="2250546" y="3241675"/>
                    <a:pt x="2141538" y="3176058"/>
                    <a:pt x="2069571" y="3060700"/>
                  </a:cubicBezTo>
                  <a:cubicBezTo>
                    <a:pt x="1997604" y="2945342"/>
                    <a:pt x="1875896" y="2752725"/>
                    <a:pt x="1828271" y="2673350"/>
                  </a:cubicBezTo>
                  <a:cubicBezTo>
                    <a:pt x="1780646" y="2593975"/>
                    <a:pt x="1819804" y="2639483"/>
                    <a:pt x="1783821" y="2584450"/>
                  </a:cubicBezTo>
                  <a:cubicBezTo>
                    <a:pt x="1747838" y="2529417"/>
                    <a:pt x="1591204" y="2433108"/>
                    <a:pt x="1612371" y="2343150"/>
                  </a:cubicBezTo>
                  <a:cubicBezTo>
                    <a:pt x="1633538" y="2253192"/>
                    <a:pt x="1882246" y="2097617"/>
                    <a:pt x="1910821" y="2044700"/>
                  </a:cubicBezTo>
                  <a:cubicBezTo>
                    <a:pt x="1939396" y="1991783"/>
                    <a:pt x="1793346" y="2055283"/>
                    <a:pt x="1783821" y="2025650"/>
                  </a:cubicBezTo>
                  <a:cubicBezTo>
                    <a:pt x="1774296" y="1996017"/>
                    <a:pt x="1832504" y="1913467"/>
                    <a:pt x="1853671" y="1866900"/>
                  </a:cubicBezTo>
                  <a:cubicBezTo>
                    <a:pt x="1874838" y="1820333"/>
                    <a:pt x="1910821" y="1829858"/>
                    <a:pt x="1910821" y="1746250"/>
                  </a:cubicBezTo>
                  <a:cubicBezTo>
                    <a:pt x="1910821" y="1662642"/>
                    <a:pt x="1880129" y="1458383"/>
                    <a:pt x="1853671" y="1365250"/>
                  </a:cubicBezTo>
                  <a:cubicBezTo>
                    <a:pt x="1827213" y="1272117"/>
                    <a:pt x="1801813" y="1217083"/>
                    <a:pt x="1752071" y="1187450"/>
                  </a:cubicBezTo>
                  <a:cubicBezTo>
                    <a:pt x="1702329" y="1157817"/>
                    <a:pt x="1598613" y="1190625"/>
                    <a:pt x="1555221" y="1187450"/>
                  </a:cubicBezTo>
                  <a:cubicBezTo>
                    <a:pt x="1511829" y="1184275"/>
                    <a:pt x="1511829" y="1151467"/>
                    <a:pt x="1491721" y="1168400"/>
                  </a:cubicBezTo>
                  <a:cubicBezTo>
                    <a:pt x="1471613" y="1185333"/>
                    <a:pt x="1538288" y="1249892"/>
                    <a:pt x="1434571" y="1289050"/>
                  </a:cubicBezTo>
                  <a:cubicBezTo>
                    <a:pt x="1330854" y="1328208"/>
                    <a:pt x="983721" y="1390650"/>
                    <a:pt x="869421" y="1403350"/>
                  </a:cubicBezTo>
                  <a:cubicBezTo>
                    <a:pt x="755121" y="1416050"/>
                    <a:pt x="810154" y="1356783"/>
                    <a:pt x="748771" y="1365250"/>
                  </a:cubicBezTo>
                  <a:cubicBezTo>
                    <a:pt x="687388" y="1373717"/>
                    <a:pt x="572029" y="1436158"/>
                    <a:pt x="501121" y="1454150"/>
                  </a:cubicBezTo>
                  <a:cubicBezTo>
                    <a:pt x="430213" y="1472142"/>
                    <a:pt x="384704" y="1477433"/>
                    <a:pt x="323321" y="1473200"/>
                  </a:cubicBezTo>
                  <a:cubicBezTo>
                    <a:pt x="261938" y="1468967"/>
                    <a:pt x="139171" y="1443567"/>
                    <a:pt x="132821" y="1428750"/>
                  </a:cubicBezTo>
                  <a:cubicBezTo>
                    <a:pt x="126471" y="1413933"/>
                    <a:pt x="252413" y="1410758"/>
                    <a:pt x="285221" y="1384300"/>
                  </a:cubicBezTo>
                  <a:cubicBezTo>
                    <a:pt x="318029" y="1357842"/>
                    <a:pt x="332846" y="1333500"/>
                    <a:pt x="329671" y="1270000"/>
                  </a:cubicBezTo>
                  <a:cubicBezTo>
                    <a:pt x="326496" y="1206500"/>
                    <a:pt x="307446" y="1044575"/>
                    <a:pt x="266171" y="1003300"/>
                  </a:cubicBezTo>
                  <a:cubicBezTo>
                    <a:pt x="224896" y="962025"/>
                    <a:pt x="125413" y="1051983"/>
                    <a:pt x="82021" y="1022350"/>
                  </a:cubicBezTo>
                  <a:cubicBezTo>
                    <a:pt x="38629" y="992717"/>
                    <a:pt x="-18521" y="867833"/>
                    <a:pt x="5821" y="825500"/>
                  </a:cubicBezTo>
                  <a:cubicBezTo>
                    <a:pt x="30163" y="783167"/>
                    <a:pt x="181504" y="794808"/>
                    <a:pt x="228071" y="768350"/>
                  </a:cubicBezTo>
                  <a:cubicBezTo>
                    <a:pt x="274638" y="741892"/>
                    <a:pt x="265113" y="677333"/>
                    <a:pt x="285221" y="666750"/>
                  </a:cubicBezTo>
                  <a:cubicBezTo>
                    <a:pt x="305329" y="656167"/>
                    <a:pt x="348721" y="721783"/>
                    <a:pt x="348721" y="704850"/>
                  </a:cubicBezTo>
                  <a:cubicBezTo>
                    <a:pt x="348721" y="687917"/>
                    <a:pt x="284163" y="626533"/>
                    <a:pt x="285221" y="565150"/>
                  </a:cubicBezTo>
                  <a:cubicBezTo>
                    <a:pt x="286279" y="503767"/>
                    <a:pt x="332846" y="410633"/>
                    <a:pt x="355071" y="336550"/>
                  </a:cubicBezTo>
                  <a:cubicBezTo>
                    <a:pt x="377296" y="262467"/>
                    <a:pt x="381529" y="161925"/>
                    <a:pt x="418571" y="120650"/>
                  </a:cubicBezTo>
                  <a:cubicBezTo>
                    <a:pt x="455613" y="79375"/>
                    <a:pt x="538163" y="109008"/>
                    <a:pt x="577321" y="88900"/>
                  </a:cubicBezTo>
                  <a:cubicBezTo>
                    <a:pt x="616479" y="68792"/>
                    <a:pt x="635000" y="34396"/>
                    <a:pt x="653521" y="0"/>
                  </a:cubicBezTo>
                </a:path>
              </a:pathLst>
            </a:custGeom>
            <a:noFill/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  <p:sp>
          <p:nvSpPr>
            <p:cNvPr id="14" name="Forme libre : forme 13">
              <a:extLst>
                <a:ext uri="{FF2B5EF4-FFF2-40B4-BE49-F238E27FC236}">
                  <a16:creationId xmlns:a16="http://schemas.microsoft.com/office/drawing/2014/main" id="{4BEAE9BB-B4E2-4D9D-A0E1-3456242A1240}"/>
                </a:ext>
              </a:extLst>
            </p:cNvPr>
            <p:cNvSpPr/>
            <p:nvPr/>
          </p:nvSpPr>
          <p:spPr>
            <a:xfrm>
              <a:off x="3549650" y="692150"/>
              <a:ext cx="1968500" cy="1435100"/>
            </a:xfrm>
            <a:custGeom>
              <a:avLst/>
              <a:gdLst>
                <a:gd name="connsiteX0" fmla="*/ 0 w 1968500"/>
                <a:gd name="connsiteY0" fmla="*/ 1435100 h 1435100"/>
                <a:gd name="connsiteX1" fmla="*/ 57150 w 1968500"/>
                <a:gd name="connsiteY1" fmla="*/ 1314450 h 1435100"/>
                <a:gd name="connsiteX2" fmla="*/ 12700 w 1968500"/>
                <a:gd name="connsiteY2" fmla="*/ 1257300 h 1435100"/>
                <a:gd name="connsiteX3" fmla="*/ 76200 w 1968500"/>
                <a:gd name="connsiteY3" fmla="*/ 1149350 h 1435100"/>
                <a:gd name="connsiteX4" fmla="*/ 57150 w 1968500"/>
                <a:gd name="connsiteY4" fmla="*/ 1060450 h 1435100"/>
                <a:gd name="connsiteX5" fmla="*/ 234950 w 1968500"/>
                <a:gd name="connsiteY5" fmla="*/ 1206500 h 1435100"/>
                <a:gd name="connsiteX6" fmla="*/ 368300 w 1968500"/>
                <a:gd name="connsiteY6" fmla="*/ 1092200 h 1435100"/>
                <a:gd name="connsiteX7" fmla="*/ 514350 w 1968500"/>
                <a:gd name="connsiteY7" fmla="*/ 1035050 h 1435100"/>
                <a:gd name="connsiteX8" fmla="*/ 444500 w 1968500"/>
                <a:gd name="connsiteY8" fmla="*/ 863600 h 1435100"/>
                <a:gd name="connsiteX9" fmla="*/ 552450 w 1968500"/>
                <a:gd name="connsiteY9" fmla="*/ 749300 h 1435100"/>
                <a:gd name="connsiteX10" fmla="*/ 457200 w 1968500"/>
                <a:gd name="connsiteY10" fmla="*/ 596900 h 1435100"/>
                <a:gd name="connsiteX11" fmla="*/ 247650 w 1968500"/>
                <a:gd name="connsiteY11" fmla="*/ 482600 h 1435100"/>
                <a:gd name="connsiteX12" fmla="*/ 419100 w 1968500"/>
                <a:gd name="connsiteY12" fmla="*/ 457200 h 1435100"/>
                <a:gd name="connsiteX13" fmla="*/ 444500 w 1968500"/>
                <a:gd name="connsiteY13" fmla="*/ 298450 h 1435100"/>
                <a:gd name="connsiteX14" fmla="*/ 400050 w 1968500"/>
                <a:gd name="connsiteY14" fmla="*/ 203200 h 1435100"/>
                <a:gd name="connsiteX15" fmla="*/ 520700 w 1968500"/>
                <a:gd name="connsiteY15" fmla="*/ 196850 h 1435100"/>
                <a:gd name="connsiteX16" fmla="*/ 692150 w 1968500"/>
                <a:gd name="connsiteY16" fmla="*/ 247650 h 1435100"/>
                <a:gd name="connsiteX17" fmla="*/ 749300 w 1968500"/>
                <a:gd name="connsiteY17" fmla="*/ 234950 h 1435100"/>
                <a:gd name="connsiteX18" fmla="*/ 723900 w 1968500"/>
                <a:gd name="connsiteY18" fmla="*/ 177800 h 1435100"/>
                <a:gd name="connsiteX19" fmla="*/ 901700 w 1968500"/>
                <a:gd name="connsiteY19" fmla="*/ 152400 h 1435100"/>
                <a:gd name="connsiteX20" fmla="*/ 1028700 w 1968500"/>
                <a:gd name="connsiteY20" fmla="*/ 241300 h 1435100"/>
                <a:gd name="connsiteX21" fmla="*/ 1149350 w 1968500"/>
                <a:gd name="connsiteY21" fmla="*/ 241300 h 1435100"/>
                <a:gd name="connsiteX22" fmla="*/ 1371600 w 1968500"/>
                <a:gd name="connsiteY22" fmla="*/ 114300 h 1435100"/>
                <a:gd name="connsiteX23" fmla="*/ 1771650 w 1968500"/>
                <a:gd name="connsiteY23" fmla="*/ 101600 h 1435100"/>
                <a:gd name="connsiteX24" fmla="*/ 1968500 w 1968500"/>
                <a:gd name="connsiteY24" fmla="*/ 0 h 1435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968500" h="1435100">
                  <a:moveTo>
                    <a:pt x="0" y="1435100"/>
                  </a:moveTo>
                  <a:cubicBezTo>
                    <a:pt x="27516" y="1389591"/>
                    <a:pt x="55033" y="1344083"/>
                    <a:pt x="57150" y="1314450"/>
                  </a:cubicBezTo>
                  <a:cubicBezTo>
                    <a:pt x="59267" y="1284817"/>
                    <a:pt x="9525" y="1284817"/>
                    <a:pt x="12700" y="1257300"/>
                  </a:cubicBezTo>
                  <a:cubicBezTo>
                    <a:pt x="15875" y="1229783"/>
                    <a:pt x="68792" y="1182158"/>
                    <a:pt x="76200" y="1149350"/>
                  </a:cubicBezTo>
                  <a:cubicBezTo>
                    <a:pt x="83608" y="1116542"/>
                    <a:pt x="30692" y="1050925"/>
                    <a:pt x="57150" y="1060450"/>
                  </a:cubicBezTo>
                  <a:cubicBezTo>
                    <a:pt x="83608" y="1069975"/>
                    <a:pt x="183092" y="1201208"/>
                    <a:pt x="234950" y="1206500"/>
                  </a:cubicBezTo>
                  <a:cubicBezTo>
                    <a:pt x="286808" y="1211792"/>
                    <a:pt x="321733" y="1120775"/>
                    <a:pt x="368300" y="1092200"/>
                  </a:cubicBezTo>
                  <a:cubicBezTo>
                    <a:pt x="414867" y="1063625"/>
                    <a:pt x="501650" y="1073150"/>
                    <a:pt x="514350" y="1035050"/>
                  </a:cubicBezTo>
                  <a:cubicBezTo>
                    <a:pt x="527050" y="996950"/>
                    <a:pt x="438150" y="911225"/>
                    <a:pt x="444500" y="863600"/>
                  </a:cubicBezTo>
                  <a:cubicBezTo>
                    <a:pt x="450850" y="815975"/>
                    <a:pt x="550333" y="793750"/>
                    <a:pt x="552450" y="749300"/>
                  </a:cubicBezTo>
                  <a:cubicBezTo>
                    <a:pt x="554567" y="704850"/>
                    <a:pt x="508000" y="641350"/>
                    <a:pt x="457200" y="596900"/>
                  </a:cubicBezTo>
                  <a:cubicBezTo>
                    <a:pt x="406400" y="552450"/>
                    <a:pt x="254000" y="505883"/>
                    <a:pt x="247650" y="482600"/>
                  </a:cubicBezTo>
                  <a:cubicBezTo>
                    <a:pt x="241300" y="459317"/>
                    <a:pt x="386292" y="487892"/>
                    <a:pt x="419100" y="457200"/>
                  </a:cubicBezTo>
                  <a:cubicBezTo>
                    <a:pt x="451908" y="426508"/>
                    <a:pt x="447675" y="340783"/>
                    <a:pt x="444500" y="298450"/>
                  </a:cubicBezTo>
                  <a:cubicBezTo>
                    <a:pt x="441325" y="256117"/>
                    <a:pt x="387350" y="220133"/>
                    <a:pt x="400050" y="203200"/>
                  </a:cubicBezTo>
                  <a:cubicBezTo>
                    <a:pt x="412750" y="186267"/>
                    <a:pt x="472017" y="189442"/>
                    <a:pt x="520700" y="196850"/>
                  </a:cubicBezTo>
                  <a:cubicBezTo>
                    <a:pt x="569383" y="204258"/>
                    <a:pt x="654050" y="241300"/>
                    <a:pt x="692150" y="247650"/>
                  </a:cubicBezTo>
                  <a:cubicBezTo>
                    <a:pt x="730250" y="254000"/>
                    <a:pt x="744008" y="246592"/>
                    <a:pt x="749300" y="234950"/>
                  </a:cubicBezTo>
                  <a:cubicBezTo>
                    <a:pt x="754592" y="223308"/>
                    <a:pt x="698500" y="191558"/>
                    <a:pt x="723900" y="177800"/>
                  </a:cubicBezTo>
                  <a:cubicBezTo>
                    <a:pt x="749300" y="164042"/>
                    <a:pt x="850900" y="141817"/>
                    <a:pt x="901700" y="152400"/>
                  </a:cubicBezTo>
                  <a:cubicBezTo>
                    <a:pt x="952500" y="162983"/>
                    <a:pt x="987425" y="226483"/>
                    <a:pt x="1028700" y="241300"/>
                  </a:cubicBezTo>
                  <a:cubicBezTo>
                    <a:pt x="1069975" y="256117"/>
                    <a:pt x="1092200" y="262467"/>
                    <a:pt x="1149350" y="241300"/>
                  </a:cubicBezTo>
                  <a:cubicBezTo>
                    <a:pt x="1206500" y="220133"/>
                    <a:pt x="1267883" y="137583"/>
                    <a:pt x="1371600" y="114300"/>
                  </a:cubicBezTo>
                  <a:cubicBezTo>
                    <a:pt x="1475317" y="91017"/>
                    <a:pt x="1672167" y="120650"/>
                    <a:pt x="1771650" y="101600"/>
                  </a:cubicBezTo>
                  <a:cubicBezTo>
                    <a:pt x="1871133" y="82550"/>
                    <a:pt x="1919816" y="41275"/>
                    <a:pt x="1968500" y="0"/>
                  </a:cubicBezTo>
                </a:path>
              </a:pathLst>
            </a:custGeom>
            <a:noFill/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</p:grpSp>
      <p:sp>
        <p:nvSpPr>
          <p:cNvPr id="27" name="Forme libre : forme 26">
            <a:extLst>
              <a:ext uri="{FF2B5EF4-FFF2-40B4-BE49-F238E27FC236}">
                <a16:creationId xmlns:a16="http://schemas.microsoft.com/office/drawing/2014/main" id="{540CF861-0D4F-41F8-93D4-3E3889776698}"/>
              </a:ext>
            </a:extLst>
          </p:cNvPr>
          <p:cNvSpPr/>
          <p:nvPr/>
        </p:nvSpPr>
        <p:spPr>
          <a:xfrm>
            <a:off x="5826868" y="1400783"/>
            <a:ext cx="3579779" cy="4513634"/>
          </a:xfrm>
          <a:custGeom>
            <a:avLst/>
            <a:gdLst>
              <a:gd name="connsiteX0" fmla="*/ 0 w 3579779"/>
              <a:gd name="connsiteY0" fmla="*/ 0 h 4513634"/>
              <a:gd name="connsiteX1" fmla="*/ 136187 w 3579779"/>
              <a:gd name="connsiteY1" fmla="*/ 116732 h 4513634"/>
              <a:gd name="connsiteX2" fmla="*/ 214009 w 3579779"/>
              <a:gd name="connsiteY2" fmla="*/ 291830 h 4513634"/>
              <a:gd name="connsiteX3" fmla="*/ 486383 w 3579779"/>
              <a:gd name="connsiteY3" fmla="*/ 408562 h 4513634"/>
              <a:gd name="connsiteX4" fmla="*/ 729575 w 3579779"/>
              <a:gd name="connsiteY4" fmla="*/ 729574 h 4513634"/>
              <a:gd name="connsiteX5" fmla="*/ 846306 w 3579779"/>
              <a:gd name="connsiteY5" fmla="*/ 894945 h 4513634"/>
              <a:gd name="connsiteX6" fmla="*/ 1001949 w 3579779"/>
              <a:gd name="connsiteY6" fmla="*/ 1284051 h 4513634"/>
              <a:gd name="connsiteX7" fmla="*/ 1186775 w 3579779"/>
              <a:gd name="connsiteY7" fmla="*/ 1517515 h 4513634"/>
              <a:gd name="connsiteX8" fmla="*/ 1196502 w 3579779"/>
              <a:gd name="connsiteY8" fmla="*/ 1799617 h 4513634"/>
              <a:gd name="connsiteX9" fmla="*/ 1332689 w 3579779"/>
              <a:gd name="connsiteY9" fmla="*/ 2013626 h 4513634"/>
              <a:gd name="connsiteX10" fmla="*/ 1429966 w 3579779"/>
              <a:gd name="connsiteY10" fmla="*/ 2480553 h 4513634"/>
              <a:gd name="connsiteX11" fmla="*/ 1750979 w 3579779"/>
              <a:gd name="connsiteY11" fmla="*/ 2801566 h 4513634"/>
              <a:gd name="connsiteX12" fmla="*/ 1819072 w 3579779"/>
              <a:gd name="connsiteY12" fmla="*/ 3297677 h 4513634"/>
              <a:gd name="connsiteX13" fmla="*/ 2120630 w 3579779"/>
              <a:gd name="connsiteY13" fmla="*/ 3453319 h 4513634"/>
              <a:gd name="connsiteX14" fmla="*/ 2519464 w 3579779"/>
              <a:gd name="connsiteY14" fmla="*/ 3570051 h 4513634"/>
              <a:gd name="connsiteX15" fmla="*/ 2568102 w 3579779"/>
              <a:gd name="connsiteY15" fmla="*/ 3803515 h 4513634"/>
              <a:gd name="connsiteX16" fmla="*/ 2704289 w 3579779"/>
              <a:gd name="connsiteY16" fmla="*/ 4105072 h 4513634"/>
              <a:gd name="connsiteX17" fmla="*/ 2898843 w 3579779"/>
              <a:gd name="connsiteY17" fmla="*/ 4250987 h 4513634"/>
              <a:gd name="connsiteX18" fmla="*/ 3200400 w 3579779"/>
              <a:gd name="connsiteY18" fmla="*/ 4309353 h 4513634"/>
              <a:gd name="connsiteX19" fmla="*/ 3404681 w 3579779"/>
              <a:gd name="connsiteY19" fmla="*/ 4464996 h 4513634"/>
              <a:gd name="connsiteX20" fmla="*/ 3579779 w 3579779"/>
              <a:gd name="connsiteY20" fmla="*/ 4513634 h 45136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3579779" h="4513634">
                <a:moveTo>
                  <a:pt x="0" y="0"/>
                </a:moveTo>
                <a:cubicBezTo>
                  <a:pt x="50259" y="34047"/>
                  <a:pt x="100519" y="68094"/>
                  <a:pt x="136187" y="116732"/>
                </a:cubicBezTo>
                <a:cubicBezTo>
                  <a:pt x="171855" y="165370"/>
                  <a:pt x="155643" y="243192"/>
                  <a:pt x="214009" y="291830"/>
                </a:cubicBezTo>
                <a:cubicBezTo>
                  <a:pt x="272375" y="340468"/>
                  <a:pt x="400455" y="335605"/>
                  <a:pt x="486383" y="408562"/>
                </a:cubicBezTo>
                <a:cubicBezTo>
                  <a:pt x="572311" y="481519"/>
                  <a:pt x="669588" y="648510"/>
                  <a:pt x="729575" y="729574"/>
                </a:cubicBezTo>
                <a:cubicBezTo>
                  <a:pt x="789562" y="810638"/>
                  <a:pt x="800910" y="802532"/>
                  <a:pt x="846306" y="894945"/>
                </a:cubicBezTo>
                <a:cubicBezTo>
                  <a:pt x="891702" y="987358"/>
                  <a:pt x="945204" y="1180289"/>
                  <a:pt x="1001949" y="1284051"/>
                </a:cubicBezTo>
                <a:cubicBezTo>
                  <a:pt x="1058694" y="1387813"/>
                  <a:pt x="1154350" y="1431587"/>
                  <a:pt x="1186775" y="1517515"/>
                </a:cubicBezTo>
                <a:cubicBezTo>
                  <a:pt x="1219201" y="1603443"/>
                  <a:pt x="1172183" y="1716932"/>
                  <a:pt x="1196502" y="1799617"/>
                </a:cubicBezTo>
                <a:cubicBezTo>
                  <a:pt x="1220821" y="1882302"/>
                  <a:pt x="1293778" y="1900137"/>
                  <a:pt x="1332689" y="2013626"/>
                </a:cubicBezTo>
                <a:cubicBezTo>
                  <a:pt x="1371600" y="2127115"/>
                  <a:pt x="1360251" y="2349230"/>
                  <a:pt x="1429966" y="2480553"/>
                </a:cubicBezTo>
                <a:cubicBezTo>
                  <a:pt x="1499681" y="2611876"/>
                  <a:pt x="1686128" y="2665379"/>
                  <a:pt x="1750979" y="2801566"/>
                </a:cubicBezTo>
                <a:cubicBezTo>
                  <a:pt x="1815830" y="2937753"/>
                  <a:pt x="1757464" y="3189052"/>
                  <a:pt x="1819072" y="3297677"/>
                </a:cubicBezTo>
                <a:cubicBezTo>
                  <a:pt x="1880681" y="3406303"/>
                  <a:pt x="2003898" y="3407923"/>
                  <a:pt x="2120630" y="3453319"/>
                </a:cubicBezTo>
                <a:cubicBezTo>
                  <a:pt x="2237362" y="3498715"/>
                  <a:pt x="2444885" y="3511685"/>
                  <a:pt x="2519464" y="3570051"/>
                </a:cubicBezTo>
                <a:cubicBezTo>
                  <a:pt x="2594043" y="3628417"/>
                  <a:pt x="2537298" y="3714345"/>
                  <a:pt x="2568102" y="3803515"/>
                </a:cubicBezTo>
                <a:cubicBezTo>
                  <a:pt x="2598906" y="3892685"/>
                  <a:pt x="2649166" y="4030493"/>
                  <a:pt x="2704289" y="4105072"/>
                </a:cubicBezTo>
                <a:cubicBezTo>
                  <a:pt x="2759413" y="4179651"/>
                  <a:pt x="2816158" y="4216940"/>
                  <a:pt x="2898843" y="4250987"/>
                </a:cubicBezTo>
                <a:cubicBezTo>
                  <a:pt x="2981528" y="4285034"/>
                  <a:pt x="3116094" y="4273685"/>
                  <a:pt x="3200400" y="4309353"/>
                </a:cubicBezTo>
                <a:cubicBezTo>
                  <a:pt x="3284706" y="4345021"/>
                  <a:pt x="3341451" y="4430949"/>
                  <a:pt x="3404681" y="4464996"/>
                </a:cubicBezTo>
                <a:cubicBezTo>
                  <a:pt x="3467911" y="4499043"/>
                  <a:pt x="3523845" y="4506338"/>
                  <a:pt x="3579779" y="4513634"/>
                </a:cubicBezTo>
              </a:path>
            </a:pathLst>
          </a:custGeom>
          <a:noFill/>
          <a:ln w="22225" cmpd="dbl">
            <a:solidFill>
              <a:srgbClr val="7030A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8" name="Forme libre : forme 27">
            <a:extLst>
              <a:ext uri="{FF2B5EF4-FFF2-40B4-BE49-F238E27FC236}">
                <a16:creationId xmlns:a16="http://schemas.microsoft.com/office/drawing/2014/main" id="{7E3964C8-FA11-4BED-903D-174E94297B80}"/>
              </a:ext>
            </a:extLst>
          </p:cNvPr>
          <p:cNvSpPr/>
          <p:nvPr/>
        </p:nvSpPr>
        <p:spPr>
          <a:xfrm>
            <a:off x="6877455" y="1371600"/>
            <a:ext cx="2199965" cy="3599234"/>
          </a:xfrm>
          <a:custGeom>
            <a:avLst/>
            <a:gdLst>
              <a:gd name="connsiteX0" fmla="*/ 0 w 2199965"/>
              <a:gd name="connsiteY0" fmla="*/ 0 h 3599234"/>
              <a:gd name="connsiteX1" fmla="*/ 165371 w 2199965"/>
              <a:gd name="connsiteY1" fmla="*/ 107004 h 3599234"/>
              <a:gd name="connsiteX2" fmla="*/ 729575 w 2199965"/>
              <a:gd name="connsiteY2" fmla="*/ 165370 h 3599234"/>
              <a:gd name="connsiteX3" fmla="*/ 1196502 w 2199965"/>
              <a:gd name="connsiteY3" fmla="*/ 204281 h 3599234"/>
              <a:gd name="connsiteX4" fmla="*/ 1449422 w 2199965"/>
              <a:gd name="connsiteY4" fmla="*/ 330740 h 3599234"/>
              <a:gd name="connsiteX5" fmla="*/ 1585609 w 2199965"/>
              <a:gd name="connsiteY5" fmla="*/ 515566 h 3599234"/>
              <a:gd name="connsiteX6" fmla="*/ 1682885 w 2199965"/>
              <a:gd name="connsiteY6" fmla="*/ 544749 h 3599234"/>
              <a:gd name="connsiteX7" fmla="*/ 1653702 w 2199965"/>
              <a:gd name="connsiteY7" fmla="*/ 671209 h 3599234"/>
              <a:gd name="connsiteX8" fmla="*/ 1809345 w 2199965"/>
              <a:gd name="connsiteY8" fmla="*/ 797668 h 3599234"/>
              <a:gd name="connsiteX9" fmla="*/ 1916349 w 2199965"/>
              <a:gd name="connsiteY9" fmla="*/ 963038 h 3599234"/>
              <a:gd name="connsiteX10" fmla="*/ 1964988 w 2199965"/>
              <a:gd name="connsiteY10" fmla="*/ 1118681 h 3599234"/>
              <a:gd name="connsiteX11" fmla="*/ 1906622 w 2199965"/>
              <a:gd name="connsiteY11" fmla="*/ 1391055 h 3599234"/>
              <a:gd name="connsiteX12" fmla="*/ 1877439 w 2199965"/>
              <a:gd name="connsiteY12" fmla="*/ 1536970 h 3599234"/>
              <a:gd name="connsiteX13" fmla="*/ 1994171 w 2199965"/>
              <a:gd name="connsiteY13" fmla="*/ 1799617 h 3599234"/>
              <a:gd name="connsiteX14" fmla="*/ 2013626 w 2199965"/>
              <a:gd name="connsiteY14" fmla="*/ 2071991 h 3599234"/>
              <a:gd name="connsiteX15" fmla="*/ 2159541 w 2199965"/>
              <a:gd name="connsiteY15" fmla="*/ 2178996 h 3599234"/>
              <a:gd name="connsiteX16" fmla="*/ 2198451 w 2199965"/>
              <a:gd name="connsiteY16" fmla="*/ 2393004 h 3599234"/>
              <a:gd name="connsiteX17" fmla="*/ 2120630 w 2199965"/>
              <a:gd name="connsiteY17" fmla="*/ 2509736 h 3599234"/>
              <a:gd name="connsiteX18" fmla="*/ 2081719 w 2199965"/>
              <a:gd name="connsiteY18" fmla="*/ 2665379 h 3599234"/>
              <a:gd name="connsiteX19" fmla="*/ 1906622 w 2199965"/>
              <a:gd name="connsiteY19" fmla="*/ 3054485 h 3599234"/>
              <a:gd name="connsiteX20" fmla="*/ 1760707 w 2199965"/>
              <a:gd name="connsiteY20" fmla="*/ 3346315 h 3599234"/>
              <a:gd name="connsiteX21" fmla="*/ 1488332 w 2199965"/>
              <a:gd name="connsiteY21" fmla="*/ 3599234 h 35992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2199965" h="3599234">
                <a:moveTo>
                  <a:pt x="0" y="0"/>
                </a:moveTo>
                <a:cubicBezTo>
                  <a:pt x="21887" y="39721"/>
                  <a:pt x="43775" y="79442"/>
                  <a:pt x="165371" y="107004"/>
                </a:cubicBezTo>
                <a:cubicBezTo>
                  <a:pt x="286967" y="134566"/>
                  <a:pt x="557720" y="149157"/>
                  <a:pt x="729575" y="165370"/>
                </a:cubicBezTo>
                <a:cubicBezTo>
                  <a:pt x="901430" y="181583"/>
                  <a:pt x="1076528" y="176719"/>
                  <a:pt x="1196502" y="204281"/>
                </a:cubicBezTo>
                <a:cubicBezTo>
                  <a:pt x="1316476" y="231843"/>
                  <a:pt x="1384571" y="278859"/>
                  <a:pt x="1449422" y="330740"/>
                </a:cubicBezTo>
                <a:cubicBezTo>
                  <a:pt x="1514273" y="382621"/>
                  <a:pt x="1546699" y="479898"/>
                  <a:pt x="1585609" y="515566"/>
                </a:cubicBezTo>
                <a:cubicBezTo>
                  <a:pt x="1624519" y="551234"/>
                  <a:pt x="1671536" y="518809"/>
                  <a:pt x="1682885" y="544749"/>
                </a:cubicBezTo>
                <a:cubicBezTo>
                  <a:pt x="1694234" y="570689"/>
                  <a:pt x="1632625" y="629056"/>
                  <a:pt x="1653702" y="671209"/>
                </a:cubicBezTo>
                <a:cubicBezTo>
                  <a:pt x="1674779" y="713362"/>
                  <a:pt x="1765571" y="749030"/>
                  <a:pt x="1809345" y="797668"/>
                </a:cubicBezTo>
                <a:cubicBezTo>
                  <a:pt x="1853119" y="846306"/>
                  <a:pt x="1890409" y="909536"/>
                  <a:pt x="1916349" y="963038"/>
                </a:cubicBezTo>
                <a:cubicBezTo>
                  <a:pt x="1942289" y="1016540"/>
                  <a:pt x="1966609" y="1047345"/>
                  <a:pt x="1964988" y="1118681"/>
                </a:cubicBezTo>
                <a:cubicBezTo>
                  <a:pt x="1963367" y="1190017"/>
                  <a:pt x="1921214" y="1321340"/>
                  <a:pt x="1906622" y="1391055"/>
                </a:cubicBezTo>
                <a:cubicBezTo>
                  <a:pt x="1892030" y="1460770"/>
                  <a:pt x="1862848" y="1468876"/>
                  <a:pt x="1877439" y="1536970"/>
                </a:cubicBezTo>
                <a:cubicBezTo>
                  <a:pt x="1892030" y="1605064"/>
                  <a:pt x="1971473" y="1710447"/>
                  <a:pt x="1994171" y="1799617"/>
                </a:cubicBezTo>
                <a:cubicBezTo>
                  <a:pt x="2016869" y="1888787"/>
                  <a:pt x="1986064" y="2008761"/>
                  <a:pt x="2013626" y="2071991"/>
                </a:cubicBezTo>
                <a:cubicBezTo>
                  <a:pt x="2041188" y="2135221"/>
                  <a:pt x="2128737" y="2125494"/>
                  <a:pt x="2159541" y="2178996"/>
                </a:cubicBezTo>
                <a:cubicBezTo>
                  <a:pt x="2190345" y="2232498"/>
                  <a:pt x="2204936" y="2337881"/>
                  <a:pt x="2198451" y="2393004"/>
                </a:cubicBezTo>
                <a:cubicBezTo>
                  <a:pt x="2191966" y="2448127"/>
                  <a:pt x="2140085" y="2464340"/>
                  <a:pt x="2120630" y="2509736"/>
                </a:cubicBezTo>
                <a:cubicBezTo>
                  <a:pt x="2101175" y="2555132"/>
                  <a:pt x="2117387" y="2574588"/>
                  <a:pt x="2081719" y="2665379"/>
                </a:cubicBezTo>
                <a:cubicBezTo>
                  <a:pt x="2046051" y="2756170"/>
                  <a:pt x="1960124" y="2940996"/>
                  <a:pt x="1906622" y="3054485"/>
                </a:cubicBezTo>
                <a:cubicBezTo>
                  <a:pt x="1853120" y="3167974"/>
                  <a:pt x="1830422" y="3255524"/>
                  <a:pt x="1760707" y="3346315"/>
                </a:cubicBezTo>
                <a:cubicBezTo>
                  <a:pt x="1690992" y="3437106"/>
                  <a:pt x="1589662" y="3518170"/>
                  <a:pt x="1488332" y="3599234"/>
                </a:cubicBezTo>
              </a:path>
            </a:pathLst>
          </a:custGeom>
          <a:noFill/>
          <a:ln w="22225" cmpd="dbl">
            <a:solidFill>
              <a:srgbClr val="7030A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 dirty="0"/>
          </a:p>
        </p:txBody>
      </p:sp>
      <p:sp>
        <p:nvSpPr>
          <p:cNvPr id="29" name="Forme libre : forme 28">
            <a:extLst>
              <a:ext uri="{FF2B5EF4-FFF2-40B4-BE49-F238E27FC236}">
                <a16:creationId xmlns:a16="http://schemas.microsoft.com/office/drawing/2014/main" id="{2B63A30B-0869-45E8-80DD-C7B4DC52B0D4}"/>
              </a:ext>
            </a:extLst>
          </p:cNvPr>
          <p:cNvSpPr/>
          <p:nvPr/>
        </p:nvSpPr>
        <p:spPr>
          <a:xfrm>
            <a:off x="2451370" y="1284051"/>
            <a:ext cx="7441660" cy="1280495"/>
          </a:xfrm>
          <a:custGeom>
            <a:avLst/>
            <a:gdLst>
              <a:gd name="connsiteX0" fmla="*/ 0 w 7441660"/>
              <a:gd name="connsiteY0" fmla="*/ 0 h 1280495"/>
              <a:gd name="connsiteX1" fmla="*/ 68094 w 7441660"/>
              <a:gd name="connsiteY1" fmla="*/ 184826 h 1280495"/>
              <a:gd name="connsiteX2" fmla="*/ 68094 w 7441660"/>
              <a:gd name="connsiteY2" fmla="*/ 573932 h 1280495"/>
              <a:gd name="connsiteX3" fmla="*/ 350196 w 7441660"/>
              <a:gd name="connsiteY3" fmla="*/ 505838 h 1280495"/>
              <a:gd name="connsiteX4" fmla="*/ 447473 w 7441660"/>
              <a:gd name="connsiteY4" fmla="*/ 671209 h 1280495"/>
              <a:gd name="connsiteX5" fmla="*/ 632298 w 7441660"/>
              <a:gd name="connsiteY5" fmla="*/ 846306 h 1280495"/>
              <a:gd name="connsiteX6" fmla="*/ 972766 w 7441660"/>
              <a:gd name="connsiteY6" fmla="*/ 982494 h 1280495"/>
              <a:gd name="connsiteX7" fmla="*/ 1196502 w 7441660"/>
              <a:gd name="connsiteY7" fmla="*/ 1157592 h 1280495"/>
              <a:gd name="connsiteX8" fmla="*/ 1245141 w 7441660"/>
              <a:gd name="connsiteY8" fmla="*/ 1264596 h 1280495"/>
              <a:gd name="connsiteX9" fmla="*/ 1653702 w 7441660"/>
              <a:gd name="connsiteY9" fmla="*/ 1264596 h 1280495"/>
              <a:gd name="connsiteX10" fmla="*/ 1819073 w 7441660"/>
              <a:gd name="connsiteY10" fmla="*/ 1118681 h 1280495"/>
              <a:gd name="connsiteX11" fmla="*/ 1926077 w 7441660"/>
              <a:gd name="connsiteY11" fmla="*/ 1099226 h 1280495"/>
              <a:gd name="connsiteX12" fmla="*/ 2062264 w 7441660"/>
              <a:gd name="connsiteY12" fmla="*/ 1186775 h 1280495"/>
              <a:gd name="connsiteX13" fmla="*/ 2315183 w 7441660"/>
              <a:gd name="connsiteY13" fmla="*/ 1070043 h 1280495"/>
              <a:gd name="connsiteX14" fmla="*/ 2577830 w 7441660"/>
              <a:gd name="connsiteY14" fmla="*/ 1118681 h 1280495"/>
              <a:gd name="connsiteX15" fmla="*/ 2714017 w 7441660"/>
              <a:gd name="connsiteY15" fmla="*/ 1167319 h 1280495"/>
              <a:gd name="connsiteX16" fmla="*/ 3093396 w 7441660"/>
              <a:gd name="connsiteY16" fmla="*/ 1138136 h 1280495"/>
              <a:gd name="connsiteX17" fmla="*/ 3249039 w 7441660"/>
              <a:gd name="connsiteY17" fmla="*/ 1225685 h 1280495"/>
              <a:gd name="connsiteX18" fmla="*/ 3570051 w 7441660"/>
              <a:gd name="connsiteY18" fmla="*/ 1118681 h 1280495"/>
              <a:gd name="connsiteX19" fmla="*/ 3920247 w 7441660"/>
              <a:gd name="connsiteY19" fmla="*/ 1128409 h 1280495"/>
              <a:gd name="connsiteX20" fmla="*/ 4260715 w 7441660"/>
              <a:gd name="connsiteY20" fmla="*/ 1001949 h 1280495"/>
              <a:gd name="connsiteX21" fmla="*/ 4523362 w 7441660"/>
              <a:gd name="connsiteY21" fmla="*/ 943583 h 1280495"/>
              <a:gd name="connsiteX22" fmla="*/ 4815192 w 7441660"/>
              <a:gd name="connsiteY22" fmla="*/ 943583 h 1280495"/>
              <a:gd name="connsiteX23" fmla="*/ 5116749 w 7441660"/>
              <a:gd name="connsiteY23" fmla="*/ 700392 h 1280495"/>
              <a:gd name="connsiteX24" fmla="*/ 5321030 w 7441660"/>
              <a:gd name="connsiteY24" fmla="*/ 651753 h 1280495"/>
              <a:gd name="connsiteX25" fmla="*/ 5622587 w 7441660"/>
              <a:gd name="connsiteY25" fmla="*/ 564204 h 1280495"/>
              <a:gd name="connsiteX26" fmla="*/ 5846324 w 7441660"/>
              <a:gd name="connsiteY26" fmla="*/ 389106 h 1280495"/>
              <a:gd name="connsiteX27" fmla="*/ 6011694 w 7441660"/>
              <a:gd name="connsiteY27" fmla="*/ 330740 h 1280495"/>
              <a:gd name="connsiteX28" fmla="*/ 6157609 w 7441660"/>
              <a:gd name="connsiteY28" fmla="*/ 321013 h 1280495"/>
              <a:gd name="connsiteX29" fmla="*/ 6391073 w 7441660"/>
              <a:gd name="connsiteY29" fmla="*/ 437745 h 1280495"/>
              <a:gd name="connsiteX30" fmla="*/ 6507804 w 7441660"/>
              <a:gd name="connsiteY30" fmla="*/ 486383 h 1280495"/>
              <a:gd name="connsiteX31" fmla="*/ 6682902 w 7441660"/>
              <a:gd name="connsiteY31" fmla="*/ 476655 h 1280495"/>
              <a:gd name="connsiteX32" fmla="*/ 7003915 w 7441660"/>
              <a:gd name="connsiteY32" fmla="*/ 428017 h 1280495"/>
              <a:gd name="connsiteX33" fmla="*/ 7149830 w 7441660"/>
              <a:gd name="connsiteY33" fmla="*/ 398834 h 1280495"/>
              <a:gd name="connsiteX34" fmla="*/ 7441660 w 7441660"/>
              <a:gd name="connsiteY34" fmla="*/ 136187 h 12804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7441660" h="1280495">
                <a:moveTo>
                  <a:pt x="0" y="0"/>
                </a:moveTo>
                <a:cubicBezTo>
                  <a:pt x="28372" y="44585"/>
                  <a:pt x="56745" y="89171"/>
                  <a:pt x="68094" y="184826"/>
                </a:cubicBezTo>
                <a:cubicBezTo>
                  <a:pt x="79443" y="280481"/>
                  <a:pt x="21077" y="520430"/>
                  <a:pt x="68094" y="573932"/>
                </a:cubicBezTo>
                <a:cubicBezTo>
                  <a:pt x="115111" y="627434"/>
                  <a:pt x="286966" y="489625"/>
                  <a:pt x="350196" y="505838"/>
                </a:cubicBezTo>
                <a:cubicBezTo>
                  <a:pt x="413426" y="522051"/>
                  <a:pt x="400456" y="614464"/>
                  <a:pt x="447473" y="671209"/>
                </a:cubicBezTo>
                <a:cubicBezTo>
                  <a:pt x="494490" y="727954"/>
                  <a:pt x="544749" y="794425"/>
                  <a:pt x="632298" y="846306"/>
                </a:cubicBezTo>
                <a:cubicBezTo>
                  <a:pt x="719847" y="898187"/>
                  <a:pt x="878732" y="930613"/>
                  <a:pt x="972766" y="982494"/>
                </a:cubicBezTo>
                <a:cubicBezTo>
                  <a:pt x="1066800" y="1034375"/>
                  <a:pt x="1151106" y="1110575"/>
                  <a:pt x="1196502" y="1157592"/>
                </a:cubicBezTo>
                <a:cubicBezTo>
                  <a:pt x="1241898" y="1204609"/>
                  <a:pt x="1168941" y="1246762"/>
                  <a:pt x="1245141" y="1264596"/>
                </a:cubicBezTo>
                <a:cubicBezTo>
                  <a:pt x="1321341" y="1282430"/>
                  <a:pt x="1558047" y="1288915"/>
                  <a:pt x="1653702" y="1264596"/>
                </a:cubicBezTo>
                <a:cubicBezTo>
                  <a:pt x="1749357" y="1240277"/>
                  <a:pt x="1773677" y="1146243"/>
                  <a:pt x="1819073" y="1118681"/>
                </a:cubicBezTo>
                <a:cubicBezTo>
                  <a:pt x="1864469" y="1091119"/>
                  <a:pt x="1885545" y="1087877"/>
                  <a:pt x="1926077" y="1099226"/>
                </a:cubicBezTo>
                <a:cubicBezTo>
                  <a:pt x="1966609" y="1110575"/>
                  <a:pt x="1997413" y="1191639"/>
                  <a:pt x="2062264" y="1186775"/>
                </a:cubicBezTo>
                <a:cubicBezTo>
                  <a:pt x="2127115" y="1181911"/>
                  <a:pt x="2229255" y="1081392"/>
                  <a:pt x="2315183" y="1070043"/>
                </a:cubicBezTo>
                <a:cubicBezTo>
                  <a:pt x="2401111" y="1058694"/>
                  <a:pt x="2511358" y="1102468"/>
                  <a:pt x="2577830" y="1118681"/>
                </a:cubicBezTo>
                <a:cubicBezTo>
                  <a:pt x="2644302" y="1134894"/>
                  <a:pt x="2628089" y="1164077"/>
                  <a:pt x="2714017" y="1167319"/>
                </a:cubicBezTo>
                <a:cubicBezTo>
                  <a:pt x="2799945" y="1170561"/>
                  <a:pt x="3004226" y="1128408"/>
                  <a:pt x="3093396" y="1138136"/>
                </a:cubicBezTo>
                <a:cubicBezTo>
                  <a:pt x="3182566" y="1147864"/>
                  <a:pt x="3169597" y="1228927"/>
                  <a:pt x="3249039" y="1225685"/>
                </a:cubicBezTo>
                <a:cubicBezTo>
                  <a:pt x="3328481" y="1222443"/>
                  <a:pt x="3458183" y="1134894"/>
                  <a:pt x="3570051" y="1118681"/>
                </a:cubicBezTo>
                <a:cubicBezTo>
                  <a:pt x="3681919" y="1102468"/>
                  <a:pt x="3805136" y="1147864"/>
                  <a:pt x="3920247" y="1128409"/>
                </a:cubicBezTo>
                <a:cubicBezTo>
                  <a:pt x="4035358" y="1108954"/>
                  <a:pt x="4160196" y="1032753"/>
                  <a:pt x="4260715" y="1001949"/>
                </a:cubicBezTo>
                <a:cubicBezTo>
                  <a:pt x="4361234" y="971145"/>
                  <a:pt x="4430949" y="953311"/>
                  <a:pt x="4523362" y="943583"/>
                </a:cubicBezTo>
                <a:cubicBezTo>
                  <a:pt x="4615775" y="933855"/>
                  <a:pt x="4716294" y="984115"/>
                  <a:pt x="4815192" y="943583"/>
                </a:cubicBezTo>
                <a:cubicBezTo>
                  <a:pt x="4914090" y="903051"/>
                  <a:pt x="5032443" y="749030"/>
                  <a:pt x="5116749" y="700392"/>
                </a:cubicBezTo>
                <a:cubicBezTo>
                  <a:pt x="5201055" y="651754"/>
                  <a:pt x="5236724" y="674451"/>
                  <a:pt x="5321030" y="651753"/>
                </a:cubicBezTo>
                <a:cubicBezTo>
                  <a:pt x="5405336" y="629055"/>
                  <a:pt x="5535038" y="607979"/>
                  <a:pt x="5622587" y="564204"/>
                </a:cubicBezTo>
                <a:cubicBezTo>
                  <a:pt x="5710136" y="520429"/>
                  <a:pt x="5781473" y="428017"/>
                  <a:pt x="5846324" y="389106"/>
                </a:cubicBezTo>
                <a:cubicBezTo>
                  <a:pt x="5911175" y="350195"/>
                  <a:pt x="5959813" y="342089"/>
                  <a:pt x="6011694" y="330740"/>
                </a:cubicBezTo>
                <a:cubicBezTo>
                  <a:pt x="6063575" y="319391"/>
                  <a:pt x="6094379" y="303179"/>
                  <a:pt x="6157609" y="321013"/>
                </a:cubicBezTo>
                <a:cubicBezTo>
                  <a:pt x="6220839" y="338847"/>
                  <a:pt x="6332707" y="410183"/>
                  <a:pt x="6391073" y="437745"/>
                </a:cubicBezTo>
                <a:cubicBezTo>
                  <a:pt x="6449439" y="465307"/>
                  <a:pt x="6459166" y="479898"/>
                  <a:pt x="6507804" y="486383"/>
                </a:cubicBezTo>
                <a:cubicBezTo>
                  <a:pt x="6556442" y="492868"/>
                  <a:pt x="6600217" y="486383"/>
                  <a:pt x="6682902" y="476655"/>
                </a:cubicBezTo>
                <a:cubicBezTo>
                  <a:pt x="6765587" y="466927"/>
                  <a:pt x="6926094" y="440987"/>
                  <a:pt x="7003915" y="428017"/>
                </a:cubicBezTo>
                <a:cubicBezTo>
                  <a:pt x="7081736" y="415047"/>
                  <a:pt x="7076873" y="447472"/>
                  <a:pt x="7149830" y="398834"/>
                </a:cubicBezTo>
                <a:cubicBezTo>
                  <a:pt x="7222788" y="350196"/>
                  <a:pt x="7332224" y="243191"/>
                  <a:pt x="7441660" y="136187"/>
                </a:cubicBezTo>
              </a:path>
            </a:pathLst>
          </a:custGeom>
          <a:noFill/>
          <a:ln w="22225" cmpd="dbl">
            <a:solidFill>
              <a:srgbClr val="7030A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 dirty="0"/>
          </a:p>
        </p:txBody>
      </p:sp>
      <p:sp>
        <p:nvSpPr>
          <p:cNvPr id="30" name="Forme libre : forme 29">
            <a:extLst>
              <a:ext uri="{FF2B5EF4-FFF2-40B4-BE49-F238E27FC236}">
                <a16:creationId xmlns:a16="http://schemas.microsoft.com/office/drawing/2014/main" id="{1A7B2E17-0F6B-4721-8F76-5928F1188BD8}"/>
              </a:ext>
            </a:extLst>
          </p:cNvPr>
          <p:cNvSpPr/>
          <p:nvPr/>
        </p:nvSpPr>
        <p:spPr>
          <a:xfrm>
            <a:off x="8667345" y="1352145"/>
            <a:ext cx="126459" cy="282102"/>
          </a:xfrm>
          <a:custGeom>
            <a:avLst/>
            <a:gdLst>
              <a:gd name="connsiteX0" fmla="*/ 126459 w 126459"/>
              <a:gd name="connsiteY0" fmla="*/ 0 h 282102"/>
              <a:gd name="connsiteX1" fmla="*/ 68093 w 126459"/>
              <a:gd name="connsiteY1" fmla="*/ 194553 h 282102"/>
              <a:gd name="connsiteX2" fmla="*/ 0 w 126459"/>
              <a:gd name="connsiteY2" fmla="*/ 282102 h 282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26459" h="282102">
                <a:moveTo>
                  <a:pt x="126459" y="0"/>
                </a:moveTo>
                <a:cubicBezTo>
                  <a:pt x="107814" y="73768"/>
                  <a:pt x="89169" y="147536"/>
                  <a:pt x="68093" y="194553"/>
                </a:cubicBezTo>
                <a:cubicBezTo>
                  <a:pt x="47016" y="241570"/>
                  <a:pt x="23508" y="261836"/>
                  <a:pt x="0" y="282102"/>
                </a:cubicBezTo>
              </a:path>
            </a:pathLst>
          </a:custGeom>
          <a:noFill/>
          <a:ln w="22225" cmpd="dbl">
            <a:solidFill>
              <a:srgbClr val="7030A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2" name="Forme libre : forme 31">
            <a:extLst>
              <a:ext uri="{FF2B5EF4-FFF2-40B4-BE49-F238E27FC236}">
                <a16:creationId xmlns:a16="http://schemas.microsoft.com/office/drawing/2014/main" id="{619435DB-3DD8-436A-B087-4F4E7F7B89AD}"/>
              </a:ext>
            </a:extLst>
          </p:cNvPr>
          <p:cNvSpPr/>
          <p:nvPr/>
        </p:nvSpPr>
        <p:spPr>
          <a:xfrm>
            <a:off x="8463064" y="1322962"/>
            <a:ext cx="68093" cy="291829"/>
          </a:xfrm>
          <a:custGeom>
            <a:avLst/>
            <a:gdLst>
              <a:gd name="connsiteX0" fmla="*/ 0 w 68093"/>
              <a:gd name="connsiteY0" fmla="*/ 0 h 291829"/>
              <a:gd name="connsiteX1" fmla="*/ 68093 w 68093"/>
              <a:gd name="connsiteY1" fmla="*/ 291829 h 2918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68093" h="291829">
                <a:moveTo>
                  <a:pt x="0" y="0"/>
                </a:moveTo>
                <a:lnTo>
                  <a:pt x="68093" y="291829"/>
                </a:lnTo>
              </a:path>
            </a:pathLst>
          </a:custGeom>
          <a:noFill/>
          <a:ln w="22225" cmpd="dbl">
            <a:solidFill>
              <a:srgbClr val="7030A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3" name="Forme libre : forme 32">
            <a:extLst>
              <a:ext uri="{FF2B5EF4-FFF2-40B4-BE49-F238E27FC236}">
                <a16:creationId xmlns:a16="http://schemas.microsoft.com/office/drawing/2014/main" id="{0ADFC996-2F41-4350-8A98-2DA577BB6C89}"/>
              </a:ext>
            </a:extLst>
          </p:cNvPr>
          <p:cNvSpPr/>
          <p:nvPr/>
        </p:nvSpPr>
        <p:spPr>
          <a:xfrm>
            <a:off x="9153728" y="1760706"/>
            <a:ext cx="982493" cy="1614792"/>
          </a:xfrm>
          <a:custGeom>
            <a:avLst/>
            <a:gdLst>
              <a:gd name="connsiteX0" fmla="*/ 0 w 982493"/>
              <a:gd name="connsiteY0" fmla="*/ 0 h 1614792"/>
              <a:gd name="connsiteX1" fmla="*/ 58366 w 982493"/>
              <a:gd name="connsiteY1" fmla="*/ 107005 h 1614792"/>
              <a:gd name="connsiteX2" fmla="*/ 68093 w 982493"/>
              <a:gd name="connsiteY2" fmla="*/ 272375 h 1614792"/>
              <a:gd name="connsiteX3" fmla="*/ 145915 w 982493"/>
              <a:gd name="connsiteY3" fmla="*/ 476656 h 1614792"/>
              <a:gd name="connsiteX4" fmla="*/ 291829 w 982493"/>
              <a:gd name="connsiteY4" fmla="*/ 457200 h 1614792"/>
              <a:gd name="connsiteX5" fmla="*/ 330740 w 982493"/>
              <a:gd name="connsiteY5" fmla="*/ 661481 h 1614792"/>
              <a:gd name="connsiteX6" fmla="*/ 496110 w 982493"/>
              <a:gd name="connsiteY6" fmla="*/ 787941 h 1614792"/>
              <a:gd name="connsiteX7" fmla="*/ 408561 w 982493"/>
              <a:gd name="connsiteY7" fmla="*/ 972766 h 1614792"/>
              <a:gd name="connsiteX8" fmla="*/ 680936 w 982493"/>
              <a:gd name="connsiteY8" fmla="*/ 1186775 h 1614792"/>
              <a:gd name="connsiteX9" fmla="*/ 719846 w 982493"/>
              <a:gd name="connsiteY9" fmla="*/ 1400783 h 1614792"/>
              <a:gd name="connsiteX10" fmla="*/ 778212 w 982493"/>
              <a:gd name="connsiteY10" fmla="*/ 1478605 h 1614792"/>
              <a:gd name="connsiteX11" fmla="*/ 778212 w 982493"/>
              <a:gd name="connsiteY11" fmla="*/ 1546698 h 1614792"/>
              <a:gd name="connsiteX12" fmla="*/ 914400 w 982493"/>
              <a:gd name="connsiteY12" fmla="*/ 1556426 h 1614792"/>
              <a:gd name="connsiteX13" fmla="*/ 982493 w 982493"/>
              <a:gd name="connsiteY13" fmla="*/ 1614792 h 16147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982493" h="1614792">
                <a:moveTo>
                  <a:pt x="0" y="0"/>
                </a:moveTo>
                <a:cubicBezTo>
                  <a:pt x="23508" y="30804"/>
                  <a:pt x="47017" y="61609"/>
                  <a:pt x="58366" y="107005"/>
                </a:cubicBezTo>
                <a:cubicBezTo>
                  <a:pt x="69715" y="152401"/>
                  <a:pt x="53501" y="210766"/>
                  <a:pt x="68093" y="272375"/>
                </a:cubicBezTo>
                <a:cubicBezTo>
                  <a:pt x="82685" y="333984"/>
                  <a:pt x="108626" y="445852"/>
                  <a:pt x="145915" y="476656"/>
                </a:cubicBezTo>
                <a:cubicBezTo>
                  <a:pt x="183204" y="507460"/>
                  <a:pt x="261025" y="426396"/>
                  <a:pt x="291829" y="457200"/>
                </a:cubicBezTo>
                <a:cubicBezTo>
                  <a:pt x="322633" y="488004"/>
                  <a:pt x="296693" y="606358"/>
                  <a:pt x="330740" y="661481"/>
                </a:cubicBezTo>
                <a:cubicBezTo>
                  <a:pt x="364787" y="716604"/>
                  <a:pt x="483140" y="736060"/>
                  <a:pt x="496110" y="787941"/>
                </a:cubicBezTo>
                <a:cubicBezTo>
                  <a:pt x="509080" y="839822"/>
                  <a:pt x="377757" y="906294"/>
                  <a:pt x="408561" y="972766"/>
                </a:cubicBezTo>
                <a:cubicBezTo>
                  <a:pt x="439365" y="1039238"/>
                  <a:pt x="629055" y="1115439"/>
                  <a:pt x="680936" y="1186775"/>
                </a:cubicBezTo>
                <a:cubicBezTo>
                  <a:pt x="732817" y="1258111"/>
                  <a:pt x="703633" y="1352145"/>
                  <a:pt x="719846" y="1400783"/>
                </a:cubicBezTo>
                <a:cubicBezTo>
                  <a:pt x="736059" y="1449421"/>
                  <a:pt x="768484" y="1454286"/>
                  <a:pt x="778212" y="1478605"/>
                </a:cubicBezTo>
                <a:cubicBezTo>
                  <a:pt x="787940" y="1502924"/>
                  <a:pt x="755514" y="1533728"/>
                  <a:pt x="778212" y="1546698"/>
                </a:cubicBezTo>
                <a:cubicBezTo>
                  <a:pt x="800910" y="1559668"/>
                  <a:pt x="880353" y="1545077"/>
                  <a:pt x="914400" y="1556426"/>
                </a:cubicBezTo>
                <a:cubicBezTo>
                  <a:pt x="948447" y="1567775"/>
                  <a:pt x="965470" y="1591283"/>
                  <a:pt x="982493" y="1614792"/>
                </a:cubicBezTo>
              </a:path>
            </a:pathLst>
          </a:custGeom>
          <a:noFill/>
          <a:ln w="22225" cmpd="dbl">
            <a:solidFill>
              <a:srgbClr val="7030A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6" name="Forme libre : forme 35">
            <a:extLst>
              <a:ext uri="{FF2B5EF4-FFF2-40B4-BE49-F238E27FC236}">
                <a16:creationId xmlns:a16="http://schemas.microsoft.com/office/drawing/2014/main" id="{4E12C278-C6E5-4BED-B71C-02A1FC4FA85C}"/>
              </a:ext>
            </a:extLst>
          </p:cNvPr>
          <p:cNvSpPr/>
          <p:nvPr/>
        </p:nvSpPr>
        <p:spPr>
          <a:xfrm>
            <a:off x="2811294" y="1488332"/>
            <a:ext cx="2033080" cy="291830"/>
          </a:xfrm>
          <a:custGeom>
            <a:avLst/>
            <a:gdLst>
              <a:gd name="connsiteX0" fmla="*/ 0 w 2033080"/>
              <a:gd name="connsiteY0" fmla="*/ 291830 h 291830"/>
              <a:gd name="connsiteX1" fmla="*/ 155642 w 2033080"/>
              <a:gd name="connsiteY1" fmla="*/ 233464 h 291830"/>
              <a:gd name="connsiteX2" fmla="*/ 418289 w 2033080"/>
              <a:gd name="connsiteY2" fmla="*/ 204281 h 291830"/>
              <a:gd name="connsiteX3" fmla="*/ 768485 w 2033080"/>
              <a:gd name="connsiteY3" fmla="*/ 194553 h 291830"/>
              <a:gd name="connsiteX4" fmla="*/ 1108953 w 2033080"/>
              <a:gd name="connsiteY4" fmla="*/ 136187 h 291830"/>
              <a:gd name="connsiteX5" fmla="*/ 1225685 w 2033080"/>
              <a:gd name="connsiteY5" fmla="*/ 155642 h 291830"/>
              <a:gd name="connsiteX6" fmla="*/ 1293778 w 2033080"/>
              <a:gd name="connsiteY6" fmla="*/ 107004 h 291830"/>
              <a:gd name="connsiteX7" fmla="*/ 1663429 w 2033080"/>
              <a:gd name="connsiteY7" fmla="*/ 155642 h 291830"/>
              <a:gd name="connsiteX8" fmla="*/ 1828800 w 2033080"/>
              <a:gd name="connsiteY8" fmla="*/ 155642 h 291830"/>
              <a:gd name="connsiteX9" fmla="*/ 2033080 w 2033080"/>
              <a:gd name="connsiteY9" fmla="*/ 0 h 2918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33080" h="291830">
                <a:moveTo>
                  <a:pt x="0" y="291830"/>
                </a:moveTo>
                <a:cubicBezTo>
                  <a:pt x="42963" y="269943"/>
                  <a:pt x="85927" y="248056"/>
                  <a:pt x="155642" y="233464"/>
                </a:cubicBezTo>
                <a:cubicBezTo>
                  <a:pt x="225357" y="218872"/>
                  <a:pt x="316149" y="210766"/>
                  <a:pt x="418289" y="204281"/>
                </a:cubicBezTo>
                <a:cubicBezTo>
                  <a:pt x="520429" y="197796"/>
                  <a:pt x="653374" y="205902"/>
                  <a:pt x="768485" y="194553"/>
                </a:cubicBezTo>
                <a:cubicBezTo>
                  <a:pt x="883596" y="183204"/>
                  <a:pt x="1032753" y="142672"/>
                  <a:pt x="1108953" y="136187"/>
                </a:cubicBezTo>
                <a:cubicBezTo>
                  <a:pt x="1185153" y="129702"/>
                  <a:pt x="1194881" y="160506"/>
                  <a:pt x="1225685" y="155642"/>
                </a:cubicBezTo>
                <a:cubicBezTo>
                  <a:pt x="1256489" y="150778"/>
                  <a:pt x="1220821" y="107004"/>
                  <a:pt x="1293778" y="107004"/>
                </a:cubicBezTo>
                <a:cubicBezTo>
                  <a:pt x="1366735" y="107004"/>
                  <a:pt x="1574259" y="147536"/>
                  <a:pt x="1663429" y="155642"/>
                </a:cubicBezTo>
                <a:cubicBezTo>
                  <a:pt x="1752599" y="163748"/>
                  <a:pt x="1767192" y="181582"/>
                  <a:pt x="1828800" y="155642"/>
                </a:cubicBezTo>
                <a:cubicBezTo>
                  <a:pt x="1890409" y="129702"/>
                  <a:pt x="1961744" y="64851"/>
                  <a:pt x="2033080" y="0"/>
                </a:cubicBezTo>
              </a:path>
            </a:pathLst>
          </a:custGeom>
          <a:noFill/>
          <a:ln w="22225" cmpd="dbl">
            <a:solidFill>
              <a:srgbClr val="7030A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7" name="Forme libre : forme 36">
            <a:extLst>
              <a:ext uri="{FF2B5EF4-FFF2-40B4-BE49-F238E27FC236}">
                <a16:creationId xmlns:a16="http://schemas.microsoft.com/office/drawing/2014/main" id="{ACD3BC57-7162-4313-A368-22BB9279D342}"/>
              </a:ext>
            </a:extLst>
          </p:cNvPr>
          <p:cNvSpPr/>
          <p:nvPr/>
        </p:nvSpPr>
        <p:spPr>
          <a:xfrm>
            <a:off x="5165387" y="2470826"/>
            <a:ext cx="525294" cy="393495"/>
          </a:xfrm>
          <a:custGeom>
            <a:avLst/>
            <a:gdLst>
              <a:gd name="connsiteX0" fmla="*/ 0 w 525294"/>
              <a:gd name="connsiteY0" fmla="*/ 0 h 393495"/>
              <a:gd name="connsiteX1" fmla="*/ 19456 w 525294"/>
              <a:gd name="connsiteY1" fmla="*/ 107004 h 393495"/>
              <a:gd name="connsiteX2" fmla="*/ 107004 w 525294"/>
              <a:gd name="connsiteY2" fmla="*/ 214008 h 393495"/>
              <a:gd name="connsiteX3" fmla="*/ 145915 w 525294"/>
              <a:gd name="connsiteY3" fmla="*/ 369651 h 393495"/>
              <a:gd name="connsiteX4" fmla="*/ 340468 w 525294"/>
              <a:gd name="connsiteY4" fmla="*/ 389106 h 393495"/>
              <a:gd name="connsiteX5" fmla="*/ 437745 w 525294"/>
              <a:gd name="connsiteY5" fmla="*/ 330740 h 393495"/>
              <a:gd name="connsiteX6" fmla="*/ 525294 w 525294"/>
              <a:gd name="connsiteY6" fmla="*/ 58365 h 3934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25294" h="393495">
                <a:moveTo>
                  <a:pt x="0" y="0"/>
                </a:moveTo>
                <a:cubicBezTo>
                  <a:pt x="811" y="35668"/>
                  <a:pt x="1622" y="71336"/>
                  <a:pt x="19456" y="107004"/>
                </a:cubicBezTo>
                <a:cubicBezTo>
                  <a:pt x="37290" y="142672"/>
                  <a:pt x="85928" y="170234"/>
                  <a:pt x="107004" y="214008"/>
                </a:cubicBezTo>
                <a:cubicBezTo>
                  <a:pt x="128080" y="257782"/>
                  <a:pt x="107004" y="340468"/>
                  <a:pt x="145915" y="369651"/>
                </a:cubicBezTo>
                <a:cubicBezTo>
                  <a:pt x="184826" y="398834"/>
                  <a:pt x="291830" y="395591"/>
                  <a:pt x="340468" y="389106"/>
                </a:cubicBezTo>
                <a:cubicBezTo>
                  <a:pt x="389106" y="382621"/>
                  <a:pt x="406941" y="385864"/>
                  <a:pt x="437745" y="330740"/>
                </a:cubicBezTo>
                <a:cubicBezTo>
                  <a:pt x="468549" y="275617"/>
                  <a:pt x="496921" y="166991"/>
                  <a:pt x="525294" y="58365"/>
                </a:cubicBezTo>
              </a:path>
            </a:pathLst>
          </a:custGeom>
          <a:noFill/>
          <a:ln w="22225" cmpd="dbl">
            <a:solidFill>
              <a:srgbClr val="7030A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8" name="Forme libre : forme 37">
            <a:extLst>
              <a:ext uri="{FF2B5EF4-FFF2-40B4-BE49-F238E27FC236}">
                <a16:creationId xmlns:a16="http://schemas.microsoft.com/office/drawing/2014/main" id="{90EE9F7B-7D06-4BFD-9FE6-C1F42F13A7D8}"/>
              </a:ext>
            </a:extLst>
          </p:cNvPr>
          <p:cNvSpPr/>
          <p:nvPr/>
        </p:nvSpPr>
        <p:spPr>
          <a:xfrm>
            <a:off x="3511685" y="2529191"/>
            <a:ext cx="136187" cy="58366"/>
          </a:xfrm>
          <a:custGeom>
            <a:avLst/>
            <a:gdLst>
              <a:gd name="connsiteX0" fmla="*/ 136187 w 136187"/>
              <a:gd name="connsiteY0" fmla="*/ 0 h 58366"/>
              <a:gd name="connsiteX1" fmla="*/ 0 w 136187"/>
              <a:gd name="connsiteY1" fmla="*/ 58366 h 583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36187" h="58366">
                <a:moveTo>
                  <a:pt x="136187" y="0"/>
                </a:moveTo>
                <a:lnTo>
                  <a:pt x="0" y="58366"/>
                </a:lnTo>
              </a:path>
            </a:pathLst>
          </a:custGeom>
          <a:noFill/>
          <a:ln w="22225" cmpd="dbl">
            <a:solidFill>
              <a:srgbClr val="7030A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9" name="Forme libre : forme 38">
            <a:extLst>
              <a:ext uri="{FF2B5EF4-FFF2-40B4-BE49-F238E27FC236}">
                <a16:creationId xmlns:a16="http://schemas.microsoft.com/office/drawing/2014/main" id="{8E0F851C-7989-44CE-A836-7E9CB023796D}"/>
              </a:ext>
            </a:extLst>
          </p:cNvPr>
          <p:cNvSpPr/>
          <p:nvPr/>
        </p:nvSpPr>
        <p:spPr>
          <a:xfrm>
            <a:off x="4776282" y="1556425"/>
            <a:ext cx="466928" cy="787940"/>
          </a:xfrm>
          <a:custGeom>
            <a:avLst/>
            <a:gdLst>
              <a:gd name="connsiteX0" fmla="*/ 0 w 651753"/>
              <a:gd name="connsiteY0" fmla="*/ 758757 h 758757"/>
              <a:gd name="connsiteX1" fmla="*/ 155642 w 651753"/>
              <a:gd name="connsiteY1" fmla="*/ 642025 h 758757"/>
              <a:gd name="connsiteX2" fmla="*/ 379379 w 651753"/>
              <a:gd name="connsiteY2" fmla="*/ 486382 h 758757"/>
              <a:gd name="connsiteX3" fmla="*/ 350196 w 651753"/>
              <a:gd name="connsiteY3" fmla="*/ 369651 h 758757"/>
              <a:gd name="connsiteX4" fmla="*/ 398834 w 651753"/>
              <a:gd name="connsiteY4" fmla="*/ 107004 h 758757"/>
              <a:gd name="connsiteX5" fmla="*/ 544749 w 651753"/>
              <a:gd name="connsiteY5" fmla="*/ 126459 h 758757"/>
              <a:gd name="connsiteX6" fmla="*/ 651753 w 651753"/>
              <a:gd name="connsiteY6" fmla="*/ 0 h 758757"/>
              <a:gd name="connsiteX0" fmla="*/ 0 w 655726"/>
              <a:gd name="connsiteY0" fmla="*/ 768124 h 768124"/>
              <a:gd name="connsiteX1" fmla="*/ 155642 w 655726"/>
              <a:gd name="connsiteY1" fmla="*/ 651392 h 768124"/>
              <a:gd name="connsiteX2" fmla="*/ 379379 w 655726"/>
              <a:gd name="connsiteY2" fmla="*/ 495749 h 768124"/>
              <a:gd name="connsiteX3" fmla="*/ 350196 w 655726"/>
              <a:gd name="connsiteY3" fmla="*/ 379018 h 768124"/>
              <a:gd name="connsiteX4" fmla="*/ 398834 w 655726"/>
              <a:gd name="connsiteY4" fmla="*/ 116371 h 768124"/>
              <a:gd name="connsiteX5" fmla="*/ 544749 w 655726"/>
              <a:gd name="connsiteY5" fmla="*/ 135826 h 768124"/>
              <a:gd name="connsiteX6" fmla="*/ 651753 w 655726"/>
              <a:gd name="connsiteY6" fmla="*/ 9367 h 768124"/>
              <a:gd name="connsiteX7" fmla="*/ 632298 w 655726"/>
              <a:gd name="connsiteY7" fmla="*/ 9367 h 768124"/>
              <a:gd name="connsiteX0" fmla="*/ 0 w 739457"/>
              <a:gd name="connsiteY0" fmla="*/ 924127 h 924127"/>
              <a:gd name="connsiteX1" fmla="*/ 155642 w 739457"/>
              <a:gd name="connsiteY1" fmla="*/ 807395 h 924127"/>
              <a:gd name="connsiteX2" fmla="*/ 379379 w 739457"/>
              <a:gd name="connsiteY2" fmla="*/ 651752 h 924127"/>
              <a:gd name="connsiteX3" fmla="*/ 350196 w 739457"/>
              <a:gd name="connsiteY3" fmla="*/ 535021 h 924127"/>
              <a:gd name="connsiteX4" fmla="*/ 398834 w 739457"/>
              <a:gd name="connsiteY4" fmla="*/ 272374 h 924127"/>
              <a:gd name="connsiteX5" fmla="*/ 544749 w 739457"/>
              <a:gd name="connsiteY5" fmla="*/ 291829 h 924127"/>
              <a:gd name="connsiteX6" fmla="*/ 651753 w 739457"/>
              <a:gd name="connsiteY6" fmla="*/ 165370 h 924127"/>
              <a:gd name="connsiteX7" fmla="*/ 739303 w 739457"/>
              <a:gd name="connsiteY7" fmla="*/ 0 h 924127"/>
              <a:gd name="connsiteX0" fmla="*/ 0 w 739457"/>
              <a:gd name="connsiteY0" fmla="*/ 924127 h 924127"/>
              <a:gd name="connsiteX1" fmla="*/ 155642 w 739457"/>
              <a:gd name="connsiteY1" fmla="*/ 807395 h 924127"/>
              <a:gd name="connsiteX2" fmla="*/ 379379 w 739457"/>
              <a:gd name="connsiteY2" fmla="*/ 651752 h 924127"/>
              <a:gd name="connsiteX3" fmla="*/ 350196 w 739457"/>
              <a:gd name="connsiteY3" fmla="*/ 535021 h 924127"/>
              <a:gd name="connsiteX4" fmla="*/ 398834 w 739457"/>
              <a:gd name="connsiteY4" fmla="*/ 272374 h 924127"/>
              <a:gd name="connsiteX5" fmla="*/ 476656 w 739457"/>
              <a:gd name="connsiteY5" fmla="*/ 204280 h 924127"/>
              <a:gd name="connsiteX6" fmla="*/ 651753 w 739457"/>
              <a:gd name="connsiteY6" fmla="*/ 165370 h 924127"/>
              <a:gd name="connsiteX7" fmla="*/ 739303 w 739457"/>
              <a:gd name="connsiteY7" fmla="*/ 0 h 924127"/>
              <a:gd name="connsiteX0" fmla="*/ 0 w 654437"/>
              <a:gd name="connsiteY0" fmla="*/ 1089497 h 1089497"/>
              <a:gd name="connsiteX1" fmla="*/ 155642 w 654437"/>
              <a:gd name="connsiteY1" fmla="*/ 972765 h 1089497"/>
              <a:gd name="connsiteX2" fmla="*/ 379379 w 654437"/>
              <a:gd name="connsiteY2" fmla="*/ 817122 h 1089497"/>
              <a:gd name="connsiteX3" fmla="*/ 350196 w 654437"/>
              <a:gd name="connsiteY3" fmla="*/ 700391 h 1089497"/>
              <a:gd name="connsiteX4" fmla="*/ 398834 w 654437"/>
              <a:gd name="connsiteY4" fmla="*/ 437744 h 1089497"/>
              <a:gd name="connsiteX5" fmla="*/ 476656 w 654437"/>
              <a:gd name="connsiteY5" fmla="*/ 369650 h 1089497"/>
              <a:gd name="connsiteX6" fmla="*/ 651753 w 654437"/>
              <a:gd name="connsiteY6" fmla="*/ 330740 h 1089497"/>
              <a:gd name="connsiteX7" fmla="*/ 612843 w 654437"/>
              <a:gd name="connsiteY7" fmla="*/ 0 h 1089497"/>
              <a:gd name="connsiteX0" fmla="*/ 0 w 612932"/>
              <a:gd name="connsiteY0" fmla="*/ 1089497 h 1089497"/>
              <a:gd name="connsiteX1" fmla="*/ 155642 w 612932"/>
              <a:gd name="connsiteY1" fmla="*/ 972765 h 1089497"/>
              <a:gd name="connsiteX2" fmla="*/ 379379 w 612932"/>
              <a:gd name="connsiteY2" fmla="*/ 817122 h 1089497"/>
              <a:gd name="connsiteX3" fmla="*/ 350196 w 612932"/>
              <a:gd name="connsiteY3" fmla="*/ 700391 h 1089497"/>
              <a:gd name="connsiteX4" fmla="*/ 398834 w 612932"/>
              <a:gd name="connsiteY4" fmla="*/ 437744 h 1089497"/>
              <a:gd name="connsiteX5" fmla="*/ 476656 w 612932"/>
              <a:gd name="connsiteY5" fmla="*/ 369650 h 1089497"/>
              <a:gd name="connsiteX6" fmla="*/ 466928 w 612932"/>
              <a:gd name="connsiteY6" fmla="*/ 194552 h 1089497"/>
              <a:gd name="connsiteX7" fmla="*/ 612843 w 612932"/>
              <a:gd name="connsiteY7" fmla="*/ 0 h 1089497"/>
              <a:gd name="connsiteX0" fmla="*/ 0 w 488734"/>
              <a:gd name="connsiteY0" fmla="*/ 894945 h 894945"/>
              <a:gd name="connsiteX1" fmla="*/ 155642 w 488734"/>
              <a:gd name="connsiteY1" fmla="*/ 778213 h 894945"/>
              <a:gd name="connsiteX2" fmla="*/ 379379 w 488734"/>
              <a:gd name="connsiteY2" fmla="*/ 622570 h 894945"/>
              <a:gd name="connsiteX3" fmla="*/ 350196 w 488734"/>
              <a:gd name="connsiteY3" fmla="*/ 505839 h 894945"/>
              <a:gd name="connsiteX4" fmla="*/ 398834 w 488734"/>
              <a:gd name="connsiteY4" fmla="*/ 243192 h 894945"/>
              <a:gd name="connsiteX5" fmla="*/ 476656 w 488734"/>
              <a:gd name="connsiteY5" fmla="*/ 175098 h 894945"/>
              <a:gd name="connsiteX6" fmla="*/ 466928 w 488734"/>
              <a:gd name="connsiteY6" fmla="*/ 0 h 894945"/>
              <a:gd name="connsiteX0" fmla="*/ 0 w 476656"/>
              <a:gd name="connsiteY0" fmla="*/ 719847 h 719847"/>
              <a:gd name="connsiteX1" fmla="*/ 155642 w 476656"/>
              <a:gd name="connsiteY1" fmla="*/ 603115 h 719847"/>
              <a:gd name="connsiteX2" fmla="*/ 379379 w 476656"/>
              <a:gd name="connsiteY2" fmla="*/ 447472 h 719847"/>
              <a:gd name="connsiteX3" fmla="*/ 350196 w 476656"/>
              <a:gd name="connsiteY3" fmla="*/ 330741 h 719847"/>
              <a:gd name="connsiteX4" fmla="*/ 398834 w 476656"/>
              <a:gd name="connsiteY4" fmla="*/ 68094 h 719847"/>
              <a:gd name="connsiteX5" fmla="*/ 476656 w 476656"/>
              <a:gd name="connsiteY5" fmla="*/ 0 h 719847"/>
              <a:gd name="connsiteX0" fmla="*/ 0 w 466928"/>
              <a:gd name="connsiteY0" fmla="*/ 787940 h 787940"/>
              <a:gd name="connsiteX1" fmla="*/ 155642 w 466928"/>
              <a:gd name="connsiteY1" fmla="*/ 671208 h 787940"/>
              <a:gd name="connsiteX2" fmla="*/ 379379 w 466928"/>
              <a:gd name="connsiteY2" fmla="*/ 515565 h 787940"/>
              <a:gd name="connsiteX3" fmla="*/ 350196 w 466928"/>
              <a:gd name="connsiteY3" fmla="*/ 398834 h 787940"/>
              <a:gd name="connsiteX4" fmla="*/ 398834 w 466928"/>
              <a:gd name="connsiteY4" fmla="*/ 136187 h 787940"/>
              <a:gd name="connsiteX5" fmla="*/ 466928 w 466928"/>
              <a:gd name="connsiteY5" fmla="*/ 0 h 7879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6928" h="787940">
                <a:moveTo>
                  <a:pt x="0" y="787940"/>
                </a:moveTo>
                <a:cubicBezTo>
                  <a:pt x="46206" y="752272"/>
                  <a:pt x="92412" y="716604"/>
                  <a:pt x="155642" y="671208"/>
                </a:cubicBezTo>
                <a:cubicBezTo>
                  <a:pt x="218872" y="625812"/>
                  <a:pt x="346953" y="560961"/>
                  <a:pt x="379379" y="515565"/>
                </a:cubicBezTo>
                <a:cubicBezTo>
                  <a:pt x="411805" y="470169"/>
                  <a:pt x="346954" y="462064"/>
                  <a:pt x="350196" y="398834"/>
                </a:cubicBezTo>
                <a:cubicBezTo>
                  <a:pt x="353439" y="335604"/>
                  <a:pt x="379379" y="202659"/>
                  <a:pt x="398834" y="136187"/>
                </a:cubicBezTo>
                <a:cubicBezTo>
                  <a:pt x="418289" y="69715"/>
                  <a:pt x="424775" y="17834"/>
                  <a:pt x="466928" y="0"/>
                </a:cubicBezTo>
              </a:path>
            </a:pathLst>
          </a:custGeom>
          <a:noFill/>
          <a:ln w="22225" cmpd="dbl">
            <a:solidFill>
              <a:srgbClr val="7030A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40" name="Forme libre : forme 39">
            <a:extLst>
              <a:ext uri="{FF2B5EF4-FFF2-40B4-BE49-F238E27FC236}">
                <a16:creationId xmlns:a16="http://schemas.microsoft.com/office/drawing/2014/main" id="{9895DBED-6A40-4CEF-8376-3F93AD889F6B}"/>
              </a:ext>
            </a:extLst>
          </p:cNvPr>
          <p:cNvSpPr/>
          <p:nvPr/>
        </p:nvSpPr>
        <p:spPr>
          <a:xfrm>
            <a:off x="5165387" y="2071991"/>
            <a:ext cx="292142" cy="359924"/>
          </a:xfrm>
          <a:custGeom>
            <a:avLst/>
            <a:gdLst>
              <a:gd name="connsiteX0" fmla="*/ 0 w 292142"/>
              <a:gd name="connsiteY0" fmla="*/ 0 h 359924"/>
              <a:gd name="connsiteX1" fmla="*/ 165370 w 292142"/>
              <a:gd name="connsiteY1" fmla="*/ 77822 h 359924"/>
              <a:gd name="connsiteX2" fmla="*/ 272375 w 292142"/>
              <a:gd name="connsiteY2" fmla="*/ 243192 h 359924"/>
              <a:gd name="connsiteX3" fmla="*/ 291830 w 292142"/>
              <a:gd name="connsiteY3" fmla="*/ 359924 h 359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92142" h="359924">
                <a:moveTo>
                  <a:pt x="0" y="0"/>
                </a:moveTo>
                <a:cubicBezTo>
                  <a:pt x="59987" y="18645"/>
                  <a:pt x="119974" y="37290"/>
                  <a:pt x="165370" y="77822"/>
                </a:cubicBezTo>
                <a:cubicBezTo>
                  <a:pt x="210766" y="118354"/>
                  <a:pt x="251298" y="196175"/>
                  <a:pt x="272375" y="243192"/>
                </a:cubicBezTo>
                <a:cubicBezTo>
                  <a:pt x="293452" y="290209"/>
                  <a:pt x="292641" y="325066"/>
                  <a:pt x="291830" y="359924"/>
                </a:cubicBezTo>
              </a:path>
            </a:pathLst>
          </a:custGeom>
          <a:noFill/>
          <a:ln w="22225" cmpd="dbl">
            <a:solidFill>
              <a:srgbClr val="7030A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29" name="Forme libre : forme 128">
            <a:extLst>
              <a:ext uri="{FF2B5EF4-FFF2-40B4-BE49-F238E27FC236}">
                <a16:creationId xmlns:a16="http://schemas.microsoft.com/office/drawing/2014/main" id="{E17C3CCC-DDE3-4719-8877-18CBEFEA59C8}"/>
              </a:ext>
            </a:extLst>
          </p:cNvPr>
          <p:cNvSpPr/>
          <p:nvPr/>
        </p:nvSpPr>
        <p:spPr>
          <a:xfrm>
            <a:off x="2423259" y="1853118"/>
            <a:ext cx="136187" cy="58366"/>
          </a:xfrm>
          <a:custGeom>
            <a:avLst/>
            <a:gdLst>
              <a:gd name="connsiteX0" fmla="*/ 136187 w 136187"/>
              <a:gd name="connsiteY0" fmla="*/ 0 h 58366"/>
              <a:gd name="connsiteX1" fmla="*/ 0 w 136187"/>
              <a:gd name="connsiteY1" fmla="*/ 58366 h 583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36187" h="58366">
                <a:moveTo>
                  <a:pt x="136187" y="0"/>
                </a:moveTo>
                <a:lnTo>
                  <a:pt x="0" y="58366"/>
                </a:lnTo>
              </a:path>
            </a:pathLst>
          </a:custGeom>
          <a:noFill/>
          <a:ln w="22225" cmpd="dbl">
            <a:solidFill>
              <a:srgbClr val="7030A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pic>
        <p:nvPicPr>
          <p:cNvPr id="155" name="Image 154">
            <a:extLst>
              <a:ext uri="{FF2B5EF4-FFF2-40B4-BE49-F238E27FC236}">
                <a16:creationId xmlns:a16="http://schemas.microsoft.com/office/drawing/2014/main" id="{737C5936-AC8C-401F-8E02-07296C2995D8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154283" y="2706665"/>
            <a:ext cx="486689" cy="480778"/>
          </a:xfrm>
          <a:prstGeom prst="rect">
            <a:avLst/>
          </a:prstGeom>
        </p:spPr>
      </p:pic>
      <p:sp>
        <p:nvSpPr>
          <p:cNvPr id="127" name="Forme libre : forme 126">
            <a:extLst>
              <a:ext uri="{FF2B5EF4-FFF2-40B4-BE49-F238E27FC236}">
                <a16:creationId xmlns:a16="http://schemas.microsoft.com/office/drawing/2014/main" id="{90BD8F65-D433-4BEB-B864-7B6E0F1FCF02}"/>
              </a:ext>
            </a:extLst>
          </p:cNvPr>
          <p:cNvSpPr/>
          <p:nvPr/>
        </p:nvSpPr>
        <p:spPr>
          <a:xfrm>
            <a:off x="6085130" y="2486025"/>
            <a:ext cx="688686" cy="2733675"/>
          </a:xfrm>
          <a:custGeom>
            <a:avLst/>
            <a:gdLst>
              <a:gd name="connsiteX0" fmla="*/ 277570 w 688686"/>
              <a:gd name="connsiteY0" fmla="*/ 2733675 h 2733675"/>
              <a:gd name="connsiteX1" fmla="*/ 268045 w 688686"/>
              <a:gd name="connsiteY1" fmla="*/ 2571750 h 2733675"/>
              <a:gd name="connsiteX2" fmla="*/ 325195 w 688686"/>
              <a:gd name="connsiteY2" fmla="*/ 2466975 h 2733675"/>
              <a:gd name="connsiteX3" fmla="*/ 1345 w 688686"/>
              <a:gd name="connsiteY3" fmla="*/ 2076450 h 2733675"/>
              <a:gd name="connsiteX4" fmla="*/ 210895 w 688686"/>
              <a:gd name="connsiteY4" fmla="*/ 1943100 h 2733675"/>
              <a:gd name="connsiteX5" fmla="*/ 239470 w 688686"/>
              <a:gd name="connsiteY5" fmla="*/ 1781175 h 2733675"/>
              <a:gd name="connsiteX6" fmla="*/ 210895 w 688686"/>
              <a:gd name="connsiteY6" fmla="*/ 1638300 h 2733675"/>
              <a:gd name="connsiteX7" fmla="*/ 363295 w 688686"/>
              <a:gd name="connsiteY7" fmla="*/ 1485900 h 2733675"/>
              <a:gd name="connsiteX8" fmla="*/ 506170 w 688686"/>
              <a:gd name="connsiteY8" fmla="*/ 1000125 h 2733675"/>
              <a:gd name="connsiteX9" fmla="*/ 629995 w 688686"/>
              <a:gd name="connsiteY9" fmla="*/ 1000125 h 2733675"/>
              <a:gd name="connsiteX10" fmla="*/ 687145 w 688686"/>
              <a:gd name="connsiteY10" fmla="*/ 762000 h 2733675"/>
              <a:gd name="connsiteX11" fmla="*/ 572845 w 688686"/>
              <a:gd name="connsiteY11" fmla="*/ 609600 h 2733675"/>
              <a:gd name="connsiteX12" fmla="*/ 649045 w 688686"/>
              <a:gd name="connsiteY12" fmla="*/ 209550 h 2733675"/>
              <a:gd name="connsiteX13" fmla="*/ 601420 w 688686"/>
              <a:gd name="connsiteY13" fmla="*/ 0 h 2733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688686" h="2733675">
                <a:moveTo>
                  <a:pt x="277570" y="2733675"/>
                </a:moveTo>
                <a:cubicBezTo>
                  <a:pt x="268839" y="2674937"/>
                  <a:pt x="260108" y="2616200"/>
                  <a:pt x="268045" y="2571750"/>
                </a:cubicBezTo>
                <a:cubicBezTo>
                  <a:pt x="275982" y="2527300"/>
                  <a:pt x="369645" y="2549525"/>
                  <a:pt x="325195" y="2466975"/>
                </a:cubicBezTo>
                <a:cubicBezTo>
                  <a:pt x="280745" y="2384425"/>
                  <a:pt x="20395" y="2163762"/>
                  <a:pt x="1345" y="2076450"/>
                </a:cubicBezTo>
                <a:cubicBezTo>
                  <a:pt x="-17705" y="1989138"/>
                  <a:pt x="171207" y="1992312"/>
                  <a:pt x="210895" y="1943100"/>
                </a:cubicBezTo>
                <a:cubicBezTo>
                  <a:pt x="250582" y="1893887"/>
                  <a:pt x="239470" y="1831975"/>
                  <a:pt x="239470" y="1781175"/>
                </a:cubicBezTo>
                <a:cubicBezTo>
                  <a:pt x="239470" y="1730375"/>
                  <a:pt x="190258" y="1687512"/>
                  <a:pt x="210895" y="1638300"/>
                </a:cubicBezTo>
                <a:cubicBezTo>
                  <a:pt x="231532" y="1589088"/>
                  <a:pt x="314083" y="1592262"/>
                  <a:pt x="363295" y="1485900"/>
                </a:cubicBezTo>
                <a:cubicBezTo>
                  <a:pt x="412507" y="1379538"/>
                  <a:pt x="461720" y="1081087"/>
                  <a:pt x="506170" y="1000125"/>
                </a:cubicBezTo>
                <a:cubicBezTo>
                  <a:pt x="550620" y="919162"/>
                  <a:pt x="599833" y="1039812"/>
                  <a:pt x="629995" y="1000125"/>
                </a:cubicBezTo>
                <a:cubicBezTo>
                  <a:pt x="660158" y="960437"/>
                  <a:pt x="696670" y="827087"/>
                  <a:pt x="687145" y="762000"/>
                </a:cubicBezTo>
                <a:cubicBezTo>
                  <a:pt x="677620" y="696913"/>
                  <a:pt x="579195" y="701675"/>
                  <a:pt x="572845" y="609600"/>
                </a:cubicBezTo>
                <a:cubicBezTo>
                  <a:pt x="566495" y="517525"/>
                  <a:pt x="644283" y="311150"/>
                  <a:pt x="649045" y="209550"/>
                </a:cubicBezTo>
                <a:cubicBezTo>
                  <a:pt x="653808" y="107950"/>
                  <a:pt x="627614" y="53975"/>
                  <a:pt x="601420" y="0"/>
                </a:cubicBezTo>
              </a:path>
            </a:pathLst>
          </a:custGeom>
          <a:noFill/>
          <a:ln w="254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28" name="Forme libre : forme 127">
            <a:extLst>
              <a:ext uri="{FF2B5EF4-FFF2-40B4-BE49-F238E27FC236}">
                <a16:creationId xmlns:a16="http://schemas.microsoft.com/office/drawing/2014/main" id="{3F2930FE-EFEA-445E-97C2-658B5C321523}"/>
              </a:ext>
            </a:extLst>
          </p:cNvPr>
          <p:cNvSpPr/>
          <p:nvPr/>
        </p:nvSpPr>
        <p:spPr>
          <a:xfrm>
            <a:off x="4029075" y="714375"/>
            <a:ext cx="4887169" cy="2724150"/>
          </a:xfrm>
          <a:custGeom>
            <a:avLst/>
            <a:gdLst>
              <a:gd name="connsiteX0" fmla="*/ 0 w 4887169"/>
              <a:gd name="connsiteY0" fmla="*/ 2724150 h 2724150"/>
              <a:gd name="connsiteX1" fmla="*/ 114300 w 4887169"/>
              <a:gd name="connsiteY1" fmla="*/ 2609850 h 2724150"/>
              <a:gd name="connsiteX2" fmla="*/ 400050 w 4887169"/>
              <a:gd name="connsiteY2" fmla="*/ 2514600 h 2724150"/>
              <a:gd name="connsiteX3" fmla="*/ 704850 w 4887169"/>
              <a:gd name="connsiteY3" fmla="*/ 2362200 h 2724150"/>
              <a:gd name="connsiteX4" fmla="*/ 1009650 w 4887169"/>
              <a:gd name="connsiteY4" fmla="*/ 2257425 h 2724150"/>
              <a:gd name="connsiteX5" fmla="*/ 1190625 w 4887169"/>
              <a:gd name="connsiteY5" fmla="*/ 2209800 h 2724150"/>
              <a:gd name="connsiteX6" fmla="*/ 1228725 w 4887169"/>
              <a:gd name="connsiteY6" fmla="*/ 2114550 h 2724150"/>
              <a:gd name="connsiteX7" fmla="*/ 1504950 w 4887169"/>
              <a:gd name="connsiteY7" fmla="*/ 1971675 h 2724150"/>
              <a:gd name="connsiteX8" fmla="*/ 1685925 w 4887169"/>
              <a:gd name="connsiteY8" fmla="*/ 2009775 h 2724150"/>
              <a:gd name="connsiteX9" fmla="*/ 1762125 w 4887169"/>
              <a:gd name="connsiteY9" fmla="*/ 1885950 h 2724150"/>
              <a:gd name="connsiteX10" fmla="*/ 2009775 w 4887169"/>
              <a:gd name="connsiteY10" fmla="*/ 1809750 h 2724150"/>
              <a:gd name="connsiteX11" fmla="*/ 2105025 w 4887169"/>
              <a:gd name="connsiteY11" fmla="*/ 1771650 h 2724150"/>
              <a:gd name="connsiteX12" fmla="*/ 2305050 w 4887169"/>
              <a:gd name="connsiteY12" fmla="*/ 1790700 h 2724150"/>
              <a:gd name="connsiteX13" fmla="*/ 2409825 w 4887169"/>
              <a:gd name="connsiteY13" fmla="*/ 1866900 h 2724150"/>
              <a:gd name="connsiteX14" fmla="*/ 2667000 w 4887169"/>
              <a:gd name="connsiteY14" fmla="*/ 1771650 h 2724150"/>
              <a:gd name="connsiteX15" fmla="*/ 2905125 w 4887169"/>
              <a:gd name="connsiteY15" fmla="*/ 1657350 h 2724150"/>
              <a:gd name="connsiteX16" fmla="*/ 3038475 w 4887169"/>
              <a:gd name="connsiteY16" fmla="*/ 1666875 h 2724150"/>
              <a:gd name="connsiteX17" fmla="*/ 3143250 w 4887169"/>
              <a:gd name="connsiteY17" fmla="*/ 1581150 h 2724150"/>
              <a:gd name="connsiteX18" fmla="*/ 3324225 w 4887169"/>
              <a:gd name="connsiteY18" fmla="*/ 1590675 h 2724150"/>
              <a:gd name="connsiteX19" fmla="*/ 3524250 w 4887169"/>
              <a:gd name="connsiteY19" fmla="*/ 1466850 h 2724150"/>
              <a:gd name="connsiteX20" fmla="*/ 3609975 w 4887169"/>
              <a:gd name="connsiteY20" fmla="*/ 1485900 h 2724150"/>
              <a:gd name="connsiteX21" fmla="*/ 3724275 w 4887169"/>
              <a:gd name="connsiteY21" fmla="*/ 1438275 h 2724150"/>
              <a:gd name="connsiteX22" fmla="*/ 3876675 w 4887169"/>
              <a:gd name="connsiteY22" fmla="*/ 1428750 h 2724150"/>
              <a:gd name="connsiteX23" fmla="*/ 4000500 w 4887169"/>
              <a:gd name="connsiteY23" fmla="*/ 1247775 h 2724150"/>
              <a:gd name="connsiteX24" fmla="*/ 4295775 w 4887169"/>
              <a:gd name="connsiteY24" fmla="*/ 1181100 h 2724150"/>
              <a:gd name="connsiteX25" fmla="*/ 4457700 w 4887169"/>
              <a:gd name="connsiteY25" fmla="*/ 1095375 h 2724150"/>
              <a:gd name="connsiteX26" fmla="*/ 4552950 w 4887169"/>
              <a:gd name="connsiteY26" fmla="*/ 1085850 h 2724150"/>
              <a:gd name="connsiteX27" fmla="*/ 4543425 w 4887169"/>
              <a:gd name="connsiteY27" fmla="*/ 1009650 h 2724150"/>
              <a:gd name="connsiteX28" fmla="*/ 4657725 w 4887169"/>
              <a:gd name="connsiteY28" fmla="*/ 942975 h 2724150"/>
              <a:gd name="connsiteX29" fmla="*/ 4762500 w 4887169"/>
              <a:gd name="connsiteY29" fmla="*/ 733425 h 2724150"/>
              <a:gd name="connsiteX30" fmla="*/ 4857750 w 4887169"/>
              <a:gd name="connsiteY30" fmla="*/ 542925 h 2724150"/>
              <a:gd name="connsiteX31" fmla="*/ 4886325 w 4887169"/>
              <a:gd name="connsiteY31" fmla="*/ 266700 h 2724150"/>
              <a:gd name="connsiteX32" fmla="*/ 4876800 w 4887169"/>
              <a:gd name="connsiteY32" fmla="*/ 0 h 2724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4887169" h="2724150">
                <a:moveTo>
                  <a:pt x="0" y="2724150"/>
                </a:moveTo>
                <a:cubicBezTo>
                  <a:pt x="23812" y="2684462"/>
                  <a:pt x="47625" y="2644775"/>
                  <a:pt x="114300" y="2609850"/>
                </a:cubicBezTo>
                <a:cubicBezTo>
                  <a:pt x="180975" y="2574925"/>
                  <a:pt x="301625" y="2555875"/>
                  <a:pt x="400050" y="2514600"/>
                </a:cubicBezTo>
                <a:cubicBezTo>
                  <a:pt x="498475" y="2473325"/>
                  <a:pt x="603250" y="2405062"/>
                  <a:pt x="704850" y="2362200"/>
                </a:cubicBezTo>
                <a:cubicBezTo>
                  <a:pt x="806450" y="2319337"/>
                  <a:pt x="928688" y="2282825"/>
                  <a:pt x="1009650" y="2257425"/>
                </a:cubicBezTo>
                <a:cubicBezTo>
                  <a:pt x="1090612" y="2232025"/>
                  <a:pt x="1154113" y="2233612"/>
                  <a:pt x="1190625" y="2209800"/>
                </a:cubicBezTo>
                <a:cubicBezTo>
                  <a:pt x="1227137" y="2185988"/>
                  <a:pt x="1176338" y="2154237"/>
                  <a:pt x="1228725" y="2114550"/>
                </a:cubicBezTo>
                <a:cubicBezTo>
                  <a:pt x="1281113" y="2074862"/>
                  <a:pt x="1428750" y="1989137"/>
                  <a:pt x="1504950" y="1971675"/>
                </a:cubicBezTo>
                <a:cubicBezTo>
                  <a:pt x="1581150" y="1954212"/>
                  <a:pt x="1643063" y="2024062"/>
                  <a:pt x="1685925" y="2009775"/>
                </a:cubicBezTo>
                <a:cubicBezTo>
                  <a:pt x="1728787" y="1995488"/>
                  <a:pt x="1708150" y="1919287"/>
                  <a:pt x="1762125" y="1885950"/>
                </a:cubicBezTo>
                <a:cubicBezTo>
                  <a:pt x="1816100" y="1852613"/>
                  <a:pt x="1952625" y="1828800"/>
                  <a:pt x="2009775" y="1809750"/>
                </a:cubicBezTo>
                <a:cubicBezTo>
                  <a:pt x="2066925" y="1790700"/>
                  <a:pt x="2055813" y="1774825"/>
                  <a:pt x="2105025" y="1771650"/>
                </a:cubicBezTo>
                <a:cubicBezTo>
                  <a:pt x="2154237" y="1768475"/>
                  <a:pt x="2254250" y="1774825"/>
                  <a:pt x="2305050" y="1790700"/>
                </a:cubicBezTo>
                <a:cubicBezTo>
                  <a:pt x="2355850" y="1806575"/>
                  <a:pt x="2349500" y="1870075"/>
                  <a:pt x="2409825" y="1866900"/>
                </a:cubicBezTo>
                <a:cubicBezTo>
                  <a:pt x="2470150" y="1863725"/>
                  <a:pt x="2584450" y="1806575"/>
                  <a:pt x="2667000" y="1771650"/>
                </a:cubicBezTo>
                <a:cubicBezTo>
                  <a:pt x="2749550" y="1736725"/>
                  <a:pt x="2843213" y="1674812"/>
                  <a:pt x="2905125" y="1657350"/>
                </a:cubicBezTo>
                <a:cubicBezTo>
                  <a:pt x="2967037" y="1639888"/>
                  <a:pt x="2998788" y="1679575"/>
                  <a:pt x="3038475" y="1666875"/>
                </a:cubicBezTo>
                <a:cubicBezTo>
                  <a:pt x="3078163" y="1654175"/>
                  <a:pt x="3095625" y="1593850"/>
                  <a:pt x="3143250" y="1581150"/>
                </a:cubicBezTo>
                <a:cubicBezTo>
                  <a:pt x="3190875" y="1568450"/>
                  <a:pt x="3260725" y="1609725"/>
                  <a:pt x="3324225" y="1590675"/>
                </a:cubicBezTo>
                <a:cubicBezTo>
                  <a:pt x="3387725" y="1571625"/>
                  <a:pt x="3476625" y="1484312"/>
                  <a:pt x="3524250" y="1466850"/>
                </a:cubicBezTo>
                <a:cubicBezTo>
                  <a:pt x="3571875" y="1449387"/>
                  <a:pt x="3576638" y="1490662"/>
                  <a:pt x="3609975" y="1485900"/>
                </a:cubicBezTo>
                <a:cubicBezTo>
                  <a:pt x="3643312" y="1481138"/>
                  <a:pt x="3679825" y="1447800"/>
                  <a:pt x="3724275" y="1438275"/>
                </a:cubicBezTo>
                <a:cubicBezTo>
                  <a:pt x="3768725" y="1428750"/>
                  <a:pt x="3830638" y="1460500"/>
                  <a:pt x="3876675" y="1428750"/>
                </a:cubicBezTo>
                <a:cubicBezTo>
                  <a:pt x="3922712" y="1397000"/>
                  <a:pt x="3930650" y="1289050"/>
                  <a:pt x="4000500" y="1247775"/>
                </a:cubicBezTo>
                <a:cubicBezTo>
                  <a:pt x="4070350" y="1206500"/>
                  <a:pt x="4219575" y="1206500"/>
                  <a:pt x="4295775" y="1181100"/>
                </a:cubicBezTo>
                <a:cubicBezTo>
                  <a:pt x="4371975" y="1155700"/>
                  <a:pt x="4414838" y="1111250"/>
                  <a:pt x="4457700" y="1095375"/>
                </a:cubicBezTo>
                <a:cubicBezTo>
                  <a:pt x="4500562" y="1079500"/>
                  <a:pt x="4538663" y="1100137"/>
                  <a:pt x="4552950" y="1085850"/>
                </a:cubicBezTo>
                <a:cubicBezTo>
                  <a:pt x="4567237" y="1071563"/>
                  <a:pt x="4525963" y="1033462"/>
                  <a:pt x="4543425" y="1009650"/>
                </a:cubicBezTo>
                <a:cubicBezTo>
                  <a:pt x="4560887" y="985838"/>
                  <a:pt x="4621213" y="989012"/>
                  <a:pt x="4657725" y="942975"/>
                </a:cubicBezTo>
                <a:cubicBezTo>
                  <a:pt x="4694237" y="896938"/>
                  <a:pt x="4762500" y="733425"/>
                  <a:pt x="4762500" y="733425"/>
                </a:cubicBezTo>
                <a:cubicBezTo>
                  <a:pt x="4795838" y="666750"/>
                  <a:pt x="4837113" y="620712"/>
                  <a:pt x="4857750" y="542925"/>
                </a:cubicBezTo>
                <a:cubicBezTo>
                  <a:pt x="4878388" y="465137"/>
                  <a:pt x="4883150" y="357187"/>
                  <a:pt x="4886325" y="266700"/>
                </a:cubicBezTo>
                <a:cubicBezTo>
                  <a:pt x="4889500" y="176213"/>
                  <a:pt x="4883150" y="88106"/>
                  <a:pt x="4876800" y="0"/>
                </a:cubicBezTo>
              </a:path>
            </a:pathLst>
          </a:custGeom>
          <a:noFill/>
          <a:ln w="254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31" name="Forme libre : forme 130">
            <a:extLst>
              <a:ext uri="{FF2B5EF4-FFF2-40B4-BE49-F238E27FC236}">
                <a16:creationId xmlns:a16="http://schemas.microsoft.com/office/drawing/2014/main" id="{0C6779CC-AD59-47DC-8823-A6E4E6909313}"/>
              </a:ext>
            </a:extLst>
          </p:cNvPr>
          <p:cNvSpPr/>
          <p:nvPr/>
        </p:nvSpPr>
        <p:spPr>
          <a:xfrm>
            <a:off x="2682304" y="971550"/>
            <a:ext cx="644042" cy="1857375"/>
          </a:xfrm>
          <a:custGeom>
            <a:avLst/>
            <a:gdLst>
              <a:gd name="connsiteX0" fmla="*/ 441896 w 644042"/>
              <a:gd name="connsiteY0" fmla="*/ 1857375 h 1857375"/>
              <a:gd name="connsiteX1" fmla="*/ 632396 w 644042"/>
              <a:gd name="connsiteY1" fmla="*/ 1657350 h 1857375"/>
              <a:gd name="connsiteX2" fmla="*/ 575246 w 644042"/>
              <a:gd name="connsiteY2" fmla="*/ 1495425 h 1857375"/>
              <a:gd name="connsiteX3" fmla="*/ 184721 w 644042"/>
              <a:gd name="connsiteY3" fmla="*/ 1181100 h 1857375"/>
              <a:gd name="connsiteX4" fmla="*/ 251396 w 644042"/>
              <a:gd name="connsiteY4" fmla="*/ 971550 h 1857375"/>
              <a:gd name="connsiteX5" fmla="*/ 32321 w 644042"/>
              <a:gd name="connsiteY5" fmla="*/ 666750 h 1857375"/>
              <a:gd name="connsiteX6" fmla="*/ 32321 w 644042"/>
              <a:gd name="connsiteY6" fmla="*/ 428625 h 1857375"/>
              <a:gd name="connsiteX7" fmla="*/ 327596 w 644042"/>
              <a:gd name="connsiteY7" fmla="*/ 228600 h 1857375"/>
              <a:gd name="connsiteX8" fmla="*/ 546671 w 644042"/>
              <a:gd name="connsiteY8" fmla="*/ 0 h 1857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44042" h="1857375">
                <a:moveTo>
                  <a:pt x="441896" y="1857375"/>
                </a:moveTo>
                <a:cubicBezTo>
                  <a:pt x="526033" y="1787525"/>
                  <a:pt x="610171" y="1717675"/>
                  <a:pt x="632396" y="1657350"/>
                </a:cubicBezTo>
                <a:cubicBezTo>
                  <a:pt x="654621" y="1597025"/>
                  <a:pt x="649859" y="1574800"/>
                  <a:pt x="575246" y="1495425"/>
                </a:cubicBezTo>
                <a:cubicBezTo>
                  <a:pt x="500634" y="1416050"/>
                  <a:pt x="238696" y="1268412"/>
                  <a:pt x="184721" y="1181100"/>
                </a:cubicBezTo>
                <a:cubicBezTo>
                  <a:pt x="130746" y="1093788"/>
                  <a:pt x="276796" y="1057275"/>
                  <a:pt x="251396" y="971550"/>
                </a:cubicBezTo>
                <a:cubicBezTo>
                  <a:pt x="225996" y="885825"/>
                  <a:pt x="68833" y="757237"/>
                  <a:pt x="32321" y="666750"/>
                </a:cubicBezTo>
                <a:cubicBezTo>
                  <a:pt x="-4191" y="576263"/>
                  <a:pt x="-16891" y="501650"/>
                  <a:pt x="32321" y="428625"/>
                </a:cubicBezTo>
                <a:cubicBezTo>
                  <a:pt x="81533" y="355600"/>
                  <a:pt x="241871" y="300037"/>
                  <a:pt x="327596" y="228600"/>
                </a:cubicBezTo>
                <a:cubicBezTo>
                  <a:pt x="413321" y="157163"/>
                  <a:pt x="479996" y="78581"/>
                  <a:pt x="546671" y="0"/>
                </a:cubicBezTo>
              </a:path>
            </a:pathLst>
          </a:custGeom>
          <a:noFill/>
          <a:ln w="254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56" name="Forme libre : forme 155">
            <a:extLst>
              <a:ext uri="{FF2B5EF4-FFF2-40B4-BE49-F238E27FC236}">
                <a16:creationId xmlns:a16="http://schemas.microsoft.com/office/drawing/2014/main" id="{2B4BB0B8-AC17-43A1-8BBF-D7CA55AF9587}"/>
              </a:ext>
            </a:extLst>
          </p:cNvPr>
          <p:cNvSpPr/>
          <p:nvPr/>
        </p:nvSpPr>
        <p:spPr>
          <a:xfrm>
            <a:off x="666750" y="838200"/>
            <a:ext cx="1905000" cy="870153"/>
          </a:xfrm>
          <a:custGeom>
            <a:avLst/>
            <a:gdLst>
              <a:gd name="connsiteX0" fmla="*/ 0 w 1905000"/>
              <a:gd name="connsiteY0" fmla="*/ 828675 h 870153"/>
              <a:gd name="connsiteX1" fmla="*/ 276225 w 1905000"/>
              <a:gd name="connsiteY1" fmla="*/ 866775 h 870153"/>
              <a:gd name="connsiteX2" fmla="*/ 609600 w 1905000"/>
              <a:gd name="connsiteY2" fmla="*/ 752475 h 870153"/>
              <a:gd name="connsiteX3" fmla="*/ 847725 w 1905000"/>
              <a:gd name="connsiteY3" fmla="*/ 533400 h 870153"/>
              <a:gd name="connsiteX4" fmla="*/ 1009650 w 1905000"/>
              <a:gd name="connsiteY4" fmla="*/ 400050 h 870153"/>
              <a:gd name="connsiteX5" fmla="*/ 1247775 w 1905000"/>
              <a:gd name="connsiteY5" fmla="*/ 304800 h 870153"/>
              <a:gd name="connsiteX6" fmla="*/ 1447800 w 1905000"/>
              <a:gd name="connsiteY6" fmla="*/ 266700 h 870153"/>
              <a:gd name="connsiteX7" fmla="*/ 1609725 w 1905000"/>
              <a:gd name="connsiteY7" fmla="*/ 180975 h 870153"/>
              <a:gd name="connsiteX8" fmla="*/ 1809750 w 1905000"/>
              <a:gd name="connsiteY8" fmla="*/ 38100 h 870153"/>
              <a:gd name="connsiteX9" fmla="*/ 1905000 w 1905000"/>
              <a:gd name="connsiteY9" fmla="*/ 0 h 8701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905000" h="870153">
                <a:moveTo>
                  <a:pt x="0" y="828675"/>
                </a:moveTo>
                <a:cubicBezTo>
                  <a:pt x="87312" y="854075"/>
                  <a:pt x="174625" y="879475"/>
                  <a:pt x="276225" y="866775"/>
                </a:cubicBezTo>
                <a:cubicBezTo>
                  <a:pt x="377825" y="854075"/>
                  <a:pt x="514350" y="808037"/>
                  <a:pt x="609600" y="752475"/>
                </a:cubicBezTo>
                <a:cubicBezTo>
                  <a:pt x="704850" y="696912"/>
                  <a:pt x="781050" y="592137"/>
                  <a:pt x="847725" y="533400"/>
                </a:cubicBezTo>
                <a:cubicBezTo>
                  <a:pt x="914400" y="474663"/>
                  <a:pt x="942975" y="438150"/>
                  <a:pt x="1009650" y="400050"/>
                </a:cubicBezTo>
                <a:cubicBezTo>
                  <a:pt x="1076325" y="361950"/>
                  <a:pt x="1174750" y="327025"/>
                  <a:pt x="1247775" y="304800"/>
                </a:cubicBezTo>
                <a:cubicBezTo>
                  <a:pt x="1320800" y="282575"/>
                  <a:pt x="1387475" y="287337"/>
                  <a:pt x="1447800" y="266700"/>
                </a:cubicBezTo>
                <a:cubicBezTo>
                  <a:pt x="1508125" y="246063"/>
                  <a:pt x="1549400" y="219075"/>
                  <a:pt x="1609725" y="180975"/>
                </a:cubicBezTo>
                <a:cubicBezTo>
                  <a:pt x="1670050" y="142875"/>
                  <a:pt x="1760538" y="68262"/>
                  <a:pt x="1809750" y="38100"/>
                </a:cubicBezTo>
                <a:cubicBezTo>
                  <a:pt x="1858962" y="7938"/>
                  <a:pt x="1881981" y="3969"/>
                  <a:pt x="1905000" y="0"/>
                </a:cubicBezTo>
              </a:path>
            </a:pathLst>
          </a:custGeom>
          <a:noFill/>
          <a:ln w="158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78" name="ZoneTexte 177">
            <a:extLst>
              <a:ext uri="{FF2B5EF4-FFF2-40B4-BE49-F238E27FC236}">
                <a16:creationId xmlns:a16="http://schemas.microsoft.com/office/drawing/2014/main" id="{3F391DF5-E36B-46EF-A4CF-74549A5A9B80}"/>
              </a:ext>
            </a:extLst>
          </p:cNvPr>
          <p:cNvSpPr txBox="1"/>
          <p:nvPr/>
        </p:nvSpPr>
        <p:spPr>
          <a:xfrm rot="20579689">
            <a:off x="7029997" y="2182263"/>
            <a:ext cx="1096433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800" b="1" dirty="0">
                <a:solidFill>
                  <a:srgbClr val="002060"/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Meuse</a:t>
            </a:r>
            <a:endParaRPr lang="fr-BE" sz="800" b="1" dirty="0">
              <a:solidFill>
                <a:srgbClr val="002060"/>
              </a:solidFill>
              <a:latin typeface="Aharoni" panose="02010803020104030203" pitchFamily="2" charset="-79"/>
              <a:cs typeface="Aharoni" panose="02010803020104030203" pitchFamily="2" charset="-79"/>
            </a:endParaRPr>
          </a:p>
        </p:txBody>
      </p:sp>
      <p:sp>
        <p:nvSpPr>
          <p:cNvPr id="179" name="ZoneTexte 178">
            <a:extLst>
              <a:ext uri="{FF2B5EF4-FFF2-40B4-BE49-F238E27FC236}">
                <a16:creationId xmlns:a16="http://schemas.microsoft.com/office/drawing/2014/main" id="{C3946902-8320-4455-8D25-31A0DDF2F298}"/>
              </a:ext>
            </a:extLst>
          </p:cNvPr>
          <p:cNvSpPr txBox="1"/>
          <p:nvPr/>
        </p:nvSpPr>
        <p:spPr>
          <a:xfrm rot="17290384">
            <a:off x="5906078" y="3454016"/>
            <a:ext cx="1096433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800" b="1" dirty="0">
                <a:solidFill>
                  <a:srgbClr val="002060"/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Meuse</a:t>
            </a:r>
            <a:endParaRPr lang="fr-BE" sz="800" b="1" dirty="0">
              <a:solidFill>
                <a:srgbClr val="002060"/>
              </a:solidFill>
              <a:latin typeface="Aharoni" panose="02010803020104030203" pitchFamily="2" charset="-79"/>
              <a:cs typeface="Aharoni" panose="02010803020104030203" pitchFamily="2" charset="-79"/>
            </a:endParaRPr>
          </a:p>
        </p:txBody>
      </p:sp>
      <p:sp>
        <p:nvSpPr>
          <p:cNvPr id="180" name="ZoneTexte 179">
            <a:extLst>
              <a:ext uri="{FF2B5EF4-FFF2-40B4-BE49-F238E27FC236}">
                <a16:creationId xmlns:a16="http://schemas.microsoft.com/office/drawing/2014/main" id="{72A92743-33B0-492A-BA97-18C6A4F8EED2}"/>
              </a:ext>
            </a:extLst>
          </p:cNvPr>
          <p:cNvSpPr txBox="1"/>
          <p:nvPr/>
        </p:nvSpPr>
        <p:spPr>
          <a:xfrm rot="20556273">
            <a:off x="4334221" y="2827410"/>
            <a:ext cx="1096433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800" b="1" dirty="0">
                <a:solidFill>
                  <a:srgbClr val="002060"/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Sambre</a:t>
            </a:r>
            <a:endParaRPr lang="fr-BE" sz="800" b="1" dirty="0">
              <a:solidFill>
                <a:srgbClr val="002060"/>
              </a:solidFill>
              <a:latin typeface="Aharoni" panose="02010803020104030203" pitchFamily="2" charset="-79"/>
              <a:cs typeface="Aharoni" panose="02010803020104030203" pitchFamily="2" charset="-79"/>
            </a:endParaRPr>
          </a:p>
        </p:txBody>
      </p:sp>
      <p:sp>
        <p:nvSpPr>
          <p:cNvPr id="181" name="ZoneTexte 180">
            <a:extLst>
              <a:ext uri="{FF2B5EF4-FFF2-40B4-BE49-F238E27FC236}">
                <a16:creationId xmlns:a16="http://schemas.microsoft.com/office/drawing/2014/main" id="{715E7870-F823-4B1D-96C2-550D6F004403}"/>
              </a:ext>
            </a:extLst>
          </p:cNvPr>
          <p:cNvSpPr txBox="1"/>
          <p:nvPr/>
        </p:nvSpPr>
        <p:spPr>
          <a:xfrm rot="20135199">
            <a:off x="1626382" y="831336"/>
            <a:ext cx="1096433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800" b="1" dirty="0">
                <a:solidFill>
                  <a:srgbClr val="002060"/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Lys</a:t>
            </a:r>
            <a:endParaRPr lang="fr-BE" sz="800" b="1" dirty="0">
              <a:solidFill>
                <a:srgbClr val="002060"/>
              </a:solidFill>
              <a:latin typeface="Aharoni" panose="02010803020104030203" pitchFamily="2" charset="-79"/>
              <a:cs typeface="Aharoni" panose="02010803020104030203" pitchFamily="2" charset="-79"/>
            </a:endParaRPr>
          </a:p>
        </p:txBody>
      </p:sp>
      <p:sp>
        <p:nvSpPr>
          <p:cNvPr id="182" name="ZoneTexte 181">
            <a:extLst>
              <a:ext uri="{FF2B5EF4-FFF2-40B4-BE49-F238E27FC236}">
                <a16:creationId xmlns:a16="http://schemas.microsoft.com/office/drawing/2014/main" id="{0AA5FA16-BEC6-40A4-93F5-46FAC0634CD5}"/>
              </a:ext>
            </a:extLst>
          </p:cNvPr>
          <p:cNvSpPr txBox="1"/>
          <p:nvPr/>
        </p:nvSpPr>
        <p:spPr>
          <a:xfrm rot="19863839">
            <a:off x="2333706" y="1072998"/>
            <a:ext cx="1096433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800" b="1" dirty="0">
                <a:solidFill>
                  <a:srgbClr val="002060"/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Escaut</a:t>
            </a:r>
            <a:endParaRPr lang="fr-BE" sz="800" b="1" dirty="0">
              <a:solidFill>
                <a:srgbClr val="002060"/>
              </a:solidFill>
              <a:latin typeface="Aharoni" panose="02010803020104030203" pitchFamily="2" charset="-79"/>
              <a:cs typeface="Aharoni" panose="02010803020104030203" pitchFamily="2" charset="-79"/>
            </a:endParaRPr>
          </a:p>
        </p:txBody>
      </p:sp>
      <p:sp>
        <p:nvSpPr>
          <p:cNvPr id="183" name="ZoneTexte 182">
            <a:extLst>
              <a:ext uri="{FF2B5EF4-FFF2-40B4-BE49-F238E27FC236}">
                <a16:creationId xmlns:a16="http://schemas.microsoft.com/office/drawing/2014/main" id="{23D46D5A-CDBB-4D6B-A715-84831B74E923}"/>
              </a:ext>
            </a:extLst>
          </p:cNvPr>
          <p:cNvSpPr txBox="1"/>
          <p:nvPr/>
        </p:nvSpPr>
        <p:spPr>
          <a:xfrm rot="2639800">
            <a:off x="6927769" y="3802165"/>
            <a:ext cx="1096433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400" b="1" dirty="0">
                <a:solidFill>
                  <a:srgbClr val="7030A0"/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E411</a:t>
            </a:r>
            <a:endParaRPr lang="fr-BE" sz="1400" b="1" dirty="0">
              <a:solidFill>
                <a:srgbClr val="7030A0"/>
              </a:solidFill>
              <a:latin typeface="Aharoni" panose="02010803020104030203" pitchFamily="2" charset="-79"/>
              <a:cs typeface="Aharoni" panose="02010803020104030203" pitchFamily="2" charset="-79"/>
            </a:endParaRPr>
          </a:p>
        </p:txBody>
      </p:sp>
      <p:sp>
        <p:nvSpPr>
          <p:cNvPr id="184" name="ZoneTexte 183">
            <a:extLst>
              <a:ext uri="{FF2B5EF4-FFF2-40B4-BE49-F238E27FC236}">
                <a16:creationId xmlns:a16="http://schemas.microsoft.com/office/drawing/2014/main" id="{64B5FC75-4882-4E65-882B-523681CFA2B8}"/>
              </a:ext>
            </a:extLst>
          </p:cNvPr>
          <p:cNvSpPr txBox="1"/>
          <p:nvPr/>
        </p:nvSpPr>
        <p:spPr>
          <a:xfrm rot="18358610">
            <a:off x="8373056" y="3674836"/>
            <a:ext cx="1096433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400" b="1" dirty="0">
                <a:solidFill>
                  <a:srgbClr val="7030A0"/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E25</a:t>
            </a:r>
            <a:endParaRPr lang="fr-BE" sz="1400" b="1" dirty="0">
              <a:solidFill>
                <a:srgbClr val="7030A0"/>
              </a:solidFill>
              <a:latin typeface="Aharoni" panose="02010803020104030203" pitchFamily="2" charset="-79"/>
              <a:cs typeface="Aharoni" panose="02010803020104030203" pitchFamily="2" charset="-79"/>
            </a:endParaRPr>
          </a:p>
        </p:txBody>
      </p:sp>
      <p:sp>
        <p:nvSpPr>
          <p:cNvPr id="186" name="ZoneTexte 185">
            <a:extLst>
              <a:ext uri="{FF2B5EF4-FFF2-40B4-BE49-F238E27FC236}">
                <a16:creationId xmlns:a16="http://schemas.microsoft.com/office/drawing/2014/main" id="{2BD95BB0-D53E-4C0C-B553-48F32CF002D3}"/>
              </a:ext>
            </a:extLst>
          </p:cNvPr>
          <p:cNvSpPr txBox="1"/>
          <p:nvPr/>
        </p:nvSpPr>
        <p:spPr>
          <a:xfrm rot="19613414">
            <a:off x="6804738" y="1870398"/>
            <a:ext cx="1096433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400" b="1" dirty="0">
                <a:solidFill>
                  <a:srgbClr val="7030A0"/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E42</a:t>
            </a:r>
            <a:endParaRPr lang="fr-BE" sz="1400" b="1" dirty="0">
              <a:solidFill>
                <a:srgbClr val="7030A0"/>
              </a:solidFill>
              <a:latin typeface="Aharoni" panose="02010803020104030203" pitchFamily="2" charset="-79"/>
              <a:cs typeface="Aharoni" panose="02010803020104030203" pitchFamily="2" charset="-79"/>
            </a:endParaRPr>
          </a:p>
        </p:txBody>
      </p:sp>
      <p:sp>
        <p:nvSpPr>
          <p:cNvPr id="187" name="ZoneTexte 186">
            <a:extLst>
              <a:ext uri="{FF2B5EF4-FFF2-40B4-BE49-F238E27FC236}">
                <a16:creationId xmlns:a16="http://schemas.microsoft.com/office/drawing/2014/main" id="{75D77040-A58F-4D4A-83EC-D54C1CC43FF2}"/>
              </a:ext>
            </a:extLst>
          </p:cNvPr>
          <p:cNvSpPr txBox="1"/>
          <p:nvPr/>
        </p:nvSpPr>
        <p:spPr>
          <a:xfrm rot="19613414">
            <a:off x="9038714" y="1411763"/>
            <a:ext cx="1096433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400" b="1" dirty="0">
                <a:solidFill>
                  <a:srgbClr val="7030A0"/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E40</a:t>
            </a:r>
            <a:endParaRPr lang="fr-BE" sz="1400" b="1" dirty="0">
              <a:solidFill>
                <a:srgbClr val="7030A0"/>
              </a:solidFill>
              <a:latin typeface="Aharoni" panose="02010803020104030203" pitchFamily="2" charset="-79"/>
              <a:cs typeface="Aharoni" panose="02010803020104030203" pitchFamily="2" charset="-79"/>
            </a:endParaRPr>
          </a:p>
        </p:txBody>
      </p:sp>
      <p:sp>
        <p:nvSpPr>
          <p:cNvPr id="188" name="ZoneTexte 187">
            <a:extLst>
              <a:ext uri="{FF2B5EF4-FFF2-40B4-BE49-F238E27FC236}">
                <a16:creationId xmlns:a16="http://schemas.microsoft.com/office/drawing/2014/main" id="{622B23DA-800F-41A9-8B2A-7E2916B13F57}"/>
              </a:ext>
            </a:extLst>
          </p:cNvPr>
          <p:cNvSpPr txBox="1"/>
          <p:nvPr/>
        </p:nvSpPr>
        <p:spPr>
          <a:xfrm rot="2500903">
            <a:off x="9222126" y="2602928"/>
            <a:ext cx="1096433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400" b="1" dirty="0">
                <a:solidFill>
                  <a:srgbClr val="7030A0"/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E42</a:t>
            </a:r>
            <a:endParaRPr lang="fr-BE" sz="1400" b="1" dirty="0">
              <a:solidFill>
                <a:srgbClr val="7030A0"/>
              </a:solidFill>
              <a:latin typeface="Aharoni" panose="02010803020104030203" pitchFamily="2" charset="-79"/>
              <a:cs typeface="Aharoni" panose="02010803020104030203" pitchFamily="2" charset="-79"/>
            </a:endParaRPr>
          </a:p>
        </p:txBody>
      </p:sp>
      <p:sp>
        <p:nvSpPr>
          <p:cNvPr id="189" name="ZoneTexte 188">
            <a:extLst>
              <a:ext uri="{FF2B5EF4-FFF2-40B4-BE49-F238E27FC236}">
                <a16:creationId xmlns:a16="http://schemas.microsoft.com/office/drawing/2014/main" id="{46379B50-5D1A-40BA-B1D6-9FC6C7F14C9E}"/>
              </a:ext>
            </a:extLst>
          </p:cNvPr>
          <p:cNvSpPr txBox="1"/>
          <p:nvPr/>
        </p:nvSpPr>
        <p:spPr>
          <a:xfrm rot="667208">
            <a:off x="7467186" y="1330033"/>
            <a:ext cx="1096433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400" b="1" dirty="0">
                <a:solidFill>
                  <a:srgbClr val="7030A0"/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E40</a:t>
            </a:r>
            <a:endParaRPr lang="fr-BE" sz="1400" b="1" dirty="0">
              <a:solidFill>
                <a:srgbClr val="7030A0"/>
              </a:solidFill>
              <a:latin typeface="Aharoni" panose="02010803020104030203" pitchFamily="2" charset="-79"/>
              <a:cs typeface="Aharoni" panose="02010803020104030203" pitchFamily="2" charset="-79"/>
            </a:endParaRPr>
          </a:p>
        </p:txBody>
      </p:sp>
      <p:sp>
        <p:nvSpPr>
          <p:cNvPr id="190" name="ZoneTexte 189">
            <a:extLst>
              <a:ext uri="{FF2B5EF4-FFF2-40B4-BE49-F238E27FC236}">
                <a16:creationId xmlns:a16="http://schemas.microsoft.com/office/drawing/2014/main" id="{2389CC4A-D6E5-496C-B579-B4D0F064294A}"/>
              </a:ext>
            </a:extLst>
          </p:cNvPr>
          <p:cNvSpPr txBox="1"/>
          <p:nvPr/>
        </p:nvSpPr>
        <p:spPr>
          <a:xfrm rot="3210415">
            <a:off x="6067726" y="1902382"/>
            <a:ext cx="1096433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400" b="1" dirty="0">
                <a:solidFill>
                  <a:srgbClr val="7030A0"/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E411</a:t>
            </a:r>
            <a:endParaRPr lang="fr-BE" sz="1400" b="1" dirty="0">
              <a:solidFill>
                <a:srgbClr val="7030A0"/>
              </a:solidFill>
              <a:latin typeface="Aharoni" panose="02010803020104030203" pitchFamily="2" charset="-79"/>
              <a:cs typeface="Aharoni" panose="02010803020104030203" pitchFamily="2" charset="-79"/>
            </a:endParaRPr>
          </a:p>
        </p:txBody>
      </p:sp>
      <p:sp>
        <p:nvSpPr>
          <p:cNvPr id="191" name="ZoneTexte 190">
            <a:extLst>
              <a:ext uri="{FF2B5EF4-FFF2-40B4-BE49-F238E27FC236}">
                <a16:creationId xmlns:a16="http://schemas.microsoft.com/office/drawing/2014/main" id="{9940698C-E1A7-403A-9042-1E80CCE72B58}"/>
              </a:ext>
            </a:extLst>
          </p:cNvPr>
          <p:cNvSpPr txBox="1"/>
          <p:nvPr/>
        </p:nvSpPr>
        <p:spPr>
          <a:xfrm rot="20348074">
            <a:off x="3698611" y="2149470"/>
            <a:ext cx="1096433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400" b="1" dirty="0">
                <a:solidFill>
                  <a:srgbClr val="7030A0"/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E42</a:t>
            </a:r>
            <a:endParaRPr lang="fr-BE" sz="1400" b="1" dirty="0">
              <a:solidFill>
                <a:srgbClr val="7030A0"/>
              </a:solidFill>
              <a:latin typeface="Aharoni" panose="02010803020104030203" pitchFamily="2" charset="-79"/>
              <a:cs typeface="Aharoni" panose="02010803020104030203" pitchFamily="2" charset="-79"/>
            </a:endParaRPr>
          </a:p>
        </p:txBody>
      </p:sp>
      <p:sp>
        <p:nvSpPr>
          <p:cNvPr id="193" name="ZoneTexte 192">
            <a:extLst>
              <a:ext uri="{FF2B5EF4-FFF2-40B4-BE49-F238E27FC236}">
                <a16:creationId xmlns:a16="http://schemas.microsoft.com/office/drawing/2014/main" id="{7BE3B2E7-EB0E-4E9A-BB48-0C5DF3720BCC}"/>
              </a:ext>
            </a:extLst>
          </p:cNvPr>
          <p:cNvSpPr txBox="1"/>
          <p:nvPr/>
        </p:nvSpPr>
        <p:spPr>
          <a:xfrm rot="21227692">
            <a:off x="3035144" y="1659627"/>
            <a:ext cx="1096433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400" b="1" dirty="0">
                <a:solidFill>
                  <a:srgbClr val="7030A0"/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E429</a:t>
            </a:r>
            <a:endParaRPr lang="fr-BE" sz="1400" b="1" dirty="0">
              <a:solidFill>
                <a:srgbClr val="7030A0"/>
              </a:solidFill>
              <a:latin typeface="Aharoni" panose="02010803020104030203" pitchFamily="2" charset="-79"/>
              <a:cs typeface="Aharoni" panose="02010803020104030203" pitchFamily="2" charset="-79"/>
            </a:endParaRPr>
          </a:p>
        </p:txBody>
      </p:sp>
      <p:sp>
        <p:nvSpPr>
          <p:cNvPr id="194" name="ZoneTexte 193">
            <a:extLst>
              <a:ext uri="{FF2B5EF4-FFF2-40B4-BE49-F238E27FC236}">
                <a16:creationId xmlns:a16="http://schemas.microsoft.com/office/drawing/2014/main" id="{AA010C20-DF29-4A91-BFB2-2C7045217FD1}"/>
              </a:ext>
            </a:extLst>
          </p:cNvPr>
          <p:cNvSpPr txBox="1"/>
          <p:nvPr/>
        </p:nvSpPr>
        <p:spPr>
          <a:xfrm rot="21403975">
            <a:off x="4805583" y="1659626"/>
            <a:ext cx="1096433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400" b="1" dirty="0">
                <a:solidFill>
                  <a:srgbClr val="7030A0"/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E19</a:t>
            </a:r>
            <a:endParaRPr lang="fr-BE" sz="1400" b="1" dirty="0">
              <a:solidFill>
                <a:srgbClr val="7030A0"/>
              </a:solidFill>
              <a:latin typeface="Aharoni" panose="02010803020104030203" pitchFamily="2" charset="-79"/>
              <a:cs typeface="Aharoni" panose="02010803020104030203" pitchFamily="2" charset="-79"/>
            </a:endParaRPr>
          </a:p>
        </p:txBody>
      </p:sp>
      <p:sp>
        <p:nvSpPr>
          <p:cNvPr id="221" name="Ellipse 220">
            <a:extLst>
              <a:ext uri="{FF2B5EF4-FFF2-40B4-BE49-F238E27FC236}">
                <a16:creationId xmlns:a16="http://schemas.microsoft.com/office/drawing/2014/main" id="{A27A4356-C3E4-498A-95B9-B36AEC583D6E}"/>
              </a:ext>
            </a:extLst>
          </p:cNvPr>
          <p:cNvSpPr/>
          <p:nvPr/>
        </p:nvSpPr>
        <p:spPr>
          <a:xfrm>
            <a:off x="8263569" y="2846610"/>
            <a:ext cx="99760" cy="93297"/>
          </a:xfrm>
          <a:prstGeom prst="ellipse">
            <a:avLst/>
          </a:prstGeom>
          <a:solidFill>
            <a:schemeClr val="accent2"/>
          </a:solidFill>
          <a:ln w="1905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23" name="Ellipse 222">
            <a:extLst>
              <a:ext uri="{FF2B5EF4-FFF2-40B4-BE49-F238E27FC236}">
                <a16:creationId xmlns:a16="http://schemas.microsoft.com/office/drawing/2014/main" id="{5A3624D9-3E9C-4F6B-A5AD-4A9A9D740794}"/>
              </a:ext>
            </a:extLst>
          </p:cNvPr>
          <p:cNvSpPr/>
          <p:nvPr/>
        </p:nvSpPr>
        <p:spPr>
          <a:xfrm>
            <a:off x="9610275" y="4840033"/>
            <a:ext cx="99760" cy="93297"/>
          </a:xfrm>
          <a:prstGeom prst="ellipse">
            <a:avLst/>
          </a:prstGeom>
          <a:solidFill>
            <a:schemeClr val="accent2"/>
          </a:solidFill>
          <a:ln w="1905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24" name="ZoneTexte 223">
            <a:extLst>
              <a:ext uri="{FF2B5EF4-FFF2-40B4-BE49-F238E27FC236}">
                <a16:creationId xmlns:a16="http://schemas.microsoft.com/office/drawing/2014/main" id="{5866A8DF-8401-447D-AE5D-C5CBE4F5BC72}"/>
              </a:ext>
            </a:extLst>
          </p:cNvPr>
          <p:cNvSpPr txBox="1"/>
          <p:nvPr/>
        </p:nvSpPr>
        <p:spPr>
          <a:xfrm>
            <a:off x="9524087" y="4755877"/>
            <a:ext cx="2290234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100" b="1" dirty="0">
                <a:latin typeface="Aharoni" panose="020B0604020202020204" pitchFamily="2" charset="-79"/>
                <a:cs typeface="Aharoni" panose="020B0604020202020204" pitchFamily="2" charset="-79"/>
              </a:rPr>
              <a:t>Pôle d’appui touristique</a:t>
            </a:r>
            <a:endParaRPr lang="fr-BE" sz="1100" b="1" dirty="0">
              <a:latin typeface="Aharoni" panose="020B0604020202020204" pitchFamily="2" charset="-79"/>
              <a:cs typeface="Aharoni" panose="020B0604020202020204" pitchFamily="2" charset="-79"/>
            </a:endParaRPr>
          </a:p>
        </p:txBody>
      </p:sp>
      <p:sp>
        <p:nvSpPr>
          <p:cNvPr id="225" name="Ellipse 224">
            <a:extLst>
              <a:ext uri="{FF2B5EF4-FFF2-40B4-BE49-F238E27FC236}">
                <a16:creationId xmlns:a16="http://schemas.microsoft.com/office/drawing/2014/main" id="{2649D4D3-300D-4144-8F10-8B370710BA75}"/>
              </a:ext>
            </a:extLst>
          </p:cNvPr>
          <p:cNvSpPr/>
          <p:nvPr/>
        </p:nvSpPr>
        <p:spPr>
          <a:xfrm>
            <a:off x="9615210" y="4505637"/>
            <a:ext cx="99760" cy="93297"/>
          </a:xfrm>
          <a:prstGeom prst="ellipse">
            <a:avLst/>
          </a:prstGeom>
          <a:noFill/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 dirty="0"/>
          </a:p>
        </p:txBody>
      </p:sp>
      <p:sp>
        <p:nvSpPr>
          <p:cNvPr id="226" name="ZoneTexte 225">
            <a:extLst>
              <a:ext uri="{FF2B5EF4-FFF2-40B4-BE49-F238E27FC236}">
                <a16:creationId xmlns:a16="http://schemas.microsoft.com/office/drawing/2014/main" id="{127353EE-4759-4809-88AA-E8015D34124B}"/>
              </a:ext>
            </a:extLst>
          </p:cNvPr>
          <p:cNvSpPr txBox="1"/>
          <p:nvPr/>
        </p:nvSpPr>
        <p:spPr>
          <a:xfrm>
            <a:off x="9775656" y="4432214"/>
            <a:ext cx="1911074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b="1" dirty="0">
                <a:latin typeface="Aharoni" panose="020B0604020202020204" pitchFamily="2" charset="-79"/>
                <a:cs typeface="Aharoni" panose="020B0604020202020204" pitchFamily="2" charset="-79"/>
              </a:rPr>
              <a:t>Pôle de développement</a:t>
            </a:r>
            <a:endParaRPr lang="fr-BE" sz="1100" b="1" dirty="0">
              <a:latin typeface="Aharoni" panose="020B0604020202020204" pitchFamily="2" charset="-79"/>
              <a:cs typeface="Aharoni" panose="020B0604020202020204" pitchFamily="2" charset="-79"/>
            </a:endParaRPr>
          </a:p>
        </p:txBody>
      </p:sp>
      <p:sp>
        <p:nvSpPr>
          <p:cNvPr id="230" name="Ellipse 229">
            <a:extLst>
              <a:ext uri="{FF2B5EF4-FFF2-40B4-BE49-F238E27FC236}">
                <a16:creationId xmlns:a16="http://schemas.microsoft.com/office/drawing/2014/main" id="{852A4919-7882-4A05-91AE-BA24E67887B5}"/>
              </a:ext>
            </a:extLst>
          </p:cNvPr>
          <p:cNvSpPr/>
          <p:nvPr/>
        </p:nvSpPr>
        <p:spPr>
          <a:xfrm>
            <a:off x="7465227" y="2181841"/>
            <a:ext cx="99760" cy="93297"/>
          </a:xfrm>
          <a:prstGeom prst="ellipse">
            <a:avLst/>
          </a:prstGeom>
          <a:solidFill>
            <a:schemeClr val="accent2"/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31" name="Ellipse 230">
            <a:extLst>
              <a:ext uri="{FF2B5EF4-FFF2-40B4-BE49-F238E27FC236}">
                <a16:creationId xmlns:a16="http://schemas.microsoft.com/office/drawing/2014/main" id="{F032D23A-BFBE-46C3-BA3F-6264F3E24EFA}"/>
              </a:ext>
            </a:extLst>
          </p:cNvPr>
          <p:cNvSpPr/>
          <p:nvPr/>
        </p:nvSpPr>
        <p:spPr>
          <a:xfrm>
            <a:off x="7324036" y="3232775"/>
            <a:ext cx="99760" cy="93297"/>
          </a:xfrm>
          <a:prstGeom prst="ellipse">
            <a:avLst/>
          </a:prstGeom>
          <a:noFill/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32" name="ZoneTexte 231">
            <a:extLst>
              <a:ext uri="{FF2B5EF4-FFF2-40B4-BE49-F238E27FC236}">
                <a16:creationId xmlns:a16="http://schemas.microsoft.com/office/drawing/2014/main" id="{E43AD2C8-8D14-475A-86F6-793D94AA26DE}"/>
              </a:ext>
            </a:extLst>
          </p:cNvPr>
          <p:cNvSpPr txBox="1"/>
          <p:nvPr/>
        </p:nvSpPr>
        <p:spPr>
          <a:xfrm>
            <a:off x="9836977" y="5072931"/>
            <a:ext cx="2187902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b="1" dirty="0">
                <a:latin typeface="Aharoni" panose="020B0604020202020204" pitchFamily="2" charset="-79"/>
                <a:cs typeface="Aharoni" panose="020B0604020202020204" pitchFamily="2" charset="-79"/>
              </a:rPr>
              <a:t>Pôle d’appui en milieu rural</a:t>
            </a:r>
            <a:endParaRPr lang="fr-BE" sz="1100" b="1" dirty="0">
              <a:latin typeface="Aharoni" panose="020B0604020202020204" pitchFamily="2" charset="-79"/>
              <a:cs typeface="Aharoni" panose="020B0604020202020204" pitchFamily="2" charset="-79"/>
            </a:endParaRPr>
          </a:p>
        </p:txBody>
      </p:sp>
      <p:sp>
        <p:nvSpPr>
          <p:cNvPr id="234" name="Ellipse 233">
            <a:extLst>
              <a:ext uri="{FF2B5EF4-FFF2-40B4-BE49-F238E27FC236}">
                <a16:creationId xmlns:a16="http://schemas.microsoft.com/office/drawing/2014/main" id="{E6269436-2E85-4977-BBBC-5B946E0B9605}"/>
              </a:ext>
            </a:extLst>
          </p:cNvPr>
          <p:cNvSpPr/>
          <p:nvPr/>
        </p:nvSpPr>
        <p:spPr>
          <a:xfrm>
            <a:off x="9615210" y="5143708"/>
            <a:ext cx="99760" cy="93297"/>
          </a:xfrm>
          <a:prstGeom prst="ellipse">
            <a:avLst/>
          </a:prstGeom>
          <a:noFill/>
          <a:ln w="19050">
            <a:solidFill>
              <a:schemeClr val="tx1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 dirty="0"/>
          </a:p>
        </p:txBody>
      </p:sp>
      <p:sp>
        <p:nvSpPr>
          <p:cNvPr id="235" name="Ellipse 234">
            <a:extLst>
              <a:ext uri="{FF2B5EF4-FFF2-40B4-BE49-F238E27FC236}">
                <a16:creationId xmlns:a16="http://schemas.microsoft.com/office/drawing/2014/main" id="{FCF3781A-4E02-49A2-9732-8351E63004AD}"/>
              </a:ext>
            </a:extLst>
          </p:cNvPr>
          <p:cNvSpPr/>
          <p:nvPr/>
        </p:nvSpPr>
        <p:spPr>
          <a:xfrm>
            <a:off x="6905712" y="3974666"/>
            <a:ext cx="99760" cy="93297"/>
          </a:xfrm>
          <a:prstGeom prst="ellipse">
            <a:avLst/>
          </a:prstGeom>
          <a:noFill/>
          <a:ln w="19050">
            <a:solidFill>
              <a:schemeClr val="tx1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 dirty="0"/>
          </a:p>
        </p:txBody>
      </p:sp>
      <p:sp>
        <p:nvSpPr>
          <p:cNvPr id="236" name="Ellipse 235">
            <a:extLst>
              <a:ext uri="{FF2B5EF4-FFF2-40B4-BE49-F238E27FC236}">
                <a16:creationId xmlns:a16="http://schemas.microsoft.com/office/drawing/2014/main" id="{B19F6845-15F8-4E65-912A-0B518D040112}"/>
              </a:ext>
            </a:extLst>
          </p:cNvPr>
          <p:cNvSpPr/>
          <p:nvPr/>
        </p:nvSpPr>
        <p:spPr>
          <a:xfrm>
            <a:off x="6865686" y="3277656"/>
            <a:ext cx="99760" cy="93297"/>
          </a:xfrm>
          <a:prstGeom prst="ellipse">
            <a:avLst/>
          </a:prstGeom>
          <a:solidFill>
            <a:schemeClr val="accent2"/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38" name="Ellipse 237">
            <a:extLst>
              <a:ext uri="{FF2B5EF4-FFF2-40B4-BE49-F238E27FC236}">
                <a16:creationId xmlns:a16="http://schemas.microsoft.com/office/drawing/2014/main" id="{C520BF39-9300-4FBE-8044-35092634F536}"/>
              </a:ext>
            </a:extLst>
          </p:cNvPr>
          <p:cNvSpPr/>
          <p:nvPr/>
        </p:nvSpPr>
        <p:spPr>
          <a:xfrm>
            <a:off x="9552746" y="4117133"/>
            <a:ext cx="241717" cy="214984"/>
          </a:xfrm>
          <a:prstGeom prst="ellipse">
            <a:avLst/>
          </a:prstGeom>
          <a:noFill/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 dirty="0"/>
          </a:p>
        </p:txBody>
      </p:sp>
      <p:sp>
        <p:nvSpPr>
          <p:cNvPr id="239" name="ZoneTexte 238">
            <a:extLst>
              <a:ext uri="{FF2B5EF4-FFF2-40B4-BE49-F238E27FC236}">
                <a16:creationId xmlns:a16="http://schemas.microsoft.com/office/drawing/2014/main" id="{3729DFCA-CB9E-48EF-8A42-C92E0A7DCB39}"/>
              </a:ext>
            </a:extLst>
          </p:cNvPr>
          <p:cNvSpPr txBox="1"/>
          <p:nvPr/>
        </p:nvSpPr>
        <p:spPr>
          <a:xfrm>
            <a:off x="9821864" y="4099690"/>
            <a:ext cx="2372767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b="1" dirty="0">
                <a:latin typeface="Aharoni" panose="020B0604020202020204" pitchFamily="2" charset="-79"/>
                <a:cs typeface="Aharoni" panose="020B0604020202020204" pitchFamily="2" charset="-79"/>
              </a:rPr>
              <a:t>Pôle majeur de développement</a:t>
            </a:r>
            <a:endParaRPr lang="fr-BE" sz="1100" b="1" dirty="0">
              <a:latin typeface="Aharoni" panose="020B0604020202020204" pitchFamily="2" charset="-79"/>
              <a:cs typeface="Aharoni" panose="020B0604020202020204" pitchFamily="2" charset="-79"/>
            </a:endParaRPr>
          </a:p>
        </p:txBody>
      </p:sp>
      <p:sp>
        <p:nvSpPr>
          <p:cNvPr id="240" name="Ellipse 239">
            <a:extLst>
              <a:ext uri="{FF2B5EF4-FFF2-40B4-BE49-F238E27FC236}">
                <a16:creationId xmlns:a16="http://schemas.microsoft.com/office/drawing/2014/main" id="{0A6045B3-53DF-47B1-AEB1-2332B2B3E023}"/>
              </a:ext>
            </a:extLst>
          </p:cNvPr>
          <p:cNvSpPr/>
          <p:nvPr/>
        </p:nvSpPr>
        <p:spPr>
          <a:xfrm>
            <a:off x="8329993" y="1718460"/>
            <a:ext cx="241717" cy="214984"/>
          </a:xfrm>
          <a:prstGeom prst="ellipse">
            <a:avLst/>
          </a:prstGeom>
          <a:solidFill>
            <a:schemeClr val="accent2"/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 dirty="0"/>
          </a:p>
        </p:txBody>
      </p:sp>
      <p:sp>
        <p:nvSpPr>
          <p:cNvPr id="241" name="Ellipse 240">
            <a:extLst>
              <a:ext uri="{FF2B5EF4-FFF2-40B4-BE49-F238E27FC236}">
                <a16:creationId xmlns:a16="http://schemas.microsoft.com/office/drawing/2014/main" id="{7B289706-2553-4999-BEA6-3E988702C3DC}"/>
              </a:ext>
            </a:extLst>
          </p:cNvPr>
          <p:cNvSpPr/>
          <p:nvPr/>
        </p:nvSpPr>
        <p:spPr>
          <a:xfrm>
            <a:off x="6586653" y="2375054"/>
            <a:ext cx="241717" cy="214984"/>
          </a:xfrm>
          <a:prstGeom prst="ellipse">
            <a:avLst/>
          </a:prstGeom>
          <a:solidFill>
            <a:schemeClr val="accent2"/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 dirty="0"/>
          </a:p>
        </p:txBody>
      </p:sp>
      <p:grpSp>
        <p:nvGrpSpPr>
          <p:cNvPr id="198" name="Groupe 197">
            <a:extLst>
              <a:ext uri="{FF2B5EF4-FFF2-40B4-BE49-F238E27FC236}">
                <a16:creationId xmlns:a16="http://schemas.microsoft.com/office/drawing/2014/main" id="{62CB1D03-4196-44E6-A367-3E2AE2D37DC8}"/>
              </a:ext>
            </a:extLst>
          </p:cNvPr>
          <p:cNvGrpSpPr/>
          <p:nvPr/>
        </p:nvGrpSpPr>
        <p:grpSpPr>
          <a:xfrm>
            <a:off x="4405445" y="5203736"/>
            <a:ext cx="327900" cy="402860"/>
            <a:chOff x="4560259" y="5237004"/>
            <a:chExt cx="414421" cy="473001"/>
          </a:xfrm>
        </p:grpSpPr>
        <p:pic>
          <p:nvPicPr>
            <p:cNvPr id="176" name="Graphique 175" descr="Transférer avec un remplissage uni">
              <a:extLst>
                <a:ext uri="{FF2B5EF4-FFF2-40B4-BE49-F238E27FC236}">
                  <a16:creationId xmlns:a16="http://schemas.microsoft.com/office/drawing/2014/main" id="{9320042A-75FD-478F-8F58-E0A699848901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4590873" y="5237004"/>
              <a:ext cx="359806" cy="473001"/>
            </a:xfrm>
            <a:prstGeom prst="rect">
              <a:avLst/>
            </a:prstGeom>
          </p:spPr>
        </p:pic>
        <p:sp>
          <p:nvSpPr>
            <p:cNvPr id="177" name="Rectangle : coins arrondis 176">
              <a:extLst>
                <a:ext uri="{FF2B5EF4-FFF2-40B4-BE49-F238E27FC236}">
                  <a16:creationId xmlns:a16="http://schemas.microsoft.com/office/drawing/2014/main" id="{F594A8E4-0201-4EA5-9C8D-CCE5E26628D3}"/>
                </a:ext>
              </a:extLst>
            </p:cNvPr>
            <p:cNvSpPr/>
            <p:nvPr/>
          </p:nvSpPr>
          <p:spPr>
            <a:xfrm>
              <a:off x="4560259" y="5267325"/>
              <a:ext cx="414421" cy="401897"/>
            </a:xfrm>
            <a:prstGeom prst="roundRect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</p:grpSp>
      <p:sp>
        <p:nvSpPr>
          <p:cNvPr id="242" name="ZoneTexte 241">
            <a:extLst>
              <a:ext uri="{FF2B5EF4-FFF2-40B4-BE49-F238E27FC236}">
                <a16:creationId xmlns:a16="http://schemas.microsoft.com/office/drawing/2014/main" id="{D0CBCB98-2460-4BC8-A76C-3A2901EEDAE0}"/>
              </a:ext>
            </a:extLst>
          </p:cNvPr>
          <p:cNvSpPr txBox="1"/>
          <p:nvPr/>
        </p:nvSpPr>
        <p:spPr>
          <a:xfrm>
            <a:off x="4829132" y="5293873"/>
            <a:ext cx="2187902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b="1" dirty="0">
                <a:latin typeface="Aharoni" panose="020B0604020202020204" pitchFamily="2" charset="-79"/>
                <a:cs typeface="Aharoni" panose="020B0604020202020204" pitchFamily="2" charset="-79"/>
              </a:rPr>
              <a:t>Plateforme multimodale</a:t>
            </a:r>
            <a:endParaRPr lang="fr-BE" sz="1100" b="1" dirty="0">
              <a:latin typeface="Aharoni" panose="020B0604020202020204" pitchFamily="2" charset="-79"/>
              <a:cs typeface="Aharoni" panose="020B0604020202020204" pitchFamily="2" charset="-79"/>
            </a:endParaRPr>
          </a:p>
        </p:txBody>
      </p:sp>
      <p:grpSp>
        <p:nvGrpSpPr>
          <p:cNvPr id="243" name="Groupe 242">
            <a:extLst>
              <a:ext uri="{FF2B5EF4-FFF2-40B4-BE49-F238E27FC236}">
                <a16:creationId xmlns:a16="http://schemas.microsoft.com/office/drawing/2014/main" id="{A112F4AF-411E-41B6-B8B5-631EFD8D6ED8}"/>
              </a:ext>
            </a:extLst>
          </p:cNvPr>
          <p:cNvGrpSpPr/>
          <p:nvPr/>
        </p:nvGrpSpPr>
        <p:grpSpPr>
          <a:xfrm>
            <a:off x="8625625" y="1764195"/>
            <a:ext cx="225771" cy="249096"/>
            <a:chOff x="4560259" y="5237004"/>
            <a:chExt cx="414421" cy="473001"/>
          </a:xfrm>
        </p:grpSpPr>
        <p:pic>
          <p:nvPicPr>
            <p:cNvPr id="244" name="Graphique 243" descr="Transférer avec un remplissage uni">
              <a:extLst>
                <a:ext uri="{FF2B5EF4-FFF2-40B4-BE49-F238E27FC236}">
                  <a16:creationId xmlns:a16="http://schemas.microsoft.com/office/drawing/2014/main" id="{EA26AF18-2CEF-4FE8-B6D2-CB189EA87F06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4590873" y="5237004"/>
              <a:ext cx="359806" cy="473001"/>
            </a:xfrm>
            <a:prstGeom prst="rect">
              <a:avLst/>
            </a:prstGeom>
          </p:spPr>
        </p:pic>
        <p:sp>
          <p:nvSpPr>
            <p:cNvPr id="245" name="Rectangle : coins arrondis 244">
              <a:extLst>
                <a:ext uri="{FF2B5EF4-FFF2-40B4-BE49-F238E27FC236}">
                  <a16:creationId xmlns:a16="http://schemas.microsoft.com/office/drawing/2014/main" id="{535943D9-5D30-4874-B5DE-3EC9B7376B0C}"/>
                </a:ext>
              </a:extLst>
            </p:cNvPr>
            <p:cNvSpPr/>
            <p:nvPr/>
          </p:nvSpPr>
          <p:spPr>
            <a:xfrm>
              <a:off x="4560259" y="5267325"/>
              <a:ext cx="414421" cy="401897"/>
            </a:xfrm>
            <a:prstGeom prst="roundRect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</p:grpSp>
      <p:grpSp>
        <p:nvGrpSpPr>
          <p:cNvPr id="246" name="Groupe 245">
            <a:extLst>
              <a:ext uri="{FF2B5EF4-FFF2-40B4-BE49-F238E27FC236}">
                <a16:creationId xmlns:a16="http://schemas.microsoft.com/office/drawing/2014/main" id="{7CB21F4E-6AA1-444F-91F7-0CBE4AEB46C2}"/>
              </a:ext>
            </a:extLst>
          </p:cNvPr>
          <p:cNvGrpSpPr/>
          <p:nvPr/>
        </p:nvGrpSpPr>
        <p:grpSpPr>
          <a:xfrm>
            <a:off x="6355747" y="2316210"/>
            <a:ext cx="225771" cy="249096"/>
            <a:chOff x="4560259" y="5237004"/>
            <a:chExt cx="414421" cy="473001"/>
          </a:xfrm>
        </p:grpSpPr>
        <p:pic>
          <p:nvPicPr>
            <p:cNvPr id="247" name="Graphique 246" descr="Transférer avec un remplissage uni">
              <a:extLst>
                <a:ext uri="{FF2B5EF4-FFF2-40B4-BE49-F238E27FC236}">
                  <a16:creationId xmlns:a16="http://schemas.microsoft.com/office/drawing/2014/main" id="{6902413C-801D-47DE-907E-3AB619A184D9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4590873" y="5237004"/>
              <a:ext cx="359806" cy="473001"/>
            </a:xfrm>
            <a:prstGeom prst="rect">
              <a:avLst/>
            </a:prstGeom>
          </p:spPr>
        </p:pic>
        <p:sp>
          <p:nvSpPr>
            <p:cNvPr id="248" name="Rectangle : coins arrondis 247">
              <a:extLst>
                <a:ext uri="{FF2B5EF4-FFF2-40B4-BE49-F238E27FC236}">
                  <a16:creationId xmlns:a16="http://schemas.microsoft.com/office/drawing/2014/main" id="{528DAF44-CA7C-4905-A16C-FE9534F6F5C1}"/>
                </a:ext>
              </a:extLst>
            </p:cNvPr>
            <p:cNvSpPr/>
            <p:nvPr/>
          </p:nvSpPr>
          <p:spPr>
            <a:xfrm>
              <a:off x="4560259" y="5267325"/>
              <a:ext cx="414421" cy="401897"/>
            </a:xfrm>
            <a:prstGeom prst="roundRect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</p:grpSp>
      <p:sp>
        <p:nvSpPr>
          <p:cNvPr id="249" name="ZoneTexte 248">
            <a:extLst>
              <a:ext uri="{FF2B5EF4-FFF2-40B4-BE49-F238E27FC236}">
                <a16:creationId xmlns:a16="http://schemas.microsoft.com/office/drawing/2014/main" id="{4BAF5E58-3A74-41E5-BA7A-4C3245B43DA2}"/>
              </a:ext>
            </a:extLst>
          </p:cNvPr>
          <p:cNvSpPr txBox="1"/>
          <p:nvPr/>
        </p:nvSpPr>
        <p:spPr>
          <a:xfrm>
            <a:off x="4844374" y="5651341"/>
            <a:ext cx="2603424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b="1" dirty="0">
                <a:latin typeface="Aharoni" panose="020B0604020202020204" pitchFamily="2" charset="-79"/>
                <a:cs typeface="Aharoni" panose="020B0604020202020204" pitchFamily="2" charset="-79"/>
              </a:rPr>
              <a:t>Desserte et gare longue distance</a:t>
            </a:r>
            <a:endParaRPr lang="fr-BE" sz="1100" b="1" dirty="0">
              <a:latin typeface="Aharoni" panose="020B0604020202020204" pitchFamily="2" charset="-79"/>
              <a:cs typeface="Aharoni" panose="020B0604020202020204" pitchFamily="2" charset="-79"/>
            </a:endParaRPr>
          </a:p>
        </p:txBody>
      </p:sp>
      <p:sp>
        <p:nvSpPr>
          <p:cNvPr id="254" name="Rectangle : coins arrondis 253">
            <a:extLst>
              <a:ext uri="{FF2B5EF4-FFF2-40B4-BE49-F238E27FC236}">
                <a16:creationId xmlns:a16="http://schemas.microsoft.com/office/drawing/2014/main" id="{344C545E-B45C-43F6-8B4D-1EB94D6A6438}"/>
              </a:ext>
            </a:extLst>
          </p:cNvPr>
          <p:cNvSpPr/>
          <p:nvPr/>
        </p:nvSpPr>
        <p:spPr>
          <a:xfrm>
            <a:off x="4401416" y="5614455"/>
            <a:ext cx="280734" cy="342300"/>
          </a:xfrm>
          <a:prstGeom prst="round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pic>
        <p:nvPicPr>
          <p:cNvPr id="255" name="Graphique 254" descr="Train avec un remplissage uni">
            <a:extLst>
              <a:ext uri="{FF2B5EF4-FFF2-40B4-BE49-F238E27FC236}">
                <a16:creationId xmlns:a16="http://schemas.microsoft.com/office/drawing/2014/main" id="{B316A950-BC76-4A8C-9CB3-50F3DD1FA8A6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>
            <a:off x="4411254" y="5639756"/>
            <a:ext cx="291697" cy="291697"/>
          </a:xfrm>
          <a:prstGeom prst="rect">
            <a:avLst/>
          </a:prstGeom>
        </p:spPr>
      </p:pic>
      <p:sp>
        <p:nvSpPr>
          <p:cNvPr id="256" name="Rectangle : coins arrondis 255">
            <a:extLst>
              <a:ext uri="{FF2B5EF4-FFF2-40B4-BE49-F238E27FC236}">
                <a16:creationId xmlns:a16="http://schemas.microsoft.com/office/drawing/2014/main" id="{7F80549C-45BB-486A-83ED-9F7FB9817E01}"/>
              </a:ext>
            </a:extLst>
          </p:cNvPr>
          <p:cNvSpPr/>
          <p:nvPr/>
        </p:nvSpPr>
        <p:spPr>
          <a:xfrm>
            <a:off x="7521977" y="1929277"/>
            <a:ext cx="176592" cy="209170"/>
          </a:xfrm>
          <a:prstGeom prst="round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pic>
        <p:nvPicPr>
          <p:cNvPr id="257" name="Graphique 256" descr="Train avec un remplissage uni">
            <a:extLst>
              <a:ext uri="{FF2B5EF4-FFF2-40B4-BE49-F238E27FC236}">
                <a16:creationId xmlns:a16="http://schemas.microsoft.com/office/drawing/2014/main" id="{42BA0DD2-8723-4A81-908E-60F91F432419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>
            <a:off x="7528006" y="1941058"/>
            <a:ext cx="176119" cy="176119"/>
          </a:xfrm>
          <a:prstGeom prst="rect">
            <a:avLst/>
          </a:prstGeom>
        </p:spPr>
      </p:pic>
      <p:pic>
        <p:nvPicPr>
          <p:cNvPr id="270" name="Image 269">
            <a:extLst>
              <a:ext uri="{FF2B5EF4-FFF2-40B4-BE49-F238E27FC236}">
                <a16:creationId xmlns:a16="http://schemas.microsoft.com/office/drawing/2014/main" id="{EEC49951-8DA9-413E-966E-FD94061ABDCF}"/>
              </a:ext>
            </a:extLst>
          </p:cNvPr>
          <p:cNvPicPr>
            <a:picLocks noChangeAspect="1"/>
          </p:cNvPicPr>
          <p:nvPr/>
        </p:nvPicPr>
        <p:blipFill>
          <a:blip r:embed="rId8">
            <a:alphaModFix amt="5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198887" y="54115"/>
            <a:ext cx="1323975" cy="446955"/>
          </a:xfrm>
          <a:prstGeom prst="rect">
            <a:avLst/>
          </a:prstGeom>
        </p:spPr>
      </p:pic>
      <p:pic>
        <p:nvPicPr>
          <p:cNvPr id="271" name="Picture 2" descr="Trame scrl">
            <a:extLst>
              <a:ext uri="{FF2B5EF4-FFF2-40B4-BE49-F238E27FC236}">
                <a16:creationId xmlns:a16="http://schemas.microsoft.com/office/drawing/2014/main" id="{E0C618CF-C545-494C-A173-E9E63B8CA34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9">
            <a:alphaModFix amt="5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0090" y="40475"/>
            <a:ext cx="804760" cy="51504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72" name="Image 271">
            <a:extLst>
              <a:ext uri="{FF2B5EF4-FFF2-40B4-BE49-F238E27FC236}">
                <a16:creationId xmlns:a16="http://schemas.microsoft.com/office/drawing/2014/main" id="{A5C4E016-D832-4E95-8C91-A33D51E95BEB}"/>
              </a:ext>
            </a:extLst>
          </p:cNvPr>
          <p:cNvPicPr>
            <a:picLocks noChangeAspect="1"/>
          </p:cNvPicPr>
          <p:nvPr/>
        </p:nvPicPr>
        <p:blipFill>
          <a:blip r:embed="rId3">
            <a:alphaModFix amt="50000"/>
          </a:blip>
          <a:stretch>
            <a:fillRect/>
          </a:stretch>
        </p:blipFill>
        <p:spPr>
          <a:xfrm>
            <a:off x="1094525" y="54188"/>
            <a:ext cx="793651" cy="784012"/>
          </a:xfrm>
          <a:prstGeom prst="rect">
            <a:avLst/>
          </a:prstGeom>
        </p:spPr>
      </p:pic>
      <p:sp>
        <p:nvSpPr>
          <p:cNvPr id="83" name="Ellipse 82">
            <a:extLst>
              <a:ext uri="{FF2B5EF4-FFF2-40B4-BE49-F238E27FC236}">
                <a16:creationId xmlns:a16="http://schemas.microsoft.com/office/drawing/2014/main" id="{C805E386-2ADC-1A48-9AFD-11DFA85975F1}"/>
              </a:ext>
            </a:extLst>
          </p:cNvPr>
          <p:cNvSpPr/>
          <p:nvPr/>
        </p:nvSpPr>
        <p:spPr>
          <a:xfrm>
            <a:off x="7771269" y="3717649"/>
            <a:ext cx="99760" cy="93297"/>
          </a:xfrm>
          <a:prstGeom prst="ellipse">
            <a:avLst/>
          </a:prstGeom>
          <a:solidFill>
            <a:schemeClr val="accent2"/>
          </a:solidFill>
          <a:ln w="1905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84" name="Ellipse 83">
            <a:extLst>
              <a:ext uri="{FF2B5EF4-FFF2-40B4-BE49-F238E27FC236}">
                <a16:creationId xmlns:a16="http://schemas.microsoft.com/office/drawing/2014/main" id="{D432651C-BFC4-8040-92E1-B9ADEBEA790E}"/>
              </a:ext>
            </a:extLst>
          </p:cNvPr>
          <p:cNvSpPr/>
          <p:nvPr/>
        </p:nvSpPr>
        <p:spPr>
          <a:xfrm>
            <a:off x="7905488" y="3443184"/>
            <a:ext cx="99760" cy="85020"/>
          </a:xfrm>
          <a:prstGeom prst="ellipse">
            <a:avLst/>
          </a:prstGeom>
          <a:noFill/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</p:spTree>
    <p:extLst>
      <p:ext uri="{BB962C8B-B14F-4D97-AF65-F5344CB8AC3E}">
        <p14:creationId xmlns:p14="http://schemas.microsoft.com/office/powerpoint/2010/main" val="2097650687"/>
      </p:ext>
    </p:extLst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4" name="Forme libre : forme 143">
            <a:extLst>
              <a:ext uri="{FF2B5EF4-FFF2-40B4-BE49-F238E27FC236}">
                <a16:creationId xmlns:a16="http://schemas.microsoft.com/office/drawing/2014/main" id="{1EE704C7-1D1B-43C0-B594-271F5C39F923}"/>
              </a:ext>
            </a:extLst>
          </p:cNvPr>
          <p:cNvSpPr/>
          <p:nvPr/>
        </p:nvSpPr>
        <p:spPr>
          <a:xfrm>
            <a:off x="4067831" y="739521"/>
            <a:ext cx="4752486" cy="4572456"/>
          </a:xfrm>
          <a:custGeom>
            <a:avLst/>
            <a:gdLst>
              <a:gd name="connsiteX0" fmla="*/ 875644 w 4752486"/>
              <a:gd name="connsiteY0" fmla="*/ 1584579 h 4572456"/>
              <a:gd name="connsiteX1" fmla="*/ 170794 w 4752486"/>
              <a:gd name="connsiteY1" fmla="*/ 1841754 h 4572456"/>
              <a:gd name="connsiteX2" fmla="*/ 46969 w 4752486"/>
              <a:gd name="connsiteY2" fmla="*/ 2537079 h 4572456"/>
              <a:gd name="connsiteX3" fmla="*/ 818494 w 4752486"/>
              <a:gd name="connsiteY3" fmla="*/ 2308479 h 4572456"/>
              <a:gd name="connsiteX4" fmla="*/ 1609069 w 4752486"/>
              <a:gd name="connsiteY4" fmla="*/ 1784604 h 4572456"/>
              <a:gd name="connsiteX5" fmla="*/ 2113894 w 4752486"/>
              <a:gd name="connsiteY5" fmla="*/ 1860804 h 4572456"/>
              <a:gd name="connsiteX6" fmla="*/ 2085319 w 4752486"/>
              <a:gd name="connsiteY6" fmla="*/ 2346579 h 4572456"/>
              <a:gd name="connsiteX7" fmla="*/ 1999594 w 4752486"/>
              <a:gd name="connsiteY7" fmla="*/ 2775204 h 4572456"/>
              <a:gd name="connsiteX8" fmla="*/ 2218669 w 4752486"/>
              <a:gd name="connsiteY8" fmla="*/ 3060954 h 4572456"/>
              <a:gd name="connsiteX9" fmla="*/ 2256769 w 4752486"/>
              <a:gd name="connsiteY9" fmla="*/ 3508629 h 4572456"/>
              <a:gd name="connsiteX10" fmla="*/ 2094844 w 4752486"/>
              <a:gd name="connsiteY10" fmla="*/ 3994404 h 4572456"/>
              <a:gd name="connsiteX11" fmla="*/ 2437744 w 4752486"/>
              <a:gd name="connsiteY11" fmla="*/ 4546854 h 4572456"/>
              <a:gd name="connsiteX12" fmla="*/ 3056869 w 4752486"/>
              <a:gd name="connsiteY12" fmla="*/ 4413504 h 4572456"/>
              <a:gd name="connsiteX13" fmla="*/ 3304519 w 4752486"/>
              <a:gd name="connsiteY13" fmla="*/ 3822954 h 4572456"/>
              <a:gd name="connsiteX14" fmla="*/ 3923644 w 4752486"/>
              <a:gd name="connsiteY14" fmla="*/ 3746754 h 4572456"/>
              <a:gd name="connsiteX15" fmla="*/ 4437994 w 4752486"/>
              <a:gd name="connsiteY15" fmla="*/ 3365754 h 4572456"/>
              <a:gd name="connsiteX16" fmla="*/ 4752319 w 4752486"/>
              <a:gd name="connsiteY16" fmla="*/ 2451354 h 4572456"/>
              <a:gd name="connsiteX17" fmla="*/ 4466569 w 4752486"/>
              <a:gd name="connsiteY17" fmla="*/ 1822704 h 4572456"/>
              <a:gd name="connsiteX18" fmla="*/ 3590269 w 4752486"/>
              <a:gd name="connsiteY18" fmla="*/ 1508379 h 4572456"/>
              <a:gd name="connsiteX19" fmla="*/ 3580744 w 4752486"/>
              <a:gd name="connsiteY19" fmla="*/ 974979 h 4572456"/>
              <a:gd name="connsiteX20" fmla="*/ 3571219 w 4752486"/>
              <a:gd name="connsiteY20" fmla="*/ 346329 h 4572456"/>
              <a:gd name="connsiteX21" fmla="*/ 3161644 w 4752486"/>
              <a:gd name="connsiteY21" fmla="*/ 12954 h 4572456"/>
              <a:gd name="connsiteX22" fmla="*/ 2780644 w 4752486"/>
              <a:gd name="connsiteY22" fmla="*/ 117729 h 4572456"/>
              <a:gd name="connsiteX23" fmla="*/ 2390119 w 4752486"/>
              <a:gd name="connsiteY23" fmla="*/ 574929 h 4572456"/>
              <a:gd name="connsiteX24" fmla="*/ 2123419 w 4752486"/>
              <a:gd name="connsiteY24" fmla="*/ 651129 h 4572456"/>
              <a:gd name="connsiteX25" fmla="*/ 1837669 w 4752486"/>
              <a:gd name="connsiteY25" fmla="*/ 1108329 h 4572456"/>
              <a:gd name="connsiteX26" fmla="*/ 951844 w 4752486"/>
              <a:gd name="connsiteY26" fmla="*/ 1565529 h 4572456"/>
              <a:gd name="connsiteX27" fmla="*/ 875644 w 4752486"/>
              <a:gd name="connsiteY27" fmla="*/ 1584579 h 45724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4752486" h="4572456">
                <a:moveTo>
                  <a:pt x="875644" y="1584579"/>
                </a:moveTo>
                <a:cubicBezTo>
                  <a:pt x="745469" y="1630617"/>
                  <a:pt x="308906" y="1683004"/>
                  <a:pt x="170794" y="1841754"/>
                </a:cubicBezTo>
                <a:cubicBezTo>
                  <a:pt x="32682" y="2000504"/>
                  <a:pt x="-60981" y="2459292"/>
                  <a:pt x="46969" y="2537079"/>
                </a:cubicBezTo>
                <a:cubicBezTo>
                  <a:pt x="154919" y="2614867"/>
                  <a:pt x="558144" y="2433891"/>
                  <a:pt x="818494" y="2308479"/>
                </a:cubicBezTo>
                <a:cubicBezTo>
                  <a:pt x="1078844" y="2183067"/>
                  <a:pt x="1393169" y="1859216"/>
                  <a:pt x="1609069" y="1784604"/>
                </a:cubicBezTo>
                <a:cubicBezTo>
                  <a:pt x="1824969" y="1709992"/>
                  <a:pt x="2034519" y="1767142"/>
                  <a:pt x="2113894" y="1860804"/>
                </a:cubicBezTo>
                <a:cubicBezTo>
                  <a:pt x="2193269" y="1954466"/>
                  <a:pt x="2104369" y="2194179"/>
                  <a:pt x="2085319" y="2346579"/>
                </a:cubicBezTo>
                <a:cubicBezTo>
                  <a:pt x="2066269" y="2498979"/>
                  <a:pt x="1977369" y="2656142"/>
                  <a:pt x="1999594" y="2775204"/>
                </a:cubicBezTo>
                <a:cubicBezTo>
                  <a:pt x="2021819" y="2894266"/>
                  <a:pt x="2175807" y="2938717"/>
                  <a:pt x="2218669" y="3060954"/>
                </a:cubicBezTo>
                <a:cubicBezTo>
                  <a:pt x="2261532" y="3183192"/>
                  <a:pt x="2277406" y="3353054"/>
                  <a:pt x="2256769" y="3508629"/>
                </a:cubicBezTo>
                <a:cubicBezTo>
                  <a:pt x="2236132" y="3664204"/>
                  <a:pt x="2064682" y="3821367"/>
                  <a:pt x="2094844" y="3994404"/>
                </a:cubicBezTo>
                <a:cubicBezTo>
                  <a:pt x="2125006" y="4167441"/>
                  <a:pt x="2277407" y="4477004"/>
                  <a:pt x="2437744" y="4546854"/>
                </a:cubicBezTo>
                <a:cubicBezTo>
                  <a:pt x="2598081" y="4616704"/>
                  <a:pt x="2912407" y="4534154"/>
                  <a:pt x="3056869" y="4413504"/>
                </a:cubicBezTo>
                <a:cubicBezTo>
                  <a:pt x="3201331" y="4292854"/>
                  <a:pt x="3160057" y="3934079"/>
                  <a:pt x="3304519" y="3822954"/>
                </a:cubicBezTo>
                <a:cubicBezTo>
                  <a:pt x="3448982" y="3711829"/>
                  <a:pt x="3734732" y="3822954"/>
                  <a:pt x="3923644" y="3746754"/>
                </a:cubicBezTo>
                <a:cubicBezTo>
                  <a:pt x="4112556" y="3670554"/>
                  <a:pt x="4299882" y="3581654"/>
                  <a:pt x="4437994" y="3365754"/>
                </a:cubicBezTo>
                <a:cubicBezTo>
                  <a:pt x="4576107" y="3149854"/>
                  <a:pt x="4747557" y="2708529"/>
                  <a:pt x="4752319" y="2451354"/>
                </a:cubicBezTo>
                <a:cubicBezTo>
                  <a:pt x="4757082" y="2194179"/>
                  <a:pt x="4660244" y="1979867"/>
                  <a:pt x="4466569" y="1822704"/>
                </a:cubicBezTo>
                <a:cubicBezTo>
                  <a:pt x="4272894" y="1665541"/>
                  <a:pt x="3737907" y="1649667"/>
                  <a:pt x="3590269" y="1508379"/>
                </a:cubicBezTo>
                <a:cubicBezTo>
                  <a:pt x="3442632" y="1367091"/>
                  <a:pt x="3583919" y="1168654"/>
                  <a:pt x="3580744" y="974979"/>
                </a:cubicBezTo>
                <a:cubicBezTo>
                  <a:pt x="3577569" y="781304"/>
                  <a:pt x="3641069" y="506666"/>
                  <a:pt x="3571219" y="346329"/>
                </a:cubicBezTo>
                <a:cubicBezTo>
                  <a:pt x="3501369" y="185992"/>
                  <a:pt x="3293407" y="51054"/>
                  <a:pt x="3161644" y="12954"/>
                </a:cubicBezTo>
                <a:cubicBezTo>
                  <a:pt x="3029882" y="-25146"/>
                  <a:pt x="2909232" y="24066"/>
                  <a:pt x="2780644" y="117729"/>
                </a:cubicBezTo>
                <a:cubicBezTo>
                  <a:pt x="2652057" y="211391"/>
                  <a:pt x="2499656" y="486029"/>
                  <a:pt x="2390119" y="574929"/>
                </a:cubicBezTo>
                <a:cubicBezTo>
                  <a:pt x="2280582" y="663829"/>
                  <a:pt x="2215494" y="562229"/>
                  <a:pt x="2123419" y="651129"/>
                </a:cubicBezTo>
                <a:cubicBezTo>
                  <a:pt x="2031344" y="740029"/>
                  <a:pt x="2032932" y="955929"/>
                  <a:pt x="1837669" y="1108329"/>
                </a:cubicBezTo>
                <a:cubicBezTo>
                  <a:pt x="1642407" y="1260729"/>
                  <a:pt x="1109006" y="1482979"/>
                  <a:pt x="951844" y="1565529"/>
                </a:cubicBezTo>
                <a:cubicBezTo>
                  <a:pt x="794682" y="1648079"/>
                  <a:pt x="1005819" y="1538541"/>
                  <a:pt x="875644" y="1584579"/>
                </a:cubicBezTo>
                <a:close/>
              </a:path>
            </a:pathLst>
          </a:custGeom>
          <a:solidFill>
            <a:schemeClr val="accent1">
              <a:alpha val="25000"/>
            </a:schemeClr>
          </a:solidFill>
          <a:ln w="28575"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47" name="Forme libre : forme 146">
            <a:extLst>
              <a:ext uri="{FF2B5EF4-FFF2-40B4-BE49-F238E27FC236}">
                <a16:creationId xmlns:a16="http://schemas.microsoft.com/office/drawing/2014/main" id="{B87E12C5-2055-4352-96DA-095EC7E15046}"/>
              </a:ext>
            </a:extLst>
          </p:cNvPr>
          <p:cNvSpPr/>
          <p:nvPr/>
        </p:nvSpPr>
        <p:spPr>
          <a:xfrm>
            <a:off x="5025906" y="5403931"/>
            <a:ext cx="1167784" cy="817004"/>
          </a:xfrm>
          <a:custGeom>
            <a:avLst/>
            <a:gdLst>
              <a:gd name="connsiteX0" fmla="*/ 117594 w 1167784"/>
              <a:gd name="connsiteY0" fmla="*/ 234869 h 817004"/>
              <a:gd name="connsiteX1" fmla="*/ 470019 w 1167784"/>
              <a:gd name="connsiteY1" fmla="*/ 91994 h 817004"/>
              <a:gd name="connsiteX2" fmla="*/ 1012944 w 1167784"/>
              <a:gd name="connsiteY2" fmla="*/ 6269 h 817004"/>
              <a:gd name="connsiteX3" fmla="*/ 1155819 w 1167784"/>
              <a:gd name="connsiteY3" fmla="*/ 263444 h 817004"/>
              <a:gd name="connsiteX4" fmla="*/ 765294 w 1167784"/>
              <a:gd name="connsiteY4" fmla="*/ 711119 h 817004"/>
              <a:gd name="connsiteX5" fmla="*/ 584319 w 1167784"/>
              <a:gd name="connsiteY5" fmla="*/ 815894 h 817004"/>
              <a:gd name="connsiteX6" fmla="*/ 479544 w 1167784"/>
              <a:gd name="connsiteY6" fmla="*/ 673019 h 817004"/>
              <a:gd name="connsiteX7" fmla="*/ 212844 w 1167784"/>
              <a:gd name="connsiteY7" fmla="*/ 758744 h 817004"/>
              <a:gd name="connsiteX8" fmla="*/ 3294 w 1167784"/>
              <a:gd name="connsiteY8" fmla="*/ 539669 h 817004"/>
              <a:gd name="connsiteX9" fmla="*/ 117594 w 1167784"/>
              <a:gd name="connsiteY9" fmla="*/ 234869 h 8170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167784" h="817004">
                <a:moveTo>
                  <a:pt x="117594" y="234869"/>
                </a:moveTo>
                <a:cubicBezTo>
                  <a:pt x="195381" y="160257"/>
                  <a:pt x="320794" y="130094"/>
                  <a:pt x="470019" y="91994"/>
                </a:cubicBezTo>
                <a:cubicBezTo>
                  <a:pt x="619244" y="53894"/>
                  <a:pt x="898644" y="-22306"/>
                  <a:pt x="1012944" y="6269"/>
                </a:cubicBezTo>
                <a:cubicBezTo>
                  <a:pt x="1127244" y="34844"/>
                  <a:pt x="1197094" y="145969"/>
                  <a:pt x="1155819" y="263444"/>
                </a:cubicBezTo>
                <a:cubicBezTo>
                  <a:pt x="1114544" y="380919"/>
                  <a:pt x="860544" y="619044"/>
                  <a:pt x="765294" y="711119"/>
                </a:cubicBezTo>
                <a:cubicBezTo>
                  <a:pt x="670044" y="803194"/>
                  <a:pt x="631944" y="822244"/>
                  <a:pt x="584319" y="815894"/>
                </a:cubicBezTo>
                <a:cubicBezTo>
                  <a:pt x="536694" y="809544"/>
                  <a:pt x="541457" y="682544"/>
                  <a:pt x="479544" y="673019"/>
                </a:cubicBezTo>
                <a:cubicBezTo>
                  <a:pt x="417632" y="663494"/>
                  <a:pt x="292219" y="780969"/>
                  <a:pt x="212844" y="758744"/>
                </a:cubicBezTo>
                <a:cubicBezTo>
                  <a:pt x="133469" y="736519"/>
                  <a:pt x="20756" y="626981"/>
                  <a:pt x="3294" y="539669"/>
                </a:cubicBezTo>
                <a:cubicBezTo>
                  <a:pt x="-14168" y="452357"/>
                  <a:pt x="39807" y="309481"/>
                  <a:pt x="117594" y="234869"/>
                </a:cubicBezTo>
                <a:close/>
              </a:path>
            </a:pathLst>
          </a:custGeom>
          <a:solidFill>
            <a:schemeClr val="accent1">
              <a:alpha val="25000"/>
            </a:schemeClr>
          </a:solidFill>
          <a:ln w="28575"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48" name="Forme libre : forme 147">
            <a:extLst>
              <a:ext uri="{FF2B5EF4-FFF2-40B4-BE49-F238E27FC236}">
                <a16:creationId xmlns:a16="http://schemas.microsoft.com/office/drawing/2014/main" id="{5DF9DCA6-0199-436E-952A-A8BC2FE170BF}"/>
              </a:ext>
            </a:extLst>
          </p:cNvPr>
          <p:cNvSpPr/>
          <p:nvPr/>
        </p:nvSpPr>
        <p:spPr>
          <a:xfrm>
            <a:off x="3381178" y="2733550"/>
            <a:ext cx="333622" cy="314728"/>
          </a:xfrm>
          <a:custGeom>
            <a:avLst/>
            <a:gdLst>
              <a:gd name="connsiteX0" fmla="*/ 133547 w 333622"/>
              <a:gd name="connsiteY0" fmla="*/ 125 h 314728"/>
              <a:gd name="connsiteX1" fmla="*/ 197 w 333622"/>
              <a:gd name="connsiteY1" fmla="*/ 209675 h 314728"/>
              <a:gd name="connsiteX2" fmla="*/ 162122 w 333622"/>
              <a:gd name="connsiteY2" fmla="*/ 314450 h 314728"/>
              <a:gd name="connsiteX3" fmla="*/ 333572 w 333622"/>
              <a:gd name="connsiteY3" fmla="*/ 181100 h 314728"/>
              <a:gd name="connsiteX4" fmla="*/ 133547 w 333622"/>
              <a:gd name="connsiteY4" fmla="*/ 125 h 3147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33622" h="314728">
                <a:moveTo>
                  <a:pt x="133547" y="125"/>
                </a:moveTo>
                <a:cubicBezTo>
                  <a:pt x="77984" y="4888"/>
                  <a:pt x="-4565" y="157288"/>
                  <a:pt x="197" y="209675"/>
                </a:cubicBezTo>
                <a:cubicBezTo>
                  <a:pt x="4959" y="262062"/>
                  <a:pt x="106559" y="319213"/>
                  <a:pt x="162122" y="314450"/>
                </a:cubicBezTo>
                <a:cubicBezTo>
                  <a:pt x="217685" y="309688"/>
                  <a:pt x="330397" y="235075"/>
                  <a:pt x="333572" y="181100"/>
                </a:cubicBezTo>
                <a:cubicBezTo>
                  <a:pt x="336747" y="127125"/>
                  <a:pt x="189110" y="-4638"/>
                  <a:pt x="133547" y="125"/>
                </a:cubicBezTo>
                <a:close/>
              </a:path>
            </a:pathLst>
          </a:custGeom>
          <a:solidFill>
            <a:schemeClr val="accent1">
              <a:alpha val="25000"/>
            </a:schemeClr>
          </a:solidFill>
          <a:ln w="28575"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22" name="Forme libre : forme 121">
            <a:extLst>
              <a:ext uri="{FF2B5EF4-FFF2-40B4-BE49-F238E27FC236}">
                <a16:creationId xmlns:a16="http://schemas.microsoft.com/office/drawing/2014/main" id="{1756D30D-C342-45D7-A3E6-67285BDDD8D1}"/>
              </a:ext>
            </a:extLst>
          </p:cNvPr>
          <p:cNvSpPr/>
          <p:nvPr/>
        </p:nvSpPr>
        <p:spPr>
          <a:xfrm>
            <a:off x="6000750" y="5937250"/>
            <a:ext cx="1225550" cy="736600"/>
          </a:xfrm>
          <a:custGeom>
            <a:avLst/>
            <a:gdLst>
              <a:gd name="connsiteX0" fmla="*/ 1225550 w 1225550"/>
              <a:gd name="connsiteY0" fmla="*/ 0 h 736600"/>
              <a:gd name="connsiteX1" fmla="*/ 1168400 w 1225550"/>
              <a:gd name="connsiteY1" fmla="*/ 139700 h 736600"/>
              <a:gd name="connsiteX2" fmla="*/ 895350 w 1225550"/>
              <a:gd name="connsiteY2" fmla="*/ 304800 h 736600"/>
              <a:gd name="connsiteX3" fmla="*/ 698500 w 1225550"/>
              <a:gd name="connsiteY3" fmla="*/ 431800 h 736600"/>
              <a:gd name="connsiteX4" fmla="*/ 558800 w 1225550"/>
              <a:gd name="connsiteY4" fmla="*/ 514350 h 736600"/>
              <a:gd name="connsiteX5" fmla="*/ 203200 w 1225550"/>
              <a:gd name="connsiteY5" fmla="*/ 603250 h 736600"/>
              <a:gd name="connsiteX6" fmla="*/ 0 w 1225550"/>
              <a:gd name="connsiteY6" fmla="*/ 736600 h 736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25550" h="736600">
                <a:moveTo>
                  <a:pt x="1225550" y="0"/>
                </a:moveTo>
                <a:cubicBezTo>
                  <a:pt x="1224491" y="44450"/>
                  <a:pt x="1223433" y="88900"/>
                  <a:pt x="1168400" y="139700"/>
                </a:cubicBezTo>
                <a:cubicBezTo>
                  <a:pt x="1113367" y="190500"/>
                  <a:pt x="973667" y="256117"/>
                  <a:pt x="895350" y="304800"/>
                </a:cubicBezTo>
                <a:cubicBezTo>
                  <a:pt x="817033" y="353483"/>
                  <a:pt x="754592" y="396875"/>
                  <a:pt x="698500" y="431800"/>
                </a:cubicBezTo>
                <a:cubicBezTo>
                  <a:pt x="642408" y="466725"/>
                  <a:pt x="641350" y="485775"/>
                  <a:pt x="558800" y="514350"/>
                </a:cubicBezTo>
                <a:cubicBezTo>
                  <a:pt x="476250" y="542925"/>
                  <a:pt x="296333" y="566208"/>
                  <a:pt x="203200" y="603250"/>
                </a:cubicBezTo>
                <a:cubicBezTo>
                  <a:pt x="110067" y="640292"/>
                  <a:pt x="55033" y="688446"/>
                  <a:pt x="0" y="73660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19" name="Forme libre : forme 118">
            <a:extLst>
              <a:ext uri="{FF2B5EF4-FFF2-40B4-BE49-F238E27FC236}">
                <a16:creationId xmlns:a16="http://schemas.microsoft.com/office/drawing/2014/main" id="{38E52C4A-07F9-489C-B531-63763EBFEB42}"/>
              </a:ext>
            </a:extLst>
          </p:cNvPr>
          <p:cNvSpPr/>
          <p:nvPr/>
        </p:nvSpPr>
        <p:spPr>
          <a:xfrm>
            <a:off x="4540250" y="762001"/>
            <a:ext cx="1460500" cy="380236"/>
          </a:xfrm>
          <a:custGeom>
            <a:avLst/>
            <a:gdLst>
              <a:gd name="connsiteX0" fmla="*/ 730250 w 730250"/>
              <a:gd name="connsiteY0" fmla="*/ 279400 h 374697"/>
              <a:gd name="connsiteX1" fmla="*/ 514350 w 730250"/>
              <a:gd name="connsiteY1" fmla="*/ 342900 h 374697"/>
              <a:gd name="connsiteX2" fmla="*/ 228600 w 730250"/>
              <a:gd name="connsiteY2" fmla="*/ 374650 h 374697"/>
              <a:gd name="connsiteX3" fmla="*/ 158750 w 730250"/>
              <a:gd name="connsiteY3" fmla="*/ 349250 h 374697"/>
              <a:gd name="connsiteX4" fmla="*/ 50800 w 730250"/>
              <a:gd name="connsiteY4" fmla="*/ 317500 h 374697"/>
              <a:gd name="connsiteX5" fmla="*/ 76200 w 730250"/>
              <a:gd name="connsiteY5" fmla="*/ 184150 h 374697"/>
              <a:gd name="connsiteX6" fmla="*/ 0 w 730250"/>
              <a:gd name="connsiteY6" fmla="*/ 0 h 374697"/>
              <a:gd name="connsiteX0" fmla="*/ 730250 w 730250"/>
              <a:gd name="connsiteY0" fmla="*/ 279400 h 374697"/>
              <a:gd name="connsiteX1" fmla="*/ 730250 w 730250"/>
              <a:gd name="connsiteY1" fmla="*/ 279400 h 374697"/>
              <a:gd name="connsiteX2" fmla="*/ 514350 w 730250"/>
              <a:gd name="connsiteY2" fmla="*/ 342900 h 374697"/>
              <a:gd name="connsiteX3" fmla="*/ 228600 w 730250"/>
              <a:gd name="connsiteY3" fmla="*/ 374650 h 374697"/>
              <a:gd name="connsiteX4" fmla="*/ 158750 w 730250"/>
              <a:gd name="connsiteY4" fmla="*/ 349250 h 374697"/>
              <a:gd name="connsiteX5" fmla="*/ 50800 w 730250"/>
              <a:gd name="connsiteY5" fmla="*/ 317500 h 374697"/>
              <a:gd name="connsiteX6" fmla="*/ 76200 w 730250"/>
              <a:gd name="connsiteY6" fmla="*/ 184150 h 374697"/>
              <a:gd name="connsiteX7" fmla="*/ 0 w 730250"/>
              <a:gd name="connsiteY7" fmla="*/ 0 h 374697"/>
              <a:gd name="connsiteX0" fmla="*/ 730250 w 1460500"/>
              <a:gd name="connsiteY0" fmla="*/ 279400 h 380236"/>
              <a:gd name="connsiteX1" fmla="*/ 1460500 w 1460500"/>
              <a:gd name="connsiteY1" fmla="*/ 25400 h 380236"/>
              <a:gd name="connsiteX2" fmla="*/ 514350 w 1460500"/>
              <a:gd name="connsiteY2" fmla="*/ 342900 h 380236"/>
              <a:gd name="connsiteX3" fmla="*/ 228600 w 1460500"/>
              <a:gd name="connsiteY3" fmla="*/ 374650 h 380236"/>
              <a:gd name="connsiteX4" fmla="*/ 158750 w 1460500"/>
              <a:gd name="connsiteY4" fmla="*/ 349250 h 380236"/>
              <a:gd name="connsiteX5" fmla="*/ 50800 w 1460500"/>
              <a:gd name="connsiteY5" fmla="*/ 317500 h 380236"/>
              <a:gd name="connsiteX6" fmla="*/ 76200 w 1460500"/>
              <a:gd name="connsiteY6" fmla="*/ 184150 h 380236"/>
              <a:gd name="connsiteX7" fmla="*/ 0 w 1460500"/>
              <a:gd name="connsiteY7" fmla="*/ 0 h 380236"/>
              <a:gd name="connsiteX0" fmla="*/ 713581 w 1460500"/>
              <a:gd name="connsiteY0" fmla="*/ 243681 h 380236"/>
              <a:gd name="connsiteX1" fmla="*/ 1460500 w 1460500"/>
              <a:gd name="connsiteY1" fmla="*/ 25400 h 380236"/>
              <a:gd name="connsiteX2" fmla="*/ 514350 w 1460500"/>
              <a:gd name="connsiteY2" fmla="*/ 342900 h 380236"/>
              <a:gd name="connsiteX3" fmla="*/ 228600 w 1460500"/>
              <a:gd name="connsiteY3" fmla="*/ 374650 h 380236"/>
              <a:gd name="connsiteX4" fmla="*/ 158750 w 1460500"/>
              <a:gd name="connsiteY4" fmla="*/ 349250 h 380236"/>
              <a:gd name="connsiteX5" fmla="*/ 50800 w 1460500"/>
              <a:gd name="connsiteY5" fmla="*/ 317500 h 380236"/>
              <a:gd name="connsiteX6" fmla="*/ 76200 w 1460500"/>
              <a:gd name="connsiteY6" fmla="*/ 184150 h 380236"/>
              <a:gd name="connsiteX7" fmla="*/ 0 w 1460500"/>
              <a:gd name="connsiteY7" fmla="*/ 0 h 380236"/>
              <a:gd name="connsiteX0" fmla="*/ 1460500 w 1460500"/>
              <a:gd name="connsiteY0" fmla="*/ 25400 h 380236"/>
              <a:gd name="connsiteX1" fmla="*/ 514350 w 1460500"/>
              <a:gd name="connsiteY1" fmla="*/ 342900 h 380236"/>
              <a:gd name="connsiteX2" fmla="*/ 228600 w 1460500"/>
              <a:gd name="connsiteY2" fmla="*/ 374650 h 380236"/>
              <a:gd name="connsiteX3" fmla="*/ 158750 w 1460500"/>
              <a:gd name="connsiteY3" fmla="*/ 349250 h 380236"/>
              <a:gd name="connsiteX4" fmla="*/ 50800 w 1460500"/>
              <a:gd name="connsiteY4" fmla="*/ 317500 h 380236"/>
              <a:gd name="connsiteX5" fmla="*/ 76200 w 1460500"/>
              <a:gd name="connsiteY5" fmla="*/ 184150 h 380236"/>
              <a:gd name="connsiteX6" fmla="*/ 0 w 1460500"/>
              <a:gd name="connsiteY6" fmla="*/ 0 h 3802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460500" h="380236">
                <a:moveTo>
                  <a:pt x="1460500" y="25400"/>
                </a:moveTo>
                <a:cubicBezTo>
                  <a:pt x="1424517" y="35983"/>
                  <a:pt x="719667" y="284692"/>
                  <a:pt x="514350" y="342900"/>
                </a:cubicBezTo>
                <a:cubicBezTo>
                  <a:pt x="309033" y="401108"/>
                  <a:pt x="287867" y="373592"/>
                  <a:pt x="228600" y="374650"/>
                </a:cubicBezTo>
                <a:cubicBezTo>
                  <a:pt x="169333" y="375708"/>
                  <a:pt x="188383" y="358775"/>
                  <a:pt x="158750" y="349250"/>
                </a:cubicBezTo>
                <a:cubicBezTo>
                  <a:pt x="129117" y="339725"/>
                  <a:pt x="64558" y="345017"/>
                  <a:pt x="50800" y="317500"/>
                </a:cubicBezTo>
                <a:cubicBezTo>
                  <a:pt x="37042" y="289983"/>
                  <a:pt x="84667" y="237067"/>
                  <a:pt x="76200" y="184150"/>
                </a:cubicBezTo>
                <a:cubicBezTo>
                  <a:pt x="67733" y="131233"/>
                  <a:pt x="33866" y="65616"/>
                  <a:pt x="0" y="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46" name="Forme libre : forme 145">
            <a:extLst>
              <a:ext uri="{FF2B5EF4-FFF2-40B4-BE49-F238E27FC236}">
                <a16:creationId xmlns:a16="http://schemas.microsoft.com/office/drawing/2014/main" id="{14629BD5-62F0-4AD1-B8F3-47934ECAE653}"/>
              </a:ext>
            </a:extLst>
          </p:cNvPr>
          <p:cNvSpPr/>
          <p:nvPr/>
        </p:nvSpPr>
        <p:spPr>
          <a:xfrm>
            <a:off x="4674683" y="3069491"/>
            <a:ext cx="685800" cy="736600"/>
          </a:xfrm>
          <a:custGeom>
            <a:avLst/>
            <a:gdLst>
              <a:gd name="connsiteX0" fmla="*/ 685800 w 685800"/>
              <a:gd name="connsiteY0" fmla="*/ 0 h 736600"/>
              <a:gd name="connsiteX1" fmla="*/ 568325 w 685800"/>
              <a:gd name="connsiteY1" fmla="*/ 82550 h 736600"/>
              <a:gd name="connsiteX2" fmla="*/ 454025 w 685800"/>
              <a:gd name="connsiteY2" fmla="*/ 206375 h 736600"/>
              <a:gd name="connsiteX3" fmla="*/ 314325 w 685800"/>
              <a:gd name="connsiteY3" fmla="*/ 342900 h 736600"/>
              <a:gd name="connsiteX4" fmla="*/ 0 w 685800"/>
              <a:gd name="connsiteY4" fmla="*/ 736600 h 736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85800" h="736600">
                <a:moveTo>
                  <a:pt x="685800" y="0"/>
                </a:moveTo>
                <a:cubicBezTo>
                  <a:pt x="646377" y="24077"/>
                  <a:pt x="606954" y="48154"/>
                  <a:pt x="568325" y="82550"/>
                </a:cubicBezTo>
                <a:cubicBezTo>
                  <a:pt x="529696" y="116946"/>
                  <a:pt x="496358" y="162983"/>
                  <a:pt x="454025" y="206375"/>
                </a:cubicBezTo>
                <a:cubicBezTo>
                  <a:pt x="411692" y="249767"/>
                  <a:pt x="389996" y="254529"/>
                  <a:pt x="314325" y="342900"/>
                </a:cubicBezTo>
                <a:cubicBezTo>
                  <a:pt x="238654" y="431271"/>
                  <a:pt x="119327" y="583935"/>
                  <a:pt x="0" y="73660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pic>
        <p:nvPicPr>
          <p:cNvPr id="41" name="Graphique 40" descr="Amélioration continue avec un remplissage uni">
            <a:extLst>
              <a:ext uri="{FF2B5EF4-FFF2-40B4-BE49-F238E27FC236}">
                <a16:creationId xmlns:a16="http://schemas.microsoft.com/office/drawing/2014/main" id="{7E93B5ED-F390-42AB-98E4-CE4DF9E54915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0" y="2793166"/>
            <a:ext cx="691075" cy="691075"/>
          </a:xfrm>
          <a:prstGeom prst="rect">
            <a:avLst/>
          </a:prstGeom>
        </p:spPr>
      </p:pic>
      <p:sp>
        <p:nvSpPr>
          <p:cNvPr id="23" name="Forme libre : forme 22">
            <a:extLst>
              <a:ext uri="{FF2B5EF4-FFF2-40B4-BE49-F238E27FC236}">
                <a16:creationId xmlns:a16="http://schemas.microsoft.com/office/drawing/2014/main" id="{BE29AF4F-A639-4285-A35D-CAB5EA08D5F0}"/>
              </a:ext>
            </a:extLst>
          </p:cNvPr>
          <p:cNvSpPr/>
          <p:nvPr/>
        </p:nvSpPr>
        <p:spPr>
          <a:xfrm>
            <a:off x="5880100" y="508000"/>
            <a:ext cx="425269" cy="4140200"/>
          </a:xfrm>
          <a:custGeom>
            <a:avLst/>
            <a:gdLst>
              <a:gd name="connsiteX0" fmla="*/ 0 w 425269"/>
              <a:gd name="connsiteY0" fmla="*/ 0 h 4140200"/>
              <a:gd name="connsiteX1" fmla="*/ 76200 w 425269"/>
              <a:gd name="connsiteY1" fmla="*/ 222250 h 4140200"/>
              <a:gd name="connsiteX2" fmla="*/ 254000 w 425269"/>
              <a:gd name="connsiteY2" fmla="*/ 412750 h 4140200"/>
              <a:gd name="connsiteX3" fmla="*/ 412750 w 425269"/>
              <a:gd name="connsiteY3" fmla="*/ 869950 h 4140200"/>
              <a:gd name="connsiteX4" fmla="*/ 406400 w 425269"/>
              <a:gd name="connsiteY4" fmla="*/ 1104900 h 4140200"/>
              <a:gd name="connsiteX5" fmla="*/ 336550 w 425269"/>
              <a:gd name="connsiteY5" fmla="*/ 1822450 h 4140200"/>
              <a:gd name="connsiteX6" fmla="*/ 177800 w 425269"/>
              <a:gd name="connsiteY6" fmla="*/ 2457450 h 4140200"/>
              <a:gd name="connsiteX7" fmla="*/ 146050 w 425269"/>
              <a:gd name="connsiteY7" fmla="*/ 2870200 h 4140200"/>
              <a:gd name="connsiteX8" fmla="*/ 95250 w 425269"/>
              <a:gd name="connsiteY8" fmla="*/ 3441700 h 4140200"/>
              <a:gd name="connsiteX9" fmla="*/ 44450 w 425269"/>
              <a:gd name="connsiteY9" fmla="*/ 3752850 h 4140200"/>
              <a:gd name="connsiteX10" fmla="*/ 107950 w 425269"/>
              <a:gd name="connsiteY10" fmla="*/ 4006850 h 4140200"/>
              <a:gd name="connsiteX11" fmla="*/ 279400 w 425269"/>
              <a:gd name="connsiteY11" fmla="*/ 4140200 h 4140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425269" h="4140200">
                <a:moveTo>
                  <a:pt x="0" y="0"/>
                </a:moveTo>
                <a:cubicBezTo>
                  <a:pt x="16933" y="76729"/>
                  <a:pt x="33867" y="153458"/>
                  <a:pt x="76200" y="222250"/>
                </a:cubicBezTo>
                <a:cubicBezTo>
                  <a:pt x="118533" y="291042"/>
                  <a:pt x="197908" y="304800"/>
                  <a:pt x="254000" y="412750"/>
                </a:cubicBezTo>
                <a:cubicBezTo>
                  <a:pt x="310092" y="520700"/>
                  <a:pt x="387350" y="754592"/>
                  <a:pt x="412750" y="869950"/>
                </a:cubicBezTo>
                <a:cubicBezTo>
                  <a:pt x="438150" y="985308"/>
                  <a:pt x="419100" y="946150"/>
                  <a:pt x="406400" y="1104900"/>
                </a:cubicBezTo>
                <a:cubicBezTo>
                  <a:pt x="393700" y="1263650"/>
                  <a:pt x="374650" y="1597025"/>
                  <a:pt x="336550" y="1822450"/>
                </a:cubicBezTo>
                <a:cubicBezTo>
                  <a:pt x="298450" y="2047875"/>
                  <a:pt x="209550" y="2282825"/>
                  <a:pt x="177800" y="2457450"/>
                </a:cubicBezTo>
                <a:cubicBezTo>
                  <a:pt x="146050" y="2632075"/>
                  <a:pt x="159808" y="2706158"/>
                  <a:pt x="146050" y="2870200"/>
                </a:cubicBezTo>
                <a:cubicBezTo>
                  <a:pt x="132292" y="3034242"/>
                  <a:pt x="112183" y="3294592"/>
                  <a:pt x="95250" y="3441700"/>
                </a:cubicBezTo>
                <a:cubicBezTo>
                  <a:pt x="78317" y="3588808"/>
                  <a:pt x="42333" y="3658658"/>
                  <a:pt x="44450" y="3752850"/>
                </a:cubicBezTo>
                <a:cubicBezTo>
                  <a:pt x="46567" y="3847042"/>
                  <a:pt x="68792" y="3942292"/>
                  <a:pt x="107950" y="4006850"/>
                </a:cubicBezTo>
                <a:cubicBezTo>
                  <a:pt x="147108" y="4071408"/>
                  <a:pt x="213254" y="4105804"/>
                  <a:pt x="279400" y="414020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7" name="Forme libre : forme 26">
            <a:extLst>
              <a:ext uri="{FF2B5EF4-FFF2-40B4-BE49-F238E27FC236}">
                <a16:creationId xmlns:a16="http://schemas.microsoft.com/office/drawing/2014/main" id="{70578F58-BED1-43CB-8B6A-FE860FD8A450}"/>
              </a:ext>
            </a:extLst>
          </p:cNvPr>
          <p:cNvSpPr/>
          <p:nvPr/>
        </p:nvSpPr>
        <p:spPr>
          <a:xfrm>
            <a:off x="3594100" y="1279024"/>
            <a:ext cx="2565400" cy="1323241"/>
          </a:xfrm>
          <a:custGeom>
            <a:avLst/>
            <a:gdLst>
              <a:gd name="connsiteX0" fmla="*/ 0 w 2565400"/>
              <a:gd name="connsiteY0" fmla="*/ 346576 h 1323241"/>
              <a:gd name="connsiteX1" fmla="*/ 476250 w 2565400"/>
              <a:gd name="connsiteY1" fmla="*/ 54476 h 1323241"/>
              <a:gd name="connsiteX2" fmla="*/ 933450 w 2565400"/>
              <a:gd name="connsiteY2" fmla="*/ 3676 h 1323241"/>
              <a:gd name="connsiteX3" fmla="*/ 838200 w 2565400"/>
              <a:gd name="connsiteY3" fmla="*/ 105276 h 1323241"/>
              <a:gd name="connsiteX4" fmla="*/ 901700 w 2565400"/>
              <a:gd name="connsiteY4" fmla="*/ 238626 h 1323241"/>
              <a:gd name="connsiteX5" fmla="*/ 1079500 w 2565400"/>
              <a:gd name="connsiteY5" fmla="*/ 454526 h 1323241"/>
              <a:gd name="connsiteX6" fmla="*/ 1193800 w 2565400"/>
              <a:gd name="connsiteY6" fmla="*/ 606926 h 1323241"/>
              <a:gd name="connsiteX7" fmla="*/ 1282700 w 2565400"/>
              <a:gd name="connsiteY7" fmla="*/ 670426 h 1323241"/>
              <a:gd name="connsiteX8" fmla="*/ 1397000 w 2565400"/>
              <a:gd name="connsiteY8" fmla="*/ 886326 h 1323241"/>
              <a:gd name="connsiteX9" fmla="*/ 1638300 w 2565400"/>
              <a:gd name="connsiteY9" fmla="*/ 759326 h 1323241"/>
              <a:gd name="connsiteX10" fmla="*/ 1974850 w 2565400"/>
              <a:gd name="connsiteY10" fmla="*/ 695826 h 1323241"/>
              <a:gd name="connsiteX11" fmla="*/ 1974850 w 2565400"/>
              <a:gd name="connsiteY11" fmla="*/ 829176 h 1323241"/>
              <a:gd name="connsiteX12" fmla="*/ 2000250 w 2565400"/>
              <a:gd name="connsiteY12" fmla="*/ 892676 h 1323241"/>
              <a:gd name="connsiteX13" fmla="*/ 2190750 w 2565400"/>
              <a:gd name="connsiteY13" fmla="*/ 1019676 h 1323241"/>
              <a:gd name="connsiteX14" fmla="*/ 2311400 w 2565400"/>
              <a:gd name="connsiteY14" fmla="*/ 1203826 h 1323241"/>
              <a:gd name="connsiteX15" fmla="*/ 2482850 w 2565400"/>
              <a:gd name="connsiteY15" fmla="*/ 1318126 h 1323241"/>
              <a:gd name="connsiteX16" fmla="*/ 2565400 w 2565400"/>
              <a:gd name="connsiteY16" fmla="*/ 1292726 h 13232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2565400" h="1323241">
                <a:moveTo>
                  <a:pt x="0" y="346576"/>
                </a:moveTo>
                <a:cubicBezTo>
                  <a:pt x="160337" y="229101"/>
                  <a:pt x="320675" y="111626"/>
                  <a:pt x="476250" y="54476"/>
                </a:cubicBezTo>
                <a:cubicBezTo>
                  <a:pt x="631825" y="-2674"/>
                  <a:pt x="873125" y="-4791"/>
                  <a:pt x="933450" y="3676"/>
                </a:cubicBezTo>
                <a:cubicBezTo>
                  <a:pt x="993775" y="12143"/>
                  <a:pt x="843492" y="66118"/>
                  <a:pt x="838200" y="105276"/>
                </a:cubicBezTo>
                <a:cubicBezTo>
                  <a:pt x="832908" y="144434"/>
                  <a:pt x="861483" y="180418"/>
                  <a:pt x="901700" y="238626"/>
                </a:cubicBezTo>
                <a:cubicBezTo>
                  <a:pt x="941917" y="296834"/>
                  <a:pt x="1030817" y="393143"/>
                  <a:pt x="1079500" y="454526"/>
                </a:cubicBezTo>
                <a:cubicBezTo>
                  <a:pt x="1128183" y="515909"/>
                  <a:pt x="1159933" y="570943"/>
                  <a:pt x="1193800" y="606926"/>
                </a:cubicBezTo>
                <a:cubicBezTo>
                  <a:pt x="1227667" y="642909"/>
                  <a:pt x="1248833" y="623860"/>
                  <a:pt x="1282700" y="670426"/>
                </a:cubicBezTo>
                <a:cubicBezTo>
                  <a:pt x="1316567" y="716992"/>
                  <a:pt x="1337733" y="871509"/>
                  <a:pt x="1397000" y="886326"/>
                </a:cubicBezTo>
                <a:cubicBezTo>
                  <a:pt x="1456267" y="901143"/>
                  <a:pt x="1541992" y="791076"/>
                  <a:pt x="1638300" y="759326"/>
                </a:cubicBezTo>
                <a:cubicBezTo>
                  <a:pt x="1734608" y="727576"/>
                  <a:pt x="1918758" y="684184"/>
                  <a:pt x="1974850" y="695826"/>
                </a:cubicBezTo>
                <a:cubicBezTo>
                  <a:pt x="2030942" y="707468"/>
                  <a:pt x="1970617" y="796368"/>
                  <a:pt x="1974850" y="829176"/>
                </a:cubicBezTo>
                <a:cubicBezTo>
                  <a:pt x="1979083" y="861984"/>
                  <a:pt x="1964267" y="860926"/>
                  <a:pt x="2000250" y="892676"/>
                </a:cubicBezTo>
                <a:cubicBezTo>
                  <a:pt x="2036233" y="924426"/>
                  <a:pt x="2138892" y="967818"/>
                  <a:pt x="2190750" y="1019676"/>
                </a:cubicBezTo>
                <a:cubicBezTo>
                  <a:pt x="2242608" y="1071534"/>
                  <a:pt x="2262717" y="1154084"/>
                  <a:pt x="2311400" y="1203826"/>
                </a:cubicBezTo>
                <a:cubicBezTo>
                  <a:pt x="2360083" y="1253568"/>
                  <a:pt x="2440517" y="1303309"/>
                  <a:pt x="2482850" y="1318126"/>
                </a:cubicBezTo>
                <a:cubicBezTo>
                  <a:pt x="2525183" y="1332943"/>
                  <a:pt x="2545291" y="1312834"/>
                  <a:pt x="2565400" y="1292726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9" name="Forme libre : forme 28">
            <a:extLst>
              <a:ext uri="{FF2B5EF4-FFF2-40B4-BE49-F238E27FC236}">
                <a16:creationId xmlns:a16="http://schemas.microsoft.com/office/drawing/2014/main" id="{F48755D4-E52D-451E-A862-7FE36C952EA0}"/>
              </a:ext>
            </a:extLst>
          </p:cNvPr>
          <p:cNvSpPr/>
          <p:nvPr/>
        </p:nvSpPr>
        <p:spPr>
          <a:xfrm>
            <a:off x="4527550" y="1098550"/>
            <a:ext cx="101600" cy="171450"/>
          </a:xfrm>
          <a:custGeom>
            <a:avLst/>
            <a:gdLst>
              <a:gd name="connsiteX0" fmla="*/ 101600 w 101600"/>
              <a:gd name="connsiteY0" fmla="*/ 0 h 171450"/>
              <a:gd name="connsiteX1" fmla="*/ 50800 w 101600"/>
              <a:gd name="connsiteY1" fmla="*/ 127000 h 171450"/>
              <a:gd name="connsiteX2" fmla="*/ 0 w 101600"/>
              <a:gd name="connsiteY2" fmla="*/ 171450 h 171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1600" h="171450">
                <a:moveTo>
                  <a:pt x="101600" y="0"/>
                </a:moveTo>
                <a:cubicBezTo>
                  <a:pt x="84666" y="49212"/>
                  <a:pt x="67733" y="98425"/>
                  <a:pt x="50800" y="127000"/>
                </a:cubicBezTo>
                <a:cubicBezTo>
                  <a:pt x="33867" y="155575"/>
                  <a:pt x="16933" y="163512"/>
                  <a:pt x="0" y="17145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0" name="Forme libre : forme 29">
            <a:extLst>
              <a:ext uri="{FF2B5EF4-FFF2-40B4-BE49-F238E27FC236}">
                <a16:creationId xmlns:a16="http://schemas.microsoft.com/office/drawing/2014/main" id="{DDA203F8-C9E1-4AFD-B1A6-58AF2240B747}"/>
              </a:ext>
            </a:extLst>
          </p:cNvPr>
          <p:cNvSpPr/>
          <p:nvPr/>
        </p:nvSpPr>
        <p:spPr>
          <a:xfrm>
            <a:off x="3016250" y="2482850"/>
            <a:ext cx="1377950" cy="711200"/>
          </a:xfrm>
          <a:custGeom>
            <a:avLst/>
            <a:gdLst>
              <a:gd name="connsiteX0" fmla="*/ 1377950 w 1377950"/>
              <a:gd name="connsiteY0" fmla="*/ 0 h 711200"/>
              <a:gd name="connsiteX1" fmla="*/ 1295400 w 1377950"/>
              <a:gd name="connsiteY1" fmla="*/ 101600 h 711200"/>
              <a:gd name="connsiteX2" fmla="*/ 996950 w 1377950"/>
              <a:gd name="connsiteY2" fmla="*/ 209550 h 711200"/>
              <a:gd name="connsiteX3" fmla="*/ 730250 w 1377950"/>
              <a:gd name="connsiteY3" fmla="*/ 508000 h 711200"/>
              <a:gd name="connsiteX4" fmla="*/ 469900 w 1377950"/>
              <a:gd name="connsiteY4" fmla="*/ 577850 h 711200"/>
              <a:gd name="connsiteX5" fmla="*/ 247650 w 1377950"/>
              <a:gd name="connsiteY5" fmla="*/ 679450 h 711200"/>
              <a:gd name="connsiteX6" fmla="*/ 0 w 1377950"/>
              <a:gd name="connsiteY6" fmla="*/ 711200 h 711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377950" h="711200">
                <a:moveTo>
                  <a:pt x="1377950" y="0"/>
                </a:moveTo>
                <a:cubicBezTo>
                  <a:pt x="1368425" y="33337"/>
                  <a:pt x="1358900" y="66675"/>
                  <a:pt x="1295400" y="101600"/>
                </a:cubicBezTo>
                <a:cubicBezTo>
                  <a:pt x="1231900" y="136525"/>
                  <a:pt x="1091142" y="141817"/>
                  <a:pt x="996950" y="209550"/>
                </a:cubicBezTo>
                <a:cubicBezTo>
                  <a:pt x="902758" y="277283"/>
                  <a:pt x="818092" y="446617"/>
                  <a:pt x="730250" y="508000"/>
                </a:cubicBezTo>
                <a:cubicBezTo>
                  <a:pt x="642408" y="569383"/>
                  <a:pt x="550333" y="549275"/>
                  <a:pt x="469900" y="577850"/>
                </a:cubicBezTo>
                <a:cubicBezTo>
                  <a:pt x="389467" y="606425"/>
                  <a:pt x="325967" y="657225"/>
                  <a:pt x="247650" y="679450"/>
                </a:cubicBezTo>
                <a:cubicBezTo>
                  <a:pt x="169333" y="701675"/>
                  <a:pt x="84666" y="706437"/>
                  <a:pt x="0" y="71120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3" name="Forme libre : forme 32">
            <a:extLst>
              <a:ext uri="{FF2B5EF4-FFF2-40B4-BE49-F238E27FC236}">
                <a16:creationId xmlns:a16="http://schemas.microsoft.com/office/drawing/2014/main" id="{FF0BF8AA-3094-4C50-B547-95E6ECEA66B7}"/>
              </a:ext>
            </a:extLst>
          </p:cNvPr>
          <p:cNvSpPr/>
          <p:nvPr/>
        </p:nvSpPr>
        <p:spPr>
          <a:xfrm>
            <a:off x="5092700" y="5222875"/>
            <a:ext cx="949325" cy="958850"/>
          </a:xfrm>
          <a:custGeom>
            <a:avLst/>
            <a:gdLst>
              <a:gd name="connsiteX0" fmla="*/ 733425 w 733425"/>
              <a:gd name="connsiteY0" fmla="*/ 0 h 841375"/>
              <a:gd name="connsiteX1" fmla="*/ 695325 w 733425"/>
              <a:gd name="connsiteY1" fmla="*/ 111125 h 841375"/>
              <a:gd name="connsiteX2" fmla="*/ 619125 w 733425"/>
              <a:gd name="connsiteY2" fmla="*/ 231775 h 841375"/>
              <a:gd name="connsiteX3" fmla="*/ 377825 w 733425"/>
              <a:gd name="connsiteY3" fmla="*/ 323850 h 841375"/>
              <a:gd name="connsiteX4" fmla="*/ 190500 w 733425"/>
              <a:gd name="connsiteY4" fmla="*/ 571500 h 841375"/>
              <a:gd name="connsiteX5" fmla="*/ 222250 w 733425"/>
              <a:gd name="connsiteY5" fmla="*/ 603250 h 841375"/>
              <a:gd name="connsiteX6" fmla="*/ 196850 w 733425"/>
              <a:gd name="connsiteY6" fmla="*/ 654050 h 841375"/>
              <a:gd name="connsiteX7" fmla="*/ 212725 w 733425"/>
              <a:gd name="connsiteY7" fmla="*/ 708025 h 841375"/>
              <a:gd name="connsiteX8" fmla="*/ 123825 w 733425"/>
              <a:gd name="connsiteY8" fmla="*/ 771525 h 841375"/>
              <a:gd name="connsiteX9" fmla="*/ 0 w 733425"/>
              <a:gd name="connsiteY9" fmla="*/ 841375 h 841375"/>
              <a:gd name="connsiteX0" fmla="*/ 939800 w 939800"/>
              <a:gd name="connsiteY0" fmla="*/ 0 h 949325"/>
              <a:gd name="connsiteX1" fmla="*/ 901700 w 939800"/>
              <a:gd name="connsiteY1" fmla="*/ 111125 h 949325"/>
              <a:gd name="connsiteX2" fmla="*/ 825500 w 939800"/>
              <a:gd name="connsiteY2" fmla="*/ 231775 h 949325"/>
              <a:gd name="connsiteX3" fmla="*/ 584200 w 939800"/>
              <a:gd name="connsiteY3" fmla="*/ 323850 h 949325"/>
              <a:gd name="connsiteX4" fmla="*/ 396875 w 939800"/>
              <a:gd name="connsiteY4" fmla="*/ 571500 h 949325"/>
              <a:gd name="connsiteX5" fmla="*/ 428625 w 939800"/>
              <a:gd name="connsiteY5" fmla="*/ 603250 h 949325"/>
              <a:gd name="connsiteX6" fmla="*/ 403225 w 939800"/>
              <a:gd name="connsiteY6" fmla="*/ 654050 h 949325"/>
              <a:gd name="connsiteX7" fmla="*/ 419100 w 939800"/>
              <a:gd name="connsiteY7" fmla="*/ 708025 h 949325"/>
              <a:gd name="connsiteX8" fmla="*/ 330200 w 939800"/>
              <a:gd name="connsiteY8" fmla="*/ 771525 h 949325"/>
              <a:gd name="connsiteX9" fmla="*/ 0 w 939800"/>
              <a:gd name="connsiteY9" fmla="*/ 949325 h 949325"/>
              <a:gd name="connsiteX0" fmla="*/ 949325 w 949325"/>
              <a:gd name="connsiteY0" fmla="*/ 0 h 958850"/>
              <a:gd name="connsiteX1" fmla="*/ 901700 w 949325"/>
              <a:gd name="connsiteY1" fmla="*/ 120650 h 958850"/>
              <a:gd name="connsiteX2" fmla="*/ 825500 w 949325"/>
              <a:gd name="connsiteY2" fmla="*/ 241300 h 958850"/>
              <a:gd name="connsiteX3" fmla="*/ 584200 w 949325"/>
              <a:gd name="connsiteY3" fmla="*/ 333375 h 958850"/>
              <a:gd name="connsiteX4" fmla="*/ 396875 w 949325"/>
              <a:gd name="connsiteY4" fmla="*/ 581025 h 958850"/>
              <a:gd name="connsiteX5" fmla="*/ 428625 w 949325"/>
              <a:gd name="connsiteY5" fmla="*/ 612775 h 958850"/>
              <a:gd name="connsiteX6" fmla="*/ 403225 w 949325"/>
              <a:gd name="connsiteY6" fmla="*/ 663575 h 958850"/>
              <a:gd name="connsiteX7" fmla="*/ 419100 w 949325"/>
              <a:gd name="connsiteY7" fmla="*/ 717550 h 958850"/>
              <a:gd name="connsiteX8" fmla="*/ 330200 w 949325"/>
              <a:gd name="connsiteY8" fmla="*/ 781050 h 958850"/>
              <a:gd name="connsiteX9" fmla="*/ 0 w 949325"/>
              <a:gd name="connsiteY9" fmla="*/ 958850 h 958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949325" h="958850">
                <a:moveTo>
                  <a:pt x="949325" y="0"/>
                </a:moveTo>
                <a:cubicBezTo>
                  <a:pt x="939800" y="36248"/>
                  <a:pt x="922337" y="80434"/>
                  <a:pt x="901700" y="120650"/>
                </a:cubicBezTo>
                <a:cubicBezTo>
                  <a:pt x="881063" y="160866"/>
                  <a:pt x="878417" y="205846"/>
                  <a:pt x="825500" y="241300"/>
                </a:cubicBezTo>
                <a:cubicBezTo>
                  <a:pt x="772583" y="276754"/>
                  <a:pt x="655637" y="276754"/>
                  <a:pt x="584200" y="333375"/>
                </a:cubicBezTo>
                <a:cubicBezTo>
                  <a:pt x="512762" y="389996"/>
                  <a:pt x="422804" y="534458"/>
                  <a:pt x="396875" y="581025"/>
                </a:cubicBezTo>
                <a:cubicBezTo>
                  <a:pt x="370946" y="627592"/>
                  <a:pt x="427567" y="599017"/>
                  <a:pt x="428625" y="612775"/>
                </a:cubicBezTo>
                <a:cubicBezTo>
                  <a:pt x="429683" y="626533"/>
                  <a:pt x="404812" y="646113"/>
                  <a:pt x="403225" y="663575"/>
                </a:cubicBezTo>
                <a:cubicBezTo>
                  <a:pt x="401638" y="681037"/>
                  <a:pt x="431271" y="697971"/>
                  <a:pt x="419100" y="717550"/>
                </a:cubicBezTo>
                <a:cubicBezTo>
                  <a:pt x="406929" y="737129"/>
                  <a:pt x="365654" y="758825"/>
                  <a:pt x="330200" y="781050"/>
                </a:cubicBezTo>
                <a:cubicBezTo>
                  <a:pt x="294746" y="803275"/>
                  <a:pt x="44185" y="935037"/>
                  <a:pt x="0" y="95885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4" name="Forme libre : forme 3">
            <a:extLst>
              <a:ext uri="{FF2B5EF4-FFF2-40B4-BE49-F238E27FC236}">
                <a16:creationId xmlns:a16="http://schemas.microsoft.com/office/drawing/2014/main" id="{9785E986-7D90-49DA-8C7B-6E217AE16429}"/>
              </a:ext>
            </a:extLst>
          </p:cNvPr>
          <p:cNvSpPr/>
          <p:nvPr/>
        </p:nvSpPr>
        <p:spPr>
          <a:xfrm>
            <a:off x="9458297" y="1866900"/>
            <a:ext cx="218196" cy="3594735"/>
          </a:xfrm>
          <a:custGeom>
            <a:avLst/>
            <a:gdLst>
              <a:gd name="connsiteX0" fmla="*/ 57178 w 214952"/>
              <a:gd name="connsiteY0" fmla="*/ 0 h 3152775"/>
              <a:gd name="connsiteX1" fmla="*/ 19078 w 214952"/>
              <a:gd name="connsiteY1" fmla="*/ 762000 h 3152775"/>
              <a:gd name="connsiteX2" fmla="*/ 19078 w 214952"/>
              <a:gd name="connsiteY2" fmla="*/ 1000125 h 3152775"/>
              <a:gd name="connsiteX3" fmla="*/ 76228 w 214952"/>
              <a:gd name="connsiteY3" fmla="*/ 1285875 h 3152775"/>
              <a:gd name="connsiteX4" fmla="*/ 76228 w 214952"/>
              <a:gd name="connsiteY4" fmla="*/ 1647825 h 3152775"/>
              <a:gd name="connsiteX5" fmla="*/ 28 w 214952"/>
              <a:gd name="connsiteY5" fmla="*/ 2057400 h 3152775"/>
              <a:gd name="connsiteX6" fmla="*/ 85753 w 214952"/>
              <a:gd name="connsiteY6" fmla="*/ 2314575 h 3152775"/>
              <a:gd name="connsiteX7" fmla="*/ 209578 w 214952"/>
              <a:gd name="connsiteY7" fmla="*/ 2505075 h 3152775"/>
              <a:gd name="connsiteX8" fmla="*/ 181003 w 214952"/>
              <a:gd name="connsiteY8" fmla="*/ 3152775 h 3152775"/>
              <a:gd name="connsiteX0" fmla="*/ 57178 w 218196"/>
              <a:gd name="connsiteY0" fmla="*/ 0 h 3541395"/>
              <a:gd name="connsiteX1" fmla="*/ 19078 w 218196"/>
              <a:gd name="connsiteY1" fmla="*/ 762000 h 3541395"/>
              <a:gd name="connsiteX2" fmla="*/ 19078 w 218196"/>
              <a:gd name="connsiteY2" fmla="*/ 1000125 h 3541395"/>
              <a:gd name="connsiteX3" fmla="*/ 76228 w 218196"/>
              <a:gd name="connsiteY3" fmla="*/ 1285875 h 3541395"/>
              <a:gd name="connsiteX4" fmla="*/ 76228 w 218196"/>
              <a:gd name="connsiteY4" fmla="*/ 1647825 h 3541395"/>
              <a:gd name="connsiteX5" fmla="*/ 28 w 218196"/>
              <a:gd name="connsiteY5" fmla="*/ 2057400 h 3541395"/>
              <a:gd name="connsiteX6" fmla="*/ 85753 w 218196"/>
              <a:gd name="connsiteY6" fmla="*/ 2314575 h 3541395"/>
              <a:gd name="connsiteX7" fmla="*/ 209578 w 218196"/>
              <a:gd name="connsiteY7" fmla="*/ 2505075 h 3541395"/>
              <a:gd name="connsiteX8" fmla="*/ 196243 w 218196"/>
              <a:gd name="connsiteY8" fmla="*/ 3541395 h 3541395"/>
              <a:gd name="connsiteX0" fmla="*/ 57178 w 218196"/>
              <a:gd name="connsiteY0" fmla="*/ 0 h 3594735"/>
              <a:gd name="connsiteX1" fmla="*/ 19078 w 218196"/>
              <a:gd name="connsiteY1" fmla="*/ 762000 h 3594735"/>
              <a:gd name="connsiteX2" fmla="*/ 19078 w 218196"/>
              <a:gd name="connsiteY2" fmla="*/ 1000125 h 3594735"/>
              <a:gd name="connsiteX3" fmla="*/ 76228 w 218196"/>
              <a:gd name="connsiteY3" fmla="*/ 1285875 h 3594735"/>
              <a:gd name="connsiteX4" fmla="*/ 76228 w 218196"/>
              <a:gd name="connsiteY4" fmla="*/ 1647825 h 3594735"/>
              <a:gd name="connsiteX5" fmla="*/ 28 w 218196"/>
              <a:gd name="connsiteY5" fmla="*/ 2057400 h 3594735"/>
              <a:gd name="connsiteX6" fmla="*/ 85753 w 218196"/>
              <a:gd name="connsiteY6" fmla="*/ 2314575 h 3594735"/>
              <a:gd name="connsiteX7" fmla="*/ 209578 w 218196"/>
              <a:gd name="connsiteY7" fmla="*/ 2505075 h 3594735"/>
              <a:gd name="connsiteX8" fmla="*/ 196243 w 218196"/>
              <a:gd name="connsiteY8" fmla="*/ 3594735 h 35947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18196" h="3594735">
                <a:moveTo>
                  <a:pt x="57178" y="0"/>
                </a:moveTo>
                <a:cubicBezTo>
                  <a:pt x="41303" y="297656"/>
                  <a:pt x="25428" y="595313"/>
                  <a:pt x="19078" y="762000"/>
                </a:cubicBezTo>
                <a:cubicBezTo>
                  <a:pt x="12728" y="928688"/>
                  <a:pt x="9553" y="912813"/>
                  <a:pt x="19078" y="1000125"/>
                </a:cubicBezTo>
                <a:cubicBezTo>
                  <a:pt x="28603" y="1087437"/>
                  <a:pt x="66703" y="1177925"/>
                  <a:pt x="76228" y="1285875"/>
                </a:cubicBezTo>
                <a:cubicBezTo>
                  <a:pt x="85753" y="1393825"/>
                  <a:pt x="88928" y="1519238"/>
                  <a:pt x="76228" y="1647825"/>
                </a:cubicBezTo>
                <a:cubicBezTo>
                  <a:pt x="63528" y="1776412"/>
                  <a:pt x="-1560" y="1946275"/>
                  <a:pt x="28" y="2057400"/>
                </a:cubicBezTo>
                <a:cubicBezTo>
                  <a:pt x="1615" y="2168525"/>
                  <a:pt x="50828" y="2239963"/>
                  <a:pt x="85753" y="2314575"/>
                </a:cubicBezTo>
                <a:cubicBezTo>
                  <a:pt x="120678" y="2389187"/>
                  <a:pt x="193703" y="2365375"/>
                  <a:pt x="209578" y="2505075"/>
                </a:cubicBezTo>
                <a:cubicBezTo>
                  <a:pt x="225453" y="2644775"/>
                  <a:pt x="218468" y="3340735"/>
                  <a:pt x="196243" y="3594735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7" name="Forme libre : forme 6">
            <a:extLst>
              <a:ext uri="{FF2B5EF4-FFF2-40B4-BE49-F238E27FC236}">
                <a16:creationId xmlns:a16="http://schemas.microsoft.com/office/drawing/2014/main" id="{DE2091A2-893D-4FD9-B5DC-08FAAC12AD69}"/>
              </a:ext>
            </a:extLst>
          </p:cNvPr>
          <p:cNvSpPr/>
          <p:nvPr/>
        </p:nvSpPr>
        <p:spPr>
          <a:xfrm>
            <a:off x="4667250" y="1800225"/>
            <a:ext cx="3514743" cy="3819524"/>
          </a:xfrm>
          <a:custGeom>
            <a:avLst/>
            <a:gdLst>
              <a:gd name="connsiteX0" fmla="*/ 0 w 4103757"/>
              <a:gd name="connsiteY0" fmla="*/ 3510562 h 3510562"/>
              <a:gd name="connsiteX1" fmla="*/ 228600 w 4103757"/>
              <a:gd name="connsiteY1" fmla="*/ 3215287 h 3510562"/>
              <a:gd name="connsiteX2" fmla="*/ 400050 w 4103757"/>
              <a:gd name="connsiteY2" fmla="*/ 3053362 h 3510562"/>
              <a:gd name="connsiteX3" fmla="*/ 923925 w 4103757"/>
              <a:gd name="connsiteY3" fmla="*/ 2748562 h 3510562"/>
              <a:gd name="connsiteX4" fmla="*/ 1162050 w 4103757"/>
              <a:gd name="connsiteY4" fmla="*/ 2691412 h 3510562"/>
              <a:gd name="connsiteX5" fmla="*/ 1533525 w 4103757"/>
              <a:gd name="connsiteY5" fmla="*/ 2500912 h 3510562"/>
              <a:gd name="connsiteX6" fmla="*/ 1638300 w 4103757"/>
              <a:gd name="connsiteY6" fmla="*/ 2110387 h 3510562"/>
              <a:gd name="connsiteX7" fmla="*/ 1838325 w 4103757"/>
              <a:gd name="connsiteY7" fmla="*/ 1719862 h 3510562"/>
              <a:gd name="connsiteX8" fmla="*/ 2190750 w 4103757"/>
              <a:gd name="connsiteY8" fmla="*/ 1291237 h 3510562"/>
              <a:gd name="connsiteX9" fmla="*/ 2381250 w 4103757"/>
              <a:gd name="connsiteY9" fmla="*/ 976912 h 3510562"/>
              <a:gd name="connsiteX10" fmla="*/ 2705100 w 4103757"/>
              <a:gd name="connsiteY10" fmla="*/ 795937 h 3510562"/>
              <a:gd name="connsiteX11" fmla="*/ 3181350 w 4103757"/>
              <a:gd name="connsiteY11" fmla="*/ 405412 h 3510562"/>
              <a:gd name="connsiteX12" fmla="*/ 3371850 w 4103757"/>
              <a:gd name="connsiteY12" fmla="*/ 110137 h 3510562"/>
              <a:gd name="connsiteX0" fmla="*/ 0 w 3181350"/>
              <a:gd name="connsiteY0" fmla="*/ 3105150 h 3105150"/>
              <a:gd name="connsiteX1" fmla="*/ 228600 w 3181350"/>
              <a:gd name="connsiteY1" fmla="*/ 2809875 h 3105150"/>
              <a:gd name="connsiteX2" fmla="*/ 400050 w 3181350"/>
              <a:gd name="connsiteY2" fmla="*/ 2647950 h 3105150"/>
              <a:gd name="connsiteX3" fmla="*/ 923925 w 3181350"/>
              <a:gd name="connsiteY3" fmla="*/ 2343150 h 3105150"/>
              <a:gd name="connsiteX4" fmla="*/ 1162050 w 3181350"/>
              <a:gd name="connsiteY4" fmla="*/ 2286000 h 3105150"/>
              <a:gd name="connsiteX5" fmla="*/ 1533525 w 3181350"/>
              <a:gd name="connsiteY5" fmla="*/ 2095500 h 3105150"/>
              <a:gd name="connsiteX6" fmla="*/ 1638300 w 3181350"/>
              <a:gd name="connsiteY6" fmla="*/ 1704975 h 3105150"/>
              <a:gd name="connsiteX7" fmla="*/ 1838325 w 3181350"/>
              <a:gd name="connsiteY7" fmla="*/ 1314450 h 3105150"/>
              <a:gd name="connsiteX8" fmla="*/ 2190750 w 3181350"/>
              <a:gd name="connsiteY8" fmla="*/ 885825 h 3105150"/>
              <a:gd name="connsiteX9" fmla="*/ 2381250 w 3181350"/>
              <a:gd name="connsiteY9" fmla="*/ 571500 h 3105150"/>
              <a:gd name="connsiteX10" fmla="*/ 2705100 w 3181350"/>
              <a:gd name="connsiteY10" fmla="*/ 390525 h 3105150"/>
              <a:gd name="connsiteX11" fmla="*/ 3181350 w 3181350"/>
              <a:gd name="connsiteY11" fmla="*/ 0 h 3105150"/>
              <a:gd name="connsiteX0" fmla="*/ 0 w 3181350"/>
              <a:gd name="connsiteY0" fmla="*/ 3105150 h 3105150"/>
              <a:gd name="connsiteX1" fmla="*/ 228600 w 3181350"/>
              <a:gd name="connsiteY1" fmla="*/ 2809875 h 3105150"/>
              <a:gd name="connsiteX2" fmla="*/ 400050 w 3181350"/>
              <a:gd name="connsiteY2" fmla="*/ 2647950 h 3105150"/>
              <a:gd name="connsiteX3" fmla="*/ 923925 w 3181350"/>
              <a:gd name="connsiteY3" fmla="*/ 2343150 h 3105150"/>
              <a:gd name="connsiteX4" fmla="*/ 1162050 w 3181350"/>
              <a:gd name="connsiteY4" fmla="*/ 2286000 h 3105150"/>
              <a:gd name="connsiteX5" fmla="*/ 1533525 w 3181350"/>
              <a:gd name="connsiteY5" fmla="*/ 2095500 h 3105150"/>
              <a:gd name="connsiteX6" fmla="*/ 1638300 w 3181350"/>
              <a:gd name="connsiteY6" fmla="*/ 1704975 h 3105150"/>
              <a:gd name="connsiteX7" fmla="*/ 1838325 w 3181350"/>
              <a:gd name="connsiteY7" fmla="*/ 1314450 h 3105150"/>
              <a:gd name="connsiteX8" fmla="*/ 2190750 w 3181350"/>
              <a:gd name="connsiteY8" fmla="*/ 885825 h 3105150"/>
              <a:gd name="connsiteX9" fmla="*/ 2381250 w 3181350"/>
              <a:gd name="connsiteY9" fmla="*/ 571500 h 3105150"/>
              <a:gd name="connsiteX10" fmla="*/ 2705100 w 3181350"/>
              <a:gd name="connsiteY10" fmla="*/ 390525 h 3105150"/>
              <a:gd name="connsiteX11" fmla="*/ 3181350 w 3181350"/>
              <a:gd name="connsiteY11" fmla="*/ 0 h 3105150"/>
              <a:gd name="connsiteX12" fmla="*/ 3181350 w 3181350"/>
              <a:gd name="connsiteY12" fmla="*/ 0 h 3105150"/>
              <a:gd name="connsiteX0" fmla="*/ 0 w 3333750"/>
              <a:gd name="connsiteY0" fmla="*/ 3305175 h 3305175"/>
              <a:gd name="connsiteX1" fmla="*/ 228600 w 3333750"/>
              <a:gd name="connsiteY1" fmla="*/ 3009900 h 3305175"/>
              <a:gd name="connsiteX2" fmla="*/ 400050 w 3333750"/>
              <a:gd name="connsiteY2" fmla="*/ 2847975 h 3305175"/>
              <a:gd name="connsiteX3" fmla="*/ 923925 w 3333750"/>
              <a:gd name="connsiteY3" fmla="*/ 2543175 h 3305175"/>
              <a:gd name="connsiteX4" fmla="*/ 1162050 w 3333750"/>
              <a:gd name="connsiteY4" fmla="*/ 2486025 h 3305175"/>
              <a:gd name="connsiteX5" fmla="*/ 1533525 w 3333750"/>
              <a:gd name="connsiteY5" fmla="*/ 2295525 h 3305175"/>
              <a:gd name="connsiteX6" fmla="*/ 1638300 w 3333750"/>
              <a:gd name="connsiteY6" fmla="*/ 1905000 h 3305175"/>
              <a:gd name="connsiteX7" fmla="*/ 1838325 w 3333750"/>
              <a:gd name="connsiteY7" fmla="*/ 1514475 h 3305175"/>
              <a:gd name="connsiteX8" fmla="*/ 2190750 w 3333750"/>
              <a:gd name="connsiteY8" fmla="*/ 1085850 h 3305175"/>
              <a:gd name="connsiteX9" fmla="*/ 2381250 w 3333750"/>
              <a:gd name="connsiteY9" fmla="*/ 771525 h 3305175"/>
              <a:gd name="connsiteX10" fmla="*/ 2705100 w 3333750"/>
              <a:gd name="connsiteY10" fmla="*/ 590550 h 3305175"/>
              <a:gd name="connsiteX11" fmla="*/ 3181350 w 3333750"/>
              <a:gd name="connsiteY11" fmla="*/ 200025 h 3305175"/>
              <a:gd name="connsiteX12" fmla="*/ 3333750 w 3333750"/>
              <a:gd name="connsiteY12" fmla="*/ 0 h 3305175"/>
              <a:gd name="connsiteX0" fmla="*/ 0 w 3342637"/>
              <a:gd name="connsiteY0" fmla="*/ 3323045 h 3323045"/>
              <a:gd name="connsiteX1" fmla="*/ 228600 w 3342637"/>
              <a:gd name="connsiteY1" fmla="*/ 3027770 h 3323045"/>
              <a:gd name="connsiteX2" fmla="*/ 400050 w 3342637"/>
              <a:gd name="connsiteY2" fmla="*/ 2865845 h 3323045"/>
              <a:gd name="connsiteX3" fmla="*/ 923925 w 3342637"/>
              <a:gd name="connsiteY3" fmla="*/ 2561045 h 3323045"/>
              <a:gd name="connsiteX4" fmla="*/ 1162050 w 3342637"/>
              <a:gd name="connsiteY4" fmla="*/ 2503895 h 3323045"/>
              <a:gd name="connsiteX5" fmla="*/ 1533525 w 3342637"/>
              <a:gd name="connsiteY5" fmla="*/ 2313395 h 3323045"/>
              <a:gd name="connsiteX6" fmla="*/ 1638300 w 3342637"/>
              <a:gd name="connsiteY6" fmla="*/ 1922870 h 3323045"/>
              <a:gd name="connsiteX7" fmla="*/ 1838325 w 3342637"/>
              <a:gd name="connsiteY7" fmla="*/ 1532345 h 3323045"/>
              <a:gd name="connsiteX8" fmla="*/ 2190750 w 3342637"/>
              <a:gd name="connsiteY8" fmla="*/ 1103720 h 3323045"/>
              <a:gd name="connsiteX9" fmla="*/ 2381250 w 3342637"/>
              <a:gd name="connsiteY9" fmla="*/ 789395 h 3323045"/>
              <a:gd name="connsiteX10" fmla="*/ 2705100 w 3342637"/>
              <a:gd name="connsiteY10" fmla="*/ 608420 h 3323045"/>
              <a:gd name="connsiteX11" fmla="*/ 3181350 w 3342637"/>
              <a:gd name="connsiteY11" fmla="*/ 217895 h 3323045"/>
              <a:gd name="connsiteX12" fmla="*/ 3333750 w 3342637"/>
              <a:gd name="connsiteY12" fmla="*/ 17870 h 3323045"/>
              <a:gd name="connsiteX13" fmla="*/ 3324225 w 3342637"/>
              <a:gd name="connsiteY13" fmla="*/ 8346 h 3323045"/>
              <a:gd name="connsiteX0" fmla="*/ 0 w 3514743"/>
              <a:gd name="connsiteY0" fmla="*/ 3819524 h 3819524"/>
              <a:gd name="connsiteX1" fmla="*/ 228600 w 3514743"/>
              <a:gd name="connsiteY1" fmla="*/ 3524249 h 3819524"/>
              <a:gd name="connsiteX2" fmla="*/ 400050 w 3514743"/>
              <a:gd name="connsiteY2" fmla="*/ 3362324 h 3819524"/>
              <a:gd name="connsiteX3" fmla="*/ 923925 w 3514743"/>
              <a:gd name="connsiteY3" fmla="*/ 3057524 h 3819524"/>
              <a:gd name="connsiteX4" fmla="*/ 1162050 w 3514743"/>
              <a:gd name="connsiteY4" fmla="*/ 3000374 h 3819524"/>
              <a:gd name="connsiteX5" fmla="*/ 1533525 w 3514743"/>
              <a:gd name="connsiteY5" fmla="*/ 2809874 h 3819524"/>
              <a:gd name="connsiteX6" fmla="*/ 1638300 w 3514743"/>
              <a:gd name="connsiteY6" fmla="*/ 2419349 h 3819524"/>
              <a:gd name="connsiteX7" fmla="*/ 1838325 w 3514743"/>
              <a:gd name="connsiteY7" fmla="*/ 2028824 h 3819524"/>
              <a:gd name="connsiteX8" fmla="*/ 2190750 w 3514743"/>
              <a:gd name="connsiteY8" fmla="*/ 1600199 h 3819524"/>
              <a:gd name="connsiteX9" fmla="*/ 2381250 w 3514743"/>
              <a:gd name="connsiteY9" fmla="*/ 1285874 h 3819524"/>
              <a:gd name="connsiteX10" fmla="*/ 2705100 w 3514743"/>
              <a:gd name="connsiteY10" fmla="*/ 1104899 h 3819524"/>
              <a:gd name="connsiteX11" fmla="*/ 3181350 w 3514743"/>
              <a:gd name="connsiteY11" fmla="*/ 714374 h 3819524"/>
              <a:gd name="connsiteX12" fmla="*/ 3333750 w 3514743"/>
              <a:gd name="connsiteY12" fmla="*/ 514349 h 3819524"/>
              <a:gd name="connsiteX13" fmla="*/ 3514725 w 3514743"/>
              <a:gd name="connsiteY13" fmla="*/ 0 h 38195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3514743" h="3819524">
                <a:moveTo>
                  <a:pt x="0" y="3819524"/>
                </a:moveTo>
                <a:cubicBezTo>
                  <a:pt x="80962" y="3709986"/>
                  <a:pt x="161925" y="3600449"/>
                  <a:pt x="228600" y="3524249"/>
                </a:cubicBezTo>
                <a:cubicBezTo>
                  <a:pt x="295275" y="3448049"/>
                  <a:pt x="284163" y="3440111"/>
                  <a:pt x="400050" y="3362324"/>
                </a:cubicBezTo>
                <a:cubicBezTo>
                  <a:pt x="515937" y="3284537"/>
                  <a:pt x="796925" y="3117849"/>
                  <a:pt x="923925" y="3057524"/>
                </a:cubicBezTo>
                <a:cubicBezTo>
                  <a:pt x="1050925" y="2997199"/>
                  <a:pt x="1060450" y="3041649"/>
                  <a:pt x="1162050" y="3000374"/>
                </a:cubicBezTo>
                <a:cubicBezTo>
                  <a:pt x="1263650" y="2959099"/>
                  <a:pt x="1454150" y="2906712"/>
                  <a:pt x="1533525" y="2809874"/>
                </a:cubicBezTo>
                <a:cubicBezTo>
                  <a:pt x="1612900" y="2713036"/>
                  <a:pt x="1587500" y="2549524"/>
                  <a:pt x="1638300" y="2419349"/>
                </a:cubicBezTo>
                <a:cubicBezTo>
                  <a:pt x="1689100" y="2289174"/>
                  <a:pt x="1746250" y="2165349"/>
                  <a:pt x="1838325" y="2028824"/>
                </a:cubicBezTo>
                <a:cubicBezTo>
                  <a:pt x="1930400" y="1892299"/>
                  <a:pt x="2100262" y="1724024"/>
                  <a:pt x="2190750" y="1600199"/>
                </a:cubicBezTo>
                <a:cubicBezTo>
                  <a:pt x="2281238" y="1476374"/>
                  <a:pt x="2295525" y="1368424"/>
                  <a:pt x="2381250" y="1285874"/>
                </a:cubicBezTo>
                <a:cubicBezTo>
                  <a:pt x="2466975" y="1203324"/>
                  <a:pt x="2571750" y="1200149"/>
                  <a:pt x="2705100" y="1104899"/>
                </a:cubicBezTo>
                <a:cubicBezTo>
                  <a:pt x="2838450" y="1009649"/>
                  <a:pt x="3070225" y="828674"/>
                  <a:pt x="3181350" y="714374"/>
                </a:cubicBezTo>
                <a:lnTo>
                  <a:pt x="3333750" y="514349"/>
                </a:lnTo>
                <a:cubicBezTo>
                  <a:pt x="3357562" y="479424"/>
                  <a:pt x="3516709" y="1984"/>
                  <a:pt x="3514725" y="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 dirty="0"/>
          </a:p>
        </p:txBody>
      </p:sp>
      <p:sp>
        <p:nvSpPr>
          <p:cNvPr id="10" name="Forme libre : forme 9">
            <a:extLst>
              <a:ext uri="{FF2B5EF4-FFF2-40B4-BE49-F238E27FC236}">
                <a16:creationId xmlns:a16="http://schemas.microsoft.com/office/drawing/2014/main" id="{A3F9438B-574A-41ED-A02A-B92F4E8208B1}"/>
              </a:ext>
            </a:extLst>
          </p:cNvPr>
          <p:cNvSpPr/>
          <p:nvPr/>
        </p:nvSpPr>
        <p:spPr>
          <a:xfrm>
            <a:off x="5052060" y="2735580"/>
            <a:ext cx="4960620" cy="2552831"/>
          </a:xfrm>
          <a:custGeom>
            <a:avLst/>
            <a:gdLst>
              <a:gd name="connsiteX0" fmla="*/ 4960620 w 4960620"/>
              <a:gd name="connsiteY0" fmla="*/ 0 h 2552831"/>
              <a:gd name="connsiteX1" fmla="*/ 4472940 w 4960620"/>
              <a:gd name="connsiteY1" fmla="*/ 190500 h 2552831"/>
              <a:gd name="connsiteX2" fmla="*/ 4267200 w 4960620"/>
              <a:gd name="connsiteY2" fmla="*/ 266700 h 2552831"/>
              <a:gd name="connsiteX3" fmla="*/ 3985260 w 4960620"/>
              <a:gd name="connsiteY3" fmla="*/ 419100 h 2552831"/>
              <a:gd name="connsiteX4" fmla="*/ 3810000 w 4960620"/>
              <a:gd name="connsiteY4" fmla="*/ 609600 h 2552831"/>
              <a:gd name="connsiteX5" fmla="*/ 3810000 w 4960620"/>
              <a:gd name="connsiteY5" fmla="*/ 693420 h 2552831"/>
              <a:gd name="connsiteX6" fmla="*/ 3672840 w 4960620"/>
              <a:gd name="connsiteY6" fmla="*/ 838200 h 2552831"/>
              <a:gd name="connsiteX7" fmla="*/ 3489960 w 4960620"/>
              <a:gd name="connsiteY7" fmla="*/ 944880 h 2552831"/>
              <a:gd name="connsiteX8" fmla="*/ 3345180 w 4960620"/>
              <a:gd name="connsiteY8" fmla="*/ 967740 h 2552831"/>
              <a:gd name="connsiteX9" fmla="*/ 3070860 w 4960620"/>
              <a:gd name="connsiteY9" fmla="*/ 1135380 h 2552831"/>
              <a:gd name="connsiteX10" fmla="*/ 2903220 w 4960620"/>
              <a:gd name="connsiteY10" fmla="*/ 1379220 h 2552831"/>
              <a:gd name="connsiteX11" fmla="*/ 2636520 w 4960620"/>
              <a:gd name="connsiteY11" fmla="*/ 1653540 h 2552831"/>
              <a:gd name="connsiteX12" fmla="*/ 2506980 w 4960620"/>
              <a:gd name="connsiteY12" fmla="*/ 1836420 h 2552831"/>
              <a:gd name="connsiteX13" fmla="*/ 2133600 w 4960620"/>
              <a:gd name="connsiteY13" fmla="*/ 2049780 h 2552831"/>
              <a:gd name="connsiteX14" fmla="*/ 1783080 w 4960620"/>
              <a:gd name="connsiteY14" fmla="*/ 2278380 h 2552831"/>
              <a:gd name="connsiteX15" fmla="*/ 1249680 w 4960620"/>
              <a:gd name="connsiteY15" fmla="*/ 2506980 h 2552831"/>
              <a:gd name="connsiteX16" fmla="*/ 830580 w 4960620"/>
              <a:gd name="connsiteY16" fmla="*/ 2453640 h 2552831"/>
              <a:gd name="connsiteX17" fmla="*/ 571500 w 4960620"/>
              <a:gd name="connsiteY17" fmla="*/ 2545080 h 2552831"/>
              <a:gd name="connsiteX18" fmla="*/ 342900 w 4960620"/>
              <a:gd name="connsiteY18" fmla="*/ 2537460 h 2552831"/>
              <a:gd name="connsiteX19" fmla="*/ 236220 w 4960620"/>
              <a:gd name="connsiteY19" fmla="*/ 2453640 h 2552831"/>
              <a:gd name="connsiteX20" fmla="*/ 0 w 4960620"/>
              <a:gd name="connsiteY20" fmla="*/ 2529840 h 25528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4960620" h="2552831">
                <a:moveTo>
                  <a:pt x="4960620" y="0"/>
                </a:moveTo>
                <a:lnTo>
                  <a:pt x="4472940" y="190500"/>
                </a:lnTo>
                <a:cubicBezTo>
                  <a:pt x="4357370" y="234950"/>
                  <a:pt x="4348480" y="228600"/>
                  <a:pt x="4267200" y="266700"/>
                </a:cubicBezTo>
                <a:cubicBezTo>
                  <a:pt x="4185920" y="304800"/>
                  <a:pt x="4061460" y="361950"/>
                  <a:pt x="3985260" y="419100"/>
                </a:cubicBezTo>
                <a:cubicBezTo>
                  <a:pt x="3909060" y="476250"/>
                  <a:pt x="3839210" y="563880"/>
                  <a:pt x="3810000" y="609600"/>
                </a:cubicBezTo>
                <a:cubicBezTo>
                  <a:pt x="3780790" y="655320"/>
                  <a:pt x="3832860" y="655320"/>
                  <a:pt x="3810000" y="693420"/>
                </a:cubicBezTo>
                <a:cubicBezTo>
                  <a:pt x="3787140" y="731520"/>
                  <a:pt x="3726180" y="796290"/>
                  <a:pt x="3672840" y="838200"/>
                </a:cubicBezTo>
                <a:cubicBezTo>
                  <a:pt x="3619500" y="880110"/>
                  <a:pt x="3544570" y="923290"/>
                  <a:pt x="3489960" y="944880"/>
                </a:cubicBezTo>
                <a:cubicBezTo>
                  <a:pt x="3435350" y="966470"/>
                  <a:pt x="3415030" y="935990"/>
                  <a:pt x="3345180" y="967740"/>
                </a:cubicBezTo>
                <a:cubicBezTo>
                  <a:pt x="3275330" y="999490"/>
                  <a:pt x="3144520" y="1066800"/>
                  <a:pt x="3070860" y="1135380"/>
                </a:cubicBezTo>
                <a:cubicBezTo>
                  <a:pt x="2997200" y="1203960"/>
                  <a:pt x="2975610" y="1292860"/>
                  <a:pt x="2903220" y="1379220"/>
                </a:cubicBezTo>
                <a:cubicBezTo>
                  <a:pt x="2830830" y="1465580"/>
                  <a:pt x="2702560" y="1577340"/>
                  <a:pt x="2636520" y="1653540"/>
                </a:cubicBezTo>
                <a:cubicBezTo>
                  <a:pt x="2570480" y="1729740"/>
                  <a:pt x="2590800" y="1770380"/>
                  <a:pt x="2506980" y="1836420"/>
                </a:cubicBezTo>
                <a:cubicBezTo>
                  <a:pt x="2423160" y="1902460"/>
                  <a:pt x="2254250" y="1976120"/>
                  <a:pt x="2133600" y="2049780"/>
                </a:cubicBezTo>
                <a:cubicBezTo>
                  <a:pt x="2012950" y="2123440"/>
                  <a:pt x="1930400" y="2202180"/>
                  <a:pt x="1783080" y="2278380"/>
                </a:cubicBezTo>
                <a:cubicBezTo>
                  <a:pt x="1635760" y="2354580"/>
                  <a:pt x="1408430" y="2477770"/>
                  <a:pt x="1249680" y="2506980"/>
                </a:cubicBezTo>
                <a:cubicBezTo>
                  <a:pt x="1090930" y="2536190"/>
                  <a:pt x="943610" y="2447290"/>
                  <a:pt x="830580" y="2453640"/>
                </a:cubicBezTo>
                <a:cubicBezTo>
                  <a:pt x="717550" y="2459990"/>
                  <a:pt x="652780" y="2531110"/>
                  <a:pt x="571500" y="2545080"/>
                </a:cubicBezTo>
                <a:cubicBezTo>
                  <a:pt x="490220" y="2559050"/>
                  <a:pt x="398780" y="2552700"/>
                  <a:pt x="342900" y="2537460"/>
                </a:cubicBezTo>
                <a:cubicBezTo>
                  <a:pt x="287020" y="2522220"/>
                  <a:pt x="293370" y="2454910"/>
                  <a:pt x="236220" y="2453640"/>
                </a:cubicBezTo>
                <a:cubicBezTo>
                  <a:pt x="179070" y="2452370"/>
                  <a:pt x="89535" y="2491105"/>
                  <a:pt x="0" y="252984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2" name="Forme libre : forme 11">
            <a:extLst>
              <a:ext uri="{FF2B5EF4-FFF2-40B4-BE49-F238E27FC236}">
                <a16:creationId xmlns:a16="http://schemas.microsoft.com/office/drawing/2014/main" id="{944CCB70-F3D6-4557-9C2F-76D3681E987B}"/>
              </a:ext>
            </a:extLst>
          </p:cNvPr>
          <p:cNvSpPr/>
          <p:nvPr/>
        </p:nvSpPr>
        <p:spPr>
          <a:xfrm>
            <a:off x="4076700" y="2202180"/>
            <a:ext cx="4556760" cy="3308828"/>
          </a:xfrm>
          <a:custGeom>
            <a:avLst/>
            <a:gdLst>
              <a:gd name="connsiteX0" fmla="*/ 0 w 4556760"/>
              <a:gd name="connsiteY0" fmla="*/ 0 h 3308828"/>
              <a:gd name="connsiteX1" fmla="*/ 266700 w 4556760"/>
              <a:gd name="connsiteY1" fmla="*/ 243840 h 3308828"/>
              <a:gd name="connsiteX2" fmla="*/ 670560 w 4556760"/>
              <a:gd name="connsiteY2" fmla="*/ 457200 h 3308828"/>
              <a:gd name="connsiteX3" fmla="*/ 1219200 w 4556760"/>
              <a:gd name="connsiteY3" fmla="*/ 807720 h 3308828"/>
              <a:gd name="connsiteX4" fmla="*/ 1341120 w 4556760"/>
              <a:gd name="connsiteY4" fmla="*/ 967740 h 3308828"/>
              <a:gd name="connsiteX5" fmla="*/ 1661160 w 4556760"/>
              <a:gd name="connsiteY5" fmla="*/ 1333500 h 3308828"/>
              <a:gd name="connsiteX6" fmla="*/ 2080260 w 4556760"/>
              <a:gd name="connsiteY6" fmla="*/ 1661160 h 3308828"/>
              <a:gd name="connsiteX7" fmla="*/ 2484120 w 4556760"/>
              <a:gd name="connsiteY7" fmla="*/ 1927860 h 3308828"/>
              <a:gd name="connsiteX8" fmla="*/ 2865120 w 4556760"/>
              <a:gd name="connsiteY8" fmla="*/ 2171700 h 3308828"/>
              <a:gd name="connsiteX9" fmla="*/ 3055620 w 4556760"/>
              <a:gd name="connsiteY9" fmla="*/ 2514600 h 3308828"/>
              <a:gd name="connsiteX10" fmla="*/ 3322320 w 4556760"/>
              <a:gd name="connsiteY10" fmla="*/ 2674620 h 3308828"/>
              <a:gd name="connsiteX11" fmla="*/ 3825240 w 4556760"/>
              <a:gd name="connsiteY11" fmla="*/ 2743200 h 3308828"/>
              <a:gd name="connsiteX12" fmla="*/ 4008120 w 4556760"/>
              <a:gd name="connsiteY12" fmla="*/ 2895600 h 3308828"/>
              <a:gd name="connsiteX13" fmla="*/ 4465320 w 4556760"/>
              <a:gd name="connsiteY13" fmla="*/ 3246120 h 3308828"/>
              <a:gd name="connsiteX14" fmla="*/ 4556760 w 4556760"/>
              <a:gd name="connsiteY14" fmla="*/ 3307080 h 33088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4556760" h="3308828">
                <a:moveTo>
                  <a:pt x="0" y="0"/>
                </a:moveTo>
                <a:cubicBezTo>
                  <a:pt x="77470" y="83820"/>
                  <a:pt x="154940" y="167640"/>
                  <a:pt x="266700" y="243840"/>
                </a:cubicBezTo>
                <a:cubicBezTo>
                  <a:pt x="378460" y="320040"/>
                  <a:pt x="511810" y="363220"/>
                  <a:pt x="670560" y="457200"/>
                </a:cubicBezTo>
                <a:cubicBezTo>
                  <a:pt x="829310" y="551180"/>
                  <a:pt x="1107440" y="722630"/>
                  <a:pt x="1219200" y="807720"/>
                </a:cubicBezTo>
                <a:cubicBezTo>
                  <a:pt x="1330960" y="892810"/>
                  <a:pt x="1267460" y="880110"/>
                  <a:pt x="1341120" y="967740"/>
                </a:cubicBezTo>
                <a:cubicBezTo>
                  <a:pt x="1414780" y="1055370"/>
                  <a:pt x="1537970" y="1217930"/>
                  <a:pt x="1661160" y="1333500"/>
                </a:cubicBezTo>
                <a:cubicBezTo>
                  <a:pt x="1784350" y="1449070"/>
                  <a:pt x="1943100" y="1562100"/>
                  <a:pt x="2080260" y="1661160"/>
                </a:cubicBezTo>
                <a:cubicBezTo>
                  <a:pt x="2217420" y="1760220"/>
                  <a:pt x="2353310" y="1842770"/>
                  <a:pt x="2484120" y="1927860"/>
                </a:cubicBezTo>
                <a:cubicBezTo>
                  <a:pt x="2614930" y="2012950"/>
                  <a:pt x="2769870" y="2073910"/>
                  <a:pt x="2865120" y="2171700"/>
                </a:cubicBezTo>
                <a:cubicBezTo>
                  <a:pt x="2960370" y="2269490"/>
                  <a:pt x="2979420" y="2430780"/>
                  <a:pt x="3055620" y="2514600"/>
                </a:cubicBezTo>
                <a:cubicBezTo>
                  <a:pt x="3131820" y="2598420"/>
                  <a:pt x="3194050" y="2636520"/>
                  <a:pt x="3322320" y="2674620"/>
                </a:cubicBezTo>
                <a:cubicBezTo>
                  <a:pt x="3450590" y="2712720"/>
                  <a:pt x="3710940" y="2706370"/>
                  <a:pt x="3825240" y="2743200"/>
                </a:cubicBezTo>
                <a:cubicBezTo>
                  <a:pt x="3939540" y="2780030"/>
                  <a:pt x="3901440" y="2811780"/>
                  <a:pt x="4008120" y="2895600"/>
                </a:cubicBezTo>
                <a:cubicBezTo>
                  <a:pt x="4114800" y="2979420"/>
                  <a:pt x="4373880" y="3177540"/>
                  <a:pt x="4465320" y="3246120"/>
                </a:cubicBezTo>
                <a:cubicBezTo>
                  <a:pt x="4556760" y="3314700"/>
                  <a:pt x="4556760" y="3310890"/>
                  <a:pt x="4556760" y="330708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4" name="Forme libre : forme 23">
            <a:extLst>
              <a:ext uri="{FF2B5EF4-FFF2-40B4-BE49-F238E27FC236}">
                <a16:creationId xmlns:a16="http://schemas.microsoft.com/office/drawing/2014/main" id="{95D7BB21-081F-4A5B-968A-0D05182EA29B}"/>
              </a:ext>
            </a:extLst>
          </p:cNvPr>
          <p:cNvSpPr/>
          <p:nvPr/>
        </p:nvSpPr>
        <p:spPr>
          <a:xfrm>
            <a:off x="6172200" y="4654550"/>
            <a:ext cx="647700" cy="374650"/>
          </a:xfrm>
          <a:custGeom>
            <a:avLst/>
            <a:gdLst>
              <a:gd name="connsiteX0" fmla="*/ 0 w 647700"/>
              <a:gd name="connsiteY0" fmla="*/ 0 h 374650"/>
              <a:gd name="connsiteX1" fmla="*/ 260350 w 647700"/>
              <a:gd name="connsiteY1" fmla="*/ 127000 h 374650"/>
              <a:gd name="connsiteX2" fmla="*/ 514350 w 647700"/>
              <a:gd name="connsiteY2" fmla="*/ 222250 h 374650"/>
              <a:gd name="connsiteX3" fmla="*/ 647700 w 647700"/>
              <a:gd name="connsiteY3" fmla="*/ 374650 h 374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47700" h="374650">
                <a:moveTo>
                  <a:pt x="0" y="0"/>
                </a:moveTo>
                <a:cubicBezTo>
                  <a:pt x="87312" y="44979"/>
                  <a:pt x="174625" y="89958"/>
                  <a:pt x="260350" y="127000"/>
                </a:cubicBezTo>
                <a:cubicBezTo>
                  <a:pt x="346075" y="164042"/>
                  <a:pt x="449792" y="180975"/>
                  <a:pt x="514350" y="222250"/>
                </a:cubicBezTo>
                <a:cubicBezTo>
                  <a:pt x="578908" y="263525"/>
                  <a:pt x="613304" y="319087"/>
                  <a:pt x="647700" y="37465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1" name="Forme libre : forme 30">
            <a:extLst>
              <a:ext uri="{FF2B5EF4-FFF2-40B4-BE49-F238E27FC236}">
                <a16:creationId xmlns:a16="http://schemas.microsoft.com/office/drawing/2014/main" id="{9B914AB4-097F-4566-ACFF-8B65D8AD4BA5}"/>
              </a:ext>
            </a:extLst>
          </p:cNvPr>
          <p:cNvSpPr/>
          <p:nvPr/>
        </p:nvSpPr>
        <p:spPr>
          <a:xfrm>
            <a:off x="4794250" y="3968750"/>
            <a:ext cx="1099770" cy="1276350"/>
          </a:xfrm>
          <a:custGeom>
            <a:avLst/>
            <a:gdLst>
              <a:gd name="connsiteX0" fmla="*/ 0 w 1099770"/>
              <a:gd name="connsiteY0" fmla="*/ 0 h 1276350"/>
              <a:gd name="connsiteX1" fmla="*/ 38100 w 1099770"/>
              <a:gd name="connsiteY1" fmla="*/ 63500 h 1276350"/>
              <a:gd name="connsiteX2" fmla="*/ 22225 w 1099770"/>
              <a:gd name="connsiteY2" fmla="*/ 130175 h 1276350"/>
              <a:gd name="connsiteX3" fmla="*/ 171450 w 1099770"/>
              <a:gd name="connsiteY3" fmla="*/ 139700 h 1276350"/>
              <a:gd name="connsiteX4" fmla="*/ 352425 w 1099770"/>
              <a:gd name="connsiteY4" fmla="*/ 203200 h 1276350"/>
              <a:gd name="connsiteX5" fmla="*/ 419100 w 1099770"/>
              <a:gd name="connsiteY5" fmla="*/ 193675 h 1276350"/>
              <a:gd name="connsiteX6" fmla="*/ 584200 w 1099770"/>
              <a:gd name="connsiteY6" fmla="*/ 177800 h 1276350"/>
              <a:gd name="connsiteX7" fmla="*/ 685800 w 1099770"/>
              <a:gd name="connsiteY7" fmla="*/ 244475 h 1276350"/>
              <a:gd name="connsiteX8" fmla="*/ 844550 w 1099770"/>
              <a:gd name="connsiteY8" fmla="*/ 320675 h 1276350"/>
              <a:gd name="connsiteX9" fmla="*/ 955675 w 1099770"/>
              <a:gd name="connsiteY9" fmla="*/ 450850 h 1276350"/>
              <a:gd name="connsiteX10" fmla="*/ 1022350 w 1099770"/>
              <a:gd name="connsiteY10" fmla="*/ 619125 h 1276350"/>
              <a:gd name="connsiteX11" fmla="*/ 1069975 w 1099770"/>
              <a:gd name="connsiteY11" fmla="*/ 736600 h 1276350"/>
              <a:gd name="connsiteX12" fmla="*/ 1054100 w 1099770"/>
              <a:gd name="connsiteY12" fmla="*/ 920750 h 1276350"/>
              <a:gd name="connsiteX13" fmla="*/ 1098550 w 1099770"/>
              <a:gd name="connsiteY13" fmla="*/ 1003300 h 1276350"/>
              <a:gd name="connsiteX14" fmla="*/ 996950 w 1099770"/>
              <a:gd name="connsiteY14" fmla="*/ 1130300 h 1276350"/>
              <a:gd name="connsiteX15" fmla="*/ 923925 w 1099770"/>
              <a:gd name="connsiteY15" fmla="*/ 1276350 h 1276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099770" h="1276350">
                <a:moveTo>
                  <a:pt x="0" y="0"/>
                </a:moveTo>
                <a:cubicBezTo>
                  <a:pt x="17198" y="20902"/>
                  <a:pt x="34396" y="41804"/>
                  <a:pt x="38100" y="63500"/>
                </a:cubicBezTo>
                <a:cubicBezTo>
                  <a:pt x="41804" y="85196"/>
                  <a:pt x="0" y="117475"/>
                  <a:pt x="22225" y="130175"/>
                </a:cubicBezTo>
                <a:cubicBezTo>
                  <a:pt x="44450" y="142875"/>
                  <a:pt x="116417" y="127529"/>
                  <a:pt x="171450" y="139700"/>
                </a:cubicBezTo>
                <a:cubicBezTo>
                  <a:pt x="226483" y="151871"/>
                  <a:pt x="311150" y="194204"/>
                  <a:pt x="352425" y="203200"/>
                </a:cubicBezTo>
                <a:cubicBezTo>
                  <a:pt x="393700" y="212196"/>
                  <a:pt x="380471" y="197908"/>
                  <a:pt x="419100" y="193675"/>
                </a:cubicBezTo>
                <a:cubicBezTo>
                  <a:pt x="457729" y="189442"/>
                  <a:pt x="539750" y="169333"/>
                  <a:pt x="584200" y="177800"/>
                </a:cubicBezTo>
                <a:cubicBezTo>
                  <a:pt x="628650" y="186267"/>
                  <a:pt x="642408" y="220662"/>
                  <a:pt x="685800" y="244475"/>
                </a:cubicBezTo>
                <a:cubicBezTo>
                  <a:pt x="729192" y="268288"/>
                  <a:pt x="799571" y="286279"/>
                  <a:pt x="844550" y="320675"/>
                </a:cubicBezTo>
                <a:cubicBezTo>
                  <a:pt x="889529" y="355071"/>
                  <a:pt x="926042" y="401108"/>
                  <a:pt x="955675" y="450850"/>
                </a:cubicBezTo>
                <a:cubicBezTo>
                  <a:pt x="985308" y="500592"/>
                  <a:pt x="1003300" y="571500"/>
                  <a:pt x="1022350" y="619125"/>
                </a:cubicBezTo>
                <a:cubicBezTo>
                  <a:pt x="1041400" y="666750"/>
                  <a:pt x="1064683" y="686329"/>
                  <a:pt x="1069975" y="736600"/>
                </a:cubicBezTo>
                <a:cubicBezTo>
                  <a:pt x="1075267" y="786871"/>
                  <a:pt x="1049338" y="876300"/>
                  <a:pt x="1054100" y="920750"/>
                </a:cubicBezTo>
                <a:cubicBezTo>
                  <a:pt x="1058863" y="965200"/>
                  <a:pt x="1108075" y="968375"/>
                  <a:pt x="1098550" y="1003300"/>
                </a:cubicBezTo>
                <a:cubicBezTo>
                  <a:pt x="1089025" y="1038225"/>
                  <a:pt x="1026054" y="1084792"/>
                  <a:pt x="996950" y="1130300"/>
                </a:cubicBezTo>
                <a:cubicBezTo>
                  <a:pt x="967846" y="1175808"/>
                  <a:pt x="945885" y="1226079"/>
                  <a:pt x="923925" y="127635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630" name="Rectangle 629">
            <a:extLst>
              <a:ext uri="{FF2B5EF4-FFF2-40B4-BE49-F238E27FC236}">
                <a16:creationId xmlns:a16="http://schemas.microsoft.com/office/drawing/2014/main" id="{B534E08F-1B77-430C-A4BB-7DD856958AEA}"/>
              </a:ext>
            </a:extLst>
          </p:cNvPr>
          <p:cNvSpPr/>
          <p:nvPr/>
        </p:nvSpPr>
        <p:spPr>
          <a:xfrm rot="762525">
            <a:off x="2520144" y="492388"/>
            <a:ext cx="176556" cy="2034079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65" name="Forme libre : forme 64">
            <a:extLst>
              <a:ext uri="{FF2B5EF4-FFF2-40B4-BE49-F238E27FC236}">
                <a16:creationId xmlns:a16="http://schemas.microsoft.com/office/drawing/2014/main" id="{E9D5A3E5-AD50-4EEC-8597-72ED31D03BAE}"/>
              </a:ext>
            </a:extLst>
          </p:cNvPr>
          <p:cNvSpPr/>
          <p:nvPr/>
        </p:nvSpPr>
        <p:spPr>
          <a:xfrm>
            <a:off x="119502" y="738807"/>
            <a:ext cx="222344" cy="269732"/>
          </a:xfrm>
          <a:custGeom>
            <a:avLst/>
            <a:gdLst>
              <a:gd name="connsiteX0" fmla="*/ 0 w 219075"/>
              <a:gd name="connsiteY0" fmla="*/ 0 h 333375"/>
              <a:gd name="connsiteX1" fmla="*/ 142875 w 219075"/>
              <a:gd name="connsiteY1" fmla="*/ 104775 h 333375"/>
              <a:gd name="connsiteX2" fmla="*/ 28575 w 219075"/>
              <a:gd name="connsiteY2" fmla="*/ 228600 h 333375"/>
              <a:gd name="connsiteX3" fmla="*/ 219075 w 219075"/>
              <a:gd name="connsiteY3" fmla="*/ 333375 h 333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9075" h="333375">
                <a:moveTo>
                  <a:pt x="0" y="0"/>
                </a:moveTo>
                <a:cubicBezTo>
                  <a:pt x="69056" y="33337"/>
                  <a:pt x="138113" y="66675"/>
                  <a:pt x="142875" y="104775"/>
                </a:cubicBezTo>
                <a:cubicBezTo>
                  <a:pt x="147638" y="142875"/>
                  <a:pt x="15875" y="190500"/>
                  <a:pt x="28575" y="228600"/>
                </a:cubicBezTo>
                <a:cubicBezTo>
                  <a:pt x="41275" y="266700"/>
                  <a:pt x="130175" y="300037"/>
                  <a:pt x="219075" y="333375"/>
                </a:cubicBezTo>
              </a:path>
            </a:pathLst>
          </a:custGeom>
          <a:noFill/>
          <a:ln w="19050" cmpd="dbl">
            <a:solidFill>
              <a:srgbClr val="7030A0"/>
            </a:solidFill>
            <a:headEnd type="stealth" w="lg" len="lg"/>
            <a:tailEnd type="stealth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70" name="ZoneTexte 69">
            <a:extLst>
              <a:ext uri="{FF2B5EF4-FFF2-40B4-BE49-F238E27FC236}">
                <a16:creationId xmlns:a16="http://schemas.microsoft.com/office/drawing/2014/main" id="{315A8E70-2BC1-4E13-AC01-966151702F07}"/>
              </a:ext>
            </a:extLst>
          </p:cNvPr>
          <p:cNvSpPr txBox="1"/>
          <p:nvPr/>
        </p:nvSpPr>
        <p:spPr>
          <a:xfrm>
            <a:off x="372469" y="739891"/>
            <a:ext cx="232031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Axe autoroutier (E411)</a:t>
            </a:r>
            <a:endParaRPr lang="fr-BE" sz="1100" dirty="0"/>
          </a:p>
        </p:txBody>
      </p:sp>
      <p:sp>
        <p:nvSpPr>
          <p:cNvPr id="72" name="ZoneTexte 71">
            <a:extLst>
              <a:ext uri="{FF2B5EF4-FFF2-40B4-BE49-F238E27FC236}">
                <a16:creationId xmlns:a16="http://schemas.microsoft.com/office/drawing/2014/main" id="{CD546C32-B5BB-478F-A054-281AF16F3FD6}"/>
              </a:ext>
            </a:extLst>
          </p:cNvPr>
          <p:cNvSpPr txBox="1"/>
          <p:nvPr/>
        </p:nvSpPr>
        <p:spPr>
          <a:xfrm>
            <a:off x="368515" y="1129615"/>
            <a:ext cx="232031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Réseau routier régional</a:t>
            </a:r>
            <a:endParaRPr lang="fr-BE" sz="1100" dirty="0"/>
          </a:p>
        </p:txBody>
      </p:sp>
      <p:sp>
        <p:nvSpPr>
          <p:cNvPr id="75" name="ZoneTexte 74">
            <a:extLst>
              <a:ext uri="{FF2B5EF4-FFF2-40B4-BE49-F238E27FC236}">
                <a16:creationId xmlns:a16="http://schemas.microsoft.com/office/drawing/2014/main" id="{A63126DA-CE96-4F57-BDFA-36734724A8EF}"/>
              </a:ext>
            </a:extLst>
          </p:cNvPr>
          <p:cNvSpPr txBox="1"/>
          <p:nvPr/>
        </p:nvSpPr>
        <p:spPr>
          <a:xfrm>
            <a:off x="334208" y="253470"/>
            <a:ext cx="1712217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Pôles de développement et d’appui touristique</a:t>
            </a:r>
            <a:endParaRPr lang="fr-BE" sz="1100" dirty="0"/>
          </a:p>
        </p:txBody>
      </p:sp>
      <p:sp>
        <p:nvSpPr>
          <p:cNvPr id="79" name="Forme libre : forme 78">
            <a:extLst>
              <a:ext uri="{FF2B5EF4-FFF2-40B4-BE49-F238E27FC236}">
                <a16:creationId xmlns:a16="http://schemas.microsoft.com/office/drawing/2014/main" id="{70D37981-2D87-40ED-BAFC-FFC8C63CE60C}"/>
              </a:ext>
            </a:extLst>
          </p:cNvPr>
          <p:cNvSpPr/>
          <p:nvPr/>
        </p:nvSpPr>
        <p:spPr>
          <a:xfrm>
            <a:off x="112109" y="1132204"/>
            <a:ext cx="222344" cy="269732"/>
          </a:xfrm>
          <a:custGeom>
            <a:avLst/>
            <a:gdLst>
              <a:gd name="connsiteX0" fmla="*/ 0 w 219075"/>
              <a:gd name="connsiteY0" fmla="*/ 0 h 333375"/>
              <a:gd name="connsiteX1" fmla="*/ 142875 w 219075"/>
              <a:gd name="connsiteY1" fmla="*/ 104775 h 333375"/>
              <a:gd name="connsiteX2" fmla="*/ 28575 w 219075"/>
              <a:gd name="connsiteY2" fmla="*/ 228600 h 333375"/>
              <a:gd name="connsiteX3" fmla="*/ 219075 w 219075"/>
              <a:gd name="connsiteY3" fmla="*/ 333375 h 333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9075" h="333375">
                <a:moveTo>
                  <a:pt x="0" y="0"/>
                </a:moveTo>
                <a:cubicBezTo>
                  <a:pt x="69056" y="33337"/>
                  <a:pt x="138113" y="66675"/>
                  <a:pt x="142875" y="104775"/>
                </a:cubicBezTo>
                <a:cubicBezTo>
                  <a:pt x="147638" y="142875"/>
                  <a:pt x="15875" y="190500"/>
                  <a:pt x="28575" y="228600"/>
                </a:cubicBezTo>
                <a:cubicBezTo>
                  <a:pt x="41275" y="266700"/>
                  <a:pt x="130175" y="300037"/>
                  <a:pt x="219075" y="333375"/>
                </a:cubicBezTo>
              </a:path>
            </a:pathLst>
          </a:custGeom>
          <a:noFill/>
          <a:ln w="12700" cmpd="sng">
            <a:solidFill>
              <a:schemeClr val="bg1">
                <a:lumMod val="75000"/>
              </a:schemeClr>
            </a:solidFill>
            <a:headEnd type="none" w="lg" len="lg"/>
            <a:tailEnd type="none" w="lg" len="lg"/>
            <a:extLst>
              <a:ext uri="{C807C97D-BFC1-408E-A445-0C87EB9F89A2}">
                <ask:lineSketchStyleProps xmlns:ask="http://schemas.microsoft.com/office/drawing/2018/sketchyshapes">
                  <ask:type>
                    <ask:lineSketchNone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80" name="Forme libre : forme 79">
            <a:extLst>
              <a:ext uri="{FF2B5EF4-FFF2-40B4-BE49-F238E27FC236}">
                <a16:creationId xmlns:a16="http://schemas.microsoft.com/office/drawing/2014/main" id="{51586F8B-F076-4975-89E8-64CD98B2DE98}"/>
              </a:ext>
            </a:extLst>
          </p:cNvPr>
          <p:cNvSpPr/>
          <p:nvPr/>
        </p:nvSpPr>
        <p:spPr>
          <a:xfrm>
            <a:off x="98416" y="349764"/>
            <a:ext cx="235086" cy="196167"/>
          </a:xfrm>
          <a:custGeom>
            <a:avLst/>
            <a:gdLst>
              <a:gd name="connsiteX0" fmla="*/ 204899 w 424322"/>
              <a:gd name="connsiteY0" fmla="*/ 139009 h 387565"/>
              <a:gd name="connsiteX1" fmla="*/ 309674 w 424322"/>
              <a:gd name="connsiteY1" fmla="*/ 5659 h 387565"/>
              <a:gd name="connsiteX2" fmla="*/ 423974 w 424322"/>
              <a:gd name="connsiteY2" fmla="*/ 43759 h 387565"/>
              <a:gd name="connsiteX3" fmla="*/ 347774 w 424322"/>
              <a:gd name="connsiteY3" fmla="*/ 215209 h 387565"/>
              <a:gd name="connsiteX4" fmla="*/ 423974 w 424322"/>
              <a:gd name="connsiteY4" fmla="*/ 319984 h 387565"/>
              <a:gd name="connsiteX5" fmla="*/ 338249 w 424322"/>
              <a:gd name="connsiteY5" fmla="*/ 386659 h 387565"/>
              <a:gd name="connsiteX6" fmla="*/ 233474 w 424322"/>
              <a:gd name="connsiteY6" fmla="*/ 272359 h 387565"/>
              <a:gd name="connsiteX7" fmla="*/ 71549 w 424322"/>
              <a:gd name="connsiteY7" fmla="*/ 291409 h 387565"/>
              <a:gd name="connsiteX8" fmla="*/ 4874 w 424322"/>
              <a:gd name="connsiteY8" fmla="*/ 110434 h 387565"/>
              <a:gd name="connsiteX9" fmla="*/ 204899 w 424322"/>
              <a:gd name="connsiteY9" fmla="*/ 139009 h 3875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24322" h="387565">
                <a:moveTo>
                  <a:pt x="204899" y="139009"/>
                </a:moveTo>
                <a:cubicBezTo>
                  <a:pt x="255699" y="121547"/>
                  <a:pt x="273162" y="21534"/>
                  <a:pt x="309674" y="5659"/>
                </a:cubicBezTo>
                <a:cubicBezTo>
                  <a:pt x="346187" y="-10216"/>
                  <a:pt x="417624" y="8834"/>
                  <a:pt x="423974" y="43759"/>
                </a:cubicBezTo>
                <a:cubicBezTo>
                  <a:pt x="430324" y="78684"/>
                  <a:pt x="347774" y="169172"/>
                  <a:pt x="347774" y="215209"/>
                </a:cubicBezTo>
                <a:cubicBezTo>
                  <a:pt x="347774" y="261246"/>
                  <a:pt x="425562" y="291409"/>
                  <a:pt x="423974" y="319984"/>
                </a:cubicBezTo>
                <a:cubicBezTo>
                  <a:pt x="422387" y="348559"/>
                  <a:pt x="369999" y="394596"/>
                  <a:pt x="338249" y="386659"/>
                </a:cubicBezTo>
                <a:cubicBezTo>
                  <a:pt x="306499" y="378722"/>
                  <a:pt x="277924" y="288234"/>
                  <a:pt x="233474" y="272359"/>
                </a:cubicBezTo>
                <a:cubicBezTo>
                  <a:pt x="189024" y="256484"/>
                  <a:pt x="109649" y="318396"/>
                  <a:pt x="71549" y="291409"/>
                </a:cubicBezTo>
                <a:cubicBezTo>
                  <a:pt x="33449" y="264422"/>
                  <a:pt x="-15763" y="139009"/>
                  <a:pt x="4874" y="110434"/>
                </a:cubicBezTo>
                <a:cubicBezTo>
                  <a:pt x="25511" y="81859"/>
                  <a:pt x="154099" y="156471"/>
                  <a:pt x="204899" y="139009"/>
                </a:cubicBezTo>
                <a:close/>
              </a:path>
            </a:pathLst>
          </a:custGeom>
          <a:solidFill>
            <a:schemeClr val="accent2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83" name="ZoneTexte 82">
            <a:extLst>
              <a:ext uri="{FF2B5EF4-FFF2-40B4-BE49-F238E27FC236}">
                <a16:creationId xmlns:a16="http://schemas.microsoft.com/office/drawing/2014/main" id="{E3833D92-8182-40AF-8428-129CFF1A20B8}"/>
              </a:ext>
            </a:extLst>
          </p:cNvPr>
          <p:cNvSpPr txBox="1"/>
          <p:nvPr/>
        </p:nvSpPr>
        <p:spPr>
          <a:xfrm>
            <a:off x="361106" y="1512331"/>
            <a:ext cx="232031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Ligne ferroviaire</a:t>
            </a:r>
            <a:endParaRPr lang="fr-BE" sz="1100" dirty="0"/>
          </a:p>
        </p:txBody>
      </p:sp>
      <p:sp>
        <p:nvSpPr>
          <p:cNvPr id="84" name="Forme libre : forme 83">
            <a:extLst>
              <a:ext uri="{FF2B5EF4-FFF2-40B4-BE49-F238E27FC236}">
                <a16:creationId xmlns:a16="http://schemas.microsoft.com/office/drawing/2014/main" id="{6CC23C3C-748F-42A1-A5B5-88C95C8EA2E3}"/>
              </a:ext>
            </a:extLst>
          </p:cNvPr>
          <p:cNvSpPr/>
          <p:nvPr/>
        </p:nvSpPr>
        <p:spPr>
          <a:xfrm>
            <a:off x="147027" y="1529186"/>
            <a:ext cx="222344" cy="269732"/>
          </a:xfrm>
          <a:custGeom>
            <a:avLst/>
            <a:gdLst>
              <a:gd name="connsiteX0" fmla="*/ 0 w 219075"/>
              <a:gd name="connsiteY0" fmla="*/ 0 h 333375"/>
              <a:gd name="connsiteX1" fmla="*/ 142875 w 219075"/>
              <a:gd name="connsiteY1" fmla="*/ 104775 h 333375"/>
              <a:gd name="connsiteX2" fmla="*/ 28575 w 219075"/>
              <a:gd name="connsiteY2" fmla="*/ 228600 h 333375"/>
              <a:gd name="connsiteX3" fmla="*/ 219075 w 219075"/>
              <a:gd name="connsiteY3" fmla="*/ 333375 h 333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9075" h="333375">
                <a:moveTo>
                  <a:pt x="0" y="0"/>
                </a:moveTo>
                <a:cubicBezTo>
                  <a:pt x="69056" y="33337"/>
                  <a:pt x="138113" y="66675"/>
                  <a:pt x="142875" y="104775"/>
                </a:cubicBezTo>
                <a:cubicBezTo>
                  <a:pt x="147638" y="142875"/>
                  <a:pt x="15875" y="190500"/>
                  <a:pt x="28575" y="228600"/>
                </a:cubicBezTo>
                <a:cubicBezTo>
                  <a:pt x="41275" y="266700"/>
                  <a:pt x="130175" y="300037"/>
                  <a:pt x="219075" y="333375"/>
                </a:cubicBezTo>
              </a:path>
            </a:pathLst>
          </a:custGeom>
          <a:noFill/>
          <a:ln w="19050" cmpd="sng">
            <a:solidFill>
              <a:schemeClr val="tx1"/>
            </a:solidFill>
            <a:prstDash val="dash"/>
            <a:headEnd type="none" w="lg" len="lg"/>
            <a:tailEnd type="none" w="lg" len="lg"/>
            <a:extLst>
              <a:ext uri="{C807C97D-BFC1-408E-A445-0C87EB9F89A2}">
                <ask:lineSketchStyleProps xmlns:ask="http://schemas.microsoft.com/office/drawing/2018/sketchyshapes">
                  <ask:type>
                    <ask:lineSketchNone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grpSp>
        <p:nvGrpSpPr>
          <p:cNvPr id="15" name="Groupe 14">
            <a:extLst>
              <a:ext uri="{FF2B5EF4-FFF2-40B4-BE49-F238E27FC236}">
                <a16:creationId xmlns:a16="http://schemas.microsoft.com/office/drawing/2014/main" id="{C1F64FC7-4133-4040-83D3-8B66C2046446}"/>
              </a:ext>
            </a:extLst>
          </p:cNvPr>
          <p:cNvGrpSpPr>
            <a:grpSpLocks noChangeAspect="1"/>
          </p:cNvGrpSpPr>
          <p:nvPr/>
        </p:nvGrpSpPr>
        <p:grpSpPr>
          <a:xfrm>
            <a:off x="2908829" y="279355"/>
            <a:ext cx="6944048" cy="6267685"/>
            <a:chOff x="2908829" y="279355"/>
            <a:chExt cx="6944048" cy="6267685"/>
          </a:xfrm>
        </p:grpSpPr>
        <p:sp>
          <p:nvSpPr>
            <p:cNvPr id="5" name="Forme libre : forme 4">
              <a:extLst>
                <a:ext uri="{FF2B5EF4-FFF2-40B4-BE49-F238E27FC236}">
                  <a16:creationId xmlns:a16="http://schemas.microsoft.com/office/drawing/2014/main" id="{FA4E5A16-E8D1-47A8-9A71-9E217CB4E4BA}"/>
                </a:ext>
              </a:extLst>
            </p:cNvPr>
            <p:cNvSpPr/>
            <p:nvPr/>
          </p:nvSpPr>
          <p:spPr>
            <a:xfrm>
              <a:off x="5518150" y="279355"/>
              <a:ext cx="2241550" cy="819195"/>
            </a:xfrm>
            <a:custGeom>
              <a:avLst/>
              <a:gdLst>
                <a:gd name="connsiteX0" fmla="*/ 0 w 2241550"/>
                <a:gd name="connsiteY0" fmla="*/ 400095 h 819195"/>
                <a:gd name="connsiteX1" fmla="*/ 209550 w 2241550"/>
                <a:gd name="connsiteY1" fmla="*/ 495345 h 819195"/>
                <a:gd name="connsiteX2" fmla="*/ 374650 w 2241550"/>
                <a:gd name="connsiteY2" fmla="*/ 717595 h 819195"/>
                <a:gd name="connsiteX3" fmla="*/ 514350 w 2241550"/>
                <a:gd name="connsiteY3" fmla="*/ 685845 h 819195"/>
                <a:gd name="connsiteX4" fmla="*/ 692150 w 2241550"/>
                <a:gd name="connsiteY4" fmla="*/ 615995 h 819195"/>
                <a:gd name="connsiteX5" fmla="*/ 736600 w 2241550"/>
                <a:gd name="connsiteY5" fmla="*/ 552495 h 819195"/>
                <a:gd name="connsiteX6" fmla="*/ 838200 w 2241550"/>
                <a:gd name="connsiteY6" fmla="*/ 450895 h 819195"/>
                <a:gd name="connsiteX7" fmla="*/ 1009650 w 2241550"/>
                <a:gd name="connsiteY7" fmla="*/ 431845 h 819195"/>
                <a:gd name="connsiteX8" fmla="*/ 1358900 w 2241550"/>
                <a:gd name="connsiteY8" fmla="*/ 273095 h 819195"/>
                <a:gd name="connsiteX9" fmla="*/ 1441450 w 2241550"/>
                <a:gd name="connsiteY9" fmla="*/ 241345 h 819195"/>
                <a:gd name="connsiteX10" fmla="*/ 1549400 w 2241550"/>
                <a:gd name="connsiteY10" fmla="*/ 69895 h 819195"/>
                <a:gd name="connsiteX11" fmla="*/ 1714500 w 2241550"/>
                <a:gd name="connsiteY11" fmla="*/ 82595 h 819195"/>
                <a:gd name="connsiteX12" fmla="*/ 1835150 w 2241550"/>
                <a:gd name="connsiteY12" fmla="*/ 45 h 819195"/>
                <a:gd name="connsiteX13" fmla="*/ 1885950 w 2241550"/>
                <a:gd name="connsiteY13" fmla="*/ 95295 h 819195"/>
                <a:gd name="connsiteX14" fmla="*/ 1974850 w 2241550"/>
                <a:gd name="connsiteY14" fmla="*/ 228645 h 819195"/>
                <a:gd name="connsiteX15" fmla="*/ 2032000 w 2241550"/>
                <a:gd name="connsiteY15" fmla="*/ 476295 h 819195"/>
                <a:gd name="connsiteX16" fmla="*/ 2241550 w 2241550"/>
                <a:gd name="connsiteY16" fmla="*/ 819195 h 819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41550" h="819195">
                  <a:moveTo>
                    <a:pt x="0" y="400095"/>
                  </a:moveTo>
                  <a:cubicBezTo>
                    <a:pt x="73554" y="421261"/>
                    <a:pt x="147108" y="442428"/>
                    <a:pt x="209550" y="495345"/>
                  </a:cubicBezTo>
                  <a:cubicBezTo>
                    <a:pt x="271992" y="548262"/>
                    <a:pt x="323850" y="685845"/>
                    <a:pt x="374650" y="717595"/>
                  </a:cubicBezTo>
                  <a:cubicBezTo>
                    <a:pt x="425450" y="749345"/>
                    <a:pt x="461433" y="702778"/>
                    <a:pt x="514350" y="685845"/>
                  </a:cubicBezTo>
                  <a:cubicBezTo>
                    <a:pt x="567267" y="668912"/>
                    <a:pt x="655109" y="638220"/>
                    <a:pt x="692150" y="615995"/>
                  </a:cubicBezTo>
                  <a:cubicBezTo>
                    <a:pt x="729191" y="593770"/>
                    <a:pt x="712258" y="580012"/>
                    <a:pt x="736600" y="552495"/>
                  </a:cubicBezTo>
                  <a:cubicBezTo>
                    <a:pt x="760942" y="524978"/>
                    <a:pt x="792692" y="471003"/>
                    <a:pt x="838200" y="450895"/>
                  </a:cubicBezTo>
                  <a:cubicBezTo>
                    <a:pt x="883708" y="430787"/>
                    <a:pt x="922867" y="461478"/>
                    <a:pt x="1009650" y="431845"/>
                  </a:cubicBezTo>
                  <a:cubicBezTo>
                    <a:pt x="1096433" y="402212"/>
                    <a:pt x="1286933" y="304845"/>
                    <a:pt x="1358900" y="273095"/>
                  </a:cubicBezTo>
                  <a:cubicBezTo>
                    <a:pt x="1430867" y="241345"/>
                    <a:pt x="1409700" y="275212"/>
                    <a:pt x="1441450" y="241345"/>
                  </a:cubicBezTo>
                  <a:cubicBezTo>
                    <a:pt x="1473200" y="207478"/>
                    <a:pt x="1503892" y="96353"/>
                    <a:pt x="1549400" y="69895"/>
                  </a:cubicBezTo>
                  <a:cubicBezTo>
                    <a:pt x="1594908" y="43437"/>
                    <a:pt x="1666875" y="94237"/>
                    <a:pt x="1714500" y="82595"/>
                  </a:cubicBezTo>
                  <a:cubicBezTo>
                    <a:pt x="1762125" y="70953"/>
                    <a:pt x="1806575" y="-2072"/>
                    <a:pt x="1835150" y="45"/>
                  </a:cubicBezTo>
                  <a:cubicBezTo>
                    <a:pt x="1863725" y="2162"/>
                    <a:pt x="1862667" y="57195"/>
                    <a:pt x="1885950" y="95295"/>
                  </a:cubicBezTo>
                  <a:cubicBezTo>
                    <a:pt x="1909233" y="133395"/>
                    <a:pt x="1950508" y="165145"/>
                    <a:pt x="1974850" y="228645"/>
                  </a:cubicBezTo>
                  <a:cubicBezTo>
                    <a:pt x="1999192" y="292145"/>
                    <a:pt x="1987550" y="377870"/>
                    <a:pt x="2032000" y="476295"/>
                  </a:cubicBezTo>
                  <a:cubicBezTo>
                    <a:pt x="2076450" y="574720"/>
                    <a:pt x="2159000" y="696957"/>
                    <a:pt x="2241550" y="819195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  <p:sp>
          <p:nvSpPr>
            <p:cNvPr id="6" name="Forme libre : forme 5">
              <a:extLst>
                <a:ext uri="{FF2B5EF4-FFF2-40B4-BE49-F238E27FC236}">
                  <a16:creationId xmlns:a16="http://schemas.microsoft.com/office/drawing/2014/main" id="{BDAE27D0-184D-4197-9EDA-2D4D9321C12F}"/>
                </a:ext>
              </a:extLst>
            </p:cNvPr>
            <p:cNvSpPr/>
            <p:nvPr/>
          </p:nvSpPr>
          <p:spPr>
            <a:xfrm>
              <a:off x="7701801" y="1064836"/>
              <a:ext cx="2151076" cy="2593308"/>
            </a:xfrm>
            <a:custGeom>
              <a:avLst/>
              <a:gdLst>
                <a:gd name="connsiteX0" fmla="*/ 57899 w 2151076"/>
                <a:gd name="connsiteY0" fmla="*/ 14664 h 2593308"/>
                <a:gd name="connsiteX1" fmla="*/ 134099 w 2151076"/>
                <a:gd name="connsiteY1" fmla="*/ 14664 h 2593308"/>
                <a:gd name="connsiteX2" fmla="*/ 229349 w 2151076"/>
                <a:gd name="connsiteY2" fmla="*/ 167064 h 2593308"/>
                <a:gd name="connsiteX3" fmla="*/ 197599 w 2151076"/>
                <a:gd name="connsiteY3" fmla="*/ 306764 h 2593308"/>
                <a:gd name="connsiteX4" fmla="*/ 254749 w 2151076"/>
                <a:gd name="connsiteY4" fmla="*/ 408364 h 2593308"/>
                <a:gd name="connsiteX5" fmla="*/ 749 w 2151076"/>
                <a:gd name="connsiteY5" fmla="*/ 636964 h 2593308"/>
                <a:gd name="connsiteX6" fmla="*/ 178549 w 2151076"/>
                <a:gd name="connsiteY6" fmla="*/ 878264 h 2593308"/>
                <a:gd name="connsiteX7" fmla="*/ 229349 w 2151076"/>
                <a:gd name="connsiteY7" fmla="*/ 979864 h 2593308"/>
                <a:gd name="connsiteX8" fmla="*/ 496049 w 2151076"/>
                <a:gd name="connsiteY8" fmla="*/ 1011614 h 2593308"/>
                <a:gd name="connsiteX9" fmla="*/ 584949 w 2151076"/>
                <a:gd name="connsiteY9" fmla="*/ 948114 h 2593308"/>
                <a:gd name="connsiteX10" fmla="*/ 807199 w 2151076"/>
                <a:gd name="connsiteY10" fmla="*/ 1068764 h 2593308"/>
                <a:gd name="connsiteX11" fmla="*/ 832599 w 2151076"/>
                <a:gd name="connsiteY11" fmla="*/ 1132264 h 2593308"/>
                <a:gd name="connsiteX12" fmla="*/ 959599 w 2151076"/>
                <a:gd name="connsiteY12" fmla="*/ 1106864 h 2593308"/>
                <a:gd name="connsiteX13" fmla="*/ 984999 w 2151076"/>
                <a:gd name="connsiteY13" fmla="*/ 1183064 h 2593308"/>
                <a:gd name="connsiteX14" fmla="*/ 896099 w 2151076"/>
                <a:gd name="connsiteY14" fmla="*/ 1291014 h 2593308"/>
                <a:gd name="connsiteX15" fmla="*/ 921499 w 2151076"/>
                <a:gd name="connsiteY15" fmla="*/ 1570414 h 2593308"/>
                <a:gd name="connsiteX16" fmla="*/ 991349 w 2151076"/>
                <a:gd name="connsiteY16" fmla="*/ 1583114 h 2593308"/>
                <a:gd name="connsiteX17" fmla="*/ 1137399 w 2151076"/>
                <a:gd name="connsiteY17" fmla="*/ 1811714 h 2593308"/>
                <a:gd name="connsiteX18" fmla="*/ 1365999 w 2151076"/>
                <a:gd name="connsiteY18" fmla="*/ 1678364 h 2593308"/>
                <a:gd name="connsiteX19" fmla="*/ 1772399 w 2151076"/>
                <a:gd name="connsiteY19" fmla="*/ 1462464 h 2593308"/>
                <a:gd name="connsiteX20" fmla="*/ 1848599 w 2151076"/>
                <a:gd name="connsiteY20" fmla="*/ 1341814 h 2593308"/>
                <a:gd name="connsiteX21" fmla="*/ 1905749 w 2151076"/>
                <a:gd name="connsiteY21" fmla="*/ 1430714 h 2593308"/>
                <a:gd name="connsiteX22" fmla="*/ 1943849 w 2151076"/>
                <a:gd name="connsiteY22" fmla="*/ 1792664 h 2593308"/>
                <a:gd name="connsiteX23" fmla="*/ 2147049 w 2151076"/>
                <a:gd name="connsiteY23" fmla="*/ 2180014 h 2593308"/>
                <a:gd name="connsiteX24" fmla="*/ 2070849 w 2151076"/>
                <a:gd name="connsiteY24" fmla="*/ 2249864 h 2593308"/>
                <a:gd name="connsiteX25" fmla="*/ 1969249 w 2151076"/>
                <a:gd name="connsiteY25" fmla="*/ 2364164 h 2593308"/>
                <a:gd name="connsiteX26" fmla="*/ 1975599 w 2151076"/>
                <a:gd name="connsiteY26" fmla="*/ 2459414 h 2593308"/>
                <a:gd name="connsiteX27" fmla="*/ 1854949 w 2151076"/>
                <a:gd name="connsiteY27" fmla="*/ 2453064 h 2593308"/>
                <a:gd name="connsiteX28" fmla="*/ 1778749 w 2151076"/>
                <a:gd name="connsiteY28" fmla="*/ 2529264 h 2593308"/>
                <a:gd name="connsiteX29" fmla="*/ 1677149 w 2151076"/>
                <a:gd name="connsiteY29" fmla="*/ 2592764 h 2593308"/>
                <a:gd name="connsiteX30" fmla="*/ 1607299 w 2151076"/>
                <a:gd name="connsiteY30" fmla="*/ 2554664 h 2593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2151076" h="2593308">
                  <a:moveTo>
                    <a:pt x="57899" y="14664"/>
                  </a:moveTo>
                  <a:cubicBezTo>
                    <a:pt x="81711" y="1964"/>
                    <a:pt x="105524" y="-10736"/>
                    <a:pt x="134099" y="14664"/>
                  </a:cubicBezTo>
                  <a:cubicBezTo>
                    <a:pt x="162674" y="40064"/>
                    <a:pt x="218766" y="118381"/>
                    <a:pt x="229349" y="167064"/>
                  </a:cubicBezTo>
                  <a:cubicBezTo>
                    <a:pt x="239932" y="215747"/>
                    <a:pt x="193366" y="266547"/>
                    <a:pt x="197599" y="306764"/>
                  </a:cubicBezTo>
                  <a:cubicBezTo>
                    <a:pt x="201832" y="346981"/>
                    <a:pt x="287557" y="353331"/>
                    <a:pt x="254749" y="408364"/>
                  </a:cubicBezTo>
                  <a:cubicBezTo>
                    <a:pt x="221941" y="463397"/>
                    <a:pt x="13449" y="558647"/>
                    <a:pt x="749" y="636964"/>
                  </a:cubicBezTo>
                  <a:cubicBezTo>
                    <a:pt x="-11951" y="715281"/>
                    <a:pt x="140449" y="821114"/>
                    <a:pt x="178549" y="878264"/>
                  </a:cubicBezTo>
                  <a:cubicBezTo>
                    <a:pt x="216649" y="935414"/>
                    <a:pt x="176432" y="957639"/>
                    <a:pt x="229349" y="979864"/>
                  </a:cubicBezTo>
                  <a:cubicBezTo>
                    <a:pt x="282266" y="1002089"/>
                    <a:pt x="436782" y="1016906"/>
                    <a:pt x="496049" y="1011614"/>
                  </a:cubicBezTo>
                  <a:cubicBezTo>
                    <a:pt x="555316" y="1006322"/>
                    <a:pt x="533091" y="938589"/>
                    <a:pt x="584949" y="948114"/>
                  </a:cubicBezTo>
                  <a:cubicBezTo>
                    <a:pt x="636807" y="957639"/>
                    <a:pt x="765924" y="1038072"/>
                    <a:pt x="807199" y="1068764"/>
                  </a:cubicBezTo>
                  <a:cubicBezTo>
                    <a:pt x="848474" y="1099456"/>
                    <a:pt x="807199" y="1125914"/>
                    <a:pt x="832599" y="1132264"/>
                  </a:cubicBezTo>
                  <a:cubicBezTo>
                    <a:pt x="857999" y="1138614"/>
                    <a:pt x="934199" y="1098397"/>
                    <a:pt x="959599" y="1106864"/>
                  </a:cubicBezTo>
                  <a:cubicBezTo>
                    <a:pt x="984999" y="1115331"/>
                    <a:pt x="995582" y="1152372"/>
                    <a:pt x="984999" y="1183064"/>
                  </a:cubicBezTo>
                  <a:cubicBezTo>
                    <a:pt x="974416" y="1213756"/>
                    <a:pt x="906682" y="1226456"/>
                    <a:pt x="896099" y="1291014"/>
                  </a:cubicBezTo>
                  <a:cubicBezTo>
                    <a:pt x="885516" y="1355572"/>
                    <a:pt x="905624" y="1521731"/>
                    <a:pt x="921499" y="1570414"/>
                  </a:cubicBezTo>
                  <a:cubicBezTo>
                    <a:pt x="937374" y="1619097"/>
                    <a:pt x="955366" y="1542897"/>
                    <a:pt x="991349" y="1583114"/>
                  </a:cubicBezTo>
                  <a:cubicBezTo>
                    <a:pt x="1027332" y="1623331"/>
                    <a:pt x="1074957" y="1795839"/>
                    <a:pt x="1137399" y="1811714"/>
                  </a:cubicBezTo>
                  <a:cubicBezTo>
                    <a:pt x="1199841" y="1827589"/>
                    <a:pt x="1260166" y="1736572"/>
                    <a:pt x="1365999" y="1678364"/>
                  </a:cubicBezTo>
                  <a:cubicBezTo>
                    <a:pt x="1471832" y="1620156"/>
                    <a:pt x="1691966" y="1518556"/>
                    <a:pt x="1772399" y="1462464"/>
                  </a:cubicBezTo>
                  <a:cubicBezTo>
                    <a:pt x="1852832" y="1406372"/>
                    <a:pt x="1826374" y="1347106"/>
                    <a:pt x="1848599" y="1341814"/>
                  </a:cubicBezTo>
                  <a:cubicBezTo>
                    <a:pt x="1870824" y="1336522"/>
                    <a:pt x="1889874" y="1355572"/>
                    <a:pt x="1905749" y="1430714"/>
                  </a:cubicBezTo>
                  <a:cubicBezTo>
                    <a:pt x="1921624" y="1505856"/>
                    <a:pt x="1903632" y="1667781"/>
                    <a:pt x="1943849" y="1792664"/>
                  </a:cubicBezTo>
                  <a:cubicBezTo>
                    <a:pt x="1984066" y="1917547"/>
                    <a:pt x="2125882" y="2103814"/>
                    <a:pt x="2147049" y="2180014"/>
                  </a:cubicBezTo>
                  <a:cubicBezTo>
                    <a:pt x="2168216" y="2256214"/>
                    <a:pt x="2100482" y="2219172"/>
                    <a:pt x="2070849" y="2249864"/>
                  </a:cubicBezTo>
                  <a:cubicBezTo>
                    <a:pt x="2041216" y="2280556"/>
                    <a:pt x="1985124" y="2329239"/>
                    <a:pt x="1969249" y="2364164"/>
                  </a:cubicBezTo>
                  <a:cubicBezTo>
                    <a:pt x="1953374" y="2399089"/>
                    <a:pt x="1994649" y="2444597"/>
                    <a:pt x="1975599" y="2459414"/>
                  </a:cubicBezTo>
                  <a:cubicBezTo>
                    <a:pt x="1956549" y="2474231"/>
                    <a:pt x="1887757" y="2441422"/>
                    <a:pt x="1854949" y="2453064"/>
                  </a:cubicBezTo>
                  <a:cubicBezTo>
                    <a:pt x="1822141" y="2464706"/>
                    <a:pt x="1808382" y="2505981"/>
                    <a:pt x="1778749" y="2529264"/>
                  </a:cubicBezTo>
                  <a:cubicBezTo>
                    <a:pt x="1749116" y="2552547"/>
                    <a:pt x="1705724" y="2588531"/>
                    <a:pt x="1677149" y="2592764"/>
                  </a:cubicBezTo>
                  <a:cubicBezTo>
                    <a:pt x="1648574" y="2596997"/>
                    <a:pt x="1627936" y="2575830"/>
                    <a:pt x="1607299" y="2554664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  <p:sp>
          <p:nvSpPr>
            <p:cNvPr id="9" name="Forme libre : forme 8">
              <a:extLst>
                <a:ext uri="{FF2B5EF4-FFF2-40B4-BE49-F238E27FC236}">
                  <a16:creationId xmlns:a16="http://schemas.microsoft.com/office/drawing/2014/main" id="{ACE898E1-7BDE-49B0-8EBE-D13D00606527}"/>
                </a:ext>
              </a:extLst>
            </p:cNvPr>
            <p:cNvSpPr/>
            <p:nvPr/>
          </p:nvSpPr>
          <p:spPr>
            <a:xfrm>
              <a:off x="7672120" y="3459906"/>
              <a:ext cx="1660678" cy="1639144"/>
            </a:xfrm>
            <a:custGeom>
              <a:avLst/>
              <a:gdLst>
                <a:gd name="connsiteX0" fmla="*/ 1649680 w 1660678"/>
                <a:gd name="connsiteY0" fmla="*/ 159594 h 1639144"/>
                <a:gd name="connsiteX1" fmla="*/ 1649680 w 1660678"/>
                <a:gd name="connsiteY1" fmla="*/ 51644 h 1639144"/>
                <a:gd name="connsiteX2" fmla="*/ 1535380 w 1660678"/>
                <a:gd name="connsiteY2" fmla="*/ 844 h 1639144"/>
                <a:gd name="connsiteX3" fmla="*/ 1395680 w 1660678"/>
                <a:gd name="connsiteY3" fmla="*/ 89744 h 1639144"/>
                <a:gd name="connsiteX4" fmla="*/ 1395680 w 1660678"/>
                <a:gd name="connsiteY4" fmla="*/ 362794 h 1639144"/>
                <a:gd name="connsiteX5" fmla="*/ 1465530 w 1660678"/>
                <a:gd name="connsiteY5" fmla="*/ 426294 h 1639144"/>
                <a:gd name="connsiteX6" fmla="*/ 1414730 w 1660678"/>
                <a:gd name="connsiteY6" fmla="*/ 496144 h 1639144"/>
                <a:gd name="connsiteX7" fmla="*/ 1281380 w 1660678"/>
                <a:gd name="connsiteY7" fmla="*/ 585044 h 1639144"/>
                <a:gd name="connsiteX8" fmla="*/ 1224230 w 1660678"/>
                <a:gd name="connsiteY8" fmla="*/ 737444 h 1639144"/>
                <a:gd name="connsiteX9" fmla="*/ 1008330 w 1660678"/>
                <a:gd name="connsiteY9" fmla="*/ 775544 h 1639144"/>
                <a:gd name="connsiteX10" fmla="*/ 919430 w 1660678"/>
                <a:gd name="connsiteY10" fmla="*/ 712044 h 1639144"/>
                <a:gd name="connsiteX11" fmla="*/ 874980 w 1660678"/>
                <a:gd name="connsiteY11" fmla="*/ 680294 h 1639144"/>
                <a:gd name="connsiteX12" fmla="*/ 773380 w 1660678"/>
                <a:gd name="connsiteY12" fmla="*/ 667594 h 1639144"/>
                <a:gd name="connsiteX13" fmla="*/ 728930 w 1660678"/>
                <a:gd name="connsiteY13" fmla="*/ 750144 h 1639144"/>
                <a:gd name="connsiteX14" fmla="*/ 665430 w 1660678"/>
                <a:gd name="connsiteY14" fmla="*/ 832694 h 1639144"/>
                <a:gd name="connsiteX15" fmla="*/ 481280 w 1660678"/>
                <a:gd name="connsiteY15" fmla="*/ 985094 h 1639144"/>
                <a:gd name="connsiteX16" fmla="*/ 373330 w 1660678"/>
                <a:gd name="connsiteY16" fmla="*/ 1010494 h 1639144"/>
                <a:gd name="connsiteX17" fmla="*/ 271730 w 1660678"/>
                <a:gd name="connsiteY17" fmla="*/ 1112094 h 1639144"/>
                <a:gd name="connsiteX18" fmla="*/ 144730 w 1660678"/>
                <a:gd name="connsiteY18" fmla="*/ 1099394 h 1639144"/>
                <a:gd name="connsiteX19" fmla="*/ 5030 w 1660678"/>
                <a:gd name="connsiteY19" fmla="*/ 1181944 h 1639144"/>
                <a:gd name="connsiteX20" fmla="*/ 36780 w 1660678"/>
                <a:gd name="connsiteY20" fmla="*/ 1321644 h 1639144"/>
                <a:gd name="connsiteX21" fmla="*/ 93930 w 1660678"/>
                <a:gd name="connsiteY21" fmla="*/ 1366094 h 1639144"/>
                <a:gd name="connsiteX22" fmla="*/ 214580 w 1660678"/>
                <a:gd name="connsiteY22" fmla="*/ 1378794 h 1639144"/>
                <a:gd name="connsiteX23" fmla="*/ 119330 w 1660678"/>
                <a:gd name="connsiteY23" fmla="*/ 1575644 h 1639144"/>
                <a:gd name="connsiteX24" fmla="*/ 74880 w 1660678"/>
                <a:gd name="connsiteY24" fmla="*/ 1639144 h 1639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660678" h="1639144">
                  <a:moveTo>
                    <a:pt x="1649680" y="159594"/>
                  </a:moveTo>
                  <a:cubicBezTo>
                    <a:pt x="1659205" y="118848"/>
                    <a:pt x="1668730" y="78102"/>
                    <a:pt x="1649680" y="51644"/>
                  </a:cubicBezTo>
                  <a:cubicBezTo>
                    <a:pt x="1630630" y="25186"/>
                    <a:pt x="1577713" y="-5506"/>
                    <a:pt x="1535380" y="844"/>
                  </a:cubicBezTo>
                  <a:cubicBezTo>
                    <a:pt x="1493047" y="7194"/>
                    <a:pt x="1418963" y="29419"/>
                    <a:pt x="1395680" y="89744"/>
                  </a:cubicBezTo>
                  <a:cubicBezTo>
                    <a:pt x="1372397" y="150069"/>
                    <a:pt x="1384038" y="306702"/>
                    <a:pt x="1395680" y="362794"/>
                  </a:cubicBezTo>
                  <a:cubicBezTo>
                    <a:pt x="1407322" y="418886"/>
                    <a:pt x="1462355" y="404069"/>
                    <a:pt x="1465530" y="426294"/>
                  </a:cubicBezTo>
                  <a:cubicBezTo>
                    <a:pt x="1468705" y="448519"/>
                    <a:pt x="1445422" y="469686"/>
                    <a:pt x="1414730" y="496144"/>
                  </a:cubicBezTo>
                  <a:cubicBezTo>
                    <a:pt x="1384038" y="522602"/>
                    <a:pt x="1313130" y="544827"/>
                    <a:pt x="1281380" y="585044"/>
                  </a:cubicBezTo>
                  <a:cubicBezTo>
                    <a:pt x="1249630" y="625261"/>
                    <a:pt x="1269738" y="705694"/>
                    <a:pt x="1224230" y="737444"/>
                  </a:cubicBezTo>
                  <a:cubicBezTo>
                    <a:pt x="1178722" y="769194"/>
                    <a:pt x="1059130" y="779777"/>
                    <a:pt x="1008330" y="775544"/>
                  </a:cubicBezTo>
                  <a:cubicBezTo>
                    <a:pt x="957530" y="771311"/>
                    <a:pt x="919430" y="712044"/>
                    <a:pt x="919430" y="712044"/>
                  </a:cubicBezTo>
                  <a:cubicBezTo>
                    <a:pt x="897205" y="696169"/>
                    <a:pt x="899322" y="687702"/>
                    <a:pt x="874980" y="680294"/>
                  </a:cubicBezTo>
                  <a:cubicBezTo>
                    <a:pt x="850638" y="672886"/>
                    <a:pt x="797722" y="655952"/>
                    <a:pt x="773380" y="667594"/>
                  </a:cubicBezTo>
                  <a:cubicBezTo>
                    <a:pt x="749038" y="679236"/>
                    <a:pt x="746922" y="722627"/>
                    <a:pt x="728930" y="750144"/>
                  </a:cubicBezTo>
                  <a:cubicBezTo>
                    <a:pt x="710938" y="777661"/>
                    <a:pt x="706705" y="793536"/>
                    <a:pt x="665430" y="832694"/>
                  </a:cubicBezTo>
                  <a:cubicBezTo>
                    <a:pt x="624155" y="871852"/>
                    <a:pt x="529963" y="955461"/>
                    <a:pt x="481280" y="985094"/>
                  </a:cubicBezTo>
                  <a:cubicBezTo>
                    <a:pt x="432597" y="1014727"/>
                    <a:pt x="408255" y="989327"/>
                    <a:pt x="373330" y="1010494"/>
                  </a:cubicBezTo>
                  <a:cubicBezTo>
                    <a:pt x="338405" y="1031661"/>
                    <a:pt x="309830" y="1097277"/>
                    <a:pt x="271730" y="1112094"/>
                  </a:cubicBezTo>
                  <a:cubicBezTo>
                    <a:pt x="233630" y="1126911"/>
                    <a:pt x="189180" y="1087752"/>
                    <a:pt x="144730" y="1099394"/>
                  </a:cubicBezTo>
                  <a:cubicBezTo>
                    <a:pt x="100280" y="1111036"/>
                    <a:pt x="23022" y="1144902"/>
                    <a:pt x="5030" y="1181944"/>
                  </a:cubicBezTo>
                  <a:cubicBezTo>
                    <a:pt x="-12962" y="1218986"/>
                    <a:pt x="21963" y="1290952"/>
                    <a:pt x="36780" y="1321644"/>
                  </a:cubicBezTo>
                  <a:cubicBezTo>
                    <a:pt x="51597" y="1352336"/>
                    <a:pt x="64297" y="1356569"/>
                    <a:pt x="93930" y="1366094"/>
                  </a:cubicBezTo>
                  <a:cubicBezTo>
                    <a:pt x="123563" y="1375619"/>
                    <a:pt x="210347" y="1343869"/>
                    <a:pt x="214580" y="1378794"/>
                  </a:cubicBezTo>
                  <a:cubicBezTo>
                    <a:pt x="218813" y="1413719"/>
                    <a:pt x="142613" y="1532252"/>
                    <a:pt x="119330" y="1575644"/>
                  </a:cubicBezTo>
                  <a:cubicBezTo>
                    <a:pt x="96047" y="1619036"/>
                    <a:pt x="85463" y="1629090"/>
                    <a:pt x="74880" y="1639144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  <p:sp>
          <p:nvSpPr>
            <p:cNvPr id="13" name="Forme libre : forme 12">
              <a:extLst>
                <a:ext uri="{FF2B5EF4-FFF2-40B4-BE49-F238E27FC236}">
                  <a16:creationId xmlns:a16="http://schemas.microsoft.com/office/drawing/2014/main" id="{529D98ED-C248-4E49-83CA-039AD5E1BA55}"/>
                </a:ext>
              </a:extLst>
            </p:cNvPr>
            <p:cNvSpPr/>
            <p:nvPr/>
          </p:nvSpPr>
          <p:spPr>
            <a:xfrm>
              <a:off x="2908829" y="2114550"/>
              <a:ext cx="5463008" cy="4432490"/>
            </a:xfrm>
            <a:custGeom>
              <a:avLst/>
              <a:gdLst>
                <a:gd name="connsiteX0" fmla="*/ 4850871 w 5463008"/>
                <a:gd name="connsiteY0" fmla="*/ 2965450 h 4432490"/>
                <a:gd name="connsiteX1" fmla="*/ 4787371 w 5463008"/>
                <a:gd name="connsiteY1" fmla="*/ 3124200 h 4432490"/>
                <a:gd name="connsiteX2" fmla="*/ 4825471 w 5463008"/>
                <a:gd name="connsiteY2" fmla="*/ 3194050 h 4432490"/>
                <a:gd name="connsiteX3" fmla="*/ 5054071 w 5463008"/>
                <a:gd name="connsiteY3" fmla="*/ 3124200 h 4432490"/>
                <a:gd name="connsiteX4" fmla="*/ 5181071 w 5463008"/>
                <a:gd name="connsiteY4" fmla="*/ 3308350 h 4432490"/>
                <a:gd name="connsiteX5" fmla="*/ 5384271 w 5463008"/>
                <a:gd name="connsiteY5" fmla="*/ 3371850 h 4432490"/>
                <a:gd name="connsiteX6" fmla="*/ 5371571 w 5463008"/>
                <a:gd name="connsiteY6" fmla="*/ 3511550 h 4432490"/>
                <a:gd name="connsiteX7" fmla="*/ 5447771 w 5463008"/>
                <a:gd name="connsiteY7" fmla="*/ 3644900 h 4432490"/>
                <a:gd name="connsiteX8" fmla="*/ 5308071 w 5463008"/>
                <a:gd name="connsiteY8" fmla="*/ 3714750 h 4432490"/>
                <a:gd name="connsiteX9" fmla="*/ 5460471 w 5463008"/>
                <a:gd name="connsiteY9" fmla="*/ 3873500 h 4432490"/>
                <a:gd name="connsiteX10" fmla="*/ 5377921 w 5463008"/>
                <a:gd name="connsiteY10" fmla="*/ 3987800 h 4432490"/>
                <a:gd name="connsiteX11" fmla="*/ 5066771 w 5463008"/>
                <a:gd name="connsiteY11" fmla="*/ 4108450 h 4432490"/>
                <a:gd name="connsiteX12" fmla="*/ 4977871 w 5463008"/>
                <a:gd name="connsiteY12" fmla="*/ 3987800 h 4432490"/>
                <a:gd name="connsiteX13" fmla="*/ 4838171 w 5463008"/>
                <a:gd name="connsiteY13" fmla="*/ 4070350 h 4432490"/>
                <a:gd name="connsiteX14" fmla="*/ 4723871 w 5463008"/>
                <a:gd name="connsiteY14" fmla="*/ 3848100 h 4432490"/>
                <a:gd name="connsiteX15" fmla="*/ 4596871 w 5463008"/>
                <a:gd name="connsiteY15" fmla="*/ 3810000 h 4432490"/>
                <a:gd name="connsiteX16" fmla="*/ 4336521 w 5463008"/>
                <a:gd name="connsiteY16" fmla="*/ 3829050 h 4432490"/>
                <a:gd name="connsiteX17" fmla="*/ 4190471 w 5463008"/>
                <a:gd name="connsiteY17" fmla="*/ 3740150 h 4432490"/>
                <a:gd name="connsiteX18" fmla="*/ 4082521 w 5463008"/>
                <a:gd name="connsiteY18" fmla="*/ 3892550 h 4432490"/>
                <a:gd name="connsiteX19" fmla="*/ 3892021 w 5463008"/>
                <a:gd name="connsiteY19" fmla="*/ 4013200 h 4432490"/>
                <a:gd name="connsiteX20" fmla="*/ 3872971 w 5463008"/>
                <a:gd name="connsiteY20" fmla="*/ 4102100 h 4432490"/>
                <a:gd name="connsiteX21" fmla="*/ 3745971 w 5463008"/>
                <a:gd name="connsiteY21" fmla="*/ 4273550 h 4432490"/>
                <a:gd name="connsiteX22" fmla="*/ 3555471 w 5463008"/>
                <a:gd name="connsiteY22" fmla="*/ 4356100 h 4432490"/>
                <a:gd name="connsiteX23" fmla="*/ 3295121 w 5463008"/>
                <a:gd name="connsiteY23" fmla="*/ 4356100 h 4432490"/>
                <a:gd name="connsiteX24" fmla="*/ 3085571 w 5463008"/>
                <a:gd name="connsiteY24" fmla="*/ 4432300 h 4432490"/>
                <a:gd name="connsiteX25" fmla="*/ 2958571 w 5463008"/>
                <a:gd name="connsiteY25" fmla="*/ 4330700 h 4432490"/>
                <a:gd name="connsiteX26" fmla="*/ 2831571 w 5463008"/>
                <a:gd name="connsiteY26" fmla="*/ 4267200 h 4432490"/>
                <a:gd name="connsiteX27" fmla="*/ 2729971 w 5463008"/>
                <a:gd name="connsiteY27" fmla="*/ 4076700 h 4432490"/>
                <a:gd name="connsiteX28" fmla="*/ 2583921 w 5463008"/>
                <a:gd name="connsiteY28" fmla="*/ 3987800 h 4432490"/>
                <a:gd name="connsiteX29" fmla="*/ 2387071 w 5463008"/>
                <a:gd name="connsiteY29" fmla="*/ 4064000 h 4432490"/>
                <a:gd name="connsiteX30" fmla="*/ 2183871 w 5463008"/>
                <a:gd name="connsiteY30" fmla="*/ 3835400 h 4432490"/>
                <a:gd name="connsiteX31" fmla="*/ 2126721 w 5463008"/>
                <a:gd name="connsiteY31" fmla="*/ 3803650 h 4432490"/>
                <a:gd name="connsiteX32" fmla="*/ 2260071 w 5463008"/>
                <a:gd name="connsiteY32" fmla="*/ 3365500 h 4432490"/>
                <a:gd name="connsiteX33" fmla="*/ 2069571 w 5463008"/>
                <a:gd name="connsiteY33" fmla="*/ 3060700 h 4432490"/>
                <a:gd name="connsiteX34" fmla="*/ 1828271 w 5463008"/>
                <a:gd name="connsiteY34" fmla="*/ 2673350 h 4432490"/>
                <a:gd name="connsiteX35" fmla="*/ 1783821 w 5463008"/>
                <a:gd name="connsiteY35" fmla="*/ 2584450 h 4432490"/>
                <a:gd name="connsiteX36" fmla="*/ 1612371 w 5463008"/>
                <a:gd name="connsiteY36" fmla="*/ 2343150 h 4432490"/>
                <a:gd name="connsiteX37" fmla="*/ 1910821 w 5463008"/>
                <a:gd name="connsiteY37" fmla="*/ 2044700 h 4432490"/>
                <a:gd name="connsiteX38" fmla="*/ 1783821 w 5463008"/>
                <a:gd name="connsiteY38" fmla="*/ 2025650 h 4432490"/>
                <a:gd name="connsiteX39" fmla="*/ 1853671 w 5463008"/>
                <a:gd name="connsiteY39" fmla="*/ 1866900 h 4432490"/>
                <a:gd name="connsiteX40" fmla="*/ 1910821 w 5463008"/>
                <a:gd name="connsiteY40" fmla="*/ 1746250 h 4432490"/>
                <a:gd name="connsiteX41" fmla="*/ 1853671 w 5463008"/>
                <a:gd name="connsiteY41" fmla="*/ 1365250 h 4432490"/>
                <a:gd name="connsiteX42" fmla="*/ 1752071 w 5463008"/>
                <a:gd name="connsiteY42" fmla="*/ 1187450 h 4432490"/>
                <a:gd name="connsiteX43" fmla="*/ 1555221 w 5463008"/>
                <a:gd name="connsiteY43" fmla="*/ 1187450 h 4432490"/>
                <a:gd name="connsiteX44" fmla="*/ 1491721 w 5463008"/>
                <a:gd name="connsiteY44" fmla="*/ 1168400 h 4432490"/>
                <a:gd name="connsiteX45" fmla="*/ 1434571 w 5463008"/>
                <a:gd name="connsiteY45" fmla="*/ 1289050 h 4432490"/>
                <a:gd name="connsiteX46" fmla="*/ 869421 w 5463008"/>
                <a:gd name="connsiteY46" fmla="*/ 1403350 h 4432490"/>
                <a:gd name="connsiteX47" fmla="*/ 748771 w 5463008"/>
                <a:gd name="connsiteY47" fmla="*/ 1365250 h 4432490"/>
                <a:gd name="connsiteX48" fmla="*/ 501121 w 5463008"/>
                <a:gd name="connsiteY48" fmla="*/ 1454150 h 4432490"/>
                <a:gd name="connsiteX49" fmla="*/ 323321 w 5463008"/>
                <a:gd name="connsiteY49" fmla="*/ 1473200 h 4432490"/>
                <a:gd name="connsiteX50" fmla="*/ 132821 w 5463008"/>
                <a:gd name="connsiteY50" fmla="*/ 1428750 h 4432490"/>
                <a:gd name="connsiteX51" fmla="*/ 285221 w 5463008"/>
                <a:gd name="connsiteY51" fmla="*/ 1384300 h 4432490"/>
                <a:gd name="connsiteX52" fmla="*/ 329671 w 5463008"/>
                <a:gd name="connsiteY52" fmla="*/ 1270000 h 4432490"/>
                <a:gd name="connsiteX53" fmla="*/ 266171 w 5463008"/>
                <a:gd name="connsiteY53" fmla="*/ 1003300 h 4432490"/>
                <a:gd name="connsiteX54" fmla="*/ 82021 w 5463008"/>
                <a:gd name="connsiteY54" fmla="*/ 1022350 h 4432490"/>
                <a:gd name="connsiteX55" fmla="*/ 5821 w 5463008"/>
                <a:gd name="connsiteY55" fmla="*/ 825500 h 4432490"/>
                <a:gd name="connsiteX56" fmla="*/ 228071 w 5463008"/>
                <a:gd name="connsiteY56" fmla="*/ 768350 h 4432490"/>
                <a:gd name="connsiteX57" fmla="*/ 285221 w 5463008"/>
                <a:gd name="connsiteY57" fmla="*/ 666750 h 4432490"/>
                <a:gd name="connsiteX58" fmla="*/ 348721 w 5463008"/>
                <a:gd name="connsiteY58" fmla="*/ 704850 h 4432490"/>
                <a:gd name="connsiteX59" fmla="*/ 285221 w 5463008"/>
                <a:gd name="connsiteY59" fmla="*/ 565150 h 4432490"/>
                <a:gd name="connsiteX60" fmla="*/ 355071 w 5463008"/>
                <a:gd name="connsiteY60" fmla="*/ 336550 h 4432490"/>
                <a:gd name="connsiteX61" fmla="*/ 418571 w 5463008"/>
                <a:gd name="connsiteY61" fmla="*/ 120650 h 4432490"/>
                <a:gd name="connsiteX62" fmla="*/ 577321 w 5463008"/>
                <a:gd name="connsiteY62" fmla="*/ 88900 h 4432490"/>
                <a:gd name="connsiteX63" fmla="*/ 653521 w 5463008"/>
                <a:gd name="connsiteY63" fmla="*/ 0 h 4432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5463008" h="4432490">
                  <a:moveTo>
                    <a:pt x="4850871" y="2965450"/>
                  </a:moveTo>
                  <a:cubicBezTo>
                    <a:pt x="4821237" y="3025775"/>
                    <a:pt x="4791604" y="3086100"/>
                    <a:pt x="4787371" y="3124200"/>
                  </a:cubicBezTo>
                  <a:cubicBezTo>
                    <a:pt x="4783138" y="3162300"/>
                    <a:pt x="4781021" y="3194050"/>
                    <a:pt x="4825471" y="3194050"/>
                  </a:cubicBezTo>
                  <a:cubicBezTo>
                    <a:pt x="4869921" y="3194050"/>
                    <a:pt x="4994804" y="3105150"/>
                    <a:pt x="5054071" y="3124200"/>
                  </a:cubicBezTo>
                  <a:cubicBezTo>
                    <a:pt x="5113338" y="3143250"/>
                    <a:pt x="5126038" y="3267075"/>
                    <a:pt x="5181071" y="3308350"/>
                  </a:cubicBezTo>
                  <a:cubicBezTo>
                    <a:pt x="5236104" y="3349625"/>
                    <a:pt x="5352521" y="3337983"/>
                    <a:pt x="5384271" y="3371850"/>
                  </a:cubicBezTo>
                  <a:cubicBezTo>
                    <a:pt x="5416021" y="3405717"/>
                    <a:pt x="5360988" y="3466042"/>
                    <a:pt x="5371571" y="3511550"/>
                  </a:cubicBezTo>
                  <a:cubicBezTo>
                    <a:pt x="5382154" y="3557058"/>
                    <a:pt x="5458354" y="3611033"/>
                    <a:pt x="5447771" y="3644900"/>
                  </a:cubicBezTo>
                  <a:cubicBezTo>
                    <a:pt x="5437188" y="3678767"/>
                    <a:pt x="5305954" y="3676650"/>
                    <a:pt x="5308071" y="3714750"/>
                  </a:cubicBezTo>
                  <a:cubicBezTo>
                    <a:pt x="5310188" y="3752850"/>
                    <a:pt x="5448829" y="3827992"/>
                    <a:pt x="5460471" y="3873500"/>
                  </a:cubicBezTo>
                  <a:cubicBezTo>
                    <a:pt x="5472113" y="3919008"/>
                    <a:pt x="5443538" y="3948642"/>
                    <a:pt x="5377921" y="3987800"/>
                  </a:cubicBezTo>
                  <a:cubicBezTo>
                    <a:pt x="5312304" y="4026958"/>
                    <a:pt x="5133446" y="4108450"/>
                    <a:pt x="5066771" y="4108450"/>
                  </a:cubicBezTo>
                  <a:cubicBezTo>
                    <a:pt x="5000096" y="4108450"/>
                    <a:pt x="5015971" y="3994150"/>
                    <a:pt x="4977871" y="3987800"/>
                  </a:cubicBezTo>
                  <a:cubicBezTo>
                    <a:pt x="4939771" y="3981450"/>
                    <a:pt x="4880504" y="4093633"/>
                    <a:pt x="4838171" y="4070350"/>
                  </a:cubicBezTo>
                  <a:cubicBezTo>
                    <a:pt x="4795838" y="4047067"/>
                    <a:pt x="4764088" y="3891492"/>
                    <a:pt x="4723871" y="3848100"/>
                  </a:cubicBezTo>
                  <a:cubicBezTo>
                    <a:pt x="4683654" y="3804708"/>
                    <a:pt x="4661429" y="3813175"/>
                    <a:pt x="4596871" y="3810000"/>
                  </a:cubicBezTo>
                  <a:cubicBezTo>
                    <a:pt x="4532313" y="3806825"/>
                    <a:pt x="4404254" y="3840692"/>
                    <a:pt x="4336521" y="3829050"/>
                  </a:cubicBezTo>
                  <a:cubicBezTo>
                    <a:pt x="4268788" y="3817408"/>
                    <a:pt x="4232804" y="3729567"/>
                    <a:pt x="4190471" y="3740150"/>
                  </a:cubicBezTo>
                  <a:cubicBezTo>
                    <a:pt x="4148138" y="3750733"/>
                    <a:pt x="4132263" y="3847042"/>
                    <a:pt x="4082521" y="3892550"/>
                  </a:cubicBezTo>
                  <a:cubicBezTo>
                    <a:pt x="4032779" y="3938058"/>
                    <a:pt x="3926946" y="3978275"/>
                    <a:pt x="3892021" y="4013200"/>
                  </a:cubicBezTo>
                  <a:cubicBezTo>
                    <a:pt x="3857096" y="4048125"/>
                    <a:pt x="3897313" y="4058708"/>
                    <a:pt x="3872971" y="4102100"/>
                  </a:cubicBezTo>
                  <a:cubicBezTo>
                    <a:pt x="3848629" y="4145492"/>
                    <a:pt x="3798888" y="4231217"/>
                    <a:pt x="3745971" y="4273550"/>
                  </a:cubicBezTo>
                  <a:cubicBezTo>
                    <a:pt x="3693054" y="4315883"/>
                    <a:pt x="3630613" y="4342342"/>
                    <a:pt x="3555471" y="4356100"/>
                  </a:cubicBezTo>
                  <a:cubicBezTo>
                    <a:pt x="3480329" y="4369858"/>
                    <a:pt x="3373438" y="4343400"/>
                    <a:pt x="3295121" y="4356100"/>
                  </a:cubicBezTo>
                  <a:cubicBezTo>
                    <a:pt x="3216804" y="4368800"/>
                    <a:pt x="3141663" y="4436533"/>
                    <a:pt x="3085571" y="4432300"/>
                  </a:cubicBezTo>
                  <a:cubicBezTo>
                    <a:pt x="3029479" y="4428067"/>
                    <a:pt x="3000904" y="4358217"/>
                    <a:pt x="2958571" y="4330700"/>
                  </a:cubicBezTo>
                  <a:cubicBezTo>
                    <a:pt x="2916238" y="4303183"/>
                    <a:pt x="2869671" y="4309533"/>
                    <a:pt x="2831571" y="4267200"/>
                  </a:cubicBezTo>
                  <a:cubicBezTo>
                    <a:pt x="2793471" y="4224867"/>
                    <a:pt x="2771246" y="4123267"/>
                    <a:pt x="2729971" y="4076700"/>
                  </a:cubicBezTo>
                  <a:cubicBezTo>
                    <a:pt x="2688696" y="4030133"/>
                    <a:pt x="2641071" y="3989917"/>
                    <a:pt x="2583921" y="3987800"/>
                  </a:cubicBezTo>
                  <a:cubicBezTo>
                    <a:pt x="2526771" y="3985683"/>
                    <a:pt x="2453746" y="4089400"/>
                    <a:pt x="2387071" y="4064000"/>
                  </a:cubicBezTo>
                  <a:cubicBezTo>
                    <a:pt x="2320396" y="4038600"/>
                    <a:pt x="2227263" y="3878792"/>
                    <a:pt x="2183871" y="3835400"/>
                  </a:cubicBezTo>
                  <a:cubicBezTo>
                    <a:pt x="2140479" y="3792008"/>
                    <a:pt x="2114021" y="3881967"/>
                    <a:pt x="2126721" y="3803650"/>
                  </a:cubicBezTo>
                  <a:cubicBezTo>
                    <a:pt x="2139421" y="3725333"/>
                    <a:pt x="2269596" y="3489325"/>
                    <a:pt x="2260071" y="3365500"/>
                  </a:cubicBezTo>
                  <a:cubicBezTo>
                    <a:pt x="2250546" y="3241675"/>
                    <a:pt x="2141538" y="3176058"/>
                    <a:pt x="2069571" y="3060700"/>
                  </a:cubicBezTo>
                  <a:cubicBezTo>
                    <a:pt x="1997604" y="2945342"/>
                    <a:pt x="1875896" y="2752725"/>
                    <a:pt x="1828271" y="2673350"/>
                  </a:cubicBezTo>
                  <a:cubicBezTo>
                    <a:pt x="1780646" y="2593975"/>
                    <a:pt x="1819804" y="2639483"/>
                    <a:pt x="1783821" y="2584450"/>
                  </a:cubicBezTo>
                  <a:cubicBezTo>
                    <a:pt x="1747838" y="2529417"/>
                    <a:pt x="1591204" y="2433108"/>
                    <a:pt x="1612371" y="2343150"/>
                  </a:cubicBezTo>
                  <a:cubicBezTo>
                    <a:pt x="1633538" y="2253192"/>
                    <a:pt x="1882246" y="2097617"/>
                    <a:pt x="1910821" y="2044700"/>
                  </a:cubicBezTo>
                  <a:cubicBezTo>
                    <a:pt x="1939396" y="1991783"/>
                    <a:pt x="1793346" y="2055283"/>
                    <a:pt x="1783821" y="2025650"/>
                  </a:cubicBezTo>
                  <a:cubicBezTo>
                    <a:pt x="1774296" y="1996017"/>
                    <a:pt x="1832504" y="1913467"/>
                    <a:pt x="1853671" y="1866900"/>
                  </a:cubicBezTo>
                  <a:cubicBezTo>
                    <a:pt x="1874838" y="1820333"/>
                    <a:pt x="1910821" y="1829858"/>
                    <a:pt x="1910821" y="1746250"/>
                  </a:cubicBezTo>
                  <a:cubicBezTo>
                    <a:pt x="1910821" y="1662642"/>
                    <a:pt x="1880129" y="1458383"/>
                    <a:pt x="1853671" y="1365250"/>
                  </a:cubicBezTo>
                  <a:cubicBezTo>
                    <a:pt x="1827213" y="1272117"/>
                    <a:pt x="1801813" y="1217083"/>
                    <a:pt x="1752071" y="1187450"/>
                  </a:cubicBezTo>
                  <a:cubicBezTo>
                    <a:pt x="1702329" y="1157817"/>
                    <a:pt x="1598613" y="1190625"/>
                    <a:pt x="1555221" y="1187450"/>
                  </a:cubicBezTo>
                  <a:cubicBezTo>
                    <a:pt x="1511829" y="1184275"/>
                    <a:pt x="1511829" y="1151467"/>
                    <a:pt x="1491721" y="1168400"/>
                  </a:cubicBezTo>
                  <a:cubicBezTo>
                    <a:pt x="1471613" y="1185333"/>
                    <a:pt x="1538288" y="1249892"/>
                    <a:pt x="1434571" y="1289050"/>
                  </a:cubicBezTo>
                  <a:cubicBezTo>
                    <a:pt x="1330854" y="1328208"/>
                    <a:pt x="983721" y="1390650"/>
                    <a:pt x="869421" y="1403350"/>
                  </a:cubicBezTo>
                  <a:cubicBezTo>
                    <a:pt x="755121" y="1416050"/>
                    <a:pt x="810154" y="1356783"/>
                    <a:pt x="748771" y="1365250"/>
                  </a:cubicBezTo>
                  <a:cubicBezTo>
                    <a:pt x="687388" y="1373717"/>
                    <a:pt x="572029" y="1436158"/>
                    <a:pt x="501121" y="1454150"/>
                  </a:cubicBezTo>
                  <a:cubicBezTo>
                    <a:pt x="430213" y="1472142"/>
                    <a:pt x="384704" y="1477433"/>
                    <a:pt x="323321" y="1473200"/>
                  </a:cubicBezTo>
                  <a:cubicBezTo>
                    <a:pt x="261938" y="1468967"/>
                    <a:pt x="139171" y="1443567"/>
                    <a:pt x="132821" y="1428750"/>
                  </a:cubicBezTo>
                  <a:cubicBezTo>
                    <a:pt x="126471" y="1413933"/>
                    <a:pt x="252413" y="1410758"/>
                    <a:pt x="285221" y="1384300"/>
                  </a:cubicBezTo>
                  <a:cubicBezTo>
                    <a:pt x="318029" y="1357842"/>
                    <a:pt x="332846" y="1333500"/>
                    <a:pt x="329671" y="1270000"/>
                  </a:cubicBezTo>
                  <a:cubicBezTo>
                    <a:pt x="326496" y="1206500"/>
                    <a:pt x="307446" y="1044575"/>
                    <a:pt x="266171" y="1003300"/>
                  </a:cubicBezTo>
                  <a:cubicBezTo>
                    <a:pt x="224896" y="962025"/>
                    <a:pt x="125413" y="1051983"/>
                    <a:pt x="82021" y="1022350"/>
                  </a:cubicBezTo>
                  <a:cubicBezTo>
                    <a:pt x="38629" y="992717"/>
                    <a:pt x="-18521" y="867833"/>
                    <a:pt x="5821" y="825500"/>
                  </a:cubicBezTo>
                  <a:cubicBezTo>
                    <a:pt x="30163" y="783167"/>
                    <a:pt x="181504" y="794808"/>
                    <a:pt x="228071" y="768350"/>
                  </a:cubicBezTo>
                  <a:cubicBezTo>
                    <a:pt x="274638" y="741892"/>
                    <a:pt x="265113" y="677333"/>
                    <a:pt x="285221" y="666750"/>
                  </a:cubicBezTo>
                  <a:cubicBezTo>
                    <a:pt x="305329" y="656167"/>
                    <a:pt x="348721" y="721783"/>
                    <a:pt x="348721" y="704850"/>
                  </a:cubicBezTo>
                  <a:cubicBezTo>
                    <a:pt x="348721" y="687917"/>
                    <a:pt x="284163" y="626533"/>
                    <a:pt x="285221" y="565150"/>
                  </a:cubicBezTo>
                  <a:cubicBezTo>
                    <a:pt x="286279" y="503767"/>
                    <a:pt x="332846" y="410633"/>
                    <a:pt x="355071" y="336550"/>
                  </a:cubicBezTo>
                  <a:cubicBezTo>
                    <a:pt x="377296" y="262467"/>
                    <a:pt x="381529" y="161925"/>
                    <a:pt x="418571" y="120650"/>
                  </a:cubicBezTo>
                  <a:cubicBezTo>
                    <a:pt x="455613" y="79375"/>
                    <a:pt x="538163" y="109008"/>
                    <a:pt x="577321" y="88900"/>
                  </a:cubicBezTo>
                  <a:cubicBezTo>
                    <a:pt x="616479" y="68792"/>
                    <a:pt x="635000" y="34396"/>
                    <a:pt x="653521" y="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  <p:sp>
          <p:nvSpPr>
            <p:cNvPr id="14" name="Forme libre : forme 13">
              <a:extLst>
                <a:ext uri="{FF2B5EF4-FFF2-40B4-BE49-F238E27FC236}">
                  <a16:creationId xmlns:a16="http://schemas.microsoft.com/office/drawing/2014/main" id="{4BEAE9BB-B4E2-4D9D-A0E1-3456242A1240}"/>
                </a:ext>
              </a:extLst>
            </p:cNvPr>
            <p:cNvSpPr/>
            <p:nvPr/>
          </p:nvSpPr>
          <p:spPr>
            <a:xfrm>
              <a:off x="3549650" y="692150"/>
              <a:ext cx="1968500" cy="1435100"/>
            </a:xfrm>
            <a:custGeom>
              <a:avLst/>
              <a:gdLst>
                <a:gd name="connsiteX0" fmla="*/ 0 w 1968500"/>
                <a:gd name="connsiteY0" fmla="*/ 1435100 h 1435100"/>
                <a:gd name="connsiteX1" fmla="*/ 57150 w 1968500"/>
                <a:gd name="connsiteY1" fmla="*/ 1314450 h 1435100"/>
                <a:gd name="connsiteX2" fmla="*/ 12700 w 1968500"/>
                <a:gd name="connsiteY2" fmla="*/ 1257300 h 1435100"/>
                <a:gd name="connsiteX3" fmla="*/ 76200 w 1968500"/>
                <a:gd name="connsiteY3" fmla="*/ 1149350 h 1435100"/>
                <a:gd name="connsiteX4" fmla="*/ 57150 w 1968500"/>
                <a:gd name="connsiteY4" fmla="*/ 1060450 h 1435100"/>
                <a:gd name="connsiteX5" fmla="*/ 234950 w 1968500"/>
                <a:gd name="connsiteY5" fmla="*/ 1206500 h 1435100"/>
                <a:gd name="connsiteX6" fmla="*/ 368300 w 1968500"/>
                <a:gd name="connsiteY6" fmla="*/ 1092200 h 1435100"/>
                <a:gd name="connsiteX7" fmla="*/ 514350 w 1968500"/>
                <a:gd name="connsiteY7" fmla="*/ 1035050 h 1435100"/>
                <a:gd name="connsiteX8" fmla="*/ 444500 w 1968500"/>
                <a:gd name="connsiteY8" fmla="*/ 863600 h 1435100"/>
                <a:gd name="connsiteX9" fmla="*/ 552450 w 1968500"/>
                <a:gd name="connsiteY9" fmla="*/ 749300 h 1435100"/>
                <a:gd name="connsiteX10" fmla="*/ 457200 w 1968500"/>
                <a:gd name="connsiteY10" fmla="*/ 596900 h 1435100"/>
                <a:gd name="connsiteX11" fmla="*/ 247650 w 1968500"/>
                <a:gd name="connsiteY11" fmla="*/ 482600 h 1435100"/>
                <a:gd name="connsiteX12" fmla="*/ 419100 w 1968500"/>
                <a:gd name="connsiteY12" fmla="*/ 457200 h 1435100"/>
                <a:gd name="connsiteX13" fmla="*/ 444500 w 1968500"/>
                <a:gd name="connsiteY13" fmla="*/ 298450 h 1435100"/>
                <a:gd name="connsiteX14" fmla="*/ 400050 w 1968500"/>
                <a:gd name="connsiteY14" fmla="*/ 203200 h 1435100"/>
                <a:gd name="connsiteX15" fmla="*/ 520700 w 1968500"/>
                <a:gd name="connsiteY15" fmla="*/ 196850 h 1435100"/>
                <a:gd name="connsiteX16" fmla="*/ 692150 w 1968500"/>
                <a:gd name="connsiteY16" fmla="*/ 247650 h 1435100"/>
                <a:gd name="connsiteX17" fmla="*/ 749300 w 1968500"/>
                <a:gd name="connsiteY17" fmla="*/ 234950 h 1435100"/>
                <a:gd name="connsiteX18" fmla="*/ 723900 w 1968500"/>
                <a:gd name="connsiteY18" fmla="*/ 177800 h 1435100"/>
                <a:gd name="connsiteX19" fmla="*/ 901700 w 1968500"/>
                <a:gd name="connsiteY19" fmla="*/ 152400 h 1435100"/>
                <a:gd name="connsiteX20" fmla="*/ 1028700 w 1968500"/>
                <a:gd name="connsiteY20" fmla="*/ 241300 h 1435100"/>
                <a:gd name="connsiteX21" fmla="*/ 1149350 w 1968500"/>
                <a:gd name="connsiteY21" fmla="*/ 241300 h 1435100"/>
                <a:gd name="connsiteX22" fmla="*/ 1371600 w 1968500"/>
                <a:gd name="connsiteY22" fmla="*/ 114300 h 1435100"/>
                <a:gd name="connsiteX23" fmla="*/ 1771650 w 1968500"/>
                <a:gd name="connsiteY23" fmla="*/ 101600 h 1435100"/>
                <a:gd name="connsiteX24" fmla="*/ 1968500 w 1968500"/>
                <a:gd name="connsiteY24" fmla="*/ 0 h 1435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968500" h="1435100">
                  <a:moveTo>
                    <a:pt x="0" y="1435100"/>
                  </a:moveTo>
                  <a:cubicBezTo>
                    <a:pt x="27516" y="1389591"/>
                    <a:pt x="55033" y="1344083"/>
                    <a:pt x="57150" y="1314450"/>
                  </a:cubicBezTo>
                  <a:cubicBezTo>
                    <a:pt x="59267" y="1284817"/>
                    <a:pt x="9525" y="1284817"/>
                    <a:pt x="12700" y="1257300"/>
                  </a:cubicBezTo>
                  <a:cubicBezTo>
                    <a:pt x="15875" y="1229783"/>
                    <a:pt x="68792" y="1182158"/>
                    <a:pt x="76200" y="1149350"/>
                  </a:cubicBezTo>
                  <a:cubicBezTo>
                    <a:pt x="83608" y="1116542"/>
                    <a:pt x="30692" y="1050925"/>
                    <a:pt x="57150" y="1060450"/>
                  </a:cubicBezTo>
                  <a:cubicBezTo>
                    <a:pt x="83608" y="1069975"/>
                    <a:pt x="183092" y="1201208"/>
                    <a:pt x="234950" y="1206500"/>
                  </a:cubicBezTo>
                  <a:cubicBezTo>
                    <a:pt x="286808" y="1211792"/>
                    <a:pt x="321733" y="1120775"/>
                    <a:pt x="368300" y="1092200"/>
                  </a:cubicBezTo>
                  <a:cubicBezTo>
                    <a:pt x="414867" y="1063625"/>
                    <a:pt x="501650" y="1073150"/>
                    <a:pt x="514350" y="1035050"/>
                  </a:cubicBezTo>
                  <a:cubicBezTo>
                    <a:pt x="527050" y="996950"/>
                    <a:pt x="438150" y="911225"/>
                    <a:pt x="444500" y="863600"/>
                  </a:cubicBezTo>
                  <a:cubicBezTo>
                    <a:pt x="450850" y="815975"/>
                    <a:pt x="550333" y="793750"/>
                    <a:pt x="552450" y="749300"/>
                  </a:cubicBezTo>
                  <a:cubicBezTo>
                    <a:pt x="554567" y="704850"/>
                    <a:pt x="508000" y="641350"/>
                    <a:pt x="457200" y="596900"/>
                  </a:cubicBezTo>
                  <a:cubicBezTo>
                    <a:pt x="406400" y="552450"/>
                    <a:pt x="254000" y="505883"/>
                    <a:pt x="247650" y="482600"/>
                  </a:cubicBezTo>
                  <a:cubicBezTo>
                    <a:pt x="241300" y="459317"/>
                    <a:pt x="386292" y="487892"/>
                    <a:pt x="419100" y="457200"/>
                  </a:cubicBezTo>
                  <a:cubicBezTo>
                    <a:pt x="451908" y="426508"/>
                    <a:pt x="447675" y="340783"/>
                    <a:pt x="444500" y="298450"/>
                  </a:cubicBezTo>
                  <a:cubicBezTo>
                    <a:pt x="441325" y="256117"/>
                    <a:pt x="387350" y="220133"/>
                    <a:pt x="400050" y="203200"/>
                  </a:cubicBezTo>
                  <a:cubicBezTo>
                    <a:pt x="412750" y="186267"/>
                    <a:pt x="472017" y="189442"/>
                    <a:pt x="520700" y="196850"/>
                  </a:cubicBezTo>
                  <a:cubicBezTo>
                    <a:pt x="569383" y="204258"/>
                    <a:pt x="654050" y="241300"/>
                    <a:pt x="692150" y="247650"/>
                  </a:cubicBezTo>
                  <a:cubicBezTo>
                    <a:pt x="730250" y="254000"/>
                    <a:pt x="744008" y="246592"/>
                    <a:pt x="749300" y="234950"/>
                  </a:cubicBezTo>
                  <a:cubicBezTo>
                    <a:pt x="754592" y="223308"/>
                    <a:pt x="698500" y="191558"/>
                    <a:pt x="723900" y="177800"/>
                  </a:cubicBezTo>
                  <a:cubicBezTo>
                    <a:pt x="749300" y="164042"/>
                    <a:pt x="850900" y="141817"/>
                    <a:pt x="901700" y="152400"/>
                  </a:cubicBezTo>
                  <a:cubicBezTo>
                    <a:pt x="952500" y="162983"/>
                    <a:pt x="987425" y="226483"/>
                    <a:pt x="1028700" y="241300"/>
                  </a:cubicBezTo>
                  <a:cubicBezTo>
                    <a:pt x="1069975" y="256117"/>
                    <a:pt x="1092200" y="262467"/>
                    <a:pt x="1149350" y="241300"/>
                  </a:cubicBezTo>
                  <a:cubicBezTo>
                    <a:pt x="1206500" y="220133"/>
                    <a:pt x="1267883" y="137583"/>
                    <a:pt x="1371600" y="114300"/>
                  </a:cubicBezTo>
                  <a:cubicBezTo>
                    <a:pt x="1475317" y="91017"/>
                    <a:pt x="1672167" y="120650"/>
                    <a:pt x="1771650" y="101600"/>
                  </a:cubicBezTo>
                  <a:cubicBezTo>
                    <a:pt x="1871133" y="82550"/>
                    <a:pt x="1919816" y="41275"/>
                    <a:pt x="1968500" y="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</p:grpSp>
      <p:sp>
        <p:nvSpPr>
          <p:cNvPr id="16" name="Forme libre : forme 15">
            <a:extLst>
              <a:ext uri="{FF2B5EF4-FFF2-40B4-BE49-F238E27FC236}">
                <a16:creationId xmlns:a16="http://schemas.microsoft.com/office/drawing/2014/main" id="{EEB2F3E0-154F-4066-8E25-50B79DF581A1}"/>
              </a:ext>
            </a:extLst>
          </p:cNvPr>
          <p:cNvSpPr/>
          <p:nvPr/>
        </p:nvSpPr>
        <p:spPr>
          <a:xfrm>
            <a:off x="6386513" y="1743075"/>
            <a:ext cx="1609792" cy="2833688"/>
          </a:xfrm>
          <a:custGeom>
            <a:avLst/>
            <a:gdLst>
              <a:gd name="connsiteX0" fmla="*/ 1314450 w 1609792"/>
              <a:gd name="connsiteY0" fmla="*/ 0 h 2833688"/>
              <a:gd name="connsiteX1" fmla="*/ 1223962 w 1609792"/>
              <a:gd name="connsiteY1" fmla="*/ 114300 h 2833688"/>
              <a:gd name="connsiteX2" fmla="*/ 1095375 w 1609792"/>
              <a:gd name="connsiteY2" fmla="*/ 52388 h 2833688"/>
              <a:gd name="connsiteX3" fmla="*/ 1028700 w 1609792"/>
              <a:gd name="connsiteY3" fmla="*/ 128588 h 2833688"/>
              <a:gd name="connsiteX4" fmla="*/ 1071562 w 1609792"/>
              <a:gd name="connsiteY4" fmla="*/ 400050 h 2833688"/>
              <a:gd name="connsiteX5" fmla="*/ 923925 w 1609792"/>
              <a:gd name="connsiteY5" fmla="*/ 328613 h 2833688"/>
              <a:gd name="connsiteX6" fmla="*/ 800100 w 1609792"/>
              <a:gd name="connsiteY6" fmla="*/ 328613 h 2833688"/>
              <a:gd name="connsiteX7" fmla="*/ 804862 w 1609792"/>
              <a:gd name="connsiteY7" fmla="*/ 266700 h 2833688"/>
              <a:gd name="connsiteX8" fmla="*/ 742950 w 1609792"/>
              <a:gd name="connsiteY8" fmla="*/ 252413 h 2833688"/>
              <a:gd name="connsiteX9" fmla="*/ 566737 w 1609792"/>
              <a:gd name="connsiteY9" fmla="*/ 381000 h 2833688"/>
              <a:gd name="connsiteX10" fmla="*/ 385762 w 1609792"/>
              <a:gd name="connsiteY10" fmla="*/ 219075 h 2833688"/>
              <a:gd name="connsiteX11" fmla="*/ 280987 w 1609792"/>
              <a:gd name="connsiteY11" fmla="*/ 219075 h 2833688"/>
              <a:gd name="connsiteX12" fmla="*/ 95250 w 1609792"/>
              <a:gd name="connsiteY12" fmla="*/ 342900 h 2833688"/>
              <a:gd name="connsiteX13" fmla="*/ 19050 w 1609792"/>
              <a:gd name="connsiteY13" fmla="*/ 490538 h 2833688"/>
              <a:gd name="connsiteX14" fmla="*/ 85725 w 1609792"/>
              <a:gd name="connsiteY14" fmla="*/ 609600 h 2833688"/>
              <a:gd name="connsiteX15" fmla="*/ 0 w 1609792"/>
              <a:gd name="connsiteY15" fmla="*/ 771525 h 2833688"/>
              <a:gd name="connsiteX16" fmla="*/ 85725 w 1609792"/>
              <a:gd name="connsiteY16" fmla="*/ 857250 h 2833688"/>
              <a:gd name="connsiteX17" fmla="*/ 52387 w 1609792"/>
              <a:gd name="connsiteY17" fmla="*/ 962025 h 2833688"/>
              <a:gd name="connsiteX18" fmla="*/ 185737 w 1609792"/>
              <a:gd name="connsiteY18" fmla="*/ 1047750 h 2833688"/>
              <a:gd name="connsiteX19" fmla="*/ 314325 w 1609792"/>
              <a:gd name="connsiteY19" fmla="*/ 1014413 h 2833688"/>
              <a:gd name="connsiteX20" fmla="*/ 423862 w 1609792"/>
              <a:gd name="connsiteY20" fmla="*/ 1114425 h 2833688"/>
              <a:gd name="connsiteX21" fmla="*/ 557212 w 1609792"/>
              <a:gd name="connsiteY21" fmla="*/ 1119188 h 2833688"/>
              <a:gd name="connsiteX22" fmla="*/ 714375 w 1609792"/>
              <a:gd name="connsiteY22" fmla="*/ 1243013 h 2833688"/>
              <a:gd name="connsiteX23" fmla="*/ 790575 w 1609792"/>
              <a:gd name="connsiteY23" fmla="*/ 1357313 h 2833688"/>
              <a:gd name="connsiteX24" fmla="*/ 938212 w 1609792"/>
              <a:gd name="connsiteY24" fmla="*/ 1362075 h 2833688"/>
              <a:gd name="connsiteX25" fmla="*/ 1062037 w 1609792"/>
              <a:gd name="connsiteY25" fmla="*/ 1471613 h 2833688"/>
              <a:gd name="connsiteX26" fmla="*/ 1162050 w 1609792"/>
              <a:gd name="connsiteY26" fmla="*/ 1419225 h 2833688"/>
              <a:gd name="connsiteX27" fmla="*/ 1171575 w 1609792"/>
              <a:gd name="connsiteY27" fmla="*/ 1524000 h 2833688"/>
              <a:gd name="connsiteX28" fmla="*/ 1257300 w 1609792"/>
              <a:gd name="connsiteY28" fmla="*/ 1695450 h 2833688"/>
              <a:gd name="connsiteX29" fmla="*/ 1195387 w 1609792"/>
              <a:gd name="connsiteY29" fmla="*/ 1757363 h 2833688"/>
              <a:gd name="connsiteX30" fmla="*/ 1281112 w 1609792"/>
              <a:gd name="connsiteY30" fmla="*/ 1981200 h 2833688"/>
              <a:gd name="connsiteX31" fmla="*/ 1343025 w 1609792"/>
              <a:gd name="connsiteY31" fmla="*/ 2038350 h 2833688"/>
              <a:gd name="connsiteX32" fmla="*/ 1228725 w 1609792"/>
              <a:gd name="connsiteY32" fmla="*/ 2214563 h 2833688"/>
              <a:gd name="connsiteX33" fmla="*/ 1347787 w 1609792"/>
              <a:gd name="connsiteY33" fmla="*/ 2252663 h 2833688"/>
              <a:gd name="connsiteX34" fmla="*/ 1438275 w 1609792"/>
              <a:gd name="connsiteY34" fmla="*/ 2176463 h 2833688"/>
              <a:gd name="connsiteX35" fmla="*/ 1576387 w 1609792"/>
              <a:gd name="connsiteY35" fmla="*/ 2390775 h 2833688"/>
              <a:gd name="connsiteX36" fmla="*/ 1524000 w 1609792"/>
              <a:gd name="connsiteY36" fmla="*/ 2452688 h 2833688"/>
              <a:gd name="connsiteX37" fmla="*/ 1609725 w 1609792"/>
              <a:gd name="connsiteY37" fmla="*/ 2619375 h 2833688"/>
              <a:gd name="connsiteX38" fmla="*/ 1538287 w 1609792"/>
              <a:gd name="connsiteY38" fmla="*/ 2728913 h 2833688"/>
              <a:gd name="connsiteX39" fmla="*/ 1533525 w 1609792"/>
              <a:gd name="connsiteY39" fmla="*/ 2833688 h 28336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1609792" h="2833688">
                <a:moveTo>
                  <a:pt x="1314450" y="0"/>
                </a:moveTo>
                <a:cubicBezTo>
                  <a:pt x="1287462" y="52784"/>
                  <a:pt x="1260474" y="105569"/>
                  <a:pt x="1223962" y="114300"/>
                </a:cubicBezTo>
                <a:cubicBezTo>
                  <a:pt x="1187449" y="123031"/>
                  <a:pt x="1127919" y="50007"/>
                  <a:pt x="1095375" y="52388"/>
                </a:cubicBezTo>
                <a:cubicBezTo>
                  <a:pt x="1062831" y="54769"/>
                  <a:pt x="1032669" y="70644"/>
                  <a:pt x="1028700" y="128588"/>
                </a:cubicBezTo>
                <a:cubicBezTo>
                  <a:pt x="1024731" y="186532"/>
                  <a:pt x="1089024" y="366713"/>
                  <a:pt x="1071562" y="400050"/>
                </a:cubicBezTo>
                <a:cubicBezTo>
                  <a:pt x="1054100" y="433387"/>
                  <a:pt x="969169" y="340519"/>
                  <a:pt x="923925" y="328613"/>
                </a:cubicBezTo>
                <a:cubicBezTo>
                  <a:pt x="878681" y="316707"/>
                  <a:pt x="819944" y="338932"/>
                  <a:pt x="800100" y="328613"/>
                </a:cubicBezTo>
                <a:cubicBezTo>
                  <a:pt x="780256" y="318294"/>
                  <a:pt x="814387" y="279400"/>
                  <a:pt x="804862" y="266700"/>
                </a:cubicBezTo>
                <a:cubicBezTo>
                  <a:pt x="795337" y="254000"/>
                  <a:pt x="782638" y="233363"/>
                  <a:pt x="742950" y="252413"/>
                </a:cubicBezTo>
                <a:cubicBezTo>
                  <a:pt x="703262" y="271463"/>
                  <a:pt x="626268" y="386556"/>
                  <a:pt x="566737" y="381000"/>
                </a:cubicBezTo>
                <a:cubicBezTo>
                  <a:pt x="507206" y="375444"/>
                  <a:pt x="433387" y="246062"/>
                  <a:pt x="385762" y="219075"/>
                </a:cubicBezTo>
                <a:cubicBezTo>
                  <a:pt x="338137" y="192088"/>
                  <a:pt x="329406" y="198438"/>
                  <a:pt x="280987" y="219075"/>
                </a:cubicBezTo>
                <a:cubicBezTo>
                  <a:pt x="232568" y="239712"/>
                  <a:pt x="138906" y="297656"/>
                  <a:pt x="95250" y="342900"/>
                </a:cubicBezTo>
                <a:cubicBezTo>
                  <a:pt x="51594" y="388144"/>
                  <a:pt x="20637" y="446088"/>
                  <a:pt x="19050" y="490538"/>
                </a:cubicBezTo>
                <a:cubicBezTo>
                  <a:pt x="17462" y="534988"/>
                  <a:pt x="88900" y="562769"/>
                  <a:pt x="85725" y="609600"/>
                </a:cubicBezTo>
                <a:cubicBezTo>
                  <a:pt x="82550" y="656431"/>
                  <a:pt x="0" y="730250"/>
                  <a:pt x="0" y="771525"/>
                </a:cubicBezTo>
                <a:cubicBezTo>
                  <a:pt x="0" y="812800"/>
                  <a:pt x="76994" y="825500"/>
                  <a:pt x="85725" y="857250"/>
                </a:cubicBezTo>
                <a:cubicBezTo>
                  <a:pt x="94456" y="889000"/>
                  <a:pt x="35718" y="930275"/>
                  <a:pt x="52387" y="962025"/>
                </a:cubicBezTo>
                <a:cubicBezTo>
                  <a:pt x="69056" y="993775"/>
                  <a:pt x="142081" y="1039019"/>
                  <a:pt x="185737" y="1047750"/>
                </a:cubicBezTo>
                <a:cubicBezTo>
                  <a:pt x="229393" y="1056481"/>
                  <a:pt x="274637" y="1003301"/>
                  <a:pt x="314325" y="1014413"/>
                </a:cubicBezTo>
                <a:cubicBezTo>
                  <a:pt x="354012" y="1025526"/>
                  <a:pt x="383381" y="1096963"/>
                  <a:pt x="423862" y="1114425"/>
                </a:cubicBezTo>
                <a:cubicBezTo>
                  <a:pt x="464343" y="1131887"/>
                  <a:pt x="508793" y="1097757"/>
                  <a:pt x="557212" y="1119188"/>
                </a:cubicBezTo>
                <a:cubicBezTo>
                  <a:pt x="605631" y="1140619"/>
                  <a:pt x="675481" y="1203325"/>
                  <a:pt x="714375" y="1243013"/>
                </a:cubicBezTo>
                <a:cubicBezTo>
                  <a:pt x="753269" y="1282701"/>
                  <a:pt x="753269" y="1337469"/>
                  <a:pt x="790575" y="1357313"/>
                </a:cubicBezTo>
                <a:cubicBezTo>
                  <a:pt x="827881" y="1377157"/>
                  <a:pt x="892968" y="1343025"/>
                  <a:pt x="938212" y="1362075"/>
                </a:cubicBezTo>
                <a:cubicBezTo>
                  <a:pt x="983456" y="1381125"/>
                  <a:pt x="1024731" y="1462088"/>
                  <a:pt x="1062037" y="1471613"/>
                </a:cubicBezTo>
                <a:cubicBezTo>
                  <a:pt x="1099343" y="1481138"/>
                  <a:pt x="1143794" y="1410494"/>
                  <a:pt x="1162050" y="1419225"/>
                </a:cubicBezTo>
                <a:cubicBezTo>
                  <a:pt x="1180306" y="1427956"/>
                  <a:pt x="1155700" y="1477963"/>
                  <a:pt x="1171575" y="1524000"/>
                </a:cubicBezTo>
                <a:cubicBezTo>
                  <a:pt x="1187450" y="1570038"/>
                  <a:pt x="1253331" y="1656556"/>
                  <a:pt x="1257300" y="1695450"/>
                </a:cubicBezTo>
                <a:cubicBezTo>
                  <a:pt x="1261269" y="1734344"/>
                  <a:pt x="1191418" y="1709738"/>
                  <a:pt x="1195387" y="1757363"/>
                </a:cubicBezTo>
                <a:cubicBezTo>
                  <a:pt x="1199356" y="1804988"/>
                  <a:pt x="1256506" y="1934369"/>
                  <a:pt x="1281112" y="1981200"/>
                </a:cubicBezTo>
                <a:cubicBezTo>
                  <a:pt x="1305718" y="2028031"/>
                  <a:pt x="1351756" y="1999456"/>
                  <a:pt x="1343025" y="2038350"/>
                </a:cubicBezTo>
                <a:cubicBezTo>
                  <a:pt x="1334294" y="2077244"/>
                  <a:pt x="1227931" y="2178844"/>
                  <a:pt x="1228725" y="2214563"/>
                </a:cubicBezTo>
                <a:cubicBezTo>
                  <a:pt x="1229519" y="2250282"/>
                  <a:pt x="1312862" y="2259013"/>
                  <a:pt x="1347787" y="2252663"/>
                </a:cubicBezTo>
                <a:cubicBezTo>
                  <a:pt x="1382712" y="2246313"/>
                  <a:pt x="1400175" y="2153444"/>
                  <a:pt x="1438275" y="2176463"/>
                </a:cubicBezTo>
                <a:cubicBezTo>
                  <a:pt x="1476375" y="2199482"/>
                  <a:pt x="1562100" y="2344738"/>
                  <a:pt x="1576387" y="2390775"/>
                </a:cubicBezTo>
                <a:cubicBezTo>
                  <a:pt x="1590674" y="2436812"/>
                  <a:pt x="1518444" y="2414588"/>
                  <a:pt x="1524000" y="2452688"/>
                </a:cubicBezTo>
                <a:cubicBezTo>
                  <a:pt x="1529556" y="2490788"/>
                  <a:pt x="1607344" y="2573338"/>
                  <a:pt x="1609725" y="2619375"/>
                </a:cubicBezTo>
                <a:cubicBezTo>
                  <a:pt x="1612106" y="2665412"/>
                  <a:pt x="1550987" y="2693194"/>
                  <a:pt x="1538287" y="2728913"/>
                </a:cubicBezTo>
                <a:cubicBezTo>
                  <a:pt x="1525587" y="2764632"/>
                  <a:pt x="1529556" y="2799160"/>
                  <a:pt x="1533525" y="2833688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7" name="Forme libre : forme 16">
            <a:extLst>
              <a:ext uri="{FF2B5EF4-FFF2-40B4-BE49-F238E27FC236}">
                <a16:creationId xmlns:a16="http://schemas.microsoft.com/office/drawing/2014/main" id="{6B897376-6770-4E5A-9E1D-3002D87E2B1B}"/>
              </a:ext>
            </a:extLst>
          </p:cNvPr>
          <p:cNvSpPr/>
          <p:nvPr/>
        </p:nvSpPr>
        <p:spPr>
          <a:xfrm>
            <a:off x="5562410" y="1019175"/>
            <a:ext cx="1024052" cy="981075"/>
          </a:xfrm>
          <a:custGeom>
            <a:avLst/>
            <a:gdLst>
              <a:gd name="connsiteX0" fmla="*/ 352615 w 1024052"/>
              <a:gd name="connsiteY0" fmla="*/ 0 h 981075"/>
              <a:gd name="connsiteX1" fmla="*/ 385953 w 1024052"/>
              <a:gd name="connsiteY1" fmla="*/ 147638 h 981075"/>
              <a:gd name="connsiteX2" fmla="*/ 433578 w 1024052"/>
              <a:gd name="connsiteY2" fmla="*/ 223838 h 981075"/>
              <a:gd name="connsiteX3" fmla="*/ 14478 w 1024052"/>
              <a:gd name="connsiteY3" fmla="*/ 481013 h 981075"/>
              <a:gd name="connsiteX4" fmla="*/ 128778 w 1024052"/>
              <a:gd name="connsiteY4" fmla="*/ 547688 h 981075"/>
              <a:gd name="connsiteX5" fmla="*/ 443103 w 1024052"/>
              <a:gd name="connsiteY5" fmla="*/ 623888 h 981075"/>
              <a:gd name="connsiteX6" fmla="*/ 666940 w 1024052"/>
              <a:gd name="connsiteY6" fmla="*/ 923925 h 981075"/>
              <a:gd name="connsiteX7" fmla="*/ 814578 w 1024052"/>
              <a:gd name="connsiteY7" fmla="*/ 790575 h 981075"/>
              <a:gd name="connsiteX8" fmla="*/ 900303 w 1024052"/>
              <a:gd name="connsiteY8" fmla="*/ 900113 h 981075"/>
              <a:gd name="connsiteX9" fmla="*/ 1009840 w 1024052"/>
              <a:gd name="connsiteY9" fmla="*/ 857250 h 981075"/>
              <a:gd name="connsiteX10" fmla="*/ 1019365 w 1024052"/>
              <a:gd name="connsiteY10" fmla="*/ 981075 h 981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024052" h="981075">
                <a:moveTo>
                  <a:pt x="352615" y="0"/>
                </a:moveTo>
                <a:cubicBezTo>
                  <a:pt x="362537" y="55166"/>
                  <a:pt x="372459" y="110332"/>
                  <a:pt x="385953" y="147638"/>
                </a:cubicBezTo>
                <a:cubicBezTo>
                  <a:pt x="399447" y="184944"/>
                  <a:pt x="495491" y="168276"/>
                  <a:pt x="433578" y="223838"/>
                </a:cubicBezTo>
                <a:cubicBezTo>
                  <a:pt x="371666" y="279401"/>
                  <a:pt x="65278" y="427038"/>
                  <a:pt x="14478" y="481013"/>
                </a:cubicBezTo>
                <a:cubicBezTo>
                  <a:pt x="-36322" y="534988"/>
                  <a:pt x="57341" y="523876"/>
                  <a:pt x="128778" y="547688"/>
                </a:cubicBezTo>
                <a:cubicBezTo>
                  <a:pt x="200215" y="571500"/>
                  <a:pt x="353409" y="561182"/>
                  <a:pt x="443103" y="623888"/>
                </a:cubicBezTo>
                <a:cubicBezTo>
                  <a:pt x="532797" y="686594"/>
                  <a:pt x="605028" y="896144"/>
                  <a:pt x="666940" y="923925"/>
                </a:cubicBezTo>
                <a:cubicBezTo>
                  <a:pt x="728852" y="951706"/>
                  <a:pt x="775684" y="794544"/>
                  <a:pt x="814578" y="790575"/>
                </a:cubicBezTo>
                <a:cubicBezTo>
                  <a:pt x="853472" y="786606"/>
                  <a:pt x="867759" y="889001"/>
                  <a:pt x="900303" y="900113"/>
                </a:cubicBezTo>
                <a:cubicBezTo>
                  <a:pt x="932847" y="911225"/>
                  <a:pt x="989996" y="843756"/>
                  <a:pt x="1009840" y="857250"/>
                </a:cubicBezTo>
                <a:cubicBezTo>
                  <a:pt x="1029684" y="870744"/>
                  <a:pt x="1024524" y="925909"/>
                  <a:pt x="1019365" y="981075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8" name="Forme libre : forme 17">
            <a:extLst>
              <a:ext uri="{FF2B5EF4-FFF2-40B4-BE49-F238E27FC236}">
                <a16:creationId xmlns:a16="http://schemas.microsoft.com/office/drawing/2014/main" id="{20498A84-F3E1-452B-9923-BAD59EE2CD91}"/>
              </a:ext>
            </a:extLst>
          </p:cNvPr>
          <p:cNvSpPr/>
          <p:nvPr/>
        </p:nvSpPr>
        <p:spPr>
          <a:xfrm>
            <a:off x="4067175" y="1719263"/>
            <a:ext cx="2319338" cy="1011041"/>
          </a:xfrm>
          <a:custGeom>
            <a:avLst/>
            <a:gdLst>
              <a:gd name="connsiteX0" fmla="*/ 0 w 2319338"/>
              <a:gd name="connsiteY0" fmla="*/ 0 h 1011041"/>
              <a:gd name="connsiteX1" fmla="*/ 119063 w 2319338"/>
              <a:gd name="connsiteY1" fmla="*/ 80962 h 1011041"/>
              <a:gd name="connsiteX2" fmla="*/ 157163 w 2319338"/>
              <a:gd name="connsiteY2" fmla="*/ 228600 h 1011041"/>
              <a:gd name="connsiteX3" fmla="*/ 247650 w 2319338"/>
              <a:gd name="connsiteY3" fmla="*/ 214312 h 1011041"/>
              <a:gd name="connsiteX4" fmla="*/ 271463 w 2319338"/>
              <a:gd name="connsiteY4" fmla="*/ 123825 h 1011041"/>
              <a:gd name="connsiteX5" fmla="*/ 319088 w 2319338"/>
              <a:gd name="connsiteY5" fmla="*/ 223837 h 1011041"/>
              <a:gd name="connsiteX6" fmla="*/ 442913 w 2319338"/>
              <a:gd name="connsiteY6" fmla="*/ 247650 h 1011041"/>
              <a:gd name="connsiteX7" fmla="*/ 490538 w 2319338"/>
              <a:gd name="connsiteY7" fmla="*/ 104775 h 1011041"/>
              <a:gd name="connsiteX8" fmla="*/ 619125 w 2319338"/>
              <a:gd name="connsiteY8" fmla="*/ 28575 h 1011041"/>
              <a:gd name="connsiteX9" fmla="*/ 681038 w 2319338"/>
              <a:gd name="connsiteY9" fmla="*/ 133350 h 1011041"/>
              <a:gd name="connsiteX10" fmla="*/ 795338 w 2319338"/>
              <a:gd name="connsiteY10" fmla="*/ 223837 h 1011041"/>
              <a:gd name="connsiteX11" fmla="*/ 909638 w 2319338"/>
              <a:gd name="connsiteY11" fmla="*/ 419100 h 1011041"/>
              <a:gd name="connsiteX12" fmla="*/ 1100138 w 2319338"/>
              <a:gd name="connsiteY12" fmla="*/ 690562 h 1011041"/>
              <a:gd name="connsiteX13" fmla="*/ 1404938 w 2319338"/>
              <a:gd name="connsiteY13" fmla="*/ 576262 h 1011041"/>
              <a:gd name="connsiteX14" fmla="*/ 1528763 w 2319338"/>
              <a:gd name="connsiteY14" fmla="*/ 733425 h 1011041"/>
              <a:gd name="connsiteX15" fmla="*/ 1733550 w 2319338"/>
              <a:gd name="connsiteY15" fmla="*/ 619125 h 1011041"/>
              <a:gd name="connsiteX16" fmla="*/ 1819275 w 2319338"/>
              <a:gd name="connsiteY16" fmla="*/ 771525 h 1011041"/>
              <a:gd name="connsiteX17" fmla="*/ 1776413 w 2319338"/>
              <a:gd name="connsiteY17" fmla="*/ 957262 h 1011041"/>
              <a:gd name="connsiteX18" fmla="*/ 1828800 w 2319338"/>
              <a:gd name="connsiteY18" fmla="*/ 1004887 h 1011041"/>
              <a:gd name="connsiteX19" fmla="*/ 2095500 w 2319338"/>
              <a:gd name="connsiteY19" fmla="*/ 842962 h 1011041"/>
              <a:gd name="connsiteX20" fmla="*/ 2176463 w 2319338"/>
              <a:gd name="connsiteY20" fmla="*/ 900112 h 1011041"/>
              <a:gd name="connsiteX21" fmla="*/ 2295525 w 2319338"/>
              <a:gd name="connsiteY21" fmla="*/ 862012 h 1011041"/>
              <a:gd name="connsiteX22" fmla="*/ 2319338 w 2319338"/>
              <a:gd name="connsiteY22" fmla="*/ 795337 h 10110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2319338" h="1011041">
                <a:moveTo>
                  <a:pt x="0" y="0"/>
                </a:moveTo>
                <a:cubicBezTo>
                  <a:pt x="46434" y="21431"/>
                  <a:pt x="92869" y="42862"/>
                  <a:pt x="119063" y="80962"/>
                </a:cubicBezTo>
                <a:cubicBezTo>
                  <a:pt x="145257" y="119062"/>
                  <a:pt x="135732" y="206375"/>
                  <a:pt x="157163" y="228600"/>
                </a:cubicBezTo>
                <a:cubicBezTo>
                  <a:pt x="178594" y="250825"/>
                  <a:pt x="228600" y="231774"/>
                  <a:pt x="247650" y="214312"/>
                </a:cubicBezTo>
                <a:cubicBezTo>
                  <a:pt x="266700" y="196850"/>
                  <a:pt x="259557" y="122238"/>
                  <a:pt x="271463" y="123825"/>
                </a:cubicBezTo>
                <a:cubicBezTo>
                  <a:pt x="283369" y="125412"/>
                  <a:pt x="290513" y="203200"/>
                  <a:pt x="319088" y="223837"/>
                </a:cubicBezTo>
                <a:cubicBezTo>
                  <a:pt x="347663" y="244474"/>
                  <a:pt x="414338" y="267494"/>
                  <a:pt x="442913" y="247650"/>
                </a:cubicBezTo>
                <a:cubicBezTo>
                  <a:pt x="471488" y="227806"/>
                  <a:pt x="461169" y="141287"/>
                  <a:pt x="490538" y="104775"/>
                </a:cubicBezTo>
                <a:cubicBezTo>
                  <a:pt x="519907" y="68263"/>
                  <a:pt x="587375" y="23813"/>
                  <a:pt x="619125" y="28575"/>
                </a:cubicBezTo>
                <a:cubicBezTo>
                  <a:pt x="650875" y="33337"/>
                  <a:pt x="651669" y="100806"/>
                  <a:pt x="681038" y="133350"/>
                </a:cubicBezTo>
                <a:cubicBezTo>
                  <a:pt x="710407" y="165894"/>
                  <a:pt x="757238" y="176212"/>
                  <a:pt x="795338" y="223837"/>
                </a:cubicBezTo>
                <a:cubicBezTo>
                  <a:pt x="833438" y="271462"/>
                  <a:pt x="858838" y="341313"/>
                  <a:pt x="909638" y="419100"/>
                </a:cubicBezTo>
                <a:cubicBezTo>
                  <a:pt x="960438" y="496888"/>
                  <a:pt x="1017588" y="664368"/>
                  <a:pt x="1100138" y="690562"/>
                </a:cubicBezTo>
                <a:cubicBezTo>
                  <a:pt x="1182688" y="716756"/>
                  <a:pt x="1333501" y="569118"/>
                  <a:pt x="1404938" y="576262"/>
                </a:cubicBezTo>
                <a:cubicBezTo>
                  <a:pt x="1476375" y="583406"/>
                  <a:pt x="1473994" y="726281"/>
                  <a:pt x="1528763" y="733425"/>
                </a:cubicBezTo>
                <a:cubicBezTo>
                  <a:pt x="1583532" y="740569"/>
                  <a:pt x="1685131" y="612775"/>
                  <a:pt x="1733550" y="619125"/>
                </a:cubicBezTo>
                <a:cubicBezTo>
                  <a:pt x="1781969" y="625475"/>
                  <a:pt x="1812131" y="715169"/>
                  <a:pt x="1819275" y="771525"/>
                </a:cubicBezTo>
                <a:cubicBezTo>
                  <a:pt x="1826419" y="827881"/>
                  <a:pt x="1774825" y="918368"/>
                  <a:pt x="1776413" y="957262"/>
                </a:cubicBezTo>
                <a:cubicBezTo>
                  <a:pt x="1778001" y="996156"/>
                  <a:pt x="1775619" y="1023937"/>
                  <a:pt x="1828800" y="1004887"/>
                </a:cubicBezTo>
                <a:cubicBezTo>
                  <a:pt x="1881981" y="985837"/>
                  <a:pt x="2037556" y="860425"/>
                  <a:pt x="2095500" y="842962"/>
                </a:cubicBezTo>
                <a:cubicBezTo>
                  <a:pt x="2153444" y="825500"/>
                  <a:pt x="2143126" y="896937"/>
                  <a:pt x="2176463" y="900112"/>
                </a:cubicBezTo>
                <a:cubicBezTo>
                  <a:pt x="2209800" y="903287"/>
                  <a:pt x="2271713" y="879474"/>
                  <a:pt x="2295525" y="862012"/>
                </a:cubicBezTo>
                <a:cubicBezTo>
                  <a:pt x="2319337" y="844550"/>
                  <a:pt x="2319337" y="819943"/>
                  <a:pt x="2319338" y="795337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9" name="Forme libre : forme 18">
            <a:extLst>
              <a:ext uri="{FF2B5EF4-FFF2-40B4-BE49-F238E27FC236}">
                <a16:creationId xmlns:a16="http://schemas.microsoft.com/office/drawing/2014/main" id="{8FBAC746-697B-4F02-AFF8-DF8C4C25D370}"/>
              </a:ext>
            </a:extLst>
          </p:cNvPr>
          <p:cNvSpPr/>
          <p:nvPr/>
        </p:nvSpPr>
        <p:spPr>
          <a:xfrm>
            <a:off x="4846088" y="2724150"/>
            <a:ext cx="2826300" cy="1924050"/>
          </a:xfrm>
          <a:custGeom>
            <a:avLst/>
            <a:gdLst>
              <a:gd name="connsiteX0" fmla="*/ 1049887 w 2826300"/>
              <a:gd name="connsiteY0" fmla="*/ 0 h 1924050"/>
              <a:gd name="connsiteX1" fmla="*/ 983212 w 2826300"/>
              <a:gd name="connsiteY1" fmla="*/ 95250 h 1924050"/>
              <a:gd name="connsiteX2" fmla="*/ 1087987 w 2826300"/>
              <a:gd name="connsiteY2" fmla="*/ 219075 h 1924050"/>
              <a:gd name="connsiteX3" fmla="*/ 916537 w 2826300"/>
              <a:gd name="connsiteY3" fmla="*/ 342900 h 1924050"/>
              <a:gd name="connsiteX4" fmla="*/ 654600 w 2826300"/>
              <a:gd name="connsiteY4" fmla="*/ 528638 h 1924050"/>
              <a:gd name="connsiteX5" fmla="*/ 530775 w 2826300"/>
              <a:gd name="connsiteY5" fmla="*/ 423863 h 1924050"/>
              <a:gd name="connsiteX6" fmla="*/ 364087 w 2826300"/>
              <a:gd name="connsiteY6" fmla="*/ 257175 h 1924050"/>
              <a:gd name="connsiteX7" fmla="*/ 178350 w 2826300"/>
              <a:gd name="connsiteY7" fmla="*/ 400050 h 1924050"/>
              <a:gd name="connsiteX8" fmla="*/ 6900 w 2826300"/>
              <a:gd name="connsiteY8" fmla="*/ 490538 h 1924050"/>
              <a:gd name="connsiteX9" fmla="*/ 45000 w 2826300"/>
              <a:gd name="connsiteY9" fmla="*/ 661988 h 1924050"/>
              <a:gd name="connsiteX10" fmla="*/ 149775 w 2826300"/>
              <a:gd name="connsiteY10" fmla="*/ 647700 h 1924050"/>
              <a:gd name="connsiteX11" fmla="*/ 206925 w 2826300"/>
              <a:gd name="connsiteY11" fmla="*/ 723900 h 1924050"/>
              <a:gd name="connsiteX12" fmla="*/ 106912 w 2826300"/>
              <a:gd name="connsiteY12" fmla="*/ 766763 h 1924050"/>
              <a:gd name="connsiteX13" fmla="*/ 178350 w 2826300"/>
              <a:gd name="connsiteY13" fmla="*/ 981075 h 1924050"/>
              <a:gd name="connsiteX14" fmla="*/ 159300 w 2826300"/>
              <a:gd name="connsiteY14" fmla="*/ 1042988 h 1924050"/>
              <a:gd name="connsiteX15" fmla="*/ 316462 w 2826300"/>
              <a:gd name="connsiteY15" fmla="*/ 1333500 h 1924050"/>
              <a:gd name="connsiteX16" fmla="*/ 449812 w 2826300"/>
              <a:gd name="connsiteY16" fmla="*/ 1271588 h 1924050"/>
              <a:gd name="connsiteX17" fmla="*/ 416475 w 2826300"/>
              <a:gd name="connsiteY17" fmla="*/ 1176338 h 1924050"/>
              <a:gd name="connsiteX18" fmla="*/ 530775 w 2826300"/>
              <a:gd name="connsiteY18" fmla="*/ 1066800 h 1924050"/>
              <a:gd name="connsiteX19" fmla="*/ 740325 w 2826300"/>
              <a:gd name="connsiteY19" fmla="*/ 985838 h 1924050"/>
              <a:gd name="connsiteX20" fmla="*/ 807000 w 2826300"/>
              <a:gd name="connsiteY20" fmla="*/ 885825 h 1924050"/>
              <a:gd name="connsiteX21" fmla="*/ 949875 w 2826300"/>
              <a:gd name="connsiteY21" fmla="*/ 1138238 h 1924050"/>
              <a:gd name="connsiteX22" fmla="*/ 1007025 w 2826300"/>
              <a:gd name="connsiteY22" fmla="*/ 1095375 h 1924050"/>
              <a:gd name="connsiteX23" fmla="*/ 1126087 w 2826300"/>
              <a:gd name="connsiteY23" fmla="*/ 1362075 h 1924050"/>
              <a:gd name="connsiteX24" fmla="*/ 1164187 w 2826300"/>
              <a:gd name="connsiteY24" fmla="*/ 1214438 h 1924050"/>
              <a:gd name="connsiteX25" fmla="*/ 1297537 w 2826300"/>
              <a:gd name="connsiteY25" fmla="*/ 1347788 h 1924050"/>
              <a:gd name="connsiteX26" fmla="*/ 1468987 w 2826300"/>
              <a:gd name="connsiteY26" fmla="*/ 1414463 h 1924050"/>
              <a:gd name="connsiteX27" fmla="*/ 1669012 w 2826300"/>
              <a:gd name="connsiteY27" fmla="*/ 1400175 h 1924050"/>
              <a:gd name="connsiteX28" fmla="*/ 1921425 w 2826300"/>
              <a:gd name="connsiteY28" fmla="*/ 1485900 h 1924050"/>
              <a:gd name="connsiteX29" fmla="*/ 2030962 w 2826300"/>
              <a:gd name="connsiteY29" fmla="*/ 1485900 h 1924050"/>
              <a:gd name="connsiteX30" fmla="*/ 2292900 w 2826300"/>
              <a:gd name="connsiteY30" fmla="*/ 1714500 h 1924050"/>
              <a:gd name="connsiteX31" fmla="*/ 2373862 w 2826300"/>
              <a:gd name="connsiteY31" fmla="*/ 1733550 h 1924050"/>
              <a:gd name="connsiteX32" fmla="*/ 2445300 w 2826300"/>
              <a:gd name="connsiteY32" fmla="*/ 1728788 h 1924050"/>
              <a:gd name="connsiteX33" fmla="*/ 2702475 w 2826300"/>
              <a:gd name="connsiteY33" fmla="*/ 1871663 h 1924050"/>
              <a:gd name="connsiteX34" fmla="*/ 2826300 w 2826300"/>
              <a:gd name="connsiteY34" fmla="*/ 1924050 h 1924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2826300" h="1924050">
                <a:moveTo>
                  <a:pt x="1049887" y="0"/>
                </a:moveTo>
                <a:cubicBezTo>
                  <a:pt x="1013374" y="29369"/>
                  <a:pt x="976862" y="58738"/>
                  <a:pt x="983212" y="95250"/>
                </a:cubicBezTo>
                <a:cubicBezTo>
                  <a:pt x="989562" y="131762"/>
                  <a:pt x="1099099" y="177800"/>
                  <a:pt x="1087987" y="219075"/>
                </a:cubicBezTo>
                <a:cubicBezTo>
                  <a:pt x="1076875" y="260350"/>
                  <a:pt x="916537" y="342900"/>
                  <a:pt x="916537" y="342900"/>
                </a:cubicBezTo>
                <a:cubicBezTo>
                  <a:pt x="844306" y="394494"/>
                  <a:pt x="718894" y="515144"/>
                  <a:pt x="654600" y="528638"/>
                </a:cubicBezTo>
                <a:cubicBezTo>
                  <a:pt x="590306" y="542132"/>
                  <a:pt x="579194" y="469107"/>
                  <a:pt x="530775" y="423863"/>
                </a:cubicBezTo>
                <a:cubicBezTo>
                  <a:pt x="482356" y="378619"/>
                  <a:pt x="422824" y="261144"/>
                  <a:pt x="364087" y="257175"/>
                </a:cubicBezTo>
                <a:cubicBezTo>
                  <a:pt x="305349" y="253206"/>
                  <a:pt x="237881" y="361156"/>
                  <a:pt x="178350" y="400050"/>
                </a:cubicBezTo>
                <a:cubicBezTo>
                  <a:pt x="118819" y="438944"/>
                  <a:pt x="29125" y="446882"/>
                  <a:pt x="6900" y="490538"/>
                </a:cubicBezTo>
                <a:cubicBezTo>
                  <a:pt x="-15325" y="534194"/>
                  <a:pt x="21188" y="635794"/>
                  <a:pt x="45000" y="661988"/>
                </a:cubicBezTo>
                <a:cubicBezTo>
                  <a:pt x="68812" y="688182"/>
                  <a:pt x="122787" y="637381"/>
                  <a:pt x="149775" y="647700"/>
                </a:cubicBezTo>
                <a:cubicBezTo>
                  <a:pt x="176763" y="658019"/>
                  <a:pt x="214069" y="704056"/>
                  <a:pt x="206925" y="723900"/>
                </a:cubicBezTo>
                <a:cubicBezTo>
                  <a:pt x="199781" y="743744"/>
                  <a:pt x="111674" y="723901"/>
                  <a:pt x="106912" y="766763"/>
                </a:cubicBezTo>
                <a:cubicBezTo>
                  <a:pt x="102149" y="809626"/>
                  <a:pt x="169619" y="935038"/>
                  <a:pt x="178350" y="981075"/>
                </a:cubicBezTo>
                <a:cubicBezTo>
                  <a:pt x="187081" y="1027113"/>
                  <a:pt x="136281" y="984251"/>
                  <a:pt x="159300" y="1042988"/>
                </a:cubicBezTo>
                <a:cubicBezTo>
                  <a:pt x="182319" y="1101726"/>
                  <a:pt x="268043" y="1295400"/>
                  <a:pt x="316462" y="1333500"/>
                </a:cubicBezTo>
                <a:cubicBezTo>
                  <a:pt x="364881" y="1371600"/>
                  <a:pt x="433143" y="1297782"/>
                  <a:pt x="449812" y="1271588"/>
                </a:cubicBezTo>
                <a:cubicBezTo>
                  <a:pt x="466481" y="1245394"/>
                  <a:pt x="402981" y="1210469"/>
                  <a:pt x="416475" y="1176338"/>
                </a:cubicBezTo>
                <a:cubicBezTo>
                  <a:pt x="429969" y="1142207"/>
                  <a:pt x="476800" y="1098550"/>
                  <a:pt x="530775" y="1066800"/>
                </a:cubicBezTo>
                <a:cubicBezTo>
                  <a:pt x="584750" y="1035050"/>
                  <a:pt x="694288" y="1016000"/>
                  <a:pt x="740325" y="985838"/>
                </a:cubicBezTo>
                <a:cubicBezTo>
                  <a:pt x="786362" y="955676"/>
                  <a:pt x="772075" y="860425"/>
                  <a:pt x="807000" y="885825"/>
                </a:cubicBezTo>
                <a:cubicBezTo>
                  <a:pt x="841925" y="911225"/>
                  <a:pt x="916537" y="1103313"/>
                  <a:pt x="949875" y="1138238"/>
                </a:cubicBezTo>
                <a:cubicBezTo>
                  <a:pt x="983212" y="1173163"/>
                  <a:pt x="977656" y="1058069"/>
                  <a:pt x="1007025" y="1095375"/>
                </a:cubicBezTo>
                <a:cubicBezTo>
                  <a:pt x="1036394" y="1132681"/>
                  <a:pt x="1099893" y="1342231"/>
                  <a:pt x="1126087" y="1362075"/>
                </a:cubicBezTo>
                <a:cubicBezTo>
                  <a:pt x="1152281" y="1381919"/>
                  <a:pt x="1135612" y="1216819"/>
                  <a:pt x="1164187" y="1214438"/>
                </a:cubicBezTo>
                <a:cubicBezTo>
                  <a:pt x="1192762" y="1212057"/>
                  <a:pt x="1246737" y="1314451"/>
                  <a:pt x="1297537" y="1347788"/>
                </a:cubicBezTo>
                <a:cubicBezTo>
                  <a:pt x="1348337" y="1381125"/>
                  <a:pt x="1407075" y="1405732"/>
                  <a:pt x="1468987" y="1414463"/>
                </a:cubicBezTo>
                <a:cubicBezTo>
                  <a:pt x="1530899" y="1423194"/>
                  <a:pt x="1593606" y="1388269"/>
                  <a:pt x="1669012" y="1400175"/>
                </a:cubicBezTo>
                <a:cubicBezTo>
                  <a:pt x="1744418" y="1412081"/>
                  <a:pt x="1861100" y="1471613"/>
                  <a:pt x="1921425" y="1485900"/>
                </a:cubicBezTo>
                <a:cubicBezTo>
                  <a:pt x="1981750" y="1500187"/>
                  <a:pt x="1969049" y="1447800"/>
                  <a:pt x="2030962" y="1485900"/>
                </a:cubicBezTo>
                <a:cubicBezTo>
                  <a:pt x="2092875" y="1524000"/>
                  <a:pt x="2235750" y="1673225"/>
                  <a:pt x="2292900" y="1714500"/>
                </a:cubicBezTo>
                <a:cubicBezTo>
                  <a:pt x="2350050" y="1755775"/>
                  <a:pt x="2348462" y="1731169"/>
                  <a:pt x="2373862" y="1733550"/>
                </a:cubicBezTo>
                <a:cubicBezTo>
                  <a:pt x="2399262" y="1735931"/>
                  <a:pt x="2390531" y="1705769"/>
                  <a:pt x="2445300" y="1728788"/>
                </a:cubicBezTo>
                <a:cubicBezTo>
                  <a:pt x="2500069" y="1751807"/>
                  <a:pt x="2638975" y="1839119"/>
                  <a:pt x="2702475" y="1871663"/>
                </a:cubicBezTo>
                <a:cubicBezTo>
                  <a:pt x="2765975" y="1904207"/>
                  <a:pt x="2796137" y="1914128"/>
                  <a:pt x="2826300" y="1924050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0" name="Forme libre : forme 19">
            <a:extLst>
              <a:ext uri="{FF2B5EF4-FFF2-40B4-BE49-F238E27FC236}">
                <a16:creationId xmlns:a16="http://schemas.microsoft.com/office/drawing/2014/main" id="{9C419867-01DA-4A07-90F3-8C56C004BAEE}"/>
              </a:ext>
            </a:extLst>
          </p:cNvPr>
          <p:cNvSpPr/>
          <p:nvPr/>
        </p:nvSpPr>
        <p:spPr>
          <a:xfrm>
            <a:off x="4797425" y="3530600"/>
            <a:ext cx="158750" cy="104775"/>
          </a:xfrm>
          <a:custGeom>
            <a:avLst/>
            <a:gdLst>
              <a:gd name="connsiteX0" fmla="*/ 158750 w 158750"/>
              <a:gd name="connsiteY0" fmla="*/ 0 h 104775"/>
              <a:gd name="connsiteX1" fmla="*/ 60325 w 158750"/>
              <a:gd name="connsiteY1" fmla="*/ 34925 h 104775"/>
              <a:gd name="connsiteX2" fmla="*/ 0 w 158750"/>
              <a:gd name="connsiteY2" fmla="*/ 104775 h 104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8750" h="104775">
                <a:moveTo>
                  <a:pt x="158750" y="0"/>
                </a:moveTo>
                <a:cubicBezTo>
                  <a:pt x="122766" y="8731"/>
                  <a:pt x="86783" y="17462"/>
                  <a:pt x="60325" y="34925"/>
                </a:cubicBezTo>
                <a:cubicBezTo>
                  <a:pt x="33867" y="52388"/>
                  <a:pt x="16933" y="78581"/>
                  <a:pt x="0" y="104775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" name="Forme libre : forme 1">
            <a:extLst>
              <a:ext uri="{FF2B5EF4-FFF2-40B4-BE49-F238E27FC236}">
                <a16:creationId xmlns:a16="http://schemas.microsoft.com/office/drawing/2014/main" id="{B7DAACF1-E6F7-44BB-AB7F-4826964ED36A}"/>
              </a:ext>
            </a:extLst>
          </p:cNvPr>
          <p:cNvSpPr/>
          <p:nvPr/>
        </p:nvSpPr>
        <p:spPr>
          <a:xfrm>
            <a:off x="3064213" y="311284"/>
            <a:ext cx="2412461" cy="6293797"/>
          </a:xfrm>
          <a:custGeom>
            <a:avLst/>
            <a:gdLst>
              <a:gd name="connsiteX0" fmla="*/ 0 w 2558374"/>
              <a:gd name="connsiteY0" fmla="*/ 0 h 6799634"/>
              <a:gd name="connsiteX1" fmla="*/ 369651 w 2558374"/>
              <a:gd name="connsiteY1" fmla="*/ 817123 h 6799634"/>
              <a:gd name="connsiteX2" fmla="*/ 573931 w 2558374"/>
              <a:gd name="connsiteY2" fmla="*/ 1225685 h 6799634"/>
              <a:gd name="connsiteX3" fmla="*/ 700391 w 2558374"/>
              <a:gd name="connsiteY3" fmla="*/ 1702340 h 6799634"/>
              <a:gd name="connsiteX4" fmla="*/ 1060314 w 2558374"/>
              <a:gd name="connsiteY4" fmla="*/ 2013625 h 6799634"/>
              <a:gd name="connsiteX5" fmla="*/ 1605063 w 2558374"/>
              <a:gd name="connsiteY5" fmla="*/ 2986391 h 6799634"/>
              <a:gd name="connsiteX6" fmla="*/ 1760706 w 2558374"/>
              <a:gd name="connsiteY6" fmla="*/ 3550595 h 6799634"/>
              <a:gd name="connsiteX7" fmla="*/ 1857983 w 2558374"/>
              <a:gd name="connsiteY7" fmla="*/ 4036978 h 6799634"/>
              <a:gd name="connsiteX8" fmla="*/ 1770434 w 2558374"/>
              <a:gd name="connsiteY8" fmla="*/ 4435812 h 6799634"/>
              <a:gd name="connsiteX9" fmla="*/ 1809344 w 2558374"/>
              <a:gd name="connsiteY9" fmla="*/ 4669276 h 6799634"/>
              <a:gd name="connsiteX10" fmla="*/ 2091446 w 2558374"/>
              <a:gd name="connsiteY10" fmla="*/ 5175115 h 6799634"/>
              <a:gd name="connsiteX11" fmla="*/ 2286000 w 2558374"/>
              <a:gd name="connsiteY11" fmla="*/ 5515583 h 6799634"/>
              <a:gd name="connsiteX12" fmla="*/ 2305455 w 2558374"/>
              <a:gd name="connsiteY12" fmla="*/ 5914417 h 6799634"/>
              <a:gd name="connsiteX13" fmla="*/ 2441642 w 2558374"/>
              <a:gd name="connsiteY13" fmla="*/ 6147880 h 6799634"/>
              <a:gd name="connsiteX14" fmla="*/ 2538919 w 2558374"/>
              <a:gd name="connsiteY14" fmla="*/ 6556442 h 6799634"/>
              <a:gd name="connsiteX15" fmla="*/ 2558374 w 2558374"/>
              <a:gd name="connsiteY15" fmla="*/ 6799634 h 6799634"/>
              <a:gd name="connsiteX0" fmla="*/ 0 w 2558374"/>
              <a:gd name="connsiteY0" fmla="*/ 0 h 6799634"/>
              <a:gd name="connsiteX1" fmla="*/ 369651 w 2558374"/>
              <a:gd name="connsiteY1" fmla="*/ 817123 h 6799634"/>
              <a:gd name="connsiteX2" fmla="*/ 573931 w 2558374"/>
              <a:gd name="connsiteY2" fmla="*/ 1225685 h 6799634"/>
              <a:gd name="connsiteX3" fmla="*/ 700391 w 2558374"/>
              <a:gd name="connsiteY3" fmla="*/ 1702340 h 6799634"/>
              <a:gd name="connsiteX4" fmla="*/ 1060314 w 2558374"/>
              <a:gd name="connsiteY4" fmla="*/ 2013625 h 6799634"/>
              <a:gd name="connsiteX5" fmla="*/ 1322961 w 2558374"/>
              <a:gd name="connsiteY5" fmla="*/ 2509736 h 6799634"/>
              <a:gd name="connsiteX6" fmla="*/ 1605063 w 2558374"/>
              <a:gd name="connsiteY6" fmla="*/ 2986391 h 6799634"/>
              <a:gd name="connsiteX7" fmla="*/ 1760706 w 2558374"/>
              <a:gd name="connsiteY7" fmla="*/ 3550595 h 6799634"/>
              <a:gd name="connsiteX8" fmla="*/ 1857983 w 2558374"/>
              <a:gd name="connsiteY8" fmla="*/ 4036978 h 6799634"/>
              <a:gd name="connsiteX9" fmla="*/ 1770434 w 2558374"/>
              <a:gd name="connsiteY9" fmla="*/ 4435812 h 6799634"/>
              <a:gd name="connsiteX10" fmla="*/ 1809344 w 2558374"/>
              <a:gd name="connsiteY10" fmla="*/ 4669276 h 6799634"/>
              <a:gd name="connsiteX11" fmla="*/ 2091446 w 2558374"/>
              <a:gd name="connsiteY11" fmla="*/ 5175115 h 6799634"/>
              <a:gd name="connsiteX12" fmla="*/ 2286000 w 2558374"/>
              <a:gd name="connsiteY12" fmla="*/ 5515583 h 6799634"/>
              <a:gd name="connsiteX13" fmla="*/ 2305455 w 2558374"/>
              <a:gd name="connsiteY13" fmla="*/ 5914417 h 6799634"/>
              <a:gd name="connsiteX14" fmla="*/ 2441642 w 2558374"/>
              <a:gd name="connsiteY14" fmla="*/ 6147880 h 6799634"/>
              <a:gd name="connsiteX15" fmla="*/ 2538919 w 2558374"/>
              <a:gd name="connsiteY15" fmla="*/ 6556442 h 6799634"/>
              <a:gd name="connsiteX16" fmla="*/ 2558374 w 2558374"/>
              <a:gd name="connsiteY16" fmla="*/ 6799634 h 6799634"/>
              <a:gd name="connsiteX0" fmla="*/ 0 w 2422187"/>
              <a:gd name="connsiteY0" fmla="*/ 0 h 6527260"/>
              <a:gd name="connsiteX1" fmla="*/ 233464 w 2422187"/>
              <a:gd name="connsiteY1" fmla="*/ 544749 h 6527260"/>
              <a:gd name="connsiteX2" fmla="*/ 437744 w 2422187"/>
              <a:gd name="connsiteY2" fmla="*/ 953311 h 6527260"/>
              <a:gd name="connsiteX3" fmla="*/ 564204 w 2422187"/>
              <a:gd name="connsiteY3" fmla="*/ 1429966 h 6527260"/>
              <a:gd name="connsiteX4" fmla="*/ 924127 w 2422187"/>
              <a:gd name="connsiteY4" fmla="*/ 1741251 h 6527260"/>
              <a:gd name="connsiteX5" fmla="*/ 1186774 w 2422187"/>
              <a:gd name="connsiteY5" fmla="*/ 2237362 h 6527260"/>
              <a:gd name="connsiteX6" fmla="*/ 1468876 w 2422187"/>
              <a:gd name="connsiteY6" fmla="*/ 2714017 h 6527260"/>
              <a:gd name="connsiteX7" fmla="*/ 1624519 w 2422187"/>
              <a:gd name="connsiteY7" fmla="*/ 3278221 h 6527260"/>
              <a:gd name="connsiteX8" fmla="*/ 1721796 w 2422187"/>
              <a:gd name="connsiteY8" fmla="*/ 3764604 h 6527260"/>
              <a:gd name="connsiteX9" fmla="*/ 1634247 w 2422187"/>
              <a:gd name="connsiteY9" fmla="*/ 4163438 h 6527260"/>
              <a:gd name="connsiteX10" fmla="*/ 1673157 w 2422187"/>
              <a:gd name="connsiteY10" fmla="*/ 4396902 h 6527260"/>
              <a:gd name="connsiteX11" fmla="*/ 1955259 w 2422187"/>
              <a:gd name="connsiteY11" fmla="*/ 4902741 h 6527260"/>
              <a:gd name="connsiteX12" fmla="*/ 2149813 w 2422187"/>
              <a:gd name="connsiteY12" fmla="*/ 5243209 h 6527260"/>
              <a:gd name="connsiteX13" fmla="*/ 2169268 w 2422187"/>
              <a:gd name="connsiteY13" fmla="*/ 5642043 h 6527260"/>
              <a:gd name="connsiteX14" fmla="*/ 2305455 w 2422187"/>
              <a:gd name="connsiteY14" fmla="*/ 5875506 h 6527260"/>
              <a:gd name="connsiteX15" fmla="*/ 2402732 w 2422187"/>
              <a:gd name="connsiteY15" fmla="*/ 6284068 h 6527260"/>
              <a:gd name="connsiteX16" fmla="*/ 2422187 w 2422187"/>
              <a:gd name="connsiteY16" fmla="*/ 6527260 h 6527260"/>
              <a:gd name="connsiteX0" fmla="*/ 0 w 2414891"/>
              <a:gd name="connsiteY0" fmla="*/ 0 h 6320435"/>
              <a:gd name="connsiteX1" fmla="*/ 233464 w 2414891"/>
              <a:gd name="connsiteY1" fmla="*/ 544749 h 6320435"/>
              <a:gd name="connsiteX2" fmla="*/ 437744 w 2414891"/>
              <a:gd name="connsiteY2" fmla="*/ 953311 h 6320435"/>
              <a:gd name="connsiteX3" fmla="*/ 564204 w 2414891"/>
              <a:gd name="connsiteY3" fmla="*/ 1429966 h 6320435"/>
              <a:gd name="connsiteX4" fmla="*/ 924127 w 2414891"/>
              <a:gd name="connsiteY4" fmla="*/ 1741251 h 6320435"/>
              <a:gd name="connsiteX5" fmla="*/ 1186774 w 2414891"/>
              <a:gd name="connsiteY5" fmla="*/ 2237362 h 6320435"/>
              <a:gd name="connsiteX6" fmla="*/ 1468876 w 2414891"/>
              <a:gd name="connsiteY6" fmla="*/ 2714017 h 6320435"/>
              <a:gd name="connsiteX7" fmla="*/ 1624519 w 2414891"/>
              <a:gd name="connsiteY7" fmla="*/ 3278221 h 6320435"/>
              <a:gd name="connsiteX8" fmla="*/ 1721796 w 2414891"/>
              <a:gd name="connsiteY8" fmla="*/ 3764604 h 6320435"/>
              <a:gd name="connsiteX9" fmla="*/ 1634247 w 2414891"/>
              <a:gd name="connsiteY9" fmla="*/ 4163438 h 6320435"/>
              <a:gd name="connsiteX10" fmla="*/ 1673157 w 2414891"/>
              <a:gd name="connsiteY10" fmla="*/ 4396902 h 6320435"/>
              <a:gd name="connsiteX11" fmla="*/ 1955259 w 2414891"/>
              <a:gd name="connsiteY11" fmla="*/ 4902741 h 6320435"/>
              <a:gd name="connsiteX12" fmla="*/ 2149813 w 2414891"/>
              <a:gd name="connsiteY12" fmla="*/ 5243209 h 6320435"/>
              <a:gd name="connsiteX13" fmla="*/ 2169268 w 2414891"/>
              <a:gd name="connsiteY13" fmla="*/ 5642043 h 6320435"/>
              <a:gd name="connsiteX14" fmla="*/ 2305455 w 2414891"/>
              <a:gd name="connsiteY14" fmla="*/ 5875506 h 6320435"/>
              <a:gd name="connsiteX15" fmla="*/ 2402732 w 2414891"/>
              <a:gd name="connsiteY15" fmla="*/ 6284068 h 6320435"/>
              <a:gd name="connsiteX16" fmla="*/ 2412460 w 2414891"/>
              <a:gd name="connsiteY16" fmla="*/ 6284069 h 6320435"/>
              <a:gd name="connsiteX0" fmla="*/ 0 w 2408179"/>
              <a:gd name="connsiteY0" fmla="*/ 0 h 6304157"/>
              <a:gd name="connsiteX1" fmla="*/ 233464 w 2408179"/>
              <a:gd name="connsiteY1" fmla="*/ 544749 h 6304157"/>
              <a:gd name="connsiteX2" fmla="*/ 437744 w 2408179"/>
              <a:gd name="connsiteY2" fmla="*/ 953311 h 6304157"/>
              <a:gd name="connsiteX3" fmla="*/ 564204 w 2408179"/>
              <a:gd name="connsiteY3" fmla="*/ 1429966 h 6304157"/>
              <a:gd name="connsiteX4" fmla="*/ 924127 w 2408179"/>
              <a:gd name="connsiteY4" fmla="*/ 1741251 h 6304157"/>
              <a:gd name="connsiteX5" fmla="*/ 1186774 w 2408179"/>
              <a:gd name="connsiteY5" fmla="*/ 2237362 h 6304157"/>
              <a:gd name="connsiteX6" fmla="*/ 1468876 w 2408179"/>
              <a:gd name="connsiteY6" fmla="*/ 2714017 h 6304157"/>
              <a:gd name="connsiteX7" fmla="*/ 1624519 w 2408179"/>
              <a:gd name="connsiteY7" fmla="*/ 3278221 h 6304157"/>
              <a:gd name="connsiteX8" fmla="*/ 1721796 w 2408179"/>
              <a:gd name="connsiteY8" fmla="*/ 3764604 h 6304157"/>
              <a:gd name="connsiteX9" fmla="*/ 1634247 w 2408179"/>
              <a:gd name="connsiteY9" fmla="*/ 4163438 h 6304157"/>
              <a:gd name="connsiteX10" fmla="*/ 1673157 w 2408179"/>
              <a:gd name="connsiteY10" fmla="*/ 4396902 h 6304157"/>
              <a:gd name="connsiteX11" fmla="*/ 1955259 w 2408179"/>
              <a:gd name="connsiteY11" fmla="*/ 4902741 h 6304157"/>
              <a:gd name="connsiteX12" fmla="*/ 2149813 w 2408179"/>
              <a:gd name="connsiteY12" fmla="*/ 5243209 h 6304157"/>
              <a:gd name="connsiteX13" fmla="*/ 2169268 w 2408179"/>
              <a:gd name="connsiteY13" fmla="*/ 5642043 h 6304157"/>
              <a:gd name="connsiteX14" fmla="*/ 2305455 w 2408179"/>
              <a:gd name="connsiteY14" fmla="*/ 5875506 h 6304157"/>
              <a:gd name="connsiteX15" fmla="*/ 2402732 w 2408179"/>
              <a:gd name="connsiteY15" fmla="*/ 6284068 h 6304157"/>
              <a:gd name="connsiteX16" fmla="*/ 2383277 w 2408179"/>
              <a:gd name="connsiteY16" fmla="*/ 6089516 h 6304157"/>
              <a:gd name="connsiteX0" fmla="*/ 0 w 2490282"/>
              <a:gd name="connsiteY0" fmla="*/ 0 h 6439712"/>
              <a:gd name="connsiteX1" fmla="*/ 233464 w 2490282"/>
              <a:gd name="connsiteY1" fmla="*/ 544749 h 6439712"/>
              <a:gd name="connsiteX2" fmla="*/ 437744 w 2490282"/>
              <a:gd name="connsiteY2" fmla="*/ 953311 h 6439712"/>
              <a:gd name="connsiteX3" fmla="*/ 564204 w 2490282"/>
              <a:gd name="connsiteY3" fmla="*/ 1429966 h 6439712"/>
              <a:gd name="connsiteX4" fmla="*/ 924127 w 2490282"/>
              <a:gd name="connsiteY4" fmla="*/ 1741251 h 6439712"/>
              <a:gd name="connsiteX5" fmla="*/ 1186774 w 2490282"/>
              <a:gd name="connsiteY5" fmla="*/ 2237362 h 6439712"/>
              <a:gd name="connsiteX6" fmla="*/ 1468876 w 2490282"/>
              <a:gd name="connsiteY6" fmla="*/ 2714017 h 6439712"/>
              <a:gd name="connsiteX7" fmla="*/ 1624519 w 2490282"/>
              <a:gd name="connsiteY7" fmla="*/ 3278221 h 6439712"/>
              <a:gd name="connsiteX8" fmla="*/ 1721796 w 2490282"/>
              <a:gd name="connsiteY8" fmla="*/ 3764604 h 6439712"/>
              <a:gd name="connsiteX9" fmla="*/ 1634247 w 2490282"/>
              <a:gd name="connsiteY9" fmla="*/ 4163438 h 6439712"/>
              <a:gd name="connsiteX10" fmla="*/ 1673157 w 2490282"/>
              <a:gd name="connsiteY10" fmla="*/ 4396902 h 6439712"/>
              <a:gd name="connsiteX11" fmla="*/ 1955259 w 2490282"/>
              <a:gd name="connsiteY11" fmla="*/ 4902741 h 6439712"/>
              <a:gd name="connsiteX12" fmla="*/ 2149813 w 2490282"/>
              <a:gd name="connsiteY12" fmla="*/ 5243209 h 6439712"/>
              <a:gd name="connsiteX13" fmla="*/ 2169268 w 2490282"/>
              <a:gd name="connsiteY13" fmla="*/ 5642043 h 6439712"/>
              <a:gd name="connsiteX14" fmla="*/ 2305455 w 2490282"/>
              <a:gd name="connsiteY14" fmla="*/ 5875506 h 6439712"/>
              <a:gd name="connsiteX15" fmla="*/ 2402732 w 2490282"/>
              <a:gd name="connsiteY15" fmla="*/ 6284068 h 6439712"/>
              <a:gd name="connsiteX16" fmla="*/ 2490282 w 2490282"/>
              <a:gd name="connsiteY16" fmla="*/ 6439712 h 6439712"/>
              <a:gd name="connsiteX0" fmla="*/ 0 w 2490282"/>
              <a:gd name="connsiteY0" fmla="*/ 0 h 6439712"/>
              <a:gd name="connsiteX1" fmla="*/ 233464 w 2490282"/>
              <a:gd name="connsiteY1" fmla="*/ 544749 h 6439712"/>
              <a:gd name="connsiteX2" fmla="*/ 437744 w 2490282"/>
              <a:gd name="connsiteY2" fmla="*/ 953311 h 6439712"/>
              <a:gd name="connsiteX3" fmla="*/ 564204 w 2490282"/>
              <a:gd name="connsiteY3" fmla="*/ 1429966 h 6439712"/>
              <a:gd name="connsiteX4" fmla="*/ 924127 w 2490282"/>
              <a:gd name="connsiteY4" fmla="*/ 1741251 h 6439712"/>
              <a:gd name="connsiteX5" fmla="*/ 1186774 w 2490282"/>
              <a:gd name="connsiteY5" fmla="*/ 2237362 h 6439712"/>
              <a:gd name="connsiteX6" fmla="*/ 1468876 w 2490282"/>
              <a:gd name="connsiteY6" fmla="*/ 2714017 h 6439712"/>
              <a:gd name="connsiteX7" fmla="*/ 1624519 w 2490282"/>
              <a:gd name="connsiteY7" fmla="*/ 3278221 h 6439712"/>
              <a:gd name="connsiteX8" fmla="*/ 1721796 w 2490282"/>
              <a:gd name="connsiteY8" fmla="*/ 3764604 h 6439712"/>
              <a:gd name="connsiteX9" fmla="*/ 1634247 w 2490282"/>
              <a:gd name="connsiteY9" fmla="*/ 4163438 h 6439712"/>
              <a:gd name="connsiteX10" fmla="*/ 1673157 w 2490282"/>
              <a:gd name="connsiteY10" fmla="*/ 4396902 h 6439712"/>
              <a:gd name="connsiteX11" fmla="*/ 1955259 w 2490282"/>
              <a:gd name="connsiteY11" fmla="*/ 4902741 h 6439712"/>
              <a:gd name="connsiteX12" fmla="*/ 2149813 w 2490282"/>
              <a:gd name="connsiteY12" fmla="*/ 5243209 h 6439712"/>
              <a:gd name="connsiteX13" fmla="*/ 2169268 w 2490282"/>
              <a:gd name="connsiteY13" fmla="*/ 5642043 h 6439712"/>
              <a:gd name="connsiteX14" fmla="*/ 2305455 w 2490282"/>
              <a:gd name="connsiteY14" fmla="*/ 5875506 h 6439712"/>
              <a:gd name="connsiteX15" fmla="*/ 2383276 w 2490282"/>
              <a:gd name="connsiteY15" fmla="*/ 6089514 h 6439712"/>
              <a:gd name="connsiteX16" fmla="*/ 2490282 w 2490282"/>
              <a:gd name="connsiteY16" fmla="*/ 6439712 h 6439712"/>
              <a:gd name="connsiteX0" fmla="*/ 0 w 2412461"/>
              <a:gd name="connsiteY0" fmla="*/ 0 h 6293797"/>
              <a:gd name="connsiteX1" fmla="*/ 233464 w 2412461"/>
              <a:gd name="connsiteY1" fmla="*/ 544749 h 6293797"/>
              <a:gd name="connsiteX2" fmla="*/ 437744 w 2412461"/>
              <a:gd name="connsiteY2" fmla="*/ 953311 h 6293797"/>
              <a:gd name="connsiteX3" fmla="*/ 564204 w 2412461"/>
              <a:gd name="connsiteY3" fmla="*/ 1429966 h 6293797"/>
              <a:gd name="connsiteX4" fmla="*/ 924127 w 2412461"/>
              <a:gd name="connsiteY4" fmla="*/ 1741251 h 6293797"/>
              <a:gd name="connsiteX5" fmla="*/ 1186774 w 2412461"/>
              <a:gd name="connsiteY5" fmla="*/ 2237362 h 6293797"/>
              <a:gd name="connsiteX6" fmla="*/ 1468876 w 2412461"/>
              <a:gd name="connsiteY6" fmla="*/ 2714017 h 6293797"/>
              <a:gd name="connsiteX7" fmla="*/ 1624519 w 2412461"/>
              <a:gd name="connsiteY7" fmla="*/ 3278221 h 6293797"/>
              <a:gd name="connsiteX8" fmla="*/ 1721796 w 2412461"/>
              <a:gd name="connsiteY8" fmla="*/ 3764604 h 6293797"/>
              <a:gd name="connsiteX9" fmla="*/ 1634247 w 2412461"/>
              <a:gd name="connsiteY9" fmla="*/ 4163438 h 6293797"/>
              <a:gd name="connsiteX10" fmla="*/ 1673157 w 2412461"/>
              <a:gd name="connsiteY10" fmla="*/ 4396902 h 6293797"/>
              <a:gd name="connsiteX11" fmla="*/ 1955259 w 2412461"/>
              <a:gd name="connsiteY11" fmla="*/ 4902741 h 6293797"/>
              <a:gd name="connsiteX12" fmla="*/ 2149813 w 2412461"/>
              <a:gd name="connsiteY12" fmla="*/ 5243209 h 6293797"/>
              <a:gd name="connsiteX13" fmla="*/ 2169268 w 2412461"/>
              <a:gd name="connsiteY13" fmla="*/ 5642043 h 6293797"/>
              <a:gd name="connsiteX14" fmla="*/ 2305455 w 2412461"/>
              <a:gd name="connsiteY14" fmla="*/ 5875506 h 6293797"/>
              <a:gd name="connsiteX15" fmla="*/ 2383276 w 2412461"/>
              <a:gd name="connsiteY15" fmla="*/ 6089514 h 6293797"/>
              <a:gd name="connsiteX16" fmla="*/ 2412461 w 2412461"/>
              <a:gd name="connsiteY16" fmla="*/ 6293797 h 62937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2412461" h="6293797">
                <a:moveTo>
                  <a:pt x="0" y="0"/>
                </a:moveTo>
                <a:cubicBezTo>
                  <a:pt x="136998" y="306421"/>
                  <a:pt x="160507" y="385864"/>
                  <a:pt x="233464" y="544749"/>
                </a:cubicBezTo>
                <a:cubicBezTo>
                  <a:pt x="306421" y="703634"/>
                  <a:pt x="382621" y="805775"/>
                  <a:pt x="437744" y="953311"/>
                </a:cubicBezTo>
                <a:cubicBezTo>
                  <a:pt x="492867" y="1100847"/>
                  <a:pt x="483140" y="1298643"/>
                  <a:pt x="564204" y="1429966"/>
                </a:cubicBezTo>
                <a:cubicBezTo>
                  <a:pt x="645268" y="1561289"/>
                  <a:pt x="820365" y="1606685"/>
                  <a:pt x="924127" y="1741251"/>
                </a:cubicBezTo>
                <a:cubicBezTo>
                  <a:pt x="1027889" y="1875817"/>
                  <a:pt x="1095983" y="2075234"/>
                  <a:pt x="1186774" y="2237362"/>
                </a:cubicBezTo>
                <a:cubicBezTo>
                  <a:pt x="1277566" y="2399490"/>
                  <a:pt x="1395919" y="2540541"/>
                  <a:pt x="1468876" y="2714017"/>
                </a:cubicBezTo>
                <a:cubicBezTo>
                  <a:pt x="1541833" y="2887493"/>
                  <a:pt x="1582366" y="3103123"/>
                  <a:pt x="1624519" y="3278221"/>
                </a:cubicBezTo>
                <a:cubicBezTo>
                  <a:pt x="1666672" y="3453319"/>
                  <a:pt x="1720175" y="3617068"/>
                  <a:pt x="1721796" y="3764604"/>
                </a:cubicBezTo>
                <a:cubicBezTo>
                  <a:pt x="1723417" y="3912140"/>
                  <a:pt x="1642353" y="4058055"/>
                  <a:pt x="1634247" y="4163438"/>
                </a:cubicBezTo>
                <a:cubicBezTo>
                  <a:pt x="1626141" y="4268821"/>
                  <a:pt x="1619655" y="4273685"/>
                  <a:pt x="1673157" y="4396902"/>
                </a:cubicBezTo>
                <a:cubicBezTo>
                  <a:pt x="1726659" y="4520119"/>
                  <a:pt x="1875816" y="4761690"/>
                  <a:pt x="1955259" y="4902741"/>
                </a:cubicBezTo>
                <a:cubicBezTo>
                  <a:pt x="2034702" y="5043792"/>
                  <a:pt x="2114145" y="5119992"/>
                  <a:pt x="2149813" y="5243209"/>
                </a:cubicBezTo>
                <a:cubicBezTo>
                  <a:pt x="2185481" y="5366426"/>
                  <a:pt x="2143328" y="5536660"/>
                  <a:pt x="2169268" y="5642043"/>
                </a:cubicBezTo>
                <a:cubicBezTo>
                  <a:pt x="2195208" y="5747426"/>
                  <a:pt x="2269787" y="5800927"/>
                  <a:pt x="2305455" y="5875506"/>
                </a:cubicBezTo>
                <a:cubicBezTo>
                  <a:pt x="2341123" y="5950085"/>
                  <a:pt x="2363821" y="5980888"/>
                  <a:pt x="2383276" y="6089514"/>
                </a:cubicBezTo>
                <a:cubicBezTo>
                  <a:pt x="2402731" y="6198140"/>
                  <a:pt x="2412461" y="6226514"/>
                  <a:pt x="2412461" y="6293797"/>
                </a:cubicBezTo>
              </a:path>
            </a:pathLst>
          </a:custGeom>
          <a:noFill/>
          <a:ln w="25400" cmpd="dbl">
            <a:solidFill>
              <a:srgbClr val="7030A0"/>
            </a:solidFill>
            <a:headEnd type="arrow"/>
            <a:tailEnd type="arrow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46" name="ZoneTexte 45">
            <a:extLst>
              <a:ext uri="{FF2B5EF4-FFF2-40B4-BE49-F238E27FC236}">
                <a16:creationId xmlns:a16="http://schemas.microsoft.com/office/drawing/2014/main" id="{DCB83926-2AD6-43F0-BE05-EF3CA8D891A0}"/>
              </a:ext>
            </a:extLst>
          </p:cNvPr>
          <p:cNvSpPr txBox="1"/>
          <p:nvPr/>
        </p:nvSpPr>
        <p:spPr>
          <a:xfrm rot="3535042">
            <a:off x="2954457" y="832204"/>
            <a:ext cx="1096433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400" b="1" dirty="0">
                <a:solidFill>
                  <a:srgbClr val="7030A0"/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E411</a:t>
            </a:r>
            <a:endParaRPr lang="fr-BE" sz="1400" b="1" dirty="0">
              <a:solidFill>
                <a:srgbClr val="7030A0"/>
              </a:solidFill>
              <a:latin typeface="Aharoni" panose="02010803020104030203" pitchFamily="2" charset="-79"/>
              <a:cs typeface="Aharoni" panose="02010803020104030203" pitchFamily="2" charset="-79"/>
            </a:endParaRPr>
          </a:p>
        </p:txBody>
      </p:sp>
      <p:sp>
        <p:nvSpPr>
          <p:cNvPr id="3" name="Forme libre : forme 2">
            <a:extLst>
              <a:ext uri="{FF2B5EF4-FFF2-40B4-BE49-F238E27FC236}">
                <a16:creationId xmlns:a16="http://schemas.microsoft.com/office/drawing/2014/main" id="{F601BC26-B3D5-45CC-8256-5C193BAC3AFF}"/>
              </a:ext>
            </a:extLst>
          </p:cNvPr>
          <p:cNvSpPr/>
          <p:nvPr/>
        </p:nvSpPr>
        <p:spPr>
          <a:xfrm>
            <a:off x="2636061" y="714375"/>
            <a:ext cx="6593664" cy="5867400"/>
          </a:xfrm>
          <a:custGeom>
            <a:avLst/>
            <a:gdLst>
              <a:gd name="connsiteX0" fmla="*/ 6593664 w 6593664"/>
              <a:gd name="connsiteY0" fmla="*/ 5867400 h 5867400"/>
              <a:gd name="connsiteX1" fmla="*/ 6222189 w 6593664"/>
              <a:gd name="connsiteY1" fmla="*/ 5324475 h 5867400"/>
              <a:gd name="connsiteX2" fmla="*/ 5784039 w 6593664"/>
              <a:gd name="connsiteY2" fmla="*/ 4895850 h 5867400"/>
              <a:gd name="connsiteX3" fmla="*/ 5460189 w 6593664"/>
              <a:gd name="connsiteY3" fmla="*/ 4914900 h 5867400"/>
              <a:gd name="connsiteX4" fmla="*/ 5126814 w 6593664"/>
              <a:gd name="connsiteY4" fmla="*/ 4972050 h 5867400"/>
              <a:gd name="connsiteX5" fmla="*/ 4993464 w 6593664"/>
              <a:gd name="connsiteY5" fmla="*/ 5067300 h 5867400"/>
              <a:gd name="connsiteX6" fmla="*/ 4764864 w 6593664"/>
              <a:gd name="connsiteY6" fmla="*/ 4924425 h 5867400"/>
              <a:gd name="connsiteX7" fmla="*/ 4450539 w 6593664"/>
              <a:gd name="connsiteY7" fmla="*/ 4514850 h 5867400"/>
              <a:gd name="connsiteX8" fmla="*/ 4079064 w 6593664"/>
              <a:gd name="connsiteY8" fmla="*/ 4562475 h 5867400"/>
              <a:gd name="connsiteX9" fmla="*/ 3869514 w 6593664"/>
              <a:gd name="connsiteY9" fmla="*/ 4657725 h 5867400"/>
              <a:gd name="connsiteX10" fmla="*/ 3478989 w 6593664"/>
              <a:gd name="connsiteY10" fmla="*/ 4486275 h 5867400"/>
              <a:gd name="connsiteX11" fmla="*/ 3288489 w 6593664"/>
              <a:gd name="connsiteY11" fmla="*/ 4371975 h 5867400"/>
              <a:gd name="connsiteX12" fmla="*/ 3212289 w 6593664"/>
              <a:gd name="connsiteY12" fmla="*/ 4000500 h 5867400"/>
              <a:gd name="connsiteX13" fmla="*/ 3155139 w 6593664"/>
              <a:gd name="connsiteY13" fmla="*/ 3886200 h 5867400"/>
              <a:gd name="connsiteX14" fmla="*/ 3097989 w 6593664"/>
              <a:gd name="connsiteY14" fmla="*/ 3695700 h 5867400"/>
              <a:gd name="connsiteX15" fmla="*/ 2897964 w 6593664"/>
              <a:gd name="connsiteY15" fmla="*/ 3495675 h 5867400"/>
              <a:gd name="connsiteX16" fmla="*/ 2783664 w 6593664"/>
              <a:gd name="connsiteY16" fmla="*/ 3152775 h 5867400"/>
              <a:gd name="connsiteX17" fmla="*/ 2716989 w 6593664"/>
              <a:gd name="connsiteY17" fmla="*/ 2638425 h 5867400"/>
              <a:gd name="connsiteX18" fmla="*/ 2631264 w 6593664"/>
              <a:gd name="connsiteY18" fmla="*/ 2324100 h 5867400"/>
              <a:gd name="connsiteX19" fmla="*/ 2355039 w 6593664"/>
              <a:gd name="connsiteY19" fmla="*/ 2228850 h 5867400"/>
              <a:gd name="connsiteX20" fmla="*/ 2126439 w 6593664"/>
              <a:gd name="connsiteY20" fmla="*/ 2143125 h 5867400"/>
              <a:gd name="connsiteX21" fmla="*/ 2002614 w 6593664"/>
              <a:gd name="connsiteY21" fmla="*/ 1990725 h 5867400"/>
              <a:gd name="connsiteX22" fmla="*/ 1850214 w 6593664"/>
              <a:gd name="connsiteY22" fmla="*/ 1895475 h 5867400"/>
              <a:gd name="connsiteX23" fmla="*/ 1621614 w 6593664"/>
              <a:gd name="connsiteY23" fmla="*/ 1371600 h 5867400"/>
              <a:gd name="connsiteX24" fmla="*/ 1335864 w 6593664"/>
              <a:gd name="connsiteY24" fmla="*/ 1333500 h 5867400"/>
              <a:gd name="connsiteX25" fmla="*/ 1012014 w 6593664"/>
              <a:gd name="connsiteY25" fmla="*/ 1257300 h 5867400"/>
              <a:gd name="connsiteX26" fmla="*/ 716739 w 6593664"/>
              <a:gd name="connsiteY26" fmla="*/ 904875 h 5867400"/>
              <a:gd name="connsiteX27" fmla="*/ 354789 w 6593664"/>
              <a:gd name="connsiteY27" fmla="*/ 838200 h 5867400"/>
              <a:gd name="connsiteX28" fmla="*/ 69039 w 6593664"/>
              <a:gd name="connsiteY28" fmla="*/ 762000 h 5867400"/>
              <a:gd name="connsiteX29" fmla="*/ 2364 w 6593664"/>
              <a:gd name="connsiteY29" fmla="*/ 542925 h 5867400"/>
              <a:gd name="connsiteX30" fmla="*/ 21414 w 6593664"/>
              <a:gd name="connsiteY30" fmla="*/ 0 h 5867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6593664" h="5867400">
                <a:moveTo>
                  <a:pt x="6593664" y="5867400"/>
                </a:moveTo>
                <a:cubicBezTo>
                  <a:pt x="6475395" y="5676900"/>
                  <a:pt x="6357126" y="5486400"/>
                  <a:pt x="6222189" y="5324475"/>
                </a:cubicBezTo>
                <a:cubicBezTo>
                  <a:pt x="6087251" y="5162550"/>
                  <a:pt x="5911039" y="4964112"/>
                  <a:pt x="5784039" y="4895850"/>
                </a:cubicBezTo>
                <a:cubicBezTo>
                  <a:pt x="5657039" y="4827587"/>
                  <a:pt x="5569726" y="4902200"/>
                  <a:pt x="5460189" y="4914900"/>
                </a:cubicBezTo>
                <a:cubicBezTo>
                  <a:pt x="5350652" y="4927600"/>
                  <a:pt x="5204601" y="4946650"/>
                  <a:pt x="5126814" y="4972050"/>
                </a:cubicBezTo>
                <a:cubicBezTo>
                  <a:pt x="5049027" y="4997450"/>
                  <a:pt x="5053789" y="5075237"/>
                  <a:pt x="4993464" y="5067300"/>
                </a:cubicBezTo>
                <a:cubicBezTo>
                  <a:pt x="4933139" y="5059363"/>
                  <a:pt x="4855351" y="5016500"/>
                  <a:pt x="4764864" y="4924425"/>
                </a:cubicBezTo>
                <a:cubicBezTo>
                  <a:pt x="4674376" y="4832350"/>
                  <a:pt x="4564839" y="4575175"/>
                  <a:pt x="4450539" y="4514850"/>
                </a:cubicBezTo>
                <a:cubicBezTo>
                  <a:pt x="4336239" y="4454525"/>
                  <a:pt x="4175901" y="4538663"/>
                  <a:pt x="4079064" y="4562475"/>
                </a:cubicBezTo>
                <a:cubicBezTo>
                  <a:pt x="3982227" y="4586287"/>
                  <a:pt x="3969526" y="4670425"/>
                  <a:pt x="3869514" y="4657725"/>
                </a:cubicBezTo>
                <a:cubicBezTo>
                  <a:pt x="3769502" y="4645025"/>
                  <a:pt x="3575826" y="4533900"/>
                  <a:pt x="3478989" y="4486275"/>
                </a:cubicBezTo>
                <a:cubicBezTo>
                  <a:pt x="3382152" y="4438650"/>
                  <a:pt x="3332939" y="4452937"/>
                  <a:pt x="3288489" y="4371975"/>
                </a:cubicBezTo>
                <a:cubicBezTo>
                  <a:pt x="3244039" y="4291012"/>
                  <a:pt x="3234514" y="4081462"/>
                  <a:pt x="3212289" y="4000500"/>
                </a:cubicBezTo>
                <a:cubicBezTo>
                  <a:pt x="3190064" y="3919537"/>
                  <a:pt x="3174189" y="3937000"/>
                  <a:pt x="3155139" y="3886200"/>
                </a:cubicBezTo>
                <a:cubicBezTo>
                  <a:pt x="3136089" y="3835400"/>
                  <a:pt x="3140851" y="3760787"/>
                  <a:pt x="3097989" y="3695700"/>
                </a:cubicBezTo>
                <a:cubicBezTo>
                  <a:pt x="3055127" y="3630613"/>
                  <a:pt x="2950351" y="3586162"/>
                  <a:pt x="2897964" y="3495675"/>
                </a:cubicBezTo>
                <a:cubicBezTo>
                  <a:pt x="2845576" y="3405187"/>
                  <a:pt x="2813826" y="3295650"/>
                  <a:pt x="2783664" y="3152775"/>
                </a:cubicBezTo>
                <a:cubicBezTo>
                  <a:pt x="2753502" y="3009900"/>
                  <a:pt x="2742389" y="2776538"/>
                  <a:pt x="2716989" y="2638425"/>
                </a:cubicBezTo>
                <a:cubicBezTo>
                  <a:pt x="2691589" y="2500312"/>
                  <a:pt x="2691589" y="2392362"/>
                  <a:pt x="2631264" y="2324100"/>
                </a:cubicBezTo>
                <a:cubicBezTo>
                  <a:pt x="2570939" y="2255838"/>
                  <a:pt x="2439176" y="2259012"/>
                  <a:pt x="2355039" y="2228850"/>
                </a:cubicBezTo>
                <a:cubicBezTo>
                  <a:pt x="2270902" y="2198688"/>
                  <a:pt x="2185176" y="2182812"/>
                  <a:pt x="2126439" y="2143125"/>
                </a:cubicBezTo>
                <a:cubicBezTo>
                  <a:pt x="2067702" y="2103438"/>
                  <a:pt x="2048651" y="2032000"/>
                  <a:pt x="2002614" y="1990725"/>
                </a:cubicBezTo>
                <a:cubicBezTo>
                  <a:pt x="1956577" y="1949450"/>
                  <a:pt x="1913714" y="1998662"/>
                  <a:pt x="1850214" y="1895475"/>
                </a:cubicBezTo>
                <a:cubicBezTo>
                  <a:pt x="1786714" y="1792288"/>
                  <a:pt x="1707339" y="1465263"/>
                  <a:pt x="1621614" y="1371600"/>
                </a:cubicBezTo>
                <a:cubicBezTo>
                  <a:pt x="1535889" y="1277937"/>
                  <a:pt x="1437464" y="1352550"/>
                  <a:pt x="1335864" y="1333500"/>
                </a:cubicBezTo>
                <a:cubicBezTo>
                  <a:pt x="1234264" y="1314450"/>
                  <a:pt x="1115202" y="1328738"/>
                  <a:pt x="1012014" y="1257300"/>
                </a:cubicBezTo>
                <a:cubicBezTo>
                  <a:pt x="908826" y="1185862"/>
                  <a:pt x="826276" y="974725"/>
                  <a:pt x="716739" y="904875"/>
                </a:cubicBezTo>
                <a:cubicBezTo>
                  <a:pt x="607201" y="835025"/>
                  <a:pt x="462739" y="862012"/>
                  <a:pt x="354789" y="838200"/>
                </a:cubicBezTo>
                <a:cubicBezTo>
                  <a:pt x="246839" y="814387"/>
                  <a:pt x="127776" y="811212"/>
                  <a:pt x="69039" y="762000"/>
                </a:cubicBezTo>
                <a:cubicBezTo>
                  <a:pt x="10301" y="712787"/>
                  <a:pt x="10301" y="669925"/>
                  <a:pt x="2364" y="542925"/>
                </a:cubicBezTo>
                <a:cubicBezTo>
                  <a:pt x="-5573" y="415925"/>
                  <a:pt x="7920" y="207962"/>
                  <a:pt x="21414" y="0"/>
                </a:cubicBezTo>
              </a:path>
            </a:pathLst>
          </a:cu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47" name="Forme libre : forme 46">
            <a:extLst>
              <a:ext uri="{FF2B5EF4-FFF2-40B4-BE49-F238E27FC236}">
                <a16:creationId xmlns:a16="http://schemas.microsoft.com/office/drawing/2014/main" id="{24165ECA-D9A2-4EA1-8748-ED208921E5FD}"/>
              </a:ext>
            </a:extLst>
          </p:cNvPr>
          <p:cNvSpPr/>
          <p:nvPr/>
        </p:nvSpPr>
        <p:spPr>
          <a:xfrm>
            <a:off x="2636061" y="711943"/>
            <a:ext cx="6593664" cy="5867400"/>
          </a:xfrm>
          <a:custGeom>
            <a:avLst/>
            <a:gdLst>
              <a:gd name="connsiteX0" fmla="*/ 6593664 w 6593664"/>
              <a:gd name="connsiteY0" fmla="*/ 5867400 h 5867400"/>
              <a:gd name="connsiteX1" fmla="*/ 6222189 w 6593664"/>
              <a:gd name="connsiteY1" fmla="*/ 5324475 h 5867400"/>
              <a:gd name="connsiteX2" fmla="*/ 5784039 w 6593664"/>
              <a:gd name="connsiteY2" fmla="*/ 4895850 h 5867400"/>
              <a:gd name="connsiteX3" fmla="*/ 5460189 w 6593664"/>
              <a:gd name="connsiteY3" fmla="*/ 4914900 h 5867400"/>
              <a:gd name="connsiteX4" fmla="*/ 5126814 w 6593664"/>
              <a:gd name="connsiteY4" fmla="*/ 4972050 h 5867400"/>
              <a:gd name="connsiteX5" fmla="*/ 4993464 w 6593664"/>
              <a:gd name="connsiteY5" fmla="*/ 5067300 h 5867400"/>
              <a:gd name="connsiteX6" fmla="*/ 4764864 w 6593664"/>
              <a:gd name="connsiteY6" fmla="*/ 4924425 h 5867400"/>
              <a:gd name="connsiteX7" fmla="*/ 4450539 w 6593664"/>
              <a:gd name="connsiteY7" fmla="*/ 4514850 h 5867400"/>
              <a:gd name="connsiteX8" fmla="*/ 4079064 w 6593664"/>
              <a:gd name="connsiteY8" fmla="*/ 4562475 h 5867400"/>
              <a:gd name="connsiteX9" fmla="*/ 3869514 w 6593664"/>
              <a:gd name="connsiteY9" fmla="*/ 4657725 h 5867400"/>
              <a:gd name="connsiteX10" fmla="*/ 3478989 w 6593664"/>
              <a:gd name="connsiteY10" fmla="*/ 4486275 h 5867400"/>
              <a:gd name="connsiteX11" fmla="*/ 3288489 w 6593664"/>
              <a:gd name="connsiteY11" fmla="*/ 4371975 h 5867400"/>
              <a:gd name="connsiteX12" fmla="*/ 3212289 w 6593664"/>
              <a:gd name="connsiteY12" fmla="*/ 4000500 h 5867400"/>
              <a:gd name="connsiteX13" fmla="*/ 3155139 w 6593664"/>
              <a:gd name="connsiteY13" fmla="*/ 3886200 h 5867400"/>
              <a:gd name="connsiteX14" fmla="*/ 3097989 w 6593664"/>
              <a:gd name="connsiteY14" fmla="*/ 3695700 h 5867400"/>
              <a:gd name="connsiteX15" fmla="*/ 2897964 w 6593664"/>
              <a:gd name="connsiteY15" fmla="*/ 3495675 h 5867400"/>
              <a:gd name="connsiteX16" fmla="*/ 2783664 w 6593664"/>
              <a:gd name="connsiteY16" fmla="*/ 3152775 h 5867400"/>
              <a:gd name="connsiteX17" fmla="*/ 2716989 w 6593664"/>
              <a:gd name="connsiteY17" fmla="*/ 2638425 h 5867400"/>
              <a:gd name="connsiteX18" fmla="*/ 2631264 w 6593664"/>
              <a:gd name="connsiteY18" fmla="*/ 2324100 h 5867400"/>
              <a:gd name="connsiteX19" fmla="*/ 2355039 w 6593664"/>
              <a:gd name="connsiteY19" fmla="*/ 2228850 h 5867400"/>
              <a:gd name="connsiteX20" fmla="*/ 2126439 w 6593664"/>
              <a:gd name="connsiteY20" fmla="*/ 2143125 h 5867400"/>
              <a:gd name="connsiteX21" fmla="*/ 2002614 w 6593664"/>
              <a:gd name="connsiteY21" fmla="*/ 1990725 h 5867400"/>
              <a:gd name="connsiteX22" fmla="*/ 1850214 w 6593664"/>
              <a:gd name="connsiteY22" fmla="*/ 1895475 h 5867400"/>
              <a:gd name="connsiteX23" fmla="*/ 1621614 w 6593664"/>
              <a:gd name="connsiteY23" fmla="*/ 1371600 h 5867400"/>
              <a:gd name="connsiteX24" fmla="*/ 1335864 w 6593664"/>
              <a:gd name="connsiteY24" fmla="*/ 1333500 h 5867400"/>
              <a:gd name="connsiteX25" fmla="*/ 1012014 w 6593664"/>
              <a:gd name="connsiteY25" fmla="*/ 1257300 h 5867400"/>
              <a:gd name="connsiteX26" fmla="*/ 716739 w 6593664"/>
              <a:gd name="connsiteY26" fmla="*/ 904875 h 5867400"/>
              <a:gd name="connsiteX27" fmla="*/ 354789 w 6593664"/>
              <a:gd name="connsiteY27" fmla="*/ 838200 h 5867400"/>
              <a:gd name="connsiteX28" fmla="*/ 69039 w 6593664"/>
              <a:gd name="connsiteY28" fmla="*/ 762000 h 5867400"/>
              <a:gd name="connsiteX29" fmla="*/ 2364 w 6593664"/>
              <a:gd name="connsiteY29" fmla="*/ 542925 h 5867400"/>
              <a:gd name="connsiteX30" fmla="*/ 21414 w 6593664"/>
              <a:gd name="connsiteY30" fmla="*/ 0 h 5867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6593664" h="5867400">
                <a:moveTo>
                  <a:pt x="6593664" y="5867400"/>
                </a:moveTo>
                <a:cubicBezTo>
                  <a:pt x="6475395" y="5676900"/>
                  <a:pt x="6357126" y="5486400"/>
                  <a:pt x="6222189" y="5324475"/>
                </a:cubicBezTo>
                <a:cubicBezTo>
                  <a:pt x="6087251" y="5162550"/>
                  <a:pt x="5911039" y="4964112"/>
                  <a:pt x="5784039" y="4895850"/>
                </a:cubicBezTo>
                <a:cubicBezTo>
                  <a:pt x="5657039" y="4827587"/>
                  <a:pt x="5569726" y="4902200"/>
                  <a:pt x="5460189" y="4914900"/>
                </a:cubicBezTo>
                <a:cubicBezTo>
                  <a:pt x="5350652" y="4927600"/>
                  <a:pt x="5204601" y="4946650"/>
                  <a:pt x="5126814" y="4972050"/>
                </a:cubicBezTo>
                <a:cubicBezTo>
                  <a:pt x="5049027" y="4997450"/>
                  <a:pt x="5053789" y="5075237"/>
                  <a:pt x="4993464" y="5067300"/>
                </a:cubicBezTo>
                <a:cubicBezTo>
                  <a:pt x="4933139" y="5059363"/>
                  <a:pt x="4855351" y="5016500"/>
                  <a:pt x="4764864" y="4924425"/>
                </a:cubicBezTo>
                <a:cubicBezTo>
                  <a:pt x="4674376" y="4832350"/>
                  <a:pt x="4564839" y="4575175"/>
                  <a:pt x="4450539" y="4514850"/>
                </a:cubicBezTo>
                <a:cubicBezTo>
                  <a:pt x="4336239" y="4454525"/>
                  <a:pt x="4175901" y="4538663"/>
                  <a:pt x="4079064" y="4562475"/>
                </a:cubicBezTo>
                <a:cubicBezTo>
                  <a:pt x="3982227" y="4586287"/>
                  <a:pt x="3969526" y="4670425"/>
                  <a:pt x="3869514" y="4657725"/>
                </a:cubicBezTo>
                <a:cubicBezTo>
                  <a:pt x="3769502" y="4645025"/>
                  <a:pt x="3575826" y="4533900"/>
                  <a:pt x="3478989" y="4486275"/>
                </a:cubicBezTo>
                <a:cubicBezTo>
                  <a:pt x="3382152" y="4438650"/>
                  <a:pt x="3332939" y="4452937"/>
                  <a:pt x="3288489" y="4371975"/>
                </a:cubicBezTo>
                <a:cubicBezTo>
                  <a:pt x="3244039" y="4291012"/>
                  <a:pt x="3234514" y="4081462"/>
                  <a:pt x="3212289" y="4000500"/>
                </a:cubicBezTo>
                <a:cubicBezTo>
                  <a:pt x="3190064" y="3919537"/>
                  <a:pt x="3174189" y="3937000"/>
                  <a:pt x="3155139" y="3886200"/>
                </a:cubicBezTo>
                <a:cubicBezTo>
                  <a:pt x="3136089" y="3835400"/>
                  <a:pt x="3140851" y="3760787"/>
                  <a:pt x="3097989" y="3695700"/>
                </a:cubicBezTo>
                <a:cubicBezTo>
                  <a:pt x="3055127" y="3630613"/>
                  <a:pt x="2950351" y="3586162"/>
                  <a:pt x="2897964" y="3495675"/>
                </a:cubicBezTo>
                <a:cubicBezTo>
                  <a:pt x="2845576" y="3405187"/>
                  <a:pt x="2813826" y="3295650"/>
                  <a:pt x="2783664" y="3152775"/>
                </a:cubicBezTo>
                <a:cubicBezTo>
                  <a:pt x="2753502" y="3009900"/>
                  <a:pt x="2742389" y="2776538"/>
                  <a:pt x="2716989" y="2638425"/>
                </a:cubicBezTo>
                <a:cubicBezTo>
                  <a:pt x="2691589" y="2500312"/>
                  <a:pt x="2691589" y="2392362"/>
                  <a:pt x="2631264" y="2324100"/>
                </a:cubicBezTo>
                <a:cubicBezTo>
                  <a:pt x="2570939" y="2255838"/>
                  <a:pt x="2439176" y="2259012"/>
                  <a:pt x="2355039" y="2228850"/>
                </a:cubicBezTo>
                <a:cubicBezTo>
                  <a:pt x="2270902" y="2198688"/>
                  <a:pt x="2185176" y="2182812"/>
                  <a:pt x="2126439" y="2143125"/>
                </a:cubicBezTo>
                <a:cubicBezTo>
                  <a:pt x="2067702" y="2103438"/>
                  <a:pt x="2048651" y="2032000"/>
                  <a:pt x="2002614" y="1990725"/>
                </a:cubicBezTo>
                <a:cubicBezTo>
                  <a:pt x="1956577" y="1949450"/>
                  <a:pt x="1913714" y="1998662"/>
                  <a:pt x="1850214" y="1895475"/>
                </a:cubicBezTo>
                <a:cubicBezTo>
                  <a:pt x="1786714" y="1792288"/>
                  <a:pt x="1707339" y="1465263"/>
                  <a:pt x="1621614" y="1371600"/>
                </a:cubicBezTo>
                <a:cubicBezTo>
                  <a:pt x="1535889" y="1277937"/>
                  <a:pt x="1437464" y="1352550"/>
                  <a:pt x="1335864" y="1333500"/>
                </a:cubicBezTo>
                <a:cubicBezTo>
                  <a:pt x="1234264" y="1314450"/>
                  <a:pt x="1115202" y="1328738"/>
                  <a:pt x="1012014" y="1257300"/>
                </a:cubicBezTo>
                <a:cubicBezTo>
                  <a:pt x="908826" y="1185862"/>
                  <a:pt x="826276" y="974725"/>
                  <a:pt x="716739" y="904875"/>
                </a:cubicBezTo>
                <a:cubicBezTo>
                  <a:pt x="607201" y="835025"/>
                  <a:pt x="462739" y="862012"/>
                  <a:pt x="354789" y="838200"/>
                </a:cubicBezTo>
                <a:cubicBezTo>
                  <a:pt x="246839" y="814387"/>
                  <a:pt x="127776" y="811212"/>
                  <a:pt x="69039" y="762000"/>
                </a:cubicBezTo>
                <a:cubicBezTo>
                  <a:pt x="10301" y="712787"/>
                  <a:pt x="10301" y="669925"/>
                  <a:pt x="2364" y="542925"/>
                </a:cubicBezTo>
                <a:cubicBezTo>
                  <a:pt x="-5573" y="415925"/>
                  <a:pt x="7920" y="207962"/>
                  <a:pt x="21414" y="0"/>
                </a:cubicBezTo>
              </a:path>
            </a:pathLst>
          </a:custGeom>
          <a:noFill/>
          <a:ln w="22225">
            <a:solidFill>
              <a:schemeClr val="bg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61" name="Ellipse 60">
            <a:extLst>
              <a:ext uri="{FF2B5EF4-FFF2-40B4-BE49-F238E27FC236}">
                <a16:creationId xmlns:a16="http://schemas.microsoft.com/office/drawing/2014/main" id="{3E54D4FE-B1A3-406A-A4AE-21554E83A278}"/>
              </a:ext>
            </a:extLst>
          </p:cNvPr>
          <p:cNvSpPr/>
          <p:nvPr/>
        </p:nvSpPr>
        <p:spPr>
          <a:xfrm rot="16200000">
            <a:off x="1843102" y="-932431"/>
            <a:ext cx="1628297" cy="1778390"/>
          </a:xfrm>
          <a:prstGeom prst="ellipse">
            <a:avLst/>
          </a:prstGeom>
          <a:solidFill>
            <a:schemeClr val="accent2"/>
          </a:solidFill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62" name="ZoneTexte 61">
            <a:extLst>
              <a:ext uri="{FF2B5EF4-FFF2-40B4-BE49-F238E27FC236}">
                <a16:creationId xmlns:a16="http://schemas.microsoft.com/office/drawing/2014/main" id="{D425A52C-29A4-4BCE-AB1D-5067B603549C}"/>
              </a:ext>
            </a:extLst>
          </p:cNvPr>
          <p:cNvSpPr txBox="1"/>
          <p:nvPr/>
        </p:nvSpPr>
        <p:spPr>
          <a:xfrm>
            <a:off x="2133205" y="190793"/>
            <a:ext cx="1096433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200" b="1" dirty="0">
                <a:solidFill>
                  <a:schemeClr val="bg1"/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Namur</a:t>
            </a:r>
            <a:endParaRPr lang="fr-BE" sz="1200" b="1" dirty="0">
              <a:solidFill>
                <a:schemeClr val="bg1"/>
              </a:solidFill>
              <a:latin typeface="Aharoni" panose="02010803020104030203" pitchFamily="2" charset="-79"/>
              <a:cs typeface="Aharoni" panose="02010803020104030203" pitchFamily="2" charset="-79"/>
            </a:endParaRPr>
          </a:p>
        </p:txBody>
      </p:sp>
      <p:sp>
        <p:nvSpPr>
          <p:cNvPr id="63" name="Ellipse 62">
            <a:extLst>
              <a:ext uri="{FF2B5EF4-FFF2-40B4-BE49-F238E27FC236}">
                <a16:creationId xmlns:a16="http://schemas.microsoft.com/office/drawing/2014/main" id="{BA172A28-9FBE-4E6C-9531-55773D21B403}"/>
              </a:ext>
            </a:extLst>
          </p:cNvPr>
          <p:cNvSpPr/>
          <p:nvPr/>
        </p:nvSpPr>
        <p:spPr>
          <a:xfrm>
            <a:off x="7034255" y="-490138"/>
            <a:ext cx="742267" cy="695325"/>
          </a:xfrm>
          <a:prstGeom prst="ellipse">
            <a:avLst/>
          </a:prstGeom>
          <a:solidFill>
            <a:schemeClr val="accent2"/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 dirty="0"/>
          </a:p>
        </p:txBody>
      </p:sp>
      <p:sp>
        <p:nvSpPr>
          <p:cNvPr id="64" name="ZoneTexte 63">
            <a:extLst>
              <a:ext uri="{FF2B5EF4-FFF2-40B4-BE49-F238E27FC236}">
                <a16:creationId xmlns:a16="http://schemas.microsoft.com/office/drawing/2014/main" id="{5678D1FB-BAB8-4A85-83E4-3FD9B0D4E52D}"/>
              </a:ext>
            </a:extLst>
          </p:cNvPr>
          <p:cNvSpPr txBox="1"/>
          <p:nvPr/>
        </p:nvSpPr>
        <p:spPr>
          <a:xfrm>
            <a:off x="6857173" y="-54739"/>
            <a:ext cx="1096433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000" b="1" dirty="0">
                <a:solidFill>
                  <a:schemeClr val="bg1"/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Huy</a:t>
            </a:r>
            <a:endParaRPr lang="fr-BE" sz="1000" b="1" dirty="0">
              <a:solidFill>
                <a:schemeClr val="bg1"/>
              </a:solidFill>
              <a:latin typeface="Aharoni" panose="02010803020104030203" pitchFamily="2" charset="-79"/>
              <a:cs typeface="Aharoni" panose="02010803020104030203" pitchFamily="2" charset="-79"/>
            </a:endParaRPr>
          </a:p>
        </p:txBody>
      </p:sp>
      <p:sp>
        <p:nvSpPr>
          <p:cNvPr id="8" name="Forme libre : forme 7">
            <a:extLst>
              <a:ext uri="{FF2B5EF4-FFF2-40B4-BE49-F238E27FC236}">
                <a16:creationId xmlns:a16="http://schemas.microsoft.com/office/drawing/2014/main" id="{21EBB0C5-4721-412A-A397-E2B3972DE91F}"/>
              </a:ext>
            </a:extLst>
          </p:cNvPr>
          <p:cNvSpPr/>
          <p:nvPr/>
        </p:nvSpPr>
        <p:spPr>
          <a:xfrm>
            <a:off x="6287298" y="205740"/>
            <a:ext cx="3245322" cy="2948940"/>
          </a:xfrm>
          <a:custGeom>
            <a:avLst/>
            <a:gdLst>
              <a:gd name="connsiteX0" fmla="*/ 989802 w 3245322"/>
              <a:gd name="connsiteY0" fmla="*/ 0 h 2948940"/>
              <a:gd name="connsiteX1" fmla="*/ 921222 w 3245322"/>
              <a:gd name="connsiteY1" fmla="*/ 220980 h 2948940"/>
              <a:gd name="connsiteX2" fmla="*/ 768822 w 3245322"/>
              <a:gd name="connsiteY2" fmla="*/ 388620 h 2948940"/>
              <a:gd name="connsiteX3" fmla="*/ 715482 w 3245322"/>
              <a:gd name="connsiteY3" fmla="*/ 601980 h 2948940"/>
              <a:gd name="connsiteX4" fmla="*/ 608802 w 3245322"/>
              <a:gd name="connsiteY4" fmla="*/ 853440 h 2948940"/>
              <a:gd name="connsiteX5" fmla="*/ 425922 w 3245322"/>
              <a:gd name="connsiteY5" fmla="*/ 1043940 h 2948940"/>
              <a:gd name="connsiteX6" fmla="*/ 90642 w 3245322"/>
              <a:gd name="connsiteY6" fmla="*/ 1181100 h 2948940"/>
              <a:gd name="connsiteX7" fmla="*/ 22062 w 3245322"/>
              <a:gd name="connsiteY7" fmla="*/ 1295400 h 2948940"/>
              <a:gd name="connsiteX8" fmla="*/ 418302 w 3245322"/>
              <a:gd name="connsiteY8" fmla="*/ 1516380 h 2948940"/>
              <a:gd name="connsiteX9" fmla="*/ 616422 w 3245322"/>
              <a:gd name="connsiteY9" fmla="*/ 1584960 h 2948940"/>
              <a:gd name="connsiteX10" fmla="*/ 700242 w 3245322"/>
              <a:gd name="connsiteY10" fmla="*/ 1737360 h 2948940"/>
              <a:gd name="connsiteX11" fmla="*/ 791682 w 3245322"/>
              <a:gd name="connsiteY11" fmla="*/ 1729740 h 2948940"/>
              <a:gd name="connsiteX12" fmla="*/ 852642 w 3245322"/>
              <a:gd name="connsiteY12" fmla="*/ 1920240 h 2948940"/>
              <a:gd name="connsiteX13" fmla="*/ 1172682 w 3245322"/>
              <a:gd name="connsiteY13" fmla="*/ 2034540 h 2948940"/>
              <a:gd name="connsiteX14" fmla="*/ 1271742 w 3245322"/>
              <a:gd name="connsiteY14" fmla="*/ 2011680 h 2948940"/>
              <a:gd name="connsiteX15" fmla="*/ 1523202 w 3245322"/>
              <a:gd name="connsiteY15" fmla="*/ 2164080 h 2948940"/>
              <a:gd name="connsiteX16" fmla="*/ 1637502 w 3245322"/>
              <a:gd name="connsiteY16" fmla="*/ 2125980 h 2948940"/>
              <a:gd name="connsiteX17" fmla="*/ 1805142 w 3245322"/>
              <a:gd name="connsiteY17" fmla="*/ 2209800 h 2948940"/>
              <a:gd name="connsiteX18" fmla="*/ 2109942 w 3245322"/>
              <a:gd name="connsiteY18" fmla="*/ 2491740 h 2948940"/>
              <a:gd name="connsiteX19" fmla="*/ 2765262 w 3245322"/>
              <a:gd name="connsiteY19" fmla="*/ 2895600 h 2948940"/>
              <a:gd name="connsiteX20" fmla="*/ 3054822 w 3245322"/>
              <a:gd name="connsiteY20" fmla="*/ 2933700 h 2948940"/>
              <a:gd name="connsiteX21" fmla="*/ 3245322 w 3245322"/>
              <a:gd name="connsiteY21" fmla="*/ 2948940 h 29489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3245322" h="2948940">
                <a:moveTo>
                  <a:pt x="989802" y="0"/>
                </a:moveTo>
                <a:cubicBezTo>
                  <a:pt x="973927" y="78105"/>
                  <a:pt x="958052" y="156210"/>
                  <a:pt x="921222" y="220980"/>
                </a:cubicBezTo>
                <a:cubicBezTo>
                  <a:pt x="884392" y="285750"/>
                  <a:pt x="803112" y="325120"/>
                  <a:pt x="768822" y="388620"/>
                </a:cubicBezTo>
                <a:cubicBezTo>
                  <a:pt x="734532" y="452120"/>
                  <a:pt x="742152" y="524510"/>
                  <a:pt x="715482" y="601980"/>
                </a:cubicBezTo>
                <a:cubicBezTo>
                  <a:pt x="688812" y="679450"/>
                  <a:pt x="657062" y="779780"/>
                  <a:pt x="608802" y="853440"/>
                </a:cubicBezTo>
                <a:cubicBezTo>
                  <a:pt x="560542" y="927100"/>
                  <a:pt x="512282" y="989330"/>
                  <a:pt x="425922" y="1043940"/>
                </a:cubicBezTo>
                <a:cubicBezTo>
                  <a:pt x="339562" y="1098550"/>
                  <a:pt x="157952" y="1139190"/>
                  <a:pt x="90642" y="1181100"/>
                </a:cubicBezTo>
                <a:cubicBezTo>
                  <a:pt x="23332" y="1223010"/>
                  <a:pt x="-32548" y="1239520"/>
                  <a:pt x="22062" y="1295400"/>
                </a:cubicBezTo>
                <a:cubicBezTo>
                  <a:pt x="76672" y="1351280"/>
                  <a:pt x="319242" y="1468120"/>
                  <a:pt x="418302" y="1516380"/>
                </a:cubicBezTo>
                <a:cubicBezTo>
                  <a:pt x="517362" y="1564640"/>
                  <a:pt x="569432" y="1548130"/>
                  <a:pt x="616422" y="1584960"/>
                </a:cubicBezTo>
                <a:cubicBezTo>
                  <a:pt x="663412" y="1621790"/>
                  <a:pt x="671032" y="1713230"/>
                  <a:pt x="700242" y="1737360"/>
                </a:cubicBezTo>
                <a:cubicBezTo>
                  <a:pt x="729452" y="1761490"/>
                  <a:pt x="766282" y="1699260"/>
                  <a:pt x="791682" y="1729740"/>
                </a:cubicBezTo>
                <a:cubicBezTo>
                  <a:pt x="817082" y="1760220"/>
                  <a:pt x="789142" y="1869440"/>
                  <a:pt x="852642" y="1920240"/>
                </a:cubicBezTo>
                <a:cubicBezTo>
                  <a:pt x="916142" y="1971040"/>
                  <a:pt x="1102832" y="2019300"/>
                  <a:pt x="1172682" y="2034540"/>
                </a:cubicBezTo>
                <a:cubicBezTo>
                  <a:pt x="1242532" y="2049780"/>
                  <a:pt x="1213322" y="1990090"/>
                  <a:pt x="1271742" y="2011680"/>
                </a:cubicBezTo>
                <a:cubicBezTo>
                  <a:pt x="1330162" y="2033270"/>
                  <a:pt x="1462242" y="2145030"/>
                  <a:pt x="1523202" y="2164080"/>
                </a:cubicBezTo>
                <a:cubicBezTo>
                  <a:pt x="1584162" y="2183130"/>
                  <a:pt x="1590512" y="2118360"/>
                  <a:pt x="1637502" y="2125980"/>
                </a:cubicBezTo>
                <a:cubicBezTo>
                  <a:pt x="1684492" y="2133600"/>
                  <a:pt x="1726402" y="2148840"/>
                  <a:pt x="1805142" y="2209800"/>
                </a:cubicBezTo>
                <a:cubicBezTo>
                  <a:pt x="1883882" y="2270760"/>
                  <a:pt x="1949922" y="2377440"/>
                  <a:pt x="2109942" y="2491740"/>
                </a:cubicBezTo>
                <a:cubicBezTo>
                  <a:pt x="2269962" y="2606040"/>
                  <a:pt x="2607782" y="2821940"/>
                  <a:pt x="2765262" y="2895600"/>
                </a:cubicBezTo>
                <a:cubicBezTo>
                  <a:pt x="2922742" y="2969260"/>
                  <a:pt x="2974812" y="2924810"/>
                  <a:pt x="3054822" y="2933700"/>
                </a:cubicBezTo>
                <a:cubicBezTo>
                  <a:pt x="3134832" y="2942590"/>
                  <a:pt x="3190077" y="2945765"/>
                  <a:pt x="3245322" y="294894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1" name="Forme libre : forme 20">
            <a:extLst>
              <a:ext uri="{FF2B5EF4-FFF2-40B4-BE49-F238E27FC236}">
                <a16:creationId xmlns:a16="http://schemas.microsoft.com/office/drawing/2014/main" id="{83EA6DCE-DBED-4720-9531-7F2E8C0892A3}"/>
              </a:ext>
            </a:extLst>
          </p:cNvPr>
          <p:cNvSpPr/>
          <p:nvPr/>
        </p:nvSpPr>
        <p:spPr>
          <a:xfrm>
            <a:off x="8618220" y="5486400"/>
            <a:ext cx="731520" cy="525780"/>
          </a:xfrm>
          <a:custGeom>
            <a:avLst/>
            <a:gdLst>
              <a:gd name="connsiteX0" fmla="*/ 0 w 731520"/>
              <a:gd name="connsiteY0" fmla="*/ 0 h 525780"/>
              <a:gd name="connsiteX1" fmla="*/ 228600 w 731520"/>
              <a:gd name="connsiteY1" fmla="*/ 289560 h 525780"/>
              <a:gd name="connsiteX2" fmla="*/ 731520 w 731520"/>
              <a:gd name="connsiteY2" fmla="*/ 525780 h 5257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31520" h="525780">
                <a:moveTo>
                  <a:pt x="0" y="0"/>
                </a:moveTo>
                <a:cubicBezTo>
                  <a:pt x="53340" y="100965"/>
                  <a:pt x="106680" y="201930"/>
                  <a:pt x="228600" y="289560"/>
                </a:cubicBezTo>
                <a:cubicBezTo>
                  <a:pt x="350520" y="377190"/>
                  <a:pt x="541020" y="451485"/>
                  <a:pt x="731520" y="52578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2" name="Forme libre : forme 21">
            <a:extLst>
              <a:ext uri="{FF2B5EF4-FFF2-40B4-BE49-F238E27FC236}">
                <a16:creationId xmlns:a16="http://schemas.microsoft.com/office/drawing/2014/main" id="{9820F068-4E1E-4285-8A17-2897DEE7F837}"/>
              </a:ext>
            </a:extLst>
          </p:cNvPr>
          <p:cNvSpPr/>
          <p:nvPr/>
        </p:nvSpPr>
        <p:spPr>
          <a:xfrm>
            <a:off x="9548813" y="3146818"/>
            <a:ext cx="661987" cy="257902"/>
          </a:xfrm>
          <a:custGeom>
            <a:avLst/>
            <a:gdLst>
              <a:gd name="connsiteX0" fmla="*/ 0 w 661987"/>
              <a:gd name="connsiteY0" fmla="*/ 5957 h 257902"/>
              <a:gd name="connsiteX1" fmla="*/ 95250 w 661987"/>
              <a:gd name="connsiteY1" fmla="*/ 5957 h 257902"/>
              <a:gd name="connsiteX2" fmla="*/ 171450 w 661987"/>
              <a:gd name="connsiteY2" fmla="*/ 67870 h 257902"/>
              <a:gd name="connsiteX3" fmla="*/ 381000 w 661987"/>
              <a:gd name="connsiteY3" fmla="*/ 105970 h 257902"/>
              <a:gd name="connsiteX4" fmla="*/ 581025 w 661987"/>
              <a:gd name="connsiteY4" fmla="*/ 239320 h 257902"/>
              <a:gd name="connsiteX5" fmla="*/ 661987 w 661987"/>
              <a:gd name="connsiteY5" fmla="*/ 253607 h 2579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61987" h="257902">
                <a:moveTo>
                  <a:pt x="0" y="5957"/>
                </a:moveTo>
                <a:cubicBezTo>
                  <a:pt x="33337" y="797"/>
                  <a:pt x="66675" y="-4362"/>
                  <a:pt x="95250" y="5957"/>
                </a:cubicBezTo>
                <a:cubicBezTo>
                  <a:pt x="123825" y="16276"/>
                  <a:pt x="123825" y="51201"/>
                  <a:pt x="171450" y="67870"/>
                </a:cubicBezTo>
                <a:cubicBezTo>
                  <a:pt x="219075" y="84539"/>
                  <a:pt x="312738" y="77395"/>
                  <a:pt x="381000" y="105970"/>
                </a:cubicBezTo>
                <a:cubicBezTo>
                  <a:pt x="449262" y="134545"/>
                  <a:pt x="534194" y="214714"/>
                  <a:pt x="581025" y="239320"/>
                </a:cubicBezTo>
                <a:cubicBezTo>
                  <a:pt x="627856" y="263926"/>
                  <a:pt x="644921" y="258766"/>
                  <a:pt x="661987" y="253607"/>
                </a:cubicBezTo>
              </a:path>
            </a:pathLst>
          </a:custGeom>
          <a:noFill/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5" name="Forme libre : forme 24">
            <a:extLst>
              <a:ext uri="{FF2B5EF4-FFF2-40B4-BE49-F238E27FC236}">
                <a16:creationId xmlns:a16="http://schemas.microsoft.com/office/drawing/2014/main" id="{AD2E428A-8335-4384-A1B1-58C29B4ACBC7}"/>
              </a:ext>
            </a:extLst>
          </p:cNvPr>
          <p:cNvSpPr/>
          <p:nvPr/>
        </p:nvSpPr>
        <p:spPr>
          <a:xfrm>
            <a:off x="6197600" y="4984750"/>
            <a:ext cx="1778000" cy="942569"/>
          </a:xfrm>
          <a:custGeom>
            <a:avLst/>
            <a:gdLst>
              <a:gd name="connsiteX0" fmla="*/ 0 w 1778000"/>
              <a:gd name="connsiteY0" fmla="*/ 273050 h 942569"/>
              <a:gd name="connsiteX1" fmla="*/ 209550 w 1778000"/>
              <a:gd name="connsiteY1" fmla="*/ 374650 h 942569"/>
              <a:gd name="connsiteX2" fmla="*/ 311150 w 1778000"/>
              <a:gd name="connsiteY2" fmla="*/ 425450 h 942569"/>
              <a:gd name="connsiteX3" fmla="*/ 361950 w 1778000"/>
              <a:gd name="connsiteY3" fmla="*/ 482600 h 942569"/>
              <a:gd name="connsiteX4" fmla="*/ 850900 w 1778000"/>
              <a:gd name="connsiteY4" fmla="*/ 533400 h 942569"/>
              <a:gd name="connsiteX5" fmla="*/ 914400 w 1778000"/>
              <a:gd name="connsiteY5" fmla="*/ 825500 h 942569"/>
              <a:gd name="connsiteX6" fmla="*/ 1041400 w 1778000"/>
              <a:gd name="connsiteY6" fmla="*/ 939800 h 942569"/>
              <a:gd name="connsiteX7" fmla="*/ 1143000 w 1778000"/>
              <a:gd name="connsiteY7" fmla="*/ 723900 h 942569"/>
              <a:gd name="connsiteX8" fmla="*/ 1193800 w 1778000"/>
              <a:gd name="connsiteY8" fmla="*/ 609600 h 942569"/>
              <a:gd name="connsiteX9" fmla="*/ 1365250 w 1778000"/>
              <a:gd name="connsiteY9" fmla="*/ 552450 h 942569"/>
              <a:gd name="connsiteX10" fmla="*/ 1504950 w 1778000"/>
              <a:gd name="connsiteY10" fmla="*/ 406400 h 942569"/>
              <a:gd name="connsiteX11" fmla="*/ 1562100 w 1778000"/>
              <a:gd name="connsiteY11" fmla="*/ 304800 h 942569"/>
              <a:gd name="connsiteX12" fmla="*/ 1727200 w 1778000"/>
              <a:gd name="connsiteY12" fmla="*/ 50800 h 942569"/>
              <a:gd name="connsiteX13" fmla="*/ 1778000 w 1778000"/>
              <a:gd name="connsiteY13" fmla="*/ 0 h 9425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778000" h="942569">
                <a:moveTo>
                  <a:pt x="0" y="273050"/>
                </a:moveTo>
                <a:lnTo>
                  <a:pt x="209550" y="374650"/>
                </a:lnTo>
                <a:cubicBezTo>
                  <a:pt x="261408" y="400050"/>
                  <a:pt x="285750" y="407458"/>
                  <a:pt x="311150" y="425450"/>
                </a:cubicBezTo>
                <a:cubicBezTo>
                  <a:pt x="336550" y="443442"/>
                  <a:pt x="271992" y="464608"/>
                  <a:pt x="361950" y="482600"/>
                </a:cubicBezTo>
                <a:cubicBezTo>
                  <a:pt x="451908" y="500592"/>
                  <a:pt x="758825" y="476250"/>
                  <a:pt x="850900" y="533400"/>
                </a:cubicBezTo>
                <a:cubicBezTo>
                  <a:pt x="942975" y="590550"/>
                  <a:pt x="882650" y="757767"/>
                  <a:pt x="914400" y="825500"/>
                </a:cubicBezTo>
                <a:cubicBezTo>
                  <a:pt x="946150" y="893233"/>
                  <a:pt x="1003300" y="956733"/>
                  <a:pt x="1041400" y="939800"/>
                </a:cubicBezTo>
                <a:cubicBezTo>
                  <a:pt x="1079500" y="922867"/>
                  <a:pt x="1117600" y="778933"/>
                  <a:pt x="1143000" y="723900"/>
                </a:cubicBezTo>
                <a:cubicBezTo>
                  <a:pt x="1168400" y="668867"/>
                  <a:pt x="1156758" y="638175"/>
                  <a:pt x="1193800" y="609600"/>
                </a:cubicBezTo>
                <a:cubicBezTo>
                  <a:pt x="1230842" y="581025"/>
                  <a:pt x="1313392" y="586317"/>
                  <a:pt x="1365250" y="552450"/>
                </a:cubicBezTo>
                <a:cubicBezTo>
                  <a:pt x="1417108" y="518583"/>
                  <a:pt x="1472142" y="447675"/>
                  <a:pt x="1504950" y="406400"/>
                </a:cubicBezTo>
                <a:cubicBezTo>
                  <a:pt x="1537758" y="365125"/>
                  <a:pt x="1525058" y="364067"/>
                  <a:pt x="1562100" y="304800"/>
                </a:cubicBezTo>
                <a:cubicBezTo>
                  <a:pt x="1599142" y="245533"/>
                  <a:pt x="1691217" y="101600"/>
                  <a:pt x="1727200" y="50800"/>
                </a:cubicBezTo>
                <a:cubicBezTo>
                  <a:pt x="1763183" y="0"/>
                  <a:pt x="1770591" y="0"/>
                  <a:pt x="1778000" y="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6" name="Forme libre : forme 25">
            <a:extLst>
              <a:ext uri="{FF2B5EF4-FFF2-40B4-BE49-F238E27FC236}">
                <a16:creationId xmlns:a16="http://schemas.microsoft.com/office/drawing/2014/main" id="{7A9A74E1-9B0A-4C34-997F-C5190D90E1F4}"/>
              </a:ext>
            </a:extLst>
          </p:cNvPr>
          <p:cNvSpPr/>
          <p:nvPr/>
        </p:nvSpPr>
        <p:spPr>
          <a:xfrm>
            <a:off x="5359400" y="1949450"/>
            <a:ext cx="901700" cy="1136650"/>
          </a:xfrm>
          <a:custGeom>
            <a:avLst/>
            <a:gdLst>
              <a:gd name="connsiteX0" fmla="*/ 901700 w 901700"/>
              <a:gd name="connsiteY0" fmla="*/ 0 h 1136650"/>
              <a:gd name="connsiteX1" fmla="*/ 781050 w 901700"/>
              <a:gd name="connsiteY1" fmla="*/ 146050 h 1136650"/>
              <a:gd name="connsiteX2" fmla="*/ 469900 w 901700"/>
              <a:gd name="connsiteY2" fmla="*/ 355600 h 1136650"/>
              <a:gd name="connsiteX3" fmla="*/ 203200 w 901700"/>
              <a:gd name="connsiteY3" fmla="*/ 514350 h 1136650"/>
              <a:gd name="connsiteX4" fmla="*/ 139700 w 901700"/>
              <a:gd name="connsiteY4" fmla="*/ 685800 h 1136650"/>
              <a:gd name="connsiteX5" fmla="*/ 88900 w 901700"/>
              <a:gd name="connsiteY5" fmla="*/ 869950 h 1136650"/>
              <a:gd name="connsiteX6" fmla="*/ 0 w 901700"/>
              <a:gd name="connsiteY6" fmla="*/ 1136650 h 1136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01700" h="1136650">
                <a:moveTo>
                  <a:pt x="901700" y="0"/>
                </a:moveTo>
                <a:cubicBezTo>
                  <a:pt x="877358" y="43391"/>
                  <a:pt x="853017" y="86783"/>
                  <a:pt x="781050" y="146050"/>
                </a:cubicBezTo>
                <a:cubicBezTo>
                  <a:pt x="709083" y="205317"/>
                  <a:pt x="469900" y="355600"/>
                  <a:pt x="469900" y="355600"/>
                </a:cubicBezTo>
                <a:cubicBezTo>
                  <a:pt x="373592" y="416983"/>
                  <a:pt x="258233" y="459317"/>
                  <a:pt x="203200" y="514350"/>
                </a:cubicBezTo>
                <a:cubicBezTo>
                  <a:pt x="148167" y="569383"/>
                  <a:pt x="158750" y="626533"/>
                  <a:pt x="139700" y="685800"/>
                </a:cubicBezTo>
                <a:cubicBezTo>
                  <a:pt x="120650" y="745067"/>
                  <a:pt x="112183" y="794808"/>
                  <a:pt x="88900" y="869950"/>
                </a:cubicBezTo>
                <a:cubicBezTo>
                  <a:pt x="65617" y="945092"/>
                  <a:pt x="32808" y="1040871"/>
                  <a:pt x="0" y="113665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2" name="Forme libre : forme 31">
            <a:extLst>
              <a:ext uri="{FF2B5EF4-FFF2-40B4-BE49-F238E27FC236}">
                <a16:creationId xmlns:a16="http://schemas.microsoft.com/office/drawing/2014/main" id="{6ED083DC-0EC6-4148-8B33-6AEB634D54E8}"/>
              </a:ext>
            </a:extLst>
          </p:cNvPr>
          <p:cNvSpPr/>
          <p:nvPr/>
        </p:nvSpPr>
        <p:spPr>
          <a:xfrm>
            <a:off x="5286375" y="4826000"/>
            <a:ext cx="422275" cy="358775"/>
          </a:xfrm>
          <a:custGeom>
            <a:avLst/>
            <a:gdLst>
              <a:gd name="connsiteX0" fmla="*/ 0 w 422275"/>
              <a:gd name="connsiteY0" fmla="*/ 358775 h 358775"/>
              <a:gd name="connsiteX1" fmla="*/ 276225 w 422275"/>
              <a:gd name="connsiteY1" fmla="*/ 161925 h 358775"/>
              <a:gd name="connsiteX2" fmla="*/ 422275 w 422275"/>
              <a:gd name="connsiteY2" fmla="*/ 0 h 358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22275" h="358775">
                <a:moveTo>
                  <a:pt x="0" y="358775"/>
                </a:moveTo>
                <a:cubicBezTo>
                  <a:pt x="102923" y="290248"/>
                  <a:pt x="205846" y="221721"/>
                  <a:pt x="276225" y="161925"/>
                </a:cubicBezTo>
                <a:cubicBezTo>
                  <a:pt x="346604" y="102129"/>
                  <a:pt x="384439" y="51064"/>
                  <a:pt x="422275" y="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4" name="Forme libre : forme 33">
            <a:extLst>
              <a:ext uri="{FF2B5EF4-FFF2-40B4-BE49-F238E27FC236}">
                <a16:creationId xmlns:a16="http://schemas.microsoft.com/office/drawing/2014/main" id="{5762933B-4840-49D9-81F9-09DEB9F69A78}"/>
              </a:ext>
            </a:extLst>
          </p:cNvPr>
          <p:cNvSpPr/>
          <p:nvPr/>
        </p:nvSpPr>
        <p:spPr>
          <a:xfrm>
            <a:off x="5492750" y="5953125"/>
            <a:ext cx="12700" cy="257175"/>
          </a:xfrm>
          <a:custGeom>
            <a:avLst/>
            <a:gdLst>
              <a:gd name="connsiteX0" fmla="*/ 12700 w 12700"/>
              <a:gd name="connsiteY0" fmla="*/ 0 h 257175"/>
              <a:gd name="connsiteX1" fmla="*/ 0 w 12700"/>
              <a:gd name="connsiteY1" fmla="*/ 257175 h 257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2700" h="257175">
                <a:moveTo>
                  <a:pt x="12700" y="0"/>
                </a:moveTo>
                <a:lnTo>
                  <a:pt x="0" y="257175"/>
                </a:ln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5" name="Forme libre : forme 34">
            <a:extLst>
              <a:ext uri="{FF2B5EF4-FFF2-40B4-BE49-F238E27FC236}">
                <a16:creationId xmlns:a16="http://schemas.microsoft.com/office/drawing/2014/main" id="{043BC54E-1889-4104-91EC-461FB497001C}"/>
              </a:ext>
            </a:extLst>
          </p:cNvPr>
          <p:cNvSpPr/>
          <p:nvPr/>
        </p:nvSpPr>
        <p:spPr>
          <a:xfrm>
            <a:off x="5528250" y="5241926"/>
            <a:ext cx="183575" cy="330200"/>
          </a:xfrm>
          <a:custGeom>
            <a:avLst/>
            <a:gdLst>
              <a:gd name="connsiteX0" fmla="*/ 183575 w 183575"/>
              <a:gd name="connsiteY0" fmla="*/ 0 h 327025"/>
              <a:gd name="connsiteX1" fmla="*/ 34350 w 183575"/>
              <a:gd name="connsiteY1" fmla="*/ 234950 h 327025"/>
              <a:gd name="connsiteX2" fmla="*/ 5775 w 183575"/>
              <a:gd name="connsiteY2" fmla="*/ 298450 h 327025"/>
              <a:gd name="connsiteX3" fmla="*/ 120075 w 183575"/>
              <a:gd name="connsiteY3" fmla="*/ 327025 h 327025"/>
              <a:gd name="connsiteX0" fmla="*/ 183575 w 183575"/>
              <a:gd name="connsiteY0" fmla="*/ 0 h 330200"/>
              <a:gd name="connsiteX1" fmla="*/ 34350 w 183575"/>
              <a:gd name="connsiteY1" fmla="*/ 234950 h 330200"/>
              <a:gd name="connsiteX2" fmla="*/ 5775 w 183575"/>
              <a:gd name="connsiteY2" fmla="*/ 298450 h 330200"/>
              <a:gd name="connsiteX3" fmla="*/ 129600 w 183575"/>
              <a:gd name="connsiteY3" fmla="*/ 330200 h 330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3575" h="330200">
                <a:moveTo>
                  <a:pt x="183575" y="0"/>
                </a:moveTo>
                <a:cubicBezTo>
                  <a:pt x="123779" y="92604"/>
                  <a:pt x="63983" y="185208"/>
                  <a:pt x="34350" y="234950"/>
                </a:cubicBezTo>
                <a:cubicBezTo>
                  <a:pt x="4717" y="284692"/>
                  <a:pt x="-8513" y="283104"/>
                  <a:pt x="5775" y="298450"/>
                </a:cubicBezTo>
                <a:cubicBezTo>
                  <a:pt x="20062" y="313796"/>
                  <a:pt x="79593" y="323585"/>
                  <a:pt x="129600" y="33020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9" name="Forme libre : forme 38">
            <a:extLst>
              <a:ext uri="{FF2B5EF4-FFF2-40B4-BE49-F238E27FC236}">
                <a16:creationId xmlns:a16="http://schemas.microsoft.com/office/drawing/2014/main" id="{9F784947-8CBA-4DDF-A906-A82B90FD3C12}"/>
              </a:ext>
            </a:extLst>
          </p:cNvPr>
          <p:cNvSpPr/>
          <p:nvPr/>
        </p:nvSpPr>
        <p:spPr>
          <a:xfrm>
            <a:off x="9004300" y="5702300"/>
            <a:ext cx="1276350" cy="1162050"/>
          </a:xfrm>
          <a:custGeom>
            <a:avLst/>
            <a:gdLst>
              <a:gd name="connsiteX0" fmla="*/ 1276350 w 1276350"/>
              <a:gd name="connsiteY0" fmla="*/ 0 h 1162050"/>
              <a:gd name="connsiteX1" fmla="*/ 1028700 w 1276350"/>
              <a:gd name="connsiteY1" fmla="*/ 152400 h 1162050"/>
              <a:gd name="connsiteX2" fmla="*/ 406400 w 1276350"/>
              <a:gd name="connsiteY2" fmla="*/ 704850 h 1162050"/>
              <a:gd name="connsiteX3" fmla="*/ 82550 w 1276350"/>
              <a:gd name="connsiteY3" fmla="*/ 1041400 h 1162050"/>
              <a:gd name="connsiteX4" fmla="*/ 0 w 1276350"/>
              <a:gd name="connsiteY4" fmla="*/ 1162050 h 1162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76350" h="1162050">
                <a:moveTo>
                  <a:pt x="1276350" y="0"/>
                </a:moveTo>
                <a:cubicBezTo>
                  <a:pt x="1225021" y="17462"/>
                  <a:pt x="1173692" y="34925"/>
                  <a:pt x="1028700" y="152400"/>
                </a:cubicBezTo>
                <a:cubicBezTo>
                  <a:pt x="883708" y="269875"/>
                  <a:pt x="564092" y="556683"/>
                  <a:pt x="406400" y="704850"/>
                </a:cubicBezTo>
                <a:cubicBezTo>
                  <a:pt x="248708" y="853017"/>
                  <a:pt x="150283" y="965200"/>
                  <a:pt x="82550" y="1041400"/>
                </a:cubicBezTo>
                <a:cubicBezTo>
                  <a:pt x="14817" y="1117600"/>
                  <a:pt x="7408" y="1139825"/>
                  <a:pt x="0" y="1162050"/>
                </a:cubicBezTo>
              </a:path>
            </a:pathLst>
          </a:cu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86" name="Forme libre : forme 85">
            <a:extLst>
              <a:ext uri="{FF2B5EF4-FFF2-40B4-BE49-F238E27FC236}">
                <a16:creationId xmlns:a16="http://schemas.microsoft.com/office/drawing/2014/main" id="{9BC2CEB2-1135-4D39-B39A-9BA4BADD7946}"/>
              </a:ext>
            </a:extLst>
          </p:cNvPr>
          <p:cNvSpPr/>
          <p:nvPr/>
        </p:nvSpPr>
        <p:spPr>
          <a:xfrm>
            <a:off x="9016931" y="5695950"/>
            <a:ext cx="1276350" cy="1162050"/>
          </a:xfrm>
          <a:custGeom>
            <a:avLst/>
            <a:gdLst>
              <a:gd name="connsiteX0" fmla="*/ 1276350 w 1276350"/>
              <a:gd name="connsiteY0" fmla="*/ 0 h 1162050"/>
              <a:gd name="connsiteX1" fmla="*/ 1028700 w 1276350"/>
              <a:gd name="connsiteY1" fmla="*/ 152400 h 1162050"/>
              <a:gd name="connsiteX2" fmla="*/ 406400 w 1276350"/>
              <a:gd name="connsiteY2" fmla="*/ 704850 h 1162050"/>
              <a:gd name="connsiteX3" fmla="*/ 82550 w 1276350"/>
              <a:gd name="connsiteY3" fmla="*/ 1041400 h 1162050"/>
              <a:gd name="connsiteX4" fmla="*/ 0 w 1276350"/>
              <a:gd name="connsiteY4" fmla="*/ 1162050 h 1162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76350" h="1162050">
                <a:moveTo>
                  <a:pt x="1276350" y="0"/>
                </a:moveTo>
                <a:cubicBezTo>
                  <a:pt x="1225021" y="17462"/>
                  <a:pt x="1173692" y="34925"/>
                  <a:pt x="1028700" y="152400"/>
                </a:cubicBezTo>
                <a:cubicBezTo>
                  <a:pt x="883708" y="269875"/>
                  <a:pt x="564092" y="556683"/>
                  <a:pt x="406400" y="704850"/>
                </a:cubicBezTo>
                <a:cubicBezTo>
                  <a:pt x="248708" y="853017"/>
                  <a:pt x="150283" y="965200"/>
                  <a:pt x="82550" y="1041400"/>
                </a:cubicBezTo>
                <a:cubicBezTo>
                  <a:pt x="14817" y="1117600"/>
                  <a:pt x="7408" y="1139825"/>
                  <a:pt x="0" y="1162050"/>
                </a:cubicBezTo>
              </a:path>
            </a:pathLst>
          </a:custGeom>
          <a:noFill/>
          <a:ln w="22225">
            <a:solidFill>
              <a:schemeClr val="bg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55" name="Ellipse 54">
            <a:extLst>
              <a:ext uri="{FF2B5EF4-FFF2-40B4-BE49-F238E27FC236}">
                <a16:creationId xmlns:a16="http://schemas.microsoft.com/office/drawing/2014/main" id="{0613EE4E-1534-4E8B-A8A4-AC877E6843D5}"/>
              </a:ext>
            </a:extLst>
          </p:cNvPr>
          <p:cNvSpPr/>
          <p:nvPr/>
        </p:nvSpPr>
        <p:spPr>
          <a:xfrm>
            <a:off x="9292852" y="5487143"/>
            <a:ext cx="742267" cy="695325"/>
          </a:xfrm>
          <a:prstGeom prst="ellipse">
            <a:avLst/>
          </a:prstGeom>
          <a:solidFill>
            <a:schemeClr val="accent2"/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 dirty="0"/>
          </a:p>
        </p:txBody>
      </p:sp>
      <p:sp>
        <p:nvSpPr>
          <p:cNvPr id="59" name="ZoneTexte 58">
            <a:extLst>
              <a:ext uri="{FF2B5EF4-FFF2-40B4-BE49-F238E27FC236}">
                <a16:creationId xmlns:a16="http://schemas.microsoft.com/office/drawing/2014/main" id="{4630EB21-FD0B-452F-820D-CAB2EC8CABFB}"/>
              </a:ext>
            </a:extLst>
          </p:cNvPr>
          <p:cNvSpPr txBox="1"/>
          <p:nvPr/>
        </p:nvSpPr>
        <p:spPr>
          <a:xfrm>
            <a:off x="9134528" y="5650958"/>
            <a:ext cx="109643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000" b="1" dirty="0">
                <a:solidFill>
                  <a:schemeClr val="bg1"/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Marche-en-Famenne</a:t>
            </a:r>
            <a:endParaRPr lang="fr-BE" sz="1000" b="1" dirty="0">
              <a:solidFill>
                <a:schemeClr val="bg1"/>
              </a:solidFill>
              <a:latin typeface="Aharoni" panose="02010803020104030203" pitchFamily="2" charset="-79"/>
              <a:cs typeface="Aharoni" panose="02010803020104030203" pitchFamily="2" charset="-79"/>
            </a:endParaRPr>
          </a:p>
        </p:txBody>
      </p:sp>
      <p:sp>
        <p:nvSpPr>
          <p:cNvPr id="87" name="Forme libre : forme 86">
            <a:extLst>
              <a:ext uri="{FF2B5EF4-FFF2-40B4-BE49-F238E27FC236}">
                <a16:creationId xmlns:a16="http://schemas.microsoft.com/office/drawing/2014/main" id="{0BEA71B8-D286-4921-BEE9-40E4E94BA74D}"/>
              </a:ext>
            </a:extLst>
          </p:cNvPr>
          <p:cNvSpPr>
            <a:spLocks noChangeAspect="1"/>
          </p:cNvSpPr>
          <p:nvPr/>
        </p:nvSpPr>
        <p:spPr>
          <a:xfrm>
            <a:off x="2413136" y="870695"/>
            <a:ext cx="2232134" cy="6115251"/>
          </a:xfrm>
          <a:custGeom>
            <a:avLst/>
            <a:gdLst>
              <a:gd name="connsiteX0" fmla="*/ 67451 w 667823"/>
              <a:gd name="connsiteY0" fmla="*/ 0 h 1894400"/>
              <a:gd name="connsiteX1" fmla="*/ 16651 w 667823"/>
              <a:gd name="connsiteY1" fmla="*/ 111125 h 1894400"/>
              <a:gd name="connsiteX2" fmla="*/ 48401 w 667823"/>
              <a:gd name="connsiteY2" fmla="*/ 200025 h 1894400"/>
              <a:gd name="connsiteX3" fmla="*/ 111901 w 667823"/>
              <a:gd name="connsiteY3" fmla="*/ 279400 h 1894400"/>
              <a:gd name="connsiteX4" fmla="*/ 73801 w 667823"/>
              <a:gd name="connsiteY4" fmla="*/ 492125 h 1894400"/>
              <a:gd name="connsiteX5" fmla="*/ 86501 w 667823"/>
              <a:gd name="connsiteY5" fmla="*/ 581025 h 1894400"/>
              <a:gd name="connsiteX6" fmla="*/ 64276 w 667823"/>
              <a:gd name="connsiteY6" fmla="*/ 654050 h 1894400"/>
              <a:gd name="connsiteX7" fmla="*/ 76976 w 667823"/>
              <a:gd name="connsiteY7" fmla="*/ 736600 h 1894400"/>
              <a:gd name="connsiteX8" fmla="*/ 776 w 667823"/>
              <a:gd name="connsiteY8" fmla="*/ 781050 h 1894400"/>
              <a:gd name="connsiteX9" fmla="*/ 38876 w 667823"/>
              <a:gd name="connsiteY9" fmla="*/ 838200 h 1894400"/>
              <a:gd name="connsiteX10" fmla="*/ 61101 w 667823"/>
              <a:gd name="connsiteY10" fmla="*/ 914400 h 1894400"/>
              <a:gd name="connsiteX11" fmla="*/ 102376 w 667823"/>
              <a:gd name="connsiteY11" fmla="*/ 1019175 h 1894400"/>
              <a:gd name="connsiteX12" fmla="*/ 121426 w 667823"/>
              <a:gd name="connsiteY12" fmla="*/ 1041400 h 1894400"/>
              <a:gd name="connsiteX13" fmla="*/ 140476 w 667823"/>
              <a:gd name="connsiteY13" fmla="*/ 1139825 h 1894400"/>
              <a:gd name="connsiteX14" fmla="*/ 143651 w 667823"/>
              <a:gd name="connsiteY14" fmla="*/ 1219200 h 1894400"/>
              <a:gd name="connsiteX15" fmla="*/ 165876 w 667823"/>
              <a:gd name="connsiteY15" fmla="*/ 1308100 h 1894400"/>
              <a:gd name="connsiteX16" fmla="*/ 248426 w 667823"/>
              <a:gd name="connsiteY16" fmla="*/ 1504950 h 1894400"/>
              <a:gd name="connsiteX17" fmla="*/ 194451 w 667823"/>
              <a:gd name="connsiteY17" fmla="*/ 1552575 h 1894400"/>
              <a:gd name="connsiteX18" fmla="*/ 159526 w 667823"/>
              <a:gd name="connsiteY18" fmla="*/ 1606550 h 1894400"/>
              <a:gd name="connsiteX19" fmla="*/ 248426 w 667823"/>
              <a:gd name="connsiteY19" fmla="*/ 1704975 h 1894400"/>
              <a:gd name="connsiteX20" fmla="*/ 308751 w 667823"/>
              <a:gd name="connsiteY20" fmla="*/ 1704975 h 1894400"/>
              <a:gd name="connsiteX21" fmla="*/ 397651 w 667823"/>
              <a:gd name="connsiteY21" fmla="*/ 1682750 h 1894400"/>
              <a:gd name="connsiteX22" fmla="*/ 480201 w 667823"/>
              <a:gd name="connsiteY22" fmla="*/ 1752600 h 1894400"/>
              <a:gd name="connsiteX23" fmla="*/ 502426 w 667823"/>
              <a:gd name="connsiteY23" fmla="*/ 1838325 h 1894400"/>
              <a:gd name="connsiteX24" fmla="*/ 604026 w 667823"/>
              <a:gd name="connsiteY24" fmla="*/ 1809750 h 1894400"/>
              <a:gd name="connsiteX25" fmla="*/ 661176 w 667823"/>
              <a:gd name="connsiteY25" fmla="*/ 1885950 h 1894400"/>
              <a:gd name="connsiteX26" fmla="*/ 664351 w 667823"/>
              <a:gd name="connsiteY26" fmla="*/ 1889125 h 1894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667823" h="1894400">
                <a:moveTo>
                  <a:pt x="67451" y="0"/>
                </a:moveTo>
                <a:cubicBezTo>
                  <a:pt x="43638" y="38894"/>
                  <a:pt x="19826" y="77788"/>
                  <a:pt x="16651" y="111125"/>
                </a:cubicBezTo>
                <a:cubicBezTo>
                  <a:pt x="13476" y="144462"/>
                  <a:pt x="32526" y="171979"/>
                  <a:pt x="48401" y="200025"/>
                </a:cubicBezTo>
                <a:cubicBezTo>
                  <a:pt x="64276" y="228071"/>
                  <a:pt x="107668" y="230717"/>
                  <a:pt x="111901" y="279400"/>
                </a:cubicBezTo>
                <a:cubicBezTo>
                  <a:pt x="116134" y="328083"/>
                  <a:pt x="78034" y="441854"/>
                  <a:pt x="73801" y="492125"/>
                </a:cubicBezTo>
                <a:cubicBezTo>
                  <a:pt x="69568" y="542396"/>
                  <a:pt x="88088" y="554038"/>
                  <a:pt x="86501" y="581025"/>
                </a:cubicBezTo>
                <a:cubicBezTo>
                  <a:pt x="84914" y="608012"/>
                  <a:pt x="65863" y="628121"/>
                  <a:pt x="64276" y="654050"/>
                </a:cubicBezTo>
                <a:cubicBezTo>
                  <a:pt x="62688" y="679979"/>
                  <a:pt x="87559" y="715433"/>
                  <a:pt x="76976" y="736600"/>
                </a:cubicBezTo>
                <a:cubicBezTo>
                  <a:pt x="66393" y="757767"/>
                  <a:pt x="7126" y="764117"/>
                  <a:pt x="776" y="781050"/>
                </a:cubicBezTo>
                <a:cubicBezTo>
                  <a:pt x="-5574" y="797983"/>
                  <a:pt x="28822" y="815975"/>
                  <a:pt x="38876" y="838200"/>
                </a:cubicBezTo>
                <a:cubicBezTo>
                  <a:pt x="48930" y="860425"/>
                  <a:pt x="50518" y="884238"/>
                  <a:pt x="61101" y="914400"/>
                </a:cubicBezTo>
                <a:cubicBezTo>
                  <a:pt x="71684" y="944563"/>
                  <a:pt x="92322" y="998008"/>
                  <a:pt x="102376" y="1019175"/>
                </a:cubicBezTo>
                <a:cubicBezTo>
                  <a:pt x="112430" y="1040342"/>
                  <a:pt x="115076" y="1021292"/>
                  <a:pt x="121426" y="1041400"/>
                </a:cubicBezTo>
                <a:cubicBezTo>
                  <a:pt x="127776" y="1061508"/>
                  <a:pt x="136772" y="1110192"/>
                  <a:pt x="140476" y="1139825"/>
                </a:cubicBezTo>
                <a:cubicBezTo>
                  <a:pt x="144180" y="1169458"/>
                  <a:pt x="139418" y="1191154"/>
                  <a:pt x="143651" y="1219200"/>
                </a:cubicBezTo>
                <a:cubicBezTo>
                  <a:pt x="147884" y="1247246"/>
                  <a:pt x="148414" y="1260475"/>
                  <a:pt x="165876" y="1308100"/>
                </a:cubicBezTo>
                <a:cubicBezTo>
                  <a:pt x="183339" y="1355725"/>
                  <a:pt x="243664" y="1464204"/>
                  <a:pt x="248426" y="1504950"/>
                </a:cubicBezTo>
                <a:cubicBezTo>
                  <a:pt x="253188" y="1545696"/>
                  <a:pt x="209268" y="1535642"/>
                  <a:pt x="194451" y="1552575"/>
                </a:cubicBezTo>
                <a:cubicBezTo>
                  <a:pt x="179634" y="1569508"/>
                  <a:pt x="150530" y="1581150"/>
                  <a:pt x="159526" y="1606550"/>
                </a:cubicBezTo>
                <a:cubicBezTo>
                  <a:pt x="168522" y="1631950"/>
                  <a:pt x="223555" y="1688571"/>
                  <a:pt x="248426" y="1704975"/>
                </a:cubicBezTo>
                <a:cubicBezTo>
                  <a:pt x="273297" y="1721379"/>
                  <a:pt x="283880" y="1708679"/>
                  <a:pt x="308751" y="1704975"/>
                </a:cubicBezTo>
                <a:cubicBezTo>
                  <a:pt x="333622" y="1701271"/>
                  <a:pt x="369076" y="1674812"/>
                  <a:pt x="397651" y="1682750"/>
                </a:cubicBezTo>
                <a:cubicBezTo>
                  <a:pt x="426226" y="1690688"/>
                  <a:pt x="462739" y="1726671"/>
                  <a:pt x="480201" y="1752600"/>
                </a:cubicBezTo>
                <a:cubicBezTo>
                  <a:pt x="497663" y="1778529"/>
                  <a:pt x="481789" y="1828800"/>
                  <a:pt x="502426" y="1838325"/>
                </a:cubicBezTo>
                <a:cubicBezTo>
                  <a:pt x="523063" y="1847850"/>
                  <a:pt x="577568" y="1801812"/>
                  <a:pt x="604026" y="1809750"/>
                </a:cubicBezTo>
                <a:cubicBezTo>
                  <a:pt x="630484" y="1817688"/>
                  <a:pt x="661176" y="1885950"/>
                  <a:pt x="661176" y="1885950"/>
                </a:cubicBezTo>
                <a:cubicBezTo>
                  <a:pt x="671230" y="1899179"/>
                  <a:pt x="667790" y="1894152"/>
                  <a:pt x="664351" y="1889125"/>
                </a:cubicBezTo>
              </a:path>
            </a:pathLst>
          </a:custGeom>
          <a:noFill/>
          <a:ln w="25400">
            <a:solidFill>
              <a:schemeClr val="tx1"/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91" name="Forme libre : forme 90">
            <a:extLst>
              <a:ext uri="{FF2B5EF4-FFF2-40B4-BE49-F238E27FC236}">
                <a16:creationId xmlns:a16="http://schemas.microsoft.com/office/drawing/2014/main" id="{C5038E67-EDD3-465A-824D-481BD74D188B}"/>
              </a:ext>
            </a:extLst>
          </p:cNvPr>
          <p:cNvSpPr>
            <a:spLocks noChangeAspect="1"/>
          </p:cNvSpPr>
          <p:nvPr/>
        </p:nvSpPr>
        <p:spPr>
          <a:xfrm>
            <a:off x="2410326" y="879608"/>
            <a:ext cx="2232134" cy="6115251"/>
          </a:xfrm>
          <a:custGeom>
            <a:avLst/>
            <a:gdLst>
              <a:gd name="connsiteX0" fmla="*/ 67451 w 667823"/>
              <a:gd name="connsiteY0" fmla="*/ 0 h 1894400"/>
              <a:gd name="connsiteX1" fmla="*/ 16651 w 667823"/>
              <a:gd name="connsiteY1" fmla="*/ 111125 h 1894400"/>
              <a:gd name="connsiteX2" fmla="*/ 48401 w 667823"/>
              <a:gd name="connsiteY2" fmla="*/ 200025 h 1894400"/>
              <a:gd name="connsiteX3" fmla="*/ 111901 w 667823"/>
              <a:gd name="connsiteY3" fmla="*/ 279400 h 1894400"/>
              <a:gd name="connsiteX4" fmla="*/ 73801 w 667823"/>
              <a:gd name="connsiteY4" fmla="*/ 492125 h 1894400"/>
              <a:gd name="connsiteX5" fmla="*/ 86501 w 667823"/>
              <a:gd name="connsiteY5" fmla="*/ 581025 h 1894400"/>
              <a:gd name="connsiteX6" fmla="*/ 64276 w 667823"/>
              <a:gd name="connsiteY6" fmla="*/ 654050 h 1894400"/>
              <a:gd name="connsiteX7" fmla="*/ 76976 w 667823"/>
              <a:gd name="connsiteY7" fmla="*/ 736600 h 1894400"/>
              <a:gd name="connsiteX8" fmla="*/ 776 w 667823"/>
              <a:gd name="connsiteY8" fmla="*/ 781050 h 1894400"/>
              <a:gd name="connsiteX9" fmla="*/ 38876 w 667823"/>
              <a:gd name="connsiteY9" fmla="*/ 838200 h 1894400"/>
              <a:gd name="connsiteX10" fmla="*/ 61101 w 667823"/>
              <a:gd name="connsiteY10" fmla="*/ 914400 h 1894400"/>
              <a:gd name="connsiteX11" fmla="*/ 102376 w 667823"/>
              <a:gd name="connsiteY11" fmla="*/ 1019175 h 1894400"/>
              <a:gd name="connsiteX12" fmla="*/ 121426 w 667823"/>
              <a:gd name="connsiteY12" fmla="*/ 1041400 h 1894400"/>
              <a:gd name="connsiteX13" fmla="*/ 140476 w 667823"/>
              <a:gd name="connsiteY13" fmla="*/ 1139825 h 1894400"/>
              <a:gd name="connsiteX14" fmla="*/ 143651 w 667823"/>
              <a:gd name="connsiteY14" fmla="*/ 1219200 h 1894400"/>
              <a:gd name="connsiteX15" fmla="*/ 165876 w 667823"/>
              <a:gd name="connsiteY15" fmla="*/ 1308100 h 1894400"/>
              <a:gd name="connsiteX16" fmla="*/ 248426 w 667823"/>
              <a:gd name="connsiteY16" fmla="*/ 1504950 h 1894400"/>
              <a:gd name="connsiteX17" fmla="*/ 194451 w 667823"/>
              <a:gd name="connsiteY17" fmla="*/ 1552575 h 1894400"/>
              <a:gd name="connsiteX18" fmla="*/ 159526 w 667823"/>
              <a:gd name="connsiteY18" fmla="*/ 1606550 h 1894400"/>
              <a:gd name="connsiteX19" fmla="*/ 248426 w 667823"/>
              <a:gd name="connsiteY19" fmla="*/ 1704975 h 1894400"/>
              <a:gd name="connsiteX20" fmla="*/ 308751 w 667823"/>
              <a:gd name="connsiteY20" fmla="*/ 1704975 h 1894400"/>
              <a:gd name="connsiteX21" fmla="*/ 397651 w 667823"/>
              <a:gd name="connsiteY21" fmla="*/ 1682750 h 1894400"/>
              <a:gd name="connsiteX22" fmla="*/ 480201 w 667823"/>
              <a:gd name="connsiteY22" fmla="*/ 1752600 h 1894400"/>
              <a:gd name="connsiteX23" fmla="*/ 502426 w 667823"/>
              <a:gd name="connsiteY23" fmla="*/ 1838325 h 1894400"/>
              <a:gd name="connsiteX24" fmla="*/ 604026 w 667823"/>
              <a:gd name="connsiteY24" fmla="*/ 1809750 h 1894400"/>
              <a:gd name="connsiteX25" fmla="*/ 661176 w 667823"/>
              <a:gd name="connsiteY25" fmla="*/ 1885950 h 1894400"/>
              <a:gd name="connsiteX26" fmla="*/ 664351 w 667823"/>
              <a:gd name="connsiteY26" fmla="*/ 1889125 h 1894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667823" h="1894400">
                <a:moveTo>
                  <a:pt x="67451" y="0"/>
                </a:moveTo>
                <a:cubicBezTo>
                  <a:pt x="43638" y="38894"/>
                  <a:pt x="19826" y="77788"/>
                  <a:pt x="16651" y="111125"/>
                </a:cubicBezTo>
                <a:cubicBezTo>
                  <a:pt x="13476" y="144462"/>
                  <a:pt x="32526" y="171979"/>
                  <a:pt x="48401" y="200025"/>
                </a:cubicBezTo>
                <a:cubicBezTo>
                  <a:pt x="64276" y="228071"/>
                  <a:pt x="107668" y="230717"/>
                  <a:pt x="111901" y="279400"/>
                </a:cubicBezTo>
                <a:cubicBezTo>
                  <a:pt x="116134" y="328083"/>
                  <a:pt x="78034" y="441854"/>
                  <a:pt x="73801" y="492125"/>
                </a:cubicBezTo>
                <a:cubicBezTo>
                  <a:pt x="69568" y="542396"/>
                  <a:pt x="88088" y="554038"/>
                  <a:pt x="86501" y="581025"/>
                </a:cubicBezTo>
                <a:cubicBezTo>
                  <a:pt x="84914" y="608012"/>
                  <a:pt x="65863" y="628121"/>
                  <a:pt x="64276" y="654050"/>
                </a:cubicBezTo>
                <a:cubicBezTo>
                  <a:pt x="62688" y="679979"/>
                  <a:pt x="87559" y="715433"/>
                  <a:pt x="76976" y="736600"/>
                </a:cubicBezTo>
                <a:cubicBezTo>
                  <a:pt x="66393" y="757767"/>
                  <a:pt x="7126" y="764117"/>
                  <a:pt x="776" y="781050"/>
                </a:cubicBezTo>
                <a:cubicBezTo>
                  <a:pt x="-5574" y="797983"/>
                  <a:pt x="28822" y="815975"/>
                  <a:pt x="38876" y="838200"/>
                </a:cubicBezTo>
                <a:cubicBezTo>
                  <a:pt x="48930" y="860425"/>
                  <a:pt x="50518" y="884238"/>
                  <a:pt x="61101" y="914400"/>
                </a:cubicBezTo>
                <a:cubicBezTo>
                  <a:pt x="71684" y="944563"/>
                  <a:pt x="92322" y="998008"/>
                  <a:pt x="102376" y="1019175"/>
                </a:cubicBezTo>
                <a:cubicBezTo>
                  <a:pt x="112430" y="1040342"/>
                  <a:pt x="115076" y="1021292"/>
                  <a:pt x="121426" y="1041400"/>
                </a:cubicBezTo>
                <a:cubicBezTo>
                  <a:pt x="127776" y="1061508"/>
                  <a:pt x="136772" y="1110192"/>
                  <a:pt x="140476" y="1139825"/>
                </a:cubicBezTo>
                <a:cubicBezTo>
                  <a:pt x="144180" y="1169458"/>
                  <a:pt x="139418" y="1191154"/>
                  <a:pt x="143651" y="1219200"/>
                </a:cubicBezTo>
                <a:cubicBezTo>
                  <a:pt x="147884" y="1247246"/>
                  <a:pt x="148414" y="1260475"/>
                  <a:pt x="165876" y="1308100"/>
                </a:cubicBezTo>
                <a:cubicBezTo>
                  <a:pt x="183339" y="1355725"/>
                  <a:pt x="243664" y="1464204"/>
                  <a:pt x="248426" y="1504950"/>
                </a:cubicBezTo>
                <a:cubicBezTo>
                  <a:pt x="253188" y="1545696"/>
                  <a:pt x="209268" y="1535642"/>
                  <a:pt x="194451" y="1552575"/>
                </a:cubicBezTo>
                <a:cubicBezTo>
                  <a:pt x="179634" y="1569508"/>
                  <a:pt x="150530" y="1581150"/>
                  <a:pt x="159526" y="1606550"/>
                </a:cubicBezTo>
                <a:cubicBezTo>
                  <a:pt x="168522" y="1631950"/>
                  <a:pt x="223555" y="1688571"/>
                  <a:pt x="248426" y="1704975"/>
                </a:cubicBezTo>
                <a:cubicBezTo>
                  <a:pt x="273297" y="1721379"/>
                  <a:pt x="283880" y="1708679"/>
                  <a:pt x="308751" y="1704975"/>
                </a:cubicBezTo>
                <a:cubicBezTo>
                  <a:pt x="333622" y="1701271"/>
                  <a:pt x="369076" y="1674812"/>
                  <a:pt x="397651" y="1682750"/>
                </a:cubicBezTo>
                <a:cubicBezTo>
                  <a:pt x="426226" y="1690688"/>
                  <a:pt x="462739" y="1726671"/>
                  <a:pt x="480201" y="1752600"/>
                </a:cubicBezTo>
                <a:cubicBezTo>
                  <a:pt x="497663" y="1778529"/>
                  <a:pt x="481789" y="1828800"/>
                  <a:pt x="502426" y="1838325"/>
                </a:cubicBezTo>
                <a:cubicBezTo>
                  <a:pt x="523063" y="1847850"/>
                  <a:pt x="577568" y="1801812"/>
                  <a:pt x="604026" y="1809750"/>
                </a:cubicBezTo>
                <a:cubicBezTo>
                  <a:pt x="630484" y="1817688"/>
                  <a:pt x="661176" y="1885950"/>
                  <a:pt x="661176" y="1885950"/>
                </a:cubicBezTo>
                <a:cubicBezTo>
                  <a:pt x="671230" y="1899179"/>
                  <a:pt x="667790" y="1894152"/>
                  <a:pt x="664351" y="1889125"/>
                </a:cubicBezTo>
              </a:path>
            </a:pathLst>
          </a:custGeom>
          <a:noFill/>
          <a:ln w="22225">
            <a:solidFill>
              <a:schemeClr val="bg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60" name="Ellipse 59">
            <a:extLst>
              <a:ext uri="{FF2B5EF4-FFF2-40B4-BE49-F238E27FC236}">
                <a16:creationId xmlns:a16="http://schemas.microsoft.com/office/drawing/2014/main" id="{BE6673E8-9187-4C3A-A9A1-79DE1E2BBD3C}"/>
              </a:ext>
            </a:extLst>
          </p:cNvPr>
          <p:cNvSpPr/>
          <p:nvPr/>
        </p:nvSpPr>
        <p:spPr>
          <a:xfrm>
            <a:off x="2701970" y="4522882"/>
            <a:ext cx="742267" cy="695325"/>
          </a:xfrm>
          <a:prstGeom prst="ellipse">
            <a:avLst/>
          </a:prstGeom>
          <a:solidFill>
            <a:schemeClr val="accent2"/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 dirty="0"/>
          </a:p>
        </p:txBody>
      </p:sp>
      <p:sp>
        <p:nvSpPr>
          <p:cNvPr id="346" name="ZoneTexte 345">
            <a:extLst>
              <a:ext uri="{FF2B5EF4-FFF2-40B4-BE49-F238E27FC236}">
                <a16:creationId xmlns:a16="http://schemas.microsoft.com/office/drawing/2014/main" id="{2961E3F6-EE32-4B73-94E3-FC0E75547547}"/>
              </a:ext>
            </a:extLst>
          </p:cNvPr>
          <p:cNvSpPr txBox="1"/>
          <p:nvPr/>
        </p:nvSpPr>
        <p:spPr>
          <a:xfrm>
            <a:off x="2535259" y="4763860"/>
            <a:ext cx="1096433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000" b="1" dirty="0">
                <a:solidFill>
                  <a:schemeClr val="bg1"/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Dinant</a:t>
            </a:r>
            <a:endParaRPr lang="fr-BE" sz="1000" b="1" dirty="0">
              <a:solidFill>
                <a:schemeClr val="bg1"/>
              </a:solidFill>
              <a:latin typeface="Aharoni" panose="02010803020104030203" pitchFamily="2" charset="-79"/>
              <a:cs typeface="Aharoni" panose="02010803020104030203" pitchFamily="2" charset="-79"/>
            </a:endParaRPr>
          </a:p>
        </p:txBody>
      </p:sp>
      <p:sp>
        <p:nvSpPr>
          <p:cNvPr id="66" name="ZoneTexte 65">
            <a:extLst>
              <a:ext uri="{FF2B5EF4-FFF2-40B4-BE49-F238E27FC236}">
                <a16:creationId xmlns:a16="http://schemas.microsoft.com/office/drawing/2014/main" id="{D04628E4-9AB0-4DCC-9159-AF28B5B23B7B}"/>
              </a:ext>
            </a:extLst>
          </p:cNvPr>
          <p:cNvSpPr txBox="1"/>
          <p:nvPr/>
        </p:nvSpPr>
        <p:spPr>
          <a:xfrm>
            <a:off x="-209925" y="1842329"/>
            <a:ext cx="3030671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400" b="1" dirty="0"/>
              <a:t>Energie - Climat</a:t>
            </a:r>
            <a:endParaRPr lang="fr-BE" sz="1400" b="1" dirty="0"/>
          </a:p>
        </p:txBody>
      </p:sp>
      <p:pic>
        <p:nvPicPr>
          <p:cNvPr id="68" name="Image 67">
            <a:extLst>
              <a:ext uri="{FF2B5EF4-FFF2-40B4-BE49-F238E27FC236}">
                <a16:creationId xmlns:a16="http://schemas.microsoft.com/office/drawing/2014/main" id="{96A2EAC0-2F3A-47FC-864D-2A98A9E91FA1}"/>
              </a:ext>
            </a:extLst>
          </p:cNvPr>
          <p:cNvPicPr>
            <a:picLocks noChangeAspect="1"/>
          </p:cNvPicPr>
          <p:nvPr/>
        </p:nvPicPr>
        <p:blipFill rotWithShape="1">
          <a:blip r:embed="rId4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duotone>
              <a:schemeClr val="accent5">
                <a:shade val="45000"/>
                <a:satMod val="135000"/>
              </a:schemeClr>
              <a:prstClr val="white"/>
            </a:duotone>
          </a:blip>
          <a:srcRect l="11390" t="911" r="5425" b="1971"/>
          <a:stretch/>
        </p:blipFill>
        <p:spPr>
          <a:xfrm>
            <a:off x="5807169" y="1921169"/>
            <a:ext cx="124226" cy="145032"/>
          </a:xfrm>
          <a:prstGeom prst="rect">
            <a:avLst/>
          </a:prstGeom>
        </p:spPr>
      </p:pic>
      <p:pic>
        <p:nvPicPr>
          <p:cNvPr id="90" name="Image 89">
            <a:extLst>
              <a:ext uri="{FF2B5EF4-FFF2-40B4-BE49-F238E27FC236}">
                <a16:creationId xmlns:a16="http://schemas.microsoft.com/office/drawing/2014/main" id="{DD615F6B-3F20-4F94-83F2-7AFB7F1801CE}"/>
              </a:ext>
            </a:extLst>
          </p:cNvPr>
          <p:cNvPicPr>
            <a:picLocks noChangeAspect="1"/>
          </p:cNvPicPr>
          <p:nvPr/>
        </p:nvPicPr>
        <p:blipFill rotWithShape="1">
          <a:blip r:embed="rId4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duotone>
              <a:schemeClr val="accent5">
                <a:shade val="45000"/>
                <a:satMod val="135000"/>
              </a:schemeClr>
              <a:prstClr val="white"/>
            </a:duotone>
          </a:blip>
          <a:srcRect l="11390" t="911" r="5425" b="1971"/>
          <a:stretch/>
        </p:blipFill>
        <p:spPr>
          <a:xfrm>
            <a:off x="5892737" y="1871651"/>
            <a:ext cx="124225" cy="145031"/>
          </a:xfrm>
          <a:prstGeom prst="rect">
            <a:avLst/>
          </a:prstGeom>
        </p:spPr>
      </p:pic>
      <p:pic>
        <p:nvPicPr>
          <p:cNvPr id="92" name="Image 91">
            <a:extLst>
              <a:ext uri="{FF2B5EF4-FFF2-40B4-BE49-F238E27FC236}">
                <a16:creationId xmlns:a16="http://schemas.microsoft.com/office/drawing/2014/main" id="{F295AFB1-28C8-4166-91CC-3331FD1E14AD}"/>
              </a:ext>
            </a:extLst>
          </p:cNvPr>
          <p:cNvPicPr>
            <a:picLocks noChangeAspect="1"/>
          </p:cNvPicPr>
          <p:nvPr/>
        </p:nvPicPr>
        <p:blipFill rotWithShape="1">
          <a:blip r:embed="rId4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duotone>
              <a:schemeClr val="accent5">
                <a:shade val="45000"/>
                <a:satMod val="135000"/>
              </a:schemeClr>
              <a:prstClr val="white"/>
            </a:duotone>
          </a:blip>
          <a:srcRect l="11390" t="911" r="5425" b="1971"/>
          <a:stretch/>
        </p:blipFill>
        <p:spPr>
          <a:xfrm>
            <a:off x="5982756" y="1811187"/>
            <a:ext cx="121713" cy="142098"/>
          </a:xfrm>
          <a:prstGeom prst="rect">
            <a:avLst/>
          </a:prstGeom>
        </p:spPr>
      </p:pic>
      <p:pic>
        <p:nvPicPr>
          <p:cNvPr id="93" name="Image 92">
            <a:extLst>
              <a:ext uri="{FF2B5EF4-FFF2-40B4-BE49-F238E27FC236}">
                <a16:creationId xmlns:a16="http://schemas.microsoft.com/office/drawing/2014/main" id="{1319665D-4C2D-44D9-9083-81D506199E0A}"/>
              </a:ext>
            </a:extLst>
          </p:cNvPr>
          <p:cNvPicPr>
            <a:picLocks noChangeAspect="1"/>
          </p:cNvPicPr>
          <p:nvPr/>
        </p:nvPicPr>
        <p:blipFill rotWithShape="1">
          <a:blip r:embed="rId4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duotone>
              <a:schemeClr val="accent5">
                <a:shade val="45000"/>
                <a:satMod val="135000"/>
              </a:schemeClr>
              <a:prstClr val="white"/>
            </a:duotone>
          </a:blip>
          <a:srcRect l="11390" t="911" r="5425" b="1971"/>
          <a:stretch/>
        </p:blipFill>
        <p:spPr>
          <a:xfrm>
            <a:off x="6053760" y="1727225"/>
            <a:ext cx="127720" cy="149112"/>
          </a:xfrm>
          <a:prstGeom prst="rect">
            <a:avLst/>
          </a:prstGeom>
        </p:spPr>
      </p:pic>
      <p:pic>
        <p:nvPicPr>
          <p:cNvPr id="94" name="Image 93">
            <a:extLst>
              <a:ext uri="{FF2B5EF4-FFF2-40B4-BE49-F238E27FC236}">
                <a16:creationId xmlns:a16="http://schemas.microsoft.com/office/drawing/2014/main" id="{7627D57A-64B3-404C-9295-8053A3D19336}"/>
              </a:ext>
            </a:extLst>
          </p:cNvPr>
          <p:cNvPicPr>
            <a:picLocks noChangeAspect="1"/>
          </p:cNvPicPr>
          <p:nvPr/>
        </p:nvPicPr>
        <p:blipFill rotWithShape="1">
          <a:blip r:embed="rId4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duotone>
              <a:schemeClr val="accent5">
                <a:shade val="45000"/>
                <a:satMod val="135000"/>
              </a:schemeClr>
              <a:prstClr val="white"/>
            </a:duotone>
          </a:blip>
          <a:srcRect l="11390" t="911" r="5425" b="1971"/>
          <a:stretch/>
        </p:blipFill>
        <p:spPr>
          <a:xfrm>
            <a:off x="6112924" y="1658052"/>
            <a:ext cx="114332" cy="133481"/>
          </a:xfrm>
          <a:prstGeom prst="rect">
            <a:avLst/>
          </a:prstGeom>
        </p:spPr>
      </p:pic>
      <p:pic>
        <p:nvPicPr>
          <p:cNvPr id="95" name="Image 94">
            <a:extLst>
              <a:ext uri="{FF2B5EF4-FFF2-40B4-BE49-F238E27FC236}">
                <a16:creationId xmlns:a16="http://schemas.microsoft.com/office/drawing/2014/main" id="{0EBBC3E3-3053-4980-BC23-E93BC861857D}"/>
              </a:ext>
            </a:extLst>
          </p:cNvPr>
          <p:cNvPicPr>
            <a:picLocks noChangeAspect="1"/>
          </p:cNvPicPr>
          <p:nvPr/>
        </p:nvPicPr>
        <p:blipFill rotWithShape="1">
          <a:blip r:embed="rId4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duotone>
              <a:schemeClr val="accent5">
                <a:shade val="45000"/>
                <a:satMod val="135000"/>
              </a:schemeClr>
              <a:prstClr val="white"/>
            </a:duotone>
          </a:blip>
          <a:srcRect l="11390" t="911" r="5425" b="1971"/>
          <a:stretch/>
        </p:blipFill>
        <p:spPr>
          <a:xfrm>
            <a:off x="6165143" y="1568223"/>
            <a:ext cx="124226" cy="145032"/>
          </a:xfrm>
          <a:prstGeom prst="rect">
            <a:avLst/>
          </a:prstGeom>
        </p:spPr>
      </p:pic>
      <p:pic>
        <p:nvPicPr>
          <p:cNvPr id="97" name="Image 96">
            <a:extLst>
              <a:ext uri="{FF2B5EF4-FFF2-40B4-BE49-F238E27FC236}">
                <a16:creationId xmlns:a16="http://schemas.microsoft.com/office/drawing/2014/main" id="{173B84DB-3C06-4952-8690-2601AB7459DD}"/>
              </a:ext>
            </a:extLst>
          </p:cNvPr>
          <p:cNvPicPr>
            <a:picLocks noChangeAspect="1"/>
          </p:cNvPicPr>
          <p:nvPr/>
        </p:nvPicPr>
        <p:blipFill rotWithShape="1">
          <a:blip r:embed="rId4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duotone>
              <a:schemeClr val="accent5">
                <a:shade val="45000"/>
                <a:satMod val="135000"/>
              </a:schemeClr>
              <a:prstClr val="white"/>
            </a:duotone>
          </a:blip>
          <a:srcRect l="11390" t="911" r="5425" b="1971"/>
          <a:stretch/>
        </p:blipFill>
        <p:spPr>
          <a:xfrm>
            <a:off x="6586462" y="6069553"/>
            <a:ext cx="170226" cy="198737"/>
          </a:xfrm>
          <a:prstGeom prst="rect">
            <a:avLst/>
          </a:prstGeom>
        </p:spPr>
      </p:pic>
      <p:pic>
        <p:nvPicPr>
          <p:cNvPr id="99" name="Image 98">
            <a:extLst>
              <a:ext uri="{FF2B5EF4-FFF2-40B4-BE49-F238E27FC236}">
                <a16:creationId xmlns:a16="http://schemas.microsoft.com/office/drawing/2014/main" id="{9C87D60F-2553-4BF2-B7A6-49E1997A6BD8}"/>
              </a:ext>
            </a:extLst>
          </p:cNvPr>
          <p:cNvPicPr>
            <a:picLocks noChangeAspect="1"/>
          </p:cNvPicPr>
          <p:nvPr/>
        </p:nvPicPr>
        <p:blipFill rotWithShape="1">
          <a:blip r:embed="rId4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duotone>
              <a:schemeClr val="accent5">
                <a:shade val="45000"/>
                <a:satMod val="135000"/>
              </a:schemeClr>
              <a:prstClr val="white"/>
            </a:duotone>
          </a:blip>
          <a:srcRect l="11390" t="911" r="5425" b="1971"/>
          <a:stretch/>
        </p:blipFill>
        <p:spPr>
          <a:xfrm>
            <a:off x="4961645" y="4938324"/>
            <a:ext cx="129852" cy="151601"/>
          </a:xfrm>
          <a:prstGeom prst="rect">
            <a:avLst/>
          </a:prstGeom>
        </p:spPr>
      </p:pic>
      <p:pic>
        <p:nvPicPr>
          <p:cNvPr id="100" name="Image 99">
            <a:extLst>
              <a:ext uri="{FF2B5EF4-FFF2-40B4-BE49-F238E27FC236}">
                <a16:creationId xmlns:a16="http://schemas.microsoft.com/office/drawing/2014/main" id="{6E8656CA-9EE5-4C27-B5E4-052A092879BB}"/>
              </a:ext>
            </a:extLst>
          </p:cNvPr>
          <p:cNvPicPr>
            <a:picLocks noChangeAspect="1"/>
          </p:cNvPicPr>
          <p:nvPr/>
        </p:nvPicPr>
        <p:blipFill rotWithShape="1">
          <a:blip r:embed="rId4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duotone>
              <a:schemeClr val="accent5">
                <a:shade val="45000"/>
                <a:satMod val="135000"/>
              </a:schemeClr>
              <a:prstClr val="white"/>
            </a:duotone>
          </a:blip>
          <a:srcRect l="11390" t="911" r="5425" b="1971"/>
          <a:stretch/>
        </p:blipFill>
        <p:spPr>
          <a:xfrm>
            <a:off x="5089485" y="4885889"/>
            <a:ext cx="129852" cy="151601"/>
          </a:xfrm>
          <a:prstGeom prst="rect">
            <a:avLst/>
          </a:prstGeom>
        </p:spPr>
      </p:pic>
      <p:pic>
        <p:nvPicPr>
          <p:cNvPr id="101" name="Image 100">
            <a:extLst>
              <a:ext uri="{FF2B5EF4-FFF2-40B4-BE49-F238E27FC236}">
                <a16:creationId xmlns:a16="http://schemas.microsoft.com/office/drawing/2014/main" id="{878D2D5A-36BF-4C84-93E1-92B96D16B258}"/>
              </a:ext>
            </a:extLst>
          </p:cNvPr>
          <p:cNvPicPr>
            <a:picLocks noChangeAspect="1"/>
          </p:cNvPicPr>
          <p:nvPr/>
        </p:nvPicPr>
        <p:blipFill rotWithShape="1">
          <a:blip r:embed="rId4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duotone>
              <a:schemeClr val="accent5">
                <a:shade val="45000"/>
                <a:satMod val="135000"/>
              </a:schemeClr>
              <a:prstClr val="white"/>
            </a:duotone>
          </a:blip>
          <a:srcRect l="11390" t="911" r="5425" b="1971"/>
          <a:stretch/>
        </p:blipFill>
        <p:spPr>
          <a:xfrm>
            <a:off x="5188392" y="4828720"/>
            <a:ext cx="129852" cy="151601"/>
          </a:xfrm>
          <a:prstGeom prst="rect">
            <a:avLst/>
          </a:prstGeom>
        </p:spPr>
      </p:pic>
      <p:pic>
        <p:nvPicPr>
          <p:cNvPr id="102" name="Image 101">
            <a:extLst>
              <a:ext uri="{FF2B5EF4-FFF2-40B4-BE49-F238E27FC236}">
                <a16:creationId xmlns:a16="http://schemas.microsoft.com/office/drawing/2014/main" id="{169CFC9E-08A9-485D-A5D1-0A7189BFCDCE}"/>
              </a:ext>
            </a:extLst>
          </p:cNvPr>
          <p:cNvPicPr>
            <a:picLocks noChangeAspect="1"/>
          </p:cNvPicPr>
          <p:nvPr/>
        </p:nvPicPr>
        <p:blipFill rotWithShape="1">
          <a:blip r:embed="rId4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duotone>
              <a:schemeClr val="accent5">
                <a:shade val="45000"/>
                <a:satMod val="135000"/>
              </a:schemeClr>
              <a:prstClr val="white"/>
            </a:duotone>
          </a:blip>
          <a:srcRect l="11390" t="911" r="5425" b="1971"/>
          <a:stretch/>
        </p:blipFill>
        <p:spPr>
          <a:xfrm>
            <a:off x="5266008" y="4785160"/>
            <a:ext cx="129852" cy="151601"/>
          </a:xfrm>
          <a:prstGeom prst="rect">
            <a:avLst/>
          </a:prstGeom>
        </p:spPr>
      </p:pic>
      <p:pic>
        <p:nvPicPr>
          <p:cNvPr id="103" name="Image 102">
            <a:extLst>
              <a:ext uri="{FF2B5EF4-FFF2-40B4-BE49-F238E27FC236}">
                <a16:creationId xmlns:a16="http://schemas.microsoft.com/office/drawing/2014/main" id="{549EECC6-9DB5-4BED-8246-0623C529647A}"/>
              </a:ext>
            </a:extLst>
          </p:cNvPr>
          <p:cNvPicPr>
            <a:picLocks noChangeAspect="1"/>
          </p:cNvPicPr>
          <p:nvPr/>
        </p:nvPicPr>
        <p:blipFill rotWithShape="1">
          <a:blip r:embed="rId4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duotone>
              <a:schemeClr val="accent5">
                <a:shade val="45000"/>
                <a:satMod val="135000"/>
              </a:schemeClr>
              <a:prstClr val="white"/>
            </a:duotone>
          </a:blip>
          <a:srcRect l="11390" t="911" r="5425" b="1971"/>
          <a:stretch/>
        </p:blipFill>
        <p:spPr>
          <a:xfrm>
            <a:off x="5374262" y="4748409"/>
            <a:ext cx="129852" cy="151601"/>
          </a:xfrm>
          <a:prstGeom prst="rect">
            <a:avLst/>
          </a:prstGeom>
        </p:spPr>
      </p:pic>
      <p:pic>
        <p:nvPicPr>
          <p:cNvPr id="104" name="Image 103">
            <a:extLst>
              <a:ext uri="{FF2B5EF4-FFF2-40B4-BE49-F238E27FC236}">
                <a16:creationId xmlns:a16="http://schemas.microsoft.com/office/drawing/2014/main" id="{ADDBA4C7-88D9-4ADF-9CB5-FB0277C9822A}"/>
              </a:ext>
            </a:extLst>
          </p:cNvPr>
          <p:cNvPicPr>
            <a:picLocks noChangeAspect="1"/>
          </p:cNvPicPr>
          <p:nvPr/>
        </p:nvPicPr>
        <p:blipFill rotWithShape="1">
          <a:blip r:embed="rId4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duotone>
              <a:schemeClr val="accent5">
                <a:shade val="45000"/>
                <a:satMod val="135000"/>
              </a:schemeClr>
              <a:prstClr val="white"/>
            </a:duotone>
          </a:blip>
          <a:srcRect l="11390" t="911" r="5425" b="1971"/>
          <a:stretch/>
        </p:blipFill>
        <p:spPr>
          <a:xfrm>
            <a:off x="5299192" y="4586428"/>
            <a:ext cx="129852" cy="151601"/>
          </a:xfrm>
          <a:prstGeom prst="rect">
            <a:avLst/>
          </a:prstGeom>
        </p:spPr>
      </p:pic>
      <p:pic>
        <p:nvPicPr>
          <p:cNvPr id="105" name="Image 104">
            <a:extLst>
              <a:ext uri="{FF2B5EF4-FFF2-40B4-BE49-F238E27FC236}">
                <a16:creationId xmlns:a16="http://schemas.microsoft.com/office/drawing/2014/main" id="{401EEC57-9EB1-4E27-9C95-BF27AA9D2A52}"/>
              </a:ext>
            </a:extLst>
          </p:cNvPr>
          <p:cNvPicPr>
            <a:picLocks noChangeAspect="1"/>
          </p:cNvPicPr>
          <p:nvPr/>
        </p:nvPicPr>
        <p:blipFill rotWithShape="1">
          <a:blip r:embed="rId4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duotone>
              <a:schemeClr val="accent5">
                <a:shade val="45000"/>
                <a:satMod val="135000"/>
              </a:schemeClr>
              <a:prstClr val="white"/>
            </a:duotone>
          </a:blip>
          <a:srcRect l="11390" t="911" r="5425" b="1971"/>
          <a:stretch/>
        </p:blipFill>
        <p:spPr>
          <a:xfrm>
            <a:off x="5215395" y="4643731"/>
            <a:ext cx="129852" cy="151601"/>
          </a:xfrm>
          <a:prstGeom prst="rect">
            <a:avLst/>
          </a:prstGeom>
        </p:spPr>
      </p:pic>
      <p:pic>
        <p:nvPicPr>
          <p:cNvPr id="106" name="Image 105">
            <a:extLst>
              <a:ext uri="{FF2B5EF4-FFF2-40B4-BE49-F238E27FC236}">
                <a16:creationId xmlns:a16="http://schemas.microsoft.com/office/drawing/2014/main" id="{D861A3E6-BE2D-4686-8D4E-E28A90B2BD7B}"/>
              </a:ext>
            </a:extLst>
          </p:cNvPr>
          <p:cNvPicPr>
            <a:picLocks noChangeAspect="1"/>
          </p:cNvPicPr>
          <p:nvPr/>
        </p:nvPicPr>
        <p:blipFill rotWithShape="1">
          <a:blip r:embed="rId4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duotone>
              <a:schemeClr val="accent5">
                <a:shade val="45000"/>
                <a:satMod val="135000"/>
              </a:schemeClr>
              <a:prstClr val="white"/>
            </a:duotone>
          </a:blip>
          <a:srcRect l="11390" t="911" r="5425" b="1971"/>
          <a:stretch/>
        </p:blipFill>
        <p:spPr>
          <a:xfrm>
            <a:off x="5144098" y="4700617"/>
            <a:ext cx="129852" cy="151601"/>
          </a:xfrm>
          <a:prstGeom prst="rect">
            <a:avLst/>
          </a:prstGeom>
        </p:spPr>
      </p:pic>
      <p:pic>
        <p:nvPicPr>
          <p:cNvPr id="107" name="Image 106">
            <a:extLst>
              <a:ext uri="{FF2B5EF4-FFF2-40B4-BE49-F238E27FC236}">
                <a16:creationId xmlns:a16="http://schemas.microsoft.com/office/drawing/2014/main" id="{7A7064C4-E419-480A-9AC6-7EF76F0C8BB5}"/>
              </a:ext>
            </a:extLst>
          </p:cNvPr>
          <p:cNvPicPr>
            <a:picLocks noChangeAspect="1"/>
          </p:cNvPicPr>
          <p:nvPr/>
        </p:nvPicPr>
        <p:blipFill rotWithShape="1">
          <a:blip r:embed="rId4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duotone>
              <a:schemeClr val="accent5">
                <a:shade val="45000"/>
                <a:satMod val="135000"/>
              </a:schemeClr>
              <a:prstClr val="white"/>
            </a:duotone>
          </a:blip>
          <a:srcRect l="11390" t="911" r="5425" b="1971"/>
          <a:stretch/>
        </p:blipFill>
        <p:spPr>
          <a:xfrm>
            <a:off x="7245650" y="4377342"/>
            <a:ext cx="129852" cy="151601"/>
          </a:xfrm>
          <a:prstGeom prst="rect">
            <a:avLst/>
          </a:prstGeom>
        </p:spPr>
      </p:pic>
      <p:pic>
        <p:nvPicPr>
          <p:cNvPr id="108" name="Image 107">
            <a:extLst>
              <a:ext uri="{FF2B5EF4-FFF2-40B4-BE49-F238E27FC236}">
                <a16:creationId xmlns:a16="http://schemas.microsoft.com/office/drawing/2014/main" id="{E01A0B5C-00C6-4D4F-B9FC-C541707ECB82}"/>
              </a:ext>
            </a:extLst>
          </p:cNvPr>
          <p:cNvPicPr>
            <a:picLocks noChangeAspect="1"/>
          </p:cNvPicPr>
          <p:nvPr/>
        </p:nvPicPr>
        <p:blipFill rotWithShape="1">
          <a:blip r:embed="rId4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duotone>
              <a:schemeClr val="accent5">
                <a:shade val="45000"/>
                <a:satMod val="135000"/>
              </a:schemeClr>
              <a:prstClr val="white"/>
            </a:duotone>
          </a:blip>
          <a:srcRect l="11390" t="911" r="5425" b="1971"/>
          <a:stretch/>
        </p:blipFill>
        <p:spPr>
          <a:xfrm>
            <a:off x="7144858" y="4371281"/>
            <a:ext cx="129852" cy="151601"/>
          </a:xfrm>
          <a:prstGeom prst="rect">
            <a:avLst/>
          </a:prstGeom>
        </p:spPr>
      </p:pic>
      <p:pic>
        <p:nvPicPr>
          <p:cNvPr id="109" name="Image 108">
            <a:extLst>
              <a:ext uri="{FF2B5EF4-FFF2-40B4-BE49-F238E27FC236}">
                <a16:creationId xmlns:a16="http://schemas.microsoft.com/office/drawing/2014/main" id="{E3F07E55-4716-4645-967F-34EA8B44F3FE}"/>
              </a:ext>
            </a:extLst>
          </p:cNvPr>
          <p:cNvPicPr>
            <a:picLocks noChangeAspect="1"/>
          </p:cNvPicPr>
          <p:nvPr/>
        </p:nvPicPr>
        <p:blipFill rotWithShape="1">
          <a:blip r:embed="rId4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duotone>
              <a:schemeClr val="accent5">
                <a:shade val="45000"/>
                <a:satMod val="135000"/>
              </a:schemeClr>
              <a:prstClr val="white"/>
            </a:duotone>
          </a:blip>
          <a:srcRect l="11390" t="911" r="5425" b="1971"/>
          <a:stretch/>
        </p:blipFill>
        <p:spPr>
          <a:xfrm>
            <a:off x="7194922" y="4470275"/>
            <a:ext cx="129852" cy="151601"/>
          </a:xfrm>
          <a:prstGeom prst="rect">
            <a:avLst/>
          </a:prstGeom>
        </p:spPr>
      </p:pic>
      <p:pic>
        <p:nvPicPr>
          <p:cNvPr id="110" name="Image 109">
            <a:extLst>
              <a:ext uri="{FF2B5EF4-FFF2-40B4-BE49-F238E27FC236}">
                <a16:creationId xmlns:a16="http://schemas.microsoft.com/office/drawing/2014/main" id="{4A85B850-139A-4F47-B4ED-316F92FBCDD1}"/>
              </a:ext>
            </a:extLst>
          </p:cNvPr>
          <p:cNvPicPr>
            <a:picLocks noChangeAspect="1"/>
          </p:cNvPicPr>
          <p:nvPr/>
        </p:nvPicPr>
        <p:blipFill rotWithShape="1">
          <a:blip r:embed="rId4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duotone>
              <a:schemeClr val="accent5">
                <a:shade val="45000"/>
                <a:satMod val="135000"/>
              </a:schemeClr>
              <a:prstClr val="white"/>
            </a:duotone>
          </a:blip>
          <a:srcRect l="11390" t="911" r="5425" b="1971"/>
          <a:stretch/>
        </p:blipFill>
        <p:spPr>
          <a:xfrm>
            <a:off x="7097589" y="4465713"/>
            <a:ext cx="129852" cy="151601"/>
          </a:xfrm>
          <a:prstGeom prst="rect">
            <a:avLst/>
          </a:prstGeom>
        </p:spPr>
      </p:pic>
      <p:pic>
        <p:nvPicPr>
          <p:cNvPr id="111" name="Image 110">
            <a:extLst>
              <a:ext uri="{FF2B5EF4-FFF2-40B4-BE49-F238E27FC236}">
                <a16:creationId xmlns:a16="http://schemas.microsoft.com/office/drawing/2014/main" id="{0F63FB05-E74B-4B0D-A9B3-EE10A0203AA9}"/>
              </a:ext>
            </a:extLst>
          </p:cNvPr>
          <p:cNvPicPr>
            <a:picLocks noChangeAspect="1"/>
          </p:cNvPicPr>
          <p:nvPr/>
        </p:nvPicPr>
        <p:blipFill rotWithShape="1">
          <a:blip r:embed="rId4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duotone>
              <a:schemeClr val="accent5">
                <a:shade val="45000"/>
                <a:satMod val="135000"/>
              </a:schemeClr>
              <a:prstClr val="white"/>
            </a:duotone>
          </a:blip>
          <a:srcRect l="11390" t="911" r="5425" b="1971"/>
          <a:stretch/>
        </p:blipFill>
        <p:spPr>
          <a:xfrm>
            <a:off x="7022215" y="4354158"/>
            <a:ext cx="129852" cy="151601"/>
          </a:xfrm>
          <a:prstGeom prst="rect">
            <a:avLst/>
          </a:prstGeom>
        </p:spPr>
      </p:pic>
      <p:pic>
        <p:nvPicPr>
          <p:cNvPr id="112" name="Image 111">
            <a:extLst>
              <a:ext uri="{FF2B5EF4-FFF2-40B4-BE49-F238E27FC236}">
                <a16:creationId xmlns:a16="http://schemas.microsoft.com/office/drawing/2014/main" id="{54A5CD17-E3C9-488E-9F35-148EB67BF883}"/>
              </a:ext>
            </a:extLst>
          </p:cNvPr>
          <p:cNvPicPr>
            <a:picLocks noChangeAspect="1"/>
          </p:cNvPicPr>
          <p:nvPr/>
        </p:nvPicPr>
        <p:blipFill rotWithShape="1">
          <a:blip r:embed="rId4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duotone>
              <a:schemeClr val="accent5">
                <a:shade val="45000"/>
                <a:satMod val="135000"/>
              </a:schemeClr>
              <a:prstClr val="white"/>
            </a:duotone>
          </a:blip>
          <a:srcRect l="11390" t="911" r="5425" b="1971"/>
          <a:stretch/>
        </p:blipFill>
        <p:spPr>
          <a:xfrm>
            <a:off x="7019278" y="4453142"/>
            <a:ext cx="129852" cy="151601"/>
          </a:xfrm>
          <a:prstGeom prst="rect">
            <a:avLst/>
          </a:prstGeom>
        </p:spPr>
      </p:pic>
      <p:pic>
        <p:nvPicPr>
          <p:cNvPr id="113" name="Image 112">
            <a:extLst>
              <a:ext uri="{FF2B5EF4-FFF2-40B4-BE49-F238E27FC236}">
                <a16:creationId xmlns:a16="http://schemas.microsoft.com/office/drawing/2014/main" id="{8067F629-0A63-44AD-9704-7DA60E1405F0}"/>
              </a:ext>
            </a:extLst>
          </p:cNvPr>
          <p:cNvPicPr>
            <a:picLocks noChangeAspect="1"/>
          </p:cNvPicPr>
          <p:nvPr/>
        </p:nvPicPr>
        <p:blipFill rotWithShape="1">
          <a:blip r:embed="rId4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duotone>
              <a:schemeClr val="accent5">
                <a:shade val="45000"/>
                <a:satMod val="135000"/>
              </a:schemeClr>
              <a:prstClr val="white"/>
            </a:duotone>
          </a:blip>
          <a:srcRect l="11390" t="911" r="5425" b="1971"/>
          <a:stretch/>
        </p:blipFill>
        <p:spPr>
          <a:xfrm>
            <a:off x="5031428" y="2889535"/>
            <a:ext cx="129852" cy="138890"/>
          </a:xfrm>
          <a:prstGeom prst="rect">
            <a:avLst/>
          </a:prstGeom>
        </p:spPr>
      </p:pic>
      <p:pic>
        <p:nvPicPr>
          <p:cNvPr id="114" name="Image 113">
            <a:extLst>
              <a:ext uri="{FF2B5EF4-FFF2-40B4-BE49-F238E27FC236}">
                <a16:creationId xmlns:a16="http://schemas.microsoft.com/office/drawing/2014/main" id="{4174FB9B-9C15-419A-95B0-33663DB365FB}"/>
              </a:ext>
            </a:extLst>
          </p:cNvPr>
          <p:cNvPicPr>
            <a:picLocks noChangeAspect="1"/>
          </p:cNvPicPr>
          <p:nvPr/>
        </p:nvPicPr>
        <p:blipFill rotWithShape="1">
          <a:blip r:embed="rId4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duotone>
              <a:schemeClr val="accent5">
                <a:shade val="45000"/>
                <a:satMod val="135000"/>
              </a:schemeClr>
              <a:prstClr val="white"/>
            </a:duotone>
          </a:blip>
          <a:srcRect l="11390" t="911" r="5425" b="1971"/>
          <a:stretch/>
        </p:blipFill>
        <p:spPr>
          <a:xfrm>
            <a:off x="5120581" y="2821346"/>
            <a:ext cx="129852" cy="151601"/>
          </a:xfrm>
          <a:prstGeom prst="rect">
            <a:avLst/>
          </a:prstGeom>
        </p:spPr>
      </p:pic>
      <p:pic>
        <p:nvPicPr>
          <p:cNvPr id="115" name="Image 114">
            <a:extLst>
              <a:ext uri="{FF2B5EF4-FFF2-40B4-BE49-F238E27FC236}">
                <a16:creationId xmlns:a16="http://schemas.microsoft.com/office/drawing/2014/main" id="{99ED625F-E33D-44FC-B72A-4B3D96763E9A}"/>
              </a:ext>
            </a:extLst>
          </p:cNvPr>
          <p:cNvPicPr>
            <a:picLocks noChangeAspect="1"/>
          </p:cNvPicPr>
          <p:nvPr/>
        </p:nvPicPr>
        <p:blipFill rotWithShape="1">
          <a:blip r:embed="rId4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duotone>
              <a:schemeClr val="accent5">
                <a:shade val="45000"/>
                <a:satMod val="135000"/>
              </a:schemeClr>
              <a:prstClr val="white"/>
            </a:duotone>
          </a:blip>
          <a:srcRect l="11390" t="911" r="5425" b="1971"/>
          <a:stretch/>
        </p:blipFill>
        <p:spPr>
          <a:xfrm>
            <a:off x="5056805" y="2807379"/>
            <a:ext cx="129852" cy="151601"/>
          </a:xfrm>
          <a:prstGeom prst="rect">
            <a:avLst/>
          </a:prstGeom>
        </p:spPr>
      </p:pic>
      <p:sp>
        <p:nvSpPr>
          <p:cNvPr id="118" name="ZoneTexte 117">
            <a:extLst>
              <a:ext uri="{FF2B5EF4-FFF2-40B4-BE49-F238E27FC236}">
                <a16:creationId xmlns:a16="http://schemas.microsoft.com/office/drawing/2014/main" id="{9379E419-9659-4D89-B659-A75FE74ADECA}"/>
              </a:ext>
            </a:extLst>
          </p:cNvPr>
          <p:cNvSpPr txBox="1"/>
          <p:nvPr/>
        </p:nvSpPr>
        <p:spPr>
          <a:xfrm>
            <a:off x="585013" y="2969701"/>
            <a:ext cx="232031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Biométhanisation </a:t>
            </a:r>
            <a:endParaRPr lang="fr-BE" sz="1100" dirty="0"/>
          </a:p>
        </p:txBody>
      </p:sp>
      <p:grpSp>
        <p:nvGrpSpPr>
          <p:cNvPr id="43" name="Groupe 42">
            <a:extLst>
              <a:ext uri="{FF2B5EF4-FFF2-40B4-BE49-F238E27FC236}">
                <a16:creationId xmlns:a16="http://schemas.microsoft.com/office/drawing/2014/main" id="{BADB5300-B7EC-44D5-8C05-A4F6A28B4492}"/>
              </a:ext>
            </a:extLst>
          </p:cNvPr>
          <p:cNvGrpSpPr/>
          <p:nvPr/>
        </p:nvGrpSpPr>
        <p:grpSpPr>
          <a:xfrm>
            <a:off x="184044" y="2969038"/>
            <a:ext cx="327032" cy="327032"/>
            <a:chOff x="218311" y="2575655"/>
            <a:chExt cx="327032" cy="327032"/>
          </a:xfrm>
        </p:grpSpPr>
        <p:sp>
          <p:nvSpPr>
            <p:cNvPr id="42" name="Rectangle 41">
              <a:extLst>
                <a:ext uri="{FF2B5EF4-FFF2-40B4-BE49-F238E27FC236}">
                  <a16:creationId xmlns:a16="http://schemas.microsoft.com/office/drawing/2014/main" id="{C09E9957-2286-47C8-B6FA-65EC3A3E93EF}"/>
                </a:ext>
              </a:extLst>
            </p:cNvPr>
            <p:cNvSpPr/>
            <p:nvPr/>
          </p:nvSpPr>
          <p:spPr>
            <a:xfrm rot="2035876">
              <a:off x="276192" y="2614664"/>
              <a:ext cx="212101" cy="237102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  <p:pic>
          <p:nvPicPr>
            <p:cNvPr id="38" name="Graphique 37" descr="Usine avec un remplissage uni">
              <a:extLst>
                <a:ext uri="{FF2B5EF4-FFF2-40B4-BE49-F238E27FC236}">
                  <a16:creationId xmlns:a16="http://schemas.microsoft.com/office/drawing/2014/main" id="{06A006D0-15AF-4451-A7ED-5A45EE5B3216}"/>
                </a:ext>
              </a:extLst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6"/>
                </a:ext>
              </a:extLst>
            </a:blip>
            <a:stretch>
              <a:fillRect/>
            </a:stretch>
          </p:blipFill>
          <p:spPr>
            <a:xfrm>
              <a:off x="218311" y="2575655"/>
              <a:ext cx="327032" cy="327032"/>
            </a:xfrm>
            <a:prstGeom prst="rect">
              <a:avLst/>
            </a:prstGeom>
          </p:spPr>
        </p:pic>
      </p:grpSp>
      <p:pic>
        <p:nvPicPr>
          <p:cNvPr id="123" name="Graphique 122" descr="Amélioration continue avec un remplissage uni">
            <a:extLst>
              <a:ext uri="{FF2B5EF4-FFF2-40B4-BE49-F238E27FC236}">
                <a16:creationId xmlns:a16="http://schemas.microsoft.com/office/drawing/2014/main" id="{65C8BED8-F767-4533-AC65-D66E4E002E74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099507" y="1552574"/>
            <a:ext cx="516768" cy="516768"/>
          </a:xfrm>
          <a:prstGeom prst="rect">
            <a:avLst/>
          </a:prstGeom>
        </p:spPr>
      </p:pic>
      <p:grpSp>
        <p:nvGrpSpPr>
          <p:cNvPr id="124" name="Groupe 123">
            <a:extLst>
              <a:ext uri="{FF2B5EF4-FFF2-40B4-BE49-F238E27FC236}">
                <a16:creationId xmlns:a16="http://schemas.microsoft.com/office/drawing/2014/main" id="{011F219E-FDD0-4671-82F2-75533CC7970A}"/>
              </a:ext>
            </a:extLst>
          </p:cNvPr>
          <p:cNvGrpSpPr/>
          <p:nvPr/>
        </p:nvGrpSpPr>
        <p:grpSpPr>
          <a:xfrm>
            <a:off x="5251702" y="1652487"/>
            <a:ext cx="238466" cy="244546"/>
            <a:chOff x="218311" y="2575655"/>
            <a:chExt cx="327032" cy="327032"/>
          </a:xfrm>
        </p:grpSpPr>
        <p:sp>
          <p:nvSpPr>
            <p:cNvPr id="125" name="Rectangle 124">
              <a:extLst>
                <a:ext uri="{FF2B5EF4-FFF2-40B4-BE49-F238E27FC236}">
                  <a16:creationId xmlns:a16="http://schemas.microsoft.com/office/drawing/2014/main" id="{4EBC0635-B3F2-400B-BD74-C7D42C222BD6}"/>
                </a:ext>
              </a:extLst>
            </p:cNvPr>
            <p:cNvSpPr/>
            <p:nvPr/>
          </p:nvSpPr>
          <p:spPr>
            <a:xfrm rot="2035876">
              <a:off x="276192" y="2614664"/>
              <a:ext cx="212101" cy="237102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  <p:pic>
          <p:nvPicPr>
            <p:cNvPr id="126" name="Graphique 125" descr="Usine avec un remplissage uni">
              <a:extLst>
                <a:ext uri="{FF2B5EF4-FFF2-40B4-BE49-F238E27FC236}">
                  <a16:creationId xmlns:a16="http://schemas.microsoft.com/office/drawing/2014/main" id="{CAE0FAC2-BE32-4294-B6E4-930843A78D64}"/>
                </a:ext>
              </a:extLst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6"/>
                </a:ext>
              </a:extLst>
            </a:blip>
            <a:stretch>
              <a:fillRect/>
            </a:stretch>
          </p:blipFill>
          <p:spPr>
            <a:xfrm>
              <a:off x="218311" y="2575655"/>
              <a:ext cx="327032" cy="327032"/>
            </a:xfrm>
            <a:prstGeom prst="rect">
              <a:avLst/>
            </a:prstGeom>
          </p:spPr>
        </p:pic>
      </p:grpSp>
      <p:pic>
        <p:nvPicPr>
          <p:cNvPr id="45" name="Graphique 44" descr="Hydroélectricité avec un remplissage uni">
            <a:extLst>
              <a:ext uri="{FF2B5EF4-FFF2-40B4-BE49-F238E27FC236}">
                <a16:creationId xmlns:a16="http://schemas.microsoft.com/office/drawing/2014/main" id="{8F3856FC-4B40-42D9-906D-5D3803AC730A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4609876" y="1245391"/>
            <a:ext cx="285925" cy="285925"/>
          </a:xfrm>
          <a:prstGeom prst="rect">
            <a:avLst/>
          </a:prstGeom>
        </p:spPr>
      </p:pic>
      <p:sp>
        <p:nvSpPr>
          <p:cNvPr id="51" name="Forme libre : forme 50">
            <a:extLst>
              <a:ext uri="{FF2B5EF4-FFF2-40B4-BE49-F238E27FC236}">
                <a16:creationId xmlns:a16="http://schemas.microsoft.com/office/drawing/2014/main" id="{ADEFE8F5-6656-46D6-B66F-806635255880}"/>
              </a:ext>
            </a:extLst>
          </p:cNvPr>
          <p:cNvSpPr/>
          <p:nvPr/>
        </p:nvSpPr>
        <p:spPr>
          <a:xfrm>
            <a:off x="4450098" y="942975"/>
            <a:ext cx="1736390" cy="1484143"/>
          </a:xfrm>
          <a:custGeom>
            <a:avLst/>
            <a:gdLst>
              <a:gd name="connsiteX0" fmla="*/ 140952 w 1736390"/>
              <a:gd name="connsiteY0" fmla="*/ 0 h 1484143"/>
              <a:gd name="connsiteX1" fmla="*/ 114758 w 1736390"/>
              <a:gd name="connsiteY1" fmla="*/ 147638 h 1484143"/>
              <a:gd name="connsiteX2" fmla="*/ 176671 w 1736390"/>
              <a:gd name="connsiteY2" fmla="*/ 195263 h 1484143"/>
              <a:gd name="connsiteX3" fmla="*/ 143333 w 1736390"/>
              <a:gd name="connsiteY3" fmla="*/ 316706 h 1484143"/>
              <a:gd name="connsiteX4" fmla="*/ 458 w 1736390"/>
              <a:gd name="connsiteY4" fmla="*/ 454819 h 1484143"/>
              <a:gd name="connsiteX5" fmla="*/ 100471 w 1736390"/>
              <a:gd name="connsiteY5" fmla="*/ 535781 h 1484143"/>
              <a:gd name="connsiteX6" fmla="*/ 174290 w 1736390"/>
              <a:gd name="connsiteY6" fmla="*/ 647700 h 1484143"/>
              <a:gd name="connsiteX7" fmla="*/ 293352 w 1736390"/>
              <a:gd name="connsiteY7" fmla="*/ 854869 h 1484143"/>
              <a:gd name="connsiteX8" fmla="*/ 329071 w 1736390"/>
              <a:gd name="connsiteY8" fmla="*/ 921544 h 1484143"/>
              <a:gd name="connsiteX9" fmla="*/ 436227 w 1736390"/>
              <a:gd name="connsiteY9" fmla="*/ 1019175 h 1484143"/>
              <a:gd name="connsiteX10" fmla="*/ 533858 w 1736390"/>
              <a:gd name="connsiteY10" fmla="*/ 1204913 h 1484143"/>
              <a:gd name="connsiteX11" fmla="*/ 652921 w 1736390"/>
              <a:gd name="connsiteY11" fmla="*/ 1166813 h 1484143"/>
              <a:gd name="connsiteX12" fmla="*/ 717215 w 1736390"/>
              <a:gd name="connsiteY12" fmla="*/ 1243013 h 1484143"/>
              <a:gd name="connsiteX13" fmla="*/ 995821 w 1736390"/>
              <a:gd name="connsiteY13" fmla="*/ 1092994 h 1484143"/>
              <a:gd name="connsiteX14" fmla="*/ 1072021 w 1736390"/>
              <a:gd name="connsiteY14" fmla="*/ 1100138 h 1484143"/>
              <a:gd name="connsiteX15" fmla="*/ 1129171 w 1736390"/>
              <a:gd name="connsiteY15" fmla="*/ 1085850 h 1484143"/>
              <a:gd name="connsiteX16" fmla="*/ 1210133 w 1736390"/>
              <a:gd name="connsiteY16" fmla="*/ 1202531 h 1484143"/>
              <a:gd name="connsiteX17" fmla="*/ 1486358 w 1736390"/>
              <a:gd name="connsiteY17" fmla="*/ 1207294 h 1484143"/>
              <a:gd name="connsiteX18" fmla="*/ 1364915 w 1736390"/>
              <a:gd name="connsiteY18" fmla="*/ 1333500 h 1484143"/>
              <a:gd name="connsiteX19" fmla="*/ 1405396 w 1736390"/>
              <a:gd name="connsiteY19" fmla="*/ 1435894 h 1484143"/>
              <a:gd name="connsiteX20" fmla="*/ 1462546 w 1736390"/>
              <a:gd name="connsiteY20" fmla="*/ 1483519 h 1484143"/>
              <a:gd name="connsiteX21" fmla="*/ 1645902 w 1736390"/>
              <a:gd name="connsiteY21" fmla="*/ 1404938 h 1484143"/>
              <a:gd name="connsiteX22" fmla="*/ 1736390 w 1736390"/>
              <a:gd name="connsiteY22" fmla="*/ 1433513 h 14841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1736390" h="1484143">
                <a:moveTo>
                  <a:pt x="140952" y="0"/>
                </a:moveTo>
                <a:cubicBezTo>
                  <a:pt x="124878" y="57547"/>
                  <a:pt x="108805" y="115094"/>
                  <a:pt x="114758" y="147638"/>
                </a:cubicBezTo>
                <a:cubicBezTo>
                  <a:pt x="120711" y="180182"/>
                  <a:pt x="171909" y="167085"/>
                  <a:pt x="176671" y="195263"/>
                </a:cubicBezTo>
                <a:cubicBezTo>
                  <a:pt x="181434" y="223441"/>
                  <a:pt x="172702" y="273447"/>
                  <a:pt x="143333" y="316706"/>
                </a:cubicBezTo>
                <a:cubicBezTo>
                  <a:pt x="113964" y="359965"/>
                  <a:pt x="7602" y="418307"/>
                  <a:pt x="458" y="454819"/>
                </a:cubicBezTo>
                <a:cubicBezTo>
                  <a:pt x="-6686" y="491332"/>
                  <a:pt x="71499" y="503634"/>
                  <a:pt x="100471" y="535781"/>
                </a:cubicBezTo>
                <a:cubicBezTo>
                  <a:pt x="129443" y="567928"/>
                  <a:pt x="142143" y="594519"/>
                  <a:pt x="174290" y="647700"/>
                </a:cubicBezTo>
                <a:cubicBezTo>
                  <a:pt x="206437" y="700881"/>
                  <a:pt x="267555" y="809228"/>
                  <a:pt x="293352" y="854869"/>
                </a:cubicBezTo>
                <a:cubicBezTo>
                  <a:pt x="319149" y="900510"/>
                  <a:pt x="305259" y="894160"/>
                  <a:pt x="329071" y="921544"/>
                </a:cubicBezTo>
                <a:cubicBezTo>
                  <a:pt x="352883" y="948928"/>
                  <a:pt x="402096" y="971947"/>
                  <a:pt x="436227" y="1019175"/>
                </a:cubicBezTo>
                <a:cubicBezTo>
                  <a:pt x="470358" y="1066403"/>
                  <a:pt x="497742" y="1180307"/>
                  <a:pt x="533858" y="1204913"/>
                </a:cubicBezTo>
                <a:cubicBezTo>
                  <a:pt x="569974" y="1229519"/>
                  <a:pt x="622361" y="1160463"/>
                  <a:pt x="652921" y="1166813"/>
                </a:cubicBezTo>
                <a:cubicBezTo>
                  <a:pt x="683481" y="1173163"/>
                  <a:pt x="660065" y="1255316"/>
                  <a:pt x="717215" y="1243013"/>
                </a:cubicBezTo>
                <a:cubicBezTo>
                  <a:pt x="774365" y="1230710"/>
                  <a:pt x="936687" y="1116806"/>
                  <a:pt x="995821" y="1092994"/>
                </a:cubicBezTo>
                <a:cubicBezTo>
                  <a:pt x="1054955" y="1069182"/>
                  <a:pt x="1049796" y="1101329"/>
                  <a:pt x="1072021" y="1100138"/>
                </a:cubicBezTo>
                <a:cubicBezTo>
                  <a:pt x="1094246" y="1098947"/>
                  <a:pt x="1106152" y="1068785"/>
                  <a:pt x="1129171" y="1085850"/>
                </a:cubicBezTo>
                <a:cubicBezTo>
                  <a:pt x="1152190" y="1102915"/>
                  <a:pt x="1150602" y="1182290"/>
                  <a:pt x="1210133" y="1202531"/>
                </a:cubicBezTo>
                <a:cubicBezTo>
                  <a:pt x="1269664" y="1222772"/>
                  <a:pt x="1460561" y="1185466"/>
                  <a:pt x="1486358" y="1207294"/>
                </a:cubicBezTo>
                <a:cubicBezTo>
                  <a:pt x="1512155" y="1229122"/>
                  <a:pt x="1378409" y="1295400"/>
                  <a:pt x="1364915" y="1333500"/>
                </a:cubicBezTo>
                <a:cubicBezTo>
                  <a:pt x="1351421" y="1371600"/>
                  <a:pt x="1389124" y="1410891"/>
                  <a:pt x="1405396" y="1435894"/>
                </a:cubicBezTo>
                <a:cubicBezTo>
                  <a:pt x="1421668" y="1460897"/>
                  <a:pt x="1422462" y="1488678"/>
                  <a:pt x="1462546" y="1483519"/>
                </a:cubicBezTo>
                <a:cubicBezTo>
                  <a:pt x="1502630" y="1478360"/>
                  <a:pt x="1600261" y="1413272"/>
                  <a:pt x="1645902" y="1404938"/>
                </a:cubicBezTo>
                <a:cubicBezTo>
                  <a:pt x="1691543" y="1396604"/>
                  <a:pt x="1713966" y="1415058"/>
                  <a:pt x="1736390" y="1433513"/>
                </a:cubicBezTo>
              </a:path>
            </a:pathLst>
          </a:custGeom>
          <a:noFill/>
          <a:ln w="19050">
            <a:solidFill>
              <a:srgbClr val="00B0F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53" name="Forme libre : forme 52">
            <a:extLst>
              <a:ext uri="{FF2B5EF4-FFF2-40B4-BE49-F238E27FC236}">
                <a16:creationId xmlns:a16="http://schemas.microsoft.com/office/drawing/2014/main" id="{70142C37-287D-4B9F-A665-0DBF2F986EC1}"/>
              </a:ext>
            </a:extLst>
          </p:cNvPr>
          <p:cNvSpPr/>
          <p:nvPr/>
        </p:nvSpPr>
        <p:spPr>
          <a:xfrm>
            <a:off x="4893469" y="3450880"/>
            <a:ext cx="2705208" cy="835370"/>
          </a:xfrm>
          <a:custGeom>
            <a:avLst/>
            <a:gdLst>
              <a:gd name="connsiteX0" fmla="*/ 2674144 w 2705208"/>
              <a:gd name="connsiteY0" fmla="*/ 835370 h 835370"/>
              <a:gd name="connsiteX1" fmla="*/ 2664619 w 2705208"/>
              <a:gd name="connsiteY1" fmla="*/ 747264 h 835370"/>
              <a:gd name="connsiteX2" fmla="*/ 2705100 w 2705208"/>
              <a:gd name="connsiteY2" fmla="*/ 675826 h 835370"/>
              <a:gd name="connsiteX3" fmla="*/ 2650331 w 2705208"/>
              <a:gd name="connsiteY3" fmla="*/ 621058 h 835370"/>
              <a:gd name="connsiteX4" fmla="*/ 2543175 w 2705208"/>
              <a:gd name="connsiteY4" fmla="*/ 604389 h 835370"/>
              <a:gd name="connsiteX5" fmla="*/ 2350294 w 2705208"/>
              <a:gd name="connsiteY5" fmla="*/ 518664 h 835370"/>
              <a:gd name="connsiteX6" fmla="*/ 2314575 w 2705208"/>
              <a:gd name="connsiteY6" fmla="*/ 540095 h 835370"/>
              <a:gd name="connsiteX7" fmla="*/ 2162175 w 2705208"/>
              <a:gd name="connsiteY7" fmla="*/ 356739 h 835370"/>
              <a:gd name="connsiteX8" fmla="*/ 2183606 w 2705208"/>
              <a:gd name="connsiteY8" fmla="*/ 223389 h 835370"/>
              <a:gd name="connsiteX9" fmla="*/ 2071687 w 2705208"/>
              <a:gd name="connsiteY9" fmla="*/ 59083 h 835370"/>
              <a:gd name="connsiteX10" fmla="*/ 1831181 w 2705208"/>
              <a:gd name="connsiteY10" fmla="*/ 13839 h 835370"/>
              <a:gd name="connsiteX11" fmla="*/ 1795462 w 2705208"/>
              <a:gd name="connsiteY11" fmla="*/ 11458 h 835370"/>
              <a:gd name="connsiteX12" fmla="*/ 1709737 w 2705208"/>
              <a:gd name="connsiteY12" fmla="*/ 151951 h 835370"/>
              <a:gd name="connsiteX13" fmla="*/ 1493044 w 2705208"/>
              <a:gd name="connsiteY13" fmla="*/ 328164 h 835370"/>
              <a:gd name="connsiteX14" fmla="*/ 1343025 w 2705208"/>
              <a:gd name="connsiteY14" fmla="*/ 428176 h 835370"/>
              <a:gd name="connsiteX15" fmla="*/ 1154906 w 2705208"/>
              <a:gd name="connsiteY15" fmla="*/ 554383 h 835370"/>
              <a:gd name="connsiteX16" fmla="*/ 947737 w 2705208"/>
              <a:gd name="connsiteY16" fmla="*/ 706783 h 835370"/>
              <a:gd name="connsiteX17" fmla="*/ 785812 w 2705208"/>
              <a:gd name="connsiteY17" fmla="*/ 763933 h 835370"/>
              <a:gd name="connsiteX18" fmla="*/ 745331 w 2705208"/>
              <a:gd name="connsiteY18" fmla="*/ 697258 h 835370"/>
              <a:gd name="connsiteX19" fmla="*/ 688181 w 2705208"/>
              <a:gd name="connsiteY19" fmla="*/ 771076 h 835370"/>
              <a:gd name="connsiteX20" fmla="*/ 569119 w 2705208"/>
              <a:gd name="connsiteY20" fmla="*/ 725833 h 835370"/>
              <a:gd name="connsiteX21" fmla="*/ 573881 w 2705208"/>
              <a:gd name="connsiteY21" fmla="*/ 644870 h 835370"/>
              <a:gd name="connsiteX22" fmla="*/ 535781 w 2705208"/>
              <a:gd name="connsiteY22" fmla="*/ 618676 h 835370"/>
              <a:gd name="connsiteX23" fmla="*/ 581025 w 2705208"/>
              <a:gd name="connsiteY23" fmla="*/ 585339 h 835370"/>
              <a:gd name="connsiteX24" fmla="*/ 604837 w 2705208"/>
              <a:gd name="connsiteY24" fmla="*/ 506758 h 835370"/>
              <a:gd name="connsiteX25" fmla="*/ 507206 w 2705208"/>
              <a:gd name="connsiteY25" fmla="*/ 382933 h 835370"/>
              <a:gd name="connsiteX26" fmla="*/ 447675 w 2705208"/>
              <a:gd name="connsiteY26" fmla="*/ 394839 h 835370"/>
              <a:gd name="connsiteX27" fmla="*/ 461962 w 2705208"/>
              <a:gd name="connsiteY27" fmla="*/ 301970 h 835370"/>
              <a:gd name="connsiteX28" fmla="*/ 366712 w 2705208"/>
              <a:gd name="connsiteY28" fmla="*/ 344833 h 835370"/>
              <a:gd name="connsiteX29" fmla="*/ 290512 w 2705208"/>
              <a:gd name="connsiteY29" fmla="*/ 323401 h 835370"/>
              <a:gd name="connsiteX30" fmla="*/ 245269 w 2705208"/>
              <a:gd name="connsiteY30" fmla="*/ 335308 h 835370"/>
              <a:gd name="connsiteX31" fmla="*/ 276225 w 2705208"/>
              <a:gd name="connsiteY31" fmla="*/ 437701 h 835370"/>
              <a:gd name="connsiteX32" fmla="*/ 238125 w 2705208"/>
              <a:gd name="connsiteY32" fmla="*/ 442464 h 835370"/>
              <a:gd name="connsiteX33" fmla="*/ 138112 w 2705208"/>
              <a:gd name="connsiteY33" fmla="*/ 385314 h 835370"/>
              <a:gd name="connsiteX34" fmla="*/ 114300 w 2705208"/>
              <a:gd name="connsiteY34" fmla="*/ 454370 h 835370"/>
              <a:gd name="connsiteX35" fmla="*/ 138112 w 2705208"/>
              <a:gd name="connsiteY35" fmla="*/ 497233 h 835370"/>
              <a:gd name="connsiteX36" fmla="*/ 30956 w 2705208"/>
              <a:gd name="connsiteY36" fmla="*/ 485326 h 835370"/>
              <a:gd name="connsiteX37" fmla="*/ 23812 w 2705208"/>
              <a:gd name="connsiteY37" fmla="*/ 563908 h 835370"/>
              <a:gd name="connsiteX38" fmla="*/ 64294 w 2705208"/>
              <a:gd name="connsiteY38" fmla="*/ 554383 h 835370"/>
              <a:gd name="connsiteX39" fmla="*/ 88106 w 2705208"/>
              <a:gd name="connsiteY39" fmla="*/ 592483 h 835370"/>
              <a:gd name="connsiteX40" fmla="*/ 0 w 2705208"/>
              <a:gd name="connsiteY40" fmla="*/ 599626 h 835370"/>
              <a:gd name="connsiteX41" fmla="*/ 0 w 2705208"/>
              <a:gd name="connsiteY41" fmla="*/ 599626 h 8353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2705208" h="835370">
                <a:moveTo>
                  <a:pt x="2674144" y="835370"/>
                </a:moveTo>
                <a:cubicBezTo>
                  <a:pt x="2666802" y="804612"/>
                  <a:pt x="2659460" y="773855"/>
                  <a:pt x="2664619" y="747264"/>
                </a:cubicBezTo>
                <a:cubicBezTo>
                  <a:pt x="2669778" y="720673"/>
                  <a:pt x="2707481" y="696860"/>
                  <a:pt x="2705100" y="675826"/>
                </a:cubicBezTo>
                <a:cubicBezTo>
                  <a:pt x="2702719" y="654792"/>
                  <a:pt x="2677318" y="632964"/>
                  <a:pt x="2650331" y="621058"/>
                </a:cubicBezTo>
                <a:cubicBezTo>
                  <a:pt x="2623344" y="609152"/>
                  <a:pt x="2593181" y="621455"/>
                  <a:pt x="2543175" y="604389"/>
                </a:cubicBezTo>
                <a:cubicBezTo>
                  <a:pt x="2493169" y="587323"/>
                  <a:pt x="2388394" y="529380"/>
                  <a:pt x="2350294" y="518664"/>
                </a:cubicBezTo>
                <a:cubicBezTo>
                  <a:pt x="2312194" y="507948"/>
                  <a:pt x="2345928" y="567082"/>
                  <a:pt x="2314575" y="540095"/>
                </a:cubicBezTo>
                <a:cubicBezTo>
                  <a:pt x="2283222" y="513108"/>
                  <a:pt x="2184003" y="409523"/>
                  <a:pt x="2162175" y="356739"/>
                </a:cubicBezTo>
                <a:cubicBezTo>
                  <a:pt x="2140347" y="303955"/>
                  <a:pt x="2198687" y="272998"/>
                  <a:pt x="2183606" y="223389"/>
                </a:cubicBezTo>
                <a:cubicBezTo>
                  <a:pt x="2168525" y="173780"/>
                  <a:pt x="2130424" y="94008"/>
                  <a:pt x="2071687" y="59083"/>
                </a:cubicBezTo>
                <a:cubicBezTo>
                  <a:pt x="2012949" y="24158"/>
                  <a:pt x="1877218" y="21776"/>
                  <a:pt x="1831181" y="13839"/>
                </a:cubicBezTo>
                <a:cubicBezTo>
                  <a:pt x="1785144" y="5902"/>
                  <a:pt x="1815703" y="-11561"/>
                  <a:pt x="1795462" y="11458"/>
                </a:cubicBezTo>
                <a:cubicBezTo>
                  <a:pt x="1775221" y="34477"/>
                  <a:pt x="1760140" y="99167"/>
                  <a:pt x="1709737" y="151951"/>
                </a:cubicBezTo>
                <a:cubicBezTo>
                  <a:pt x="1659334" y="204735"/>
                  <a:pt x="1554163" y="282127"/>
                  <a:pt x="1493044" y="328164"/>
                </a:cubicBezTo>
                <a:cubicBezTo>
                  <a:pt x="1431925" y="374201"/>
                  <a:pt x="1343025" y="428176"/>
                  <a:pt x="1343025" y="428176"/>
                </a:cubicBezTo>
                <a:cubicBezTo>
                  <a:pt x="1286669" y="465879"/>
                  <a:pt x="1220787" y="507949"/>
                  <a:pt x="1154906" y="554383"/>
                </a:cubicBezTo>
                <a:cubicBezTo>
                  <a:pt x="1089025" y="600817"/>
                  <a:pt x="1009253" y="671858"/>
                  <a:pt x="947737" y="706783"/>
                </a:cubicBezTo>
                <a:cubicBezTo>
                  <a:pt x="886221" y="741708"/>
                  <a:pt x="819546" y="765521"/>
                  <a:pt x="785812" y="763933"/>
                </a:cubicBezTo>
                <a:cubicBezTo>
                  <a:pt x="752078" y="762345"/>
                  <a:pt x="761603" y="696068"/>
                  <a:pt x="745331" y="697258"/>
                </a:cubicBezTo>
                <a:cubicBezTo>
                  <a:pt x="729059" y="698448"/>
                  <a:pt x="717550" y="766314"/>
                  <a:pt x="688181" y="771076"/>
                </a:cubicBezTo>
                <a:cubicBezTo>
                  <a:pt x="658812" y="775838"/>
                  <a:pt x="588169" y="746867"/>
                  <a:pt x="569119" y="725833"/>
                </a:cubicBezTo>
                <a:cubicBezTo>
                  <a:pt x="550069" y="704799"/>
                  <a:pt x="579437" y="662729"/>
                  <a:pt x="573881" y="644870"/>
                </a:cubicBezTo>
                <a:cubicBezTo>
                  <a:pt x="568325" y="627011"/>
                  <a:pt x="534590" y="628598"/>
                  <a:pt x="535781" y="618676"/>
                </a:cubicBezTo>
                <a:cubicBezTo>
                  <a:pt x="536972" y="608754"/>
                  <a:pt x="569516" y="603992"/>
                  <a:pt x="581025" y="585339"/>
                </a:cubicBezTo>
                <a:cubicBezTo>
                  <a:pt x="592534" y="566686"/>
                  <a:pt x="617140" y="540492"/>
                  <a:pt x="604837" y="506758"/>
                </a:cubicBezTo>
                <a:cubicBezTo>
                  <a:pt x="592534" y="473024"/>
                  <a:pt x="533400" y="401586"/>
                  <a:pt x="507206" y="382933"/>
                </a:cubicBezTo>
                <a:cubicBezTo>
                  <a:pt x="481012" y="364280"/>
                  <a:pt x="455216" y="408333"/>
                  <a:pt x="447675" y="394839"/>
                </a:cubicBezTo>
                <a:cubicBezTo>
                  <a:pt x="440134" y="381345"/>
                  <a:pt x="475456" y="310304"/>
                  <a:pt x="461962" y="301970"/>
                </a:cubicBezTo>
                <a:cubicBezTo>
                  <a:pt x="448468" y="293636"/>
                  <a:pt x="395287" y="341261"/>
                  <a:pt x="366712" y="344833"/>
                </a:cubicBezTo>
                <a:cubicBezTo>
                  <a:pt x="338137" y="348405"/>
                  <a:pt x="310752" y="324988"/>
                  <a:pt x="290512" y="323401"/>
                </a:cubicBezTo>
                <a:cubicBezTo>
                  <a:pt x="270272" y="321814"/>
                  <a:pt x="247650" y="316258"/>
                  <a:pt x="245269" y="335308"/>
                </a:cubicBezTo>
                <a:cubicBezTo>
                  <a:pt x="242888" y="354358"/>
                  <a:pt x="277416" y="419842"/>
                  <a:pt x="276225" y="437701"/>
                </a:cubicBezTo>
                <a:cubicBezTo>
                  <a:pt x="275034" y="455560"/>
                  <a:pt x="261144" y="451195"/>
                  <a:pt x="238125" y="442464"/>
                </a:cubicBezTo>
                <a:cubicBezTo>
                  <a:pt x="215106" y="433733"/>
                  <a:pt x="158750" y="383330"/>
                  <a:pt x="138112" y="385314"/>
                </a:cubicBezTo>
                <a:cubicBezTo>
                  <a:pt x="117474" y="387298"/>
                  <a:pt x="114300" y="435717"/>
                  <a:pt x="114300" y="454370"/>
                </a:cubicBezTo>
                <a:cubicBezTo>
                  <a:pt x="114300" y="473023"/>
                  <a:pt x="152003" y="492074"/>
                  <a:pt x="138112" y="497233"/>
                </a:cubicBezTo>
                <a:cubicBezTo>
                  <a:pt x="124221" y="502392"/>
                  <a:pt x="50006" y="474214"/>
                  <a:pt x="30956" y="485326"/>
                </a:cubicBezTo>
                <a:cubicBezTo>
                  <a:pt x="11906" y="496438"/>
                  <a:pt x="18256" y="552399"/>
                  <a:pt x="23812" y="563908"/>
                </a:cubicBezTo>
                <a:cubicBezTo>
                  <a:pt x="29368" y="575417"/>
                  <a:pt x="53578" y="549621"/>
                  <a:pt x="64294" y="554383"/>
                </a:cubicBezTo>
                <a:cubicBezTo>
                  <a:pt x="75010" y="559145"/>
                  <a:pt x="98822" y="584943"/>
                  <a:pt x="88106" y="592483"/>
                </a:cubicBezTo>
                <a:cubicBezTo>
                  <a:pt x="77390" y="600023"/>
                  <a:pt x="0" y="599626"/>
                  <a:pt x="0" y="599626"/>
                </a:cubicBezTo>
                <a:lnTo>
                  <a:pt x="0" y="599626"/>
                </a:lnTo>
              </a:path>
            </a:pathLst>
          </a:custGeom>
          <a:noFill/>
          <a:ln w="19050">
            <a:solidFill>
              <a:srgbClr val="00B0F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54" name="Forme libre : forme 53">
            <a:extLst>
              <a:ext uri="{FF2B5EF4-FFF2-40B4-BE49-F238E27FC236}">
                <a16:creationId xmlns:a16="http://schemas.microsoft.com/office/drawing/2014/main" id="{C9B166CB-2B35-4568-A640-95826000E13E}"/>
              </a:ext>
            </a:extLst>
          </p:cNvPr>
          <p:cNvSpPr/>
          <p:nvPr/>
        </p:nvSpPr>
        <p:spPr>
          <a:xfrm>
            <a:off x="4525944" y="3915623"/>
            <a:ext cx="371475" cy="138112"/>
          </a:xfrm>
          <a:custGeom>
            <a:avLst/>
            <a:gdLst>
              <a:gd name="connsiteX0" fmla="*/ 371475 w 371475"/>
              <a:gd name="connsiteY0" fmla="*/ 138112 h 138112"/>
              <a:gd name="connsiteX1" fmla="*/ 242888 w 371475"/>
              <a:gd name="connsiteY1" fmla="*/ 95250 h 138112"/>
              <a:gd name="connsiteX2" fmla="*/ 130969 w 371475"/>
              <a:gd name="connsiteY2" fmla="*/ 133350 h 138112"/>
              <a:gd name="connsiteX3" fmla="*/ 90488 w 371475"/>
              <a:gd name="connsiteY3" fmla="*/ 38100 h 138112"/>
              <a:gd name="connsiteX4" fmla="*/ 0 w 371475"/>
              <a:gd name="connsiteY4" fmla="*/ 0 h 1381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71475" h="138112">
                <a:moveTo>
                  <a:pt x="371475" y="138112"/>
                </a:moveTo>
                <a:cubicBezTo>
                  <a:pt x="327223" y="117078"/>
                  <a:pt x="282972" y="96044"/>
                  <a:pt x="242888" y="95250"/>
                </a:cubicBezTo>
                <a:cubicBezTo>
                  <a:pt x="202804" y="94456"/>
                  <a:pt x="156369" y="142875"/>
                  <a:pt x="130969" y="133350"/>
                </a:cubicBezTo>
                <a:cubicBezTo>
                  <a:pt x="105569" y="123825"/>
                  <a:pt x="112316" y="60325"/>
                  <a:pt x="90488" y="38100"/>
                </a:cubicBezTo>
                <a:cubicBezTo>
                  <a:pt x="68660" y="15875"/>
                  <a:pt x="34330" y="7937"/>
                  <a:pt x="0" y="0"/>
                </a:cubicBezTo>
              </a:path>
            </a:pathLst>
          </a:custGeom>
          <a:noFill/>
          <a:ln w="19050">
            <a:solidFill>
              <a:srgbClr val="00B0F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pic>
        <p:nvPicPr>
          <p:cNvPr id="138" name="Graphique 137" descr="Hydroélectricité avec un remplissage uni">
            <a:extLst>
              <a:ext uri="{FF2B5EF4-FFF2-40B4-BE49-F238E27FC236}">
                <a16:creationId xmlns:a16="http://schemas.microsoft.com/office/drawing/2014/main" id="{0017C540-FE0A-4F5F-9FE5-D73530AFE364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6019596" y="3566302"/>
            <a:ext cx="263844" cy="263844"/>
          </a:xfrm>
          <a:prstGeom prst="rect">
            <a:avLst/>
          </a:prstGeom>
        </p:spPr>
      </p:pic>
      <p:pic>
        <p:nvPicPr>
          <p:cNvPr id="139" name="Graphique 138" descr="Hydroélectricité avec un remplissage uni">
            <a:extLst>
              <a:ext uri="{FF2B5EF4-FFF2-40B4-BE49-F238E27FC236}">
                <a16:creationId xmlns:a16="http://schemas.microsoft.com/office/drawing/2014/main" id="{D7D3F687-DC49-4191-9AF4-7DDFCBA870FF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110912" y="3488942"/>
            <a:ext cx="285925" cy="285925"/>
          </a:xfrm>
          <a:prstGeom prst="rect">
            <a:avLst/>
          </a:prstGeom>
        </p:spPr>
      </p:pic>
      <p:sp>
        <p:nvSpPr>
          <p:cNvPr id="140" name="ZoneTexte 139">
            <a:extLst>
              <a:ext uri="{FF2B5EF4-FFF2-40B4-BE49-F238E27FC236}">
                <a16:creationId xmlns:a16="http://schemas.microsoft.com/office/drawing/2014/main" id="{32EE0015-D3DA-40E3-AC47-6B5ED35CB12C}"/>
              </a:ext>
            </a:extLst>
          </p:cNvPr>
          <p:cNvSpPr txBox="1"/>
          <p:nvPr/>
        </p:nvSpPr>
        <p:spPr>
          <a:xfrm>
            <a:off x="585995" y="3417452"/>
            <a:ext cx="1969324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Potentiels projets hydroélectriques</a:t>
            </a:r>
            <a:endParaRPr lang="fr-BE" sz="1100" dirty="0"/>
          </a:p>
        </p:txBody>
      </p:sp>
      <p:sp>
        <p:nvSpPr>
          <p:cNvPr id="141" name="Forme libre : forme 140">
            <a:extLst>
              <a:ext uri="{FF2B5EF4-FFF2-40B4-BE49-F238E27FC236}">
                <a16:creationId xmlns:a16="http://schemas.microsoft.com/office/drawing/2014/main" id="{1B6E7F70-BB14-4A7C-BABA-E120058C0B78}"/>
              </a:ext>
            </a:extLst>
          </p:cNvPr>
          <p:cNvSpPr/>
          <p:nvPr/>
        </p:nvSpPr>
        <p:spPr>
          <a:xfrm>
            <a:off x="405037" y="3500854"/>
            <a:ext cx="222344" cy="269732"/>
          </a:xfrm>
          <a:custGeom>
            <a:avLst/>
            <a:gdLst>
              <a:gd name="connsiteX0" fmla="*/ 0 w 219075"/>
              <a:gd name="connsiteY0" fmla="*/ 0 h 333375"/>
              <a:gd name="connsiteX1" fmla="*/ 142875 w 219075"/>
              <a:gd name="connsiteY1" fmla="*/ 104775 h 333375"/>
              <a:gd name="connsiteX2" fmla="*/ 28575 w 219075"/>
              <a:gd name="connsiteY2" fmla="*/ 228600 h 333375"/>
              <a:gd name="connsiteX3" fmla="*/ 219075 w 219075"/>
              <a:gd name="connsiteY3" fmla="*/ 333375 h 333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9075" h="333375">
                <a:moveTo>
                  <a:pt x="0" y="0"/>
                </a:moveTo>
                <a:cubicBezTo>
                  <a:pt x="69056" y="33337"/>
                  <a:pt x="138113" y="66675"/>
                  <a:pt x="142875" y="104775"/>
                </a:cubicBezTo>
                <a:cubicBezTo>
                  <a:pt x="147638" y="142875"/>
                  <a:pt x="15875" y="190500"/>
                  <a:pt x="28575" y="228600"/>
                </a:cubicBezTo>
                <a:cubicBezTo>
                  <a:pt x="41275" y="266700"/>
                  <a:pt x="130175" y="300037"/>
                  <a:pt x="219075" y="333375"/>
                </a:cubicBezTo>
              </a:path>
            </a:pathLst>
          </a:custGeom>
          <a:noFill/>
          <a:ln w="19050" cmpd="sng">
            <a:solidFill>
              <a:srgbClr val="00B0F0"/>
            </a:solidFill>
            <a:prstDash val="sysDash"/>
            <a:headEnd type="none" w="lg" len="lg"/>
            <a:tailEnd type="none" w="lg" len="lg"/>
            <a:extLst>
              <a:ext uri="{C807C97D-BFC1-408E-A445-0C87EB9F89A2}">
                <ask:lineSketchStyleProps xmlns:ask="http://schemas.microsoft.com/office/drawing/2018/sketchyshapes">
                  <ask:type>
                    <ask:lineSketchNone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42" name="ZoneTexte 141">
            <a:extLst>
              <a:ext uri="{FF2B5EF4-FFF2-40B4-BE49-F238E27FC236}">
                <a16:creationId xmlns:a16="http://schemas.microsoft.com/office/drawing/2014/main" id="{ECA58629-3CB7-4039-AEEC-432C2EE38226}"/>
              </a:ext>
            </a:extLst>
          </p:cNvPr>
          <p:cNvSpPr txBox="1"/>
          <p:nvPr/>
        </p:nvSpPr>
        <p:spPr>
          <a:xfrm>
            <a:off x="592076" y="3957033"/>
            <a:ext cx="1969324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Chaufferie au bois</a:t>
            </a:r>
            <a:endParaRPr lang="fr-BE" sz="1100" dirty="0"/>
          </a:p>
        </p:txBody>
      </p:sp>
      <p:pic>
        <p:nvPicPr>
          <p:cNvPr id="58" name="Graphique 57" descr="Feu de camp avec un remplissage uni">
            <a:extLst>
              <a:ext uri="{FF2B5EF4-FFF2-40B4-BE49-F238E27FC236}">
                <a16:creationId xmlns:a16="http://schemas.microsoft.com/office/drawing/2014/main" id="{5045C4D2-31AD-475A-8DA6-EAFBCEE5421D}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0"/>
              </a:ext>
            </a:extLst>
          </a:blip>
          <a:stretch>
            <a:fillRect/>
          </a:stretch>
        </p:blipFill>
        <p:spPr>
          <a:xfrm>
            <a:off x="120963" y="3857705"/>
            <a:ext cx="389590" cy="389590"/>
          </a:xfrm>
          <a:prstGeom prst="rect">
            <a:avLst/>
          </a:prstGeom>
        </p:spPr>
      </p:pic>
      <p:pic>
        <p:nvPicPr>
          <p:cNvPr id="145" name="Graphique 144" descr="Feu de camp avec un remplissage uni">
            <a:extLst>
              <a:ext uri="{FF2B5EF4-FFF2-40B4-BE49-F238E27FC236}">
                <a16:creationId xmlns:a16="http://schemas.microsoft.com/office/drawing/2014/main" id="{9EF69C65-23D9-43A1-A907-4FBDD1DCABB6}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0"/>
              </a:ext>
            </a:extLst>
          </a:blip>
          <a:stretch>
            <a:fillRect/>
          </a:stretch>
        </p:blipFill>
        <p:spPr>
          <a:xfrm>
            <a:off x="4929238" y="1696588"/>
            <a:ext cx="389590" cy="389590"/>
          </a:xfrm>
          <a:prstGeom prst="rect">
            <a:avLst/>
          </a:prstGeom>
        </p:spPr>
      </p:pic>
      <p:sp>
        <p:nvSpPr>
          <p:cNvPr id="135" name="Forme libre : forme 134">
            <a:extLst>
              <a:ext uri="{FF2B5EF4-FFF2-40B4-BE49-F238E27FC236}">
                <a16:creationId xmlns:a16="http://schemas.microsoft.com/office/drawing/2014/main" id="{57EBA243-766D-453C-9E52-FF6B0F9CB2F4}"/>
              </a:ext>
            </a:extLst>
          </p:cNvPr>
          <p:cNvSpPr/>
          <p:nvPr/>
        </p:nvSpPr>
        <p:spPr>
          <a:xfrm>
            <a:off x="2895600" y="1028700"/>
            <a:ext cx="714375" cy="695325"/>
          </a:xfrm>
          <a:custGeom>
            <a:avLst/>
            <a:gdLst>
              <a:gd name="connsiteX0" fmla="*/ 714375 w 714375"/>
              <a:gd name="connsiteY0" fmla="*/ 695325 h 695325"/>
              <a:gd name="connsiteX1" fmla="*/ 0 w 714375"/>
              <a:gd name="connsiteY1" fmla="*/ 0 h 695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714375" h="695325">
                <a:moveTo>
                  <a:pt x="714375" y="695325"/>
                </a:moveTo>
                <a:lnTo>
                  <a:pt x="0" y="0"/>
                </a:ln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36" name="Forme libre : forme 135">
            <a:extLst>
              <a:ext uri="{FF2B5EF4-FFF2-40B4-BE49-F238E27FC236}">
                <a16:creationId xmlns:a16="http://schemas.microsoft.com/office/drawing/2014/main" id="{9C0F2090-7B5C-4C51-AD26-2E96E5F44FEA}"/>
              </a:ext>
            </a:extLst>
          </p:cNvPr>
          <p:cNvSpPr/>
          <p:nvPr/>
        </p:nvSpPr>
        <p:spPr>
          <a:xfrm>
            <a:off x="7981950" y="4393640"/>
            <a:ext cx="1685925" cy="578410"/>
          </a:xfrm>
          <a:custGeom>
            <a:avLst/>
            <a:gdLst>
              <a:gd name="connsiteX0" fmla="*/ 0 w 1685925"/>
              <a:gd name="connsiteY0" fmla="*/ 578410 h 578410"/>
              <a:gd name="connsiteX1" fmla="*/ 276225 w 1685925"/>
              <a:gd name="connsiteY1" fmla="*/ 378385 h 578410"/>
              <a:gd name="connsiteX2" fmla="*/ 1114425 w 1685925"/>
              <a:gd name="connsiteY2" fmla="*/ 6910 h 578410"/>
              <a:gd name="connsiteX3" fmla="*/ 1209675 w 1685925"/>
              <a:gd name="connsiteY3" fmla="*/ 140260 h 578410"/>
              <a:gd name="connsiteX4" fmla="*/ 1685925 w 1685925"/>
              <a:gd name="connsiteY4" fmla="*/ 187885 h 5784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85925" h="578410">
                <a:moveTo>
                  <a:pt x="0" y="578410"/>
                </a:moveTo>
                <a:cubicBezTo>
                  <a:pt x="45244" y="526022"/>
                  <a:pt x="90488" y="473635"/>
                  <a:pt x="276225" y="378385"/>
                </a:cubicBezTo>
                <a:cubicBezTo>
                  <a:pt x="461962" y="283135"/>
                  <a:pt x="958850" y="46597"/>
                  <a:pt x="1114425" y="6910"/>
                </a:cubicBezTo>
                <a:cubicBezTo>
                  <a:pt x="1270000" y="-32777"/>
                  <a:pt x="1114425" y="110097"/>
                  <a:pt x="1209675" y="140260"/>
                </a:cubicBezTo>
                <a:cubicBezTo>
                  <a:pt x="1304925" y="170423"/>
                  <a:pt x="1495425" y="179154"/>
                  <a:pt x="1685925" y="187885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37" name="Forme libre : forme 136">
            <a:extLst>
              <a:ext uri="{FF2B5EF4-FFF2-40B4-BE49-F238E27FC236}">
                <a16:creationId xmlns:a16="http://schemas.microsoft.com/office/drawing/2014/main" id="{2E38616D-B6A9-49C8-B7FF-F60E7E41FF9D}"/>
              </a:ext>
            </a:extLst>
          </p:cNvPr>
          <p:cNvSpPr/>
          <p:nvPr/>
        </p:nvSpPr>
        <p:spPr>
          <a:xfrm>
            <a:off x="190198" y="2578100"/>
            <a:ext cx="235086" cy="196167"/>
          </a:xfrm>
          <a:custGeom>
            <a:avLst/>
            <a:gdLst>
              <a:gd name="connsiteX0" fmla="*/ 204899 w 424322"/>
              <a:gd name="connsiteY0" fmla="*/ 139009 h 387565"/>
              <a:gd name="connsiteX1" fmla="*/ 309674 w 424322"/>
              <a:gd name="connsiteY1" fmla="*/ 5659 h 387565"/>
              <a:gd name="connsiteX2" fmla="*/ 423974 w 424322"/>
              <a:gd name="connsiteY2" fmla="*/ 43759 h 387565"/>
              <a:gd name="connsiteX3" fmla="*/ 347774 w 424322"/>
              <a:gd name="connsiteY3" fmla="*/ 215209 h 387565"/>
              <a:gd name="connsiteX4" fmla="*/ 423974 w 424322"/>
              <a:gd name="connsiteY4" fmla="*/ 319984 h 387565"/>
              <a:gd name="connsiteX5" fmla="*/ 338249 w 424322"/>
              <a:gd name="connsiteY5" fmla="*/ 386659 h 387565"/>
              <a:gd name="connsiteX6" fmla="*/ 233474 w 424322"/>
              <a:gd name="connsiteY6" fmla="*/ 272359 h 387565"/>
              <a:gd name="connsiteX7" fmla="*/ 71549 w 424322"/>
              <a:gd name="connsiteY7" fmla="*/ 291409 h 387565"/>
              <a:gd name="connsiteX8" fmla="*/ 4874 w 424322"/>
              <a:gd name="connsiteY8" fmla="*/ 110434 h 387565"/>
              <a:gd name="connsiteX9" fmla="*/ 204899 w 424322"/>
              <a:gd name="connsiteY9" fmla="*/ 139009 h 3875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24322" h="387565">
                <a:moveTo>
                  <a:pt x="204899" y="139009"/>
                </a:moveTo>
                <a:cubicBezTo>
                  <a:pt x="255699" y="121547"/>
                  <a:pt x="273162" y="21534"/>
                  <a:pt x="309674" y="5659"/>
                </a:cubicBezTo>
                <a:cubicBezTo>
                  <a:pt x="346187" y="-10216"/>
                  <a:pt x="417624" y="8834"/>
                  <a:pt x="423974" y="43759"/>
                </a:cubicBezTo>
                <a:cubicBezTo>
                  <a:pt x="430324" y="78684"/>
                  <a:pt x="347774" y="169172"/>
                  <a:pt x="347774" y="215209"/>
                </a:cubicBezTo>
                <a:cubicBezTo>
                  <a:pt x="347774" y="261246"/>
                  <a:pt x="425562" y="291409"/>
                  <a:pt x="423974" y="319984"/>
                </a:cubicBezTo>
                <a:cubicBezTo>
                  <a:pt x="422387" y="348559"/>
                  <a:pt x="369999" y="394596"/>
                  <a:pt x="338249" y="386659"/>
                </a:cubicBezTo>
                <a:cubicBezTo>
                  <a:pt x="306499" y="378722"/>
                  <a:pt x="277924" y="288234"/>
                  <a:pt x="233474" y="272359"/>
                </a:cubicBezTo>
                <a:cubicBezTo>
                  <a:pt x="189024" y="256484"/>
                  <a:pt x="109649" y="318396"/>
                  <a:pt x="71549" y="291409"/>
                </a:cubicBezTo>
                <a:cubicBezTo>
                  <a:pt x="33449" y="264422"/>
                  <a:pt x="-15763" y="139009"/>
                  <a:pt x="4874" y="110434"/>
                </a:cubicBezTo>
                <a:cubicBezTo>
                  <a:pt x="25511" y="81859"/>
                  <a:pt x="154099" y="156471"/>
                  <a:pt x="204899" y="139009"/>
                </a:cubicBezTo>
                <a:close/>
              </a:path>
            </a:pathLst>
          </a:custGeom>
          <a:solidFill>
            <a:schemeClr val="accent1">
              <a:alpha val="25000"/>
            </a:schemeClr>
          </a:solidFill>
          <a:ln w="22225">
            <a:solidFill>
              <a:schemeClr val="accent1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pic>
        <p:nvPicPr>
          <p:cNvPr id="149" name="Image 148">
            <a:extLst>
              <a:ext uri="{FF2B5EF4-FFF2-40B4-BE49-F238E27FC236}">
                <a16:creationId xmlns:a16="http://schemas.microsoft.com/office/drawing/2014/main" id="{BF0A3919-4907-46D2-8C2C-1FA65AA01C06}"/>
              </a:ext>
            </a:extLst>
          </p:cNvPr>
          <p:cNvPicPr>
            <a:picLocks noChangeAspect="1"/>
          </p:cNvPicPr>
          <p:nvPr/>
        </p:nvPicPr>
        <p:blipFill rotWithShape="1">
          <a:blip r:embed="rId4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duotone>
              <a:schemeClr val="accent5">
                <a:shade val="45000"/>
                <a:satMod val="135000"/>
              </a:schemeClr>
              <a:prstClr val="white"/>
            </a:duotone>
          </a:blip>
          <a:srcRect l="11390" t="911" r="5425" b="1971"/>
          <a:stretch/>
        </p:blipFill>
        <p:spPr>
          <a:xfrm>
            <a:off x="193158" y="2107391"/>
            <a:ext cx="288150" cy="336412"/>
          </a:xfrm>
          <a:prstGeom prst="rect">
            <a:avLst/>
          </a:prstGeom>
        </p:spPr>
      </p:pic>
      <p:sp>
        <p:nvSpPr>
          <p:cNvPr id="150" name="ZoneTexte 149">
            <a:extLst>
              <a:ext uri="{FF2B5EF4-FFF2-40B4-BE49-F238E27FC236}">
                <a16:creationId xmlns:a16="http://schemas.microsoft.com/office/drawing/2014/main" id="{9634AD6B-867F-4C8D-9EA1-E0E9AD1ABC65}"/>
              </a:ext>
            </a:extLst>
          </p:cNvPr>
          <p:cNvSpPr txBox="1"/>
          <p:nvPr/>
        </p:nvSpPr>
        <p:spPr>
          <a:xfrm>
            <a:off x="561663" y="2208917"/>
            <a:ext cx="232031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Parcs éoliens</a:t>
            </a:r>
            <a:endParaRPr lang="fr-BE" sz="1100" dirty="0"/>
          </a:p>
        </p:txBody>
      </p:sp>
      <p:pic>
        <p:nvPicPr>
          <p:cNvPr id="151" name="Graphique 150" descr="Amélioration continue avec un remplissage uni">
            <a:extLst>
              <a:ext uri="{FF2B5EF4-FFF2-40B4-BE49-F238E27FC236}">
                <a16:creationId xmlns:a16="http://schemas.microsoft.com/office/drawing/2014/main" id="{C898B979-352E-4EB6-BBCB-C90840440CC6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6533941" y="3229858"/>
            <a:ext cx="516768" cy="516768"/>
          </a:xfrm>
          <a:prstGeom prst="rect">
            <a:avLst/>
          </a:prstGeom>
        </p:spPr>
      </p:pic>
      <p:grpSp>
        <p:nvGrpSpPr>
          <p:cNvPr id="152" name="Groupe 151">
            <a:extLst>
              <a:ext uri="{FF2B5EF4-FFF2-40B4-BE49-F238E27FC236}">
                <a16:creationId xmlns:a16="http://schemas.microsoft.com/office/drawing/2014/main" id="{B2DFB19D-4F33-4A43-9072-6614F0CCAA7B}"/>
              </a:ext>
            </a:extLst>
          </p:cNvPr>
          <p:cNvGrpSpPr/>
          <p:nvPr/>
        </p:nvGrpSpPr>
        <p:grpSpPr>
          <a:xfrm>
            <a:off x="6686458" y="3351181"/>
            <a:ext cx="238466" cy="244547"/>
            <a:chOff x="225275" y="2573873"/>
            <a:chExt cx="327032" cy="327033"/>
          </a:xfrm>
        </p:grpSpPr>
        <p:sp>
          <p:nvSpPr>
            <p:cNvPr id="153" name="Rectangle 152">
              <a:extLst>
                <a:ext uri="{FF2B5EF4-FFF2-40B4-BE49-F238E27FC236}">
                  <a16:creationId xmlns:a16="http://schemas.microsoft.com/office/drawing/2014/main" id="{1C8591AA-5B3F-4903-91E0-43DEFF3D763F}"/>
                </a:ext>
              </a:extLst>
            </p:cNvPr>
            <p:cNvSpPr/>
            <p:nvPr/>
          </p:nvSpPr>
          <p:spPr>
            <a:xfrm rot="2035876">
              <a:off x="264197" y="2619292"/>
              <a:ext cx="239656" cy="270819"/>
            </a:xfrm>
            <a:prstGeom prst="rect">
              <a:avLst/>
            </a:prstGeom>
            <a:solidFill>
              <a:srgbClr val="D0DCF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  <p:pic>
          <p:nvPicPr>
            <p:cNvPr id="154" name="Graphique 153" descr="Usine avec un remplissage uni">
              <a:extLst>
                <a:ext uri="{FF2B5EF4-FFF2-40B4-BE49-F238E27FC236}">
                  <a16:creationId xmlns:a16="http://schemas.microsoft.com/office/drawing/2014/main" id="{674BF1E9-9D75-4468-8A83-C942FBA4813D}"/>
                </a:ext>
              </a:extLst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11"/>
                </a:ext>
              </a:extLst>
            </a:blip>
            <a:stretch>
              <a:fillRect/>
            </a:stretch>
          </p:blipFill>
          <p:spPr>
            <a:xfrm>
              <a:off x="225275" y="2573873"/>
              <a:ext cx="327032" cy="327033"/>
            </a:xfrm>
            <a:prstGeom prst="rect">
              <a:avLst/>
            </a:prstGeom>
          </p:spPr>
        </p:pic>
      </p:grpSp>
      <p:pic>
        <p:nvPicPr>
          <p:cNvPr id="156" name="Graphique 155" descr="Amélioration continue avec un remplissage uni">
            <a:extLst>
              <a:ext uri="{FF2B5EF4-FFF2-40B4-BE49-F238E27FC236}">
                <a16:creationId xmlns:a16="http://schemas.microsoft.com/office/drawing/2014/main" id="{BC2F78EA-9FE6-4207-93C1-4220CFC73B14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6928121" y="4532372"/>
            <a:ext cx="516768" cy="516768"/>
          </a:xfrm>
          <a:prstGeom prst="rect">
            <a:avLst/>
          </a:prstGeom>
        </p:spPr>
      </p:pic>
      <p:grpSp>
        <p:nvGrpSpPr>
          <p:cNvPr id="157" name="Groupe 156">
            <a:extLst>
              <a:ext uri="{FF2B5EF4-FFF2-40B4-BE49-F238E27FC236}">
                <a16:creationId xmlns:a16="http://schemas.microsoft.com/office/drawing/2014/main" id="{B5BE505C-3A2D-436C-9646-293D474E6B53}"/>
              </a:ext>
            </a:extLst>
          </p:cNvPr>
          <p:cNvGrpSpPr/>
          <p:nvPr/>
        </p:nvGrpSpPr>
        <p:grpSpPr>
          <a:xfrm>
            <a:off x="7086308" y="4662419"/>
            <a:ext cx="238466" cy="244546"/>
            <a:chOff x="233051" y="2585542"/>
            <a:chExt cx="327032" cy="327032"/>
          </a:xfrm>
        </p:grpSpPr>
        <p:sp>
          <p:nvSpPr>
            <p:cNvPr id="158" name="Rectangle 157">
              <a:extLst>
                <a:ext uri="{FF2B5EF4-FFF2-40B4-BE49-F238E27FC236}">
                  <a16:creationId xmlns:a16="http://schemas.microsoft.com/office/drawing/2014/main" id="{8527231F-6899-4C4F-9256-5C47048DDEEC}"/>
                </a:ext>
              </a:extLst>
            </p:cNvPr>
            <p:cNvSpPr/>
            <p:nvPr/>
          </p:nvSpPr>
          <p:spPr>
            <a:xfrm rot="2035876">
              <a:off x="276192" y="2614664"/>
              <a:ext cx="212101" cy="237102"/>
            </a:xfrm>
            <a:prstGeom prst="rect">
              <a:avLst/>
            </a:prstGeom>
            <a:solidFill>
              <a:srgbClr val="D0DCF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  <p:pic>
          <p:nvPicPr>
            <p:cNvPr id="159" name="Graphique 158" descr="Usine avec un remplissage uni">
              <a:extLst>
                <a:ext uri="{FF2B5EF4-FFF2-40B4-BE49-F238E27FC236}">
                  <a16:creationId xmlns:a16="http://schemas.microsoft.com/office/drawing/2014/main" id="{9F4CFD76-AC4B-4CE5-8313-09F2919FF27C}"/>
                </a:ext>
              </a:extLst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6"/>
                </a:ext>
              </a:extLst>
            </a:blip>
            <a:stretch>
              <a:fillRect/>
            </a:stretch>
          </p:blipFill>
          <p:spPr>
            <a:xfrm>
              <a:off x="233051" y="2585542"/>
              <a:ext cx="327032" cy="327032"/>
            </a:xfrm>
            <a:prstGeom prst="rect">
              <a:avLst/>
            </a:prstGeom>
          </p:spPr>
        </p:pic>
      </p:grpSp>
      <p:sp>
        <p:nvSpPr>
          <p:cNvPr id="127" name="ZoneTexte 126">
            <a:extLst>
              <a:ext uri="{FF2B5EF4-FFF2-40B4-BE49-F238E27FC236}">
                <a16:creationId xmlns:a16="http://schemas.microsoft.com/office/drawing/2014/main" id="{57066045-96C8-4E36-8A56-6C9CD4EAC47F}"/>
              </a:ext>
            </a:extLst>
          </p:cNvPr>
          <p:cNvSpPr txBox="1"/>
          <p:nvPr/>
        </p:nvSpPr>
        <p:spPr>
          <a:xfrm>
            <a:off x="580668" y="2542322"/>
            <a:ext cx="232031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Zone avec potentiel éolien</a:t>
            </a:r>
            <a:endParaRPr lang="fr-BE" sz="1100" dirty="0"/>
          </a:p>
        </p:txBody>
      </p:sp>
    </p:spTree>
    <p:extLst>
      <p:ext uri="{BB962C8B-B14F-4D97-AF65-F5344CB8AC3E}">
        <p14:creationId xmlns:p14="http://schemas.microsoft.com/office/powerpoint/2010/main" val="3921054978"/>
      </p:ext>
    </p:extLst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4" name="Forme libre : forme 143">
            <a:extLst>
              <a:ext uri="{FF2B5EF4-FFF2-40B4-BE49-F238E27FC236}">
                <a16:creationId xmlns:a16="http://schemas.microsoft.com/office/drawing/2014/main" id="{1EE704C7-1D1B-43C0-B594-271F5C39F923}"/>
              </a:ext>
            </a:extLst>
          </p:cNvPr>
          <p:cNvSpPr/>
          <p:nvPr/>
        </p:nvSpPr>
        <p:spPr>
          <a:xfrm>
            <a:off x="4067831" y="739521"/>
            <a:ext cx="4752486" cy="4572456"/>
          </a:xfrm>
          <a:custGeom>
            <a:avLst/>
            <a:gdLst>
              <a:gd name="connsiteX0" fmla="*/ 875644 w 4752486"/>
              <a:gd name="connsiteY0" fmla="*/ 1584579 h 4572456"/>
              <a:gd name="connsiteX1" fmla="*/ 170794 w 4752486"/>
              <a:gd name="connsiteY1" fmla="*/ 1841754 h 4572456"/>
              <a:gd name="connsiteX2" fmla="*/ 46969 w 4752486"/>
              <a:gd name="connsiteY2" fmla="*/ 2537079 h 4572456"/>
              <a:gd name="connsiteX3" fmla="*/ 818494 w 4752486"/>
              <a:gd name="connsiteY3" fmla="*/ 2308479 h 4572456"/>
              <a:gd name="connsiteX4" fmla="*/ 1609069 w 4752486"/>
              <a:gd name="connsiteY4" fmla="*/ 1784604 h 4572456"/>
              <a:gd name="connsiteX5" fmla="*/ 2113894 w 4752486"/>
              <a:gd name="connsiteY5" fmla="*/ 1860804 h 4572456"/>
              <a:gd name="connsiteX6" fmla="*/ 2085319 w 4752486"/>
              <a:gd name="connsiteY6" fmla="*/ 2346579 h 4572456"/>
              <a:gd name="connsiteX7" fmla="*/ 1999594 w 4752486"/>
              <a:gd name="connsiteY7" fmla="*/ 2775204 h 4572456"/>
              <a:gd name="connsiteX8" fmla="*/ 2218669 w 4752486"/>
              <a:gd name="connsiteY8" fmla="*/ 3060954 h 4572456"/>
              <a:gd name="connsiteX9" fmla="*/ 2256769 w 4752486"/>
              <a:gd name="connsiteY9" fmla="*/ 3508629 h 4572456"/>
              <a:gd name="connsiteX10" fmla="*/ 2094844 w 4752486"/>
              <a:gd name="connsiteY10" fmla="*/ 3994404 h 4572456"/>
              <a:gd name="connsiteX11" fmla="*/ 2437744 w 4752486"/>
              <a:gd name="connsiteY11" fmla="*/ 4546854 h 4572456"/>
              <a:gd name="connsiteX12" fmla="*/ 3056869 w 4752486"/>
              <a:gd name="connsiteY12" fmla="*/ 4413504 h 4572456"/>
              <a:gd name="connsiteX13" fmla="*/ 3304519 w 4752486"/>
              <a:gd name="connsiteY13" fmla="*/ 3822954 h 4572456"/>
              <a:gd name="connsiteX14" fmla="*/ 3923644 w 4752486"/>
              <a:gd name="connsiteY14" fmla="*/ 3746754 h 4572456"/>
              <a:gd name="connsiteX15" fmla="*/ 4437994 w 4752486"/>
              <a:gd name="connsiteY15" fmla="*/ 3365754 h 4572456"/>
              <a:gd name="connsiteX16" fmla="*/ 4752319 w 4752486"/>
              <a:gd name="connsiteY16" fmla="*/ 2451354 h 4572456"/>
              <a:gd name="connsiteX17" fmla="*/ 4466569 w 4752486"/>
              <a:gd name="connsiteY17" fmla="*/ 1822704 h 4572456"/>
              <a:gd name="connsiteX18" fmla="*/ 3590269 w 4752486"/>
              <a:gd name="connsiteY18" fmla="*/ 1508379 h 4572456"/>
              <a:gd name="connsiteX19" fmla="*/ 3580744 w 4752486"/>
              <a:gd name="connsiteY19" fmla="*/ 974979 h 4572456"/>
              <a:gd name="connsiteX20" fmla="*/ 3571219 w 4752486"/>
              <a:gd name="connsiteY20" fmla="*/ 346329 h 4572456"/>
              <a:gd name="connsiteX21" fmla="*/ 3161644 w 4752486"/>
              <a:gd name="connsiteY21" fmla="*/ 12954 h 4572456"/>
              <a:gd name="connsiteX22" fmla="*/ 2780644 w 4752486"/>
              <a:gd name="connsiteY22" fmla="*/ 117729 h 4572456"/>
              <a:gd name="connsiteX23" fmla="*/ 2390119 w 4752486"/>
              <a:gd name="connsiteY23" fmla="*/ 574929 h 4572456"/>
              <a:gd name="connsiteX24" fmla="*/ 2123419 w 4752486"/>
              <a:gd name="connsiteY24" fmla="*/ 651129 h 4572456"/>
              <a:gd name="connsiteX25" fmla="*/ 1837669 w 4752486"/>
              <a:gd name="connsiteY25" fmla="*/ 1108329 h 4572456"/>
              <a:gd name="connsiteX26" fmla="*/ 951844 w 4752486"/>
              <a:gd name="connsiteY26" fmla="*/ 1565529 h 4572456"/>
              <a:gd name="connsiteX27" fmla="*/ 875644 w 4752486"/>
              <a:gd name="connsiteY27" fmla="*/ 1584579 h 45724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4752486" h="4572456">
                <a:moveTo>
                  <a:pt x="875644" y="1584579"/>
                </a:moveTo>
                <a:cubicBezTo>
                  <a:pt x="745469" y="1630617"/>
                  <a:pt x="308906" y="1683004"/>
                  <a:pt x="170794" y="1841754"/>
                </a:cubicBezTo>
                <a:cubicBezTo>
                  <a:pt x="32682" y="2000504"/>
                  <a:pt x="-60981" y="2459292"/>
                  <a:pt x="46969" y="2537079"/>
                </a:cubicBezTo>
                <a:cubicBezTo>
                  <a:pt x="154919" y="2614867"/>
                  <a:pt x="558144" y="2433891"/>
                  <a:pt x="818494" y="2308479"/>
                </a:cubicBezTo>
                <a:cubicBezTo>
                  <a:pt x="1078844" y="2183067"/>
                  <a:pt x="1393169" y="1859216"/>
                  <a:pt x="1609069" y="1784604"/>
                </a:cubicBezTo>
                <a:cubicBezTo>
                  <a:pt x="1824969" y="1709992"/>
                  <a:pt x="2034519" y="1767142"/>
                  <a:pt x="2113894" y="1860804"/>
                </a:cubicBezTo>
                <a:cubicBezTo>
                  <a:pt x="2193269" y="1954466"/>
                  <a:pt x="2104369" y="2194179"/>
                  <a:pt x="2085319" y="2346579"/>
                </a:cubicBezTo>
                <a:cubicBezTo>
                  <a:pt x="2066269" y="2498979"/>
                  <a:pt x="1977369" y="2656142"/>
                  <a:pt x="1999594" y="2775204"/>
                </a:cubicBezTo>
                <a:cubicBezTo>
                  <a:pt x="2021819" y="2894266"/>
                  <a:pt x="2175807" y="2938717"/>
                  <a:pt x="2218669" y="3060954"/>
                </a:cubicBezTo>
                <a:cubicBezTo>
                  <a:pt x="2261532" y="3183192"/>
                  <a:pt x="2277406" y="3353054"/>
                  <a:pt x="2256769" y="3508629"/>
                </a:cubicBezTo>
                <a:cubicBezTo>
                  <a:pt x="2236132" y="3664204"/>
                  <a:pt x="2064682" y="3821367"/>
                  <a:pt x="2094844" y="3994404"/>
                </a:cubicBezTo>
                <a:cubicBezTo>
                  <a:pt x="2125006" y="4167441"/>
                  <a:pt x="2277407" y="4477004"/>
                  <a:pt x="2437744" y="4546854"/>
                </a:cubicBezTo>
                <a:cubicBezTo>
                  <a:pt x="2598081" y="4616704"/>
                  <a:pt x="2912407" y="4534154"/>
                  <a:pt x="3056869" y="4413504"/>
                </a:cubicBezTo>
                <a:cubicBezTo>
                  <a:pt x="3201331" y="4292854"/>
                  <a:pt x="3160057" y="3934079"/>
                  <a:pt x="3304519" y="3822954"/>
                </a:cubicBezTo>
                <a:cubicBezTo>
                  <a:pt x="3448982" y="3711829"/>
                  <a:pt x="3734732" y="3822954"/>
                  <a:pt x="3923644" y="3746754"/>
                </a:cubicBezTo>
                <a:cubicBezTo>
                  <a:pt x="4112556" y="3670554"/>
                  <a:pt x="4299882" y="3581654"/>
                  <a:pt x="4437994" y="3365754"/>
                </a:cubicBezTo>
                <a:cubicBezTo>
                  <a:pt x="4576107" y="3149854"/>
                  <a:pt x="4747557" y="2708529"/>
                  <a:pt x="4752319" y="2451354"/>
                </a:cubicBezTo>
                <a:cubicBezTo>
                  <a:pt x="4757082" y="2194179"/>
                  <a:pt x="4660244" y="1979867"/>
                  <a:pt x="4466569" y="1822704"/>
                </a:cubicBezTo>
                <a:cubicBezTo>
                  <a:pt x="4272894" y="1665541"/>
                  <a:pt x="3737907" y="1649667"/>
                  <a:pt x="3590269" y="1508379"/>
                </a:cubicBezTo>
                <a:cubicBezTo>
                  <a:pt x="3442632" y="1367091"/>
                  <a:pt x="3583919" y="1168654"/>
                  <a:pt x="3580744" y="974979"/>
                </a:cubicBezTo>
                <a:cubicBezTo>
                  <a:pt x="3577569" y="781304"/>
                  <a:pt x="3641069" y="506666"/>
                  <a:pt x="3571219" y="346329"/>
                </a:cubicBezTo>
                <a:cubicBezTo>
                  <a:pt x="3501369" y="185992"/>
                  <a:pt x="3293407" y="51054"/>
                  <a:pt x="3161644" y="12954"/>
                </a:cubicBezTo>
                <a:cubicBezTo>
                  <a:pt x="3029882" y="-25146"/>
                  <a:pt x="2909232" y="24066"/>
                  <a:pt x="2780644" y="117729"/>
                </a:cubicBezTo>
                <a:cubicBezTo>
                  <a:pt x="2652057" y="211391"/>
                  <a:pt x="2499656" y="486029"/>
                  <a:pt x="2390119" y="574929"/>
                </a:cubicBezTo>
                <a:cubicBezTo>
                  <a:pt x="2280582" y="663829"/>
                  <a:pt x="2215494" y="562229"/>
                  <a:pt x="2123419" y="651129"/>
                </a:cubicBezTo>
                <a:cubicBezTo>
                  <a:pt x="2031344" y="740029"/>
                  <a:pt x="2032932" y="955929"/>
                  <a:pt x="1837669" y="1108329"/>
                </a:cubicBezTo>
                <a:cubicBezTo>
                  <a:pt x="1642407" y="1260729"/>
                  <a:pt x="1109006" y="1482979"/>
                  <a:pt x="951844" y="1565529"/>
                </a:cubicBezTo>
                <a:cubicBezTo>
                  <a:pt x="794682" y="1648079"/>
                  <a:pt x="1005819" y="1538541"/>
                  <a:pt x="875644" y="1584579"/>
                </a:cubicBezTo>
                <a:close/>
              </a:path>
            </a:pathLst>
          </a:custGeom>
          <a:solidFill>
            <a:schemeClr val="accent1">
              <a:alpha val="25000"/>
            </a:schemeClr>
          </a:solidFill>
          <a:ln w="28575"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47" name="Forme libre : forme 146">
            <a:extLst>
              <a:ext uri="{FF2B5EF4-FFF2-40B4-BE49-F238E27FC236}">
                <a16:creationId xmlns:a16="http://schemas.microsoft.com/office/drawing/2014/main" id="{B87E12C5-2055-4352-96DA-095EC7E15046}"/>
              </a:ext>
            </a:extLst>
          </p:cNvPr>
          <p:cNvSpPr/>
          <p:nvPr/>
        </p:nvSpPr>
        <p:spPr>
          <a:xfrm>
            <a:off x="5025906" y="5403931"/>
            <a:ext cx="1167784" cy="817004"/>
          </a:xfrm>
          <a:custGeom>
            <a:avLst/>
            <a:gdLst>
              <a:gd name="connsiteX0" fmla="*/ 117594 w 1167784"/>
              <a:gd name="connsiteY0" fmla="*/ 234869 h 817004"/>
              <a:gd name="connsiteX1" fmla="*/ 470019 w 1167784"/>
              <a:gd name="connsiteY1" fmla="*/ 91994 h 817004"/>
              <a:gd name="connsiteX2" fmla="*/ 1012944 w 1167784"/>
              <a:gd name="connsiteY2" fmla="*/ 6269 h 817004"/>
              <a:gd name="connsiteX3" fmla="*/ 1155819 w 1167784"/>
              <a:gd name="connsiteY3" fmla="*/ 263444 h 817004"/>
              <a:gd name="connsiteX4" fmla="*/ 765294 w 1167784"/>
              <a:gd name="connsiteY4" fmla="*/ 711119 h 817004"/>
              <a:gd name="connsiteX5" fmla="*/ 584319 w 1167784"/>
              <a:gd name="connsiteY5" fmla="*/ 815894 h 817004"/>
              <a:gd name="connsiteX6" fmla="*/ 479544 w 1167784"/>
              <a:gd name="connsiteY6" fmla="*/ 673019 h 817004"/>
              <a:gd name="connsiteX7" fmla="*/ 212844 w 1167784"/>
              <a:gd name="connsiteY7" fmla="*/ 758744 h 817004"/>
              <a:gd name="connsiteX8" fmla="*/ 3294 w 1167784"/>
              <a:gd name="connsiteY8" fmla="*/ 539669 h 817004"/>
              <a:gd name="connsiteX9" fmla="*/ 117594 w 1167784"/>
              <a:gd name="connsiteY9" fmla="*/ 234869 h 8170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167784" h="817004">
                <a:moveTo>
                  <a:pt x="117594" y="234869"/>
                </a:moveTo>
                <a:cubicBezTo>
                  <a:pt x="195381" y="160257"/>
                  <a:pt x="320794" y="130094"/>
                  <a:pt x="470019" y="91994"/>
                </a:cubicBezTo>
                <a:cubicBezTo>
                  <a:pt x="619244" y="53894"/>
                  <a:pt x="898644" y="-22306"/>
                  <a:pt x="1012944" y="6269"/>
                </a:cubicBezTo>
                <a:cubicBezTo>
                  <a:pt x="1127244" y="34844"/>
                  <a:pt x="1197094" y="145969"/>
                  <a:pt x="1155819" y="263444"/>
                </a:cubicBezTo>
                <a:cubicBezTo>
                  <a:pt x="1114544" y="380919"/>
                  <a:pt x="860544" y="619044"/>
                  <a:pt x="765294" y="711119"/>
                </a:cubicBezTo>
                <a:cubicBezTo>
                  <a:pt x="670044" y="803194"/>
                  <a:pt x="631944" y="822244"/>
                  <a:pt x="584319" y="815894"/>
                </a:cubicBezTo>
                <a:cubicBezTo>
                  <a:pt x="536694" y="809544"/>
                  <a:pt x="541457" y="682544"/>
                  <a:pt x="479544" y="673019"/>
                </a:cubicBezTo>
                <a:cubicBezTo>
                  <a:pt x="417632" y="663494"/>
                  <a:pt x="292219" y="780969"/>
                  <a:pt x="212844" y="758744"/>
                </a:cubicBezTo>
                <a:cubicBezTo>
                  <a:pt x="133469" y="736519"/>
                  <a:pt x="20756" y="626981"/>
                  <a:pt x="3294" y="539669"/>
                </a:cubicBezTo>
                <a:cubicBezTo>
                  <a:pt x="-14168" y="452357"/>
                  <a:pt x="39807" y="309481"/>
                  <a:pt x="117594" y="234869"/>
                </a:cubicBezTo>
                <a:close/>
              </a:path>
            </a:pathLst>
          </a:custGeom>
          <a:solidFill>
            <a:schemeClr val="accent1">
              <a:alpha val="25000"/>
            </a:schemeClr>
          </a:solidFill>
          <a:ln w="28575"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48" name="Forme libre : forme 147">
            <a:extLst>
              <a:ext uri="{FF2B5EF4-FFF2-40B4-BE49-F238E27FC236}">
                <a16:creationId xmlns:a16="http://schemas.microsoft.com/office/drawing/2014/main" id="{5DF9DCA6-0199-436E-952A-A8BC2FE170BF}"/>
              </a:ext>
            </a:extLst>
          </p:cNvPr>
          <p:cNvSpPr/>
          <p:nvPr/>
        </p:nvSpPr>
        <p:spPr>
          <a:xfrm>
            <a:off x="3381178" y="2733550"/>
            <a:ext cx="333622" cy="314728"/>
          </a:xfrm>
          <a:custGeom>
            <a:avLst/>
            <a:gdLst>
              <a:gd name="connsiteX0" fmla="*/ 133547 w 333622"/>
              <a:gd name="connsiteY0" fmla="*/ 125 h 314728"/>
              <a:gd name="connsiteX1" fmla="*/ 197 w 333622"/>
              <a:gd name="connsiteY1" fmla="*/ 209675 h 314728"/>
              <a:gd name="connsiteX2" fmla="*/ 162122 w 333622"/>
              <a:gd name="connsiteY2" fmla="*/ 314450 h 314728"/>
              <a:gd name="connsiteX3" fmla="*/ 333572 w 333622"/>
              <a:gd name="connsiteY3" fmla="*/ 181100 h 314728"/>
              <a:gd name="connsiteX4" fmla="*/ 133547 w 333622"/>
              <a:gd name="connsiteY4" fmla="*/ 125 h 3147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33622" h="314728">
                <a:moveTo>
                  <a:pt x="133547" y="125"/>
                </a:moveTo>
                <a:cubicBezTo>
                  <a:pt x="77984" y="4888"/>
                  <a:pt x="-4565" y="157288"/>
                  <a:pt x="197" y="209675"/>
                </a:cubicBezTo>
                <a:cubicBezTo>
                  <a:pt x="4959" y="262062"/>
                  <a:pt x="106559" y="319213"/>
                  <a:pt x="162122" y="314450"/>
                </a:cubicBezTo>
                <a:cubicBezTo>
                  <a:pt x="217685" y="309688"/>
                  <a:pt x="330397" y="235075"/>
                  <a:pt x="333572" y="181100"/>
                </a:cubicBezTo>
                <a:cubicBezTo>
                  <a:pt x="336747" y="127125"/>
                  <a:pt x="189110" y="-4638"/>
                  <a:pt x="133547" y="125"/>
                </a:cubicBezTo>
                <a:close/>
              </a:path>
            </a:pathLst>
          </a:custGeom>
          <a:solidFill>
            <a:schemeClr val="accent1">
              <a:alpha val="25000"/>
            </a:schemeClr>
          </a:solidFill>
          <a:ln w="28575"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22" name="Forme libre : forme 121">
            <a:extLst>
              <a:ext uri="{FF2B5EF4-FFF2-40B4-BE49-F238E27FC236}">
                <a16:creationId xmlns:a16="http://schemas.microsoft.com/office/drawing/2014/main" id="{1756D30D-C342-45D7-A3E6-67285BDDD8D1}"/>
              </a:ext>
            </a:extLst>
          </p:cNvPr>
          <p:cNvSpPr/>
          <p:nvPr/>
        </p:nvSpPr>
        <p:spPr>
          <a:xfrm>
            <a:off x="6000750" y="5937250"/>
            <a:ext cx="1225550" cy="736600"/>
          </a:xfrm>
          <a:custGeom>
            <a:avLst/>
            <a:gdLst>
              <a:gd name="connsiteX0" fmla="*/ 1225550 w 1225550"/>
              <a:gd name="connsiteY0" fmla="*/ 0 h 736600"/>
              <a:gd name="connsiteX1" fmla="*/ 1168400 w 1225550"/>
              <a:gd name="connsiteY1" fmla="*/ 139700 h 736600"/>
              <a:gd name="connsiteX2" fmla="*/ 895350 w 1225550"/>
              <a:gd name="connsiteY2" fmla="*/ 304800 h 736600"/>
              <a:gd name="connsiteX3" fmla="*/ 698500 w 1225550"/>
              <a:gd name="connsiteY3" fmla="*/ 431800 h 736600"/>
              <a:gd name="connsiteX4" fmla="*/ 558800 w 1225550"/>
              <a:gd name="connsiteY4" fmla="*/ 514350 h 736600"/>
              <a:gd name="connsiteX5" fmla="*/ 203200 w 1225550"/>
              <a:gd name="connsiteY5" fmla="*/ 603250 h 736600"/>
              <a:gd name="connsiteX6" fmla="*/ 0 w 1225550"/>
              <a:gd name="connsiteY6" fmla="*/ 736600 h 736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25550" h="736600">
                <a:moveTo>
                  <a:pt x="1225550" y="0"/>
                </a:moveTo>
                <a:cubicBezTo>
                  <a:pt x="1224491" y="44450"/>
                  <a:pt x="1223433" y="88900"/>
                  <a:pt x="1168400" y="139700"/>
                </a:cubicBezTo>
                <a:cubicBezTo>
                  <a:pt x="1113367" y="190500"/>
                  <a:pt x="973667" y="256117"/>
                  <a:pt x="895350" y="304800"/>
                </a:cubicBezTo>
                <a:cubicBezTo>
                  <a:pt x="817033" y="353483"/>
                  <a:pt x="754592" y="396875"/>
                  <a:pt x="698500" y="431800"/>
                </a:cubicBezTo>
                <a:cubicBezTo>
                  <a:pt x="642408" y="466725"/>
                  <a:pt x="641350" y="485775"/>
                  <a:pt x="558800" y="514350"/>
                </a:cubicBezTo>
                <a:cubicBezTo>
                  <a:pt x="476250" y="542925"/>
                  <a:pt x="296333" y="566208"/>
                  <a:pt x="203200" y="603250"/>
                </a:cubicBezTo>
                <a:cubicBezTo>
                  <a:pt x="110067" y="640292"/>
                  <a:pt x="55033" y="688446"/>
                  <a:pt x="0" y="73660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19" name="Forme libre : forme 118">
            <a:extLst>
              <a:ext uri="{FF2B5EF4-FFF2-40B4-BE49-F238E27FC236}">
                <a16:creationId xmlns:a16="http://schemas.microsoft.com/office/drawing/2014/main" id="{38E52C4A-07F9-489C-B531-63763EBFEB42}"/>
              </a:ext>
            </a:extLst>
          </p:cNvPr>
          <p:cNvSpPr/>
          <p:nvPr/>
        </p:nvSpPr>
        <p:spPr>
          <a:xfrm>
            <a:off x="4540250" y="762001"/>
            <a:ext cx="1460500" cy="380236"/>
          </a:xfrm>
          <a:custGeom>
            <a:avLst/>
            <a:gdLst>
              <a:gd name="connsiteX0" fmla="*/ 730250 w 730250"/>
              <a:gd name="connsiteY0" fmla="*/ 279400 h 374697"/>
              <a:gd name="connsiteX1" fmla="*/ 514350 w 730250"/>
              <a:gd name="connsiteY1" fmla="*/ 342900 h 374697"/>
              <a:gd name="connsiteX2" fmla="*/ 228600 w 730250"/>
              <a:gd name="connsiteY2" fmla="*/ 374650 h 374697"/>
              <a:gd name="connsiteX3" fmla="*/ 158750 w 730250"/>
              <a:gd name="connsiteY3" fmla="*/ 349250 h 374697"/>
              <a:gd name="connsiteX4" fmla="*/ 50800 w 730250"/>
              <a:gd name="connsiteY4" fmla="*/ 317500 h 374697"/>
              <a:gd name="connsiteX5" fmla="*/ 76200 w 730250"/>
              <a:gd name="connsiteY5" fmla="*/ 184150 h 374697"/>
              <a:gd name="connsiteX6" fmla="*/ 0 w 730250"/>
              <a:gd name="connsiteY6" fmla="*/ 0 h 374697"/>
              <a:gd name="connsiteX0" fmla="*/ 730250 w 730250"/>
              <a:gd name="connsiteY0" fmla="*/ 279400 h 374697"/>
              <a:gd name="connsiteX1" fmla="*/ 730250 w 730250"/>
              <a:gd name="connsiteY1" fmla="*/ 279400 h 374697"/>
              <a:gd name="connsiteX2" fmla="*/ 514350 w 730250"/>
              <a:gd name="connsiteY2" fmla="*/ 342900 h 374697"/>
              <a:gd name="connsiteX3" fmla="*/ 228600 w 730250"/>
              <a:gd name="connsiteY3" fmla="*/ 374650 h 374697"/>
              <a:gd name="connsiteX4" fmla="*/ 158750 w 730250"/>
              <a:gd name="connsiteY4" fmla="*/ 349250 h 374697"/>
              <a:gd name="connsiteX5" fmla="*/ 50800 w 730250"/>
              <a:gd name="connsiteY5" fmla="*/ 317500 h 374697"/>
              <a:gd name="connsiteX6" fmla="*/ 76200 w 730250"/>
              <a:gd name="connsiteY6" fmla="*/ 184150 h 374697"/>
              <a:gd name="connsiteX7" fmla="*/ 0 w 730250"/>
              <a:gd name="connsiteY7" fmla="*/ 0 h 374697"/>
              <a:gd name="connsiteX0" fmla="*/ 730250 w 1460500"/>
              <a:gd name="connsiteY0" fmla="*/ 279400 h 380236"/>
              <a:gd name="connsiteX1" fmla="*/ 1460500 w 1460500"/>
              <a:gd name="connsiteY1" fmla="*/ 25400 h 380236"/>
              <a:gd name="connsiteX2" fmla="*/ 514350 w 1460500"/>
              <a:gd name="connsiteY2" fmla="*/ 342900 h 380236"/>
              <a:gd name="connsiteX3" fmla="*/ 228600 w 1460500"/>
              <a:gd name="connsiteY3" fmla="*/ 374650 h 380236"/>
              <a:gd name="connsiteX4" fmla="*/ 158750 w 1460500"/>
              <a:gd name="connsiteY4" fmla="*/ 349250 h 380236"/>
              <a:gd name="connsiteX5" fmla="*/ 50800 w 1460500"/>
              <a:gd name="connsiteY5" fmla="*/ 317500 h 380236"/>
              <a:gd name="connsiteX6" fmla="*/ 76200 w 1460500"/>
              <a:gd name="connsiteY6" fmla="*/ 184150 h 380236"/>
              <a:gd name="connsiteX7" fmla="*/ 0 w 1460500"/>
              <a:gd name="connsiteY7" fmla="*/ 0 h 380236"/>
              <a:gd name="connsiteX0" fmla="*/ 713581 w 1460500"/>
              <a:gd name="connsiteY0" fmla="*/ 243681 h 380236"/>
              <a:gd name="connsiteX1" fmla="*/ 1460500 w 1460500"/>
              <a:gd name="connsiteY1" fmla="*/ 25400 h 380236"/>
              <a:gd name="connsiteX2" fmla="*/ 514350 w 1460500"/>
              <a:gd name="connsiteY2" fmla="*/ 342900 h 380236"/>
              <a:gd name="connsiteX3" fmla="*/ 228600 w 1460500"/>
              <a:gd name="connsiteY3" fmla="*/ 374650 h 380236"/>
              <a:gd name="connsiteX4" fmla="*/ 158750 w 1460500"/>
              <a:gd name="connsiteY4" fmla="*/ 349250 h 380236"/>
              <a:gd name="connsiteX5" fmla="*/ 50800 w 1460500"/>
              <a:gd name="connsiteY5" fmla="*/ 317500 h 380236"/>
              <a:gd name="connsiteX6" fmla="*/ 76200 w 1460500"/>
              <a:gd name="connsiteY6" fmla="*/ 184150 h 380236"/>
              <a:gd name="connsiteX7" fmla="*/ 0 w 1460500"/>
              <a:gd name="connsiteY7" fmla="*/ 0 h 380236"/>
              <a:gd name="connsiteX0" fmla="*/ 1460500 w 1460500"/>
              <a:gd name="connsiteY0" fmla="*/ 25400 h 380236"/>
              <a:gd name="connsiteX1" fmla="*/ 514350 w 1460500"/>
              <a:gd name="connsiteY1" fmla="*/ 342900 h 380236"/>
              <a:gd name="connsiteX2" fmla="*/ 228600 w 1460500"/>
              <a:gd name="connsiteY2" fmla="*/ 374650 h 380236"/>
              <a:gd name="connsiteX3" fmla="*/ 158750 w 1460500"/>
              <a:gd name="connsiteY3" fmla="*/ 349250 h 380236"/>
              <a:gd name="connsiteX4" fmla="*/ 50800 w 1460500"/>
              <a:gd name="connsiteY4" fmla="*/ 317500 h 380236"/>
              <a:gd name="connsiteX5" fmla="*/ 76200 w 1460500"/>
              <a:gd name="connsiteY5" fmla="*/ 184150 h 380236"/>
              <a:gd name="connsiteX6" fmla="*/ 0 w 1460500"/>
              <a:gd name="connsiteY6" fmla="*/ 0 h 3802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460500" h="380236">
                <a:moveTo>
                  <a:pt x="1460500" y="25400"/>
                </a:moveTo>
                <a:cubicBezTo>
                  <a:pt x="1424517" y="35983"/>
                  <a:pt x="719667" y="284692"/>
                  <a:pt x="514350" y="342900"/>
                </a:cubicBezTo>
                <a:cubicBezTo>
                  <a:pt x="309033" y="401108"/>
                  <a:pt x="287867" y="373592"/>
                  <a:pt x="228600" y="374650"/>
                </a:cubicBezTo>
                <a:cubicBezTo>
                  <a:pt x="169333" y="375708"/>
                  <a:pt x="188383" y="358775"/>
                  <a:pt x="158750" y="349250"/>
                </a:cubicBezTo>
                <a:cubicBezTo>
                  <a:pt x="129117" y="339725"/>
                  <a:pt x="64558" y="345017"/>
                  <a:pt x="50800" y="317500"/>
                </a:cubicBezTo>
                <a:cubicBezTo>
                  <a:pt x="37042" y="289983"/>
                  <a:pt x="84667" y="237067"/>
                  <a:pt x="76200" y="184150"/>
                </a:cubicBezTo>
                <a:cubicBezTo>
                  <a:pt x="67733" y="131233"/>
                  <a:pt x="33866" y="65616"/>
                  <a:pt x="0" y="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46" name="Forme libre : forme 145">
            <a:extLst>
              <a:ext uri="{FF2B5EF4-FFF2-40B4-BE49-F238E27FC236}">
                <a16:creationId xmlns:a16="http://schemas.microsoft.com/office/drawing/2014/main" id="{14629BD5-62F0-4AD1-B8F3-47934ECAE653}"/>
              </a:ext>
            </a:extLst>
          </p:cNvPr>
          <p:cNvSpPr/>
          <p:nvPr/>
        </p:nvSpPr>
        <p:spPr>
          <a:xfrm>
            <a:off x="4674683" y="3069491"/>
            <a:ext cx="685800" cy="736600"/>
          </a:xfrm>
          <a:custGeom>
            <a:avLst/>
            <a:gdLst>
              <a:gd name="connsiteX0" fmla="*/ 685800 w 685800"/>
              <a:gd name="connsiteY0" fmla="*/ 0 h 736600"/>
              <a:gd name="connsiteX1" fmla="*/ 568325 w 685800"/>
              <a:gd name="connsiteY1" fmla="*/ 82550 h 736600"/>
              <a:gd name="connsiteX2" fmla="*/ 454025 w 685800"/>
              <a:gd name="connsiteY2" fmla="*/ 206375 h 736600"/>
              <a:gd name="connsiteX3" fmla="*/ 314325 w 685800"/>
              <a:gd name="connsiteY3" fmla="*/ 342900 h 736600"/>
              <a:gd name="connsiteX4" fmla="*/ 0 w 685800"/>
              <a:gd name="connsiteY4" fmla="*/ 736600 h 736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85800" h="736600">
                <a:moveTo>
                  <a:pt x="685800" y="0"/>
                </a:moveTo>
                <a:cubicBezTo>
                  <a:pt x="646377" y="24077"/>
                  <a:pt x="606954" y="48154"/>
                  <a:pt x="568325" y="82550"/>
                </a:cubicBezTo>
                <a:cubicBezTo>
                  <a:pt x="529696" y="116946"/>
                  <a:pt x="496358" y="162983"/>
                  <a:pt x="454025" y="206375"/>
                </a:cubicBezTo>
                <a:cubicBezTo>
                  <a:pt x="411692" y="249767"/>
                  <a:pt x="389996" y="254529"/>
                  <a:pt x="314325" y="342900"/>
                </a:cubicBezTo>
                <a:cubicBezTo>
                  <a:pt x="238654" y="431271"/>
                  <a:pt x="119327" y="583935"/>
                  <a:pt x="0" y="73660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pic>
        <p:nvPicPr>
          <p:cNvPr id="41" name="Graphique 40" descr="Amélioration continue avec un remplissage uni">
            <a:extLst>
              <a:ext uri="{FF2B5EF4-FFF2-40B4-BE49-F238E27FC236}">
                <a16:creationId xmlns:a16="http://schemas.microsoft.com/office/drawing/2014/main" id="{7E93B5ED-F390-42AB-98E4-CE4DF9E54915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0" y="2793166"/>
            <a:ext cx="691075" cy="691075"/>
          </a:xfrm>
          <a:prstGeom prst="rect">
            <a:avLst/>
          </a:prstGeom>
        </p:spPr>
      </p:pic>
      <p:sp>
        <p:nvSpPr>
          <p:cNvPr id="23" name="Forme libre : forme 22">
            <a:extLst>
              <a:ext uri="{FF2B5EF4-FFF2-40B4-BE49-F238E27FC236}">
                <a16:creationId xmlns:a16="http://schemas.microsoft.com/office/drawing/2014/main" id="{BE29AF4F-A639-4285-A35D-CAB5EA08D5F0}"/>
              </a:ext>
            </a:extLst>
          </p:cNvPr>
          <p:cNvSpPr/>
          <p:nvPr/>
        </p:nvSpPr>
        <p:spPr>
          <a:xfrm>
            <a:off x="5880100" y="508000"/>
            <a:ext cx="425269" cy="4140200"/>
          </a:xfrm>
          <a:custGeom>
            <a:avLst/>
            <a:gdLst>
              <a:gd name="connsiteX0" fmla="*/ 0 w 425269"/>
              <a:gd name="connsiteY0" fmla="*/ 0 h 4140200"/>
              <a:gd name="connsiteX1" fmla="*/ 76200 w 425269"/>
              <a:gd name="connsiteY1" fmla="*/ 222250 h 4140200"/>
              <a:gd name="connsiteX2" fmla="*/ 254000 w 425269"/>
              <a:gd name="connsiteY2" fmla="*/ 412750 h 4140200"/>
              <a:gd name="connsiteX3" fmla="*/ 412750 w 425269"/>
              <a:gd name="connsiteY3" fmla="*/ 869950 h 4140200"/>
              <a:gd name="connsiteX4" fmla="*/ 406400 w 425269"/>
              <a:gd name="connsiteY4" fmla="*/ 1104900 h 4140200"/>
              <a:gd name="connsiteX5" fmla="*/ 336550 w 425269"/>
              <a:gd name="connsiteY5" fmla="*/ 1822450 h 4140200"/>
              <a:gd name="connsiteX6" fmla="*/ 177800 w 425269"/>
              <a:gd name="connsiteY6" fmla="*/ 2457450 h 4140200"/>
              <a:gd name="connsiteX7" fmla="*/ 146050 w 425269"/>
              <a:gd name="connsiteY7" fmla="*/ 2870200 h 4140200"/>
              <a:gd name="connsiteX8" fmla="*/ 95250 w 425269"/>
              <a:gd name="connsiteY8" fmla="*/ 3441700 h 4140200"/>
              <a:gd name="connsiteX9" fmla="*/ 44450 w 425269"/>
              <a:gd name="connsiteY9" fmla="*/ 3752850 h 4140200"/>
              <a:gd name="connsiteX10" fmla="*/ 107950 w 425269"/>
              <a:gd name="connsiteY10" fmla="*/ 4006850 h 4140200"/>
              <a:gd name="connsiteX11" fmla="*/ 279400 w 425269"/>
              <a:gd name="connsiteY11" fmla="*/ 4140200 h 4140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425269" h="4140200">
                <a:moveTo>
                  <a:pt x="0" y="0"/>
                </a:moveTo>
                <a:cubicBezTo>
                  <a:pt x="16933" y="76729"/>
                  <a:pt x="33867" y="153458"/>
                  <a:pt x="76200" y="222250"/>
                </a:cubicBezTo>
                <a:cubicBezTo>
                  <a:pt x="118533" y="291042"/>
                  <a:pt x="197908" y="304800"/>
                  <a:pt x="254000" y="412750"/>
                </a:cubicBezTo>
                <a:cubicBezTo>
                  <a:pt x="310092" y="520700"/>
                  <a:pt x="387350" y="754592"/>
                  <a:pt x="412750" y="869950"/>
                </a:cubicBezTo>
                <a:cubicBezTo>
                  <a:pt x="438150" y="985308"/>
                  <a:pt x="419100" y="946150"/>
                  <a:pt x="406400" y="1104900"/>
                </a:cubicBezTo>
                <a:cubicBezTo>
                  <a:pt x="393700" y="1263650"/>
                  <a:pt x="374650" y="1597025"/>
                  <a:pt x="336550" y="1822450"/>
                </a:cubicBezTo>
                <a:cubicBezTo>
                  <a:pt x="298450" y="2047875"/>
                  <a:pt x="209550" y="2282825"/>
                  <a:pt x="177800" y="2457450"/>
                </a:cubicBezTo>
                <a:cubicBezTo>
                  <a:pt x="146050" y="2632075"/>
                  <a:pt x="159808" y="2706158"/>
                  <a:pt x="146050" y="2870200"/>
                </a:cubicBezTo>
                <a:cubicBezTo>
                  <a:pt x="132292" y="3034242"/>
                  <a:pt x="112183" y="3294592"/>
                  <a:pt x="95250" y="3441700"/>
                </a:cubicBezTo>
                <a:cubicBezTo>
                  <a:pt x="78317" y="3588808"/>
                  <a:pt x="42333" y="3658658"/>
                  <a:pt x="44450" y="3752850"/>
                </a:cubicBezTo>
                <a:cubicBezTo>
                  <a:pt x="46567" y="3847042"/>
                  <a:pt x="68792" y="3942292"/>
                  <a:pt x="107950" y="4006850"/>
                </a:cubicBezTo>
                <a:cubicBezTo>
                  <a:pt x="147108" y="4071408"/>
                  <a:pt x="213254" y="4105804"/>
                  <a:pt x="279400" y="414020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7" name="Forme libre : forme 26">
            <a:extLst>
              <a:ext uri="{FF2B5EF4-FFF2-40B4-BE49-F238E27FC236}">
                <a16:creationId xmlns:a16="http://schemas.microsoft.com/office/drawing/2014/main" id="{70578F58-BED1-43CB-8B6A-FE860FD8A450}"/>
              </a:ext>
            </a:extLst>
          </p:cNvPr>
          <p:cNvSpPr/>
          <p:nvPr/>
        </p:nvSpPr>
        <p:spPr>
          <a:xfrm>
            <a:off x="3594100" y="1279024"/>
            <a:ext cx="2565400" cy="1323241"/>
          </a:xfrm>
          <a:custGeom>
            <a:avLst/>
            <a:gdLst>
              <a:gd name="connsiteX0" fmla="*/ 0 w 2565400"/>
              <a:gd name="connsiteY0" fmla="*/ 346576 h 1323241"/>
              <a:gd name="connsiteX1" fmla="*/ 476250 w 2565400"/>
              <a:gd name="connsiteY1" fmla="*/ 54476 h 1323241"/>
              <a:gd name="connsiteX2" fmla="*/ 933450 w 2565400"/>
              <a:gd name="connsiteY2" fmla="*/ 3676 h 1323241"/>
              <a:gd name="connsiteX3" fmla="*/ 838200 w 2565400"/>
              <a:gd name="connsiteY3" fmla="*/ 105276 h 1323241"/>
              <a:gd name="connsiteX4" fmla="*/ 901700 w 2565400"/>
              <a:gd name="connsiteY4" fmla="*/ 238626 h 1323241"/>
              <a:gd name="connsiteX5" fmla="*/ 1079500 w 2565400"/>
              <a:gd name="connsiteY5" fmla="*/ 454526 h 1323241"/>
              <a:gd name="connsiteX6" fmla="*/ 1193800 w 2565400"/>
              <a:gd name="connsiteY6" fmla="*/ 606926 h 1323241"/>
              <a:gd name="connsiteX7" fmla="*/ 1282700 w 2565400"/>
              <a:gd name="connsiteY7" fmla="*/ 670426 h 1323241"/>
              <a:gd name="connsiteX8" fmla="*/ 1397000 w 2565400"/>
              <a:gd name="connsiteY8" fmla="*/ 886326 h 1323241"/>
              <a:gd name="connsiteX9" fmla="*/ 1638300 w 2565400"/>
              <a:gd name="connsiteY9" fmla="*/ 759326 h 1323241"/>
              <a:gd name="connsiteX10" fmla="*/ 1974850 w 2565400"/>
              <a:gd name="connsiteY10" fmla="*/ 695826 h 1323241"/>
              <a:gd name="connsiteX11" fmla="*/ 1974850 w 2565400"/>
              <a:gd name="connsiteY11" fmla="*/ 829176 h 1323241"/>
              <a:gd name="connsiteX12" fmla="*/ 2000250 w 2565400"/>
              <a:gd name="connsiteY12" fmla="*/ 892676 h 1323241"/>
              <a:gd name="connsiteX13" fmla="*/ 2190750 w 2565400"/>
              <a:gd name="connsiteY13" fmla="*/ 1019676 h 1323241"/>
              <a:gd name="connsiteX14" fmla="*/ 2311400 w 2565400"/>
              <a:gd name="connsiteY14" fmla="*/ 1203826 h 1323241"/>
              <a:gd name="connsiteX15" fmla="*/ 2482850 w 2565400"/>
              <a:gd name="connsiteY15" fmla="*/ 1318126 h 1323241"/>
              <a:gd name="connsiteX16" fmla="*/ 2565400 w 2565400"/>
              <a:gd name="connsiteY16" fmla="*/ 1292726 h 13232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2565400" h="1323241">
                <a:moveTo>
                  <a:pt x="0" y="346576"/>
                </a:moveTo>
                <a:cubicBezTo>
                  <a:pt x="160337" y="229101"/>
                  <a:pt x="320675" y="111626"/>
                  <a:pt x="476250" y="54476"/>
                </a:cubicBezTo>
                <a:cubicBezTo>
                  <a:pt x="631825" y="-2674"/>
                  <a:pt x="873125" y="-4791"/>
                  <a:pt x="933450" y="3676"/>
                </a:cubicBezTo>
                <a:cubicBezTo>
                  <a:pt x="993775" y="12143"/>
                  <a:pt x="843492" y="66118"/>
                  <a:pt x="838200" y="105276"/>
                </a:cubicBezTo>
                <a:cubicBezTo>
                  <a:pt x="832908" y="144434"/>
                  <a:pt x="861483" y="180418"/>
                  <a:pt x="901700" y="238626"/>
                </a:cubicBezTo>
                <a:cubicBezTo>
                  <a:pt x="941917" y="296834"/>
                  <a:pt x="1030817" y="393143"/>
                  <a:pt x="1079500" y="454526"/>
                </a:cubicBezTo>
                <a:cubicBezTo>
                  <a:pt x="1128183" y="515909"/>
                  <a:pt x="1159933" y="570943"/>
                  <a:pt x="1193800" y="606926"/>
                </a:cubicBezTo>
                <a:cubicBezTo>
                  <a:pt x="1227667" y="642909"/>
                  <a:pt x="1248833" y="623860"/>
                  <a:pt x="1282700" y="670426"/>
                </a:cubicBezTo>
                <a:cubicBezTo>
                  <a:pt x="1316567" y="716992"/>
                  <a:pt x="1337733" y="871509"/>
                  <a:pt x="1397000" y="886326"/>
                </a:cubicBezTo>
                <a:cubicBezTo>
                  <a:pt x="1456267" y="901143"/>
                  <a:pt x="1541992" y="791076"/>
                  <a:pt x="1638300" y="759326"/>
                </a:cubicBezTo>
                <a:cubicBezTo>
                  <a:pt x="1734608" y="727576"/>
                  <a:pt x="1918758" y="684184"/>
                  <a:pt x="1974850" y="695826"/>
                </a:cubicBezTo>
                <a:cubicBezTo>
                  <a:pt x="2030942" y="707468"/>
                  <a:pt x="1970617" y="796368"/>
                  <a:pt x="1974850" y="829176"/>
                </a:cubicBezTo>
                <a:cubicBezTo>
                  <a:pt x="1979083" y="861984"/>
                  <a:pt x="1964267" y="860926"/>
                  <a:pt x="2000250" y="892676"/>
                </a:cubicBezTo>
                <a:cubicBezTo>
                  <a:pt x="2036233" y="924426"/>
                  <a:pt x="2138892" y="967818"/>
                  <a:pt x="2190750" y="1019676"/>
                </a:cubicBezTo>
                <a:cubicBezTo>
                  <a:pt x="2242608" y="1071534"/>
                  <a:pt x="2262717" y="1154084"/>
                  <a:pt x="2311400" y="1203826"/>
                </a:cubicBezTo>
                <a:cubicBezTo>
                  <a:pt x="2360083" y="1253568"/>
                  <a:pt x="2440517" y="1303309"/>
                  <a:pt x="2482850" y="1318126"/>
                </a:cubicBezTo>
                <a:cubicBezTo>
                  <a:pt x="2525183" y="1332943"/>
                  <a:pt x="2545291" y="1312834"/>
                  <a:pt x="2565400" y="1292726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9" name="Forme libre : forme 28">
            <a:extLst>
              <a:ext uri="{FF2B5EF4-FFF2-40B4-BE49-F238E27FC236}">
                <a16:creationId xmlns:a16="http://schemas.microsoft.com/office/drawing/2014/main" id="{F48755D4-E52D-451E-A862-7FE36C952EA0}"/>
              </a:ext>
            </a:extLst>
          </p:cNvPr>
          <p:cNvSpPr/>
          <p:nvPr/>
        </p:nvSpPr>
        <p:spPr>
          <a:xfrm>
            <a:off x="4527550" y="1098550"/>
            <a:ext cx="101600" cy="171450"/>
          </a:xfrm>
          <a:custGeom>
            <a:avLst/>
            <a:gdLst>
              <a:gd name="connsiteX0" fmla="*/ 101600 w 101600"/>
              <a:gd name="connsiteY0" fmla="*/ 0 h 171450"/>
              <a:gd name="connsiteX1" fmla="*/ 50800 w 101600"/>
              <a:gd name="connsiteY1" fmla="*/ 127000 h 171450"/>
              <a:gd name="connsiteX2" fmla="*/ 0 w 101600"/>
              <a:gd name="connsiteY2" fmla="*/ 171450 h 171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1600" h="171450">
                <a:moveTo>
                  <a:pt x="101600" y="0"/>
                </a:moveTo>
                <a:cubicBezTo>
                  <a:pt x="84666" y="49212"/>
                  <a:pt x="67733" y="98425"/>
                  <a:pt x="50800" y="127000"/>
                </a:cubicBezTo>
                <a:cubicBezTo>
                  <a:pt x="33867" y="155575"/>
                  <a:pt x="16933" y="163512"/>
                  <a:pt x="0" y="17145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0" name="Forme libre : forme 29">
            <a:extLst>
              <a:ext uri="{FF2B5EF4-FFF2-40B4-BE49-F238E27FC236}">
                <a16:creationId xmlns:a16="http://schemas.microsoft.com/office/drawing/2014/main" id="{DDA203F8-C9E1-4AFD-B1A6-58AF2240B747}"/>
              </a:ext>
            </a:extLst>
          </p:cNvPr>
          <p:cNvSpPr/>
          <p:nvPr/>
        </p:nvSpPr>
        <p:spPr>
          <a:xfrm>
            <a:off x="3016250" y="2482850"/>
            <a:ext cx="1377950" cy="711200"/>
          </a:xfrm>
          <a:custGeom>
            <a:avLst/>
            <a:gdLst>
              <a:gd name="connsiteX0" fmla="*/ 1377950 w 1377950"/>
              <a:gd name="connsiteY0" fmla="*/ 0 h 711200"/>
              <a:gd name="connsiteX1" fmla="*/ 1295400 w 1377950"/>
              <a:gd name="connsiteY1" fmla="*/ 101600 h 711200"/>
              <a:gd name="connsiteX2" fmla="*/ 996950 w 1377950"/>
              <a:gd name="connsiteY2" fmla="*/ 209550 h 711200"/>
              <a:gd name="connsiteX3" fmla="*/ 730250 w 1377950"/>
              <a:gd name="connsiteY3" fmla="*/ 508000 h 711200"/>
              <a:gd name="connsiteX4" fmla="*/ 469900 w 1377950"/>
              <a:gd name="connsiteY4" fmla="*/ 577850 h 711200"/>
              <a:gd name="connsiteX5" fmla="*/ 247650 w 1377950"/>
              <a:gd name="connsiteY5" fmla="*/ 679450 h 711200"/>
              <a:gd name="connsiteX6" fmla="*/ 0 w 1377950"/>
              <a:gd name="connsiteY6" fmla="*/ 711200 h 711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377950" h="711200">
                <a:moveTo>
                  <a:pt x="1377950" y="0"/>
                </a:moveTo>
                <a:cubicBezTo>
                  <a:pt x="1368425" y="33337"/>
                  <a:pt x="1358900" y="66675"/>
                  <a:pt x="1295400" y="101600"/>
                </a:cubicBezTo>
                <a:cubicBezTo>
                  <a:pt x="1231900" y="136525"/>
                  <a:pt x="1091142" y="141817"/>
                  <a:pt x="996950" y="209550"/>
                </a:cubicBezTo>
                <a:cubicBezTo>
                  <a:pt x="902758" y="277283"/>
                  <a:pt x="818092" y="446617"/>
                  <a:pt x="730250" y="508000"/>
                </a:cubicBezTo>
                <a:cubicBezTo>
                  <a:pt x="642408" y="569383"/>
                  <a:pt x="550333" y="549275"/>
                  <a:pt x="469900" y="577850"/>
                </a:cubicBezTo>
                <a:cubicBezTo>
                  <a:pt x="389467" y="606425"/>
                  <a:pt x="325967" y="657225"/>
                  <a:pt x="247650" y="679450"/>
                </a:cubicBezTo>
                <a:cubicBezTo>
                  <a:pt x="169333" y="701675"/>
                  <a:pt x="84666" y="706437"/>
                  <a:pt x="0" y="71120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3" name="Forme libre : forme 32">
            <a:extLst>
              <a:ext uri="{FF2B5EF4-FFF2-40B4-BE49-F238E27FC236}">
                <a16:creationId xmlns:a16="http://schemas.microsoft.com/office/drawing/2014/main" id="{FF0BF8AA-3094-4C50-B547-95E6ECEA66B7}"/>
              </a:ext>
            </a:extLst>
          </p:cNvPr>
          <p:cNvSpPr/>
          <p:nvPr/>
        </p:nvSpPr>
        <p:spPr>
          <a:xfrm>
            <a:off x="5092700" y="5222875"/>
            <a:ext cx="949325" cy="958850"/>
          </a:xfrm>
          <a:custGeom>
            <a:avLst/>
            <a:gdLst>
              <a:gd name="connsiteX0" fmla="*/ 733425 w 733425"/>
              <a:gd name="connsiteY0" fmla="*/ 0 h 841375"/>
              <a:gd name="connsiteX1" fmla="*/ 695325 w 733425"/>
              <a:gd name="connsiteY1" fmla="*/ 111125 h 841375"/>
              <a:gd name="connsiteX2" fmla="*/ 619125 w 733425"/>
              <a:gd name="connsiteY2" fmla="*/ 231775 h 841375"/>
              <a:gd name="connsiteX3" fmla="*/ 377825 w 733425"/>
              <a:gd name="connsiteY3" fmla="*/ 323850 h 841375"/>
              <a:gd name="connsiteX4" fmla="*/ 190500 w 733425"/>
              <a:gd name="connsiteY4" fmla="*/ 571500 h 841375"/>
              <a:gd name="connsiteX5" fmla="*/ 222250 w 733425"/>
              <a:gd name="connsiteY5" fmla="*/ 603250 h 841375"/>
              <a:gd name="connsiteX6" fmla="*/ 196850 w 733425"/>
              <a:gd name="connsiteY6" fmla="*/ 654050 h 841375"/>
              <a:gd name="connsiteX7" fmla="*/ 212725 w 733425"/>
              <a:gd name="connsiteY7" fmla="*/ 708025 h 841375"/>
              <a:gd name="connsiteX8" fmla="*/ 123825 w 733425"/>
              <a:gd name="connsiteY8" fmla="*/ 771525 h 841375"/>
              <a:gd name="connsiteX9" fmla="*/ 0 w 733425"/>
              <a:gd name="connsiteY9" fmla="*/ 841375 h 841375"/>
              <a:gd name="connsiteX0" fmla="*/ 939800 w 939800"/>
              <a:gd name="connsiteY0" fmla="*/ 0 h 949325"/>
              <a:gd name="connsiteX1" fmla="*/ 901700 w 939800"/>
              <a:gd name="connsiteY1" fmla="*/ 111125 h 949325"/>
              <a:gd name="connsiteX2" fmla="*/ 825500 w 939800"/>
              <a:gd name="connsiteY2" fmla="*/ 231775 h 949325"/>
              <a:gd name="connsiteX3" fmla="*/ 584200 w 939800"/>
              <a:gd name="connsiteY3" fmla="*/ 323850 h 949325"/>
              <a:gd name="connsiteX4" fmla="*/ 396875 w 939800"/>
              <a:gd name="connsiteY4" fmla="*/ 571500 h 949325"/>
              <a:gd name="connsiteX5" fmla="*/ 428625 w 939800"/>
              <a:gd name="connsiteY5" fmla="*/ 603250 h 949325"/>
              <a:gd name="connsiteX6" fmla="*/ 403225 w 939800"/>
              <a:gd name="connsiteY6" fmla="*/ 654050 h 949325"/>
              <a:gd name="connsiteX7" fmla="*/ 419100 w 939800"/>
              <a:gd name="connsiteY7" fmla="*/ 708025 h 949325"/>
              <a:gd name="connsiteX8" fmla="*/ 330200 w 939800"/>
              <a:gd name="connsiteY8" fmla="*/ 771525 h 949325"/>
              <a:gd name="connsiteX9" fmla="*/ 0 w 939800"/>
              <a:gd name="connsiteY9" fmla="*/ 949325 h 949325"/>
              <a:gd name="connsiteX0" fmla="*/ 949325 w 949325"/>
              <a:gd name="connsiteY0" fmla="*/ 0 h 958850"/>
              <a:gd name="connsiteX1" fmla="*/ 901700 w 949325"/>
              <a:gd name="connsiteY1" fmla="*/ 120650 h 958850"/>
              <a:gd name="connsiteX2" fmla="*/ 825500 w 949325"/>
              <a:gd name="connsiteY2" fmla="*/ 241300 h 958850"/>
              <a:gd name="connsiteX3" fmla="*/ 584200 w 949325"/>
              <a:gd name="connsiteY3" fmla="*/ 333375 h 958850"/>
              <a:gd name="connsiteX4" fmla="*/ 396875 w 949325"/>
              <a:gd name="connsiteY4" fmla="*/ 581025 h 958850"/>
              <a:gd name="connsiteX5" fmla="*/ 428625 w 949325"/>
              <a:gd name="connsiteY5" fmla="*/ 612775 h 958850"/>
              <a:gd name="connsiteX6" fmla="*/ 403225 w 949325"/>
              <a:gd name="connsiteY6" fmla="*/ 663575 h 958850"/>
              <a:gd name="connsiteX7" fmla="*/ 419100 w 949325"/>
              <a:gd name="connsiteY7" fmla="*/ 717550 h 958850"/>
              <a:gd name="connsiteX8" fmla="*/ 330200 w 949325"/>
              <a:gd name="connsiteY8" fmla="*/ 781050 h 958850"/>
              <a:gd name="connsiteX9" fmla="*/ 0 w 949325"/>
              <a:gd name="connsiteY9" fmla="*/ 958850 h 958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949325" h="958850">
                <a:moveTo>
                  <a:pt x="949325" y="0"/>
                </a:moveTo>
                <a:cubicBezTo>
                  <a:pt x="939800" y="36248"/>
                  <a:pt x="922337" y="80434"/>
                  <a:pt x="901700" y="120650"/>
                </a:cubicBezTo>
                <a:cubicBezTo>
                  <a:pt x="881063" y="160866"/>
                  <a:pt x="878417" y="205846"/>
                  <a:pt x="825500" y="241300"/>
                </a:cubicBezTo>
                <a:cubicBezTo>
                  <a:pt x="772583" y="276754"/>
                  <a:pt x="655637" y="276754"/>
                  <a:pt x="584200" y="333375"/>
                </a:cubicBezTo>
                <a:cubicBezTo>
                  <a:pt x="512762" y="389996"/>
                  <a:pt x="422804" y="534458"/>
                  <a:pt x="396875" y="581025"/>
                </a:cubicBezTo>
                <a:cubicBezTo>
                  <a:pt x="370946" y="627592"/>
                  <a:pt x="427567" y="599017"/>
                  <a:pt x="428625" y="612775"/>
                </a:cubicBezTo>
                <a:cubicBezTo>
                  <a:pt x="429683" y="626533"/>
                  <a:pt x="404812" y="646113"/>
                  <a:pt x="403225" y="663575"/>
                </a:cubicBezTo>
                <a:cubicBezTo>
                  <a:pt x="401638" y="681037"/>
                  <a:pt x="431271" y="697971"/>
                  <a:pt x="419100" y="717550"/>
                </a:cubicBezTo>
                <a:cubicBezTo>
                  <a:pt x="406929" y="737129"/>
                  <a:pt x="365654" y="758825"/>
                  <a:pt x="330200" y="781050"/>
                </a:cubicBezTo>
                <a:cubicBezTo>
                  <a:pt x="294746" y="803275"/>
                  <a:pt x="44185" y="935037"/>
                  <a:pt x="0" y="95885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4" name="Forme libre : forme 3">
            <a:extLst>
              <a:ext uri="{FF2B5EF4-FFF2-40B4-BE49-F238E27FC236}">
                <a16:creationId xmlns:a16="http://schemas.microsoft.com/office/drawing/2014/main" id="{9785E986-7D90-49DA-8C7B-6E217AE16429}"/>
              </a:ext>
            </a:extLst>
          </p:cNvPr>
          <p:cNvSpPr/>
          <p:nvPr/>
        </p:nvSpPr>
        <p:spPr>
          <a:xfrm>
            <a:off x="9458297" y="1866900"/>
            <a:ext cx="218196" cy="3594735"/>
          </a:xfrm>
          <a:custGeom>
            <a:avLst/>
            <a:gdLst>
              <a:gd name="connsiteX0" fmla="*/ 57178 w 214952"/>
              <a:gd name="connsiteY0" fmla="*/ 0 h 3152775"/>
              <a:gd name="connsiteX1" fmla="*/ 19078 w 214952"/>
              <a:gd name="connsiteY1" fmla="*/ 762000 h 3152775"/>
              <a:gd name="connsiteX2" fmla="*/ 19078 w 214952"/>
              <a:gd name="connsiteY2" fmla="*/ 1000125 h 3152775"/>
              <a:gd name="connsiteX3" fmla="*/ 76228 w 214952"/>
              <a:gd name="connsiteY3" fmla="*/ 1285875 h 3152775"/>
              <a:gd name="connsiteX4" fmla="*/ 76228 w 214952"/>
              <a:gd name="connsiteY4" fmla="*/ 1647825 h 3152775"/>
              <a:gd name="connsiteX5" fmla="*/ 28 w 214952"/>
              <a:gd name="connsiteY5" fmla="*/ 2057400 h 3152775"/>
              <a:gd name="connsiteX6" fmla="*/ 85753 w 214952"/>
              <a:gd name="connsiteY6" fmla="*/ 2314575 h 3152775"/>
              <a:gd name="connsiteX7" fmla="*/ 209578 w 214952"/>
              <a:gd name="connsiteY7" fmla="*/ 2505075 h 3152775"/>
              <a:gd name="connsiteX8" fmla="*/ 181003 w 214952"/>
              <a:gd name="connsiteY8" fmla="*/ 3152775 h 3152775"/>
              <a:gd name="connsiteX0" fmla="*/ 57178 w 218196"/>
              <a:gd name="connsiteY0" fmla="*/ 0 h 3541395"/>
              <a:gd name="connsiteX1" fmla="*/ 19078 w 218196"/>
              <a:gd name="connsiteY1" fmla="*/ 762000 h 3541395"/>
              <a:gd name="connsiteX2" fmla="*/ 19078 w 218196"/>
              <a:gd name="connsiteY2" fmla="*/ 1000125 h 3541395"/>
              <a:gd name="connsiteX3" fmla="*/ 76228 w 218196"/>
              <a:gd name="connsiteY3" fmla="*/ 1285875 h 3541395"/>
              <a:gd name="connsiteX4" fmla="*/ 76228 w 218196"/>
              <a:gd name="connsiteY4" fmla="*/ 1647825 h 3541395"/>
              <a:gd name="connsiteX5" fmla="*/ 28 w 218196"/>
              <a:gd name="connsiteY5" fmla="*/ 2057400 h 3541395"/>
              <a:gd name="connsiteX6" fmla="*/ 85753 w 218196"/>
              <a:gd name="connsiteY6" fmla="*/ 2314575 h 3541395"/>
              <a:gd name="connsiteX7" fmla="*/ 209578 w 218196"/>
              <a:gd name="connsiteY7" fmla="*/ 2505075 h 3541395"/>
              <a:gd name="connsiteX8" fmla="*/ 196243 w 218196"/>
              <a:gd name="connsiteY8" fmla="*/ 3541395 h 3541395"/>
              <a:gd name="connsiteX0" fmla="*/ 57178 w 218196"/>
              <a:gd name="connsiteY0" fmla="*/ 0 h 3594735"/>
              <a:gd name="connsiteX1" fmla="*/ 19078 w 218196"/>
              <a:gd name="connsiteY1" fmla="*/ 762000 h 3594735"/>
              <a:gd name="connsiteX2" fmla="*/ 19078 w 218196"/>
              <a:gd name="connsiteY2" fmla="*/ 1000125 h 3594735"/>
              <a:gd name="connsiteX3" fmla="*/ 76228 w 218196"/>
              <a:gd name="connsiteY3" fmla="*/ 1285875 h 3594735"/>
              <a:gd name="connsiteX4" fmla="*/ 76228 w 218196"/>
              <a:gd name="connsiteY4" fmla="*/ 1647825 h 3594735"/>
              <a:gd name="connsiteX5" fmla="*/ 28 w 218196"/>
              <a:gd name="connsiteY5" fmla="*/ 2057400 h 3594735"/>
              <a:gd name="connsiteX6" fmla="*/ 85753 w 218196"/>
              <a:gd name="connsiteY6" fmla="*/ 2314575 h 3594735"/>
              <a:gd name="connsiteX7" fmla="*/ 209578 w 218196"/>
              <a:gd name="connsiteY7" fmla="*/ 2505075 h 3594735"/>
              <a:gd name="connsiteX8" fmla="*/ 196243 w 218196"/>
              <a:gd name="connsiteY8" fmla="*/ 3594735 h 35947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18196" h="3594735">
                <a:moveTo>
                  <a:pt x="57178" y="0"/>
                </a:moveTo>
                <a:cubicBezTo>
                  <a:pt x="41303" y="297656"/>
                  <a:pt x="25428" y="595313"/>
                  <a:pt x="19078" y="762000"/>
                </a:cubicBezTo>
                <a:cubicBezTo>
                  <a:pt x="12728" y="928688"/>
                  <a:pt x="9553" y="912813"/>
                  <a:pt x="19078" y="1000125"/>
                </a:cubicBezTo>
                <a:cubicBezTo>
                  <a:pt x="28603" y="1087437"/>
                  <a:pt x="66703" y="1177925"/>
                  <a:pt x="76228" y="1285875"/>
                </a:cubicBezTo>
                <a:cubicBezTo>
                  <a:pt x="85753" y="1393825"/>
                  <a:pt x="88928" y="1519238"/>
                  <a:pt x="76228" y="1647825"/>
                </a:cubicBezTo>
                <a:cubicBezTo>
                  <a:pt x="63528" y="1776412"/>
                  <a:pt x="-1560" y="1946275"/>
                  <a:pt x="28" y="2057400"/>
                </a:cubicBezTo>
                <a:cubicBezTo>
                  <a:pt x="1615" y="2168525"/>
                  <a:pt x="50828" y="2239963"/>
                  <a:pt x="85753" y="2314575"/>
                </a:cubicBezTo>
                <a:cubicBezTo>
                  <a:pt x="120678" y="2389187"/>
                  <a:pt x="193703" y="2365375"/>
                  <a:pt x="209578" y="2505075"/>
                </a:cubicBezTo>
                <a:cubicBezTo>
                  <a:pt x="225453" y="2644775"/>
                  <a:pt x="218468" y="3340735"/>
                  <a:pt x="196243" y="3594735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7" name="Forme libre : forme 6">
            <a:extLst>
              <a:ext uri="{FF2B5EF4-FFF2-40B4-BE49-F238E27FC236}">
                <a16:creationId xmlns:a16="http://schemas.microsoft.com/office/drawing/2014/main" id="{DE2091A2-893D-4FD9-B5DC-08FAAC12AD69}"/>
              </a:ext>
            </a:extLst>
          </p:cNvPr>
          <p:cNvSpPr/>
          <p:nvPr/>
        </p:nvSpPr>
        <p:spPr>
          <a:xfrm>
            <a:off x="4667250" y="1800225"/>
            <a:ext cx="3514743" cy="3819524"/>
          </a:xfrm>
          <a:custGeom>
            <a:avLst/>
            <a:gdLst>
              <a:gd name="connsiteX0" fmla="*/ 0 w 4103757"/>
              <a:gd name="connsiteY0" fmla="*/ 3510562 h 3510562"/>
              <a:gd name="connsiteX1" fmla="*/ 228600 w 4103757"/>
              <a:gd name="connsiteY1" fmla="*/ 3215287 h 3510562"/>
              <a:gd name="connsiteX2" fmla="*/ 400050 w 4103757"/>
              <a:gd name="connsiteY2" fmla="*/ 3053362 h 3510562"/>
              <a:gd name="connsiteX3" fmla="*/ 923925 w 4103757"/>
              <a:gd name="connsiteY3" fmla="*/ 2748562 h 3510562"/>
              <a:gd name="connsiteX4" fmla="*/ 1162050 w 4103757"/>
              <a:gd name="connsiteY4" fmla="*/ 2691412 h 3510562"/>
              <a:gd name="connsiteX5" fmla="*/ 1533525 w 4103757"/>
              <a:gd name="connsiteY5" fmla="*/ 2500912 h 3510562"/>
              <a:gd name="connsiteX6" fmla="*/ 1638300 w 4103757"/>
              <a:gd name="connsiteY6" fmla="*/ 2110387 h 3510562"/>
              <a:gd name="connsiteX7" fmla="*/ 1838325 w 4103757"/>
              <a:gd name="connsiteY7" fmla="*/ 1719862 h 3510562"/>
              <a:gd name="connsiteX8" fmla="*/ 2190750 w 4103757"/>
              <a:gd name="connsiteY8" fmla="*/ 1291237 h 3510562"/>
              <a:gd name="connsiteX9" fmla="*/ 2381250 w 4103757"/>
              <a:gd name="connsiteY9" fmla="*/ 976912 h 3510562"/>
              <a:gd name="connsiteX10" fmla="*/ 2705100 w 4103757"/>
              <a:gd name="connsiteY10" fmla="*/ 795937 h 3510562"/>
              <a:gd name="connsiteX11" fmla="*/ 3181350 w 4103757"/>
              <a:gd name="connsiteY11" fmla="*/ 405412 h 3510562"/>
              <a:gd name="connsiteX12" fmla="*/ 3371850 w 4103757"/>
              <a:gd name="connsiteY12" fmla="*/ 110137 h 3510562"/>
              <a:gd name="connsiteX0" fmla="*/ 0 w 3181350"/>
              <a:gd name="connsiteY0" fmla="*/ 3105150 h 3105150"/>
              <a:gd name="connsiteX1" fmla="*/ 228600 w 3181350"/>
              <a:gd name="connsiteY1" fmla="*/ 2809875 h 3105150"/>
              <a:gd name="connsiteX2" fmla="*/ 400050 w 3181350"/>
              <a:gd name="connsiteY2" fmla="*/ 2647950 h 3105150"/>
              <a:gd name="connsiteX3" fmla="*/ 923925 w 3181350"/>
              <a:gd name="connsiteY3" fmla="*/ 2343150 h 3105150"/>
              <a:gd name="connsiteX4" fmla="*/ 1162050 w 3181350"/>
              <a:gd name="connsiteY4" fmla="*/ 2286000 h 3105150"/>
              <a:gd name="connsiteX5" fmla="*/ 1533525 w 3181350"/>
              <a:gd name="connsiteY5" fmla="*/ 2095500 h 3105150"/>
              <a:gd name="connsiteX6" fmla="*/ 1638300 w 3181350"/>
              <a:gd name="connsiteY6" fmla="*/ 1704975 h 3105150"/>
              <a:gd name="connsiteX7" fmla="*/ 1838325 w 3181350"/>
              <a:gd name="connsiteY7" fmla="*/ 1314450 h 3105150"/>
              <a:gd name="connsiteX8" fmla="*/ 2190750 w 3181350"/>
              <a:gd name="connsiteY8" fmla="*/ 885825 h 3105150"/>
              <a:gd name="connsiteX9" fmla="*/ 2381250 w 3181350"/>
              <a:gd name="connsiteY9" fmla="*/ 571500 h 3105150"/>
              <a:gd name="connsiteX10" fmla="*/ 2705100 w 3181350"/>
              <a:gd name="connsiteY10" fmla="*/ 390525 h 3105150"/>
              <a:gd name="connsiteX11" fmla="*/ 3181350 w 3181350"/>
              <a:gd name="connsiteY11" fmla="*/ 0 h 3105150"/>
              <a:gd name="connsiteX0" fmla="*/ 0 w 3181350"/>
              <a:gd name="connsiteY0" fmla="*/ 3105150 h 3105150"/>
              <a:gd name="connsiteX1" fmla="*/ 228600 w 3181350"/>
              <a:gd name="connsiteY1" fmla="*/ 2809875 h 3105150"/>
              <a:gd name="connsiteX2" fmla="*/ 400050 w 3181350"/>
              <a:gd name="connsiteY2" fmla="*/ 2647950 h 3105150"/>
              <a:gd name="connsiteX3" fmla="*/ 923925 w 3181350"/>
              <a:gd name="connsiteY3" fmla="*/ 2343150 h 3105150"/>
              <a:gd name="connsiteX4" fmla="*/ 1162050 w 3181350"/>
              <a:gd name="connsiteY4" fmla="*/ 2286000 h 3105150"/>
              <a:gd name="connsiteX5" fmla="*/ 1533525 w 3181350"/>
              <a:gd name="connsiteY5" fmla="*/ 2095500 h 3105150"/>
              <a:gd name="connsiteX6" fmla="*/ 1638300 w 3181350"/>
              <a:gd name="connsiteY6" fmla="*/ 1704975 h 3105150"/>
              <a:gd name="connsiteX7" fmla="*/ 1838325 w 3181350"/>
              <a:gd name="connsiteY7" fmla="*/ 1314450 h 3105150"/>
              <a:gd name="connsiteX8" fmla="*/ 2190750 w 3181350"/>
              <a:gd name="connsiteY8" fmla="*/ 885825 h 3105150"/>
              <a:gd name="connsiteX9" fmla="*/ 2381250 w 3181350"/>
              <a:gd name="connsiteY9" fmla="*/ 571500 h 3105150"/>
              <a:gd name="connsiteX10" fmla="*/ 2705100 w 3181350"/>
              <a:gd name="connsiteY10" fmla="*/ 390525 h 3105150"/>
              <a:gd name="connsiteX11" fmla="*/ 3181350 w 3181350"/>
              <a:gd name="connsiteY11" fmla="*/ 0 h 3105150"/>
              <a:gd name="connsiteX12" fmla="*/ 3181350 w 3181350"/>
              <a:gd name="connsiteY12" fmla="*/ 0 h 3105150"/>
              <a:gd name="connsiteX0" fmla="*/ 0 w 3333750"/>
              <a:gd name="connsiteY0" fmla="*/ 3305175 h 3305175"/>
              <a:gd name="connsiteX1" fmla="*/ 228600 w 3333750"/>
              <a:gd name="connsiteY1" fmla="*/ 3009900 h 3305175"/>
              <a:gd name="connsiteX2" fmla="*/ 400050 w 3333750"/>
              <a:gd name="connsiteY2" fmla="*/ 2847975 h 3305175"/>
              <a:gd name="connsiteX3" fmla="*/ 923925 w 3333750"/>
              <a:gd name="connsiteY3" fmla="*/ 2543175 h 3305175"/>
              <a:gd name="connsiteX4" fmla="*/ 1162050 w 3333750"/>
              <a:gd name="connsiteY4" fmla="*/ 2486025 h 3305175"/>
              <a:gd name="connsiteX5" fmla="*/ 1533525 w 3333750"/>
              <a:gd name="connsiteY5" fmla="*/ 2295525 h 3305175"/>
              <a:gd name="connsiteX6" fmla="*/ 1638300 w 3333750"/>
              <a:gd name="connsiteY6" fmla="*/ 1905000 h 3305175"/>
              <a:gd name="connsiteX7" fmla="*/ 1838325 w 3333750"/>
              <a:gd name="connsiteY7" fmla="*/ 1514475 h 3305175"/>
              <a:gd name="connsiteX8" fmla="*/ 2190750 w 3333750"/>
              <a:gd name="connsiteY8" fmla="*/ 1085850 h 3305175"/>
              <a:gd name="connsiteX9" fmla="*/ 2381250 w 3333750"/>
              <a:gd name="connsiteY9" fmla="*/ 771525 h 3305175"/>
              <a:gd name="connsiteX10" fmla="*/ 2705100 w 3333750"/>
              <a:gd name="connsiteY10" fmla="*/ 590550 h 3305175"/>
              <a:gd name="connsiteX11" fmla="*/ 3181350 w 3333750"/>
              <a:gd name="connsiteY11" fmla="*/ 200025 h 3305175"/>
              <a:gd name="connsiteX12" fmla="*/ 3333750 w 3333750"/>
              <a:gd name="connsiteY12" fmla="*/ 0 h 3305175"/>
              <a:gd name="connsiteX0" fmla="*/ 0 w 3342637"/>
              <a:gd name="connsiteY0" fmla="*/ 3323045 h 3323045"/>
              <a:gd name="connsiteX1" fmla="*/ 228600 w 3342637"/>
              <a:gd name="connsiteY1" fmla="*/ 3027770 h 3323045"/>
              <a:gd name="connsiteX2" fmla="*/ 400050 w 3342637"/>
              <a:gd name="connsiteY2" fmla="*/ 2865845 h 3323045"/>
              <a:gd name="connsiteX3" fmla="*/ 923925 w 3342637"/>
              <a:gd name="connsiteY3" fmla="*/ 2561045 h 3323045"/>
              <a:gd name="connsiteX4" fmla="*/ 1162050 w 3342637"/>
              <a:gd name="connsiteY4" fmla="*/ 2503895 h 3323045"/>
              <a:gd name="connsiteX5" fmla="*/ 1533525 w 3342637"/>
              <a:gd name="connsiteY5" fmla="*/ 2313395 h 3323045"/>
              <a:gd name="connsiteX6" fmla="*/ 1638300 w 3342637"/>
              <a:gd name="connsiteY6" fmla="*/ 1922870 h 3323045"/>
              <a:gd name="connsiteX7" fmla="*/ 1838325 w 3342637"/>
              <a:gd name="connsiteY7" fmla="*/ 1532345 h 3323045"/>
              <a:gd name="connsiteX8" fmla="*/ 2190750 w 3342637"/>
              <a:gd name="connsiteY8" fmla="*/ 1103720 h 3323045"/>
              <a:gd name="connsiteX9" fmla="*/ 2381250 w 3342637"/>
              <a:gd name="connsiteY9" fmla="*/ 789395 h 3323045"/>
              <a:gd name="connsiteX10" fmla="*/ 2705100 w 3342637"/>
              <a:gd name="connsiteY10" fmla="*/ 608420 h 3323045"/>
              <a:gd name="connsiteX11" fmla="*/ 3181350 w 3342637"/>
              <a:gd name="connsiteY11" fmla="*/ 217895 h 3323045"/>
              <a:gd name="connsiteX12" fmla="*/ 3333750 w 3342637"/>
              <a:gd name="connsiteY12" fmla="*/ 17870 h 3323045"/>
              <a:gd name="connsiteX13" fmla="*/ 3324225 w 3342637"/>
              <a:gd name="connsiteY13" fmla="*/ 8346 h 3323045"/>
              <a:gd name="connsiteX0" fmla="*/ 0 w 3514743"/>
              <a:gd name="connsiteY0" fmla="*/ 3819524 h 3819524"/>
              <a:gd name="connsiteX1" fmla="*/ 228600 w 3514743"/>
              <a:gd name="connsiteY1" fmla="*/ 3524249 h 3819524"/>
              <a:gd name="connsiteX2" fmla="*/ 400050 w 3514743"/>
              <a:gd name="connsiteY2" fmla="*/ 3362324 h 3819524"/>
              <a:gd name="connsiteX3" fmla="*/ 923925 w 3514743"/>
              <a:gd name="connsiteY3" fmla="*/ 3057524 h 3819524"/>
              <a:gd name="connsiteX4" fmla="*/ 1162050 w 3514743"/>
              <a:gd name="connsiteY4" fmla="*/ 3000374 h 3819524"/>
              <a:gd name="connsiteX5" fmla="*/ 1533525 w 3514743"/>
              <a:gd name="connsiteY5" fmla="*/ 2809874 h 3819524"/>
              <a:gd name="connsiteX6" fmla="*/ 1638300 w 3514743"/>
              <a:gd name="connsiteY6" fmla="*/ 2419349 h 3819524"/>
              <a:gd name="connsiteX7" fmla="*/ 1838325 w 3514743"/>
              <a:gd name="connsiteY7" fmla="*/ 2028824 h 3819524"/>
              <a:gd name="connsiteX8" fmla="*/ 2190750 w 3514743"/>
              <a:gd name="connsiteY8" fmla="*/ 1600199 h 3819524"/>
              <a:gd name="connsiteX9" fmla="*/ 2381250 w 3514743"/>
              <a:gd name="connsiteY9" fmla="*/ 1285874 h 3819524"/>
              <a:gd name="connsiteX10" fmla="*/ 2705100 w 3514743"/>
              <a:gd name="connsiteY10" fmla="*/ 1104899 h 3819524"/>
              <a:gd name="connsiteX11" fmla="*/ 3181350 w 3514743"/>
              <a:gd name="connsiteY11" fmla="*/ 714374 h 3819524"/>
              <a:gd name="connsiteX12" fmla="*/ 3333750 w 3514743"/>
              <a:gd name="connsiteY12" fmla="*/ 514349 h 3819524"/>
              <a:gd name="connsiteX13" fmla="*/ 3514725 w 3514743"/>
              <a:gd name="connsiteY13" fmla="*/ 0 h 38195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3514743" h="3819524">
                <a:moveTo>
                  <a:pt x="0" y="3819524"/>
                </a:moveTo>
                <a:cubicBezTo>
                  <a:pt x="80962" y="3709986"/>
                  <a:pt x="161925" y="3600449"/>
                  <a:pt x="228600" y="3524249"/>
                </a:cubicBezTo>
                <a:cubicBezTo>
                  <a:pt x="295275" y="3448049"/>
                  <a:pt x="284163" y="3440111"/>
                  <a:pt x="400050" y="3362324"/>
                </a:cubicBezTo>
                <a:cubicBezTo>
                  <a:pt x="515937" y="3284537"/>
                  <a:pt x="796925" y="3117849"/>
                  <a:pt x="923925" y="3057524"/>
                </a:cubicBezTo>
                <a:cubicBezTo>
                  <a:pt x="1050925" y="2997199"/>
                  <a:pt x="1060450" y="3041649"/>
                  <a:pt x="1162050" y="3000374"/>
                </a:cubicBezTo>
                <a:cubicBezTo>
                  <a:pt x="1263650" y="2959099"/>
                  <a:pt x="1454150" y="2906712"/>
                  <a:pt x="1533525" y="2809874"/>
                </a:cubicBezTo>
                <a:cubicBezTo>
                  <a:pt x="1612900" y="2713036"/>
                  <a:pt x="1587500" y="2549524"/>
                  <a:pt x="1638300" y="2419349"/>
                </a:cubicBezTo>
                <a:cubicBezTo>
                  <a:pt x="1689100" y="2289174"/>
                  <a:pt x="1746250" y="2165349"/>
                  <a:pt x="1838325" y="2028824"/>
                </a:cubicBezTo>
                <a:cubicBezTo>
                  <a:pt x="1930400" y="1892299"/>
                  <a:pt x="2100262" y="1724024"/>
                  <a:pt x="2190750" y="1600199"/>
                </a:cubicBezTo>
                <a:cubicBezTo>
                  <a:pt x="2281238" y="1476374"/>
                  <a:pt x="2295525" y="1368424"/>
                  <a:pt x="2381250" y="1285874"/>
                </a:cubicBezTo>
                <a:cubicBezTo>
                  <a:pt x="2466975" y="1203324"/>
                  <a:pt x="2571750" y="1200149"/>
                  <a:pt x="2705100" y="1104899"/>
                </a:cubicBezTo>
                <a:cubicBezTo>
                  <a:pt x="2838450" y="1009649"/>
                  <a:pt x="3070225" y="828674"/>
                  <a:pt x="3181350" y="714374"/>
                </a:cubicBezTo>
                <a:lnTo>
                  <a:pt x="3333750" y="514349"/>
                </a:lnTo>
                <a:cubicBezTo>
                  <a:pt x="3357562" y="479424"/>
                  <a:pt x="3516709" y="1984"/>
                  <a:pt x="3514725" y="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 dirty="0"/>
          </a:p>
        </p:txBody>
      </p:sp>
      <p:sp>
        <p:nvSpPr>
          <p:cNvPr id="10" name="Forme libre : forme 9">
            <a:extLst>
              <a:ext uri="{FF2B5EF4-FFF2-40B4-BE49-F238E27FC236}">
                <a16:creationId xmlns:a16="http://schemas.microsoft.com/office/drawing/2014/main" id="{A3F9438B-574A-41ED-A02A-B92F4E8208B1}"/>
              </a:ext>
            </a:extLst>
          </p:cNvPr>
          <p:cNvSpPr/>
          <p:nvPr/>
        </p:nvSpPr>
        <p:spPr>
          <a:xfrm>
            <a:off x="5052060" y="2735580"/>
            <a:ext cx="4960620" cy="2552831"/>
          </a:xfrm>
          <a:custGeom>
            <a:avLst/>
            <a:gdLst>
              <a:gd name="connsiteX0" fmla="*/ 4960620 w 4960620"/>
              <a:gd name="connsiteY0" fmla="*/ 0 h 2552831"/>
              <a:gd name="connsiteX1" fmla="*/ 4472940 w 4960620"/>
              <a:gd name="connsiteY1" fmla="*/ 190500 h 2552831"/>
              <a:gd name="connsiteX2" fmla="*/ 4267200 w 4960620"/>
              <a:gd name="connsiteY2" fmla="*/ 266700 h 2552831"/>
              <a:gd name="connsiteX3" fmla="*/ 3985260 w 4960620"/>
              <a:gd name="connsiteY3" fmla="*/ 419100 h 2552831"/>
              <a:gd name="connsiteX4" fmla="*/ 3810000 w 4960620"/>
              <a:gd name="connsiteY4" fmla="*/ 609600 h 2552831"/>
              <a:gd name="connsiteX5" fmla="*/ 3810000 w 4960620"/>
              <a:gd name="connsiteY5" fmla="*/ 693420 h 2552831"/>
              <a:gd name="connsiteX6" fmla="*/ 3672840 w 4960620"/>
              <a:gd name="connsiteY6" fmla="*/ 838200 h 2552831"/>
              <a:gd name="connsiteX7" fmla="*/ 3489960 w 4960620"/>
              <a:gd name="connsiteY7" fmla="*/ 944880 h 2552831"/>
              <a:gd name="connsiteX8" fmla="*/ 3345180 w 4960620"/>
              <a:gd name="connsiteY8" fmla="*/ 967740 h 2552831"/>
              <a:gd name="connsiteX9" fmla="*/ 3070860 w 4960620"/>
              <a:gd name="connsiteY9" fmla="*/ 1135380 h 2552831"/>
              <a:gd name="connsiteX10" fmla="*/ 2903220 w 4960620"/>
              <a:gd name="connsiteY10" fmla="*/ 1379220 h 2552831"/>
              <a:gd name="connsiteX11" fmla="*/ 2636520 w 4960620"/>
              <a:gd name="connsiteY11" fmla="*/ 1653540 h 2552831"/>
              <a:gd name="connsiteX12" fmla="*/ 2506980 w 4960620"/>
              <a:gd name="connsiteY12" fmla="*/ 1836420 h 2552831"/>
              <a:gd name="connsiteX13" fmla="*/ 2133600 w 4960620"/>
              <a:gd name="connsiteY13" fmla="*/ 2049780 h 2552831"/>
              <a:gd name="connsiteX14" fmla="*/ 1783080 w 4960620"/>
              <a:gd name="connsiteY14" fmla="*/ 2278380 h 2552831"/>
              <a:gd name="connsiteX15" fmla="*/ 1249680 w 4960620"/>
              <a:gd name="connsiteY15" fmla="*/ 2506980 h 2552831"/>
              <a:gd name="connsiteX16" fmla="*/ 830580 w 4960620"/>
              <a:gd name="connsiteY16" fmla="*/ 2453640 h 2552831"/>
              <a:gd name="connsiteX17" fmla="*/ 571500 w 4960620"/>
              <a:gd name="connsiteY17" fmla="*/ 2545080 h 2552831"/>
              <a:gd name="connsiteX18" fmla="*/ 342900 w 4960620"/>
              <a:gd name="connsiteY18" fmla="*/ 2537460 h 2552831"/>
              <a:gd name="connsiteX19" fmla="*/ 236220 w 4960620"/>
              <a:gd name="connsiteY19" fmla="*/ 2453640 h 2552831"/>
              <a:gd name="connsiteX20" fmla="*/ 0 w 4960620"/>
              <a:gd name="connsiteY20" fmla="*/ 2529840 h 25528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4960620" h="2552831">
                <a:moveTo>
                  <a:pt x="4960620" y="0"/>
                </a:moveTo>
                <a:lnTo>
                  <a:pt x="4472940" y="190500"/>
                </a:lnTo>
                <a:cubicBezTo>
                  <a:pt x="4357370" y="234950"/>
                  <a:pt x="4348480" y="228600"/>
                  <a:pt x="4267200" y="266700"/>
                </a:cubicBezTo>
                <a:cubicBezTo>
                  <a:pt x="4185920" y="304800"/>
                  <a:pt x="4061460" y="361950"/>
                  <a:pt x="3985260" y="419100"/>
                </a:cubicBezTo>
                <a:cubicBezTo>
                  <a:pt x="3909060" y="476250"/>
                  <a:pt x="3839210" y="563880"/>
                  <a:pt x="3810000" y="609600"/>
                </a:cubicBezTo>
                <a:cubicBezTo>
                  <a:pt x="3780790" y="655320"/>
                  <a:pt x="3832860" y="655320"/>
                  <a:pt x="3810000" y="693420"/>
                </a:cubicBezTo>
                <a:cubicBezTo>
                  <a:pt x="3787140" y="731520"/>
                  <a:pt x="3726180" y="796290"/>
                  <a:pt x="3672840" y="838200"/>
                </a:cubicBezTo>
                <a:cubicBezTo>
                  <a:pt x="3619500" y="880110"/>
                  <a:pt x="3544570" y="923290"/>
                  <a:pt x="3489960" y="944880"/>
                </a:cubicBezTo>
                <a:cubicBezTo>
                  <a:pt x="3435350" y="966470"/>
                  <a:pt x="3415030" y="935990"/>
                  <a:pt x="3345180" y="967740"/>
                </a:cubicBezTo>
                <a:cubicBezTo>
                  <a:pt x="3275330" y="999490"/>
                  <a:pt x="3144520" y="1066800"/>
                  <a:pt x="3070860" y="1135380"/>
                </a:cubicBezTo>
                <a:cubicBezTo>
                  <a:pt x="2997200" y="1203960"/>
                  <a:pt x="2975610" y="1292860"/>
                  <a:pt x="2903220" y="1379220"/>
                </a:cubicBezTo>
                <a:cubicBezTo>
                  <a:pt x="2830830" y="1465580"/>
                  <a:pt x="2702560" y="1577340"/>
                  <a:pt x="2636520" y="1653540"/>
                </a:cubicBezTo>
                <a:cubicBezTo>
                  <a:pt x="2570480" y="1729740"/>
                  <a:pt x="2590800" y="1770380"/>
                  <a:pt x="2506980" y="1836420"/>
                </a:cubicBezTo>
                <a:cubicBezTo>
                  <a:pt x="2423160" y="1902460"/>
                  <a:pt x="2254250" y="1976120"/>
                  <a:pt x="2133600" y="2049780"/>
                </a:cubicBezTo>
                <a:cubicBezTo>
                  <a:pt x="2012950" y="2123440"/>
                  <a:pt x="1930400" y="2202180"/>
                  <a:pt x="1783080" y="2278380"/>
                </a:cubicBezTo>
                <a:cubicBezTo>
                  <a:pt x="1635760" y="2354580"/>
                  <a:pt x="1408430" y="2477770"/>
                  <a:pt x="1249680" y="2506980"/>
                </a:cubicBezTo>
                <a:cubicBezTo>
                  <a:pt x="1090930" y="2536190"/>
                  <a:pt x="943610" y="2447290"/>
                  <a:pt x="830580" y="2453640"/>
                </a:cubicBezTo>
                <a:cubicBezTo>
                  <a:pt x="717550" y="2459990"/>
                  <a:pt x="652780" y="2531110"/>
                  <a:pt x="571500" y="2545080"/>
                </a:cubicBezTo>
                <a:cubicBezTo>
                  <a:pt x="490220" y="2559050"/>
                  <a:pt x="398780" y="2552700"/>
                  <a:pt x="342900" y="2537460"/>
                </a:cubicBezTo>
                <a:cubicBezTo>
                  <a:pt x="287020" y="2522220"/>
                  <a:pt x="293370" y="2454910"/>
                  <a:pt x="236220" y="2453640"/>
                </a:cubicBezTo>
                <a:cubicBezTo>
                  <a:pt x="179070" y="2452370"/>
                  <a:pt x="89535" y="2491105"/>
                  <a:pt x="0" y="252984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2" name="Forme libre : forme 11">
            <a:extLst>
              <a:ext uri="{FF2B5EF4-FFF2-40B4-BE49-F238E27FC236}">
                <a16:creationId xmlns:a16="http://schemas.microsoft.com/office/drawing/2014/main" id="{944CCB70-F3D6-4557-9C2F-76D3681E987B}"/>
              </a:ext>
            </a:extLst>
          </p:cNvPr>
          <p:cNvSpPr/>
          <p:nvPr/>
        </p:nvSpPr>
        <p:spPr>
          <a:xfrm>
            <a:off x="4076700" y="2202180"/>
            <a:ext cx="4556760" cy="3308828"/>
          </a:xfrm>
          <a:custGeom>
            <a:avLst/>
            <a:gdLst>
              <a:gd name="connsiteX0" fmla="*/ 0 w 4556760"/>
              <a:gd name="connsiteY0" fmla="*/ 0 h 3308828"/>
              <a:gd name="connsiteX1" fmla="*/ 266700 w 4556760"/>
              <a:gd name="connsiteY1" fmla="*/ 243840 h 3308828"/>
              <a:gd name="connsiteX2" fmla="*/ 670560 w 4556760"/>
              <a:gd name="connsiteY2" fmla="*/ 457200 h 3308828"/>
              <a:gd name="connsiteX3" fmla="*/ 1219200 w 4556760"/>
              <a:gd name="connsiteY3" fmla="*/ 807720 h 3308828"/>
              <a:gd name="connsiteX4" fmla="*/ 1341120 w 4556760"/>
              <a:gd name="connsiteY4" fmla="*/ 967740 h 3308828"/>
              <a:gd name="connsiteX5" fmla="*/ 1661160 w 4556760"/>
              <a:gd name="connsiteY5" fmla="*/ 1333500 h 3308828"/>
              <a:gd name="connsiteX6" fmla="*/ 2080260 w 4556760"/>
              <a:gd name="connsiteY6" fmla="*/ 1661160 h 3308828"/>
              <a:gd name="connsiteX7" fmla="*/ 2484120 w 4556760"/>
              <a:gd name="connsiteY7" fmla="*/ 1927860 h 3308828"/>
              <a:gd name="connsiteX8" fmla="*/ 2865120 w 4556760"/>
              <a:gd name="connsiteY8" fmla="*/ 2171700 h 3308828"/>
              <a:gd name="connsiteX9" fmla="*/ 3055620 w 4556760"/>
              <a:gd name="connsiteY9" fmla="*/ 2514600 h 3308828"/>
              <a:gd name="connsiteX10" fmla="*/ 3322320 w 4556760"/>
              <a:gd name="connsiteY10" fmla="*/ 2674620 h 3308828"/>
              <a:gd name="connsiteX11" fmla="*/ 3825240 w 4556760"/>
              <a:gd name="connsiteY11" fmla="*/ 2743200 h 3308828"/>
              <a:gd name="connsiteX12" fmla="*/ 4008120 w 4556760"/>
              <a:gd name="connsiteY12" fmla="*/ 2895600 h 3308828"/>
              <a:gd name="connsiteX13" fmla="*/ 4465320 w 4556760"/>
              <a:gd name="connsiteY13" fmla="*/ 3246120 h 3308828"/>
              <a:gd name="connsiteX14" fmla="*/ 4556760 w 4556760"/>
              <a:gd name="connsiteY14" fmla="*/ 3307080 h 33088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4556760" h="3308828">
                <a:moveTo>
                  <a:pt x="0" y="0"/>
                </a:moveTo>
                <a:cubicBezTo>
                  <a:pt x="77470" y="83820"/>
                  <a:pt x="154940" y="167640"/>
                  <a:pt x="266700" y="243840"/>
                </a:cubicBezTo>
                <a:cubicBezTo>
                  <a:pt x="378460" y="320040"/>
                  <a:pt x="511810" y="363220"/>
                  <a:pt x="670560" y="457200"/>
                </a:cubicBezTo>
                <a:cubicBezTo>
                  <a:pt x="829310" y="551180"/>
                  <a:pt x="1107440" y="722630"/>
                  <a:pt x="1219200" y="807720"/>
                </a:cubicBezTo>
                <a:cubicBezTo>
                  <a:pt x="1330960" y="892810"/>
                  <a:pt x="1267460" y="880110"/>
                  <a:pt x="1341120" y="967740"/>
                </a:cubicBezTo>
                <a:cubicBezTo>
                  <a:pt x="1414780" y="1055370"/>
                  <a:pt x="1537970" y="1217930"/>
                  <a:pt x="1661160" y="1333500"/>
                </a:cubicBezTo>
                <a:cubicBezTo>
                  <a:pt x="1784350" y="1449070"/>
                  <a:pt x="1943100" y="1562100"/>
                  <a:pt x="2080260" y="1661160"/>
                </a:cubicBezTo>
                <a:cubicBezTo>
                  <a:pt x="2217420" y="1760220"/>
                  <a:pt x="2353310" y="1842770"/>
                  <a:pt x="2484120" y="1927860"/>
                </a:cubicBezTo>
                <a:cubicBezTo>
                  <a:pt x="2614930" y="2012950"/>
                  <a:pt x="2769870" y="2073910"/>
                  <a:pt x="2865120" y="2171700"/>
                </a:cubicBezTo>
                <a:cubicBezTo>
                  <a:pt x="2960370" y="2269490"/>
                  <a:pt x="2979420" y="2430780"/>
                  <a:pt x="3055620" y="2514600"/>
                </a:cubicBezTo>
                <a:cubicBezTo>
                  <a:pt x="3131820" y="2598420"/>
                  <a:pt x="3194050" y="2636520"/>
                  <a:pt x="3322320" y="2674620"/>
                </a:cubicBezTo>
                <a:cubicBezTo>
                  <a:pt x="3450590" y="2712720"/>
                  <a:pt x="3710940" y="2706370"/>
                  <a:pt x="3825240" y="2743200"/>
                </a:cubicBezTo>
                <a:cubicBezTo>
                  <a:pt x="3939540" y="2780030"/>
                  <a:pt x="3901440" y="2811780"/>
                  <a:pt x="4008120" y="2895600"/>
                </a:cubicBezTo>
                <a:cubicBezTo>
                  <a:pt x="4114800" y="2979420"/>
                  <a:pt x="4373880" y="3177540"/>
                  <a:pt x="4465320" y="3246120"/>
                </a:cubicBezTo>
                <a:cubicBezTo>
                  <a:pt x="4556760" y="3314700"/>
                  <a:pt x="4556760" y="3310890"/>
                  <a:pt x="4556760" y="330708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4" name="Forme libre : forme 23">
            <a:extLst>
              <a:ext uri="{FF2B5EF4-FFF2-40B4-BE49-F238E27FC236}">
                <a16:creationId xmlns:a16="http://schemas.microsoft.com/office/drawing/2014/main" id="{95D7BB21-081F-4A5B-968A-0D05182EA29B}"/>
              </a:ext>
            </a:extLst>
          </p:cNvPr>
          <p:cNvSpPr/>
          <p:nvPr/>
        </p:nvSpPr>
        <p:spPr>
          <a:xfrm>
            <a:off x="6172200" y="4654550"/>
            <a:ext cx="647700" cy="374650"/>
          </a:xfrm>
          <a:custGeom>
            <a:avLst/>
            <a:gdLst>
              <a:gd name="connsiteX0" fmla="*/ 0 w 647700"/>
              <a:gd name="connsiteY0" fmla="*/ 0 h 374650"/>
              <a:gd name="connsiteX1" fmla="*/ 260350 w 647700"/>
              <a:gd name="connsiteY1" fmla="*/ 127000 h 374650"/>
              <a:gd name="connsiteX2" fmla="*/ 514350 w 647700"/>
              <a:gd name="connsiteY2" fmla="*/ 222250 h 374650"/>
              <a:gd name="connsiteX3" fmla="*/ 647700 w 647700"/>
              <a:gd name="connsiteY3" fmla="*/ 374650 h 374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47700" h="374650">
                <a:moveTo>
                  <a:pt x="0" y="0"/>
                </a:moveTo>
                <a:cubicBezTo>
                  <a:pt x="87312" y="44979"/>
                  <a:pt x="174625" y="89958"/>
                  <a:pt x="260350" y="127000"/>
                </a:cubicBezTo>
                <a:cubicBezTo>
                  <a:pt x="346075" y="164042"/>
                  <a:pt x="449792" y="180975"/>
                  <a:pt x="514350" y="222250"/>
                </a:cubicBezTo>
                <a:cubicBezTo>
                  <a:pt x="578908" y="263525"/>
                  <a:pt x="613304" y="319087"/>
                  <a:pt x="647700" y="37465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1" name="Forme libre : forme 30">
            <a:extLst>
              <a:ext uri="{FF2B5EF4-FFF2-40B4-BE49-F238E27FC236}">
                <a16:creationId xmlns:a16="http://schemas.microsoft.com/office/drawing/2014/main" id="{9B914AB4-097F-4566-ACFF-8B65D8AD4BA5}"/>
              </a:ext>
            </a:extLst>
          </p:cNvPr>
          <p:cNvSpPr/>
          <p:nvPr/>
        </p:nvSpPr>
        <p:spPr>
          <a:xfrm>
            <a:off x="4794250" y="3968750"/>
            <a:ext cx="1099770" cy="1276350"/>
          </a:xfrm>
          <a:custGeom>
            <a:avLst/>
            <a:gdLst>
              <a:gd name="connsiteX0" fmla="*/ 0 w 1099770"/>
              <a:gd name="connsiteY0" fmla="*/ 0 h 1276350"/>
              <a:gd name="connsiteX1" fmla="*/ 38100 w 1099770"/>
              <a:gd name="connsiteY1" fmla="*/ 63500 h 1276350"/>
              <a:gd name="connsiteX2" fmla="*/ 22225 w 1099770"/>
              <a:gd name="connsiteY2" fmla="*/ 130175 h 1276350"/>
              <a:gd name="connsiteX3" fmla="*/ 171450 w 1099770"/>
              <a:gd name="connsiteY3" fmla="*/ 139700 h 1276350"/>
              <a:gd name="connsiteX4" fmla="*/ 352425 w 1099770"/>
              <a:gd name="connsiteY4" fmla="*/ 203200 h 1276350"/>
              <a:gd name="connsiteX5" fmla="*/ 419100 w 1099770"/>
              <a:gd name="connsiteY5" fmla="*/ 193675 h 1276350"/>
              <a:gd name="connsiteX6" fmla="*/ 584200 w 1099770"/>
              <a:gd name="connsiteY6" fmla="*/ 177800 h 1276350"/>
              <a:gd name="connsiteX7" fmla="*/ 685800 w 1099770"/>
              <a:gd name="connsiteY7" fmla="*/ 244475 h 1276350"/>
              <a:gd name="connsiteX8" fmla="*/ 844550 w 1099770"/>
              <a:gd name="connsiteY8" fmla="*/ 320675 h 1276350"/>
              <a:gd name="connsiteX9" fmla="*/ 955675 w 1099770"/>
              <a:gd name="connsiteY9" fmla="*/ 450850 h 1276350"/>
              <a:gd name="connsiteX10" fmla="*/ 1022350 w 1099770"/>
              <a:gd name="connsiteY10" fmla="*/ 619125 h 1276350"/>
              <a:gd name="connsiteX11" fmla="*/ 1069975 w 1099770"/>
              <a:gd name="connsiteY11" fmla="*/ 736600 h 1276350"/>
              <a:gd name="connsiteX12" fmla="*/ 1054100 w 1099770"/>
              <a:gd name="connsiteY12" fmla="*/ 920750 h 1276350"/>
              <a:gd name="connsiteX13" fmla="*/ 1098550 w 1099770"/>
              <a:gd name="connsiteY13" fmla="*/ 1003300 h 1276350"/>
              <a:gd name="connsiteX14" fmla="*/ 996950 w 1099770"/>
              <a:gd name="connsiteY14" fmla="*/ 1130300 h 1276350"/>
              <a:gd name="connsiteX15" fmla="*/ 923925 w 1099770"/>
              <a:gd name="connsiteY15" fmla="*/ 1276350 h 1276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099770" h="1276350">
                <a:moveTo>
                  <a:pt x="0" y="0"/>
                </a:moveTo>
                <a:cubicBezTo>
                  <a:pt x="17198" y="20902"/>
                  <a:pt x="34396" y="41804"/>
                  <a:pt x="38100" y="63500"/>
                </a:cubicBezTo>
                <a:cubicBezTo>
                  <a:pt x="41804" y="85196"/>
                  <a:pt x="0" y="117475"/>
                  <a:pt x="22225" y="130175"/>
                </a:cubicBezTo>
                <a:cubicBezTo>
                  <a:pt x="44450" y="142875"/>
                  <a:pt x="116417" y="127529"/>
                  <a:pt x="171450" y="139700"/>
                </a:cubicBezTo>
                <a:cubicBezTo>
                  <a:pt x="226483" y="151871"/>
                  <a:pt x="311150" y="194204"/>
                  <a:pt x="352425" y="203200"/>
                </a:cubicBezTo>
                <a:cubicBezTo>
                  <a:pt x="393700" y="212196"/>
                  <a:pt x="380471" y="197908"/>
                  <a:pt x="419100" y="193675"/>
                </a:cubicBezTo>
                <a:cubicBezTo>
                  <a:pt x="457729" y="189442"/>
                  <a:pt x="539750" y="169333"/>
                  <a:pt x="584200" y="177800"/>
                </a:cubicBezTo>
                <a:cubicBezTo>
                  <a:pt x="628650" y="186267"/>
                  <a:pt x="642408" y="220662"/>
                  <a:pt x="685800" y="244475"/>
                </a:cubicBezTo>
                <a:cubicBezTo>
                  <a:pt x="729192" y="268288"/>
                  <a:pt x="799571" y="286279"/>
                  <a:pt x="844550" y="320675"/>
                </a:cubicBezTo>
                <a:cubicBezTo>
                  <a:pt x="889529" y="355071"/>
                  <a:pt x="926042" y="401108"/>
                  <a:pt x="955675" y="450850"/>
                </a:cubicBezTo>
                <a:cubicBezTo>
                  <a:pt x="985308" y="500592"/>
                  <a:pt x="1003300" y="571500"/>
                  <a:pt x="1022350" y="619125"/>
                </a:cubicBezTo>
                <a:cubicBezTo>
                  <a:pt x="1041400" y="666750"/>
                  <a:pt x="1064683" y="686329"/>
                  <a:pt x="1069975" y="736600"/>
                </a:cubicBezTo>
                <a:cubicBezTo>
                  <a:pt x="1075267" y="786871"/>
                  <a:pt x="1049338" y="876300"/>
                  <a:pt x="1054100" y="920750"/>
                </a:cubicBezTo>
                <a:cubicBezTo>
                  <a:pt x="1058863" y="965200"/>
                  <a:pt x="1108075" y="968375"/>
                  <a:pt x="1098550" y="1003300"/>
                </a:cubicBezTo>
                <a:cubicBezTo>
                  <a:pt x="1089025" y="1038225"/>
                  <a:pt x="1026054" y="1084792"/>
                  <a:pt x="996950" y="1130300"/>
                </a:cubicBezTo>
                <a:cubicBezTo>
                  <a:pt x="967846" y="1175808"/>
                  <a:pt x="945885" y="1226079"/>
                  <a:pt x="923925" y="127635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630" name="Rectangle 629">
            <a:extLst>
              <a:ext uri="{FF2B5EF4-FFF2-40B4-BE49-F238E27FC236}">
                <a16:creationId xmlns:a16="http://schemas.microsoft.com/office/drawing/2014/main" id="{B534E08F-1B77-430C-A4BB-7DD856958AEA}"/>
              </a:ext>
            </a:extLst>
          </p:cNvPr>
          <p:cNvSpPr/>
          <p:nvPr/>
        </p:nvSpPr>
        <p:spPr>
          <a:xfrm rot="762525">
            <a:off x="2520144" y="492388"/>
            <a:ext cx="176556" cy="2034079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65" name="Forme libre : forme 64">
            <a:extLst>
              <a:ext uri="{FF2B5EF4-FFF2-40B4-BE49-F238E27FC236}">
                <a16:creationId xmlns:a16="http://schemas.microsoft.com/office/drawing/2014/main" id="{E9D5A3E5-AD50-4EEC-8597-72ED31D03BAE}"/>
              </a:ext>
            </a:extLst>
          </p:cNvPr>
          <p:cNvSpPr/>
          <p:nvPr/>
        </p:nvSpPr>
        <p:spPr>
          <a:xfrm>
            <a:off x="119502" y="738807"/>
            <a:ext cx="222344" cy="269732"/>
          </a:xfrm>
          <a:custGeom>
            <a:avLst/>
            <a:gdLst>
              <a:gd name="connsiteX0" fmla="*/ 0 w 219075"/>
              <a:gd name="connsiteY0" fmla="*/ 0 h 333375"/>
              <a:gd name="connsiteX1" fmla="*/ 142875 w 219075"/>
              <a:gd name="connsiteY1" fmla="*/ 104775 h 333375"/>
              <a:gd name="connsiteX2" fmla="*/ 28575 w 219075"/>
              <a:gd name="connsiteY2" fmla="*/ 228600 h 333375"/>
              <a:gd name="connsiteX3" fmla="*/ 219075 w 219075"/>
              <a:gd name="connsiteY3" fmla="*/ 333375 h 333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9075" h="333375">
                <a:moveTo>
                  <a:pt x="0" y="0"/>
                </a:moveTo>
                <a:cubicBezTo>
                  <a:pt x="69056" y="33337"/>
                  <a:pt x="138113" y="66675"/>
                  <a:pt x="142875" y="104775"/>
                </a:cubicBezTo>
                <a:cubicBezTo>
                  <a:pt x="147638" y="142875"/>
                  <a:pt x="15875" y="190500"/>
                  <a:pt x="28575" y="228600"/>
                </a:cubicBezTo>
                <a:cubicBezTo>
                  <a:pt x="41275" y="266700"/>
                  <a:pt x="130175" y="300037"/>
                  <a:pt x="219075" y="333375"/>
                </a:cubicBezTo>
              </a:path>
            </a:pathLst>
          </a:custGeom>
          <a:noFill/>
          <a:ln w="19050" cmpd="dbl">
            <a:solidFill>
              <a:srgbClr val="7030A0"/>
            </a:solidFill>
            <a:headEnd type="stealth" w="lg" len="lg"/>
            <a:tailEnd type="stealth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70" name="ZoneTexte 69">
            <a:extLst>
              <a:ext uri="{FF2B5EF4-FFF2-40B4-BE49-F238E27FC236}">
                <a16:creationId xmlns:a16="http://schemas.microsoft.com/office/drawing/2014/main" id="{315A8E70-2BC1-4E13-AC01-966151702F07}"/>
              </a:ext>
            </a:extLst>
          </p:cNvPr>
          <p:cNvSpPr txBox="1"/>
          <p:nvPr/>
        </p:nvSpPr>
        <p:spPr>
          <a:xfrm>
            <a:off x="372469" y="739891"/>
            <a:ext cx="232031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Axe autoroutier (E411)</a:t>
            </a:r>
            <a:endParaRPr lang="fr-BE" sz="1100" dirty="0"/>
          </a:p>
        </p:txBody>
      </p:sp>
      <p:sp>
        <p:nvSpPr>
          <p:cNvPr id="72" name="ZoneTexte 71">
            <a:extLst>
              <a:ext uri="{FF2B5EF4-FFF2-40B4-BE49-F238E27FC236}">
                <a16:creationId xmlns:a16="http://schemas.microsoft.com/office/drawing/2014/main" id="{CD546C32-B5BB-478F-A054-281AF16F3FD6}"/>
              </a:ext>
            </a:extLst>
          </p:cNvPr>
          <p:cNvSpPr txBox="1"/>
          <p:nvPr/>
        </p:nvSpPr>
        <p:spPr>
          <a:xfrm>
            <a:off x="368515" y="1129615"/>
            <a:ext cx="232031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Réseau routier régional</a:t>
            </a:r>
            <a:endParaRPr lang="fr-BE" sz="1100" dirty="0"/>
          </a:p>
        </p:txBody>
      </p:sp>
      <p:sp>
        <p:nvSpPr>
          <p:cNvPr id="75" name="ZoneTexte 74">
            <a:extLst>
              <a:ext uri="{FF2B5EF4-FFF2-40B4-BE49-F238E27FC236}">
                <a16:creationId xmlns:a16="http://schemas.microsoft.com/office/drawing/2014/main" id="{A63126DA-CE96-4F57-BDFA-36734724A8EF}"/>
              </a:ext>
            </a:extLst>
          </p:cNvPr>
          <p:cNvSpPr txBox="1"/>
          <p:nvPr/>
        </p:nvSpPr>
        <p:spPr>
          <a:xfrm>
            <a:off x="334208" y="253470"/>
            <a:ext cx="1712217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Pôles de développement et d’appui touristique</a:t>
            </a:r>
            <a:endParaRPr lang="fr-BE" sz="1100" dirty="0"/>
          </a:p>
        </p:txBody>
      </p:sp>
      <p:sp>
        <p:nvSpPr>
          <p:cNvPr id="79" name="Forme libre : forme 78">
            <a:extLst>
              <a:ext uri="{FF2B5EF4-FFF2-40B4-BE49-F238E27FC236}">
                <a16:creationId xmlns:a16="http://schemas.microsoft.com/office/drawing/2014/main" id="{70D37981-2D87-40ED-BAFC-FFC8C63CE60C}"/>
              </a:ext>
            </a:extLst>
          </p:cNvPr>
          <p:cNvSpPr/>
          <p:nvPr/>
        </p:nvSpPr>
        <p:spPr>
          <a:xfrm>
            <a:off x="112109" y="1132204"/>
            <a:ext cx="222344" cy="269732"/>
          </a:xfrm>
          <a:custGeom>
            <a:avLst/>
            <a:gdLst>
              <a:gd name="connsiteX0" fmla="*/ 0 w 219075"/>
              <a:gd name="connsiteY0" fmla="*/ 0 h 333375"/>
              <a:gd name="connsiteX1" fmla="*/ 142875 w 219075"/>
              <a:gd name="connsiteY1" fmla="*/ 104775 h 333375"/>
              <a:gd name="connsiteX2" fmla="*/ 28575 w 219075"/>
              <a:gd name="connsiteY2" fmla="*/ 228600 h 333375"/>
              <a:gd name="connsiteX3" fmla="*/ 219075 w 219075"/>
              <a:gd name="connsiteY3" fmla="*/ 333375 h 333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9075" h="333375">
                <a:moveTo>
                  <a:pt x="0" y="0"/>
                </a:moveTo>
                <a:cubicBezTo>
                  <a:pt x="69056" y="33337"/>
                  <a:pt x="138113" y="66675"/>
                  <a:pt x="142875" y="104775"/>
                </a:cubicBezTo>
                <a:cubicBezTo>
                  <a:pt x="147638" y="142875"/>
                  <a:pt x="15875" y="190500"/>
                  <a:pt x="28575" y="228600"/>
                </a:cubicBezTo>
                <a:cubicBezTo>
                  <a:pt x="41275" y="266700"/>
                  <a:pt x="130175" y="300037"/>
                  <a:pt x="219075" y="333375"/>
                </a:cubicBezTo>
              </a:path>
            </a:pathLst>
          </a:custGeom>
          <a:noFill/>
          <a:ln w="12700" cmpd="sng">
            <a:solidFill>
              <a:schemeClr val="bg1">
                <a:lumMod val="75000"/>
              </a:schemeClr>
            </a:solidFill>
            <a:headEnd type="none" w="lg" len="lg"/>
            <a:tailEnd type="none" w="lg" len="lg"/>
            <a:extLst>
              <a:ext uri="{C807C97D-BFC1-408E-A445-0C87EB9F89A2}">
                <ask:lineSketchStyleProps xmlns:ask="http://schemas.microsoft.com/office/drawing/2018/sketchyshapes">
                  <ask:type>
                    <ask:lineSketchNone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80" name="Forme libre : forme 79">
            <a:extLst>
              <a:ext uri="{FF2B5EF4-FFF2-40B4-BE49-F238E27FC236}">
                <a16:creationId xmlns:a16="http://schemas.microsoft.com/office/drawing/2014/main" id="{51586F8B-F076-4975-89E8-64CD98B2DE98}"/>
              </a:ext>
            </a:extLst>
          </p:cNvPr>
          <p:cNvSpPr/>
          <p:nvPr/>
        </p:nvSpPr>
        <p:spPr>
          <a:xfrm>
            <a:off x="98416" y="349764"/>
            <a:ext cx="235086" cy="196167"/>
          </a:xfrm>
          <a:custGeom>
            <a:avLst/>
            <a:gdLst>
              <a:gd name="connsiteX0" fmla="*/ 204899 w 424322"/>
              <a:gd name="connsiteY0" fmla="*/ 139009 h 387565"/>
              <a:gd name="connsiteX1" fmla="*/ 309674 w 424322"/>
              <a:gd name="connsiteY1" fmla="*/ 5659 h 387565"/>
              <a:gd name="connsiteX2" fmla="*/ 423974 w 424322"/>
              <a:gd name="connsiteY2" fmla="*/ 43759 h 387565"/>
              <a:gd name="connsiteX3" fmla="*/ 347774 w 424322"/>
              <a:gd name="connsiteY3" fmla="*/ 215209 h 387565"/>
              <a:gd name="connsiteX4" fmla="*/ 423974 w 424322"/>
              <a:gd name="connsiteY4" fmla="*/ 319984 h 387565"/>
              <a:gd name="connsiteX5" fmla="*/ 338249 w 424322"/>
              <a:gd name="connsiteY5" fmla="*/ 386659 h 387565"/>
              <a:gd name="connsiteX6" fmla="*/ 233474 w 424322"/>
              <a:gd name="connsiteY6" fmla="*/ 272359 h 387565"/>
              <a:gd name="connsiteX7" fmla="*/ 71549 w 424322"/>
              <a:gd name="connsiteY7" fmla="*/ 291409 h 387565"/>
              <a:gd name="connsiteX8" fmla="*/ 4874 w 424322"/>
              <a:gd name="connsiteY8" fmla="*/ 110434 h 387565"/>
              <a:gd name="connsiteX9" fmla="*/ 204899 w 424322"/>
              <a:gd name="connsiteY9" fmla="*/ 139009 h 3875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24322" h="387565">
                <a:moveTo>
                  <a:pt x="204899" y="139009"/>
                </a:moveTo>
                <a:cubicBezTo>
                  <a:pt x="255699" y="121547"/>
                  <a:pt x="273162" y="21534"/>
                  <a:pt x="309674" y="5659"/>
                </a:cubicBezTo>
                <a:cubicBezTo>
                  <a:pt x="346187" y="-10216"/>
                  <a:pt x="417624" y="8834"/>
                  <a:pt x="423974" y="43759"/>
                </a:cubicBezTo>
                <a:cubicBezTo>
                  <a:pt x="430324" y="78684"/>
                  <a:pt x="347774" y="169172"/>
                  <a:pt x="347774" y="215209"/>
                </a:cubicBezTo>
                <a:cubicBezTo>
                  <a:pt x="347774" y="261246"/>
                  <a:pt x="425562" y="291409"/>
                  <a:pt x="423974" y="319984"/>
                </a:cubicBezTo>
                <a:cubicBezTo>
                  <a:pt x="422387" y="348559"/>
                  <a:pt x="369999" y="394596"/>
                  <a:pt x="338249" y="386659"/>
                </a:cubicBezTo>
                <a:cubicBezTo>
                  <a:pt x="306499" y="378722"/>
                  <a:pt x="277924" y="288234"/>
                  <a:pt x="233474" y="272359"/>
                </a:cubicBezTo>
                <a:cubicBezTo>
                  <a:pt x="189024" y="256484"/>
                  <a:pt x="109649" y="318396"/>
                  <a:pt x="71549" y="291409"/>
                </a:cubicBezTo>
                <a:cubicBezTo>
                  <a:pt x="33449" y="264422"/>
                  <a:pt x="-15763" y="139009"/>
                  <a:pt x="4874" y="110434"/>
                </a:cubicBezTo>
                <a:cubicBezTo>
                  <a:pt x="25511" y="81859"/>
                  <a:pt x="154099" y="156471"/>
                  <a:pt x="204899" y="139009"/>
                </a:cubicBezTo>
                <a:close/>
              </a:path>
            </a:pathLst>
          </a:custGeom>
          <a:solidFill>
            <a:schemeClr val="accent2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83" name="ZoneTexte 82">
            <a:extLst>
              <a:ext uri="{FF2B5EF4-FFF2-40B4-BE49-F238E27FC236}">
                <a16:creationId xmlns:a16="http://schemas.microsoft.com/office/drawing/2014/main" id="{E3833D92-8182-40AF-8428-129CFF1A20B8}"/>
              </a:ext>
            </a:extLst>
          </p:cNvPr>
          <p:cNvSpPr txBox="1"/>
          <p:nvPr/>
        </p:nvSpPr>
        <p:spPr>
          <a:xfrm>
            <a:off x="361106" y="1512331"/>
            <a:ext cx="232031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Ligne ferroviaire</a:t>
            </a:r>
            <a:endParaRPr lang="fr-BE" sz="1100" dirty="0"/>
          </a:p>
        </p:txBody>
      </p:sp>
      <p:sp>
        <p:nvSpPr>
          <p:cNvPr id="84" name="Forme libre : forme 83">
            <a:extLst>
              <a:ext uri="{FF2B5EF4-FFF2-40B4-BE49-F238E27FC236}">
                <a16:creationId xmlns:a16="http://schemas.microsoft.com/office/drawing/2014/main" id="{6CC23C3C-748F-42A1-A5B5-88C95C8EA2E3}"/>
              </a:ext>
            </a:extLst>
          </p:cNvPr>
          <p:cNvSpPr/>
          <p:nvPr/>
        </p:nvSpPr>
        <p:spPr>
          <a:xfrm>
            <a:off x="147027" y="1529186"/>
            <a:ext cx="222344" cy="269732"/>
          </a:xfrm>
          <a:custGeom>
            <a:avLst/>
            <a:gdLst>
              <a:gd name="connsiteX0" fmla="*/ 0 w 219075"/>
              <a:gd name="connsiteY0" fmla="*/ 0 h 333375"/>
              <a:gd name="connsiteX1" fmla="*/ 142875 w 219075"/>
              <a:gd name="connsiteY1" fmla="*/ 104775 h 333375"/>
              <a:gd name="connsiteX2" fmla="*/ 28575 w 219075"/>
              <a:gd name="connsiteY2" fmla="*/ 228600 h 333375"/>
              <a:gd name="connsiteX3" fmla="*/ 219075 w 219075"/>
              <a:gd name="connsiteY3" fmla="*/ 333375 h 333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9075" h="333375">
                <a:moveTo>
                  <a:pt x="0" y="0"/>
                </a:moveTo>
                <a:cubicBezTo>
                  <a:pt x="69056" y="33337"/>
                  <a:pt x="138113" y="66675"/>
                  <a:pt x="142875" y="104775"/>
                </a:cubicBezTo>
                <a:cubicBezTo>
                  <a:pt x="147638" y="142875"/>
                  <a:pt x="15875" y="190500"/>
                  <a:pt x="28575" y="228600"/>
                </a:cubicBezTo>
                <a:cubicBezTo>
                  <a:pt x="41275" y="266700"/>
                  <a:pt x="130175" y="300037"/>
                  <a:pt x="219075" y="333375"/>
                </a:cubicBezTo>
              </a:path>
            </a:pathLst>
          </a:custGeom>
          <a:noFill/>
          <a:ln w="19050" cmpd="sng">
            <a:solidFill>
              <a:schemeClr val="tx1"/>
            </a:solidFill>
            <a:prstDash val="dash"/>
            <a:headEnd type="none" w="lg" len="lg"/>
            <a:tailEnd type="none" w="lg" len="lg"/>
            <a:extLst>
              <a:ext uri="{C807C97D-BFC1-408E-A445-0C87EB9F89A2}">
                <ask:lineSketchStyleProps xmlns:ask="http://schemas.microsoft.com/office/drawing/2018/sketchyshapes">
                  <ask:type>
                    <ask:lineSketchNone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grpSp>
        <p:nvGrpSpPr>
          <p:cNvPr id="15" name="Groupe 14">
            <a:extLst>
              <a:ext uri="{FF2B5EF4-FFF2-40B4-BE49-F238E27FC236}">
                <a16:creationId xmlns:a16="http://schemas.microsoft.com/office/drawing/2014/main" id="{C1F64FC7-4133-4040-83D3-8B66C2046446}"/>
              </a:ext>
            </a:extLst>
          </p:cNvPr>
          <p:cNvGrpSpPr>
            <a:grpSpLocks noChangeAspect="1"/>
          </p:cNvGrpSpPr>
          <p:nvPr/>
        </p:nvGrpSpPr>
        <p:grpSpPr>
          <a:xfrm>
            <a:off x="2908829" y="279355"/>
            <a:ext cx="6944048" cy="6267685"/>
            <a:chOff x="2908829" y="279355"/>
            <a:chExt cx="6944048" cy="6267685"/>
          </a:xfrm>
        </p:grpSpPr>
        <p:sp>
          <p:nvSpPr>
            <p:cNvPr id="5" name="Forme libre : forme 4">
              <a:extLst>
                <a:ext uri="{FF2B5EF4-FFF2-40B4-BE49-F238E27FC236}">
                  <a16:creationId xmlns:a16="http://schemas.microsoft.com/office/drawing/2014/main" id="{FA4E5A16-E8D1-47A8-9A71-9E217CB4E4BA}"/>
                </a:ext>
              </a:extLst>
            </p:cNvPr>
            <p:cNvSpPr/>
            <p:nvPr/>
          </p:nvSpPr>
          <p:spPr>
            <a:xfrm>
              <a:off x="5518150" y="279355"/>
              <a:ext cx="2241550" cy="819195"/>
            </a:xfrm>
            <a:custGeom>
              <a:avLst/>
              <a:gdLst>
                <a:gd name="connsiteX0" fmla="*/ 0 w 2241550"/>
                <a:gd name="connsiteY0" fmla="*/ 400095 h 819195"/>
                <a:gd name="connsiteX1" fmla="*/ 209550 w 2241550"/>
                <a:gd name="connsiteY1" fmla="*/ 495345 h 819195"/>
                <a:gd name="connsiteX2" fmla="*/ 374650 w 2241550"/>
                <a:gd name="connsiteY2" fmla="*/ 717595 h 819195"/>
                <a:gd name="connsiteX3" fmla="*/ 514350 w 2241550"/>
                <a:gd name="connsiteY3" fmla="*/ 685845 h 819195"/>
                <a:gd name="connsiteX4" fmla="*/ 692150 w 2241550"/>
                <a:gd name="connsiteY4" fmla="*/ 615995 h 819195"/>
                <a:gd name="connsiteX5" fmla="*/ 736600 w 2241550"/>
                <a:gd name="connsiteY5" fmla="*/ 552495 h 819195"/>
                <a:gd name="connsiteX6" fmla="*/ 838200 w 2241550"/>
                <a:gd name="connsiteY6" fmla="*/ 450895 h 819195"/>
                <a:gd name="connsiteX7" fmla="*/ 1009650 w 2241550"/>
                <a:gd name="connsiteY7" fmla="*/ 431845 h 819195"/>
                <a:gd name="connsiteX8" fmla="*/ 1358900 w 2241550"/>
                <a:gd name="connsiteY8" fmla="*/ 273095 h 819195"/>
                <a:gd name="connsiteX9" fmla="*/ 1441450 w 2241550"/>
                <a:gd name="connsiteY9" fmla="*/ 241345 h 819195"/>
                <a:gd name="connsiteX10" fmla="*/ 1549400 w 2241550"/>
                <a:gd name="connsiteY10" fmla="*/ 69895 h 819195"/>
                <a:gd name="connsiteX11" fmla="*/ 1714500 w 2241550"/>
                <a:gd name="connsiteY11" fmla="*/ 82595 h 819195"/>
                <a:gd name="connsiteX12" fmla="*/ 1835150 w 2241550"/>
                <a:gd name="connsiteY12" fmla="*/ 45 h 819195"/>
                <a:gd name="connsiteX13" fmla="*/ 1885950 w 2241550"/>
                <a:gd name="connsiteY13" fmla="*/ 95295 h 819195"/>
                <a:gd name="connsiteX14" fmla="*/ 1974850 w 2241550"/>
                <a:gd name="connsiteY14" fmla="*/ 228645 h 819195"/>
                <a:gd name="connsiteX15" fmla="*/ 2032000 w 2241550"/>
                <a:gd name="connsiteY15" fmla="*/ 476295 h 819195"/>
                <a:gd name="connsiteX16" fmla="*/ 2241550 w 2241550"/>
                <a:gd name="connsiteY16" fmla="*/ 819195 h 819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41550" h="819195">
                  <a:moveTo>
                    <a:pt x="0" y="400095"/>
                  </a:moveTo>
                  <a:cubicBezTo>
                    <a:pt x="73554" y="421261"/>
                    <a:pt x="147108" y="442428"/>
                    <a:pt x="209550" y="495345"/>
                  </a:cubicBezTo>
                  <a:cubicBezTo>
                    <a:pt x="271992" y="548262"/>
                    <a:pt x="323850" y="685845"/>
                    <a:pt x="374650" y="717595"/>
                  </a:cubicBezTo>
                  <a:cubicBezTo>
                    <a:pt x="425450" y="749345"/>
                    <a:pt x="461433" y="702778"/>
                    <a:pt x="514350" y="685845"/>
                  </a:cubicBezTo>
                  <a:cubicBezTo>
                    <a:pt x="567267" y="668912"/>
                    <a:pt x="655109" y="638220"/>
                    <a:pt x="692150" y="615995"/>
                  </a:cubicBezTo>
                  <a:cubicBezTo>
                    <a:pt x="729191" y="593770"/>
                    <a:pt x="712258" y="580012"/>
                    <a:pt x="736600" y="552495"/>
                  </a:cubicBezTo>
                  <a:cubicBezTo>
                    <a:pt x="760942" y="524978"/>
                    <a:pt x="792692" y="471003"/>
                    <a:pt x="838200" y="450895"/>
                  </a:cubicBezTo>
                  <a:cubicBezTo>
                    <a:pt x="883708" y="430787"/>
                    <a:pt x="922867" y="461478"/>
                    <a:pt x="1009650" y="431845"/>
                  </a:cubicBezTo>
                  <a:cubicBezTo>
                    <a:pt x="1096433" y="402212"/>
                    <a:pt x="1286933" y="304845"/>
                    <a:pt x="1358900" y="273095"/>
                  </a:cubicBezTo>
                  <a:cubicBezTo>
                    <a:pt x="1430867" y="241345"/>
                    <a:pt x="1409700" y="275212"/>
                    <a:pt x="1441450" y="241345"/>
                  </a:cubicBezTo>
                  <a:cubicBezTo>
                    <a:pt x="1473200" y="207478"/>
                    <a:pt x="1503892" y="96353"/>
                    <a:pt x="1549400" y="69895"/>
                  </a:cubicBezTo>
                  <a:cubicBezTo>
                    <a:pt x="1594908" y="43437"/>
                    <a:pt x="1666875" y="94237"/>
                    <a:pt x="1714500" y="82595"/>
                  </a:cubicBezTo>
                  <a:cubicBezTo>
                    <a:pt x="1762125" y="70953"/>
                    <a:pt x="1806575" y="-2072"/>
                    <a:pt x="1835150" y="45"/>
                  </a:cubicBezTo>
                  <a:cubicBezTo>
                    <a:pt x="1863725" y="2162"/>
                    <a:pt x="1862667" y="57195"/>
                    <a:pt x="1885950" y="95295"/>
                  </a:cubicBezTo>
                  <a:cubicBezTo>
                    <a:pt x="1909233" y="133395"/>
                    <a:pt x="1950508" y="165145"/>
                    <a:pt x="1974850" y="228645"/>
                  </a:cubicBezTo>
                  <a:cubicBezTo>
                    <a:pt x="1999192" y="292145"/>
                    <a:pt x="1987550" y="377870"/>
                    <a:pt x="2032000" y="476295"/>
                  </a:cubicBezTo>
                  <a:cubicBezTo>
                    <a:pt x="2076450" y="574720"/>
                    <a:pt x="2159000" y="696957"/>
                    <a:pt x="2241550" y="819195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  <p:sp>
          <p:nvSpPr>
            <p:cNvPr id="6" name="Forme libre : forme 5">
              <a:extLst>
                <a:ext uri="{FF2B5EF4-FFF2-40B4-BE49-F238E27FC236}">
                  <a16:creationId xmlns:a16="http://schemas.microsoft.com/office/drawing/2014/main" id="{BDAE27D0-184D-4197-9EDA-2D4D9321C12F}"/>
                </a:ext>
              </a:extLst>
            </p:cNvPr>
            <p:cNvSpPr/>
            <p:nvPr/>
          </p:nvSpPr>
          <p:spPr>
            <a:xfrm>
              <a:off x="7701801" y="1064836"/>
              <a:ext cx="2151076" cy="2593308"/>
            </a:xfrm>
            <a:custGeom>
              <a:avLst/>
              <a:gdLst>
                <a:gd name="connsiteX0" fmla="*/ 57899 w 2151076"/>
                <a:gd name="connsiteY0" fmla="*/ 14664 h 2593308"/>
                <a:gd name="connsiteX1" fmla="*/ 134099 w 2151076"/>
                <a:gd name="connsiteY1" fmla="*/ 14664 h 2593308"/>
                <a:gd name="connsiteX2" fmla="*/ 229349 w 2151076"/>
                <a:gd name="connsiteY2" fmla="*/ 167064 h 2593308"/>
                <a:gd name="connsiteX3" fmla="*/ 197599 w 2151076"/>
                <a:gd name="connsiteY3" fmla="*/ 306764 h 2593308"/>
                <a:gd name="connsiteX4" fmla="*/ 254749 w 2151076"/>
                <a:gd name="connsiteY4" fmla="*/ 408364 h 2593308"/>
                <a:gd name="connsiteX5" fmla="*/ 749 w 2151076"/>
                <a:gd name="connsiteY5" fmla="*/ 636964 h 2593308"/>
                <a:gd name="connsiteX6" fmla="*/ 178549 w 2151076"/>
                <a:gd name="connsiteY6" fmla="*/ 878264 h 2593308"/>
                <a:gd name="connsiteX7" fmla="*/ 229349 w 2151076"/>
                <a:gd name="connsiteY7" fmla="*/ 979864 h 2593308"/>
                <a:gd name="connsiteX8" fmla="*/ 496049 w 2151076"/>
                <a:gd name="connsiteY8" fmla="*/ 1011614 h 2593308"/>
                <a:gd name="connsiteX9" fmla="*/ 584949 w 2151076"/>
                <a:gd name="connsiteY9" fmla="*/ 948114 h 2593308"/>
                <a:gd name="connsiteX10" fmla="*/ 807199 w 2151076"/>
                <a:gd name="connsiteY10" fmla="*/ 1068764 h 2593308"/>
                <a:gd name="connsiteX11" fmla="*/ 832599 w 2151076"/>
                <a:gd name="connsiteY11" fmla="*/ 1132264 h 2593308"/>
                <a:gd name="connsiteX12" fmla="*/ 959599 w 2151076"/>
                <a:gd name="connsiteY12" fmla="*/ 1106864 h 2593308"/>
                <a:gd name="connsiteX13" fmla="*/ 984999 w 2151076"/>
                <a:gd name="connsiteY13" fmla="*/ 1183064 h 2593308"/>
                <a:gd name="connsiteX14" fmla="*/ 896099 w 2151076"/>
                <a:gd name="connsiteY14" fmla="*/ 1291014 h 2593308"/>
                <a:gd name="connsiteX15" fmla="*/ 921499 w 2151076"/>
                <a:gd name="connsiteY15" fmla="*/ 1570414 h 2593308"/>
                <a:gd name="connsiteX16" fmla="*/ 991349 w 2151076"/>
                <a:gd name="connsiteY16" fmla="*/ 1583114 h 2593308"/>
                <a:gd name="connsiteX17" fmla="*/ 1137399 w 2151076"/>
                <a:gd name="connsiteY17" fmla="*/ 1811714 h 2593308"/>
                <a:gd name="connsiteX18" fmla="*/ 1365999 w 2151076"/>
                <a:gd name="connsiteY18" fmla="*/ 1678364 h 2593308"/>
                <a:gd name="connsiteX19" fmla="*/ 1772399 w 2151076"/>
                <a:gd name="connsiteY19" fmla="*/ 1462464 h 2593308"/>
                <a:gd name="connsiteX20" fmla="*/ 1848599 w 2151076"/>
                <a:gd name="connsiteY20" fmla="*/ 1341814 h 2593308"/>
                <a:gd name="connsiteX21" fmla="*/ 1905749 w 2151076"/>
                <a:gd name="connsiteY21" fmla="*/ 1430714 h 2593308"/>
                <a:gd name="connsiteX22" fmla="*/ 1943849 w 2151076"/>
                <a:gd name="connsiteY22" fmla="*/ 1792664 h 2593308"/>
                <a:gd name="connsiteX23" fmla="*/ 2147049 w 2151076"/>
                <a:gd name="connsiteY23" fmla="*/ 2180014 h 2593308"/>
                <a:gd name="connsiteX24" fmla="*/ 2070849 w 2151076"/>
                <a:gd name="connsiteY24" fmla="*/ 2249864 h 2593308"/>
                <a:gd name="connsiteX25" fmla="*/ 1969249 w 2151076"/>
                <a:gd name="connsiteY25" fmla="*/ 2364164 h 2593308"/>
                <a:gd name="connsiteX26" fmla="*/ 1975599 w 2151076"/>
                <a:gd name="connsiteY26" fmla="*/ 2459414 h 2593308"/>
                <a:gd name="connsiteX27" fmla="*/ 1854949 w 2151076"/>
                <a:gd name="connsiteY27" fmla="*/ 2453064 h 2593308"/>
                <a:gd name="connsiteX28" fmla="*/ 1778749 w 2151076"/>
                <a:gd name="connsiteY28" fmla="*/ 2529264 h 2593308"/>
                <a:gd name="connsiteX29" fmla="*/ 1677149 w 2151076"/>
                <a:gd name="connsiteY29" fmla="*/ 2592764 h 2593308"/>
                <a:gd name="connsiteX30" fmla="*/ 1607299 w 2151076"/>
                <a:gd name="connsiteY30" fmla="*/ 2554664 h 2593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2151076" h="2593308">
                  <a:moveTo>
                    <a:pt x="57899" y="14664"/>
                  </a:moveTo>
                  <a:cubicBezTo>
                    <a:pt x="81711" y="1964"/>
                    <a:pt x="105524" y="-10736"/>
                    <a:pt x="134099" y="14664"/>
                  </a:cubicBezTo>
                  <a:cubicBezTo>
                    <a:pt x="162674" y="40064"/>
                    <a:pt x="218766" y="118381"/>
                    <a:pt x="229349" y="167064"/>
                  </a:cubicBezTo>
                  <a:cubicBezTo>
                    <a:pt x="239932" y="215747"/>
                    <a:pt x="193366" y="266547"/>
                    <a:pt x="197599" y="306764"/>
                  </a:cubicBezTo>
                  <a:cubicBezTo>
                    <a:pt x="201832" y="346981"/>
                    <a:pt x="287557" y="353331"/>
                    <a:pt x="254749" y="408364"/>
                  </a:cubicBezTo>
                  <a:cubicBezTo>
                    <a:pt x="221941" y="463397"/>
                    <a:pt x="13449" y="558647"/>
                    <a:pt x="749" y="636964"/>
                  </a:cubicBezTo>
                  <a:cubicBezTo>
                    <a:pt x="-11951" y="715281"/>
                    <a:pt x="140449" y="821114"/>
                    <a:pt x="178549" y="878264"/>
                  </a:cubicBezTo>
                  <a:cubicBezTo>
                    <a:pt x="216649" y="935414"/>
                    <a:pt x="176432" y="957639"/>
                    <a:pt x="229349" y="979864"/>
                  </a:cubicBezTo>
                  <a:cubicBezTo>
                    <a:pt x="282266" y="1002089"/>
                    <a:pt x="436782" y="1016906"/>
                    <a:pt x="496049" y="1011614"/>
                  </a:cubicBezTo>
                  <a:cubicBezTo>
                    <a:pt x="555316" y="1006322"/>
                    <a:pt x="533091" y="938589"/>
                    <a:pt x="584949" y="948114"/>
                  </a:cubicBezTo>
                  <a:cubicBezTo>
                    <a:pt x="636807" y="957639"/>
                    <a:pt x="765924" y="1038072"/>
                    <a:pt x="807199" y="1068764"/>
                  </a:cubicBezTo>
                  <a:cubicBezTo>
                    <a:pt x="848474" y="1099456"/>
                    <a:pt x="807199" y="1125914"/>
                    <a:pt x="832599" y="1132264"/>
                  </a:cubicBezTo>
                  <a:cubicBezTo>
                    <a:pt x="857999" y="1138614"/>
                    <a:pt x="934199" y="1098397"/>
                    <a:pt x="959599" y="1106864"/>
                  </a:cubicBezTo>
                  <a:cubicBezTo>
                    <a:pt x="984999" y="1115331"/>
                    <a:pt x="995582" y="1152372"/>
                    <a:pt x="984999" y="1183064"/>
                  </a:cubicBezTo>
                  <a:cubicBezTo>
                    <a:pt x="974416" y="1213756"/>
                    <a:pt x="906682" y="1226456"/>
                    <a:pt x="896099" y="1291014"/>
                  </a:cubicBezTo>
                  <a:cubicBezTo>
                    <a:pt x="885516" y="1355572"/>
                    <a:pt x="905624" y="1521731"/>
                    <a:pt x="921499" y="1570414"/>
                  </a:cubicBezTo>
                  <a:cubicBezTo>
                    <a:pt x="937374" y="1619097"/>
                    <a:pt x="955366" y="1542897"/>
                    <a:pt x="991349" y="1583114"/>
                  </a:cubicBezTo>
                  <a:cubicBezTo>
                    <a:pt x="1027332" y="1623331"/>
                    <a:pt x="1074957" y="1795839"/>
                    <a:pt x="1137399" y="1811714"/>
                  </a:cubicBezTo>
                  <a:cubicBezTo>
                    <a:pt x="1199841" y="1827589"/>
                    <a:pt x="1260166" y="1736572"/>
                    <a:pt x="1365999" y="1678364"/>
                  </a:cubicBezTo>
                  <a:cubicBezTo>
                    <a:pt x="1471832" y="1620156"/>
                    <a:pt x="1691966" y="1518556"/>
                    <a:pt x="1772399" y="1462464"/>
                  </a:cubicBezTo>
                  <a:cubicBezTo>
                    <a:pt x="1852832" y="1406372"/>
                    <a:pt x="1826374" y="1347106"/>
                    <a:pt x="1848599" y="1341814"/>
                  </a:cubicBezTo>
                  <a:cubicBezTo>
                    <a:pt x="1870824" y="1336522"/>
                    <a:pt x="1889874" y="1355572"/>
                    <a:pt x="1905749" y="1430714"/>
                  </a:cubicBezTo>
                  <a:cubicBezTo>
                    <a:pt x="1921624" y="1505856"/>
                    <a:pt x="1903632" y="1667781"/>
                    <a:pt x="1943849" y="1792664"/>
                  </a:cubicBezTo>
                  <a:cubicBezTo>
                    <a:pt x="1984066" y="1917547"/>
                    <a:pt x="2125882" y="2103814"/>
                    <a:pt x="2147049" y="2180014"/>
                  </a:cubicBezTo>
                  <a:cubicBezTo>
                    <a:pt x="2168216" y="2256214"/>
                    <a:pt x="2100482" y="2219172"/>
                    <a:pt x="2070849" y="2249864"/>
                  </a:cubicBezTo>
                  <a:cubicBezTo>
                    <a:pt x="2041216" y="2280556"/>
                    <a:pt x="1985124" y="2329239"/>
                    <a:pt x="1969249" y="2364164"/>
                  </a:cubicBezTo>
                  <a:cubicBezTo>
                    <a:pt x="1953374" y="2399089"/>
                    <a:pt x="1994649" y="2444597"/>
                    <a:pt x="1975599" y="2459414"/>
                  </a:cubicBezTo>
                  <a:cubicBezTo>
                    <a:pt x="1956549" y="2474231"/>
                    <a:pt x="1887757" y="2441422"/>
                    <a:pt x="1854949" y="2453064"/>
                  </a:cubicBezTo>
                  <a:cubicBezTo>
                    <a:pt x="1822141" y="2464706"/>
                    <a:pt x="1808382" y="2505981"/>
                    <a:pt x="1778749" y="2529264"/>
                  </a:cubicBezTo>
                  <a:cubicBezTo>
                    <a:pt x="1749116" y="2552547"/>
                    <a:pt x="1705724" y="2588531"/>
                    <a:pt x="1677149" y="2592764"/>
                  </a:cubicBezTo>
                  <a:cubicBezTo>
                    <a:pt x="1648574" y="2596997"/>
                    <a:pt x="1627936" y="2575830"/>
                    <a:pt x="1607299" y="2554664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  <p:sp>
          <p:nvSpPr>
            <p:cNvPr id="9" name="Forme libre : forme 8">
              <a:extLst>
                <a:ext uri="{FF2B5EF4-FFF2-40B4-BE49-F238E27FC236}">
                  <a16:creationId xmlns:a16="http://schemas.microsoft.com/office/drawing/2014/main" id="{ACE898E1-7BDE-49B0-8EBE-D13D00606527}"/>
                </a:ext>
              </a:extLst>
            </p:cNvPr>
            <p:cNvSpPr/>
            <p:nvPr/>
          </p:nvSpPr>
          <p:spPr>
            <a:xfrm>
              <a:off x="7672120" y="3459906"/>
              <a:ext cx="1660678" cy="1639144"/>
            </a:xfrm>
            <a:custGeom>
              <a:avLst/>
              <a:gdLst>
                <a:gd name="connsiteX0" fmla="*/ 1649680 w 1660678"/>
                <a:gd name="connsiteY0" fmla="*/ 159594 h 1639144"/>
                <a:gd name="connsiteX1" fmla="*/ 1649680 w 1660678"/>
                <a:gd name="connsiteY1" fmla="*/ 51644 h 1639144"/>
                <a:gd name="connsiteX2" fmla="*/ 1535380 w 1660678"/>
                <a:gd name="connsiteY2" fmla="*/ 844 h 1639144"/>
                <a:gd name="connsiteX3" fmla="*/ 1395680 w 1660678"/>
                <a:gd name="connsiteY3" fmla="*/ 89744 h 1639144"/>
                <a:gd name="connsiteX4" fmla="*/ 1395680 w 1660678"/>
                <a:gd name="connsiteY4" fmla="*/ 362794 h 1639144"/>
                <a:gd name="connsiteX5" fmla="*/ 1465530 w 1660678"/>
                <a:gd name="connsiteY5" fmla="*/ 426294 h 1639144"/>
                <a:gd name="connsiteX6" fmla="*/ 1414730 w 1660678"/>
                <a:gd name="connsiteY6" fmla="*/ 496144 h 1639144"/>
                <a:gd name="connsiteX7" fmla="*/ 1281380 w 1660678"/>
                <a:gd name="connsiteY7" fmla="*/ 585044 h 1639144"/>
                <a:gd name="connsiteX8" fmla="*/ 1224230 w 1660678"/>
                <a:gd name="connsiteY8" fmla="*/ 737444 h 1639144"/>
                <a:gd name="connsiteX9" fmla="*/ 1008330 w 1660678"/>
                <a:gd name="connsiteY9" fmla="*/ 775544 h 1639144"/>
                <a:gd name="connsiteX10" fmla="*/ 919430 w 1660678"/>
                <a:gd name="connsiteY10" fmla="*/ 712044 h 1639144"/>
                <a:gd name="connsiteX11" fmla="*/ 874980 w 1660678"/>
                <a:gd name="connsiteY11" fmla="*/ 680294 h 1639144"/>
                <a:gd name="connsiteX12" fmla="*/ 773380 w 1660678"/>
                <a:gd name="connsiteY12" fmla="*/ 667594 h 1639144"/>
                <a:gd name="connsiteX13" fmla="*/ 728930 w 1660678"/>
                <a:gd name="connsiteY13" fmla="*/ 750144 h 1639144"/>
                <a:gd name="connsiteX14" fmla="*/ 665430 w 1660678"/>
                <a:gd name="connsiteY14" fmla="*/ 832694 h 1639144"/>
                <a:gd name="connsiteX15" fmla="*/ 481280 w 1660678"/>
                <a:gd name="connsiteY15" fmla="*/ 985094 h 1639144"/>
                <a:gd name="connsiteX16" fmla="*/ 373330 w 1660678"/>
                <a:gd name="connsiteY16" fmla="*/ 1010494 h 1639144"/>
                <a:gd name="connsiteX17" fmla="*/ 271730 w 1660678"/>
                <a:gd name="connsiteY17" fmla="*/ 1112094 h 1639144"/>
                <a:gd name="connsiteX18" fmla="*/ 144730 w 1660678"/>
                <a:gd name="connsiteY18" fmla="*/ 1099394 h 1639144"/>
                <a:gd name="connsiteX19" fmla="*/ 5030 w 1660678"/>
                <a:gd name="connsiteY19" fmla="*/ 1181944 h 1639144"/>
                <a:gd name="connsiteX20" fmla="*/ 36780 w 1660678"/>
                <a:gd name="connsiteY20" fmla="*/ 1321644 h 1639144"/>
                <a:gd name="connsiteX21" fmla="*/ 93930 w 1660678"/>
                <a:gd name="connsiteY21" fmla="*/ 1366094 h 1639144"/>
                <a:gd name="connsiteX22" fmla="*/ 214580 w 1660678"/>
                <a:gd name="connsiteY22" fmla="*/ 1378794 h 1639144"/>
                <a:gd name="connsiteX23" fmla="*/ 119330 w 1660678"/>
                <a:gd name="connsiteY23" fmla="*/ 1575644 h 1639144"/>
                <a:gd name="connsiteX24" fmla="*/ 74880 w 1660678"/>
                <a:gd name="connsiteY24" fmla="*/ 1639144 h 1639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660678" h="1639144">
                  <a:moveTo>
                    <a:pt x="1649680" y="159594"/>
                  </a:moveTo>
                  <a:cubicBezTo>
                    <a:pt x="1659205" y="118848"/>
                    <a:pt x="1668730" y="78102"/>
                    <a:pt x="1649680" y="51644"/>
                  </a:cubicBezTo>
                  <a:cubicBezTo>
                    <a:pt x="1630630" y="25186"/>
                    <a:pt x="1577713" y="-5506"/>
                    <a:pt x="1535380" y="844"/>
                  </a:cubicBezTo>
                  <a:cubicBezTo>
                    <a:pt x="1493047" y="7194"/>
                    <a:pt x="1418963" y="29419"/>
                    <a:pt x="1395680" y="89744"/>
                  </a:cubicBezTo>
                  <a:cubicBezTo>
                    <a:pt x="1372397" y="150069"/>
                    <a:pt x="1384038" y="306702"/>
                    <a:pt x="1395680" y="362794"/>
                  </a:cubicBezTo>
                  <a:cubicBezTo>
                    <a:pt x="1407322" y="418886"/>
                    <a:pt x="1462355" y="404069"/>
                    <a:pt x="1465530" y="426294"/>
                  </a:cubicBezTo>
                  <a:cubicBezTo>
                    <a:pt x="1468705" y="448519"/>
                    <a:pt x="1445422" y="469686"/>
                    <a:pt x="1414730" y="496144"/>
                  </a:cubicBezTo>
                  <a:cubicBezTo>
                    <a:pt x="1384038" y="522602"/>
                    <a:pt x="1313130" y="544827"/>
                    <a:pt x="1281380" y="585044"/>
                  </a:cubicBezTo>
                  <a:cubicBezTo>
                    <a:pt x="1249630" y="625261"/>
                    <a:pt x="1269738" y="705694"/>
                    <a:pt x="1224230" y="737444"/>
                  </a:cubicBezTo>
                  <a:cubicBezTo>
                    <a:pt x="1178722" y="769194"/>
                    <a:pt x="1059130" y="779777"/>
                    <a:pt x="1008330" y="775544"/>
                  </a:cubicBezTo>
                  <a:cubicBezTo>
                    <a:pt x="957530" y="771311"/>
                    <a:pt x="919430" y="712044"/>
                    <a:pt x="919430" y="712044"/>
                  </a:cubicBezTo>
                  <a:cubicBezTo>
                    <a:pt x="897205" y="696169"/>
                    <a:pt x="899322" y="687702"/>
                    <a:pt x="874980" y="680294"/>
                  </a:cubicBezTo>
                  <a:cubicBezTo>
                    <a:pt x="850638" y="672886"/>
                    <a:pt x="797722" y="655952"/>
                    <a:pt x="773380" y="667594"/>
                  </a:cubicBezTo>
                  <a:cubicBezTo>
                    <a:pt x="749038" y="679236"/>
                    <a:pt x="746922" y="722627"/>
                    <a:pt x="728930" y="750144"/>
                  </a:cubicBezTo>
                  <a:cubicBezTo>
                    <a:pt x="710938" y="777661"/>
                    <a:pt x="706705" y="793536"/>
                    <a:pt x="665430" y="832694"/>
                  </a:cubicBezTo>
                  <a:cubicBezTo>
                    <a:pt x="624155" y="871852"/>
                    <a:pt x="529963" y="955461"/>
                    <a:pt x="481280" y="985094"/>
                  </a:cubicBezTo>
                  <a:cubicBezTo>
                    <a:pt x="432597" y="1014727"/>
                    <a:pt x="408255" y="989327"/>
                    <a:pt x="373330" y="1010494"/>
                  </a:cubicBezTo>
                  <a:cubicBezTo>
                    <a:pt x="338405" y="1031661"/>
                    <a:pt x="309830" y="1097277"/>
                    <a:pt x="271730" y="1112094"/>
                  </a:cubicBezTo>
                  <a:cubicBezTo>
                    <a:pt x="233630" y="1126911"/>
                    <a:pt x="189180" y="1087752"/>
                    <a:pt x="144730" y="1099394"/>
                  </a:cubicBezTo>
                  <a:cubicBezTo>
                    <a:pt x="100280" y="1111036"/>
                    <a:pt x="23022" y="1144902"/>
                    <a:pt x="5030" y="1181944"/>
                  </a:cubicBezTo>
                  <a:cubicBezTo>
                    <a:pt x="-12962" y="1218986"/>
                    <a:pt x="21963" y="1290952"/>
                    <a:pt x="36780" y="1321644"/>
                  </a:cubicBezTo>
                  <a:cubicBezTo>
                    <a:pt x="51597" y="1352336"/>
                    <a:pt x="64297" y="1356569"/>
                    <a:pt x="93930" y="1366094"/>
                  </a:cubicBezTo>
                  <a:cubicBezTo>
                    <a:pt x="123563" y="1375619"/>
                    <a:pt x="210347" y="1343869"/>
                    <a:pt x="214580" y="1378794"/>
                  </a:cubicBezTo>
                  <a:cubicBezTo>
                    <a:pt x="218813" y="1413719"/>
                    <a:pt x="142613" y="1532252"/>
                    <a:pt x="119330" y="1575644"/>
                  </a:cubicBezTo>
                  <a:cubicBezTo>
                    <a:pt x="96047" y="1619036"/>
                    <a:pt x="85463" y="1629090"/>
                    <a:pt x="74880" y="1639144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  <p:sp>
          <p:nvSpPr>
            <p:cNvPr id="13" name="Forme libre : forme 12">
              <a:extLst>
                <a:ext uri="{FF2B5EF4-FFF2-40B4-BE49-F238E27FC236}">
                  <a16:creationId xmlns:a16="http://schemas.microsoft.com/office/drawing/2014/main" id="{529D98ED-C248-4E49-83CA-039AD5E1BA55}"/>
                </a:ext>
              </a:extLst>
            </p:cNvPr>
            <p:cNvSpPr/>
            <p:nvPr/>
          </p:nvSpPr>
          <p:spPr>
            <a:xfrm>
              <a:off x="2908829" y="2114550"/>
              <a:ext cx="5463008" cy="4432490"/>
            </a:xfrm>
            <a:custGeom>
              <a:avLst/>
              <a:gdLst>
                <a:gd name="connsiteX0" fmla="*/ 4850871 w 5463008"/>
                <a:gd name="connsiteY0" fmla="*/ 2965450 h 4432490"/>
                <a:gd name="connsiteX1" fmla="*/ 4787371 w 5463008"/>
                <a:gd name="connsiteY1" fmla="*/ 3124200 h 4432490"/>
                <a:gd name="connsiteX2" fmla="*/ 4825471 w 5463008"/>
                <a:gd name="connsiteY2" fmla="*/ 3194050 h 4432490"/>
                <a:gd name="connsiteX3" fmla="*/ 5054071 w 5463008"/>
                <a:gd name="connsiteY3" fmla="*/ 3124200 h 4432490"/>
                <a:gd name="connsiteX4" fmla="*/ 5181071 w 5463008"/>
                <a:gd name="connsiteY4" fmla="*/ 3308350 h 4432490"/>
                <a:gd name="connsiteX5" fmla="*/ 5384271 w 5463008"/>
                <a:gd name="connsiteY5" fmla="*/ 3371850 h 4432490"/>
                <a:gd name="connsiteX6" fmla="*/ 5371571 w 5463008"/>
                <a:gd name="connsiteY6" fmla="*/ 3511550 h 4432490"/>
                <a:gd name="connsiteX7" fmla="*/ 5447771 w 5463008"/>
                <a:gd name="connsiteY7" fmla="*/ 3644900 h 4432490"/>
                <a:gd name="connsiteX8" fmla="*/ 5308071 w 5463008"/>
                <a:gd name="connsiteY8" fmla="*/ 3714750 h 4432490"/>
                <a:gd name="connsiteX9" fmla="*/ 5460471 w 5463008"/>
                <a:gd name="connsiteY9" fmla="*/ 3873500 h 4432490"/>
                <a:gd name="connsiteX10" fmla="*/ 5377921 w 5463008"/>
                <a:gd name="connsiteY10" fmla="*/ 3987800 h 4432490"/>
                <a:gd name="connsiteX11" fmla="*/ 5066771 w 5463008"/>
                <a:gd name="connsiteY11" fmla="*/ 4108450 h 4432490"/>
                <a:gd name="connsiteX12" fmla="*/ 4977871 w 5463008"/>
                <a:gd name="connsiteY12" fmla="*/ 3987800 h 4432490"/>
                <a:gd name="connsiteX13" fmla="*/ 4838171 w 5463008"/>
                <a:gd name="connsiteY13" fmla="*/ 4070350 h 4432490"/>
                <a:gd name="connsiteX14" fmla="*/ 4723871 w 5463008"/>
                <a:gd name="connsiteY14" fmla="*/ 3848100 h 4432490"/>
                <a:gd name="connsiteX15" fmla="*/ 4596871 w 5463008"/>
                <a:gd name="connsiteY15" fmla="*/ 3810000 h 4432490"/>
                <a:gd name="connsiteX16" fmla="*/ 4336521 w 5463008"/>
                <a:gd name="connsiteY16" fmla="*/ 3829050 h 4432490"/>
                <a:gd name="connsiteX17" fmla="*/ 4190471 w 5463008"/>
                <a:gd name="connsiteY17" fmla="*/ 3740150 h 4432490"/>
                <a:gd name="connsiteX18" fmla="*/ 4082521 w 5463008"/>
                <a:gd name="connsiteY18" fmla="*/ 3892550 h 4432490"/>
                <a:gd name="connsiteX19" fmla="*/ 3892021 w 5463008"/>
                <a:gd name="connsiteY19" fmla="*/ 4013200 h 4432490"/>
                <a:gd name="connsiteX20" fmla="*/ 3872971 w 5463008"/>
                <a:gd name="connsiteY20" fmla="*/ 4102100 h 4432490"/>
                <a:gd name="connsiteX21" fmla="*/ 3745971 w 5463008"/>
                <a:gd name="connsiteY21" fmla="*/ 4273550 h 4432490"/>
                <a:gd name="connsiteX22" fmla="*/ 3555471 w 5463008"/>
                <a:gd name="connsiteY22" fmla="*/ 4356100 h 4432490"/>
                <a:gd name="connsiteX23" fmla="*/ 3295121 w 5463008"/>
                <a:gd name="connsiteY23" fmla="*/ 4356100 h 4432490"/>
                <a:gd name="connsiteX24" fmla="*/ 3085571 w 5463008"/>
                <a:gd name="connsiteY24" fmla="*/ 4432300 h 4432490"/>
                <a:gd name="connsiteX25" fmla="*/ 2958571 w 5463008"/>
                <a:gd name="connsiteY25" fmla="*/ 4330700 h 4432490"/>
                <a:gd name="connsiteX26" fmla="*/ 2831571 w 5463008"/>
                <a:gd name="connsiteY26" fmla="*/ 4267200 h 4432490"/>
                <a:gd name="connsiteX27" fmla="*/ 2729971 w 5463008"/>
                <a:gd name="connsiteY27" fmla="*/ 4076700 h 4432490"/>
                <a:gd name="connsiteX28" fmla="*/ 2583921 w 5463008"/>
                <a:gd name="connsiteY28" fmla="*/ 3987800 h 4432490"/>
                <a:gd name="connsiteX29" fmla="*/ 2387071 w 5463008"/>
                <a:gd name="connsiteY29" fmla="*/ 4064000 h 4432490"/>
                <a:gd name="connsiteX30" fmla="*/ 2183871 w 5463008"/>
                <a:gd name="connsiteY30" fmla="*/ 3835400 h 4432490"/>
                <a:gd name="connsiteX31" fmla="*/ 2126721 w 5463008"/>
                <a:gd name="connsiteY31" fmla="*/ 3803650 h 4432490"/>
                <a:gd name="connsiteX32" fmla="*/ 2260071 w 5463008"/>
                <a:gd name="connsiteY32" fmla="*/ 3365500 h 4432490"/>
                <a:gd name="connsiteX33" fmla="*/ 2069571 w 5463008"/>
                <a:gd name="connsiteY33" fmla="*/ 3060700 h 4432490"/>
                <a:gd name="connsiteX34" fmla="*/ 1828271 w 5463008"/>
                <a:gd name="connsiteY34" fmla="*/ 2673350 h 4432490"/>
                <a:gd name="connsiteX35" fmla="*/ 1783821 w 5463008"/>
                <a:gd name="connsiteY35" fmla="*/ 2584450 h 4432490"/>
                <a:gd name="connsiteX36" fmla="*/ 1612371 w 5463008"/>
                <a:gd name="connsiteY36" fmla="*/ 2343150 h 4432490"/>
                <a:gd name="connsiteX37" fmla="*/ 1910821 w 5463008"/>
                <a:gd name="connsiteY37" fmla="*/ 2044700 h 4432490"/>
                <a:gd name="connsiteX38" fmla="*/ 1783821 w 5463008"/>
                <a:gd name="connsiteY38" fmla="*/ 2025650 h 4432490"/>
                <a:gd name="connsiteX39" fmla="*/ 1853671 w 5463008"/>
                <a:gd name="connsiteY39" fmla="*/ 1866900 h 4432490"/>
                <a:gd name="connsiteX40" fmla="*/ 1910821 w 5463008"/>
                <a:gd name="connsiteY40" fmla="*/ 1746250 h 4432490"/>
                <a:gd name="connsiteX41" fmla="*/ 1853671 w 5463008"/>
                <a:gd name="connsiteY41" fmla="*/ 1365250 h 4432490"/>
                <a:gd name="connsiteX42" fmla="*/ 1752071 w 5463008"/>
                <a:gd name="connsiteY42" fmla="*/ 1187450 h 4432490"/>
                <a:gd name="connsiteX43" fmla="*/ 1555221 w 5463008"/>
                <a:gd name="connsiteY43" fmla="*/ 1187450 h 4432490"/>
                <a:gd name="connsiteX44" fmla="*/ 1491721 w 5463008"/>
                <a:gd name="connsiteY44" fmla="*/ 1168400 h 4432490"/>
                <a:gd name="connsiteX45" fmla="*/ 1434571 w 5463008"/>
                <a:gd name="connsiteY45" fmla="*/ 1289050 h 4432490"/>
                <a:gd name="connsiteX46" fmla="*/ 869421 w 5463008"/>
                <a:gd name="connsiteY46" fmla="*/ 1403350 h 4432490"/>
                <a:gd name="connsiteX47" fmla="*/ 748771 w 5463008"/>
                <a:gd name="connsiteY47" fmla="*/ 1365250 h 4432490"/>
                <a:gd name="connsiteX48" fmla="*/ 501121 w 5463008"/>
                <a:gd name="connsiteY48" fmla="*/ 1454150 h 4432490"/>
                <a:gd name="connsiteX49" fmla="*/ 323321 w 5463008"/>
                <a:gd name="connsiteY49" fmla="*/ 1473200 h 4432490"/>
                <a:gd name="connsiteX50" fmla="*/ 132821 w 5463008"/>
                <a:gd name="connsiteY50" fmla="*/ 1428750 h 4432490"/>
                <a:gd name="connsiteX51" fmla="*/ 285221 w 5463008"/>
                <a:gd name="connsiteY51" fmla="*/ 1384300 h 4432490"/>
                <a:gd name="connsiteX52" fmla="*/ 329671 w 5463008"/>
                <a:gd name="connsiteY52" fmla="*/ 1270000 h 4432490"/>
                <a:gd name="connsiteX53" fmla="*/ 266171 w 5463008"/>
                <a:gd name="connsiteY53" fmla="*/ 1003300 h 4432490"/>
                <a:gd name="connsiteX54" fmla="*/ 82021 w 5463008"/>
                <a:gd name="connsiteY54" fmla="*/ 1022350 h 4432490"/>
                <a:gd name="connsiteX55" fmla="*/ 5821 w 5463008"/>
                <a:gd name="connsiteY55" fmla="*/ 825500 h 4432490"/>
                <a:gd name="connsiteX56" fmla="*/ 228071 w 5463008"/>
                <a:gd name="connsiteY56" fmla="*/ 768350 h 4432490"/>
                <a:gd name="connsiteX57" fmla="*/ 285221 w 5463008"/>
                <a:gd name="connsiteY57" fmla="*/ 666750 h 4432490"/>
                <a:gd name="connsiteX58" fmla="*/ 348721 w 5463008"/>
                <a:gd name="connsiteY58" fmla="*/ 704850 h 4432490"/>
                <a:gd name="connsiteX59" fmla="*/ 285221 w 5463008"/>
                <a:gd name="connsiteY59" fmla="*/ 565150 h 4432490"/>
                <a:gd name="connsiteX60" fmla="*/ 355071 w 5463008"/>
                <a:gd name="connsiteY60" fmla="*/ 336550 h 4432490"/>
                <a:gd name="connsiteX61" fmla="*/ 418571 w 5463008"/>
                <a:gd name="connsiteY61" fmla="*/ 120650 h 4432490"/>
                <a:gd name="connsiteX62" fmla="*/ 577321 w 5463008"/>
                <a:gd name="connsiteY62" fmla="*/ 88900 h 4432490"/>
                <a:gd name="connsiteX63" fmla="*/ 653521 w 5463008"/>
                <a:gd name="connsiteY63" fmla="*/ 0 h 4432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5463008" h="4432490">
                  <a:moveTo>
                    <a:pt x="4850871" y="2965450"/>
                  </a:moveTo>
                  <a:cubicBezTo>
                    <a:pt x="4821237" y="3025775"/>
                    <a:pt x="4791604" y="3086100"/>
                    <a:pt x="4787371" y="3124200"/>
                  </a:cubicBezTo>
                  <a:cubicBezTo>
                    <a:pt x="4783138" y="3162300"/>
                    <a:pt x="4781021" y="3194050"/>
                    <a:pt x="4825471" y="3194050"/>
                  </a:cubicBezTo>
                  <a:cubicBezTo>
                    <a:pt x="4869921" y="3194050"/>
                    <a:pt x="4994804" y="3105150"/>
                    <a:pt x="5054071" y="3124200"/>
                  </a:cubicBezTo>
                  <a:cubicBezTo>
                    <a:pt x="5113338" y="3143250"/>
                    <a:pt x="5126038" y="3267075"/>
                    <a:pt x="5181071" y="3308350"/>
                  </a:cubicBezTo>
                  <a:cubicBezTo>
                    <a:pt x="5236104" y="3349625"/>
                    <a:pt x="5352521" y="3337983"/>
                    <a:pt x="5384271" y="3371850"/>
                  </a:cubicBezTo>
                  <a:cubicBezTo>
                    <a:pt x="5416021" y="3405717"/>
                    <a:pt x="5360988" y="3466042"/>
                    <a:pt x="5371571" y="3511550"/>
                  </a:cubicBezTo>
                  <a:cubicBezTo>
                    <a:pt x="5382154" y="3557058"/>
                    <a:pt x="5458354" y="3611033"/>
                    <a:pt x="5447771" y="3644900"/>
                  </a:cubicBezTo>
                  <a:cubicBezTo>
                    <a:pt x="5437188" y="3678767"/>
                    <a:pt x="5305954" y="3676650"/>
                    <a:pt x="5308071" y="3714750"/>
                  </a:cubicBezTo>
                  <a:cubicBezTo>
                    <a:pt x="5310188" y="3752850"/>
                    <a:pt x="5448829" y="3827992"/>
                    <a:pt x="5460471" y="3873500"/>
                  </a:cubicBezTo>
                  <a:cubicBezTo>
                    <a:pt x="5472113" y="3919008"/>
                    <a:pt x="5443538" y="3948642"/>
                    <a:pt x="5377921" y="3987800"/>
                  </a:cubicBezTo>
                  <a:cubicBezTo>
                    <a:pt x="5312304" y="4026958"/>
                    <a:pt x="5133446" y="4108450"/>
                    <a:pt x="5066771" y="4108450"/>
                  </a:cubicBezTo>
                  <a:cubicBezTo>
                    <a:pt x="5000096" y="4108450"/>
                    <a:pt x="5015971" y="3994150"/>
                    <a:pt x="4977871" y="3987800"/>
                  </a:cubicBezTo>
                  <a:cubicBezTo>
                    <a:pt x="4939771" y="3981450"/>
                    <a:pt x="4880504" y="4093633"/>
                    <a:pt x="4838171" y="4070350"/>
                  </a:cubicBezTo>
                  <a:cubicBezTo>
                    <a:pt x="4795838" y="4047067"/>
                    <a:pt x="4764088" y="3891492"/>
                    <a:pt x="4723871" y="3848100"/>
                  </a:cubicBezTo>
                  <a:cubicBezTo>
                    <a:pt x="4683654" y="3804708"/>
                    <a:pt x="4661429" y="3813175"/>
                    <a:pt x="4596871" y="3810000"/>
                  </a:cubicBezTo>
                  <a:cubicBezTo>
                    <a:pt x="4532313" y="3806825"/>
                    <a:pt x="4404254" y="3840692"/>
                    <a:pt x="4336521" y="3829050"/>
                  </a:cubicBezTo>
                  <a:cubicBezTo>
                    <a:pt x="4268788" y="3817408"/>
                    <a:pt x="4232804" y="3729567"/>
                    <a:pt x="4190471" y="3740150"/>
                  </a:cubicBezTo>
                  <a:cubicBezTo>
                    <a:pt x="4148138" y="3750733"/>
                    <a:pt x="4132263" y="3847042"/>
                    <a:pt x="4082521" y="3892550"/>
                  </a:cubicBezTo>
                  <a:cubicBezTo>
                    <a:pt x="4032779" y="3938058"/>
                    <a:pt x="3926946" y="3978275"/>
                    <a:pt x="3892021" y="4013200"/>
                  </a:cubicBezTo>
                  <a:cubicBezTo>
                    <a:pt x="3857096" y="4048125"/>
                    <a:pt x="3897313" y="4058708"/>
                    <a:pt x="3872971" y="4102100"/>
                  </a:cubicBezTo>
                  <a:cubicBezTo>
                    <a:pt x="3848629" y="4145492"/>
                    <a:pt x="3798888" y="4231217"/>
                    <a:pt x="3745971" y="4273550"/>
                  </a:cubicBezTo>
                  <a:cubicBezTo>
                    <a:pt x="3693054" y="4315883"/>
                    <a:pt x="3630613" y="4342342"/>
                    <a:pt x="3555471" y="4356100"/>
                  </a:cubicBezTo>
                  <a:cubicBezTo>
                    <a:pt x="3480329" y="4369858"/>
                    <a:pt x="3373438" y="4343400"/>
                    <a:pt x="3295121" y="4356100"/>
                  </a:cubicBezTo>
                  <a:cubicBezTo>
                    <a:pt x="3216804" y="4368800"/>
                    <a:pt x="3141663" y="4436533"/>
                    <a:pt x="3085571" y="4432300"/>
                  </a:cubicBezTo>
                  <a:cubicBezTo>
                    <a:pt x="3029479" y="4428067"/>
                    <a:pt x="3000904" y="4358217"/>
                    <a:pt x="2958571" y="4330700"/>
                  </a:cubicBezTo>
                  <a:cubicBezTo>
                    <a:pt x="2916238" y="4303183"/>
                    <a:pt x="2869671" y="4309533"/>
                    <a:pt x="2831571" y="4267200"/>
                  </a:cubicBezTo>
                  <a:cubicBezTo>
                    <a:pt x="2793471" y="4224867"/>
                    <a:pt x="2771246" y="4123267"/>
                    <a:pt x="2729971" y="4076700"/>
                  </a:cubicBezTo>
                  <a:cubicBezTo>
                    <a:pt x="2688696" y="4030133"/>
                    <a:pt x="2641071" y="3989917"/>
                    <a:pt x="2583921" y="3987800"/>
                  </a:cubicBezTo>
                  <a:cubicBezTo>
                    <a:pt x="2526771" y="3985683"/>
                    <a:pt x="2453746" y="4089400"/>
                    <a:pt x="2387071" y="4064000"/>
                  </a:cubicBezTo>
                  <a:cubicBezTo>
                    <a:pt x="2320396" y="4038600"/>
                    <a:pt x="2227263" y="3878792"/>
                    <a:pt x="2183871" y="3835400"/>
                  </a:cubicBezTo>
                  <a:cubicBezTo>
                    <a:pt x="2140479" y="3792008"/>
                    <a:pt x="2114021" y="3881967"/>
                    <a:pt x="2126721" y="3803650"/>
                  </a:cubicBezTo>
                  <a:cubicBezTo>
                    <a:pt x="2139421" y="3725333"/>
                    <a:pt x="2269596" y="3489325"/>
                    <a:pt x="2260071" y="3365500"/>
                  </a:cubicBezTo>
                  <a:cubicBezTo>
                    <a:pt x="2250546" y="3241675"/>
                    <a:pt x="2141538" y="3176058"/>
                    <a:pt x="2069571" y="3060700"/>
                  </a:cubicBezTo>
                  <a:cubicBezTo>
                    <a:pt x="1997604" y="2945342"/>
                    <a:pt x="1875896" y="2752725"/>
                    <a:pt x="1828271" y="2673350"/>
                  </a:cubicBezTo>
                  <a:cubicBezTo>
                    <a:pt x="1780646" y="2593975"/>
                    <a:pt x="1819804" y="2639483"/>
                    <a:pt x="1783821" y="2584450"/>
                  </a:cubicBezTo>
                  <a:cubicBezTo>
                    <a:pt x="1747838" y="2529417"/>
                    <a:pt x="1591204" y="2433108"/>
                    <a:pt x="1612371" y="2343150"/>
                  </a:cubicBezTo>
                  <a:cubicBezTo>
                    <a:pt x="1633538" y="2253192"/>
                    <a:pt x="1882246" y="2097617"/>
                    <a:pt x="1910821" y="2044700"/>
                  </a:cubicBezTo>
                  <a:cubicBezTo>
                    <a:pt x="1939396" y="1991783"/>
                    <a:pt x="1793346" y="2055283"/>
                    <a:pt x="1783821" y="2025650"/>
                  </a:cubicBezTo>
                  <a:cubicBezTo>
                    <a:pt x="1774296" y="1996017"/>
                    <a:pt x="1832504" y="1913467"/>
                    <a:pt x="1853671" y="1866900"/>
                  </a:cubicBezTo>
                  <a:cubicBezTo>
                    <a:pt x="1874838" y="1820333"/>
                    <a:pt x="1910821" y="1829858"/>
                    <a:pt x="1910821" y="1746250"/>
                  </a:cubicBezTo>
                  <a:cubicBezTo>
                    <a:pt x="1910821" y="1662642"/>
                    <a:pt x="1880129" y="1458383"/>
                    <a:pt x="1853671" y="1365250"/>
                  </a:cubicBezTo>
                  <a:cubicBezTo>
                    <a:pt x="1827213" y="1272117"/>
                    <a:pt x="1801813" y="1217083"/>
                    <a:pt x="1752071" y="1187450"/>
                  </a:cubicBezTo>
                  <a:cubicBezTo>
                    <a:pt x="1702329" y="1157817"/>
                    <a:pt x="1598613" y="1190625"/>
                    <a:pt x="1555221" y="1187450"/>
                  </a:cubicBezTo>
                  <a:cubicBezTo>
                    <a:pt x="1511829" y="1184275"/>
                    <a:pt x="1511829" y="1151467"/>
                    <a:pt x="1491721" y="1168400"/>
                  </a:cubicBezTo>
                  <a:cubicBezTo>
                    <a:pt x="1471613" y="1185333"/>
                    <a:pt x="1538288" y="1249892"/>
                    <a:pt x="1434571" y="1289050"/>
                  </a:cubicBezTo>
                  <a:cubicBezTo>
                    <a:pt x="1330854" y="1328208"/>
                    <a:pt x="983721" y="1390650"/>
                    <a:pt x="869421" y="1403350"/>
                  </a:cubicBezTo>
                  <a:cubicBezTo>
                    <a:pt x="755121" y="1416050"/>
                    <a:pt x="810154" y="1356783"/>
                    <a:pt x="748771" y="1365250"/>
                  </a:cubicBezTo>
                  <a:cubicBezTo>
                    <a:pt x="687388" y="1373717"/>
                    <a:pt x="572029" y="1436158"/>
                    <a:pt x="501121" y="1454150"/>
                  </a:cubicBezTo>
                  <a:cubicBezTo>
                    <a:pt x="430213" y="1472142"/>
                    <a:pt x="384704" y="1477433"/>
                    <a:pt x="323321" y="1473200"/>
                  </a:cubicBezTo>
                  <a:cubicBezTo>
                    <a:pt x="261938" y="1468967"/>
                    <a:pt x="139171" y="1443567"/>
                    <a:pt x="132821" y="1428750"/>
                  </a:cubicBezTo>
                  <a:cubicBezTo>
                    <a:pt x="126471" y="1413933"/>
                    <a:pt x="252413" y="1410758"/>
                    <a:pt x="285221" y="1384300"/>
                  </a:cubicBezTo>
                  <a:cubicBezTo>
                    <a:pt x="318029" y="1357842"/>
                    <a:pt x="332846" y="1333500"/>
                    <a:pt x="329671" y="1270000"/>
                  </a:cubicBezTo>
                  <a:cubicBezTo>
                    <a:pt x="326496" y="1206500"/>
                    <a:pt x="307446" y="1044575"/>
                    <a:pt x="266171" y="1003300"/>
                  </a:cubicBezTo>
                  <a:cubicBezTo>
                    <a:pt x="224896" y="962025"/>
                    <a:pt x="125413" y="1051983"/>
                    <a:pt x="82021" y="1022350"/>
                  </a:cubicBezTo>
                  <a:cubicBezTo>
                    <a:pt x="38629" y="992717"/>
                    <a:pt x="-18521" y="867833"/>
                    <a:pt x="5821" y="825500"/>
                  </a:cubicBezTo>
                  <a:cubicBezTo>
                    <a:pt x="30163" y="783167"/>
                    <a:pt x="181504" y="794808"/>
                    <a:pt x="228071" y="768350"/>
                  </a:cubicBezTo>
                  <a:cubicBezTo>
                    <a:pt x="274638" y="741892"/>
                    <a:pt x="265113" y="677333"/>
                    <a:pt x="285221" y="666750"/>
                  </a:cubicBezTo>
                  <a:cubicBezTo>
                    <a:pt x="305329" y="656167"/>
                    <a:pt x="348721" y="721783"/>
                    <a:pt x="348721" y="704850"/>
                  </a:cubicBezTo>
                  <a:cubicBezTo>
                    <a:pt x="348721" y="687917"/>
                    <a:pt x="284163" y="626533"/>
                    <a:pt x="285221" y="565150"/>
                  </a:cubicBezTo>
                  <a:cubicBezTo>
                    <a:pt x="286279" y="503767"/>
                    <a:pt x="332846" y="410633"/>
                    <a:pt x="355071" y="336550"/>
                  </a:cubicBezTo>
                  <a:cubicBezTo>
                    <a:pt x="377296" y="262467"/>
                    <a:pt x="381529" y="161925"/>
                    <a:pt x="418571" y="120650"/>
                  </a:cubicBezTo>
                  <a:cubicBezTo>
                    <a:pt x="455613" y="79375"/>
                    <a:pt x="538163" y="109008"/>
                    <a:pt x="577321" y="88900"/>
                  </a:cubicBezTo>
                  <a:cubicBezTo>
                    <a:pt x="616479" y="68792"/>
                    <a:pt x="635000" y="34396"/>
                    <a:pt x="653521" y="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  <p:sp>
          <p:nvSpPr>
            <p:cNvPr id="14" name="Forme libre : forme 13">
              <a:extLst>
                <a:ext uri="{FF2B5EF4-FFF2-40B4-BE49-F238E27FC236}">
                  <a16:creationId xmlns:a16="http://schemas.microsoft.com/office/drawing/2014/main" id="{4BEAE9BB-B4E2-4D9D-A0E1-3456242A1240}"/>
                </a:ext>
              </a:extLst>
            </p:cNvPr>
            <p:cNvSpPr/>
            <p:nvPr/>
          </p:nvSpPr>
          <p:spPr>
            <a:xfrm>
              <a:off x="3549650" y="692150"/>
              <a:ext cx="1968500" cy="1435100"/>
            </a:xfrm>
            <a:custGeom>
              <a:avLst/>
              <a:gdLst>
                <a:gd name="connsiteX0" fmla="*/ 0 w 1968500"/>
                <a:gd name="connsiteY0" fmla="*/ 1435100 h 1435100"/>
                <a:gd name="connsiteX1" fmla="*/ 57150 w 1968500"/>
                <a:gd name="connsiteY1" fmla="*/ 1314450 h 1435100"/>
                <a:gd name="connsiteX2" fmla="*/ 12700 w 1968500"/>
                <a:gd name="connsiteY2" fmla="*/ 1257300 h 1435100"/>
                <a:gd name="connsiteX3" fmla="*/ 76200 w 1968500"/>
                <a:gd name="connsiteY3" fmla="*/ 1149350 h 1435100"/>
                <a:gd name="connsiteX4" fmla="*/ 57150 w 1968500"/>
                <a:gd name="connsiteY4" fmla="*/ 1060450 h 1435100"/>
                <a:gd name="connsiteX5" fmla="*/ 234950 w 1968500"/>
                <a:gd name="connsiteY5" fmla="*/ 1206500 h 1435100"/>
                <a:gd name="connsiteX6" fmla="*/ 368300 w 1968500"/>
                <a:gd name="connsiteY6" fmla="*/ 1092200 h 1435100"/>
                <a:gd name="connsiteX7" fmla="*/ 514350 w 1968500"/>
                <a:gd name="connsiteY7" fmla="*/ 1035050 h 1435100"/>
                <a:gd name="connsiteX8" fmla="*/ 444500 w 1968500"/>
                <a:gd name="connsiteY8" fmla="*/ 863600 h 1435100"/>
                <a:gd name="connsiteX9" fmla="*/ 552450 w 1968500"/>
                <a:gd name="connsiteY9" fmla="*/ 749300 h 1435100"/>
                <a:gd name="connsiteX10" fmla="*/ 457200 w 1968500"/>
                <a:gd name="connsiteY10" fmla="*/ 596900 h 1435100"/>
                <a:gd name="connsiteX11" fmla="*/ 247650 w 1968500"/>
                <a:gd name="connsiteY11" fmla="*/ 482600 h 1435100"/>
                <a:gd name="connsiteX12" fmla="*/ 419100 w 1968500"/>
                <a:gd name="connsiteY12" fmla="*/ 457200 h 1435100"/>
                <a:gd name="connsiteX13" fmla="*/ 444500 w 1968500"/>
                <a:gd name="connsiteY13" fmla="*/ 298450 h 1435100"/>
                <a:gd name="connsiteX14" fmla="*/ 400050 w 1968500"/>
                <a:gd name="connsiteY14" fmla="*/ 203200 h 1435100"/>
                <a:gd name="connsiteX15" fmla="*/ 520700 w 1968500"/>
                <a:gd name="connsiteY15" fmla="*/ 196850 h 1435100"/>
                <a:gd name="connsiteX16" fmla="*/ 692150 w 1968500"/>
                <a:gd name="connsiteY16" fmla="*/ 247650 h 1435100"/>
                <a:gd name="connsiteX17" fmla="*/ 749300 w 1968500"/>
                <a:gd name="connsiteY17" fmla="*/ 234950 h 1435100"/>
                <a:gd name="connsiteX18" fmla="*/ 723900 w 1968500"/>
                <a:gd name="connsiteY18" fmla="*/ 177800 h 1435100"/>
                <a:gd name="connsiteX19" fmla="*/ 901700 w 1968500"/>
                <a:gd name="connsiteY19" fmla="*/ 152400 h 1435100"/>
                <a:gd name="connsiteX20" fmla="*/ 1028700 w 1968500"/>
                <a:gd name="connsiteY20" fmla="*/ 241300 h 1435100"/>
                <a:gd name="connsiteX21" fmla="*/ 1149350 w 1968500"/>
                <a:gd name="connsiteY21" fmla="*/ 241300 h 1435100"/>
                <a:gd name="connsiteX22" fmla="*/ 1371600 w 1968500"/>
                <a:gd name="connsiteY22" fmla="*/ 114300 h 1435100"/>
                <a:gd name="connsiteX23" fmla="*/ 1771650 w 1968500"/>
                <a:gd name="connsiteY23" fmla="*/ 101600 h 1435100"/>
                <a:gd name="connsiteX24" fmla="*/ 1968500 w 1968500"/>
                <a:gd name="connsiteY24" fmla="*/ 0 h 1435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968500" h="1435100">
                  <a:moveTo>
                    <a:pt x="0" y="1435100"/>
                  </a:moveTo>
                  <a:cubicBezTo>
                    <a:pt x="27516" y="1389591"/>
                    <a:pt x="55033" y="1344083"/>
                    <a:pt x="57150" y="1314450"/>
                  </a:cubicBezTo>
                  <a:cubicBezTo>
                    <a:pt x="59267" y="1284817"/>
                    <a:pt x="9525" y="1284817"/>
                    <a:pt x="12700" y="1257300"/>
                  </a:cubicBezTo>
                  <a:cubicBezTo>
                    <a:pt x="15875" y="1229783"/>
                    <a:pt x="68792" y="1182158"/>
                    <a:pt x="76200" y="1149350"/>
                  </a:cubicBezTo>
                  <a:cubicBezTo>
                    <a:pt x="83608" y="1116542"/>
                    <a:pt x="30692" y="1050925"/>
                    <a:pt x="57150" y="1060450"/>
                  </a:cubicBezTo>
                  <a:cubicBezTo>
                    <a:pt x="83608" y="1069975"/>
                    <a:pt x="183092" y="1201208"/>
                    <a:pt x="234950" y="1206500"/>
                  </a:cubicBezTo>
                  <a:cubicBezTo>
                    <a:pt x="286808" y="1211792"/>
                    <a:pt x="321733" y="1120775"/>
                    <a:pt x="368300" y="1092200"/>
                  </a:cubicBezTo>
                  <a:cubicBezTo>
                    <a:pt x="414867" y="1063625"/>
                    <a:pt x="501650" y="1073150"/>
                    <a:pt x="514350" y="1035050"/>
                  </a:cubicBezTo>
                  <a:cubicBezTo>
                    <a:pt x="527050" y="996950"/>
                    <a:pt x="438150" y="911225"/>
                    <a:pt x="444500" y="863600"/>
                  </a:cubicBezTo>
                  <a:cubicBezTo>
                    <a:pt x="450850" y="815975"/>
                    <a:pt x="550333" y="793750"/>
                    <a:pt x="552450" y="749300"/>
                  </a:cubicBezTo>
                  <a:cubicBezTo>
                    <a:pt x="554567" y="704850"/>
                    <a:pt x="508000" y="641350"/>
                    <a:pt x="457200" y="596900"/>
                  </a:cubicBezTo>
                  <a:cubicBezTo>
                    <a:pt x="406400" y="552450"/>
                    <a:pt x="254000" y="505883"/>
                    <a:pt x="247650" y="482600"/>
                  </a:cubicBezTo>
                  <a:cubicBezTo>
                    <a:pt x="241300" y="459317"/>
                    <a:pt x="386292" y="487892"/>
                    <a:pt x="419100" y="457200"/>
                  </a:cubicBezTo>
                  <a:cubicBezTo>
                    <a:pt x="451908" y="426508"/>
                    <a:pt x="447675" y="340783"/>
                    <a:pt x="444500" y="298450"/>
                  </a:cubicBezTo>
                  <a:cubicBezTo>
                    <a:pt x="441325" y="256117"/>
                    <a:pt x="387350" y="220133"/>
                    <a:pt x="400050" y="203200"/>
                  </a:cubicBezTo>
                  <a:cubicBezTo>
                    <a:pt x="412750" y="186267"/>
                    <a:pt x="472017" y="189442"/>
                    <a:pt x="520700" y="196850"/>
                  </a:cubicBezTo>
                  <a:cubicBezTo>
                    <a:pt x="569383" y="204258"/>
                    <a:pt x="654050" y="241300"/>
                    <a:pt x="692150" y="247650"/>
                  </a:cubicBezTo>
                  <a:cubicBezTo>
                    <a:pt x="730250" y="254000"/>
                    <a:pt x="744008" y="246592"/>
                    <a:pt x="749300" y="234950"/>
                  </a:cubicBezTo>
                  <a:cubicBezTo>
                    <a:pt x="754592" y="223308"/>
                    <a:pt x="698500" y="191558"/>
                    <a:pt x="723900" y="177800"/>
                  </a:cubicBezTo>
                  <a:cubicBezTo>
                    <a:pt x="749300" y="164042"/>
                    <a:pt x="850900" y="141817"/>
                    <a:pt x="901700" y="152400"/>
                  </a:cubicBezTo>
                  <a:cubicBezTo>
                    <a:pt x="952500" y="162983"/>
                    <a:pt x="987425" y="226483"/>
                    <a:pt x="1028700" y="241300"/>
                  </a:cubicBezTo>
                  <a:cubicBezTo>
                    <a:pt x="1069975" y="256117"/>
                    <a:pt x="1092200" y="262467"/>
                    <a:pt x="1149350" y="241300"/>
                  </a:cubicBezTo>
                  <a:cubicBezTo>
                    <a:pt x="1206500" y="220133"/>
                    <a:pt x="1267883" y="137583"/>
                    <a:pt x="1371600" y="114300"/>
                  </a:cubicBezTo>
                  <a:cubicBezTo>
                    <a:pt x="1475317" y="91017"/>
                    <a:pt x="1672167" y="120650"/>
                    <a:pt x="1771650" y="101600"/>
                  </a:cubicBezTo>
                  <a:cubicBezTo>
                    <a:pt x="1871133" y="82550"/>
                    <a:pt x="1919816" y="41275"/>
                    <a:pt x="1968500" y="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</p:grpSp>
      <p:sp>
        <p:nvSpPr>
          <p:cNvPr id="16" name="Forme libre : forme 15">
            <a:extLst>
              <a:ext uri="{FF2B5EF4-FFF2-40B4-BE49-F238E27FC236}">
                <a16:creationId xmlns:a16="http://schemas.microsoft.com/office/drawing/2014/main" id="{EEB2F3E0-154F-4066-8E25-50B79DF581A1}"/>
              </a:ext>
            </a:extLst>
          </p:cNvPr>
          <p:cNvSpPr/>
          <p:nvPr/>
        </p:nvSpPr>
        <p:spPr>
          <a:xfrm>
            <a:off x="6386513" y="1743075"/>
            <a:ext cx="1609792" cy="2833688"/>
          </a:xfrm>
          <a:custGeom>
            <a:avLst/>
            <a:gdLst>
              <a:gd name="connsiteX0" fmla="*/ 1314450 w 1609792"/>
              <a:gd name="connsiteY0" fmla="*/ 0 h 2833688"/>
              <a:gd name="connsiteX1" fmla="*/ 1223962 w 1609792"/>
              <a:gd name="connsiteY1" fmla="*/ 114300 h 2833688"/>
              <a:gd name="connsiteX2" fmla="*/ 1095375 w 1609792"/>
              <a:gd name="connsiteY2" fmla="*/ 52388 h 2833688"/>
              <a:gd name="connsiteX3" fmla="*/ 1028700 w 1609792"/>
              <a:gd name="connsiteY3" fmla="*/ 128588 h 2833688"/>
              <a:gd name="connsiteX4" fmla="*/ 1071562 w 1609792"/>
              <a:gd name="connsiteY4" fmla="*/ 400050 h 2833688"/>
              <a:gd name="connsiteX5" fmla="*/ 923925 w 1609792"/>
              <a:gd name="connsiteY5" fmla="*/ 328613 h 2833688"/>
              <a:gd name="connsiteX6" fmla="*/ 800100 w 1609792"/>
              <a:gd name="connsiteY6" fmla="*/ 328613 h 2833688"/>
              <a:gd name="connsiteX7" fmla="*/ 804862 w 1609792"/>
              <a:gd name="connsiteY7" fmla="*/ 266700 h 2833688"/>
              <a:gd name="connsiteX8" fmla="*/ 742950 w 1609792"/>
              <a:gd name="connsiteY8" fmla="*/ 252413 h 2833688"/>
              <a:gd name="connsiteX9" fmla="*/ 566737 w 1609792"/>
              <a:gd name="connsiteY9" fmla="*/ 381000 h 2833688"/>
              <a:gd name="connsiteX10" fmla="*/ 385762 w 1609792"/>
              <a:gd name="connsiteY10" fmla="*/ 219075 h 2833688"/>
              <a:gd name="connsiteX11" fmla="*/ 280987 w 1609792"/>
              <a:gd name="connsiteY11" fmla="*/ 219075 h 2833688"/>
              <a:gd name="connsiteX12" fmla="*/ 95250 w 1609792"/>
              <a:gd name="connsiteY12" fmla="*/ 342900 h 2833688"/>
              <a:gd name="connsiteX13" fmla="*/ 19050 w 1609792"/>
              <a:gd name="connsiteY13" fmla="*/ 490538 h 2833688"/>
              <a:gd name="connsiteX14" fmla="*/ 85725 w 1609792"/>
              <a:gd name="connsiteY14" fmla="*/ 609600 h 2833688"/>
              <a:gd name="connsiteX15" fmla="*/ 0 w 1609792"/>
              <a:gd name="connsiteY15" fmla="*/ 771525 h 2833688"/>
              <a:gd name="connsiteX16" fmla="*/ 85725 w 1609792"/>
              <a:gd name="connsiteY16" fmla="*/ 857250 h 2833688"/>
              <a:gd name="connsiteX17" fmla="*/ 52387 w 1609792"/>
              <a:gd name="connsiteY17" fmla="*/ 962025 h 2833688"/>
              <a:gd name="connsiteX18" fmla="*/ 185737 w 1609792"/>
              <a:gd name="connsiteY18" fmla="*/ 1047750 h 2833688"/>
              <a:gd name="connsiteX19" fmla="*/ 314325 w 1609792"/>
              <a:gd name="connsiteY19" fmla="*/ 1014413 h 2833688"/>
              <a:gd name="connsiteX20" fmla="*/ 423862 w 1609792"/>
              <a:gd name="connsiteY20" fmla="*/ 1114425 h 2833688"/>
              <a:gd name="connsiteX21" fmla="*/ 557212 w 1609792"/>
              <a:gd name="connsiteY21" fmla="*/ 1119188 h 2833688"/>
              <a:gd name="connsiteX22" fmla="*/ 714375 w 1609792"/>
              <a:gd name="connsiteY22" fmla="*/ 1243013 h 2833688"/>
              <a:gd name="connsiteX23" fmla="*/ 790575 w 1609792"/>
              <a:gd name="connsiteY23" fmla="*/ 1357313 h 2833688"/>
              <a:gd name="connsiteX24" fmla="*/ 938212 w 1609792"/>
              <a:gd name="connsiteY24" fmla="*/ 1362075 h 2833688"/>
              <a:gd name="connsiteX25" fmla="*/ 1062037 w 1609792"/>
              <a:gd name="connsiteY25" fmla="*/ 1471613 h 2833688"/>
              <a:gd name="connsiteX26" fmla="*/ 1162050 w 1609792"/>
              <a:gd name="connsiteY26" fmla="*/ 1419225 h 2833688"/>
              <a:gd name="connsiteX27" fmla="*/ 1171575 w 1609792"/>
              <a:gd name="connsiteY27" fmla="*/ 1524000 h 2833688"/>
              <a:gd name="connsiteX28" fmla="*/ 1257300 w 1609792"/>
              <a:gd name="connsiteY28" fmla="*/ 1695450 h 2833688"/>
              <a:gd name="connsiteX29" fmla="*/ 1195387 w 1609792"/>
              <a:gd name="connsiteY29" fmla="*/ 1757363 h 2833688"/>
              <a:gd name="connsiteX30" fmla="*/ 1281112 w 1609792"/>
              <a:gd name="connsiteY30" fmla="*/ 1981200 h 2833688"/>
              <a:gd name="connsiteX31" fmla="*/ 1343025 w 1609792"/>
              <a:gd name="connsiteY31" fmla="*/ 2038350 h 2833688"/>
              <a:gd name="connsiteX32" fmla="*/ 1228725 w 1609792"/>
              <a:gd name="connsiteY32" fmla="*/ 2214563 h 2833688"/>
              <a:gd name="connsiteX33" fmla="*/ 1347787 w 1609792"/>
              <a:gd name="connsiteY33" fmla="*/ 2252663 h 2833688"/>
              <a:gd name="connsiteX34" fmla="*/ 1438275 w 1609792"/>
              <a:gd name="connsiteY34" fmla="*/ 2176463 h 2833688"/>
              <a:gd name="connsiteX35" fmla="*/ 1576387 w 1609792"/>
              <a:gd name="connsiteY35" fmla="*/ 2390775 h 2833688"/>
              <a:gd name="connsiteX36" fmla="*/ 1524000 w 1609792"/>
              <a:gd name="connsiteY36" fmla="*/ 2452688 h 2833688"/>
              <a:gd name="connsiteX37" fmla="*/ 1609725 w 1609792"/>
              <a:gd name="connsiteY37" fmla="*/ 2619375 h 2833688"/>
              <a:gd name="connsiteX38" fmla="*/ 1538287 w 1609792"/>
              <a:gd name="connsiteY38" fmla="*/ 2728913 h 2833688"/>
              <a:gd name="connsiteX39" fmla="*/ 1533525 w 1609792"/>
              <a:gd name="connsiteY39" fmla="*/ 2833688 h 28336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1609792" h="2833688">
                <a:moveTo>
                  <a:pt x="1314450" y="0"/>
                </a:moveTo>
                <a:cubicBezTo>
                  <a:pt x="1287462" y="52784"/>
                  <a:pt x="1260474" y="105569"/>
                  <a:pt x="1223962" y="114300"/>
                </a:cubicBezTo>
                <a:cubicBezTo>
                  <a:pt x="1187449" y="123031"/>
                  <a:pt x="1127919" y="50007"/>
                  <a:pt x="1095375" y="52388"/>
                </a:cubicBezTo>
                <a:cubicBezTo>
                  <a:pt x="1062831" y="54769"/>
                  <a:pt x="1032669" y="70644"/>
                  <a:pt x="1028700" y="128588"/>
                </a:cubicBezTo>
                <a:cubicBezTo>
                  <a:pt x="1024731" y="186532"/>
                  <a:pt x="1089024" y="366713"/>
                  <a:pt x="1071562" y="400050"/>
                </a:cubicBezTo>
                <a:cubicBezTo>
                  <a:pt x="1054100" y="433387"/>
                  <a:pt x="969169" y="340519"/>
                  <a:pt x="923925" y="328613"/>
                </a:cubicBezTo>
                <a:cubicBezTo>
                  <a:pt x="878681" y="316707"/>
                  <a:pt x="819944" y="338932"/>
                  <a:pt x="800100" y="328613"/>
                </a:cubicBezTo>
                <a:cubicBezTo>
                  <a:pt x="780256" y="318294"/>
                  <a:pt x="814387" y="279400"/>
                  <a:pt x="804862" y="266700"/>
                </a:cubicBezTo>
                <a:cubicBezTo>
                  <a:pt x="795337" y="254000"/>
                  <a:pt x="782638" y="233363"/>
                  <a:pt x="742950" y="252413"/>
                </a:cubicBezTo>
                <a:cubicBezTo>
                  <a:pt x="703262" y="271463"/>
                  <a:pt x="626268" y="386556"/>
                  <a:pt x="566737" y="381000"/>
                </a:cubicBezTo>
                <a:cubicBezTo>
                  <a:pt x="507206" y="375444"/>
                  <a:pt x="433387" y="246062"/>
                  <a:pt x="385762" y="219075"/>
                </a:cubicBezTo>
                <a:cubicBezTo>
                  <a:pt x="338137" y="192088"/>
                  <a:pt x="329406" y="198438"/>
                  <a:pt x="280987" y="219075"/>
                </a:cubicBezTo>
                <a:cubicBezTo>
                  <a:pt x="232568" y="239712"/>
                  <a:pt x="138906" y="297656"/>
                  <a:pt x="95250" y="342900"/>
                </a:cubicBezTo>
                <a:cubicBezTo>
                  <a:pt x="51594" y="388144"/>
                  <a:pt x="20637" y="446088"/>
                  <a:pt x="19050" y="490538"/>
                </a:cubicBezTo>
                <a:cubicBezTo>
                  <a:pt x="17462" y="534988"/>
                  <a:pt x="88900" y="562769"/>
                  <a:pt x="85725" y="609600"/>
                </a:cubicBezTo>
                <a:cubicBezTo>
                  <a:pt x="82550" y="656431"/>
                  <a:pt x="0" y="730250"/>
                  <a:pt x="0" y="771525"/>
                </a:cubicBezTo>
                <a:cubicBezTo>
                  <a:pt x="0" y="812800"/>
                  <a:pt x="76994" y="825500"/>
                  <a:pt x="85725" y="857250"/>
                </a:cubicBezTo>
                <a:cubicBezTo>
                  <a:pt x="94456" y="889000"/>
                  <a:pt x="35718" y="930275"/>
                  <a:pt x="52387" y="962025"/>
                </a:cubicBezTo>
                <a:cubicBezTo>
                  <a:pt x="69056" y="993775"/>
                  <a:pt x="142081" y="1039019"/>
                  <a:pt x="185737" y="1047750"/>
                </a:cubicBezTo>
                <a:cubicBezTo>
                  <a:pt x="229393" y="1056481"/>
                  <a:pt x="274637" y="1003301"/>
                  <a:pt x="314325" y="1014413"/>
                </a:cubicBezTo>
                <a:cubicBezTo>
                  <a:pt x="354012" y="1025526"/>
                  <a:pt x="383381" y="1096963"/>
                  <a:pt x="423862" y="1114425"/>
                </a:cubicBezTo>
                <a:cubicBezTo>
                  <a:pt x="464343" y="1131887"/>
                  <a:pt x="508793" y="1097757"/>
                  <a:pt x="557212" y="1119188"/>
                </a:cubicBezTo>
                <a:cubicBezTo>
                  <a:pt x="605631" y="1140619"/>
                  <a:pt x="675481" y="1203325"/>
                  <a:pt x="714375" y="1243013"/>
                </a:cubicBezTo>
                <a:cubicBezTo>
                  <a:pt x="753269" y="1282701"/>
                  <a:pt x="753269" y="1337469"/>
                  <a:pt x="790575" y="1357313"/>
                </a:cubicBezTo>
                <a:cubicBezTo>
                  <a:pt x="827881" y="1377157"/>
                  <a:pt x="892968" y="1343025"/>
                  <a:pt x="938212" y="1362075"/>
                </a:cubicBezTo>
                <a:cubicBezTo>
                  <a:pt x="983456" y="1381125"/>
                  <a:pt x="1024731" y="1462088"/>
                  <a:pt x="1062037" y="1471613"/>
                </a:cubicBezTo>
                <a:cubicBezTo>
                  <a:pt x="1099343" y="1481138"/>
                  <a:pt x="1143794" y="1410494"/>
                  <a:pt x="1162050" y="1419225"/>
                </a:cubicBezTo>
                <a:cubicBezTo>
                  <a:pt x="1180306" y="1427956"/>
                  <a:pt x="1155700" y="1477963"/>
                  <a:pt x="1171575" y="1524000"/>
                </a:cubicBezTo>
                <a:cubicBezTo>
                  <a:pt x="1187450" y="1570038"/>
                  <a:pt x="1253331" y="1656556"/>
                  <a:pt x="1257300" y="1695450"/>
                </a:cubicBezTo>
                <a:cubicBezTo>
                  <a:pt x="1261269" y="1734344"/>
                  <a:pt x="1191418" y="1709738"/>
                  <a:pt x="1195387" y="1757363"/>
                </a:cubicBezTo>
                <a:cubicBezTo>
                  <a:pt x="1199356" y="1804988"/>
                  <a:pt x="1256506" y="1934369"/>
                  <a:pt x="1281112" y="1981200"/>
                </a:cubicBezTo>
                <a:cubicBezTo>
                  <a:pt x="1305718" y="2028031"/>
                  <a:pt x="1351756" y="1999456"/>
                  <a:pt x="1343025" y="2038350"/>
                </a:cubicBezTo>
                <a:cubicBezTo>
                  <a:pt x="1334294" y="2077244"/>
                  <a:pt x="1227931" y="2178844"/>
                  <a:pt x="1228725" y="2214563"/>
                </a:cubicBezTo>
                <a:cubicBezTo>
                  <a:pt x="1229519" y="2250282"/>
                  <a:pt x="1312862" y="2259013"/>
                  <a:pt x="1347787" y="2252663"/>
                </a:cubicBezTo>
                <a:cubicBezTo>
                  <a:pt x="1382712" y="2246313"/>
                  <a:pt x="1400175" y="2153444"/>
                  <a:pt x="1438275" y="2176463"/>
                </a:cubicBezTo>
                <a:cubicBezTo>
                  <a:pt x="1476375" y="2199482"/>
                  <a:pt x="1562100" y="2344738"/>
                  <a:pt x="1576387" y="2390775"/>
                </a:cubicBezTo>
                <a:cubicBezTo>
                  <a:pt x="1590674" y="2436812"/>
                  <a:pt x="1518444" y="2414588"/>
                  <a:pt x="1524000" y="2452688"/>
                </a:cubicBezTo>
                <a:cubicBezTo>
                  <a:pt x="1529556" y="2490788"/>
                  <a:pt x="1607344" y="2573338"/>
                  <a:pt x="1609725" y="2619375"/>
                </a:cubicBezTo>
                <a:cubicBezTo>
                  <a:pt x="1612106" y="2665412"/>
                  <a:pt x="1550987" y="2693194"/>
                  <a:pt x="1538287" y="2728913"/>
                </a:cubicBezTo>
                <a:cubicBezTo>
                  <a:pt x="1525587" y="2764632"/>
                  <a:pt x="1529556" y="2799160"/>
                  <a:pt x="1533525" y="2833688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7" name="Forme libre : forme 16">
            <a:extLst>
              <a:ext uri="{FF2B5EF4-FFF2-40B4-BE49-F238E27FC236}">
                <a16:creationId xmlns:a16="http://schemas.microsoft.com/office/drawing/2014/main" id="{6B897376-6770-4E5A-9E1D-3002D87E2B1B}"/>
              </a:ext>
            </a:extLst>
          </p:cNvPr>
          <p:cNvSpPr/>
          <p:nvPr/>
        </p:nvSpPr>
        <p:spPr>
          <a:xfrm>
            <a:off x="5562410" y="1019175"/>
            <a:ext cx="1024052" cy="981075"/>
          </a:xfrm>
          <a:custGeom>
            <a:avLst/>
            <a:gdLst>
              <a:gd name="connsiteX0" fmla="*/ 352615 w 1024052"/>
              <a:gd name="connsiteY0" fmla="*/ 0 h 981075"/>
              <a:gd name="connsiteX1" fmla="*/ 385953 w 1024052"/>
              <a:gd name="connsiteY1" fmla="*/ 147638 h 981075"/>
              <a:gd name="connsiteX2" fmla="*/ 433578 w 1024052"/>
              <a:gd name="connsiteY2" fmla="*/ 223838 h 981075"/>
              <a:gd name="connsiteX3" fmla="*/ 14478 w 1024052"/>
              <a:gd name="connsiteY3" fmla="*/ 481013 h 981075"/>
              <a:gd name="connsiteX4" fmla="*/ 128778 w 1024052"/>
              <a:gd name="connsiteY4" fmla="*/ 547688 h 981075"/>
              <a:gd name="connsiteX5" fmla="*/ 443103 w 1024052"/>
              <a:gd name="connsiteY5" fmla="*/ 623888 h 981075"/>
              <a:gd name="connsiteX6" fmla="*/ 666940 w 1024052"/>
              <a:gd name="connsiteY6" fmla="*/ 923925 h 981075"/>
              <a:gd name="connsiteX7" fmla="*/ 814578 w 1024052"/>
              <a:gd name="connsiteY7" fmla="*/ 790575 h 981075"/>
              <a:gd name="connsiteX8" fmla="*/ 900303 w 1024052"/>
              <a:gd name="connsiteY8" fmla="*/ 900113 h 981075"/>
              <a:gd name="connsiteX9" fmla="*/ 1009840 w 1024052"/>
              <a:gd name="connsiteY9" fmla="*/ 857250 h 981075"/>
              <a:gd name="connsiteX10" fmla="*/ 1019365 w 1024052"/>
              <a:gd name="connsiteY10" fmla="*/ 981075 h 981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024052" h="981075">
                <a:moveTo>
                  <a:pt x="352615" y="0"/>
                </a:moveTo>
                <a:cubicBezTo>
                  <a:pt x="362537" y="55166"/>
                  <a:pt x="372459" y="110332"/>
                  <a:pt x="385953" y="147638"/>
                </a:cubicBezTo>
                <a:cubicBezTo>
                  <a:pt x="399447" y="184944"/>
                  <a:pt x="495491" y="168276"/>
                  <a:pt x="433578" y="223838"/>
                </a:cubicBezTo>
                <a:cubicBezTo>
                  <a:pt x="371666" y="279401"/>
                  <a:pt x="65278" y="427038"/>
                  <a:pt x="14478" y="481013"/>
                </a:cubicBezTo>
                <a:cubicBezTo>
                  <a:pt x="-36322" y="534988"/>
                  <a:pt x="57341" y="523876"/>
                  <a:pt x="128778" y="547688"/>
                </a:cubicBezTo>
                <a:cubicBezTo>
                  <a:pt x="200215" y="571500"/>
                  <a:pt x="353409" y="561182"/>
                  <a:pt x="443103" y="623888"/>
                </a:cubicBezTo>
                <a:cubicBezTo>
                  <a:pt x="532797" y="686594"/>
                  <a:pt x="605028" y="896144"/>
                  <a:pt x="666940" y="923925"/>
                </a:cubicBezTo>
                <a:cubicBezTo>
                  <a:pt x="728852" y="951706"/>
                  <a:pt x="775684" y="794544"/>
                  <a:pt x="814578" y="790575"/>
                </a:cubicBezTo>
                <a:cubicBezTo>
                  <a:pt x="853472" y="786606"/>
                  <a:pt x="867759" y="889001"/>
                  <a:pt x="900303" y="900113"/>
                </a:cubicBezTo>
                <a:cubicBezTo>
                  <a:pt x="932847" y="911225"/>
                  <a:pt x="989996" y="843756"/>
                  <a:pt x="1009840" y="857250"/>
                </a:cubicBezTo>
                <a:cubicBezTo>
                  <a:pt x="1029684" y="870744"/>
                  <a:pt x="1024524" y="925909"/>
                  <a:pt x="1019365" y="981075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8" name="Forme libre : forme 17">
            <a:extLst>
              <a:ext uri="{FF2B5EF4-FFF2-40B4-BE49-F238E27FC236}">
                <a16:creationId xmlns:a16="http://schemas.microsoft.com/office/drawing/2014/main" id="{20498A84-F3E1-452B-9923-BAD59EE2CD91}"/>
              </a:ext>
            </a:extLst>
          </p:cNvPr>
          <p:cNvSpPr/>
          <p:nvPr/>
        </p:nvSpPr>
        <p:spPr>
          <a:xfrm>
            <a:off x="4067175" y="1719263"/>
            <a:ext cx="2319338" cy="1011041"/>
          </a:xfrm>
          <a:custGeom>
            <a:avLst/>
            <a:gdLst>
              <a:gd name="connsiteX0" fmla="*/ 0 w 2319338"/>
              <a:gd name="connsiteY0" fmla="*/ 0 h 1011041"/>
              <a:gd name="connsiteX1" fmla="*/ 119063 w 2319338"/>
              <a:gd name="connsiteY1" fmla="*/ 80962 h 1011041"/>
              <a:gd name="connsiteX2" fmla="*/ 157163 w 2319338"/>
              <a:gd name="connsiteY2" fmla="*/ 228600 h 1011041"/>
              <a:gd name="connsiteX3" fmla="*/ 247650 w 2319338"/>
              <a:gd name="connsiteY3" fmla="*/ 214312 h 1011041"/>
              <a:gd name="connsiteX4" fmla="*/ 271463 w 2319338"/>
              <a:gd name="connsiteY4" fmla="*/ 123825 h 1011041"/>
              <a:gd name="connsiteX5" fmla="*/ 319088 w 2319338"/>
              <a:gd name="connsiteY5" fmla="*/ 223837 h 1011041"/>
              <a:gd name="connsiteX6" fmla="*/ 442913 w 2319338"/>
              <a:gd name="connsiteY6" fmla="*/ 247650 h 1011041"/>
              <a:gd name="connsiteX7" fmla="*/ 490538 w 2319338"/>
              <a:gd name="connsiteY7" fmla="*/ 104775 h 1011041"/>
              <a:gd name="connsiteX8" fmla="*/ 619125 w 2319338"/>
              <a:gd name="connsiteY8" fmla="*/ 28575 h 1011041"/>
              <a:gd name="connsiteX9" fmla="*/ 681038 w 2319338"/>
              <a:gd name="connsiteY9" fmla="*/ 133350 h 1011041"/>
              <a:gd name="connsiteX10" fmla="*/ 795338 w 2319338"/>
              <a:gd name="connsiteY10" fmla="*/ 223837 h 1011041"/>
              <a:gd name="connsiteX11" fmla="*/ 909638 w 2319338"/>
              <a:gd name="connsiteY11" fmla="*/ 419100 h 1011041"/>
              <a:gd name="connsiteX12" fmla="*/ 1100138 w 2319338"/>
              <a:gd name="connsiteY12" fmla="*/ 690562 h 1011041"/>
              <a:gd name="connsiteX13" fmla="*/ 1404938 w 2319338"/>
              <a:gd name="connsiteY13" fmla="*/ 576262 h 1011041"/>
              <a:gd name="connsiteX14" fmla="*/ 1528763 w 2319338"/>
              <a:gd name="connsiteY14" fmla="*/ 733425 h 1011041"/>
              <a:gd name="connsiteX15" fmla="*/ 1733550 w 2319338"/>
              <a:gd name="connsiteY15" fmla="*/ 619125 h 1011041"/>
              <a:gd name="connsiteX16" fmla="*/ 1819275 w 2319338"/>
              <a:gd name="connsiteY16" fmla="*/ 771525 h 1011041"/>
              <a:gd name="connsiteX17" fmla="*/ 1776413 w 2319338"/>
              <a:gd name="connsiteY17" fmla="*/ 957262 h 1011041"/>
              <a:gd name="connsiteX18" fmla="*/ 1828800 w 2319338"/>
              <a:gd name="connsiteY18" fmla="*/ 1004887 h 1011041"/>
              <a:gd name="connsiteX19" fmla="*/ 2095500 w 2319338"/>
              <a:gd name="connsiteY19" fmla="*/ 842962 h 1011041"/>
              <a:gd name="connsiteX20" fmla="*/ 2176463 w 2319338"/>
              <a:gd name="connsiteY20" fmla="*/ 900112 h 1011041"/>
              <a:gd name="connsiteX21" fmla="*/ 2295525 w 2319338"/>
              <a:gd name="connsiteY21" fmla="*/ 862012 h 1011041"/>
              <a:gd name="connsiteX22" fmla="*/ 2319338 w 2319338"/>
              <a:gd name="connsiteY22" fmla="*/ 795337 h 10110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2319338" h="1011041">
                <a:moveTo>
                  <a:pt x="0" y="0"/>
                </a:moveTo>
                <a:cubicBezTo>
                  <a:pt x="46434" y="21431"/>
                  <a:pt x="92869" y="42862"/>
                  <a:pt x="119063" y="80962"/>
                </a:cubicBezTo>
                <a:cubicBezTo>
                  <a:pt x="145257" y="119062"/>
                  <a:pt x="135732" y="206375"/>
                  <a:pt x="157163" y="228600"/>
                </a:cubicBezTo>
                <a:cubicBezTo>
                  <a:pt x="178594" y="250825"/>
                  <a:pt x="228600" y="231774"/>
                  <a:pt x="247650" y="214312"/>
                </a:cubicBezTo>
                <a:cubicBezTo>
                  <a:pt x="266700" y="196850"/>
                  <a:pt x="259557" y="122238"/>
                  <a:pt x="271463" y="123825"/>
                </a:cubicBezTo>
                <a:cubicBezTo>
                  <a:pt x="283369" y="125412"/>
                  <a:pt x="290513" y="203200"/>
                  <a:pt x="319088" y="223837"/>
                </a:cubicBezTo>
                <a:cubicBezTo>
                  <a:pt x="347663" y="244474"/>
                  <a:pt x="414338" y="267494"/>
                  <a:pt x="442913" y="247650"/>
                </a:cubicBezTo>
                <a:cubicBezTo>
                  <a:pt x="471488" y="227806"/>
                  <a:pt x="461169" y="141287"/>
                  <a:pt x="490538" y="104775"/>
                </a:cubicBezTo>
                <a:cubicBezTo>
                  <a:pt x="519907" y="68263"/>
                  <a:pt x="587375" y="23813"/>
                  <a:pt x="619125" y="28575"/>
                </a:cubicBezTo>
                <a:cubicBezTo>
                  <a:pt x="650875" y="33337"/>
                  <a:pt x="651669" y="100806"/>
                  <a:pt x="681038" y="133350"/>
                </a:cubicBezTo>
                <a:cubicBezTo>
                  <a:pt x="710407" y="165894"/>
                  <a:pt x="757238" y="176212"/>
                  <a:pt x="795338" y="223837"/>
                </a:cubicBezTo>
                <a:cubicBezTo>
                  <a:pt x="833438" y="271462"/>
                  <a:pt x="858838" y="341313"/>
                  <a:pt x="909638" y="419100"/>
                </a:cubicBezTo>
                <a:cubicBezTo>
                  <a:pt x="960438" y="496888"/>
                  <a:pt x="1017588" y="664368"/>
                  <a:pt x="1100138" y="690562"/>
                </a:cubicBezTo>
                <a:cubicBezTo>
                  <a:pt x="1182688" y="716756"/>
                  <a:pt x="1333501" y="569118"/>
                  <a:pt x="1404938" y="576262"/>
                </a:cubicBezTo>
                <a:cubicBezTo>
                  <a:pt x="1476375" y="583406"/>
                  <a:pt x="1473994" y="726281"/>
                  <a:pt x="1528763" y="733425"/>
                </a:cubicBezTo>
                <a:cubicBezTo>
                  <a:pt x="1583532" y="740569"/>
                  <a:pt x="1685131" y="612775"/>
                  <a:pt x="1733550" y="619125"/>
                </a:cubicBezTo>
                <a:cubicBezTo>
                  <a:pt x="1781969" y="625475"/>
                  <a:pt x="1812131" y="715169"/>
                  <a:pt x="1819275" y="771525"/>
                </a:cubicBezTo>
                <a:cubicBezTo>
                  <a:pt x="1826419" y="827881"/>
                  <a:pt x="1774825" y="918368"/>
                  <a:pt x="1776413" y="957262"/>
                </a:cubicBezTo>
                <a:cubicBezTo>
                  <a:pt x="1778001" y="996156"/>
                  <a:pt x="1775619" y="1023937"/>
                  <a:pt x="1828800" y="1004887"/>
                </a:cubicBezTo>
                <a:cubicBezTo>
                  <a:pt x="1881981" y="985837"/>
                  <a:pt x="2037556" y="860425"/>
                  <a:pt x="2095500" y="842962"/>
                </a:cubicBezTo>
                <a:cubicBezTo>
                  <a:pt x="2153444" y="825500"/>
                  <a:pt x="2143126" y="896937"/>
                  <a:pt x="2176463" y="900112"/>
                </a:cubicBezTo>
                <a:cubicBezTo>
                  <a:pt x="2209800" y="903287"/>
                  <a:pt x="2271713" y="879474"/>
                  <a:pt x="2295525" y="862012"/>
                </a:cubicBezTo>
                <a:cubicBezTo>
                  <a:pt x="2319337" y="844550"/>
                  <a:pt x="2319337" y="819943"/>
                  <a:pt x="2319338" y="795337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9" name="Forme libre : forme 18">
            <a:extLst>
              <a:ext uri="{FF2B5EF4-FFF2-40B4-BE49-F238E27FC236}">
                <a16:creationId xmlns:a16="http://schemas.microsoft.com/office/drawing/2014/main" id="{8FBAC746-697B-4F02-AFF8-DF8C4C25D370}"/>
              </a:ext>
            </a:extLst>
          </p:cNvPr>
          <p:cNvSpPr/>
          <p:nvPr/>
        </p:nvSpPr>
        <p:spPr>
          <a:xfrm>
            <a:off x="4846088" y="2724150"/>
            <a:ext cx="2826300" cy="1924050"/>
          </a:xfrm>
          <a:custGeom>
            <a:avLst/>
            <a:gdLst>
              <a:gd name="connsiteX0" fmla="*/ 1049887 w 2826300"/>
              <a:gd name="connsiteY0" fmla="*/ 0 h 1924050"/>
              <a:gd name="connsiteX1" fmla="*/ 983212 w 2826300"/>
              <a:gd name="connsiteY1" fmla="*/ 95250 h 1924050"/>
              <a:gd name="connsiteX2" fmla="*/ 1087987 w 2826300"/>
              <a:gd name="connsiteY2" fmla="*/ 219075 h 1924050"/>
              <a:gd name="connsiteX3" fmla="*/ 916537 w 2826300"/>
              <a:gd name="connsiteY3" fmla="*/ 342900 h 1924050"/>
              <a:gd name="connsiteX4" fmla="*/ 654600 w 2826300"/>
              <a:gd name="connsiteY4" fmla="*/ 528638 h 1924050"/>
              <a:gd name="connsiteX5" fmla="*/ 530775 w 2826300"/>
              <a:gd name="connsiteY5" fmla="*/ 423863 h 1924050"/>
              <a:gd name="connsiteX6" fmla="*/ 364087 w 2826300"/>
              <a:gd name="connsiteY6" fmla="*/ 257175 h 1924050"/>
              <a:gd name="connsiteX7" fmla="*/ 178350 w 2826300"/>
              <a:gd name="connsiteY7" fmla="*/ 400050 h 1924050"/>
              <a:gd name="connsiteX8" fmla="*/ 6900 w 2826300"/>
              <a:gd name="connsiteY8" fmla="*/ 490538 h 1924050"/>
              <a:gd name="connsiteX9" fmla="*/ 45000 w 2826300"/>
              <a:gd name="connsiteY9" fmla="*/ 661988 h 1924050"/>
              <a:gd name="connsiteX10" fmla="*/ 149775 w 2826300"/>
              <a:gd name="connsiteY10" fmla="*/ 647700 h 1924050"/>
              <a:gd name="connsiteX11" fmla="*/ 206925 w 2826300"/>
              <a:gd name="connsiteY11" fmla="*/ 723900 h 1924050"/>
              <a:gd name="connsiteX12" fmla="*/ 106912 w 2826300"/>
              <a:gd name="connsiteY12" fmla="*/ 766763 h 1924050"/>
              <a:gd name="connsiteX13" fmla="*/ 178350 w 2826300"/>
              <a:gd name="connsiteY13" fmla="*/ 981075 h 1924050"/>
              <a:gd name="connsiteX14" fmla="*/ 159300 w 2826300"/>
              <a:gd name="connsiteY14" fmla="*/ 1042988 h 1924050"/>
              <a:gd name="connsiteX15" fmla="*/ 316462 w 2826300"/>
              <a:gd name="connsiteY15" fmla="*/ 1333500 h 1924050"/>
              <a:gd name="connsiteX16" fmla="*/ 449812 w 2826300"/>
              <a:gd name="connsiteY16" fmla="*/ 1271588 h 1924050"/>
              <a:gd name="connsiteX17" fmla="*/ 416475 w 2826300"/>
              <a:gd name="connsiteY17" fmla="*/ 1176338 h 1924050"/>
              <a:gd name="connsiteX18" fmla="*/ 530775 w 2826300"/>
              <a:gd name="connsiteY18" fmla="*/ 1066800 h 1924050"/>
              <a:gd name="connsiteX19" fmla="*/ 740325 w 2826300"/>
              <a:gd name="connsiteY19" fmla="*/ 985838 h 1924050"/>
              <a:gd name="connsiteX20" fmla="*/ 807000 w 2826300"/>
              <a:gd name="connsiteY20" fmla="*/ 885825 h 1924050"/>
              <a:gd name="connsiteX21" fmla="*/ 949875 w 2826300"/>
              <a:gd name="connsiteY21" fmla="*/ 1138238 h 1924050"/>
              <a:gd name="connsiteX22" fmla="*/ 1007025 w 2826300"/>
              <a:gd name="connsiteY22" fmla="*/ 1095375 h 1924050"/>
              <a:gd name="connsiteX23" fmla="*/ 1126087 w 2826300"/>
              <a:gd name="connsiteY23" fmla="*/ 1362075 h 1924050"/>
              <a:gd name="connsiteX24" fmla="*/ 1164187 w 2826300"/>
              <a:gd name="connsiteY24" fmla="*/ 1214438 h 1924050"/>
              <a:gd name="connsiteX25" fmla="*/ 1297537 w 2826300"/>
              <a:gd name="connsiteY25" fmla="*/ 1347788 h 1924050"/>
              <a:gd name="connsiteX26" fmla="*/ 1468987 w 2826300"/>
              <a:gd name="connsiteY26" fmla="*/ 1414463 h 1924050"/>
              <a:gd name="connsiteX27" fmla="*/ 1669012 w 2826300"/>
              <a:gd name="connsiteY27" fmla="*/ 1400175 h 1924050"/>
              <a:gd name="connsiteX28" fmla="*/ 1921425 w 2826300"/>
              <a:gd name="connsiteY28" fmla="*/ 1485900 h 1924050"/>
              <a:gd name="connsiteX29" fmla="*/ 2030962 w 2826300"/>
              <a:gd name="connsiteY29" fmla="*/ 1485900 h 1924050"/>
              <a:gd name="connsiteX30" fmla="*/ 2292900 w 2826300"/>
              <a:gd name="connsiteY30" fmla="*/ 1714500 h 1924050"/>
              <a:gd name="connsiteX31" fmla="*/ 2373862 w 2826300"/>
              <a:gd name="connsiteY31" fmla="*/ 1733550 h 1924050"/>
              <a:gd name="connsiteX32" fmla="*/ 2445300 w 2826300"/>
              <a:gd name="connsiteY32" fmla="*/ 1728788 h 1924050"/>
              <a:gd name="connsiteX33" fmla="*/ 2702475 w 2826300"/>
              <a:gd name="connsiteY33" fmla="*/ 1871663 h 1924050"/>
              <a:gd name="connsiteX34" fmla="*/ 2826300 w 2826300"/>
              <a:gd name="connsiteY34" fmla="*/ 1924050 h 1924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2826300" h="1924050">
                <a:moveTo>
                  <a:pt x="1049887" y="0"/>
                </a:moveTo>
                <a:cubicBezTo>
                  <a:pt x="1013374" y="29369"/>
                  <a:pt x="976862" y="58738"/>
                  <a:pt x="983212" y="95250"/>
                </a:cubicBezTo>
                <a:cubicBezTo>
                  <a:pt x="989562" y="131762"/>
                  <a:pt x="1099099" y="177800"/>
                  <a:pt x="1087987" y="219075"/>
                </a:cubicBezTo>
                <a:cubicBezTo>
                  <a:pt x="1076875" y="260350"/>
                  <a:pt x="916537" y="342900"/>
                  <a:pt x="916537" y="342900"/>
                </a:cubicBezTo>
                <a:cubicBezTo>
                  <a:pt x="844306" y="394494"/>
                  <a:pt x="718894" y="515144"/>
                  <a:pt x="654600" y="528638"/>
                </a:cubicBezTo>
                <a:cubicBezTo>
                  <a:pt x="590306" y="542132"/>
                  <a:pt x="579194" y="469107"/>
                  <a:pt x="530775" y="423863"/>
                </a:cubicBezTo>
                <a:cubicBezTo>
                  <a:pt x="482356" y="378619"/>
                  <a:pt x="422824" y="261144"/>
                  <a:pt x="364087" y="257175"/>
                </a:cubicBezTo>
                <a:cubicBezTo>
                  <a:pt x="305349" y="253206"/>
                  <a:pt x="237881" y="361156"/>
                  <a:pt x="178350" y="400050"/>
                </a:cubicBezTo>
                <a:cubicBezTo>
                  <a:pt x="118819" y="438944"/>
                  <a:pt x="29125" y="446882"/>
                  <a:pt x="6900" y="490538"/>
                </a:cubicBezTo>
                <a:cubicBezTo>
                  <a:pt x="-15325" y="534194"/>
                  <a:pt x="21188" y="635794"/>
                  <a:pt x="45000" y="661988"/>
                </a:cubicBezTo>
                <a:cubicBezTo>
                  <a:pt x="68812" y="688182"/>
                  <a:pt x="122787" y="637381"/>
                  <a:pt x="149775" y="647700"/>
                </a:cubicBezTo>
                <a:cubicBezTo>
                  <a:pt x="176763" y="658019"/>
                  <a:pt x="214069" y="704056"/>
                  <a:pt x="206925" y="723900"/>
                </a:cubicBezTo>
                <a:cubicBezTo>
                  <a:pt x="199781" y="743744"/>
                  <a:pt x="111674" y="723901"/>
                  <a:pt x="106912" y="766763"/>
                </a:cubicBezTo>
                <a:cubicBezTo>
                  <a:pt x="102149" y="809626"/>
                  <a:pt x="169619" y="935038"/>
                  <a:pt x="178350" y="981075"/>
                </a:cubicBezTo>
                <a:cubicBezTo>
                  <a:pt x="187081" y="1027113"/>
                  <a:pt x="136281" y="984251"/>
                  <a:pt x="159300" y="1042988"/>
                </a:cubicBezTo>
                <a:cubicBezTo>
                  <a:pt x="182319" y="1101726"/>
                  <a:pt x="268043" y="1295400"/>
                  <a:pt x="316462" y="1333500"/>
                </a:cubicBezTo>
                <a:cubicBezTo>
                  <a:pt x="364881" y="1371600"/>
                  <a:pt x="433143" y="1297782"/>
                  <a:pt x="449812" y="1271588"/>
                </a:cubicBezTo>
                <a:cubicBezTo>
                  <a:pt x="466481" y="1245394"/>
                  <a:pt x="402981" y="1210469"/>
                  <a:pt x="416475" y="1176338"/>
                </a:cubicBezTo>
                <a:cubicBezTo>
                  <a:pt x="429969" y="1142207"/>
                  <a:pt x="476800" y="1098550"/>
                  <a:pt x="530775" y="1066800"/>
                </a:cubicBezTo>
                <a:cubicBezTo>
                  <a:pt x="584750" y="1035050"/>
                  <a:pt x="694288" y="1016000"/>
                  <a:pt x="740325" y="985838"/>
                </a:cubicBezTo>
                <a:cubicBezTo>
                  <a:pt x="786362" y="955676"/>
                  <a:pt x="772075" y="860425"/>
                  <a:pt x="807000" y="885825"/>
                </a:cubicBezTo>
                <a:cubicBezTo>
                  <a:pt x="841925" y="911225"/>
                  <a:pt x="916537" y="1103313"/>
                  <a:pt x="949875" y="1138238"/>
                </a:cubicBezTo>
                <a:cubicBezTo>
                  <a:pt x="983212" y="1173163"/>
                  <a:pt x="977656" y="1058069"/>
                  <a:pt x="1007025" y="1095375"/>
                </a:cubicBezTo>
                <a:cubicBezTo>
                  <a:pt x="1036394" y="1132681"/>
                  <a:pt x="1099893" y="1342231"/>
                  <a:pt x="1126087" y="1362075"/>
                </a:cubicBezTo>
                <a:cubicBezTo>
                  <a:pt x="1152281" y="1381919"/>
                  <a:pt x="1135612" y="1216819"/>
                  <a:pt x="1164187" y="1214438"/>
                </a:cubicBezTo>
                <a:cubicBezTo>
                  <a:pt x="1192762" y="1212057"/>
                  <a:pt x="1246737" y="1314451"/>
                  <a:pt x="1297537" y="1347788"/>
                </a:cubicBezTo>
                <a:cubicBezTo>
                  <a:pt x="1348337" y="1381125"/>
                  <a:pt x="1407075" y="1405732"/>
                  <a:pt x="1468987" y="1414463"/>
                </a:cubicBezTo>
                <a:cubicBezTo>
                  <a:pt x="1530899" y="1423194"/>
                  <a:pt x="1593606" y="1388269"/>
                  <a:pt x="1669012" y="1400175"/>
                </a:cubicBezTo>
                <a:cubicBezTo>
                  <a:pt x="1744418" y="1412081"/>
                  <a:pt x="1861100" y="1471613"/>
                  <a:pt x="1921425" y="1485900"/>
                </a:cubicBezTo>
                <a:cubicBezTo>
                  <a:pt x="1981750" y="1500187"/>
                  <a:pt x="1969049" y="1447800"/>
                  <a:pt x="2030962" y="1485900"/>
                </a:cubicBezTo>
                <a:cubicBezTo>
                  <a:pt x="2092875" y="1524000"/>
                  <a:pt x="2235750" y="1673225"/>
                  <a:pt x="2292900" y="1714500"/>
                </a:cubicBezTo>
                <a:cubicBezTo>
                  <a:pt x="2350050" y="1755775"/>
                  <a:pt x="2348462" y="1731169"/>
                  <a:pt x="2373862" y="1733550"/>
                </a:cubicBezTo>
                <a:cubicBezTo>
                  <a:pt x="2399262" y="1735931"/>
                  <a:pt x="2390531" y="1705769"/>
                  <a:pt x="2445300" y="1728788"/>
                </a:cubicBezTo>
                <a:cubicBezTo>
                  <a:pt x="2500069" y="1751807"/>
                  <a:pt x="2638975" y="1839119"/>
                  <a:pt x="2702475" y="1871663"/>
                </a:cubicBezTo>
                <a:cubicBezTo>
                  <a:pt x="2765975" y="1904207"/>
                  <a:pt x="2796137" y="1914128"/>
                  <a:pt x="2826300" y="1924050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0" name="Forme libre : forme 19">
            <a:extLst>
              <a:ext uri="{FF2B5EF4-FFF2-40B4-BE49-F238E27FC236}">
                <a16:creationId xmlns:a16="http://schemas.microsoft.com/office/drawing/2014/main" id="{9C419867-01DA-4A07-90F3-8C56C004BAEE}"/>
              </a:ext>
            </a:extLst>
          </p:cNvPr>
          <p:cNvSpPr/>
          <p:nvPr/>
        </p:nvSpPr>
        <p:spPr>
          <a:xfrm>
            <a:off x="4797425" y="3530600"/>
            <a:ext cx="158750" cy="104775"/>
          </a:xfrm>
          <a:custGeom>
            <a:avLst/>
            <a:gdLst>
              <a:gd name="connsiteX0" fmla="*/ 158750 w 158750"/>
              <a:gd name="connsiteY0" fmla="*/ 0 h 104775"/>
              <a:gd name="connsiteX1" fmla="*/ 60325 w 158750"/>
              <a:gd name="connsiteY1" fmla="*/ 34925 h 104775"/>
              <a:gd name="connsiteX2" fmla="*/ 0 w 158750"/>
              <a:gd name="connsiteY2" fmla="*/ 104775 h 104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8750" h="104775">
                <a:moveTo>
                  <a:pt x="158750" y="0"/>
                </a:moveTo>
                <a:cubicBezTo>
                  <a:pt x="122766" y="8731"/>
                  <a:pt x="86783" y="17462"/>
                  <a:pt x="60325" y="34925"/>
                </a:cubicBezTo>
                <a:cubicBezTo>
                  <a:pt x="33867" y="52388"/>
                  <a:pt x="16933" y="78581"/>
                  <a:pt x="0" y="104775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" name="Forme libre : forme 1">
            <a:extLst>
              <a:ext uri="{FF2B5EF4-FFF2-40B4-BE49-F238E27FC236}">
                <a16:creationId xmlns:a16="http://schemas.microsoft.com/office/drawing/2014/main" id="{B7DAACF1-E6F7-44BB-AB7F-4826964ED36A}"/>
              </a:ext>
            </a:extLst>
          </p:cNvPr>
          <p:cNvSpPr/>
          <p:nvPr/>
        </p:nvSpPr>
        <p:spPr>
          <a:xfrm>
            <a:off x="3064213" y="311284"/>
            <a:ext cx="2412461" cy="6293797"/>
          </a:xfrm>
          <a:custGeom>
            <a:avLst/>
            <a:gdLst>
              <a:gd name="connsiteX0" fmla="*/ 0 w 2558374"/>
              <a:gd name="connsiteY0" fmla="*/ 0 h 6799634"/>
              <a:gd name="connsiteX1" fmla="*/ 369651 w 2558374"/>
              <a:gd name="connsiteY1" fmla="*/ 817123 h 6799634"/>
              <a:gd name="connsiteX2" fmla="*/ 573931 w 2558374"/>
              <a:gd name="connsiteY2" fmla="*/ 1225685 h 6799634"/>
              <a:gd name="connsiteX3" fmla="*/ 700391 w 2558374"/>
              <a:gd name="connsiteY3" fmla="*/ 1702340 h 6799634"/>
              <a:gd name="connsiteX4" fmla="*/ 1060314 w 2558374"/>
              <a:gd name="connsiteY4" fmla="*/ 2013625 h 6799634"/>
              <a:gd name="connsiteX5" fmla="*/ 1605063 w 2558374"/>
              <a:gd name="connsiteY5" fmla="*/ 2986391 h 6799634"/>
              <a:gd name="connsiteX6" fmla="*/ 1760706 w 2558374"/>
              <a:gd name="connsiteY6" fmla="*/ 3550595 h 6799634"/>
              <a:gd name="connsiteX7" fmla="*/ 1857983 w 2558374"/>
              <a:gd name="connsiteY7" fmla="*/ 4036978 h 6799634"/>
              <a:gd name="connsiteX8" fmla="*/ 1770434 w 2558374"/>
              <a:gd name="connsiteY8" fmla="*/ 4435812 h 6799634"/>
              <a:gd name="connsiteX9" fmla="*/ 1809344 w 2558374"/>
              <a:gd name="connsiteY9" fmla="*/ 4669276 h 6799634"/>
              <a:gd name="connsiteX10" fmla="*/ 2091446 w 2558374"/>
              <a:gd name="connsiteY10" fmla="*/ 5175115 h 6799634"/>
              <a:gd name="connsiteX11" fmla="*/ 2286000 w 2558374"/>
              <a:gd name="connsiteY11" fmla="*/ 5515583 h 6799634"/>
              <a:gd name="connsiteX12" fmla="*/ 2305455 w 2558374"/>
              <a:gd name="connsiteY12" fmla="*/ 5914417 h 6799634"/>
              <a:gd name="connsiteX13" fmla="*/ 2441642 w 2558374"/>
              <a:gd name="connsiteY13" fmla="*/ 6147880 h 6799634"/>
              <a:gd name="connsiteX14" fmla="*/ 2538919 w 2558374"/>
              <a:gd name="connsiteY14" fmla="*/ 6556442 h 6799634"/>
              <a:gd name="connsiteX15" fmla="*/ 2558374 w 2558374"/>
              <a:gd name="connsiteY15" fmla="*/ 6799634 h 6799634"/>
              <a:gd name="connsiteX0" fmla="*/ 0 w 2558374"/>
              <a:gd name="connsiteY0" fmla="*/ 0 h 6799634"/>
              <a:gd name="connsiteX1" fmla="*/ 369651 w 2558374"/>
              <a:gd name="connsiteY1" fmla="*/ 817123 h 6799634"/>
              <a:gd name="connsiteX2" fmla="*/ 573931 w 2558374"/>
              <a:gd name="connsiteY2" fmla="*/ 1225685 h 6799634"/>
              <a:gd name="connsiteX3" fmla="*/ 700391 w 2558374"/>
              <a:gd name="connsiteY3" fmla="*/ 1702340 h 6799634"/>
              <a:gd name="connsiteX4" fmla="*/ 1060314 w 2558374"/>
              <a:gd name="connsiteY4" fmla="*/ 2013625 h 6799634"/>
              <a:gd name="connsiteX5" fmla="*/ 1322961 w 2558374"/>
              <a:gd name="connsiteY5" fmla="*/ 2509736 h 6799634"/>
              <a:gd name="connsiteX6" fmla="*/ 1605063 w 2558374"/>
              <a:gd name="connsiteY6" fmla="*/ 2986391 h 6799634"/>
              <a:gd name="connsiteX7" fmla="*/ 1760706 w 2558374"/>
              <a:gd name="connsiteY7" fmla="*/ 3550595 h 6799634"/>
              <a:gd name="connsiteX8" fmla="*/ 1857983 w 2558374"/>
              <a:gd name="connsiteY8" fmla="*/ 4036978 h 6799634"/>
              <a:gd name="connsiteX9" fmla="*/ 1770434 w 2558374"/>
              <a:gd name="connsiteY9" fmla="*/ 4435812 h 6799634"/>
              <a:gd name="connsiteX10" fmla="*/ 1809344 w 2558374"/>
              <a:gd name="connsiteY10" fmla="*/ 4669276 h 6799634"/>
              <a:gd name="connsiteX11" fmla="*/ 2091446 w 2558374"/>
              <a:gd name="connsiteY11" fmla="*/ 5175115 h 6799634"/>
              <a:gd name="connsiteX12" fmla="*/ 2286000 w 2558374"/>
              <a:gd name="connsiteY12" fmla="*/ 5515583 h 6799634"/>
              <a:gd name="connsiteX13" fmla="*/ 2305455 w 2558374"/>
              <a:gd name="connsiteY13" fmla="*/ 5914417 h 6799634"/>
              <a:gd name="connsiteX14" fmla="*/ 2441642 w 2558374"/>
              <a:gd name="connsiteY14" fmla="*/ 6147880 h 6799634"/>
              <a:gd name="connsiteX15" fmla="*/ 2538919 w 2558374"/>
              <a:gd name="connsiteY15" fmla="*/ 6556442 h 6799634"/>
              <a:gd name="connsiteX16" fmla="*/ 2558374 w 2558374"/>
              <a:gd name="connsiteY16" fmla="*/ 6799634 h 6799634"/>
              <a:gd name="connsiteX0" fmla="*/ 0 w 2422187"/>
              <a:gd name="connsiteY0" fmla="*/ 0 h 6527260"/>
              <a:gd name="connsiteX1" fmla="*/ 233464 w 2422187"/>
              <a:gd name="connsiteY1" fmla="*/ 544749 h 6527260"/>
              <a:gd name="connsiteX2" fmla="*/ 437744 w 2422187"/>
              <a:gd name="connsiteY2" fmla="*/ 953311 h 6527260"/>
              <a:gd name="connsiteX3" fmla="*/ 564204 w 2422187"/>
              <a:gd name="connsiteY3" fmla="*/ 1429966 h 6527260"/>
              <a:gd name="connsiteX4" fmla="*/ 924127 w 2422187"/>
              <a:gd name="connsiteY4" fmla="*/ 1741251 h 6527260"/>
              <a:gd name="connsiteX5" fmla="*/ 1186774 w 2422187"/>
              <a:gd name="connsiteY5" fmla="*/ 2237362 h 6527260"/>
              <a:gd name="connsiteX6" fmla="*/ 1468876 w 2422187"/>
              <a:gd name="connsiteY6" fmla="*/ 2714017 h 6527260"/>
              <a:gd name="connsiteX7" fmla="*/ 1624519 w 2422187"/>
              <a:gd name="connsiteY7" fmla="*/ 3278221 h 6527260"/>
              <a:gd name="connsiteX8" fmla="*/ 1721796 w 2422187"/>
              <a:gd name="connsiteY8" fmla="*/ 3764604 h 6527260"/>
              <a:gd name="connsiteX9" fmla="*/ 1634247 w 2422187"/>
              <a:gd name="connsiteY9" fmla="*/ 4163438 h 6527260"/>
              <a:gd name="connsiteX10" fmla="*/ 1673157 w 2422187"/>
              <a:gd name="connsiteY10" fmla="*/ 4396902 h 6527260"/>
              <a:gd name="connsiteX11" fmla="*/ 1955259 w 2422187"/>
              <a:gd name="connsiteY11" fmla="*/ 4902741 h 6527260"/>
              <a:gd name="connsiteX12" fmla="*/ 2149813 w 2422187"/>
              <a:gd name="connsiteY12" fmla="*/ 5243209 h 6527260"/>
              <a:gd name="connsiteX13" fmla="*/ 2169268 w 2422187"/>
              <a:gd name="connsiteY13" fmla="*/ 5642043 h 6527260"/>
              <a:gd name="connsiteX14" fmla="*/ 2305455 w 2422187"/>
              <a:gd name="connsiteY14" fmla="*/ 5875506 h 6527260"/>
              <a:gd name="connsiteX15" fmla="*/ 2402732 w 2422187"/>
              <a:gd name="connsiteY15" fmla="*/ 6284068 h 6527260"/>
              <a:gd name="connsiteX16" fmla="*/ 2422187 w 2422187"/>
              <a:gd name="connsiteY16" fmla="*/ 6527260 h 6527260"/>
              <a:gd name="connsiteX0" fmla="*/ 0 w 2414891"/>
              <a:gd name="connsiteY0" fmla="*/ 0 h 6320435"/>
              <a:gd name="connsiteX1" fmla="*/ 233464 w 2414891"/>
              <a:gd name="connsiteY1" fmla="*/ 544749 h 6320435"/>
              <a:gd name="connsiteX2" fmla="*/ 437744 w 2414891"/>
              <a:gd name="connsiteY2" fmla="*/ 953311 h 6320435"/>
              <a:gd name="connsiteX3" fmla="*/ 564204 w 2414891"/>
              <a:gd name="connsiteY3" fmla="*/ 1429966 h 6320435"/>
              <a:gd name="connsiteX4" fmla="*/ 924127 w 2414891"/>
              <a:gd name="connsiteY4" fmla="*/ 1741251 h 6320435"/>
              <a:gd name="connsiteX5" fmla="*/ 1186774 w 2414891"/>
              <a:gd name="connsiteY5" fmla="*/ 2237362 h 6320435"/>
              <a:gd name="connsiteX6" fmla="*/ 1468876 w 2414891"/>
              <a:gd name="connsiteY6" fmla="*/ 2714017 h 6320435"/>
              <a:gd name="connsiteX7" fmla="*/ 1624519 w 2414891"/>
              <a:gd name="connsiteY7" fmla="*/ 3278221 h 6320435"/>
              <a:gd name="connsiteX8" fmla="*/ 1721796 w 2414891"/>
              <a:gd name="connsiteY8" fmla="*/ 3764604 h 6320435"/>
              <a:gd name="connsiteX9" fmla="*/ 1634247 w 2414891"/>
              <a:gd name="connsiteY9" fmla="*/ 4163438 h 6320435"/>
              <a:gd name="connsiteX10" fmla="*/ 1673157 w 2414891"/>
              <a:gd name="connsiteY10" fmla="*/ 4396902 h 6320435"/>
              <a:gd name="connsiteX11" fmla="*/ 1955259 w 2414891"/>
              <a:gd name="connsiteY11" fmla="*/ 4902741 h 6320435"/>
              <a:gd name="connsiteX12" fmla="*/ 2149813 w 2414891"/>
              <a:gd name="connsiteY12" fmla="*/ 5243209 h 6320435"/>
              <a:gd name="connsiteX13" fmla="*/ 2169268 w 2414891"/>
              <a:gd name="connsiteY13" fmla="*/ 5642043 h 6320435"/>
              <a:gd name="connsiteX14" fmla="*/ 2305455 w 2414891"/>
              <a:gd name="connsiteY14" fmla="*/ 5875506 h 6320435"/>
              <a:gd name="connsiteX15" fmla="*/ 2402732 w 2414891"/>
              <a:gd name="connsiteY15" fmla="*/ 6284068 h 6320435"/>
              <a:gd name="connsiteX16" fmla="*/ 2412460 w 2414891"/>
              <a:gd name="connsiteY16" fmla="*/ 6284069 h 6320435"/>
              <a:gd name="connsiteX0" fmla="*/ 0 w 2408179"/>
              <a:gd name="connsiteY0" fmla="*/ 0 h 6304157"/>
              <a:gd name="connsiteX1" fmla="*/ 233464 w 2408179"/>
              <a:gd name="connsiteY1" fmla="*/ 544749 h 6304157"/>
              <a:gd name="connsiteX2" fmla="*/ 437744 w 2408179"/>
              <a:gd name="connsiteY2" fmla="*/ 953311 h 6304157"/>
              <a:gd name="connsiteX3" fmla="*/ 564204 w 2408179"/>
              <a:gd name="connsiteY3" fmla="*/ 1429966 h 6304157"/>
              <a:gd name="connsiteX4" fmla="*/ 924127 w 2408179"/>
              <a:gd name="connsiteY4" fmla="*/ 1741251 h 6304157"/>
              <a:gd name="connsiteX5" fmla="*/ 1186774 w 2408179"/>
              <a:gd name="connsiteY5" fmla="*/ 2237362 h 6304157"/>
              <a:gd name="connsiteX6" fmla="*/ 1468876 w 2408179"/>
              <a:gd name="connsiteY6" fmla="*/ 2714017 h 6304157"/>
              <a:gd name="connsiteX7" fmla="*/ 1624519 w 2408179"/>
              <a:gd name="connsiteY7" fmla="*/ 3278221 h 6304157"/>
              <a:gd name="connsiteX8" fmla="*/ 1721796 w 2408179"/>
              <a:gd name="connsiteY8" fmla="*/ 3764604 h 6304157"/>
              <a:gd name="connsiteX9" fmla="*/ 1634247 w 2408179"/>
              <a:gd name="connsiteY9" fmla="*/ 4163438 h 6304157"/>
              <a:gd name="connsiteX10" fmla="*/ 1673157 w 2408179"/>
              <a:gd name="connsiteY10" fmla="*/ 4396902 h 6304157"/>
              <a:gd name="connsiteX11" fmla="*/ 1955259 w 2408179"/>
              <a:gd name="connsiteY11" fmla="*/ 4902741 h 6304157"/>
              <a:gd name="connsiteX12" fmla="*/ 2149813 w 2408179"/>
              <a:gd name="connsiteY12" fmla="*/ 5243209 h 6304157"/>
              <a:gd name="connsiteX13" fmla="*/ 2169268 w 2408179"/>
              <a:gd name="connsiteY13" fmla="*/ 5642043 h 6304157"/>
              <a:gd name="connsiteX14" fmla="*/ 2305455 w 2408179"/>
              <a:gd name="connsiteY14" fmla="*/ 5875506 h 6304157"/>
              <a:gd name="connsiteX15" fmla="*/ 2402732 w 2408179"/>
              <a:gd name="connsiteY15" fmla="*/ 6284068 h 6304157"/>
              <a:gd name="connsiteX16" fmla="*/ 2383277 w 2408179"/>
              <a:gd name="connsiteY16" fmla="*/ 6089516 h 6304157"/>
              <a:gd name="connsiteX0" fmla="*/ 0 w 2490282"/>
              <a:gd name="connsiteY0" fmla="*/ 0 h 6439712"/>
              <a:gd name="connsiteX1" fmla="*/ 233464 w 2490282"/>
              <a:gd name="connsiteY1" fmla="*/ 544749 h 6439712"/>
              <a:gd name="connsiteX2" fmla="*/ 437744 w 2490282"/>
              <a:gd name="connsiteY2" fmla="*/ 953311 h 6439712"/>
              <a:gd name="connsiteX3" fmla="*/ 564204 w 2490282"/>
              <a:gd name="connsiteY3" fmla="*/ 1429966 h 6439712"/>
              <a:gd name="connsiteX4" fmla="*/ 924127 w 2490282"/>
              <a:gd name="connsiteY4" fmla="*/ 1741251 h 6439712"/>
              <a:gd name="connsiteX5" fmla="*/ 1186774 w 2490282"/>
              <a:gd name="connsiteY5" fmla="*/ 2237362 h 6439712"/>
              <a:gd name="connsiteX6" fmla="*/ 1468876 w 2490282"/>
              <a:gd name="connsiteY6" fmla="*/ 2714017 h 6439712"/>
              <a:gd name="connsiteX7" fmla="*/ 1624519 w 2490282"/>
              <a:gd name="connsiteY7" fmla="*/ 3278221 h 6439712"/>
              <a:gd name="connsiteX8" fmla="*/ 1721796 w 2490282"/>
              <a:gd name="connsiteY8" fmla="*/ 3764604 h 6439712"/>
              <a:gd name="connsiteX9" fmla="*/ 1634247 w 2490282"/>
              <a:gd name="connsiteY9" fmla="*/ 4163438 h 6439712"/>
              <a:gd name="connsiteX10" fmla="*/ 1673157 w 2490282"/>
              <a:gd name="connsiteY10" fmla="*/ 4396902 h 6439712"/>
              <a:gd name="connsiteX11" fmla="*/ 1955259 w 2490282"/>
              <a:gd name="connsiteY11" fmla="*/ 4902741 h 6439712"/>
              <a:gd name="connsiteX12" fmla="*/ 2149813 w 2490282"/>
              <a:gd name="connsiteY12" fmla="*/ 5243209 h 6439712"/>
              <a:gd name="connsiteX13" fmla="*/ 2169268 w 2490282"/>
              <a:gd name="connsiteY13" fmla="*/ 5642043 h 6439712"/>
              <a:gd name="connsiteX14" fmla="*/ 2305455 w 2490282"/>
              <a:gd name="connsiteY14" fmla="*/ 5875506 h 6439712"/>
              <a:gd name="connsiteX15" fmla="*/ 2402732 w 2490282"/>
              <a:gd name="connsiteY15" fmla="*/ 6284068 h 6439712"/>
              <a:gd name="connsiteX16" fmla="*/ 2490282 w 2490282"/>
              <a:gd name="connsiteY16" fmla="*/ 6439712 h 6439712"/>
              <a:gd name="connsiteX0" fmla="*/ 0 w 2490282"/>
              <a:gd name="connsiteY0" fmla="*/ 0 h 6439712"/>
              <a:gd name="connsiteX1" fmla="*/ 233464 w 2490282"/>
              <a:gd name="connsiteY1" fmla="*/ 544749 h 6439712"/>
              <a:gd name="connsiteX2" fmla="*/ 437744 w 2490282"/>
              <a:gd name="connsiteY2" fmla="*/ 953311 h 6439712"/>
              <a:gd name="connsiteX3" fmla="*/ 564204 w 2490282"/>
              <a:gd name="connsiteY3" fmla="*/ 1429966 h 6439712"/>
              <a:gd name="connsiteX4" fmla="*/ 924127 w 2490282"/>
              <a:gd name="connsiteY4" fmla="*/ 1741251 h 6439712"/>
              <a:gd name="connsiteX5" fmla="*/ 1186774 w 2490282"/>
              <a:gd name="connsiteY5" fmla="*/ 2237362 h 6439712"/>
              <a:gd name="connsiteX6" fmla="*/ 1468876 w 2490282"/>
              <a:gd name="connsiteY6" fmla="*/ 2714017 h 6439712"/>
              <a:gd name="connsiteX7" fmla="*/ 1624519 w 2490282"/>
              <a:gd name="connsiteY7" fmla="*/ 3278221 h 6439712"/>
              <a:gd name="connsiteX8" fmla="*/ 1721796 w 2490282"/>
              <a:gd name="connsiteY8" fmla="*/ 3764604 h 6439712"/>
              <a:gd name="connsiteX9" fmla="*/ 1634247 w 2490282"/>
              <a:gd name="connsiteY9" fmla="*/ 4163438 h 6439712"/>
              <a:gd name="connsiteX10" fmla="*/ 1673157 w 2490282"/>
              <a:gd name="connsiteY10" fmla="*/ 4396902 h 6439712"/>
              <a:gd name="connsiteX11" fmla="*/ 1955259 w 2490282"/>
              <a:gd name="connsiteY11" fmla="*/ 4902741 h 6439712"/>
              <a:gd name="connsiteX12" fmla="*/ 2149813 w 2490282"/>
              <a:gd name="connsiteY12" fmla="*/ 5243209 h 6439712"/>
              <a:gd name="connsiteX13" fmla="*/ 2169268 w 2490282"/>
              <a:gd name="connsiteY13" fmla="*/ 5642043 h 6439712"/>
              <a:gd name="connsiteX14" fmla="*/ 2305455 w 2490282"/>
              <a:gd name="connsiteY14" fmla="*/ 5875506 h 6439712"/>
              <a:gd name="connsiteX15" fmla="*/ 2383276 w 2490282"/>
              <a:gd name="connsiteY15" fmla="*/ 6089514 h 6439712"/>
              <a:gd name="connsiteX16" fmla="*/ 2490282 w 2490282"/>
              <a:gd name="connsiteY16" fmla="*/ 6439712 h 6439712"/>
              <a:gd name="connsiteX0" fmla="*/ 0 w 2412461"/>
              <a:gd name="connsiteY0" fmla="*/ 0 h 6293797"/>
              <a:gd name="connsiteX1" fmla="*/ 233464 w 2412461"/>
              <a:gd name="connsiteY1" fmla="*/ 544749 h 6293797"/>
              <a:gd name="connsiteX2" fmla="*/ 437744 w 2412461"/>
              <a:gd name="connsiteY2" fmla="*/ 953311 h 6293797"/>
              <a:gd name="connsiteX3" fmla="*/ 564204 w 2412461"/>
              <a:gd name="connsiteY3" fmla="*/ 1429966 h 6293797"/>
              <a:gd name="connsiteX4" fmla="*/ 924127 w 2412461"/>
              <a:gd name="connsiteY4" fmla="*/ 1741251 h 6293797"/>
              <a:gd name="connsiteX5" fmla="*/ 1186774 w 2412461"/>
              <a:gd name="connsiteY5" fmla="*/ 2237362 h 6293797"/>
              <a:gd name="connsiteX6" fmla="*/ 1468876 w 2412461"/>
              <a:gd name="connsiteY6" fmla="*/ 2714017 h 6293797"/>
              <a:gd name="connsiteX7" fmla="*/ 1624519 w 2412461"/>
              <a:gd name="connsiteY7" fmla="*/ 3278221 h 6293797"/>
              <a:gd name="connsiteX8" fmla="*/ 1721796 w 2412461"/>
              <a:gd name="connsiteY8" fmla="*/ 3764604 h 6293797"/>
              <a:gd name="connsiteX9" fmla="*/ 1634247 w 2412461"/>
              <a:gd name="connsiteY9" fmla="*/ 4163438 h 6293797"/>
              <a:gd name="connsiteX10" fmla="*/ 1673157 w 2412461"/>
              <a:gd name="connsiteY10" fmla="*/ 4396902 h 6293797"/>
              <a:gd name="connsiteX11" fmla="*/ 1955259 w 2412461"/>
              <a:gd name="connsiteY11" fmla="*/ 4902741 h 6293797"/>
              <a:gd name="connsiteX12" fmla="*/ 2149813 w 2412461"/>
              <a:gd name="connsiteY12" fmla="*/ 5243209 h 6293797"/>
              <a:gd name="connsiteX13" fmla="*/ 2169268 w 2412461"/>
              <a:gd name="connsiteY13" fmla="*/ 5642043 h 6293797"/>
              <a:gd name="connsiteX14" fmla="*/ 2305455 w 2412461"/>
              <a:gd name="connsiteY14" fmla="*/ 5875506 h 6293797"/>
              <a:gd name="connsiteX15" fmla="*/ 2383276 w 2412461"/>
              <a:gd name="connsiteY15" fmla="*/ 6089514 h 6293797"/>
              <a:gd name="connsiteX16" fmla="*/ 2412461 w 2412461"/>
              <a:gd name="connsiteY16" fmla="*/ 6293797 h 62937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2412461" h="6293797">
                <a:moveTo>
                  <a:pt x="0" y="0"/>
                </a:moveTo>
                <a:cubicBezTo>
                  <a:pt x="136998" y="306421"/>
                  <a:pt x="160507" y="385864"/>
                  <a:pt x="233464" y="544749"/>
                </a:cubicBezTo>
                <a:cubicBezTo>
                  <a:pt x="306421" y="703634"/>
                  <a:pt x="382621" y="805775"/>
                  <a:pt x="437744" y="953311"/>
                </a:cubicBezTo>
                <a:cubicBezTo>
                  <a:pt x="492867" y="1100847"/>
                  <a:pt x="483140" y="1298643"/>
                  <a:pt x="564204" y="1429966"/>
                </a:cubicBezTo>
                <a:cubicBezTo>
                  <a:pt x="645268" y="1561289"/>
                  <a:pt x="820365" y="1606685"/>
                  <a:pt x="924127" y="1741251"/>
                </a:cubicBezTo>
                <a:cubicBezTo>
                  <a:pt x="1027889" y="1875817"/>
                  <a:pt x="1095983" y="2075234"/>
                  <a:pt x="1186774" y="2237362"/>
                </a:cubicBezTo>
                <a:cubicBezTo>
                  <a:pt x="1277566" y="2399490"/>
                  <a:pt x="1395919" y="2540541"/>
                  <a:pt x="1468876" y="2714017"/>
                </a:cubicBezTo>
                <a:cubicBezTo>
                  <a:pt x="1541833" y="2887493"/>
                  <a:pt x="1582366" y="3103123"/>
                  <a:pt x="1624519" y="3278221"/>
                </a:cubicBezTo>
                <a:cubicBezTo>
                  <a:pt x="1666672" y="3453319"/>
                  <a:pt x="1720175" y="3617068"/>
                  <a:pt x="1721796" y="3764604"/>
                </a:cubicBezTo>
                <a:cubicBezTo>
                  <a:pt x="1723417" y="3912140"/>
                  <a:pt x="1642353" y="4058055"/>
                  <a:pt x="1634247" y="4163438"/>
                </a:cubicBezTo>
                <a:cubicBezTo>
                  <a:pt x="1626141" y="4268821"/>
                  <a:pt x="1619655" y="4273685"/>
                  <a:pt x="1673157" y="4396902"/>
                </a:cubicBezTo>
                <a:cubicBezTo>
                  <a:pt x="1726659" y="4520119"/>
                  <a:pt x="1875816" y="4761690"/>
                  <a:pt x="1955259" y="4902741"/>
                </a:cubicBezTo>
                <a:cubicBezTo>
                  <a:pt x="2034702" y="5043792"/>
                  <a:pt x="2114145" y="5119992"/>
                  <a:pt x="2149813" y="5243209"/>
                </a:cubicBezTo>
                <a:cubicBezTo>
                  <a:pt x="2185481" y="5366426"/>
                  <a:pt x="2143328" y="5536660"/>
                  <a:pt x="2169268" y="5642043"/>
                </a:cubicBezTo>
                <a:cubicBezTo>
                  <a:pt x="2195208" y="5747426"/>
                  <a:pt x="2269787" y="5800927"/>
                  <a:pt x="2305455" y="5875506"/>
                </a:cubicBezTo>
                <a:cubicBezTo>
                  <a:pt x="2341123" y="5950085"/>
                  <a:pt x="2363821" y="5980888"/>
                  <a:pt x="2383276" y="6089514"/>
                </a:cubicBezTo>
                <a:cubicBezTo>
                  <a:pt x="2402731" y="6198140"/>
                  <a:pt x="2412461" y="6226514"/>
                  <a:pt x="2412461" y="6293797"/>
                </a:cubicBezTo>
              </a:path>
            </a:pathLst>
          </a:custGeom>
          <a:noFill/>
          <a:ln w="25400" cmpd="dbl">
            <a:solidFill>
              <a:srgbClr val="7030A0"/>
            </a:solidFill>
            <a:headEnd type="arrow"/>
            <a:tailEnd type="arrow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46" name="ZoneTexte 45">
            <a:extLst>
              <a:ext uri="{FF2B5EF4-FFF2-40B4-BE49-F238E27FC236}">
                <a16:creationId xmlns:a16="http://schemas.microsoft.com/office/drawing/2014/main" id="{DCB83926-2AD6-43F0-BE05-EF3CA8D891A0}"/>
              </a:ext>
            </a:extLst>
          </p:cNvPr>
          <p:cNvSpPr txBox="1"/>
          <p:nvPr/>
        </p:nvSpPr>
        <p:spPr>
          <a:xfrm rot="3535042">
            <a:off x="2954457" y="832204"/>
            <a:ext cx="1096433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400" b="1" dirty="0">
                <a:solidFill>
                  <a:srgbClr val="7030A0"/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E411</a:t>
            </a:r>
            <a:endParaRPr lang="fr-BE" sz="1400" b="1" dirty="0">
              <a:solidFill>
                <a:srgbClr val="7030A0"/>
              </a:solidFill>
              <a:latin typeface="Aharoni" panose="02010803020104030203" pitchFamily="2" charset="-79"/>
              <a:cs typeface="Aharoni" panose="02010803020104030203" pitchFamily="2" charset="-79"/>
            </a:endParaRPr>
          </a:p>
        </p:txBody>
      </p:sp>
      <p:sp>
        <p:nvSpPr>
          <p:cNvPr id="3" name="Forme libre : forme 2">
            <a:extLst>
              <a:ext uri="{FF2B5EF4-FFF2-40B4-BE49-F238E27FC236}">
                <a16:creationId xmlns:a16="http://schemas.microsoft.com/office/drawing/2014/main" id="{F601BC26-B3D5-45CC-8256-5C193BAC3AFF}"/>
              </a:ext>
            </a:extLst>
          </p:cNvPr>
          <p:cNvSpPr/>
          <p:nvPr/>
        </p:nvSpPr>
        <p:spPr>
          <a:xfrm>
            <a:off x="2636061" y="714375"/>
            <a:ext cx="6593664" cy="5867400"/>
          </a:xfrm>
          <a:custGeom>
            <a:avLst/>
            <a:gdLst>
              <a:gd name="connsiteX0" fmla="*/ 6593664 w 6593664"/>
              <a:gd name="connsiteY0" fmla="*/ 5867400 h 5867400"/>
              <a:gd name="connsiteX1" fmla="*/ 6222189 w 6593664"/>
              <a:gd name="connsiteY1" fmla="*/ 5324475 h 5867400"/>
              <a:gd name="connsiteX2" fmla="*/ 5784039 w 6593664"/>
              <a:gd name="connsiteY2" fmla="*/ 4895850 h 5867400"/>
              <a:gd name="connsiteX3" fmla="*/ 5460189 w 6593664"/>
              <a:gd name="connsiteY3" fmla="*/ 4914900 h 5867400"/>
              <a:gd name="connsiteX4" fmla="*/ 5126814 w 6593664"/>
              <a:gd name="connsiteY4" fmla="*/ 4972050 h 5867400"/>
              <a:gd name="connsiteX5" fmla="*/ 4993464 w 6593664"/>
              <a:gd name="connsiteY5" fmla="*/ 5067300 h 5867400"/>
              <a:gd name="connsiteX6" fmla="*/ 4764864 w 6593664"/>
              <a:gd name="connsiteY6" fmla="*/ 4924425 h 5867400"/>
              <a:gd name="connsiteX7" fmla="*/ 4450539 w 6593664"/>
              <a:gd name="connsiteY7" fmla="*/ 4514850 h 5867400"/>
              <a:gd name="connsiteX8" fmla="*/ 4079064 w 6593664"/>
              <a:gd name="connsiteY8" fmla="*/ 4562475 h 5867400"/>
              <a:gd name="connsiteX9" fmla="*/ 3869514 w 6593664"/>
              <a:gd name="connsiteY9" fmla="*/ 4657725 h 5867400"/>
              <a:gd name="connsiteX10" fmla="*/ 3478989 w 6593664"/>
              <a:gd name="connsiteY10" fmla="*/ 4486275 h 5867400"/>
              <a:gd name="connsiteX11" fmla="*/ 3288489 w 6593664"/>
              <a:gd name="connsiteY11" fmla="*/ 4371975 h 5867400"/>
              <a:gd name="connsiteX12" fmla="*/ 3212289 w 6593664"/>
              <a:gd name="connsiteY12" fmla="*/ 4000500 h 5867400"/>
              <a:gd name="connsiteX13" fmla="*/ 3155139 w 6593664"/>
              <a:gd name="connsiteY13" fmla="*/ 3886200 h 5867400"/>
              <a:gd name="connsiteX14" fmla="*/ 3097989 w 6593664"/>
              <a:gd name="connsiteY14" fmla="*/ 3695700 h 5867400"/>
              <a:gd name="connsiteX15" fmla="*/ 2897964 w 6593664"/>
              <a:gd name="connsiteY15" fmla="*/ 3495675 h 5867400"/>
              <a:gd name="connsiteX16" fmla="*/ 2783664 w 6593664"/>
              <a:gd name="connsiteY16" fmla="*/ 3152775 h 5867400"/>
              <a:gd name="connsiteX17" fmla="*/ 2716989 w 6593664"/>
              <a:gd name="connsiteY17" fmla="*/ 2638425 h 5867400"/>
              <a:gd name="connsiteX18" fmla="*/ 2631264 w 6593664"/>
              <a:gd name="connsiteY18" fmla="*/ 2324100 h 5867400"/>
              <a:gd name="connsiteX19" fmla="*/ 2355039 w 6593664"/>
              <a:gd name="connsiteY19" fmla="*/ 2228850 h 5867400"/>
              <a:gd name="connsiteX20" fmla="*/ 2126439 w 6593664"/>
              <a:gd name="connsiteY20" fmla="*/ 2143125 h 5867400"/>
              <a:gd name="connsiteX21" fmla="*/ 2002614 w 6593664"/>
              <a:gd name="connsiteY21" fmla="*/ 1990725 h 5867400"/>
              <a:gd name="connsiteX22" fmla="*/ 1850214 w 6593664"/>
              <a:gd name="connsiteY22" fmla="*/ 1895475 h 5867400"/>
              <a:gd name="connsiteX23" fmla="*/ 1621614 w 6593664"/>
              <a:gd name="connsiteY23" fmla="*/ 1371600 h 5867400"/>
              <a:gd name="connsiteX24" fmla="*/ 1335864 w 6593664"/>
              <a:gd name="connsiteY24" fmla="*/ 1333500 h 5867400"/>
              <a:gd name="connsiteX25" fmla="*/ 1012014 w 6593664"/>
              <a:gd name="connsiteY25" fmla="*/ 1257300 h 5867400"/>
              <a:gd name="connsiteX26" fmla="*/ 716739 w 6593664"/>
              <a:gd name="connsiteY26" fmla="*/ 904875 h 5867400"/>
              <a:gd name="connsiteX27" fmla="*/ 354789 w 6593664"/>
              <a:gd name="connsiteY27" fmla="*/ 838200 h 5867400"/>
              <a:gd name="connsiteX28" fmla="*/ 69039 w 6593664"/>
              <a:gd name="connsiteY28" fmla="*/ 762000 h 5867400"/>
              <a:gd name="connsiteX29" fmla="*/ 2364 w 6593664"/>
              <a:gd name="connsiteY29" fmla="*/ 542925 h 5867400"/>
              <a:gd name="connsiteX30" fmla="*/ 21414 w 6593664"/>
              <a:gd name="connsiteY30" fmla="*/ 0 h 5867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6593664" h="5867400">
                <a:moveTo>
                  <a:pt x="6593664" y="5867400"/>
                </a:moveTo>
                <a:cubicBezTo>
                  <a:pt x="6475395" y="5676900"/>
                  <a:pt x="6357126" y="5486400"/>
                  <a:pt x="6222189" y="5324475"/>
                </a:cubicBezTo>
                <a:cubicBezTo>
                  <a:pt x="6087251" y="5162550"/>
                  <a:pt x="5911039" y="4964112"/>
                  <a:pt x="5784039" y="4895850"/>
                </a:cubicBezTo>
                <a:cubicBezTo>
                  <a:pt x="5657039" y="4827587"/>
                  <a:pt x="5569726" y="4902200"/>
                  <a:pt x="5460189" y="4914900"/>
                </a:cubicBezTo>
                <a:cubicBezTo>
                  <a:pt x="5350652" y="4927600"/>
                  <a:pt x="5204601" y="4946650"/>
                  <a:pt x="5126814" y="4972050"/>
                </a:cubicBezTo>
                <a:cubicBezTo>
                  <a:pt x="5049027" y="4997450"/>
                  <a:pt x="5053789" y="5075237"/>
                  <a:pt x="4993464" y="5067300"/>
                </a:cubicBezTo>
                <a:cubicBezTo>
                  <a:pt x="4933139" y="5059363"/>
                  <a:pt x="4855351" y="5016500"/>
                  <a:pt x="4764864" y="4924425"/>
                </a:cubicBezTo>
                <a:cubicBezTo>
                  <a:pt x="4674376" y="4832350"/>
                  <a:pt x="4564839" y="4575175"/>
                  <a:pt x="4450539" y="4514850"/>
                </a:cubicBezTo>
                <a:cubicBezTo>
                  <a:pt x="4336239" y="4454525"/>
                  <a:pt x="4175901" y="4538663"/>
                  <a:pt x="4079064" y="4562475"/>
                </a:cubicBezTo>
                <a:cubicBezTo>
                  <a:pt x="3982227" y="4586287"/>
                  <a:pt x="3969526" y="4670425"/>
                  <a:pt x="3869514" y="4657725"/>
                </a:cubicBezTo>
                <a:cubicBezTo>
                  <a:pt x="3769502" y="4645025"/>
                  <a:pt x="3575826" y="4533900"/>
                  <a:pt x="3478989" y="4486275"/>
                </a:cubicBezTo>
                <a:cubicBezTo>
                  <a:pt x="3382152" y="4438650"/>
                  <a:pt x="3332939" y="4452937"/>
                  <a:pt x="3288489" y="4371975"/>
                </a:cubicBezTo>
                <a:cubicBezTo>
                  <a:pt x="3244039" y="4291012"/>
                  <a:pt x="3234514" y="4081462"/>
                  <a:pt x="3212289" y="4000500"/>
                </a:cubicBezTo>
                <a:cubicBezTo>
                  <a:pt x="3190064" y="3919537"/>
                  <a:pt x="3174189" y="3937000"/>
                  <a:pt x="3155139" y="3886200"/>
                </a:cubicBezTo>
                <a:cubicBezTo>
                  <a:pt x="3136089" y="3835400"/>
                  <a:pt x="3140851" y="3760787"/>
                  <a:pt x="3097989" y="3695700"/>
                </a:cubicBezTo>
                <a:cubicBezTo>
                  <a:pt x="3055127" y="3630613"/>
                  <a:pt x="2950351" y="3586162"/>
                  <a:pt x="2897964" y="3495675"/>
                </a:cubicBezTo>
                <a:cubicBezTo>
                  <a:pt x="2845576" y="3405187"/>
                  <a:pt x="2813826" y="3295650"/>
                  <a:pt x="2783664" y="3152775"/>
                </a:cubicBezTo>
                <a:cubicBezTo>
                  <a:pt x="2753502" y="3009900"/>
                  <a:pt x="2742389" y="2776538"/>
                  <a:pt x="2716989" y="2638425"/>
                </a:cubicBezTo>
                <a:cubicBezTo>
                  <a:pt x="2691589" y="2500312"/>
                  <a:pt x="2691589" y="2392362"/>
                  <a:pt x="2631264" y="2324100"/>
                </a:cubicBezTo>
                <a:cubicBezTo>
                  <a:pt x="2570939" y="2255838"/>
                  <a:pt x="2439176" y="2259012"/>
                  <a:pt x="2355039" y="2228850"/>
                </a:cubicBezTo>
                <a:cubicBezTo>
                  <a:pt x="2270902" y="2198688"/>
                  <a:pt x="2185176" y="2182812"/>
                  <a:pt x="2126439" y="2143125"/>
                </a:cubicBezTo>
                <a:cubicBezTo>
                  <a:pt x="2067702" y="2103438"/>
                  <a:pt x="2048651" y="2032000"/>
                  <a:pt x="2002614" y="1990725"/>
                </a:cubicBezTo>
                <a:cubicBezTo>
                  <a:pt x="1956577" y="1949450"/>
                  <a:pt x="1913714" y="1998662"/>
                  <a:pt x="1850214" y="1895475"/>
                </a:cubicBezTo>
                <a:cubicBezTo>
                  <a:pt x="1786714" y="1792288"/>
                  <a:pt x="1707339" y="1465263"/>
                  <a:pt x="1621614" y="1371600"/>
                </a:cubicBezTo>
                <a:cubicBezTo>
                  <a:pt x="1535889" y="1277937"/>
                  <a:pt x="1437464" y="1352550"/>
                  <a:pt x="1335864" y="1333500"/>
                </a:cubicBezTo>
                <a:cubicBezTo>
                  <a:pt x="1234264" y="1314450"/>
                  <a:pt x="1115202" y="1328738"/>
                  <a:pt x="1012014" y="1257300"/>
                </a:cubicBezTo>
                <a:cubicBezTo>
                  <a:pt x="908826" y="1185862"/>
                  <a:pt x="826276" y="974725"/>
                  <a:pt x="716739" y="904875"/>
                </a:cubicBezTo>
                <a:cubicBezTo>
                  <a:pt x="607201" y="835025"/>
                  <a:pt x="462739" y="862012"/>
                  <a:pt x="354789" y="838200"/>
                </a:cubicBezTo>
                <a:cubicBezTo>
                  <a:pt x="246839" y="814387"/>
                  <a:pt x="127776" y="811212"/>
                  <a:pt x="69039" y="762000"/>
                </a:cubicBezTo>
                <a:cubicBezTo>
                  <a:pt x="10301" y="712787"/>
                  <a:pt x="10301" y="669925"/>
                  <a:pt x="2364" y="542925"/>
                </a:cubicBezTo>
                <a:cubicBezTo>
                  <a:pt x="-5573" y="415925"/>
                  <a:pt x="7920" y="207962"/>
                  <a:pt x="21414" y="0"/>
                </a:cubicBezTo>
              </a:path>
            </a:pathLst>
          </a:cu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47" name="Forme libre : forme 46">
            <a:extLst>
              <a:ext uri="{FF2B5EF4-FFF2-40B4-BE49-F238E27FC236}">
                <a16:creationId xmlns:a16="http://schemas.microsoft.com/office/drawing/2014/main" id="{24165ECA-D9A2-4EA1-8748-ED208921E5FD}"/>
              </a:ext>
            </a:extLst>
          </p:cNvPr>
          <p:cNvSpPr/>
          <p:nvPr/>
        </p:nvSpPr>
        <p:spPr>
          <a:xfrm>
            <a:off x="2636061" y="711943"/>
            <a:ext cx="6593664" cy="5867400"/>
          </a:xfrm>
          <a:custGeom>
            <a:avLst/>
            <a:gdLst>
              <a:gd name="connsiteX0" fmla="*/ 6593664 w 6593664"/>
              <a:gd name="connsiteY0" fmla="*/ 5867400 h 5867400"/>
              <a:gd name="connsiteX1" fmla="*/ 6222189 w 6593664"/>
              <a:gd name="connsiteY1" fmla="*/ 5324475 h 5867400"/>
              <a:gd name="connsiteX2" fmla="*/ 5784039 w 6593664"/>
              <a:gd name="connsiteY2" fmla="*/ 4895850 h 5867400"/>
              <a:gd name="connsiteX3" fmla="*/ 5460189 w 6593664"/>
              <a:gd name="connsiteY3" fmla="*/ 4914900 h 5867400"/>
              <a:gd name="connsiteX4" fmla="*/ 5126814 w 6593664"/>
              <a:gd name="connsiteY4" fmla="*/ 4972050 h 5867400"/>
              <a:gd name="connsiteX5" fmla="*/ 4993464 w 6593664"/>
              <a:gd name="connsiteY5" fmla="*/ 5067300 h 5867400"/>
              <a:gd name="connsiteX6" fmla="*/ 4764864 w 6593664"/>
              <a:gd name="connsiteY6" fmla="*/ 4924425 h 5867400"/>
              <a:gd name="connsiteX7" fmla="*/ 4450539 w 6593664"/>
              <a:gd name="connsiteY7" fmla="*/ 4514850 h 5867400"/>
              <a:gd name="connsiteX8" fmla="*/ 4079064 w 6593664"/>
              <a:gd name="connsiteY8" fmla="*/ 4562475 h 5867400"/>
              <a:gd name="connsiteX9" fmla="*/ 3869514 w 6593664"/>
              <a:gd name="connsiteY9" fmla="*/ 4657725 h 5867400"/>
              <a:gd name="connsiteX10" fmla="*/ 3478989 w 6593664"/>
              <a:gd name="connsiteY10" fmla="*/ 4486275 h 5867400"/>
              <a:gd name="connsiteX11" fmla="*/ 3288489 w 6593664"/>
              <a:gd name="connsiteY11" fmla="*/ 4371975 h 5867400"/>
              <a:gd name="connsiteX12" fmla="*/ 3212289 w 6593664"/>
              <a:gd name="connsiteY12" fmla="*/ 4000500 h 5867400"/>
              <a:gd name="connsiteX13" fmla="*/ 3155139 w 6593664"/>
              <a:gd name="connsiteY13" fmla="*/ 3886200 h 5867400"/>
              <a:gd name="connsiteX14" fmla="*/ 3097989 w 6593664"/>
              <a:gd name="connsiteY14" fmla="*/ 3695700 h 5867400"/>
              <a:gd name="connsiteX15" fmla="*/ 2897964 w 6593664"/>
              <a:gd name="connsiteY15" fmla="*/ 3495675 h 5867400"/>
              <a:gd name="connsiteX16" fmla="*/ 2783664 w 6593664"/>
              <a:gd name="connsiteY16" fmla="*/ 3152775 h 5867400"/>
              <a:gd name="connsiteX17" fmla="*/ 2716989 w 6593664"/>
              <a:gd name="connsiteY17" fmla="*/ 2638425 h 5867400"/>
              <a:gd name="connsiteX18" fmla="*/ 2631264 w 6593664"/>
              <a:gd name="connsiteY18" fmla="*/ 2324100 h 5867400"/>
              <a:gd name="connsiteX19" fmla="*/ 2355039 w 6593664"/>
              <a:gd name="connsiteY19" fmla="*/ 2228850 h 5867400"/>
              <a:gd name="connsiteX20" fmla="*/ 2126439 w 6593664"/>
              <a:gd name="connsiteY20" fmla="*/ 2143125 h 5867400"/>
              <a:gd name="connsiteX21" fmla="*/ 2002614 w 6593664"/>
              <a:gd name="connsiteY21" fmla="*/ 1990725 h 5867400"/>
              <a:gd name="connsiteX22" fmla="*/ 1850214 w 6593664"/>
              <a:gd name="connsiteY22" fmla="*/ 1895475 h 5867400"/>
              <a:gd name="connsiteX23" fmla="*/ 1621614 w 6593664"/>
              <a:gd name="connsiteY23" fmla="*/ 1371600 h 5867400"/>
              <a:gd name="connsiteX24" fmla="*/ 1335864 w 6593664"/>
              <a:gd name="connsiteY24" fmla="*/ 1333500 h 5867400"/>
              <a:gd name="connsiteX25" fmla="*/ 1012014 w 6593664"/>
              <a:gd name="connsiteY25" fmla="*/ 1257300 h 5867400"/>
              <a:gd name="connsiteX26" fmla="*/ 716739 w 6593664"/>
              <a:gd name="connsiteY26" fmla="*/ 904875 h 5867400"/>
              <a:gd name="connsiteX27" fmla="*/ 354789 w 6593664"/>
              <a:gd name="connsiteY27" fmla="*/ 838200 h 5867400"/>
              <a:gd name="connsiteX28" fmla="*/ 69039 w 6593664"/>
              <a:gd name="connsiteY28" fmla="*/ 762000 h 5867400"/>
              <a:gd name="connsiteX29" fmla="*/ 2364 w 6593664"/>
              <a:gd name="connsiteY29" fmla="*/ 542925 h 5867400"/>
              <a:gd name="connsiteX30" fmla="*/ 21414 w 6593664"/>
              <a:gd name="connsiteY30" fmla="*/ 0 h 5867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6593664" h="5867400">
                <a:moveTo>
                  <a:pt x="6593664" y="5867400"/>
                </a:moveTo>
                <a:cubicBezTo>
                  <a:pt x="6475395" y="5676900"/>
                  <a:pt x="6357126" y="5486400"/>
                  <a:pt x="6222189" y="5324475"/>
                </a:cubicBezTo>
                <a:cubicBezTo>
                  <a:pt x="6087251" y="5162550"/>
                  <a:pt x="5911039" y="4964112"/>
                  <a:pt x="5784039" y="4895850"/>
                </a:cubicBezTo>
                <a:cubicBezTo>
                  <a:pt x="5657039" y="4827587"/>
                  <a:pt x="5569726" y="4902200"/>
                  <a:pt x="5460189" y="4914900"/>
                </a:cubicBezTo>
                <a:cubicBezTo>
                  <a:pt x="5350652" y="4927600"/>
                  <a:pt x="5204601" y="4946650"/>
                  <a:pt x="5126814" y="4972050"/>
                </a:cubicBezTo>
                <a:cubicBezTo>
                  <a:pt x="5049027" y="4997450"/>
                  <a:pt x="5053789" y="5075237"/>
                  <a:pt x="4993464" y="5067300"/>
                </a:cubicBezTo>
                <a:cubicBezTo>
                  <a:pt x="4933139" y="5059363"/>
                  <a:pt x="4855351" y="5016500"/>
                  <a:pt x="4764864" y="4924425"/>
                </a:cubicBezTo>
                <a:cubicBezTo>
                  <a:pt x="4674376" y="4832350"/>
                  <a:pt x="4564839" y="4575175"/>
                  <a:pt x="4450539" y="4514850"/>
                </a:cubicBezTo>
                <a:cubicBezTo>
                  <a:pt x="4336239" y="4454525"/>
                  <a:pt x="4175901" y="4538663"/>
                  <a:pt x="4079064" y="4562475"/>
                </a:cubicBezTo>
                <a:cubicBezTo>
                  <a:pt x="3982227" y="4586287"/>
                  <a:pt x="3969526" y="4670425"/>
                  <a:pt x="3869514" y="4657725"/>
                </a:cubicBezTo>
                <a:cubicBezTo>
                  <a:pt x="3769502" y="4645025"/>
                  <a:pt x="3575826" y="4533900"/>
                  <a:pt x="3478989" y="4486275"/>
                </a:cubicBezTo>
                <a:cubicBezTo>
                  <a:pt x="3382152" y="4438650"/>
                  <a:pt x="3332939" y="4452937"/>
                  <a:pt x="3288489" y="4371975"/>
                </a:cubicBezTo>
                <a:cubicBezTo>
                  <a:pt x="3244039" y="4291012"/>
                  <a:pt x="3234514" y="4081462"/>
                  <a:pt x="3212289" y="4000500"/>
                </a:cubicBezTo>
                <a:cubicBezTo>
                  <a:pt x="3190064" y="3919537"/>
                  <a:pt x="3174189" y="3937000"/>
                  <a:pt x="3155139" y="3886200"/>
                </a:cubicBezTo>
                <a:cubicBezTo>
                  <a:pt x="3136089" y="3835400"/>
                  <a:pt x="3140851" y="3760787"/>
                  <a:pt x="3097989" y="3695700"/>
                </a:cubicBezTo>
                <a:cubicBezTo>
                  <a:pt x="3055127" y="3630613"/>
                  <a:pt x="2950351" y="3586162"/>
                  <a:pt x="2897964" y="3495675"/>
                </a:cubicBezTo>
                <a:cubicBezTo>
                  <a:pt x="2845576" y="3405187"/>
                  <a:pt x="2813826" y="3295650"/>
                  <a:pt x="2783664" y="3152775"/>
                </a:cubicBezTo>
                <a:cubicBezTo>
                  <a:pt x="2753502" y="3009900"/>
                  <a:pt x="2742389" y="2776538"/>
                  <a:pt x="2716989" y="2638425"/>
                </a:cubicBezTo>
                <a:cubicBezTo>
                  <a:pt x="2691589" y="2500312"/>
                  <a:pt x="2691589" y="2392362"/>
                  <a:pt x="2631264" y="2324100"/>
                </a:cubicBezTo>
                <a:cubicBezTo>
                  <a:pt x="2570939" y="2255838"/>
                  <a:pt x="2439176" y="2259012"/>
                  <a:pt x="2355039" y="2228850"/>
                </a:cubicBezTo>
                <a:cubicBezTo>
                  <a:pt x="2270902" y="2198688"/>
                  <a:pt x="2185176" y="2182812"/>
                  <a:pt x="2126439" y="2143125"/>
                </a:cubicBezTo>
                <a:cubicBezTo>
                  <a:pt x="2067702" y="2103438"/>
                  <a:pt x="2048651" y="2032000"/>
                  <a:pt x="2002614" y="1990725"/>
                </a:cubicBezTo>
                <a:cubicBezTo>
                  <a:pt x="1956577" y="1949450"/>
                  <a:pt x="1913714" y="1998662"/>
                  <a:pt x="1850214" y="1895475"/>
                </a:cubicBezTo>
                <a:cubicBezTo>
                  <a:pt x="1786714" y="1792288"/>
                  <a:pt x="1707339" y="1465263"/>
                  <a:pt x="1621614" y="1371600"/>
                </a:cubicBezTo>
                <a:cubicBezTo>
                  <a:pt x="1535889" y="1277937"/>
                  <a:pt x="1437464" y="1352550"/>
                  <a:pt x="1335864" y="1333500"/>
                </a:cubicBezTo>
                <a:cubicBezTo>
                  <a:pt x="1234264" y="1314450"/>
                  <a:pt x="1115202" y="1328738"/>
                  <a:pt x="1012014" y="1257300"/>
                </a:cubicBezTo>
                <a:cubicBezTo>
                  <a:pt x="908826" y="1185862"/>
                  <a:pt x="826276" y="974725"/>
                  <a:pt x="716739" y="904875"/>
                </a:cubicBezTo>
                <a:cubicBezTo>
                  <a:pt x="607201" y="835025"/>
                  <a:pt x="462739" y="862012"/>
                  <a:pt x="354789" y="838200"/>
                </a:cubicBezTo>
                <a:cubicBezTo>
                  <a:pt x="246839" y="814387"/>
                  <a:pt x="127776" y="811212"/>
                  <a:pt x="69039" y="762000"/>
                </a:cubicBezTo>
                <a:cubicBezTo>
                  <a:pt x="10301" y="712787"/>
                  <a:pt x="10301" y="669925"/>
                  <a:pt x="2364" y="542925"/>
                </a:cubicBezTo>
                <a:cubicBezTo>
                  <a:pt x="-5573" y="415925"/>
                  <a:pt x="7920" y="207962"/>
                  <a:pt x="21414" y="0"/>
                </a:cubicBezTo>
              </a:path>
            </a:pathLst>
          </a:custGeom>
          <a:noFill/>
          <a:ln w="22225">
            <a:solidFill>
              <a:schemeClr val="bg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61" name="Ellipse 60">
            <a:extLst>
              <a:ext uri="{FF2B5EF4-FFF2-40B4-BE49-F238E27FC236}">
                <a16:creationId xmlns:a16="http://schemas.microsoft.com/office/drawing/2014/main" id="{3E54D4FE-B1A3-406A-A4AE-21554E83A278}"/>
              </a:ext>
            </a:extLst>
          </p:cNvPr>
          <p:cNvSpPr/>
          <p:nvPr/>
        </p:nvSpPr>
        <p:spPr>
          <a:xfrm rot="16200000">
            <a:off x="1843102" y="-932431"/>
            <a:ext cx="1628297" cy="1778390"/>
          </a:xfrm>
          <a:prstGeom prst="ellipse">
            <a:avLst/>
          </a:prstGeom>
          <a:solidFill>
            <a:schemeClr val="accent2"/>
          </a:solidFill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62" name="ZoneTexte 61">
            <a:extLst>
              <a:ext uri="{FF2B5EF4-FFF2-40B4-BE49-F238E27FC236}">
                <a16:creationId xmlns:a16="http://schemas.microsoft.com/office/drawing/2014/main" id="{D425A52C-29A4-4BCE-AB1D-5067B603549C}"/>
              </a:ext>
            </a:extLst>
          </p:cNvPr>
          <p:cNvSpPr txBox="1"/>
          <p:nvPr/>
        </p:nvSpPr>
        <p:spPr>
          <a:xfrm>
            <a:off x="2133205" y="190793"/>
            <a:ext cx="1096433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200" b="1" dirty="0">
                <a:solidFill>
                  <a:schemeClr val="bg1"/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Namur</a:t>
            </a:r>
            <a:endParaRPr lang="fr-BE" sz="1200" b="1" dirty="0">
              <a:solidFill>
                <a:schemeClr val="bg1"/>
              </a:solidFill>
              <a:latin typeface="Aharoni" panose="02010803020104030203" pitchFamily="2" charset="-79"/>
              <a:cs typeface="Aharoni" panose="02010803020104030203" pitchFamily="2" charset="-79"/>
            </a:endParaRPr>
          </a:p>
        </p:txBody>
      </p:sp>
      <p:sp>
        <p:nvSpPr>
          <p:cNvPr id="63" name="Ellipse 62">
            <a:extLst>
              <a:ext uri="{FF2B5EF4-FFF2-40B4-BE49-F238E27FC236}">
                <a16:creationId xmlns:a16="http://schemas.microsoft.com/office/drawing/2014/main" id="{BA172A28-9FBE-4E6C-9531-55773D21B403}"/>
              </a:ext>
            </a:extLst>
          </p:cNvPr>
          <p:cNvSpPr/>
          <p:nvPr/>
        </p:nvSpPr>
        <p:spPr>
          <a:xfrm>
            <a:off x="7034255" y="-490138"/>
            <a:ext cx="742267" cy="695325"/>
          </a:xfrm>
          <a:prstGeom prst="ellipse">
            <a:avLst/>
          </a:prstGeom>
          <a:solidFill>
            <a:schemeClr val="accent2"/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 dirty="0"/>
          </a:p>
        </p:txBody>
      </p:sp>
      <p:sp>
        <p:nvSpPr>
          <p:cNvPr id="64" name="ZoneTexte 63">
            <a:extLst>
              <a:ext uri="{FF2B5EF4-FFF2-40B4-BE49-F238E27FC236}">
                <a16:creationId xmlns:a16="http://schemas.microsoft.com/office/drawing/2014/main" id="{5678D1FB-BAB8-4A85-83E4-3FD9B0D4E52D}"/>
              </a:ext>
            </a:extLst>
          </p:cNvPr>
          <p:cNvSpPr txBox="1"/>
          <p:nvPr/>
        </p:nvSpPr>
        <p:spPr>
          <a:xfrm>
            <a:off x="6857173" y="-54739"/>
            <a:ext cx="1096433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000" b="1" dirty="0">
                <a:solidFill>
                  <a:schemeClr val="bg1"/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Huy</a:t>
            </a:r>
            <a:endParaRPr lang="fr-BE" sz="1000" b="1" dirty="0">
              <a:solidFill>
                <a:schemeClr val="bg1"/>
              </a:solidFill>
              <a:latin typeface="Aharoni" panose="02010803020104030203" pitchFamily="2" charset="-79"/>
              <a:cs typeface="Aharoni" panose="02010803020104030203" pitchFamily="2" charset="-79"/>
            </a:endParaRPr>
          </a:p>
        </p:txBody>
      </p:sp>
      <p:sp>
        <p:nvSpPr>
          <p:cNvPr id="8" name="Forme libre : forme 7">
            <a:extLst>
              <a:ext uri="{FF2B5EF4-FFF2-40B4-BE49-F238E27FC236}">
                <a16:creationId xmlns:a16="http://schemas.microsoft.com/office/drawing/2014/main" id="{21EBB0C5-4721-412A-A397-E2B3972DE91F}"/>
              </a:ext>
            </a:extLst>
          </p:cNvPr>
          <p:cNvSpPr/>
          <p:nvPr/>
        </p:nvSpPr>
        <p:spPr>
          <a:xfrm>
            <a:off x="6287298" y="205740"/>
            <a:ext cx="3245322" cy="2948940"/>
          </a:xfrm>
          <a:custGeom>
            <a:avLst/>
            <a:gdLst>
              <a:gd name="connsiteX0" fmla="*/ 989802 w 3245322"/>
              <a:gd name="connsiteY0" fmla="*/ 0 h 2948940"/>
              <a:gd name="connsiteX1" fmla="*/ 921222 w 3245322"/>
              <a:gd name="connsiteY1" fmla="*/ 220980 h 2948940"/>
              <a:gd name="connsiteX2" fmla="*/ 768822 w 3245322"/>
              <a:gd name="connsiteY2" fmla="*/ 388620 h 2948940"/>
              <a:gd name="connsiteX3" fmla="*/ 715482 w 3245322"/>
              <a:gd name="connsiteY3" fmla="*/ 601980 h 2948940"/>
              <a:gd name="connsiteX4" fmla="*/ 608802 w 3245322"/>
              <a:gd name="connsiteY4" fmla="*/ 853440 h 2948940"/>
              <a:gd name="connsiteX5" fmla="*/ 425922 w 3245322"/>
              <a:gd name="connsiteY5" fmla="*/ 1043940 h 2948940"/>
              <a:gd name="connsiteX6" fmla="*/ 90642 w 3245322"/>
              <a:gd name="connsiteY6" fmla="*/ 1181100 h 2948940"/>
              <a:gd name="connsiteX7" fmla="*/ 22062 w 3245322"/>
              <a:gd name="connsiteY7" fmla="*/ 1295400 h 2948940"/>
              <a:gd name="connsiteX8" fmla="*/ 418302 w 3245322"/>
              <a:gd name="connsiteY8" fmla="*/ 1516380 h 2948940"/>
              <a:gd name="connsiteX9" fmla="*/ 616422 w 3245322"/>
              <a:gd name="connsiteY9" fmla="*/ 1584960 h 2948940"/>
              <a:gd name="connsiteX10" fmla="*/ 700242 w 3245322"/>
              <a:gd name="connsiteY10" fmla="*/ 1737360 h 2948940"/>
              <a:gd name="connsiteX11" fmla="*/ 791682 w 3245322"/>
              <a:gd name="connsiteY11" fmla="*/ 1729740 h 2948940"/>
              <a:gd name="connsiteX12" fmla="*/ 852642 w 3245322"/>
              <a:gd name="connsiteY12" fmla="*/ 1920240 h 2948940"/>
              <a:gd name="connsiteX13" fmla="*/ 1172682 w 3245322"/>
              <a:gd name="connsiteY13" fmla="*/ 2034540 h 2948940"/>
              <a:gd name="connsiteX14" fmla="*/ 1271742 w 3245322"/>
              <a:gd name="connsiteY14" fmla="*/ 2011680 h 2948940"/>
              <a:gd name="connsiteX15" fmla="*/ 1523202 w 3245322"/>
              <a:gd name="connsiteY15" fmla="*/ 2164080 h 2948940"/>
              <a:gd name="connsiteX16" fmla="*/ 1637502 w 3245322"/>
              <a:gd name="connsiteY16" fmla="*/ 2125980 h 2948940"/>
              <a:gd name="connsiteX17" fmla="*/ 1805142 w 3245322"/>
              <a:gd name="connsiteY17" fmla="*/ 2209800 h 2948940"/>
              <a:gd name="connsiteX18" fmla="*/ 2109942 w 3245322"/>
              <a:gd name="connsiteY18" fmla="*/ 2491740 h 2948940"/>
              <a:gd name="connsiteX19" fmla="*/ 2765262 w 3245322"/>
              <a:gd name="connsiteY19" fmla="*/ 2895600 h 2948940"/>
              <a:gd name="connsiteX20" fmla="*/ 3054822 w 3245322"/>
              <a:gd name="connsiteY20" fmla="*/ 2933700 h 2948940"/>
              <a:gd name="connsiteX21" fmla="*/ 3245322 w 3245322"/>
              <a:gd name="connsiteY21" fmla="*/ 2948940 h 29489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3245322" h="2948940">
                <a:moveTo>
                  <a:pt x="989802" y="0"/>
                </a:moveTo>
                <a:cubicBezTo>
                  <a:pt x="973927" y="78105"/>
                  <a:pt x="958052" y="156210"/>
                  <a:pt x="921222" y="220980"/>
                </a:cubicBezTo>
                <a:cubicBezTo>
                  <a:pt x="884392" y="285750"/>
                  <a:pt x="803112" y="325120"/>
                  <a:pt x="768822" y="388620"/>
                </a:cubicBezTo>
                <a:cubicBezTo>
                  <a:pt x="734532" y="452120"/>
                  <a:pt x="742152" y="524510"/>
                  <a:pt x="715482" y="601980"/>
                </a:cubicBezTo>
                <a:cubicBezTo>
                  <a:pt x="688812" y="679450"/>
                  <a:pt x="657062" y="779780"/>
                  <a:pt x="608802" y="853440"/>
                </a:cubicBezTo>
                <a:cubicBezTo>
                  <a:pt x="560542" y="927100"/>
                  <a:pt x="512282" y="989330"/>
                  <a:pt x="425922" y="1043940"/>
                </a:cubicBezTo>
                <a:cubicBezTo>
                  <a:pt x="339562" y="1098550"/>
                  <a:pt x="157952" y="1139190"/>
                  <a:pt x="90642" y="1181100"/>
                </a:cubicBezTo>
                <a:cubicBezTo>
                  <a:pt x="23332" y="1223010"/>
                  <a:pt x="-32548" y="1239520"/>
                  <a:pt x="22062" y="1295400"/>
                </a:cubicBezTo>
                <a:cubicBezTo>
                  <a:pt x="76672" y="1351280"/>
                  <a:pt x="319242" y="1468120"/>
                  <a:pt x="418302" y="1516380"/>
                </a:cubicBezTo>
                <a:cubicBezTo>
                  <a:pt x="517362" y="1564640"/>
                  <a:pt x="569432" y="1548130"/>
                  <a:pt x="616422" y="1584960"/>
                </a:cubicBezTo>
                <a:cubicBezTo>
                  <a:pt x="663412" y="1621790"/>
                  <a:pt x="671032" y="1713230"/>
                  <a:pt x="700242" y="1737360"/>
                </a:cubicBezTo>
                <a:cubicBezTo>
                  <a:pt x="729452" y="1761490"/>
                  <a:pt x="766282" y="1699260"/>
                  <a:pt x="791682" y="1729740"/>
                </a:cubicBezTo>
                <a:cubicBezTo>
                  <a:pt x="817082" y="1760220"/>
                  <a:pt x="789142" y="1869440"/>
                  <a:pt x="852642" y="1920240"/>
                </a:cubicBezTo>
                <a:cubicBezTo>
                  <a:pt x="916142" y="1971040"/>
                  <a:pt x="1102832" y="2019300"/>
                  <a:pt x="1172682" y="2034540"/>
                </a:cubicBezTo>
                <a:cubicBezTo>
                  <a:pt x="1242532" y="2049780"/>
                  <a:pt x="1213322" y="1990090"/>
                  <a:pt x="1271742" y="2011680"/>
                </a:cubicBezTo>
                <a:cubicBezTo>
                  <a:pt x="1330162" y="2033270"/>
                  <a:pt x="1462242" y="2145030"/>
                  <a:pt x="1523202" y="2164080"/>
                </a:cubicBezTo>
                <a:cubicBezTo>
                  <a:pt x="1584162" y="2183130"/>
                  <a:pt x="1590512" y="2118360"/>
                  <a:pt x="1637502" y="2125980"/>
                </a:cubicBezTo>
                <a:cubicBezTo>
                  <a:pt x="1684492" y="2133600"/>
                  <a:pt x="1726402" y="2148840"/>
                  <a:pt x="1805142" y="2209800"/>
                </a:cubicBezTo>
                <a:cubicBezTo>
                  <a:pt x="1883882" y="2270760"/>
                  <a:pt x="1949922" y="2377440"/>
                  <a:pt x="2109942" y="2491740"/>
                </a:cubicBezTo>
                <a:cubicBezTo>
                  <a:pt x="2269962" y="2606040"/>
                  <a:pt x="2607782" y="2821940"/>
                  <a:pt x="2765262" y="2895600"/>
                </a:cubicBezTo>
                <a:cubicBezTo>
                  <a:pt x="2922742" y="2969260"/>
                  <a:pt x="2974812" y="2924810"/>
                  <a:pt x="3054822" y="2933700"/>
                </a:cubicBezTo>
                <a:cubicBezTo>
                  <a:pt x="3134832" y="2942590"/>
                  <a:pt x="3190077" y="2945765"/>
                  <a:pt x="3245322" y="294894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1" name="Forme libre : forme 20">
            <a:extLst>
              <a:ext uri="{FF2B5EF4-FFF2-40B4-BE49-F238E27FC236}">
                <a16:creationId xmlns:a16="http://schemas.microsoft.com/office/drawing/2014/main" id="{83EA6DCE-DBED-4720-9531-7F2E8C0892A3}"/>
              </a:ext>
            </a:extLst>
          </p:cNvPr>
          <p:cNvSpPr/>
          <p:nvPr/>
        </p:nvSpPr>
        <p:spPr>
          <a:xfrm>
            <a:off x="8618220" y="5486400"/>
            <a:ext cx="731520" cy="525780"/>
          </a:xfrm>
          <a:custGeom>
            <a:avLst/>
            <a:gdLst>
              <a:gd name="connsiteX0" fmla="*/ 0 w 731520"/>
              <a:gd name="connsiteY0" fmla="*/ 0 h 525780"/>
              <a:gd name="connsiteX1" fmla="*/ 228600 w 731520"/>
              <a:gd name="connsiteY1" fmla="*/ 289560 h 525780"/>
              <a:gd name="connsiteX2" fmla="*/ 731520 w 731520"/>
              <a:gd name="connsiteY2" fmla="*/ 525780 h 5257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31520" h="525780">
                <a:moveTo>
                  <a:pt x="0" y="0"/>
                </a:moveTo>
                <a:cubicBezTo>
                  <a:pt x="53340" y="100965"/>
                  <a:pt x="106680" y="201930"/>
                  <a:pt x="228600" y="289560"/>
                </a:cubicBezTo>
                <a:cubicBezTo>
                  <a:pt x="350520" y="377190"/>
                  <a:pt x="541020" y="451485"/>
                  <a:pt x="731520" y="52578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2" name="Forme libre : forme 21">
            <a:extLst>
              <a:ext uri="{FF2B5EF4-FFF2-40B4-BE49-F238E27FC236}">
                <a16:creationId xmlns:a16="http://schemas.microsoft.com/office/drawing/2014/main" id="{9820F068-4E1E-4285-8A17-2897DEE7F837}"/>
              </a:ext>
            </a:extLst>
          </p:cNvPr>
          <p:cNvSpPr/>
          <p:nvPr/>
        </p:nvSpPr>
        <p:spPr>
          <a:xfrm>
            <a:off x="9548813" y="3146818"/>
            <a:ext cx="661987" cy="257902"/>
          </a:xfrm>
          <a:custGeom>
            <a:avLst/>
            <a:gdLst>
              <a:gd name="connsiteX0" fmla="*/ 0 w 661987"/>
              <a:gd name="connsiteY0" fmla="*/ 5957 h 257902"/>
              <a:gd name="connsiteX1" fmla="*/ 95250 w 661987"/>
              <a:gd name="connsiteY1" fmla="*/ 5957 h 257902"/>
              <a:gd name="connsiteX2" fmla="*/ 171450 w 661987"/>
              <a:gd name="connsiteY2" fmla="*/ 67870 h 257902"/>
              <a:gd name="connsiteX3" fmla="*/ 381000 w 661987"/>
              <a:gd name="connsiteY3" fmla="*/ 105970 h 257902"/>
              <a:gd name="connsiteX4" fmla="*/ 581025 w 661987"/>
              <a:gd name="connsiteY4" fmla="*/ 239320 h 257902"/>
              <a:gd name="connsiteX5" fmla="*/ 661987 w 661987"/>
              <a:gd name="connsiteY5" fmla="*/ 253607 h 2579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61987" h="257902">
                <a:moveTo>
                  <a:pt x="0" y="5957"/>
                </a:moveTo>
                <a:cubicBezTo>
                  <a:pt x="33337" y="797"/>
                  <a:pt x="66675" y="-4362"/>
                  <a:pt x="95250" y="5957"/>
                </a:cubicBezTo>
                <a:cubicBezTo>
                  <a:pt x="123825" y="16276"/>
                  <a:pt x="123825" y="51201"/>
                  <a:pt x="171450" y="67870"/>
                </a:cubicBezTo>
                <a:cubicBezTo>
                  <a:pt x="219075" y="84539"/>
                  <a:pt x="312738" y="77395"/>
                  <a:pt x="381000" y="105970"/>
                </a:cubicBezTo>
                <a:cubicBezTo>
                  <a:pt x="449262" y="134545"/>
                  <a:pt x="534194" y="214714"/>
                  <a:pt x="581025" y="239320"/>
                </a:cubicBezTo>
                <a:cubicBezTo>
                  <a:pt x="627856" y="263926"/>
                  <a:pt x="644921" y="258766"/>
                  <a:pt x="661987" y="253607"/>
                </a:cubicBezTo>
              </a:path>
            </a:pathLst>
          </a:custGeom>
          <a:noFill/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5" name="Forme libre : forme 24">
            <a:extLst>
              <a:ext uri="{FF2B5EF4-FFF2-40B4-BE49-F238E27FC236}">
                <a16:creationId xmlns:a16="http://schemas.microsoft.com/office/drawing/2014/main" id="{AD2E428A-8335-4384-A1B1-58C29B4ACBC7}"/>
              </a:ext>
            </a:extLst>
          </p:cNvPr>
          <p:cNvSpPr/>
          <p:nvPr/>
        </p:nvSpPr>
        <p:spPr>
          <a:xfrm>
            <a:off x="6197600" y="4984750"/>
            <a:ext cx="1778000" cy="942569"/>
          </a:xfrm>
          <a:custGeom>
            <a:avLst/>
            <a:gdLst>
              <a:gd name="connsiteX0" fmla="*/ 0 w 1778000"/>
              <a:gd name="connsiteY0" fmla="*/ 273050 h 942569"/>
              <a:gd name="connsiteX1" fmla="*/ 209550 w 1778000"/>
              <a:gd name="connsiteY1" fmla="*/ 374650 h 942569"/>
              <a:gd name="connsiteX2" fmla="*/ 311150 w 1778000"/>
              <a:gd name="connsiteY2" fmla="*/ 425450 h 942569"/>
              <a:gd name="connsiteX3" fmla="*/ 361950 w 1778000"/>
              <a:gd name="connsiteY3" fmla="*/ 482600 h 942569"/>
              <a:gd name="connsiteX4" fmla="*/ 850900 w 1778000"/>
              <a:gd name="connsiteY4" fmla="*/ 533400 h 942569"/>
              <a:gd name="connsiteX5" fmla="*/ 914400 w 1778000"/>
              <a:gd name="connsiteY5" fmla="*/ 825500 h 942569"/>
              <a:gd name="connsiteX6" fmla="*/ 1041400 w 1778000"/>
              <a:gd name="connsiteY6" fmla="*/ 939800 h 942569"/>
              <a:gd name="connsiteX7" fmla="*/ 1143000 w 1778000"/>
              <a:gd name="connsiteY7" fmla="*/ 723900 h 942569"/>
              <a:gd name="connsiteX8" fmla="*/ 1193800 w 1778000"/>
              <a:gd name="connsiteY8" fmla="*/ 609600 h 942569"/>
              <a:gd name="connsiteX9" fmla="*/ 1365250 w 1778000"/>
              <a:gd name="connsiteY9" fmla="*/ 552450 h 942569"/>
              <a:gd name="connsiteX10" fmla="*/ 1504950 w 1778000"/>
              <a:gd name="connsiteY10" fmla="*/ 406400 h 942569"/>
              <a:gd name="connsiteX11" fmla="*/ 1562100 w 1778000"/>
              <a:gd name="connsiteY11" fmla="*/ 304800 h 942569"/>
              <a:gd name="connsiteX12" fmla="*/ 1727200 w 1778000"/>
              <a:gd name="connsiteY12" fmla="*/ 50800 h 942569"/>
              <a:gd name="connsiteX13" fmla="*/ 1778000 w 1778000"/>
              <a:gd name="connsiteY13" fmla="*/ 0 h 9425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778000" h="942569">
                <a:moveTo>
                  <a:pt x="0" y="273050"/>
                </a:moveTo>
                <a:lnTo>
                  <a:pt x="209550" y="374650"/>
                </a:lnTo>
                <a:cubicBezTo>
                  <a:pt x="261408" y="400050"/>
                  <a:pt x="285750" y="407458"/>
                  <a:pt x="311150" y="425450"/>
                </a:cubicBezTo>
                <a:cubicBezTo>
                  <a:pt x="336550" y="443442"/>
                  <a:pt x="271992" y="464608"/>
                  <a:pt x="361950" y="482600"/>
                </a:cubicBezTo>
                <a:cubicBezTo>
                  <a:pt x="451908" y="500592"/>
                  <a:pt x="758825" y="476250"/>
                  <a:pt x="850900" y="533400"/>
                </a:cubicBezTo>
                <a:cubicBezTo>
                  <a:pt x="942975" y="590550"/>
                  <a:pt x="882650" y="757767"/>
                  <a:pt x="914400" y="825500"/>
                </a:cubicBezTo>
                <a:cubicBezTo>
                  <a:pt x="946150" y="893233"/>
                  <a:pt x="1003300" y="956733"/>
                  <a:pt x="1041400" y="939800"/>
                </a:cubicBezTo>
                <a:cubicBezTo>
                  <a:pt x="1079500" y="922867"/>
                  <a:pt x="1117600" y="778933"/>
                  <a:pt x="1143000" y="723900"/>
                </a:cubicBezTo>
                <a:cubicBezTo>
                  <a:pt x="1168400" y="668867"/>
                  <a:pt x="1156758" y="638175"/>
                  <a:pt x="1193800" y="609600"/>
                </a:cubicBezTo>
                <a:cubicBezTo>
                  <a:pt x="1230842" y="581025"/>
                  <a:pt x="1313392" y="586317"/>
                  <a:pt x="1365250" y="552450"/>
                </a:cubicBezTo>
                <a:cubicBezTo>
                  <a:pt x="1417108" y="518583"/>
                  <a:pt x="1472142" y="447675"/>
                  <a:pt x="1504950" y="406400"/>
                </a:cubicBezTo>
                <a:cubicBezTo>
                  <a:pt x="1537758" y="365125"/>
                  <a:pt x="1525058" y="364067"/>
                  <a:pt x="1562100" y="304800"/>
                </a:cubicBezTo>
                <a:cubicBezTo>
                  <a:pt x="1599142" y="245533"/>
                  <a:pt x="1691217" y="101600"/>
                  <a:pt x="1727200" y="50800"/>
                </a:cubicBezTo>
                <a:cubicBezTo>
                  <a:pt x="1763183" y="0"/>
                  <a:pt x="1770591" y="0"/>
                  <a:pt x="1778000" y="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6" name="Forme libre : forme 25">
            <a:extLst>
              <a:ext uri="{FF2B5EF4-FFF2-40B4-BE49-F238E27FC236}">
                <a16:creationId xmlns:a16="http://schemas.microsoft.com/office/drawing/2014/main" id="{7A9A74E1-9B0A-4C34-997F-C5190D90E1F4}"/>
              </a:ext>
            </a:extLst>
          </p:cNvPr>
          <p:cNvSpPr/>
          <p:nvPr/>
        </p:nvSpPr>
        <p:spPr>
          <a:xfrm>
            <a:off x="5359400" y="1949450"/>
            <a:ext cx="901700" cy="1136650"/>
          </a:xfrm>
          <a:custGeom>
            <a:avLst/>
            <a:gdLst>
              <a:gd name="connsiteX0" fmla="*/ 901700 w 901700"/>
              <a:gd name="connsiteY0" fmla="*/ 0 h 1136650"/>
              <a:gd name="connsiteX1" fmla="*/ 781050 w 901700"/>
              <a:gd name="connsiteY1" fmla="*/ 146050 h 1136650"/>
              <a:gd name="connsiteX2" fmla="*/ 469900 w 901700"/>
              <a:gd name="connsiteY2" fmla="*/ 355600 h 1136650"/>
              <a:gd name="connsiteX3" fmla="*/ 203200 w 901700"/>
              <a:gd name="connsiteY3" fmla="*/ 514350 h 1136650"/>
              <a:gd name="connsiteX4" fmla="*/ 139700 w 901700"/>
              <a:gd name="connsiteY4" fmla="*/ 685800 h 1136650"/>
              <a:gd name="connsiteX5" fmla="*/ 88900 w 901700"/>
              <a:gd name="connsiteY5" fmla="*/ 869950 h 1136650"/>
              <a:gd name="connsiteX6" fmla="*/ 0 w 901700"/>
              <a:gd name="connsiteY6" fmla="*/ 1136650 h 1136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01700" h="1136650">
                <a:moveTo>
                  <a:pt x="901700" y="0"/>
                </a:moveTo>
                <a:cubicBezTo>
                  <a:pt x="877358" y="43391"/>
                  <a:pt x="853017" y="86783"/>
                  <a:pt x="781050" y="146050"/>
                </a:cubicBezTo>
                <a:cubicBezTo>
                  <a:pt x="709083" y="205317"/>
                  <a:pt x="469900" y="355600"/>
                  <a:pt x="469900" y="355600"/>
                </a:cubicBezTo>
                <a:cubicBezTo>
                  <a:pt x="373592" y="416983"/>
                  <a:pt x="258233" y="459317"/>
                  <a:pt x="203200" y="514350"/>
                </a:cubicBezTo>
                <a:cubicBezTo>
                  <a:pt x="148167" y="569383"/>
                  <a:pt x="158750" y="626533"/>
                  <a:pt x="139700" y="685800"/>
                </a:cubicBezTo>
                <a:cubicBezTo>
                  <a:pt x="120650" y="745067"/>
                  <a:pt x="112183" y="794808"/>
                  <a:pt x="88900" y="869950"/>
                </a:cubicBezTo>
                <a:cubicBezTo>
                  <a:pt x="65617" y="945092"/>
                  <a:pt x="32808" y="1040871"/>
                  <a:pt x="0" y="113665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2" name="Forme libre : forme 31">
            <a:extLst>
              <a:ext uri="{FF2B5EF4-FFF2-40B4-BE49-F238E27FC236}">
                <a16:creationId xmlns:a16="http://schemas.microsoft.com/office/drawing/2014/main" id="{6ED083DC-0EC6-4148-8B33-6AEB634D54E8}"/>
              </a:ext>
            </a:extLst>
          </p:cNvPr>
          <p:cNvSpPr/>
          <p:nvPr/>
        </p:nvSpPr>
        <p:spPr>
          <a:xfrm>
            <a:off x="5286375" y="4826000"/>
            <a:ext cx="422275" cy="358775"/>
          </a:xfrm>
          <a:custGeom>
            <a:avLst/>
            <a:gdLst>
              <a:gd name="connsiteX0" fmla="*/ 0 w 422275"/>
              <a:gd name="connsiteY0" fmla="*/ 358775 h 358775"/>
              <a:gd name="connsiteX1" fmla="*/ 276225 w 422275"/>
              <a:gd name="connsiteY1" fmla="*/ 161925 h 358775"/>
              <a:gd name="connsiteX2" fmla="*/ 422275 w 422275"/>
              <a:gd name="connsiteY2" fmla="*/ 0 h 358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22275" h="358775">
                <a:moveTo>
                  <a:pt x="0" y="358775"/>
                </a:moveTo>
                <a:cubicBezTo>
                  <a:pt x="102923" y="290248"/>
                  <a:pt x="205846" y="221721"/>
                  <a:pt x="276225" y="161925"/>
                </a:cubicBezTo>
                <a:cubicBezTo>
                  <a:pt x="346604" y="102129"/>
                  <a:pt x="384439" y="51064"/>
                  <a:pt x="422275" y="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4" name="Forme libre : forme 33">
            <a:extLst>
              <a:ext uri="{FF2B5EF4-FFF2-40B4-BE49-F238E27FC236}">
                <a16:creationId xmlns:a16="http://schemas.microsoft.com/office/drawing/2014/main" id="{5762933B-4840-49D9-81F9-09DEB9F69A78}"/>
              </a:ext>
            </a:extLst>
          </p:cNvPr>
          <p:cNvSpPr/>
          <p:nvPr/>
        </p:nvSpPr>
        <p:spPr>
          <a:xfrm>
            <a:off x="5492750" y="5953125"/>
            <a:ext cx="12700" cy="257175"/>
          </a:xfrm>
          <a:custGeom>
            <a:avLst/>
            <a:gdLst>
              <a:gd name="connsiteX0" fmla="*/ 12700 w 12700"/>
              <a:gd name="connsiteY0" fmla="*/ 0 h 257175"/>
              <a:gd name="connsiteX1" fmla="*/ 0 w 12700"/>
              <a:gd name="connsiteY1" fmla="*/ 257175 h 257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2700" h="257175">
                <a:moveTo>
                  <a:pt x="12700" y="0"/>
                </a:moveTo>
                <a:lnTo>
                  <a:pt x="0" y="257175"/>
                </a:ln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5" name="Forme libre : forme 34">
            <a:extLst>
              <a:ext uri="{FF2B5EF4-FFF2-40B4-BE49-F238E27FC236}">
                <a16:creationId xmlns:a16="http://schemas.microsoft.com/office/drawing/2014/main" id="{043BC54E-1889-4104-91EC-461FB497001C}"/>
              </a:ext>
            </a:extLst>
          </p:cNvPr>
          <p:cNvSpPr/>
          <p:nvPr/>
        </p:nvSpPr>
        <p:spPr>
          <a:xfrm>
            <a:off x="5528250" y="5241926"/>
            <a:ext cx="183575" cy="330200"/>
          </a:xfrm>
          <a:custGeom>
            <a:avLst/>
            <a:gdLst>
              <a:gd name="connsiteX0" fmla="*/ 183575 w 183575"/>
              <a:gd name="connsiteY0" fmla="*/ 0 h 327025"/>
              <a:gd name="connsiteX1" fmla="*/ 34350 w 183575"/>
              <a:gd name="connsiteY1" fmla="*/ 234950 h 327025"/>
              <a:gd name="connsiteX2" fmla="*/ 5775 w 183575"/>
              <a:gd name="connsiteY2" fmla="*/ 298450 h 327025"/>
              <a:gd name="connsiteX3" fmla="*/ 120075 w 183575"/>
              <a:gd name="connsiteY3" fmla="*/ 327025 h 327025"/>
              <a:gd name="connsiteX0" fmla="*/ 183575 w 183575"/>
              <a:gd name="connsiteY0" fmla="*/ 0 h 330200"/>
              <a:gd name="connsiteX1" fmla="*/ 34350 w 183575"/>
              <a:gd name="connsiteY1" fmla="*/ 234950 h 330200"/>
              <a:gd name="connsiteX2" fmla="*/ 5775 w 183575"/>
              <a:gd name="connsiteY2" fmla="*/ 298450 h 330200"/>
              <a:gd name="connsiteX3" fmla="*/ 129600 w 183575"/>
              <a:gd name="connsiteY3" fmla="*/ 330200 h 330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3575" h="330200">
                <a:moveTo>
                  <a:pt x="183575" y="0"/>
                </a:moveTo>
                <a:cubicBezTo>
                  <a:pt x="123779" y="92604"/>
                  <a:pt x="63983" y="185208"/>
                  <a:pt x="34350" y="234950"/>
                </a:cubicBezTo>
                <a:cubicBezTo>
                  <a:pt x="4717" y="284692"/>
                  <a:pt x="-8513" y="283104"/>
                  <a:pt x="5775" y="298450"/>
                </a:cubicBezTo>
                <a:cubicBezTo>
                  <a:pt x="20062" y="313796"/>
                  <a:pt x="79593" y="323585"/>
                  <a:pt x="129600" y="33020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9" name="Forme libre : forme 38">
            <a:extLst>
              <a:ext uri="{FF2B5EF4-FFF2-40B4-BE49-F238E27FC236}">
                <a16:creationId xmlns:a16="http://schemas.microsoft.com/office/drawing/2014/main" id="{9F784947-8CBA-4DDF-A906-A82B90FD3C12}"/>
              </a:ext>
            </a:extLst>
          </p:cNvPr>
          <p:cNvSpPr/>
          <p:nvPr/>
        </p:nvSpPr>
        <p:spPr>
          <a:xfrm>
            <a:off x="9004300" y="5702300"/>
            <a:ext cx="1276350" cy="1162050"/>
          </a:xfrm>
          <a:custGeom>
            <a:avLst/>
            <a:gdLst>
              <a:gd name="connsiteX0" fmla="*/ 1276350 w 1276350"/>
              <a:gd name="connsiteY0" fmla="*/ 0 h 1162050"/>
              <a:gd name="connsiteX1" fmla="*/ 1028700 w 1276350"/>
              <a:gd name="connsiteY1" fmla="*/ 152400 h 1162050"/>
              <a:gd name="connsiteX2" fmla="*/ 406400 w 1276350"/>
              <a:gd name="connsiteY2" fmla="*/ 704850 h 1162050"/>
              <a:gd name="connsiteX3" fmla="*/ 82550 w 1276350"/>
              <a:gd name="connsiteY3" fmla="*/ 1041400 h 1162050"/>
              <a:gd name="connsiteX4" fmla="*/ 0 w 1276350"/>
              <a:gd name="connsiteY4" fmla="*/ 1162050 h 1162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76350" h="1162050">
                <a:moveTo>
                  <a:pt x="1276350" y="0"/>
                </a:moveTo>
                <a:cubicBezTo>
                  <a:pt x="1225021" y="17462"/>
                  <a:pt x="1173692" y="34925"/>
                  <a:pt x="1028700" y="152400"/>
                </a:cubicBezTo>
                <a:cubicBezTo>
                  <a:pt x="883708" y="269875"/>
                  <a:pt x="564092" y="556683"/>
                  <a:pt x="406400" y="704850"/>
                </a:cubicBezTo>
                <a:cubicBezTo>
                  <a:pt x="248708" y="853017"/>
                  <a:pt x="150283" y="965200"/>
                  <a:pt x="82550" y="1041400"/>
                </a:cubicBezTo>
                <a:cubicBezTo>
                  <a:pt x="14817" y="1117600"/>
                  <a:pt x="7408" y="1139825"/>
                  <a:pt x="0" y="1162050"/>
                </a:cubicBezTo>
              </a:path>
            </a:pathLst>
          </a:cu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86" name="Forme libre : forme 85">
            <a:extLst>
              <a:ext uri="{FF2B5EF4-FFF2-40B4-BE49-F238E27FC236}">
                <a16:creationId xmlns:a16="http://schemas.microsoft.com/office/drawing/2014/main" id="{9BC2CEB2-1135-4D39-B39A-9BA4BADD7946}"/>
              </a:ext>
            </a:extLst>
          </p:cNvPr>
          <p:cNvSpPr/>
          <p:nvPr/>
        </p:nvSpPr>
        <p:spPr>
          <a:xfrm>
            <a:off x="9016931" y="5695950"/>
            <a:ext cx="1276350" cy="1162050"/>
          </a:xfrm>
          <a:custGeom>
            <a:avLst/>
            <a:gdLst>
              <a:gd name="connsiteX0" fmla="*/ 1276350 w 1276350"/>
              <a:gd name="connsiteY0" fmla="*/ 0 h 1162050"/>
              <a:gd name="connsiteX1" fmla="*/ 1028700 w 1276350"/>
              <a:gd name="connsiteY1" fmla="*/ 152400 h 1162050"/>
              <a:gd name="connsiteX2" fmla="*/ 406400 w 1276350"/>
              <a:gd name="connsiteY2" fmla="*/ 704850 h 1162050"/>
              <a:gd name="connsiteX3" fmla="*/ 82550 w 1276350"/>
              <a:gd name="connsiteY3" fmla="*/ 1041400 h 1162050"/>
              <a:gd name="connsiteX4" fmla="*/ 0 w 1276350"/>
              <a:gd name="connsiteY4" fmla="*/ 1162050 h 1162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76350" h="1162050">
                <a:moveTo>
                  <a:pt x="1276350" y="0"/>
                </a:moveTo>
                <a:cubicBezTo>
                  <a:pt x="1225021" y="17462"/>
                  <a:pt x="1173692" y="34925"/>
                  <a:pt x="1028700" y="152400"/>
                </a:cubicBezTo>
                <a:cubicBezTo>
                  <a:pt x="883708" y="269875"/>
                  <a:pt x="564092" y="556683"/>
                  <a:pt x="406400" y="704850"/>
                </a:cubicBezTo>
                <a:cubicBezTo>
                  <a:pt x="248708" y="853017"/>
                  <a:pt x="150283" y="965200"/>
                  <a:pt x="82550" y="1041400"/>
                </a:cubicBezTo>
                <a:cubicBezTo>
                  <a:pt x="14817" y="1117600"/>
                  <a:pt x="7408" y="1139825"/>
                  <a:pt x="0" y="1162050"/>
                </a:cubicBezTo>
              </a:path>
            </a:pathLst>
          </a:custGeom>
          <a:noFill/>
          <a:ln w="22225">
            <a:solidFill>
              <a:schemeClr val="bg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55" name="Ellipse 54">
            <a:extLst>
              <a:ext uri="{FF2B5EF4-FFF2-40B4-BE49-F238E27FC236}">
                <a16:creationId xmlns:a16="http://schemas.microsoft.com/office/drawing/2014/main" id="{0613EE4E-1534-4E8B-A8A4-AC877E6843D5}"/>
              </a:ext>
            </a:extLst>
          </p:cNvPr>
          <p:cNvSpPr/>
          <p:nvPr/>
        </p:nvSpPr>
        <p:spPr>
          <a:xfrm>
            <a:off x="9292852" y="5487143"/>
            <a:ext cx="742267" cy="695325"/>
          </a:xfrm>
          <a:prstGeom prst="ellipse">
            <a:avLst/>
          </a:prstGeom>
          <a:solidFill>
            <a:schemeClr val="accent2"/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 dirty="0"/>
          </a:p>
        </p:txBody>
      </p:sp>
      <p:sp>
        <p:nvSpPr>
          <p:cNvPr id="59" name="ZoneTexte 58">
            <a:extLst>
              <a:ext uri="{FF2B5EF4-FFF2-40B4-BE49-F238E27FC236}">
                <a16:creationId xmlns:a16="http://schemas.microsoft.com/office/drawing/2014/main" id="{4630EB21-FD0B-452F-820D-CAB2EC8CABFB}"/>
              </a:ext>
            </a:extLst>
          </p:cNvPr>
          <p:cNvSpPr txBox="1"/>
          <p:nvPr/>
        </p:nvSpPr>
        <p:spPr>
          <a:xfrm>
            <a:off x="9134528" y="5650958"/>
            <a:ext cx="109643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000" b="1" dirty="0">
                <a:solidFill>
                  <a:schemeClr val="bg1"/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Marche-en-Famenne</a:t>
            </a:r>
            <a:endParaRPr lang="fr-BE" sz="1000" b="1" dirty="0">
              <a:solidFill>
                <a:schemeClr val="bg1"/>
              </a:solidFill>
              <a:latin typeface="Aharoni" panose="02010803020104030203" pitchFamily="2" charset="-79"/>
              <a:cs typeface="Aharoni" panose="02010803020104030203" pitchFamily="2" charset="-79"/>
            </a:endParaRPr>
          </a:p>
        </p:txBody>
      </p:sp>
      <p:sp>
        <p:nvSpPr>
          <p:cNvPr id="87" name="Forme libre : forme 86">
            <a:extLst>
              <a:ext uri="{FF2B5EF4-FFF2-40B4-BE49-F238E27FC236}">
                <a16:creationId xmlns:a16="http://schemas.microsoft.com/office/drawing/2014/main" id="{0BEA71B8-D286-4921-BEE9-40E4E94BA74D}"/>
              </a:ext>
            </a:extLst>
          </p:cNvPr>
          <p:cNvSpPr>
            <a:spLocks noChangeAspect="1"/>
          </p:cNvSpPr>
          <p:nvPr/>
        </p:nvSpPr>
        <p:spPr>
          <a:xfrm>
            <a:off x="2413136" y="870695"/>
            <a:ext cx="2232134" cy="6115251"/>
          </a:xfrm>
          <a:custGeom>
            <a:avLst/>
            <a:gdLst>
              <a:gd name="connsiteX0" fmla="*/ 67451 w 667823"/>
              <a:gd name="connsiteY0" fmla="*/ 0 h 1894400"/>
              <a:gd name="connsiteX1" fmla="*/ 16651 w 667823"/>
              <a:gd name="connsiteY1" fmla="*/ 111125 h 1894400"/>
              <a:gd name="connsiteX2" fmla="*/ 48401 w 667823"/>
              <a:gd name="connsiteY2" fmla="*/ 200025 h 1894400"/>
              <a:gd name="connsiteX3" fmla="*/ 111901 w 667823"/>
              <a:gd name="connsiteY3" fmla="*/ 279400 h 1894400"/>
              <a:gd name="connsiteX4" fmla="*/ 73801 w 667823"/>
              <a:gd name="connsiteY4" fmla="*/ 492125 h 1894400"/>
              <a:gd name="connsiteX5" fmla="*/ 86501 w 667823"/>
              <a:gd name="connsiteY5" fmla="*/ 581025 h 1894400"/>
              <a:gd name="connsiteX6" fmla="*/ 64276 w 667823"/>
              <a:gd name="connsiteY6" fmla="*/ 654050 h 1894400"/>
              <a:gd name="connsiteX7" fmla="*/ 76976 w 667823"/>
              <a:gd name="connsiteY7" fmla="*/ 736600 h 1894400"/>
              <a:gd name="connsiteX8" fmla="*/ 776 w 667823"/>
              <a:gd name="connsiteY8" fmla="*/ 781050 h 1894400"/>
              <a:gd name="connsiteX9" fmla="*/ 38876 w 667823"/>
              <a:gd name="connsiteY9" fmla="*/ 838200 h 1894400"/>
              <a:gd name="connsiteX10" fmla="*/ 61101 w 667823"/>
              <a:gd name="connsiteY10" fmla="*/ 914400 h 1894400"/>
              <a:gd name="connsiteX11" fmla="*/ 102376 w 667823"/>
              <a:gd name="connsiteY11" fmla="*/ 1019175 h 1894400"/>
              <a:gd name="connsiteX12" fmla="*/ 121426 w 667823"/>
              <a:gd name="connsiteY12" fmla="*/ 1041400 h 1894400"/>
              <a:gd name="connsiteX13" fmla="*/ 140476 w 667823"/>
              <a:gd name="connsiteY13" fmla="*/ 1139825 h 1894400"/>
              <a:gd name="connsiteX14" fmla="*/ 143651 w 667823"/>
              <a:gd name="connsiteY14" fmla="*/ 1219200 h 1894400"/>
              <a:gd name="connsiteX15" fmla="*/ 165876 w 667823"/>
              <a:gd name="connsiteY15" fmla="*/ 1308100 h 1894400"/>
              <a:gd name="connsiteX16" fmla="*/ 248426 w 667823"/>
              <a:gd name="connsiteY16" fmla="*/ 1504950 h 1894400"/>
              <a:gd name="connsiteX17" fmla="*/ 194451 w 667823"/>
              <a:gd name="connsiteY17" fmla="*/ 1552575 h 1894400"/>
              <a:gd name="connsiteX18" fmla="*/ 159526 w 667823"/>
              <a:gd name="connsiteY18" fmla="*/ 1606550 h 1894400"/>
              <a:gd name="connsiteX19" fmla="*/ 248426 w 667823"/>
              <a:gd name="connsiteY19" fmla="*/ 1704975 h 1894400"/>
              <a:gd name="connsiteX20" fmla="*/ 308751 w 667823"/>
              <a:gd name="connsiteY20" fmla="*/ 1704975 h 1894400"/>
              <a:gd name="connsiteX21" fmla="*/ 397651 w 667823"/>
              <a:gd name="connsiteY21" fmla="*/ 1682750 h 1894400"/>
              <a:gd name="connsiteX22" fmla="*/ 480201 w 667823"/>
              <a:gd name="connsiteY22" fmla="*/ 1752600 h 1894400"/>
              <a:gd name="connsiteX23" fmla="*/ 502426 w 667823"/>
              <a:gd name="connsiteY23" fmla="*/ 1838325 h 1894400"/>
              <a:gd name="connsiteX24" fmla="*/ 604026 w 667823"/>
              <a:gd name="connsiteY24" fmla="*/ 1809750 h 1894400"/>
              <a:gd name="connsiteX25" fmla="*/ 661176 w 667823"/>
              <a:gd name="connsiteY25" fmla="*/ 1885950 h 1894400"/>
              <a:gd name="connsiteX26" fmla="*/ 664351 w 667823"/>
              <a:gd name="connsiteY26" fmla="*/ 1889125 h 1894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667823" h="1894400">
                <a:moveTo>
                  <a:pt x="67451" y="0"/>
                </a:moveTo>
                <a:cubicBezTo>
                  <a:pt x="43638" y="38894"/>
                  <a:pt x="19826" y="77788"/>
                  <a:pt x="16651" y="111125"/>
                </a:cubicBezTo>
                <a:cubicBezTo>
                  <a:pt x="13476" y="144462"/>
                  <a:pt x="32526" y="171979"/>
                  <a:pt x="48401" y="200025"/>
                </a:cubicBezTo>
                <a:cubicBezTo>
                  <a:pt x="64276" y="228071"/>
                  <a:pt x="107668" y="230717"/>
                  <a:pt x="111901" y="279400"/>
                </a:cubicBezTo>
                <a:cubicBezTo>
                  <a:pt x="116134" y="328083"/>
                  <a:pt x="78034" y="441854"/>
                  <a:pt x="73801" y="492125"/>
                </a:cubicBezTo>
                <a:cubicBezTo>
                  <a:pt x="69568" y="542396"/>
                  <a:pt x="88088" y="554038"/>
                  <a:pt x="86501" y="581025"/>
                </a:cubicBezTo>
                <a:cubicBezTo>
                  <a:pt x="84914" y="608012"/>
                  <a:pt x="65863" y="628121"/>
                  <a:pt x="64276" y="654050"/>
                </a:cubicBezTo>
                <a:cubicBezTo>
                  <a:pt x="62688" y="679979"/>
                  <a:pt x="87559" y="715433"/>
                  <a:pt x="76976" y="736600"/>
                </a:cubicBezTo>
                <a:cubicBezTo>
                  <a:pt x="66393" y="757767"/>
                  <a:pt x="7126" y="764117"/>
                  <a:pt x="776" y="781050"/>
                </a:cubicBezTo>
                <a:cubicBezTo>
                  <a:pt x="-5574" y="797983"/>
                  <a:pt x="28822" y="815975"/>
                  <a:pt x="38876" y="838200"/>
                </a:cubicBezTo>
                <a:cubicBezTo>
                  <a:pt x="48930" y="860425"/>
                  <a:pt x="50518" y="884238"/>
                  <a:pt x="61101" y="914400"/>
                </a:cubicBezTo>
                <a:cubicBezTo>
                  <a:pt x="71684" y="944563"/>
                  <a:pt x="92322" y="998008"/>
                  <a:pt x="102376" y="1019175"/>
                </a:cubicBezTo>
                <a:cubicBezTo>
                  <a:pt x="112430" y="1040342"/>
                  <a:pt x="115076" y="1021292"/>
                  <a:pt x="121426" y="1041400"/>
                </a:cubicBezTo>
                <a:cubicBezTo>
                  <a:pt x="127776" y="1061508"/>
                  <a:pt x="136772" y="1110192"/>
                  <a:pt x="140476" y="1139825"/>
                </a:cubicBezTo>
                <a:cubicBezTo>
                  <a:pt x="144180" y="1169458"/>
                  <a:pt x="139418" y="1191154"/>
                  <a:pt x="143651" y="1219200"/>
                </a:cubicBezTo>
                <a:cubicBezTo>
                  <a:pt x="147884" y="1247246"/>
                  <a:pt x="148414" y="1260475"/>
                  <a:pt x="165876" y="1308100"/>
                </a:cubicBezTo>
                <a:cubicBezTo>
                  <a:pt x="183339" y="1355725"/>
                  <a:pt x="243664" y="1464204"/>
                  <a:pt x="248426" y="1504950"/>
                </a:cubicBezTo>
                <a:cubicBezTo>
                  <a:pt x="253188" y="1545696"/>
                  <a:pt x="209268" y="1535642"/>
                  <a:pt x="194451" y="1552575"/>
                </a:cubicBezTo>
                <a:cubicBezTo>
                  <a:pt x="179634" y="1569508"/>
                  <a:pt x="150530" y="1581150"/>
                  <a:pt x="159526" y="1606550"/>
                </a:cubicBezTo>
                <a:cubicBezTo>
                  <a:pt x="168522" y="1631950"/>
                  <a:pt x="223555" y="1688571"/>
                  <a:pt x="248426" y="1704975"/>
                </a:cubicBezTo>
                <a:cubicBezTo>
                  <a:pt x="273297" y="1721379"/>
                  <a:pt x="283880" y="1708679"/>
                  <a:pt x="308751" y="1704975"/>
                </a:cubicBezTo>
                <a:cubicBezTo>
                  <a:pt x="333622" y="1701271"/>
                  <a:pt x="369076" y="1674812"/>
                  <a:pt x="397651" y="1682750"/>
                </a:cubicBezTo>
                <a:cubicBezTo>
                  <a:pt x="426226" y="1690688"/>
                  <a:pt x="462739" y="1726671"/>
                  <a:pt x="480201" y="1752600"/>
                </a:cubicBezTo>
                <a:cubicBezTo>
                  <a:pt x="497663" y="1778529"/>
                  <a:pt x="481789" y="1828800"/>
                  <a:pt x="502426" y="1838325"/>
                </a:cubicBezTo>
                <a:cubicBezTo>
                  <a:pt x="523063" y="1847850"/>
                  <a:pt x="577568" y="1801812"/>
                  <a:pt x="604026" y="1809750"/>
                </a:cubicBezTo>
                <a:cubicBezTo>
                  <a:pt x="630484" y="1817688"/>
                  <a:pt x="661176" y="1885950"/>
                  <a:pt x="661176" y="1885950"/>
                </a:cubicBezTo>
                <a:cubicBezTo>
                  <a:pt x="671230" y="1899179"/>
                  <a:pt x="667790" y="1894152"/>
                  <a:pt x="664351" y="1889125"/>
                </a:cubicBezTo>
              </a:path>
            </a:pathLst>
          </a:custGeom>
          <a:noFill/>
          <a:ln w="25400">
            <a:solidFill>
              <a:schemeClr val="tx1"/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91" name="Forme libre : forme 90">
            <a:extLst>
              <a:ext uri="{FF2B5EF4-FFF2-40B4-BE49-F238E27FC236}">
                <a16:creationId xmlns:a16="http://schemas.microsoft.com/office/drawing/2014/main" id="{C5038E67-EDD3-465A-824D-481BD74D188B}"/>
              </a:ext>
            </a:extLst>
          </p:cNvPr>
          <p:cNvSpPr>
            <a:spLocks noChangeAspect="1"/>
          </p:cNvSpPr>
          <p:nvPr/>
        </p:nvSpPr>
        <p:spPr>
          <a:xfrm>
            <a:off x="2410326" y="879608"/>
            <a:ext cx="2232134" cy="6115251"/>
          </a:xfrm>
          <a:custGeom>
            <a:avLst/>
            <a:gdLst>
              <a:gd name="connsiteX0" fmla="*/ 67451 w 667823"/>
              <a:gd name="connsiteY0" fmla="*/ 0 h 1894400"/>
              <a:gd name="connsiteX1" fmla="*/ 16651 w 667823"/>
              <a:gd name="connsiteY1" fmla="*/ 111125 h 1894400"/>
              <a:gd name="connsiteX2" fmla="*/ 48401 w 667823"/>
              <a:gd name="connsiteY2" fmla="*/ 200025 h 1894400"/>
              <a:gd name="connsiteX3" fmla="*/ 111901 w 667823"/>
              <a:gd name="connsiteY3" fmla="*/ 279400 h 1894400"/>
              <a:gd name="connsiteX4" fmla="*/ 73801 w 667823"/>
              <a:gd name="connsiteY4" fmla="*/ 492125 h 1894400"/>
              <a:gd name="connsiteX5" fmla="*/ 86501 w 667823"/>
              <a:gd name="connsiteY5" fmla="*/ 581025 h 1894400"/>
              <a:gd name="connsiteX6" fmla="*/ 64276 w 667823"/>
              <a:gd name="connsiteY6" fmla="*/ 654050 h 1894400"/>
              <a:gd name="connsiteX7" fmla="*/ 76976 w 667823"/>
              <a:gd name="connsiteY7" fmla="*/ 736600 h 1894400"/>
              <a:gd name="connsiteX8" fmla="*/ 776 w 667823"/>
              <a:gd name="connsiteY8" fmla="*/ 781050 h 1894400"/>
              <a:gd name="connsiteX9" fmla="*/ 38876 w 667823"/>
              <a:gd name="connsiteY9" fmla="*/ 838200 h 1894400"/>
              <a:gd name="connsiteX10" fmla="*/ 61101 w 667823"/>
              <a:gd name="connsiteY10" fmla="*/ 914400 h 1894400"/>
              <a:gd name="connsiteX11" fmla="*/ 102376 w 667823"/>
              <a:gd name="connsiteY11" fmla="*/ 1019175 h 1894400"/>
              <a:gd name="connsiteX12" fmla="*/ 121426 w 667823"/>
              <a:gd name="connsiteY12" fmla="*/ 1041400 h 1894400"/>
              <a:gd name="connsiteX13" fmla="*/ 140476 w 667823"/>
              <a:gd name="connsiteY13" fmla="*/ 1139825 h 1894400"/>
              <a:gd name="connsiteX14" fmla="*/ 143651 w 667823"/>
              <a:gd name="connsiteY14" fmla="*/ 1219200 h 1894400"/>
              <a:gd name="connsiteX15" fmla="*/ 165876 w 667823"/>
              <a:gd name="connsiteY15" fmla="*/ 1308100 h 1894400"/>
              <a:gd name="connsiteX16" fmla="*/ 248426 w 667823"/>
              <a:gd name="connsiteY16" fmla="*/ 1504950 h 1894400"/>
              <a:gd name="connsiteX17" fmla="*/ 194451 w 667823"/>
              <a:gd name="connsiteY17" fmla="*/ 1552575 h 1894400"/>
              <a:gd name="connsiteX18" fmla="*/ 159526 w 667823"/>
              <a:gd name="connsiteY18" fmla="*/ 1606550 h 1894400"/>
              <a:gd name="connsiteX19" fmla="*/ 248426 w 667823"/>
              <a:gd name="connsiteY19" fmla="*/ 1704975 h 1894400"/>
              <a:gd name="connsiteX20" fmla="*/ 308751 w 667823"/>
              <a:gd name="connsiteY20" fmla="*/ 1704975 h 1894400"/>
              <a:gd name="connsiteX21" fmla="*/ 397651 w 667823"/>
              <a:gd name="connsiteY21" fmla="*/ 1682750 h 1894400"/>
              <a:gd name="connsiteX22" fmla="*/ 480201 w 667823"/>
              <a:gd name="connsiteY22" fmla="*/ 1752600 h 1894400"/>
              <a:gd name="connsiteX23" fmla="*/ 502426 w 667823"/>
              <a:gd name="connsiteY23" fmla="*/ 1838325 h 1894400"/>
              <a:gd name="connsiteX24" fmla="*/ 604026 w 667823"/>
              <a:gd name="connsiteY24" fmla="*/ 1809750 h 1894400"/>
              <a:gd name="connsiteX25" fmla="*/ 661176 w 667823"/>
              <a:gd name="connsiteY25" fmla="*/ 1885950 h 1894400"/>
              <a:gd name="connsiteX26" fmla="*/ 664351 w 667823"/>
              <a:gd name="connsiteY26" fmla="*/ 1889125 h 1894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667823" h="1894400">
                <a:moveTo>
                  <a:pt x="67451" y="0"/>
                </a:moveTo>
                <a:cubicBezTo>
                  <a:pt x="43638" y="38894"/>
                  <a:pt x="19826" y="77788"/>
                  <a:pt x="16651" y="111125"/>
                </a:cubicBezTo>
                <a:cubicBezTo>
                  <a:pt x="13476" y="144462"/>
                  <a:pt x="32526" y="171979"/>
                  <a:pt x="48401" y="200025"/>
                </a:cubicBezTo>
                <a:cubicBezTo>
                  <a:pt x="64276" y="228071"/>
                  <a:pt x="107668" y="230717"/>
                  <a:pt x="111901" y="279400"/>
                </a:cubicBezTo>
                <a:cubicBezTo>
                  <a:pt x="116134" y="328083"/>
                  <a:pt x="78034" y="441854"/>
                  <a:pt x="73801" y="492125"/>
                </a:cubicBezTo>
                <a:cubicBezTo>
                  <a:pt x="69568" y="542396"/>
                  <a:pt x="88088" y="554038"/>
                  <a:pt x="86501" y="581025"/>
                </a:cubicBezTo>
                <a:cubicBezTo>
                  <a:pt x="84914" y="608012"/>
                  <a:pt x="65863" y="628121"/>
                  <a:pt x="64276" y="654050"/>
                </a:cubicBezTo>
                <a:cubicBezTo>
                  <a:pt x="62688" y="679979"/>
                  <a:pt x="87559" y="715433"/>
                  <a:pt x="76976" y="736600"/>
                </a:cubicBezTo>
                <a:cubicBezTo>
                  <a:pt x="66393" y="757767"/>
                  <a:pt x="7126" y="764117"/>
                  <a:pt x="776" y="781050"/>
                </a:cubicBezTo>
                <a:cubicBezTo>
                  <a:pt x="-5574" y="797983"/>
                  <a:pt x="28822" y="815975"/>
                  <a:pt x="38876" y="838200"/>
                </a:cubicBezTo>
                <a:cubicBezTo>
                  <a:pt x="48930" y="860425"/>
                  <a:pt x="50518" y="884238"/>
                  <a:pt x="61101" y="914400"/>
                </a:cubicBezTo>
                <a:cubicBezTo>
                  <a:pt x="71684" y="944563"/>
                  <a:pt x="92322" y="998008"/>
                  <a:pt x="102376" y="1019175"/>
                </a:cubicBezTo>
                <a:cubicBezTo>
                  <a:pt x="112430" y="1040342"/>
                  <a:pt x="115076" y="1021292"/>
                  <a:pt x="121426" y="1041400"/>
                </a:cubicBezTo>
                <a:cubicBezTo>
                  <a:pt x="127776" y="1061508"/>
                  <a:pt x="136772" y="1110192"/>
                  <a:pt x="140476" y="1139825"/>
                </a:cubicBezTo>
                <a:cubicBezTo>
                  <a:pt x="144180" y="1169458"/>
                  <a:pt x="139418" y="1191154"/>
                  <a:pt x="143651" y="1219200"/>
                </a:cubicBezTo>
                <a:cubicBezTo>
                  <a:pt x="147884" y="1247246"/>
                  <a:pt x="148414" y="1260475"/>
                  <a:pt x="165876" y="1308100"/>
                </a:cubicBezTo>
                <a:cubicBezTo>
                  <a:pt x="183339" y="1355725"/>
                  <a:pt x="243664" y="1464204"/>
                  <a:pt x="248426" y="1504950"/>
                </a:cubicBezTo>
                <a:cubicBezTo>
                  <a:pt x="253188" y="1545696"/>
                  <a:pt x="209268" y="1535642"/>
                  <a:pt x="194451" y="1552575"/>
                </a:cubicBezTo>
                <a:cubicBezTo>
                  <a:pt x="179634" y="1569508"/>
                  <a:pt x="150530" y="1581150"/>
                  <a:pt x="159526" y="1606550"/>
                </a:cubicBezTo>
                <a:cubicBezTo>
                  <a:pt x="168522" y="1631950"/>
                  <a:pt x="223555" y="1688571"/>
                  <a:pt x="248426" y="1704975"/>
                </a:cubicBezTo>
                <a:cubicBezTo>
                  <a:pt x="273297" y="1721379"/>
                  <a:pt x="283880" y="1708679"/>
                  <a:pt x="308751" y="1704975"/>
                </a:cubicBezTo>
                <a:cubicBezTo>
                  <a:pt x="333622" y="1701271"/>
                  <a:pt x="369076" y="1674812"/>
                  <a:pt x="397651" y="1682750"/>
                </a:cubicBezTo>
                <a:cubicBezTo>
                  <a:pt x="426226" y="1690688"/>
                  <a:pt x="462739" y="1726671"/>
                  <a:pt x="480201" y="1752600"/>
                </a:cubicBezTo>
                <a:cubicBezTo>
                  <a:pt x="497663" y="1778529"/>
                  <a:pt x="481789" y="1828800"/>
                  <a:pt x="502426" y="1838325"/>
                </a:cubicBezTo>
                <a:cubicBezTo>
                  <a:pt x="523063" y="1847850"/>
                  <a:pt x="577568" y="1801812"/>
                  <a:pt x="604026" y="1809750"/>
                </a:cubicBezTo>
                <a:cubicBezTo>
                  <a:pt x="630484" y="1817688"/>
                  <a:pt x="661176" y="1885950"/>
                  <a:pt x="661176" y="1885950"/>
                </a:cubicBezTo>
                <a:cubicBezTo>
                  <a:pt x="671230" y="1899179"/>
                  <a:pt x="667790" y="1894152"/>
                  <a:pt x="664351" y="1889125"/>
                </a:cubicBezTo>
              </a:path>
            </a:pathLst>
          </a:custGeom>
          <a:noFill/>
          <a:ln w="22225">
            <a:solidFill>
              <a:schemeClr val="bg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60" name="Ellipse 59">
            <a:extLst>
              <a:ext uri="{FF2B5EF4-FFF2-40B4-BE49-F238E27FC236}">
                <a16:creationId xmlns:a16="http://schemas.microsoft.com/office/drawing/2014/main" id="{BE6673E8-9187-4C3A-A9A1-79DE1E2BBD3C}"/>
              </a:ext>
            </a:extLst>
          </p:cNvPr>
          <p:cNvSpPr/>
          <p:nvPr/>
        </p:nvSpPr>
        <p:spPr>
          <a:xfrm>
            <a:off x="2701970" y="4522882"/>
            <a:ext cx="742267" cy="695325"/>
          </a:xfrm>
          <a:prstGeom prst="ellipse">
            <a:avLst/>
          </a:prstGeom>
          <a:solidFill>
            <a:schemeClr val="accent2"/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 dirty="0"/>
          </a:p>
        </p:txBody>
      </p:sp>
      <p:sp>
        <p:nvSpPr>
          <p:cNvPr id="346" name="ZoneTexte 345">
            <a:extLst>
              <a:ext uri="{FF2B5EF4-FFF2-40B4-BE49-F238E27FC236}">
                <a16:creationId xmlns:a16="http://schemas.microsoft.com/office/drawing/2014/main" id="{2961E3F6-EE32-4B73-94E3-FC0E75547547}"/>
              </a:ext>
            </a:extLst>
          </p:cNvPr>
          <p:cNvSpPr txBox="1"/>
          <p:nvPr/>
        </p:nvSpPr>
        <p:spPr>
          <a:xfrm>
            <a:off x="2535259" y="4763860"/>
            <a:ext cx="1096433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000" b="1" dirty="0">
                <a:solidFill>
                  <a:schemeClr val="bg1"/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Dinant</a:t>
            </a:r>
            <a:endParaRPr lang="fr-BE" sz="1000" b="1" dirty="0">
              <a:solidFill>
                <a:schemeClr val="bg1"/>
              </a:solidFill>
              <a:latin typeface="Aharoni" panose="02010803020104030203" pitchFamily="2" charset="-79"/>
              <a:cs typeface="Aharoni" panose="02010803020104030203" pitchFamily="2" charset="-79"/>
            </a:endParaRPr>
          </a:p>
        </p:txBody>
      </p:sp>
      <p:sp>
        <p:nvSpPr>
          <p:cNvPr id="66" name="ZoneTexte 65">
            <a:extLst>
              <a:ext uri="{FF2B5EF4-FFF2-40B4-BE49-F238E27FC236}">
                <a16:creationId xmlns:a16="http://schemas.microsoft.com/office/drawing/2014/main" id="{D04628E4-9AB0-4DCC-9159-AF28B5B23B7B}"/>
              </a:ext>
            </a:extLst>
          </p:cNvPr>
          <p:cNvSpPr txBox="1"/>
          <p:nvPr/>
        </p:nvSpPr>
        <p:spPr>
          <a:xfrm>
            <a:off x="-209925" y="1842329"/>
            <a:ext cx="3030671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400" b="1" dirty="0"/>
              <a:t>Energie - Climat</a:t>
            </a:r>
            <a:endParaRPr lang="fr-BE" sz="1400" b="1" dirty="0"/>
          </a:p>
        </p:txBody>
      </p:sp>
      <p:pic>
        <p:nvPicPr>
          <p:cNvPr id="68" name="Image 67">
            <a:extLst>
              <a:ext uri="{FF2B5EF4-FFF2-40B4-BE49-F238E27FC236}">
                <a16:creationId xmlns:a16="http://schemas.microsoft.com/office/drawing/2014/main" id="{96A2EAC0-2F3A-47FC-864D-2A98A9E91FA1}"/>
              </a:ext>
            </a:extLst>
          </p:cNvPr>
          <p:cNvPicPr>
            <a:picLocks noChangeAspect="1"/>
          </p:cNvPicPr>
          <p:nvPr/>
        </p:nvPicPr>
        <p:blipFill rotWithShape="1">
          <a:blip r:embed="rId4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duotone>
              <a:schemeClr val="accent5">
                <a:shade val="45000"/>
                <a:satMod val="135000"/>
              </a:schemeClr>
              <a:prstClr val="white"/>
            </a:duotone>
          </a:blip>
          <a:srcRect l="11390" t="911" r="5425" b="1971"/>
          <a:stretch/>
        </p:blipFill>
        <p:spPr>
          <a:xfrm>
            <a:off x="5807169" y="1921169"/>
            <a:ext cx="124226" cy="145032"/>
          </a:xfrm>
          <a:prstGeom prst="rect">
            <a:avLst/>
          </a:prstGeom>
        </p:spPr>
      </p:pic>
      <p:pic>
        <p:nvPicPr>
          <p:cNvPr id="90" name="Image 89">
            <a:extLst>
              <a:ext uri="{FF2B5EF4-FFF2-40B4-BE49-F238E27FC236}">
                <a16:creationId xmlns:a16="http://schemas.microsoft.com/office/drawing/2014/main" id="{DD615F6B-3F20-4F94-83F2-7AFB7F1801CE}"/>
              </a:ext>
            </a:extLst>
          </p:cNvPr>
          <p:cNvPicPr>
            <a:picLocks noChangeAspect="1"/>
          </p:cNvPicPr>
          <p:nvPr/>
        </p:nvPicPr>
        <p:blipFill rotWithShape="1">
          <a:blip r:embed="rId4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duotone>
              <a:schemeClr val="accent5">
                <a:shade val="45000"/>
                <a:satMod val="135000"/>
              </a:schemeClr>
              <a:prstClr val="white"/>
            </a:duotone>
          </a:blip>
          <a:srcRect l="11390" t="911" r="5425" b="1971"/>
          <a:stretch/>
        </p:blipFill>
        <p:spPr>
          <a:xfrm>
            <a:off x="5892737" y="1871651"/>
            <a:ext cx="124225" cy="145031"/>
          </a:xfrm>
          <a:prstGeom prst="rect">
            <a:avLst/>
          </a:prstGeom>
        </p:spPr>
      </p:pic>
      <p:pic>
        <p:nvPicPr>
          <p:cNvPr id="92" name="Image 91">
            <a:extLst>
              <a:ext uri="{FF2B5EF4-FFF2-40B4-BE49-F238E27FC236}">
                <a16:creationId xmlns:a16="http://schemas.microsoft.com/office/drawing/2014/main" id="{F295AFB1-28C8-4166-91CC-3331FD1E14AD}"/>
              </a:ext>
            </a:extLst>
          </p:cNvPr>
          <p:cNvPicPr>
            <a:picLocks noChangeAspect="1"/>
          </p:cNvPicPr>
          <p:nvPr/>
        </p:nvPicPr>
        <p:blipFill rotWithShape="1">
          <a:blip r:embed="rId4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duotone>
              <a:schemeClr val="accent5">
                <a:shade val="45000"/>
                <a:satMod val="135000"/>
              </a:schemeClr>
              <a:prstClr val="white"/>
            </a:duotone>
          </a:blip>
          <a:srcRect l="11390" t="911" r="5425" b="1971"/>
          <a:stretch/>
        </p:blipFill>
        <p:spPr>
          <a:xfrm>
            <a:off x="5982756" y="1811187"/>
            <a:ext cx="121713" cy="142098"/>
          </a:xfrm>
          <a:prstGeom prst="rect">
            <a:avLst/>
          </a:prstGeom>
        </p:spPr>
      </p:pic>
      <p:pic>
        <p:nvPicPr>
          <p:cNvPr id="93" name="Image 92">
            <a:extLst>
              <a:ext uri="{FF2B5EF4-FFF2-40B4-BE49-F238E27FC236}">
                <a16:creationId xmlns:a16="http://schemas.microsoft.com/office/drawing/2014/main" id="{1319665D-4C2D-44D9-9083-81D506199E0A}"/>
              </a:ext>
            </a:extLst>
          </p:cNvPr>
          <p:cNvPicPr>
            <a:picLocks noChangeAspect="1"/>
          </p:cNvPicPr>
          <p:nvPr/>
        </p:nvPicPr>
        <p:blipFill rotWithShape="1">
          <a:blip r:embed="rId4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duotone>
              <a:schemeClr val="accent5">
                <a:shade val="45000"/>
                <a:satMod val="135000"/>
              </a:schemeClr>
              <a:prstClr val="white"/>
            </a:duotone>
          </a:blip>
          <a:srcRect l="11390" t="911" r="5425" b="1971"/>
          <a:stretch/>
        </p:blipFill>
        <p:spPr>
          <a:xfrm>
            <a:off x="6053760" y="1727225"/>
            <a:ext cx="127720" cy="149112"/>
          </a:xfrm>
          <a:prstGeom prst="rect">
            <a:avLst/>
          </a:prstGeom>
        </p:spPr>
      </p:pic>
      <p:pic>
        <p:nvPicPr>
          <p:cNvPr id="94" name="Image 93">
            <a:extLst>
              <a:ext uri="{FF2B5EF4-FFF2-40B4-BE49-F238E27FC236}">
                <a16:creationId xmlns:a16="http://schemas.microsoft.com/office/drawing/2014/main" id="{7627D57A-64B3-404C-9295-8053A3D19336}"/>
              </a:ext>
            </a:extLst>
          </p:cNvPr>
          <p:cNvPicPr>
            <a:picLocks noChangeAspect="1"/>
          </p:cNvPicPr>
          <p:nvPr/>
        </p:nvPicPr>
        <p:blipFill rotWithShape="1">
          <a:blip r:embed="rId4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duotone>
              <a:schemeClr val="accent5">
                <a:shade val="45000"/>
                <a:satMod val="135000"/>
              </a:schemeClr>
              <a:prstClr val="white"/>
            </a:duotone>
          </a:blip>
          <a:srcRect l="11390" t="911" r="5425" b="1971"/>
          <a:stretch/>
        </p:blipFill>
        <p:spPr>
          <a:xfrm>
            <a:off x="6112924" y="1658052"/>
            <a:ext cx="114332" cy="133481"/>
          </a:xfrm>
          <a:prstGeom prst="rect">
            <a:avLst/>
          </a:prstGeom>
        </p:spPr>
      </p:pic>
      <p:pic>
        <p:nvPicPr>
          <p:cNvPr id="95" name="Image 94">
            <a:extLst>
              <a:ext uri="{FF2B5EF4-FFF2-40B4-BE49-F238E27FC236}">
                <a16:creationId xmlns:a16="http://schemas.microsoft.com/office/drawing/2014/main" id="{0EBBC3E3-3053-4980-BC23-E93BC861857D}"/>
              </a:ext>
            </a:extLst>
          </p:cNvPr>
          <p:cNvPicPr>
            <a:picLocks noChangeAspect="1"/>
          </p:cNvPicPr>
          <p:nvPr/>
        </p:nvPicPr>
        <p:blipFill rotWithShape="1">
          <a:blip r:embed="rId4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duotone>
              <a:schemeClr val="accent5">
                <a:shade val="45000"/>
                <a:satMod val="135000"/>
              </a:schemeClr>
              <a:prstClr val="white"/>
            </a:duotone>
          </a:blip>
          <a:srcRect l="11390" t="911" r="5425" b="1971"/>
          <a:stretch/>
        </p:blipFill>
        <p:spPr>
          <a:xfrm>
            <a:off x="6165143" y="1568223"/>
            <a:ext cx="124226" cy="145032"/>
          </a:xfrm>
          <a:prstGeom prst="rect">
            <a:avLst/>
          </a:prstGeom>
        </p:spPr>
      </p:pic>
      <p:pic>
        <p:nvPicPr>
          <p:cNvPr id="97" name="Image 96">
            <a:extLst>
              <a:ext uri="{FF2B5EF4-FFF2-40B4-BE49-F238E27FC236}">
                <a16:creationId xmlns:a16="http://schemas.microsoft.com/office/drawing/2014/main" id="{173B84DB-3C06-4952-8690-2601AB7459DD}"/>
              </a:ext>
            </a:extLst>
          </p:cNvPr>
          <p:cNvPicPr>
            <a:picLocks noChangeAspect="1"/>
          </p:cNvPicPr>
          <p:nvPr/>
        </p:nvPicPr>
        <p:blipFill rotWithShape="1">
          <a:blip r:embed="rId4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duotone>
              <a:schemeClr val="accent5">
                <a:shade val="45000"/>
                <a:satMod val="135000"/>
              </a:schemeClr>
              <a:prstClr val="white"/>
            </a:duotone>
          </a:blip>
          <a:srcRect l="11390" t="911" r="5425" b="1971"/>
          <a:stretch/>
        </p:blipFill>
        <p:spPr>
          <a:xfrm>
            <a:off x="6586462" y="6069553"/>
            <a:ext cx="170226" cy="198737"/>
          </a:xfrm>
          <a:prstGeom prst="rect">
            <a:avLst/>
          </a:prstGeom>
        </p:spPr>
      </p:pic>
      <p:pic>
        <p:nvPicPr>
          <p:cNvPr id="99" name="Image 98">
            <a:extLst>
              <a:ext uri="{FF2B5EF4-FFF2-40B4-BE49-F238E27FC236}">
                <a16:creationId xmlns:a16="http://schemas.microsoft.com/office/drawing/2014/main" id="{9C87D60F-2553-4BF2-B7A6-49E1997A6BD8}"/>
              </a:ext>
            </a:extLst>
          </p:cNvPr>
          <p:cNvPicPr>
            <a:picLocks noChangeAspect="1"/>
          </p:cNvPicPr>
          <p:nvPr/>
        </p:nvPicPr>
        <p:blipFill rotWithShape="1">
          <a:blip r:embed="rId4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duotone>
              <a:schemeClr val="accent5">
                <a:shade val="45000"/>
                <a:satMod val="135000"/>
              </a:schemeClr>
              <a:prstClr val="white"/>
            </a:duotone>
          </a:blip>
          <a:srcRect l="11390" t="911" r="5425" b="1971"/>
          <a:stretch/>
        </p:blipFill>
        <p:spPr>
          <a:xfrm>
            <a:off x="4961645" y="4938324"/>
            <a:ext cx="129852" cy="151601"/>
          </a:xfrm>
          <a:prstGeom prst="rect">
            <a:avLst/>
          </a:prstGeom>
        </p:spPr>
      </p:pic>
      <p:pic>
        <p:nvPicPr>
          <p:cNvPr id="100" name="Image 99">
            <a:extLst>
              <a:ext uri="{FF2B5EF4-FFF2-40B4-BE49-F238E27FC236}">
                <a16:creationId xmlns:a16="http://schemas.microsoft.com/office/drawing/2014/main" id="{6E8656CA-9EE5-4C27-B5E4-052A092879BB}"/>
              </a:ext>
            </a:extLst>
          </p:cNvPr>
          <p:cNvPicPr>
            <a:picLocks noChangeAspect="1"/>
          </p:cNvPicPr>
          <p:nvPr/>
        </p:nvPicPr>
        <p:blipFill rotWithShape="1">
          <a:blip r:embed="rId4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duotone>
              <a:schemeClr val="accent5">
                <a:shade val="45000"/>
                <a:satMod val="135000"/>
              </a:schemeClr>
              <a:prstClr val="white"/>
            </a:duotone>
          </a:blip>
          <a:srcRect l="11390" t="911" r="5425" b="1971"/>
          <a:stretch/>
        </p:blipFill>
        <p:spPr>
          <a:xfrm>
            <a:off x="5089485" y="4885889"/>
            <a:ext cx="129852" cy="151601"/>
          </a:xfrm>
          <a:prstGeom prst="rect">
            <a:avLst/>
          </a:prstGeom>
        </p:spPr>
      </p:pic>
      <p:pic>
        <p:nvPicPr>
          <p:cNvPr id="101" name="Image 100">
            <a:extLst>
              <a:ext uri="{FF2B5EF4-FFF2-40B4-BE49-F238E27FC236}">
                <a16:creationId xmlns:a16="http://schemas.microsoft.com/office/drawing/2014/main" id="{878D2D5A-36BF-4C84-93E1-92B96D16B258}"/>
              </a:ext>
            </a:extLst>
          </p:cNvPr>
          <p:cNvPicPr>
            <a:picLocks noChangeAspect="1"/>
          </p:cNvPicPr>
          <p:nvPr/>
        </p:nvPicPr>
        <p:blipFill rotWithShape="1">
          <a:blip r:embed="rId4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duotone>
              <a:schemeClr val="accent5">
                <a:shade val="45000"/>
                <a:satMod val="135000"/>
              </a:schemeClr>
              <a:prstClr val="white"/>
            </a:duotone>
          </a:blip>
          <a:srcRect l="11390" t="911" r="5425" b="1971"/>
          <a:stretch/>
        </p:blipFill>
        <p:spPr>
          <a:xfrm>
            <a:off x="5188392" y="4828720"/>
            <a:ext cx="129852" cy="151601"/>
          </a:xfrm>
          <a:prstGeom prst="rect">
            <a:avLst/>
          </a:prstGeom>
        </p:spPr>
      </p:pic>
      <p:pic>
        <p:nvPicPr>
          <p:cNvPr id="102" name="Image 101">
            <a:extLst>
              <a:ext uri="{FF2B5EF4-FFF2-40B4-BE49-F238E27FC236}">
                <a16:creationId xmlns:a16="http://schemas.microsoft.com/office/drawing/2014/main" id="{169CFC9E-08A9-485D-A5D1-0A7189BFCDCE}"/>
              </a:ext>
            </a:extLst>
          </p:cNvPr>
          <p:cNvPicPr>
            <a:picLocks noChangeAspect="1"/>
          </p:cNvPicPr>
          <p:nvPr/>
        </p:nvPicPr>
        <p:blipFill rotWithShape="1">
          <a:blip r:embed="rId4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duotone>
              <a:schemeClr val="accent5">
                <a:shade val="45000"/>
                <a:satMod val="135000"/>
              </a:schemeClr>
              <a:prstClr val="white"/>
            </a:duotone>
          </a:blip>
          <a:srcRect l="11390" t="911" r="5425" b="1971"/>
          <a:stretch/>
        </p:blipFill>
        <p:spPr>
          <a:xfrm>
            <a:off x="5266008" y="4785160"/>
            <a:ext cx="129852" cy="151601"/>
          </a:xfrm>
          <a:prstGeom prst="rect">
            <a:avLst/>
          </a:prstGeom>
        </p:spPr>
      </p:pic>
      <p:pic>
        <p:nvPicPr>
          <p:cNvPr id="103" name="Image 102">
            <a:extLst>
              <a:ext uri="{FF2B5EF4-FFF2-40B4-BE49-F238E27FC236}">
                <a16:creationId xmlns:a16="http://schemas.microsoft.com/office/drawing/2014/main" id="{549EECC6-9DB5-4BED-8246-0623C529647A}"/>
              </a:ext>
            </a:extLst>
          </p:cNvPr>
          <p:cNvPicPr>
            <a:picLocks noChangeAspect="1"/>
          </p:cNvPicPr>
          <p:nvPr/>
        </p:nvPicPr>
        <p:blipFill rotWithShape="1">
          <a:blip r:embed="rId4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duotone>
              <a:schemeClr val="accent5">
                <a:shade val="45000"/>
                <a:satMod val="135000"/>
              </a:schemeClr>
              <a:prstClr val="white"/>
            </a:duotone>
          </a:blip>
          <a:srcRect l="11390" t="911" r="5425" b="1971"/>
          <a:stretch/>
        </p:blipFill>
        <p:spPr>
          <a:xfrm>
            <a:off x="5374262" y="4748409"/>
            <a:ext cx="129852" cy="151601"/>
          </a:xfrm>
          <a:prstGeom prst="rect">
            <a:avLst/>
          </a:prstGeom>
        </p:spPr>
      </p:pic>
      <p:pic>
        <p:nvPicPr>
          <p:cNvPr id="104" name="Image 103">
            <a:extLst>
              <a:ext uri="{FF2B5EF4-FFF2-40B4-BE49-F238E27FC236}">
                <a16:creationId xmlns:a16="http://schemas.microsoft.com/office/drawing/2014/main" id="{ADDBA4C7-88D9-4ADF-9CB5-FB0277C9822A}"/>
              </a:ext>
            </a:extLst>
          </p:cNvPr>
          <p:cNvPicPr>
            <a:picLocks noChangeAspect="1"/>
          </p:cNvPicPr>
          <p:nvPr/>
        </p:nvPicPr>
        <p:blipFill rotWithShape="1">
          <a:blip r:embed="rId4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duotone>
              <a:schemeClr val="accent5">
                <a:shade val="45000"/>
                <a:satMod val="135000"/>
              </a:schemeClr>
              <a:prstClr val="white"/>
            </a:duotone>
          </a:blip>
          <a:srcRect l="11390" t="911" r="5425" b="1971"/>
          <a:stretch/>
        </p:blipFill>
        <p:spPr>
          <a:xfrm>
            <a:off x="5299192" y="4586428"/>
            <a:ext cx="129852" cy="151601"/>
          </a:xfrm>
          <a:prstGeom prst="rect">
            <a:avLst/>
          </a:prstGeom>
        </p:spPr>
      </p:pic>
      <p:pic>
        <p:nvPicPr>
          <p:cNvPr id="105" name="Image 104">
            <a:extLst>
              <a:ext uri="{FF2B5EF4-FFF2-40B4-BE49-F238E27FC236}">
                <a16:creationId xmlns:a16="http://schemas.microsoft.com/office/drawing/2014/main" id="{401EEC57-9EB1-4E27-9C95-BF27AA9D2A52}"/>
              </a:ext>
            </a:extLst>
          </p:cNvPr>
          <p:cNvPicPr>
            <a:picLocks noChangeAspect="1"/>
          </p:cNvPicPr>
          <p:nvPr/>
        </p:nvPicPr>
        <p:blipFill rotWithShape="1">
          <a:blip r:embed="rId4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duotone>
              <a:schemeClr val="accent5">
                <a:shade val="45000"/>
                <a:satMod val="135000"/>
              </a:schemeClr>
              <a:prstClr val="white"/>
            </a:duotone>
          </a:blip>
          <a:srcRect l="11390" t="911" r="5425" b="1971"/>
          <a:stretch/>
        </p:blipFill>
        <p:spPr>
          <a:xfrm>
            <a:off x="5215395" y="4643731"/>
            <a:ext cx="129852" cy="151601"/>
          </a:xfrm>
          <a:prstGeom prst="rect">
            <a:avLst/>
          </a:prstGeom>
        </p:spPr>
      </p:pic>
      <p:pic>
        <p:nvPicPr>
          <p:cNvPr id="106" name="Image 105">
            <a:extLst>
              <a:ext uri="{FF2B5EF4-FFF2-40B4-BE49-F238E27FC236}">
                <a16:creationId xmlns:a16="http://schemas.microsoft.com/office/drawing/2014/main" id="{D861A3E6-BE2D-4686-8D4E-E28A90B2BD7B}"/>
              </a:ext>
            </a:extLst>
          </p:cNvPr>
          <p:cNvPicPr>
            <a:picLocks noChangeAspect="1"/>
          </p:cNvPicPr>
          <p:nvPr/>
        </p:nvPicPr>
        <p:blipFill rotWithShape="1">
          <a:blip r:embed="rId4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duotone>
              <a:schemeClr val="accent5">
                <a:shade val="45000"/>
                <a:satMod val="135000"/>
              </a:schemeClr>
              <a:prstClr val="white"/>
            </a:duotone>
          </a:blip>
          <a:srcRect l="11390" t="911" r="5425" b="1971"/>
          <a:stretch/>
        </p:blipFill>
        <p:spPr>
          <a:xfrm>
            <a:off x="5144098" y="4700617"/>
            <a:ext cx="129852" cy="151601"/>
          </a:xfrm>
          <a:prstGeom prst="rect">
            <a:avLst/>
          </a:prstGeom>
        </p:spPr>
      </p:pic>
      <p:pic>
        <p:nvPicPr>
          <p:cNvPr id="107" name="Image 106">
            <a:extLst>
              <a:ext uri="{FF2B5EF4-FFF2-40B4-BE49-F238E27FC236}">
                <a16:creationId xmlns:a16="http://schemas.microsoft.com/office/drawing/2014/main" id="{7A7064C4-E419-480A-9AC6-7EF76F0C8BB5}"/>
              </a:ext>
            </a:extLst>
          </p:cNvPr>
          <p:cNvPicPr>
            <a:picLocks noChangeAspect="1"/>
          </p:cNvPicPr>
          <p:nvPr/>
        </p:nvPicPr>
        <p:blipFill rotWithShape="1">
          <a:blip r:embed="rId4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duotone>
              <a:schemeClr val="accent5">
                <a:shade val="45000"/>
                <a:satMod val="135000"/>
              </a:schemeClr>
              <a:prstClr val="white"/>
            </a:duotone>
          </a:blip>
          <a:srcRect l="11390" t="911" r="5425" b="1971"/>
          <a:stretch/>
        </p:blipFill>
        <p:spPr>
          <a:xfrm>
            <a:off x="7245650" y="4377342"/>
            <a:ext cx="129852" cy="151601"/>
          </a:xfrm>
          <a:prstGeom prst="rect">
            <a:avLst/>
          </a:prstGeom>
        </p:spPr>
      </p:pic>
      <p:pic>
        <p:nvPicPr>
          <p:cNvPr id="108" name="Image 107">
            <a:extLst>
              <a:ext uri="{FF2B5EF4-FFF2-40B4-BE49-F238E27FC236}">
                <a16:creationId xmlns:a16="http://schemas.microsoft.com/office/drawing/2014/main" id="{E01A0B5C-00C6-4D4F-B9FC-C541707ECB82}"/>
              </a:ext>
            </a:extLst>
          </p:cNvPr>
          <p:cNvPicPr>
            <a:picLocks noChangeAspect="1"/>
          </p:cNvPicPr>
          <p:nvPr/>
        </p:nvPicPr>
        <p:blipFill rotWithShape="1">
          <a:blip r:embed="rId4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duotone>
              <a:schemeClr val="accent5">
                <a:shade val="45000"/>
                <a:satMod val="135000"/>
              </a:schemeClr>
              <a:prstClr val="white"/>
            </a:duotone>
          </a:blip>
          <a:srcRect l="11390" t="911" r="5425" b="1971"/>
          <a:stretch/>
        </p:blipFill>
        <p:spPr>
          <a:xfrm>
            <a:off x="7144858" y="4371281"/>
            <a:ext cx="129852" cy="151601"/>
          </a:xfrm>
          <a:prstGeom prst="rect">
            <a:avLst/>
          </a:prstGeom>
        </p:spPr>
      </p:pic>
      <p:pic>
        <p:nvPicPr>
          <p:cNvPr id="109" name="Image 108">
            <a:extLst>
              <a:ext uri="{FF2B5EF4-FFF2-40B4-BE49-F238E27FC236}">
                <a16:creationId xmlns:a16="http://schemas.microsoft.com/office/drawing/2014/main" id="{E3F07E55-4716-4645-967F-34EA8B44F3FE}"/>
              </a:ext>
            </a:extLst>
          </p:cNvPr>
          <p:cNvPicPr>
            <a:picLocks noChangeAspect="1"/>
          </p:cNvPicPr>
          <p:nvPr/>
        </p:nvPicPr>
        <p:blipFill rotWithShape="1">
          <a:blip r:embed="rId4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duotone>
              <a:schemeClr val="accent5">
                <a:shade val="45000"/>
                <a:satMod val="135000"/>
              </a:schemeClr>
              <a:prstClr val="white"/>
            </a:duotone>
          </a:blip>
          <a:srcRect l="11390" t="911" r="5425" b="1971"/>
          <a:stretch/>
        </p:blipFill>
        <p:spPr>
          <a:xfrm>
            <a:off x="7194922" y="4470275"/>
            <a:ext cx="129852" cy="151601"/>
          </a:xfrm>
          <a:prstGeom prst="rect">
            <a:avLst/>
          </a:prstGeom>
        </p:spPr>
      </p:pic>
      <p:pic>
        <p:nvPicPr>
          <p:cNvPr id="110" name="Image 109">
            <a:extLst>
              <a:ext uri="{FF2B5EF4-FFF2-40B4-BE49-F238E27FC236}">
                <a16:creationId xmlns:a16="http://schemas.microsoft.com/office/drawing/2014/main" id="{4A85B850-139A-4F47-B4ED-316F92FBCDD1}"/>
              </a:ext>
            </a:extLst>
          </p:cNvPr>
          <p:cNvPicPr>
            <a:picLocks noChangeAspect="1"/>
          </p:cNvPicPr>
          <p:nvPr/>
        </p:nvPicPr>
        <p:blipFill rotWithShape="1">
          <a:blip r:embed="rId4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duotone>
              <a:schemeClr val="accent5">
                <a:shade val="45000"/>
                <a:satMod val="135000"/>
              </a:schemeClr>
              <a:prstClr val="white"/>
            </a:duotone>
          </a:blip>
          <a:srcRect l="11390" t="911" r="5425" b="1971"/>
          <a:stretch/>
        </p:blipFill>
        <p:spPr>
          <a:xfrm>
            <a:off x="7097589" y="4465713"/>
            <a:ext cx="129852" cy="151601"/>
          </a:xfrm>
          <a:prstGeom prst="rect">
            <a:avLst/>
          </a:prstGeom>
        </p:spPr>
      </p:pic>
      <p:pic>
        <p:nvPicPr>
          <p:cNvPr id="111" name="Image 110">
            <a:extLst>
              <a:ext uri="{FF2B5EF4-FFF2-40B4-BE49-F238E27FC236}">
                <a16:creationId xmlns:a16="http://schemas.microsoft.com/office/drawing/2014/main" id="{0F63FB05-E74B-4B0D-A9B3-EE10A0203AA9}"/>
              </a:ext>
            </a:extLst>
          </p:cNvPr>
          <p:cNvPicPr>
            <a:picLocks noChangeAspect="1"/>
          </p:cNvPicPr>
          <p:nvPr/>
        </p:nvPicPr>
        <p:blipFill rotWithShape="1">
          <a:blip r:embed="rId4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duotone>
              <a:schemeClr val="accent5">
                <a:shade val="45000"/>
                <a:satMod val="135000"/>
              </a:schemeClr>
              <a:prstClr val="white"/>
            </a:duotone>
          </a:blip>
          <a:srcRect l="11390" t="911" r="5425" b="1971"/>
          <a:stretch/>
        </p:blipFill>
        <p:spPr>
          <a:xfrm>
            <a:off x="7022215" y="4354158"/>
            <a:ext cx="129852" cy="151601"/>
          </a:xfrm>
          <a:prstGeom prst="rect">
            <a:avLst/>
          </a:prstGeom>
        </p:spPr>
      </p:pic>
      <p:pic>
        <p:nvPicPr>
          <p:cNvPr id="112" name="Image 111">
            <a:extLst>
              <a:ext uri="{FF2B5EF4-FFF2-40B4-BE49-F238E27FC236}">
                <a16:creationId xmlns:a16="http://schemas.microsoft.com/office/drawing/2014/main" id="{54A5CD17-E3C9-488E-9F35-148EB67BF883}"/>
              </a:ext>
            </a:extLst>
          </p:cNvPr>
          <p:cNvPicPr>
            <a:picLocks noChangeAspect="1"/>
          </p:cNvPicPr>
          <p:nvPr/>
        </p:nvPicPr>
        <p:blipFill rotWithShape="1">
          <a:blip r:embed="rId4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duotone>
              <a:schemeClr val="accent5">
                <a:shade val="45000"/>
                <a:satMod val="135000"/>
              </a:schemeClr>
              <a:prstClr val="white"/>
            </a:duotone>
          </a:blip>
          <a:srcRect l="11390" t="911" r="5425" b="1971"/>
          <a:stretch/>
        </p:blipFill>
        <p:spPr>
          <a:xfrm>
            <a:off x="7019278" y="4453142"/>
            <a:ext cx="129852" cy="151601"/>
          </a:xfrm>
          <a:prstGeom prst="rect">
            <a:avLst/>
          </a:prstGeom>
        </p:spPr>
      </p:pic>
      <p:pic>
        <p:nvPicPr>
          <p:cNvPr id="113" name="Image 112">
            <a:extLst>
              <a:ext uri="{FF2B5EF4-FFF2-40B4-BE49-F238E27FC236}">
                <a16:creationId xmlns:a16="http://schemas.microsoft.com/office/drawing/2014/main" id="{8067F629-0A63-44AD-9704-7DA60E1405F0}"/>
              </a:ext>
            </a:extLst>
          </p:cNvPr>
          <p:cNvPicPr>
            <a:picLocks noChangeAspect="1"/>
          </p:cNvPicPr>
          <p:nvPr/>
        </p:nvPicPr>
        <p:blipFill rotWithShape="1">
          <a:blip r:embed="rId4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duotone>
              <a:schemeClr val="accent5">
                <a:shade val="45000"/>
                <a:satMod val="135000"/>
              </a:schemeClr>
              <a:prstClr val="white"/>
            </a:duotone>
          </a:blip>
          <a:srcRect l="11390" t="911" r="5425" b="1971"/>
          <a:stretch/>
        </p:blipFill>
        <p:spPr>
          <a:xfrm>
            <a:off x="5031428" y="2889535"/>
            <a:ext cx="129852" cy="138890"/>
          </a:xfrm>
          <a:prstGeom prst="rect">
            <a:avLst/>
          </a:prstGeom>
        </p:spPr>
      </p:pic>
      <p:pic>
        <p:nvPicPr>
          <p:cNvPr id="114" name="Image 113">
            <a:extLst>
              <a:ext uri="{FF2B5EF4-FFF2-40B4-BE49-F238E27FC236}">
                <a16:creationId xmlns:a16="http://schemas.microsoft.com/office/drawing/2014/main" id="{4174FB9B-9C15-419A-95B0-33663DB365FB}"/>
              </a:ext>
            </a:extLst>
          </p:cNvPr>
          <p:cNvPicPr>
            <a:picLocks noChangeAspect="1"/>
          </p:cNvPicPr>
          <p:nvPr/>
        </p:nvPicPr>
        <p:blipFill rotWithShape="1">
          <a:blip r:embed="rId4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duotone>
              <a:schemeClr val="accent5">
                <a:shade val="45000"/>
                <a:satMod val="135000"/>
              </a:schemeClr>
              <a:prstClr val="white"/>
            </a:duotone>
          </a:blip>
          <a:srcRect l="11390" t="911" r="5425" b="1971"/>
          <a:stretch/>
        </p:blipFill>
        <p:spPr>
          <a:xfrm>
            <a:off x="5120581" y="2821346"/>
            <a:ext cx="129852" cy="151601"/>
          </a:xfrm>
          <a:prstGeom prst="rect">
            <a:avLst/>
          </a:prstGeom>
        </p:spPr>
      </p:pic>
      <p:pic>
        <p:nvPicPr>
          <p:cNvPr id="115" name="Image 114">
            <a:extLst>
              <a:ext uri="{FF2B5EF4-FFF2-40B4-BE49-F238E27FC236}">
                <a16:creationId xmlns:a16="http://schemas.microsoft.com/office/drawing/2014/main" id="{99ED625F-E33D-44FC-B72A-4B3D96763E9A}"/>
              </a:ext>
            </a:extLst>
          </p:cNvPr>
          <p:cNvPicPr>
            <a:picLocks noChangeAspect="1"/>
          </p:cNvPicPr>
          <p:nvPr/>
        </p:nvPicPr>
        <p:blipFill rotWithShape="1">
          <a:blip r:embed="rId4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duotone>
              <a:schemeClr val="accent5">
                <a:shade val="45000"/>
                <a:satMod val="135000"/>
              </a:schemeClr>
              <a:prstClr val="white"/>
            </a:duotone>
          </a:blip>
          <a:srcRect l="11390" t="911" r="5425" b="1971"/>
          <a:stretch/>
        </p:blipFill>
        <p:spPr>
          <a:xfrm>
            <a:off x="5056805" y="2807379"/>
            <a:ext cx="129852" cy="151601"/>
          </a:xfrm>
          <a:prstGeom prst="rect">
            <a:avLst/>
          </a:prstGeom>
        </p:spPr>
      </p:pic>
      <p:sp>
        <p:nvSpPr>
          <p:cNvPr id="118" name="ZoneTexte 117">
            <a:extLst>
              <a:ext uri="{FF2B5EF4-FFF2-40B4-BE49-F238E27FC236}">
                <a16:creationId xmlns:a16="http://schemas.microsoft.com/office/drawing/2014/main" id="{9379E419-9659-4D89-B659-A75FE74ADECA}"/>
              </a:ext>
            </a:extLst>
          </p:cNvPr>
          <p:cNvSpPr txBox="1"/>
          <p:nvPr/>
        </p:nvSpPr>
        <p:spPr>
          <a:xfrm>
            <a:off x="585013" y="2969701"/>
            <a:ext cx="232031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Biométhanisation </a:t>
            </a:r>
            <a:endParaRPr lang="fr-BE" sz="1100" dirty="0"/>
          </a:p>
        </p:txBody>
      </p:sp>
      <p:grpSp>
        <p:nvGrpSpPr>
          <p:cNvPr id="43" name="Groupe 42">
            <a:extLst>
              <a:ext uri="{FF2B5EF4-FFF2-40B4-BE49-F238E27FC236}">
                <a16:creationId xmlns:a16="http://schemas.microsoft.com/office/drawing/2014/main" id="{BADB5300-B7EC-44D5-8C05-A4F6A28B4492}"/>
              </a:ext>
            </a:extLst>
          </p:cNvPr>
          <p:cNvGrpSpPr/>
          <p:nvPr/>
        </p:nvGrpSpPr>
        <p:grpSpPr>
          <a:xfrm>
            <a:off x="184044" y="2969038"/>
            <a:ext cx="327032" cy="327032"/>
            <a:chOff x="218311" y="2575655"/>
            <a:chExt cx="327032" cy="327032"/>
          </a:xfrm>
        </p:grpSpPr>
        <p:sp>
          <p:nvSpPr>
            <p:cNvPr id="42" name="Rectangle 41">
              <a:extLst>
                <a:ext uri="{FF2B5EF4-FFF2-40B4-BE49-F238E27FC236}">
                  <a16:creationId xmlns:a16="http://schemas.microsoft.com/office/drawing/2014/main" id="{C09E9957-2286-47C8-B6FA-65EC3A3E93EF}"/>
                </a:ext>
              </a:extLst>
            </p:cNvPr>
            <p:cNvSpPr/>
            <p:nvPr/>
          </p:nvSpPr>
          <p:spPr>
            <a:xfrm rot="2035876">
              <a:off x="276192" y="2614664"/>
              <a:ext cx="212101" cy="237102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  <p:pic>
          <p:nvPicPr>
            <p:cNvPr id="38" name="Graphique 37" descr="Usine avec un remplissage uni">
              <a:extLst>
                <a:ext uri="{FF2B5EF4-FFF2-40B4-BE49-F238E27FC236}">
                  <a16:creationId xmlns:a16="http://schemas.microsoft.com/office/drawing/2014/main" id="{06A006D0-15AF-4451-A7ED-5A45EE5B3216}"/>
                </a:ext>
              </a:extLst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6"/>
                </a:ext>
              </a:extLst>
            </a:blip>
            <a:stretch>
              <a:fillRect/>
            </a:stretch>
          </p:blipFill>
          <p:spPr>
            <a:xfrm>
              <a:off x="218311" y="2575655"/>
              <a:ext cx="327032" cy="327032"/>
            </a:xfrm>
            <a:prstGeom prst="rect">
              <a:avLst/>
            </a:prstGeom>
          </p:spPr>
        </p:pic>
      </p:grpSp>
      <p:pic>
        <p:nvPicPr>
          <p:cNvPr id="123" name="Graphique 122" descr="Amélioration continue avec un remplissage uni">
            <a:extLst>
              <a:ext uri="{FF2B5EF4-FFF2-40B4-BE49-F238E27FC236}">
                <a16:creationId xmlns:a16="http://schemas.microsoft.com/office/drawing/2014/main" id="{65C8BED8-F767-4533-AC65-D66E4E002E74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099507" y="1552574"/>
            <a:ext cx="516768" cy="516768"/>
          </a:xfrm>
          <a:prstGeom prst="rect">
            <a:avLst/>
          </a:prstGeom>
        </p:spPr>
      </p:pic>
      <p:grpSp>
        <p:nvGrpSpPr>
          <p:cNvPr id="124" name="Groupe 123">
            <a:extLst>
              <a:ext uri="{FF2B5EF4-FFF2-40B4-BE49-F238E27FC236}">
                <a16:creationId xmlns:a16="http://schemas.microsoft.com/office/drawing/2014/main" id="{011F219E-FDD0-4671-82F2-75533CC7970A}"/>
              </a:ext>
            </a:extLst>
          </p:cNvPr>
          <p:cNvGrpSpPr/>
          <p:nvPr/>
        </p:nvGrpSpPr>
        <p:grpSpPr>
          <a:xfrm>
            <a:off x="5251702" y="1652487"/>
            <a:ext cx="238466" cy="244546"/>
            <a:chOff x="218311" y="2575655"/>
            <a:chExt cx="327032" cy="327032"/>
          </a:xfrm>
        </p:grpSpPr>
        <p:sp>
          <p:nvSpPr>
            <p:cNvPr id="125" name="Rectangle 124">
              <a:extLst>
                <a:ext uri="{FF2B5EF4-FFF2-40B4-BE49-F238E27FC236}">
                  <a16:creationId xmlns:a16="http://schemas.microsoft.com/office/drawing/2014/main" id="{4EBC0635-B3F2-400B-BD74-C7D42C222BD6}"/>
                </a:ext>
              </a:extLst>
            </p:cNvPr>
            <p:cNvSpPr/>
            <p:nvPr/>
          </p:nvSpPr>
          <p:spPr>
            <a:xfrm rot="2035876">
              <a:off x="276192" y="2614664"/>
              <a:ext cx="212101" cy="237102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  <p:pic>
          <p:nvPicPr>
            <p:cNvPr id="126" name="Graphique 125" descr="Usine avec un remplissage uni">
              <a:extLst>
                <a:ext uri="{FF2B5EF4-FFF2-40B4-BE49-F238E27FC236}">
                  <a16:creationId xmlns:a16="http://schemas.microsoft.com/office/drawing/2014/main" id="{CAE0FAC2-BE32-4294-B6E4-930843A78D64}"/>
                </a:ext>
              </a:extLst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6"/>
                </a:ext>
              </a:extLst>
            </a:blip>
            <a:stretch>
              <a:fillRect/>
            </a:stretch>
          </p:blipFill>
          <p:spPr>
            <a:xfrm>
              <a:off x="218311" y="2575655"/>
              <a:ext cx="327032" cy="327032"/>
            </a:xfrm>
            <a:prstGeom prst="rect">
              <a:avLst/>
            </a:prstGeom>
          </p:spPr>
        </p:pic>
      </p:grpSp>
      <p:pic>
        <p:nvPicPr>
          <p:cNvPr id="45" name="Graphique 44" descr="Hydroélectricité avec un remplissage uni">
            <a:extLst>
              <a:ext uri="{FF2B5EF4-FFF2-40B4-BE49-F238E27FC236}">
                <a16:creationId xmlns:a16="http://schemas.microsoft.com/office/drawing/2014/main" id="{8F3856FC-4B40-42D9-906D-5D3803AC730A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4609876" y="1245391"/>
            <a:ext cx="285925" cy="285925"/>
          </a:xfrm>
          <a:prstGeom prst="rect">
            <a:avLst/>
          </a:prstGeom>
        </p:spPr>
      </p:pic>
      <p:sp>
        <p:nvSpPr>
          <p:cNvPr id="51" name="Forme libre : forme 50">
            <a:extLst>
              <a:ext uri="{FF2B5EF4-FFF2-40B4-BE49-F238E27FC236}">
                <a16:creationId xmlns:a16="http://schemas.microsoft.com/office/drawing/2014/main" id="{ADEFE8F5-6656-46D6-B66F-806635255880}"/>
              </a:ext>
            </a:extLst>
          </p:cNvPr>
          <p:cNvSpPr/>
          <p:nvPr/>
        </p:nvSpPr>
        <p:spPr>
          <a:xfrm>
            <a:off x="4450098" y="942975"/>
            <a:ext cx="1736390" cy="1484143"/>
          </a:xfrm>
          <a:custGeom>
            <a:avLst/>
            <a:gdLst>
              <a:gd name="connsiteX0" fmla="*/ 140952 w 1736390"/>
              <a:gd name="connsiteY0" fmla="*/ 0 h 1484143"/>
              <a:gd name="connsiteX1" fmla="*/ 114758 w 1736390"/>
              <a:gd name="connsiteY1" fmla="*/ 147638 h 1484143"/>
              <a:gd name="connsiteX2" fmla="*/ 176671 w 1736390"/>
              <a:gd name="connsiteY2" fmla="*/ 195263 h 1484143"/>
              <a:gd name="connsiteX3" fmla="*/ 143333 w 1736390"/>
              <a:gd name="connsiteY3" fmla="*/ 316706 h 1484143"/>
              <a:gd name="connsiteX4" fmla="*/ 458 w 1736390"/>
              <a:gd name="connsiteY4" fmla="*/ 454819 h 1484143"/>
              <a:gd name="connsiteX5" fmla="*/ 100471 w 1736390"/>
              <a:gd name="connsiteY5" fmla="*/ 535781 h 1484143"/>
              <a:gd name="connsiteX6" fmla="*/ 174290 w 1736390"/>
              <a:gd name="connsiteY6" fmla="*/ 647700 h 1484143"/>
              <a:gd name="connsiteX7" fmla="*/ 293352 w 1736390"/>
              <a:gd name="connsiteY7" fmla="*/ 854869 h 1484143"/>
              <a:gd name="connsiteX8" fmla="*/ 329071 w 1736390"/>
              <a:gd name="connsiteY8" fmla="*/ 921544 h 1484143"/>
              <a:gd name="connsiteX9" fmla="*/ 436227 w 1736390"/>
              <a:gd name="connsiteY9" fmla="*/ 1019175 h 1484143"/>
              <a:gd name="connsiteX10" fmla="*/ 533858 w 1736390"/>
              <a:gd name="connsiteY10" fmla="*/ 1204913 h 1484143"/>
              <a:gd name="connsiteX11" fmla="*/ 652921 w 1736390"/>
              <a:gd name="connsiteY11" fmla="*/ 1166813 h 1484143"/>
              <a:gd name="connsiteX12" fmla="*/ 717215 w 1736390"/>
              <a:gd name="connsiteY12" fmla="*/ 1243013 h 1484143"/>
              <a:gd name="connsiteX13" fmla="*/ 995821 w 1736390"/>
              <a:gd name="connsiteY13" fmla="*/ 1092994 h 1484143"/>
              <a:gd name="connsiteX14" fmla="*/ 1072021 w 1736390"/>
              <a:gd name="connsiteY14" fmla="*/ 1100138 h 1484143"/>
              <a:gd name="connsiteX15" fmla="*/ 1129171 w 1736390"/>
              <a:gd name="connsiteY15" fmla="*/ 1085850 h 1484143"/>
              <a:gd name="connsiteX16" fmla="*/ 1210133 w 1736390"/>
              <a:gd name="connsiteY16" fmla="*/ 1202531 h 1484143"/>
              <a:gd name="connsiteX17" fmla="*/ 1486358 w 1736390"/>
              <a:gd name="connsiteY17" fmla="*/ 1207294 h 1484143"/>
              <a:gd name="connsiteX18" fmla="*/ 1364915 w 1736390"/>
              <a:gd name="connsiteY18" fmla="*/ 1333500 h 1484143"/>
              <a:gd name="connsiteX19" fmla="*/ 1405396 w 1736390"/>
              <a:gd name="connsiteY19" fmla="*/ 1435894 h 1484143"/>
              <a:gd name="connsiteX20" fmla="*/ 1462546 w 1736390"/>
              <a:gd name="connsiteY20" fmla="*/ 1483519 h 1484143"/>
              <a:gd name="connsiteX21" fmla="*/ 1645902 w 1736390"/>
              <a:gd name="connsiteY21" fmla="*/ 1404938 h 1484143"/>
              <a:gd name="connsiteX22" fmla="*/ 1736390 w 1736390"/>
              <a:gd name="connsiteY22" fmla="*/ 1433513 h 14841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1736390" h="1484143">
                <a:moveTo>
                  <a:pt x="140952" y="0"/>
                </a:moveTo>
                <a:cubicBezTo>
                  <a:pt x="124878" y="57547"/>
                  <a:pt x="108805" y="115094"/>
                  <a:pt x="114758" y="147638"/>
                </a:cubicBezTo>
                <a:cubicBezTo>
                  <a:pt x="120711" y="180182"/>
                  <a:pt x="171909" y="167085"/>
                  <a:pt x="176671" y="195263"/>
                </a:cubicBezTo>
                <a:cubicBezTo>
                  <a:pt x="181434" y="223441"/>
                  <a:pt x="172702" y="273447"/>
                  <a:pt x="143333" y="316706"/>
                </a:cubicBezTo>
                <a:cubicBezTo>
                  <a:pt x="113964" y="359965"/>
                  <a:pt x="7602" y="418307"/>
                  <a:pt x="458" y="454819"/>
                </a:cubicBezTo>
                <a:cubicBezTo>
                  <a:pt x="-6686" y="491332"/>
                  <a:pt x="71499" y="503634"/>
                  <a:pt x="100471" y="535781"/>
                </a:cubicBezTo>
                <a:cubicBezTo>
                  <a:pt x="129443" y="567928"/>
                  <a:pt x="142143" y="594519"/>
                  <a:pt x="174290" y="647700"/>
                </a:cubicBezTo>
                <a:cubicBezTo>
                  <a:pt x="206437" y="700881"/>
                  <a:pt x="267555" y="809228"/>
                  <a:pt x="293352" y="854869"/>
                </a:cubicBezTo>
                <a:cubicBezTo>
                  <a:pt x="319149" y="900510"/>
                  <a:pt x="305259" y="894160"/>
                  <a:pt x="329071" y="921544"/>
                </a:cubicBezTo>
                <a:cubicBezTo>
                  <a:pt x="352883" y="948928"/>
                  <a:pt x="402096" y="971947"/>
                  <a:pt x="436227" y="1019175"/>
                </a:cubicBezTo>
                <a:cubicBezTo>
                  <a:pt x="470358" y="1066403"/>
                  <a:pt x="497742" y="1180307"/>
                  <a:pt x="533858" y="1204913"/>
                </a:cubicBezTo>
                <a:cubicBezTo>
                  <a:pt x="569974" y="1229519"/>
                  <a:pt x="622361" y="1160463"/>
                  <a:pt x="652921" y="1166813"/>
                </a:cubicBezTo>
                <a:cubicBezTo>
                  <a:pt x="683481" y="1173163"/>
                  <a:pt x="660065" y="1255316"/>
                  <a:pt x="717215" y="1243013"/>
                </a:cubicBezTo>
                <a:cubicBezTo>
                  <a:pt x="774365" y="1230710"/>
                  <a:pt x="936687" y="1116806"/>
                  <a:pt x="995821" y="1092994"/>
                </a:cubicBezTo>
                <a:cubicBezTo>
                  <a:pt x="1054955" y="1069182"/>
                  <a:pt x="1049796" y="1101329"/>
                  <a:pt x="1072021" y="1100138"/>
                </a:cubicBezTo>
                <a:cubicBezTo>
                  <a:pt x="1094246" y="1098947"/>
                  <a:pt x="1106152" y="1068785"/>
                  <a:pt x="1129171" y="1085850"/>
                </a:cubicBezTo>
                <a:cubicBezTo>
                  <a:pt x="1152190" y="1102915"/>
                  <a:pt x="1150602" y="1182290"/>
                  <a:pt x="1210133" y="1202531"/>
                </a:cubicBezTo>
                <a:cubicBezTo>
                  <a:pt x="1269664" y="1222772"/>
                  <a:pt x="1460561" y="1185466"/>
                  <a:pt x="1486358" y="1207294"/>
                </a:cubicBezTo>
                <a:cubicBezTo>
                  <a:pt x="1512155" y="1229122"/>
                  <a:pt x="1378409" y="1295400"/>
                  <a:pt x="1364915" y="1333500"/>
                </a:cubicBezTo>
                <a:cubicBezTo>
                  <a:pt x="1351421" y="1371600"/>
                  <a:pt x="1389124" y="1410891"/>
                  <a:pt x="1405396" y="1435894"/>
                </a:cubicBezTo>
                <a:cubicBezTo>
                  <a:pt x="1421668" y="1460897"/>
                  <a:pt x="1422462" y="1488678"/>
                  <a:pt x="1462546" y="1483519"/>
                </a:cubicBezTo>
                <a:cubicBezTo>
                  <a:pt x="1502630" y="1478360"/>
                  <a:pt x="1600261" y="1413272"/>
                  <a:pt x="1645902" y="1404938"/>
                </a:cubicBezTo>
                <a:cubicBezTo>
                  <a:pt x="1691543" y="1396604"/>
                  <a:pt x="1713966" y="1415058"/>
                  <a:pt x="1736390" y="1433513"/>
                </a:cubicBezTo>
              </a:path>
            </a:pathLst>
          </a:custGeom>
          <a:noFill/>
          <a:ln w="19050">
            <a:solidFill>
              <a:srgbClr val="00B0F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53" name="Forme libre : forme 52">
            <a:extLst>
              <a:ext uri="{FF2B5EF4-FFF2-40B4-BE49-F238E27FC236}">
                <a16:creationId xmlns:a16="http://schemas.microsoft.com/office/drawing/2014/main" id="{70142C37-287D-4B9F-A665-0DBF2F986EC1}"/>
              </a:ext>
            </a:extLst>
          </p:cNvPr>
          <p:cNvSpPr/>
          <p:nvPr/>
        </p:nvSpPr>
        <p:spPr>
          <a:xfrm>
            <a:off x="4893469" y="3450880"/>
            <a:ext cx="2705208" cy="835370"/>
          </a:xfrm>
          <a:custGeom>
            <a:avLst/>
            <a:gdLst>
              <a:gd name="connsiteX0" fmla="*/ 2674144 w 2705208"/>
              <a:gd name="connsiteY0" fmla="*/ 835370 h 835370"/>
              <a:gd name="connsiteX1" fmla="*/ 2664619 w 2705208"/>
              <a:gd name="connsiteY1" fmla="*/ 747264 h 835370"/>
              <a:gd name="connsiteX2" fmla="*/ 2705100 w 2705208"/>
              <a:gd name="connsiteY2" fmla="*/ 675826 h 835370"/>
              <a:gd name="connsiteX3" fmla="*/ 2650331 w 2705208"/>
              <a:gd name="connsiteY3" fmla="*/ 621058 h 835370"/>
              <a:gd name="connsiteX4" fmla="*/ 2543175 w 2705208"/>
              <a:gd name="connsiteY4" fmla="*/ 604389 h 835370"/>
              <a:gd name="connsiteX5" fmla="*/ 2350294 w 2705208"/>
              <a:gd name="connsiteY5" fmla="*/ 518664 h 835370"/>
              <a:gd name="connsiteX6" fmla="*/ 2314575 w 2705208"/>
              <a:gd name="connsiteY6" fmla="*/ 540095 h 835370"/>
              <a:gd name="connsiteX7" fmla="*/ 2162175 w 2705208"/>
              <a:gd name="connsiteY7" fmla="*/ 356739 h 835370"/>
              <a:gd name="connsiteX8" fmla="*/ 2183606 w 2705208"/>
              <a:gd name="connsiteY8" fmla="*/ 223389 h 835370"/>
              <a:gd name="connsiteX9" fmla="*/ 2071687 w 2705208"/>
              <a:gd name="connsiteY9" fmla="*/ 59083 h 835370"/>
              <a:gd name="connsiteX10" fmla="*/ 1831181 w 2705208"/>
              <a:gd name="connsiteY10" fmla="*/ 13839 h 835370"/>
              <a:gd name="connsiteX11" fmla="*/ 1795462 w 2705208"/>
              <a:gd name="connsiteY11" fmla="*/ 11458 h 835370"/>
              <a:gd name="connsiteX12" fmla="*/ 1709737 w 2705208"/>
              <a:gd name="connsiteY12" fmla="*/ 151951 h 835370"/>
              <a:gd name="connsiteX13" fmla="*/ 1493044 w 2705208"/>
              <a:gd name="connsiteY13" fmla="*/ 328164 h 835370"/>
              <a:gd name="connsiteX14" fmla="*/ 1343025 w 2705208"/>
              <a:gd name="connsiteY14" fmla="*/ 428176 h 835370"/>
              <a:gd name="connsiteX15" fmla="*/ 1154906 w 2705208"/>
              <a:gd name="connsiteY15" fmla="*/ 554383 h 835370"/>
              <a:gd name="connsiteX16" fmla="*/ 947737 w 2705208"/>
              <a:gd name="connsiteY16" fmla="*/ 706783 h 835370"/>
              <a:gd name="connsiteX17" fmla="*/ 785812 w 2705208"/>
              <a:gd name="connsiteY17" fmla="*/ 763933 h 835370"/>
              <a:gd name="connsiteX18" fmla="*/ 745331 w 2705208"/>
              <a:gd name="connsiteY18" fmla="*/ 697258 h 835370"/>
              <a:gd name="connsiteX19" fmla="*/ 688181 w 2705208"/>
              <a:gd name="connsiteY19" fmla="*/ 771076 h 835370"/>
              <a:gd name="connsiteX20" fmla="*/ 569119 w 2705208"/>
              <a:gd name="connsiteY20" fmla="*/ 725833 h 835370"/>
              <a:gd name="connsiteX21" fmla="*/ 573881 w 2705208"/>
              <a:gd name="connsiteY21" fmla="*/ 644870 h 835370"/>
              <a:gd name="connsiteX22" fmla="*/ 535781 w 2705208"/>
              <a:gd name="connsiteY22" fmla="*/ 618676 h 835370"/>
              <a:gd name="connsiteX23" fmla="*/ 581025 w 2705208"/>
              <a:gd name="connsiteY23" fmla="*/ 585339 h 835370"/>
              <a:gd name="connsiteX24" fmla="*/ 604837 w 2705208"/>
              <a:gd name="connsiteY24" fmla="*/ 506758 h 835370"/>
              <a:gd name="connsiteX25" fmla="*/ 507206 w 2705208"/>
              <a:gd name="connsiteY25" fmla="*/ 382933 h 835370"/>
              <a:gd name="connsiteX26" fmla="*/ 447675 w 2705208"/>
              <a:gd name="connsiteY26" fmla="*/ 394839 h 835370"/>
              <a:gd name="connsiteX27" fmla="*/ 461962 w 2705208"/>
              <a:gd name="connsiteY27" fmla="*/ 301970 h 835370"/>
              <a:gd name="connsiteX28" fmla="*/ 366712 w 2705208"/>
              <a:gd name="connsiteY28" fmla="*/ 344833 h 835370"/>
              <a:gd name="connsiteX29" fmla="*/ 290512 w 2705208"/>
              <a:gd name="connsiteY29" fmla="*/ 323401 h 835370"/>
              <a:gd name="connsiteX30" fmla="*/ 245269 w 2705208"/>
              <a:gd name="connsiteY30" fmla="*/ 335308 h 835370"/>
              <a:gd name="connsiteX31" fmla="*/ 276225 w 2705208"/>
              <a:gd name="connsiteY31" fmla="*/ 437701 h 835370"/>
              <a:gd name="connsiteX32" fmla="*/ 238125 w 2705208"/>
              <a:gd name="connsiteY32" fmla="*/ 442464 h 835370"/>
              <a:gd name="connsiteX33" fmla="*/ 138112 w 2705208"/>
              <a:gd name="connsiteY33" fmla="*/ 385314 h 835370"/>
              <a:gd name="connsiteX34" fmla="*/ 114300 w 2705208"/>
              <a:gd name="connsiteY34" fmla="*/ 454370 h 835370"/>
              <a:gd name="connsiteX35" fmla="*/ 138112 w 2705208"/>
              <a:gd name="connsiteY35" fmla="*/ 497233 h 835370"/>
              <a:gd name="connsiteX36" fmla="*/ 30956 w 2705208"/>
              <a:gd name="connsiteY36" fmla="*/ 485326 h 835370"/>
              <a:gd name="connsiteX37" fmla="*/ 23812 w 2705208"/>
              <a:gd name="connsiteY37" fmla="*/ 563908 h 835370"/>
              <a:gd name="connsiteX38" fmla="*/ 64294 w 2705208"/>
              <a:gd name="connsiteY38" fmla="*/ 554383 h 835370"/>
              <a:gd name="connsiteX39" fmla="*/ 88106 w 2705208"/>
              <a:gd name="connsiteY39" fmla="*/ 592483 h 835370"/>
              <a:gd name="connsiteX40" fmla="*/ 0 w 2705208"/>
              <a:gd name="connsiteY40" fmla="*/ 599626 h 835370"/>
              <a:gd name="connsiteX41" fmla="*/ 0 w 2705208"/>
              <a:gd name="connsiteY41" fmla="*/ 599626 h 8353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2705208" h="835370">
                <a:moveTo>
                  <a:pt x="2674144" y="835370"/>
                </a:moveTo>
                <a:cubicBezTo>
                  <a:pt x="2666802" y="804612"/>
                  <a:pt x="2659460" y="773855"/>
                  <a:pt x="2664619" y="747264"/>
                </a:cubicBezTo>
                <a:cubicBezTo>
                  <a:pt x="2669778" y="720673"/>
                  <a:pt x="2707481" y="696860"/>
                  <a:pt x="2705100" y="675826"/>
                </a:cubicBezTo>
                <a:cubicBezTo>
                  <a:pt x="2702719" y="654792"/>
                  <a:pt x="2677318" y="632964"/>
                  <a:pt x="2650331" y="621058"/>
                </a:cubicBezTo>
                <a:cubicBezTo>
                  <a:pt x="2623344" y="609152"/>
                  <a:pt x="2593181" y="621455"/>
                  <a:pt x="2543175" y="604389"/>
                </a:cubicBezTo>
                <a:cubicBezTo>
                  <a:pt x="2493169" y="587323"/>
                  <a:pt x="2388394" y="529380"/>
                  <a:pt x="2350294" y="518664"/>
                </a:cubicBezTo>
                <a:cubicBezTo>
                  <a:pt x="2312194" y="507948"/>
                  <a:pt x="2345928" y="567082"/>
                  <a:pt x="2314575" y="540095"/>
                </a:cubicBezTo>
                <a:cubicBezTo>
                  <a:pt x="2283222" y="513108"/>
                  <a:pt x="2184003" y="409523"/>
                  <a:pt x="2162175" y="356739"/>
                </a:cubicBezTo>
                <a:cubicBezTo>
                  <a:pt x="2140347" y="303955"/>
                  <a:pt x="2198687" y="272998"/>
                  <a:pt x="2183606" y="223389"/>
                </a:cubicBezTo>
                <a:cubicBezTo>
                  <a:pt x="2168525" y="173780"/>
                  <a:pt x="2130424" y="94008"/>
                  <a:pt x="2071687" y="59083"/>
                </a:cubicBezTo>
                <a:cubicBezTo>
                  <a:pt x="2012949" y="24158"/>
                  <a:pt x="1877218" y="21776"/>
                  <a:pt x="1831181" y="13839"/>
                </a:cubicBezTo>
                <a:cubicBezTo>
                  <a:pt x="1785144" y="5902"/>
                  <a:pt x="1815703" y="-11561"/>
                  <a:pt x="1795462" y="11458"/>
                </a:cubicBezTo>
                <a:cubicBezTo>
                  <a:pt x="1775221" y="34477"/>
                  <a:pt x="1760140" y="99167"/>
                  <a:pt x="1709737" y="151951"/>
                </a:cubicBezTo>
                <a:cubicBezTo>
                  <a:pt x="1659334" y="204735"/>
                  <a:pt x="1554163" y="282127"/>
                  <a:pt x="1493044" y="328164"/>
                </a:cubicBezTo>
                <a:cubicBezTo>
                  <a:pt x="1431925" y="374201"/>
                  <a:pt x="1343025" y="428176"/>
                  <a:pt x="1343025" y="428176"/>
                </a:cubicBezTo>
                <a:cubicBezTo>
                  <a:pt x="1286669" y="465879"/>
                  <a:pt x="1220787" y="507949"/>
                  <a:pt x="1154906" y="554383"/>
                </a:cubicBezTo>
                <a:cubicBezTo>
                  <a:pt x="1089025" y="600817"/>
                  <a:pt x="1009253" y="671858"/>
                  <a:pt x="947737" y="706783"/>
                </a:cubicBezTo>
                <a:cubicBezTo>
                  <a:pt x="886221" y="741708"/>
                  <a:pt x="819546" y="765521"/>
                  <a:pt x="785812" y="763933"/>
                </a:cubicBezTo>
                <a:cubicBezTo>
                  <a:pt x="752078" y="762345"/>
                  <a:pt x="761603" y="696068"/>
                  <a:pt x="745331" y="697258"/>
                </a:cubicBezTo>
                <a:cubicBezTo>
                  <a:pt x="729059" y="698448"/>
                  <a:pt x="717550" y="766314"/>
                  <a:pt x="688181" y="771076"/>
                </a:cubicBezTo>
                <a:cubicBezTo>
                  <a:pt x="658812" y="775838"/>
                  <a:pt x="588169" y="746867"/>
                  <a:pt x="569119" y="725833"/>
                </a:cubicBezTo>
                <a:cubicBezTo>
                  <a:pt x="550069" y="704799"/>
                  <a:pt x="579437" y="662729"/>
                  <a:pt x="573881" y="644870"/>
                </a:cubicBezTo>
                <a:cubicBezTo>
                  <a:pt x="568325" y="627011"/>
                  <a:pt x="534590" y="628598"/>
                  <a:pt x="535781" y="618676"/>
                </a:cubicBezTo>
                <a:cubicBezTo>
                  <a:pt x="536972" y="608754"/>
                  <a:pt x="569516" y="603992"/>
                  <a:pt x="581025" y="585339"/>
                </a:cubicBezTo>
                <a:cubicBezTo>
                  <a:pt x="592534" y="566686"/>
                  <a:pt x="617140" y="540492"/>
                  <a:pt x="604837" y="506758"/>
                </a:cubicBezTo>
                <a:cubicBezTo>
                  <a:pt x="592534" y="473024"/>
                  <a:pt x="533400" y="401586"/>
                  <a:pt x="507206" y="382933"/>
                </a:cubicBezTo>
                <a:cubicBezTo>
                  <a:pt x="481012" y="364280"/>
                  <a:pt x="455216" y="408333"/>
                  <a:pt x="447675" y="394839"/>
                </a:cubicBezTo>
                <a:cubicBezTo>
                  <a:pt x="440134" y="381345"/>
                  <a:pt x="475456" y="310304"/>
                  <a:pt x="461962" y="301970"/>
                </a:cubicBezTo>
                <a:cubicBezTo>
                  <a:pt x="448468" y="293636"/>
                  <a:pt x="395287" y="341261"/>
                  <a:pt x="366712" y="344833"/>
                </a:cubicBezTo>
                <a:cubicBezTo>
                  <a:pt x="338137" y="348405"/>
                  <a:pt x="310752" y="324988"/>
                  <a:pt x="290512" y="323401"/>
                </a:cubicBezTo>
                <a:cubicBezTo>
                  <a:pt x="270272" y="321814"/>
                  <a:pt x="247650" y="316258"/>
                  <a:pt x="245269" y="335308"/>
                </a:cubicBezTo>
                <a:cubicBezTo>
                  <a:pt x="242888" y="354358"/>
                  <a:pt x="277416" y="419842"/>
                  <a:pt x="276225" y="437701"/>
                </a:cubicBezTo>
                <a:cubicBezTo>
                  <a:pt x="275034" y="455560"/>
                  <a:pt x="261144" y="451195"/>
                  <a:pt x="238125" y="442464"/>
                </a:cubicBezTo>
                <a:cubicBezTo>
                  <a:pt x="215106" y="433733"/>
                  <a:pt x="158750" y="383330"/>
                  <a:pt x="138112" y="385314"/>
                </a:cubicBezTo>
                <a:cubicBezTo>
                  <a:pt x="117474" y="387298"/>
                  <a:pt x="114300" y="435717"/>
                  <a:pt x="114300" y="454370"/>
                </a:cubicBezTo>
                <a:cubicBezTo>
                  <a:pt x="114300" y="473023"/>
                  <a:pt x="152003" y="492074"/>
                  <a:pt x="138112" y="497233"/>
                </a:cubicBezTo>
                <a:cubicBezTo>
                  <a:pt x="124221" y="502392"/>
                  <a:pt x="50006" y="474214"/>
                  <a:pt x="30956" y="485326"/>
                </a:cubicBezTo>
                <a:cubicBezTo>
                  <a:pt x="11906" y="496438"/>
                  <a:pt x="18256" y="552399"/>
                  <a:pt x="23812" y="563908"/>
                </a:cubicBezTo>
                <a:cubicBezTo>
                  <a:pt x="29368" y="575417"/>
                  <a:pt x="53578" y="549621"/>
                  <a:pt x="64294" y="554383"/>
                </a:cubicBezTo>
                <a:cubicBezTo>
                  <a:pt x="75010" y="559145"/>
                  <a:pt x="98822" y="584943"/>
                  <a:pt x="88106" y="592483"/>
                </a:cubicBezTo>
                <a:cubicBezTo>
                  <a:pt x="77390" y="600023"/>
                  <a:pt x="0" y="599626"/>
                  <a:pt x="0" y="599626"/>
                </a:cubicBezTo>
                <a:lnTo>
                  <a:pt x="0" y="599626"/>
                </a:lnTo>
              </a:path>
            </a:pathLst>
          </a:custGeom>
          <a:noFill/>
          <a:ln w="19050">
            <a:solidFill>
              <a:srgbClr val="00B0F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54" name="Forme libre : forme 53">
            <a:extLst>
              <a:ext uri="{FF2B5EF4-FFF2-40B4-BE49-F238E27FC236}">
                <a16:creationId xmlns:a16="http://schemas.microsoft.com/office/drawing/2014/main" id="{C9B166CB-2B35-4568-A640-95826000E13E}"/>
              </a:ext>
            </a:extLst>
          </p:cNvPr>
          <p:cNvSpPr/>
          <p:nvPr/>
        </p:nvSpPr>
        <p:spPr>
          <a:xfrm>
            <a:off x="4525944" y="3915623"/>
            <a:ext cx="371475" cy="138112"/>
          </a:xfrm>
          <a:custGeom>
            <a:avLst/>
            <a:gdLst>
              <a:gd name="connsiteX0" fmla="*/ 371475 w 371475"/>
              <a:gd name="connsiteY0" fmla="*/ 138112 h 138112"/>
              <a:gd name="connsiteX1" fmla="*/ 242888 w 371475"/>
              <a:gd name="connsiteY1" fmla="*/ 95250 h 138112"/>
              <a:gd name="connsiteX2" fmla="*/ 130969 w 371475"/>
              <a:gd name="connsiteY2" fmla="*/ 133350 h 138112"/>
              <a:gd name="connsiteX3" fmla="*/ 90488 w 371475"/>
              <a:gd name="connsiteY3" fmla="*/ 38100 h 138112"/>
              <a:gd name="connsiteX4" fmla="*/ 0 w 371475"/>
              <a:gd name="connsiteY4" fmla="*/ 0 h 1381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71475" h="138112">
                <a:moveTo>
                  <a:pt x="371475" y="138112"/>
                </a:moveTo>
                <a:cubicBezTo>
                  <a:pt x="327223" y="117078"/>
                  <a:pt x="282972" y="96044"/>
                  <a:pt x="242888" y="95250"/>
                </a:cubicBezTo>
                <a:cubicBezTo>
                  <a:pt x="202804" y="94456"/>
                  <a:pt x="156369" y="142875"/>
                  <a:pt x="130969" y="133350"/>
                </a:cubicBezTo>
                <a:cubicBezTo>
                  <a:pt x="105569" y="123825"/>
                  <a:pt x="112316" y="60325"/>
                  <a:pt x="90488" y="38100"/>
                </a:cubicBezTo>
                <a:cubicBezTo>
                  <a:pt x="68660" y="15875"/>
                  <a:pt x="34330" y="7937"/>
                  <a:pt x="0" y="0"/>
                </a:cubicBezTo>
              </a:path>
            </a:pathLst>
          </a:custGeom>
          <a:noFill/>
          <a:ln w="19050">
            <a:solidFill>
              <a:srgbClr val="00B0F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pic>
        <p:nvPicPr>
          <p:cNvPr id="138" name="Graphique 137" descr="Hydroélectricité avec un remplissage uni">
            <a:extLst>
              <a:ext uri="{FF2B5EF4-FFF2-40B4-BE49-F238E27FC236}">
                <a16:creationId xmlns:a16="http://schemas.microsoft.com/office/drawing/2014/main" id="{0017C540-FE0A-4F5F-9FE5-D73530AFE364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6019596" y="3566302"/>
            <a:ext cx="263844" cy="263844"/>
          </a:xfrm>
          <a:prstGeom prst="rect">
            <a:avLst/>
          </a:prstGeom>
        </p:spPr>
      </p:pic>
      <p:pic>
        <p:nvPicPr>
          <p:cNvPr id="139" name="Graphique 138" descr="Hydroélectricité avec un remplissage uni">
            <a:extLst>
              <a:ext uri="{FF2B5EF4-FFF2-40B4-BE49-F238E27FC236}">
                <a16:creationId xmlns:a16="http://schemas.microsoft.com/office/drawing/2014/main" id="{D7D3F687-DC49-4191-9AF4-7DDFCBA870FF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110912" y="3488942"/>
            <a:ext cx="285925" cy="285925"/>
          </a:xfrm>
          <a:prstGeom prst="rect">
            <a:avLst/>
          </a:prstGeom>
        </p:spPr>
      </p:pic>
      <p:sp>
        <p:nvSpPr>
          <p:cNvPr id="140" name="ZoneTexte 139">
            <a:extLst>
              <a:ext uri="{FF2B5EF4-FFF2-40B4-BE49-F238E27FC236}">
                <a16:creationId xmlns:a16="http://schemas.microsoft.com/office/drawing/2014/main" id="{32EE0015-D3DA-40E3-AC47-6B5ED35CB12C}"/>
              </a:ext>
            </a:extLst>
          </p:cNvPr>
          <p:cNvSpPr txBox="1"/>
          <p:nvPr/>
        </p:nvSpPr>
        <p:spPr>
          <a:xfrm>
            <a:off x="585995" y="3417452"/>
            <a:ext cx="1969324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Potentiels projets hydroélectriques</a:t>
            </a:r>
            <a:endParaRPr lang="fr-BE" sz="1100" dirty="0"/>
          </a:p>
        </p:txBody>
      </p:sp>
      <p:sp>
        <p:nvSpPr>
          <p:cNvPr id="141" name="Forme libre : forme 140">
            <a:extLst>
              <a:ext uri="{FF2B5EF4-FFF2-40B4-BE49-F238E27FC236}">
                <a16:creationId xmlns:a16="http://schemas.microsoft.com/office/drawing/2014/main" id="{1B6E7F70-BB14-4A7C-BABA-E120058C0B78}"/>
              </a:ext>
            </a:extLst>
          </p:cNvPr>
          <p:cNvSpPr/>
          <p:nvPr/>
        </p:nvSpPr>
        <p:spPr>
          <a:xfrm>
            <a:off x="405037" y="3500854"/>
            <a:ext cx="222344" cy="269732"/>
          </a:xfrm>
          <a:custGeom>
            <a:avLst/>
            <a:gdLst>
              <a:gd name="connsiteX0" fmla="*/ 0 w 219075"/>
              <a:gd name="connsiteY0" fmla="*/ 0 h 333375"/>
              <a:gd name="connsiteX1" fmla="*/ 142875 w 219075"/>
              <a:gd name="connsiteY1" fmla="*/ 104775 h 333375"/>
              <a:gd name="connsiteX2" fmla="*/ 28575 w 219075"/>
              <a:gd name="connsiteY2" fmla="*/ 228600 h 333375"/>
              <a:gd name="connsiteX3" fmla="*/ 219075 w 219075"/>
              <a:gd name="connsiteY3" fmla="*/ 333375 h 333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9075" h="333375">
                <a:moveTo>
                  <a:pt x="0" y="0"/>
                </a:moveTo>
                <a:cubicBezTo>
                  <a:pt x="69056" y="33337"/>
                  <a:pt x="138113" y="66675"/>
                  <a:pt x="142875" y="104775"/>
                </a:cubicBezTo>
                <a:cubicBezTo>
                  <a:pt x="147638" y="142875"/>
                  <a:pt x="15875" y="190500"/>
                  <a:pt x="28575" y="228600"/>
                </a:cubicBezTo>
                <a:cubicBezTo>
                  <a:pt x="41275" y="266700"/>
                  <a:pt x="130175" y="300037"/>
                  <a:pt x="219075" y="333375"/>
                </a:cubicBezTo>
              </a:path>
            </a:pathLst>
          </a:custGeom>
          <a:noFill/>
          <a:ln w="19050" cmpd="sng">
            <a:solidFill>
              <a:srgbClr val="00B0F0"/>
            </a:solidFill>
            <a:prstDash val="sysDash"/>
            <a:headEnd type="none" w="lg" len="lg"/>
            <a:tailEnd type="none" w="lg" len="lg"/>
            <a:extLst>
              <a:ext uri="{C807C97D-BFC1-408E-A445-0C87EB9F89A2}">
                <ask:lineSketchStyleProps xmlns:ask="http://schemas.microsoft.com/office/drawing/2018/sketchyshapes">
                  <ask:type>
                    <ask:lineSketchNone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42" name="ZoneTexte 141">
            <a:extLst>
              <a:ext uri="{FF2B5EF4-FFF2-40B4-BE49-F238E27FC236}">
                <a16:creationId xmlns:a16="http://schemas.microsoft.com/office/drawing/2014/main" id="{ECA58629-3CB7-4039-AEEC-432C2EE38226}"/>
              </a:ext>
            </a:extLst>
          </p:cNvPr>
          <p:cNvSpPr txBox="1"/>
          <p:nvPr/>
        </p:nvSpPr>
        <p:spPr>
          <a:xfrm>
            <a:off x="592076" y="3957033"/>
            <a:ext cx="1969324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Chaufferie au bois</a:t>
            </a:r>
            <a:endParaRPr lang="fr-BE" sz="1100" dirty="0"/>
          </a:p>
        </p:txBody>
      </p:sp>
      <p:pic>
        <p:nvPicPr>
          <p:cNvPr id="58" name="Graphique 57" descr="Feu de camp avec un remplissage uni">
            <a:extLst>
              <a:ext uri="{FF2B5EF4-FFF2-40B4-BE49-F238E27FC236}">
                <a16:creationId xmlns:a16="http://schemas.microsoft.com/office/drawing/2014/main" id="{5045C4D2-31AD-475A-8DA6-EAFBCEE5421D}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0"/>
              </a:ext>
            </a:extLst>
          </a:blip>
          <a:stretch>
            <a:fillRect/>
          </a:stretch>
        </p:blipFill>
        <p:spPr>
          <a:xfrm>
            <a:off x="120963" y="3857705"/>
            <a:ext cx="389590" cy="389590"/>
          </a:xfrm>
          <a:prstGeom prst="rect">
            <a:avLst/>
          </a:prstGeom>
        </p:spPr>
      </p:pic>
      <p:pic>
        <p:nvPicPr>
          <p:cNvPr id="145" name="Graphique 144" descr="Feu de camp avec un remplissage uni">
            <a:extLst>
              <a:ext uri="{FF2B5EF4-FFF2-40B4-BE49-F238E27FC236}">
                <a16:creationId xmlns:a16="http://schemas.microsoft.com/office/drawing/2014/main" id="{9EF69C65-23D9-43A1-A907-4FBDD1DCABB6}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0"/>
              </a:ext>
            </a:extLst>
          </a:blip>
          <a:stretch>
            <a:fillRect/>
          </a:stretch>
        </p:blipFill>
        <p:spPr>
          <a:xfrm>
            <a:off x="4929238" y="1696588"/>
            <a:ext cx="389590" cy="389590"/>
          </a:xfrm>
          <a:prstGeom prst="rect">
            <a:avLst/>
          </a:prstGeom>
        </p:spPr>
      </p:pic>
      <p:sp>
        <p:nvSpPr>
          <p:cNvPr id="120" name="Rectangle : coins arrondis 119">
            <a:extLst>
              <a:ext uri="{FF2B5EF4-FFF2-40B4-BE49-F238E27FC236}">
                <a16:creationId xmlns:a16="http://schemas.microsoft.com/office/drawing/2014/main" id="{F31BB0BB-D334-4EFC-8C09-0193624D1D06}"/>
              </a:ext>
            </a:extLst>
          </p:cNvPr>
          <p:cNvSpPr/>
          <p:nvPr/>
        </p:nvSpPr>
        <p:spPr>
          <a:xfrm>
            <a:off x="10263690" y="3599421"/>
            <a:ext cx="1775286" cy="3109696"/>
          </a:xfrm>
          <a:prstGeom prst="roundRect">
            <a:avLst>
              <a:gd name="adj" fmla="val 7640"/>
            </a:avLst>
          </a:prstGeom>
          <a:noFill/>
          <a:ln w="22225">
            <a:solidFill>
              <a:schemeClr val="tx1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21" name="ZoneTexte 120">
            <a:extLst>
              <a:ext uri="{FF2B5EF4-FFF2-40B4-BE49-F238E27FC236}">
                <a16:creationId xmlns:a16="http://schemas.microsoft.com/office/drawing/2014/main" id="{B9DC8688-E5F3-40F6-845C-16BF27EC3A9C}"/>
              </a:ext>
            </a:extLst>
          </p:cNvPr>
          <p:cNvSpPr txBox="1"/>
          <p:nvPr/>
        </p:nvSpPr>
        <p:spPr>
          <a:xfrm>
            <a:off x="10309298" y="3590406"/>
            <a:ext cx="1729678" cy="263149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100" b="1" dirty="0"/>
              <a:t>Quelques chiffres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fr-FR" sz="1100" dirty="0"/>
              <a:t>Cultures énergie: céréales (32% PW), colza, maïs.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fr-BE" sz="1100" dirty="0"/>
              <a:t>Eolien: 63,2 MW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fr-BE" sz="1100" dirty="0"/>
              <a:t>Photovoltaïque : 24,6 MW (Ciney : 7,6 MW).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fr-BE" sz="1100" dirty="0"/>
              <a:t>Agro-</a:t>
            </a:r>
            <a:r>
              <a:rPr lang="fr-BE" sz="1100" dirty="0" err="1"/>
              <a:t>photovoltaïsme</a:t>
            </a:r>
            <a:r>
              <a:rPr lang="fr-BE" sz="1100" dirty="0"/>
              <a:t>, projets </a:t>
            </a:r>
            <a:r>
              <a:rPr lang="fr-BE" sz="1100" dirty="0" err="1"/>
              <a:t>Ohey</a:t>
            </a:r>
            <a:r>
              <a:rPr lang="fr-BE" sz="1100" dirty="0"/>
              <a:t>, Ciney, </a:t>
            </a:r>
            <a:r>
              <a:rPr lang="fr-BE" sz="1100" dirty="0" err="1"/>
              <a:t>Havelange</a:t>
            </a:r>
            <a:endParaRPr lang="fr-BE" sz="1100" dirty="0"/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fr-BE" sz="1100" dirty="0"/>
              <a:t>Biomasse: ± 70.000 </a:t>
            </a:r>
            <a:r>
              <a:rPr lang="fr-BE" sz="1100" dirty="0" err="1"/>
              <a:t>MWh</a:t>
            </a:r>
            <a:r>
              <a:rPr lang="fr-BE" sz="1100" dirty="0"/>
              <a:t> #2030 (5 % accessibles).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fr-BE" sz="1100" dirty="0" err="1"/>
              <a:t>Biométhanisation</a:t>
            </a:r>
            <a:r>
              <a:rPr lang="fr-BE" sz="1100" dirty="0"/>
              <a:t>: 1,11 MW.</a:t>
            </a:r>
          </a:p>
        </p:txBody>
      </p:sp>
      <p:sp>
        <p:nvSpPr>
          <p:cNvPr id="135" name="Forme libre : forme 134">
            <a:extLst>
              <a:ext uri="{FF2B5EF4-FFF2-40B4-BE49-F238E27FC236}">
                <a16:creationId xmlns:a16="http://schemas.microsoft.com/office/drawing/2014/main" id="{57EBA243-766D-453C-9E52-FF6B0F9CB2F4}"/>
              </a:ext>
            </a:extLst>
          </p:cNvPr>
          <p:cNvSpPr/>
          <p:nvPr/>
        </p:nvSpPr>
        <p:spPr>
          <a:xfrm>
            <a:off x="2895600" y="1028700"/>
            <a:ext cx="714375" cy="695325"/>
          </a:xfrm>
          <a:custGeom>
            <a:avLst/>
            <a:gdLst>
              <a:gd name="connsiteX0" fmla="*/ 714375 w 714375"/>
              <a:gd name="connsiteY0" fmla="*/ 695325 h 695325"/>
              <a:gd name="connsiteX1" fmla="*/ 0 w 714375"/>
              <a:gd name="connsiteY1" fmla="*/ 0 h 695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714375" h="695325">
                <a:moveTo>
                  <a:pt x="714375" y="695325"/>
                </a:moveTo>
                <a:lnTo>
                  <a:pt x="0" y="0"/>
                </a:ln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36" name="Forme libre : forme 135">
            <a:extLst>
              <a:ext uri="{FF2B5EF4-FFF2-40B4-BE49-F238E27FC236}">
                <a16:creationId xmlns:a16="http://schemas.microsoft.com/office/drawing/2014/main" id="{9C0F2090-7B5C-4C51-AD26-2E96E5F44FEA}"/>
              </a:ext>
            </a:extLst>
          </p:cNvPr>
          <p:cNvSpPr/>
          <p:nvPr/>
        </p:nvSpPr>
        <p:spPr>
          <a:xfrm>
            <a:off x="7981950" y="4393640"/>
            <a:ext cx="1685925" cy="578410"/>
          </a:xfrm>
          <a:custGeom>
            <a:avLst/>
            <a:gdLst>
              <a:gd name="connsiteX0" fmla="*/ 0 w 1685925"/>
              <a:gd name="connsiteY0" fmla="*/ 578410 h 578410"/>
              <a:gd name="connsiteX1" fmla="*/ 276225 w 1685925"/>
              <a:gd name="connsiteY1" fmla="*/ 378385 h 578410"/>
              <a:gd name="connsiteX2" fmla="*/ 1114425 w 1685925"/>
              <a:gd name="connsiteY2" fmla="*/ 6910 h 578410"/>
              <a:gd name="connsiteX3" fmla="*/ 1209675 w 1685925"/>
              <a:gd name="connsiteY3" fmla="*/ 140260 h 578410"/>
              <a:gd name="connsiteX4" fmla="*/ 1685925 w 1685925"/>
              <a:gd name="connsiteY4" fmla="*/ 187885 h 5784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85925" h="578410">
                <a:moveTo>
                  <a:pt x="0" y="578410"/>
                </a:moveTo>
                <a:cubicBezTo>
                  <a:pt x="45244" y="526022"/>
                  <a:pt x="90488" y="473635"/>
                  <a:pt x="276225" y="378385"/>
                </a:cubicBezTo>
                <a:cubicBezTo>
                  <a:pt x="461962" y="283135"/>
                  <a:pt x="958850" y="46597"/>
                  <a:pt x="1114425" y="6910"/>
                </a:cubicBezTo>
                <a:cubicBezTo>
                  <a:pt x="1270000" y="-32777"/>
                  <a:pt x="1114425" y="110097"/>
                  <a:pt x="1209675" y="140260"/>
                </a:cubicBezTo>
                <a:cubicBezTo>
                  <a:pt x="1304925" y="170423"/>
                  <a:pt x="1495425" y="179154"/>
                  <a:pt x="1685925" y="187885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37" name="Forme libre : forme 136">
            <a:extLst>
              <a:ext uri="{FF2B5EF4-FFF2-40B4-BE49-F238E27FC236}">
                <a16:creationId xmlns:a16="http://schemas.microsoft.com/office/drawing/2014/main" id="{2E38616D-B6A9-49C8-B7FF-F60E7E41FF9D}"/>
              </a:ext>
            </a:extLst>
          </p:cNvPr>
          <p:cNvSpPr/>
          <p:nvPr/>
        </p:nvSpPr>
        <p:spPr>
          <a:xfrm>
            <a:off x="190198" y="2578100"/>
            <a:ext cx="235086" cy="196167"/>
          </a:xfrm>
          <a:custGeom>
            <a:avLst/>
            <a:gdLst>
              <a:gd name="connsiteX0" fmla="*/ 204899 w 424322"/>
              <a:gd name="connsiteY0" fmla="*/ 139009 h 387565"/>
              <a:gd name="connsiteX1" fmla="*/ 309674 w 424322"/>
              <a:gd name="connsiteY1" fmla="*/ 5659 h 387565"/>
              <a:gd name="connsiteX2" fmla="*/ 423974 w 424322"/>
              <a:gd name="connsiteY2" fmla="*/ 43759 h 387565"/>
              <a:gd name="connsiteX3" fmla="*/ 347774 w 424322"/>
              <a:gd name="connsiteY3" fmla="*/ 215209 h 387565"/>
              <a:gd name="connsiteX4" fmla="*/ 423974 w 424322"/>
              <a:gd name="connsiteY4" fmla="*/ 319984 h 387565"/>
              <a:gd name="connsiteX5" fmla="*/ 338249 w 424322"/>
              <a:gd name="connsiteY5" fmla="*/ 386659 h 387565"/>
              <a:gd name="connsiteX6" fmla="*/ 233474 w 424322"/>
              <a:gd name="connsiteY6" fmla="*/ 272359 h 387565"/>
              <a:gd name="connsiteX7" fmla="*/ 71549 w 424322"/>
              <a:gd name="connsiteY7" fmla="*/ 291409 h 387565"/>
              <a:gd name="connsiteX8" fmla="*/ 4874 w 424322"/>
              <a:gd name="connsiteY8" fmla="*/ 110434 h 387565"/>
              <a:gd name="connsiteX9" fmla="*/ 204899 w 424322"/>
              <a:gd name="connsiteY9" fmla="*/ 139009 h 3875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24322" h="387565">
                <a:moveTo>
                  <a:pt x="204899" y="139009"/>
                </a:moveTo>
                <a:cubicBezTo>
                  <a:pt x="255699" y="121547"/>
                  <a:pt x="273162" y="21534"/>
                  <a:pt x="309674" y="5659"/>
                </a:cubicBezTo>
                <a:cubicBezTo>
                  <a:pt x="346187" y="-10216"/>
                  <a:pt x="417624" y="8834"/>
                  <a:pt x="423974" y="43759"/>
                </a:cubicBezTo>
                <a:cubicBezTo>
                  <a:pt x="430324" y="78684"/>
                  <a:pt x="347774" y="169172"/>
                  <a:pt x="347774" y="215209"/>
                </a:cubicBezTo>
                <a:cubicBezTo>
                  <a:pt x="347774" y="261246"/>
                  <a:pt x="425562" y="291409"/>
                  <a:pt x="423974" y="319984"/>
                </a:cubicBezTo>
                <a:cubicBezTo>
                  <a:pt x="422387" y="348559"/>
                  <a:pt x="369999" y="394596"/>
                  <a:pt x="338249" y="386659"/>
                </a:cubicBezTo>
                <a:cubicBezTo>
                  <a:pt x="306499" y="378722"/>
                  <a:pt x="277924" y="288234"/>
                  <a:pt x="233474" y="272359"/>
                </a:cubicBezTo>
                <a:cubicBezTo>
                  <a:pt x="189024" y="256484"/>
                  <a:pt x="109649" y="318396"/>
                  <a:pt x="71549" y="291409"/>
                </a:cubicBezTo>
                <a:cubicBezTo>
                  <a:pt x="33449" y="264422"/>
                  <a:pt x="-15763" y="139009"/>
                  <a:pt x="4874" y="110434"/>
                </a:cubicBezTo>
                <a:cubicBezTo>
                  <a:pt x="25511" y="81859"/>
                  <a:pt x="154099" y="156471"/>
                  <a:pt x="204899" y="139009"/>
                </a:cubicBezTo>
                <a:close/>
              </a:path>
            </a:pathLst>
          </a:custGeom>
          <a:solidFill>
            <a:schemeClr val="accent1">
              <a:alpha val="25000"/>
            </a:schemeClr>
          </a:solidFill>
          <a:ln w="22225">
            <a:solidFill>
              <a:schemeClr val="accent1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pic>
        <p:nvPicPr>
          <p:cNvPr id="149" name="Image 148">
            <a:extLst>
              <a:ext uri="{FF2B5EF4-FFF2-40B4-BE49-F238E27FC236}">
                <a16:creationId xmlns:a16="http://schemas.microsoft.com/office/drawing/2014/main" id="{BF0A3919-4907-46D2-8C2C-1FA65AA01C06}"/>
              </a:ext>
            </a:extLst>
          </p:cNvPr>
          <p:cNvPicPr>
            <a:picLocks noChangeAspect="1"/>
          </p:cNvPicPr>
          <p:nvPr/>
        </p:nvPicPr>
        <p:blipFill rotWithShape="1">
          <a:blip r:embed="rId4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duotone>
              <a:schemeClr val="accent5">
                <a:shade val="45000"/>
                <a:satMod val="135000"/>
              </a:schemeClr>
              <a:prstClr val="white"/>
            </a:duotone>
          </a:blip>
          <a:srcRect l="11390" t="911" r="5425" b="1971"/>
          <a:stretch/>
        </p:blipFill>
        <p:spPr>
          <a:xfrm>
            <a:off x="193158" y="2107391"/>
            <a:ext cx="288150" cy="336412"/>
          </a:xfrm>
          <a:prstGeom prst="rect">
            <a:avLst/>
          </a:prstGeom>
        </p:spPr>
      </p:pic>
      <p:sp>
        <p:nvSpPr>
          <p:cNvPr id="150" name="ZoneTexte 149">
            <a:extLst>
              <a:ext uri="{FF2B5EF4-FFF2-40B4-BE49-F238E27FC236}">
                <a16:creationId xmlns:a16="http://schemas.microsoft.com/office/drawing/2014/main" id="{9634AD6B-867F-4C8D-9EA1-E0E9AD1ABC65}"/>
              </a:ext>
            </a:extLst>
          </p:cNvPr>
          <p:cNvSpPr txBox="1"/>
          <p:nvPr/>
        </p:nvSpPr>
        <p:spPr>
          <a:xfrm>
            <a:off x="561663" y="2208917"/>
            <a:ext cx="232031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Parcs éoliens</a:t>
            </a:r>
            <a:endParaRPr lang="fr-BE" sz="1100" dirty="0"/>
          </a:p>
        </p:txBody>
      </p:sp>
      <p:pic>
        <p:nvPicPr>
          <p:cNvPr id="151" name="Graphique 150" descr="Amélioration continue avec un remplissage uni">
            <a:extLst>
              <a:ext uri="{FF2B5EF4-FFF2-40B4-BE49-F238E27FC236}">
                <a16:creationId xmlns:a16="http://schemas.microsoft.com/office/drawing/2014/main" id="{C898B979-352E-4EB6-BBCB-C90840440CC6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6533941" y="3229858"/>
            <a:ext cx="516768" cy="516768"/>
          </a:xfrm>
          <a:prstGeom prst="rect">
            <a:avLst/>
          </a:prstGeom>
        </p:spPr>
      </p:pic>
      <p:grpSp>
        <p:nvGrpSpPr>
          <p:cNvPr id="152" name="Groupe 151">
            <a:extLst>
              <a:ext uri="{FF2B5EF4-FFF2-40B4-BE49-F238E27FC236}">
                <a16:creationId xmlns:a16="http://schemas.microsoft.com/office/drawing/2014/main" id="{B2DFB19D-4F33-4A43-9072-6614F0CCAA7B}"/>
              </a:ext>
            </a:extLst>
          </p:cNvPr>
          <p:cNvGrpSpPr/>
          <p:nvPr/>
        </p:nvGrpSpPr>
        <p:grpSpPr>
          <a:xfrm>
            <a:off x="6686458" y="3351181"/>
            <a:ext cx="238466" cy="244547"/>
            <a:chOff x="225275" y="2573873"/>
            <a:chExt cx="327032" cy="327033"/>
          </a:xfrm>
        </p:grpSpPr>
        <p:sp>
          <p:nvSpPr>
            <p:cNvPr id="153" name="Rectangle 152">
              <a:extLst>
                <a:ext uri="{FF2B5EF4-FFF2-40B4-BE49-F238E27FC236}">
                  <a16:creationId xmlns:a16="http://schemas.microsoft.com/office/drawing/2014/main" id="{1C8591AA-5B3F-4903-91E0-43DEFF3D763F}"/>
                </a:ext>
              </a:extLst>
            </p:cNvPr>
            <p:cNvSpPr/>
            <p:nvPr/>
          </p:nvSpPr>
          <p:spPr>
            <a:xfrm rot="2035876">
              <a:off x="264197" y="2619292"/>
              <a:ext cx="239656" cy="270819"/>
            </a:xfrm>
            <a:prstGeom prst="rect">
              <a:avLst/>
            </a:prstGeom>
            <a:solidFill>
              <a:srgbClr val="D0DCF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  <p:pic>
          <p:nvPicPr>
            <p:cNvPr id="154" name="Graphique 153" descr="Usine avec un remplissage uni">
              <a:extLst>
                <a:ext uri="{FF2B5EF4-FFF2-40B4-BE49-F238E27FC236}">
                  <a16:creationId xmlns:a16="http://schemas.microsoft.com/office/drawing/2014/main" id="{674BF1E9-9D75-4468-8A83-C942FBA4813D}"/>
                </a:ext>
              </a:extLst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11"/>
                </a:ext>
              </a:extLst>
            </a:blip>
            <a:stretch>
              <a:fillRect/>
            </a:stretch>
          </p:blipFill>
          <p:spPr>
            <a:xfrm>
              <a:off x="225275" y="2573873"/>
              <a:ext cx="327032" cy="327033"/>
            </a:xfrm>
            <a:prstGeom prst="rect">
              <a:avLst/>
            </a:prstGeom>
          </p:spPr>
        </p:pic>
      </p:grpSp>
      <p:pic>
        <p:nvPicPr>
          <p:cNvPr id="156" name="Graphique 155" descr="Amélioration continue avec un remplissage uni">
            <a:extLst>
              <a:ext uri="{FF2B5EF4-FFF2-40B4-BE49-F238E27FC236}">
                <a16:creationId xmlns:a16="http://schemas.microsoft.com/office/drawing/2014/main" id="{BC2F78EA-9FE6-4207-93C1-4220CFC73B14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6928121" y="4532372"/>
            <a:ext cx="516768" cy="516768"/>
          </a:xfrm>
          <a:prstGeom prst="rect">
            <a:avLst/>
          </a:prstGeom>
        </p:spPr>
      </p:pic>
      <p:grpSp>
        <p:nvGrpSpPr>
          <p:cNvPr id="157" name="Groupe 156">
            <a:extLst>
              <a:ext uri="{FF2B5EF4-FFF2-40B4-BE49-F238E27FC236}">
                <a16:creationId xmlns:a16="http://schemas.microsoft.com/office/drawing/2014/main" id="{B5BE505C-3A2D-436C-9646-293D474E6B53}"/>
              </a:ext>
            </a:extLst>
          </p:cNvPr>
          <p:cNvGrpSpPr/>
          <p:nvPr/>
        </p:nvGrpSpPr>
        <p:grpSpPr>
          <a:xfrm>
            <a:off x="7086308" y="4662419"/>
            <a:ext cx="238466" cy="244546"/>
            <a:chOff x="233051" y="2585542"/>
            <a:chExt cx="327032" cy="327032"/>
          </a:xfrm>
        </p:grpSpPr>
        <p:sp>
          <p:nvSpPr>
            <p:cNvPr id="158" name="Rectangle 157">
              <a:extLst>
                <a:ext uri="{FF2B5EF4-FFF2-40B4-BE49-F238E27FC236}">
                  <a16:creationId xmlns:a16="http://schemas.microsoft.com/office/drawing/2014/main" id="{8527231F-6899-4C4F-9256-5C47048DDEEC}"/>
                </a:ext>
              </a:extLst>
            </p:cNvPr>
            <p:cNvSpPr/>
            <p:nvPr/>
          </p:nvSpPr>
          <p:spPr>
            <a:xfrm rot="2035876">
              <a:off x="276192" y="2614664"/>
              <a:ext cx="212101" cy="237102"/>
            </a:xfrm>
            <a:prstGeom prst="rect">
              <a:avLst/>
            </a:prstGeom>
            <a:solidFill>
              <a:srgbClr val="D0DCF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  <p:pic>
          <p:nvPicPr>
            <p:cNvPr id="159" name="Graphique 158" descr="Usine avec un remplissage uni">
              <a:extLst>
                <a:ext uri="{FF2B5EF4-FFF2-40B4-BE49-F238E27FC236}">
                  <a16:creationId xmlns:a16="http://schemas.microsoft.com/office/drawing/2014/main" id="{9F4CFD76-AC4B-4CE5-8313-09F2919FF27C}"/>
                </a:ext>
              </a:extLst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6"/>
                </a:ext>
              </a:extLst>
            </a:blip>
            <a:stretch>
              <a:fillRect/>
            </a:stretch>
          </p:blipFill>
          <p:spPr>
            <a:xfrm>
              <a:off x="233051" y="2585542"/>
              <a:ext cx="327032" cy="327032"/>
            </a:xfrm>
            <a:prstGeom prst="rect">
              <a:avLst/>
            </a:prstGeom>
          </p:spPr>
        </p:pic>
      </p:grpSp>
      <p:sp>
        <p:nvSpPr>
          <p:cNvPr id="127" name="ZoneTexte 126">
            <a:extLst>
              <a:ext uri="{FF2B5EF4-FFF2-40B4-BE49-F238E27FC236}">
                <a16:creationId xmlns:a16="http://schemas.microsoft.com/office/drawing/2014/main" id="{0821A22F-4277-4FB1-8922-3C4827068E70}"/>
              </a:ext>
            </a:extLst>
          </p:cNvPr>
          <p:cNvSpPr txBox="1"/>
          <p:nvPr/>
        </p:nvSpPr>
        <p:spPr>
          <a:xfrm>
            <a:off x="580668" y="2542322"/>
            <a:ext cx="232031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Zone avec potentiel éolien</a:t>
            </a:r>
            <a:endParaRPr lang="fr-BE" sz="1100" dirty="0"/>
          </a:p>
        </p:txBody>
      </p:sp>
    </p:spTree>
    <p:extLst>
      <p:ext uri="{BB962C8B-B14F-4D97-AF65-F5344CB8AC3E}">
        <p14:creationId xmlns:p14="http://schemas.microsoft.com/office/powerpoint/2010/main" val="1083646425"/>
      </p:ext>
    </p:extLst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30" name="Picture 6">
            <a:extLst>
              <a:ext uri="{FF2B5EF4-FFF2-40B4-BE49-F238E27FC236}">
                <a16:creationId xmlns:a16="http://schemas.microsoft.com/office/drawing/2014/main" id="{A4CC4255-277D-404C-9CAF-8F9E314EBBA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218" r="1218"/>
          <a:stretch/>
        </p:blipFill>
        <p:spPr bwMode="auto">
          <a:xfrm>
            <a:off x="3577219" y="10"/>
            <a:ext cx="4979304" cy="3401558"/>
          </a:xfrm>
          <a:custGeom>
            <a:avLst/>
            <a:gdLst/>
            <a:ahLst/>
            <a:cxnLst/>
            <a:rect l="l" t="t" r="r" b="b"/>
            <a:pathLst>
              <a:path w="4979304" h="3364992">
                <a:moveTo>
                  <a:pt x="0" y="0"/>
                </a:moveTo>
                <a:lnTo>
                  <a:pt x="4211250" y="0"/>
                </a:lnTo>
                <a:lnTo>
                  <a:pt x="4309461" y="192282"/>
                </a:lnTo>
                <a:cubicBezTo>
                  <a:pt x="4697535" y="1033269"/>
                  <a:pt x="4937593" y="2032690"/>
                  <a:pt x="4974907" y="3110424"/>
                </a:cubicBezTo>
                <a:lnTo>
                  <a:pt x="4979304" y="3364992"/>
                </a:lnTo>
                <a:lnTo>
                  <a:pt x="800592" y="3364992"/>
                </a:lnTo>
                <a:lnTo>
                  <a:pt x="797493" y="3185579"/>
                </a:lnTo>
                <a:cubicBezTo>
                  <a:pt x="756786" y="2009870"/>
                  <a:pt x="474799" y="927359"/>
                  <a:pt x="22579" y="42066"/>
                </a:cubicBezTo>
                <a:close/>
              </a:path>
            </a:pathLst>
          </a:cu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34" name="Picture 10">
            <a:extLst>
              <a:ext uri="{FF2B5EF4-FFF2-40B4-BE49-F238E27FC236}">
                <a16:creationId xmlns:a16="http://schemas.microsoft.com/office/drawing/2014/main" id="{F56304E7-48F0-42B3-BDD6-75FFAAFE44B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792" r="1792"/>
          <a:stretch/>
        </p:blipFill>
        <p:spPr bwMode="auto">
          <a:xfrm>
            <a:off x="7822523" y="3456433"/>
            <a:ext cx="4369477" cy="3401568"/>
          </a:xfrm>
          <a:custGeom>
            <a:avLst/>
            <a:gdLst/>
            <a:ahLst/>
            <a:cxnLst/>
            <a:rect l="l" t="t" r="r" b="b"/>
            <a:pathLst>
              <a:path w="4369477" h="3401568">
                <a:moveTo>
                  <a:pt x="781270" y="0"/>
                </a:moveTo>
                <a:lnTo>
                  <a:pt x="4369477" y="0"/>
                </a:lnTo>
                <a:lnTo>
                  <a:pt x="4369477" y="3401568"/>
                </a:lnTo>
                <a:lnTo>
                  <a:pt x="0" y="3401568"/>
                </a:lnTo>
                <a:lnTo>
                  <a:pt x="1963" y="3397912"/>
                </a:lnTo>
                <a:cubicBezTo>
                  <a:pt x="454182" y="2512619"/>
                  <a:pt x="736170" y="1430108"/>
                  <a:pt x="776876" y="254399"/>
                </a:cubicBezTo>
                <a:close/>
              </a:path>
            </a:pathLst>
          </a:cu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28" name="Picture 4">
            <a:extLst>
              <a:ext uri="{FF2B5EF4-FFF2-40B4-BE49-F238E27FC236}">
                <a16:creationId xmlns:a16="http://schemas.microsoft.com/office/drawing/2014/main" id="{19FAED8E-86DD-4C4D-A7FD-29BA09E73B5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960" b="3960"/>
          <a:stretch/>
        </p:blipFill>
        <p:spPr bwMode="auto">
          <a:xfrm>
            <a:off x="3630260" y="3456432"/>
            <a:ext cx="4925479" cy="3401568"/>
          </a:xfrm>
          <a:custGeom>
            <a:avLst/>
            <a:gdLst/>
            <a:ahLst/>
            <a:cxnLst/>
            <a:rect l="l" t="t" r="r" b="b"/>
            <a:pathLst>
              <a:path w="4925479" h="3364992">
                <a:moveTo>
                  <a:pt x="749362" y="0"/>
                </a:moveTo>
                <a:lnTo>
                  <a:pt x="4925479" y="0"/>
                </a:lnTo>
                <a:lnTo>
                  <a:pt x="4921868" y="209033"/>
                </a:lnTo>
                <a:cubicBezTo>
                  <a:pt x="4884554" y="1286766"/>
                  <a:pt x="4644496" y="2286187"/>
                  <a:pt x="4256422" y="3127175"/>
                </a:cubicBezTo>
                <a:lnTo>
                  <a:pt x="4134952" y="3364992"/>
                </a:lnTo>
                <a:lnTo>
                  <a:pt x="0" y="3364992"/>
                </a:lnTo>
                <a:lnTo>
                  <a:pt x="79008" y="3202330"/>
                </a:lnTo>
                <a:cubicBezTo>
                  <a:pt x="467082" y="2361343"/>
                  <a:pt x="707140" y="1361922"/>
                  <a:pt x="744454" y="284189"/>
                </a:cubicBezTo>
                <a:close/>
              </a:path>
            </a:pathLst>
          </a:cu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26" name="Picture 2">
            <a:extLst>
              <a:ext uri="{FF2B5EF4-FFF2-40B4-BE49-F238E27FC236}">
                <a16:creationId xmlns:a16="http://schemas.microsoft.com/office/drawing/2014/main" id="{97D7299A-6467-4404-8D11-D870A2A4073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4060" r="14060"/>
          <a:stretch/>
        </p:blipFill>
        <p:spPr bwMode="auto">
          <a:xfrm>
            <a:off x="7845207" y="10"/>
            <a:ext cx="4346795" cy="3401558"/>
          </a:xfrm>
          <a:custGeom>
            <a:avLst/>
            <a:gdLst/>
            <a:ahLst/>
            <a:cxnLst/>
            <a:rect l="l" t="t" r="r" b="b"/>
            <a:pathLst>
              <a:path w="4346795" h="3401568">
                <a:moveTo>
                  <a:pt x="0" y="0"/>
                </a:moveTo>
                <a:lnTo>
                  <a:pt x="4346795" y="0"/>
                </a:lnTo>
                <a:lnTo>
                  <a:pt x="4346795" y="3401568"/>
                </a:lnTo>
                <a:lnTo>
                  <a:pt x="762748" y="3401568"/>
                </a:lnTo>
                <a:lnTo>
                  <a:pt x="751436" y="2963954"/>
                </a:lnTo>
                <a:cubicBezTo>
                  <a:pt x="698408" y="1942163"/>
                  <a:pt x="463174" y="995044"/>
                  <a:pt x="93264" y="192283"/>
                </a:cubicBezTo>
                <a:close/>
              </a:path>
            </a:pathLst>
          </a:cu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0" name="Image 29">
            <a:extLst>
              <a:ext uri="{FF2B5EF4-FFF2-40B4-BE49-F238E27FC236}">
                <a16:creationId xmlns:a16="http://schemas.microsoft.com/office/drawing/2014/main" id="{236777C7-1C6E-47C3-B3FC-478B421ADC8C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306285" y="6395820"/>
            <a:ext cx="1323975" cy="446955"/>
          </a:xfrm>
          <a:prstGeom prst="rect">
            <a:avLst/>
          </a:prstGeom>
        </p:spPr>
      </p:pic>
      <p:sp>
        <p:nvSpPr>
          <p:cNvPr id="9" name="ZoneTexte 8">
            <a:extLst>
              <a:ext uri="{FF2B5EF4-FFF2-40B4-BE49-F238E27FC236}">
                <a16:creationId xmlns:a16="http://schemas.microsoft.com/office/drawing/2014/main" id="{F3A645A0-D1EB-4326-9F4F-925D065D69DA}"/>
              </a:ext>
            </a:extLst>
          </p:cNvPr>
          <p:cNvSpPr txBox="1"/>
          <p:nvPr/>
        </p:nvSpPr>
        <p:spPr>
          <a:xfrm>
            <a:off x="-22683" y="1079975"/>
            <a:ext cx="4369477" cy="2898648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/>
          <a:p>
            <a:pPr algn="ctr">
              <a:lnSpc>
                <a:spcPct val="90000"/>
              </a:lnSpc>
              <a:spcBef>
                <a:spcPct val="0"/>
              </a:spcBef>
              <a:spcAft>
                <a:spcPts val="600"/>
              </a:spcAft>
            </a:pPr>
            <a:r>
              <a:rPr lang="en-US" sz="4000" kern="1200" dirty="0" err="1">
                <a:solidFill>
                  <a:schemeClr val="tx1"/>
                </a:solidFill>
                <a:latin typeface="+mj-lt"/>
                <a:ea typeface="+mj-ea"/>
                <a:cs typeface="+mj-cs"/>
              </a:rPr>
              <a:t>Développement</a:t>
            </a:r>
            <a:r>
              <a:rPr lang="en-US" sz="4000" kern="1200" dirty="0">
                <a:solidFill>
                  <a:schemeClr val="tx1"/>
                </a:solidFill>
                <a:latin typeface="+mj-lt"/>
                <a:ea typeface="+mj-ea"/>
                <a:cs typeface="+mj-cs"/>
              </a:rPr>
              <a:t> rural et socio-</a:t>
            </a:r>
            <a:r>
              <a:rPr lang="en-US" sz="4000" kern="1200" dirty="0" err="1">
                <a:solidFill>
                  <a:schemeClr val="tx1"/>
                </a:solidFill>
                <a:latin typeface="+mj-lt"/>
                <a:ea typeface="+mj-ea"/>
                <a:cs typeface="+mj-cs"/>
              </a:rPr>
              <a:t>économique</a:t>
            </a:r>
            <a:endParaRPr lang="en-US" sz="4000" kern="1200" dirty="0">
              <a:solidFill>
                <a:schemeClr val="tx1"/>
              </a:solidFill>
              <a:latin typeface="+mj-lt"/>
              <a:ea typeface="+mj-ea"/>
              <a:cs typeface="+mj-cs"/>
            </a:endParaRPr>
          </a:p>
        </p:txBody>
      </p:sp>
      <p:pic>
        <p:nvPicPr>
          <p:cNvPr id="2050" name="Picture 2" descr="Trame scrl">
            <a:extLst>
              <a:ext uri="{FF2B5EF4-FFF2-40B4-BE49-F238E27FC236}">
                <a16:creationId xmlns:a16="http://schemas.microsoft.com/office/drawing/2014/main" id="{8B0BA9F0-601B-4B18-90CD-CB9488DF2B6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9642" y="6327729"/>
            <a:ext cx="804760" cy="51504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" name="Image 2">
            <a:extLst>
              <a:ext uri="{FF2B5EF4-FFF2-40B4-BE49-F238E27FC236}">
                <a16:creationId xmlns:a16="http://schemas.microsoft.com/office/drawing/2014/main" id="{F6C6A77E-C743-41BD-94D5-92594FFFF2E0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1064424" y="5676251"/>
            <a:ext cx="1091839" cy="1078578"/>
          </a:xfrm>
          <a:prstGeom prst="rect">
            <a:avLst/>
          </a:prstGeom>
        </p:spPr>
      </p:pic>
      <p:pic>
        <p:nvPicPr>
          <p:cNvPr id="10" name="Image 9">
            <a:extLst>
              <a:ext uri="{FF2B5EF4-FFF2-40B4-BE49-F238E27FC236}">
                <a16:creationId xmlns:a16="http://schemas.microsoft.com/office/drawing/2014/main" id="{5D02D820-EE66-674C-9629-41F8BE97467A}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9642" y="163490"/>
            <a:ext cx="2899681" cy="41168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6576677"/>
      </p:ext>
    </p:extLst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" name="Ellipse 77">
            <a:extLst>
              <a:ext uri="{FF2B5EF4-FFF2-40B4-BE49-F238E27FC236}">
                <a16:creationId xmlns:a16="http://schemas.microsoft.com/office/drawing/2014/main" id="{4502F9B3-52E4-4077-8B89-3663A206E808}"/>
              </a:ext>
            </a:extLst>
          </p:cNvPr>
          <p:cNvSpPr/>
          <p:nvPr/>
        </p:nvSpPr>
        <p:spPr>
          <a:xfrm>
            <a:off x="7871508" y="2386662"/>
            <a:ext cx="137378" cy="146462"/>
          </a:xfrm>
          <a:prstGeom prst="ellipse">
            <a:avLst/>
          </a:prstGeom>
          <a:solidFill>
            <a:srgbClr val="9933FF">
              <a:alpha val="61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82" name="Forme libre : forme 81">
            <a:extLst>
              <a:ext uri="{FF2B5EF4-FFF2-40B4-BE49-F238E27FC236}">
                <a16:creationId xmlns:a16="http://schemas.microsoft.com/office/drawing/2014/main" id="{D6B0D0DC-D195-4EA0-9D4A-B1814C6CF195}"/>
              </a:ext>
            </a:extLst>
          </p:cNvPr>
          <p:cNvSpPr/>
          <p:nvPr/>
        </p:nvSpPr>
        <p:spPr>
          <a:xfrm>
            <a:off x="6000750" y="5937250"/>
            <a:ext cx="1225550" cy="736600"/>
          </a:xfrm>
          <a:custGeom>
            <a:avLst/>
            <a:gdLst>
              <a:gd name="connsiteX0" fmla="*/ 1225550 w 1225550"/>
              <a:gd name="connsiteY0" fmla="*/ 0 h 736600"/>
              <a:gd name="connsiteX1" fmla="*/ 1168400 w 1225550"/>
              <a:gd name="connsiteY1" fmla="*/ 139700 h 736600"/>
              <a:gd name="connsiteX2" fmla="*/ 895350 w 1225550"/>
              <a:gd name="connsiteY2" fmla="*/ 304800 h 736600"/>
              <a:gd name="connsiteX3" fmla="*/ 698500 w 1225550"/>
              <a:gd name="connsiteY3" fmla="*/ 431800 h 736600"/>
              <a:gd name="connsiteX4" fmla="*/ 558800 w 1225550"/>
              <a:gd name="connsiteY4" fmla="*/ 514350 h 736600"/>
              <a:gd name="connsiteX5" fmla="*/ 203200 w 1225550"/>
              <a:gd name="connsiteY5" fmla="*/ 603250 h 736600"/>
              <a:gd name="connsiteX6" fmla="*/ 0 w 1225550"/>
              <a:gd name="connsiteY6" fmla="*/ 736600 h 736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25550" h="736600">
                <a:moveTo>
                  <a:pt x="1225550" y="0"/>
                </a:moveTo>
                <a:cubicBezTo>
                  <a:pt x="1224491" y="44450"/>
                  <a:pt x="1223433" y="88900"/>
                  <a:pt x="1168400" y="139700"/>
                </a:cubicBezTo>
                <a:cubicBezTo>
                  <a:pt x="1113367" y="190500"/>
                  <a:pt x="973667" y="256117"/>
                  <a:pt x="895350" y="304800"/>
                </a:cubicBezTo>
                <a:cubicBezTo>
                  <a:pt x="817033" y="353483"/>
                  <a:pt x="754592" y="396875"/>
                  <a:pt x="698500" y="431800"/>
                </a:cubicBezTo>
                <a:cubicBezTo>
                  <a:pt x="642408" y="466725"/>
                  <a:pt x="641350" y="485775"/>
                  <a:pt x="558800" y="514350"/>
                </a:cubicBezTo>
                <a:cubicBezTo>
                  <a:pt x="476250" y="542925"/>
                  <a:pt x="296333" y="566208"/>
                  <a:pt x="203200" y="603250"/>
                </a:cubicBezTo>
                <a:cubicBezTo>
                  <a:pt x="110067" y="640292"/>
                  <a:pt x="55033" y="688446"/>
                  <a:pt x="0" y="73660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21" name="Forme libre : forme 120">
            <a:extLst>
              <a:ext uri="{FF2B5EF4-FFF2-40B4-BE49-F238E27FC236}">
                <a16:creationId xmlns:a16="http://schemas.microsoft.com/office/drawing/2014/main" id="{37EC534B-F1A3-48BD-AB02-070EF5090A59}"/>
              </a:ext>
            </a:extLst>
          </p:cNvPr>
          <p:cNvSpPr/>
          <p:nvPr/>
        </p:nvSpPr>
        <p:spPr>
          <a:xfrm>
            <a:off x="4540250" y="762001"/>
            <a:ext cx="1460500" cy="380236"/>
          </a:xfrm>
          <a:custGeom>
            <a:avLst/>
            <a:gdLst>
              <a:gd name="connsiteX0" fmla="*/ 730250 w 730250"/>
              <a:gd name="connsiteY0" fmla="*/ 279400 h 374697"/>
              <a:gd name="connsiteX1" fmla="*/ 514350 w 730250"/>
              <a:gd name="connsiteY1" fmla="*/ 342900 h 374697"/>
              <a:gd name="connsiteX2" fmla="*/ 228600 w 730250"/>
              <a:gd name="connsiteY2" fmla="*/ 374650 h 374697"/>
              <a:gd name="connsiteX3" fmla="*/ 158750 w 730250"/>
              <a:gd name="connsiteY3" fmla="*/ 349250 h 374697"/>
              <a:gd name="connsiteX4" fmla="*/ 50800 w 730250"/>
              <a:gd name="connsiteY4" fmla="*/ 317500 h 374697"/>
              <a:gd name="connsiteX5" fmla="*/ 76200 w 730250"/>
              <a:gd name="connsiteY5" fmla="*/ 184150 h 374697"/>
              <a:gd name="connsiteX6" fmla="*/ 0 w 730250"/>
              <a:gd name="connsiteY6" fmla="*/ 0 h 374697"/>
              <a:gd name="connsiteX0" fmla="*/ 730250 w 730250"/>
              <a:gd name="connsiteY0" fmla="*/ 279400 h 374697"/>
              <a:gd name="connsiteX1" fmla="*/ 730250 w 730250"/>
              <a:gd name="connsiteY1" fmla="*/ 279400 h 374697"/>
              <a:gd name="connsiteX2" fmla="*/ 514350 w 730250"/>
              <a:gd name="connsiteY2" fmla="*/ 342900 h 374697"/>
              <a:gd name="connsiteX3" fmla="*/ 228600 w 730250"/>
              <a:gd name="connsiteY3" fmla="*/ 374650 h 374697"/>
              <a:gd name="connsiteX4" fmla="*/ 158750 w 730250"/>
              <a:gd name="connsiteY4" fmla="*/ 349250 h 374697"/>
              <a:gd name="connsiteX5" fmla="*/ 50800 w 730250"/>
              <a:gd name="connsiteY5" fmla="*/ 317500 h 374697"/>
              <a:gd name="connsiteX6" fmla="*/ 76200 w 730250"/>
              <a:gd name="connsiteY6" fmla="*/ 184150 h 374697"/>
              <a:gd name="connsiteX7" fmla="*/ 0 w 730250"/>
              <a:gd name="connsiteY7" fmla="*/ 0 h 374697"/>
              <a:gd name="connsiteX0" fmla="*/ 730250 w 1460500"/>
              <a:gd name="connsiteY0" fmla="*/ 279400 h 380236"/>
              <a:gd name="connsiteX1" fmla="*/ 1460500 w 1460500"/>
              <a:gd name="connsiteY1" fmla="*/ 25400 h 380236"/>
              <a:gd name="connsiteX2" fmla="*/ 514350 w 1460500"/>
              <a:gd name="connsiteY2" fmla="*/ 342900 h 380236"/>
              <a:gd name="connsiteX3" fmla="*/ 228600 w 1460500"/>
              <a:gd name="connsiteY3" fmla="*/ 374650 h 380236"/>
              <a:gd name="connsiteX4" fmla="*/ 158750 w 1460500"/>
              <a:gd name="connsiteY4" fmla="*/ 349250 h 380236"/>
              <a:gd name="connsiteX5" fmla="*/ 50800 w 1460500"/>
              <a:gd name="connsiteY5" fmla="*/ 317500 h 380236"/>
              <a:gd name="connsiteX6" fmla="*/ 76200 w 1460500"/>
              <a:gd name="connsiteY6" fmla="*/ 184150 h 380236"/>
              <a:gd name="connsiteX7" fmla="*/ 0 w 1460500"/>
              <a:gd name="connsiteY7" fmla="*/ 0 h 380236"/>
              <a:gd name="connsiteX0" fmla="*/ 713581 w 1460500"/>
              <a:gd name="connsiteY0" fmla="*/ 243681 h 380236"/>
              <a:gd name="connsiteX1" fmla="*/ 1460500 w 1460500"/>
              <a:gd name="connsiteY1" fmla="*/ 25400 h 380236"/>
              <a:gd name="connsiteX2" fmla="*/ 514350 w 1460500"/>
              <a:gd name="connsiteY2" fmla="*/ 342900 h 380236"/>
              <a:gd name="connsiteX3" fmla="*/ 228600 w 1460500"/>
              <a:gd name="connsiteY3" fmla="*/ 374650 h 380236"/>
              <a:gd name="connsiteX4" fmla="*/ 158750 w 1460500"/>
              <a:gd name="connsiteY4" fmla="*/ 349250 h 380236"/>
              <a:gd name="connsiteX5" fmla="*/ 50800 w 1460500"/>
              <a:gd name="connsiteY5" fmla="*/ 317500 h 380236"/>
              <a:gd name="connsiteX6" fmla="*/ 76200 w 1460500"/>
              <a:gd name="connsiteY6" fmla="*/ 184150 h 380236"/>
              <a:gd name="connsiteX7" fmla="*/ 0 w 1460500"/>
              <a:gd name="connsiteY7" fmla="*/ 0 h 380236"/>
              <a:gd name="connsiteX0" fmla="*/ 1460500 w 1460500"/>
              <a:gd name="connsiteY0" fmla="*/ 25400 h 380236"/>
              <a:gd name="connsiteX1" fmla="*/ 514350 w 1460500"/>
              <a:gd name="connsiteY1" fmla="*/ 342900 h 380236"/>
              <a:gd name="connsiteX2" fmla="*/ 228600 w 1460500"/>
              <a:gd name="connsiteY2" fmla="*/ 374650 h 380236"/>
              <a:gd name="connsiteX3" fmla="*/ 158750 w 1460500"/>
              <a:gd name="connsiteY3" fmla="*/ 349250 h 380236"/>
              <a:gd name="connsiteX4" fmla="*/ 50800 w 1460500"/>
              <a:gd name="connsiteY4" fmla="*/ 317500 h 380236"/>
              <a:gd name="connsiteX5" fmla="*/ 76200 w 1460500"/>
              <a:gd name="connsiteY5" fmla="*/ 184150 h 380236"/>
              <a:gd name="connsiteX6" fmla="*/ 0 w 1460500"/>
              <a:gd name="connsiteY6" fmla="*/ 0 h 3802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460500" h="380236">
                <a:moveTo>
                  <a:pt x="1460500" y="25400"/>
                </a:moveTo>
                <a:cubicBezTo>
                  <a:pt x="1424517" y="35983"/>
                  <a:pt x="719667" y="284692"/>
                  <a:pt x="514350" y="342900"/>
                </a:cubicBezTo>
                <a:cubicBezTo>
                  <a:pt x="309033" y="401108"/>
                  <a:pt x="287867" y="373592"/>
                  <a:pt x="228600" y="374650"/>
                </a:cubicBezTo>
                <a:cubicBezTo>
                  <a:pt x="169333" y="375708"/>
                  <a:pt x="188383" y="358775"/>
                  <a:pt x="158750" y="349250"/>
                </a:cubicBezTo>
                <a:cubicBezTo>
                  <a:pt x="129117" y="339725"/>
                  <a:pt x="64558" y="345017"/>
                  <a:pt x="50800" y="317500"/>
                </a:cubicBezTo>
                <a:cubicBezTo>
                  <a:pt x="37042" y="289983"/>
                  <a:pt x="84667" y="237067"/>
                  <a:pt x="76200" y="184150"/>
                </a:cubicBezTo>
                <a:cubicBezTo>
                  <a:pt x="67733" y="131233"/>
                  <a:pt x="33866" y="65616"/>
                  <a:pt x="0" y="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66" name="Forme libre : forme 65">
            <a:extLst>
              <a:ext uri="{FF2B5EF4-FFF2-40B4-BE49-F238E27FC236}">
                <a16:creationId xmlns:a16="http://schemas.microsoft.com/office/drawing/2014/main" id="{9C008072-FA12-4E63-8643-CF0630E97A8C}"/>
              </a:ext>
            </a:extLst>
          </p:cNvPr>
          <p:cNvSpPr/>
          <p:nvPr/>
        </p:nvSpPr>
        <p:spPr>
          <a:xfrm>
            <a:off x="4674683" y="3069491"/>
            <a:ext cx="685800" cy="736600"/>
          </a:xfrm>
          <a:custGeom>
            <a:avLst/>
            <a:gdLst>
              <a:gd name="connsiteX0" fmla="*/ 685800 w 685800"/>
              <a:gd name="connsiteY0" fmla="*/ 0 h 736600"/>
              <a:gd name="connsiteX1" fmla="*/ 568325 w 685800"/>
              <a:gd name="connsiteY1" fmla="*/ 82550 h 736600"/>
              <a:gd name="connsiteX2" fmla="*/ 454025 w 685800"/>
              <a:gd name="connsiteY2" fmla="*/ 206375 h 736600"/>
              <a:gd name="connsiteX3" fmla="*/ 314325 w 685800"/>
              <a:gd name="connsiteY3" fmla="*/ 342900 h 736600"/>
              <a:gd name="connsiteX4" fmla="*/ 0 w 685800"/>
              <a:gd name="connsiteY4" fmla="*/ 736600 h 736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85800" h="736600">
                <a:moveTo>
                  <a:pt x="685800" y="0"/>
                </a:moveTo>
                <a:cubicBezTo>
                  <a:pt x="646377" y="24077"/>
                  <a:pt x="606954" y="48154"/>
                  <a:pt x="568325" y="82550"/>
                </a:cubicBezTo>
                <a:cubicBezTo>
                  <a:pt x="529696" y="116946"/>
                  <a:pt x="496358" y="162983"/>
                  <a:pt x="454025" y="206375"/>
                </a:cubicBezTo>
                <a:cubicBezTo>
                  <a:pt x="411692" y="249767"/>
                  <a:pt x="389996" y="254529"/>
                  <a:pt x="314325" y="342900"/>
                </a:cubicBezTo>
                <a:cubicBezTo>
                  <a:pt x="238654" y="431271"/>
                  <a:pt x="119327" y="583935"/>
                  <a:pt x="0" y="73660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3" name="Forme libre : forme 22">
            <a:extLst>
              <a:ext uri="{FF2B5EF4-FFF2-40B4-BE49-F238E27FC236}">
                <a16:creationId xmlns:a16="http://schemas.microsoft.com/office/drawing/2014/main" id="{BE29AF4F-A639-4285-A35D-CAB5EA08D5F0}"/>
              </a:ext>
            </a:extLst>
          </p:cNvPr>
          <p:cNvSpPr/>
          <p:nvPr/>
        </p:nvSpPr>
        <p:spPr>
          <a:xfrm>
            <a:off x="5880100" y="508000"/>
            <a:ext cx="425269" cy="4140200"/>
          </a:xfrm>
          <a:custGeom>
            <a:avLst/>
            <a:gdLst>
              <a:gd name="connsiteX0" fmla="*/ 0 w 425269"/>
              <a:gd name="connsiteY0" fmla="*/ 0 h 4140200"/>
              <a:gd name="connsiteX1" fmla="*/ 76200 w 425269"/>
              <a:gd name="connsiteY1" fmla="*/ 222250 h 4140200"/>
              <a:gd name="connsiteX2" fmla="*/ 254000 w 425269"/>
              <a:gd name="connsiteY2" fmla="*/ 412750 h 4140200"/>
              <a:gd name="connsiteX3" fmla="*/ 412750 w 425269"/>
              <a:gd name="connsiteY3" fmla="*/ 869950 h 4140200"/>
              <a:gd name="connsiteX4" fmla="*/ 406400 w 425269"/>
              <a:gd name="connsiteY4" fmla="*/ 1104900 h 4140200"/>
              <a:gd name="connsiteX5" fmla="*/ 336550 w 425269"/>
              <a:gd name="connsiteY5" fmla="*/ 1822450 h 4140200"/>
              <a:gd name="connsiteX6" fmla="*/ 177800 w 425269"/>
              <a:gd name="connsiteY6" fmla="*/ 2457450 h 4140200"/>
              <a:gd name="connsiteX7" fmla="*/ 146050 w 425269"/>
              <a:gd name="connsiteY7" fmla="*/ 2870200 h 4140200"/>
              <a:gd name="connsiteX8" fmla="*/ 95250 w 425269"/>
              <a:gd name="connsiteY8" fmla="*/ 3441700 h 4140200"/>
              <a:gd name="connsiteX9" fmla="*/ 44450 w 425269"/>
              <a:gd name="connsiteY9" fmla="*/ 3752850 h 4140200"/>
              <a:gd name="connsiteX10" fmla="*/ 107950 w 425269"/>
              <a:gd name="connsiteY10" fmla="*/ 4006850 h 4140200"/>
              <a:gd name="connsiteX11" fmla="*/ 279400 w 425269"/>
              <a:gd name="connsiteY11" fmla="*/ 4140200 h 4140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425269" h="4140200">
                <a:moveTo>
                  <a:pt x="0" y="0"/>
                </a:moveTo>
                <a:cubicBezTo>
                  <a:pt x="16933" y="76729"/>
                  <a:pt x="33867" y="153458"/>
                  <a:pt x="76200" y="222250"/>
                </a:cubicBezTo>
                <a:cubicBezTo>
                  <a:pt x="118533" y="291042"/>
                  <a:pt x="197908" y="304800"/>
                  <a:pt x="254000" y="412750"/>
                </a:cubicBezTo>
                <a:cubicBezTo>
                  <a:pt x="310092" y="520700"/>
                  <a:pt x="387350" y="754592"/>
                  <a:pt x="412750" y="869950"/>
                </a:cubicBezTo>
                <a:cubicBezTo>
                  <a:pt x="438150" y="985308"/>
                  <a:pt x="419100" y="946150"/>
                  <a:pt x="406400" y="1104900"/>
                </a:cubicBezTo>
                <a:cubicBezTo>
                  <a:pt x="393700" y="1263650"/>
                  <a:pt x="374650" y="1597025"/>
                  <a:pt x="336550" y="1822450"/>
                </a:cubicBezTo>
                <a:cubicBezTo>
                  <a:pt x="298450" y="2047875"/>
                  <a:pt x="209550" y="2282825"/>
                  <a:pt x="177800" y="2457450"/>
                </a:cubicBezTo>
                <a:cubicBezTo>
                  <a:pt x="146050" y="2632075"/>
                  <a:pt x="159808" y="2706158"/>
                  <a:pt x="146050" y="2870200"/>
                </a:cubicBezTo>
                <a:cubicBezTo>
                  <a:pt x="132292" y="3034242"/>
                  <a:pt x="112183" y="3294592"/>
                  <a:pt x="95250" y="3441700"/>
                </a:cubicBezTo>
                <a:cubicBezTo>
                  <a:pt x="78317" y="3588808"/>
                  <a:pt x="42333" y="3658658"/>
                  <a:pt x="44450" y="3752850"/>
                </a:cubicBezTo>
                <a:cubicBezTo>
                  <a:pt x="46567" y="3847042"/>
                  <a:pt x="68792" y="3942292"/>
                  <a:pt x="107950" y="4006850"/>
                </a:cubicBezTo>
                <a:cubicBezTo>
                  <a:pt x="147108" y="4071408"/>
                  <a:pt x="213254" y="4105804"/>
                  <a:pt x="279400" y="414020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7" name="Forme libre : forme 26">
            <a:extLst>
              <a:ext uri="{FF2B5EF4-FFF2-40B4-BE49-F238E27FC236}">
                <a16:creationId xmlns:a16="http://schemas.microsoft.com/office/drawing/2014/main" id="{70578F58-BED1-43CB-8B6A-FE860FD8A450}"/>
              </a:ext>
            </a:extLst>
          </p:cNvPr>
          <p:cNvSpPr/>
          <p:nvPr/>
        </p:nvSpPr>
        <p:spPr>
          <a:xfrm>
            <a:off x="3594100" y="1279024"/>
            <a:ext cx="2565400" cy="1323241"/>
          </a:xfrm>
          <a:custGeom>
            <a:avLst/>
            <a:gdLst>
              <a:gd name="connsiteX0" fmla="*/ 0 w 2565400"/>
              <a:gd name="connsiteY0" fmla="*/ 346576 h 1323241"/>
              <a:gd name="connsiteX1" fmla="*/ 476250 w 2565400"/>
              <a:gd name="connsiteY1" fmla="*/ 54476 h 1323241"/>
              <a:gd name="connsiteX2" fmla="*/ 933450 w 2565400"/>
              <a:gd name="connsiteY2" fmla="*/ 3676 h 1323241"/>
              <a:gd name="connsiteX3" fmla="*/ 838200 w 2565400"/>
              <a:gd name="connsiteY3" fmla="*/ 105276 h 1323241"/>
              <a:gd name="connsiteX4" fmla="*/ 901700 w 2565400"/>
              <a:gd name="connsiteY4" fmla="*/ 238626 h 1323241"/>
              <a:gd name="connsiteX5" fmla="*/ 1079500 w 2565400"/>
              <a:gd name="connsiteY5" fmla="*/ 454526 h 1323241"/>
              <a:gd name="connsiteX6" fmla="*/ 1193800 w 2565400"/>
              <a:gd name="connsiteY6" fmla="*/ 606926 h 1323241"/>
              <a:gd name="connsiteX7" fmla="*/ 1282700 w 2565400"/>
              <a:gd name="connsiteY7" fmla="*/ 670426 h 1323241"/>
              <a:gd name="connsiteX8" fmla="*/ 1397000 w 2565400"/>
              <a:gd name="connsiteY8" fmla="*/ 886326 h 1323241"/>
              <a:gd name="connsiteX9" fmla="*/ 1638300 w 2565400"/>
              <a:gd name="connsiteY9" fmla="*/ 759326 h 1323241"/>
              <a:gd name="connsiteX10" fmla="*/ 1974850 w 2565400"/>
              <a:gd name="connsiteY10" fmla="*/ 695826 h 1323241"/>
              <a:gd name="connsiteX11" fmla="*/ 1974850 w 2565400"/>
              <a:gd name="connsiteY11" fmla="*/ 829176 h 1323241"/>
              <a:gd name="connsiteX12" fmla="*/ 2000250 w 2565400"/>
              <a:gd name="connsiteY12" fmla="*/ 892676 h 1323241"/>
              <a:gd name="connsiteX13" fmla="*/ 2190750 w 2565400"/>
              <a:gd name="connsiteY13" fmla="*/ 1019676 h 1323241"/>
              <a:gd name="connsiteX14" fmla="*/ 2311400 w 2565400"/>
              <a:gd name="connsiteY14" fmla="*/ 1203826 h 1323241"/>
              <a:gd name="connsiteX15" fmla="*/ 2482850 w 2565400"/>
              <a:gd name="connsiteY15" fmla="*/ 1318126 h 1323241"/>
              <a:gd name="connsiteX16" fmla="*/ 2565400 w 2565400"/>
              <a:gd name="connsiteY16" fmla="*/ 1292726 h 13232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2565400" h="1323241">
                <a:moveTo>
                  <a:pt x="0" y="346576"/>
                </a:moveTo>
                <a:cubicBezTo>
                  <a:pt x="160337" y="229101"/>
                  <a:pt x="320675" y="111626"/>
                  <a:pt x="476250" y="54476"/>
                </a:cubicBezTo>
                <a:cubicBezTo>
                  <a:pt x="631825" y="-2674"/>
                  <a:pt x="873125" y="-4791"/>
                  <a:pt x="933450" y="3676"/>
                </a:cubicBezTo>
                <a:cubicBezTo>
                  <a:pt x="993775" y="12143"/>
                  <a:pt x="843492" y="66118"/>
                  <a:pt x="838200" y="105276"/>
                </a:cubicBezTo>
                <a:cubicBezTo>
                  <a:pt x="832908" y="144434"/>
                  <a:pt x="861483" y="180418"/>
                  <a:pt x="901700" y="238626"/>
                </a:cubicBezTo>
                <a:cubicBezTo>
                  <a:pt x="941917" y="296834"/>
                  <a:pt x="1030817" y="393143"/>
                  <a:pt x="1079500" y="454526"/>
                </a:cubicBezTo>
                <a:cubicBezTo>
                  <a:pt x="1128183" y="515909"/>
                  <a:pt x="1159933" y="570943"/>
                  <a:pt x="1193800" y="606926"/>
                </a:cubicBezTo>
                <a:cubicBezTo>
                  <a:pt x="1227667" y="642909"/>
                  <a:pt x="1248833" y="623860"/>
                  <a:pt x="1282700" y="670426"/>
                </a:cubicBezTo>
                <a:cubicBezTo>
                  <a:pt x="1316567" y="716992"/>
                  <a:pt x="1337733" y="871509"/>
                  <a:pt x="1397000" y="886326"/>
                </a:cubicBezTo>
                <a:cubicBezTo>
                  <a:pt x="1456267" y="901143"/>
                  <a:pt x="1541992" y="791076"/>
                  <a:pt x="1638300" y="759326"/>
                </a:cubicBezTo>
                <a:cubicBezTo>
                  <a:pt x="1734608" y="727576"/>
                  <a:pt x="1918758" y="684184"/>
                  <a:pt x="1974850" y="695826"/>
                </a:cubicBezTo>
                <a:cubicBezTo>
                  <a:pt x="2030942" y="707468"/>
                  <a:pt x="1970617" y="796368"/>
                  <a:pt x="1974850" y="829176"/>
                </a:cubicBezTo>
                <a:cubicBezTo>
                  <a:pt x="1979083" y="861984"/>
                  <a:pt x="1964267" y="860926"/>
                  <a:pt x="2000250" y="892676"/>
                </a:cubicBezTo>
                <a:cubicBezTo>
                  <a:pt x="2036233" y="924426"/>
                  <a:pt x="2138892" y="967818"/>
                  <a:pt x="2190750" y="1019676"/>
                </a:cubicBezTo>
                <a:cubicBezTo>
                  <a:pt x="2242608" y="1071534"/>
                  <a:pt x="2262717" y="1154084"/>
                  <a:pt x="2311400" y="1203826"/>
                </a:cubicBezTo>
                <a:cubicBezTo>
                  <a:pt x="2360083" y="1253568"/>
                  <a:pt x="2440517" y="1303309"/>
                  <a:pt x="2482850" y="1318126"/>
                </a:cubicBezTo>
                <a:cubicBezTo>
                  <a:pt x="2525183" y="1332943"/>
                  <a:pt x="2545291" y="1312834"/>
                  <a:pt x="2565400" y="1292726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9" name="Forme libre : forme 28">
            <a:extLst>
              <a:ext uri="{FF2B5EF4-FFF2-40B4-BE49-F238E27FC236}">
                <a16:creationId xmlns:a16="http://schemas.microsoft.com/office/drawing/2014/main" id="{F48755D4-E52D-451E-A862-7FE36C952EA0}"/>
              </a:ext>
            </a:extLst>
          </p:cNvPr>
          <p:cNvSpPr/>
          <p:nvPr/>
        </p:nvSpPr>
        <p:spPr>
          <a:xfrm>
            <a:off x="4527550" y="1098550"/>
            <a:ext cx="101600" cy="171450"/>
          </a:xfrm>
          <a:custGeom>
            <a:avLst/>
            <a:gdLst>
              <a:gd name="connsiteX0" fmla="*/ 101600 w 101600"/>
              <a:gd name="connsiteY0" fmla="*/ 0 h 171450"/>
              <a:gd name="connsiteX1" fmla="*/ 50800 w 101600"/>
              <a:gd name="connsiteY1" fmla="*/ 127000 h 171450"/>
              <a:gd name="connsiteX2" fmla="*/ 0 w 101600"/>
              <a:gd name="connsiteY2" fmla="*/ 171450 h 171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1600" h="171450">
                <a:moveTo>
                  <a:pt x="101600" y="0"/>
                </a:moveTo>
                <a:cubicBezTo>
                  <a:pt x="84666" y="49212"/>
                  <a:pt x="67733" y="98425"/>
                  <a:pt x="50800" y="127000"/>
                </a:cubicBezTo>
                <a:cubicBezTo>
                  <a:pt x="33867" y="155575"/>
                  <a:pt x="16933" y="163512"/>
                  <a:pt x="0" y="17145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0" name="Forme libre : forme 29">
            <a:extLst>
              <a:ext uri="{FF2B5EF4-FFF2-40B4-BE49-F238E27FC236}">
                <a16:creationId xmlns:a16="http://schemas.microsoft.com/office/drawing/2014/main" id="{DDA203F8-C9E1-4AFD-B1A6-58AF2240B747}"/>
              </a:ext>
            </a:extLst>
          </p:cNvPr>
          <p:cNvSpPr/>
          <p:nvPr/>
        </p:nvSpPr>
        <p:spPr>
          <a:xfrm>
            <a:off x="3016250" y="2482850"/>
            <a:ext cx="1377950" cy="711200"/>
          </a:xfrm>
          <a:custGeom>
            <a:avLst/>
            <a:gdLst>
              <a:gd name="connsiteX0" fmla="*/ 1377950 w 1377950"/>
              <a:gd name="connsiteY0" fmla="*/ 0 h 711200"/>
              <a:gd name="connsiteX1" fmla="*/ 1295400 w 1377950"/>
              <a:gd name="connsiteY1" fmla="*/ 101600 h 711200"/>
              <a:gd name="connsiteX2" fmla="*/ 996950 w 1377950"/>
              <a:gd name="connsiteY2" fmla="*/ 209550 h 711200"/>
              <a:gd name="connsiteX3" fmla="*/ 730250 w 1377950"/>
              <a:gd name="connsiteY3" fmla="*/ 508000 h 711200"/>
              <a:gd name="connsiteX4" fmla="*/ 469900 w 1377950"/>
              <a:gd name="connsiteY4" fmla="*/ 577850 h 711200"/>
              <a:gd name="connsiteX5" fmla="*/ 247650 w 1377950"/>
              <a:gd name="connsiteY5" fmla="*/ 679450 h 711200"/>
              <a:gd name="connsiteX6" fmla="*/ 0 w 1377950"/>
              <a:gd name="connsiteY6" fmla="*/ 711200 h 711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377950" h="711200">
                <a:moveTo>
                  <a:pt x="1377950" y="0"/>
                </a:moveTo>
                <a:cubicBezTo>
                  <a:pt x="1368425" y="33337"/>
                  <a:pt x="1358900" y="66675"/>
                  <a:pt x="1295400" y="101600"/>
                </a:cubicBezTo>
                <a:cubicBezTo>
                  <a:pt x="1231900" y="136525"/>
                  <a:pt x="1091142" y="141817"/>
                  <a:pt x="996950" y="209550"/>
                </a:cubicBezTo>
                <a:cubicBezTo>
                  <a:pt x="902758" y="277283"/>
                  <a:pt x="818092" y="446617"/>
                  <a:pt x="730250" y="508000"/>
                </a:cubicBezTo>
                <a:cubicBezTo>
                  <a:pt x="642408" y="569383"/>
                  <a:pt x="550333" y="549275"/>
                  <a:pt x="469900" y="577850"/>
                </a:cubicBezTo>
                <a:cubicBezTo>
                  <a:pt x="389467" y="606425"/>
                  <a:pt x="325967" y="657225"/>
                  <a:pt x="247650" y="679450"/>
                </a:cubicBezTo>
                <a:cubicBezTo>
                  <a:pt x="169333" y="701675"/>
                  <a:pt x="84666" y="706437"/>
                  <a:pt x="0" y="71120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3" name="Forme libre : forme 32">
            <a:extLst>
              <a:ext uri="{FF2B5EF4-FFF2-40B4-BE49-F238E27FC236}">
                <a16:creationId xmlns:a16="http://schemas.microsoft.com/office/drawing/2014/main" id="{FF0BF8AA-3094-4C50-B547-95E6ECEA66B7}"/>
              </a:ext>
            </a:extLst>
          </p:cNvPr>
          <p:cNvSpPr/>
          <p:nvPr/>
        </p:nvSpPr>
        <p:spPr>
          <a:xfrm>
            <a:off x="5092700" y="5222875"/>
            <a:ext cx="949325" cy="958850"/>
          </a:xfrm>
          <a:custGeom>
            <a:avLst/>
            <a:gdLst>
              <a:gd name="connsiteX0" fmla="*/ 733425 w 733425"/>
              <a:gd name="connsiteY0" fmla="*/ 0 h 841375"/>
              <a:gd name="connsiteX1" fmla="*/ 695325 w 733425"/>
              <a:gd name="connsiteY1" fmla="*/ 111125 h 841375"/>
              <a:gd name="connsiteX2" fmla="*/ 619125 w 733425"/>
              <a:gd name="connsiteY2" fmla="*/ 231775 h 841375"/>
              <a:gd name="connsiteX3" fmla="*/ 377825 w 733425"/>
              <a:gd name="connsiteY3" fmla="*/ 323850 h 841375"/>
              <a:gd name="connsiteX4" fmla="*/ 190500 w 733425"/>
              <a:gd name="connsiteY4" fmla="*/ 571500 h 841375"/>
              <a:gd name="connsiteX5" fmla="*/ 222250 w 733425"/>
              <a:gd name="connsiteY5" fmla="*/ 603250 h 841375"/>
              <a:gd name="connsiteX6" fmla="*/ 196850 w 733425"/>
              <a:gd name="connsiteY6" fmla="*/ 654050 h 841375"/>
              <a:gd name="connsiteX7" fmla="*/ 212725 w 733425"/>
              <a:gd name="connsiteY7" fmla="*/ 708025 h 841375"/>
              <a:gd name="connsiteX8" fmla="*/ 123825 w 733425"/>
              <a:gd name="connsiteY8" fmla="*/ 771525 h 841375"/>
              <a:gd name="connsiteX9" fmla="*/ 0 w 733425"/>
              <a:gd name="connsiteY9" fmla="*/ 841375 h 841375"/>
              <a:gd name="connsiteX0" fmla="*/ 939800 w 939800"/>
              <a:gd name="connsiteY0" fmla="*/ 0 h 949325"/>
              <a:gd name="connsiteX1" fmla="*/ 901700 w 939800"/>
              <a:gd name="connsiteY1" fmla="*/ 111125 h 949325"/>
              <a:gd name="connsiteX2" fmla="*/ 825500 w 939800"/>
              <a:gd name="connsiteY2" fmla="*/ 231775 h 949325"/>
              <a:gd name="connsiteX3" fmla="*/ 584200 w 939800"/>
              <a:gd name="connsiteY3" fmla="*/ 323850 h 949325"/>
              <a:gd name="connsiteX4" fmla="*/ 396875 w 939800"/>
              <a:gd name="connsiteY4" fmla="*/ 571500 h 949325"/>
              <a:gd name="connsiteX5" fmla="*/ 428625 w 939800"/>
              <a:gd name="connsiteY5" fmla="*/ 603250 h 949325"/>
              <a:gd name="connsiteX6" fmla="*/ 403225 w 939800"/>
              <a:gd name="connsiteY6" fmla="*/ 654050 h 949325"/>
              <a:gd name="connsiteX7" fmla="*/ 419100 w 939800"/>
              <a:gd name="connsiteY7" fmla="*/ 708025 h 949325"/>
              <a:gd name="connsiteX8" fmla="*/ 330200 w 939800"/>
              <a:gd name="connsiteY8" fmla="*/ 771525 h 949325"/>
              <a:gd name="connsiteX9" fmla="*/ 0 w 939800"/>
              <a:gd name="connsiteY9" fmla="*/ 949325 h 949325"/>
              <a:gd name="connsiteX0" fmla="*/ 949325 w 949325"/>
              <a:gd name="connsiteY0" fmla="*/ 0 h 958850"/>
              <a:gd name="connsiteX1" fmla="*/ 901700 w 949325"/>
              <a:gd name="connsiteY1" fmla="*/ 120650 h 958850"/>
              <a:gd name="connsiteX2" fmla="*/ 825500 w 949325"/>
              <a:gd name="connsiteY2" fmla="*/ 241300 h 958850"/>
              <a:gd name="connsiteX3" fmla="*/ 584200 w 949325"/>
              <a:gd name="connsiteY3" fmla="*/ 333375 h 958850"/>
              <a:gd name="connsiteX4" fmla="*/ 396875 w 949325"/>
              <a:gd name="connsiteY4" fmla="*/ 581025 h 958850"/>
              <a:gd name="connsiteX5" fmla="*/ 428625 w 949325"/>
              <a:gd name="connsiteY5" fmla="*/ 612775 h 958850"/>
              <a:gd name="connsiteX6" fmla="*/ 403225 w 949325"/>
              <a:gd name="connsiteY6" fmla="*/ 663575 h 958850"/>
              <a:gd name="connsiteX7" fmla="*/ 419100 w 949325"/>
              <a:gd name="connsiteY7" fmla="*/ 717550 h 958850"/>
              <a:gd name="connsiteX8" fmla="*/ 330200 w 949325"/>
              <a:gd name="connsiteY8" fmla="*/ 781050 h 958850"/>
              <a:gd name="connsiteX9" fmla="*/ 0 w 949325"/>
              <a:gd name="connsiteY9" fmla="*/ 958850 h 958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949325" h="958850">
                <a:moveTo>
                  <a:pt x="949325" y="0"/>
                </a:moveTo>
                <a:cubicBezTo>
                  <a:pt x="939800" y="36248"/>
                  <a:pt x="922337" y="80434"/>
                  <a:pt x="901700" y="120650"/>
                </a:cubicBezTo>
                <a:cubicBezTo>
                  <a:pt x="881063" y="160866"/>
                  <a:pt x="878417" y="205846"/>
                  <a:pt x="825500" y="241300"/>
                </a:cubicBezTo>
                <a:cubicBezTo>
                  <a:pt x="772583" y="276754"/>
                  <a:pt x="655637" y="276754"/>
                  <a:pt x="584200" y="333375"/>
                </a:cubicBezTo>
                <a:cubicBezTo>
                  <a:pt x="512762" y="389996"/>
                  <a:pt x="422804" y="534458"/>
                  <a:pt x="396875" y="581025"/>
                </a:cubicBezTo>
                <a:cubicBezTo>
                  <a:pt x="370946" y="627592"/>
                  <a:pt x="427567" y="599017"/>
                  <a:pt x="428625" y="612775"/>
                </a:cubicBezTo>
                <a:cubicBezTo>
                  <a:pt x="429683" y="626533"/>
                  <a:pt x="404812" y="646113"/>
                  <a:pt x="403225" y="663575"/>
                </a:cubicBezTo>
                <a:cubicBezTo>
                  <a:pt x="401638" y="681037"/>
                  <a:pt x="431271" y="697971"/>
                  <a:pt x="419100" y="717550"/>
                </a:cubicBezTo>
                <a:cubicBezTo>
                  <a:pt x="406929" y="737129"/>
                  <a:pt x="365654" y="758825"/>
                  <a:pt x="330200" y="781050"/>
                </a:cubicBezTo>
                <a:cubicBezTo>
                  <a:pt x="294746" y="803275"/>
                  <a:pt x="44185" y="935037"/>
                  <a:pt x="0" y="95885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4" name="Forme libre : forme 3">
            <a:extLst>
              <a:ext uri="{FF2B5EF4-FFF2-40B4-BE49-F238E27FC236}">
                <a16:creationId xmlns:a16="http://schemas.microsoft.com/office/drawing/2014/main" id="{9785E986-7D90-49DA-8C7B-6E217AE16429}"/>
              </a:ext>
            </a:extLst>
          </p:cNvPr>
          <p:cNvSpPr/>
          <p:nvPr/>
        </p:nvSpPr>
        <p:spPr>
          <a:xfrm>
            <a:off x="9458297" y="1866900"/>
            <a:ext cx="218196" cy="3594735"/>
          </a:xfrm>
          <a:custGeom>
            <a:avLst/>
            <a:gdLst>
              <a:gd name="connsiteX0" fmla="*/ 57178 w 214952"/>
              <a:gd name="connsiteY0" fmla="*/ 0 h 3152775"/>
              <a:gd name="connsiteX1" fmla="*/ 19078 w 214952"/>
              <a:gd name="connsiteY1" fmla="*/ 762000 h 3152775"/>
              <a:gd name="connsiteX2" fmla="*/ 19078 w 214952"/>
              <a:gd name="connsiteY2" fmla="*/ 1000125 h 3152775"/>
              <a:gd name="connsiteX3" fmla="*/ 76228 w 214952"/>
              <a:gd name="connsiteY3" fmla="*/ 1285875 h 3152775"/>
              <a:gd name="connsiteX4" fmla="*/ 76228 w 214952"/>
              <a:gd name="connsiteY4" fmla="*/ 1647825 h 3152775"/>
              <a:gd name="connsiteX5" fmla="*/ 28 w 214952"/>
              <a:gd name="connsiteY5" fmla="*/ 2057400 h 3152775"/>
              <a:gd name="connsiteX6" fmla="*/ 85753 w 214952"/>
              <a:gd name="connsiteY6" fmla="*/ 2314575 h 3152775"/>
              <a:gd name="connsiteX7" fmla="*/ 209578 w 214952"/>
              <a:gd name="connsiteY7" fmla="*/ 2505075 h 3152775"/>
              <a:gd name="connsiteX8" fmla="*/ 181003 w 214952"/>
              <a:gd name="connsiteY8" fmla="*/ 3152775 h 3152775"/>
              <a:gd name="connsiteX0" fmla="*/ 57178 w 218196"/>
              <a:gd name="connsiteY0" fmla="*/ 0 h 3541395"/>
              <a:gd name="connsiteX1" fmla="*/ 19078 w 218196"/>
              <a:gd name="connsiteY1" fmla="*/ 762000 h 3541395"/>
              <a:gd name="connsiteX2" fmla="*/ 19078 w 218196"/>
              <a:gd name="connsiteY2" fmla="*/ 1000125 h 3541395"/>
              <a:gd name="connsiteX3" fmla="*/ 76228 w 218196"/>
              <a:gd name="connsiteY3" fmla="*/ 1285875 h 3541395"/>
              <a:gd name="connsiteX4" fmla="*/ 76228 w 218196"/>
              <a:gd name="connsiteY4" fmla="*/ 1647825 h 3541395"/>
              <a:gd name="connsiteX5" fmla="*/ 28 w 218196"/>
              <a:gd name="connsiteY5" fmla="*/ 2057400 h 3541395"/>
              <a:gd name="connsiteX6" fmla="*/ 85753 w 218196"/>
              <a:gd name="connsiteY6" fmla="*/ 2314575 h 3541395"/>
              <a:gd name="connsiteX7" fmla="*/ 209578 w 218196"/>
              <a:gd name="connsiteY7" fmla="*/ 2505075 h 3541395"/>
              <a:gd name="connsiteX8" fmla="*/ 196243 w 218196"/>
              <a:gd name="connsiteY8" fmla="*/ 3541395 h 3541395"/>
              <a:gd name="connsiteX0" fmla="*/ 57178 w 218196"/>
              <a:gd name="connsiteY0" fmla="*/ 0 h 3594735"/>
              <a:gd name="connsiteX1" fmla="*/ 19078 w 218196"/>
              <a:gd name="connsiteY1" fmla="*/ 762000 h 3594735"/>
              <a:gd name="connsiteX2" fmla="*/ 19078 w 218196"/>
              <a:gd name="connsiteY2" fmla="*/ 1000125 h 3594735"/>
              <a:gd name="connsiteX3" fmla="*/ 76228 w 218196"/>
              <a:gd name="connsiteY3" fmla="*/ 1285875 h 3594735"/>
              <a:gd name="connsiteX4" fmla="*/ 76228 w 218196"/>
              <a:gd name="connsiteY4" fmla="*/ 1647825 h 3594735"/>
              <a:gd name="connsiteX5" fmla="*/ 28 w 218196"/>
              <a:gd name="connsiteY5" fmla="*/ 2057400 h 3594735"/>
              <a:gd name="connsiteX6" fmla="*/ 85753 w 218196"/>
              <a:gd name="connsiteY6" fmla="*/ 2314575 h 3594735"/>
              <a:gd name="connsiteX7" fmla="*/ 209578 w 218196"/>
              <a:gd name="connsiteY7" fmla="*/ 2505075 h 3594735"/>
              <a:gd name="connsiteX8" fmla="*/ 196243 w 218196"/>
              <a:gd name="connsiteY8" fmla="*/ 3594735 h 35947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18196" h="3594735">
                <a:moveTo>
                  <a:pt x="57178" y="0"/>
                </a:moveTo>
                <a:cubicBezTo>
                  <a:pt x="41303" y="297656"/>
                  <a:pt x="25428" y="595313"/>
                  <a:pt x="19078" y="762000"/>
                </a:cubicBezTo>
                <a:cubicBezTo>
                  <a:pt x="12728" y="928688"/>
                  <a:pt x="9553" y="912813"/>
                  <a:pt x="19078" y="1000125"/>
                </a:cubicBezTo>
                <a:cubicBezTo>
                  <a:pt x="28603" y="1087437"/>
                  <a:pt x="66703" y="1177925"/>
                  <a:pt x="76228" y="1285875"/>
                </a:cubicBezTo>
                <a:cubicBezTo>
                  <a:pt x="85753" y="1393825"/>
                  <a:pt x="88928" y="1519238"/>
                  <a:pt x="76228" y="1647825"/>
                </a:cubicBezTo>
                <a:cubicBezTo>
                  <a:pt x="63528" y="1776412"/>
                  <a:pt x="-1560" y="1946275"/>
                  <a:pt x="28" y="2057400"/>
                </a:cubicBezTo>
                <a:cubicBezTo>
                  <a:pt x="1615" y="2168525"/>
                  <a:pt x="50828" y="2239963"/>
                  <a:pt x="85753" y="2314575"/>
                </a:cubicBezTo>
                <a:cubicBezTo>
                  <a:pt x="120678" y="2389187"/>
                  <a:pt x="193703" y="2365375"/>
                  <a:pt x="209578" y="2505075"/>
                </a:cubicBezTo>
                <a:cubicBezTo>
                  <a:pt x="225453" y="2644775"/>
                  <a:pt x="218468" y="3340735"/>
                  <a:pt x="196243" y="3594735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7" name="Forme libre : forme 6">
            <a:extLst>
              <a:ext uri="{FF2B5EF4-FFF2-40B4-BE49-F238E27FC236}">
                <a16:creationId xmlns:a16="http://schemas.microsoft.com/office/drawing/2014/main" id="{DE2091A2-893D-4FD9-B5DC-08FAAC12AD69}"/>
              </a:ext>
            </a:extLst>
          </p:cNvPr>
          <p:cNvSpPr/>
          <p:nvPr/>
        </p:nvSpPr>
        <p:spPr>
          <a:xfrm>
            <a:off x="4667250" y="1800225"/>
            <a:ext cx="3514743" cy="3819524"/>
          </a:xfrm>
          <a:custGeom>
            <a:avLst/>
            <a:gdLst>
              <a:gd name="connsiteX0" fmla="*/ 0 w 4103757"/>
              <a:gd name="connsiteY0" fmla="*/ 3510562 h 3510562"/>
              <a:gd name="connsiteX1" fmla="*/ 228600 w 4103757"/>
              <a:gd name="connsiteY1" fmla="*/ 3215287 h 3510562"/>
              <a:gd name="connsiteX2" fmla="*/ 400050 w 4103757"/>
              <a:gd name="connsiteY2" fmla="*/ 3053362 h 3510562"/>
              <a:gd name="connsiteX3" fmla="*/ 923925 w 4103757"/>
              <a:gd name="connsiteY3" fmla="*/ 2748562 h 3510562"/>
              <a:gd name="connsiteX4" fmla="*/ 1162050 w 4103757"/>
              <a:gd name="connsiteY4" fmla="*/ 2691412 h 3510562"/>
              <a:gd name="connsiteX5" fmla="*/ 1533525 w 4103757"/>
              <a:gd name="connsiteY5" fmla="*/ 2500912 h 3510562"/>
              <a:gd name="connsiteX6" fmla="*/ 1638300 w 4103757"/>
              <a:gd name="connsiteY6" fmla="*/ 2110387 h 3510562"/>
              <a:gd name="connsiteX7" fmla="*/ 1838325 w 4103757"/>
              <a:gd name="connsiteY7" fmla="*/ 1719862 h 3510562"/>
              <a:gd name="connsiteX8" fmla="*/ 2190750 w 4103757"/>
              <a:gd name="connsiteY8" fmla="*/ 1291237 h 3510562"/>
              <a:gd name="connsiteX9" fmla="*/ 2381250 w 4103757"/>
              <a:gd name="connsiteY9" fmla="*/ 976912 h 3510562"/>
              <a:gd name="connsiteX10" fmla="*/ 2705100 w 4103757"/>
              <a:gd name="connsiteY10" fmla="*/ 795937 h 3510562"/>
              <a:gd name="connsiteX11" fmla="*/ 3181350 w 4103757"/>
              <a:gd name="connsiteY11" fmla="*/ 405412 h 3510562"/>
              <a:gd name="connsiteX12" fmla="*/ 3371850 w 4103757"/>
              <a:gd name="connsiteY12" fmla="*/ 110137 h 3510562"/>
              <a:gd name="connsiteX0" fmla="*/ 0 w 3181350"/>
              <a:gd name="connsiteY0" fmla="*/ 3105150 h 3105150"/>
              <a:gd name="connsiteX1" fmla="*/ 228600 w 3181350"/>
              <a:gd name="connsiteY1" fmla="*/ 2809875 h 3105150"/>
              <a:gd name="connsiteX2" fmla="*/ 400050 w 3181350"/>
              <a:gd name="connsiteY2" fmla="*/ 2647950 h 3105150"/>
              <a:gd name="connsiteX3" fmla="*/ 923925 w 3181350"/>
              <a:gd name="connsiteY3" fmla="*/ 2343150 h 3105150"/>
              <a:gd name="connsiteX4" fmla="*/ 1162050 w 3181350"/>
              <a:gd name="connsiteY4" fmla="*/ 2286000 h 3105150"/>
              <a:gd name="connsiteX5" fmla="*/ 1533525 w 3181350"/>
              <a:gd name="connsiteY5" fmla="*/ 2095500 h 3105150"/>
              <a:gd name="connsiteX6" fmla="*/ 1638300 w 3181350"/>
              <a:gd name="connsiteY6" fmla="*/ 1704975 h 3105150"/>
              <a:gd name="connsiteX7" fmla="*/ 1838325 w 3181350"/>
              <a:gd name="connsiteY7" fmla="*/ 1314450 h 3105150"/>
              <a:gd name="connsiteX8" fmla="*/ 2190750 w 3181350"/>
              <a:gd name="connsiteY8" fmla="*/ 885825 h 3105150"/>
              <a:gd name="connsiteX9" fmla="*/ 2381250 w 3181350"/>
              <a:gd name="connsiteY9" fmla="*/ 571500 h 3105150"/>
              <a:gd name="connsiteX10" fmla="*/ 2705100 w 3181350"/>
              <a:gd name="connsiteY10" fmla="*/ 390525 h 3105150"/>
              <a:gd name="connsiteX11" fmla="*/ 3181350 w 3181350"/>
              <a:gd name="connsiteY11" fmla="*/ 0 h 3105150"/>
              <a:gd name="connsiteX0" fmla="*/ 0 w 3181350"/>
              <a:gd name="connsiteY0" fmla="*/ 3105150 h 3105150"/>
              <a:gd name="connsiteX1" fmla="*/ 228600 w 3181350"/>
              <a:gd name="connsiteY1" fmla="*/ 2809875 h 3105150"/>
              <a:gd name="connsiteX2" fmla="*/ 400050 w 3181350"/>
              <a:gd name="connsiteY2" fmla="*/ 2647950 h 3105150"/>
              <a:gd name="connsiteX3" fmla="*/ 923925 w 3181350"/>
              <a:gd name="connsiteY3" fmla="*/ 2343150 h 3105150"/>
              <a:gd name="connsiteX4" fmla="*/ 1162050 w 3181350"/>
              <a:gd name="connsiteY4" fmla="*/ 2286000 h 3105150"/>
              <a:gd name="connsiteX5" fmla="*/ 1533525 w 3181350"/>
              <a:gd name="connsiteY5" fmla="*/ 2095500 h 3105150"/>
              <a:gd name="connsiteX6" fmla="*/ 1638300 w 3181350"/>
              <a:gd name="connsiteY6" fmla="*/ 1704975 h 3105150"/>
              <a:gd name="connsiteX7" fmla="*/ 1838325 w 3181350"/>
              <a:gd name="connsiteY7" fmla="*/ 1314450 h 3105150"/>
              <a:gd name="connsiteX8" fmla="*/ 2190750 w 3181350"/>
              <a:gd name="connsiteY8" fmla="*/ 885825 h 3105150"/>
              <a:gd name="connsiteX9" fmla="*/ 2381250 w 3181350"/>
              <a:gd name="connsiteY9" fmla="*/ 571500 h 3105150"/>
              <a:gd name="connsiteX10" fmla="*/ 2705100 w 3181350"/>
              <a:gd name="connsiteY10" fmla="*/ 390525 h 3105150"/>
              <a:gd name="connsiteX11" fmla="*/ 3181350 w 3181350"/>
              <a:gd name="connsiteY11" fmla="*/ 0 h 3105150"/>
              <a:gd name="connsiteX12" fmla="*/ 3181350 w 3181350"/>
              <a:gd name="connsiteY12" fmla="*/ 0 h 3105150"/>
              <a:gd name="connsiteX0" fmla="*/ 0 w 3333750"/>
              <a:gd name="connsiteY0" fmla="*/ 3305175 h 3305175"/>
              <a:gd name="connsiteX1" fmla="*/ 228600 w 3333750"/>
              <a:gd name="connsiteY1" fmla="*/ 3009900 h 3305175"/>
              <a:gd name="connsiteX2" fmla="*/ 400050 w 3333750"/>
              <a:gd name="connsiteY2" fmla="*/ 2847975 h 3305175"/>
              <a:gd name="connsiteX3" fmla="*/ 923925 w 3333750"/>
              <a:gd name="connsiteY3" fmla="*/ 2543175 h 3305175"/>
              <a:gd name="connsiteX4" fmla="*/ 1162050 w 3333750"/>
              <a:gd name="connsiteY4" fmla="*/ 2486025 h 3305175"/>
              <a:gd name="connsiteX5" fmla="*/ 1533525 w 3333750"/>
              <a:gd name="connsiteY5" fmla="*/ 2295525 h 3305175"/>
              <a:gd name="connsiteX6" fmla="*/ 1638300 w 3333750"/>
              <a:gd name="connsiteY6" fmla="*/ 1905000 h 3305175"/>
              <a:gd name="connsiteX7" fmla="*/ 1838325 w 3333750"/>
              <a:gd name="connsiteY7" fmla="*/ 1514475 h 3305175"/>
              <a:gd name="connsiteX8" fmla="*/ 2190750 w 3333750"/>
              <a:gd name="connsiteY8" fmla="*/ 1085850 h 3305175"/>
              <a:gd name="connsiteX9" fmla="*/ 2381250 w 3333750"/>
              <a:gd name="connsiteY9" fmla="*/ 771525 h 3305175"/>
              <a:gd name="connsiteX10" fmla="*/ 2705100 w 3333750"/>
              <a:gd name="connsiteY10" fmla="*/ 590550 h 3305175"/>
              <a:gd name="connsiteX11" fmla="*/ 3181350 w 3333750"/>
              <a:gd name="connsiteY11" fmla="*/ 200025 h 3305175"/>
              <a:gd name="connsiteX12" fmla="*/ 3333750 w 3333750"/>
              <a:gd name="connsiteY12" fmla="*/ 0 h 3305175"/>
              <a:gd name="connsiteX0" fmla="*/ 0 w 3342637"/>
              <a:gd name="connsiteY0" fmla="*/ 3323045 h 3323045"/>
              <a:gd name="connsiteX1" fmla="*/ 228600 w 3342637"/>
              <a:gd name="connsiteY1" fmla="*/ 3027770 h 3323045"/>
              <a:gd name="connsiteX2" fmla="*/ 400050 w 3342637"/>
              <a:gd name="connsiteY2" fmla="*/ 2865845 h 3323045"/>
              <a:gd name="connsiteX3" fmla="*/ 923925 w 3342637"/>
              <a:gd name="connsiteY3" fmla="*/ 2561045 h 3323045"/>
              <a:gd name="connsiteX4" fmla="*/ 1162050 w 3342637"/>
              <a:gd name="connsiteY4" fmla="*/ 2503895 h 3323045"/>
              <a:gd name="connsiteX5" fmla="*/ 1533525 w 3342637"/>
              <a:gd name="connsiteY5" fmla="*/ 2313395 h 3323045"/>
              <a:gd name="connsiteX6" fmla="*/ 1638300 w 3342637"/>
              <a:gd name="connsiteY6" fmla="*/ 1922870 h 3323045"/>
              <a:gd name="connsiteX7" fmla="*/ 1838325 w 3342637"/>
              <a:gd name="connsiteY7" fmla="*/ 1532345 h 3323045"/>
              <a:gd name="connsiteX8" fmla="*/ 2190750 w 3342637"/>
              <a:gd name="connsiteY8" fmla="*/ 1103720 h 3323045"/>
              <a:gd name="connsiteX9" fmla="*/ 2381250 w 3342637"/>
              <a:gd name="connsiteY9" fmla="*/ 789395 h 3323045"/>
              <a:gd name="connsiteX10" fmla="*/ 2705100 w 3342637"/>
              <a:gd name="connsiteY10" fmla="*/ 608420 h 3323045"/>
              <a:gd name="connsiteX11" fmla="*/ 3181350 w 3342637"/>
              <a:gd name="connsiteY11" fmla="*/ 217895 h 3323045"/>
              <a:gd name="connsiteX12" fmla="*/ 3333750 w 3342637"/>
              <a:gd name="connsiteY12" fmla="*/ 17870 h 3323045"/>
              <a:gd name="connsiteX13" fmla="*/ 3324225 w 3342637"/>
              <a:gd name="connsiteY13" fmla="*/ 8346 h 3323045"/>
              <a:gd name="connsiteX0" fmla="*/ 0 w 3514743"/>
              <a:gd name="connsiteY0" fmla="*/ 3819524 h 3819524"/>
              <a:gd name="connsiteX1" fmla="*/ 228600 w 3514743"/>
              <a:gd name="connsiteY1" fmla="*/ 3524249 h 3819524"/>
              <a:gd name="connsiteX2" fmla="*/ 400050 w 3514743"/>
              <a:gd name="connsiteY2" fmla="*/ 3362324 h 3819524"/>
              <a:gd name="connsiteX3" fmla="*/ 923925 w 3514743"/>
              <a:gd name="connsiteY3" fmla="*/ 3057524 h 3819524"/>
              <a:gd name="connsiteX4" fmla="*/ 1162050 w 3514743"/>
              <a:gd name="connsiteY4" fmla="*/ 3000374 h 3819524"/>
              <a:gd name="connsiteX5" fmla="*/ 1533525 w 3514743"/>
              <a:gd name="connsiteY5" fmla="*/ 2809874 h 3819524"/>
              <a:gd name="connsiteX6" fmla="*/ 1638300 w 3514743"/>
              <a:gd name="connsiteY6" fmla="*/ 2419349 h 3819524"/>
              <a:gd name="connsiteX7" fmla="*/ 1838325 w 3514743"/>
              <a:gd name="connsiteY7" fmla="*/ 2028824 h 3819524"/>
              <a:gd name="connsiteX8" fmla="*/ 2190750 w 3514743"/>
              <a:gd name="connsiteY8" fmla="*/ 1600199 h 3819524"/>
              <a:gd name="connsiteX9" fmla="*/ 2381250 w 3514743"/>
              <a:gd name="connsiteY9" fmla="*/ 1285874 h 3819524"/>
              <a:gd name="connsiteX10" fmla="*/ 2705100 w 3514743"/>
              <a:gd name="connsiteY10" fmla="*/ 1104899 h 3819524"/>
              <a:gd name="connsiteX11" fmla="*/ 3181350 w 3514743"/>
              <a:gd name="connsiteY11" fmla="*/ 714374 h 3819524"/>
              <a:gd name="connsiteX12" fmla="*/ 3333750 w 3514743"/>
              <a:gd name="connsiteY12" fmla="*/ 514349 h 3819524"/>
              <a:gd name="connsiteX13" fmla="*/ 3514725 w 3514743"/>
              <a:gd name="connsiteY13" fmla="*/ 0 h 38195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3514743" h="3819524">
                <a:moveTo>
                  <a:pt x="0" y="3819524"/>
                </a:moveTo>
                <a:cubicBezTo>
                  <a:pt x="80962" y="3709986"/>
                  <a:pt x="161925" y="3600449"/>
                  <a:pt x="228600" y="3524249"/>
                </a:cubicBezTo>
                <a:cubicBezTo>
                  <a:pt x="295275" y="3448049"/>
                  <a:pt x="284163" y="3440111"/>
                  <a:pt x="400050" y="3362324"/>
                </a:cubicBezTo>
                <a:cubicBezTo>
                  <a:pt x="515937" y="3284537"/>
                  <a:pt x="796925" y="3117849"/>
                  <a:pt x="923925" y="3057524"/>
                </a:cubicBezTo>
                <a:cubicBezTo>
                  <a:pt x="1050925" y="2997199"/>
                  <a:pt x="1060450" y="3041649"/>
                  <a:pt x="1162050" y="3000374"/>
                </a:cubicBezTo>
                <a:cubicBezTo>
                  <a:pt x="1263650" y="2959099"/>
                  <a:pt x="1454150" y="2906712"/>
                  <a:pt x="1533525" y="2809874"/>
                </a:cubicBezTo>
                <a:cubicBezTo>
                  <a:pt x="1612900" y="2713036"/>
                  <a:pt x="1587500" y="2549524"/>
                  <a:pt x="1638300" y="2419349"/>
                </a:cubicBezTo>
                <a:cubicBezTo>
                  <a:pt x="1689100" y="2289174"/>
                  <a:pt x="1746250" y="2165349"/>
                  <a:pt x="1838325" y="2028824"/>
                </a:cubicBezTo>
                <a:cubicBezTo>
                  <a:pt x="1930400" y="1892299"/>
                  <a:pt x="2100262" y="1724024"/>
                  <a:pt x="2190750" y="1600199"/>
                </a:cubicBezTo>
                <a:cubicBezTo>
                  <a:pt x="2281238" y="1476374"/>
                  <a:pt x="2295525" y="1368424"/>
                  <a:pt x="2381250" y="1285874"/>
                </a:cubicBezTo>
                <a:cubicBezTo>
                  <a:pt x="2466975" y="1203324"/>
                  <a:pt x="2571750" y="1200149"/>
                  <a:pt x="2705100" y="1104899"/>
                </a:cubicBezTo>
                <a:cubicBezTo>
                  <a:pt x="2838450" y="1009649"/>
                  <a:pt x="3070225" y="828674"/>
                  <a:pt x="3181350" y="714374"/>
                </a:cubicBezTo>
                <a:lnTo>
                  <a:pt x="3333750" y="514349"/>
                </a:lnTo>
                <a:cubicBezTo>
                  <a:pt x="3357562" y="479424"/>
                  <a:pt x="3516709" y="1984"/>
                  <a:pt x="3514725" y="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0" name="Forme libre : forme 9">
            <a:extLst>
              <a:ext uri="{FF2B5EF4-FFF2-40B4-BE49-F238E27FC236}">
                <a16:creationId xmlns:a16="http://schemas.microsoft.com/office/drawing/2014/main" id="{A3F9438B-574A-41ED-A02A-B92F4E8208B1}"/>
              </a:ext>
            </a:extLst>
          </p:cNvPr>
          <p:cNvSpPr/>
          <p:nvPr/>
        </p:nvSpPr>
        <p:spPr>
          <a:xfrm>
            <a:off x="5052060" y="2735580"/>
            <a:ext cx="4960620" cy="2552831"/>
          </a:xfrm>
          <a:custGeom>
            <a:avLst/>
            <a:gdLst>
              <a:gd name="connsiteX0" fmla="*/ 4960620 w 4960620"/>
              <a:gd name="connsiteY0" fmla="*/ 0 h 2552831"/>
              <a:gd name="connsiteX1" fmla="*/ 4472940 w 4960620"/>
              <a:gd name="connsiteY1" fmla="*/ 190500 h 2552831"/>
              <a:gd name="connsiteX2" fmla="*/ 4267200 w 4960620"/>
              <a:gd name="connsiteY2" fmla="*/ 266700 h 2552831"/>
              <a:gd name="connsiteX3" fmla="*/ 3985260 w 4960620"/>
              <a:gd name="connsiteY3" fmla="*/ 419100 h 2552831"/>
              <a:gd name="connsiteX4" fmla="*/ 3810000 w 4960620"/>
              <a:gd name="connsiteY4" fmla="*/ 609600 h 2552831"/>
              <a:gd name="connsiteX5" fmla="*/ 3810000 w 4960620"/>
              <a:gd name="connsiteY5" fmla="*/ 693420 h 2552831"/>
              <a:gd name="connsiteX6" fmla="*/ 3672840 w 4960620"/>
              <a:gd name="connsiteY6" fmla="*/ 838200 h 2552831"/>
              <a:gd name="connsiteX7" fmla="*/ 3489960 w 4960620"/>
              <a:gd name="connsiteY7" fmla="*/ 944880 h 2552831"/>
              <a:gd name="connsiteX8" fmla="*/ 3345180 w 4960620"/>
              <a:gd name="connsiteY8" fmla="*/ 967740 h 2552831"/>
              <a:gd name="connsiteX9" fmla="*/ 3070860 w 4960620"/>
              <a:gd name="connsiteY9" fmla="*/ 1135380 h 2552831"/>
              <a:gd name="connsiteX10" fmla="*/ 2903220 w 4960620"/>
              <a:gd name="connsiteY10" fmla="*/ 1379220 h 2552831"/>
              <a:gd name="connsiteX11" fmla="*/ 2636520 w 4960620"/>
              <a:gd name="connsiteY11" fmla="*/ 1653540 h 2552831"/>
              <a:gd name="connsiteX12" fmla="*/ 2506980 w 4960620"/>
              <a:gd name="connsiteY12" fmla="*/ 1836420 h 2552831"/>
              <a:gd name="connsiteX13" fmla="*/ 2133600 w 4960620"/>
              <a:gd name="connsiteY13" fmla="*/ 2049780 h 2552831"/>
              <a:gd name="connsiteX14" fmla="*/ 1783080 w 4960620"/>
              <a:gd name="connsiteY14" fmla="*/ 2278380 h 2552831"/>
              <a:gd name="connsiteX15" fmla="*/ 1249680 w 4960620"/>
              <a:gd name="connsiteY15" fmla="*/ 2506980 h 2552831"/>
              <a:gd name="connsiteX16" fmla="*/ 830580 w 4960620"/>
              <a:gd name="connsiteY16" fmla="*/ 2453640 h 2552831"/>
              <a:gd name="connsiteX17" fmla="*/ 571500 w 4960620"/>
              <a:gd name="connsiteY17" fmla="*/ 2545080 h 2552831"/>
              <a:gd name="connsiteX18" fmla="*/ 342900 w 4960620"/>
              <a:gd name="connsiteY18" fmla="*/ 2537460 h 2552831"/>
              <a:gd name="connsiteX19" fmla="*/ 236220 w 4960620"/>
              <a:gd name="connsiteY19" fmla="*/ 2453640 h 2552831"/>
              <a:gd name="connsiteX20" fmla="*/ 0 w 4960620"/>
              <a:gd name="connsiteY20" fmla="*/ 2529840 h 25528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4960620" h="2552831">
                <a:moveTo>
                  <a:pt x="4960620" y="0"/>
                </a:moveTo>
                <a:lnTo>
                  <a:pt x="4472940" y="190500"/>
                </a:lnTo>
                <a:cubicBezTo>
                  <a:pt x="4357370" y="234950"/>
                  <a:pt x="4348480" y="228600"/>
                  <a:pt x="4267200" y="266700"/>
                </a:cubicBezTo>
                <a:cubicBezTo>
                  <a:pt x="4185920" y="304800"/>
                  <a:pt x="4061460" y="361950"/>
                  <a:pt x="3985260" y="419100"/>
                </a:cubicBezTo>
                <a:cubicBezTo>
                  <a:pt x="3909060" y="476250"/>
                  <a:pt x="3839210" y="563880"/>
                  <a:pt x="3810000" y="609600"/>
                </a:cubicBezTo>
                <a:cubicBezTo>
                  <a:pt x="3780790" y="655320"/>
                  <a:pt x="3832860" y="655320"/>
                  <a:pt x="3810000" y="693420"/>
                </a:cubicBezTo>
                <a:cubicBezTo>
                  <a:pt x="3787140" y="731520"/>
                  <a:pt x="3726180" y="796290"/>
                  <a:pt x="3672840" y="838200"/>
                </a:cubicBezTo>
                <a:cubicBezTo>
                  <a:pt x="3619500" y="880110"/>
                  <a:pt x="3544570" y="923290"/>
                  <a:pt x="3489960" y="944880"/>
                </a:cubicBezTo>
                <a:cubicBezTo>
                  <a:pt x="3435350" y="966470"/>
                  <a:pt x="3415030" y="935990"/>
                  <a:pt x="3345180" y="967740"/>
                </a:cubicBezTo>
                <a:cubicBezTo>
                  <a:pt x="3275330" y="999490"/>
                  <a:pt x="3144520" y="1066800"/>
                  <a:pt x="3070860" y="1135380"/>
                </a:cubicBezTo>
                <a:cubicBezTo>
                  <a:pt x="2997200" y="1203960"/>
                  <a:pt x="2975610" y="1292860"/>
                  <a:pt x="2903220" y="1379220"/>
                </a:cubicBezTo>
                <a:cubicBezTo>
                  <a:pt x="2830830" y="1465580"/>
                  <a:pt x="2702560" y="1577340"/>
                  <a:pt x="2636520" y="1653540"/>
                </a:cubicBezTo>
                <a:cubicBezTo>
                  <a:pt x="2570480" y="1729740"/>
                  <a:pt x="2590800" y="1770380"/>
                  <a:pt x="2506980" y="1836420"/>
                </a:cubicBezTo>
                <a:cubicBezTo>
                  <a:pt x="2423160" y="1902460"/>
                  <a:pt x="2254250" y="1976120"/>
                  <a:pt x="2133600" y="2049780"/>
                </a:cubicBezTo>
                <a:cubicBezTo>
                  <a:pt x="2012950" y="2123440"/>
                  <a:pt x="1930400" y="2202180"/>
                  <a:pt x="1783080" y="2278380"/>
                </a:cubicBezTo>
                <a:cubicBezTo>
                  <a:pt x="1635760" y="2354580"/>
                  <a:pt x="1408430" y="2477770"/>
                  <a:pt x="1249680" y="2506980"/>
                </a:cubicBezTo>
                <a:cubicBezTo>
                  <a:pt x="1090930" y="2536190"/>
                  <a:pt x="943610" y="2447290"/>
                  <a:pt x="830580" y="2453640"/>
                </a:cubicBezTo>
                <a:cubicBezTo>
                  <a:pt x="717550" y="2459990"/>
                  <a:pt x="652780" y="2531110"/>
                  <a:pt x="571500" y="2545080"/>
                </a:cubicBezTo>
                <a:cubicBezTo>
                  <a:pt x="490220" y="2559050"/>
                  <a:pt x="398780" y="2552700"/>
                  <a:pt x="342900" y="2537460"/>
                </a:cubicBezTo>
                <a:cubicBezTo>
                  <a:pt x="287020" y="2522220"/>
                  <a:pt x="293370" y="2454910"/>
                  <a:pt x="236220" y="2453640"/>
                </a:cubicBezTo>
                <a:cubicBezTo>
                  <a:pt x="179070" y="2452370"/>
                  <a:pt x="89535" y="2491105"/>
                  <a:pt x="0" y="252984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2" name="Forme libre : forme 11">
            <a:extLst>
              <a:ext uri="{FF2B5EF4-FFF2-40B4-BE49-F238E27FC236}">
                <a16:creationId xmlns:a16="http://schemas.microsoft.com/office/drawing/2014/main" id="{944CCB70-F3D6-4557-9C2F-76D3681E987B}"/>
              </a:ext>
            </a:extLst>
          </p:cNvPr>
          <p:cNvSpPr/>
          <p:nvPr/>
        </p:nvSpPr>
        <p:spPr>
          <a:xfrm>
            <a:off x="4076700" y="2202180"/>
            <a:ext cx="4556760" cy="3308828"/>
          </a:xfrm>
          <a:custGeom>
            <a:avLst/>
            <a:gdLst>
              <a:gd name="connsiteX0" fmla="*/ 0 w 4556760"/>
              <a:gd name="connsiteY0" fmla="*/ 0 h 3308828"/>
              <a:gd name="connsiteX1" fmla="*/ 266700 w 4556760"/>
              <a:gd name="connsiteY1" fmla="*/ 243840 h 3308828"/>
              <a:gd name="connsiteX2" fmla="*/ 670560 w 4556760"/>
              <a:gd name="connsiteY2" fmla="*/ 457200 h 3308828"/>
              <a:gd name="connsiteX3" fmla="*/ 1219200 w 4556760"/>
              <a:gd name="connsiteY3" fmla="*/ 807720 h 3308828"/>
              <a:gd name="connsiteX4" fmla="*/ 1341120 w 4556760"/>
              <a:gd name="connsiteY4" fmla="*/ 967740 h 3308828"/>
              <a:gd name="connsiteX5" fmla="*/ 1661160 w 4556760"/>
              <a:gd name="connsiteY5" fmla="*/ 1333500 h 3308828"/>
              <a:gd name="connsiteX6" fmla="*/ 2080260 w 4556760"/>
              <a:gd name="connsiteY6" fmla="*/ 1661160 h 3308828"/>
              <a:gd name="connsiteX7" fmla="*/ 2484120 w 4556760"/>
              <a:gd name="connsiteY7" fmla="*/ 1927860 h 3308828"/>
              <a:gd name="connsiteX8" fmla="*/ 2865120 w 4556760"/>
              <a:gd name="connsiteY8" fmla="*/ 2171700 h 3308828"/>
              <a:gd name="connsiteX9" fmla="*/ 3055620 w 4556760"/>
              <a:gd name="connsiteY9" fmla="*/ 2514600 h 3308828"/>
              <a:gd name="connsiteX10" fmla="*/ 3322320 w 4556760"/>
              <a:gd name="connsiteY10" fmla="*/ 2674620 h 3308828"/>
              <a:gd name="connsiteX11" fmla="*/ 3825240 w 4556760"/>
              <a:gd name="connsiteY11" fmla="*/ 2743200 h 3308828"/>
              <a:gd name="connsiteX12" fmla="*/ 4008120 w 4556760"/>
              <a:gd name="connsiteY12" fmla="*/ 2895600 h 3308828"/>
              <a:gd name="connsiteX13" fmla="*/ 4465320 w 4556760"/>
              <a:gd name="connsiteY13" fmla="*/ 3246120 h 3308828"/>
              <a:gd name="connsiteX14" fmla="*/ 4556760 w 4556760"/>
              <a:gd name="connsiteY14" fmla="*/ 3307080 h 33088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4556760" h="3308828">
                <a:moveTo>
                  <a:pt x="0" y="0"/>
                </a:moveTo>
                <a:cubicBezTo>
                  <a:pt x="77470" y="83820"/>
                  <a:pt x="154940" y="167640"/>
                  <a:pt x="266700" y="243840"/>
                </a:cubicBezTo>
                <a:cubicBezTo>
                  <a:pt x="378460" y="320040"/>
                  <a:pt x="511810" y="363220"/>
                  <a:pt x="670560" y="457200"/>
                </a:cubicBezTo>
                <a:cubicBezTo>
                  <a:pt x="829310" y="551180"/>
                  <a:pt x="1107440" y="722630"/>
                  <a:pt x="1219200" y="807720"/>
                </a:cubicBezTo>
                <a:cubicBezTo>
                  <a:pt x="1330960" y="892810"/>
                  <a:pt x="1267460" y="880110"/>
                  <a:pt x="1341120" y="967740"/>
                </a:cubicBezTo>
                <a:cubicBezTo>
                  <a:pt x="1414780" y="1055370"/>
                  <a:pt x="1537970" y="1217930"/>
                  <a:pt x="1661160" y="1333500"/>
                </a:cubicBezTo>
                <a:cubicBezTo>
                  <a:pt x="1784350" y="1449070"/>
                  <a:pt x="1943100" y="1562100"/>
                  <a:pt x="2080260" y="1661160"/>
                </a:cubicBezTo>
                <a:cubicBezTo>
                  <a:pt x="2217420" y="1760220"/>
                  <a:pt x="2353310" y="1842770"/>
                  <a:pt x="2484120" y="1927860"/>
                </a:cubicBezTo>
                <a:cubicBezTo>
                  <a:pt x="2614930" y="2012950"/>
                  <a:pt x="2769870" y="2073910"/>
                  <a:pt x="2865120" y="2171700"/>
                </a:cubicBezTo>
                <a:cubicBezTo>
                  <a:pt x="2960370" y="2269490"/>
                  <a:pt x="2979420" y="2430780"/>
                  <a:pt x="3055620" y="2514600"/>
                </a:cubicBezTo>
                <a:cubicBezTo>
                  <a:pt x="3131820" y="2598420"/>
                  <a:pt x="3194050" y="2636520"/>
                  <a:pt x="3322320" y="2674620"/>
                </a:cubicBezTo>
                <a:cubicBezTo>
                  <a:pt x="3450590" y="2712720"/>
                  <a:pt x="3710940" y="2706370"/>
                  <a:pt x="3825240" y="2743200"/>
                </a:cubicBezTo>
                <a:cubicBezTo>
                  <a:pt x="3939540" y="2780030"/>
                  <a:pt x="3901440" y="2811780"/>
                  <a:pt x="4008120" y="2895600"/>
                </a:cubicBezTo>
                <a:cubicBezTo>
                  <a:pt x="4114800" y="2979420"/>
                  <a:pt x="4373880" y="3177540"/>
                  <a:pt x="4465320" y="3246120"/>
                </a:cubicBezTo>
                <a:cubicBezTo>
                  <a:pt x="4556760" y="3314700"/>
                  <a:pt x="4556760" y="3310890"/>
                  <a:pt x="4556760" y="330708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4" name="Forme libre : forme 23">
            <a:extLst>
              <a:ext uri="{FF2B5EF4-FFF2-40B4-BE49-F238E27FC236}">
                <a16:creationId xmlns:a16="http://schemas.microsoft.com/office/drawing/2014/main" id="{95D7BB21-081F-4A5B-968A-0D05182EA29B}"/>
              </a:ext>
            </a:extLst>
          </p:cNvPr>
          <p:cNvSpPr/>
          <p:nvPr/>
        </p:nvSpPr>
        <p:spPr>
          <a:xfrm>
            <a:off x="6172200" y="4654550"/>
            <a:ext cx="647700" cy="374650"/>
          </a:xfrm>
          <a:custGeom>
            <a:avLst/>
            <a:gdLst>
              <a:gd name="connsiteX0" fmla="*/ 0 w 647700"/>
              <a:gd name="connsiteY0" fmla="*/ 0 h 374650"/>
              <a:gd name="connsiteX1" fmla="*/ 260350 w 647700"/>
              <a:gd name="connsiteY1" fmla="*/ 127000 h 374650"/>
              <a:gd name="connsiteX2" fmla="*/ 514350 w 647700"/>
              <a:gd name="connsiteY2" fmla="*/ 222250 h 374650"/>
              <a:gd name="connsiteX3" fmla="*/ 647700 w 647700"/>
              <a:gd name="connsiteY3" fmla="*/ 374650 h 374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47700" h="374650">
                <a:moveTo>
                  <a:pt x="0" y="0"/>
                </a:moveTo>
                <a:cubicBezTo>
                  <a:pt x="87312" y="44979"/>
                  <a:pt x="174625" y="89958"/>
                  <a:pt x="260350" y="127000"/>
                </a:cubicBezTo>
                <a:cubicBezTo>
                  <a:pt x="346075" y="164042"/>
                  <a:pt x="449792" y="180975"/>
                  <a:pt x="514350" y="222250"/>
                </a:cubicBezTo>
                <a:cubicBezTo>
                  <a:pt x="578908" y="263525"/>
                  <a:pt x="613304" y="319087"/>
                  <a:pt x="647700" y="37465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1" name="Forme libre : forme 30">
            <a:extLst>
              <a:ext uri="{FF2B5EF4-FFF2-40B4-BE49-F238E27FC236}">
                <a16:creationId xmlns:a16="http://schemas.microsoft.com/office/drawing/2014/main" id="{9B914AB4-097F-4566-ACFF-8B65D8AD4BA5}"/>
              </a:ext>
            </a:extLst>
          </p:cNvPr>
          <p:cNvSpPr/>
          <p:nvPr/>
        </p:nvSpPr>
        <p:spPr>
          <a:xfrm>
            <a:off x="4794250" y="3968750"/>
            <a:ext cx="1099770" cy="1276350"/>
          </a:xfrm>
          <a:custGeom>
            <a:avLst/>
            <a:gdLst>
              <a:gd name="connsiteX0" fmla="*/ 0 w 1099770"/>
              <a:gd name="connsiteY0" fmla="*/ 0 h 1276350"/>
              <a:gd name="connsiteX1" fmla="*/ 38100 w 1099770"/>
              <a:gd name="connsiteY1" fmla="*/ 63500 h 1276350"/>
              <a:gd name="connsiteX2" fmla="*/ 22225 w 1099770"/>
              <a:gd name="connsiteY2" fmla="*/ 130175 h 1276350"/>
              <a:gd name="connsiteX3" fmla="*/ 171450 w 1099770"/>
              <a:gd name="connsiteY3" fmla="*/ 139700 h 1276350"/>
              <a:gd name="connsiteX4" fmla="*/ 352425 w 1099770"/>
              <a:gd name="connsiteY4" fmla="*/ 203200 h 1276350"/>
              <a:gd name="connsiteX5" fmla="*/ 419100 w 1099770"/>
              <a:gd name="connsiteY5" fmla="*/ 193675 h 1276350"/>
              <a:gd name="connsiteX6" fmla="*/ 584200 w 1099770"/>
              <a:gd name="connsiteY6" fmla="*/ 177800 h 1276350"/>
              <a:gd name="connsiteX7" fmla="*/ 685800 w 1099770"/>
              <a:gd name="connsiteY7" fmla="*/ 244475 h 1276350"/>
              <a:gd name="connsiteX8" fmla="*/ 844550 w 1099770"/>
              <a:gd name="connsiteY8" fmla="*/ 320675 h 1276350"/>
              <a:gd name="connsiteX9" fmla="*/ 955675 w 1099770"/>
              <a:gd name="connsiteY9" fmla="*/ 450850 h 1276350"/>
              <a:gd name="connsiteX10" fmla="*/ 1022350 w 1099770"/>
              <a:gd name="connsiteY10" fmla="*/ 619125 h 1276350"/>
              <a:gd name="connsiteX11" fmla="*/ 1069975 w 1099770"/>
              <a:gd name="connsiteY11" fmla="*/ 736600 h 1276350"/>
              <a:gd name="connsiteX12" fmla="*/ 1054100 w 1099770"/>
              <a:gd name="connsiteY12" fmla="*/ 920750 h 1276350"/>
              <a:gd name="connsiteX13" fmla="*/ 1098550 w 1099770"/>
              <a:gd name="connsiteY13" fmla="*/ 1003300 h 1276350"/>
              <a:gd name="connsiteX14" fmla="*/ 996950 w 1099770"/>
              <a:gd name="connsiteY14" fmla="*/ 1130300 h 1276350"/>
              <a:gd name="connsiteX15" fmla="*/ 923925 w 1099770"/>
              <a:gd name="connsiteY15" fmla="*/ 1276350 h 1276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099770" h="1276350">
                <a:moveTo>
                  <a:pt x="0" y="0"/>
                </a:moveTo>
                <a:cubicBezTo>
                  <a:pt x="17198" y="20902"/>
                  <a:pt x="34396" y="41804"/>
                  <a:pt x="38100" y="63500"/>
                </a:cubicBezTo>
                <a:cubicBezTo>
                  <a:pt x="41804" y="85196"/>
                  <a:pt x="0" y="117475"/>
                  <a:pt x="22225" y="130175"/>
                </a:cubicBezTo>
                <a:cubicBezTo>
                  <a:pt x="44450" y="142875"/>
                  <a:pt x="116417" y="127529"/>
                  <a:pt x="171450" y="139700"/>
                </a:cubicBezTo>
                <a:cubicBezTo>
                  <a:pt x="226483" y="151871"/>
                  <a:pt x="311150" y="194204"/>
                  <a:pt x="352425" y="203200"/>
                </a:cubicBezTo>
                <a:cubicBezTo>
                  <a:pt x="393700" y="212196"/>
                  <a:pt x="380471" y="197908"/>
                  <a:pt x="419100" y="193675"/>
                </a:cubicBezTo>
                <a:cubicBezTo>
                  <a:pt x="457729" y="189442"/>
                  <a:pt x="539750" y="169333"/>
                  <a:pt x="584200" y="177800"/>
                </a:cubicBezTo>
                <a:cubicBezTo>
                  <a:pt x="628650" y="186267"/>
                  <a:pt x="642408" y="220662"/>
                  <a:pt x="685800" y="244475"/>
                </a:cubicBezTo>
                <a:cubicBezTo>
                  <a:pt x="729192" y="268288"/>
                  <a:pt x="799571" y="286279"/>
                  <a:pt x="844550" y="320675"/>
                </a:cubicBezTo>
                <a:cubicBezTo>
                  <a:pt x="889529" y="355071"/>
                  <a:pt x="926042" y="401108"/>
                  <a:pt x="955675" y="450850"/>
                </a:cubicBezTo>
                <a:cubicBezTo>
                  <a:pt x="985308" y="500592"/>
                  <a:pt x="1003300" y="571500"/>
                  <a:pt x="1022350" y="619125"/>
                </a:cubicBezTo>
                <a:cubicBezTo>
                  <a:pt x="1041400" y="666750"/>
                  <a:pt x="1064683" y="686329"/>
                  <a:pt x="1069975" y="736600"/>
                </a:cubicBezTo>
                <a:cubicBezTo>
                  <a:pt x="1075267" y="786871"/>
                  <a:pt x="1049338" y="876300"/>
                  <a:pt x="1054100" y="920750"/>
                </a:cubicBezTo>
                <a:cubicBezTo>
                  <a:pt x="1058863" y="965200"/>
                  <a:pt x="1108075" y="968375"/>
                  <a:pt x="1098550" y="1003300"/>
                </a:cubicBezTo>
                <a:cubicBezTo>
                  <a:pt x="1089025" y="1038225"/>
                  <a:pt x="1026054" y="1084792"/>
                  <a:pt x="996950" y="1130300"/>
                </a:cubicBezTo>
                <a:cubicBezTo>
                  <a:pt x="967846" y="1175808"/>
                  <a:pt x="945885" y="1226079"/>
                  <a:pt x="923925" y="127635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630" name="Rectangle 629">
            <a:extLst>
              <a:ext uri="{FF2B5EF4-FFF2-40B4-BE49-F238E27FC236}">
                <a16:creationId xmlns:a16="http://schemas.microsoft.com/office/drawing/2014/main" id="{B534E08F-1B77-430C-A4BB-7DD856958AEA}"/>
              </a:ext>
            </a:extLst>
          </p:cNvPr>
          <p:cNvSpPr/>
          <p:nvPr/>
        </p:nvSpPr>
        <p:spPr>
          <a:xfrm rot="762525">
            <a:off x="2520144" y="492388"/>
            <a:ext cx="176556" cy="2034079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655" name="Forme libre : forme 654">
            <a:extLst>
              <a:ext uri="{FF2B5EF4-FFF2-40B4-BE49-F238E27FC236}">
                <a16:creationId xmlns:a16="http://schemas.microsoft.com/office/drawing/2014/main" id="{5367C33C-896D-4D34-8011-EBF3489A115F}"/>
              </a:ext>
            </a:extLst>
          </p:cNvPr>
          <p:cNvSpPr/>
          <p:nvPr/>
        </p:nvSpPr>
        <p:spPr>
          <a:xfrm>
            <a:off x="7935731" y="1651890"/>
            <a:ext cx="3176932" cy="349215"/>
          </a:xfrm>
          <a:custGeom>
            <a:avLst/>
            <a:gdLst>
              <a:gd name="connsiteX0" fmla="*/ 0 w 3167407"/>
              <a:gd name="connsiteY0" fmla="*/ 240351 h 349099"/>
              <a:gd name="connsiteX1" fmla="*/ 160256 w 3167407"/>
              <a:gd name="connsiteY1" fmla="*/ 334620 h 349099"/>
              <a:gd name="connsiteX2" fmla="*/ 480767 w 3167407"/>
              <a:gd name="connsiteY2" fmla="*/ 344046 h 349099"/>
              <a:gd name="connsiteX3" fmla="*/ 838986 w 3167407"/>
              <a:gd name="connsiteY3" fmla="*/ 287485 h 349099"/>
              <a:gd name="connsiteX4" fmla="*/ 1093510 w 3167407"/>
              <a:gd name="connsiteY4" fmla="*/ 193217 h 349099"/>
              <a:gd name="connsiteX5" fmla="*/ 1263192 w 3167407"/>
              <a:gd name="connsiteY5" fmla="*/ 127230 h 349099"/>
              <a:gd name="connsiteX6" fmla="*/ 1527143 w 3167407"/>
              <a:gd name="connsiteY6" fmla="*/ 4681 h 349099"/>
              <a:gd name="connsiteX7" fmla="*/ 1998483 w 3167407"/>
              <a:gd name="connsiteY7" fmla="*/ 23535 h 349099"/>
              <a:gd name="connsiteX8" fmla="*/ 3167407 w 3167407"/>
              <a:gd name="connsiteY8" fmla="*/ 32962 h 349099"/>
              <a:gd name="connsiteX0" fmla="*/ 0 w 3176932"/>
              <a:gd name="connsiteY0" fmla="*/ 237970 h 349215"/>
              <a:gd name="connsiteX1" fmla="*/ 169781 w 3176932"/>
              <a:gd name="connsiteY1" fmla="*/ 334620 h 349215"/>
              <a:gd name="connsiteX2" fmla="*/ 490292 w 3176932"/>
              <a:gd name="connsiteY2" fmla="*/ 344046 h 349215"/>
              <a:gd name="connsiteX3" fmla="*/ 848511 w 3176932"/>
              <a:gd name="connsiteY3" fmla="*/ 287485 h 349215"/>
              <a:gd name="connsiteX4" fmla="*/ 1103035 w 3176932"/>
              <a:gd name="connsiteY4" fmla="*/ 193217 h 349215"/>
              <a:gd name="connsiteX5" fmla="*/ 1272717 w 3176932"/>
              <a:gd name="connsiteY5" fmla="*/ 127230 h 349215"/>
              <a:gd name="connsiteX6" fmla="*/ 1536668 w 3176932"/>
              <a:gd name="connsiteY6" fmla="*/ 4681 h 349215"/>
              <a:gd name="connsiteX7" fmla="*/ 2008008 w 3176932"/>
              <a:gd name="connsiteY7" fmla="*/ 23535 h 349215"/>
              <a:gd name="connsiteX8" fmla="*/ 3176932 w 3176932"/>
              <a:gd name="connsiteY8" fmla="*/ 32962 h 3492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76932" h="349215">
                <a:moveTo>
                  <a:pt x="0" y="237970"/>
                </a:moveTo>
                <a:cubicBezTo>
                  <a:pt x="40064" y="276463"/>
                  <a:pt x="88066" y="316941"/>
                  <a:pt x="169781" y="334620"/>
                </a:cubicBezTo>
                <a:cubicBezTo>
                  <a:pt x="251496" y="352299"/>
                  <a:pt x="377170" y="351902"/>
                  <a:pt x="490292" y="344046"/>
                </a:cubicBezTo>
                <a:cubicBezTo>
                  <a:pt x="603414" y="336190"/>
                  <a:pt x="746387" y="312623"/>
                  <a:pt x="848511" y="287485"/>
                </a:cubicBezTo>
                <a:cubicBezTo>
                  <a:pt x="950635" y="262347"/>
                  <a:pt x="1032334" y="219926"/>
                  <a:pt x="1103035" y="193217"/>
                </a:cubicBezTo>
                <a:cubicBezTo>
                  <a:pt x="1173736" y="166508"/>
                  <a:pt x="1200445" y="158653"/>
                  <a:pt x="1272717" y="127230"/>
                </a:cubicBezTo>
                <a:cubicBezTo>
                  <a:pt x="1344989" y="95807"/>
                  <a:pt x="1414119" y="21964"/>
                  <a:pt x="1536668" y="4681"/>
                </a:cubicBezTo>
                <a:cubicBezTo>
                  <a:pt x="1659217" y="-12602"/>
                  <a:pt x="2008008" y="23535"/>
                  <a:pt x="2008008" y="23535"/>
                </a:cubicBezTo>
                <a:lnTo>
                  <a:pt x="3176932" y="32962"/>
                </a:lnTo>
              </a:path>
            </a:pathLst>
          </a:custGeom>
          <a:noFill/>
          <a:ln w="25400">
            <a:solidFill>
              <a:schemeClr val="bg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65" name="Forme libre : forme 64">
            <a:extLst>
              <a:ext uri="{FF2B5EF4-FFF2-40B4-BE49-F238E27FC236}">
                <a16:creationId xmlns:a16="http://schemas.microsoft.com/office/drawing/2014/main" id="{E9D5A3E5-AD50-4EEC-8597-72ED31D03BAE}"/>
              </a:ext>
            </a:extLst>
          </p:cNvPr>
          <p:cNvSpPr/>
          <p:nvPr/>
        </p:nvSpPr>
        <p:spPr>
          <a:xfrm>
            <a:off x="119502" y="738807"/>
            <a:ext cx="222344" cy="269732"/>
          </a:xfrm>
          <a:custGeom>
            <a:avLst/>
            <a:gdLst>
              <a:gd name="connsiteX0" fmla="*/ 0 w 219075"/>
              <a:gd name="connsiteY0" fmla="*/ 0 h 333375"/>
              <a:gd name="connsiteX1" fmla="*/ 142875 w 219075"/>
              <a:gd name="connsiteY1" fmla="*/ 104775 h 333375"/>
              <a:gd name="connsiteX2" fmla="*/ 28575 w 219075"/>
              <a:gd name="connsiteY2" fmla="*/ 228600 h 333375"/>
              <a:gd name="connsiteX3" fmla="*/ 219075 w 219075"/>
              <a:gd name="connsiteY3" fmla="*/ 333375 h 333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9075" h="333375">
                <a:moveTo>
                  <a:pt x="0" y="0"/>
                </a:moveTo>
                <a:cubicBezTo>
                  <a:pt x="69056" y="33337"/>
                  <a:pt x="138113" y="66675"/>
                  <a:pt x="142875" y="104775"/>
                </a:cubicBezTo>
                <a:cubicBezTo>
                  <a:pt x="147638" y="142875"/>
                  <a:pt x="15875" y="190500"/>
                  <a:pt x="28575" y="228600"/>
                </a:cubicBezTo>
                <a:cubicBezTo>
                  <a:pt x="41275" y="266700"/>
                  <a:pt x="130175" y="300037"/>
                  <a:pt x="219075" y="333375"/>
                </a:cubicBezTo>
              </a:path>
            </a:pathLst>
          </a:custGeom>
          <a:noFill/>
          <a:ln w="19050" cmpd="dbl">
            <a:solidFill>
              <a:srgbClr val="7030A0"/>
            </a:solidFill>
            <a:headEnd type="stealth" w="lg" len="lg"/>
            <a:tailEnd type="stealth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70" name="ZoneTexte 69">
            <a:extLst>
              <a:ext uri="{FF2B5EF4-FFF2-40B4-BE49-F238E27FC236}">
                <a16:creationId xmlns:a16="http://schemas.microsoft.com/office/drawing/2014/main" id="{315A8E70-2BC1-4E13-AC01-966151702F07}"/>
              </a:ext>
            </a:extLst>
          </p:cNvPr>
          <p:cNvSpPr txBox="1"/>
          <p:nvPr/>
        </p:nvSpPr>
        <p:spPr>
          <a:xfrm>
            <a:off x="372469" y="739891"/>
            <a:ext cx="232031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Axe autoroutier (E411)</a:t>
            </a:r>
            <a:endParaRPr lang="fr-BE" sz="1100" dirty="0"/>
          </a:p>
        </p:txBody>
      </p:sp>
      <p:sp>
        <p:nvSpPr>
          <p:cNvPr id="72" name="ZoneTexte 71">
            <a:extLst>
              <a:ext uri="{FF2B5EF4-FFF2-40B4-BE49-F238E27FC236}">
                <a16:creationId xmlns:a16="http://schemas.microsoft.com/office/drawing/2014/main" id="{CD546C32-B5BB-478F-A054-281AF16F3FD6}"/>
              </a:ext>
            </a:extLst>
          </p:cNvPr>
          <p:cNvSpPr txBox="1"/>
          <p:nvPr/>
        </p:nvSpPr>
        <p:spPr>
          <a:xfrm>
            <a:off x="368515" y="1129615"/>
            <a:ext cx="232031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Réseau routier régional</a:t>
            </a:r>
            <a:endParaRPr lang="fr-BE" sz="1100" dirty="0"/>
          </a:p>
        </p:txBody>
      </p:sp>
      <p:sp>
        <p:nvSpPr>
          <p:cNvPr id="75" name="ZoneTexte 74">
            <a:extLst>
              <a:ext uri="{FF2B5EF4-FFF2-40B4-BE49-F238E27FC236}">
                <a16:creationId xmlns:a16="http://schemas.microsoft.com/office/drawing/2014/main" id="{A63126DA-CE96-4F57-BDFA-36734724A8EF}"/>
              </a:ext>
            </a:extLst>
          </p:cNvPr>
          <p:cNvSpPr txBox="1"/>
          <p:nvPr/>
        </p:nvSpPr>
        <p:spPr>
          <a:xfrm>
            <a:off x="334208" y="253470"/>
            <a:ext cx="1712217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Pôles de développement et d’appui touristique</a:t>
            </a:r>
            <a:endParaRPr lang="fr-BE" sz="1100" dirty="0"/>
          </a:p>
        </p:txBody>
      </p:sp>
      <p:sp>
        <p:nvSpPr>
          <p:cNvPr id="79" name="Forme libre : forme 78">
            <a:extLst>
              <a:ext uri="{FF2B5EF4-FFF2-40B4-BE49-F238E27FC236}">
                <a16:creationId xmlns:a16="http://schemas.microsoft.com/office/drawing/2014/main" id="{70D37981-2D87-40ED-BAFC-FFC8C63CE60C}"/>
              </a:ext>
            </a:extLst>
          </p:cNvPr>
          <p:cNvSpPr/>
          <p:nvPr/>
        </p:nvSpPr>
        <p:spPr>
          <a:xfrm>
            <a:off x="112109" y="1132204"/>
            <a:ext cx="222344" cy="269732"/>
          </a:xfrm>
          <a:custGeom>
            <a:avLst/>
            <a:gdLst>
              <a:gd name="connsiteX0" fmla="*/ 0 w 219075"/>
              <a:gd name="connsiteY0" fmla="*/ 0 h 333375"/>
              <a:gd name="connsiteX1" fmla="*/ 142875 w 219075"/>
              <a:gd name="connsiteY1" fmla="*/ 104775 h 333375"/>
              <a:gd name="connsiteX2" fmla="*/ 28575 w 219075"/>
              <a:gd name="connsiteY2" fmla="*/ 228600 h 333375"/>
              <a:gd name="connsiteX3" fmla="*/ 219075 w 219075"/>
              <a:gd name="connsiteY3" fmla="*/ 333375 h 333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9075" h="333375">
                <a:moveTo>
                  <a:pt x="0" y="0"/>
                </a:moveTo>
                <a:cubicBezTo>
                  <a:pt x="69056" y="33337"/>
                  <a:pt x="138113" y="66675"/>
                  <a:pt x="142875" y="104775"/>
                </a:cubicBezTo>
                <a:cubicBezTo>
                  <a:pt x="147638" y="142875"/>
                  <a:pt x="15875" y="190500"/>
                  <a:pt x="28575" y="228600"/>
                </a:cubicBezTo>
                <a:cubicBezTo>
                  <a:pt x="41275" y="266700"/>
                  <a:pt x="130175" y="300037"/>
                  <a:pt x="219075" y="333375"/>
                </a:cubicBezTo>
              </a:path>
            </a:pathLst>
          </a:custGeom>
          <a:noFill/>
          <a:ln w="12700" cmpd="sng">
            <a:solidFill>
              <a:schemeClr val="bg1">
                <a:lumMod val="75000"/>
              </a:schemeClr>
            </a:solidFill>
            <a:headEnd type="none" w="lg" len="lg"/>
            <a:tailEnd type="none" w="lg" len="lg"/>
            <a:extLst>
              <a:ext uri="{C807C97D-BFC1-408E-A445-0C87EB9F89A2}">
                <ask:lineSketchStyleProps xmlns:ask="http://schemas.microsoft.com/office/drawing/2018/sketchyshapes">
                  <ask:type>
                    <ask:lineSketchNone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80" name="Forme libre : forme 79">
            <a:extLst>
              <a:ext uri="{FF2B5EF4-FFF2-40B4-BE49-F238E27FC236}">
                <a16:creationId xmlns:a16="http://schemas.microsoft.com/office/drawing/2014/main" id="{51586F8B-F076-4975-89E8-64CD98B2DE98}"/>
              </a:ext>
            </a:extLst>
          </p:cNvPr>
          <p:cNvSpPr/>
          <p:nvPr/>
        </p:nvSpPr>
        <p:spPr>
          <a:xfrm>
            <a:off x="98416" y="349764"/>
            <a:ext cx="235086" cy="196167"/>
          </a:xfrm>
          <a:custGeom>
            <a:avLst/>
            <a:gdLst>
              <a:gd name="connsiteX0" fmla="*/ 204899 w 424322"/>
              <a:gd name="connsiteY0" fmla="*/ 139009 h 387565"/>
              <a:gd name="connsiteX1" fmla="*/ 309674 w 424322"/>
              <a:gd name="connsiteY1" fmla="*/ 5659 h 387565"/>
              <a:gd name="connsiteX2" fmla="*/ 423974 w 424322"/>
              <a:gd name="connsiteY2" fmla="*/ 43759 h 387565"/>
              <a:gd name="connsiteX3" fmla="*/ 347774 w 424322"/>
              <a:gd name="connsiteY3" fmla="*/ 215209 h 387565"/>
              <a:gd name="connsiteX4" fmla="*/ 423974 w 424322"/>
              <a:gd name="connsiteY4" fmla="*/ 319984 h 387565"/>
              <a:gd name="connsiteX5" fmla="*/ 338249 w 424322"/>
              <a:gd name="connsiteY5" fmla="*/ 386659 h 387565"/>
              <a:gd name="connsiteX6" fmla="*/ 233474 w 424322"/>
              <a:gd name="connsiteY6" fmla="*/ 272359 h 387565"/>
              <a:gd name="connsiteX7" fmla="*/ 71549 w 424322"/>
              <a:gd name="connsiteY7" fmla="*/ 291409 h 387565"/>
              <a:gd name="connsiteX8" fmla="*/ 4874 w 424322"/>
              <a:gd name="connsiteY8" fmla="*/ 110434 h 387565"/>
              <a:gd name="connsiteX9" fmla="*/ 204899 w 424322"/>
              <a:gd name="connsiteY9" fmla="*/ 139009 h 3875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24322" h="387565">
                <a:moveTo>
                  <a:pt x="204899" y="139009"/>
                </a:moveTo>
                <a:cubicBezTo>
                  <a:pt x="255699" y="121547"/>
                  <a:pt x="273162" y="21534"/>
                  <a:pt x="309674" y="5659"/>
                </a:cubicBezTo>
                <a:cubicBezTo>
                  <a:pt x="346187" y="-10216"/>
                  <a:pt x="417624" y="8834"/>
                  <a:pt x="423974" y="43759"/>
                </a:cubicBezTo>
                <a:cubicBezTo>
                  <a:pt x="430324" y="78684"/>
                  <a:pt x="347774" y="169172"/>
                  <a:pt x="347774" y="215209"/>
                </a:cubicBezTo>
                <a:cubicBezTo>
                  <a:pt x="347774" y="261246"/>
                  <a:pt x="425562" y="291409"/>
                  <a:pt x="423974" y="319984"/>
                </a:cubicBezTo>
                <a:cubicBezTo>
                  <a:pt x="422387" y="348559"/>
                  <a:pt x="369999" y="394596"/>
                  <a:pt x="338249" y="386659"/>
                </a:cubicBezTo>
                <a:cubicBezTo>
                  <a:pt x="306499" y="378722"/>
                  <a:pt x="277924" y="288234"/>
                  <a:pt x="233474" y="272359"/>
                </a:cubicBezTo>
                <a:cubicBezTo>
                  <a:pt x="189024" y="256484"/>
                  <a:pt x="109649" y="318396"/>
                  <a:pt x="71549" y="291409"/>
                </a:cubicBezTo>
                <a:cubicBezTo>
                  <a:pt x="33449" y="264422"/>
                  <a:pt x="-15763" y="139009"/>
                  <a:pt x="4874" y="110434"/>
                </a:cubicBezTo>
                <a:cubicBezTo>
                  <a:pt x="25511" y="81859"/>
                  <a:pt x="154099" y="156471"/>
                  <a:pt x="204899" y="139009"/>
                </a:cubicBezTo>
                <a:close/>
              </a:path>
            </a:pathLst>
          </a:custGeom>
          <a:solidFill>
            <a:schemeClr val="accent2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83" name="ZoneTexte 82">
            <a:extLst>
              <a:ext uri="{FF2B5EF4-FFF2-40B4-BE49-F238E27FC236}">
                <a16:creationId xmlns:a16="http://schemas.microsoft.com/office/drawing/2014/main" id="{E3833D92-8182-40AF-8428-129CFF1A20B8}"/>
              </a:ext>
            </a:extLst>
          </p:cNvPr>
          <p:cNvSpPr txBox="1"/>
          <p:nvPr/>
        </p:nvSpPr>
        <p:spPr>
          <a:xfrm>
            <a:off x="361106" y="1512331"/>
            <a:ext cx="232031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Ligne ferroviaire</a:t>
            </a:r>
            <a:endParaRPr lang="fr-BE" sz="1100" dirty="0"/>
          </a:p>
        </p:txBody>
      </p:sp>
      <p:sp>
        <p:nvSpPr>
          <p:cNvPr id="84" name="Forme libre : forme 83">
            <a:extLst>
              <a:ext uri="{FF2B5EF4-FFF2-40B4-BE49-F238E27FC236}">
                <a16:creationId xmlns:a16="http://schemas.microsoft.com/office/drawing/2014/main" id="{6CC23C3C-748F-42A1-A5B5-88C95C8EA2E3}"/>
              </a:ext>
            </a:extLst>
          </p:cNvPr>
          <p:cNvSpPr/>
          <p:nvPr/>
        </p:nvSpPr>
        <p:spPr>
          <a:xfrm>
            <a:off x="147027" y="1529186"/>
            <a:ext cx="222344" cy="269732"/>
          </a:xfrm>
          <a:custGeom>
            <a:avLst/>
            <a:gdLst>
              <a:gd name="connsiteX0" fmla="*/ 0 w 219075"/>
              <a:gd name="connsiteY0" fmla="*/ 0 h 333375"/>
              <a:gd name="connsiteX1" fmla="*/ 142875 w 219075"/>
              <a:gd name="connsiteY1" fmla="*/ 104775 h 333375"/>
              <a:gd name="connsiteX2" fmla="*/ 28575 w 219075"/>
              <a:gd name="connsiteY2" fmla="*/ 228600 h 333375"/>
              <a:gd name="connsiteX3" fmla="*/ 219075 w 219075"/>
              <a:gd name="connsiteY3" fmla="*/ 333375 h 333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9075" h="333375">
                <a:moveTo>
                  <a:pt x="0" y="0"/>
                </a:moveTo>
                <a:cubicBezTo>
                  <a:pt x="69056" y="33337"/>
                  <a:pt x="138113" y="66675"/>
                  <a:pt x="142875" y="104775"/>
                </a:cubicBezTo>
                <a:cubicBezTo>
                  <a:pt x="147638" y="142875"/>
                  <a:pt x="15875" y="190500"/>
                  <a:pt x="28575" y="228600"/>
                </a:cubicBezTo>
                <a:cubicBezTo>
                  <a:pt x="41275" y="266700"/>
                  <a:pt x="130175" y="300037"/>
                  <a:pt x="219075" y="333375"/>
                </a:cubicBezTo>
              </a:path>
            </a:pathLst>
          </a:custGeom>
          <a:noFill/>
          <a:ln w="19050" cmpd="sng">
            <a:solidFill>
              <a:schemeClr val="tx1"/>
            </a:solidFill>
            <a:prstDash val="dash"/>
            <a:headEnd type="none" w="lg" len="lg"/>
            <a:tailEnd type="none" w="lg" len="lg"/>
            <a:extLst>
              <a:ext uri="{C807C97D-BFC1-408E-A445-0C87EB9F89A2}">
                <ask:lineSketchStyleProps xmlns:ask="http://schemas.microsoft.com/office/drawing/2018/sketchyshapes">
                  <ask:type>
                    <ask:lineSketchNone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grpSp>
        <p:nvGrpSpPr>
          <p:cNvPr id="15" name="Groupe 14">
            <a:extLst>
              <a:ext uri="{FF2B5EF4-FFF2-40B4-BE49-F238E27FC236}">
                <a16:creationId xmlns:a16="http://schemas.microsoft.com/office/drawing/2014/main" id="{C1F64FC7-4133-4040-83D3-8B66C2046446}"/>
              </a:ext>
            </a:extLst>
          </p:cNvPr>
          <p:cNvGrpSpPr>
            <a:grpSpLocks noChangeAspect="1"/>
          </p:cNvGrpSpPr>
          <p:nvPr/>
        </p:nvGrpSpPr>
        <p:grpSpPr>
          <a:xfrm>
            <a:off x="2908829" y="279355"/>
            <a:ext cx="6944048" cy="6267685"/>
            <a:chOff x="2908829" y="279355"/>
            <a:chExt cx="6944048" cy="6267685"/>
          </a:xfrm>
        </p:grpSpPr>
        <p:sp>
          <p:nvSpPr>
            <p:cNvPr id="5" name="Forme libre : forme 4">
              <a:extLst>
                <a:ext uri="{FF2B5EF4-FFF2-40B4-BE49-F238E27FC236}">
                  <a16:creationId xmlns:a16="http://schemas.microsoft.com/office/drawing/2014/main" id="{FA4E5A16-E8D1-47A8-9A71-9E217CB4E4BA}"/>
                </a:ext>
              </a:extLst>
            </p:cNvPr>
            <p:cNvSpPr/>
            <p:nvPr/>
          </p:nvSpPr>
          <p:spPr>
            <a:xfrm>
              <a:off x="5518150" y="279355"/>
              <a:ext cx="2241550" cy="819195"/>
            </a:xfrm>
            <a:custGeom>
              <a:avLst/>
              <a:gdLst>
                <a:gd name="connsiteX0" fmla="*/ 0 w 2241550"/>
                <a:gd name="connsiteY0" fmla="*/ 400095 h 819195"/>
                <a:gd name="connsiteX1" fmla="*/ 209550 w 2241550"/>
                <a:gd name="connsiteY1" fmla="*/ 495345 h 819195"/>
                <a:gd name="connsiteX2" fmla="*/ 374650 w 2241550"/>
                <a:gd name="connsiteY2" fmla="*/ 717595 h 819195"/>
                <a:gd name="connsiteX3" fmla="*/ 514350 w 2241550"/>
                <a:gd name="connsiteY3" fmla="*/ 685845 h 819195"/>
                <a:gd name="connsiteX4" fmla="*/ 692150 w 2241550"/>
                <a:gd name="connsiteY4" fmla="*/ 615995 h 819195"/>
                <a:gd name="connsiteX5" fmla="*/ 736600 w 2241550"/>
                <a:gd name="connsiteY5" fmla="*/ 552495 h 819195"/>
                <a:gd name="connsiteX6" fmla="*/ 838200 w 2241550"/>
                <a:gd name="connsiteY6" fmla="*/ 450895 h 819195"/>
                <a:gd name="connsiteX7" fmla="*/ 1009650 w 2241550"/>
                <a:gd name="connsiteY7" fmla="*/ 431845 h 819195"/>
                <a:gd name="connsiteX8" fmla="*/ 1358900 w 2241550"/>
                <a:gd name="connsiteY8" fmla="*/ 273095 h 819195"/>
                <a:gd name="connsiteX9" fmla="*/ 1441450 w 2241550"/>
                <a:gd name="connsiteY9" fmla="*/ 241345 h 819195"/>
                <a:gd name="connsiteX10" fmla="*/ 1549400 w 2241550"/>
                <a:gd name="connsiteY10" fmla="*/ 69895 h 819195"/>
                <a:gd name="connsiteX11" fmla="*/ 1714500 w 2241550"/>
                <a:gd name="connsiteY11" fmla="*/ 82595 h 819195"/>
                <a:gd name="connsiteX12" fmla="*/ 1835150 w 2241550"/>
                <a:gd name="connsiteY12" fmla="*/ 45 h 819195"/>
                <a:gd name="connsiteX13" fmla="*/ 1885950 w 2241550"/>
                <a:gd name="connsiteY13" fmla="*/ 95295 h 819195"/>
                <a:gd name="connsiteX14" fmla="*/ 1974850 w 2241550"/>
                <a:gd name="connsiteY14" fmla="*/ 228645 h 819195"/>
                <a:gd name="connsiteX15" fmla="*/ 2032000 w 2241550"/>
                <a:gd name="connsiteY15" fmla="*/ 476295 h 819195"/>
                <a:gd name="connsiteX16" fmla="*/ 2241550 w 2241550"/>
                <a:gd name="connsiteY16" fmla="*/ 819195 h 819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41550" h="819195">
                  <a:moveTo>
                    <a:pt x="0" y="400095"/>
                  </a:moveTo>
                  <a:cubicBezTo>
                    <a:pt x="73554" y="421261"/>
                    <a:pt x="147108" y="442428"/>
                    <a:pt x="209550" y="495345"/>
                  </a:cubicBezTo>
                  <a:cubicBezTo>
                    <a:pt x="271992" y="548262"/>
                    <a:pt x="323850" y="685845"/>
                    <a:pt x="374650" y="717595"/>
                  </a:cubicBezTo>
                  <a:cubicBezTo>
                    <a:pt x="425450" y="749345"/>
                    <a:pt x="461433" y="702778"/>
                    <a:pt x="514350" y="685845"/>
                  </a:cubicBezTo>
                  <a:cubicBezTo>
                    <a:pt x="567267" y="668912"/>
                    <a:pt x="655109" y="638220"/>
                    <a:pt x="692150" y="615995"/>
                  </a:cubicBezTo>
                  <a:cubicBezTo>
                    <a:pt x="729191" y="593770"/>
                    <a:pt x="712258" y="580012"/>
                    <a:pt x="736600" y="552495"/>
                  </a:cubicBezTo>
                  <a:cubicBezTo>
                    <a:pt x="760942" y="524978"/>
                    <a:pt x="792692" y="471003"/>
                    <a:pt x="838200" y="450895"/>
                  </a:cubicBezTo>
                  <a:cubicBezTo>
                    <a:pt x="883708" y="430787"/>
                    <a:pt x="922867" y="461478"/>
                    <a:pt x="1009650" y="431845"/>
                  </a:cubicBezTo>
                  <a:cubicBezTo>
                    <a:pt x="1096433" y="402212"/>
                    <a:pt x="1286933" y="304845"/>
                    <a:pt x="1358900" y="273095"/>
                  </a:cubicBezTo>
                  <a:cubicBezTo>
                    <a:pt x="1430867" y="241345"/>
                    <a:pt x="1409700" y="275212"/>
                    <a:pt x="1441450" y="241345"/>
                  </a:cubicBezTo>
                  <a:cubicBezTo>
                    <a:pt x="1473200" y="207478"/>
                    <a:pt x="1503892" y="96353"/>
                    <a:pt x="1549400" y="69895"/>
                  </a:cubicBezTo>
                  <a:cubicBezTo>
                    <a:pt x="1594908" y="43437"/>
                    <a:pt x="1666875" y="94237"/>
                    <a:pt x="1714500" y="82595"/>
                  </a:cubicBezTo>
                  <a:cubicBezTo>
                    <a:pt x="1762125" y="70953"/>
                    <a:pt x="1806575" y="-2072"/>
                    <a:pt x="1835150" y="45"/>
                  </a:cubicBezTo>
                  <a:cubicBezTo>
                    <a:pt x="1863725" y="2162"/>
                    <a:pt x="1862667" y="57195"/>
                    <a:pt x="1885950" y="95295"/>
                  </a:cubicBezTo>
                  <a:cubicBezTo>
                    <a:pt x="1909233" y="133395"/>
                    <a:pt x="1950508" y="165145"/>
                    <a:pt x="1974850" y="228645"/>
                  </a:cubicBezTo>
                  <a:cubicBezTo>
                    <a:pt x="1999192" y="292145"/>
                    <a:pt x="1987550" y="377870"/>
                    <a:pt x="2032000" y="476295"/>
                  </a:cubicBezTo>
                  <a:cubicBezTo>
                    <a:pt x="2076450" y="574720"/>
                    <a:pt x="2159000" y="696957"/>
                    <a:pt x="2241550" y="819195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  <p:sp>
          <p:nvSpPr>
            <p:cNvPr id="6" name="Forme libre : forme 5">
              <a:extLst>
                <a:ext uri="{FF2B5EF4-FFF2-40B4-BE49-F238E27FC236}">
                  <a16:creationId xmlns:a16="http://schemas.microsoft.com/office/drawing/2014/main" id="{BDAE27D0-184D-4197-9EDA-2D4D9321C12F}"/>
                </a:ext>
              </a:extLst>
            </p:cNvPr>
            <p:cNvSpPr/>
            <p:nvPr/>
          </p:nvSpPr>
          <p:spPr>
            <a:xfrm>
              <a:off x="7701801" y="1064836"/>
              <a:ext cx="2151076" cy="2593308"/>
            </a:xfrm>
            <a:custGeom>
              <a:avLst/>
              <a:gdLst>
                <a:gd name="connsiteX0" fmla="*/ 57899 w 2151076"/>
                <a:gd name="connsiteY0" fmla="*/ 14664 h 2593308"/>
                <a:gd name="connsiteX1" fmla="*/ 134099 w 2151076"/>
                <a:gd name="connsiteY1" fmla="*/ 14664 h 2593308"/>
                <a:gd name="connsiteX2" fmla="*/ 229349 w 2151076"/>
                <a:gd name="connsiteY2" fmla="*/ 167064 h 2593308"/>
                <a:gd name="connsiteX3" fmla="*/ 197599 w 2151076"/>
                <a:gd name="connsiteY3" fmla="*/ 306764 h 2593308"/>
                <a:gd name="connsiteX4" fmla="*/ 254749 w 2151076"/>
                <a:gd name="connsiteY4" fmla="*/ 408364 h 2593308"/>
                <a:gd name="connsiteX5" fmla="*/ 749 w 2151076"/>
                <a:gd name="connsiteY5" fmla="*/ 636964 h 2593308"/>
                <a:gd name="connsiteX6" fmla="*/ 178549 w 2151076"/>
                <a:gd name="connsiteY6" fmla="*/ 878264 h 2593308"/>
                <a:gd name="connsiteX7" fmla="*/ 229349 w 2151076"/>
                <a:gd name="connsiteY7" fmla="*/ 979864 h 2593308"/>
                <a:gd name="connsiteX8" fmla="*/ 496049 w 2151076"/>
                <a:gd name="connsiteY8" fmla="*/ 1011614 h 2593308"/>
                <a:gd name="connsiteX9" fmla="*/ 584949 w 2151076"/>
                <a:gd name="connsiteY9" fmla="*/ 948114 h 2593308"/>
                <a:gd name="connsiteX10" fmla="*/ 807199 w 2151076"/>
                <a:gd name="connsiteY10" fmla="*/ 1068764 h 2593308"/>
                <a:gd name="connsiteX11" fmla="*/ 832599 w 2151076"/>
                <a:gd name="connsiteY11" fmla="*/ 1132264 h 2593308"/>
                <a:gd name="connsiteX12" fmla="*/ 959599 w 2151076"/>
                <a:gd name="connsiteY12" fmla="*/ 1106864 h 2593308"/>
                <a:gd name="connsiteX13" fmla="*/ 984999 w 2151076"/>
                <a:gd name="connsiteY13" fmla="*/ 1183064 h 2593308"/>
                <a:gd name="connsiteX14" fmla="*/ 896099 w 2151076"/>
                <a:gd name="connsiteY14" fmla="*/ 1291014 h 2593308"/>
                <a:gd name="connsiteX15" fmla="*/ 921499 w 2151076"/>
                <a:gd name="connsiteY15" fmla="*/ 1570414 h 2593308"/>
                <a:gd name="connsiteX16" fmla="*/ 991349 w 2151076"/>
                <a:gd name="connsiteY16" fmla="*/ 1583114 h 2593308"/>
                <a:gd name="connsiteX17" fmla="*/ 1137399 w 2151076"/>
                <a:gd name="connsiteY17" fmla="*/ 1811714 h 2593308"/>
                <a:gd name="connsiteX18" fmla="*/ 1365999 w 2151076"/>
                <a:gd name="connsiteY18" fmla="*/ 1678364 h 2593308"/>
                <a:gd name="connsiteX19" fmla="*/ 1772399 w 2151076"/>
                <a:gd name="connsiteY19" fmla="*/ 1462464 h 2593308"/>
                <a:gd name="connsiteX20" fmla="*/ 1848599 w 2151076"/>
                <a:gd name="connsiteY20" fmla="*/ 1341814 h 2593308"/>
                <a:gd name="connsiteX21" fmla="*/ 1905749 w 2151076"/>
                <a:gd name="connsiteY21" fmla="*/ 1430714 h 2593308"/>
                <a:gd name="connsiteX22" fmla="*/ 1943849 w 2151076"/>
                <a:gd name="connsiteY22" fmla="*/ 1792664 h 2593308"/>
                <a:gd name="connsiteX23" fmla="*/ 2147049 w 2151076"/>
                <a:gd name="connsiteY23" fmla="*/ 2180014 h 2593308"/>
                <a:gd name="connsiteX24" fmla="*/ 2070849 w 2151076"/>
                <a:gd name="connsiteY24" fmla="*/ 2249864 h 2593308"/>
                <a:gd name="connsiteX25" fmla="*/ 1969249 w 2151076"/>
                <a:gd name="connsiteY25" fmla="*/ 2364164 h 2593308"/>
                <a:gd name="connsiteX26" fmla="*/ 1975599 w 2151076"/>
                <a:gd name="connsiteY26" fmla="*/ 2459414 h 2593308"/>
                <a:gd name="connsiteX27" fmla="*/ 1854949 w 2151076"/>
                <a:gd name="connsiteY27" fmla="*/ 2453064 h 2593308"/>
                <a:gd name="connsiteX28" fmla="*/ 1778749 w 2151076"/>
                <a:gd name="connsiteY28" fmla="*/ 2529264 h 2593308"/>
                <a:gd name="connsiteX29" fmla="*/ 1677149 w 2151076"/>
                <a:gd name="connsiteY29" fmla="*/ 2592764 h 2593308"/>
                <a:gd name="connsiteX30" fmla="*/ 1607299 w 2151076"/>
                <a:gd name="connsiteY30" fmla="*/ 2554664 h 2593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2151076" h="2593308">
                  <a:moveTo>
                    <a:pt x="57899" y="14664"/>
                  </a:moveTo>
                  <a:cubicBezTo>
                    <a:pt x="81711" y="1964"/>
                    <a:pt x="105524" y="-10736"/>
                    <a:pt x="134099" y="14664"/>
                  </a:cubicBezTo>
                  <a:cubicBezTo>
                    <a:pt x="162674" y="40064"/>
                    <a:pt x="218766" y="118381"/>
                    <a:pt x="229349" y="167064"/>
                  </a:cubicBezTo>
                  <a:cubicBezTo>
                    <a:pt x="239932" y="215747"/>
                    <a:pt x="193366" y="266547"/>
                    <a:pt x="197599" y="306764"/>
                  </a:cubicBezTo>
                  <a:cubicBezTo>
                    <a:pt x="201832" y="346981"/>
                    <a:pt x="287557" y="353331"/>
                    <a:pt x="254749" y="408364"/>
                  </a:cubicBezTo>
                  <a:cubicBezTo>
                    <a:pt x="221941" y="463397"/>
                    <a:pt x="13449" y="558647"/>
                    <a:pt x="749" y="636964"/>
                  </a:cubicBezTo>
                  <a:cubicBezTo>
                    <a:pt x="-11951" y="715281"/>
                    <a:pt x="140449" y="821114"/>
                    <a:pt x="178549" y="878264"/>
                  </a:cubicBezTo>
                  <a:cubicBezTo>
                    <a:pt x="216649" y="935414"/>
                    <a:pt x="176432" y="957639"/>
                    <a:pt x="229349" y="979864"/>
                  </a:cubicBezTo>
                  <a:cubicBezTo>
                    <a:pt x="282266" y="1002089"/>
                    <a:pt x="436782" y="1016906"/>
                    <a:pt x="496049" y="1011614"/>
                  </a:cubicBezTo>
                  <a:cubicBezTo>
                    <a:pt x="555316" y="1006322"/>
                    <a:pt x="533091" y="938589"/>
                    <a:pt x="584949" y="948114"/>
                  </a:cubicBezTo>
                  <a:cubicBezTo>
                    <a:pt x="636807" y="957639"/>
                    <a:pt x="765924" y="1038072"/>
                    <a:pt x="807199" y="1068764"/>
                  </a:cubicBezTo>
                  <a:cubicBezTo>
                    <a:pt x="848474" y="1099456"/>
                    <a:pt x="807199" y="1125914"/>
                    <a:pt x="832599" y="1132264"/>
                  </a:cubicBezTo>
                  <a:cubicBezTo>
                    <a:pt x="857999" y="1138614"/>
                    <a:pt x="934199" y="1098397"/>
                    <a:pt x="959599" y="1106864"/>
                  </a:cubicBezTo>
                  <a:cubicBezTo>
                    <a:pt x="984999" y="1115331"/>
                    <a:pt x="995582" y="1152372"/>
                    <a:pt x="984999" y="1183064"/>
                  </a:cubicBezTo>
                  <a:cubicBezTo>
                    <a:pt x="974416" y="1213756"/>
                    <a:pt x="906682" y="1226456"/>
                    <a:pt x="896099" y="1291014"/>
                  </a:cubicBezTo>
                  <a:cubicBezTo>
                    <a:pt x="885516" y="1355572"/>
                    <a:pt x="905624" y="1521731"/>
                    <a:pt x="921499" y="1570414"/>
                  </a:cubicBezTo>
                  <a:cubicBezTo>
                    <a:pt x="937374" y="1619097"/>
                    <a:pt x="955366" y="1542897"/>
                    <a:pt x="991349" y="1583114"/>
                  </a:cubicBezTo>
                  <a:cubicBezTo>
                    <a:pt x="1027332" y="1623331"/>
                    <a:pt x="1074957" y="1795839"/>
                    <a:pt x="1137399" y="1811714"/>
                  </a:cubicBezTo>
                  <a:cubicBezTo>
                    <a:pt x="1199841" y="1827589"/>
                    <a:pt x="1260166" y="1736572"/>
                    <a:pt x="1365999" y="1678364"/>
                  </a:cubicBezTo>
                  <a:cubicBezTo>
                    <a:pt x="1471832" y="1620156"/>
                    <a:pt x="1691966" y="1518556"/>
                    <a:pt x="1772399" y="1462464"/>
                  </a:cubicBezTo>
                  <a:cubicBezTo>
                    <a:pt x="1852832" y="1406372"/>
                    <a:pt x="1826374" y="1347106"/>
                    <a:pt x="1848599" y="1341814"/>
                  </a:cubicBezTo>
                  <a:cubicBezTo>
                    <a:pt x="1870824" y="1336522"/>
                    <a:pt x="1889874" y="1355572"/>
                    <a:pt x="1905749" y="1430714"/>
                  </a:cubicBezTo>
                  <a:cubicBezTo>
                    <a:pt x="1921624" y="1505856"/>
                    <a:pt x="1903632" y="1667781"/>
                    <a:pt x="1943849" y="1792664"/>
                  </a:cubicBezTo>
                  <a:cubicBezTo>
                    <a:pt x="1984066" y="1917547"/>
                    <a:pt x="2125882" y="2103814"/>
                    <a:pt x="2147049" y="2180014"/>
                  </a:cubicBezTo>
                  <a:cubicBezTo>
                    <a:pt x="2168216" y="2256214"/>
                    <a:pt x="2100482" y="2219172"/>
                    <a:pt x="2070849" y="2249864"/>
                  </a:cubicBezTo>
                  <a:cubicBezTo>
                    <a:pt x="2041216" y="2280556"/>
                    <a:pt x="1985124" y="2329239"/>
                    <a:pt x="1969249" y="2364164"/>
                  </a:cubicBezTo>
                  <a:cubicBezTo>
                    <a:pt x="1953374" y="2399089"/>
                    <a:pt x="1994649" y="2444597"/>
                    <a:pt x="1975599" y="2459414"/>
                  </a:cubicBezTo>
                  <a:cubicBezTo>
                    <a:pt x="1956549" y="2474231"/>
                    <a:pt x="1887757" y="2441422"/>
                    <a:pt x="1854949" y="2453064"/>
                  </a:cubicBezTo>
                  <a:cubicBezTo>
                    <a:pt x="1822141" y="2464706"/>
                    <a:pt x="1808382" y="2505981"/>
                    <a:pt x="1778749" y="2529264"/>
                  </a:cubicBezTo>
                  <a:cubicBezTo>
                    <a:pt x="1749116" y="2552547"/>
                    <a:pt x="1705724" y="2588531"/>
                    <a:pt x="1677149" y="2592764"/>
                  </a:cubicBezTo>
                  <a:cubicBezTo>
                    <a:pt x="1648574" y="2596997"/>
                    <a:pt x="1627936" y="2575830"/>
                    <a:pt x="1607299" y="2554664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  <p:sp>
          <p:nvSpPr>
            <p:cNvPr id="9" name="Forme libre : forme 8">
              <a:extLst>
                <a:ext uri="{FF2B5EF4-FFF2-40B4-BE49-F238E27FC236}">
                  <a16:creationId xmlns:a16="http://schemas.microsoft.com/office/drawing/2014/main" id="{ACE898E1-7BDE-49B0-8EBE-D13D00606527}"/>
                </a:ext>
              </a:extLst>
            </p:cNvPr>
            <p:cNvSpPr/>
            <p:nvPr/>
          </p:nvSpPr>
          <p:spPr>
            <a:xfrm>
              <a:off x="7672120" y="3459906"/>
              <a:ext cx="1660678" cy="1639144"/>
            </a:xfrm>
            <a:custGeom>
              <a:avLst/>
              <a:gdLst>
                <a:gd name="connsiteX0" fmla="*/ 1649680 w 1660678"/>
                <a:gd name="connsiteY0" fmla="*/ 159594 h 1639144"/>
                <a:gd name="connsiteX1" fmla="*/ 1649680 w 1660678"/>
                <a:gd name="connsiteY1" fmla="*/ 51644 h 1639144"/>
                <a:gd name="connsiteX2" fmla="*/ 1535380 w 1660678"/>
                <a:gd name="connsiteY2" fmla="*/ 844 h 1639144"/>
                <a:gd name="connsiteX3" fmla="*/ 1395680 w 1660678"/>
                <a:gd name="connsiteY3" fmla="*/ 89744 h 1639144"/>
                <a:gd name="connsiteX4" fmla="*/ 1395680 w 1660678"/>
                <a:gd name="connsiteY4" fmla="*/ 362794 h 1639144"/>
                <a:gd name="connsiteX5" fmla="*/ 1465530 w 1660678"/>
                <a:gd name="connsiteY5" fmla="*/ 426294 h 1639144"/>
                <a:gd name="connsiteX6" fmla="*/ 1414730 w 1660678"/>
                <a:gd name="connsiteY6" fmla="*/ 496144 h 1639144"/>
                <a:gd name="connsiteX7" fmla="*/ 1281380 w 1660678"/>
                <a:gd name="connsiteY7" fmla="*/ 585044 h 1639144"/>
                <a:gd name="connsiteX8" fmla="*/ 1224230 w 1660678"/>
                <a:gd name="connsiteY8" fmla="*/ 737444 h 1639144"/>
                <a:gd name="connsiteX9" fmla="*/ 1008330 w 1660678"/>
                <a:gd name="connsiteY9" fmla="*/ 775544 h 1639144"/>
                <a:gd name="connsiteX10" fmla="*/ 919430 w 1660678"/>
                <a:gd name="connsiteY10" fmla="*/ 712044 h 1639144"/>
                <a:gd name="connsiteX11" fmla="*/ 874980 w 1660678"/>
                <a:gd name="connsiteY11" fmla="*/ 680294 h 1639144"/>
                <a:gd name="connsiteX12" fmla="*/ 773380 w 1660678"/>
                <a:gd name="connsiteY12" fmla="*/ 667594 h 1639144"/>
                <a:gd name="connsiteX13" fmla="*/ 728930 w 1660678"/>
                <a:gd name="connsiteY13" fmla="*/ 750144 h 1639144"/>
                <a:gd name="connsiteX14" fmla="*/ 665430 w 1660678"/>
                <a:gd name="connsiteY14" fmla="*/ 832694 h 1639144"/>
                <a:gd name="connsiteX15" fmla="*/ 481280 w 1660678"/>
                <a:gd name="connsiteY15" fmla="*/ 985094 h 1639144"/>
                <a:gd name="connsiteX16" fmla="*/ 373330 w 1660678"/>
                <a:gd name="connsiteY16" fmla="*/ 1010494 h 1639144"/>
                <a:gd name="connsiteX17" fmla="*/ 271730 w 1660678"/>
                <a:gd name="connsiteY17" fmla="*/ 1112094 h 1639144"/>
                <a:gd name="connsiteX18" fmla="*/ 144730 w 1660678"/>
                <a:gd name="connsiteY18" fmla="*/ 1099394 h 1639144"/>
                <a:gd name="connsiteX19" fmla="*/ 5030 w 1660678"/>
                <a:gd name="connsiteY19" fmla="*/ 1181944 h 1639144"/>
                <a:gd name="connsiteX20" fmla="*/ 36780 w 1660678"/>
                <a:gd name="connsiteY20" fmla="*/ 1321644 h 1639144"/>
                <a:gd name="connsiteX21" fmla="*/ 93930 w 1660678"/>
                <a:gd name="connsiteY21" fmla="*/ 1366094 h 1639144"/>
                <a:gd name="connsiteX22" fmla="*/ 214580 w 1660678"/>
                <a:gd name="connsiteY22" fmla="*/ 1378794 h 1639144"/>
                <a:gd name="connsiteX23" fmla="*/ 119330 w 1660678"/>
                <a:gd name="connsiteY23" fmla="*/ 1575644 h 1639144"/>
                <a:gd name="connsiteX24" fmla="*/ 74880 w 1660678"/>
                <a:gd name="connsiteY24" fmla="*/ 1639144 h 1639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660678" h="1639144">
                  <a:moveTo>
                    <a:pt x="1649680" y="159594"/>
                  </a:moveTo>
                  <a:cubicBezTo>
                    <a:pt x="1659205" y="118848"/>
                    <a:pt x="1668730" y="78102"/>
                    <a:pt x="1649680" y="51644"/>
                  </a:cubicBezTo>
                  <a:cubicBezTo>
                    <a:pt x="1630630" y="25186"/>
                    <a:pt x="1577713" y="-5506"/>
                    <a:pt x="1535380" y="844"/>
                  </a:cubicBezTo>
                  <a:cubicBezTo>
                    <a:pt x="1493047" y="7194"/>
                    <a:pt x="1418963" y="29419"/>
                    <a:pt x="1395680" y="89744"/>
                  </a:cubicBezTo>
                  <a:cubicBezTo>
                    <a:pt x="1372397" y="150069"/>
                    <a:pt x="1384038" y="306702"/>
                    <a:pt x="1395680" y="362794"/>
                  </a:cubicBezTo>
                  <a:cubicBezTo>
                    <a:pt x="1407322" y="418886"/>
                    <a:pt x="1462355" y="404069"/>
                    <a:pt x="1465530" y="426294"/>
                  </a:cubicBezTo>
                  <a:cubicBezTo>
                    <a:pt x="1468705" y="448519"/>
                    <a:pt x="1445422" y="469686"/>
                    <a:pt x="1414730" y="496144"/>
                  </a:cubicBezTo>
                  <a:cubicBezTo>
                    <a:pt x="1384038" y="522602"/>
                    <a:pt x="1313130" y="544827"/>
                    <a:pt x="1281380" y="585044"/>
                  </a:cubicBezTo>
                  <a:cubicBezTo>
                    <a:pt x="1249630" y="625261"/>
                    <a:pt x="1269738" y="705694"/>
                    <a:pt x="1224230" y="737444"/>
                  </a:cubicBezTo>
                  <a:cubicBezTo>
                    <a:pt x="1178722" y="769194"/>
                    <a:pt x="1059130" y="779777"/>
                    <a:pt x="1008330" y="775544"/>
                  </a:cubicBezTo>
                  <a:cubicBezTo>
                    <a:pt x="957530" y="771311"/>
                    <a:pt x="919430" y="712044"/>
                    <a:pt x="919430" y="712044"/>
                  </a:cubicBezTo>
                  <a:cubicBezTo>
                    <a:pt x="897205" y="696169"/>
                    <a:pt x="899322" y="687702"/>
                    <a:pt x="874980" y="680294"/>
                  </a:cubicBezTo>
                  <a:cubicBezTo>
                    <a:pt x="850638" y="672886"/>
                    <a:pt x="797722" y="655952"/>
                    <a:pt x="773380" y="667594"/>
                  </a:cubicBezTo>
                  <a:cubicBezTo>
                    <a:pt x="749038" y="679236"/>
                    <a:pt x="746922" y="722627"/>
                    <a:pt x="728930" y="750144"/>
                  </a:cubicBezTo>
                  <a:cubicBezTo>
                    <a:pt x="710938" y="777661"/>
                    <a:pt x="706705" y="793536"/>
                    <a:pt x="665430" y="832694"/>
                  </a:cubicBezTo>
                  <a:cubicBezTo>
                    <a:pt x="624155" y="871852"/>
                    <a:pt x="529963" y="955461"/>
                    <a:pt x="481280" y="985094"/>
                  </a:cubicBezTo>
                  <a:cubicBezTo>
                    <a:pt x="432597" y="1014727"/>
                    <a:pt x="408255" y="989327"/>
                    <a:pt x="373330" y="1010494"/>
                  </a:cubicBezTo>
                  <a:cubicBezTo>
                    <a:pt x="338405" y="1031661"/>
                    <a:pt x="309830" y="1097277"/>
                    <a:pt x="271730" y="1112094"/>
                  </a:cubicBezTo>
                  <a:cubicBezTo>
                    <a:pt x="233630" y="1126911"/>
                    <a:pt x="189180" y="1087752"/>
                    <a:pt x="144730" y="1099394"/>
                  </a:cubicBezTo>
                  <a:cubicBezTo>
                    <a:pt x="100280" y="1111036"/>
                    <a:pt x="23022" y="1144902"/>
                    <a:pt x="5030" y="1181944"/>
                  </a:cubicBezTo>
                  <a:cubicBezTo>
                    <a:pt x="-12962" y="1218986"/>
                    <a:pt x="21963" y="1290952"/>
                    <a:pt x="36780" y="1321644"/>
                  </a:cubicBezTo>
                  <a:cubicBezTo>
                    <a:pt x="51597" y="1352336"/>
                    <a:pt x="64297" y="1356569"/>
                    <a:pt x="93930" y="1366094"/>
                  </a:cubicBezTo>
                  <a:cubicBezTo>
                    <a:pt x="123563" y="1375619"/>
                    <a:pt x="210347" y="1343869"/>
                    <a:pt x="214580" y="1378794"/>
                  </a:cubicBezTo>
                  <a:cubicBezTo>
                    <a:pt x="218813" y="1413719"/>
                    <a:pt x="142613" y="1532252"/>
                    <a:pt x="119330" y="1575644"/>
                  </a:cubicBezTo>
                  <a:cubicBezTo>
                    <a:pt x="96047" y="1619036"/>
                    <a:pt x="85463" y="1629090"/>
                    <a:pt x="74880" y="1639144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  <p:sp>
          <p:nvSpPr>
            <p:cNvPr id="13" name="Forme libre : forme 12">
              <a:extLst>
                <a:ext uri="{FF2B5EF4-FFF2-40B4-BE49-F238E27FC236}">
                  <a16:creationId xmlns:a16="http://schemas.microsoft.com/office/drawing/2014/main" id="{529D98ED-C248-4E49-83CA-039AD5E1BA55}"/>
                </a:ext>
              </a:extLst>
            </p:cNvPr>
            <p:cNvSpPr/>
            <p:nvPr/>
          </p:nvSpPr>
          <p:spPr>
            <a:xfrm>
              <a:off x="2908829" y="2114550"/>
              <a:ext cx="5463008" cy="4432490"/>
            </a:xfrm>
            <a:custGeom>
              <a:avLst/>
              <a:gdLst>
                <a:gd name="connsiteX0" fmla="*/ 4850871 w 5463008"/>
                <a:gd name="connsiteY0" fmla="*/ 2965450 h 4432490"/>
                <a:gd name="connsiteX1" fmla="*/ 4787371 w 5463008"/>
                <a:gd name="connsiteY1" fmla="*/ 3124200 h 4432490"/>
                <a:gd name="connsiteX2" fmla="*/ 4825471 w 5463008"/>
                <a:gd name="connsiteY2" fmla="*/ 3194050 h 4432490"/>
                <a:gd name="connsiteX3" fmla="*/ 5054071 w 5463008"/>
                <a:gd name="connsiteY3" fmla="*/ 3124200 h 4432490"/>
                <a:gd name="connsiteX4" fmla="*/ 5181071 w 5463008"/>
                <a:gd name="connsiteY4" fmla="*/ 3308350 h 4432490"/>
                <a:gd name="connsiteX5" fmla="*/ 5384271 w 5463008"/>
                <a:gd name="connsiteY5" fmla="*/ 3371850 h 4432490"/>
                <a:gd name="connsiteX6" fmla="*/ 5371571 w 5463008"/>
                <a:gd name="connsiteY6" fmla="*/ 3511550 h 4432490"/>
                <a:gd name="connsiteX7" fmla="*/ 5447771 w 5463008"/>
                <a:gd name="connsiteY7" fmla="*/ 3644900 h 4432490"/>
                <a:gd name="connsiteX8" fmla="*/ 5308071 w 5463008"/>
                <a:gd name="connsiteY8" fmla="*/ 3714750 h 4432490"/>
                <a:gd name="connsiteX9" fmla="*/ 5460471 w 5463008"/>
                <a:gd name="connsiteY9" fmla="*/ 3873500 h 4432490"/>
                <a:gd name="connsiteX10" fmla="*/ 5377921 w 5463008"/>
                <a:gd name="connsiteY10" fmla="*/ 3987800 h 4432490"/>
                <a:gd name="connsiteX11" fmla="*/ 5066771 w 5463008"/>
                <a:gd name="connsiteY11" fmla="*/ 4108450 h 4432490"/>
                <a:gd name="connsiteX12" fmla="*/ 4977871 w 5463008"/>
                <a:gd name="connsiteY12" fmla="*/ 3987800 h 4432490"/>
                <a:gd name="connsiteX13" fmla="*/ 4838171 w 5463008"/>
                <a:gd name="connsiteY13" fmla="*/ 4070350 h 4432490"/>
                <a:gd name="connsiteX14" fmla="*/ 4723871 w 5463008"/>
                <a:gd name="connsiteY14" fmla="*/ 3848100 h 4432490"/>
                <a:gd name="connsiteX15" fmla="*/ 4596871 w 5463008"/>
                <a:gd name="connsiteY15" fmla="*/ 3810000 h 4432490"/>
                <a:gd name="connsiteX16" fmla="*/ 4336521 w 5463008"/>
                <a:gd name="connsiteY16" fmla="*/ 3829050 h 4432490"/>
                <a:gd name="connsiteX17" fmla="*/ 4190471 w 5463008"/>
                <a:gd name="connsiteY17" fmla="*/ 3740150 h 4432490"/>
                <a:gd name="connsiteX18" fmla="*/ 4082521 w 5463008"/>
                <a:gd name="connsiteY18" fmla="*/ 3892550 h 4432490"/>
                <a:gd name="connsiteX19" fmla="*/ 3892021 w 5463008"/>
                <a:gd name="connsiteY19" fmla="*/ 4013200 h 4432490"/>
                <a:gd name="connsiteX20" fmla="*/ 3872971 w 5463008"/>
                <a:gd name="connsiteY20" fmla="*/ 4102100 h 4432490"/>
                <a:gd name="connsiteX21" fmla="*/ 3745971 w 5463008"/>
                <a:gd name="connsiteY21" fmla="*/ 4273550 h 4432490"/>
                <a:gd name="connsiteX22" fmla="*/ 3555471 w 5463008"/>
                <a:gd name="connsiteY22" fmla="*/ 4356100 h 4432490"/>
                <a:gd name="connsiteX23" fmla="*/ 3295121 w 5463008"/>
                <a:gd name="connsiteY23" fmla="*/ 4356100 h 4432490"/>
                <a:gd name="connsiteX24" fmla="*/ 3085571 w 5463008"/>
                <a:gd name="connsiteY24" fmla="*/ 4432300 h 4432490"/>
                <a:gd name="connsiteX25" fmla="*/ 2958571 w 5463008"/>
                <a:gd name="connsiteY25" fmla="*/ 4330700 h 4432490"/>
                <a:gd name="connsiteX26" fmla="*/ 2831571 w 5463008"/>
                <a:gd name="connsiteY26" fmla="*/ 4267200 h 4432490"/>
                <a:gd name="connsiteX27" fmla="*/ 2729971 w 5463008"/>
                <a:gd name="connsiteY27" fmla="*/ 4076700 h 4432490"/>
                <a:gd name="connsiteX28" fmla="*/ 2583921 w 5463008"/>
                <a:gd name="connsiteY28" fmla="*/ 3987800 h 4432490"/>
                <a:gd name="connsiteX29" fmla="*/ 2387071 w 5463008"/>
                <a:gd name="connsiteY29" fmla="*/ 4064000 h 4432490"/>
                <a:gd name="connsiteX30" fmla="*/ 2183871 w 5463008"/>
                <a:gd name="connsiteY30" fmla="*/ 3835400 h 4432490"/>
                <a:gd name="connsiteX31" fmla="*/ 2126721 w 5463008"/>
                <a:gd name="connsiteY31" fmla="*/ 3803650 h 4432490"/>
                <a:gd name="connsiteX32" fmla="*/ 2260071 w 5463008"/>
                <a:gd name="connsiteY32" fmla="*/ 3365500 h 4432490"/>
                <a:gd name="connsiteX33" fmla="*/ 2069571 w 5463008"/>
                <a:gd name="connsiteY33" fmla="*/ 3060700 h 4432490"/>
                <a:gd name="connsiteX34" fmla="*/ 1828271 w 5463008"/>
                <a:gd name="connsiteY34" fmla="*/ 2673350 h 4432490"/>
                <a:gd name="connsiteX35" fmla="*/ 1783821 w 5463008"/>
                <a:gd name="connsiteY35" fmla="*/ 2584450 h 4432490"/>
                <a:gd name="connsiteX36" fmla="*/ 1612371 w 5463008"/>
                <a:gd name="connsiteY36" fmla="*/ 2343150 h 4432490"/>
                <a:gd name="connsiteX37" fmla="*/ 1910821 w 5463008"/>
                <a:gd name="connsiteY37" fmla="*/ 2044700 h 4432490"/>
                <a:gd name="connsiteX38" fmla="*/ 1783821 w 5463008"/>
                <a:gd name="connsiteY38" fmla="*/ 2025650 h 4432490"/>
                <a:gd name="connsiteX39" fmla="*/ 1853671 w 5463008"/>
                <a:gd name="connsiteY39" fmla="*/ 1866900 h 4432490"/>
                <a:gd name="connsiteX40" fmla="*/ 1910821 w 5463008"/>
                <a:gd name="connsiteY40" fmla="*/ 1746250 h 4432490"/>
                <a:gd name="connsiteX41" fmla="*/ 1853671 w 5463008"/>
                <a:gd name="connsiteY41" fmla="*/ 1365250 h 4432490"/>
                <a:gd name="connsiteX42" fmla="*/ 1752071 w 5463008"/>
                <a:gd name="connsiteY42" fmla="*/ 1187450 h 4432490"/>
                <a:gd name="connsiteX43" fmla="*/ 1555221 w 5463008"/>
                <a:gd name="connsiteY43" fmla="*/ 1187450 h 4432490"/>
                <a:gd name="connsiteX44" fmla="*/ 1491721 w 5463008"/>
                <a:gd name="connsiteY44" fmla="*/ 1168400 h 4432490"/>
                <a:gd name="connsiteX45" fmla="*/ 1434571 w 5463008"/>
                <a:gd name="connsiteY45" fmla="*/ 1289050 h 4432490"/>
                <a:gd name="connsiteX46" fmla="*/ 869421 w 5463008"/>
                <a:gd name="connsiteY46" fmla="*/ 1403350 h 4432490"/>
                <a:gd name="connsiteX47" fmla="*/ 748771 w 5463008"/>
                <a:gd name="connsiteY47" fmla="*/ 1365250 h 4432490"/>
                <a:gd name="connsiteX48" fmla="*/ 501121 w 5463008"/>
                <a:gd name="connsiteY48" fmla="*/ 1454150 h 4432490"/>
                <a:gd name="connsiteX49" fmla="*/ 323321 w 5463008"/>
                <a:gd name="connsiteY49" fmla="*/ 1473200 h 4432490"/>
                <a:gd name="connsiteX50" fmla="*/ 132821 w 5463008"/>
                <a:gd name="connsiteY50" fmla="*/ 1428750 h 4432490"/>
                <a:gd name="connsiteX51" fmla="*/ 285221 w 5463008"/>
                <a:gd name="connsiteY51" fmla="*/ 1384300 h 4432490"/>
                <a:gd name="connsiteX52" fmla="*/ 329671 w 5463008"/>
                <a:gd name="connsiteY52" fmla="*/ 1270000 h 4432490"/>
                <a:gd name="connsiteX53" fmla="*/ 266171 w 5463008"/>
                <a:gd name="connsiteY53" fmla="*/ 1003300 h 4432490"/>
                <a:gd name="connsiteX54" fmla="*/ 82021 w 5463008"/>
                <a:gd name="connsiteY54" fmla="*/ 1022350 h 4432490"/>
                <a:gd name="connsiteX55" fmla="*/ 5821 w 5463008"/>
                <a:gd name="connsiteY55" fmla="*/ 825500 h 4432490"/>
                <a:gd name="connsiteX56" fmla="*/ 228071 w 5463008"/>
                <a:gd name="connsiteY56" fmla="*/ 768350 h 4432490"/>
                <a:gd name="connsiteX57" fmla="*/ 285221 w 5463008"/>
                <a:gd name="connsiteY57" fmla="*/ 666750 h 4432490"/>
                <a:gd name="connsiteX58" fmla="*/ 348721 w 5463008"/>
                <a:gd name="connsiteY58" fmla="*/ 704850 h 4432490"/>
                <a:gd name="connsiteX59" fmla="*/ 285221 w 5463008"/>
                <a:gd name="connsiteY59" fmla="*/ 565150 h 4432490"/>
                <a:gd name="connsiteX60" fmla="*/ 355071 w 5463008"/>
                <a:gd name="connsiteY60" fmla="*/ 336550 h 4432490"/>
                <a:gd name="connsiteX61" fmla="*/ 418571 w 5463008"/>
                <a:gd name="connsiteY61" fmla="*/ 120650 h 4432490"/>
                <a:gd name="connsiteX62" fmla="*/ 577321 w 5463008"/>
                <a:gd name="connsiteY62" fmla="*/ 88900 h 4432490"/>
                <a:gd name="connsiteX63" fmla="*/ 653521 w 5463008"/>
                <a:gd name="connsiteY63" fmla="*/ 0 h 4432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5463008" h="4432490">
                  <a:moveTo>
                    <a:pt x="4850871" y="2965450"/>
                  </a:moveTo>
                  <a:cubicBezTo>
                    <a:pt x="4821237" y="3025775"/>
                    <a:pt x="4791604" y="3086100"/>
                    <a:pt x="4787371" y="3124200"/>
                  </a:cubicBezTo>
                  <a:cubicBezTo>
                    <a:pt x="4783138" y="3162300"/>
                    <a:pt x="4781021" y="3194050"/>
                    <a:pt x="4825471" y="3194050"/>
                  </a:cubicBezTo>
                  <a:cubicBezTo>
                    <a:pt x="4869921" y="3194050"/>
                    <a:pt x="4994804" y="3105150"/>
                    <a:pt x="5054071" y="3124200"/>
                  </a:cubicBezTo>
                  <a:cubicBezTo>
                    <a:pt x="5113338" y="3143250"/>
                    <a:pt x="5126038" y="3267075"/>
                    <a:pt x="5181071" y="3308350"/>
                  </a:cubicBezTo>
                  <a:cubicBezTo>
                    <a:pt x="5236104" y="3349625"/>
                    <a:pt x="5352521" y="3337983"/>
                    <a:pt x="5384271" y="3371850"/>
                  </a:cubicBezTo>
                  <a:cubicBezTo>
                    <a:pt x="5416021" y="3405717"/>
                    <a:pt x="5360988" y="3466042"/>
                    <a:pt x="5371571" y="3511550"/>
                  </a:cubicBezTo>
                  <a:cubicBezTo>
                    <a:pt x="5382154" y="3557058"/>
                    <a:pt x="5458354" y="3611033"/>
                    <a:pt x="5447771" y="3644900"/>
                  </a:cubicBezTo>
                  <a:cubicBezTo>
                    <a:pt x="5437188" y="3678767"/>
                    <a:pt x="5305954" y="3676650"/>
                    <a:pt x="5308071" y="3714750"/>
                  </a:cubicBezTo>
                  <a:cubicBezTo>
                    <a:pt x="5310188" y="3752850"/>
                    <a:pt x="5448829" y="3827992"/>
                    <a:pt x="5460471" y="3873500"/>
                  </a:cubicBezTo>
                  <a:cubicBezTo>
                    <a:pt x="5472113" y="3919008"/>
                    <a:pt x="5443538" y="3948642"/>
                    <a:pt x="5377921" y="3987800"/>
                  </a:cubicBezTo>
                  <a:cubicBezTo>
                    <a:pt x="5312304" y="4026958"/>
                    <a:pt x="5133446" y="4108450"/>
                    <a:pt x="5066771" y="4108450"/>
                  </a:cubicBezTo>
                  <a:cubicBezTo>
                    <a:pt x="5000096" y="4108450"/>
                    <a:pt x="5015971" y="3994150"/>
                    <a:pt x="4977871" y="3987800"/>
                  </a:cubicBezTo>
                  <a:cubicBezTo>
                    <a:pt x="4939771" y="3981450"/>
                    <a:pt x="4880504" y="4093633"/>
                    <a:pt x="4838171" y="4070350"/>
                  </a:cubicBezTo>
                  <a:cubicBezTo>
                    <a:pt x="4795838" y="4047067"/>
                    <a:pt x="4764088" y="3891492"/>
                    <a:pt x="4723871" y="3848100"/>
                  </a:cubicBezTo>
                  <a:cubicBezTo>
                    <a:pt x="4683654" y="3804708"/>
                    <a:pt x="4661429" y="3813175"/>
                    <a:pt x="4596871" y="3810000"/>
                  </a:cubicBezTo>
                  <a:cubicBezTo>
                    <a:pt x="4532313" y="3806825"/>
                    <a:pt x="4404254" y="3840692"/>
                    <a:pt x="4336521" y="3829050"/>
                  </a:cubicBezTo>
                  <a:cubicBezTo>
                    <a:pt x="4268788" y="3817408"/>
                    <a:pt x="4232804" y="3729567"/>
                    <a:pt x="4190471" y="3740150"/>
                  </a:cubicBezTo>
                  <a:cubicBezTo>
                    <a:pt x="4148138" y="3750733"/>
                    <a:pt x="4132263" y="3847042"/>
                    <a:pt x="4082521" y="3892550"/>
                  </a:cubicBezTo>
                  <a:cubicBezTo>
                    <a:pt x="4032779" y="3938058"/>
                    <a:pt x="3926946" y="3978275"/>
                    <a:pt x="3892021" y="4013200"/>
                  </a:cubicBezTo>
                  <a:cubicBezTo>
                    <a:pt x="3857096" y="4048125"/>
                    <a:pt x="3897313" y="4058708"/>
                    <a:pt x="3872971" y="4102100"/>
                  </a:cubicBezTo>
                  <a:cubicBezTo>
                    <a:pt x="3848629" y="4145492"/>
                    <a:pt x="3798888" y="4231217"/>
                    <a:pt x="3745971" y="4273550"/>
                  </a:cubicBezTo>
                  <a:cubicBezTo>
                    <a:pt x="3693054" y="4315883"/>
                    <a:pt x="3630613" y="4342342"/>
                    <a:pt x="3555471" y="4356100"/>
                  </a:cubicBezTo>
                  <a:cubicBezTo>
                    <a:pt x="3480329" y="4369858"/>
                    <a:pt x="3373438" y="4343400"/>
                    <a:pt x="3295121" y="4356100"/>
                  </a:cubicBezTo>
                  <a:cubicBezTo>
                    <a:pt x="3216804" y="4368800"/>
                    <a:pt x="3141663" y="4436533"/>
                    <a:pt x="3085571" y="4432300"/>
                  </a:cubicBezTo>
                  <a:cubicBezTo>
                    <a:pt x="3029479" y="4428067"/>
                    <a:pt x="3000904" y="4358217"/>
                    <a:pt x="2958571" y="4330700"/>
                  </a:cubicBezTo>
                  <a:cubicBezTo>
                    <a:pt x="2916238" y="4303183"/>
                    <a:pt x="2869671" y="4309533"/>
                    <a:pt x="2831571" y="4267200"/>
                  </a:cubicBezTo>
                  <a:cubicBezTo>
                    <a:pt x="2793471" y="4224867"/>
                    <a:pt x="2771246" y="4123267"/>
                    <a:pt x="2729971" y="4076700"/>
                  </a:cubicBezTo>
                  <a:cubicBezTo>
                    <a:pt x="2688696" y="4030133"/>
                    <a:pt x="2641071" y="3989917"/>
                    <a:pt x="2583921" y="3987800"/>
                  </a:cubicBezTo>
                  <a:cubicBezTo>
                    <a:pt x="2526771" y="3985683"/>
                    <a:pt x="2453746" y="4089400"/>
                    <a:pt x="2387071" y="4064000"/>
                  </a:cubicBezTo>
                  <a:cubicBezTo>
                    <a:pt x="2320396" y="4038600"/>
                    <a:pt x="2227263" y="3878792"/>
                    <a:pt x="2183871" y="3835400"/>
                  </a:cubicBezTo>
                  <a:cubicBezTo>
                    <a:pt x="2140479" y="3792008"/>
                    <a:pt x="2114021" y="3881967"/>
                    <a:pt x="2126721" y="3803650"/>
                  </a:cubicBezTo>
                  <a:cubicBezTo>
                    <a:pt x="2139421" y="3725333"/>
                    <a:pt x="2269596" y="3489325"/>
                    <a:pt x="2260071" y="3365500"/>
                  </a:cubicBezTo>
                  <a:cubicBezTo>
                    <a:pt x="2250546" y="3241675"/>
                    <a:pt x="2141538" y="3176058"/>
                    <a:pt x="2069571" y="3060700"/>
                  </a:cubicBezTo>
                  <a:cubicBezTo>
                    <a:pt x="1997604" y="2945342"/>
                    <a:pt x="1875896" y="2752725"/>
                    <a:pt x="1828271" y="2673350"/>
                  </a:cubicBezTo>
                  <a:cubicBezTo>
                    <a:pt x="1780646" y="2593975"/>
                    <a:pt x="1819804" y="2639483"/>
                    <a:pt x="1783821" y="2584450"/>
                  </a:cubicBezTo>
                  <a:cubicBezTo>
                    <a:pt x="1747838" y="2529417"/>
                    <a:pt x="1591204" y="2433108"/>
                    <a:pt x="1612371" y="2343150"/>
                  </a:cubicBezTo>
                  <a:cubicBezTo>
                    <a:pt x="1633538" y="2253192"/>
                    <a:pt x="1882246" y="2097617"/>
                    <a:pt x="1910821" y="2044700"/>
                  </a:cubicBezTo>
                  <a:cubicBezTo>
                    <a:pt x="1939396" y="1991783"/>
                    <a:pt x="1793346" y="2055283"/>
                    <a:pt x="1783821" y="2025650"/>
                  </a:cubicBezTo>
                  <a:cubicBezTo>
                    <a:pt x="1774296" y="1996017"/>
                    <a:pt x="1832504" y="1913467"/>
                    <a:pt x="1853671" y="1866900"/>
                  </a:cubicBezTo>
                  <a:cubicBezTo>
                    <a:pt x="1874838" y="1820333"/>
                    <a:pt x="1910821" y="1829858"/>
                    <a:pt x="1910821" y="1746250"/>
                  </a:cubicBezTo>
                  <a:cubicBezTo>
                    <a:pt x="1910821" y="1662642"/>
                    <a:pt x="1880129" y="1458383"/>
                    <a:pt x="1853671" y="1365250"/>
                  </a:cubicBezTo>
                  <a:cubicBezTo>
                    <a:pt x="1827213" y="1272117"/>
                    <a:pt x="1801813" y="1217083"/>
                    <a:pt x="1752071" y="1187450"/>
                  </a:cubicBezTo>
                  <a:cubicBezTo>
                    <a:pt x="1702329" y="1157817"/>
                    <a:pt x="1598613" y="1190625"/>
                    <a:pt x="1555221" y="1187450"/>
                  </a:cubicBezTo>
                  <a:cubicBezTo>
                    <a:pt x="1511829" y="1184275"/>
                    <a:pt x="1511829" y="1151467"/>
                    <a:pt x="1491721" y="1168400"/>
                  </a:cubicBezTo>
                  <a:cubicBezTo>
                    <a:pt x="1471613" y="1185333"/>
                    <a:pt x="1538288" y="1249892"/>
                    <a:pt x="1434571" y="1289050"/>
                  </a:cubicBezTo>
                  <a:cubicBezTo>
                    <a:pt x="1330854" y="1328208"/>
                    <a:pt x="983721" y="1390650"/>
                    <a:pt x="869421" y="1403350"/>
                  </a:cubicBezTo>
                  <a:cubicBezTo>
                    <a:pt x="755121" y="1416050"/>
                    <a:pt x="810154" y="1356783"/>
                    <a:pt x="748771" y="1365250"/>
                  </a:cubicBezTo>
                  <a:cubicBezTo>
                    <a:pt x="687388" y="1373717"/>
                    <a:pt x="572029" y="1436158"/>
                    <a:pt x="501121" y="1454150"/>
                  </a:cubicBezTo>
                  <a:cubicBezTo>
                    <a:pt x="430213" y="1472142"/>
                    <a:pt x="384704" y="1477433"/>
                    <a:pt x="323321" y="1473200"/>
                  </a:cubicBezTo>
                  <a:cubicBezTo>
                    <a:pt x="261938" y="1468967"/>
                    <a:pt x="139171" y="1443567"/>
                    <a:pt x="132821" y="1428750"/>
                  </a:cubicBezTo>
                  <a:cubicBezTo>
                    <a:pt x="126471" y="1413933"/>
                    <a:pt x="252413" y="1410758"/>
                    <a:pt x="285221" y="1384300"/>
                  </a:cubicBezTo>
                  <a:cubicBezTo>
                    <a:pt x="318029" y="1357842"/>
                    <a:pt x="332846" y="1333500"/>
                    <a:pt x="329671" y="1270000"/>
                  </a:cubicBezTo>
                  <a:cubicBezTo>
                    <a:pt x="326496" y="1206500"/>
                    <a:pt x="307446" y="1044575"/>
                    <a:pt x="266171" y="1003300"/>
                  </a:cubicBezTo>
                  <a:cubicBezTo>
                    <a:pt x="224896" y="962025"/>
                    <a:pt x="125413" y="1051983"/>
                    <a:pt x="82021" y="1022350"/>
                  </a:cubicBezTo>
                  <a:cubicBezTo>
                    <a:pt x="38629" y="992717"/>
                    <a:pt x="-18521" y="867833"/>
                    <a:pt x="5821" y="825500"/>
                  </a:cubicBezTo>
                  <a:cubicBezTo>
                    <a:pt x="30163" y="783167"/>
                    <a:pt x="181504" y="794808"/>
                    <a:pt x="228071" y="768350"/>
                  </a:cubicBezTo>
                  <a:cubicBezTo>
                    <a:pt x="274638" y="741892"/>
                    <a:pt x="265113" y="677333"/>
                    <a:pt x="285221" y="666750"/>
                  </a:cubicBezTo>
                  <a:cubicBezTo>
                    <a:pt x="305329" y="656167"/>
                    <a:pt x="348721" y="721783"/>
                    <a:pt x="348721" y="704850"/>
                  </a:cubicBezTo>
                  <a:cubicBezTo>
                    <a:pt x="348721" y="687917"/>
                    <a:pt x="284163" y="626533"/>
                    <a:pt x="285221" y="565150"/>
                  </a:cubicBezTo>
                  <a:cubicBezTo>
                    <a:pt x="286279" y="503767"/>
                    <a:pt x="332846" y="410633"/>
                    <a:pt x="355071" y="336550"/>
                  </a:cubicBezTo>
                  <a:cubicBezTo>
                    <a:pt x="377296" y="262467"/>
                    <a:pt x="381529" y="161925"/>
                    <a:pt x="418571" y="120650"/>
                  </a:cubicBezTo>
                  <a:cubicBezTo>
                    <a:pt x="455613" y="79375"/>
                    <a:pt x="538163" y="109008"/>
                    <a:pt x="577321" y="88900"/>
                  </a:cubicBezTo>
                  <a:cubicBezTo>
                    <a:pt x="616479" y="68792"/>
                    <a:pt x="635000" y="34396"/>
                    <a:pt x="653521" y="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  <p:sp>
          <p:nvSpPr>
            <p:cNvPr id="14" name="Forme libre : forme 13">
              <a:extLst>
                <a:ext uri="{FF2B5EF4-FFF2-40B4-BE49-F238E27FC236}">
                  <a16:creationId xmlns:a16="http://schemas.microsoft.com/office/drawing/2014/main" id="{4BEAE9BB-B4E2-4D9D-A0E1-3456242A1240}"/>
                </a:ext>
              </a:extLst>
            </p:cNvPr>
            <p:cNvSpPr/>
            <p:nvPr/>
          </p:nvSpPr>
          <p:spPr>
            <a:xfrm>
              <a:off x="3549650" y="692150"/>
              <a:ext cx="1968500" cy="1435100"/>
            </a:xfrm>
            <a:custGeom>
              <a:avLst/>
              <a:gdLst>
                <a:gd name="connsiteX0" fmla="*/ 0 w 1968500"/>
                <a:gd name="connsiteY0" fmla="*/ 1435100 h 1435100"/>
                <a:gd name="connsiteX1" fmla="*/ 57150 w 1968500"/>
                <a:gd name="connsiteY1" fmla="*/ 1314450 h 1435100"/>
                <a:gd name="connsiteX2" fmla="*/ 12700 w 1968500"/>
                <a:gd name="connsiteY2" fmla="*/ 1257300 h 1435100"/>
                <a:gd name="connsiteX3" fmla="*/ 76200 w 1968500"/>
                <a:gd name="connsiteY3" fmla="*/ 1149350 h 1435100"/>
                <a:gd name="connsiteX4" fmla="*/ 57150 w 1968500"/>
                <a:gd name="connsiteY4" fmla="*/ 1060450 h 1435100"/>
                <a:gd name="connsiteX5" fmla="*/ 234950 w 1968500"/>
                <a:gd name="connsiteY5" fmla="*/ 1206500 h 1435100"/>
                <a:gd name="connsiteX6" fmla="*/ 368300 w 1968500"/>
                <a:gd name="connsiteY6" fmla="*/ 1092200 h 1435100"/>
                <a:gd name="connsiteX7" fmla="*/ 514350 w 1968500"/>
                <a:gd name="connsiteY7" fmla="*/ 1035050 h 1435100"/>
                <a:gd name="connsiteX8" fmla="*/ 444500 w 1968500"/>
                <a:gd name="connsiteY8" fmla="*/ 863600 h 1435100"/>
                <a:gd name="connsiteX9" fmla="*/ 552450 w 1968500"/>
                <a:gd name="connsiteY9" fmla="*/ 749300 h 1435100"/>
                <a:gd name="connsiteX10" fmla="*/ 457200 w 1968500"/>
                <a:gd name="connsiteY10" fmla="*/ 596900 h 1435100"/>
                <a:gd name="connsiteX11" fmla="*/ 247650 w 1968500"/>
                <a:gd name="connsiteY11" fmla="*/ 482600 h 1435100"/>
                <a:gd name="connsiteX12" fmla="*/ 419100 w 1968500"/>
                <a:gd name="connsiteY12" fmla="*/ 457200 h 1435100"/>
                <a:gd name="connsiteX13" fmla="*/ 444500 w 1968500"/>
                <a:gd name="connsiteY13" fmla="*/ 298450 h 1435100"/>
                <a:gd name="connsiteX14" fmla="*/ 400050 w 1968500"/>
                <a:gd name="connsiteY14" fmla="*/ 203200 h 1435100"/>
                <a:gd name="connsiteX15" fmla="*/ 520700 w 1968500"/>
                <a:gd name="connsiteY15" fmla="*/ 196850 h 1435100"/>
                <a:gd name="connsiteX16" fmla="*/ 692150 w 1968500"/>
                <a:gd name="connsiteY16" fmla="*/ 247650 h 1435100"/>
                <a:gd name="connsiteX17" fmla="*/ 749300 w 1968500"/>
                <a:gd name="connsiteY17" fmla="*/ 234950 h 1435100"/>
                <a:gd name="connsiteX18" fmla="*/ 723900 w 1968500"/>
                <a:gd name="connsiteY18" fmla="*/ 177800 h 1435100"/>
                <a:gd name="connsiteX19" fmla="*/ 901700 w 1968500"/>
                <a:gd name="connsiteY19" fmla="*/ 152400 h 1435100"/>
                <a:gd name="connsiteX20" fmla="*/ 1028700 w 1968500"/>
                <a:gd name="connsiteY20" fmla="*/ 241300 h 1435100"/>
                <a:gd name="connsiteX21" fmla="*/ 1149350 w 1968500"/>
                <a:gd name="connsiteY21" fmla="*/ 241300 h 1435100"/>
                <a:gd name="connsiteX22" fmla="*/ 1371600 w 1968500"/>
                <a:gd name="connsiteY22" fmla="*/ 114300 h 1435100"/>
                <a:gd name="connsiteX23" fmla="*/ 1771650 w 1968500"/>
                <a:gd name="connsiteY23" fmla="*/ 101600 h 1435100"/>
                <a:gd name="connsiteX24" fmla="*/ 1968500 w 1968500"/>
                <a:gd name="connsiteY24" fmla="*/ 0 h 1435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968500" h="1435100">
                  <a:moveTo>
                    <a:pt x="0" y="1435100"/>
                  </a:moveTo>
                  <a:cubicBezTo>
                    <a:pt x="27516" y="1389591"/>
                    <a:pt x="55033" y="1344083"/>
                    <a:pt x="57150" y="1314450"/>
                  </a:cubicBezTo>
                  <a:cubicBezTo>
                    <a:pt x="59267" y="1284817"/>
                    <a:pt x="9525" y="1284817"/>
                    <a:pt x="12700" y="1257300"/>
                  </a:cubicBezTo>
                  <a:cubicBezTo>
                    <a:pt x="15875" y="1229783"/>
                    <a:pt x="68792" y="1182158"/>
                    <a:pt x="76200" y="1149350"/>
                  </a:cubicBezTo>
                  <a:cubicBezTo>
                    <a:pt x="83608" y="1116542"/>
                    <a:pt x="30692" y="1050925"/>
                    <a:pt x="57150" y="1060450"/>
                  </a:cubicBezTo>
                  <a:cubicBezTo>
                    <a:pt x="83608" y="1069975"/>
                    <a:pt x="183092" y="1201208"/>
                    <a:pt x="234950" y="1206500"/>
                  </a:cubicBezTo>
                  <a:cubicBezTo>
                    <a:pt x="286808" y="1211792"/>
                    <a:pt x="321733" y="1120775"/>
                    <a:pt x="368300" y="1092200"/>
                  </a:cubicBezTo>
                  <a:cubicBezTo>
                    <a:pt x="414867" y="1063625"/>
                    <a:pt x="501650" y="1073150"/>
                    <a:pt x="514350" y="1035050"/>
                  </a:cubicBezTo>
                  <a:cubicBezTo>
                    <a:pt x="527050" y="996950"/>
                    <a:pt x="438150" y="911225"/>
                    <a:pt x="444500" y="863600"/>
                  </a:cubicBezTo>
                  <a:cubicBezTo>
                    <a:pt x="450850" y="815975"/>
                    <a:pt x="550333" y="793750"/>
                    <a:pt x="552450" y="749300"/>
                  </a:cubicBezTo>
                  <a:cubicBezTo>
                    <a:pt x="554567" y="704850"/>
                    <a:pt x="508000" y="641350"/>
                    <a:pt x="457200" y="596900"/>
                  </a:cubicBezTo>
                  <a:cubicBezTo>
                    <a:pt x="406400" y="552450"/>
                    <a:pt x="254000" y="505883"/>
                    <a:pt x="247650" y="482600"/>
                  </a:cubicBezTo>
                  <a:cubicBezTo>
                    <a:pt x="241300" y="459317"/>
                    <a:pt x="386292" y="487892"/>
                    <a:pt x="419100" y="457200"/>
                  </a:cubicBezTo>
                  <a:cubicBezTo>
                    <a:pt x="451908" y="426508"/>
                    <a:pt x="447675" y="340783"/>
                    <a:pt x="444500" y="298450"/>
                  </a:cubicBezTo>
                  <a:cubicBezTo>
                    <a:pt x="441325" y="256117"/>
                    <a:pt x="387350" y="220133"/>
                    <a:pt x="400050" y="203200"/>
                  </a:cubicBezTo>
                  <a:cubicBezTo>
                    <a:pt x="412750" y="186267"/>
                    <a:pt x="472017" y="189442"/>
                    <a:pt x="520700" y="196850"/>
                  </a:cubicBezTo>
                  <a:cubicBezTo>
                    <a:pt x="569383" y="204258"/>
                    <a:pt x="654050" y="241300"/>
                    <a:pt x="692150" y="247650"/>
                  </a:cubicBezTo>
                  <a:cubicBezTo>
                    <a:pt x="730250" y="254000"/>
                    <a:pt x="744008" y="246592"/>
                    <a:pt x="749300" y="234950"/>
                  </a:cubicBezTo>
                  <a:cubicBezTo>
                    <a:pt x="754592" y="223308"/>
                    <a:pt x="698500" y="191558"/>
                    <a:pt x="723900" y="177800"/>
                  </a:cubicBezTo>
                  <a:cubicBezTo>
                    <a:pt x="749300" y="164042"/>
                    <a:pt x="850900" y="141817"/>
                    <a:pt x="901700" y="152400"/>
                  </a:cubicBezTo>
                  <a:cubicBezTo>
                    <a:pt x="952500" y="162983"/>
                    <a:pt x="987425" y="226483"/>
                    <a:pt x="1028700" y="241300"/>
                  </a:cubicBezTo>
                  <a:cubicBezTo>
                    <a:pt x="1069975" y="256117"/>
                    <a:pt x="1092200" y="262467"/>
                    <a:pt x="1149350" y="241300"/>
                  </a:cubicBezTo>
                  <a:cubicBezTo>
                    <a:pt x="1206500" y="220133"/>
                    <a:pt x="1267883" y="137583"/>
                    <a:pt x="1371600" y="114300"/>
                  </a:cubicBezTo>
                  <a:cubicBezTo>
                    <a:pt x="1475317" y="91017"/>
                    <a:pt x="1672167" y="120650"/>
                    <a:pt x="1771650" y="101600"/>
                  </a:cubicBezTo>
                  <a:cubicBezTo>
                    <a:pt x="1871133" y="82550"/>
                    <a:pt x="1919816" y="41275"/>
                    <a:pt x="1968500" y="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</p:grpSp>
      <p:sp>
        <p:nvSpPr>
          <p:cNvPr id="16" name="Forme libre : forme 15">
            <a:extLst>
              <a:ext uri="{FF2B5EF4-FFF2-40B4-BE49-F238E27FC236}">
                <a16:creationId xmlns:a16="http://schemas.microsoft.com/office/drawing/2014/main" id="{EEB2F3E0-154F-4066-8E25-50B79DF581A1}"/>
              </a:ext>
            </a:extLst>
          </p:cNvPr>
          <p:cNvSpPr/>
          <p:nvPr/>
        </p:nvSpPr>
        <p:spPr>
          <a:xfrm>
            <a:off x="6386513" y="1743075"/>
            <a:ext cx="1609792" cy="2833688"/>
          </a:xfrm>
          <a:custGeom>
            <a:avLst/>
            <a:gdLst>
              <a:gd name="connsiteX0" fmla="*/ 1314450 w 1609792"/>
              <a:gd name="connsiteY0" fmla="*/ 0 h 2833688"/>
              <a:gd name="connsiteX1" fmla="*/ 1223962 w 1609792"/>
              <a:gd name="connsiteY1" fmla="*/ 114300 h 2833688"/>
              <a:gd name="connsiteX2" fmla="*/ 1095375 w 1609792"/>
              <a:gd name="connsiteY2" fmla="*/ 52388 h 2833688"/>
              <a:gd name="connsiteX3" fmla="*/ 1028700 w 1609792"/>
              <a:gd name="connsiteY3" fmla="*/ 128588 h 2833688"/>
              <a:gd name="connsiteX4" fmla="*/ 1071562 w 1609792"/>
              <a:gd name="connsiteY4" fmla="*/ 400050 h 2833688"/>
              <a:gd name="connsiteX5" fmla="*/ 923925 w 1609792"/>
              <a:gd name="connsiteY5" fmla="*/ 328613 h 2833688"/>
              <a:gd name="connsiteX6" fmla="*/ 800100 w 1609792"/>
              <a:gd name="connsiteY6" fmla="*/ 328613 h 2833688"/>
              <a:gd name="connsiteX7" fmla="*/ 804862 w 1609792"/>
              <a:gd name="connsiteY7" fmla="*/ 266700 h 2833688"/>
              <a:gd name="connsiteX8" fmla="*/ 742950 w 1609792"/>
              <a:gd name="connsiteY8" fmla="*/ 252413 h 2833688"/>
              <a:gd name="connsiteX9" fmla="*/ 566737 w 1609792"/>
              <a:gd name="connsiteY9" fmla="*/ 381000 h 2833688"/>
              <a:gd name="connsiteX10" fmla="*/ 385762 w 1609792"/>
              <a:gd name="connsiteY10" fmla="*/ 219075 h 2833688"/>
              <a:gd name="connsiteX11" fmla="*/ 280987 w 1609792"/>
              <a:gd name="connsiteY11" fmla="*/ 219075 h 2833688"/>
              <a:gd name="connsiteX12" fmla="*/ 95250 w 1609792"/>
              <a:gd name="connsiteY12" fmla="*/ 342900 h 2833688"/>
              <a:gd name="connsiteX13" fmla="*/ 19050 w 1609792"/>
              <a:gd name="connsiteY13" fmla="*/ 490538 h 2833688"/>
              <a:gd name="connsiteX14" fmla="*/ 85725 w 1609792"/>
              <a:gd name="connsiteY14" fmla="*/ 609600 h 2833688"/>
              <a:gd name="connsiteX15" fmla="*/ 0 w 1609792"/>
              <a:gd name="connsiteY15" fmla="*/ 771525 h 2833688"/>
              <a:gd name="connsiteX16" fmla="*/ 85725 w 1609792"/>
              <a:gd name="connsiteY16" fmla="*/ 857250 h 2833688"/>
              <a:gd name="connsiteX17" fmla="*/ 52387 w 1609792"/>
              <a:gd name="connsiteY17" fmla="*/ 962025 h 2833688"/>
              <a:gd name="connsiteX18" fmla="*/ 185737 w 1609792"/>
              <a:gd name="connsiteY18" fmla="*/ 1047750 h 2833688"/>
              <a:gd name="connsiteX19" fmla="*/ 314325 w 1609792"/>
              <a:gd name="connsiteY19" fmla="*/ 1014413 h 2833688"/>
              <a:gd name="connsiteX20" fmla="*/ 423862 w 1609792"/>
              <a:gd name="connsiteY20" fmla="*/ 1114425 h 2833688"/>
              <a:gd name="connsiteX21" fmla="*/ 557212 w 1609792"/>
              <a:gd name="connsiteY21" fmla="*/ 1119188 h 2833688"/>
              <a:gd name="connsiteX22" fmla="*/ 714375 w 1609792"/>
              <a:gd name="connsiteY22" fmla="*/ 1243013 h 2833688"/>
              <a:gd name="connsiteX23" fmla="*/ 790575 w 1609792"/>
              <a:gd name="connsiteY23" fmla="*/ 1357313 h 2833688"/>
              <a:gd name="connsiteX24" fmla="*/ 938212 w 1609792"/>
              <a:gd name="connsiteY24" fmla="*/ 1362075 h 2833688"/>
              <a:gd name="connsiteX25" fmla="*/ 1062037 w 1609792"/>
              <a:gd name="connsiteY25" fmla="*/ 1471613 h 2833688"/>
              <a:gd name="connsiteX26" fmla="*/ 1162050 w 1609792"/>
              <a:gd name="connsiteY26" fmla="*/ 1419225 h 2833688"/>
              <a:gd name="connsiteX27" fmla="*/ 1171575 w 1609792"/>
              <a:gd name="connsiteY27" fmla="*/ 1524000 h 2833688"/>
              <a:gd name="connsiteX28" fmla="*/ 1257300 w 1609792"/>
              <a:gd name="connsiteY28" fmla="*/ 1695450 h 2833688"/>
              <a:gd name="connsiteX29" fmla="*/ 1195387 w 1609792"/>
              <a:gd name="connsiteY29" fmla="*/ 1757363 h 2833688"/>
              <a:gd name="connsiteX30" fmla="*/ 1281112 w 1609792"/>
              <a:gd name="connsiteY30" fmla="*/ 1981200 h 2833688"/>
              <a:gd name="connsiteX31" fmla="*/ 1343025 w 1609792"/>
              <a:gd name="connsiteY31" fmla="*/ 2038350 h 2833688"/>
              <a:gd name="connsiteX32" fmla="*/ 1228725 w 1609792"/>
              <a:gd name="connsiteY32" fmla="*/ 2214563 h 2833688"/>
              <a:gd name="connsiteX33" fmla="*/ 1347787 w 1609792"/>
              <a:gd name="connsiteY33" fmla="*/ 2252663 h 2833688"/>
              <a:gd name="connsiteX34" fmla="*/ 1438275 w 1609792"/>
              <a:gd name="connsiteY34" fmla="*/ 2176463 h 2833688"/>
              <a:gd name="connsiteX35" fmla="*/ 1576387 w 1609792"/>
              <a:gd name="connsiteY35" fmla="*/ 2390775 h 2833688"/>
              <a:gd name="connsiteX36" fmla="*/ 1524000 w 1609792"/>
              <a:gd name="connsiteY36" fmla="*/ 2452688 h 2833688"/>
              <a:gd name="connsiteX37" fmla="*/ 1609725 w 1609792"/>
              <a:gd name="connsiteY37" fmla="*/ 2619375 h 2833688"/>
              <a:gd name="connsiteX38" fmla="*/ 1538287 w 1609792"/>
              <a:gd name="connsiteY38" fmla="*/ 2728913 h 2833688"/>
              <a:gd name="connsiteX39" fmla="*/ 1533525 w 1609792"/>
              <a:gd name="connsiteY39" fmla="*/ 2833688 h 28336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1609792" h="2833688">
                <a:moveTo>
                  <a:pt x="1314450" y="0"/>
                </a:moveTo>
                <a:cubicBezTo>
                  <a:pt x="1287462" y="52784"/>
                  <a:pt x="1260474" y="105569"/>
                  <a:pt x="1223962" y="114300"/>
                </a:cubicBezTo>
                <a:cubicBezTo>
                  <a:pt x="1187449" y="123031"/>
                  <a:pt x="1127919" y="50007"/>
                  <a:pt x="1095375" y="52388"/>
                </a:cubicBezTo>
                <a:cubicBezTo>
                  <a:pt x="1062831" y="54769"/>
                  <a:pt x="1032669" y="70644"/>
                  <a:pt x="1028700" y="128588"/>
                </a:cubicBezTo>
                <a:cubicBezTo>
                  <a:pt x="1024731" y="186532"/>
                  <a:pt x="1089024" y="366713"/>
                  <a:pt x="1071562" y="400050"/>
                </a:cubicBezTo>
                <a:cubicBezTo>
                  <a:pt x="1054100" y="433387"/>
                  <a:pt x="969169" y="340519"/>
                  <a:pt x="923925" y="328613"/>
                </a:cubicBezTo>
                <a:cubicBezTo>
                  <a:pt x="878681" y="316707"/>
                  <a:pt x="819944" y="338932"/>
                  <a:pt x="800100" y="328613"/>
                </a:cubicBezTo>
                <a:cubicBezTo>
                  <a:pt x="780256" y="318294"/>
                  <a:pt x="814387" y="279400"/>
                  <a:pt x="804862" y="266700"/>
                </a:cubicBezTo>
                <a:cubicBezTo>
                  <a:pt x="795337" y="254000"/>
                  <a:pt x="782638" y="233363"/>
                  <a:pt x="742950" y="252413"/>
                </a:cubicBezTo>
                <a:cubicBezTo>
                  <a:pt x="703262" y="271463"/>
                  <a:pt x="626268" y="386556"/>
                  <a:pt x="566737" y="381000"/>
                </a:cubicBezTo>
                <a:cubicBezTo>
                  <a:pt x="507206" y="375444"/>
                  <a:pt x="433387" y="246062"/>
                  <a:pt x="385762" y="219075"/>
                </a:cubicBezTo>
                <a:cubicBezTo>
                  <a:pt x="338137" y="192088"/>
                  <a:pt x="329406" y="198438"/>
                  <a:pt x="280987" y="219075"/>
                </a:cubicBezTo>
                <a:cubicBezTo>
                  <a:pt x="232568" y="239712"/>
                  <a:pt x="138906" y="297656"/>
                  <a:pt x="95250" y="342900"/>
                </a:cubicBezTo>
                <a:cubicBezTo>
                  <a:pt x="51594" y="388144"/>
                  <a:pt x="20637" y="446088"/>
                  <a:pt x="19050" y="490538"/>
                </a:cubicBezTo>
                <a:cubicBezTo>
                  <a:pt x="17462" y="534988"/>
                  <a:pt x="88900" y="562769"/>
                  <a:pt x="85725" y="609600"/>
                </a:cubicBezTo>
                <a:cubicBezTo>
                  <a:pt x="82550" y="656431"/>
                  <a:pt x="0" y="730250"/>
                  <a:pt x="0" y="771525"/>
                </a:cubicBezTo>
                <a:cubicBezTo>
                  <a:pt x="0" y="812800"/>
                  <a:pt x="76994" y="825500"/>
                  <a:pt x="85725" y="857250"/>
                </a:cubicBezTo>
                <a:cubicBezTo>
                  <a:pt x="94456" y="889000"/>
                  <a:pt x="35718" y="930275"/>
                  <a:pt x="52387" y="962025"/>
                </a:cubicBezTo>
                <a:cubicBezTo>
                  <a:pt x="69056" y="993775"/>
                  <a:pt x="142081" y="1039019"/>
                  <a:pt x="185737" y="1047750"/>
                </a:cubicBezTo>
                <a:cubicBezTo>
                  <a:pt x="229393" y="1056481"/>
                  <a:pt x="274637" y="1003301"/>
                  <a:pt x="314325" y="1014413"/>
                </a:cubicBezTo>
                <a:cubicBezTo>
                  <a:pt x="354012" y="1025526"/>
                  <a:pt x="383381" y="1096963"/>
                  <a:pt x="423862" y="1114425"/>
                </a:cubicBezTo>
                <a:cubicBezTo>
                  <a:pt x="464343" y="1131887"/>
                  <a:pt x="508793" y="1097757"/>
                  <a:pt x="557212" y="1119188"/>
                </a:cubicBezTo>
                <a:cubicBezTo>
                  <a:pt x="605631" y="1140619"/>
                  <a:pt x="675481" y="1203325"/>
                  <a:pt x="714375" y="1243013"/>
                </a:cubicBezTo>
                <a:cubicBezTo>
                  <a:pt x="753269" y="1282701"/>
                  <a:pt x="753269" y="1337469"/>
                  <a:pt x="790575" y="1357313"/>
                </a:cubicBezTo>
                <a:cubicBezTo>
                  <a:pt x="827881" y="1377157"/>
                  <a:pt x="892968" y="1343025"/>
                  <a:pt x="938212" y="1362075"/>
                </a:cubicBezTo>
                <a:cubicBezTo>
                  <a:pt x="983456" y="1381125"/>
                  <a:pt x="1024731" y="1462088"/>
                  <a:pt x="1062037" y="1471613"/>
                </a:cubicBezTo>
                <a:cubicBezTo>
                  <a:pt x="1099343" y="1481138"/>
                  <a:pt x="1143794" y="1410494"/>
                  <a:pt x="1162050" y="1419225"/>
                </a:cubicBezTo>
                <a:cubicBezTo>
                  <a:pt x="1180306" y="1427956"/>
                  <a:pt x="1155700" y="1477963"/>
                  <a:pt x="1171575" y="1524000"/>
                </a:cubicBezTo>
                <a:cubicBezTo>
                  <a:pt x="1187450" y="1570038"/>
                  <a:pt x="1253331" y="1656556"/>
                  <a:pt x="1257300" y="1695450"/>
                </a:cubicBezTo>
                <a:cubicBezTo>
                  <a:pt x="1261269" y="1734344"/>
                  <a:pt x="1191418" y="1709738"/>
                  <a:pt x="1195387" y="1757363"/>
                </a:cubicBezTo>
                <a:cubicBezTo>
                  <a:pt x="1199356" y="1804988"/>
                  <a:pt x="1256506" y="1934369"/>
                  <a:pt x="1281112" y="1981200"/>
                </a:cubicBezTo>
                <a:cubicBezTo>
                  <a:pt x="1305718" y="2028031"/>
                  <a:pt x="1351756" y="1999456"/>
                  <a:pt x="1343025" y="2038350"/>
                </a:cubicBezTo>
                <a:cubicBezTo>
                  <a:pt x="1334294" y="2077244"/>
                  <a:pt x="1227931" y="2178844"/>
                  <a:pt x="1228725" y="2214563"/>
                </a:cubicBezTo>
                <a:cubicBezTo>
                  <a:pt x="1229519" y="2250282"/>
                  <a:pt x="1312862" y="2259013"/>
                  <a:pt x="1347787" y="2252663"/>
                </a:cubicBezTo>
                <a:cubicBezTo>
                  <a:pt x="1382712" y="2246313"/>
                  <a:pt x="1400175" y="2153444"/>
                  <a:pt x="1438275" y="2176463"/>
                </a:cubicBezTo>
                <a:cubicBezTo>
                  <a:pt x="1476375" y="2199482"/>
                  <a:pt x="1562100" y="2344738"/>
                  <a:pt x="1576387" y="2390775"/>
                </a:cubicBezTo>
                <a:cubicBezTo>
                  <a:pt x="1590674" y="2436812"/>
                  <a:pt x="1518444" y="2414588"/>
                  <a:pt x="1524000" y="2452688"/>
                </a:cubicBezTo>
                <a:cubicBezTo>
                  <a:pt x="1529556" y="2490788"/>
                  <a:pt x="1607344" y="2573338"/>
                  <a:pt x="1609725" y="2619375"/>
                </a:cubicBezTo>
                <a:cubicBezTo>
                  <a:pt x="1612106" y="2665412"/>
                  <a:pt x="1550987" y="2693194"/>
                  <a:pt x="1538287" y="2728913"/>
                </a:cubicBezTo>
                <a:cubicBezTo>
                  <a:pt x="1525587" y="2764632"/>
                  <a:pt x="1529556" y="2799160"/>
                  <a:pt x="1533525" y="2833688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7" name="Forme libre : forme 16">
            <a:extLst>
              <a:ext uri="{FF2B5EF4-FFF2-40B4-BE49-F238E27FC236}">
                <a16:creationId xmlns:a16="http://schemas.microsoft.com/office/drawing/2014/main" id="{6B897376-6770-4E5A-9E1D-3002D87E2B1B}"/>
              </a:ext>
            </a:extLst>
          </p:cNvPr>
          <p:cNvSpPr/>
          <p:nvPr/>
        </p:nvSpPr>
        <p:spPr>
          <a:xfrm>
            <a:off x="5562410" y="1019175"/>
            <a:ext cx="1024052" cy="981075"/>
          </a:xfrm>
          <a:custGeom>
            <a:avLst/>
            <a:gdLst>
              <a:gd name="connsiteX0" fmla="*/ 352615 w 1024052"/>
              <a:gd name="connsiteY0" fmla="*/ 0 h 981075"/>
              <a:gd name="connsiteX1" fmla="*/ 385953 w 1024052"/>
              <a:gd name="connsiteY1" fmla="*/ 147638 h 981075"/>
              <a:gd name="connsiteX2" fmla="*/ 433578 w 1024052"/>
              <a:gd name="connsiteY2" fmla="*/ 223838 h 981075"/>
              <a:gd name="connsiteX3" fmla="*/ 14478 w 1024052"/>
              <a:gd name="connsiteY3" fmla="*/ 481013 h 981075"/>
              <a:gd name="connsiteX4" fmla="*/ 128778 w 1024052"/>
              <a:gd name="connsiteY4" fmla="*/ 547688 h 981075"/>
              <a:gd name="connsiteX5" fmla="*/ 443103 w 1024052"/>
              <a:gd name="connsiteY5" fmla="*/ 623888 h 981075"/>
              <a:gd name="connsiteX6" fmla="*/ 666940 w 1024052"/>
              <a:gd name="connsiteY6" fmla="*/ 923925 h 981075"/>
              <a:gd name="connsiteX7" fmla="*/ 814578 w 1024052"/>
              <a:gd name="connsiteY7" fmla="*/ 790575 h 981075"/>
              <a:gd name="connsiteX8" fmla="*/ 900303 w 1024052"/>
              <a:gd name="connsiteY8" fmla="*/ 900113 h 981075"/>
              <a:gd name="connsiteX9" fmla="*/ 1009840 w 1024052"/>
              <a:gd name="connsiteY9" fmla="*/ 857250 h 981075"/>
              <a:gd name="connsiteX10" fmla="*/ 1019365 w 1024052"/>
              <a:gd name="connsiteY10" fmla="*/ 981075 h 981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024052" h="981075">
                <a:moveTo>
                  <a:pt x="352615" y="0"/>
                </a:moveTo>
                <a:cubicBezTo>
                  <a:pt x="362537" y="55166"/>
                  <a:pt x="372459" y="110332"/>
                  <a:pt x="385953" y="147638"/>
                </a:cubicBezTo>
                <a:cubicBezTo>
                  <a:pt x="399447" y="184944"/>
                  <a:pt x="495491" y="168276"/>
                  <a:pt x="433578" y="223838"/>
                </a:cubicBezTo>
                <a:cubicBezTo>
                  <a:pt x="371666" y="279401"/>
                  <a:pt x="65278" y="427038"/>
                  <a:pt x="14478" y="481013"/>
                </a:cubicBezTo>
                <a:cubicBezTo>
                  <a:pt x="-36322" y="534988"/>
                  <a:pt x="57341" y="523876"/>
                  <a:pt x="128778" y="547688"/>
                </a:cubicBezTo>
                <a:cubicBezTo>
                  <a:pt x="200215" y="571500"/>
                  <a:pt x="353409" y="561182"/>
                  <a:pt x="443103" y="623888"/>
                </a:cubicBezTo>
                <a:cubicBezTo>
                  <a:pt x="532797" y="686594"/>
                  <a:pt x="605028" y="896144"/>
                  <a:pt x="666940" y="923925"/>
                </a:cubicBezTo>
                <a:cubicBezTo>
                  <a:pt x="728852" y="951706"/>
                  <a:pt x="775684" y="794544"/>
                  <a:pt x="814578" y="790575"/>
                </a:cubicBezTo>
                <a:cubicBezTo>
                  <a:pt x="853472" y="786606"/>
                  <a:pt x="867759" y="889001"/>
                  <a:pt x="900303" y="900113"/>
                </a:cubicBezTo>
                <a:cubicBezTo>
                  <a:pt x="932847" y="911225"/>
                  <a:pt x="989996" y="843756"/>
                  <a:pt x="1009840" y="857250"/>
                </a:cubicBezTo>
                <a:cubicBezTo>
                  <a:pt x="1029684" y="870744"/>
                  <a:pt x="1024524" y="925909"/>
                  <a:pt x="1019365" y="981075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8" name="Forme libre : forme 17">
            <a:extLst>
              <a:ext uri="{FF2B5EF4-FFF2-40B4-BE49-F238E27FC236}">
                <a16:creationId xmlns:a16="http://schemas.microsoft.com/office/drawing/2014/main" id="{20498A84-F3E1-452B-9923-BAD59EE2CD91}"/>
              </a:ext>
            </a:extLst>
          </p:cNvPr>
          <p:cNvSpPr/>
          <p:nvPr/>
        </p:nvSpPr>
        <p:spPr>
          <a:xfrm>
            <a:off x="4067175" y="1719263"/>
            <a:ext cx="2319338" cy="1011041"/>
          </a:xfrm>
          <a:custGeom>
            <a:avLst/>
            <a:gdLst>
              <a:gd name="connsiteX0" fmla="*/ 0 w 2319338"/>
              <a:gd name="connsiteY0" fmla="*/ 0 h 1011041"/>
              <a:gd name="connsiteX1" fmla="*/ 119063 w 2319338"/>
              <a:gd name="connsiteY1" fmla="*/ 80962 h 1011041"/>
              <a:gd name="connsiteX2" fmla="*/ 157163 w 2319338"/>
              <a:gd name="connsiteY2" fmla="*/ 228600 h 1011041"/>
              <a:gd name="connsiteX3" fmla="*/ 247650 w 2319338"/>
              <a:gd name="connsiteY3" fmla="*/ 214312 h 1011041"/>
              <a:gd name="connsiteX4" fmla="*/ 271463 w 2319338"/>
              <a:gd name="connsiteY4" fmla="*/ 123825 h 1011041"/>
              <a:gd name="connsiteX5" fmla="*/ 319088 w 2319338"/>
              <a:gd name="connsiteY5" fmla="*/ 223837 h 1011041"/>
              <a:gd name="connsiteX6" fmla="*/ 442913 w 2319338"/>
              <a:gd name="connsiteY6" fmla="*/ 247650 h 1011041"/>
              <a:gd name="connsiteX7" fmla="*/ 490538 w 2319338"/>
              <a:gd name="connsiteY7" fmla="*/ 104775 h 1011041"/>
              <a:gd name="connsiteX8" fmla="*/ 619125 w 2319338"/>
              <a:gd name="connsiteY8" fmla="*/ 28575 h 1011041"/>
              <a:gd name="connsiteX9" fmla="*/ 681038 w 2319338"/>
              <a:gd name="connsiteY9" fmla="*/ 133350 h 1011041"/>
              <a:gd name="connsiteX10" fmla="*/ 795338 w 2319338"/>
              <a:gd name="connsiteY10" fmla="*/ 223837 h 1011041"/>
              <a:gd name="connsiteX11" fmla="*/ 909638 w 2319338"/>
              <a:gd name="connsiteY11" fmla="*/ 419100 h 1011041"/>
              <a:gd name="connsiteX12" fmla="*/ 1100138 w 2319338"/>
              <a:gd name="connsiteY12" fmla="*/ 690562 h 1011041"/>
              <a:gd name="connsiteX13" fmla="*/ 1404938 w 2319338"/>
              <a:gd name="connsiteY13" fmla="*/ 576262 h 1011041"/>
              <a:gd name="connsiteX14" fmla="*/ 1528763 w 2319338"/>
              <a:gd name="connsiteY14" fmla="*/ 733425 h 1011041"/>
              <a:gd name="connsiteX15" fmla="*/ 1733550 w 2319338"/>
              <a:gd name="connsiteY15" fmla="*/ 619125 h 1011041"/>
              <a:gd name="connsiteX16" fmla="*/ 1819275 w 2319338"/>
              <a:gd name="connsiteY16" fmla="*/ 771525 h 1011041"/>
              <a:gd name="connsiteX17" fmla="*/ 1776413 w 2319338"/>
              <a:gd name="connsiteY17" fmla="*/ 957262 h 1011041"/>
              <a:gd name="connsiteX18" fmla="*/ 1828800 w 2319338"/>
              <a:gd name="connsiteY18" fmla="*/ 1004887 h 1011041"/>
              <a:gd name="connsiteX19" fmla="*/ 2095500 w 2319338"/>
              <a:gd name="connsiteY19" fmla="*/ 842962 h 1011041"/>
              <a:gd name="connsiteX20" fmla="*/ 2176463 w 2319338"/>
              <a:gd name="connsiteY20" fmla="*/ 900112 h 1011041"/>
              <a:gd name="connsiteX21" fmla="*/ 2295525 w 2319338"/>
              <a:gd name="connsiteY21" fmla="*/ 862012 h 1011041"/>
              <a:gd name="connsiteX22" fmla="*/ 2319338 w 2319338"/>
              <a:gd name="connsiteY22" fmla="*/ 795337 h 10110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2319338" h="1011041">
                <a:moveTo>
                  <a:pt x="0" y="0"/>
                </a:moveTo>
                <a:cubicBezTo>
                  <a:pt x="46434" y="21431"/>
                  <a:pt x="92869" y="42862"/>
                  <a:pt x="119063" y="80962"/>
                </a:cubicBezTo>
                <a:cubicBezTo>
                  <a:pt x="145257" y="119062"/>
                  <a:pt x="135732" y="206375"/>
                  <a:pt x="157163" y="228600"/>
                </a:cubicBezTo>
                <a:cubicBezTo>
                  <a:pt x="178594" y="250825"/>
                  <a:pt x="228600" y="231774"/>
                  <a:pt x="247650" y="214312"/>
                </a:cubicBezTo>
                <a:cubicBezTo>
                  <a:pt x="266700" y="196850"/>
                  <a:pt x="259557" y="122238"/>
                  <a:pt x="271463" y="123825"/>
                </a:cubicBezTo>
                <a:cubicBezTo>
                  <a:pt x="283369" y="125412"/>
                  <a:pt x="290513" y="203200"/>
                  <a:pt x="319088" y="223837"/>
                </a:cubicBezTo>
                <a:cubicBezTo>
                  <a:pt x="347663" y="244474"/>
                  <a:pt x="414338" y="267494"/>
                  <a:pt x="442913" y="247650"/>
                </a:cubicBezTo>
                <a:cubicBezTo>
                  <a:pt x="471488" y="227806"/>
                  <a:pt x="461169" y="141287"/>
                  <a:pt x="490538" y="104775"/>
                </a:cubicBezTo>
                <a:cubicBezTo>
                  <a:pt x="519907" y="68263"/>
                  <a:pt x="587375" y="23813"/>
                  <a:pt x="619125" y="28575"/>
                </a:cubicBezTo>
                <a:cubicBezTo>
                  <a:pt x="650875" y="33337"/>
                  <a:pt x="651669" y="100806"/>
                  <a:pt x="681038" y="133350"/>
                </a:cubicBezTo>
                <a:cubicBezTo>
                  <a:pt x="710407" y="165894"/>
                  <a:pt x="757238" y="176212"/>
                  <a:pt x="795338" y="223837"/>
                </a:cubicBezTo>
                <a:cubicBezTo>
                  <a:pt x="833438" y="271462"/>
                  <a:pt x="858838" y="341313"/>
                  <a:pt x="909638" y="419100"/>
                </a:cubicBezTo>
                <a:cubicBezTo>
                  <a:pt x="960438" y="496888"/>
                  <a:pt x="1017588" y="664368"/>
                  <a:pt x="1100138" y="690562"/>
                </a:cubicBezTo>
                <a:cubicBezTo>
                  <a:pt x="1182688" y="716756"/>
                  <a:pt x="1333501" y="569118"/>
                  <a:pt x="1404938" y="576262"/>
                </a:cubicBezTo>
                <a:cubicBezTo>
                  <a:pt x="1476375" y="583406"/>
                  <a:pt x="1473994" y="726281"/>
                  <a:pt x="1528763" y="733425"/>
                </a:cubicBezTo>
                <a:cubicBezTo>
                  <a:pt x="1583532" y="740569"/>
                  <a:pt x="1685131" y="612775"/>
                  <a:pt x="1733550" y="619125"/>
                </a:cubicBezTo>
                <a:cubicBezTo>
                  <a:pt x="1781969" y="625475"/>
                  <a:pt x="1812131" y="715169"/>
                  <a:pt x="1819275" y="771525"/>
                </a:cubicBezTo>
                <a:cubicBezTo>
                  <a:pt x="1826419" y="827881"/>
                  <a:pt x="1774825" y="918368"/>
                  <a:pt x="1776413" y="957262"/>
                </a:cubicBezTo>
                <a:cubicBezTo>
                  <a:pt x="1778001" y="996156"/>
                  <a:pt x="1775619" y="1023937"/>
                  <a:pt x="1828800" y="1004887"/>
                </a:cubicBezTo>
                <a:cubicBezTo>
                  <a:pt x="1881981" y="985837"/>
                  <a:pt x="2037556" y="860425"/>
                  <a:pt x="2095500" y="842962"/>
                </a:cubicBezTo>
                <a:cubicBezTo>
                  <a:pt x="2153444" y="825500"/>
                  <a:pt x="2143126" y="896937"/>
                  <a:pt x="2176463" y="900112"/>
                </a:cubicBezTo>
                <a:cubicBezTo>
                  <a:pt x="2209800" y="903287"/>
                  <a:pt x="2271713" y="879474"/>
                  <a:pt x="2295525" y="862012"/>
                </a:cubicBezTo>
                <a:cubicBezTo>
                  <a:pt x="2319337" y="844550"/>
                  <a:pt x="2319337" y="819943"/>
                  <a:pt x="2319338" y="795337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9" name="Forme libre : forme 18">
            <a:extLst>
              <a:ext uri="{FF2B5EF4-FFF2-40B4-BE49-F238E27FC236}">
                <a16:creationId xmlns:a16="http://schemas.microsoft.com/office/drawing/2014/main" id="{8FBAC746-697B-4F02-AFF8-DF8C4C25D370}"/>
              </a:ext>
            </a:extLst>
          </p:cNvPr>
          <p:cNvSpPr/>
          <p:nvPr/>
        </p:nvSpPr>
        <p:spPr>
          <a:xfrm>
            <a:off x="4846088" y="2724150"/>
            <a:ext cx="2826300" cy="1924050"/>
          </a:xfrm>
          <a:custGeom>
            <a:avLst/>
            <a:gdLst>
              <a:gd name="connsiteX0" fmla="*/ 1049887 w 2826300"/>
              <a:gd name="connsiteY0" fmla="*/ 0 h 1924050"/>
              <a:gd name="connsiteX1" fmla="*/ 983212 w 2826300"/>
              <a:gd name="connsiteY1" fmla="*/ 95250 h 1924050"/>
              <a:gd name="connsiteX2" fmla="*/ 1087987 w 2826300"/>
              <a:gd name="connsiteY2" fmla="*/ 219075 h 1924050"/>
              <a:gd name="connsiteX3" fmla="*/ 916537 w 2826300"/>
              <a:gd name="connsiteY3" fmla="*/ 342900 h 1924050"/>
              <a:gd name="connsiteX4" fmla="*/ 654600 w 2826300"/>
              <a:gd name="connsiteY4" fmla="*/ 528638 h 1924050"/>
              <a:gd name="connsiteX5" fmla="*/ 530775 w 2826300"/>
              <a:gd name="connsiteY5" fmla="*/ 423863 h 1924050"/>
              <a:gd name="connsiteX6" fmla="*/ 364087 w 2826300"/>
              <a:gd name="connsiteY6" fmla="*/ 257175 h 1924050"/>
              <a:gd name="connsiteX7" fmla="*/ 178350 w 2826300"/>
              <a:gd name="connsiteY7" fmla="*/ 400050 h 1924050"/>
              <a:gd name="connsiteX8" fmla="*/ 6900 w 2826300"/>
              <a:gd name="connsiteY8" fmla="*/ 490538 h 1924050"/>
              <a:gd name="connsiteX9" fmla="*/ 45000 w 2826300"/>
              <a:gd name="connsiteY9" fmla="*/ 661988 h 1924050"/>
              <a:gd name="connsiteX10" fmla="*/ 149775 w 2826300"/>
              <a:gd name="connsiteY10" fmla="*/ 647700 h 1924050"/>
              <a:gd name="connsiteX11" fmla="*/ 206925 w 2826300"/>
              <a:gd name="connsiteY11" fmla="*/ 723900 h 1924050"/>
              <a:gd name="connsiteX12" fmla="*/ 106912 w 2826300"/>
              <a:gd name="connsiteY12" fmla="*/ 766763 h 1924050"/>
              <a:gd name="connsiteX13" fmla="*/ 178350 w 2826300"/>
              <a:gd name="connsiteY13" fmla="*/ 981075 h 1924050"/>
              <a:gd name="connsiteX14" fmla="*/ 159300 w 2826300"/>
              <a:gd name="connsiteY14" fmla="*/ 1042988 h 1924050"/>
              <a:gd name="connsiteX15" fmla="*/ 316462 w 2826300"/>
              <a:gd name="connsiteY15" fmla="*/ 1333500 h 1924050"/>
              <a:gd name="connsiteX16" fmla="*/ 449812 w 2826300"/>
              <a:gd name="connsiteY16" fmla="*/ 1271588 h 1924050"/>
              <a:gd name="connsiteX17" fmla="*/ 416475 w 2826300"/>
              <a:gd name="connsiteY17" fmla="*/ 1176338 h 1924050"/>
              <a:gd name="connsiteX18" fmla="*/ 530775 w 2826300"/>
              <a:gd name="connsiteY18" fmla="*/ 1066800 h 1924050"/>
              <a:gd name="connsiteX19" fmla="*/ 740325 w 2826300"/>
              <a:gd name="connsiteY19" fmla="*/ 985838 h 1924050"/>
              <a:gd name="connsiteX20" fmla="*/ 807000 w 2826300"/>
              <a:gd name="connsiteY20" fmla="*/ 885825 h 1924050"/>
              <a:gd name="connsiteX21" fmla="*/ 949875 w 2826300"/>
              <a:gd name="connsiteY21" fmla="*/ 1138238 h 1924050"/>
              <a:gd name="connsiteX22" fmla="*/ 1007025 w 2826300"/>
              <a:gd name="connsiteY22" fmla="*/ 1095375 h 1924050"/>
              <a:gd name="connsiteX23" fmla="*/ 1126087 w 2826300"/>
              <a:gd name="connsiteY23" fmla="*/ 1362075 h 1924050"/>
              <a:gd name="connsiteX24" fmla="*/ 1164187 w 2826300"/>
              <a:gd name="connsiteY24" fmla="*/ 1214438 h 1924050"/>
              <a:gd name="connsiteX25" fmla="*/ 1297537 w 2826300"/>
              <a:gd name="connsiteY25" fmla="*/ 1347788 h 1924050"/>
              <a:gd name="connsiteX26" fmla="*/ 1468987 w 2826300"/>
              <a:gd name="connsiteY26" fmla="*/ 1414463 h 1924050"/>
              <a:gd name="connsiteX27" fmla="*/ 1669012 w 2826300"/>
              <a:gd name="connsiteY27" fmla="*/ 1400175 h 1924050"/>
              <a:gd name="connsiteX28" fmla="*/ 1921425 w 2826300"/>
              <a:gd name="connsiteY28" fmla="*/ 1485900 h 1924050"/>
              <a:gd name="connsiteX29" fmla="*/ 2030962 w 2826300"/>
              <a:gd name="connsiteY29" fmla="*/ 1485900 h 1924050"/>
              <a:gd name="connsiteX30" fmla="*/ 2292900 w 2826300"/>
              <a:gd name="connsiteY30" fmla="*/ 1714500 h 1924050"/>
              <a:gd name="connsiteX31" fmla="*/ 2373862 w 2826300"/>
              <a:gd name="connsiteY31" fmla="*/ 1733550 h 1924050"/>
              <a:gd name="connsiteX32" fmla="*/ 2445300 w 2826300"/>
              <a:gd name="connsiteY32" fmla="*/ 1728788 h 1924050"/>
              <a:gd name="connsiteX33" fmla="*/ 2702475 w 2826300"/>
              <a:gd name="connsiteY33" fmla="*/ 1871663 h 1924050"/>
              <a:gd name="connsiteX34" fmla="*/ 2826300 w 2826300"/>
              <a:gd name="connsiteY34" fmla="*/ 1924050 h 1924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2826300" h="1924050">
                <a:moveTo>
                  <a:pt x="1049887" y="0"/>
                </a:moveTo>
                <a:cubicBezTo>
                  <a:pt x="1013374" y="29369"/>
                  <a:pt x="976862" y="58738"/>
                  <a:pt x="983212" y="95250"/>
                </a:cubicBezTo>
                <a:cubicBezTo>
                  <a:pt x="989562" y="131762"/>
                  <a:pt x="1099099" y="177800"/>
                  <a:pt x="1087987" y="219075"/>
                </a:cubicBezTo>
                <a:cubicBezTo>
                  <a:pt x="1076875" y="260350"/>
                  <a:pt x="916537" y="342900"/>
                  <a:pt x="916537" y="342900"/>
                </a:cubicBezTo>
                <a:cubicBezTo>
                  <a:pt x="844306" y="394494"/>
                  <a:pt x="718894" y="515144"/>
                  <a:pt x="654600" y="528638"/>
                </a:cubicBezTo>
                <a:cubicBezTo>
                  <a:pt x="590306" y="542132"/>
                  <a:pt x="579194" y="469107"/>
                  <a:pt x="530775" y="423863"/>
                </a:cubicBezTo>
                <a:cubicBezTo>
                  <a:pt x="482356" y="378619"/>
                  <a:pt x="422824" y="261144"/>
                  <a:pt x="364087" y="257175"/>
                </a:cubicBezTo>
                <a:cubicBezTo>
                  <a:pt x="305349" y="253206"/>
                  <a:pt x="237881" y="361156"/>
                  <a:pt x="178350" y="400050"/>
                </a:cubicBezTo>
                <a:cubicBezTo>
                  <a:pt x="118819" y="438944"/>
                  <a:pt x="29125" y="446882"/>
                  <a:pt x="6900" y="490538"/>
                </a:cubicBezTo>
                <a:cubicBezTo>
                  <a:pt x="-15325" y="534194"/>
                  <a:pt x="21188" y="635794"/>
                  <a:pt x="45000" y="661988"/>
                </a:cubicBezTo>
                <a:cubicBezTo>
                  <a:pt x="68812" y="688182"/>
                  <a:pt x="122787" y="637381"/>
                  <a:pt x="149775" y="647700"/>
                </a:cubicBezTo>
                <a:cubicBezTo>
                  <a:pt x="176763" y="658019"/>
                  <a:pt x="214069" y="704056"/>
                  <a:pt x="206925" y="723900"/>
                </a:cubicBezTo>
                <a:cubicBezTo>
                  <a:pt x="199781" y="743744"/>
                  <a:pt x="111674" y="723901"/>
                  <a:pt x="106912" y="766763"/>
                </a:cubicBezTo>
                <a:cubicBezTo>
                  <a:pt x="102149" y="809626"/>
                  <a:pt x="169619" y="935038"/>
                  <a:pt x="178350" y="981075"/>
                </a:cubicBezTo>
                <a:cubicBezTo>
                  <a:pt x="187081" y="1027113"/>
                  <a:pt x="136281" y="984251"/>
                  <a:pt x="159300" y="1042988"/>
                </a:cubicBezTo>
                <a:cubicBezTo>
                  <a:pt x="182319" y="1101726"/>
                  <a:pt x="268043" y="1295400"/>
                  <a:pt x="316462" y="1333500"/>
                </a:cubicBezTo>
                <a:cubicBezTo>
                  <a:pt x="364881" y="1371600"/>
                  <a:pt x="433143" y="1297782"/>
                  <a:pt x="449812" y="1271588"/>
                </a:cubicBezTo>
                <a:cubicBezTo>
                  <a:pt x="466481" y="1245394"/>
                  <a:pt x="402981" y="1210469"/>
                  <a:pt x="416475" y="1176338"/>
                </a:cubicBezTo>
                <a:cubicBezTo>
                  <a:pt x="429969" y="1142207"/>
                  <a:pt x="476800" y="1098550"/>
                  <a:pt x="530775" y="1066800"/>
                </a:cubicBezTo>
                <a:cubicBezTo>
                  <a:pt x="584750" y="1035050"/>
                  <a:pt x="694288" y="1016000"/>
                  <a:pt x="740325" y="985838"/>
                </a:cubicBezTo>
                <a:cubicBezTo>
                  <a:pt x="786362" y="955676"/>
                  <a:pt x="772075" y="860425"/>
                  <a:pt x="807000" y="885825"/>
                </a:cubicBezTo>
                <a:cubicBezTo>
                  <a:pt x="841925" y="911225"/>
                  <a:pt x="916537" y="1103313"/>
                  <a:pt x="949875" y="1138238"/>
                </a:cubicBezTo>
                <a:cubicBezTo>
                  <a:pt x="983212" y="1173163"/>
                  <a:pt x="977656" y="1058069"/>
                  <a:pt x="1007025" y="1095375"/>
                </a:cubicBezTo>
                <a:cubicBezTo>
                  <a:pt x="1036394" y="1132681"/>
                  <a:pt x="1099893" y="1342231"/>
                  <a:pt x="1126087" y="1362075"/>
                </a:cubicBezTo>
                <a:cubicBezTo>
                  <a:pt x="1152281" y="1381919"/>
                  <a:pt x="1135612" y="1216819"/>
                  <a:pt x="1164187" y="1214438"/>
                </a:cubicBezTo>
                <a:cubicBezTo>
                  <a:pt x="1192762" y="1212057"/>
                  <a:pt x="1246737" y="1314451"/>
                  <a:pt x="1297537" y="1347788"/>
                </a:cubicBezTo>
                <a:cubicBezTo>
                  <a:pt x="1348337" y="1381125"/>
                  <a:pt x="1407075" y="1405732"/>
                  <a:pt x="1468987" y="1414463"/>
                </a:cubicBezTo>
                <a:cubicBezTo>
                  <a:pt x="1530899" y="1423194"/>
                  <a:pt x="1593606" y="1388269"/>
                  <a:pt x="1669012" y="1400175"/>
                </a:cubicBezTo>
                <a:cubicBezTo>
                  <a:pt x="1744418" y="1412081"/>
                  <a:pt x="1861100" y="1471613"/>
                  <a:pt x="1921425" y="1485900"/>
                </a:cubicBezTo>
                <a:cubicBezTo>
                  <a:pt x="1981750" y="1500187"/>
                  <a:pt x="1969049" y="1447800"/>
                  <a:pt x="2030962" y="1485900"/>
                </a:cubicBezTo>
                <a:cubicBezTo>
                  <a:pt x="2092875" y="1524000"/>
                  <a:pt x="2235750" y="1673225"/>
                  <a:pt x="2292900" y="1714500"/>
                </a:cubicBezTo>
                <a:cubicBezTo>
                  <a:pt x="2350050" y="1755775"/>
                  <a:pt x="2348462" y="1731169"/>
                  <a:pt x="2373862" y="1733550"/>
                </a:cubicBezTo>
                <a:cubicBezTo>
                  <a:pt x="2399262" y="1735931"/>
                  <a:pt x="2390531" y="1705769"/>
                  <a:pt x="2445300" y="1728788"/>
                </a:cubicBezTo>
                <a:cubicBezTo>
                  <a:pt x="2500069" y="1751807"/>
                  <a:pt x="2638975" y="1839119"/>
                  <a:pt x="2702475" y="1871663"/>
                </a:cubicBezTo>
                <a:cubicBezTo>
                  <a:pt x="2765975" y="1904207"/>
                  <a:pt x="2796137" y="1914128"/>
                  <a:pt x="2826300" y="1924050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0" name="Forme libre : forme 19">
            <a:extLst>
              <a:ext uri="{FF2B5EF4-FFF2-40B4-BE49-F238E27FC236}">
                <a16:creationId xmlns:a16="http://schemas.microsoft.com/office/drawing/2014/main" id="{9C419867-01DA-4A07-90F3-8C56C004BAEE}"/>
              </a:ext>
            </a:extLst>
          </p:cNvPr>
          <p:cNvSpPr/>
          <p:nvPr/>
        </p:nvSpPr>
        <p:spPr>
          <a:xfrm>
            <a:off x="4797425" y="3530600"/>
            <a:ext cx="158750" cy="104775"/>
          </a:xfrm>
          <a:custGeom>
            <a:avLst/>
            <a:gdLst>
              <a:gd name="connsiteX0" fmla="*/ 158750 w 158750"/>
              <a:gd name="connsiteY0" fmla="*/ 0 h 104775"/>
              <a:gd name="connsiteX1" fmla="*/ 60325 w 158750"/>
              <a:gd name="connsiteY1" fmla="*/ 34925 h 104775"/>
              <a:gd name="connsiteX2" fmla="*/ 0 w 158750"/>
              <a:gd name="connsiteY2" fmla="*/ 104775 h 104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8750" h="104775">
                <a:moveTo>
                  <a:pt x="158750" y="0"/>
                </a:moveTo>
                <a:cubicBezTo>
                  <a:pt x="122766" y="8731"/>
                  <a:pt x="86783" y="17462"/>
                  <a:pt x="60325" y="34925"/>
                </a:cubicBezTo>
                <a:cubicBezTo>
                  <a:pt x="33867" y="52388"/>
                  <a:pt x="16933" y="78581"/>
                  <a:pt x="0" y="104775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" name="Forme libre : forme 1">
            <a:extLst>
              <a:ext uri="{FF2B5EF4-FFF2-40B4-BE49-F238E27FC236}">
                <a16:creationId xmlns:a16="http://schemas.microsoft.com/office/drawing/2014/main" id="{B7DAACF1-E6F7-44BB-AB7F-4826964ED36A}"/>
              </a:ext>
            </a:extLst>
          </p:cNvPr>
          <p:cNvSpPr/>
          <p:nvPr/>
        </p:nvSpPr>
        <p:spPr>
          <a:xfrm>
            <a:off x="3064213" y="311284"/>
            <a:ext cx="2412461" cy="6293797"/>
          </a:xfrm>
          <a:custGeom>
            <a:avLst/>
            <a:gdLst>
              <a:gd name="connsiteX0" fmla="*/ 0 w 2558374"/>
              <a:gd name="connsiteY0" fmla="*/ 0 h 6799634"/>
              <a:gd name="connsiteX1" fmla="*/ 369651 w 2558374"/>
              <a:gd name="connsiteY1" fmla="*/ 817123 h 6799634"/>
              <a:gd name="connsiteX2" fmla="*/ 573931 w 2558374"/>
              <a:gd name="connsiteY2" fmla="*/ 1225685 h 6799634"/>
              <a:gd name="connsiteX3" fmla="*/ 700391 w 2558374"/>
              <a:gd name="connsiteY3" fmla="*/ 1702340 h 6799634"/>
              <a:gd name="connsiteX4" fmla="*/ 1060314 w 2558374"/>
              <a:gd name="connsiteY4" fmla="*/ 2013625 h 6799634"/>
              <a:gd name="connsiteX5" fmla="*/ 1605063 w 2558374"/>
              <a:gd name="connsiteY5" fmla="*/ 2986391 h 6799634"/>
              <a:gd name="connsiteX6" fmla="*/ 1760706 w 2558374"/>
              <a:gd name="connsiteY6" fmla="*/ 3550595 h 6799634"/>
              <a:gd name="connsiteX7" fmla="*/ 1857983 w 2558374"/>
              <a:gd name="connsiteY7" fmla="*/ 4036978 h 6799634"/>
              <a:gd name="connsiteX8" fmla="*/ 1770434 w 2558374"/>
              <a:gd name="connsiteY8" fmla="*/ 4435812 h 6799634"/>
              <a:gd name="connsiteX9" fmla="*/ 1809344 w 2558374"/>
              <a:gd name="connsiteY9" fmla="*/ 4669276 h 6799634"/>
              <a:gd name="connsiteX10" fmla="*/ 2091446 w 2558374"/>
              <a:gd name="connsiteY10" fmla="*/ 5175115 h 6799634"/>
              <a:gd name="connsiteX11" fmla="*/ 2286000 w 2558374"/>
              <a:gd name="connsiteY11" fmla="*/ 5515583 h 6799634"/>
              <a:gd name="connsiteX12" fmla="*/ 2305455 w 2558374"/>
              <a:gd name="connsiteY12" fmla="*/ 5914417 h 6799634"/>
              <a:gd name="connsiteX13" fmla="*/ 2441642 w 2558374"/>
              <a:gd name="connsiteY13" fmla="*/ 6147880 h 6799634"/>
              <a:gd name="connsiteX14" fmla="*/ 2538919 w 2558374"/>
              <a:gd name="connsiteY14" fmla="*/ 6556442 h 6799634"/>
              <a:gd name="connsiteX15" fmla="*/ 2558374 w 2558374"/>
              <a:gd name="connsiteY15" fmla="*/ 6799634 h 6799634"/>
              <a:gd name="connsiteX0" fmla="*/ 0 w 2558374"/>
              <a:gd name="connsiteY0" fmla="*/ 0 h 6799634"/>
              <a:gd name="connsiteX1" fmla="*/ 369651 w 2558374"/>
              <a:gd name="connsiteY1" fmla="*/ 817123 h 6799634"/>
              <a:gd name="connsiteX2" fmla="*/ 573931 w 2558374"/>
              <a:gd name="connsiteY2" fmla="*/ 1225685 h 6799634"/>
              <a:gd name="connsiteX3" fmla="*/ 700391 w 2558374"/>
              <a:gd name="connsiteY3" fmla="*/ 1702340 h 6799634"/>
              <a:gd name="connsiteX4" fmla="*/ 1060314 w 2558374"/>
              <a:gd name="connsiteY4" fmla="*/ 2013625 h 6799634"/>
              <a:gd name="connsiteX5" fmla="*/ 1322961 w 2558374"/>
              <a:gd name="connsiteY5" fmla="*/ 2509736 h 6799634"/>
              <a:gd name="connsiteX6" fmla="*/ 1605063 w 2558374"/>
              <a:gd name="connsiteY6" fmla="*/ 2986391 h 6799634"/>
              <a:gd name="connsiteX7" fmla="*/ 1760706 w 2558374"/>
              <a:gd name="connsiteY7" fmla="*/ 3550595 h 6799634"/>
              <a:gd name="connsiteX8" fmla="*/ 1857983 w 2558374"/>
              <a:gd name="connsiteY8" fmla="*/ 4036978 h 6799634"/>
              <a:gd name="connsiteX9" fmla="*/ 1770434 w 2558374"/>
              <a:gd name="connsiteY9" fmla="*/ 4435812 h 6799634"/>
              <a:gd name="connsiteX10" fmla="*/ 1809344 w 2558374"/>
              <a:gd name="connsiteY10" fmla="*/ 4669276 h 6799634"/>
              <a:gd name="connsiteX11" fmla="*/ 2091446 w 2558374"/>
              <a:gd name="connsiteY11" fmla="*/ 5175115 h 6799634"/>
              <a:gd name="connsiteX12" fmla="*/ 2286000 w 2558374"/>
              <a:gd name="connsiteY12" fmla="*/ 5515583 h 6799634"/>
              <a:gd name="connsiteX13" fmla="*/ 2305455 w 2558374"/>
              <a:gd name="connsiteY13" fmla="*/ 5914417 h 6799634"/>
              <a:gd name="connsiteX14" fmla="*/ 2441642 w 2558374"/>
              <a:gd name="connsiteY14" fmla="*/ 6147880 h 6799634"/>
              <a:gd name="connsiteX15" fmla="*/ 2538919 w 2558374"/>
              <a:gd name="connsiteY15" fmla="*/ 6556442 h 6799634"/>
              <a:gd name="connsiteX16" fmla="*/ 2558374 w 2558374"/>
              <a:gd name="connsiteY16" fmla="*/ 6799634 h 6799634"/>
              <a:gd name="connsiteX0" fmla="*/ 0 w 2422187"/>
              <a:gd name="connsiteY0" fmla="*/ 0 h 6527260"/>
              <a:gd name="connsiteX1" fmla="*/ 233464 w 2422187"/>
              <a:gd name="connsiteY1" fmla="*/ 544749 h 6527260"/>
              <a:gd name="connsiteX2" fmla="*/ 437744 w 2422187"/>
              <a:gd name="connsiteY2" fmla="*/ 953311 h 6527260"/>
              <a:gd name="connsiteX3" fmla="*/ 564204 w 2422187"/>
              <a:gd name="connsiteY3" fmla="*/ 1429966 h 6527260"/>
              <a:gd name="connsiteX4" fmla="*/ 924127 w 2422187"/>
              <a:gd name="connsiteY4" fmla="*/ 1741251 h 6527260"/>
              <a:gd name="connsiteX5" fmla="*/ 1186774 w 2422187"/>
              <a:gd name="connsiteY5" fmla="*/ 2237362 h 6527260"/>
              <a:gd name="connsiteX6" fmla="*/ 1468876 w 2422187"/>
              <a:gd name="connsiteY6" fmla="*/ 2714017 h 6527260"/>
              <a:gd name="connsiteX7" fmla="*/ 1624519 w 2422187"/>
              <a:gd name="connsiteY7" fmla="*/ 3278221 h 6527260"/>
              <a:gd name="connsiteX8" fmla="*/ 1721796 w 2422187"/>
              <a:gd name="connsiteY8" fmla="*/ 3764604 h 6527260"/>
              <a:gd name="connsiteX9" fmla="*/ 1634247 w 2422187"/>
              <a:gd name="connsiteY9" fmla="*/ 4163438 h 6527260"/>
              <a:gd name="connsiteX10" fmla="*/ 1673157 w 2422187"/>
              <a:gd name="connsiteY10" fmla="*/ 4396902 h 6527260"/>
              <a:gd name="connsiteX11" fmla="*/ 1955259 w 2422187"/>
              <a:gd name="connsiteY11" fmla="*/ 4902741 h 6527260"/>
              <a:gd name="connsiteX12" fmla="*/ 2149813 w 2422187"/>
              <a:gd name="connsiteY12" fmla="*/ 5243209 h 6527260"/>
              <a:gd name="connsiteX13" fmla="*/ 2169268 w 2422187"/>
              <a:gd name="connsiteY13" fmla="*/ 5642043 h 6527260"/>
              <a:gd name="connsiteX14" fmla="*/ 2305455 w 2422187"/>
              <a:gd name="connsiteY14" fmla="*/ 5875506 h 6527260"/>
              <a:gd name="connsiteX15" fmla="*/ 2402732 w 2422187"/>
              <a:gd name="connsiteY15" fmla="*/ 6284068 h 6527260"/>
              <a:gd name="connsiteX16" fmla="*/ 2422187 w 2422187"/>
              <a:gd name="connsiteY16" fmla="*/ 6527260 h 6527260"/>
              <a:gd name="connsiteX0" fmla="*/ 0 w 2414891"/>
              <a:gd name="connsiteY0" fmla="*/ 0 h 6320435"/>
              <a:gd name="connsiteX1" fmla="*/ 233464 w 2414891"/>
              <a:gd name="connsiteY1" fmla="*/ 544749 h 6320435"/>
              <a:gd name="connsiteX2" fmla="*/ 437744 w 2414891"/>
              <a:gd name="connsiteY2" fmla="*/ 953311 h 6320435"/>
              <a:gd name="connsiteX3" fmla="*/ 564204 w 2414891"/>
              <a:gd name="connsiteY3" fmla="*/ 1429966 h 6320435"/>
              <a:gd name="connsiteX4" fmla="*/ 924127 w 2414891"/>
              <a:gd name="connsiteY4" fmla="*/ 1741251 h 6320435"/>
              <a:gd name="connsiteX5" fmla="*/ 1186774 w 2414891"/>
              <a:gd name="connsiteY5" fmla="*/ 2237362 h 6320435"/>
              <a:gd name="connsiteX6" fmla="*/ 1468876 w 2414891"/>
              <a:gd name="connsiteY6" fmla="*/ 2714017 h 6320435"/>
              <a:gd name="connsiteX7" fmla="*/ 1624519 w 2414891"/>
              <a:gd name="connsiteY7" fmla="*/ 3278221 h 6320435"/>
              <a:gd name="connsiteX8" fmla="*/ 1721796 w 2414891"/>
              <a:gd name="connsiteY8" fmla="*/ 3764604 h 6320435"/>
              <a:gd name="connsiteX9" fmla="*/ 1634247 w 2414891"/>
              <a:gd name="connsiteY9" fmla="*/ 4163438 h 6320435"/>
              <a:gd name="connsiteX10" fmla="*/ 1673157 w 2414891"/>
              <a:gd name="connsiteY10" fmla="*/ 4396902 h 6320435"/>
              <a:gd name="connsiteX11" fmla="*/ 1955259 w 2414891"/>
              <a:gd name="connsiteY11" fmla="*/ 4902741 h 6320435"/>
              <a:gd name="connsiteX12" fmla="*/ 2149813 w 2414891"/>
              <a:gd name="connsiteY12" fmla="*/ 5243209 h 6320435"/>
              <a:gd name="connsiteX13" fmla="*/ 2169268 w 2414891"/>
              <a:gd name="connsiteY13" fmla="*/ 5642043 h 6320435"/>
              <a:gd name="connsiteX14" fmla="*/ 2305455 w 2414891"/>
              <a:gd name="connsiteY14" fmla="*/ 5875506 h 6320435"/>
              <a:gd name="connsiteX15" fmla="*/ 2402732 w 2414891"/>
              <a:gd name="connsiteY15" fmla="*/ 6284068 h 6320435"/>
              <a:gd name="connsiteX16" fmla="*/ 2412460 w 2414891"/>
              <a:gd name="connsiteY16" fmla="*/ 6284069 h 6320435"/>
              <a:gd name="connsiteX0" fmla="*/ 0 w 2408179"/>
              <a:gd name="connsiteY0" fmla="*/ 0 h 6304157"/>
              <a:gd name="connsiteX1" fmla="*/ 233464 w 2408179"/>
              <a:gd name="connsiteY1" fmla="*/ 544749 h 6304157"/>
              <a:gd name="connsiteX2" fmla="*/ 437744 w 2408179"/>
              <a:gd name="connsiteY2" fmla="*/ 953311 h 6304157"/>
              <a:gd name="connsiteX3" fmla="*/ 564204 w 2408179"/>
              <a:gd name="connsiteY3" fmla="*/ 1429966 h 6304157"/>
              <a:gd name="connsiteX4" fmla="*/ 924127 w 2408179"/>
              <a:gd name="connsiteY4" fmla="*/ 1741251 h 6304157"/>
              <a:gd name="connsiteX5" fmla="*/ 1186774 w 2408179"/>
              <a:gd name="connsiteY5" fmla="*/ 2237362 h 6304157"/>
              <a:gd name="connsiteX6" fmla="*/ 1468876 w 2408179"/>
              <a:gd name="connsiteY6" fmla="*/ 2714017 h 6304157"/>
              <a:gd name="connsiteX7" fmla="*/ 1624519 w 2408179"/>
              <a:gd name="connsiteY7" fmla="*/ 3278221 h 6304157"/>
              <a:gd name="connsiteX8" fmla="*/ 1721796 w 2408179"/>
              <a:gd name="connsiteY8" fmla="*/ 3764604 h 6304157"/>
              <a:gd name="connsiteX9" fmla="*/ 1634247 w 2408179"/>
              <a:gd name="connsiteY9" fmla="*/ 4163438 h 6304157"/>
              <a:gd name="connsiteX10" fmla="*/ 1673157 w 2408179"/>
              <a:gd name="connsiteY10" fmla="*/ 4396902 h 6304157"/>
              <a:gd name="connsiteX11" fmla="*/ 1955259 w 2408179"/>
              <a:gd name="connsiteY11" fmla="*/ 4902741 h 6304157"/>
              <a:gd name="connsiteX12" fmla="*/ 2149813 w 2408179"/>
              <a:gd name="connsiteY12" fmla="*/ 5243209 h 6304157"/>
              <a:gd name="connsiteX13" fmla="*/ 2169268 w 2408179"/>
              <a:gd name="connsiteY13" fmla="*/ 5642043 h 6304157"/>
              <a:gd name="connsiteX14" fmla="*/ 2305455 w 2408179"/>
              <a:gd name="connsiteY14" fmla="*/ 5875506 h 6304157"/>
              <a:gd name="connsiteX15" fmla="*/ 2402732 w 2408179"/>
              <a:gd name="connsiteY15" fmla="*/ 6284068 h 6304157"/>
              <a:gd name="connsiteX16" fmla="*/ 2383277 w 2408179"/>
              <a:gd name="connsiteY16" fmla="*/ 6089516 h 6304157"/>
              <a:gd name="connsiteX0" fmla="*/ 0 w 2490282"/>
              <a:gd name="connsiteY0" fmla="*/ 0 h 6439712"/>
              <a:gd name="connsiteX1" fmla="*/ 233464 w 2490282"/>
              <a:gd name="connsiteY1" fmla="*/ 544749 h 6439712"/>
              <a:gd name="connsiteX2" fmla="*/ 437744 w 2490282"/>
              <a:gd name="connsiteY2" fmla="*/ 953311 h 6439712"/>
              <a:gd name="connsiteX3" fmla="*/ 564204 w 2490282"/>
              <a:gd name="connsiteY3" fmla="*/ 1429966 h 6439712"/>
              <a:gd name="connsiteX4" fmla="*/ 924127 w 2490282"/>
              <a:gd name="connsiteY4" fmla="*/ 1741251 h 6439712"/>
              <a:gd name="connsiteX5" fmla="*/ 1186774 w 2490282"/>
              <a:gd name="connsiteY5" fmla="*/ 2237362 h 6439712"/>
              <a:gd name="connsiteX6" fmla="*/ 1468876 w 2490282"/>
              <a:gd name="connsiteY6" fmla="*/ 2714017 h 6439712"/>
              <a:gd name="connsiteX7" fmla="*/ 1624519 w 2490282"/>
              <a:gd name="connsiteY7" fmla="*/ 3278221 h 6439712"/>
              <a:gd name="connsiteX8" fmla="*/ 1721796 w 2490282"/>
              <a:gd name="connsiteY8" fmla="*/ 3764604 h 6439712"/>
              <a:gd name="connsiteX9" fmla="*/ 1634247 w 2490282"/>
              <a:gd name="connsiteY9" fmla="*/ 4163438 h 6439712"/>
              <a:gd name="connsiteX10" fmla="*/ 1673157 w 2490282"/>
              <a:gd name="connsiteY10" fmla="*/ 4396902 h 6439712"/>
              <a:gd name="connsiteX11" fmla="*/ 1955259 w 2490282"/>
              <a:gd name="connsiteY11" fmla="*/ 4902741 h 6439712"/>
              <a:gd name="connsiteX12" fmla="*/ 2149813 w 2490282"/>
              <a:gd name="connsiteY12" fmla="*/ 5243209 h 6439712"/>
              <a:gd name="connsiteX13" fmla="*/ 2169268 w 2490282"/>
              <a:gd name="connsiteY13" fmla="*/ 5642043 h 6439712"/>
              <a:gd name="connsiteX14" fmla="*/ 2305455 w 2490282"/>
              <a:gd name="connsiteY14" fmla="*/ 5875506 h 6439712"/>
              <a:gd name="connsiteX15" fmla="*/ 2402732 w 2490282"/>
              <a:gd name="connsiteY15" fmla="*/ 6284068 h 6439712"/>
              <a:gd name="connsiteX16" fmla="*/ 2490282 w 2490282"/>
              <a:gd name="connsiteY16" fmla="*/ 6439712 h 6439712"/>
              <a:gd name="connsiteX0" fmla="*/ 0 w 2490282"/>
              <a:gd name="connsiteY0" fmla="*/ 0 h 6439712"/>
              <a:gd name="connsiteX1" fmla="*/ 233464 w 2490282"/>
              <a:gd name="connsiteY1" fmla="*/ 544749 h 6439712"/>
              <a:gd name="connsiteX2" fmla="*/ 437744 w 2490282"/>
              <a:gd name="connsiteY2" fmla="*/ 953311 h 6439712"/>
              <a:gd name="connsiteX3" fmla="*/ 564204 w 2490282"/>
              <a:gd name="connsiteY3" fmla="*/ 1429966 h 6439712"/>
              <a:gd name="connsiteX4" fmla="*/ 924127 w 2490282"/>
              <a:gd name="connsiteY4" fmla="*/ 1741251 h 6439712"/>
              <a:gd name="connsiteX5" fmla="*/ 1186774 w 2490282"/>
              <a:gd name="connsiteY5" fmla="*/ 2237362 h 6439712"/>
              <a:gd name="connsiteX6" fmla="*/ 1468876 w 2490282"/>
              <a:gd name="connsiteY6" fmla="*/ 2714017 h 6439712"/>
              <a:gd name="connsiteX7" fmla="*/ 1624519 w 2490282"/>
              <a:gd name="connsiteY7" fmla="*/ 3278221 h 6439712"/>
              <a:gd name="connsiteX8" fmla="*/ 1721796 w 2490282"/>
              <a:gd name="connsiteY8" fmla="*/ 3764604 h 6439712"/>
              <a:gd name="connsiteX9" fmla="*/ 1634247 w 2490282"/>
              <a:gd name="connsiteY9" fmla="*/ 4163438 h 6439712"/>
              <a:gd name="connsiteX10" fmla="*/ 1673157 w 2490282"/>
              <a:gd name="connsiteY10" fmla="*/ 4396902 h 6439712"/>
              <a:gd name="connsiteX11" fmla="*/ 1955259 w 2490282"/>
              <a:gd name="connsiteY11" fmla="*/ 4902741 h 6439712"/>
              <a:gd name="connsiteX12" fmla="*/ 2149813 w 2490282"/>
              <a:gd name="connsiteY12" fmla="*/ 5243209 h 6439712"/>
              <a:gd name="connsiteX13" fmla="*/ 2169268 w 2490282"/>
              <a:gd name="connsiteY13" fmla="*/ 5642043 h 6439712"/>
              <a:gd name="connsiteX14" fmla="*/ 2305455 w 2490282"/>
              <a:gd name="connsiteY14" fmla="*/ 5875506 h 6439712"/>
              <a:gd name="connsiteX15" fmla="*/ 2383276 w 2490282"/>
              <a:gd name="connsiteY15" fmla="*/ 6089514 h 6439712"/>
              <a:gd name="connsiteX16" fmla="*/ 2490282 w 2490282"/>
              <a:gd name="connsiteY16" fmla="*/ 6439712 h 6439712"/>
              <a:gd name="connsiteX0" fmla="*/ 0 w 2412461"/>
              <a:gd name="connsiteY0" fmla="*/ 0 h 6293797"/>
              <a:gd name="connsiteX1" fmla="*/ 233464 w 2412461"/>
              <a:gd name="connsiteY1" fmla="*/ 544749 h 6293797"/>
              <a:gd name="connsiteX2" fmla="*/ 437744 w 2412461"/>
              <a:gd name="connsiteY2" fmla="*/ 953311 h 6293797"/>
              <a:gd name="connsiteX3" fmla="*/ 564204 w 2412461"/>
              <a:gd name="connsiteY3" fmla="*/ 1429966 h 6293797"/>
              <a:gd name="connsiteX4" fmla="*/ 924127 w 2412461"/>
              <a:gd name="connsiteY4" fmla="*/ 1741251 h 6293797"/>
              <a:gd name="connsiteX5" fmla="*/ 1186774 w 2412461"/>
              <a:gd name="connsiteY5" fmla="*/ 2237362 h 6293797"/>
              <a:gd name="connsiteX6" fmla="*/ 1468876 w 2412461"/>
              <a:gd name="connsiteY6" fmla="*/ 2714017 h 6293797"/>
              <a:gd name="connsiteX7" fmla="*/ 1624519 w 2412461"/>
              <a:gd name="connsiteY7" fmla="*/ 3278221 h 6293797"/>
              <a:gd name="connsiteX8" fmla="*/ 1721796 w 2412461"/>
              <a:gd name="connsiteY8" fmla="*/ 3764604 h 6293797"/>
              <a:gd name="connsiteX9" fmla="*/ 1634247 w 2412461"/>
              <a:gd name="connsiteY9" fmla="*/ 4163438 h 6293797"/>
              <a:gd name="connsiteX10" fmla="*/ 1673157 w 2412461"/>
              <a:gd name="connsiteY10" fmla="*/ 4396902 h 6293797"/>
              <a:gd name="connsiteX11" fmla="*/ 1955259 w 2412461"/>
              <a:gd name="connsiteY11" fmla="*/ 4902741 h 6293797"/>
              <a:gd name="connsiteX12" fmla="*/ 2149813 w 2412461"/>
              <a:gd name="connsiteY12" fmla="*/ 5243209 h 6293797"/>
              <a:gd name="connsiteX13" fmla="*/ 2169268 w 2412461"/>
              <a:gd name="connsiteY13" fmla="*/ 5642043 h 6293797"/>
              <a:gd name="connsiteX14" fmla="*/ 2305455 w 2412461"/>
              <a:gd name="connsiteY14" fmla="*/ 5875506 h 6293797"/>
              <a:gd name="connsiteX15" fmla="*/ 2383276 w 2412461"/>
              <a:gd name="connsiteY15" fmla="*/ 6089514 h 6293797"/>
              <a:gd name="connsiteX16" fmla="*/ 2412461 w 2412461"/>
              <a:gd name="connsiteY16" fmla="*/ 6293797 h 62937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2412461" h="6293797">
                <a:moveTo>
                  <a:pt x="0" y="0"/>
                </a:moveTo>
                <a:cubicBezTo>
                  <a:pt x="136998" y="306421"/>
                  <a:pt x="160507" y="385864"/>
                  <a:pt x="233464" y="544749"/>
                </a:cubicBezTo>
                <a:cubicBezTo>
                  <a:pt x="306421" y="703634"/>
                  <a:pt x="382621" y="805775"/>
                  <a:pt x="437744" y="953311"/>
                </a:cubicBezTo>
                <a:cubicBezTo>
                  <a:pt x="492867" y="1100847"/>
                  <a:pt x="483140" y="1298643"/>
                  <a:pt x="564204" y="1429966"/>
                </a:cubicBezTo>
                <a:cubicBezTo>
                  <a:pt x="645268" y="1561289"/>
                  <a:pt x="820365" y="1606685"/>
                  <a:pt x="924127" y="1741251"/>
                </a:cubicBezTo>
                <a:cubicBezTo>
                  <a:pt x="1027889" y="1875817"/>
                  <a:pt x="1095983" y="2075234"/>
                  <a:pt x="1186774" y="2237362"/>
                </a:cubicBezTo>
                <a:cubicBezTo>
                  <a:pt x="1277566" y="2399490"/>
                  <a:pt x="1395919" y="2540541"/>
                  <a:pt x="1468876" y="2714017"/>
                </a:cubicBezTo>
                <a:cubicBezTo>
                  <a:pt x="1541833" y="2887493"/>
                  <a:pt x="1582366" y="3103123"/>
                  <a:pt x="1624519" y="3278221"/>
                </a:cubicBezTo>
                <a:cubicBezTo>
                  <a:pt x="1666672" y="3453319"/>
                  <a:pt x="1720175" y="3617068"/>
                  <a:pt x="1721796" y="3764604"/>
                </a:cubicBezTo>
                <a:cubicBezTo>
                  <a:pt x="1723417" y="3912140"/>
                  <a:pt x="1642353" y="4058055"/>
                  <a:pt x="1634247" y="4163438"/>
                </a:cubicBezTo>
                <a:cubicBezTo>
                  <a:pt x="1626141" y="4268821"/>
                  <a:pt x="1619655" y="4273685"/>
                  <a:pt x="1673157" y="4396902"/>
                </a:cubicBezTo>
                <a:cubicBezTo>
                  <a:pt x="1726659" y="4520119"/>
                  <a:pt x="1875816" y="4761690"/>
                  <a:pt x="1955259" y="4902741"/>
                </a:cubicBezTo>
                <a:cubicBezTo>
                  <a:pt x="2034702" y="5043792"/>
                  <a:pt x="2114145" y="5119992"/>
                  <a:pt x="2149813" y="5243209"/>
                </a:cubicBezTo>
                <a:cubicBezTo>
                  <a:pt x="2185481" y="5366426"/>
                  <a:pt x="2143328" y="5536660"/>
                  <a:pt x="2169268" y="5642043"/>
                </a:cubicBezTo>
                <a:cubicBezTo>
                  <a:pt x="2195208" y="5747426"/>
                  <a:pt x="2269787" y="5800927"/>
                  <a:pt x="2305455" y="5875506"/>
                </a:cubicBezTo>
                <a:cubicBezTo>
                  <a:pt x="2341123" y="5950085"/>
                  <a:pt x="2363821" y="5980888"/>
                  <a:pt x="2383276" y="6089514"/>
                </a:cubicBezTo>
                <a:cubicBezTo>
                  <a:pt x="2402731" y="6198140"/>
                  <a:pt x="2412461" y="6226514"/>
                  <a:pt x="2412461" y="6293797"/>
                </a:cubicBezTo>
              </a:path>
            </a:pathLst>
          </a:custGeom>
          <a:noFill/>
          <a:ln w="25400" cmpd="dbl">
            <a:solidFill>
              <a:srgbClr val="7030A0"/>
            </a:solidFill>
            <a:headEnd type="arrow"/>
            <a:tailEnd type="arrow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46" name="ZoneTexte 45">
            <a:extLst>
              <a:ext uri="{FF2B5EF4-FFF2-40B4-BE49-F238E27FC236}">
                <a16:creationId xmlns:a16="http://schemas.microsoft.com/office/drawing/2014/main" id="{DCB83926-2AD6-43F0-BE05-EF3CA8D891A0}"/>
              </a:ext>
            </a:extLst>
          </p:cNvPr>
          <p:cNvSpPr txBox="1"/>
          <p:nvPr/>
        </p:nvSpPr>
        <p:spPr>
          <a:xfrm rot="3535042">
            <a:off x="2954457" y="832204"/>
            <a:ext cx="1096433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400" b="1" dirty="0">
                <a:solidFill>
                  <a:srgbClr val="7030A0"/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E411</a:t>
            </a:r>
            <a:endParaRPr lang="fr-BE" sz="1400" b="1" dirty="0">
              <a:solidFill>
                <a:srgbClr val="7030A0"/>
              </a:solidFill>
              <a:latin typeface="Aharoni" panose="02010803020104030203" pitchFamily="2" charset="-79"/>
              <a:cs typeface="Aharoni" panose="02010803020104030203" pitchFamily="2" charset="-79"/>
            </a:endParaRPr>
          </a:p>
        </p:txBody>
      </p:sp>
      <p:sp>
        <p:nvSpPr>
          <p:cNvPr id="3" name="Forme libre : forme 2">
            <a:extLst>
              <a:ext uri="{FF2B5EF4-FFF2-40B4-BE49-F238E27FC236}">
                <a16:creationId xmlns:a16="http://schemas.microsoft.com/office/drawing/2014/main" id="{F601BC26-B3D5-45CC-8256-5C193BAC3AFF}"/>
              </a:ext>
            </a:extLst>
          </p:cNvPr>
          <p:cNvSpPr/>
          <p:nvPr/>
        </p:nvSpPr>
        <p:spPr>
          <a:xfrm>
            <a:off x="2636061" y="714375"/>
            <a:ext cx="6593664" cy="5867400"/>
          </a:xfrm>
          <a:custGeom>
            <a:avLst/>
            <a:gdLst>
              <a:gd name="connsiteX0" fmla="*/ 6593664 w 6593664"/>
              <a:gd name="connsiteY0" fmla="*/ 5867400 h 5867400"/>
              <a:gd name="connsiteX1" fmla="*/ 6222189 w 6593664"/>
              <a:gd name="connsiteY1" fmla="*/ 5324475 h 5867400"/>
              <a:gd name="connsiteX2" fmla="*/ 5784039 w 6593664"/>
              <a:gd name="connsiteY2" fmla="*/ 4895850 h 5867400"/>
              <a:gd name="connsiteX3" fmla="*/ 5460189 w 6593664"/>
              <a:gd name="connsiteY3" fmla="*/ 4914900 h 5867400"/>
              <a:gd name="connsiteX4" fmla="*/ 5126814 w 6593664"/>
              <a:gd name="connsiteY4" fmla="*/ 4972050 h 5867400"/>
              <a:gd name="connsiteX5" fmla="*/ 4993464 w 6593664"/>
              <a:gd name="connsiteY5" fmla="*/ 5067300 h 5867400"/>
              <a:gd name="connsiteX6" fmla="*/ 4764864 w 6593664"/>
              <a:gd name="connsiteY6" fmla="*/ 4924425 h 5867400"/>
              <a:gd name="connsiteX7" fmla="*/ 4450539 w 6593664"/>
              <a:gd name="connsiteY7" fmla="*/ 4514850 h 5867400"/>
              <a:gd name="connsiteX8" fmla="*/ 4079064 w 6593664"/>
              <a:gd name="connsiteY8" fmla="*/ 4562475 h 5867400"/>
              <a:gd name="connsiteX9" fmla="*/ 3869514 w 6593664"/>
              <a:gd name="connsiteY9" fmla="*/ 4657725 h 5867400"/>
              <a:gd name="connsiteX10" fmla="*/ 3478989 w 6593664"/>
              <a:gd name="connsiteY10" fmla="*/ 4486275 h 5867400"/>
              <a:gd name="connsiteX11" fmla="*/ 3288489 w 6593664"/>
              <a:gd name="connsiteY11" fmla="*/ 4371975 h 5867400"/>
              <a:gd name="connsiteX12" fmla="*/ 3212289 w 6593664"/>
              <a:gd name="connsiteY12" fmla="*/ 4000500 h 5867400"/>
              <a:gd name="connsiteX13" fmla="*/ 3155139 w 6593664"/>
              <a:gd name="connsiteY13" fmla="*/ 3886200 h 5867400"/>
              <a:gd name="connsiteX14" fmla="*/ 3097989 w 6593664"/>
              <a:gd name="connsiteY14" fmla="*/ 3695700 h 5867400"/>
              <a:gd name="connsiteX15" fmla="*/ 2897964 w 6593664"/>
              <a:gd name="connsiteY15" fmla="*/ 3495675 h 5867400"/>
              <a:gd name="connsiteX16" fmla="*/ 2783664 w 6593664"/>
              <a:gd name="connsiteY16" fmla="*/ 3152775 h 5867400"/>
              <a:gd name="connsiteX17" fmla="*/ 2716989 w 6593664"/>
              <a:gd name="connsiteY17" fmla="*/ 2638425 h 5867400"/>
              <a:gd name="connsiteX18" fmla="*/ 2631264 w 6593664"/>
              <a:gd name="connsiteY18" fmla="*/ 2324100 h 5867400"/>
              <a:gd name="connsiteX19" fmla="*/ 2355039 w 6593664"/>
              <a:gd name="connsiteY19" fmla="*/ 2228850 h 5867400"/>
              <a:gd name="connsiteX20" fmla="*/ 2126439 w 6593664"/>
              <a:gd name="connsiteY20" fmla="*/ 2143125 h 5867400"/>
              <a:gd name="connsiteX21" fmla="*/ 2002614 w 6593664"/>
              <a:gd name="connsiteY21" fmla="*/ 1990725 h 5867400"/>
              <a:gd name="connsiteX22" fmla="*/ 1850214 w 6593664"/>
              <a:gd name="connsiteY22" fmla="*/ 1895475 h 5867400"/>
              <a:gd name="connsiteX23" fmla="*/ 1621614 w 6593664"/>
              <a:gd name="connsiteY23" fmla="*/ 1371600 h 5867400"/>
              <a:gd name="connsiteX24" fmla="*/ 1335864 w 6593664"/>
              <a:gd name="connsiteY24" fmla="*/ 1333500 h 5867400"/>
              <a:gd name="connsiteX25" fmla="*/ 1012014 w 6593664"/>
              <a:gd name="connsiteY25" fmla="*/ 1257300 h 5867400"/>
              <a:gd name="connsiteX26" fmla="*/ 716739 w 6593664"/>
              <a:gd name="connsiteY26" fmla="*/ 904875 h 5867400"/>
              <a:gd name="connsiteX27" fmla="*/ 354789 w 6593664"/>
              <a:gd name="connsiteY27" fmla="*/ 838200 h 5867400"/>
              <a:gd name="connsiteX28" fmla="*/ 69039 w 6593664"/>
              <a:gd name="connsiteY28" fmla="*/ 762000 h 5867400"/>
              <a:gd name="connsiteX29" fmla="*/ 2364 w 6593664"/>
              <a:gd name="connsiteY29" fmla="*/ 542925 h 5867400"/>
              <a:gd name="connsiteX30" fmla="*/ 21414 w 6593664"/>
              <a:gd name="connsiteY30" fmla="*/ 0 h 5867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6593664" h="5867400">
                <a:moveTo>
                  <a:pt x="6593664" y="5867400"/>
                </a:moveTo>
                <a:cubicBezTo>
                  <a:pt x="6475395" y="5676900"/>
                  <a:pt x="6357126" y="5486400"/>
                  <a:pt x="6222189" y="5324475"/>
                </a:cubicBezTo>
                <a:cubicBezTo>
                  <a:pt x="6087251" y="5162550"/>
                  <a:pt x="5911039" y="4964112"/>
                  <a:pt x="5784039" y="4895850"/>
                </a:cubicBezTo>
                <a:cubicBezTo>
                  <a:pt x="5657039" y="4827587"/>
                  <a:pt x="5569726" y="4902200"/>
                  <a:pt x="5460189" y="4914900"/>
                </a:cubicBezTo>
                <a:cubicBezTo>
                  <a:pt x="5350652" y="4927600"/>
                  <a:pt x="5204601" y="4946650"/>
                  <a:pt x="5126814" y="4972050"/>
                </a:cubicBezTo>
                <a:cubicBezTo>
                  <a:pt x="5049027" y="4997450"/>
                  <a:pt x="5053789" y="5075237"/>
                  <a:pt x="4993464" y="5067300"/>
                </a:cubicBezTo>
                <a:cubicBezTo>
                  <a:pt x="4933139" y="5059363"/>
                  <a:pt x="4855351" y="5016500"/>
                  <a:pt x="4764864" y="4924425"/>
                </a:cubicBezTo>
                <a:cubicBezTo>
                  <a:pt x="4674376" y="4832350"/>
                  <a:pt x="4564839" y="4575175"/>
                  <a:pt x="4450539" y="4514850"/>
                </a:cubicBezTo>
                <a:cubicBezTo>
                  <a:pt x="4336239" y="4454525"/>
                  <a:pt x="4175901" y="4538663"/>
                  <a:pt x="4079064" y="4562475"/>
                </a:cubicBezTo>
                <a:cubicBezTo>
                  <a:pt x="3982227" y="4586287"/>
                  <a:pt x="3969526" y="4670425"/>
                  <a:pt x="3869514" y="4657725"/>
                </a:cubicBezTo>
                <a:cubicBezTo>
                  <a:pt x="3769502" y="4645025"/>
                  <a:pt x="3575826" y="4533900"/>
                  <a:pt x="3478989" y="4486275"/>
                </a:cubicBezTo>
                <a:cubicBezTo>
                  <a:pt x="3382152" y="4438650"/>
                  <a:pt x="3332939" y="4452937"/>
                  <a:pt x="3288489" y="4371975"/>
                </a:cubicBezTo>
                <a:cubicBezTo>
                  <a:pt x="3244039" y="4291012"/>
                  <a:pt x="3234514" y="4081462"/>
                  <a:pt x="3212289" y="4000500"/>
                </a:cubicBezTo>
                <a:cubicBezTo>
                  <a:pt x="3190064" y="3919537"/>
                  <a:pt x="3174189" y="3937000"/>
                  <a:pt x="3155139" y="3886200"/>
                </a:cubicBezTo>
                <a:cubicBezTo>
                  <a:pt x="3136089" y="3835400"/>
                  <a:pt x="3140851" y="3760787"/>
                  <a:pt x="3097989" y="3695700"/>
                </a:cubicBezTo>
                <a:cubicBezTo>
                  <a:pt x="3055127" y="3630613"/>
                  <a:pt x="2950351" y="3586162"/>
                  <a:pt x="2897964" y="3495675"/>
                </a:cubicBezTo>
                <a:cubicBezTo>
                  <a:pt x="2845576" y="3405187"/>
                  <a:pt x="2813826" y="3295650"/>
                  <a:pt x="2783664" y="3152775"/>
                </a:cubicBezTo>
                <a:cubicBezTo>
                  <a:pt x="2753502" y="3009900"/>
                  <a:pt x="2742389" y="2776538"/>
                  <a:pt x="2716989" y="2638425"/>
                </a:cubicBezTo>
                <a:cubicBezTo>
                  <a:pt x="2691589" y="2500312"/>
                  <a:pt x="2691589" y="2392362"/>
                  <a:pt x="2631264" y="2324100"/>
                </a:cubicBezTo>
                <a:cubicBezTo>
                  <a:pt x="2570939" y="2255838"/>
                  <a:pt x="2439176" y="2259012"/>
                  <a:pt x="2355039" y="2228850"/>
                </a:cubicBezTo>
                <a:cubicBezTo>
                  <a:pt x="2270902" y="2198688"/>
                  <a:pt x="2185176" y="2182812"/>
                  <a:pt x="2126439" y="2143125"/>
                </a:cubicBezTo>
                <a:cubicBezTo>
                  <a:pt x="2067702" y="2103438"/>
                  <a:pt x="2048651" y="2032000"/>
                  <a:pt x="2002614" y="1990725"/>
                </a:cubicBezTo>
                <a:cubicBezTo>
                  <a:pt x="1956577" y="1949450"/>
                  <a:pt x="1913714" y="1998662"/>
                  <a:pt x="1850214" y="1895475"/>
                </a:cubicBezTo>
                <a:cubicBezTo>
                  <a:pt x="1786714" y="1792288"/>
                  <a:pt x="1707339" y="1465263"/>
                  <a:pt x="1621614" y="1371600"/>
                </a:cubicBezTo>
                <a:cubicBezTo>
                  <a:pt x="1535889" y="1277937"/>
                  <a:pt x="1437464" y="1352550"/>
                  <a:pt x="1335864" y="1333500"/>
                </a:cubicBezTo>
                <a:cubicBezTo>
                  <a:pt x="1234264" y="1314450"/>
                  <a:pt x="1115202" y="1328738"/>
                  <a:pt x="1012014" y="1257300"/>
                </a:cubicBezTo>
                <a:cubicBezTo>
                  <a:pt x="908826" y="1185862"/>
                  <a:pt x="826276" y="974725"/>
                  <a:pt x="716739" y="904875"/>
                </a:cubicBezTo>
                <a:cubicBezTo>
                  <a:pt x="607201" y="835025"/>
                  <a:pt x="462739" y="862012"/>
                  <a:pt x="354789" y="838200"/>
                </a:cubicBezTo>
                <a:cubicBezTo>
                  <a:pt x="246839" y="814387"/>
                  <a:pt x="127776" y="811212"/>
                  <a:pt x="69039" y="762000"/>
                </a:cubicBezTo>
                <a:cubicBezTo>
                  <a:pt x="10301" y="712787"/>
                  <a:pt x="10301" y="669925"/>
                  <a:pt x="2364" y="542925"/>
                </a:cubicBezTo>
                <a:cubicBezTo>
                  <a:pt x="-5573" y="415925"/>
                  <a:pt x="7920" y="207962"/>
                  <a:pt x="21414" y="0"/>
                </a:cubicBezTo>
              </a:path>
            </a:pathLst>
          </a:cu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47" name="Forme libre : forme 46">
            <a:extLst>
              <a:ext uri="{FF2B5EF4-FFF2-40B4-BE49-F238E27FC236}">
                <a16:creationId xmlns:a16="http://schemas.microsoft.com/office/drawing/2014/main" id="{24165ECA-D9A2-4EA1-8748-ED208921E5FD}"/>
              </a:ext>
            </a:extLst>
          </p:cNvPr>
          <p:cNvSpPr/>
          <p:nvPr/>
        </p:nvSpPr>
        <p:spPr>
          <a:xfrm>
            <a:off x="2636061" y="711943"/>
            <a:ext cx="6593664" cy="5867400"/>
          </a:xfrm>
          <a:custGeom>
            <a:avLst/>
            <a:gdLst>
              <a:gd name="connsiteX0" fmla="*/ 6593664 w 6593664"/>
              <a:gd name="connsiteY0" fmla="*/ 5867400 h 5867400"/>
              <a:gd name="connsiteX1" fmla="*/ 6222189 w 6593664"/>
              <a:gd name="connsiteY1" fmla="*/ 5324475 h 5867400"/>
              <a:gd name="connsiteX2" fmla="*/ 5784039 w 6593664"/>
              <a:gd name="connsiteY2" fmla="*/ 4895850 h 5867400"/>
              <a:gd name="connsiteX3" fmla="*/ 5460189 w 6593664"/>
              <a:gd name="connsiteY3" fmla="*/ 4914900 h 5867400"/>
              <a:gd name="connsiteX4" fmla="*/ 5126814 w 6593664"/>
              <a:gd name="connsiteY4" fmla="*/ 4972050 h 5867400"/>
              <a:gd name="connsiteX5" fmla="*/ 4993464 w 6593664"/>
              <a:gd name="connsiteY5" fmla="*/ 5067300 h 5867400"/>
              <a:gd name="connsiteX6" fmla="*/ 4764864 w 6593664"/>
              <a:gd name="connsiteY6" fmla="*/ 4924425 h 5867400"/>
              <a:gd name="connsiteX7" fmla="*/ 4450539 w 6593664"/>
              <a:gd name="connsiteY7" fmla="*/ 4514850 h 5867400"/>
              <a:gd name="connsiteX8" fmla="*/ 4079064 w 6593664"/>
              <a:gd name="connsiteY8" fmla="*/ 4562475 h 5867400"/>
              <a:gd name="connsiteX9" fmla="*/ 3869514 w 6593664"/>
              <a:gd name="connsiteY9" fmla="*/ 4657725 h 5867400"/>
              <a:gd name="connsiteX10" fmla="*/ 3478989 w 6593664"/>
              <a:gd name="connsiteY10" fmla="*/ 4486275 h 5867400"/>
              <a:gd name="connsiteX11" fmla="*/ 3288489 w 6593664"/>
              <a:gd name="connsiteY11" fmla="*/ 4371975 h 5867400"/>
              <a:gd name="connsiteX12" fmla="*/ 3212289 w 6593664"/>
              <a:gd name="connsiteY12" fmla="*/ 4000500 h 5867400"/>
              <a:gd name="connsiteX13" fmla="*/ 3155139 w 6593664"/>
              <a:gd name="connsiteY13" fmla="*/ 3886200 h 5867400"/>
              <a:gd name="connsiteX14" fmla="*/ 3097989 w 6593664"/>
              <a:gd name="connsiteY14" fmla="*/ 3695700 h 5867400"/>
              <a:gd name="connsiteX15" fmla="*/ 2897964 w 6593664"/>
              <a:gd name="connsiteY15" fmla="*/ 3495675 h 5867400"/>
              <a:gd name="connsiteX16" fmla="*/ 2783664 w 6593664"/>
              <a:gd name="connsiteY16" fmla="*/ 3152775 h 5867400"/>
              <a:gd name="connsiteX17" fmla="*/ 2716989 w 6593664"/>
              <a:gd name="connsiteY17" fmla="*/ 2638425 h 5867400"/>
              <a:gd name="connsiteX18" fmla="*/ 2631264 w 6593664"/>
              <a:gd name="connsiteY18" fmla="*/ 2324100 h 5867400"/>
              <a:gd name="connsiteX19" fmla="*/ 2355039 w 6593664"/>
              <a:gd name="connsiteY19" fmla="*/ 2228850 h 5867400"/>
              <a:gd name="connsiteX20" fmla="*/ 2126439 w 6593664"/>
              <a:gd name="connsiteY20" fmla="*/ 2143125 h 5867400"/>
              <a:gd name="connsiteX21" fmla="*/ 2002614 w 6593664"/>
              <a:gd name="connsiteY21" fmla="*/ 1990725 h 5867400"/>
              <a:gd name="connsiteX22" fmla="*/ 1850214 w 6593664"/>
              <a:gd name="connsiteY22" fmla="*/ 1895475 h 5867400"/>
              <a:gd name="connsiteX23" fmla="*/ 1621614 w 6593664"/>
              <a:gd name="connsiteY23" fmla="*/ 1371600 h 5867400"/>
              <a:gd name="connsiteX24" fmla="*/ 1335864 w 6593664"/>
              <a:gd name="connsiteY24" fmla="*/ 1333500 h 5867400"/>
              <a:gd name="connsiteX25" fmla="*/ 1012014 w 6593664"/>
              <a:gd name="connsiteY25" fmla="*/ 1257300 h 5867400"/>
              <a:gd name="connsiteX26" fmla="*/ 716739 w 6593664"/>
              <a:gd name="connsiteY26" fmla="*/ 904875 h 5867400"/>
              <a:gd name="connsiteX27" fmla="*/ 354789 w 6593664"/>
              <a:gd name="connsiteY27" fmla="*/ 838200 h 5867400"/>
              <a:gd name="connsiteX28" fmla="*/ 69039 w 6593664"/>
              <a:gd name="connsiteY28" fmla="*/ 762000 h 5867400"/>
              <a:gd name="connsiteX29" fmla="*/ 2364 w 6593664"/>
              <a:gd name="connsiteY29" fmla="*/ 542925 h 5867400"/>
              <a:gd name="connsiteX30" fmla="*/ 21414 w 6593664"/>
              <a:gd name="connsiteY30" fmla="*/ 0 h 5867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6593664" h="5867400">
                <a:moveTo>
                  <a:pt x="6593664" y="5867400"/>
                </a:moveTo>
                <a:cubicBezTo>
                  <a:pt x="6475395" y="5676900"/>
                  <a:pt x="6357126" y="5486400"/>
                  <a:pt x="6222189" y="5324475"/>
                </a:cubicBezTo>
                <a:cubicBezTo>
                  <a:pt x="6087251" y="5162550"/>
                  <a:pt x="5911039" y="4964112"/>
                  <a:pt x="5784039" y="4895850"/>
                </a:cubicBezTo>
                <a:cubicBezTo>
                  <a:pt x="5657039" y="4827587"/>
                  <a:pt x="5569726" y="4902200"/>
                  <a:pt x="5460189" y="4914900"/>
                </a:cubicBezTo>
                <a:cubicBezTo>
                  <a:pt x="5350652" y="4927600"/>
                  <a:pt x="5204601" y="4946650"/>
                  <a:pt x="5126814" y="4972050"/>
                </a:cubicBezTo>
                <a:cubicBezTo>
                  <a:pt x="5049027" y="4997450"/>
                  <a:pt x="5053789" y="5075237"/>
                  <a:pt x="4993464" y="5067300"/>
                </a:cubicBezTo>
                <a:cubicBezTo>
                  <a:pt x="4933139" y="5059363"/>
                  <a:pt x="4855351" y="5016500"/>
                  <a:pt x="4764864" y="4924425"/>
                </a:cubicBezTo>
                <a:cubicBezTo>
                  <a:pt x="4674376" y="4832350"/>
                  <a:pt x="4564839" y="4575175"/>
                  <a:pt x="4450539" y="4514850"/>
                </a:cubicBezTo>
                <a:cubicBezTo>
                  <a:pt x="4336239" y="4454525"/>
                  <a:pt x="4175901" y="4538663"/>
                  <a:pt x="4079064" y="4562475"/>
                </a:cubicBezTo>
                <a:cubicBezTo>
                  <a:pt x="3982227" y="4586287"/>
                  <a:pt x="3969526" y="4670425"/>
                  <a:pt x="3869514" y="4657725"/>
                </a:cubicBezTo>
                <a:cubicBezTo>
                  <a:pt x="3769502" y="4645025"/>
                  <a:pt x="3575826" y="4533900"/>
                  <a:pt x="3478989" y="4486275"/>
                </a:cubicBezTo>
                <a:cubicBezTo>
                  <a:pt x="3382152" y="4438650"/>
                  <a:pt x="3332939" y="4452937"/>
                  <a:pt x="3288489" y="4371975"/>
                </a:cubicBezTo>
                <a:cubicBezTo>
                  <a:pt x="3244039" y="4291012"/>
                  <a:pt x="3234514" y="4081462"/>
                  <a:pt x="3212289" y="4000500"/>
                </a:cubicBezTo>
                <a:cubicBezTo>
                  <a:pt x="3190064" y="3919537"/>
                  <a:pt x="3174189" y="3937000"/>
                  <a:pt x="3155139" y="3886200"/>
                </a:cubicBezTo>
                <a:cubicBezTo>
                  <a:pt x="3136089" y="3835400"/>
                  <a:pt x="3140851" y="3760787"/>
                  <a:pt x="3097989" y="3695700"/>
                </a:cubicBezTo>
                <a:cubicBezTo>
                  <a:pt x="3055127" y="3630613"/>
                  <a:pt x="2950351" y="3586162"/>
                  <a:pt x="2897964" y="3495675"/>
                </a:cubicBezTo>
                <a:cubicBezTo>
                  <a:pt x="2845576" y="3405187"/>
                  <a:pt x="2813826" y="3295650"/>
                  <a:pt x="2783664" y="3152775"/>
                </a:cubicBezTo>
                <a:cubicBezTo>
                  <a:pt x="2753502" y="3009900"/>
                  <a:pt x="2742389" y="2776538"/>
                  <a:pt x="2716989" y="2638425"/>
                </a:cubicBezTo>
                <a:cubicBezTo>
                  <a:pt x="2691589" y="2500312"/>
                  <a:pt x="2691589" y="2392362"/>
                  <a:pt x="2631264" y="2324100"/>
                </a:cubicBezTo>
                <a:cubicBezTo>
                  <a:pt x="2570939" y="2255838"/>
                  <a:pt x="2439176" y="2259012"/>
                  <a:pt x="2355039" y="2228850"/>
                </a:cubicBezTo>
                <a:cubicBezTo>
                  <a:pt x="2270902" y="2198688"/>
                  <a:pt x="2185176" y="2182812"/>
                  <a:pt x="2126439" y="2143125"/>
                </a:cubicBezTo>
                <a:cubicBezTo>
                  <a:pt x="2067702" y="2103438"/>
                  <a:pt x="2048651" y="2032000"/>
                  <a:pt x="2002614" y="1990725"/>
                </a:cubicBezTo>
                <a:cubicBezTo>
                  <a:pt x="1956577" y="1949450"/>
                  <a:pt x="1913714" y="1998662"/>
                  <a:pt x="1850214" y="1895475"/>
                </a:cubicBezTo>
                <a:cubicBezTo>
                  <a:pt x="1786714" y="1792288"/>
                  <a:pt x="1707339" y="1465263"/>
                  <a:pt x="1621614" y="1371600"/>
                </a:cubicBezTo>
                <a:cubicBezTo>
                  <a:pt x="1535889" y="1277937"/>
                  <a:pt x="1437464" y="1352550"/>
                  <a:pt x="1335864" y="1333500"/>
                </a:cubicBezTo>
                <a:cubicBezTo>
                  <a:pt x="1234264" y="1314450"/>
                  <a:pt x="1115202" y="1328738"/>
                  <a:pt x="1012014" y="1257300"/>
                </a:cubicBezTo>
                <a:cubicBezTo>
                  <a:pt x="908826" y="1185862"/>
                  <a:pt x="826276" y="974725"/>
                  <a:pt x="716739" y="904875"/>
                </a:cubicBezTo>
                <a:cubicBezTo>
                  <a:pt x="607201" y="835025"/>
                  <a:pt x="462739" y="862012"/>
                  <a:pt x="354789" y="838200"/>
                </a:cubicBezTo>
                <a:cubicBezTo>
                  <a:pt x="246839" y="814387"/>
                  <a:pt x="127776" y="811212"/>
                  <a:pt x="69039" y="762000"/>
                </a:cubicBezTo>
                <a:cubicBezTo>
                  <a:pt x="10301" y="712787"/>
                  <a:pt x="10301" y="669925"/>
                  <a:pt x="2364" y="542925"/>
                </a:cubicBezTo>
                <a:cubicBezTo>
                  <a:pt x="-5573" y="415925"/>
                  <a:pt x="7920" y="207962"/>
                  <a:pt x="21414" y="0"/>
                </a:cubicBezTo>
              </a:path>
            </a:pathLst>
          </a:custGeom>
          <a:noFill/>
          <a:ln w="22225">
            <a:solidFill>
              <a:schemeClr val="bg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61" name="Ellipse 60">
            <a:extLst>
              <a:ext uri="{FF2B5EF4-FFF2-40B4-BE49-F238E27FC236}">
                <a16:creationId xmlns:a16="http://schemas.microsoft.com/office/drawing/2014/main" id="{3E54D4FE-B1A3-406A-A4AE-21554E83A278}"/>
              </a:ext>
            </a:extLst>
          </p:cNvPr>
          <p:cNvSpPr/>
          <p:nvPr/>
        </p:nvSpPr>
        <p:spPr>
          <a:xfrm rot="16200000">
            <a:off x="1843102" y="-932431"/>
            <a:ext cx="1628297" cy="1778390"/>
          </a:xfrm>
          <a:prstGeom prst="ellipse">
            <a:avLst/>
          </a:prstGeom>
          <a:solidFill>
            <a:schemeClr val="accent2"/>
          </a:solidFill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62" name="ZoneTexte 61">
            <a:extLst>
              <a:ext uri="{FF2B5EF4-FFF2-40B4-BE49-F238E27FC236}">
                <a16:creationId xmlns:a16="http://schemas.microsoft.com/office/drawing/2014/main" id="{D425A52C-29A4-4BCE-AB1D-5067B603549C}"/>
              </a:ext>
            </a:extLst>
          </p:cNvPr>
          <p:cNvSpPr txBox="1"/>
          <p:nvPr/>
        </p:nvSpPr>
        <p:spPr>
          <a:xfrm>
            <a:off x="2133205" y="190793"/>
            <a:ext cx="1096433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200" b="1" dirty="0">
                <a:solidFill>
                  <a:schemeClr val="bg1"/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Namur</a:t>
            </a:r>
            <a:endParaRPr lang="fr-BE" sz="1200" b="1" dirty="0">
              <a:solidFill>
                <a:schemeClr val="bg1"/>
              </a:solidFill>
              <a:latin typeface="Aharoni" panose="02010803020104030203" pitchFamily="2" charset="-79"/>
              <a:cs typeface="Aharoni" panose="02010803020104030203" pitchFamily="2" charset="-79"/>
            </a:endParaRPr>
          </a:p>
        </p:txBody>
      </p:sp>
      <p:sp>
        <p:nvSpPr>
          <p:cNvPr id="63" name="Ellipse 62">
            <a:extLst>
              <a:ext uri="{FF2B5EF4-FFF2-40B4-BE49-F238E27FC236}">
                <a16:creationId xmlns:a16="http://schemas.microsoft.com/office/drawing/2014/main" id="{BA172A28-9FBE-4E6C-9531-55773D21B403}"/>
              </a:ext>
            </a:extLst>
          </p:cNvPr>
          <p:cNvSpPr/>
          <p:nvPr/>
        </p:nvSpPr>
        <p:spPr>
          <a:xfrm>
            <a:off x="7034255" y="-490138"/>
            <a:ext cx="742267" cy="695325"/>
          </a:xfrm>
          <a:prstGeom prst="ellipse">
            <a:avLst/>
          </a:prstGeom>
          <a:solidFill>
            <a:schemeClr val="accent2"/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 dirty="0"/>
          </a:p>
        </p:txBody>
      </p:sp>
      <p:sp>
        <p:nvSpPr>
          <p:cNvPr id="64" name="ZoneTexte 63">
            <a:extLst>
              <a:ext uri="{FF2B5EF4-FFF2-40B4-BE49-F238E27FC236}">
                <a16:creationId xmlns:a16="http://schemas.microsoft.com/office/drawing/2014/main" id="{5678D1FB-BAB8-4A85-83E4-3FD9B0D4E52D}"/>
              </a:ext>
            </a:extLst>
          </p:cNvPr>
          <p:cNvSpPr txBox="1"/>
          <p:nvPr/>
        </p:nvSpPr>
        <p:spPr>
          <a:xfrm>
            <a:off x="6857173" y="-54739"/>
            <a:ext cx="1096433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000" b="1" dirty="0">
                <a:solidFill>
                  <a:schemeClr val="bg1"/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Huy</a:t>
            </a:r>
            <a:endParaRPr lang="fr-BE" sz="1000" b="1" dirty="0">
              <a:solidFill>
                <a:schemeClr val="bg1"/>
              </a:solidFill>
              <a:latin typeface="Aharoni" panose="02010803020104030203" pitchFamily="2" charset="-79"/>
              <a:cs typeface="Aharoni" panose="02010803020104030203" pitchFamily="2" charset="-79"/>
            </a:endParaRPr>
          </a:p>
        </p:txBody>
      </p:sp>
      <p:sp>
        <p:nvSpPr>
          <p:cNvPr id="8" name="Forme libre : forme 7">
            <a:extLst>
              <a:ext uri="{FF2B5EF4-FFF2-40B4-BE49-F238E27FC236}">
                <a16:creationId xmlns:a16="http://schemas.microsoft.com/office/drawing/2014/main" id="{21EBB0C5-4721-412A-A397-E2B3972DE91F}"/>
              </a:ext>
            </a:extLst>
          </p:cNvPr>
          <p:cNvSpPr/>
          <p:nvPr/>
        </p:nvSpPr>
        <p:spPr>
          <a:xfrm>
            <a:off x="6287298" y="205740"/>
            <a:ext cx="3245322" cy="2948940"/>
          </a:xfrm>
          <a:custGeom>
            <a:avLst/>
            <a:gdLst>
              <a:gd name="connsiteX0" fmla="*/ 989802 w 3245322"/>
              <a:gd name="connsiteY0" fmla="*/ 0 h 2948940"/>
              <a:gd name="connsiteX1" fmla="*/ 921222 w 3245322"/>
              <a:gd name="connsiteY1" fmla="*/ 220980 h 2948940"/>
              <a:gd name="connsiteX2" fmla="*/ 768822 w 3245322"/>
              <a:gd name="connsiteY2" fmla="*/ 388620 h 2948940"/>
              <a:gd name="connsiteX3" fmla="*/ 715482 w 3245322"/>
              <a:gd name="connsiteY3" fmla="*/ 601980 h 2948940"/>
              <a:gd name="connsiteX4" fmla="*/ 608802 w 3245322"/>
              <a:gd name="connsiteY4" fmla="*/ 853440 h 2948940"/>
              <a:gd name="connsiteX5" fmla="*/ 425922 w 3245322"/>
              <a:gd name="connsiteY5" fmla="*/ 1043940 h 2948940"/>
              <a:gd name="connsiteX6" fmla="*/ 90642 w 3245322"/>
              <a:gd name="connsiteY6" fmla="*/ 1181100 h 2948940"/>
              <a:gd name="connsiteX7" fmla="*/ 22062 w 3245322"/>
              <a:gd name="connsiteY7" fmla="*/ 1295400 h 2948940"/>
              <a:gd name="connsiteX8" fmla="*/ 418302 w 3245322"/>
              <a:gd name="connsiteY8" fmla="*/ 1516380 h 2948940"/>
              <a:gd name="connsiteX9" fmla="*/ 616422 w 3245322"/>
              <a:gd name="connsiteY9" fmla="*/ 1584960 h 2948940"/>
              <a:gd name="connsiteX10" fmla="*/ 700242 w 3245322"/>
              <a:gd name="connsiteY10" fmla="*/ 1737360 h 2948940"/>
              <a:gd name="connsiteX11" fmla="*/ 791682 w 3245322"/>
              <a:gd name="connsiteY11" fmla="*/ 1729740 h 2948940"/>
              <a:gd name="connsiteX12" fmla="*/ 852642 w 3245322"/>
              <a:gd name="connsiteY12" fmla="*/ 1920240 h 2948940"/>
              <a:gd name="connsiteX13" fmla="*/ 1172682 w 3245322"/>
              <a:gd name="connsiteY13" fmla="*/ 2034540 h 2948940"/>
              <a:gd name="connsiteX14" fmla="*/ 1271742 w 3245322"/>
              <a:gd name="connsiteY14" fmla="*/ 2011680 h 2948940"/>
              <a:gd name="connsiteX15" fmla="*/ 1523202 w 3245322"/>
              <a:gd name="connsiteY15" fmla="*/ 2164080 h 2948940"/>
              <a:gd name="connsiteX16" fmla="*/ 1637502 w 3245322"/>
              <a:gd name="connsiteY16" fmla="*/ 2125980 h 2948940"/>
              <a:gd name="connsiteX17" fmla="*/ 1805142 w 3245322"/>
              <a:gd name="connsiteY17" fmla="*/ 2209800 h 2948940"/>
              <a:gd name="connsiteX18" fmla="*/ 2109942 w 3245322"/>
              <a:gd name="connsiteY18" fmla="*/ 2491740 h 2948940"/>
              <a:gd name="connsiteX19" fmla="*/ 2765262 w 3245322"/>
              <a:gd name="connsiteY19" fmla="*/ 2895600 h 2948940"/>
              <a:gd name="connsiteX20" fmla="*/ 3054822 w 3245322"/>
              <a:gd name="connsiteY20" fmla="*/ 2933700 h 2948940"/>
              <a:gd name="connsiteX21" fmla="*/ 3245322 w 3245322"/>
              <a:gd name="connsiteY21" fmla="*/ 2948940 h 29489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3245322" h="2948940">
                <a:moveTo>
                  <a:pt x="989802" y="0"/>
                </a:moveTo>
                <a:cubicBezTo>
                  <a:pt x="973927" y="78105"/>
                  <a:pt x="958052" y="156210"/>
                  <a:pt x="921222" y="220980"/>
                </a:cubicBezTo>
                <a:cubicBezTo>
                  <a:pt x="884392" y="285750"/>
                  <a:pt x="803112" y="325120"/>
                  <a:pt x="768822" y="388620"/>
                </a:cubicBezTo>
                <a:cubicBezTo>
                  <a:pt x="734532" y="452120"/>
                  <a:pt x="742152" y="524510"/>
                  <a:pt x="715482" y="601980"/>
                </a:cubicBezTo>
                <a:cubicBezTo>
                  <a:pt x="688812" y="679450"/>
                  <a:pt x="657062" y="779780"/>
                  <a:pt x="608802" y="853440"/>
                </a:cubicBezTo>
                <a:cubicBezTo>
                  <a:pt x="560542" y="927100"/>
                  <a:pt x="512282" y="989330"/>
                  <a:pt x="425922" y="1043940"/>
                </a:cubicBezTo>
                <a:cubicBezTo>
                  <a:pt x="339562" y="1098550"/>
                  <a:pt x="157952" y="1139190"/>
                  <a:pt x="90642" y="1181100"/>
                </a:cubicBezTo>
                <a:cubicBezTo>
                  <a:pt x="23332" y="1223010"/>
                  <a:pt x="-32548" y="1239520"/>
                  <a:pt x="22062" y="1295400"/>
                </a:cubicBezTo>
                <a:cubicBezTo>
                  <a:pt x="76672" y="1351280"/>
                  <a:pt x="319242" y="1468120"/>
                  <a:pt x="418302" y="1516380"/>
                </a:cubicBezTo>
                <a:cubicBezTo>
                  <a:pt x="517362" y="1564640"/>
                  <a:pt x="569432" y="1548130"/>
                  <a:pt x="616422" y="1584960"/>
                </a:cubicBezTo>
                <a:cubicBezTo>
                  <a:pt x="663412" y="1621790"/>
                  <a:pt x="671032" y="1713230"/>
                  <a:pt x="700242" y="1737360"/>
                </a:cubicBezTo>
                <a:cubicBezTo>
                  <a:pt x="729452" y="1761490"/>
                  <a:pt x="766282" y="1699260"/>
                  <a:pt x="791682" y="1729740"/>
                </a:cubicBezTo>
                <a:cubicBezTo>
                  <a:pt x="817082" y="1760220"/>
                  <a:pt x="789142" y="1869440"/>
                  <a:pt x="852642" y="1920240"/>
                </a:cubicBezTo>
                <a:cubicBezTo>
                  <a:pt x="916142" y="1971040"/>
                  <a:pt x="1102832" y="2019300"/>
                  <a:pt x="1172682" y="2034540"/>
                </a:cubicBezTo>
                <a:cubicBezTo>
                  <a:pt x="1242532" y="2049780"/>
                  <a:pt x="1213322" y="1990090"/>
                  <a:pt x="1271742" y="2011680"/>
                </a:cubicBezTo>
                <a:cubicBezTo>
                  <a:pt x="1330162" y="2033270"/>
                  <a:pt x="1462242" y="2145030"/>
                  <a:pt x="1523202" y="2164080"/>
                </a:cubicBezTo>
                <a:cubicBezTo>
                  <a:pt x="1584162" y="2183130"/>
                  <a:pt x="1590512" y="2118360"/>
                  <a:pt x="1637502" y="2125980"/>
                </a:cubicBezTo>
                <a:cubicBezTo>
                  <a:pt x="1684492" y="2133600"/>
                  <a:pt x="1726402" y="2148840"/>
                  <a:pt x="1805142" y="2209800"/>
                </a:cubicBezTo>
                <a:cubicBezTo>
                  <a:pt x="1883882" y="2270760"/>
                  <a:pt x="1949922" y="2377440"/>
                  <a:pt x="2109942" y="2491740"/>
                </a:cubicBezTo>
                <a:cubicBezTo>
                  <a:pt x="2269962" y="2606040"/>
                  <a:pt x="2607782" y="2821940"/>
                  <a:pt x="2765262" y="2895600"/>
                </a:cubicBezTo>
                <a:cubicBezTo>
                  <a:pt x="2922742" y="2969260"/>
                  <a:pt x="2974812" y="2924810"/>
                  <a:pt x="3054822" y="2933700"/>
                </a:cubicBezTo>
                <a:cubicBezTo>
                  <a:pt x="3134832" y="2942590"/>
                  <a:pt x="3190077" y="2945765"/>
                  <a:pt x="3245322" y="294894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1" name="Forme libre : forme 20">
            <a:extLst>
              <a:ext uri="{FF2B5EF4-FFF2-40B4-BE49-F238E27FC236}">
                <a16:creationId xmlns:a16="http://schemas.microsoft.com/office/drawing/2014/main" id="{83EA6DCE-DBED-4720-9531-7F2E8C0892A3}"/>
              </a:ext>
            </a:extLst>
          </p:cNvPr>
          <p:cNvSpPr/>
          <p:nvPr/>
        </p:nvSpPr>
        <p:spPr>
          <a:xfrm>
            <a:off x="8618220" y="5486400"/>
            <a:ext cx="731520" cy="525780"/>
          </a:xfrm>
          <a:custGeom>
            <a:avLst/>
            <a:gdLst>
              <a:gd name="connsiteX0" fmla="*/ 0 w 731520"/>
              <a:gd name="connsiteY0" fmla="*/ 0 h 525780"/>
              <a:gd name="connsiteX1" fmla="*/ 228600 w 731520"/>
              <a:gd name="connsiteY1" fmla="*/ 289560 h 525780"/>
              <a:gd name="connsiteX2" fmla="*/ 731520 w 731520"/>
              <a:gd name="connsiteY2" fmla="*/ 525780 h 5257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31520" h="525780">
                <a:moveTo>
                  <a:pt x="0" y="0"/>
                </a:moveTo>
                <a:cubicBezTo>
                  <a:pt x="53340" y="100965"/>
                  <a:pt x="106680" y="201930"/>
                  <a:pt x="228600" y="289560"/>
                </a:cubicBezTo>
                <a:cubicBezTo>
                  <a:pt x="350520" y="377190"/>
                  <a:pt x="541020" y="451485"/>
                  <a:pt x="731520" y="52578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2" name="Forme libre : forme 21">
            <a:extLst>
              <a:ext uri="{FF2B5EF4-FFF2-40B4-BE49-F238E27FC236}">
                <a16:creationId xmlns:a16="http://schemas.microsoft.com/office/drawing/2014/main" id="{9820F068-4E1E-4285-8A17-2897DEE7F837}"/>
              </a:ext>
            </a:extLst>
          </p:cNvPr>
          <p:cNvSpPr/>
          <p:nvPr/>
        </p:nvSpPr>
        <p:spPr>
          <a:xfrm>
            <a:off x="9548813" y="3146818"/>
            <a:ext cx="661987" cy="257902"/>
          </a:xfrm>
          <a:custGeom>
            <a:avLst/>
            <a:gdLst>
              <a:gd name="connsiteX0" fmla="*/ 0 w 661987"/>
              <a:gd name="connsiteY0" fmla="*/ 5957 h 257902"/>
              <a:gd name="connsiteX1" fmla="*/ 95250 w 661987"/>
              <a:gd name="connsiteY1" fmla="*/ 5957 h 257902"/>
              <a:gd name="connsiteX2" fmla="*/ 171450 w 661987"/>
              <a:gd name="connsiteY2" fmla="*/ 67870 h 257902"/>
              <a:gd name="connsiteX3" fmla="*/ 381000 w 661987"/>
              <a:gd name="connsiteY3" fmla="*/ 105970 h 257902"/>
              <a:gd name="connsiteX4" fmla="*/ 581025 w 661987"/>
              <a:gd name="connsiteY4" fmla="*/ 239320 h 257902"/>
              <a:gd name="connsiteX5" fmla="*/ 661987 w 661987"/>
              <a:gd name="connsiteY5" fmla="*/ 253607 h 2579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61987" h="257902">
                <a:moveTo>
                  <a:pt x="0" y="5957"/>
                </a:moveTo>
                <a:cubicBezTo>
                  <a:pt x="33337" y="797"/>
                  <a:pt x="66675" y="-4362"/>
                  <a:pt x="95250" y="5957"/>
                </a:cubicBezTo>
                <a:cubicBezTo>
                  <a:pt x="123825" y="16276"/>
                  <a:pt x="123825" y="51201"/>
                  <a:pt x="171450" y="67870"/>
                </a:cubicBezTo>
                <a:cubicBezTo>
                  <a:pt x="219075" y="84539"/>
                  <a:pt x="312738" y="77395"/>
                  <a:pt x="381000" y="105970"/>
                </a:cubicBezTo>
                <a:cubicBezTo>
                  <a:pt x="449262" y="134545"/>
                  <a:pt x="534194" y="214714"/>
                  <a:pt x="581025" y="239320"/>
                </a:cubicBezTo>
                <a:cubicBezTo>
                  <a:pt x="627856" y="263926"/>
                  <a:pt x="644921" y="258766"/>
                  <a:pt x="661987" y="253607"/>
                </a:cubicBezTo>
              </a:path>
            </a:pathLst>
          </a:custGeom>
          <a:noFill/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5" name="Forme libre : forme 24">
            <a:extLst>
              <a:ext uri="{FF2B5EF4-FFF2-40B4-BE49-F238E27FC236}">
                <a16:creationId xmlns:a16="http://schemas.microsoft.com/office/drawing/2014/main" id="{AD2E428A-8335-4384-A1B1-58C29B4ACBC7}"/>
              </a:ext>
            </a:extLst>
          </p:cNvPr>
          <p:cNvSpPr/>
          <p:nvPr/>
        </p:nvSpPr>
        <p:spPr>
          <a:xfrm>
            <a:off x="6197600" y="4984750"/>
            <a:ext cx="1778000" cy="942569"/>
          </a:xfrm>
          <a:custGeom>
            <a:avLst/>
            <a:gdLst>
              <a:gd name="connsiteX0" fmla="*/ 0 w 1778000"/>
              <a:gd name="connsiteY0" fmla="*/ 273050 h 942569"/>
              <a:gd name="connsiteX1" fmla="*/ 209550 w 1778000"/>
              <a:gd name="connsiteY1" fmla="*/ 374650 h 942569"/>
              <a:gd name="connsiteX2" fmla="*/ 311150 w 1778000"/>
              <a:gd name="connsiteY2" fmla="*/ 425450 h 942569"/>
              <a:gd name="connsiteX3" fmla="*/ 361950 w 1778000"/>
              <a:gd name="connsiteY3" fmla="*/ 482600 h 942569"/>
              <a:gd name="connsiteX4" fmla="*/ 850900 w 1778000"/>
              <a:gd name="connsiteY4" fmla="*/ 533400 h 942569"/>
              <a:gd name="connsiteX5" fmla="*/ 914400 w 1778000"/>
              <a:gd name="connsiteY5" fmla="*/ 825500 h 942569"/>
              <a:gd name="connsiteX6" fmla="*/ 1041400 w 1778000"/>
              <a:gd name="connsiteY6" fmla="*/ 939800 h 942569"/>
              <a:gd name="connsiteX7" fmla="*/ 1143000 w 1778000"/>
              <a:gd name="connsiteY7" fmla="*/ 723900 h 942569"/>
              <a:gd name="connsiteX8" fmla="*/ 1193800 w 1778000"/>
              <a:gd name="connsiteY8" fmla="*/ 609600 h 942569"/>
              <a:gd name="connsiteX9" fmla="*/ 1365250 w 1778000"/>
              <a:gd name="connsiteY9" fmla="*/ 552450 h 942569"/>
              <a:gd name="connsiteX10" fmla="*/ 1504950 w 1778000"/>
              <a:gd name="connsiteY10" fmla="*/ 406400 h 942569"/>
              <a:gd name="connsiteX11" fmla="*/ 1562100 w 1778000"/>
              <a:gd name="connsiteY11" fmla="*/ 304800 h 942569"/>
              <a:gd name="connsiteX12" fmla="*/ 1727200 w 1778000"/>
              <a:gd name="connsiteY12" fmla="*/ 50800 h 942569"/>
              <a:gd name="connsiteX13" fmla="*/ 1778000 w 1778000"/>
              <a:gd name="connsiteY13" fmla="*/ 0 h 9425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778000" h="942569">
                <a:moveTo>
                  <a:pt x="0" y="273050"/>
                </a:moveTo>
                <a:lnTo>
                  <a:pt x="209550" y="374650"/>
                </a:lnTo>
                <a:cubicBezTo>
                  <a:pt x="261408" y="400050"/>
                  <a:pt x="285750" y="407458"/>
                  <a:pt x="311150" y="425450"/>
                </a:cubicBezTo>
                <a:cubicBezTo>
                  <a:pt x="336550" y="443442"/>
                  <a:pt x="271992" y="464608"/>
                  <a:pt x="361950" y="482600"/>
                </a:cubicBezTo>
                <a:cubicBezTo>
                  <a:pt x="451908" y="500592"/>
                  <a:pt x="758825" y="476250"/>
                  <a:pt x="850900" y="533400"/>
                </a:cubicBezTo>
                <a:cubicBezTo>
                  <a:pt x="942975" y="590550"/>
                  <a:pt x="882650" y="757767"/>
                  <a:pt x="914400" y="825500"/>
                </a:cubicBezTo>
                <a:cubicBezTo>
                  <a:pt x="946150" y="893233"/>
                  <a:pt x="1003300" y="956733"/>
                  <a:pt x="1041400" y="939800"/>
                </a:cubicBezTo>
                <a:cubicBezTo>
                  <a:pt x="1079500" y="922867"/>
                  <a:pt x="1117600" y="778933"/>
                  <a:pt x="1143000" y="723900"/>
                </a:cubicBezTo>
                <a:cubicBezTo>
                  <a:pt x="1168400" y="668867"/>
                  <a:pt x="1156758" y="638175"/>
                  <a:pt x="1193800" y="609600"/>
                </a:cubicBezTo>
                <a:cubicBezTo>
                  <a:pt x="1230842" y="581025"/>
                  <a:pt x="1313392" y="586317"/>
                  <a:pt x="1365250" y="552450"/>
                </a:cubicBezTo>
                <a:cubicBezTo>
                  <a:pt x="1417108" y="518583"/>
                  <a:pt x="1472142" y="447675"/>
                  <a:pt x="1504950" y="406400"/>
                </a:cubicBezTo>
                <a:cubicBezTo>
                  <a:pt x="1537758" y="365125"/>
                  <a:pt x="1525058" y="364067"/>
                  <a:pt x="1562100" y="304800"/>
                </a:cubicBezTo>
                <a:cubicBezTo>
                  <a:pt x="1599142" y="245533"/>
                  <a:pt x="1691217" y="101600"/>
                  <a:pt x="1727200" y="50800"/>
                </a:cubicBezTo>
                <a:cubicBezTo>
                  <a:pt x="1763183" y="0"/>
                  <a:pt x="1770591" y="0"/>
                  <a:pt x="1778000" y="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6" name="Forme libre : forme 25">
            <a:extLst>
              <a:ext uri="{FF2B5EF4-FFF2-40B4-BE49-F238E27FC236}">
                <a16:creationId xmlns:a16="http://schemas.microsoft.com/office/drawing/2014/main" id="{7A9A74E1-9B0A-4C34-997F-C5190D90E1F4}"/>
              </a:ext>
            </a:extLst>
          </p:cNvPr>
          <p:cNvSpPr/>
          <p:nvPr/>
        </p:nvSpPr>
        <p:spPr>
          <a:xfrm>
            <a:off x="5359400" y="1949450"/>
            <a:ext cx="901700" cy="1136650"/>
          </a:xfrm>
          <a:custGeom>
            <a:avLst/>
            <a:gdLst>
              <a:gd name="connsiteX0" fmla="*/ 901700 w 901700"/>
              <a:gd name="connsiteY0" fmla="*/ 0 h 1136650"/>
              <a:gd name="connsiteX1" fmla="*/ 781050 w 901700"/>
              <a:gd name="connsiteY1" fmla="*/ 146050 h 1136650"/>
              <a:gd name="connsiteX2" fmla="*/ 469900 w 901700"/>
              <a:gd name="connsiteY2" fmla="*/ 355600 h 1136650"/>
              <a:gd name="connsiteX3" fmla="*/ 203200 w 901700"/>
              <a:gd name="connsiteY3" fmla="*/ 514350 h 1136650"/>
              <a:gd name="connsiteX4" fmla="*/ 139700 w 901700"/>
              <a:gd name="connsiteY4" fmla="*/ 685800 h 1136650"/>
              <a:gd name="connsiteX5" fmla="*/ 88900 w 901700"/>
              <a:gd name="connsiteY5" fmla="*/ 869950 h 1136650"/>
              <a:gd name="connsiteX6" fmla="*/ 0 w 901700"/>
              <a:gd name="connsiteY6" fmla="*/ 1136650 h 1136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01700" h="1136650">
                <a:moveTo>
                  <a:pt x="901700" y="0"/>
                </a:moveTo>
                <a:cubicBezTo>
                  <a:pt x="877358" y="43391"/>
                  <a:pt x="853017" y="86783"/>
                  <a:pt x="781050" y="146050"/>
                </a:cubicBezTo>
                <a:cubicBezTo>
                  <a:pt x="709083" y="205317"/>
                  <a:pt x="469900" y="355600"/>
                  <a:pt x="469900" y="355600"/>
                </a:cubicBezTo>
                <a:cubicBezTo>
                  <a:pt x="373592" y="416983"/>
                  <a:pt x="258233" y="459317"/>
                  <a:pt x="203200" y="514350"/>
                </a:cubicBezTo>
                <a:cubicBezTo>
                  <a:pt x="148167" y="569383"/>
                  <a:pt x="158750" y="626533"/>
                  <a:pt x="139700" y="685800"/>
                </a:cubicBezTo>
                <a:cubicBezTo>
                  <a:pt x="120650" y="745067"/>
                  <a:pt x="112183" y="794808"/>
                  <a:pt x="88900" y="869950"/>
                </a:cubicBezTo>
                <a:cubicBezTo>
                  <a:pt x="65617" y="945092"/>
                  <a:pt x="32808" y="1040871"/>
                  <a:pt x="0" y="113665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2" name="Forme libre : forme 31">
            <a:extLst>
              <a:ext uri="{FF2B5EF4-FFF2-40B4-BE49-F238E27FC236}">
                <a16:creationId xmlns:a16="http://schemas.microsoft.com/office/drawing/2014/main" id="{6ED083DC-0EC6-4148-8B33-6AEB634D54E8}"/>
              </a:ext>
            </a:extLst>
          </p:cNvPr>
          <p:cNvSpPr/>
          <p:nvPr/>
        </p:nvSpPr>
        <p:spPr>
          <a:xfrm>
            <a:off x="5286375" y="4826000"/>
            <a:ext cx="422275" cy="358775"/>
          </a:xfrm>
          <a:custGeom>
            <a:avLst/>
            <a:gdLst>
              <a:gd name="connsiteX0" fmla="*/ 0 w 422275"/>
              <a:gd name="connsiteY0" fmla="*/ 358775 h 358775"/>
              <a:gd name="connsiteX1" fmla="*/ 276225 w 422275"/>
              <a:gd name="connsiteY1" fmla="*/ 161925 h 358775"/>
              <a:gd name="connsiteX2" fmla="*/ 422275 w 422275"/>
              <a:gd name="connsiteY2" fmla="*/ 0 h 358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22275" h="358775">
                <a:moveTo>
                  <a:pt x="0" y="358775"/>
                </a:moveTo>
                <a:cubicBezTo>
                  <a:pt x="102923" y="290248"/>
                  <a:pt x="205846" y="221721"/>
                  <a:pt x="276225" y="161925"/>
                </a:cubicBezTo>
                <a:cubicBezTo>
                  <a:pt x="346604" y="102129"/>
                  <a:pt x="384439" y="51064"/>
                  <a:pt x="422275" y="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4" name="Forme libre : forme 33">
            <a:extLst>
              <a:ext uri="{FF2B5EF4-FFF2-40B4-BE49-F238E27FC236}">
                <a16:creationId xmlns:a16="http://schemas.microsoft.com/office/drawing/2014/main" id="{5762933B-4840-49D9-81F9-09DEB9F69A78}"/>
              </a:ext>
            </a:extLst>
          </p:cNvPr>
          <p:cNvSpPr/>
          <p:nvPr/>
        </p:nvSpPr>
        <p:spPr>
          <a:xfrm>
            <a:off x="5492750" y="5953125"/>
            <a:ext cx="12700" cy="257175"/>
          </a:xfrm>
          <a:custGeom>
            <a:avLst/>
            <a:gdLst>
              <a:gd name="connsiteX0" fmla="*/ 12700 w 12700"/>
              <a:gd name="connsiteY0" fmla="*/ 0 h 257175"/>
              <a:gd name="connsiteX1" fmla="*/ 0 w 12700"/>
              <a:gd name="connsiteY1" fmla="*/ 257175 h 257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2700" h="257175">
                <a:moveTo>
                  <a:pt x="12700" y="0"/>
                </a:moveTo>
                <a:lnTo>
                  <a:pt x="0" y="257175"/>
                </a:ln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5" name="Forme libre : forme 34">
            <a:extLst>
              <a:ext uri="{FF2B5EF4-FFF2-40B4-BE49-F238E27FC236}">
                <a16:creationId xmlns:a16="http://schemas.microsoft.com/office/drawing/2014/main" id="{043BC54E-1889-4104-91EC-461FB497001C}"/>
              </a:ext>
            </a:extLst>
          </p:cNvPr>
          <p:cNvSpPr/>
          <p:nvPr/>
        </p:nvSpPr>
        <p:spPr>
          <a:xfrm>
            <a:off x="5528250" y="5241926"/>
            <a:ext cx="183575" cy="330200"/>
          </a:xfrm>
          <a:custGeom>
            <a:avLst/>
            <a:gdLst>
              <a:gd name="connsiteX0" fmla="*/ 183575 w 183575"/>
              <a:gd name="connsiteY0" fmla="*/ 0 h 327025"/>
              <a:gd name="connsiteX1" fmla="*/ 34350 w 183575"/>
              <a:gd name="connsiteY1" fmla="*/ 234950 h 327025"/>
              <a:gd name="connsiteX2" fmla="*/ 5775 w 183575"/>
              <a:gd name="connsiteY2" fmla="*/ 298450 h 327025"/>
              <a:gd name="connsiteX3" fmla="*/ 120075 w 183575"/>
              <a:gd name="connsiteY3" fmla="*/ 327025 h 327025"/>
              <a:gd name="connsiteX0" fmla="*/ 183575 w 183575"/>
              <a:gd name="connsiteY0" fmla="*/ 0 h 330200"/>
              <a:gd name="connsiteX1" fmla="*/ 34350 w 183575"/>
              <a:gd name="connsiteY1" fmla="*/ 234950 h 330200"/>
              <a:gd name="connsiteX2" fmla="*/ 5775 w 183575"/>
              <a:gd name="connsiteY2" fmla="*/ 298450 h 330200"/>
              <a:gd name="connsiteX3" fmla="*/ 129600 w 183575"/>
              <a:gd name="connsiteY3" fmla="*/ 330200 h 330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3575" h="330200">
                <a:moveTo>
                  <a:pt x="183575" y="0"/>
                </a:moveTo>
                <a:cubicBezTo>
                  <a:pt x="123779" y="92604"/>
                  <a:pt x="63983" y="185208"/>
                  <a:pt x="34350" y="234950"/>
                </a:cubicBezTo>
                <a:cubicBezTo>
                  <a:pt x="4717" y="284692"/>
                  <a:pt x="-8513" y="283104"/>
                  <a:pt x="5775" y="298450"/>
                </a:cubicBezTo>
                <a:cubicBezTo>
                  <a:pt x="20062" y="313796"/>
                  <a:pt x="79593" y="323585"/>
                  <a:pt x="129600" y="33020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9" name="Forme libre : forme 38">
            <a:extLst>
              <a:ext uri="{FF2B5EF4-FFF2-40B4-BE49-F238E27FC236}">
                <a16:creationId xmlns:a16="http://schemas.microsoft.com/office/drawing/2014/main" id="{9F784947-8CBA-4DDF-A906-A82B90FD3C12}"/>
              </a:ext>
            </a:extLst>
          </p:cNvPr>
          <p:cNvSpPr/>
          <p:nvPr/>
        </p:nvSpPr>
        <p:spPr>
          <a:xfrm>
            <a:off x="9004300" y="5702300"/>
            <a:ext cx="1276350" cy="1162050"/>
          </a:xfrm>
          <a:custGeom>
            <a:avLst/>
            <a:gdLst>
              <a:gd name="connsiteX0" fmla="*/ 1276350 w 1276350"/>
              <a:gd name="connsiteY0" fmla="*/ 0 h 1162050"/>
              <a:gd name="connsiteX1" fmla="*/ 1028700 w 1276350"/>
              <a:gd name="connsiteY1" fmla="*/ 152400 h 1162050"/>
              <a:gd name="connsiteX2" fmla="*/ 406400 w 1276350"/>
              <a:gd name="connsiteY2" fmla="*/ 704850 h 1162050"/>
              <a:gd name="connsiteX3" fmla="*/ 82550 w 1276350"/>
              <a:gd name="connsiteY3" fmla="*/ 1041400 h 1162050"/>
              <a:gd name="connsiteX4" fmla="*/ 0 w 1276350"/>
              <a:gd name="connsiteY4" fmla="*/ 1162050 h 1162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76350" h="1162050">
                <a:moveTo>
                  <a:pt x="1276350" y="0"/>
                </a:moveTo>
                <a:cubicBezTo>
                  <a:pt x="1225021" y="17462"/>
                  <a:pt x="1173692" y="34925"/>
                  <a:pt x="1028700" y="152400"/>
                </a:cubicBezTo>
                <a:cubicBezTo>
                  <a:pt x="883708" y="269875"/>
                  <a:pt x="564092" y="556683"/>
                  <a:pt x="406400" y="704850"/>
                </a:cubicBezTo>
                <a:cubicBezTo>
                  <a:pt x="248708" y="853017"/>
                  <a:pt x="150283" y="965200"/>
                  <a:pt x="82550" y="1041400"/>
                </a:cubicBezTo>
                <a:cubicBezTo>
                  <a:pt x="14817" y="1117600"/>
                  <a:pt x="7408" y="1139825"/>
                  <a:pt x="0" y="1162050"/>
                </a:cubicBezTo>
              </a:path>
            </a:pathLst>
          </a:cu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86" name="Forme libre : forme 85">
            <a:extLst>
              <a:ext uri="{FF2B5EF4-FFF2-40B4-BE49-F238E27FC236}">
                <a16:creationId xmlns:a16="http://schemas.microsoft.com/office/drawing/2014/main" id="{9BC2CEB2-1135-4D39-B39A-9BA4BADD7946}"/>
              </a:ext>
            </a:extLst>
          </p:cNvPr>
          <p:cNvSpPr/>
          <p:nvPr/>
        </p:nvSpPr>
        <p:spPr>
          <a:xfrm>
            <a:off x="9016931" y="5695950"/>
            <a:ext cx="1276350" cy="1162050"/>
          </a:xfrm>
          <a:custGeom>
            <a:avLst/>
            <a:gdLst>
              <a:gd name="connsiteX0" fmla="*/ 1276350 w 1276350"/>
              <a:gd name="connsiteY0" fmla="*/ 0 h 1162050"/>
              <a:gd name="connsiteX1" fmla="*/ 1028700 w 1276350"/>
              <a:gd name="connsiteY1" fmla="*/ 152400 h 1162050"/>
              <a:gd name="connsiteX2" fmla="*/ 406400 w 1276350"/>
              <a:gd name="connsiteY2" fmla="*/ 704850 h 1162050"/>
              <a:gd name="connsiteX3" fmla="*/ 82550 w 1276350"/>
              <a:gd name="connsiteY3" fmla="*/ 1041400 h 1162050"/>
              <a:gd name="connsiteX4" fmla="*/ 0 w 1276350"/>
              <a:gd name="connsiteY4" fmla="*/ 1162050 h 1162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76350" h="1162050">
                <a:moveTo>
                  <a:pt x="1276350" y="0"/>
                </a:moveTo>
                <a:cubicBezTo>
                  <a:pt x="1225021" y="17462"/>
                  <a:pt x="1173692" y="34925"/>
                  <a:pt x="1028700" y="152400"/>
                </a:cubicBezTo>
                <a:cubicBezTo>
                  <a:pt x="883708" y="269875"/>
                  <a:pt x="564092" y="556683"/>
                  <a:pt x="406400" y="704850"/>
                </a:cubicBezTo>
                <a:cubicBezTo>
                  <a:pt x="248708" y="853017"/>
                  <a:pt x="150283" y="965200"/>
                  <a:pt x="82550" y="1041400"/>
                </a:cubicBezTo>
                <a:cubicBezTo>
                  <a:pt x="14817" y="1117600"/>
                  <a:pt x="7408" y="1139825"/>
                  <a:pt x="0" y="1162050"/>
                </a:cubicBezTo>
              </a:path>
            </a:pathLst>
          </a:custGeom>
          <a:noFill/>
          <a:ln w="22225">
            <a:solidFill>
              <a:schemeClr val="bg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55" name="Ellipse 54">
            <a:extLst>
              <a:ext uri="{FF2B5EF4-FFF2-40B4-BE49-F238E27FC236}">
                <a16:creationId xmlns:a16="http://schemas.microsoft.com/office/drawing/2014/main" id="{0613EE4E-1534-4E8B-A8A4-AC877E6843D5}"/>
              </a:ext>
            </a:extLst>
          </p:cNvPr>
          <p:cNvSpPr/>
          <p:nvPr/>
        </p:nvSpPr>
        <p:spPr>
          <a:xfrm>
            <a:off x="9292852" y="5487143"/>
            <a:ext cx="742267" cy="695325"/>
          </a:xfrm>
          <a:prstGeom prst="ellipse">
            <a:avLst/>
          </a:prstGeom>
          <a:solidFill>
            <a:schemeClr val="accent2"/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 dirty="0"/>
          </a:p>
        </p:txBody>
      </p:sp>
      <p:sp>
        <p:nvSpPr>
          <p:cNvPr id="87" name="Forme libre : forme 86">
            <a:extLst>
              <a:ext uri="{FF2B5EF4-FFF2-40B4-BE49-F238E27FC236}">
                <a16:creationId xmlns:a16="http://schemas.microsoft.com/office/drawing/2014/main" id="{0BEA71B8-D286-4921-BEE9-40E4E94BA74D}"/>
              </a:ext>
            </a:extLst>
          </p:cNvPr>
          <p:cNvSpPr>
            <a:spLocks noChangeAspect="1"/>
          </p:cNvSpPr>
          <p:nvPr/>
        </p:nvSpPr>
        <p:spPr>
          <a:xfrm>
            <a:off x="2413136" y="870695"/>
            <a:ext cx="2232134" cy="6115251"/>
          </a:xfrm>
          <a:custGeom>
            <a:avLst/>
            <a:gdLst>
              <a:gd name="connsiteX0" fmla="*/ 67451 w 667823"/>
              <a:gd name="connsiteY0" fmla="*/ 0 h 1894400"/>
              <a:gd name="connsiteX1" fmla="*/ 16651 w 667823"/>
              <a:gd name="connsiteY1" fmla="*/ 111125 h 1894400"/>
              <a:gd name="connsiteX2" fmla="*/ 48401 w 667823"/>
              <a:gd name="connsiteY2" fmla="*/ 200025 h 1894400"/>
              <a:gd name="connsiteX3" fmla="*/ 111901 w 667823"/>
              <a:gd name="connsiteY3" fmla="*/ 279400 h 1894400"/>
              <a:gd name="connsiteX4" fmla="*/ 73801 w 667823"/>
              <a:gd name="connsiteY4" fmla="*/ 492125 h 1894400"/>
              <a:gd name="connsiteX5" fmla="*/ 86501 w 667823"/>
              <a:gd name="connsiteY5" fmla="*/ 581025 h 1894400"/>
              <a:gd name="connsiteX6" fmla="*/ 64276 w 667823"/>
              <a:gd name="connsiteY6" fmla="*/ 654050 h 1894400"/>
              <a:gd name="connsiteX7" fmla="*/ 76976 w 667823"/>
              <a:gd name="connsiteY7" fmla="*/ 736600 h 1894400"/>
              <a:gd name="connsiteX8" fmla="*/ 776 w 667823"/>
              <a:gd name="connsiteY8" fmla="*/ 781050 h 1894400"/>
              <a:gd name="connsiteX9" fmla="*/ 38876 w 667823"/>
              <a:gd name="connsiteY9" fmla="*/ 838200 h 1894400"/>
              <a:gd name="connsiteX10" fmla="*/ 61101 w 667823"/>
              <a:gd name="connsiteY10" fmla="*/ 914400 h 1894400"/>
              <a:gd name="connsiteX11" fmla="*/ 102376 w 667823"/>
              <a:gd name="connsiteY11" fmla="*/ 1019175 h 1894400"/>
              <a:gd name="connsiteX12" fmla="*/ 121426 w 667823"/>
              <a:gd name="connsiteY12" fmla="*/ 1041400 h 1894400"/>
              <a:gd name="connsiteX13" fmla="*/ 140476 w 667823"/>
              <a:gd name="connsiteY13" fmla="*/ 1139825 h 1894400"/>
              <a:gd name="connsiteX14" fmla="*/ 143651 w 667823"/>
              <a:gd name="connsiteY14" fmla="*/ 1219200 h 1894400"/>
              <a:gd name="connsiteX15" fmla="*/ 165876 w 667823"/>
              <a:gd name="connsiteY15" fmla="*/ 1308100 h 1894400"/>
              <a:gd name="connsiteX16" fmla="*/ 248426 w 667823"/>
              <a:gd name="connsiteY16" fmla="*/ 1504950 h 1894400"/>
              <a:gd name="connsiteX17" fmla="*/ 194451 w 667823"/>
              <a:gd name="connsiteY17" fmla="*/ 1552575 h 1894400"/>
              <a:gd name="connsiteX18" fmla="*/ 159526 w 667823"/>
              <a:gd name="connsiteY18" fmla="*/ 1606550 h 1894400"/>
              <a:gd name="connsiteX19" fmla="*/ 248426 w 667823"/>
              <a:gd name="connsiteY19" fmla="*/ 1704975 h 1894400"/>
              <a:gd name="connsiteX20" fmla="*/ 308751 w 667823"/>
              <a:gd name="connsiteY20" fmla="*/ 1704975 h 1894400"/>
              <a:gd name="connsiteX21" fmla="*/ 397651 w 667823"/>
              <a:gd name="connsiteY21" fmla="*/ 1682750 h 1894400"/>
              <a:gd name="connsiteX22" fmla="*/ 480201 w 667823"/>
              <a:gd name="connsiteY22" fmla="*/ 1752600 h 1894400"/>
              <a:gd name="connsiteX23" fmla="*/ 502426 w 667823"/>
              <a:gd name="connsiteY23" fmla="*/ 1838325 h 1894400"/>
              <a:gd name="connsiteX24" fmla="*/ 604026 w 667823"/>
              <a:gd name="connsiteY24" fmla="*/ 1809750 h 1894400"/>
              <a:gd name="connsiteX25" fmla="*/ 661176 w 667823"/>
              <a:gd name="connsiteY25" fmla="*/ 1885950 h 1894400"/>
              <a:gd name="connsiteX26" fmla="*/ 664351 w 667823"/>
              <a:gd name="connsiteY26" fmla="*/ 1889125 h 1894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667823" h="1894400">
                <a:moveTo>
                  <a:pt x="67451" y="0"/>
                </a:moveTo>
                <a:cubicBezTo>
                  <a:pt x="43638" y="38894"/>
                  <a:pt x="19826" y="77788"/>
                  <a:pt x="16651" y="111125"/>
                </a:cubicBezTo>
                <a:cubicBezTo>
                  <a:pt x="13476" y="144462"/>
                  <a:pt x="32526" y="171979"/>
                  <a:pt x="48401" y="200025"/>
                </a:cubicBezTo>
                <a:cubicBezTo>
                  <a:pt x="64276" y="228071"/>
                  <a:pt x="107668" y="230717"/>
                  <a:pt x="111901" y="279400"/>
                </a:cubicBezTo>
                <a:cubicBezTo>
                  <a:pt x="116134" y="328083"/>
                  <a:pt x="78034" y="441854"/>
                  <a:pt x="73801" y="492125"/>
                </a:cubicBezTo>
                <a:cubicBezTo>
                  <a:pt x="69568" y="542396"/>
                  <a:pt x="88088" y="554038"/>
                  <a:pt x="86501" y="581025"/>
                </a:cubicBezTo>
                <a:cubicBezTo>
                  <a:pt x="84914" y="608012"/>
                  <a:pt x="65863" y="628121"/>
                  <a:pt x="64276" y="654050"/>
                </a:cubicBezTo>
                <a:cubicBezTo>
                  <a:pt x="62688" y="679979"/>
                  <a:pt x="87559" y="715433"/>
                  <a:pt x="76976" y="736600"/>
                </a:cubicBezTo>
                <a:cubicBezTo>
                  <a:pt x="66393" y="757767"/>
                  <a:pt x="7126" y="764117"/>
                  <a:pt x="776" y="781050"/>
                </a:cubicBezTo>
                <a:cubicBezTo>
                  <a:pt x="-5574" y="797983"/>
                  <a:pt x="28822" y="815975"/>
                  <a:pt x="38876" y="838200"/>
                </a:cubicBezTo>
                <a:cubicBezTo>
                  <a:pt x="48930" y="860425"/>
                  <a:pt x="50518" y="884238"/>
                  <a:pt x="61101" y="914400"/>
                </a:cubicBezTo>
                <a:cubicBezTo>
                  <a:pt x="71684" y="944563"/>
                  <a:pt x="92322" y="998008"/>
                  <a:pt x="102376" y="1019175"/>
                </a:cubicBezTo>
                <a:cubicBezTo>
                  <a:pt x="112430" y="1040342"/>
                  <a:pt x="115076" y="1021292"/>
                  <a:pt x="121426" y="1041400"/>
                </a:cubicBezTo>
                <a:cubicBezTo>
                  <a:pt x="127776" y="1061508"/>
                  <a:pt x="136772" y="1110192"/>
                  <a:pt x="140476" y="1139825"/>
                </a:cubicBezTo>
                <a:cubicBezTo>
                  <a:pt x="144180" y="1169458"/>
                  <a:pt x="139418" y="1191154"/>
                  <a:pt x="143651" y="1219200"/>
                </a:cubicBezTo>
                <a:cubicBezTo>
                  <a:pt x="147884" y="1247246"/>
                  <a:pt x="148414" y="1260475"/>
                  <a:pt x="165876" y="1308100"/>
                </a:cubicBezTo>
                <a:cubicBezTo>
                  <a:pt x="183339" y="1355725"/>
                  <a:pt x="243664" y="1464204"/>
                  <a:pt x="248426" y="1504950"/>
                </a:cubicBezTo>
                <a:cubicBezTo>
                  <a:pt x="253188" y="1545696"/>
                  <a:pt x="209268" y="1535642"/>
                  <a:pt x="194451" y="1552575"/>
                </a:cubicBezTo>
                <a:cubicBezTo>
                  <a:pt x="179634" y="1569508"/>
                  <a:pt x="150530" y="1581150"/>
                  <a:pt x="159526" y="1606550"/>
                </a:cubicBezTo>
                <a:cubicBezTo>
                  <a:pt x="168522" y="1631950"/>
                  <a:pt x="223555" y="1688571"/>
                  <a:pt x="248426" y="1704975"/>
                </a:cubicBezTo>
                <a:cubicBezTo>
                  <a:pt x="273297" y="1721379"/>
                  <a:pt x="283880" y="1708679"/>
                  <a:pt x="308751" y="1704975"/>
                </a:cubicBezTo>
                <a:cubicBezTo>
                  <a:pt x="333622" y="1701271"/>
                  <a:pt x="369076" y="1674812"/>
                  <a:pt x="397651" y="1682750"/>
                </a:cubicBezTo>
                <a:cubicBezTo>
                  <a:pt x="426226" y="1690688"/>
                  <a:pt x="462739" y="1726671"/>
                  <a:pt x="480201" y="1752600"/>
                </a:cubicBezTo>
                <a:cubicBezTo>
                  <a:pt x="497663" y="1778529"/>
                  <a:pt x="481789" y="1828800"/>
                  <a:pt x="502426" y="1838325"/>
                </a:cubicBezTo>
                <a:cubicBezTo>
                  <a:pt x="523063" y="1847850"/>
                  <a:pt x="577568" y="1801812"/>
                  <a:pt x="604026" y="1809750"/>
                </a:cubicBezTo>
                <a:cubicBezTo>
                  <a:pt x="630484" y="1817688"/>
                  <a:pt x="661176" y="1885950"/>
                  <a:pt x="661176" y="1885950"/>
                </a:cubicBezTo>
                <a:cubicBezTo>
                  <a:pt x="671230" y="1899179"/>
                  <a:pt x="667790" y="1894152"/>
                  <a:pt x="664351" y="1889125"/>
                </a:cubicBezTo>
              </a:path>
            </a:pathLst>
          </a:custGeom>
          <a:noFill/>
          <a:ln w="25400">
            <a:solidFill>
              <a:schemeClr val="tx1"/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91" name="Forme libre : forme 90">
            <a:extLst>
              <a:ext uri="{FF2B5EF4-FFF2-40B4-BE49-F238E27FC236}">
                <a16:creationId xmlns:a16="http://schemas.microsoft.com/office/drawing/2014/main" id="{C5038E67-EDD3-465A-824D-481BD74D188B}"/>
              </a:ext>
            </a:extLst>
          </p:cNvPr>
          <p:cNvSpPr>
            <a:spLocks noChangeAspect="1"/>
          </p:cNvSpPr>
          <p:nvPr/>
        </p:nvSpPr>
        <p:spPr>
          <a:xfrm>
            <a:off x="2410326" y="879608"/>
            <a:ext cx="2232134" cy="6115251"/>
          </a:xfrm>
          <a:custGeom>
            <a:avLst/>
            <a:gdLst>
              <a:gd name="connsiteX0" fmla="*/ 67451 w 667823"/>
              <a:gd name="connsiteY0" fmla="*/ 0 h 1894400"/>
              <a:gd name="connsiteX1" fmla="*/ 16651 w 667823"/>
              <a:gd name="connsiteY1" fmla="*/ 111125 h 1894400"/>
              <a:gd name="connsiteX2" fmla="*/ 48401 w 667823"/>
              <a:gd name="connsiteY2" fmla="*/ 200025 h 1894400"/>
              <a:gd name="connsiteX3" fmla="*/ 111901 w 667823"/>
              <a:gd name="connsiteY3" fmla="*/ 279400 h 1894400"/>
              <a:gd name="connsiteX4" fmla="*/ 73801 w 667823"/>
              <a:gd name="connsiteY4" fmla="*/ 492125 h 1894400"/>
              <a:gd name="connsiteX5" fmla="*/ 86501 w 667823"/>
              <a:gd name="connsiteY5" fmla="*/ 581025 h 1894400"/>
              <a:gd name="connsiteX6" fmla="*/ 64276 w 667823"/>
              <a:gd name="connsiteY6" fmla="*/ 654050 h 1894400"/>
              <a:gd name="connsiteX7" fmla="*/ 76976 w 667823"/>
              <a:gd name="connsiteY7" fmla="*/ 736600 h 1894400"/>
              <a:gd name="connsiteX8" fmla="*/ 776 w 667823"/>
              <a:gd name="connsiteY8" fmla="*/ 781050 h 1894400"/>
              <a:gd name="connsiteX9" fmla="*/ 38876 w 667823"/>
              <a:gd name="connsiteY9" fmla="*/ 838200 h 1894400"/>
              <a:gd name="connsiteX10" fmla="*/ 61101 w 667823"/>
              <a:gd name="connsiteY10" fmla="*/ 914400 h 1894400"/>
              <a:gd name="connsiteX11" fmla="*/ 102376 w 667823"/>
              <a:gd name="connsiteY11" fmla="*/ 1019175 h 1894400"/>
              <a:gd name="connsiteX12" fmla="*/ 121426 w 667823"/>
              <a:gd name="connsiteY12" fmla="*/ 1041400 h 1894400"/>
              <a:gd name="connsiteX13" fmla="*/ 140476 w 667823"/>
              <a:gd name="connsiteY13" fmla="*/ 1139825 h 1894400"/>
              <a:gd name="connsiteX14" fmla="*/ 143651 w 667823"/>
              <a:gd name="connsiteY14" fmla="*/ 1219200 h 1894400"/>
              <a:gd name="connsiteX15" fmla="*/ 165876 w 667823"/>
              <a:gd name="connsiteY15" fmla="*/ 1308100 h 1894400"/>
              <a:gd name="connsiteX16" fmla="*/ 248426 w 667823"/>
              <a:gd name="connsiteY16" fmla="*/ 1504950 h 1894400"/>
              <a:gd name="connsiteX17" fmla="*/ 194451 w 667823"/>
              <a:gd name="connsiteY17" fmla="*/ 1552575 h 1894400"/>
              <a:gd name="connsiteX18" fmla="*/ 159526 w 667823"/>
              <a:gd name="connsiteY18" fmla="*/ 1606550 h 1894400"/>
              <a:gd name="connsiteX19" fmla="*/ 248426 w 667823"/>
              <a:gd name="connsiteY19" fmla="*/ 1704975 h 1894400"/>
              <a:gd name="connsiteX20" fmla="*/ 308751 w 667823"/>
              <a:gd name="connsiteY20" fmla="*/ 1704975 h 1894400"/>
              <a:gd name="connsiteX21" fmla="*/ 397651 w 667823"/>
              <a:gd name="connsiteY21" fmla="*/ 1682750 h 1894400"/>
              <a:gd name="connsiteX22" fmla="*/ 480201 w 667823"/>
              <a:gd name="connsiteY22" fmla="*/ 1752600 h 1894400"/>
              <a:gd name="connsiteX23" fmla="*/ 502426 w 667823"/>
              <a:gd name="connsiteY23" fmla="*/ 1838325 h 1894400"/>
              <a:gd name="connsiteX24" fmla="*/ 604026 w 667823"/>
              <a:gd name="connsiteY24" fmla="*/ 1809750 h 1894400"/>
              <a:gd name="connsiteX25" fmla="*/ 661176 w 667823"/>
              <a:gd name="connsiteY25" fmla="*/ 1885950 h 1894400"/>
              <a:gd name="connsiteX26" fmla="*/ 664351 w 667823"/>
              <a:gd name="connsiteY26" fmla="*/ 1889125 h 1894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667823" h="1894400">
                <a:moveTo>
                  <a:pt x="67451" y="0"/>
                </a:moveTo>
                <a:cubicBezTo>
                  <a:pt x="43638" y="38894"/>
                  <a:pt x="19826" y="77788"/>
                  <a:pt x="16651" y="111125"/>
                </a:cubicBezTo>
                <a:cubicBezTo>
                  <a:pt x="13476" y="144462"/>
                  <a:pt x="32526" y="171979"/>
                  <a:pt x="48401" y="200025"/>
                </a:cubicBezTo>
                <a:cubicBezTo>
                  <a:pt x="64276" y="228071"/>
                  <a:pt x="107668" y="230717"/>
                  <a:pt x="111901" y="279400"/>
                </a:cubicBezTo>
                <a:cubicBezTo>
                  <a:pt x="116134" y="328083"/>
                  <a:pt x="78034" y="441854"/>
                  <a:pt x="73801" y="492125"/>
                </a:cubicBezTo>
                <a:cubicBezTo>
                  <a:pt x="69568" y="542396"/>
                  <a:pt x="88088" y="554038"/>
                  <a:pt x="86501" y="581025"/>
                </a:cubicBezTo>
                <a:cubicBezTo>
                  <a:pt x="84914" y="608012"/>
                  <a:pt x="65863" y="628121"/>
                  <a:pt x="64276" y="654050"/>
                </a:cubicBezTo>
                <a:cubicBezTo>
                  <a:pt x="62688" y="679979"/>
                  <a:pt x="87559" y="715433"/>
                  <a:pt x="76976" y="736600"/>
                </a:cubicBezTo>
                <a:cubicBezTo>
                  <a:pt x="66393" y="757767"/>
                  <a:pt x="7126" y="764117"/>
                  <a:pt x="776" y="781050"/>
                </a:cubicBezTo>
                <a:cubicBezTo>
                  <a:pt x="-5574" y="797983"/>
                  <a:pt x="28822" y="815975"/>
                  <a:pt x="38876" y="838200"/>
                </a:cubicBezTo>
                <a:cubicBezTo>
                  <a:pt x="48930" y="860425"/>
                  <a:pt x="50518" y="884238"/>
                  <a:pt x="61101" y="914400"/>
                </a:cubicBezTo>
                <a:cubicBezTo>
                  <a:pt x="71684" y="944563"/>
                  <a:pt x="92322" y="998008"/>
                  <a:pt x="102376" y="1019175"/>
                </a:cubicBezTo>
                <a:cubicBezTo>
                  <a:pt x="112430" y="1040342"/>
                  <a:pt x="115076" y="1021292"/>
                  <a:pt x="121426" y="1041400"/>
                </a:cubicBezTo>
                <a:cubicBezTo>
                  <a:pt x="127776" y="1061508"/>
                  <a:pt x="136772" y="1110192"/>
                  <a:pt x="140476" y="1139825"/>
                </a:cubicBezTo>
                <a:cubicBezTo>
                  <a:pt x="144180" y="1169458"/>
                  <a:pt x="139418" y="1191154"/>
                  <a:pt x="143651" y="1219200"/>
                </a:cubicBezTo>
                <a:cubicBezTo>
                  <a:pt x="147884" y="1247246"/>
                  <a:pt x="148414" y="1260475"/>
                  <a:pt x="165876" y="1308100"/>
                </a:cubicBezTo>
                <a:cubicBezTo>
                  <a:pt x="183339" y="1355725"/>
                  <a:pt x="243664" y="1464204"/>
                  <a:pt x="248426" y="1504950"/>
                </a:cubicBezTo>
                <a:cubicBezTo>
                  <a:pt x="253188" y="1545696"/>
                  <a:pt x="209268" y="1535642"/>
                  <a:pt x="194451" y="1552575"/>
                </a:cubicBezTo>
                <a:cubicBezTo>
                  <a:pt x="179634" y="1569508"/>
                  <a:pt x="150530" y="1581150"/>
                  <a:pt x="159526" y="1606550"/>
                </a:cubicBezTo>
                <a:cubicBezTo>
                  <a:pt x="168522" y="1631950"/>
                  <a:pt x="223555" y="1688571"/>
                  <a:pt x="248426" y="1704975"/>
                </a:cubicBezTo>
                <a:cubicBezTo>
                  <a:pt x="273297" y="1721379"/>
                  <a:pt x="283880" y="1708679"/>
                  <a:pt x="308751" y="1704975"/>
                </a:cubicBezTo>
                <a:cubicBezTo>
                  <a:pt x="333622" y="1701271"/>
                  <a:pt x="369076" y="1674812"/>
                  <a:pt x="397651" y="1682750"/>
                </a:cubicBezTo>
                <a:cubicBezTo>
                  <a:pt x="426226" y="1690688"/>
                  <a:pt x="462739" y="1726671"/>
                  <a:pt x="480201" y="1752600"/>
                </a:cubicBezTo>
                <a:cubicBezTo>
                  <a:pt x="497663" y="1778529"/>
                  <a:pt x="481789" y="1828800"/>
                  <a:pt x="502426" y="1838325"/>
                </a:cubicBezTo>
                <a:cubicBezTo>
                  <a:pt x="523063" y="1847850"/>
                  <a:pt x="577568" y="1801812"/>
                  <a:pt x="604026" y="1809750"/>
                </a:cubicBezTo>
                <a:cubicBezTo>
                  <a:pt x="630484" y="1817688"/>
                  <a:pt x="661176" y="1885950"/>
                  <a:pt x="661176" y="1885950"/>
                </a:cubicBezTo>
                <a:cubicBezTo>
                  <a:pt x="671230" y="1899179"/>
                  <a:pt x="667790" y="1894152"/>
                  <a:pt x="664351" y="1889125"/>
                </a:cubicBezTo>
              </a:path>
            </a:pathLst>
          </a:custGeom>
          <a:noFill/>
          <a:ln w="22225">
            <a:solidFill>
              <a:schemeClr val="bg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60" name="Ellipse 59">
            <a:extLst>
              <a:ext uri="{FF2B5EF4-FFF2-40B4-BE49-F238E27FC236}">
                <a16:creationId xmlns:a16="http://schemas.microsoft.com/office/drawing/2014/main" id="{BE6673E8-9187-4C3A-A9A1-79DE1E2BBD3C}"/>
              </a:ext>
            </a:extLst>
          </p:cNvPr>
          <p:cNvSpPr/>
          <p:nvPr/>
        </p:nvSpPr>
        <p:spPr>
          <a:xfrm>
            <a:off x="2701970" y="4522882"/>
            <a:ext cx="742267" cy="695325"/>
          </a:xfrm>
          <a:prstGeom prst="ellipse">
            <a:avLst/>
          </a:prstGeom>
          <a:solidFill>
            <a:schemeClr val="accent2"/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 dirty="0"/>
          </a:p>
        </p:txBody>
      </p:sp>
      <p:sp>
        <p:nvSpPr>
          <p:cNvPr id="67" name="ZoneTexte 66">
            <a:extLst>
              <a:ext uri="{FF2B5EF4-FFF2-40B4-BE49-F238E27FC236}">
                <a16:creationId xmlns:a16="http://schemas.microsoft.com/office/drawing/2014/main" id="{E699D3B5-28BA-47FC-90C3-BA07414CE104}"/>
              </a:ext>
            </a:extLst>
          </p:cNvPr>
          <p:cNvSpPr txBox="1"/>
          <p:nvPr/>
        </p:nvSpPr>
        <p:spPr>
          <a:xfrm>
            <a:off x="-209925" y="1842329"/>
            <a:ext cx="3030671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400" b="1" dirty="0"/>
              <a:t>Développement</a:t>
            </a:r>
            <a:endParaRPr lang="fr-BE" sz="1400" b="1" dirty="0"/>
          </a:p>
        </p:txBody>
      </p:sp>
      <p:sp>
        <p:nvSpPr>
          <p:cNvPr id="68" name="ZoneTexte 67">
            <a:extLst>
              <a:ext uri="{FF2B5EF4-FFF2-40B4-BE49-F238E27FC236}">
                <a16:creationId xmlns:a16="http://schemas.microsoft.com/office/drawing/2014/main" id="{6CECC2BE-954F-489C-BE43-B38380DC3635}"/>
              </a:ext>
            </a:extLst>
          </p:cNvPr>
          <p:cNvSpPr txBox="1"/>
          <p:nvPr/>
        </p:nvSpPr>
        <p:spPr>
          <a:xfrm>
            <a:off x="441003" y="2202180"/>
            <a:ext cx="232031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Zone d’activité économique (ZAE)</a:t>
            </a:r>
            <a:endParaRPr lang="fr-BE" sz="1100" dirty="0"/>
          </a:p>
        </p:txBody>
      </p:sp>
      <p:sp>
        <p:nvSpPr>
          <p:cNvPr id="69" name="ZoneTexte 68">
            <a:extLst>
              <a:ext uri="{FF2B5EF4-FFF2-40B4-BE49-F238E27FC236}">
                <a16:creationId xmlns:a16="http://schemas.microsoft.com/office/drawing/2014/main" id="{86D2B167-EF9B-4B60-808A-336EC29EA8EA}"/>
              </a:ext>
            </a:extLst>
          </p:cNvPr>
          <p:cNvSpPr txBox="1"/>
          <p:nvPr/>
        </p:nvSpPr>
        <p:spPr>
          <a:xfrm>
            <a:off x="449724" y="2570336"/>
            <a:ext cx="232031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Extension de ZAE</a:t>
            </a:r>
            <a:endParaRPr lang="fr-BE" sz="1100" dirty="0"/>
          </a:p>
        </p:txBody>
      </p:sp>
      <p:sp>
        <p:nvSpPr>
          <p:cNvPr id="71" name="ZoneTexte 70">
            <a:extLst>
              <a:ext uri="{FF2B5EF4-FFF2-40B4-BE49-F238E27FC236}">
                <a16:creationId xmlns:a16="http://schemas.microsoft.com/office/drawing/2014/main" id="{65809999-62DB-4E5B-A1B0-08FBDEDFA4EA}"/>
              </a:ext>
            </a:extLst>
          </p:cNvPr>
          <p:cNvSpPr txBox="1"/>
          <p:nvPr/>
        </p:nvSpPr>
        <p:spPr>
          <a:xfrm>
            <a:off x="460642" y="2887329"/>
            <a:ext cx="2320315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Zones d’accueil pour activités économiques</a:t>
            </a:r>
            <a:endParaRPr lang="fr-BE" sz="1100" dirty="0"/>
          </a:p>
        </p:txBody>
      </p:sp>
      <p:sp>
        <p:nvSpPr>
          <p:cNvPr id="74" name="Forme libre : forme 73">
            <a:extLst>
              <a:ext uri="{FF2B5EF4-FFF2-40B4-BE49-F238E27FC236}">
                <a16:creationId xmlns:a16="http://schemas.microsoft.com/office/drawing/2014/main" id="{8DD802D1-4C7D-4B61-B0E6-CA1B6D151029}"/>
              </a:ext>
            </a:extLst>
          </p:cNvPr>
          <p:cNvSpPr/>
          <p:nvPr/>
        </p:nvSpPr>
        <p:spPr>
          <a:xfrm>
            <a:off x="112109" y="2242940"/>
            <a:ext cx="235086" cy="196167"/>
          </a:xfrm>
          <a:custGeom>
            <a:avLst/>
            <a:gdLst>
              <a:gd name="connsiteX0" fmla="*/ 204899 w 424322"/>
              <a:gd name="connsiteY0" fmla="*/ 139009 h 387565"/>
              <a:gd name="connsiteX1" fmla="*/ 309674 w 424322"/>
              <a:gd name="connsiteY1" fmla="*/ 5659 h 387565"/>
              <a:gd name="connsiteX2" fmla="*/ 423974 w 424322"/>
              <a:gd name="connsiteY2" fmla="*/ 43759 h 387565"/>
              <a:gd name="connsiteX3" fmla="*/ 347774 w 424322"/>
              <a:gd name="connsiteY3" fmla="*/ 215209 h 387565"/>
              <a:gd name="connsiteX4" fmla="*/ 423974 w 424322"/>
              <a:gd name="connsiteY4" fmla="*/ 319984 h 387565"/>
              <a:gd name="connsiteX5" fmla="*/ 338249 w 424322"/>
              <a:gd name="connsiteY5" fmla="*/ 386659 h 387565"/>
              <a:gd name="connsiteX6" fmla="*/ 233474 w 424322"/>
              <a:gd name="connsiteY6" fmla="*/ 272359 h 387565"/>
              <a:gd name="connsiteX7" fmla="*/ 71549 w 424322"/>
              <a:gd name="connsiteY7" fmla="*/ 291409 h 387565"/>
              <a:gd name="connsiteX8" fmla="*/ 4874 w 424322"/>
              <a:gd name="connsiteY8" fmla="*/ 110434 h 387565"/>
              <a:gd name="connsiteX9" fmla="*/ 204899 w 424322"/>
              <a:gd name="connsiteY9" fmla="*/ 139009 h 3875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24322" h="387565">
                <a:moveTo>
                  <a:pt x="204899" y="139009"/>
                </a:moveTo>
                <a:cubicBezTo>
                  <a:pt x="255699" y="121547"/>
                  <a:pt x="273162" y="21534"/>
                  <a:pt x="309674" y="5659"/>
                </a:cubicBezTo>
                <a:cubicBezTo>
                  <a:pt x="346187" y="-10216"/>
                  <a:pt x="417624" y="8834"/>
                  <a:pt x="423974" y="43759"/>
                </a:cubicBezTo>
                <a:cubicBezTo>
                  <a:pt x="430324" y="78684"/>
                  <a:pt x="347774" y="169172"/>
                  <a:pt x="347774" y="215209"/>
                </a:cubicBezTo>
                <a:cubicBezTo>
                  <a:pt x="347774" y="261246"/>
                  <a:pt x="425562" y="291409"/>
                  <a:pt x="423974" y="319984"/>
                </a:cubicBezTo>
                <a:cubicBezTo>
                  <a:pt x="422387" y="348559"/>
                  <a:pt x="369999" y="394596"/>
                  <a:pt x="338249" y="386659"/>
                </a:cubicBezTo>
                <a:cubicBezTo>
                  <a:pt x="306499" y="378722"/>
                  <a:pt x="277924" y="288234"/>
                  <a:pt x="233474" y="272359"/>
                </a:cubicBezTo>
                <a:cubicBezTo>
                  <a:pt x="189024" y="256484"/>
                  <a:pt x="109649" y="318396"/>
                  <a:pt x="71549" y="291409"/>
                </a:cubicBezTo>
                <a:cubicBezTo>
                  <a:pt x="33449" y="264422"/>
                  <a:pt x="-15763" y="139009"/>
                  <a:pt x="4874" y="110434"/>
                </a:cubicBezTo>
                <a:cubicBezTo>
                  <a:pt x="25511" y="81859"/>
                  <a:pt x="154099" y="156471"/>
                  <a:pt x="204899" y="139009"/>
                </a:cubicBezTo>
                <a:close/>
              </a:path>
            </a:pathLst>
          </a:custGeom>
          <a:solidFill>
            <a:srgbClr val="9933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76" name="Ellipse 75">
            <a:extLst>
              <a:ext uri="{FF2B5EF4-FFF2-40B4-BE49-F238E27FC236}">
                <a16:creationId xmlns:a16="http://schemas.microsoft.com/office/drawing/2014/main" id="{11D03C8C-5E0F-4EA1-A925-A74483FFDE22}"/>
              </a:ext>
            </a:extLst>
          </p:cNvPr>
          <p:cNvSpPr/>
          <p:nvPr/>
        </p:nvSpPr>
        <p:spPr>
          <a:xfrm rot="2030453">
            <a:off x="5069693" y="2780403"/>
            <a:ext cx="180333" cy="301953"/>
          </a:xfrm>
          <a:prstGeom prst="ellipse">
            <a:avLst/>
          </a:prstGeom>
          <a:solidFill>
            <a:srgbClr val="9933FF">
              <a:alpha val="61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7" name="Étoile : 5 branches 36">
            <a:extLst>
              <a:ext uri="{FF2B5EF4-FFF2-40B4-BE49-F238E27FC236}">
                <a16:creationId xmlns:a16="http://schemas.microsoft.com/office/drawing/2014/main" id="{677B0025-DC08-4938-AD08-C515468EE06C}"/>
              </a:ext>
            </a:extLst>
          </p:cNvPr>
          <p:cNvSpPr/>
          <p:nvPr/>
        </p:nvSpPr>
        <p:spPr>
          <a:xfrm>
            <a:off x="5068214" y="2906832"/>
            <a:ext cx="129177" cy="138124"/>
          </a:xfrm>
          <a:prstGeom prst="star5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77" name="Ellipse 76">
            <a:extLst>
              <a:ext uri="{FF2B5EF4-FFF2-40B4-BE49-F238E27FC236}">
                <a16:creationId xmlns:a16="http://schemas.microsoft.com/office/drawing/2014/main" id="{E7303E2B-BF0E-4970-B687-F0F066B9B054}"/>
              </a:ext>
            </a:extLst>
          </p:cNvPr>
          <p:cNvSpPr/>
          <p:nvPr/>
        </p:nvSpPr>
        <p:spPr>
          <a:xfrm>
            <a:off x="5257555" y="5151450"/>
            <a:ext cx="329223" cy="248015"/>
          </a:xfrm>
          <a:prstGeom prst="ellipse">
            <a:avLst/>
          </a:prstGeom>
          <a:solidFill>
            <a:srgbClr val="9933FF">
              <a:alpha val="61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81" name="Ellipse 80">
            <a:extLst>
              <a:ext uri="{FF2B5EF4-FFF2-40B4-BE49-F238E27FC236}">
                <a16:creationId xmlns:a16="http://schemas.microsoft.com/office/drawing/2014/main" id="{A8EBCF6F-C288-464C-A429-74E421E70BCA}"/>
              </a:ext>
            </a:extLst>
          </p:cNvPr>
          <p:cNvSpPr/>
          <p:nvPr/>
        </p:nvSpPr>
        <p:spPr>
          <a:xfrm rot="4233388">
            <a:off x="6078242" y="3884152"/>
            <a:ext cx="255754" cy="571239"/>
          </a:xfrm>
          <a:prstGeom prst="ellipse">
            <a:avLst/>
          </a:prstGeom>
          <a:solidFill>
            <a:srgbClr val="9933FF">
              <a:alpha val="61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85" name="Étoile : 5 branches 84">
            <a:extLst>
              <a:ext uri="{FF2B5EF4-FFF2-40B4-BE49-F238E27FC236}">
                <a16:creationId xmlns:a16="http://schemas.microsoft.com/office/drawing/2014/main" id="{FC1639A0-25B4-4A5E-BDAA-A5B8623271E0}"/>
              </a:ext>
            </a:extLst>
          </p:cNvPr>
          <p:cNvSpPr/>
          <p:nvPr/>
        </p:nvSpPr>
        <p:spPr>
          <a:xfrm>
            <a:off x="182201" y="2601211"/>
            <a:ext cx="178905" cy="156786"/>
          </a:xfrm>
          <a:prstGeom prst="star5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88" name="Forme libre : forme 87">
            <a:extLst>
              <a:ext uri="{FF2B5EF4-FFF2-40B4-BE49-F238E27FC236}">
                <a16:creationId xmlns:a16="http://schemas.microsoft.com/office/drawing/2014/main" id="{41036029-7DE2-4C55-AB27-1F4E6DE6E523}"/>
              </a:ext>
            </a:extLst>
          </p:cNvPr>
          <p:cNvSpPr/>
          <p:nvPr/>
        </p:nvSpPr>
        <p:spPr>
          <a:xfrm>
            <a:off x="104340" y="2976508"/>
            <a:ext cx="235086" cy="196167"/>
          </a:xfrm>
          <a:custGeom>
            <a:avLst/>
            <a:gdLst>
              <a:gd name="connsiteX0" fmla="*/ 204899 w 424322"/>
              <a:gd name="connsiteY0" fmla="*/ 139009 h 387565"/>
              <a:gd name="connsiteX1" fmla="*/ 309674 w 424322"/>
              <a:gd name="connsiteY1" fmla="*/ 5659 h 387565"/>
              <a:gd name="connsiteX2" fmla="*/ 423974 w 424322"/>
              <a:gd name="connsiteY2" fmla="*/ 43759 h 387565"/>
              <a:gd name="connsiteX3" fmla="*/ 347774 w 424322"/>
              <a:gd name="connsiteY3" fmla="*/ 215209 h 387565"/>
              <a:gd name="connsiteX4" fmla="*/ 423974 w 424322"/>
              <a:gd name="connsiteY4" fmla="*/ 319984 h 387565"/>
              <a:gd name="connsiteX5" fmla="*/ 338249 w 424322"/>
              <a:gd name="connsiteY5" fmla="*/ 386659 h 387565"/>
              <a:gd name="connsiteX6" fmla="*/ 233474 w 424322"/>
              <a:gd name="connsiteY6" fmla="*/ 272359 h 387565"/>
              <a:gd name="connsiteX7" fmla="*/ 71549 w 424322"/>
              <a:gd name="connsiteY7" fmla="*/ 291409 h 387565"/>
              <a:gd name="connsiteX8" fmla="*/ 4874 w 424322"/>
              <a:gd name="connsiteY8" fmla="*/ 110434 h 387565"/>
              <a:gd name="connsiteX9" fmla="*/ 204899 w 424322"/>
              <a:gd name="connsiteY9" fmla="*/ 139009 h 3875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24322" h="387565">
                <a:moveTo>
                  <a:pt x="204899" y="139009"/>
                </a:moveTo>
                <a:cubicBezTo>
                  <a:pt x="255699" y="121547"/>
                  <a:pt x="273162" y="21534"/>
                  <a:pt x="309674" y="5659"/>
                </a:cubicBezTo>
                <a:cubicBezTo>
                  <a:pt x="346187" y="-10216"/>
                  <a:pt x="417624" y="8834"/>
                  <a:pt x="423974" y="43759"/>
                </a:cubicBezTo>
                <a:cubicBezTo>
                  <a:pt x="430324" y="78684"/>
                  <a:pt x="347774" y="169172"/>
                  <a:pt x="347774" y="215209"/>
                </a:cubicBezTo>
                <a:cubicBezTo>
                  <a:pt x="347774" y="261246"/>
                  <a:pt x="425562" y="291409"/>
                  <a:pt x="423974" y="319984"/>
                </a:cubicBezTo>
                <a:cubicBezTo>
                  <a:pt x="422387" y="348559"/>
                  <a:pt x="369999" y="394596"/>
                  <a:pt x="338249" y="386659"/>
                </a:cubicBezTo>
                <a:cubicBezTo>
                  <a:pt x="306499" y="378722"/>
                  <a:pt x="277924" y="288234"/>
                  <a:pt x="233474" y="272359"/>
                </a:cubicBezTo>
                <a:cubicBezTo>
                  <a:pt x="189024" y="256484"/>
                  <a:pt x="109649" y="318396"/>
                  <a:pt x="71549" y="291409"/>
                </a:cubicBezTo>
                <a:cubicBezTo>
                  <a:pt x="33449" y="264422"/>
                  <a:pt x="-15763" y="139009"/>
                  <a:pt x="4874" y="110434"/>
                </a:cubicBezTo>
                <a:cubicBezTo>
                  <a:pt x="25511" y="81859"/>
                  <a:pt x="154099" y="156471"/>
                  <a:pt x="204899" y="139009"/>
                </a:cubicBezTo>
                <a:close/>
              </a:path>
            </a:pathLst>
          </a:custGeom>
          <a:noFill/>
          <a:ln w="19050">
            <a:solidFill>
              <a:srgbClr val="7030A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89" name="Ellipse 88">
            <a:extLst>
              <a:ext uri="{FF2B5EF4-FFF2-40B4-BE49-F238E27FC236}">
                <a16:creationId xmlns:a16="http://schemas.microsoft.com/office/drawing/2014/main" id="{E487A9BE-87C7-4F7C-9CB5-21D7C7241525}"/>
              </a:ext>
            </a:extLst>
          </p:cNvPr>
          <p:cNvSpPr/>
          <p:nvPr/>
        </p:nvSpPr>
        <p:spPr>
          <a:xfrm rot="15517957">
            <a:off x="5970207" y="1192659"/>
            <a:ext cx="605040" cy="117680"/>
          </a:xfrm>
          <a:prstGeom prst="ellipse">
            <a:avLst/>
          </a:prstGeom>
          <a:noFill/>
          <a:ln w="19050">
            <a:solidFill>
              <a:srgbClr val="7030A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90" name="Ellipse 89">
            <a:extLst>
              <a:ext uri="{FF2B5EF4-FFF2-40B4-BE49-F238E27FC236}">
                <a16:creationId xmlns:a16="http://schemas.microsoft.com/office/drawing/2014/main" id="{0D8F5C98-C307-47B0-9D06-0E2D5EB1AAE8}"/>
              </a:ext>
            </a:extLst>
          </p:cNvPr>
          <p:cNvSpPr/>
          <p:nvPr/>
        </p:nvSpPr>
        <p:spPr>
          <a:xfrm rot="12965819">
            <a:off x="7848835" y="2384573"/>
            <a:ext cx="468995" cy="112606"/>
          </a:xfrm>
          <a:prstGeom prst="ellipse">
            <a:avLst/>
          </a:prstGeom>
          <a:noFill/>
          <a:ln w="19050">
            <a:solidFill>
              <a:srgbClr val="7030A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92" name="Ellipse 91">
            <a:extLst>
              <a:ext uri="{FF2B5EF4-FFF2-40B4-BE49-F238E27FC236}">
                <a16:creationId xmlns:a16="http://schemas.microsoft.com/office/drawing/2014/main" id="{D592EC4B-1EB9-4605-9016-C55A44BA286C}"/>
              </a:ext>
            </a:extLst>
          </p:cNvPr>
          <p:cNvSpPr/>
          <p:nvPr/>
        </p:nvSpPr>
        <p:spPr>
          <a:xfrm rot="12965819">
            <a:off x="5303989" y="1895463"/>
            <a:ext cx="188692" cy="193860"/>
          </a:xfrm>
          <a:prstGeom prst="ellipse">
            <a:avLst/>
          </a:prstGeom>
          <a:noFill/>
          <a:ln w="19050">
            <a:solidFill>
              <a:srgbClr val="7030A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93" name="Ellipse 92">
            <a:extLst>
              <a:ext uri="{FF2B5EF4-FFF2-40B4-BE49-F238E27FC236}">
                <a16:creationId xmlns:a16="http://schemas.microsoft.com/office/drawing/2014/main" id="{84BCFB7E-08FF-4966-B8D1-CA3598517EA3}"/>
              </a:ext>
            </a:extLst>
          </p:cNvPr>
          <p:cNvSpPr/>
          <p:nvPr/>
        </p:nvSpPr>
        <p:spPr>
          <a:xfrm rot="10637801">
            <a:off x="9679715" y="4425787"/>
            <a:ext cx="180333" cy="301953"/>
          </a:xfrm>
          <a:prstGeom prst="ellipse">
            <a:avLst/>
          </a:prstGeom>
          <a:solidFill>
            <a:srgbClr val="9933FF">
              <a:alpha val="61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04" name="Étoile : 5 branches 103">
            <a:extLst>
              <a:ext uri="{FF2B5EF4-FFF2-40B4-BE49-F238E27FC236}">
                <a16:creationId xmlns:a16="http://schemas.microsoft.com/office/drawing/2014/main" id="{2601F1A1-4934-4110-BD3C-53944E60FAF1}"/>
              </a:ext>
            </a:extLst>
          </p:cNvPr>
          <p:cNvSpPr/>
          <p:nvPr/>
        </p:nvSpPr>
        <p:spPr>
          <a:xfrm>
            <a:off x="6325451" y="4042443"/>
            <a:ext cx="129177" cy="138124"/>
          </a:xfrm>
          <a:prstGeom prst="star5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05" name="Étoile : 5 branches 104">
            <a:extLst>
              <a:ext uri="{FF2B5EF4-FFF2-40B4-BE49-F238E27FC236}">
                <a16:creationId xmlns:a16="http://schemas.microsoft.com/office/drawing/2014/main" id="{B9D6B2A7-194F-47F1-9FF0-68DF9B1318C0}"/>
              </a:ext>
            </a:extLst>
          </p:cNvPr>
          <p:cNvSpPr/>
          <p:nvPr/>
        </p:nvSpPr>
        <p:spPr>
          <a:xfrm>
            <a:off x="9706517" y="4561231"/>
            <a:ext cx="129177" cy="138124"/>
          </a:xfrm>
          <a:prstGeom prst="star5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14" name="ZoneTexte 113">
            <a:extLst>
              <a:ext uri="{FF2B5EF4-FFF2-40B4-BE49-F238E27FC236}">
                <a16:creationId xmlns:a16="http://schemas.microsoft.com/office/drawing/2014/main" id="{B1787C45-3A9A-4E9F-8126-A150A311E7E1}"/>
              </a:ext>
            </a:extLst>
          </p:cNvPr>
          <p:cNvSpPr txBox="1"/>
          <p:nvPr/>
        </p:nvSpPr>
        <p:spPr>
          <a:xfrm>
            <a:off x="2532988" y="4637648"/>
            <a:ext cx="1096433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000" b="1" dirty="0">
                <a:solidFill>
                  <a:schemeClr val="bg1"/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Dinant</a:t>
            </a:r>
            <a:endParaRPr lang="fr-BE" sz="1000" b="1" dirty="0">
              <a:solidFill>
                <a:schemeClr val="bg1"/>
              </a:solidFill>
              <a:latin typeface="Aharoni" panose="02010803020104030203" pitchFamily="2" charset="-79"/>
              <a:cs typeface="Aharoni" panose="02010803020104030203" pitchFamily="2" charset="-79"/>
            </a:endParaRPr>
          </a:p>
        </p:txBody>
      </p:sp>
      <p:sp>
        <p:nvSpPr>
          <p:cNvPr id="115" name="ZoneTexte 114">
            <a:extLst>
              <a:ext uri="{FF2B5EF4-FFF2-40B4-BE49-F238E27FC236}">
                <a16:creationId xmlns:a16="http://schemas.microsoft.com/office/drawing/2014/main" id="{A1E8C891-EDF2-4DFE-8831-67E03DE179AF}"/>
              </a:ext>
            </a:extLst>
          </p:cNvPr>
          <p:cNvSpPr txBox="1"/>
          <p:nvPr/>
        </p:nvSpPr>
        <p:spPr>
          <a:xfrm>
            <a:off x="9115768" y="5722144"/>
            <a:ext cx="109643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000" b="1" dirty="0">
                <a:solidFill>
                  <a:schemeClr val="bg1"/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Marche-en-Famenne</a:t>
            </a:r>
            <a:endParaRPr lang="fr-BE" sz="1000" b="1" dirty="0">
              <a:solidFill>
                <a:schemeClr val="bg1"/>
              </a:solidFill>
              <a:latin typeface="Aharoni" panose="02010803020104030203" pitchFamily="2" charset="-79"/>
              <a:cs typeface="Aharoni" panose="02010803020104030203" pitchFamily="2" charset="-79"/>
            </a:endParaRPr>
          </a:p>
        </p:txBody>
      </p:sp>
      <p:sp>
        <p:nvSpPr>
          <p:cNvPr id="94" name="Forme libre : forme 93">
            <a:extLst>
              <a:ext uri="{FF2B5EF4-FFF2-40B4-BE49-F238E27FC236}">
                <a16:creationId xmlns:a16="http://schemas.microsoft.com/office/drawing/2014/main" id="{F2AC8CCF-81A0-4782-A163-FD46538AC29E}"/>
              </a:ext>
            </a:extLst>
          </p:cNvPr>
          <p:cNvSpPr/>
          <p:nvPr/>
        </p:nvSpPr>
        <p:spPr>
          <a:xfrm>
            <a:off x="2895600" y="1028700"/>
            <a:ext cx="714375" cy="695325"/>
          </a:xfrm>
          <a:custGeom>
            <a:avLst/>
            <a:gdLst>
              <a:gd name="connsiteX0" fmla="*/ 714375 w 714375"/>
              <a:gd name="connsiteY0" fmla="*/ 695325 h 695325"/>
              <a:gd name="connsiteX1" fmla="*/ 0 w 714375"/>
              <a:gd name="connsiteY1" fmla="*/ 0 h 695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714375" h="695325">
                <a:moveTo>
                  <a:pt x="714375" y="695325"/>
                </a:moveTo>
                <a:lnTo>
                  <a:pt x="0" y="0"/>
                </a:ln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95" name="Forme libre : forme 94">
            <a:extLst>
              <a:ext uri="{FF2B5EF4-FFF2-40B4-BE49-F238E27FC236}">
                <a16:creationId xmlns:a16="http://schemas.microsoft.com/office/drawing/2014/main" id="{EA9420D0-5D83-4525-8160-5D288EEED6EB}"/>
              </a:ext>
            </a:extLst>
          </p:cNvPr>
          <p:cNvSpPr/>
          <p:nvPr/>
        </p:nvSpPr>
        <p:spPr>
          <a:xfrm>
            <a:off x="7981950" y="4393640"/>
            <a:ext cx="1685925" cy="578410"/>
          </a:xfrm>
          <a:custGeom>
            <a:avLst/>
            <a:gdLst>
              <a:gd name="connsiteX0" fmla="*/ 0 w 1685925"/>
              <a:gd name="connsiteY0" fmla="*/ 578410 h 578410"/>
              <a:gd name="connsiteX1" fmla="*/ 276225 w 1685925"/>
              <a:gd name="connsiteY1" fmla="*/ 378385 h 578410"/>
              <a:gd name="connsiteX2" fmla="*/ 1114425 w 1685925"/>
              <a:gd name="connsiteY2" fmla="*/ 6910 h 578410"/>
              <a:gd name="connsiteX3" fmla="*/ 1209675 w 1685925"/>
              <a:gd name="connsiteY3" fmla="*/ 140260 h 578410"/>
              <a:gd name="connsiteX4" fmla="*/ 1685925 w 1685925"/>
              <a:gd name="connsiteY4" fmla="*/ 187885 h 5784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85925" h="578410">
                <a:moveTo>
                  <a:pt x="0" y="578410"/>
                </a:moveTo>
                <a:cubicBezTo>
                  <a:pt x="45244" y="526022"/>
                  <a:pt x="90488" y="473635"/>
                  <a:pt x="276225" y="378385"/>
                </a:cubicBezTo>
                <a:cubicBezTo>
                  <a:pt x="461962" y="283135"/>
                  <a:pt x="958850" y="46597"/>
                  <a:pt x="1114425" y="6910"/>
                </a:cubicBezTo>
                <a:cubicBezTo>
                  <a:pt x="1270000" y="-32777"/>
                  <a:pt x="1114425" y="110097"/>
                  <a:pt x="1209675" y="140260"/>
                </a:cubicBezTo>
                <a:cubicBezTo>
                  <a:pt x="1304925" y="170423"/>
                  <a:pt x="1495425" y="179154"/>
                  <a:pt x="1685925" y="187885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</p:spTree>
    <p:extLst>
      <p:ext uri="{BB962C8B-B14F-4D97-AF65-F5344CB8AC3E}">
        <p14:creationId xmlns:p14="http://schemas.microsoft.com/office/powerpoint/2010/main" val="2693812819"/>
      </p:ext>
    </p:extLst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" name="Ellipse 95">
            <a:extLst>
              <a:ext uri="{FF2B5EF4-FFF2-40B4-BE49-F238E27FC236}">
                <a16:creationId xmlns:a16="http://schemas.microsoft.com/office/drawing/2014/main" id="{E1FC6D6C-A139-4B6D-985E-C327BADCB0A6}"/>
              </a:ext>
            </a:extLst>
          </p:cNvPr>
          <p:cNvSpPr/>
          <p:nvPr/>
        </p:nvSpPr>
        <p:spPr>
          <a:xfrm>
            <a:off x="7871750" y="2387195"/>
            <a:ext cx="137378" cy="146462"/>
          </a:xfrm>
          <a:prstGeom prst="ellipse">
            <a:avLst/>
          </a:prstGeom>
          <a:solidFill>
            <a:srgbClr val="9933FF">
              <a:alpha val="61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82" name="Forme libre : forme 81">
            <a:extLst>
              <a:ext uri="{FF2B5EF4-FFF2-40B4-BE49-F238E27FC236}">
                <a16:creationId xmlns:a16="http://schemas.microsoft.com/office/drawing/2014/main" id="{600845E7-B422-411D-876D-F9B7F1B47835}"/>
              </a:ext>
            </a:extLst>
          </p:cNvPr>
          <p:cNvSpPr/>
          <p:nvPr/>
        </p:nvSpPr>
        <p:spPr>
          <a:xfrm>
            <a:off x="6000750" y="5937250"/>
            <a:ext cx="1225550" cy="736600"/>
          </a:xfrm>
          <a:custGeom>
            <a:avLst/>
            <a:gdLst>
              <a:gd name="connsiteX0" fmla="*/ 1225550 w 1225550"/>
              <a:gd name="connsiteY0" fmla="*/ 0 h 736600"/>
              <a:gd name="connsiteX1" fmla="*/ 1168400 w 1225550"/>
              <a:gd name="connsiteY1" fmla="*/ 139700 h 736600"/>
              <a:gd name="connsiteX2" fmla="*/ 895350 w 1225550"/>
              <a:gd name="connsiteY2" fmla="*/ 304800 h 736600"/>
              <a:gd name="connsiteX3" fmla="*/ 698500 w 1225550"/>
              <a:gd name="connsiteY3" fmla="*/ 431800 h 736600"/>
              <a:gd name="connsiteX4" fmla="*/ 558800 w 1225550"/>
              <a:gd name="connsiteY4" fmla="*/ 514350 h 736600"/>
              <a:gd name="connsiteX5" fmla="*/ 203200 w 1225550"/>
              <a:gd name="connsiteY5" fmla="*/ 603250 h 736600"/>
              <a:gd name="connsiteX6" fmla="*/ 0 w 1225550"/>
              <a:gd name="connsiteY6" fmla="*/ 736600 h 736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25550" h="736600">
                <a:moveTo>
                  <a:pt x="1225550" y="0"/>
                </a:moveTo>
                <a:cubicBezTo>
                  <a:pt x="1224491" y="44450"/>
                  <a:pt x="1223433" y="88900"/>
                  <a:pt x="1168400" y="139700"/>
                </a:cubicBezTo>
                <a:cubicBezTo>
                  <a:pt x="1113367" y="190500"/>
                  <a:pt x="973667" y="256117"/>
                  <a:pt x="895350" y="304800"/>
                </a:cubicBezTo>
                <a:cubicBezTo>
                  <a:pt x="817033" y="353483"/>
                  <a:pt x="754592" y="396875"/>
                  <a:pt x="698500" y="431800"/>
                </a:cubicBezTo>
                <a:cubicBezTo>
                  <a:pt x="642408" y="466725"/>
                  <a:pt x="641350" y="485775"/>
                  <a:pt x="558800" y="514350"/>
                </a:cubicBezTo>
                <a:cubicBezTo>
                  <a:pt x="476250" y="542925"/>
                  <a:pt x="296333" y="566208"/>
                  <a:pt x="203200" y="603250"/>
                </a:cubicBezTo>
                <a:cubicBezTo>
                  <a:pt x="110067" y="640292"/>
                  <a:pt x="55033" y="688446"/>
                  <a:pt x="0" y="73660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21" name="Forme libre : forme 120">
            <a:extLst>
              <a:ext uri="{FF2B5EF4-FFF2-40B4-BE49-F238E27FC236}">
                <a16:creationId xmlns:a16="http://schemas.microsoft.com/office/drawing/2014/main" id="{37EC534B-F1A3-48BD-AB02-070EF5090A59}"/>
              </a:ext>
            </a:extLst>
          </p:cNvPr>
          <p:cNvSpPr/>
          <p:nvPr/>
        </p:nvSpPr>
        <p:spPr>
          <a:xfrm>
            <a:off x="4540250" y="762001"/>
            <a:ext cx="1460500" cy="380236"/>
          </a:xfrm>
          <a:custGeom>
            <a:avLst/>
            <a:gdLst>
              <a:gd name="connsiteX0" fmla="*/ 730250 w 730250"/>
              <a:gd name="connsiteY0" fmla="*/ 279400 h 374697"/>
              <a:gd name="connsiteX1" fmla="*/ 514350 w 730250"/>
              <a:gd name="connsiteY1" fmla="*/ 342900 h 374697"/>
              <a:gd name="connsiteX2" fmla="*/ 228600 w 730250"/>
              <a:gd name="connsiteY2" fmla="*/ 374650 h 374697"/>
              <a:gd name="connsiteX3" fmla="*/ 158750 w 730250"/>
              <a:gd name="connsiteY3" fmla="*/ 349250 h 374697"/>
              <a:gd name="connsiteX4" fmla="*/ 50800 w 730250"/>
              <a:gd name="connsiteY4" fmla="*/ 317500 h 374697"/>
              <a:gd name="connsiteX5" fmla="*/ 76200 w 730250"/>
              <a:gd name="connsiteY5" fmla="*/ 184150 h 374697"/>
              <a:gd name="connsiteX6" fmla="*/ 0 w 730250"/>
              <a:gd name="connsiteY6" fmla="*/ 0 h 374697"/>
              <a:gd name="connsiteX0" fmla="*/ 730250 w 730250"/>
              <a:gd name="connsiteY0" fmla="*/ 279400 h 374697"/>
              <a:gd name="connsiteX1" fmla="*/ 730250 w 730250"/>
              <a:gd name="connsiteY1" fmla="*/ 279400 h 374697"/>
              <a:gd name="connsiteX2" fmla="*/ 514350 w 730250"/>
              <a:gd name="connsiteY2" fmla="*/ 342900 h 374697"/>
              <a:gd name="connsiteX3" fmla="*/ 228600 w 730250"/>
              <a:gd name="connsiteY3" fmla="*/ 374650 h 374697"/>
              <a:gd name="connsiteX4" fmla="*/ 158750 w 730250"/>
              <a:gd name="connsiteY4" fmla="*/ 349250 h 374697"/>
              <a:gd name="connsiteX5" fmla="*/ 50800 w 730250"/>
              <a:gd name="connsiteY5" fmla="*/ 317500 h 374697"/>
              <a:gd name="connsiteX6" fmla="*/ 76200 w 730250"/>
              <a:gd name="connsiteY6" fmla="*/ 184150 h 374697"/>
              <a:gd name="connsiteX7" fmla="*/ 0 w 730250"/>
              <a:gd name="connsiteY7" fmla="*/ 0 h 374697"/>
              <a:gd name="connsiteX0" fmla="*/ 730250 w 1460500"/>
              <a:gd name="connsiteY0" fmla="*/ 279400 h 380236"/>
              <a:gd name="connsiteX1" fmla="*/ 1460500 w 1460500"/>
              <a:gd name="connsiteY1" fmla="*/ 25400 h 380236"/>
              <a:gd name="connsiteX2" fmla="*/ 514350 w 1460500"/>
              <a:gd name="connsiteY2" fmla="*/ 342900 h 380236"/>
              <a:gd name="connsiteX3" fmla="*/ 228600 w 1460500"/>
              <a:gd name="connsiteY3" fmla="*/ 374650 h 380236"/>
              <a:gd name="connsiteX4" fmla="*/ 158750 w 1460500"/>
              <a:gd name="connsiteY4" fmla="*/ 349250 h 380236"/>
              <a:gd name="connsiteX5" fmla="*/ 50800 w 1460500"/>
              <a:gd name="connsiteY5" fmla="*/ 317500 h 380236"/>
              <a:gd name="connsiteX6" fmla="*/ 76200 w 1460500"/>
              <a:gd name="connsiteY6" fmla="*/ 184150 h 380236"/>
              <a:gd name="connsiteX7" fmla="*/ 0 w 1460500"/>
              <a:gd name="connsiteY7" fmla="*/ 0 h 380236"/>
              <a:gd name="connsiteX0" fmla="*/ 713581 w 1460500"/>
              <a:gd name="connsiteY0" fmla="*/ 243681 h 380236"/>
              <a:gd name="connsiteX1" fmla="*/ 1460500 w 1460500"/>
              <a:gd name="connsiteY1" fmla="*/ 25400 h 380236"/>
              <a:gd name="connsiteX2" fmla="*/ 514350 w 1460500"/>
              <a:gd name="connsiteY2" fmla="*/ 342900 h 380236"/>
              <a:gd name="connsiteX3" fmla="*/ 228600 w 1460500"/>
              <a:gd name="connsiteY3" fmla="*/ 374650 h 380236"/>
              <a:gd name="connsiteX4" fmla="*/ 158750 w 1460500"/>
              <a:gd name="connsiteY4" fmla="*/ 349250 h 380236"/>
              <a:gd name="connsiteX5" fmla="*/ 50800 w 1460500"/>
              <a:gd name="connsiteY5" fmla="*/ 317500 h 380236"/>
              <a:gd name="connsiteX6" fmla="*/ 76200 w 1460500"/>
              <a:gd name="connsiteY6" fmla="*/ 184150 h 380236"/>
              <a:gd name="connsiteX7" fmla="*/ 0 w 1460500"/>
              <a:gd name="connsiteY7" fmla="*/ 0 h 380236"/>
              <a:gd name="connsiteX0" fmla="*/ 1460500 w 1460500"/>
              <a:gd name="connsiteY0" fmla="*/ 25400 h 380236"/>
              <a:gd name="connsiteX1" fmla="*/ 514350 w 1460500"/>
              <a:gd name="connsiteY1" fmla="*/ 342900 h 380236"/>
              <a:gd name="connsiteX2" fmla="*/ 228600 w 1460500"/>
              <a:gd name="connsiteY2" fmla="*/ 374650 h 380236"/>
              <a:gd name="connsiteX3" fmla="*/ 158750 w 1460500"/>
              <a:gd name="connsiteY3" fmla="*/ 349250 h 380236"/>
              <a:gd name="connsiteX4" fmla="*/ 50800 w 1460500"/>
              <a:gd name="connsiteY4" fmla="*/ 317500 h 380236"/>
              <a:gd name="connsiteX5" fmla="*/ 76200 w 1460500"/>
              <a:gd name="connsiteY5" fmla="*/ 184150 h 380236"/>
              <a:gd name="connsiteX6" fmla="*/ 0 w 1460500"/>
              <a:gd name="connsiteY6" fmla="*/ 0 h 3802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460500" h="380236">
                <a:moveTo>
                  <a:pt x="1460500" y="25400"/>
                </a:moveTo>
                <a:cubicBezTo>
                  <a:pt x="1424517" y="35983"/>
                  <a:pt x="719667" y="284692"/>
                  <a:pt x="514350" y="342900"/>
                </a:cubicBezTo>
                <a:cubicBezTo>
                  <a:pt x="309033" y="401108"/>
                  <a:pt x="287867" y="373592"/>
                  <a:pt x="228600" y="374650"/>
                </a:cubicBezTo>
                <a:cubicBezTo>
                  <a:pt x="169333" y="375708"/>
                  <a:pt x="188383" y="358775"/>
                  <a:pt x="158750" y="349250"/>
                </a:cubicBezTo>
                <a:cubicBezTo>
                  <a:pt x="129117" y="339725"/>
                  <a:pt x="64558" y="345017"/>
                  <a:pt x="50800" y="317500"/>
                </a:cubicBezTo>
                <a:cubicBezTo>
                  <a:pt x="37042" y="289983"/>
                  <a:pt x="84667" y="237067"/>
                  <a:pt x="76200" y="184150"/>
                </a:cubicBezTo>
                <a:cubicBezTo>
                  <a:pt x="67733" y="131233"/>
                  <a:pt x="33866" y="65616"/>
                  <a:pt x="0" y="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66" name="Forme libre : forme 65">
            <a:extLst>
              <a:ext uri="{FF2B5EF4-FFF2-40B4-BE49-F238E27FC236}">
                <a16:creationId xmlns:a16="http://schemas.microsoft.com/office/drawing/2014/main" id="{9C008072-FA12-4E63-8643-CF0630E97A8C}"/>
              </a:ext>
            </a:extLst>
          </p:cNvPr>
          <p:cNvSpPr/>
          <p:nvPr/>
        </p:nvSpPr>
        <p:spPr>
          <a:xfrm>
            <a:off x="4674683" y="3069491"/>
            <a:ext cx="685800" cy="736600"/>
          </a:xfrm>
          <a:custGeom>
            <a:avLst/>
            <a:gdLst>
              <a:gd name="connsiteX0" fmla="*/ 685800 w 685800"/>
              <a:gd name="connsiteY0" fmla="*/ 0 h 736600"/>
              <a:gd name="connsiteX1" fmla="*/ 568325 w 685800"/>
              <a:gd name="connsiteY1" fmla="*/ 82550 h 736600"/>
              <a:gd name="connsiteX2" fmla="*/ 454025 w 685800"/>
              <a:gd name="connsiteY2" fmla="*/ 206375 h 736600"/>
              <a:gd name="connsiteX3" fmla="*/ 314325 w 685800"/>
              <a:gd name="connsiteY3" fmla="*/ 342900 h 736600"/>
              <a:gd name="connsiteX4" fmla="*/ 0 w 685800"/>
              <a:gd name="connsiteY4" fmla="*/ 736600 h 736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85800" h="736600">
                <a:moveTo>
                  <a:pt x="685800" y="0"/>
                </a:moveTo>
                <a:cubicBezTo>
                  <a:pt x="646377" y="24077"/>
                  <a:pt x="606954" y="48154"/>
                  <a:pt x="568325" y="82550"/>
                </a:cubicBezTo>
                <a:cubicBezTo>
                  <a:pt x="529696" y="116946"/>
                  <a:pt x="496358" y="162983"/>
                  <a:pt x="454025" y="206375"/>
                </a:cubicBezTo>
                <a:cubicBezTo>
                  <a:pt x="411692" y="249767"/>
                  <a:pt x="389996" y="254529"/>
                  <a:pt x="314325" y="342900"/>
                </a:cubicBezTo>
                <a:cubicBezTo>
                  <a:pt x="238654" y="431271"/>
                  <a:pt x="119327" y="583935"/>
                  <a:pt x="0" y="73660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3" name="Forme libre : forme 22">
            <a:extLst>
              <a:ext uri="{FF2B5EF4-FFF2-40B4-BE49-F238E27FC236}">
                <a16:creationId xmlns:a16="http://schemas.microsoft.com/office/drawing/2014/main" id="{BE29AF4F-A639-4285-A35D-CAB5EA08D5F0}"/>
              </a:ext>
            </a:extLst>
          </p:cNvPr>
          <p:cNvSpPr/>
          <p:nvPr/>
        </p:nvSpPr>
        <p:spPr>
          <a:xfrm>
            <a:off x="5880100" y="508000"/>
            <a:ext cx="425269" cy="4140200"/>
          </a:xfrm>
          <a:custGeom>
            <a:avLst/>
            <a:gdLst>
              <a:gd name="connsiteX0" fmla="*/ 0 w 425269"/>
              <a:gd name="connsiteY0" fmla="*/ 0 h 4140200"/>
              <a:gd name="connsiteX1" fmla="*/ 76200 w 425269"/>
              <a:gd name="connsiteY1" fmla="*/ 222250 h 4140200"/>
              <a:gd name="connsiteX2" fmla="*/ 254000 w 425269"/>
              <a:gd name="connsiteY2" fmla="*/ 412750 h 4140200"/>
              <a:gd name="connsiteX3" fmla="*/ 412750 w 425269"/>
              <a:gd name="connsiteY3" fmla="*/ 869950 h 4140200"/>
              <a:gd name="connsiteX4" fmla="*/ 406400 w 425269"/>
              <a:gd name="connsiteY4" fmla="*/ 1104900 h 4140200"/>
              <a:gd name="connsiteX5" fmla="*/ 336550 w 425269"/>
              <a:gd name="connsiteY5" fmla="*/ 1822450 h 4140200"/>
              <a:gd name="connsiteX6" fmla="*/ 177800 w 425269"/>
              <a:gd name="connsiteY6" fmla="*/ 2457450 h 4140200"/>
              <a:gd name="connsiteX7" fmla="*/ 146050 w 425269"/>
              <a:gd name="connsiteY7" fmla="*/ 2870200 h 4140200"/>
              <a:gd name="connsiteX8" fmla="*/ 95250 w 425269"/>
              <a:gd name="connsiteY8" fmla="*/ 3441700 h 4140200"/>
              <a:gd name="connsiteX9" fmla="*/ 44450 w 425269"/>
              <a:gd name="connsiteY9" fmla="*/ 3752850 h 4140200"/>
              <a:gd name="connsiteX10" fmla="*/ 107950 w 425269"/>
              <a:gd name="connsiteY10" fmla="*/ 4006850 h 4140200"/>
              <a:gd name="connsiteX11" fmla="*/ 279400 w 425269"/>
              <a:gd name="connsiteY11" fmla="*/ 4140200 h 4140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425269" h="4140200">
                <a:moveTo>
                  <a:pt x="0" y="0"/>
                </a:moveTo>
                <a:cubicBezTo>
                  <a:pt x="16933" y="76729"/>
                  <a:pt x="33867" y="153458"/>
                  <a:pt x="76200" y="222250"/>
                </a:cubicBezTo>
                <a:cubicBezTo>
                  <a:pt x="118533" y="291042"/>
                  <a:pt x="197908" y="304800"/>
                  <a:pt x="254000" y="412750"/>
                </a:cubicBezTo>
                <a:cubicBezTo>
                  <a:pt x="310092" y="520700"/>
                  <a:pt x="387350" y="754592"/>
                  <a:pt x="412750" y="869950"/>
                </a:cubicBezTo>
                <a:cubicBezTo>
                  <a:pt x="438150" y="985308"/>
                  <a:pt x="419100" y="946150"/>
                  <a:pt x="406400" y="1104900"/>
                </a:cubicBezTo>
                <a:cubicBezTo>
                  <a:pt x="393700" y="1263650"/>
                  <a:pt x="374650" y="1597025"/>
                  <a:pt x="336550" y="1822450"/>
                </a:cubicBezTo>
                <a:cubicBezTo>
                  <a:pt x="298450" y="2047875"/>
                  <a:pt x="209550" y="2282825"/>
                  <a:pt x="177800" y="2457450"/>
                </a:cubicBezTo>
                <a:cubicBezTo>
                  <a:pt x="146050" y="2632075"/>
                  <a:pt x="159808" y="2706158"/>
                  <a:pt x="146050" y="2870200"/>
                </a:cubicBezTo>
                <a:cubicBezTo>
                  <a:pt x="132292" y="3034242"/>
                  <a:pt x="112183" y="3294592"/>
                  <a:pt x="95250" y="3441700"/>
                </a:cubicBezTo>
                <a:cubicBezTo>
                  <a:pt x="78317" y="3588808"/>
                  <a:pt x="42333" y="3658658"/>
                  <a:pt x="44450" y="3752850"/>
                </a:cubicBezTo>
                <a:cubicBezTo>
                  <a:pt x="46567" y="3847042"/>
                  <a:pt x="68792" y="3942292"/>
                  <a:pt x="107950" y="4006850"/>
                </a:cubicBezTo>
                <a:cubicBezTo>
                  <a:pt x="147108" y="4071408"/>
                  <a:pt x="213254" y="4105804"/>
                  <a:pt x="279400" y="414020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7" name="Forme libre : forme 26">
            <a:extLst>
              <a:ext uri="{FF2B5EF4-FFF2-40B4-BE49-F238E27FC236}">
                <a16:creationId xmlns:a16="http://schemas.microsoft.com/office/drawing/2014/main" id="{70578F58-BED1-43CB-8B6A-FE860FD8A450}"/>
              </a:ext>
            </a:extLst>
          </p:cNvPr>
          <p:cNvSpPr/>
          <p:nvPr/>
        </p:nvSpPr>
        <p:spPr>
          <a:xfrm>
            <a:off x="3594100" y="1279024"/>
            <a:ext cx="2565400" cy="1323241"/>
          </a:xfrm>
          <a:custGeom>
            <a:avLst/>
            <a:gdLst>
              <a:gd name="connsiteX0" fmla="*/ 0 w 2565400"/>
              <a:gd name="connsiteY0" fmla="*/ 346576 h 1323241"/>
              <a:gd name="connsiteX1" fmla="*/ 476250 w 2565400"/>
              <a:gd name="connsiteY1" fmla="*/ 54476 h 1323241"/>
              <a:gd name="connsiteX2" fmla="*/ 933450 w 2565400"/>
              <a:gd name="connsiteY2" fmla="*/ 3676 h 1323241"/>
              <a:gd name="connsiteX3" fmla="*/ 838200 w 2565400"/>
              <a:gd name="connsiteY3" fmla="*/ 105276 h 1323241"/>
              <a:gd name="connsiteX4" fmla="*/ 901700 w 2565400"/>
              <a:gd name="connsiteY4" fmla="*/ 238626 h 1323241"/>
              <a:gd name="connsiteX5" fmla="*/ 1079500 w 2565400"/>
              <a:gd name="connsiteY5" fmla="*/ 454526 h 1323241"/>
              <a:gd name="connsiteX6" fmla="*/ 1193800 w 2565400"/>
              <a:gd name="connsiteY6" fmla="*/ 606926 h 1323241"/>
              <a:gd name="connsiteX7" fmla="*/ 1282700 w 2565400"/>
              <a:gd name="connsiteY7" fmla="*/ 670426 h 1323241"/>
              <a:gd name="connsiteX8" fmla="*/ 1397000 w 2565400"/>
              <a:gd name="connsiteY8" fmla="*/ 886326 h 1323241"/>
              <a:gd name="connsiteX9" fmla="*/ 1638300 w 2565400"/>
              <a:gd name="connsiteY9" fmla="*/ 759326 h 1323241"/>
              <a:gd name="connsiteX10" fmla="*/ 1974850 w 2565400"/>
              <a:gd name="connsiteY10" fmla="*/ 695826 h 1323241"/>
              <a:gd name="connsiteX11" fmla="*/ 1974850 w 2565400"/>
              <a:gd name="connsiteY11" fmla="*/ 829176 h 1323241"/>
              <a:gd name="connsiteX12" fmla="*/ 2000250 w 2565400"/>
              <a:gd name="connsiteY12" fmla="*/ 892676 h 1323241"/>
              <a:gd name="connsiteX13" fmla="*/ 2190750 w 2565400"/>
              <a:gd name="connsiteY13" fmla="*/ 1019676 h 1323241"/>
              <a:gd name="connsiteX14" fmla="*/ 2311400 w 2565400"/>
              <a:gd name="connsiteY14" fmla="*/ 1203826 h 1323241"/>
              <a:gd name="connsiteX15" fmla="*/ 2482850 w 2565400"/>
              <a:gd name="connsiteY15" fmla="*/ 1318126 h 1323241"/>
              <a:gd name="connsiteX16" fmla="*/ 2565400 w 2565400"/>
              <a:gd name="connsiteY16" fmla="*/ 1292726 h 13232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2565400" h="1323241">
                <a:moveTo>
                  <a:pt x="0" y="346576"/>
                </a:moveTo>
                <a:cubicBezTo>
                  <a:pt x="160337" y="229101"/>
                  <a:pt x="320675" y="111626"/>
                  <a:pt x="476250" y="54476"/>
                </a:cubicBezTo>
                <a:cubicBezTo>
                  <a:pt x="631825" y="-2674"/>
                  <a:pt x="873125" y="-4791"/>
                  <a:pt x="933450" y="3676"/>
                </a:cubicBezTo>
                <a:cubicBezTo>
                  <a:pt x="993775" y="12143"/>
                  <a:pt x="843492" y="66118"/>
                  <a:pt x="838200" y="105276"/>
                </a:cubicBezTo>
                <a:cubicBezTo>
                  <a:pt x="832908" y="144434"/>
                  <a:pt x="861483" y="180418"/>
                  <a:pt x="901700" y="238626"/>
                </a:cubicBezTo>
                <a:cubicBezTo>
                  <a:pt x="941917" y="296834"/>
                  <a:pt x="1030817" y="393143"/>
                  <a:pt x="1079500" y="454526"/>
                </a:cubicBezTo>
                <a:cubicBezTo>
                  <a:pt x="1128183" y="515909"/>
                  <a:pt x="1159933" y="570943"/>
                  <a:pt x="1193800" y="606926"/>
                </a:cubicBezTo>
                <a:cubicBezTo>
                  <a:pt x="1227667" y="642909"/>
                  <a:pt x="1248833" y="623860"/>
                  <a:pt x="1282700" y="670426"/>
                </a:cubicBezTo>
                <a:cubicBezTo>
                  <a:pt x="1316567" y="716992"/>
                  <a:pt x="1337733" y="871509"/>
                  <a:pt x="1397000" y="886326"/>
                </a:cubicBezTo>
                <a:cubicBezTo>
                  <a:pt x="1456267" y="901143"/>
                  <a:pt x="1541992" y="791076"/>
                  <a:pt x="1638300" y="759326"/>
                </a:cubicBezTo>
                <a:cubicBezTo>
                  <a:pt x="1734608" y="727576"/>
                  <a:pt x="1918758" y="684184"/>
                  <a:pt x="1974850" y="695826"/>
                </a:cubicBezTo>
                <a:cubicBezTo>
                  <a:pt x="2030942" y="707468"/>
                  <a:pt x="1970617" y="796368"/>
                  <a:pt x="1974850" y="829176"/>
                </a:cubicBezTo>
                <a:cubicBezTo>
                  <a:pt x="1979083" y="861984"/>
                  <a:pt x="1964267" y="860926"/>
                  <a:pt x="2000250" y="892676"/>
                </a:cubicBezTo>
                <a:cubicBezTo>
                  <a:pt x="2036233" y="924426"/>
                  <a:pt x="2138892" y="967818"/>
                  <a:pt x="2190750" y="1019676"/>
                </a:cubicBezTo>
                <a:cubicBezTo>
                  <a:pt x="2242608" y="1071534"/>
                  <a:pt x="2262717" y="1154084"/>
                  <a:pt x="2311400" y="1203826"/>
                </a:cubicBezTo>
                <a:cubicBezTo>
                  <a:pt x="2360083" y="1253568"/>
                  <a:pt x="2440517" y="1303309"/>
                  <a:pt x="2482850" y="1318126"/>
                </a:cubicBezTo>
                <a:cubicBezTo>
                  <a:pt x="2525183" y="1332943"/>
                  <a:pt x="2545291" y="1312834"/>
                  <a:pt x="2565400" y="1292726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9" name="Forme libre : forme 28">
            <a:extLst>
              <a:ext uri="{FF2B5EF4-FFF2-40B4-BE49-F238E27FC236}">
                <a16:creationId xmlns:a16="http://schemas.microsoft.com/office/drawing/2014/main" id="{F48755D4-E52D-451E-A862-7FE36C952EA0}"/>
              </a:ext>
            </a:extLst>
          </p:cNvPr>
          <p:cNvSpPr/>
          <p:nvPr/>
        </p:nvSpPr>
        <p:spPr>
          <a:xfrm>
            <a:off x="4527550" y="1098550"/>
            <a:ext cx="101600" cy="171450"/>
          </a:xfrm>
          <a:custGeom>
            <a:avLst/>
            <a:gdLst>
              <a:gd name="connsiteX0" fmla="*/ 101600 w 101600"/>
              <a:gd name="connsiteY0" fmla="*/ 0 h 171450"/>
              <a:gd name="connsiteX1" fmla="*/ 50800 w 101600"/>
              <a:gd name="connsiteY1" fmla="*/ 127000 h 171450"/>
              <a:gd name="connsiteX2" fmla="*/ 0 w 101600"/>
              <a:gd name="connsiteY2" fmla="*/ 171450 h 171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1600" h="171450">
                <a:moveTo>
                  <a:pt x="101600" y="0"/>
                </a:moveTo>
                <a:cubicBezTo>
                  <a:pt x="84666" y="49212"/>
                  <a:pt x="67733" y="98425"/>
                  <a:pt x="50800" y="127000"/>
                </a:cubicBezTo>
                <a:cubicBezTo>
                  <a:pt x="33867" y="155575"/>
                  <a:pt x="16933" y="163512"/>
                  <a:pt x="0" y="17145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0" name="Forme libre : forme 29">
            <a:extLst>
              <a:ext uri="{FF2B5EF4-FFF2-40B4-BE49-F238E27FC236}">
                <a16:creationId xmlns:a16="http://schemas.microsoft.com/office/drawing/2014/main" id="{DDA203F8-C9E1-4AFD-B1A6-58AF2240B747}"/>
              </a:ext>
            </a:extLst>
          </p:cNvPr>
          <p:cNvSpPr/>
          <p:nvPr/>
        </p:nvSpPr>
        <p:spPr>
          <a:xfrm>
            <a:off x="3016250" y="2482850"/>
            <a:ext cx="1377950" cy="711200"/>
          </a:xfrm>
          <a:custGeom>
            <a:avLst/>
            <a:gdLst>
              <a:gd name="connsiteX0" fmla="*/ 1377950 w 1377950"/>
              <a:gd name="connsiteY0" fmla="*/ 0 h 711200"/>
              <a:gd name="connsiteX1" fmla="*/ 1295400 w 1377950"/>
              <a:gd name="connsiteY1" fmla="*/ 101600 h 711200"/>
              <a:gd name="connsiteX2" fmla="*/ 996950 w 1377950"/>
              <a:gd name="connsiteY2" fmla="*/ 209550 h 711200"/>
              <a:gd name="connsiteX3" fmla="*/ 730250 w 1377950"/>
              <a:gd name="connsiteY3" fmla="*/ 508000 h 711200"/>
              <a:gd name="connsiteX4" fmla="*/ 469900 w 1377950"/>
              <a:gd name="connsiteY4" fmla="*/ 577850 h 711200"/>
              <a:gd name="connsiteX5" fmla="*/ 247650 w 1377950"/>
              <a:gd name="connsiteY5" fmla="*/ 679450 h 711200"/>
              <a:gd name="connsiteX6" fmla="*/ 0 w 1377950"/>
              <a:gd name="connsiteY6" fmla="*/ 711200 h 711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377950" h="711200">
                <a:moveTo>
                  <a:pt x="1377950" y="0"/>
                </a:moveTo>
                <a:cubicBezTo>
                  <a:pt x="1368425" y="33337"/>
                  <a:pt x="1358900" y="66675"/>
                  <a:pt x="1295400" y="101600"/>
                </a:cubicBezTo>
                <a:cubicBezTo>
                  <a:pt x="1231900" y="136525"/>
                  <a:pt x="1091142" y="141817"/>
                  <a:pt x="996950" y="209550"/>
                </a:cubicBezTo>
                <a:cubicBezTo>
                  <a:pt x="902758" y="277283"/>
                  <a:pt x="818092" y="446617"/>
                  <a:pt x="730250" y="508000"/>
                </a:cubicBezTo>
                <a:cubicBezTo>
                  <a:pt x="642408" y="569383"/>
                  <a:pt x="550333" y="549275"/>
                  <a:pt x="469900" y="577850"/>
                </a:cubicBezTo>
                <a:cubicBezTo>
                  <a:pt x="389467" y="606425"/>
                  <a:pt x="325967" y="657225"/>
                  <a:pt x="247650" y="679450"/>
                </a:cubicBezTo>
                <a:cubicBezTo>
                  <a:pt x="169333" y="701675"/>
                  <a:pt x="84666" y="706437"/>
                  <a:pt x="0" y="71120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3" name="Forme libre : forme 32">
            <a:extLst>
              <a:ext uri="{FF2B5EF4-FFF2-40B4-BE49-F238E27FC236}">
                <a16:creationId xmlns:a16="http://schemas.microsoft.com/office/drawing/2014/main" id="{FF0BF8AA-3094-4C50-B547-95E6ECEA66B7}"/>
              </a:ext>
            </a:extLst>
          </p:cNvPr>
          <p:cNvSpPr/>
          <p:nvPr/>
        </p:nvSpPr>
        <p:spPr>
          <a:xfrm>
            <a:off x="5092700" y="5222875"/>
            <a:ext cx="949325" cy="958850"/>
          </a:xfrm>
          <a:custGeom>
            <a:avLst/>
            <a:gdLst>
              <a:gd name="connsiteX0" fmla="*/ 733425 w 733425"/>
              <a:gd name="connsiteY0" fmla="*/ 0 h 841375"/>
              <a:gd name="connsiteX1" fmla="*/ 695325 w 733425"/>
              <a:gd name="connsiteY1" fmla="*/ 111125 h 841375"/>
              <a:gd name="connsiteX2" fmla="*/ 619125 w 733425"/>
              <a:gd name="connsiteY2" fmla="*/ 231775 h 841375"/>
              <a:gd name="connsiteX3" fmla="*/ 377825 w 733425"/>
              <a:gd name="connsiteY3" fmla="*/ 323850 h 841375"/>
              <a:gd name="connsiteX4" fmla="*/ 190500 w 733425"/>
              <a:gd name="connsiteY4" fmla="*/ 571500 h 841375"/>
              <a:gd name="connsiteX5" fmla="*/ 222250 w 733425"/>
              <a:gd name="connsiteY5" fmla="*/ 603250 h 841375"/>
              <a:gd name="connsiteX6" fmla="*/ 196850 w 733425"/>
              <a:gd name="connsiteY6" fmla="*/ 654050 h 841375"/>
              <a:gd name="connsiteX7" fmla="*/ 212725 w 733425"/>
              <a:gd name="connsiteY7" fmla="*/ 708025 h 841375"/>
              <a:gd name="connsiteX8" fmla="*/ 123825 w 733425"/>
              <a:gd name="connsiteY8" fmla="*/ 771525 h 841375"/>
              <a:gd name="connsiteX9" fmla="*/ 0 w 733425"/>
              <a:gd name="connsiteY9" fmla="*/ 841375 h 841375"/>
              <a:gd name="connsiteX0" fmla="*/ 939800 w 939800"/>
              <a:gd name="connsiteY0" fmla="*/ 0 h 949325"/>
              <a:gd name="connsiteX1" fmla="*/ 901700 w 939800"/>
              <a:gd name="connsiteY1" fmla="*/ 111125 h 949325"/>
              <a:gd name="connsiteX2" fmla="*/ 825500 w 939800"/>
              <a:gd name="connsiteY2" fmla="*/ 231775 h 949325"/>
              <a:gd name="connsiteX3" fmla="*/ 584200 w 939800"/>
              <a:gd name="connsiteY3" fmla="*/ 323850 h 949325"/>
              <a:gd name="connsiteX4" fmla="*/ 396875 w 939800"/>
              <a:gd name="connsiteY4" fmla="*/ 571500 h 949325"/>
              <a:gd name="connsiteX5" fmla="*/ 428625 w 939800"/>
              <a:gd name="connsiteY5" fmla="*/ 603250 h 949325"/>
              <a:gd name="connsiteX6" fmla="*/ 403225 w 939800"/>
              <a:gd name="connsiteY6" fmla="*/ 654050 h 949325"/>
              <a:gd name="connsiteX7" fmla="*/ 419100 w 939800"/>
              <a:gd name="connsiteY7" fmla="*/ 708025 h 949325"/>
              <a:gd name="connsiteX8" fmla="*/ 330200 w 939800"/>
              <a:gd name="connsiteY8" fmla="*/ 771525 h 949325"/>
              <a:gd name="connsiteX9" fmla="*/ 0 w 939800"/>
              <a:gd name="connsiteY9" fmla="*/ 949325 h 949325"/>
              <a:gd name="connsiteX0" fmla="*/ 949325 w 949325"/>
              <a:gd name="connsiteY0" fmla="*/ 0 h 958850"/>
              <a:gd name="connsiteX1" fmla="*/ 901700 w 949325"/>
              <a:gd name="connsiteY1" fmla="*/ 120650 h 958850"/>
              <a:gd name="connsiteX2" fmla="*/ 825500 w 949325"/>
              <a:gd name="connsiteY2" fmla="*/ 241300 h 958850"/>
              <a:gd name="connsiteX3" fmla="*/ 584200 w 949325"/>
              <a:gd name="connsiteY3" fmla="*/ 333375 h 958850"/>
              <a:gd name="connsiteX4" fmla="*/ 396875 w 949325"/>
              <a:gd name="connsiteY4" fmla="*/ 581025 h 958850"/>
              <a:gd name="connsiteX5" fmla="*/ 428625 w 949325"/>
              <a:gd name="connsiteY5" fmla="*/ 612775 h 958850"/>
              <a:gd name="connsiteX6" fmla="*/ 403225 w 949325"/>
              <a:gd name="connsiteY6" fmla="*/ 663575 h 958850"/>
              <a:gd name="connsiteX7" fmla="*/ 419100 w 949325"/>
              <a:gd name="connsiteY7" fmla="*/ 717550 h 958850"/>
              <a:gd name="connsiteX8" fmla="*/ 330200 w 949325"/>
              <a:gd name="connsiteY8" fmla="*/ 781050 h 958850"/>
              <a:gd name="connsiteX9" fmla="*/ 0 w 949325"/>
              <a:gd name="connsiteY9" fmla="*/ 958850 h 958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949325" h="958850">
                <a:moveTo>
                  <a:pt x="949325" y="0"/>
                </a:moveTo>
                <a:cubicBezTo>
                  <a:pt x="939800" y="36248"/>
                  <a:pt x="922337" y="80434"/>
                  <a:pt x="901700" y="120650"/>
                </a:cubicBezTo>
                <a:cubicBezTo>
                  <a:pt x="881063" y="160866"/>
                  <a:pt x="878417" y="205846"/>
                  <a:pt x="825500" y="241300"/>
                </a:cubicBezTo>
                <a:cubicBezTo>
                  <a:pt x="772583" y="276754"/>
                  <a:pt x="655637" y="276754"/>
                  <a:pt x="584200" y="333375"/>
                </a:cubicBezTo>
                <a:cubicBezTo>
                  <a:pt x="512762" y="389996"/>
                  <a:pt x="422804" y="534458"/>
                  <a:pt x="396875" y="581025"/>
                </a:cubicBezTo>
                <a:cubicBezTo>
                  <a:pt x="370946" y="627592"/>
                  <a:pt x="427567" y="599017"/>
                  <a:pt x="428625" y="612775"/>
                </a:cubicBezTo>
                <a:cubicBezTo>
                  <a:pt x="429683" y="626533"/>
                  <a:pt x="404812" y="646113"/>
                  <a:pt x="403225" y="663575"/>
                </a:cubicBezTo>
                <a:cubicBezTo>
                  <a:pt x="401638" y="681037"/>
                  <a:pt x="431271" y="697971"/>
                  <a:pt x="419100" y="717550"/>
                </a:cubicBezTo>
                <a:cubicBezTo>
                  <a:pt x="406929" y="737129"/>
                  <a:pt x="365654" y="758825"/>
                  <a:pt x="330200" y="781050"/>
                </a:cubicBezTo>
                <a:cubicBezTo>
                  <a:pt x="294746" y="803275"/>
                  <a:pt x="44185" y="935037"/>
                  <a:pt x="0" y="95885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4" name="Forme libre : forme 3">
            <a:extLst>
              <a:ext uri="{FF2B5EF4-FFF2-40B4-BE49-F238E27FC236}">
                <a16:creationId xmlns:a16="http://schemas.microsoft.com/office/drawing/2014/main" id="{9785E986-7D90-49DA-8C7B-6E217AE16429}"/>
              </a:ext>
            </a:extLst>
          </p:cNvPr>
          <p:cNvSpPr/>
          <p:nvPr/>
        </p:nvSpPr>
        <p:spPr>
          <a:xfrm>
            <a:off x="9458297" y="1866900"/>
            <a:ext cx="218196" cy="3594735"/>
          </a:xfrm>
          <a:custGeom>
            <a:avLst/>
            <a:gdLst>
              <a:gd name="connsiteX0" fmla="*/ 57178 w 214952"/>
              <a:gd name="connsiteY0" fmla="*/ 0 h 3152775"/>
              <a:gd name="connsiteX1" fmla="*/ 19078 w 214952"/>
              <a:gd name="connsiteY1" fmla="*/ 762000 h 3152775"/>
              <a:gd name="connsiteX2" fmla="*/ 19078 w 214952"/>
              <a:gd name="connsiteY2" fmla="*/ 1000125 h 3152775"/>
              <a:gd name="connsiteX3" fmla="*/ 76228 w 214952"/>
              <a:gd name="connsiteY3" fmla="*/ 1285875 h 3152775"/>
              <a:gd name="connsiteX4" fmla="*/ 76228 w 214952"/>
              <a:gd name="connsiteY4" fmla="*/ 1647825 h 3152775"/>
              <a:gd name="connsiteX5" fmla="*/ 28 w 214952"/>
              <a:gd name="connsiteY5" fmla="*/ 2057400 h 3152775"/>
              <a:gd name="connsiteX6" fmla="*/ 85753 w 214952"/>
              <a:gd name="connsiteY6" fmla="*/ 2314575 h 3152775"/>
              <a:gd name="connsiteX7" fmla="*/ 209578 w 214952"/>
              <a:gd name="connsiteY7" fmla="*/ 2505075 h 3152775"/>
              <a:gd name="connsiteX8" fmla="*/ 181003 w 214952"/>
              <a:gd name="connsiteY8" fmla="*/ 3152775 h 3152775"/>
              <a:gd name="connsiteX0" fmla="*/ 57178 w 218196"/>
              <a:gd name="connsiteY0" fmla="*/ 0 h 3541395"/>
              <a:gd name="connsiteX1" fmla="*/ 19078 w 218196"/>
              <a:gd name="connsiteY1" fmla="*/ 762000 h 3541395"/>
              <a:gd name="connsiteX2" fmla="*/ 19078 w 218196"/>
              <a:gd name="connsiteY2" fmla="*/ 1000125 h 3541395"/>
              <a:gd name="connsiteX3" fmla="*/ 76228 w 218196"/>
              <a:gd name="connsiteY3" fmla="*/ 1285875 h 3541395"/>
              <a:gd name="connsiteX4" fmla="*/ 76228 w 218196"/>
              <a:gd name="connsiteY4" fmla="*/ 1647825 h 3541395"/>
              <a:gd name="connsiteX5" fmla="*/ 28 w 218196"/>
              <a:gd name="connsiteY5" fmla="*/ 2057400 h 3541395"/>
              <a:gd name="connsiteX6" fmla="*/ 85753 w 218196"/>
              <a:gd name="connsiteY6" fmla="*/ 2314575 h 3541395"/>
              <a:gd name="connsiteX7" fmla="*/ 209578 w 218196"/>
              <a:gd name="connsiteY7" fmla="*/ 2505075 h 3541395"/>
              <a:gd name="connsiteX8" fmla="*/ 196243 w 218196"/>
              <a:gd name="connsiteY8" fmla="*/ 3541395 h 3541395"/>
              <a:gd name="connsiteX0" fmla="*/ 57178 w 218196"/>
              <a:gd name="connsiteY0" fmla="*/ 0 h 3594735"/>
              <a:gd name="connsiteX1" fmla="*/ 19078 w 218196"/>
              <a:gd name="connsiteY1" fmla="*/ 762000 h 3594735"/>
              <a:gd name="connsiteX2" fmla="*/ 19078 w 218196"/>
              <a:gd name="connsiteY2" fmla="*/ 1000125 h 3594735"/>
              <a:gd name="connsiteX3" fmla="*/ 76228 w 218196"/>
              <a:gd name="connsiteY3" fmla="*/ 1285875 h 3594735"/>
              <a:gd name="connsiteX4" fmla="*/ 76228 w 218196"/>
              <a:gd name="connsiteY4" fmla="*/ 1647825 h 3594735"/>
              <a:gd name="connsiteX5" fmla="*/ 28 w 218196"/>
              <a:gd name="connsiteY5" fmla="*/ 2057400 h 3594735"/>
              <a:gd name="connsiteX6" fmla="*/ 85753 w 218196"/>
              <a:gd name="connsiteY6" fmla="*/ 2314575 h 3594735"/>
              <a:gd name="connsiteX7" fmla="*/ 209578 w 218196"/>
              <a:gd name="connsiteY7" fmla="*/ 2505075 h 3594735"/>
              <a:gd name="connsiteX8" fmla="*/ 196243 w 218196"/>
              <a:gd name="connsiteY8" fmla="*/ 3594735 h 35947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18196" h="3594735">
                <a:moveTo>
                  <a:pt x="57178" y="0"/>
                </a:moveTo>
                <a:cubicBezTo>
                  <a:pt x="41303" y="297656"/>
                  <a:pt x="25428" y="595313"/>
                  <a:pt x="19078" y="762000"/>
                </a:cubicBezTo>
                <a:cubicBezTo>
                  <a:pt x="12728" y="928688"/>
                  <a:pt x="9553" y="912813"/>
                  <a:pt x="19078" y="1000125"/>
                </a:cubicBezTo>
                <a:cubicBezTo>
                  <a:pt x="28603" y="1087437"/>
                  <a:pt x="66703" y="1177925"/>
                  <a:pt x="76228" y="1285875"/>
                </a:cubicBezTo>
                <a:cubicBezTo>
                  <a:pt x="85753" y="1393825"/>
                  <a:pt x="88928" y="1519238"/>
                  <a:pt x="76228" y="1647825"/>
                </a:cubicBezTo>
                <a:cubicBezTo>
                  <a:pt x="63528" y="1776412"/>
                  <a:pt x="-1560" y="1946275"/>
                  <a:pt x="28" y="2057400"/>
                </a:cubicBezTo>
                <a:cubicBezTo>
                  <a:pt x="1615" y="2168525"/>
                  <a:pt x="50828" y="2239963"/>
                  <a:pt x="85753" y="2314575"/>
                </a:cubicBezTo>
                <a:cubicBezTo>
                  <a:pt x="120678" y="2389187"/>
                  <a:pt x="193703" y="2365375"/>
                  <a:pt x="209578" y="2505075"/>
                </a:cubicBezTo>
                <a:cubicBezTo>
                  <a:pt x="225453" y="2644775"/>
                  <a:pt x="218468" y="3340735"/>
                  <a:pt x="196243" y="3594735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7" name="Forme libre : forme 6">
            <a:extLst>
              <a:ext uri="{FF2B5EF4-FFF2-40B4-BE49-F238E27FC236}">
                <a16:creationId xmlns:a16="http://schemas.microsoft.com/office/drawing/2014/main" id="{DE2091A2-893D-4FD9-B5DC-08FAAC12AD69}"/>
              </a:ext>
            </a:extLst>
          </p:cNvPr>
          <p:cNvSpPr/>
          <p:nvPr/>
        </p:nvSpPr>
        <p:spPr>
          <a:xfrm>
            <a:off x="4667250" y="1800225"/>
            <a:ext cx="3514743" cy="3819524"/>
          </a:xfrm>
          <a:custGeom>
            <a:avLst/>
            <a:gdLst>
              <a:gd name="connsiteX0" fmla="*/ 0 w 4103757"/>
              <a:gd name="connsiteY0" fmla="*/ 3510562 h 3510562"/>
              <a:gd name="connsiteX1" fmla="*/ 228600 w 4103757"/>
              <a:gd name="connsiteY1" fmla="*/ 3215287 h 3510562"/>
              <a:gd name="connsiteX2" fmla="*/ 400050 w 4103757"/>
              <a:gd name="connsiteY2" fmla="*/ 3053362 h 3510562"/>
              <a:gd name="connsiteX3" fmla="*/ 923925 w 4103757"/>
              <a:gd name="connsiteY3" fmla="*/ 2748562 h 3510562"/>
              <a:gd name="connsiteX4" fmla="*/ 1162050 w 4103757"/>
              <a:gd name="connsiteY4" fmla="*/ 2691412 h 3510562"/>
              <a:gd name="connsiteX5" fmla="*/ 1533525 w 4103757"/>
              <a:gd name="connsiteY5" fmla="*/ 2500912 h 3510562"/>
              <a:gd name="connsiteX6" fmla="*/ 1638300 w 4103757"/>
              <a:gd name="connsiteY6" fmla="*/ 2110387 h 3510562"/>
              <a:gd name="connsiteX7" fmla="*/ 1838325 w 4103757"/>
              <a:gd name="connsiteY7" fmla="*/ 1719862 h 3510562"/>
              <a:gd name="connsiteX8" fmla="*/ 2190750 w 4103757"/>
              <a:gd name="connsiteY8" fmla="*/ 1291237 h 3510562"/>
              <a:gd name="connsiteX9" fmla="*/ 2381250 w 4103757"/>
              <a:gd name="connsiteY9" fmla="*/ 976912 h 3510562"/>
              <a:gd name="connsiteX10" fmla="*/ 2705100 w 4103757"/>
              <a:gd name="connsiteY10" fmla="*/ 795937 h 3510562"/>
              <a:gd name="connsiteX11" fmla="*/ 3181350 w 4103757"/>
              <a:gd name="connsiteY11" fmla="*/ 405412 h 3510562"/>
              <a:gd name="connsiteX12" fmla="*/ 3371850 w 4103757"/>
              <a:gd name="connsiteY12" fmla="*/ 110137 h 3510562"/>
              <a:gd name="connsiteX0" fmla="*/ 0 w 3181350"/>
              <a:gd name="connsiteY0" fmla="*/ 3105150 h 3105150"/>
              <a:gd name="connsiteX1" fmla="*/ 228600 w 3181350"/>
              <a:gd name="connsiteY1" fmla="*/ 2809875 h 3105150"/>
              <a:gd name="connsiteX2" fmla="*/ 400050 w 3181350"/>
              <a:gd name="connsiteY2" fmla="*/ 2647950 h 3105150"/>
              <a:gd name="connsiteX3" fmla="*/ 923925 w 3181350"/>
              <a:gd name="connsiteY3" fmla="*/ 2343150 h 3105150"/>
              <a:gd name="connsiteX4" fmla="*/ 1162050 w 3181350"/>
              <a:gd name="connsiteY4" fmla="*/ 2286000 h 3105150"/>
              <a:gd name="connsiteX5" fmla="*/ 1533525 w 3181350"/>
              <a:gd name="connsiteY5" fmla="*/ 2095500 h 3105150"/>
              <a:gd name="connsiteX6" fmla="*/ 1638300 w 3181350"/>
              <a:gd name="connsiteY6" fmla="*/ 1704975 h 3105150"/>
              <a:gd name="connsiteX7" fmla="*/ 1838325 w 3181350"/>
              <a:gd name="connsiteY7" fmla="*/ 1314450 h 3105150"/>
              <a:gd name="connsiteX8" fmla="*/ 2190750 w 3181350"/>
              <a:gd name="connsiteY8" fmla="*/ 885825 h 3105150"/>
              <a:gd name="connsiteX9" fmla="*/ 2381250 w 3181350"/>
              <a:gd name="connsiteY9" fmla="*/ 571500 h 3105150"/>
              <a:gd name="connsiteX10" fmla="*/ 2705100 w 3181350"/>
              <a:gd name="connsiteY10" fmla="*/ 390525 h 3105150"/>
              <a:gd name="connsiteX11" fmla="*/ 3181350 w 3181350"/>
              <a:gd name="connsiteY11" fmla="*/ 0 h 3105150"/>
              <a:gd name="connsiteX0" fmla="*/ 0 w 3181350"/>
              <a:gd name="connsiteY0" fmla="*/ 3105150 h 3105150"/>
              <a:gd name="connsiteX1" fmla="*/ 228600 w 3181350"/>
              <a:gd name="connsiteY1" fmla="*/ 2809875 h 3105150"/>
              <a:gd name="connsiteX2" fmla="*/ 400050 w 3181350"/>
              <a:gd name="connsiteY2" fmla="*/ 2647950 h 3105150"/>
              <a:gd name="connsiteX3" fmla="*/ 923925 w 3181350"/>
              <a:gd name="connsiteY3" fmla="*/ 2343150 h 3105150"/>
              <a:gd name="connsiteX4" fmla="*/ 1162050 w 3181350"/>
              <a:gd name="connsiteY4" fmla="*/ 2286000 h 3105150"/>
              <a:gd name="connsiteX5" fmla="*/ 1533525 w 3181350"/>
              <a:gd name="connsiteY5" fmla="*/ 2095500 h 3105150"/>
              <a:gd name="connsiteX6" fmla="*/ 1638300 w 3181350"/>
              <a:gd name="connsiteY6" fmla="*/ 1704975 h 3105150"/>
              <a:gd name="connsiteX7" fmla="*/ 1838325 w 3181350"/>
              <a:gd name="connsiteY7" fmla="*/ 1314450 h 3105150"/>
              <a:gd name="connsiteX8" fmla="*/ 2190750 w 3181350"/>
              <a:gd name="connsiteY8" fmla="*/ 885825 h 3105150"/>
              <a:gd name="connsiteX9" fmla="*/ 2381250 w 3181350"/>
              <a:gd name="connsiteY9" fmla="*/ 571500 h 3105150"/>
              <a:gd name="connsiteX10" fmla="*/ 2705100 w 3181350"/>
              <a:gd name="connsiteY10" fmla="*/ 390525 h 3105150"/>
              <a:gd name="connsiteX11" fmla="*/ 3181350 w 3181350"/>
              <a:gd name="connsiteY11" fmla="*/ 0 h 3105150"/>
              <a:gd name="connsiteX12" fmla="*/ 3181350 w 3181350"/>
              <a:gd name="connsiteY12" fmla="*/ 0 h 3105150"/>
              <a:gd name="connsiteX0" fmla="*/ 0 w 3333750"/>
              <a:gd name="connsiteY0" fmla="*/ 3305175 h 3305175"/>
              <a:gd name="connsiteX1" fmla="*/ 228600 w 3333750"/>
              <a:gd name="connsiteY1" fmla="*/ 3009900 h 3305175"/>
              <a:gd name="connsiteX2" fmla="*/ 400050 w 3333750"/>
              <a:gd name="connsiteY2" fmla="*/ 2847975 h 3305175"/>
              <a:gd name="connsiteX3" fmla="*/ 923925 w 3333750"/>
              <a:gd name="connsiteY3" fmla="*/ 2543175 h 3305175"/>
              <a:gd name="connsiteX4" fmla="*/ 1162050 w 3333750"/>
              <a:gd name="connsiteY4" fmla="*/ 2486025 h 3305175"/>
              <a:gd name="connsiteX5" fmla="*/ 1533525 w 3333750"/>
              <a:gd name="connsiteY5" fmla="*/ 2295525 h 3305175"/>
              <a:gd name="connsiteX6" fmla="*/ 1638300 w 3333750"/>
              <a:gd name="connsiteY6" fmla="*/ 1905000 h 3305175"/>
              <a:gd name="connsiteX7" fmla="*/ 1838325 w 3333750"/>
              <a:gd name="connsiteY7" fmla="*/ 1514475 h 3305175"/>
              <a:gd name="connsiteX8" fmla="*/ 2190750 w 3333750"/>
              <a:gd name="connsiteY8" fmla="*/ 1085850 h 3305175"/>
              <a:gd name="connsiteX9" fmla="*/ 2381250 w 3333750"/>
              <a:gd name="connsiteY9" fmla="*/ 771525 h 3305175"/>
              <a:gd name="connsiteX10" fmla="*/ 2705100 w 3333750"/>
              <a:gd name="connsiteY10" fmla="*/ 590550 h 3305175"/>
              <a:gd name="connsiteX11" fmla="*/ 3181350 w 3333750"/>
              <a:gd name="connsiteY11" fmla="*/ 200025 h 3305175"/>
              <a:gd name="connsiteX12" fmla="*/ 3333750 w 3333750"/>
              <a:gd name="connsiteY12" fmla="*/ 0 h 3305175"/>
              <a:gd name="connsiteX0" fmla="*/ 0 w 3342637"/>
              <a:gd name="connsiteY0" fmla="*/ 3323045 h 3323045"/>
              <a:gd name="connsiteX1" fmla="*/ 228600 w 3342637"/>
              <a:gd name="connsiteY1" fmla="*/ 3027770 h 3323045"/>
              <a:gd name="connsiteX2" fmla="*/ 400050 w 3342637"/>
              <a:gd name="connsiteY2" fmla="*/ 2865845 h 3323045"/>
              <a:gd name="connsiteX3" fmla="*/ 923925 w 3342637"/>
              <a:gd name="connsiteY3" fmla="*/ 2561045 h 3323045"/>
              <a:gd name="connsiteX4" fmla="*/ 1162050 w 3342637"/>
              <a:gd name="connsiteY4" fmla="*/ 2503895 h 3323045"/>
              <a:gd name="connsiteX5" fmla="*/ 1533525 w 3342637"/>
              <a:gd name="connsiteY5" fmla="*/ 2313395 h 3323045"/>
              <a:gd name="connsiteX6" fmla="*/ 1638300 w 3342637"/>
              <a:gd name="connsiteY6" fmla="*/ 1922870 h 3323045"/>
              <a:gd name="connsiteX7" fmla="*/ 1838325 w 3342637"/>
              <a:gd name="connsiteY7" fmla="*/ 1532345 h 3323045"/>
              <a:gd name="connsiteX8" fmla="*/ 2190750 w 3342637"/>
              <a:gd name="connsiteY8" fmla="*/ 1103720 h 3323045"/>
              <a:gd name="connsiteX9" fmla="*/ 2381250 w 3342637"/>
              <a:gd name="connsiteY9" fmla="*/ 789395 h 3323045"/>
              <a:gd name="connsiteX10" fmla="*/ 2705100 w 3342637"/>
              <a:gd name="connsiteY10" fmla="*/ 608420 h 3323045"/>
              <a:gd name="connsiteX11" fmla="*/ 3181350 w 3342637"/>
              <a:gd name="connsiteY11" fmla="*/ 217895 h 3323045"/>
              <a:gd name="connsiteX12" fmla="*/ 3333750 w 3342637"/>
              <a:gd name="connsiteY12" fmla="*/ 17870 h 3323045"/>
              <a:gd name="connsiteX13" fmla="*/ 3324225 w 3342637"/>
              <a:gd name="connsiteY13" fmla="*/ 8346 h 3323045"/>
              <a:gd name="connsiteX0" fmla="*/ 0 w 3514743"/>
              <a:gd name="connsiteY0" fmla="*/ 3819524 h 3819524"/>
              <a:gd name="connsiteX1" fmla="*/ 228600 w 3514743"/>
              <a:gd name="connsiteY1" fmla="*/ 3524249 h 3819524"/>
              <a:gd name="connsiteX2" fmla="*/ 400050 w 3514743"/>
              <a:gd name="connsiteY2" fmla="*/ 3362324 h 3819524"/>
              <a:gd name="connsiteX3" fmla="*/ 923925 w 3514743"/>
              <a:gd name="connsiteY3" fmla="*/ 3057524 h 3819524"/>
              <a:gd name="connsiteX4" fmla="*/ 1162050 w 3514743"/>
              <a:gd name="connsiteY4" fmla="*/ 3000374 h 3819524"/>
              <a:gd name="connsiteX5" fmla="*/ 1533525 w 3514743"/>
              <a:gd name="connsiteY5" fmla="*/ 2809874 h 3819524"/>
              <a:gd name="connsiteX6" fmla="*/ 1638300 w 3514743"/>
              <a:gd name="connsiteY6" fmla="*/ 2419349 h 3819524"/>
              <a:gd name="connsiteX7" fmla="*/ 1838325 w 3514743"/>
              <a:gd name="connsiteY7" fmla="*/ 2028824 h 3819524"/>
              <a:gd name="connsiteX8" fmla="*/ 2190750 w 3514743"/>
              <a:gd name="connsiteY8" fmla="*/ 1600199 h 3819524"/>
              <a:gd name="connsiteX9" fmla="*/ 2381250 w 3514743"/>
              <a:gd name="connsiteY9" fmla="*/ 1285874 h 3819524"/>
              <a:gd name="connsiteX10" fmla="*/ 2705100 w 3514743"/>
              <a:gd name="connsiteY10" fmla="*/ 1104899 h 3819524"/>
              <a:gd name="connsiteX11" fmla="*/ 3181350 w 3514743"/>
              <a:gd name="connsiteY11" fmla="*/ 714374 h 3819524"/>
              <a:gd name="connsiteX12" fmla="*/ 3333750 w 3514743"/>
              <a:gd name="connsiteY12" fmla="*/ 514349 h 3819524"/>
              <a:gd name="connsiteX13" fmla="*/ 3514725 w 3514743"/>
              <a:gd name="connsiteY13" fmla="*/ 0 h 38195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3514743" h="3819524">
                <a:moveTo>
                  <a:pt x="0" y="3819524"/>
                </a:moveTo>
                <a:cubicBezTo>
                  <a:pt x="80962" y="3709986"/>
                  <a:pt x="161925" y="3600449"/>
                  <a:pt x="228600" y="3524249"/>
                </a:cubicBezTo>
                <a:cubicBezTo>
                  <a:pt x="295275" y="3448049"/>
                  <a:pt x="284163" y="3440111"/>
                  <a:pt x="400050" y="3362324"/>
                </a:cubicBezTo>
                <a:cubicBezTo>
                  <a:pt x="515937" y="3284537"/>
                  <a:pt x="796925" y="3117849"/>
                  <a:pt x="923925" y="3057524"/>
                </a:cubicBezTo>
                <a:cubicBezTo>
                  <a:pt x="1050925" y="2997199"/>
                  <a:pt x="1060450" y="3041649"/>
                  <a:pt x="1162050" y="3000374"/>
                </a:cubicBezTo>
                <a:cubicBezTo>
                  <a:pt x="1263650" y="2959099"/>
                  <a:pt x="1454150" y="2906712"/>
                  <a:pt x="1533525" y="2809874"/>
                </a:cubicBezTo>
                <a:cubicBezTo>
                  <a:pt x="1612900" y="2713036"/>
                  <a:pt x="1587500" y="2549524"/>
                  <a:pt x="1638300" y="2419349"/>
                </a:cubicBezTo>
                <a:cubicBezTo>
                  <a:pt x="1689100" y="2289174"/>
                  <a:pt x="1746250" y="2165349"/>
                  <a:pt x="1838325" y="2028824"/>
                </a:cubicBezTo>
                <a:cubicBezTo>
                  <a:pt x="1930400" y="1892299"/>
                  <a:pt x="2100262" y="1724024"/>
                  <a:pt x="2190750" y="1600199"/>
                </a:cubicBezTo>
                <a:cubicBezTo>
                  <a:pt x="2281238" y="1476374"/>
                  <a:pt x="2295525" y="1368424"/>
                  <a:pt x="2381250" y="1285874"/>
                </a:cubicBezTo>
                <a:cubicBezTo>
                  <a:pt x="2466975" y="1203324"/>
                  <a:pt x="2571750" y="1200149"/>
                  <a:pt x="2705100" y="1104899"/>
                </a:cubicBezTo>
                <a:cubicBezTo>
                  <a:pt x="2838450" y="1009649"/>
                  <a:pt x="3070225" y="828674"/>
                  <a:pt x="3181350" y="714374"/>
                </a:cubicBezTo>
                <a:lnTo>
                  <a:pt x="3333750" y="514349"/>
                </a:lnTo>
                <a:cubicBezTo>
                  <a:pt x="3357562" y="479424"/>
                  <a:pt x="3516709" y="1984"/>
                  <a:pt x="3514725" y="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0" name="Forme libre : forme 9">
            <a:extLst>
              <a:ext uri="{FF2B5EF4-FFF2-40B4-BE49-F238E27FC236}">
                <a16:creationId xmlns:a16="http://schemas.microsoft.com/office/drawing/2014/main" id="{A3F9438B-574A-41ED-A02A-B92F4E8208B1}"/>
              </a:ext>
            </a:extLst>
          </p:cNvPr>
          <p:cNvSpPr/>
          <p:nvPr/>
        </p:nvSpPr>
        <p:spPr>
          <a:xfrm>
            <a:off x="5052060" y="2735580"/>
            <a:ext cx="4960620" cy="2552831"/>
          </a:xfrm>
          <a:custGeom>
            <a:avLst/>
            <a:gdLst>
              <a:gd name="connsiteX0" fmla="*/ 4960620 w 4960620"/>
              <a:gd name="connsiteY0" fmla="*/ 0 h 2552831"/>
              <a:gd name="connsiteX1" fmla="*/ 4472940 w 4960620"/>
              <a:gd name="connsiteY1" fmla="*/ 190500 h 2552831"/>
              <a:gd name="connsiteX2" fmla="*/ 4267200 w 4960620"/>
              <a:gd name="connsiteY2" fmla="*/ 266700 h 2552831"/>
              <a:gd name="connsiteX3" fmla="*/ 3985260 w 4960620"/>
              <a:gd name="connsiteY3" fmla="*/ 419100 h 2552831"/>
              <a:gd name="connsiteX4" fmla="*/ 3810000 w 4960620"/>
              <a:gd name="connsiteY4" fmla="*/ 609600 h 2552831"/>
              <a:gd name="connsiteX5" fmla="*/ 3810000 w 4960620"/>
              <a:gd name="connsiteY5" fmla="*/ 693420 h 2552831"/>
              <a:gd name="connsiteX6" fmla="*/ 3672840 w 4960620"/>
              <a:gd name="connsiteY6" fmla="*/ 838200 h 2552831"/>
              <a:gd name="connsiteX7" fmla="*/ 3489960 w 4960620"/>
              <a:gd name="connsiteY7" fmla="*/ 944880 h 2552831"/>
              <a:gd name="connsiteX8" fmla="*/ 3345180 w 4960620"/>
              <a:gd name="connsiteY8" fmla="*/ 967740 h 2552831"/>
              <a:gd name="connsiteX9" fmla="*/ 3070860 w 4960620"/>
              <a:gd name="connsiteY9" fmla="*/ 1135380 h 2552831"/>
              <a:gd name="connsiteX10" fmla="*/ 2903220 w 4960620"/>
              <a:gd name="connsiteY10" fmla="*/ 1379220 h 2552831"/>
              <a:gd name="connsiteX11" fmla="*/ 2636520 w 4960620"/>
              <a:gd name="connsiteY11" fmla="*/ 1653540 h 2552831"/>
              <a:gd name="connsiteX12" fmla="*/ 2506980 w 4960620"/>
              <a:gd name="connsiteY12" fmla="*/ 1836420 h 2552831"/>
              <a:gd name="connsiteX13" fmla="*/ 2133600 w 4960620"/>
              <a:gd name="connsiteY13" fmla="*/ 2049780 h 2552831"/>
              <a:gd name="connsiteX14" fmla="*/ 1783080 w 4960620"/>
              <a:gd name="connsiteY14" fmla="*/ 2278380 h 2552831"/>
              <a:gd name="connsiteX15" fmla="*/ 1249680 w 4960620"/>
              <a:gd name="connsiteY15" fmla="*/ 2506980 h 2552831"/>
              <a:gd name="connsiteX16" fmla="*/ 830580 w 4960620"/>
              <a:gd name="connsiteY16" fmla="*/ 2453640 h 2552831"/>
              <a:gd name="connsiteX17" fmla="*/ 571500 w 4960620"/>
              <a:gd name="connsiteY17" fmla="*/ 2545080 h 2552831"/>
              <a:gd name="connsiteX18" fmla="*/ 342900 w 4960620"/>
              <a:gd name="connsiteY18" fmla="*/ 2537460 h 2552831"/>
              <a:gd name="connsiteX19" fmla="*/ 236220 w 4960620"/>
              <a:gd name="connsiteY19" fmla="*/ 2453640 h 2552831"/>
              <a:gd name="connsiteX20" fmla="*/ 0 w 4960620"/>
              <a:gd name="connsiteY20" fmla="*/ 2529840 h 25528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4960620" h="2552831">
                <a:moveTo>
                  <a:pt x="4960620" y="0"/>
                </a:moveTo>
                <a:lnTo>
                  <a:pt x="4472940" y="190500"/>
                </a:lnTo>
                <a:cubicBezTo>
                  <a:pt x="4357370" y="234950"/>
                  <a:pt x="4348480" y="228600"/>
                  <a:pt x="4267200" y="266700"/>
                </a:cubicBezTo>
                <a:cubicBezTo>
                  <a:pt x="4185920" y="304800"/>
                  <a:pt x="4061460" y="361950"/>
                  <a:pt x="3985260" y="419100"/>
                </a:cubicBezTo>
                <a:cubicBezTo>
                  <a:pt x="3909060" y="476250"/>
                  <a:pt x="3839210" y="563880"/>
                  <a:pt x="3810000" y="609600"/>
                </a:cubicBezTo>
                <a:cubicBezTo>
                  <a:pt x="3780790" y="655320"/>
                  <a:pt x="3832860" y="655320"/>
                  <a:pt x="3810000" y="693420"/>
                </a:cubicBezTo>
                <a:cubicBezTo>
                  <a:pt x="3787140" y="731520"/>
                  <a:pt x="3726180" y="796290"/>
                  <a:pt x="3672840" y="838200"/>
                </a:cubicBezTo>
                <a:cubicBezTo>
                  <a:pt x="3619500" y="880110"/>
                  <a:pt x="3544570" y="923290"/>
                  <a:pt x="3489960" y="944880"/>
                </a:cubicBezTo>
                <a:cubicBezTo>
                  <a:pt x="3435350" y="966470"/>
                  <a:pt x="3415030" y="935990"/>
                  <a:pt x="3345180" y="967740"/>
                </a:cubicBezTo>
                <a:cubicBezTo>
                  <a:pt x="3275330" y="999490"/>
                  <a:pt x="3144520" y="1066800"/>
                  <a:pt x="3070860" y="1135380"/>
                </a:cubicBezTo>
                <a:cubicBezTo>
                  <a:pt x="2997200" y="1203960"/>
                  <a:pt x="2975610" y="1292860"/>
                  <a:pt x="2903220" y="1379220"/>
                </a:cubicBezTo>
                <a:cubicBezTo>
                  <a:pt x="2830830" y="1465580"/>
                  <a:pt x="2702560" y="1577340"/>
                  <a:pt x="2636520" y="1653540"/>
                </a:cubicBezTo>
                <a:cubicBezTo>
                  <a:pt x="2570480" y="1729740"/>
                  <a:pt x="2590800" y="1770380"/>
                  <a:pt x="2506980" y="1836420"/>
                </a:cubicBezTo>
                <a:cubicBezTo>
                  <a:pt x="2423160" y="1902460"/>
                  <a:pt x="2254250" y="1976120"/>
                  <a:pt x="2133600" y="2049780"/>
                </a:cubicBezTo>
                <a:cubicBezTo>
                  <a:pt x="2012950" y="2123440"/>
                  <a:pt x="1930400" y="2202180"/>
                  <a:pt x="1783080" y="2278380"/>
                </a:cubicBezTo>
                <a:cubicBezTo>
                  <a:pt x="1635760" y="2354580"/>
                  <a:pt x="1408430" y="2477770"/>
                  <a:pt x="1249680" y="2506980"/>
                </a:cubicBezTo>
                <a:cubicBezTo>
                  <a:pt x="1090930" y="2536190"/>
                  <a:pt x="943610" y="2447290"/>
                  <a:pt x="830580" y="2453640"/>
                </a:cubicBezTo>
                <a:cubicBezTo>
                  <a:pt x="717550" y="2459990"/>
                  <a:pt x="652780" y="2531110"/>
                  <a:pt x="571500" y="2545080"/>
                </a:cubicBezTo>
                <a:cubicBezTo>
                  <a:pt x="490220" y="2559050"/>
                  <a:pt x="398780" y="2552700"/>
                  <a:pt x="342900" y="2537460"/>
                </a:cubicBezTo>
                <a:cubicBezTo>
                  <a:pt x="287020" y="2522220"/>
                  <a:pt x="293370" y="2454910"/>
                  <a:pt x="236220" y="2453640"/>
                </a:cubicBezTo>
                <a:cubicBezTo>
                  <a:pt x="179070" y="2452370"/>
                  <a:pt x="89535" y="2491105"/>
                  <a:pt x="0" y="252984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2" name="Forme libre : forme 11">
            <a:extLst>
              <a:ext uri="{FF2B5EF4-FFF2-40B4-BE49-F238E27FC236}">
                <a16:creationId xmlns:a16="http://schemas.microsoft.com/office/drawing/2014/main" id="{944CCB70-F3D6-4557-9C2F-76D3681E987B}"/>
              </a:ext>
            </a:extLst>
          </p:cNvPr>
          <p:cNvSpPr/>
          <p:nvPr/>
        </p:nvSpPr>
        <p:spPr>
          <a:xfrm>
            <a:off x="4076700" y="2202180"/>
            <a:ext cx="4556760" cy="3308828"/>
          </a:xfrm>
          <a:custGeom>
            <a:avLst/>
            <a:gdLst>
              <a:gd name="connsiteX0" fmla="*/ 0 w 4556760"/>
              <a:gd name="connsiteY0" fmla="*/ 0 h 3308828"/>
              <a:gd name="connsiteX1" fmla="*/ 266700 w 4556760"/>
              <a:gd name="connsiteY1" fmla="*/ 243840 h 3308828"/>
              <a:gd name="connsiteX2" fmla="*/ 670560 w 4556760"/>
              <a:gd name="connsiteY2" fmla="*/ 457200 h 3308828"/>
              <a:gd name="connsiteX3" fmla="*/ 1219200 w 4556760"/>
              <a:gd name="connsiteY3" fmla="*/ 807720 h 3308828"/>
              <a:gd name="connsiteX4" fmla="*/ 1341120 w 4556760"/>
              <a:gd name="connsiteY4" fmla="*/ 967740 h 3308828"/>
              <a:gd name="connsiteX5" fmla="*/ 1661160 w 4556760"/>
              <a:gd name="connsiteY5" fmla="*/ 1333500 h 3308828"/>
              <a:gd name="connsiteX6" fmla="*/ 2080260 w 4556760"/>
              <a:gd name="connsiteY6" fmla="*/ 1661160 h 3308828"/>
              <a:gd name="connsiteX7" fmla="*/ 2484120 w 4556760"/>
              <a:gd name="connsiteY7" fmla="*/ 1927860 h 3308828"/>
              <a:gd name="connsiteX8" fmla="*/ 2865120 w 4556760"/>
              <a:gd name="connsiteY8" fmla="*/ 2171700 h 3308828"/>
              <a:gd name="connsiteX9" fmla="*/ 3055620 w 4556760"/>
              <a:gd name="connsiteY9" fmla="*/ 2514600 h 3308828"/>
              <a:gd name="connsiteX10" fmla="*/ 3322320 w 4556760"/>
              <a:gd name="connsiteY10" fmla="*/ 2674620 h 3308828"/>
              <a:gd name="connsiteX11" fmla="*/ 3825240 w 4556760"/>
              <a:gd name="connsiteY11" fmla="*/ 2743200 h 3308828"/>
              <a:gd name="connsiteX12" fmla="*/ 4008120 w 4556760"/>
              <a:gd name="connsiteY12" fmla="*/ 2895600 h 3308828"/>
              <a:gd name="connsiteX13" fmla="*/ 4465320 w 4556760"/>
              <a:gd name="connsiteY13" fmla="*/ 3246120 h 3308828"/>
              <a:gd name="connsiteX14" fmla="*/ 4556760 w 4556760"/>
              <a:gd name="connsiteY14" fmla="*/ 3307080 h 33088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4556760" h="3308828">
                <a:moveTo>
                  <a:pt x="0" y="0"/>
                </a:moveTo>
                <a:cubicBezTo>
                  <a:pt x="77470" y="83820"/>
                  <a:pt x="154940" y="167640"/>
                  <a:pt x="266700" y="243840"/>
                </a:cubicBezTo>
                <a:cubicBezTo>
                  <a:pt x="378460" y="320040"/>
                  <a:pt x="511810" y="363220"/>
                  <a:pt x="670560" y="457200"/>
                </a:cubicBezTo>
                <a:cubicBezTo>
                  <a:pt x="829310" y="551180"/>
                  <a:pt x="1107440" y="722630"/>
                  <a:pt x="1219200" y="807720"/>
                </a:cubicBezTo>
                <a:cubicBezTo>
                  <a:pt x="1330960" y="892810"/>
                  <a:pt x="1267460" y="880110"/>
                  <a:pt x="1341120" y="967740"/>
                </a:cubicBezTo>
                <a:cubicBezTo>
                  <a:pt x="1414780" y="1055370"/>
                  <a:pt x="1537970" y="1217930"/>
                  <a:pt x="1661160" y="1333500"/>
                </a:cubicBezTo>
                <a:cubicBezTo>
                  <a:pt x="1784350" y="1449070"/>
                  <a:pt x="1943100" y="1562100"/>
                  <a:pt x="2080260" y="1661160"/>
                </a:cubicBezTo>
                <a:cubicBezTo>
                  <a:pt x="2217420" y="1760220"/>
                  <a:pt x="2353310" y="1842770"/>
                  <a:pt x="2484120" y="1927860"/>
                </a:cubicBezTo>
                <a:cubicBezTo>
                  <a:pt x="2614930" y="2012950"/>
                  <a:pt x="2769870" y="2073910"/>
                  <a:pt x="2865120" y="2171700"/>
                </a:cubicBezTo>
                <a:cubicBezTo>
                  <a:pt x="2960370" y="2269490"/>
                  <a:pt x="2979420" y="2430780"/>
                  <a:pt x="3055620" y="2514600"/>
                </a:cubicBezTo>
                <a:cubicBezTo>
                  <a:pt x="3131820" y="2598420"/>
                  <a:pt x="3194050" y="2636520"/>
                  <a:pt x="3322320" y="2674620"/>
                </a:cubicBezTo>
                <a:cubicBezTo>
                  <a:pt x="3450590" y="2712720"/>
                  <a:pt x="3710940" y="2706370"/>
                  <a:pt x="3825240" y="2743200"/>
                </a:cubicBezTo>
                <a:cubicBezTo>
                  <a:pt x="3939540" y="2780030"/>
                  <a:pt x="3901440" y="2811780"/>
                  <a:pt x="4008120" y="2895600"/>
                </a:cubicBezTo>
                <a:cubicBezTo>
                  <a:pt x="4114800" y="2979420"/>
                  <a:pt x="4373880" y="3177540"/>
                  <a:pt x="4465320" y="3246120"/>
                </a:cubicBezTo>
                <a:cubicBezTo>
                  <a:pt x="4556760" y="3314700"/>
                  <a:pt x="4556760" y="3310890"/>
                  <a:pt x="4556760" y="330708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4" name="Forme libre : forme 23">
            <a:extLst>
              <a:ext uri="{FF2B5EF4-FFF2-40B4-BE49-F238E27FC236}">
                <a16:creationId xmlns:a16="http://schemas.microsoft.com/office/drawing/2014/main" id="{95D7BB21-081F-4A5B-968A-0D05182EA29B}"/>
              </a:ext>
            </a:extLst>
          </p:cNvPr>
          <p:cNvSpPr/>
          <p:nvPr/>
        </p:nvSpPr>
        <p:spPr>
          <a:xfrm>
            <a:off x="6172200" y="4654550"/>
            <a:ext cx="647700" cy="374650"/>
          </a:xfrm>
          <a:custGeom>
            <a:avLst/>
            <a:gdLst>
              <a:gd name="connsiteX0" fmla="*/ 0 w 647700"/>
              <a:gd name="connsiteY0" fmla="*/ 0 h 374650"/>
              <a:gd name="connsiteX1" fmla="*/ 260350 w 647700"/>
              <a:gd name="connsiteY1" fmla="*/ 127000 h 374650"/>
              <a:gd name="connsiteX2" fmla="*/ 514350 w 647700"/>
              <a:gd name="connsiteY2" fmla="*/ 222250 h 374650"/>
              <a:gd name="connsiteX3" fmla="*/ 647700 w 647700"/>
              <a:gd name="connsiteY3" fmla="*/ 374650 h 374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47700" h="374650">
                <a:moveTo>
                  <a:pt x="0" y="0"/>
                </a:moveTo>
                <a:cubicBezTo>
                  <a:pt x="87312" y="44979"/>
                  <a:pt x="174625" y="89958"/>
                  <a:pt x="260350" y="127000"/>
                </a:cubicBezTo>
                <a:cubicBezTo>
                  <a:pt x="346075" y="164042"/>
                  <a:pt x="449792" y="180975"/>
                  <a:pt x="514350" y="222250"/>
                </a:cubicBezTo>
                <a:cubicBezTo>
                  <a:pt x="578908" y="263525"/>
                  <a:pt x="613304" y="319087"/>
                  <a:pt x="647700" y="37465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1" name="Forme libre : forme 30">
            <a:extLst>
              <a:ext uri="{FF2B5EF4-FFF2-40B4-BE49-F238E27FC236}">
                <a16:creationId xmlns:a16="http://schemas.microsoft.com/office/drawing/2014/main" id="{9B914AB4-097F-4566-ACFF-8B65D8AD4BA5}"/>
              </a:ext>
            </a:extLst>
          </p:cNvPr>
          <p:cNvSpPr/>
          <p:nvPr/>
        </p:nvSpPr>
        <p:spPr>
          <a:xfrm>
            <a:off x="4794250" y="3968750"/>
            <a:ext cx="1099770" cy="1276350"/>
          </a:xfrm>
          <a:custGeom>
            <a:avLst/>
            <a:gdLst>
              <a:gd name="connsiteX0" fmla="*/ 0 w 1099770"/>
              <a:gd name="connsiteY0" fmla="*/ 0 h 1276350"/>
              <a:gd name="connsiteX1" fmla="*/ 38100 w 1099770"/>
              <a:gd name="connsiteY1" fmla="*/ 63500 h 1276350"/>
              <a:gd name="connsiteX2" fmla="*/ 22225 w 1099770"/>
              <a:gd name="connsiteY2" fmla="*/ 130175 h 1276350"/>
              <a:gd name="connsiteX3" fmla="*/ 171450 w 1099770"/>
              <a:gd name="connsiteY3" fmla="*/ 139700 h 1276350"/>
              <a:gd name="connsiteX4" fmla="*/ 352425 w 1099770"/>
              <a:gd name="connsiteY4" fmla="*/ 203200 h 1276350"/>
              <a:gd name="connsiteX5" fmla="*/ 419100 w 1099770"/>
              <a:gd name="connsiteY5" fmla="*/ 193675 h 1276350"/>
              <a:gd name="connsiteX6" fmla="*/ 584200 w 1099770"/>
              <a:gd name="connsiteY6" fmla="*/ 177800 h 1276350"/>
              <a:gd name="connsiteX7" fmla="*/ 685800 w 1099770"/>
              <a:gd name="connsiteY7" fmla="*/ 244475 h 1276350"/>
              <a:gd name="connsiteX8" fmla="*/ 844550 w 1099770"/>
              <a:gd name="connsiteY8" fmla="*/ 320675 h 1276350"/>
              <a:gd name="connsiteX9" fmla="*/ 955675 w 1099770"/>
              <a:gd name="connsiteY9" fmla="*/ 450850 h 1276350"/>
              <a:gd name="connsiteX10" fmla="*/ 1022350 w 1099770"/>
              <a:gd name="connsiteY10" fmla="*/ 619125 h 1276350"/>
              <a:gd name="connsiteX11" fmla="*/ 1069975 w 1099770"/>
              <a:gd name="connsiteY11" fmla="*/ 736600 h 1276350"/>
              <a:gd name="connsiteX12" fmla="*/ 1054100 w 1099770"/>
              <a:gd name="connsiteY12" fmla="*/ 920750 h 1276350"/>
              <a:gd name="connsiteX13" fmla="*/ 1098550 w 1099770"/>
              <a:gd name="connsiteY13" fmla="*/ 1003300 h 1276350"/>
              <a:gd name="connsiteX14" fmla="*/ 996950 w 1099770"/>
              <a:gd name="connsiteY14" fmla="*/ 1130300 h 1276350"/>
              <a:gd name="connsiteX15" fmla="*/ 923925 w 1099770"/>
              <a:gd name="connsiteY15" fmla="*/ 1276350 h 1276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099770" h="1276350">
                <a:moveTo>
                  <a:pt x="0" y="0"/>
                </a:moveTo>
                <a:cubicBezTo>
                  <a:pt x="17198" y="20902"/>
                  <a:pt x="34396" y="41804"/>
                  <a:pt x="38100" y="63500"/>
                </a:cubicBezTo>
                <a:cubicBezTo>
                  <a:pt x="41804" y="85196"/>
                  <a:pt x="0" y="117475"/>
                  <a:pt x="22225" y="130175"/>
                </a:cubicBezTo>
                <a:cubicBezTo>
                  <a:pt x="44450" y="142875"/>
                  <a:pt x="116417" y="127529"/>
                  <a:pt x="171450" y="139700"/>
                </a:cubicBezTo>
                <a:cubicBezTo>
                  <a:pt x="226483" y="151871"/>
                  <a:pt x="311150" y="194204"/>
                  <a:pt x="352425" y="203200"/>
                </a:cubicBezTo>
                <a:cubicBezTo>
                  <a:pt x="393700" y="212196"/>
                  <a:pt x="380471" y="197908"/>
                  <a:pt x="419100" y="193675"/>
                </a:cubicBezTo>
                <a:cubicBezTo>
                  <a:pt x="457729" y="189442"/>
                  <a:pt x="539750" y="169333"/>
                  <a:pt x="584200" y="177800"/>
                </a:cubicBezTo>
                <a:cubicBezTo>
                  <a:pt x="628650" y="186267"/>
                  <a:pt x="642408" y="220662"/>
                  <a:pt x="685800" y="244475"/>
                </a:cubicBezTo>
                <a:cubicBezTo>
                  <a:pt x="729192" y="268288"/>
                  <a:pt x="799571" y="286279"/>
                  <a:pt x="844550" y="320675"/>
                </a:cubicBezTo>
                <a:cubicBezTo>
                  <a:pt x="889529" y="355071"/>
                  <a:pt x="926042" y="401108"/>
                  <a:pt x="955675" y="450850"/>
                </a:cubicBezTo>
                <a:cubicBezTo>
                  <a:pt x="985308" y="500592"/>
                  <a:pt x="1003300" y="571500"/>
                  <a:pt x="1022350" y="619125"/>
                </a:cubicBezTo>
                <a:cubicBezTo>
                  <a:pt x="1041400" y="666750"/>
                  <a:pt x="1064683" y="686329"/>
                  <a:pt x="1069975" y="736600"/>
                </a:cubicBezTo>
                <a:cubicBezTo>
                  <a:pt x="1075267" y="786871"/>
                  <a:pt x="1049338" y="876300"/>
                  <a:pt x="1054100" y="920750"/>
                </a:cubicBezTo>
                <a:cubicBezTo>
                  <a:pt x="1058863" y="965200"/>
                  <a:pt x="1108075" y="968375"/>
                  <a:pt x="1098550" y="1003300"/>
                </a:cubicBezTo>
                <a:cubicBezTo>
                  <a:pt x="1089025" y="1038225"/>
                  <a:pt x="1026054" y="1084792"/>
                  <a:pt x="996950" y="1130300"/>
                </a:cubicBezTo>
                <a:cubicBezTo>
                  <a:pt x="967846" y="1175808"/>
                  <a:pt x="945885" y="1226079"/>
                  <a:pt x="923925" y="127635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630" name="Rectangle 629">
            <a:extLst>
              <a:ext uri="{FF2B5EF4-FFF2-40B4-BE49-F238E27FC236}">
                <a16:creationId xmlns:a16="http://schemas.microsoft.com/office/drawing/2014/main" id="{B534E08F-1B77-430C-A4BB-7DD856958AEA}"/>
              </a:ext>
            </a:extLst>
          </p:cNvPr>
          <p:cNvSpPr/>
          <p:nvPr/>
        </p:nvSpPr>
        <p:spPr>
          <a:xfrm rot="762525">
            <a:off x="2520144" y="492388"/>
            <a:ext cx="176556" cy="2034079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655" name="Forme libre : forme 654">
            <a:extLst>
              <a:ext uri="{FF2B5EF4-FFF2-40B4-BE49-F238E27FC236}">
                <a16:creationId xmlns:a16="http://schemas.microsoft.com/office/drawing/2014/main" id="{5367C33C-896D-4D34-8011-EBF3489A115F}"/>
              </a:ext>
            </a:extLst>
          </p:cNvPr>
          <p:cNvSpPr/>
          <p:nvPr/>
        </p:nvSpPr>
        <p:spPr>
          <a:xfrm>
            <a:off x="7935731" y="1651890"/>
            <a:ext cx="3176932" cy="349215"/>
          </a:xfrm>
          <a:custGeom>
            <a:avLst/>
            <a:gdLst>
              <a:gd name="connsiteX0" fmla="*/ 0 w 3167407"/>
              <a:gd name="connsiteY0" fmla="*/ 240351 h 349099"/>
              <a:gd name="connsiteX1" fmla="*/ 160256 w 3167407"/>
              <a:gd name="connsiteY1" fmla="*/ 334620 h 349099"/>
              <a:gd name="connsiteX2" fmla="*/ 480767 w 3167407"/>
              <a:gd name="connsiteY2" fmla="*/ 344046 h 349099"/>
              <a:gd name="connsiteX3" fmla="*/ 838986 w 3167407"/>
              <a:gd name="connsiteY3" fmla="*/ 287485 h 349099"/>
              <a:gd name="connsiteX4" fmla="*/ 1093510 w 3167407"/>
              <a:gd name="connsiteY4" fmla="*/ 193217 h 349099"/>
              <a:gd name="connsiteX5" fmla="*/ 1263192 w 3167407"/>
              <a:gd name="connsiteY5" fmla="*/ 127230 h 349099"/>
              <a:gd name="connsiteX6" fmla="*/ 1527143 w 3167407"/>
              <a:gd name="connsiteY6" fmla="*/ 4681 h 349099"/>
              <a:gd name="connsiteX7" fmla="*/ 1998483 w 3167407"/>
              <a:gd name="connsiteY7" fmla="*/ 23535 h 349099"/>
              <a:gd name="connsiteX8" fmla="*/ 3167407 w 3167407"/>
              <a:gd name="connsiteY8" fmla="*/ 32962 h 349099"/>
              <a:gd name="connsiteX0" fmla="*/ 0 w 3176932"/>
              <a:gd name="connsiteY0" fmla="*/ 237970 h 349215"/>
              <a:gd name="connsiteX1" fmla="*/ 169781 w 3176932"/>
              <a:gd name="connsiteY1" fmla="*/ 334620 h 349215"/>
              <a:gd name="connsiteX2" fmla="*/ 490292 w 3176932"/>
              <a:gd name="connsiteY2" fmla="*/ 344046 h 349215"/>
              <a:gd name="connsiteX3" fmla="*/ 848511 w 3176932"/>
              <a:gd name="connsiteY3" fmla="*/ 287485 h 349215"/>
              <a:gd name="connsiteX4" fmla="*/ 1103035 w 3176932"/>
              <a:gd name="connsiteY4" fmla="*/ 193217 h 349215"/>
              <a:gd name="connsiteX5" fmla="*/ 1272717 w 3176932"/>
              <a:gd name="connsiteY5" fmla="*/ 127230 h 349215"/>
              <a:gd name="connsiteX6" fmla="*/ 1536668 w 3176932"/>
              <a:gd name="connsiteY6" fmla="*/ 4681 h 349215"/>
              <a:gd name="connsiteX7" fmla="*/ 2008008 w 3176932"/>
              <a:gd name="connsiteY7" fmla="*/ 23535 h 349215"/>
              <a:gd name="connsiteX8" fmla="*/ 3176932 w 3176932"/>
              <a:gd name="connsiteY8" fmla="*/ 32962 h 3492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76932" h="349215">
                <a:moveTo>
                  <a:pt x="0" y="237970"/>
                </a:moveTo>
                <a:cubicBezTo>
                  <a:pt x="40064" y="276463"/>
                  <a:pt x="88066" y="316941"/>
                  <a:pt x="169781" y="334620"/>
                </a:cubicBezTo>
                <a:cubicBezTo>
                  <a:pt x="251496" y="352299"/>
                  <a:pt x="377170" y="351902"/>
                  <a:pt x="490292" y="344046"/>
                </a:cubicBezTo>
                <a:cubicBezTo>
                  <a:pt x="603414" y="336190"/>
                  <a:pt x="746387" y="312623"/>
                  <a:pt x="848511" y="287485"/>
                </a:cubicBezTo>
                <a:cubicBezTo>
                  <a:pt x="950635" y="262347"/>
                  <a:pt x="1032334" y="219926"/>
                  <a:pt x="1103035" y="193217"/>
                </a:cubicBezTo>
                <a:cubicBezTo>
                  <a:pt x="1173736" y="166508"/>
                  <a:pt x="1200445" y="158653"/>
                  <a:pt x="1272717" y="127230"/>
                </a:cubicBezTo>
                <a:cubicBezTo>
                  <a:pt x="1344989" y="95807"/>
                  <a:pt x="1414119" y="21964"/>
                  <a:pt x="1536668" y="4681"/>
                </a:cubicBezTo>
                <a:cubicBezTo>
                  <a:pt x="1659217" y="-12602"/>
                  <a:pt x="2008008" y="23535"/>
                  <a:pt x="2008008" y="23535"/>
                </a:cubicBezTo>
                <a:lnTo>
                  <a:pt x="3176932" y="32962"/>
                </a:lnTo>
              </a:path>
            </a:pathLst>
          </a:custGeom>
          <a:noFill/>
          <a:ln w="25400">
            <a:solidFill>
              <a:schemeClr val="bg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65" name="Forme libre : forme 64">
            <a:extLst>
              <a:ext uri="{FF2B5EF4-FFF2-40B4-BE49-F238E27FC236}">
                <a16:creationId xmlns:a16="http://schemas.microsoft.com/office/drawing/2014/main" id="{E9D5A3E5-AD50-4EEC-8597-72ED31D03BAE}"/>
              </a:ext>
            </a:extLst>
          </p:cNvPr>
          <p:cNvSpPr/>
          <p:nvPr/>
        </p:nvSpPr>
        <p:spPr>
          <a:xfrm>
            <a:off x="119502" y="738807"/>
            <a:ext cx="222344" cy="269732"/>
          </a:xfrm>
          <a:custGeom>
            <a:avLst/>
            <a:gdLst>
              <a:gd name="connsiteX0" fmla="*/ 0 w 219075"/>
              <a:gd name="connsiteY0" fmla="*/ 0 h 333375"/>
              <a:gd name="connsiteX1" fmla="*/ 142875 w 219075"/>
              <a:gd name="connsiteY1" fmla="*/ 104775 h 333375"/>
              <a:gd name="connsiteX2" fmla="*/ 28575 w 219075"/>
              <a:gd name="connsiteY2" fmla="*/ 228600 h 333375"/>
              <a:gd name="connsiteX3" fmla="*/ 219075 w 219075"/>
              <a:gd name="connsiteY3" fmla="*/ 333375 h 333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9075" h="333375">
                <a:moveTo>
                  <a:pt x="0" y="0"/>
                </a:moveTo>
                <a:cubicBezTo>
                  <a:pt x="69056" y="33337"/>
                  <a:pt x="138113" y="66675"/>
                  <a:pt x="142875" y="104775"/>
                </a:cubicBezTo>
                <a:cubicBezTo>
                  <a:pt x="147638" y="142875"/>
                  <a:pt x="15875" y="190500"/>
                  <a:pt x="28575" y="228600"/>
                </a:cubicBezTo>
                <a:cubicBezTo>
                  <a:pt x="41275" y="266700"/>
                  <a:pt x="130175" y="300037"/>
                  <a:pt x="219075" y="333375"/>
                </a:cubicBezTo>
              </a:path>
            </a:pathLst>
          </a:custGeom>
          <a:noFill/>
          <a:ln w="19050" cmpd="dbl">
            <a:solidFill>
              <a:srgbClr val="7030A0"/>
            </a:solidFill>
            <a:headEnd type="stealth" w="lg" len="lg"/>
            <a:tailEnd type="stealth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70" name="ZoneTexte 69">
            <a:extLst>
              <a:ext uri="{FF2B5EF4-FFF2-40B4-BE49-F238E27FC236}">
                <a16:creationId xmlns:a16="http://schemas.microsoft.com/office/drawing/2014/main" id="{315A8E70-2BC1-4E13-AC01-966151702F07}"/>
              </a:ext>
            </a:extLst>
          </p:cNvPr>
          <p:cNvSpPr txBox="1"/>
          <p:nvPr/>
        </p:nvSpPr>
        <p:spPr>
          <a:xfrm>
            <a:off x="372469" y="739891"/>
            <a:ext cx="232031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Axe autoroutier (E411)</a:t>
            </a:r>
            <a:endParaRPr lang="fr-BE" sz="1100" dirty="0"/>
          </a:p>
        </p:txBody>
      </p:sp>
      <p:sp>
        <p:nvSpPr>
          <p:cNvPr id="72" name="ZoneTexte 71">
            <a:extLst>
              <a:ext uri="{FF2B5EF4-FFF2-40B4-BE49-F238E27FC236}">
                <a16:creationId xmlns:a16="http://schemas.microsoft.com/office/drawing/2014/main" id="{CD546C32-B5BB-478F-A054-281AF16F3FD6}"/>
              </a:ext>
            </a:extLst>
          </p:cNvPr>
          <p:cNvSpPr txBox="1"/>
          <p:nvPr/>
        </p:nvSpPr>
        <p:spPr>
          <a:xfrm>
            <a:off x="368515" y="1129615"/>
            <a:ext cx="232031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Réseau routier régional</a:t>
            </a:r>
            <a:endParaRPr lang="fr-BE" sz="1100" dirty="0"/>
          </a:p>
        </p:txBody>
      </p:sp>
      <p:sp>
        <p:nvSpPr>
          <p:cNvPr id="75" name="ZoneTexte 74">
            <a:extLst>
              <a:ext uri="{FF2B5EF4-FFF2-40B4-BE49-F238E27FC236}">
                <a16:creationId xmlns:a16="http://schemas.microsoft.com/office/drawing/2014/main" id="{A63126DA-CE96-4F57-BDFA-36734724A8EF}"/>
              </a:ext>
            </a:extLst>
          </p:cNvPr>
          <p:cNvSpPr txBox="1"/>
          <p:nvPr/>
        </p:nvSpPr>
        <p:spPr>
          <a:xfrm>
            <a:off x="334208" y="253470"/>
            <a:ext cx="1712217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Pôles de développement et d’appui touristique</a:t>
            </a:r>
            <a:endParaRPr lang="fr-BE" sz="1100" dirty="0"/>
          </a:p>
        </p:txBody>
      </p:sp>
      <p:sp>
        <p:nvSpPr>
          <p:cNvPr id="79" name="Forme libre : forme 78">
            <a:extLst>
              <a:ext uri="{FF2B5EF4-FFF2-40B4-BE49-F238E27FC236}">
                <a16:creationId xmlns:a16="http://schemas.microsoft.com/office/drawing/2014/main" id="{70D37981-2D87-40ED-BAFC-FFC8C63CE60C}"/>
              </a:ext>
            </a:extLst>
          </p:cNvPr>
          <p:cNvSpPr/>
          <p:nvPr/>
        </p:nvSpPr>
        <p:spPr>
          <a:xfrm>
            <a:off x="112109" y="1132204"/>
            <a:ext cx="222344" cy="269732"/>
          </a:xfrm>
          <a:custGeom>
            <a:avLst/>
            <a:gdLst>
              <a:gd name="connsiteX0" fmla="*/ 0 w 219075"/>
              <a:gd name="connsiteY0" fmla="*/ 0 h 333375"/>
              <a:gd name="connsiteX1" fmla="*/ 142875 w 219075"/>
              <a:gd name="connsiteY1" fmla="*/ 104775 h 333375"/>
              <a:gd name="connsiteX2" fmla="*/ 28575 w 219075"/>
              <a:gd name="connsiteY2" fmla="*/ 228600 h 333375"/>
              <a:gd name="connsiteX3" fmla="*/ 219075 w 219075"/>
              <a:gd name="connsiteY3" fmla="*/ 333375 h 333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9075" h="333375">
                <a:moveTo>
                  <a:pt x="0" y="0"/>
                </a:moveTo>
                <a:cubicBezTo>
                  <a:pt x="69056" y="33337"/>
                  <a:pt x="138113" y="66675"/>
                  <a:pt x="142875" y="104775"/>
                </a:cubicBezTo>
                <a:cubicBezTo>
                  <a:pt x="147638" y="142875"/>
                  <a:pt x="15875" y="190500"/>
                  <a:pt x="28575" y="228600"/>
                </a:cubicBezTo>
                <a:cubicBezTo>
                  <a:pt x="41275" y="266700"/>
                  <a:pt x="130175" y="300037"/>
                  <a:pt x="219075" y="333375"/>
                </a:cubicBezTo>
              </a:path>
            </a:pathLst>
          </a:custGeom>
          <a:noFill/>
          <a:ln w="12700" cmpd="sng">
            <a:solidFill>
              <a:schemeClr val="bg1">
                <a:lumMod val="75000"/>
              </a:schemeClr>
            </a:solidFill>
            <a:headEnd type="none" w="lg" len="lg"/>
            <a:tailEnd type="none" w="lg" len="lg"/>
            <a:extLst>
              <a:ext uri="{C807C97D-BFC1-408E-A445-0C87EB9F89A2}">
                <ask:lineSketchStyleProps xmlns:ask="http://schemas.microsoft.com/office/drawing/2018/sketchyshapes">
                  <ask:type>
                    <ask:lineSketchNone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80" name="Forme libre : forme 79">
            <a:extLst>
              <a:ext uri="{FF2B5EF4-FFF2-40B4-BE49-F238E27FC236}">
                <a16:creationId xmlns:a16="http://schemas.microsoft.com/office/drawing/2014/main" id="{51586F8B-F076-4975-89E8-64CD98B2DE98}"/>
              </a:ext>
            </a:extLst>
          </p:cNvPr>
          <p:cNvSpPr/>
          <p:nvPr/>
        </p:nvSpPr>
        <p:spPr>
          <a:xfrm>
            <a:off x="98416" y="349764"/>
            <a:ext cx="235086" cy="196167"/>
          </a:xfrm>
          <a:custGeom>
            <a:avLst/>
            <a:gdLst>
              <a:gd name="connsiteX0" fmla="*/ 204899 w 424322"/>
              <a:gd name="connsiteY0" fmla="*/ 139009 h 387565"/>
              <a:gd name="connsiteX1" fmla="*/ 309674 w 424322"/>
              <a:gd name="connsiteY1" fmla="*/ 5659 h 387565"/>
              <a:gd name="connsiteX2" fmla="*/ 423974 w 424322"/>
              <a:gd name="connsiteY2" fmla="*/ 43759 h 387565"/>
              <a:gd name="connsiteX3" fmla="*/ 347774 w 424322"/>
              <a:gd name="connsiteY3" fmla="*/ 215209 h 387565"/>
              <a:gd name="connsiteX4" fmla="*/ 423974 w 424322"/>
              <a:gd name="connsiteY4" fmla="*/ 319984 h 387565"/>
              <a:gd name="connsiteX5" fmla="*/ 338249 w 424322"/>
              <a:gd name="connsiteY5" fmla="*/ 386659 h 387565"/>
              <a:gd name="connsiteX6" fmla="*/ 233474 w 424322"/>
              <a:gd name="connsiteY6" fmla="*/ 272359 h 387565"/>
              <a:gd name="connsiteX7" fmla="*/ 71549 w 424322"/>
              <a:gd name="connsiteY7" fmla="*/ 291409 h 387565"/>
              <a:gd name="connsiteX8" fmla="*/ 4874 w 424322"/>
              <a:gd name="connsiteY8" fmla="*/ 110434 h 387565"/>
              <a:gd name="connsiteX9" fmla="*/ 204899 w 424322"/>
              <a:gd name="connsiteY9" fmla="*/ 139009 h 3875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24322" h="387565">
                <a:moveTo>
                  <a:pt x="204899" y="139009"/>
                </a:moveTo>
                <a:cubicBezTo>
                  <a:pt x="255699" y="121547"/>
                  <a:pt x="273162" y="21534"/>
                  <a:pt x="309674" y="5659"/>
                </a:cubicBezTo>
                <a:cubicBezTo>
                  <a:pt x="346187" y="-10216"/>
                  <a:pt x="417624" y="8834"/>
                  <a:pt x="423974" y="43759"/>
                </a:cubicBezTo>
                <a:cubicBezTo>
                  <a:pt x="430324" y="78684"/>
                  <a:pt x="347774" y="169172"/>
                  <a:pt x="347774" y="215209"/>
                </a:cubicBezTo>
                <a:cubicBezTo>
                  <a:pt x="347774" y="261246"/>
                  <a:pt x="425562" y="291409"/>
                  <a:pt x="423974" y="319984"/>
                </a:cubicBezTo>
                <a:cubicBezTo>
                  <a:pt x="422387" y="348559"/>
                  <a:pt x="369999" y="394596"/>
                  <a:pt x="338249" y="386659"/>
                </a:cubicBezTo>
                <a:cubicBezTo>
                  <a:pt x="306499" y="378722"/>
                  <a:pt x="277924" y="288234"/>
                  <a:pt x="233474" y="272359"/>
                </a:cubicBezTo>
                <a:cubicBezTo>
                  <a:pt x="189024" y="256484"/>
                  <a:pt x="109649" y="318396"/>
                  <a:pt x="71549" y="291409"/>
                </a:cubicBezTo>
                <a:cubicBezTo>
                  <a:pt x="33449" y="264422"/>
                  <a:pt x="-15763" y="139009"/>
                  <a:pt x="4874" y="110434"/>
                </a:cubicBezTo>
                <a:cubicBezTo>
                  <a:pt x="25511" y="81859"/>
                  <a:pt x="154099" y="156471"/>
                  <a:pt x="204899" y="139009"/>
                </a:cubicBezTo>
                <a:close/>
              </a:path>
            </a:pathLst>
          </a:custGeom>
          <a:solidFill>
            <a:schemeClr val="accent2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83" name="ZoneTexte 82">
            <a:extLst>
              <a:ext uri="{FF2B5EF4-FFF2-40B4-BE49-F238E27FC236}">
                <a16:creationId xmlns:a16="http://schemas.microsoft.com/office/drawing/2014/main" id="{E3833D92-8182-40AF-8428-129CFF1A20B8}"/>
              </a:ext>
            </a:extLst>
          </p:cNvPr>
          <p:cNvSpPr txBox="1"/>
          <p:nvPr/>
        </p:nvSpPr>
        <p:spPr>
          <a:xfrm>
            <a:off x="361106" y="1512331"/>
            <a:ext cx="232031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Ligne ferroviaire</a:t>
            </a:r>
            <a:endParaRPr lang="fr-BE" sz="1100" dirty="0"/>
          </a:p>
        </p:txBody>
      </p:sp>
      <p:sp>
        <p:nvSpPr>
          <p:cNvPr id="84" name="Forme libre : forme 83">
            <a:extLst>
              <a:ext uri="{FF2B5EF4-FFF2-40B4-BE49-F238E27FC236}">
                <a16:creationId xmlns:a16="http://schemas.microsoft.com/office/drawing/2014/main" id="{6CC23C3C-748F-42A1-A5B5-88C95C8EA2E3}"/>
              </a:ext>
            </a:extLst>
          </p:cNvPr>
          <p:cNvSpPr/>
          <p:nvPr/>
        </p:nvSpPr>
        <p:spPr>
          <a:xfrm>
            <a:off x="147027" y="1529186"/>
            <a:ext cx="222344" cy="269732"/>
          </a:xfrm>
          <a:custGeom>
            <a:avLst/>
            <a:gdLst>
              <a:gd name="connsiteX0" fmla="*/ 0 w 219075"/>
              <a:gd name="connsiteY0" fmla="*/ 0 h 333375"/>
              <a:gd name="connsiteX1" fmla="*/ 142875 w 219075"/>
              <a:gd name="connsiteY1" fmla="*/ 104775 h 333375"/>
              <a:gd name="connsiteX2" fmla="*/ 28575 w 219075"/>
              <a:gd name="connsiteY2" fmla="*/ 228600 h 333375"/>
              <a:gd name="connsiteX3" fmla="*/ 219075 w 219075"/>
              <a:gd name="connsiteY3" fmla="*/ 333375 h 333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9075" h="333375">
                <a:moveTo>
                  <a:pt x="0" y="0"/>
                </a:moveTo>
                <a:cubicBezTo>
                  <a:pt x="69056" y="33337"/>
                  <a:pt x="138113" y="66675"/>
                  <a:pt x="142875" y="104775"/>
                </a:cubicBezTo>
                <a:cubicBezTo>
                  <a:pt x="147638" y="142875"/>
                  <a:pt x="15875" y="190500"/>
                  <a:pt x="28575" y="228600"/>
                </a:cubicBezTo>
                <a:cubicBezTo>
                  <a:pt x="41275" y="266700"/>
                  <a:pt x="130175" y="300037"/>
                  <a:pt x="219075" y="333375"/>
                </a:cubicBezTo>
              </a:path>
            </a:pathLst>
          </a:custGeom>
          <a:noFill/>
          <a:ln w="19050" cmpd="sng">
            <a:solidFill>
              <a:schemeClr val="tx1"/>
            </a:solidFill>
            <a:prstDash val="dash"/>
            <a:headEnd type="none" w="lg" len="lg"/>
            <a:tailEnd type="none" w="lg" len="lg"/>
            <a:extLst>
              <a:ext uri="{C807C97D-BFC1-408E-A445-0C87EB9F89A2}">
                <ask:lineSketchStyleProps xmlns:ask="http://schemas.microsoft.com/office/drawing/2018/sketchyshapes">
                  <ask:type>
                    <ask:lineSketchNone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grpSp>
        <p:nvGrpSpPr>
          <p:cNvPr id="15" name="Groupe 14">
            <a:extLst>
              <a:ext uri="{FF2B5EF4-FFF2-40B4-BE49-F238E27FC236}">
                <a16:creationId xmlns:a16="http://schemas.microsoft.com/office/drawing/2014/main" id="{C1F64FC7-4133-4040-83D3-8B66C2046446}"/>
              </a:ext>
            </a:extLst>
          </p:cNvPr>
          <p:cNvGrpSpPr>
            <a:grpSpLocks noChangeAspect="1"/>
          </p:cNvGrpSpPr>
          <p:nvPr/>
        </p:nvGrpSpPr>
        <p:grpSpPr>
          <a:xfrm>
            <a:off x="2908829" y="279355"/>
            <a:ext cx="6944048" cy="6267685"/>
            <a:chOff x="2908829" y="279355"/>
            <a:chExt cx="6944048" cy="6267685"/>
          </a:xfrm>
        </p:grpSpPr>
        <p:sp>
          <p:nvSpPr>
            <p:cNvPr id="5" name="Forme libre : forme 4">
              <a:extLst>
                <a:ext uri="{FF2B5EF4-FFF2-40B4-BE49-F238E27FC236}">
                  <a16:creationId xmlns:a16="http://schemas.microsoft.com/office/drawing/2014/main" id="{FA4E5A16-E8D1-47A8-9A71-9E217CB4E4BA}"/>
                </a:ext>
              </a:extLst>
            </p:cNvPr>
            <p:cNvSpPr/>
            <p:nvPr/>
          </p:nvSpPr>
          <p:spPr>
            <a:xfrm>
              <a:off x="5518150" y="279355"/>
              <a:ext cx="2241550" cy="819195"/>
            </a:xfrm>
            <a:custGeom>
              <a:avLst/>
              <a:gdLst>
                <a:gd name="connsiteX0" fmla="*/ 0 w 2241550"/>
                <a:gd name="connsiteY0" fmla="*/ 400095 h 819195"/>
                <a:gd name="connsiteX1" fmla="*/ 209550 w 2241550"/>
                <a:gd name="connsiteY1" fmla="*/ 495345 h 819195"/>
                <a:gd name="connsiteX2" fmla="*/ 374650 w 2241550"/>
                <a:gd name="connsiteY2" fmla="*/ 717595 h 819195"/>
                <a:gd name="connsiteX3" fmla="*/ 514350 w 2241550"/>
                <a:gd name="connsiteY3" fmla="*/ 685845 h 819195"/>
                <a:gd name="connsiteX4" fmla="*/ 692150 w 2241550"/>
                <a:gd name="connsiteY4" fmla="*/ 615995 h 819195"/>
                <a:gd name="connsiteX5" fmla="*/ 736600 w 2241550"/>
                <a:gd name="connsiteY5" fmla="*/ 552495 h 819195"/>
                <a:gd name="connsiteX6" fmla="*/ 838200 w 2241550"/>
                <a:gd name="connsiteY6" fmla="*/ 450895 h 819195"/>
                <a:gd name="connsiteX7" fmla="*/ 1009650 w 2241550"/>
                <a:gd name="connsiteY7" fmla="*/ 431845 h 819195"/>
                <a:gd name="connsiteX8" fmla="*/ 1358900 w 2241550"/>
                <a:gd name="connsiteY8" fmla="*/ 273095 h 819195"/>
                <a:gd name="connsiteX9" fmla="*/ 1441450 w 2241550"/>
                <a:gd name="connsiteY9" fmla="*/ 241345 h 819195"/>
                <a:gd name="connsiteX10" fmla="*/ 1549400 w 2241550"/>
                <a:gd name="connsiteY10" fmla="*/ 69895 h 819195"/>
                <a:gd name="connsiteX11" fmla="*/ 1714500 w 2241550"/>
                <a:gd name="connsiteY11" fmla="*/ 82595 h 819195"/>
                <a:gd name="connsiteX12" fmla="*/ 1835150 w 2241550"/>
                <a:gd name="connsiteY12" fmla="*/ 45 h 819195"/>
                <a:gd name="connsiteX13" fmla="*/ 1885950 w 2241550"/>
                <a:gd name="connsiteY13" fmla="*/ 95295 h 819195"/>
                <a:gd name="connsiteX14" fmla="*/ 1974850 w 2241550"/>
                <a:gd name="connsiteY14" fmla="*/ 228645 h 819195"/>
                <a:gd name="connsiteX15" fmla="*/ 2032000 w 2241550"/>
                <a:gd name="connsiteY15" fmla="*/ 476295 h 819195"/>
                <a:gd name="connsiteX16" fmla="*/ 2241550 w 2241550"/>
                <a:gd name="connsiteY16" fmla="*/ 819195 h 819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41550" h="819195">
                  <a:moveTo>
                    <a:pt x="0" y="400095"/>
                  </a:moveTo>
                  <a:cubicBezTo>
                    <a:pt x="73554" y="421261"/>
                    <a:pt x="147108" y="442428"/>
                    <a:pt x="209550" y="495345"/>
                  </a:cubicBezTo>
                  <a:cubicBezTo>
                    <a:pt x="271992" y="548262"/>
                    <a:pt x="323850" y="685845"/>
                    <a:pt x="374650" y="717595"/>
                  </a:cubicBezTo>
                  <a:cubicBezTo>
                    <a:pt x="425450" y="749345"/>
                    <a:pt x="461433" y="702778"/>
                    <a:pt x="514350" y="685845"/>
                  </a:cubicBezTo>
                  <a:cubicBezTo>
                    <a:pt x="567267" y="668912"/>
                    <a:pt x="655109" y="638220"/>
                    <a:pt x="692150" y="615995"/>
                  </a:cubicBezTo>
                  <a:cubicBezTo>
                    <a:pt x="729191" y="593770"/>
                    <a:pt x="712258" y="580012"/>
                    <a:pt x="736600" y="552495"/>
                  </a:cubicBezTo>
                  <a:cubicBezTo>
                    <a:pt x="760942" y="524978"/>
                    <a:pt x="792692" y="471003"/>
                    <a:pt x="838200" y="450895"/>
                  </a:cubicBezTo>
                  <a:cubicBezTo>
                    <a:pt x="883708" y="430787"/>
                    <a:pt x="922867" y="461478"/>
                    <a:pt x="1009650" y="431845"/>
                  </a:cubicBezTo>
                  <a:cubicBezTo>
                    <a:pt x="1096433" y="402212"/>
                    <a:pt x="1286933" y="304845"/>
                    <a:pt x="1358900" y="273095"/>
                  </a:cubicBezTo>
                  <a:cubicBezTo>
                    <a:pt x="1430867" y="241345"/>
                    <a:pt x="1409700" y="275212"/>
                    <a:pt x="1441450" y="241345"/>
                  </a:cubicBezTo>
                  <a:cubicBezTo>
                    <a:pt x="1473200" y="207478"/>
                    <a:pt x="1503892" y="96353"/>
                    <a:pt x="1549400" y="69895"/>
                  </a:cubicBezTo>
                  <a:cubicBezTo>
                    <a:pt x="1594908" y="43437"/>
                    <a:pt x="1666875" y="94237"/>
                    <a:pt x="1714500" y="82595"/>
                  </a:cubicBezTo>
                  <a:cubicBezTo>
                    <a:pt x="1762125" y="70953"/>
                    <a:pt x="1806575" y="-2072"/>
                    <a:pt x="1835150" y="45"/>
                  </a:cubicBezTo>
                  <a:cubicBezTo>
                    <a:pt x="1863725" y="2162"/>
                    <a:pt x="1862667" y="57195"/>
                    <a:pt x="1885950" y="95295"/>
                  </a:cubicBezTo>
                  <a:cubicBezTo>
                    <a:pt x="1909233" y="133395"/>
                    <a:pt x="1950508" y="165145"/>
                    <a:pt x="1974850" y="228645"/>
                  </a:cubicBezTo>
                  <a:cubicBezTo>
                    <a:pt x="1999192" y="292145"/>
                    <a:pt x="1987550" y="377870"/>
                    <a:pt x="2032000" y="476295"/>
                  </a:cubicBezTo>
                  <a:cubicBezTo>
                    <a:pt x="2076450" y="574720"/>
                    <a:pt x="2159000" y="696957"/>
                    <a:pt x="2241550" y="819195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  <p:sp>
          <p:nvSpPr>
            <p:cNvPr id="6" name="Forme libre : forme 5">
              <a:extLst>
                <a:ext uri="{FF2B5EF4-FFF2-40B4-BE49-F238E27FC236}">
                  <a16:creationId xmlns:a16="http://schemas.microsoft.com/office/drawing/2014/main" id="{BDAE27D0-184D-4197-9EDA-2D4D9321C12F}"/>
                </a:ext>
              </a:extLst>
            </p:cNvPr>
            <p:cNvSpPr/>
            <p:nvPr/>
          </p:nvSpPr>
          <p:spPr>
            <a:xfrm>
              <a:off x="7701801" y="1064836"/>
              <a:ext cx="2151076" cy="2593308"/>
            </a:xfrm>
            <a:custGeom>
              <a:avLst/>
              <a:gdLst>
                <a:gd name="connsiteX0" fmla="*/ 57899 w 2151076"/>
                <a:gd name="connsiteY0" fmla="*/ 14664 h 2593308"/>
                <a:gd name="connsiteX1" fmla="*/ 134099 w 2151076"/>
                <a:gd name="connsiteY1" fmla="*/ 14664 h 2593308"/>
                <a:gd name="connsiteX2" fmla="*/ 229349 w 2151076"/>
                <a:gd name="connsiteY2" fmla="*/ 167064 h 2593308"/>
                <a:gd name="connsiteX3" fmla="*/ 197599 w 2151076"/>
                <a:gd name="connsiteY3" fmla="*/ 306764 h 2593308"/>
                <a:gd name="connsiteX4" fmla="*/ 254749 w 2151076"/>
                <a:gd name="connsiteY4" fmla="*/ 408364 h 2593308"/>
                <a:gd name="connsiteX5" fmla="*/ 749 w 2151076"/>
                <a:gd name="connsiteY5" fmla="*/ 636964 h 2593308"/>
                <a:gd name="connsiteX6" fmla="*/ 178549 w 2151076"/>
                <a:gd name="connsiteY6" fmla="*/ 878264 h 2593308"/>
                <a:gd name="connsiteX7" fmla="*/ 229349 w 2151076"/>
                <a:gd name="connsiteY7" fmla="*/ 979864 h 2593308"/>
                <a:gd name="connsiteX8" fmla="*/ 496049 w 2151076"/>
                <a:gd name="connsiteY8" fmla="*/ 1011614 h 2593308"/>
                <a:gd name="connsiteX9" fmla="*/ 584949 w 2151076"/>
                <a:gd name="connsiteY9" fmla="*/ 948114 h 2593308"/>
                <a:gd name="connsiteX10" fmla="*/ 807199 w 2151076"/>
                <a:gd name="connsiteY10" fmla="*/ 1068764 h 2593308"/>
                <a:gd name="connsiteX11" fmla="*/ 832599 w 2151076"/>
                <a:gd name="connsiteY11" fmla="*/ 1132264 h 2593308"/>
                <a:gd name="connsiteX12" fmla="*/ 959599 w 2151076"/>
                <a:gd name="connsiteY12" fmla="*/ 1106864 h 2593308"/>
                <a:gd name="connsiteX13" fmla="*/ 984999 w 2151076"/>
                <a:gd name="connsiteY13" fmla="*/ 1183064 h 2593308"/>
                <a:gd name="connsiteX14" fmla="*/ 896099 w 2151076"/>
                <a:gd name="connsiteY14" fmla="*/ 1291014 h 2593308"/>
                <a:gd name="connsiteX15" fmla="*/ 921499 w 2151076"/>
                <a:gd name="connsiteY15" fmla="*/ 1570414 h 2593308"/>
                <a:gd name="connsiteX16" fmla="*/ 991349 w 2151076"/>
                <a:gd name="connsiteY16" fmla="*/ 1583114 h 2593308"/>
                <a:gd name="connsiteX17" fmla="*/ 1137399 w 2151076"/>
                <a:gd name="connsiteY17" fmla="*/ 1811714 h 2593308"/>
                <a:gd name="connsiteX18" fmla="*/ 1365999 w 2151076"/>
                <a:gd name="connsiteY18" fmla="*/ 1678364 h 2593308"/>
                <a:gd name="connsiteX19" fmla="*/ 1772399 w 2151076"/>
                <a:gd name="connsiteY19" fmla="*/ 1462464 h 2593308"/>
                <a:gd name="connsiteX20" fmla="*/ 1848599 w 2151076"/>
                <a:gd name="connsiteY20" fmla="*/ 1341814 h 2593308"/>
                <a:gd name="connsiteX21" fmla="*/ 1905749 w 2151076"/>
                <a:gd name="connsiteY21" fmla="*/ 1430714 h 2593308"/>
                <a:gd name="connsiteX22" fmla="*/ 1943849 w 2151076"/>
                <a:gd name="connsiteY22" fmla="*/ 1792664 h 2593308"/>
                <a:gd name="connsiteX23" fmla="*/ 2147049 w 2151076"/>
                <a:gd name="connsiteY23" fmla="*/ 2180014 h 2593308"/>
                <a:gd name="connsiteX24" fmla="*/ 2070849 w 2151076"/>
                <a:gd name="connsiteY24" fmla="*/ 2249864 h 2593308"/>
                <a:gd name="connsiteX25" fmla="*/ 1969249 w 2151076"/>
                <a:gd name="connsiteY25" fmla="*/ 2364164 h 2593308"/>
                <a:gd name="connsiteX26" fmla="*/ 1975599 w 2151076"/>
                <a:gd name="connsiteY26" fmla="*/ 2459414 h 2593308"/>
                <a:gd name="connsiteX27" fmla="*/ 1854949 w 2151076"/>
                <a:gd name="connsiteY27" fmla="*/ 2453064 h 2593308"/>
                <a:gd name="connsiteX28" fmla="*/ 1778749 w 2151076"/>
                <a:gd name="connsiteY28" fmla="*/ 2529264 h 2593308"/>
                <a:gd name="connsiteX29" fmla="*/ 1677149 w 2151076"/>
                <a:gd name="connsiteY29" fmla="*/ 2592764 h 2593308"/>
                <a:gd name="connsiteX30" fmla="*/ 1607299 w 2151076"/>
                <a:gd name="connsiteY30" fmla="*/ 2554664 h 2593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2151076" h="2593308">
                  <a:moveTo>
                    <a:pt x="57899" y="14664"/>
                  </a:moveTo>
                  <a:cubicBezTo>
                    <a:pt x="81711" y="1964"/>
                    <a:pt x="105524" y="-10736"/>
                    <a:pt x="134099" y="14664"/>
                  </a:cubicBezTo>
                  <a:cubicBezTo>
                    <a:pt x="162674" y="40064"/>
                    <a:pt x="218766" y="118381"/>
                    <a:pt x="229349" y="167064"/>
                  </a:cubicBezTo>
                  <a:cubicBezTo>
                    <a:pt x="239932" y="215747"/>
                    <a:pt x="193366" y="266547"/>
                    <a:pt x="197599" y="306764"/>
                  </a:cubicBezTo>
                  <a:cubicBezTo>
                    <a:pt x="201832" y="346981"/>
                    <a:pt x="287557" y="353331"/>
                    <a:pt x="254749" y="408364"/>
                  </a:cubicBezTo>
                  <a:cubicBezTo>
                    <a:pt x="221941" y="463397"/>
                    <a:pt x="13449" y="558647"/>
                    <a:pt x="749" y="636964"/>
                  </a:cubicBezTo>
                  <a:cubicBezTo>
                    <a:pt x="-11951" y="715281"/>
                    <a:pt x="140449" y="821114"/>
                    <a:pt x="178549" y="878264"/>
                  </a:cubicBezTo>
                  <a:cubicBezTo>
                    <a:pt x="216649" y="935414"/>
                    <a:pt x="176432" y="957639"/>
                    <a:pt x="229349" y="979864"/>
                  </a:cubicBezTo>
                  <a:cubicBezTo>
                    <a:pt x="282266" y="1002089"/>
                    <a:pt x="436782" y="1016906"/>
                    <a:pt x="496049" y="1011614"/>
                  </a:cubicBezTo>
                  <a:cubicBezTo>
                    <a:pt x="555316" y="1006322"/>
                    <a:pt x="533091" y="938589"/>
                    <a:pt x="584949" y="948114"/>
                  </a:cubicBezTo>
                  <a:cubicBezTo>
                    <a:pt x="636807" y="957639"/>
                    <a:pt x="765924" y="1038072"/>
                    <a:pt x="807199" y="1068764"/>
                  </a:cubicBezTo>
                  <a:cubicBezTo>
                    <a:pt x="848474" y="1099456"/>
                    <a:pt x="807199" y="1125914"/>
                    <a:pt x="832599" y="1132264"/>
                  </a:cubicBezTo>
                  <a:cubicBezTo>
                    <a:pt x="857999" y="1138614"/>
                    <a:pt x="934199" y="1098397"/>
                    <a:pt x="959599" y="1106864"/>
                  </a:cubicBezTo>
                  <a:cubicBezTo>
                    <a:pt x="984999" y="1115331"/>
                    <a:pt x="995582" y="1152372"/>
                    <a:pt x="984999" y="1183064"/>
                  </a:cubicBezTo>
                  <a:cubicBezTo>
                    <a:pt x="974416" y="1213756"/>
                    <a:pt x="906682" y="1226456"/>
                    <a:pt x="896099" y="1291014"/>
                  </a:cubicBezTo>
                  <a:cubicBezTo>
                    <a:pt x="885516" y="1355572"/>
                    <a:pt x="905624" y="1521731"/>
                    <a:pt x="921499" y="1570414"/>
                  </a:cubicBezTo>
                  <a:cubicBezTo>
                    <a:pt x="937374" y="1619097"/>
                    <a:pt x="955366" y="1542897"/>
                    <a:pt x="991349" y="1583114"/>
                  </a:cubicBezTo>
                  <a:cubicBezTo>
                    <a:pt x="1027332" y="1623331"/>
                    <a:pt x="1074957" y="1795839"/>
                    <a:pt x="1137399" y="1811714"/>
                  </a:cubicBezTo>
                  <a:cubicBezTo>
                    <a:pt x="1199841" y="1827589"/>
                    <a:pt x="1260166" y="1736572"/>
                    <a:pt x="1365999" y="1678364"/>
                  </a:cubicBezTo>
                  <a:cubicBezTo>
                    <a:pt x="1471832" y="1620156"/>
                    <a:pt x="1691966" y="1518556"/>
                    <a:pt x="1772399" y="1462464"/>
                  </a:cubicBezTo>
                  <a:cubicBezTo>
                    <a:pt x="1852832" y="1406372"/>
                    <a:pt x="1826374" y="1347106"/>
                    <a:pt x="1848599" y="1341814"/>
                  </a:cubicBezTo>
                  <a:cubicBezTo>
                    <a:pt x="1870824" y="1336522"/>
                    <a:pt x="1889874" y="1355572"/>
                    <a:pt x="1905749" y="1430714"/>
                  </a:cubicBezTo>
                  <a:cubicBezTo>
                    <a:pt x="1921624" y="1505856"/>
                    <a:pt x="1903632" y="1667781"/>
                    <a:pt x="1943849" y="1792664"/>
                  </a:cubicBezTo>
                  <a:cubicBezTo>
                    <a:pt x="1984066" y="1917547"/>
                    <a:pt x="2125882" y="2103814"/>
                    <a:pt x="2147049" y="2180014"/>
                  </a:cubicBezTo>
                  <a:cubicBezTo>
                    <a:pt x="2168216" y="2256214"/>
                    <a:pt x="2100482" y="2219172"/>
                    <a:pt x="2070849" y="2249864"/>
                  </a:cubicBezTo>
                  <a:cubicBezTo>
                    <a:pt x="2041216" y="2280556"/>
                    <a:pt x="1985124" y="2329239"/>
                    <a:pt x="1969249" y="2364164"/>
                  </a:cubicBezTo>
                  <a:cubicBezTo>
                    <a:pt x="1953374" y="2399089"/>
                    <a:pt x="1994649" y="2444597"/>
                    <a:pt x="1975599" y="2459414"/>
                  </a:cubicBezTo>
                  <a:cubicBezTo>
                    <a:pt x="1956549" y="2474231"/>
                    <a:pt x="1887757" y="2441422"/>
                    <a:pt x="1854949" y="2453064"/>
                  </a:cubicBezTo>
                  <a:cubicBezTo>
                    <a:pt x="1822141" y="2464706"/>
                    <a:pt x="1808382" y="2505981"/>
                    <a:pt x="1778749" y="2529264"/>
                  </a:cubicBezTo>
                  <a:cubicBezTo>
                    <a:pt x="1749116" y="2552547"/>
                    <a:pt x="1705724" y="2588531"/>
                    <a:pt x="1677149" y="2592764"/>
                  </a:cubicBezTo>
                  <a:cubicBezTo>
                    <a:pt x="1648574" y="2596997"/>
                    <a:pt x="1627936" y="2575830"/>
                    <a:pt x="1607299" y="2554664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  <p:sp>
          <p:nvSpPr>
            <p:cNvPr id="9" name="Forme libre : forme 8">
              <a:extLst>
                <a:ext uri="{FF2B5EF4-FFF2-40B4-BE49-F238E27FC236}">
                  <a16:creationId xmlns:a16="http://schemas.microsoft.com/office/drawing/2014/main" id="{ACE898E1-7BDE-49B0-8EBE-D13D00606527}"/>
                </a:ext>
              </a:extLst>
            </p:cNvPr>
            <p:cNvSpPr/>
            <p:nvPr/>
          </p:nvSpPr>
          <p:spPr>
            <a:xfrm>
              <a:off x="7672120" y="3459906"/>
              <a:ext cx="1660678" cy="1639144"/>
            </a:xfrm>
            <a:custGeom>
              <a:avLst/>
              <a:gdLst>
                <a:gd name="connsiteX0" fmla="*/ 1649680 w 1660678"/>
                <a:gd name="connsiteY0" fmla="*/ 159594 h 1639144"/>
                <a:gd name="connsiteX1" fmla="*/ 1649680 w 1660678"/>
                <a:gd name="connsiteY1" fmla="*/ 51644 h 1639144"/>
                <a:gd name="connsiteX2" fmla="*/ 1535380 w 1660678"/>
                <a:gd name="connsiteY2" fmla="*/ 844 h 1639144"/>
                <a:gd name="connsiteX3" fmla="*/ 1395680 w 1660678"/>
                <a:gd name="connsiteY3" fmla="*/ 89744 h 1639144"/>
                <a:gd name="connsiteX4" fmla="*/ 1395680 w 1660678"/>
                <a:gd name="connsiteY4" fmla="*/ 362794 h 1639144"/>
                <a:gd name="connsiteX5" fmla="*/ 1465530 w 1660678"/>
                <a:gd name="connsiteY5" fmla="*/ 426294 h 1639144"/>
                <a:gd name="connsiteX6" fmla="*/ 1414730 w 1660678"/>
                <a:gd name="connsiteY6" fmla="*/ 496144 h 1639144"/>
                <a:gd name="connsiteX7" fmla="*/ 1281380 w 1660678"/>
                <a:gd name="connsiteY7" fmla="*/ 585044 h 1639144"/>
                <a:gd name="connsiteX8" fmla="*/ 1224230 w 1660678"/>
                <a:gd name="connsiteY8" fmla="*/ 737444 h 1639144"/>
                <a:gd name="connsiteX9" fmla="*/ 1008330 w 1660678"/>
                <a:gd name="connsiteY9" fmla="*/ 775544 h 1639144"/>
                <a:gd name="connsiteX10" fmla="*/ 919430 w 1660678"/>
                <a:gd name="connsiteY10" fmla="*/ 712044 h 1639144"/>
                <a:gd name="connsiteX11" fmla="*/ 874980 w 1660678"/>
                <a:gd name="connsiteY11" fmla="*/ 680294 h 1639144"/>
                <a:gd name="connsiteX12" fmla="*/ 773380 w 1660678"/>
                <a:gd name="connsiteY12" fmla="*/ 667594 h 1639144"/>
                <a:gd name="connsiteX13" fmla="*/ 728930 w 1660678"/>
                <a:gd name="connsiteY13" fmla="*/ 750144 h 1639144"/>
                <a:gd name="connsiteX14" fmla="*/ 665430 w 1660678"/>
                <a:gd name="connsiteY14" fmla="*/ 832694 h 1639144"/>
                <a:gd name="connsiteX15" fmla="*/ 481280 w 1660678"/>
                <a:gd name="connsiteY15" fmla="*/ 985094 h 1639144"/>
                <a:gd name="connsiteX16" fmla="*/ 373330 w 1660678"/>
                <a:gd name="connsiteY16" fmla="*/ 1010494 h 1639144"/>
                <a:gd name="connsiteX17" fmla="*/ 271730 w 1660678"/>
                <a:gd name="connsiteY17" fmla="*/ 1112094 h 1639144"/>
                <a:gd name="connsiteX18" fmla="*/ 144730 w 1660678"/>
                <a:gd name="connsiteY18" fmla="*/ 1099394 h 1639144"/>
                <a:gd name="connsiteX19" fmla="*/ 5030 w 1660678"/>
                <a:gd name="connsiteY19" fmla="*/ 1181944 h 1639144"/>
                <a:gd name="connsiteX20" fmla="*/ 36780 w 1660678"/>
                <a:gd name="connsiteY20" fmla="*/ 1321644 h 1639144"/>
                <a:gd name="connsiteX21" fmla="*/ 93930 w 1660678"/>
                <a:gd name="connsiteY21" fmla="*/ 1366094 h 1639144"/>
                <a:gd name="connsiteX22" fmla="*/ 214580 w 1660678"/>
                <a:gd name="connsiteY22" fmla="*/ 1378794 h 1639144"/>
                <a:gd name="connsiteX23" fmla="*/ 119330 w 1660678"/>
                <a:gd name="connsiteY23" fmla="*/ 1575644 h 1639144"/>
                <a:gd name="connsiteX24" fmla="*/ 74880 w 1660678"/>
                <a:gd name="connsiteY24" fmla="*/ 1639144 h 1639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660678" h="1639144">
                  <a:moveTo>
                    <a:pt x="1649680" y="159594"/>
                  </a:moveTo>
                  <a:cubicBezTo>
                    <a:pt x="1659205" y="118848"/>
                    <a:pt x="1668730" y="78102"/>
                    <a:pt x="1649680" y="51644"/>
                  </a:cubicBezTo>
                  <a:cubicBezTo>
                    <a:pt x="1630630" y="25186"/>
                    <a:pt x="1577713" y="-5506"/>
                    <a:pt x="1535380" y="844"/>
                  </a:cubicBezTo>
                  <a:cubicBezTo>
                    <a:pt x="1493047" y="7194"/>
                    <a:pt x="1418963" y="29419"/>
                    <a:pt x="1395680" y="89744"/>
                  </a:cubicBezTo>
                  <a:cubicBezTo>
                    <a:pt x="1372397" y="150069"/>
                    <a:pt x="1384038" y="306702"/>
                    <a:pt x="1395680" y="362794"/>
                  </a:cubicBezTo>
                  <a:cubicBezTo>
                    <a:pt x="1407322" y="418886"/>
                    <a:pt x="1462355" y="404069"/>
                    <a:pt x="1465530" y="426294"/>
                  </a:cubicBezTo>
                  <a:cubicBezTo>
                    <a:pt x="1468705" y="448519"/>
                    <a:pt x="1445422" y="469686"/>
                    <a:pt x="1414730" y="496144"/>
                  </a:cubicBezTo>
                  <a:cubicBezTo>
                    <a:pt x="1384038" y="522602"/>
                    <a:pt x="1313130" y="544827"/>
                    <a:pt x="1281380" y="585044"/>
                  </a:cubicBezTo>
                  <a:cubicBezTo>
                    <a:pt x="1249630" y="625261"/>
                    <a:pt x="1269738" y="705694"/>
                    <a:pt x="1224230" y="737444"/>
                  </a:cubicBezTo>
                  <a:cubicBezTo>
                    <a:pt x="1178722" y="769194"/>
                    <a:pt x="1059130" y="779777"/>
                    <a:pt x="1008330" y="775544"/>
                  </a:cubicBezTo>
                  <a:cubicBezTo>
                    <a:pt x="957530" y="771311"/>
                    <a:pt x="919430" y="712044"/>
                    <a:pt x="919430" y="712044"/>
                  </a:cubicBezTo>
                  <a:cubicBezTo>
                    <a:pt x="897205" y="696169"/>
                    <a:pt x="899322" y="687702"/>
                    <a:pt x="874980" y="680294"/>
                  </a:cubicBezTo>
                  <a:cubicBezTo>
                    <a:pt x="850638" y="672886"/>
                    <a:pt x="797722" y="655952"/>
                    <a:pt x="773380" y="667594"/>
                  </a:cubicBezTo>
                  <a:cubicBezTo>
                    <a:pt x="749038" y="679236"/>
                    <a:pt x="746922" y="722627"/>
                    <a:pt x="728930" y="750144"/>
                  </a:cubicBezTo>
                  <a:cubicBezTo>
                    <a:pt x="710938" y="777661"/>
                    <a:pt x="706705" y="793536"/>
                    <a:pt x="665430" y="832694"/>
                  </a:cubicBezTo>
                  <a:cubicBezTo>
                    <a:pt x="624155" y="871852"/>
                    <a:pt x="529963" y="955461"/>
                    <a:pt x="481280" y="985094"/>
                  </a:cubicBezTo>
                  <a:cubicBezTo>
                    <a:pt x="432597" y="1014727"/>
                    <a:pt x="408255" y="989327"/>
                    <a:pt x="373330" y="1010494"/>
                  </a:cubicBezTo>
                  <a:cubicBezTo>
                    <a:pt x="338405" y="1031661"/>
                    <a:pt x="309830" y="1097277"/>
                    <a:pt x="271730" y="1112094"/>
                  </a:cubicBezTo>
                  <a:cubicBezTo>
                    <a:pt x="233630" y="1126911"/>
                    <a:pt x="189180" y="1087752"/>
                    <a:pt x="144730" y="1099394"/>
                  </a:cubicBezTo>
                  <a:cubicBezTo>
                    <a:pt x="100280" y="1111036"/>
                    <a:pt x="23022" y="1144902"/>
                    <a:pt x="5030" y="1181944"/>
                  </a:cubicBezTo>
                  <a:cubicBezTo>
                    <a:pt x="-12962" y="1218986"/>
                    <a:pt x="21963" y="1290952"/>
                    <a:pt x="36780" y="1321644"/>
                  </a:cubicBezTo>
                  <a:cubicBezTo>
                    <a:pt x="51597" y="1352336"/>
                    <a:pt x="64297" y="1356569"/>
                    <a:pt x="93930" y="1366094"/>
                  </a:cubicBezTo>
                  <a:cubicBezTo>
                    <a:pt x="123563" y="1375619"/>
                    <a:pt x="210347" y="1343869"/>
                    <a:pt x="214580" y="1378794"/>
                  </a:cubicBezTo>
                  <a:cubicBezTo>
                    <a:pt x="218813" y="1413719"/>
                    <a:pt x="142613" y="1532252"/>
                    <a:pt x="119330" y="1575644"/>
                  </a:cubicBezTo>
                  <a:cubicBezTo>
                    <a:pt x="96047" y="1619036"/>
                    <a:pt x="85463" y="1629090"/>
                    <a:pt x="74880" y="1639144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  <p:sp>
          <p:nvSpPr>
            <p:cNvPr id="13" name="Forme libre : forme 12">
              <a:extLst>
                <a:ext uri="{FF2B5EF4-FFF2-40B4-BE49-F238E27FC236}">
                  <a16:creationId xmlns:a16="http://schemas.microsoft.com/office/drawing/2014/main" id="{529D98ED-C248-4E49-83CA-039AD5E1BA55}"/>
                </a:ext>
              </a:extLst>
            </p:cNvPr>
            <p:cNvSpPr/>
            <p:nvPr/>
          </p:nvSpPr>
          <p:spPr>
            <a:xfrm>
              <a:off x="2908829" y="2114550"/>
              <a:ext cx="5463008" cy="4432490"/>
            </a:xfrm>
            <a:custGeom>
              <a:avLst/>
              <a:gdLst>
                <a:gd name="connsiteX0" fmla="*/ 4850871 w 5463008"/>
                <a:gd name="connsiteY0" fmla="*/ 2965450 h 4432490"/>
                <a:gd name="connsiteX1" fmla="*/ 4787371 w 5463008"/>
                <a:gd name="connsiteY1" fmla="*/ 3124200 h 4432490"/>
                <a:gd name="connsiteX2" fmla="*/ 4825471 w 5463008"/>
                <a:gd name="connsiteY2" fmla="*/ 3194050 h 4432490"/>
                <a:gd name="connsiteX3" fmla="*/ 5054071 w 5463008"/>
                <a:gd name="connsiteY3" fmla="*/ 3124200 h 4432490"/>
                <a:gd name="connsiteX4" fmla="*/ 5181071 w 5463008"/>
                <a:gd name="connsiteY4" fmla="*/ 3308350 h 4432490"/>
                <a:gd name="connsiteX5" fmla="*/ 5384271 w 5463008"/>
                <a:gd name="connsiteY5" fmla="*/ 3371850 h 4432490"/>
                <a:gd name="connsiteX6" fmla="*/ 5371571 w 5463008"/>
                <a:gd name="connsiteY6" fmla="*/ 3511550 h 4432490"/>
                <a:gd name="connsiteX7" fmla="*/ 5447771 w 5463008"/>
                <a:gd name="connsiteY7" fmla="*/ 3644900 h 4432490"/>
                <a:gd name="connsiteX8" fmla="*/ 5308071 w 5463008"/>
                <a:gd name="connsiteY8" fmla="*/ 3714750 h 4432490"/>
                <a:gd name="connsiteX9" fmla="*/ 5460471 w 5463008"/>
                <a:gd name="connsiteY9" fmla="*/ 3873500 h 4432490"/>
                <a:gd name="connsiteX10" fmla="*/ 5377921 w 5463008"/>
                <a:gd name="connsiteY10" fmla="*/ 3987800 h 4432490"/>
                <a:gd name="connsiteX11" fmla="*/ 5066771 w 5463008"/>
                <a:gd name="connsiteY11" fmla="*/ 4108450 h 4432490"/>
                <a:gd name="connsiteX12" fmla="*/ 4977871 w 5463008"/>
                <a:gd name="connsiteY12" fmla="*/ 3987800 h 4432490"/>
                <a:gd name="connsiteX13" fmla="*/ 4838171 w 5463008"/>
                <a:gd name="connsiteY13" fmla="*/ 4070350 h 4432490"/>
                <a:gd name="connsiteX14" fmla="*/ 4723871 w 5463008"/>
                <a:gd name="connsiteY14" fmla="*/ 3848100 h 4432490"/>
                <a:gd name="connsiteX15" fmla="*/ 4596871 w 5463008"/>
                <a:gd name="connsiteY15" fmla="*/ 3810000 h 4432490"/>
                <a:gd name="connsiteX16" fmla="*/ 4336521 w 5463008"/>
                <a:gd name="connsiteY16" fmla="*/ 3829050 h 4432490"/>
                <a:gd name="connsiteX17" fmla="*/ 4190471 w 5463008"/>
                <a:gd name="connsiteY17" fmla="*/ 3740150 h 4432490"/>
                <a:gd name="connsiteX18" fmla="*/ 4082521 w 5463008"/>
                <a:gd name="connsiteY18" fmla="*/ 3892550 h 4432490"/>
                <a:gd name="connsiteX19" fmla="*/ 3892021 w 5463008"/>
                <a:gd name="connsiteY19" fmla="*/ 4013200 h 4432490"/>
                <a:gd name="connsiteX20" fmla="*/ 3872971 w 5463008"/>
                <a:gd name="connsiteY20" fmla="*/ 4102100 h 4432490"/>
                <a:gd name="connsiteX21" fmla="*/ 3745971 w 5463008"/>
                <a:gd name="connsiteY21" fmla="*/ 4273550 h 4432490"/>
                <a:gd name="connsiteX22" fmla="*/ 3555471 w 5463008"/>
                <a:gd name="connsiteY22" fmla="*/ 4356100 h 4432490"/>
                <a:gd name="connsiteX23" fmla="*/ 3295121 w 5463008"/>
                <a:gd name="connsiteY23" fmla="*/ 4356100 h 4432490"/>
                <a:gd name="connsiteX24" fmla="*/ 3085571 w 5463008"/>
                <a:gd name="connsiteY24" fmla="*/ 4432300 h 4432490"/>
                <a:gd name="connsiteX25" fmla="*/ 2958571 w 5463008"/>
                <a:gd name="connsiteY25" fmla="*/ 4330700 h 4432490"/>
                <a:gd name="connsiteX26" fmla="*/ 2831571 w 5463008"/>
                <a:gd name="connsiteY26" fmla="*/ 4267200 h 4432490"/>
                <a:gd name="connsiteX27" fmla="*/ 2729971 w 5463008"/>
                <a:gd name="connsiteY27" fmla="*/ 4076700 h 4432490"/>
                <a:gd name="connsiteX28" fmla="*/ 2583921 w 5463008"/>
                <a:gd name="connsiteY28" fmla="*/ 3987800 h 4432490"/>
                <a:gd name="connsiteX29" fmla="*/ 2387071 w 5463008"/>
                <a:gd name="connsiteY29" fmla="*/ 4064000 h 4432490"/>
                <a:gd name="connsiteX30" fmla="*/ 2183871 w 5463008"/>
                <a:gd name="connsiteY30" fmla="*/ 3835400 h 4432490"/>
                <a:gd name="connsiteX31" fmla="*/ 2126721 w 5463008"/>
                <a:gd name="connsiteY31" fmla="*/ 3803650 h 4432490"/>
                <a:gd name="connsiteX32" fmla="*/ 2260071 w 5463008"/>
                <a:gd name="connsiteY32" fmla="*/ 3365500 h 4432490"/>
                <a:gd name="connsiteX33" fmla="*/ 2069571 w 5463008"/>
                <a:gd name="connsiteY33" fmla="*/ 3060700 h 4432490"/>
                <a:gd name="connsiteX34" fmla="*/ 1828271 w 5463008"/>
                <a:gd name="connsiteY34" fmla="*/ 2673350 h 4432490"/>
                <a:gd name="connsiteX35" fmla="*/ 1783821 w 5463008"/>
                <a:gd name="connsiteY35" fmla="*/ 2584450 h 4432490"/>
                <a:gd name="connsiteX36" fmla="*/ 1612371 w 5463008"/>
                <a:gd name="connsiteY36" fmla="*/ 2343150 h 4432490"/>
                <a:gd name="connsiteX37" fmla="*/ 1910821 w 5463008"/>
                <a:gd name="connsiteY37" fmla="*/ 2044700 h 4432490"/>
                <a:gd name="connsiteX38" fmla="*/ 1783821 w 5463008"/>
                <a:gd name="connsiteY38" fmla="*/ 2025650 h 4432490"/>
                <a:gd name="connsiteX39" fmla="*/ 1853671 w 5463008"/>
                <a:gd name="connsiteY39" fmla="*/ 1866900 h 4432490"/>
                <a:gd name="connsiteX40" fmla="*/ 1910821 w 5463008"/>
                <a:gd name="connsiteY40" fmla="*/ 1746250 h 4432490"/>
                <a:gd name="connsiteX41" fmla="*/ 1853671 w 5463008"/>
                <a:gd name="connsiteY41" fmla="*/ 1365250 h 4432490"/>
                <a:gd name="connsiteX42" fmla="*/ 1752071 w 5463008"/>
                <a:gd name="connsiteY42" fmla="*/ 1187450 h 4432490"/>
                <a:gd name="connsiteX43" fmla="*/ 1555221 w 5463008"/>
                <a:gd name="connsiteY43" fmla="*/ 1187450 h 4432490"/>
                <a:gd name="connsiteX44" fmla="*/ 1491721 w 5463008"/>
                <a:gd name="connsiteY44" fmla="*/ 1168400 h 4432490"/>
                <a:gd name="connsiteX45" fmla="*/ 1434571 w 5463008"/>
                <a:gd name="connsiteY45" fmla="*/ 1289050 h 4432490"/>
                <a:gd name="connsiteX46" fmla="*/ 869421 w 5463008"/>
                <a:gd name="connsiteY46" fmla="*/ 1403350 h 4432490"/>
                <a:gd name="connsiteX47" fmla="*/ 748771 w 5463008"/>
                <a:gd name="connsiteY47" fmla="*/ 1365250 h 4432490"/>
                <a:gd name="connsiteX48" fmla="*/ 501121 w 5463008"/>
                <a:gd name="connsiteY48" fmla="*/ 1454150 h 4432490"/>
                <a:gd name="connsiteX49" fmla="*/ 323321 w 5463008"/>
                <a:gd name="connsiteY49" fmla="*/ 1473200 h 4432490"/>
                <a:gd name="connsiteX50" fmla="*/ 132821 w 5463008"/>
                <a:gd name="connsiteY50" fmla="*/ 1428750 h 4432490"/>
                <a:gd name="connsiteX51" fmla="*/ 285221 w 5463008"/>
                <a:gd name="connsiteY51" fmla="*/ 1384300 h 4432490"/>
                <a:gd name="connsiteX52" fmla="*/ 329671 w 5463008"/>
                <a:gd name="connsiteY52" fmla="*/ 1270000 h 4432490"/>
                <a:gd name="connsiteX53" fmla="*/ 266171 w 5463008"/>
                <a:gd name="connsiteY53" fmla="*/ 1003300 h 4432490"/>
                <a:gd name="connsiteX54" fmla="*/ 82021 w 5463008"/>
                <a:gd name="connsiteY54" fmla="*/ 1022350 h 4432490"/>
                <a:gd name="connsiteX55" fmla="*/ 5821 w 5463008"/>
                <a:gd name="connsiteY55" fmla="*/ 825500 h 4432490"/>
                <a:gd name="connsiteX56" fmla="*/ 228071 w 5463008"/>
                <a:gd name="connsiteY56" fmla="*/ 768350 h 4432490"/>
                <a:gd name="connsiteX57" fmla="*/ 285221 w 5463008"/>
                <a:gd name="connsiteY57" fmla="*/ 666750 h 4432490"/>
                <a:gd name="connsiteX58" fmla="*/ 348721 w 5463008"/>
                <a:gd name="connsiteY58" fmla="*/ 704850 h 4432490"/>
                <a:gd name="connsiteX59" fmla="*/ 285221 w 5463008"/>
                <a:gd name="connsiteY59" fmla="*/ 565150 h 4432490"/>
                <a:gd name="connsiteX60" fmla="*/ 355071 w 5463008"/>
                <a:gd name="connsiteY60" fmla="*/ 336550 h 4432490"/>
                <a:gd name="connsiteX61" fmla="*/ 418571 w 5463008"/>
                <a:gd name="connsiteY61" fmla="*/ 120650 h 4432490"/>
                <a:gd name="connsiteX62" fmla="*/ 577321 w 5463008"/>
                <a:gd name="connsiteY62" fmla="*/ 88900 h 4432490"/>
                <a:gd name="connsiteX63" fmla="*/ 653521 w 5463008"/>
                <a:gd name="connsiteY63" fmla="*/ 0 h 4432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5463008" h="4432490">
                  <a:moveTo>
                    <a:pt x="4850871" y="2965450"/>
                  </a:moveTo>
                  <a:cubicBezTo>
                    <a:pt x="4821237" y="3025775"/>
                    <a:pt x="4791604" y="3086100"/>
                    <a:pt x="4787371" y="3124200"/>
                  </a:cubicBezTo>
                  <a:cubicBezTo>
                    <a:pt x="4783138" y="3162300"/>
                    <a:pt x="4781021" y="3194050"/>
                    <a:pt x="4825471" y="3194050"/>
                  </a:cubicBezTo>
                  <a:cubicBezTo>
                    <a:pt x="4869921" y="3194050"/>
                    <a:pt x="4994804" y="3105150"/>
                    <a:pt x="5054071" y="3124200"/>
                  </a:cubicBezTo>
                  <a:cubicBezTo>
                    <a:pt x="5113338" y="3143250"/>
                    <a:pt x="5126038" y="3267075"/>
                    <a:pt x="5181071" y="3308350"/>
                  </a:cubicBezTo>
                  <a:cubicBezTo>
                    <a:pt x="5236104" y="3349625"/>
                    <a:pt x="5352521" y="3337983"/>
                    <a:pt x="5384271" y="3371850"/>
                  </a:cubicBezTo>
                  <a:cubicBezTo>
                    <a:pt x="5416021" y="3405717"/>
                    <a:pt x="5360988" y="3466042"/>
                    <a:pt x="5371571" y="3511550"/>
                  </a:cubicBezTo>
                  <a:cubicBezTo>
                    <a:pt x="5382154" y="3557058"/>
                    <a:pt x="5458354" y="3611033"/>
                    <a:pt x="5447771" y="3644900"/>
                  </a:cubicBezTo>
                  <a:cubicBezTo>
                    <a:pt x="5437188" y="3678767"/>
                    <a:pt x="5305954" y="3676650"/>
                    <a:pt x="5308071" y="3714750"/>
                  </a:cubicBezTo>
                  <a:cubicBezTo>
                    <a:pt x="5310188" y="3752850"/>
                    <a:pt x="5448829" y="3827992"/>
                    <a:pt x="5460471" y="3873500"/>
                  </a:cubicBezTo>
                  <a:cubicBezTo>
                    <a:pt x="5472113" y="3919008"/>
                    <a:pt x="5443538" y="3948642"/>
                    <a:pt x="5377921" y="3987800"/>
                  </a:cubicBezTo>
                  <a:cubicBezTo>
                    <a:pt x="5312304" y="4026958"/>
                    <a:pt x="5133446" y="4108450"/>
                    <a:pt x="5066771" y="4108450"/>
                  </a:cubicBezTo>
                  <a:cubicBezTo>
                    <a:pt x="5000096" y="4108450"/>
                    <a:pt x="5015971" y="3994150"/>
                    <a:pt x="4977871" y="3987800"/>
                  </a:cubicBezTo>
                  <a:cubicBezTo>
                    <a:pt x="4939771" y="3981450"/>
                    <a:pt x="4880504" y="4093633"/>
                    <a:pt x="4838171" y="4070350"/>
                  </a:cubicBezTo>
                  <a:cubicBezTo>
                    <a:pt x="4795838" y="4047067"/>
                    <a:pt x="4764088" y="3891492"/>
                    <a:pt x="4723871" y="3848100"/>
                  </a:cubicBezTo>
                  <a:cubicBezTo>
                    <a:pt x="4683654" y="3804708"/>
                    <a:pt x="4661429" y="3813175"/>
                    <a:pt x="4596871" y="3810000"/>
                  </a:cubicBezTo>
                  <a:cubicBezTo>
                    <a:pt x="4532313" y="3806825"/>
                    <a:pt x="4404254" y="3840692"/>
                    <a:pt x="4336521" y="3829050"/>
                  </a:cubicBezTo>
                  <a:cubicBezTo>
                    <a:pt x="4268788" y="3817408"/>
                    <a:pt x="4232804" y="3729567"/>
                    <a:pt x="4190471" y="3740150"/>
                  </a:cubicBezTo>
                  <a:cubicBezTo>
                    <a:pt x="4148138" y="3750733"/>
                    <a:pt x="4132263" y="3847042"/>
                    <a:pt x="4082521" y="3892550"/>
                  </a:cubicBezTo>
                  <a:cubicBezTo>
                    <a:pt x="4032779" y="3938058"/>
                    <a:pt x="3926946" y="3978275"/>
                    <a:pt x="3892021" y="4013200"/>
                  </a:cubicBezTo>
                  <a:cubicBezTo>
                    <a:pt x="3857096" y="4048125"/>
                    <a:pt x="3897313" y="4058708"/>
                    <a:pt x="3872971" y="4102100"/>
                  </a:cubicBezTo>
                  <a:cubicBezTo>
                    <a:pt x="3848629" y="4145492"/>
                    <a:pt x="3798888" y="4231217"/>
                    <a:pt x="3745971" y="4273550"/>
                  </a:cubicBezTo>
                  <a:cubicBezTo>
                    <a:pt x="3693054" y="4315883"/>
                    <a:pt x="3630613" y="4342342"/>
                    <a:pt x="3555471" y="4356100"/>
                  </a:cubicBezTo>
                  <a:cubicBezTo>
                    <a:pt x="3480329" y="4369858"/>
                    <a:pt x="3373438" y="4343400"/>
                    <a:pt x="3295121" y="4356100"/>
                  </a:cubicBezTo>
                  <a:cubicBezTo>
                    <a:pt x="3216804" y="4368800"/>
                    <a:pt x="3141663" y="4436533"/>
                    <a:pt x="3085571" y="4432300"/>
                  </a:cubicBezTo>
                  <a:cubicBezTo>
                    <a:pt x="3029479" y="4428067"/>
                    <a:pt x="3000904" y="4358217"/>
                    <a:pt x="2958571" y="4330700"/>
                  </a:cubicBezTo>
                  <a:cubicBezTo>
                    <a:pt x="2916238" y="4303183"/>
                    <a:pt x="2869671" y="4309533"/>
                    <a:pt x="2831571" y="4267200"/>
                  </a:cubicBezTo>
                  <a:cubicBezTo>
                    <a:pt x="2793471" y="4224867"/>
                    <a:pt x="2771246" y="4123267"/>
                    <a:pt x="2729971" y="4076700"/>
                  </a:cubicBezTo>
                  <a:cubicBezTo>
                    <a:pt x="2688696" y="4030133"/>
                    <a:pt x="2641071" y="3989917"/>
                    <a:pt x="2583921" y="3987800"/>
                  </a:cubicBezTo>
                  <a:cubicBezTo>
                    <a:pt x="2526771" y="3985683"/>
                    <a:pt x="2453746" y="4089400"/>
                    <a:pt x="2387071" y="4064000"/>
                  </a:cubicBezTo>
                  <a:cubicBezTo>
                    <a:pt x="2320396" y="4038600"/>
                    <a:pt x="2227263" y="3878792"/>
                    <a:pt x="2183871" y="3835400"/>
                  </a:cubicBezTo>
                  <a:cubicBezTo>
                    <a:pt x="2140479" y="3792008"/>
                    <a:pt x="2114021" y="3881967"/>
                    <a:pt x="2126721" y="3803650"/>
                  </a:cubicBezTo>
                  <a:cubicBezTo>
                    <a:pt x="2139421" y="3725333"/>
                    <a:pt x="2269596" y="3489325"/>
                    <a:pt x="2260071" y="3365500"/>
                  </a:cubicBezTo>
                  <a:cubicBezTo>
                    <a:pt x="2250546" y="3241675"/>
                    <a:pt x="2141538" y="3176058"/>
                    <a:pt x="2069571" y="3060700"/>
                  </a:cubicBezTo>
                  <a:cubicBezTo>
                    <a:pt x="1997604" y="2945342"/>
                    <a:pt x="1875896" y="2752725"/>
                    <a:pt x="1828271" y="2673350"/>
                  </a:cubicBezTo>
                  <a:cubicBezTo>
                    <a:pt x="1780646" y="2593975"/>
                    <a:pt x="1819804" y="2639483"/>
                    <a:pt x="1783821" y="2584450"/>
                  </a:cubicBezTo>
                  <a:cubicBezTo>
                    <a:pt x="1747838" y="2529417"/>
                    <a:pt x="1591204" y="2433108"/>
                    <a:pt x="1612371" y="2343150"/>
                  </a:cubicBezTo>
                  <a:cubicBezTo>
                    <a:pt x="1633538" y="2253192"/>
                    <a:pt x="1882246" y="2097617"/>
                    <a:pt x="1910821" y="2044700"/>
                  </a:cubicBezTo>
                  <a:cubicBezTo>
                    <a:pt x="1939396" y="1991783"/>
                    <a:pt x="1793346" y="2055283"/>
                    <a:pt x="1783821" y="2025650"/>
                  </a:cubicBezTo>
                  <a:cubicBezTo>
                    <a:pt x="1774296" y="1996017"/>
                    <a:pt x="1832504" y="1913467"/>
                    <a:pt x="1853671" y="1866900"/>
                  </a:cubicBezTo>
                  <a:cubicBezTo>
                    <a:pt x="1874838" y="1820333"/>
                    <a:pt x="1910821" y="1829858"/>
                    <a:pt x="1910821" y="1746250"/>
                  </a:cubicBezTo>
                  <a:cubicBezTo>
                    <a:pt x="1910821" y="1662642"/>
                    <a:pt x="1880129" y="1458383"/>
                    <a:pt x="1853671" y="1365250"/>
                  </a:cubicBezTo>
                  <a:cubicBezTo>
                    <a:pt x="1827213" y="1272117"/>
                    <a:pt x="1801813" y="1217083"/>
                    <a:pt x="1752071" y="1187450"/>
                  </a:cubicBezTo>
                  <a:cubicBezTo>
                    <a:pt x="1702329" y="1157817"/>
                    <a:pt x="1598613" y="1190625"/>
                    <a:pt x="1555221" y="1187450"/>
                  </a:cubicBezTo>
                  <a:cubicBezTo>
                    <a:pt x="1511829" y="1184275"/>
                    <a:pt x="1511829" y="1151467"/>
                    <a:pt x="1491721" y="1168400"/>
                  </a:cubicBezTo>
                  <a:cubicBezTo>
                    <a:pt x="1471613" y="1185333"/>
                    <a:pt x="1538288" y="1249892"/>
                    <a:pt x="1434571" y="1289050"/>
                  </a:cubicBezTo>
                  <a:cubicBezTo>
                    <a:pt x="1330854" y="1328208"/>
                    <a:pt x="983721" y="1390650"/>
                    <a:pt x="869421" y="1403350"/>
                  </a:cubicBezTo>
                  <a:cubicBezTo>
                    <a:pt x="755121" y="1416050"/>
                    <a:pt x="810154" y="1356783"/>
                    <a:pt x="748771" y="1365250"/>
                  </a:cubicBezTo>
                  <a:cubicBezTo>
                    <a:pt x="687388" y="1373717"/>
                    <a:pt x="572029" y="1436158"/>
                    <a:pt x="501121" y="1454150"/>
                  </a:cubicBezTo>
                  <a:cubicBezTo>
                    <a:pt x="430213" y="1472142"/>
                    <a:pt x="384704" y="1477433"/>
                    <a:pt x="323321" y="1473200"/>
                  </a:cubicBezTo>
                  <a:cubicBezTo>
                    <a:pt x="261938" y="1468967"/>
                    <a:pt x="139171" y="1443567"/>
                    <a:pt x="132821" y="1428750"/>
                  </a:cubicBezTo>
                  <a:cubicBezTo>
                    <a:pt x="126471" y="1413933"/>
                    <a:pt x="252413" y="1410758"/>
                    <a:pt x="285221" y="1384300"/>
                  </a:cubicBezTo>
                  <a:cubicBezTo>
                    <a:pt x="318029" y="1357842"/>
                    <a:pt x="332846" y="1333500"/>
                    <a:pt x="329671" y="1270000"/>
                  </a:cubicBezTo>
                  <a:cubicBezTo>
                    <a:pt x="326496" y="1206500"/>
                    <a:pt x="307446" y="1044575"/>
                    <a:pt x="266171" y="1003300"/>
                  </a:cubicBezTo>
                  <a:cubicBezTo>
                    <a:pt x="224896" y="962025"/>
                    <a:pt x="125413" y="1051983"/>
                    <a:pt x="82021" y="1022350"/>
                  </a:cubicBezTo>
                  <a:cubicBezTo>
                    <a:pt x="38629" y="992717"/>
                    <a:pt x="-18521" y="867833"/>
                    <a:pt x="5821" y="825500"/>
                  </a:cubicBezTo>
                  <a:cubicBezTo>
                    <a:pt x="30163" y="783167"/>
                    <a:pt x="181504" y="794808"/>
                    <a:pt x="228071" y="768350"/>
                  </a:cubicBezTo>
                  <a:cubicBezTo>
                    <a:pt x="274638" y="741892"/>
                    <a:pt x="265113" y="677333"/>
                    <a:pt x="285221" y="666750"/>
                  </a:cubicBezTo>
                  <a:cubicBezTo>
                    <a:pt x="305329" y="656167"/>
                    <a:pt x="348721" y="721783"/>
                    <a:pt x="348721" y="704850"/>
                  </a:cubicBezTo>
                  <a:cubicBezTo>
                    <a:pt x="348721" y="687917"/>
                    <a:pt x="284163" y="626533"/>
                    <a:pt x="285221" y="565150"/>
                  </a:cubicBezTo>
                  <a:cubicBezTo>
                    <a:pt x="286279" y="503767"/>
                    <a:pt x="332846" y="410633"/>
                    <a:pt x="355071" y="336550"/>
                  </a:cubicBezTo>
                  <a:cubicBezTo>
                    <a:pt x="377296" y="262467"/>
                    <a:pt x="381529" y="161925"/>
                    <a:pt x="418571" y="120650"/>
                  </a:cubicBezTo>
                  <a:cubicBezTo>
                    <a:pt x="455613" y="79375"/>
                    <a:pt x="538163" y="109008"/>
                    <a:pt x="577321" y="88900"/>
                  </a:cubicBezTo>
                  <a:cubicBezTo>
                    <a:pt x="616479" y="68792"/>
                    <a:pt x="635000" y="34396"/>
                    <a:pt x="653521" y="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  <p:sp>
          <p:nvSpPr>
            <p:cNvPr id="14" name="Forme libre : forme 13">
              <a:extLst>
                <a:ext uri="{FF2B5EF4-FFF2-40B4-BE49-F238E27FC236}">
                  <a16:creationId xmlns:a16="http://schemas.microsoft.com/office/drawing/2014/main" id="{4BEAE9BB-B4E2-4D9D-A0E1-3456242A1240}"/>
                </a:ext>
              </a:extLst>
            </p:cNvPr>
            <p:cNvSpPr/>
            <p:nvPr/>
          </p:nvSpPr>
          <p:spPr>
            <a:xfrm>
              <a:off x="3549650" y="692150"/>
              <a:ext cx="1968500" cy="1435100"/>
            </a:xfrm>
            <a:custGeom>
              <a:avLst/>
              <a:gdLst>
                <a:gd name="connsiteX0" fmla="*/ 0 w 1968500"/>
                <a:gd name="connsiteY0" fmla="*/ 1435100 h 1435100"/>
                <a:gd name="connsiteX1" fmla="*/ 57150 w 1968500"/>
                <a:gd name="connsiteY1" fmla="*/ 1314450 h 1435100"/>
                <a:gd name="connsiteX2" fmla="*/ 12700 w 1968500"/>
                <a:gd name="connsiteY2" fmla="*/ 1257300 h 1435100"/>
                <a:gd name="connsiteX3" fmla="*/ 76200 w 1968500"/>
                <a:gd name="connsiteY3" fmla="*/ 1149350 h 1435100"/>
                <a:gd name="connsiteX4" fmla="*/ 57150 w 1968500"/>
                <a:gd name="connsiteY4" fmla="*/ 1060450 h 1435100"/>
                <a:gd name="connsiteX5" fmla="*/ 234950 w 1968500"/>
                <a:gd name="connsiteY5" fmla="*/ 1206500 h 1435100"/>
                <a:gd name="connsiteX6" fmla="*/ 368300 w 1968500"/>
                <a:gd name="connsiteY6" fmla="*/ 1092200 h 1435100"/>
                <a:gd name="connsiteX7" fmla="*/ 514350 w 1968500"/>
                <a:gd name="connsiteY7" fmla="*/ 1035050 h 1435100"/>
                <a:gd name="connsiteX8" fmla="*/ 444500 w 1968500"/>
                <a:gd name="connsiteY8" fmla="*/ 863600 h 1435100"/>
                <a:gd name="connsiteX9" fmla="*/ 552450 w 1968500"/>
                <a:gd name="connsiteY9" fmla="*/ 749300 h 1435100"/>
                <a:gd name="connsiteX10" fmla="*/ 457200 w 1968500"/>
                <a:gd name="connsiteY10" fmla="*/ 596900 h 1435100"/>
                <a:gd name="connsiteX11" fmla="*/ 247650 w 1968500"/>
                <a:gd name="connsiteY11" fmla="*/ 482600 h 1435100"/>
                <a:gd name="connsiteX12" fmla="*/ 419100 w 1968500"/>
                <a:gd name="connsiteY12" fmla="*/ 457200 h 1435100"/>
                <a:gd name="connsiteX13" fmla="*/ 444500 w 1968500"/>
                <a:gd name="connsiteY13" fmla="*/ 298450 h 1435100"/>
                <a:gd name="connsiteX14" fmla="*/ 400050 w 1968500"/>
                <a:gd name="connsiteY14" fmla="*/ 203200 h 1435100"/>
                <a:gd name="connsiteX15" fmla="*/ 520700 w 1968500"/>
                <a:gd name="connsiteY15" fmla="*/ 196850 h 1435100"/>
                <a:gd name="connsiteX16" fmla="*/ 692150 w 1968500"/>
                <a:gd name="connsiteY16" fmla="*/ 247650 h 1435100"/>
                <a:gd name="connsiteX17" fmla="*/ 749300 w 1968500"/>
                <a:gd name="connsiteY17" fmla="*/ 234950 h 1435100"/>
                <a:gd name="connsiteX18" fmla="*/ 723900 w 1968500"/>
                <a:gd name="connsiteY18" fmla="*/ 177800 h 1435100"/>
                <a:gd name="connsiteX19" fmla="*/ 901700 w 1968500"/>
                <a:gd name="connsiteY19" fmla="*/ 152400 h 1435100"/>
                <a:gd name="connsiteX20" fmla="*/ 1028700 w 1968500"/>
                <a:gd name="connsiteY20" fmla="*/ 241300 h 1435100"/>
                <a:gd name="connsiteX21" fmla="*/ 1149350 w 1968500"/>
                <a:gd name="connsiteY21" fmla="*/ 241300 h 1435100"/>
                <a:gd name="connsiteX22" fmla="*/ 1371600 w 1968500"/>
                <a:gd name="connsiteY22" fmla="*/ 114300 h 1435100"/>
                <a:gd name="connsiteX23" fmla="*/ 1771650 w 1968500"/>
                <a:gd name="connsiteY23" fmla="*/ 101600 h 1435100"/>
                <a:gd name="connsiteX24" fmla="*/ 1968500 w 1968500"/>
                <a:gd name="connsiteY24" fmla="*/ 0 h 1435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968500" h="1435100">
                  <a:moveTo>
                    <a:pt x="0" y="1435100"/>
                  </a:moveTo>
                  <a:cubicBezTo>
                    <a:pt x="27516" y="1389591"/>
                    <a:pt x="55033" y="1344083"/>
                    <a:pt x="57150" y="1314450"/>
                  </a:cubicBezTo>
                  <a:cubicBezTo>
                    <a:pt x="59267" y="1284817"/>
                    <a:pt x="9525" y="1284817"/>
                    <a:pt x="12700" y="1257300"/>
                  </a:cubicBezTo>
                  <a:cubicBezTo>
                    <a:pt x="15875" y="1229783"/>
                    <a:pt x="68792" y="1182158"/>
                    <a:pt x="76200" y="1149350"/>
                  </a:cubicBezTo>
                  <a:cubicBezTo>
                    <a:pt x="83608" y="1116542"/>
                    <a:pt x="30692" y="1050925"/>
                    <a:pt x="57150" y="1060450"/>
                  </a:cubicBezTo>
                  <a:cubicBezTo>
                    <a:pt x="83608" y="1069975"/>
                    <a:pt x="183092" y="1201208"/>
                    <a:pt x="234950" y="1206500"/>
                  </a:cubicBezTo>
                  <a:cubicBezTo>
                    <a:pt x="286808" y="1211792"/>
                    <a:pt x="321733" y="1120775"/>
                    <a:pt x="368300" y="1092200"/>
                  </a:cubicBezTo>
                  <a:cubicBezTo>
                    <a:pt x="414867" y="1063625"/>
                    <a:pt x="501650" y="1073150"/>
                    <a:pt x="514350" y="1035050"/>
                  </a:cubicBezTo>
                  <a:cubicBezTo>
                    <a:pt x="527050" y="996950"/>
                    <a:pt x="438150" y="911225"/>
                    <a:pt x="444500" y="863600"/>
                  </a:cubicBezTo>
                  <a:cubicBezTo>
                    <a:pt x="450850" y="815975"/>
                    <a:pt x="550333" y="793750"/>
                    <a:pt x="552450" y="749300"/>
                  </a:cubicBezTo>
                  <a:cubicBezTo>
                    <a:pt x="554567" y="704850"/>
                    <a:pt x="508000" y="641350"/>
                    <a:pt x="457200" y="596900"/>
                  </a:cubicBezTo>
                  <a:cubicBezTo>
                    <a:pt x="406400" y="552450"/>
                    <a:pt x="254000" y="505883"/>
                    <a:pt x="247650" y="482600"/>
                  </a:cubicBezTo>
                  <a:cubicBezTo>
                    <a:pt x="241300" y="459317"/>
                    <a:pt x="386292" y="487892"/>
                    <a:pt x="419100" y="457200"/>
                  </a:cubicBezTo>
                  <a:cubicBezTo>
                    <a:pt x="451908" y="426508"/>
                    <a:pt x="447675" y="340783"/>
                    <a:pt x="444500" y="298450"/>
                  </a:cubicBezTo>
                  <a:cubicBezTo>
                    <a:pt x="441325" y="256117"/>
                    <a:pt x="387350" y="220133"/>
                    <a:pt x="400050" y="203200"/>
                  </a:cubicBezTo>
                  <a:cubicBezTo>
                    <a:pt x="412750" y="186267"/>
                    <a:pt x="472017" y="189442"/>
                    <a:pt x="520700" y="196850"/>
                  </a:cubicBezTo>
                  <a:cubicBezTo>
                    <a:pt x="569383" y="204258"/>
                    <a:pt x="654050" y="241300"/>
                    <a:pt x="692150" y="247650"/>
                  </a:cubicBezTo>
                  <a:cubicBezTo>
                    <a:pt x="730250" y="254000"/>
                    <a:pt x="744008" y="246592"/>
                    <a:pt x="749300" y="234950"/>
                  </a:cubicBezTo>
                  <a:cubicBezTo>
                    <a:pt x="754592" y="223308"/>
                    <a:pt x="698500" y="191558"/>
                    <a:pt x="723900" y="177800"/>
                  </a:cubicBezTo>
                  <a:cubicBezTo>
                    <a:pt x="749300" y="164042"/>
                    <a:pt x="850900" y="141817"/>
                    <a:pt x="901700" y="152400"/>
                  </a:cubicBezTo>
                  <a:cubicBezTo>
                    <a:pt x="952500" y="162983"/>
                    <a:pt x="987425" y="226483"/>
                    <a:pt x="1028700" y="241300"/>
                  </a:cubicBezTo>
                  <a:cubicBezTo>
                    <a:pt x="1069975" y="256117"/>
                    <a:pt x="1092200" y="262467"/>
                    <a:pt x="1149350" y="241300"/>
                  </a:cubicBezTo>
                  <a:cubicBezTo>
                    <a:pt x="1206500" y="220133"/>
                    <a:pt x="1267883" y="137583"/>
                    <a:pt x="1371600" y="114300"/>
                  </a:cubicBezTo>
                  <a:cubicBezTo>
                    <a:pt x="1475317" y="91017"/>
                    <a:pt x="1672167" y="120650"/>
                    <a:pt x="1771650" y="101600"/>
                  </a:cubicBezTo>
                  <a:cubicBezTo>
                    <a:pt x="1871133" y="82550"/>
                    <a:pt x="1919816" y="41275"/>
                    <a:pt x="1968500" y="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</p:grpSp>
      <p:sp>
        <p:nvSpPr>
          <p:cNvPr id="16" name="Forme libre : forme 15">
            <a:extLst>
              <a:ext uri="{FF2B5EF4-FFF2-40B4-BE49-F238E27FC236}">
                <a16:creationId xmlns:a16="http://schemas.microsoft.com/office/drawing/2014/main" id="{EEB2F3E0-154F-4066-8E25-50B79DF581A1}"/>
              </a:ext>
            </a:extLst>
          </p:cNvPr>
          <p:cNvSpPr/>
          <p:nvPr/>
        </p:nvSpPr>
        <p:spPr>
          <a:xfrm>
            <a:off x="6386513" y="1743075"/>
            <a:ext cx="1609792" cy="2833688"/>
          </a:xfrm>
          <a:custGeom>
            <a:avLst/>
            <a:gdLst>
              <a:gd name="connsiteX0" fmla="*/ 1314450 w 1609792"/>
              <a:gd name="connsiteY0" fmla="*/ 0 h 2833688"/>
              <a:gd name="connsiteX1" fmla="*/ 1223962 w 1609792"/>
              <a:gd name="connsiteY1" fmla="*/ 114300 h 2833688"/>
              <a:gd name="connsiteX2" fmla="*/ 1095375 w 1609792"/>
              <a:gd name="connsiteY2" fmla="*/ 52388 h 2833688"/>
              <a:gd name="connsiteX3" fmla="*/ 1028700 w 1609792"/>
              <a:gd name="connsiteY3" fmla="*/ 128588 h 2833688"/>
              <a:gd name="connsiteX4" fmla="*/ 1071562 w 1609792"/>
              <a:gd name="connsiteY4" fmla="*/ 400050 h 2833688"/>
              <a:gd name="connsiteX5" fmla="*/ 923925 w 1609792"/>
              <a:gd name="connsiteY5" fmla="*/ 328613 h 2833688"/>
              <a:gd name="connsiteX6" fmla="*/ 800100 w 1609792"/>
              <a:gd name="connsiteY6" fmla="*/ 328613 h 2833688"/>
              <a:gd name="connsiteX7" fmla="*/ 804862 w 1609792"/>
              <a:gd name="connsiteY7" fmla="*/ 266700 h 2833688"/>
              <a:gd name="connsiteX8" fmla="*/ 742950 w 1609792"/>
              <a:gd name="connsiteY8" fmla="*/ 252413 h 2833688"/>
              <a:gd name="connsiteX9" fmla="*/ 566737 w 1609792"/>
              <a:gd name="connsiteY9" fmla="*/ 381000 h 2833688"/>
              <a:gd name="connsiteX10" fmla="*/ 385762 w 1609792"/>
              <a:gd name="connsiteY10" fmla="*/ 219075 h 2833688"/>
              <a:gd name="connsiteX11" fmla="*/ 280987 w 1609792"/>
              <a:gd name="connsiteY11" fmla="*/ 219075 h 2833688"/>
              <a:gd name="connsiteX12" fmla="*/ 95250 w 1609792"/>
              <a:gd name="connsiteY12" fmla="*/ 342900 h 2833688"/>
              <a:gd name="connsiteX13" fmla="*/ 19050 w 1609792"/>
              <a:gd name="connsiteY13" fmla="*/ 490538 h 2833688"/>
              <a:gd name="connsiteX14" fmla="*/ 85725 w 1609792"/>
              <a:gd name="connsiteY14" fmla="*/ 609600 h 2833688"/>
              <a:gd name="connsiteX15" fmla="*/ 0 w 1609792"/>
              <a:gd name="connsiteY15" fmla="*/ 771525 h 2833688"/>
              <a:gd name="connsiteX16" fmla="*/ 85725 w 1609792"/>
              <a:gd name="connsiteY16" fmla="*/ 857250 h 2833688"/>
              <a:gd name="connsiteX17" fmla="*/ 52387 w 1609792"/>
              <a:gd name="connsiteY17" fmla="*/ 962025 h 2833688"/>
              <a:gd name="connsiteX18" fmla="*/ 185737 w 1609792"/>
              <a:gd name="connsiteY18" fmla="*/ 1047750 h 2833688"/>
              <a:gd name="connsiteX19" fmla="*/ 314325 w 1609792"/>
              <a:gd name="connsiteY19" fmla="*/ 1014413 h 2833688"/>
              <a:gd name="connsiteX20" fmla="*/ 423862 w 1609792"/>
              <a:gd name="connsiteY20" fmla="*/ 1114425 h 2833688"/>
              <a:gd name="connsiteX21" fmla="*/ 557212 w 1609792"/>
              <a:gd name="connsiteY21" fmla="*/ 1119188 h 2833688"/>
              <a:gd name="connsiteX22" fmla="*/ 714375 w 1609792"/>
              <a:gd name="connsiteY22" fmla="*/ 1243013 h 2833688"/>
              <a:gd name="connsiteX23" fmla="*/ 790575 w 1609792"/>
              <a:gd name="connsiteY23" fmla="*/ 1357313 h 2833688"/>
              <a:gd name="connsiteX24" fmla="*/ 938212 w 1609792"/>
              <a:gd name="connsiteY24" fmla="*/ 1362075 h 2833688"/>
              <a:gd name="connsiteX25" fmla="*/ 1062037 w 1609792"/>
              <a:gd name="connsiteY25" fmla="*/ 1471613 h 2833688"/>
              <a:gd name="connsiteX26" fmla="*/ 1162050 w 1609792"/>
              <a:gd name="connsiteY26" fmla="*/ 1419225 h 2833688"/>
              <a:gd name="connsiteX27" fmla="*/ 1171575 w 1609792"/>
              <a:gd name="connsiteY27" fmla="*/ 1524000 h 2833688"/>
              <a:gd name="connsiteX28" fmla="*/ 1257300 w 1609792"/>
              <a:gd name="connsiteY28" fmla="*/ 1695450 h 2833688"/>
              <a:gd name="connsiteX29" fmla="*/ 1195387 w 1609792"/>
              <a:gd name="connsiteY29" fmla="*/ 1757363 h 2833688"/>
              <a:gd name="connsiteX30" fmla="*/ 1281112 w 1609792"/>
              <a:gd name="connsiteY30" fmla="*/ 1981200 h 2833688"/>
              <a:gd name="connsiteX31" fmla="*/ 1343025 w 1609792"/>
              <a:gd name="connsiteY31" fmla="*/ 2038350 h 2833688"/>
              <a:gd name="connsiteX32" fmla="*/ 1228725 w 1609792"/>
              <a:gd name="connsiteY32" fmla="*/ 2214563 h 2833688"/>
              <a:gd name="connsiteX33" fmla="*/ 1347787 w 1609792"/>
              <a:gd name="connsiteY33" fmla="*/ 2252663 h 2833688"/>
              <a:gd name="connsiteX34" fmla="*/ 1438275 w 1609792"/>
              <a:gd name="connsiteY34" fmla="*/ 2176463 h 2833688"/>
              <a:gd name="connsiteX35" fmla="*/ 1576387 w 1609792"/>
              <a:gd name="connsiteY35" fmla="*/ 2390775 h 2833688"/>
              <a:gd name="connsiteX36" fmla="*/ 1524000 w 1609792"/>
              <a:gd name="connsiteY36" fmla="*/ 2452688 h 2833688"/>
              <a:gd name="connsiteX37" fmla="*/ 1609725 w 1609792"/>
              <a:gd name="connsiteY37" fmla="*/ 2619375 h 2833688"/>
              <a:gd name="connsiteX38" fmla="*/ 1538287 w 1609792"/>
              <a:gd name="connsiteY38" fmla="*/ 2728913 h 2833688"/>
              <a:gd name="connsiteX39" fmla="*/ 1533525 w 1609792"/>
              <a:gd name="connsiteY39" fmla="*/ 2833688 h 28336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1609792" h="2833688">
                <a:moveTo>
                  <a:pt x="1314450" y="0"/>
                </a:moveTo>
                <a:cubicBezTo>
                  <a:pt x="1287462" y="52784"/>
                  <a:pt x="1260474" y="105569"/>
                  <a:pt x="1223962" y="114300"/>
                </a:cubicBezTo>
                <a:cubicBezTo>
                  <a:pt x="1187449" y="123031"/>
                  <a:pt x="1127919" y="50007"/>
                  <a:pt x="1095375" y="52388"/>
                </a:cubicBezTo>
                <a:cubicBezTo>
                  <a:pt x="1062831" y="54769"/>
                  <a:pt x="1032669" y="70644"/>
                  <a:pt x="1028700" y="128588"/>
                </a:cubicBezTo>
                <a:cubicBezTo>
                  <a:pt x="1024731" y="186532"/>
                  <a:pt x="1089024" y="366713"/>
                  <a:pt x="1071562" y="400050"/>
                </a:cubicBezTo>
                <a:cubicBezTo>
                  <a:pt x="1054100" y="433387"/>
                  <a:pt x="969169" y="340519"/>
                  <a:pt x="923925" y="328613"/>
                </a:cubicBezTo>
                <a:cubicBezTo>
                  <a:pt x="878681" y="316707"/>
                  <a:pt x="819944" y="338932"/>
                  <a:pt x="800100" y="328613"/>
                </a:cubicBezTo>
                <a:cubicBezTo>
                  <a:pt x="780256" y="318294"/>
                  <a:pt x="814387" y="279400"/>
                  <a:pt x="804862" y="266700"/>
                </a:cubicBezTo>
                <a:cubicBezTo>
                  <a:pt x="795337" y="254000"/>
                  <a:pt x="782638" y="233363"/>
                  <a:pt x="742950" y="252413"/>
                </a:cubicBezTo>
                <a:cubicBezTo>
                  <a:pt x="703262" y="271463"/>
                  <a:pt x="626268" y="386556"/>
                  <a:pt x="566737" y="381000"/>
                </a:cubicBezTo>
                <a:cubicBezTo>
                  <a:pt x="507206" y="375444"/>
                  <a:pt x="433387" y="246062"/>
                  <a:pt x="385762" y="219075"/>
                </a:cubicBezTo>
                <a:cubicBezTo>
                  <a:pt x="338137" y="192088"/>
                  <a:pt x="329406" y="198438"/>
                  <a:pt x="280987" y="219075"/>
                </a:cubicBezTo>
                <a:cubicBezTo>
                  <a:pt x="232568" y="239712"/>
                  <a:pt x="138906" y="297656"/>
                  <a:pt x="95250" y="342900"/>
                </a:cubicBezTo>
                <a:cubicBezTo>
                  <a:pt x="51594" y="388144"/>
                  <a:pt x="20637" y="446088"/>
                  <a:pt x="19050" y="490538"/>
                </a:cubicBezTo>
                <a:cubicBezTo>
                  <a:pt x="17462" y="534988"/>
                  <a:pt x="88900" y="562769"/>
                  <a:pt x="85725" y="609600"/>
                </a:cubicBezTo>
                <a:cubicBezTo>
                  <a:pt x="82550" y="656431"/>
                  <a:pt x="0" y="730250"/>
                  <a:pt x="0" y="771525"/>
                </a:cubicBezTo>
                <a:cubicBezTo>
                  <a:pt x="0" y="812800"/>
                  <a:pt x="76994" y="825500"/>
                  <a:pt x="85725" y="857250"/>
                </a:cubicBezTo>
                <a:cubicBezTo>
                  <a:pt x="94456" y="889000"/>
                  <a:pt x="35718" y="930275"/>
                  <a:pt x="52387" y="962025"/>
                </a:cubicBezTo>
                <a:cubicBezTo>
                  <a:pt x="69056" y="993775"/>
                  <a:pt x="142081" y="1039019"/>
                  <a:pt x="185737" y="1047750"/>
                </a:cubicBezTo>
                <a:cubicBezTo>
                  <a:pt x="229393" y="1056481"/>
                  <a:pt x="274637" y="1003301"/>
                  <a:pt x="314325" y="1014413"/>
                </a:cubicBezTo>
                <a:cubicBezTo>
                  <a:pt x="354012" y="1025526"/>
                  <a:pt x="383381" y="1096963"/>
                  <a:pt x="423862" y="1114425"/>
                </a:cubicBezTo>
                <a:cubicBezTo>
                  <a:pt x="464343" y="1131887"/>
                  <a:pt x="508793" y="1097757"/>
                  <a:pt x="557212" y="1119188"/>
                </a:cubicBezTo>
                <a:cubicBezTo>
                  <a:pt x="605631" y="1140619"/>
                  <a:pt x="675481" y="1203325"/>
                  <a:pt x="714375" y="1243013"/>
                </a:cubicBezTo>
                <a:cubicBezTo>
                  <a:pt x="753269" y="1282701"/>
                  <a:pt x="753269" y="1337469"/>
                  <a:pt x="790575" y="1357313"/>
                </a:cubicBezTo>
                <a:cubicBezTo>
                  <a:pt x="827881" y="1377157"/>
                  <a:pt x="892968" y="1343025"/>
                  <a:pt x="938212" y="1362075"/>
                </a:cubicBezTo>
                <a:cubicBezTo>
                  <a:pt x="983456" y="1381125"/>
                  <a:pt x="1024731" y="1462088"/>
                  <a:pt x="1062037" y="1471613"/>
                </a:cubicBezTo>
                <a:cubicBezTo>
                  <a:pt x="1099343" y="1481138"/>
                  <a:pt x="1143794" y="1410494"/>
                  <a:pt x="1162050" y="1419225"/>
                </a:cubicBezTo>
                <a:cubicBezTo>
                  <a:pt x="1180306" y="1427956"/>
                  <a:pt x="1155700" y="1477963"/>
                  <a:pt x="1171575" y="1524000"/>
                </a:cubicBezTo>
                <a:cubicBezTo>
                  <a:pt x="1187450" y="1570038"/>
                  <a:pt x="1253331" y="1656556"/>
                  <a:pt x="1257300" y="1695450"/>
                </a:cubicBezTo>
                <a:cubicBezTo>
                  <a:pt x="1261269" y="1734344"/>
                  <a:pt x="1191418" y="1709738"/>
                  <a:pt x="1195387" y="1757363"/>
                </a:cubicBezTo>
                <a:cubicBezTo>
                  <a:pt x="1199356" y="1804988"/>
                  <a:pt x="1256506" y="1934369"/>
                  <a:pt x="1281112" y="1981200"/>
                </a:cubicBezTo>
                <a:cubicBezTo>
                  <a:pt x="1305718" y="2028031"/>
                  <a:pt x="1351756" y="1999456"/>
                  <a:pt x="1343025" y="2038350"/>
                </a:cubicBezTo>
                <a:cubicBezTo>
                  <a:pt x="1334294" y="2077244"/>
                  <a:pt x="1227931" y="2178844"/>
                  <a:pt x="1228725" y="2214563"/>
                </a:cubicBezTo>
                <a:cubicBezTo>
                  <a:pt x="1229519" y="2250282"/>
                  <a:pt x="1312862" y="2259013"/>
                  <a:pt x="1347787" y="2252663"/>
                </a:cubicBezTo>
                <a:cubicBezTo>
                  <a:pt x="1382712" y="2246313"/>
                  <a:pt x="1400175" y="2153444"/>
                  <a:pt x="1438275" y="2176463"/>
                </a:cubicBezTo>
                <a:cubicBezTo>
                  <a:pt x="1476375" y="2199482"/>
                  <a:pt x="1562100" y="2344738"/>
                  <a:pt x="1576387" y="2390775"/>
                </a:cubicBezTo>
                <a:cubicBezTo>
                  <a:pt x="1590674" y="2436812"/>
                  <a:pt x="1518444" y="2414588"/>
                  <a:pt x="1524000" y="2452688"/>
                </a:cubicBezTo>
                <a:cubicBezTo>
                  <a:pt x="1529556" y="2490788"/>
                  <a:pt x="1607344" y="2573338"/>
                  <a:pt x="1609725" y="2619375"/>
                </a:cubicBezTo>
                <a:cubicBezTo>
                  <a:pt x="1612106" y="2665412"/>
                  <a:pt x="1550987" y="2693194"/>
                  <a:pt x="1538287" y="2728913"/>
                </a:cubicBezTo>
                <a:cubicBezTo>
                  <a:pt x="1525587" y="2764632"/>
                  <a:pt x="1529556" y="2799160"/>
                  <a:pt x="1533525" y="2833688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7" name="Forme libre : forme 16">
            <a:extLst>
              <a:ext uri="{FF2B5EF4-FFF2-40B4-BE49-F238E27FC236}">
                <a16:creationId xmlns:a16="http://schemas.microsoft.com/office/drawing/2014/main" id="{6B897376-6770-4E5A-9E1D-3002D87E2B1B}"/>
              </a:ext>
            </a:extLst>
          </p:cNvPr>
          <p:cNvSpPr/>
          <p:nvPr/>
        </p:nvSpPr>
        <p:spPr>
          <a:xfrm>
            <a:off x="5562410" y="1019175"/>
            <a:ext cx="1024052" cy="981075"/>
          </a:xfrm>
          <a:custGeom>
            <a:avLst/>
            <a:gdLst>
              <a:gd name="connsiteX0" fmla="*/ 352615 w 1024052"/>
              <a:gd name="connsiteY0" fmla="*/ 0 h 981075"/>
              <a:gd name="connsiteX1" fmla="*/ 385953 w 1024052"/>
              <a:gd name="connsiteY1" fmla="*/ 147638 h 981075"/>
              <a:gd name="connsiteX2" fmla="*/ 433578 w 1024052"/>
              <a:gd name="connsiteY2" fmla="*/ 223838 h 981075"/>
              <a:gd name="connsiteX3" fmla="*/ 14478 w 1024052"/>
              <a:gd name="connsiteY3" fmla="*/ 481013 h 981075"/>
              <a:gd name="connsiteX4" fmla="*/ 128778 w 1024052"/>
              <a:gd name="connsiteY4" fmla="*/ 547688 h 981075"/>
              <a:gd name="connsiteX5" fmla="*/ 443103 w 1024052"/>
              <a:gd name="connsiteY5" fmla="*/ 623888 h 981075"/>
              <a:gd name="connsiteX6" fmla="*/ 666940 w 1024052"/>
              <a:gd name="connsiteY6" fmla="*/ 923925 h 981075"/>
              <a:gd name="connsiteX7" fmla="*/ 814578 w 1024052"/>
              <a:gd name="connsiteY7" fmla="*/ 790575 h 981075"/>
              <a:gd name="connsiteX8" fmla="*/ 900303 w 1024052"/>
              <a:gd name="connsiteY8" fmla="*/ 900113 h 981075"/>
              <a:gd name="connsiteX9" fmla="*/ 1009840 w 1024052"/>
              <a:gd name="connsiteY9" fmla="*/ 857250 h 981075"/>
              <a:gd name="connsiteX10" fmla="*/ 1019365 w 1024052"/>
              <a:gd name="connsiteY10" fmla="*/ 981075 h 981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024052" h="981075">
                <a:moveTo>
                  <a:pt x="352615" y="0"/>
                </a:moveTo>
                <a:cubicBezTo>
                  <a:pt x="362537" y="55166"/>
                  <a:pt x="372459" y="110332"/>
                  <a:pt x="385953" y="147638"/>
                </a:cubicBezTo>
                <a:cubicBezTo>
                  <a:pt x="399447" y="184944"/>
                  <a:pt x="495491" y="168276"/>
                  <a:pt x="433578" y="223838"/>
                </a:cubicBezTo>
                <a:cubicBezTo>
                  <a:pt x="371666" y="279401"/>
                  <a:pt x="65278" y="427038"/>
                  <a:pt x="14478" y="481013"/>
                </a:cubicBezTo>
                <a:cubicBezTo>
                  <a:pt x="-36322" y="534988"/>
                  <a:pt x="57341" y="523876"/>
                  <a:pt x="128778" y="547688"/>
                </a:cubicBezTo>
                <a:cubicBezTo>
                  <a:pt x="200215" y="571500"/>
                  <a:pt x="353409" y="561182"/>
                  <a:pt x="443103" y="623888"/>
                </a:cubicBezTo>
                <a:cubicBezTo>
                  <a:pt x="532797" y="686594"/>
                  <a:pt x="605028" y="896144"/>
                  <a:pt x="666940" y="923925"/>
                </a:cubicBezTo>
                <a:cubicBezTo>
                  <a:pt x="728852" y="951706"/>
                  <a:pt x="775684" y="794544"/>
                  <a:pt x="814578" y="790575"/>
                </a:cubicBezTo>
                <a:cubicBezTo>
                  <a:pt x="853472" y="786606"/>
                  <a:pt x="867759" y="889001"/>
                  <a:pt x="900303" y="900113"/>
                </a:cubicBezTo>
                <a:cubicBezTo>
                  <a:pt x="932847" y="911225"/>
                  <a:pt x="989996" y="843756"/>
                  <a:pt x="1009840" y="857250"/>
                </a:cubicBezTo>
                <a:cubicBezTo>
                  <a:pt x="1029684" y="870744"/>
                  <a:pt x="1024524" y="925909"/>
                  <a:pt x="1019365" y="981075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8" name="Forme libre : forme 17">
            <a:extLst>
              <a:ext uri="{FF2B5EF4-FFF2-40B4-BE49-F238E27FC236}">
                <a16:creationId xmlns:a16="http://schemas.microsoft.com/office/drawing/2014/main" id="{20498A84-F3E1-452B-9923-BAD59EE2CD91}"/>
              </a:ext>
            </a:extLst>
          </p:cNvPr>
          <p:cNvSpPr/>
          <p:nvPr/>
        </p:nvSpPr>
        <p:spPr>
          <a:xfrm>
            <a:off x="4067175" y="1719263"/>
            <a:ext cx="2319338" cy="1011041"/>
          </a:xfrm>
          <a:custGeom>
            <a:avLst/>
            <a:gdLst>
              <a:gd name="connsiteX0" fmla="*/ 0 w 2319338"/>
              <a:gd name="connsiteY0" fmla="*/ 0 h 1011041"/>
              <a:gd name="connsiteX1" fmla="*/ 119063 w 2319338"/>
              <a:gd name="connsiteY1" fmla="*/ 80962 h 1011041"/>
              <a:gd name="connsiteX2" fmla="*/ 157163 w 2319338"/>
              <a:gd name="connsiteY2" fmla="*/ 228600 h 1011041"/>
              <a:gd name="connsiteX3" fmla="*/ 247650 w 2319338"/>
              <a:gd name="connsiteY3" fmla="*/ 214312 h 1011041"/>
              <a:gd name="connsiteX4" fmla="*/ 271463 w 2319338"/>
              <a:gd name="connsiteY4" fmla="*/ 123825 h 1011041"/>
              <a:gd name="connsiteX5" fmla="*/ 319088 w 2319338"/>
              <a:gd name="connsiteY5" fmla="*/ 223837 h 1011041"/>
              <a:gd name="connsiteX6" fmla="*/ 442913 w 2319338"/>
              <a:gd name="connsiteY6" fmla="*/ 247650 h 1011041"/>
              <a:gd name="connsiteX7" fmla="*/ 490538 w 2319338"/>
              <a:gd name="connsiteY7" fmla="*/ 104775 h 1011041"/>
              <a:gd name="connsiteX8" fmla="*/ 619125 w 2319338"/>
              <a:gd name="connsiteY8" fmla="*/ 28575 h 1011041"/>
              <a:gd name="connsiteX9" fmla="*/ 681038 w 2319338"/>
              <a:gd name="connsiteY9" fmla="*/ 133350 h 1011041"/>
              <a:gd name="connsiteX10" fmla="*/ 795338 w 2319338"/>
              <a:gd name="connsiteY10" fmla="*/ 223837 h 1011041"/>
              <a:gd name="connsiteX11" fmla="*/ 909638 w 2319338"/>
              <a:gd name="connsiteY11" fmla="*/ 419100 h 1011041"/>
              <a:gd name="connsiteX12" fmla="*/ 1100138 w 2319338"/>
              <a:gd name="connsiteY12" fmla="*/ 690562 h 1011041"/>
              <a:gd name="connsiteX13" fmla="*/ 1404938 w 2319338"/>
              <a:gd name="connsiteY13" fmla="*/ 576262 h 1011041"/>
              <a:gd name="connsiteX14" fmla="*/ 1528763 w 2319338"/>
              <a:gd name="connsiteY14" fmla="*/ 733425 h 1011041"/>
              <a:gd name="connsiteX15" fmla="*/ 1733550 w 2319338"/>
              <a:gd name="connsiteY15" fmla="*/ 619125 h 1011041"/>
              <a:gd name="connsiteX16" fmla="*/ 1819275 w 2319338"/>
              <a:gd name="connsiteY16" fmla="*/ 771525 h 1011041"/>
              <a:gd name="connsiteX17" fmla="*/ 1776413 w 2319338"/>
              <a:gd name="connsiteY17" fmla="*/ 957262 h 1011041"/>
              <a:gd name="connsiteX18" fmla="*/ 1828800 w 2319338"/>
              <a:gd name="connsiteY18" fmla="*/ 1004887 h 1011041"/>
              <a:gd name="connsiteX19" fmla="*/ 2095500 w 2319338"/>
              <a:gd name="connsiteY19" fmla="*/ 842962 h 1011041"/>
              <a:gd name="connsiteX20" fmla="*/ 2176463 w 2319338"/>
              <a:gd name="connsiteY20" fmla="*/ 900112 h 1011041"/>
              <a:gd name="connsiteX21" fmla="*/ 2295525 w 2319338"/>
              <a:gd name="connsiteY21" fmla="*/ 862012 h 1011041"/>
              <a:gd name="connsiteX22" fmla="*/ 2319338 w 2319338"/>
              <a:gd name="connsiteY22" fmla="*/ 795337 h 10110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2319338" h="1011041">
                <a:moveTo>
                  <a:pt x="0" y="0"/>
                </a:moveTo>
                <a:cubicBezTo>
                  <a:pt x="46434" y="21431"/>
                  <a:pt x="92869" y="42862"/>
                  <a:pt x="119063" y="80962"/>
                </a:cubicBezTo>
                <a:cubicBezTo>
                  <a:pt x="145257" y="119062"/>
                  <a:pt x="135732" y="206375"/>
                  <a:pt x="157163" y="228600"/>
                </a:cubicBezTo>
                <a:cubicBezTo>
                  <a:pt x="178594" y="250825"/>
                  <a:pt x="228600" y="231774"/>
                  <a:pt x="247650" y="214312"/>
                </a:cubicBezTo>
                <a:cubicBezTo>
                  <a:pt x="266700" y="196850"/>
                  <a:pt x="259557" y="122238"/>
                  <a:pt x="271463" y="123825"/>
                </a:cubicBezTo>
                <a:cubicBezTo>
                  <a:pt x="283369" y="125412"/>
                  <a:pt x="290513" y="203200"/>
                  <a:pt x="319088" y="223837"/>
                </a:cubicBezTo>
                <a:cubicBezTo>
                  <a:pt x="347663" y="244474"/>
                  <a:pt x="414338" y="267494"/>
                  <a:pt x="442913" y="247650"/>
                </a:cubicBezTo>
                <a:cubicBezTo>
                  <a:pt x="471488" y="227806"/>
                  <a:pt x="461169" y="141287"/>
                  <a:pt x="490538" y="104775"/>
                </a:cubicBezTo>
                <a:cubicBezTo>
                  <a:pt x="519907" y="68263"/>
                  <a:pt x="587375" y="23813"/>
                  <a:pt x="619125" y="28575"/>
                </a:cubicBezTo>
                <a:cubicBezTo>
                  <a:pt x="650875" y="33337"/>
                  <a:pt x="651669" y="100806"/>
                  <a:pt x="681038" y="133350"/>
                </a:cubicBezTo>
                <a:cubicBezTo>
                  <a:pt x="710407" y="165894"/>
                  <a:pt x="757238" y="176212"/>
                  <a:pt x="795338" y="223837"/>
                </a:cubicBezTo>
                <a:cubicBezTo>
                  <a:pt x="833438" y="271462"/>
                  <a:pt x="858838" y="341313"/>
                  <a:pt x="909638" y="419100"/>
                </a:cubicBezTo>
                <a:cubicBezTo>
                  <a:pt x="960438" y="496888"/>
                  <a:pt x="1017588" y="664368"/>
                  <a:pt x="1100138" y="690562"/>
                </a:cubicBezTo>
                <a:cubicBezTo>
                  <a:pt x="1182688" y="716756"/>
                  <a:pt x="1333501" y="569118"/>
                  <a:pt x="1404938" y="576262"/>
                </a:cubicBezTo>
                <a:cubicBezTo>
                  <a:pt x="1476375" y="583406"/>
                  <a:pt x="1473994" y="726281"/>
                  <a:pt x="1528763" y="733425"/>
                </a:cubicBezTo>
                <a:cubicBezTo>
                  <a:pt x="1583532" y="740569"/>
                  <a:pt x="1685131" y="612775"/>
                  <a:pt x="1733550" y="619125"/>
                </a:cubicBezTo>
                <a:cubicBezTo>
                  <a:pt x="1781969" y="625475"/>
                  <a:pt x="1812131" y="715169"/>
                  <a:pt x="1819275" y="771525"/>
                </a:cubicBezTo>
                <a:cubicBezTo>
                  <a:pt x="1826419" y="827881"/>
                  <a:pt x="1774825" y="918368"/>
                  <a:pt x="1776413" y="957262"/>
                </a:cubicBezTo>
                <a:cubicBezTo>
                  <a:pt x="1778001" y="996156"/>
                  <a:pt x="1775619" y="1023937"/>
                  <a:pt x="1828800" y="1004887"/>
                </a:cubicBezTo>
                <a:cubicBezTo>
                  <a:pt x="1881981" y="985837"/>
                  <a:pt x="2037556" y="860425"/>
                  <a:pt x="2095500" y="842962"/>
                </a:cubicBezTo>
                <a:cubicBezTo>
                  <a:pt x="2153444" y="825500"/>
                  <a:pt x="2143126" y="896937"/>
                  <a:pt x="2176463" y="900112"/>
                </a:cubicBezTo>
                <a:cubicBezTo>
                  <a:pt x="2209800" y="903287"/>
                  <a:pt x="2271713" y="879474"/>
                  <a:pt x="2295525" y="862012"/>
                </a:cubicBezTo>
                <a:cubicBezTo>
                  <a:pt x="2319337" y="844550"/>
                  <a:pt x="2319337" y="819943"/>
                  <a:pt x="2319338" y="795337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9" name="Forme libre : forme 18">
            <a:extLst>
              <a:ext uri="{FF2B5EF4-FFF2-40B4-BE49-F238E27FC236}">
                <a16:creationId xmlns:a16="http://schemas.microsoft.com/office/drawing/2014/main" id="{8FBAC746-697B-4F02-AFF8-DF8C4C25D370}"/>
              </a:ext>
            </a:extLst>
          </p:cNvPr>
          <p:cNvSpPr/>
          <p:nvPr/>
        </p:nvSpPr>
        <p:spPr>
          <a:xfrm>
            <a:off x="4846088" y="2724150"/>
            <a:ext cx="2826300" cy="1924050"/>
          </a:xfrm>
          <a:custGeom>
            <a:avLst/>
            <a:gdLst>
              <a:gd name="connsiteX0" fmla="*/ 1049887 w 2826300"/>
              <a:gd name="connsiteY0" fmla="*/ 0 h 1924050"/>
              <a:gd name="connsiteX1" fmla="*/ 983212 w 2826300"/>
              <a:gd name="connsiteY1" fmla="*/ 95250 h 1924050"/>
              <a:gd name="connsiteX2" fmla="*/ 1087987 w 2826300"/>
              <a:gd name="connsiteY2" fmla="*/ 219075 h 1924050"/>
              <a:gd name="connsiteX3" fmla="*/ 916537 w 2826300"/>
              <a:gd name="connsiteY3" fmla="*/ 342900 h 1924050"/>
              <a:gd name="connsiteX4" fmla="*/ 654600 w 2826300"/>
              <a:gd name="connsiteY4" fmla="*/ 528638 h 1924050"/>
              <a:gd name="connsiteX5" fmla="*/ 530775 w 2826300"/>
              <a:gd name="connsiteY5" fmla="*/ 423863 h 1924050"/>
              <a:gd name="connsiteX6" fmla="*/ 364087 w 2826300"/>
              <a:gd name="connsiteY6" fmla="*/ 257175 h 1924050"/>
              <a:gd name="connsiteX7" fmla="*/ 178350 w 2826300"/>
              <a:gd name="connsiteY7" fmla="*/ 400050 h 1924050"/>
              <a:gd name="connsiteX8" fmla="*/ 6900 w 2826300"/>
              <a:gd name="connsiteY8" fmla="*/ 490538 h 1924050"/>
              <a:gd name="connsiteX9" fmla="*/ 45000 w 2826300"/>
              <a:gd name="connsiteY9" fmla="*/ 661988 h 1924050"/>
              <a:gd name="connsiteX10" fmla="*/ 149775 w 2826300"/>
              <a:gd name="connsiteY10" fmla="*/ 647700 h 1924050"/>
              <a:gd name="connsiteX11" fmla="*/ 206925 w 2826300"/>
              <a:gd name="connsiteY11" fmla="*/ 723900 h 1924050"/>
              <a:gd name="connsiteX12" fmla="*/ 106912 w 2826300"/>
              <a:gd name="connsiteY12" fmla="*/ 766763 h 1924050"/>
              <a:gd name="connsiteX13" fmla="*/ 178350 w 2826300"/>
              <a:gd name="connsiteY13" fmla="*/ 981075 h 1924050"/>
              <a:gd name="connsiteX14" fmla="*/ 159300 w 2826300"/>
              <a:gd name="connsiteY14" fmla="*/ 1042988 h 1924050"/>
              <a:gd name="connsiteX15" fmla="*/ 316462 w 2826300"/>
              <a:gd name="connsiteY15" fmla="*/ 1333500 h 1924050"/>
              <a:gd name="connsiteX16" fmla="*/ 449812 w 2826300"/>
              <a:gd name="connsiteY16" fmla="*/ 1271588 h 1924050"/>
              <a:gd name="connsiteX17" fmla="*/ 416475 w 2826300"/>
              <a:gd name="connsiteY17" fmla="*/ 1176338 h 1924050"/>
              <a:gd name="connsiteX18" fmla="*/ 530775 w 2826300"/>
              <a:gd name="connsiteY18" fmla="*/ 1066800 h 1924050"/>
              <a:gd name="connsiteX19" fmla="*/ 740325 w 2826300"/>
              <a:gd name="connsiteY19" fmla="*/ 985838 h 1924050"/>
              <a:gd name="connsiteX20" fmla="*/ 807000 w 2826300"/>
              <a:gd name="connsiteY20" fmla="*/ 885825 h 1924050"/>
              <a:gd name="connsiteX21" fmla="*/ 949875 w 2826300"/>
              <a:gd name="connsiteY21" fmla="*/ 1138238 h 1924050"/>
              <a:gd name="connsiteX22" fmla="*/ 1007025 w 2826300"/>
              <a:gd name="connsiteY22" fmla="*/ 1095375 h 1924050"/>
              <a:gd name="connsiteX23" fmla="*/ 1126087 w 2826300"/>
              <a:gd name="connsiteY23" fmla="*/ 1362075 h 1924050"/>
              <a:gd name="connsiteX24" fmla="*/ 1164187 w 2826300"/>
              <a:gd name="connsiteY24" fmla="*/ 1214438 h 1924050"/>
              <a:gd name="connsiteX25" fmla="*/ 1297537 w 2826300"/>
              <a:gd name="connsiteY25" fmla="*/ 1347788 h 1924050"/>
              <a:gd name="connsiteX26" fmla="*/ 1468987 w 2826300"/>
              <a:gd name="connsiteY26" fmla="*/ 1414463 h 1924050"/>
              <a:gd name="connsiteX27" fmla="*/ 1669012 w 2826300"/>
              <a:gd name="connsiteY27" fmla="*/ 1400175 h 1924050"/>
              <a:gd name="connsiteX28" fmla="*/ 1921425 w 2826300"/>
              <a:gd name="connsiteY28" fmla="*/ 1485900 h 1924050"/>
              <a:gd name="connsiteX29" fmla="*/ 2030962 w 2826300"/>
              <a:gd name="connsiteY29" fmla="*/ 1485900 h 1924050"/>
              <a:gd name="connsiteX30" fmla="*/ 2292900 w 2826300"/>
              <a:gd name="connsiteY30" fmla="*/ 1714500 h 1924050"/>
              <a:gd name="connsiteX31" fmla="*/ 2373862 w 2826300"/>
              <a:gd name="connsiteY31" fmla="*/ 1733550 h 1924050"/>
              <a:gd name="connsiteX32" fmla="*/ 2445300 w 2826300"/>
              <a:gd name="connsiteY32" fmla="*/ 1728788 h 1924050"/>
              <a:gd name="connsiteX33" fmla="*/ 2702475 w 2826300"/>
              <a:gd name="connsiteY33" fmla="*/ 1871663 h 1924050"/>
              <a:gd name="connsiteX34" fmla="*/ 2826300 w 2826300"/>
              <a:gd name="connsiteY34" fmla="*/ 1924050 h 1924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2826300" h="1924050">
                <a:moveTo>
                  <a:pt x="1049887" y="0"/>
                </a:moveTo>
                <a:cubicBezTo>
                  <a:pt x="1013374" y="29369"/>
                  <a:pt x="976862" y="58738"/>
                  <a:pt x="983212" y="95250"/>
                </a:cubicBezTo>
                <a:cubicBezTo>
                  <a:pt x="989562" y="131762"/>
                  <a:pt x="1099099" y="177800"/>
                  <a:pt x="1087987" y="219075"/>
                </a:cubicBezTo>
                <a:cubicBezTo>
                  <a:pt x="1076875" y="260350"/>
                  <a:pt x="916537" y="342900"/>
                  <a:pt x="916537" y="342900"/>
                </a:cubicBezTo>
                <a:cubicBezTo>
                  <a:pt x="844306" y="394494"/>
                  <a:pt x="718894" y="515144"/>
                  <a:pt x="654600" y="528638"/>
                </a:cubicBezTo>
                <a:cubicBezTo>
                  <a:pt x="590306" y="542132"/>
                  <a:pt x="579194" y="469107"/>
                  <a:pt x="530775" y="423863"/>
                </a:cubicBezTo>
                <a:cubicBezTo>
                  <a:pt x="482356" y="378619"/>
                  <a:pt x="422824" y="261144"/>
                  <a:pt x="364087" y="257175"/>
                </a:cubicBezTo>
                <a:cubicBezTo>
                  <a:pt x="305349" y="253206"/>
                  <a:pt x="237881" y="361156"/>
                  <a:pt x="178350" y="400050"/>
                </a:cubicBezTo>
                <a:cubicBezTo>
                  <a:pt x="118819" y="438944"/>
                  <a:pt x="29125" y="446882"/>
                  <a:pt x="6900" y="490538"/>
                </a:cubicBezTo>
                <a:cubicBezTo>
                  <a:pt x="-15325" y="534194"/>
                  <a:pt x="21188" y="635794"/>
                  <a:pt x="45000" y="661988"/>
                </a:cubicBezTo>
                <a:cubicBezTo>
                  <a:pt x="68812" y="688182"/>
                  <a:pt x="122787" y="637381"/>
                  <a:pt x="149775" y="647700"/>
                </a:cubicBezTo>
                <a:cubicBezTo>
                  <a:pt x="176763" y="658019"/>
                  <a:pt x="214069" y="704056"/>
                  <a:pt x="206925" y="723900"/>
                </a:cubicBezTo>
                <a:cubicBezTo>
                  <a:pt x="199781" y="743744"/>
                  <a:pt x="111674" y="723901"/>
                  <a:pt x="106912" y="766763"/>
                </a:cubicBezTo>
                <a:cubicBezTo>
                  <a:pt x="102149" y="809626"/>
                  <a:pt x="169619" y="935038"/>
                  <a:pt x="178350" y="981075"/>
                </a:cubicBezTo>
                <a:cubicBezTo>
                  <a:pt x="187081" y="1027113"/>
                  <a:pt x="136281" y="984251"/>
                  <a:pt x="159300" y="1042988"/>
                </a:cubicBezTo>
                <a:cubicBezTo>
                  <a:pt x="182319" y="1101726"/>
                  <a:pt x="268043" y="1295400"/>
                  <a:pt x="316462" y="1333500"/>
                </a:cubicBezTo>
                <a:cubicBezTo>
                  <a:pt x="364881" y="1371600"/>
                  <a:pt x="433143" y="1297782"/>
                  <a:pt x="449812" y="1271588"/>
                </a:cubicBezTo>
                <a:cubicBezTo>
                  <a:pt x="466481" y="1245394"/>
                  <a:pt x="402981" y="1210469"/>
                  <a:pt x="416475" y="1176338"/>
                </a:cubicBezTo>
                <a:cubicBezTo>
                  <a:pt x="429969" y="1142207"/>
                  <a:pt x="476800" y="1098550"/>
                  <a:pt x="530775" y="1066800"/>
                </a:cubicBezTo>
                <a:cubicBezTo>
                  <a:pt x="584750" y="1035050"/>
                  <a:pt x="694288" y="1016000"/>
                  <a:pt x="740325" y="985838"/>
                </a:cubicBezTo>
                <a:cubicBezTo>
                  <a:pt x="786362" y="955676"/>
                  <a:pt x="772075" y="860425"/>
                  <a:pt x="807000" y="885825"/>
                </a:cubicBezTo>
                <a:cubicBezTo>
                  <a:pt x="841925" y="911225"/>
                  <a:pt x="916537" y="1103313"/>
                  <a:pt x="949875" y="1138238"/>
                </a:cubicBezTo>
                <a:cubicBezTo>
                  <a:pt x="983212" y="1173163"/>
                  <a:pt x="977656" y="1058069"/>
                  <a:pt x="1007025" y="1095375"/>
                </a:cubicBezTo>
                <a:cubicBezTo>
                  <a:pt x="1036394" y="1132681"/>
                  <a:pt x="1099893" y="1342231"/>
                  <a:pt x="1126087" y="1362075"/>
                </a:cubicBezTo>
                <a:cubicBezTo>
                  <a:pt x="1152281" y="1381919"/>
                  <a:pt x="1135612" y="1216819"/>
                  <a:pt x="1164187" y="1214438"/>
                </a:cubicBezTo>
                <a:cubicBezTo>
                  <a:pt x="1192762" y="1212057"/>
                  <a:pt x="1246737" y="1314451"/>
                  <a:pt x="1297537" y="1347788"/>
                </a:cubicBezTo>
                <a:cubicBezTo>
                  <a:pt x="1348337" y="1381125"/>
                  <a:pt x="1407075" y="1405732"/>
                  <a:pt x="1468987" y="1414463"/>
                </a:cubicBezTo>
                <a:cubicBezTo>
                  <a:pt x="1530899" y="1423194"/>
                  <a:pt x="1593606" y="1388269"/>
                  <a:pt x="1669012" y="1400175"/>
                </a:cubicBezTo>
                <a:cubicBezTo>
                  <a:pt x="1744418" y="1412081"/>
                  <a:pt x="1861100" y="1471613"/>
                  <a:pt x="1921425" y="1485900"/>
                </a:cubicBezTo>
                <a:cubicBezTo>
                  <a:pt x="1981750" y="1500187"/>
                  <a:pt x="1969049" y="1447800"/>
                  <a:pt x="2030962" y="1485900"/>
                </a:cubicBezTo>
                <a:cubicBezTo>
                  <a:pt x="2092875" y="1524000"/>
                  <a:pt x="2235750" y="1673225"/>
                  <a:pt x="2292900" y="1714500"/>
                </a:cubicBezTo>
                <a:cubicBezTo>
                  <a:pt x="2350050" y="1755775"/>
                  <a:pt x="2348462" y="1731169"/>
                  <a:pt x="2373862" y="1733550"/>
                </a:cubicBezTo>
                <a:cubicBezTo>
                  <a:pt x="2399262" y="1735931"/>
                  <a:pt x="2390531" y="1705769"/>
                  <a:pt x="2445300" y="1728788"/>
                </a:cubicBezTo>
                <a:cubicBezTo>
                  <a:pt x="2500069" y="1751807"/>
                  <a:pt x="2638975" y="1839119"/>
                  <a:pt x="2702475" y="1871663"/>
                </a:cubicBezTo>
                <a:cubicBezTo>
                  <a:pt x="2765975" y="1904207"/>
                  <a:pt x="2796137" y="1914128"/>
                  <a:pt x="2826300" y="1924050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0" name="Forme libre : forme 19">
            <a:extLst>
              <a:ext uri="{FF2B5EF4-FFF2-40B4-BE49-F238E27FC236}">
                <a16:creationId xmlns:a16="http://schemas.microsoft.com/office/drawing/2014/main" id="{9C419867-01DA-4A07-90F3-8C56C004BAEE}"/>
              </a:ext>
            </a:extLst>
          </p:cNvPr>
          <p:cNvSpPr/>
          <p:nvPr/>
        </p:nvSpPr>
        <p:spPr>
          <a:xfrm>
            <a:off x="4797425" y="3530600"/>
            <a:ext cx="158750" cy="104775"/>
          </a:xfrm>
          <a:custGeom>
            <a:avLst/>
            <a:gdLst>
              <a:gd name="connsiteX0" fmla="*/ 158750 w 158750"/>
              <a:gd name="connsiteY0" fmla="*/ 0 h 104775"/>
              <a:gd name="connsiteX1" fmla="*/ 60325 w 158750"/>
              <a:gd name="connsiteY1" fmla="*/ 34925 h 104775"/>
              <a:gd name="connsiteX2" fmla="*/ 0 w 158750"/>
              <a:gd name="connsiteY2" fmla="*/ 104775 h 104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8750" h="104775">
                <a:moveTo>
                  <a:pt x="158750" y="0"/>
                </a:moveTo>
                <a:cubicBezTo>
                  <a:pt x="122766" y="8731"/>
                  <a:pt x="86783" y="17462"/>
                  <a:pt x="60325" y="34925"/>
                </a:cubicBezTo>
                <a:cubicBezTo>
                  <a:pt x="33867" y="52388"/>
                  <a:pt x="16933" y="78581"/>
                  <a:pt x="0" y="104775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" name="Forme libre : forme 1">
            <a:extLst>
              <a:ext uri="{FF2B5EF4-FFF2-40B4-BE49-F238E27FC236}">
                <a16:creationId xmlns:a16="http://schemas.microsoft.com/office/drawing/2014/main" id="{B7DAACF1-E6F7-44BB-AB7F-4826964ED36A}"/>
              </a:ext>
            </a:extLst>
          </p:cNvPr>
          <p:cNvSpPr/>
          <p:nvPr/>
        </p:nvSpPr>
        <p:spPr>
          <a:xfrm>
            <a:off x="3064213" y="311284"/>
            <a:ext cx="2412461" cy="6293797"/>
          </a:xfrm>
          <a:custGeom>
            <a:avLst/>
            <a:gdLst>
              <a:gd name="connsiteX0" fmla="*/ 0 w 2558374"/>
              <a:gd name="connsiteY0" fmla="*/ 0 h 6799634"/>
              <a:gd name="connsiteX1" fmla="*/ 369651 w 2558374"/>
              <a:gd name="connsiteY1" fmla="*/ 817123 h 6799634"/>
              <a:gd name="connsiteX2" fmla="*/ 573931 w 2558374"/>
              <a:gd name="connsiteY2" fmla="*/ 1225685 h 6799634"/>
              <a:gd name="connsiteX3" fmla="*/ 700391 w 2558374"/>
              <a:gd name="connsiteY3" fmla="*/ 1702340 h 6799634"/>
              <a:gd name="connsiteX4" fmla="*/ 1060314 w 2558374"/>
              <a:gd name="connsiteY4" fmla="*/ 2013625 h 6799634"/>
              <a:gd name="connsiteX5" fmla="*/ 1605063 w 2558374"/>
              <a:gd name="connsiteY5" fmla="*/ 2986391 h 6799634"/>
              <a:gd name="connsiteX6" fmla="*/ 1760706 w 2558374"/>
              <a:gd name="connsiteY6" fmla="*/ 3550595 h 6799634"/>
              <a:gd name="connsiteX7" fmla="*/ 1857983 w 2558374"/>
              <a:gd name="connsiteY7" fmla="*/ 4036978 h 6799634"/>
              <a:gd name="connsiteX8" fmla="*/ 1770434 w 2558374"/>
              <a:gd name="connsiteY8" fmla="*/ 4435812 h 6799634"/>
              <a:gd name="connsiteX9" fmla="*/ 1809344 w 2558374"/>
              <a:gd name="connsiteY9" fmla="*/ 4669276 h 6799634"/>
              <a:gd name="connsiteX10" fmla="*/ 2091446 w 2558374"/>
              <a:gd name="connsiteY10" fmla="*/ 5175115 h 6799634"/>
              <a:gd name="connsiteX11" fmla="*/ 2286000 w 2558374"/>
              <a:gd name="connsiteY11" fmla="*/ 5515583 h 6799634"/>
              <a:gd name="connsiteX12" fmla="*/ 2305455 w 2558374"/>
              <a:gd name="connsiteY12" fmla="*/ 5914417 h 6799634"/>
              <a:gd name="connsiteX13" fmla="*/ 2441642 w 2558374"/>
              <a:gd name="connsiteY13" fmla="*/ 6147880 h 6799634"/>
              <a:gd name="connsiteX14" fmla="*/ 2538919 w 2558374"/>
              <a:gd name="connsiteY14" fmla="*/ 6556442 h 6799634"/>
              <a:gd name="connsiteX15" fmla="*/ 2558374 w 2558374"/>
              <a:gd name="connsiteY15" fmla="*/ 6799634 h 6799634"/>
              <a:gd name="connsiteX0" fmla="*/ 0 w 2558374"/>
              <a:gd name="connsiteY0" fmla="*/ 0 h 6799634"/>
              <a:gd name="connsiteX1" fmla="*/ 369651 w 2558374"/>
              <a:gd name="connsiteY1" fmla="*/ 817123 h 6799634"/>
              <a:gd name="connsiteX2" fmla="*/ 573931 w 2558374"/>
              <a:gd name="connsiteY2" fmla="*/ 1225685 h 6799634"/>
              <a:gd name="connsiteX3" fmla="*/ 700391 w 2558374"/>
              <a:gd name="connsiteY3" fmla="*/ 1702340 h 6799634"/>
              <a:gd name="connsiteX4" fmla="*/ 1060314 w 2558374"/>
              <a:gd name="connsiteY4" fmla="*/ 2013625 h 6799634"/>
              <a:gd name="connsiteX5" fmla="*/ 1322961 w 2558374"/>
              <a:gd name="connsiteY5" fmla="*/ 2509736 h 6799634"/>
              <a:gd name="connsiteX6" fmla="*/ 1605063 w 2558374"/>
              <a:gd name="connsiteY6" fmla="*/ 2986391 h 6799634"/>
              <a:gd name="connsiteX7" fmla="*/ 1760706 w 2558374"/>
              <a:gd name="connsiteY7" fmla="*/ 3550595 h 6799634"/>
              <a:gd name="connsiteX8" fmla="*/ 1857983 w 2558374"/>
              <a:gd name="connsiteY8" fmla="*/ 4036978 h 6799634"/>
              <a:gd name="connsiteX9" fmla="*/ 1770434 w 2558374"/>
              <a:gd name="connsiteY9" fmla="*/ 4435812 h 6799634"/>
              <a:gd name="connsiteX10" fmla="*/ 1809344 w 2558374"/>
              <a:gd name="connsiteY10" fmla="*/ 4669276 h 6799634"/>
              <a:gd name="connsiteX11" fmla="*/ 2091446 w 2558374"/>
              <a:gd name="connsiteY11" fmla="*/ 5175115 h 6799634"/>
              <a:gd name="connsiteX12" fmla="*/ 2286000 w 2558374"/>
              <a:gd name="connsiteY12" fmla="*/ 5515583 h 6799634"/>
              <a:gd name="connsiteX13" fmla="*/ 2305455 w 2558374"/>
              <a:gd name="connsiteY13" fmla="*/ 5914417 h 6799634"/>
              <a:gd name="connsiteX14" fmla="*/ 2441642 w 2558374"/>
              <a:gd name="connsiteY14" fmla="*/ 6147880 h 6799634"/>
              <a:gd name="connsiteX15" fmla="*/ 2538919 w 2558374"/>
              <a:gd name="connsiteY15" fmla="*/ 6556442 h 6799634"/>
              <a:gd name="connsiteX16" fmla="*/ 2558374 w 2558374"/>
              <a:gd name="connsiteY16" fmla="*/ 6799634 h 6799634"/>
              <a:gd name="connsiteX0" fmla="*/ 0 w 2422187"/>
              <a:gd name="connsiteY0" fmla="*/ 0 h 6527260"/>
              <a:gd name="connsiteX1" fmla="*/ 233464 w 2422187"/>
              <a:gd name="connsiteY1" fmla="*/ 544749 h 6527260"/>
              <a:gd name="connsiteX2" fmla="*/ 437744 w 2422187"/>
              <a:gd name="connsiteY2" fmla="*/ 953311 h 6527260"/>
              <a:gd name="connsiteX3" fmla="*/ 564204 w 2422187"/>
              <a:gd name="connsiteY3" fmla="*/ 1429966 h 6527260"/>
              <a:gd name="connsiteX4" fmla="*/ 924127 w 2422187"/>
              <a:gd name="connsiteY4" fmla="*/ 1741251 h 6527260"/>
              <a:gd name="connsiteX5" fmla="*/ 1186774 w 2422187"/>
              <a:gd name="connsiteY5" fmla="*/ 2237362 h 6527260"/>
              <a:gd name="connsiteX6" fmla="*/ 1468876 w 2422187"/>
              <a:gd name="connsiteY6" fmla="*/ 2714017 h 6527260"/>
              <a:gd name="connsiteX7" fmla="*/ 1624519 w 2422187"/>
              <a:gd name="connsiteY7" fmla="*/ 3278221 h 6527260"/>
              <a:gd name="connsiteX8" fmla="*/ 1721796 w 2422187"/>
              <a:gd name="connsiteY8" fmla="*/ 3764604 h 6527260"/>
              <a:gd name="connsiteX9" fmla="*/ 1634247 w 2422187"/>
              <a:gd name="connsiteY9" fmla="*/ 4163438 h 6527260"/>
              <a:gd name="connsiteX10" fmla="*/ 1673157 w 2422187"/>
              <a:gd name="connsiteY10" fmla="*/ 4396902 h 6527260"/>
              <a:gd name="connsiteX11" fmla="*/ 1955259 w 2422187"/>
              <a:gd name="connsiteY11" fmla="*/ 4902741 h 6527260"/>
              <a:gd name="connsiteX12" fmla="*/ 2149813 w 2422187"/>
              <a:gd name="connsiteY12" fmla="*/ 5243209 h 6527260"/>
              <a:gd name="connsiteX13" fmla="*/ 2169268 w 2422187"/>
              <a:gd name="connsiteY13" fmla="*/ 5642043 h 6527260"/>
              <a:gd name="connsiteX14" fmla="*/ 2305455 w 2422187"/>
              <a:gd name="connsiteY14" fmla="*/ 5875506 h 6527260"/>
              <a:gd name="connsiteX15" fmla="*/ 2402732 w 2422187"/>
              <a:gd name="connsiteY15" fmla="*/ 6284068 h 6527260"/>
              <a:gd name="connsiteX16" fmla="*/ 2422187 w 2422187"/>
              <a:gd name="connsiteY16" fmla="*/ 6527260 h 6527260"/>
              <a:gd name="connsiteX0" fmla="*/ 0 w 2414891"/>
              <a:gd name="connsiteY0" fmla="*/ 0 h 6320435"/>
              <a:gd name="connsiteX1" fmla="*/ 233464 w 2414891"/>
              <a:gd name="connsiteY1" fmla="*/ 544749 h 6320435"/>
              <a:gd name="connsiteX2" fmla="*/ 437744 w 2414891"/>
              <a:gd name="connsiteY2" fmla="*/ 953311 h 6320435"/>
              <a:gd name="connsiteX3" fmla="*/ 564204 w 2414891"/>
              <a:gd name="connsiteY3" fmla="*/ 1429966 h 6320435"/>
              <a:gd name="connsiteX4" fmla="*/ 924127 w 2414891"/>
              <a:gd name="connsiteY4" fmla="*/ 1741251 h 6320435"/>
              <a:gd name="connsiteX5" fmla="*/ 1186774 w 2414891"/>
              <a:gd name="connsiteY5" fmla="*/ 2237362 h 6320435"/>
              <a:gd name="connsiteX6" fmla="*/ 1468876 w 2414891"/>
              <a:gd name="connsiteY6" fmla="*/ 2714017 h 6320435"/>
              <a:gd name="connsiteX7" fmla="*/ 1624519 w 2414891"/>
              <a:gd name="connsiteY7" fmla="*/ 3278221 h 6320435"/>
              <a:gd name="connsiteX8" fmla="*/ 1721796 w 2414891"/>
              <a:gd name="connsiteY8" fmla="*/ 3764604 h 6320435"/>
              <a:gd name="connsiteX9" fmla="*/ 1634247 w 2414891"/>
              <a:gd name="connsiteY9" fmla="*/ 4163438 h 6320435"/>
              <a:gd name="connsiteX10" fmla="*/ 1673157 w 2414891"/>
              <a:gd name="connsiteY10" fmla="*/ 4396902 h 6320435"/>
              <a:gd name="connsiteX11" fmla="*/ 1955259 w 2414891"/>
              <a:gd name="connsiteY11" fmla="*/ 4902741 h 6320435"/>
              <a:gd name="connsiteX12" fmla="*/ 2149813 w 2414891"/>
              <a:gd name="connsiteY12" fmla="*/ 5243209 h 6320435"/>
              <a:gd name="connsiteX13" fmla="*/ 2169268 w 2414891"/>
              <a:gd name="connsiteY13" fmla="*/ 5642043 h 6320435"/>
              <a:gd name="connsiteX14" fmla="*/ 2305455 w 2414891"/>
              <a:gd name="connsiteY14" fmla="*/ 5875506 h 6320435"/>
              <a:gd name="connsiteX15" fmla="*/ 2402732 w 2414891"/>
              <a:gd name="connsiteY15" fmla="*/ 6284068 h 6320435"/>
              <a:gd name="connsiteX16" fmla="*/ 2412460 w 2414891"/>
              <a:gd name="connsiteY16" fmla="*/ 6284069 h 6320435"/>
              <a:gd name="connsiteX0" fmla="*/ 0 w 2408179"/>
              <a:gd name="connsiteY0" fmla="*/ 0 h 6304157"/>
              <a:gd name="connsiteX1" fmla="*/ 233464 w 2408179"/>
              <a:gd name="connsiteY1" fmla="*/ 544749 h 6304157"/>
              <a:gd name="connsiteX2" fmla="*/ 437744 w 2408179"/>
              <a:gd name="connsiteY2" fmla="*/ 953311 h 6304157"/>
              <a:gd name="connsiteX3" fmla="*/ 564204 w 2408179"/>
              <a:gd name="connsiteY3" fmla="*/ 1429966 h 6304157"/>
              <a:gd name="connsiteX4" fmla="*/ 924127 w 2408179"/>
              <a:gd name="connsiteY4" fmla="*/ 1741251 h 6304157"/>
              <a:gd name="connsiteX5" fmla="*/ 1186774 w 2408179"/>
              <a:gd name="connsiteY5" fmla="*/ 2237362 h 6304157"/>
              <a:gd name="connsiteX6" fmla="*/ 1468876 w 2408179"/>
              <a:gd name="connsiteY6" fmla="*/ 2714017 h 6304157"/>
              <a:gd name="connsiteX7" fmla="*/ 1624519 w 2408179"/>
              <a:gd name="connsiteY7" fmla="*/ 3278221 h 6304157"/>
              <a:gd name="connsiteX8" fmla="*/ 1721796 w 2408179"/>
              <a:gd name="connsiteY8" fmla="*/ 3764604 h 6304157"/>
              <a:gd name="connsiteX9" fmla="*/ 1634247 w 2408179"/>
              <a:gd name="connsiteY9" fmla="*/ 4163438 h 6304157"/>
              <a:gd name="connsiteX10" fmla="*/ 1673157 w 2408179"/>
              <a:gd name="connsiteY10" fmla="*/ 4396902 h 6304157"/>
              <a:gd name="connsiteX11" fmla="*/ 1955259 w 2408179"/>
              <a:gd name="connsiteY11" fmla="*/ 4902741 h 6304157"/>
              <a:gd name="connsiteX12" fmla="*/ 2149813 w 2408179"/>
              <a:gd name="connsiteY12" fmla="*/ 5243209 h 6304157"/>
              <a:gd name="connsiteX13" fmla="*/ 2169268 w 2408179"/>
              <a:gd name="connsiteY13" fmla="*/ 5642043 h 6304157"/>
              <a:gd name="connsiteX14" fmla="*/ 2305455 w 2408179"/>
              <a:gd name="connsiteY14" fmla="*/ 5875506 h 6304157"/>
              <a:gd name="connsiteX15" fmla="*/ 2402732 w 2408179"/>
              <a:gd name="connsiteY15" fmla="*/ 6284068 h 6304157"/>
              <a:gd name="connsiteX16" fmla="*/ 2383277 w 2408179"/>
              <a:gd name="connsiteY16" fmla="*/ 6089516 h 6304157"/>
              <a:gd name="connsiteX0" fmla="*/ 0 w 2490282"/>
              <a:gd name="connsiteY0" fmla="*/ 0 h 6439712"/>
              <a:gd name="connsiteX1" fmla="*/ 233464 w 2490282"/>
              <a:gd name="connsiteY1" fmla="*/ 544749 h 6439712"/>
              <a:gd name="connsiteX2" fmla="*/ 437744 w 2490282"/>
              <a:gd name="connsiteY2" fmla="*/ 953311 h 6439712"/>
              <a:gd name="connsiteX3" fmla="*/ 564204 w 2490282"/>
              <a:gd name="connsiteY3" fmla="*/ 1429966 h 6439712"/>
              <a:gd name="connsiteX4" fmla="*/ 924127 w 2490282"/>
              <a:gd name="connsiteY4" fmla="*/ 1741251 h 6439712"/>
              <a:gd name="connsiteX5" fmla="*/ 1186774 w 2490282"/>
              <a:gd name="connsiteY5" fmla="*/ 2237362 h 6439712"/>
              <a:gd name="connsiteX6" fmla="*/ 1468876 w 2490282"/>
              <a:gd name="connsiteY6" fmla="*/ 2714017 h 6439712"/>
              <a:gd name="connsiteX7" fmla="*/ 1624519 w 2490282"/>
              <a:gd name="connsiteY7" fmla="*/ 3278221 h 6439712"/>
              <a:gd name="connsiteX8" fmla="*/ 1721796 w 2490282"/>
              <a:gd name="connsiteY8" fmla="*/ 3764604 h 6439712"/>
              <a:gd name="connsiteX9" fmla="*/ 1634247 w 2490282"/>
              <a:gd name="connsiteY9" fmla="*/ 4163438 h 6439712"/>
              <a:gd name="connsiteX10" fmla="*/ 1673157 w 2490282"/>
              <a:gd name="connsiteY10" fmla="*/ 4396902 h 6439712"/>
              <a:gd name="connsiteX11" fmla="*/ 1955259 w 2490282"/>
              <a:gd name="connsiteY11" fmla="*/ 4902741 h 6439712"/>
              <a:gd name="connsiteX12" fmla="*/ 2149813 w 2490282"/>
              <a:gd name="connsiteY12" fmla="*/ 5243209 h 6439712"/>
              <a:gd name="connsiteX13" fmla="*/ 2169268 w 2490282"/>
              <a:gd name="connsiteY13" fmla="*/ 5642043 h 6439712"/>
              <a:gd name="connsiteX14" fmla="*/ 2305455 w 2490282"/>
              <a:gd name="connsiteY14" fmla="*/ 5875506 h 6439712"/>
              <a:gd name="connsiteX15" fmla="*/ 2402732 w 2490282"/>
              <a:gd name="connsiteY15" fmla="*/ 6284068 h 6439712"/>
              <a:gd name="connsiteX16" fmla="*/ 2490282 w 2490282"/>
              <a:gd name="connsiteY16" fmla="*/ 6439712 h 6439712"/>
              <a:gd name="connsiteX0" fmla="*/ 0 w 2490282"/>
              <a:gd name="connsiteY0" fmla="*/ 0 h 6439712"/>
              <a:gd name="connsiteX1" fmla="*/ 233464 w 2490282"/>
              <a:gd name="connsiteY1" fmla="*/ 544749 h 6439712"/>
              <a:gd name="connsiteX2" fmla="*/ 437744 w 2490282"/>
              <a:gd name="connsiteY2" fmla="*/ 953311 h 6439712"/>
              <a:gd name="connsiteX3" fmla="*/ 564204 w 2490282"/>
              <a:gd name="connsiteY3" fmla="*/ 1429966 h 6439712"/>
              <a:gd name="connsiteX4" fmla="*/ 924127 w 2490282"/>
              <a:gd name="connsiteY4" fmla="*/ 1741251 h 6439712"/>
              <a:gd name="connsiteX5" fmla="*/ 1186774 w 2490282"/>
              <a:gd name="connsiteY5" fmla="*/ 2237362 h 6439712"/>
              <a:gd name="connsiteX6" fmla="*/ 1468876 w 2490282"/>
              <a:gd name="connsiteY6" fmla="*/ 2714017 h 6439712"/>
              <a:gd name="connsiteX7" fmla="*/ 1624519 w 2490282"/>
              <a:gd name="connsiteY7" fmla="*/ 3278221 h 6439712"/>
              <a:gd name="connsiteX8" fmla="*/ 1721796 w 2490282"/>
              <a:gd name="connsiteY8" fmla="*/ 3764604 h 6439712"/>
              <a:gd name="connsiteX9" fmla="*/ 1634247 w 2490282"/>
              <a:gd name="connsiteY9" fmla="*/ 4163438 h 6439712"/>
              <a:gd name="connsiteX10" fmla="*/ 1673157 w 2490282"/>
              <a:gd name="connsiteY10" fmla="*/ 4396902 h 6439712"/>
              <a:gd name="connsiteX11" fmla="*/ 1955259 w 2490282"/>
              <a:gd name="connsiteY11" fmla="*/ 4902741 h 6439712"/>
              <a:gd name="connsiteX12" fmla="*/ 2149813 w 2490282"/>
              <a:gd name="connsiteY12" fmla="*/ 5243209 h 6439712"/>
              <a:gd name="connsiteX13" fmla="*/ 2169268 w 2490282"/>
              <a:gd name="connsiteY13" fmla="*/ 5642043 h 6439712"/>
              <a:gd name="connsiteX14" fmla="*/ 2305455 w 2490282"/>
              <a:gd name="connsiteY14" fmla="*/ 5875506 h 6439712"/>
              <a:gd name="connsiteX15" fmla="*/ 2383276 w 2490282"/>
              <a:gd name="connsiteY15" fmla="*/ 6089514 h 6439712"/>
              <a:gd name="connsiteX16" fmla="*/ 2490282 w 2490282"/>
              <a:gd name="connsiteY16" fmla="*/ 6439712 h 6439712"/>
              <a:gd name="connsiteX0" fmla="*/ 0 w 2412461"/>
              <a:gd name="connsiteY0" fmla="*/ 0 h 6293797"/>
              <a:gd name="connsiteX1" fmla="*/ 233464 w 2412461"/>
              <a:gd name="connsiteY1" fmla="*/ 544749 h 6293797"/>
              <a:gd name="connsiteX2" fmla="*/ 437744 w 2412461"/>
              <a:gd name="connsiteY2" fmla="*/ 953311 h 6293797"/>
              <a:gd name="connsiteX3" fmla="*/ 564204 w 2412461"/>
              <a:gd name="connsiteY3" fmla="*/ 1429966 h 6293797"/>
              <a:gd name="connsiteX4" fmla="*/ 924127 w 2412461"/>
              <a:gd name="connsiteY4" fmla="*/ 1741251 h 6293797"/>
              <a:gd name="connsiteX5" fmla="*/ 1186774 w 2412461"/>
              <a:gd name="connsiteY5" fmla="*/ 2237362 h 6293797"/>
              <a:gd name="connsiteX6" fmla="*/ 1468876 w 2412461"/>
              <a:gd name="connsiteY6" fmla="*/ 2714017 h 6293797"/>
              <a:gd name="connsiteX7" fmla="*/ 1624519 w 2412461"/>
              <a:gd name="connsiteY7" fmla="*/ 3278221 h 6293797"/>
              <a:gd name="connsiteX8" fmla="*/ 1721796 w 2412461"/>
              <a:gd name="connsiteY8" fmla="*/ 3764604 h 6293797"/>
              <a:gd name="connsiteX9" fmla="*/ 1634247 w 2412461"/>
              <a:gd name="connsiteY9" fmla="*/ 4163438 h 6293797"/>
              <a:gd name="connsiteX10" fmla="*/ 1673157 w 2412461"/>
              <a:gd name="connsiteY10" fmla="*/ 4396902 h 6293797"/>
              <a:gd name="connsiteX11" fmla="*/ 1955259 w 2412461"/>
              <a:gd name="connsiteY11" fmla="*/ 4902741 h 6293797"/>
              <a:gd name="connsiteX12" fmla="*/ 2149813 w 2412461"/>
              <a:gd name="connsiteY12" fmla="*/ 5243209 h 6293797"/>
              <a:gd name="connsiteX13" fmla="*/ 2169268 w 2412461"/>
              <a:gd name="connsiteY13" fmla="*/ 5642043 h 6293797"/>
              <a:gd name="connsiteX14" fmla="*/ 2305455 w 2412461"/>
              <a:gd name="connsiteY14" fmla="*/ 5875506 h 6293797"/>
              <a:gd name="connsiteX15" fmla="*/ 2383276 w 2412461"/>
              <a:gd name="connsiteY15" fmla="*/ 6089514 h 6293797"/>
              <a:gd name="connsiteX16" fmla="*/ 2412461 w 2412461"/>
              <a:gd name="connsiteY16" fmla="*/ 6293797 h 62937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2412461" h="6293797">
                <a:moveTo>
                  <a:pt x="0" y="0"/>
                </a:moveTo>
                <a:cubicBezTo>
                  <a:pt x="136998" y="306421"/>
                  <a:pt x="160507" y="385864"/>
                  <a:pt x="233464" y="544749"/>
                </a:cubicBezTo>
                <a:cubicBezTo>
                  <a:pt x="306421" y="703634"/>
                  <a:pt x="382621" y="805775"/>
                  <a:pt x="437744" y="953311"/>
                </a:cubicBezTo>
                <a:cubicBezTo>
                  <a:pt x="492867" y="1100847"/>
                  <a:pt x="483140" y="1298643"/>
                  <a:pt x="564204" y="1429966"/>
                </a:cubicBezTo>
                <a:cubicBezTo>
                  <a:pt x="645268" y="1561289"/>
                  <a:pt x="820365" y="1606685"/>
                  <a:pt x="924127" y="1741251"/>
                </a:cubicBezTo>
                <a:cubicBezTo>
                  <a:pt x="1027889" y="1875817"/>
                  <a:pt x="1095983" y="2075234"/>
                  <a:pt x="1186774" y="2237362"/>
                </a:cubicBezTo>
                <a:cubicBezTo>
                  <a:pt x="1277566" y="2399490"/>
                  <a:pt x="1395919" y="2540541"/>
                  <a:pt x="1468876" y="2714017"/>
                </a:cubicBezTo>
                <a:cubicBezTo>
                  <a:pt x="1541833" y="2887493"/>
                  <a:pt x="1582366" y="3103123"/>
                  <a:pt x="1624519" y="3278221"/>
                </a:cubicBezTo>
                <a:cubicBezTo>
                  <a:pt x="1666672" y="3453319"/>
                  <a:pt x="1720175" y="3617068"/>
                  <a:pt x="1721796" y="3764604"/>
                </a:cubicBezTo>
                <a:cubicBezTo>
                  <a:pt x="1723417" y="3912140"/>
                  <a:pt x="1642353" y="4058055"/>
                  <a:pt x="1634247" y="4163438"/>
                </a:cubicBezTo>
                <a:cubicBezTo>
                  <a:pt x="1626141" y="4268821"/>
                  <a:pt x="1619655" y="4273685"/>
                  <a:pt x="1673157" y="4396902"/>
                </a:cubicBezTo>
                <a:cubicBezTo>
                  <a:pt x="1726659" y="4520119"/>
                  <a:pt x="1875816" y="4761690"/>
                  <a:pt x="1955259" y="4902741"/>
                </a:cubicBezTo>
                <a:cubicBezTo>
                  <a:pt x="2034702" y="5043792"/>
                  <a:pt x="2114145" y="5119992"/>
                  <a:pt x="2149813" y="5243209"/>
                </a:cubicBezTo>
                <a:cubicBezTo>
                  <a:pt x="2185481" y="5366426"/>
                  <a:pt x="2143328" y="5536660"/>
                  <a:pt x="2169268" y="5642043"/>
                </a:cubicBezTo>
                <a:cubicBezTo>
                  <a:pt x="2195208" y="5747426"/>
                  <a:pt x="2269787" y="5800927"/>
                  <a:pt x="2305455" y="5875506"/>
                </a:cubicBezTo>
                <a:cubicBezTo>
                  <a:pt x="2341123" y="5950085"/>
                  <a:pt x="2363821" y="5980888"/>
                  <a:pt x="2383276" y="6089514"/>
                </a:cubicBezTo>
                <a:cubicBezTo>
                  <a:pt x="2402731" y="6198140"/>
                  <a:pt x="2412461" y="6226514"/>
                  <a:pt x="2412461" y="6293797"/>
                </a:cubicBezTo>
              </a:path>
            </a:pathLst>
          </a:custGeom>
          <a:noFill/>
          <a:ln w="25400" cmpd="dbl">
            <a:solidFill>
              <a:srgbClr val="7030A0"/>
            </a:solidFill>
            <a:headEnd type="arrow"/>
            <a:tailEnd type="arrow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46" name="ZoneTexte 45">
            <a:extLst>
              <a:ext uri="{FF2B5EF4-FFF2-40B4-BE49-F238E27FC236}">
                <a16:creationId xmlns:a16="http://schemas.microsoft.com/office/drawing/2014/main" id="{DCB83926-2AD6-43F0-BE05-EF3CA8D891A0}"/>
              </a:ext>
            </a:extLst>
          </p:cNvPr>
          <p:cNvSpPr txBox="1"/>
          <p:nvPr/>
        </p:nvSpPr>
        <p:spPr>
          <a:xfrm rot="3535042">
            <a:off x="2954457" y="832204"/>
            <a:ext cx="1096433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400" b="1" dirty="0">
                <a:solidFill>
                  <a:srgbClr val="7030A0"/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E411</a:t>
            </a:r>
            <a:endParaRPr lang="fr-BE" sz="1400" b="1" dirty="0">
              <a:solidFill>
                <a:srgbClr val="7030A0"/>
              </a:solidFill>
              <a:latin typeface="Aharoni" panose="02010803020104030203" pitchFamily="2" charset="-79"/>
              <a:cs typeface="Aharoni" panose="02010803020104030203" pitchFamily="2" charset="-79"/>
            </a:endParaRPr>
          </a:p>
        </p:txBody>
      </p:sp>
      <p:sp>
        <p:nvSpPr>
          <p:cNvPr id="3" name="Forme libre : forme 2">
            <a:extLst>
              <a:ext uri="{FF2B5EF4-FFF2-40B4-BE49-F238E27FC236}">
                <a16:creationId xmlns:a16="http://schemas.microsoft.com/office/drawing/2014/main" id="{F601BC26-B3D5-45CC-8256-5C193BAC3AFF}"/>
              </a:ext>
            </a:extLst>
          </p:cNvPr>
          <p:cNvSpPr/>
          <p:nvPr/>
        </p:nvSpPr>
        <p:spPr>
          <a:xfrm>
            <a:off x="2636061" y="714375"/>
            <a:ext cx="6593664" cy="5867400"/>
          </a:xfrm>
          <a:custGeom>
            <a:avLst/>
            <a:gdLst>
              <a:gd name="connsiteX0" fmla="*/ 6593664 w 6593664"/>
              <a:gd name="connsiteY0" fmla="*/ 5867400 h 5867400"/>
              <a:gd name="connsiteX1" fmla="*/ 6222189 w 6593664"/>
              <a:gd name="connsiteY1" fmla="*/ 5324475 h 5867400"/>
              <a:gd name="connsiteX2" fmla="*/ 5784039 w 6593664"/>
              <a:gd name="connsiteY2" fmla="*/ 4895850 h 5867400"/>
              <a:gd name="connsiteX3" fmla="*/ 5460189 w 6593664"/>
              <a:gd name="connsiteY3" fmla="*/ 4914900 h 5867400"/>
              <a:gd name="connsiteX4" fmla="*/ 5126814 w 6593664"/>
              <a:gd name="connsiteY4" fmla="*/ 4972050 h 5867400"/>
              <a:gd name="connsiteX5" fmla="*/ 4993464 w 6593664"/>
              <a:gd name="connsiteY5" fmla="*/ 5067300 h 5867400"/>
              <a:gd name="connsiteX6" fmla="*/ 4764864 w 6593664"/>
              <a:gd name="connsiteY6" fmla="*/ 4924425 h 5867400"/>
              <a:gd name="connsiteX7" fmla="*/ 4450539 w 6593664"/>
              <a:gd name="connsiteY7" fmla="*/ 4514850 h 5867400"/>
              <a:gd name="connsiteX8" fmla="*/ 4079064 w 6593664"/>
              <a:gd name="connsiteY8" fmla="*/ 4562475 h 5867400"/>
              <a:gd name="connsiteX9" fmla="*/ 3869514 w 6593664"/>
              <a:gd name="connsiteY9" fmla="*/ 4657725 h 5867400"/>
              <a:gd name="connsiteX10" fmla="*/ 3478989 w 6593664"/>
              <a:gd name="connsiteY10" fmla="*/ 4486275 h 5867400"/>
              <a:gd name="connsiteX11" fmla="*/ 3288489 w 6593664"/>
              <a:gd name="connsiteY11" fmla="*/ 4371975 h 5867400"/>
              <a:gd name="connsiteX12" fmla="*/ 3212289 w 6593664"/>
              <a:gd name="connsiteY12" fmla="*/ 4000500 h 5867400"/>
              <a:gd name="connsiteX13" fmla="*/ 3155139 w 6593664"/>
              <a:gd name="connsiteY13" fmla="*/ 3886200 h 5867400"/>
              <a:gd name="connsiteX14" fmla="*/ 3097989 w 6593664"/>
              <a:gd name="connsiteY14" fmla="*/ 3695700 h 5867400"/>
              <a:gd name="connsiteX15" fmla="*/ 2897964 w 6593664"/>
              <a:gd name="connsiteY15" fmla="*/ 3495675 h 5867400"/>
              <a:gd name="connsiteX16" fmla="*/ 2783664 w 6593664"/>
              <a:gd name="connsiteY16" fmla="*/ 3152775 h 5867400"/>
              <a:gd name="connsiteX17" fmla="*/ 2716989 w 6593664"/>
              <a:gd name="connsiteY17" fmla="*/ 2638425 h 5867400"/>
              <a:gd name="connsiteX18" fmla="*/ 2631264 w 6593664"/>
              <a:gd name="connsiteY18" fmla="*/ 2324100 h 5867400"/>
              <a:gd name="connsiteX19" fmla="*/ 2355039 w 6593664"/>
              <a:gd name="connsiteY19" fmla="*/ 2228850 h 5867400"/>
              <a:gd name="connsiteX20" fmla="*/ 2126439 w 6593664"/>
              <a:gd name="connsiteY20" fmla="*/ 2143125 h 5867400"/>
              <a:gd name="connsiteX21" fmla="*/ 2002614 w 6593664"/>
              <a:gd name="connsiteY21" fmla="*/ 1990725 h 5867400"/>
              <a:gd name="connsiteX22" fmla="*/ 1850214 w 6593664"/>
              <a:gd name="connsiteY22" fmla="*/ 1895475 h 5867400"/>
              <a:gd name="connsiteX23" fmla="*/ 1621614 w 6593664"/>
              <a:gd name="connsiteY23" fmla="*/ 1371600 h 5867400"/>
              <a:gd name="connsiteX24" fmla="*/ 1335864 w 6593664"/>
              <a:gd name="connsiteY24" fmla="*/ 1333500 h 5867400"/>
              <a:gd name="connsiteX25" fmla="*/ 1012014 w 6593664"/>
              <a:gd name="connsiteY25" fmla="*/ 1257300 h 5867400"/>
              <a:gd name="connsiteX26" fmla="*/ 716739 w 6593664"/>
              <a:gd name="connsiteY26" fmla="*/ 904875 h 5867400"/>
              <a:gd name="connsiteX27" fmla="*/ 354789 w 6593664"/>
              <a:gd name="connsiteY27" fmla="*/ 838200 h 5867400"/>
              <a:gd name="connsiteX28" fmla="*/ 69039 w 6593664"/>
              <a:gd name="connsiteY28" fmla="*/ 762000 h 5867400"/>
              <a:gd name="connsiteX29" fmla="*/ 2364 w 6593664"/>
              <a:gd name="connsiteY29" fmla="*/ 542925 h 5867400"/>
              <a:gd name="connsiteX30" fmla="*/ 21414 w 6593664"/>
              <a:gd name="connsiteY30" fmla="*/ 0 h 5867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6593664" h="5867400">
                <a:moveTo>
                  <a:pt x="6593664" y="5867400"/>
                </a:moveTo>
                <a:cubicBezTo>
                  <a:pt x="6475395" y="5676900"/>
                  <a:pt x="6357126" y="5486400"/>
                  <a:pt x="6222189" y="5324475"/>
                </a:cubicBezTo>
                <a:cubicBezTo>
                  <a:pt x="6087251" y="5162550"/>
                  <a:pt x="5911039" y="4964112"/>
                  <a:pt x="5784039" y="4895850"/>
                </a:cubicBezTo>
                <a:cubicBezTo>
                  <a:pt x="5657039" y="4827587"/>
                  <a:pt x="5569726" y="4902200"/>
                  <a:pt x="5460189" y="4914900"/>
                </a:cubicBezTo>
                <a:cubicBezTo>
                  <a:pt x="5350652" y="4927600"/>
                  <a:pt x="5204601" y="4946650"/>
                  <a:pt x="5126814" y="4972050"/>
                </a:cubicBezTo>
                <a:cubicBezTo>
                  <a:pt x="5049027" y="4997450"/>
                  <a:pt x="5053789" y="5075237"/>
                  <a:pt x="4993464" y="5067300"/>
                </a:cubicBezTo>
                <a:cubicBezTo>
                  <a:pt x="4933139" y="5059363"/>
                  <a:pt x="4855351" y="5016500"/>
                  <a:pt x="4764864" y="4924425"/>
                </a:cubicBezTo>
                <a:cubicBezTo>
                  <a:pt x="4674376" y="4832350"/>
                  <a:pt x="4564839" y="4575175"/>
                  <a:pt x="4450539" y="4514850"/>
                </a:cubicBezTo>
                <a:cubicBezTo>
                  <a:pt x="4336239" y="4454525"/>
                  <a:pt x="4175901" y="4538663"/>
                  <a:pt x="4079064" y="4562475"/>
                </a:cubicBezTo>
                <a:cubicBezTo>
                  <a:pt x="3982227" y="4586287"/>
                  <a:pt x="3969526" y="4670425"/>
                  <a:pt x="3869514" y="4657725"/>
                </a:cubicBezTo>
                <a:cubicBezTo>
                  <a:pt x="3769502" y="4645025"/>
                  <a:pt x="3575826" y="4533900"/>
                  <a:pt x="3478989" y="4486275"/>
                </a:cubicBezTo>
                <a:cubicBezTo>
                  <a:pt x="3382152" y="4438650"/>
                  <a:pt x="3332939" y="4452937"/>
                  <a:pt x="3288489" y="4371975"/>
                </a:cubicBezTo>
                <a:cubicBezTo>
                  <a:pt x="3244039" y="4291012"/>
                  <a:pt x="3234514" y="4081462"/>
                  <a:pt x="3212289" y="4000500"/>
                </a:cubicBezTo>
                <a:cubicBezTo>
                  <a:pt x="3190064" y="3919537"/>
                  <a:pt x="3174189" y="3937000"/>
                  <a:pt x="3155139" y="3886200"/>
                </a:cubicBezTo>
                <a:cubicBezTo>
                  <a:pt x="3136089" y="3835400"/>
                  <a:pt x="3140851" y="3760787"/>
                  <a:pt x="3097989" y="3695700"/>
                </a:cubicBezTo>
                <a:cubicBezTo>
                  <a:pt x="3055127" y="3630613"/>
                  <a:pt x="2950351" y="3586162"/>
                  <a:pt x="2897964" y="3495675"/>
                </a:cubicBezTo>
                <a:cubicBezTo>
                  <a:pt x="2845576" y="3405187"/>
                  <a:pt x="2813826" y="3295650"/>
                  <a:pt x="2783664" y="3152775"/>
                </a:cubicBezTo>
                <a:cubicBezTo>
                  <a:pt x="2753502" y="3009900"/>
                  <a:pt x="2742389" y="2776538"/>
                  <a:pt x="2716989" y="2638425"/>
                </a:cubicBezTo>
                <a:cubicBezTo>
                  <a:pt x="2691589" y="2500312"/>
                  <a:pt x="2691589" y="2392362"/>
                  <a:pt x="2631264" y="2324100"/>
                </a:cubicBezTo>
                <a:cubicBezTo>
                  <a:pt x="2570939" y="2255838"/>
                  <a:pt x="2439176" y="2259012"/>
                  <a:pt x="2355039" y="2228850"/>
                </a:cubicBezTo>
                <a:cubicBezTo>
                  <a:pt x="2270902" y="2198688"/>
                  <a:pt x="2185176" y="2182812"/>
                  <a:pt x="2126439" y="2143125"/>
                </a:cubicBezTo>
                <a:cubicBezTo>
                  <a:pt x="2067702" y="2103438"/>
                  <a:pt x="2048651" y="2032000"/>
                  <a:pt x="2002614" y="1990725"/>
                </a:cubicBezTo>
                <a:cubicBezTo>
                  <a:pt x="1956577" y="1949450"/>
                  <a:pt x="1913714" y="1998662"/>
                  <a:pt x="1850214" y="1895475"/>
                </a:cubicBezTo>
                <a:cubicBezTo>
                  <a:pt x="1786714" y="1792288"/>
                  <a:pt x="1707339" y="1465263"/>
                  <a:pt x="1621614" y="1371600"/>
                </a:cubicBezTo>
                <a:cubicBezTo>
                  <a:pt x="1535889" y="1277937"/>
                  <a:pt x="1437464" y="1352550"/>
                  <a:pt x="1335864" y="1333500"/>
                </a:cubicBezTo>
                <a:cubicBezTo>
                  <a:pt x="1234264" y="1314450"/>
                  <a:pt x="1115202" y="1328738"/>
                  <a:pt x="1012014" y="1257300"/>
                </a:cubicBezTo>
                <a:cubicBezTo>
                  <a:pt x="908826" y="1185862"/>
                  <a:pt x="826276" y="974725"/>
                  <a:pt x="716739" y="904875"/>
                </a:cubicBezTo>
                <a:cubicBezTo>
                  <a:pt x="607201" y="835025"/>
                  <a:pt x="462739" y="862012"/>
                  <a:pt x="354789" y="838200"/>
                </a:cubicBezTo>
                <a:cubicBezTo>
                  <a:pt x="246839" y="814387"/>
                  <a:pt x="127776" y="811212"/>
                  <a:pt x="69039" y="762000"/>
                </a:cubicBezTo>
                <a:cubicBezTo>
                  <a:pt x="10301" y="712787"/>
                  <a:pt x="10301" y="669925"/>
                  <a:pt x="2364" y="542925"/>
                </a:cubicBezTo>
                <a:cubicBezTo>
                  <a:pt x="-5573" y="415925"/>
                  <a:pt x="7920" y="207962"/>
                  <a:pt x="21414" y="0"/>
                </a:cubicBezTo>
              </a:path>
            </a:pathLst>
          </a:cu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47" name="Forme libre : forme 46">
            <a:extLst>
              <a:ext uri="{FF2B5EF4-FFF2-40B4-BE49-F238E27FC236}">
                <a16:creationId xmlns:a16="http://schemas.microsoft.com/office/drawing/2014/main" id="{24165ECA-D9A2-4EA1-8748-ED208921E5FD}"/>
              </a:ext>
            </a:extLst>
          </p:cNvPr>
          <p:cNvSpPr/>
          <p:nvPr/>
        </p:nvSpPr>
        <p:spPr>
          <a:xfrm>
            <a:off x="2636061" y="711943"/>
            <a:ext cx="6593664" cy="5867400"/>
          </a:xfrm>
          <a:custGeom>
            <a:avLst/>
            <a:gdLst>
              <a:gd name="connsiteX0" fmla="*/ 6593664 w 6593664"/>
              <a:gd name="connsiteY0" fmla="*/ 5867400 h 5867400"/>
              <a:gd name="connsiteX1" fmla="*/ 6222189 w 6593664"/>
              <a:gd name="connsiteY1" fmla="*/ 5324475 h 5867400"/>
              <a:gd name="connsiteX2" fmla="*/ 5784039 w 6593664"/>
              <a:gd name="connsiteY2" fmla="*/ 4895850 h 5867400"/>
              <a:gd name="connsiteX3" fmla="*/ 5460189 w 6593664"/>
              <a:gd name="connsiteY3" fmla="*/ 4914900 h 5867400"/>
              <a:gd name="connsiteX4" fmla="*/ 5126814 w 6593664"/>
              <a:gd name="connsiteY4" fmla="*/ 4972050 h 5867400"/>
              <a:gd name="connsiteX5" fmla="*/ 4993464 w 6593664"/>
              <a:gd name="connsiteY5" fmla="*/ 5067300 h 5867400"/>
              <a:gd name="connsiteX6" fmla="*/ 4764864 w 6593664"/>
              <a:gd name="connsiteY6" fmla="*/ 4924425 h 5867400"/>
              <a:gd name="connsiteX7" fmla="*/ 4450539 w 6593664"/>
              <a:gd name="connsiteY7" fmla="*/ 4514850 h 5867400"/>
              <a:gd name="connsiteX8" fmla="*/ 4079064 w 6593664"/>
              <a:gd name="connsiteY8" fmla="*/ 4562475 h 5867400"/>
              <a:gd name="connsiteX9" fmla="*/ 3869514 w 6593664"/>
              <a:gd name="connsiteY9" fmla="*/ 4657725 h 5867400"/>
              <a:gd name="connsiteX10" fmla="*/ 3478989 w 6593664"/>
              <a:gd name="connsiteY10" fmla="*/ 4486275 h 5867400"/>
              <a:gd name="connsiteX11" fmla="*/ 3288489 w 6593664"/>
              <a:gd name="connsiteY11" fmla="*/ 4371975 h 5867400"/>
              <a:gd name="connsiteX12" fmla="*/ 3212289 w 6593664"/>
              <a:gd name="connsiteY12" fmla="*/ 4000500 h 5867400"/>
              <a:gd name="connsiteX13" fmla="*/ 3155139 w 6593664"/>
              <a:gd name="connsiteY13" fmla="*/ 3886200 h 5867400"/>
              <a:gd name="connsiteX14" fmla="*/ 3097989 w 6593664"/>
              <a:gd name="connsiteY14" fmla="*/ 3695700 h 5867400"/>
              <a:gd name="connsiteX15" fmla="*/ 2897964 w 6593664"/>
              <a:gd name="connsiteY15" fmla="*/ 3495675 h 5867400"/>
              <a:gd name="connsiteX16" fmla="*/ 2783664 w 6593664"/>
              <a:gd name="connsiteY16" fmla="*/ 3152775 h 5867400"/>
              <a:gd name="connsiteX17" fmla="*/ 2716989 w 6593664"/>
              <a:gd name="connsiteY17" fmla="*/ 2638425 h 5867400"/>
              <a:gd name="connsiteX18" fmla="*/ 2631264 w 6593664"/>
              <a:gd name="connsiteY18" fmla="*/ 2324100 h 5867400"/>
              <a:gd name="connsiteX19" fmla="*/ 2355039 w 6593664"/>
              <a:gd name="connsiteY19" fmla="*/ 2228850 h 5867400"/>
              <a:gd name="connsiteX20" fmla="*/ 2126439 w 6593664"/>
              <a:gd name="connsiteY20" fmla="*/ 2143125 h 5867400"/>
              <a:gd name="connsiteX21" fmla="*/ 2002614 w 6593664"/>
              <a:gd name="connsiteY21" fmla="*/ 1990725 h 5867400"/>
              <a:gd name="connsiteX22" fmla="*/ 1850214 w 6593664"/>
              <a:gd name="connsiteY22" fmla="*/ 1895475 h 5867400"/>
              <a:gd name="connsiteX23" fmla="*/ 1621614 w 6593664"/>
              <a:gd name="connsiteY23" fmla="*/ 1371600 h 5867400"/>
              <a:gd name="connsiteX24" fmla="*/ 1335864 w 6593664"/>
              <a:gd name="connsiteY24" fmla="*/ 1333500 h 5867400"/>
              <a:gd name="connsiteX25" fmla="*/ 1012014 w 6593664"/>
              <a:gd name="connsiteY25" fmla="*/ 1257300 h 5867400"/>
              <a:gd name="connsiteX26" fmla="*/ 716739 w 6593664"/>
              <a:gd name="connsiteY26" fmla="*/ 904875 h 5867400"/>
              <a:gd name="connsiteX27" fmla="*/ 354789 w 6593664"/>
              <a:gd name="connsiteY27" fmla="*/ 838200 h 5867400"/>
              <a:gd name="connsiteX28" fmla="*/ 69039 w 6593664"/>
              <a:gd name="connsiteY28" fmla="*/ 762000 h 5867400"/>
              <a:gd name="connsiteX29" fmla="*/ 2364 w 6593664"/>
              <a:gd name="connsiteY29" fmla="*/ 542925 h 5867400"/>
              <a:gd name="connsiteX30" fmla="*/ 21414 w 6593664"/>
              <a:gd name="connsiteY30" fmla="*/ 0 h 5867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6593664" h="5867400">
                <a:moveTo>
                  <a:pt x="6593664" y="5867400"/>
                </a:moveTo>
                <a:cubicBezTo>
                  <a:pt x="6475395" y="5676900"/>
                  <a:pt x="6357126" y="5486400"/>
                  <a:pt x="6222189" y="5324475"/>
                </a:cubicBezTo>
                <a:cubicBezTo>
                  <a:pt x="6087251" y="5162550"/>
                  <a:pt x="5911039" y="4964112"/>
                  <a:pt x="5784039" y="4895850"/>
                </a:cubicBezTo>
                <a:cubicBezTo>
                  <a:pt x="5657039" y="4827587"/>
                  <a:pt x="5569726" y="4902200"/>
                  <a:pt x="5460189" y="4914900"/>
                </a:cubicBezTo>
                <a:cubicBezTo>
                  <a:pt x="5350652" y="4927600"/>
                  <a:pt x="5204601" y="4946650"/>
                  <a:pt x="5126814" y="4972050"/>
                </a:cubicBezTo>
                <a:cubicBezTo>
                  <a:pt x="5049027" y="4997450"/>
                  <a:pt x="5053789" y="5075237"/>
                  <a:pt x="4993464" y="5067300"/>
                </a:cubicBezTo>
                <a:cubicBezTo>
                  <a:pt x="4933139" y="5059363"/>
                  <a:pt x="4855351" y="5016500"/>
                  <a:pt x="4764864" y="4924425"/>
                </a:cubicBezTo>
                <a:cubicBezTo>
                  <a:pt x="4674376" y="4832350"/>
                  <a:pt x="4564839" y="4575175"/>
                  <a:pt x="4450539" y="4514850"/>
                </a:cubicBezTo>
                <a:cubicBezTo>
                  <a:pt x="4336239" y="4454525"/>
                  <a:pt x="4175901" y="4538663"/>
                  <a:pt x="4079064" y="4562475"/>
                </a:cubicBezTo>
                <a:cubicBezTo>
                  <a:pt x="3982227" y="4586287"/>
                  <a:pt x="3969526" y="4670425"/>
                  <a:pt x="3869514" y="4657725"/>
                </a:cubicBezTo>
                <a:cubicBezTo>
                  <a:pt x="3769502" y="4645025"/>
                  <a:pt x="3575826" y="4533900"/>
                  <a:pt x="3478989" y="4486275"/>
                </a:cubicBezTo>
                <a:cubicBezTo>
                  <a:pt x="3382152" y="4438650"/>
                  <a:pt x="3332939" y="4452937"/>
                  <a:pt x="3288489" y="4371975"/>
                </a:cubicBezTo>
                <a:cubicBezTo>
                  <a:pt x="3244039" y="4291012"/>
                  <a:pt x="3234514" y="4081462"/>
                  <a:pt x="3212289" y="4000500"/>
                </a:cubicBezTo>
                <a:cubicBezTo>
                  <a:pt x="3190064" y="3919537"/>
                  <a:pt x="3174189" y="3937000"/>
                  <a:pt x="3155139" y="3886200"/>
                </a:cubicBezTo>
                <a:cubicBezTo>
                  <a:pt x="3136089" y="3835400"/>
                  <a:pt x="3140851" y="3760787"/>
                  <a:pt x="3097989" y="3695700"/>
                </a:cubicBezTo>
                <a:cubicBezTo>
                  <a:pt x="3055127" y="3630613"/>
                  <a:pt x="2950351" y="3586162"/>
                  <a:pt x="2897964" y="3495675"/>
                </a:cubicBezTo>
                <a:cubicBezTo>
                  <a:pt x="2845576" y="3405187"/>
                  <a:pt x="2813826" y="3295650"/>
                  <a:pt x="2783664" y="3152775"/>
                </a:cubicBezTo>
                <a:cubicBezTo>
                  <a:pt x="2753502" y="3009900"/>
                  <a:pt x="2742389" y="2776538"/>
                  <a:pt x="2716989" y="2638425"/>
                </a:cubicBezTo>
                <a:cubicBezTo>
                  <a:pt x="2691589" y="2500312"/>
                  <a:pt x="2691589" y="2392362"/>
                  <a:pt x="2631264" y="2324100"/>
                </a:cubicBezTo>
                <a:cubicBezTo>
                  <a:pt x="2570939" y="2255838"/>
                  <a:pt x="2439176" y="2259012"/>
                  <a:pt x="2355039" y="2228850"/>
                </a:cubicBezTo>
                <a:cubicBezTo>
                  <a:pt x="2270902" y="2198688"/>
                  <a:pt x="2185176" y="2182812"/>
                  <a:pt x="2126439" y="2143125"/>
                </a:cubicBezTo>
                <a:cubicBezTo>
                  <a:pt x="2067702" y="2103438"/>
                  <a:pt x="2048651" y="2032000"/>
                  <a:pt x="2002614" y="1990725"/>
                </a:cubicBezTo>
                <a:cubicBezTo>
                  <a:pt x="1956577" y="1949450"/>
                  <a:pt x="1913714" y="1998662"/>
                  <a:pt x="1850214" y="1895475"/>
                </a:cubicBezTo>
                <a:cubicBezTo>
                  <a:pt x="1786714" y="1792288"/>
                  <a:pt x="1707339" y="1465263"/>
                  <a:pt x="1621614" y="1371600"/>
                </a:cubicBezTo>
                <a:cubicBezTo>
                  <a:pt x="1535889" y="1277937"/>
                  <a:pt x="1437464" y="1352550"/>
                  <a:pt x="1335864" y="1333500"/>
                </a:cubicBezTo>
                <a:cubicBezTo>
                  <a:pt x="1234264" y="1314450"/>
                  <a:pt x="1115202" y="1328738"/>
                  <a:pt x="1012014" y="1257300"/>
                </a:cubicBezTo>
                <a:cubicBezTo>
                  <a:pt x="908826" y="1185862"/>
                  <a:pt x="826276" y="974725"/>
                  <a:pt x="716739" y="904875"/>
                </a:cubicBezTo>
                <a:cubicBezTo>
                  <a:pt x="607201" y="835025"/>
                  <a:pt x="462739" y="862012"/>
                  <a:pt x="354789" y="838200"/>
                </a:cubicBezTo>
                <a:cubicBezTo>
                  <a:pt x="246839" y="814387"/>
                  <a:pt x="127776" y="811212"/>
                  <a:pt x="69039" y="762000"/>
                </a:cubicBezTo>
                <a:cubicBezTo>
                  <a:pt x="10301" y="712787"/>
                  <a:pt x="10301" y="669925"/>
                  <a:pt x="2364" y="542925"/>
                </a:cubicBezTo>
                <a:cubicBezTo>
                  <a:pt x="-5573" y="415925"/>
                  <a:pt x="7920" y="207962"/>
                  <a:pt x="21414" y="0"/>
                </a:cubicBezTo>
              </a:path>
            </a:pathLst>
          </a:custGeom>
          <a:noFill/>
          <a:ln w="22225">
            <a:solidFill>
              <a:schemeClr val="bg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61" name="Ellipse 60">
            <a:extLst>
              <a:ext uri="{FF2B5EF4-FFF2-40B4-BE49-F238E27FC236}">
                <a16:creationId xmlns:a16="http://schemas.microsoft.com/office/drawing/2014/main" id="{3E54D4FE-B1A3-406A-A4AE-21554E83A278}"/>
              </a:ext>
            </a:extLst>
          </p:cNvPr>
          <p:cNvSpPr/>
          <p:nvPr/>
        </p:nvSpPr>
        <p:spPr>
          <a:xfrm rot="16200000">
            <a:off x="1843102" y="-932431"/>
            <a:ext cx="1628297" cy="1778390"/>
          </a:xfrm>
          <a:prstGeom prst="ellipse">
            <a:avLst/>
          </a:prstGeom>
          <a:solidFill>
            <a:schemeClr val="accent2"/>
          </a:solidFill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62" name="ZoneTexte 61">
            <a:extLst>
              <a:ext uri="{FF2B5EF4-FFF2-40B4-BE49-F238E27FC236}">
                <a16:creationId xmlns:a16="http://schemas.microsoft.com/office/drawing/2014/main" id="{D425A52C-29A4-4BCE-AB1D-5067B603549C}"/>
              </a:ext>
            </a:extLst>
          </p:cNvPr>
          <p:cNvSpPr txBox="1"/>
          <p:nvPr/>
        </p:nvSpPr>
        <p:spPr>
          <a:xfrm>
            <a:off x="2133205" y="190793"/>
            <a:ext cx="1096433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200" b="1" dirty="0">
                <a:solidFill>
                  <a:schemeClr val="bg1"/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Namur</a:t>
            </a:r>
            <a:endParaRPr lang="fr-BE" sz="1200" b="1" dirty="0">
              <a:solidFill>
                <a:schemeClr val="bg1"/>
              </a:solidFill>
              <a:latin typeface="Aharoni" panose="02010803020104030203" pitchFamily="2" charset="-79"/>
              <a:cs typeface="Aharoni" panose="02010803020104030203" pitchFamily="2" charset="-79"/>
            </a:endParaRPr>
          </a:p>
        </p:txBody>
      </p:sp>
      <p:sp>
        <p:nvSpPr>
          <p:cNvPr id="63" name="Ellipse 62">
            <a:extLst>
              <a:ext uri="{FF2B5EF4-FFF2-40B4-BE49-F238E27FC236}">
                <a16:creationId xmlns:a16="http://schemas.microsoft.com/office/drawing/2014/main" id="{BA172A28-9FBE-4E6C-9531-55773D21B403}"/>
              </a:ext>
            </a:extLst>
          </p:cNvPr>
          <p:cNvSpPr/>
          <p:nvPr/>
        </p:nvSpPr>
        <p:spPr>
          <a:xfrm>
            <a:off x="7034255" y="-490138"/>
            <a:ext cx="742267" cy="695325"/>
          </a:xfrm>
          <a:prstGeom prst="ellipse">
            <a:avLst/>
          </a:prstGeom>
          <a:solidFill>
            <a:schemeClr val="accent2"/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 dirty="0"/>
          </a:p>
        </p:txBody>
      </p:sp>
      <p:sp>
        <p:nvSpPr>
          <p:cNvPr id="64" name="ZoneTexte 63">
            <a:extLst>
              <a:ext uri="{FF2B5EF4-FFF2-40B4-BE49-F238E27FC236}">
                <a16:creationId xmlns:a16="http://schemas.microsoft.com/office/drawing/2014/main" id="{5678D1FB-BAB8-4A85-83E4-3FD9B0D4E52D}"/>
              </a:ext>
            </a:extLst>
          </p:cNvPr>
          <p:cNvSpPr txBox="1"/>
          <p:nvPr/>
        </p:nvSpPr>
        <p:spPr>
          <a:xfrm>
            <a:off x="6857173" y="-54739"/>
            <a:ext cx="1096433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000" b="1" dirty="0">
                <a:solidFill>
                  <a:schemeClr val="bg1"/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Huy</a:t>
            </a:r>
            <a:endParaRPr lang="fr-BE" sz="1000" b="1" dirty="0">
              <a:solidFill>
                <a:schemeClr val="bg1"/>
              </a:solidFill>
              <a:latin typeface="Aharoni" panose="02010803020104030203" pitchFamily="2" charset="-79"/>
              <a:cs typeface="Aharoni" panose="02010803020104030203" pitchFamily="2" charset="-79"/>
            </a:endParaRPr>
          </a:p>
        </p:txBody>
      </p:sp>
      <p:sp>
        <p:nvSpPr>
          <p:cNvPr id="8" name="Forme libre : forme 7">
            <a:extLst>
              <a:ext uri="{FF2B5EF4-FFF2-40B4-BE49-F238E27FC236}">
                <a16:creationId xmlns:a16="http://schemas.microsoft.com/office/drawing/2014/main" id="{21EBB0C5-4721-412A-A397-E2B3972DE91F}"/>
              </a:ext>
            </a:extLst>
          </p:cNvPr>
          <p:cNvSpPr/>
          <p:nvPr/>
        </p:nvSpPr>
        <p:spPr>
          <a:xfrm>
            <a:off x="6287298" y="205740"/>
            <a:ext cx="3245322" cy="2948940"/>
          </a:xfrm>
          <a:custGeom>
            <a:avLst/>
            <a:gdLst>
              <a:gd name="connsiteX0" fmla="*/ 989802 w 3245322"/>
              <a:gd name="connsiteY0" fmla="*/ 0 h 2948940"/>
              <a:gd name="connsiteX1" fmla="*/ 921222 w 3245322"/>
              <a:gd name="connsiteY1" fmla="*/ 220980 h 2948940"/>
              <a:gd name="connsiteX2" fmla="*/ 768822 w 3245322"/>
              <a:gd name="connsiteY2" fmla="*/ 388620 h 2948940"/>
              <a:gd name="connsiteX3" fmla="*/ 715482 w 3245322"/>
              <a:gd name="connsiteY3" fmla="*/ 601980 h 2948940"/>
              <a:gd name="connsiteX4" fmla="*/ 608802 w 3245322"/>
              <a:gd name="connsiteY4" fmla="*/ 853440 h 2948940"/>
              <a:gd name="connsiteX5" fmla="*/ 425922 w 3245322"/>
              <a:gd name="connsiteY5" fmla="*/ 1043940 h 2948940"/>
              <a:gd name="connsiteX6" fmla="*/ 90642 w 3245322"/>
              <a:gd name="connsiteY6" fmla="*/ 1181100 h 2948940"/>
              <a:gd name="connsiteX7" fmla="*/ 22062 w 3245322"/>
              <a:gd name="connsiteY7" fmla="*/ 1295400 h 2948940"/>
              <a:gd name="connsiteX8" fmla="*/ 418302 w 3245322"/>
              <a:gd name="connsiteY8" fmla="*/ 1516380 h 2948940"/>
              <a:gd name="connsiteX9" fmla="*/ 616422 w 3245322"/>
              <a:gd name="connsiteY9" fmla="*/ 1584960 h 2948940"/>
              <a:gd name="connsiteX10" fmla="*/ 700242 w 3245322"/>
              <a:gd name="connsiteY10" fmla="*/ 1737360 h 2948940"/>
              <a:gd name="connsiteX11" fmla="*/ 791682 w 3245322"/>
              <a:gd name="connsiteY11" fmla="*/ 1729740 h 2948940"/>
              <a:gd name="connsiteX12" fmla="*/ 852642 w 3245322"/>
              <a:gd name="connsiteY12" fmla="*/ 1920240 h 2948940"/>
              <a:gd name="connsiteX13" fmla="*/ 1172682 w 3245322"/>
              <a:gd name="connsiteY13" fmla="*/ 2034540 h 2948940"/>
              <a:gd name="connsiteX14" fmla="*/ 1271742 w 3245322"/>
              <a:gd name="connsiteY14" fmla="*/ 2011680 h 2948940"/>
              <a:gd name="connsiteX15" fmla="*/ 1523202 w 3245322"/>
              <a:gd name="connsiteY15" fmla="*/ 2164080 h 2948940"/>
              <a:gd name="connsiteX16" fmla="*/ 1637502 w 3245322"/>
              <a:gd name="connsiteY16" fmla="*/ 2125980 h 2948940"/>
              <a:gd name="connsiteX17" fmla="*/ 1805142 w 3245322"/>
              <a:gd name="connsiteY17" fmla="*/ 2209800 h 2948940"/>
              <a:gd name="connsiteX18" fmla="*/ 2109942 w 3245322"/>
              <a:gd name="connsiteY18" fmla="*/ 2491740 h 2948940"/>
              <a:gd name="connsiteX19" fmla="*/ 2765262 w 3245322"/>
              <a:gd name="connsiteY19" fmla="*/ 2895600 h 2948940"/>
              <a:gd name="connsiteX20" fmla="*/ 3054822 w 3245322"/>
              <a:gd name="connsiteY20" fmla="*/ 2933700 h 2948940"/>
              <a:gd name="connsiteX21" fmla="*/ 3245322 w 3245322"/>
              <a:gd name="connsiteY21" fmla="*/ 2948940 h 29489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3245322" h="2948940">
                <a:moveTo>
                  <a:pt x="989802" y="0"/>
                </a:moveTo>
                <a:cubicBezTo>
                  <a:pt x="973927" y="78105"/>
                  <a:pt x="958052" y="156210"/>
                  <a:pt x="921222" y="220980"/>
                </a:cubicBezTo>
                <a:cubicBezTo>
                  <a:pt x="884392" y="285750"/>
                  <a:pt x="803112" y="325120"/>
                  <a:pt x="768822" y="388620"/>
                </a:cubicBezTo>
                <a:cubicBezTo>
                  <a:pt x="734532" y="452120"/>
                  <a:pt x="742152" y="524510"/>
                  <a:pt x="715482" y="601980"/>
                </a:cubicBezTo>
                <a:cubicBezTo>
                  <a:pt x="688812" y="679450"/>
                  <a:pt x="657062" y="779780"/>
                  <a:pt x="608802" y="853440"/>
                </a:cubicBezTo>
                <a:cubicBezTo>
                  <a:pt x="560542" y="927100"/>
                  <a:pt x="512282" y="989330"/>
                  <a:pt x="425922" y="1043940"/>
                </a:cubicBezTo>
                <a:cubicBezTo>
                  <a:pt x="339562" y="1098550"/>
                  <a:pt x="157952" y="1139190"/>
                  <a:pt x="90642" y="1181100"/>
                </a:cubicBezTo>
                <a:cubicBezTo>
                  <a:pt x="23332" y="1223010"/>
                  <a:pt x="-32548" y="1239520"/>
                  <a:pt x="22062" y="1295400"/>
                </a:cubicBezTo>
                <a:cubicBezTo>
                  <a:pt x="76672" y="1351280"/>
                  <a:pt x="319242" y="1468120"/>
                  <a:pt x="418302" y="1516380"/>
                </a:cubicBezTo>
                <a:cubicBezTo>
                  <a:pt x="517362" y="1564640"/>
                  <a:pt x="569432" y="1548130"/>
                  <a:pt x="616422" y="1584960"/>
                </a:cubicBezTo>
                <a:cubicBezTo>
                  <a:pt x="663412" y="1621790"/>
                  <a:pt x="671032" y="1713230"/>
                  <a:pt x="700242" y="1737360"/>
                </a:cubicBezTo>
                <a:cubicBezTo>
                  <a:pt x="729452" y="1761490"/>
                  <a:pt x="766282" y="1699260"/>
                  <a:pt x="791682" y="1729740"/>
                </a:cubicBezTo>
                <a:cubicBezTo>
                  <a:pt x="817082" y="1760220"/>
                  <a:pt x="789142" y="1869440"/>
                  <a:pt x="852642" y="1920240"/>
                </a:cubicBezTo>
                <a:cubicBezTo>
                  <a:pt x="916142" y="1971040"/>
                  <a:pt x="1102832" y="2019300"/>
                  <a:pt x="1172682" y="2034540"/>
                </a:cubicBezTo>
                <a:cubicBezTo>
                  <a:pt x="1242532" y="2049780"/>
                  <a:pt x="1213322" y="1990090"/>
                  <a:pt x="1271742" y="2011680"/>
                </a:cubicBezTo>
                <a:cubicBezTo>
                  <a:pt x="1330162" y="2033270"/>
                  <a:pt x="1462242" y="2145030"/>
                  <a:pt x="1523202" y="2164080"/>
                </a:cubicBezTo>
                <a:cubicBezTo>
                  <a:pt x="1584162" y="2183130"/>
                  <a:pt x="1590512" y="2118360"/>
                  <a:pt x="1637502" y="2125980"/>
                </a:cubicBezTo>
                <a:cubicBezTo>
                  <a:pt x="1684492" y="2133600"/>
                  <a:pt x="1726402" y="2148840"/>
                  <a:pt x="1805142" y="2209800"/>
                </a:cubicBezTo>
                <a:cubicBezTo>
                  <a:pt x="1883882" y="2270760"/>
                  <a:pt x="1949922" y="2377440"/>
                  <a:pt x="2109942" y="2491740"/>
                </a:cubicBezTo>
                <a:cubicBezTo>
                  <a:pt x="2269962" y="2606040"/>
                  <a:pt x="2607782" y="2821940"/>
                  <a:pt x="2765262" y="2895600"/>
                </a:cubicBezTo>
                <a:cubicBezTo>
                  <a:pt x="2922742" y="2969260"/>
                  <a:pt x="2974812" y="2924810"/>
                  <a:pt x="3054822" y="2933700"/>
                </a:cubicBezTo>
                <a:cubicBezTo>
                  <a:pt x="3134832" y="2942590"/>
                  <a:pt x="3190077" y="2945765"/>
                  <a:pt x="3245322" y="294894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1" name="Forme libre : forme 20">
            <a:extLst>
              <a:ext uri="{FF2B5EF4-FFF2-40B4-BE49-F238E27FC236}">
                <a16:creationId xmlns:a16="http://schemas.microsoft.com/office/drawing/2014/main" id="{83EA6DCE-DBED-4720-9531-7F2E8C0892A3}"/>
              </a:ext>
            </a:extLst>
          </p:cNvPr>
          <p:cNvSpPr/>
          <p:nvPr/>
        </p:nvSpPr>
        <p:spPr>
          <a:xfrm>
            <a:off x="8618220" y="5486400"/>
            <a:ext cx="731520" cy="525780"/>
          </a:xfrm>
          <a:custGeom>
            <a:avLst/>
            <a:gdLst>
              <a:gd name="connsiteX0" fmla="*/ 0 w 731520"/>
              <a:gd name="connsiteY0" fmla="*/ 0 h 525780"/>
              <a:gd name="connsiteX1" fmla="*/ 228600 w 731520"/>
              <a:gd name="connsiteY1" fmla="*/ 289560 h 525780"/>
              <a:gd name="connsiteX2" fmla="*/ 731520 w 731520"/>
              <a:gd name="connsiteY2" fmla="*/ 525780 h 5257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31520" h="525780">
                <a:moveTo>
                  <a:pt x="0" y="0"/>
                </a:moveTo>
                <a:cubicBezTo>
                  <a:pt x="53340" y="100965"/>
                  <a:pt x="106680" y="201930"/>
                  <a:pt x="228600" y="289560"/>
                </a:cubicBezTo>
                <a:cubicBezTo>
                  <a:pt x="350520" y="377190"/>
                  <a:pt x="541020" y="451485"/>
                  <a:pt x="731520" y="52578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2" name="Forme libre : forme 21">
            <a:extLst>
              <a:ext uri="{FF2B5EF4-FFF2-40B4-BE49-F238E27FC236}">
                <a16:creationId xmlns:a16="http://schemas.microsoft.com/office/drawing/2014/main" id="{9820F068-4E1E-4285-8A17-2897DEE7F837}"/>
              </a:ext>
            </a:extLst>
          </p:cNvPr>
          <p:cNvSpPr/>
          <p:nvPr/>
        </p:nvSpPr>
        <p:spPr>
          <a:xfrm>
            <a:off x="9548813" y="3146818"/>
            <a:ext cx="661987" cy="257902"/>
          </a:xfrm>
          <a:custGeom>
            <a:avLst/>
            <a:gdLst>
              <a:gd name="connsiteX0" fmla="*/ 0 w 661987"/>
              <a:gd name="connsiteY0" fmla="*/ 5957 h 257902"/>
              <a:gd name="connsiteX1" fmla="*/ 95250 w 661987"/>
              <a:gd name="connsiteY1" fmla="*/ 5957 h 257902"/>
              <a:gd name="connsiteX2" fmla="*/ 171450 w 661987"/>
              <a:gd name="connsiteY2" fmla="*/ 67870 h 257902"/>
              <a:gd name="connsiteX3" fmla="*/ 381000 w 661987"/>
              <a:gd name="connsiteY3" fmla="*/ 105970 h 257902"/>
              <a:gd name="connsiteX4" fmla="*/ 581025 w 661987"/>
              <a:gd name="connsiteY4" fmla="*/ 239320 h 257902"/>
              <a:gd name="connsiteX5" fmla="*/ 661987 w 661987"/>
              <a:gd name="connsiteY5" fmla="*/ 253607 h 2579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61987" h="257902">
                <a:moveTo>
                  <a:pt x="0" y="5957"/>
                </a:moveTo>
                <a:cubicBezTo>
                  <a:pt x="33337" y="797"/>
                  <a:pt x="66675" y="-4362"/>
                  <a:pt x="95250" y="5957"/>
                </a:cubicBezTo>
                <a:cubicBezTo>
                  <a:pt x="123825" y="16276"/>
                  <a:pt x="123825" y="51201"/>
                  <a:pt x="171450" y="67870"/>
                </a:cubicBezTo>
                <a:cubicBezTo>
                  <a:pt x="219075" y="84539"/>
                  <a:pt x="312738" y="77395"/>
                  <a:pt x="381000" y="105970"/>
                </a:cubicBezTo>
                <a:cubicBezTo>
                  <a:pt x="449262" y="134545"/>
                  <a:pt x="534194" y="214714"/>
                  <a:pt x="581025" y="239320"/>
                </a:cubicBezTo>
                <a:cubicBezTo>
                  <a:pt x="627856" y="263926"/>
                  <a:pt x="644921" y="258766"/>
                  <a:pt x="661987" y="253607"/>
                </a:cubicBezTo>
              </a:path>
            </a:pathLst>
          </a:custGeom>
          <a:noFill/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5" name="Forme libre : forme 24">
            <a:extLst>
              <a:ext uri="{FF2B5EF4-FFF2-40B4-BE49-F238E27FC236}">
                <a16:creationId xmlns:a16="http://schemas.microsoft.com/office/drawing/2014/main" id="{AD2E428A-8335-4384-A1B1-58C29B4ACBC7}"/>
              </a:ext>
            </a:extLst>
          </p:cNvPr>
          <p:cNvSpPr/>
          <p:nvPr/>
        </p:nvSpPr>
        <p:spPr>
          <a:xfrm>
            <a:off x="6197600" y="4984750"/>
            <a:ext cx="1778000" cy="942569"/>
          </a:xfrm>
          <a:custGeom>
            <a:avLst/>
            <a:gdLst>
              <a:gd name="connsiteX0" fmla="*/ 0 w 1778000"/>
              <a:gd name="connsiteY0" fmla="*/ 273050 h 942569"/>
              <a:gd name="connsiteX1" fmla="*/ 209550 w 1778000"/>
              <a:gd name="connsiteY1" fmla="*/ 374650 h 942569"/>
              <a:gd name="connsiteX2" fmla="*/ 311150 w 1778000"/>
              <a:gd name="connsiteY2" fmla="*/ 425450 h 942569"/>
              <a:gd name="connsiteX3" fmla="*/ 361950 w 1778000"/>
              <a:gd name="connsiteY3" fmla="*/ 482600 h 942569"/>
              <a:gd name="connsiteX4" fmla="*/ 850900 w 1778000"/>
              <a:gd name="connsiteY4" fmla="*/ 533400 h 942569"/>
              <a:gd name="connsiteX5" fmla="*/ 914400 w 1778000"/>
              <a:gd name="connsiteY5" fmla="*/ 825500 h 942569"/>
              <a:gd name="connsiteX6" fmla="*/ 1041400 w 1778000"/>
              <a:gd name="connsiteY6" fmla="*/ 939800 h 942569"/>
              <a:gd name="connsiteX7" fmla="*/ 1143000 w 1778000"/>
              <a:gd name="connsiteY7" fmla="*/ 723900 h 942569"/>
              <a:gd name="connsiteX8" fmla="*/ 1193800 w 1778000"/>
              <a:gd name="connsiteY8" fmla="*/ 609600 h 942569"/>
              <a:gd name="connsiteX9" fmla="*/ 1365250 w 1778000"/>
              <a:gd name="connsiteY9" fmla="*/ 552450 h 942569"/>
              <a:gd name="connsiteX10" fmla="*/ 1504950 w 1778000"/>
              <a:gd name="connsiteY10" fmla="*/ 406400 h 942569"/>
              <a:gd name="connsiteX11" fmla="*/ 1562100 w 1778000"/>
              <a:gd name="connsiteY11" fmla="*/ 304800 h 942569"/>
              <a:gd name="connsiteX12" fmla="*/ 1727200 w 1778000"/>
              <a:gd name="connsiteY12" fmla="*/ 50800 h 942569"/>
              <a:gd name="connsiteX13" fmla="*/ 1778000 w 1778000"/>
              <a:gd name="connsiteY13" fmla="*/ 0 h 9425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778000" h="942569">
                <a:moveTo>
                  <a:pt x="0" y="273050"/>
                </a:moveTo>
                <a:lnTo>
                  <a:pt x="209550" y="374650"/>
                </a:lnTo>
                <a:cubicBezTo>
                  <a:pt x="261408" y="400050"/>
                  <a:pt x="285750" y="407458"/>
                  <a:pt x="311150" y="425450"/>
                </a:cubicBezTo>
                <a:cubicBezTo>
                  <a:pt x="336550" y="443442"/>
                  <a:pt x="271992" y="464608"/>
                  <a:pt x="361950" y="482600"/>
                </a:cubicBezTo>
                <a:cubicBezTo>
                  <a:pt x="451908" y="500592"/>
                  <a:pt x="758825" y="476250"/>
                  <a:pt x="850900" y="533400"/>
                </a:cubicBezTo>
                <a:cubicBezTo>
                  <a:pt x="942975" y="590550"/>
                  <a:pt x="882650" y="757767"/>
                  <a:pt x="914400" y="825500"/>
                </a:cubicBezTo>
                <a:cubicBezTo>
                  <a:pt x="946150" y="893233"/>
                  <a:pt x="1003300" y="956733"/>
                  <a:pt x="1041400" y="939800"/>
                </a:cubicBezTo>
                <a:cubicBezTo>
                  <a:pt x="1079500" y="922867"/>
                  <a:pt x="1117600" y="778933"/>
                  <a:pt x="1143000" y="723900"/>
                </a:cubicBezTo>
                <a:cubicBezTo>
                  <a:pt x="1168400" y="668867"/>
                  <a:pt x="1156758" y="638175"/>
                  <a:pt x="1193800" y="609600"/>
                </a:cubicBezTo>
                <a:cubicBezTo>
                  <a:pt x="1230842" y="581025"/>
                  <a:pt x="1313392" y="586317"/>
                  <a:pt x="1365250" y="552450"/>
                </a:cubicBezTo>
                <a:cubicBezTo>
                  <a:pt x="1417108" y="518583"/>
                  <a:pt x="1472142" y="447675"/>
                  <a:pt x="1504950" y="406400"/>
                </a:cubicBezTo>
                <a:cubicBezTo>
                  <a:pt x="1537758" y="365125"/>
                  <a:pt x="1525058" y="364067"/>
                  <a:pt x="1562100" y="304800"/>
                </a:cubicBezTo>
                <a:cubicBezTo>
                  <a:pt x="1599142" y="245533"/>
                  <a:pt x="1691217" y="101600"/>
                  <a:pt x="1727200" y="50800"/>
                </a:cubicBezTo>
                <a:cubicBezTo>
                  <a:pt x="1763183" y="0"/>
                  <a:pt x="1770591" y="0"/>
                  <a:pt x="1778000" y="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6" name="Forme libre : forme 25">
            <a:extLst>
              <a:ext uri="{FF2B5EF4-FFF2-40B4-BE49-F238E27FC236}">
                <a16:creationId xmlns:a16="http://schemas.microsoft.com/office/drawing/2014/main" id="{7A9A74E1-9B0A-4C34-997F-C5190D90E1F4}"/>
              </a:ext>
            </a:extLst>
          </p:cNvPr>
          <p:cNvSpPr/>
          <p:nvPr/>
        </p:nvSpPr>
        <p:spPr>
          <a:xfrm>
            <a:off x="5359400" y="1949450"/>
            <a:ext cx="901700" cy="1136650"/>
          </a:xfrm>
          <a:custGeom>
            <a:avLst/>
            <a:gdLst>
              <a:gd name="connsiteX0" fmla="*/ 901700 w 901700"/>
              <a:gd name="connsiteY0" fmla="*/ 0 h 1136650"/>
              <a:gd name="connsiteX1" fmla="*/ 781050 w 901700"/>
              <a:gd name="connsiteY1" fmla="*/ 146050 h 1136650"/>
              <a:gd name="connsiteX2" fmla="*/ 469900 w 901700"/>
              <a:gd name="connsiteY2" fmla="*/ 355600 h 1136650"/>
              <a:gd name="connsiteX3" fmla="*/ 203200 w 901700"/>
              <a:gd name="connsiteY3" fmla="*/ 514350 h 1136650"/>
              <a:gd name="connsiteX4" fmla="*/ 139700 w 901700"/>
              <a:gd name="connsiteY4" fmla="*/ 685800 h 1136650"/>
              <a:gd name="connsiteX5" fmla="*/ 88900 w 901700"/>
              <a:gd name="connsiteY5" fmla="*/ 869950 h 1136650"/>
              <a:gd name="connsiteX6" fmla="*/ 0 w 901700"/>
              <a:gd name="connsiteY6" fmla="*/ 1136650 h 1136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01700" h="1136650">
                <a:moveTo>
                  <a:pt x="901700" y="0"/>
                </a:moveTo>
                <a:cubicBezTo>
                  <a:pt x="877358" y="43391"/>
                  <a:pt x="853017" y="86783"/>
                  <a:pt x="781050" y="146050"/>
                </a:cubicBezTo>
                <a:cubicBezTo>
                  <a:pt x="709083" y="205317"/>
                  <a:pt x="469900" y="355600"/>
                  <a:pt x="469900" y="355600"/>
                </a:cubicBezTo>
                <a:cubicBezTo>
                  <a:pt x="373592" y="416983"/>
                  <a:pt x="258233" y="459317"/>
                  <a:pt x="203200" y="514350"/>
                </a:cubicBezTo>
                <a:cubicBezTo>
                  <a:pt x="148167" y="569383"/>
                  <a:pt x="158750" y="626533"/>
                  <a:pt x="139700" y="685800"/>
                </a:cubicBezTo>
                <a:cubicBezTo>
                  <a:pt x="120650" y="745067"/>
                  <a:pt x="112183" y="794808"/>
                  <a:pt x="88900" y="869950"/>
                </a:cubicBezTo>
                <a:cubicBezTo>
                  <a:pt x="65617" y="945092"/>
                  <a:pt x="32808" y="1040871"/>
                  <a:pt x="0" y="113665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2" name="Forme libre : forme 31">
            <a:extLst>
              <a:ext uri="{FF2B5EF4-FFF2-40B4-BE49-F238E27FC236}">
                <a16:creationId xmlns:a16="http://schemas.microsoft.com/office/drawing/2014/main" id="{6ED083DC-0EC6-4148-8B33-6AEB634D54E8}"/>
              </a:ext>
            </a:extLst>
          </p:cNvPr>
          <p:cNvSpPr/>
          <p:nvPr/>
        </p:nvSpPr>
        <p:spPr>
          <a:xfrm>
            <a:off x="5286375" y="4826000"/>
            <a:ext cx="422275" cy="358775"/>
          </a:xfrm>
          <a:custGeom>
            <a:avLst/>
            <a:gdLst>
              <a:gd name="connsiteX0" fmla="*/ 0 w 422275"/>
              <a:gd name="connsiteY0" fmla="*/ 358775 h 358775"/>
              <a:gd name="connsiteX1" fmla="*/ 276225 w 422275"/>
              <a:gd name="connsiteY1" fmla="*/ 161925 h 358775"/>
              <a:gd name="connsiteX2" fmla="*/ 422275 w 422275"/>
              <a:gd name="connsiteY2" fmla="*/ 0 h 358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22275" h="358775">
                <a:moveTo>
                  <a:pt x="0" y="358775"/>
                </a:moveTo>
                <a:cubicBezTo>
                  <a:pt x="102923" y="290248"/>
                  <a:pt x="205846" y="221721"/>
                  <a:pt x="276225" y="161925"/>
                </a:cubicBezTo>
                <a:cubicBezTo>
                  <a:pt x="346604" y="102129"/>
                  <a:pt x="384439" y="51064"/>
                  <a:pt x="422275" y="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4" name="Forme libre : forme 33">
            <a:extLst>
              <a:ext uri="{FF2B5EF4-FFF2-40B4-BE49-F238E27FC236}">
                <a16:creationId xmlns:a16="http://schemas.microsoft.com/office/drawing/2014/main" id="{5762933B-4840-49D9-81F9-09DEB9F69A78}"/>
              </a:ext>
            </a:extLst>
          </p:cNvPr>
          <p:cNvSpPr/>
          <p:nvPr/>
        </p:nvSpPr>
        <p:spPr>
          <a:xfrm>
            <a:off x="5492750" y="5953125"/>
            <a:ext cx="12700" cy="257175"/>
          </a:xfrm>
          <a:custGeom>
            <a:avLst/>
            <a:gdLst>
              <a:gd name="connsiteX0" fmla="*/ 12700 w 12700"/>
              <a:gd name="connsiteY0" fmla="*/ 0 h 257175"/>
              <a:gd name="connsiteX1" fmla="*/ 0 w 12700"/>
              <a:gd name="connsiteY1" fmla="*/ 257175 h 257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2700" h="257175">
                <a:moveTo>
                  <a:pt x="12700" y="0"/>
                </a:moveTo>
                <a:lnTo>
                  <a:pt x="0" y="257175"/>
                </a:ln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5" name="Forme libre : forme 34">
            <a:extLst>
              <a:ext uri="{FF2B5EF4-FFF2-40B4-BE49-F238E27FC236}">
                <a16:creationId xmlns:a16="http://schemas.microsoft.com/office/drawing/2014/main" id="{043BC54E-1889-4104-91EC-461FB497001C}"/>
              </a:ext>
            </a:extLst>
          </p:cNvPr>
          <p:cNvSpPr/>
          <p:nvPr/>
        </p:nvSpPr>
        <p:spPr>
          <a:xfrm>
            <a:off x="5528250" y="5241926"/>
            <a:ext cx="183575" cy="330200"/>
          </a:xfrm>
          <a:custGeom>
            <a:avLst/>
            <a:gdLst>
              <a:gd name="connsiteX0" fmla="*/ 183575 w 183575"/>
              <a:gd name="connsiteY0" fmla="*/ 0 h 327025"/>
              <a:gd name="connsiteX1" fmla="*/ 34350 w 183575"/>
              <a:gd name="connsiteY1" fmla="*/ 234950 h 327025"/>
              <a:gd name="connsiteX2" fmla="*/ 5775 w 183575"/>
              <a:gd name="connsiteY2" fmla="*/ 298450 h 327025"/>
              <a:gd name="connsiteX3" fmla="*/ 120075 w 183575"/>
              <a:gd name="connsiteY3" fmla="*/ 327025 h 327025"/>
              <a:gd name="connsiteX0" fmla="*/ 183575 w 183575"/>
              <a:gd name="connsiteY0" fmla="*/ 0 h 330200"/>
              <a:gd name="connsiteX1" fmla="*/ 34350 w 183575"/>
              <a:gd name="connsiteY1" fmla="*/ 234950 h 330200"/>
              <a:gd name="connsiteX2" fmla="*/ 5775 w 183575"/>
              <a:gd name="connsiteY2" fmla="*/ 298450 h 330200"/>
              <a:gd name="connsiteX3" fmla="*/ 129600 w 183575"/>
              <a:gd name="connsiteY3" fmla="*/ 330200 h 330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3575" h="330200">
                <a:moveTo>
                  <a:pt x="183575" y="0"/>
                </a:moveTo>
                <a:cubicBezTo>
                  <a:pt x="123779" y="92604"/>
                  <a:pt x="63983" y="185208"/>
                  <a:pt x="34350" y="234950"/>
                </a:cubicBezTo>
                <a:cubicBezTo>
                  <a:pt x="4717" y="284692"/>
                  <a:pt x="-8513" y="283104"/>
                  <a:pt x="5775" y="298450"/>
                </a:cubicBezTo>
                <a:cubicBezTo>
                  <a:pt x="20062" y="313796"/>
                  <a:pt x="79593" y="323585"/>
                  <a:pt x="129600" y="33020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9" name="Forme libre : forme 38">
            <a:extLst>
              <a:ext uri="{FF2B5EF4-FFF2-40B4-BE49-F238E27FC236}">
                <a16:creationId xmlns:a16="http://schemas.microsoft.com/office/drawing/2014/main" id="{9F784947-8CBA-4DDF-A906-A82B90FD3C12}"/>
              </a:ext>
            </a:extLst>
          </p:cNvPr>
          <p:cNvSpPr/>
          <p:nvPr/>
        </p:nvSpPr>
        <p:spPr>
          <a:xfrm>
            <a:off x="9004300" y="5702300"/>
            <a:ext cx="1276350" cy="1162050"/>
          </a:xfrm>
          <a:custGeom>
            <a:avLst/>
            <a:gdLst>
              <a:gd name="connsiteX0" fmla="*/ 1276350 w 1276350"/>
              <a:gd name="connsiteY0" fmla="*/ 0 h 1162050"/>
              <a:gd name="connsiteX1" fmla="*/ 1028700 w 1276350"/>
              <a:gd name="connsiteY1" fmla="*/ 152400 h 1162050"/>
              <a:gd name="connsiteX2" fmla="*/ 406400 w 1276350"/>
              <a:gd name="connsiteY2" fmla="*/ 704850 h 1162050"/>
              <a:gd name="connsiteX3" fmla="*/ 82550 w 1276350"/>
              <a:gd name="connsiteY3" fmla="*/ 1041400 h 1162050"/>
              <a:gd name="connsiteX4" fmla="*/ 0 w 1276350"/>
              <a:gd name="connsiteY4" fmla="*/ 1162050 h 1162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76350" h="1162050">
                <a:moveTo>
                  <a:pt x="1276350" y="0"/>
                </a:moveTo>
                <a:cubicBezTo>
                  <a:pt x="1225021" y="17462"/>
                  <a:pt x="1173692" y="34925"/>
                  <a:pt x="1028700" y="152400"/>
                </a:cubicBezTo>
                <a:cubicBezTo>
                  <a:pt x="883708" y="269875"/>
                  <a:pt x="564092" y="556683"/>
                  <a:pt x="406400" y="704850"/>
                </a:cubicBezTo>
                <a:cubicBezTo>
                  <a:pt x="248708" y="853017"/>
                  <a:pt x="150283" y="965200"/>
                  <a:pt x="82550" y="1041400"/>
                </a:cubicBezTo>
                <a:cubicBezTo>
                  <a:pt x="14817" y="1117600"/>
                  <a:pt x="7408" y="1139825"/>
                  <a:pt x="0" y="1162050"/>
                </a:cubicBezTo>
              </a:path>
            </a:pathLst>
          </a:cu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86" name="Forme libre : forme 85">
            <a:extLst>
              <a:ext uri="{FF2B5EF4-FFF2-40B4-BE49-F238E27FC236}">
                <a16:creationId xmlns:a16="http://schemas.microsoft.com/office/drawing/2014/main" id="{9BC2CEB2-1135-4D39-B39A-9BA4BADD7946}"/>
              </a:ext>
            </a:extLst>
          </p:cNvPr>
          <p:cNvSpPr/>
          <p:nvPr/>
        </p:nvSpPr>
        <p:spPr>
          <a:xfrm>
            <a:off x="9016931" y="5695950"/>
            <a:ext cx="1276350" cy="1162050"/>
          </a:xfrm>
          <a:custGeom>
            <a:avLst/>
            <a:gdLst>
              <a:gd name="connsiteX0" fmla="*/ 1276350 w 1276350"/>
              <a:gd name="connsiteY0" fmla="*/ 0 h 1162050"/>
              <a:gd name="connsiteX1" fmla="*/ 1028700 w 1276350"/>
              <a:gd name="connsiteY1" fmla="*/ 152400 h 1162050"/>
              <a:gd name="connsiteX2" fmla="*/ 406400 w 1276350"/>
              <a:gd name="connsiteY2" fmla="*/ 704850 h 1162050"/>
              <a:gd name="connsiteX3" fmla="*/ 82550 w 1276350"/>
              <a:gd name="connsiteY3" fmla="*/ 1041400 h 1162050"/>
              <a:gd name="connsiteX4" fmla="*/ 0 w 1276350"/>
              <a:gd name="connsiteY4" fmla="*/ 1162050 h 1162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76350" h="1162050">
                <a:moveTo>
                  <a:pt x="1276350" y="0"/>
                </a:moveTo>
                <a:cubicBezTo>
                  <a:pt x="1225021" y="17462"/>
                  <a:pt x="1173692" y="34925"/>
                  <a:pt x="1028700" y="152400"/>
                </a:cubicBezTo>
                <a:cubicBezTo>
                  <a:pt x="883708" y="269875"/>
                  <a:pt x="564092" y="556683"/>
                  <a:pt x="406400" y="704850"/>
                </a:cubicBezTo>
                <a:cubicBezTo>
                  <a:pt x="248708" y="853017"/>
                  <a:pt x="150283" y="965200"/>
                  <a:pt x="82550" y="1041400"/>
                </a:cubicBezTo>
                <a:cubicBezTo>
                  <a:pt x="14817" y="1117600"/>
                  <a:pt x="7408" y="1139825"/>
                  <a:pt x="0" y="1162050"/>
                </a:cubicBezTo>
              </a:path>
            </a:pathLst>
          </a:custGeom>
          <a:noFill/>
          <a:ln w="22225">
            <a:solidFill>
              <a:schemeClr val="bg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55" name="Ellipse 54">
            <a:extLst>
              <a:ext uri="{FF2B5EF4-FFF2-40B4-BE49-F238E27FC236}">
                <a16:creationId xmlns:a16="http://schemas.microsoft.com/office/drawing/2014/main" id="{0613EE4E-1534-4E8B-A8A4-AC877E6843D5}"/>
              </a:ext>
            </a:extLst>
          </p:cNvPr>
          <p:cNvSpPr/>
          <p:nvPr/>
        </p:nvSpPr>
        <p:spPr>
          <a:xfrm>
            <a:off x="9292852" y="5487143"/>
            <a:ext cx="742267" cy="695325"/>
          </a:xfrm>
          <a:prstGeom prst="ellipse">
            <a:avLst/>
          </a:prstGeom>
          <a:solidFill>
            <a:schemeClr val="accent2"/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 dirty="0"/>
          </a:p>
        </p:txBody>
      </p:sp>
      <p:sp>
        <p:nvSpPr>
          <p:cNvPr id="87" name="Forme libre : forme 86">
            <a:extLst>
              <a:ext uri="{FF2B5EF4-FFF2-40B4-BE49-F238E27FC236}">
                <a16:creationId xmlns:a16="http://schemas.microsoft.com/office/drawing/2014/main" id="{0BEA71B8-D286-4921-BEE9-40E4E94BA74D}"/>
              </a:ext>
            </a:extLst>
          </p:cNvPr>
          <p:cNvSpPr>
            <a:spLocks noChangeAspect="1"/>
          </p:cNvSpPr>
          <p:nvPr/>
        </p:nvSpPr>
        <p:spPr>
          <a:xfrm>
            <a:off x="2413136" y="870695"/>
            <a:ext cx="2232134" cy="6115251"/>
          </a:xfrm>
          <a:custGeom>
            <a:avLst/>
            <a:gdLst>
              <a:gd name="connsiteX0" fmla="*/ 67451 w 667823"/>
              <a:gd name="connsiteY0" fmla="*/ 0 h 1894400"/>
              <a:gd name="connsiteX1" fmla="*/ 16651 w 667823"/>
              <a:gd name="connsiteY1" fmla="*/ 111125 h 1894400"/>
              <a:gd name="connsiteX2" fmla="*/ 48401 w 667823"/>
              <a:gd name="connsiteY2" fmla="*/ 200025 h 1894400"/>
              <a:gd name="connsiteX3" fmla="*/ 111901 w 667823"/>
              <a:gd name="connsiteY3" fmla="*/ 279400 h 1894400"/>
              <a:gd name="connsiteX4" fmla="*/ 73801 w 667823"/>
              <a:gd name="connsiteY4" fmla="*/ 492125 h 1894400"/>
              <a:gd name="connsiteX5" fmla="*/ 86501 w 667823"/>
              <a:gd name="connsiteY5" fmla="*/ 581025 h 1894400"/>
              <a:gd name="connsiteX6" fmla="*/ 64276 w 667823"/>
              <a:gd name="connsiteY6" fmla="*/ 654050 h 1894400"/>
              <a:gd name="connsiteX7" fmla="*/ 76976 w 667823"/>
              <a:gd name="connsiteY7" fmla="*/ 736600 h 1894400"/>
              <a:gd name="connsiteX8" fmla="*/ 776 w 667823"/>
              <a:gd name="connsiteY8" fmla="*/ 781050 h 1894400"/>
              <a:gd name="connsiteX9" fmla="*/ 38876 w 667823"/>
              <a:gd name="connsiteY9" fmla="*/ 838200 h 1894400"/>
              <a:gd name="connsiteX10" fmla="*/ 61101 w 667823"/>
              <a:gd name="connsiteY10" fmla="*/ 914400 h 1894400"/>
              <a:gd name="connsiteX11" fmla="*/ 102376 w 667823"/>
              <a:gd name="connsiteY11" fmla="*/ 1019175 h 1894400"/>
              <a:gd name="connsiteX12" fmla="*/ 121426 w 667823"/>
              <a:gd name="connsiteY12" fmla="*/ 1041400 h 1894400"/>
              <a:gd name="connsiteX13" fmla="*/ 140476 w 667823"/>
              <a:gd name="connsiteY13" fmla="*/ 1139825 h 1894400"/>
              <a:gd name="connsiteX14" fmla="*/ 143651 w 667823"/>
              <a:gd name="connsiteY14" fmla="*/ 1219200 h 1894400"/>
              <a:gd name="connsiteX15" fmla="*/ 165876 w 667823"/>
              <a:gd name="connsiteY15" fmla="*/ 1308100 h 1894400"/>
              <a:gd name="connsiteX16" fmla="*/ 248426 w 667823"/>
              <a:gd name="connsiteY16" fmla="*/ 1504950 h 1894400"/>
              <a:gd name="connsiteX17" fmla="*/ 194451 w 667823"/>
              <a:gd name="connsiteY17" fmla="*/ 1552575 h 1894400"/>
              <a:gd name="connsiteX18" fmla="*/ 159526 w 667823"/>
              <a:gd name="connsiteY18" fmla="*/ 1606550 h 1894400"/>
              <a:gd name="connsiteX19" fmla="*/ 248426 w 667823"/>
              <a:gd name="connsiteY19" fmla="*/ 1704975 h 1894400"/>
              <a:gd name="connsiteX20" fmla="*/ 308751 w 667823"/>
              <a:gd name="connsiteY20" fmla="*/ 1704975 h 1894400"/>
              <a:gd name="connsiteX21" fmla="*/ 397651 w 667823"/>
              <a:gd name="connsiteY21" fmla="*/ 1682750 h 1894400"/>
              <a:gd name="connsiteX22" fmla="*/ 480201 w 667823"/>
              <a:gd name="connsiteY22" fmla="*/ 1752600 h 1894400"/>
              <a:gd name="connsiteX23" fmla="*/ 502426 w 667823"/>
              <a:gd name="connsiteY23" fmla="*/ 1838325 h 1894400"/>
              <a:gd name="connsiteX24" fmla="*/ 604026 w 667823"/>
              <a:gd name="connsiteY24" fmla="*/ 1809750 h 1894400"/>
              <a:gd name="connsiteX25" fmla="*/ 661176 w 667823"/>
              <a:gd name="connsiteY25" fmla="*/ 1885950 h 1894400"/>
              <a:gd name="connsiteX26" fmla="*/ 664351 w 667823"/>
              <a:gd name="connsiteY26" fmla="*/ 1889125 h 1894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667823" h="1894400">
                <a:moveTo>
                  <a:pt x="67451" y="0"/>
                </a:moveTo>
                <a:cubicBezTo>
                  <a:pt x="43638" y="38894"/>
                  <a:pt x="19826" y="77788"/>
                  <a:pt x="16651" y="111125"/>
                </a:cubicBezTo>
                <a:cubicBezTo>
                  <a:pt x="13476" y="144462"/>
                  <a:pt x="32526" y="171979"/>
                  <a:pt x="48401" y="200025"/>
                </a:cubicBezTo>
                <a:cubicBezTo>
                  <a:pt x="64276" y="228071"/>
                  <a:pt x="107668" y="230717"/>
                  <a:pt x="111901" y="279400"/>
                </a:cubicBezTo>
                <a:cubicBezTo>
                  <a:pt x="116134" y="328083"/>
                  <a:pt x="78034" y="441854"/>
                  <a:pt x="73801" y="492125"/>
                </a:cubicBezTo>
                <a:cubicBezTo>
                  <a:pt x="69568" y="542396"/>
                  <a:pt x="88088" y="554038"/>
                  <a:pt x="86501" y="581025"/>
                </a:cubicBezTo>
                <a:cubicBezTo>
                  <a:pt x="84914" y="608012"/>
                  <a:pt x="65863" y="628121"/>
                  <a:pt x="64276" y="654050"/>
                </a:cubicBezTo>
                <a:cubicBezTo>
                  <a:pt x="62688" y="679979"/>
                  <a:pt x="87559" y="715433"/>
                  <a:pt x="76976" y="736600"/>
                </a:cubicBezTo>
                <a:cubicBezTo>
                  <a:pt x="66393" y="757767"/>
                  <a:pt x="7126" y="764117"/>
                  <a:pt x="776" y="781050"/>
                </a:cubicBezTo>
                <a:cubicBezTo>
                  <a:pt x="-5574" y="797983"/>
                  <a:pt x="28822" y="815975"/>
                  <a:pt x="38876" y="838200"/>
                </a:cubicBezTo>
                <a:cubicBezTo>
                  <a:pt x="48930" y="860425"/>
                  <a:pt x="50518" y="884238"/>
                  <a:pt x="61101" y="914400"/>
                </a:cubicBezTo>
                <a:cubicBezTo>
                  <a:pt x="71684" y="944563"/>
                  <a:pt x="92322" y="998008"/>
                  <a:pt x="102376" y="1019175"/>
                </a:cubicBezTo>
                <a:cubicBezTo>
                  <a:pt x="112430" y="1040342"/>
                  <a:pt x="115076" y="1021292"/>
                  <a:pt x="121426" y="1041400"/>
                </a:cubicBezTo>
                <a:cubicBezTo>
                  <a:pt x="127776" y="1061508"/>
                  <a:pt x="136772" y="1110192"/>
                  <a:pt x="140476" y="1139825"/>
                </a:cubicBezTo>
                <a:cubicBezTo>
                  <a:pt x="144180" y="1169458"/>
                  <a:pt x="139418" y="1191154"/>
                  <a:pt x="143651" y="1219200"/>
                </a:cubicBezTo>
                <a:cubicBezTo>
                  <a:pt x="147884" y="1247246"/>
                  <a:pt x="148414" y="1260475"/>
                  <a:pt x="165876" y="1308100"/>
                </a:cubicBezTo>
                <a:cubicBezTo>
                  <a:pt x="183339" y="1355725"/>
                  <a:pt x="243664" y="1464204"/>
                  <a:pt x="248426" y="1504950"/>
                </a:cubicBezTo>
                <a:cubicBezTo>
                  <a:pt x="253188" y="1545696"/>
                  <a:pt x="209268" y="1535642"/>
                  <a:pt x="194451" y="1552575"/>
                </a:cubicBezTo>
                <a:cubicBezTo>
                  <a:pt x="179634" y="1569508"/>
                  <a:pt x="150530" y="1581150"/>
                  <a:pt x="159526" y="1606550"/>
                </a:cubicBezTo>
                <a:cubicBezTo>
                  <a:pt x="168522" y="1631950"/>
                  <a:pt x="223555" y="1688571"/>
                  <a:pt x="248426" y="1704975"/>
                </a:cubicBezTo>
                <a:cubicBezTo>
                  <a:pt x="273297" y="1721379"/>
                  <a:pt x="283880" y="1708679"/>
                  <a:pt x="308751" y="1704975"/>
                </a:cubicBezTo>
                <a:cubicBezTo>
                  <a:pt x="333622" y="1701271"/>
                  <a:pt x="369076" y="1674812"/>
                  <a:pt x="397651" y="1682750"/>
                </a:cubicBezTo>
                <a:cubicBezTo>
                  <a:pt x="426226" y="1690688"/>
                  <a:pt x="462739" y="1726671"/>
                  <a:pt x="480201" y="1752600"/>
                </a:cubicBezTo>
                <a:cubicBezTo>
                  <a:pt x="497663" y="1778529"/>
                  <a:pt x="481789" y="1828800"/>
                  <a:pt x="502426" y="1838325"/>
                </a:cubicBezTo>
                <a:cubicBezTo>
                  <a:pt x="523063" y="1847850"/>
                  <a:pt x="577568" y="1801812"/>
                  <a:pt x="604026" y="1809750"/>
                </a:cubicBezTo>
                <a:cubicBezTo>
                  <a:pt x="630484" y="1817688"/>
                  <a:pt x="661176" y="1885950"/>
                  <a:pt x="661176" y="1885950"/>
                </a:cubicBezTo>
                <a:cubicBezTo>
                  <a:pt x="671230" y="1899179"/>
                  <a:pt x="667790" y="1894152"/>
                  <a:pt x="664351" y="1889125"/>
                </a:cubicBezTo>
              </a:path>
            </a:pathLst>
          </a:custGeom>
          <a:noFill/>
          <a:ln w="25400">
            <a:solidFill>
              <a:schemeClr val="tx1"/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91" name="Forme libre : forme 90">
            <a:extLst>
              <a:ext uri="{FF2B5EF4-FFF2-40B4-BE49-F238E27FC236}">
                <a16:creationId xmlns:a16="http://schemas.microsoft.com/office/drawing/2014/main" id="{C5038E67-EDD3-465A-824D-481BD74D188B}"/>
              </a:ext>
            </a:extLst>
          </p:cNvPr>
          <p:cNvSpPr>
            <a:spLocks noChangeAspect="1"/>
          </p:cNvSpPr>
          <p:nvPr/>
        </p:nvSpPr>
        <p:spPr>
          <a:xfrm>
            <a:off x="2410326" y="879608"/>
            <a:ext cx="2232134" cy="6115251"/>
          </a:xfrm>
          <a:custGeom>
            <a:avLst/>
            <a:gdLst>
              <a:gd name="connsiteX0" fmla="*/ 67451 w 667823"/>
              <a:gd name="connsiteY0" fmla="*/ 0 h 1894400"/>
              <a:gd name="connsiteX1" fmla="*/ 16651 w 667823"/>
              <a:gd name="connsiteY1" fmla="*/ 111125 h 1894400"/>
              <a:gd name="connsiteX2" fmla="*/ 48401 w 667823"/>
              <a:gd name="connsiteY2" fmla="*/ 200025 h 1894400"/>
              <a:gd name="connsiteX3" fmla="*/ 111901 w 667823"/>
              <a:gd name="connsiteY3" fmla="*/ 279400 h 1894400"/>
              <a:gd name="connsiteX4" fmla="*/ 73801 w 667823"/>
              <a:gd name="connsiteY4" fmla="*/ 492125 h 1894400"/>
              <a:gd name="connsiteX5" fmla="*/ 86501 w 667823"/>
              <a:gd name="connsiteY5" fmla="*/ 581025 h 1894400"/>
              <a:gd name="connsiteX6" fmla="*/ 64276 w 667823"/>
              <a:gd name="connsiteY6" fmla="*/ 654050 h 1894400"/>
              <a:gd name="connsiteX7" fmla="*/ 76976 w 667823"/>
              <a:gd name="connsiteY7" fmla="*/ 736600 h 1894400"/>
              <a:gd name="connsiteX8" fmla="*/ 776 w 667823"/>
              <a:gd name="connsiteY8" fmla="*/ 781050 h 1894400"/>
              <a:gd name="connsiteX9" fmla="*/ 38876 w 667823"/>
              <a:gd name="connsiteY9" fmla="*/ 838200 h 1894400"/>
              <a:gd name="connsiteX10" fmla="*/ 61101 w 667823"/>
              <a:gd name="connsiteY10" fmla="*/ 914400 h 1894400"/>
              <a:gd name="connsiteX11" fmla="*/ 102376 w 667823"/>
              <a:gd name="connsiteY11" fmla="*/ 1019175 h 1894400"/>
              <a:gd name="connsiteX12" fmla="*/ 121426 w 667823"/>
              <a:gd name="connsiteY12" fmla="*/ 1041400 h 1894400"/>
              <a:gd name="connsiteX13" fmla="*/ 140476 w 667823"/>
              <a:gd name="connsiteY13" fmla="*/ 1139825 h 1894400"/>
              <a:gd name="connsiteX14" fmla="*/ 143651 w 667823"/>
              <a:gd name="connsiteY14" fmla="*/ 1219200 h 1894400"/>
              <a:gd name="connsiteX15" fmla="*/ 165876 w 667823"/>
              <a:gd name="connsiteY15" fmla="*/ 1308100 h 1894400"/>
              <a:gd name="connsiteX16" fmla="*/ 248426 w 667823"/>
              <a:gd name="connsiteY16" fmla="*/ 1504950 h 1894400"/>
              <a:gd name="connsiteX17" fmla="*/ 194451 w 667823"/>
              <a:gd name="connsiteY17" fmla="*/ 1552575 h 1894400"/>
              <a:gd name="connsiteX18" fmla="*/ 159526 w 667823"/>
              <a:gd name="connsiteY18" fmla="*/ 1606550 h 1894400"/>
              <a:gd name="connsiteX19" fmla="*/ 248426 w 667823"/>
              <a:gd name="connsiteY19" fmla="*/ 1704975 h 1894400"/>
              <a:gd name="connsiteX20" fmla="*/ 308751 w 667823"/>
              <a:gd name="connsiteY20" fmla="*/ 1704975 h 1894400"/>
              <a:gd name="connsiteX21" fmla="*/ 397651 w 667823"/>
              <a:gd name="connsiteY21" fmla="*/ 1682750 h 1894400"/>
              <a:gd name="connsiteX22" fmla="*/ 480201 w 667823"/>
              <a:gd name="connsiteY22" fmla="*/ 1752600 h 1894400"/>
              <a:gd name="connsiteX23" fmla="*/ 502426 w 667823"/>
              <a:gd name="connsiteY23" fmla="*/ 1838325 h 1894400"/>
              <a:gd name="connsiteX24" fmla="*/ 604026 w 667823"/>
              <a:gd name="connsiteY24" fmla="*/ 1809750 h 1894400"/>
              <a:gd name="connsiteX25" fmla="*/ 661176 w 667823"/>
              <a:gd name="connsiteY25" fmla="*/ 1885950 h 1894400"/>
              <a:gd name="connsiteX26" fmla="*/ 664351 w 667823"/>
              <a:gd name="connsiteY26" fmla="*/ 1889125 h 1894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667823" h="1894400">
                <a:moveTo>
                  <a:pt x="67451" y="0"/>
                </a:moveTo>
                <a:cubicBezTo>
                  <a:pt x="43638" y="38894"/>
                  <a:pt x="19826" y="77788"/>
                  <a:pt x="16651" y="111125"/>
                </a:cubicBezTo>
                <a:cubicBezTo>
                  <a:pt x="13476" y="144462"/>
                  <a:pt x="32526" y="171979"/>
                  <a:pt x="48401" y="200025"/>
                </a:cubicBezTo>
                <a:cubicBezTo>
                  <a:pt x="64276" y="228071"/>
                  <a:pt x="107668" y="230717"/>
                  <a:pt x="111901" y="279400"/>
                </a:cubicBezTo>
                <a:cubicBezTo>
                  <a:pt x="116134" y="328083"/>
                  <a:pt x="78034" y="441854"/>
                  <a:pt x="73801" y="492125"/>
                </a:cubicBezTo>
                <a:cubicBezTo>
                  <a:pt x="69568" y="542396"/>
                  <a:pt x="88088" y="554038"/>
                  <a:pt x="86501" y="581025"/>
                </a:cubicBezTo>
                <a:cubicBezTo>
                  <a:pt x="84914" y="608012"/>
                  <a:pt x="65863" y="628121"/>
                  <a:pt x="64276" y="654050"/>
                </a:cubicBezTo>
                <a:cubicBezTo>
                  <a:pt x="62688" y="679979"/>
                  <a:pt x="87559" y="715433"/>
                  <a:pt x="76976" y="736600"/>
                </a:cubicBezTo>
                <a:cubicBezTo>
                  <a:pt x="66393" y="757767"/>
                  <a:pt x="7126" y="764117"/>
                  <a:pt x="776" y="781050"/>
                </a:cubicBezTo>
                <a:cubicBezTo>
                  <a:pt x="-5574" y="797983"/>
                  <a:pt x="28822" y="815975"/>
                  <a:pt x="38876" y="838200"/>
                </a:cubicBezTo>
                <a:cubicBezTo>
                  <a:pt x="48930" y="860425"/>
                  <a:pt x="50518" y="884238"/>
                  <a:pt x="61101" y="914400"/>
                </a:cubicBezTo>
                <a:cubicBezTo>
                  <a:pt x="71684" y="944563"/>
                  <a:pt x="92322" y="998008"/>
                  <a:pt x="102376" y="1019175"/>
                </a:cubicBezTo>
                <a:cubicBezTo>
                  <a:pt x="112430" y="1040342"/>
                  <a:pt x="115076" y="1021292"/>
                  <a:pt x="121426" y="1041400"/>
                </a:cubicBezTo>
                <a:cubicBezTo>
                  <a:pt x="127776" y="1061508"/>
                  <a:pt x="136772" y="1110192"/>
                  <a:pt x="140476" y="1139825"/>
                </a:cubicBezTo>
                <a:cubicBezTo>
                  <a:pt x="144180" y="1169458"/>
                  <a:pt x="139418" y="1191154"/>
                  <a:pt x="143651" y="1219200"/>
                </a:cubicBezTo>
                <a:cubicBezTo>
                  <a:pt x="147884" y="1247246"/>
                  <a:pt x="148414" y="1260475"/>
                  <a:pt x="165876" y="1308100"/>
                </a:cubicBezTo>
                <a:cubicBezTo>
                  <a:pt x="183339" y="1355725"/>
                  <a:pt x="243664" y="1464204"/>
                  <a:pt x="248426" y="1504950"/>
                </a:cubicBezTo>
                <a:cubicBezTo>
                  <a:pt x="253188" y="1545696"/>
                  <a:pt x="209268" y="1535642"/>
                  <a:pt x="194451" y="1552575"/>
                </a:cubicBezTo>
                <a:cubicBezTo>
                  <a:pt x="179634" y="1569508"/>
                  <a:pt x="150530" y="1581150"/>
                  <a:pt x="159526" y="1606550"/>
                </a:cubicBezTo>
                <a:cubicBezTo>
                  <a:pt x="168522" y="1631950"/>
                  <a:pt x="223555" y="1688571"/>
                  <a:pt x="248426" y="1704975"/>
                </a:cubicBezTo>
                <a:cubicBezTo>
                  <a:pt x="273297" y="1721379"/>
                  <a:pt x="283880" y="1708679"/>
                  <a:pt x="308751" y="1704975"/>
                </a:cubicBezTo>
                <a:cubicBezTo>
                  <a:pt x="333622" y="1701271"/>
                  <a:pt x="369076" y="1674812"/>
                  <a:pt x="397651" y="1682750"/>
                </a:cubicBezTo>
                <a:cubicBezTo>
                  <a:pt x="426226" y="1690688"/>
                  <a:pt x="462739" y="1726671"/>
                  <a:pt x="480201" y="1752600"/>
                </a:cubicBezTo>
                <a:cubicBezTo>
                  <a:pt x="497663" y="1778529"/>
                  <a:pt x="481789" y="1828800"/>
                  <a:pt x="502426" y="1838325"/>
                </a:cubicBezTo>
                <a:cubicBezTo>
                  <a:pt x="523063" y="1847850"/>
                  <a:pt x="577568" y="1801812"/>
                  <a:pt x="604026" y="1809750"/>
                </a:cubicBezTo>
                <a:cubicBezTo>
                  <a:pt x="630484" y="1817688"/>
                  <a:pt x="661176" y="1885950"/>
                  <a:pt x="661176" y="1885950"/>
                </a:cubicBezTo>
                <a:cubicBezTo>
                  <a:pt x="671230" y="1899179"/>
                  <a:pt x="667790" y="1894152"/>
                  <a:pt x="664351" y="1889125"/>
                </a:cubicBezTo>
              </a:path>
            </a:pathLst>
          </a:custGeom>
          <a:noFill/>
          <a:ln w="22225">
            <a:solidFill>
              <a:schemeClr val="bg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60" name="Ellipse 59">
            <a:extLst>
              <a:ext uri="{FF2B5EF4-FFF2-40B4-BE49-F238E27FC236}">
                <a16:creationId xmlns:a16="http://schemas.microsoft.com/office/drawing/2014/main" id="{BE6673E8-9187-4C3A-A9A1-79DE1E2BBD3C}"/>
              </a:ext>
            </a:extLst>
          </p:cNvPr>
          <p:cNvSpPr/>
          <p:nvPr/>
        </p:nvSpPr>
        <p:spPr>
          <a:xfrm>
            <a:off x="2701970" y="4522882"/>
            <a:ext cx="742267" cy="695325"/>
          </a:xfrm>
          <a:prstGeom prst="ellipse">
            <a:avLst/>
          </a:prstGeom>
          <a:solidFill>
            <a:schemeClr val="accent2"/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 dirty="0"/>
          </a:p>
        </p:txBody>
      </p:sp>
      <p:sp>
        <p:nvSpPr>
          <p:cNvPr id="67" name="ZoneTexte 66">
            <a:extLst>
              <a:ext uri="{FF2B5EF4-FFF2-40B4-BE49-F238E27FC236}">
                <a16:creationId xmlns:a16="http://schemas.microsoft.com/office/drawing/2014/main" id="{E699D3B5-28BA-47FC-90C3-BA07414CE104}"/>
              </a:ext>
            </a:extLst>
          </p:cNvPr>
          <p:cNvSpPr txBox="1"/>
          <p:nvPr/>
        </p:nvSpPr>
        <p:spPr>
          <a:xfrm>
            <a:off x="-209925" y="1842329"/>
            <a:ext cx="3030671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400" b="1" dirty="0"/>
              <a:t>Développement</a:t>
            </a:r>
            <a:endParaRPr lang="fr-BE" sz="1400" b="1" dirty="0"/>
          </a:p>
        </p:txBody>
      </p:sp>
      <p:sp>
        <p:nvSpPr>
          <p:cNvPr id="68" name="ZoneTexte 67">
            <a:extLst>
              <a:ext uri="{FF2B5EF4-FFF2-40B4-BE49-F238E27FC236}">
                <a16:creationId xmlns:a16="http://schemas.microsoft.com/office/drawing/2014/main" id="{6CECC2BE-954F-489C-BE43-B38380DC3635}"/>
              </a:ext>
            </a:extLst>
          </p:cNvPr>
          <p:cNvSpPr txBox="1"/>
          <p:nvPr/>
        </p:nvSpPr>
        <p:spPr>
          <a:xfrm>
            <a:off x="441003" y="2202180"/>
            <a:ext cx="232031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Zone d’activité économique (ZAE)</a:t>
            </a:r>
            <a:endParaRPr lang="fr-BE" sz="1100" dirty="0"/>
          </a:p>
        </p:txBody>
      </p:sp>
      <p:sp>
        <p:nvSpPr>
          <p:cNvPr id="69" name="ZoneTexte 68">
            <a:extLst>
              <a:ext uri="{FF2B5EF4-FFF2-40B4-BE49-F238E27FC236}">
                <a16:creationId xmlns:a16="http://schemas.microsoft.com/office/drawing/2014/main" id="{86D2B167-EF9B-4B60-808A-336EC29EA8EA}"/>
              </a:ext>
            </a:extLst>
          </p:cNvPr>
          <p:cNvSpPr txBox="1"/>
          <p:nvPr/>
        </p:nvSpPr>
        <p:spPr>
          <a:xfrm>
            <a:off x="449724" y="2570336"/>
            <a:ext cx="232031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Extension de ZAE</a:t>
            </a:r>
            <a:endParaRPr lang="fr-BE" sz="1100" dirty="0"/>
          </a:p>
        </p:txBody>
      </p:sp>
      <p:sp>
        <p:nvSpPr>
          <p:cNvPr id="71" name="ZoneTexte 70">
            <a:extLst>
              <a:ext uri="{FF2B5EF4-FFF2-40B4-BE49-F238E27FC236}">
                <a16:creationId xmlns:a16="http://schemas.microsoft.com/office/drawing/2014/main" id="{65809999-62DB-4E5B-A1B0-08FBDEDFA4EA}"/>
              </a:ext>
            </a:extLst>
          </p:cNvPr>
          <p:cNvSpPr txBox="1"/>
          <p:nvPr/>
        </p:nvSpPr>
        <p:spPr>
          <a:xfrm>
            <a:off x="460642" y="2887329"/>
            <a:ext cx="2320315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Zones d’accueil pour activités économiques</a:t>
            </a:r>
            <a:endParaRPr lang="fr-BE" sz="1100" dirty="0"/>
          </a:p>
        </p:txBody>
      </p:sp>
      <p:sp>
        <p:nvSpPr>
          <p:cNvPr id="74" name="Forme libre : forme 73">
            <a:extLst>
              <a:ext uri="{FF2B5EF4-FFF2-40B4-BE49-F238E27FC236}">
                <a16:creationId xmlns:a16="http://schemas.microsoft.com/office/drawing/2014/main" id="{8DD802D1-4C7D-4B61-B0E6-CA1B6D151029}"/>
              </a:ext>
            </a:extLst>
          </p:cNvPr>
          <p:cNvSpPr/>
          <p:nvPr/>
        </p:nvSpPr>
        <p:spPr>
          <a:xfrm>
            <a:off x="112109" y="2242940"/>
            <a:ext cx="235086" cy="196167"/>
          </a:xfrm>
          <a:custGeom>
            <a:avLst/>
            <a:gdLst>
              <a:gd name="connsiteX0" fmla="*/ 204899 w 424322"/>
              <a:gd name="connsiteY0" fmla="*/ 139009 h 387565"/>
              <a:gd name="connsiteX1" fmla="*/ 309674 w 424322"/>
              <a:gd name="connsiteY1" fmla="*/ 5659 h 387565"/>
              <a:gd name="connsiteX2" fmla="*/ 423974 w 424322"/>
              <a:gd name="connsiteY2" fmla="*/ 43759 h 387565"/>
              <a:gd name="connsiteX3" fmla="*/ 347774 w 424322"/>
              <a:gd name="connsiteY3" fmla="*/ 215209 h 387565"/>
              <a:gd name="connsiteX4" fmla="*/ 423974 w 424322"/>
              <a:gd name="connsiteY4" fmla="*/ 319984 h 387565"/>
              <a:gd name="connsiteX5" fmla="*/ 338249 w 424322"/>
              <a:gd name="connsiteY5" fmla="*/ 386659 h 387565"/>
              <a:gd name="connsiteX6" fmla="*/ 233474 w 424322"/>
              <a:gd name="connsiteY6" fmla="*/ 272359 h 387565"/>
              <a:gd name="connsiteX7" fmla="*/ 71549 w 424322"/>
              <a:gd name="connsiteY7" fmla="*/ 291409 h 387565"/>
              <a:gd name="connsiteX8" fmla="*/ 4874 w 424322"/>
              <a:gd name="connsiteY8" fmla="*/ 110434 h 387565"/>
              <a:gd name="connsiteX9" fmla="*/ 204899 w 424322"/>
              <a:gd name="connsiteY9" fmla="*/ 139009 h 3875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24322" h="387565">
                <a:moveTo>
                  <a:pt x="204899" y="139009"/>
                </a:moveTo>
                <a:cubicBezTo>
                  <a:pt x="255699" y="121547"/>
                  <a:pt x="273162" y="21534"/>
                  <a:pt x="309674" y="5659"/>
                </a:cubicBezTo>
                <a:cubicBezTo>
                  <a:pt x="346187" y="-10216"/>
                  <a:pt x="417624" y="8834"/>
                  <a:pt x="423974" y="43759"/>
                </a:cubicBezTo>
                <a:cubicBezTo>
                  <a:pt x="430324" y="78684"/>
                  <a:pt x="347774" y="169172"/>
                  <a:pt x="347774" y="215209"/>
                </a:cubicBezTo>
                <a:cubicBezTo>
                  <a:pt x="347774" y="261246"/>
                  <a:pt x="425562" y="291409"/>
                  <a:pt x="423974" y="319984"/>
                </a:cubicBezTo>
                <a:cubicBezTo>
                  <a:pt x="422387" y="348559"/>
                  <a:pt x="369999" y="394596"/>
                  <a:pt x="338249" y="386659"/>
                </a:cubicBezTo>
                <a:cubicBezTo>
                  <a:pt x="306499" y="378722"/>
                  <a:pt x="277924" y="288234"/>
                  <a:pt x="233474" y="272359"/>
                </a:cubicBezTo>
                <a:cubicBezTo>
                  <a:pt x="189024" y="256484"/>
                  <a:pt x="109649" y="318396"/>
                  <a:pt x="71549" y="291409"/>
                </a:cubicBezTo>
                <a:cubicBezTo>
                  <a:pt x="33449" y="264422"/>
                  <a:pt x="-15763" y="139009"/>
                  <a:pt x="4874" y="110434"/>
                </a:cubicBezTo>
                <a:cubicBezTo>
                  <a:pt x="25511" y="81859"/>
                  <a:pt x="154099" y="156471"/>
                  <a:pt x="204899" y="139009"/>
                </a:cubicBezTo>
                <a:close/>
              </a:path>
            </a:pathLst>
          </a:custGeom>
          <a:solidFill>
            <a:srgbClr val="9933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76" name="Ellipse 75">
            <a:extLst>
              <a:ext uri="{FF2B5EF4-FFF2-40B4-BE49-F238E27FC236}">
                <a16:creationId xmlns:a16="http://schemas.microsoft.com/office/drawing/2014/main" id="{11D03C8C-5E0F-4EA1-A925-A74483FFDE22}"/>
              </a:ext>
            </a:extLst>
          </p:cNvPr>
          <p:cNvSpPr/>
          <p:nvPr/>
        </p:nvSpPr>
        <p:spPr>
          <a:xfrm rot="2030453">
            <a:off x="5069693" y="2780403"/>
            <a:ext cx="180333" cy="301953"/>
          </a:xfrm>
          <a:prstGeom prst="ellipse">
            <a:avLst/>
          </a:prstGeom>
          <a:solidFill>
            <a:srgbClr val="9933FF">
              <a:alpha val="61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7" name="Étoile : 5 branches 36">
            <a:extLst>
              <a:ext uri="{FF2B5EF4-FFF2-40B4-BE49-F238E27FC236}">
                <a16:creationId xmlns:a16="http://schemas.microsoft.com/office/drawing/2014/main" id="{677B0025-DC08-4938-AD08-C515468EE06C}"/>
              </a:ext>
            </a:extLst>
          </p:cNvPr>
          <p:cNvSpPr/>
          <p:nvPr/>
        </p:nvSpPr>
        <p:spPr>
          <a:xfrm>
            <a:off x="5068214" y="2906832"/>
            <a:ext cx="129177" cy="138124"/>
          </a:xfrm>
          <a:prstGeom prst="star5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77" name="Ellipse 76">
            <a:extLst>
              <a:ext uri="{FF2B5EF4-FFF2-40B4-BE49-F238E27FC236}">
                <a16:creationId xmlns:a16="http://schemas.microsoft.com/office/drawing/2014/main" id="{E7303E2B-BF0E-4970-B687-F0F066B9B054}"/>
              </a:ext>
            </a:extLst>
          </p:cNvPr>
          <p:cNvSpPr/>
          <p:nvPr/>
        </p:nvSpPr>
        <p:spPr>
          <a:xfrm>
            <a:off x="5257555" y="5151450"/>
            <a:ext cx="329223" cy="248015"/>
          </a:xfrm>
          <a:prstGeom prst="ellipse">
            <a:avLst/>
          </a:prstGeom>
          <a:solidFill>
            <a:srgbClr val="9933FF">
              <a:alpha val="61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81" name="Ellipse 80">
            <a:extLst>
              <a:ext uri="{FF2B5EF4-FFF2-40B4-BE49-F238E27FC236}">
                <a16:creationId xmlns:a16="http://schemas.microsoft.com/office/drawing/2014/main" id="{A8EBCF6F-C288-464C-A429-74E421E70BCA}"/>
              </a:ext>
            </a:extLst>
          </p:cNvPr>
          <p:cNvSpPr/>
          <p:nvPr/>
        </p:nvSpPr>
        <p:spPr>
          <a:xfrm rot="4233388">
            <a:off x="6078242" y="3884152"/>
            <a:ext cx="255754" cy="571239"/>
          </a:xfrm>
          <a:prstGeom prst="ellipse">
            <a:avLst/>
          </a:prstGeom>
          <a:solidFill>
            <a:srgbClr val="9933FF">
              <a:alpha val="61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85" name="Étoile : 5 branches 84">
            <a:extLst>
              <a:ext uri="{FF2B5EF4-FFF2-40B4-BE49-F238E27FC236}">
                <a16:creationId xmlns:a16="http://schemas.microsoft.com/office/drawing/2014/main" id="{FC1639A0-25B4-4A5E-BDAA-A5B8623271E0}"/>
              </a:ext>
            </a:extLst>
          </p:cNvPr>
          <p:cNvSpPr/>
          <p:nvPr/>
        </p:nvSpPr>
        <p:spPr>
          <a:xfrm>
            <a:off x="182201" y="2601211"/>
            <a:ext cx="178905" cy="156786"/>
          </a:xfrm>
          <a:prstGeom prst="star5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88" name="Forme libre : forme 87">
            <a:extLst>
              <a:ext uri="{FF2B5EF4-FFF2-40B4-BE49-F238E27FC236}">
                <a16:creationId xmlns:a16="http://schemas.microsoft.com/office/drawing/2014/main" id="{41036029-7DE2-4C55-AB27-1F4E6DE6E523}"/>
              </a:ext>
            </a:extLst>
          </p:cNvPr>
          <p:cNvSpPr/>
          <p:nvPr/>
        </p:nvSpPr>
        <p:spPr>
          <a:xfrm>
            <a:off x="104340" y="2976508"/>
            <a:ext cx="235086" cy="196167"/>
          </a:xfrm>
          <a:custGeom>
            <a:avLst/>
            <a:gdLst>
              <a:gd name="connsiteX0" fmla="*/ 204899 w 424322"/>
              <a:gd name="connsiteY0" fmla="*/ 139009 h 387565"/>
              <a:gd name="connsiteX1" fmla="*/ 309674 w 424322"/>
              <a:gd name="connsiteY1" fmla="*/ 5659 h 387565"/>
              <a:gd name="connsiteX2" fmla="*/ 423974 w 424322"/>
              <a:gd name="connsiteY2" fmla="*/ 43759 h 387565"/>
              <a:gd name="connsiteX3" fmla="*/ 347774 w 424322"/>
              <a:gd name="connsiteY3" fmla="*/ 215209 h 387565"/>
              <a:gd name="connsiteX4" fmla="*/ 423974 w 424322"/>
              <a:gd name="connsiteY4" fmla="*/ 319984 h 387565"/>
              <a:gd name="connsiteX5" fmla="*/ 338249 w 424322"/>
              <a:gd name="connsiteY5" fmla="*/ 386659 h 387565"/>
              <a:gd name="connsiteX6" fmla="*/ 233474 w 424322"/>
              <a:gd name="connsiteY6" fmla="*/ 272359 h 387565"/>
              <a:gd name="connsiteX7" fmla="*/ 71549 w 424322"/>
              <a:gd name="connsiteY7" fmla="*/ 291409 h 387565"/>
              <a:gd name="connsiteX8" fmla="*/ 4874 w 424322"/>
              <a:gd name="connsiteY8" fmla="*/ 110434 h 387565"/>
              <a:gd name="connsiteX9" fmla="*/ 204899 w 424322"/>
              <a:gd name="connsiteY9" fmla="*/ 139009 h 3875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24322" h="387565">
                <a:moveTo>
                  <a:pt x="204899" y="139009"/>
                </a:moveTo>
                <a:cubicBezTo>
                  <a:pt x="255699" y="121547"/>
                  <a:pt x="273162" y="21534"/>
                  <a:pt x="309674" y="5659"/>
                </a:cubicBezTo>
                <a:cubicBezTo>
                  <a:pt x="346187" y="-10216"/>
                  <a:pt x="417624" y="8834"/>
                  <a:pt x="423974" y="43759"/>
                </a:cubicBezTo>
                <a:cubicBezTo>
                  <a:pt x="430324" y="78684"/>
                  <a:pt x="347774" y="169172"/>
                  <a:pt x="347774" y="215209"/>
                </a:cubicBezTo>
                <a:cubicBezTo>
                  <a:pt x="347774" y="261246"/>
                  <a:pt x="425562" y="291409"/>
                  <a:pt x="423974" y="319984"/>
                </a:cubicBezTo>
                <a:cubicBezTo>
                  <a:pt x="422387" y="348559"/>
                  <a:pt x="369999" y="394596"/>
                  <a:pt x="338249" y="386659"/>
                </a:cubicBezTo>
                <a:cubicBezTo>
                  <a:pt x="306499" y="378722"/>
                  <a:pt x="277924" y="288234"/>
                  <a:pt x="233474" y="272359"/>
                </a:cubicBezTo>
                <a:cubicBezTo>
                  <a:pt x="189024" y="256484"/>
                  <a:pt x="109649" y="318396"/>
                  <a:pt x="71549" y="291409"/>
                </a:cubicBezTo>
                <a:cubicBezTo>
                  <a:pt x="33449" y="264422"/>
                  <a:pt x="-15763" y="139009"/>
                  <a:pt x="4874" y="110434"/>
                </a:cubicBezTo>
                <a:cubicBezTo>
                  <a:pt x="25511" y="81859"/>
                  <a:pt x="154099" y="156471"/>
                  <a:pt x="204899" y="139009"/>
                </a:cubicBezTo>
                <a:close/>
              </a:path>
            </a:pathLst>
          </a:custGeom>
          <a:noFill/>
          <a:ln w="19050">
            <a:solidFill>
              <a:srgbClr val="7030A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89" name="Ellipse 88">
            <a:extLst>
              <a:ext uri="{FF2B5EF4-FFF2-40B4-BE49-F238E27FC236}">
                <a16:creationId xmlns:a16="http://schemas.microsoft.com/office/drawing/2014/main" id="{E487A9BE-87C7-4F7C-9CB5-21D7C7241525}"/>
              </a:ext>
            </a:extLst>
          </p:cNvPr>
          <p:cNvSpPr/>
          <p:nvPr/>
        </p:nvSpPr>
        <p:spPr>
          <a:xfrm rot="15517957">
            <a:off x="5970207" y="1192659"/>
            <a:ext cx="605040" cy="117680"/>
          </a:xfrm>
          <a:prstGeom prst="ellipse">
            <a:avLst/>
          </a:prstGeom>
          <a:noFill/>
          <a:ln w="19050">
            <a:solidFill>
              <a:srgbClr val="7030A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90" name="Ellipse 89">
            <a:extLst>
              <a:ext uri="{FF2B5EF4-FFF2-40B4-BE49-F238E27FC236}">
                <a16:creationId xmlns:a16="http://schemas.microsoft.com/office/drawing/2014/main" id="{0D8F5C98-C307-47B0-9D06-0E2D5EB1AAE8}"/>
              </a:ext>
            </a:extLst>
          </p:cNvPr>
          <p:cNvSpPr/>
          <p:nvPr/>
        </p:nvSpPr>
        <p:spPr>
          <a:xfrm rot="12965819">
            <a:off x="7848835" y="2384573"/>
            <a:ext cx="468995" cy="112606"/>
          </a:xfrm>
          <a:prstGeom prst="ellipse">
            <a:avLst/>
          </a:prstGeom>
          <a:noFill/>
          <a:ln w="19050">
            <a:solidFill>
              <a:srgbClr val="7030A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92" name="Ellipse 91">
            <a:extLst>
              <a:ext uri="{FF2B5EF4-FFF2-40B4-BE49-F238E27FC236}">
                <a16:creationId xmlns:a16="http://schemas.microsoft.com/office/drawing/2014/main" id="{D592EC4B-1EB9-4605-9016-C55A44BA286C}"/>
              </a:ext>
            </a:extLst>
          </p:cNvPr>
          <p:cNvSpPr/>
          <p:nvPr/>
        </p:nvSpPr>
        <p:spPr>
          <a:xfrm rot="12965819">
            <a:off x="5303989" y="1895463"/>
            <a:ext cx="188692" cy="193860"/>
          </a:xfrm>
          <a:prstGeom prst="ellipse">
            <a:avLst/>
          </a:prstGeom>
          <a:noFill/>
          <a:ln w="19050">
            <a:solidFill>
              <a:srgbClr val="7030A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93" name="Ellipse 92">
            <a:extLst>
              <a:ext uri="{FF2B5EF4-FFF2-40B4-BE49-F238E27FC236}">
                <a16:creationId xmlns:a16="http://schemas.microsoft.com/office/drawing/2014/main" id="{84BCFB7E-08FF-4966-B8D1-CA3598517EA3}"/>
              </a:ext>
            </a:extLst>
          </p:cNvPr>
          <p:cNvSpPr/>
          <p:nvPr/>
        </p:nvSpPr>
        <p:spPr>
          <a:xfrm rot="10637801">
            <a:off x="9679715" y="4425787"/>
            <a:ext cx="180333" cy="301953"/>
          </a:xfrm>
          <a:prstGeom prst="ellipse">
            <a:avLst/>
          </a:prstGeom>
          <a:solidFill>
            <a:srgbClr val="9933FF">
              <a:alpha val="61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97" name="ZoneTexte 96">
            <a:extLst>
              <a:ext uri="{FF2B5EF4-FFF2-40B4-BE49-F238E27FC236}">
                <a16:creationId xmlns:a16="http://schemas.microsoft.com/office/drawing/2014/main" id="{4ED00C52-09BF-4727-A3F5-21828C4FAD47}"/>
              </a:ext>
            </a:extLst>
          </p:cNvPr>
          <p:cNvSpPr txBox="1"/>
          <p:nvPr/>
        </p:nvSpPr>
        <p:spPr>
          <a:xfrm>
            <a:off x="485658" y="3324933"/>
            <a:ext cx="2108927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Souhait de ZAE proche de Sorée basée sur l’écoconstruction et l’économie circulaire</a:t>
            </a:r>
            <a:endParaRPr lang="fr-BE" sz="1100" dirty="0"/>
          </a:p>
        </p:txBody>
      </p:sp>
      <p:sp>
        <p:nvSpPr>
          <p:cNvPr id="99" name="Ellipse 98">
            <a:extLst>
              <a:ext uri="{FF2B5EF4-FFF2-40B4-BE49-F238E27FC236}">
                <a16:creationId xmlns:a16="http://schemas.microsoft.com/office/drawing/2014/main" id="{6F9AF7C0-ABB2-4099-8DE3-FC87120EFAE7}"/>
              </a:ext>
            </a:extLst>
          </p:cNvPr>
          <p:cNvSpPr/>
          <p:nvPr/>
        </p:nvSpPr>
        <p:spPr>
          <a:xfrm rot="10800000">
            <a:off x="6100155" y="2036934"/>
            <a:ext cx="310631" cy="277640"/>
          </a:xfrm>
          <a:prstGeom prst="ellipse">
            <a:avLst/>
          </a:prstGeom>
          <a:solidFill>
            <a:schemeClr val="accent6">
              <a:lumMod val="40000"/>
              <a:lumOff val="60000"/>
            </a:schemeClr>
          </a:solidFill>
          <a:ln w="19050">
            <a:solidFill>
              <a:srgbClr val="7030A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00" name="Ellipse 99">
            <a:extLst>
              <a:ext uri="{FF2B5EF4-FFF2-40B4-BE49-F238E27FC236}">
                <a16:creationId xmlns:a16="http://schemas.microsoft.com/office/drawing/2014/main" id="{74610F9D-4761-4492-8279-4B7F7910B0DC}"/>
              </a:ext>
            </a:extLst>
          </p:cNvPr>
          <p:cNvSpPr/>
          <p:nvPr/>
        </p:nvSpPr>
        <p:spPr>
          <a:xfrm rot="10800000">
            <a:off x="118309" y="3420488"/>
            <a:ext cx="310631" cy="277640"/>
          </a:xfrm>
          <a:prstGeom prst="ellipse">
            <a:avLst/>
          </a:prstGeom>
          <a:solidFill>
            <a:schemeClr val="accent6">
              <a:lumMod val="40000"/>
              <a:lumOff val="60000"/>
            </a:schemeClr>
          </a:solidFill>
          <a:ln w="19050">
            <a:solidFill>
              <a:srgbClr val="7030A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04" name="Étoile : 5 branches 103">
            <a:extLst>
              <a:ext uri="{FF2B5EF4-FFF2-40B4-BE49-F238E27FC236}">
                <a16:creationId xmlns:a16="http://schemas.microsoft.com/office/drawing/2014/main" id="{2601F1A1-4934-4110-BD3C-53944E60FAF1}"/>
              </a:ext>
            </a:extLst>
          </p:cNvPr>
          <p:cNvSpPr/>
          <p:nvPr/>
        </p:nvSpPr>
        <p:spPr>
          <a:xfrm>
            <a:off x="6325451" y="4042443"/>
            <a:ext cx="129177" cy="138124"/>
          </a:xfrm>
          <a:prstGeom prst="star5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05" name="Étoile : 5 branches 104">
            <a:extLst>
              <a:ext uri="{FF2B5EF4-FFF2-40B4-BE49-F238E27FC236}">
                <a16:creationId xmlns:a16="http://schemas.microsoft.com/office/drawing/2014/main" id="{B9D6B2A7-194F-47F1-9FF0-68DF9B1318C0}"/>
              </a:ext>
            </a:extLst>
          </p:cNvPr>
          <p:cNvSpPr/>
          <p:nvPr/>
        </p:nvSpPr>
        <p:spPr>
          <a:xfrm>
            <a:off x="9706517" y="4561231"/>
            <a:ext cx="129177" cy="138124"/>
          </a:xfrm>
          <a:prstGeom prst="star5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14" name="ZoneTexte 113">
            <a:extLst>
              <a:ext uri="{FF2B5EF4-FFF2-40B4-BE49-F238E27FC236}">
                <a16:creationId xmlns:a16="http://schemas.microsoft.com/office/drawing/2014/main" id="{B1787C45-3A9A-4E9F-8126-A150A311E7E1}"/>
              </a:ext>
            </a:extLst>
          </p:cNvPr>
          <p:cNvSpPr txBox="1"/>
          <p:nvPr/>
        </p:nvSpPr>
        <p:spPr>
          <a:xfrm>
            <a:off x="2532988" y="4637648"/>
            <a:ext cx="1096433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000" b="1" dirty="0">
                <a:solidFill>
                  <a:schemeClr val="bg1"/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Dinant</a:t>
            </a:r>
            <a:endParaRPr lang="fr-BE" sz="1000" b="1" dirty="0">
              <a:solidFill>
                <a:schemeClr val="bg1"/>
              </a:solidFill>
              <a:latin typeface="Aharoni" panose="02010803020104030203" pitchFamily="2" charset="-79"/>
              <a:cs typeface="Aharoni" panose="02010803020104030203" pitchFamily="2" charset="-79"/>
            </a:endParaRPr>
          </a:p>
        </p:txBody>
      </p:sp>
      <p:sp>
        <p:nvSpPr>
          <p:cNvPr id="115" name="ZoneTexte 114">
            <a:extLst>
              <a:ext uri="{FF2B5EF4-FFF2-40B4-BE49-F238E27FC236}">
                <a16:creationId xmlns:a16="http://schemas.microsoft.com/office/drawing/2014/main" id="{A1E8C891-EDF2-4DFE-8831-67E03DE179AF}"/>
              </a:ext>
            </a:extLst>
          </p:cNvPr>
          <p:cNvSpPr txBox="1"/>
          <p:nvPr/>
        </p:nvSpPr>
        <p:spPr>
          <a:xfrm>
            <a:off x="9115768" y="5722144"/>
            <a:ext cx="109643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000" b="1" dirty="0">
                <a:solidFill>
                  <a:schemeClr val="bg1"/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Marche-en-Famenne</a:t>
            </a:r>
            <a:endParaRPr lang="fr-BE" sz="1000" b="1" dirty="0">
              <a:solidFill>
                <a:schemeClr val="bg1"/>
              </a:solidFill>
              <a:latin typeface="Aharoni" panose="02010803020104030203" pitchFamily="2" charset="-79"/>
              <a:cs typeface="Aharoni" panose="02010803020104030203" pitchFamily="2" charset="-79"/>
            </a:endParaRPr>
          </a:p>
        </p:txBody>
      </p:sp>
      <p:sp>
        <p:nvSpPr>
          <p:cNvPr id="94" name="Forme libre : forme 93">
            <a:extLst>
              <a:ext uri="{FF2B5EF4-FFF2-40B4-BE49-F238E27FC236}">
                <a16:creationId xmlns:a16="http://schemas.microsoft.com/office/drawing/2014/main" id="{4DC335F0-0FF8-4EA9-8BAA-E5D8A509E62E}"/>
              </a:ext>
            </a:extLst>
          </p:cNvPr>
          <p:cNvSpPr/>
          <p:nvPr/>
        </p:nvSpPr>
        <p:spPr>
          <a:xfrm>
            <a:off x="2895600" y="1028700"/>
            <a:ext cx="714375" cy="695325"/>
          </a:xfrm>
          <a:custGeom>
            <a:avLst/>
            <a:gdLst>
              <a:gd name="connsiteX0" fmla="*/ 714375 w 714375"/>
              <a:gd name="connsiteY0" fmla="*/ 695325 h 695325"/>
              <a:gd name="connsiteX1" fmla="*/ 0 w 714375"/>
              <a:gd name="connsiteY1" fmla="*/ 0 h 695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714375" h="695325">
                <a:moveTo>
                  <a:pt x="714375" y="695325"/>
                </a:moveTo>
                <a:lnTo>
                  <a:pt x="0" y="0"/>
                </a:ln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95" name="Forme libre : forme 94">
            <a:extLst>
              <a:ext uri="{FF2B5EF4-FFF2-40B4-BE49-F238E27FC236}">
                <a16:creationId xmlns:a16="http://schemas.microsoft.com/office/drawing/2014/main" id="{74E9506F-27BD-471D-BC37-B7A234D49C4C}"/>
              </a:ext>
            </a:extLst>
          </p:cNvPr>
          <p:cNvSpPr/>
          <p:nvPr/>
        </p:nvSpPr>
        <p:spPr>
          <a:xfrm>
            <a:off x="7981950" y="4393640"/>
            <a:ext cx="1685925" cy="578410"/>
          </a:xfrm>
          <a:custGeom>
            <a:avLst/>
            <a:gdLst>
              <a:gd name="connsiteX0" fmla="*/ 0 w 1685925"/>
              <a:gd name="connsiteY0" fmla="*/ 578410 h 578410"/>
              <a:gd name="connsiteX1" fmla="*/ 276225 w 1685925"/>
              <a:gd name="connsiteY1" fmla="*/ 378385 h 578410"/>
              <a:gd name="connsiteX2" fmla="*/ 1114425 w 1685925"/>
              <a:gd name="connsiteY2" fmla="*/ 6910 h 578410"/>
              <a:gd name="connsiteX3" fmla="*/ 1209675 w 1685925"/>
              <a:gd name="connsiteY3" fmla="*/ 140260 h 578410"/>
              <a:gd name="connsiteX4" fmla="*/ 1685925 w 1685925"/>
              <a:gd name="connsiteY4" fmla="*/ 187885 h 5784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85925" h="578410">
                <a:moveTo>
                  <a:pt x="0" y="578410"/>
                </a:moveTo>
                <a:cubicBezTo>
                  <a:pt x="45244" y="526022"/>
                  <a:pt x="90488" y="473635"/>
                  <a:pt x="276225" y="378385"/>
                </a:cubicBezTo>
                <a:cubicBezTo>
                  <a:pt x="461962" y="283135"/>
                  <a:pt x="958850" y="46597"/>
                  <a:pt x="1114425" y="6910"/>
                </a:cubicBezTo>
                <a:cubicBezTo>
                  <a:pt x="1270000" y="-32777"/>
                  <a:pt x="1114425" y="110097"/>
                  <a:pt x="1209675" y="140260"/>
                </a:cubicBezTo>
                <a:cubicBezTo>
                  <a:pt x="1304925" y="170423"/>
                  <a:pt x="1495425" y="179154"/>
                  <a:pt x="1685925" y="187885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</p:spTree>
    <p:extLst>
      <p:ext uri="{BB962C8B-B14F-4D97-AF65-F5344CB8AC3E}">
        <p14:creationId xmlns:p14="http://schemas.microsoft.com/office/powerpoint/2010/main" val="615459857"/>
      </p:ext>
    </p:extLst>
  </p:cSld>
  <p:clrMapOvr>
    <a:masterClrMapping/>
  </p:clrMapOvr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" name="Ellipse 97">
            <a:extLst>
              <a:ext uri="{FF2B5EF4-FFF2-40B4-BE49-F238E27FC236}">
                <a16:creationId xmlns:a16="http://schemas.microsoft.com/office/drawing/2014/main" id="{A2D0C43B-8AF0-428A-BF39-696D686D3D9E}"/>
              </a:ext>
            </a:extLst>
          </p:cNvPr>
          <p:cNvSpPr/>
          <p:nvPr/>
        </p:nvSpPr>
        <p:spPr>
          <a:xfrm>
            <a:off x="7871258" y="2386153"/>
            <a:ext cx="137378" cy="146462"/>
          </a:xfrm>
          <a:prstGeom prst="ellipse">
            <a:avLst/>
          </a:prstGeom>
          <a:solidFill>
            <a:srgbClr val="9933FF">
              <a:alpha val="61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94" name="Forme libre : forme 93">
            <a:extLst>
              <a:ext uri="{FF2B5EF4-FFF2-40B4-BE49-F238E27FC236}">
                <a16:creationId xmlns:a16="http://schemas.microsoft.com/office/drawing/2014/main" id="{F4EB376F-62DA-4832-8F89-19B8893CDCAE}"/>
              </a:ext>
            </a:extLst>
          </p:cNvPr>
          <p:cNvSpPr/>
          <p:nvPr/>
        </p:nvSpPr>
        <p:spPr>
          <a:xfrm>
            <a:off x="6000750" y="5937250"/>
            <a:ext cx="1225550" cy="736600"/>
          </a:xfrm>
          <a:custGeom>
            <a:avLst/>
            <a:gdLst>
              <a:gd name="connsiteX0" fmla="*/ 1225550 w 1225550"/>
              <a:gd name="connsiteY0" fmla="*/ 0 h 736600"/>
              <a:gd name="connsiteX1" fmla="*/ 1168400 w 1225550"/>
              <a:gd name="connsiteY1" fmla="*/ 139700 h 736600"/>
              <a:gd name="connsiteX2" fmla="*/ 895350 w 1225550"/>
              <a:gd name="connsiteY2" fmla="*/ 304800 h 736600"/>
              <a:gd name="connsiteX3" fmla="*/ 698500 w 1225550"/>
              <a:gd name="connsiteY3" fmla="*/ 431800 h 736600"/>
              <a:gd name="connsiteX4" fmla="*/ 558800 w 1225550"/>
              <a:gd name="connsiteY4" fmla="*/ 514350 h 736600"/>
              <a:gd name="connsiteX5" fmla="*/ 203200 w 1225550"/>
              <a:gd name="connsiteY5" fmla="*/ 603250 h 736600"/>
              <a:gd name="connsiteX6" fmla="*/ 0 w 1225550"/>
              <a:gd name="connsiteY6" fmla="*/ 736600 h 736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25550" h="736600">
                <a:moveTo>
                  <a:pt x="1225550" y="0"/>
                </a:moveTo>
                <a:cubicBezTo>
                  <a:pt x="1224491" y="44450"/>
                  <a:pt x="1223433" y="88900"/>
                  <a:pt x="1168400" y="139700"/>
                </a:cubicBezTo>
                <a:cubicBezTo>
                  <a:pt x="1113367" y="190500"/>
                  <a:pt x="973667" y="256117"/>
                  <a:pt x="895350" y="304800"/>
                </a:cubicBezTo>
                <a:cubicBezTo>
                  <a:pt x="817033" y="353483"/>
                  <a:pt x="754592" y="396875"/>
                  <a:pt x="698500" y="431800"/>
                </a:cubicBezTo>
                <a:cubicBezTo>
                  <a:pt x="642408" y="466725"/>
                  <a:pt x="641350" y="485775"/>
                  <a:pt x="558800" y="514350"/>
                </a:cubicBezTo>
                <a:cubicBezTo>
                  <a:pt x="476250" y="542925"/>
                  <a:pt x="296333" y="566208"/>
                  <a:pt x="203200" y="603250"/>
                </a:cubicBezTo>
                <a:cubicBezTo>
                  <a:pt x="110067" y="640292"/>
                  <a:pt x="55033" y="688446"/>
                  <a:pt x="0" y="73660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21" name="Forme libre : forme 120">
            <a:extLst>
              <a:ext uri="{FF2B5EF4-FFF2-40B4-BE49-F238E27FC236}">
                <a16:creationId xmlns:a16="http://schemas.microsoft.com/office/drawing/2014/main" id="{37EC534B-F1A3-48BD-AB02-070EF5090A59}"/>
              </a:ext>
            </a:extLst>
          </p:cNvPr>
          <p:cNvSpPr/>
          <p:nvPr/>
        </p:nvSpPr>
        <p:spPr>
          <a:xfrm>
            <a:off x="4540250" y="762001"/>
            <a:ext cx="1460500" cy="380236"/>
          </a:xfrm>
          <a:custGeom>
            <a:avLst/>
            <a:gdLst>
              <a:gd name="connsiteX0" fmla="*/ 730250 w 730250"/>
              <a:gd name="connsiteY0" fmla="*/ 279400 h 374697"/>
              <a:gd name="connsiteX1" fmla="*/ 514350 w 730250"/>
              <a:gd name="connsiteY1" fmla="*/ 342900 h 374697"/>
              <a:gd name="connsiteX2" fmla="*/ 228600 w 730250"/>
              <a:gd name="connsiteY2" fmla="*/ 374650 h 374697"/>
              <a:gd name="connsiteX3" fmla="*/ 158750 w 730250"/>
              <a:gd name="connsiteY3" fmla="*/ 349250 h 374697"/>
              <a:gd name="connsiteX4" fmla="*/ 50800 w 730250"/>
              <a:gd name="connsiteY4" fmla="*/ 317500 h 374697"/>
              <a:gd name="connsiteX5" fmla="*/ 76200 w 730250"/>
              <a:gd name="connsiteY5" fmla="*/ 184150 h 374697"/>
              <a:gd name="connsiteX6" fmla="*/ 0 w 730250"/>
              <a:gd name="connsiteY6" fmla="*/ 0 h 374697"/>
              <a:gd name="connsiteX0" fmla="*/ 730250 w 730250"/>
              <a:gd name="connsiteY0" fmla="*/ 279400 h 374697"/>
              <a:gd name="connsiteX1" fmla="*/ 730250 w 730250"/>
              <a:gd name="connsiteY1" fmla="*/ 279400 h 374697"/>
              <a:gd name="connsiteX2" fmla="*/ 514350 w 730250"/>
              <a:gd name="connsiteY2" fmla="*/ 342900 h 374697"/>
              <a:gd name="connsiteX3" fmla="*/ 228600 w 730250"/>
              <a:gd name="connsiteY3" fmla="*/ 374650 h 374697"/>
              <a:gd name="connsiteX4" fmla="*/ 158750 w 730250"/>
              <a:gd name="connsiteY4" fmla="*/ 349250 h 374697"/>
              <a:gd name="connsiteX5" fmla="*/ 50800 w 730250"/>
              <a:gd name="connsiteY5" fmla="*/ 317500 h 374697"/>
              <a:gd name="connsiteX6" fmla="*/ 76200 w 730250"/>
              <a:gd name="connsiteY6" fmla="*/ 184150 h 374697"/>
              <a:gd name="connsiteX7" fmla="*/ 0 w 730250"/>
              <a:gd name="connsiteY7" fmla="*/ 0 h 374697"/>
              <a:gd name="connsiteX0" fmla="*/ 730250 w 1460500"/>
              <a:gd name="connsiteY0" fmla="*/ 279400 h 380236"/>
              <a:gd name="connsiteX1" fmla="*/ 1460500 w 1460500"/>
              <a:gd name="connsiteY1" fmla="*/ 25400 h 380236"/>
              <a:gd name="connsiteX2" fmla="*/ 514350 w 1460500"/>
              <a:gd name="connsiteY2" fmla="*/ 342900 h 380236"/>
              <a:gd name="connsiteX3" fmla="*/ 228600 w 1460500"/>
              <a:gd name="connsiteY3" fmla="*/ 374650 h 380236"/>
              <a:gd name="connsiteX4" fmla="*/ 158750 w 1460500"/>
              <a:gd name="connsiteY4" fmla="*/ 349250 h 380236"/>
              <a:gd name="connsiteX5" fmla="*/ 50800 w 1460500"/>
              <a:gd name="connsiteY5" fmla="*/ 317500 h 380236"/>
              <a:gd name="connsiteX6" fmla="*/ 76200 w 1460500"/>
              <a:gd name="connsiteY6" fmla="*/ 184150 h 380236"/>
              <a:gd name="connsiteX7" fmla="*/ 0 w 1460500"/>
              <a:gd name="connsiteY7" fmla="*/ 0 h 380236"/>
              <a:gd name="connsiteX0" fmla="*/ 713581 w 1460500"/>
              <a:gd name="connsiteY0" fmla="*/ 243681 h 380236"/>
              <a:gd name="connsiteX1" fmla="*/ 1460500 w 1460500"/>
              <a:gd name="connsiteY1" fmla="*/ 25400 h 380236"/>
              <a:gd name="connsiteX2" fmla="*/ 514350 w 1460500"/>
              <a:gd name="connsiteY2" fmla="*/ 342900 h 380236"/>
              <a:gd name="connsiteX3" fmla="*/ 228600 w 1460500"/>
              <a:gd name="connsiteY3" fmla="*/ 374650 h 380236"/>
              <a:gd name="connsiteX4" fmla="*/ 158750 w 1460500"/>
              <a:gd name="connsiteY4" fmla="*/ 349250 h 380236"/>
              <a:gd name="connsiteX5" fmla="*/ 50800 w 1460500"/>
              <a:gd name="connsiteY5" fmla="*/ 317500 h 380236"/>
              <a:gd name="connsiteX6" fmla="*/ 76200 w 1460500"/>
              <a:gd name="connsiteY6" fmla="*/ 184150 h 380236"/>
              <a:gd name="connsiteX7" fmla="*/ 0 w 1460500"/>
              <a:gd name="connsiteY7" fmla="*/ 0 h 380236"/>
              <a:gd name="connsiteX0" fmla="*/ 1460500 w 1460500"/>
              <a:gd name="connsiteY0" fmla="*/ 25400 h 380236"/>
              <a:gd name="connsiteX1" fmla="*/ 514350 w 1460500"/>
              <a:gd name="connsiteY1" fmla="*/ 342900 h 380236"/>
              <a:gd name="connsiteX2" fmla="*/ 228600 w 1460500"/>
              <a:gd name="connsiteY2" fmla="*/ 374650 h 380236"/>
              <a:gd name="connsiteX3" fmla="*/ 158750 w 1460500"/>
              <a:gd name="connsiteY3" fmla="*/ 349250 h 380236"/>
              <a:gd name="connsiteX4" fmla="*/ 50800 w 1460500"/>
              <a:gd name="connsiteY4" fmla="*/ 317500 h 380236"/>
              <a:gd name="connsiteX5" fmla="*/ 76200 w 1460500"/>
              <a:gd name="connsiteY5" fmla="*/ 184150 h 380236"/>
              <a:gd name="connsiteX6" fmla="*/ 0 w 1460500"/>
              <a:gd name="connsiteY6" fmla="*/ 0 h 3802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460500" h="380236">
                <a:moveTo>
                  <a:pt x="1460500" y="25400"/>
                </a:moveTo>
                <a:cubicBezTo>
                  <a:pt x="1424517" y="35983"/>
                  <a:pt x="719667" y="284692"/>
                  <a:pt x="514350" y="342900"/>
                </a:cubicBezTo>
                <a:cubicBezTo>
                  <a:pt x="309033" y="401108"/>
                  <a:pt x="287867" y="373592"/>
                  <a:pt x="228600" y="374650"/>
                </a:cubicBezTo>
                <a:cubicBezTo>
                  <a:pt x="169333" y="375708"/>
                  <a:pt x="188383" y="358775"/>
                  <a:pt x="158750" y="349250"/>
                </a:cubicBezTo>
                <a:cubicBezTo>
                  <a:pt x="129117" y="339725"/>
                  <a:pt x="64558" y="345017"/>
                  <a:pt x="50800" y="317500"/>
                </a:cubicBezTo>
                <a:cubicBezTo>
                  <a:pt x="37042" y="289983"/>
                  <a:pt x="84667" y="237067"/>
                  <a:pt x="76200" y="184150"/>
                </a:cubicBezTo>
                <a:cubicBezTo>
                  <a:pt x="67733" y="131233"/>
                  <a:pt x="33866" y="65616"/>
                  <a:pt x="0" y="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66" name="Forme libre : forme 65">
            <a:extLst>
              <a:ext uri="{FF2B5EF4-FFF2-40B4-BE49-F238E27FC236}">
                <a16:creationId xmlns:a16="http://schemas.microsoft.com/office/drawing/2014/main" id="{9C008072-FA12-4E63-8643-CF0630E97A8C}"/>
              </a:ext>
            </a:extLst>
          </p:cNvPr>
          <p:cNvSpPr/>
          <p:nvPr/>
        </p:nvSpPr>
        <p:spPr>
          <a:xfrm>
            <a:off x="4674683" y="3069491"/>
            <a:ext cx="685800" cy="736600"/>
          </a:xfrm>
          <a:custGeom>
            <a:avLst/>
            <a:gdLst>
              <a:gd name="connsiteX0" fmla="*/ 685800 w 685800"/>
              <a:gd name="connsiteY0" fmla="*/ 0 h 736600"/>
              <a:gd name="connsiteX1" fmla="*/ 568325 w 685800"/>
              <a:gd name="connsiteY1" fmla="*/ 82550 h 736600"/>
              <a:gd name="connsiteX2" fmla="*/ 454025 w 685800"/>
              <a:gd name="connsiteY2" fmla="*/ 206375 h 736600"/>
              <a:gd name="connsiteX3" fmla="*/ 314325 w 685800"/>
              <a:gd name="connsiteY3" fmla="*/ 342900 h 736600"/>
              <a:gd name="connsiteX4" fmla="*/ 0 w 685800"/>
              <a:gd name="connsiteY4" fmla="*/ 736600 h 736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85800" h="736600">
                <a:moveTo>
                  <a:pt x="685800" y="0"/>
                </a:moveTo>
                <a:cubicBezTo>
                  <a:pt x="646377" y="24077"/>
                  <a:pt x="606954" y="48154"/>
                  <a:pt x="568325" y="82550"/>
                </a:cubicBezTo>
                <a:cubicBezTo>
                  <a:pt x="529696" y="116946"/>
                  <a:pt x="496358" y="162983"/>
                  <a:pt x="454025" y="206375"/>
                </a:cubicBezTo>
                <a:cubicBezTo>
                  <a:pt x="411692" y="249767"/>
                  <a:pt x="389996" y="254529"/>
                  <a:pt x="314325" y="342900"/>
                </a:cubicBezTo>
                <a:cubicBezTo>
                  <a:pt x="238654" y="431271"/>
                  <a:pt x="119327" y="583935"/>
                  <a:pt x="0" y="73660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3" name="Forme libre : forme 22">
            <a:extLst>
              <a:ext uri="{FF2B5EF4-FFF2-40B4-BE49-F238E27FC236}">
                <a16:creationId xmlns:a16="http://schemas.microsoft.com/office/drawing/2014/main" id="{BE29AF4F-A639-4285-A35D-CAB5EA08D5F0}"/>
              </a:ext>
            </a:extLst>
          </p:cNvPr>
          <p:cNvSpPr/>
          <p:nvPr/>
        </p:nvSpPr>
        <p:spPr>
          <a:xfrm>
            <a:off x="5880100" y="508000"/>
            <a:ext cx="425269" cy="4140200"/>
          </a:xfrm>
          <a:custGeom>
            <a:avLst/>
            <a:gdLst>
              <a:gd name="connsiteX0" fmla="*/ 0 w 425269"/>
              <a:gd name="connsiteY0" fmla="*/ 0 h 4140200"/>
              <a:gd name="connsiteX1" fmla="*/ 76200 w 425269"/>
              <a:gd name="connsiteY1" fmla="*/ 222250 h 4140200"/>
              <a:gd name="connsiteX2" fmla="*/ 254000 w 425269"/>
              <a:gd name="connsiteY2" fmla="*/ 412750 h 4140200"/>
              <a:gd name="connsiteX3" fmla="*/ 412750 w 425269"/>
              <a:gd name="connsiteY3" fmla="*/ 869950 h 4140200"/>
              <a:gd name="connsiteX4" fmla="*/ 406400 w 425269"/>
              <a:gd name="connsiteY4" fmla="*/ 1104900 h 4140200"/>
              <a:gd name="connsiteX5" fmla="*/ 336550 w 425269"/>
              <a:gd name="connsiteY5" fmla="*/ 1822450 h 4140200"/>
              <a:gd name="connsiteX6" fmla="*/ 177800 w 425269"/>
              <a:gd name="connsiteY6" fmla="*/ 2457450 h 4140200"/>
              <a:gd name="connsiteX7" fmla="*/ 146050 w 425269"/>
              <a:gd name="connsiteY7" fmla="*/ 2870200 h 4140200"/>
              <a:gd name="connsiteX8" fmla="*/ 95250 w 425269"/>
              <a:gd name="connsiteY8" fmla="*/ 3441700 h 4140200"/>
              <a:gd name="connsiteX9" fmla="*/ 44450 w 425269"/>
              <a:gd name="connsiteY9" fmla="*/ 3752850 h 4140200"/>
              <a:gd name="connsiteX10" fmla="*/ 107950 w 425269"/>
              <a:gd name="connsiteY10" fmla="*/ 4006850 h 4140200"/>
              <a:gd name="connsiteX11" fmla="*/ 279400 w 425269"/>
              <a:gd name="connsiteY11" fmla="*/ 4140200 h 4140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425269" h="4140200">
                <a:moveTo>
                  <a:pt x="0" y="0"/>
                </a:moveTo>
                <a:cubicBezTo>
                  <a:pt x="16933" y="76729"/>
                  <a:pt x="33867" y="153458"/>
                  <a:pt x="76200" y="222250"/>
                </a:cubicBezTo>
                <a:cubicBezTo>
                  <a:pt x="118533" y="291042"/>
                  <a:pt x="197908" y="304800"/>
                  <a:pt x="254000" y="412750"/>
                </a:cubicBezTo>
                <a:cubicBezTo>
                  <a:pt x="310092" y="520700"/>
                  <a:pt x="387350" y="754592"/>
                  <a:pt x="412750" y="869950"/>
                </a:cubicBezTo>
                <a:cubicBezTo>
                  <a:pt x="438150" y="985308"/>
                  <a:pt x="419100" y="946150"/>
                  <a:pt x="406400" y="1104900"/>
                </a:cubicBezTo>
                <a:cubicBezTo>
                  <a:pt x="393700" y="1263650"/>
                  <a:pt x="374650" y="1597025"/>
                  <a:pt x="336550" y="1822450"/>
                </a:cubicBezTo>
                <a:cubicBezTo>
                  <a:pt x="298450" y="2047875"/>
                  <a:pt x="209550" y="2282825"/>
                  <a:pt x="177800" y="2457450"/>
                </a:cubicBezTo>
                <a:cubicBezTo>
                  <a:pt x="146050" y="2632075"/>
                  <a:pt x="159808" y="2706158"/>
                  <a:pt x="146050" y="2870200"/>
                </a:cubicBezTo>
                <a:cubicBezTo>
                  <a:pt x="132292" y="3034242"/>
                  <a:pt x="112183" y="3294592"/>
                  <a:pt x="95250" y="3441700"/>
                </a:cubicBezTo>
                <a:cubicBezTo>
                  <a:pt x="78317" y="3588808"/>
                  <a:pt x="42333" y="3658658"/>
                  <a:pt x="44450" y="3752850"/>
                </a:cubicBezTo>
                <a:cubicBezTo>
                  <a:pt x="46567" y="3847042"/>
                  <a:pt x="68792" y="3942292"/>
                  <a:pt x="107950" y="4006850"/>
                </a:cubicBezTo>
                <a:cubicBezTo>
                  <a:pt x="147108" y="4071408"/>
                  <a:pt x="213254" y="4105804"/>
                  <a:pt x="279400" y="414020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7" name="Forme libre : forme 26">
            <a:extLst>
              <a:ext uri="{FF2B5EF4-FFF2-40B4-BE49-F238E27FC236}">
                <a16:creationId xmlns:a16="http://schemas.microsoft.com/office/drawing/2014/main" id="{70578F58-BED1-43CB-8B6A-FE860FD8A450}"/>
              </a:ext>
            </a:extLst>
          </p:cNvPr>
          <p:cNvSpPr/>
          <p:nvPr/>
        </p:nvSpPr>
        <p:spPr>
          <a:xfrm>
            <a:off x="3594100" y="1279024"/>
            <a:ext cx="2565400" cy="1323241"/>
          </a:xfrm>
          <a:custGeom>
            <a:avLst/>
            <a:gdLst>
              <a:gd name="connsiteX0" fmla="*/ 0 w 2565400"/>
              <a:gd name="connsiteY0" fmla="*/ 346576 h 1323241"/>
              <a:gd name="connsiteX1" fmla="*/ 476250 w 2565400"/>
              <a:gd name="connsiteY1" fmla="*/ 54476 h 1323241"/>
              <a:gd name="connsiteX2" fmla="*/ 933450 w 2565400"/>
              <a:gd name="connsiteY2" fmla="*/ 3676 h 1323241"/>
              <a:gd name="connsiteX3" fmla="*/ 838200 w 2565400"/>
              <a:gd name="connsiteY3" fmla="*/ 105276 h 1323241"/>
              <a:gd name="connsiteX4" fmla="*/ 901700 w 2565400"/>
              <a:gd name="connsiteY4" fmla="*/ 238626 h 1323241"/>
              <a:gd name="connsiteX5" fmla="*/ 1079500 w 2565400"/>
              <a:gd name="connsiteY5" fmla="*/ 454526 h 1323241"/>
              <a:gd name="connsiteX6" fmla="*/ 1193800 w 2565400"/>
              <a:gd name="connsiteY6" fmla="*/ 606926 h 1323241"/>
              <a:gd name="connsiteX7" fmla="*/ 1282700 w 2565400"/>
              <a:gd name="connsiteY7" fmla="*/ 670426 h 1323241"/>
              <a:gd name="connsiteX8" fmla="*/ 1397000 w 2565400"/>
              <a:gd name="connsiteY8" fmla="*/ 886326 h 1323241"/>
              <a:gd name="connsiteX9" fmla="*/ 1638300 w 2565400"/>
              <a:gd name="connsiteY9" fmla="*/ 759326 h 1323241"/>
              <a:gd name="connsiteX10" fmla="*/ 1974850 w 2565400"/>
              <a:gd name="connsiteY10" fmla="*/ 695826 h 1323241"/>
              <a:gd name="connsiteX11" fmla="*/ 1974850 w 2565400"/>
              <a:gd name="connsiteY11" fmla="*/ 829176 h 1323241"/>
              <a:gd name="connsiteX12" fmla="*/ 2000250 w 2565400"/>
              <a:gd name="connsiteY12" fmla="*/ 892676 h 1323241"/>
              <a:gd name="connsiteX13" fmla="*/ 2190750 w 2565400"/>
              <a:gd name="connsiteY13" fmla="*/ 1019676 h 1323241"/>
              <a:gd name="connsiteX14" fmla="*/ 2311400 w 2565400"/>
              <a:gd name="connsiteY14" fmla="*/ 1203826 h 1323241"/>
              <a:gd name="connsiteX15" fmla="*/ 2482850 w 2565400"/>
              <a:gd name="connsiteY15" fmla="*/ 1318126 h 1323241"/>
              <a:gd name="connsiteX16" fmla="*/ 2565400 w 2565400"/>
              <a:gd name="connsiteY16" fmla="*/ 1292726 h 13232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2565400" h="1323241">
                <a:moveTo>
                  <a:pt x="0" y="346576"/>
                </a:moveTo>
                <a:cubicBezTo>
                  <a:pt x="160337" y="229101"/>
                  <a:pt x="320675" y="111626"/>
                  <a:pt x="476250" y="54476"/>
                </a:cubicBezTo>
                <a:cubicBezTo>
                  <a:pt x="631825" y="-2674"/>
                  <a:pt x="873125" y="-4791"/>
                  <a:pt x="933450" y="3676"/>
                </a:cubicBezTo>
                <a:cubicBezTo>
                  <a:pt x="993775" y="12143"/>
                  <a:pt x="843492" y="66118"/>
                  <a:pt x="838200" y="105276"/>
                </a:cubicBezTo>
                <a:cubicBezTo>
                  <a:pt x="832908" y="144434"/>
                  <a:pt x="861483" y="180418"/>
                  <a:pt x="901700" y="238626"/>
                </a:cubicBezTo>
                <a:cubicBezTo>
                  <a:pt x="941917" y="296834"/>
                  <a:pt x="1030817" y="393143"/>
                  <a:pt x="1079500" y="454526"/>
                </a:cubicBezTo>
                <a:cubicBezTo>
                  <a:pt x="1128183" y="515909"/>
                  <a:pt x="1159933" y="570943"/>
                  <a:pt x="1193800" y="606926"/>
                </a:cubicBezTo>
                <a:cubicBezTo>
                  <a:pt x="1227667" y="642909"/>
                  <a:pt x="1248833" y="623860"/>
                  <a:pt x="1282700" y="670426"/>
                </a:cubicBezTo>
                <a:cubicBezTo>
                  <a:pt x="1316567" y="716992"/>
                  <a:pt x="1337733" y="871509"/>
                  <a:pt x="1397000" y="886326"/>
                </a:cubicBezTo>
                <a:cubicBezTo>
                  <a:pt x="1456267" y="901143"/>
                  <a:pt x="1541992" y="791076"/>
                  <a:pt x="1638300" y="759326"/>
                </a:cubicBezTo>
                <a:cubicBezTo>
                  <a:pt x="1734608" y="727576"/>
                  <a:pt x="1918758" y="684184"/>
                  <a:pt x="1974850" y="695826"/>
                </a:cubicBezTo>
                <a:cubicBezTo>
                  <a:pt x="2030942" y="707468"/>
                  <a:pt x="1970617" y="796368"/>
                  <a:pt x="1974850" y="829176"/>
                </a:cubicBezTo>
                <a:cubicBezTo>
                  <a:pt x="1979083" y="861984"/>
                  <a:pt x="1964267" y="860926"/>
                  <a:pt x="2000250" y="892676"/>
                </a:cubicBezTo>
                <a:cubicBezTo>
                  <a:pt x="2036233" y="924426"/>
                  <a:pt x="2138892" y="967818"/>
                  <a:pt x="2190750" y="1019676"/>
                </a:cubicBezTo>
                <a:cubicBezTo>
                  <a:pt x="2242608" y="1071534"/>
                  <a:pt x="2262717" y="1154084"/>
                  <a:pt x="2311400" y="1203826"/>
                </a:cubicBezTo>
                <a:cubicBezTo>
                  <a:pt x="2360083" y="1253568"/>
                  <a:pt x="2440517" y="1303309"/>
                  <a:pt x="2482850" y="1318126"/>
                </a:cubicBezTo>
                <a:cubicBezTo>
                  <a:pt x="2525183" y="1332943"/>
                  <a:pt x="2545291" y="1312834"/>
                  <a:pt x="2565400" y="1292726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9" name="Forme libre : forme 28">
            <a:extLst>
              <a:ext uri="{FF2B5EF4-FFF2-40B4-BE49-F238E27FC236}">
                <a16:creationId xmlns:a16="http://schemas.microsoft.com/office/drawing/2014/main" id="{F48755D4-E52D-451E-A862-7FE36C952EA0}"/>
              </a:ext>
            </a:extLst>
          </p:cNvPr>
          <p:cNvSpPr/>
          <p:nvPr/>
        </p:nvSpPr>
        <p:spPr>
          <a:xfrm>
            <a:off x="4527550" y="1098550"/>
            <a:ext cx="101600" cy="171450"/>
          </a:xfrm>
          <a:custGeom>
            <a:avLst/>
            <a:gdLst>
              <a:gd name="connsiteX0" fmla="*/ 101600 w 101600"/>
              <a:gd name="connsiteY0" fmla="*/ 0 h 171450"/>
              <a:gd name="connsiteX1" fmla="*/ 50800 w 101600"/>
              <a:gd name="connsiteY1" fmla="*/ 127000 h 171450"/>
              <a:gd name="connsiteX2" fmla="*/ 0 w 101600"/>
              <a:gd name="connsiteY2" fmla="*/ 171450 h 171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1600" h="171450">
                <a:moveTo>
                  <a:pt x="101600" y="0"/>
                </a:moveTo>
                <a:cubicBezTo>
                  <a:pt x="84666" y="49212"/>
                  <a:pt x="67733" y="98425"/>
                  <a:pt x="50800" y="127000"/>
                </a:cubicBezTo>
                <a:cubicBezTo>
                  <a:pt x="33867" y="155575"/>
                  <a:pt x="16933" y="163512"/>
                  <a:pt x="0" y="17145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0" name="Forme libre : forme 29">
            <a:extLst>
              <a:ext uri="{FF2B5EF4-FFF2-40B4-BE49-F238E27FC236}">
                <a16:creationId xmlns:a16="http://schemas.microsoft.com/office/drawing/2014/main" id="{DDA203F8-C9E1-4AFD-B1A6-58AF2240B747}"/>
              </a:ext>
            </a:extLst>
          </p:cNvPr>
          <p:cNvSpPr/>
          <p:nvPr/>
        </p:nvSpPr>
        <p:spPr>
          <a:xfrm>
            <a:off x="3016250" y="2482850"/>
            <a:ext cx="1377950" cy="711200"/>
          </a:xfrm>
          <a:custGeom>
            <a:avLst/>
            <a:gdLst>
              <a:gd name="connsiteX0" fmla="*/ 1377950 w 1377950"/>
              <a:gd name="connsiteY0" fmla="*/ 0 h 711200"/>
              <a:gd name="connsiteX1" fmla="*/ 1295400 w 1377950"/>
              <a:gd name="connsiteY1" fmla="*/ 101600 h 711200"/>
              <a:gd name="connsiteX2" fmla="*/ 996950 w 1377950"/>
              <a:gd name="connsiteY2" fmla="*/ 209550 h 711200"/>
              <a:gd name="connsiteX3" fmla="*/ 730250 w 1377950"/>
              <a:gd name="connsiteY3" fmla="*/ 508000 h 711200"/>
              <a:gd name="connsiteX4" fmla="*/ 469900 w 1377950"/>
              <a:gd name="connsiteY4" fmla="*/ 577850 h 711200"/>
              <a:gd name="connsiteX5" fmla="*/ 247650 w 1377950"/>
              <a:gd name="connsiteY5" fmla="*/ 679450 h 711200"/>
              <a:gd name="connsiteX6" fmla="*/ 0 w 1377950"/>
              <a:gd name="connsiteY6" fmla="*/ 711200 h 711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377950" h="711200">
                <a:moveTo>
                  <a:pt x="1377950" y="0"/>
                </a:moveTo>
                <a:cubicBezTo>
                  <a:pt x="1368425" y="33337"/>
                  <a:pt x="1358900" y="66675"/>
                  <a:pt x="1295400" y="101600"/>
                </a:cubicBezTo>
                <a:cubicBezTo>
                  <a:pt x="1231900" y="136525"/>
                  <a:pt x="1091142" y="141817"/>
                  <a:pt x="996950" y="209550"/>
                </a:cubicBezTo>
                <a:cubicBezTo>
                  <a:pt x="902758" y="277283"/>
                  <a:pt x="818092" y="446617"/>
                  <a:pt x="730250" y="508000"/>
                </a:cubicBezTo>
                <a:cubicBezTo>
                  <a:pt x="642408" y="569383"/>
                  <a:pt x="550333" y="549275"/>
                  <a:pt x="469900" y="577850"/>
                </a:cubicBezTo>
                <a:cubicBezTo>
                  <a:pt x="389467" y="606425"/>
                  <a:pt x="325967" y="657225"/>
                  <a:pt x="247650" y="679450"/>
                </a:cubicBezTo>
                <a:cubicBezTo>
                  <a:pt x="169333" y="701675"/>
                  <a:pt x="84666" y="706437"/>
                  <a:pt x="0" y="71120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3" name="Forme libre : forme 32">
            <a:extLst>
              <a:ext uri="{FF2B5EF4-FFF2-40B4-BE49-F238E27FC236}">
                <a16:creationId xmlns:a16="http://schemas.microsoft.com/office/drawing/2014/main" id="{FF0BF8AA-3094-4C50-B547-95E6ECEA66B7}"/>
              </a:ext>
            </a:extLst>
          </p:cNvPr>
          <p:cNvSpPr/>
          <p:nvPr/>
        </p:nvSpPr>
        <p:spPr>
          <a:xfrm>
            <a:off x="5092700" y="5222875"/>
            <a:ext cx="949325" cy="958850"/>
          </a:xfrm>
          <a:custGeom>
            <a:avLst/>
            <a:gdLst>
              <a:gd name="connsiteX0" fmla="*/ 733425 w 733425"/>
              <a:gd name="connsiteY0" fmla="*/ 0 h 841375"/>
              <a:gd name="connsiteX1" fmla="*/ 695325 w 733425"/>
              <a:gd name="connsiteY1" fmla="*/ 111125 h 841375"/>
              <a:gd name="connsiteX2" fmla="*/ 619125 w 733425"/>
              <a:gd name="connsiteY2" fmla="*/ 231775 h 841375"/>
              <a:gd name="connsiteX3" fmla="*/ 377825 w 733425"/>
              <a:gd name="connsiteY3" fmla="*/ 323850 h 841375"/>
              <a:gd name="connsiteX4" fmla="*/ 190500 w 733425"/>
              <a:gd name="connsiteY4" fmla="*/ 571500 h 841375"/>
              <a:gd name="connsiteX5" fmla="*/ 222250 w 733425"/>
              <a:gd name="connsiteY5" fmla="*/ 603250 h 841375"/>
              <a:gd name="connsiteX6" fmla="*/ 196850 w 733425"/>
              <a:gd name="connsiteY6" fmla="*/ 654050 h 841375"/>
              <a:gd name="connsiteX7" fmla="*/ 212725 w 733425"/>
              <a:gd name="connsiteY7" fmla="*/ 708025 h 841375"/>
              <a:gd name="connsiteX8" fmla="*/ 123825 w 733425"/>
              <a:gd name="connsiteY8" fmla="*/ 771525 h 841375"/>
              <a:gd name="connsiteX9" fmla="*/ 0 w 733425"/>
              <a:gd name="connsiteY9" fmla="*/ 841375 h 841375"/>
              <a:gd name="connsiteX0" fmla="*/ 939800 w 939800"/>
              <a:gd name="connsiteY0" fmla="*/ 0 h 949325"/>
              <a:gd name="connsiteX1" fmla="*/ 901700 w 939800"/>
              <a:gd name="connsiteY1" fmla="*/ 111125 h 949325"/>
              <a:gd name="connsiteX2" fmla="*/ 825500 w 939800"/>
              <a:gd name="connsiteY2" fmla="*/ 231775 h 949325"/>
              <a:gd name="connsiteX3" fmla="*/ 584200 w 939800"/>
              <a:gd name="connsiteY3" fmla="*/ 323850 h 949325"/>
              <a:gd name="connsiteX4" fmla="*/ 396875 w 939800"/>
              <a:gd name="connsiteY4" fmla="*/ 571500 h 949325"/>
              <a:gd name="connsiteX5" fmla="*/ 428625 w 939800"/>
              <a:gd name="connsiteY5" fmla="*/ 603250 h 949325"/>
              <a:gd name="connsiteX6" fmla="*/ 403225 w 939800"/>
              <a:gd name="connsiteY6" fmla="*/ 654050 h 949325"/>
              <a:gd name="connsiteX7" fmla="*/ 419100 w 939800"/>
              <a:gd name="connsiteY7" fmla="*/ 708025 h 949325"/>
              <a:gd name="connsiteX8" fmla="*/ 330200 w 939800"/>
              <a:gd name="connsiteY8" fmla="*/ 771525 h 949325"/>
              <a:gd name="connsiteX9" fmla="*/ 0 w 939800"/>
              <a:gd name="connsiteY9" fmla="*/ 949325 h 949325"/>
              <a:gd name="connsiteX0" fmla="*/ 949325 w 949325"/>
              <a:gd name="connsiteY0" fmla="*/ 0 h 958850"/>
              <a:gd name="connsiteX1" fmla="*/ 901700 w 949325"/>
              <a:gd name="connsiteY1" fmla="*/ 120650 h 958850"/>
              <a:gd name="connsiteX2" fmla="*/ 825500 w 949325"/>
              <a:gd name="connsiteY2" fmla="*/ 241300 h 958850"/>
              <a:gd name="connsiteX3" fmla="*/ 584200 w 949325"/>
              <a:gd name="connsiteY3" fmla="*/ 333375 h 958850"/>
              <a:gd name="connsiteX4" fmla="*/ 396875 w 949325"/>
              <a:gd name="connsiteY4" fmla="*/ 581025 h 958850"/>
              <a:gd name="connsiteX5" fmla="*/ 428625 w 949325"/>
              <a:gd name="connsiteY5" fmla="*/ 612775 h 958850"/>
              <a:gd name="connsiteX6" fmla="*/ 403225 w 949325"/>
              <a:gd name="connsiteY6" fmla="*/ 663575 h 958850"/>
              <a:gd name="connsiteX7" fmla="*/ 419100 w 949325"/>
              <a:gd name="connsiteY7" fmla="*/ 717550 h 958850"/>
              <a:gd name="connsiteX8" fmla="*/ 330200 w 949325"/>
              <a:gd name="connsiteY8" fmla="*/ 781050 h 958850"/>
              <a:gd name="connsiteX9" fmla="*/ 0 w 949325"/>
              <a:gd name="connsiteY9" fmla="*/ 958850 h 958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949325" h="958850">
                <a:moveTo>
                  <a:pt x="949325" y="0"/>
                </a:moveTo>
                <a:cubicBezTo>
                  <a:pt x="939800" y="36248"/>
                  <a:pt x="922337" y="80434"/>
                  <a:pt x="901700" y="120650"/>
                </a:cubicBezTo>
                <a:cubicBezTo>
                  <a:pt x="881063" y="160866"/>
                  <a:pt x="878417" y="205846"/>
                  <a:pt x="825500" y="241300"/>
                </a:cubicBezTo>
                <a:cubicBezTo>
                  <a:pt x="772583" y="276754"/>
                  <a:pt x="655637" y="276754"/>
                  <a:pt x="584200" y="333375"/>
                </a:cubicBezTo>
                <a:cubicBezTo>
                  <a:pt x="512762" y="389996"/>
                  <a:pt x="422804" y="534458"/>
                  <a:pt x="396875" y="581025"/>
                </a:cubicBezTo>
                <a:cubicBezTo>
                  <a:pt x="370946" y="627592"/>
                  <a:pt x="427567" y="599017"/>
                  <a:pt x="428625" y="612775"/>
                </a:cubicBezTo>
                <a:cubicBezTo>
                  <a:pt x="429683" y="626533"/>
                  <a:pt x="404812" y="646113"/>
                  <a:pt x="403225" y="663575"/>
                </a:cubicBezTo>
                <a:cubicBezTo>
                  <a:pt x="401638" y="681037"/>
                  <a:pt x="431271" y="697971"/>
                  <a:pt x="419100" y="717550"/>
                </a:cubicBezTo>
                <a:cubicBezTo>
                  <a:pt x="406929" y="737129"/>
                  <a:pt x="365654" y="758825"/>
                  <a:pt x="330200" y="781050"/>
                </a:cubicBezTo>
                <a:cubicBezTo>
                  <a:pt x="294746" y="803275"/>
                  <a:pt x="44185" y="935037"/>
                  <a:pt x="0" y="95885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4" name="Forme libre : forme 3">
            <a:extLst>
              <a:ext uri="{FF2B5EF4-FFF2-40B4-BE49-F238E27FC236}">
                <a16:creationId xmlns:a16="http://schemas.microsoft.com/office/drawing/2014/main" id="{9785E986-7D90-49DA-8C7B-6E217AE16429}"/>
              </a:ext>
            </a:extLst>
          </p:cNvPr>
          <p:cNvSpPr/>
          <p:nvPr/>
        </p:nvSpPr>
        <p:spPr>
          <a:xfrm>
            <a:off x="9458297" y="1866900"/>
            <a:ext cx="218196" cy="3594735"/>
          </a:xfrm>
          <a:custGeom>
            <a:avLst/>
            <a:gdLst>
              <a:gd name="connsiteX0" fmla="*/ 57178 w 214952"/>
              <a:gd name="connsiteY0" fmla="*/ 0 h 3152775"/>
              <a:gd name="connsiteX1" fmla="*/ 19078 w 214952"/>
              <a:gd name="connsiteY1" fmla="*/ 762000 h 3152775"/>
              <a:gd name="connsiteX2" fmla="*/ 19078 w 214952"/>
              <a:gd name="connsiteY2" fmla="*/ 1000125 h 3152775"/>
              <a:gd name="connsiteX3" fmla="*/ 76228 w 214952"/>
              <a:gd name="connsiteY3" fmla="*/ 1285875 h 3152775"/>
              <a:gd name="connsiteX4" fmla="*/ 76228 w 214952"/>
              <a:gd name="connsiteY4" fmla="*/ 1647825 h 3152775"/>
              <a:gd name="connsiteX5" fmla="*/ 28 w 214952"/>
              <a:gd name="connsiteY5" fmla="*/ 2057400 h 3152775"/>
              <a:gd name="connsiteX6" fmla="*/ 85753 w 214952"/>
              <a:gd name="connsiteY6" fmla="*/ 2314575 h 3152775"/>
              <a:gd name="connsiteX7" fmla="*/ 209578 w 214952"/>
              <a:gd name="connsiteY7" fmla="*/ 2505075 h 3152775"/>
              <a:gd name="connsiteX8" fmla="*/ 181003 w 214952"/>
              <a:gd name="connsiteY8" fmla="*/ 3152775 h 3152775"/>
              <a:gd name="connsiteX0" fmla="*/ 57178 w 218196"/>
              <a:gd name="connsiteY0" fmla="*/ 0 h 3541395"/>
              <a:gd name="connsiteX1" fmla="*/ 19078 w 218196"/>
              <a:gd name="connsiteY1" fmla="*/ 762000 h 3541395"/>
              <a:gd name="connsiteX2" fmla="*/ 19078 w 218196"/>
              <a:gd name="connsiteY2" fmla="*/ 1000125 h 3541395"/>
              <a:gd name="connsiteX3" fmla="*/ 76228 w 218196"/>
              <a:gd name="connsiteY3" fmla="*/ 1285875 h 3541395"/>
              <a:gd name="connsiteX4" fmla="*/ 76228 w 218196"/>
              <a:gd name="connsiteY4" fmla="*/ 1647825 h 3541395"/>
              <a:gd name="connsiteX5" fmla="*/ 28 w 218196"/>
              <a:gd name="connsiteY5" fmla="*/ 2057400 h 3541395"/>
              <a:gd name="connsiteX6" fmla="*/ 85753 w 218196"/>
              <a:gd name="connsiteY6" fmla="*/ 2314575 h 3541395"/>
              <a:gd name="connsiteX7" fmla="*/ 209578 w 218196"/>
              <a:gd name="connsiteY7" fmla="*/ 2505075 h 3541395"/>
              <a:gd name="connsiteX8" fmla="*/ 196243 w 218196"/>
              <a:gd name="connsiteY8" fmla="*/ 3541395 h 3541395"/>
              <a:gd name="connsiteX0" fmla="*/ 57178 w 218196"/>
              <a:gd name="connsiteY0" fmla="*/ 0 h 3594735"/>
              <a:gd name="connsiteX1" fmla="*/ 19078 w 218196"/>
              <a:gd name="connsiteY1" fmla="*/ 762000 h 3594735"/>
              <a:gd name="connsiteX2" fmla="*/ 19078 w 218196"/>
              <a:gd name="connsiteY2" fmla="*/ 1000125 h 3594735"/>
              <a:gd name="connsiteX3" fmla="*/ 76228 w 218196"/>
              <a:gd name="connsiteY3" fmla="*/ 1285875 h 3594735"/>
              <a:gd name="connsiteX4" fmla="*/ 76228 w 218196"/>
              <a:gd name="connsiteY4" fmla="*/ 1647825 h 3594735"/>
              <a:gd name="connsiteX5" fmla="*/ 28 w 218196"/>
              <a:gd name="connsiteY5" fmla="*/ 2057400 h 3594735"/>
              <a:gd name="connsiteX6" fmla="*/ 85753 w 218196"/>
              <a:gd name="connsiteY6" fmla="*/ 2314575 h 3594735"/>
              <a:gd name="connsiteX7" fmla="*/ 209578 w 218196"/>
              <a:gd name="connsiteY7" fmla="*/ 2505075 h 3594735"/>
              <a:gd name="connsiteX8" fmla="*/ 196243 w 218196"/>
              <a:gd name="connsiteY8" fmla="*/ 3594735 h 35947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18196" h="3594735">
                <a:moveTo>
                  <a:pt x="57178" y="0"/>
                </a:moveTo>
                <a:cubicBezTo>
                  <a:pt x="41303" y="297656"/>
                  <a:pt x="25428" y="595313"/>
                  <a:pt x="19078" y="762000"/>
                </a:cubicBezTo>
                <a:cubicBezTo>
                  <a:pt x="12728" y="928688"/>
                  <a:pt x="9553" y="912813"/>
                  <a:pt x="19078" y="1000125"/>
                </a:cubicBezTo>
                <a:cubicBezTo>
                  <a:pt x="28603" y="1087437"/>
                  <a:pt x="66703" y="1177925"/>
                  <a:pt x="76228" y="1285875"/>
                </a:cubicBezTo>
                <a:cubicBezTo>
                  <a:pt x="85753" y="1393825"/>
                  <a:pt x="88928" y="1519238"/>
                  <a:pt x="76228" y="1647825"/>
                </a:cubicBezTo>
                <a:cubicBezTo>
                  <a:pt x="63528" y="1776412"/>
                  <a:pt x="-1560" y="1946275"/>
                  <a:pt x="28" y="2057400"/>
                </a:cubicBezTo>
                <a:cubicBezTo>
                  <a:pt x="1615" y="2168525"/>
                  <a:pt x="50828" y="2239963"/>
                  <a:pt x="85753" y="2314575"/>
                </a:cubicBezTo>
                <a:cubicBezTo>
                  <a:pt x="120678" y="2389187"/>
                  <a:pt x="193703" y="2365375"/>
                  <a:pt x="209578" y="2505075"/>
                </a:cubicBezTo>
                <a:cubicBezTo>
                  <a:pt x="225453" y="2644775"/>
                  <a:pt x="218468" y="3340735"/>
                  <a:pt x="196243" y="3594735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7" name="Forme libre : forme 6">
            <a:extLst>
              <a:ext uri="{FF2B5EF4-FFF2-40B4-BE49-F238E27FC236}">
                <a16:creationId xmlns:a16="http://schemas.microsoft.com/office/drawing/2014/main" id="{DE2091A2-893D-4FD9-B5DC-08FAAC12AD69}"/>
              </a:ext>
            </a:extLst>
          </p:cNvPr>
          <p:cNvSpPr/>
          <p:nvPr/>
        </p:nvSpPr>
        <p:spPr>
          <a:xfrm>
            <a:off x="4667250" y="1800225"/>
            <a:ext cx="3514743" cy="3819524"/>
          </a:xfrm>
          <a:custGeom>
            <a:avLst/>
            <a:gdLst>
              <a:gd name="connsiteX0" fmla="*/ 0 w 4103757"/>
              <a:gd name="connsiteY0" fmla="*/ 3510562 h 3510562"/>
              <a:gd name="connsiteX1" fmla="*/ 228600 w 4103757"/>
              <a:gd name="connsiteY1" fmla="*/ 3215287 h 3510562"/>
              <a:gd name="connsiteX2" fmla="*/ 400050 w 4103757"/>
              <a:gd name="connsiteY2" fmla="*/ 3053362 h 3510562"/>
              <a:gd name="connsiteX3" fmla="*/ 923925 w 4103757"/>
              <a:gd name="connsiteY3" fmla="*/ 2748562 h 3510562"/>
              <a:gd name="connsiteX4" fmla="*/ 1162050 w 4103757"/>
              <a:gd name="connsiteY4" fmla="*/ 2691412 h 3510562"/>
              <a:gd name="connsiteX5" fmla="*/ 1533525 w 4103757"/>
              <a:gd name="connsiteY5" fmla="*/ 2500912 h 3510562"/>
              <a:gd name="connsiteX6" fmla="*/ 1638300 w 4103757"/>
              <a:gd name="connsiteY6" fmla="*/ 2110387 h 3510562"/>
              <a:gd name="connsiteX7" fmla="*/ 1838325 w 4103757"/>
              <a:gd name="connsiteY7" fmla="*/ 1719862 h 3510562"/>
              <a:gd name="connsiteX8" fmla="*/ 2190750 w 4103757"/>
              <a:gd name="connsiteY8" fmla="*/ 1291237 h 3510562"/>
              <a:gd name="connsiteX9" fmla="*/ 2381250 w 4103757"/>
              <a:gd name="connsiteY9" fmla="*/ 976912 h 3510562"/>
              <a:gd name="connsiteX10" fmla="*/ 2705100 w 4103757"/>
              <a:gd name="connsiteY10" fmla="*/ 795937 h 3510562"/>
              <a:gd name="connsiteX11" fmla="*/ 3181350 w 4103757"/>
              <a:gd name="connsiteY11" fmla="*/ 405412 h 3510562"/>
              <a:gd name="connsiteX12" fmla="*/ 3371850 w 4103757"/>
              <a:gd name="connsiteY12" fmla="*/ 110137 h 3510562"/>
              <a:gd name="connsiteX0" fmla="*/ 0 w 3181350"/>
              <a:gd name="connsiteY0" fmla="*/ 3105150 h 3105150"/>
              <a:gd name="connsiteX1" fmla="*/ 228600 w 3181350"/>
              <a:gd name="connsiteY1" fmla="*/ 2809875 h 3105150"/>
              <a:gd name="connsiteX2" fmla="*/ 400050 w 3181350"/>
              <a:gd name="connsiteY2" fmla="*/ 2647950 h 3105150"/>
              <a:gd name="connsiteX3" fmla="*/ 923925 w 3181350"/>
              <a:gd name="connsiteY3" fmla="*/ 2343150 h 3105150"/>
              <a:gd name="connsiteX4" fmla="*/ 1162050 w 3181350"/>
              <a:gd name="connsiteY4" fmla="*/ 2286000 h 3105150"/>
              <a:gd name="connsiteX5" fmla="*/ 1533525 w 3181350"/>
              <a:gd name="connsiteY5" fmla="*/ 2095500 h 3105150"/>
              <a:gd name="connsiteX6" fmla="*/ 1638300 w 3181350"/>
              <a:gd name="connsiteY6" fmla="*/ 1704975 h 3105150"/>
              <a:gd name="connsiteX7" fmla="*/ 1838325 w 3181350"/>
              <a:gd name="connsiteY7" fmla="*/ 1314450 h 3105150"/>
              <a:gd name="connsiteX8" fmla="*/ 2190750 w 3181350"/>
              <a:gd name="connsiteY8" fmla="*/ 885825 h 3105150"/>
              <a:gd name="connsiteX9" fmla="*/ 2381250 w 3181350"/>
              <a:gd name="connsiteY9" fmla="*/ 571500 h 3105150"/>
              <a:gd name="connsiteX10" fmla="*/ 2705100 w 3181350"/>
              <a:gd name="connsiteY10" fmla="*/ 390525 h 3105150"/>
              <a:gd name="connsiteX11" fmla="*/ 3181350 w 3181350"/>
              <a:gd name="connsiteY11" fmla="*/ 0 h 3105150"/>
              <a:gd name="connsiteX0" fmla="*/ 0 w 3181350"/>
              <a:gd name="connsiteY0" fmla="*/ 3105150 h 3105150"/>
              <a:gd name="connsiteX1" fmla="*/ 228600 w 3181350"/>
              <a:gd name="connsiteY1" fmla="*/ 2809875 h 3105150"/>
              <a:gd name="connsiteX2" fmla="*/ 400050 w 3181350"/>
              <a:gd name="connsiteY2" fmla="*/ 2647950 h 3105150"/>
              <a:gd name="connsiteX3" fmla="*/ 923925 w 3181350"/>
              <a:gd name="connsiteY3" fmla="*/ 2343150 h 3105150"/>
              <a:gd name="connsiteX4" fmla="*/ 1162050 w 3181350"/>
              <a:gd name="connsiteY4" fmla="*/ 2286000 h 3105150"/>
              <a:gd name="connsiteX5" fmla="*/ 1533525 w 3181350"/>
              <a:gd name="connsiteY5" fmla="*/ 2095500 h 3105150"/>
              <a:gd name="connsiteX6" fmla="*/ 1638300 w 3181350"/>
              <a:gd name="connsiteY6" fmla="*/ 1704975 h 3105150"/>
              <a:gd name="connsiteX7" fmla="*/ 1838325 w 3181350"/>
              <a:gd name="connsiteY7" fmla="*/ 1314450 h 3105150"/>
              <a:gd name="connsiteX8" fmla="*/ 2190750 w 3181350"/>
              <a:gd name="connsiteY8" fmla="*/ 885825 h 3105150"/>
              <a:gd name="connsiteX9" fmla="*/ 2381250 w 3181350"/>
              <a:gd name="connsiteY9" fmla="*/ 571500 h 3105150"/>
              <a:gd name="connsiteX10" fmla="*/ 2705100 w 3181350"/>
              <a:gd name="connsiteY10" fmla="*/ 390525 h 3105150"/>
              <a:gd name="connsiteX11" fmla="*/ 3181350 w 3181350"/>
              <a:gd name="connsiteY11" fmla="*/ 0 h 3105150"/>
              <a:gd name="connsiteX12" fmla="*/ 3181350 w 3181350"/>
              <a:gd name="connsiteY12" fmla="*/ 0 h 3105150"/>
              <a:gd name="connsiteX0" fmla="*/ 0 w 3333750"/>
              <a:gd name="connsiteY0" fmla="*/ 3305175 h 3305175"/>
              <a:gd name="connsiteX1" fmla="*/ 228600 w 3333750"/>
              <a:gd name="connsiteY1" fmla="*/ 3009900 h 3305175"/>
              <a:gd name="connsiteX2" fmla="*/ 400050 w 3333750"/>
              <a:gd name="connsiteY2" fmla="*/ 2847975 h 3305175"/>
              <a:gd name="connsiteX3" fmla="*/ 923925 w 3333750"/>
              <a:gd name="connsiteY3" fmla="*/ 2543175 h 3305175"/>
              <a:gd name="connsiteX4" fmla="*/ 1162050 w 3333750"/>
              <a:gd name="connsiteY4" fmla="*/ 2486025 h 3305175"/>
              <a:gd name="connsiteX5" fmla="*/ 1533525 w 3333750"/>
              <a:gd name="connsiteY5" fmla="*/ 2295525 h 3305175"/>
              <a:gd name="connsiteX6" fmla="*/ 1638300 w 3333750"/>
              <a:gd name="connsiteY6" fmla="*/ 1905000 h 3305175"/>
              <a:gd name="connsiteX7" fmla="*/ 1838325 w 3333750"/>
              <a:gd name="connsiteY7" fmla="*/ 1514475 h 3305175"/>
              <a:gd name="connsiteX8" fmla="*/ 2190750 w 3333750"/>
              <a:gd name="connsiteY8" fmla="*/ 1085850 h 3305175"/>
              <a:gd name="connsiteX9" fmla="*/ 2381250 w 3333750"/>
              <a:gd name="connsiteY9" fmla="*/ 771525 h 3305175"/>
              <a:gd name="connsiteX10" fmla="*/ 2705100 w 3333750"/>
              <a:gd name="connsiteY10" fmla="*/ 590550 h 3305175"/>
              <a:gd name="connsiteX11" fmla="*/ 3181350 w 3333750"/>
              <a:gd name="connsiteY11" fmla="*/ 200025 h 3305175"/>
              <a:gd name="connsiteX12" fmla="*/ 3333750 w 3333750"/>
              <a:gd name="connsiteY12" fmla="*/ 0 h 3305175"/>
              <a:gd name="connsiteX0" fmla="*/ 0 w 3342637"/>
              <a:gd name="connsiteY0" fmla="*/ 3323045 h 3323045"/>
              <a:gd name="connsiteX1" fmla="*/ 228600 w 3342637"/>
              <a:gd name="connsiteY1" fmla="*/ 3027770 h 3323045"/>
              <a:gd name="connsiteX2" fmla="*/ 400050 w 3342637"/>
              <a:gd name="connsiteY2" fmla="*/ 2865845 h 3323045"/>
              <a:gd name="connsiteX3" fmla="*/ 923925 w 3342637"/>
              <a:gd name="connsiteY3" fmla="*/ 2561045 h 3323045"/>
              <a:gd name="connsiteX4" fmla="*/ 1162050 w 3342637"/>
              <a:gd name="connsiteY4" fmla="*/ 2503895 h 3323045"/>
              <a:gd name="connsiteX5" fmla="*/ 1533525 w 3342637"/>
              <a:gd name="connsiteY5" fmla="*/ 2313395 h 3323045"/>
              <a:gd name="connsiteX6" fmla="*/ 1638300 w 3342637"/>
              <a:gd name="connsiteY6" fmla="*/ 1922870 h 3323045"/>
              <a:gd name="connsiteX7" fmla="*/ 1838325 w 3342637"/>
              <a:gd name="connsiteY7" fmla="*/ 1532345 h 3323045"/>
              <a:gd name="connsiteX8" fmla="*/ 2190750 w 3342637"/>
              <a:gd name="connsiteY8" fmla="*/ 1103720 h 3323045"/>
              <a:gd name="connsiteX9" fmla="*/ 2381250 w 3342637"/>
              <a:gd name="connsiteY9" fmla="*/ 789395 h 3323045"/>
              <a:gd name="connsiteX10" fmla="*/ 2705100 w 3342637"/>
              <a:gd name="connsiteY10" fmla="*/ 608420 h 3323045"/>
              <a:gd name="connsiteX11" fmla="*/ 3181350 w 3342637"/>
              <a:gd name="connsiteY11" fmla="*/ 217895 h 3323045"/>
              <a:gd name="connsiteX12" fmla="*/ 3333750 w 3342637"/>
              <a:gd name="connsiteY12" fmla="*/ 17870 h 3323045"/>
              <a:gd name="connsiteX13" fmla="*/ 3324225 w 3342637"/>
              <a:gd name="connsiteY13" fmla="*/ 8346 h 3323045"/>
              <a:gd name="connsiteX0" fmla="*/ 0 w 3514743"/>
              <a:gd name="connsiteY0" fmla="*/ 3819524 h 3819524"/>
              <a:gd name="connsiteX1" fmla="*/ 228600 w 3514743"/>
              <a:gd name="connsiteY1" fmla="*/ 3524249 h 3819524"/>
              <a:gd name="connsiteX2" fmla="*/ 400050 w 3514743"/>
              <a:gd name="connsiteY2" fmla="*/ 3362324 h 3819524"/>
              <a:gd name="connsiteX3" fmla="*/ 923925 w 3514743"/>
              <a:gd name="connsiteY3" fmla="*/ 3057524 h 3819524"/>
              <a:gd name="connsiteX4" fmla="*/ 1162050 w 3514743"/>
              <a:gd name="connsiteY4" fmla="*/ 3000374 h 3819524"/>
              <a:gd name="connsiteX5" fmla="*/ 1533525 w 3514743"/>
              <a:gd name="connsiteY5" fmla="*/ 2809874 h 3819524"/>
              <a:gd name="connsiteX6" fmla="*/ 1638300 w 3514743"/>
              <a:gd name="connsiteY6" fmla="*/ 2419349 h 3819524"/>
              <a:gd name="connsiteX7" fmla="*/ 1838325 w 3514743"/>
              <a:gd name="connsiteY7" fmla="*/ 2028824 h 3819524"/>
              <a:gd name="connsiteX8" fmla="*/ 2190750 w 3514743"/>
              <a:gd name="connsiteY8" fmla="*/ 1600199 h 3819524"/>
              <a:gd name="connsiteX9" fmla="*/ 2381250 w 3514743"/>
              <a:gd name="connsiteY9" fmla="*/ 1285874 h 3819524"/>
              <a:gd name="connsiteX10" fmla="*/ 2705100 w 3514743"/>
              <a:gd name="connsiteY10" fmla="*/ 1104899 h 3819524"/>
              <a:gd name="connsiteX11" fmla="*/ 3181350 w 3514743"/>
              <a:gd name="connsiteY11" fmla="*/ 714374 h 3819524"/>
              <a:gd name="connsiteX12" fmla="*/ 3333750 w 3514743"/>
              <a:gd name="connsiteY12" fmla="*/ 514349 h 3819524"/>
              <a:gd name="connsiteX13" fmla="*/ 3514725 w 3514743"/>
              <a:gd name="connsiteY13" fmla="*/ 0 h 38195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3514743" h="3819524">
                <a:moveTo>
                  <a:pt x="0" y="3819524"/>
                </a:moveTo>
                <a:cubicBezTo>
                  <a:pt x="80962" y="3709986"/>
                  <a:pt x="161925" y="3600449"/>
                  <a:pt x="228600" y="3524249"/>
                </a:cubicBezTo>
                <a:cubicBezTo>
                  <a:pt x="295275" y="3448049"/>
                  <a:pt x="284163" y="3440111"/>
                  <a:pt x="400050" y="3362324"/>
                </a:cubicBezTo>
                <a:cubicBezTo>
                  <a:pt x="515937" y="3284537"/>
                  <a:pt x="796925" y="3117849"/>
                  <a:pt x="923925" y="3057524"/>
                </a:cubicBezTo>
                <a:cubicBezTo>
                  <a:pt x="1050925" y="2997199"/>
                  <a:pt x="1060450" y="3041649"/>
                  <a:pt x="1162050" y="3000374"/>
                </a:cubicBezTo>
                <a:cubicBezTo>
                  <a:pt x="1263650" y="2959099"/>
                  <a:pt x="1454150" y="2906712"/>
                  <a:pt x="1533525" y="2809874"/>
                </a:cubicBezTo>
                <a:cubicBezTo>
                  <a:pt x="1612900" y="2713036"/>
                  <a:pt x="1587500" y="2549524"/>
                  <a:pt x="1638300" y="2419349"/>
                </a:cubicBezTo>
                <a:cubicBezTo>
                  <a:pt x="1689100" y="2289174"/>
                  <a:pt x="1746250" y="2165349"/>
                  <a:pt x="1838325" y="2028824"/>
                </a:cubicBezTo>
                <a:cubicBezTo>
                  <a:pt x="1930400" y="1892299"/>
                  <a:pt x="2100262" y="1724024"/>
                  <a:pt x="2190750" y="1600199"/>
                </a:cubicBezTo>
                <a:cubicBezTo>
                  <a:pt x="2281238" y="1476374"/>
                  <a:pt x="2295525" y="1368424"/>
                  <a:pt x="2381250" y="1285874"/>
                </a:cubicBezTo>
                <a:cubicBezTo>
                  <a:pt x="2466975" y="1203324"/>
                  <a:pt x="2571750" y="1200149"/>
                  <a:pt x="2705100" y="1104899"/>
                </a:cubicBezTo>
                <a:cubicBezTo>
                  <a:pt x="2838450" y="1009649"/>
                  <a:pt x="3070225" y="828674"/>
                  <a:pt x="3181350" y="714374"/>
                </a:cubicBezTo>
                <a:lnTo>
                  <a:pt x="3333750" y="514349"/>
                </a:lnTo>
                <a:cubicBezTo>
                  <a:pt x="3357562" y="479424"/>
                  <a:pt x="3516709" y="1984"/>
                  <a:pt x="3514725" y="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0" name="Forme libre : forme 9">
            <a:extLst>
              <a:ext uri="{FF2B5EF4-FFF2-40B4-BE49-F238E27FC236}">
                <a16:creationId xmlns:a16="http://schemas.microsoft.com/office/drawing/2014/main" id="{A3F9438B-574A-41ED-A02A-B92F4E8208B1}"/>
              </a:ext>
            </a:extLst>
          </p:cNvPr>
          <p:cNvSpPr/>
          <p:nvPr/>
        </p:nvSpPr>
        <p:spPr>
          <a:xfrm>
            <a:off x="5052060" y="2735580"/>
            <a:ext cx="4960620" cy="2552831"/>
          </a:xfrm>
          <a:custGeom>
            <a:avLst/>
            <a:gdLst>
              <a:gd name="connsiteX0" fmla="*/ 4960620 w 4960620"/>
              <a:gd name="connsiteY0" fmla="*/ 0 h 2552831"/>
              <a:gd name="connsiteX1" fmla="*/ 4472940 w 4960620"/>
              <a:gd name="connsiteY1" fmla="*/ 190500 h 2552831"/>
              <a:gd name="connsiteX2" fmla="*/ 4267200 w 4960620"/>
              <a:gd name="connsiteY2" fmla="*/ 266700 h 2552831"/>
              <a:gd name="connsiteX3" fmla="*/ 3985260 w 4960620"/>
              <a:gd name="connsiteY3" fmla="*/ 419100 h 2552831"/>
              <a:gd name="connsiteX4" fmla="*/ 3810000 w 4960620"/>
              <a:gd name="connsiteY4" fmla="*/ 609600 h 2552831"/>
              <a:gd name="connsiteX5" fmla="*/ 3810000 w 4960620"/>
              <a:gd name="connsiteY5" fmla="*/ 693420 h 2552831"/>
              <a:gd name="connsiteX6" fmla="*/ 3672840 w 4960620"/>
              <a:gd name="connsiteY6" fmla="*/ 838200 h 2552831"/>
              <a:gd name="connsiteX7" fmla="*/ 3489960 w 4960620"/>
              <a:gd name="connsiteY7" fmla="*/ 944880 h 2552831"/>
              <a:gd name="connsiteX8" fmla="*/ 3345180 w 4960620"/>
              <a:gd name="connsiteY8" fmla="*/ 967740 h 2552831"/>
              <a:gd name="connsiteX9" fmla="*/ 3070860 w 4960620"/>
              <a:gd name="connsiteY9" fmla="*/ 1135380 h 2552831"/>
              <a:gd name="connsiteX10" fmla="*/ 2903220 w 4960620"/>
              <a:gd name="connsiteY10" fmla="*/ 1379220 h 2552831"/>
              <a:gd name="connsiteX11" fmla="*/ 2636520 w 4960620"/>
              <a:gd name="connsiteY11" fmla="*/ 1653540 h 2552831"/>
              <a:gd name="connsiteX12" fmla="*/ 2506980 w 4960620"/>
              <a:gd name="connsiteY12" fmla="*/ 1836420 h 2552831"/>
              <a:gd name="connsiteX13" fmla="*/ 2133600 w 4960620"/>
              <a:gd name="connsiteY13" fmla="*/ 2049780 h 2552831"/>
              <a:gd name="connsiteX14" fmla="*/ 1783080 w 4960620"/>
              <a:gd name="connsiteY14" fmla="*/ 2278380 h 2552831"/>
              <a:gd name="connsiteX15" fmla="*/ 1249680 w 4960620"/>
              <a:gd name="connsiteY15" fmla="*/ 2506980 h 2552831"/>
              <a:gd name="connsiteX16" fmla="*/ 830580 w 4960620"/>
              <a:gd name="connsiteY16" fmla="*/ 2453640 h 2552831"/>
              <a:gd name="connsiteX17" fmla="*/ 571500 w 4960620"/>
              <a:gd name="connsiteY17" fmla="*/ 2545080 h 2552831"/>
              <a:gd name="connsiteX18" fmla="*/ 342900 w 4960620"/>
              <a:gd name="connsiteY18" fmla="*/ 2537460 h 2552831"/>
              <a:gd name="connsiteX19" fmla="*/ 236220 w 4960620"/>
              <a:gd name="connsiteY19" fmla="*/ 2453640 h 2552831"/>
              <a:gd name="connsiteX20" fmla="*/ 0 w 4960620"/>
              <a:gd name="connsiteY20" fmla="*/ 2529840 h 25528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4960620" h="2552831">
                <a:moveTo>
                  <a:pt x="4960620" y="0"/>
                </a:moveTo>
                <a:lnTo>
                  <a:pt x="4472940" y="190500"/>
                </a:lnTo>
                <a:cubicBezTo>
                  <a:pt x="4357370" y="234950"/>
                  <a:pt x="4348480" y="228600"/>
                  <a:pt x="4267200" y="266700"/>
                </a:cubicBezTo>
                <a:cubicBezTo>
                  <a:pt x="4185920" y="304800"/>
                  <a:pt x="4061460" y="361950"/>
                  <a:pt x="3985260" y="419100"/>
                </a:cubicBezTo>
                <a:cubicBezTo>
                  <a:pt x="3909060" y="476250"/>
                  <a:pt x="3839210" y="563880"/>
                  <a:pt x="3810000" y="609600"/>
                </a:cubicBezTo>
                <a:cubicBezTo>
                  <a:pt x="3780790" y="655320"/>
                  <a:pt x="3832860" y="655320"/>
                  <a:pt x="3810000" y="693420"/>
                </a:cubicBezTo>
                <a:cubicBezTo>
                  <a:pt x="3787140" y="731520"/>
                  <a:pt x="3726180" y="796290"/>
                  <a:pt x="3672840" y="838200"/>
                </a:cubicBezTo>
                <a:cubicBezTo>
                  <a:pt x="3619500" y="880110"/>
                  <a:pt x="3544570" y="923290"/>
                  <a:pt x="3489960" y="944880"/>
                </a:cubicBezTo>
                <a:cubicBezTo>
                  <a:pt x="3435350" y="966470"/>
                  <a:pt x="3415030" y="935990"/>
                  <a:pt x="3345180" y="967740"/>
                </a:cubicBezTo>
                <a:cubicBezTo>
                  <a:pt x="3275330" y="999490"/>
                  <a:pt x="3144520" y="1066800"/>
                  <a:pt x="3070860" y="1135380"/>
                </a:cubicBezTo>
                <a:cubicBezTo>
                  <a:pt x="2997200" y="1203960"/>
                  <a:pt x="2975610" y="1292860"/>
                  <a:pt x="2903220" y="1379220"/>
                </a:cubicBezTo>
                <a:cubicBezTo>
                  <a:pt x="2830830" y="1465580"/>
                  <a:pt x="2702560" y="1577340"/>
                  <a:pt x="2636520" y="1653540"/>
                </a:cubicBezTo>
                <a:cubicBezTo>
                  <a:pt x="2570480" y="1729740"/>
                  <a:pt x="2590800" y="1770380"/>
                  <a:pt x="2506980" y="1836420"/>
                </a:cubicBezTo>
                <a:cubicBezTo>
                  <a:pt x="2423160" y="1902460"/>
                  <a:pt x="2254250" y="1976120"/>
                  <a:pt x="2133600" y="2049780"/>
                </a:cubicBezTo>
                <a:cubicBezTo>
                  <a:pt x="2012950" y="2123440"/>
                  <a:pt x="1930400" y="2202180"/>
                  <a:pt x="1783080" y="2278380"/>
                </a:cubicBezTo>
                <a:cubicBezTo>
                  <a:pt x="1635760" y="2354580"/>
                  <a:pt x="1408430" y="2477770"/>
                  <a:pt x="1249680" y="2506980"/>
                </a:cubicBezTo>
                <a:cubicBezTo>
                  <a:pt x="1090930" y="2536190"/>
                  <a:pt x="943610" y="2447290"/>
                  <a:pt x="830580" y="2453640"/>
                </a:cubicBezTo>
                <a:cubicBezTo>
                  <a:pt x="717550" y="2459990"/>
                  <a:pt x="652780" y="2531110"/>
                  <a:pt x="571500" y="2545080"/>
                </a:cubicBezTo>
                <a:cubicBezTo>
                  <a:pt x="490220" y="2559050"/>
                  <a:pt x="398780" y="2552700"/>
                  <a:pt x="342900" y="2537460"/>
                </a:cubicBezTo>
                <a:cubicBezTo>
                  <a:pt x="287020" y="2522220"/>
                  <a:pt x="293370" y="2454910"/>
                  <a:pt x="236220" y="2453640"/>
                </a:cubicBezTo>
                <a:cubicBezTo>
                  <a:pt x="179070" y="2452370"/>
                  <a:pt x="89535" y="2491105"/>
                  <a:pt x="0" y="252984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2" name="Forme libre : forme 11">
            <a:extLst>
              <a:ext uri="{FF2B5EF4-FFF2-40B4-BE49-F238E27FC236}">
                <a16:creationId xmlns:a16="http://schemas.microsoft.com/office/drawing/2014/main" id="{944CCB70-F3D6-4557-9C2F-76D3681E987B}"/>
              </a:ext>
            </a:extLst>
          </p:cNvPr>
          <p:cNvSpPr/>
          <p:nvPr/>
        </p:nvSpPr>
        <p:spPr>
          <a:xfrm>
            <a:off x="4076700" y="2202180"/>
            <a:ext cx="4556760" cy="3308828"/>
          </a:xfrm>
          <a:custGeom>
            <a:avLst/>
            <a:gdLst>
              <a:gd name="connsiteX0" fmla="*/ 0 w 4556760"/>
              <a:gd name="connsiteY0" fmla="*/ 0 h 3308828"/>
              <a:gd name="connsiteX1" fmla="*/ 266700 w 4556760"/>
              <a:gd name="connsiteY1" fmla="*/ 243840 h 3308828"/>
              <a:gd name="connsiteX2" fmla="*/ 670560 w 4556760"/>
              <a:gd name="connsiteY2" fmla="*/ 457200 h 3308828"/>
              <a:gd name="connsiteX3" fmla="*/ 1219200 w 4556760"/>
              <a:gd name="connsiteY3" fmla="*/ 807720 h 3308828"/>
              <a:gd name="connsiteX4" fmla="*/ 1341120 w 4556760"/>
              <a:gd name="connsiteY4" fmla="*/ 967740 h 3308828"/>
              <a:gd name="connsiteX5" fmla="*/ 1661160 w 4556760"/>
              <a:gd name="connsiteY5" fmla="*/ 1333500 h 3308828"/>
              <a:gd name="connsiteX6" fmla="*/ 2080260 w 4556760"/>
              <a:gd name="connsiteY6" fmla="*/ 1661160 h 3308828"/>
              <a:gd name="connsiteX7" fmla="*/ 2484120 w 4556760"/>
              <a:gd name="connsiteY7" fmla="*/ 1927860 h 3308828"/>
              <a:gd name="connsiteX8" fmla="*/ 2865120 w 4556760"/>
              <a:gd name="connsiteY8" fmla="*/ 2171700 h 3308828"/>
              <a:gd name="connsiteX9" fmla="*/ 3055620 w 4556760"/>
              <a:gd name="connsiteY9" fmla="*/ 2514600 h 3308828"/>
              <a:gd name="connsiteX10" fmla="*/ 3322320 w 4556760"/>
              <a:gd name="connsiteY10" fmla="*/ 2674620 h 3308828"/>
              <a:gd name="connsiteX11" fmla="*/ 3825240 w 4556760"/>
              <a:gd name="connsiteY11" fmla="*/ 2743200 h 3308828"/>
              <a:gd name="connsiteX12" fmla="*/ 4008120 w 4556760"/>
              <a:gd name="connsiteY12" fmla="*/ 2895600 h 3308828"/>
              <a:gd name="connsiteX13" fmla="*/ 4465320 w 4556760"/>
              <a:gd name="connsiteY13" fmla="*/ 3246120 h 3308828"/>
              <a:gd name="connsiteX14" fmla="*/ 4556760 w 4556760"/>
              <a:gd name="connsiteY14" fmla="*/ 3307080 h 33088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4556760" h="3308828">
                <a:moveTo>
                  <a:pt x="0" y="0"/>
                </a:moveTo>
                <a:cubicBezTo>
                  <a:pt x="77470" y="83820"/>
                  <a:pt x="154940" y="167640"/>
                  <a:pt x="266700" y="243840"/>
                </a:cubicBezTo>
                <a:cubicBezTo>
                  <a:pt x="378460" y="320040"/>
                  <a:pt x="511810" y="363220"/>
                  <a:pt x="670560" y="457200"/>
                </a:cubicBezTo>
                <a:cubicBezTo>
                  <a:pt x="829310" y="551180"/>
                  <a:pt x="1107440" y="722630"/>
                  <a:pt x="1219200" y="807720"/>
                </a:cubicBezTo>
                <a:cubicBezTo>
                  <a:pt x="1330960" y="892810"/>
                  <a:pt x="1267460" y="880110"/>
                  <a:pt x="1341120" y="967740"/>
                </a:cubicBezTo>
                <a:cubicBezTo>
                  <a:pt x="1414780" y="1055370"/>
                  <a:pt x="1537970" y="1217930"/>
                  <a:pt x="1661160" y="1333500"/>
                </a:cubicBezTo>
                <a:cubicBezTo>
                  <a:pt x="1784350" y="1449070"/>
                  <a:pt x="1943100" y="1562100"/>
                  <a:pt x="2080260" y="1661160"/>
                </a:cubicBezTo>
                <a:cubicBezTo>
                  <a:pt x="2217420" y="1760220"/>
                  <a:pt x="2353310" y="1842770"/>
                  <a:pt x="2484120" y="1927860"/>
                </a:cubicBezTo>
                <a:cubicBezTo>
                  <a:pt x="2614930" y="2012950"/>
                  <a:pt x="2769870" y="2073910"/>
                  <a:pt x="2865120" y="2171700"/>
                </a:cubicBezTo>
                <a:cubicBezTo>
                  <a:pt x="2960370" y="2269490"/>
                  <a:pt x="2979420" y="2430780"/>
                  <a:pt x="3055620" y="2514600"/>
                </a:cubicBezTo>
                <a:cubicBezTo>
                  <a:pt x="3131820" y="2598420"/>
                  <a:pt x="3194050" y="2636520"/>
                  <a:pt x="3322320" y="2674620"/>
                </a:cubicBezTo>
                <a:cubicBezTo>
                  <a:pt x="3450590" y="2712720"/>
                  <a:pt x="3710940" y="2706370"/>
                  <a:pt x="3825240" y="2743200"/>
                </a:cubicBezTo>
                <a:cubicBezTo>
                  <a:pt x="3939540" y="2780030"/>
                  <a:pt x="3901440" y="2811780"/>
                  <a:pt x="4008120" y="2895600"/>
                </a:cubicBezTo>
                <a:cubicBezTo>
                  <a:pt x="4114800" y="2979420"/>
                  <a:pt x="4373880" y="3177540"/>
                  <a:pt x="4465320" y="3246120"/>
                </a:cubicBezTo>
                <a:cubicBezTo>
                  <a:pt x="4556760" y="3314700"/>
                  <a:pt x="4556760" y="3310890"/>
                  <a:pt x="4556760" y="330708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4" name="Forme libre : forme 23">
            <a:extLst>
              <a:ext uri="{FF2B5EF4-FFF2-40B4-BE49-F238E27FC236}">
                <a16:creationId xmlns:a16="http://schemas.microsoft.com/office/drawing/2014/main" id="{95D7BB21-081F-4A5B-968A-0D05182EA29B}"/>
              </a:ext>
            </a:extLst>
          </p:cNvPr>
          <p:cNvSpPr/>
          <p:nvPr/>
        </p:nvSpPr>
        <p:spPr>
          <a:xfrm>
            <a:off x="6172200" y="4654550"/>
            <a:ext cx="647700" cy="374650"/>
          </a:xfrm>
          <a:custGeom>
            <a:avLst/>
            <a:gdLst>
              <a:gd name="connsiteX0" fmla="*/ 0 w 647700"/>
              <a:gd name="connsiteY0" fmla="*/ 0 h 374650"/>
              <a:gd name="connsiteX1" fmla="*/ 260350 w 647700"/>
              <a:gd name="connsiteY1" fmla="*/ 127000 h 374650"/>
              <a:gd name="connsiteX2" fmla="*/ 514350 w 647700"/>
              <a:gd name="connsiteY2" fmla="*/ 222250 h 374650"/>
              <a:gd name="connsiteX3" fmla="*/ 647700 w 647700"/>
              <a:gd name="connsiteY3" fmla="*/ 374650 h 374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47700" h="374650">
                <a:moveTo>
                  <a:pt x="0" y="0"/>
                </a:moveTo>
                <a:cubicBezTo>
                  <a:pt x="87312" y="44979"/>
                  <a:pt x="174625" y="89958"/>
                  <a:pt x="260350" y="127000"/>
                </a:cubicBezTo>
                <a:cubicBezTo>
                  <a:pt x="346075" y="164042"/>
                  <a:pt x="449792" y="180975"/>
                  <a:pt x="514350" y="222250"/>
                </a:cubicBezTo>
                <a:cubicBezTo>
                  <a:pt x="578908" y="263525"/>
                  <a:pt x="613304" y="319087"/>
                  <a:pt x="647700" y="37465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1" name="Forme libre : forme 30">
            <a:extLst>
              <a:ext uri="{FF2B5EF4-FFF2-40B4-BE49-F238E27FC236}">
                <a16:creationId xmlns:a16="http://schemas.microsoft.com/office/drawing/2014/main" id="{9B914AB4-097F-4566-ACFF-8B65D8AD4BA5}"/>
              </a:ext>
            </a:extLst>
          </p:cNvPr>
          <p:cNvSpPr/>
          <p:nvPr/>
        </p:nvSpPr>
        <p:spPr>
          <a:xfrm>
            <a:off x="4794250" y="3968750"/>
            <a:ext cx="1099770" cy="1276350"/>
          </a:xfrm>
          <a:custGeom>
            <a:avLst/>
            <a:gdLst>
              <a:gd name="connsiteX0" fmla="*/ 0 w 1099770"/>
              <a:gd name="connsiteY0" fmla="*/ 0 h 1276350"/>
              <a:gd name="connsiteX1" fmla="*/ 38100 w 1099770"/>
              <a:gd name="connsiteY1" fmla="*/ 63500 h 1276350"/>
              <a:gd name="connsiteX2" fmla="*/ 22225 w 1099770"/>
              <a:gd name="connsiteY2" fmla="*/ 130175 h 1276350"/>
              <a:gd name="connsiteX3" fmla="*/ 171450 w 1099770"/>
              <a:gd name="connsiteY3" fmla="*/ 139700 h 1276350"/>
              <a:gd name="connsiteX4" fmla="*/ 352425 w 1099770"/>
              <a:gd name="connsiteY4" fmla="*/ 203200 h 1276350"/>
              <a:gd name="connsiteX5" fmla="*/ 419100 w 1099770"/>
              <a:gd name="connsiteY5" fmla="*/ 193675 h 1276350"/>
              <a:gd name="connsiteX6" fmla="*/ 584200 w 1099770"/>
              <a:gd name="connsiteY6" fmla="*/ 177800 h 1276350"/>
              <a:gd name="connsiteX7" fmla="*/ 685800 w 1099770"/>
              <a:gd name="connsiteY7" fmla="*/ 244475 h 1276350"/>
              <a:gd name="connsiteX8" fmla="*/ 844550 w 1099770"/>
              <a:gd name="connsiteY8" fmla="*/ 320675 h 1276350"/>
              <a:gd name="connsiteX9" fmla="*/ 955675 w 1099770"/>
              <a:gd name="connsiteY9" fmla="*/ 450850 h 1276350"/>
              <a:gd name="connsiteX10" fmla="*/ 1022350 w 1099770"/>
              <a:gd name="connsiteY10" fmla="*/ 619125 h 1276350"/>
              <a:gd name="connsiteX11" fmla="*/ 1069975 w 1099770"/>
              <a:gd name="connsiteY11" fmla="*/ 736600 h 1276350"/>
              <a:gd name="connsiteX12" fmla="*/ 1054100 w 1099770"/>
              <a:gd name="connsiteY12" fmla="*/ 920750 h 1276350"/>
              <a:gd name="connsiteX13" fmla="*/ 1098550 w 1099770"/>
              <a:gd name="connsiteY13" fmla="*/ 1003300 h 1276350"/>
              <a:gd name="connsiteX14" fmla="*/ 996950 w 1099770"/>
              <a:gd name="connsiteY14" fmla="*/ 1130300 h 1276350"/>
              <a:gd name="connsiteX15" fmla="*/ 923925 w 1099770"/>
              <a:gd name="connsiteY15" fmla="*/ 1276350 h 1276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099770" h="1276350">
                <a:moveTo>
                  <a:pt x="0" y="0"/>
                </a:moveTo>
                <a:cubicBezTo>
                  <a:pt x="17198" y="20902"/>
                  <a:pt x="34396" y="41804"/>
                  <a:pt x="38100" y="63500"/>
                </a:cubicBezTo>
                <a:cubicBezTo>
                  <a:pt x="41804" y="85196"/>
                  <a:pt x="0" y="117475"/>
                  <a:pt x="22225" y="130175"/>
                </a:cubicBezTo>
                <a:cubicBezTo>
                  <a:pt x="44450" y="142875"/>
                  <a:pt x="116417" y="127529"/>
                  <a:pt x="171450" y="139700"/>
                </a:cubicBezTo>
                <a:cubicBezTo>
                  <a:pt x="226483" y="151871"/>
                  <a:pt x="311150" y="194204"/>
                  <a:pt x="352425" y="203200"/>
                </a:cubicBezTo>
                <a:cubicBezTo>
                  <a:pt x="393700" y="212196"/>
                  <a:pt x="380471" y="197908"/>
                  <a:pt x="419100" y="193675"/>
                </a:cubicBezTo>
                <a:cubicBezTo>
                  <a:pt x="457729" y="189442"/>
                  <a:pt x="539750" y="169333"/>
                  <a:pt x="584200" y="177800"/>
                </a:cubicBezTo>
                <a:cubicBezTo>
                  <a:pt x="628650" y="186267"/>
                  <a:pt x="642408" y="220662"/>
                  <a:pt x="685800" y="244475"/>
                </a:cubicBezTo>
                <a:cubicBezTo>
                  <a:pt x="729192" y="268288"/>
                  <a:pt x="799571" y="286279"/>
                  <a:pt x="844550" y="320675"/>
                </a:cubicBezTo>
                <a:cubicBezTo>
                  <a:pt x="889529" y="355071"/>
                  <a:pt x="926042" y="401108"/>
                  <a:pt x="955675" y="450850"/>
                </a:cubicBezTo>
                <a:cubicBezTo>
                  <a:pt x="985308" y="500592"/>
                  <a:pt x="1003300" y="571500"/>
                  <a:pt x="1022350" y="619125"/>
                </a:cubicBezTo>
                <a:cubicBezTo>
                  <a:pt x="1041400" y="666750"/>
                  <a:pt x="1064683" y="686329"/>
                  <a:pt x="1069975" y="736600"/>
                </a:cubicBezTo>
                <a:cubicBezTo>
                  <a:pt x="1075267" y="786871"/>
                  <a:pt x="1049338" y="876300"/>
                  <a:pt x="1054100" y="920750"/>
                </a:cubicBezTo>
                <a:cubicBezTo>
                  <a:pt x="1058863" y="965200"/>
                  <a:pt x="1108075" y="968375"/>
                  <a:pt x="1098550" y="1003300"/>
                </a:cubicBezTo>
                <a:cubicBezTo>
                  <a:pt x="1089025" y="1038225"/>
                  <a:pt x="1026054" y="1084792"/>
                  <a:pt x="996950" y="1130300"/>
                </a:cubicBezTo>
                <a:cubicBezTo>
                  <a:pt x="967846" y="1175808"/>
                  <a:pt x="945885" y="1226079"/>
                  <a:pt x="923925" y="127635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630" name="Rectangle 629">
            <a:extLst>
              <a:ext uri="{FF2B5EF4-FFF2-40B4-BE49-F238E27FC236}">
                <a16:creationId xmlns:a16="http://schemas.microsoft.com/office/drawing/2014/main" id="{B534E08F-1B77-430C-A4BB-7DD856958AEA}"/>
              </a:ext>
            </a:extLst>
          </p:cNvPr>
          <p:cNvSpPr/>
          <p:nvPr/>
        </p:nvSpPr>
        <p:spPr>
          <a:xfrm rot="762525">
            <a:off x="2520144" y="492388"/>
            <a:ext cx="176556" cy="2034079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655" name="Forme libre : forme 654">
            <a:extLst>
              <a:ext uri="{FF2B5EF4-FFF2-40B4-BE49-F238E27FC236}">
                <a16:creationId xmlns:a16="http://schemas.microsoft.com/office/drawing/2014/main" id="{5367C33C-896D-4D34-8011-EBF3489A115F}"/>
              </a:ext>
            </a:extLst>
          </p:cNvPr>
          <p:cNvSpPr/>
          <p:nvPr/>
        </p:nvSpPr>
        <p:spPr>
          <a:xfrm>
            <a:off x="7935731" y="1651890"/>
            <a:ext cx="3176932" cy="349215"/>
          </a:xfrm>
          <a:custGeom>
            <a:avLst/>
            <a:gdLst>
              <a:gd name="connsiteX0" fmla="*/ 0 w 3167407"/>
              <a:gd name="connsiteY0" fmla="*/ 240351 h 349099"/>
              <a:gd name="connsiteX1" fmla="*/ 160256 w 3167407"/>
              <a:gd name="connsiteY1" fmla="*/ 334620 h 349099"/>
              <a:gd name="connsiteX2" fmla="*/ 480767 w 3167407"/>
              <a:gd name="connsiteY2" fmla="*/ 344046 h 349099"/>
              <a:gd name="connsiteX3" fmla="*/ 838986 w 3167407"/>
              <a:gd name="connsiteY3" fmla="*/ 287485 h 349099"/>
              <a:gd name="connsiteX4" fmla="*/ 1093510 w 3167407"/>
              <a:gd name="connsiteY4" fmla="*/ 193217 h 349099"/>
              <a:gd name="connsiteX5" fmla="*/ 1263192 w 3167407"/>
              <a:gd name="connsiteY5" fmla="*/ 127230 h 349099"/>
              <a:gd name="connsiteX6" fmla="*/ 1527143 w 3167407"/>
              <a:gd name="connsiteY6" fmla="*/ 4681 h 349099"/>
              <a:gd name="connsiteX7" fmla="*/ 1998483 w 3167407"/>
              <a:gd name="connsiteY7" fmla="*/ 23535 h 349099"/>
              <a:gd name="connsiteX8" fmla="*/ 3167407 w 3167407"/>
              <a:gd name="connsiteY8" fmla="*/ 32962 h 349099"/>
              <a:gd name="connsiteX0" fmla="*/ 0 w 3176932"/>
              <a:gd name="connsiteY0" fmla="*/ 237970 h 349215"/>
              <a:gd name="connsiteX1" fmla="*/ 169781 w 3176932"/>
              <a:gd name="connsiteY1" fmla="*/ 334620 h 349215"/>
              <a:gd name="connsiteX2" fmla="*/ 490292 w 3176932"/>
              <a:gd name="connsiteY2" fmla="*/ 344046 h 349215"/>
              <a:gd name="connsiteX3" fmla="*/ 848511 w 3176932"/>
              <a:gd name="connsiteY3" fmla="*/ 287485 h 349215"/>
              <a:gd name="connsiteX4" fmla="*/ 1103035 w 3176932"/>
              <a:gd name="connsiteY4" fmla="*/ 193217 h 349215"/>
              <a:gd name="connsiteX5" fmla="*/ 1272717 w 3176932"/>
              <a:gd name="connsiteY5" fmla="*/ 127230 h 349215"/>
              <a:gd name="connsiteX6" fmla="*/ 1536668 w 3176932"/>
              <a:gd name="connsiteY6" fmla="*/ 4681 h 349215"/>
              <a:gd name="connsiteX7" fmla="*/ 2008008 w 3176932"/>
              <a:gd name="connsiteY7" fmla="*/ 23535 h 349215"/>
              <a:gd name="connsiteX8" fmla="*/ 3176932 w 3176932"/>
              <a:gd name="connsiteY8" fmla="*/ 32962 h 3492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76932" h="349215">
                <a:moveTo>
                  <a:pt x="0" y="237970"/>
                </a:moveTo>
                <a:cubicBezTo>
                  <a:pt x="40064" y="276463"/>
                  <a:pt x="88066" y="316941"/>
                  <a:pt x="169781" y="334620"/>
                </a:cubicBezTo>
                <a:cubicBezTo>
                  <a:pt x="251496" y="352299"/>
                  <a:pt x="377170" y="351902"/>
                  <a:pt x="490292" y="344046"/>
                </a:cubicBezTo>
                <a:cubicBezTo>
                  <a:pt x="603414" y="336190"/>
                  <a:pt x="746387" y="312623"/>
                  <a:pt x="848511" y="287485"/>
                </a:cubicBezTo>
                <a:cubicBezTo>
                  <a:pt x="950635" y="262347"/>
                  <a:pt x="1032334" y="219926"/>
                  <a:pt x="1103035" y="193217"/>
                </a:cubicBezTo>
                <a:cubicBezTo>
                  <a:pt x="1173736" y="166508"/>
                  <a:pt x="1200445" y="158653"/>
                  <a:pt x="1272717" y="127230"/>
                </a:cubicBezTo>
                <a:cubicBezTo>
                  <a:pt x="1344989" y="95807"/>
                  <a:pt x="1414119" y="21964"/>
                  <a:pt x="1536668" y="4681"/>
                </a:cubicBezTo>
                <a:cubicBezTo>
                  <a:pt x="1659217" y="-12602"/>
                  <a:pt x="2008008" y="23535"/>
                  <a:pt x="2008008" y="23535"/>
                </a:cubicBezTo>
                <a:lnTo>
                  <a:pt x="3176932" y="32962"/>
                </a:lnTo>
              </a:path>
            </a:pathLst>
          </a:custGeom>
          <a:noFill/>
          <a:ln w="25400">
            <a:solidFill>
              <a:schemeClr val="bg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65" name="Forme libre : forme 64">
            <a:extLst>
              <a:ext uri="{FF2B5EF4-FFF2-40B4-BE49-F238E27FC236}">
                <a16:creationId xmlns:a16="http://schemas.microsoft.com/office/drawing/2014/main" id="{E9D5A3E5-AD50-4EEC-8597-72ED31D03BAE}"/>
              </a:ext>
            </a:extLst>
          </p:cNvPr>
          <p:cNvSpPr/>
          <p:nvPr/>
        </p:nvSpPr>
        <p:spPr>
          <a:xfrm>
            <a:off x="119502" y="738807"/>
            <a:ext cx="222344" cy="269732"/>
          </a:xfrm>
          <a:custGeom>
            <a:avLst/>
            <a:gdLst>
              <a:gd name="connsiteX0" fmla="*/ 0 w 219075"/>
              <a:gd name="connsiteY0" fmla="*/ 0 h 333375"/>
              <a:gd name="connsiteX1" fmla="*/ 142875 w 219075"/>
              <a:gd name="connsiteY1" fmla="*/ 104775 h 333375"/>
              <a:gd name="connsiteX2" fmla="*/ 28575 w 219075"/>
              <a:gd name="connsiteY2" fmla="*/ 228600 h 333375"/>
              <a:gd name="connsiteX3" fmla="*/ 219075 w 219075"/>
              <a:gd name="connsiteY3" fmla="*/ 333375 h 333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9075" h="333375">
                <a:moveTo>
                  <a:pt x="0" y="0"/>
                </a:moveTo>
                <a:cubicBezTo>
                  <a:pt x="69056" y="33337"/>
                  <a:pt x="138113" y="66675"/>
                  <a:pt x="142875" y="104775"/>
                </a:cubicBezTo>
                <a:cubicBezTo>
                  <a:pt x="147638" y="142875"/>
                  <a:pt x="15875" y="190500"/>
                  <a:pt x="28575" y="228600"/>
                </a:cubicBezTo>
                <a:cubicBezTo>
                  <a:pt x="41275" y="266700"/>
                  <a:pt x="130175" y="300037"/>
                  <a:pt x="219075" y="333375"/>
                </a:cubicBezTo>
              </a:path>
            </a:pathLst>
          </a:custGeom>
          <a:noFill/>
          <a:ln w="19050" cmpd="dbl">
            <a:solidFill>
              <a:srgbClr val="7030A0"/>
            </a:solidFill>
            <a:headEnd type="stealth" w="lg" len="lg"/>
            <a:tailEnd type="stealth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70" name="ZoneTexte 69">
            <a:extLst>
              <a:ext uri="{FF2B5EF4-FFF2-40B4-BE49-F238E27FC236}">
                <a16:creationId xmlns:a16="http://schemas.microsoft.com/office/drawing/2014/main" id="{315A8E70-2BC1-4E13-AC01-966151702F07}"/>
              </a:ext>
            </a:extLst>
          </p:cNvPr>
          <p:cNvSpPr txBox="1"/>
          <p:nvPr/>
        </p:nvSpPr>
        <p:spPr>
          <a:xfrm>
            <a:off x="372469" y="739891"/>
            <a:ext cx="232031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Axe autoroutier (E411)</a:t>
            </a:r>
            <a:endParaRPr lang="fr-BE" sz="1100" dirty="0"/>
          </a:p>
        </p:txBody>
      </p:sp>
      <p:sp>
        <p:nvSpPr>
          <p:cNvPr id="72" name="ZoneTexte 71">
            <a:extLst>
              <a:ext uri="{FF2B5EF4-FFF2-40B4-BE49-F238E27FC236}">
                <a16:creationId xmlns:a16="http://schemas.microsoft.com/office/drawing/2014/main" id="{CD546C32-B5BB-478F-A054-281AF16F3FD6}"/>
              </a:ext>
            </a:extLst>
          </p:cNvPr>
          <p:cNvSpPr txBox="1"/>
          <p:nvPr/>
        </p:nvSpPr>
        <p:spPr>
          <a:xfrm>
            <a:off x="368515" y="1129615"/>
            <a:ext cx="232031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Réseau routier régional</a:t>
            </a:r>
            <a:endParaRPr lang="fr-BE" sz="1100" dirty="0"/>
          </a:p>
        </p:txBody>
      </p:sp>
      <p:sp>
        <p:nvSpPr>
          <p:cNvPr id="75" name="ZoneTexte 74">
            <a:extLst>
              <a:ext uri="{FF2B5EF4-FFF2-40B4-BE49-F238E27FC236}">
                <a16:creationId xmlns:a16="http://schemas.microsoft.com/office/drawing/2014/main" id="{A63126DA-CE96-4F57-BDFA-36734724A8EF}"/>
              </a:ext>
            </a:extLst>
          </p:cNvPr>
          <p:cNvSpPr txBox="1"/>
          <p:nvPr/>
        </p:nvSpPr>
        <p:spPr>
          <a:xfrm>
            <a:off x="334208" y="253470"/>
            <a:ext cx="1712217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Pôles de développement et d’appui touristique</a:t>
            </a:r>
            <a:endParaRPr lang="fr-BE" sz="1100" dirty="0"/>
          </a:p>
        </p:txBody>
      </p:sp>
      <p:sp>
        <p:nvSpPr>
          <p:cNvPr id="79" name="Forme libre : forme 78">
            <a:extLst>
              <a:ext uri="{FF2B5EF4-FFF2-40B4-BE49-F238E27FC236}">
                <a16:creationId xmlns:a16="http://schemas.microsoft.com/office/drawing/2014/main" id="{70D37981-2D87-40ED-BAFC-FFC8C63CE60C}"/>
              </a:ext>
            </a:extLst>
          </p:cNvPr>
          <p:cNvSpPr/>
          <p:nvPr/>
        </p:nvSpPr>
        <p:spPr>
          <a:xfrm>
            <a:off x="112109" y="1132204"/>
            <a:ext cx="222344" cy="269732"/>
          </a:xfrm>
          <a:custGeom>
            <a:avLst/>
            <a:gdLst>
              <a:gd name="connsiteX0" fmla="*/ 0 w 219075"/>
              <a:gd name="connsiteY0" fmla="*/ 0 h 333375"/>
              <a:gd name="connsiteX1" fmla="*/ 142875 w 219075"/>
              <a:gd name="connsiteY1" fmla="*/ 104775 h 333375"/>
              <a:gd name="connsiteX2" fmla="*/ 28575 w 219075"/>
              <a:gd name="connsiteY2" fmla="*/ 228600 h 333375"/>
              <a:gd name="connsiteX3" fmla="*/ 219075 w 219075"/>
              <a:gd name="connsiteY3" fmla="*/ 333375 h 333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9075" h="333375">
                <a:moveTo>
                  <a:pt x="0" y="0"/>
                </a:moveTo>
                <a:cubicBezTo>
                  <a:pt x="69056" y="33337"/>
                  <a:pt x="138113" y="66675"/>
                  <a:pt x="142875" y="104775"/>
                </a:cubicBezTo>
                <a:cubicBezTo>
                  <a:pt x="147638" y="142875"/>
                  <a:pt x="15875" y="190500"/>
                  <a:pt x="28575" y="228600"/>
                </a:cubicBezTo>
                <a:cubicBezTo>
                  <a:pt x="41275" y="266700"/>
                  <a:pt x="130175" y="300037"/>
                  <a:pt x="219075" y="333375"/>
                </a:cubicBezTo>
              </a:path>
            </a:pathLst>
          </a:custGeom>
          <a:noFill/>
          <a:ln w="12700" cmpd="sng">
            <a:solidFill>
              <a:schemeClr val="bg1">
                <a:lumMod val="75000"/>
              </a:schemeClr>
            </a:solidFill>
            <a:headEnd type="none" w="lg" len="lg"/>
            <a:tailEnd type="none" w="lg" len="lg"/>
            <a:extLst>
              <a:ext uri="{C807C97D-BFC1-408E-A445-0C87EB9F89A2}">
                <ask:lineSketchStyleProps xmlns:ask="http://schemas.microsoft.com/office/drawing/2018/sketchyshapes">
                  <ask:type>
                    <ask:lineSketchNone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80" name="Forme libre : forme 79">
            <a:extLst>
              <a:ext uri="{FF2B5EF4-FFF2-40B4-BE49-F238E27FC236}">
                <a16:creationId xmlns:a16="http://schemas.microsoft.com/office/drawing/2014/main" id="{51586F8B-F076-4975-89E8-64CD98B2DE98}"/>
              </a:ext>
            </a:extLst>
          </p:cNvPr>
          <p:cNvSpPr/>
          <p:nvPr/>
        </p:nvSpPr>
        <p:spPr>
          <a:xfrm>
            <a:off x="98416" y="349764"/>
            <a:ext cx="235086" cy="196167"/>
          </a:xfrm>
          <a:custGeom>
            <a:avLst/>
            <a:gdLst>
              <a:gd name="connsiteX0" fmla="*/ 204899 w 424322"/>
              <a:gd name="connsiteY0" fmla="*/ 139009 h 387565"/>
              <a:gd name="connsiteX1" fmla="*/ 309674 w 424322"/>
              <a:gd name="connsiteY1" fmla="*/ 5659 h 387565"/>
              <a:gd name="connsiteX2" fmla="*/ 423974 w 424322"/>
              <a:gd name="connsiteY2" fmla="*/ 43759 h 387565"/>
              <a:gd name="connsiteX3" fmla="*/ 347774 w 424322"/>
              <a:gd name="connsiteY3" fmla="*/ 215209 h 387565"/>
              <a:gd name="connsiteX4" fmla="*/ 423974 w 424322"/>
              <a:gd name="connsiteY4" fmla="*/ 319984 h 387565"/>
              <a:gd name="connsiteX5" fmla="*/ 338249 w 424322"/>
              <a:gd name="connsiteY5" fmla="*/ 386659 h 387565"/>
              <a:gd name="connsiteX6" fmla="*/ 233474 w 424322"/>
              <a:gd name="connsiteY6" fmla="*/ 272359 h 387565"/>
              <a:gd name="connsiteX7" fmla="*/ 71549 w 424322"/>
              <a:gd name="connsiteY7" fmla="*/ 291409 h 387565"/>
              <a:gd name="connsiteX8" fmla="*/ 4874 w 424322"/>
              <a:gd name="connsiteY8" fmla="*/ 110434 h 387565"/>
              <a:gd name="connsiteX9" fmla="*/ 204899 w 424322"/>
              <a:gd name="connsiteY9" fmla="*/ 139009 h 3875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24322" h="387565">
                <a:moveTo>
                  <a:pt x="204899" y="139009"/>
                </a:moveTo>
                <a:cubicBezTo>
                  <a:pt x="255699" y="121547"/>
                  <a:pt x="273162" y="21534"/>
                  <a:pt x="309674" y="5659"/>
                </a:cubicBezTo>
                <a:cubicBezTo>
                  <a:pt x="346187" y="-10216"/>
                  <a:pt x="417624" y="8834"/>
                  <a:pt x="423974" y="43759"/>
                </a:cubicBezTo>
                <a:cubicBezTo>
                  <a:pt x="430324" y="78684"/>
                  <a:pt x="347774" y="169172"/>
                  <a:pt x="347774" y="215209"/>
                </a:cubicBezTo>
                <a:cubicBezTo>
                  <a:pt x="347774" y="261246"/>
                  <a:pt x="425562" y="291409"/>
                  <a:pt x="423974" y="319984"/>
                </a:cubicBezTo>
                <a:cubicBezTo>
                  <a:pt x="422387" y="348559"/>
                  <a:pt x="369999" y="394596"/>
                  <a:pt x="338249" y="386659"/>
                </a:cubicBezTo>
                <a:cubicBezTo>
                  <a:pt x="306499" y="378722"/>
                  <a:pt x="277924" y="288234"/>
                  <a:pt x="233474" y="272359"/>
                </a:cubicBezTo>
                <a:cubicBezTo>
                  <a:pt x="189024" y="256484"/>
                  <a:pt x="109649" y="318396"/>
                  <a:pt x="71549" y="291409"/>
                </a:cubicBezTo>
                <a:cubicBezTo>
                  <a:pt x="33449" y="264422"/>
                  <a:pt x="-15763" y="139009"/>
                  <a:pt x="4874" y="110434"/>
                </a:cubicBezTo>
                <a:cubicBezTo>
                  <a:pt x="25511" y="81859"/>
                  <a:pt x="154099" y="156471"/>
                  <a:pt x="204899" y="139009"/>
                </a:cubicBezTo>
                <a:close/>
              </a:path>
            </a:pathLst>
          </a:custGeom>
          <a:solidFill>
            <a:schemeClr val="accent2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83" name="ZoneTexte 82">
            <a:extLst>
              <a:ext uri="{FF2B5EF4-FFF2-40B4-BE49-F238E27FC236}">
                <a16:creationId xmlns:a16="http://schemas.microsoft.com/office/drawing/2014/main" id="{E3833D92-8182-40AF-8428-129CFF1A20B8}"/>
              </a:ext>
            </a:extLst>
          </p:cNvPr>
          <p:cNvSpPr txBox="1"/>
          <p:nvPr/>
        </p:nvSpPr>
        <p:spPr>
          <a:xfrm>
            <a:off x="361106" y="1512331"/>
            <a:ext cx="232031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Ligne ferroviaire</a:t>
            </a:r>
            <a:endParaRPr lang="fr-BE" sz="1100" dirty="0"/>
          </a:p>
        </p:txBody>
      </p:sp>
      <p:sp>
        <p:nvSpPr>
          <p:cNvPr id="84" name="Forme libre : forme 83">
            <a:extLst>
              <a:ext uri="{FF2B5EF4-FFF2-40B4-BE49-F238E27FC236}">
                <a16:creationId xmlns:a16="http://schemas.microsoft.com/office/drawing/2014/main" id="{6CC23C3C-748F-42A1-A5B5-88C95C8EA2E3}"/>
              </a:ext>
            </a:extLst>
          </p:cNvPr>
          <p:cNvSpPr/>
          <p:nvPr/>
        </p:nvSpPr>
        <p:spPr>
          <a:xfrm>
            <a:off x="147027" y="1529186"/>
            <a:ext cx="222344" cy="269732"/>
          </a:xfrm>
          <a:custGeom>
            <a:avLst/>
            <a:gdLst>
              <a:gd name="connsiteX0" fmla="*/ 0 w 219075"/>
              <a:gd name="connsiteY0" fmla="*/ 0 h 333375"/>
              <a:gd name="connsiteX1" fmla="*/ 142875 w 219075"/>
              <a:gd name="connsiteY1" fmla="*/ 104775 h 333375"/>
              <a:gd name="connsiteX2" fmla="*/ 28575 w 219075"/>
              <a:gd name="connsiteY2" fmla="*/ 228600 h 333375"/>
              <a:gd name="connsiteX3" fmla="*/ 219075 w 219075"/>
              <a:gd name="connsiteY3" fmla="*/ 333375 h 333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9075" h="333375">
                <a:moveTo>
                  <a:pt x="0" y="0"/>
                </a:moveTo>
                <a:cubicBezTo>
                  <a:pt x="69056" y="33337"/>
                  <a:pt x="138113" y="66675"/>
                  <a:pt x="142875" y="104775"/>
                </a:cubicBezTo>
                <a:cubicBezTo>
                  <a:pt x="147638" y="142875"/>
                  <a:pt x="15875" y="190500"/>
                  <a:pt x="28575" y="228600"/>
                </a:cubicBezTo>
                <a:cubicBezTo>
                  <a:pt x="41275" y="266700"/>
                  <a:pt x="130175" y="300037"/>
                  <a:pt x="219075" y="333375"/>
                </a:cubicBezTo>
              </a:path>
            </a:pathLst>
          </a:custGeom>
          <a:noFill/>
          <a:ln w="19050" cmpd="sng">
            <a:solidFill>
              <a:schemeClr val="tx1"/>
            </a:solidFill>
            <a:prstDash val="dash"/>
            <a:headEnd type="none" w="lg" len="lg"/>
            <a:tailEnd type="none" w="lg" len="lg"/>
            <a:extLst>
              <a:ext uri="{C807C97D-BFC1-408E-A445-0C87EB9F89A2}">
                <ask:lineSketchStyleProps xmlns:ask="http://schemas.microsoft.com/office/drawing/2018/sketchyshapes">
                  <ask:type>
                    <ask:lineSketchNone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grpSp>
        <p:nvGrpSpPr>
          <p:cNvPr id="15" name="Groupe 14">
            <a:extLst>
              <a:ext uri="{FF2B5EF4-FFF2-40B4-BE49-F238E27FC236}">
                <a16:creationId xmlns:a16="http://schemas.microsoft.com/office/drawing/2014/main" id="{C1F64FC7-4133-4040-83D3-8B66C2046446}"/>
              </a:ext>
            </a:extLst>
          </p:cNvPr>
          <p:cNvGrpSpPr>
            <a:grpSpLocks noChangeAspect="1"/>
          </p:cNvGrpSpPr>
          <p:nvPr/>
        </p:nvGrpSpPr>
        <p:grpSpPr>
          <a:xfrm>
            <a:off x="2908829" y="279355"/>
            <a:ext cx="6944048" cy="6267685"/>
            <a:chOff x="2908829" y="279355"/>
            <a:chExt cx="6944048" cy="6267685"/>
          </a:xfrm>
        </p:grpSpPr>
        <p:sp>
          <p:nvSpPr>
            <p:cNvPr id="5" name="Forme libre : forme 4">
              <a:extLst>
                <a:ext uri="{FF2B5EF4-FFF2-40B4-BE49-F238E27FC236}">
                  <a16:creationId xmlns:a16="http://schemas.microsoft.com/office/drawing/2014/main" id="{FA4E5A16-E8D1-47A8-9A71-9E217CB4E4BA}"/>
                </a:ext>
              </a:extLst>
            </p:cNvPr>
            <p:cNvSpPr/>
            <p:nvPr/>
          </p:nvSpPr>
          <p:spPr>
            <a:xfrm>
              <a:off x="5518150" y="279355"/>
              <a:ext cx="2241550" cy="819195"/>
            </a:xfrm>
            <a:custGeom>
              <a:avLst/>
              <a:gdLst>
                <a:gd name="connsiteX0" fmla="*/ 0 w 2241550"/>
                <a:gd name="connsiteY0" fmla="*/ 400095 h 819195"/>
                <a:gd name="connsiteX1" fmla="*/ 209550 w 2241550"/>
                <a:gd name="connsiteY1" fmla="*/ 495345 h 819195"/>
                <a:gd name="connsiteX2" fmla="*/ 374650 w 2241550"/>
                <a:gd name="connsiteY2" fmla="*/ 717595 h 819195"/>
                <a:gd name="connsiteX3" fmla="*/ 514350 w 2241550"/>
                <a:gd name="connsiteY3" fmla="*/ 685845 h 819195"/>
                <a:gd name="connsiteX4" fmla="*/ 692150 w 2241550"/>
                <a:gd name="connsiteY4" fmla="*/ 615995 h 819195"/>
                <a:gd name="connsiteX5" fmla="*/ 736600 w 2241550"/>
                <a:gd name="connsiteY5" fmla="*/ 552495 h 819195"/>
                <a:gd name="connsiteX6" fmla="*/ 838200 w 2241550"/>
                <a:gd name="connsiteY6" fmla="*/ 450895 h 819195"/>
                <a:gd name="connsiteX7" fmla="*/ 1009650 w 2241550"/>
                <a:gd name="connsiteY7" fmla="*/ 431845 h 819195"/>
                <a:gd name="connsiteX8" fmla="*/ 1358900 w 2241550"/>
                <a:gd name="connsiteY8" fmla="*/ 273095 h 819195"/>
                <a:gd name="connsiteX9" fmla="*/ 1441450 w 2241550"/>
                <a:gd name="connsiteY9" fmla="*/ 241345 h 819195"/>
                <a:gd name="connsiteX10" fmla="*/ 1549400 w 2241550"/>
                <a:gd name="connsiteY10" fmla="*/ 69895 h 819195"/>
                <a:gd name="connsiteX11" fmla="*/ 1714500 w 2241550"/>
                <a:gd name="connsiteY11" fmla="*/ 82595 h 819195"/>
                <a:gd name="connsiteX12" fmla="*/ 1835150 w 2241550"/>
                <a:gd name="connsiteY12" fmla="*/ 45 h 819195"/>
                <a:gd name="connsiteX13" fmla="*/ 1885950 w 2241550"/>
                <a:gd name="connsiteY13" fmla="*/ 95295 h 819195"/>
                <a:gd name="connsiteX14" fmla="*/ 1974850 w 2241550"/>
                <a:gd name="connsiteY14" fmla="*/ 228645 h 819195"/>
                <a:gd name="connsiteX15" fmla="*/ 2032000 w 2241550"/>
                <a:gd name="connsiteY15" fmla="*/ 476295 h 819195"/>
                <a:gd name="connsiteX16" fmla="*/ 2241550 w 2241550"/>
                <a:gd name="connsiteY16" fmla="*/ 819195 h 819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41550" h="819195">
                  <a:moveTo>
                    <a:pt x="0" y="400095"/>
                  </a:moveTo>
                  <a:cubicBezTo>
                    <a:pt x="73554" y="421261"/>
                    <a:pt x="147108" y="442428"/>
                    <a:pt x="209550" y="495345"/>
                  </a:cubicBezTo>
                  <a:cubicBezTo>
                    <a:pt x="271992" y="548262"/>
                    <a:pt x="323850" y="685845"/>
                    <a:pt x="374650" y="717595"/>
                  </a:cubicBezTo>
                  <a:cubicBezTo>
                    <a:pt x="425450" y="749345"/>
                    <a:pt x="461433" y="702778"/>
                    <a:pt x="514350" y="685845"/>
                  </a:cubicBezTo>
                  <a:cubicBezTo>
                    <a:pt x="567267" y="668912"/>
                    <a:pt x="655109" y="638220"/>
                    <a:pt x="692150" y="615995"/>
                  </a:cubicBezTo>
                  <a:cubicBezTo>
                    <a:pt x="729191" y="593770"/>
                    <a:pt x="712258" y="580012"/>
                    <a:pt x="736600" y="552495"/>
                  </a:cubicBezTo>
                  <a:cubicBezTo>
                    <a:pt x="760942" y="524978"/>
                    <a:pt x="792692" y="471003"/>
                    <a:pt x="838200" y="450895"/>
                  </a:cubicBezTo>
                  <a:cubicBezTo>
                    <a:pt x="883708" y="430787"/>
                    <a:pt x="922867" y="461478"/>
                    <a:pt x="1009650" y="431845"/>
                  </a:cubicBezTo>
                  <a:cubicBezTo>
                    <a:pt x="1096433" y="402212"/>
                    <a:pt x="1286933" y="304845"/>
                    <a:pt x="1358900" y="273095"/>
                  </a:cubicBezTo>
                  <a:cubicBezTo>
                    <a:pt x="1430867" y="241345"/>
                    <a:pt x="1409700" y="275212"/>
                    <a:pt x="1441450" y="241345"/>
                  </a:cubicBezTo>
                  <a:cubicBezTo>
                    <a:pt x="1473200" y="207478"/>
                    <a:pt x="1503892" y="96353"/>
                    <a:pt x="1549400" y="69895"/>
                  </a:cubicBezTo>
                  <a:cubicBezTo>
                    <a:pt x="1594908" y="43437"/>
                    <a:pt x="1666875" y="94237"/>
                    <a:pt x="1714500" y="82595"/>
                  </a:cubicBezTo>
                  <a:cubicBezTo>
                    <a:pt x="1762125" y="70953"/>
                    <a:pt x="1806575" y="-2072"/>
                    <a:pt x="1835150" y="45"/>
                  </a:cubicBezTo>
                  <a:cubicBezTo>
                    <a:pt x="1863725" y="2162"/>
                    <a:pt x="1862667" y="57195"/>
                    <a:pt x="1885950" y="95295"/>
                  </a:cubicBezTo>
                  <a:cubicBezTo>
                    <a:pt x="1909233" y="133395"/>
                    <a:pt x="1950508" y="165145"/>
                    <a:pt x="1974850" y="228645"/>
                  </a:cubicBezTo>
                  <a:cubicBezTo>
                    <a:pt x="1999192" y="292145"/>
                    <a:pt x="1987550" y="377870"/>
                    <a:pt x="2032000" y="476295"/>
                  </a:cubicBezTo>
                  <a:cubicBezTo>
                    <a:pt x="2076450" y="574720"/>
                    <a:pt x="2159000" y="696957"/>
                    <a:pt x="2241550" y="819195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  <p:sp>
          <p:nvSpPr>
            <p:cNvPr id="6" name="Forme libre : forme 5">
              <a:extLst>
                <a:ext uri="{FF2B5EF4-FFF2-40B4-BE49-F238E27FC236}">
                  <a16:creationId xmlns:a16="http://schemas.microsoft.com/office/drawing/2014/main" id="{BDAE27D0-184D-4197-9EDA-2D4D9321C12F}"/>
                </a:ext>
              </a:extLst>
            </p:cNvPr>
            <p:cNvSpPr/>
            <p:nvPr/>
          </p:nvSpPr>
          <p:spPr>
            <a:xfrm>
              <a:off x="7701801" y="1064836"/>
              <a:ext cx="2151076" cy="2593308"/>
            </a:xfrm>
            <a:custGeom>
              <a:avLst/>
              <a:gdLst>
                <a:gd name="connsiteX0" fmla="*/ 57899 w 2151076"/>
                <a:gd name="connsiteY0" fmla="*/ 14664 h 2593308"/>
                <a:gd name="connsiteX1" fmla="*/ 134099 w 2151076"/>
                <a:gd name="connsiteY1" fmla="*/ 14664 h 2593308"/>
                <a:gd name="connsiteX2" fmla="*/ 229349 w 2151076"/>
                <a:gd name="connsiteY2" fmla="*/ 167064 h 2593308"/>
                <a:gd name="connsiteX3" fmla="*/ 197599 w 2151076"/>
                <a:gd name="connsiteY3" fmla="*/ 306764 h 2593308"/>
                <a:gd name="connsiteX4" fmla="*/ 254749 w 2151076"/>
                <a:gd name="connsiteY4" fmla="*/ 408364 h 2593308"/>
                <a:gd name="connsiteX5" fmla="*/ 749 w 2151076"/>
                <a:gd name="connsiteY5" fmla="*/ 636964 h 2593308"/>
                <a:gd name="connsiteX6" fmla="*/ 178549 w 2151076"/>
                <a:gd name="connsiteY6" fmla="*/ 878264 h 2593308"/>
                <a:gd name="connsiteX7" fmla="*/ 229349 w 2151076"/>
                <a:gd name="connsiteY7" fmla="*/ 979864 h 2593308"/>
                <a:gd name="connsiteX8" fmla="*/ 496049 w 2151076"/>
                <a:gd name="connsiteY8" fmla="*/ 1011614 h 2593308"/>
                <a:gd name="connsiteX9" fmla="*/ 584949 w 2151076"/>
                <a:gd name="connsiteY9" fmla="*/ 948114 h 2593308"/>
                <a:gd name="connsiteX10" fmla="*/ 807199 w 2151076"/>
                <a:gd name="connsiteY10" fmla="*/ 1068764 h 2593308"/>
                <a:gd name="connsiteX11" fmla="*/ 832599 w 2151076"/>
                <a:gd name="connsiteY11" fmla="*/ 1132264 h 2593308"/>
                <a:gd name="connsiteX12" fmla="*/ 959599 w 2151076"/>
                <a:gd name="connsiteY12" fmla="*/ 1106864 h 2593308"/>
                <a:gd name="connsiteX13" fmla="*/ 984999 w 2151076"/>
                <a:gd name="connsiteY13" fmla="*/ 1183064 h 2593308"/>
                <a:gd name="connsiteX14" fmla="*/ 896099 w 2151076"/>
                <a:gd name="connsiteY14" fmla="*/ 1291014 h 2593308"/>
                <a:gd name="connsiteX15" fmla="*/ 921499 w 2151076"/>
                <a:gd name="connsiteY15" fmla="*/ 1570414 h 2593308"/>
                <a:gd name="connsiteX16" fmla="*/ 991349 w 2151076"/>
                <a:gd name="connsiteY16" fmla="*/ 1583114 h 2593308"/>
                <a:gd name="connsiteX17" fmla="*/ 1137399 w 2151076"/>
                <a:gd name="connsiteY17" fmla="*/ 1811714 h 2593308"/>
                <a:gd name="connsiteX18" fmla="*/ 1365999 w 2151076"/>
                <a:gd name="connsiteY18" fmla="*/ 1678364 h 2593308"/>
                <a:gd name="connsiteX19" fmla="*/ 1772399 w 2151076"/>
                <a:gd name="connsiteY19" fmla="*/ 1462464 h 2593308"/>
                <a:gd name="connsiteX20" fmla="*/ 1848599 w 2151076"/>
                <a:gd name="connsiteY20" fmla="*/ 1341814 h 2593308"/>
                <a:gd name="connsiteX21" fmla="*/ 1905749 w 2151076"/>
                <a:gd name="connsiteY21" fmla="*/ 1430714 h 2593308"/>
                <a:gd name="connsiteX22" fmla="*/ 1943849 w 2151076"/>
                <a:gd name="connsiteY22" fmla="*/ 1792664 h 2593308"/>
                <a:gd name="connsiteX23" fmla="*/ 2147049 w 2151076"/>
                <a:gd name="connsiteY23" fmla="*/ 2180014 h 2593308"/>
                <a:gd name="connsiteX24" fmla="*/ 2070849 w 2151076"/>
                <a:gd name="connsiteY24" fmla="*/ 2249864 h 2593308"/>
                <a:gd name="connsiteX25" fmla="*/ 1969249 w 2151076"/>
                <a:gd name="connsiteY25" fmla="*/ 2364164 h 2593308"/>
                <a:gd name="connsiteX26" fmla="*/ 1975599 w 2151076"/>
                <a:gd name="connsiteY26" fmla="*/ 2459414 h 2593308"/>
                <a:gd name="connsiteX27" fmla="*/ 1854949 w 2151076"/>
                <a:gd name="connsiteY27" fmla="*/ 2453064 h 2593308"/>
                <a:gd name="connsiteX28" fmla="*/ 1778749 w 2151076"/>
                <a:gd name="connsiteY28" fmla="*/ 2529264 h 2593308"/>
                <a:gd name="connsiteX29" fmla="*/ 1677149 w 2151076"/>
                <a:gd name="connsiteY29" fmla="*/ 2592764 h 2593308"/>
                <a:gd name="connsiteX30" fmla="*/ 1607299 w 2151076"/>
                <a:gd name="connsiteY30" fmla="*/ 2554664 h 2593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2151076" h="2593308">
                  <a:moveTo>
                    <a:pt x="57899" y="14664"/>
                  </a:moveTo>
                  <a:cubicBezTo>
                    <a:pt x="81711" y="1964"/>
                    <a:pt x="105524" y="-10736"/>
                    <a:pt x="134099" y="14664"/>
                  </a:cubicBezTo>
                  <a:cubicBezTo>
                    <a:pt x="162674" y="40064"/>
                    <a:pt x="218766" y="118381"/>
                    <a:pt x="229349" y="167064"/>
                  </a:cubicBezTo>
                  <a:cubicBezTo>
                    <a:pt x="239932" y="215747"/>
                    <a:pt x="193366" y="266547"/>
                    <a:pt x="197599" y="306764"/>
                  </a:cubicBezTo>
                  <a:cubicBezTo>
                    <a:pt x="201832" y="346981"/>
                    <a:pt x="287557" y="353331"/>
                    <a:pt x="254749" y="408364"/>
                  </a:cubicBezTo>
                  <a:cubicBezTo>
                    <a:pt x="221941" y="463397"/>
                    <a:pt x="13449" y="558647"/>
                    <a:pt x="749" y="636964"/>
                  </a:cubicBezTo>
                  <a:cubicBezTo>
                    <a:pt x="-11951" y="715281"/>
                    <a:pt x="140449" y="821114"/>
                    <a:pt x="178549" y="878264"/>
                  </a:cubicBezTo>
                  <a:cubicBezTo>
                    <a:pt x="216649" y="935414"/>
                    <a:pt x="176432" y="957639"/>
                    <a:pt x="229349" y="979864"/>
                  </a:cubicBezTo>
                  <a:cubicBezTo>
                    <a:pt x="282266" y="1002089"/>
                    <a:pt x="436782" y="1016906"/>
                    <a:pt x="496049" y="1011614"/>
                  </a:cubicBezTo>
                  <a:cubicBezTo>
                    <a:pt x="555316" y="1006322"/>
                    <a:pt x="533091" y="938589"/>
                    <a:pt x="584949" y="948114"/>
                  </a:cubicBezTo>
                  <a:cubicBezTo>
                    <a:pt x="636807" y="957639"/>
                    <a:pt x="765924" y="1038072"/>
                    <a:pt x="807199" y="1068764"/>
                  </a:cubicBezTo>
                  <a:cubicBezTo>
                    <a:pt x="848474" y="1099456"/>
                    <a:pt x="807199" y="1125914"/>
                    <a:pt x="832599" y="1132264"/>
                  </a:cubicBezTo>
                  <a:cubicBezTo>
                    <a:pt x="857999" y="1138614"/>
                    <a:pt x="934199" y="1098397"/>
                    <a:pt x="959599" y="1106864"/>
                  </a:cubicBezTo>
                  <a:cubicBezTo>
                    <a:pt x="984999" y="1115331"/>
                    <a:pt x="995582" y="1152372"/>
                    <a:pt x="984999" y="1183064"/>
                  </a:cubicBezTo>
                  <a:cubicBezTo>
                    <a:pt x="974416" y="1213756"/>
                    <a:pt x="906682" y="1226456"/>
                    <a:pt x="896099" y="1291014"/>
                  </a:cubicBezTo>
                  <a:cubicBezTo>
                    <a:pt x="885516" y="1355572"/>
                    <a:pt x="905624" y="1521731"/>
                    <a:pt x="921499" y="1570414"/>
                  </a:cubicBezTo>
                  <a:cubicBezTo>
                    <a:pt x="937374" y="1619097"/>
                    <a:pt x="955366" y="1542897"/>
                    <a:pt x="991349" y="1583114"/>
                  </a:cubicBezTo>
                  <a:cubicBezTo>
                    <a:pt x="1027332" y="1623331"/>
                    <a:pt x="1074957" y="1795839"/>
                    <a:pt x="1137399" y="1811714"/>
                  </a:cubicBezTo>
                  <a:cubicBezTo>
                    <a:pt x="1199841" y="1827589"/>
                    <a:pt x="1260166" y="1736572"/>
                    <a:pt x="1365999" y="1678364"/>
                  </a:cubicBezTo>
                  <a:cubicBezTo>
                    <a:pt x="1471832" y="1620156"/>
                    <a:pt x="1691966" y="1518556"/>
                    <a:pt x="1772399" y="1462464"/>
                  </a:cubicBezTo>
                  <a:cubicBezTo>
                    <a:pt x="1852832" y="1406372"/>
                    <a:pt x="1826374" y="1347106"/>
                    <a:pt x="1848599" y="1341814"/>
                  </a:cubicBezTo>
                  <a:cubicBezTo>
                    <a:pt x="1870824" y="1336522"/>
                    <a:pt x="1889874" y="1355572"/>
                    <a:pt x="1905749" y="1430714"/>
                  </a:cubicBezTo>
                  <a:cubicBezTo>
                    <a:pt x="1921624" y="1505856"/>
                    <a:pt x="1903632" y="1667781"/>
                    <a:pt x="1943849" y="1792664"/>
                  </a:cubicBezTo>
                  <a:cubicBezTo>
                    <a:pt x="1984066" y="1917547"/>
                    <a:pt x="2125882" y="2103814"/>
                    <a:pt x="2147049" y="2180014"/>
                  </a:cubicBezTo>
                  <a:cubicBezTo>
                    <a:pt x="2168216" y="2256214"/>
                    <a:pt x="2100482" y="2219172"/>
                    <a:pt x="2070849" y="2249864"/>
                  </a:cubicBezTo>
                  <a:cubicBezTo>
                    <a:pt x="2041216" y="2280556"/>
                    <a:pt x="1985124" y="2329239"/>
                    <a:pt x="1969249" y="2364164"/>
                  </a:cubicBezTo>
                  <a:cubicBezTo>
                    <a:pt x="1953374" y="2399089"/>
                    <a:pt x="1994649" y="2444597"/>
                    <a:pt x="1975599" y="2459414"/>
                  </a:cubicBezTo>
                  <a:cubicBezTo>
                    <a:pt x="1956549" y="2474231"/>
                    <a:pt x="1887757" y="2441422"/>
                    <a:pt x="1854949" y="2453064"/>
                  </a:cubicBezTo>
                  <a:cubicBezTo>
                    <a:pt x="1822141" y="2464706"/>
                    <a:pt x="1808382" y="2505981"/>
                    <a:pt x="1778749" y="2529264"/>
                  </a:cubicBezTo>
                  <a:cubicBezTo>
                    <a:pt x="1749116" y="2552547"/>
                    <a:pt x="1705724" y="2588531"/>
                    <a:pt x="1677149" y="2592764"/>
                  </a:cubicBezTo>
                  <a:cubicBezTo>
                    <a:pt x="1648574" y="2596997"/>
                    <a:pt x="1627936" y="2575830"/>
                    <a:pt x="1607299" y="2554664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  <p:sp>
          <p:nvSpPr>
            <p:cNvPr id="9" name="Forme libre : forme 8">
              <a:extLst>
                <a:ext uri="{FF2B5EF4-FFF2-40B4-BE49-F238E27FC236}">
                  <a16:creationId xmlns:a16="http://schemas.microsoft.com/office/drawing/2014/main" id="{ACE898E1-7BDE-49B0-8EBE-D13D00606527}"/>
                </a:ext>
              </a:extLst>
            </p:cNvPr>
            <p:cNvSpPr/>
            <p:nvPr/>
          </p:nvSpPr>
          <p:spPr>
            <a:xfrm>
              <a:off x="7672120" y="3459906"/>
              <a:ext cx="1660678" cy="1639144"/>
            </a:xfrm>
            <a:custGeom>
              <a:avLst/>
              <a:gdLst>
                <a:gd name="connsiteX0" fmla="*/ 1649680 w 1660678"/>
                <a:gd name="connsiteY0" fmla="*/ 159594 h 1639144"/>
                <a:gd name="connsiteX1" fmla="*/ 1649680 w 1660678"/>
                <a:gd name="connsiteY1" fmla="*/ 51644 h 1639144"/>
                <a:gd name="connsiteX2" fmla="*/ 1535380 w 1660678"/>
                <a:gd name="connsiteY2" fmla="*/ 844 h 1639144"/>
                <a:gd name="connsiteX3" fmla="*/ 1395680 w 1660678"/>
                <a:gd name="connsiteY3" fmla="*/ 89744 h 1639144"/>
                <a:gd name="connsiteX4" fmla="*/ 1395680 w 1660678"/>
                <a:gd name="connsiteY4" fmla="*/ 362794 h 1639144"/>
                <a:gd name="connsiteX5" fmla="*/ 1465530 w 1660678"/>
                <a:gd name="connsiteY5" fmla="*/ 426294 h 1639144"/>
                <a:gd name="connsiteX6" fmla="*/ 1414730 w 1660678"/>
                <a:gd name="connsiteY6" fmla="*/ 496144 h 1639144"/>
                <a:gd name="connsiteX7" fmla="*/ 1281380 w 1660678"/>
                <a:gd name="connsiteY7" fmla="*/ 585044 h 1639144"/>
                <a:gd name="connsiteX8" fmla="*/ 1224230 w 1660678"/>
                <a:gd name="connsiteY8" fmla="*/ 737444 h 1639144"/>
                <a:gd name="connsiteX9" fmla="*/ 1008330 w 1660678"/>
                <a:gd name="connsiteY9" fmla="*/ 775544 h 1639144"/>
                <a:gd name="connsiteX10" fmla="*/ 919430 w 1660678"/>
                <a:gd name="connsiteY10" fmla="*/ 712044 h 1639144"/>
                <a:gd name="connsiteX11" fmla="*/ 874980 w 1660678"/>
                <a:gd name="connsiteY11" fmla="*/ 680294 h 1639144"/>
                <a:gd name="connsiteX12" fmla="*/ 773380 w 1660678"/>
                <a:gd name="connsiteY12" fmla="*/ 667594 h 1639144"/>
                <a:gd name="connsiteX13" fmla="*/ 728930 w 1660678"/>
                <a:gd name="connsiteY13" fmla="*/ 750144 h 1639144"/>
                <a:gd name="connsiteX14" fmla="*/ 665430 w 1660678"/>
                <a:gd name="connsiteY14" fmla="*/ 832694 h 1639144"/>
                <a:gd name="connsiteX15" fmla="*/ 481280 w 1660678"/>
                <a:gd name="connsiteY15" fmla="*/ 985094 h 1639144"/>
                <a:gd name="connsiteX16" fmla="*/ 373330 w 1660678"/>
                <a:gd name="connsiteY16" fmla="*/ 1010494 h 1639144"/>
                <a:gd name="connsiteX17" fmla="*/ 271730 w 1660678"/>
                <a:gd name="connsiteY17" fmla="*/ 1112094 h 1639144"/>
                <a:gd name="connsiteX18" fmla="*/ 144730 w 1660678"/>
                <a:gd name="connsiteY18" fmla="*/ 1099394 h 1639144"/>
                <a:gd name="connsiteX19" fmla="*/ 5030 w 1660678"/>
                <a:gd name="connsiteY19" fmla="*/ 1181944 h 1639144"/>
                <a:gd name="connsiteX20" fmla="*/ 36780 w 1660678"/>
                <a:gd name="connsiteY20" fmla="*/ 1321644 h 1639144"/>
                <a:gd name="connsiteX21" fmla="*/ 93930 w 1660678"/>
                <a:gd name="connsiteY21" fmla="*/ 1366094 h 1639144"/>
                <a:gd name="connsiteX22" fmla="*/ 214580 w 1660678"/>
                <a:gd name="connsiteY22" fmla="*/ 1378794 h 1639144"/>
                <a:gd name="connsiteX23" fmla="*/ 119330 w 1660678"/>
                <a:gd name="connsiteY23" fmla="*/ 1575644 h 1639144"/>
                <a:gd name="connsiteX24" fmla="*/ 74880 w 1660678"/>
                <a:gd name="connsiteY24" fmla="*/ 1639144 h 1639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660678" h="1639144">
                  <a:moveTo>
                    <a:pt x="1649680" y="159594"/>
                  </a:moveTo>
                  <a:cubicBezTo>
                    <a:pt x="1659205" y="118848"/>
                    <a:pt x="1668730" y="78102"/>
                    <a:pt x="1649680" y="51644"/>
                  </a:cubicBezTo>
                  <a:cubicBezTo>
                    <a:pt x="1630630" y="25186"/>
                    <a:pt x="1577713" y="-5506"/>
                    <a:pt x="1535380" y="844"/>
                  </a:cubicBezTo>
                  <a:cubicBezTo>
                    <a:pt x="1493047" y="7194"/>
                    <a:pt x="1418963" y="29419"/>
                    <a:pt x="1395680" y="89744"/>
                  </a:cubicBezTo>
                  <a:cubicBezTo>
                    <a:pt x="1372397" y="150069"/>
                    <a:pt x="1384038" y="306702"/>
                    <a:pt x="1395680" y="362794"/>
                  </a:cubicBezTo>
                  <a:cubicBezTo>
                    <a:pt x="1407322" y="418886"/>
                    <a:pt x="1462355" y="404069"/>
                    <a:pt x="1465530" y="426294"/>
                  </a:cubicBezTo>
                  <a:cubicBezTo>
                    <a:pt x="1468705" y="448519"/>
                    <a:pt x="1445422" y="469686"/>
                    <a:pt x="1414730" y="496144"/>
                  </a:cubicBezTo>
                  <a:cubicBezTo>
                    <a:pt x="1384038" y="522602"/>
                    <a:pt x="1313130" y="544827"/>
                    <a:pt x="1281380" y="585044"/>
                  </a:cubicBezTo>
                  <a:cubicBezTo>
                    <a:pt x="1249630" y="625261"/>
                    <a:pt x="1269738" y="705694"/>
                    <a:pt x="1224230" y="737444"/>
                  </a:cubicBezTo>
                  <a:cubicBezTo>
                    <a:pt x="1178722" y="769194"/>
                    <a:pt x="1059130" y="779777"/>
                    <a:pt x="1008330" y="775544"/>
                  </a:cubicBezTo>
                  <a:cubicBezTo>
                    <a:pt x="957530" y="771311"/>
                    <a:pt x="919430" y="712044"/>
                    <a:pt x="919430" y="712044"/>
                  </a:cubicBezTo>
                  <a:cubicBezTo>
                    <a:pt x="897205" y="696169"/>
                    <a:pt x="899322" y="687702"/>
                    <a:pt x="874980" y="680294"/>
                  </a:cubicBezTo>
                  <a:cubicBezTo>
                    <a:pt x="850638" y="672886"/>
                    <a:pt x="797722" y="655952"/>
                    <a:pt x="773380" y="667594"/>
                  </a:cubicBezTo>
                  <a:cubicBezTo>
                    <a:pt x="749038" y="679236"/>
                    <a:pt x="746922" y="722627"/>
                    <a:pt x="728930" y="750144"/>
                  </a:cubicBezTo>
                  <a:cubicBezTo>
                    <a:pt x="710938" y="777661"/>
                    <a:pt x="706705" y="793536"/>
                    <a:pt x="665430" y="832694"/>
                  </a:cubicBezTo>
                  <a:cubicBezTo>
                    <a:pt x="624155" y="871852"/>
                    <a:pt x="529963" y="955461"/>
                    <a:pt x="481280" y="985094"/>
                  </a:cubicBezTo>
                  <a:cubicBezTo>
                    <a:pt x="432597" y="1014727"/>
                    <a:pt x="408255" y="989327"/>
                    <a:pt x="373330" y="1010494"/>
                  </a:cubicBezTo>
                  <a:cubicBezTo>
                    <a:pt x="338405" y="1031661"/>
                    <a:pt x="309830" y="1097277"/>
                    <a:pt x="271730" y="1112094"/>
                  </a:cubicBezTo>
                  <a:cubicBezTo>
                    <a:pt x="233630" y="1126911"/>
                    <a:pt x="189180" y="1087752"/>
                    <a:pt x="144730" y="1099394"/>
                  </a:cubicBezTo>
                  <a:cubicBezTo>
                    <a:pt x="100280" y="1111036"/>
                    <a:pt x="23022" y="1144902"/>
                    <a:pt x="5030" y="1181944"/>
                  </a:cubicBezTo>
                  <a:cubicBezTo>
                    <a:pt x="-12962" y="1218986"/>
                    <a:pt x="21963" y="1290952"/>
                    <a:pt x="36780" y="1321644"/>
                  </a:cubicBezTo>
                  <a:cubicBezTo>
                    <a:pt x="51597" y="1352336"/>
                    <a:pt x="64297" y="1356569"/>
                    <a:pt x="93930" y="1366094"/>
                  </a:cubicBezTo>
                  <a:cubicBezTo>
                    <a:pt x="123563" y="1375619"/>
                    <a:pt x="210347" y="1343869"/>
                    <a:pt x="214580" y="1378794"/>
                  </a:cubicBezTo>
                  <a:cubicBezTo>
                    <a:pt x="218813" y="1413719"/>
                    <a:pt x="142613" y="1532252"/>
                    <a:pt x="119330" y="1575644"/>
                  </a:cubicBezTo>
                  <a:cubicBezTo>
                    <a:pt x="96047" y="1619036"/>
                    <a:pt x="85463" y="1629090"/>
                    <a:pt x="74880" y="1639144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  <p:sp>
          <p:nvSpPr>
            <p:cNvPr id="13" name="Forme libre : forme 12">
              <a:extLst>
                <a:ext uri="{FF2B5EF4-FFF2-40B4-BE49-F238E27FC236}">
                  <a16:creationId xmlns:a16="http://schemas.microsoft.com/office/drawing/2014/main" id="{529D98ED-C248-4E49-83CA-039AD5E1BA55}"/>
                </a:ext>
              </a:extLst>
            </p:cNvPr>
            <p:cNvSpPr/>
            <p:nvPr/>
          </p:nvSpPr>
          <p:spPr>
            <a:xfrm>
              <a:off x="2908829" y="2114550"/>
              <a:ext cx="5463008" cy="4432490"/>
            </a:xfrm>
            <a:custGeom>
              <a:avLst/>
              <a:gdLst>
                <a:gd name="connsiteX0" fmla="*/ 4850871 w 5463008"/>
                <a:gd name="connsiteY0" fmla="*/ 2965450 h 4432490"/>
                <a:gd name="connsiteX1" fmla="*/ 4787371 w 5463008"/>
                <a:gd name="connsiteY1" fmla="*/ 3124200 h 4432490"/>
                <a:gd name="connsiteX2" fmla="*/ 4825471 w 5463008"/>
                <a:gd name="connsiteY2" fmla="*/ 3194050 h 4432490"/>
                <a:gd name="connsiteX3" fmla="*/ 5054071 w 5463008"/>
                <a:gd name="connsiteY3" fmla="*/ 3124200 h 4432490"/>
                <a:gd name="connsiteX4" fmla="*/ 5181071 w 5463008"/>
                <a:gd name="connsiteY4" fmla="*/ 3308350 h 4432490"/>
                <a:gd name="connsiteX5" fmla="*/ 5384271 w 5463008"/>
                <a:gd name="connsiteY5" fmla="*/ 3371850 h 4432490"/>
                <a:gd name="connsiteX6" fmla="*/ 5371571 w 5463008"/>
                <a:gd name="connsiteY6" fmla="*/ 3511550 h 4432490"/>
                <a:gd name="connsiteX7" fmla="*/ 5447771 w 5463008"/>
                <a:gd name="connsiteY7" fmla="*/ 3644900 h 4432490"/>
                <a:gd name="connsiteX8" fmla="*/ 5308071 w 5463008"/>
                <a:gd name="connsiteY8" fmla="*/ 3714750 h 4432490"/>
                <a:gd name="connsiteX9" fmla="*/ 5460471 w 5463008"/>
                <a:gd name="connsiteY9" fmla="*/ 3873500 h 4432490"/>
                <a:gd name="connsiteX10" fmla="*/ 5377921 w 5463008"/>
                <a:gd name="connsiteY10" fmla="*/ 3987800 h 4432490"/>
                <a:gd name="connsiteX11" fmla="*/ 5066771 w 5463008"/>
                <a:gd name="connsiteY11" fmla="*/ 4108450 h 4432490"/>
                <a:gd name="connsiteX12" fmla="*/ 4977871 w 5463008"/>
                <a:gd name="connsiteY12" fmla="*/ 3987800 h 4432490"/>
                <a:gd name="connsiteX13" fmla="*/ 4838171 w 5463008"/>
                <a:gd name="connsiteY13" fmla="*/ 4070350 h 4432490"/>
                <a:gd name="connsiteX14" fmla="*/ 4723871 w 5463008"/>
                <a:gd name="connsiteY14" fmla="*/ 3848100 h 4432490"/>
                <a:gd name="connsiteX15" fmla="*/ 4596871 w 5463008"/>
                <a:gd name="connsiteY15" fmla="*/ 3810000 h 4432490"/>
                <a:gd name="connsiteX16" fmla="*/ 4336521 w 5463008"/>
                <a:gd name="connsiteY16" fmla="*/ 3829050 h 4432490"/>
                <a:gd name="connsiteX17" fmla="*/ 4190471 w 5463008"/>
                <a:gd name="connsiteY17" fmla="*/ 3740150 h 4432490"/>
                <a:gd name="connsiteX18" fmla="*/ 4082521 w 5463008"/>
                <a:gd name="connsiteY18" fmla="*/ 3892550 h 4432490"/>
                <a:gd name="connsiteX19" fmla="*/ 3892021 w 5463008"/>
                <a:gd name="connsiteY19" fmla="*/ 4013200 h 4432490"/>
                <a:gd name="connsiteX20" fmla="*/ 3872971 w 5463008"/>
                <a:gd name="connsiteY20" fmla="*/ 4102100 h 4432490"/>
                <a:gd name="connsiteX21" fmla="*/ 3745971 w 5463008"/>
                <a:gd name="connsiteY21" fmla="*/ 4273550 h 4432490"/>
                <a:gd name="connsiteX22" fmla="*/ 3555471 w 5463008"/>
                <a:gd name="connsiteY22" fmla="*/ 4356100 h 4432490"/>
                <a:gd name="connsiteX23" fmla="*/ 3295121 w 5463008"/>
                <a:gd name="connsiteY23" fmla="*/ 4356100 h 4432490"/>
                <a:gd name="connsiteX24" fmla="*/ 3085571 w 5463008"/>
                <a:gd name="connsiteY24" fmla="*/ 4432300 h 4432490"/>
                <a:gd name="connsiteX25" fmla="*/ 2958571 w 5463008"/>
                <a:gd name="connsiteY25" fmla="*/ 4330700 h 4432490"/>
                <a:gd name="connsiteX26" fmla="*/ 2831571 w 5463008"/>
                <a:gd name="connsiteY26" fmla="*/ 4267200 h 4432490"/>
                <a:gd name="connsiteX27" fmla="*/ 2729971 w 5463008"/>
                <a:gd name="connsiteY27" fmla="*/ 4076700 h 4432490"/>
                <a:gd name="connsiteX28" fmla="*/ 2583921 w 5463008"/>
                <a:gd name="connsiteY28" fmla="*/ 3987800 h 4432490"/>
                <a:gd name="connsiteX29" fmla="*/ 2387071 w 5463008"/>
                <a:gd name="connsiteY29" fmla="*/ 4064000 h 4432490"/>
                <a:gd name="connsiteX30" fmla="*/ 2183871 w 5463008"/>
                <a:gd name="connsiteY30" fmla="*/ 3835400 h 4432490"/>
                <a:gd name="connsiteX31" fmla="*/ 2126721 w 5463008"/>
                <a:gd name="connsiteY31" fmla="*/ 3803650 h 4432490"/>
                <a:gd name="connsiteX32" fmla="*/ 2260071 w 5463008"/>
                <a:gd name="connsiteY32" fmla="*/ 3365500 h 4432490"/>
                <a:gd name="connsiteX33" fmla="*/ 2069571 w 5463008"/>
                <a:gd name="connsiteY33" fmla="*/ 3060700 h 4432490"/>
                <a:gd name="connsiteX34" fmla="*/ 1828271 w 5463008"/>
                <a:gd name="connsiteY34" fmla="*/ 2673350 h 4432490"/>
                <a:gd name="connsiteX35" fmla="*/ 1783821 w 5463008"/>
                <a:gd name="connsiteY35" fmla="*/ 2584450 h 4432490"/>
                <a:gd name="connsiteX36" fmla="*/ 1612371 w 5463008"/>
                <a:gd name="connsiteY36" fmla="*/ 2343150 h 4432490"/>
                <a:gd name="connsiteX37" fmla="*/ 1910821 w 5463008"/>
                <a:gd name="connsiteY37" fmla="*/ 2044700 h 4432490"/>
                <a:gd name="connsiteX38" fmla="*/ 1783821 w 5463008"/>
                <a:gd name="connsiteY38" fmla="*/ 2025650 h 4432490"/>
                <a:gd name="connsiteX39" fmla="*/ 1853671 w 5463008"/>
                <a:gd name="connsiteY39" fmla="*/ 1866900 h 4432490"/>
                <a:gd name="connsiteX40" fmla="*/ 1910821 w 5463008"/>
                <a:gd name="connsiteY40" fmla="*/ 1746250 h 4432490"/>
                <a:gd name="connsiteX41" fmla="*/ 1853671 w 5463008"/>
                <a:gd name="connsiteY41" fmla="*/ 1365250 h 4432490"/>
                <a:gd name="connsiteX42" fmla="*/ 1752071 w 5463008"/>
                <a:gd name="connsiteY42" fmla="*/ 1187450 h 4432490"/>
                <a:gd name="connsiteX43" fmla="*/ 1555221 w 5463008"/>
                <a:gd name="connsiteY43" fmla="*/ 1187450 h 4432490"/>
                <a:gd name="connsiteX44" fmla="*/ 1491721 w 5463008"/>
                <a:gd name="connsiteY44" fmla="*/ 1168400 h 4432490"/>
                <a:gd name="connsiteX45" fmla="*/ 1434571 w 5463008"/>
                <a:gd name="connsiteY45" fmla="*/ 1289050 h 4432490"/>
                <a:gd name="connsiteX46" fmla="*/ 869421 w 5463008"/>
                <a:gd name="connsiteY46" fmla="*/ 1403350 h 4432490"/>
                <a:gd name="connsiteX47" fmla="*/ 748771 w 5463008"/>
                <a:gd name="connsiteY47" fmla="*/ 1365250 h 4432490"/>
                <a:gd name="connsiteX48" fmla="*/ 501121 w 5463008"/>
                <a:gd name="connsiteY48" fmla="*/ 1454150 h 4432490"/>
                <a:gd name="connsiteX49" fmla="*/ 323321 w 5463008"/>
                <a:gd name="connsiteY49" fmla="*/ 1473200 h 4432490"/>
                <a:gd name="connsiteX50" fmla="*/ 132821 w 5463008"/>
                <a:gd name="connsiteY50" fmla="*/ 1428750 h 4432490"/>
                <a:gd name="connsiteX51" fmla="*/ 285221 w 5463008"/>
                <a:gd name="connsiteY51" fmla="*/ 1384300 h 4432490"/>
                <a:gd name="connsiteX52" fmla="*/ 329671 w 5463008"/>
                <a:gd name="connsiteY52" fmla="*/ 1270000 h 4432490"/>
                <a:gd name="connsiteX53" fmla="*/ 266171 w 5463008"/>
                <a:gd name="connsiteY53" fmla="*/ 1003300 h 4432490"/>
                <a:gd name="connsiteX54" fmla="*/ 82021 w 5463008"/>
                <a:gd name="connsiteY54" fmla="*/ 1022350 h 4432490"/>
                <a:gd name="connsiteX55" fmla="*/ 5821 w 5463008"/>
                <a:gd name="connsiteY55" fmla="*/ 825500 h 4432490"/>
                <a:gd name="connsiteX56" fmla="*/ 228071 w 5463008"/>
                <a:gd name="connsiteY56" fmla="*/ 768350 h 4432490"/>
                <a:gd name="connsiteX57" fmla="*/ 285221 w 5463008"/>
                <a:gd name="connsiteY57" fmla="*/ 666750 h 4432490"/>
                <a:gd name="connsiteX58" fmla="*/ 348721 w 5463008"/>
                <a:gd name="connsiteY58" fmla="*/ 704850 h 4432490"/>
                <a:gd name="connsiteX59" fmla="*/ 285221 w 5463008"/>
                <a:gd name="connsiteY59" fmla="*/ 565150 h 4432490"/>
                <a:gd name="connsiteX60" fmla="*/ 355071 w 5463008"/>
                <a:gd name="connsiteY60" fmla="*/ 336550 h 4432490"/>
                <a:gd name="connsiteX61" fmla="*/ 418571 w 5463008"/>
                <a:gd name="connsiteY61" fmla="*/ 120650 h 4432490"/>
                <a:gd name="connsiteX62" fmla="*/ 577321 w 5463008"/>
                <a:gd name="connsiteY62" fmla="*/ 88900 h 4432490"/>
                <a:gd name="connsiteX63" fmla="*/ 653521 w 5463008"/>
                <a:gd name="connsiteY63" fmla="*/ 0 h 4432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5463008" h="4432490">
                  <a:moveTo>
                    <a:pt x="4850871" y="2965450"/>
                  </a:moveTo>
                  <a:cubicBezTo>
                    <a:pt x="4821237" y="3025775"/>
                    <a:pt x="4791604" y="3086100"/>
                    <a:pt x="4787371" y="3124200"/>
                  </a:cubicBezTo>
                  <a:cubicBezTo>
                    <a:pt x="4783138" y="3162300"/>
                    <a:pt x="4781021" y="3194050"/>
                    <a:pt x="4825471" y="3194050"/>
                  </a:cubicBezTo>
                  <a:cubicBezTo>
                    <a:pt x="4869921" y="3194050"/>
                    <a:pt x="4994804" y="3105150"/>
                    <a:pt x="5054071" y="3124200"/>
                  </a:cubicBezTo>
                  <a:cubicBezTo>
                    <a:pt x="5113338" y="3143250"/>
                    <a:pt x="5126038" y="3267075"/>
                    <a:pt x="5181071" y="3308350"/>
                  </a:cubicBezTo>
                  <a:cubicBezTo>
                    <a:pt x="5236104" y="3349625"/>
                    <a:pt x="5352521" y="3337983"/>
                    <a:pt x="5384271" y="3371850"/>
                  </a:cubicBezTo>
                  <a:cubicBezTo>
                    <a:pt x="5416021" y="3405717"/>
                    <a:pt x="5360988" y="3466042"/>
                    <a:pt x="5371571" y="3511550"/>
                  </a:cubicBezTo>
                  <a:cubicBezTo>
                    <a:pt x="5382154" y="3557058"/>
                    <a:pt x="5458354" y="3611033"/>
                    <a:pt x="5447771" y="3644900"/>
                  </a:cubicBezTo>
                  <a:cubicBezTo>
                    <a:pt x="5437188" y="3678767"/>
                    <a:pt x="5305954" y="3676650"/>
                    <a:pt x="5308071" y="3714750"/>
                  </a:cubicBezTo>
                  <a:cubicBezTo>
                    <a:pt x="5310188" y="3752850"/>
                    <a:pt x="5448829" y="3827992"/>
                    <a:pt x="5460471" y="3873500"/>
                  </a:cubicBezTo>
                  <a:cubicBezTo>
                    <a:pt x="5472113" y="3919008"/>
                    <a:pt x="5443538" y="3948642"/>
                    <a:pt x="5377921" y="3987800"/>
                  </a:cubicBezTo>
                  <a:cubicBezTo>
                    <a:pt x="5312304" y="4026958"/>
                    <a:pt x="5133446" y="4108450"/>
                    <a:pt x="5066771" y="4108450"/>
                  </a:cubicBezTo>
                  <a:cubicBezTo>
                    <a:pt x="5000096" y="4108450"/>
                    <a:pt x="5015971" y="3994150"/>
                    <a:pt x="4977871" y="3987800"/>
                  </a:cubicBezTo>
                  <a:cubicBezTo>
                    <a:pt x="4939771" y="3981450"/>
                    <a:pt x="4880504" y="4093633"/>
                    <a:pt x="4838171" y="4070350"/>
                  </a:cubicBezTo>
                  <a:cubicBezTo>
                    <a:pt x="4795838" y="4047067"/>
                    <a:pt x="4764088" y="3891492"/>
                    <a:pt x="4723871" y="3848100"/>
                  </a:cubicBezTo>
                  <a:cubicBezTo>
                    <a:pt x="4683654" y="3804708"/>
                    <a:pt x="4661429" y="3813175"/>
                    <a:pt x="4596871" y="3810000"/>
                  </a:cubicBezTo>
                  <a:cubicBezTo>
                    <a:pt x="4532313" y="3806825"/>
                    <a:pt x="4404254" y="3840692"/>
                    <a:pt x="4336521" y="3829050"/>
                  </a:cubicBezTo>
                  <a:cubicBezTo>
                    <a:pt x="4268788" y="3817408"/>
                    <a:pt x="4232804" y="3729567"/>
                    <a:pt x="4190471" y="3740150"/>
                  </a:cubicBezTo>
                  <a:cubicBezTo>
                    <a:pt x="4148138" y="3750733"/>
                    <a:pt x="4132263" y="3847042"/>
                    <a:pt x="4082521" y="3892550"/>
                  </a:cubicBezTo>
                  <a:cubicBezTo>
                    <a:pt x="4032779" y="3938058"/>
                    <a:pt x="3926946" y="3978275"/>
                    <a:pt x="3892021" y="4013200"/>
                  </a:cubicBezTo>
                  <a:cubicBezTo>
                    <a:pt x="3857096" y="4048125"/>
                    <a:pt x="3897313" y="4058708"/>
                    <a:pt x="3872971" y="4102100"/>
                  </a:cubicBezTo>
                  <a:cubicBezTo>
                    <a:pt x="3848629" y="4145492"/>
                    <a:pt x="3798888" y="4231217"/>
                    <a:pt x="3745971" y="4273550"/>
                  </a:cubicBezTo>
                  <a:cubicBezTo>
                    <a:pt x="3693054" y="4315883"/>
                    <a:pt x="3630613" y="4342342"/>
                    <a:pt x="3555471" y="4356100"/>
                  </a:cubicBezTo>
                  <a:cubicBezTo>
                    <a:pt x="3480329" y="4369858"/>
                    <a:pt x="3373438" y="4343400"/>
                    <a:pt x="3295121" y="4356100"/>
                  </a:cubicBezTo>
                  <a:cubicBezTo>
                    <a:pt x="3216804" y="4368800"/>
                    <a:pt x="3141663" y="4436533"/>
                    <a:pt x="3085571" y="4432300"/>
                  </a:cubicBezTo>
                  <a:cubicBezTo>
                    <a:pt x="3029479" y="4428067"/>
                    <a:pt x="3000904" y="4358217"/>
                    <a:pt x="2958571" y="4330700"/>
                  </a:cubicBezTo>
                  <a:cubicBezTo>
                    <a:pt x="2916238" y="4303183"/>
                    <a:pt x="2869671" y="4309533"/>
                    <a:pt x="2831571" y="4267200"/>
                  </a:cubicBezTo>
                  <a:cubicBezTo>
                    <a:pt x="2793471" y="4224867"/>
                    <a:pt x="2771246" y="4123267"/>
                    <a:pt x="2729971" y="4076700"/>
                  </a:cubicBezTo>
                  <a:cubicBezTo>
                    <a:pt x="2688696" y="4030133"/>
                    <a:pt x="2641071" y="3989917"/>
                    <a:pt x="2583921" y="3987800"/>
                  </a:cubicBezTo>
                  <a:cubicBezTo>
                    <a:pt x="2526771" y="3985683"/>
                    <a:pt x="2453746" y="4089400"/>
                    <a:pt x="2387071" y="4064000"/>
                  </a:cubicBezTo>
                  <a:cubicBezTo>
                    <a:pt x="2320396" y="4038600"/>
                    <a:pt x="2227263" y="3878792"/>
                    <a:pt x="2183871" y="3835400"/>
                  </a:cubicBezTo>
                  <a:cubicBezTo>
                    <a:pt x="2140479" y="3792008"/>
                    <a:pt x="2114021" y="3881967"/>
                    <a:pt x="2126721" y="3803650"/>
                  </a:cubicBezTo>
                  <a:cubicBezTo>
                    <a:pt x="2139421" y="3725333"/>
                    <a:pt x="2269596" y="3489325"/>
                    <a:pt x="2260071" y="3365500"/>
                  </a:cubicBezTo>
                  <a:cubicBezTo>
                    <a:pt x="2250546" y="3241675"/>
                    <a:pt x="2141538" y="3176058"/>
                    <a:pt x="2069571" y="3060700"/>
                  </a:cubicBezTo>
                  <a:cubicBezTo>
                    <a:pt x="1997604" y="2945342"/>
                    <a:pt x="1875896" y="2752725"/>
                    <a:pt x="1828271" y="2673350"/>
                  </a:cubicBezTo>
                  <a:cubicBezTo>
                    <a:pt x="1780646" y="2593975"/>
                    <a:pt x="1819804" y="2639483"/>
                    <a:pt x="1783821" y="2584450"/>
                  </a:cubicBezTo>
                  <a:cubicBezTo>
                    <a:pt x="1747838" y="2529417"/>
                    <a:pt x="1591204" y="2433108"/>
                    <a:pt x="1612371" y="2343150"/>
                  </a:cubicBezTo>
                  <a:cubicBezTo>
                    <a:pt x="1633538" y="2253192"/>
                    <a:pt x="1882246" y="2097617"/>
                    <a:pt x="1910821" y="2044700"/>
                  </a:cubicBezTo>
                  <a:cubicBezTo>
                    <a:pt x="1939396" y="1991783"/>
                    <a:pt x="1793346" y="2055283"/>
                    <a:pt x="1783821" y="2025650"/>
                  </a:cubicBezTo>
                  <a:cubicBezTo>
                    <a:pt x="1774296" y="1996017"/>
                    <a:pt x="1832504" y="1913467"/>
                    <a:pt x="1853671" y="1866900"/>
                  </a:cubicBezTo>
                  <a:cubicBezTo>
                    <a:pt x="1874838" y="1820333"/>
                    <a:pt x="1910821" y="1829858"/>
                    <a:pt x="1910821" y="1746250"/>
                  </a:cubicBezTo>
                  <a:cubicBezTo>
                    <a:pt x="1910821" y="1662642"/>
                    <a:pt x="1880129" y="1458383"/>
                    <a:pt x="1853671" y="1365250"/>
                  </a:cubicBezTo>
                  <a:cubicBezTo>
                    <a:pt x="1827213" y="1272117"/>
                    <a:pt x="1801813" y="1217083"/>
                    <a:pt x="1752071" y="1187450"/>
                  </a:cubicBezTo>
                  <a:cubicBezTo>
                    <a:pt x="1702329" y="1157817"/>
                    <a:pt x="1598613" y="1190625"/>
                    <a:pt x="1555221" y="1187450"/>
                  </a:cubicBezTo>
                  <a:cubicBezTo>
                    <a:pt x="1511829" y="1184275"/>
                    <a:pt x="1511829" y="1151467"/>
                    <a:pt x="1491721" y="1168400"/>
                  </a:cubicBezTo>
                  <a:cubicBezTo>
                    <a:pt x="1471613" y="1185333"/>
                    <a:pt x="1538288" y="1249892"/>
                    <a:pt x="1434571" y="1289050"/>
                  </a:cubicBezTo>
                  <a:cubicBezTo>
                    <a:pt x="1330854" y="1328208"/>
                    <a:pt x="983721" y="1390650"/>
                    <a:pt x="869421" y="1403350"/>
                  </a:cubicBezTo>
                  <a:cubicBezTo>
                    <a:pt x="755121" y="1416050"/>
                    <a:pt x="810154" y="1356783"/>
                    <a:pt x="748771" y="1365250"/>
                  </a:cubicBezTo>
                  <a:cubicBezTo>
                    <a:pt x="687388" y="1373717"/>
                    <a:pt x="572029" y="1436158"/>
                    <a:pt x="501121" y="1454150"/>
                  </a:cubicBezTo>
                  <a:cubicBezTo>
                    <a:pt x="430213" y="1472142"/>
                    <a:pt x="384704" y="1477433"/>
                    <a:pt x="323321" y="1473200"/>
                  </a:cubicBezTo>
                  <a:cubicBezTo>
                    <a:pt x="261938" y="1468967"/>
                    <a:pt x="139171" y="1443567"/>
                    <a:pt x="132821" y="1428750"/>
                  </a:cubicBezTo>
                  <a:cubicBezTo>
                    <a:pt x="126471" y="1413933"/>
                    <a:pt x="252413" y="1410758"/>
                    <a:pt x="285221" y="1384300"/>
                  </a:cubicBezTo>
                  <a:cubicBezTo>
                    <a:pt x="318029" y="1357842"/>
                    <a:pt x="332846" y="1333500"/>
                    <a:pt x="329671" y="1270000"/>
                  </a:cubicBezTo>
                  <a:cubicBezTo>
                    <a:pt x="326496" y="1206500"/>
                    <a:pt x="307446" y="1044575"/>
                    <a:pt x="266171" y="1003300"/>
                  </a:cubicBezTo>
                  <a:cubicBezTo>
                    <a:pt x="224896" y="962025"/>
                    <a:pt x="125413" y="1051983"/>
                    <a:pt x="82021" y="1022350"/>
                  </a:cubicBezTo>
                  <a:cubicBezTo>
                    <a:pt x="38629" y="992717"/>
                    <a:pt x="-18521" y="867833"/>
                    <a:pt x="5821" y="825500"/>
                  </a:cubicBezTo>
                  <a:cubicBezTo>
                    <a:pt x="30163" y="783167"/>
                    <a:pt x="181504" y="794808"/>
                    <a:pt x="228071" y="768350"/>
                  </a:cubicBezTo>
                  <a:cubicBezTo>
                    <a:pt x="274638" y="741892"/>
                    <a:pt x="265113" y="677333"/>
                    <a:pt x="285221" y="666750"/>
                  </a:cubicBezTo>
                  <a:cubicBezTo>
                    <a:pt x="305329" y="656167"/>
                    <a:pt x="348721" y="721783"/>
                    <a:pt x="348721" y="704850"/>
                  </a:cubicBezTo>
                  <a:cubicBezTo>
                    <a:pt x="348721" y="687917"/>
                    <a:pt x="284163" y="626533"/>
                    <a:pt x="285221" y="565150"/>
                  </a:cubicBezTo>
                  <a:cubicBezTo>
                    <a:pt x="286279" y="503767"/>
                    <a:pt x="332846" y="410633"/>
                    <a:pt x="355071" y="336550"/>
                  </a:cubicBezTo>
                  <a:cubicBezTo>
                    <a:pt x="377296" y="262467"/>
                    <a:pt x="381529" y="161925"/>
                    <a:pt x="418571" y="120650"/>
                  </a:cubicBezTo>
                  <a:cubicBezTo>
                    <a:pt x="455613" y="79375"/>
                    <a:pt x="538163" y="109008"/>
                    <a:pt x="577321" y="88900"/>
                  </a:cubicBezTo>
                  <a:cubicBezTo>
                    <a:pt x="616479" y="68792"/>
                    <a:pt x="635000" y="34396"/>
                    <a:pt x="653521" y="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  <p:sp>
          <p:nvSpPr>
            <p:cNvPr id="14" name="Forme libre : forme 13">
              <a:extLst>
                <a:ext uri="{FF2B5EF4-FFF2-40B4-BE49-F238E27FC236}">
                  <a16:creationId xmlns:a16="http://schemas.microsoft.com/office/drawing/2014/main" id="{4BEAE9BB-B4E2-4D9D-A0E1-3456242A1240}"/>
                </a:ext>
              </a:extLst>
            </p:cNvPr>
            <p:cNvSpPr/>
            <p:nvPr/>
          </p:nvSpPr>
          <p:spPr>
            <a:xfrm>
              <a:off x="3549650" y="692150"/>
              <a:ext cx="1968500" cy="1435100"/>
            </a:xfrm>
            <a:custGeom>
              <a:avLst/>
              <a:gdLst>
                <a:gd name="connsiteX0" fmla="*/ 0 w 1968500"/>
                <a:gd name="connsiteY0" fmla="*/ 1435100 h 1435100"/>
                <a:gd name="connsiteX1" fmla="*/ 57150 w 1968500"/>
                <a:gd name="connsiteY1" fmla="*/ 1314450 h 1435100"/>
                <a:gd name="connsiteX2" fmla="*/ 12700 w 1968500"/>
                <a:gd name="connsiteY2" fmla="*/ 1257300 h 1435100"/>
                <a:gd name="connsiteX3" fmla="*/ 76200 w 1968500"/>
                <a:gd name="connsiteY3" fmla="*/ 1149350 h 1435100"/>
                <a:gd name="connsiteX4" fmla="*/ 57150 w 1968500"/>
                <a:gd name="connsiteY4" fmla="*/ 1060450 h 1435100"/>
                <a:gd name="connsiteX5" fmla="*/ 234950 w 1968500"/>
                <a:gd name="connsiteY5" fmla="*/ 1206500 h 1435100"/>
                <a:gd name="connsiteX6" fmla="*/ 368300 w 1968500"/>
                <a:gd name="connsiteY6" fmla="*/ 1092200 h 1435100"/>
                <a:gd name="connsiteX7" fmla="*/ 514350 w 1968500"/>
                <a:gd name="connsiteY7" fmla="*/ 1035050 h 1435100"/>
                <a:gd name="connsiteX8" fmla="*/ 444500 w 1968500"/>
                <a:gd name="connsiteY8" fmla="*/ 863600 h 1435100"/>
                <a:gd name="connsiteX9" fmla="*/ 552450 w 1968500"/>
                <a:gd name="connsiteY9" fmla="*/ 749300 h 1435100"/>
                <a:gd name="connsiteX10" fmla="*/ 457200 w 1968500"/>
                <a:gd name="connsiteY10" fmla="*/ 596900 h 1435100"/>
                <a:gd name="connsiteX11" fmla="*/ 247650 w 1968500"/>
                <a:gd name="connsiteY11" fmla="*/ 482600 h 1435100"/>
                <a:gd name="connsiteX12" fmla="*/ 419100 w 1968500"/>
                <a:gd name="connsiteY12" fmla="*/ 457200 h 1435100"/>
                <a:gd name="connsiteX13" fmla="*/ 444500 w 1968500"/>
                <a:gd name="connsiteY13" fmla="*/ 298450 h 1435100"/>
                <a:gd name="connsiteX14" fmla="*/ 400050 w 1968500"/>
                <a:gd name="connsiteY14" fmla="*/ 203200 h 1435100"/>
                <a:gd name="connsiteX15" fmla="*/ 520700 w 1968500"/>
                <a:gd name="connsiteY15" fmla="*/ 196850 h 1435100"/>
                <a:gd name="connsiteX16" fmla="*/ 692150 w 1968500"/>
                <a:gd name="connsiteY16" fmla="*/ 247650 h 1435100"/>
                <a:gd name="connsiteX17" fmla="*/ 749300 w 1968500"/>
                <a:gd name="connsiteY17" fmla="*/ 234950 h 1435100"/>
                <a:gd name="connsiteX18" fmla="*/ 723900 w 1968500"/>
                <a:gd name="connsiteY18" fmla="*/ 177800 h 1435100"/>
                <a:gd name="connsiteX19" fmla="*/ 901700 w 1968500"/>
                <a:gd name="connsiteY19" fmla="*/ 152400 h 1435100"/>
                <a:gd name="connsiteX20" fmla="*/ 1028700 w 1968500"/>
                <a:gd name="connsiteY20" fmla="*/ 241300 h 1435100"/>
                <a:gd name="connsiteX21" fmla="*/ 1149350 w 1968500"/>
                <a:gd name="connsiteY21" fmla="*/ 241300 h 1435100"/>
                <a:gd name="connsiteX22" fmla="*/ 1371600 w 1968500"/>
                <a:gd name="connsiteY22" fmla="*/ 114300 h 1435100"/>
                <a:gd name="connsiteX23" fmla="*/ 1771650 w 1968500"/>
                <a:gd name="connsiteY23" fmla="*/ 101600 h 1435100"/>
                <a:gd name="connsiteX24" fmla="*/ 1968500 w 1968500"/>
                <a:gd name="connsiteY24" fmla="*/ 0 h 1435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968500" h="1435100">
                  <a:moveTo>
                    <a:pt x="0" y="1435100"/>
                  </a:moveTo>
                  <a:cubicBezTo>
                    <a:pt x="27516" y="1389591"/>
                    <a:pt x="55033" y="1344083"/>
                    <a:pt x="57150" y="1314450"/>
                  </a:cubicBezTo>
                  <a:cubicBezTo>
                    <a:pt x="59267" y="1284817"/>
                    <a:pt x="9525" y="1284817"/>
                    <a:pt x="12700" y="1257300"/>
                  </a:cubicBezTo>
                  <a:cubicBezTo>
                    <a:pt x="15875" y="1229783"/>
                    <a:pt x="68792" y="1182158"/>
                    <a:pt x="76200" y="1149350"/>
                  </a:cubicBezTo>
                  <a:cubicBezTo>
                    <a:pt x="83608" y="1116542"/>
                    <a:pt x="30692" y="1050925"/>
                    <a:pt x="57150" y="1060450"/>
                  </a:cubicBezTo>
                  <a:cubicBezTo>
                    <a:pt x="83608" y="1069975"/>
                    <a:pt x="183092" y="1201208"/>
                    <a:pt x="234950" y="1206500"/>
                  </a:cubicBezTo>
                  <a:cubicBezTo>
                    <a:pt x="286808" y="1211792"/>
                    <a:pt x="321733" y="1120775"/>
                    <a:pt x="368300" y="1092200"/>
                  </a:cubicBezTo>
                  <a:cubicBezTo>
                    <a:pt x="414867" y="1063625"/>
                    <a:pt x="501650" y="1073150"/>
                    <a:pt x="514350" y="1035050"/>
                  </a:cubicBezTo>
                  <a:cubicBezTo>
                    <a:pt x="527050" y="996950"/>
                    <a:pt x="438150" y="911225"/>
                    <a:pt x="444500" y="863600"/>
                  </a:cubicBezTo>
                  <a:cubicBezTo>
                    <a:pt x="450850" y="815975"/>
                    <a:pt x="550333" y="793750"/>
                    <a:pt x="552450" y="749300"/>
                  </a:cubicBezTo>
                  <a:cubicBezTo>
                    <a:pt x="554567" y="704850"/>
                    <a:pt x="508000" y="641350"/>
                    <a:pt x="457200" y="596900"/>
                  </a:cubicBezTo>
                  <a:cubicBezTo>
                    <a:pt x="406400" y="552450"/>
                    <a:pt x="254000" y="505883"/>
                    <a:pt x="247650" y="482600"/>
                  </a:cubicBezTo>
                  <a:cubicBezTo>
                    <a:pt x="241300" y="459317"/>
                    <a:pt x="386292" y="487892"/>
                    <a:pt x="419100" y="457200"/>
                  </a:cubicBezTo>
                  <a:cubicBezTo>
                    <a:pt x="451908" y="426508"/>
                    <a:pt x="447675" y="340783"/>
                    <a:pt x="444500" y="298450"/>
                  </a:cubicBezTo>
                  <a:cubicBezTo>
                    <a:pt x="441325" y="256117"/>
                    <a:pt x="387350" y="220133"/>
                    <a:pt x="400050" y="203200"/>
                  </a:cubicBezTo>
                  <a:cubicBezTo>
                    <a:pt x="412750" y="186267"/>
                    <a:pt x="472017" y="189442"/>
                    <a:pt x="520700" y="196850"/>
                  </a:cubicBezTo>
                  <a:cubicBezTo>
                    <a:pt x="569383" y="204258"/>
                    <a:pt x="654050" y="241300"/>
                    <a:pt x="692150" y="247650"/>
                  </a:cubicBezTo>
                  <a:cubicBezTo>
                    <a:pt x="730250" y="254000"/>
                    <a:pt x="744008" y="246592"/>
                    <a:pt x="749300" y="234950"/>
                  </a:cubicBezTo>
                  <a:cubicBezTo>
                    <a:pt x="754592" y="223308"/>
                    <a:pt x="698500" y="191558"/>
                    <a:pt x="723900" y="177800"/>
                  </a:cubicBezTo>
                  <a:cubicBezTo>
                    <a:pt x="749300" y="164042"/>
                    <a:pt x="850900" y="141817"/>
                    <a:pt x="901700" y="152400"/>
                  </a:cubicBezTo>
                  <a:cubicBezTo>
                    <a:pt x="952500" y="162983"/>
                    <a:pt x="987425" y="226483"/>
                    <a:pt x="1028700" y="241300"/>
                  </a:cubicBezTo>
                  <a:cubicBezTo>
                    <a:pt x="1069975" y="256117"/>
                    <a:pt x="1092200" y="262467"/>
                    <a:pt x="1149350" y="241300"/>
                  </a:cubicBezTo>
                  <a:cubicBezTo>
                    <a:pt x="1206500" y="220133"/>
                    <a:pt x="1267883" y="137583"/>
                    <a:pt x="1371600" y="114300"/>
                  </a:cubicBezTo>
                  <a:cubicBezTo>
                    <a:pt x="1475317" y="91017"/>
                    <a:pt x="1672167" y="120650"/>
                    <a:pt x="1771650" y="101600"/>
                  </a:cubicBezTo>
                  <a:cubicBezTo>
                    <a:pt x="1871133" y="82550"/>
                    <a:pt x="1919816" y="41275"/>
                    <a:pt x="1968500" y="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</p:grpSp>
      <p:sp>
        <p:nvSpPr>
          <p:cNvPr id="16" name="Forme libre : forme 15">
            <a:extLst>
              <a:ext uri="{FF2B5EF4-FFF2-40B4-BE49-F238E27FC236}">
                <a16:creationId xmlns:a16="http://schemas.microsoft.com/office/drawing/2014/main" id="{EEB2F3E0-154F-4066-8E25-50B79DF581A1}"/>
              </a:ext>
            </a:extLst>
          </p:cNvPr>
          <p:cNvSpPr/>
          <p:nvPr/>
        </p:nvSpPr>
        <p:spPr>
          <a:xfrm>
            <a:off x="6386513" y="1743075"/>
            <a:ext cx="1609792" cy="2833688"/>
          </a:xfrm>
          <a:custGeom>
            <a:avLst/>
            <a:gdLst>
              <a:gd name="connsiteX0" fmla="*/ 1314450 w 1609792"/>
              <a:gd name="connsiteY0" fmla="*/ 0 h 2833688"/>
              <a:gd name="connsiteX1" fmla="*/ 1223962 w 1609792"/>
              <a:gd name="connsiteY1" fmla="*/ 114300 h 2833688"/>
              <a:gd name="connsiteX2" fmla="*/ 1095375 w 1609792"/>
              <a:gd name="connsiteY2" fmla="*/ 52388 h 2833688"/>
              <a:gd name="connsiteX3" fmla="*/ 1028700 w 1609792"/>
              <a:gd name="connsiteY3" fmla="*/ 128588 h 2833688"/>
              <a:gd name="connsiteX4" fmla="*/ 1071562 w 1609792"/>
              <a:gd name="connsiteY4" fmla="*/ 400050 h 2833688"/>
              <a:gd name="connsiteX5" fmla="*/ 923925 w 1609792"/>
              <a:gd name="connsiteY5" fmla="*/ 328613 h 2833688"/>
              <a:gd name="connsiteX6" fmla="*/ 800100 w 1609792"/>
              <a:gd name="connsiteY6" fmla="*/ 328613 h 2833688"/>
              <a:gd name="connsiteX7" fmla="*/ 804862 w 1609792"/>
              <a:gd name="connsiteY7" fmla="*/ 266700 h 2833688"/>
              <a:gd name="connsiteX8" fmla="*/ 742950 w 1609792"/>
              <a:gd name="connsiteY8" fmla="*/ 252413 h 2833688"/>
              <a:gd name="connsiteX9" fmla="*/ 566737 w 1609792"/>
              <a:gd name="connsiteY9" fmla="*/ 381000 h 2833688"/>
              <a:gd name="connsiteX10" fmla="*/ 385762 w 1609792"/>
              <a:gd name="connsiteY10" fmla="*/ 219075 h 2833688"/>
              <a:gd name="connsiteX11" fmla="*/ 280987 w 1609792"/>
              <a:gd name="connsiteY11" fmla="*/ 219075 h 2833688"/>
              <a:gd name="connsiteX12" fmla="*/ 95250 w 1609792"/>
              <a:gd name="connsiteY12" fmla="*/ 342900 h 2833688"/>
              <a:gd name="connsiteX13" fmla="*/ 19050 w 1609792"/>
              <a:gd name="connsiteY13" fmla="*/ 490538 h 2833688"/>
              <a:gd name="connsiteX14" fmla="*/ 85725 w 1609792"/>
              <a:gd name="connsiteY14" fmla="*/ 609600 h 2833688"/>
              <a:gd name="connsiteX15" fmla="*/ 0 w 1609792"/>
              <a:gd name="connsiteY15" fmla="*/ 771525 h 2833688"/>
              <a:gd name="connsiteX16" fmla="*/ 85725 w 1609792"/>
              <a:gd name="connsiteY16" fmla="*/ 857250 h 2833688"/>
              <a:gd name="connsiteX17" fmla="*/ 52387 w 1609792"/>
              <a:gd name="connsiteY17" fmla="*/ 962025 h 2833688"/>
              <a:gd name="connsiteX18" fmla="*/ 185737 w 1609792"/>
              <a:gd name="connsiteY18" fmla="*/ 1047750 h 2833688"/>
              <a:gd name="connsiteX19" fmla="*/ 314325 w 1609792"/>
              <a:gd name="connsiteY19" fmla="*/ 1014413 h 2833688"/>
              <a:gd name="connsiteX20" fmla="*/ 423862 w 1609792"/>
              <a:gd name="connsiteY20" fmla="*/ 1114425 h 2833688"/>
              <a:gd name="connsiteX21" fmla="*/ 557212 w 1609792"/>
              <a:gd name="connsiteY21" fmla="*/ 1119188 h 2833688"/>
              <a:gd name="connsiteX22" fmla="*/ 714375 w 1609792"/>
              <a:gd name="connsiteY22" fmla="*/ 1243013 h 2833688"/>
              <a:gd name="connsiteX23" fmla="*/ 790575 w 1609792"/>
              <a:gd name="connsiteY23" fmla="*/ 1357313 h 2833688"/>
              <a:gd name="connsiteX24" fmla="*/ 938212 w 1609792"/>
              <a:gd name="connsiteY24" fmla="*/ 1362075 h 2833688"/>
              <a:gd name="connsiteX25" fmla="*/ 1062037 w 1609792"/>
              <a:gd name="connsiteY25" fmla="*/ 1471613 h 2833688"/>
              <a:gd name="connsiteX26" fmla="*/ 1162050 w 1609792"/>
              <a:gd name="connsiteY26" fmla="*/ 1419225 h 2833688"/>
              <a:gd name="connsiteX27" fmla="*/ 1171575 w 1609792"/>
              <a:gd name="connsiteY27" fmla="*/ 1524000 h 2833688"/>
              <a:gd name="connsiteX28" fmla="*/ 1257300 w 1609792"/>
              <a:gd name="connsiteY28" fmla="*/ 1695450 h 2833688"/>
              <a:gd name="connsiteX29" fmla="*/ 1195387 w 1609792"/>
              <a:gd name="connsiteY29" fmla="*/ 1757363 h 2833688"/>
              <a:gd name="connsiteX30" fmla="*/ 1281112 w 1609792"/>
              <a:gd name="connsiteY30" fmla="*/ 1981200 h 2833688"/>
              <a:gd name="connsiteX31" fmla="*/ 1343025 w 1609792"/>
              <a:gd name="connsiteY31" fmla="*/ 2038350 h 2833688"/>
              <a:gd name="connsiteX32" fmla="*/ 1228725 w 1609792"/>
              <a:gd name="connsiteY32" fmla="*/ 2214563 h 2833688"/>
              <a:gd name="connsiteX33" fmla="*/ 1347787 w 1609792"/>
              <a:gd name="connsiteY33" fmla="*/ 2252663 h 2833688"/>
              <a:gd name="connsiteX34" fmla="*/ 1438275 w 1609792"/>
              <a:gd name="connsiteY34" fmla="*/ 2176463 h 2833688"/>
              <a:gd name="connsiteX35" fmla="*/ 1576387 w 1609792"/>
              <a:gd name="connsiteY35" fmla="*/ 2390775 h 2833688"/>
              <a:gd name="connsiteX36" fmla="*/ 1524000 w 1609792"/>
              <a:gd name="connsiteY36" fmla="*/ 2452688 h 2833688"/>
              <a:gd name="connsiteX37" fmla="*/ 1609725 w 1609792"/>
              <a:gd name="connsiteY37" fmla="*/ 2619375 h 2833688"/>
              <a:gd name="connsiteX38" fmla="*/ 1538287 w 1609792"/>
              <a:gd name="connsiteY38" fmla="*/ 2728913 h 2833688"/>
              <a:gd name="connsiteX39" fmla="*/ 1533525 w 1609792"/>
              <a:gd name="connsiteY39" fmla="*/ 2833688 h 28336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1609792" h="2833688">
                <a:moveTo>
                  <a:pt x="1314450" y="0"/>
                </a:moveTo>
                <a:cubicBezTo>
                  <a:pt x="1287462" y="52784"/>
                  <a:pt x="1260474" y="105569"/>
                  <a:pt x="1223962" y="114300"/>
                </a:cubicBezTo>
                <a:cubicBezTo>
                  <a:pt x="1187449" y="123031"/>
                  <a:pt x="1127919" y="50007"/>
                  <a:pt x="1095375" y="52388"/>
                </a:cubicBezTo>
                <a:cubicBezTo>
                  <a:pt x="1062831" y="54769"/>
                  <a:pt x="1032669" y="70644"/>
                  <a:pt x="1028700" y="128588"/>
                </a:cubicBezTo>
                <a:cubicBezTo>
                  <a:pt x="1024731" y="186532"/>
                  <a:pt x="1089024" y="366713"/>
                  <a:pt x="1071562" y="400050"/>
                </a:cubicBezTo>
                <a:cubicBezTo>
                  <a:pt x="1054100" y="433387"/>
                  <a:pt x="969169" y="340519"/>
                  <a:pt x="923925" y="328613"/>
                </a:cubicBezTo>
                <a:cubicBezTo>
                  <a:pt x="878681" y="316707"/>
                  <a:pt x="819944" y="338932"/>
                  <a:pt x="800100" y="328613"/>
                </a:cubicBezTo>
                <a:cubicBezTo>
                  <a:pt x="780256" y="318294"/>
                  <a:pt x="814387" y="279400"/>
                  <a:pt x="804862" y="266700"/>
                </a:cubicBezTo>
                <a:cubicBezTo>
                  <a:pt x="795337" y="254000"/>
                  <a:pt x="782638" y="233363"/>
                  <a:pt x="742950" y="252413"/>
                </a:cubicBezTo>
                <a:cubicBezTo>
                  <a:pt x="703262" y="271463"/>
                  <a:pt x="626268" y="386556"/>
                  <a:pt x="566737" y="381000"/>
                </a:cubicBezTo>
                <a:cubicBezTo>
                  <a:pt x="507206" y="375444"/>
                  <a:pt x="433387" y="246062"/>
                  <a:pt x="385762" y="219075"/>
                </a:cubicBezTo>
                <a:cubicBezTo>
                  <a:pt x="338137" y="192088"/>
                  <a:pt x="329406" y="198438"/>
                  <a:pt x="280987" y="219075"/>
                </a:cubicBezTo>
                <a:cubicBezTo>
                  <a:pt x="232568" y="239712"/>
                  <a:pt x="138906" y="297656"/>
                  <a:pt x="95250" y="342900"/>
                </a:cubicBezTo>
                <a:cubicBezTo>
                  <a:pt x="51594" y="388144"/>
                  <a:pt x="20637" y="446088"/>
                  <a:pt x="19050" y="490538"/>
                </a:cubicBezTo>
                <a:cubicBezTo>
                  <a:pt x="17462" y="534988"/>
                  <a:pt x="88900" y="562769"/>
                  <a:pt x="85725" y="609600"/>
                </a:cubicBezTo>
                <a:cubicBezTo>
                  <a:pt x="82550" y="656431"/>
                  <a:pt x="0" y="730250"/>
                  <a:pt x="0" y="771525"/>
                </a:cubicBezTo>
                <a:cubicBezTo>
                  <a:pt x="0" y="812800"/>
                  <a:pt x="76994" y="825500"/>
                  <a:pt x="85725" y="857250"/>
                </a:cubicBezTo>
                <a:cubicBezTo>
                  <a:pt x="94456" y="889000"/>
                  <a:pt x="35718" y="930275"/>
                  <a:pt x="52387" y="962025"/>
                </a:cubicBezTo>
                <a:cubicBezTo>
                  <a:pt x="69056" y="993775"/>
                  <a:pt x="142081" y="1039019"/>
                  <a:pt x="185737" y="1047750"/>
                </a:cubicBezTo>
                <a:cubicBezTo>
                  <a:pt x="229393" y="1056481"/>
                  <a:pt x="274637" y="1003301"/>
                  <a:pt x="314325" y="1014413"/>
                </a:cubicBezTo>
                <a:cubicBezTo>
                  <a:pt x="354012" y="1025526"/>
                  <a:pt x="383381" y="1096963"/>
                  <a:pt x="423862" y="1114425"/>
                </a:cubicBezTo>
                <a:cubicBezTo>
                  <a:pt x="464343" y="1131887"/>
                  <a:pt x="508793" y="1097757"/>
                  <a:pt x="557212" y="1119188"/>
                </a:cubicBezTo>
                <a:cubicBezTo>
                  <a:pt x="605631" y="1140619"/>
                  <a:pt x="675481" y="1203325"/>
                  <a:pt x="714375" y="1243013"/>
                </a:cubicBezTo>
                <a:cubicBezTo>
                  <a:pt x="753269" y="1282701"/>
                  <a:pt x="753269" y="1337469"/>
                  <a:pt x="790575" y="1357313"/>
                </a:cubicBezTo>
                <a:cubicBezTo>
                  <a:pt x="827881" y="1377157"/>
                  <a:pt x="892968" y="1343025"/>
                  <a:pt x="938212" y="1362075"/>
                </a:cubicBezTo>
                <a:cubicBezTo>
                  <a:pt x="983456" y="1381125"/>
                  <a:pt x="1024731" y="1462088"/>
                  <a:pt x="1062037" y="1471613"/>
                </a:cubicBezTo>
                <a:cubicBezTo>
                  <a:pt x="1099343" y="1481138"/>
                  <a:pt x="1143794" y="1410494"/>
                  <a:pt x="1162050" y="1419225"/>
                </a:cubicBezTo>
                <a:cubicBezTo>
                  <a:pt x="1180306" y="1427956"/>
                  <a:pt x="1155700" y="1477963"/>
                  <a:pt x="1171575" y="1524000"/>
                </a:cubicBezTo>
                <a:cubicBezTo>
                  <a:pt x="1187450" y="1570038"/>
                  <a:pt x="1253331" y="1656556"/>
                  <a:pt x="1257300" y="1695450"/>
                </a:cubicBezTo>
                <a:cubicBezTo>
                  <a:pt x="1261269" y="1734344"/>
                  <a:pt x="1191418" y="1709738"/>
                  <a:pt x="1195387" y="1757363"/>
                </a:cubicBezTo>
                <a:cubicBezTo>
                  <a:pt x="1199356" y="1804988"/>
                  <a:pt x="1256506" y="1934369"/>
                  <a:pt x="1281112" y="1981200"/>
                </a:cubicBezTo>
                <a:cubicBezTo>
                  <a:pt x="1305718" y="2028031"/>
                  <a:pt x="1351756" y="1999456"/>
                  <a:pt x="1343025" y="2038350"/>
                </a:cubicBezTo>
                <a:cubicBezTo>
                  <a:pt x="1334294" y="2077244"/>
                  <a:pt x="1227931" y="2178844"/>
                  <a:pt x="1228725" y="2214563"/>
                </a:cubicBezTo>
                <a:cubicBezTo>
                  <a:pt x="1229519" y="2250282"/>
                  <a:pt x="1312862" y="2259013"/>
                  <a:pt x="1347787" y="2252663"/>
                </a:cubicBezTo>
                <a:cubicBezTo>
                  <a:pt x="1382712" y="2246313"/>
                  <a:pt x="1400175" y="2153444"/>
                  <a:pt x="1438275" y="2176463"/>
                </a:cubicBezTo>
                <a:cubicBezTo>
                  <a:pt x="1476375" y="2199482"/>
                  <a:pt x="1562100" y="2344738"/>
                  <a:pt x="1576387" y="2390775"/>
                </a:cubicBezTo>
                <a:cubicBezTo>
                  <a:pt x="1590674" y="2436812"/>
                  <a:pt x="1518444" y="2414588"/>
                  <a:pt x="1524000" y="2452688"/>
                </a:cubicBezTo>
                <a:cubicBezTo>
                  <a:pt x="1529556" y="2490788"/>
                  <a:pt x="1607344" y="2573338"/>
                  <a:pt x="1609725" y="2619375"/>
                </a:cubicBezTo>
                <a:cubicBezTo>
                  <a:pt x="1612106" y="2665412"/>
                  <a:pt x="1550987" y="2693194"/>
                  <a:pt x="1538287" y="2728913"/>
                </a:cubicBezTo>
                <a:cubicBezTo>
                  <a:pt x="1525587" y="2764632"/>
                  <a:pt x="1529556" y="2799160"/>
                  <a:pt x="1533525" y="2833688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7" name="Forme libre : forme 16">
            <a:extLst>
              <a:ext uri="{FF2B5EF4-FFF2-40B4-BE49-F238E27FC236}">
                <a16:creationId xmlns:a16="http://schemas.microsoft.com/office/drawing/2014/main" id="{6B897376-6770-4E5A-9E1D-3002D87E2B1B}"/>
              </a:ext>
            </a:extLst>
          </p:cNvPr>
          <p:cNvSpPr/>
          <p:nvPr/>
        </p:nvSpPr>
        <p:spPr>
          <a:xfrm>
            <a:off x="5562410" y="1019175"/>
            <a:ext cx="1024052" cy="981075"/>
          </a:xfrm>
          <a:custGeom>
            <a:avLst/>
            <a:gdLst>
              <a:gd name="connsiteX0" fmla="*/ 352615 w 1024052"/>
              <a:gd name="connsiteY0" fmla="*/ 0 h 981075"/>
              <a:gd name="connsiteX1" fmla="*/ 385953 w 1024052"/>
              <a:gd name="connsiteY1" fmla="*/ 147638 h 981075"/>
              <a:gd name="connsiteX2" fmla="*/ 433578 w 1024052"/>
              <a:gd name="connsiteY2" fmla="*/ 223838 h 981075"/>
              <a:gd name="connsiteX3" fmla="*/ 14478 w 1024052"/>
              <a:gd name="connsiteY3" fmla="*/ 481013 h 981075"/>
              <a:gd name="connsiteX4" fmla="*/ 128778 w 1024052"/>
              <a:gd name="connsiteY4" fmla="*/ 547688 h 981075"/>
              <a:gd name="connsiteX5" fmla="*/ 443103 w 1024052"/>
              <a:gd name="connsiteY5" fmla="*/ 623888 h 981075"/>
              <a:gd name="connsiteX6" fmla="*/ 666940 w 1024052"/>
              <a:gd name="connsiteY6" fmla="*/ 923925 h 981075"/>
              <a:gd name="connsiteX7" fmla="*/ 814578 w 1024052"/>
              <a:gd name="connsiteY7" fmla="*/ 790575 h 981075"/>
              <a:gd name="connsiteX8" fmla="*/ 900303 w 1024052"/>
              <a:gd name="connsiteY8" fmla="*/ 900113 h 981075"/>
              <a:gd name="connsiteX9" fmla="*/ 1009840 w 1024052"/>
              <a:gd name="connsiteY9" fmla="*/ 857250 h 981075"/>
              <a:gd name="connsiteX10" fmla="*/ 1019365 w 1024052"/>
              <a:gd name="connsiteY10" fmla="*/ 981075 h 981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024052" h="981075">
                <a:moveTo>
                  <a:pt x="352615" y="0"/>
                </a:moveTo>
                <a:cubicBezTo>
                  <a:pt x="362537" y="55166"/>
                  <a:pt x="372459" y="110332"/>
                  <a:pt x="385953" y="147638"/>
                </a:cubicBezTo>
                <a:cubicBezTo>
                  <a:pt x="399447" y="184944"/>
                  <a:pt x="495491" y="168276"/>
                  <a:pt x="433578" y="223838"/>
                </a:cubicBezTo>
                <a:cubicBezTo>
                  <a:pt x="371666" y="279401"/>
                  <a:pt x="65278" y="427038"/>
                  <a:pt x="14478" y="481013"/>
                </a:cubicBezTo>
                <a:cubicBezTo>
                  <a:pt x="-36322" y="534988"/>
                  <a:pt x="57341" y="523876"/>
                  <a:pt x="128778" y="547688"/>
                </a:cubicBezTo>
                <a:cubicBezTo>
                  <a:pt x="200215" y="571500"/>
                  <a:pt x="353409" y="561182"/>
                  <a:pt x="443103" y="623888"/>
                </a:cubicBezTo>
                <a:cubicBezTo>
                  <a:pt x="532797" y="686594"/>
                  <a:pt x="605028" y="896144"/>
                  <a:pt x="666940" y="923925"/>
                </a:cubicBezTo>
                <a:cubicBezTo>
                  <a:pt x="728852" y="951706"/>
                  <a:pt x="775684" y="794544"/>
                  <a:pt x="814578" y="790575"/>
                </a:cubicBezTo>
                <a:cubicBezTo>
                  <a:pt x="853472" y="786606"/>
                  <a:pt x="867759" y="889001"/>
                  <a:pt x="900303" y="900113"/>
                </a:cubicBezTo>
                <a:cubicBezTo>
                  <a:pt x="932847" y="911225"/>
                  <a:pt x="989996" y="843756"/>
                  <a:pt x="1009840" y="857250"/>
                </a:cubicBezTo>
                <a:cubicBezTo>
                  <a:pt x="1029684" y="870744"/>
                  <a:pt x="1024524" y="925909"/>
                  <a:pt x="1019365" y="981075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8" name="Forme libre : forme 17">
            <a:extLst>
              <a:ext uri="{FF2B5EF4-FFF2-40B4-BE49-F238E27FC236}">
                <a16:creationId xmlns:a16="http://schemas.microsoft.com/office/drawing/2014/main" id="{20498A84-F3E1-452B-9923-BAD59EE2CD91}"/>
              </a:ext>
            </a:extLst>
          </p:cNvPr>
          <p:cNvSpPr/>
          <p:nvPr/>
        </p:nvSpPr>
        <p:spPr>
          <a:xfrm>
            <a:off x="4067175" y="1719263"/>
            <a:ext cx="2319338" cy="1011041"/>
          </a:xfrm>
          <a:custGeom>
            <a:avLst/>
            <a:gdLst>
              <a:gd name="connsiteX0" fmla="*/ 0 w 2319338"/>
              <a:gd name="connsiteY0" fmla="*/ 0 h 1011041"/>
              <a:gd name="connsiteX1" fmla="*/ 119063 w 2319338"/>
              <a:gd name="connsiteY1" fmla="*/ 80962 h 1011041"/>
              <a:gd name="connsiteX2" fmla="*/ 157163 w 2319338"/>
              <a:gd name="connsiteY2" fmla="*/ 228600 h 1011041"/>
              <a:gd name="connsiteX3" fmla="*/ 247650 w 2319338"/>
              <a:gd name="connsiteY3" fmla="*/ 214312 h 1011041"/>
              <a:gd name="connsiteX4" fmla="*/ 271463 w 2319338"/>
              <a:gd name="connsiteY4" fmla="*/ 123825 h 1011041"/>
              <a:gd name="connsiteX5" fmla="*/ 319088 w 2319338"/>
              <a:gd name="connsiteY5" fmla="*/ 223837 h 1011041"/>
              <a:gd name="connsiteX6" fmla="*/ 442913 w 2319338"/>
              <a:gd name="connsiteY6" fmla="*/ 247650 h 1011041"/>
              <a:gd name="connsiteX7" fmla="*/ 490538 w 2319338"/>
              <a:gd name="connsiteY7" fmla="*/ 104775 h 1011041"/>
              <a:gd name="connsiteX8" fmla="*/ 619125 w 2319338"/>
              <a:gd name="connsiteY8" fmla="*/ 28575 h 1011041"/>
              <a:gd name="connsiteX9" fmla="*/ 681038 w 2319338"/>
              <a:gd name="connsiteY9" fmla="*/ 133350 h 1011041"/>
              <a:gd name="connsiteX10" fmla="*/ 795338 w 2319338"/>
              <a:gd name="connsiteY10" fmla="*/ 223837 h 1011041"/>
              <a:gd name="connsiteX11" fmla="*/ 909638 w 2319338"/>
              <a:gd name="connsiteY11" fmla="*/ 419100 h 1011041"/>
              <a:gd name="connsiteX12" fmla="*/ 1100138 w 2319338"/>
              <a:gd name="connsiteY12" fmla="*/ 690562 h 1011041"/>
              <a:gd name="connsiteX13" fmla="*/ 1404938 w 2319338"/>
              <a:gd name="connsiteY13" fmla="*/ 576262 h 1011041"/>
              <a:gd name="connsiteX14" fmla="*/ 1528763 w 2319338"/>
              <a:gd name="connsiteY14" fmla="*/ 733425 h 1011041"/>
              <a:gd name="connsiteX15" fmla="*/ 1733550 w 2319338"/>
              <a:gd name="connsiteY15" fmla="*/ 619125 h 1011041"/>
              <a:gd name="connsiteX16" fmla="*/ 1819275 w 2319338"/>
              <a:gd name="connsiteY16" fmla="*/ 771525 h 1011041"/>
              <a:gd name="connsiteX17" fmla="*/ 1776413 w 2319338"/>
              <a:gd name="connsiteY17" fmla="*/ 957262 h 1011041"/>
              <a:gd name="connsiteX18" fmla="*/ 1828800 w 2319338"/>
              <a:gd name="connsiteY18" fmla="*/ 1004887 h 1011041"/>
              <a:gd name="connsiteX19" fmla="*/ 2095500 w 2319338"/>
              <a:gd name="connsiteY19" fmla="*/ 842962 h 1011041"/>
              <a:gd name="connsiteX20" fmla="*/ 2176463 w 2319338"/>
              <a:gd name="connsiteY20" fmla="*/ 900112 h 1011041"/>
              <a:gd name="connsiteX21" fmla="*/ 2295525 w 2319338"/>
              <a:gd name="connsiteY21" fmla="*/ 862012 h 1011041"/>
              <a:gd name="connsiteX22" fmla="*/ 2319338 w 2319338"/>
              <a:gd name="connsiteY22" fmla="*/ 795337 h 10110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2319338" h="1011041">
                <a:moveTo>
                  <a:pt x="0" y="0"/>
                </a:moveTo>
                <a:cubicBezTo>
                  <a:pt x="46434" y="21431"/>
                  <a:pt x="92869" y="42862"/>
                  <a:pt x="119063" y="80962"/>
                </a:cubicBezTo>
                <a:cubicBezTo>
                  <a:pt x="145257" y="119062"/>
                  <a:pt x="135732" y="206375"/>
                  <a:pt x="157163" y="228600"/>
                </a:cubicBezTo>
                <a:cubicBezTo>
                  <a:pt x="178594" y="250825"/>
                  <a:pt x="228600" y="231774"/>
                  <a:pt x="247650" y="214312"/>
                </a:cubicBezTo>
                <a:cubicBezTo>
                  <a:pt x="266700" y="196850"/>
                  <a:pt x="259557" y="122238"/>
                  <a:pt x="271463" y="123825"/>
                </a:cubicBezTo>
                <a:cubicBezTo>
                  <a:pt x="283369" y="125412"/>
                  <a:pt x="290513" y="203200"/>
                  <a:pt x="319088" y="223837"/>
                </a:cubicBezTo>
                <a:cubicBezTo>
                  <a:pt x="347663" y="244474"/>
                  <a:pt x="414338" y="267494"/>
                  <a:pt x="442913" y="247650"/>
                </a:cubicBezTo>
                <a:cubicBezTo>
                  <a:pt x="471488" y="227806"/>
                  <a:pt x="461169" y="141287"/>
                  <a:pt x="490538" y="104775"/>
                </a:cubicBezTo>
                <a:cubicBezTo>
                  <a:pt x="519907" y="68263"/>
                  <a:pt x="587375" y="23813"/>
                  <a:pt x="619125" y="28575"/>
                </a:cubicBezTo>
                <a:cubicBezTo>
                  <a:pt x="650875" y="33337"/>
                  <a:pt x="651669" y="100806"/>
                  <a:pt x="681038" y="133350"/>
                </a:cubicBezTo>
                <a:cubicBezTo>
                  <a:pt x="710407" y="165894"/>
                  <a:pt x="757238" y="176212"/>
                  <a:pt x="795338" y="223837"/>
                </a:cubicBezTo>
                <a:cubicBezTo>
                  <a:pt x="833438" y="271462"/>
                  <a:pt x="858838" y="341313"/>
                  <a:pt x="909638" y="419100"/>
                </a:cubicBezTo>
                <a:cubicBezTo>
                  <a:pt x="960438" y="496888"/>
                  <a:pt x="1017588" y="664368"/>
                  <a:pt x="1100138" y="690562"/>
                </a:cubicBezTo>
                <a:cubicBezTo>
                  <a:pt x="1182688" y="716756"/>
                  <a:pt x="1333501" y="569118"/>
                  <a:pt x="1404938" y="576262"/>
                </a:cubicBezTo>
                <a:cubicBezTo>
                  <a:pt x="1476375" y="583406"/>
                  <a:pt x="1473994" y="726281"/>
                  <a:pt x="1528763" y="733425"/>
                </a:cubicBezTo>
                <a:cubicBezTo>
                  <a:pt x="1583532" y="740569"/>
                  <a:pt x="1685131" y="612775"/>
                  <a:pt x="1733550" y="619125"/>
                </a:cubicBezTo>
                <a:cubicBezTo>
                  <a:pt x="1781969" y="625475"/>
                  <a:pt x="1812131" y="715169"/>
                  <a:pt x="1819275" y="771525"/>
                </a:cubicBezTo>
                <a:cubicBezTo>
                  <a:pt x="1826419" y="827881"/>
                  <a:pt x="1774825" y="918368"/>
                  <a:pt x="1776413" y="957262"/>
                </a:cubicBezTo>
                <a:cubicBezTo>
                  <a:pt x="1778001" y="996156"/>
                  <a:pt x="1775619" y="1023937"/>
                  <a:pt x="1828800" y="1004887"/>
                </a:cubicBezTo>
                <a:cubicBezTo>
                  <a:pt x="1881981" y="985837"/>
                  <a:pt x="2037556" y="860425"/>
                  <a:pt x="2095500" y="842962"/>
                </a:cubicBezTo>
                <a:cubicBezTo>
                  <a:pt x="2153444" y="825500"/>
                  <a:pt x="2143126" y="896937"/>
                  <a:pt x="2176463" y="900112"/>
                </a:cubicBezTo>
                <a:cubicBezTo>
                  <a:pt x="2209800" y="903287"/>
                  <a:pt x="2271713" y="879474"/>
                  <a:pt x="2295525" y="862012"/>
                </a:cubicBezTo>
                <a:cubicBezTo>
                  <a:pt x="2319337" y="844550"/>
                  <a:pt x="2319337" y="819943"/>
                  <a:pt x="2319338" y="795337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9" name="Forme libre : forme 18">
            <a:extLst>
              <a:ext uri="{FF2B5EF4-FFF2-40B4-BE49-F238E27FC236}">
                <a16:creationId xmlns:a16="http://schemas.microsoft.com/office/drawing/2014/main" id="{8FBAC746-697B-4F02-AFF8-DF8C4C25D370}"/>
              </a:ext>
            </a:extLst>
          </p:cNvPr>
          <p:cNvSpPr/>
          <p:nvPr/>
        </p:nvSpPr>
        <p:spPr>
          <a:xfrm>
            <a:off x="4846088" y="2724150"/>
            <a:ext cx="2826300" cy="1924050"/>
          </a:xfrm>
          <a:custGeom>
            <a:avLst/>
            <a:gdLst>
              <a:gd name="connsiteX0" fmla="*/ 1049887 w 2826300"/>
              <a:gd name="connsiteY0" fmla="*/ 0 h 1924050"/>
              <a:gd name="connsiteX1" fmla="*/ 983212 w 2826300"/>
              <a:gd name="connsiteY1" fmla="*/ 95250 h 1924050"/>
              <a:gd name="connsiteX2" fmla="*/ 1087987 w 2826300"/>
              <a:gd name="connsiteY2" fmla="*/ 219075 h 1924050"/>
              <a:gd name="connsiteX3" fmla="*/ 916537 w 2826300"/>
              <a:gd name="connsiteY3" fmla="*/ 342900 h 1924050"/>
              <a:gd name="connsiteX4" fmla="*/ 654600 w 2826300"/>
              <a:gd name="connsiteY4" fmla="*/ 528638 h 1924050"/>
              <a:gd name="connsiteX5" fmla="*/ 530775 w 2826300"/>
              <a:gd name="connsiteY5" fmla="*/ 423863 h 1924050"/>
              <a:gd name="connsiteX6" fmla="*/ 364087 w 2826300"/>
              <a:gd name="connsiteY6" fmla="*/ 257175 h 1924050"/>
              <a:gd name="connsiteX7" fmla="*/ 178350 w 2826300"/>
              <a:gd name="connsiteY7" fmla="*/ 400050 h 1924050"/>
              <a:gd name="connsiteX8" fmla="*/ 6900 w 2826300"/>
              <a:gd name="connsiteY8" fmla="*/ 490538 h 1924050"/>
              <a:gd name="connsiteX9" fmla="*/ 45000 w 2826300"/>
              <a:gd name="connsiteY9" fmla="*/ 661988 h 1924050"/>
              <a:gd name="connsiteX10" fmla="*/ 149775 w 2826300"/>
              <a:gd name="connsiteY10" fmla="*/ 647700 h 1924050"/>
              <a:gd name="connsiteX11" fmla="*/ 206925 w 2826300"/>
              <a:gd name="connsiteY11" fmla="*/ 723900 h 1924050"/>
              <a:gd name="connsiteX12" fmla="*/ 106912 w 2826300"/>
              <a:gd name="connsiteY12" fmla="*/ 766763 h 1924050"/>
              <a:gd name="connsiteX13" fmla="*/ 178350 w 2826300"/>
              <a:gd name="connsiteY13" fmla="*/ 981075 h 1924050"/>
              <a:gd name="connsiteX14" fmla="*/ 159300 w 2826300"/>
              <a:gd name="connsiteY14" fmla="*/ 1042988 h 1924050"/>
              <a:gd name="connsiteX15" fmla="*/ 316462 w 2826300"/>
              <a:gd name="connsiteY15" fmla="*/ 1333500 h 1924050"/>
              <a:gd name="connsiteX16" fmla="*/ 449812 w 2826300"/>
              <a:gd name="connsiteY16" fmla="*/ 1271588 h 1924050"/>
              <a:gd name="connsiteX17" fmla="*/ 416475 w 2826300"/>
              <a:gd name="connsiteY17" fmla="*/ 1176338 h 1924050"/>
              <a:gd name="connsiteX18" fmla="*/ 530775 w 2826300"/>
              <a:gd name="connsiteY18" fmla="*/ 1066800 h 1924050"/>
              <a:gd name="connsiteX19" fmla="*/ 740325 w 2826300"/>
              <a:gd name="connsiteY19" fmla="*/ 985838 h 1924050"/>
              <a:gd name="connsiteX20" fmla="*/ 807000 w 2826300"/>
              <a:gd name="connsiteY20" fmla="*/ 885825 h 1924050"/>
              <a:gd name="connsiteX21" fmla="*/ 949875 w 2826300"/>
              <a:gd name="connsiteY21" fmla="*/ 1138238 h 1924050"/>
              <a:gd name="connsiteX22" fmla="*/ 1007025 w 2826300"/>
              <a:gd name="connsiteY22" fmla="*/ 1095375 h 1924050"/>
              <a:gd name="connsiteX23" fmla="*/ 1126087 w 2826300"/>
              <a:gd name="connsiteY23" fmla="*/ 1362075 h 1924050"/>
              <a:gd name="connsiteX24" fmla="*/ 1164187 w 2826300"/>
              <a:gd name="connsiteY24" fmla="*/ 1214438 h 1924050"/>
              <a:gd name="connsiteX25" fmla="*/ 1297537 w 2826300"/>
              <a:gd name="connsiteY25" fmla="*/ 1347788 h 1924050"/>
              <a:gd name="connsiteX26" fmla="*/ 1468987 w 2826300"/>
              <a:gd name="connsiteY26" fmla="*/ 1414463 h 1924050"/>
              <a:gd name="connsiteX27" fmla="*/ 1669012 w 2826300"/>
              <a:gd name="connsiteY27" fmla="*/ 1400175 h 1924050"/>
              <a:gd name="connsiteX28" fmla="*/ 1921425 w 2826300"/>
              <a:gd name="connsiteY28" fmla="*/ 1485900 h 1924050"/>
              <a:gd name="connsiteX29" fmla="*/ 2030962 w 2826300"/>
              <a:gd name="connsiteY29" fmla="*/ 1485900 h 1924050"/>
              <a:gd name="connsiteX30" fmla="*/ 2292900 w 2826300"/>
              <a:gd name="connsiteY30" fmla="*/ 1714500 h 1924050"/>
              <a:gd name="connsiteX31" fmla="*/ 2373862 w 2826300"/>
              <a:gd name="connsiteY31" fmla="*/ 1733550 h 1924050"/>
              <a:gd name="connsiteX32" fmla="*/ 2445300 w 2826300"/>
              <a:gd name="connsiteY32" fmla="*/ 1728788 h 1924050"/>
              <a:gd name="connsiteX33" fmla="*/ 2702475 w 2826300"/>
              <a:gd name="connsiteY33" fmla="*/ 1871663 h 1924050"/>
              <a:gd name="connsiteX34" fmla="*/ 2826300 w 2826300"/>
              <a:gd name="connsiteY34" fmla="*/ 1924050 h 1924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2826300" h="1924050">
                <a:moveTo>
                  <a:pt x="1049887" y="0"/>
                </a:moveTo>
                <a:cubicBezTo>
                  <a:pt x="1013374" y="29369"/>
                  <a:pt x="976862" y="58738"/>
                  <a:pt x="983212" y="95250"/>
                </a:cubicBezTo>
                <a:cubicBezTo>
                  <a:pt x="989562" y="131762"/>
                  <a:pt x="1099099" y="177800"/>
                  <a:pt x="1087987" y="219075"/>
                </a:cubicBezTo>
                <a:cubicBezTo>
                  <a:pt x="1076875" y="260350"/>
                  <a:pt x="916537" y="342900"/>
                  <a:pt x="916537" y="342900"/>
                </a:cubicBezTo>
                <a:cubicBezTo>
                  <a:pt x="844306" y="394494"/>
                  <a:pt x="718894" y="515144"/>
                  <a:pt x="654600" y="528638"/>
                </a:cubicBezTo>
                <a:cubicBezTo>
                  <a:pt x="590306" y="542132"/>
                  <a:pt x="579194" y="469107"/>
                  <a:pt x="530775" y="423863"/>
                </a:cubicBezTo>
                <a:cubicBezTo>
                  <a:pt x="482356" y="378619"/>
                  <a:pt x="422824" y="261144"/>
                  <a:pt x="364087" y="257175"/>
                </a:cubicBezTo>
                <a:cubicBezTo>
                  <a:pt x="305349" y="253206"/>
                  <a:pt x="237881" y="361156"/>
                  <a:pt x="178350" y="400050"/>
                </a:cubicBezTo>
                <a:cubicBezTo>
                  <a:pt x="118819" y="438944"/>
                  <a:pt x="29125" y="446882"/>
                  <a:pt x="6900" y="490538"/>
                </a:cubicBezTo>
                <a:cubicBezTo>
                  <a:pt x="-15325" y="534194"/>
                  <a:pt x="21188" y="635794"/>
                  <a:pt x="45000" y="661988"/>
                </a:cubicBezTo>
                <a:cubicBezTo>
                  <a:pt x="68812" y="688182"/>
                  <a:pt x="122787" y="637381"/>
                  <a:pt x="149775" y="647700"/>
                </a:cubicBezTo>
                <a:cubicBezTo>
                  <a:pt x="176763" y="658019"/>
                  <a:pt x="214069" y="704056"/>
                  <a:pt x="206925" y="723900"/>
                </a:cubicBezTo>
                <a:cubicBezTo>
                  <a:pt x="199781" y="743744"/>
                  <a:pt x="111674" y="723901"/>
                  <a:pt x="106912" y="766763"/>
                </a:cubicBezTo>
                <a:cubicBezTo>
                  <a:pt x="102149" y="809626"/>
                  <a:pt x="169619" y="935038"/>
                  <a:pt x="178350" y="981075"/>
                </a:cubicBezTo>
                <a:cubicBezTo>
                  <a:pt x="187081" y="1027113"/>
                  <a:pt x="136281" y="984251"/>
                  <a:pt x="159300" y="1042988"/>
                </a:cubicBezTo>
                <a:cubicBezTo>
                  <a:pt x="182319" y="1101726"/>
                  <a:pt x="268043" y="1295400"/>
                  <a:pt x="316462" y="1333500"/>
                </a:cubicBezTo>
                <a:cubicBezTo>
                  <a:pt x="364881" y="1371600"/>
                  <a:pt x="433143" y="1297782"/>
                  <a:pt x="449812" y="1271588"/>
                </a:cubicBezTo>
                <a:cubicBezTo>
                  <a:pt x="466481" y="1245394"/>
                  <a:pt x="402981" y="1210469"/>
                  <a:pt x="416475" y="1176338"/>
                </a:cubicBezTo>
                <a:cubicBezTo>
                  <a:pt x="429969" y="1142207"/>
                  <a:pt x="476800" y="1098550"/>
                  <a:pt x="530775" y="1066800"/>
                </a:cubicBezTo>
                <a:cubicBezTo>
                  <a:pt x="584750" y="1035050"/>
                  <a:pt x="694288" y="1016000"/>
                  <a:pt x="740325" y="985838"/>
                </a:cubicBezTo>
                <a:cubicBezTo>
                  <a:pt x="786362" y="955676"/>
                  <a:pt x="772075" y="860425"/>
                  <a:pt x="807000" y="885825"/>
                </a:cubicBezTo>
                <a:cubicBezTo>
                  <a:pt x="841925" y="911225"/>
                  <a:pt x="916537" y="1103313"/>
                  <a:pt x="949875" y="1138238"/>
                </a:cubicBezTo>
                <a:cubicBezTo>
                  <a:pt x="983212" y="1173163"/>
                  <a:pt x="977656" y="1058069"/>
                  <a:pt x="1007025" y="1095375"/>
                </a:cubicBezTo>
                <a:cubicBezTo>
                  <a:pt x="1036394" y="1132681"/>
                  <a:pt x="1099893" y="1342231"/>
                  <a:pt x="1126087" y="1362075"/>
                </a:cubicBezTo>
                <a:cubicBezTo>
                  <a:pt x="1152281" y="1381919"/>
                  <a:pt x="1135612" y="1216819"/>
                  <a:pt x="1164187" y="1214438"/>
                </a:cubicBezTo>
                <a:cubicBezTo>
                  <a:pt x="1192762" y="1212057"/>
                  <a:pt x="1246737" y="1314451"/>
                  <a:pt x="1297537" y="1347788"/>
                </a:cubicBezTo>
                <a:cubicBezTo>
                  <a:pt x="1348337" y="1381125"/>
                  <a:pt x="1407075" y="1405732"/>
                  <a:pt x="1468987" y="1414463"/>
                </a:cubicBezTo>
                <a:cubicBezTo>
                  <a:pt x="1530899" y="1423194"/>
                  <a:pt x="1593606" y="1388269"/>
                  <a:pt x="1669012" y="1400175"/>
                </a:cubicBezTo>
                <a:cubicBezTo>
                  <a:pt x="1744418" y="1412081"/>
                  <a:pt x="1861100" y="1471613"/>
                  <a:pt x="1921425" y="1485900"/>
                </a:cubicBezTo>
                <a:cubicBezTo>
                  <a:pt x="1981750" y="1500187"/>
                  <a:pt x="1969049" y="1447800"/>
                  <a:pt x="2030962" y="1485900"/>
                </a:cubicBezTo>
                <a:cubicBezTo>
                  <a:pt x="2092875" y="1524000"/>
                  <a:pt x="2235750" y="1673225"/>
                  <a:pt x="2292900" y="1714500"/>
                </a:cubicBezTo>
                <a:cubicBezTo>
                  <a:pt x="2350050" y="1755775"/>
                  <a:pt x="2348462" y="1731169"/>
                  <a:pt x="2373862" y="1733550"/>
                </a:cubicBezTo>
                <a:cubicBezTo>
                  <a:pt x="2399262" y="1735931"/>
                  <a:pt x="2390531" y="1705769"/>
                  <a:pt x="2445300" y="1728788"/>
                </a:cubicBezTo>
                <a:cubicBezTo>
                  <a:pt x="2500069" y="1751807"/>
                  <a:pt x="2638975" y="1839119"/>
                  <a:pt x="2702475" y="1871663"/>
                </a:cubicBezTo>
                <a:cubicBezTo>
                  <a:pt x="2765975" y="1904207"/>
                  <a:pt x="2796137" y="1914128"/>
                  <a:pt x="2826300" y="1924050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0" name="Forme libre : forme 19">
            <a:extLst>
              <a:ext uri="{FF2B5EF4-FFF2-40B4-BE49-F238E27FC236}">
                <a16:creationId xmlns:a16="http://schemas.microsoft.com/office/drawing/2014/main" id="{9C419867-01DA-4A07-90F3-8C56C004BAEE}"/>
              </a:ext>
            </a:extLst>
          </p:cNvPr>
          <p:cNvSpPr/>
          <p:nvPr/>
        </p:nvSpPr>
        <p:spPr>
          <a:xfrm>
            <a:off x="4797425" y="3530600"/>
            <a:ext cx="158750" cy="104775"/>
          </a:xfrm>
          <a:custGeom>
            <a:avLst/>
            <a:gdLst>
              <a:gd name="connsiteX0" fmla="*/ 158750 w 158750"/>
              <a:gd name="connsiteY0" fmla="*/ 0 h 104775"/>
              <a:gd name="connsiteX1" fmla="*/ 60325 w 158750"/>
              <a:gd name="connsiteY1" fmla="*/ 34925 h 104775"/>
              <a:gd name="connsiteX2" fmla="*/ 0 w 158750"/>
              <a:gd name="connsiteY2" fmla="*/ 104775 h 104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8750" h="104775">
                <a:moveTo>
                  <a:pt x="158750" y="0"/>
                </a:moveTo>
                <a:cubicBezTo>
                  <a:pt x="122766" y="8731"/>
                  <a:pt x="86783" y="17462"/>
                  <a:pt x="60325" y="34925"/>
                </a:cubicBezTo>
                <a:cubicBezTo>
                  <a:pt x="33867" y="52388"/>
                  <a:pt x="16933" y="78581"/>
                  <a:pt x="0" y="104775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" name="Forme libre : forme 1">
            <a:extLst>
              <a:ext uri="{FF2B5EF4-FFF2-40B4-BE49-F238E27FC236}">
                <a16:creationId xmlns:a16="http://schemas.microsoft.com/office/drawing/2014/main" id="{B7DAACF1-E6F7-44BB-AB7F-4826964ED36A}"/>
              </a:ext>
            </a:extLst>
          </p:cNvPr>
          <p:cNvSpPr/>
          <p:nvPr/>
        </p:nvSpPr>
        <p:spPr>
          <a:xfrm>
            <a:off x="3064213" y="311284"/>
            <a:ext cx="2412461" cy="6293797"/>
          </a:xfrm>
          <a:custGeom>
            <a:avLst/>
            <a:gdLst>
              <a:gd name="connsiteX0" fmla="*/ 0 w 2558374"/>
              <a:gd name="connsiteY0" fmla="*/ 0 h 6799634"/>
              <a:gd name="connsiteX1" fmla="*/ 369651 w 2558374"/>
              <a:gd name="connsiteY1" fmla="*/ 817123 h 6799634"/>
              <a:gd name="connsiteX2" fmla="*/ 573931 w 2558374"/>
              <a:gd name="connsiteY2" fmla="*/ 1225685 h 6799634"/>
              <a:gd name="connsiteX3" fmla="*/ 700391 w 2558374"/>
              <a:gd name="connsiteY3" fmla="*/ 1702340 h 6799634"/>
              <a:gd name="connsiteX4" fmla="*/ 1060314 w 2558374"/>
              <a:gd name="connsiteY4" fmla="*/ 2013625 h 6799634"/>
              <a:gd name="connsiteX5" fmla="*/ 1605063 w 2558374"/>
              <a:gd name="connsiteY5" fmla="*/ 2986391 h 6799634"/>
              <a:gd name="connsiteX6" fmla="*/ 1760706 w 2558374"/>
              <a:gd name="connsiteY6" fmla="*/ 3550595 h 6799634"/>
              <a:gd name="connsiteX7" fmla="*/ 1857983 w 2558374"/>
              <a:gd name="connsiteY7" fmla="*/ 4036978 h 6799634"/>
              <a:gd name="connsiteX8" fmla="*/ 1770434 w 2558374"/>
              <a:gd name="connsiteY8" fmla="*/ 4435812 h 6799634"/>
              <a:gd name="connsiteX9" fmla="*/ 1809344 w 2558374"/>
              <a:gd name="connsiteY9" fmla="*/ 4669276 h 6799634"/>
              <a:gd name="connsiteX10" fmla="*/ 2091446 w 2558374"/>
              <a:gd name="connsiteY10" fmla="*/ 5175115 h 6799634"/>
              <a:gd name="connsiteX11" fmla="*/ 2286000 w 2558374"/>
              <a:gd name="connsiteY11" fmla="*/ 5515583 h 6799634"/>
              <a:gd name="connsiteX12" fmla="*/ 2305455 w 2558374"/>
              <a:gd name="connsiteY12" fmla="*/ 5914417 h 6799634"/>
              <a:gd name="connsiteX13" fmla="*/ 2441642 w 2558374"/>
              <a:gd name="connsiteY13" fmla="*/ 6147880 h 6799634"/>
              <a:gd name="connsiteX14" fmla="*/ 2538919 w 2558374"/>
              <a:gd name="connsiteY14" fmla="*/ 6556442 h 6799634"/>
              <a:gd name="connsiteX15" fmla="*/ 2558374 w 2558374"/>
              <a:gd name="connsiteY15" fmla="*/ 6799634 h 6799634"/>
              <a:gd name="connsiteX0" fmla="*/ 0 w 2558374"/>
              <a:gd name="connsiteY0" fmla="*/ 0 h 6799634"/>
              <a:gd name="connsiteX1" fmla="*/ 369651 w 2558374"/>
              <a:gd name="connsiteY1" fmla="*/ 817123 h 6799634"/>
              <a:gd name="connsiteX2" fmla="*/ 573931 w 2558374"/>
              <a:gd name="connsiteY2" fmla="*/ 1225685 h 6799634"/>
              <a:gd name="connsiteX3" fmla="*/ 700391 w 2558374"/>
              <a:gd name="connsiteY3" fmla="*/ 1702340 h 6799634"/>
              <a:gd name="connsiteX4" fmla="*/ 1060314 w 2558374"/>
              <a:gd name="connsiteY4" fmla="*/ 2013625 h 6799634"/>
              <a:gd name="connsiteX5" fmla="*/ 1322961 w 2558374"/>
              <a:gd name="connsiteY5" fmla="*/ 2509736 h 6799634"/>
              <a:gd name="connsiteX6" fmla="*/ 1605063 w 2558374"/>
              <a:gd name="connsiteY6" fmla="*/ 2986391 h 6799634"/>
              <a:gd name="connsiteX7" fmla="*/ 1760706 w 2558374"/>
              <a:gd name="connsiteY7" fmla="*/ 3550595 h 6799634"/>
              <a:gd name="connsiteX8" fmla="*/ 1857983 w 2558374"/>
              <a:gd name="connsiteY8" fmla="*/ 4036978 h 6799634"/>
              <a:gd name="connsiteX9" fmla="*/ 1770434 w 2558374"/>
              <a:gd name="connsiteY9" fmla="*/ 4435812 h 6799634"/>
              <a:gd name="connsiteX10" fmla="*/ 1809344 w 2558374"/>
              <a:gd name="connsiteY10" fmla="*/ 4669276 h 6799634"/>
              <a:gd name="connsiteX11" fmla="*/ 2091446 w 2558374"/>
              <a:gd name="connsiteY11" fmla="*/ 5175115 h 6799634"/>
              <a:gd name="connsiteX12" fmla="*/ 2286000 w 2558374"/>
              <a:gd name="connsiteY12" fmla="*/ 5515583 h 6799634"/>
              <a:gd name="connsiteX13" fmla="*/ 2305455 w 2558374"/>
              <a:gd name="connsiteY13" fmla="*/ 5914417 h 6799634"/>
              <a:gd name="connsiteX14" fmla="*/ 2441642 w 2558374"/>
              <a:gd name="connsiteY14" fmla="*/ 6147880 h 6799634"/>
              <a:gd name="connsiteX15" fmla="*/ 2538919 w 2558374"/>
              <a:gd name="connsiteY15" fmla="*/ 6556442 h 6799634"/>
              <a:gd name="connsiteX16" fmla="*/ 2558374 w 2558374"/>
              <a:gd name="connsiteY16" fmla="*/ 6799634 h 6799634"/>
              <a:gd name="connsiteX0" fmla="*/ 0 w 2422187"/>
              <a:gd name="connsiteY0" fmla="*/ 0 h 6527260"/>
              <a:gd name="connsiteX1" fmla="*/ 233464 w 2422187"/>
              <a:gd name="connsiteY1" fmla="*/ 544749 h 6527260"/>
              <a:gd name="connsiteX2" fmla="*/ 437744 w 2422187"/>
              <a:gd name="connsiteY2" fmla="*/ 953311 h 6527260"/>
              <a:gd name="connsiteX3" fmla="*/ 564204 w 2422187"/>
              <a:gd name="connsiteY3" fmla="*/ 1429966 h 6527260"/>
              <a:gd name="connsiteX4" fmla="*/ 924127 w 2422187"/>
              <a:gd name="connsiteY4" fmla="*/ 1741251 h 6527260"/>
              <a:gd name="connsiteX5" fmla="*/ 1186774 w 2422187"/>
              <a:gd name="connsiteY5" fmla="*/ 2237362 h 6527260"/>
              <a:gd name="connsiteX6" fmla="*/ 1468876 w 2422187"/>
              <a:gd name="connsiteY6" fmla="*/ 2714017 h 6527260"/>
              <a:gd name="connsiteX7" fmla="*/ 1624519 w 2422187"/>
              <a:gd name="connsiteY7" fmla="*/ 3278221 h 6527260"/>
              <a:gd name="connsiteX8" fmla="*/ 1721796 w 2422187"/>
              <a:gd name="connsiteY8" fmla="*/ 3764604 h 6527260"/>
              <a:gd name="connsiteX9" fmla="*/ 1634247 w 2422187"/>
              <a:gd name="connsiteY9" fmla="*/ 4163438 h 6527260"/>
              <a:gd name="connsiteX10" fmla="*/ 1673157 w 2422187"/>
              <a:gd name="connsiteY10" fmla="*/ 4396902 h 6527260"/>
              <a:gd name="connsiteX11" fmla="*/ 1955259 w 2422187"/>
              <a:gd name="connsiteY11" fmla="*/ 4902741 h 6527260"/>
              <a:gd name="connsiteX12" fmla="*/ 2149813 w 2422187"/>
              <a:gd name="connsiteY12" fmla="*/ 5243209 h 6527260"/>
              <a:gd name="connsiteX13" fmla="*/ 2169268 w 2422187"/>
              <a:gd name="connsiteY13" fmla="*/ 5642043 h 6527260"/>
              <a:gd name="connsiteX14" fmla="*/ 2305455 w 2422187"/>
              <a:gd name="connsiteY14" fmla="*/ 5875506 h 6527260"/>
              <a:gd name="connsiteX15" fmla="*/ 2402732 w 2422187"/>
              <a:gd name="connsiteY15" fmla="*/ 6284068 h 6527260"/>
              <a:gd name="connsiteX16" fmla="*/ 2422187 w 2422187"/>
              <a:gd name="connsiteY16" fmla="*/ 6527260 h 6527260"/>
              <a:gd name="connsiteX0" fmla="*/ 0 w 2414891"/>
              <a:gd name="connsiteY0" fmla="*/ 0 h 6320435"/>
              <a:gd name="connsiteX1" fmla="*/ 233464 w 2414891"/>
              <a:gd name="connsiteY1" fmla="*/ 544749 h 6320435"/>
              <a:gd name="connsiteX2" fmla="*/ 437744 w 2414891"/>
              <a:gd name="connsiteY2" fmla="*/ 953311 h 6320435"/>
              <a:gd name="connsiteX3" fmla="*/ 564204 w 2414891"/>
              <a:gd name="connsiteY3" fmla="*/ 1429966 h 6320435"/>
              <a:gd name="connsiteX4" fmla="*/ 924127 w 2414891"/>
              <a:gd name="connsiteY4" fmla="*/ 1741251 h 6320435"/>
              <a:gd name="connsiteX5" fmla="*/ 1186774 w 2414891"/>
              <a:gd name="connsiteY5" fmla="*/ 2237362 h 6320435"/>
              <a:gd name="connsiteX6" fmla="*/ 1468876 w 2414891"/>
              <a:gd name="connsiteY6" fmla="*/ 2714017 h 6320435"/>
              <a:gd name="connsiteX7" fmla="*/ 1624519 w 2414891"/>
              <a:gd name="connsiteY7" fmla="*/ 3278221 h 6320435"/>
              <a:gd name="connsiteX8" fmla="*/ 1721796 w 2414891"/>
              <a:gd name="connsiteY8" fmla="*/ 3764604 h 6320435"/>
              <a:gd name="connsiteX9" fmla="*/ 1634247 w 2414891"/>
              <a:gd name="connsiteY9" fmla="*/ 4163438 h 6320435"/>
              <a:gd name="connsiteX10" fmla="*/ 1673157 w 2414891"/>
              <a:gd name="connsiteY10" fmla="*/ 4396902 h 6320435"/>
              <a:gd name="connsiteX11" fmla="*/ 1955259 w 2414891"/>
              <a:gd name="connsiteY11" fmla="*/ 4902741 h 6320435"/>
              <a:gd name="connsiteX12" fmla="*/ 2149813 w 2414891"/>
              <a:gd name="connsiteY12" fmla="*/ 5243209 h 6320435"/>
              <a:gd name="connsiteX13" fmla="*/ 2169268 w 2414891"/>
              <a:gd name="connsiteY13" fmla="*/ 5642043 h 6320435"/>
              <a:gd name="connsiteX14" fmla="*/ 2305455 w 2414891"/>
              <a:gd name="connsiteY14" fmla="*/ 5875506 h 6320435"/>
              <a:gd name="connsiteX15" fmla="*/ 2402732 w 2414891"/>
              <a:gd name="connsiteY15" fmla="*/ 6284068 h 6320435"/>
              <a:gd name="connsiteX16" fmla="*/ 2412460 w 2414891"/>
              <a:gd name="connsiteY16" fmla="*/ 6284069 h 6320435"/>
              <a:gd name="connsiteX0" fmla="*/ 0 w 2408179"/>
              <a:gd name="connsiteY0" fmla="*/ 0 h 6304157"/>
              <a:gd name="connsiteX1" fmla="*/ 233464 w 2408179"/>
              <a:gd name="connsiteY1" fmla="*/ 544749 h 6304157"/>
              <a:gd name="connsiteX2" fmla="*/ 437744 w 2408179"/>
              <a:gd name="connsiteY2" fmla="*/ 953311 h 6304157"/>
              <a:gd name="connsiteX3" fmla="*/ 564204 w 2408179"/>
              <a:gd name="connsiteY3" fmla="*/ 1429966 h 6304157"/>
              <a:gd name="connsiteX4" fmla="*/ 924127 w 2408179"/>
              <a:gd name="connsiteY4" fmla="*/ 1741251 h 6304157"/>
              <a:gd name="connsiteX5" fmla="*/ 1186774 w 2408179"/>
              <a:gd name="connsiteY5" fmla="*/ 2237362 h 6304157"/>
              <a:gd name="connsiteX6" fmla="*/ 1468876 w 2408179"/>
              <a:gd name="connsiteY6" fmla="*/ 2714017 h 6304157"/>
              <a:gd name="connsiteX7" fmla="*/ 1624519 w 2408179"/>
              <a:gd name="connsiteY7" fmla="*/ 3278221 h 6304157"/>
              <a:gd name="connsiteX8" fmla="*/ 1721796 w 2408179"/>
              <a:gd name="connsiteY8" fmla="*/ 3764604 h 6304157"/>
              <a:gd name="connsiteX9" fmla="*/ 1634247 w 2408179"/>
              <a:gd name="connsiteY9" fmla="*/ 4163438 h 6304157"/>
              <a:gd name="connsiteX10" fmla="*/ 1673157 w 2408179"/>
              <a:gd name="connsiteY10" fmla="*/ 4396902 h 6304157"/>
              <a:gd name="connsiteX11" fmla="*/ 1955259 w 2408179"/>
              <a:gd name="connsiteY11" fmla="*/ 4902741 h 6304157"/>
              <a:gd name="connsiteX12" fmla="*/ 2149813 w 2408179"/>
              <a:gd name="connsiteY12" fmla="*/ 5243209 h 6304157"/>
              <a:gd name="connsiteX13" fmla="*/ 2169268 w 2408179"/>
              <a:gd name="connsiteY13" fmla="*/ 5642043 h 6304157"/>
              <a:gd name="connsiteX14" fmla="*/ 2305455 w 2408179"/>
              <a:gd name="connsiteY14" fmla="*/ 5875506 h 6304157"/>
              <a:gd name="connsiteX15" fmla="*/ 2402732 w 2408179"/>
              <a:gd name="connsiteY15" fmla="*/ 6284068 h 6304157"/>
              <a:gd name="connsiteX16" fmla="*/ 2383277 w 2408179"/>
              <a:gd name="connsiteY16" fmla="*/ 6089516 h 6304157"/>
              <a:gd name="connsiteX0" fmla="*/ 0 w 2490282"/>
              <a:gd name="connsiteY0" fmla="*/ 0 h 6439712"/>
              <a:gd name="connsiteX1" fmla="*/ 233464 w 2490282"/>
              <a:gd name="connsiteY1" fmla="*/ 544749 h 6439712"/>
              <a:gd name="connsiteX2" fmla="*/ 437744 w 2490282"/>
              <a:gd name="connsiteY2" fmla="*/ 953311 h 6439712"/>
              <a:gd name="connsiteX3" fmla="*/ 564204 w 2490282"/>
              <a:gd name="connsiteY3" fmla="*/ 1429966 h 6439712"/>
              <a:gd name="connsiteX4" fmla="*/ 924127 w 2490282"/>
              <a:gd name="connsiteY4" fmla="*/ 1741251 h 6439712"/>
              <a:gd name="connsiteX5" fmla="*/ 1186774 w 2490282"/>
              <a:gd name="connsiteY5" fmla="*/ 2237362 h 6439712"/>
              <a:gd name="connsiteX6" fmla="*/ 1468876 w 2490282"/>
              <a:gd name="connsiteY6" fmla="*/ 2714017 h 6439712"/>
              <a:gd name="connsiteX7" fmla="*/ 1624519 w 2490282"/>
              <a:gd name="connsiteY7" fmla="*/ 3278221 h 6439712"/>
              <a:gd name="connsiteX8" fmla="*/ 1721796 w 2490282"/>
              <a:gd name="connsiteY8" fmla="*/ 3764604 h 6439712"/>
              <a:gd name="connsiteX9" fmla="*/ 1634247 w 2490282"/>
              <a:gd name="connsiteY9" fmla="*/ 4163438 h 6439712"/>
              <a:gd name="connsiteX10" fmla="*/ 1673157 w 2490282"/>
              <a:gd name="connsiteY10" fmla="*/ 4396902 h 6439712"/>
              <a:gd name="connsiteX11" fmla="*/ 1955259 w 2490282"/>
              <a:gd name="connsiteY11" fmla="*/ 4902741 h 6439712"/>
              <a:gd name="connsiteX12" fmla="*/ 2149813 w 2490282"/>
              <a:gd name="connsiteY12" fmla="*/ 5243209 h 6439712"/>
              <a:gd name="connsiteX13" fmla="*/ 2169268 w 2490282"/>
              <a:gd name="connsiteY13" fmla="*/ 5642043 h 6439712"/>
              <a:gd name="connsiteX14" fmla="*/ 2305455 w 2490282"/>
              <a:gd name="connsiteY14" fmla="*/ 5875506 h 6439712"/>
              <a:gd name="connsiteX15" fmla="*/ 2402732 w 2490282"/>
              <a:gd name="connsiteY15" fmla="*/ 6284068 h 6439712"/>
              <a:gd name="connsiteX16" fmla="*/ 2490282 w 2490282"/>
              <a:gd name="connsiteY16" fmla="*/ 6439712 h 6439712"/>
              <a:gd name="connsiteX0" fmla="*/ 0 w 2490282"/>
              <a:gd name="connsiteY0" fmla="*/ 0 h 6439712"/>
              <a:gd name="connsiteX1" fmla="*/ 233464 w 2490282"/>
              <a:gd name="connsiteY1" fmla="*/ 544749 h 6439712"/>
              <a:gd name="connsiteX2" fmla="*/ 437744 w 2490282"/>
              <a:gd name="connsiteY2" fmla="*/ 953311 h 6439712"/>
              <a:gd name="connsiteX3" fmla="*/ 564204 w 2490282"/>
              <a:gd name="connsiteY3" fmla="*/ 1429966 h 6439712"/>
              <a:gd name="connsiteX4" fmla="*/ 924127 w 2490282"/>
              <a:gd name="connsiteY4" fmla="*/ 1741251 h 6439712"/>
              <a:gd name="connsiteX5" fmla="*/ 1186774 w 2490282"/>
              <a:gd name="connsiteY5" fmla="*/ 2237362 h 6439712"/>
              <a:gd name="connsiteX6" fmla="*/ 1468876 w 2490282"/>
              <a:gd name="connsiteY6" fmla="*/ 2714017 h 6439712"/>
              <a:gd name="connsiteX7" fmla="*/ 1624519 w 2490282"/>
              <a:gd name="connsiteY7" fmla="*/ 3278221 h 6439712"/>
              <a:gd name="connsiteX8" fmla="*/ 1721796 w 2490282"/>
              <a:gd name="connsiteY8" fmla="*/ 3764604 h 6439712"/>
              <a:gd name="connsiteX9" fmla="*/ 1634247 w 2490282"/>
              <a:gd name="connsiteY9" fmla="*/ 4163438 h 6439712"/>
              <a:gd name="connsiteX10" fmla="*/ 1673157 w 2490282"/>
              <a:gd name="connsiteY10" fmla="*/ 4396902 h 6439712"/>
              <a:gd name="connsiteX11" fmla="*/ 1955259 w 2490282"/>
              <a:gd name="connsiteY11" fmla="*/ 4902741 h 6439712"/>
              <a:gd name="connsiteX12" fmla="*/ 2149813 w 2490282"/>
              <a:gd name="connsiteY12" fmla="*/ 5243209 h 6439712"/>
              <a:gd name="connsiteX13" fmla="*/ 2169268 w 2490282"/>
              <a:gd name="connsiteY13" fmla="*/ 5642043 h 6439712"/>
              <a:gd name="connsiteX14" fmla="*/ 2305455 w 2490282"/>
              <a:gd name="connsiteY14" fmla="*/ 5875506 h 6439712"/>
              <a:gd name="connsiteX15" fmla="*/ 2383276 w 2490282"/>
              <a:gd name="connsiteY15" fmla="*/ 6089514 h 6439712"/>
              <a:gd name="connsiteX16" fmla="*/ 2490282 w 2490282"/>
              <a:gd name="connsiteY16" fmla="*/ 6439712 h 6439712"/>
              <a:gd name="connsiteX0" fmla="*/ 0 w 2412461"/>
              <a:gd name="connsiteY0" fmla="*/ 0 h 6293797"/>
              <a:gd name="connsiteX1" fmla="*/ 233464 w 2412461"/>
              <a:gd name="connsiteY1" fmla="*/ 544749 h 6293797"/>
              <a:gd name="connsiteX2" fmla="*/ 437744 w 2412461"/>
              <a:gd name="connsiteY2" fmla="*/ 953311 h 6293797"/>
              <a:gd name="connsiteX3" fmla="*/ 564204 w 2412461"/>
              <a:gd name="connsiteY3" fmla="*/ 1429966 h 6293797"/>
              <a:gd name="connsiteX4" fmla="*/ 924127 w 2412461"/>
              <a:gd name="connsiteY4" fmla="*/ 1741251 h 6293797"/>
              <a:gd name="connsiteX5" fmla="*/ 1186774 w 2412461"/>
              <a:gd name="connsiteY5" fmla="*/ 2237362 h 6293797"/>
              <a:gd name="connsiteX6" fmla="*/ 1468876 w 2412461"/>
              <a:gd name="connsiteY6" fmla="*/ 2714017 h 6293797"/>
              <a:gd name="connsiteX7" fmla="*/ 1624519 w 2412461"/>
              <a:gd name="connsiteY7" fmla="*/ 3278221 h 6293797"/>
              <a:gd name="connsiteX8" fmla="*/ 1721796 w 2412461"/>
              <a:gd name="connsiteY8" fmla="*/ 3764604 h 6293797"/>
              <a:gd name="connsiteX9" fmla="*/ 1634247 w 2412461"/>
              <a:gd name="connsiteY9" fmla="*/ 4163438 h 6293797"/>
              <a:gd name="connsiteX10" fmla="*/ 1673157 w 2412461"/>
              <a:gd name="connsiteY10" fmla="*/ 4396902 h 6293797"/>
              <a:gd name="connsiteX11" fmla="*/ 1955259 w 2412461"/>
              <a:gd name="connsiteY11" fmla="*/ 4902741 h 6293797"/>
              <a:gd name="connsiteX12" fmla="*/ 2149813 w 2412461"/>
              <a:gd name="connsiteY12" fmla="*/ 5243209 h 6293797"/>
              <a:gd name="connsiteX13" fmla="*/ 2169268 w 2412461"/>
              <a:gd name="connsiteY13" fmla="*/ 5642043 h 6293797"/>
              <a:gd name="connsiteX14" fmla="*/ 2305455 w 2412461"/>
              <a:gd name="connsiteY14" fmla="*/ 5875506 h 6293797"/>
              <a:gd name="connsiteX15" fmla="*/ 2383276 w 2412461"/>
              <a:gd name="connsiteY15" fmla="*/ 6089514 h 6293797"/>
              <a:gd name="connsiteX16" fmla="*/ 2412461 w 2412461"/>
              <a:gd name="connsiteY16" fmla="*/ 6293797 h 62937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2412461" h="6293797">
                <a:moveTo>
                  <a:pt x="0" y="0"/>
                </a:moveTo>
                <a:cubicBezTo>
                  <a:pt x="136998" y="306421"/>
                  <a:pt x="160507" y="385864"/>
                  <a:pt x="233464" y="544749"/>
                </a:cubicBezTo>
                <a:cubicBezTo>
                  <a:pt x="306421" y="703634"/>
                  <a:pt x="382621" y="805775"/>
                  <a:pt x="437744" y="953311"/>
                </a:cubicBezTo>
                <a:cubicBezTo>
                  <a:pt x="492867" y="1100847"/>
                  <a:pt x="483140" y="1298643"/>
                  <a:pt x="564204" y="1429966"/>
                </a:cubicBezTo>
                <a:cubicBezTo>
                  <a:pt x="645268" y="1561289"/>
                  <a:pt x="820365" y="1606685"/>
                  <a:pt x="924127" y="1741251"/>
                </a:cubicBezTo>
                <a:cubicBezTo>
                  <a:pt x="1027889" y="1875817"/>
                  <a:pt x="1095983" y="2075234"/>
                  <a:pt x="1186774" y="2237362"/>
                </a:cubicBezTo>
                <a:cubicBezTo>
                  <a:pt x="1277566" y="2399490"/>
                  <a:pt x="1395919" y="2540541"/>
                  <a:pt x="1468876" y="2714017"/>
                </a:cubicBezTo>
                <a:cubicBezTo>
                  <a:pt x="1541833" y="2887493"/>
                  <a:pt x="1582366" y="3103123"/>
                  <a:pt x="1624519" y="3278221"/>
                </a:cubicBezTo>
                <a:cubicBezTo>
                  <a:pt x="1666672" y="3453319"/>
                  <a:pt x="1720175" y="3617068"/>
                  <a:pt x="1721796" y="3764604"/>
                </a:cubicBezTo>
                <a:cubicBezTo>
                  <a:pt x="1723417" y="3912140"/>
                  <a:pt x="1642353" y="4058055"/>
                  <a:pt x="1634247" y="4163438"/>
                </a:cubicBezTo>
                <a:cubicBezTo>
                  <a:pt x="1626141" y="4268821"/>
                  <a:pt x="1619655" y="4273685"/>
                  <a:pt x="1673157" y="4396902"/>
                </a:cubicBezTo>
                <a:cubicBezTo>
                  <a:pt x="1726659" y="4520119"/>
                  <a:pt x="1875816" y="4761690"/>
                  <a:pt x="1955259" y="4902741"/>
                </a:cubicBezTo>
                <a:cubicBezTo>
                  <a:pt x="2034702" y="5043792"/>
                  <a:pt x="2114145" y="5119992"/>
                  <a:pt x="2149813" y="5243209"/>
                </a:cubicBezTo>
                <a:cubicBezTo>
                  <a:pt x="2185481" y="5366426"/>
                  <a:pt x="2143328" y="5536660"/>
                  <a:pt x="2169268" y="5642043"/>
                </a:cubicBezTo>
                <a:cubicBezTo>
                  <a:pt x="2195208" y="5747426"/>
                  <a:pt x="2269787" y="5800927"/>
                  <a:pt x="2305455" y="5875506"/>
                </a:cubicBezTo>
                <a:cubicBezTo>
                  <a:pt x="2341123" y="5950085"/>
                  <a:pt x="2363821" y="5980888"/>
                  <a:pt x="2383276" y="6089514"/>
                </a:cubicBezTo>
                <a:cubicBezTo>
                  <a:pt x="2402731" y="6198140"/>
                  <a:pt x="2412461" y="6226514"/>
                  <a:pt x="2412461" y="6293797"/>
                </a:cubicBezTo>
              </a:path>
            </a:pathLst>
          </a:custGeom>
          <a:noFill/>
          <a:ln w="25400" cmpd="dbl">
            <a:solidFill>
              <a:srgbClr val="7030A0"/>
            </a:solidFill>
            <a:headEnd type="arrow"/>
            <a:tailEnd type="arrow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46" name="ZoneTexte 45">
            <a:extLst>
              <a:ext uri="{FF2B5EF4-FFF2-40B4-BE49-F238E27FC236}">
                <a16:creationId xmlns:a16="http://schemas.microsoft.com/office/drawing/2014/main" id="{DCB83926-2AD6-43F0-BE05-EF3CA8D891A0}"/>
              </a:ext>
            </a:extLst>
          </p:cNvPr>
          <p:cNvSpPr txBox="1"/>
          <p:nvPr/>
        </p:nvSpPr>
        <p:spPr>
          <a:xfrm rot="3535042">
            <a:off x="2954457" y="832204"/>
            <a:ext cx="1096433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400" b="1" dirty="0">
                <a:solidFill>
                  <a:srgbClr val="7030A0"/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E411</a:t>
            </a:r>
            <a:endParaRPr lang="fr-BE" sz="1400" b="1" dirty="0">
              <a:solidFill>
                <a:srgbClr val="7030A0"/>
              </a:solidFill>
              <a:latin typeface="Aharoni" panose="02010803020104030203" pitchFamily="2" charset="-79"/>
              <a:cs typeface="Aharoni" panose="02010803020104030203" pitchFamily="2" charset="-79"/>
            </a:endParaRPr>
          </a:p>
        </p:txBody>
      </p:sp>
      <p:sp>
        <p:nvSpPr>
          <p:cNvPr id="3" name="Forme libre : forme 2">
            <a:extLst>
              <a:ext uri="{FF2B5EF4-FFF2-40B4-BE49-F238E27FC236}">
                <a16:creationId xmlns:a16="http://schemas.microsoft.com/office/drawing/2014/main" id="{F601BC26-B3D5-45CC-8256-5C193BAC3AFF}"/>
              </a:ext>
            </a:extLst>
          </p:cNvPr>
          <p:cNvSpPr/>
          <p:nvPr/>
        </p:nvSpPr>
        <p:spPr>
          <a:xfrm>
            <a:off x="2636061" y="714375"/>
            <a:ext cx="6593664" cy="5867400"/>
          </a:xfrm>
          <a:custGeom>
            <a:avLst/>
            <a:gdLst>
              <a:gd name="connsiteX0" fmla="*/ 6593664 w 6593664"/>
              <a:gd name="connsiteY0" fmla="*/ 5867400 h 5867400"/>
              <a:gd name="connsiteX1" fmla="*/ 6222189 w 6593664"/>
              <a:gd name="connsiteY1" fmla="*/ 5324475 h 5867400"/>
              <a:gd name="connsiteX2" fmla="*/ 5784039 w 6593664"/>
              <a:gd name="connsiteY2" fmla="*/ 4895850 h 5867400"/>
              <a:gd name="connsiteX3" fmla="*/ 5460189 w 6593664"/>
              <a:gd name="connsiteY3" fmla="*/ 4914900 h 5867400"/>
              <a:gd name="connsiteX4" fmla="*/ 5126814 w 6593664"/>
              <a:gd name="connsiteY4" fmla="*/ 4972050 h 5867400"/>
              <a:gd name="connsiteX5" fmla="*/ 4993464 w 6593664"/>
              <a:gd name="connsiteY5" fmla="*/ 5067300 h 5867400"/>
              <a:gd name="connsiteX6" fmla="*/ 4764864 w 6593664"/>
              <a:gd name="connsiteY6" fmla="*/ 4924425 h 5867400"/>
              <a:gd name="connsiteX7" fmla="*/ 4450539 w 6593664"/>
              <a:gd name="connsiteY7" fmla="*/ 4514850 h 5867400"/>
              <a:gd name="connsiteX8" fmla="*/ 4079064 w 6593664"/>
              <a:gd name="connsiteY8" fmla="*/ 4562475 h 5867400"/>
              <a:gd name="connsiteX9" fmla="*/ 3869514 w 6593664"/>
              <a:gd name="connsiteY9" fmla="*/ 4657725 h 5867400"/>
              <a:gd name="connsiteX10" fmla="*/ 3478989 w 6593664"/>
              <a:gd name="connsiteY10" fmla="*/ 4486275 h 5867400"/>
              <a:gd name="connsiteX11" fmla="*/ 3288489 w 6593664"/>
              <a:gd name="connsiteY11" fmla="*/ 4371975 h 5867400"/>
              <a:gd name="connsiteX12" fmla="*/ 3212289 w 6593664"/>
              <a:gd name="connsiteY12" fmla="*/ 4000500 h 5867400"/>
              <a:gd name="connsiteX13" fmla="*/ 3155139 w 6593664"/>
              <a:gd name="connsiteY13" fmla="*/ 3886200 h 5867400"/>
              <a:gd name="connsiteX14" fmla="*/ 3097989 w 6593664"/>
              <a:gd name="connsiteY14" fmla="*/ 3695700 h 5867400"/>
              <a:gd name="connsiteX15" fmla="*/ 2897964 w 6593664"/>
              <a:gd name="connsiteY15" fmla="*/ 3495675 h 5867400"/>
              <a:gd name="connsiteX16" fmla="*/ 2783664 w 6593664"/>
              <a:gd name="connsiteY16" fmla="*/ 3152775 h 5867400"/>
              <a:gd name="connsiteX17" fmla="*/ 2716989 w 6593664"/>
              <a:gd name="connsiteY17" fmla="*/ 2638425 h 5867400"/>
              <a:gd name="connsiteX18" fmla="*/ 2631264 w 6593664"/>
              <a:gd name="connsiteY18" fmla="*/ 2324100 h 5867400"/>
              <a:gd name="connsiteX19" fmla="*/ 2355039 w 6593664"/>
              <a:gd name="connsiteY19" fmla="*/ 2228850 h 5867400"/>
              <a:gd name="connsiteX20" fmla="*/ 2126439 w 6593664"/>
              <a:gd name="connsiteY20" fmla="*/ 2143125 h 5867400"/>
              <a:gd name="connsiteX21" fmla="*/ 2002614 w 6593664"/>
              <a:gd name="connsiteY21" fmla="*/ 1990725 h 5867400"/>
              <a:gd name="connsiteX22" fmla="*/ 1850214 w 6593664"/>
              <a:gd name="connsiteY22" fmla="*/ 1895475 h 5867400"/>
              <a:gd name="connsiteX23" fmla="*/ 1621614 w 6593664"/>
              <a:gd name="connsiteY23" fmla="*/ 1371600 h 5867400"/>
              <a:gd name="connsiteX24" fmla="*/ 1335864 w 6593664"/>
              <a:gd name="connsiteY24" fmla="*/ 1333500 h 5867400"/>
              <a:gd name="connsiteX25" fmla="*/ 1012014 w 6593664"/>
              <a:gd name="connsiteY25" fmla="*/ 1257300 h 5867400"/>
              <a:gd name="connsiteX26" fmla="*/ 716739 w 6593664"/>
              <a:gd name="connsiteY26" fmla="*/ 904875 h 5867400"/>
              <a:gd name="connsiteX27" fmla="*/ 354789 w 6593664"/>
              <a:gd name="connsiteY27" fmla="*/ 838200 h 5867400"/>
              <a:gd name="connsiteX28" fmla="*/ 69039 w 6593664"/>
              <a:gd name="connsiteY28" fmla="*/ 762000 h 5867400"/>
              <a:gd name="connsiteX29" fmla="*/ 2364 w 6593664"/>
              <a:gd name="connsiteY29" fmla="*/ 542925 h 5867400"/>
              <a:gd name="connsiteX30" fmla="*/ 21414 w 6593664"/>
              <a:gd name="connsiteY30" fmla="*/ 0 h 5867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6593664" h="5867400">
                <a:moveTo>
                  <a:pt x="6593664" y="5867400"/>
                </a:moveTo>
                <a:cubicBezTo>
                  <a:pt x="6475395" y="5676900"/>
                  <a:pt x="6357126" y="5486400"/>
                  <a:pt x="6222189" y="5324475"/>
                </a:cubicBezTo>
                <a:cubicBezTo>
                  <a:pt x="6087251" y="5162550"/>
                  <a:pt x="5911039" y="4964112"/>
                  <a:pt x="5784039" y="4895850"/>
                </a:cubicBezTo>
                <a:cubicBezTo>
                  <a:pt x="5657039" y="4827587"/>
                  <a:pt x="5569726" y="4902200"/>
                  <a:pt x="5460189" y="4914900"/>
                </a:cubicBezTo>
                <a:cubicBezTo>
                  <a:pt x="5350652" y="4927600"/>
                  <a:pt x="5204601" y="4946650"/>
                  <a:pt x="5126814" y="4972050"/>
                </a:cubicBezTo>
                <a:cubicBezTo>
                  <a:pt x="5049027" y="4997450"/>
                  <a:pt x="5053789" y="5075237"/>
                  <a:pt x="4993464" y="5067300"/>
                </a:cubicBezTo>
                <a:cubicBezTo>
                  <a:pt x="4933139" y="5059363"/>
                  <a:pt x="4855351" y="5016500"/>
                  <a:pt x="4764864" y="4924425"/>
                </a:cubicBezTo>
                <a:cubicBezTo>
                  <a:pt x="4674376" y="4832350"/>
                  <a:pt x="4564839" y="4575175"/>
                  <a:pt x="4450539" y="4514850"/>
                </a:cubicBezTo>
                <a:cubicBezTo>
                  <a:pt x="4336239" y="4454525"/>
                  <a:pt x="4175901" y="4538663"/>
                  <a:pt x="4079064" y="4562475"/>
                </a:cubicBezTo>
                <a:cubicBezTo>
                  <a:pt x="3982227" y="4586287"/>
                  <a:pt x="3969526" y="4670425"/>
                  <a:pt x="3869514" y="4657725"/>
                </a:cubicBezTo>
                <a:cubicBezTo>
                  <a:pt x="3769502" y="4645025"/>
                  <a:pt x="3575826" y="4533900"/>
                  <a:pt x="3478989" y="4486275"/>
                </a:cubicBezTo>
                <a:cubicBezTo>
                  <a:pt x="3382152" y="4438650"/>
                  <a:pt x="3332939" y="4452937"/>
                  <a:pt x="3288489" y="4371975"/>
                </a:cubicBezTo>
                <a:cubicBezTo>
                  <a:pt x="3244039" y="4291012"/>
                  <a:pt x="3234514" y="4081462"/>
                  <a:pt x="3212289" y="4000500"/>
                </a:cubicBezTo>
                <a:cubicBezTo>
                  <a:pt x="3190064" y="3919537"/>
                  <a:pt x="3174189" y="3937000"/>
                  <a:pt x="3155139" y="3886200"/>
                </a:cubicBezTo>
                <a:cubicBezTo>
                  <a:pt x="3136089" y="3835400"/>
                  <a:pt x="3140851" y="3760787"/>
                  <a:pt x="3097989" y="3695700"/>
                </a:cubicBezTo>
                <a:cubicBezTo>
                  <a:pt x="3055127" y="3630613"/>
                  <a:pt x="2950351" y="3586162"/>
                  <a:pt x="2897964" y="3495675"/>
                </a:cubicBezTo>
                <a:cubicBezTo>
                  <a:pt x="2845576" y="3405187"/>
                  <a:pt x="2813826" y="3295650"/>
                  <a:pt x="2783664" y="3152775"/>
                </a:cubicBezTo>
                <a:cubicBezTo>
                  <a:pt x="2753502" y="3009900"/>
                  <a:pt x="2742389" y="2776538"/>
                  <a:pt x="2716989" y="2638425"/>
                </a:cubicBezTo>
                <a:cubicBezTo>
                  <a:pt x="2691589" y="2500312"/>
                  <a:pt x="2691589" y="2392362"/>
                  <a:pt x="2631264" y="2324100"/>
                </a:cubicBezTo>
                <a:cubicBezTo>
                  <a:pt x="2570939" y="2255838"/>
                  <a:pt x="2439176" y="2259012"/>
                  <a:pt x="2355039" y="2228850"/>
                </a:cubicBezTo>
                <a:cubicBezTo>
                  <a:pt x="2270902" y="2198688"/>
                  <a:pt x="2185176" y="2182812"/>
                  <a:pt x="2126439" y="2143125"/>
                </a:cubicBezTo>
                <a:cubicBezTo>
                  <a:pt x="2067702" y="2103438"/>
                  <a:pt x="2048651" y="2032000"/>
                  <a:pt x="2002614" y="1990725"/>
                </a:cubicBezTo>
                <a:cubicBezTo>
                  <a:pt x="1956577" y="1949450"/>
                  <a:pt x="1913714" y="1998662"/>
                  <a:pt x="1850214" y="1895475"/>
                </a:cubicBezTo>
                <a:cubicBezTo>
                  <a:pt x="1786714" y="1792288"/>
                  <a:pt x="1707339" y="1465263"/>
                  <a:pt x="1621614" y="1371600"/>
                </a:cubicBezTo>
                <a:cubicBezTo>
                  <a:pt x="1535889" y="1277937"/>
                  <a:pt x="1437464" y="1352550"/>
                  <a:pt x="1335864" y="1333500"/>
                </a:cubicBezTo>
                <a:cubicBezTo>
                  <a:pt x="1234264" y="1314450"/>
                  <a:pt x="1115202" y="1328738"/>
                  <a:pt x="1012014" y="1257300"/>
                </a:cubicBezTo>
                <a:cubicBezTo>
                  <a:pt x="908826" y="1185862"/>
                  <a:pt x="826276" y="974725"/>
                  <a:pt x="716739" y="904875"/>
                </a:cubicBezTo>
                <a:cubicBezTo>
                  <a:pt x="607201" y="835025"/>
                  <a:pt x="462739" y="862012"/>
                  <a:pt x="354789" y="838200"/>
                </a:cubicBezTo>
                <a:cubicBezTo>
                  <a:pt x="246839" y="814387"/>
                  <a:pt x="127776" y="811212"/>
                  <a:pt x="69039" y="762000"/>
                </a:cubicBezTo>
                <a:cubicBezTo>
                  <a:pt x="10301" y="712787"/>
                  <a:pt x="10301" y="669925"/>
                  <a:pt x="2364" y="542925"/>
                </a:cubicBezTo>
                <a:cubicBezTo>
                  <a:pt x="-5573" y="415925"/>
                  <a:pt x="7920" y="207962"/>
                  <a:pt x="21414" y="0"/>
                </a:cubicBezTo>
              </a:path>
            </a:pathLst>
          </a:cu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47" name="Forme libre : forme 46">
            <a:extLst>
              <a:ext uri="{FF2B5EF4-FFF2-40B4-BE49-F238E27FC236}">
                <a16:creationId xmlns:a16="http://schemas.microsoft.com/office/drawing/2014/main" id="{24165ECA-D9A2-4EA1-8748-ED208921E5FD}"/>
              </a:ext>
            </a:extLst>
          </p:cNvPr>
          <p:cNvSpPr/>
          <p:nvPr/>
        </p:nvSpPr>
        <p:spPr>
          <a:xfrm>
            <a:off x="2636061" y="711943"/>
            <a:ext cx="6593664" cy="5867400"/>
          </a:xfrm>
          <a:custGeom>
            <a:avLst/>
            <a:gdLst>
              <a:gd name="connsiteX0" fmla="*/ 6593664 w 6593664"/>
              <a:gd name="connsiteY0" fmla="*/ 5867400 h 5867400"/>
              <a:gd name="connsiteX1" fmla="*/ 6222189 w 6593664"/>
              <a:gd name="connsiteY1" fmla="*/ 5324475 h 5867400"/>
              <a:gd name="connsiteX2" fmla="*/ 5784039 w 6593664"/>
              <a:gd name="connsiteY2" fmla="*/ 4895850 h 5867400"/>
              <a:gd name="connsiteX3" fmla="*/ 5460189 w 6593664"/>
              <a:gd name="connsiteY3" fmla="*/ 4914900 h 5867400"/>
              <a:gd name="connsiteX4" fmla="*/ 5126814 w 6593664"/>
              <a:gd name="connsiteY4" fmla="*/ 4972050 h 5867400"/>
              <a:gd name="connsiteX5" fmla="*/ 4993464 w 6593664"/>
              <a:gd name="connsiteY5" fmla="*/ 5067300 h 5867400"/>
              <a:gd name="connsiteX6" fmla="*/ 4764864 w 6593664"/>
              <a:gd name="connsiteY6" fmla="*/ 4924425 h 5867400"/>
              <a:gd name="connsiteX7" fmla="*/ 4450539 w 6593664"/>
              <a:gd name="connsiteY7" fmla="*/ 4514850 h 5867400"/>
              <a:gd name="connsiteX8" fmla="*/ 4079064 w 6593664"/>
              <a:gd name="connsiteY8" fmla="*/ 4562475 h 5867400"/>
              <a:gd name="connsiteX9" fmla="*/ 3869514 w 6593664"/>
              <a:gd name="connsiteY9" fmla="*/ 4657725 h 5867400"/>
              <a:gd name="connsiteX10" fmla="*/ 3478989 w 6593664"/>
              <a:gd name="connsiteY10" fmla="*/ 4486275 h 5867400"/>
              <a:gd name="connsiteX11" fmla="*/ 3288489 w 6593664"/>
              <a:gd name="connsiteY11" fmla="*/ 4371975 h 5867400"/>
              <a:gd name="connsiteX12" fmla="*/ 3212289 w 6593664"/>
              <a:gd name="connsiteY12" fmla="*/ 4000500 h 5867400"/>
              <a:gd name="connsiteX13" fmla="*/ 3155139 w 6593664"/>
              <a:gd name="connsiteY13" fmla="*/ 3886200 h 5867400"/>
              <a:gd name="connsiteX14" fmla="*/ 3097989 w 6593664"/>
              <a:gd name="connsiteY14" fmla="*/ 3695700 h 5867400"/>
              <a:gd name="connsiteX15" fmla="*/ 2897964 w 6593664"/>
              <a:gd name="connsiteY15" fmla="*/ 3495675 h 5867400"/>
              <a:gd name="connsiteX16" fmla="*/ 2783664 w 6593664"/>
              <a:gd name="connsiteY16" fmla="*/ 3152775 h 5867400"/>
              <a:gd name="connsiteX17" fmla="*/ 2716989 w 6593664"/>
              <a:gd name="connsiteY17" fmla="*/ 2638425 h 5867400"/>
              <a:gd name="connsiteX18" fmla="*/ 2631264 w 6593664"/>
              <a:gd name="connsiteY18" fmla="*/ 2324100 h 5867400"/>
              <a:gd name="connsiteX19" fmla="*/ 2355039 w 6593664"/>
              <a:gd name="connsiteY19" fmla="*/ 2228850 h 5867400"/>
              <a:gd name="connsiteX20" fmla="*/ 2126439 w 6593664"/>
              <a:gd name="connsiteY20" fmla="*/ 2143125 h 5867400"/>
              <a:gd name="connsiteX21" fmla="*/ 2002614 w 6593664"/>
              <a:gd name="connsiteY21" fmla="*/ 1990725 h 5867400"/>
              <a:gd name="connsiteX22" fmla="*/ 1850214 w 6593664"/>
              <a:gd name="connsiteY22" fmla="*/ 1895475 h 5867400"/>
              <a:gd name="connsiteX23" fmla="*/ 1621614 w 6593664"/>
              <a:gd name="connsiteY23" fmla="*/ 1371600 h 5867400"/>
              <a:gd name="connsiteX24" fmla="*/ 1335864 w 6593664"/>
              <a:gd name="connsiteY24" fmla="*/ 1333500 h 5867400"/>
              <a:gd name="connsiteX25" fmla="*/ 1012014 w 6593664"/>
              <a:gd name="connsiteY25" fmla="*/ 1257300 h 5867400"/>
              <a:gd name="connsiteX26" fmla="*/ 716739 w 6593664"/>
              <a:gd name="connsiteY26" fmla="*/ 904875 h 5867400"/>
              <a:gd name="connsiteX27" fmla="*/ 354789 w 6593664"/>
              <a:gd name="connsiteY27" fmla="*/ 838200 h 5867400"/>
              <a:gd name="connsiteX28" fmla="*/ 69039 w 6593664"/>
              <a:gd name="connsiteY28" fmla="*/ 762000 h 5867400"/>
              <a:gd name="connsiteX29" fmla="*/ 2364 w 6593664"/>
              <a:gd name="connsiteY29" fmla="*/ 542925 h 5867400"/>
              <a:gd name="connsiteX30" fmla="*/ 21414 w 6593664"/>
              <a:gd name="connsiteY30" fmla="*/ 0 h 5867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6593664" h="5867400">
                <a:moveTo>
                  <a:pt x="6593664" y="5867400"/>
                </a:moveTo>
                <a:cubicBezTo>
                  <a:pt x="6475395" y="5676900"/>
                  <a:pt x="6357126" y="5486400"/>
                  <a:pt x="6222189" y="5324475"/>
                </a:cubicBezTo>
                <a:cubicBezTo>
                  <a:pt x="6087251" y="5162550"/>
                  <a:pt x="5911039" y="4964112"/>
                  <a:pt x="5784039" y="4895850"/>
                </a:cubicBezTo>
                <a:cubicBezTo>
                  <a:pt x="5657039" y="4827587"/>
                  <a:pt x="5569726" y="4902200"/>
                  <a:pt x="5460189" y="4914900"/>
                </a:cubicBezTo>
                <a:cubicBezTo>
                  <a:pt x="5350652" y="4927600"/>
                  <a:pt x="5204601" y="4946650"/>
                  <a:pt x="5126814" y="4972050"/>
                </a:cubicBezTo>
                <a:cubicBezTo>
                  <a:pt x="5049027" y="4997450"/>
                  <a:pt x="5053789" y="5075237"/>
                  <a:pt x="4993464" y="5067300"/>
                </a:cubicBezTo>
                <a:cubicBezTo>
                  <a:pt x="4933139" y="5059363"/>
                  <a:pt x="4855351" y="5016500"/>
                  <a:pt x="4764864" y="4924425"/>
                </a:cubicBezTo>
                <a:cubicBezTo>
                  <a:pt x="4674376" y="4832350"/>
                  <a:pt x="4564839" y="4575175"/>
                  <a:pt x="4450539" y="4514850"/>
                </a:cubicBezTo>
                <a:cubicBezTo>
                  <a:pt x="4336239" y="4454525"/>
                  <a:pt x="4175901" y="4538663"/>
                  <a:pt x="4079064" y="4562475"/>
                </a:cubicBezTo>
                <a:cubicBezTo>
                  <a:pt x="3982227" y="4586287"/>
                  <a:pt x="3969526" y="4670425"/>
                  <a:pt x="3869514" y="4657725"/>
                </a:cubicBezTo>
                <a:cubicBezTo>
                  <a:pt x="3769502" y="4645025"/>
                  <a:pt x="3575826" y="4533900"/>
                  <a:pt x="3478989" y="4486275"/>
                </a:cubicBezTo>
                <a:cubicBezTo>
                  <a:pt x="3382152" y="4438650"/>
                  <a:pt x="3332939" y="4452937"/>
                  <a:pt x="3288489" y="4371975"/>
                </a:cubicBezTo>
                <a:cubicBezTo>
                  <a:pt x="3244039" y="4291012"/>
                  <a:pt x="3234514" y="4081462"/>
                  <a:pt x="3212289" y="4000500"/>
                </a:cubicBezTo>
                <a:cubicBezTo>
                  <a:pt x="3190064" y="3919537"/>
                  <a:pt x="3174189" y="3937000"/>
                  <a:pt x="3155139" y="3886200"/>
                </a:cubicBezTo>
                <a:cubicBezTo>
                  <a:pt x="3136089" y="3835400"/>
                  <a:pt x="3140851" y="3760787"/>
                  <a:pt x="3097989" y="3695700"/>
                </a:cubicBezTo>
                <a:cubicBezTo>
                  <a:pt x="3055127" y="3630613"/>
                  <a:pt x="2950351" y="3586162"/>
                  <a:pt x="2897964" y="3495675"/>
                </a:cubicBezTo>
                <a:cubicBezTo>
                  <a:pt x="2845576" y="3405187"/>
                  <a:pt x="2813826" y="3295650"/>
                  <a:pt x="2783664" y="3152775"/>
                </a:cubicBezTo>
                <a:cubicBezTo>
                  <a:pt x="2753502" y="3009900"/>
                  <a:pt x="2742389" y="2776538"/>
                  <a:pt x="2716989" y="2638425"/>
                </a:cubicBezTo>
                <a:cubicBezTo>
                  <a:pt x="2691589" y="2500312"/>
                  <a:pt x="2691589" y="2392362"/>
                  <a:pt x="2631264" y="2324100"/>
                </a:cubicBezTo>
                <a:cubicBezTo>
                  <a:pt x="2570939" y="2255838"/>
                  <a:pt x="2439176" y="2259012"/>
                  <a:pt x="2355039" y="2228850"/>
                </a:cubicBezTo>
                <a:cubicBezTo>
                  <a:pt x="2270902" y="2198688"/>
                  <a:pt x="2185176" y="2182812"/>
                  <a:pt x="2126439" y="2143125"/>
                </a:cubicBezTo>
                <a:cubicBezTo>
                  <a:pt x="2067702" y="2103438"/>
                  <a:pt x="2048651" y="2032000"/>
                  <a:pt x="2002614" y="1990725"/>
                </a:cubicBezTo>
                <a:cubicBezTo>
                  <a:pt x="1956577" y="1949450"/>
                  <a:pt x="1913714" y="1998662"/>
                  <a:pt x="1850214" y="1895475"/>
                </a:cubicBezTo>
                <a:cubicBezTo>
                  <a:pt x="1786714" y="1792288"/>
                  <a:pt x="1707339" y="1465263"/>
                  <a:pt x="1621614" y="1371600"/>
                </a:cubicBezTo>
                <a:cubicBezTo>
                  <a:pt x="1535889" y="1277937"/>
                  <a:pt x="1437464" y="1352550"/>
                  <a:pt x="1335864" y="1333500"/>
                </a:cubicBezTo>
                <a:cubicBezTo>
                  <a:pt x="1234264" y="1314450"/>
                  <a:pt x="1115202" y="1328738"/>
                  <a:pt x="1012014" y="1257300"/>
                </a:cubicBezTo>
                <a:cubicBezTo>
                  <a:pt x="908826" y="1185862"/>
                  <a:pt x="826276" y="974725"/>
                  <a:pt x="716739" y="904875"/>
                </a:cubicBezTo>
                <a:cubicBezTo>
                  <a:pt x="607201" y="835025"/>
                  <a:pt x="462739" y="862012"/>
                  <a:pt x="354789" y="838200"/>
                </a:cubicBezTo>
                <a:cubicBezTo>
                  <a:pt x="246839" y="814387"/>
                  <a:pt x="127776" y="811212"/>
                  <a:pt x="69039" y="762000"/>
                </a:cubicBezTo>
                <a:cubicBezTo>
                  <a:pt x="10301" y="712787"/>
                  <a:pt x="10301" y="669925"/>
                  <a:pt x="2364" y="542925"/>
                </a:cubicBezTo>
                <a:cubicBezTo>
                  <a:pt x="-5573" y="415925"/>
                  <a:pt x="7920" y="207962"/>
                  <a:pt x="21414" y="0"/>
                </a:cubicBezTo>
              </a:path>
            </a:pathLst>
          </a:custGeom>
          <a:noFill/>
          <a:ln w="22225">
            <a:solidFill>
              <a:schemeClr val="bg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61" name="Ellipse 60">
            <a:extLst>
              <a:ext uri="{FF2B5EF4-FFF2-40B4-BE49-F238E27FC236}">
                <a16:creationId xmlns:a16="http://schemas.microsoft.com/office/drawing/2014/main" id="{3E54D4FE-B1A3-406A-A4AE-21554E83A278}"/>
              </a:ext>
            </a:extLst>
          </p:cNvPr>
          <p:cNvSpPr/>
          <p:nvPr/>
        </p:nvSpPr>
        <p:spPr>
          <a:xfrm rot="16200000">
            <a:off x="1843102" y="-932431"/>
            <a:ext cx="1628297" cy="1778390"/>
          </a:xfrm>
          <a:prstGeom prst="ellipse">
            <a:avLst/>
          </a:prstGeom>
          <a:solidFill>
            <a:schemeClr val="accent2"/>
          </a:solidFill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62" name="ZoneTexte 61">
            <a:extLst>
              <a:ext uri="{FF2B5EF4-FFF2-40B4-BE49-F238E27FC236}">
                <a16:creationId xmlns:a16="http://schemas.microsoft.com/office/drawing/2014/main" id="{D425A52C-29A4-4BCE-AB1D-5067B603549C}"/>
              </a:ext>
            </a:extLst>
          </p:cNvPr>
          <p:cNvSpPr txBox="1"/>
          <p:nvPr/>
        </p:nvSpPr>
        <p:spPr>
          <a:xfrm>
            <a:off x="2133205" y="190793"/>
            <a:ext cx="1096433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200" b="1" dirty="0">
                <a:solidFill>
                  <a:schemeClr val="bg1"/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Namur</a:t>
            </a:r>
            <a:endParaRPr lang="fr-BE" sz="1200" b="1" dirty="0">
              <a:solidFill>
                <a:schemeClr val="bg1"/>
              </a:solidFill>
              <a:latin typeface="Aharoni" panose="02010803020104030203" pitchFamily="2" charset="-79"/>
              <a:cs typeface="Aharoni" panose="02010803020104030203" pitchFamily="2" charset="-79"/>
            </a:endParaRPr>
          </a:p>
        </p:txBody>
      </p:sp>
      <p:sp>
        <p:nvSpPr>
          <p:cNvPr id="63" name="Ellipse 62">
            <a:extLst>
              <a:ext uri="{FF2B5EF4-FFF2-40B4-BE49-F238E27FC236}">
                <a16:creationId xmlns:a16="http://schemas.microsoft.com/office/drawing/2014/main" id="{BA172A28-9FBE-4E6C-9531-55773D21B403}"/>
              </a:ext>
            </a:extLst>
          </p:cNvPr>
          <p:cNvSpPr/>
          <p:nvPr/>
        </p:nvSpPr>
        <p:spPr>
          <a:xfrm>
            <a:off x="7034255" y="-490138"/>
            <a:ext cx="742267" cy="695325"/>
          </a:xfrm>
          <a:prstGeom prst="ellipse">
            <a:avLst/>
          </a:prstGeom>
          <a:solidFill>
            <a:schemeClr val="accent2"/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 dirty="0"/>
          </a:p>
        </p:txBody>
      </p:sp>
      <p:sp>
        <p:nvSpPr>
          <p:cNvPr id="64" name="ZoneTexte 63">
            <a:extLst>
              <a:ext uri="{FF2B5EF4-FFF2-40B4-BE49-F238E27FC236}">
                <a16:creationId xmlns:a16="http://schemas.microsoft.com/office/drawing/2014/main" id="{5678D1FB-BAB8-4A85-83E4-3FD9B0D4E52D}"/>
              </a:ext>
            </a:extLst>
          </p:cNvPr>
          <p:cNvSpPr txBox="1"/>
          <p:nvPr/>
        </p:nvSpPr>
        <p:spPr>
          <a:xfrm>
            <a:off x="6857173" y="-54739"/>
            <a:ext cx="1096433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000" b="1" dirty="0">
                <a:solidFill>
                  <a:schemeClr val="bg1"/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Huy</a:t>
            </a:r>
            <a:endParaRPr lang="fr-BE" sz="1000" b="1" dirty="0">
              <a:solidFill>
                <a:schemeClr val="bg1"/>
              </a:solidFill>
              <a:latin typeface="Aharoni" panose="02010803020104030203" pitchFamily="2" charset="-79"/>
              <a:cs typeface="Aharoni" panose="02010803020104030203" pitchFamily="2" charset="-79"/>
            </a:endParaRPr>
          </a:p>
        </p:txBody>
      </p:sp>
      <p:sp>
        <p:nvSpPr>
          <p:cNvPr id="8" name="Forme libre : forme 7">
            <a:extLst>
              <a:ext uri="{FF2B5EF4-FFF2-40B4-BE49-F238E27FC236}">
                <a16:creationId xmlns:a16="http://schemas.microsoft.com/office/drawing/2014/main" id="{21EBB0C5-4721-412A-A397-E2B3972DE91F}"/>
              </a:ext>
            </a:extLst>
          </p:cNvPr>
          <p:cNvSpPr/>
          <p:nvPr/>
        </p:nvSpPr>
        <p:spPr>
          <a:xfrm>
            <a:off x="6287298" y="205740"/>
            <a:ext cx="3245322" cy="2948940"/>
          </a:xfrm>
          <a:custGeom>
            <a:avLst/>
            <a:gdLst>
              <a:gd name="connsiteX0" fmla="*/ 989802 w 3245322"/>
              <a:gd name="connsiteY0" fmla="*/ 0 h 2948940"/>
              <a:gd name="connsiteX1" fmla="*/ 921222 w 3245322"/>
              <a:gd name="connsiteY1" fmla="*/ 220980 h 2948940"/>
              <a:gd name="connsiteX2" fmla="*/ 768822 w 3245322"/>
              <a:gd name="connsiteY2" fmla="*/ 388620 h 2948940"/>
              <a:gd name="connsiteX3" fmla="*/ 715482 w 3245322"/>
              <a:gd name="connsiteY3" fmla="*/ 601980 h 2948940"/>
              <a:gd name="connsiteX4" fmla="*/ 608802 w 3245322"/>
              <a:gd name="connsiteY4" fmla="*/ 853440 h 2948940"/>
              <a:gd name="connsiteX5" fmla="*/ 425922 w 3245322"/>
              <a:gd name="connsiteY5" fmla="*/ 1043940 h 2948940"/>
              <a:gd name="connsiteX6" fmla="*/ 90642 w 3245322"/>
              <a:gd name="connsiteY6" fmla="*/ 1181100 h 2948940"/>
              <a:gd name="connsiteX7" fmla="*/ 22062 w 3245322"/>
              <a:gd name="connsiteY7" fmla="*/ 1295400 h 2948940"/>
              <a:gd name="connsiteX8" fmla="*/ 418302 w 3245322"/>
              <a:gd name="connsiteY8" fmla="*/ 1516380 h 2948940"/>
              <a:gd name="connsiteX9" fmla="*/ 616422 w 3245322"/>
              <a:gd name="connsiteY9" fmla="*/ 1584960 h 2948940"/>
              <a:gd name="connsiteX10" fmla="*/ 700242 w 3245322"/>
              <a:gd name="connsiteY10" fmla="*/ 1737360 h 2948940"/>
              <a:gd name="connsiteX11" fmla="*/ 791682 w 3245322"/>
              <a:gd name="connsiteY11" fmla="*/ 1729740 h 2948940"/>
              <a:gd name="connsiteX12" fmla="*/ 852642 w 3245322"/>
              <a:gd name="connsiteY12" fmla="*/ 1920240 h 2948940"/>
              <a:gd name="connsiteX13" fmla="*/ 1172682 w 3245322"/>
              <a:gd name="connsiteY13" fmla="*/ 2034540 h 2948940"/>
              <a:gd name="connsiteX14" fmla="*/ 1271742 w 3245322"/>
              <a:gd name="connsiteY14" fmla="*/ 2011680 h 2948940"/>
              <a:gd name="connsiteX15" fmla="*/ 1523202 w 3245322"/>
              <a:gd name="connsiteY15" fmla="*/ 2164080 h 2948940"/>
              <a:gd name="connsiteX16" fmla="*/ 1637502 w 3245322"/>
              <a:gd name="connsiteY16" fmla="*/ 2125980 h 2948940"/>
              <a:gd name="connsiteX17" fmla="*/ 1805142 w 3245322"/>
              <a:gd name="connsiteY17" fmla="*/ 2209800 h 2948940"/>
              <a:gd name="connsiteX18" fmla="*/ 2109942 w 3245322"/>
              <a:gd name="connsiteY18" fmla="*/ 2491740 h 2948940"/>
              <a:gd name="connsiteX19" fmla="*/ 2765262 w 3245322"/>
              <a:gd name="connsiteY19" fmla="*/ 2895600 h 2948940"/>
              <a:gd name="connsiteX20" fmla="*/ 3054822 w 3245322"/>
              <a:gd name="connsiteY20" fmla="*/ 2933700 h 2948940"/>
              <a:gd name="connsiteX21" fmla="*/ 3245322 w 3245322"/>
              <a:gd name="connsiteY21" fmla="*/ 2948940 h 29489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3245322" h="2948940">
                <a:moveTo>
                  <a:pt x="989802" y="0"/>
                </a:moveTo>
                <a:cubicBezTo>
                  <a:pt x="973927" y="78105"/>
                  <a:pt x="958052" y="156210"/>
                  <a:pt x="921222" y="220980"/>
                </a:cubicBezTo>
                <a:cubicBezTo>
                  <a:pt x="884392" y="285750"/>
                  <a:pt x="803112" y="325120"/>
                  <a:pt x="768822" y="388620"/>
                </a:cubicBezTo>
                <a:cubicBezTo>
                  <a:pt x="734532" y="452120"/>
                  <a:pt x="742152" y="524510"/>
                  <a:pt x="715482" y="601980"/>
                </a:cubicBezTo>
                <a:cubicBezTo>
                  <a:pt x="688812" y="679450"/>
                  <a:pt x="657062" y="779780"/>
                  <a:pt x="608802" y="853440"/>
                </a:cubicBezTo>
                <a:cubicBezTo>
                  <a:pt x="560542" y="927100"/>
                  <a:pt x="512282" y="989330"/>
                  <a:pt x="425922" y="1043940"/>
                </a:cubicBezTo>
                <a:cubicBezTo>
                  <a:pt x="339562" y="1098550"/>
                  <a:pt x="157952" y="1139190"/>
                  <a:pt x="90642" y="1181100"/>
                </a:cubicBezTo>
                <a:cubicBezTo>
                  <a:pt x="23332" y="1223010"/>
                  <a:pt x="-32548" y="1239520"/>
                  <a:pt x="22062" y="1295400"/>
                </a:cubicBezTo>
                <a:cubicBezTo>
                  <a:pt x="76672" y="1351280"/>
                  <a:pt x="319242" y="1468120"/>
                  <a:pt x="418302" y="1516380"/>
                </a:cubicBezTo>
                <a:cubicBezTo>
                  <a:pt x="517362" y="1564640"/>
                  <a:pt x="569432" y="1548130"/>
                  <a:pt x="616422" y="1584960"/>
                </a:cubicBezTo>
                <a:cubicBezTo>
                  <a:pt x="663412" y="1621790"/>
                  <a:pt x="671032" y="1713230"/>
                  <a:pt x="700242" y="1737360"/>
                </a:cubicBezTo>
                <a:cubicBezTo>
                  <a:pt x="729452" y="1761490"/>
                  <a:pt x="766282" y="1699260"/>
                  <a:pt x="791682" y="1729740"/>
                </a:cubicBezTo>
                <a:cubicBezTo>
                  <a:pt x="817082" y="1760220"/>
                  <a:pt x="789142" y="1869440"/>
                  <a:pt x="852642" y="1920240"/>
                </a:cubicBezTo>
                <a:cubicBezTo>
                  <a:pt x="916142" y="1971040"/>
                  <a:pt x="1102832" y="2019300"/>
                  <a:pt x="1172682" y="2034540"/>
                </a:cubicBezTo>
                <a:cubicBezTo>
                  <a:pt x="1242532" y="2049780"/>
                  <a:pt x="1213322" y="1990090"/>
                  <a:pt x="1271742" y="2011680"/>
                </a:cubicBezTo>
                <a:cubicBezTo>
                  <a:pt x="1330162" y="2033270"/>
                  <a:pt x="1462242" y="2145030"/>
                  <a:pt x="1523202" y="2164080"/>
                </a:cubicBezTo>
                <a:cubicBezTo>
                  <a:pt x="1584162" y="2183130"/>
                  <a:pt x="1590512" y="2118360"/>
                  <a:pt x="1637502" y="2125980"/>
                </a:cubicBezTo>
                <a:cubicBezTo>
                  <a:pt x="1684492" y="2133600"/>
                  <a:pt x="1726402" y="2148840"/>
                  <a:pt x="1805142" y="2209800"/>
                </a:cubicBezTo>
                <a:cubicBezTo>
                  <a:pt x="1883882" y="2270760"/>
                  <a:pt x="1949922" y="2377440"/>
                  <a:pt x="2109942" y="2491740"/>
                </a:cubicBezTo>
                <a:cubicBezTo>
                  <a:pt x="2269962" y="2606040"/>
                  <a:pt x="2607782" y="2821940"/>
                  <a:pt x="2765262" y="2895600"/>
                </a:cubicBezTo>
                <a:cubicBezTo>
                  <a:pt x="2922742" y="2969260"/>
                  <a:pt x="2974812" y="2924810"/>
                  <a:pt x="3054822" y="2933700"/>
                </a:cubicBezTo>
                <a:cubicBezTo>
                  <a:pt x="3134832" y="2942590"/>
                  <a:pt x="3190077" y="2945765"/>
                  <a:pt x="3245322" y="294894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1" name="Forme libre : forme 20">
            <a:extLst>
              <a:ext uri="{FF2B5EF4-FFF2-40B4-BE49-F238E27FC236}">
                <a16:creationId xmlns:a16="http://schemas.microsoft.com/office/drawing/2014/main" id="{83EA6DCE-DBED-4720-9531-7F2E8C0892A3}"/>
              </a:ext>
            </a:extLst>
          </p:cNvPr>
          <p:cNvSpPr/>
          <p:nvPr/>
        </p:nvSpPr>
        <p:spPr>
          <a:xfrm>
            <a:off x="8618220" y="5486400"/>
            <a:ext cx="731520" cy="525780"/>
          </a:xfrm>
          <a:custGeom>
            <a:avLst/>
            <a:gdLst>
              <a:gd name="connsiteX0" fmla="*/ 0 w 731520"/>
              <a:gd name="connsiteY0" fmla="*/ 0 h 525780"/>
              <a:gd name="connsiteX1" fmla="*/ 228600 w 731520"/>
              <a:gd name="connsiteY1" fmla="*/ 289560 h 525780"/>
              <a:gd name="connsiteX2" fmla="*/ 731520 w 731520"/>
              <a:gd name="connsiteY2" fmla="*/ 525780 h 5257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31520" h="525780">
                <a:moveTo>
                  <a:pt x="0" y="0"/>
                </a:moveTo>
                <a:cubicBezTo>
                  <a:pt x="53340" y="100965"/>
                  <a:pt x="106680" y="201930"/>
                  <a:pt x="228600" y="289560"/>
                </a:cubicBezTo>
                <a:cubicBezTo>
                  <a:pt x="350520" y="377190"/>
                  <a:pt x="541020" y="451485"/>
                  <a:pt x="731520" y="52578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2" name="Forme libre : forme 21">
            <a:extLst>
              <a:ext uri="{FF2B5EF4-FFF2-40B4-BE49-F238E27FC236}">
                <a16:creationId xmlns:a16="http://schemas.microsoft.com/office/drawing/2014/main" id="{9820F068-4E1E-4285-8A17-2897DEE7F837}"/>
              </a:ext>
            </a:extLst>
          </p:cNvPr>
          <p:cNvSpPr/>
          <p:nvPr/>
        </p:nvSpPr>
        <p:spPr>
          <a:xfrm>
            <a:off x="9548813" y="3146818"/>
            <a:ext cx="661987" cy="257902"/>
          </a:xfrm>
          <a:custGeom>
            <a:avLst/>
            <a:gdLst>
              <a:gd name="connsiteX0" fmla="*/ 0 w 661987"/>
              <a:gd name="connsiteY0" fmla="*/ 5957 h 257902"/>
              <a:gd name="connsiteX1" fmla="*/ 95250 w 661987"/>
              <a:gd name="connsiteY1" fmla="*/ 5957 h 257902"/>
              <a:gd name="connsiteX2" fmla="*/ 171450 w 661987"/>
              <a:gd name="connsiteY2" fmla="*/ 67870 h 257902"/>
              <a:gd name="connsiteX3" fmla="*/ 381000 w 661987"/>
              <a:gd name="connsiteY3" fmla="*/ 105970 h 257902"/>
              <a:gd name="connsiteX4" fmla="*/ 581025 w 661987"/>
              <a:gd name="connsiteY4" fmla="*/ 239320 h 257902"/>
              <a:gd name="connsiteX5" fmla="*/ 661987 w 661987"/>
              <a:gd name="connsiteY5" fmla="*/ 253607 h 2579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61987" h="257902">
                <a:moveTo>
                  <a:pt x="0" y="5957"/>
                </a:moveTo>
                <a:cubicBezTo>
                  <a:pt x="33337" y="797"/>
                  <a:pt x="66675" y="-4362"/>
                  <a:pt x="95250" y="5957"/>
                </a:cubicBezTo>
                <a:cubicBezTo>
                  <a:pt x="123825" y="16276"/>
                  <a:pt x="123825" y="51201"/>
                  <a:pt x="171450" y="67870"/>
                </a:cubicBezTo>
                <a:cubicBezTo>
                  <a:pt x="219075" y="84539"/>
                  <a:pt x="312738" y="77395"/>
                  <a:pt x="381000" y="105970"/>
                </a:cubicBezTo>
                <a:cubicBezTo>
                  <a:pt x="449262" y="134545"/>
                  <a:pt x="534194" y="214714"/>
                  <a:pt x="581025" y="239320"/>
                </a:cubicBezTo>
                <a:cubicBezTo>
                  <a:pt x="627856" y="263926"/>
                  <a:pt x="644921" y="258766"/>
                  <a:pt x="661987" y="253607"/>
                </a:cubicBezTo>
              </a:path>
            </a:pathLst>
          </a:custGeom>
          <a:noFill/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5" name="Forme libre : forme 24">
            <a:extLst>
              <a:ext uri="{FF2B5EF4-FFF2-40B4-BE49-F238E27FC236}">
                <a16:creationId xmlns:a16="http://schemas.microsoft.com/office/drawing/2014/main" id="{AD2E428A-8335-4384-A1B1-58C29B4ACBC7}"/>
              </a:ext>
            </a:extLst>
          </p:cNvPr>
          <p:cNvSpPr/>
          <p:nvPr/>
        </p:nvSpPr>
        <p:spPr>
          <a:xfrm>
            <a:off x="6197600" y="4984750"/>
            <a:ext cx="1778000" cy="942569"/>
          </a:xfrm>
          <a:custGeom>
            <a:avLst/>
            <a:gdLst>
              <a:gd name="connsiteX0" fmla="*/ 0 w 1778000"/>
              <a:gd name="connsiteY0" fmla="*/ 273050 h 942569"/>
              <a:gd name="connsiteX1" fmla="*/ 209550 w 1778000"/>
              <a:gd name="connsiteY1" fmla="*/ 374650 h 942569"/>
              <a:gd name="connsiteX2" fmla="*/ 311150 w 1778000"/>
              <a:gd name="connsiteY2" fmla="*/ 425450 h 942569"/>
              <a:gd name="connsiteX3" fmla="*/ 361950 w 1778000"/>
              <a:gd name="connsiteY3" fmla="*/ 482600 h 942569"/>
              <a:gd name="connsiteX4" fmla="*/ 850900 w 1778000"/>
              <a:gd name="connsiteY4" fmla="*/ 533400 h 942569"/>
              <a:gd name="connsiteX5" fmla="*/ 914400 w 1778000"/>
              <a:gd name="connsiteY5" fmla="*/ 825500 h 942569"/>
              <a:gd name="connsiteX6" fmla="*/ 1041400 w 1778000"/>
              <a:gd name="connsiteY6" fmla="*/ 939800 h 942569"/>
              <a:gd name="connsiteX7" fmla="*/ 1143000 w 1778000"/>
              <a:gd name="connsiteY7" fmla="*/ 723900 h 942569"/>
              <a:gd name="connsiteX8" fmla="*/ 1193800 w 1778000"/>
              <a:gd name="connsiteY8" fmla="*/ 609600 h 942569"/>
              <a:gd name="connsiteX9" fmla="*/ 1365250 w 1778000"/>
              <a:gd name="connsiteY9" fmla="*/ 552450 h 942569"/>
              <a:gd name="connsiteX10" fmla="*/ 1504950 w 1778000"/>
              <a:gd name="connsiteY10" fmla="*/ 406400 h 942569"/>
              <a:gd name="connsiteX11" fmla="*/ 1562100 w 1778000"/>
              <a:gd name="connsiteY11" fmla="*/ 304800 h 942569"/>
              <a:gd name="connsiteX12" fmla="*/ 1727200 w 1778000"/>
              <a:gd name="connsiteY12" fmla="*/ 50800 h 942569"/>
              <a:gd name="connsiteX13" fmla="*/ 1778000 w 1778000"/>
              <a:gd name="connsiteY13" fmla="*/ 0 h 9425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778000" h="942569">
                <a:moveTo>
                  <a:pt x="0" y="273050"/>
                </a:moveTo>
                <a:lnTo>
                  <a:pt x="209550" y="374650"/>
                </a:lnTo>
                <a:cubicBezTo>
                  <a:pt x="261408" y="400050"/>
                  <a:pt x="285750" y="407458"/>
                  <a:pt x="311150" y="425450"/>
                </a:cubicBezTo>
                <a:cubicBezTo>
                  <a:pt x="336550" y="443442"/>
                  <a:pt x="271992" y="464608"/>
                  <a:pt x="361950" y="482600"/>
                </a:cubicBezTo>
                <a:cubicBezTo>
                  <a:pt x="451908" y="500592"/>
                  <a:pt x="758825" y="476250"/>
                  <a:pt x="850900" y="533400"/>
                </a:cubicBezTo>
                <a:cubicBezTo>
                  <a:pt x="942975" y="590550"/>
                  <a:pt x="882650" y="757767"/>
                  <a:pt x="914400" y="825500"/>
                </a:cubicBezTo>
                <a:cubicBezTo>
                  <a:pt x="946150" y="893233"/>
                  <a:pt x="1003300" y="956733"/>
                  <a:pt x="1041400" y="939800"/>
                </a:cubicBezTo>
                <a:cubicBezTo>
                  <a:pt x="1079500" y="922867"/>
                  <a:pt x="1117600" y="778933"/>
                  <a:pt x="1143000" y="723900"/>
                </a:cubicBezTo>
                <a:cubicBezTo>
                  <a:pt x="1168400" y="668867"/>
                  <a:pt x="1156758" y="638175"/>
                  <a:pt x="1193800" y="609600"/>
                </a:cubicBezTo>
                <a:cubicBezTo>
                  <a:pt x="1230842" y="581025"/>
                  <a:pt x="1313392" y="586317"/>
                  <a:pt x="1365250" y="552450"/>
                </a:cubicBezTo>
                <a:cubicBezTo>
                  <a:pt x="1417108" y="518583"/>
                  <a:pt x="1472142" y="447675"/>
                  <a:pt x="1504950" y="406400"/>
                </a:cubicBezTo>
                <a:cubicBezTo>
                  <a:pt x="1537758" y="365125"/>
                  <a:pt x="1525058" y="364067"/>
                  <a:pt x="1562100" y="304800"/>
                </a:cubicBezTo>
                <a:cubicBezTo>
                  <a:pt x="1599142" y="245533"/>
                  <a:pt x="1691217" y="101600"/>
                  <a:pt x="1727200" y="50800"/>
                </a:cubicBezTo>
                <a:cubicBezTo>
                  <a:pt x="1763183" y="0"/>
                  <a:pt x="1770591" y="0"/>
                  <a:pt x="1778000" y="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6" name="Forme libre : forme 25">
            <a:extLst>
              <a:ext uri="{FF2B5EF4-FFF2-40B4-BE49-F238E27FC236}">
                <a16:creationId xmlns:a16="http://schemas.microsoft.com/office/drawing/2014/main" id="{7A9A74E1-9B0A-4C34-997F-C5190D90E1F4}"/>
              </a:ext>
            </a:extLst>
          </p:cNvPr>
          <p:cNvSpPr/>
          <p:nvPr/>
        </p:nvSpPr>
        <p:spPr>
          <a:xfrm>
            <a:off x="5359400" y="1949450"/>
            <a:ext cx="901700" cy="1136650"/>
          </a:xfrm>
          <a:custGeom>
            <a:avLst/>
            <a:gdLst>
              <a:gd name="connsiteX0" fmla="*/ 901700 w 901700"/>
              <a:gd name="connsiteY0" fmla="*/ 0 h 1136650"/>
              <a:gd name="connsiteX1" fmla="*/ 781050 w 901700"/>
              <a:gd name="connsiteY1" fmla="*/ 146050 h 1136650"/>
              <a:gd name="connsiteX2" fmla="*/ 469900 w 901700"/>
              <a:gd name="connsiteY2" fmla="*/ 355600 h 1136650"/>
              <a:gd name="connsiteX3" fmla="*/ 203200 w 901700"/>
              <a:gd name="connsiteY3" fmla="*/ 514350 h 1136650"/>
              <a:gd name="connsiteX4" fmla="*/ 139700 w 901700"/>
              <a:gd name="connsiteY4" fmla="*/ 685800 h 1136650"/>
              <a:gd name="connsiteX5" fmla="*/ 88900 w 901700"/>
              <a:gd name="connsiteY5" fmla="*/ 869950 h 1136650"/>
              <a:gd name="connsiteX6" fmla="*/ 0 w 901700"/>
              <a:gd name="connsiteY6" fmla="*/ 1136650 h 1136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01700" h="1136650">
                <a:moveTo>
                  <a:pt x="901700" y="0"/>
                </a:moveTo>
                <a:cubicBezTo>
                  <a:pt x="877358" y="43391"/>
                  <a:pt x="853017" y="86783"/>
                  <a:pt x="781050" y="146050"/>
                </a:cubicBezTo>
                <a:cubicBezTo>
                  <a:pt x="709083" y="205317"/>
                  <a:pt x="469900" y="355600"/>
                  <a:pt x="469900" y="355600"/>
                </a:cubicBezTo>
                <a:cubicBezTo>
                  <a:pt x="373592" y="416983"/>
                  <a:pt x="258233" y="459317"/>
                  <a:pt x="203200" y="514350"/>
                </a:cubicBezTo>
                <a:cubicBezTo>
                  <a:pt x="148167" y="569383"/>
                  <a:pt x="158750" y="626533"/>
                  <a:pt x="139700" y="685800"/>
                </a:cubicBezTo>
                <a:cubicBezTo>
                  <a:pt x="120650" y="745067"/>
                  <a:pt x="112183" y="794808"/>
                  <a:pt x="88900" y="869950"/>
                </a:cubicBezTo>
                <a:cubicBezTo>
                  <a:pt x="65617" y="945092"/>
                  <a:pt x="32808" y="1040871"/>
                  <a:pt x="0" y="113665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2" name="Forme libre : forme 31">
            <a:extLst>
              <a:ext uri="{FF2B5EF4-FFF2-40B4-BE49-F238E27FC236}">
                <a16:creationId xmlns:a16="http://schemas.microsoft.com/office/drawing/2014/main" id="{6ED083DC-0EC6-4148-8B33-6AEB634D54E8}"/>
              </a:ext>
            </a:extLst>
          </p:cNvPr>
          <p:cNvSpPr/>
          <p:nvPr/>
        </p:nvSpPr>
        <p:spPr>
          <a:xfrm>
            <a:off x="5286375" y="4826000"/>
            <a:ext cx="422275" cy="358775"/>
          </a:xfrm>
          <a:custGeom>
            <a:avLst/>
            <a:gdLst>
              <a:gd name="connsiteX0" fmla="*/ 0 w 422275"/>
              <a:gd name="connsiteY0" fmla="*/ 358775 h 358775"/>
              <a:gd name="connsiteX1" fmla="*/ 276225 w 422275"/>
              <a:gd name="connsiteY1" fmla="*/ 161925 h 358775"/>
              <a:gd name="connsiteX2" fmla="*/ 422275 w 422275"/>
              <a:gd name="connsiteY2" fmla="*/ 0 h 358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22275" h="358775">
                <a:moveTo>
                  <a:pt x="0" y="358775"/>
                </a:moveTo>
                <a:cubicBezTo>
                  <a:pt x="102923" y="290248"/>
                  <a:pt x="205846" y="221721"/>
                  <a:pt x="276225" y="161925"/>
                </a:cubicBezTo>
                <a:cubicBezTo>
                  <a:pt x="346604" y="102129"/>
                  <a:pt x="384439" y="51064"/>
                  <a:pt x="422275" y="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4" name="Forme libre : forme 33">
            <a:extLst>
              <a:ext uri="{FF2B5EF4-FFF2-40B4-BE49-F238E27FC236}">
                <a16:creationId xmlns:a16="http://schemas.microsoft.com/office/drawing/2014/main" id="{5762933B-4840-49D9-81F9-09DEB9F69A78}"/>
              </a:ext>
            </a:extLst>
          </p:cNvPr>
          <p:cNvSpPr/>
          <p:nvPr/>
        </p:nvSpPr>
        <p:spPr>
          <a:xfrm>
            <a:off x="5492750" y="5953125"/>
            <a:ext cx="12700" cy="257175"/>
          </a:xfrm>
          <a:custGeom>
            <a:avLst/>
            <a:gdLst>
              <a:gd name="connsiteX0" fmla="*/ 12700 w 12700"/>
              <a:gd name="connsiteY0" fmla="*/ 0 h 257175"/>
              <a:gd name="connsiteX1" fmla="*/ 0 w 12700"/>
              <a:gd name="connsiteY1" fmla="*/ 257175 h 257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2700" h="257175">
                <a:moveTo>
                  <a:pt x="12700" y="0"/>
                </a:moveTo>
                <a:lnTo>
                  <a:pt x="0" y="257175"/>
                </a:ln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5" name="Forme libre : forme 34">
            <a:extLst>
              <a:ext uri="{FF2B5EF4-FFF2-40B4-BE49-F238E27FC236}">
                <a16:creationId xmlns:a16="http://schemas.microsoft.com/office/drawing/2014/main" id="{043BC54E-1889-4104-91EC-461FB497001C}"/>
              </a:ext>
            </a:extLst>
          </p:cNvPr>
          <p:cNvSpPr/>
          <p:nvPr/>
        </p:nvSpPr>
        <p:spPr>
          <a:xfrm>
            <a:off x="5528250" y="5241926"/>
            <a:ext cx="183575" cy="330200"/>
          </a:xfrm>
          <a:custGeom>
            <a:avLst/>
            <a:gdLst>
              <a:gd name="connsiteX0" fmla="*/ 183575 w 183575"/>
              <a:gd name="connsiteY0" fmla="*/ 0 h 327025"/>
              <a:gd name="connsiteX1" fmla="*/ 34350 w 183575"/>
              <a:gd name="connsiteY1" fmla="*/ 234950 h 327025"/>
              <a:gd name="connsiteX2" fmla="*/ 5775 w 183575"/>
              <a:gd name="connsiteY2" fmla="*/ 298450 h 327025"/>
              <a:gd name="connsiteX3" fmla="*/ 120075 w 183575"/>
              <a:gd name="connsiteY3" fmla="*/ 327025 h 327025"/>
              <a:gd name="connsiteX0" fmla="*/ 183575 w 183575"/>
              <a:gd name="connsiteY0" fmla="*/ 0 h 330200"/>
              <a:gd name="connsiteX1" fmla="*/ 34350 w 183575"/>
              <a:gd name="connsiteY1" fmla="*/ 234950 h 330200"/>
              <a:gd name="connsiteX2" fmla="*/ 5775 w 183575"/>
              <a:gd name="connsiteY2" fmla="*/ 298450 h 330200"/>
              <a:gd name="connsiteX3" fmla="*/ 129600 w 183575"/>
              <a:gd name="connsiteY3" fmla="*/ 330200 h 330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3575" h="330200">
                <a:moveTo>
                  <a:pt x="183575" y="0"/>
                </a:moveTo>
                <a:cubicBezTo>
                  <a:pt x="123779" y="92604"/>
                  <a:pt x="63983" y="185208"/>
                  <a:pt x="34350" y="234950"/>
                </a:cubicBezTo>
                <a:cubicBezTo>
                  <a:pt x="4717" y="284692"/>
                  <a:pt x="-8513" y="283104"/>
                  <a:pt x="5775" y="298450"/>
                </a:cubicBezTo>
                <a:cubicBezTo>
                  <a:pt x="20062" y="313796"/>
                  <a:pt x="79593" y="323585"/>
                  <a:pt x="129600" y="33020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9" name="Forme libre : forme 38">
            <a:extLst>
              <a:ext uri="{FF2B5EF4-FFF2-40B4-BE49-F238E27FC236}">
                <a16:creationId xmlns:a16="http://schemas.microsoft.com/office/drawing/2014/main" id="{9F784947-8CBA-4DDF-A906-A82B90FD3C12}"/>
              </a:ext>
            </a:extLst>
          </p:cNvPr>
          <p:cNvSpPr/>
          <p:nvPr/>
        </p:nvSpPr>
        <p:spPr>
          <a:xfrm>
            <a:off x="9004300" y="5702300"/>
            <a:ext cx="1276350" cy="1162050"/>
          </a:xfrm>
          <a:custGeom>
            <a:avLst/>
            <a:gdLst>
              <a:gd name="connsiteX0" fmla="*/ 1276350 w 1276350"/>
              <a:gd name="connsiteY0" fmla="*/ 0 h 1162050"/>
              <a:gd name="connsiteX1" fmla="*/ 1028700 w 1276350"/>
              <a:gd name="connsiteY1" fmla="*/ 152400 h 1162050"/>
              <a:gd name="connsiteX2" fmla="*/ 406400 w 1276350"/>
              <a:gd name="connsiteY2" fmla="*/ 704850 h 1162050"/>
              <a:gd name="connsiteX3" fmla="*/ 82550 w 1276350"/>
              <a:gd name="connsiteY3" fmla="*/ 1041400 h 1162050"/>
              <a:gd name="connsiteX4" fmla="*/ 0 w 1276350"/>
              <a:gd name="connsiteY4" fmla="*/ 1162050 h 1162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76350" h="1162050">
                <a:moveTo>
                  <a:pt x="1276350" y="0"/>
                </a:moveTo>
                <a:cubicBezTo>
                  <a:pt x="1225021" y="17462"/>
                  <a:pt x="1173692" y="34925"/>
                  <a:pt x="1028700" y="152400"/>
                </a:cubicBezTo>
                <a:cubicBezTo>
                  <a:pt x="883708" y="269875"/>
                  <a:pt x="564092" y="556683"/>
                  <a:pt x="406400" y="704850"/>
                </a:cubicBezTo>
                <a:cubicBezTo>
                  <a:pt x="248708" y="853017"/>
                  <a:pt x="150283" y="965200"/>
                  <a:pt x="82550" y="1041400"/>
                </a:cubicBezTo>
                <a:cubicBezTo>
                  <a:pt x="14817" y="1117600"/>
                  <a:pt x="7408" y="1139825"/>
                  <a:pt x="0" y="1162050"/>
                </a:cubicBezTo>
              </a:path>
            </a:pathLst>
          </a:cu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86" name="Forme libre : forme 85">
            <a:extLst>
              <a:ext uri="{FF2B5EF4-FFF2-40B4-BE49-F238E27FC236}">
                <a16:creationId xmlns:a16="http://schemas.microsoft.com/office/drawing/2014/main" id="{9BC2CEB2-1135-4D39-B39A-9BA4BADD7946}"/>
              </a:ext>
            </a:extLst>
          </p:cNvPr>
          <p:cNvSpPr/>
          <p:nvPr/>
        </p:nvSpPr>
        <p:spPr>
          <a:xfrm>
            <a:off x="9016931" y="5695950"/>
            <a:ext cx="1276350" cy="1162050"/>
          </a:xfrm>
          <a:custGeom>
            <a:avLst/>
            <a:gdLst>
              <a:gd name="connsiteX0" fmla="*/ 1276350 w 1276350"/>
              <a:gd name="connsiteY0" fmla="*/ 0 h 1162050"/>
              <a:gd name="connsiteX1" fmla="*/ 1028700 w 1276350"/>
              <a:gd name="connsiteY1" fmla="*/ 152400 h 1162050"/>
              <a:gd name="connsiteX2" fmla="*/ 406400 w 1276350"/>
              <a:gd name="connsiteY2" fmla="*/ 704850 h 1162050"/>
              <a:gd name="connsiteX3" fmla="*/ 82550 w 1276350"/>
              <a:gd name="connsiteY3" fmla="*/ 1041400 h 1162050"/>
              <a:gd name="connsiteX4" fmla="*/ 0 w 1276350"/>
              <a:gd name="connsiteY4" fmla="*/ 1162050 h 1162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76350" h="1162050">
                <a:moveTo>
                  <a:pt x="1276350" y="0"/>
                </a:moveTo>
                <a:cubicBezTo>
                  <a:pt x="1225021" y="17462"/>
                  <a:pt x="1173692" y="34925"/>
                  <a:pt x="1028700" y="152400"/>
                </a:cubicBezTo>
                <a:cubicBezTo>
                  <a:pt x="883708" y="269875"/>
                  <a:pt x="564092" y="556683"/>
                  <a:pt x="406400" y="704850"/>
                </a:cubicBezTo>
                <a:cubicBezTo>
                  <a:pt x="248708" y="853017"/>
                  <a:pt x="150283" y="965200"/>
                  <a:pt x="82550" y="1041400"/>
                </a:cubicBezTo>
                <a:cubicBezTo>
                  <a:pt x="14817" y="1117600"/>
                  <a:pt x="7408" y="1139825"/>
                  <a:pt x="0" y="1162050"/>
                </a:cubicBezTo>
              </a:path>
            </a:pathLst>
          </a:custGeom>
          <a:noFill/>
          <a:ln w="22225">
            <a:solidFill>
              <a:schemeClr val="bg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55" name="Ellipse 54">
            <a:extLst>
              <a:ext uri="{FF2B5EF4-FFF2-40B4-BE49-F238E27FC236}">
                <a16:creationId xmlns:a16="http://schemas.microsoft.com/office/drawing/2014/main" id="{0613EE4E-1534-4E8B-A8A4-AC877E6843D5}"/>
              </a:ext>
            </a:extLst>
          </p:cNvPr>
          <p:cNvSpPr/>
          <p:nvPr/>
        </p:nvSpPr>
        <p:spPr>
          <a:xfrm>
            <a:off x="9292852" y="5487143"/>
            <a:ext cx="742267" cy="695325"/>
          </a:xfrm>
          <a:prstGeom prst="ellipse">
            <a:avLst/>
          </a:prstGeom>
          <a:solidFill>
            <a:schemeClr val="accent2"/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 dirty="0"/>
          </a:p>
        </p:txBody>
      </p:sp>
      <p:sp>
        <p:nvSpPr>
          <p:cNvPr id="87" name="Forme libre : forme 86">
            <a:extLst>
              <a:ext uri="{FF2B5EF4-FFF2-40B4-BE49-F238E27FC236}">
                <a16:creationId xmlns:a16="http://schemas.microsoft.com/office/drawing/2014/main" id="{0BEA71B8-D286-4921-BEE9-40E4E94BA74D}"/>
              </a:ext>
            </a:extLst>
          </p:cNvPr>
          <p:cNvSpPr>
            <a:spLocks noChangeAspect="1"/>
          </p:cNvSpPr>
          <p:nvPr/>
        </p:nvSpPr>
        <p:spPr>
          <a:xfrm>
            <a:off x="2413136" y="870695"/>
            <a:ext cx="2232134" cy="6115251"/>
          </a:xfrm>
          <a:custGeom>
            <a:avLst/>
            <a:gdLst>
              <a:gd name="connsiteX0" fmla="*/ 67451 w 667823"/>
              <a:gd name="connsiteY0" fmla="*/ 0 h 1894400"/>
              <a:gd name="connsiteX1" fmla="*/ 16651 w 667823"/>
              <a:gd name="connsiteY1" fmla="*/ 111125 h 1894400"/>
              <a:gd name="connsiteX2" fmla="*/ 48401 w 667823"/>
              <a:gd name="connsiteY2" fmla="*/ 200025 h 1894400"/>
              <a:gd name="connsiteX3" fmla="*/ 111901 w 667823"/>
              <a:gd name="connsiteY3" fmla="*/ 279400 h 1894400"/>
              <a:gd name="connsiteX4" fmla="*/ 73801 w 667823"/>
              <a:gd name="connsiteY4" fmla="*/ 492125 h 1894400"/>
              <a:gd name="connsiteX5" fmla="*/ 86501 w 667823"/>
              <a:gd name="connsiteY5" fmla="*/ 581025 h 1894400"/>
              <a:gd name="connsiteX6" fmla="*/ 64276 w 667823"/>
              <a:gd name="connsiteY6" fmla="*/ 654050 h 1894400"/>
              <a:gd name="connsiteX7" fmla="*/ 76976 w 667823"/>
              <a:gd name="connsiteY7" fmla="*/ 736600 h 1894400"/>
              <a:gd name="connsiteX8" fmla="*/ 776 w 667823"/>
              <a:gd name="connsiteY8" fmla="*/ 781050 h 1894400"/>
              <a:gd name="connsiteX9" fmla="*/ 38876 w 667823"/>
              <a:gd name="connsiteY9" fmla="*/ 838200 h 1894400"/>
              <a:gd name="connsiteX10" fmla="*/ 61101 w 667823"/>
              <a:gd name="connsiteY10" fmla="*/ 914400 h 1894400"/>
              <a:gd name="connsiteX11" fmla="*/ 102376 w 667823"/>
              <a:gd name="connsiteY11" fmla="*/ 1019175 h 1894400"/>
              <a:gd name="connsiteX12" fmla="*/ 121426 w 667823"/>
              <a:gd name="connsiteY12" fmla="*/ 1041400 h 1894400"/>
              <a:gd name="connsiteX13" fmla="*/ 140476 w 667823"/>
              <a:gd name="connsiteY13" fmla="*/ 1139825 h 1894400"/>
              <a:gd name="connsiteX14" fmla="*/ 143651 w 667823"/>
              <a:gd name="connsiteY14" fmla="*/ 1219200 h 1894400"/>
              <a:gd name="connsiteX15" fmla="*/ 165876 w 667823"/>
              <a:gd name="connsiteY15" fmla="*/ 1308100 h 1894400"/>
              <a:gd name="connsiteX16" fmla="*/ 248426 w 667823"/>
              <a:gd name="connsiteY16" fmla="*/ 1504950 h 1894400"/>
              <a:gd name="connsiteX17" fmla="*/ 194451 w 667823"/>
              <a:gd name="connsiteY17" fmla="*/ 1552575 h 1894400"/>
              <a:gd name="connsiteX18" fmla="*/ 159526 w 667823"/>
              <a:gd name="connsiteY18" fmla="*/ 1606550 h 1894400"/>
              <a:gd name="connsiteX19" fmla="*/ 248426 w 667823"/>
              <a:gd name="connsiteY19" fmla="*/ 1704975 h 1894400"/>
              <a:gd name="connsiteX20" fmla="*/ 308751 w 667823"/>
              <a:gd name="connsiteY20" fmla="*/ 1704975 h 1894400"/>
              <a:gd name="connsiteX21" fmla="*/ 397651 w 667823"/>
              <a:gd name="connsiteY21" fmla="*/ 1682750 h 1894400"/>
              <a:gd name="connsiteX22" fmla="*/ 480201 w 667823"/>
              <a:gd name="connsiteY22" fmla="*/ 1752600 h 1894400"/>
              <a:gd name="connsiteX23" fmla="*/ 502426 w 667823"/>
              <a:gd name="connsiteY23" fmla="*/ 1838325 h 1894400"/>
              <a:gd name="connsiteX24" fmla="*/ 604026 w 667823"/>
              <a:gd name="connsiteY24" fmla="*/ 1809750 h 1894400"/>
              <a:gd name="connsiteX25" fmla="*/ 661176 w 667823"/>
              <a:gd name="connsiteY25" fmla="*/ 1885950 h 1894400"/>
              <a:gd name="connsiteX26" fmla="*/ 664351 w 667823"/>
              <a:gd name="connsiteY26" fmla="*/ 1889125 h 1894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667823" h="1894400">
                <a:moveTo>
                  <a:pt x="67451" y="0"/>
                </a:moveTo>
                <a:cubicBezTo>
                  <a:pt x="43638" y="38894"/>
                  <a:pt x="19826" y="77788"/>
                  <a:pt x="16651" y="111125"/>
                </a:cubicBezTo>
                <a:cubicBezTo>
                  <a:pt x="13476" y="144462"/>
                  <a:pt x="32526" y="171979"/>
                  <a:pt x="48401" y="200025"/>
                </a:cubicBezTo>
                <a:cubicBezTo>
                  <a:pt x="64276" y="228071"/>
                  <a:pt x="107668" y="230717"/>
                  <a:pt x="111901" y="279400"/>
                </a:cubicBezTo>
                <a:cubicBezTo>
                  <a:pt x="116134" y="328083"/>
                  <a:pt x="78034" y="441854"/>
                  <a:pt x="73801" y="492125"/>
                </a:cubicBezTo>
                <a:cubicBezTo>
                  <a:pt x="69568" y="542396"/>
                  <a:pt x="88088" y="554038"/>
                  <a:pt x="86501" y="581025"/>
                </a:cubicBezTo>
                <a:cubicBezTo>
                  <a:pt x="84914" y="608012"/>
                  <a:pt x="65863" y="628121"/>
                  <a:pt x="64276" y="654050"/>
                </a:cubicBezTo>
                <a:cubicBezTo>
                  <a:pt x="62688" y="679979"/>
                  <a:pt x="87559" y="715433"/>
                  <a:pt x="76976" y="736600"/>
                </a:cubicBezTo>
                <a:cubicBezTo>
                  <a:pt x="66393" y="757767"/>
                  <a:pt x="7126" y="764117"/>
                  <a:pt x="776" y="781050"/>
                </a:cubicBezTo>
                <a:cubicBezTo>
                  <a:pt x="-5574" y="797983"/>
                  <a:pt x="28822" y="815975"/>
                  <a:pt x="38876" y="838200"/>
                </a:cubicBezTo>
                <a:cubicBezTo>
                  <a:pt x="48930" y="860425"/>
                  <a:pt x="50518" y="884238"/>
                  <a:pt x="61101" y="914400"/>
                </a:cubicBezTo>
                <a:cubicBezTo>
                  <a:pt x="71684" y="944563"/>
                  <a:pt x="92322" y="998008"/>
                  <a:pt x="102376" y="1019175"/>
                </a:cubicBezTo>
                <a:cubicBezTo>
                  <a:pt x="112430" y="1040342"/>
                  <a:pt x="115076" y="1021292"/>
                  <a:pt x="121426" y="1041400"/>
                </a:cubicBezTo>
                <a:cubicBezTo>
                  <a:pt x="127776" y="1061508"/>
                  <a:pt x="136772" y="1110192"/>
                  <a:pt x="140476" y="1139825"/>
                </a:cubicBezTo>
                <a:cubicBezTo>
                  <a:pt x="144180" y="1169458"/>
                  <a:pt x="139418" y="1191154"/>
                  <a:pt x="143651" y="1219200"/>
                </a:cubicBezTo>
                <a:cubicBezTo>
                  <a:pt x="147884" y="1247246"/>
                  <a:pt x="148414" y="1260475"/>
                  <a:pt x="165876" y="1308100"/>
                </a:cubicBezTo>
                <a:cubicBezTo>
                  <a:pt x="183339" y="1355725"/>
                  <a:pt x="243664" y="1464204"/>
                  <a:pt x="248426" y="1504950"/>
                </a:cubicBezTo>
                <a:cubicBezTo>
                  <a:pt x="253188" y="1545696"/>
                  <a:pt x="209268" y="1535642"/>
                  <a:pt x="194451" y="1552575"/>
                </a:cubicBezTo>
                <a:cubicBezTo>
                  <a:pt x="179634" y="1569508"/>
                  <a:pt x="150530" y="1581150"/>
                  <a:pt x="159526" y="1606550"/>
                </a:cubicBezTo>
                <a:cubicBezTo>
                  <a:pt x="168522" y="1631950"/>
                  <a:pt x="223555" y="1688571"/>
                  <a:pt x="248426" y="1704975"/>
                </a:cubicBezTo>
                <a:cubicBezTo>
                  <a:pt x="273297" y="1721379"/>
                  <a:pt x="283880" y="1708679"/>
                  <a:pt x="308751" y="1704975"/>
                </a:cubicBezTo>
                <a:cubicBezTo>
                  <a:pt x="333622" y="1701271"/>
                  <a:pt x="369076" y="1674812"/>
                  <a:pt x="397651" y="1682750"/>
                </a:cubicBezTo>
                <a:cubicBezTo>
                  <a:pt x="426226" y="1690688"/>
                  <a:pt x="462739" y="1726671"/>
                  <a:pt x="480201" y="1752600"/>
                </a:cubicBezTo>
                <a:cubicBezTo>
                  <a:pt x="497663" y="1778529"/>
                  <a:pt x="481789" y="1828800"/>
                  <a:pt x="502426" y="1838325"/>
                </a:cubicBezTo>
                <a:cubicBezTo>
                  <a:pt x="523063" y="1847850"/>
                  <a:pt x="577568" y="1801812"/>
                  <a:pt x="604026" y="1809750"/>
                </a:cubicBezTo>
                <a:cubicBezTo>
                  <a:pt x="630484" y="1817688"/>
                  <a:pt x="661176" y="1885950"/>
                  <a:pt x="661176" y="1885950"/>
                </a:cubicBezTo>
                <a:cubicBezTo>
                  <a:pt x="671230" y="1899179"/>
                  <a:pt x="667790" y="1894152"/>
                  <a:pt x="664351" y="1889125"/>
                </a:cubicBezTo>
              </a:path>
            </a:pathLst>
          </a:custGeom>
          <a:noFill/>
          <a:ln w="25400">
            <a:solidFill>
              <a:schemeClr val="tx1"/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91" name="Forme libre : forme 90">
            <a:extLst>
              <a:ext uri="{FF2B5EF4-FFF2-40B4-BE49-F238E27FC236}">
                <a16:creationId xmlns:a16="http://schemas.microsoft.com/office/drawing/2014/main" id="{C5038E67-EDD3-465A-824D-481BD74D188B}"/>
              </a:ext>
            </a:extLst>
          </p:cNvPr>
          <p:cNvSpPr>
            <a:spLocks noChangeAspect="1"/>
          </p:cNvSpPr>
          <p:nvPr/>
        </p:nvSpPr>
        <p:spPr>
          <a:xfrm>
            <a:off x="2410326" y="879608"/>
            <a:ext cx="2232134" cy="6115251"/>
          </a:xfrm>
          <a:custGeom>
            <a:avLst/>
            <a:gdLst>
              <a:gd name="connsiteX0" fmla="*/ 67451 w 667823"/>
              <a:gd name="connsiteY0" fmla="*/ 0 h 1894400"/>
              <a:gd name="connsiteX1" fmla="*/ 16651 w 667823"/>
              <a:gd name="connsiteY1" fmla="*/ 111125 h 1894400"/>
              <a:gd name="connsiteX2" fmla="*/ 48401 w 667823"/>
              <a:gd name="connsiteY2" fmla="*/ 200025 h 1894400"/>
              <a:gd name="connsiteX3" fmla="*/ 111901 w 667823"/>
              <a:gd name="connsiteY3" fmla="*/ 279400 h 1894400"/>
              <a:gd name="connsiteX4" fmla="*/ 73801 w 667823"/>
              <a:gd name="connsiteY4" fmla="*/ 492125 h 1894400"/>
              <a:gd name="connsiteX5" fmla="*/ 86501 w 667823"/>
              <a:gd name="connsiteY5" fmla="*/ 581025 h 1894400"/>
              <a:gd name="connsiteX6" fmla="*/ 64276 w 667823"/>
              <a:gd name="connsiteY6" fmla="*/ 654050 h 1894400"/>
              <a:gd name="connsiteX7" fmla="*/ 76976 w 667823"/>
              <a:gd name="connsiteY7" fmla="*/ 736600 h 1894400"/>
              <a:gd name="connsiteX8" fmla="*/ 776 w 667823"/>
              <a:gd name="connsiteY8" fmla="*/ 781050 h 1894400"/>
              <a:gd name="connsiteX9" fmla="*/ 38876 w 667823"/>
              <a:gd name="connsiteY9" fmla="*/ 838200 h 1894400"/>
              <a:gd name="connsiteX10" fmla="*/ 61101 w 667823"/>
              <a:gd name="connsiteY10" fmla="*/ 914400 h 1894400"/>
              <a:gd name="connsiteX11" fmla="*/ 102376 w 667823"/>
              <a:gd name="connsiteY11" fmla="*/ 1019175 h 1894400"/>
              <a:gd name="connsiteX12" fmla="*/ 121426 w 667823"/>
              <a:gd name="connsiteY12" fmla="*/ 1041400 h 1894400"/>
              <a:gd name="connsiteX13" fmla="*/ 140476 w 667823"/>
              <a:gd name="connsiteY13" fmla="*/ 1139825 h 1894400"/>
              <a:gd name="connsiteX14" fmla="*/ 143651 w 667823"/>
              <a:gd name="connsiteY14" fmla="*/ 1219200 h 1894400"/>
              <a:gd name="connsiteX15" fmla="*/ 165876 w 667823"/>
              <a:gd name="connsiteY15" fmla="*/ 1308100 h 1894400"/>
              <a:gd name="connsiteX16" fmla="*/ 248426 w 667823"/>
              <a:gd name="connsiteY16" fmla="*/ 1504950 h 1894400"/>
              <a:gd name="connsiteX17" fmla="*/ 194451 w 667823"/>
              <a:gd name="connsiteY17" fmla="*/ 1552575 h 1894400"/>
              <a:gd name="connsiteX18" fmla="*/ 159526 w 667823"/>
              <a:gd name="connsiteY18" fmla="*/ 1606550 h 1894400"/>
              <a:gd name="connsiteX19" fmla="*/ 248426 w 667823"/>
              <a:gd name="connsiteY19" fmla="*/ 1704975 h 1894400"/>
              <a:gd name="connsiteX20" fmla="*/ 308751 w 667823"/>
              <a:gd name="connsiteY20" fmla="*/ 1704975 h 1894400"/>
              <a:gd name="connsiteX21" fmla="*/ 397651 w 667823"/>
              <a:gd name="connsiteY21" fmla="*/ 1682750 h 1894400"/>
              <a:gd name="connsiteX22" fmla="*/ 480201 w 667823"/>
              <a:gd name="connsiteY22" fmla="*/ 1752600 h 1894400"/>
              <a:gd name="connsiteX23" fmla="*/ 502426 w 667823"/>
              <a:gd name="connsiteY23" fmla="*/ 1838325 h 1894400"/>
              <a:gd name="connsiteX24" fmla="*/ 604026 w 667823"/>
              <a:gd name="connsiteY24" fmla="*/ 1809750 h 1894400"/>
              <a:gd name="connsiteX25" fmla="*/ 661176 w 667823"/>
              <a:gd name="connsiteY25" fmla="*/ 1885950 h 1894400"/>
              <a:gd name="connsiteX26" fmla="*/ 664351 w 667823"/>
              <a:gd name="connsiteY26" fmla="*/ 1889125 h 1894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667823" h="1894400">
                <a:moveTo>
                  <a:pt x="67451" y="0"/>
                </a:moveTo>
                <a:cubicBezTo>
                  <a:pt x="43638" y="38894"/>
                  <a:pt x="19826" y="77788"/>
                  <a:pt x="16651" y="111125"/>
                </a:cubicBezTo>
                <a:cubicBezTo>
                  <a:pt x="13476" y="144462"/>
                  <a:pt x="32526" y="171979"/>
                  <a:pt x="48401" y="200025"/>
                </a:cubicBezTo>
                <a:cubicBezTo>
                  <a:pt x="64276" y="228071"/>
                  <a:pt x="107668" y="230717"/>
                  <a:pt x="111901" y="279400"/>
                </a:cubicBezTo>
                <a:cubicBezTo>
                  <a:pt x="116134" y="328083"/>
                  <a:pt x="78034" y="441854"/>
                  <a:pt x="73801" y="492125"/>
                </a:cubicBezTo>
                <a:cubicBezTo>
                  <a:pt x="69568" y="542396"/>
                  <a:pt x="88088" y="554038"/>
                  <a:pt x="86501" y="581025"/>
                </a:cubicBezTo>
                <a:cubicBezTo>
                  <a:pt x="84914" y="608012"/>
                  <a:pt x="65863" y="628121"/>
                  <a:pt x="64276" y="654050"/>
                </a:cubicBezTo>
                <a:cubicBezTo>
                  <a:pt x="62688" y="679979"/>
                  <a:pt x="87559" y="715433"/>
                  <a:pt x="76976" y="736600"/>
                </a:cubicBezTo>
                <a:cubicBezTo>
                  <a:pt x="66393" y="757767"/>
                  <a:pt x="7126" y="764117"/>
                  <a:pt x="776" y="781050"/>
                </a:cubicBezTo>
                <a:cubicBezTo>
                  <a:pt x="-5574" y="797983"/>
                  <a:pt x="28822" y="815975"/>
                  <a:pt x="38876" y="838200"/>
                </a:cubicBezTo>
                <a:cubicBezTo>
                  <a:pt x="48930" y="860425"/>
                  <a:pt x="50518" y="884238"/>
                  <a:pt x="61101" y="914400"/>
                </a:cubicBezTo>
                <a:cubicBezTo>
                  <a:pt x="71684" y="944563"/>
                  <a:pt x="92322" y="998008"/>
                  <a:pt x="102376" y="1019175"/>
                </a:cubicBezTo>
                <a:cubicBezTo>
                  <a:pt x="112430" y="1040342"/>
                  <a:pt x="115076" y="1021292"/>
                  <a:pt x="121426" y="1041400"/>
                </a:cubicBezTo>
                <a:cubicBezTo>
                  <a:pt x="127776" y="1061508"/>
                  <a:pt x="136772" y="1110192"/>
                  <a:pt x="140476" y="1139825"/>
                </a:cubicBezTo>
                <a:cubicBezTo>
                  <a:pt x="144180" y="1169458"/>
                  <a:pt x="139418" y="1191154"/>
                  <a:pt x="143651" y="1219200"/>
                </a:cubicBezTo>
                <a:cubicBezTo>
                  <a:pt x="147884" y="1247246"/>
                  <a:pt x="148414" y="1260475"/>
                  <a:pt x="165876" y="1308100"/>
                </a:cubicBezTo>
                <a:cubicBezTo>
                  <a:pt x="183339" y="1355725"/>
                  <a:pt x="243664" y="1464204"/>
                  <a:pt x="248426" y="1504950"/>
                </a:cubicBezTo>
                <a:cubicBezTo>
                  <a:pt x="253188" y="1545696"/>
                  <a:pt x="209268" y="1535642"/>
                  <a:pt x="194451" y="1552575"/>
                </a:cubicBezTo>
                <a:cubicBezTo>
                  <a:pt x="179634" y="1569508"/>
                  <a:pt x="150530" y="1581150"/>
                  <a:pt x="159526" y="1606550"/>
                </a:cubicBezTo>
                <a:cubicBezTo>
                  <a:pt x="168522" y="1631950"/>
                  <a:pt x="223555" y="1688571"/>
                  <a:pt x="248426" y="1704975"/>
                </a:cubicBezTo>
                <a:cubicBezTo>
                  <a:pt x="273297" y="1721379"/>
                  <a:pt x="283880" y="1708679"/>
                  <a:pt x="308751" y="1704975"/>
                </a:cubicBezTo>
                <a:cubicBezTo>
                  <a:pt x="333622" y="1701271"/>
                  <a:pt x="369076" y="1674812"/>
                  <a:pt x="397651" y="1682750"/>
                </a:cubicBezTo>
                <a:cubicBezTo>
                  <a:pt x="426226" y="1690688"/>
                  <a:pt x="462739" y="1726671"/>
                  <a:pt x="480201" y="1752600"/>
                </a:cubicBezTo>
                <a:cubicBezTo>
                  <a:pt x="497663" y="1778529"/>
                  <a:pt x="481789" y="1828800"/>
                  <a:pt x="502426" y="1838325"/>
                </a:cubicBezTo>
                <a:cubicBezTo>
                  <a:pt x="523063" y="1847850"/>
                  <a:pt x="577568" y="1801812"/>
                  <a:pt x="604026" y="1809750"/>
                </a:cubicBezTo>
                <a:cubicBezTo>
                  <a:pt x="630484" y="1817688"/>
                  <a:pt x="661176" y="1885950"/>
                  <a:pt x="661176" y="1885950"/>
                </a:cubicBezTo>
                <a:cubicBezTo>
                  <a:pt x="671230" y="1899179"/>
                  <a:pt x="667790" y="1894152"/>
                  <a:pt x="664351" y="1889125"/>
                </a:cubicBezTo>
              </a:path>
            </a:pathLst>
          </a:custGeom>
          <a:noFill/>
          <a:ln w="22225">
            <a:solidFill>
              <a:schemeClr val="bg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60" name="Ellipse 59">
            <a:extLst>
              <a:ext uri="{FF2B5EF4-FFF2-40B4-BE49-F238E27FC236}">
                <a16:creationId xmlns:a16="http://schemas.microsoft.com/office/drawing/2014/main" id="{BE6673E8-9187-4C3A-A9A1-79DE1E2BBD3C}"/>
              </a:ext>
            </a:extLst>
          </p:cNvPr>
          <p:cNvSpPr/>
          <p:nvPr/>
        </p:nvSpPr>
        <p:spPr>
          <a:xfrm>
            <a:off x="2701970" y="4522882"/>
            <a:ext cx="742267" cy="695325"/>
          </a:xfrm>
          <a:prstGeom prst="ellipse">
            <a:avLst/>
          </a:prstGeom>
          <a:solidFill>
            <a:schemeClr val="accent2"/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 dirty="0"/>
          </a:p>
        </p:txBody>
      </p:sp>
      <p:sp>
        <p:nvSpPr>
          <p:cNvPr id="67" name="ZoneTexte 66">
            <a:extLst>
              <a:ext uri="{FF2B5EF4-FFF2-40B4-BE49-F238E27FC236}">
                <a16:creationId xmlns:a16="http://schemas.microsoft.com/office/drawing/2014/main" id="{E699D3B5-28BA-47FC-90C3-BA07414CE104}"/>
              </a:ext>
            </a:extLst>
          </p:cNvPr>
          <p:cNvSpPr txBox="1"/>
          <p:nvPr/>
        </p:nvSpPr>
        <p:spPr>
          <a:xfrm>
            <a:off x="-209925" y="1842329"/>
            <a:ext cx="3030671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400" b="1" dirty="0"/>
              <a:t>Développement</a:t>
            </a:r>
            <a:endParaRPr lang="fr-BE" sz="1400" b="1" dirty="0"/>
          </a:p>
        </p:txBody>
      </p:sp>
      <p:sp>
        <p:nvSpPr>
          <p:cNvPr id="68" name="ZoneTexte 67">
            <a:extLst>
              <a:ext uri="{FF2B5EF4-FFF2-40B4-BE49-F238E27FC236}">
                <a16:creationId xmlns:a16="http://schemas.microsoft.com/office/drawing/2014/main" id="{6CECC2BE-954F-489C-BE43-B38380DC3635}"/>
              </a:ext>
            </a:extLst>
          </p:cNvPr>
          <p:cNvSpPr txBox="1"/>
          <p:nvPr/>
        </p:nvSpPr>
        <p:spPr>
          <a:xfrm>
            <a:off x="441003" y="2202180"/>
            <a:ext cx="232031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Zone d’activité économique (ZAE)</a:t>
            </a:r>
            <a:endParaRPr lang="fr-BE" sz="1100" dirty="0"/>
          </a:p>
        </p:txBody>
      </p:sp>
      <p:sp>
        <p:nvSpPr>
          <p:cNvPr id="69" name="ZoneTexte 68">
            <a:extLst>
              <a:ext uri="{FF2B5EF4-FFF2-40B4-BE49-F238E27FC236}">
                <a16:creationId xmlns:a16="http://schemas.microsoft.com/office/drawing/2014/main" id="{86D2B167-EF9B-4B60-808A-336EC29EA8EA}"/>
              </a:ext>
            </a:extLst>
          </p:cNvPr>
          <p:cNvSpPr txBox="1"/>
          <p:nvPr/>
        </p:nvSpPr>
        <p:spPr>
          <a:xfrm>
            <a:off x="449724" y="2570336"/>
            <a:ext cx="232031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Extension de ZAE</a:t>
            </a:r>
            <a:endParaRPr lang="fr-BE" sz="1100" dirty="0"/>
          </a:p>
        </p:txBody>
      </p:sp>
      <p:sp>
        <p:nvSpPr>
          <p:cNvPr id="71" name="ZoneTexte 70">
            <a:extLst>
              <a:ext uri="{FF2B5EF4-FFF2-40B4-BE49-F238E27FC236}">
                <a16:creationId xmlns:a16="http://schemas.microsoft.com/office/drawing/2014/main" id="{65809999-62DB-4E5B-A1B0-08FBDEDFA4EA}"/>
              </a:ext>
            </a:extLst>
          </p:cNvPr>
          <p:cNvSpPr txBox="1"/>
          <p:nvPr/>
        </p:nvSpPr>
        <p:spPr>
          <a:xfrm>
            <a:off x="460642" y="2887329"/>
            <a:ext cx="2320315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Zones d’accueil pour activités économiques</a:t>
            </a:r>
            <a:endParaRPr lang="fr-BE" sz="1100" dirty="0"/>
          </a:p>
        </p:txBody>
      </p:sp>
      <p:sp>
        <p:nvSpPr>
          <p:cNvPr id="74" name="Forme libre : forme 73">
            <a:extLst>
              <a:ext uri="{FF2B5EF4-FFF2-40B4-BE49-F238E27FC236}">
                <a16:creationId xmlns:a16="http://schemas.microsoft.com/office/drawing/2014/main" id="{8DD802D1-4C7D-4B61-B0E6-CA1B6D151029}"/>
              </a:ext>
            </a:extLst>
          </p:cNvPr>
          <p:cNvSpPr/>
          <p:nvPr/>
        </p:nvSpPr>
        <p:spPr>
          <a:xfrm>
            <a:off x="112109" y="2242940"/>
            <a:ext cx="235086" cy="196167"/>
          </a:xfrm>
          <a:custGeom>
            <a:avLst/>
            <a:gdLst>
              <a:gd name="connsiteX0" fmla="*/ 204899 w 424322"/>
              <a:gd name="connsiteY0" fmla="*/ 139009 h 387565"/>
              <a:gd name="connsiteX1" fmla="*/ 309674 w 424322"/>
              <a:gd name="connsiteY1" fmla="*/ 5659 h 387565"/>
              <a:gd name="connsiteX2" fmla="*/ 423974 w 424322"/>
              <a:gd name="connsiteY2" fmla="*/ 43759 h 387565"/>
              <a:gd name="connsiteX3" fmla="*/ 347774 w 424322"/>
              <a:gd name="connsiteY3" fmla="*/ 215209 h 387565"/>
              <a:gd name="connsiteX4" fmla="*/ 423974 w 424322"/>
              <a:gd name="connsiteY4" fmla="*/ 319984 h 387565"/>
              <a:gd name="connsiteX5" fmla="*/ 338249 w 424322"/>
              <a:gd name="connsiteY5" fmla="*/ 386659 h 387565"/>
              <a:gd name="connsiteX6" fmla="*/ 233474 w 424322"/>
              <a:gd name="connsiteY6" fmla="*/ 272359 h 387565"/>
              <a:gd name="connsiteX7" fmla="*/ 71549 w 424322"/>
              <a:gd name="connsiteY7" fmla="*/ 291409 h 387565"/>
              <a:gd name="connsiteX8" fmla="*/ 4874 w 424322"/>
              <a:gd name="connsiteY8" fmla="*/ 110434 h 387565"/>
              <a:gd name="connsiteX9" fmla="*/ 204899 w 424322"/>
              <a:gd name="connsiteY9" fmla="*/ 139009 h 3875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24322" h="387565">
                <a:moveTo>
                  <a:pt x="204899" y="139009"/>
                </a:moveTo>
                <a:cubicBezTo>
                  <a:pt x="255699" y="121547"/>
                  <a:pt x="273162" y="21534"/>
                  <a:pt x="309674" y="5659"/>
                </a:cubicBezTo>
                <a:cubicBezTo>
                  <a:pt x="346187" y="-10216"/>
                  <a:pt x="417624" y="8834"/>
                  <a:pt x="423974" y="43759"/>
                </a:cubicBezTo>
                <a:cubicBezTo>
                  <a:pt x="430324" y="78684"/>
                  <a:pt x="347774" y="169172"/>
                  <a:pt x="347774" y="215209"/>
                </a:cubicBezTo>
                <a:cubicBezTo>
                  <a:pt x="347774" y="261246"/>
                  <a:pt x="425562" y="291409"/>
                  <a:pt x="423974" y="319984"/>
                </a:cubicBezTo>
                <a:cubicBezTo>
                  <a:pt x="422387" y="348559"/>
                  <a:pt x="369999" y="394596"/>
                  <a:pt x="338249" y="386659"/>
                </a:cubicBezTo>
                <a:cubicBezTo>
                  <a:pt x="306499" y="378722"/>
                  <a:pt x="277924" y="288234"/>
                  <a:pt x="233474" y="272359"/>
                </a:cubicBezTo>
                <a:cubicBezTo>
                  <a:pt x="189024" y="256484"/>
                  <a:pt x="109649" y="318396"/>
                  <a:pt x="71549" y="291409"/>
                </a:cubicBezTo>
                <a:cubicBezTo>
                  <a:pt x="33449" y="264422"/>
                  <a:pt x="-15763" y="139009"/>
                  <a:pt x="4874" y="110434"/>
                </a:cubicBezTo>
                <a:cubicBezTo>
                  <a:pt x="25511" y="81859"/>
                  <a:pt x="154099" y="156471"/>
                  <a:pt x="204899" y="139009"/>
                </a:cubicBezTo>
                <a:close/>
              </a:path>
            </a:pathLst>
          </a:custGeom>
          <a:solidFill>
            <a:srgbClr val="9933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76" name="Ellipse 75">
            <a:extLst>
              <a:ext uri="{FF2B5EF4-FFF2-40B4-BE49-F238E27FC236}">
                <a16:creationId xmlns:a16="http://schemas.microsoft.com/office/drawing/2014/main" id="{11D03C8C-5E0F-4EA1-A925-A74483FFDE22}"/>
              </a:ext>
            </a:extLst>
          </p:cNvPr>
          <p:cNvSpPr/>
          <p:nvPr/>
        </p:nvSpPr>
        <p:spPr>
          <a:xfrm rot="2030453">
            <a:off x="5069693" y="2780403"/>
            <a:ext cx="180333" cy="301953"/>
          </a:xfrm>
          <a:prstGeom prst="ellipse">
            <a:avLst/>
          </a:prstGeom>
          <a:solidFill>
            <a:srgbClr val="9933FF">
              <a:alpha val="61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7" name="Étoile : 5 branches 36">
            <a:extLst>
              <a:ext uri="{FF2B5EF4-FFF2-40B4-BE49-F238E27FC236}">
                <a16:creationId xmlns:a16="http://schemas.microsoft.com/office/drawing/2014/main" id="{677B0025-DC08-4938-AD08-C515468EE06C}"/>
              </a:ext>
            </a:extLst>
          </p:cNvPr>
          <p:cNvSpPr/>
          <p:nvPr/>
        </p:nvSpPr>
        <p:spPr>
          <a:xfrm>
            <a:off x="5068214" y="2906832"/>
            <a:ext cx="129177" cy="138124"/>
          </a:xfrm>
          <a:prstGeom prst="star5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77" name="Ellipse 76">
            <a:extLst>
              <a:ext uri="{FF2B5EF4-FFF2-40B4-BE49-F238E27FC236}">
                <a16:creationId xmlns:a16="http://schemas.microsoft.com/office/drawing/2014/main" id="{E7303E2B-BF0E-4970-B687-F0F066B9B054}"/>
              </a:ext>
            </a:extLst>
          </p:cNvPr>
          <p:cNvSpPr/>
          <p:nvPr/>
        </p:nvSpPr>
        <p:spPr>
          <a:xfrm>
            <a:off x="5257555" y="5151450"/>
            <a:ext cx="329223" cy="248015"/>
          </a:xfrm>
          <a:prstGeom prst="ellipse">
            <a:avLst/>
          </a:prstGeom>
          <a:solidFill>
            <a:srgbClr val="9933FF">
              <a:alpha val="61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81" name="Ellipse 80">
            <a:extLst>
              <a:ext uri="{FF2B5EF4-FFF2-40B4-BE49-F238E27FC236}">
                <a16:creationId xmlns:a16="http://schemas.microsoft.com/office/drawing/2014/main" id="{A8EBCF6F-C288-464C-A429-74E421E70BCA}"/>
              </a:ext>
            </a:extLst>
          </p:cNvPr>
          <p:cNvSpPr/>
          <p:nvPr/>
        </p:nvSpPr>
        <p:spPr>
          <a:xfrm rot="4233388">
            <a:off x="6078242" y="3884152"/>
            <a:ext cx="255754" cy="571239"/>
          </a:xfrm>
          <a:prstGeom prst="ellipse">
            <a:avLst/>
          </a:prstGeom>
          <a:solidFill>
            <a:srgbClr val="9933FF">
              <a:alpha val="61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pic>
        <p:nvPicPr>
          <p:cNvPr id="38" name="Image 37">
            <a:extLst>
              <a:ext uri="{FF2B5EF4-FFF2-40B4-BE49-F238E27FC236}">
                <a16:creationId xmlns:a16="http://schemas.microsoft.com/office/drawing/2014/main" id="{66688FED-201E-4B73-98E7-E9F95BA7A2E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746590" y="3552095"/>
            <a:ext cx="603469" cy="603469"/>
          </a:xfrm>
          <a:prstGeom prst="rect">
            <a:avLst/>
          </a:prstGeom>
        </p:spPr>
      </p:pic>
      <p:sp>
        <p:nvSpPr>
          <p:cNvPr id="85" name="Étoile : 5 branches 84">
            <a:extLst>
              <a:ext uri="{FF2B5EF4-FFF2-40B4-BE49-F238E27FC236}">
                <a16:creationId xmlns:a16="http://schemas.microsoft.com/office/drawing/2014/main" id="{FC1639A0-25B4-4A5E-BDAA-A5B8623271E0}"/>
              </a:ext>
            </a:extLst>
          </p:cNvPr>
          <p:cNvSpPr/>
          <p:nvPr/>
        </p:nvSpPr>
        <p:spPr>
          <a:xfrm>
            <a:off x="182201" y="2601211"/>
            <a:ext cx="178905" cy="156786"/>
          </a:xfrm>
          <a:prstGeom prst="star5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88" name="Forme libre : forme 87">
            <a:extLst>
              <a:ext uri="{FF2B5EF4-FFF2-40B4-BE49-F238E27FC236}">
                <a16:creationId xmlns:a16="http://schemas.microsoft.com/office/drawing/2014/main" id="{41036029-7DE2-4C55-AB27-1F4E6DE6E523}"/>
              </a:ext>
            </a:extLst>
          </p:cNvPr>
          <p:cNvSpPr/>
          <p:nvPr/>
        </p:nvSpPr>
        <p:spPr>
          <a:xfrm>
            <a:off x="104340" y="2976508"/>
            <a:ext cx="235086" cy="196167"/>
          </a:xfrm>
          <a:custGeom>
            <a:avLst/>
            <a:gdLst>
              <a:gd name="connsiteX0" fmla="*/ 204899 w 424322"/>
              <a:gd name="connsiteY0" fmla="*/ 139009 h 387565"/>
              <a:gd name="connsiteX1" fmla="*/ 309674 w 424322"/>
              <a:gd name="connsiteY1" fmla="*/ 5659 h 387565"/>
              <a:gd name="connsiteX2" fmla="*/ 423974 w 424322"/>
              <a:gd name="connsiteY2" fmla="*/ 43759 h 387565"/>
              <a:gd name="connsiteX3" fmla="*/ 347774 w 424322"/>
              <a:gd name="connsiteY3" fmla="*/ 215209 h 387565"/>
              <a:gd name="connsiteX4" fmla="*/ 423974 w 424322"/>
              <a:gd name="connsiteY4" fmla="*/ 319984 h 387565"/>
              <a:gd name="connsiteX5" fmla="*/ 338249 w 424322"/>
              <a:gd name="connsiteY5" fmla="*/ 386659 h 387565"/>
              <a:gd name="connsiteX6" fmla="*/ 233474 w 424322"/>
              <a:gd name="connsiteY6" fmla="*/ 272359 h 387565"/>
              <a:gd name="connsiteX7" fmla="*/ 71549 w 424322"/>
              <a:gd name="connsiteY7" fmla="*/ 291409 h 387565"/>
              <a:gd name="connsiteX8" fmla="*/ 4874 w 424322"/>
              <a:gd name="connsiteY8" fmla="*/ 110434 h 387565"/>
              <a:gd name="connsiteX9" fmla="*/ 204899 w 424322"/>
              <a:gd name="connsiteY9" fmla="*/ 139009 h 3875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24322" h="387565">
                <a:moveTo>
                  <a:pt x="204899" y="139009"/>
                </a:moveTo>
                <a:cubicBezTo>
                  <a:pt x="255699" y="121547"/>
                  <a:pt x="273162" y="21534"/>
                  <a:pt x="309674" y="5659"/>
                </a:cubicBezTo>
                <a:cubicBezTo>
                  <a:pt x="346187" y="-10216"/>
                  <a:pt x="417624" y="8834"/>
                  <a:pt x="423974" y="43759"/>
                </a:cubicBezTo>
                <a:cubicBezTo>
                  <a:pt x="430324" y="78684"/>
                  <a:pt x="347774" y="169172"/>
                  <a:pt x="347774" y="215209"/>
                </a:cubicBezTo>
                <a:cubicBezTo>
                  <a:pt x="347774" y="261246"/>
                  <a:pt x="425562" y="291409"/>
                  <a:pt x="423974" y="319984"/>
                </a:cubicBezTo>
                <a:cubicBezTo>
                  <a:pt x="422387" y="348559"/>
                  <a:pt x="369999" y="394596"/>
                  <a:pt x="338249" y="386659"/>
                </a:cubicBezTo>
                <a:cubicBezTo>
                  <a:pt x="306499" y="378722"/>
                  <a:pt x="277924" y="288234"/>
                  <a:pt x="233474" y="272359"/>
                </a:cubicBezTo>
                <a:cubicBezTo>
                  <a:pt x="189024" y="256484"/>
                  <a:pt x="109649" y="318396"/>
                  <a:pt x="71549" y="291409"/>
                </a:cubicBezTo>
                <a:cubicBezTo>
                  <a:pt x="33449" y="264422"/>
                  <a:pt x="-15763" y="139009"/>
                  <a:pt x="4874" y="110434"/>
                </a:cubicBezTo>
                <a:cubicBezTo>
                  <a:pt x="25511" y="81859"/>
                  <a:pt x="154099" y="156471"/>
                  <a:pt x="204899" y="139009"/>
                </a:cubicBezTo>
                <a:close/>
              </a:path>
            </a:pathLst>
          </a:custGeom>
          <a:noFill/>
          <a:ln w="19050">
            <a:solidFill>
              <a:srgbClr val="7030A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89" name="Ellipse 88">
            <a:extLst>
              <a:ext uri="{FF2B5EF4-FFF2-40B4-BE49-F238E27FC236}">
                <a16:creationId xmlns:a16="http://schemas.microsoft.com/office/drawing/2014/main" id="{E487A9BE-87C7-4F7C-9CB5-21D7C7241525}"/>
              </a:ext>
            </a:extLst>
          </p:cNvPr>
          <p:cNvSpPr/>
          <p:nvPr/>
        </p:nvSpPr>
        <p:spPr>
          <a:xfrm rot="15517957">
            <a:off x="5970207" y="1192659"/>
            <a:ext cx="605040" cy="117680"/>
          </a:xfrm>
          <a:prstGeom prst="ellipse">
            <a:avLst/>
          </a:prstGeom>
          <a:noFill/>
          <a:ln w="19050">
            <a:solidFill>
              <a:srgbClr val="7030A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90" name="Ellipse 89">
            <a:extLst>
              <a:ext uri="{FF2B5EF4-FFF2-40B4-BE49-F238E27FC236}">
                <a16:creationId xmlns:a16="http://schemas.microsoft.com/office/drawing/2014/main" id="{0D8F5C98-C307-47B0-9D06-0E2D5EB1AAE8}"/>
              </a:ext>
            </a:extLst>
          </p:cNvPr>
          <p:cNvSpPr/>
          <p:nvPr/>
        </p:nvSpPr>
        <p:spPr>
          <a:xfrm rot="12965819">
            <a:off x="7848835" y="2384573"/>
            <a:ext cx="468995" cy="112606"/>
          </a:xfrm>
          <a:prstGeom prst="ellipse">
            <a:avLst/>
          </a:prstGeom>
          <a:noFill/>
          <a:ln w="19050">
            <a:solidFill>
              <a:srgbClr val="7030A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92" name="Ellipse 91">
            <a:extLst>
              <a:ext uri="{FF2B5EF4-FFF2-40B4-BE49-F238E27FC236}">
                <a16:creationId xmlns:a16="http://schemas.microsoft.com/office/drawing/2014/main" id="{D592EC4B-1EB9-4605-9016-C55A44BA286C}"/>
              </a:ext>
            </a:extLst>
          </p:cNvPr>
          <p:cNvSpPr/>
          <p:nvPr/>
        </p:nvSpPr>
        <p:spPr>
          <a:xfrm rot="12965819">
            <a:off x="5303989" y="1895463"/>
            <a:ext cx="188692" cy="193860"/>
          </a:xfrm>
          <a:prstGeom prst="ellipse">
            <a:avLst/>
          </a:prstGeom>
          <a:noFill/>
          <a:ln w="19050">
            <a:solidFill>
              <a:srgbClr val="7030A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93" name="Ellipse 92">
            <a:extLst>
              <a:ext uri="{FF2B5EF4-FFF2-40B4-BE49-F238E27FC236}">
                <a16:creationId xmlns:a16="http://schemas.microsoft.com/office/drawing/2014/main" id="{84BCFB7E-08FF-4966-B8D1-CA3598517EA3}"/>
              </a:ext>
            </a:extLst>
          </p:cNvPr>
          <p:cNvSpPr/>
          <p:nvPr/>
        </p:nvSpPr>
        <p:spPr>
          <a:xfrm rot="10637801">
            <a:off x="9679715" y="4425787"/>
            <a:ext cx="180333" cy="301953"/>
          </a:xfrm>
          <a:prstGeom prst="ellipse">
            <a:avLst/>
          </a:prstGeom>
          <a:solidFill>
            <a:srgbClr val="9933FF">
              <a:alpha val="61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97" name="ZoneTexte 96">
            <a:extLst>
              <a:ext uri="{FF2B5EF4-FFF2-40B4-BE49-F238E27FC236}">
                <a16:creationId xmlns:a16="http://schemas.microsoft.com/office/drawing/2014/main" id="{4ED00C52-09BF-4727-A3F5-21828C4FAD47}"/>
              </a:ext>
            </a:extLst>
          </p:cNvPr>
          <p:cNvSpPr txBox="1"/>
          <p:nvPr/>
        </p:nvSpPr>
        <p:spPr>
          <a:xfrm>
            <a:off x="485658" y="3324933"/>
            <a:ext cx="2108927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Souhait de ZAE proche de Sorée basée sur l’écoconstruction et l’économie circulaire</a:t>
            </a:r>
            <a:endParaRPr lang="fr-BE" sz="1100" dirty="0"/>
          </a:p>
        </p:txBody>
      </p:sp>
      <p:sp>
        <p:nvSpPr>
          <p:cNvPr id="99" name="Ellipse 98">
            <a:extLst>
              <a:ext uri="{FF2B5EF4-FFF2-40B4-BE49-F238E27FC236}">
                <a16:creationId xmlns:a16="http://schemas.microsoft.com/office/drawing/2014/main" id="{6F9AF7C0-ABB2-4099-8DE3-FC87120EFAE7}"/>
              </a:ext>
            </a:extLst>
          </p:cNvPr>
          <p:cNvSpPr/>
          <p:nvPr/>
        </p:nvSpPr>
        <p:spPr>
          <a:xfrm rot="10800000">
            <a:off x="6100155" y="2036934"/>
            <a:ext cx="310631" cy="277640"/>
          </a:xfrm>
          <a:prstGeom prst="ellipse">
            <a:avLst/>
          </a:prstGeom>
          <a:solidFill>
            <a:schemeClr val="accent6">
              <a:lumMod val="40000"/>
              <a:lumOff val="60000"/>
            </a:schemeClr>
          </a:solidFill>
          <a:ln w="19050">
            <a:solidFill>
              <a:srgbClr val="7030A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00" name="Ellipse 99">
            <a:extLst>
              <a:ext uri="{FF2B5EF4-FFF2-40B4-BE49-F238E27FC236}">
                <a16:creationId xmlns:a16="http://schemas.microsoft.com/office/drawing/2014/main" id="{74610F9D-4761-4492-8279-4B7F7910B0DC}"/>
              </a:ext>
            </a:extLst>
          </p:cNvPr>
          <p:cNvSpPr/>
          <p:nvPr/>
        </p:nvSpPr>
        <p:spPr>
          <a:xfrm rot="10800000">
            <a:off x="118309" y="3420488"/>
            <a:ext cx="310631" cy="277640"/>
          </a:xfrm>
          <a:prstGeom prst="ellipse">
            <a:avLst/>
          </a:prstGeom>
          <a:solidFill>
            <a:schemeClr val="accent6">
              <a:lumMod val="40000"/>
              <a:lumOff val="60000"/>
            </a:schemeClr>
          </a:solidFill>
          <a:ln w="19050">
            <a:solidFill>
              <a:srgbClr val="7030A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pic>
        <p:nvPicPr>
          <p:cNvPr id="101" name="Image 100">
            <a:extLst>
              <a:ext uri="{FF2B5EF4-FFF2-40B4-BE49-F238E27FC236}">
                <a16:creationId xmlns:a16="http://schemas.microsoft.com/office/drawing/2014/main" id="{5A4E1329-9F9B-4775-8C69-6CACC78013C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0769" y="3841415"/>
            <a:ext cx="430887" cy="430887"/>
          </a:xfrm>
          <a:prstGeom prst="rect">
            <a:avLst/>
          </a:prstGeom>
        </p:spPr>
      </p:pic>
      <p:sp>
        <p:nvSpPr>
          <p:cNvPr id="102" name="ZoneTexte 101">
            <a:extLst>
              <a:ext uri="{FF2B5EF4-FFF2-40B4-BE49-F238E27FC236}">
                <a16:creationId xmlns:a16="http://schemas.microsoft.com/office/drawing/2014/main" id="{AC6E385F-958A-4DE4-A53B-F3255B8D3D2F}"/>
              </a:ext>
            </a:extLst>
          </p:cNvPr>
          <p:cNvSpPr txBox="1"/>
          <p:nvPr/>
        </p:nvSpPr>
        <p:spPr>
          <a:xfrm>
            <a:off x="492405" y="3925097"/>
            <a:ext cx="232031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Espace de coworking</a:t>
            </a:r>
            <a:endParaRPr lang="fr-BE" sz="1100" dirty="0"/>
          </a:p>
        </p:txBody>
      </p:sp>
      <p:sp>
        <p:nvSpPr>
          <p:cNvPr id="103" name="Ellipse 102">
            <a:extLst>
              <a:ext uri="{FF2B5EF4-FFF2-40B4-BE49-F238E27FC236}">
                <a16:creationId xmlns:a16="http://schemas.microsoft.com/office/drawing/2014/main" id="{0A41EF0F-FCF6-4FA1-9E7F-7E9C1AA3A495}"/>
              </a:ext>
            </a:extLst>
          </p:cNvPr>
          <p:cNvSpPr/>
          <p:nvPr/>
        </p:nvSpPr>
        <p:spPr>
          <a:xfrm>
            <a:off x="6135821" y="4116398"/>
            <a:ext cx="99760" cy="93297"/>
          </a:xfrm>
          <a:prstGeom prst="ellipse">
            <a:avLst/>
          </a:prstGeom>
          <a:solidFill>
            <a:schemeClr val="tx1"/>
          </a:solidFill>
          <a:ln w="190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50" name="Forme libre : forme 49">
            <a:extLst>
              <a:ext uri="{FF2B5EF4-FFF2-40B4-BE49-F238E27FC236}">
                <a16:creationId xmlns:a16="http://schemas.microsoft.com/office/drawing/2014/main" id="{EC90C3D8-D87D-42A5-9F98-DFF07A51ABB5}"/>
              </a:ext>
            </a:extLst>
          </p:cNvPr>
          <p:cNvSpPr/>
          <p:nvPr/>
        </p:nvSpPr>
        <p:spPr>
          <a:xfrm>
            <a:off x="6213987" y="3873280"/>
            <a:ext cx="530942" cy="256268"/>
          </a:xfrm>
          <a:custGeom>
            <a:avLst/>
            <a:gdLst>
              <a:gd name="connsiteX0" fmla="*/ 0 w 530942"/>
              <a:gd name="connsiteY0" fmla="*/ 256268 h 256268"/>
              <a:gd name="connsiteX1" fmla="*/ 216310 w 530942"/>
              <a:gd name="connsiteY1" fmla="*/ 39959 h 256268"/>
              <a:gd name="connsiteX2" fmla="*/ 530942 w 530942"/>
              <a:gd name="connsiteY2" fmla="*/ 630 h 2562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30942" h="256268">
                <a:moveTo>
                  <a:pt x="0" y="256268"/>
                </a:moveTo>
                <a:cubicBezTo>
                  <a:pt x="63910" y="169416"/>
                  <a:pt x="127820" y="82565"/>
                  <a:pt x="216310" y="39959"/>
                </a:cubicBezTo>
                <a:cubicBezTo>
                  <a:pt x="304800" y="-2647"/>
                  <a:pt x="417871" y="-1009"/>
                  <a:pt x="530942" y="630"/>
                </a:cubicBezTo>
              </a:path>
            </a:pathLst>
          </a:custGeom>
          <a:noFill/>
          <a:ln w="19050">
            <a:solidFill>
              <a:schemeClr val="tx1"/>
            </a:solidFill>
            <a:tailEnd type="arrow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04" name="Étoile : 5 branches 103">
            <a:extLst>
              <a:ext uri="{FF2B5EF4-FFF2-40B4-BE49-F238E27FC236}">
                <a16:creationId xmlns:a16="http://schemas.microsoft.com/office/drawing/2014/main" id="{2601F1A1-4934-4110-BD3C-53944E60FAF1}"/>
              </a:ext>
            </a:extLst>
          </p:cNvPr>
          <p:cNvSpPr/>
          <p:nvPr/>
        </p:nvSpPr>
        <p:spPr>
          <a:xfrm>
            <a:off x="6325451" y="4042443"/>
            <a:ext cx="129177" cy="138124"/>
          </a:xfrm>
          <a:prstGeom prst="star5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05" name="Étoile : 5 branches 104">
            <a:extLst>
              <a:ext uri="{FF2B5EF4-FFF2-40B4-BE49-F238E27FC236}">
                <a16:creationId xmlns:a16="http://schemas.microsoft.com/office/drawing/2014/main" id="{B9D6B2A7-194F-47F1-9FF0-68DF9B1318C0}"/>
              </a:ext>
            </a:extLst>
          </p:cNvPr>
          <p:cNvSpPr/>
          <p:nvPr/>
        </p:nvSpPr>
        <p:spPr>
          <a:xfrm>
            <a:off x="9706517" y="4561231"/>
            <a:ext cx="129177" cy="138124"/>
          </a:xfrm>
          <a:prstGeom prst="star5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14" name="ZoneTexte 113">
            <a:extLst>
              <a:ext uri="{FF2B5EF4-FFF2-40B4-BE49-F238E27FC236}">
                <a16:creationId xmlns:a16="http://schemas.microsoft.com/office/drawing/2014/main" id="{B1787C45-3A9A-4E9F-8126-A150A311E7E1}"/>
              </a:ext>
            </a:extLst>
          </p:cNvPr>
          <p:cNvSpPr txBox="1"/>
          <p:nvPr/>
        </p:nvSpPr>
        <p:spPr>
          <a:xfrm>
            <a:off x="2532988" y="4637648"/>
            <a:ext cx="1096433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000" b="1" dirty="0">
                <a:solidFill>
                  <a:schemeClr val="bg1"/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Dinant</a:t>
            </a:r>
            <a:endParaRPr lang="fr-BE" sz="1000" b="1" dirty="0">
              <a:solidFill>
                <a:schemeClr val="bg1"/>
              </a:solidFill>
              <a:latin typeface="Aharoni" panose="02010803020104030203" pitchFamily="2" charset="-79"/>
              <a:cs typeface="Aharoni" panose="02010803020104030203" pitchFamily="2" charset="-79"/>
            </a:endParaRPr>
          </a:p>
        </p:txBody>
      </p:sp>
      <p:sp>
        <p:nvSpPr>
          <p:cNvPr id="115" name="ZoneTexte 114">
            <a:extLst>
              <a:ext uri="{FF2B5EF4-FFF2-40B4-BE49-F238E27FC236}">
                <a16:creationId xmlns:a16="http://schemas.microsoft.com/office/drawing/2014/main" id="{A1E8C891-EDF2-4DFE-8831-67E03DE179AF}"/>
              </a:ext>
            </a:extLst>
          </p:cNvPr>
          <p:cNvSpPr txBox="1"/>
          <p:nvPr/>
        </p:nvSpPr>
        <p:spPr>
          <a:xfrm>
            <a:off x="9115768" y="5722144"/>
            <a:ext cx="109643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000" b="1" dirty="0">
                <a:solidFill>
                  <a:schemeClr val="bg1"/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Marche-en-Famenne</a:t>
            </a:r>
            <a:endParaRPr lang="fr-BE" sz="1000" b="1" dirty="0">
              <a:solidFill>
                <a:schemeClr val="bg1"/>
              </a:solidFill>
              <a:latin typeface="Aharoni" panose="02010803020104030203" pitchFamily="2" charset="-79"/>
              <a:cs typeface="Aharoni" panose="02010803020104030203" pitchFamily="2" charset="-79"/>
            </a:endParaRPr>
          </a:p>
        </p:txBody>
      </p:sp>
      <p:sp>
        <p:nvSpPr>
          <p:cNvPr id="95" name="Forme libre : forme 94">
            <a:extLst>
              <a:ext uri="{FF2B5EF4-FFF2-40B4-BE49-F238E27FC236}">
                <a16:creationId xmlns:a16="http://schemas.microsoft.com/office/drawing/2014/main" id="{19481BA7-6706-4930-8223-E3495FECD7F9}"/>
              </a:ext>
            </a:extLst>
          </p:cNvPr>
          <p:cNvSpPr/>
          <p:nvPr/>
        </p:nvSpPr>
        <p:spPr>
          <a:xfrm>
            <a:off x="2895600" y="1028700"/>
            <a:ext cx="714375" cy="695325"/>
          </a:xfrm>
          <a:custGeom>
            <a:avLst/>
            <a:gdLst>
              <a:gd name="connsiteX0" fmla="*/ 714375 w 714375"/>
              <a:gd name="connsiteY0" fmla="*/ 695325 h 695325"/>
              <a:gd name="connsiteX1" fmla="*/ 0 w 714375"/>
              <a:gd name="connsiteY1" fmla="*/ 0 h 695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714375" h="695325">
                <a:moveTo>
                  <a:pt x="714375" y="695325"/>
                </a:moveTo>
                <a:lnTo>
                  <a:pt x="0" y="0"/>
                </a:ln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96" name="Forme libre : forme 95">
            <a:extLst>
              <a:ext uri="{FF2B5EF4-FFF2-40B4-BE49-F238E27FC236}">
                <a16:creationId xmlns:a16="http://schemas.microsoft.com/office/drawing/2014/main" id="{8A976CA9-0457-4F94-9949-E69E04C27F1C}"/>
              </a:ext>
            </a:extLst>
          </p:cNvPr>
          <p:cNvSpPr/>
          <p:nvPr/>
        </p:nvSpPr>
        <p:spPr>
          <a:xfrm>
            <a:off x="7981950" y="4393640"/>
            <a:ext cx="1685925" cy="578410"/>
          </a:xfrm>
          <a:custGeom>
            <a:avLst/>
            <a:gdLst>
              <a:gd name="connsiteX0" fmla="*/ 0 w 1685925"/>
              <a:gd name="connsiteY0" fmla="*/ 578410 h 578410"/>
              <a:gd name="connsiteX1" fmla="*/ 276225 w 1685925"/>
              <a:gd name="connsiteY1" fmla="*/ 378385 h 578410"/>
              <a:gd name="connsiteX2" fmla="*/ 1114425 w 1685925"/>
              <a:gd name="connsiteY2" fmla="*/ 6910 h 578410"/>
              <a:gd name="connsiteX3" fmla="*/ 1209675 w 1685925"/>
              <a:gd name="connsiteY3" fmla="*/ 140260 h 578410"/>
              <a:gd name="connsiteX4" fmla="*/ 1685925 w 1685925"/>
              <a:gd name="connsiteY4" fmla="*/ 187885 h 5784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85925" h="578410">
                <a:moveTo>
                  <a:pt x="0" y="578410"/>
                </a:moveTo>
                <a:cubicBezTo>
                  <a:pt x="45244" y="526022"/>
                  <a:pt x="90488" y="473635"/>
                  <a:pt x="276225" y="378385"/>
                </a:cubicBezTo>
                <a:cubicBezTo>
                  <a:pt x="461962" y="283135"/>
                  <a:pt x="958850" y="46597"/>
                  <a:pt x="1114425" y="6910"/>
                </a:cubicBezTo>
                <a:cubicBezTo>
                  <a:pt x="1270000" y="-32777"/>
                  <a:pt x="1114425" y="110097"/>
                  <a:pt x="1209675" y="140260"/>
                </a:cubicBezTo>
                <a:cubicBezTo>
                  <a:pt x="1304925" y="170423"/>
                  <a:pt x="1495425" y="179154"/>
                  <a:pt x="1685925" y="187885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</p:spTree>
    <p:extLst>
      <p:ext uri="{BB962C8B-B14F-4D97-AF65-F5344CB8AC3E}">
        <p14:creationId xmlns:p14="http://schemas.microsoft.com/office/powerpoint/2010/main" val="3542439867"/>
      </p:ext>
    </p:extLst>
  </p:cSld>
  <p:clrMapOvr>
    <a:masterClrMapping/>
  </p:clrMapOvr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" name="Ellipse 106">
            <a:extLst>
              <a:ext uri="{FF2B5EF4-FFF2-40B4-BE49-F238E27FC236}">
                <a16:creationId xmlns:a16="http://schemas.microsoft.com/office/drawing/2014/main" id="{1FC75D8E-8A08-4D0B-8158-341EAFCC0565}"/>
              </a:ext>
            </a:extLst>
          </p:cNvPr>
          <p:cNvSpPr/>
          <p:nvPr/>
        </p:nvSpPr>
        <p:spPr>
          <a:xfrm>
            <a:off x="7873350" y="2386153"/>
            <a:ext cx="137378" cy="146462"/>
          </a:xfrm>
          <a:prstGeom prst="ellipse">
            <a:avLst/>
          </a:prstGeom>
          <a:solidFill>
            <a:srgbClr val="9933FF">
              <a:alpha val="61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96" name="Forme libre : forme 95">
            <a:extLst>
              <a:ext uri="{FF2B5EF4-FFF2-40B4-BE49-F238E27FC236}">
                <a16:creationId xmlns:a16="http://schemas.microsoft.com/office/drawing/2014/main" id="{D3A2C3F5-374A-4AE1-90EA-DA5446E09375}"/>
              </a:ext>
            </a:extLst>
          </p:cNvPr>
          <p:cNvSpPr/>
          <p:nvPr/>
        </p:nvSpPr>
        <p:spPr>
          <a:xfrm>
            <a:off x="6000750" y="5937250"/>
            <a:ext cx="1225550" cy="736600"/>
          </a:xfrm>
          <a:custGeom>
            <a:avLst/>
            <a:gdLst>
              <a:gd name="connsiteX0" fmla="*/ 1225550 w 1225550"/>
              <a:gd name="connsiteY0" fmla="*/ 0 h 736600"/>
              <a:gd name="connsiteX1" fmla="*/ 1168400 w 1225550"/>
              <a:gd name="connsiteY1" fmla="*/ 139700 h 736600"/>
              <a:gd name="connsiteX2" fmla="*/ 895350 w 1225550"/>
              <a:gd name="connsiteY2" fmla="*/ 304800 h 736600"/>
              <a:gd name="connsiteX3" fmla="*/ 698500 w 1225550"/>
              <a:gd name="connsiteY3" fmla="*/ 431800 h 736600"/>
              <a:gd name="connsiteX4" fmla="*/ 558800 w 1225550"/>
              <a:gd name="connsiteY4" fmla="*/ 514350 h 736600"/>
              <a:gd name="connsiteX5" fmla="*/ 203200 w 1225550"/>
              <a:gd name="connsiteY5" fmla="*/ 603250 h 736600"/>
              <a:gd name="connsiteX6" fmla="*/ 0 w 1225550"/>
              <a:gd name="connsiteY6" fmla="*/ 736600 h 736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25550" h="736600">
                <a:moveTo>
                  <a:pt x="1225550" y="0"/>
                </a:moveTo>
                <a:cubicBezTo>
                  <a:pt x="1224491" y="44450"/>
                  <a:pt x="1223433" y="88900"/>
                  <a:pt x="1168400" y="139700"/>
                </a:cubicBezTo>
                <a:cubicBezTo>
                  <a:pt x="1113367" y="190500"/>
                  <a:pt x="973667" y="256117"/>
                  <a:pt x="895350" y="304800"/>
                </a:cubicBezTo>
                <a:cubicBezTo>
                  <a:pt x="817033" y="353483"/>
                  <a:pt x="754592" y="396875"/>
                  <a:pt x="698500" y="431800"/>
                </a:cubicBezTo>
                <a:cubicBezTo>
                  <a:pt x="642408" y="466725"/>
                  <a:pt x="641350" y="485775"/>
                  <a:pt x="558800" y="514350"/>
                </a:cubicBezTo>
                <a:cubicBezTo>
                  <a:pt x="476250" y="542925"/>
                  <a:pt x="296333" y="566208"/>
                  <a:pt x="203200" y="603250"/>
                </a:cubicBezTo>
                <a:cubicBezTo>
                  <a:pt x="110067" y="640292"/>
                  <a:pt x="55033" y="688446"/>
                  <a:pt x="0" y="73660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21" name="Forme libre : forme 120">
            <a:extLst>
              <a:ext uri="{FF2B5EF4-FFF2-40B4-BE49-F238E27FC236}">
                <a16:creationId xmlns:a16="http://schemas.microsoft.com/office/drawing/2014/main" id="{37EC534B-F1A3-48BD-AB02-070EF5090A59}"/>
              </a:ext>
            </a:extLst>
          </p:cNvPr>
          <p:cNvSpPr/>
          <p:nvPr/>
        </p:nvSpPr>
        <p:spPr>
          <a:xfrm>
            <a:off x="4540250" y="762001"/>
            <a:ext cx="1460500" cy="380236"/>
          </a:xfrm>
          <a:custGeom>
            <a:avLst/>
            <a:gdLst>
              <a:gd name="connsiteX0" fmla="*/ 730250 w 730250"/>
              <a:gd name="connsiteY0" fmla="*/ 279400 h 374697"/>
              <a:gd name="connsiteX1" fmla="*/ 514350 w 730250"/>
              <a:gd name="connsiteY1" fmla="*/ 342900 h 374697"/>
              <a:gd name="connsiteX2" fmla="*/ 228600 w 730250"/>
              <a:gd name="connsiteY2" fmla="*/ 374650 h 374697"/>
              <a:gd name="connsiteX3" fmla="*/ 158750 w 730250"/>
              <a:gd name="connsiteY3" fmla="*/ 349250 h 374697"/>
              <a:gd name="connsiteX4" fmla="*/ 50800 w 730250"/>
              <a:gd name="connsiteY4" fmla="*/ 317500 h 374697"/>
              <a:gd name="connsiteX5" fmla="*/ 76200 w 730250"/>
              <a:gd name="connsiteY5" fmla="*/ 184150 h 374697"/>
              <a:gd name="connsiteX6" fmla="*/ 0 w 730250"/>
              <a:gd name="connsiteY6" fmla="*/ 0 h 374697"/>
              <a:gd name="connsiteX0" fmla="*/ 730250 w 730250"/>
              <a:gd name="connsiteY0" fmla="*/ 279400 h 374697"/>
              <a:gd name="connsiteX1" fmla="*/ 730250 w 730250"/>
              <a:gd name="connsiteY1" fmla="*/ 279400 h 374697"/>
              <a:gd name="connsiteX2" fmla="*/ 514350 w 730250"/>
              <a:gd name="connsiteY2" fmla="*/ 342900 h 374697"/>
              <a:gd name="connsiteX3" fmla="*/ 228600 w 730250"/>
              <a:gd name="connsiteY3" fmla="*/ 374650 h 374697"/>
              <a:gd name="connsiteX4" fmla="*/ 158750 w 730250"/>
              <a:gd name="connsiteY4" fmla="*/ 349250 h 374697"/>
              <a:gd name="connsiteX5" fmla="*/ 50800 w 730250"/>
              <a:gd name="connsiteY5" fmla="*/ 317500 h 374697"/>
              <a:gd name="connsiteX6" fmla="*/ 76200 w 730250"/>
              <a:gd name="connsiteY6" fmla="*/ 184150 h 374697"/>
              <a:gd name="connsiteX7" fmla="*/ 0 w 730250"/>
              <a:gd name="connsiteY7" fmla="*/ 0 h 374697"/>
              <a:gd name="connsiteX0" fmla="*/ 730250 w 1460500"/>
              <a:gd name="connsiteY0" fmla="*/ 279400 h 380236"/>
              <a:gd name="connsiteX1" fmla="*/ 1460500 w 1460500"/>
              <a:gd name="connsiteY1" fmla="*/ 25400 h 380236"/>
              <a:gd name="connsiteX2" fmla="*/ 514350 w 1460500"/>
              <a:gd name="connsiteY2" fmla="*/ 342900 h 380236"/>
              <a:gd name="connsiteX3" fmla="*/ 228600 w 1460500"/>
              <a:gd name="connsiteY3" fmla="*/ 374650 h 380236"/>
              <a:gd name="connsiteX4" fmla="*/ 158750 w 1460500"/>
              <a:gd name="connsiteY4" fmla="*/ 349250 h 380236"/>
              <a:gd name="connsiteX5" fmla="*/ 50800 w 1460500"/>
              <a:gd name="connsiteY5" fmla="*/ 317500 h 380236"/>
              <a:gd name="connsiteX6" fmla="*/ 76200 w 1460500"/>
              <a:gd name="connsiteY6" fmla="*/ 184150 h 380236"/>
              <a:gd name="connsiteX7" fmla="*/ 0 w 1460500"/>
              <a:gd name="connsiteY7" fmla="*/ 0 h 380236"/>
              <a:gd name="connsiteX0" fmla="*/ 713581 w 1460500"/>
              <a:gd name="connsiteY0" fmla="*/ 243681 h 380236"/>
              <a:gd name="connsiteX1" fmla="*/ 1460500 w 1460500"/>
              <a:gd name="connsiteY1" fmla="*/ 25400 h 380236"/>
              <a:gd name="connsiteX2" fmla="*/ 514350 w 1460500"/>
              <a:gd name="connsiteY2" fmla="*/ 342900 h 380236"/>
              <a:gd name="connsiteX3" fmla="*/ 228600 w 1460500"/>
              <a:gd name="connsiteY3" fmla="*/ 374650 h 380236"/>
              <a:gd name="connsiteX4" fmla="*/ 158750 w 1460500"/>
              <a:gd name="connsiteY4" fmla="*/ 349250 h 380236"/>
              <a:gd name="connsiteX5" fmla="*/ 50800 w 1460500"/>
              <a:gd name="connsiteY5" fmla="*/ 317500 h 380236"/>
              <a:gd name="connsiteX6" fmla="*/ 76200 w 1460500"/>
              <a:gd name="connsiteY6" fmla="*/ 184150 h 380236"/>
              <a:gd name="connsiteX7" fmla="*/ 0 w 1460500"/>
              <a:gd name="connsiteY7" fmla="*/ 0 h 380236"/>
              <a:gd name="connsiteX0" fmla="*/ 1460500 w 1460500"/>
              <a:gd name="connsiteY0" fmla="*/ 25400 h 380236"/>
              <a:gd name="connsiteX1" fmla="*/ 514350 w 1460500"/>
              <a:gd name="connsiteY1" fmla="*/ 342900 h 380236"/>
              <a:gd name="connsiteX2" fmla="*/ 228600 w 1460500"/>
              <a:gd name="connsiteY2" fmla="*/ 374650 h 380236"/>
              <a:gd name="connsiteX3" fmla="*/ 158750 w 1460500"/>
              <a:gd name="connsiteY3" fmla="*/ 349250 h 380236"/>
              <a:gd name="connsiteX4" fmla="*/ 50800 w 1460500"/>
              <a:gd name="connsiteY4" fmla="*/ 317500 h 380236"/>
              <a:gd name="connsiteX5" fmla="*/ 76200 w 1460500"/>
              <a:gd name="connsiteY5" fmla="*/ 184150 h 380236"/>
              <a:gd name="connsiteX6" fmla="*/ 0 w 1460500"/>
              <a:gd name="connsiteY6" fmla="*/ 0 h 3802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460500" h="380236">
                <a:moveTo>
                  <a:pt x="1460500" y="25400"/>
                </a:moveTo>
                <a:cubicBezTo>
                  <a:pt x="1424517" y="35983"/>
                  <a:pt x="719667" y="284692"/>
                  <a:pt x="514350" y="342900"/>
                </a:cubicBezTo>
                <a:cubicBezTo>
                  <a:pt x="309033" y="401108"/>
                  <a:pt x="287867" y="373592"/>
                  <a:pt x="228600" y="374650"/>
                </a:cubicBezTo>
                <a:cubicBezTo>
                  <a:pt x="169333" y="375708"/>
                  <a:pt x="188383" y="358775"/>
                  <a:pt x="158750" y="349250"/>
                </a:cubicBezTo>
                <a:cubicBezTo>
                  <a:pt x="129117" y="339725"/>
                  <a:pt x="64558" y="345017"/>
                  <a:pt x="50800" y="317500"/>
                </a:cubicBezTo>
                <a:cubicBezTo>
                  <a:pt x="37042" y="289983"/>
                  <a:pt x="84667" y="237067"/>
                  <a:pt x="76200" y="184150"/>
                </a:cubicBezTo>
                <a:cubicBezTo>
                  <a:pt x="67733" y="131233"/>
                  <a:pt x="33866" y="65616"/>
                  <a:pt x="0" y="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66" name="Forme libre : forme 65">
            <a:extLst>
              <a:ext uri="{FF2B5EF4-FFF2-40B4-BE49-F238E27FC236}">
                <a16:creationId xmlns:a16="http://schemas.microsoft.com/office/drawing/2014/main" id="{9C008072-FA12-4E63-8643-CF0630E97A8C}"/>
              </a:ext>
            </a:extLst>
          </p:cNvPr>
          <p:cNvSpPr/>
          <p:nvPr/>
        </p:nvSpPr>
        <p:spPr>
          <a:xfrm>
            <a:off x="4674683" y="3069491"/>
            <a:ext cx="685800" cy="736600"/>
          </a:xfrm>
          <a:custGeom>
            <a:avLst/>
            <a:gdLst>
              <a:gd name="connsiteX0" fmla="*/ 685800 w 685800"/>
              <a:gd name="connsiteY0" fmla="*/ 0 h 736600"/>
              <a:gd name="connsiteX1" fmla="*/ 568325 w 685800"/>
              <a:gd name="connsiteY1" fmla="*/ 82550 h 736600"/>
              <a:gd name="connsiteX2" fmla="*/ 454025 w 685800"/>
              <a:gd name="connsiteY2" fmla="*/ 206375 h 736600"/>
              <a:gd name="connsiteX3" fmla="*/ 314325 w 685800"/>
              <a:gd name="connsiteY3" fmla="*/ 342900 h 736600"/>
              <a:gd name="connsiteX4" fmla="*/ 0 w 685800"/>
              <a:gd name="connsiteY4" fmla="*/ 736600 h 736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85800" h="736600">
                <a:moveTo>
                  <a:pt x="685800" y="0"/>
                </a:moveTo>
                <a:cubicBezTo>
                  <a:pt x="646377" y="24077"/>
                  <a:pt x="606954" y="48154"/>
                  <a:pt x="568325" y="82550"/>
                </a:cubicBezTo>
                <a:cubicBezTo>
                  <a:pt x="529696" y="116946"/>
                  <a:pt x="496358" y="162983"/>
                  <a:pt x="454025" y="206375"/>
                </a:cubicBezTo>
                <a:cubicBezTo>
                  <a:pt x="411692" y="249767"/>
                  <a:pt x="389996" y="254529"/>
                  <a:pt x="314325" y="342900"/>
                </a:cubicBezTo>
                <a:cubicBezTo>
                  <a:pt x="238654" y="431271"/>
                  <a:pt x="119327" y="583935"/>
                  <a:pt x="0" y="73660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3" name="Forme libre : forme 22">
            <a:extLst>
              <a:ext uri="{FF2B5EF4-FFF2-40B4-BE49-F238E27FC236}">
                <a16:creationId xmlns:a16="http://schemas.microsoft.com/office/drawing/2014/main" id="{BE29AF4F-A639-4285-A35D-CAB5EA08D5F0}"/>
              </a:ext>
            </a:extLst>
          </p:cNvPr>
          <p:cNvSpPr/>
          <p:nvPr/>
        </p:nvSpPr>
        <p:spPr>
          <a:xfrm>
            <a:off x="5880100" y="508000"/>
            <a:ext cx="425269" cy="4140200"/>
          </a:xfrm>
          <a:custGeom>
            <a:avLst/>
            <a:gdLst>
              <a:gd name="connsiteX0" fmla="*/ 0 w 425269"/>
              <a:gd name="connsiteY0" fmla="*/ 0 h 4140200"/>
              <a:gd name="connsiteX1" fmla="*/ 76200 w 425269"/>
              <a:gd name="connsiteY1" fmla="*/ 222250 h 4140200"/>
              <a:gd name="connsiteX2" fmla="*/ 254000 w 425269"/>
              <a:gd name="connsiteY2" fmla="*/ 412750 h 4140200"/>
              <a:gd name="connsiteX3" fmla="*/ 412750 w 425269"/>
              <a:gd name="connsiteY3" fmla="*/ 869950 h 4140200"/>
              <a:gd name="connsiteX4" fmla="*/ 406400 w 425269"/>
              <a:gd name="connsiteY4" fmla="*/ 1104900 h 4140200"/>
              <a:gd name="connsiteX5" fmla="*/ 336550 w 425269"/>
              <a:gd name="connsiteY5" fmla="*/ 1822450 h 4140200"/>
              <a:gd name="connsiteX6" fmla="*/ 177800 w 425269"/>
              <a:gd name="connsiteY6" fmla="*/ 2457450 h 4140200"/>
              <a:gd name="connsiteX7" fmla="*/ 146050 w 425269"/>
              <a:gd name="connsiteY7" fmla="*/ 2870200 h 4140200"/>
              <a:gd name="connsiteX8" fmla="*/ 95250 w 425269"/>
              <a:gd name="connsiteY8" fmla="*/ 3441700 h 4140200"/>
              <a:gd name="connsiteX9" fmla="*/ 44450 w 425269"/>
              <a:gd name="connsiteY9" fmla="*/ 3752850 h 4140200"/>
              <a:gd name="connsiteX10" fmla="*/ 107950 w 425269"/>
              <a:gd name="connsiteY10" fmla="*/ 4006850 h 4140200"/>
              <a:gd name="connsiteX11" fmla="*/ 279400 w 425269"/>
              <a:gd name="connsiteY11" fmla="*/ 4140200 h 4140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425269" h="4140200">
                <a:moveTo>
                  <a:pt x="0" y="0"/>
                </a:moveTo>
                <a:cubicBezTo>
                  <a:pt x="16933" y="76729"/>
                  <a:pt x="33867" y="153458"/>
                  <a:pt x="76200" y="222250"/>
                </a:cubicBezTo>
                <a:cubicBezTo>
                  <a:pt x="118533" y="291042"/>
                  <a:pt x="197908" y="304800"/>
                  <a:pt x="254000" y="412750"/>
                </a:cubicBezTo>
                <a:cubicBezTo>
                  <a:pt x="310092" y="520700"/>
                  <a:pt x="387350" y="754592"/>
                  <a:pt x="412750" y="869950"/>
                </a:cubicBezTo>
                <a:cubicBezTo>
                  <a:pt x="438150" y="985308"/>
                  <a:pt x="419100" y="946150"/>
                  <a:pt x="406400" y="1104900"/>
                </a:cubicBezTo>
                <a:cubicBezTo>
                  <a:pt x="393700" y="1263650"/>
                  <a:pt x="374650" y="1597025"/>
                  <a:pt x="336550" y="1822450"/>
                </a:cubicBezTo>
                <a:cubicBezTo>
                  <a:pt x="298450" y="2047875"/>
                  <a:pt x="209550" y="2282825"/>
                  <a:pt x="177800" y="2457450"/>
                </a:cubicBezTo>
                <a:cubicBezTo>
                  <a:pt x="146050" y="2632075"/>
                  <a:pt x="159808" y="2706158"/>
                  <a:pt x="146050" y="2870200"/>
                </a:cubicBezTo>
                <a:cubicBezTo>
                  <a:pt x="132292" y="3034242"/>
                  <a:pt x="112183" y="3294592"/>
                  <a:pt x="95250" y="3441700"/>
                </a:cubicBezTo>
                <a:cubicBezTo>
                  <a:pt x="78317" y="3588808"/>
                  <a:pt x="42333" y="3658658"/>
                  <a:pt x="44450" y="3752850"/>
                </a:cubicBezTo>
                <a:cubicBezTo>
                  <a:pt x="46567" y="3847042"/>
                  <a:pt x="68792" y="3942292"/>
                  <a:pt x="107950" y="4006850"/>
                </a:cubicBezTo>
                <a:cubicBezTo>
                  <a:pt x="147108" y="4071408"/>
                  <a:pt x="213254" y="4105804"/>
                  <a:pt x="279400" y="414020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7" name="Forme libre : forme 26">
            <a:extLst>
              <a:ext uri="{FF2B5EF4-FFF2-40B4-BE49-F238E27FC236}">
                <a16:creationId xmlns:a16="http://schemas.microsoft.com/office/drawing/2014/main" id="{70578F58-BED1-43CB-8B6A-FE860FD8A450}"/>
              </a:ext>
            </a:extLst>
          </p:cNvPr>
          <p:cNvSpPr/>
          <p:nvPr/>
        </p:nvSpPr>
        <p:spPr>
          <a:xfrm>
            <a:off x="3594100" y="1279024"/>
            <a:ext cx="2565400" cy="1323241"/>
          </a:xfrm>
          <a:custGeom>
            <a:avLst/>
            <a:gdLst>
              <a:gd name="connsiteX0" fmla="*/ 0 w 2565400"/>
              <a:gd name="connsiteY0" fmla="*/ 346576 h 1323241"/>
              <a:gd name="connsiteX1" fmla="*/ 476250 w 2565400"/>
              <a:gd name="connsiteY1" fmla="*/ 54476 h 1323241"/>
              <a:gd name="connsiteX2" fmla="*/ 933450 w 2565400"/>
              <a:gd name="connsiteY2" fmla="*/ 3676 h 1323241"/>
              <a:gd name="connsiteX3" fmla="*/ 838200 w 2565400"/>
              <a:gd name="connsiteY3" fmla="*/ 105276 h 1323241"/>
              <a:gd name="connsiteX4" fmla="*/ 901700 w 2565400"/>
              <a:gd name="connsiteY4" fmla="*/ 238626 h 1323241"/>
              <a:gd name="connsiteX5" fmla="*/ 1079500 w 2565400"/>
              <a:gd name="connsiteY5" fmla="*/ 454526 h 1323241"/>
              <a:gd name="connsiteX6" fmla="*/ 1193800 w 2565400"/>
              <a:gd name="connsiteY6" fmla="*/ 606926 h 1323241"/>
              <a:gd name="connsiteX7" fmla="*/ 1282700 w 2565400"/>
              <a:gd name="connsiteY7" fmla="*/ 670426 h 1323241"/>
              <a:gd name="connsiteX8" fmla="*/ 1397000 w 2565400"/>
              <a:gd name="connsiteY8" fmla="*/ 886326 h 1323241"/>
              <a:gd name="connsiteX9" fmla="*/ 1638300 w 2565400"/>
              <a:gd name="connsiteY9" fmla="*/ 759326 h 1323241"/>
              <a:gd name="connsiteX10" fmla="*/ 1974850 w 2565400"/>
              <a:gd name="connsiteY10" fmla="*/ 695826 h 1323241"/>
              <a:gd name="connsiteX11" fmla="*/ 1974850 w 2565400"/>
              <a:gd name="connsiteY11" fmla="*/ 829176 h 1323241"/>
              <a:gd name="connsiteX12" fmla="*/ 2000250 w 2565400"/>
              <a:gd name="connsiteY12" fmla="*/ 892676 h 1323241"/>
              <a:gd name="connsiteX13" fmla="*/ 2190750 w 2565400"/>
              <a:gd name="connsiteY13" fmla="*/ 1019676 h 1323241"/>
              <a:gd name="connsiteX14" fmla="*/ 2311400 w 2565400"/>
              <a:gd name="connsiteY14" fmla="*/ 1203826 h 1323241"/>
              <a:gd name="connsiteX15" fmla="*/ 2482850 w 2565400"/>
              <a:gd name="connsiteY15" fmla="*/ 1318126 h 1323241"/>
              <a:gd name="connsiteX16" fmla="*/ 2565400 w 2565400"/>
              <a:gd name="connsiteY16" fmla="*/ 1292726 h 13232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2565400" h="1323241">
                <a:moveTo>
                  <a:pt x="0" y="346576"/>
                </a:moveTo>
                <a:cubicBezTo>
                  <a:pt x="160337" y="229101"/>
                  <a:pt x="320675" y="111626"/>
                  <a:pt x="476250" y="54476"/>
                </a:cubicBezTo>
                <a:cubicBezTo>
                  <a:pt x="631825" y="-2674"/>
                  <a:pt x="873125" y="-4791"/>
                  <a:pt x="933450" y="3676"/>
                </a:cubicBezTo>
                <a:cubicBezTo>
                  <a:pt x="993775" y="12143"/>
                  <a:pt x="843492" y="66118"/>
                  <a:pt x="838200" y="105276"/>
                </a:cubicBezTo>
                <a:cubicBezTo>
                  <a:pt x="832908" y="144434"/>
                  <a:pt x="861483" y="180418"/>
                  <a:pt x="901700" y="238626"/>
                </a:cubicBezTo>
                <a:cubicBezTo>
                  <a:pt x="941917" y="296834"/>
                  <a:pt x="1030817" y="393143"/>
                  <a:pt x="1079500" y="454526"/>
                </a:cubicBezTo>
                <a:cubicBezTo>
                  <a:pt x="1128183" y="515909"/>
                  <a:pt x="1159933" y="570943"/>
                  <a:pt x="1193800" y="606926"/>
                </a:cubicBezTo>
                <a:cubicBezTo>
                  <a:pt x="1227667" y="642909"/>
                  <a:pt x="1248833" y="623860"/>
                  <a:pt x="1282700" y="670426"/>
                </a:cubicBezTo>
                <a:cubicBezTo>
                  <a:pt x="1316567" y="716992"/>
                  <a:pt x="1337733" y="871509"/>
                  <a:pt x="1397000" y="886326"/>
                </a:cubicBezTo>
                <a:cubicBezTo>
                  <a:pt x="1456267" y="901143"/>
                  <a:pt x="1541992" y="791076"/>
                  <a:pt x="1638300" y="759326"/>
                </a:cubicBezTo>
                <a:cubicBezTo>
                  <a:pt x="1734608" y="727576"/>
                  <a:pt x="1918758" y="684184"/>
                  <a:pt x="1974850" y="695826"/>
                </a:cubicBezTo>
                <a:cubicBezTo>
                  <a:pt x="2030942" y="707468"/>
                  <a:pt x="1970617" y="796368"/>
                  <a:pt x="1974850" y="829176"/>
                </a:cubicBezTo>
                <a:cubicBezTo>
                  <a:pt x="1979083" y="861984"/>
                  <a:pt x="1964267" y="860926"/>
                  <a:pt x="2000250" y="892676"/>
                </a:cubicBezTo>
                <a:cubicBezTo>
                  <a:pt x="2036233" y="924426"/>
                  <a:pt x="2138892" y="967818"/>
                  <a:pt x="2190750" y="1019676"/>
                </a:cubicBezTo>
                <a:cubicBezTo>
                  <a:pt x="2242608" y="1071534"/>
                  <a:pt x="2262717" y="1154084"/>
                  <a:pt x="2311400" y="1203826"/>
                </a:cubicBezTo>
                <a:cubicBezTo>
                  <a:pt x="2360083" y="1253568"/>
                  <a:pt x="2440517" y="1303309"/>
                  <a:pt x="2482850" y="1318126"/>
                </a:cubicBezTo>
                <a:cubicBezTo>
                  <a:pt x="2525183" y="1332943"/>
                  <a:pt x="2545291" y="1312834"/>
                  <a:pt x="2565400" y="1292726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9" name="Forme libre : forme 28">
            <a:extLst>
              <a:ext uri="{FF2B5EF4-FFF2-40B4-BE49-F238E27FC236}">
                <a16:creationId xmlns:a16="http://schemas.microsoft.com/office/drawing/2014/main" id="{F48755D4-E52D-451E-A862-7FE36C952EA0}"/>
              </a:ext>
            </a:extLst>
          </p:cNvPr>
          <p:cNvSpPr/>
          <p:nvPr/>
        </p:nvSpPr>
        <p:spPr>
          <a:xfrm>
            <a:off x="4527550" y="1098550"/>
            <a:ext cx="101600" cy="171450"/>
          </a:xfrm>
          <a:custGeom>
            <a:avLst/>
            <a:gdLst>
              <a:gd name="connsiteX0" fmla="*/ 101600 w 101600"/>
              <a:gd name="connsiteY0" fmla="*/ 0 h 171450"/>
              <a:gd name="connsiteX1" fmla="*/ 50800 w 101600"/>
              <a:gd name="connsiteY1" fmla="*/ 127000 h 171450"/>
              <a:gd name="connsiteX2" fmla="*/ 0 w 101600"/>
              <a:gd name="connsiteY2" fmla="*/ 171450 h 171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1600" h="171450">
                <a:moveTo>
                  <a:pt x="101600" y="0"/>
                </a:moveTo>
                <a:cubicBezTo>
                  <a:pt x="84666" y="49212"/>
                  <a:pt x="67733" y="98425"/>
                  <a:pt x="50800" y="127000"/>
                </a:cubicBezTo>
                <a:cubicBezTo>
                  <a:pt x="33867" y="155575"/>
                  <a:pt x="16933" y="163512"/>
                  <a:pt x="0" y="17145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0" name="Forme libre : forme 29">
            <a:extLst>
              <a:ext uri="{FF2B5EF4-FFF2-40B4-BE49-F238E27FC236}">
                <a16:creationId xmlns:a16="http://schemas.microsoft.com/office/drawing/2014/main" id="{DDA203F8-C9E1-4AFD-B1A6-58AF2240B747}"/>
              </a:ext>
            </a:extLst>
          </p:cNvPr>
          <p:cNvSpPr/>
          <p:nvPr/>
        </p:nvSpPr>
        <p:spPr>
          <a:xfrm>
            <a:off x="3016250" y="2482850"/>
            <a:ext cx="1377950" cy="711200"/>
          </a:xfrm>
          <a:custGeom>
            <a:avLst/>
            <a:gdLst>
              <a:gd name="connsiteX0" fmla="*/ 1377950 w 1377950"/>
              <a:gd name="connsiteY0" fmla="*/ 0 h 711200"/>
              <a:gd name="connsiteX1" fmla="*/ 1295400 w 1377950"/>
              <a:gd name="connsiteY1" fmla="*/ 101600 h 711200"/>
              <a:gd name="connsiteX2" fmla="*/ 996950 w 1377950"/>
              <a:gd name="connsiteY2" fmla="*/ 209550 h 711200"/>
              <a:gd name="connsiteX3" fmla="*/ 730250 w 1377950"/>
              <a:gd name="connsiteY3" fmla="*/ 508000 h 711200"/>
              <a:gd name="connsiteX4" fmla="*/ 469900 w 1377950"/>
              <a:gd name="connsiteY4" fmla="*/ 577850 h 711200"/>
              <a:gd name="connsiteX5" fmla="*/ 247650 w 1377950"/>
              <a:gd name="connsiteY5" fmla="*/ 679450 h 711200"/>
              <a:gd name="connsiteX6" fmla="*/ 0 w 1377950"/>
              <a:gd name="connsiteY6" fmla="*/ 711200 h 711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377950" h="711200">
                <a:moveTo>
                  <a:pt x="1377950" y="0"/>
                </a:moveTo>
                <a:cubicBezTo>
                  <a:pt x="1368425" y="33337"/>
                  <a:pt x="1358900" y="66675"/>
                  <a:pt x="1295400" y="101600"/>
                </a:cubicBezTo>
                <a:cubicBezTo>
                  <a:pt x="1231900" y="136525"/>
                  <a:pt x="1091142" y="141817"/>
                  <a:pt x="996950" y="209550"/>
                </a:cubicBezTo>
                <a:cubicBezTo>
                  <a:pt x="902758" y="277283"/>
                  <a:pt x="818092" y="446617"/>
                  <a:pt x="730250" y="508000"/>
                </a:cubicBezTo>
                <a:cubicBezTo>
                  <a:pt x="642408" y="569383"/>
                  <a:pt x="550333" y="549275"/>
                  <a:pt x="469900" y="577850"/>
                </a:cubicBezTo>
                <a:cubicBezTo>
                  <a:pt x="389467" y="606425"/>
                  <a:pt x="325967" y="657225"/>
                  <a:pt x="247650" y="679450"/>
                </a:cubicBezTo>
                <a:cubicBezTo>
                  <a:pt x="169333" y="701675"/>
                  <a:pt x="84666" y="706437"/>
                  <a:pt x="0" y="71120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3" name="Forme libre : forme 32">
            <a:extLst>
              <a:ext uri="{FF2B5EF4-FFF2-40B4-BE49-F238E27FC236}">
                <a16:creationId xmlns:a16="http://schemas.microsoft.com/office/drawing/2014/main" id="{FF0BF8AA-3094-4C50-B547-95E6ECEA66B7}"/>
              </a:ext>
            </a:extLst>
          </p:cNvPr>
          <p:cNvSpPr/>
          <p:nvPr/>
        </p:nvSpPr>
        <p:spPr>
          <a:xfrm>
            <a:off x="5092700" y="5222875"/>
            <a:ext cx="949325" cy="958850"/>
          </a:xfrm>
          <a:custGeom>
            <a:avLst/>
            <a:gdLst>
              <a:gd name="connsiteX0" fmla="*/ 733425 w 733425"/>
              <a:gd name="connsiteY0" fmla="*/ 0 h 841375"/>
              <a:gd name="connsiteX1" fmla="*/ 695325 w 733425"/>
              <a:gd name="connsiteY1" fmla="*/ 111125 h 841375"/>
              <a:gd name="connsiteX2" fmla="*/ 619125 w 733425"/>
              <a:gd name="connsiteY2" fmla="*/ 231775 h 841375"/>
              <a:gd name="connsiteX3" fmla="*/ 377825 w 733425"/>
              <a:gd name="connsiteY3" fmla="*/ 323850 h 841375"/>
              <a:gd name="connsiteX4" fmla="*/ 190500 w 733425"/>
              <a:gd name="connsiteY4" fmla="*/ 571500 h 841375"/>
              <a:gd name="connsiteX5" fmla="*/ 222250 w 733425"/>
              <a:gd name="connsiteY5" fmla="*/ 603250 h 841375"/>
              <a:gd name="connsiteX6" fmla="*/ 196850 w 733425"/>
              <a:gd name="connsiteY6" fmla="*/ 654050 h 841375"/>
              <a:gd name="connsiteX7" fmla="*/ 212725 w 733425"/>
              <a:gd name="connsiteY7" fmla="*/ 708025 h 841375"/>
              <a:gd name="connsiteX8" fmla="*/ 123825 w 733425"/>
              <a:gd name="connsiteY8" fmla="*/ 771525 h 841375"/>
              <a:gd name="connsiteX9" fmla="*/ 0 w 733425"/>
              <a:gd name="connsiteY9" fmla="*/ 841375 h 841375"/>
              <a:gd name="connsiteX0" fmla="*/ 939800 w 939800"/>
              <a:gd name="connsiteY0" fmla="*/ 0 h 949325"/>
              <a:gd name="connsiteX1" fmla="*/ 901700 w 939800"/>
              <a:gd name="connsiteY1" fmla="*/ 111125 h 949325"/>
              <a:gd name="connsiteX2" fmla="*/ 825500 w 939800"/>
              <a:gd name="connsiteY2" fmla="*/ 231775 h 949325"/>
              <a:gd name="connsiteX3" fmla="*/ 584200 w 939800"/>
              <a:gd name="connsiteY3" fmla="*/ 323850 h 949325"/>
              <a:gd name="connsiteX4" fmla="*/ 396875 w 939800"/>
              <a:gd name="connsiteY4" fmla="*/ 571500 h 949325"/>
              <a:gd name="connsiteX5" fmla="*/ 428625 w 939800"/>
              <a:gd name="connsiteY5" fmla="*/ 603250 h 949325"/>
              <a:gd name="connsiteX6" fmla="*/ 403225 w 939800"/>
              <a:gd name="connsiteY6" fmla="*/ 654050 h 949325"/>
              <a:gd name="connsiteX7" fmla="*/ 419100 w 939800"/>
              <a:gd name="connsiteY7" fmla="*/ 708025 h 949325"/>
              <a:gd name="connsiteX8" fmla="*/ 330200 w 939800"/>
              <a:gd name="connsiteY8" fmla="*/ 771525 h 949325"/>
              <a:gd name="connsiteX9" fmla="*/ 0 w 939800"/>
              <a:gd name="connsiteY9" fmla="*/ 949325 h 949325"/>
              <a:gd name="connsiteX0" fmla="*/ 949325 w 949325"/>
              <a:gd name="connsiteY0" fmla="*/ 0 h 958850"/>
              <a:gd name="connsiteX1" fmla="*/ 901700 w 949325"/>
              <a:gd name="connsiteY1" fmla="*/ 120650 h 958850"/>
              <a:gd name="connsiteX2" fmla="*/ 825500 w 949325"/>
              <a:gd name="connsiteY2" fmla="*/ 241300 h 958850"/>
              <a:gd name="connsiteX3" fmla="*/ 584200 w 949325"/>
              <a:gd name="connsiteY3" fmla="*/ 333375 h 958850"/>
              <a:gd name="connsiteX4" fmla="*/ 396875 w 949325"/>
              <a:gd name="connsiteY4" fmla="*/ 581025 h 958850"/>
              <a:gd name="connsiteX5" fmla="*/ 428625 w 949325"/>
              <a:gd name="connsiteY5" fmla="*/ 612775 h 958850"/>
              <a:gd name="connsiteX6" fmla="*/ 403225 w 949325"/>
              <a:gd name="connsiteY6" fmla="*/ 663575 h 958850"/>
              <a:gd name="connsiteX7" fmla="*/ 419100 w 949325"/>
              <a:gd name="connsiteY7" fmla="*/ 717550 h 958850"/>
              <a:gd name="connsiteX8" fmla="*/ 330200 w 949325"/>
              <a:gd name="connsiteY8" fmla="*/ 781050 h 958850"/>
              <a:gd name="connsiteX9" fmla="*/ 0 w 949325"/>
              <a:gd name="connsiteY9" fmla="*/ 958850 h 958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949325" h="958850">
                <a:moveTo>
                  <a:pt x="949325" y="0"/>
                </a:moveTo>
                <a:cubicBezTo>
                  <a:pt x="939800" y="36248"/>
                  <a:pt x="922337" y="80434"/>
                  <a:pt x="901700" y="120650"/>
                </a:cubicBezTo>
                <a:cubicBezTo>
                  <a:pt x="881063" y="160866"/>
                  <a:pt x="878417" y="205846"/>
                  <a:pt x="825500" y="241300"/>
                </a:cubicBezTo>
                <a:cubicBezTo>
                  <a:pt x="772583" y="276754"/>
                  <a:pt x="655637" y="276754"/>
                  <a:pt x="584200" y="333375"/>
                </a:cubicBezTo>
                <a:cubicBezTo>
                  <a:pt x="512762" y="389996"/>
                  <a:pt x="422804" y="534458"/>
                  <a:pt x="396875" y="581025"/>
                </a:cubicBezTo>
                <a:cubicBezTo>
                  <a:pt x="370946" y="627592"/>
                  <a:pt x="427567" y="599017"/>
                  <a:pt x="428625" y="612775"/>
                </a:cubicBezTo>
                <a:cubicBezTo>
                  <a:pt x="429683" y="626533"/>
                  <a:pt x="404812" y="646113"/>
                  <a:pt x="403225" y="663575"/>
                </a:cubicBezTo>
                <a:cubicBezTo>
                  <a:pt x="401638" y="681037"/>
                  <a:pt x="431271" y="697971"/>
                  <a:pt x="419100" y="717550"/>
                </a:cubicBezTo>
                <a:cubicBezTo>
                  <a:pt x="406929" y="737129"/>
                  <a:pt x="365654" y="758825"/>
                  <a:pt x="330200" y="781050"/>
                </a:cubicBezTo>
                <a:cubicBezTo>
                  <a:pt x="294746" y="803275"/>
                  <a:pt x="44185" y="935037"/>
                  <a:pt x="0" y="95885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4" name="Forme libre : forme 3">
            <a:extLst>
              <a:ext uri="{FF2B5EF4-FFF2-40B4-BE49-F238E27FC236}">
                <a16:creationId xmlns:a16="http://schemas.microsoft.com/office/drawing/2014/main" id="{9785E986-7D90-49DA-8C7B-6E217AE16429}"/>
              </a:ext>
            </a:extLst>
          </p:cNvPr>
          <p:cNvSpPr/>
          <p:nvPr/>
        </p:nvSpPr>
        <p:spPr>
          <a:xfrm>
            <a:off x="9458297" y="1866900"/>
            <a:ext cx="218196" cy="3594735"/>
          </a:xfrm>
          <a:custGeom>
            <a:avLst/>
            <a:gdLst>
              <a:gd name="connsiteX0" fmla="*/ 57178 w 214952"/>
              <a:gd name="connsiteY0" fmla="*/ 0 h 3152775"/>
              <a:gd name="connsiteX1" fmla="*/ 19078 w 214952"/>
              <a:gd name="connsiteY1" fmla="*/ 762000 h 3152775"/>
              <a:gd name="connsiteX2" fmla="*/ 19078 w 214952"/>
              <a:gd name="connsiteY2" fmla="*/ 1000125 h 3152775"/>
              <a:gd name="connsiteX3" fmla="*/ 76228 w 214952"/>
              <a:gd name="connsiteY3" fmla="*/ 1285875 h 3152775"/>
              <a:gd name="connsiteX4" fmla="*/ 76228 w 214952"/>
              <a:gd name="connsiteY4" fmla="*/ 1647825 h 3152775"/>
              <a:gd name="connsiteX5" fmla="*/ 28 w 214952"/>
              <a:gd name="connsiteY5" fmla="*/ 2057400 h 3152775"/>
              <a:gd name="connsiteX6" fmla="*/ 85753 w 214952"/>
              <a:gd name="connsiteY6" fmla="*/ 2314575 h 3152775"/>
              <a:gd name="connsiteX7" fmla="*/ 209578 w 214952"/>
              <a:gd name="connsiteY7" fmla="*/ 2505075 h 3152775"/>
              <a:gd name="connsiteX8" fmla="*/ 181003 w 214952"/>
              <a:gd name="connsiteY8" fmla="*/ 3152775 h 3152775"/>
              <a:gd name="connsiteX0" fmla="*/ 57178 w 218196"/>
              <a:gd name="connsiteY0" fmla="*/ 0 h 3541395"/>
              <a:gd name="connsiteX1" fmla="*/ 19078 w 218196"/>
              <a:gd name="connsiteY1" fmla="*/ 762000 h 3541395"/>
              <a:gd name="connsiteX2" fmla="*/ 19078 w 218196"/>
              <a:gd name="connsiteY2" fmla="*/ 1000125 h 3541395"/>
              <a:gd name="connsiteX3" fmla="*/ 76228 w 218196"/>
              <a:gd name="connsiteY3" fmla="*/ 1285875 h 3541395"/>
              <a:gd name="connsiteX4" fmla="*/ 76228 w 218196"/>
              <a:gd name="connsiteY4" fmla="*/ 1647825 h 3541395"/>
              <a:gd name="connsiteX5" fmla="*/ 28 w 218196"/>
              <a:gd name="connsiteY5" fmla="*/ 2057400 h 3541395"/>
              <a:gd name="connsiteX6" fmla="*/ 85753 w 218196"/>
              <a:gd name="connsiteY6" fmla="*/ 2314575 h 3541395"/>
              <a:gd name="connsiteX7" fmla="*/ 209578 w 218196"/>
              <a:gd name="connsiteY7" fmla="*/ 2505075 h 3541395"/>
              <a:gd name="connsiteX8" fmla="*/ 196243 w 218196"/>
              <a:gd name="connsiteY8" fmla="*/ 3541395 h 3541395"/>
              <a:gd name="connsiteX0" fmla="*/ 57178 w 218196"/>
              <a:gd name="connsiteY0" fmla="*/ 0 h 3594735"/>
              <a:gd name="connsiteX1" fmla="*/ 19078 w 218196"/>
              <a:gd name="connsiteY1" fmla="*/ 762000 h 3594735"/>
              <a:gd name="connsiteX2" fmla="*/ 19078 w 218196"/>
              <a:gd name="connsiteY2" fmla="*/ 1000125 h 3594735"/>
              <a:gd name="connsiteX3" fmla="*/ 76228 w 218196"/>
              <a:gd name="connsiteY3" fmla="*/ 1285875 h 3594735"/>
              <a:gd name="connsiteX4" fmla="*/ 76228 w 218196"/>
              <a:gd name="connsiteY4" fmla="*/ 1647825 h 3594735"/>
              <a:gd name="connsiteX5" fmla="*/ 28 w 218196"/>
              <a:gd name="connsiteY5" fmla="*/ 2057400 h 3594735"/>
              <a:gd name="connsiteX6" fmla="*/ 85753 w 218196"/>
              <a:gd name="connsiteY6" fmla="*/ 2314575 h 3594735"/>
              <a:gd name="connsiteX7" fmla="*/ 209578 w 218196"/>
              <a:gd name="connsiteY7" fmla="*/ 2505075 h 3594735"/>
              <a:gd name="connsiteX8" fmla="*/ 196243 w 218196"/>
              <a:gd name="connsiteY8" fmla="*/ 3594735 h 35947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18196" h="3594735">
                <a:moveTo>
                  <a:pt x="57178" y="0"/>
                </a:moveTo>
                <a:cubicBezTo>
                  <a:pt x="41303" y="297656"/>
                  <a:pt x="25428" y="595313"/>
                  <a:pt x="19078" y="762000"/>
                </a:cubicBezTo>
                <a:cubicBezTo>
                  <a:pt x="12728" y="928688"/>
                  <a:pt x="9553" y="912813"/>
                  <a:pt x="19078" y="1000125"/>
                </a:cubicBezTo>
                <a:cubicBezTo>
                  <a:pt x="28603" y="1087437"/>
                  <a:pt x="66703" y="1177925"/>
                  <a:pt x="76228" y="1285875"/>
                </a:cubicBezTo>
                <a:cubicBezTo>
                  <a:pt x="85753" y="1393825"/>
                  <a:pt x="88928" y="1519238"/>
                  <a:pt x="76228" y="1647825"/>
                </a:cubicBezTo>
                <a:cubicBezTo>
                  <a:pt x="63528" y="1776412"/>
                  <a:pt x="-1560" y="1946275"/>
                  <a:pt x="28" y="2057400"/>
                </a:cubicBezTo>
                <a:cubicBezTo>
                  <a:pt x="1615" y="2168525"/>
                  <a:pt x="50828" y="2239963"/>
                  <a:pt x="85753" y="2314575"/>
                </a:cubicBezTo>
                <a:cubicBezTo>
                  <a:pt x="120678" y="2389187"/>
                  <a:pt x="193703" y="2365375"/>
                  <a:pt x="209578" y="2505075"/>
                </a:cubicBezTo>
                <a:cubicBezTo>
                  <a:pt x="225453" y="2644775"/>
                  <a:pt x="218468" y="3340735"/>
                  <a:pt x="196243" y="3594735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7" name="Forme libre : forme 6">
            <a:extLst>
              <a:ext uri="{FF2B5EF4-FFF2-40B4-BE49-F238E27FC236}">
                <a16:creationId xmlns:a16="http://schemas.microsoft.com/office/drawing/2014/main" id="{DE2091A2-893D-4FD9-B5DC-08FAAC12AD69}"/>
              </a:ext>
            </a:extLst>
          </p:cNvPr>
          <p:cNvSpPr/>
          <p:nvPr/>
        </p:nvSpPr>
        <p:spPr>
          <a:xfrm>
            <a:off x="4667250" y="1800225"/>
            <a:ext cx="3514743" cy="3819524"/>
          </a:xfrm>
          <a:custGeom>
            <a:avLst/>
            <a:gdLst>
              <a:gd name="connsiteX0" fmla="*/ 0 w 4103757"/>
              <a:gd name="connsiteY0" fmla="*/ 3510562 h 3510562"/>
              <a:gd name="connsiteX1" fmla="*/ 228600 w 4103757"/>
              <a:gd name="connsiteY1" fmla="*/ 3215287 h 3510562"/>
              <a:gd name="connsiteX2" fmla="*/ 400050 w 4103757"/>
              <a:gd name="connsiteY2" fmla="*/ 3053362 h 3510562"/>
              <a:gd name="connsiteX3" fmla="*/ 923925 w 4103757"/>
              <a:gd name="connsiteY3" fmla="*/ 2748562 h 3510562"/>
              <a:gd name="connsiteX4" fmla="*/ 1162050 w 4103757"/>
              <a:gd name="connsiteY4" fmla="*/ 2691412 h 3510562"/>
              <a:gd name="connsiteX5" fmla="*/ 1533525 w 4103757"/>
              <a:gd name="connsiteY5" fmla="*/ 2500912 h 3510562"/>
              <a:gd name="connsiteX6" fmla="*/ 1638300 w 4103757"/>
              <a:gd name="connsiteY6" fmla="*/ 2110387 h 3510562"/>
              <a:gd name="connsiteX7" fmla="*/ 1838325 w 4103757"/>
              <a:gd name="connsiteY7" fmla="*/ 1719862 h 3510562"/>
              <a:gd name="connsiteX8" fmla="*/ 2190750 w 4103757"/>
              <a:gd name="connsiteY8" fmla="*/ 1291237 h 3510562"/>
              <a:gd name="connsiteX9" fmla="*/ 2381250 w 4103757"/>
              <a:gd name="connsiteY9" fmla="*/ 976912 h 3510562"/>
              <a:gd name="connsiteX10" fmla="*/ 2705100 w 4103757"/>
              <a:gd name="connsiteY10" fmla="*/ 795937 h 3510562"/>
              <a:gd name="connsiteX11" fmla="*/ 3181350 w 4103757"/>
              <a:gd name="connsiteY11" fmla="*/ 405412 h 3510562"/>
              <a:gd name="connsiteX12" fmla="*/ 3371850 w 4103757"/>
              <a:gd name="connsiteY12" fmla="*/ 110137 h 3510562"/>
              <a:gd name="connsiteX0" fmla="*/ 0 w 3181350"/>
              <a:gd name="connsiteY0" fmla="*/ 3105150 h 3105150"/>
              <a:gd name="connsiteX1" fmla="*/ 228600 w 3181350"/>
              <a:gd name="connsiteY1" fmla="*/ 2809875 h 3105150"/>
              <a:gd name="connsiteX2" fmla="*/ 400050 w 3181350"/>
              <a:gd name="connsiteY2" fmla="*/ 2647950 h 3105150"/>
              <a:gd name="connsiteX3" fmla="*/ 923925 w 3181350"/>
              <a:gd name="connsiteY3" fmla="*/ 2343150 h 3105150"/>
              <a:gd name="connsiteX4" fmla="*/ 1162050 w 3181350"/>
              <a:gd name="connsiteY4" fmla="*/ 2286000 h 3105150"/>
              <a:gd name="connsiteX5" fmla="*/ 1533525 w 3181350"/>
              <a:gd name="connsiteY5" fmla="*/ 2095500 h 3105150"/>
              <a:gd name="connsiteX6" fmla="*/ 1638300 w 3181350"/>
              <a:gd name="connsiteY6" fmla="*/ 1704975 h 3105150"/>
              <a:gd name="connsiteX7" fmla="*/ 1838325 w 3181350"/>
              <a:gd name="connsiteY7" fmla="*/ 1314450 h 3105150"/>
              <a:gd name="connsiteX8" fmla="*/ 2190750 w 3181350"/>
              <a:gd name="connsiteY8" fmla="*/ 885825 h 3105150"/>
              <a:gd name="connsiteX9" fmla="*/ 2381250 w 3181350"/>
              <a:gd name="connsiteY9" fmla="*/ 571500 h 3105150"/>
              <a:gd name="connsiteX10" fmla="*/ 2705100 w 3181350"/>
              <a:gd name="connsiteY10" fmla="*/ 390525 h 3105150"/>
              <a:gd name="connsiteX11" fmla="*/ 3181350 w 3181350"/>
              <a:gd name="connsiteY11" fmla="*/ 0 h 3105150"/>
              <a:gd name="connsiteX0" fmla="*/ 0 w 3181350"/>
              <a:gd name="connsiteY0" fmla="*/ 3105150 h 3105150"/>
              <a:gd name="connsiteX1" fmla="*/ 228600 w 3181350"/>
              <a:gd name="connsiteY1" fmla="*/ 2809875 h 3105150"/>
              <a:gd name="connsiteX2" fmla="*/ 400050 w 3181350"/>
              <a:gd name="connsiteY2" fmla="*/ 2647950 h 3105150"/>
              <a:gd name="connsiteX3" fmla="*/ 923925 w 3181350"/>
              <a:gd name="connsiteY3" fmla="*/ 2343150 h 3105150"/>
              <a:gd name="connsiteX4" fmla="*/ 1162050 w 3181350"/>
              <a:gd name="connsiteY4" fmla="*/ 2286000 h 3105150"/>
              <a:gd name="connsiteX5" fmla="*/ 1533525 w 3181350"/>
              <a:gd name="connsiteY5" fmla="*/ 2095500 h 3105150"/>
              <a:gd name="connsiteX6" fmla="*/ 1638300 w 3181350"/>
              <a:gd name="connsiteY6" fmla="*/ 1704975 h 3105150"/>
              <a:gd name="connsiteX7" fmla="*/ 1838325 w 3181350"/>
              <a:gd name="connsiteY7" fmla="*/ 1314450 h 3105150"/>
              <a:gd name="connsiteX8" fmla="*/ 2190750 w 3181350"/>
              <a:gd name="connsiteY8" fmla="*/ 885825 h 3105150"/>
              <a:gd name="connsiteX9" fmla="*/ 2381250 w 3181350"/>
              <a:gd name="connsiteY9" fmla="*/ 571500 h 3105150"/>
              <a:gd name="connsiteX10" fmla="*/ 2705100 w 3181350"/>
              <a:gd name="connsiteY10" fmla="*/ 390525 h 3105150"/>
              <a:gd name="connsiteX11" fmla="*/ 3181350 w 3181350"/>
              <a:gd name="connsiteY11" fmla="*/ 0 h 3105150"/>
              <a:gd name="connsiteX12" fmla="*/ 3181350 w 3181350"/>
              <a:gd name="connsiteY12" fmla="*/ 0 h 3105150"/>
              <a:gd name="connsiteX0" fmla="*/ 0 w 3333750"/>
              <a:gd name="connsiteY0" fmla="*/ 3305175 h 3305175"/>
              <a:gd name="connsiteX1" fmla="*/ 228600 w 3333750"/>
              <a:gd name="connsiteY1" fmla="*/ 3009900 h 3305175"/>
              <a:gd name="connsiteX2" fmla="*/ 400050 w 3333750"/>
              <a:gd name="connsiteY2" fmla="*/ 2847975 h 3305175"/>
              <a:gd name="connsiteX3" fmla="*/ 923925 w 3333750"/>
              <a:gd name="connsiteY3" fmla="*/ 2543175 h 3305175"/>
              <a:gd name="connsiteX4" fmla="*/ 1162050 w 3333750"/>
              <a:gd name="connsiteY4" fmla="*/ 2486025 h 3305175"/>
              <a:gd name="connsiteX5" fmla="*/ 1533525 w 3333750"/>
              <a:gd name="connsiteY5" fmla="*/ 2295525 h 3305175"/>
              <a:gd name="connsiteX6" fmla="*/ 1638300 w 3333750"/>
              <a:gd name="connsiteY6" fmla="*/ 1905000 h 3305175"/>
              <a:gd name="connsiteX7" fmla="*/ 1838325 w 3333750"/>
              <a:gd name="connsiteY7" fmla="*/ 1514475 h 3305175"/>
              <a:gd name="connsiteX8" fmla="*/ 2190750 w 3333750"/>
              <a:gd name="connsiteY8" fmla="*/ 1085850 h 3305175"/>
              <a:gd name="connsiteX9" fmla="*/ 2381250 w 3333750"/>
              <a:gd name="connsiteY9" fmla="*/ 771525 h 3305175"/>
              <a:gd name="connsiteX10" fmla="*/ 2705100 w 3333750"/>
              <a:gd name="connsiteY10" fmla="*/ 590550 h 3305175"/>
              <a:gd name="connsiteX11" fmla="*/ 3181350 w 3333750"/>
              <a:gd name="connsiteY11" fmla="*/ 200025 h 3305175"/>
              <a:gd name="connsiteX12" fmla="*/ 3333750 w 3333750"/>
              <a:gd name="connsiteY12" fmla="*/ 0 h 3305175"/>
              <a:gd name="connsiteX0" fmla="*/ 0 w 3342637"/>
              <a:gd name="connsiteY0" fmla="*/ 3323045 h 3323045"/>
              <a:gd name="connsiteX1" fmla="*/ 228600 w 3342637"/>
              <a:gd name="connsiteY1" fmla="*/ 3027770 h 3323045"/>
              <a:gd name="connsiteX2" fmla="*/ 400050 w 3342637"/>
              <a:gd name="connsiteY2" fmla="*/ 2865845 h 3323045"/>
              <a:gd name="connsiteX3" fmla="*/ 923925 w 3342637"/>
              <a:gd name="connsiteY3" fmla="*/ 2561045 h 3323045"/>
              <a:gd name="connsiteX4" fmla="*/ 1162050 w 3342637"/>
              <a:gd name="connsiteY4" fmla="*/ 2503895 h 3323045"/>
              <a:gd name="connsiteX5" fmla="*/ 1533525 w 3342637"/>
              <a:gd name="connsiteY5" fmla="*/ 2313395 h 3323045"/>
              <a:gd name="connsiteX6" fmla="*/ 1638300 w 3342637"/>
              <a:gd name="connsiteY6" fmla="*/ 1922870 h 3323045"/>
              <a:gd name="connsiteX7" fmla="*/ 1838325 w 3342637"/>
              <a:gd name="connsiteY7" fmla="*/ 1532345 h 3323045"/>
              <a:gd name="connsiteX8" fmla="*/ 2190750 w 3342637"/>
              <a:gd name="connsiteY8" fmla="*/ 1103720 h 3323045"/>
              <a:gd name="connsiteX9" fmla="*/ 2381250 w 3342637"/>
              <a:gd name="connsiteY9" fmla="*/ 789395 h 3323045"/>
              <a:gd name="connsiteX10" fmla="*/ 2705100 w 3342637"/>
              <a:gd name="connsiteY10" fmla="*/ 608420 h 3323045"/>
              <a:gd name="connsiteX11" fmla="*/ 3181350 w 3342637"/>
              <a:gd name="connsiteY11" fmla="*/ 217895 h 3323045"/>
              <a:gd name="connsiteX12" fmla="*/ 3333750 w 3342637"/>
              <a:gd name="connsiteY12" fmla="*/ 17870 h 3323045"/>
              <a:gd name="connsiteX13" fmla="*/ 3324225 w 3342637"/>
              <a:gd name="connsiteY13" fmla="*/ 8346 h 3323045"/>
              <a:gd name="connsiteX0" fmla="*/ 0 w 3514743"/>
              <a:gd name="connsiteY0" fmla="*/ 3819524 h 3819524"/>
              <a:gd name="connsiteX1" fmla="*/ 228600 w 3514743"/>
              <a:gd name="connsiteY1" fmla="*/ 3524249 h 3819524"/>
              <a:gd name="connsiteX2" fmla="*/ 400050 w 3514743"/>
              <a:gd name="connsiteY2" fmla="*/ 3362324 h 3819524"/>
              <a:gd name="connsiteX3" fmla="*/ 923925 w 3514743"/>
              <a:gd name="connsiteY3" fmla="*/ 3057524 h 3819524"/>
              <a:gd name="connsiteX4" fmla="*/ 1162050 w 3514743"/>
              <a:gd name="connsiteY4" fmla="*/ 3000374 h 3819524"/>
              <a:gd name="connsiteX5" fmla="*/ 1533525 w 3514743"/>
              <a:gd name="connsiteY5" fmla="*/ 2809874 h 3819524"/>
              <a:gd name="connsiteX6" fmla="*/ 1638300 w 3514743"/>
              <a:gd name="connsiteY6" fmla="*/ 2419349 h 3819524"/>
              <a:gd name="connsiteX7" fmla="*/ 1838325 w 3514743"/>
              <a:gd name="connsiteY7" fmla="*/ 2028824 h 3819524"/>
              <a:gd name="connsiteX8" fmla="*/ 2190750 w 3514743"/>
              <a:gd name="connsiteY8" fmla="*/ 1600199 h 3819524"/>
              <a:gd name="connsiteX9" fmla="*/ 2381250 w 3514743"/>
              <a:gd name="connsiteY9" fmla="*/ 1285874 h 3819524"/>
              <a:gd name="connsiteX10" fmla="*/ 2705100 w 3514743"/>
              <a:gd name="connsiteY10" fmla="*/ 1104899 h 3819524"/>
              <a:gd name="connsiteX11" fmla="*/ 3181350 w 3514743"/>
              <a:gd name="connsiteY11" fmla="*/ 714374 h 3819524"/>
              <a:gd name="connsiteX12" fmla="*/ 3333750 w 3514743"/>
              <a:gd name="connsiteY12" fmla="*/ 514349 h 3819524"/>
              <a:gd name="connsiteX13" fmla="*/ 3514725 w 3514743"/>
              <a:gd name="connsiteY13" fmla="*/ 0 h 38195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3514743" h="3819524">
                <a:moveTo>
                  <a:pt x="0" y="3819524"/>
                </a:moveTo>
                <a:cubicBezTo>
                  <a:pt x="80962" y="3709986"/>
                  <a:pt x="161925" y="3600449"/>
                  <a:pt x="228600" y="3524249"/>
                </a:cubicBezTo>
                <a:cubicBezTo>
                  <a:pt x="295275" y="3448049"/>
                  <a:pt x="284163" y="3440111"/>
                  <a:pt x="400050" y="3362324"/>
                </a:cubicBezTo>
                <a:cubicBezTo>
                  <a:pt x="515937" y="3284537"/>
                  <a:pt x="796925" y="3117849"/>
                  <a:pt x="923925" y="3057524"/>
                </a:cubicBezTo>
                <a:cubicBezTo>
                  <a:pt x="1050925" y="2997199"/>
                  <a:pt x="1060450" y="3041649"/>
                  <a:pt x="1162050" y="3000374"/>
                </a:cubicBezTo>
                <a:cubicBezTo>
                  <a:pt x="1263650" y="2959099"/>
                  <a:pt x="1454150" y="2906712"/>
                  <a:pt x="1533525" y="2809874"/>
                </a:cubicBezTo>
                <a:cubicBezTo>
                  <a:pt x="1612900" y="2713036"/>
                  <a:pt x="1587500" y="2549524"/>
                  <a:pt x="1638300" y="2419349"/>
                </a:cubicBezTo>
                <a:cubicBezTo>
                  <a:pt x="1689100" y="2289174"/>
                  <a:pt x="1746250" y="2165349"/>
                  <a:pt x="1838325" y="2028824"/>
                </a:cubicBezTo>
                <a:cubicBezTo>
                  <a:pt x="1930400" y="1892299"/>
                  <a:pt x="2100262" y="1724024"/>
                  <a:pt x="2190750" y="1600199"/>
                </a:cubicBezTo>
                <a:cubicBezTo>
                  <a:pt x="2281238" y="1476374"/>
                  <a:pt x="2295525" y="1368424"/>
                  <a:pt x="2381250" y="1285874"/>
                </a:cubicBezTo>
                <a:cubicBezTo>
                  <a:pt x="2466975" y="1203324"/>
                  <a:pt x="2571750" y="1200149"/>
                  <a:pt x="2705100" y="1104899"/>
                </a:cubicBezTo>
                <a:cubicBezTo>
                  <a:pt x="2838450" y="1009649"/>
                  <a:pt x="3070225" y="828674"/>
                  <a:pt x="3181350" y="714374"/>
                </a:cubicBezTo>
                <a:lnTo>
                  <a:pt x="3333750" y="514349"/>
                </a:lnTo>
                <a:cubicBezTo>
                  <a:pt x="3357562" y="479424"/>
                  <a:pt x="3516709" y="1984"/>
                  <a:pt x="3514725" y="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0" name="Forme libre : forme 9">
            <a:extLst>
              <a:ext uri="{FF2B5EF4-FFF2-40B4-BE49-F238E27FC236}">
                <a16:creationId xmlns:a16="http://schemas.microsoft.com/office/drawing/2014/main" id="{A3F9438B-574A-41ED-A02A-B92F4E8208B1}"/>
              </a:ext>
            </a:extLst>
          </p:cNvPr>
          <p:cNvSpPr/>
          <p:nvPr/>
        </p:nvSpPr>
        <p:spPr>
          <a:xfrm>
            <a:off x="5052060" y="2735580"/>
            <a:ext cx="4960620" cy="2552831"/>
          </a:xfrm>
          <a:custGeom>
            <a:avLst/>
            <a:gdLst>
              <a:gd name="connsiteX0" fmla="*/ 4960620 w 4960620"/>
              <a:gd name="connsiteY0" fmla="*/ 0 h 2552831"/>
              <a:gd name="connsiteX1" fmla="*/ 4472940 w 4960620"/>
              <a:gd name="connsiteY1" fmla="*/ 190500 h 2552831"/>
              <a:gd name="connsiteX2" fmla="*/ 4267200 w 4960620"/>
              <a:gd name="connsiteY2" fmla="*/ 266700 h 2552831"/>
              <a:gd name="connsiteX3" fmla="*/ 3985260 w 4960620"/>
              <a:gd name="connsiteY3" fmla="*/ 419100 h 2552831"/>
              <a:gd name="connsiteX4" fmla="*/ 3810000 w 4960620"/>
              <a:gd name="connsiteY4" fmla="*/ 609600 h 2552831"/>
              <a:gd name="connsiteX5" fmla="*/ 3810000 w 4960620"/>
              <a:gd name="connsiteY5" fmla="*/ 693420 h 2552831"/>
              <a:gd name="connsiteX6" fmla="*/ 3672840 w 4960620"/>
              <a:gd name="connsiteY6" fmla="*/ 838200 h 2552831"/>
              <a:gd name="connsiteX7" fmla="*/ 3489960 w 4960620"/>
              <a:gd name="connsiteY7" fmla="*/ 944880 h 2552831"/>
              <a:gd name="connsiteX8" fmla="*/ 3345180 w 4960620"/>
              <a:gd name="connsiteY8" fmla="*/ 967740 h 2552831"/>
              <a:gd name="connsiteX9" fmla="*/ 3070860 w 4960620"/>
              <a:gd name="connsiteY9" fmla="*/ 1135380 h 2552831"/>
              <a:gd name="connsiteX10" fmla="*/ 2903220 w 4960620"/>
              <a:gd name="connsiteY10" fmla="*/ 1379220 h 2552831"/>
              <a:gd name="connsiteX11" fmla="*/ 2636520 w 4960620"/>
              <a:gd name="connsiteY11" fmla="*/ 1653540 h 2552831"/>
              <a:gd name="connsiteX12" fmla="*/ 2506980 w 4960620"/>
              <a:gd name="connsiteY12" fmla="*/ 1836420 h 2552831"/>
              <a:gd name="connsiteX13" fmla="*/ 2133600 w 4960620"/>
              <a:gd name="connsiteY13" fmla="*/ 2049780 h 2552831"/>
              <a:gd name="connsiteX14" fmla="*/ 1783080 w 4960620"/>
              <a:gd name="connsiteY14" fmla="*/ 2278380 h 2552831"/>
              <a:gd name="connsiteX15" fmla="*/ 1249680 w 4960620"/>
              <a:gd name="connsiteY15" fmla="*/ 2506980 h 2552831"/>
              <a:gd name="connsiteX16" fmla="*/ 830580 w 4960620"/>
              <a:gd name="connsiteY16" fmla="*/ 2453640 h 2552831"/>
              <a:gd name="connsiteX17" fmla="*/ 571500 w 4960620"/>
              <a:gd name="connsiteY17" fmla="*/ 2545080 h 2552831"/>
              <a:gd name="connsiteX18" fmla="*/ 342900 w 4960620"/>
              <a:gd name="connsiteY18" fmla="*/ 2537460 h 2552831"/>
              <a:gd name="connsiteX19" fmla="*/ 236220 w 4960620"/>
              <a:gd name="connsiteY19" fmla="*/ 2453640 h 2552831"/>
              <a:gd name="connsiteX20" fmla="*/ 0 w 4960620"/>
              <a:gd name="connsiteY20" fmla="*/ 2529840 h 25528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4960620" h="2552831">
                <a:moveTo>
                  <a:pt x="4960620" y="0"/>
                </a:moveTo>
                <a:lnTo>
                  <a:pt x="4472940" y="190500"/>
                </a:lnTo>
                <a:cubicBezTo>
                  <a:pt x="4357370" y="234950"/>
                  <a:pt x="4348480" y="228600"/>
                  <a:pt x="4267200" y="266700"/>
                </a:cubicBezTo>
                <a:cubicBezTo>
                  <a:pt x="4185920" y="304800"/>
                  <a:pt x="4061460" y="361950"/>
                  <a:pt x="3985260" y="419100"/>
                </a:cubicBezTo>
                <a:cubicBezTo>
                  <a:pt x="3909060" y="476250"/>
                  <a:pt x="3839210" y="563880"/>
                  <a:pt x="3810000" y="609600"/>
                </a:cubicBezTo>
                <a:cubicBezTo>
                  <a:pt x="3780790" y="655320"/>
                  <a:pt x="3832860" y="655320"/>
                  <a:pt x="3810000" y="693420"/>
                </a:cubicBezTo>
                <a:cubicBezTo>
                  <a:pt x="3787140" y="731520"/>
                  <a:pt x="3726180" y="796290"/>
                  <a:pt x="3672840" y="838200"/>
                </a:cubicBezTo>
                <a:cubicBezTo>
                  <a:pt x="3619500" y="880110"/>
                  <a:pt x="3544570" y="923290"/>
                  <a:pt x="3489960" y="944880"/>
                </a:cubicBezTo>
                <a:cubicBezTo>
                  <a:pt x="3435350" y="966470"/>
                  <a:pt x="3415030" y="935990"/>
                  <a:pt x="3345180" y="967740"/>
                </a:cubicBezTo>
                <a:cubicBezTo>
                  <a:pt x="3275330" y="999490"/>
                  <a:pt x="3144520" y="1066800"/>
                  <a:pt x="3070860" y="1135380"/>
                </a:cubicBezTo>
                <a:cubicBezTo>
                  <a:pt x="2997200" y="1203960"/>
                  <a:pt x="2975610" y="1292860"/>
                  <a:pt x="2903220" y="1379220"/>
                </a:cubicBezTo>
                <a:cubicBezTo>
                  <a:pt x="2830830" y="1465580"/>
                  <a:pt x="2702560" y="1577340"/>
                  <a:pt x="2636520" y="1653540"/>
                </a:cubicBezTo>
                <a:cubicBezTo>
                  <a:pt x="2570480" y="1729740"/>
                  <a:pt x="2590800" y="1770380"/>
                  <a:pt x="2506980" y="1836420"/>
                </a:cubicBezTo>
                <a:cubicBezTo>
                  <a:pt x="2423160" y="1902460"/>
                  <a:pt x="2254250" y="1976120"/>
                  <a:pt x="2133600" y="2049780"/>
                </a:cubicBezTo>
                <a:cubicBezTo>
                  <a:pt x="2012950" y="2123440"/>
                  <a:pt x="1930400" y="2202180"/>
                  <a:pt x="1783080" y="2278380"/>
                </a:cubicBezTo>
                <a:cubicBezTo>
                  <a:pt x="1635760" y="2354580"/>
                  <a:pt x="1408430" y="2477770"/>
                  <a:pt x="1249680" y="2506980"/>
                </a:cubicBezTo>
                <a:cubicBezTo>
                  <a:pt x="1090930" y="2536190"/>
                  <a:pt x="943610" y="2447290"/>
                  <a:pt x="830580" y="2453640"/>
                </a:cubicBezTo>
                <a:cubicBezTo>
                  <a:pt x="717550" y="2459990"/>
                  <a:pt x="652780" y="2531110"/>
                  <a:pt x="571500" y="2545080"/>
                </a:cubicBezTo>
                <a:cubicBezTo>
                  <a:pt x="490220" y="2559050"/>
                  <a:pt x="398780" y="2552700"/>
                  <a:pt x="342900" y="2537460"/>
                </a:cubicBezTo>
                <a:cubicBezTo>
                  <a:pt x="287020" y="2522220"/>
                  <a:pt x="293370" y="2454910"/>
                  <a:pt x="236220" y="2453640"/>
                </a:cubicBezTo>
                <a:cubicBezTo>
                  <a:pt x="179070" y="2452370"/>
                  <a:pt x="89535" y="2491105"/>
                  <a:pt x="0" y="252984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2" name="Forme libre : forme 11">
            <a:extLst>
              <a:ext uri="{FF2B5EF4-FFF2-40B4-BE49-F238E27FC236}">
                <a16:creationId xmlns:a16="http://schemas.microsoft.com/office/drawing/2014/main" id="{944CCB70-F3D6-4557-9C2F-76D3681E987B}"/>
              </a:ext>
            </a:extLst>
          </p:cNvPr>
          <p:cNvSpPr/>
          <p:nvPr/>
        </p:nvSpPr>
        <p:spPr>
          <a:xfrm>
            <a:off x="4076700" y="2202180"/>
            <a:ext cx="4556760" cy="3308828"/>
          </a:xfrm>
          <a:custGeom>
            <a:avLst/>
            <a:gdLst>
              <a:gd name="connsiteX0" fmla="*/ 0 w 4556760"/>
              <a:gd name="connsiteY0" fmla="*/ 0 h 3308828"/>
              <a:gd name="connsiteX1" fmla="*/ 266700 w 4556760"/>
              <a:gd name="connsiteY1" fmla="*/ 243840 h 3308828"/>
              <a:gd name="connsiteX2" fmla="*/ 670560 w 4556760"/>
              <a:gd name="connsiteY2" fmla="*/ 457200 h 3308828"/>
              <a:gd name="connsiteX3" fmla="*/ 1219200 w 4556760"/>
              <a:gd name="connsiteY3" fmla="*/ 807720 h 3308828"/>
              <a:gd name="connsiteX4" fmla="*/ 1341120 w 4556760"/>
              <a:gd name="connsiteY4" fmla="*/ 967740 h 3308828"/>
              <a:gd name="connsiteX5" fmla="*/ 1661160 w 4556760"/>
              <a:gd name="connsiteY5" fmla="*/ 1333500 h 3308828"/>
              <a:gd name="connsiteX6" fmla="*/ 2080260 w 4556760"/>
              <a:gd name="connsiteY6" fmla="*/ 1661160 h 3308828"/>
              <a:gd name="connsiteX7" fmla="*/ 2484120 w 4556760"/>
              <a:gd name="connsiteY7" fmla="*/ 1927860 h 3308828"/>
              <a:gd name="connsiteX8" fmla="*/ 2865120 w 4556760"/>
              <a:gd name="connsiteY8" fmla="*/ 2171700 h 3308828"/>
              <a:gd name="connsiteX9" fmla="*/ 3055620 w 4556760"/>
              <a:gd name="connsiteY9" fmla="*/ 2514600 h 3308828"/>
              <a:gd name="connsiteX10" fmla="*/ 3322320 w 4556760"/>
              <a:gd name="connsiteY10" fmla="*/ 2674620 h 3308828"/>
              <a:gd name="connsiteX11" fmla="*/ 3825240 w 4556760"/>
              <a:gd name="connsiteY11" fmla="*/ 2743200 h 3308828"/>
              <a:gd name="connsiteX12" fmla="*/ 4008120 w 4556760"/>
              <a:gd name="connsiteY12" fmla="*/ 2895600 h 3308828"/>
              <a:gd name="connsiteX13" fmla="*/ 4465320 w 4556760"/>
              <a:gd name="connsiteY13" fmla="*/ 3246120 h 3308828"/>
              <a:gd name="connsiteX14" fmla="*/ 4556760 w 4556760"/>
              <a:gd name="connsiteY14" fmla="*/ 3307080 h 33088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4556760" h="3308828">
                <a:moveTo>
                  <a:pt x="0" y="0"/>
                </a:moveTo>
                <a:cubicBezTo>
                  <a:pt x="77470" y="83820"/>
                  <a:pt x="154940" y="167640"/>
                  <a:pt x="266700" y="243840"/>
                </a:cubicBezTo>
                <a:cubicBezTo>
                  <a:pt x="378460" y="320040"/>
                  <a:pt x="511810" y="363220"/>
                  <a:pt x="670560" y="457200"/>
                </a:cubicBezTo>
                <a:cubicBezTo>
                  <a:pt x="829310" y="551180"/>
                  <a:pt x="1107440" y="722630"/>
                  <a:pt x="1219200" y="807720"/>
                </a:cubicBezTo>
                <a:cubicBezTo>
                  <a:pt x="1330960" y="892810"/>
                  <a:pt x="1267460" y="880110"/>
                  <a:pt x="1341120" y="967740"/>
                </a:cubicBezTo>
                <a:cubicBezTo>
                  <a:pt x="1414780" y="1055370"/>
                  <a:pt x="1537970" y="1217930"/>
                  <a:pt x="1661160" y="1333500"/>
                </a:cubicBezTo>
                <a:cubicBezTo>
                  <a:pt x="1784350" y="1449070"/>
                  <a:pt x="1943100" y="1562100"/>
                  <a:pt x="2080260" y="1661160"/>
                </a:cubicBezTo>
                <a:cubicBezTo>
                  <a:pt x="2217420" y="1760220"/>
                  <a:pt x="2353310" y="1842770"/>
                  <a:pt x="2484120" y="1927860"/>
                </a:cubicBezTo>
                <a:cubicBezTo>
                  <a:pt x="2614930" y="2012950"/>
                  <a:pt x="2769870" y="2073910"/>
                  <a:pt x="2865120" y="2171700"/>
                </a:cubicBezTo>
                <a:cubicBezTo>
                  <a:pt x="2960370" y="2269490"/>
                  <a:pt x="2979420" y="2430780"/>
                  <a:pt x="3055620" y="2514600"/>
                </a:cubicBezTo>
                <a:cubicBezTo>
                  <a:pt x="3131820" y="2598420"/>
                  <a:pt x="3194050" y="2636520"/>
                  <a:pt x="3322320" y="2674620"/>
                </a:cubicBezTo>
                <a:cubicBezTo>
                  <a:pt x="3450590" y="2712720"/>
                  <a:pt x="3710940" y="2706370"/>
                  <a:pt x="3825240" y="2743200"/>
                </a:cubicBezTo>
                <a:cubicBezTo>
                  <a:pt x="3939540" y="2780030"/>
                  <a:pt x="3901440" y="2811780"/>
                  <a:pt x="4008120" y="2895600"/>
                </a:cubicBezTo>
                <a:cubicBezTo>
                  <a:pt x="4114800" y="2979420"/>
                  <a:pt x="4373880" y="3177540"/>
                  <a:pt x="4465320" y="3246120"/>
                </a:cubicBezTo>
                <a:cubicBezTo>
                  <a:pt x="4556760" y="3314700"/>
                  <a:pt x="4556760" y="3310890"/>
                  <a:pt x="4556760" y="330708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4" name="Forme libre : forme 23">
            <a:extLst>
              <a:ext uri="{FF2B5EF4-FFF2-40B4-BE49-F238E27FC236}">
                <a16:creationId xmlns:a16="http://schemas.microsoft.com/office/drawing/2014/main" id="{95D7BB21-081F-4A5B-968A-0D05182EA29B}"/>
              </a:ext>
            </a:extLst>
          </p:cNvPr>
          <p:cNvSpPr/>
          <p:nvPr/>
        </p:nvSpPr>
        <p:spPr>
          <a:xfrm>
            <a:off x="6172200" y="4654550"/>
            <a:ext cx="647700" cy="374650"/>
          </a:xfrm>
          <a:custGeom>
            <a:avLst/>
            <a:gdLst>
              <a:gd name="connsiteX0" fmla="*/ 0 w 647700"/>
              <a:gd name="connsiteY0" fmla="*/ 0 h 374650"/>
              <a:gd name="connsiteX1" fmla="*/ 260350 w 647700"/>
              <a:gd name="connsiteY1" fmla="*/ 127000 h 374650"/>
              <a:gd name="connsiteX2" fmla="*/ 514350 w 647700"/>
              <a:gd name="connsiteY2" fmla="*/ 222250 h 374650"/>
              <a:gd name="connsiteX3" fmla="*/ 647700 w 647700"/>
              <a:gd name="connsiteY3" fmla="*/ 374650 h 374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47700" h="374650">
                <a:moveTo>
                  <a:pt x="0" y="0"/>
                </a:moveTo>
                <a:cubicBezTo>
                  <a:pt x="87312" y="44979"/>
                  <a:pt x="174625" y="89958"/>
                  <a:pt x="260350" y="127000"/>
                </a:cubicBezTo>
                <a:cubicBezTo>
                  <a:pt x="346075" y="164042"/>
                  <a:pt x="449792" y="180975"/>
                  <a:pt x="514350" y="222250"/>
                </a:cubicBezTo>
                <a:cubicBezTo>
                  <a:pt x="578908" y="263525"/>
                  <a:pt x="613304" y="319087"/>
                  <a:pt x="647700" y="37465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1" name="Forme libre : forme 30">
            <a:extLst>
              <a:ext uri="{FF2B5EF4-FFF2-40B4-BE49-F238E27FC236}">
                <a16:creationId xmlns:a16="http://schemas.microsoft.com/office/drawing/2014/main" id="{9B914AB4-097F-4566-ACFF-8B65D8AD4BA5}"/>
              </a:ext>
            </a:extLst>
          </p:cNvPr>
          <p:cNvSpPr/>
          <p:nvPr/>
        </p:nvSpPr>
        <p:spPr>
          <a:xfrm>
            <a:off x="4794250" y="3968750"/>
            <a:ext cx="1099770" cy="1276350"/>
          </a:xfrm>
          <a:custGeom>
            <a:avLst/>
            <a:gdLst>
              <a:gd name="connsiteX0" fmla="*/ 0 w 1099770"/>
              <a:gd name="connsiteY0" fmla="*/ 0 h 1276350"/>
              <a:gd name="connsiteX1" fmla="*/ 38100 w 1099770"/>
              <a:gd name="connsiteY1" fmla="*/ 63500 h 1276350"/>
              <a:gd name="connsiteX2" fmla="*/ 22225 w 1099770"/>
              <a:gd name="connsiteY2" fmla="*/ 130175 h 1276350"/>
              <a:gd name="connsiteX3" fmla="*/ 171450 w 1099770"/>
              <a:gd name="connsiteY3" fmla="*/ 139700 h 1276350"/>
              <a:gd name="connsiteX4" fmla="*/ 352425 w 1099770"/>
              <a:gd name="connsiteY4" fmla="*/ 203200 h 1276350"/>
              <a:gd name="connsiteX5" fmla="*/ 419100 w 1099770"/>
              <a:gd name="connsiteY5" fmla="*/ 193675 h 1276350"/>
              <a:gd name="connsiteX6" fmla="*/ 584200 w 1099770"/>
              <a:gd name="connsiteY6" fmla="*/ 177800 h 1276350"/>
              <a:gd name="connsiteX7" fmla="*/ 685800 w 1099770"/>
              <a:gd name="connsiteY7" fmla="*/ 244475 h 1276350"/>
              <a:gd name="connsiteX8" fmla="*/ 844550 w 1099770"/>
              <a:gd name="connsiteY8" fmla="*/ 320675 h 1276350"/>
              <a:gd name="connsiteX9" fmla="*/ 955675 w 1099770"/>
              <a:gd name="connsiteY9" fmla="*/ 450850 h 1276350"/>
              <a:gd name="connsiteX10" fmla="*/ 1022350 w 1099770"/>
              <a:gd name="connsiteY10" fmla="*/ 619125 h 1276350"/>
              <a:gd name="connsiteX11" fmla="*/ 1069975 w 1099770"/>
              <a:gd name="connsiteY11" fmla="*/ 736600 h 1276350"/>
              <a:gd name="connsiteX12" fmla="*/ 1054100 w 1099770"/>
              <a:gd name="connsiteY12" fmla="*/ 920750 h 1276350"/>
              <a:gd name="connsiteX13" fmla="*/ 1098550 w 1099770"/>
              <a:gd name="connsiteY13" fmla="*/ 1003300 h 1276350"/>
              <a:gd name="connsiteX14" fmla="*/ 996950 w 1099770"/>
              <a:gd name="connsiteY14" fmla="*/ 1130300 h 1276350"/>
              <a:gd name="connsiteX15" fmla="*/ 923925 w 1099770"/>
              <a:gd name="connsiteY15" fmla="*/ 1276350 h 1276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099770" h="1276350">
                <a:moveTo>
                  <a:pt x="0" y="0"/>
                </a:moveTo>
                <a:cubicBezTo>
                  <a:pt x="17198" y="20902"/>
                  <a:pt x="34396" y="41804"/>
                  <a:pt x="38100" y="63500"/>
                </a:cubicBezTo>
                <a:cubicBezTo>
                  <a:pt x="41804" y="85196"/>
                  <a:pt x="0" y="117475"/>
                  <a:pt x="22225" y="130175"/>
                </a:cubicBezTo>
                <a:cubicBezTo>
                  <a:pt x="44450" y="142875"/>
                  <a:pt x="116417" y="127529"/>
                  <a:pt x="171450" y="139700"/>
                </a:cubicBezTo>
                <a:cubicBezTo>
                  <a:pt x="226483" y="151871"/>
                  <a:pt x="311150" y="194204"/>
                  <a:pt x="352425" y="203200"/>
                </a:cubicBezTo>
                <a:cubicBezTo>
                  <a:pt x="393700" y="212196"/>
                  <a:pt x="380471" y="197908"/>
                  <a:pt x="419100" y="193675"/>
                </a:cubicBezTo>
                <a:cubicBezTo>
                  <a:pt x="457729" y="189442"/>
                  <a:pt x="539750" y="169333"/>
                  <a:pt x="584200" y="177800"/>
                </a:cubicBezTo>
                <a:cubicBezTo>
                  <a:pt x="628650" y="186267"/>
                  <a:pt x="642408" y="220662"/>
                  <a:pt x="685800" y="244475"/>
                </a:cubicBezTo>
                <a:cubicBezTo>
                  <a:pt x="729192" y="268288"/>
                  <a:pt x="799571" y="286279"/>
                  <a:pt x="844550" y="320675"/>
                </a:cubicBezTo>
                <a:cubicBezTo>
                  <a:pt x="889529" y="355071"/>
                  <a:pt x="926042" y="401108"/>
                  <a:pt x="955675" y="450850"/>
                </a:cubicBezTo>
                <a:cubicBezTo>
                  <a:pt x="985308" y="500592"/>
                  <a:pt x="1003300" y="571500"/>
                  <a:pt x="1022350" y="619125"/>
                </a:cubicBezTo>
                <a:cubicBezTo>
                  <a:pt x="1041400" y="666750"/>
                  <a:pt x="1064683" y="686329"/>
                  <a:pt x="1069975" y="736600"/>
                </a:cubicBezTo>
                <a:cubicBezTo>
                  <a:pt x="1075267" y="786871"/>
                  <a:pt x="1049338" y="876300"/>
                  <a:pt x="1054100" y="920750"/>
                </a:cubicBezTo>
                <a:cubicBezTo>
                  <a:pt x="1058863" y="965200"/>
                  <a:pt x="1108075" y="968375"/>
                  <a:pt x="1098550" y="1003300"/>
                </a:cubicBezTo>
                <a:cubicBezTo>
                  <a:pt x="1089025" y="1038225"/>
                  <a:pt x="1026054" y="1084792"/>
                  <a:pt x="996950" y="1130300"/>
                </a:cubicBezTo>
                <a:cubicBezTo>
                  <a:pt x="967846" y="1175808"/>
                  <a:pt x="945885" y="1226079"/>
                  <a:pt x="923925" y="127635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630" name="Rectangle 629">
            <a:extLst>
              <a:ext uri="{FF2B5EF4-FFF2-40B4-BE49-F238E27FC236}">
                <a16:creationId xmlns:a16="http://schemas.microsoft.com/office/drawing/2014/main" id="{B534E08F-1B77-430C-A4BB-7DD856958AEA}"/>
              </a:ext>
            </a:extLst>
          </p:cNvPr>
          <p:cNvSpPr/>
          <p:nvPr/>
        </p:nvSpPr>
        <p:spPr>
          <a:xfrm rot="762525">
            <a:off x="2520144" y="492388"/>
            <a:ext cx="176556" cy="2034079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655" name="Forme libre : forme 654">
            <a:extLst>
              <a:ext uri="{FF2B5EF4-FFF2-40B4-BE49-F238E27FC236}">
                <a16:creationId xmlns:a16="http://schemas.microsoft.com/office/drawing/2014/main" id="{5367C33C-896D-4D34-8011-EBF3489A115F}"/>
              </a:ext>
            </a:extLst>
          </p:cNvPr>
          <p:cNvSpPr/>
          <p:nvPr/>
        </p:nvSpPr>
        <p:spPr>
          <a:xfrm>
            <a:off x="7935731" y="1651890"/>
            <a:ext cx="3176932" cy="349215"/>
          </a:xfrm>
          <a:custGeom>
            <a:avLst/>
            <a:gdLst>
              <a:gd name="connsiteX0" fmla="*/ 0 w 3167407"/>
              <a:gd name="connsiteY0" fmla="*/ 240351 h 349099"/>
              <a:gd name="connsiteX1" fmla="*/ 160256 w 3167407"/>
              <a:gd name="connsiteY1" fmla="*/ 334620 h 349099"/>
              <a:gd name="connsiteX2" fmla="*/ 480767 w 3167407"/>
              <a:gd name="connsiteY2" fmla="*/ 344046 h 349099"/>
              <a:gd name="connsiteX3" fmla="*/ 838986 w 3167407"/>
              <a:gd name="connsiteY3" fmla="*/ 287485 h 349099"/>
              <a:gd name="connsiteX4" fmla="*/ 1093510 w 3167407"/>
              <a:gd name="connsiteY4" fmla="*/ 193217 h 349099"/>
              <a:gd name="connsiteX5" fmla="*/ 1263192 w 3167407"/>
              <a:gd name="connsiteY5" fmla="*/ 127230 h 349099"/>
              <a:gd name="connsiteX6" fmla="*/ 1527143 w 3167407"/>
              <a:gd name="connsiteY6" fmla="*/ 4681 h 349099"/>
              <a:gd name="connsiteX7" fmla="*/ 1998483 w 3167407"/>
              <a:gd name="connsiteY7" fmla="*/ 23535 h 349099"/>
              <a:gd name="connsiteX8" fmla="*/ 3167407 w 3167407"/>
              <a:gd name="connsiteY8" fmla="*/ 32962 h 349099"/>
              <a:gd name="connsiteX0" fmla="*/ 0 w 3176932"/>
              <a:gd name="connsiteY0" fmla="*/ 237970 h 349215"/>
              <a:gd name="connsiteX1" fmla="*/ 169781 w 3176932"/>
              <a:gd name="connsiteY1" fmla="*/ 334620 h 349215"/>
              <a:gd name="connsiteX2" fmla="*/ 490292 w 3176932"/>
              <a:gd name="connsiteY2" fmla="*/ 344046 h 349215"/>
              <a:gd name="connsiteX3" fmla="*/ 848511 w 3176932"/>
              <a:gd name="connsiteY3" fmla="*/ 287485 h 349215"/>
              <a:gd name="connsiteX4" fmla="*/ 1103035 w 3176932"/>
              <a:gd name="connsiteY4" fmla="*/ 193217 h 349215"/>
              <a:gd name="connsiteX5" fmla="*/ 1272717 w 3176932"/>
              <a:gd name="connsiteY5" fmla="*/ 127230 h 349215"/>
              <a:gd name="connsiteX6" fmla="*/ 1536668 w 3176932"/>
              <a:gd name="connsiteY6" fmla="*/ 4681 h 349215"/>
              <a:gd name="connsiteX7" fmla="*/ 2008008 w 3176932"/>
              <a:gd name="connsiteY7" fmla="*/ 23535 h 349215"/>
              <a:gd name="connsiteX8" fmla="*/ 3176932 w 3176932"/>
              <a:gd name="connsiteY8" fmla="*/ 32962 h 3492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76932" h="349215">
                <a:moveTo>
                  <a:pt x="0" y="237970"/>
                </a:moveTo>
                <a:cubicBezTo>
                  <a:pt x="40064" y="276463"/>
                  <a:pt x="88066" y="316941"/>
                  <a:pt x="169781" y="334620"/>
                </a:cubicBezTo>
                <a:cubicBezTo>
                  <a:pt x="251496" y="352299"/>
                  <a:pt x="377170" y="351902"/>
                  <a:pt x="490292" y="344046"/>
                </a:cubicBezTo>
                <a:cubicBezTo>
                  <a:pt x="603414" y="336190"/>
                  <a:pt x="746387" y="312623"/>
                  <a:pt x="848511" y="287485"/>
                </a:cubicBezTo>
                <a:cubicBezTo>
                  <a:pt x="950635" y="262347"/>
                  <a:pt x="1032334" y="219926"/>
                  <a:pt x="1103035" y="193217"/>
                </a:cubicBezTo>
                <a:cubicBezTo>
                  <a:pt x="1173736" y="166508"/>
                  <a:pt x="1200445" y="158653"/>
                  <a:pt x="1272717" y="127230"/>
                </a:cubicBezTo>
                <a:cubicBezTo>
                  <a:pt x="1344989" y="95807"/>
                  <a:pt x="1414119" y="21964"/>
                  <a:pt x="1536668" y="4681"/>
                </a:cubicBezTo>
                <a:cubicBezTo>
                  <a:pt x="1659217" y="-12602"/>
                  <a:pt x="2008008" y="23535"/>
                  <a:pt x="2008008" y="23535"/>
                </a:cubicBezTo>
                <a:lnTo>
                  <a:pt x="3176932" y="32962"/>
                </a:lnTo>
              </a:path>
            </a:pathLst>
          </a:custGeom>
          <a:noFill/>
          <a:ln w="25400">
            <a:solidFill>
              <a:schemeClr val="bg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65" name="Forme libre : forme 64">
            <a:extLst>
              <a:ext uri="{FF2B5EF4-FFF2-40B4-BE49-F238E27FC236}">
                <a16:creationId xmlns:a16="http://schemas.microsoft.com/office/drawing/2014/main" id="{E9D5A3E5-AD50-4EEC-8597-72ED31D03BAE}"/>
              </a:ext>
            </a:extLst>
          </p:cNvPr>
          <p:cNvSpPr/>
          <p:nvPr/>
        </p:nvSpPr>
        <p:spPr>
          <a:xfrm>
            <a:off x="119502" y="738807"/>
            <a:ext cx="222344" cy="269732"/>
          </a:xfrm>
          <a:custGeom>
            <a:avLst/>
            <a:gdLst>
              <a:gd name="connsiteX0" fmla="*/ 0 w 219075"/>
              <a:gd name="connsiteY0" fmla="*/ 0 h 333375"/>
              <a:gd name="connsiteX1" fmla="*/ 142875 w 219075"/>
              <a:gd name="connsiteY1" fmla="*/ 104775 h 333375"/>
              <a:gd name="connsiteX2" fmla="*/ 28575 w 219075"/>
              <a:gd name="connsiteY2" fmla="*/ 228600 h 333375"/>
              <a:gd name="connsiteX3" fmla="*/ 219075 w 219075"/>
              <a:gd name="connsiteY3" fmla="*/ 333375 h 333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9075" h="333375">
                <a:moveTo>
                  <a:pt x="0" y="0"/>
                </a:moveTo>
                <a:cubicBezTo>
                  <a:pt x="69056" y="33337"/>
                  <a:pt x="138113" y="66675"/>
                  <a:pt x="142875" y="104775"/>
                </a:cubicBezTo>
                <a:cubicBezTo>
                  <a:pt x="147638" y="142875"/>
                  <a:pt x="15875" y="190500"/>
                  <a:pt x="28575" y="228600"/>
                </a:cubicBezTo>
                <a:cubicBezTo>
                  <a:pt x="41275" y="266700"/>
                  <a:pt x="130175" y="300037"/>
                  <a:pt x="219075" y="333375"/>
                </a:cubicBezTo>
              </a:path>
            </a:pathLst>
          </a:custGeom>
          <a:noFill/>
          <a:ln w="19050" cmpd="dbl">
            <a:solidFill>
              <a:srgbClr val="7030A0"/>
            </a:solidFill>
            <a:headEnd type="stealth" w="lg" len="lg"/>
            <a:tailEnd type="stealth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70" name="ZoneTexte 69">
            <a:extLst>
              <a:ext uri="{FF2B5EF4-FFF2-40B4-BE49-F238E27FC236}">
                <a16:creationId xmlns:a16="http://schemas.microsoft.com/office/drawing/2014/main" id="{315A8E70-2BC1-4E13-AC01-966151702F07}"/>
              </a:ext>
            </a:extLst>
          </p:cNvPr>
          <p:cNvSpPr txBox="1"/>
          <p:nvPr/>
        </p:nvSpPr>
        <p:spPr>
          <a:xfrm>
            <a:off x="372469" y="739891"/>
            <a:ext cx="232031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Axe autoroutier (E411)</a:t>
            </a:r>
            <a:endParaRPr lang="fr-BE" sz="1100" dirty="0"/>
          </a:p>
        </p:txBody>
      </p:sp>
      <p:sp>
        <p:nvSpPr>
          <p:cNvPr id="72" name="ZoneTexte 71">
            <a:extLst>
              <a:ext uri="{FF2B5EF4-FFF2-40B4-BE49-F238E27FC236}">
                <a16:creationId xmlns:a16="http://schemas.microsoft.com/office/drawing/2014/main" id="{CD546C32-B5BB-478F-A054-281AF16F3FD6}"/>
              </a:ext>
            </a:extLst>
          </p:cNvPr>
          <p:cNvSpPr txBox="1"/>
          <p:nvPr/>
        </p:nvSpPr>
        <p:spPr>
          <a:xfrm>
            <a:off x="368515" y="1129615"/>
            <a:ext cx="232031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Réseau routier régional</a:t>
            </a:r>
            <a:endParaRPr lang="fr-BE" sz="1100" dirty="0"/>
          </a:p>
        </p:txBody>
      </p:sp>
      <p:sp>
        <p:nvSpPr>
          <p:cNvPr id="75" name="ZoneTexte 74">
            <a:extLst>
              <a:ext uri="{FF2B5EF4-FFF2-40B4-BE49-F238E27FC236}">
                <a16:creationId xmlns:a16="http://schemas.microsoft.com/office/drawing/2014/main" id="{A63126DA-CE96-4F57-BDFA-36734724A8EF}"/>
              </a:ext>
            </a:extLst>
          </p:cNvPr>
          <p:cNvSpPr txBox="1"/>
          <p:nvPr/>
        </p:nvSpPr>
        <p:spPr>
          <a:xfrm>
            <a:off x="334208" y="253470"/>
            <a:ext cx="1712217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Pôles de développement et d’appui touristique</a:t>
            </a:r>
            <a:endParaRPr lang="fr-BE" sz="1100" dirty="0"/>
          </a:p>
        </p:txBody>
      </p:sp>
      <p:sp>
        <p:nvSpPr>
          <p:cNvPr id="79" name="Forme libre : forme 78">
            <a:extLst>
              <a:ext uri="{FF2B5EF4-FFF2-40B4-BE49-F238E27FC236}">
                <a16:creationId xmlns:a16="http://schemas.microsoft.com/office/drawing/2014/main" id="{70D37981-2D87-40ED-BAFC-FFC8C63CE60C}"/>
              </a:ext>
            </a:extLst>
          </p:cNvPr>
          <p:cNvSpPr/>
          <p:nvPr/>
        </p:nvSpPr>
        <p:spPr>
          <a:xfrm>
            <a:off x="112109" y="1132204"/>
            <a:ext cx="222344" cy="269732"/>
          </a:xfrm>
          <a:custGeom>
            <a:avLst/>
            <a:gdLst>
              <a:gd name="connsiteX0" fmla="*/ 0 w 219075"/>
              <a:gd name="connsiteY0" fmla="*/ 0 h 333375"/>
              <a:gd name="connsiteX1" fmla="*/ 142875 w 219075"/>
              <a:gd name="connsiteY1" fmla="*/ 104775 h 333375"/>
              <a:gd name="connsiteX2" fmla="*/ 28575 w 219075"/>
              <a:gd name="connsiteY2" fmla="*/ 228600 h 333375"/>
              <a:gd name="connsiteX3" fmla="*/ 219075 w 219075"/>
              <a:gd name="connsiteY3" fmla="*/ 333375 h 333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9075" h="333375">
                <a:moveTo>
                  <a:pt x="0" y="0"/>
                </a:moveTo>
                <a:cubicBezTo>
                  <a:pt x="69056" y="33337"/>
                  <a:pt x="138113" y="66675"/>
                  <a:pt x="142875" y="104775"/>
                </a:cubicBezTo>
                <a:cubicBezTo>
                  <a:pt x="147638" y="142875"/>
                  <a:pt x="15875" y="190500"/>
                  <a:pt x="28575" y="228600"/>
                </a:cubicBezTo>
                <a:cubicBezTo>
                  <a:pt x="41275" y="266700"/>
                  <a:pt x="130175" y="300037"/>
                  <a:pt x="219075" y="333375"/>
                </a:cubicBezTo>
              </a:path>
            </a:pathLst>
          </a:custGeom>
          <a:noFill/>
          <a:ln w="12700" cmpd="sng">
            <a:solidFill>
              <a:schemeClr val="bg1">
                <a:lumMod val="75000"/>
              </a:schemeClr>
            </a:solidFill>
            <a:headEnd type="none" w="lg" len="lg"/>
            <a:tailEnd type="none" w="lg" len="lg"/>
            <a:extLst>
              <a:ext uri="{C807C97D-BFC1-408E-A445-0C87EB9F89A2}">
                <ask:lineSketchStyleProps xmlns:ask="http://schemas.microsoft.com/office/drawing/2018/sketchyshapes">
                  <ask:type>
                    <ask:lineSketchNone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80" name="Forme libre : forme 79">
            <a:extLst>
              <a:ext uri="{FF2B5EF4-FFF2-40B4-BE49-F238E27FC236}">
                <a16:creationId xmlns:a16="http://schemas.microsoft.com/office/drawing/2014/main" id="{51586F8B-F076-4975-89E8-64CD98B2DE98}"/>
              </a:ext>
            </a:extLst>
          </p:cNvPr>
          <p:cNvSpPr/>
          <p:nvPr/>
        </p:nvSpPr>
        <p:spPr>
          <a:xfrm>
            <a:off x="98416" y="349764"/>
            <a:ext cx="235086" cy="196167"/>
          </a:xfrm>
          <a:custGeom>
            <a:avLst/>
            <a:gdLst>
              <a:gd name="connsiteX0" fmla="*/ 204899 w 424322"/>
              <a:gd name="connsiteY0" fmla="*/ 139009 h 387565"/>
              <a:gd name="connsiteX1" fmla="*/ 309674 w 424322"/>
              <a:gd name="connsiteY1" fmla="*/ 5659 h 387565"/>
              <a:gd name="connsiteX2" fmla="*/ 423974 w 424322"/>
              <a:gd name="connsiteY2" fmla="*/ 43759 h 387565"/>
              <a:gd name="connsiteX3" fmla="*/ 347774 w 424322"/>
              <a:gd name="connsiteY3" fmla="*/ 215209 h 387565"/>
              <a:gd name="connsiteX4" fmla="*/ 423974 w 424322"/>
              <a:gd name="connsiteY4" fmla="*/ 319984 h 387565"/>
              <a:gd name="connsiteX5" fmla="*/ 338249 w 424322"/>
              <a:gd name="connsiteY5" fmla="*/ 386659 h 387565"/>
              <a:gd name="connsiteX6" fmla="*/ 233474 w 424322"/>
              <a:gd name="connsiteY6" fmla="*/ 272359 h 387565"/>
              <a:gd name="connsiteX7" fmla="*/ 71549 w 424322"/>
              <a:gd name="connsiteY7" fmla="*/ 291409 h 387565"/>
              <a:gd name="connsiteX8" fmla="*/ 4874 w 424322"/>
              <a:gd name="connsiteY8" fmla="*/ 110434 h 387565"/>
              <a:gd name="connsiteX9" fmla="*/ 204899 w 424322"/>
              <a:gd name="connsiteY9" fmla="*/ 139009 h 3875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24322" h="387565">
                <a:moveTo>
                  <a:pt x="204899" y="139009"/>
                </a:moveTo>
                <a:cubicBezTo>
                  <a:pt x="255699" y="121547"/>
                  <a:pt x="273162" y="21534"/>
                  <a:pt x="309674" y="5659"/>
                </a:cubicBezTo>
                <a:cubicBezTo>
                  <a:pt x="346187" y="-10216"/>
                  <a:pt x="417624" y="8834"/>
                  <a:pt x="423974" y="43759"/>
                </a:cubicBezTo>
                <a:cubicBezTo>
                  <a:pt x="430324" y="78684"/>
                  <a:pt x="347774" y="169172"/>
                  <a:pt x="347774" y="215209"/>
                </a:cubicBezTo>
                <a:cubicBezTo>
                  <a:pt x="347774" y="261246"/>
                  <a:pt x="425562" y="291409"/>
                  <a:pt x="423974" y="319984"/>
                </a:cubicBezTo>
                <a:cubicBezTo>
                  <a:pt x="422387" y="348559"/>
                  <a:pt x="369999" y="394596"/>
                  <a:pt x="338249" y="386659"/>
                </a:cubicBezTo>
                <a:cubicBezTo>
                  <a:pt x="306499" y="378722"/>
                  <a:pt x="277924" y="288234"/>
                  <a:pt x="233474" y="272359"/>
                </a:cubicBezTo>
                <a:cubicBezTo>
                  <a:pt x="189024" y="256484"/>
                  <a:pt x="109649" y="318396"/>
                  <a:pt x="71549" y="291409"/>
                </a:cubicBezTo>
                <a:cubicBezTo>
                  <a:pt x="33449" y="264422"/>
                  <a:pt x="-15763" y="139009"/>
                  <a:pt x="4874" y="110434"/>
                </a:cubicBezTo>
                <a:cubicBezTo>
                  <a:pt x="25511" y="81859"/>
                  <a:pt x="154099" y="156471"/>
                  <a:pt x="204899" y="139009"/>
                </a:cubicBezTo>
                <a:close/>
              </a:path>
            </a:pathLst>
          </a:custGeom>
          <a:solidFill>
            <a:schemeClr val="accent2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83" name="ZoneTexte 82">
            <a:extLst>
              <a:ext uri="{FF2B5EF4-FFF2-40B4-BE49-F238E27FC236}">
                <a16:creationId xmlns:a16="http://schemas.microsoft.com/office/drawing/2014/main" id="{E3833D92-8182-40AF-8428-129CFF1A20B8}"/>
              </a:ext>
            </a:extLst>
          </p:cNvPr>
          <p:cNvSpPr txBox="1"/>
          <p:nvPr/>
        </p:nvSpPr>
        <p:spPr>
          <a:xfrm>
            <a:off x="361106" y="1512331"/>
            <a:ext cx="232031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Ligne ferroviaire</a:t>
            </a:r>
            <a:endParaRPr lang="fr-BE" sz="1100" dirty="0"/>
          </a:p>
        </p:txBody>
      </p:sp>
      <p:sp>
        <p:nvSpPr>
          <p:cNvPr id="84" name="Forme libre : forme 83">
            <a:extLst>
              <a:ext uri="{FF2B5EF4-FFF2-40B4-BE49-F238E27FC236}">
                <a16:creationId xmlns:a16="http://schemas.microsoft.com/office/drawing/2014/main" id="{6CC23C3C-748F-42A1-A5B5-88C95C8EA2E3}"/>
              </a:ext>
            </a:extLst>
          </p:cNvPr>
          <p:cNvSpPr/>
          <p:nvPr/>
        </p:nvSpPr>
        <p:spPr>
          <a:xfrm>
            <a:off x="147027" y="1529186"/>
            <a:ext cx="222344" cy="269732"/>
          </a:xfrm>
          <a:custGeom>
            <a:avLst/>
            <a:gdLst>
              <a:gd name="connsiteX0" fmla="*/ 0 w 219075"/>
              <a:gd name="connsiteY0" fmla="*/ 0 h 333375"/>
              <a:gd name="connsiteX1" fmla="*/ 142875 w 219075"/>
              <a:gd name="connsiteY1" fmla="*/ 104775 h 333375"/>
              <a:gd name="connsiteX2" fmla="*/ 28575 w 219075"/>
              <a:gd name="connsiteY2" fmla="*/ 228600 h 333375"/>
              <a:gd name="connsiteX3" fmla="*/ 219075 w 219075"/>
              <a:gd name="connsiteY3" fmla="*/ 333375 h 333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9075" h="333375">
                <a:moveTo>
                  <a:pt x="0" y="0"/>
                </a:moveTo>
                <a:cubicBezTo>
                  <a:pt x="69056" y="33337"/>
                  <a:pt x="138113" y="66675"/>
                  <a:pt x="142875" y="104775"/>
                </a:cubicBezTo>
                <a:cubicBezTo>
                  <a:pt x="147638" y="142875"/>
                  <a:pt x="15875" y="190500"/>
                  <a:pt x="28575" y="228600"/>
                </a:cubicBezTo>
                <a:cubicBezTo>
                  <a:pt x="41275" y="266700"/>
                  <a:pt x="130175" y="300037"/>
                  <a:pt x="219075" y="333375"/>
                </a:cubicBezTo>
              </a:path>
            </a:pathLst>
          </a:custGeom>
          <a:noFill/>
          <a:ln w="19050" cmpd="sng">
            <a:solidFill>
              <a:schemeClr val="tx1"/>
            </a:solidFill>
            <a:prstDash val="dash"/>
            <a:headEnd type="none" w="lg" len="lg"/>
            <a:tailEnd type="none" w="lg" len="lg"/>
            <a:extLst>
              <a:ext uri="{C807C97D-BFC1-408E-A445-0C87EB9F89A2}">
                <ask:lineSketchStyleProps xmlns:ask="http://schemas.microsoft.com/office/drawing/2018/sketchyshapes">
                  <ask:type>
                    <ask:lineSketchNone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grpSp>
        <p:nvGrpSpPr>
          <p:cNvPr id="15" name="Groupe 14">
            <a:extLst>
              <a:ext uri="{FF2B5EF4-FFF2-40B4-BE49-F238E27FC236}">
                <a16:creationId xmlns:a16="http://schemas.microsoft.com/office/drawing/2014/main" id="{C1F64FC7-4133-4040-83D3-8B66C2046446}"/>
              </a:ext>
            </a:extLst>
          </p:cNvPr>
          <p:cNvGrpSpPr>
            <a:grpSpLocks noChangeAspect="1"/>
          </p:cNvGrpSpPr>
          <p:nvPr/>
        </p:nvGrpSpPr>
        <p:grpSpPr>
          <a:xfrm>
            <a:off x="2908829" y="279355"/>
            <a:ext cx="6944048" cy="6267685"/>
            <a:chOff x="2908829" y="279355"/>
            <a:chExt cx="6944048" cy="6267685"/>
          </a:xfrm>
        </p:grpSpPr>
        <p:sp>
          <p:nvSpPr>
            <p:cNvPr id="5" name="Forme libre : forme 4">
              <a:extLst>
                <a:ext uri="{FF2B5EF4-FFF2-40B4-BE49-F238E27FC236}">
                  <a16:creationId xmlns:a16="http://schemas.microsoft.com/office/drawing/2014/main" id="{FA4E5A16-E8D1-47A8-9A71-9E217CB4E4BA}"/>
                </a:ext>
              </a:extLst>
            </p:cNvPr>
            <p:cNvSpPr/>
            <p:nvPr/>
          </p:nvSpPr>
          <p:spPr>
            <a:xfrm>
              <a:off x="5518150" y="279355"/>
              <a:ext cx="2241550" cy="819195"/>
            </a:xfrm>
            <a:custGeom>
              <a:avLst/>
              <a:gdLst>
                <a:gd name="connsiteX0" fmla="*/ 0 w 2241550"/>
                <a:gd name="connsiteY0" fmla="*/ 400095 h 819195"/>
                <a:gd name="connsiteX1" fmla="*/ 209550 w 2241550"/>
                <a:gd name="connsiteY1" fmla="*/ 495345 h 819195"/>
                <a:gd name="connsiteX2" fmla="*/ 374650 w 2241550"/>
                <a:gd name="connsiteY2" fmla="*/ 717595 h 819195"/>
                <a:gd name="connsiteX3" fmla="*/ 514350 w 2241550"/>
                <a:gd name="connsiteY3" fmla="*/ 685845 h 819195"/>
                <a:gd name="connsiteX4" fmla="*/ 692150 w 2241550"/>
                <a:gd name="connsiteY4" fmla="*/ 615995 h 819195"/>
                <a:gd name="connsiteX5" fmla="*/ 736600 w 2241550"/>
                <a:gd name="connsiteY5" fmla="*/ 552495 h 819195"/>
                <a:gd name="connsiteX6" fmla="*/ 838200 w 2241550"/>
                <a:gd name="connsiteY6" fmla="*/ 450895 h 819195"/>
                <a:gd name="connsiteX7" fmla="*/ 1009650 w 2241550"/>
                <a:gd name="connsiteY7" fmla="*/ 431845 h 819195"/>
                <a:gd name="connsiteX8" fmla="*/ 1358900 w 2241550"/>
                <a:gd name="connsiteY8" fmla="*/ 273095 h 819195"/>
                <a:gd name="connsiteX9" fmla="*/ 1441450 w 2241550"/>
                <a:gd name="connsiteY9" fmla="*/ 241345 h 819195"/>
                <a:gd name="connsiteX10" fmla="*/ 1549400 w 2241550"/>
                <a:gd name="connsiteY10" fmla="*/ 69895 h 819195"/>
                <a:gd name="connsiteX11" fmla="*/ 1714500 w 2241550"/>
                <a:gd name="connsiteY11" fmla="*/ 82595 h 819195"/>
                <a:gd name="connsiteX12" fmla="*/ 1835150 w 2241550"/>
                <a:gd name="connsiteY12" fmla="*/ 45 h 819195"/>
                <a:gd name="connsiteX13" fmla="*/ 1885950 w 2241550"/>
                <a:gd name="connsiteY13" fmla="*/ 95295 h 819195"/>
                <a:gd name="connsiteX14" fmla="*/ 1974850 w 2241550"/>
                <a:gd name="connsiteY14" fmla="*/ 228645 h 819195"/>
                <a:gd name="connsiteX15" fmla="*/ 2032000 w 2241550"/>
                <a:gd name="connsiteY15" fmla="*/ 476295 h 819195"/>
                <a:gd name="connsiteX16" fmla="*/ 2241550 w 2241550"/>
                <a:gd name="connsiteY16" fmla="*/ 819195 h 819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41550" h="819195">
                  <a:moveTo>
                    <a:pt x="0" y="400095"/>
                  </a:moveTo>
                  <a:cubicBezTo>
                    <a:pt x="73554" y="421261"/>
                    <a:pt x="147108" y="442428"/>
                    <a:pt x="209550" y="495345"/>
                  </a:cubicBezTo>
                  <a:cubicBezTo>
                    <a:pt x="271992" y="548262"/>
                    <a:pt x="323850" y="685845"/>
                    <a:pt x="374650" y="717595"/>
                  </a:cubicBezTo>
                  <a:cubicBezTo>
                    <a:pt x="425450" y="749345"/>
                    <a:pt x="461433" y="702778"/>
                    <a:pt x="514350" y="685845"/>
                  </a:cubicBezTo>
                  <a:cubicBezTo>
                    <a:pt x="567267" y="668912"/>
                    <a:pt x="655109" y="638220"/>
                    <a:pt x="692150" y="615995"/>
                  </a:cubicBezTo>
                  <a:cubicBezTo>
                    <a:pt x="729191" y="593770"/>
                    <a:pt x="712258" y="580012"/>
                    <a:pt x="736600" y="552495"/>
                  </a:cubicBezTo>
                  <a:cubicBezTo>
                    <a:pt x="760942" y="524978"/>
                    <a:pt x="792692" y="471003"/>
                    <a:pt x="838200" y="450895"/>
                  </a:cubicBezTo>
                  <a:cubicBezTo>
                    <a:pt x="883708" y="430787"/>
                    <a:pt x="922867" y="461478"/>
                    <a:pt x="1009650" y="431845"/>
                  </a:cubicBezTo>
                  <a:cubicBezTo>
                    <a:pt x="1096433" y="402212"/>
                    <a:pt x="1286933" y="304845"/>
                    <a:pt x="1358900" y="273095"/>
                  </a:cubicBezTo>
                  <a:cubicBezTo>
                    <a:pt x="1430867" y="241345"/>
                    <a:pt x="1409700" y="275212"/>
                    <a:pt x="1441450" y="241345"/>
                  </a:cubicBezTo>
                  <a:cubicBezTo>
                    <a:pt x="1473200" y="207478"/>
                    <a:pt x="1503892" y="96353"/>
                    <a:pt x="1549400" y="69895"/>
                  </a:cubicBezTo>
                  <a:cubicBezTo>
                    <a:pt x="1594908" y="43437"/>
                    <a:pt x="1666875" y="94237"/>
                    <a:pt x="1714500" y="82595"/>
                  </a:cubicBezTo>
                  <a:cubicBezTo>
                    <a:pt x="1762125" y="70953"/>
                    <a:pt x="1806575" y="-2072"/>
                    <a:pt x="1835150" y="45"/>
                  </a:cubicBezTo>
                  <a:cubicBezTo>
                    <a:pt x="1863725" y="2162"/>
                    <a:pt x="1862667" y="57195"/>
                    <a:pt x="1885950" y="95295"/>
                  </a:cubicBezTo>
                  <a:cubicBezTo>
                    <a:pt x="1909233" y="133395"/>
                    <a:pt x="1950508" y="165145"/>
                    <a:pt x="1974850" y="228645"/>
                  </a:cubicBezTo>
                  <a:cubicBezTo>
                    <a:pt x="1999192" y="292145"/>
                    <a:pt x="1987550" y="377870"/>
                    <a:pt x="2032000" y="476295"/>
                  </a:cubicBezTo>
                  <a:cubicBezTo>
                    <a:pt x="2076450" y="574720"/>
                    <a:pt x="2159000" y="696957"/>
                    <a:pt x="2241550" y="819195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  <p:sp>
          <p:nvSpPr>
            <p:cNvPr id="6" name="Forme libre : forme 5">
              <a:extLst>
                <a:ext uri="{FF2B5EF4-FFF2-40B4-BE49-F238E27FC236}">
                  <a16:creationId xmlns:a16="http://schemas.microsoft.com/office/drawing/2014/main" id="{BDAE27D0-184D-4197-9EDA-2D4D9321C12F}"/>
                </a:ext>
              </a:extLst>
            </p:cNvPr>
            <p:cNvSpPr/>
            <p:nvPr/>
          </p:nvSpPr>
          <p:spPr>
            <a:xfrm>
              <a:off x="7701801" y="1064836"/>
              <a:ext cx="2151076" cy="2593308"/>
            </a:xfrm>
            <a:custGeom>
              <a:avLst/>
              <a:gdLst>
                <a:gd name="connsiteX0" fmla="*/ 57899 w 2151076"/>
                <a:gd name="connsiteY0" fmla="*/ 14664 h 2593308"/>
                <a:gd name="connsiteX1" fmla="*/ 134099 w 2151076"/>
                <a:gd name="connsiteY1" fmla="*/ 14664 h 2593308"/>
                <a:gd name="connsiteX2" fmla="*/ 229349 w 2151076"/>
                <a:gd name="connsiteY2" fmla="*/ 167064 h 2593308"/>
                <a:gd name="connsiteX3" fmla="*/ 197599 w 2151076"/>
                <a:gd name="connsiteY3" fmla="*/ 306764 h 2593308"/>
                <a:gd name="connsiteX4" fmla="*/ 254749 w 2151076"/>
                <a:gd name="connsiteY4" fmla="*/ 408364 h 2593308"/>
                <a:gd name="connsiteX5" fmla="*/ 749 w 2151076"/>
                <a:gd name="connsiteY5" fmla="*/ 636964 h 2593308"/>
                <a:gd name="connsiteX6" fmla="*/ 178549 w 2151076"/>
                <a:gd name="connsiteY6" fmla="*/ 878264 h 2593308"/>
                <a:gd name="connsiteX7" fmla="*/ 229349 w 2151076"/>
                <a:gd name="connsiteY7" fmla="*/ 979864 h 2593308"/>
                <a:gd name="connsiteX8" fmla="*/ 496049 w 2151076"/>
                <a:gd name="connsiteY8" fmla="*/ 1011614 h 2593308"/>
                <a:gd name="connsiteX9" fmla="*/ 584949 w 2151076"/>
                <a:gd name="connsiteY9" fmla="*/ 948114 h 2593308"/>
                <a:gd name="connsiteX10" fmla="*/ 807199 w 2151076"/>
                <a:gd name="connsiteY10" fmla="*/ 1068764 h 2593308"/>
                <a:gd name="connsiteX11" fmla="*/ 832599 w 2151076"/>
                <a:gd name="connsiteY11" fmla="*/ 1132264 h 2593308"/>
                <a:gd name="connsiteX12" fmla="*/ 959599 w 2151076"/>
                <a:gd name="connsiteY12" fmla="*/ 1106864 h 2593308"/>
                <a:gd name="connsiteX13" fmla="*/ 984999 w 2151076"/>
                <a:gd name="connsiteY13" fmla="*/ 1183064 h 2593308"/>
                <a:gd name="connsiteX14" fmla="*/ 896099 w 2151076"/>
                <a:gd name="connsiteY14" fmla="*/ 1291014 h 2593308"/>
                <a:gd name="connsiteX15" fmla="*/ 921499 w 2151076"/>
                <a:gd name="connsiteY15" fmla="*/ 1570414 h 2593308"/>
                <a:gd name="connsiteX16" fmla="*/ 991349 w 2151076"/>
                <a:gd name="connsiteY16" fmla="*/ 1583114 h 2593308"/>
                <a:gd name="connsiteX17" fmla="*/ 1137399 w 2151076"/>
                <a:gd name="connsiteY17" fmla="*/ 1811714 h 2593308"/>
                <a:gd name="connsiteX18" fmla="*/ 1365999 w 2151076"/>
                <a:gd name="connsiteY18" fmla="*/ 1678364 h 2593308"/>
                <a:gd name="connsiteX19" fmla="*/ 1772399 w 2151076"/>
                <a:gd name="connsiteY19" fmla="*/ 1462464 h 2593308"/>
                <a:gd name="connsiteX20" fmla="*/ 1848599 w 2151076"/>
                <a:gd name="connsiteY20" fmla="*/ 1341814 h 2593308"/>
                <a:gd name="connsiteX21" fmla="*/ 1905749 w 2151076"/>
                <a:gd name="connsiteY21" fmla="*/ 1430714 h 2593308"/>
                <a:gd name="connsiteX22" fmla="*/ 1943849 w 2151076"/>
                <a:gd name="connsiteY22" fmla="*/ 1792664 h 2593308"/>
                <a:gd name="connsiteX23" fmla="*/ 2147049 w 2151076"/>
                <a:gd name="connsiteY23" fmla="*/ 2180014 h 2593308"/>
                <a:gd name="connsiteX24" fmla="*/ 2070849 w 2151076"/>
                <a:gd name="connsiteY24" fmla="*/ 2249864 h 2593308"/>
                <a:gd name="connsiteX25" fmla="*/ 1969249 w 2151076"/>
                <a:gd name="connsiteY25" fmla="*/ 2364164 h 2593308"/>
                <a:gd name="connsiteX26" fmla="*/ 1975599 w 2151076"/>
                <a:gd name="connsiteY26" fmla="*/ 2459414 h 2593308"/>
                <a:gd name="connsiteX27" fmla="*/ 1854949 w 2151076"/>
                <a:gd name="connsiteY27" fmla="*/ 2453064 h 2593308"/>
                <a:gd name="connsiteX28" fmla="*/ 1778749 w 2151076"/>
                <a:gd name="connsiteY28" fmla="*/ 2529264 h 2593308"/>
                <a:gd name="connsiteX29" fmla="*/ 1677149 w 2151076"/>
                <a:gd name="connsiteY29" fmla="*/ 2592764 h 2593308"/>
                <a:gd name="connsiteX30" fmla="*/ 1607299 w 2151076"/>
                <a:gd name="connsiteY30" fmla="*/ 2554664 h 2593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2151076" h="2593308">
                  <a:moveTo>
                    <a:pt x="57899" y="14664"/>
                  </a:moveTo>
                  <a:cubicBezTo>
                    <a:pt x="81711" y="1964"/>
                    <a:pt x="105524" y="-10736"/>
                    <a:pt x="134099" y="14664"/>
                  </a:cubicBezTo>
                  <a:cubicBezTo>
                    <a:pt x="162674" y="40064"/>
                    <a:pt x="218766" y="118381"/>
                    <a:pt x="229349" y="167064"/>
                  </a:cubicBezTo>
                  <a:cubicBezTo>
                    <a:pt x="239932" y="215747"/>
                    <a:pt x="193366" y="266547"/>
                    <a:pt x="197599" y="306764"/>
                  </a:cubicBezTo>
                  <a:cubicBezTo>
                    <a:pt x="201832" y="346981"/>
                    <a:pt x="287557" y="353331"/>
                    <a:pt x="254749" y="408364"/>
                  </a:cubicBezTo>
                  <a:cubicBezTo>
                    <a:pt x="221941" y="463397"/>
                    <a:pt x="13449" y="558647"/>
                    <a:pt x="749" y="636964"/>
                  </a:cubicBezTo>
                  <a:cubicBezTo>
                    <a:pt x="-11951" y="715281"/>
                    <a:pt x="140449" y="821114"/>
                    <a:pt x="178549" y="878264"/>
                  </a:cubicBezTo>
                  <a:cubicBezTo>
                    <a:pt x="216649" y="935414"/>
                    <a:pt x="176432" y="957639"/>
                    <a:pt x="229349" y="979864"/>
                  </a:cubicBezTo>
                  <a:cubicBezTo>
                    <a:pt x="282266" y="1002089"/>
                    <a:pt x="436782" y="1016906"/>
                    <a:pt x="496049" y="1011614"/>
                  </a:cubicBezTo>
                  <a:cubicBezTo>
                    <a:pt x="555316" y="1006322"/>
                    <a:pt x="533091" y="938589"/>
                    <a:pt x="584949" y="948114"/>
                  </a:cubicBezTo>
                  <a:cubicBezTo>
                    <a:pt x="636807" y="957639"/>
                    <a:pt x="765924" y="1038072"/>
                    <a:pt x="807199" y="1068764"/>
                  </a:cubicBezTo>
                  <a:cubicBezTo>
                    <a:pt x="848474" y="1099456"/>
                    <a:pt x="807199" y="1125914"/>
                    <a:pt x="832599" y="1132264"/>
                  </a:cubicBezTo>
                  <a:cubicBezTo>
                    <a:pt x="857999" y="1138614"/>
                    <a:pt x="934199" y="1098397"/>
                    <a:pt x="959599" y="1106864"/>
                  </a:cubicBezTo>
                  <a:cubicBezTo>
                    <a:pt x="984999" y="1115331"/>
                    <a:pt x="995582" y="1152372"/>
                    <a:pt x="984999" y="1183064"/>
                  </a:cubicBezTo>
                  <a:cubicBezTo>
                    <a:pt x="974416" y="1213756"/>
                    <a:pt x="906682" y="1226456"/>
                    <a:pt x="896099" y="1291014"/>
                  </a:cubicBezTo>
                  <a:cubicBezTo>
                    <a:pt x="885516" y="1355572"/>
                    <a:pt x="905624" y="1521731"/>
                    <a:pt x="921499" y="1570414"/>
                  </a:cubicBezTo>
                  <a:cubicBezTo>
                    <a:pt x="937374" y="1619097"/>
                    <a:pt x="955366" y="1542897"/>
                    <a:pt x="991349" y="1583114"/>
                  </a:cubicBezTo>
                  <a:cubicBezTo>
                    <a:pt x="1027332" y="1623331"/>
                    <a:pt x="1074957" y="1795839"/>
                    <a:pt x="1137399" y="1811714"/>
                  </a:cubicBezTo>
                  <a:cubicBezTo>
                    <a:pt x="1199841" y="1827589"/>
                    <a:pt x="1260166" y="1736572"/>
                    <a:pt x="1365999" y="1678364"/>
                  </a:cubicBezTo>
                  <a:cubicBezTo>
                    <a:pt x="1471832" y="1620156"/>
                    <a:pt x="1691966" y="1518556"/>
                    <a:pt x="1772399" y="1462464"/>
                  </a:cubicBezTo>
                  <a:cubicBezTo>
                    <a:pt x="1852832" y="1406372"/>
                    <a:pt x="1826374" y="1347106"/>
                    <a:pt x="1848599" y="1341814"/>
                  </a:cubicBezTo>
                  <a:cubicBezTo>
                    <a:pt x="1870824" y="1336522"/>
                    <a:pt x="1889874" y="1355572"/>
                    <a:pt x="1905749" y="1430714"/>
                  </a:cubicBezTo>
                  <a:cubicBezTo>
                    <a:pt x="1921624" y="1505856"/>
                    <a:pt x="1903632" y="1667781"/>
                    <a:pt x="1943849" y="1792664"/>
                  </a:cubicBezTo>
                  <a:cubicBezTo>
                    <a:pt x="1984066" y="1917547"/>
                    <a:pt x="2125882" y="2103814"/>
                    <a:pt x="2147049" y="2180014"/>
                  </a:cubicBezTo>
                  <a:cubicBezTo>
                    <a:pt x="2168216" y="2256214"/>
                    <a:pt x="2100482" y="2219172"/>
                    <a:pt x="2070849" y="2249864"/>
                  </a:cubicBezTo>
                  <a:cubicBezTo>
                    <a:pt x="2041216" y="2280556"/>
                    <a:pt x="1985124" y="2329239"/>
                    <a:pt x="1969249" y="2364164"/>
                  </a:cubicBezTo>
                  <a:cubicBezTo>
                    <a:pt x="1953374" y="2399089"/>
                    <a:pt x="1994649" y="2444597"/>
                    <a:pt x="1975599" y="2459414"/>
                  </a:cubicBezTo>
                  <a:cubicBezTo>
                    <a:pt x="1956549" y="2474231"/>
                    <a:pt x="1887757" y="2441422"/>
                    <a:pt x="1854949" y="2453064"/>
                  </a:cubicBezTo>
                  <a:cubicBezTo>
                    <a:pt x="1822141" y="2464706"/>
                    <a:pt x="1808382" y="2505981"/>
                    <a:pt x="1778749" y="2529264"/>
                  </a:cubicBezTo>
                  <a:cubicBezTo>
                    <a:pt x="1749116" y="2552547"/>
                    <a:pt x="1705724" y="2588531"/>
                    <a:pt x="1677149" y="2592764"/>
                  </a:cubicBezTo>
                  <a:cubicBezTo>
                    <a:pt x="1648574" y="2596997"/>
                    <a:pt x="1627936" y="2575830"/>
                    <a:pt x="1607299" y="2554664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  <p:sp>
          <p:nvSpPr>
            <p:cNvPr id="9" name="Forme libre : forme 8">
              <a:extLst>
                <a:ext uri="{FF2B5EF4-FFF2-40B4-BE49-F238E27FC236}">
                  <a16:creationId xmlns:a16="http://schemas.microsoft.com/office/drawing/2014/main" id="{ACE898E1-7BDE-49B0-8EBE-D13D00606527}"/>
                </a:ext>
              </a:extLst>
            </p:cNvPr>
            <p:cNvSpPr/>
            <p:nvPr/>
          </p:nvSpPr>
          <p:spPr>
            <a:xfrm>
              <a:off x="7672120" y="3459906"/>
              <a:ext cx="1660678" cy="1639144"/>
            </a:xfrm>
            <a:custGeom>
              <a:avLst/>
              <a:gdLst>
                <a:gd name="connsiteX0" fmla="*/ 1649680 w 1660678"/>
                <a:gd name="connsiteY0" fmla="*/ 159594 h 1639144"/>
                <a:gd name="connsiteX1" fmla="*/ 1649680 w 1660678"/>
                <a:gd name="connsiteY1" fmla="*/ 51644 h 1639144"/>
                <a:gd name="connsiteX2" fmla="*/ 1535380 w 1660678"/>
                <a:gd name="connsiteY2" fmla="*/ 844 h 1639144"/>
                <a:gd name="connsiteX3" fmla="*/ 1395680 w 1660678"/>
                <a:gd name="connsiteY3" fmla="*/ 89744 h 1639144"/>
                <a:gd name="connsiteX4" fmla="*/ 1395680 w 1660678"/>
                <a:gd name="connsiteY4" fmla="*/ 362794 h 1639144"/>
                <a:gd name="connsiteX5" fmla="*/ 1465530 w 1660678"/>
                <a:gd name="connsiteY5" fmla="*/ 426294 h 1639144"/>
                <a:gd name="connsiteX6" fmla="*/ 1414730 w 1660678"/>
                <a:gd name="connsiteY6" fmla="*/ 496144 h 1639144"/>
                <a:gd name="connsiteX7" fmla="*/ 1281380 w 1660678"/>
                <a:gd name="connsiteY7" fmla="*/ 585044 h 1639144"/>
                <a:gd name="connsiteX8" fmla="*/ 1224230 w 1660678"/>
                <a:gd name="connsiteY8" fmla="*/ 737444 h 1639144"/>
                <a:gd name="connsiteX9" fmla="*/ 1008330 w 1660678"/>
                <a:gd name="connsiteY9" fmla="*/ 775544 h 1639144"/>
                <a:gd name="connsiteX10" fmla="*/ 919430 w 1660678"/>
                <a:gd name="connsiteY10" fmla="*/ 712044 h 1639144"/>
                <a:gd name="connsiteX11" fmla="*/ 874980 w 1660678"/>
                <a:gd name="connsiteY11" fmla="*/ 680294 h 1639144"/>
                <a:gd name="connsiteX12" fmla="*/ 773380 w 1660678"/>
                <a:gd name="connsiteY12" fmla="*/ 667594 h 1639144"/>
                <a:gd name="connsiteX13" fmla="*/ 728930 w 1660678"/>
                <a:gd name="connsiteY13" fmla="*/ 750144 h 1639144"/>
                <a:gd name="connsiteX14" fmla="*/ 665430 w 1660678"/>
                <a:gd name="connsiteY14" fmla="*/ 832694 h 1639144"/>
                <a:gd name="connsiteX15" fmla="*/ 481280 w 1660678"/>
                <a:gd name="connsiteY15" fmla="*/ 985094 h 1639144"/>
                <a:gd name="connsiteX16" fmla="*/ 373330 w 1660678"/>
                <a:gd name="connsiteY16" fmla="*/ 1010494 h 1639144"/>
                <a:gd name="connsiteX17" fmla="*/ 271730 w 1660678"/>
                <a:gd name="connsiteY17" fmla="*/ 1112094 h 1639144"/>
                <a:gd name="connsiteX18" fmla="*/ 144730 w 1660678"/>
                <a:gd name="connsiteY18" fmla="*/ 1099394 h 1639144"/>
                <a:gd name="connsiteX19" fmla="*/ 5030 w 1660678"/>
                <a:gd name="connsiteY19" fmla="*/ 1181944 h 1639144"/>
                <a:gd name="connsiteX20" fmla="*/ 36780 w 1660678"/>
                <a:gd name="connsiteY20" fmla="*/ 1321644 h 1639144"/>
                <a:gd name="connsiteX21" fmla="*/ 93930 w 1660678"/>
                <a:gd name="connsiteY21" fmla="*/ 1366094 h 1639144"/>
                <a:gd name="connsiteX22" fmla="*/ 214580 w 1660678"/>
                <a:gd name="connsiteY22" fmla="*/ 1378794 h 1639144"/>
                <a:gd name="connsiteX23" fmla="*/ 119330 w 1660678"/>
                <a:gd name="connsiteY23" fmla="*/ 1575644 h 1639144"/>
                <a:gd name="connsiteX24" fmla="*/ 74880 w 1660678"/>
                <a:gd name="connsiteY24" fmla="*/ 1639144 h 1639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660678" h="1639144">
                  <a:moveTo>
                    <a:pt x="1649680" y="159594"/>
                  </a:moveTo>
                  <a:cubicBezTo>
                    <a:pt x="1659205" y="118848"/>
                    <a:pt x="1668730" y="78102"/>
                    <a:pt x="1649680" y="51644"/>
                  </a:cubicBezTo>
                  <a:cubicBezTo>
                    <a:pt x="1630630" y="25186"/>
                    <a:pt x="1577713" y="-5506"/>
                    <a:pt x="1535380" y="844"/>
                  </a:cubicBezTo>
                  <a:cubicBezTo>
                    <a:pt x="1493047" y="7194"/>
                    <a:pt x="1418963" y="29419"/>
                    <a:pt x="1395680" y="89744"/>
                  </a:cubicBezTo>
                  <a:cubicBezTo>
                    <a:pt x="1372397" y="150069"/>
                    <a:pt x="1384038" y="306702"/>
                    <a:pt x="1395680" y="362794"/>
                  </a:cubicBezTo>
                  <a:cubicBezTo>
                    <a:pt x="1407322" y="418886"/>
                    <a:pt x="1462355" y="404069"/>
                    <a:pt x="1465530" y="426294"/>
                  </a:cubicBezTo>
                  <a:cubicBezTo>
                    <a:pt x="1468705" y="448519"/>
                    <a:pt x="1445422" y="469686"/>
                    <a:pt x="1414730" y="496144"/>
                  </a:cubicBezTo>
                  <a:cubicBezTo>
                    <a:pt x="1384038" y="522602"/>
                    <a:pt x="1313130" y="544827"/>
                    <a:pt x="1281380" y="585044"/>
                  </a:cubicBezTo>
                  <a:cubicBezTo>
                    <a:pt x="1249630" y="625261"/>
                    <a:pt x="1269738" y="705694"/>
                    <a:pt x="1224230" y="737444"/>
                  </a:cubicBezTo>
                  <a:cubicBezTo>
                    <a:pt x="1178722" y="769194"/>
                    <a:pt x="1059130" y="779777"/>
                    <a:pt x="1008330" y="775544"/>
                  </a:cubicBezTo>
                  <a:cubicBezTo>
                    <a:pt x="957530" y="771311"/>
                    <a:pt x="919430" y="712044"/>
                    <a:pt x="919430" y="712044"/>
                  </a:cubicBezTo>
                  <a:cubicBezTo>
                    <a:pt x="897205" y="696169"/>
                    <a:pt x="899322" y="687702"/>
                    <a:pt x="874980" y="680294"/>
                  </a:cubicBezTo>
                  <a:cubicBezTo>
                    <a:pt x="850638" y="672886"/>
                    <a:pt x="797722" y="655952"/>
                    <a:pt x="773380" y="667594"/>
                  </a:cubicBezTo>
                  <a:cubicBezTo>
                    <a:pt x="749038" y="679236"/>
                    <a:pt x="746922" y="722627"/>
                    <a:pt x="728930" y="750144"/>
                  </a:cubicBezTo>
                  <a:cubicBezTo>
                    <a:pt x="710938" y="777661"/>
                    <a:pt x="706705" y="793536"/>
                    <a:pt x="665430" y="832694"/>
                  </a:cubicBezTo>
                  <a:cubicBezTo>
                    <a:pt x="624155" y="871852"/>
                    <a:pt x="529963" y="955461"/>
                    <a:pt x="481280" y="985094"/>
                  </a:cubicBezTo>
                  <a:cubicBezTo>
                    <a:pt x="432597" y="1014727"/>
                    <a:pt x="408255" y="989327"/>
                    <a:pt x="373330" y="1010494"/>
                  </a:cubicBezTo>
                  <a:cubicBezTo>
                    <a:pt x="338405" y="1031661"/>
                    <a:pt x="309830" y="1097277"/>
                    <a:pt x="271730" y="1112094"/>
                  </a:cubicBezTo>
                  <a:cubicBezTo>
                    <a:pt x="233630" y="1126911"/>
                    <a:pt x="189180" y="1087752"/>
                    <a:pt x="144730" y="1099394"/>
                  </a:cubicBezTo>
                  <a:cubicBezTo>
                    <a:pt x="100280" y="1111036"/>
                    <a:pt x="23022" y="1144902"/>
                    <a:pt x="5030" y="1181944"/>
                  </a:cubicBezTo>
                  <a:cubicBezTo>
                    <a:pt x="-12962" y="1218986"/>
                    <a:pt x="21963" y="1290952"/>
                    <a:pt x="36780" y="1321644"/>
                  </a:cubicBezTo>
                  <a:cubicBezTo>
                    <a:pt x="51597" y="1352336"/>
                    <a:pt x="64297" y="1356569"/>
                    <a:pt x="93930" y="1366094"/>
                  </a:cubicBezTo>
                  <a:cubicBezTo>
                    <a:pt x="123563" y="1375619"/>
                    <a:pt x="210347" y="1343869"/>
                    <a:pt x="214580" y="1378794"/>
                  </a:cubicBezTo>
                  <a:cubicBezTo>
                    <a:pt x="218813" y="1413719"/>
                    <a:pt x="142613" y="1532252"/>
                    <a:pt x="119330" y="1575644"/>
                  </a:cubicBezTo>
                  <a:cubicBezTo>
                    <a:pt x="96047" y="1619036"/>
                    <a:pt x="85463" y="1629090"/>
                    <a:pt x="74880" y="1639144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  <p:sp>
          <p:nvSpPr>
            <p:cNvPr id="13" name="Forme libre : forme 12">
              <a:extLst>
                <a:ext uri="{FF2B5EF4-FFF2-40B4-BE49-F238E27FC236}">
                  <a16:creationId xmlns:a16="http://schemas.microsoft.com/office/drawing/2014/main" id="{529D98ED-C248-4E49-83CA-039AD5E1BA55}"/>
                </a:ext>
              </a:extLst>
            </p:cNvPr>
            <p:cNvSpPr/>
            <p:nvPr/>
          </p:nvSpPr>
          <p:spPr>
            <a:xfrm>
              <a:off x="2908829" y="2114550"/>
              <a:ext cx="5463008" cy="4432490"/>
            </a:xfrm>
            <a:custGeom>
              <a:avLst/>
              <a:gdLst>
                <a:gd name="connsiteX0" fmla="*/ 4850871 w 5463008"/>
                <a:gd name="connsiteY0" fmla="*/ 2965450 h 4432490"/>
                <a:gd name="connsiteX1" fmla="*/ 4787371 w 5463008"/>
                <a:gd name="connsiteY1" fmla="*/ 3124200 h 4432490"/>
                <a:gd name="connsiteX2" fmla="*/ 4825471 w 5463008"/>
                <a:gd name="connsiteY2" fmla="*/ 3194050 h 4432490"/>
                <a:gd name="connsiteX3" fmla="*/ 5054071 w 5463008"/>
                <a:gd name="connsiteY3" fmla="*/ 3124200 h 4432490"/>
                <a:gd name="connsiteX4" fmla="*/ 5181071 w 5463008"/>
                <a:gd name="connsiteY4" fmla="*/ 3308350 h 4432490"/>
                <a:gd name="connsiteX5" fmla="*/ 5384271 w 5463008"/>
                <a:gd name="connsiteY5" fmla="*/ 3371850 h 4432490"/>
                <a:gd name="connsiteX6" fmla="*/ 5371571 w 5463008"/>
                <a:gd name="connsiteY6" fmla="*/ 3511550 h 4432490"/>
                <a:gd name="connsiteX7" fmla="*/ 5447771 w 5463008"/>
                <a:gd name="connsiteY7" fmla="*/ 3644900 h 4432490"/>
                <a:gd name="connsiteX8" fmla="*/ 5308071 w 5463008"/>
                <a:gd name="connsiteY8" fmla="*/ 3714750 h 4432490"/>
                <a:gd name="connsiteX9" fmla="*/ 5460471 w 5463008"/>
                <a:gd name="connsiteY9" fmla="*/ 3873500 h 4432490"/>
                <a:gd name="connsiteX10" fmla="*/ 5377921 w 5463008"/>
                <a:gd name="connsiteY10" fmla="*/ 3987800 h 4432490"/>
                <a:gd name="connsiteX11" fmla="*/ 5066771 w 5463008"/>
                <a:gd name="connsiteY11" fmla="*/ 4108450 h 4432490"/>
                <a:gd name="connsiteX12" fmla="*/ 4977871 w 5463008"/>
                <a:gd name="connsiteY12" fmla="*/ 3987800 h 4432490"/>
                <a:gd name="connsiteX13" fmla="*/ 4838171 w 5463008"/>
                <a:gd name="connsiteY13" fmla="*/ 4070350 h 4432490"/>
                <a:gd name="connsiteX14" fmla="*/ 4723871 w 5463008"/>
                <a:gd name="connsiteY14" fmla="*/ 3848100 h 4432490"/>
                <a:gd name="connsiteX15" fmla="*/ 4596871 w 5463008"/>
                <a:gd name="connsiteY15" fmla="*/ 3810000 h 4432490"/>
                <a:gd name="connsiteX16" fmla="*/ 4336521 w 5463008"/>
                <a:gd name="connsiteY16" fmla="*/ 3829050 h 4432490"/>
                <a:gd name="connsiteX17" fmla="*/ 4190471 w 5463008"/>
                <a:gd name="connsiteY17" fmla="*/ 3740150 h 4432490"/>
                <a:gd name="connsiteX18" fmla="*/ 4082521 w 5463008"/>
                <a:gd name="connsiteY18" fmla="*/ 3892550 h 4432490"/>
                <a:gd name="connsiteX19" fmla="*/ 3892021 w 5463008"/>
                <a:gd name="connsiteY19" fmla="*/ 4013200 h 4432490"/>
                <a:gd name="connsiteX20" fmla="*/ 3872971 w 5463008"/>
                <a:gd name="connsiteY20" fmla="*/ 4102100 h 4432490"/>
                <a:gd name="connsiteX21" fmla="*/ 3745971 w 5463008"/>
                <a:gd name="connsiteY21" fmla="*/ 4273550 h 4432490"/>
                <a:gd name="connsiteX22" fmla="*/ 3555471 w 5463008"/>
                <a:gd name="connsiteY22" fmla="*/ 4356100 h 4432490"/>
                <a:gd name="connsiteX23" fmla="*/ 3295121 w 5463008"/>
                <a:gd name="connsiteY23" fmla="*/ 4356100 h 4432490"/>
                <a:gd name="connsiteX24" fmla="*/ 3085571 w 5463008"/>
                <a:gd name="connsiteY24" fmla="*/ 4432300 h 4432490"/>
                <a:gd name="connsiteX25" fmla="*/ 2958571 w 5463008"/>
                <a:gd name="connsiteY25" fmla="*/ 4330700 h 4432490"/>
                <a:gd name="connsiteX26" fmla="*/ 2831571 w 5463008"/>
                <a:gd name="connsiteY26" fmla="*/ 4267200 h 4432490"/>
                <a:gd name="connsiteX27" fmla="*/ 2729971 w 5463008"/>
                <a:gd name="connsiteY27" fmla="*/ 4076700 h 4432490"/>
                <a:gd name="connsiteX28" fmla="*/ 2583921 w 5463008"/>
                <a:gd name="connsiteY28" fmla="*/ 3987800 h 4432490"/>
                <a:gd name="connsiteX29" fmla="*/ 2387071 w 5463008"/>
                <a:gd name="connsiteY29" fmla="*/ 4064000 h 4432490"/>
                <a:gd name="connsiteX30" fmla="*/ 2183871 w 5463008"/>
                <a:gd name="connsiteY30" fmla="*/ 3835400 h 4432490"/>
                <a:gd name="connsiteX31" fmla="*/ 2126721 w 5463008"/>
                <a:gd name="connsiteY31" fmla="*/ 3803650 h 4432490"/>
                <a:gd name="connsiteX32" fmla="*/ 2260071 w 5463008"/>
                <a:gd name="connsiteY32" fmla="*/ 3365500 h 4432490"/>
                <a:gd name="connsiteX33" fmla="*/ 2069571 w 5463008"/>
                <a:gd name="connsiteY33" fmla="*/ 3060700 h 4432490"/>
                <a:gd name="connsiteX34" fmla="*/ 1828271 w 5463008"/>
                <a:gd name="connsiteY34" fmla="*/ 2673350 h 4432490"/>
                <a:gd name="connsiteX35" fmla="*/ 1783821 w 5463008"/>
                <a:gd name="connsiteY35" fmla="*/ 2584450 h 4432490"/>
                <a:gd name="connsiteX36" fmla="*/ 1612371 w 5463008"/>
                <a:gd name="connsiteY36" fmla="*/ 2343150 h 4432490"/>
                <a:gd name="connsiteX37" fmla="*/ 1910821 w 5463008"/>
                <a:gd name="connsiteY37" fmla="*/ 2044700 h 4432490"/>
                <a:gd name="connsiteX38" fmla="*/ 1783821 w 5463008"/>
                <a:gd name="connsiteY38" fmla="*/ 2025650 h 4432490"/>
                <a:gd name="connsiteX39" fmla="*/ 1853671 w 5463008"/>
                <a:gd name="connsiteY39" fmla="*/ 1866900 h 4432490"/>
                <a:gd name="connsiteX40" fmla="*/ 1910821 w 5463008"/>
                <a:gd name="connsiteY40" fmla="*/ 1746250 h 4432490"/>
                <a:gd name="connsiteX41" fmla="*/ 1853671 w 5463008"/>
                <a:gd name="connsiteY41" fmla="*/ 1365250 h 4432490"/>
                <a:gd name="connsiteX42" fmla="*/ 1752071 w 5463008"/>
                <a:gd name="connsiteY42" fmla="*/ 1187450 h 4432490"/>
                <a:gd name="connsiteX43" fmla="*/ 1555221 w 5463008"/>
                <a:gd name="connsiteY43" fmla="*/ 1187450 h 4432490"/>
                <a:gd name="connsiteX44" fmla="*/ 1491721 w 5463008"/>
                <a:gd name="connsiteY44" fmla="*/ 1168400 h 4432490"/>
                <a:gd name="connsiteX45" fmla="*/ 1434571 w 5463008"/>
                <a:gd name="connsiteY45" fmla="*/ 1289050 h 4432490"/>
                <a:gd name="connsiteX46" fmla="*/ 869421 w 5463008"/>
                <a:gd name="connsiteY46" fmla="*/ 1403350 h 4432490"/>
                <a:gd name="connsiteX47" fmla="*/ 748771 w 5463008"/>
                <a:gd name="connsiteY47" fmla="*/ 1365250 h 4432490"/>
                <a:gd name="connsiteX48" fmla="*/ 501121 w 5463008"/>
                <a:gd name="connsiteY48" fmla="*/ 1454150 h 4432490"/>
                <a:gd name="connsiteX49" fmla="*/ 323321 w 5463008"/>
                <a:gd name="connsiteY49" fmla="*/ 1473200 h 4432490"/>
                <a:gd name="connsiteX50" fmla="*/ 132821 w 5463008"/>
                <a:gd name="connsiteY50" fmla="*/ 1428750 h 4432490"/>
                <a:gd name="connsiteX51" fmla="*/ 285221 w 5463008"/>
                <a:gd name="connsiteY51" fmla="*/ 1384300 h 4432490"/>
                <a:gd name="connsiteX52" fmla="*/ 329671 w 5463008"/>
                <a:gd name="connsiteY52" fmla="*/ 1270000 h 4432490"/>
                <a:gd name="connsiteX53" fmla="*/ 266171 w 5463008"/>
                <a:gd name="connsiteY53" fmla="*/ 1003300 h 4432490"/>
                <a:gd name="connsiteX54" fmla="*/ 82021 w 5463008"/>
                <a:gd name="connsiteY54" fmla="*/ 1022350 h 4432490"/>
                <a:gd name="connsiteX55" fmla="*/ 5821 w 5463008"/>
                <a:gd name="connsiteY55" fmla="*/ 825500 h 4432490"/>
                <a:gd name="connsiteX56" fmla="*/ 228071 w 5463008"/>
                <a:gd name="connsiteY56" fmla="*/ 768350 h 4432490"/>
                <a:gd name="connsiteX57" fmla="*/ 285221 w 5463008"/>
                <a:gd name="connsiteY57" fmla="*/ 666750 h 4432490"/>
                <a:gd name="connsiteX58" fmla="*/ 348721 w 5463008"/>
                <a:gd name="connsiteY58" fmla="*/ 704850 h 4432490"/>
                <a:gd name="connsiteX59" fmla="*/ 285221 w 5463008"/>
                <a:gd name="connsiteY59" fmla="*/ 565150 h 4432490"/>
                <a:gd name="connsiteX60" fmla="*/ 355071 w 5463008"/>
                <a:gd name="connsiteY60" fmla="*/ 336550 h 4432490"/>
                <a:gd name="connsiteX61" fmla="*/ 418571 w 5463008"/>
                <a:gd name="connsiteY61" fmla="*/ 120650 h 4432490"/>
                <a:gd name="connsiteX62" fmla="*/ 577321 w 5463008"/>
                <a:gd name="connsiteY62" fmla="*/ 88900 h 4432490"/>
                <a:gd name="connsiteX63" fmla="*/ 653521 w 5463008"/>
                <a:gd name="connsiteY63" fmla="*/ 0 h 4432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5463008" h="4432490">
                  <a:moveTo>
                    <a:pt x="4850871" y="2965450"/>
                  </a:moveTo>
                  <a:cubicBezTo>
                    <a:pt x="4821237" y="3025775"/>
                    <a:pt x="4791604" y="3086100"/>
                    <a:pt x="4787371" y="3124200"/>
                  </a:cubicBezTo>
                  <a:cubicBezTo>
                    <a:pt x="4783138" y="3162300"/>
                    <a:pt x="4781021" y="3194050"/>
                    <a:pt x="4825471" y="3194050"/>
                  </a:cubicBezTo>
                  <a:cubicBezTo>
                    <a:pt x="4869921" y="3194050"/>
                    <a:pt x="4994804" y="3105150"/>
                    <a:pt x="5054071" y="3124200"/>
                  </a:cubicBezTo>
                  <a:cubicBezTo>
                    <a:pt x="5113338" y="3143250"/>
                    <a:pt x="5126038" y="3267075"/>
                    <a:pt x="5181071" y="3308350"/>
                  </a:cubicBezTo>
                  <a:cubicBezTo>
                    <a:pt x="5236104" y="3349625"/>
                    <a:pt x="5352521" y="3337983"/>
                    <a:pt x="5384271" y="3371850"/>
                  </a:cubicBezTo>
                  <a:cubicBezTo>
                    <a:pt x="5416021" y="3405717"/>
                    <a:pt x="5360988" y="3466042"/>
                    <a:pt x="5371571" y="3511550"/>
                  </a:cubicBezTo>
                  <a:cubicBezTo>
                    <a:pt x="5382154" y="3557058"/>
                    <a:pt x="5458354" y="3611033"/>
                    <a:pt x="5447771" y="3644900"/>
                  </a:cubicBezTo>
                  <a:cubicBezTo>
                    <a:pt x="5437188" y="3678767"/>
                    <a:pt x="5305954" y="3676650"/>
                    <a:pt x="5308071" y="3714750"/>
                  </a:cubicBezTo>
                  <a:cubicBezTo>
                    <a:pt x="5310188" y="3752850"/>
                    <a:pt x="5448829" y="3827992"/>
                    <a:pt x="5460471" y="3873500"/>
                  </a:cubicBezTo>
                  <a:cubicBezTo>
                    <a:pt x="5472113" y="3919008"/>
                    <a:pt x="5443538" y="3948642"/>
                    <a:pt x="5377921" y="3987800"/>
                  </a:cubicBezTo>
                  <a:cubicBezTo>
                    <a:pt x="5312304" y="4026958"/>
                    <a:pt x="5133446" y="4108450"/>
                    <a:pt x="5066771" y="4108450"/>
                  </a:cubicBezTo>
                  <a:cubicBezTo>
                    <a:pt x="5000096" y="4108450"/>
                    <a:pt x="5015971" y="3994150"/>
                    <a:pt x="4977871" y="3987800"/>
                  </a:cubicBezTo>
                  <a:cubicBezTo>
                    <a:pt x="4939771" y="3981450"/>
                    <a:pt x="4880504" y="4093633"/>
                    <a:pt x="4838171" y="4070350"/>
                  </a:cubicBezTo>
                  <a:cubicBezTo>
                    <a:pt x="4795838" y="4047067"/>
                    <a:pt x="4764088" y="3891492"/>
                    <a:pt x="4723871" y="3848100"/>
                  </a:cubicBezTo>
                  <a:cubicBezTo>
                    <a:pt x="4683654" y="3804708"/>
                    <a:pt x="4661429" y="3813175"/>
                    <a:pt x="4596871" y="3810000"/>
                  </a:cubicBezTo>
                  <a:cubicBezTo>
                    <a:pt x="4532313" y="3806825"/>
                    <a:pt x="4404254" y="3840692"/>
                    <a:pt x="4336521" y="3829050"/>
                  </a:cubicBezTo>
                  <a:cubicBezTo>
                    <a:pt x="4268788" y="3817408"/>
                    <a:pt x="4232804" y="3729567"/>
                    <a:pt x="4190471" y="3740150"/>
                  </a:cubicBezTo>
                  <a:cubicBezTo>
                    <a:pt x="4148138" y="3750733"/>
                    <a:pt x="4132263" y="3847042"/>
                    <a:pt x="4082521" y="3892550"/>
                  </a:cubicBezTo>
                  <a:cubicBezTo>
                    <a:pt x="4032779" y="3938058"/>
                    <a:pt x="3926946" y="3978275"/>
                    <a:pt x="3892021" y="4013200"/>
                  </a:cubicBezTo>
                  <a:cubicBezTo>
                    <a:pt x="3857096" y="4048125"/>
                    <a:pt x="3897313" y="4058708"/>
                    <a:pt x="3872971" y="4102100"/>
                  </a:cubicBezTo>
                  <a:cubicBezTo>
                    <a:pt x="3848629" y="4145492"/>
                    <a:pt x="3798888" y="4231217"/>
                    <a:pt x="3745971" y="4273550"/>
                  </a:cubicBezTo>
                  <a:cubicBezTo>
                    <a:pt x="3693054" y="4315883"/>
                    <a:pt x="3630613" y="4342342"/>
                    <a:pt x="3555471" y="4356100"/>
                  </a:cubicBezTo>
                  <a:cubicBezTo>
                    <a:pt x="3480329" y="4369858"/>
                    <a:pt x="3373438" y="4343400"/>
                    <a:pt x="3295121" y="4356100"/>
                  </a:cubicBezTo>
                  <a:cubicBezTo>
                    <a:pt x="3216804" y="4368800"/>
                    <a:pt x="3141663" y="4436533"/>
                    <a:pt x="3085571" y="4432300"/>
                  </a:cubicBezTo>
                  <a:cubicBezTo>
                    <a:pt x="3029479" y="4428067"/>
                    <a:pt x="3000904" y="4358217"/>
                    <a:pt x="2958571" y="4330700"/>
                  </a:cubicBezTo>
                  <a:cubicBezTo>
                    <a:pt x="2916238" y="4303183"/>
                    <a:pt x="2869671" y="4309533"/>
                    <a:pt x="2831571" y="4267200"/>
                  </a:cubicBezTo>
                  <a:cubicBezTo>
                    <a:pt x="2793471" y="4224867"/>
                    <a:pt x="2771246" y="4123267"/>
                    <a:pt x="2729971" y="4076700"/>
                  </a:cubicBezTo>
                  <a:cubicBezTo>
                    <a:pt x="2688696" y="4030133"/>
                    <a:pt x="2641071" y="3989917"/>
                    <a:pt x="2583921" y="3987800"/>
                  </a:cubicBezTo>
                  <a:cubicBezTo>
                    <a:pt x="2526771" y="3985683"/>
                    <a:pt x="2453746" y="4089400"/>
                    <a:pt x="2387071" y="4064000"/>
                  </a:cubicBezTo>
                  <a:cubicBezTo>
                    <a:pt x="2320396" y="4038600"/>
                    <a:pt x="2227263" y="3878792"/>
                    <a:pt x="2183871" y="3835400"/>
                  </a:cubicBezTo>
                  <a:cubicBezTo>
                    <a:pt x="2140479" y="3792008"/>
                    <a:pt x="2114021" y="3881967"/>
                    <a:pt x="2126721" y="3803650"/>
                  </a:cubicBezTo>
                  <a:cubicBezTo>
                    <a:pt x="2139421" y="3725333"/>
                    <a:pt x="2269596" y="3489325"/>
                    <a:pt x="2260071" y="3365500"/>
                  </a:cubicBezTo>
                  <a:cubicBezTo>
                    <a:pt x="2250546" y="3241675"/>
                    <a:pt x="2141538" y="3176058"/>
                    <a:pt x="2069571" y="3060700"/>
                  </a:cubicBezTo>
                  <a:cubicBezTo>
                    <a:pt x="1997604" y="2945342"/>
                    <a:pt x="1875896" y="2752725"/>
                    <a:pt x="1828271" y="2673350"/>
                  </a:cubicBezTo>
                  <a:cubicBezTo>
                    <a:pt x="1780646" y="2593975"/>
                    <a:pt x="1819804" y="2639483"/>
                    <a:pt x="1783821" y="2584450"/>
                  </a:cubicBezTo>
                  <a:cubicBezTo>
                    <a:pt x="1747838" y="2529417"/>
                    <a:pt x="1591204" y="2433108"/>
                    <a:pt x="1612371" y="2343150"/>
                  </a:cubicBezTo>
                  <a:cubicBezTo>
                    <a:pt x="1633538" y="2253192"/>
                    <a:pt x="1882246" y="2097617"/>
                    <a:pt x="1910821" y="2044700"/>
                  </a:cubicBezTo>
                  <a:cubicBezTo>
                    <a:pt x="1939396" y="1991783"/>
                    <a:pt x="1793346" y="2055283"/>
                    <a:pt x="1783821" y="2025650"/>
                  </a:cubicBezTo>
                  <a:cubicBezTo>
                    <a:pt x="1774296" y="1996017"/>
                    <a:pt x="1832504" y="1913467"/>
                    <a:pt x="1853671" y="1866900"/>
                  </a:cubicBezTo>
                  <a:cubicBezTo>
                    <a:pt x="1874838" y="1820333"/>
                    <a:pt x="1910821" y="1829858"/>
                    <a:pt x="1910821" y="1746250"/>
                  </a:cubicBezTo>
                  <a:cubicBezTo>
                    <a:pt x="1910821" y="1662642"/>
                    <a:pt x="1880129" y="1458383"/>
                    <a:pt x="1853671" y="1365250"/>
                  </a:cubicBezTo>
                  <a:cubicBezTo>
                    <a:pt x="1827213" y="1272117"/>
                    <a:pt x="1801813" y="1217083"/>
                    <a:pt x="1752071" y="1187450"/>
                  </a:cubicBezTo>
                  <a:cubicBezTo>
                    <a:pt x="1702329" y="1157817"/>
                    <a:pt x="1598613" y="1190625"/>
                    <a:pt x="1555221" y="1187450"/>
                  </a:cubicBezTo>
                  <a:cubicBezTo>
                    <a:pt x="1511829" y="1184275"/>
                    <a:pt x="1511829" y="1151467"/>
                    <a:pt x="1491721" y="1168400"/>
                  </a:cubicBezTo>
                  <a:cubicBezTo>
                    <a:pt x="1471613" y="1185333"/>
                    <a:pt x="1538288" y="1249892"/>
                    <a:pt x="1434571" y="1289050"/>
                  </a:cubicBezTo>
                  <a:cubicBezTo>
                    <a:pt x="1330854" y="1328208"/>
                    <a:pt x="983721" y="1390650"/>
                    <a:pt x="869421" y="1403350"/>
                  </a:cubicBezTo>
                  <a:cubicBezTo>
                    <a:pt x="755121" y="1416050"/>
                    <a:pt x="810154" y="1356783"/>
                    <a:pt x="748771" y="1365250"/>
                  </a:cubicBezTo>
                  <a:cubicBezTo>
                    <a:pt x="687388" y="1373717"/>
                    <a:pt x="572029" y="1436158"/>
                    <a:pt x="501121" y="1454150"/>
                  </a:cubicBezTo>
                  <a:cubicBezTo>
                    <a:pt x="430213" y="1472142"/>
                    <a:pt x="384704" y="1477433"/>
                    <a:pt x="323321" y="1473200"/>
                  </a:cubicBezTo>
                  <a:cubicBezTo>
                    <a:pt x="261938" y="1468967"/>
                    <a:pt x="139171" y="1443567"/>
                    <a:pt x="132821" y="1428750"/>
                  </a:cubicBezTo>
                  <a:cubicBezTo>
                    <a:pt x="126471" y="1413933"/>
                    <a:pt x="252413" y="1410758"/>
                    <a:pt x="285221" y="1384300"/>
                  </a:cubicBezTo>
                  <a:cubicBezTo>
                    <a:pt x="318029" y="1357842"/>
                    <a:pt x="332846" y="1333500"/>
                    <a:pt x="329671" y="1270000"/>
                  </a:cubicBezTo>
                  <a:cubicBezTo>
                    <a:pt x="326496" y="1206500"/>
                    <a:pt x="307446" y="1044575"/>
                    <a:pt x="266171" y="1003300"/>
                  </a:cubicBezTo>
                  <a:cubicBezTo>
                    <a:pt x="224896" y="962025"/>
                    <a:pt x="125413" y="1051983"/>
                    <a:pt x="82021" y="1022350"/>
                  </a:cubicBezTo>
                  <a:cubicBezTo>
                    <a:pt x="38629" y="992717"/>
                    <a:pt x="-18521" y="867833"/>
                    <a:pt x="5821" y="825500"/>
                  </a:cubicBezTo>
                  <a:cubicBezTo>
                    <a:pt x="30163" y="783167"/>
                    <a:pt x="181504" y="794808"/>
                    <a:pt x="228071" y="768350"/>
                  </a:cubicBezTo>
                  <a:cubicBezTo>
                    <a:pt x="274638" y="741892"/>
                    <a:pt x="265113" y="677333"/>
                    <a:pt x="285221" y="666750"/>
                  </a:cubicBezTo>
                  <a:cubicBezTo>
                    <a:pt x="305329" y="656167"/>
                    <a:pt x="348721" y="721783"/>
                    <a:pt x="348721" y="704850"/>
                  </a:cubicBezTo>
                  <a:cubicBezTo>
                    <a:pt x="348721" y="687917"/>
                    <a:pt x="284163" y="626533"/>
                    <a:pt x="285221" y="565150"/>
                  </a:cubicBezTo>
                  <a:cubicBezTo>
                    <a:pt x="286279" y="503767"/>
                    <a:pt x="332846" y="410633"/>
                    <a:pt x="355071" y="336550"/>
                  </a:cubicBezTo>
                  <a:cubicBezTo>
                    <a:pt x="377296" y="262467"/>
                    <a:pt x="381529" y="161925"/>
                    <a:pt x="418571" y="120650"/>
                  </a:cubicBezTo>
                  <a:cubicBezTo>
                    <a:pt x="455613" y="79375"/>
                    <a:pt x="538163" y="109008"/>
                    <a:pt x="577321" y="88900"/>
                  </a:cubicBezTo>
                  <a:cubicBezTo>
                    <a:pt x="616479" y="68792"/>
                    <a:pt x="635000" y="34396"/>
                    <a:pt x="653521" y="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  <p:sp>
          <p:nvSpPr>
            <p:cNvPr id="14" name="Forme libre : forme 13">
              <a:extLst>
                <a:ext uri="{FF2B5EF4-FFF2-40B4-BE49-F238E27FC236}">
                  <a16:creationId xmlns:a16="http://schemas.microsoft.com/office/drawing/2014/main" id="{4BEAE9BB-B4E2-4D9D-A0E1-3456242A1240}"/>
                </a:ext>
              </a:extLst>
            </p:cNvPr>
            <p:cNvSpPr/>
            <p:nvPr/>
          </p:nvSpPr>
          <p:spPr>
            <a:xfrm>
              <a:off x="3549650" y="692150"/>
              <a:ext cx="1968500" cy="1435100"/>
            </a:xfrm>
            <a:custGeom>
              <a:avLst/>
              <a:gdLst>
                <a:gd name="connsiteX0" fmla="*/ 0 w 1968500"/>
                <a:gd name="connsiteY0" fmla="*/ 1435100 h 1435100"/>
                <a:gd name="connsiteX1" fmla="*/ 57150 w 1968500"/>
                <a:gd name="connsiteY1" fmla="*/ 1314450 h 1435100"/>
                <a:gd name="connsiteX2" fmla="*/ 12700 w 1968500"/>
                <a:gd name="connsiteY2" fmla="*/ 1257300 h 1435100"/>
                <a:gd name="connsiteX3" fmla="*/ 76200 w 1968500"/>
                <a:gd name="connsiteY3" fmla="*/ 1149350 h 1435100"/>
                <a:gd name="connsiteX4" fmla="*/ 57150 w 1968500"/>
                <a:gd name="connsiteY4" fmla="*/ 1060450 h 1435100"/>
                <a:gd name="connsiteX5" fmla="*/ 234950 w 1968500"/>
                <a:gd name="connsiteY5" fmla="*/ 1206500 h 1435100"/>
                <a:gd name="connsiteX6" fmla="*/ 368300 w 1968500"/>
                <a:gd name="connsiteY6" fmla="*/ 1092200 h 1435100"/>
                <a:gd name="connsiteX7" fmla="*/ 514350 w 1968500"/>
                <a:gd name="connsiteY7" fmla="*/ 1035050 h 1435100"/>
                <a:gd name="connsiteX8" fmla="*/ 444500 w 1968500"/>
                <a:gd name="connsiteY8" fmla="*/ 863600 h 1435100"/>
                <a:gd name="connsiteX9" fmla="*/ 552450 w 1968500"/>
                <a:gd name="connsiteY9" fmla="*/ 749300 h 1435100"/>
                <a:gd name="connsiteX10" fmla="*/ 457200 w 1968500"/>
                <a:gd name="connsiteY10" fmla="*/ 596900 h 1435100"/>
                <a:gd name="connsiteX11" fmla="*/ 247650 w 1968500"/>
                <a:gd name="connsiteY11" fmla="*/ 482600 h 1435100"/>
                <a:gd name="connsiteX12" fmla="*/ 419100 w 1968500"/>
                <a:gd name="connsiteY12" fmla="*/ 457200 h 1435100"/>
                <a:gd name="connsiteX13" fmla="*/ 444500 w 1968500"/>
                <a:gd name="connsiteY13" fmla="*/ 298450 h 1435100"/>
                <a:gd name="connsiteX14" fmla="*/ 400050 w 1968500"/>
                <a:gd name="connsiteY14" fmla="*/ 203200 h 1435100"/>
                <a:gd name="connsiteX15" fmla="*/ 520700 w 1968500"/>
                <a:gd name="connsiteY15" fmla="*/ 196850 h 1435100"/>
                <a:gd name="connsiteX16" fmla="*/ 692150 w 1968500"/>
                <a:gd name="connsiteY16" fmla="*/ 247650 h 1435100"/>
                <a:gd name="connsiteX17" fmla="*/ 749300 w 1968500"/>
                <a:gd name="connsiteY17" fmla="*/ 234950 h 1435100"/>
                <a:gd name="connsiteX18" fmla="*/ 723900 w 1968500"/>
                <a:gd name="connsiteY18" fmla="*/ 177800 h 1435100"/>
                <a:gd name="connsiteX19" fmla="*/ 901700 w 1968500"/>
                <a:gd name="connsiteY19" fmla="*/ 152400 h 1435100"/>
                <a:gd name="connsiteX20" fmla="*/ 1028700 w 1968500"/>
                <a:gd name="connsiteY20" fmla="*/ 241300 h 1435100"/>
                <a:gd name="connsiteX21" fmla="*/ 1149350 w 1968500"/>
                <a:gd name="connsiteY21" fmla="*/ 241300 h 1435100"/>
                <a:gd name="connsiteX22" fmla="*/ 1371600 w 1968500"/>
                <a:gd name="connsiteY22" fmla="*/ 114300 h 1435100"/>
                <a:gd name="connsiteX23" fmla="*/ 1771650 w 1968500"/>
                <a:gd name="connsiteY23" fmla="*/ 101600 h 1435100"/>
                <a:gd name="connsiteX24" fmla="*/ 1968500 w 1968500"/>
                <a:gd name="connsiteY24" fmla="*/ 0 h 1435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968500" h="1435100">
                  <a:moveTo>
                    <a:pt x="0" y="1435100"/>
                  </a:moveTo>
                  <a:cubicBezTo>
                    <a:pt x="27516" y="1389591"/>
                    <a:pt x="55033" y="1344083"/>
                    <a:pt x="57150" y="1314450"/>
                  </a:cubicBezTo>
                  <a:cubicBezTo>
                    <a:pt x="59267" y="1284817"/>
                    <a:pt x="9525" y="1284817"/>
                    <a:pt x="12700" y="1257300"/>
                  </a:cubicBezTo>
                  <a:cubicBezTo>
                    <a:pt x="15875" y="1229783"/>
                    <a:pt x="68792" y="1182158"/>
                    <a:pt x="76200" y="1149350"/>
                  </a:cubicBezTo>
                  <a:cubicBezTo>
                    <a:pt x="83608" y="1116542"/>
                    <a:pt x="30692" y="1050925"/>
                    <a:pt x="57150" y="1060450"/>
                  </a:cubicBezTo>
                  <a:cubicBezTo>
                    <a:pt x="83608" y="1069975"/>
                    <a:pt x="183092" y="1201208"/>
                    <a:pt x="234950" y="1206500"/>
                  </a:cubicBezTo>
                  <a:cubicBezTo>
                    <a:pt x="286808" y="1211792"/>
                    <a:pt x="321733" y="1120775"/>
                    <a:pt x="368300" y="1092200"/>
                  </a:cubicBezTo>
                  <a:cubicBezTo>
                    <a:pt x="414867" y="1063625"/>
                    <a:pt x="501650" y="1073150"/>
                    <a:pt x="514350" y="1035050"/>
                  </a:cubicBezTo>
                  <a:cubicBezTo>
                    <a:pt x="527050" y="996950"/>
                    <a:pt x="438150" y="911225"/>
                    <a:pt x="444500" y="863600"/>
                  </a:cubicBezTo>
                  <a:cubicBezTo>
                    <a:pt x="450850" y="815975"/>
                    <a:pt x="550333" y="793750"/>
                    <a:pt x="552450" y="749300"/>
                  </a:cubicBezTo>
                  <a:cubicBezTo>
                    <a:pt x="554567" y="704850"/>
                    <a:pt x="508000" y="641350"/>
                    <a:pt x="457200" y="596900"/>
                  </a:cubicBezTo>
                  <a:cubicBezTo>
                    <a:pt x="406400" y="552450"/>
                    <a:pt x="254000" y="505883"/>
                    <a:pt x="247650" y="482600"/>
                  </a:cubicBezTo>
                  <a:cubicBezTo>
                    <a:pt x="241300" y="459317"/>
                    <a:pt x="386292" y="487892"/>
                    <a:pt x="419100" y="457200"/>
                  </a:cubicBezTo>
                  <a:cubicBezTo>
                    <a:pt x="451908" y="426508"/>
                    <a:pt x="447675" y="340783"/>
                    <a:pt x="444500" y="298450"/>
                  </a:cubicBezTo>
                  <a:cubicBezTo>
                    <a:pt x="441325" y="256117"/>
                    <a:pt x="387350" y="220133"/>
                    <a:pt x="400050" y="203200"/>
                  </a:cubicBezTo>
                  <a:cubicBezTo>
                    <a:pt x="412750" y="186267"/>
                    <a:pt x="472017" y="189442"/>
                    <a:pt x="520700" y="196850"/>
                  </a:cubicBezTo>
                  <a:cubicBezTo>
                    <a:pt x="569383" y="204258"/>
                    <a:pt x="654050" y="241300"/>
                    <a:pt x="692150" y="247650"/>
                  </a:cubicBezTo>
                  <a:cubicBezTo>
                    <a:pt x="730250" y="254000"/>
                    <a:pt x="744008" y="246592"/>
                    <a:pt x="749300" y="234950"/>
                  </a:cubicBezTo>
                  <a:cubicBezTo>
                    <a:pt x="754592" y="223308"/>
                    <a:pt x="698500" y="191558"/>
                    <a:pt x="723900" y="177800"/>
                  </a:cubicBezTo>
                  <a:cubicBezTo>
                    <a:pt x="749300" y="164042"/>
                    <a:pt x="850900" y="141817"/>
                    <a:pt x="901700" y="152400"/>
                  </a:cubicBezTo>
                  <a:cubicBezTo>
                    <a:pt x="952500" y="162983"/>
                    <a:pt x="987425" y="226483"/>
                    <a:pt x="1028700" y="241300"/>
                  </a:cubicBezTo>
                  <a:cubicBezTo>
                    <a:pt x="1069975" y="256117"/>
                    <a:pt x="1092200" y="262467"/>
                    <a:pt x="1149350" y="241300"/>
                  </a:cubicBezTo>
                  <a:cubicBezTo>
                    <a:pt x="1206500" y="220133"/>
                    <a:pt x="1267883" y="137583"/>
                    <a:pt x="1371600" y="114300"/>
                  </a:cubicBezTo>
                  <a:cubicBezTo>
                    <a:pt x="1475317" y="91017"/>
                    <a:pt x="1672167" y="120650"/>
                    <a:pt x="1771650" y="101600"/>
                  </a:cubicBezTo>
                  <a:cubicBezTo>
                    <a:pt x="1871133" y="82550"/>
                    <a:pt x="1919816" y="41275"/>
                    <a:pt x="1968500" y="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</p:grpSp>
      <p:sp>
        <p:nvSpPr>
          <p:cNvPr id="16" name="Forme libre : forme 15">
            <a:extLst>
              <a:ext uri="{FF2B5EF4-FFF2-40B4-BE49-F238E27FC236}">
                <a16:creationId xmlns:a16="http://schemas.microsoft.com/office/drawing/2014/main" id="{EEB2F3E0-154F-4066-8E25-50B79DF581A1}"/>
              </a:ext>
            </a:extLst>
          </p:cNvPr>
          <p:cNvSpPr/>
          <p:nvPr/>
        </p:nvSpPr>
        <p:spPr>
          <a:xfrm>
            <a:off x="6386513" y="1743075"/>
            <a:ext cx="1609792" cy="2833688"/>
          </a:xfrm>
          <a:custGeom>
            <a:avLst/>
            <a:gdLst>
              <a:gd name="connsiteX0" fmla="*/ 1314450 w 1609792"/>
              <a:gd name="connsiteY0" fmla="*/ 0 h 2833688"/>
              <a:gd name="connsiteX1" fmla="*/ 1223962 w 1609792"/>
              <a:gd name="connsiteY1" fmla="*/ 114300 h 2833688"/>
              <a:gd name="connsiteX2" fmla="*/ 1095375 w 1609792"/>
              <a:gd name="connsiteY2" fmla="*/ 52388 h 2833688"/>
              <a:gd name="connsiteX3" fmla="*/ 1028700 w 1609792"/>
              <a:gd name="connsiteY3" fmla="*/ 128588 h 2833688"/>
              <a:gd name="connsiteX4" fmla="*/ 1071562 w 1609792"/>
              <a:gd name="connsiteY4" fmla="*/ 400050 h 2833688"/>
              <a:gd name="connsiteX5" fmla="*/ 923925 w 1609792"/>
              <a:gd name="connsiteY5" fmla="*/ 328613 h 2833688"/>
              <a:gd name="connsiteX6" fmla="*/ 800100 w 1609792"/>
              <a:gd name="connsiteY6" fmla="*/ 328613 h 2833688"/>
              <a:gd name="connsiteX7" fmla="*/ 804862 w 1609792"/>
              <a:gd name="connsiteY7" fmla="*/ 266700 h 2833688"/>
              <a:gd name="connsiteX8" fmla="*/ 742950 w 1609792"/>
              <a:gd name="connsiteY8" fmla="*/ 252413 h 2833688"/>
              <a:gd name="connsiteX9" fmla="*/ 566737 w 1609792"/>
              <a:gd name="connsiteY9" fmla="*/ 381000 h 2833688"/>
              <a:gd name="connsiteX10" fmla="*/ 385762 w 1609792"/>
              <a:gd name="connsiteY10" fmla="*/ 219075 h 2833688"/>
              <a:gd name="connsiteX11" fmla="*/ 280987 w 1609792"/>
              <a:gd name="connsiteY11" fmla="*/ 219075 h 2833688"/>
              <a:gd name="connsiteX12" fmla="*/ 95250 w 1609792"/>
              <a:gd name="connsiteY12" fmla="*/ 342900 h 2833688"/>
              <a:gd name="connsiteX13" fmla="*/ 19050 w 1609792"/>
              <a:gd name="connsiteY13" fmla="*/ 490538 h 2833688"/>
              <a:gd name="connsiteX14" fmla="*/ 85725 w 1609792"/>
              <a:gd name="connsiteY14" fmla="*/ 609600 h 2833688"/>
              <a:gd name="connsiteX15" fmla="*/ 0 w 1609792"/>
              <a:gd name="connsiteY15" fmla="*/ 771525 h 2833688"/>
              <a:gd name="connsiteX16" fmla="*/ 85725 w 1609792"/>
              <a:gd name="connsiteY16" fmla="*/ 857250 h 2833688"/>
              <a:gd name="connsiteX17" fmla="*/ 52387 w 1609792"/>
              <a:gd name="connsiteY17" fmla="*/ 962025 h 2833688"/>
              <a:gd name="connsiteX18" fmla="*/ 185737 w 1609792"/>
              <a:gd name="connsiteY18" fmla="*/ 1047750 h 2833688"/>
              <a:gd name="connsiteX19" fmla="*/ 314325 w 1609792"/>
              <a:gd name="connsiteY19" fmla="*/ 1014413 h 2833688"/>
              <a:gd name="connsiteX20" fmla="*/ 423862 w 1609792"/>
              <a:gd name="connsiteY20" fmla="*/ 1114425 h 2833688"/>
              <a:gd name="connsiteX21" fmla="*/ 557212 w 1609792"/>
              <a:gd name="connsiteY21" fmla="*/ 1119188 h 2833688"/>
              <a:gd name="connsiteX22" fmla="*/ 714375 w 1609792"/>
              <a:gd name="connsiteY22" fmla="*/ 1243013 h 2833688"/>
              <a:gd name="connsiteX23" fmla="*/ 790575 w 1609792"/>
              <a:gd name="connsiteY23" fmla="*/ 1357313 h 2833688"/>
              <a:gd name="connsiteX24" fmla="*/ 938212 w 1609792"/>
              <a:gd name="connsiteY24" fmla="*/ 1362075 h 2833688"/>
              <a:gd name="connsiteX25" fmla="*/ 1062037 w 1609792"/>
              <a:gd name="connsiteY25" fmla="*/ 1471613 h 2833688"/>
              <a:gd name="connsiteX26" fmla="*/ 1162050 w 1609792"/>
              <a:gd name="connsiteY26" fmla="*/ 1419225 h 2833688"/>
              <a:gd name="connsiteX27" fmla="*/ 1171575 w 1609792"/>
              <a:gd name="connsiteY27" fmla="*/ 1524000 h 2833688"/>
              <a:gd name="connsiteX28" fmla="*/ 1257300 w 1609792"/>
              <a:gd name="connsiteY28" fmla="*/ 1695450 h 2833688"/>
              <a:gd name="connsiteX29" fmla="*/ 1195387 w 1609792"/>
              <a:gd name="connsiteY29" fmla="*/ 1757363 h 2833688"/>
              <a:gd name="connsiteX30" fmla="*/ 1281112 w 1609792"/>
              <a:gd name="connsiteY30" fmla="*/ 1981200 h 2833688"/>
              <a:gd name="connsiteX31" fmla="*/ 1343025 w 1609792"/>
              <a:gd name="connsiteY31" fmla="*/ 2038350 h 2833688"/>
              <a:gd name="connsiteX32" fmla="*/ 1228725 w 1609792"/>
              <a:gd name="connsiteY32" fmla="*/ 2214563 h 2833688"/>
              <a:gd name="connsiteX33" fmla="*/ 1347787 w 1609792"/>
              <a:gd name="connsiteY33" fmla="*/ 2252663 h 2833688"/>
              <a:gd name="connsiteX34" fmla="*/ 1438275 w 1609792"/>
              <a:gd name="connsiteY34" fmla="*/ 2176463 h 2833688"/>
              <a:gd name="connsiteX35" fmla="*/ 1576387 w 1609792"/>
              <a:gd name="connsiteY35" fmla="*/ 2390775 h 2833688"/>
              <a:gd name="connsiteX36" fmla="*/ 1524000 w 1609792"/>
              <a:gd name="connsiteY36" fmla="*/ 2452688 h 2833688"/>
              <a:gd name="connsiteX37" fmla="*/ 1609725 w 1609792"/>
              <a:gd name="connsiteY37" fmla="*/ 2619375 h 2833688"/>
              <a:gd name="connsiteX38" fmla="*/ 1538287 w 1609792"/>
              <a:gd name="connsiteY38" fmla="*/ 2728913 h 2833688"/>
              <a:gd name="connsiteX39" fmla="*/ 1533525 w 1609792"/>
              <a:gd name="connsiteY39" fmla="*/ 2833688 h 28336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1609792" h="2833688">
                <a:moveTo>
                  <a:pt x="1314450" y="0"/>
                </a:moveTo>
                <a:cubicBezTo>
                  <a:pt x="1287462" y="52784"/>
                  <a:pt x="1260474" y="105569"/>
                  <a:pt x="1223962" y="114300"/>
                </a:cubicBezTo>
                <a:cubicBezTo>
                  <a:pt x="1187449" y="123031"/>
                  <a:pt x="1127919" y="50007"/>
                  <a:pt x="1095375" y="52388"/>
                </a:cubicBezTo>
                <a:cubicBezTo>
                  <a:pt x="1062831" y="54769"/>
                  <a:pt x="1032669" y="70644"/>
                  <a:pt x="1028700" y="128588"/>
                </a:cubicBezTo>
                <a:cubicBezTo>
                  <a:pt x="1024731" y="186532"/>
                  <a:pt x="1089024" y="366713"/>
                  <a:pt x="1071562" y="400050"/>
                </a:cubicBezTo>
                <a:cubicBezTo>
                  <a:pt x="1054100" y="433387"/>
                  <a:pt x="969169" y="340519"/>
                  <a:pt x="923925" y="328613"/>
                </a:cubicBezTo>
                <a:cubicBezTo>
                  <a:pt x="878681" y="316707"/>
                  <a:pt x="819944" y="338932"/>
                  <a:pt x="800100" y="328613"/>
                </a:cubicBezTo>
                <a:cubicBezTo>
                  <a:pt x="780256" y="318294"/>
                  <a:pt x="814387" y="279400"/>
                  <a:pt x="804862" y="266700"/>
                </a:cubicBezTo>
                <a:cubicBezTo>
                  <a:pt x="795337" y="254000"/>
                  <a:pt x="782638" y="233363"/>
                  <a:pt x="742950" y="252413"/>
                </a:cubicBezTo>
                <a:cubicBezTo>
                  <a:pt x="703262" y="271463"/>
                  <a:pt x="626268" y="386556"/>
                  <a:pt x="566737" y="381000"/>
                </a:cubicBezTo>
                <a:cubicBezTo>
                  <a:pt x="507206" y="375444"/>
                  <a:pt x="433387" y="246062"/>
                  <a:pt x="385762" y="219075"/>
                </a:cubicBezTo>
                <a:cubicBezTo>
                  <a:pt x="338137" y="192088"/>
                  <a:pt x="329406" y="198438"/>
                  <a:pt x="280987" y="219075"/>
                </a:cubicBezTo>
                <a:cubicBezTo>
                  <a:pt x="232568" y="239712"/>
                  <a:pt x="138906" y="297656"/>
                  <a:pt x="95250" y="342900"/>
                </a:cubicBezTo>
                <a:cubicBezTo>
                  <a:pt x="51594" y="388144"/>
                  <a:pt x="20637" y="446088"/>
                  <a:pt x="19050" y="490538"/>
                </a:cubicBezTo>
                <a:cubicBezTo>
                  <a:pt x="17462" y="534988"/>
                  <a:pt x="88900" y="562769"/>
                  <a:pt x="85725" y="609600"/>
                </a:cubicBezTo>
                <a:cubicBezTo>
                  <a:pt x="82550" y="656431"/>
                  <a:pt x="0" y="730250"/>
                  <a:pt x="0" y="771525"/>
                </a:cubicBezTo>
                <a:cubicBezTo>
                  <a:pt x="0" y="812800"/>
                  <a:pt x="76994" y="825500"/>
                  <a:pt x="85725" y="857250"/>
                </a:cubicBezTo>
                <a:cubicBezTo>
                  <a:pt x="94456" y="889000"/>
                  <a:pt x="35718" y="930275"/>
                  <a:pt x="52387" y="962025"/>
                </a:cubicBezTo>
                <a:cubicBezTo>
                  <a:pt x="69056" y="993775"/>
                  <a:pt x="142081" y="1039019"/>
                  <a:pt x="185737" y="1047750"/>
                </a:cubicBezTo>
                <a:cubicBezTo>
                  <a:pt x="229393" y="1056481"/>
                  <a:pt x="274637" y="1003301"/>
                  <a:pt x="314325" y="1014413"/>
                </a:cubicBezTo>
                <a:cubicBezTo>
                  <a:pt x="354012" y="1025526"/>
                  <a:pt x="383381" y="1096963"/>
                  <a:pt x="423862" y="1114425"/>
                </a:cubicBezTo>
                <a:cubicBezTo>
                  <a:pt x="464343" y="1131887"/>
                  <a:pt x="508793" y="1097757"/>
                  <a:pt x="557212" y="1119188"/>
                </a:cubicBezTo>
                <a:cubicBezTo>
                  <a:pt x="605631" y="1140619"/>
                  <a:pt x="675481" y="1203325"/>
                  <a:pt x="714375" y="1243013"/>
                </a:cubicBezTo>
                <a:cubicBezTo>
                  <a:pt x="753269" y="1282701"/>
                  <a:pt x="753269" y="1337469"/>
                  <a:pt x="790575" y="1357313"/>
                </a:cubicBezTo>
                <a:cubicBezTo>
                  <a:pt x="827881" y="1377157"/>
                  <a:pt x="892968" y="1343025"/>
                  <a:pt x="938212" y="1362075"/>
                </a:cubicBezTo>
                <a:cubicBezTo>
                  <a:pt x="983456" y="1381125"/>
                  <a:pt x="1024731" y="1462088"/>
                  <a:pt x="1062037" y="1471613"/>
                </a:cubicBezTo>
                <a:cubicBezTo>
                  <a:pt x="1099343" y="1481138"/>
                  <a:pt x="1143794" y="1410494"/>
                  <a:pt x="1162050" y="1419225"/>
                </a:cubicBezTo>
                <a:cubicBezTo>
                  <a:pt x="1180306" y="1427956"/>
                  <a:pt x="1155700" y="1477963"/>
                  <a:pt x="1171575" y="1524000"/>
                </a:cubicBezTo>
                <a:cubicBezTo>
                  <a:pt x="1187450" y="1570038"/>
                  <a:pt x="1253331" y="1656556"/>
                  <a:pt x="1257300" y="1695450"/>
                </a:cubicBezTo>
                <a:cubicBezTo>
                  <a:pt x="1261269" y="1734344"/>
                  <a:pt x="1191418" y="1709738"/>
                  <a:pt x="1195387" y="1757363"/>
                </a:cubicBezTo>
                <a:cubicBezTo>
                  <a:pt x="1199356" y="1804988"/>
                  <a:pt x="1256506" y="1934369"/>
                  <a:pt x="1281112" y="1981200"/>
                </a:cubicBezTo>
                <a:cubicBezTo>
                  <a:pt x="1305718" y="2028031"/>
                  <a:pt x="1351756" y="1999456"/>
                  <a:pt x="1343025" y="2038350"/>
                </a:cubicBezTo>
                <a:cubicBezTo>
                  <a:pt x="1334294" y="2077244"/>
                  <a:pt x="1227931" y="2178844"/>
                  <a:pt x="1228725" y="2214563"/>
                </a:cubicBezTo>
                <a:cubicBezTo>
                  <a:pt x="1229519" y="2250282"/>
                  <a:pt x="1312862" y="2259013"/>
                  <a:pt x="1347787" y="2252663"/>
                </a:cubicBezTo>
                <a:cubicBezTo>
                  <a:pt x="1382712" y="2246313"/>
                  <a:pt x="1400175" y="2153444"/>
                  <a:pt x="1438275" y="2176463"/>
                </a:cubicBezTo>
                <a:cubicBezTo>
                  <a:pt x="1476375" y="2199482"/>
                  <a:pt x="1562100" y="2344738"/>
                  <a:pt x="1576387" y="2390775"/>
                </a:cubicBezTo>
                <a:cubicBezTo>
                  <a:pt x="1590674" y="2436812"/>
                  <a:pt x="1518444" y="2414588"/>
                  <a:pt x="1524000" y="2452688"/>
                </a:cubicBezTo>
                <a:cubicBezTo>
                  <a:pt x="1529556" y="2490788"/>
                  <a:pt x="1607344" y="2573338"/>
                  <a:pt x="1609725" y="2619375"/>
                </a:cubicBezTo>
                <a:cubicBezTo>
                  <a:pt x="1612106" y="2665412"/>
                  <a:pt x="1550987" y="2693194"/>
                  <a:pt x="1538287" y="2728913"/>
                </a:cubicBezTo>
                <a:cubicBezTo>
                  <a:pt x="1525587" y="2764632"/>
                  <a:pt x="1529556" y="2799160"/>
                  <a:pt x="1533525" y="2833688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7" name="Forme libre : forme 16">
            <a:extLst>
              <a:ext uri="{FF2B5EF4-FFF2-40B4-BE49-F238E27FC236}">
                <a16:creationId xmlns:a16="http://schemas.microsoft.com/office/drawing/2014/main" id="{6B897376-6770-4E5A-9E1D-3002D87E2B1B}"/>
              </a:ext>
            </a:extLst>
          </p:cNvPr>
          <p:cNvSpPr/>
          <p:nvPr/>
        </p:nvSpPr>
        <p:spPr>
          <a:xfrm>
            <a:off x="5562410" y="1019175"/>
            <a:ext cx="1024052" cy="981075"/>
          </a:xfrm>
          <a:custGeom>
            <a:avLst/>
            <a:gdLst>
              <a:gd name="connsiteX0" fmla="*/ 352615 w 1024052"/>
              <a:gd name="connsiteY0" fmla="*/ 0 h 981075"/>
              <a:gd name="connsiteX1" fmla="*/ 385953 w 1024052"/>
              <a:gd name="connsiteY1" fmla="*/ 147638 h 981075"/>
              <a:gd name="connsiteX2" fmla="*/ 433578 w 1024052"/>
              <a:gd name="connsiteY2" fmla="*/ 223838 h 981075"/>
              <a:gd name="connsiteX3" fmla="*/ 14478 w 1024052"/>
              <a:gd name="connsiteY3" fmla="*/ 481013 h 981075"/>
              <a:gd name="connsiteX4" fmla="*/ 128778 w 1024052"/>
              <a:gd name="connsiteY4" fmla="*/ 547688 h 981075"/>
              <a:gd name="connsiteX5" fmla="*/ 443103 w 1024052"/>
              <a:gd name="connsiteY5" fmla="*/ 623888 h 981075"/>
              <a:gd name="connsiteX6" fmla="*/ 666940 w 1024052"/>
              <a:gd name="connsiteY6" fmla="*/ 923925 h 981075"/>
              <a:gd name="connsiteX7" fmla="*/ 814578 w 1024052"/>
              <a:gd name="connsiteY7" fmla="*/ 790575 h 981075"/>
              <a:gd name="connsiteX8" fmla="*/ 900303 w 1024052"/>
              <a:gd name="connsiteY8" fmla="*/ 900113 h 981075"/>
              <a:gd name="connsiteX9" fmla="*/ 1009840 w 1024052"/>
              <a:gd name="connsiteY9" fmla="*/ 857250 h 981075"/>
              <a:gd name="connsiteX10" fmla="*/ 1019365 w 1024052"/>
              <a:gd name="connsiteY10" fmla="*/ 981075 h 981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024052" h="981075">
                <a:moveTo>
                  <a:pt x="352615" y="0"/>
                </a:moveTo>
                <a:cubicBezTo>
                  <a:pt x="362537" y="55166"/>
                  <a:pt x="372459" y="110332"/>
                  <a:pt x="385953" y="147638"/>
                </a:cubicBezTo>
                <a:cubicBezTo>
                  <a:pt x="399447" y="184944"/>
                  <a:pt x="495491" y="168276"/>
                  <a:pt x="433578" y="223838"/>
                </a:cubicBezTo>
                <a:cubicBezTo>
                  <a:pt x="371666" y="279401"/>
                  <a:pt x="65278" y="427038"/>
                  <a:pt x="14478" y="481013"/>
                </a:cubicBezTo>
                <a:cubicBezTo>
                  <a:pt x="-36322" y="534988"/>
                  <a:pt x="57341" y="523876"/>
                  <a:pt x="128778" y="547688"/>
                </a:cubicBezTo>
                <a:cubicBezTo>
                  <a:pt x="200215" y="571500"/>
                  <a:pt x="353409" y="561182"/>
                  <a:pt x="443103" y="623888"/>
                </a:cubicBezTo>
                <a:cubicBezTo>
                  <a:pt x="532797" y="686594"/>
                  <a:pt x="605028" y="896144"/>
                  <a:pt x="666940" y="923925"/>
                </a:cubicBezTo>
                <a:cubicBezTo>
                  <a:pt x="728852" y="951706"/>
                  <a:pt x="775684" y="794544"/>
                  <a:pt x="814578" y="790575"/>
                </a:cubicBezTo>
                <a:cubicBezTo>
                  <a:pt x="853472" y="786606"/>
                  <a:pt x="867759" y="889001"/>
                  <a:pt x="900303" y="900113"/>
                </a:cubicBezTo>
                <a:cubicBezTo>
                  <a:pt x="932847" y="911225"/>
                  <a:pt x="989996" y="843756"/>
                  <a:pt x="1009840" y="857250"/>
                </a:cubicBezTo>
                <a:cubicBezTo>
                  <a:pt x="1029684" y="870744"/>
                  <a:pt x="1024524" y="925909"/>
                  <a:pt x="1019365" y="981075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8" name="Forme libre : forme 17">
            <a:extLst>
              <a:ext uri="{FF2B5EF4-FFF2-40B4-BE49-F238E27FC236}">
                <a16:creationId xmlns:a16="http://schemas.microsoft.com/office/drawing/2014/main" id="{20498A84-F3E1-452B-9923-BAD59EE2CD91}"/>
              </a:ext>
            </a:extLst>
          </p:cNvPr>
          <p:cNvSpPr/>
          <p:nvPr/>
        </p:nvSpPr>
        <p:spPr>
          <a:xfrm>
            <a:off x="4067175" y="1719263"/>
            <a:ext cx="2319338" cy="1011041"/>
          </a:xfrm>
          <a:custGeom>
            <a:avLst/>
            <a:gdLst>
              <a:gd name="connsiteX0" fmla="*/ 0 w 2319338"/>
              <a:gd name="connsiteY0" fmla="*/ 0 h 1011041"/>
              <a:gd name="connsiteX1" fmla="*/ 119063 w 2319338"/>
              <a:gd name="connsiteY1" fmla="*/ 80962 h 1011041"/>
              <a:gd name="connsiteX2" fmla="*/ 157163 w 2319338"/>
              <a:gd name="connsiteY2" fmla="*/ 228600 h 1011041"/>
              <a:gd name="connsiteX3" fmla="*/ 247650 w 2319338"/>
              <a:gd name="connsiteY3" fmla="*/ 214312 h 1011041"/>
              <a:gd name="connsiteX4" fmla="*/ 271463 w 2319338"/>
              <a:gd name="connsiteY4" fmla="*/ 123825 h 1011041"/>
              <a:gd name="connsiteX5" fmla="*/ 319088 w 2319338"/>
              <a:gd name="connsiteY5" fmla="*/ 223837 h 1011041"/>
              <a:gd name="connsiteX6" fmla="*/ 442913 w 2319338"/>
              <a:gd name="connsiteY6" fmla="*/ 247650 h 1011041"/>
              <a:gd name="connsiteX7" fmla="*/ 490538 w 2319338"/>
              <a:gd name="connsiteY7" fmla="*/ 104775 h 1011041"/>
              <a:gd name="connsiteX8" fmla="*/ 619125 w 2319338"/>
              <a:gd name="connsiteY8" fmla="*/ 28575 h 1011041"/>
              <a:gd name="connsiteX9" fmla="*/ 681038 w 2319338"/>
              <a:gd name="connsiteY9" fmla="*/ 133350 h 1011041"/>
              <a:gd name="connsiteX10" fmla="*/ 795338 w 2319338"/>
              <a:gd name="connsiteY10" fmla="*/ 223837 h 1011041"/>
              <a:gd name="connsiteX11" fmla="*/ 909638 w 2319338"/>
              <a:gd name="connsiteY11" fmla="*/ 419100 h 1011041"/>
              <a:gd name="connsiteX12" fmla="*/ 1100138 w 2319338"/>
              <a:gd name="connsiteY12" fmla="*/ 690562 h 1011041"/>
              <a:gd name="connsiteX13" fmla="*/ 1404938 w 2319338"/>
              <a:gd name="connsiteY13" fmla="*/ 576262 h 1011041"/>
              <a:gd name="connsiteX14" fmla="*/ 1528763 w 2319338"/>
              <a:gd name="connsiteY14" fmla="*/ 733425 h 1011041"/>
              <a:gd name="connsiteX15" fmla="*/ 1733550 w 2319338"/>
              <a:gd name="connsiteY15" fmla="*/ 619125 h 1011041"/>
              <a:gd name="connsiteX16" fmla="*/ 1819275 w 2319338"/>
              <a:gd name="connsiteY16" fmla="*/ 771525 h 1011041"/>
              <a:gd name="connsiteX17" fmla="*/ 1776413 w 2319338"/>
              <a:gd name="connsiteY17" fmla="*/ 957262 h 1011041"/>
              <a:gd name="connsiteX18" fmla="*/ 1828800 w 2319338"/>
              <a:gd name="connsiteY18" fmla="*/ 1004887 h 1011041"/>
              <a:gd name="connsiteX19" fmla="*/ 2095500 w 2319338"/>
              <a:gd name="connsiteY19" fmla="*/ 842962 h 1011041"/>
              <a:gd name="connsiteX20" fmla="*/ 2176463 w 2319338"/>
              <a:gd name="connsiteY20" fmla="*/ 900112 h 1011041"/>
              <a:gd name="connsiteX21" fmla="*/ 2295525 w 2319338"/>
              <a:gd name="connsiteY21" fmla="*/ 862012 h 1011041"/>
              <a:gd name="connsiteX22" fmla="*/ 2319338 w 2319338"/>
              <a:gd name="connsiteY22" fmla="*/ 795337 h 10110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2319338" h="1011041">
                <a:moveTo>
                  <a:pt x="0" y="0"/>
                </a:moveTo>
                <a:cubicBezTo>
                  <a:pt x="46434" y="21431"/>
                  <a:pt x="92869" y="42862"/>
                  <a:pt x="119063" y="80962"/>
                </a:cubicBezTo>
                <a:cubicBezTo>
                  <a:pt x="145257" y="119062"/>
                  <a:pt x="135732" y="206375"/>
                  <a:pt x="157163" y="228600"/>
                </a:cubicBezTo>
                <a:cubicBezTo>
                  <a:pt x="178594" y="250825"/>
                  <a:pt x="228600" y="231774"/>
                  <a:pt x="247650" y="214312"/>
                </a:cubicBezTo>
                <a:cubicBezTo>
                  <a:pt x="266700" y="196850"/>
                  <a:pt x="259557" y="122238"/>
                  <a:pt x="271463" y="123825"/>
                </a:cubicBezTo>
                <a:cubicBezTo>
                  <a:pt x="283369" y="125412"/>
                  <a:pt x="290513" y="203200"/>
                  <a:pt x="319088" y="223837"/>
                </a:cubicBezTo>
                <a:cubicBezTo>
                  <a:pt x="347663" y="244474"/>
                  <a:pt x="414338" y="267494"/>
                  <a:pt x="442913" y="247650"/>
                </a:cubicBezTo>
                <a:cubicBezTo>
                  <a:pt x="471488" y="227806"/>
                  <a:pt x="461169" y="141287"/>
                  <a:pt x="490538" y="104775"/>
                </a:cubicBezTo>
                <a:cubicBezTo>
                  <a:pt x="519907" y="68263"/>
                  <a:pt x="587375" y="23813"/>
                  <a:pt x="619125" y="28575"/>
                </a:cubicBezTo>
                <a:cubicBezTo>
                  <a:pt x="650875" y="33337"/>
                  <a:pt x="651669" y="100806"/>
                  <a:pt x="681038" y="133350"/>
                </a:cubicBezTo>
                <a:cubicBezTo>
                  <a:pt x="710407" y="165894"/>
                  <a:pt x="757238" y="176212"/>
                  <a:pt x="795338" y="223837"/>
                </a:cubicBezTo>
                <a:cubicBezTo>
                  <a:pt x="833438" y="271462"/>
                  <a:pt x="858838" y="341313"/>
                  <a:pt x="909638" y="419100"/>
                </a:cubicBezTo>
                <a:cubicBezTo>
                  <a:pt x="960438" y="496888"/>
                  <a:pt x="1017588" y="664368"/>
                  <a:pt x="1100138" y="690562"/>
                </a:cubicBezTo>
                <a:cubicBezTo>
                  <a:pt x="1182688" y="716756"/>
                  <a:pt x="1333501" y="569118"/>
                  <a:pt x="1404938" y="576262"/>
                </a:cubicBezTo>
                <a:cubicBezTo>
                  <a:pt x="1476375" y="583406"/>
                  <a:pt x="1473994" y="726281"/>
                  <a:pt x="1528763" y="733425"/>
                </a:cubicBezTo>
                <a:cubicBezTo>
                  <a:pt x="1583532" y="740569"/>
                  <a:pt x="1685131" y="612775"/>
                  <a:pt x="1733550" y="619125"/>
                </a:cubicBezTo>
                <a:cubicBezTo>
                  <a:pt x="1781969" y="625475"/>
                  <a:pt x="1812131" y="715169"/>
                  <a:pt x="1819275" y="771525"/>
                </a:cubicBezTo>
                <a:cubicBezTo>
                  <a:pt x="1826419" y="827881"/>
                  <a:pt x="1774825" y="918368"/>
                  <a:pt x="1776413" y="957262"/>
                </a:cubicBezTo>
                <a:cubicBezTo>
                  <a:pt x="1778001" y="996156"/>
                  <a:pt x="1775619" y="1023937"/>
                  <a:pt x="1828800" y="1004887"/>
                </a:cubicBezTo>
                <a:cubicBezTo>
                  <a:pt x="1881981" y="985837"/>
                  <a:pt x="2037556" y="860425"/>
                  <a:pt x="2095500" y="842962"/>
                </a:cubicBezTo>
                <a:cubicBezTo>
                  <a:pt x="2153444" y="825500"/>
                  <a:pt x="2143126" y="896937"/>
                  <a:pt x="2176463" y="900112"/>
                </a:cubicBezTo>
                <a:cubicBezTo>
                  <a:pt x="2209800" y="903287"/>
                  <a:pt x="2271713" y="879474"/>
                  <a:pt x="2295525" y="862012"/>
                </a:cubicBezTo>
                <a:cubicBezTo>
                  <a:pt x="2319337" y="844550"/>
                  <a:pt x="2319337" y="819943"/>
                  <a:pt x="2319338" y="795337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9" name="Forme libre : forme 18">
            <a:extLst>
              <a:ext uri="{FF2B5EF4-FFF2-40B4-BE49-F238E27FC236}">
                <a16:creationId xmlns:a16="http://schemas.microsoft.com/office/drawing/2014/main" id="{8FBAC746-697B-4F02-AFF8-DF8C4C25D370}"/>
              </a:ext>
            </a:extLst>
          </p:cNvPr>
          <p:cNvSpPr/>
          <p:nvPr/>
        </p:nvSpPr>
        <p:spPr>
          <a:xfrm>
            <a:off x="4846088" y="2724150"/>
            <a:ext cx="2826300" cy="1924050"/>
          </a:xfrm>
          <a:custGeom>
            <a:avLst/>
            <a:gdLst>
              <a:gd name="connsiteX0" fmla="*/ 1049887 w 2826300"/>
              <a:gd name="connsiteY0" fmla="*/ 0 h 1924050"/>
              <a:gd name="connsiteX1" fmla="*/ 983212 w 2826300"/>
              <a:gd name="connsiteY1" fmla="*/ 95250 h 1924050"/>
              <a:gd name="connsiteX2" fmla="*/ 1087987 w 2826300"/>
              <a:gd name="connsiteY2" fmla="*/ 219075 h 1924050"/>
              <a:gd name="connsiteX3" fmla="*/ 916537 w 2826300"/>
              <a:gd name="connsiteY3" fmla="*/ 342900 h 1924050"/>
              <a:gd name="connsiteX4" fmla="*/ 654600 w 2826300"/>
              <a:gd name="connsiteY4" fmla="*/ 528638 h 1924050"/>
              <a:gd name="connsiteX5" fmla="*/ 530775 w 2826300"/>
              <a:gd name="connsiteY5" fmla="*/ 423863 h 1924050"/>
              <a:gd name="connsiteX6" fmla="*/ 364087 w 2826300"/>
              <a:gd name="connsiteY6" fmla="*/ 257175 h 1924050"/>
              <a:gd name="connsiteX7" fmla="*/ 178350 w 2826300"/>
              <a:gd name="connsiteY7" fmla="*/ 400050 h 1924050"/>
              <a:gd name="connsiteX8" fmla="*/ 6900 w 2826300"/>
              <a:gd name="connsiteY8" fmla="*/ 490538 h 1924050"/>
              <a:gd name="connsiteX9" fmla="*/ 45000 w 2826300"/>
              <a:gd name="connsiteY9" fmla="*/ 661988 h 1924050"/>
              <a:gd name="connsiteX10" fmla="*/ 149775 w 2826300"/>
              <a:gd name="connsiteY10" fmla="*/ 647700 h 1924050"/>
              <a:gd name="connsiteX11" fmla="*/ 206925 w 2826300"/>
              <a:gd name="connsiteY11" fmla="*/ 723900 h 1924050"/>
              <a:gd name="connsiteX12" fmla="*/ 106912 w 2826300"/>
              <a:gd name="connsiteY12" fmla="*/ 766763 h 1924050"/>
              <a:gd name="connsiteX13" fmla="*/ 178350 w 2826300"/>
              <a:gd name="connsiteY13" fmla="*/ 981075 h 1924050"/>
              <a:gd name="connsiteX14" fmla="*/ 159300 w 2826300"/>
              <a:gd name="connsiteY14" fmla="*/ 1042988 h 1924050"/>
              <a:gd name="connsiteX15" fmla="*/ 316462 w 2826300"/>
              <a:gd name="connsiteY15" fmla="*/ 1333500 h 1924050"/>
              <a:gd name="connsiteX16" fmla="*/ 449812 w 2826300"/>
              <a:gd name="connsiteY16" fmla="*/ 1271588 h 1924050"/>
              <a:gd name="connsiteX17" fmla="*/ 416475 w 2826300"/>
              <a:gd name="connsiteY17" fmla="*/ 1176338 h 1924050"/>
              <a:gd name="connsiteX18" fmla="*/ 530775 w 2826300"/>
              <a:gd name="connsiteY18" fmla="*/ 1066800 h 1924050"/>
              <a:gd name="connsiteX19" fmla="*/ 740325 w 2826300"/>
              <a:gd name="connsiteY19" fmla="*/ 985838 h 1924050"/>
              <a:gd name="connsiteX20" fmla="*/ 807000 w 2826300"/>
              <a:gd name="connsiteY20" fmla="*/ 885825 h 1924050"/>
              <a:gd name="connsiteX21" fmla="*/ 949875 w 2826300"/>
              <a:gd name="connsiteY21" fmla="*/ 1138238 h 1924050"/>
              <a:gd name="connsiteX22" fmla="*/ 1007025 w 2826300"/>
              <a:gd name="connsiteY22" fmla="*/ 1095375 h 1924050"/>
              <a:gd name="connsiteX23" fmla="*/ 1126087 w 2826300"/>
              <a:gd name="connsiteY23" fmla="*/ 1362075 h 1924050"/>
              <a:gd name="connsiteX24" fmla="*/ 1164187 w 2826300"/>
              <a:gd name="connsiteY24" fmla="*/ 1214438 h 1924050"/>
              <a:gd name="connsiteX25" fmla="*/ 1297537 w 2826300"/>
              <a:gd name="connsiteY25" fmla="*/ 1347788 h 1924050"/>
              <a:gd name="connsiteX26" fmla="*/ 1468987 w 2826300"/>
              <a:gd name="connsiteY26" fmla="*/ 1414463 h 1924050"/>
              <a:gd name="connsiteX27" fmla="*/ 1669012 w 2826300"/>
              <a:gd name="connsiteY27" fmla="*/ 1400175 h 1924050"/>
              <a:gd name="connsiteX28" fmla="*/ 1921425 w 2826300"/>
              <a:gd name="connsiteY28" fmla="*/ 1485900 h 1924050"/>
              <a:gd name="connsiteX29" fmla="*/ 2030962 w 2826300"/>
              <a:gd name="connsiteY29" fmla="*/ 1485900 h 1924050"/>
              <a:gd name="connsiteX30" fmla="*/ 2292900 w 2826300"/>
              <a:gd name="connsiteY30" fmla="*/ 1714500 h 1924050"/>
              <a:gd name="connsiteX31" fmla="*/ 2373862 w 2826300"/>
              <a:gd name="connsiteY31" fmla="*/ 1733550 h 1924050"/>
              <a:gd name="connsiteX32" fmla="*/ 2445300 w 2826300"/>
              <a:gd name="connsiteY32" fmla="*/ 1728788 h 1924050"/>
              <a:gd name="connsiteX33" fmla="*/ 2702475 w 2826300"/>
              <a:gd name="connsiteY33" fmla="*/ 1871663 h 1924050"/>
              <a:gd name="connsiteX34" fmla="*/ 2826300 w 2826300"/>
              <a:gd name="connsiteY34" fmla="*/ 1924050 h 1924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2826300" h="1924050">
                <a:moveTo>
                  <a:pt x="1049887" y="0"/>
                </a:moveTo>
                <a:cubicBezTo>
                  <a:pt x="1013374" y="29369"/>
                  <a:pt x="976862" y="58738"/>
                  <a:pt x="983212" y="95250"/>
                </a:cubicBezTo>
                <a:cubicBezTo>
                  <a:pt x="989562" y="131762"/>
                  <a:pt x="1099099" y="177800"/>
                  <a:pt x="1087987" y="219075"/>
                </a:cubicBezTo>
                <a:cubicBezTo>
                  <a:pt x="1076875" y="260350"/>
                  <a:pt x="916537" y="342900"/>
                  <a:pt x="916537" y="342900"/>
                </a:cubicBezTo>
                <a:cubicBezTo>
                  <a:pt x="844306" y="394494"/>
                  <a:pt x="718894" y="515144"/>
                  <a:pt x="654600" y="528638"/>
                </a:cubicBezTo>
                <a:cubicBezTo>
                  <a:pt x="590306" y="542132"/>
                  <a:pt x="579194" y="469107"/>
                  <a:pt x="530775" y="423863"/>
                </a:cubicBezTo>
                <a:cubicBezTo>
                  <a:pt x="482356" y="378619"/>
                  <a:pt x="422824" y="261144"/>
                  <a:pt x="364087" y="257175"/>
                </a:cubicBezTo>
                <a:cubicBezTo>
                  <a:pt x="305349" y="253206"/>
                  <a:pt x="237881" y="361156"/>
                  <a:pt x="178350" y="400050"/>
                </a:cubicBezTo>
                <a:cubicBezTo>
                  <a:pt x="118819" y="438944"/>
                  <a:pt x="29125" y="446882"/>
                  <a:pt x="6900" y="490538"/>
                </a:cubicBezTo>
                <a:cubicBezTo>
                  <a:pt x="-15325" y="534194"/>
                  <a:pt x="21188" y="635794"/>
                  <a:pt x="45000" y="661988"/>
                </a:cubicBezTo>
                <a:cubicBezTo>
                  <a:pt x="68812" y="688182"/>
                  <a:pt x="122787" y="637381"/>
                  <a:pt x="149775" y="647700"/>
                </a:cubicBezTo>
                <a:cubicBezTo>
                  <a:pt x="176763" y="658019"/>
                  <a:pt x="214069" y="704056"/>
                  <a:pt x="206925" y="723900"/>
                </a:cubicBezTo>
                <a:cubicBezTo>
                  <a:pt x="199781" y="743744"/>
                  <a:pt x="111674" y="723901"/>
                  <a:pt x="106912" y="766763"/>
                </a:cubicBezTo>
                <a:cubicBezTo>
                  <a:pt x="102149" y="809626"/>
                  <a:pt x="169619" y="935038"/>
                  <a:pt x="178350" y="981075"/>
                </a:cubicBezTo>
                <a:cubicBezTo>
                  <a:pt x="187081" y="1027113"/>
                  <a:pt x="136281" y="984251"/>
                  <a:pt x="159300" y="1042988"/>
                </a:cubicBezTo>
                <a:cubicBezTo>
                  <a:pt x="182319" y="1101726"/>
                  <a:pt x="268043" y="1295400"/>
                  <a:pt x="316462" y="1333500"/>
                </a:cubicBezTo>
                <a:cubicBezTo>
                  <a:pt x="364881" y="1371600"/>
                  <a:pt x="433143" y="1297782"/>
                  <a:pt x="449812" y="1271588"/>
                </a:cubicBezTo>
                <a:cubicBezTo>
                  <a:pt x="466481" y="1245394"/>
                  <a:pt x="402981" y="1210469"/>
                  <a:pt x="416475" y="1176338"/>
                </a:cubicBezTo>
                <a:cubicBezTo>
                  <a:pt x="429969" y="1142207"/>
                  <a:pt x="476800" y="1098550"/>
                  <a:pt x="530775" y="1066800"/>
                </a:cubicBezTo>
                <a:cubicBezTo>
                  <a:pt x="584750" y="1035050"/>
                  <a:pt x="694288" y="1016000"/>
                  <a:pt x="740325" y="985838"/>
                </a:cubicBezTo>
                <a:cubicBezTo>
                  <a:pt x="786362" y="955676"/>
                  <a:pt x="772075" y="860425"/>
                  <a:pt x="807000" y="885825"/>
                </a:cubicBezTo>
                <a:cubicBezTo>
                  <a:pt x="841925" y="911225"/>
                  <a:pt x="916537" y="1103313"/>
                  <a:pt x="949875" y="1138238"/>
                </a:cubicBezTo>
                <a:cubicBezTo>
                  <a:pt x="983212" y="1173163"/>
                  <a:pt x="977656" y="1058069"/>
                  <a:pt x="1007025" y="1095375"/>
                </a:cubicBezTo>
                <a:cubicBezTo>
                  <a:pt x="1036394" y="1132681"/>
                  <a:pt x="1099893" y="1342231"/>
                  <a:pt x="1126087" y="1362075"/>
                </a:cubicBezTo>
                <a:cubicBezTo>
                  <a:pt x="1152281" y="1381919"/>
                  <a:pt x="1135612" y="1216819"/>
                  <a:pt x="1164187" y="1214438"/>
                </a:cubicBezTo>
                <a:cubicBezTo>
                  <a:pt x="1192762" y="1212057"/>
                  <a:pt x="1246737" y="1314451"/>
                  <a:pt x="1297537" y="1347788"/>
                </a:cubicBezTo>
                <a:cubicBezTo>
                  <a:pt x="1348337" y="1381125"/>
                  <a:pt x="1407075" y="1405732"/>
                  <a:pt x="1468987" y="1414463"/>
                </a:cubicBezTo>
                <a:cubicBezTo>
                  <a:pt x="1530899" y="1423194"/>
                  <a:pt x="1593606" y="1388269"/>
                  <a:pt x="1669012" y="1400175"/>
                </a:cubicBezTo>
                <a:cubicBezTo>
                  <a:pt x="1744418" y="1412081"/>
                  <a:pt x="1861100" y="1471613"/>
                  <a:pt x="1921425" y="1485900"/>
                </a:cubicBezTo>
                <a:cubicBezTo>
                  <a:pt x="1981750" y="1500187"/>
                  <a:pt x="1969049" y="1447800"/>
                  <a:pt x="2030962" y="1485900"/>
                </a:cubicBezTo>
                <a:cubicBezTo>
                  <a:pt x="2092875" y="1524000"/>
                  <a:pt x="2235750" y="1673225"/>
                  <a:pt x="2292900" y="1714500"/>
                </a:cubicBezTo>
                <a:cubicBezTo>
                  <a:pt x="2350050" y="1755775"/>
                  <a:pt x="2348462" y="1731169"/>
                  <a:pt x="2373862" y="1733550"/>
                </a:cubicBezTo>
                <a:cubicBezTo>
                  <a:pt x="2399262" y="1735931"/>
                  <a:pt x="2390531" y="1705769"/>
                  <a:pt x="2445300" y="1728788"/>
                </a:cubicBezTo>
                <a:cubicBezTo>
                  <a:pt x="2500069" y="1751807"/>
                  <a:pt x="2638975" y="1839119"/>
                  <a:pt x="2702475" y="1871663"/>
                </a:cubicBezTo>
                <a:cubicBezTo>
                  <a:pt x="2765975" y="1904207"/>
                  <a:pt x="2796137" y="1914128"/>
                  <a:pt x="2826300" y="1924050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0" name="Forme libre : forme 19">
            <a:extLst>
              <a:ext uri="{FF2B5EF4-FFF2-40B4-BE49-F238E27FC236}">
                <a16:creationId xmlns:a16="http://schemas.microsoft.com/office/drawing/2014/main" id="{9C419867-01DA-4A07-90F3-8C56C004BAEE}"/>
              </a:ext>
            </a:extLst>
          </p:cNvPr>
          <p:cNvSpPr/>
          <p:nvPr/>
        </p:nvSpPr>
        <p:spPr>
          <a:xfrm>
            <a:off x="4797425" y="3530600"/>
            <a:ext cx="158750" cy="104775"/>
          </a:xfrm>
          <a:custGeom>
            <a:avLst/>
            <a:gdLst>
              <a:gd name="connsiteX0" fmla="*/ 158750 w 158750"/>
              <a:gd name="connsiteY0" fmla="*/ 0 h 104775"/>
              <a:gd name="connsiteX1" fmla="*/ 60325 w 158750"/>
              <a:gd name="connsiteY1" fmla="*/ 34925 h 104775"/>
              <a:gd name="connsiteX2" fmla="*/ 0 w 158750"/>
              <a:gd name="connsiteY2" fmla="*/ 104775 h 104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8750" h="104775">
                <a:moveTo>
                  <a:pt x="158750" y="0"/>
                </a:moveTo>
                <a:cubicBezTo>
                  <a:pt x="122766" y="8731"/>
                  <a:pt x="86783" y="17462"/>
                  <a:pt x="60325" y="34925"/>
                </a:cubicBezTo>
                <a:cubicBezTo>
                  <a:pt x="33867" y="52388"/>
                  <a:pt x="16933" y="78581"/>
                  <a:pt x="0" y="104775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" name="Forme libre : forme 1">
            <a:extLst>
              <a:ext uri="{FF2B5EF4-FFF2-40B4-BE49-F238E27FC236}">
                <a16:creationId xmlns:a16="http://schemas.microsoft.com/office/drawing/2014/main" id="{B7DAACF1-E6F7-44BB-AB7F-4826964ED36A}"/>
              </a:ext>
            </a:extLst>
          </p:cNvPr>
          <p:cNvSpPr/>
          <p:nvPr/>
        </p:nvSpPr>
        <p:spPr>
          <a:xfrm>
            <a:off x="3064213" y="311284"/>
            <a:ext cx="2412461" cy="6293797"/>
          </a:xfrm>
          <a:custGeom>
            <a:avLst/>
            <a:gdLst>
              <a:gd name="connsiteX0" fmla="*/ 0 w 2558374"/>
              <a:gd name="connsiteY0" fmla="*/ 0 h 6799634"/>
              <a:gd name="connsiteX1" fmla="*/ 369651 w 2558374"/>
              <a:gd name="connsiteY1" fmla="*/ 817123 h 6799634"/>
              <a:gd name="connsiteX2" fmla="*/ 573931 w 2558374"/>
              <a:gd name="connsiteY2" fmla="*/ 1225685 h 6799634"/>
              <a:gd name="connsiteX3" fmla="*/ 700391 w 2558374"/>
              <a:gd name="connsiteY3" fmla="*/ 1702340 h 6799634"/>
              <a:gd name="connsiteX4" fmla="*/ 1060314 w 2558374"/>
              <a:gd name="connsiteY4" fmla="*/ 2013625 h 6799634"/>
              <a:gd name="connsiteX5" fmla="*/ 1605063 w 2558374"/>
              <a:gd name="connsiteY5" fmla="*/ 2986391 h 6799634"/>
              <a:gd name="connsiteX6" fmla="*/ 1760706 w 2558374"/>
              <a:gd name="connsiteY6" fmla="*/ 3550595 h 6799634"/>
              <a:gd name="connsiteX7" fmla="*/ 1857983 w 2558374"/>
              <a:gd name="connsiteY7" fmla="*/ 4036978 h 6799634"/>
              <a:gd name="connsiteX8" fmla="*/ 1770434 w 2558374"/>
              <a:gd name="connsiteY8" fmla="*/ 4435812 h 6799634"/>
              <a:gd name="connsiteX9" fmla="*/ 1809344 w 2558374"/>
              <a:gd name="connsiteY9" fmla="*/ 4669276 h 6799634"/>
              <a:gd name="connsiteX10" fmla="*/ 2091446 w 2558374"/>
              <a:gd name="connsiteY10" fmla="*/ 5175115 h 6799634"/>
              <a:gd name="connsiteX11" fmla="*/ 2286000 w 2558374"/>
              <a:gd name="connsiteY11" fmla="*/ 5515583 h 6799634"/>
              <a:gd name="connsiteX12" fmla="*/ 2305455 w 2558374"/>
              <a:gd name="connsiteY12" fmla="*/ 5914417 h 6799634"/>
              <a:gd name="connsiteX13" fmla="*/ 2441642 w 2558374"/>
              <a:gd name="connsiteY13" fmla="*/ 6147880 h 6799634"/>
              <a:gd name="connsiteX14" fmla="*/ 2538919 w 2558374"/>
              <a:gd name="connsiteY14" fmla="*/ 6556442 h 6799634"/>
              <a:gd name="connsiteX15" fmla="*/ 2558374 w 2558374"/>
              <a:gd name="connsiteY15" fmla="*/ 6799634 h 6799634"/>
              <a:gd name="connsiteX0" fmla="*/ 0 w 2558374"/>
              <a:gd name="connsiteY0" fmla="*/ 0 h 6799634"/>
              <a:gd name="connsiteX1" fmla="*/ 369651 w 2558374"/>
              <a:gd name="connsiteY1" fmla="*/ 817123 h 6799634"/>
              <a:gd name="connsiteX2" fmla="*/ 573931 w 2558374"/>
              <a:gd name="connsiteY2" fmla="*/ 1225685 h 6799634"/>
              <a:gd name="connsiteX3" fmla="*/ 700391 w 2558374"/>
              <a:gd name="connsiteY3" fmla="*/ 1702340 h 6799634"/>
              <a:gd name="connsiteX4" fmla="*/ 1060314 w 2558374"/>
              <a:gd name="connsiteY4" fmla="*/ 2013625 h 6799634"/>
              <a:gd name="connsiteX5" fmla="*/ 1322961 w 2558374"/>
              <a:gd name="connsiteY5" fmla="*/ 2509736 h 6799634"/>
              <a:gd name="connsiteX6" fmla="*/ 1605063 w 2558374"/>
              <a:gd name="connsiteY6" fmla="*/ 2986391 h 6799634"/>
              <a:gd name="connsiteX7" fmla="*/ 1760706 w 2558374"/>
              <a:gd name="connsiteY7" fmla="*/ 3550595 h 6799634"/>
              <a:gd name="connsiteX8" fmla="*/ 1857983 w 2558374"/>
              <a:gd name="connsiteY8" fmla="*/ 4036978 h 6799634"/>
              <a:gd name="connsiteX9" fmla="*/ 1770434 w 2558374"/>
              <a:gd name="connsiteY9" fmla="*/ 4435812 h 6799634"/>
              <a:gd name="connsiteX10" fmla="*/ 1809344 w 2558374"/>
              <a:gd name="connsiteY10" fmla="*/ 4669276 h 6799634"/>
              <a:gd name="connsiteX11" fmla="*/ 2091446 w 2558374"/>
              <a:gd name="connsiteY11" fmla="*/ 5175115 h 6799634"/>
              <a:gd name="connsiteX12" fmla="*/ 2286000 w 2558374"/>
              <a:gd name="connsiteY12" fmla="*/ 5515583 h 6799634"/>
              <a:gd name="connsiteX13" fmla="*/ 2305455 w 2558374"/>
              <a:gd name="connsiteY13" fmla="*/ 5914417 h 6799634"/>
              <a:gd name="connsiteX14" fmla="*/ 2441642 w 2558374"/>
              <a:gd name="connsiteY14" fmla="*/ 6147880 h 6799634"/>
              <a:gd name="connsiteX15" fmla="*/ 2538919 w 2558374"/>
              <a:gd name="connsiteY15" fmla="*/ 6556442 h 6799634"/>
              <a:gd name="connsiteX16" fmla="*/ 2558374 w 2558374"/>
              <a:gd name="connsiteY16" fmla="*/ 6799634 h 6799634"/>
              <a:gd name="connsiteX0" fmla="*/ 0 w 2422187"/>
              <a:gd name="connsiteY0" fmla="*/ 0 h 6527260"/>
              <a:gd name="connsiteX1" fmla="*/ 233464 w 2422187"/>
              <a:gd name="connsiteY1" fmla="*/ 544749 h 6527260"/>
              <a:gd name="connsiteX2" fmla="*/ 437744 w 2422187"/>
              <a:gd name="connsiteY2" fmla="*/ 953311 h 6527260"/>
              <a:gd name="connsiteX3" fmla="*/ 564204 w 2422187"/>
              <a:gd name="connsiteY3" fmla="*/ 1429966 h 6527260"/>
              <a:gd name="connsiteX4" fmla="*/ 924127 w 2422187"/>
              <a:gd name="connsiteY4" fmla="*/ 1741251 h 6527260"/>
              <a:gd name="connsiteX5" fmla="*/ 1186774 w 2422187"/>
              <a:gd name="connsiteY5" fmla="*/ 2237362 h 6527260"/>
              <a:gd name="connsiteX6" fmla="*/ 1468876 w 2422187"/>
              <a:gd name="connsiteY6" fmla="*/ 2714017 h 6527260"/>
              <a:gd name="connsiteX7" fmla="*/ 1624519 w 2422187"/>
              <a:gd name="connsiteY7" fmla="*/ 3278221 h 6527260"/>
              <a:gd name="connsiteX8" fmla="*/ 1721796 w 2422187"/>
              <a:gd name="connsiteY8" fmla="*/ 3764604 h 6527260"/>
              <a:gd name="connsiteX9" fmla="*/ 1634247 w 2422187"/>
              <a:gd name="connsiteY9" fmla="*/ 4163438 h 6527260"/>
              <a:gd name="connsiteX10" fmla="*/ 1673157 w 2422187"/>
              <a:gd name="connsiteY10" fmla="*/ 4396902 h 6527260"/>
              <a:gd name="connsiteX11" fmla="*/ 1955259 w 2422187"/>
              <a:gd name="connsiteY11" fmla="*/ 4902741 h 6527260"/>
              <a:gd name="connsiteX12" fmla="*/ 2149813 w 2422187"/>
              <a:gd name="connsiteY12" fmla="*/ 5243209 h 6527260"/>
              <a:gd name="connsiteX13" fmla="*/ 2169268 w 2422187"/>
              <a:gd name="connsiteY13" fmla="*/ 5642043 h 6527260"/>
              <a:gd name="connsiteX14" fmla="*/ 2305455 w 2422187"/>
              <a:gd name="connsiteY14" fmla="*/ 5875506 h 6527260"/>
              <a:gd name="connsiteX15" fmla="*/ 2402732 w 2422187"/>
              <a:gd name="connsiteY15" fmla="*/ 6284068 h 6527260"/>
              <a:gd name="connsiteX16" fmla="*/ 2422187 w 2422187"/>
              <a:gd name="connsiteY16" fmla="*/ 6527260 h 6527260"/>
              <a:gd name="connsiteX0" fmla="*/ 0 w 2414891"/>
              <a:gd name="connsiteY0" fmla="*/ 0 h 6320435"/>
              <a:gd name="connsiteX1" fmla="*/ 233464 w 2414891"/>
              <a:gd name="connsiteY1" fmla="*/ 544749 h 6320435"/>
              <a:gd name="connsiteX2" fmla="*/ 437744 w 2414891"/>
              <a:gd name="connsiteY2" fmla="*/ 953311 h 6320435"/>
              <a:gd name="connsiteX3" fmla="*/ 564204 w 2414891"/>
              <a:gd name="connsiteY3" fmla="*/ 1429966 h 6320435"/>
              <a:gd name="connsiteX4" fmla="*/ 924127 w 2414891"/>
              <a:gd name="connsiteY4" fmla="*/ 1741251 h 6320435"/>
              <a:gd name="connsiteX5" fmla="*/ 1186774 w 2414891"/>
              <a:gd name="connsiteY5" fmla="*/ 2237362 h 6320435"/>
              <a:gd name="connsiteX6" fmla="*/ 1468876 w 2414891"/>
              <a:gd name="connsiteY6" fmla="*/ 2714017 h 6320435"/>
              <a:gd name="connsiteX7" fmla="*/ 1624519 w 2414891"/>
              <a:gd name="connsiteY7" fmla="*/ 3278221 h 6320435"/>
              <a:gd name="connsiteX8" fmla="*/ 1721796 w 2414891"/>
              <a:gd name="connsiteY8" fmla="*/ 3764604 h 6320435"/>
              <a:gd name="connsiteX9" fmla="*/ 1634247 w 2414891"/>
              <a:gd name="connsiteY9" fmla="*/ 4163438 h 6320435"/>
              <a:gd name="connsiteX10" fmla="*/ 1673157 w 2414891"/>
              <a:gd name="connsiteY10" fmla="*/ 4396902 h 6320435"/>
              <a:gd name="connsiteX11" fmla="*/ 1955259 w 2414891"/>
              <a:gd name="connsiteY11" fmla="*/ 4902741 h 6320435"/>
              <a:gd name="connsiteX12" fmla="*/ 2149813 w 2414891"/>
              <a:gd name="connsiteY12" fmla="*/ 5243209 h 6320435"/>
              <a:gd name="connsiteX13" fmla="*/ 2169268 w 2414891"/>
              <a:gd name="connsiteY13" fmla="*/ 5642043 h 6320435"/>
              <a:gd name="connsiteX14" fmla="*/ 2305455 w 2414891"/>
              <a:gd name="connsiteY14" fmla="*/ 5875506 h 6320435"/>
              <a:gd name="connsiteX15" fmla="*/ 2402732 w 2414891"/>
              <a:gd name="connsiteY15" fmla="*/ 6284068 h 6320435"/>
              <a:gd name="connsiteX16" fmla="*/ 2412460 w 2414891"/>
              <a:gd name="connsiteY16" fmla="*/ 6284069 h 6320435"/>
              <a:gd name="connsiteX0" fmla="*/ 0 w 2408179"/>
              <a:gd name="connsiteY0" fmla="*/ 0 h 6304157"/>
              <a:gd name="connsiteX1" fmla="*/ 233464 w 2408179"/>
              <a:gd name="connsiteY1" fmla="*/ 544749 h 6304157"/>
              <a:gd name="connsiteX2" fmla="*/ 437744 w 2408179"/>
              <a:gd name="connsiteY2" fmla="*/ 953311 h 6304157"/>
              <a:gd name="connsiteX3" fmla="*/ 564204 w 2408179"/>
              <a:gd name="connsiteY3" fmla="*/ 1429966 h 6304157"/>
              <a:gd name="connsiteX4" fmla="*/ 924127 w 2408179"/>
              <a:gd name="connsiteY4" fmla="*/ 1741251 h 6304157"/>
              <a:gd name="connsiteX5" fmla="*/ 1186774 w 2408179"/>
              <a:gd name="connsiteY5" fmla="*/ 2237362 h 6304157"/>
              <a:gd name="connsiteX6" fmla="*/ 1468876 w 2408179"/>
              <a:gd name="connsiteY6" fmla="*/ 2714017 h 6304157"/>
              <a:gd name="connsiteX7" fmla="*/ 1624519 w 2408179"/>
              <a:gd name="connsiteY7" fmla="*/ 3278221 h 6304157"/>
              <a:gd name="connsiteX8" fmla="*/ 1721796 w 2408179"/>
              <a:gd name="connsiteY8" fmla="*/ 3764604 h 6304157"/>
              <a:gd name="connsiteX9" fmla="*/ 1634247 w 2408179"/>
              <a:gd name="connsiteY9" fmla="*/ 4163438 h 6304157"/>
              <a:gd name="connsiteX10" fmla="*/ 1673157 w 2408179"/>
              <a:gd name="connsiteY10" fmla="*/ 4396902 h 6304157"/>
              <a:gd name="connsiteX11" fmla="*/ 1955259 w 2408179"/>
              <a:gd name="connsiteY11" fmla="*/ 4902741 h 6304157"/>
              <a:gd name="connsiteX12" fmla="*/ 2149813 w 2408179"/>
              <a:gd name="connsiteY12" fmla="*/ 5243209 h 6304157"/>
              <a:gd name="connsiteX13" fmla="*/ 2169268 w 2408179"/>
              <a:gd name="connsiteY13" fmla="*/ 5642043 h 6304157"/>
              <a:gd name="connsiteX14" fmla="*/ 2305455 w 2408179"/>
              <a:gd name="connsiteY14" fmla="*/ 5875506 h 6304157"/>
              <a:gd name="connsiteX15" fmla="*/ 2402732 w 2408179"/>
              <a:gd name="connsiteY15" fmla="*/ 6284068 h 6304157"/>
              <a:gd name="connsiteX16" fmla="*/ 2383277 w 2408179"/>
              <a:gd name="connsiteY16" fmla="*/ 6089516 h 6304157"/>
              <a:gd name="connsiteX0" fmla="*/ 0 w 2490282"/>
              <a:gd name="connsiteY0" fmla="*/ 0 h 6439712"/>
              <a:gd name="connsiteX1" fmla="*/ 233464 w 2490282"/>
              <a:gd name="connsiteY1" fmla="*/ 544749 h 6439712"/>
              <a:gd name="connsiteX2" fmla="*/ 437744 w 2490282"/>
              <a:gd name="connsiteY2" fmla="*/ 953311 h 6439712"/>
              <a:gd name="connsiteX3" fmla="*/ 564204 w 2490282"/>
              <a:gd name="connsiteY3" fmla="*/ 1429966 h 6439712"/>
              <a:gd name="connsiteX4" fmla="*/ 924127 w 2490282"/>
              <a:gd name="connsiteY4" fmla="*/ 1741251 h 6439712"/>
              <a:gd name="connsiteX5" fmla="*/ 1186774 w 2490282"/>
              <a:gd name="connsiteY5" fmla="*/ 2237362 h 6439712"/>
              <a:gd name="connsiteX6" fmla="*/ 1468876 w 2490282"/>
              <a:gd name="connsiteY6" fmla="*/ 2714017 h 6439712"/>
              <a:gd name="connsiteX7" fmla="*/ 1624519 w 2490282"/>
              <a:gd name="connsiteY7" fmla="*/ 3278221 h 6439712"/>
              <a:gd name="connsiteX8" fmla="*/ 1721796 w 2490282"/>
              <a:gd name="connsiteY8" fmla="*/ 3764604 h 6439712"/>
              <a:gd name="connsiteX9" fmla="*/ 1634247 w 2490282"/>
              <a:gd name="connsiteY9" fmla="*/ 4163438 h 6439712"/>
              <a:gd name="connsiteX10" fmla="*/ 1673157 w 2490282"/>
              <a:gd name="connsiteY10" fmla="*/ 4396902 h 6439712"/>
              <a:gd name="connsiteX11" fmla="*/ 1955259 w 2490282"/>
              <a:gd name="connsiteY11" fmla="*/ 4902741 h 6439712"/>
              <a:gd name="connsiteX12" fmla="*/ 2149813 w 2490282"/>
              <a:gd name="connsiteY12" fmla="*/ 5243209 h 6439712"/>
              <a:gd name="connsiteX13" fmla="*/ 2169268 w 2490282"/>
              <a:gd name="connsiteY13" fmla="*/ 5642043 h 6439712"/>
              <a:gd name="connsiteX14" fmla="*/ 2305455 w 2490282"/>
              <a:gd name="connsiteY14" fmla="*/ 5875506 h 6439712"/>
              <a:gd name="connsiteX15" fmla="*/ 2402732 w 2490282"/>
              <a:gd name="connsiteY15" fmla="*/ 6284068 h 6439712"/>
              <a:gd name="connsiteX16" fmla="*/ 2490282 w 2490282"/>
              <a:gd name="connsiteY16" fmla="*/ 6439712 h 6439712"/>
              <a:gd name="connsiteX0" fmla="*/ 0 w 2490282"/>
              <a:gd name="connsiteY0" fmla="*/ 0 h 6439712"/>
              <a:gd name="connsiteX1" fmla="*/ 233464 w 2490282"/>
              <a:gd name="connsiteY1" fmla="*/ 544749 h 6439712"/>
              <a:gd name="connsiteX2" fmla="*/ 437744 w 2490282"/>
              <a:gd name="connsiteY2" fmla="*/ 953311 h 6439712"/>
              <a:gd name="connsiteX3" fmla="*/ 564204 w 2490282"/>
              <a:gd name="connsiteY3" fmla="*/ 1429966 h 6439712"/>
              <a:gd name="connsiteX4" fmla="*/ 924127 w 2490282"/>
              <a:gd name="connsiteY4" fmla="*/ 1741251 h 6439712"/>
              <a:gd name="connsiteX5" fmla="*/ 1186774 w 2490282"/>
              <a:gd name="connsiteY5" fmla="*/ 2237362 h 6439712"/>
              <a:gd name="connsiteX6" fmla="*/ 1468876 w 2490282"/>
              <a:gd name="connsiteY6" fmla="*/ 2714017 h 6439712"/>
              <a:gd name="connsiteX7" fmla="*/ 1624519 w 2490282"/>
              <a:gd name="connsiteY7" fmla="*/ 3278221 h 6439712"/>
              <a:gd name="connsiteX8" fmla="*/ 1721796 w 2490282"/>
              <a:gd name="connsiteY8" fmla="*/ 3764604 h 6439712"/>
              <a:gd name="connsiteX9" fmla="*/ 1634247 w 2490282"/>
              <a:gd name="connsiteY9" fmla="*/ 4163438 h 6439712"/>
              <a:gd name="connsiteX10" fmla="*/ 1673157 w 2490282"/>
              <a:gd name="connsiteY10" fmla="*/ 4396902 h 6439712"/>
              <a:gd name="connsiteX11" fmla="*/ 1955259 w 2490282"/>
              <a:gd name="connsiteY11" fmla="*/ 4902741 h 6439712"/>
              <a:gd name="connsiteX12" fmla="*/ 2149813 w 2490282"/>
              <a:gd name="connsiteY12" fmla="*/ 5243209 h 6439712"/>
              <a:gd name="connsiteX13" fmla="*/ 2169268 w 2490282"/>
              <a:gd name="connsiteY13" fmla="*/ 5642043 h 6439712"/>
              <a:gd name="connsiteX14" fmla="*/ 2305455 w 2490282"/>
              <a:gd name="connsiteY14" fmla="*/ 5875506 h 6439712"/>
              <a:gd name="connsiteX15" fmla="*/ 2383276 w 2490282"/>
              <a:gd name="connsiteY15" fmla="*/ 6089514 h 6439712"/>
              <a:gd name="connsiteX16" fmla="*/ 2490282 w 2490282"/>
              <a:gd name="connsiteY16" fmla="*/ 6439712 h 6439712"/>
              <a:gd name="connsiteX0" fmla="*/ 0 w 2412461"/>
              <a:gd name="connsiteY0" fmla="*/ 0 h 6293797"/>
              <a:gd name="connsiteX1" fmla="*/ 233464 w 2412461"/>
              <a:gd name="connsiteY1" fmla="*/ 544749 h 6293797"/>
              <a:gd name="connsiteX2" fmla="*/ 437744 w 2412461"/>
              <a:gd name="connsiteY2" fmla="*/ 953311 h 6293797"/>
              <a:gd name="connsiteX3" fmla="*/ 564204 w 2412461"/>
              <a:gd name="connsiteY3" fmla="*/ 1429966 h 6293797"/>
              <a:gd name="connsiteX4" fmla="*/ 924127 w 2412461"/>
              <a:gd name="connsiteY4" fmla="*/ 1741251 h 6293797"/>
              <a:gd name="connsiteX5" fmla="*/ 1186774 w 2412461"/>
              <a:gd name="connsiteY5" fmla="*/ 2237362 h 6293797"/>
              <a:gd name="connsiteX6" fmla="*/ 1468876 w 2412461"/>
              <a:gd name="connsiteY6" fmla="*/ 2714017 h 6293797"/>
              <a:gd name="connsiteX7" fmla="*/ 1624519 w 2412461"/>
              <a:gd name="connsiteY7" fmla="*/ 3278221 h 6293797"/>
              <a:gd name="connsiteX8" fmla="*/ 1721796 w 2412461"/>
              <a:gd name="connsiteY8" fmla="*/ 3764604 h 6293797"/>
              <a:gd name="connsiteX9" fmla="*/ 1634247 w 2412461"/>
              <a:gd name="connsiteY9" fmla="*/ 4163438 h 6293797"/>
              <a:gd name="connsiteX10" fmla="*/ 1673157 w 2412461"/>
              <a:gd name="connsiteY10" fmla="*/ 4396902 h 6293797"/>
              <a:gd name="connsiteX11" fmla="*/ 1955259 w 2412461"/>
              <a:gd name="connsiteY11" fmla="*/ 4902741 h 6293797"/>
              <a:gd name="connsiteX12" fmla="*/ 2149813 w 2412461"/>
              <a:gd name="connsiteY12" fmla="*/ 5243209 h 6293797"/>
              <a:gd name="connsiteX13" fmla="*/ 2169268 w 2412461"/>
              <a:gd name="connsiteY13" fmla="*/ 5642043 h 6293797"/>
              <a:gd name="connsiteX14" fmla="*/ 2305455 w 2412461"/>
              <a:gd name="connsiteY14" fmla="*/ 5875506 h 6293797"/>
              <a:gd name="connsiteX15" fmla="*/ 2383276 w 2412461"/>
              <a:gd name="connsiteY15" fmla="*/ 6089514 h 6293797"/>
              <a:gd name="connsiteX16" fmla="*/ 2412461 w 2412461"/>
              <a:gd name="connsiteY16" fmla="*/ 6293797 h 62937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2412461" h="6293797">
                <a:moveTo>
                  <a:pt x="0" y="0"/>
                </a:moveTo>
                <a:cubicBezTo>
                  <a:pt x="136998" y="306421"/>
                  <a:pt x="160507" y="385864"/>
                  <a:pt x="233464" y="544749"/>
                </a:cubicBezTo>
                <a:cubicBezTo>
                  <a:pt x="306421" y="703634"/>
                  <a:pt x="382621" y="805775"/>
                  <a:pt x="437744" y="953311"/>
                </a:cubicBezTo>
                <a:cubicBezTo>
                  <a:pt x="492867" y="1100847"/>
                  <a:pt x="483140" y="1298643"/>
                  <a:pt x="564204" y="1429966"/>
                </a:cubicBezTo>
                <a:cubicBezTo>
                  <a:pt x="645268" y="1561289"/>
                  <a:pt x="820365" y="1606685"/>
                  <a:pt x="924127" y="1741251"/>
                </a:cubicBezTo>
                <a:cubicBezTo>
                  <a:pt x="1027889" y="1875817"/>
                  <a:pt x="1095983" y="2075234"/>
                  <a:pt x="1186774" y="2237362"/>
                </a:cubicBezTo>
                <a:cubicBezTo>
                  <a:pt x="1277566" y="2399490"/>
                  <a:pt x="1395919" y="2540541"/>
                  <a:pt x="1468876" y="2714017"/>
                </a:cubicBezTo>
                <a:cubicBezTo>
                  <a:pt x="1541833" y="2887493"/>
                  <a:pt x="1582366" y="3103123"/>
                  <a:pt x="1624519" y="3278221"/>
                </a:cubicBezTo>
                <a:cubicBezTo>
                  <a:pt x="1666672" y="3453319"/>
                  <a:pt x="1720175" y="3617068"/>
                  <a:pt x="1721796" y="3764604"/>
                </a:cubicBezTo>
                <a:cubicBezTo>
                  <a:pt x="1723417" y="3912140"/>
                  <a:pt x="1642353" y="4058055"/>
                  <a:pt x="1634247" y="4163438"/>
                </a:cubicBezTo>
                <a:cubicBezTo>
                  <a:pt x="1626141" y="4268821"/>
                  <a:pt x="1619655" y="4273685"/>
                  <a:pt x="1673157" y="4396902"/>
                </a:cubicBezTo>
                <a:cubicBezTo>
                  <a:pt x="1726659" y="4520119"/>
                  <a:pt x="1875816" y="4761690"/>
                  <a:pt x="1955259" y="4902741"/>
                </a:cubicBezTo>
                <a:cubicBezTo>
                  <a:pt x="2034702" y="5043792"/>
                  <a:pt x="2114145" y="5119992"/>
                  <a:pt x="2149813" y="5243209"/>
                </a:cubicBezTo>
                <a:cubicBezTo>
                  <a:pt x="2185481" y="5366426"/>
                  <a:pt x="2143328" y="5536660"/>
                  <a:pt x="2169268" y="5642043"/>
                </a:cubicBezTo>
                <a:cubicBezTo>
                  <a:pt x="2195208" y="5747426"/>
                  <a:pt x="2269787" y="5800927"/>
                  <a:pt x="2305455" y="5875506"/>
                </a:cubicBezTo>
                <a:cubicBezTo>
                  <a:pt x="2341123" y="5950085"/>
                  <a:pt x="2363821" y="5980888"/>
                  <a:pt x="2383276" y="6089514"/>
                </a:cubicBezTo>
                <a:cubicBezTo>
                  <a:pt x="2402731" y="6198140"/>
                  <a:pt x="2412461" y="6226514"/>
                  <a:pt x="2412461" y="6293797"/>
                </a:cubicBezTo>
              </a:path>
            </a:pathLst>
          </a:custGeom>
          <a:noFill/>
          <a:ln w="25400" cmpd="dbl">
            <a:solidFill>
              <a:srgbClr val="7030A0"/>
            </a:solidFill>
            <a:headEnd type="arrow"/>
            <a:tailEnd type="arrow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46" name="ZoneTexte 45">
            <a:extLst>
              <a:ext uri="{FF2B5EF4-FFF2-40B4-BE49-F238E27FC236}">
                <a16:creationId xmlns:a16="http://schemas.microsoft.com/office/drawing/2014/main" id="{DCB83926-2AD6-43F0-BE05-EF3CA8D891A0}"/>
              </a:ext>
            </a:extLst>
          </p:cNvPr>
          <p:cNvSpPr txBox="1"/>
          <p:nvPr/>
        </p:nvSpPr>
        <p:spPr>
          <a:xfrm rot="3535042">
            <a:off x="2954457" y="832204"/>
            <a:ext cx="1096433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400" b="1" dirty="0">
                <a:solidFill>
                  <a:srgbClr val="7030A0"/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E411</a:t>
            </a:r>
            <a:endParaRPr lang="fr-BE" sz="1400" b="1" dirty="0">
              <a:solidFill>
                <a:srgbClr val="7030A0"/>
              </a:solidFill>
              <a:latin typeface="Aharoni" panose="02010803020104030203" pitchFamily="2" charset="-79"/>
              <a:cs typeface="Aharoni" panose="02010803020104030203" pitchFamily="2" charset="-79"/>
            </a:endParaRPr>
          </a:p>
        </p:txBody>
      </p:sp>
      <p:sp>
        <p:nvSpPr>
          <p:cNvPr id="3" name="Forme libre : forme 2">
            <a:extLst>
              <a:ext uri="{FF2B5EF4-FFF2-40B4-BE49-F238E27FC236}">
                <a16:creationId xmlns:a16="http://schemas.microsoft.com/office/drawing/2014/main" id="{F601BC26-B3D5-45CC-8256-5C193BAC3AFF}"/>
              </a:ext>
            </a:extLst>
          </p:cNvPr>
          <p:cNvSpPr/>
          <p:nvPr/>
        </p:nvSpPr>
        <p:spPr>
          <a:xfrm>
            <a:off x="2636061" y="714375"/>
            <a:ext cx="6593664" cy="5867400"/>
          </a:xfrm>
          <a:custGeom>
            <a:avLst/>
            <a:gdLst>
              <a:gd name="connsiteX0" fmla="*/ 6593664 w 6593664"/>
              <a:gd name="connsiteY0" fmla="*/ 5867400 h 5867400"/>
              <a:gd name="connsiteX1" fmla="*/ 6222189 w 6593664"/>
              <a:gd name="connsiteY1" fmla="*/ 5324475 h 5867400"/>
              <a:gd name="connsiteX2" fmla="*/ 5784039 w 6593664"/>
              <a:gd name="connsiteY2" fmla="*/ 4895850 h 5867400"/>
              <a:gd name="connsiteX3" fmla="*/ 5460189 w 6593664"/>
              <a:gd name="connsiteY3" fmla="*/ 4914900 h 5867400"/>
              <a:gd name="connsiteX4" fmla="*/ 5126814 w 6593664"/>
              <a:gd name="connsiteY4" fmla="*/ 4972050 h 5867400"/>
              <a:gd name="connsiteX5" fmla="*/ 4993464 w 6593664"/>
              <a:gd name="connsiteY5" fmla="*/ 5067300 h 5867400"/>
              <a:gd name="connsiteX6" fmla="*/ 4764864 w 6593664"/>
              <a:gd name="connsiteY6" fmla="*/ 4924425 h 5867400"/>
              <a:gd name="connsiteX7" fmla="*/ 4450539 w 6593664"/>
              <a:gd name="connsiteY7" fmla="*/ 4514850 h 5867400"/>
              <a:gd name="connsiteX8" fmla="*/ 4079064 w 6593664"/>
              <a:gd name="connsiteY8" fmla="*/ 4562475 h 5867400"/>
              <a:gd name="connsiteX9" fmla="*/ 3869514 w 6593664"/>
              <a:gd name="connsiteY9" fmla="*/ 4657725 h 5867400"/>
              <a:gd name="connsiteX10" fmla="*/ 3478989 w 6593664"/>
              <a:gd name="connsiteY10" fmla="*/ 4486275 h 5867400"/>
              <a:gd name="connsiteX11" fmla="*/ 3288489 w 6593664"/>
              <a:gd name="connsiteY11" fmla="*/ 4371975 h 5867400"/>
              <a:gd name="connsiteX12" fmla="*/ 3212289 w 6593664"/>
              <a:gd name="connsiteY12" fmla="*/ 4000500 h 5867400"/>
              <a:gd name="connsiteX13" fmla="*/ 3155139 w 6593664"/>
              <a:gd name="connsiteY13" fmla="*/ 3886200 h 5867400"/>
              <a:gd name="connsiteX14" fmla="*/ 3097989 w 6593664"/>
              <a:gd name="connsiteY14" fmla="*/ 3695700 h 5867400"/>
              <a:gd name="connsiteX15" fmla="*/ 2897964 w 6593664"/>
              <a:gd name="connsiteY15" fmla="*/ 3495675 h 5867400"/>
              <a:gd name="connsiteX16" fmla="*/ 2783664 w 6593664"/>
              <a:gd name="connsiteY16" fmla="*/ 3152775 h 5867400"/>
              <a:gd name="connsiteX17" fmla="*/ 2716989 w 6593664"/>
              <a:gd name="connsiteY17" fmla="*/ 2638425 h 5867400"/>
              <a:gd name="connsiteX18" fmla="*/ 2631264 w 6593664"/>
              <a:gd name="connsiteY18" fmla="*/ 2324100 h 5867400"/>
              <a:gd name="connsiteX19" fmla="*/ 2355039 w 6593664"/>
              <a:gd name="connsiteY19" fmla="*/ 2228850 h 5867400"/>
              <a:gd name="connsiteX20" fmla="*/ 2126439 w 6593664"/>
              <a:gd name="connsiteY20" fmla="*/ 2143125 h 5867400"/>
              <a:gd name="connsiteX21" fmla="*/ 2002614 w 6593664"/>
              <a:gd name="connsiteY21" fmla="*/ 1990725 h 5867400"/>
              <a:gd name="connsiteX22" fmla="*/ 1850214 w 6593664"/>
              <a:gd name="connsiteY22" fmla="*/ 1895475 h 5867400"/>
              <a:gd name="connsiteX23" fmla="*/ 1621614 w 6593664"/>
              <a:gd name="connsiteY23" fmla="*/ 1371600 h 5867400"/>
              <a:gd name="connsiteX24" fmla="*/ 1335864 w 6593664"/>
              <a:gd name="connsiteY24" fmla="*/ 1333500 h 5867400"/>
              <a:gd name="connsiteX25" fmla="*/ 1012014 w 6593664"/>
              <a:gd name="connsiteY25" fmla="*/ 1257300 h 5867400"/>
              <a:gd name="connsiteX26" fmla="*/ 716739 w 6593664"/>
              <a:gd name="connsiteY26" fmla="*/ 904875 h 5867400"/>
              <a:gd name="connsiteX27" fmla="*/ 354789 w 6593664"/>
              <a:gd name="connsiteY27" fmla="*/ 838200 h 5867400"/>
              <a:gd name="connsiteX28" fmla="*/ 69039 w 6593664"/>
              <a:gd name="connsiteY28" fmla="*/ 762000 h 5867400"/>
              <a:gd name="connsiteX29" fmla="*/ 2364 w 6593664"/>
              <a:gd name="connsiteY29" fmla="*/ 542925 h 5867400"/>
              <a:gd name="connsiteX30" fmla="*/ 21414 w 6593664"/>
              <a:gd name="connsiteY30" fmla="*/ 0 h 5867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6593664" h="5867400">
                <a:moveTo>
                  <a:pt x="6593664" y="5867400"/>
                </a:moveTo>
                <a:cubicBezTo>
                  <a:pt x="6475395" y="5676900"/>
                  <a:pt x="6357126" y="5486400"/>
                  <a:pt x="6222189" y="5324475"/>
                </a:cubicBezTo>
                <a:cubicBezTo>
                  <a:pt x="6087251" y="5162550"/>
                  <a:pt x="5911039" y="4964112"/>
                  <a:pt x="5784039" y="4895850"/>
                </a:cubicBezTo>
                <a:cubicBezTo>
                  <a:pt x="5657039" y="4827587"/>
                  <a:pt x="5569726" y="4902200"/>
                  <a:pt x="5460189" y="4914900"/>
                </a:cubicBezTo>
                <a:cubicBezTo>
                  <a:pt x="5350652" y="4927600"/>
                  <a:pt x="5204601" y="4946650"/>
                  <a:pt x="5126814" y="4972050"/>
                </a:cubicBezTo>
                <a:cubicBezTo>
                  <a:pt x="5049027" y="4997450"/>
                  <a:pt x="5053789" y="5075237"/>
                  <a:pt x="4993464" y="5067300"/>
                </a:cubicBezTo>
                <a:cubicBezTo>
                  <a:pt x="4933139" y="5059363"/>
                  <a:pt x="4855351" y="5016500"/>
                  <a:pt x="4764864" y="4924425"/>
                </a:cubicBezTo>
                <a:cubicBezTo>
                  <a:pt x="4674376" y="4832350"/>
                  <a:pt x="4564839" y="4575175"/>
                  <a:pt x="4450539" y="4514850"/>
                </a:cubicBezTo>
                <a:cubicBezTo>
                  <a:pt x="4336239" y="4454525"/>
                  <a:pt x="4175901" y="4538663"/>
                  <a:pt x="4079064" y="4562475"/>
                </a:cubicBezTo>
                <a:cubicBezTo>
                  <a:pt x="3982227" y="4586287"/>
                  <a:pt x="3969526" y="4670425"/>
                  <a:pt x="3869514" y="4657725"/>
                </a:cubicBezTo>
                <a:cubicBezTo>
                  <a:pt x="3769502" y="4645025"/>
                  <a:pt x="3575826" y="4533900"/>
                  <a:pt x="3478989" y="4486275"/>
                </a:cubicBezTo>
                <a:cubicBezTo>
                  <a:pt x="3382152" y="4438650"/>
                  <a:pt x="3332939" y="4452937"/>
                  <a:pt x="3288489" y="4371975"/>
                </a:cubicBezTo>
                <a:cubicBezTo>
                  <a:pt x="3244039" y="4291012"/>
                  <a:pt x="3234514" y="4081462"/>
                  <a:pt x="3212289" y="4000500"/>
                </a:cubicBezTo>
                <a:cubicBezTo>
                  <a:pt x="3190064" y="3919537"/>
                  <a:pt x="3174189" y="3937000"/>
                  <a:pt x="3155139" y="3886200"/>
                </a:cubicBezTo>
                <a:cubicBezTo>
                  <a:pt x="3136089" y="3835400"/>
                  <a:pt x="3140851" y="3760787"/>
                  <a:pt x="3097989" y="3695700"/>
                </a:cubicBezTo>
                <a:cubicBezTo>
                  <a:pt x="3055127" y="3630613"/>
                  <a:pt x="2950351" y="3586162"/>
                  <a:pt x="2897964" y="3495675"/>
                </a:cubicBezTo>
                <a:cubicBezTo>
                  <a:pt x="2845576" y="3405187"/>
                  <a:pt x="2813826" y="3295650"/>
                  <a:pt x="2783664" y="3152775"/>
                </a:cubicBezTo>
                <a:cubicBezTo>
                  <a:pt x="2753502" y="3009900"/>
                  <a:pt x="2742389" y="2776538"/>
                  <a:pt x="2716989" y="2638425"/>
                </a:cubicBezTo>
                <a:cubicBezTo>
                  <a:pt x="2691589" y="2500312"/>
                  <a:pt x="2691589" y="2392362"/>
                  <a:pt x="2631264" y="2324100"/>
                </a:cubicBezTo>
                <a:cubicBezTo>
                  <a:pt x="2570939" y="2255838"/>
                  <a:pt x="2439176" y="2259012"/>
                  <a:pt x="2355039" y="2228850"/>
                </a:cubicBezTo>
                <a:cubicBezTo>
                  <a:pt x="2270902" y="2198688"/>
                  <a:pt x="2185176" y="2182812"/>
                  <a:pt x="2126439" y="2143125"/>
                </a:cubicBezTo>
                <a:cubicBezTo>
                  <a:pt x="2067702" y="2103438"/>
                  <a:pt x="2048651" y="2032000"/>
                  <a:pt x="2002614" y="1990725"/>
                </a:cubicBezTo>
                <a:cubicBezTo>
                  <a:pt x="1956577" y="1949450"/>
                  <a:pt x="1913714" y="1998662"/>
                  <a:pt x="1850214" y="1895475"/>
                </a:cubicBezTo>
                <a:cubicBezTo>
                  <a:pt x="1786714" y="1792288"/>
                  <a:pt x="1707339" y="1465263"/>
                  <a:pt x="1621614" y="1371600"/>
                </a:cubicBezTo>
                <a:cubicBezTo>
                  <a:pt x="1535889" y="1277937"/>
                  <a:pt x="1437464" y="1352550"/>
                  <a:pt x="1335864" y="1333500"/>
                </a:cubicBezTo>
                <a:cubicBezTo>
                  <a:pt x="1234264" y="1314450"/>
                  <a:pt x="1115202" y="1328738"/>
                  <a:pt x="1012014" y="1257300"/>
                </a:cubicBezTo>
                <a:cubicBezTo>
                  <a:pt x="908826" y="1185862"/>
                  <a:pt x="826276" y="974725"/>
                  <a:pt x="716739" y="904875"/>
                </a:cubicBezTo>
                <a:cubicBezTo>
                  <a:pt x="607201" y="835025"/>
                  <a:pt x="462739" y="862012"/>
                  <a:pt x="354789" y="838200"/>
                </a:cubicBezTo>
                <a:cubicBezTo>
                  <a:pt x="246839" y="814387"/>
                  <a:pt x="127776" y="811212"/>
                  <a:pt x="69039" y="762000"/>
                </a:cubicBezTo>
                <a:cubicBezTo>
                  <a:pt x="10301" y="712787"/>
                  <a:pt x="10301" y="669925"/>
                  <a:pt x="2364" y="542925"/>
                </a:cubicBezTo>
                <a:cubicBezTo>
                  <a:pt x="-5573" y="415925"/>
                  <a:pt x="7920" y="207962"/>
                  <a:pt x="21414" y="0"/>
                </a:cubicBezTo>
              </a:path>
            </a:pathLst>
          </a:cu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47" name="Forme libre : forme 46">
            <a:extLst>
              <a:ext uri="{FF2B5EF4-FFF2-40B4-BE49-F238E27FC236}">
                <a16:creationId xmlns:a16="http://schemas.microsoft.com/office/drawing/2014/main" id="{24165ECA-D9A2-4EA1-8748-ED208921E5FD}"/>
              </a:ext>
            </a:extLst>
          </p:cNvPr>
          <p:cNvSpPr/>
          <p:nvPr/>
        </p:nvSpPr>
        <p:spPr>
          <a:xfrm>
            <a:off x="2636061" y="711943"/>
            <a:ext cx="6593664" cy="5867400"/>
          </a:xfrm>
          <a:custGeom>
            <a:avLst/>
            <a:gdLst>
              <a:gd name="connsiteX0" fmla="*/ 6593664 w 6593664"/>
              <a:gd name="connsiteY0" fmla="*/ 5867400 h 5867400"/>
              <a:gd name="connsiteX1" fmla="*/ 6222189 w 6593664"/>
              <a:gd name="connsiteY1" fmla="*/ 5324475 h 5867400"/>
              <a:gd name="connsiteX2" fmla="*/ 5784039 w 6593664"/>
              <a:gd name="connsiteY2" fmla="*/ 4895850 h 5867400"/>
              <a:gd name="connsiteX3" fmla="*/ 5460189 w 6593664"/>
              <a:gd name="connsiteY3" fmla="*/ 4914900 h 5867400"/>
              <a:gd name="connsiteX4" fmla="*/ 5126814 w 6593664"/>
              <a:gd name="connsiteY4" fmla="*/ 4972050 h 5867400"/>
              <a:gd name="connsiteX5" fmla="*/ 4993464 w 6593664"/>
              <a:gd name="connsiteY5" fmla="*/ 5067300 h 5867400"/>
              <a:gd name="connsiteX6" fmla="*/ 4764864 w 6593664"/>
              <a:gd name="connsiteY6" fmla="*/ 4924425 h 5867400"/>
              <a:gd name="connsiteX7" fmla="*/ 4450539 w 6593664"/>
              <a:gd name="connsiteY7" fmla="*/ 4514850 h 5867400"/>
              <a:gd name="connsiteX8" fmla="*/ 4079064 w 6593664"/>
              <a:gd name="connsiteY8" fmla="*/ 4562475 h 5867400"/>
              <a:gd name="connsiteX9" fmla="*/ 3869514 w 6593664"/>
              <a:gd name="connsiteY9" fmla="*/ 4657725 h 5867400"/>
              <a:gd name="connsiteX10" fmla="*/ 3478989 w 6593664"/>
              <a:gd name="connsiteY10" fmla="*/ 4486275 h 5867400"/>
              <a:gd name="connsiteX11" fmla="*/ 3288489 w 6593664"/>
              <a:gd name="connsiteY11" fmla="*/ 4371975 h 5867400"/>
              <a:gd name="connsiteX12" fmla="*/ 3212289 w 6593664"/>
              <a:gd name="connsiteY12" fmla="*/ 4000500 h 5867400"/>
              <a:gd name="connsiteX13" fmla="*/ 3155139 w 6593664"/>
              <a:gd name="connsiteY13" fmla="*/ 3886200 h 5867400"/>
              <a:gd name="connsiteX14" fmla="*/ 3097989 w 6593664"/>
              <a:gd name="connsiteY14" fmla="*/ 3695700 h 5867400"/>
              <a:gd name="connsiteX15" fmla="*/ 2897964 w 6593664"/>
              <a:gd name="connsiteY15" fmla="*/ 3495675 h 5867400"/>
              <a:gd name="connsiteX16" fmla="*/ 2783664 w 6593664"/>
              <a:gd name="connsiteY16" fmla="*/ 3152775 h 5867400"/>
              <a:gd name="connsiteX17" fmla="*/ 2716989 w 6593664"/>
              <a:gd name="connsiteY17" fmla="*/ 2638425 h 5867400"/>
              <a:gd name="connsiteX18" fmla="*/ 2631264 w 6593664"/>
              <a:gd name="connsiteY18" fmla="*/ 2324100 h 5867400"/>
              <a:gd name="connsiteX19" fmla="*/ 2355039 w 6593664"/>
              <a:gd name="connsiteY19" fmla="*/ 2228850 h 5867400"/>
              <a:gd name="connsiteX20" fmla="*/ 2126439 w 6593664"/>
              <a:gd name="connsiteY20" fmla="*/ 2143125 h 5867400"/>
              <a:gd name="connsiteX21" fmla="*/ 2002614 w 6593664"/>
              <a:gd name="connsiteY21" fmla="*/ 1990725 h 5867400"/>
              <a:gd name="connsiteX22" fmla="*/ 1850214 w 6593664"/>
              <a:gd name="connsiteY22" fmla="*/ 1895475 h 5867400"/>
              <a:gd name="connsiteX23" fmla="*/ 1621614 w 6593664"/>
              <a:gd name="connsiteY23" fmla="*/ 1371600 h 5867400"/>
              <a:gd name="connsiteX24" fmla="*/ 1335864 w 6593664"/>
              <a:gd name="connsiteY24" fmla="*/ 1333500 h 5867400"/>
              <a:gd name="connsiteX25" fmla="*/ 1012014 w 6593664"/>
              <a:gd name="connsiteY25" fmla="*/ 1257300 h 5867400"/>
              <a:gd name="connsiteX26" fmla="*/ 716739 w 6593664"/>
              <a:gd name="connsiteY26" fmla="*/ 904875 h 5867400"/>
              <a:gd name="connsiteX27" fmla="*/ 354789 w 6593664"/>
              <a:gd name="connsiteY27" fmla="*/ 838200 h 5867400"/>
              <a:gd name="connsiteX28" fmla="*/ 69039 w 6593664"/>
              <a:gd name="connsiteY28" fmla="*/ 762000 h 5867400"/>
              <a:gd name="connsiteX29" fmla="*/ 2364 w 6593664"/>
              <a:gd name="connsiteY29" fmla="*/ 542925 h 5867400"/>
              <a:gd name="connsiteX30" fmla="*/ 21414 w 6593664"/>
              <a:gd name="connsiteY30" fmla="*/ 0 h 5867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6593664" h="5867400">
                <a:moveTo>
                  <a:pt x="6593664" y="5867400"/>
                </a:moveTo>
                <a:cubicBezTo>
                  <a:pt x="6475395" y="5676900"/>
                  <a:pt x="6357126" y="5486400"/>
                  <a:pt x="6222189" y="5324475"/>
                </a:cubicBezTo>
                <a:cubicBezTo>
                  <a:pt x="6087251" y="5162550"/>
                  <a:pt x="5911039" y="4964112"/>
                  <a:pt x="5784039" y="4895850"/>
                </a:cubicBezTo>
                <a:cubicBezTo>
                  <a:pt x="5657039" y="4827587"/>
                  <a:pt x="5569726" y="4902200"/>
                  <a:pt x="5460189" y="4914900"/>
                </a:cubicBezTo>
                <a:cubicBezTo>
                  <a:pt x="5350652" y="4927600"/>
                  <a:pt x="5204601" y="4946650"/>
                  <a:pt x="5126814" y="4972050"/>
                </a:cubicBezTo>
                <a:cubicBezTo>
                  <a:pt x="5049027" y="4997450"/>
                  <a:pt x="5053789" y="5075237"/>
                  <a:pt x="4993464" y="5067300"/>
                </a:cubicBezTo>
                <a:cubicBezTo>
                  <a:pt x="4933139" y="5059363"/>
                  <a:pt x="4855351" y="5016500"/>
                  <a:pt x="4764864" y="4924425"/>
                </a:cubicBezTo>
                <a:cubicBezTo>
                  <a:pt x="4674376" y="4832350"/>
                  <a:pt x="4564839" y="4575175"/>
                  <a:pt x="4450539" y="4514850"/>
                </a:cubicBezTo>
                <a:cubicBezTo>
                  <a:pt x="4336239" y="4454525"/>
                  <a:pt x="4175901" y="4538663"/>
                  <a:pt x="4079064" y="4562475"/>
                </a:cubicBezTo>
                <a:cubicBezTo>
                  <a:pt x="3982227" y="4586287"/>
                  <a:pt x="3969526" y="4670425"/>
                  <a:pt x="3869514" y="4657725"/>
                </a:cubicBezTo>
                <a:cubicBezTo>
                  <a:pt x="3769502" y="4645025"/>
                  <a:pt x="3575826" y="4533900"/>
                  <a:pt x="3478989" y="4486275"/>
                </a:cubicBezTo>
                <a:cubicBezTo>
                  <a:pt x="3382152" y="4438650"/>
                  <a:pt x="3332939" y="4452937"/>
                  <a:pt x="3288489" y="4371975"/>
                </a:cubicBezTo>
                <a:cubicBezTo>
                  <a:pt x="3244039" y="4291012"/>
                  <a:pt x="3234514" y="4081462"/>
                  <a:pt x="3212289" y="4000500"/>
                </a:cubicBezTo>
                <a:cubicBezTo>
                  <a:pt x="3190064" y="3919537"/>
                  <a:pt x="3174189" y="3937000"/>
                  <a:pt x="3155139" y="3886200"/>
                </a:cubicBezTo>
                <a:cubicBezTo>
                  <a:pt x="3136089" y="3835400"/>
                  <a:pt x="3140851" y="3760787"/>
                  <a:pt x="3097989" y="3695700"/>
                </a:cubicBezTo>
                <a:cubicBezTo>
                  <a:pt x="3055127" y="3630613"/>
                  <a:pt x="2950351" y="3586162"/>
                  <a:pt x="2897964" y="3495675"/>
                </a:cubicBezTo>
                <a:cubicBezTo>
                  <a:pt x="2845576" y="3405187"/>
                  <a:pt x="2813826" y="3295650"/>
                  <a:pt x="2783664" y="3152775"/>
                </a:cubicBezTo>
                <a:cubicBezTo>
                  <a:pt x="2753502" y="3009900"/>
                  <a:pt x="2742389" y="2776538"/>
                  <a:pt x="2716989" y="2638425"/>
                </a:cubicBezTo>
                <a:cubicBezTo>
                  <a:pt x="2691589" y="2500312"/>
                  <a:pt x="2691589" y="2392362"/>
                  <a:pt x="2631264" y="2324100"/>
                </a:cubicBezTo>
                <a:cubicBezTo>
                  <a:pt x="2570939" y="2255838"/>
                  <a:pt x="2439176" y="2259012"/>
                  <a:pt x="2355039" y="2228850"/>
                </a:cubicBezTo>
                <a:cubicBezTo>
                  <a:pt x="2270902" y="2198688"/>
                  <a:pt x="2185176" y="2182812"/>
                  <a:pt x="2126439" y="2143125"/>
                </a:cubicBezTo>
                <a:cubicBezTo>
                  <a:pt x="2067702" y="2103438"/>
                  <a:pt x="2048651" y="2032000"/>
                  <a:pt x="2002614" y="1990725"/>
                </a:cubicBezTo>
                <a:cubicBezTo>
                  <a:pt x="1956577" y="1949450"/>
                  <a:pt x="1913714" y="1998662"/>
                  <a:pt x="1850214" y="1895475"/>
                </a:cubicBezTo>
                <a:cubicBezTo>
                  <a:pt x="1786714" y="1792288"/>
                  <a:pt x="1707339" y="1465263"/>
                  <a:pt x="1621614" y="1371600"/>
                </a:cubicBezTo>
                <a:cubicBezTo>
                  <a:pt x="1535889" y="1277937"/>
                  <a:pt x="1437464" y="1352550"/>
                  <a:pt x="1335864" y="1333500"/>
                </a:cubicBezTo>
                <a:cubicBezTo>
                  <a:pt x="1234264" y="1314450"/>
                  <a:pt x="1115202" y="1328738"/>
                  <a:pt x="1012014" y="1257300"/>
                </a:cubicBezTo>
                <a:cubicBezTo>
                  <a:pt x="908826" y="1185862"/>
                  <a:pt x="826276" y="974725"/>
                  <a:pt x="716739" y="904875"/>
                </a:cubicBezTo>
                <a:cubicBezTo>
                  <a:pt x="607201" y="835025"/>
                  <a:pt x="462739" y="862012"/>
                  <a:pt x="354789" y="838200"/>
                </a:cubicBezTo>
                <a:cubicBezTo>
                  <a:pt x="246839" y="814387"/>
                  <a:pt x="127776" y="811212"/>
                  <a:pt x="69039" y="762000"/>
                </a:cubicBezTo>
                <a:cubicBezTo>
                  <a:pt x="10301" y="712787"/>
                  <a:pt x="10301" y="669925"/>
                  <a:pt x="2364" y="542925"/>
                </a:cubicBezTo>
                <a:cubicBezTo>
                  <a:pt x="-5573" y="415925"/>
                  <a:pt x="7920" y="207962"/>
                  <a:pt x="21414" y="0"/>
                </a:cubicBezTo>
              </a:path>
            </a:pathLst>
          </a:custGeom>
          <a:noFill/>
          <a:ln w="22225">
            <a:solidFill>
              <a:schemeClr val="bg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61" name="Ellipse 60">
            <a:extLst>
              <a:ext uri="{FF2B5EF4-FFF2-40B4-BE49-F238E27FC236}">
                <a16:creationId xmlns:a16="http://schemas.microsoft.com/office/drawing/2014/main" id="{3E54D4FE-B1A3-406A-A4AE-21554E83A278}"/>
              </a:ext>
            </a:extLst>
          </p:cNvPr>
          <p:cNvSpPr/>
          <p:nvPr/>
        </p:nvSpPr>
        <p:spPr>
          <a:xfrm rot="16200000">
            <a:off x="1843102" y="-932431"/>
            <a:ext cx="1628297" cy="1778390"/>
          </a:xfrm>
          <a:prstGeom prst="ellipse">
            <a:avLst/>
          </a:prstGeom>
          <a:solidFill>
            <a:schemeClr val="accent2"/>
          </a:solidFill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62" name="ZoneTexte 61">
            <a:extLst>
              <a:ext uri="{FF2B5EF4-FFF2-40B4-BE49-F238E27FC236}">
                <a16:creationId xmlns:a16="http://schemas.microsoft.com/office/drawing/2014/main" id="{D425A52C-29A4-4BCE-AB1D-5067B603549C}"/>
              </a:ext>
            </a:extLst>
          </p:cNvPr>
          <p:cNvSpPr txBox="1"/>
          <p:nvPr/>
        </p:nvSpPr>
        <p:spPr>
          <a:xfrm>
            <a:off x="2133205" y="190793"/>
            <a:ext cx="1096433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200" b="1" dirty="0">
                <a:solidFill>
                  <a:schemeClr val="bg1"/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Namur</a:t>
            </a:r>
            <a:endParaRPr lang="fr-BE" sz="1200" b="1" dirty="0">
              <a:solidFill>
                <a:schemeClr val="bg1"/>
              </a:solidFill>
              <a:latin typeface="Aharoni" panose="02010803020104030203" pitchFamily="2" charset="-79"/>
              <a:cs typeface="Aharoni" panose="02010803020104030203" pitchFamily="2" charset="-79"/>
            </a:endParaRPr>
          </a:p>
        </p:txBody>
      </p:sp>
      <p:sp>
        <p:nvSpPr>
          <p:cNvPr id="63" name="Ellipse 62">
            <a:extLst>
              <a:ext uri="{FF2B5EF4-FFF2-40B4-BE49-F238E27FC236}">
                <a16:creationId xmlns:a16="http://schemas.microsoft.com/office/drawing/2014/main" id="{BA172A28-9FBE-4E6C-9531-55773D21B403}"/>
              </a:ext>
            </a:extLst>
          </p:cNvPr>
          <p:cNvSpPr/>
          <p:nvPr/>
        </p:nvSpPr>
        <p:spPr>
          <a:xfrm>
            <a:off x="7034255" y="-490138"/>
            <a:ext cx="742267" cy="695325"/>
          </a:xfrm>
          <a:prstGeom prst="ellipse">
            <a:avLst/>
          </a:prstGeom>
          <a:solidFill>
            <a:schemeClr val="accent2"/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 dirty="0"/>
          </a:p>
        </p:txBody>
      </p:sp>
      <p:sp>
        <p:nvSpPr>
          <p:cNvPr id="64" name="ZoneTexte 63">
            <a:extLst>
              <a:ext uri="{FF2B5EF4-FFF2-40B4-BE49-F238E27FC236}">
                <a16:creationId xmlns:a16="http://schemas.microsoft.com/office/drawing/2014/main" id="{5678D1FB-BAB8-4A85-83E4-3FD9B0D4E52D}"/>
              </a:ext>
            </a:extLst>
          </p:cNvPr>
          <p:cNvSpPr txBox="1"/>
          <p:nvPr/>
        </p:nvSpPr>
        <p:spPr>
          <a:xfrm>
            <a:off x="6857173" y="-54739"/>
            <a:ext cx="1096433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000" b="1" dirty="0">
                <a:solidFill>
                  <a:schemeClr val="bg1"/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Huy</a:t>
            </a:r>
            <a:endParaRPr lang="fr-BE" sz="1000" b="1" dirty="0">
              <a:solidFill>
                <a:schemeClr val="bg1"/>
              </a:solidFill>
              <a:latin typeface="Aharoni" panose="02010803020104030203" pitchFamily="2" charset="-79"/>
              <a:cs typeface="Aharoni" panose="02010803020104030203" pitchFamily="2" charset="-79"/>
            </a:endParaRPr>
          </a:p>
        </p:txBody>
      </p:sp>
      <p:sp>
        <p:nvSpPr>
          <p:cNvPr id="8" name="Forme libre : forme 7">
            <a:extLst>
              <a:ext uri="{FF2B5EF4-FFF2-40B4-BE49-F238E27FC236}">
                <a16:creationId xmlns:a16="http://schemas.microsoft.com/office/drawing/2014/main" id="{21EBB0C5-4721-412A-A397-E2B3972DE91F}"/>
              </a:ext>
            </a:extLst>
          </p:cNvPr>
          <p:cNvSpPr/>
          <p:nvPr/>
        </p:nvSpPr>
        <p:spPr>
          <a:xfrm>
            <a:off x="6287298" y="205740"/>
            <a:ext cx="3245322" cy="2948940"/>
          </a:xfrm>
          <a:custGeom>
            <a:avLst/>
            <a:gdLst>
              <a:gd name="connsiteX0" fmla="*/ 989802 w 3245322"/>
              <a:gd name="connsiteY0" fmla="*/ 0 h 2948940"/>
              <a:gd name="connsiteX1" fmla="*/ 921222 w 3245322"/>
              <a:gd name="connsiteY1" fmla="*/ 220980 h 2948940"/>
              <a:gd name="connsiteX2" fmla="*/ 768822 w 3245322"/>
              <a:gd name="connsiteY2" fmla="*/ 388620 h 2948940"/>
              <a:gd name="connsiteX3" fmla="*/ 715482 w 3245322"/>
              <a:gd name="connsiteY3" fmla="*/ 601980 h 2948940"/>
              <a:gd name="connsiteX4" fmla="*/ 608802 w 3245322"/>
              <a:gd name="connsiteY4" fmla="*/ 853440 h 2948940"/>
              <a:gd name="connsiteX5" fmla="*/ 425922 w 3245322"/>
              <a:gd name="connsiteY5" fmla="*/ 1043940 h 2948940"/>
              <a:gd name="connsiteX6" fmla="*/ 90642 w 3245322"/>
              <a:gd name="connsiteY6" fmla="*/ 1181100 h 2948940"/>
              <a:gd name="connsiteX7" fmla="*/ 22062 w 3245322"/>
              <a:gd name="connsiteY7" fmla="*/ 1295400 h 2948940"/>
              <a:gd name="connsiteX8" fmla="*/ 418302 w 3245322"/>
              <a:gd name="connsiteY8" fmla="*/ 1516380 h 2948940"/>
              <a:gd name="connsiteX9" fmla="*/ 616422 w 3245322"/>
              <a:gd name="connsiteY9" fmla="*/ 1584960 h 2948940"/>
              <a:gd name="connsiteX10" fmla="*/ 700242 w 3245322"/>
              <a:gd name="connsiteY10" fmla="*/ 1737360 h 2948940"/>
              <a:gd name="connsiteX11" fmla="*/ 791682 w 3245322"/>
              <a:gd name="connsiteY11" fmla="*/ 1729740 h 2948940"/>
              <a:gd name="connsiteX12" fmla="*/ 852642 w 3245322"/>
              <a:gd name="connsiteY12" fmla="*/ 1920240 h 2948940"/>
              <a:gd name="connsiteX13" fmla="*/ 1172682 w 3245322"/>
              <a:gd name="connsiteY13" fmla="*/ 2034540 h 2948940"/>
              <a:gd name="connsiteX14" fmla="*/ 1271742 w 3245322"/>
              <a:gd name="connsiteY14" fmla="*/ 2011680 h 2948940"/>
              <a:gd name="connsiteX15" fmla="*/ 1523202 w 3245322"/>
              <a:gd name="connsiteY15" fmla="*/ 2164080 h 2948940"/>
              <a:gd name="connsiteX16" fmla="*/ 1637502 w 3245322"/>
              <a:gd name="connsiteY16" fmla="*/ 2125980 h 2948940"/>
              <a:gd name="connsiteX17" fmla="*/ 1805142 w 3245322"/>
              <a:gd name="connsiteY17" fmla="*/ 2209800 h 2948940"/>
              <a:gd name="connsiteX18" fmla="*/ 2109942 w 3245322"/>
              <a:gd name="connsiteY18" fmla="*/ 2491740 h 2948940"/>
              <a:gd name="connsiteX19" fmla="*/ 2765262 w 3245322"/>
              <a:gd name="connsiteY19" fmla="*/ 2895600 h 2948940"/>
              <a:gd name="connsiteX20" fmla="*/ 3054822 w 3245322"/>
              <a:gd name="connsiteY20" fmla="*/ 2933700 h 2948940"/>
              <a:gd name="connsiteX21" fmla="*/ 3245322 w 3245322"/>
              <a:gd name="connsiteY21" fmla="*/ 2948940 h 29489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3245322" h="2948940">
                <a:moveTo>
                  <a:pt x="989802" y="0"/>
                </a:moveTo>
                <a:cubicBezTo>
                  <a:pt x="973927" y="78105"/>
                  <a:pt x="958052" y="156210"/>
                  <a:pt x="921222" y="220980"/>
                </a:cubicBezTo>
                <a:cubicBezTo>
                  <a:pt x="884392" y="285750"/>
                  <a:pt x="803112" y="325120"/>
                  <a:pt x="768822" y="388620"/>
                </a:cubicBezTo>
                <a:cubicBezTo>
                  <a:pt x="734532" y="452120"/>
                  <a:pt x="742152" y="524510"/>
                  <a:pt x="715482" y="601980"/>
                </a:cubicBezTo>
                <a:cubicBezTo>
                  <a:pt x="688812" y="679450"/>
                  <a:pt x="657062" y="779780"/>
                  <a:pt x="608802" y="853440"/>
                </a:cubicBezTo>
                <a:cubicBezTo>
                  <a:pt x="560542" y="927100"/>
                  <a:pt x="512282" y="989330"/>
                  <a:pt x="425922" y="1043940"/>
                </a:cubicBezTo>
                <a:cubicBezTo>
                  <a:pt x="339562" y="1098550"/>
                  <a:pt x="157952" y="1139190"/>
                  <a:pt x="90642" y="1181100"/>
                </a:cubicBezTo>
                <a:cubicBezTo>
                  <a:pt x="23332" y="1223010"/>
                  <a:pt x="-32548" y="1239520"/>
                  <a:pt x="22062" y="1295400"/>
                </a:cubicBezTo>
                <a:cubicBezTo>
                  <a:pt x="76672" y="1351280"/>
                  <a:pt x="319242" y="1468120"/>
                  <a:pt x="418302" y="1516380"/>
                </a:cubicBezTo>
                <a:cubicBezTo>
                  <a:pt x="517362" y="1564640"/>
                  <a:pt x="569432" y="1548130"/>
                  <a:pt x="616422" y="1584960"/>
                </a:cubicBezTo>
                <a:cubicBezTo>
                  <a:pt x="663412" y="1621790"/>
                  <a:pt x="671032" y="1713230"/>
                  <a:pt x="700242" y="1737360"/>
                </a:cubicBezTo>
                <a:cubicBezTo>
                  <a:pt x="729452" y="1761490"/>
                  <a:pt x="766282" y="1699260"/>
                  <a:pt x="791682" y="1729740"/>
                </a:cubicBezTo>
                <a:cubicBezTo>
                  <a:pt x="817082" y="1760220"/>
                  <a:pt x="789142" y="1869440"/>
                  <a:pt x="852642" y="1920240"/>
                </a:cubicBezTo>
                <a:cubicBezTo>
                  <a:pt x="916142" y="1971040"/>
                  <a:pt x="1102832" y="2019300"/>
                  <a:pt x="1172682" y="2034540"/>
                </a:cubicBezTo>
                <a:cubicBezTo>
                  <a:pt x="1242532" y="2049780"/>
                  <a:pt x="1213322" y="1990090"/>
                  <a:pt x="1271742" y="2011680"/>
                </a:cubicBezTo>
                <a:cubicBezTo>
                  <a:pt x="1330162" y="2033270"/>
                  <a:pt x="1462242" y="2145030"/>
                  <a:pt x="1523202" y="2164080"/>
                </a:cubicBezTo>
                <a:cubicBezTo>
                  <a:pt x="1584162" y="2183130"/>
                  <a:pt x="1590512" y="2118360"/>
                  <a:pt x="1637502" y="2125980"/>
                </a:cubicBezTo>
                <a:cubicBezTo>
                  <a:pt x="1684492" y="2133600"/>
                  <a:pt x="1726402" y="2148840"/>
                  <a:pt x="1805142" y="2209800"/>
                </a:cubicBezTo>
                <a:cubicBezTo>
                  <a:pt x="1883882" y="2270760"/>
                  <a:pt x="1949922" y="2377440"/>
                  <a:pt x="2109942" y="2491740"/>
                </a:cubicBezTo>
                <a:cubicBezTo>
                  <a:pt x="2269962" y="2606040"/>
                  <a:pt x="2607782" y="2821940"/>
                  <a:pt x="2765262" y="2895600"/>
                </a:cubicBezTo>
                <a:cubicBezTo>
                  <a:pt x="2922742" y="2969260"/>
                  <a:pt x="2974812" y="2924810"/>
                  <a:pt x="3054822" y="2933700"/>
                </a:cubicBezTo>
                <a:cubicBezTo>
                  <a:pt x="3134832" y="2942590"/>
                  <a:pt x="3190077" y="2945765"/>
                  <a:pt x="3245322" y="294894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1" name="Forme libre : forme 20">
            <a:extLst>
              <a:ext uri="{FF2B5EF4-FFF2-40B4-BE49-F238E27FC236}">
                <a16:creationId xmlns:a16="http://schemas.microsoft.com/office/drawing/2014/main" id="{83EA6DCE-DBED-4720-9531-7F2E8C0892A3}"/>
              </a:ext>
            </a:extLst>
          </p:cNvPr>
          <p:cNvSpPr/>
          <p:nvPr/>
        </p:nvSpPr>
        <p:spPr>
          <a:xfrm>
            <a:off x="8618220" y="5486400"/>
            <a:ext cx="731520" cy="525780"/>
          </a:xfrm>
          <a:custGeom>
            <a:avLst/>
            <a:gdLst>
              <a:gd name="connsiteX0" fmla="*/ 0 w 731520"/>
              <a:gd name="connsiteY0" fmla="*/ 0 h 525780"/>
              <a:gd name="connsiteX1" fmla="*/ 228600 w 731520"/>
              <a:gd name="connsiteY1" fmla="*/ 289560 h 525780"/>
              <a:gd name="connsiteX2" fmla="*/ 731520 w 731520"/>
              <a:gd name="connsiteY2" fmla="*/ 525780 h 5257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31520" h="525780">
                <a:moveTo>
                  <a:pt x="0" y="0"/>
                </a:moveTo>
                <a:cubicBezTo>
                  <a:pt x="53340" y="100965"/>
                  <a:pt x="106680" y="201930"/>
                  <a:pt x="228600" y="289560"/>
                </a:cubicBezTo>
                <a:cubicBezTo>
                  <a:pt x="350520" y="377190"/>
                  <a:pt x="541020" y="451485"/>
                  <a:pt x="731520" y="52578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2" name="Forme libre : forme 21">
            <a:extLst>
              <a:ext uri="{FF2B5EF4-FFF2-40B4-BE49-F238E27FC236}">
                <a16:creationId xmlns:a16="http://schemas.microsoft.com/office/drawing/2014/main" id="{9820F068-4E1E-4285-8A17-2897DEE7F837}"/>
              </a:ext>
            </a:extLst>
          </p:cNvPr>
          <p:cNvSpPr/>
          <p:nvPr/>
        </p:nvSpPr>
        <p:spPr>
          <a:xfrm>
            <a:off x="9548813" y="3146818"/>
            <a:ext cx="661987" cy="257902"/>
          </a:xfrm>
          <a:custGeom>
            <a:avLst/>
            <a:gdLst>
              <a:gd name="connsiteX0" fmla="*/ 0 w 661987"/>
              <a:gd name="connsiteY0" fmla="*/ 5957 h 257902"/>
              <a:gd name="connsiteX1" fmla="*/ 95250 w 661987"/>
              <a:gd name="connsiteY1" fmla="*/ 5957 h 257902"/>
              <a:gd name="connsiteX2" fmla="*/ 171450 w 661987"/>
              <a:gd name="connsiteY2" fmla="*/ 67870 h 257902"/>
              <a:gd name="connsiteX3" fmla="*/ 381000 w 661987"/>
              <a:gd name="connsiteY3" fmla="*/ 105970 h 257902"/>
              <a:gd name="connsiteX4" fmla="*/ 581025 w 661987"/>
              <a:gd name="connsiteY4" fmla="*/ 239320 h 257902"/>
              <a:gd name="connsiteX5" fmla="*/ 661987 w 661987"/>
              <a:gd name="connsiteY5" fmla="*/ 253607 h 2579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61987" h="257902">
                <a:moveTo>
                  <a:pt x="0" y="5957"/>
                </a:moveTo>
                <a:cubicBezTo>
                  <a:pt x="33337" y="797"/>
                  <a:pt x="66675" y="-4362"/>
                  <a:pt x="95250" y="5957"/>
                </a:cubicBezTo>
                <a:cubicBezTo>
                  <a:pt x="123825" y="16276"/>
                  <a:pt x="123825" y="51201"/>
                  <a:pt x="171450" y="67870"/>
                </a:cubicBezTo>
                <a:cubicBezTo>
                  <a:pt x="219075" y="84539"/>
                  <a:pt x="312738" y="77395"/>
                  <a:pt x="381000" y="105970"/>
                </a:cubicBezTo>
                <a:cubicBezTo>
                  <a:pt x="449262" y="134545"/>
                  <a:pt x="534194" y="214714"/>
                  <a:pt x="581025" y="239320"/>
                </a:cubicBezTo>
                <a:cubicBezTo>
                  <a:pt x="627856" y="263926"/>
                  <a:pt x="644921" y="258766"/>
                  <a:pt x="661987" y="253607"/>
                </a:cubicBezTo>
              </a:path>
            </a:pathLst>
          </a:custGeom>
          <a:noFill/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5" name="Forme libre : forme 24">
            <a:extLst>
              <a:ext uri="{FF2B5EF4-FFF2-40B4-BE49-F238E27FC236}">
                <a16:creationId xmlns:a16="http://schemas.microsoft.com/office/drawing/2014/main" id="{AD2E428A-8335-4384-A1B1-58C29B4ACBC7}"/>
              </a:ext>
            </a:extLst>
          </p:cNvPr>
          <p:cNvSpPr/>
          <p:nvPr/>
        </p:nvSpPr>
        <p:spPr>
          <a:xfrm>
            <a:off x="6197600" y="4984750"/>
            <a:ext cx="1778000" cy="942569"/>
          </a:xfrm>
          <a:custGeom>
            <a:avLst/>
            <a:gdLst>
              <a:gd name="connsiteX0" fmla="*/ 0 w 1778000"/>
              <a:gd name="connsiteY0" fmla="*/ 273050 h 942569"/>
              <a:gd name="connsiteX1" fmla="*/ 209550 w 1778000"/>
              <a:gd name="connsiteY1" fmla="*/ 374650 h 942569"/>
              <a:gd name="connsiteX2" fmla="*/ 311150 w 1778000"/>
              <a:gd name="connsiteY2" fmla="*/ 425450 h 942569"/>
              <a:gd name="connsiteX3" fmla="*/ 361950 w 1778000"/>
              <a:gd name="connsiteY3" fmla="*/ 482600 h 942569"/>
              <a:gd name="connsiteX4" fmla="*/ 850900 w 1778000"/>
              <a:gd name="connsiteY4" fmla="*/ 533400 h 942569"/>
              <a:gd name="connsiteX5" fmla="*/ 914400 w 1778000"/>
              <a:gd name="connsiteY5" fmla="*/ 825500 h 942569"/>
              <a:gd name="connsiteX6" fmla="*/ 1041400 w 1778000"/>
              <a:gd name="connsiteY6" fmla="*/ 939800 h 942569"/>
              <a:gd name="connsiteX7" fmla="*/ 1143000 w 1778000"/>
              <a:gd name="connsiteY7" fmla="*/ 723900 h 942569"/>
              <a:gd name="connsiteX8" fmla="*/ 1193800 w 1778000"/>
              <a:gd name="connsiteY8" fmla="*/ 609600 h 942569"/>
              <a:gd name="connsiteX9" fmla="*/ 1365250 w 1778000"/>
              <a:gd name="connsiteY9" fmla="*/ 552450 h 942569"/>
              <a:gd name="connsiteX10" fmla="*/ 1504950 w 1778000"/>
              <a:gd name="connsiteY10" fmla="*/ 406400 h 942569"/>
              <a:gd name="connsiteX11" fmla="*/ 1562100 w 1778000"/>
              <a:gd name="connsiteY11" fmla="*/ 304800 h 942569"/>
              <a:gd name="connsiteX12" fmla="*/ 1727200 w 1778000"/>
              <a:gd name="connsiteY12" fmla="*/ 50800 h 942569"/>
              <a:gd name="connsiteX13" fmla="*/ 1778000 w 1778000"/>
              <a:gd name="connsiteY13" fmla="*/ 0 h 9425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778000" h="942569">
                <a:moveTo>
                  <a:pt x="0" y="273050"/>
                </a:moveTo>
                <a:lnTo>
                  <a:pt x="209550" y="374650"/>
                </a:lnTo>
                <a:cubicBezTo>
                  <a:pt x="261408" y="400050"/>
                  <a:pt x="285750" y="407458"/>
                  <a:pt x="311150" y="425450"/>
                </a:cubicBezTo>
                <a:cubicBezTo>
                  <a:pt x="336550" y="443442"/>
                  <a:pt x="271992" y="464608"/>
                  <a:pt x="361950" y="482600"/>
                </a:cubicBezTo>
                <a:cubicBezTo>
                  <a:pt x="451908" y="500592"/>
                  <a:pt x="758825" y="476250"/>
                  <a:pt x="850900" y="533400"/>
                </a:cubicBezTo>
                <a:cubicBezTo>
                  <a:pt x="942975" y="590550"/>
                  <a:pt x="882650" y="757767"/>
                  <a:pt x="914400" y="825500"/>
                </a:cubicBezTo>
                <a:cubicBezTo>
                  <a:pt x="946150" y="893233"/>
                  <a:pt x="1003300" y="956733"/>
                  <a:pt x="1041400" y="939800"/>
                </a:cubicBezTo>
                <a:cubicBezTo>
                  <a:pt x="1079500" y="922867"/>
                  <a:pt x="1117600" y="778933"/>
                  <a:pt x="1143000" y="723900"/>
                </a:cubicBezTo>
                <a:cubicBezTo>
                  <a:pt x="1168400" y="668867"/>
                  <a:pt x="1156758" y="638175"/>
                  <a:pt x="1193800" y="609600"/>
                </a:cubicBezTo>
                <a:cubicBezTo>
                  <a:pt x="1230842" y="581025"/>
                  <a:pt x="1313392" y="586317"/>
                  <a:pt x="1365250" y="552450"/>
                </a:cubicBezTo>
                <a:cubicBezTo>
                  <a:pt x="1417108" y="518583"/>
                  <a:pt x="1472142" y="447675"/>
                  <a:pt x="1504950" y="406400"/>
                </a:cubicBezTo>
                <a:cubicBezTo>
                  <a:pt x="1537758" y="365125"/>
                  <a:pt x="1525058" y="364067"/>
                  <a:pt x="1562100" y="304800"/>
                </a:cubicBezTo>
                <a:cubicBezTo>
                  <a:pt x="1599142" y="245533"/>
                  <a:pt x="1691217" y="101600"/>
                  <a:pt x="1727200" y="50800"/>
                </a:cubicBezTo>
                <a:cubicBezTo>
                  <a:pt x="1763183" y="0"/>
                  <a:pt x="1770591" y="0"/>
                  <a:pt x="1778000" y="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6" name="Forme libre : forme 25">
            <a:extLst>
              <a:ext uri="{FF2B5EF4-FFF2-40B4-BE49-F238E27FC236}">
                <a16:creationId xmlns:a16="http://schemas.microsoft.com/office/drawing/2014/main" id="{7A9A74E1-9B0A-4C34-997F-C5190D90E1F4}"/>
              </a:ext>
            </a:extLst>
          </p:cNvPr>
          <p:cNvSpPr/>
          <p:nvPr/>
        </p:nvSpPr>
        <p:spPr>
          <a:xfrm>
            <a:off x="5359400" y="1949450"/>
            <a:ext cx="901700" cy="1136650"/>
          </a:xfrm>
          <a:custGeom>
            <a:avLst/>
            <a:gdLst>
              <a:gd name="connsiteX0" fmla="*/ 901700 w 901700"/>
              <a:gd name="connsiteY0" fmla="*/ 0 h 1136650"/>
              <a:gd name="connsiteX1" fmla="*/ 781050 w 901700"/>
              <a:gd name="connsiteY1" fmla="*/ 146050 h 1136650"/>
              <a:gd name="connsiteX2" fmla="*/ 469900 w 901700"/>
              <a:gd name="connsiteY2" fmla="*/ 355600 h 1136650"/>
              <a:gd name="connsiteX3" fmla="*/ 203200 w 901700"/>
              <a:gd name="connsiteY3" fmla="*/ 514350 h 1136650"/>
              <a:gd name="connsiteX4" fmla="*/ 139700 w 901700"/>
              <a:gd name="connsiteY4" fmla="*/ 685800 h 1136650"/>
              <a:gd name="connsiteX5" fmla="*/ 88900 w 901700"/>
              <a:gd name="connsiteY5" fmla="*/ 869950 h 1136650"/>
              <a:gd name="connsiteX6" fmla="*/ 0 w 901700"/>
              <a:gd name="connsiteY6" fmla="*/ 1136650 h 1136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01700" h="1136650">
                <a:moveTo>
                  <a:pt x="901700" y="0"/>
                </a:moveTo>
                <a:cubicBezTo>
                  <a:pt x="877358" y="43391"/>
                  <a:pt x="853017" y="86783"/>
                  <a:pt x="781050" y="146050"/>
                </a:cubicBezTo>
                <a:cubicBezTo>
                  <a:pt x="709083" y="205317"/>
                  <a:pt x="469900" y="355600"/>
                  <a:pt x="469900" y="355600"/>
                </a:cubicBezTo>
                <a:cubicBezTo>
                  <a:pt x="373592" y="416983"/>
                  <a:pt x="258233" y="459317"/>
                  <a:pt x="203200" y="514350"/>
                </a:cubicBezTo>
                <a:cubicBezTo>
                  <a:pt x="148167" y="569383"/>
                  <a:pt x="158750" y="626533"/>
                  <a:pt x="139700" y="685800"/>
                </a:cubicBezTo>
                <a:cubicBezTo>
                  <a:pt x="120650" y="745067"/>
                  <a:pt x="112183" y="794808"/>
                  <a:pt x="88900" y="869950"/>
                </a:cubicBezTo>
                <a:cubicBezTo>
                  <a:pt x="65617" y="945092"/>
                  <a:pt x="32808" y="1040871"/>
                  <a:pt x="0" y="113665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2" name="Forme libre : forme 31">
            <a:extLst>
              <a:ext uri="{FF2B5EF4-FFF2-40B4-BE49-F238E27FC236}">
                <a16:creationId xmlns:a16="http://schemas.microsoft.com/office/drawing/2014/main" id="{6ED083DC-0EC6-4148-8B33-6AEB634D54E8}"/>
              </a:ext>
            </a:extLst>
          </p:cNvPr>
          <p:cNvSpPr/>
          <p:nvPr/>
        </p:nvSpPr>
        <p:spPr>
          <a:xfrm>
            <a:off x="5286375" y="4826000"/>
            <a:ext cx="422275" cy="358775"/>
          </a:xfrm>
          <a:custGeom>
            <a:avLst/>
            <a:gdLst>
              <a:gd name="connsiteX0" fmla="*/ 0 w 422275"/>
              <a:gd name="connsiteY0" fmla="*/ 358775 h 358775"/>
              <a:gd name="connsiteX1" fmla="*/ 276225 w 422275"/>
              <a:gd name="connsiteY1" fmla="*/ 161925 h 358775"/>
              <a:gd name="connsiteX2" fmla="*/ 422275 w 422275"/>
              <a:gd name="connsiteY2" fmla="*/ 0 h 358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22275" h="358775">
                <a:moveTo>
                  <a:pt x="0" y="358775"/>
                </a:moveTo>
                <a:cubicBezTo>
                  <a:pt x="102923" y="290248"/>
                  <a:pt x="205846" y="221721"/>
                  <a:pt x="276225" y="161925"/>
                </a:cubicBezTo>
                <a:cubicBezTo>
                  <a:pt x="346604" y="102129"/>
                  <a:pt x="384439" y="51064"/>
                  <a:pt x="422275" y="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4" name="Forme libre : forme 33">
            <a:extLst>
              <a:ext uri="{FF2B5EF4-FFF2-40B4-BE49-F238E27FC236}">
                <a16:creationId xmlns:a16="http://schemas.microsoft.com/office/drawing/2014/main" id="{5762933B-4840-49D9-81F9-09DEB9F69A78}"/>
              </a:ext>
            </a:extLst>
          </p:cNvPr>
          <p:cNvSpPr/>
          <p:nvPr/>
        </p:nvSpPr>
        <p:spPr>
          <a:xfrm>
            <a:off x="5492750" y="5953125"/>
            <a:ext cx="12700" cy="257175"/>
          </a:xfrm>
          <a:custGeom>
            <a:avLst/>
            <a:gdLst>
              <a:gd name="connsiteX0" fmla="*/ 12700 w 12700"/>
              <a:gd name="connsiteY0" fmla="*/ 0 h 257175"/>
              <a:gd name="connsiteX1" fmla="*/ 0 w 12700"/>
              <a:gd name="connsiteY1" fmla="*/ 257175 h 257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2700" h="257175">
                <a:moveTo>
                  <a:pt x="12700" y="0"/>
                </a:moveTo>
                <a:lnTo>
                  <a:pt x="0" y="257175"/>
                </a:ln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5" name="Forme libre : forme 34">
            <a:extLst>
              <a:ext uri="{FF2B5EF4-FFF2-40B4-BE49-F238E27FC236}">
                <a16:creationId xmlns:a16="http://schemas.microsoft.com/office/drawing/2014/main" id="{043BC54E-1889-4104-91EC-461FB497001C}"/>
              </a:ext>
            </a:extLst>
          </p:cNvPr>
          <p:cNvSpPr/>
          <p:nvPr/>
        </p:nvSpPr>
        <p:spPr>
          <a:xfrm>
            <a:off x="5528250" y="5241926"/>
            <a:ext cx="183575" cy="330200"/>
          </a:xfrm>
          <a:custGeom>
            <a:avLst/>
            <a:gdLst>
              <a:gd name="connsiteX0" fmla="*/ 183575 w 183575"/>
              <a:gd name="connsiteY0" fmla="*/ 0 h 327025"/>
              <a:gd name="connsiteX1" fmla="*/ 34350 w 183575"/>
              <a:gd name="connsiteY1" fmla="*/ 234950 h 327025"/>
              <a:gd name="connsiteX2" fmla="*/ 5775 w 183575"/>
              <a:gd name="connsiteY2" fmla="*/ 298450 h 327025"/>
              <a:gd name="connsiteX3" fmla="*/ 120075 w 183575"/>
              <a:gd name="connsiteY3" fmla="*/ 327025 h 327025"/>
              <a:gd name="connsiteX0" fmla="*/ 183575 w 183575"/>
              <a:gd name="connsiteY0" fmla="*/ 0 h 330200"/>
              <a:gd name="connsiteX1" fmla="*/ 34350 w 183575"/>
              <a:gd name="connsiteY1" fmla="*/ 234950 h 330200"/>
              <a:gd name="connsiteX2" fmla="*/ 5775 w 183575"/>
              <a:gd name="connsiteY2" fmla="*/ 298450 h 330200"/>
              <a:gd name="connsiteX3" fmla="*/ 129600 w 183575"/>
              <a:gd name="connsiteY3" fmla="*/ 330200 h 330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3575" h="330200">
                <a:moveTo>
                  <a:pt x="183575" y="0"/>
                </a:moveTo>
                <a:cubicBezTo>
                  <a:pt x="123779" y="92604"/>
                  <a:pt x="63983" y="185208"/>
                  <a:pt x="34350" y="234950"/>
                </a:cubicBezTo>
                <a:cubicBezTo>
                  <a:pt x="4717" y="284692"/>
                  <a:pt x="-8513" y="283104"/>
                  <a:pt x="5775" y="298450"/>
                </a:cubicBezTo>
                <a:cubicBezTo>
                  <a:pt x="20062" y="313796"/>
                  <a:pt x="79593" y="323585"/>
                  <a:pt x="129600" y="33020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9" name="Forme libre : forme 38">
            <a:extLst>
              <a:ext uri="{FF2B5EF4-FFF2-40B4-BE49-F238E27FC236}">
                <a16:creationId xmlns:a16="http://schemas.microsoft.com/office/drawing/2014/main" id="{9F784947-8CBA-4DDF-A906-A82B90FD3C12}"/>
              </a:ext>
            </a:extLst>
          </p:cNvPr>
          <p:cNvSpPr/>
          <p:nvPr/>
        </p:nvSpPr>
        <p:spPr>
          <a:xfrm>
            <a:off x="9004300" y="5702300"/>
            <a:ext cx="1276350" cy="1162050"/>
          </a:xfrm>
          <a:custGeom>
            <a:avLst/>
            <a:gdLst>
              <a:gd name="connsiteX0" fmla="*/ 1276350 w 1276350"/>
              <a:gd name="connsiteY0" fmla="*/ 0 h 1162050"/>
              <a:gd name="connsiteX1" fmla="*/ 1028700 w 1276350"/>
              <a:gd name="connsiteY1" fmla="*/ 152400 h 1162050"/>
              <a:gd name="connsiteX2" fmla="*/ 406400 w 1276350"/>
              <a:gd name="connsiteY2" fmla="*/ 704850 h 1162050"/>
              <a:gd name="connsiteX3" fmla="*/ 82550 w 1276350"/>
              <a:gd name="connsiteY3" fmla="*/ 1041400 h 1162050"/>
              <a:gd name="connsiteX4" fmla="*/ 0 w 1276350"/>
              <a:gd name="connsiteY4" fmla="*/ 1162050 h 1162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76350" h="1162050">
                <a:moveTo>
                  <a:pt x="1276350" y="0"/>
                </a:moveTo>
                <a:cubicBezTo>
                  <a:pt x="1225021" y="17462"/>
                  <a:pt x="1173692" y="34925"/>
                  <a:pt x="1028700" y="152400"/>
                </a:cubicBezTo>
                <a:cubicBezTo>
                  <a:pt x="883708" y="269875"/>
                  <a:pt x="564092" y="556683"/>
                  <a:pt x="406400" y="704850"/>
                </a:cubicBezTo>
                <a:cubicBezTo>
                  <a:pt x="248708" y="853017"/>
                  <a:pt x="150283" y="965200"/>
                  <a:pt x="82550" y="1041400"/>
                </a:cubicBezTo>
                <a:cubicBezTo>
                  <a:pt x="14817" y="1117600"/>
                  <a:pt x="7408" y="1139825"/>
                  <a:pt x="0" y="1162050"/>
                </a:cubicBezTo>
              </a:path>
            </a:pathLst>
          </a:cu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86" name="Forme libre : forme 85">
            <a:extLst>
              <a:ext uri="{FF2B5EF4-FFF2-40B4-BE49-F238E27FC236}">
                <a16:creationId xmlns:a16="http://schemas.microsoft.com/office/drawing/2014/main" id="{9BC2CEB2-1135-4D39-B39A-9BA4BADD7946}"/>
              </a:ext>
            </a:extLst>
          </p:cNvPr>
          <p:cNvSpPr/>
          <p:nvPr/>
        </p:nvSpPr>
        <p:spPr>
          <a:xfrm>
            <a:off x="9016931" y="5695950"/>
            <a:ext cx="1276350" cy="1162050"/>
          </a:xfrm>
          <a:custGeom>
            <a:avLst/>
            <a:gdLst>
              <a:gd name="connsiteX0" fmla="*/ 1276350 w 1276350"/>
              <a:gd name="connsiteY0" fmla="*/ 0 h 1162050"/>
              <a:gd name="connsiteX1" fmla="*/ 1028700 w 1276350"/>
              <a:gd name="connsiteY1" fmla="*/ 152400 h 1162050"/>
              <a:gd name="connsiteX2" fmla="*/ 406400 w 1276350"/>
              <a:gd name="connsiteY2" fmla="*/ 704850 h 1162050"/>
              <a:gd name="connsiteX3" fmla="*/ 82550 w 1276350"/>
              <a:gd name="connsiteY3" fmla="*/ 1041400 h 1162050"/>
              <a:gd name="connsiteX4" fmla="*/ 0 w 1276350"/>
              <a:gd name="connsiteY4" fmla="*/ 1162050 h 1162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76350" h="1162050">
                <a:moveTo>
                  <a:pt x="1276350" y="0"/>
                </a:moveTo>
                <a:cubicBezTo>
                  <a:pt x="1225021" y="17462"/>
                  <a:pt x="1173692" y="34925"/>
                  <a:pt x="1028700" y="152400"/>
                </a:cubicBezTo>
                <a:cubicBezTo>
                  <a:pt x="883708" y="269875"/>
                  <a:pt x="564092" y="556683"/>
                  <a:pt x="406400" y="704850"/>
                </a:cubicBezTo>
                <a:cubicBezTo>
                  <a:pt x="248708" y="853017"/>
                  <a:pt x="150283" y="965200"/>
                  <a:pt x="82550" y="1041400"/>
                </a:cubicBezTo>
                <a:cubicBezTo>
                  <a:pt x="14817" y="1117600"/>
                  <a:pt x="7408" y="1139825"/>
                  <a:pt x="0" y="1162050"/>
                </a:cubicBezTo>
              </a:path>
            </a:pathLst>
          </a:custGeom>
          <a:noFill/>
          <a:ln w="22225">
            <a:solidFill>
              <a:schemeClr val="bg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55" name="Ellipse 54">
            <a:extLst>
              <a:ext uri="{FF2B5EF4-FFF2-40B4-BE49-F238E27FC236}">
                <a16:creationId xmlns:a16="http://schemas.microsoft.com/office/drawing/2014/main" id="{0613EE4E-1534-4E8B-A8A4-AC877E6843D5}"/>
              </a:ext>
            </a:extLst>
          </p:cNvPr>
          <p:cNvSpPr/>
          <p:nvPr/>
        </p:nvSpPr>
        <p:spPr>
          <a:xfrm>
            <a:off x="9292852" y="5487143"/>
            <a:ext cx="742267" cy="695325"/>
          </a:xfrm>
          <a:prstGeom prst="ellipse">
            <a:avLst/>
          </a:prstGeom>
          <a:solidFill>
            <a:schemeClr val="accent2"/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 dirty="0"/>
          </a:p>
        </p:txBody>
      </p:sp>
      <p:sp>
        <p:nvSpPr>
          <p:cNvPr id="87" name="Forme libre : forme 86">
            <a:extLst>
              <a:ext uri="{FF2B5EF4-FFF2-40B4-BE49-F238E27FC236}">
                <a16:creationId xmlns:a16="http://schemas.microsoft.com/office/drawing/2014/main" id="{0BEA71B8-D286-4921-BEE9-40E4E94BA74D}"/>
              </a:ext>
            </a:extLst>
          </p:cNvPr>
          <p:cNvSpPr>
            <a:spLocks noChangeAspect="1"/>
          </p:cNvSpPr>
          <p:nvPr/>
        </p:nvSpPr>
        <p:spPr>
          <a:xfrm>
            <a:off x="2413136" y="870695"/>
            <a:ext cx="2232134" cy="6115251"/>
          </a:xfrm>
          <a:custGeom>
            <a:avLst/>
            <a:gdLst>
              <a:gd name="connsiteX0" fmla="*/ 67451 w 667823"/>
              <a:gd name="connsiteY0" fmla="*/ 0 h 1894400"/>
              <a:gd name="connsiteX1" fmla="*/ 16651 w 667823"/>
              <a:gd name="connsiteY1" fmla="*/ 111125 h 1894400"/>
              <a:gd name="connsiteX2" fmla="*/ 48401 w 667823"/>
              <a:gd name="connsiteY2" fmla="*/ 200025 h 1894400"/>
              <a:gd name="connsiteX3" fmla="*/ 111901 w 667823"/>
              <a:gd name="connsiteY3" fmla="*/ 279400 h 1894400"/>
              <a:gd name="connsiteX4" fmla="*/ 73801 w 667823"/>
              <a:gd name="connsiteY4" fmla="*/ 492125 h 1894400"/>
              <a:gd name="connsiteX5" fmla="*/ 86501 w 667823"/>
              <a:gd name="connsiteY5" fmla="*/ 581025 h 1894400"/>
              <a:gd name="connsiteX6" fmla="*/ 64276 w 667823"/>
              <a:gd name="connsiteY6" fmla="*/ 654050 h 1894400"/>
              <a:gd name="connsiteX7" fmla="*/ 76976 w 667823"/>
              <a:gd name="connsiteY7" fmla="*/ 736600 h 1894400"/>
              <a:gd name="connsiteX8" fmla="*/ 776 w 667823"/>
              <a:gd name="connsiteY8" fmla="*/ 781050 h 1894400"/>
              <a:gd name="connsiteX9" fmla="*/ 38876 w 667823"/>
              <a:gd name="connsiteY9" fmla="*/ 838200 h 1894400"/>
              <a:gd name="connsiteX10" fmla="*/ 61101 w 667823"/>
              <a:gd name="connsiteY10" fmla="*/ 914400 h 1894400"/>
              <a:gd name="connsiteX11" fmla="*/ 102376 w 667823"/>
              <a:gd name="connsiteY11" fmla="*/ 1019175 h 1894400"/>
              <a:gd name="connsiteX12" fmla="*/ 121426 w 667823"/>
              <a:gd name="connsiteY12" fmla="*/ 1041400 h 1894400"/>
              <a:gd name="connsiteX13" fmla="*/ 140476 w 667823"/>
              <a:gd name="connsiteY13" fmla="*/ 1139825 h 1894400"/>
              <a:gd name="connsiteX14" fmla="*/ 143651 w 667823"/>
              <a:gd name="connsiteY14" fmla="*/ 1219200 h 1894400"/>
              <a:gd name="connsiteX15" fmla="*/ 165876 w 667823"/>
              <a:gd name="connsiteY15" fmla="*/ 1308100 h 1894400"/>
              <a:gd name="connsiteX16" fmla="*/ 248426 w 667823"/>
              <a:gd name="connsiteY16" fmla="*/ 1504950 h 1894400"/>
              <a:gd name="connsiteX17" fmla="*/ 194451 w 667823"/>
              <a:gd name="connsiteY17" fmla="*/ 1552575 h 1894400"/>
              <a:gd name="connsiteX18" fmla="*/ 159526 w 667823"/>
              <a:gd name="connsiteY18" fmla="*/ 1606550 h 1894400"/>
              <a:gd name="connsiteX19" fmla="*/ 248426 w 667823"/>
              <a:gd name="connsiteY19" fmla="*/ 1704975 h 1894400"/>
              <a:gd name="connsiteX20" fmla="*/ 308751 w 667823"/>
              <a:gd name="connsiteY20" fmla="*/ 1704975 h 1894400"/>
              <a:gd name="connsiteX21" fmla="*/ 397651 w 667823"/>
              <a:gd name="connsiteY21" fmla="*/ 1682750 h 1894400"/>
              <a:gd name="connsiteX22" fmla="*/ 480201 w 667823"/>
              <a:gd name="connsiteY22" fmla="*/ 1752600 h 1894400"/>
              <a:gd name="connsiteX23" fmla="*/ 502426 w 667823"/>
              <a:gd name="connsiteY23" fmla="*/ 1838325 h 1894400"/>
              <a:gd name="connsiteX24" fmla="*/ 604026 w 667823"/>
              <a:gd name="connsiteY24" fmla="*/ 1809750 h 1894400"/>
              <a:gd name="connsiteX25" fmla="*/ 661176 w 667823"/>
              <a:gd name="connsiteY25" fmla="*/ 1885950 h 1894400"/>
              <a:gd name="connsiteX26" fmla="*/ 664351 w 667823"/>
              <a:gd name="connsiteY26" fmla="*/ 1889125 h 1894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667823" h="1894400">
                <a:moveTo>
                  <a:pt x="67451" y="0"/>
                </a:moveTo>
                <a:cubicBezTo>
                  <a:pt x="43638" y="38894"/>
                  <a:pt x="19826" y="77788"/>
                  <a:pt x="16651" y="111125"/>
                </a:cubicBezTo>
                <a:cubicBezTo>
                  <a:pt x="13476" y="144462"/>
                  <a:pt x="32526" y="171979"/>
                  <a:pt x="48401" y="200025"/>
                </a:cubicBezTo>
                <a:cubicBezTo>
                  <a:pt x="64276" y="228071"/>
                  <a:pt x="107668" y="230717"/>
                  <a:pt x="111901" y="279400"/>
                </a:cubicBezTo>
                <a:cubicBezTo>
                  <a:pt x="116134" y="328083"/>
                  <a:pt x="78034" y="441854"/>
                  <a:pt x="73801" y="492125"/>
                </a:cubicBezTo>
                <a:cubicBezTo>
                  <a:pt x="69568" y="542396"/>
                  <a:pt x="88088" y="554038"/>
                  <a:pt x="86501" y="581025"/>
                </a:cubicBezTo>
                <a:cubicBezTo>
                  <a:pt x="84914" y="608012"/>
                  <a:pt x="65863" y="628121"/>
                  <a:pt x="64276" y="654050"/>
                </a:cubicBezTo>
                <a:cubicBezTo>
                  <a:pt x="62688" y="679979"/>
                  <a:pt x="87559" y="715433"/>
                  <a:pt x="76976" y="736600"/>
                </a:cubicBezTo>
                <a:cubicBezTo>
                  <a:pt x="66393" y="757767"/>
                  <a:pt x="7126" y="764117"/>
                  <a:pt x="776" y="781050"/>
                </a:cubicBezTo>
                <a:cubicBezTo>
                  <a:pt x="-5574" y="797983"/>
                  <a:pt x="28822" y="815975"/>
                  <a:pt x="38876" y="838200"/>
                </a:cubicBezTo>
                <a:cubicBezTo>
                  <a:pt x="48930" y="860425"/>
                  <a:pt x="50518" y="884238"/>
                  <a:pt x="61101" y="914400"/>
                </a:cubicBezTo>
                <a:cubicBezTo>
                  <a:pt x="71684" y="944563"/>
                  <a:pt x="92322" y="998008"/>
                  <a:pt x="102376" y="1019175"/>
                </a:cubicBezTo>
                <a:cubicBezTo>
                  <a:pt x="112430" y="1040342"/>
                  <a:pt x="115076" y="1021292"/>
                  <a:pt x="121426" y="1041400"/>
                </a:cubicBezTo>
                <a:cubicBezTo>
                  <a:pt x="127776" y="1061508"/>
                  <a:pt x="136772" y="1110192"/>
                  <a:pt x="140476" y="1139825"/>
                </a:cubicBezTo>
                <a:cubicBezTo>
                  <a:pt x="144180" y="1169458"/>
                  <a:pt x="139418" y="1191154"/>
                  <a:pt x="143651" y="1219200"/>
                </a:cubicBezTo>
                <a:cubicBezTo>
                  <a:pt x="147884" y="1247246"/>
                  <a:pt x="148414" y="1260475"/>
                  <a:pt x="165876" y="1308100"/>
                </a:cubicBezTo>
                <a:cubicBezTo>
                  <a:pt x="183339" y="1355725"/>
                  <a:pt x="243664" y="1464204"/>
                  <a:pt x="248426" y="1504950"/>
                </a:cubicBezTo>
                <a:cubicBezTo>
                  <a:pt x="253188" y="1545696"/>
                  <a:pt x="209268" y="1535642"/>
                  <a:pt x="194451" y="1552575"/>
                </a:cubicBezTo>
                <a:cubicBezTo>
                  <a:pt x="179634" y="1569508"/>
                  <a:pt x="150530" y="1581150"/>
                  <a:pt x="159526" y="1606550"/>
                </a:cubicBezTo>
                <a:cubicBezTo>
                  <a:pt x="168522" y="1631950"/>
                  <a:pt x="223555" y="1688571"/>
                  <a:pt x="248426" y="1704975"/>
                </a:cubicBezTo>
                <a:cubicBezTo>
                  <a:pt x="273297" y="1721379"/>
                  <a:pt x="283880" y="1708679"/>
                  <a:pt x="308751" y="1704975"/>
                </a:cubicBezTo>
                <a:cubicBezTo>
                  <a:pt x="333622" y="1701271"/>
                  <a:pt x="369076" y="1674812"/>
                  <a:pt x="397651" y="1682750"/>
                </a:cubicBezTo>
                <a:cubicBezTo>
                  <a:pt x="426226" y="1690688"/>
                  <a:pt x="462739" y="1726671"/>
                  <a:pt x="480201" y="1752600"/>
                </a:cubicBezTo>
                <a:cubicBezTo>
                  <a:pt x="497663" y="1778529"/>
                  <a:pt x="481789" y="1828800"/>
                  <a:pt x="502426" y="1838325"/>
                </a:cubicBezTo>
                <a:cubicBezTo>
                  <a:pt x="523063" y="1847850"/>
                  <a:pt x="577568" y="1801812"/>
                  <a:pt x="604026" y="1809750"/>
                </a:cubicBezTo>
                <a:cubicBezTo>
                  <a:pt x="630484" y="1817688"/>
                  <a:pt x="661176" y="1885950"/>
                  <a:pt x="661176" y="1885950"/>
                </a:cubicBezTo>
                <a:cubicBezTo>
                  <a:pt x="671230" y="1899179"/>
                  <a:pt x="667790" y="1894152"/>
                  <a:pt x="664351" y="1889125"/>
                </a:cubicBezTo>
              </a:path>
            </a:pathLst>
          </a:custGeom>
          <a:noFill/>
          <a:ln w="25400">
            <a:solidFill>
              <a:schemeClr val="tx1"/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91" name="Forme libre : forme 90">
            <a:extLst>
              <a:ext uri="{FF2B5EF4-FFF2-40B4-BE49-F238E27FC236}">
                <a16:creationId xmlns:a16="http://schemas.microsoft.com/office/drawing/2014/main" id="{C5038E67-EDD3-465A-824D-481BD74D188B}"/>
              </a:ext>
            </a:extLst>
          </p:cNvPr>
          <p:cNvSpPr>
            <a:spLocks noChangeAspect="1"/>
          </p:cNvSpPr>
          <p:nvPr/>
        </p:nvSpPr>
        <p:spPr>
          <a:xfrm>
            <a:off x="2410326" y="879608"/>
            <a:ext cx="2232134" cy="6115251"/>
          </a:xfrm>
          <a:custGeom>
            <a:avLst/>
            <a:gdLst>
              <a:gd name="connsiteX0" fmla="*/ 67451 w 667823"/>
              <a:gd name="connsiteY0" fmla="*/ 0 h 1894400"/>
              <a:gd name="connsiteX1" fmla="*/ 16651 w 667823"/>
              <a:gd name="connsiteY1" fmla="*/ 111125 h 1894400"/>
              <a:gd name="connsiteX2" fmla="*/ 48401 w 667823"/>
              <a:gd name="connsiteY2" fmla="*/ 200025 h 1894400"/>
              <a:gd name="connsiteX3" fmla="*/ 111901 w 667823"/>
              <a:gd name="connsiteY3" fmla="*/ 279400 h 1894400"/>
              <a:gd name="connsiteX4" fmla="*/ 73801 w 667823"/>
              <a:gd name="connsiteY4" fmla="*/ 492125 h 1894400"/>
              <a:gd name="connsiteX5" fmla="*/ 86501 w 667823"/>
              <a:gd name="connsiteY5" fmla="*/ 581025 h 1894400"/>
              <a:gd name="connsiteX6" fmla="*/ 64276 w 667823"/>
              <a:gd name="connsiteY6" fmla="*/ 654050 h 1894400"/>
              <a:gd name="connsiteX7" fmla="*/ 76976 w 667823"/>
              <a:gd name="connsiteY7" fmla="*/ 736600 h 1894400"/>
              <a:gd name="connsiteX8" fmla="*/ 776 w 667823"/>
              <a:gd name="connsiteY8" fmla="*/ 781050 h 1894400"/>
              <a:gd name="connsiteX9" fmla="*/ 38876 w 667823"/>
              <a:gd name="connsiteY9" fmla="*/ 838200 h 1894400"/>
              <a:gd name="connsiteX10" fmla="*/ 61101 w 667823"/>
              <a:gd name="connsiteY10" fmla="*/ 914400 h 1894400"/>
              <a:gd name="connsiteX11" fmla="*/ 102376 w 667823"/>
              <a:gd name="connsiteY11" fmla="*/ 1019175 h 1894400"/>
              <a:gd name="connsiteX12" fmla="*/ 121426 w 667823"/>
              <a:gd name="connsiteY12" fmla="*/ 1041400 h 1894400"/>
              <a:gd name="connsiteX13" fmla="*/ 140476 w 667823"/>
              <a:gd name="connsiteY13" fmla="*/ 1139825 h 1894400"/>
              <a:gd name="connsiteX14" fmla="*/ 143651 w 667823"/>
              <a:gd name="connsiteY14" fmla="*/ 1219200 h 1894400"/>
              <a:gd name="connsiteX15" fmla="*/ 165876 w 667823"/>
              <a:gd name="connsiteY15" fmla="*/ 1308100 h 1894400"/>
              <a:gd name="connsiteX16" fmla="*/ 248426 w 667823"/>
              <a:gd name="connsiteY16" fmla="*/ 1504950 h 1894400"/>
              <a:gd name="connsiteX17" fmla="*/ 194451 w 667823"/>
              <a:gd name="connsiteY17" fmla="*/ 1552575 h 1894400"/>
              <a:gd name="connsiteX18" fmla="*/ 159526 w 667823"/>
              <a:gd name="connsiteY18" fmla="*/ 1606550 h 1894400"/>
              <a:gd name="connsiteX19" fmla="*/ 248426 w 667823"/>
              <a:gd name="connsiteY19" fmla="*/ 1704975 h 1894400"/>
              <a:gd name="connsiteX20" fmla="*/ 308751 w 667823"/>
              <a:gd name="connsiteY20" fmla="*/ 1704975 h 1894400"/>
              <a:gd name="connsiteX21" fmla="*/ 397651 w 667823"/>
              <a:gd name="connsiteY21" fmla="*/ 1682750 h 1894400"/>
              <a:gd name="connsiteX22" fmla="*/ 480201 w 667823"/>
              <a:gd name="connsiteY22" fmla="*/ 1752600 h 1894400"/>
              <a:gd name="connsiteX23" fmla="*/ 502426 w 667823"/>
              <a:gd name="connsiteY23" fmla="*/ 1838325 h 1894400"/>
              <a:gd name="connsiteX24" fmla="*/ 604026 w 667823"/>
              <a:gd name="connsiteY24" fmla="*/ 1809750 h 1894400"/>
              <a:gd name="connsiteX25" fmla="*/ 661176 w 667823"/>
              <a:gd name="connsiteY25" fmla="*/ 1885950 h 1894400"/>
              <a:gd name="connsiteX26" fmla="*/ 664351 w 667823"/>
              <a:gd name="connsiteY26" fmla="*/ 1889125 h 1894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667823" h="1894400">
                <a:moveTo>
                  <a:pt x="67451" y="0"/>
                </a:moveTo>
                <a:cubicBezTo>
                  <a:pt x="43638" y="38894"/>
                  <a:pt x="19826" y="77788"/>
                  <a:pt x="16651" y="111125"/>
                </a:cubicBezTo>
                <a:cubicBezTo>
                  <a:pt x="13476" y="144462"/>
                  <a:pt x="32526" y="171979"/>
                  <a:pt x="48401" y="200025"/>
                </a:cubicBezTo>
                <a:cubicBezTo>
                  <a:pt x="64276" y="228071"/>
                  <a:pt x="107668" y="230717"/>
                  <a:pt x="111901" y="279400"/>
                </a:cubicBezTo>
                <a:cubicBezTo>
                  <a:pt x="116134" y="328083"/>
                  <a:pt x="78034" y="441854"/>
                  <a:pt x="73801" y="492125"/>
                </a:cubicBezTo>
                <a:cubicBezTo>
                  <a:pt x="69568" y="542396"/>
                  <a:pt x="88088" y="554038"/>
                  <a:pt x="86501" y="581025"/>
                </a:cubicBezTo>
                <a:cubicBezTo>
                  <a:pt x="84914" y="608012"/>
                  <a:pt x="65863" y="628121"/>
                  <a:pt x="64276" y="654050"/>
                </a:cubicBezTo>
                <a:cubicBezTo>
                  <a:pt x="62688" y="679979"/>
                  <a:pt x="87559" y="715433"/>
                  <a:pt x="76976" y="736600"/>
                </a:cubicBezTo>
                <a:cubicBezTo>
                  <a:pt x="66393" y="757767"/>
                  <a:pt x="7126" y="764117"/>
                  <a:pt x="776" y="781050"/>
                </a:cubicBezTo>
                <a:cubicBezTo>
                  <a:pt x="-5574" y="797983"/>
                  <a:pt x="28822" y="815975"/>
                  <a:pt x="38876" y="838200"/>
                </a:cubicBezTo>
                <a:cubicBezTo>
                  <a:pt x="48930" y="860425"/>
                  <a:pt x="50518" y="884238"/>
                  <a:pt x="61101" y="914400"/>
                </a:cubicBezTo>
                <a:cubicBezTo>
                  <a:pt x="71684" y="944563"/>
                  <a:pt x="92322" y="998008"/>
                  <a:pt x="102376" y="1019175"/>
                </a:cubicBezTo>
                <a:cubicBezTo>
                  <a:pt x="112430" y="1040342"/>
                  <a:pt x="115076" y="1021292"/>
                  <a:pt x="121426" y="1041400"/>
                </a:cubicBezTo>
                <a:cubicBezTo>
                  <a:pt x="127776" y="1061508"/>
                  <a:pt x="136772" y="1110192"/>
                  <a:pt x="140476" y="1139825"/>
                </a:cubicBezTo>
                <a:cubicBezTo>
                  <a:pt x="144180" y="1169458"/>
                  <a:pt x="139418" y="1191154"/>
                  <a:pt x="143651" y="1219200"/>
                </a:cubicBezTo>
                <a:cubicBezTo>
                  <a:pt x="147884" y="1247246"/>
                  <a:pt x="148414" y="1260475"/>
                  <a:pt x="165876" y="1308100"/>
                </a:cubicBezTo>
                <a:cubicBezTo>
                  <a:pt x="183339" y="1355725"/>
                  <a:pt x="243664" y="1464204"/>
                  <a:pt x="248426" y="1504950"/>
                </a:cubicBezTo>
                <a:cubicBezTo>
                  <a:pt x="253188" y="1545696"/>
                  <a:pt x="209268" y="1535642"/>
                  <a:pt x="194451" y="1552575"/>
                </a:cubicBezTo>
                <a:cubicBezTo>
                  <a:pt x="179634" y="1569508"/>
                  <a:pt x="150530" y="1581150"/>
                  <a:pt x="159526" y="1606550"/>
                </a:cubicBezTo>
                <a:cubicBezTo>
                  <a:pt x="168522" y="1631950"/>
                  <a:pt x="223555" y="1688571"/>
                  <a:pt x="248426" y="1704975"/>
                </a:cubicBezTo>
                <a:cubicBezTo>
                  <a:pt x="273297" y="1721379"/>
                  <a:pt x="283880" y="1708679"/>
                  <a:pt x="308751" y="1704975"/>
                </a:cubicBezTo>
                <a:cubicBezTo>
                  <a:pt x="333622" y="1701271"/>
                  <a:pt x="369076" y="1674812"/>
                  <a:pt x="397651" y="1682750"/>
                </a:cubicBezTo>
                <a:cubicBezTo>
                  <a:pt x="426226" y="1690688"/>
                  <a:pt x="462739" y="1726671"/>
                  <a:pt x="480201" y="1752600"/>
                </a:cubicBezTo>
                <a:cubicBezTo>
                  <a:pt x="497663" y="1778529"/>
                  <a:pt x="481789" y="1828800"/>
                  <a:pt x="502426" y="1838325"/>
                </a:cubicBezTo>
                <a:cubicBezTo>
                  <a:pt x="523063" y="1847850"/>
                  <a:pt x="577568" y="1801812"/>
                  <a:pt x="604026" y="1809750"/>
                </a:cubicBezTo>
                <a:cubicBezTo>
                  <a:pt x="630484" y="1817688"/>
                  <a:pt x="661176" y="1885950"/>
                  <a:pt x="661176" y="1885950"/>
                </a:cubicBezTo>
                <a:cubicBezTo>
                  <a:pt x="671230" y="1899179"/>
                  <a:pt x="667790" y="1894152"/>
                  <a:pt x="664351" y="1889125"/>
                </a:cubicBezTo>
              </a:path>
            </a:pathLst>
          </a:custGeom>
          <a:noFill/>
          <a:ln w="22225">
            <a:solidFill>
              <a:schemeClr val="bg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60" name="Ellipse 59">
            <a:extLst>
              <a:ext uri="{FF2B5EF4-FFF2-40B4-BE49-F238E27FC236}">
                <a16:creationId xmlns:a16="http://schemas.microsoft.com/office/drawing/2014/main" id="{BE6673E8-9187-4C3A-A9A1-79DE1E2BBD3C}"/>
              </a:ext>
            </a:extLst>
          </p:cNvPr>
          <p:cNvSpPr/>
          <p:nvPr/>
        </p:nvSpPr>
        <p:spPr>
          <a:xfrm>
            <a:off x="2701970" y="4522882"/>
            <a:ext cx="742267" cy="695325"/>
          </a:xfrm>
          <a:prstGeom prst="ellipse">
            <a:avLst/>
          </a:prstGeom>
          <a:solidFill>
            <a:schemeClr val="accent2"/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 dirty="0"/>
          </a:p>
        </p:txBody>
      </p:sp>
      <p:sp>
        <p:nvSpPr>
          <p:cNvPr id="67" name="ZoneTexte 66">
            <a:extLst>
              <a:ext uri="{FF2B5EF4-FFF2-40B4-BE49-F238E27FC236}">
                <a16:creationId xmlns:a16="http://schemas.microsoft.com/office/drawing/2014/main" id="{E699D3B5-28BA-47FC-90C3-BA07414CE104}"/>
              </a:ext>
            </a:extLst>
          </p:cNvPr>
          <p:cNvSpPr txBox="1"/>
          <p:nvPr/>
        </p:nvSpPr>
        <p:spPr>
          <a:xfrm>
            <a:off x="-209925" y="1842329"/>
            <a:ext cx="3030671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400" b="1" dirty="0"/>
              <a:t>Développement</a:t>
            </a:r>
            <a:endParaRPr lang="fr-BE" sz="1400" b="1" dirty="0"/>
          </a:p>
        </p:txBody>
      </p:sp>
      <p:sp>
        <p:nvSpPr>
          <p:cNvPr id="68" name="ZoneTexte 67">
            <a:extLst>
              <a:ext uri="{FF2B5EF4-FFF2-40B4-BE49-F238E27FC236}">
                <a16:creationId xmlns:a16="http://schemas.microsoft.com/office/drawing/2014/main" id="{6CECC2BE-954F-489C-BE43-B38380DC3635}"/>
              </a:ext>
            </a:extLst>
          </p:cNvPr>
          <p:cNvSpPr txBox="1"/>
          <p:nvPr/>
        </p:nvSpPr>
        <p:spPr>
          <a:xfrm>
            <a:off x="441003" y="2202180"/>
            <a:ext cx="232031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Zone d’activité économique (ZAE)</a:t>
            </a:r>
            <a:endParaRPr lang="fr-BE" sz="1100" dirty="0"/>
          </a:p>
        </p:txBody>
      </p:sp>
      <p:sp>
        <p:nvSpPr>
          <p:cNvPr id="69" name="ZoneTexte 68">
            <a:extLst>
              <a:ext uri="{FF2B5EF4-FFF2-40B4-BE49-F238E27FC236}">
                <a16:creationId xmlns:a16="http://schemas.microsoft.com/office/drawing/2014/main" id="{86D2B167-EF9B-4B60-808A-336EC29EA8EA}"/>
              </a:ext>
            </a:extLst>
          </p:cNvPr>
          <p:cNvSpPr txBox="1"/>
          <p:nvPr/>
        </p:nvSpPr>
        <p:spPr>
          <a:xfrm>
            <a:off x="449724" y="2570336"/>
            <a:ext cx="232031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Extension de ZAE</a:t>
            </a:r>
            <a:endParaRPr lang="fr-BE" sz="1100" dirty="0"/>
          </a:p>
        </p:txBody>
      </p:sp>
      <p:sp>
        <p:nvSpPr>
          <p:cNvPr id="71" name="ZoneTexte 70">
            <a:extLst>
              <a:ext uri="{FF2B5EF4-FFF2-40B4-BE49-F238E27FC236}">
                <a16:creationId xmlns:a16="http://schemas.microsoft.com/office/drawing/2014/main" id="{65809999-62DB-4E5B-A1B0-08FBDEDFA4EA}"/>
              </a:ext>
            </a:extLst>
          </p:cNvPr>
          <p:cNvSpPr txBox="1"/>
          <p:nvPr/>
        </p:nvSpPr>
        <p:spPr>
          <a:xfrm>
            <a:off x="460642" y="2887329"/>
            <a:ext cx="2320315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Zones d’accueil pour activités économiques</a:t>
            </a:r>
            <a:endParaRPr lang="fr-BE" sz="1100" dirty="0"/>
          </a:p>
        </p:txBody>
      </p:sp>
      <p:sp>
        <p:nvSpPr>
          <p:cNvPr id="73" name="ZoneTexte 72">
            <a:extLst>
              <a:ext uri="{FF2B5EF4-FFF2-40B4-BE49-F238E27FC236}">
                <a16:creationId xmlns:a16="http://schemas.microsoft.com/office/drawing/2014/main" id="{602B0565-77C7-4B60-8ED6-0F42A0AB6CEE}"/>
              </a:ext>
            </a:extLst>
          </p:cNvPr>
          <p:cNvSpPr txBox="1"/>
          <p:nvPr/>
        </p:nvSpPr>
        <p:spPr>
          <a:xfrm>
            <a:off x="478457" y="4385496"/>
            <a:ext cx="232031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Réseau et club d’entreprises</a:t>
            </a:r>
            <a:endParaRPr lang="fr-BE" sz="1100" dirty="0"/>
          </a:p>
        </p:txBody>
      </p:sp>
      <p:sp>
        <p:nvSpPr>
          <p:cNvPr id="74" name="Forme libre : forme 73">
            <a:extLst>
              <a:ext uri="{FF2B5EF4-FFF2-40B4-BE49-F238E27FC236}">
                <a16:creationId xmlns:a16="http://schemas.microsoft.com/office/drawing/2014/main" id="{8DD802D1-4C7D-4B61-B0E6-CA1B6D151029}"/>
              </a:ext>
            </a:extLst>
          </p:cNvPr>
          <p:cNvSpPr/>
          <p:nvPr/>
        </p:nvSpPr>
        <p:spPr>
          <a:xfrm>
            <a:off x="112109" y="2242940"/>
            <a:ext cx="235086" cy="196167"/>
          </a:xfrm>
          <a:custGeom>
            <a:avLst/>
            <a:gdLst>
              <a:gd name="connsiteX0" fmla="*/ 204899 w 424322"/>
              <a:gd name="connsiteY0" fmla="*/ 139009 h 387565"/>
              <a:gd name="connsiteX1" fmla="*/ 309674 w 424322"/>
              <a:gd name="connsiteY1" fmla="*/ 5659 h 387565"/>
              <a:gd name="connsiteX2" fmla="*/ 423974 w 424322"/>
              <a:gd name="connsiteY2" fmla="*/ 43759 h 387565"/>
              <a:gd name="connsiteX3" fmla="*/ 347774 w 424322"/>
              <a:gd name="connsiteY3" fmla="*/ 215209 h 387565"/>
              <a:gd name="connsiteX4" fmla="*/ 423974 w 424322"/>
              <a:gd name="connsiteY4" fmla="*/ 319984 h 387565"/>
              <a:gd name="connsiteX5" fmla="*/ 338249 w 424322"/>
              <a:gd name="connsiteY5" fmla="*/ 386659 h 387565"/>
              <a:gd name="connsiteX6" fmla="*/ 233474 w 424322"/>
              <a:gd name="connsiteY6" fmla="*/ 272359 h 387565"/>
              <a:gd name="connsiteX7" fmla="*/ 71549 w 424322"/>
              <a:gd name="connsiteY7" fmla="*/ 291409 h 387565"/>
              <a:gd name="connsiteX8" fmla="*/ 4874 w 424322"/>
              <a:gd name="connsiteY8" fmla="*/ 110434 h 387565"/>
              <a:gd name="connsiteX9" fmla="*/ 204899 w 424322"/>
              <a:gd name="connsiteY9" fmla="*/ 139009 h 3875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24322" h="387565">
                <a:moveTo>
                  <a:pt x="204899" y="139009"/>
                </a:moveTo>
                <a:cubicBezTo>
                  <a:pt x="255699" y="121547"/>
                  <a:pt x="273162" y="21534"/>
                  <a:pt x="309674" y="5659"/>
                </a:cubicBezTo>
                <a:cubicBezTo>
                  <a:pt x="346187" y="-10216"/>
                  <a:pt x="417624" y="8834"/>
                  <a:pt x="423974" y="43759"/>
                </a:cubicBezTo>
                <a:cubicBezTo>
                  <a:pt x="430324" y="78684"/>
                  <a:pt x="347774" y="169172"/>
                  <a:pt x="347774" y="215209"/>
                </a:cubicBezTo>
                <a:cubicBezTo>
                  <a:pt x="347774" y="261246"/>
                  <a:pt x="425562" y="291409"/>
                  <a:pt x="423974" y="319984"/>
                </a:cubicBezTo>
                <a:cubicBezTo>
                  <a:pt x="422387" y="348559"/>
                  <a:pt x="369999" y="394596"/>
                  <a:pt x="338249" y="386659"/>
                </a:cubicBezTo>
                <a:cubicBezTo>
                  <a:pt x="306499" y="378722"/>
                  <a:pt x="277924" y="288234"/>
                  <a:pt x="233474" y="272359"/>
                </a:cubicBezTo>
                <a:cubicBezTo>
                  <a:pt x="189024" y="256484"/>
                  <a:pt x="109649" y="318396"/>
                  <a:pt x="71549" y="291409"/>
                </a:cubicBezTo>
                <a:cubicBezTo>
                  <a:pt x="33449" y="264422"/>
                  <a:pt x="-15763" y="139009"/>
                  <a:pt x="4874" y="110434"/>
                </a:cubicBezTo>
                <a:cubicBezTo>
                  <a:pt x="25511" y="81859"/>
                  <a:pt x="154099" y="156471"/>
                  <a:pt x="204899" y="139009"/>
                </a:cubicBezTo>
                <a:close/>
              </a:path>
            </a:pathLst>
          </a:custGeom>
          <a:solidFill>
            <a:srgbClr val="9933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76" name="Ellipse 75">
            <a:extLst>
              <a:ext uri="{FF2B5EF4-FFF2-40B4-BE49-F238E27FC236}">
                <a16:creationId xmlns:a16="http://schemas.microsoft.com/office/drawing/2014/main" id="{11D03C8C-5E0F-4EA1-A925-A74483FFDE22}"/>
              </a:ext>
            </a:extLst>
          </p:cNvPr>
          <p:cNvSpPr/>
          <p:nvPr/>
        </p:nvSpPr>
        <p:spPr>
          <a:xfrm rot="2030453">
            <a:off x="5069693" y="2780403"/>
            <a:ext cx="180333" cy="301953"/>
          </a:xfrm>
          <a:prstGeom prst="ellipse">
            <a:avLst/>
          </a:prstGeom>
          <a:solidFill>
            <a:srgbClr val="9933FF">
              <a:alpha val="61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7" name="Étoile : 5 branches 36">
            <a:extLst>
              <a:ext uri="{FF2B5EF4-FFF2-40B4-BE49-F238E27FC236}">
                <a16:creationId xmlns:a16="http://schemas.microsoft.com/office/drawing/2014/main" id="{677B0025-DC08-4938-AD08-C515468EE06C}"/>
              </a:ext>
            </a:extLst>
          </p:cNvPr>
          <p:cNvSpPr/>
          <p:nvPr/>
        </p:nvSpPr>
        <p:spPr>
          <a:xfrm>
            <a:off x="5068214" y="2906832"/>
            <a:ext cx="129177" cy="138124"/>
          </a:xfrm>
          <a:prstGeom prst="star5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77" name="Ellipse 76">
            <a:extLst>
              <a:ext uri="{FF2B5EF4-FFF2-40B4-BE49-F238E27FC236}">
                <a16:creationId xmlns:a16="http://schemas.microsoft.com/office/drawing/2014/main" id="{E7303E2B-BF0E-4970-B687-F0F066B9B054}"/>
              </a:ext>
            </a:extLst>
          </p:cNvPr>
          <p:cNvSpPr/>
          <p:nvPr/>
        </p:nvSpPr>
        <p:spPr>
          <a:xfrm>
            <a:off x="5257555" y="5151450"/>
            <a:ext cx="329223" cy="248015"/>
          </a:xfrm>
          <a:prstGeom prst="ellipse">
            <a:avLst/>
          </a:prstGeom>
          <a:solidFill>
            <a:srgbClr val="9933FF">
              <a:alpha val="61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81" name="Ellipse 80">
            <a:extLst>
              <a:ext uri="{FF2B5EF4-FFF2-40B4-BE49-F238E27FC236}">
                <a16:creationId xmlns:a16="http://schemas.microsoft.com/office/drawing/2014/main" id="{A8EBCF6F-C288-464C-A429-74E421E70BCA}"/>
              </a:ext>
            </a:extLst>
          </p:cNvPr>
          <p:cNvSpPr/>
          <p:nvPr/>
        </p:nvSpPr>
        <p:spPr>
          <a:xfrm rot="4233388">
            <a:off x="6078242" y="3884152"/>
            <a:ext cx="255754" cy="571239"/>
          </a:xfrm>
          <a:prstGeom prst="ellipse">
            <a:avLst/>
          </a:prstGeom>
          <a:solidFill>
            <a:srgbClr val="9933FF">
              <a:alpha val="61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pic>
        <p:nvPicPr>
          <p:cNvPr id="38" name="Image 37">
            <a:extLst>
              <a:ext uri="{FF2B5EF4-FFF2-40B4-BE49-F238E27FC236}">
                <a16:creationId xmlns:a16="http://schemas.microsoft.com/office/drawing/2014/main" id="{66688FED-201E-4B73-98E7-E9F95BA7A2EB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746590" y="3552095"/>
            <a:ext cx="603469" cy="603469"/>
          </a:xfrm>
          <a:prstGeom prst="rect">
            <a:avLst/>
          </a:prstGeom>
        </p:spPr>
      </p:pic>
      <p:sp>
        <p:nvSpPr>
          <p:cNvPr id="85" name="Étoile : 5 branches 84">
            <a:extLst>
              <a:ext uri="{FF2B5EF4-FFF2-40B4-BE49-F238E27FC236}">
                <a16:creationId xmlns:a16="http://schemas.microsoft.com/office/drawing/2014/main" id="{FC1639A0-25B4-4A5E-BDAA-A5B8623271E0}"/>
              </a:ext>
            </a:extLst>
          </p:cNvPr>
          <p:cNvSpPr/>
          <p:nvPr/>
        </p:nvSpPr>
        <p:spPr>
          <a:xfrm>
            <a:off x="182201" y="2601211"/>
            <a:ext cx="178905" cy="156786"/>
          </a:xfrm>
          <a:prstGeom prst="star5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88" name="Forme libre : forme 87">
            <a:extLst>
              <a:ext uri="{FF2B5EF4-FFF2-40B4-BE49-F238E27FC236}">
                <a16:creationId xmlns:a16="http://schemas.microsoft.com/office/drawing/2014/main" id="{41036029-7DE2-4C55-AB27-1F4E6DE6E523}"/>
              </a:ext>
            </a:extLst>
          </p:cNvPr>
          <p:cNvSpPr/>
          <p:nvPr/>
        </p:nvSpPr>
        <p:spPr>
          <a:xfrm>
            <a:off x="104340" y="2976508"/>
            <a:ext cx="235086" cy="196167"/>
          </a:xfrm>
          <a:custGeom>
            <a:avLst/>
            <a:gdLst>
              <a:gd name="connsiteX0" fmla="*/ 204899 w 424322"/>
              <a:gd name="connsiteY0" fmla="*/ 139009 h 387565"/>
              <a:gd name="connsiteX1" fmla="*/ 309674 w 424322"/>
              <a:gd name="connsiteY1" fmla="*/ 5659 h 387565"/>
              <a:gd name="connsiteX2" fmla="*/ 423974 w 424322"/>
              <a:gd name="connsiteY2" fmla="*/ 43759 h 387565"/>
              <a:gd name="connsiteX3" fmla="*/ 347774 w 424322"/>
              <a:gd name="connsiteY3" fmla="*/ 215209 h 387565"/>
              <a:gd name="connsiteX4" fmla="*/ 423974 w 424322"/>
              <a:gd name="connsiteY4" fmla="*/ 319984 h 387565"/>
              <a:gd name="connsiteX5" fmla="*/ 338249 w 424322"/>
              <a:gd name="connsiteY5" fmla="*/ 386659 h 387565"/>
              <a:gd name="connsiteX6" fmla="*/ 233474 w 424322"/>
              <a:gd name="connsiteY6" fmla="*/ 272359 h 387565"/>
              <a:gd name="connsiteX7" fmla="*/ 71549 w 424322"/>
              <a:gd name="connsiteY7" fmla="*/ 291409 h 387565"/>
              <a:gd name="connsiteX8" fmla="*/ 4874 w 424322"/>
              <a:gd name="connsiteY8" fmla="*/ 110434 h 387565"/>
              <a:gd name="connsiteX9" fmla="*/ 204899 w 424322"/>
              <a:gd name="connsiteY9" fmla="*/ 139009 h 3875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24322" h="387565">
                <a:moveTo>
                  <a:pt x="204899" y="139009"/>
                </a:moveTo>
                <a:cubicBezTo>
                  <a:pt x="255699" y="121547"/>
                  <a:pt x="273162" y="21534"/>
                  <a:pt x="309674" y="5659"/>
                </a:cubicBezTo>
                <a:cubicBezTo>
                  <a:pt x="346187" y="-10216"/>
                  <a:pt x="417624" y="8834"/>
                  <a:pt x="423974" y="43759"/>
                </a:cubicBezTo>
                <a:cubicBezTo>
                  <a:pt x="430324" y="78684"/>
                  <a:pt x="347774" y="169172"/>
                  <a:pt x="347774" y="215209"/>
                </a:cubicBezTo>
                <a:cubicBezTo>
                  <a:pt x="347774" y="261246"/>
                  <a:pt x="425562" y="291409"/>
                  <a:pt x="423974" y="319984"/>
                </a:cubicBezTo>
                <a:cubicBezTo>
                  <a:pt x="422387" y="348559"/>
                  <a:pt x="369999" y="394596"/>
                  <a:pt x="338249" y="386659"/>
                </a:cubicBezTo>
                <a:cubicBezTo>
                  <a:pt x="306499" y="378722"/>
                  <a:pt x="277924" y="288234"/>
                  <a:pt x="233474" y="272359"/>
                </a:cubicBezTo>
                <a:cubicBezTo>
                  <a:pt x="189024" y="256484"/>
                  <a:pt x="109649" y="318396"/>
                  <a:pt x="71549" y="291409"/>
                </a:cubicBezTo>
                <a:cubicBezTo>
                  <a:pt x="33449" y="264422"/>
                  <a:pt x="-15763" y="139009"/>
                  <a:pt x="4874" y="110434"/>
                </a:cubicBezTo>
                <a:cubicBezTo>
                  <a:pt x="25511" y="81859"/>
                  <a:pt x="154099" y="156471"/>
                  <a:pt x="204899" y="139009"/>
                </a:cubicBezTo>
                <a:close/>
              </a:path>
            </a:pathLst>
          </a:custGeom>
          <a:noFill/>
          <a:ln w="19050">
            <a:solidFill>
              <a:srgbClr val="7030A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89" name="Ellipse 88">
            <a:extLst>
              <a:ext uri="{FF2B5EF4-FFF2-40B4-BE49-F238E27FC236}">
                <a16:creationId xmlns:a16="http://schemas.microsoft.com/office/drawing/2014/main" id="{E487A9BE-87C7-4F7C-9CB5-21D7C7241525}"/>
              </a:ext>
            </a:extLst>
          </p:cNvPr>
          <p:cNvSpPr/>
          <p:nvPr/>
        </p:nvSpPr>
        <p:spPr>
          <a:xfrm rot="15517957">
            <a:off x="5970207" y="1192659"/>
            <a:ext cx="605040" cy="117680"/>
          </a:xfrm>
          <a:prstGeom prst="ellipse">
            <a:avLst/>
          </a:prstGeom>
          <a:noFill/>
          <a:ln w="19050">
            <a:solidFill>
              <a:srgbClr val="7030A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90" name="Ellipse 89">
            <a:extLst>
              <a:ext uri="{FF2B5EF4-FFF2-40B4-BE49-F238E27FC236}">
                <a16:creationId xmlns:a16="http://schemas.microsoft.com/office/drawing/2014/main" id="{0D8F5C98-C307-47B0-9D06-0E2D5EB1AAE8}"/>
              </a:ext>
            </a:extLst>
          </p:cNvPr>
          <p:cNvSpPr/>
          <p:nvPr/>
        </p:nvSpPr>
        <p:spPr>
          <a:xfrm rot="12965819">
            <a:off x="7848835" y="2384573"/>
            <a:ext cx="468995" cy="112606"/>
          </a:xfrm>
          <a:prstGeom prst="ellipse">
            <a:avLst/>
          </a:prstGeom>
          <a:noFill/>
          <a:ln w="19050">
            <a:solidFill>
              <a:srgbClr val="7030A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92" name="Ellipse 91">
            <a:extLst>
              <a:ext uri="{FF2B5EF4-FFF2-40B4-BE49-F238E27FC236}">
                <a16:creationId xmlns:a16="http://schemas.microsoft.com/office/drawing/2014/main" id="{D592EC4B-1EB9-4605-9016-C55A44BA286C}"/>
              </a:ext>
            </a:extLst>
          </p:cNvPr>
          <p:cNvSpPr/>
          <p:nvPr/>
        </p:nvSpPr>
        <p:spPr>
          <a:xfrm rot="12965819">
            <a:off x="5303989" y="1895463"/>
            <a:ext cx="188692" cy="193860"/>
          </a:xfrm>
          <a:prstGeom prst="ellipse">
            <a:avLst/>
          </a:prstGeom>
          <a:noFill/>
          <a:ln w="19050">
            <a:solidFill>
              <a:srgbClr val="7030A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93" name="Ellipse 92">
            <a:extLst>
              <a:ext uri="{FF2B5EF4-FFF2-40B4-BE49-F238E27FC236}">
                <a16:creationId xmlns:a16="http://schemas.microsoft.com/office/drawing/2014/main" id="{84BCFB7E-08FF-4966-B8D1-CA3598517EA3}"/>
              </a:ext>
            </a:extLst>
          </p:cNvPr>
          <p:cNvSpPr/>
          <p:nvPr/>
        </p:nvSpPr>
        <p:spPr>
          <a:xfrm rot="10637801">
            <a:off x="9679715" y="4425787"/>
            <a:ext cx="180333" cy="301953"/>
          </a:xfrm>
          <a:prstGeom prst="ellipse">
            <a:avLst/>
          </a:prstGeom>
          <a:solidFill>
            <a:srgbClr val="9933FF">
              <a:alpha val="61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pic>
        <p:nvPicPr>
          <p:cNvPr id="40" name="Image 39">
            <a:extLst>
              <a:ext uri="{FF2B5EF4-FFF2-40B4-BE49-F238E27FC236}">
                <a16:creationId xmlns:a16="http://schemas.microsoft.com/office/drawing/2014/main" id="{A8B07A30-3A49-4897-9A16-63A961DF977D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9868842" y="907408"/>
            <a:ext cx="1958132" cy="982116"/>
          </a:xfrm>
          <a:prstGeom prst="rect">
            <a:avLst/>
          </a:prstGeom>
        </p:spPr>
      </p:pic>
      <p:pic>
        <p:nvPicPr>
          <p:cNvPr id="42" name="Image 41">
            <a:extLst>
              <a:ext uri="{FF2B5EF4-FFF2-40B4-BE49-F238E27FC236}">
                <a16:creationId xmlns:a16="http://schemas.microsoft.com/office/drawing/2014/main" id="{1E9F0EEE-A890-4515-8F5D-C203C7DD17F5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9832297" y="2012731"/>
            <a:ext cx="1994677" cy="496600"/>
          </a:xfrm>
          <a:prstGeom prst="rect">
            <a:avLst/>
          </a:prstGeom>
        </p:spPr>
      </p:pic>
      <p:pic>
        <p:nvPicPr>
          <p:cNvPr id="44" name="Graphique 43" descr="Connexions contour">
            <a:extLst>
              <a:ext uri="{FF2B5EF4-FFF2-40B4-BE49-F238E27FC236}">
                <a16:creationId xmlns:a16="http://schemas.microsoft.com/office/drawing/2014/main" id="{5884B312-7203-4451-97E8-06A89BF924D8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>
            <a:off x="10345616" y="19811"/>
            <a:ext cx="914400" cy="914400"/>
          </a:xfrm>
          <a:prstGeom prst="rect">
            <a:avLst/>
          </a:prstGeom>
        </p:spPr>
      </p:pic>
      <p:sp>
        <p:nvSpPr>
          <p:cNvPr id="45" name="Rectangle : coins arrondis 44">
            <a:extLst>
              <a:ext uri="{FF2B5EF4-FFF2-40B4-BE49-F238E27FC236}">
                <a16:creationId xmlns:a16="http://schemas.microsoft.com/office/drawing/2014/main" id="{110263D2-26BB-48ED-A9D7-61C216CDA0EB}"/>
              </a:ext>
            </a:extLst>
          </p:cNvPr>
          <p:cNvSpPr/>
          <p:nvPr/>
        </p:nvSpPr>
        <p:spPr>
          <a:xfrm>
            <a:off x="9700767" y="68371"/>
            <a:ext cx="2287833" cy="2521861"/>
          </a:xfrm>
          <a:prstGeom prst="roundRect">
            <a:avLst/>
          </a:prstGeom>
          <a:noFill/>
          <a:ln w="22225">
            <a:solidFill>
              <a:schemeClr val="tx1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pic>
        <p:nvPicPr>
          <p:cNvPr id="95" name="Graphique 94" descr="Connexions contour">
            <a:extLst>
              <a:ext uri="{FF2B5EF4-FFF2-40B4-BE49-F238E27FC236}">
                <a16:creationId xmlns:a16="http://schemas.microsoft.com/office/drawing/2014/main" id="{52FB2979-F407-4647-9226-DC0064E752F3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>
            <a:off x="86687" y="4318534"/>
            <a:ext cx="380114" cy="380114"/>
          </a:xfrm>
          <a:prstGeom prst="rect">
            <a:avLst/>
          </a:prstGeom>
        </p:spPr>
      </p:pic>
      <p:sp>
        <p:nvSpPr>
          <p:cNvPr id="97" name="ZoneTexte 96">
            <a:extLst>
              <a:ext uri="{FF2B5EF4-FFF2-40B4-BE49-F238E27FC236}">
                <a16:creationId xmlns:a16="http://schemas.microsoft.com/office/drawing/2014/main" id="{4ED00C52-09BF-4727-A3F5-21828C4FAD47}"/>
              </a:ext>
            </a:extLst>
          </p:cNvPr>
          <p:cNvSpPr txBox="1"/>
          <p:nvPr/>
        </p:nvSpPr>
        <p:spPr>
          <a:xfrm>
            <a:off x="485658" y="3324933"/>
            <a:ext cx="2108927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Souhait de ZAE proche de Sorée basée sur l’écoconstruction et l’économie circulaire</a:t>
            </a:r>
            <a:endParaRPr lang="fr-BE" sz="1100" dirty="0"/>
          </a:p>
        </p:txBody>
      </p:sp>
      <p:sp>
        <p:nvSpPr>
          <p:cNvPr id="99" name="Ellipse 98">
            <a:extLst>
              <a:ext uri="{FF2B5EF4-FFF2-40B4-BE49-F238E27FC236}">
                <a16:creationId xmlns:a16="http://schemas.microsoft.com/office/drawing/2014/main" id="{6F9AF7C0-ABB2-4099-8DE3-FC87120EFAE7}"/>
              </a:ext>
            </a:extLst>
          </p:cNvPr>
          <p:cNvSpPr/>
          <p:nvPr/>
        </p:nvSpPr>
        <p:spPr>
          <a:xfrm rot="10800000">
            <a:off x="6100155" y="2036934"/>
            <a:ext cx="310631" cy="277640"/>
          </a:xfrm>
          <a:prstGeom prst="ellipse">
            <a:avLst/>
          </a:prstGeom>
          <a:solidFill>
            <a:schemeClr val="accent6">
              <a:lumMod val="40000"/>
              <a:lumOff val="60000"/>
            </a:schemeClr>
          </a:solidFill>
          <a:ln w="19050">
            <a:solidFill>
              <a:srgbClr val="7030A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00" name="Ellipse 99">
            <a:extLst>
              <a:ext uri="{FF2B5EF4-FFF2-40B4-BE49-F238E27FC236}">
                <a16:creationId xmlns:a16="http://schemas.microsoft.com/office/drawing/2014/main" id="{74610F9D-4761-4492-8279-4B7F7910B0DC}"/>
              </a:ext>
            </a:extLst>
          </p:cNvPr>
          <p:cNvSpPr/>
          <p:nvPr/>
        </p:nvSpPr>
        <p:spPr>
          <a:xfrm rot="10800000">
            <a:off x="118309" y="3420488"/>
            <a:ext cx="310631" cy="277640"/>
          </a:xfrm>
          <a:prstGeom prst="ellipse">
            <a:avLst/>
          </a:prstGeom>
          <a:solidFill>
            <a:schemeClr val="accent6">
              <a:lumMod val="40000"/>
              <a:lumOff val="60000"/>
            </a:schemeClr>
          </a:solidFill>
          <a:ln w="19050">
            <a:solidFill>
              <a:srgbClr val="7030A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pic>
        <p:nvPicPr>
          <p:cNvPr id="101" name="Image 100">
            <a:extLst>
              <a:ext uri="{FF2B5EF4-FFF2-40B4-BE49-F238E27FC236}">
                <a16:creationId xmlns:a16="http://schemas.microsoft.com/office/drawing/2014/main" id="{5A4E1329-9F9B-4775-8C69-6CACC78013C7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0769" y="3841415"/>
            <a:ext cx="430887" cy="430887"/>
          </a:xfrm>
          <a:prstGeom prst="rect">
            <a:avLst/>
          </a:prstGeom>
        </p:spPr>
      </p:pic>
      <p:sp>
        <p:nvSpPr>
          <p:cNvPr id="102" name="ZoneTexte 101">
            <a:extLst>
              <a:ext uri="{FF2B5EF4-FFF2-40B4-BE49-F238E27FC236}">
                <a16:creationId xmlns:a16="http://schemas.microsoft.com/office/drawing/2014/main" id="{AC6E385F-958A-4DE4-A53B-F3255B8D3D2F}"/>
              </a:ext>
            </a:extLst>
          </p:cNvPr>
          <p:cNvSpPr txBox="1"/>
          <p:nvPr/>
        </p:nvSpPr>
        <p:spPr>
          <a:xfrm>
            <a:off x="492405" y="3925097"/>
            <a:ext cx="232031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Espace de coworking</a:t>
            </a:r>
            <a:endParaRPr lang="fr-BE" sz="1100" dirty="0"/>
          </a:p>
        </p:txBody>
      </p:sp>
      <p:sp>
        <p:nvSpPr>
          <p:cNvPr id="103" name="Ellipse 102">
            <a:extLst>
              <a:ext uri="{FF2B5EF4-FFF2-40B4-BE49-F238E27FC236}">
                <a16:creationId xmlns:a16="http://schemas.microsoft.com/office/drawing/2014/main" id="{0A41EF0F-FCF6-4FA1-9E7F-7E9C1AA3A495}"/>
              </a:ext>
            </a:extLst>
          </p:cNvPr>
          <p:cNvSpPr/>
          <p:nvPr/>
        </p:nvSpPr>
        <p:spPr>
          <a:xfrm>
            <a:off x="6135821" y="4116398"/>
            <a:ext cx="99760" cy="93297"/>
          </a:xfrm>
          <a:prstGeom prst="ellipse">
            <a:avLst/>
          </a:prstGeom>
          <a:solidFill>
            <a:schemeClr val="tx1"/>
          </a:solidFill>
          <a:ln w="190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50" name="Forme libre : forme 49">
            <a:extLst>
              <a:ext uri="{FF2B5EF4-FFF2-40B4-BE49-F238E27FC236}">
                <a16:creationId xmlns:a16="http://schemas.microsoft.com/office/drawing/2014/main" id="{EC90C3D8-D87D-42A5-9F98-DFF07A51ABB5}"/>
              </a:ext>
            </a:extLst>
          </p:cNvPr>
          <p:cNvSpPr/>
          <p:nvPr/>
        </p:nvSpPr>
        <p:spPr>
          <a:xfrm>
            <a:off x="6213987" y="3873280"/>
            <a:ext cx="530942" cy="256268"/>
          </a:xfrm>
          <a:custGeom>
            <a:avLst/>
            <a:gdLst>
              <a:gd name="connsiteX0" fmla="*/ 0 w 530942"/>
              <a:gd name="connsiteY0" fmla="*/ 256268 h 256268"/>
              <a:gd name="connsiteX1" fmla="*/ 216310 w 530942"/>
              <a:gd name="connsiteY1" fmla="*/ 39959 h 256268"/>
              <a:gd name="connsiteX2" fmla="*/ 530942 w 530942"/>
              <a:gd name="connsiteY2" fmla="*/ 630 h 2562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30942" h="256268">
                <a:moveTo>
                  <a:pt x="0" y="256268"/>
                </a:moveTo>
                <a:cubicBezTo>
                  <a:pt x="63910" y="169416"/>
                  <a:pt x="127820" y="82565"/>
                  <a:pt x="216310" y="39959"/>
                </a:cubicBezTo>
                <a:cubicBezTo>
                  <a:pt x="304800" y="-2647"/>
                  <a:pt x="417871" y="-1009"/>
                  <a:pt x="530942" y="630"/>
                </a:cubicBezTo>
              </a:path>
            </a:pathLst>
          </a:custGeom>
          <a:noFill/>
          <a:ln w="19050">
            <a:solidFill>
              <a:schemeClr val="tx1"/>
            </a:solidFill>
            <a:tailEnd type="arrow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04" name="Étoile : 5 branches 103">
            <a:extLst>
              <a:ext uri="{FF2B5EF4-FFF2-40B4-BE49-F238E27FC236}">
                <a16:creationId xmlns:a16="http://schemas.microsoft.com/office/drawing/2014/main" id="{2601F1A1-4934-4110-BD3C-53944E60FAF1}"/>
              </a:ext>
            </a:extLst>
          </p:cNvPr>
          <p:cNvSpPr/>
          <p:nvPr/>
        </p:nvSpPr>
        <p:spPr>
          <a:xfrm>
            <a:off x="6325451" y="4042443"/>
            <a:ext cx="129177" cy="138124"/>
          </a:xfrm>
          <a:prstGeom prst="star5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05" name="Étoile : 5 branches 104">
            <a:extLst>
              <a:ext uri="{FF2B5EF4-FFF2-40B4-BE49-F238E27FC236}">
                <a16:creationId xmlns:a16="http://schemas.microsoft.com/office/drawing/2014/main" id="{B9D6B2A7-194F-47F1-9FF0-68DF9B1318C0}"/>
              </a:ext>
            </a:extLst>
          </p:cNvPr>
          <p:cNvSpPr/>
          <p:nvPr/>
        </p:nvSpPr>
        <p:spPr>
          <a:xfrm>
            <a:off x="9706517" y="4561231"/>
            <a:ext cx="129177" cy="138124"/>
          </a:xfrm>
          <a:prstGeom prst="star5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14" name="ZoneTexte 113">
            <a:extLst>
              <a:ext uri="{FF2B5EF4-FFF2-40B4-BE49-F238E27FC236}">
                <a16:creationId xmlns:a16="http://schemas.microsoft.com/office/drawing/2014/main" id="{B1787C45-3A9A-4E9F-8126-A150A311E7E1}"/>
              </a:ext>
            </a:extLst>
          </p:cNvPr>
          <p:cNvSpPr txBox="1"/>
          <p:nvPr/>
        </p:nvSpPr>
        <p:spPr>
          <a:xfrm>
            <a:off x="2532988" y="4637648"/>
            <a:ext cx="1096433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000" b="1" dirty="0">
                <a:solidFill>
                  <a:schemeClr val="bg1"/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Dinant</a:t>
            </a:r>
            <a:endParaRPr lang="fr-BE" sz="1000" b="1" dirty="0">
              <a:solidFill>
                <a:schemeClr val="bg1"/>
              </a:solidFill>
              <a:latin typeface="Aharoni" panose="02010803020104030203" pitchFamily="2" charset="-79"/>
              <a:cs typeface="Aharoni" panose="02010803020104030203" pitchFamily="2" charset="-79"/>
            </a:endParaRPr>
          </a:p>
        </p:txBody>
      </p:sp>
      <p:sp>
        <p:nvSpPr>
          <p:cNvPr id="115" name="ZoneTexte 114">
            <a:extLst>
              <a:ext uri="{FF2B5EF4-FFF2-40B4-BE49-F238E27FC236}">
                <a16:creationId xmlns:a16="http://schemas.microsoft.com/office/drawing/2014/main" id="{A1E8C891-EDF2-4DFE-8831-67E03DE179AF}"/>
              </a:ext>
            </a:extLst>
          </p:cNvPr>
          <p:cNvSpPr txBox="1"/>
          <p:nvPr/>
        </p:nvSpPr>
        <p:spPr>
          <a:xfrm>
            <a:off x="9115768" y="5722144"/>
            <a:ext cx="109643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000" b="1" dirty="0">
                <a:solidFill>
                  <a:schemeClr val="bg1"/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Marche-en-Famenne</a:t>
            </a:r>
            <a:endParaRPr lang="fr-BE" sz="1000" b="1" dirty="0">
              <a:solidFill>
                <a:schemeClr val="bg1"/>
              </a:solidFill>
              <a:latin typeface="Aharoni" panose="02010803020104030203" pitchFamily="2" charset="-79"/>
              <a:cs typeface="Aharoni" panose="02010803020104030203" pitchFamily="2" charset="-79"/>
            </a:endParaRPr>
          </a:p>
        </p:txBody>
      </p:sp>
      <p:pic>
        <p:nvPicPr>
          <p:cNvPr id="122" name="Graphique 121" descr="Connexions contour">
            <a:extLst>
              <a:ext uri="{FF2B5EF4-FFF2-40B4-BE49-F238E27FC236}">
                <a16:creationId xmlns:a16="http://schemas.microsoft.com/office/drawing/2014/main" id="{27EA904B-4A35-492C-8A7E-729C6625D6DB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>
            <a:off x="6420528" y="1102649"/>
            <a:ext cx="441248" cy="441248"/>
          </a:xfrm>
          <a:prstGeom prst="rect">
            <a:avLst/>
          </a:prstGeom>
        </p:spPr>
      </p:pic>
      <p:pic>
        <p:nvPicPr>
          <p:cNvPr id="123" name="Graphique 122" descr="Connexions contour">
            <a:extLst>
              <a:ext uri="{FF2B5EF4-FFF2-40B4-BE49-F238E27FC236}">
                <a16:creationId xmlns:a16="http://schemas.microsoft.com/office/drawing/2014/main" id="{785102E7-4F55-473C-B701-C354C2B2E405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>
            <a:off x="6190914" y="3436362"/>
            <a:ext cx="441248" cy="441248"/>
          </a:xfrm>
          <a:prstGeom prst="rect">
            <a:avLst/>
          </a:prstGeom>
        </p:spPr>
      </p:pic>
      <p:pic>
        <p:nvPicPr>
          <p:cNvPr id="124" name="Graphique 123" descr="Connexions contour">
            <a:extLst>
              <a:ext uri="{FF2B5EF4-FFF2-40B4-BE49-F238E27FC236}">
                <a16:creationId xmlns:a16="http://schemas.microsoft.com/office/drawing/2014/main" id="{12DBC3FB-5776-4028-A413-9B2BDAFC8608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>
            <a:off x="5763161" y="4711457"/>
            <a:ext cx="441248" cy="441248"/>
          </a:xfrm>
          <a:prstGeom prst="rect">
            <a:avLst/>
          </a:prstGeom>
        </p:spPr>
      </p:pic>
      <p:sp>
        <p:nvSpPr>
          <p:cNvPr id="98" name="Forme libre : forme 97">
            <a:extLst>
              <a:ext uri="{FF2B5EF4-FFF2-40B4-BE49-F238E27FC236}">
                <a16:creationId xmlns:a16="http://schemas.microsoft.com/office/drawing/2014/main" id="{64EB0971-74F5-4DBE-9E50-19D469258CAC}"/>
              </a:ext>
            </a:extLst>
          </p:cNvPr>
          <p:cNvSpPr/>
          <p:nvPr/>
        </p:nvSpPr>
        <p:spPr>
          <a:xfrm>
            <a:off x="2895600" y="1028700"/>
            <a:ext cx="714375" cy="695325"/>
          </a:xfrm>
          <a:custGeom>
            <a:avLst/>
            <a:gdLst>
              <a:gd name="connsiteX0" fmla="*/ 714375 w 714375"/>
              <a:gd name="connsiteY0" fmla="*/ 695325 h 695325"/>
              <a:gd name="connsiteX1" fmla="*/ 0 w 714375"/>
              <a:gd name="connsiteY1" fmla="*/ 0 h 695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714375" h="695325">
                <a:moveTo>
                  <a:pt x="714375" y="695325"/>
                </a:moveTo>
                <a:lnTo>
                  <a:pt x="0" y="0"/>
                </a:ln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06" name="Forme libre : forme 105">
            <a:extLst>
              <a:ext uri="{FF2B5EF4-FFF2-40B4-BE49-F238E27FC236}">
                <a16:creationId xmlns:a16="http://schemas.microsoft.com/office/drawing/2014/main" id="{B60914C5-7B8B-402E-AE9D-9AB0BFA250D6}"/>
              </a:ext>
            </a:extLst>
          </p:cNvPr>
          <p:cNvSpPr/>
          <p:nvPr/>
        </p:nvSpPr>
        <p:spPr>
          <a:xfrm>
            <a:off x="7981950" y="4393640"/>
            <a:ext cx="1685925" cy="578410"/>
          </a:xfrm>
          <a:custGeom>
            <a:avLst/>
            <a:gdLst>
              <a:gd name="connsiteX0" fmla="*/ 0 w 1685925"/>
              <a:gd name="connsiteY0" fmla="*/ 578410 h 578410"/>
              <a:gd name="connsiteX1" fmla="*/ 276225 w 1685925"/>
              <a:gd name="connsiteY1" fmla="*/ 378385 h 578410"/>
              <a:gd name="connsiteX2" fmla="*/ 1114425 w 1685925"/>
              <a:gd name="connsiteY2" fmla="*/ 6910 h 578410"/>
              <a:gd name="connsiteX3" fmla="*/ 1209675 w 1685925"/>
              <a:gd name="connsiteY3" fmla="*/ 140260 h 578410"/>
              <a:gd name="connsiteX4" fmla="*/ 1685925 w 1685925"/>
              <a:gd name="connsiteY4" fmla="*/ 187885 h 5784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85925" h="578410">
                <a:moveTo>
                  <a:pt x="0" y="578410"/>
                </a:moveTo>
                <a:cubicBezTo>
                  <a:pt x="45244" y="526022"/>
                  <a:pt x="90488" y="473635"/>
                  <a:pt x="276225" y="378385"/>
                </a:cubicBezTo>
                <a:cubicBezTo>
                  <a:pt x="461962" y="283135"/>
                  <a:pt x="958850" y="46597"/>
                  <a:pt x="1114425" y="6910"/>
                </a:cubicBezTo>
                <a:cubicBezTo>
                  <a:pt x="1270000" y="-32777"/>
                  <a:pt x="1114425" y="110097"/>
                  <a:pt x="1209675" y="140260"/>
                </a:cubicBezTo>
                <a:cubicBezTo>
                  <a:pt x="1304925" y="170423"/>
                  <a:pt x="1495425" y="179154"/>
                  <a:pt x="1685925" y="187885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pic>
        <p:nvPicPr>
          <p:cNvPr id="108" name="Graphique 107" descr="Connexions contour">
            <a:extLst>
              <a:ext uri="{FF2B5EF4-FFF2-40B4-BE49-F238E27FC236}">
                <a16:creationId xmlns:a16="http://schemas.microsoft.com/office/drawing/2014/main" id="{6DF61118-FC91-2C4A-BA74-6E85F7ED8F86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>
            <a:off x="4014547" y="2757259"/>
            <a:ext cx="441248" cy="44124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96112225"/>
      </p:ext>
    </p:extLst>
  </p:cSld>
  <p:clrMapOvr>
    <a:masterClrMapping/>
  </p:clrMapOvr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8" name="Ellipse 127">
            <a:extLst>
              <a:ext uri="{FF2B5EF4-FFF2-40B4-BE49-F238E27FC236}">
                <a16:creationId xmlns:a16="http://schemas.microsoft.com/office/drawing/2014/main" id="{119708D2-E21F-4FA3-89B6-F2555497C716}"/>
              </a:ext>
            </a:extLst>
          </p:cNvPr>
          <p:cNvSpPr/>
          <p:nvPr/>
        </p:nvSpPr>
        <p:spPr>
          <a:xfrm>
            <a:off x="7876144" y="2386153"/>
            <a:ext cx="137378" cy="146462"/>
          </a:xfrm>
          <a:prstGeom prst="ellipse">
            <a:avLst/>
          </a:prstGeom>
          <a:solidFill>
            <a:srgbClr val="9933FF">
              <a:alpha val="61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25" name="Forme libre : forme 124">
            <a:extLst>
              <a:ext uri="{FF2B5EF4-FFF2-40B4-BE49-F238E27FC236}">
                <a16:creationId xmlns:a16="http://schemas.microsoft.com/office/drawing/2014/main" id="{5CEE212D-2504-4598-8070-2140F53243A5}"/>
              </a:ext>
            </a:extLst>
          </p:cNvPr>
          <p:cNvSpPr/>
          <p:nvPr/>
        </p:nvSpPr>
        <p:spPr>
          <a:xfrm>
            <a:off x="6000750" y="5937250"/>
            <a:ext cx="1225550" cy="736600"/>
          </a:xfrm>
          <a:custGeom>
            <a:avLst/>
            <a:gdLst>
              <a:gd name="connsiteX0" fmla="*/ 1225550 w 1225550"/>
              <a:gd name="connsiteY0" fmla="*/ 0 h 736600"/>
              <a:gd name="connsiteX1" fmla="*/ 1168400 w 1225550"/>
              <a:gd name="connsiteY1" fmla="*/ 139700 h 736600"/>
              <a:gd name="connsiteX2" fmla="*/ 895350 w 1225550"/>
              <a:gd name="connsiteY2" fmla="*/ 304800 h 736600"/>
              <a:gd name="connsiteX3" fmla="*/ 698500 w 1225550"/>
              <a:gd name="connsiteY3" fmla="*/ 431800 h 736600"/>
              <a:gd name="connsiteX4" fmla="*/ 558800 w 1225550"/>
              <a:gd name="connsiteY4" fmla="*/ 514350 h 736600"/>
              <a:gd name="connsiteX5" fmla="*/ 203200 w 1225550"/>
              <a:gd name="connsiteY5" fmla="*/ 603250 h 736600"/>
              <a:gd name="connsiteX6" fmla="*/ 0 w 1225550"/>
              <a:gd name="connsiteY6" fmla="*/ 736600 h 736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25550" h="736600">
                <a:moveTo>
                  <a:pt x="1225550" y="0"/>
                </a:moveTo>
                <a:cubicBezTo>
                  <a:pt x="1224491" y="44450"/>
                  <a:pt x="1223433" y="88900"/>
                  <a:pt x="1168400" y="139700"/>
                </a:cubicBezTo>
                <a:cubicBezTo>
                  <a:pt x="1113367" y="190500"/>
                  <a:pt x="973667" y="256117"/>
                  <a:pt x="895350" y="304800"/>
                </a:cubicBezTo>
                <a:cubicBezTo>
                  <a:pt x="817033" y="353483"/>
                  <a:pt x="754592" y="396875"/>
                  <a:pt x="698500" y="431800"/>
                </a:cubicBezTo>
                <a:cubicBezTo>
                  <a:pt x="642408" y="466725"/>
                  <a:pt x="641350" y="485775"/>
                  <a:pt x="558800" y="514350"/>
                </a:cubicBezTo>
                <a:cubicBezTo>
                  <a:pt x="476250" y="542925"/>
                  <a:pt x="296333" y="566208"/>
                  <a:pt x="203200" y="603250"/>
                </a:cubicBezTo>
                <a:cubicBezTo>
                  <a:pt x="110067" y="640292"/>
                  <a:pt x="55033" y="688446"/>
                  <a:pt x="0" y="73660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21" name="Forme libre : forme 120">
            <a:extLst>
              <a:ext uri="{FF2B5EF4-FFF2-40B4-BE49-F238E27FC236}">
                <a16:creationId xmlns:a16="http://schemas.microsoft.com/office/drawing/2014/main" id="{37EC534B-F1A3-48BD-AB02-070EF5090A59}"/>
              </a:ext>
            </a:extLst>
          </p:cNvPr>
          <p:cNvSpPr/>
          <p:nvPr/>
        </p:nvSpPr>
        <p:spPr>
          <a:xfrm>
            <a:off x="4540250" y="762001"/>
            <a:ext cx="1460500" cy="380236"/>
          </a:xfrm>
          <a:custGeom>
            <a:avLst/>
            <a:gdLst>
              <a:gd name="connsiteX0" fmla="*/ 730250 w 730250"/>
              <a:gd name="connsiteY0" fmla="*/ 279400 h 374697"/>
              <a:gd name="connsiteX1" fmla="*/ 514350 w 730250"/>
              <a:gd name="connsiteY1" fmla="*/ 342900 h 374697"/>
              <a:gd name="connsiteX2" fmla="*/ 228600 w 730250"/>
              <a:gd name="connsiteY2" fmla="*/ 374650 h 374697"/>
              <a:gd name="connsiteX3" fmla="*/ 158750 w 730250"/>
              <a:gd name="connsiteY3" fmla="*/ 349250 h 374697"/>
              <a:gd name="connsiteX4" fmla="*/ 50800 w 730250"/>
              <a:gd name="connsiteY4" fmla="*/ 317500 h 374697"/>
              <a:gd name="connsiteX5" fmla="*/ 76200 w 730250"/>
              <a:gd name="connsiteY5" fmla="*/ 184150 h 374697"/>
              <a:gd name="connsiteX6" fmla="*/ 0 w 730250"/>
              <a:gd name="connsiteY6" fmla="*/ 0 h 374697"/>
              <a:gd name="connsiteX0" fmla="*/ 730250 w 730250"/>
              <a:gd name="connsiteY0" fmla="*/ 279400 h 374697"/>
              <a:gd name="connsiteX1" fmla="*/ 730250 w 730250"/>
              <a:gd name="connsiteY1" fmla="*/ 279400 h 374697"/>
              <a:gd name="connsiteX2" fmla="*/ 514350 w 730250"/>
              <a:gd name="connsiteY2" fmla="*/ 342900 h 374697"/>
              <a:gd name="connsiteX3" fmla="*/ 228600 w 730250"/>
              <a:gd name="connsiteY3" fmla="*/ 374650 h 374697"/>
              <a:gd name="connsiteX4" fmla="*/ 158750 w 730250"/>
              <a:gd name="connsiteY4" fmla="*/ 349250 h 374697"/>
              <a:gd name="connsiteX5" fmla="*/ 50800 w 730250"/>
              <a:gd name="connsiteY5" fmla="*/ 317500 h 374697"/>
              <a:gd name="connsiteX6" fmla="*/ 76200 w 730250"/>
              <a:gd name="connsiteY6" fmla="*/ 184150 h 374697"/>
              <a:gd name="connsiteX7" fmla="*/ 0 w 730250"/>
              <a:gd name="connsiteY7" fmla="*/ 0 h 374697"/>
              <a:gd name="connsiteX0" fmla="*/ 730250 w 1460500"/>
              <a:gd name="connsiteY0" fmla="*/ 279400 h 380236"/>
              <a:gd name="connsiteX1" fmla="*/ 1460500 w 1460500"/>
              <a:gd name="connsiteY1" fmla="*/ 25400 h 380236"/>
              <a:gd name="connsiteX2" fmla="*/ 514350 w 1460500"/>
              <a:gd name="connsiteY2" fmla="*/ 342900 h 380236"/>
              <a:gd name="connsiteX3" fmla="*/ 228600 w 1460500"/>
              <a:gd name="connsiteY3" fmla="*/ 374650 h 380236"/>
              <a:gd name="connsiteX4" fmla="*/ 158750 w 1460500"/>
              <a:gd name="connsiteY4" fmla="*/ 349250 h 380236"/>
              <a:gd name="connsiteX5" fmla="*/ 50800 w 1460500"/>
              <a:gd name="connsiteY5" fmla="*/ 317500 h 380236"/>
              <a:gd name="connsiteX6" fmla="*/ 76200 w 1460500"/>
              <a:gd name="connsiteY6" fmla="*/ 184150 h 380236"/>
              <a:gd name="connsiteX7" fmla="*/ 0 w 1460500"/>
              <a:gd name="connsiteY7" fmla="*/ 0 h 380236"/>
              <a:gd name="connsiteX0" fmla="*/ 713581 w 1460500"/>
              <a:gd name="connsiteY0" fmla="*/ 243681 h 380236"/>
              <a:gd name="connsiteX1" fmla="*/ 1460500 w 1460500"/>
              <a:gd name="connsiteY1" fmla="*/ 25400 h 380236"/>
              <a:gd name="connsiteX2" fmla="*/ 514350 w 1460500"/>
              <a:gd name="connsiteY2" fmla="*/ 342900 h 380236"/>
              <a:gd name="connsiteX3" fmla="*/ 228600 w 1460500"/>
              <a:gd name="connsiteY3" fmla="*/ 374650 h 380236"/>
              <a:gd name="connsiteX4" fmla="*/ 158750 w 1460500"/>
              <a:gd name="connsiteY4" fmla="*/ 349250 h 380236"/>
              <a:gd name="connsiteX5" fmla="*/ 50800 w 1460500"/>
              <a:gd name="connsiteY5" fmla="*/ 317500 h 380236"/>
              <a:gd name="connsiteX6" fmla="*/ 76200 w 1460500"/>
              <a:gd name="connsiteY6" fmla="*/ 184150 h 380236"/>
              <a:gd name="connsiteX7" fmla="*/ 0 w 1460500"/>
              <a:gd name="connsiteY7" fmla="*/ 0 h 380236"/>
              <a:gd name="connsiteX0" fmla="*/ 1460500 w 1460500"/>
              <a:gd name="connsiteY0" fmla="*/ 25400 h 380236"/>
              <a:gd name="connsiteX1" fmla="*/ 514350 w 1460500"/>
              <a:gd name="connsiteY1" fmla="*/ 342900 h 380236"/>
              <a:gd name="connsiteX2" fmla="*/ 228600 w 1460500"/>
              <a:gd name="connsiteY2" fmla="*/ 374650 h 380236"/>
              <a:gd name="connsiteX3" fmla="*/ 158750 w 1460500"/>
              <a:gd name="connsiteY3" fmla="*/ 349250 h 380236"/>
              <a:gd name="connsiteX4" fmla="*/ 50800 w 1460500"/>
              <a:gd name="connsiteY4" fmla="*/ 317500 h 380236"/>
              <a:gd name="connsiteX5" fmla="*/ 76200 w 1460500"/>
              <a:gd name="connsiteY5" fmla="*/ 184150 h 380236"/>
              <a:gd name="connsiteX6" fmla="*/ 0 w 1460500"/>
              <a:gd name="connsiteY6" fmla="*/ 0 h 3802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460500" h="380236">
                <a:moveTo>
                  <a:pt x="1460500" y="25400"/>
                </a:moveTo>
                <a:cubicBezTo>
                  <a:pt x="1424517" y="35983"/>
                  <a:pt x="719667" y="284692"/>
                  <a:pt x="514350" y="342900"/>
                </a:cubicBezTo>
                <a:cubicBezTo>
                  <a:pt x="309033" y="401108"/>
                  <a:pt x="287867" y="373592"/>
                  <a:pt x="228600" y="374650"/>
                </a:cubicBezTo>
                <a:cubicBezTo>
                  <a:pt x="169333" y="375708"/>
                  <a:pt x="188383" y="358775"/>
                  <a:pt x="158750" y="349250"/>
                </a:cubicBezTo>
                <a:cubicBezTo>
                  <a:pt x="129117" y="339725"/>
                  <a:pt x="64558" y="345017"/>
                  <a:pt x="50800" y="317500"/>
                </a:cubicBezTo>
                <a:cubicBezTo>
                  <a:pt x="37042" y="289983"/>
                  <a:pt x="84667" y="237067"/>
                  <a:pt x="76200" y="184150"/>
                </a:cubicBezTo>
                <a:cubicBezTo>
                  <a:pt x="67733" y="131233"/>
                  <a:pt x="33866" y="65616"/>
                  <a:pt x="0" y="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66" name="Forme libre : forme 65">
            <a:extLst>
              <a:ext uri="{FF2B5EF4-FFF2-40B4-BE49-F238E27FC236}">
                <a16:creationId xmlns:a16="http://schemas.microsoft.com/office/drawing/2014/main" id="{9C008072-FA12-4E63-8643-CF0630E97A8C}"/>
              </a:ext>
            </a:extLst>
          </p:cNvPr>
          <p:cNvSpPr/>
          <p:nvPr/>
        </p:nvSpPr>
        <p:spPr>
          <a:xfrm>
            <a:off x="4674683" y="3069491"/>
            <a:ext cx="685800" cy="736600"/>
          </a:xfrm>
          <a:custGeom>
            <a:avLst/>
            <a:gdLst>
              <a:gd name="connsiteX0" fmla="*/ 685800 w 685800"/>
              <a:gd name="connsiteY0" fmla="*/ 0 h 736600"/>
              <a:gd name="connsiteX1" fmla="*/ 568325 w 685800"/>
              <a:gd name="connsiteY1" fmla="*/ 82550 h 736600"/>
              <a:gd name="connsiteX2" fmla="*/ 454025 w 685800"/>
              <a:gd name="connsiteY2" fmla="*/ 206375 h 736600"/>
              <a:gd name="connsiteX3" fmla="*/ 314325 w 685800"/>
              <a:gd name="connsiteY3" fmla="*/ 342900 h 736600"/>
              <a:gd name="connsiteX4" fmla="*/ 0 w 685800"/>
              <a:gd name="connsiteY4" fmla="*/ 736600 h 736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85800" h="736600">
                <a:moveTo>
                  <a:pt x="685800" y="0"/>
                </a:moveTo>
                <a:cubicBezTo>
                  <a:pt x="646377" y="24077"/>
                  <a:pt x="606954" y="48154"/>
                  <a:pt x="568325" y="82550"/>
                </a:cubicBezTo>
                <a:cubicBezTo>
                  <a:pt x="529696" y="116946"/>
                  <a:pt x="496358" y="162983"/>
                  <a:pt x="454025" y="206375"/>
                </a:cubicBezTo>
                <a:cubicBezTo>
                  <a:pt x="411692" y="249767"/>
                  <a:pt x="389996" y="254529"/>
                  <a:pt x="314325" y="342900"/>
                </a:cubicBezTo>
                <a:cubicBezTo>
                  <a:pt x="238654" y="431271"/>
                  <a:pt x="119327" y="583935"/>
                  <a:pt x="0" y="73660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3" name="Forme libre : forme 22">
            <a:extLst>
              <a:ext uri="{FF2B5EF4-FFF2-40B4-BE49-F238E27FC236}">
                <a16:creationId xmlns:a16="http://schemas.microsoft.com/office/drawing/2014/main" id="{BE29AF4F-A639-4285-A35D-CAB5EA08D5F0}"/>
              </a:ext>
            </a:extLst>
          </p:cNvPr>
          <p:cNvSpPr/>
          <p:nvPr/>
        </p:nvSpPr>
        <p:spPr>
          <a:xfrm>
            <a:off x="5880100" y="508000"/>
            <a:ext cx="425269" cy="4140200"/>
          </a:xfrm>
          <a:custGeom>
            <a:avLst/>
            <a:gdLst>
              <a:gd name="connsiteX0" fmla="*/ 0 w 425269"/>
              <a:gd name="connsiteY0" fmla="*/ 0 h 4140200"/>
              <a:gd name="connsiteX1" fmla="*/ 76200 w 425269"/>
              <a:gd name="connsiteY1" fmla="*/ 222250 h 4140200"/>
              <a:gd name="connsiteX2" fmla="*/ 254000 w 425269"/>
              <a:gd name="connsiteY2" fmla="*/ 412750 h 4140200"/>
              <a:gd name="connsiteX3" fmla="*/ 412750 w 425269"/>
              <a:gd name="connsiteY3" fmla="*/ 869950 h 4140200"/>
              <a:gd name="connsiteX4" fmla="*/ 406400 w 425269"/>
              <a:gd name="connsiteY4" fmla="*/ 1104900 h 4140200"/>
              <a:gd name="connsiteX5" fmla="*/ 336550 w 425269"/>
              <a:gd name="connsiteY5" fmla="*/ 1822450 h 4140200"/>
              <a:gd name="connsiteX6" fmla="*/ 177800 w 425269"/>
              <a:gd name="connsiteY6" fmla="*/ 2457450 h 4140200"/>
              <a:gd name="connsiteX7" fmla="*/ 146050 w 425269"/>
              <a:gd name="connsiteY7" fmla="*/ 2870200 h 4140200"/>
              <a:gd name="connsiteX8" fmla="*/ 95250 w 425269"/>
              <a:gd name="connsiteY8" fmla="*/ 3441700 h 4140200"/>
              <a:gd name="connsiteX9" fmla="*/ 44450 w 425269"/>
              <a:gd name="connsiteY9" fmla="*/ 3752850 h 4140200"/>
              <a:gd name="connsiteX10" fmla="*/ 107950 w 425269"/>
              <a:gd name="connsiteY10" fmla="*/ 4006850 h 4140200"/>
              <a:gd name="connsiteX11" fmla="*/ 279400 w 425269"/>
              <a:gd name="connsiteY11" fmla="*/ 4140200 h 4140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425269" h="4140200">
                <a:moveTo>
                  <a:pt x="0" y="0"/>
                </a:moveTo>
                <a:cubicBezTo>
                  <a:pt x="16933" y="76729"/>
                  <a:pt x="33867" y="153458"/>
                  <a:pt x="76200" y="222250"/>
                </a:cubicBezTo>
                <a:cubicBezTo>
                  <a:pt x="118533" y="291042"/>
                  <a:pt x="197908" y="304800"/>
                  <a:pt x="254000" y="412750"/>
                </a:cubicBezTo>
                <a:cubicBezTo>
                  <a:pt x="310092" y="520700"/>
                  <a:pt x="387350" y="754592"/>
                  <a:pt x="412750" y="869950"/>
                </a:cubicBezTo>
                <a:cubicBezTo>
                  <a:pt x="438150" y="985308"/>
                  <a:pt x="419100" y="946150"/>
                  <a:pt x="406400" y="1104900"/>
                </a:cubicBezTo>
                <a:cubicBezTo>
                  <a:pt x="393700" y="1263650"/>
                  <a:pt x="374650" y="1597025"/>
                  <a:pt x="336550" y="1822450"/>
                </a:cubicBezTo>
                <a:cubicBezTo>
                  <a:pt x="298450" y="2047875"/>
                  <a:pt x="209550" y="2282825"/>
                  <a:pt x="177800" y="2457450"/>
                </a:cubicBezTo>
                <a:cubicBezTo>
                  <a:pt x="146050" y="2632075"/>
                  <a:pt x="159808" y="2706158"/>
                  <a:pt x="146050" y="2870200"/>
                </a:cubicBezTo>
                <a:cubicBezTo>
                  <a:pt x="132292" y="3034242"/>
                  <a:pt x="112183" y="3294592"/>
                  <a:pt x="95250" y="3441700"/>
                </a:cubicBezTo>
                <a:cubicBezTo>
                  <a:pt x="78317" y="3588808"/>
                  <a:pt x="42333" y="3658658"/>
                  <a:pt x="44450" y="3752850"/>
                </a:cubicBezTo>
                <a:cubicBezTo>
                  <a:pt x="46567" y="3847042"/>
                  <a:pt x="68792" y="3942292"/>
                  <a:pt x="107950" y="4006850"/>
                </a:cubicBezTo>
                <a:cubicBezTo>
                  <a:pt x="147108" y="4071408"/>
                  <a:pt x="213254" y="4105804"/>
                  <a:pt x="279400" y="414020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7" name="Forme libre : forme 26">
            <a:extLst>
              <a:ext uri="{FF2B5EF4-FFF2-40B4-BE49-F238E27FC236}">
                <a16:creationId xmlns:a16="http://schemas.microsoft.com/office/drawing/2014/main" id="{70578F58-BED1-43CB-8B6A-FE860FD8A450}"/>
              </a:ext>
            </a:extLst>
          </p:cNvPr>
          <p:cNvSpPr/>
          <p:nvPr/>
        </p:nvSpPr>
        <p:spPr>
          <a:xfrm>
            <a:off x="3594100" y="1279024"/>
            <a:ext cx="2565400" cy="1323241"/>
          </a:xfrm>
          <a:custGeom>
            <a:avLst/>
            <a:gdLst>
              <a:gd name="connsiteX0" fmla="*/ 0 w 2565400"/>
              <a:gd name="connsiteY0" fmla="*/ 346576 h 1323241"/>
              <a:gd name="connsiteX1" fmla="*/ 476250 w 2565400"/>
              <a:gd name="connsiteY1" fmla="*/ 54476 h 1323241"/>
              <a:gd name="connsiteX2" fmla="*/ 933450 w 2565400"/>
              <a:gd name="connsiteY2" fmla="*/ 3676 h 1323241"/>
              <a:gd name="connsiteX3" fmla="*/ 838200 w 2565400"/>
              <a:gd name="connsiteY3" fmla="*/ 105276 h 1323241"/>
              <a:gd name="connsiteX4" fmla="*/ 901700 w 2565400"/>
              <a:gd name="connsiteY4" fmla="*/ 238626 h 1323241"/>
              <a:gd name="connsiteX5" fmla="*/ 1079500 w 2565400"/>
              <a:gd name="connsiteY5" fmla="*/ 454526 h 1323241"/>
              <a:gd name="connsiteX6" fmla="*/ 1193800 w 2565400"/>
              <a:gd name="connsiteY6" fmla="*/ 606926 h 1323241"/>
              <a:gd name="connsiteX7" fmla="*/ 1282700 w 2565400"/>
              <a:gd name="connsiteY7" fmla="*/ 670426 h 1323241"/>
              <a:gd name="connsiteX8" fmla="*/ 1397000 w 2565400"/>
              <a:gd name="connsiteY8" fmla="*/ 886326 h 1323241"/>
              <a:gd name="connsiteX9" fmla="*/ 1638300 w 2565400"/>
              <a:gd name="connsiteY9" fmla="*/ 759326 h 1323241"/>
              <a:gd name="connsiteX10" fmla="*/ 1974850 w 2565400"/>
              <a:gd name="connsiteY10" fmla="*/ 695826 h 1323241"/>
              <a:gd name="connsiteX11" fmla="*/ 1974850 w 2565400"/>
              <a:gd name="connsiteY11" fmla="*/ 829176 h 1323241"/>
              <a:gd name="connsiteX12" fmla="*/ 2000250 w 2565400"/>
              <a:gd name="connsiteY12" fmla="*/ 892676 h 1323241"/>
              <a:gd name="connsiteX13" fmla="*/ 2190750 w 2565400"/>
              <a:gd name="connsiteY13" fmla="*/ 1019676 h 1323241"/>
              <a:gd name="connsiteX14" fmla="*/ 2311400 w 2565400"/>
              <a:gd name="connsiteY14" fmla="*/ 1203826 h 1323241"/>
              <a:gd name="connsiteX15" fmla="*/ 2482850 w 2565400"/>
              <a:gd name="connsiteY15" fmla="*/ 1318126 h 1323241"/>
              <a:gd name="connsiteX16" fmla="*/ 2565400 w 2565400"/>
              <a:gd name="connsiteY16" fmla="*/ 1292726 h 13232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2565400" h="1323241">
                <a:moveTo>
                  <a:pt x="0" y="346576"/>
                </a:moveTo>
                <a:cubicBezTo>
                  <a:pt x="160337" y="229101"/>
                  <a:pt x="320675" y="111626"/>
                  <a:pt x="476250" y="54476"/>
                </a:cubicBezTo>
                <a:cubicBezTo>
                  <a:pt x="631825" y="-2674"/>
                  <a:pt x="873125" y="-4791"/>
                  <a:pt x="933450" y="3676"/>
                </a:cubicBezTo>
                <a:cubicBezTo>
                  <a:pt x="993775" y="12143"/>
                  <a:pt x="843492" y="66118"/>
                  <a:pt x="838200" y="105276"/>
                </a:cubicBezTo>
                <a:cubicBezTo>
                  <a:pt x="832908" y="144434"/>
                  <a:pt x="861483" y="180418"/>
                  <a:pt x="901700" y="238626"/>
                </a:cubicBezTo>
                <a:cubicBezTo>
                  <a:pt x="941917" y="296834"/>
                  <a:pt x="1030817" y="393143"/>
                  <a:pt x="1079500" y="454526"/>
                </a:cubicBezTo>
                <a:cubicBezTo>
                  <a:pt x="1128183" y="515909"/>
                  <a:pt x="1159933" y="570943"/>
                  <a:pt x="1193800" y="606926"/>
                </a:cubicBezTo>
                <a:cubicBezTo>
                  <a:pt x="1227667" y="642909"/>
                  <a:pt x="1248833" y="623860"/>
                  <a:pt x="1282700" y="670426"/>
                </a:cubicBezTo>
                <a:cubicBezTo>
                  <a:pt x="1316567" y="716992"/>
                  <a:pt x="1337733" y="871509"/>
                  <a:pt x="1397000" y="886326"/>
                </a:cubicBezTo>
                <a:cubicBezTo>
                  <a:pt x="1456267" y="901143"/>
                  <a:pt x="1541992" y="791076"/>
                  <a:pt x="1638300" y="759326"/>
                </a:cubicBezTo>
                <a:cubicBezTo>
                  <a:pt x="1734608" y="727576"/>
                  <a:pt x="1918758" y="684184"/>
                  <a:pt x="1974850" y="695826"/>
                </a:cubicBezTo>
                <a:cubicBezTo>
                  <a:pt x="2030942" y="707468"/>
                  <a:pt x="1970617" y="796368"/>
                  <a:pt x="1974850" y="829176"/>
                </a:cubicBezTo>
                <a:cubicBezTo>
                  <a:pt x="1979083" y="861984"/>
                  <a:pt x="1964267" y="860926"/>
                  <a:pt x="2000250" y="892676"/>
                </a:cubicBezTo>
                <a:cubicBezTo>
                  <a:pt x="2036233" y="924426"/>
                  <a:pt x="2138892" y="967818"/>
                  <a:pt x="2190750" y="1019676"/>
                </a:cubicBezTo>
                <a:cubicBezTo>
                  <a:pt x="2242608" y="1071534"/>
                  <a:pt x="2262717" y="1154084"/>
                  <a:pt x="2311400" y="1203826"/>
                </a:cubicBezTo>
                <a:cubicBezTo>
                  <a:pt x="2360083" y="1253568"/>
                  <a:pt x="2440517" y="1303309"/>
                  <a:pt x="2482850" y="1318126"/>
                </a:cubicBezTo>
                <a:cubicBezTo>
                  <a:pt x="2525183" y="1332943"/>
                  <a:pt x="2545291" y="1312834"/>
                  <a:pt x="2565400" y="1292726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9" name="Forme libre : forme 28">
            <a:extLst>
              <a:ext uri="{FF2B5EF4-FFF2-40B4-BE49-F238E27FC236}">
                <a16:creationId xmlns:a16="http://schemas.microsoft.com/office/drawing/2014/main" id="{F48755D4-E52D-451E-A862-7FE36C952EA0}"/>
              </a:ext>
            </a:extLst>
          </p:cNvPr>
          <p:cNvSpPr/>
          <p:nvPr/>
        </p:nvSpPr>
        <p:spPr>
          <a:xfrm>
            <a:off x="4527550" y="1098550"/>
            <a:ext cx="101600" cy="171450"/>
          </a:xfrm>
          <a:custGeom>
            <a:avLst/>
            <a:gdLst>
              <a:gd name="connsiteX0" fmla="*/ 101600 w 101600"/>
              <a:gd name="connsiteY0" fmla="*/ 0 h 171450"/>
              <a:gd name="connsiteX1" fmla="*/ 50800 w 101600"/>
              <a:gd name="connsiteY1" fmla="*/ 127000 h 171450"/>
              <a:gd name="connsiteX2" fmla="*/ 0 w 101600"/>
              <a:gd name="connsiteY2" fmla="*/ 171450 h 171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1600" h="171450">
                <a:moveTo>
                  <a:pt x="101600" y="0"/>
                </a:moveTo>
                <a:cubicBezTo>
                  <a:pt x="84666" y="49212"/>
                  <a:pt x="67733" y="98425"/>
                  <a:pt x="50800" y="127000"/>
                </a:cubicBezTo>
                <a:cubicBezTo>
                  <a:pt x="33867" y="155575"/>
                  <a:pt x="16933" y="163512"/>
                  <a:pt x="0" y="17145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0" name="Forme libre : forme 29">
            <a:extLst>
              <a:ext uri="{FF2B5EF4-FFF2-40B4-BE49-F238E27FC236}">
                <a16:creationId xmlns:a16="http://schemas.microsoft.com/office/drawing/2014/main" id="{DDA203F8-C9E1-4AFD-B1A6-58AF2240B747}"/>
              </a:ext>
            </a:extLst>
          </p:cNvPr>
          <p:cNvSpPr/>
          <p:nvPr/>
        </p:nvSpPr>
        <p:spPr>
          <a:xfrm>
            <a:off x="3016250" y="2482850"/>
            <a:ext cx="1377950" cy="711200"/>
          </a:xfrm>
          <a:custGeom>
            <a:avLst/>
            <a:gdLst>
              <a:gd name="connsiteX0" fmla="*/ 1377950 w 1377950"/>
              <a:gd name="connsiteY0" fmla="*/ 0 h 711200"/>
              <a:gd name="connsiteX1" fmla="*/ 1295400 w 1377950"/>
              <a:gd name="connsiteY1" fmla="*/ 101600 h 711200"/>
              <a:gd name="connsiteX2" fmla="*/ 996950 w 1377950"/>
              <a:gd name="connsiteY2" fmla="*/ 209550 h 711200"/>
              <a:gd name="connsiteX3" fmla="*/ 730250 w 1377950"/>
              <a:gd name="connsiteY3" fmla="*/ 508000 h 711200"/>
              <a:gd name="connsiteX4" fmla="*/ 469900 w 1377950"/>
              <a:gd name="connsiteY4" fmla="*/ 577850 h 711200"/>
              <a:gd name="connsiteX5" fmla="*/ 247650 w 1377950"/>
              <a:gd name="connsiteY5" fmla="*/ 679450 h 711200"/>
              <a:gd name="connsiteX6" fmla="*/ 0 w 1377950"/>
              <a:gd name="connsiteY6" fmla="*/ 711200 h 711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377950" h="711200">
                <a:moveTo>
                  <a:pt x="1377950" y="0"/>
                </a:moveTo>
                <a:cubicBezTo>
                  <a:pt x="1368425" y="33337"/>
                  <a:pt x="1358900" y="66675"/>
                  <a:pt x="1295400" y="101600"/>
                </a:cubicBezTo>
                <a:cubicBezTo>
                  <a:pt x="1231900" y="136525"/>
                  <a:pt x="1091142" y="141817"/>
                  <a:pt x="996950" y="209550"/>
                </a:cubicBezTo>
                <a:cubicBezTo>
                  <a:pt x="902758" y="277283"/>
                  <a:pt x="818092" y="446617"/>
                  <a:pt x="730250" y="508000"/>
                </a:cubicBezTo>
                <a:cubicBezTo>
                  <a:pt x="642408" y="569383"/>
                  <a:pt x="550333" y="549275"/>
                  <a:pt x="469900" y="577850"/>
                </a:cubicBezTo>
                <a:cubicBezTo>
                  <a:pt x="389467" y="606425"/>
                  <a:pt x="325967" y="657225"/>
                  <a:pt x="247650" y="679450"/>
                </a:cubicBezTo>
                <a:cubicBezTo>
                  <a:pt x="169333" y="701675"/>
                  <a:pt x="84666" y="706437"/>
                  <a:pt x="0" y="71120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3" name="Forme libre : forme 32">
            <a:extLst>
              <a:ext uri="{FF2B5EF4-FFF2-40B4-BE49-F238E27FC236}">
                <a16:creationId xmlns:a16="http://schemas.microsoft.com/office/drawing/2014/main" id="{FF0BF8AA-3094-4C50-B547-95E6ECEA66B7}"/>
              </a:ext>
            </a:extLst>
          </p:cNvPr>
          <p:cNvSpPr/>
          <p:nvPr/>
        </p:nvSpPr>
        <p:spPr>
          <a:xfrm>
            <a:off x="5092700" y="5222875"/>
            <a:ext cx="949325" cy="958850"/>
          </a:xfrm>
          <a:custGeom>
            <a:avLst/>
            <a:gdLst>
              <a:gd name="connsiteX0" fmla="*/ 733425 w 733425"/>
              <a:gd name="connsiteY0" fmla="*/ 0 h 841375"/>
              <a:gd name="connsiteX1" fmla="*/ 695325 w 733425"/>
              <a:gd name="connsiteY1" fmla="*/ 111125 h 841375"/>
              <a:gd name="connsiteX2" fmla="*/ 619125 w 733425"/>
              <a:gd name="connsiteY2" fmla="*/ 231775 h 841375"/>
              <a:gd name="connsiteX3" fmla="*/ 377825 w 733425"/>
              <a:gd name="connsiteY3" fmla="*/ 323850 h 841375"/>
              <a:gd name="connsiteX4" fmla="*/ 190500 w 733425"/>
              <a:gd name="connsiteY4" fmla="*/ 571500 h 841375"/>
              <a:gd name="connsiteX5" fmla="*/ 222250 w 733425"/>
              <a:gd name="connsiteY5" fmla="*/ 603250 h 841375"/>
              <a:gd name="connsiteX6" fmla="*/ 196850 w 733425"/>
              <a:gd name="connsiteY6" fmla="*/ 654050 h 841375"/>
              <a:gd name="connsiteX7" fmla="*/ 212725 w 733425"/>
              <a:gd name="connsiteY7" fmla="*/ 708025 h 841375"/>
              <a:gd name="connsiteX8" fmla="*/ 123825 w 733425"/>
              <a:gd name="connsiteY8" fmla="*/ 771525 h 841375"/>
              <a:gd name="connsiteX9" fmla="*/ 0 w 733425"/>
              <a:gd name="connsiteY9" fmla="*/ 841375 h 841375"/>
              <a:gd name="connsiteX0" fmla="*/ 939800 w 939800"/>
              <a:gd name="connsiteY0" fmla="*/ 0 h 949325"/>
              <a:gd name="connsiteX1" fmla="*/ 901700 w 939800"/>
              <a:gd name="connsiteY1" fmla="*/ 111125 h 949325"/>
              <a:gd name="connsiteX2" fmla="*/ 825500 w 939800"/>
              <a:gd name="connsiteY2" fmla="*/ 231775 h 949325"/>
              <a:gd name="connsiteX3" fmla="*/ 584200 w 939800"/>
              <a:gd name="connsiteY3" fmla="*/ 323850 h 949325"/>
              <a:gd name="connsiteX4" fmla="*/ 396875 w 939800"/>
              <a:gd name="connsiteY4" fmla="*/ 571500 h 949325"/>
              <a:gd name="connsiteX5" fmla="*/ 428625 w 939800"/>
              <a:gd name="connsiteY5" fmla="*/ 603250 h 949325"/>
              <a:gd name="connsiteX6" fmla="*/ 403225 w 939800"/>
              <a:gd name="connsiteY6" fmla="*/ 654050 h 949325"/>
              <a:gd name="connsiteX7" fmla="*/ 419100 w 939800"/>
              <a:gd name="connsiteY7" fmla="*/ 708025 h 949325"/>
              <a:gd name="connsiteX8" fmla="*/ 330200 w 939800"/>
              <a:gd name="connsiteY8" fmla="*/ 771525 h 949325"/>
              <a:gd name="connsiteX9" fmla="*/ 0 w 939800"/>
              <a:gd name="connsiteY9" fmla="*/ 949325 h 949325"/>
              <a:gd name="connsiteX0" fmla="*/ 949325 w 949325"/>
              <a:gd name="connsiteY0" fmla="*/ 0 h 958850"/>
              <a:gd name="connsiteX1" fmla="*/ 901700 w 949325"/>
              <a:gd name="connsiteY1" fmla="*/ 120650 h 958850"/>
              <a:gd name="connsiteX2" fmla="*/ 825500 w 949325"/>
              <a:gd name="connsiteY2" fmla="*/ 241300 h 958850"/>
              <a:gd name="connsiteX3" fmla="*/ 584200 w 949325"/>
              <a:gd name="connsiteY3" fmla="*/ 333375 h 958850"/>
              <a:gd name="connsiteX4" fmla="*/ 396875 w 949325"/>
              <a:gd name="connsiteY4" fmla="*/ 581025 h 958850"/>
              <a:gd name="connsiteX5" fmla="*/ 428625 w 949325"/>
              <a:gd name="connsiteY5" fmla="*/ 612775 h 958850"/>
              <a:gd name="connsiteX6" fmla="*/ 403225 w 949325"/>
              <a:gd name="connsiteY6" fmla="*/ 663575 h 958850"/>
              <a:gd name="connsiteX7" fmla="*/ 419100 w 949325"/>
              <a:gd name="connsiteY7" fmla="*/ 717550 h 958850"/>
              <a:gd name="connsiteX8" fmla="*/ 330200 w 949325"/>
              <a:gd name="connsiteY8" fmla="*/ 781050 h 958850"/>
              <a:gd name="connsiteX9" fmla="*/ 0 w 949325"/>
              <a:gd name="connsiteY9" fmla="*/ 958850 h 958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949325" h="958850">
                <a:moveTo>
                  <a:pt x="949325" y="0"/>
                </a:moveTo>
                <a:cubicBezTo>
                  <a:pt x="939800" y="36248"/>
                  <a:pt x="922337" y="80434"/>
                  <a:pt x="901700" y="120650"/>
                </a:cubicBezTo>
                <a:cubicBezTo>
                  <a:pt x="881063" y="160866"/>
                  <a:pt x="878417" y="205846"/>
                  <a:pt x="825500" y="241300"/>
                </a:cubicBezTo>
                <a:cubicBezTo>
                  <a:pt x="772583" y="276754"/>
                  <a:pt x="655637" y="276754"/>
                  <a:pt x="584200" y="333375"/>
                </a:cubicBezTo>
                <a:cubicBezTo>
                  <a:pt x="512762" y="389996"/>
                  <a:pt x="422804" y="534458"/>
                  <a:pt x="396875" y="581025"/>
                </a:cubicBezTo>
                <a:cubicBezTo>
                  <a:pt x="370946" y="627592"/>
                  <a:pt x="427567" y="599017"/>
                  <a:pt x="428625" y="612775"/>
                </a:cubicBezTo>
                <a:cubicBezTo>
                  <a:pt x="429683" y="626533"/>
                  <a:pt x="404812" y="646113"/>
                  <a:pt x="403225" y="663575"/>
                </a:cubicBezTo>
                <a:cubicBezTo>
                  <a:pt x="401638" y="681037"/>
                  <a:pt x="431271" y="697971"/>
                  <a:pt x="419100" y="717550"/>
                </a:cubicBezTo>
                <a:cubicBezTo>
                  <a:pt x="406929" y="737129"/>
                  <a:pt x="365654" y="758825"/>
                  <a:pt x="330200" y="781050"/>
                </a:cubicBezTo>
                <a:cubicBezTo>
                  <a:pt x="294746" y="803275"/>
                  <a:pt x="44185" y="935037"/>
                  <a:pt x="0" y="95885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4" name="Forme libre : forme 3">
            <a:extLst>
              <a:ext uri="{FF2B5EF4-FFF2-40B4-BE49-F238E27FC236}">
                <a16:creationId xmlns:a16="http://schemas.microsoft.com/office/drawing/2014/main" id="{9785E986-7D90-49DA-8C7B-6E217AE16429}"/>
              </a:ext>
            </a:extLst>
          </p:cNvPr>
          <p:cNvSpPr/>
          <p:nvPr/>
        </p:nvSpPr>
        <p:spPr>
          <a:xfrm>
            <a:off x="9458297" y="1866900"/>
            <a:ext cx="218196" cy="3594735"/>
          </a:xfrm>
          <a:custGeom>
            <a:avLst/>
            <a:gdLst>
              <a:gd name="connsiteX0" fmla="*/ 57178 w 214952"/>
              <a:gd name="connsiteY0" fmla="*/ 0 h 3152775"/>
              <a:gd name="connsiteX1" fmla="*/ 19078 w 214952"/>
              <a:gd name="connsiteY1" fmla="*/ 762000 h 3152775"/>
              <a:gd name="connsiteX2" fmla="*/ 19078 w 214952"/>
              <a:gd name="connsiteY2" fmla="*/ 1000125 h 3152775"/>
              <a:gd name="connsiteX3" fmla="*/ 76228 w 214952"/>
              <a:gd name="connsiteY3" fmla="*/ 1285875 h 3152775"/>
              <a:gd name="connsiteX4" fmla="*/ 76228 w 214952"/>
              <a:gd name="connsiteY4" fmla="*/ 1647825 h 3152775"/>
              <a:gd name="connsiteX5" fmla="*/ 28 w 214952"/>
              <a:gd name="connsiteY5" fmla="*/ 2057400 h 3152775"/>
              <a:gd name="connsiteX6" fmla="*/ 85753 w 214952"/>
              <a:gd name="connsiteY6" fmla="*/ 2314575 h 3152775"/>
              <a:gd name="connsiteX7" fmla="*/ 209578 w 214952"/>
              <a:gd name="connsiteY7" fmla="*/ 2505075 h 3152775"/>
              <a:gd name="connsiteX8" fmla="*/ 181003 w 214952"/>
              <a:gd name="connsiteY8" fmla="*/ 3152775 h 3152775"/>
              <a:gd name="connsiteX0" fmla="*/ 57178 w 218196"/>
              <a:gd name="connsiteY0" fmla="*/ 0 h 3541395"/>
              <a:gd name="connsiteX1" fmla="*/ 19078 w 218196"/>
              <a:gd name="connsiteY1" fmla="*/ 762000 h 3541395"/>
              <a:gd name="connsiteX2" fmla="*/ 19078 w 218196"/>
              <a:gd name="connsiteY2" fmla="*/ 1000125 h 3541395"/>
              <a:gd name="connsiteX3" fmla="*/ 76228 w 218196"/>
              <a:gd name="connsiteY3" fmla="*/ 1285875 h 3541395"/>
              <a:gd name="connsiteX4" fmla="*/ 76228 w 218196"/>
              <a:gd name="connsiteY4" fmla="*/ 1647825 h 3541395"/>
              <a:gd name="connsiteX5" fmla="*/ 28 w 218196"/>
              <a:gd name="connsiteY5" fmla="*/ 2057400 h 3541395"/>
              <a:gd name="connsiteX6" fmla="*/ 85753 w 218196"/>
              <a:gd name="connsiteY6" fmla="*/ 2314575 h 3541395"/>
              <a:gd name="connsiteX7" fmla="*/ 209578 w 218196"/>
              <a:gd name="connsiteY7" fmla="*/ 2505075 h 3541395"/>
              <a:gd name="connsiteX8" fmla="*/ 196243 w 218196"/>
              <a:gd name="connsiteY8" fmla="*/ 3541395 h 3541395"/>
              <a:gd name="connsiteX0" fmla="*/ 57178 w 218196"/>
              <a:gd name="connsiteY0" fmla="*/ 0 h 3594735"/>
              <a:gd name="connsiteX1" fmla="*/ 19078 w 218196"/>
              <a:gd name="connsiteY1" fmla="*/ 762000 h 3594735"/>
              <a:gd name="connsiteX2" fmla="*/ 19078 w 218196"/>
              <a:gd name="connsiteY2" fmla="*/ 1000125 h 3594735"/>
              <a:gd name="connsiteX3" fmla="*/ 76228 w 218196"/>
              <a:gd name="connsiteY3" fmla="*/ 1285875 h 3594735"/>
              <a:gd name="connsiteX4" fmla="*/ 76228 w 218196"/>
              <a:gd name="connsiteY4" fmla="*/ 1647825 h 3594735"/>
              <a:gd name="connsiteX5" fmla="*/ 28 w 218196"/>
              <a:gd name="connsiteY5" fmla="*/ 2057400 h 3594735"/>
              <a:gd name="connsiteX6" fmla="*/ 85753 w 218196"/>
              <a:gd name="connsiteY6" fmla="*/ 2314575 h 3594735"/>
              <a:gd name="connsiteX7" fmla="*/ 209578 w 218196"/>
              <a:gd name="connsiteY7" fmla="*/ 2505075 h 3594735"/>
              <a:gd name="connsiteX8" fmla="*/ 196243 w 218196"/>
              <a:gd name="connsiteY8" fmla="*/ 3594735 h 35947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18196" h="3594735">
                <a:moveTo>
                  <a:pt x="57178" y="0"/>
                </a:moveTo>
                <a:cubicBezTo>
                  <a:pt x="41303" y="297656"/>
                  <a:pt x="25428" y="595313"/>
                  <a:pt x="19078" y="762000"/>
                </a:cubicBezTo>
                <a:cubicBezTo>
                  <a:pt x="12728" y="928688"/>
                  <a:pt x="9553" y="912813"/>
                  <a:pt x="19078" y="1000125"/>
                </a:cubicBezTo>
                <a:cubicBezTo>
                  <a:pt x="28603" y="1087437"/>
                  <a:pt x="66703" y="1177925"/>
                  <a:pt x="76228" y="1285875"/>
                </a:cubicBezTo>
                <a:cubicBezTo>
                  <a:pt x="85753" y="1393825"/>
                  <a:pt x="88928" y="1519238"/>
                  <a:pt x="76228" y="1647825"/>
                </a:cubicBezTo>
                <a:cubicBezTo>
                  <a:pt x="63528" y="1776412"/>
                  <a:pt x="-1560" y="1946275"/>
                  <a:pt x="28" y="2057400"/>
                </a:cubicBezTo>
                <a:cubicBezTo>
                  <a:pt x="1615" y="2168525"/>
                  <a:pt x="50828" y="2239963"/>
                  <a:pt x="85753" y="2314575"/>
                </a:cubicBezTo>
                <a:cubicBezTo>
                  <a:pt x="120678" y="2389187"/>
                  <a:pt x="193703" y="2365375"/>
                  <a:pt x="209578" y="2505075"/>
                </a:cubicBezTo>
                <a:cubicBezTo>
                  <a:pt x="225453" y="2644775"/>
                  <a:pt x="218468" y="3340735"/>
                  <a:pt x="196243" y="3594735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7" name="Forme libre : forme 6">
            <a:extLst>
              <a:ext uri="{FF2B5EF4-FFF2-40B4-BE49-F238E27FC236}">
                <a16:creationId xmlns:a16="http://schemas.microsoft.com/office/drawing/2014/main" id="{DE2091A2-893D-4FD9-B5DC-08FAAC12AD69}"/>
              </a:ext>
            </a:extLst>
          </p:cNvPr>
          <p:cNvSpPr/>
          <p:nvPr/>
        </p:nvSpPr>
        <p:spPr>
          <a:xfrm>
            <a:off x="4667250" y="1800225"/>
            <a:ext cx="3514743" cy="3819524"/>
          </a:xfrm>
          <a:custGeom>
            <a:avLst/>
            <a:gdLst>
              <a:gd name="connsiteX0" fmla="*/ 0 w 4103757"/>
              <a:gd name="connsiteY0" fmla="*/ 3510562 h 3510562"/>
              <a:gd name="connsiteX1" fmla="*/ 228600 w 4103757"/>
              <a:gd name="connsiteY1" fmla="*/ 3215287 h 3510562"/>
              <a:gd name="connsiteX2" fmla="*/ 400050 w 4103757"/>
              <a:gd name="connsiteY2" fmla="*/ 3053362 h 3510562"/>
              <a:gd name="connsiteX3" fmla="*/ 923925 w 4103757"/>
              <a:gd name="connsiteY3" fmla="*/ 2748562 h 3510562"/>
              <a:gd name="connsiteX4" fmla="*/ 1162050 w 4103757"/>
              <a:gd name="connsiteY4" fmla="*/ 2691412 h 3510562"/>
              <a:gd name="connsiteX5" fmla="*/ 1533525 w 4103757"/>
              <a:gd name="connsiteY5" fmla="*/ 2500912 h 3510562"/>
              <a:gd name="connsiteX6" fmla="*/ 1638300 w 4103757"/>
              <a:gd name="connsiteY6" fmla="*/ 2110387 h 3510562"/>
              <a:gd name="connsiteX7" fmla="*/ 1838325 w 4103757"/>
              <a:gd name="connsiteY7" fmla="*/ 1719862 h 3510562"/>
              <a:gd name="connsiteX8" fmla="*/ 2190750 w 4103757"/>
              <a:gd name="connsiteY8" fmla="*/ 1291237 h 3510562"/>
              <a:gd name="connsiteX9" fmla="*/ 2381250 w 4103757"/>
              <a:gd name="connsiteY9" fmla="*/ 976912 h 3510562"/>
              <a:gd name="connsiteX10" fmla="*/ 2705100 w 4103757"/>
              <a:gd name="connsiteY10" fmla="*/ 795937 h 3510562"/>
              <a:gd name="connsiteX11" fmla="*/ 3181350 w 4103757"/>
              <a:gd name="connsiteY11" fmla="*/ 405412 h 3510562"/>
              <a:gd name="connsiteX12" fmla="*/ 3371850 w 4103757"/>
              <a:gd name="connsiteY12" fmla="*/ 110137 h 3510562"/>
              <a:gd name="connsiteX0" fmla="*/ 0 w 3181350"/>
              <a:gd name="connsiteY0" fmla="*/ 3105150 h 3105150"/>
              <a:gd name="connsiteX1" fmla="*/ 228600 w 3181350"/>
              <a:gd name="connsiteY1" fmla="*/ 2809875 h 3105150"/>
              <a:gd name="connsiteX2" fmla="*/ 400050 w 3181350"/>
              <a:gd name="connsiteY2" fmla="*/ 2647950 h 3105150"/>
              <a:gd name="connsiteX3" fmla="*/ 923925 w 3181350"/>
              <a:gd name="connsiteY3" fmla="*/ 2343150 h 3105150"/>
              <a:gd name="connsiteX4" fmla="*/ 1162050 w 3181350"/>
              <a:gd name="connsiteY4" fmla="*/ 2286000 h 3105150"/>
              <a:gd name="connsiteX5" fmla="*/ 1533525 w 3181350"/>
              <a:gd name="connsiteY5" fmla="*/ 2095500 h 3105150"/>
              <a:gd name="connsiteX6" fmla="*/ 1638300 w 3181350"/>
              <a:gd name="connsiteY6" fmla="*/ 1704975 h 3105150"/>
              <a:gd name="connsiteX7" fmla="*/ 1838325 w 3181350"/>
              <a:gd name="connsiteY7" fmla="*/ 1314450 h 3105150"/>
              <a:gd name="connsiteX8" fmla="*/ 2190750 w 3181350"/>
              <a:gd name="connsiteY8" fmla="*/ 885825 h 3105150"/>
              <a:gd name="connsiteX9" fmla="*/ 2381250 w 3181350"/>
              <a:gd name="connsiteY9" fmla="*/ 571500 h 3105150"/>
              <a:gd name="connsiteX10" fmla="*/ 2705100 w 3181350"/>
              <a:gd name="connsiteY10" fmla="*/ 390525 h 3105150"/>
              <a:gd name="connsiteX11" fmla="*/ 3181350 w 3181350"/>
              <a:gd name="connsiteY11" fmla="*/ 0 h 3105150"/>
              <a:gd name="connsiteX0" fmla="*/ 0 w 3181350"/>
              <a:gd name="connsiteY0" fmla="*/ 3105150 h 3105150"/>
              <a:gd name="connsiteX1" fmla="*/ 228600 w 3181350"/>
              <a:gd name="connsiteY1" fmla="*/ 2809875 h 3105150"/>
              <a:gd name="connsiteX2" fmla="*/ 400050 w 3181350"/>
              <a:gd name="connsiteY2" fmla="*/ 2647950 h 3105150"/>
              <a:gd name="connsiteX3" fmla="*/ 923925 w 3181350"/>
              <a:gd name="connsiteY3" fmla="*/ 2343150 h 3105150"/>
              <a:gd name="connsiteX4" fmla="*/ 1162050 w 3181350"/>
              <a:gd name="connsiteY4" fmla="*/ 2286000 h 3105150"/>
              <a:gd name="connsiteX5" fmla="*/ 1533525 w 3181350"/>
              <a:gd name="connsiteY5" fmla="*/ 2095500 h 3105150"/>
              <a:gd name="connsiteX6" fmla="*/ 1638300 w 3181350"/>
              <a:gd name="connsiteY6" fmla="*/ 1704975 h 3105150"/>
              <a:gd name="connsiteX7" fmla="*/ 1838325 w 3181350"/>
              <a:gd name="connsiteY7" fmla="*/ 1314450 h 3105150"/>
              <a:gd name="connsiteX8" fmla="*/ 2190750 w 3181350"/>
              <a:gd name="connsiteY8" fmla="*/ 885825 h 3105150"/>
              <a:gd name="connsiteX9" fmla="*/ 2381250 w 3181350"/>
              <a:gd name="connsiteY9" fmla="*/ 571500 h 3105150"/>
              <a:gd name="connsiteX10" fmla="*/ 2705100 w 3181350"/>
              <a:gd name="connsiteY10" fmla="*/ 390525 h 3105150"/>
              <a:gd name="connsiteX11" fmla="*/ 3181350 w 3181350"/>
              <a:gd name="connsiteY11" fmla="*/ 0 h 3105150"/>
              <a:gd name="connsiteX12" fmla="*/ 3181350 w 3181350"/>
              <a:gd name="connsiteY12" fmla="*/ 0 h 3105150"/>
              <a:gd name="connsiteX0" fmla="*/ 0 w 3333750"/>
              <a:gd name="connsiteY0" fmla="*/ 3305175 h 3305175"/>
              <a:gd name="connsiteX1" fmla="*/ 228600 w 3333750"/>
              <a:gd name="connsiteY1" fmla="*/ 3009900 h 3305175"/>
              <a:gd name="connsiteX2" fmla="*/ 400050 w 3333750"/>
              <a:gd name="connsiteY2" fmla="*/ 2847975 h 3305175"/>
              <a:gd name="connsiteX3" fmla="*/ 923925 w 3333750"/>
              <a:gd name="connsiteY3" fmla="*/ 2543175 h 3305175"/>
              <a:gd name="connsiteX4" fmla="*/ 1162050 w 3333750"/>
              <a:gd name="connsiteY4" fmla="*/ 2486025 h 3305175"/>
              <a:gd name="connsiteX5" fmla="*/ 1533525 w 3333750"/>
              <a:gd name="connsiteY5" fmla="*/ 2295525 h 3305175"/>
              <a:gd name="connsiteX6" fmla="*/ 1638300 w 3333750"/>
              <a:gd name="connsiteY6" fmla="*/ 1905000 h 3305175"/>
              <a:gd name="connsiteX7" fmla="*/ 1838325 w 3333750"/>
              <a:gd name="connsiteY7" fmla="*/ 1514475 h 3305175"/>
              <a:gd name="connsiteX8" fmla="*/ 2190750 w 3333750"/>
              <a:gd name="connsiteY8" fmla="*/ 1085850 h 3305175"/>
              <a:gd name="connsiteX9" fmla="*/ 2381250 w 3333750"/>
              <a:gd name="connsiteY9" fmla="*/ 771525 h 3305175"/>
              <a:gd name="connsiteX10" fmla="*/ 2705100 w 3333750"/>
              <a:gd name="connsiteY10" fmla="*/ 590550 h 3305175"/>
              <a:gd name="connsiteX11" fmla="*/ 3181350 w 3333750"/>
              <a:gd name="connsiteY11" fmla="*/ 200025 h 3305175"/>
              <a:gd name="connsiteX12" fmla="*/ 3333750 w 3333750"/>
              <a:gd name="connsiteY12" fmla="*/ 0 h 3305175"/>
              <a:gd name="connsiteX0" fmla="*/ 0 w 3342637"/>
              <a:gd name="connsiteY0" fmla="*/ 3323045 h 3323045"/>
              <a:gd name="connsiteX1" fmla="*/ 228600 w 3342637"/>
              <a:gd name="connsiteY1" fmla="*/ 3027770 h 3323045"/>
              <a:gd name="connsiteX2" fmla="*/ 400050 w 3342637"/>
              <a:gd name="connsiteY2" fmla="*/ 2865845 h 3323045"/>
              <a:gd name="connsiteX3" fmla="*/ 923925 w 3342637"/>
              <a:gd name="connsiteY3" fmla="*/ 2561045 h 3323045"/>
              <a:gd name="connsiteX4" fmla="*/ 1162050 w 3342637"/>
              <a:gd name="connsiteY4" fmla="*/ 2503895 h 3323045"/>
              <a:gd name="connsiteX5" fmla="*/ 1533525 w 3342637"/>
              <a:gd name="connsiteY5" fmla="*/ 2313395 h 3323045"/>
              <a:gd name="connsiteX6" fmla="*/ 1638300 w 3342637"/>
              <a:gd name="connsiteY6" fmla="*/ 1922870 h 3323045"/>
              <a:gd name="connsiteX7" fmla="*/ 1838325 w 3342637"/>
              <a:gd name="connsiteY7" fmla="*/ 1532345 h 3323045"/>
              <a:gd name="connsiteX8" fmla="*/ 2190750 w 3342637"/>
              <a:gd name="connsiteY8" fmla="*/ 1103720 h 3323045"/>
              <a:gd name="connsiteX9" fmla="*/ 2381250 w 3342637"/>
              <a:gd name="connsiteY9" fmla="*/ 789395 h 3323045"/>
              <a:gd name="connsiteX10" fmla="*/ 2705100 w 3342637"/>
              <a:gd name="connsiteY10" fmla="*/ 608420 h 3323045"/>
              <a:gd name="connsiteX11" fmla="*/ 3181350 w 3342637"/>
              <a:gd name="connsiteY11" fmla="*/ 217895 h 3323045"/>
              <a:gd name="connsiteX12" fmla="*/ 3333750 w 3342637"/>
              <a:gd name="connsiteY12" fmla="*/ 17870 h 3323045"/>
              <a:gd name="connsiteX13" fmla="*/ 3324225 w 3342637"/>
              <a:gd name="connsiteY13" fmla="*/ 8346 h 3323045"/>
              <a:gd name="connsiteX0" fmla="*/ 0 w 3514743"/>
              <a:gd name="connsiteY0" fmla="*/ 3819524 h 3819524"/>
              <a:gd name="connsiteX1" fmla="*/ 228600 w 3514743"/>
              <a:gd name="connsiteY1" fmla="*/ 3524249 h 3819524"/>
              <a:gd name="connsiteX2" fmla="*/ 400050 w 3514743"/>
              <a:gd name="connsiteY2" fmla="*/ 3362324 h 3819524"/>
              <a:gd name="connsiteX3" fmla="*/ 923925 w 3514743"/>
              <a:gd name="connsiteY3" fmla="*/ 3057524 h 3819524"/>
              <a:gd name="connsiteX4" fmla="*/ 1162050 w 3514743"/>
              <a:gd name="connsiteY4" fmla="*/ 3000374 h 3819524"/>
              <a:gd name="connsiteX5" fmla="*/ 1533525 w 3514743"/>
              <a:gd name="connsiteY5" fmla="*/ 2809874 h 3819524"/>
              <a:gd name="connsiteX6" fmla="*/ 1638300 w 3514743"/>
              <a:gd name="connsiteY6" fmla="*/ 2419349 h 3819524"/>
              <a:gd name="connsiteX7" fmla="*/ 1838325 w 3514743"/>
              <a:gd name="connsiteY7" fmla="*/ 2028824 h 3819524"/>
              <a:gd name="connsiteX8" fmla="*/ 2190750 w 3514743"/>
              <a:gd name="connsiteY8" fmla="*/ 1600199 h 3819524"/>
              <a:gd name="connsiteX9" fmla="*/ 2381250 w 3514743"/>
              <a:gd name="connsiteY9" fmla="*/ 1285874 h 3819524"/>
              <a:gd name="connsiteX10" fmla="*/ 2705100 w 3514743"/>
              <a:gd name="connsiteY10" fmla="*/ 1104899 h 3819524"/>
              <a:gd name="connsiteX11" fmla="*/ 3181350 w 3514743"/>
              <a:gd name="connsiteY11" fmla="*/ 714374 h 3819524"/>
              <a:gd name="connsiteX12" fmla="*/ 3333750 w 3514743"/>
              <a:gd name="connsiteY12" fmla="*/ 514349 h 3819524"/>
              <a:gd name="connsiteX13" fmla="*/ 3514725 w 3514743"/>
              <a:gd name="connsiteY13" fmla="*/ 0 h 38195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3514743" h="3819524">
                <a:moveTo>
                  <a:pt x="0" y="3819524"/>
                </a:moveTo>
                <a:cubicBezTo>
                  <a:pt x="80962" y="3709986"/>
                  <a:pt x="161925" y="3600449"/>
                  <a:pt x="228600" y="3524249"/>
                </a:cubicBezTo>
                <a:cubicBezTo>
                  <a:pt x="295275" y="3448049"/>
                  <a:pt x="284163" y="3440111"/>
                  <a:pt x="400050" y="3362324"/>
                </a:cubicBezTo>
                <a:cubicBezTo>
                  <a:pt x="515937" y="3284537"/>
                  <a:pt x="796925" y="3117849"/>
                  <a:pt x="923925" y="3057524"/>
                </a:cubicBezTo>
                <a:cubicBezTo>
                  <a:pt x="1050925" y="2997199"/>
                  <a:pt x="1060450" y="3041649"/>
                  <a:pt x="1162050" y="3000374"/>
                </a:cubicBezTo>
                <a:cubicBezTo>
                  <a:pt x="1263650" y="2959099"/>
                  <a:pt x="1454150" y="2906712"/>
                  <a:pt x="1533525" y="2809874"/>
                </a:cubicBezTo>
                <a:cubicBezTo>
                  <a:pt x="1612900" y="2713036"/>
                  <a:pt x="1587500" y="2549524"/>
                  <a:pt x="1638300" y="2419349"/>
                </a:cubicBezTo>
                <a:cubicBezTo>
                  <a:pt x="1689100" y="2289174"/>
                  <a:pt x="1746250" y="2165349"/>
                  <a:pt x="1838325" y="2028824"/>
                </a:cubicBezTo>
                <a:cubicBezTo>
                  <a:pt x="1930400" y="1892299"/>
                  <a:pt x="2100262" y="1724024"/>
                  <a:pt x="2190750" y="1600199"/>
                </a:cubicBezTo>
                <a:cubicBezTo>
                  <a:pt x="2281238" y="1476374"/>
                  <a:pt x="2295525" y="1368424"/>
                  <a:pt x="2381250" y="1285874"/>
                </a:cubicBezTo>
                <a:cubicBezTo>
                  <a:pt x="2466975" y="1203324"/>
                  <a:pt x="2571750" y="1200149"/>
                  <a:pt x="2705100" y="1104899"/>
                </a:cubicBezTo>
                <a:cubicBezTo>
                  <a:pt x="2838450" y="1009649"/>
                  <a:pt x="3070225" y="828674"/>
                  <a:pt x="3181350" y="714374"/>
                </a:cubicBezTo>
                <a:lnTo>
                  <a:pt x="3333750" y="514349"/>
                </a:lnTo>
                <a:cubicBezTo>
                  <a:pt x="3357562" y="479424"/>
                  <a:pt x="3516709" y="1984"/>
                  <a:pt x="3514725" y="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0" name="Forme libre : forme 9">
            <a:extLst>
              <a:ext uri="{FF2B5EF4-FFF2-40B4-BE49-F238E27FC236}">
                <a16:creationId xmlns:a16="http://schemas.microsoft.com/office/drawing/2014/main" id="{A3F9438B-574A-41ED-A02A-B92F4E8208B1}"/>
              </a:ext>
            </a:extLst>
          </p:cNvPr>
          <p:cNvSpPr/>
          <p:nvPr/>
        </p:nvSpPr>
        <p:spPr>
          <a:xfrm>
            <a:off x="5052060" y="2735580"/>
            <a:ext cx="4960620" cy="2552831"/>
          </a:xfrm>
          <a:custGeom>
            <a:avLst/>
            <a:gdLst>
              <a:gd name="connsiteX0" fmla="*/ 4960620 w 4960620"/>
              <a:gd name="connsiteY0" fmla="*/ 0 h 2552831"/>
              <a:gd name="connsiteX1" fmla="*/ 4472940 w 4960620"/>
              <a:gd name="connsiteY1" fmla="*/ 190500 h 2552831"/>
              <a:gd name="connsiteX2" fmla="*/ 4267200 w 4960620"/>
              <a:gd name="connsiteY2" fmla="*/ 266700 h 2552831"/>
              <a:gd name="connsiteX3" fmla="*/ 3985260 w 4960620"/>
              <a:gd name="connsiteY3" fmla="*/ 419100 h 2552831"/>
              <a:gd name="connsiteX4" fmla="*/ 3810000 w 4960620"/>
              <a:gd name="connsiteY4" fmla="*/ 609600 h 2552831"/>
              <a:gd name="connsiteX5" fmla="*/ 3810000 w 4960620"/>
              <a:gd name="connsiteY5" fmla="*/ 693420 h 2552831"/>
              <a:gd name="connsiteX6" fmla="*/ 3672840 w 4960620"/>
              <a:gd name="connsiteY6" fmla="*/ 838200 h 2552831"/>
              <a:gd name="connsiteX7" fmla="*/ 3489960 w 4960620"/>
              <a:gd name="connsiteY7" fmla="*/ 944880 h 2552831"/>
              <a:gd name="connsiteX8" fmla="*/ 3345180 w 4960620"/>
              <a:gd name="connsiteY8" fmla="*/ 967740 h 2552831"/>
              <a:gd name="connsiteX9" fmla="*/ 3070860 w 4960620"/>
              <a:gd name="connsiteY9" fmla="*/ 1135380 h 2552831"/>
              <a:gd name="connsiteX10" fmla="*/ 2903220 w 4960620"/>
              <a:gd name="connsiteY10" fmla="*/ 1379220 h 2552831"/>
              <a:gd name="connsiteX11" fmla="*/ 2636520 w 4960620"/>
              <a:gd name="connsiteY11" fmla="*/ 1653540 h 2552831"/>
              <a:gd name="connsiteX12" fmla="*/ 2506980 w 4960620"/>
              <a:gd name="connsiteY12" fmla="*/ 1836420 h 2552831"/>
              <a:gd name="connsiteX13" fmla="*/ 2133600 w 4960620"/>
              <a:gd name="connsiteY13" fmla="*/ 2049780 h 2552831"/>
              <a:gd name="connsiteX14" fmla="*/ 1783080 w 4960620"/>
              <a:gd name="connsiteY14" fmla="*/ 2278380 h 2552831"/>
              <a:gd name="connsiteX15" fmla="*/ 1249680 w 4960620"/>
              <a:gd name="connsiteY15" fmla="*/ 2506980 h 2552831"/>
              <a:gd name="connsiteX16" fmla="*/ 830580 w 4960620"/>
              <a:gd name="connsiteY16" fmla="*/ 2453640 h 2552831"/>
              <a:gd name="connsiteX17" fmla="*/ 571500 w 4960620"/>
              <a:gd name="connsiteY17" fmla="*/ 2545080 h 2552831"/>
              <a:gd name="connsiteX18" fmla="*/ 342900 w 4960620"/>
              <a:gd name="connsiteY18" fmla="*/ 2537460 h 2552831"/>
              <a:gd name="connsiteX19" fmla="*/ 236220 w 4960620"/>
              <a:gd name="connsiteY19" fmla="*/ 2453640 h 2552831"/>
              <a:gd name="connsiteX20" fmla="*/ 0 w 4960620"/>
              <a:gd name="connsiteY20" fmla="*/ 2529840 h 25528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4960620" h="2552831">
                <a:moveTo>
                  <a:pt x="4960620" y="0"/>
                </a:moveTo>
                <a:lnTo>
                  <a:pt x="4472940" y="190500"/>
                </a:lnTo>
                <a:cubicBezTo>
                  <a:pt x="4357370" y="234950"/>
                  <a:pt x="4348480" y="228600"/>
                  <a:pt x="4267200" y="266700"/>
                </a:cubicBezTo>
                <a:cubicBezTo>
                  <a:pt x="4185920" y="304800"/>
                  <a:pt x="4061460" y="361950"/>
                  <a:pt x="3985260" y="419100"/>
                </a:cubicBezTo>
                <a:cubicBezTo>
                  <a:pt x="3909060" y="476250"/>
                  <a:pt x="3839210" y="563880"/>
                  <a:pt x="3810000" y="609600"/>
                </a:cubicBezTo>
                <a:cubicBezTo>
                  <a:pt x="3780790" y="655320"/>
                  <a:pt x="3832860" y="655320"/>
                  <a:pt x="3810000" y="693420"/>
                </a:cubicBezTo>
                <a:cubicBezTo>
                  <a:pt x="3787140" y="731520"/>
                  <a:pt x="3726180" y="796290"/>
                  <a:pt x="3672840" y="838200"/>
                </a:cubicBezTo>
                <a:cubicBezTo>
                  <a:pt x="3619500" y="880110"/>
                  <a:pt x="3544570" y="923290"/>
                  <a:pt x="3489960" y="944880"/>
                </a:cubicBezTo>
                <a:cubicBezTo>
                  <a:pt x="3435350" y="966470"/>
                  <a:pt x="3415030" y="935990"/>
                  <a:pt x="3345180" y="967740"/>
                </a:cubicBezTo>
                <a:cubicBezTo>
                  <a:pt x="3275330" y="999490"/>
                  <a:pt x="3144520" y="1066800"/>
                  <a:pt x="3070860" y="1135380"/>
                </a:cubicBezTo>
                <a:cubicBezTo>
                  <a:pt x="2997200" y="1203960"/>
                  <a:pt x="2975610" y="1292860"/>
                  <a:pt x="2903220" y="1379220"/>
                </a:cubicBezTo>
                <a:cubicBezTo>
                  <a:pt x="2830830" y="1465580"/>
                  <a:pt x="2702560" y="1577340"/>
                  <a:pt x="2636520" y="1653540"/>
                </a:cubicBezTo>
                <a:cubicBezTo>
                  <a:pt x="2570480" y="1729740"/>
                  <a:pt x="2590800" y="1770380"/>
                  <a:pt x="2506980" y="1836420"/>
                </a:cubicBezTo>
                <a:cubicBezTo>
                  <a:pt x="2423160" y="1902460"/>
                  <a:pt x="2254250" y="1976120"/>
                  <a:pt x="2133600" y="2049780"/>
                </a:cubicBezTo>
                <a:cubicBezTo>
                  <a:pt x="2012950" y="2123440"/>
                  <a:pt x="1930400" y="2202180"/>
                  <a:pt x="1783080" y="2278380"/>
                </a:cubicBezTo>
                <a:cubicBezTo>
                  <a:pt x="1635760" y="2354580"/>
                  <a:pt x="1408430" y="2477770"/>
                  <a:pt x="1249680" y="2506980"/>
                </a:cubicBezTo>
                <a:cubicBezTo>
                  <a:pt x="1090930" y="2536190"/>
                  <a:pt x="943610" y="2447290"/>
                  <a:pt x="830580" y="2453640"/>
                </a:cubicBezTo>
                <a:cubicBezTo>
                  <a:pt x="717550" y="2459990"/>
                  <a:pt x="652780" y="2531110"/>
                  <a:pt x="571500" y="2545080"/>
                </a:cubicBezTo>
                <a:cubicBezTo>
                  <a:pt x="490220" y="2559050"/>
                  <a:pt x="398780" y="2552700"/>
                  <a:pt x="342900" y="2537460"/>
                </a:cubicBezTo>
                <a:cubicBezTo>
                  <a:pt x="287020" y="2522220"/>
                  <a:pt x="293370" y="2454910"/>
                  <a:pt x="236220" y="2453640"/>
                </a:cubicBezTo>
                <a:cubicBezTo>
                  <a:pt x="179070" y="2452370"/>
                  <a:pt x="89535" y="2491105"/>
                  <a:pt x="0" y="252984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2" name="Forme libre : forme 11">
            <a:extLst>
              <a:ext uri="{FF2B5EF4-FFF2-40B4-BE49-F238E27FC236}">
                <a16:creationId xmlns:a16="http://schemas.microsoft.com/office/drawing/2014/main" id="{944CCB70-F3D6-4557-9C2F-76D3681E987B}"/>
              </a:ext>
            </a:extLst>
          </p:cNvPr>
          <p:cNvSpPr/>
          <p:nvPr/>
        </p:nvSpPr>
        <p:spPr>
          <a:xfrm>
            <a:off x="4076700" y="2202180"/>
            <a:ext cx="4556760" cy="3308828"/>
          </a:xfrm>
          <a:custGeom>
            <a:avLst/>
            <a:gdLst>
              <a:gd name="connsiteX0" fmla="*/ 0 w 4556760"/>
              <a:gd name="connsiteY0" fmla="*/ 0 h 3308828"/>
              <a:gd name="connsiteX1" fmla="*/ 266700 w 4556760"/>
              <a:gd name="connsiteY1" fmla="*/ 243840 h 3308828"/>
              <a:gd name="connsiteX2" fmla="*/ 670560 w 4556760"/>
              <a:gd name="connsiteY2" fmla="*/ 457200 h 3308828"/>
              <a:gd name="connsiteX3" fmla="*/ 1219200 w 4556760"/>
              <a:gd name="connsiteY3" fmla="*/ 807720 h 3308828"/>
              <a:gd name="connsiteX4" fmla="*/ 1341120 w 4556760"/>
              <a:gd name="connsiteY4" fmla="*/ 967740 h 3308828"/>
              <a:gd name="connsiteX5" fmla="*/ 1661160 w 4556760"/>
              <a:gd name="connsiteY5" fmla="*/ 1333500 h 3308828"/>
              <a:gd name="connsiteX6" fmla="*/ 2080260 w 4556760"/>
              <a:gd name="connsiteY6" fmla="*/ 1661160 h 3308828"/>
              <a:gd name="connsiteX7" fmla="*/ 2484120 w 4556760"/>
              <a:gd name="connsiteY7" fmla="*/ 1927860 h 3308828"/>
              <a:gd name="connsiteX8" fmla="*/ 2865120 w 4556760"/>
              <a:gd name="connsiteY8" fmla="*/ 2171700 h 3308828"/>
              <a:gd name="connsiteX9" fmla="*/ 3055620 w 4556760"/>
              <a:gd name="connsiteY9" fmla="*/ 2514600 h 3308828"/>
              <a:gd name="connsiteX10" fmla="*/ 3322320 w 4556760"/>
              <a:gd name="connsiteY10" fmla="*/ 2674620 h 3308828"/>
              <a:gd name="connsiteX11" fmla="*/ 3825240 w 4556760"/>
              <a:gd name="connsiteY11" fmla="*/ 2743200 h 3308828"/>
              <a:gd name="connsiteX12" fmla="*/ 4008120 w 4556760"/>
              <a:gd name="connsiteY12" fmla="*/ 2895600 h 3308828"/>
              <a:gd name="connsiteX13" fmla="*/ 4465320 w 4556760"/>
              <a:gd name="connsiteY13" fmla="*/ 3246120 h 3308828"/>
              <a:gd name="connsiteX14" fmla="*/ 4556760 w 4556760"/>
              <a:gd name="connsiteY14" fmla="*/ 3307080 h 33088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4556760" h="3308828">
                <a:moveTo>
                  <a:pt x="0" y="0"/>
                </a:moveTo>
                <a:cubicBezTo>
                  <a:pt x="77470" y="83820"/>
                  <a:pt x="154940" y="167640"/>
                  <a:pt x="266700" y="243840"/>
                </a:cubicBezTo>
                <a:cubicBezTo>
                  <a:pt x="378460" y="320040"/>
                  <a:pt x="511810" y="363220"/>
                  <a:pt x="670560" y="457200"/>
                </a:cubicBezTo>
                <a:cubicBezTo>
                  <a:pt x="829310" y="551180"/>
                  <a:pt x="1107440" y="722630"/>
                  <a:pt x="1219200" y="807720"/>
                </a:cubicBezTo>
                <a:cubicBezTo>
                  <a:pt x="1330960" y="892810"/>
                  <a:pt x="1267460" y="880110"/>
                  <a:pt x="1341120" y="967740"/>
                </a:cubicBezTo>
                <a:cubicBezTo>
                  <a:pt x="1414780" y="1055370"/>
                  <a:pt x="1537970" y="1217930"/>
                  <a:pt x="1661160" y="1333500"/>
                </a:cubicBezTo>
                <a:cubicBezTo>
                  <a:pt x="1784350" y="1449070"/>
                  <a:pt x="1943100" y="1562100"/>
                  <a:pt x="2080260" y="1661160"/>
                </a:cubicBezTo>
                <a:cubicBezTo>
                  <a:pt x="2217420" y="1760220"/>
                  <a:pt x="2353310" y="1842770"/>
                  <a:pt x="2484120" y="1927860"/>
                </a:cubicBezTo>
                <a:cubicBezTo>
                  <a:pt x="2614930" y="2012950"/>
                  <a:pt x="2769870" y="2073910"/>
                  <a:pt x="2865120" y="2171700"/>
                </a:cubicBezTo>
                <a:cubicBezTo>
                  <a:pt x="2960370" y="2269490"/>
                  <a:pt x="2979420" y="2430780"/>
                  <a:pt x="3055620" y="2514600"/>
                </a:cubicBezTo>
                <a:cubicBezTo>
                  <a:pt x="3131820" y="2598420"/>
                  <a:pt x="3194050" y="2636520"/>
                  <a:pt x="3322320" y="2674620"/>
                </a:cubicBezTo>
                <a:cubicBezTo>
                  <a:pt x="3450590" y="2712720"/>
                  <a:pt x="3710940" y="2706370"/>
                  <a:pt x="3825240" y="2743200"/>
                </a:cubicBezTo>
                <a:cubicBezTo>
                  <a:pt x="3939540" y="2780030"/>
                  <a:pt x="3901440" y="2811780"/>
                  <a:pt x="4008120" y="2895600"/>
                </a:cubicBezTo>
                <a:cubicBezTo>
                  <a:pt x="4114800" y="2979420"/>
                  <a:pt x="4373880" y="3177540"/>
                  <a:pt x="4465320" y="3246120"/>
                </a:cubicBezTo>
                <a:cubicBezTo>
                  <a:pt x="4556760" y="3314700"/>
                  <a:pt x="4556760" y="3310890"/>
                  <a:pt x="4556760" y="330708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4" name="Forme libre : forme 23">
            <a:extLst>
              <a:ext uri="{FF2B5EF4-FFF2-40B4-BE49-F238E27FC236}">
                <a16:creationId xmlns:a16="http://schemas.microsoft.com/office/drawing/2014/main" id="{95D7BB21-081F-4A5B-968A-0D05182EA29B}"/>
              </a:ext>
            </a:extLst>
          </p:cNvPr>
          <p:cNvSpPr/>
          <p:nvPr/>
        </p:nvSpPr>
        <p:spPr>
          <a:xfrm>
            <a:off x="6172200" y="4654550"/>
            <a:ext cx="647700" cy="374650"/>
          </a:xfrm>
          <a:custGeom>
            <a:avLst/>
            <a:gdLst>
              <a:gd name="connsiteX0" fmla="*/ 0 w 647700"/>
              <a:gd name="connsiteY0" fmla="*/ 0 h 374650"/>
              <a:gd name="connsiteX1" fmla="*/ 260350 w 647700"/>
              <a:gd name="connsiteY1" fmla="*/ 127000 h 374650"/>
              <a:gd name="connsiteX2" fmla="*/ 514350 w 647700"/>
              <a:gd name="connsiteY2" fmla="*/ 222250 h 374650"/>
              <a:gd name="connsiteX3" fmla="*/ 647700 w 647700"/>
              <a:gd name="connsiteY3" fmla="*/ 374650 h 374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47700" h="374650">
                <a:moveTo>
                  <a:pt x="0" y="0"/>
                </a:moveTo>
                <a:cubicBezTo>
                  <a:pt x="87312" y="44979"/>
                  <a:pt x="174625" y="89958"/>
                  <a:pt x="260350" y="127000"/>
                </a:cubicBezTo>
                <a:cubicBezTo>
                  <a:pt x="346075" y="164042"/>
                  <a:pt x="449792" y="180975"/>
                  <a:pt x="514350" y="222250"/>
                </a:cubicBezTo>
                <a:cubicBezTo>
                  <a:pt x="578908" y="263525"/>
                  <a:pt x="613304" y="319087"/>
                  <a:pt x="647700" y="37465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1" name="Forme libre : forme 30">
            <a:extLst>
              <a:ext uri="{FF2B5EF4-FFF2-40B4-BE49-F238E27FC236}">
                <a16:creationId xmlns:a16="http://schemas.microsoft.com/office/drawing/2014/main" id="{9B914AB4-097F-4566-ACFF-8B65D8AD4BA5}"/>
              </a:ext>
            </a:extLst>
          </p:cNvPr>
          <p:cNvSpPr/>
          <p:nvPr/>
        </p:nvSpPr>
        <p:spPr>
          <a:xfrm>
            <a:off x="4794250" y="3968750"/>
            <a:ext cx="1099770" cy="1276350"/>
          </a:xfrm>
          <a:custGeom>
            <a:avLst/>
            <a:gdLst>
              <a:gd name="connsiteX0" fmla="*/ 0 w 1099770"/>
              <a:gd name="connsiteY0" fmla="*/ 0 h 1276350"/>
              <a:gd name="connsiteX1" fmla="*/ 38100 w 1099770"/>
              <a:gd name="connsiteY1" fmla="*/ 63500 h 1276350"/>
              <a:gd name="connsiteX2" fmla="*/ 22225 w 1099770"/>
              <a:gd name="connsiteY2" fmla="*/ 130175 h 1276350"/>
              <a:gd name="connsiteX3" fmla="*/ 171450 w 1099770"/>
              <a:gd name="connsiteY3" fmla="*/ 139700 h 1276350"/>
              <a:gd name="connsiteX4" fmla="*/ 352425 w 1099770"/>
              <a:gd name="connsiteY4" fmla="*/ 203200 h 1276350"/>
              <a:gd name="connsiteX5" fmla="*/ 419100 w 1099770"/>
              <a:gd name="connsiteY5" fmla="*/ 193675 h 1276350"/>
              <a:gd name="connsiteX6" fmla="*/ 584200 w 1099770"/>
              <a:gd name="connsiteY6" fmla="*/ 177800 h 1276350"/>
              <a:gd name="connsiteX7" fmla="*/ 685800 w 1099770"/>
              <a:gd name="connsiteY7" fmla="*/ 244475 h 1276350"/>
              <a:gd name="connsiteX8" fmla="*/ 844550 w 1099770"/>
              <a:gd name="connsiteY8" fmla="*/ 320675 h 1276350"/>
              <a:gd name="connsiteX9" fmla="*/ 955675 w 1099770"/>
              <a:gd name="connsiteY9" fmla="*/ 450850 h 1276350"/>
              <a:gd name="connsiteX10" fmla="*/ 1022350 w 1099770"/>
              <a:gd name="connsiteY10" fmla="*/ 619125 h 1276350"/>
              <a:gd name="connsiteX11" fmla="*/ 1069975 w 1099770"/>
              <a:gd name="connsiteY11" fmla="*/ 736600 h 1276350"/>
              <a:gd name="connsiteX12" fmla="*/ 1054100 w 1099770"/>
              <a:gd name="connsiteY12" fmla="*/ 920750 h 1276350"/>
              <a:gd name="connsiteX13" fmla="*/ 1098550 w 1099770"/>
              <a:gd name="connsiteY13" fmla="*/ 1003300 h 1276350"/>
              <a:gd name="connsiteX14" fmla="*/ 996950 w 1099770"/>
              <a:gd name="connsiteY14" fmla="*/ 1130300 h 1276350"/>
              <a:gd name="connsiteX15" fmla="*/ 923925 w 1099770"/>
              <a:gd name="connsiteY15" fmla="*/ 1276350 h 1276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099770" h="1276350">
                <a:moveTo>
                  <a:pt x="0" y="0"/>
                </a:moveTo>
                <a:cubicBezTo>
                  <a:pt x="17198" y="20902"/>
                  <a:pt x="34396" y="41804"/>
                  <a:pt x="38100" y="63500"/>
                </a:cubicBezTo>
                <a:cubicBezTo>
                  <a:pt x="41804" y="85196"/>
                  <a:pt x="0" y="117475"/>
                  <a:pt x="22225" y="130175"/>
                </a:cubicBezTo>
                <a:cubicBezTo>
                  <a:pt x="44450" y="142875"/>
                  <a:pt x="116417" y="127529"/>
                  <a:pt x="171450" y="139700"/>
                </a:cubicBezTo>
                <a:cubicBezTo>
                  <a:pt x="226483" y="151871"/>
                  <a:pt x="311150" y="194204"/>
                  <a:pt x="352425" y="203200"/>
                </a:cubicBezTo>
                <a:cubicBezTo>
                  <a:pt x="393700" y="212196"/>
                  <a:pt x="380471" y="197908"/>
                  <a:pt x="419100" y="193675"/>
                </a:cubicBezTo>
                <a:cubicBezTo>
                  <a:pt x="457729" y="189442"/>
                  <a:pt x="539750" y="169333"/>
                  <a:pt x="584200" y="177800"/>
                </a:cubicBezTo>
                <a:cubicBezTo>
                  <a:pt x="628650" y="186267"/>
                  <a:pt x="642408" y="220662"/>
                  <a:pt x="685800" y="244475"/>
                </a:cubicBezTo>
                <a:cubicBezTo>
                  <a:pt x="729192" y="268288"/>
                  <a:pt x="799571" y="286279"/>
                  <a:pt x="844550" y="320675"/>
                </a:cubicBezTo>
                <a:cubicBezTo>
                  <a:pt x="889529" y="355071"/>
                  <a:pt x="926042" y="401108"/>
                  <a:pt x="955675" y="450850"/>
                </a:cubicBezTo>
                <a:cubicBezTo>
                  <a:pt x="985308" y="500592"/>
                  <a:pt x="1003300" y="571500"/>
                  <a:pt x="1022350" y="619125"/>
                </a:cubicBezTo>
                <a:cubicBezTo>
                  <a:pt x="1041400" y="666750"/>
                  <a:pt x="1064683" y="686329"/>
                  <a:pt x="1069975" y="736600"/>
                </a:cubicBezTo>
                <a:cubicBezTo>
                  <a:pt x="1075267" y="786871"/>
                  <a:pt x="1049338" y="876300"/>
                  <a:pt x="1054100" y="920750"/>
                </a:cubicBezTo>
                <a:cubicBezTo>
                  <a:pt x="1058863" y="965200"/>
                  <a:pt x="1108075" y="968375"/>
                  <a:pt x="1098550" y="1003300"/>
                </a:cubicBezTo>
                <a:cubicBezTo>
                  <a:pt x="1089025" y="1038225"/>
                  <a:pt x="1026054" y="1084792"/>
                  <a:pt x="996950" y="1130300"/>
                </a:cubicBezTo>
                <a:cubicBezTo>
                  <a:pt x="967846" y="1175808"/>
                  <a:pt x="945885" y="1226079"/>
                  <a:pt x="923925" y="127635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630" name="Rectangle 629">
            <a:extLst>
              <a:ext uri="{FF2B5EF4-FFF2-40B4-BE49-F238E27FC236}">
                <a16:creationId xmlns:a16="http://schemas.microsoft.com/office/drawing/2014/main" id="{B534E08F-1B77-430C-A4BB-7DD856958AEA}"/>
              </a:ext>
            </a:extLst>
          </p:cNvPr>
          <p:cNvSpPr/>
          <p:nvPr/>
        </p:nvSpPr>
        <p:spPr>
          <a:xfrm rot="762525">
            <a:off x="2520144" y="492388"/>
            <a:ext cx="176556" cy="2034079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655" name="Forme libre : forme 654">
            <a:extLst>
              <a:ext uri="{FF2B5EF4-FFF2-40B4-BE49-F238E27FC236}">
                <a16:creationId xmlns:a16="http://schemas.microsoft.com/office/drawing/2014/main" id="{5367C33C-896D-4D34-8011-EBF3489A115F}"/>
              </a:ext>
            </a:extLst>
          </p:cNvPr>
          <p:cNvSpPr/>
          <p:nvPr/>
        </p:nvSpPr>
        <p:spPr>
          <a:xfrm>
            <a:off x="7935731" y="1651890"/>
            <a:ext cx="3176932" cy="349215"/>
          </a:xfrm>
          <a:custGeom>
            <a:avLst/>
            <a:gdLst>
              <a:gd name="connsiteX0" fmla="*/ 0 w 3167407"/>
              <a:gd name="connsiteY0" fmla="*/ 240351 h 349099"/>
              <a:gd name="connsiteX1" fmla="*/ 160256 w 3167407"/>
              <a:gd name="connsiteY1" fmla="*/ 334620 h 349099"/>
              <a:gd name="connsiteX2" fmla="*/ 480767 w 3167407"/>
              <a:gd name="connsiteY2" fmla="*/ 344046 h 349099"/>
              <a:gd name="connsiteX3" fmla="*/ 838986 w 3167407"/>
              <a:gd name="connsiteY3" fmla="*/ 287485 h 349099"/>
              <a:gd name="connsiteX4" fmla="*/ 1093510 w 3167407"/>
              <a:gd name="connsiteY4" fmla="*/ 193217 h 349099"/>
              <a:gd name="connsiteX5" fmla="*/ 1263192 w 3167407"/>
              <a:gd name="connsiteY5" fmla="*/ 127230 h 349099"/>
              <a:gd name="connsiteX6" fmla="*/ 1527143 w 3167407"/>
              <a:gd name="connsiteY6" fmla="*/ 4681 h 349099"/>
              <a:gd name="connsiteX7" fmla="*/ 1998483 w 3167407"/>
              <a:gd name="connsiteY7" fmla="*/ 23535 h 349099"/>
              <a:gd name="connsiteX8" fmla="*/ 3167407 w 3167407"/>
              <a:gd name="connsiteY8" fmla="*/ 32962 h 349099"/>
              <a:gd name="connsiteX0" fmla="*/ 0 w 3176932"/>
              <a:gd name="connsiteY0" fmla="*/ 237970 h 349215"/>
              <a:gd name="connsiteX1" fmla="*/ 169781 w 3176932"/>
              <a:gd name="connsiteY1" fmla="*/ 334620 h 349215"/>
              <a:gd name="connsiteX2" fmla="*/ 490292 w 3176932"/>
              <a:gd name="connsiteY2" fmla="*/ 344046 h 349215"/>
              <a:gd name="connsiteX3" fmla="*/ 848511 w 3176932"/>
              <a:gd name="connsiteY3" fmla="*/ 287485 h 349215"/>
              <a:gd name="connsiteX4" fmla="*/ 1103035 w 3176932"/>
              <a:gd name="connsiteY4" fmla="*/ 193217 h 349215"/>
              <a:gd name="connsiteX5" fmla="*/ 1272717 w 3176932"/>
              <a:gd name="connsiteY5" fmla="*/ 127230 h 349215"/>
              <a:gd name="connsiteX6" fmla="*/ 1536668 w 3176932"/>
              <a:gd name="connsiteY6" fmla="*/ 4681 h 349215"/>
              <a:gd name="connsiteX7" fmla="*/ 2008008 w 3176932"/>
              <a:gd name="connsiteY7" fmla="*/ 23535 h 349215"/>
              <a:gd name="connsiteX8" fmla="*/ 3176932 w 3176932"/>
              <a:gd name="connsiteY8" fmla="*/ 32962 h 3492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76932" h="349215">
                <a:moveTo>
                  <a:pt x="0" y="237970"/>
                </a:moveTo>
                <a:cubicBezTo>
                  <a:pt x="40064" y="276463"/>
                  <a:pt x="88066" y="316941"/>
                  <a:pt x="169781" y="334620"/>
                </a:cubicBezTo>
                <a:cubicBezTo>
                  <a:pt x="251496" y="352299"/>
                  <a:pt x="377170" y="351902"/>
                  <a:pt x="490292" y="344046"/>
                </a:cubicBezTo>
                <a:cubicBezTo>
                  <a:pt x="603414" y="336190"/>
                  <a:pt x="746387" y="312623"/>
                  <a:pt x="848511" y="287485"/>
                </a:cubicBezTo>
                <a:cubicBezTo>
                  <a:pt x="950635" y="262347"/>
                  <a:pt x="1032334" y="219926"/>
                  <a:pt x="1103035" y="193217"/>
                </a:cubicBezTo>
                <a:cubicBezTo>
                  <a:pt x="1173736" y="166508"/>
                  <a:pt x="1200445" y="158653"/>
                  <a:pt x="1272717" y="127230"/>
                </a:cubicBezTo>
                <a:cubicBezTo>
                  <a:pt x="1344989" y="95807"/>
                  <a:pt x="1414119" y="21964"/>
                  <a:pt x="1536668" y="4681"/>
                </a:cubicBezTo>
                <a:cubicBezTo>
                  <a:pt x="1659217" y="-12602"/>
                  <a:pt x="2008008" y="23535"/>
                  <a:pt x="2008008" y="23535"/>
                </a:cubicBezTo>
                <a:lnTo>
                  <a:pt x="3176932" y="32962"/>
                </a:lnTo>
              </a:path>
            </a:pathLst>
          </a:custGeom>
          <a:noFill/>
          <a:ln w="25400">
            <a:solidFill>
              <a:schemeClr val="bg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65" name="Forme libre : forme 64">
            <a:extLst>
              <a:ext uri="{FF2B5EF4-FFF2-40B4-BE49-F238E27FC236}">
                <a16:creationId xmlns:a16="http://schemas.microsoft.com/office/drawing/2014/main" id="{E9D5A3E5-AD50-4EEC-8597-72ED31D03BAE}"/>
              </a:ext>
            </a:extLst>
          </p:cNvPr>
          <p:cNvSpPr/>
          <p:nvPr/>
        </p:nvSpPr>
        <p:spPr>
          <a:xfrm>
            <a:off x="119502" y="738807"/>
            <a:ext cx="222344" cy="269732"/>
          </a:xfrm>
          <a:custGeom>
            <a:avLst/>
            <a:gdLst>
              <a:gd name="connsiteX0" fmla="*/ 0 w 219075"/>
              <a:gd name="connsiteY0" fmla="*/ 0 h 333375"/>
              <a:gd name="connsiteX1" fmla="*/ 142875 w 219075"/>
              <a:gd name="connsiteY1" fmla="*/ 104775 h 333375"/>
              <a:gd name="connsiteX2" fmla="*/ 28575 w 219075"/>
              <a:gd name="connsiteY2" fmla="*/ 228600 h 333375"/>
              <a:gd name="connsiteX3" fmla="*/ 219075 w 219075"/>
              <a:gd name="connsiteY3" fmla="*/ 333375 h 333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9075" h="333375">
                <a:moveTo>
                  <a:pt x="0" y="0"/>
                </a:moveTo>
                <a:cubicBezTo>
                  <a:pt x="69056" y="33337"/>
                  <a:pt x="138113" y="66675"/>
                  <a:pt x="142875" y="104775"/>
                </a:cubicBezTo>
                <a:cubicBezTo>
                  <a:pt x="147638" y="142875"/>
                  <a:pt x="15875" y="190500"/>
                  <a:pt x="28575" y="228600"/>
                </a:cubicBezTo>
                <a:cubicBezTo>
                  <a:pt x="41275" y="266700"/>
                  <a:pt x="130175" y="300037"/>
                  <a:pt x="219075" y="333375"/>
                </a:cubicBezTo>
              </a:path>
            </a:pathLst>
          </a:custGeom>
          <a:noFill/>
          <a:ln w="19050" cmpd="dbl">
            <a:solidFill>
              <a:srgbClr val="7030A0"/>
            </a:solidFill>
            <a:headEnd type="stealth" w="lg" len="lg"/>
            <a:tailEnd type="stealth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70" name="ZoneTexte 69">
            <a:extLst>
              <a:ext uri="{FF2B5EF4-FFF2-40B4-BE49-F238E27FC236}">
                <a16:creationId xmlns:a16="http://schemas.microsoft.com/office/drawing/2014/main" id="{315A8E70-2BC1-4E13-AC01-966151702F07}"/>
              </a:ext>
            </a:extLst>
          </p:cNvPr>
          <p:cNvSpPr txBox="1"/>
          <p:nvPr/>
        </p:nvSpPr>
        <p:spPr>
          <a:xfrm>
            <a:off x="372469" y="739891"/>
            <a:ext cx="232031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Axe autoroutier (E411)</a:t>
            </a:r>
            <a:endParaRPr lang="fr-BE" sz="1100" dirty="0"/>
          </a:p>
        </p:txBody>
      </p:sp>
      <p:sp>
        <p:nvSpPr>
          <p:cNvPr id="72" name="ZoneTexte 71">
            <a:extLst>
              <a:ext uri="{FF2B5EF4-FFF2-40B4-BE49-F238E27FC236}">
                <a16:creationId xmlns:a16="http://schemas.microsoft.com/office/drawing/2014/main" id="{CD546C32-B5BB-478F-A054-281AF16F3FD6}"/>
              </a:ext>
            </a:extLst>
          </p:cNvPr>
          <p:cNvSpPr txBox="1"/>
          <p:nvPr/>
        </p:nvSpPr>
        <p:spPr>
          <a:xfrm>
            <a:off x="368515" y="1129615"/>
            <a:ext cx="232031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Réseau routier régional</a:t>
            </a:r>
            <a:endParaRPr lang="fr-BE" sz="1100" dirty="0"/>
          </a:p>
        </p:txBody>
      </p:sp>
      <p:sp>
        <p:nvSpPr>
          <p:cNvPr id="75" name="ZoneTexte 74">
            <a:extLst>
              <a:ext uri="{FF2B5EF4-FFF2-40B4-BE49-F238E27FC236}">
                <a16:creationId xmlns:a16="http://schemas.microsoft.com/office/drawing/2014/main" id="{A63126DA-CE96-4F57-BDFA-36734724A8EF}"/>
              </a:ext>
            </a:extLst>
          </p:cNvPr>
          <p:cNvSpPr txBox="1"/>
          <p:nvPr/>
        </p:nvSpPr>
        <p:spPr>
          <a:xfrm>
            <a:off x="334208" y="253470"/>
            <a:ext cx="1712217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Pôles de développement et d’appui touristique</a:t>
            </a:r>
            <a:endParaRPr lang="fr-BE" sz="1100" dirty="0"/>
          </a:p>
        </p:txBody>
      </p:sp>
      <p:sp>
        <p:nvSpPr>
          <p:cNvPr id="79" name="Forme libre : forme 78">
            <a:extLst>
              <a:ext uri="{FF2B5EF4-FFF2-40B4-BE49-F238E27FC236}">
                <a16:creationId xmlns:a16="http://schemas.microsoft.com/office/drawing/2014/main" id="{70D37981-2D87-40ED-BAFC-FFC8C63CE60C}"/>
              </a:ext>
            </a:extLst>
          </p:cNvPr>
          <p:cNvSpPr/>
          <p:nvPr/>
        </p:nvSpPr>
        <p:spPr>
          <a:xfrm>
            <a:off x="112109" y="1132204"/>
            <a:ext cx="222344" cy="269732"/>
          </a:xfrm>
          <a:custGeom>
            <a:avLst/>
            <a:gdLst>
              <a:gd name="connsiteX0" fmla="*/ 0 w 219075"/>
              <a:gd name="connsiteY0" fmla="*/ 0 h 333375"/>
              <a:gd name="connsiteX1" fmla="*/ 142875 w 219075"/>
              <a:gd name="connsiteY1" fmla="*/ 104775 h 333375"/>
              <a:gd name="connsiteX2" fmla="*/ 28575 w 219075"/>
              <a:gd name="connsiteY2" fmla="*/ 228600 h 333375"/>
              <a:gd name="connsiteX3" fmla="*/ 219075 w 219075"/>
              <a:gd name="connsiteY3" fmla="*/ 333375 h 333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9075" h="333375">
                <a:moveTo>
                  <a:pt x="0" y="0"/>
                </a:moveTo>
                <a:cubicBezTo>
                  <a:pt x="69056" y="33337"/>
                  <a:pt x="138113" y="66675"/>
                  <a:pt x="142875" y="104775"/>
                </a:cubicBezTo>
                <a:cubicBezTo>
                  <a:pt x="147638" y="142875"/>
                  <a:pt x="15875" y="190500"/>
                  <a:pt x="28575" y="228600"/>
                </a:cubicBezTo>
                <a:cubicBezTo>
                  <a:pt x="41275" y="266700"/>
                  <a:pt x="130175" y="300037"/>
                  <a:pt x="219075" y="333375"/>
                </a:cubicBezTo>
              </a:path>
            </a:pathLst>
          </a:custGeom>
          <a:noFill/>
          <a:ln w="12700" cmpd="sng">
            <a:solidFill>
              <a:schemeClr val="bg1">
                <a:lumMod val="75000"/>
              </a:schemeClr>
            </a:solidFill>
            <a:headEnd type="none" w="lg" len="lg"/>
            <a:tailEnd type="none" w="lg" len="lg"/>
            <a:extLst>
              <a:ext uri="{C807C97D-BFC1-408E-A445-0C87EB9F89A2}">
                <ask:lineSketchStyleProps xmlns:ask="http://schemas.microsoft.com/office/drawing/2018/sketchyshapes">
                  <ask:type>
                    <ask:lineSketchNone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80" name="Forme libre : forme 79">
            <a:extLst>
              <a:ext uri="{FF2B5EF4-FFF2-40B4-BE49-F238E27FC236}">
                <a16:creationId xmlns:a16="http://schemas.microsoft.com/office/drawing/2014/main" id="{51586F8B-F076-4975-89E8-64CD98B2DE98}"/>
              </a:ext>
            </a:extLst>
          </p:cNvPr>
          <p:cNvSpPr/>
          <p:nvPr/>
        </p:nvSpPr>
        <p:spPr>
          <a:xfrm>
            <a:off x="98416" y="349764"/>
            <a:ext cx="235086" cy="196167"/>
          </a:xfrm>
          <a:custGeom>
            <a:avLst/>
            <a:gdLst>
              <a:gd name="connsiteX0" fmla="*/ 204899 w 424322"/>
              <a:gd name="connsiteY0" fmla="*/ 139009 h 387565"/>
              <a:gd name="connsiteX1" fmla="*/ 309674 w 424322"/>
              <a:gd name="connsiteY1" fmla="*/ 5659 h 387565"/>
              <a:gd name="connsiteX2" fmla="*/ 423974 w 424322"/>
              <a:gd name="connsiteY2" fmla="*/ 43759 h 387565"/>
              <a:gd name="connsiteX3" fmla="*/ 347774 w 424322"/>
              <a:gd name="connsiteY3" fmla="*/ 215209 h 387565"/>
              <a:gd name="connsiteX4" fmla="*/ 423974 w 424322"/>
              <a:gd name="connsiteY4" fmla="*/ 319984 h 387565"/>
              <a:gd name="connsiteX5" fmla="*/ 338249 w 424322"/>
              <a:gd name="connsiteY5" fmla="*/ 386659 h 387565"/>
              <a:gd name="connsiteX6" fmla="*/ 233474 w 424322"/>
              <a:gd name="connsiteY6" fmla="*/ 272359 h 387565"/>
              <a:gd name="connsiteX7" fmla="*/ 71549 w 424322"/>
              <a:gd name="connsiteY7" fmla="*/ 291409 h 387565"/>
              <a:gd name="connsiteX8" fmla="*/ 4874 w 424322"/>
              <a:gd name="connsiteY8" fmla="*/ 110434 h 387565"/>
              <a:gd name="connsiteX9" fmla="*/ 204899 w 424322"/>
              <a:gd name="connsiteY9" fmla="*/ 139009 h 3875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24322" h="387565">
                <a:moveTo>
                  <a:pt x="204899" y="139009"/>
                </a:moveTo>
                <a:cubicBezTo>
                  <a:pt x="255699" y="121547"/>
                  <a:pt x="273162" y="21534"/>
                  <a:pt x="309674" y="5659"/>
                </a:cubicBezTo>
                <a:cubicBezTo>
                  <a:pt x="346187" y="-10216"/>
                  <a:pt x="417624" y="8834"/>
                  <a:pt x="423974" y="43759"/>
                </a:cubicBezTo>
                <a:cubicBezTo>
                  <a:pt x="430324" y="78684"/>
                  <a:pt x="347774" y="169172"/>
                  <a:pt x="347774" y="215209"/>
                </a:cubicBezTo>
                <a:cubicBezTo>
                  <a:pt x="347774" y="261246"/>
                  <a:pt x="425562" y="291409"/>
                  <a:pt x="423974" y="319984"/>
                </a:cubicBezTo>
                <a:cubicBezTo>
                  <a:pt x="422387" y="348559"/>
                  <a:pt x="369999" y="394596"/>
                  <a:pt x="338249" y="386659"/>
                </a:cubicBezTo>
                <a:cubicBezTo>
                  <a:pt x="306499" y="378722"/>
                  <a:pt x="277924" y="288234"/>
                  <a:pt x="233474" y="272359"/>
                </a:cubicBezTo>
                <a:cubicBezTo>
                  <a:pt x="189024" y="256484"/>
                  <a:pt x="109649" y="318396"/>
                  <a:pt x="71549" y="291409"/>
                </a:cubicBezTo>
                <a:cubicBezTo>
                  <a:pt x="33449" y="264422"/>
                  <a:pt x="-15763" y="139009"/>
                  <a:pt x="4874" y="110434"/>
                </a:cubicBezTo>
                <a:cubicBezTo>
                  <a:pt x="25511" y="81859"/>
                  <a:pt x="154099" y="156471"/>
                  <a:pt x="204899" y="139009"/>
                </a:cubicBezTo>
                <a:close/>
              </a:path>
            </a:pathLst>
          </a:custGeom>
          <a:solidFill>
            <a:schemeClr val="accent2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83" name="ZoneTexte 82">
            <a:extLst>
              <a:ext uri="{FF2B5EF4-FFF2-40B4-BE49-F238E27FC236}">
                <a16:creationId xmlns:a16="http://schemas.microsoft.com/office/drawing/2014/main" id="{E3833D92-8182-40AF-8428-129CFF1A20B8}"/>
              </a:ext>
            </a:extLst>
          </p:cNvPr>
          <p:cNvSpPr txBox="1"/>
          <p:nvPr/>
        </p:nvSpPr>
        <p:spPr>
          <a:xfrm>
            <a:off x="361106" y="1512331"/>
            <a:ext cx="232031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Ligne ferroviaire</a:t>
            </a:r>
            <a:endParaRPr lang="fr-BE" sz="1100" dirty="0"/>
          </a:p>
        </p:txBody>
      </p:sp>
      <p:sp>
        <p:nvSpPr>
          <p:cNvPr id="84" name="Forme libre : forme 83">
            <a:extLst>
              <a:ext uri="{FF2B5EF4-FFF2-40B4-BE49-F238E27FC236}">
                <a16:creationId xmlns:a16="http://schemas.microsoft.com/office/drawing/2014/main" id="{6CC23C3C-748F-42A1-A5B5-88C95C8EA2E3}"/>
              </a:ext>
            </a:extLst>
          </p:cNvPr>
          <p:cNvSpPr/>
          <p:nvPr/>
        </p:nvSpPr>
        <p:spPr>
          <a:xfrm>
            <a:off x="147027" y="1529186"/>
            <a:ext cx="222344" cy="269732"/>
          </a:xfrm>
          <a:custGeom>
            <a:avLst/>
            <a:gdLst>
              <a:gd name="connsiteX0" fmla="*/ 0 w 219075"/>
              <a:gd name="connsiteY0" fmla="*/ 0 h 333375"/>
              <a:gd name="connsiteX1" fmla="*/ 142875 w 219075"/>
              <a:gd name="connsiteY1" fmla="*/ 104775 h 333375"/>
              <a:gd name="connsiteX2" fmla="*/ 28575 w 219075"/>
              <a:gd name="connsiteY2" fmla="*/ 228600 h 333375"/>
              <a:gd name="connsiteX3" fmla="*/ 219075 w 219075"/>
              <a:gd name="connsiteY3" fmla="*/ 333375 h 333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9075" h="333375">
                <a:moveTo>
                  <a:pt x="0" y="0"/>
                </a:moveTo>
                <a:cubicBezTo>
                  <a:pt x="69056" y="33337"/>
                  <a:pt x="138113" y="66675"/>
                  <a:pt x="142875" y="104775"/>
                </a:cubicBezTo>
                <a:cubicBezTo>
                  <a:pt x="147638" y="142875"/>
                  <a:pt x="15875" y="190500"/>
                  <a:pt x="28575" y="228600"/>
                </a:cubicBezTo>
                <a:cubicBezTo>
                  <a:pt x="41275" y="266700"/>
                  <a:pt x="130175" y="300037"/>
                  <a:pt x="219075" y="333375"/>
                </a:cubicBezTo>
              </a:path>
            </a:pathLst>
          </a:custGeom>
          <a:noFill/>
          <a:ln w="19050" cmpd="sng">
            <a:solidFill>
              <a:schemeClr val="tx1"/>
            </a:solidFill>
            <a:prstDash val="dash"/>
            <a:headEnd type="none" w="lg" len="lg"/>
            <a:tailEnd type="none" w="lg" len="lg"/>
            <a:extLst>
              <a:ext uri="{C807C97D-BFC1-408E-A445-0C87EB9F89A2}">
                <ask:lineSketchStyleProps xmlns:ask="http://schemas.microsoft.com/office/drawing/2018/sketchyshapes">
                  <ask:type>
                    <ask:lineSketchNone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grpSp>
        <p:nvGrpSpPr>
          <p:cNvPr id="15" name="Groupe 14">
            <a:extLst>
              <a:ext uri="{FF2B5EF4-FFF2-40B4-BE49-F238E27FC236}">
                <a16:creationId xmlns:a16="http://schemas.microsoft.com/office/drawing/2014/main" id="{C1F64FC7-4133-4040-83D3-8B66C2046446}"/>
              </a:ext>
            </a:extLst>
          </p:cNvPr>
          <p:cNvGrpSpPr>
            <a:grpSpLocks noChangeAspect="1"/>
          </p:cNvGrpSpPr>
          <p:nvPr/>
        </p:nvGrpSpPr>
        <p:grpSpPr>
          <a:xfrm>
            <a:off x="2908829" y="279355"/>
            <a:ext cx="6944048" cy="6267685"/>
            <a:chOff x="2908829" y="279355"/>
            <a:chExt cx="6944048" cy="6267685"/>
          </a:xfrm>
        </p:grpSpPr>
        <p:sp>
          <p:nvSpPr>
            <p:cNvPr id="5" name="Forme libre : forme 4">
              <a:extLst>
                <a:ext uri="{FF2B5EF4-FFF2-40B4-BE49-F238E27FC236}">
                  <a16:creationId xmlns:a16="http://schemas.microsoft.com/office/drawing/2014/main" id="{FA4E5A16-E8D1-47A8-9A71-9E217CB4E4BA}"/>
                </a:ext>
              </a:extLst>
            </p:cNvPr>
            <p:cNvSpPr/>
            <p:nvPr/>
          </p:nvSpPr>
          <p:spPr>
            <a:xfrm>
              <a:off x="5518150" y="279355"/>
              <a:ext cx="2241550" cy="819195"/>
            </a:xfrm>
            <a:custGeom>
              <a:avLst/>
              <a:gdLst>
                <a:gd name="connsiteX0" fmla="*/ 0 w 2241550"/>
                <a:gd name="connsiteY0" fmla="*/ 400095 h 819195"/>
                <a:gd name="connsiteX1" fmla="*/ 209550 w 2241550"/>
                <a:gd name="connsiteY1" fmla="*/ 495345 h 819195"/>
                <a:gd name="connsiteX2" fmla="*/ 374650 w 2241550"/>
                <a:gd name="connsiteY2" fmla="*/ 717595 h 819195"/>
                <a:gd name="connsiteX3" fmla="*/ 514350 w 2241550"/>
                <a:gd name="connsiteY3" fmla="*/ 685845 h 819195"/>
                <a:gd name="connsiteX4" fmla="*/ 692150 w 2241550"/>
                <a:gd name="connsiteY4" fmla="*/ 615995 h 819195"/>
                <a:gd name="connsiteX5" fmla="*/ 736600 w 2241550"/>
                <a:gd name="connsiteY5" fmla="*/ 552495 h 819195"/>
                <a:gd name="connsiteX6" fmla="*/ 838200 w 2241550"/>
                <a:gd name="connsiteY6" fmla="*/ 450895 h 819195"/>
                <a:gd name="connsiteX7" fmla="*/ 1009650 w 2241550"/>
                <a:gd name="connsiteY7" fmla="*/ 431845 h 819195"/>
                <a:gd name="connsiteX8" fmla="*/ 1358900 w 2241550"/>
                <a:gd name="connsiteY8" fmla="*/ 273095 h 819195"/>
                <a:gd name="connsiteX9" fmla="*/ 1441450 w 2241550"/>
                <a:gd name="connsiteY9" fmla="*/ 241345 h 819195"/>
                <a:gd name="connsiteX10" fmla="*/ 1549400 w 2241550"/>
                <a:gd name="connsiteY10" fmla="*/ 69895 h 819195"/>
                <a:gd name="connsiteX11" fmla="*/ 1714500 w 2241550"/>
                <a:gd name="connsiteY11" fmla="*/ 82595 h 819195"/>
                <a:gd name="connsiteX12" fmla="*/ 1835150 w 2241550"/>
                <a:gd name="connsiteY12" fmla="*/ 45 h 819195"/>
                <a:gd name="connsiteX13" fmla="*/ 1885950 w 2241550"/>
                <a:gd name="connsiteY13" fmla="*/ 95295 h 819195"/>
                <a:gd name="connsiteX14" fmla="*/ 1974850 w 2241550"/>
                <a:gd name="connsiteY14" fmla="*/ 228645 h 819195"/>
                <a:gd name="connsiteX15" fmla="*/ 2032000 w 2241550"/>
                <a:gd name="connsiteY15" fmla="*/ 476295 h 819195"/>
                <a:gd name="connsiteX16" fmla="*/ 2241550 w 2241550"/>
                <a:gd name="connsiteY16" fmla="*/ 819195 h 819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41550" h="819195">
                  <a:moveTo>
                    <a:pt x="0" y="400095"/>
                  </a:moveTo>
                  <a:cubicBezTo>
                    <a:pt x="73554" y="421261"/>
                    <a:pt x="147108" y="442428"/>
                    <a:pt x="209550" y="495345"/>
                  </a:cubicBezTo>
                  <a:cubicBezTo>
                    <a:pt x="271992" y="548262"/>
                    <a:pt x="323850" y="685845"/>
                    <a:pt x="374650" y="717595"/>
                  </a:cubicBezTo>
                  <a:cubicBezTo>
                    <a:pt x="425450" y="749345"/>
                    <a:pt x="461433" y="702778"/>
                    <a:pt x="514350" y="685845"/>
                  </a:cubicBezTo>
                  <a:cubicBezTo>
                    <a:pt x="567267" y="668912"/>
                    <a:pt x="655109" y="638220"/>
                    <a:pt x="692150" y="615995"/>
                  </a:cubicBezTo>
                  <a:cubicBezTo>
                    <a:pt x="729191" y="593770"/>
                    <a:pt x="712258" y="580012"/>
                    <a:pt x="736600" y="552495"/>
                  </a:cubicBezTo>
                  <a:cubicBezTo>
                    <a:pt x="760942" y="524978"/>
                    <a:pt x="792692" y="471003"/>
                    <a:pt x="838200" y="450895"/>
                  </a:cubicBezTo>
                  <a:cubicBezTo>
                    <a:pt x="883708" y="430787"/>
                    <a:pt x="922867" y="461478"/>
                    <a:pt x="1009650" y="431845"/>
                  </a:cubicBezTo>
                  <a:cubicBezTo>
                    <a:pt x="1096433" y="402212"/>
                    <a:pt x="1286933" y="304845"/>
                    <a:pt x="1358900" y="273095"/>
                  </a:cubicBezTo>
                  <a:cubicBezTo>
                    <a:pt x="1430867" y="241345"/>
                    <a:pt x="1409700" y="275212"/>
                    <a:pt x="1441450" y="241345"/>
                  </a:cubicBezTo>
                  <a:cubicBezTo>
                    <a:pt x="1473200" y="207478"/>
                    <a:pt x="1503892" y="96353"/>
                    <a:pt x="1549400" y="69895"/>
                  </a:cubicBezTo>
                  <a:cubicBezTo>
                    <a:pt x="1594908" y="43437"/>
                    <a:pt x="1666875" y="94237"/>
                    <a:pt x="1714500" y="82595"/>
                  </a:cubicBezTo>
                  <a:cubicBezTo>
                    <a:pt x="1762125" y="70953"/>
                    <a:pt x="1806575" y="-2072"/>
                    <a:pt x="1835150" y="45"/>
                  </a:cubicBezTo>
                  <a:cubicBezTo>
                    <a:pt x="1863725" y="2162"/>
                    <a:pt x="1862667" y="57195"/>
                    <a:pt x="1885950" y="95295"/>
                  </a:cubicBezTo>
                  <a:cubicBezTo>
                    <a:pt x="1909233" y="133395"/>
                    <a:pt x="1950508" y="165145"/>
                    <a:pt x="1974850" y="228645"/>
                  </a:cubicBezTo>
                  <a:cubicBezTo>
                    <a:pt x="1999192" y="292145"/>
                    <a:pt x="1987550" y="377870"/>
                    <a:pt x="2032000" y="476295"/>
                  </a:cubicBezTo>
                  <a:cubicBezTo>
                    <a:pt x="2076450" y="574720"/>
                    <a:pt x="2159000" y="696957"/>
                    <a:pt x="2241550" y="819195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  <p:sp>
          <p:nvSpPr>
            <p:cNvPr id="6" name="Forme libre : forme 5">
              <a:extLst>
                <a:ext uri="{FF2B5EF4-FFF2-40B4-BE49-F238E27FC236}">
                  <a16:creationId xmlns:a16="http://schemas.microsoft.com/office/drawing/2014/main" id="{BDAE27D0-184D-4197-9EDA-2D4D9321C12F}"/>
                </a:ext>
              </a:extLst>
            </p:cNvPr>
            <p:cNvSpPr/>
            <p:nvPr/>
          </p:nvSpPr>
          <p:spPr>
            <a:xfrm>
              <a:off x="7701801" y="1064836"/>
              <a:ext cx="2151076" cy="2593308"/>
            </a:xfrm>
            <a:custGeom>
              <a:avLst/>
              <a:gdLst>
                <a:gd name="connsiteX0" fmla="*/ 57899 w 2151076"/>
                <a:gd name="connsiteY0" fmla="*/ 14664 h 2593308"/>
                <a:gd name="connsiteX1" fmla="*/ 134099 w 2151076"/>
                <a:gd name="connsiteY1" fmla="*/ 14664 h 2593308"/>
                <a:gd name="connsiteX2" fmla="*/ 229349 w 2151076"/>
                <a:gd name="connsiteY2" fmla="*/ 167064 h 2593308"/>
                <a:gd name="connsiteX3" fmla="*/ 197599 w 2151076"/>
                <a:gd name="connsiteY3" fmla="*/ 306764 h 2593308"/>
                <a:gd name="connsiteX4" fmla="*/ 254749 w 2151076"/>
                <a:gd name="connsiteY4" fmla="*/ 408364 h 2593308"/>
                <a:gd name="connsiteX5" fmla="*/ 749 w 2151076"/>
                <a:gd name="connsiteY5" fmla="*/ 636964 h 2593308"/>
                <a:gd name="connsiteX6" fmla="*/ 178549 w 2151076"/>
                <a:gd name="connsiteY6" fmla="*/ 878264 h 2593308"/>
                <a:gd name="connsiteX7" fmla="*/ 229349 w 2151076"/>
                <a:gd name="connsiteY7" fmla="*/ 979864 h 2593308"/>
                <a:gd name="connsiteX8" fmla="*/ 496049 w 2151076"/>
                <a:gd name="connsiteY8" fmla="*/ 1011614 h 2593308"/>
                <a:gd name="connsiteX9" fmla="*/ 584949 w 2151076"/>
                <a:gd name="connsiteY9" fmla="*/ 948114 h 2593308"/>
                <a:gd name="connsiteX10" fmla="*/ 807199 w 2151076"/>
                <a:gd name="connsiteY10" fmla="*/ 1068764 h 2593308"/>
                <a:gd name="connsiteX11" fmla="*/ 832599 w 2151076"/>
                <a:gd name="connsiteY11" fmla="*/ 1132264 h 2593308"/>
                <a:gd name="connsiteX12" fmla="*/ 959599 w 2151076"/>
                <a:gd name="connsiteY12" fmla="*/ 1106864 h 2593308"/>
                <a:gd name="connsiteX13" fmla="*/ 984999 w 2151076"/>
                <a:gd name="connsiteY13" fmla="*/ 1183064 h 2593308"/>
                <a:gd name="connsiteX14" fmla="*/ 896099 w 2151076"/>
                <a:gd name="connsiteY14" fmla="*/ 1291014 h 2593308"/>
                <a:gd name="connsiteX15" fmla="*/ 921499 w 2151076"/>
                <a:gd name="connsiteY15" fmla="*/ 1570414 h 2593308"/>
                <a:gd name="connsiteX16" fmla="*/ 991349 w 2151076"/>
                <a:gd name="connsiteY16" fmla="*/ 1583114 h 2593308"/>
                <a:gd name="connsiteX17" fmla="*/ 1137399 w 2151076"/>
                <a:gd name="connsiteY17" fmla="*/ 1811714 h 2593308"/>
                <a:gd name="connsiteX18" fmla="*/ 1365999 w 2151076"/>
                <a:gd name="connsiteY18" fmla="*/ 1678364 h 2593308"/>
                <a:gd name="connsiteX19" fmla="*/ 1772399 w 2151076"/>
                <a:gd name="connsiteY19" fmla="*/ 1462464 h 2593308"/>
                <a:gd name="connsiteX20" fmla="*/ 1848599 w 2151076"/>
                <a:gd name="connsiteY20" fmla="*/ 1341814 h 2593308"/>
                <a:gd name="connsiteX21" fmla="*/ 1905749 w 2151076"/>
                <a:gd name="connsiteY21" fmla="*/ 1430714 h 2593308"/>
                <a:gd name="connsiteX22" fmla="*/ 1943849 w 2151076"/>
                <a:gd name="connsiteY22" fmla="*/ 1792664 h 2593308"/>
                <a:gd name="connsiteX23" fmla="*/ 2147049 w 2151076"/>
                <a:gd name="connsiteY23" fmla="*/ 2180014 h 2593308"/>
                <a:gd name="connsiteX24" fmla="*/ 2070849 w 2151076"/>
                <a:gd name="connsiteY24" fmla="*/ 2249864 h 2593308"/>
                <a:gd name="connsiteX25" fmla="*/ 1969249 w 2151076"/>
                <a:gd name="connsiteY25" fmla="*/ 2364164 h 2593308"/>
                <a:gd name="connsiteX26" fmla="*/ 1975599 w 2151076"/>
                <a:gd name="connsiteY26" fmla="*/ 2459414 h 2593308"/>
                <a:gd name="connsiteX27" fmla="*/ 1854949 w 2151076"/>
                <a:gd name="connsiteY27" fmla="*/ 2453064 h 2593308"/>
                <a:gd name="connsiteX28" fmla="*/ 1778749 w 2151076"/>
                <a:gd name="connsiteY28" fmla="*/ 2529264 h 2593308"/>
                <a:gd name="connsiteX29" fmla="*/ 1677149 w 2151076"/>
                <a:gd name="connsiteY29" fmla="*/ 2592764 h 2593308"/>
                <a:gd name="connsiteX30" fmla="*/ 1607299 w 2151076"/>
                <a:gd name="connsiteY30" fmla="*/ 2554664 h 2593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2151076" h="2593308">
                  <a:moveTo>
                    <a:pt x="57899" y="14664"/>
                  </a:moveTo>
                  <a:cubicBezTo>
                    <a:pt x="81711" y="1964"/>
                    <a:pt x="105524" y="-10736"/>
                    <a:pt x="134099" y="14664"/>
                  </a:cubicBezTo>
                  <a:cubicBezTo>
                    <a:pt x="162674" y="40064"/>
                    <a:pt x="218766" y="118381"/>
                    <a:pt x="229349" y="167064"/>
                  </a:cubicBezTo>
                  <a:cubicBezTo>
                    <a:pt x="239932" y="215747"/>
                    <a:pt x="193366" y="266547"/>
                    <a:pt x="197599" y="306764"/>
                  </a:cubicBezTo>
                  <a:cubicBezTo>
                    <a:pt x="201832" y="346981"/>
                    <a:pt x="287557" y="353331"/>
                    <a:pt x="254749" y="408364"/>
                  </a:cubicBezTo>
                  <a:cubicBezTo>
                    <a:pt x="221941" y="463397"/>
                    <a:pt x="13449" y="558647"/>
                    <a:pt x="749" y="636964"/>
                  </a:cubicBezTo>
                  <a:cubicBezTo>
                    <a:pt x="-11951" y="715281"/>
                    <a:pt x="140449" y="821114"/>
                    <a:pt x="178549" y="878264"/>
                  </a:cubicBezTo>
                  <a:cubicBezTo>
                    <a:pt x="216649" y="935414"/>
                    <a:pt x="176432" y="957639"/>
                    <a:pt x="229349" y="979864"/>
                  </a:cubicBezTo>
                  <a:cubicBezTo>
                    <a:pt x="282266" y="1002089"/>
                    <a:pt x="436782" y="1016906"/>
                    <a:pt x="496049" y="1011614"/>
                  </a:cubicBezTo>
                  <a:cubicBezTo>
                    <a:pt x="555316" y="1006322"/>
                    <a:pt x="533091" y="938589"/>
                    <a:pt x="584949" y="948114"/>
                  </a:cubicBezTo>
                  <a:cubicBezTo>
                    <a:pt x="636807" y="957639"/>
                    <a:pt x="765924" y="1038072"/>
                    <a:pt x="807199" y="1068764"/>
                  </a:cubicBezTo>
                  <a:cubicBezTo>
                    <a:pt x="848474" y="1099456"/>
                    <a:pt x="807199" y="1125914"/>
                    <a:pt x="832599" y="1132264"/>
                  </a:cubicBezTo>
                  <a:cubicBezTo>
                    <a:pt x="857999" y="1138614"/>
                    <a:pt x="934199" y="1098397"/>
                    <a:pt x="959599" y="1106864"/>
                  </a:cubicBezTo>
                  <a:cubicBezTo>
                    <a:pt x="984999" y="1115331"/>
                    <a:pt x="995582" y="1152372"/>
                    <a:pt x="984999" y="1183064"/>
                  </a:cubicBezTo>
                  <a:cubicBezTo>
                    <a:pt x="974416" y="1213756"/>
                    <a:pt x="906682" y="1226456"/>
                    <a:pt x="896099" y="1291014"/>
                  </a:cubicBezTo>
                  <a:cubicBezTo>
                    <a:pt x="885516" y="1355572"/>
                    <a:pt x="905624" y="1521731"/>
                    <a:pt x="921499" y="1570414"/>
                  </a:cubicBezTo>
                  <a:cubicBezTo>
                    <a:pt x="937374" y="1619097"/>
                    <a:pt x="955366" y="1542897"/>
                    <a:pt x="991349" y="1583114"/>
                  </a:cubicBezTo>
                  <a:cubicBezTo>
                    <a:pt x="1027332" y="1623331"/>
                    <a:pt x="1074957" y="1795839"/>
                    <a:pt x="1137399" y="1811714"/>
                  </a:cubicBezTo>
                  <a:cubicBezTo>
                    <a:pt x="1199841" y="1827589"/>
                    <a:pt x="1260166" y="1736572"/>
                    <a:pt x="1365999" y="1678364"/>
                  </a:cubicBezTo>
                  <a:cubicBezTo>
                    <a:pt x="1471832" y="1620156"/>
                    <a:pt x="1691966" y="1518556"/>
                    <a:pt x="1772399" y="1462464"/>
                  </a:cubicBezTo>
                  <a:cubicBezTo>
                    <a:pt x="1852832" y="1406372"/>
                    <a:pt x="1826374" y="1347106"/>
                    <a:pt x="1848599" y="1341814"/>
                  </a:cubicBezTo>
                  <a:cubicBezTo>
                    <a:pt x="1870824" y="1336522"/>
                    <a:pt x="1889874" y="1355572"/>
                    <a:pt x="1905749" y="1430714"/>
                  </a:cubicBezTo>
                  <a:cubicBezTo>
                    <a:pt x="1921624" y="1505856"/>
                    <a:pt x="1903632" y="1667781"/>
                    <a:pt x="1943849" y="1792664"/>
                  </a:cubicBezTo>
                  <a:cubicBezTo>
                    <a:pt x="1984066" y="1917547"/>
                    <a:pt x="2125882" y="2103814"/>
                    <a:pt x="2147049" y="2180014"/>
                  </a:cubicBezTo>
                  <a:cubicBezTo>
                    <a:pt x="2168216" y="2256214"/>
                    <a:pt x="2100482" y="2219172"/>
                    <a:pt x="2070849" y="2249864"/>
                  </a:cubicBezTo>
                  <a:cubicBezTo>
                    <a:pt x="2041216" y="2280556"/>
                    <a:pt x="1985124" y="2329239"/>
                    <a:pt x="1969249" y="2364164"/>
                  </a:cubicBezTo>
                  <a:cubicBezTo>
                    <a:pt x="1953374" y="2399089"/>
                    <a:pt x="1994649" y="2444597"/>
                    <a:pt x="1975599" y="2459414"/>
                  </a:cubicBezTo>
                  <a:cubicBezTo>
                    <a:pt x="1956549" y="2474231"/>
                    <a:pt x="1887757" y="2441422"/>
                    <a:pt x="1854949" y="2453064"/>
                  </a:cubicBezTo>
                  <a:cubicBezTo>
                    <a:pt x="1822141" y="2464706"/>
                    <a:pt x="1808382" y="2505981"/>
                    <a:pt x="1778749" y="2529264"/>
                  </a:cubicBezTo>
                  <a:cubicBezTo>
                    <a:pt x="1749116" y="2552547"/>
                    <a:pt x="1705724" y="2588531"/>
                    <a:pt x="1677149" y="2592764"/>
                  </a:cubicBezTo>
                  <a:cubicBezTo>
                    <a:pt x="1648574" y="2596997"/>
                    <a:pt x="1627936" y="2575830"/>
                    <a:pt x="1607299" y="2554664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  <p:sp>
          <p:nvSpPr>
            <p:cNvPr id="9" name="Forme libre : forme 8">
              <a:extLst>
                <a:ext uri="{FF2B5EF4-FFF2-40B4-BE49-F238E27FC236}">
                  <a16:creationId xmlns:a16="http://schemas.microsoft.com/office/drawing/2014/main" id="{ACE898E1-7BDE-49B0-8EBE-D13D00606527}"/>
                </a:ext>
              </a:extLst>
            </p:cNvPr>
            <p:cNvSpPr/>
            <p:nvPr/>
          </p:nvSpPr>
          <p:spPr>
            <a:xfrm>
              <a:off x="7672120" y="3459906"/>
              <a:ext cx="1660678" cy="1639144"/>
            </a:xfrm>
            <a:custGeom>
              <a:avLst/>
              <a:gdLst>
                <a:gd name="connsiteX0" fmla="*/ 1649680 w 1660678"/>
                <a:gd name="connsiteY0" fmla="*/ 159594 h 1639144"/>
                <a:gd name="connsiteX1" fmla="*/ 1649680 w 1660678"/>
                <a:gd name="connsiteY1" fmla="*/ 51644 h 1639144"/>
                <a:gd name="connsiteX2" fmla="*/ 1535380 w 1660678"/>
                <a:gd name="connsiteY2" fmla="*/ 844 h 1639144"/>
                <a:gd name="connsiteX3" fmla="*/ 1395680 w 1660678"/>
                <a:gd name="connsiteY3" fmla="*/ 89744 h 1639144"/>
                <a:gd name="connsiteX4" fmla="*/ 1395680 w 1660678"/>
                <a:gd name="connsiteY4" fmla="*/ 362794 h 1639144"/>
                <a:gd name="connsiteX5" fmla="*/ 1465530 w 1660678"/>
                <a:gd name="connsiteY5" fmla="*/ 426294 h 1639144"/>
                <a:gd name="connsiteX6" fmla="*/ 1414730 w 1660678"/>
                <a:gd name="connsiteY6" fmla="*/ 496144 h 1639144"/>
                <a:gd name="connsiteX7" fmla="*/ 1281380 w 1660678"/>
                <a:gd name="connsiteY7" fmla="*/ 585044 h 1639144"/>
                <a:gd name="connsiteX8" fmla="*/ 1224230 w 1660678"/>
                <a:gd name="connsiteY8" fmla="*/ 737444 h 1639144"/>
                <a:gd name="connsiteX9" fmla="*/ 1008330 w 1660678"/>
                <a:gd name="connsiteY9" fmla="*/ 775544 h 1639144"/>
                <a:gd name="connsiteX10" fmla="*/ 919430 w 1660678"/>
                <a:gd name="connsiteY10" fmla="*/ 712044 h 1639144"/>
                <a:gd name="connsiteX11" fmla="*/ 874980 w 1660678"/>
                <a:gd name="connsiteY11" fmla="*/ 680294 h 1639144"/>
                <a:gd name="connsiteX12" fmla="*/ 773380 w 1660678"/>
                <a:gd name="connsiteY12" fmla="*/ 667594 h 1639144"/>
                <a:gd name="connsiteX13" fmla="*/ 728930 w 1660678"/>
                <a:gd name="connsiteY13" fmla="*/ 750144 h 1639144"/>
                <a:gd name="connsiteX14" fmla="*/ 665430 w 1660678"/>
                <a:gd name="connsiteY14" fmla="*/ 832694 h 1639144"/>
                <a:gd name="connsiteX15" fmla="*/ 481280 w 1660678"/>
                <a:gd name="connsiteY15" fmla="*/ 985094 h 1639144"/>
                <a:gd name="connsiteX16" fmla="*/ 373330 w 1660678"/>
                <a:gd name="connsiteY16" fmla="*/ 1010494 h 1639144"/>
                <a:gd name="connsiteX17" fmla="*/ 271730 w 1660678"/>
                <a:gd name="connsiteY17" fmla="*/ 1112094 h 1639144"/>
                <a:gd name="connsiteX18" fmla="*/ 144730 w 1660678"/>
                <a:gd name="connsiteY18" fmla="*/ 1099394 h 1639144"/>
                <a:gd name="connsiteX19" fmla="*/ 5030 w 1660678"/>
                <a:gd name="connsiteY19" fmla="*/ 1181944 h 1639144"/>
                <a:gd name="connsiteX20" fmla="*/ 36780 w 1660678"/>
                <a:gd name="connsiteY20" fmla="*/ 1321644 h 1639144"/>
                <a:gd name="connsiteX21" fmla="*/ 93930 w 1660678"/>
                <a:gd name="connsiteY21" fmla="*/ 1366094 h 1639144"/>
                <a:gd name="connsiteX22" fmla="*/ 214580 w 1660678"/>
                <a:gd name="connsiteY22" fmla="*/ 1378794 h 1639144"/>
                <a:gd name="connsiteX23" fmla="*/ 119330 w 1660678"/>
                <a:gd name="connsiteY23" fmla="*/ 1575644 h 1639144"/>
                <a:gd name="connsiteX24" fmla="*/ 74880 w 1660678"/>
                <a:gd name="connsiteY24" fmla="*/ 1639144 h 1639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660678" h="1639144">
                  <a:moveTo>
                    <a:pt x="1649680" y="159594"/>
                  </a:moveTo>
                  <a:cubicBezTo>
                    <a:pt x="1659205" y="118848"/>
                    <a:pt x="1668730" y="78102"/>
                    <a:pt x="1649680" y="51644"/>
                  </a:cubicBezTo>
                  <a:cubicBezTo>
                    <a:pt x="1630630" y="25186"/>
                    <a:pt x="1577713" y="-5506"/>
                    <a:pt x="1535380" y="844"/>
                  </a:cubicBezTo>
                  <a:cubicBezTo>
                    <a:pt x="1493047" y="7194"/>
                    <a:pt x="1418963" y="29419"/>
                    <a:pt x="1395680" y="89744"/>
                  </a:cubicBezTo>
                  <a:cubicBezTo>
                    <a:pt x="1372397" y="150069"/>
                    <a:pt x="1384038" y="306702"/>
                    <a:pt x="1395680" y="362794"/>
                  </a:cubicBezTo>
                  <a:cubicBezTo>
                    <a:pt x="1407322" y="418886"/>
                    <a:pt x="1462355" y="404069"/>
                    <a:pt x="1465530" y="426294"/>
                  </a:cubicBezTo>
                  <a:cubicBezTo>
                    <a:pt x="1468705" y="448519"/>
                    <a:pt x="1445422" y="469686"/>
                    <a:pt x="1414730" y="496144"/>
                  </a:cubicBezTo>
                  <a:cubicBezTo>
                    <a:pt x="1384038" y="522602"/>
                    <a:pt x="1313130" y="544827"/>
                    <a:pt x="1281380" y="585044"/>
                  </a:cubicBezTo>
                  <a:cubicBezTo>
                    <a:pt x="1249630" y="625261"/>
                    <a:pt x="1269738" y="705694"/>
                    <a:pt x="1224230" y="737444"/>
                  </a:cubicBezTo>
                  <a:cubicBezTo>
                    <a:pt x="1178722" y="769194"/>
                    <a:pt x="1059130" y="779777"/>
                    <a:pt x="1008330" y="775544"/>
                  </a:cubicBezTo>
                  <a:cubicBezTo>
                    <a:pt x="957530" y="771311"/>
                    <a:pt x="919430" y="712044"/>
                    <a:pt x="919430" y="712044"/>
                  </a:cubicBezTo>
                  <a:cubicBezTo>
                    <a:pt x="897205" y="696169"/>
                    <a:pt x="899322" y="687702"/>
                    <a:pt x="874980" y="680294"/>
                  </a:cubicBezTo>
                  <a:cubicBezTo>
                    <a:pt x="850638" y="672886"/>
                    <a:pt x="797722" y="655952"/>
                    <a:pt x="773380" y="667594"/>
                  </a:cubicBezTo>
                  <a:cubicBezTo>
                    <a:pt x="749038" y="679236"/>
                    <a:pt x="746922" y="722627"/>
                    <a:pt x="728930" y="750144"/>
                  </a:cubicBezTo>
                  <a:cubicBezTo>
                    <a:pt x="710938" y="777661"/>
                    <a:pt x="706705" y="793536"/>
                    <a:pt x="665430" y="832694"/>
                  </a:cubicBezTo>
                  <a:cubicBezTo>
                    <a:pt x="624155" y="871852"/>
                    <a:pt x="529963" y="955461"/>
                    <a:pt x="481280" y="985094"/>
                  </a:cubicBezTo>
                  <a:cubicBezTo>
                    <a:pt x="432597" y="1014727"/>
                    <a:pt x="408255" y="989327"/>
                    <a:pt x="373330" y="1010494"/>
                  </a:cubicBezTo>
                  <a:cubicBezTo>
                    <a:pt x="338405" y="1031661"/>
                    <a:pt x="309830" y="1097277"/>
                    <a:pt x="271730" y="1112094"/>
                  </a:cubicBezTo>
                  <a:cubicBezTo>
                    <a:pt x="233630" y="1126911"/>
                    <a:pt x="189180" y="1087752"/>
                    <a:pt x="144730" y="1099394"/>
                  </a:cubicBezTo>
                  <a:cubicBezTo>
                    <a:pt x="100280" y="1111036"/>
                    <a:pt x="23022" y="1144902"/>
                    <a:pt x="5030" y="1181944"/>
                  </a:cubicBezTo>
                  <a:cubicBezTo>
                    <a:pt x="-12962" y="1218986"/>
                    <a:pt x="21963" y="1290952"/>
                    <a:pt x="36780" y="1321644"/>
                  </a:cubicBezTo>
                  <a:cubicBezTo>
                    <a:pt x="51597" y="1352336"/>
                    <a:pt x="64297" y="1356569"/>
                    <a:pt x="93930" y="1366094"/>
                  </a:cubicBezTo>
                  <a:cubicBezTo>
                    <a:pt x="123563" y="1375619"/>
                    <a:pt x="210347" y="1343869"/>
                    <a:pt x="214580" y="1378794"/>
                  </a:cubicBezTo>
                  <a:cubicBezTo>
                    <a:pt x="218813" y="1413719"/>
                    <a:pt x="142613" y="1532252"/>
                    <a:pt x="119330" y="1575644"/>
                  </a:cubicBezTo>
                  <a:cubicBezTo>
                    <a:pt x="96047" y="1619036"/>
                    <a:pt x="85463" y="1629090"/>
                    <a:pt x="74880" y="1639144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  <p:sp>
          <p:nvSpPr>
            <p:cNvPr id="13" name="Forme libre : forme 12">
              <a:extLst>
                <a:ext uri="{FF2B5EF4-FFF2-40B4-BE49-F238E27FC236}">
                  <a16:creationId xmlns:a16="http://schemas.microsoft.com/office/drawing/2014/main" id="{529D98ED-C248-4E49-83CA-039AD5E1BA55}"/>
                </a:ext>
              </a:extLst>
            </p:cNvPr>
            <p:cNvSpPr/>
            <p:nvPr/>
          </p:nvSpPr>
          <p:spPr>
            <a:xfrm>
              <a:off x="2908829" y="2114550"/>
              <a:ext cx="5463008" cy="4432490"/>
            </a:xfrm>
            <a:custGeom>
              <a:avLst/>
              <a:gdLst>
                <a:gd name="connsiteX0" fmla="*/ 4850871 w 5463008"/>
                <a:gd name="connsiteY0" fmla="*/ 2965450 h 4432490"/>
                <a:gd name="connsiteX1" fmla="*/ 4787371 w 5463008"/>
                <a:gd name="connsiteY1" fmla="*/ 3124200 h 4432490"/>
                <a:gd name="connsiteX2" fmla="*/ 4825471 w 5463008"/>
                <a:gd name="connsiteY2" fmla="*/ 3194050 h 4432490"/>
                <a:gd name="connsiteX3" fmla="*/ 5054071 w 5463008"/>
                <a:gd name="connsiteY3" fmla="*/ 3124200 h 4432490"/>
                <a:gd name="connsiteX4" fmla="*/ 5181071 w 5463008"/>
                <a:gd name="connsiteY4" fmla="*/ 3308350 h 4432490"/>
                <a:gd name="connsiteX5" fmla="*/ 5384271 w 5463008"/>
                <a:gd name="connsiteY5" fmla="*/ 3371850 h 4432490"/>
                <a:gd name="connsiteX6" fmla="*/ 5371571 w 5463008"/>
                <a:gd name="connsiteY6" fmla="*/ 3511550 h 4432490"/>
                <a:gd name="connsiteX7" fmla="*/ 5447771 w 5463008"/>
                <a:gd name="connsiteY7" fmla="*/ 3644900 h 4432490"/>
                <a:gd name="connsiteX8" fmla="*/ 5308071 w 5463008"/>
                <a:gd name="connsiteY8" fmla="*/ 3714750 h 4432490"/>
                <a:gd name="connsiteX9" fmla="*/ 5460471 w 5463008"/>
                <a:gd name="connsiteY9" fmla="*/ 3873500 h 4432490"/>
                <a:gd name="connsiteX10" fmla="*/ 5377921 w 5463008"/>
                <a:gd name="connsiteY10" fmla="*/ 3987800 h 4432490"/>
                <a:gd name="connsiteX11" fmla="*/ 5066771 w 5463008"/>
                <a:gd name="connsiteY11" fmla="*/ 4108450 h 4432490"/>
                <a:gd name="connsiteX12" fmla="*/ 4977871 w 5463008"/>
                <a:gd name="connsiteY12" fmla="*/ 3987800 h 4432490"/>
                <a:gd name="connsiteX13" fmla="*/ 4838171 w 5463008"/>
                <a:gd name="connsiteY13" fmla="*/ 4070350 h 4432490"/>
                <a:gd name="connsiteX14" fmla="*/ 4723871 w 5463008"/>
                <a:gd name="connsiteY14" fmla="*/ 3848100 h 4432490"/>
                <a:gd name="connsiteX15" fmla="*/ 4596871 w 5463008"/>
                <a:gd name="connsiteY15" fmla="*/ 3810000 h 4432490"/>
                <a:gd name="connsiteX16" fmla="*/ 4336521 w 5463008"/>
                <a:gd name="connsiteY16" fmla="*/ 3829050 h 4432490"/>
                <a:gd name="connsiteX17" fmla="*/ 4190471 w 5463008"/>
                <a:gd name="connsiteY17" fmla="*/ 3740150 h 4432490"/>
                <a:gd name="connsiteX18" fmla="*/ 4082521 w 5463008"/>
                <a:gd name="connsiteY18" fmla="*/ 3892550 h 4432490"/>
                <a:gd name="connsiteX19" fmla="*/ 3892021 w 5463008"/>
                <a:gd name="connsiteY19" fmla="*/ 4013200 h 4432490"/>
                <a:gd name="connsiteX20" fmla="*/ 3872971 w 5463008"/>
                <a:gd name="connsiteY20" fmla="*/ 4102100 h 4432490"/>
                <a:gd name="connsiteX21" fmla="*/ 3745971 w 5463008"/>
                <a:gd name="connsiteY21" fmla="*/ 4273550 h 4432490"/>
                <a:gd name="connsiteX22" fmla="*/ 3555471 w 5463008"/>
                <a:gd name="connsiteY22" fmla="*/ 4356100 h 4432490"/>
                <a:gd name="connsiteX23" fmla="*/ 3295121 w 5463008"/>
                <a:gd name="connsiteY23" fmla="*/ 4356100 h 4432490"/>
                <a:gd name="connsiteX24" fmla="*/ 3085571 w 5463008"/>
                <a:gd name="connsiteY24" fmla="*/ 4432300 h 4432490"/>
                <a:gd name="connsiteX25" fmla="*/ 2958571 w 5463008"/>
                <a:gd name="connsiteY25" fmla="*/ 4330700 h 4432490"/>
                <a:gd name="connsiteX26" fmla="*/ 2831571 w 5463008"/>
                <a:gd name="connsiteY26" fmla="*/ 4267200 h 4432490"/>
                <a:gd name="connsiteX27" fmla="*/ 2729971 w 5463008"/>
                <a:gd name="connsiteY27" fmla="*/ 4076700 h 4432490"/>
                <a:gd name="connsiteX28" fmla="*/ 2583921 w 5463008"/>
                <a:gd name="connsiteY28" fmla="*/ 3987800 h 4432490"/>
                <a:gd name="connsiteX29" fmla="*/ 2387071 w 5463008"/>
                <a:gd name="connsiteY29" fmla="*/ 4064000 h 4432490"/>
                <a:gd name="connsiteX30" fmla="*/ 2183871 w 5463008"/>
                <a:gd name="connsiteY30" fmla="*/ 3835400 h 4432490"/>
                <a:gd name="connsiteX31" fmla="*/ 2126721 w 5463008"/>
                <a:gd name="connsiteY31" fmla="*/ 3803650 h 4432490"/>
                <a:gd name="connsiteX32" fmla="*/ 2260071 w 5463008"/>
                <a:gd name="connsiteY32" fmla="*/ 3365500 h 4432490"/>
                <a:gd name="connsiteX33" fmla="*/ 2069571 w 5463008"/>
                <a:gd name="connsiteY33" fmla="*/ 3060700 h 4432490"/>
                <a:gd name="connsiteX34" fmla="*/ 1828271 w 5463008"/>
                <a:gd name="connsiteY34" fmla="*/ 2673350 h 4432490"/>
                <a:gd name="connsiteX35" fmla="*/ 1783821 w 5463008"/>
                <a:gd name="connsiteY35" fmla="*/ 2584450 h 4432490"/>
                <a:gd name="connsiteX36" fmla="*/ 1612371 w 5463008"/>
                <a:gd name="connsiteY36" fmla="*/ 2343150 h 4432490"/>
                <a:gd name="connsiteX37" fmla="*/ 1910821 w 5463008"/>
                <a:gd name="connsiteY37" fmla="*/ 2044700 h 4432490"/>
                <a:gd name="connsiteX38" fmla="*/ 1783821 w 5463008"/>
                <a:gd name="connsiteY38" fmla="*/ 2025650 h 4432490"/>
                <a:gd name="connsiteX39" fmla="*/ 1853671 w 5463008"/>
                <a:gd name="connsiteY39" fmla="*/ 1866900 h 4432490"/>
                <a:gd name="connsiteX40" fmla="*/ 1910821 w 5463008"/>
                <a:gd name="connsiteY40" fmla="*/ 1746250 h 4432490"/>
                <a:gd name="connsiteX41" fmla="*/ 1853671 w 5463008"/>
                <a:gd name="connsiteY41" fmla="*/ 1365250 h 4432490"/>
                <a:gd name="connsiteX42" fmla="*/ 1752071 w 5463008"/>
                <a:gd name="connsiteY42" fmla="*/ 1187450 h 4432490"/>
                <a:gd name="connsiteX43" fmla="*/ 1555221 w 5463008"/>
                <a:gd name="connsiteY43" fmla="*/ 1187450 h 4432490"/>
                <a:gd name="connsiteX44" fmla="*/ 1491721 w 5463008"/>
                <a:gd name="connsiteY44" fmla="*/ 1168400 h 4432490"/>
                <a:gd name="connsiteX45" fmla="*/ 1434571 w 5463008"/>
                <a:gd name="connsiteY45" fmla="*/ 1289050 h 4432490"/>
                <a:gd name="connsiteX46" fmla="*/ 869421 w 5463008"/>
                <a:gd name="connsiteY46" fmla="*/ 1403350 h 4432490"/>
                <a:gd name="connsiteX47" fmla="*/ 748771 w 5463008"/>
                <a:gd name="connsiteY47" fmla="*/ 1365250 h 4432490"/>
                <a:gd name="connsiteX48" fmla="*/ 501121 w 5463008"/>
                <a:gd name="connsiteY48" fmla="*/ 1454150 h 4432490"/>
                <a:gd name="connsiteX49" fmla="*/ 323321 w 5463008"/>
                <a:gd name="connsiteY49" fmla="*/ 1473200 h 4432490"/>
                <a:gd name="connsiteX50" fmla="*/ 132821 w 5463008"/>
                <a:gd name="connsiteY50" fmla="*/ 1428750 h 4432490"/>
                <a:gd name="connsiteX51" fmla="*/ 285221 w 5463008"/>
                <a:gd name="connsiteY51" fmla="*/ 1384300 h 4432490"/>
                <a:gd name="connsiteX52" fmla="*/ 329671 w 5463008"/>
                <a:gd name="connsiteY52" fmla="*/ 1270000 h 4432490"/>
                <a:gd name="connsiteX53" fmla="*/ 266171 w 5463008"/>
                <a:gd name="connsiteY53" fmla="*/ 1003300 h 4432490"/>
                <a:gd name="connsiteX54" fmla="*/ 82021 w 5463008"/>
                <a:gd name="connsiteY54" fmla="*/ 1022350 h 4432490"/>
                <a:gd name="connsiteX55" fmla="*/ 5821 w 5463008"/>
                <a:gd name="connsiteY55" fmla="*/ 825500 h 4432490"/>
                <a:gd name="connsiteX56" fmla="*/ 228071 w 5463008"/>
                <a:gd name="connsiteY56" fmla="*/ 768350 h 4432490"/>
                <a:gd name="connsiteX57" fmla="*/ 285221 w 5463008"/>
                <a:gd name="connsiteY57" fmla="*/ 666750 h 4432490"/>
                <a:gd name="connsiteX58" fmla="*/ 348721 w 5463008"/>
                <a:gd name="connsiteY58" fmla="*/ 704850 h 4432490"/>
                <a:gd name="connsiteX59" fmla="*/ 285221 w 5463008"/>
                <a:gd name="connsiteY59" fmla="*/ 565150 h 4432490"/>
                <a:gd name="connsiteX60" fmla="*/ 355071 w 5463008"/>
                <a:gd name="connsiteY60" fmla="*/ 336550 h 4432490"/>
                <a:gd name="connsiteX61" fmla="*/ 418571 w 5463008"/>
                <a:gd name="connsiteY61" fmla="*/ 120650 h 4432490"/>
                <a:gd name="connsiteX62" fmla="*/ 577321 w 5463008"/>
                <a:gd name="connsiteY62" fmla="*/ 88900 h 4432490"/>
                <a:gd name="connsiteX63" fmla="*/ 653521 w 5463008"/>
                <a:gd name="connsiteY63" fmla="*/ 0 h 4432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5463008" h="4432490">
                  <a:moveTo>
                    <a:pt x="4850871" y="2965450"/>
                  </a:moveTo>
                  <a:cubicBezTo>
                    <a:pt x="4821237" y="3025775"/>
                    <a:pt x="4791604" y="3086100"/>
                    <a:pt x="4787371" y="3124200"/>
                  </a:cubicBezTo>
                  <a:cubicBezTo>
                    <a:pt x="4783138" y="3162300"/>
                    <a:pt x="4781021" y="3194050"/>
                    <a:pt x="4825471" y="3194050"/>
                  </a:cubicBezTo>
                  <a:cubicBezTo>
                    <a:pt x="4869921" y="3194050"/>
                    <a:pt x="4994804" y="3105150"/>
                    <a:pt x="5054071" y="3124200"/>
                  </a:cubicBezTo>
                  <a:cubicBezTo>
                    <a:pt x="5113338" y="3143250"/>
                    <a:pt x="5126038" y="3267075"/>
                    <a:pt x="5181071" y="3308350"/>
                  </a:cubicBezTo>
                  <a:cubicBezTo>
                    <a:pt x="5236104" y="3349625"/>
                    <a:pt x="5352521" y="3337983"/>
                    <a:pt x="5384271" y="3371850"/>
                  </a:cubicBezTo>
                  <a:cubicBezTo>
                    <a:pt x="5416021" y="3405717"/>
                    <a:pt x="5360988" y="3466042"/>
                    <a:pt x="5371571" y="3511550"/>
                  </a:cubicBezTo>
                  <a:cubicBezTo>
                    <a:pt x="5382154" y="3557058"/>
                    <a:pt x="5458354" y="3611033"/>
                    <a:pt x="5447771" y="3644900"/>
                  </a:cubicBezTo>
                  <a:cubicBezTo>
                    <a:pt x="5437188" y="3678767"/>
                    <a:pt x="5305954" y="3676650"/>
                    <a:pt x="5308071" y="3714750"/>
                  </a:cubicBezTo>
                  <a:cubicBezTo>
                    <a:pt x="5310188" y="3752850"/>
                    <a:pt x="5448829" y="3827992"/>
                    <a:pt x="5460471" y="3873500"/>
                  </a:cubicBezTo>
                  <a:cubicBezTo>
                    <a:pt x="5472113" y="3919008"/>
                    <a:pt x="5443538" y="3948642"/>
                    <a:pt x="5377921" y="3987800"/>
                  </a:cubicBezTo>
                  <a:cubicBezTo>
                    <a:pt x="5312304" y="4026958"/>
                    <a:pt x="5133446" y="4108450"/>
                    <a:pt x="5066771" y="4108450"/>
                  </a:cubicBezTo>
                  <a:cubicBezTo>
                    <a:pt x="5000096" y="4108450"/>
                    <a:pt x="5015971" y="3994150"/>
                    <a:pt x="4977871" y="3987800"/>
                  </a:cubicBezTo>
                  <a:cubicBezTo>
                    <a:pt x="4939771" y="3981450"/>
                    <a:pt x="4880504" y="4093633"/>
                    <a:pt x="4838171" y="4070350"/>
                  </a:cubicBezTo>
                  <a:cubicBezTo>
                    <a:pt x="4795838" y="4047067"/>
                    <a:pt x="4764088" y="3891492"/>
                    <a:pt x="4723871" y="3848100"/>
                  </a:cubicBezTo>
                  <a:cubicBezTo>
                    <a:pt x="4683654" y="3804708"/>
                    <a:pt x="4661429" y="3813175"/>
                    <a:pt x="4596871" y="3810000"/>
                  </a:cubicBezTo>
                  <a:cubicBezTo>
                    <a:pt x="4532313" y="3806825"/>
                    <a:pt x="4404254" y="3840692"/>
                    <a:pt x="4336521" y="3829050"/>
                  </a:cubicBezTo>
                  <a:cubicBezTo>
                    <a:pt x="4268788" y="3817408"/>
                    <a:pt x="4232804" y="3729567"/>
                    <a:pt x="4190471" y="3740150"/>
                  </a:cubicBezTo>
                  <a:cubicBezTo>
                    <a:pt x="4148138" y="3750733"/>
                    <a:pt x="4132263" y="3847042"/>
                    <a:pt x="4082521" y="3892550"/>
                  </a:cubicBezTo>
                  <a:cubicBezTo>
                    <a:pt x="4032779" y="3938058"/>
                    <a:pt x="3926946" y="3978275"/>
                    <a:pt x="3892021" y="4013200"/>
                  </a:cubicBezTo>
                  <a:cubicBezTo>
                    <a:pt x="3857096" y="4048125"/>
                    <a:pt x="3897313" y="4058708"/>
                    <a:pt x="3872971" y="4102100"/>
                  </a:cubicBezTo>
                  <a:cubicBezTo>
                    <a:pt x="3848629" y="4145492"/>
                    <a:pt x="3798888" y="4231217"/>
                    <a:pt x="3745971" y="4273550"/>
                  </a:cubicBezTo>
                  <a:cubicBezTo>
                    <a:pt x="3693054" y="4315883"/>
                    <a:pt x="3630613" y="4342342"/>
                    <a:pt x="3555471" y="4356100"/>
                  </a:cubicBezTo>
                  <a:cubicBezTo>
                    <a:pt x="3480329" y="4369858"/>
                    <a:pt x="3373438" y="4343400"/>
                    <a:pt x="3295121" y="4356100"/>
                  </a:cubicBezTo>
                  <a:cubicBezTo>
                    <a:pt x="3216804" y="4368800"/>
                    <a:pt x="3141663" y="4436533"/>
                    <a:pt x="3085571" y="4432300"/>
                  </a:cubicBezTo>
                  <a:cubicBezTo>
                    <a:pt x="3029479" y="4428067"/>
                    <a:pt x="3000904" y="4358217"/>
                    <a:pt x="2958571" y="4330700"/>
                  </a:cubicBezTo>
                  <a:cubicBezTo>
                    <a:pt x="2916238" y="4303183"/>
                    <a:pt x="2869671" y="4309533"/>
                    <a:pt x="2831571" y="4267200"/>
                  </a:cubicBezTo>
                  <a:cubicBezTo>
                    <a:pt x="2793471" y="4224867"/>
                    <a:pt x="2771246" y="4123267"/>
                    <a:pt x="2729971" y="4076700"/>
                  </a:cubicBezTo>
                  <a:cubicBezTo>
                    <a:pt x="2688696" y="4030133"/>
                    <a:pt x="2641071" y="3989917"/>
                    <a:pt x="2583921" y="3987800"/>
                  </a:cubicBezTo>
                  <a:cubicBezTo>
                    <a:pt x="2526771" y="3985683"/>
                    <a:pt x="2453746" y="4089400"/>
                    <a:pt x="2387071" y="4064000"/>
                  </a:cubicBezTo>
                  <a:cubicBezTo>
                    <a:pt x="2320396" y="4038600"/>
                    <a:pt x="2227263" y="3878792"/>
                    <a:pt x="2183871" y="3835400"/>
                  </a:cubicBezTo>
                  <a:cubicBezTo>
                    <a:pt x="2140479" y="3792008"/>
                    <a:pt x="2114021" y="3881967"/>
                    <a:pt x="2126721" y="3803650"/>
                  </a:cubicBezTo>
                  <a:cubicBezTo>
                    <a:pt x="2139421" y="3725333"/>
                    <a:pt x="2269596" y="3489325"/>
                    <a:pt x="2260071" y="3365500"/>
                  </a:cubicBezTo>
                  <a:cubicBezTo>
                    <a:pt x="2250546" y="3241675"/>
                    <a:pt x="2141538" y="3176058"/>
                    <a:pt x="2069571" y="3060700"/>
                  </a:cubicBezTo>
                  <a:cubicBezTo>
                    <a:pt x="1997604" y="2945342"/>
                    <a:pt x="1875896" y="2752725"/>
                    <a:pt x="1828271" y="2673350"/>
                  </a:cubicBezTo>
                  <a:cubicBezTo>
                    <a:pt x="1780646" y="2593975"/>
                    <a:pt x="1819804" y="2639483"/>
                    <a:pt x="1783821" y="2584450"/>
                  </a:cubicBezTo>
                  <a:cubicBezTo>
                    <a:pt x="1747838" y="2529417"/>
                    <a:pt x="1591204" y="2433108"/>
                    <a:pt x="1612371" y="2343150"/>
                  </a:cubicBezTo>
                  <a:cubicBezTo>
                    <a:pt x="1633538" y="2253192"/>
                    <a:pt x="1882246" y="2097617"/>
                    <a:pt x="1910821" y="2044700"/>
                  </a:cubicBezTo>
                  <a:cubicBezTo>
                    <a:pt x="1939396" y="1991783"/>
                    <a:pt x="1793346" y="2055283"/>
                    <a:pt x="1783821" y="2025650"/>
                  </a:cubicBezTo>
                  <a:cubicBezTo>
                    <a:pt x="1774296" y="1996017"/>
                    <a:pt x="1832504" y="1913467"/>
                    <a:pt x="1853671" y="1866900"/>
                  </a:cubicBezTo>
                  <a:cubicBezTo>
                    <a:pt x="1874838" y="1820333"/>
                    <a:pt x="1910821" y="1829858"/>
                    <a:pt x="1910821" y="1746250"/>
                  </a:cubicBezTo>
                  <a:cubicBezTo>
                    <a:pt x="1910821" y="1662642"/>
                    <a:pt x="1880129" y="1458383"/>
                    <a:pt x="1853671" y="1365250"/>
                  </a:cubicBezTo>
                  <a:cubicBezTo>
                    <a:pt x="1827213" y="1272117"/>
                    <a:pt x="1801813" y="1217083"/>
                    <a:pt x="1752071" y="1187450"/>
                  </a:cubicBezTo>
                  <a:cubicBezTo>
                    <a:pt x="1702329" y="1157817"/>
                    <a:pt x="1598613" y="1190625"/>
                    <a:pt x="1555221" y="1187450"/>
                  </a:cubicBezTo>
                  <a:cubicBezTo>
                    <a:pt x="1511829" y="1184275"/>
                    <a:pt x="1511829" y="1151467"/>
                    <a:pt x="1491721" y="1168400"/>
                  </a:cubicBezTo>
                  <a:cubicBezTo>
                    <a:pt x="1471613" y="1185333"/>
                    <a:pt x="1538288" y="1249892"/>
                    <a:pt x="1434571" y="1289050"/>
                  </a:cubicBezTo>
                  <a:cubicBezTo>
                    <a:pt x="1330854" y="1328208"/>
                    <a:pt x="983721" y="1390650"/>
                    <a:pt x="869421" y="1403350"/>
                  </a:cubicBezTo>
                  <a:cubicBezTo>
                    <a:pt x="755121" y="1416050"/>
                    <a:pt x="810154" y="1356783"/>
                    <a:pt x="748771" y="1365250"/>
                  </a:cubicBezTo>
                  <a:cubicBezTo>
                    <a:pt x="687388" y="1373717"/>
                    <a:pt x="572029" y="1436158"/>
                    <a:pt x="501121" y="1454150"/>
                  </a:cubicBezTo>
                  <a:cubicBezTo>
                    <a:pt x="430213" y="1472142"/>
                    <a:pt x="384704" y="1477433"/>
                    <a:pt x="323321" y="1473200"/>
                  </a:cubicBezTo>
                  <a:cubicBezTo>
                    <a:pt x="261938" y="1468967"/>
                    <a:pt x="139171" y="1443567"/>
                    <a:pt x="132821" y="1428750"/>
                  </a:cubicBezTo>
                  <a:cubicBezTo>
                    <a:pt x="126471" y="1413933"/>
                    <a:pt x="252413" y="1410758"/>
                    <a:pt x="285221" y="1384300"/>
                  </a:cubicBezTo>
                  <a:cubicBezTo>
                    <a:pt x="318029" y="1357842"/>
                    <a:pt x="332846" y="1333500"/>
                    <a:pt x="329671" y="1270000"/>
                  </a:cubicBezTo>
                  <a:cubicBezTo>
                    <a:pt x="326496" y="1206500"/>
                    <a:pt x="307446" y="1044575"/>
                    <a:pt x="266171" y="1003300"/>
                  </a:cubicBezTo>
                  <a:cubicBezTo>
                    <a:pt x="224896" y="962025"/>
                    <a:pt x="125413" y="1051983"/>
                    <a:pt x="82021" y="1022350"/>
                  </a:cubicBezTo>
                  <a:cubicBezTo>
                    <a:pt x="38629" y="992717"/>
                    <a:pt x="-18521" y="867833"/>
                    <a:pt x="5821" y="825500"/>
                  </a:cubicBezTo>
                  <a:cubicBezTo>
                    <a:pt x="30163" y="783167"/>
                    <a:pt x="181504" y="794808"/>
                    <a:pt x="228071" y="768350"/>
                  </a:cubicBezTo>
                  <a:cubicBezTo>
                    <a:pt x="274638" y="741892"/>
                    <a:pt x="265113" y="677333"/>
                    <a:pt x="285221" y="666750"/>
                  </a:cubicBezTo>
                  <a:cubicBezTo>
                    <a:pt x="305329" y="656167"/>
                    <a:pt x="348721" y="721783"/>
                    <a:pt x="348721" y="704850"/>
                  </a:cubicBezTo>
                  <a:cubicBezTo>
                    <a:pt x="348721" y="687917"/>
                    <a:pt x="284163" y="626533"/>
                    <a:pt x="285221" y="565150"/>
                  </a:cubicBezTo>
                  <a:cubicBezTo>
                    <a:pt x="286279" y="503767"/>
                    <a:pt x="332846" y="410633"/>
                    <a:pt x="355071" y="336550"/>
                  </a:cubicBezTo>
                  <a:cubicBezTo>
                    <a:pt x="377296" y="262467"/>
                    <a:pt x="381529" y="161925"/>
                    <a:pt x="418571" y="120650"/>
                  </a:cubicBezTo>
                  <a:cubicBezTo>
                    <a:pt x="455613" y="79375"/>
                    <a:pt x="538163" y="109008"/>
                    <a:pt x="577321" y="88900"/>
                  </a:cubicBezTo>
                  <a:cubicBezTo>
                    <a:pt x="616479" y="68792"/>
                    <a:pt x="635000" y="34396"/>
                    <a:pt x="653521" y="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  <p:sp>
          <p:nvSpPr>
            <p:cNvPr id="14" name="Forme libre : forme 13">
              <a:extLst>
                <a:ext uri="{FF2B5EF4-FFF2-40B4-BE49-F238E27FC236}">
                  <a16:creationId xmlns:a16="http://schemas.microsoft.com/office/drawing/2014/main" id="{4BEAE9BB-B4E2-4D9D-A0E1-3456242A1240}"/>
                </a:ext>
              </a:extLst>
            </p:cNvPr>
            <p:cNvSpPr/>
            <p:nvPr/>
          </p:nvSpPr>
          <p:spPr>
            <a:xfrm>
              <a:off x="3549650" y="692150"/>
              <a:ext cx="1968500" cy="1435100"/>
            </a:xfrm>
            <a:custGeom>
              <a:avLst/>
              <a:gdLst>
                <a:gd name="connsiteX0" fmla="*/ 0 w 1968500"/>
                <a:gd name="connsiteY0" fmla="*/ 1435100 h 1435100"/>
                <a:gd name="connsiteX1" fmla="*/ 57150 w 1968500"/>
                <a:gd name="connsiteY1" fmla="*/ 1314450 h 1435100"/>
                <a:gd name="connsiteX2" fmla="*/ 12700 w 1968500"/>
                <a:gd name="connsiteY2" fmla="*/ 1257300 h 1435100"/>
                <a:gd name="connsiteX3" fmla="*/ 76200 w 1968500"/>
                <a:gd name="connsiteY3" fmla="*/ 1149350 h 1435100"/>
                <a:gd name="connsiteX4" fmla="*/ 57150 w 1968500"/>
                <a:gd name="connsiteY4" fmla="*/ 1060450 h 1435100"/>
                <a:gd name="connsiteX5" fmla="*/ 234950 w 1968500"/>
                <a:gd name="connsiteY5" fmla="*/ 1206500 h 1435100"/>
                <a:gd name="connsiteX6" fmla="*/ 368300 w 1968500"/>
                <a:gd name="connsiteY6" fmla="*/ 1092200 h 1435100"/>
                <a:gd name="connsiteX7" fmla="*/ 514350 w 1968500"/>
                <a:gd name="connsiteY7" fmla="*/ 1035050 h 1435100"/>
                <a:gd name="connsiteX8" fmla="*/ 444500 w 1968500"/>
                <a:gd name="connsiteY8" fmla="*/ 863600 h 1435100"/>
                <a:gd name="connsiteX9" fmla="*/ 552450 w 1968500"/>
                <a:gd name="connsiteY9" fmla="*/ 749300 h 1435100"/>
                <a:gd name="connsiteX10" fmla="*/ 457200 w 1968500"/>
                <a:gd name="connsiteY10" fmla="*/ 596900 h 1435100"/>
                <a:gd name="connsiteX11" fmla="*/ 247650 w 1968500"/>
                <a:gd name="connsiteY11" fmla="*/ 482600 h 1435100"/>
                <a:gd name="connsiteX12" fmla="*/ 419100 w 1968500"/>
                <a:gd name="connsiteY12" fmla="*/ 457200 h 1435100"/>
                <a:gd name="connsiteX13" fmla="*/ 444500 w 1968500"/>
                <a:gd name="connsiteY13" fmla="*/ 298450 h 1435100"/>
                <a:gd name="connsiteX14" fmla="*/ 400050 w 1968500"/>
                <a:gd name="connsiteY14" fmla="*/ 203200 h 1435100"/>
                <a:gd name="connsiteX15" fmla="*/ 520700 w 1968500"/>
                <a:gd name="connsiteY15" fmla="*/ 196850 h 1435100"/>
                <a:gd name="connsiteX16" fmla="*/ 692150 w 1968500"/>
                <a:gd name="connsiteY16" fmla="*/ 247650 h 1435100"/>
                <a:gd name="connsiteX17" fmla="*/ 749300 w 1968500"/>
                <a:gd name="connsiteY17" fmla="*/ 234950 h 1435100"/>
                <a:gd name="connsiteX18" fmla="*/ 723900 w 1968500"/>
                <a:gd name="connsiteY18" fmla="*/ 177800 h 1435100"/>
                <a:gd name="connsiteX19" fmla="*/ 901700 w 1968500"/>
                <a:gd name="connsiteY19" fmla="*/ 152400 h 1435100"/>
                <a:gd name="connsiteX20" fmla="*/ 1028700 w 1968500"/>
                <a:gd name="connsiteY20" fmla="*/ 241300 h 1435100"/>
                <a:gd name="connsiteX21" fmla="*/ 1149350 w 1968500"/>
                <a:gd name="connsiteY21" fmla="*/ 241300 h 1435100"/>
                <a:gd name="connsiteX22" fmla="*/ 1371600 w 1968500"/>
                <a:gd name="connsiteY22" fmla="*/ 114300 h 1435100"/>
                <a:gd name="connsiteX23" fmla="*/ 1771650 w 1968500"/>
                <a:gd name="connsiteY23" fmla="*/ 101600 h 1435100"/>
                <a:gd name="connsiteX24" fmla="*/ 1968500 w 1968500"/>
                <a:gd name="connsiteY24" fmla="*/ 0 h 1435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968500" h="1435100">
                  <a:moveTo>
                    <a:pt x="0" y="1435100"/>
                  </a:moveTo>
                  <a:cubicBezTo>
                    <a:pt x="27516" y="1389591"/>
                    <a:pt x="55033" y="1344083"/>
                    <a:pt x="57150" y="1314450"/>
                  </a:cubicBezTo>
                  <a:cubicBezTo>
                    <a:pt x="59267" y="1284817"/>
                    <a:pt x="9525" y="1284817"/>
                    <a:pt x="12700" y="1257300"/>
                  </a:cubicBezTo>
                  <a:cubicBezTo>
                    <a:pt x="15875" y="1229783"/>
                    <a:pt x="68792" y="1182158"/>
                    <a:pt x="76200" y="1149350"/>
                  </a:cubicBezTo>
                  <a:cubicBezTo>
                    <a:pt x="83608" y="1116542"/>
                    <a:pt x="30692" y="1050925"/>
                    <a:pt x="57150" y="1060450"/>
                  </a:cubicBezTo>
                  <a:cubicBezTo>
                    <a:pt x="83608" y="1069975"/>
                    <a:pt x="183092" y="1201208"/>
                    <a:pt x="234950" y="1206500"/>
                  </a:cubicBezTo>
                  <a:cubicBezTo>
                    <a:pt x="286808" y="1211792"/>
                    <a:pt x="321733" y="1120775"/>
                    <a:pt x="368300" y="1092200"/>
                  </a:cubicBezTo>
                  <a:cubicBezTo>
                    <a:pt x="414867" y="1063625"/>
                    <a:pt x="501650" y="1073150"/>
                    <a:pt x="514350" y="1035050"/>
                  </a:cubicBezTo>
                  <a:cubicBezTo>
                    <a:pt x="527050" y="996950"/>
                    <a:pt x="438150" y="911225"/>
                    <a:pt x="444500" y="863600"/>
                  </a:cubicBezTo>
                  <a:cubicBezTo>
                    <a:pt x="450850" y="815975"/>
                    <a:pt x="550333" y="793750"/>
                    <a:pt x="552450" y="749300"/>
                  </a:cubicBezTo>
                  <a:cubicBezTo>
                    <a:pt x="554567" y="704850"/>
                    <a:pt x="508000" y="641350"/>
                    <a:pt x="457200" y="596900"/>
                  </a:cubicBezTo>
                  <a:cubicBezTo>
                    <a:pt x="406400" y="552450"/>
                    <a:pt x="254000" y="505883"/>
                    <a:pt x="247650" y="482600"/>
                  </a:cubicBezTo>
                  <a:cubicBezTo>
                    <a:pt x="241300" y="459317"/>
                    <a:pt x="386292" y="487892"/>
                    <a:pt x="419100" y="457200"/>
                  </a:cubicBezTo>
                  <a:cubicBezTo>
                    <a:pt x="451908" y="426508"/>
                    <a:pt x="447675" y="340783"/>
                    <a:pt x="444500" y="298450"/>
                  </a:cubicBezTo>
                  <a:cubicBezTo>
                    <a:pt x="441325" y="256117"/>
                    <a:pt x="387350" y="220133"/>
                    <a:pt x="400050" y="203200"/>
                  </a:cubicBezTo>
                  <a:cubicBezTo>
                    <a:pt x="412750" y="186267"/>
                    <a:pt x="472017" y="189442"/>
                    <a:pt x="520700" y="196850"/>
                  </a:cubicBezTo>
                  <a:cubicBezTo>
                    <a:pt x="569383" y="204258"/>
                    <a:pt x="654050" y="241300"/>
                    <a:pt x="692150" y="247650"/>
                  </a:cubicBezTo>
                  <a:cubicBezTo>
                    <a:pt x="730250" y="254000"/>
                    <a:pt x="744008" y="246592"/>
                    <a:pt x="749300" y="234950"/>
                  </a:cubicBezTo>
                  <a:cubicBezTo>
                    <a:pt x="754592" y="223308"/>
                    <a:pt x="698500" y="191558"/>
                    <a:pt x="723900" y="177800"/>
                  </a:cubicBezTo>
                  <a:cubicBezTo>
                    <a:pt x="749300" y="164042"/>
                    <a:pt x="850900" y="141817"/>
                    <a:pt x="901700" y="152400"/>
                  </a:cubicBezTo>
                  <a:cubicBezTo>
                    <a:pt x="952500" y="162983"/>
                    <a:pt x="987425" y="226483"/>
                    <a:pt x="1028700" y="241300"/>
                  </a:cubicBezTo>
                  <a:cubicBezTo>
                    <a:pt x="1069975" y="256117"/>
                    <a:pt x="1092200" y="262467"/>
                    <a:pt x="1149350" y="241300"/>
                  </a:cubicBezTo>
                  <a:cubicBezTo>
                    <a:pt x="1206500" y="220133"/>
                    <a:pt x="1267883" y="137583"/>
                    <a:pt x="1371600" y="114300"/>
                  </a:cubicBezTo>
                  <a:cubicBezTo>
                    <a:pt x="1475317" y="91017"/>
                    <a:pt x="1672167" y="120650"/>
                    <a:pt x="1771650" y="101600"/>
                  </a:cubicBezTo>
                  <a:cubicBezTo>
                    <a:pt x="1871133" y="82550"/>
                    <a:pt x="1919816" y="41275"/>
                    <a:pt x="1968500" y="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</p:grpSp>
      <p:sp>
        <p:nvSpPr>
          <p:cNvPr id="16" name="Forme libre : forme 15">
            <a:extLst>
              <a:ext uri="{FF2B5EF4-FFF2-40B4-BE49-F238E27FC236}">
                <a16:creationId xmlns:a16="http://schemas.microsoft.com/office/drawing/2014/main" id="{EEB2F3E0-154F-4066-8E25-50B79DF581A1}"/>
              </a:ext>
            </a:extLst>
          </p:cNvPr>
          <p:cNvSpPr/>
          <p:nvPr/>
        </p:nvSpPr>
        <p:spPr>
          <a:xfrm>
            <a:off x="6386513" y="1743075"/>
            <a:ext cx="1609792" cy="2833688"/>
          </a:xfrm>
          <a:custGeom>
            <a:avLst/>
            <a:gdLst>
              <a:gd name="connsiteX0" fmla="*/ 1314450 w 1609792"/>
              <a:gd name="connsiteY0" fmla="*/ 0 h 2833688"/>
              <a:gd name="connsiteX1" fmla="*/ 1223962 w 1609792"/>
              <a:gd name="connsiteY1" fmla="*/ 114300 h 2833688"/>
              <a:gd name="connsiteX2" fmla="*/ 1095375 w 1609792"/>
              <a:gd name="connsiteY2" fmla="*/ 52388 h 2833688"/>
              <a:gd name="connsiteX3" fmla="*/ 1028700 w 1609792"/>
              <a:gd name="connsiteY3" fmla="*/ 128588 h 2833688"/>
              <a:gd name="connsiteX4" fmla="*/ 1071562 w 1609792"/>
              <a:gd name="connsiteY4" fmla="*/ 400050 h 2833688"/>
              <a:gd name="connsiteX5" fmla="*/ 923925 w 1609792"/>
              <a:gd name="connsiteY5" fmla="*/ 328613 h 2833688"/>
              <a:gd name="connsiteX6" fmla="*/ 800100 w 1609792"/>
              <a:gd name="connsiteY6" fmla="*/ 328613 h 2833688"/>
              <a:gd name="connsiteX7" fmla="*/ 804862 w 1609792"/>
              <a:gd name="connsiteY7" fmla="*/ 266700 h 2833688"/>
              <a:gd name="connsiteX8" fmla="*/ 742950 w 1609792"/>
              <a:gd name="connsiteY8" fmla="*/ 252413 h 2833688"/>
              <a:gd name="connsiteX9" fmla="*/ 566737 w 1609792"/>
              <a:gd name="connsiteY9" fmla="*/ 381000 h 2833688"/>
              <a:gd name="connsiteX10" fmla="*/ 385762 w 1609792"/>
              <a:gd name="connsiteY10" fmla="*/ 219075 h 2833688"/>
              <a:gd name="connsiteX11" fmla="*/ 280987 w 1609792"/>
              <a:gd name="connsiteY11" fmla="*/ 219075 h 2833688"/>
              <a:gd name="connsiteX12" fmla="*/ 95250 w 1609792"/>
              <a:gd name="connsiteY12" fmla="*/ 342900 h 2833688"/>
              <a:gd name="connsiteX13" fmla="*/ 19050 w 1609792"/>
              <a:gd name="connsiteY13" fmla="*/ 490538 h 2833688"/>
              <a:gd name="connsiteX14" fmla="*/ 85725 w 1609792"/>
              <a:gd name="connsiteY14" fmla="*/ 609600 h 2833688"/>
              <a:gd name="connsiteX15" fmla="*/ 0 w 1609792"/>
              <a:gd name="connsiteY15" fmla="*/ 771525 h 2833688"/>
              <a:gd name="connsiteX16" fmla="*/ 85725 w 1609792"/>
              <a:gd name="connsiteY16" fmla="*/ 857250 h 2833688"/>
              <a:gd name="connsiteX17" fmla="*/ 52387 w 1609792"/>
              <a:gd name="connsiteY17" fmla="*/ 962025 h 2833688"/>
              <a:gd name="connsiteX18" fmla="*/ 185737 w 1609792"/>
              <a:gd name="connsiteY18" fmla="*/ 1047750 h 2833688"/>
              <a:gd name="connsiteX19" fmla="*/ 314325 w 1609792"/>
              <a:gd name="connsiteY19" fmla="*/ 1014413 h 2833688"/>
              <a:gd name="connsiteX20" fmla="*/ 423862 w 1609792"/>
              <a:gd name="connsiteY20" fmla="*/ 1114425 h 2833688"/>
              <a:gd name="connsiteX21" fmla="*/ 557212 w 1609792"/>
              <a:gd name="connsiteY21" fmla="*/ 1119188 h 2833688"/>
              <a:gd name="connsiteX22" fmla="*/ 714375 w 1609792"/>
              <a:gd name="connsiteY22" fmla="*/ 1243013 h 2833688"/>
              <a:gd name="connsiteX23" fmla="*/ 790575 w 1609792"/>
              <a:gd name="connsiteY23" fmla="*/ 1357313 h 2833688"/>
              <a:gd name="connsiteX24" fmla="*/ 938212 w 1609792"/>
              <a:gd name="connsiteY24" fmla="*/ 1362075 h 2833688"/>
              <a:gd name="connsiteX25" fmla="*/ 1062037 w 1609792"/>
              <a:gd name="connsiteY25" fmla="*/ 1471613 h 2833688"/>
              <a:gd name="connsiteX26" fmla="*/ 1162050 w 1609792"/>
              <a:gd name="connsiteY26" fmla="*/ 1419225 h 2833688"/>
              <a:gd name="connsiteX27" fmla="*/ 1171575 w 1609792"/>
              <a:gd name="connsiteY27" fmla="*/ 1524000 h 2833688"/>
              <a:gd name="connsiteX28" fmla="*/ 1257300 w 1609792"/>
              <a:gd name="connsiteY28" fmla="*/ 1695450 h 2833688"/>
              <a:gd name="connsiteX29" fmla="*/ 1195387 w 1609792"/>
              <a:gd name="connsiteY29" fmla="*/ 1757363 h 2833688"/>
              <a:gd name="connsiteX30" fmla="*/ 1281112 w 1609792"/>
              <a:gd name="connsiteY30" fmla="*/ 1981200 h 2833688"/>
              <a:gd name="connsiteX31" fmla="*/ 1343025 w 1609792"/>
              <a:gd name="connsiteY31" fmla="*/ 2038350 h 2833688"/>
              <a:gd name="connsiteX32" fmla="*/ 1228725 w 1609792"/>
              <a:gd name="connsiteY32" fmla="*/ 2214563 h 2833688"/>
              <a:gd name="connsiteX33" fmla="*/ 1347787 w 1609792"/>
              <a:gd name="connsiteY33" fmla="*/ 2252663 h 2833688"/>
              <a:gd name="connsiteX34" fmla="*/ 1438275 w 1609792"/>
              <a:gd name="connsiteY34" fmla="*/ 2176463 h 2833688"/>
              <a:gd name="connsiteX35" fmla="*/ 1576387 w 1609792"/>
              <a:gd name="connsiteY35" fmla="*/ 2390775 h 2833688"/>
              <a:gd name="connsiteX36" fmla="*/ 1524000 w 1609792"/>
              <a:gd name="connsiteY36" fmla="*/ 2452688 h 2833688"/>
              <a:gd name="connsiteX37" fmla="*/ 1609725 w 1609792"/>
              <a:gd name="connsiteY37" fmla="*/ 2619375 h 2833688"/>
              <a:gd name="connsiteX38" fmla="*/ 1538287 w 1609792"/>
              <a:gd name="connsiteY38" fmla="*/ 2728913 h 2833688"/>
              <a:gd name="connsiteX39" fmla="*/ 1533525 w 1609792"/>
              <a:gd name="connsiteY39" fmla="*/ 2833688 h 28336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1609792" h="2833688">
                <a:moveTo>
                  <a:pt x="1314450" y="0"/>
                </a:moveTo>
                <a:cubicBezTo>
                  <a:pt x="1287462" y="52784"/>
                  <a:pt x="1260474" y="105569"/>
                  <a:pt x="1223962" y="114300"/>
                </a:cubicBezTo>
                <a:cubicBezTo>
                  <a:pt x="1187449" y="123031"/>
                  <a:pt x="1127919" y="50007"/>
                  <a:pt x="1095375" y="52388"/>
                </a:cubicBezTo>
                <a:cubicBezTo>
                  <a:pt x="1062831" y="54769"/>
                  <a:pt x="1032669" y="70644"/>
                  <a:pt x="1028700" y="128588"/>
                </a:cubicBezTo>
                <a:cubicBezTo>
                  <a:pt x="1024731" y="186532"/>
                  <a:pt x="1089024" y="366713"/>
                  <a:pt x="1071562" y="400050"/>
                </a:cubicBezTo>
                <a:cubicBezTo>
                  <a:pt x="1054100" y="433387"/>
                  <a:pt x="969169" y="340519"/>
                  <a:pt x="923925" y="328613"/>
                </a:cubicBezTo>
                <a:cubicBezTo>
                  <a:pt x="878681" y="316707"/>
                  <a:pt x="819944" y="338932"/>
                  <a:pt x="800100" y="328613"/>
                </a:cubicBezTo>
                <a:cubicBezTo>
                  <a:pt x="780256" y="318294"/>
                  <a:pt x="814387" y="279400"/>
                  <a:pt x="804862" y="266700"/>
                </a:cubicBezTo>
                <a:cubicBezTo>
                  <a:pt x="795337" y="254000"/>
                  <a:pt x="782638" y="233363"/>
                  <a:pt x="742950" y="252413"/>
                </a:cubicBezTo>
                <a:cubicBezTo>
                  <a:pt x="703262" y="271463"/>
                  <a:pt x="626268" y="386556"/>
                  <a:pt x="566737" y="381000"/>
                </a:cubicBezTo>
                <a:cubicBezTo>
                  <a:pt x="507206" y="375444"/>
                  <a:pt x="433387" y="246062"/>
                  <a:pt x="385762" y="219075"/>
                </a:cubicBezTo>
                <a:cubicBezTo>
                  <a:pt x="338137" y="192088"/>
                  <a:pt x="329406" y="198438"/>
                  <a:pt x="280987" y="219075"/>
                </a:cubicBezTo>
                <a:cubicBezTo>
                  <a:pt x="232568" y="239712"/>
                  <a:pt x="138906" y="297656"/>
                  <a:pt x="95250" y="342900"/>
                </a:cubicBezTo>
                <a:cubicBezTo>
                  <a:pt x="51594" y="388144"/>
                  <a:pt x="20637" y="446088"/>
                  <a:pt x="19050" y="490538"/>
                </a:cubicBezTo>
                <a:cubicBezTo>
                  <a:pt x="17462" y="534988"/>
                  <a:pt x="88900" y="562769"/>
                  <a:pt x="85725" y="609600"/>
                </a:cubicBezTo>
                <a:cubicBezTo>
                  <a:pt x="82550" y="656431"/>
                  <a:pt x="0" y="730250"/>
                  <a:pt x="0" y="771525"/>
                </a:cubicBezTo>
                <a:cubicBezTo>
                  <a:pt x="0" y="812800"/>
                  <a:pt x="76994" y="825500"/>
                  <a:pt x="85725" y="857250"/>
                </a:cubicBezTo>
                <a:cubicBezTo>
                  <a:pt x="94456" y="889000"/>
                  <a:pt x="35718" y="930275"/>
                  <a:pt x="52387" y="962025"/>
                </a:cubicBezTo>
                <a:cubicBezTo>
                  <a:pt x="69056" y="993775"/>
                  <a:pt x="142081" y="1039019"/>
                  <a:pt x="185737" y="1047750"/>
                </a:cubicBezTo>
                <a:cubicBezTo>
                  <a:pt x="229393" y="1056481"/>
                  <a:pt x="274637" y="1003301"/>
                  <a:pt x="314325" y="1014413"/>
                </a:cubicBezTo>
                <a:cubicBezTo>
                  <a:pt x="354012" y="1025526"/>
                  <a:pt x="383381" y="1096963"/>
                  <a:pt x="423862" y="1114425"/>
                </a:cubicBezTo>
                <a:cubicBezTo>
                  <a:pt x="464343" y="1131887"/>
                  <a:pt x="508793" y="1097757"/>
                  <a:pt x="557212" y="1119188"/>
                </a:cubicBezTo>
                <a:cubicBezTo>
                  <a:pt x="605631" y="1140619"/>
                  <a:pt x="675481" y="1203325"/>
                  <a:pt x="714375" y="1243013"/>
                </a:cubicBezTo>
                <a:cubicBezTo>
                  <a:pt x="753269" y="1282701"/>
                  <a:pt x="753269" y="1337469"/>
                  <a:pt x="790575" y="1357313"/>
                </a:cubicBezTo>
                <a:cubicBezTo>
                  <a:pt x="827881" y="1377157"/>
                  <a:pt x="892968" y="1343025"/>
                  <a:pt x="938212" y="1362075"/>
                </a:cubicBezTo>
                <a:cubicBezTo>
                  <a:pt x="983456" y="1381125"/>
                  <a:pt x="1024731" y="1462088"/>
                  <a:pt x="1062037" y="1471613"/>
                </a:cubicBezTo>
                <a:cubicBezTo>
                  <a:pt x="1099343" y="1481138"/>
                  <a:pt x="1143794" y="1410494"/>
                  <a:pt x="1162050" y="1419225"/>
                </a:cubicBezTo>
                <a:cubicBezTo>
                  <a:pt x="1180306" y="1427956"/>
                  <a:pt x="1155700" y="1477963"/>
                  <a:pt x="1171575" y="1524000"/>
                </a:cubicBezTo>
                <a:cubicBezTo>
                  <a:pt x="1187450" y="1570038"/>
                  <a:pt x="1253331" y="1656556"/>
                  <a:pt x="1257300" y="1695450"/>
                </a:cubicBezTo>
                <a:cubicBezTo>
                  <a:pt x="1261269" y="1734344"/>
                  <a:pt x="1191418" y="1709738"/>
                  <a:pt x="1195387" y="1757363"/>
                </a:cubicBezTo>
                <a:cubicBezTo>
                  <a:pt x="1199356" y="1804988"/>
                  <a:pt x="1256506" y="1934369"/>
                  <a:pt x="1281112" y="1981200"/>
                </a:cubicBezTo>
                <a:cubicBezTo>
                  <a:pt x="1305718" y="2028031"/>
                  <a:pt x="1351756" y="1999456"/>
                  <a:pt x="1343025" y="2038350"/>
                </a:cubicBezTo>
                <a:cubicBezTo>
                  <a:pt x="1334294" y="2077244"/>
                  <a:pt x="1227931" y="2178844"/>
                  <a:pt x="1228725" y="2214563"/>
                </a:cubicBezTo>
                <a:cubicBezTo>
                  <a:pt x="1229519" y="2250282"/>
                  <a:pt x="1312862" y="2259013"/>
                  <a:pt x="1347787" y="2252663"/>
                </a:cubicBezTo>
                <a:cubicBezTo>
                  <a:pt x="1382712" y="2246313"/>
                  <a:pt x="1400175" y="2153444"/>
                  <a:pt x="1438275" y="2176463"/>
                </a:cubicBezTo>
                <a:cubicBezTo>
                  <a:pt x="1476375" y="2199482"/>
                  <a:pt x="1562100" y="2344738"/>
                  <a:pt x="1576387" y="2390775"/>
                </a:cubicBezTo>
                <a:cubicBezTo>
                  <a:pt x="1590674" y="2436812"/>
                  <a:pt x="1518444" y="2414588"/>
                  <a:pt x="1524000" y="2452688"/>
                </a:cubicBezTo>
                <a:cubicBezTo>
                  <a:pt x="1529556" y="2490788"/>
                  <a:pt x="1607344" y="2573338"/>
                  <a:pt x="1609725" y="2619375"/>
                </a:cubicBezTo>
                <a:cubicBezTo>
                  <a:pt x="1612106" y="2665412"/>
                  <a:pt x="1550987" y="2693194"/>
                  <a:pt x="1538287" y="2728913"/>
                </a:cubicBezTo>
                <a:cubicBezTo>
                  <a:pt x="1525587" y="2764632"/>
                  <a:pt x="1529556" y="2799160"/>
                  <a:pt x="1533525" y="2833688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7" name="Forme libre : forme 16">
            <a:extLst>
              <a:ext uri="{FF2B5EF4-FFF2-40B4-BE49-F238E27FC236}">
                <a16:creationId xmlns:a16="http://schemas.microsoft.com/office/drawing/2014/main" id="{6B897376-6770-4E5A-9E1D-3002D87E2B1B}"/>
              </a:ext>
            </a:extLst>
          </p:cNvPr>
          <p:cNvSpPr/>
          <p:nvPr/>
        </p:nvSpPr>
        <p:spPr>
          <a:xfrm>
            <a:off x="5562410" y="1019175"/>
            <a:ext cx="1024052" cy="981075"/>
          </a:xfrm>
          <a:custGeom>
            <a:avLst/>
            <a:gdLst>
              <a:gd name="connsiteX0" fmla="*/ 352615 w 1024052"/>
              <a:gd name="connsiteY0" fmla="*/ 0 h 981075"/>
              <a:gd name="connsiteX1" fmla="*/ 385953 w 1024052"/>
              <a:gd name="connsiteY1" fmla="*/ 147638 h 981075"/>
              <a:gd name="connsiteX2" fmla="*/ 433578 w 1024052"/>
              <a:gd name="connsiteY2" fmla="*/ 223838 h 981075"/>
              <a:gd name="connsiteX3" fmla="*/ 14478 w 1024052"/>
              <a:gd name="connsiteY3" fmla="*/ 481013 h 981075"/>
              <a:gd name="connsiteX4" fmla="*/ 128778 w 1024052"/>
              <a:gd name="connsiteY4" fmla="*/ 547688 h 981075"/>
              <a:gd name="connsiteX5" fmla="*/ 443103 w 1024052"/>
              <a:gd name="connsiteY5" fmla="*/ 623888 h 981075"/>
              <a:gd name="connsiteX6" fmla="*/ 666940 w 1024052"/>
              <a:gd name="connsiteY6" fmla="*/ 923925 h 981075"/>
              <a:gd name="connsiteX7" fmla="*/ 814578 w 1024052"/>
              <a:gd name="connsiteY7" fmla="*/ 790575 h 981075"/>
              <a:gd name="connsiteX8" fmla="*/ 900303 w 1024052"/>
              <a:gd name="connsiteY8" fmla="*/ 900113 h 981075"/>
              <a:gd name="connsiteX9" fmla="*/ 1009840 w 1024052"/>
              <a:gd name="connsiteY9" fmla="*/ 857250 h 981075"/>
              <a:gd name="connsiteX10" fmla="*/ 1019365 w 1024052"/>
              <a:gd name="connsiteY10" fmla="*/ 981075 h 981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024052" h="981075">
                <a:moveTo>
                  <a:pt x="352615" y="0"/>
                </a:moveTo>
                <a:cubicBezTo>
                  <a:pt x="362537" y="55166"/>
                  <a:pt x="372459" y="110332"/>
                  <a:pt x="385953" y="147638"/>
                </a:cubicBezTo>
                <a:cubicBezTo>
                  <a:pt x="399447" y="184944"/>
                  <a:pt x="495491" y="168276"/>
                  <a:pt x="433578" y="223838"/>
                </a:cubicBezTo>
                <a:cubicBezTo>
                  <a:pt x="371666" y="279401"/>
                  <a:pt x="65278" y="427038"/>
                  <a:pt x="14478" y="481013"/>
                </a:cubicBezTo>
                <a:cubicBezTo>
                  <a:pt x="-36322" y="534988"/>
                  <a:pt x="57341" y="523876"/>
                  <a:pt x="128778" y="547688"/>
                </a:cubicBezTo>
                <a:cubicBezTo>
                  <a:pt x="200215" y="571500"/>
                  <a:pt x="353409" y="561182"/>
                  <a:pt x="443103" y="623888"/>
                </a:cubicBezTo>
                <a:cubicBezTo>
                  <a:pt x="532797" y="686594"/>
                  <a:pt x="605028" y="896144"/>
                  <a:pt x="666940" y="923925"/>
                </a:cubicBezTo>
                <a:cubicBezTo>
                  <a:pt x="728852" y="951706"/>
                  <a:pt x="775684" y="794544"/>
                  <a:pt x="814578" y="790575"/>
                </a:cubicBezTo>
                <a:cubicBezTo>
                  <a:pt x="853472" y="786606"/>
                  <a:pt x="867759" y="889001"/>
                  <a:pt x="900303" y="900113"/>
                </a:cubicBezTo>
                <a:cubicBezTo>
                  <a:pt x="932847" y="911225"/>
                  <a:pt x="989996" y="843756"/>
                  <a:pt x="1009840" y="857250"/>
                </a:cubicBezTo>
                <a:cubicBezTo>
                  <a:pt x="1029684" y="870744"/>
                  <a:pt x="1024524" y="925909"/>
                  <a:pt x="1019365" y="981075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8" name="Forme libre : forme 17">
            <a:extLst>
              <a:ext uri="{FF2B5EF4-FFF2-40B4-BE49-F238E27FC236}">
                <a16:creationId xmlns:a16="http://schemas.microsoft.com/office/drawing/2014/main" id="{20498A84-F3E1-452B-9923-BAD59EE2CD91}"/>
              </a:ext>
            </a:extLst>
          </p:cNvPr>
          <p:cNvSpPr/>
          <p:nvPr/>
        </p:nvSpPr>
        <p:spPr>
          <a:xfrm>
            <a:off x="4067175" y="1719263"/>
            <a:ext cx="2319338" cy="1011041"/>
          </a:xfrm>
          <a:custGeom>
            <a:avLst/>
            <a:gdLst>
              <a:gd name="connsiteX0" fmla="*/ 0 w 2319338"/>
              <a:gd name="connsiteY0" fmla="*/ 0 h 1011041"/>
              <a:gd name="connsiteX1" fmla="*/ 119063 w 2319338"/>
              <a:gd name="connsiteY1" fmla="*/ 80962 h 1011041"/>
              <a:gd name="connsiteX2" fmla="*/ 157163 w 2319338"/>
              <a:gd name="connsiteY2" fmla="*/ 228600 h 1011041"/>
              <a:gd name="connsiteX3" fmla="*/ 247650 w 2319338"/>
              <a:gd name="connsiteY3" fmla="*/ 214312 h 1011041"/>
              <a:gd name="connsiteX4" fmla="*/ 271463 w 2319338"/>
              <a:gd name="connsiteY4" fmla="*/ 123825 h 1011041"/>
              <a:gd name="connsiteX5" fmla="*/ 319088 w 2319338"/>
              <a:gd name="connsiteY5" fmla="*/ 223837 h 1011041"/>
              <a:gd name="connsiteX6" fmla="*/ 442913 w 2319338"/>
              <a:gd name="connsiteY6" fmla="*/ 247650 h 1011041"/>
              <a:gd name="connsiteX7" fmla="*/ 490538 w 2319338"/>
              <a:gd name="connsiteY7" fmla="*/ 104775 h 1011041"/>
              <a:gd name="connsiteX8" fmla="*/ 619125 w 2319338"/>
              <a:gd name="connsiteY8" fmla="*/ 28575 h 1011041"/>
              <a:gd name="connsiteX9" fmla="*/ 681038 w 2319338"/>
              <a:gd name="connsiteY9" fmla="*/ 133350 h 1011041"/>
              <a:gd name="connsiteX10" fmla="*/ 795338 w 2319338"/>
              <a:gd name="connsiteY10" fmla="*/ 223837 h 1011041"/>
              <a:gd name="connsiteX11" fmla="*/ 909638 w 2319338"/>
              <a:gd name="connsiteY11" fmla="*/ 419100 h 1011041"/>
              <a:gd name="connsiteX12" fmla="*/ 1100138 w 2319338"/>
              <a:gd name="connsiteY12" fmla="*/ 690562 h 1011041"/>
              <a:gd name="connsiteX13" fmla="*/ 1404938 w 2319338"/>
              <a:gd name="connsiteY13" fmla="*/ 576262 h 1011041"/>
              <a:gd name="connsiteX14" fmla="*/ 1528763 w 2319338"/>
              <a:gd name="connsiteY14" fmla="*/ 733425 h 1011041"/>
              <a:gd name="connsiteX15" fmla="*/ 1733550 w 2319338"/>
              <a:gd name="connsiteY15" fmla="*/ 619125 h 1011041"/>
              <a:gd name="connsiteX16" fmla="*/ 1819275 w 2319338"/>
              <a:gd name="connsiteY16" fmla="*/ 771525 h 1011041"/>
              <a:gd name="connsiteX17" fmla="*/ 1776413 w 2319338"/>
              <a:gd name="connsiteY17" fmla="*/ 957262 h 1011041"/>
              <a:gd name="connsiteX18" fmla="*/ 1828800 w 2319338"/>
              <a:gd name="connsiteY18" fmla="*/ 1004887 h 1011041"/>
              <a:gd name="connsiteX19" fmla="*/ 2095500 w 2319338"/>
              <a:gd name="connsiteY19" fmla="*/ 842962 h 1011041"/>
              <a:gd name="connsiteX20" fmla="*/ 2176463 w 2319338"/>
              <a:gd name="connsiteY20" fmla="*/ 900112 h 1011041"/>
              <a:gd name="connsiteX21" fmla="*/ 2295525 w 2319338"/>
              <a:gd name="connsiteY21" fmla="*/ 862012 h 1011041"/>
              <a:gd name="connsiteX22" fmla="*/ 2319338 w 2319338"/>
              <a:gd name="connsiteY22" fmla="*/ 795337 h 10110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2319338" h="1011041">
                <a:moveTo>
                  <a:pt x="0" y="0"/>
                </a:moveTo>
                <a:cubicBezTo>
                  <a:pt x="46434" y="21431"/>
                  <a:pt x="92869" y="42862"/>
                  <a:pt x="119063" y="80962"/>
                </a:cubicBezTo>
                <a:cubicBezTo>
                  <a:pt x="145257" y="119062"/>
                  <a:pt x="135732" y="206375"/>
                  <a:pt x="157163" y="228600"/>
                </a:cubicBezTo>
                <a:cubicBezTo>
                  <a:pt x="178594" y="250825"/>
                  <a:pt x="228600" y="231774"/>
                  <a:pt x="247650" y="214312"/>
                </a:cubicBezTo>
                <a:cubicBezTo>
                  <a:pt x="266700" y="196850"/>
                  <a:pt x="259557" y="122238"/>
                  <a:pt x="271463" y="123825"/>
                </a:cubicBezTo>
                <a:cubicBezTo>
                  <a:pt x="283369" y="125412"/>
                  <a:pt x="290513" y="203200"/>
                  <a:pt x="319088" y="223837"/>
                </a:cubicBezTo>
                <a:cubicBezTo>
                  <a:pt x="347663" y="244474"/>
                  <a:pt x="414338" y="267494"/>
                  <a:pt x="442913" y="247650"/>
                </a:cubicBezTo>
                <a:cubicBezTo>
                  <a:pt x="471488" y="227806"/>
                  <a:pt x="461169" y="141287"/>
                  <a:pt x="490538" y="104775"/>
                </a:cubicBezTo>
                <a:cubicBezTo>
                  <a:pt x="519907" y="68263"/>
                  <a:pt x="587375" y="23813"/>
                  <a:pt x="619125" y="28575"/>
                </a:cubicBezTo>
                <a:cubicBezTo>
                  <a:pt x="650875" y="33337"/>
                  <a:pt x="651669" y="100806"/>
                  <a:pt x="681038" y="133350"/>
                </a:cubicBezTo>
                <a:cubicBezTo>
                  <a:pt x="710407" y="165894"/>
                  <a:pt x="757238" y="176212"/>
                  <a:pt x="795338" y="223837"/>
                </a:cubicBezTo>
                <a:cubicBezTo>
                  <a:pt x="833438" y="271462"/>
                  <a:pt x="858838" y="341313"/>
                  <a:pt x="909638" y="419100"/>
                </a:cubicBezTo>
                <a:cubicBezTo>
                  <a:pt x="960438" y="496888"/>
                  <a:pt x="1017588" y="664368"/>
                  <a:pt x="1100138" y="690562"/>
                </a:cubicBezTo>
                <a:cubicBezTo>
                  <a:pt x="1182688" y="716756"/>
                  <a:pt x="1333501" y="569118"/>
                  <a:pt x="1404938" y="576262"/>
                </a:cubicBezTo>
                <a:cubicBezTo>
                  <a:pt x="1476375" y="583406"/>
                  <a:pt x="1473994" y="726281"/>
                  <a:pt x="1528763" y="733425"/>
                </a:cubicBezTo>
                <a:cubicBezTo>
                  <a:pt x="1583532" y="740569"/>
                  <a:pt x="1685131" y="612775"/>
                  <a:pt x="1733550" y="619125"/>
                </a:cubicBezTo>
                <a:cubicBezTo>
                  <a:pt x="1781969" y="625475"/>
                  <a:pt x="1812131" y="715169"/>
                  <a:pt x="1819275" y="771525"/>
                </a:cubicBezTo>
                <a:cubicBezTo>
                  <a:pt x="1826419" y="827881"/>
                  <a:pt x="1774825" y="918368"/>
                  <a:pt x="1776413" y="957262"/>
                </a:cubicBezTo>
                <a:cubicBezTo>
                  <a:pt x="1778001" y="996156"/>
                  <a:pt x="1775619" y="1023937"/>
                  <a:pt x="1828800" y="1004887"/>
                </a:cubicBezTo>
                <a:cubicBezTo>
                  <a:pt x="1881981" y="985837"/>
                  <a:pt x="2037556" y="860425"/>
                  <a:pt x="2095500" y="842962"/>
                </a:cubicBezTo>
                <a:cubicBezTo>
                  <a:pt x="2153444" y="825500"/>
                  <a:pt x="2143126" y="896937"/>
                  <a:pt x="2176463" y="900112"/>
                </a:cubicBezTo>
                <a:cubicBezTo>
                  <a:pt x="2209800" y="903287"/>
                  <a:pt x="2271713" y="879474"/>
                  <a:pt x="2295525" y="862012"/>
                </a:cubicBezTo>
                <a:cubicBezTo>
                  <a:pt x="2319337" y="844550"/>
                  <a:pt x="2319337" y="819943"/>
                  <a:pt x="2319338" y="795337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9" name="Forme libre : forme 18">
            <a:extLst>
              <a:ext uri="{FF2B5EF4-FFF2-40B4-BE49-F238E27FC236}">
                <a16:creationId xmlns:a16="http://schemas.microsoft.com/office/drawing/2014/main" id="{8FBAC746-697B-4F02-AFF8-DF8C4C25D370}"/>
              </a:ext>
            </a:extLst>
          </p:cNvPr>
          <p:cNvSpPr/>
          <p:nvPr/>
        </p:nvSpPr>
        <p:spPr>
          <a:xfrm>
            <a:off x="4846088" y="2724150"/>
            <a:ext cx="2826300" cy="1924050"/>
          </a:xfrm>
          <a:custGeom>
            <a:avLst/>
            <a:gdLst>
              <a:gd name="connsiteX0" fmla="*/ 1049887 w 2826300"/>
              <a:gd name="connsiteY0" fmla="*/ 0 h 1924050"/>
              <a:gd name="connsiteX1" fmla="*/ 983212 w 2826300"/>
              <a:gd name="connsiteY1" fmla="*/ 95250 h 1924050"/>
              <a:gd name="connsiteX2" fmla="*/ 1087987 w 2826300"/>
              <a:gd name="connsiteY2" fmla="*/ 219075 h 1924050"/>
              <a:gd name="connsiteX3" fmla="*/ 916537 w 2826300"/>
              <a:gd name="connsiteY3" fmla="*/ 342900 h 1924050"/>
              <a:gd name="connsiteX4" fmla="*/ 654600 w 2826300"/>
              <a:gd name="connsiteY4" fmla="*/ 528638 h 1924050"/>
              <a:gd name="connsiteX5" fmla="*/ 530775 w 2826300"/>
              <a:gd name="connsiteY5" fmla="*/ 423863 h 1924050"/>
              <a:gd name="connsiteX6" fmla="*/ 364087 w 2826300"/>
              <a:gd name="connsiteY6" fmla="*/ 257175 h 1924050"/>
              <a:gd name="connsiteX7" fmla="*/ 178350 w 2826300"/>
              <a:gd name="connsiteY7" fmla="*/ 400050 h 1924050"/>
              <a:gd name="connsiteX8" fmla="*/ 6900 w 2826300"/>
              <a:gd name="connsiteY8" fmla="*/ 490538 h 1924050"/>
              <a:gd name="connsiteX9" fmla="*/ 45000 w 2826300"/>
              <a:gd name="connsiteY9" fmla="*/ 661988 h 1924050"/>
              <a:gd name="connsiteX10" fmla="*/ 149775 w 2826300"/>
              <a:gd name="connsiteY10" fmla="*/ 647700 h 1924050"/>
              <a:gd name="connsiteX11" fmla="*/ 206925 w 2826300"/>
              <a:gd name="connsiteY11" fmla="*/ 723900 h 1924050"/>
              <a:gd name="connsiteX12" fmla="*/ 106912 w 2826300"/>
              <a:gd name="connsiteY12" fmla="*/ 766763 h 1924050"/>
              <a:gd name="connsiteX13" fmla="*/ 178350 w 2826300"/>
              <a:gd name="connsiteY13" fmla="*/ 981075 h 1924050"/>
              <a:gd name="connsiteX14" fmla="*/ 159300 w 2826300"/>
              <a:gd name="connsiteY14" fmla="*/ 1042988 h 1924050"/>
              <a:gd name="connsiteX15" fmla="*/ 316462 w 2826300"/>
              <a:gd name="connsiteY15" fmla="*/ 1333500 h 1924050"/>
              <a:gd name="connsiteX16" fmla="*/ 449812 w 2826300"/>
              <a:gd name="connsiteY16" fmla="*/ 1271588 h 1924050"/>
              <a:gd name="connsiteX17" fmla="*/ 416475 w 2826300"/>
              <a:gd name="connsiteY17" fmla="*/ 1176338 h 1924050"/>
              <a:gd name="connsiteX18" fmla="*/ 530775 w 2826300"/>
              <a:gd name="connsiteY18" fmla="*/ 1066800 h 1924050"/>
              <a:gd name="connsiteX19" fmla="*/ 740325 w 2826300"/>
              <a:gd name="connsiteY19" fmla="*/ 985838 h 1924050"/>
              <a:gd name="connsiteX20" fmla="*/ 807000 w 2826300"/>
              <a:gd name="connsiteY20" fmla="*/ 885825 h 1924050"/>
              <a:gd name="connsiteX21" fmla="*/ 949875 w 2826300"/>
              <a:gd name="connsiteY21" fmla="*/ 1138238 h 1924050"/>
              <a:gd name="connsiteX22" fmla="*/ 1007025 w 2826300"/>
              <a:gd name="connsiteY22" fmla="*/ 1095375 h 1924050"/>
              <a:gd name="connsiteX23" fmla="*/ 1126087 w 2826300"/>
              <a:gd name="connsiteY23" fmla="*/ 1362075 h 1924050"/>
              <a:gd name="connsiteX24" fmla="*/ 1164187 w 2826300"/>
              <a:gd name="connsiteY24" fmla="*/ 1214438 h 1924050"/>
              <a:gd name="connsiteX25" fmla="*/ 1297537 w 2826300"/>
              <a:gd name="connsiteY25" fmla="*/ 1347788 h 1924050"/>
              <a:gd name="connsiteX26" fmla="*/ 1468987 w 2826300"/>
              <a:gd name="connsiteY26" fmla="*/ 1414463 h 1924050"/>
              <a:gd name="connsiteX27" fmla="*/ 1669012 w 2826300"/>
              <a:gd name="connsiteY27" fmla="*/ 1400175 h 1924050"/>
              <a:gd name="connsiteX28" fmla="*/ 1921425 w 2826300"/>
              <a:gd name="connsiteY28" fmla="*/ 1485900 h 1924050"/>
              <a:gd name="connsiteX29" fmla="*/ 2030962 w 2826300"/>
              <a:gd name="connsiteY29" fmla="*/ 1485900 h 1924050"/>
              <a:gd name="connsiteX30" fmla="*/ 2292900 w 2826300"/>
              <a:gd name="connsiteY30" fmla="*/ 1714500 h 1924050"/>
              <a:gd name="connsiteX31" fmla="*/ 2373862 w 2826300"/>
              <a:gd name="connsiteY31" fmla="*/ 1733550 h 1924050"/>
              <a:gd name="connsiteX32" fmla="*/ 2445300 w 2826300"/>
              <a:gd name="connsiteY32" fmla="*/ 1728788 h 1924050"/>
              <a:gd name="connsiteX33" fmla="*/ 2702475 w 2826300"/>
              <a:gd name="connsiteY33" fmla="*/ 1871663 h 1924050"/>
              <a:gd name="connsiteX34" fmla="*/ 2826300 w 2826300"/>
              <a:gd name="connsiteY34" fmla="*/ 1924050 h 1924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2826300" h="1924050">
                <a:moveTo>
                  <a:pt x="1049887" y="0"/>
                </a:moveTo>
                <a:cubicBezTo>
                  <a:pt x="1013374" y="29369"/>
                  <a:pt x="976862" y="58738"/>
                  <a:pt x="983212" y="95250"/>
                </a:cubicBezTo>
                <a:cubicBezTo>
                  <a:pt x="989562" y="131762"/>
                  <a:pt x="1099099" y="177800"/>
                  <a:pt x="1087987" y="219075"/>
                </a:cubicBezTo>
                <a:cubicBezTo>
                  <a:pt x="1076875" y="260350"/>
                  <a:pt x="916537" y="342900"/>
                  <a:pt x="916537" y="342900"/>
                </a:cubicBezTo>
                <a:cubicBezTo>
                  <a:pt x="844306" y="394494"/>
                  <a:pt x="718894" y="515144"/>
                  <a:pt x="654600" y="528638"/>
                </a:cubicBezTo>
                <a:cubicBezTo>
                  <a:pt x="590306" y="542132"/>
                  <a:pt x="579194" y="469107"/>
                  <a:pt x="530775" y="423863"/>
                </a:cubicBezTo>
                <a:cubicBezTo>
                  <a:pt x="482356" y="378619"/>
                  <a:pt x="422824" y="261144"/>
                  <a:pt x="364087" y="257175"/>
                </a:cubicBezTo>
                <a:cubicBezTo>
                  <a:pt x="305349" y="253206"/>
                  <a:pt x="237881" y="361156"/>
                  <a:pt x="178350" y="400050"/>
                </a:cubicBezTo>
                <a:cubicBezTo>
                  <a:pt x="118819" y="438944"/>
                  <a:pt x="29125" y="446882"/>
                  <a:pt x="6900" y="490538"/>
                </a:cubicBezTo>
                <a:cubicBezTo>
                  <a:pt x="-15325" y="534194"/>
                  <a:pt x="21188" y="635794"/>
                  <a:pt x="45000" y="661988"/>
                </a:cubicBezTo>
                <a:cubicBezTo>
                  <a:pt x="68812" y="688182"/>
                  <a:pt x="122787" y="637381"/>
                  <a:pt x="149775" y="647700"/>
                </a:cubicBezTo>
                <a:cubicBezTo>
                  <a:pt x="176763" y="658019"/>
                  <a:pt x="214069" y="704056"/>
                  <a:pt x="206925" y="723900"/>
                </a:cubicBezTo>
                <a:cubicBezTo>
                  <a:pt x="199781" y="743744"/>
                  <a:pt x="111674" y="723901"/>
                  <a:pt x="106912" y="766763"/>
                </a:cubicBezTo>
                <a:cubicBezTo>
                  <a:pt x="102149" y="809626"/>
                  <a:pt x="169619" y="935038"/>
                  <a:pt x="178350" y="981075"/>
                </a:cubicBezTo>
                <a:cubicBezTo>
                  <a:pt x="187081" y="1027113"/>
                  <a:pt x="136281" y="984251"/>
                  <a:pt x="159300" y="1042988"/>
                </a:cubicBezTo>
                <a:cubicBezTo>
                  <a:pt x="182319" y="1101726"/>
                  <a:pt x="268043" y="1295400"/>
                  <a:pt x="316462" y="1333500"/>
                </a:cubicBezTo>
                <a:cubicBezTo>
                  <a:pt x="364881" y="1371600"/>
                  <a:pt x="433143" y="1297782"/>
                  <a:pt x="449812" y="1271588"/>
                </a:cubicBezTo>
                <a:cubicBezTo>
                  <a:pt x="466481" y="1245394"/>
                  <a:pt x="402981" y="1210469"/>
                  <a:pt x="416475" y="1176338"/>
                </a:cubicBezTo>
                <a:cubicBezTo>
                  <a:pt x="429969" y="1142207"/>
                  <a:pt x="476800" y="1098550"/>
                  <a:pt x="530775" y="1066800"/>
                </a:cubicBezTo>
                <a:cubicBezTo>
                  <a:pt x="584750" y="1035050"/>
                  <a:pt x="694288" y="1016000"/>
                  <a:pt x="740325" y="985838"/>
                </a:cubicBezTo>
                <a:cubicBezTo>
                  <a:pt x="786362" y="955676"/>
                  <a:pt x="772075" y="860425"/>
                  <a:pt x="807000" y="885825"/>
                </a:cubicBezTo>
                <a:cubicBezTo>
                  <a:pt x="841925" y="911225"/>
                  <a:pt x="916537" y="1103313"/>
                  <a:pt x="949875" y="1138238"/>
                </a:cubicBezTo>
                <a:cubicBezTo>
                  <a:pt x="983212" y="1173163"/>
                  <a:pt x="977656" y="1058069"/>
                  <a:pt x="1007025" y="1095375"/>
                </a:cubicBezTo>
                <a:cubicBezTo>
                  <a:pt x="1036394" y="1132681"/>
                  <a:pt x="1099893" y="1342231"/>
                  <a:pt x="1126087" y="1362075"/>
                </a:cubicBezTo>
                <a:cubicBezTo>
                  <a:pt x="1152281" y="1381919"/>
                  <a:pt x="1135612" y="1216819"/>
                  <a:pt x="1164187" y="1214438"/>
                </a:cubicBezTo>
                <a:cubicBezTo>
                  <a:pt x="1192762" y="1212057"/>
                  <a:pt x="1246737" y="1314451"/>
                  <a:pt x="1297537" y="1347788"/>
                </a:cubicBezTo>
                <a:cubicBezTo>
                  <a:pt x="1348337" y="1381125"/>
                  <a:pt x="1407075" y="1405732"/>
                  <a:pt x="1468987" y="1414463"/>
                </a:cubicBezTo>
                <a:cubicBezTo>
                  <a:pt x="1530899" y="1423194"/>
                  <a:pt x="1593606" y="1388269"/>
                  <a:pt x="1669012" y="1400175"/>
                </a:cubicBezTo>
                <a:cubicBezTo>
                  <a:pt x="1744418" y="1412081"/>
                  <a:pt x="1861100" y="1471613"/>
                  <a:pt x="1921425" y="1485900"/>
                </a:cubicBezTo>
                <a:cubicBezTo>
                  <a:pt x="1981750" y="1500187"/>
                  <a:pt x="1969049" y="1447800"/>
                  <a:pt x="2030962" y="1485900"/>
                </a:cubicBezTo>
                <a:cubicBezTo>
                  <a:pt x="2092875" y="1524000"/>
                  <a:pt x="2235750" y="1673225"/>
                  <a:pt x="2292900" y="1714500"/>
                </a:cubicBezTo>
                <a:cubicBezTo>
                  <a:pt x="2350050" y="1755775"/>
                  <a:pt x="2348462" y="1731169"/>
                  <a:pt x="2373862" y="1733550"/>
                </a:cubicBezTo>
                <a:cubicBezTo>
                  <a:pt x="2399262" y="1735931"/>
                  <a:pt x="2390531" y="1705769"/>
                  <a:pt x="2445300" y="1728788"/>
                </a:cubicBezTo>
                <a:cubicBezTo>
                  <a:pt x="2500069" y="1751807"/>
                  <a:pt x="2638975" y="1839119"/>
                  <a:pt x="2702475" y="1871663"/>
                </a:cubicBezTo>
                <a:cubicBezTo>
                  <a:pt x="2765975" y="1904207"/>
                  <a:pt x="2796137" y="1914128"/>
                  <a:pt x="2826300" y="1924050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0" name="Forme libre : forme 19">
            <a:extLst>
              <a:ext uri="{FF2B5EF4-FFF2-40B4-BE49-F238E27FC236}">
                <a16:creationId xmlns:a16="http://schemas.microsoft.com/office/drawing/2014/main" id="{9C419867-01DA-4A07-90F3-8C56C004BAEE}"/>
              </a:ext>
            </a:extLst>
          </p:cNvPr>
          <p:cNvSpPr/>
          <p:nvPr/>
        </p:nvSpPr>
        <p:spPr>
          <a:xfrm>
            <a:off x="4797425" y="3530600"/>
            <a:ext cx="158750" cy="104775"/>
          </a:xfrm>
          <a:custGeom>
            <a:avLst/>
            <a:gdLst>
              <a:gd name="connsiteX0" fmla="*/ 158750 w 158750"/>
              <a:gd name="connsiteY0" fmla="*/ 0 h 104775"/>
              <a:gd name="connsiteX1" fmla="*/ 60325 w 158750"/>
              <a:gd name="connsiteY1" fmla="*/ 34925 h 104775"/>
              <a:gd name="connsiteX2" fmla="*/ 0 w 158750"/>
              <a:gd name="connsiteY2" fmla="*/ 104775 h 104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8750" h="104775">
                <a:moveTo>
                  <a:pt x="158750" y="0"/>
                </a:moveTo>
                <a:cubicBezTo>
                  <a:pt x="122766" y="8731"/>
                  <a:pt x="86783" y="17462"/>
                  <a:pt x="60325" y="34925"/>
                </a:cubicBezTo>
                <a:cubicBezTo>
                  <a:pt x="33867" y="52388"/>
                  <a:pt x="16933" y="78581"/>
                  <a:pt x="0" y="104775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" name="Forme libre : forme 1">
            <a:extLst>
              <a:ext uri="{FF2B5EF4-FFF2-40B4-BE49-F238E27FC236}">
                <a16:creationId xmlns:a16="http://schemas.microsoft.com/office/drawing/2014/main" id="{B7DAACF1-E6F7-44BB-AB7F-4826964ED36A}"/>
              </a:ext>
            </a:extLst>
          </p:cNvPr>
          <p:cNvSpPr/>
          <p:nvPr/>
        </p:nvSpPr>
        <p:spPr>
          <a:xfrm>
            <a:off x="3064213" y="311284"/>
            <a:ext cx="2412461" cy="6293797"/>
          </a:xfrm>
          <a:custGeom>
            <a:avLst/>
            <a:gdLst>
              <a:gd name="connsiteX0" fmla="*/ 0 w 2558374"/>
              <a:gd name="connsiteY0" fmla="*/ 0 h 6799634"/>
              <a:gd name="connsiteX1" fmla="*/ 369651 w 2558374"/>
              <a:gd name="connsiteY1" fmla="*/ 817123 h 6799634"/>
              <a:gd name="connsiteX2" fmla="*/ 573931 w 2558374"/>
              <a:gd name="connsiteY2" fmla="*/ 1225685 h 6799634"/>
              <a:gd name="connsiteX3" fmla="*/ 700391 w 2558374"/>
              <a:gd name="connsiteY3" fmla="*/ 1702340 h 6799634"/>
              <a:gd name="connsiteX4" fmla="*/ 1060314 w 2558374"/>
              <a:gd name="connsiteY4" fmla="*/ 2013625 h 6799634"/>
              <a:gd name="connsiteX5" fmla="*/ 1605063 w 2558374"/>
              <a:gd name="connsiteY5" fmla="*/ 2986391 h 6799634"/>
              <a:gd name="connsiteX6" fmla="*/ 1760706 w 2558374"/>
              <a:gd name="connsiteY6" fmla="*/ 3550595 h 6799634"/>
              <a:gd name="connsiteX7" fmla="*/ 1857983 w 2558374"/>
              <a:gd name="connsiteY7" fmla="*/ 4036978 h 6799634"/>
              <a:gd name="connsiteX8" fmla="*/ 1770434 w 2558374"/>
              <a:gd name="connsiteY8" fmla="*/ 4435812 h 6799634"/>
              <a:gd name="connsiteX9" fmla="*/ 1809344 w 2558374"/>
              <a:gd name="connsiteY9" fmla="*/ 4669276 h 6799634"/>
              <a:gd name="connsiteX10" fmla="*/ 2091446 w 2558374"/>
              <a:gd name="connsiteY10" fmla="*/ 5175115 h 6799634"/>
              <a:gd name="connsiteX11" fmla="*/ 2286000 w 2558374"/>
              <a:gd name="connsiteY11" fmla="*/ 5515583 h 6799634"/>
              <a:gd name="connsiteX12" fmla="*/ 2305455 w 2558374"/>
              <a:gd name="connsiteY12" fmla="*/ 5914417 h 6799634"/>
              <a:gd name="connsiteX13" fmla="*/ 2441642 w 2558374"/>
              <a:gd name="connsiteY13" fmla="*/ 6147880 h 6799634"/>
              <a:gd name="connsiteX14" fmla="*/ 2538919 w 2558374"/>
              <a:gd name="connsiteY14" fmla="*/ 6556442 h 6799634"/>
              <a:gd name="connsiteX15" fmla="*/ 2558374 w 2558374"/>
              <a:gd name="connsiteY15" fmla="*/ 6799634 h 6799634"/>
              <a:gd name="connsiteX0" fmla="*/ 0 w 2558374"/>
              <a:gd name="connsiteY0" fmla="*/ 0 h 6799634"/>
              <a:gd name="connsiteX1" fmla="*/ 369651 w 2558374"/>
              <a:gd name="connsiteY1" fmla="*/ 817123 h 6799634"/>
              <a:gd name="connsiteX2" fmla="*/ 573931 w 2558374"/>
              <a:gd name="connsiteY2" fmla="*/ 1225685 h 6799634"/>
              <a:gd name="connsiteX3" fmla="*/ 700391 w 2558374"/>
              <a:gd name="connsiteY3" fmla="*/ 1702340 h 6799634"/>
              <a:gd name="connsiteX4" fmla="*/ 1060314 w 2558374"/>
              <a:gd name="connsiteY4" fmla="*/ 2013625 h 6799634"/>
              <a:gd name="connsiteX5" fmla="*/ 1322961 w 2558374"/>
              <a:gd name="connsiteY5" fmla="*/ 2509736 h 6799634"/>
              <a:gd name="connsiteX6" fmla="*/ 1605063 w 2558374"/>
              <a:gd name="connsiteY6" fmla="*/ 2986391 h 6799634"/>
              <a:gd name="connsiteX7" fmla="*/ 1760706 w 2558374"/>
              <a:gd name="connsiteY7" fmla="*/ 3550595 h 6799634"/>
              <a:gd name="connsiteX8" fmla="*/ 1857983 w 2558374"/>
              <a:gd name="connsiteY8" fmla="*/ 4036978 h 6799634"/>
              <a:gd name="connsiteX9" fmla="*/ 1770434 w 2558374"/>
              <a:gd name="connsiteY9" fmla="*/ 4435812 h 6799634"/>
              <a:gd name="connsiteX10" fmla="*/ 1809344 w 2558374"/>
              <a:gd name="connsiteY10" fmla="*/ 4669276 h 6799634"/>
              <a:gd name="connsiteX11" fmla="*/ 2091446 w 2558374"/>
              <a:gd name="connsiteY11" fmla="*/ 5175115 h 6799634"/>
              <a:gd name="connsiteX12" fmla="*/ 2286000 w 2558374"/>
              <a:gd name="connsiteY12" fmla="*/ 5515583 h 6799634"/>
              <a:gd name="connsiteX13" fmla="*/ 2305455 w 2558374"/>
              <a:gd name="connsiteY13" fmla="*/ 5914417 h 6799634"/>
              <a:gd name="connsiteX14" fmla="*/ 2441642 w 2558374"/>
              <a:gd name="connsiteY14" fmla="*/ 6147880 h 6799634"/>
              <a:gd name="connsiteX15" fmla="*/ 2538919 w 2558374"/>
              <a:gd name="connsiteY15" fmla="*/ 6556442 h 6799634"/>
              <a:gd name="connsiteX16" fmla="*/ 2558374 w 2558374"/>
              <a:gd name="connsiteY16" fmla="*/ 6799634 h 6799634"/>
              <a:gd name="connsiteX0" fmla="*/ 0 w 2422187"/>
              <a:gd name="connsiteY0" fmla="*/ 0 h 6527260"/>
              <a:gd name="connsiteX1" fmla="*/ 233464 w 2422187"/>
              <a:gd name="connsiteY1" fmla="*/ 544749 h 6527260"/>
              <a:gd name="connsiteX2" fmla="*/ 437744 w 2422187"/>
              <a:gd name="connsiteY2" fmla="*/ 953311 h 6527260"/>
              <a:gd name="connsiteX3" fmla="*/ 564204 w 2422187"/>
              <a:gd name="connsiteY3" fmla="*/ 1429966 h 6527260"/>
              <a:gd name="connsiteX4" fmla="*/ 924127 w 2422187"/>
              <a:gd name="connsiteY4" fmla="*/ 1741251 h 6527260"/>
              <a:gd name="connsiteX5" fmla="*/ 1186774 w 2422187"/>
              <a:gd name="connsiteY5" fmla="*/ 2237362 h 6527260"/>
              <a:gd name="connsiteX6" fmla="*/ 1468876 w 2422187"/>
              <a:gd name="connsiteY6" fmla="*/ 2714017 h 6527260"/>
              <a:gd name="connsiteX7" fmla="*/ 1624519 w 2422187"/>
              <a:gd name="connsiteY7" fmla="*/ 3278221 h 6527260"/>
              <a:gd name="connsiteX8" fmla="*/ 1721796 w 2422187"/>
              <a:gd name="connsiteY8" fmla="*/ 3764604 h 6527260"/>
              <a:gd name="connsiteX9" fmla="*/ 1634247 w 2422187"/>
              <a:gd name="connsiteY9" fmla="*/ 4163438 h 6527260"/>
              <a:gd name="connsiteX10" fmla="*/ 1673157 w 2422187"/>
              <a:gd name="connsiteY10" fmla="*/ 4396902 h 6527260"/>
              <a:gd name="connsiteX11" fmla="*/ 1955259 w 2422187"/>
              <a:gd name="connsiteY11" fmla="*/ 4902741 h 6527260"/>
              <a:gd name="connsiteX12" fmla="*/ 2149813 w 2422187"/>
              <a:gd name="connsiteY12" fmla="*/ 5243209 h 6527260"/>
              <a:gd name="connsiteX13" fmla="*/ 2169268 w 2422187"/>
              <a:gd name="connsiteY13" fmla="*/ 5642043 h 6527260"/>
              <a:gd name="connsiteX14" fmla="*/ 2305455 w 2422187"/>
              <a:gd name="connsiteY14" fmla="*/ 5875506 h 6527260"/>
              <a:gd name="connsiteX15" fmla="*/ 2402732 w 2422187"/>
              <a:gd name="connsiteY15" fmla="*/ 6284068 h 6527260"/>
              <a:gd name="connsiteX16" fmla="*/ 2422187 w 2422187"/>
              <a:gd name="connsiteY16" fmla="*/ 6527260 h 6527260"/>
              <a:gd name="connsiteX0" fmla="*/ 0 w 2414891"/>
              <a:gd name="connsiteY0" fmla="*/ 0 h 6320435"/>
              <a:gd name="connsiteX1" fmla="*/ 233464 w 2414891"/>
              <a:gd name="connsiteY1" fmla="*/ 544749 h 6320435"/>
              <a:gd name="connsiteX2" fmla="*/ 437744 w 2414891"/>
              <a:gd name="connsiteY2" fmla="*/ 953311 h 6320435"/>
              <a:gd name="connsiteX3" fmla="*/ 564204 w 2414891"/>
              <a:gd name="connsiteY3" fmla="*/ 1429966 h 6320435"/>
              <a:gd name="connsiteX4" fmla="*/ 924127 w 2414891"/>
              <a:gd name="connsiteY4" fmla="*/ 1741251 h 6320435"/>
              <a:gd name="connsiteX5" fmla="*/ 1186774 w 2414891"/>
              <a:gd name="connsiteY5" fmla="*/ 2237362 h 6320435"/>
              <a:gd name="connsiteX6" fmla="*/ 1468876 w 2414891"/>
              <a:gd name="connsiteY6" fmla="*/ 2714017 h 6320435"/>
              <a:gd name="connsiteX7" fmla="*/ 1624519 w 2414891"/>
              <a:gd name="connsiteY7" fmla="*/ 3278221 h 6320435"/>
              <a:gd name="connsiteX8" fmla="*/ 1721796 w 2414891"/>
              <a:gd name="connsiteY8" fmla="*/ 3764604 h 6320435"/>
              <a:gd name="connsiteX9" fmla="*/ 1634247 w 2414891"/>
              <a:gd name="connsiteY9" fmla="*/ 4163438 h 6320435"/>
              <a:gd name="connsiteX10" fmla="*/ 1673157 w 2414891"/>
              <a:gd name="connsiteY10" fmla="*/ 4396902 h 6320435"/>
              <a:gd name="connsiteX11" fmla="*/ 1955259 w 2414891"/>
              <a:gd name="connsiteY11" fmla="*/ 4902741 h 6320435"/>
              <a:gd name="connsiteX12" fmla="*/ 2149813 w 2414891"/>
              <a:gd name="connsiteY12" fmla="*/ 5243209 h 6320435"/>
              <a:gd name="connsiteX13" fmla="*/ 2169268 w 2414891"/>
              <a:gd name="connsiteY13" fmla="*/ 5642043 h 6320435"/>
              <a:gd name="connsiteX14" fmla="*/ 2305455 w 2414891"/>
              <a:gd name="connsiteY14" fmla="*/ 5875506 h 6320435"/>
              <a:gd name="connsiteX15" fmla="*/ 2402732 w 2414891"/>
              <a:gd name="connsiteY15" fmla="*/ 6284068 h 6320435"/>
              <a:gd name="connsiteX16" fmla="*/ 2412460 w 2414891"/>
              <a:gd name="connsiteY16" fmla="*/ 6284069 h 6320435"/>
              <a:gd name="connsiteX0" fmla="*/ 0 w 2408179"/>
              <a:gd name="connsiteY0" fmla="*/ 0 h 6304157"/>
              <a:gd name="connsiteX1" fmla="*/ 233464 w 2408179"/>
              <a:gd name="connsiteY1" fmla="*/ 544749 h 6304157"/>
              <a:gd name="connsiteX2" fmla="*/ 437744 w 2408179"/>
              <a:gd name="connsiteY2" fmla="*/ 953311 h 6304157"/>
              <a:gd name="connsiteX3" fmla="*/ 564204 w 2408179"/>
              <a:gd name="connsiteY3" fmla="*/ 1429966 h 6304157"/>
              <a:gd name="connsiteX4" fmla="*/ 924127 w 2408179"/>
              <a:gd name="connsiteY4" fmla="*/ 1741251 h 6304157"/>
              <a:gd name="connsiteX5" fmla="*/ 1186774 w 2408179"/>
              <a:gd name="connsiteY5" fmla="*/ 2237362 h 6304157"/>
              <a:gd name="connsiteX6" fmla="*/ 1468876 w 2408179"/>
              <a:gd name="connsiteY6" fmla="*/ 2714017 h 6304157"/>
              <a:gd name="connsiteX7" fmla="*/ 1624519 w 2408179"/>
              <a:gd name="connsiteY7" fmla="*/ 3278221 h 6304157"/>
              <a:gd name="connsiteX8" fmla="*/ 1721796 w 2408179"/>
              <a:gd name="connsiteY8" fmla="*/ 3764604 h 6304157"/>
              <a:gd name="connsiteX9" fmla="*/ 1634247 w 2408179"/>
              <a:gd name="connsiteY9" fmla="*/ 4163438 h 6304157"/>
              <a:gd name="connsiteX10" fmla="*/ 1673157 w 2408179"/>
              <a:gd name="connsiteY10" fmla="*/ 4396902 h 6304157"/>
              <a:gd name="connsiteX11" fmla="*/ 1955259 w 2408179"/>
              <a:gd name="connsiteY11" fmla="*/ 4902741 h 6304157"/>
              <a:gd name="connsiteX12" fmla="*/ 2149813 w 2408179"/>
              <a:gd name="connsiteY12" fmla="*/ 5243209 h 6304157"/>
              <a:gd name="connsiteX13" fmla="*/ 2169268 w 2408179"/>
              <a:gd name="connsiteY13" fmla="*/ 5642043 h 6304157"/>
              <a:gd name="connsiteX14" fmla="*/ 2305455 w 2408179"/>
              <a:gd name="connsiteY14" fmla="*/ 5875506 h 6304157"/>
              <a:gd name="connsiteX15" fmla="*/ 2402732 w 2408179"/>
              <a:gd name="connsiteY15" fmla="*/ 6284068 h 6304157"/>
              <a:gd name="connsiteX16" fmla="*/ 2383277 w 2408179"/>
              <a:gd name="connsiteY16" fmla="*/ 6089516 h 6304157"/>
              <a:gd name="connsiteX0" fmla="*/ 0 w 2490282"/>
              <a:gd name="connsiteY0" fmla="*/ 0 h 6439712"/>
              <a:gd name="connsiteX1" fmla="*/ 233464 w 2490282"/>
              <a:gd name="connsiteY1" fmla="*/ 544749 h 6439712"/>
              <a:gd name="connsiteX2" fmla="*/ 437744 w 2490282"/>
              <a:gd name="connsiteY2" fmla="*/ 953311 h 6439712"/>
              <a:gd name="connsiteX3" fmla="*/ 564204 w 2490282"/>
              <a:gd name="connsiteY3" fmla="*/ 1429966 h 6439712"/>
              <a:gd name="connsiteX4" fmla="*/ 924127 w 2490282"/>
              <a:gd name="connsiteY4" fmla="*/ 1741251 h 6439712"/>
              <a:gd name="connsiteX5" fmla="*/ 1186774 w 2490282"/>
              <a:gd name="connsiteY5" fmla="*/ 2237362 h 6439712"/>
              <a:gd name="connsiteX6" fmla="*/ 1468876 w 2490282"/>
              <a:gd name="connsiteY6" fmla="*/ 2714017 h 6439712"/>
              <a:gd name="connsiteX7" fmla="*/ 1624519 w 2490282"/>
              <a:gd name="connsiteY7" fmla="*/ 3278221 h 6439712"/>
              <a:gd name="connsiteX8" fmla="*/ 1721796 w 2490282"/>
              <a:gd name="connsiteY8" fmla="*/ 3764604 h 6439712"/>
              <a:gd name="connsiteX9" fmla="*/ 1634247 w 2490282"/>
              <a:gd name="connsiteY9" fmla="*/ 4163438 h 6439712"/>
              <a:gd name="connsiteX10" fmla="*/ 1673157 w 2490282"/>
              <a:gd name="connsiteY10" fmla="*/ 4396902 h 6439712"/>
              <a:gd name="connsiteX11" fmla="*/ 1955259 w 2490282"/>
              <a:gd name="connsiteY11" fmla="*/ 4902741 h 6439712"/>
              <a:gd name="connsiteX12" fmla="*/ 2149813 w 2490282"/>
              <a:gd name="connsiteY12" fmla="*/ 5243209 h 6439712"/>
              <a:gd name="connsiteX13" fmla="*/ 2169268 w 2490282"/>
              <a:gd name="connsiteY13" fmla="*/ 5642043 h 6439712"/>
              <a:gd name="connsiteX14" fmla="*/ 2305455 w 2490282"/>
              <a:gd name="connsiteY14" fmla="*/ 5875506 h 6439712"/>
              <a:gd name="connsiteX15" fmla="*/ 2402732 w 2490282"/>
              <a:gd name="connsiteY15" fmla="*/ 6284068 h 6439712"/>
              <a:gd name="connsiteX16" fmla="*/ 2490282 w 2490282"/>
              <a:gd name="connsiteY16" fmla="*/ 6439712 h 6439712"/>
              <a:gd name="connsiteX0" fmla="*/ 0 w 2490282"/>
              <a:gd name="connsiteY0" fmla="*/ 0 h 6439712"/>
              <a:gd name="connsiteX1" fmla="*/ 233464 w 2490282"/>
              <a:gd name="connsiteY1" fmla="*/ 544749 h 6439712"/>
              <a:gd name="connsiteX2" fmla="*/ 437744 w 2490282"/>
              <a:gd name="connsiteY2" fmla="*/ 953311 h 6439712"/>
              <a:gd name="connsiteX3" fmla="*/ 564204 w 2490282"/>
              <a:gd name="connsiteY3" fmla="*/ 1429966 h 6439712"/>
              <a:gd name="connsiteX4" fmla="*/ 924127 w 2490282"/>
              <a:gd name="connsiteY4" fmla="*/ 1741251 h 6439712"/>
              <a:gd name="connsiteX5" fmla="*/ 1186774 w 2490282"/>
              <a:gd name="connsiteY5" fmla="*/ 2237362 h 6439712"/>
              <a:gd name="connsiteX6" fmla="*/ 1468876 w 2490282"/>
              <a:gd name="connsiteY6" fmla="*/ 2714017 h 6439712"/>
              <a:gd name="connsiteX7" fmla="*/ 1624519 w 2490282"/>
              <a:gd name="connsiteY7" fmla="*/ 3278221 h 6439712"/>
              <a:gd name="connsiteX8" fmla="*/ 1721796 w 2490282"/>
              <a:gd name="connsiteY8" fmla="*/ 3764604 h 6439712"/>
              <a:gd name="connsiteX9" fmla="*/ 1634247 w 2490282"/>
              <a:gd name="connsiteY9" fmla="*/ 4163438 h 6439712"/>
              <a:gd name="connsiteX10" fmla="*/ 1673157 w 2490282"/>
              <a:gd name="connsiteY10" fmla="*/ 4396902 h 6439712"/>
              <a:gd name="connsiteX11" fmla="*/ 1955259 w 2490282"/>
              <a:gd name="connsiteY11" fmla="*/ 4902741 h 6439712"/>
              <a:gd name="connsiteX12" fmla="*/ 2149813 w 2490282"/>
              <a:gd name="connsiteY12" fmla="*/ 5243209 h 6439712"/>
              <a:gd name="connsiteX13" fmla="*/ 2169268 w 2490282"/>
              <a:gd name="connsiteY13" fmla="*/ 5642043 h 6439712"/>
              <a:gd name="connsiteX14" fmla="*/ 2305455 w 2490282"/>
              <a:gd name="connsiteY14" fmla="*/ 5875506 h 6439712"/>
              <a:gd name="connsiteX15" fmla="*/ 2383276 w 2490282"/>
              <a:gd name="connsiteY15" fmla="*/ 6089514 h 6439712"/>
              <a:gd name="connsiteX16" fmla="*/ 2490282 w 2490282"/>
              <a:gd name="connsiteY16" fmla="*/ 6439712 h 6439712"/>
              <a:gd name="connsiteX0" fmla="*/ 0 w 2412461"/>
              <a:gd name="connsiteY0" fmla="*/ 0 h 6293797"/>
              <a:gd name="connsiteX1" fmla="*/ 233464 w 2412461"/>
              <a:gd name="connsiteY1" fmla="*/ 544749 h 6293797"/>
              <a:gd name="connsiteX2" fmla="*/ 437744 w 2412461"/>
              <a:gd name="connsiteY2" fmla="*/ 953311 h 6293797"/>
              <a:gd name="connsiteX3" fmla="*/ 564204 w 2412461"/>
              <a:gd name="connsiteY3" fmla="*/ 1429966 h 6293797"/>
              <a:gd name="connsiteX4" fmla="*/ 924127 w 2412461"/>
              <a:gd name="connsiteY4" fmla="*/ 1741251 h 6293797"/>
              <a:gd name="connsiteX5" fmla="*/ 1186774 w 2412461"/>
              <a:gd name="connsiteY5" fmla="*/ 2237362 h 6293797"/>
              <a:gd name="connsiteX6" fmla="*/ 1468876 w 2412461"/>
              <a:gd name="connsiteY6" fmla="*/ 2714017 h 6293797"/>
              <a:gd name="connsiteX7" fmla="*/ 1624519 w 2412461"/>
              <a:gd name="connsiteY7" fmla="*/ 3278221 h 6293797"/>
              <a:gd name="connsiteX8" fmla="*/ 1721796 w 2412461"/>
              <a:gd name="connsiteY8" fmla="*/ 3764604 h 6293797"/>
              <a:gd name="connsiteX9" fmla="*/ 1634247 w 2412461"/>
              <a:gd name="connsiteY9" fmla="*/ 4163438 h 6293797"/>
              <a:gd name="connsiteX10" fmla="*/ 1673157 w 2412461"/>
              <a:gd name="connsiteY10" fmla="*/ 4396902 h 6293797"/>
              <a:gd name="connsiteX11" fmla="*/ 1955259 w 2412461"/>
              <a:gd name="connsiteY11" fmla="*/ 4902741 h 6293797"/>
              <a:gd name="connsiteX12" fmla="*/ 2149813 w 2412461"/>
              <a:gd name="connsiteY12" fmla="*/ 5243209 h 6293797"/>
              <a:gd name="connsiteX13" fmla="*/ 2169268 w 2412461"/>
              <a:gd name="connsiteY13" fmla="*/ 5642043 h 6293797"/>
              <a:gd name="connsiteX14" fmla="*/ 2305455 w 2412461"/>
              <a:gd name="connsiteY14" fmla="*/ 5875506 h 6293797"/>
              <a:gd name="connsiteX15" fmla="*/ 2383276 w 2412461"/>
              <a:gd name="connsiteY15" fmla="*/ 6089514 h 6293797"/>
              <a:gd name="connsiteX16" fmla="*/ 2412461 w 2412461"/>
              <a:gd name="connsiteY16" fmla="*/ 6293797 h 62937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2412461" h="6293797">
                <a:moveTo>
                  <a:pt x="0" y="0"/>
                </a:moveTo>
                <a:cubicBezTo>
                  <a:pt x="136998" y="306421"/>
                  <a:pt x="160507" y="385864"/>
                  <a:pt x="233464" y="544749"/>
                </a:cubicBezTo>
                <a:cubicBezTo>
                  <a:pt x="306421" y="703634"/>
                  <a:pt x="382621" y="805775"/>
                  <a:pt x="437744" y="953311"/>
                </a:cubicBezTo>
                <a:cubicBezTo>
                  <a:pt x="492867" y="1100847"/>
                  <a:pt x="483140" y="1298643"/>
                  <a:pt x="564204" y="1429966"/>
                </a:cubicBezTo>
                <a:cubicBezTo>
                  <a:pt x="645268" y="1561289"/>
                  <a:pt x="820365" y="1606685"/>
                  <a:pt x="924127" y="1741251"/>
                </a:cubicBezTo>
                <a:cubicBezTo>
                  <a:pt x="1027889" y="1875817"/>
                  <a:pt x="1095983" y="2075234"/>
                  <a:pt x="1186774" y="2237362"/>
                </a:cubicBezTo>
                <a:cubicBezTo>
                  <a:pt x="1277566" y="2399490"/>
                  <a:pt x="1395919" y="2540541"/>
                  <a:pt x="1468876" y="2714017"/>
                </a:cubicBezTo>
                <a:cubicBezTo>
                  <a:pt x="1541833" y="2887493"/>
                  <a:pt x="1582366" y="3103123"/>
                  <a:pt x="1624519" y="3278221"/>
                </a:cubicBezTo>
                <a:cubicBezTo>
                  <a:pt x="1666672" y="3453319"/>
                  <a:pt x="1720175" y="3617068"/>
                  <a:pt x="1721796" y="3764604"/>
                </a:cubicBezTo>
                <a:cubicBezTo>
                  <a:pt x="1723417" y="3912140"/>
                  <a:pt x="1642353" y="4058055"/>
                  <a:pt x="1634247" y="4163438"/>
                </a:cubicBezTo>
                <a:cubicBezTo>
                  <a:pt x="1626141" y="4268821"/>
                  <a:pt x="1619655" y="4273685"/>
                  <a:pt x="1673157" y="4396902"/>
                </a:cubicBezTo>
                <a:cubicBezTo>
                  <a:pt x="1726659" y="4520119"/>
                  <a:pt x="1875816" y="4761690"/>
                  <a:pt x="1955259" y="4902741"/>
                </a:cubicBezTo>
                <a:cubicBezTo>
                  <a:pt x="2034702" y="5043792"/>
                  <a:pt x="2114145" y="5119992"/>
                  <a:pt x="2149813" y="5243209"/>
                </a:cubicBezTo>
                <a:cubicBezTo>
                  <a:pt x="2185481" y="5366426"/>
                  <a:pt x="2143328" y="5536660"/>
                  <a:pt x="2169268" y="5642043"/>
                </a:cubicBezTo>
                <a:cubicBezTo>
                  <a:pt x="2195208" y="5747426"/>
                  <a:pt x="2269787" y="5800927"/>
                  <a:pt x="2305455" y="5875506"/>
                </a:cubicBezTo>
                <a:cubicBezTo>
                  <a:pt x="2341123" y="5950085"/>
                  <a:pt x="2363821" y="5980888"/>
                  <a:pt x="2383276" y="6089514"/>
                </a:cubicBezTo>
                <a:cubicBezTo>
                  <a:pt x="2402731" y="6198140"/>
                  <a:pt x="2412461" y="6226514"/>
                  <a:pt x="2412461" y="6293797"/>
                </a:cubicBezTo>
              </a:path>
            </a:pathLst>
          </a:custGeom>
          <a:noFill/>
          <a:ln w="25400" cmpd="dbl">
            <a:solidFill>
              <a:srgbClr val="7030A0"/>
            </a:solidFill>
            <a:headEnd type="arrow"/>
            <a:tailEnd type="arrow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46" name="ZoneTexte 45">
            <a:extLst>
              <a:ext uri="{FF2B5EF4-FFF2-40B4-BE49-F238E27FC236}">
                <a16:creationId xmlns:a16="http://schemas.microsoft.com/office/drawing/2014/main" id="{DCB83926-2AD6-43F0-BE05-EF3CA8D891A0}"/>
              </a:ext>
            </a:extLst>
          </p:cNvPr>
          <p:cNvSpPr txBox="1"/>
          <p:nvPr/>
        </p:nvSpPr>
        <p:spPr>
          <a:xfrm rot="3535042">
            <a:off x="2954457" y="832204"/>
            <a:ext cx="1096433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400" b="1" dirty="0">
                <a:solidFill>
                  <a:srgbClr val="7030A0"/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E411</a:t>
            </a:r>
            <a:endParaRPr lang="fr-BE" sz="1400" b="1" dirty="0">
              <a:solidFill>
                <a:srgbClr val="7030A0"/>
              </a:solidFill>
              <a:latin typeface="Aharoni" panose="02010803020104030203" pitchFamily="2" charset="-79"/>
              <a:cs typeface="Aharoni" panose="02010803020104030203" pitchFamily="2" charset="-79"/>
            </a:endParaRPr>
          </a:p>
        </p:txBody>
      </p:sp>
      <p:sp>
        <p:nvSpPr>
          <p:cNvPr id="3" name="Forme libre : forme 2">
            <a:extLst>
              <a:ext uri="{FF2B5EF4-FFF2-40B4-BE49-F238E27FC236}">
                <a16:creationId xmlns:a16="http://schemas.microsoft.com/office/drawing/2014/main" id="{F601BC26-B3D5-45CC-8256-5C193BAC3AFF}"/>
              </a:ext>
            </a:extLst>
          </p:cNvPr>
          <p:cNvSpPr/>
          <p:nvPr/>
        </p:nvSpPr>
        <p:spPr>
          <a:xfrm>
            <a:off x="2636061" y="714375"/>
            <a:ext cx="6593664" cy="5867400"/>
          </a:xfrm>
          <a:custGeom>
            <a:avLst/>
            <a:gdLst>
              <a:gd name="connsiteX0" fmla="*/ 6593664 w 6593664"/>
              <a:gd name="connsiteY0" fmla="*/ 5867400 h 5867400"/>
              <a:gd name="connsiteX1" fmla="*/ 6222189 w 6593664"/>
              <a:gd name="connsiteY1" fmla="*/ 5324475 h 5867400"/>
              <a:gd name="connsiteX2" fmla="*/ 5784039 w 6593664"/>
              <a:gd name="connsiteY2" fmla="*/ 4895850 h 5867400"/>
              <a:gd name="connsiteX3" fmla="*/ 5460189 w 6593664"/>
              <a:gd name="connsiteY3" fmla="*/ 4914900 h 5867400"/>
              <a:gd name="connsiteX4" fmla="*/ 5126814 w 6593664"/>
              <a:gd name="connsiteY4" fmla="*/ 4972050 h 5867400"/>
              <a:gd name="connsiteX5" fmla="*/ 4993464 w 6593664"/>
              <a:gd name="connsiteY5" fmla="*/ 5067300 h 5867400"/>
              <a:gd name="connsiteX6" fmla="*/ 4764864 w 6593664"/>
              <a:gd name="connsiteY6" fmla="*/ 4924425 h 5867400"/>
              <a:gd name="connsiteX7" fmla="*/ 4450539 w 6593664"/>
              <a:gd name="connsiteY7" fmla="*/ 4514850 h 5867400"/>
              <a:gd name="connsiteX8" fmla="*/ 4079064 w 6593664"/>
              <a:gd name="connsiteY8" fmla="*/ 4562475 h 5867400"/>
              <a:gd name="connsiteX9" fmla="*/ 3869514 w 6593664"/>
              <a:gd name="connsiteY9" fmla="*/ 4657725 h 5867400"/>
              <a:gd name="connsiteX10" fmla="*/ 3478989 w 6593664"/>
              <a:gd name="connsiteY10" fmla="*/ 4486275 h 5867400"/>
              <a:gd name="connsiteX11" fmla="*/ 3288489 w 6593664"/>
              <a:gd name="connsiteY11" fmla="*/ 4371975 h 5867400"/>
              <a:gd name="connsiteX12" fmla="*/ 3212289 w 6593664"/>
              <a:gd name="connsiteY12" fmla="*/ 4000500 h 5867400"/>
              <a:gd name="connsiteX13" fmla="*/ 3155139 w 6593664"/>
              <a:gd name="connsiteY13" fmla="*/ 3886200 h 5867400"/>
              <a:gd name="connsiteX14" fmla="*/ 3097989 w 6593664"/>
              <a:gd name="connsiteY14" fmla="*/ 3695700 h 5867400"/>
              <a:gd name="connsiteX15" fmla="*/ 2897964 w 6593664"/>
              <a:gd name="connsiteY15" fmla="*/ 3495675 h 5867400"/>
              <a:gd name="connsiteX16" fmla="*/ 2783664 w 6593664"/>
              <a:gd name="connsiteY16" fmla="*/ 3152775 h 5867400"/>
              <a:gd name="connsiteX17" fmla="*/ 2716989 w 6593664"/>
              <a:gd name="connsiteY17" fmla="*/ 2638425 h 5867400"/>
              <a:gd name="connsiteX18" fmla="*/ 2631264 w 6593664"/>
              <a:gd name="connsiteY18" fmla="*/ 2324100 h 5867400"/>
              <a:gd name="connsiteX19" fmla="*/ 2355039 w 6593664"/>
              <a:gd name="connsiteY19" fmla="*/ 2228850 h 5867400"/>
              <a:gd name="connsiteX20" fmla="*/ 2126439 w 6593664"/>
              <a:gd name="connsiteY20" fmla="*/ 2143125 h 5867400"/>
              <a:gd name="connsiteX21" fmla="*/ 2002614 w 6593664"/>
              <a:gd name="connsiteY21" fmla="*/ 1990725 h 5867400"/>
              <a:gd name="connsiteX22" fmla="*/ 1850214 w 6593664"/>
              <a:gd name="connsiteY22" fmla="*/ 1895475 h 5867400"/>
              <a:gd name="connsiteX23" fmla="*/ 1621614 w 6593664"/>
              <a:gd name="connsiteY23" fmla="*/ 1371600 h 5867400"/>
              <a:gd name="connsiteX24" fmla="*/ 1335864 w 6593664"/>
              <a:gd name="connsiteY24" fmla="*/ 1333500 h 5867400"/>
              <a:gd name="connsiteX25" fmla="*/ 1012014 w 6593664"/>
              <a:gd name="connsiteY25" fmla="*/ 1257300 h 5867400"/>
              <a:gd name="connsiteX26" fmla="*/ 716739 w 6593664"/>
              <a:gd name="connsiteY26" fmla="*/ 904875 h 5867400"/>
              <a:gd name="connsiteX27" fmla="*/ 354789 w 6593664"/>
              <a:gd name="connsiteY27" fmla="*/ 838200 h 5867400"/>
              <a:gd name="connsiteX28" fmla="*/ 69039 w 6593664"/>
              <a:gd name="connsiteY28" fmla="*/ 762000 h 5867400"/>
              <a:gd name="connsiteX29" fmla="*/ 2364 w 6593664"/>
              <a:gd name="connsiteY29" fmla="*/ 542925 h 5867400"/>
              <a:gd name="connsiteX30" fmla="*/ 21414 w 6593664"/>
              <a:gd name="connsiteY30" fmla="*/ 0 h 5867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6593664" h="5867400">
                <a:moveTo>
                  <a:pt x="6593664" y="5867400"/>
                </a:moveTo>
                <a:cubicBezTo>
                  <a:pt x="6475395" y="5676900"/>
                  <a:pt x="6357126" y="5486400"/>
                  <a:pt x="6222189" y="5324475"/>
                </a:cubicBezTo>
                <a:cubicBezTo>
                  <a:pt x="6087251" y="5162550"/>
                  <a:pt x="5911039" y="4964112"/>
                  <a:pt x="5784039" y="4895850"/>
                </a:cubicBezTo>
                <a:cubicBezTo>
                  <a:pt x="5657039" y="4827587"/>
                  <a:pt x="5569726" y="4902200"/>
                  <a:pt x="5460189" y="4914900"/>
                </a:cubicBezTo>
                <a:cubicBezTo>
                  <a:pt x="5350652" y="4927600"/>
                  <a:pt x="5204601" y="4946650"/>
                  <a:pt x="5126814" y="4972050"/>
                </a:cubicBezTo>
                <a:cubicBezTo>
                  <a:pt x="5049027" y="4997450"/>
                  <a:pt x="5053789" y="5075237"/>
                  <a:pt x="4993464" y="5067300"/>
                </a:cubicBezTo>
                <a:cubicBezTo>
                  <a:pt x="4933139" y="5059363"/>
                  <a:pt x="4855351" y="5016500"/>
                  <a:pt x="4764864" y="4924425"/>
                </a:cubicBezTo>
                <a:cubicBezTo>
                  <a:pt x="4674376" y="4832350"/>
                  <a:pt x="4564839" y="4575175"/>
                  <a:pt x="4450539" y="4514850"/>
                </a:cubicBezTo>
                <a:cubicBezTo>
                  <a:pt x="4336239" y="4454525"/>
                  <a:pt x="4175901" y="4538663"/>
                  <a:pt x="4079064" y="4562475"/>
                </a:cubicBezTo>
                <a:cubicBezTo>
                  <a:pt x="3982227" y="4586287"/>
                  <a:pt x="3969526" y="4670425"/>
                  <a:pt x="3869514" y="4657725"/>
                </a:cubicBezTo>
                <a:cubicBezTo>
                  <a:pt x="3769502" y="4645025"/>
                  <a:pt x="3575826" y="4533900"/>
                  <a:pt x="3478989" y="4486275"/>
                </a:cubicBezTo>
                <a:cubicBezTo>
                  <a:pt x="3382152" y="4438650"/>
                  <a:pt x="3332939" y="4452937"/>
                  <a:pt x="3288489" y="4371975"/>
                </a:cubicBezTo>
                <a:cubicBezTo>
                  <a:pt x="3244039" y="4291012"/>
                  <a:pt x="3234514" y="4081462"/>
                  <a:pt x="3212289" y="4000500"/>
                </a:cubicBezTo>
                <a:cubicBezTo>
                  <a:pt x="3190064" y="3919537"/>
                  <a:pt x="3174189" y="3937000"/>
                  <a:pt x="3155139" y="3886200"/>
                </a:cubicBezTo>
                <a:cubicBezTo>
                  <a:pt x="3136089" y="3835400"/>
                  <a:pt x="3140851" y="3760787"/>
                  <a:pt x="3097989" y="3695700"/>
                </a:cubicBezTo>
                <a:cubicBezTo>
                  <a:pt x="3055127" y="3630613"/>
                  <a:pt x="2950351" y="3586162"/>
                  <a:pt x="2897964" y="3495675"/>
                </a:cubicBezTo>
                <a:cubicBezTo>
                  <a:pt x="2845576" y="3405187"/>
                  <a:pt x="2813826" y="3295650"/>
                  <a:pt x="2783664" y="3152775"/>
                </a:cubicBezTo>
                <a:cubicBezTo>
                  <a:pt x="2753502" y="3009900"/>
                  <a:pt x="2742389" y="2776538"/>
                  <a:pt x="2716989" y="2638425"/>
                </a:cubicBezTo>
                <a:cubicBezTo>
                  <a:pt x="2691589" y="2500312"/>
                  <a:pt x="2691589" y="2392362"/>
                  <a:pt x="2631264" y="2324100"/>
                </a:cubicBezTo>
                <a:cubicBezTo>
                  <a:pt x="2570939" y="2255838"/>
                  <a:pt x="2439176" y="2259012"/>
                  <a:pt x="2355039" y="2228850"/>
                </a:cubicBezTo>
                <a:cubicBezTo>
                  <a:pt x="2270902" y="2198688"/>
                  <a:pt x="2185176" y="2182812"/>
                  <a:pt x="2126439" y="2143125"/>
                </a:cubicBezTo>
                <a:cubicBezTo>
                  <a:pt x="2067702" y="2103438"/>
                  <a:pt x="2048651" y="2032000"/>
                  <a:pt x="2002614" y="1990725"/>
                </a:cubicBezTo>
                <a:cubicBezTo>
                  <a:pt x="1956577" y="1949450"/>
                  <a:pt x="1913714" y="1998662"/>
                  <a:pt x="1850214" y="1895475"/>
                </a:cubicBezTo>
                <a:cubicBezTo>
                  <a:pt x="1786714" y="1792288"/>
                  <a:pt x="1707339" y="1465263"/>
                  <a:pt x="1621614" y="1371600"/>
                </a:cubicBezTo>
                <a:cubicBezTo>
                  <a:pt x="1535889" y="1277937"/>
                  <a:pt x="1437464" y="1352550"/>
                  <a:pt x="1335864" y="1333500"/>
                </a:cubicBezTo>
                <a:cubicBezTo>
                  <a:pt x="1234264" y="1314450"/>
                  <a:pt x="1115202" y="1328738"/>
                  <a:pt x="1012014" y="1257300"/>
                </a:cubicBezTo>
                <a:cubicBezTo>
                  <a:pt x="908826" y="1185862"/>
                  <a:pt x="826276" y="974725"/>
                  <a:pt x="716739" y="904875"/>
                </a:cubicBezTo>
                <a:cubicBezTo>
                  <a:pt x="607201" y="835025"/>
                  <a:pt x="462739" y="862012"/>
                  <a:pt x="354789" y="838200"/>
                </a:cubicBezTo>
                <a:cubicBezTo>
                  <a:pt x="246839" y="814387"/>
                  <a:pt x="127776" y="811212"/>
                  <a:pt x="69039" y="762000"/>
                </a:cubicBezTo>
                <a:cubicBezTo>
                  <a:pt x="10301" y="712787"/>
                  <a:pt x="10301" y="669925"/>
                  <a:pt x="2364" y="542925"/>
                </a:cubicBezTo>
                <a:cubicBezTo>
                  <a:pt x="-5573" y="415925"/>
                  <a:pt x="7920" y="207962"/>
                  <a:pt x="21414" y="0"/>
                </a:cubicBezTo>
              </a:path>
            </a:pathLst>
          </a:cu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47" name="Forme libre : forme 46">
            <a:extLst>
              <a:ext uri="{FF2B5EF4-FFF2-40B4-BE49-F238E27FC236}">
                <a16:creationId xmlns:a16="http://schemas.microsoft.com/office/drawing/2014/main" id="{24165ECA-D9A2-4EA1-8748-ED208921E5FD}"/>
              </a:ext>
            </a:extLst>
          </p:cNvPr>
          <p:cNvSpPr/>
          <p:nvPr/>
        </p:nvSpPr>
        <p:spPr>
          <a:xfrm>
            <a:off x="2636061" y="711943"/>
            <a:ext cx="6593664" cy="5867400"/>
          </a:xfrm>
          <a:custGeom>
            <a:avLst/>
            <a:gdLst>
              <a:gd name="connsiteX0" fmla="*/ 6593664 w 6593664"/>
              <a:gd name="connsiteY0" fmla="*/ 5867400 h 5867400"/>
              <a:gd name="connsiteX1" fmla="*/ 6222189 w 6593664"/>
              <a:gd name="connsiteY1" fmla="*/ 5324475 h 5867400"/>
              <a:gd name="connsiteX2" fmla="*/ 5784039 w 6593664"/>
              <a:gd name="connsiteY2" fmla="*/ 4895850 h 5867400"/>
              <a:gd name="connsiteX3" fmla="*/ 5460189 w 6593664"/>
              <a:gd name="connsiteY3" fmla="*/ 4914900 h 5867400"/>
              <a:gd name="connsiteX4" fmla="*/ 5126814 w 6593664"/>
              <a:gd name="connsiteY4" fmla="*/ 4972050 h 5867400"/>
              <a:gd name="connsiteX5" fmla="*/ 4993464 w 6593664"/>
              <a:gd name="connsiteY5" fmla="*/ 5067300 h 5867400"/>
              <a:gd name="connsiteX6" fmla="*/ 4764864 w 6593664"/>
              <a:gd name="connsiteY6" fmla="*/ 4924425 h 5867400"/>
              <a:gd name="connsiteX7" fmla="*/ 4450539 w 6593664"/>
              <a:gd name="connsiteY7" fmla="*/ 4514850 h 5867400"/>
              <a:gd name="connsiteX8" fmla="*/ 4079064 w 6593664"/>
              <a:gd name="connsiteY8" fmla="*/ 4562475 h 5867400"/>
              <a:gd name="connsiteX9" fmla="*/ 3869514 w 6593664"/>
              <a:gd name="connsiteY9" fmla="*/ 4657725 h 5867400"/>
              <a:gd name="connsiteX10" fmla="*/ 3478989 w 6593664"/>
              <a:gd name="connsiteY10" fmla="*/ 4486275 h 5867400"/>
              <a:gd name="connsiteX11" fmla="*/ 3288489 w 6593664"/>
              <a:gd name="connsiteY11" fmla="*/ 4371975 h 5867400"/>
              <a:gd name="connsiteX12" fmla="*/ 3212289 w 6593664"/>
              <a:gd name="connsiteY12" fmla="*/ 4000500 h 5867400"/>
              <a:gd name="connsiteX13" fmla="*/ 3155139 w 6593664"/>
              <a:gd name="connsiteY13" fmla="*/ 3886200 h 5867400"/>
              <a:gd name="connsiteX14" fmla="*/ 3097989 w 6593664"/>
              <a:gd name="connsiteY14" fmla="*/ 3695700 h 5867400"/>
              <a:gd name="connsiteX15" fmla="*/ 2897964 w 6593664"/>
              <a:gd name="connsiteY15" fmla="*/ 3495675 h 5867400"/>
              <a:gd name="connsiteX16" fmla="*/ 2783664 w 6593664"/>
              <a:gd name="connsiteY16" fmla="*/ 3152775 h 5867400"/>
              <a:gd name="connsiteX17" fmla="*/ 2716989 w 6593664"/>
              <a:gd name="connsiteY17" fmla="*/ 2638425 h 5867400"/>
              <a:gd name="connsiteX18" fmla="*/ 2631264 w 6593664"/>
              <a:gd name="connsiteY18" fmla="*/ 2324100 h 5867400"/>
              <a:gd name="connsiteX19" fmla="*/ 2355039 w 6593664"/>
              <a:gd name="connsiteY19" fmla="*/ 2228850 h 5867400"/>
              <a:gd name="connsiteX20" fmla="*/ 2126439 w 6593664"/>
              <a:gd name="connsiteY20" fmla="*/ 2143125 h 5867400"/>
              <a:gd name="connsiteX21" fmla="*/ 2002614 w 6593664"/>
              <a:gd name="connsiteY21" fmla="*/ 1990725 h 5867400"/>
              <a:gd name="connsiteX22" fmla="*/ 1850214 w 6593664"/>
              <a:gd name="connsiteY22" fmla="*/ 1895475 h 5867400"/>
              <a:gd name="connsiteX23" fmla="*/ 1621614 w 6593664"/>
              <a:gd name="connsiteY23" fmla="*/ 1371600 h 5867400"/>
              <a:gd name="connsiteX24" fmla="*/ 1335864 w 6593664"/>
              <a:gd name="connsiteY24" fmla="*/ 1333500 h 5867400"/>
              <a:gd name="connsiteX25" fmla="*/ 1012014 w 6593664"/>
              <a:gd name="connsiteY25" fmla="*/ 1257300 h 5867400"/>
              <a:gd name="connsiteX26" fmla="*/ 716739 w 6593664"/>
              <a:gd name="connsiteY26" fmla="*/ 904875 h 5867400"/>
              <a:gd name="connsiteX27" fmla="*/ 354789 w 6593664"/>
              <a:gd name="connsiteY27" fmla="*/ 838200 h 5867400"/>
              <a:gd name="connsiteX28" fmla="*/ 69039 w 6593664"/>
              <a:gd name="connsiteY28" fmla="*/ 762000 h 5867400"/>
              <a:gd name="connsiteX29" fmla="*/ 2364 w 6593664"/>
              <a:gd name="connsiteY29" fmla="*/ 542925 h 5867400"/>
              <a:gd name="connsiteX30" fmla="*/ 21414 w 6593664"/>
              <a:gd name="connsiteY30" fmla="*/ 0 h 5867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6593664" h="5867400">
                <a:moveTo>
                  <a:pt x="6593664" y="5867400"/>
                </a:moveTo>
                <a:cubicBezTo>
                  <a:pt x="6475395" y="5676900"/>
                  <a:pt x="6357126" y="5486400"/>
                  <a:pt x="6222189" y="5324475"/>
                </a:cubicBezTo>
                <a:cubicBezTo>
                  <a:pt x="6087251" y="5162550"/>
                  <a:pt x="5911039" y="4964112"/>
                  <a:pt x="5784039" y="4895850"/>
                </a:cubicBezTo>
                <a:cubicBezTo>
                  <a:pt x="5657039" y="4827587"/>
                  <a:pt x="5569726" y="4902200"/>
                  <a:pt x="5460189" y="4914900"/>
                </a:cubicBezTo>
                <a:cubicBezTo>
                  <a:pt x="5350652" y="4927600"/>
                  <a:pt x="5204601" y="4946650"/>
                  <a:pt x="5126814" y="4972050"/>
                </a:cubicBezTo>
                <a:cubicBezTo>
                  <a:pt x="5049027" y="4997450"/>
                  <a:pt x="5053789" y="5075237"/>
                  <a:pt x="4993464" y="5067300"/>
                </a:cubicBezTo>
                <a:cubicBezTo>
                  <a:pt x="4933139" y="5059363"/>
                  <a:pt x="4855351" y="5016500"/>
                  <a:pt x="4764864" y="4924425"/>
                </a:cubicBezTo>
                <a:cubicBezTo>
                  <a:pt x="4674376" y="4832350"/>
                  <a:pt x="4564839" y="4575175"/>
                  <a:pt x="4450539" y="4514850"/>
                </a:cubicBezTo>
                <a:cubicBezTo>
                  <a:pt x="4336239" y="4454525"/>
                  <a:pt x="4175901" y="4538663"/>
                  <a:pt x="4079064" y="4562475"/>
                </a:cubicBezTo>
                <a:cubicBezTo>
                  <a:pt x="3982227" y="4586287"/>
                  <a:pt x="3969526" y="4670425"/>
                  <a:pt x="3869514" y="4657725"/>
                </a:cubicBezTo>
                <a:cubicBezTo>
                  <a:pt x="3769502" y="4645025"/>
                  <a:pt x="3575826" y="4533900"/>
                  <a:pt x="3478989" y="4486275"/>
                </a:cubicBezTo>
                <a:cubicBezTo>
                  <a:pt x="3382152" y="4438650"/>
                  <a:pt x="3332939" y="4452937"/>
                  <a:pt x="3288489" y="4371975"/>
                </a:cubicBezTo>
                <a:cubicBezTo>
                  <a:pt x="3244039" y="4291012"/>
                  <a:pt x="3234514" y="4081462"/>
                  <a:pt x="3212289" y="4000500"/>
                </a:cubicBezTo>
                <a:cubicBezTo>
                  <a:pt x="3190064" y="3919537"/>
                  <a:pt x="3174189" y="3937000"/>
                  <a:pt x="3155139" y="3886200"/>
                </a:cubicBezTo>
                <a:cubicBezTo>
                  <a:pt x="3136089" y="3835400"/>
                  <a:pt x="3140851" y="3760787"/>
                  <a:pt x="3097989" y="3695700"/>
                </a:cubicBezTo>
                <a:cubicBezTo>
                  <a:pt x="3055127" y="3630613"/>
                  <a:pt x="2950351" y="3586162"/>
                  <a:pt x="2897964" y="3495675"/>
                </a:cubicBezTo>
                <a:cubicBezTo>
                  <a:pt x="2845576" y="3405187"/>
                  <a:pt x="2813826" y="3295650"/>
                  <a:pt x="2783664" y="3152775"/>
                </a:cubicBezTo>
                <a:cubicBezTo>
                  <a:pt x="2753502" y="3009900"/>
                  <a:pt x="2742389" y="2776538"/>
                  <a:pt x="2716989" y="2638425"/>
                </a:cubicBezTo>
                <a:cubicBezTo>
                  <a:pt x="2691589" y="2500312"/>
                  <a:pt x="2691589" y="2392362"/>
                  <a:pt x="2631264" y="2324100"/>
                </a:cubicBezTo>
                <a:cubicBezTo>
                  <a:pt x="2570939" y="2255838"/>
                  <a:pt x="2439176" y="2259012"/>
                  <a:pt x="2355039" y="2228850"/>
                </a:cubicBezTo>
                <a:cubicBezTo>
                  <a:pt x="2270902" y="2198688"/>
                  <a:pt x="2185176" y="2182812"/>
                  <a:pt x="2126439" y="2143125"/>
                </a:cubicBezTo>
                <a:cubicBezTo>
                  <a:pt x="2067702" y="2103438"/>
                  <a:pt x="2048651" y="2032000"/>
                  <a:pt x="2002614" y="1990725"/>
                </a:cubicBezTo>
                <a:cubicBezTo>
                  <a:pt x="1956577" y="1949450"/>
                  <a:pt x="1913714" y="1998662"/>
                  <a:pt x="1850214" y="1895475"/>
                </a:cubicBezTo>
                <a:cubicBezTo>
                  <a:pt x="1786714" y="1792288"/>
                  <a:pt x="1707339" y="1465263"/>
                  <a:pt x="1621614" y="1371600"/>
                </a:cubicBezTo>
                <a:cubicBezTo>
                  <a:pt x="1535889" y="1277937"/>
                  <a:pt x="1437464" y="1352550"/>
                  <a:pt x="1335864" y="1333500"/>
                </a:cubicBezTo>
                <a:cubicBezTo>
                  <a:pt x="1234264" y="1314450"/>
                  <a:pt x="1115202" y="1328738"/>
                  <a:pt x="1012014" y="1257300"/>
                </a:cubicBezTo>
                <a:cubicBezTo>
                  <a:pt x="908826" y="1185862"/>
                  <a:pt x="826276" y="974725"/>
                  <a:pt x="716739" y="904875"/>
                </a:cubicBezTo>
                <a:cubicBezTo>
                  <a:pt x="607201" y="835025"/>
                  <a:pt x="462739" y="862012"/>
                  <a:pt x="354789" y="838200"/>
                </a:cubicBezTo>
                <a:cubicBezTo>
                  <a:pt x="246839" y="814387"/>
                  <a:pt x="127776" y="811212"/>
                  <a:pt x="69039" y="762000"/>
                </a:cubicBezTo>
                <a:cubicBezTo>
                  <a:pt x="10301" y="712787"/>
                  <a:pt x="10301" y="669925"/>
                  <a:pt x="2364" y="542925"/>
                </a:cubicBezTo>
                <a:cubicBezTo>
                  <a:pt x="-5573" y="415925"/>
                  <a:pt x="7920" y="207962"/>
                  <a:pt x="21414" y="0"/>
                </a:cubicBezTo>
              </a:path>
            </a:pathLst>
          </a:custGeom>
          <a:noFill/>
          <a:ln w="22225">
            <a:solidFill>
              <a:schemeClr val="bg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61" name="Ellipse 60">
            <a:extLst>
              <a:ext uri="{FF2B5EF4-FFF2-40B4-BE49-F238E27FC236}">
                <a16:creationId xmlns:a16="http://schemas.microsoft.com/office/drawing/2014/main" id="{3E54D4FE-B1A3-406A-A4AE-21554E83A278}"/>
              </a:ext>
            </a:extLst>
          </p:cNvPr>
          <p:cNvSpPr/>
          <p:nvPr/>
        </p:nvSpPr>
        <p:spPr>
          <a:xfrm rot="16200000">
            <a:off x="1843102" y="-932431"/>
            <a:ext cx="1628297" cy="1778390"/>
          </a:xfrm>
          <a:prstGeom prst="ellipse">
            <a:avLst/>
          </a:prstGeom>
          <a:solidFill>
            <a:schemeClr val="accent2"/>
          </a:solidFill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62" name="ZoneTexte 61">
            <a:extLst>
              <a:ext uri="{FF2B5EF4-FFF2-40B4-BE49-F238E27FC236}">
                <a16:creationId xmlns:a16="http://schemas.microsoft.com/office/drawing/2014/main" id="{D425A52C-29A4-4BCE-AB1D-5067B603549C}"/>
              </a:ext>
            </a:extLst>
          </p:cNvPr>
          <p:cNvSpPr txBox="1"/>
          <p:nvPr/>
        </p:nvSpPr>
        <p:spPr>
          <a:xfrm>
            <a:off x="2133205" y="190793"/>
            <a:ext cx="1096433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200" b="1" dirty="0">
                <a:solidFill>
                  <a:schemeClr val="bg1"/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Namur</a:t>
            </a:r>
            <a:endParaRPr lang="fr-BE" sz="1200" b="1" dirty="0">
              <a:solidFill>
                <a:schemeClr val="bg1"/>
              </a:solidFill>
              <a:latin typeface="Aharoni" panose="02010803020104030203" pitchFamily="2" charset="-79"/>
              <a:cs typeface="Aharoni" panose="02010803020104030203" pitchFamily="2" charset="-79"/>
            </a:endParaRPr>
          </a:p>
        </p:txBody>
      </p:sp>
      <p:sp>
        <p:nvSpPr>
          <p:cNvPr id="63" name="Ellipse 62">
            <a:extLst>
              <a:ext uri="{FF2B5EF4-FFF2-40B4-BE49-F238E27FC236}">
                <a16:creationId xmlns:a16="http://schemas.microsoft.com/office/drawing/2014/main" id="{BA172A28-9FBE-4E6C-9531-55773D21B403}"/>
              </a:ext>
            </a:extLst>
          </p:cNvPr>
          <p:cNvSpPr/>
          <p:nvPr/>
        </p:nvSpPr>
        <p:spPr>
          <a:xfrm>
            <a:off x="7034255" y="-490138"/>
            <a:ext cx="742267" cy="695325"/>
          </a:xfrm>
          <a:prstGeom prst="ellipse">
            <a:avLst/>
          </a:prstGeom>
          <a:solidFill>
            <a:schemeClr val="accent2"/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 dirty="0"/>
          </a:p>
        </p:txBody>
      </p:sp>
      <p:sp>
        <p:nvSpPr>
          <p:cNvPr id="64" name="ZoneTexte 63">
            <a:extLst>
              <a:ext uri="{FF2B5EF4-FFF2-40B4-BE49-F238E27FC236}">
                <a16:creationId xmlns:a16="http://schemas.microsoft.com/office/drawing/2014/main" id="{5678D1FB-BAB8-4A85-83E4-3FD9B0D4E52D}"/>
              </a:ext>
            </a:extLst>
          </p:cNvPr>
          <p:cNvSpPr txBox="1"/>
          <p:nvPr/>
        </p:nvSpPr>
        <p:spPr>
          <a:xfrm>
            <a:off x="6857173" y="-54739"/>
            <a:ext cx="1096433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000" b="1" dirty="0">
                <a:solidFill>
                  <a:schemeClr val="bg1"/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Huy</a:t>
            </a:r>
            <a:endParaRPr lang="fr-BE" sz="1000" b="1" dirty="0">
              <a:solidFill>
                <a:schemeClr val="bg1"/>
              </a:solidFill>
              <a:latin typeface="Aharoni" panose="02010803020104030203" pitchFamily="2" charset="-79"/>
              <a:cs typeface="Aharoni" panose="02010803020104030203" pitchFamily="2" charset="-79"/>
            </a:endParaRPr>
          </a:p>
        </p:txBody>
      </p:sp>
      <p:sp>
        <p:nvSpPr>
          <p:cNvPr id="8" name="Forme libre : forme 7">
            <a:extLst>
              <a:ext uri="{FF2B5EF4-FFF2-40B4-BE49-F238E27FC236}">
                <a16:creationId xmlns:a16="http://schemas.microsoft.com/office/drawing/2014/main" id="{21EBB0C5-4721-412A-A397-E2B3972DE91F}"/>
              </a:ext>
            </a:extLst>
          </p:cNvPr>
          <p:cNvSpPr/>
          <p:nvPr/>
        </p:nvSpPr>
        <p:spPr>
          <a:xfrm>
            <a:off x="6287298" y="205740"/>
            <a:ext cx="3245322" cy="2948940"/>
          </a:xfrm>
          <a:custGeom>
            <a:avLst/>
            <a:gdLst>
              <a:gd name="connsiteX0" fmla="*/ 989802 w 3245322"/>
              <a:gd name="connsiteY0" fmla="*/ 0 h 2948940"/>
              <a:gd name="connsiteX1" fmla="*/ 921222 w 3245322"/>
              <a:gd name="connsiteY1" fmla="*/ 220980 h 2948940"/>
              <a:gd name="connsiteX2" fmla="*/ 768822 w 3245322"/>
              <a:gd name="connsiteY2" fmla="*/ 388620 h 2948940"/>
              <a:gd name="connsiteX3" fmla="*/ 715482 w 3245322"/>
              <a:gd name="connsiteY3" fmla="*/ 601980 h 2948940"/>
              <a:gd name="connsiteX4" fmla="*/ 608802 w 3245322"/>
              <a:gd name="connsiteY4" fmla="*/ 853440 h 2948940"/>
              <a:gd name="connsiteX5" fmla="*/ 425922 w 3245322"/>
              <a:gd name="connsiteY5" fmla="*/ 1043940 h 2948940"/>
              <a:gd name="connsiteX6" fmla="*/ 90642 w 3245322"/>
              <a:gd name="connsiteY6" fmla="*/ 1181100 h 2948940"/>
              <a:gd name="connsiteX7" fmla="*/ 22062 w 3245322"/>
              <a:gd name="connsiteY7" fmla="*/ 1295400 h 2948940"/>
              <a:gd name="connsiteX8" fmla="*/ 418302 w 3245322"/>
              <a:gd name="connsiteY8" fmla="*/ 1516380 h 2948940"/>
              <a:gd name="connsiteX9" fmla="*/ 616422 w 3245322"/>
              <a:gd name="connsiteY9" fmla="*/ 1584960 h 2948940"/>
              <a:gd name="connsiteX10" fmla="*/ 700242 w 3245322"/>
              <a:gd name="connsiteY10" fmla="*/ 1737360 h 2948940"/>
              <a:gd name="connsiteX11" fmla="*/ 791682 w 3245322"/>
              <a:gd name="connsiteY11" fmla="*/ 1729740 h 2948940"/>
              <a:gd name="connsiteX12" fmla="*/ 852642 w 3245322"/>
              <a:gd name="connsiteY12" fmla="*/ 1920240 h 2948940"/>
              <a:gd name="connsiteX13" fmla="*/ 1172682 w 3245322"/>
              <a:gd name="connsiteY13" fmla="*/ 2034540 h 2948940"/>
              <a:gd name="connsiteX14" fmla="*/ 1271742 w 3245322"/>
              <a:gd name="connsiteY14" fmla="*/ 2011680 h 2948940"/>
              <a:gd name="connsiteX15" fmla="*/ 1523202 w 3245322"/>
              <a:gd name="connsiteY15" fmla="*/ 2164080 h 2948940"/>
              <a:gd name="connsiteX16" fmla="*/ 1637502 w 3245322"/>
              <a:gd name="connsiteY16" fmla="*/ 2125980 h 2948940"/>
              <a:gd name="connsiteX17" fmla="*/ 1805142 w 3245322"/>
              <a:gd name="connsiteY17" fmla="*/ 2209800 h 2948940"/>
              <a:gd name="connsiteX18" fmla="*/ 2109942 w 3245322"/>
              <a:gd name="connsiteY18" fmla="*/ 2491740 h 2948940"/>
              <a:gd name="connsiteX19" fmla="*/ 2765262 w 3245322"/>
              <a:gd name="connsiteY19" fmla="*/ 2895600 h 2948940"/>
              <a:gd name="connsiteX20" fmla="*/ 3054822 w 3245322"/>
              <a:gd name="connsiteY20" fmla="*/ 2933700 h 2948940"/>
              <a:gd name="connsiteX21" fmla="*/ 3245322 w 3245322"/>
              <a:gd name="connsiteY21" fmla="*/ 2948940 h 29489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3245322" h="2948940">
                <a:moveTo>
                  <a:pt x="989802" y="0"/>
                </a:moveTo>
                <a:cubicBezTo>
                  <a:pt x="973927" y="78105"/>
                  <a:pt x="958052" y="156210"/>
                  <a:pt x="921222" y="220980"/>
                </a:cubicBezTo>
                <a:cubicBezTo>
                  <a:pt x="884392" y="285750"/>
                  <a:pt x="803112" y="325120"/>
                  <a:pt x="768822" y="388620"/>
                </a:cubicBezTo>
                <a:cubicBezTo>
                  <a:pt x="734532" y="452120"/>
                  <a:pt x="742152" y="524510"/>
                  <a:pt x="715482" y="601980"/>
                </a:cubicBezTo>
                <a:cubicBezTo>
                  <a:pt x="688812" y="679450"/>
                  <a:pt x="657062" y="779780"/>
                  <a:pt x="608802" y="853440"/>
                </a:cubicBezTo>
                <a:cubicBezTo>
                  <a:pt x="560542" y="927100"/>
                  <a:pt x="512282" y="989330"/>
                  <a:pt x="425922" y="1043940"/>
                </a:cubicBezTo>
                <a:cubicBezTo>
                  <a:pt x="339562" y="1098550"/>
                  <a:pt x="157952" y="1139190"/>
                  <a:pt x="90642" y="1181100"/>
                </a:cubicBezTo>
                <a:cubicBezTo>
                  <a:pt x="23332" y="1223010"/>
                  <a:pt x="-32548" y="1239520"/>
                  <a:pt x="22062" y="1295400"/>
                </a:cubicBezTo>
                <a:cubicBezTo>
                  <a:pt x="76672" y="1351280"/>
                  <a:pt x="319242" y="1468120"/>
                  <a:pt x="418302" y="1516380"/>
                </a:cubicBezTo>
                <a:cubicBezTo>
                  <a:pt x="517362" y="1564640"/>
                  <a:pt x="569432" y="1548130"/>
                  <a:pt x="616422" y="1584960"/>
                </a:cubicBezTo>
                <a:cubicBezTo>
                  <a:pt x="663412" y="1621790"/>
                  <a:pt x="671032" y="1713230"/>
                  <a:pt x="700242" y="1737360"/>
                </a:cubicBezTo>
                <a:cubicBezTo>
                  <a:pt x="729452" y="1761490"/>
                  <a:pt x="766282" y="1699260"/>
                  <a:pt x="791682" y="1729740"/>
                </a:cubicBezTo>
                <a:cubicBezTo>
                  <a:pt x="817082" y="1760220"/>
                  <a:pt x="789142" y="1869440"/>
                  <a:pt x="852642" y="1920240"/>
                </a:cubicBezTo>
                <a:cubicBezTo>
                  <a:pt x="916142" y="1971040"/>
                  <a:pt x="1102832" y="2019300"/>
                  <a:pt x="1172682" y="2034540"/>
                </a:cubicBezTo>
                <a:cubicBezTo>
                  <a:pt x="1242532" y="2049780"/>
                  <a:pt x="1213322" y="1990090"/>
                  <a:pt x="1271742" y="2011680"/>
                </a:cubicBezTo>
                <a:cubicBezTo>
                  <a:pt x="1330162" y="2033270"/>
                  <a:pt x="1462242" y="2145030"/>
                  <a:pt x="1523202" y="2164080"/>
                </a:cubicBezTo>
                <a:cubicBezTo>
                  <a:pt x="1584162" y="2183130"/>
                  <a:pt x="1590512" y="2118360"/>
                  <a:pt x="1637502" y="2125980"/>
                </a:cubicBezTo>
                <a:cubicBezTo>
                  <a:pt x="1684492" y="2133600"/>
                  <a:pt x="1726402" y="2148840"/>
                  <a:pt x="1805142" y="2209800"/>
                </a:cubicBezTo>
                <a:cubicBezTo>
                  <a:pt x="1883882" y="2270760"/>
                  <a:pt x="1949922" y="2377440"/>
                  <a:pt x="2109942" y="2491740"/>
                </a:cubicBezTo>
                <a:cubicBezTo>
                  <a:pt x="2269962" y="2606040"/>
                  <a:pt x="2607782" y="2821940"/>
                  <a:pt x="2765262" y="2895600"/>
                </a:cubicBezTo>
                <a:cubicBezTo>
                  <a:pt x="2922742" y="2969260"/>
                  <a:pt x="2974812" y="2924810"/>
                  <a:pt x="3054822" y="2933700"/>
                </a:cubicBezTo>
                <a:cubicBezTo>
                  <a:pt x="3134832" y="2942590"/>
                  <a:pt x="3190077" y="2945765"/>
                  <a:pt x="3245322" y="294894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1" name="Forme libre : forme 20">
            <a:extLst>
              <a:ext uri="{FF2B5EF4-FFF2-40B4-BE49-F238E27FC236}">
                <a16:creationId xmlns:a16="http://schemas.microsoft.com/office/drawing/2014/main" id="{83EA6DCE-DBED-4720-9531-7F2E8C0892A3}"/>
              </a:ext>
            </a:extLst>
          </p:cNvPr>
          <p:cNvSpPr/>
          <p:nvPr/>
        </p:nvSpPr>
        <p:spPr>
          <a:xfrm>
            <a:off x="8618220" y="5486400"/>
            <a:ext cx="731520" cy="525780"/>
          </a:xfrm>
          <a:custGeom>
            <a:avLst/>
            <a:gdLst>
              <a:gd name="connsiteX0" fmla="*/ 0 w 731520"/>
              <a:gd name="connsiteY0" fmla="*/ 0 h 525780"/>
              <a:gd name="connsiteX1" fmla="*/ 228600 w 731520"/>
              <a:gd name="connsiteY1" fmla="*/ 289560 h 525780"/>
              <a:gd name="connsiteX2" fmla="*/ 731520 w 731520"/>
              <a:gd name="connsiteY2" fmla="*/ 525780 h 5257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31520" h="525780">
                <a:moveTo>
                  <a:pt x="0" y="0"/>
                </a:moveTo>
                <a:cubicBezTo>
                  <a:pt x="53340" y="100965"/>
                  <a:pt x="106680" y="201930"/>
                  <a:pt x="228600" y="289560"/>
                </a:cubicBezTo>
                <a:cubicBezTo>
                  <a:pt x="350520" y="377190"/>
                  <a:pt x="541020" y="451485"/>
                  <a:pt x="731520" y="52578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2" name="Forme libre : forme 21">
            <a:extLst>
              <a:ext uri="{FF2B5EF4-FFF2-40B4-BE49-F238E27FC236}">
                <a16:creationId xmlns:a16="http://schemas.microsoft.com/office/drawing/2014/main" id="{9820F068-4E1E-4285-8A17-2897DEE7F837}"/>
              </a:ext>
            </a:extLst>
          </p:cNvPr>
          <p:cNvSpPr/>
          <p:nvPr/>
        </p:nvSpPr>
        <p:spPr>
          <a:xfrm>
            <a:off x="9548813" y="3146818"/>
            <a:ext cx="661987" cy="257902"/>
          </a:xfrm>
          <a:custGeom>
            <a:avLst/>
            <a:gdLst>
              <a:gd name="connsiteX0" fmla="*/ 0 w 661987"/>
              <a:gd name="connsiteY0" fmla="*/ 5957 h 257902"/>
              <a:gd name="connsiteX1" fmla="*/ 95250 w 661987"/>
              <a:gd name="connsiteY1" fmla="*/ 5957 h 257902"/>
              <a:gd name="connsiteX2" fmla="*/ 171450 w 661987"/>
              <a:gd name="connsiteY2" fmla="*/ 67870 h 257902"/>
              <a:gd name="connsiteX3" fmla="*/ 381000 w 661987"/>
              <a:gd name="connsiteY3" fmla="*/ 105970 h 257902"/>
              <a:gd name="connsiteX4" fmla="*/ 581025 w 661987"/>
              <a:gd name="connsiteY4" fmla="*/ 239320 h 257902"/>
              <a:gd name="connsiteX5" fmla="*/ 661987 w 661987"/>
              <a:gd name="connsiteY5" fmla="*/ 253607 h 2579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61987" h="257902">
                <a:moveTo>
                  <a:pt x="0" y="5957"/>
                </a:moveTo>
                <a:cubicBezTo>
                  <a:pt x="33337" y="797"/>
                  <a:pt x="66675" y="-4362"/>
                  <a:pt x="95250" y="5957"/>
                </a:cubicBezTo>
                <a:cubicBezTo>
                  <a:pt x="123825" y="16276"/>
                  <a:pt x="123825" y="51201"/>
                  <a:pt x="171450" y="67870"/>
                </a:cubicBezTo>
                <a:cubicBezTo>
                  <a:pt x="219075" y="84539"/>
                  <a:pt x="312738" y="77395"/>
                  <a:pt x="381000" y="105970"/>
                </a:cubicBezTo>
                <a:cubicBezTo>
                  <a:pt x="449262" y="134545"/>
                  <a:pt x="534194" y="214714"/>
                  <a:pt x="581025" y="239320"/>
                </a:cubicBezTo>
                <a:cubicBezTo>
                  <a:pt x="627856" y="263926"/>
                  <a:pt x="644921" y="258766"/>
                  <a:pt x="661987" y="253607"/>
                </a:cubicBezTo>
              </a:path>
            </a:pathLst>
          </a:custGeom>
          <a:noFill/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5" name="Forme libre : forme 24">
            <a:extLst>
              <a:ext uri="{FF2B5EF4-FFF2-40B4-BE49-F238E27FC236}">
                <a16:creationId xmlns:a16="http://schemas.microsoft.com/office/drawing/2014/main" id="{AD2E428A-8335-4384-A1B1-58C29B4ACBC7}"/>
              </a:ext>
            </a:extLst>
          </p:cNvPr>
          <p:cNvSpPr/>
          <p:nvPr/>
        </p:nvSpPr>
        <p:spPr>
          <a:xfrm>
            <a:off x="6197600" y="4984750"/>
            <a:ext cx="1778000" cy="942569"/>
          </a:xfrm>
          <a:custGeom>
            <a:avLst/>
            <a:gdLst>
              <a:gd name="connsiteX0" fmla="*/ 0 w 1778000"/>
              <a:gd name="connsiteY0" fmla="*/ 273050 h 942569"/>
              <a:gd name="connsiteX1" fmla="*/ 209550 w 1778000"/>
              <a:gd name="connsiteY1" fmla="*/ 374650 h 942569"/>
              <a:gd name="connsiteX2" fmla="*/ 311150 w 1778000"/>
              <a:gd name="connsiteY2" fmla="*/ 425450 h 942569"/>
              <a:gd name="connsiteX3" fmla="*/ 361950 w 1778000"/>
              <a:gd name="connsiteY3" fmla="*/ 482600 h 942569"/>
              <a:gd name="connsiteX4" fmla="*/ 850900 w 1778000"/>
              <a:gd name="connsiteY4" fmla="*/ 533400 h 942569"/>
              <a:gd name="connsiteX5" fmla="*/ 914400 w 1778000"/>
              <a:gd name="connsiteY5" fmla="*/ 825500 h 942569"/>
              <a:gd name="connsiteX6" fmla="*/ 1041400 w 1778000"/>
              <a:gd name="connsiteY6" fmla="*/ 939800 h 942569"/>
              <a:gd name="connsiteX7" fmla="*/ 1143000 w 1778000"/>
              <a:gd name="connsiteY7" fmla="*/ 723900 h 942569"/>
              <a:gd name="connsiteX8" fmla="*/ 1193800 w 1778000"/>
              <a:gd name="connsiteY8" fmla="*/ 609600 h 942569"/>
              <a:gd name="connsiteX9" fmla="*/ 1365250 w 1778000"/>
              <a:gd name="connsiteY9" fmla="*/ 552450 h 942569"/>
              <a:gd name="connsiteX10" fmla="*/ 1504950 w 1778000"/>
              <a:gd name="connsiteY10" fmla="*/ 406400 h 942569"/>
              <a:gd name="connsiteX11" fmla="*/ 1562100 w 1778000"/>
              <a:gd name="connsiteY11" fmla="*/ 304800 h 942569"/>
              <a:gd name="connsiteX12" fmla="*/ 1727200 w 1778000"/>
              <a:gd name="connsiteY12" fmla="*/ 50800 h 942569"/>
              <a:gd name="connsiteX13" fmla="*/ 1778000 w 1778000"/>
              <a:gd name="connsiteY13" fmla="*/ 0 h 9425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778000" h="942569">
                <a:moveTo>
                  <a:pt x="0" y="273050"/>
                </a:moveTo>
                <a:lnTo>
                  <a:pt x="209550" y="374650"/>
                </a:lnTo>
                <a:cubicBezTo>
                  <a:pt x="261408" y="400050"/>
                  <a:pt x="285750" y="407458"/>
                  <a:pt x="311150" y="425450"/>
                </a:cubicBezTo>
                <a:cubicBezTo>
                  <a:pt x="336550" y="443442"/>
                  <a:pt x="271992" y="464608"/>
                  <a:pt x="361950" y="482600"/>
                </a:cubicBezTo>
                <a:cubicBezTo>
                  <a:pt x="451908" y="500592"/>
                  <a:pt x="758825" y="476250"/>
                  <a:pt x="850900" y="533400"/>
                </a:cubicBezTo>
                <a:cubicBezTo>
                  <a:pt x="942975" y="590550"/>
                  <a:pt x="882650" y="757767"/>
                  <a:pt x="914400" y="825500"/>
                </a:cubicBezTo>
                <a:cubicBezTo>
                  <a:pt x="946150" y="893233"/>
                  <a:pt x="1003300" y="956733"/>
                  <a:pt x="1041400" y="939800"/>
                </a:cubicBezTo>
                <a:cubicBezTo>
                  <a:pt x="1079500" y="922867"/>
                  <a:pt x="1117600" y="778933"/>
                  <a:pt x="1143000" y="723900"/>
                </a:cubicBezTo>
                <a:cubicBezTo>
                  <a:pt x="1168400" y="668867"/>
                  <a:pt x="1156758" y="638175"/>
                  <a:pt x="1193800" y="609600"/>
                </a:cubicBezTo>
                <a:cubicBezTo>
                  <a:pt x="1230842" y="581025"/>
                  <a:pt x="1313392" y="586317"/>
                  <a:pt x="1365250" y="552450"/>
                </a:cubicBezTo>
                <a:cubicBezTo>
                  <a:pt x="1417108" y="518583"/>
                  <a:pt x="1472142" y="447675"/>
                  <a:pt x="1504950" y="406400"/>
                </a:cubicBezTo>
                <a:cubicBezTo>
                  <a:pt x="1537758" y="365125"/>
                  <a:pt x="1525058" y="364067"/>
                  <a:pt x="1562100" y="304800"/>
                </a:cubicBezTo>
                <a:cubicBezTo>
                  <a:pt x="1599142" y="245533"/>
                  <a:pt x="1691217" y="101600"/>
                  <a:pt x="1727200" y="50800"/>
                </a:cubicBezTo>
                <a:cubicBezTo>
                  <a:pt x="1763183" y="0"/>
                  <a:pt x="1770591" y="0"/>
                  <a:pt x="1778000" y="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6" name="Forme libre : forme 25">
            <a:extLst>
              <a:ext uri="{FF2B5EF4-FFF2-40B4-BE49-F238E27FC236}">
                <a16:creationId xmlns:a16="http://schemas.microsoft.com/office/drawing/2014/main" id="{7A9A74E1-9B0A-4C34-997F-C5190D90E1F4}"/>
              </a:ext>
            </a:extLst>
          </p:cNvPr>
          <p:cNvSpPr/>
          <p:nvPr/>
        </p:nvSpPr>
        <p:spPr>
          <a:xfrm>
            <a:off x="5359400" y="1949450"/>
            <a:ext cx="901700" cy="1136650"/>
          </a:xfrm>
          <a:custGeom>
            <a:avLst/>
            <a:gdLst>
              <a:gd name="connsiteX0" fmla="*/ 901700 w 901700"/>
              <a:gd name="connsiteY0" fmla="*/ 0 h 1136650"/>
              <a:gd name="connsiteX1" fmla="*/ 781050 w 901700"/>
              <a:gd name="connsiteY1" fmla="*/ 146050 h 1136650"/>
              <a:gd name="connsiteX2" fmla="*/ 469900 w 901700"/>
              <a:gd name="connsiteY2" fmla="*/ 355600 h 1136650"/>
              <a:gd name="connsiteX3" fmla="*/ 203200 w 901700"/>
              <a:gd name="connsiteY3" fmla="*/ 514350 h 1136650"/>
              <a:gd name="connsiteX4" fmla="*/ 139700 w 901700"/>
              <a:gd name="connsiteY4" fmla="*/ 685800 h 1136650"/>
              <a:gd name="connsiteX5" fmla="*/ 88900 w 901700"/>
              <a:gd name="connsiteY5" fmla="*/ 869950 h 1136650"/>
              <a:gd name="connsiteX6" fmla="*/ 0 w 901700"/>
              <a:gd name="connsiteY6" fmla="*/ 1136650 h 1136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01700" h="1136650">
                <a:moveTo>
                  <a:pt x="901700" y="0"/>
                </a:moveTo>
                <a:cubicBezTo>
                  <a:pt x="877358" y="43391"/>
                  <a:pt x="853017" y="86783"/>
                  <a:pt x="781050" y="146050"/>
                </a:cubicBezTo>
                <a:cubicBezTo>
                  <a:pt x="709083" y="205317"/>
                  <a:pt x="469900" y="355600"/>
                  <a:pt x="469900" y="355600"/>
                </a:cubicBezTo>
                <a:cubicBezTo>
                  <a:pt x="373592" y="416983"/>
                  <a:pt x="258233" y="459317"/>
                  <a:pt x="203200" y="514350"/>
                </a:cubicBezTo>
                <a:cubicBezTo>
                  <a:pt x="148167" y="569383"/>
                  <a:pt x="158750" y="626533"/>
                  <a:pt x="139700" y="685800"/>
                </a:cubicBezTo>
                <a:cubicBezTo>
                  <a:pt x="120650" y="745067"/>
                  <a:pt x="112183" y="794808"/>
                  <a:pt x="88900" y="869950"/>
                </a:cubicBezTo>
                <a:cubicBezTo>
                  <a:pt x="65617" y="945092"/>
                  <a:pt x="32808" y="1040871"/>
                  <a:pt x="0" y="113665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2" name="Forme libre : forme 31">
            <a:extLst>
              <a:ext uri="{FF2B5EF4-FFF2-40B4-BE49-F238E27FC236}">
                <a16:creationId xmlns:a16="http://schemas.microsoft.com/office/drawing/2014/main" id="{6ED083DC-0EC6-4148-8B33-6AEB634D54E8}"/>
              </a:ext>
            </a:extLst>
          </p:cNvPr>
          <p:cNvSpPr/>
          <p:nvPr/>
        </p:nvSpPr>
        <p:spPr>
          <a:xfrm>
            <a:off x="5286375" y="4826000"/>
            <a:ext cx="422275" cy="358775"/>
          </a:xfrm>
          <a:custGeom>
            <a:avLst/>
            <a:gdLst>
              <a:gd name="connsiteX0" fmla="*/ 0 w 422275"/>
              <a:gd name="connsiteY0" fmla="*/ 358775 h 358775"/>
              <a:gd name="connsiteX1" fmla="*/ 276225 w 422275"/>
              <a:gd name="connsiteY1" fmla="*/ 161925 h 358775"/>
              <a:gd name="connsiteX2" fmla="*/ 422275 w 422275"/>
              <a:gd name="connsiteY2" fmla="*/ 0 h 358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22275" h="358775">
                <a:moveTo>
                  <a:pt x="0" y="358775"/>
                </a:moveTo>
                <a:cubicBezTo>
                  <a:pt x="102923" y="290248"/>
                  <a:pt x="205846" y="221721"/>
                  <a:pt x="276225" y="161925"/>
                </a:cubicBezTo>
                <a:cubicBezTo>
                  <a:pt x="346604" y="102129"/>
                  <a:pt x="384439" y="51064"/>
                  <a:pt x="422275" y="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4" name="Forme libre : forme 33">
            <a:extLst>
              <a:ext uri="{FF2B5EF4-FFF2-40B4-BE49-F238E27FC236}">
                <a16:creationId xmlns:a16="http://schemas.microsoft.com/office/drawing/2014/main" id="{5762933B-4840-49D9-81F9-09DEB9F69A78}"/>
              </a:ext>
            </a:extLst>
          </p:cNvPr>
          <p:cNvSpPr/>
          <p:nvPr/>
        </p:nvSpPr>
        <p:spPr>
          <a:xfrm>
            <a:off x="5492750" y="5953125"/>
            <a:ext cx="12700" cy="257175"/>
          </a:xfrm>
          <a:custGeom>
            <a:avLst/>
            <a:gdLst>
              <a:gd name="connsiteX0" fmla="*/ 12700 w 12700"/>
              <a:gd name="connsiteY0" fmla="*/ 0 h 257175"/>
              <a:gd name="connsiteX1" fmla="*/ 0 w 12700"/>
              <a:gd name="connsiteY1" fmla="*/ 257175 h 257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2700" h="257175">
                <a:moveTo>
                  <a:pt x="12700" y="0"/>
                </a:moveTo>
                <a:lnTo>
                  <a:pt x="0" y="257175"/>
                </a:ln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5" name="Forme libre : forme 34">
            <a:extLst>
              <a:ext uri="{FF2B5EF4-FFF2-40B4-BE49-F238E27FC236}">
                <a16:creationId xmlns:a16="http://schemas.microsoft.com/office/drawing/2014/main" id="{043BC54E-1889-4104-91EC-461FB497001C}"/>
              </a:ext>
            </a:extLst>
          </p:cNvPr>
          <p:cNvSpPr/>
          <p:nvPr/>
        </p:nvSpPr>
        <p:spPr>
          <a:xfrm>
            <a:off x="5528250" y="5241926"/>
            <a:ext cx="183575" cy="330200"/>
          </a:xfrm>
          <a:custGeom>
            <a:avLst/>
            <a:gdLst>
              <a:gd name="connsiteX0" fmla="*/ 183575 w 183575"/>
              <a:gd name="connsiteY0" fmla="*/ 0 h 327025"/>
              <a:gd name="connsiteX1" fmla="*/ 34350 w 183575"/>
              <a:gd name="connsiteY1" fmla="*/ 234950 h 327025"/>
              <a:gd name="connsiteX2" fmla="*/ 5775 w 183575"/>
              <a:gd name="connsiteY2" fmla="*/ 298450 h 327025"/>
              <a:gd name="connsiteX3" fmla="*/ 120075 w 183575"/>
              <a:gd name="connsiteY3" fmla="*/ 327025 h 327025"/>
              <a:gd name="connsiteX0" fmla="*/ 183575 w 183575"/>
              <a:gd name="connsiteY0" fmla="*/ 0 h 330200"/>
              <a:gd name="connsiteX1" fmla="*/ 34350 w 183575"/>
              <a:gd name="connsiteY1" fmla="*/ 234950 h 330200"/>
              <a:gd name="connsiteX2" fmla="*/ 5775 w 183575"/>
              <a:gd name="connsiteY2" fmla="*/ 298450 h 330200"/>
              <a:gd name="connsiteX3" fmla="*/ 129600 w 183575"/>
              <a:gd name="connsiteY3" fmla="*/ 330200 h 330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3575" h="330200">
                <a:moveTo>
                  <a:pt x="183575" y="0"/>
                </a:moveTo>
                <a:cubicBezTo>
                  <a:pt x="123779" y="92604"/>
                  <a:pt x="63983" y="185208"/>
                  <a:pt x="34350" y="234950"/>
                </a:cubicBezTo>
                <a:cubicBezTo>
                  <a:pt x="4717" y="284692"/>
                  <a:pt x="-8513" y="283104"/>
                  <a:pt x="5775" y="298450"/>
                </a:cubicBezTo>
                <a:cubicBezTo>
                  <a:pt x="20062" y="313796"/>
                  <a:pt x="79593" y="323585"/>
                  <a:pt x="129600" y="33020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9" name="Forme libre : forme 38">
            <a:extLst>
              <a:ext uri="{FF2B5EF4-FFF2-40B4-BE49-F238E27FC236}">
                <a16:creationId xmlns:a16="http://schemas.microsoft.com/office/drawing/2014/main" id="{9F784947-8CBA-4DDF-A906-A82B90FD3C12}"/>
              </a:ext>
            </a:extLst>
          </p:cNvPr>
          <p:cNvSpPr/>
          <p:nvPr/>
        </p:nvSpPr>
        <p:spPr>
          <a:xfrm>
            <a:off x="9004300" y="5702300"/>
            <a:ext cx="1276350" cy="1162050"/>
          </a:xfrm>
          <a:custGeom>
            <a:avLst/>
            <a:gdLst>
              <a:gd name="connsiteX0" fmla="*/ 1276350 w 1276350"/>
              <a:gd name="connsiteY0" fmla="*/ 0 h 1162050"/>
              <a:gd name="connsiteX1" fmla="*/ 1028700 w 1276350"/>
              <a:gd name="connsiteY1" fmla="*/ 152400 h 1162050"/>
              <a:gd name="connsiteX2" fmla="*/ 406400 w 1276350"/>
              <a:gd name="connsiteY2" fmla="*/ 704850 h 1162050"/>
              <a:gd name="connsiteX3" fmla="*/ 82550 w 1276350"/>
              <a:gd name="connsiteY3" fmla="*/ 1041400 h 1162050"/>
              <a:gd name="connsiteX4" fmla="*/ 0 w 1276350"/>
              <a:gd name="connsiteY4" fmla="*/ 1162050 h 1162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76350" h="1162050">
                <a:moveTo>
                  <a:pt x="1276350" y="0"/>
                </a:moveTo>
                <a:cubicBezTo>
                  <a:pt x="1225021" y="17462"/>
                  <a:pt x="1173692" y="34925"/>
                  <a:pt x="1028700" y="152400"/>
                </a:cubicBezTo>
                <a:cubicBezTo>
                  <a:pt x="883708" y="269875"/>
                  <a:pt x="564092" y="556683"/>
                  <a:pt x="406400" y="704850"/>
                </a:cubicBezTo>
                <a:cubicBezTo>
                  <a:pt x="248708" y="853017"/>
                  <a:pt x="150283" y="965200"/>
                  <a:pt x="82550" y="1041400"/>
                </a:cubicBezTo>
                <a:cubicBezTo>
                  <a:pt x="14817" y="1117600"/>
                  <a:pt x="7408" y="1139825"/>
                  <a:pt x="0" y="1162050"/>
                </a:cubicBezTo>
              </a:path>
            </a:pathLst>
          </a:cu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86" name="Forme libre : forme 85">
            <a:extLst>
              <a:ext uri="{FF2B5EF4-FFF2-40B4-BE49-F238E27FC236}">
                <a16:creationId xmlns:a16="http://schemas.microsoft.com/office/drawing/2014/main" id="{9BC2CEB2-1135-4D39-B39A-9BA4BADD7946}"/>
              </a:ext>
            </a:extLst>
          </p:cNvPr>
          <p:cNvSpPr/>
          <p:nvPr/>
        </p:nvSpPr>
        <p:spPr>
          <a:xfrm>
            <a:off x="9016931" y="5695950"/>
            <a:ext cx="1276350" cy="1162050"/>
          </a:xfrm>
          <a:custGeom>
            <a:avLst/>
            <a:gdLst>
              <a:gd name="connsiteX0" fmla="*/ 1276350 w 1276350"/>
              <a:gd name="connsiteY0" fmla="*/ 0 h 1162050"/>
              <a:gd name="connsiteX1" fmla="*/ 1028700 w 1276350"/>
              <a:gd name="connsiteY1" fmla="*/ 152400 h 1162050"/>
              <a:gd name="connsiteX2" fmla="*/ 406400 w 1276350"/>
              <a:gd name="connsiteY2" fmla="*/ 704850 h 1162050"/>
              <a:gd name="connsiteX3" fmla="*/ 82550 w 1276350"/>
              <a:gd name="connsiteY3" fmla="*/ 1041400 h 1162050"/>
              <a:gd name="connsiteX4" fmla="*/ 0 w 1276350"/>
              <a:gd name="connsiteY4" fmla="*/ 1162050 h 1162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76350" h="1162050">
                <a:moveTo>
                  <a:pt x="1276350" y="0"/>
                </a:moveTo>
                <a:cubicBezTo>
                  <a:pt x="1225021" y="17462"/>
                  <a:pt x="1173692" y="34925"/>
                  <a:pt x="1028700" y="152400"/>
                </a:cubicBezTo>
                <a:cubicBezTo>
                  <a:pt x="883708" y="269875"/>
                  <a:pt x="564092" y="556683"/>
                  <a:pt x="406400" y="704850"/>
                </a:cubicBezTo>
                <a:cubicBezTo>
                  <a:pt x="248708" y="853017"/>
                  <a:pt x="150283" y="965200"/>
                  <a:pt x="82550" y="1041400"/>
                </a:cubicBezTo>
                <a:cubicBezTo>
                  <a:pt x="14817" y="1117600"/>
                  <a:pt x="7408" y="1139825"/>
                  <a:pt x="0" y="1162050"/>
                </a:cubicBezTo>
              </a:path>
            </a:pathLst>
          </a:custGeom>
          <a:noFill/>
          <a:ln w="22225">
            <a:solidFill>
              <a:schemeClr val="bg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55" name="Ellipse 54">
            <a:extLst>
              <a:ext uri="{FF2B5EF4-FFF2-40B4-BE49-F238E27FC236}">
                <a16:creationId xmlns:a16="http://schemas.microsoft.com/office/drawing/2014/main" id="{0613EE4E-1534-4E8B-A8A4-AC877E6843D5}"/>
              </a:ext>
            </a:extLst>
          </p:cNvPr>
          <p:cNvSpPr/>
          <p:nvPr/>
        </p:nvSpPr>
        <p:spPr>
          <a:xfrm>
            <a:off x="9292852" y="5487143"/>
            <a:ext cx="742267" cy="695325"/>
          </a:xfrm>
          <a:prstGeom prst="ellipse">
            <a:avLst/>
          </a:prstGeom>
          <a:solidFill>
            <a:schemeClr val="accent2"/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 dirty="0"/>
          </a:p>
        </p:txBody>
      </p:sp>
      <p:sp>
        <p:nvSpPr>
          <p:cNvPr id="87" name="Forme libre : forme 86">
            <a:extLst>
              <a:ext uri="{FF2B5EF4-FFF2-40B4-BE49-F238E27FC236}">
                <a16:creationId xmlns:a16="http://schemas.microsoft.com/office/drawing/2014/main" id="{0BEA71B8-D286-4921-BEE9-40E4E94BA74D}"/>
              </a:ext>
            </a:extLst>
          </p:cNvPr>
          <p:cNvSpPr>
            <a:spLocks noChangeAspect="1"/>
          </p:cNvSpPr>
          <p:nvPr/>
        </p:nvSpPr>
        <p:spPr>
          <a:xfrm>
            <a:off x="2413136" y="870695"/>
            <a:ext cx="2232134" cy="6115251"/>
          </a:xfrm>
          <a:custGeom>
            <a:avLst/>
            <a:gdLst>
              <a:gd name="connsiteX0" fmla="*/ 67451 w 667823"/>
              <a:gd name="connsiteY0" fmla="*/ 0 h 1894400"/>
              <a:gd name="connsiteX1" fmla="*/ 16651 w 667823"/>
              <a:gd name="connsiteY1" fmla="*/ 111125 h 1894400"/>
              <a:gd name="connsiteX2" fmla="*/ 48401 w 667823"/>
              <a:gd name="connsiteY2" fmla="*/ 200025 h 1894400"/>
              <a:gd name="connsiteX3" fmla="*/ 111901 w 667823"/>
              <a:gd name="connsiteY3" fmla="*/ 279400 h 1894400"/>
              <a:gd name="connsiteX4" fmla="*/ 73801 w 667823"/>
              <a:gd name="connsiteY4" fmla="*/ 492125 h 1894400"/>
              <a:gd name="connsiteX5" fmla="*/ 86501 w 667823"/>
              <a:gd name="connsiteY5" fmla="*/ 581025 h 1894400"/>
              <a:gd name="connsiteX6" fmla="*/ 64276 w 667823"/>
              <a:gd name="connsiteY6" fmla="*/ 654050 h 1894400"/>
              <a:gd name="connsiteX7" fmla="*/ 76976 w 667823"/>
              <a:gd name="connsiteY7" fmla="*/ 736600 h 1894400"/>
              <a:gd name="connsiteX8" fmla="*/ 776 w 667823"/>
              <a:gd name="connsiteY8" fmla="*/ 781050 h 1894400"/>
              <a:gd name="connsiteX9" fmla="*/ 38876 w 667823"/>
              <a:gd name="connsiteY9" fmla="*/ 838200 h 1894400"/>
              <a:gd name="connsiteX10" fmla="*/ 61101 w 667823"/>
              <a:gd name="connsiteY10" fmla="*/ 914400 h 1894400"/>
              <a:gd name="connsiteX11" fmla="*/ 102376 w 667823"/>
              <a:gd name="connsiteY11" fmla="*/ 1019175 h 1894400"/>
              <a:gd name="connsiteX12" fmla="*/ 121426 w 667823"/>
              <a:gd name="connsiteY12" fmla="*/ 1041400 h 1894400"/>
              <a:gd name="connsiteX13" fmla="*/ 140476 w 667823"/>
              <a:gd name="connsiteY13" fmla="*/ 1139825 h 1894400"/>
              <a:gd name="connsiteX14" fmla="*/ 143651 w 667823"/>
              <a:gd name="connsiteY14" fmla="*/ 1219200 h 1894400"/>
              <a:gd name="connsiteX15" fmla="*/ 165876 w 667823"/>
              <a:gd name="connsiteY15" fmla="*/ 1308100 h 1894400"/>
              <a:gd name="connsiteX16" fmla="*/ 248426 w 667823"/>
              <a:gd name="connsiteY16" fmla="*/ 1504950 h 1894400"/>
              <a:gd name="connsiteX17" fmla="*/ 194451 w 667823"/>
              <a:gd name="connsiteY17" fmla="*/ 1552575 h 1894400"/>
              <a:gd name="connsiteX18" fmla="*/ 159526 w 667823"/>
              <a:gd name="connsiteY18" fmla="*/ 1606550 h 1894400"/>
              <a:gd name="connsiteX19" fmla="*/ 248426 w 667823"/>
              <a:gd name="connsiteY19" fmla="*/ 1704975 h 1894400"/>
              <a:gd name="connsiteX20" fmla="*/ 308751 w 667823"/>
              <a:gd name="connsiteY20" fmla="*/ 1704975 h 1894400"/>
              <a:gd name="connsiteX21" fmla="*/ 397651 w 667823"/>
              <a:gd name="connsiteY21" fmla="*/ 1682750 h 1894400"/>
              <a:gd name="connsiteX22" fmla="*/ 480201 w 667823"/>
              <a:gd name="connsiteY22" fmla="*/ 1752600 h 1894400"/>
              <a:gd name="connsiteX23" fmla="*/ 502426 w 667823"/>
              <a:gd name="connsiteY23" fmla="*/ 1838325 h 1894400"/>
              <a:gd name="connsiteX24" fmla="*/ 604026 w 667823"/>
              <a:gd name="connsiteY24" fmla="*/ 1809750 h 1894400"/>
              <a:gd name="connsiteX25" fmla="*/ 661176 w 667823"/>
              <a:gd name="connsiteY25" fmla="*/ 1885950 h 1894400"/>
              <a:gd name="connsiteX26" fmla="*/ 664351 w 667823"/>
              <a:gd name="connsiteY26" fmla="*/ 1889125 h 1894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667823" h="1894400">
                <a:moveTo>
                  <a:pt x="67451" y="0"/>
                </a:moveTo>
                <a:cubicBezTo>
                  <a:pt x="43638" y="38894"/>
                  <a:pt x="19826" y="77788"/>
                  <a:pt x="16651" y="111125"/>
                </a:cubicBezTo>
                <a:cubicBezTo>
                  <a:pt x="13476" y="144462"/>
                  <a:pt x="32526" y="171979"/>
                  <a:pt x="48401" y="200025"/>
                </a:cubicBezTo>
                <a:cubicBezTo>
                  <a:pt x="64276" y="228071"/>
                  <a:pt x="107668" y="230717"/>
                  <a:pt x="111901" y="279400"/>
                </a:cubicBezTo>
                <a:cubicBezTo>
                  <a:pt x="116134" y="328083"/>
                  <a:pt x="78034" y="441854"/>
                  <a:pt x="73801" y="492125"/>
                </a:cubicBezTo>
                <a:cubicBezTo>
                  <a:pt x="69568" y="542396"/>
                  <a:pt x="88088" y="554038"/>
                  <a:pt x="86501" y="581025"/>
                </a:cubicBezTo>
                <a:cubicBezTo>
                  <a:pt x="84914" y="608012"/>
                  <a:pt x="65863" y="628121"/>
                  <a:pt x="64276" y="654050"/>
                </a:cubicBezTo>
                <a:cubicBezTo>
                  <a:pt x="62688" y="679979"/>
                  <a:pt x="87559" y="715433"/>
                  <a:pt x="76976" y="736600"/>
                </a:cubicBezTo>
                <a:cubicBezTo>
                  <a:pt x="66393" y="757767"/>
                  <a:pt x="7126" y="764117"/>
                  <a:pt x="776" y="781050"/>
                </a:cubicBezTo>
                <a:cubicBezTo>
                  <a:pt x="-5574" y="797983"/>
                  <a:pt x="28822" y="815975"/>
                  <a:pt x="38876" y="838200"/>
                </a:cubicBezTo>
                <a:cubicBezTo>
                  <a:pt x="48930" y="860425"/>
                  <a:pt x="50518" y="884238"/>
                  <a:pt x="61101" y="914400"/>
                </a:cubicBezTo>
                <a:cubicBezTo>
                  <a:pt x="71684" y="944563"/>
                  <a:pt x="92322" y="998008"/>
                  <a:pt x="102376" y="1019175"/>
                </a:cubicBezTo>
                <a:cubicBezTo>
                  <a:pt x="112430" y="1040342"/>
                  <a:pt x="115076" y="1021292"/>
                  <a:pt x="121426" y="1041400"/>
                </a:cubicBezTo>
                <a:cubicBezTo>
                  <a:pt x="127776" y="1061508"/>
                  <a:pt x="136772" y="1110192"/>
                  <a:pt x="140476" y="1139825"/>
                </a:cubicBezTo>
                <a:cubicBezTo>
                  <a:pt x="144180" y="1169458"/>
                  <a:pt x="139418" y="1191154"/>
                  <a:pt x="143651" y="1219200"/>
                </a:cubicBezTo>
                <a:cubicBezTo>
                  <a:pt x="147884" y="1247246"/>
                  <a:pt x="148414" y="1260475"/>
                  <a:pt x="165876" y="1308100"/>
                </a:cubicBezTo>
                <a:cubicBezTo>
                  <a:pt x="183339" y="1355725"/>
                  <a:pt x="243664" y="1464204"/>
                  <a:pt x="248426" y="1504950"/>
                </a:cubicBezTo>
                <a:cubicBezTo>
                  <a:pt x="253188" y="1545696"/>
                  <a:pt x="209268" y="1535642"/>
                  <a:pt x="194451" y="1552575"/>
                </a:cubicBezTo>
                <a:cubicBezTo>
                  <a:pt x="179634" y="1569508"/>
                  <a:pt x="150530" y="1581150"/>
                  <a:pt x="159526" y="1606550"/>
                </a:cubicBezTo>
                <a:cubicBezTo>
                  <a:pt x="168522" y="1631950"/>
                  <a:pt x="223555" y="1688571"/>
                  <a:pt x="248426" y="1704975"/>
                </a:cubicBezTo>
                <a:cubicBezTo>
                  <a:pt x="273297" y="1721379"/>
                  <a:pt x="283880" y="1708679"/>
                  <a:pt x="308751" y="1704975"/>
                </a:cubicBezTo>
                <a:cubicBezTo>
                  <a:pt x="333622" y="1701271"/>
                  <a:pt x="369076" y="1674812"/>
                  <a:pt x="397651" y="1682750"/>
                </a:cubicBezTo>
                <a:cubicBezTo>
                  <a:pt x="426226" y="1690688"/>
                  <a:pt x="462739" y="1726671"/>
                  <a:pt x="480201" y="1752600"/>
                </a:cubicBezTo>
                <a:cubicBezTo>
                  <a:pt x="497663" y="1778529"/>
                  <a:pt x="481789" y="1828800"/>
                  <a:pt x="502426" y="1838325"/>
                </a:cubicBezTo>
                <a:cubicBezTo>
                  <a:pt x="523063" y="1847850"/>
                  <a:pt x="577568" y="1801812"/>
                  <a:pt x="604026" y="1809750"/>
                </a:cubicBezTo>
                <a:cubicBezTo>
                  <a:pt x="630484" y="1817688"/>
                  <a:pt x="661176" y="1885950"/>
                  <a:pt x="661176" y="1885950"/>
                </a:cubicBezTo>
                <a:cubicBezTo>
                  <a:pt x="671230" y="1899179"/>
                  <a:pt x="667790" y="1894152"/>
                  <a:pt x="664351" y="1889125"/>
                </a:cubicBezTo>
              </a:path>
            </a:pathLst>
          </a:custGeom>
          <a:noFill/>
          <a:ln w="25400">
            <a:solidFill>
              <a:schemeClr val="tx1"/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91" name="Forme libre : forme 90">
            <a:extLst>
              <a:ext uri="{FF2B5EF4-FFF2-40B4-BE49-F238E27FC236}">
                <a16:creationId xmlns:a16="http://schemas.microsoft.com/office/drawing/2014/main" id="{C5038E67-EDD3-465A-824D-481BD74D188B}"/>
              </a:ext>
            </a:extLst>
          </p:cNvPr>
          <p:cNvSpPr>
            <a:spLocks noChangeAspect="1"/>
          </p:cNvSpPr>
          <p:nvPr/>
        </p:nvSpPr>
        <p:spPr>
          <a:xfrm>
            <a:off x="2410326" y="879608"/>
            <a:ext cx="2232134" cy="6115251"/>
          </a:xfrm>
          <a:custGeom>
            <a:avLst/>
            <a:gdLst>
              <a:gd name="connsiteX0" fmla="*/ 67451 w 667823"/>
              <a:gd name="connsiteY0" fmla="*/ 0 h 1894400"/>
              <a:gd name="connsiteX1" fmla="*/ 16651 w 667823"/>
              <a:gd name="connsiteY1" fmla="*/ 111125 h 1894400"/>
              <a:gd name="connsiteX2" fmla="*/ 48401 w 667823"/>
              <a:gd name="connsiteY2" fmla="*/ 200025 h 1894400"/>
              <a:gd name="connsiteX3" fmla="*/ 111901 w 667823"/>
              <a:gd name="connsiteY3" fmla="*/ 279400 h 1894400"/>
              <a:gd name="connsiteX4" fmla="*/ 73801 w 667823"/>
              <a:gd name="connsiteY4" fmla="*/ 492125 h 1894400"/>
              <a:gd name="connsiteX5" fmla="*/ 86501 w 667823"/>
              <a:gd name="connsiteY5" fmla="*/ 581025 h 1894400"/>
              <a:gd name="connsiteX6" fmla="*/ 64276 w 667823"/>
              <a:gd name="connsiteY6" fmla="*/ 654050 h 1894400"/>
              <a:gd name="connsiteX7" fmla="*/ 76976 w 667823"/>
              <a:gd name="connsiteY7" fmla="*/ 736600 h 1894400"/>
              <a:gd name="connsiteX8" fmla="*/ 776 w 667823"/>
              <a:gd name="connsiteY8" fmla="*/ 781050 h 1894400"/>
              <a:gd name="connsiteX9" fmla="*/ 38876 w 667823"/>
              <a:gd name="connsiteY9" fmla="*/ 838200 h 1894400"/>
              <a:gd name="connsiteX10" fmla="*/ 61101 w 667823"/>
              <a:gd name="connsiteY10" fmla="*/ 914400 h 1894400"/>
              <a:gd name="connsiteX11" fmla="*/ 102376 w 667823"/>
              <a:gd name="connsiteY11" fmla="*/ 1019175 h 1894400"/>
              <a:gd name="connsiteX12" fmla="*/ 121426 w 667823"/>
              <a:gd name="connsiteY12" fmla="*/ 1041400 h 1894400"/>
              <a:gd name="connsiteX13" fmla="*/ 140476 w 667823"/>
              <a:gd name="connsiteY13" fmla="*/ 1139825 h 1894400"/>
              <a:gd name="connsiteX14" fmla="*/ 143651 w 667823"/>
              <a:gd name="connsiteY14" fmla="*/ 1219200 h 1894400"/>
              <a:gd name="connsiteX15" fmla="*/ 165876 w 667823"/>
              <a:gd name="connsiteY15" fmla="*/ 1308100 h 1894400"/>
              <a:gd name="connsiteX16" fmla="*/ 248426 w 667823"/>
              <a:gd name="connsiteY16" fmla="*/ 1504950 h 1894400"/>
              <a:gd name="connsiteX17" fmla="*/ 194451 w 667823"/>
              <a:gd name="connsiteY17" fmla="*/ 1552575 h 1894400"/>
              <a:gd name="connsiteX18" fmla="*/ 159526 w 667823"/>
              <a:gd name="connsiteY18" fmla="*/ 1606550 h 1894400"/>
              <a:gd name="connsiteX19" fmla="*/ 248426 w 667823"/>
              <a:gd name="connsiteY19" fmla="*/ 1704975 h 1894400"/>
              <a:gd name="connsiteX20" fmla="*/ 308751 w 667823"/>
              <a:gd name="connsiteY20" fmla="*/ 1704975 h 1894400"/>
              <a:gd name="connsiteX21" fmla="*/ 397651 w 667823"/>
              <a:gd name="connsiteY21" fmla="*/ 1682750 h 1894400"/>
              <a:gd name="connsiteX22" fmla="*/ 480201 w 667823"/>
              <a:gd name="connsiteY22" fmla="*/ 1752600 h 1894400"/>
              <a:gd name="connsiteX23" fmla="*/ 502426 w 667823"/>
              <a:gd name="connsiteY23" fmla="*/ 1838325 h 1894400"/>
              <a:gd name="connsiteX24" fmla="*/ 604026 w 667823"/>
              <a:gd name="connsiteY24" fmla="*/ 1809750 h 1894400"/>
              <a:gd name="connsiteX25" fmla="*/ 661176 w 667823"/>
              <a:gd name="connsiteY25" fmla="*/ 1885950 h 1894400"/>
              <a:gd name="connsiteX26" fmla="*/ 664351 w 667823"/>
              <a:gd name="connsiteY26" fmla="*/ 1889125 h 1894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667823" h="1894400">
                <a:moveTo>
                  <a:pt x="67451" y="0"/>
                </a:moveTo>
                <a:cubicBezTo>
                  <a:pt x="43638" y="38894"/>
                  <a:pt x="19826" y="77788"/>
                  <a:pt x="16651" y="111125"/>
                </a:cubicBezTo>
                <a:cubicBezTo>
                  <a:pt x="13476" y="144462"/>
                  <a:pt x="32526" y="171979"/>
                  <a:pt x="48401" y="200025"/>
                </a:cubicBezTo>
                <a:cubicBezTo>
                  <a:pt x="64276" y="228071"/>
                  <a:pt x="107668" y="230717"/>
                  <a:pt x="111901" y="279400"/>
                </a:cubicBezTo>
                <a:cubicBezTo>
                  <a:pt x="116134" y="328083"/>
                  <a:pt x="78034" y="441854"/>
                  <a:pt x="73801" y="492125"/>
                </a:cubicBezTo>
                <a:cubicBezTo>
                  <a:pt x="69568" y="542396"/>
                  <a:pt x="88088" y="554038"/>
                  <a:pt x="86501" y="581025"/>
                </a:cubicBezTo>
                <a:cubicBezTo>
                  <a:pt x="84914" y="608012"/>
                  <a:pt x="65863" y="628121"/>
                  <a:pt x="64276" y="654050"/>
                </a:cubicBezTo>
                <a:cubicBezTo>
                  <a:pt x="62688" y="679979"/>
                  <a:pt x="87559" y="715433"/>
                  <a:pt x="76976" y="736600"/>
                </a:cubicBezTo>
                <a:cubicBezTo>
                  <a:pt x="66393" y="757767"/>
                  <a:pt x="7126" y="764117"/>
                  <a:pt x="776" y="781050"/>
                </a:cubicBezTo>
                <a:cubicBezTo>
                  <a:pt x="-5574" y="797983"/>
                  <a:pt x="28822" y="815975"/>
                  <a:pt x="38876" y="838200"/>
                </a:cubicBezTo>
                <a:cubicBezTo>
                  <a:pt x="48930" y="860425"/>
                  <a:pt x="50518" y="884238"/>
                  <a:pt x="61101" y="914400"/>
                </a:cubicBezTo>
                <a:cubicBezTo>
                  <a:pt x="71684" y="944563"/>
                  <a:pt x="92322" y="998008"/>
                  <a:pt x="102376" y="1019175"/>
                </a:cubicBezTo>
                <a:cubicBezTo>
                  <a:pt x="112430" y="1040342"/>
                  <a:pt x="115076" y="1021292"/>
                  <a:pt x="121426" y="1041400"/>
                </a:cubicBezTo>
                <a:cubicBezTo>
                  <a:pt x="127776" y="1061508"/>
                  <a:pt x="136772" y="1110192"/>
                  <a:pt x="140476" y="1139825"/>
                </a:cubicBezTo>
                <a:cubicBezTo>
                  <a:pt x="144180" y="1169458"/>
                  <a:pt x="139418" y="1191154"/>
                  <a:pt x="143651" y="1219200"/>
                </a:cubicBezTo>
                <a:cubicBezTo>
                  <a:pt x="147884" y="1247246"/>
                  <a:pt x="148414" y="1260475"/>
                  <a:pt x="165876" y="1308100"/>
                </a:cubicBezTo>
                <a:cubicBezTo>
                  <a:pt x="183339" y="1355725"/>
                  <a:pt x="243664" y="1464204"/>
                  <a:pt x="248426" y="1504950"/>
                </a:cubicBezTo>
                <a:cubicBezTo>
                  <a:pt x="253188" y="1545696"/>
                  <a:pt x="209268" y="1535642"/>
                  <a:pt x="194451" y="1552575"/>
                </a:cubicBezTo>
                <a:cubicBezTo>
                  <a:pt x="179634" y="1569508"/>
                  <a:pt x="150530" y="1581150"/>
                  <a:pt x="159526" y="1606550"/>
                </a:cubicBezTo>
                <a:cubicBezTo>
                  <a:pt x="168522" y="1631950"/>
                  <a:pt x="223555" y="1688571"/>
                  <a:pt x="248426" y="1704975"/>
                </a:cubicBezTo>
                <a:cubicBezTo>
                  <a:pt x="273297" y="1721379"/>
                  <a:pt x="283880" y="1708679"/>
                  <a:pt x="308751" y="1704975"/>
                </a:cubicBezTo>
                <a:cubicBezTo>
                  <a:pt x="333622" y="1701271"/>
                  <a:pt x="369076" y="1674812"/>
                  <a:pt x="397651" y="1682750"/>
                </a:cubicBezTo>
                <a:cubicBezTo>
                  <a:pt x="426226" y="1690688"/>
                  <a:pt x="462739" y="1726671"/>
                  <a:pt x="480201" y="1752600"/>
                </a:cubicBezTo>
                <a:cubicBezTo>
                  <a:pt x="497663" y="1778529"/>
                  <a:pt x="481789" y="1828800"/>
                  <a:pt x="502426" y="1838325"/>
                </a:cubicBezTo>
                <a:cubicBezTo>
                  <a:pt x="523063" y="1847850"/>
                  <a:pt x="577568" y="1801812"/>
                  <a:pt x="604026" y="1809750"/>
                </a:cubicBezTo>
                <a:cubicBezTo>
                  <a:pt x="630484" y="1817688"/>
                  <a:pt x="661176" y="1885950"/>
                  <a:pt x="661176" y="1885950"/>
                </a:cubicBezTo>
                <a:cubicBezTo>
                  <a:pt x="671230" y="1899179"/>
                  <a:pt x="667790" y="1894152"/>
                  <a:pt x="664351" y="1889125"/>
                </a:cubicBezTo>
              </a:path>
            </a:pathLst>
          </a:custGeom>
          <a:noFill/>
          <a:ln w="22225">
            <a:solidFill>
              <a:schemeClr val="bg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60" name="Ellipse 59">
            <a:extLst>
              <a:ext uri="{FF2B5EF4-FFF2-40B4-BE49-F238E27FC236}">
                <a16:creationId xmlns:a16="http://schemas.microsoft.com/office/drawing/2014/main" id="{BE6673E8-9187-4C3A-A9A1-79DE1E2BBD3C}"/>
              </a:ext>
            </a:extLst>
          </p:cNvPr>
          <p:cNvSpPr/>
          <p:nvPr/>
        </p:nvSpPr>
        <p:spPr>
          <a:xfrm>
            <a:off x="2701970" y="4522882"/>
            <a:ext cx="742267" cy="695325"/>
          </a:xfrm>
          <a:prstGeom prst="ellipse">
            <a:avLst/>
          </a:prstGeom>
          <a:solidFill>
            <a:schemeClr val="accent2"/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 dirty="0"/>
          </a:p>
        </p:txBody>
      </p:sp>
      <p:sp>
        <p:nvSpPr>
          <p:cNvPr id="67" name="ZoneTexte 66">
            <a:extLst>
              <a:ext uri="{FF2B5EF4-FFF2-40B4-BE49-F238E27FC236}">
                <a16:creationId xmlns:a16="http://schemas.microsoft.com/office/drawing/2014/main" id="{E699D3B5-28BA-47FC-90C3-BA07414CE104}"/>
              </a:ext>
            </a:extLst>
          </p:cNvPr>
          <p:cNvSpPr txBox="1"/>
          <p:nvPr/>
        </p:nvSpPr>
        <p:spPr>
          <a:xfrm>
            <a:off x="-209925" y="1842329"/>
            <a:ext cx="3030671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400" b="1" dirty="0"/>
              <a:t>Développement</a:t>
            </a:r>
            <a:endParaRPr lang="fr-BE" sz="1400" b="1" dirty="0"/>
          </a:p>
        </p:txBody>
      </p:sp>
      <p:sp>
        <p:nvSpPr>
          <p:cNvPr id="68" name="ZoneTexte 67">
            <a:extLst>
              <a:ext uri="{FF2B5EF4-FFF2-40B4-BE49-F238E27FC236}">
                <a16:creationId xmlns:a16="http://schemas.microsoft.com/office/drawing/2014/main" id="{6CECC2BE-954F-489C-BE43-B38380DC3635}"/>
              </a:ext>
            </a:extLst>
          </p:cNvPr>
          <p:cNvSpPr txBox="1"/>
          <p:nvPr/>
        </p:nvSpPr>
        <p:spPr>
          <a:xfrm>
            <a:off x="441003" y="2202180"/>
            <a:ext cx="232031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Zone d’activité économique (ZAE)</a:t>
            </a:r>
            <a:endParaRPr lang="fr-BE" sz="1100" dirty="0"/>
          </a:p>
        </p:txBody>
      </p:sp>
      <p:sp>
        <p:nvSpPr>
          <p:cNvPr id="69" name="ZoneTexte 68">
            <a:extLst>
              <a:ext uri="{FF2B5EF4-FFF2-40B4-BE49-F238E27FC236}">
                <a16:creationId xmlns:a16="http://schemas.microsoft.com/office/drawing/2014/main" id="{86D2B167-EF9B-4B60-808A-336EC29EA8EA}"/>
              </a:ext>
            </a:extLst>
          </p:cNvPr>
          <p:cNvSpPr txBox="1"/>
          <p:nvPr/>
        </p:nvSpPr>
        <p:spPr>
          <a:xfrm>
            <a:off x="449724" y="2570336"/>
            <a:ext cx="232031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Extension de ZAE</a:t>
            </a:r>
            <a:endParaRPr lang="fr-BE" sz="1100" dirty="0"/>
          </a:p>
        </p:txBody>
      </p:sp>
      <p:sp>
        <p:nvSpPr>
          <p:cNvPr id="71" name="ZoneTexte 70">
            <a:extLst>
              <a:ext uri="{FF2B5EF4-FFF2-40B4-BE49-F238E27FC236}">
                <a16:creationId xmlns:a16="http://schemas.microsoft.com/office/drawing/2014/main" id="{65809999-62DB-4E5B-A1B0-08FBDEDFA4EA}"/>
              </a:ext>
            </a:extLst>
          </p:cNvPr>
          <p:cNvSpPr txBox="1"/>
          <p:nvPr/>
        </p:nvSpPr>
        <p:spPr>
          <a:xfrm>
            <a:off x="460642" y="2887329"/>
            <a:ext cx="2320315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Zones d’accueil pour activités économiques</a:t>
            </a:r>
            <a:endParaRPr lang="fr-BE" sz="1100" dirty="0"/>
          </a:p>
        </p:txBody>
      </p:sp>
      <p:sp>
        <p:nvSpPr>
          <p:cNvPr id="73" name="ZoneTexte 72">
            <a:extLst>
              <a:ext uri="{FF2B5EF4-FFF2-40B4-BE49-F238E27FC236}">
                <a16:creationId xmlns:a16="http://schemas.microsoft.com/office/drawing/2014/main" id="{602B0565-77C7-4B60-8ED6-0F42A0AB6CEE}"/>
              </a:ext>
            </a:extLst>
          </p:cNvPr>
          <p:cNvSpPr txBox="1"/>
          <p:nvPr/>
        </p:nvSpPr>
        <p:spPr>
          <a:xfrm>
            <a:off x="478457" y="4385496"/>
            <a:ext cx="232031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Réseau et club d’entreprises</a:t>
            </a:r>
            <a:endParaRPr lang="fr-BE" sz="1100" dirty="0"/>
          </a:p>
        </p:txBody>
      </p:sp>
      <p:sp>
        <p:nvSpPr>
          <p:cNvPr id="74" name="Forme libre : forme 73">
            <a:extLst>
              <a:ext uri="{FF2B5EF4-FFF2-40B4-BE49-F238E27FC236}">
                <a16:creationId xmlns:a16="http://schemas.microsoft.com/office/drawing/2014/main" id="{8DD802D1-4C7D-4B61-B0E6-CA1B6D151029}"/>
              </a:ext>
            </a:extLst>
          </p:cNvPr>
          <p:cNvSpPr/>
          <p:nvPr/>
        </p:nvSpPr>
        <p:spPr>
          <a:xfrm>
            <a:off x="112109" y="2242940"/>
            <a:ext cx="235086" cy="196167"/>
          </a:xfrm>
          <a:custGeom>
            <a:avLst/>
            <a:gdLst>
              <a:gd name="connsiteX0" fmla="*/ 204899 w 424322"/>
              <a:gd name="connsiteY0" fmla="*/ 139009 h 387565"/>
              <a:gd name="connsiteX1" fmla="*/ 309674 w 424322"/>
              <a:gd name="connsiteY1" fmla="*/ 5659 h 387565"/>
              <a:gd name="connsiteX2" fmla="*/ 423974 w 424322"/>
              <a:gd name="connsiteY2" fmla="*/ 43759 h 387565"/>
              <a:gd name="connsiteX3" fmla="*/ 347774 w 424322"/>
              <a:gd name="connsiteY3" fmla="*/ 215209 h 387565"/>
              <a:gd name="connsiteX4" fmla="*/ 423974 w 424322"/>
              <a:gd name="connsiteY4" fmla="*/ 319984 h 387565"/>
              <a:gd name="connsiteX5" fmla="*/ 338249 w 424322"/>
              <a:gd name="connsiteY5" fmla="*/ 386659 h 387565"/>
              <a:gd name="connsiteX6" fmla="*/ 233474 w 424322"/>
              <a:gd name="connsiteY6" fmla="*/ 272359 h 387565"/>
              <a:gd name="connsiteX7" fmla="*/ 71549 w 424322"/>
              <a:gd name="connsiteY7" fmla="*/ 291409 h 387565"/>
              <a:gd name="connsiteX8" fmla="*/ 4874 w 424322"/>
              <a:gd name="connsiteY8" fmla="*/ 110434 h 387565"/>
              <a:gd name="connsiteX9" fmla="*/ 204899 w 424322"/>
              <a:gd name="connsiteY9" fmla="*/ 139009 h 3875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24322" h="387565">
                <a:moveTo>
                  <a:pt x="204899" y="139009"/>
                </a:moveTo>
                <a:cubicBezTo>
                  <a:pt x="255699" y="121547"/>
                  <a:pt x="273162" y="21534"/>
                  <a:pt x="309674" y="5659"/>
                </a:cubicBezTo>
                <a:cubicBezTo>
                  <a:pt x="346187" y="-10216"/>
                  <a:pt x="417624" y="8834"/>
                  <a:pt x="423974" y="43759"/>
                </a:cubicBezTo>
                <a:cubicBezTo>
                  <a:pt x="430324" y="78684"/>
                  <a:pt x="347774" y="169172"/>
                  <a:pt x="347774" y="215209"/>
                </a:cubicBezTo>
                <a:cubicBezTo>
                  <a:pt x="347774" y="261246"/>
                  <a:pt x="425562" y="291409"/>
                  <a:pt x="423974" y="319984"/>
                </a:cubicBezTo>
                <a:cubicBezTo>
                  <a:pt x="422387" y="348559"/>
                  <a:pt x="369999" y="394596"/>
                  <a:pt x="338249" y="386659"/>
                </a:cubicBezTo>
                <a:cubicBezTo>
                  <a:pt x="306499" y="378722"/>
                  <a:pt x="277924" y="288234"/>
                  <a:pt x="233474" y="272359"/>
                </a:cubicBezTo>
                <a:cubicBezTo>
                  <a:pt x="189024" y="256484"/>
                  <a:pt x="109649" y="318396"/>
                  <a:pt x="71549" y="291409"/>
                </a:cubicBezTo>
                <a:cubicBezTo>
                  <a:pt x="33449" y="264422"/>
                  <a:pt x="-15763" y="139009"/>
                  <a:pt x="4874" y="110434"/>
                </a:cubicBezTo>
                <a:cubicBezTo>
                  <a:pt x="25511" y="81859"/>
                  <a:pt x="154099" y="156471"/>
                  <a:pt x="204899" y="139009"/>
                </a:cubicBezTo>
                <a:close/>
              </a:path>
            </a:pathLst>
          </a:custGeom>
          <a:solidFill>
            <a:srgbClr val="9933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76" name="Ellipse 75">
            <a:extLst>
              <a:ext uri="{FF2B5EF4-FFF2-40B4-BE49-F238E27FC236}">
                <a16:creationId xmlns:a16="http://schemas.microsoft.com/office/drawing/2014/main" id="{11D03C8C-5E0F-4EA1-A925-A74483FFDE22}"/>
              </a:ext>
            </a:extLst>
          </p:cNvPr>
          <p:cNvSpPr/>
          <p:nvPr/>
        </p:nvSpPr>
        <p:spPr>
          <a:xfrm rot="2030453">
            <a:off x="5069693" y="2780403"/>
            <a:ext cx="180333" cy="301953"/>
          </a:xfrm>
          <a:prstGeom prst="ellipse">
            <a:avLst/>
          </a:prstGeom>
          <a:solidFill>
            <a:srgbClr val="9933FF">
              <a:alpha val="61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7" name="Étoile : 5 branches 36">
            <a:extLst>
              <a:ext uri="{FF2B5EF4-FFF2-40B4-BE49-F238E27FC236}">
                <a16:creationId xmlns:a16="http://schemas.microsoft.com/office/drawing/2014/main" id="{677B0025-DC08-4938-AD08-C515468EE06C}"/>
              </a:ext>
            </a:extLst>
          </p:cNvPr>
          <p:cNvSpPr/>
          <p:nvPr/>
        </p:nvSpPr>
        <p:spPr>
          <a:xfrm>
            <a:off x="5068214" y="2906832"/>
            <a:ext cx="129177" cy="138124"/>
          </a:xfrm>
          <a:prstGeom prst="star5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77" name="Ellipse 76">
            <a:extLst>
              <a:ext uri="{FF2B5EF4-FFF2-40B4-BE49-F238E27FC236}">
                <a16:creationId xmlns:a16="http://schemas.microsoft.com/office/drawing/2014/main" id="{E7303E2B-BF0E-4970-B687-F0F066B9B054}"/>
              </a:ext>
            </a:extLst>
          </p:cNvPr>
          <p:cNvSpPr/>
          <p:nvPr/>
        </p:nvSpPr>
        <p:spPr>
          <a:xfrm>
            <a:off x="5257555" y="5151450"/>
            <a:ext cx="329223" cy="248015"/>
          </a:xfrm>
          <a:prstGeom prst="ellipse">
            <a:avLst/>
          </a:prstGeom>
          <a:solidFill>
            <a:srgbClr val="9933FF">
              <a:alpha val="61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81" name="Ellipse 80">
            <a:extLst>
              <a:ext uri="{FF2B5EF4-FFF2-40B4-BE49-F238E27FC236}">
                <a16:creationId xmlns:a16="http://schemas.microsoft.com/office/drawing/2014/main" id="{A8EBCF6F-C288-464C-A429-74E421E70BCA}"/>
              </a:ext>
            </a:extLst>
          </p:cNvPr>
          <p:cNvSpPr/>
          <p:nvPr/>
        </p:nvSpPr>
        <p:spPr>
          <a:xfrm rot="4233388">
            <a:off x="6078242" y="3884152"/>
            <a:ext cx="255754" cy="571239"/>
          </a:xfrm>
          <a:prstGeom prst="ellipse">
            <a:avLst/>
          </a:prstGeom>
          <a:solidFill>
            <a:srgbClr val="9933FF">
              <a:alpha val="61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pic>
        <p:nvPicPr>
          <p:cNvPr id="38" name="Image 37">
            <a:extLst>
              <a:ext uri="{FF2B5EF4-FFF2-40B4-BE49-F238E27FC236}">
                <a16:creationId xmlns:a16="http://schemas.microsoft.com/office/drawing/2014/main" id="{66688FED-201E-4B73-98E7-E9F95BA7A2E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746590" y="3552095"/>
            <a:ext cx="603469" cy="603469"/>
          </a:xfrm>
          <a:prstGeom prst="rect">
            <a:avLst/>
          </a:prstGeom>
        </p:spPr>
      </p:pic>
      <p:sp>
        <p:nvSpPr>
          <p:cNvPr id="85" name="Étoile : 5 branches 84">
            <a:extLst>
              <a:ext uri="{FF2B5EF4-FFF2-40B4-BE49-F238E27FC236}">
                <a16:creationId xmlns:a16="http://schemas.microsoft.com/office/drawing/2014/main" id="{FC1639A0-25B4-4A5E-BDAA-A5B8623271E0}"/>
              </a:ext>
            </a:extLst>
          </p:cNvPr>
          <p:cNvSpPr/>
          <p:nvPr/>
        </p:nvSpPr>
        <p:spPr>
          <a:xfrm>
            <a:off x="182201" y="2601211"/>
            <a:ext cx="178905" cy="156786"/>
          </a:xfrm>
          <a:prstGeom prst="star5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88" name="Forme libre : forme 87">
            <a:extLst>
              <a:ext uri="{FF2B5EF4-FFF2-40B4-BE49-F238E27FC236}">
                <a16:creationId xmlns:a16="http://schemas.microsoft.com/office/drawing/2014/main" id="{41036029-7DE2-4C55-AB27-1F4E6DE6E523}"/>
              </a:ext>
            </a:extLst>
          </p:cNvPr>
          <p:cNvSpPr/>
          <p:nvPr/>
        </p:nvSpPr>
        <p:spPr>
          <a:xfrm>
            <a:off x="104340" y="2976508"/>
            <a:ext cx="235086" cy="196167"/>
          </a:xfrm>
          <a:custGeom>
            <a:avLst/>
            <a:gdLst>
              <a:gd name="connsiteX0" fmla="*/ 204899 w 424322"/>
              <a:gd name="connsiteY0" fmla="*/ 139009 h 387565"/>
              <a:gd name="connsiteX1" fmla="*/ 309674 w 424322"/>
              <a:gd name="connsiteY1" fmla="*/ 5659 h 387565"/>
              <a:gd name="connsiteX2" fmla="*/ 423974 w 424322"/>
              <a:gd name="connsiteY2" fmla="*/ 43759 h 387565"/>
              <a:gd name="connsiteX3" fmla="*/ 347774 w 424322"/>
              <a:gd name="connsiteY3" fmla="*/ 215209 h 387565"/>
              <a:gd name="connsiteX4" fmla="*/ 423974 w 424322"/>
              <a:gd name="connsiteY4" fmla="*/ 319984 h 387565"/>
              <a:gd name="connsiteX5" fmla="*/ 338249 w 424322"/>
              <a:gd name="connsiteY5" fmla="*/ 386659 h 387565"/>
              <a:gd name="connsiteX6" fmla="*/ 233474 w 424322"/>
              <a:gd name="connsiteY6" fmla="*/ 272359 h 387565"/>
              <a:gd name="connsiteX7" fmla="*/ 71549 w 424322"/>
              <a:gd name="connsiteY7" fmla="*/ 291409 h 387565"/>
              <a:gd name="connsiteX8" fmla="*/ 4874 w 424322"/>
              <a:gd name="connsiteY8" fmla="*/ 110434 h 387565"/>
              <a:gd name="connsiteX9" fmla="*/ 204899 w 424322"/>
              <a:gd name="connsiteY9" fmla="*/ 139009 h 3875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24322" h="387565">
                <a:moveTo>
                  <a:pt x="204899" y="139009"/>
                </a:moveTo>
                <a:cubicBezTo>
                  <a:pt x="255699" y="121547"/>
                  <a:pt x="273162" y="21534"/>
                  <a:pt x="309674" y="5659"/>
                </a:cubicBezTo>
                <a:cubicBezTo>
                  <a:pt x="346187" y="-10216"/>
                  <a:pt x="417624" y="8834"/>
                  <a:pt x="423974" y="43759"/>
                </a:cubicBezTo>
                <a:cubicBezTo>
                  <a:pt x="430324" y="78684"/>
                  <a:pt x="347774" y="169172"/>
                  <a:pt x="347774" y="215209"/>
                </a:cubicBezTo>
                <a:cubicBezTo>
                  <a:pt x="347774" y="261246"/>
                  <a:pt x="425562" y="291409"/>
                  <a:pt x="423974" y="319984"/>
                </a:cubicBezTo>
                <a:cubicBezTo>
                  <a:pt x="422387" y="348559"/>
                  <a:pt x="369999" y="394596"/>
                  <a:pt x="338249" y="386659"/>
                </a:cubicBezTo>
                <a:cubicBezTo>
                  <a:pt x="306499" y="378722"/>
                  <a:pt x="277924" y="288234"/>
                  <a:pt x="233474" y="272359"/>
                </a:cubicBezTo>
                <a:cubicBezTo>
                  <a:pt x="189024" y="256484"/>
                  <a:pt x="109649" y="318396"/>
                  <a:pt x="71549" y="291409"/>
                </a:cubicBezTo>
                <a:cubicBezTo>
                  <a:pt x="33449" y="264422"/>
                  <a:pt x="-15763" y="139009"/>
                  <a:pt x="4874" y="110434"/>
                </a:cubicBezTo>
                <a:cubicBezTo>
                  <a:pt x="25511" y="81859"/>
                  <a:pt x="154099" y="156471"/>
                  <a:pt x="204899" y="139009"/>
                </a:cubicBezTo>
                <a:close/>
              </a:path>
            </a:pathLst>
          </a:custGeom>
          <a:noFill/>
          <a:ln w="19050">
            <a:solidFill>
              <a:srgbClr val="7030A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89" name="Ellipse 88">
            <a:extLst>
              <a:ext uri="{FF2B5EF4-FFF2-40B4-BE49-F238E27FC236}">
                <a16:creationId xmlns:a16="http://schemas.microsoft.com/office/drawing/2014/main" id="{E487A9BE-87C7-4F7C-9CB5-21D7C7241525}"/>
              </a:ext>
            </a:extLst>
          </p:cNvPr>
          <p:cNvSpPr/>
          <p:nvPr/>
        </p:nvSpPr>
        <p:spPr>
          <a:xfrm rot="15517957">
            <a:off x="5970207" y="1192659"/>
            <a:ext cx="605040" cy="117680"/>
          </a:xfrm>
          <a:prstGeom prst="ellipse">
            <a:avLst/>
          </a:prstGeom>
          <a:noFill/>
          <a:ln w="19050">
            <a:solidFill>
              <a:srgbClr val="7030A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90" name="Ellipse 89">
            <a:extLst>
              <a:ext uri="{FF2B5EF4-FFF2-40B4-BE49-F238E27FC236}">
                <a16:creationId xmlns:a16="http://schemas.microsoft.com/office/drawing/2014/main" id="{0D8F5C98-C307-47B0-9D06-0E2D5EB1AAE8}"/>
              </a:ext>
            </a:extLst>
          </p:cNvPr>
          <p:cNvSpPr/>
          <p:nvPr/>
        </p:nvSpPr>
        <p:spPr>
          <a:xfrm rot="12965819">
            <a:off x="7848835" y="2384573"/>
            <a:ext cx="468995" cy="112606"/>
          </a:xfrm>
          <a:prstGeom prst="ellipse">
            <a:avLst/>
          </a:prstGeom>
          <a:noFill/>
          <a:ln w="19050">
            <a:solidFill>
              <a:srgbClr val="7030A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92" name="Ellipse 91">
            <a:extLst>
              <a:ext uri="{FF2B5EF4-FFF2-40B4-BE49-F238E27FC236}">
                <a16:creationId xmlns:a16="http://schemas.microsoft.com/office/drawing/2014/main" id="{D592EC4B-1EB9-4605-9016-C55A44BA286C}"/>
              </a:ext>
            </a:extLst>
          </p:cNvPr>
          <p:cNvSpPr/>
          <p:nvPr/>
        </p:nvSpPr>
        <p:spPr>
          <a:xfrm rot="12965819">
            <a:off x="5303989" y="1895463"/>
            <a:ext cx="188692" cy="193860"/>
          </a:xfrm>
          <a:prstGeom prst="ellipse">
            <a:avLst/>
          </a:prstGeom>
          <a:noFill/>
          <a:ln w="19050">
            <a:solidFill>
              <a:srgbClr val="7030A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93" name="Ellipse 92">
            <a:extLst>
              <a:ext uri="{FF2B5EF4-FFF2-40B4-BE49-F238E27FC236}">
                <a16:creationId xmlns:a16="http://schemas.microsoft.com/office/drawing/2014/main" id="{84BCFB7E-08FF-4966-B8D1-CA3598517EA3}"/>
              </a:ext>
            </a:extLst>
          </p:cNvPr>
          <p:cNvSpPr/>
          <p:nvPr/>
        </p:nvSpPr>
        <p:spPr>
          <a:xfrm rot="10637801">
            <a:off x="9679715" y="4425787"/>
            <a:ext cx="180333" cy="301953"/>
          </a:xfrm>
          <a:prstGeom prst="ellipse">
            <a:avLst/>
          </a:prstGeom>
          <a:solidFill>
            <a:srgbClr val="9933FF">
              <a:alpha val="61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pic>
        <p:nvPicPr>
          <p:cNvPr id="40" name="Image 39">
            <a:extLst>
              <a:ext uri="{FF2B5EF4-FFF2-40B4-BE49-F238E27FC236}">
                <a16:creationId xmlns:a16="http://schemas.microsoft.com/office/drawing/2014/main" id="{A8B07A30-3A49-4897-9A16-63A961DF977D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9868842" y="907408"/>
            <a:ext cx="1958132" cy="982116"/>
          </a:xfrm>
          <a:prstGeom prst="rect">
            <a:avLst/>
          </a:prstGeom>
        </p:spPr>
      </p:pic>
      <p:pic>
        <p:nvPicPr>
          <p:cNvPr id="42" name="Image 41">
            <a:extLst>
              <a:ext uri="{FF2B5EF4-FFF2-40B4-BE49-F238E27FC236}">
                <a16:creationId xmlns:a16="http://schemas.microsoft.com/office/drawing/2014/main" id="{1E9F0EEE-A890-4515-8F5D-C203C7DD17F5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9832297" y="2012731"/>
            <a:ext cx="1994677" cy="496600"/>
          </a:xfrm>
          <a:prstGeom prst="rect">
            <a:avLst/>
          </a:prstGeom>
        </p:spPr>
      </p:pic>
      <p:pic>
        <p:nvPicPr>
          <p:cNvPr id="44" name="Graphique 43" descr="Connexions contour">
            <a:extLst>
              <a:ext uri="{FF2B5EF4-FFF2-40B4-BE49-F238E27FC236}">
                <a16:creationId xmlns:a16="http://schemas.microsoft.com/office/drawing/2014/main" id="{5884B312-7203-4451-97E8-06A89BF924D8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10345616" y="19811"/>
            <a:ext cx="914400" cy="914400"/>
          </a:xfrm>
          <a:prstGeom prst="rect">
            <a:avLst/>
          </a:prstGeom>
        </p:spPr>
      </p:pic>
      <p:sp>
        <p:nvSpPr>
          <p:cNvPr id="45" name="Rectangle : coins arrondis 44">
            <a:extLst>
              <a:ext uri="{FF2B5EF4-FFF2-40B4-BE49-F238E27FC236}">
                <a16:creationId xmlns:a16="http://schemas.microsoft.com/office/drawing/2014/main" id="{110263D2-26BB-48ED-A9D7-61C216CDA0EB}"/>
              </a:ext>
            </a:extLst>
          </p:cNvPr>
          <p:cNvSpPr/>
          <p:nvPr/>
        </p:nvSpPr>
        <p:spPr>
          <a:xfrm>
            <a:off x="9700767" y="68371"/>
            <a:ext cx="2287833" cy="2521861"/>
          </a:xfrm>
          <a:prstGeom prst="roundRect">
            <a:avLst/>
          </a:prstGeom>
          <a:noFill/>
          <a:ln w="22225">
            <a:solidFill>
              <a:schemeClr val="tx1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pic>
        <p:nvPicPr>
          <p:cNvPr id="49" name="Graphique 48" descr="Connecté avec un remplissage uni">
            <a:extLst>
              <a:ext uri="{FF2B5EF4-FFF2-40B4-BE49-F238E27FC236}">
                <a16:creationId xmlns:a16="http://schemas.microsoft.com/office/drawing/2014/main" id="{69C7E660-249F-4AED-A5C8-730A14359C23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125617" y="4764097"/>
            <a:ext cx="334555" cy="334555"/>
          </a:xfrm>
          <a:prstGeom prst="rect">
            <a:avLst/>
          </a:prstGeom>
        </p:spPr>
      </p:pic>
      <p:pic>
        <p:nvPicPr>
          <p:cNvPr id="95" name="Graphique 94" descr="Connexions contour">
            <a:extLst>
              <a:ext uri="{FF2B5EF4-FFF2-40B4-BE49-F238E27FC236}">
                <a16:creationId xmlns:a16="http://schemas.microsoft.com/office/drawing/2014/main" id="{52FB2979-F407-4647-9226-DC0064E752F3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86687" y="4318534"/>
            <a:ext cx="380114" cy="380114"/>
          </a:xfrm>
          <a:prstGeom prst="rect">
            <a:avLst/>
          </a:prstGeom>
        </p:spPr>
      </p:pic>
      <p:sp>
        <p:nvSpPr>
          <p:cNvPr id="96" name="ZoneTexte 95">
            <a:extLst>
              <a:ext uri="{FF2B5EF4-FFF2-40B4-BE49-F238E27FC236}">
                <a16:creationId xmlns:a16="http://schemas.microsoft.com/office/drawing/2014/main" id="{4A3219B9-8A06-4568-B166-0891423E79A7}"/>
              </a:ext>
            </a:extLst>
          </p:cNvPr>
          <p:cNvSpPr txBox="1"/>
          <p:nvPr/>
        </p:nvSpPr>
        <p:spPr>
          <a:xfrm>
            <a:off x="505913" y="4842292"/>
            <a:ext cx="232031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Fibre optique</a:t>
            </a:r>
            <a:endParaRPr lang="fr-BE" sz="1100" dirty="0"/>
          </a:p>
        </p:txBody>
      </p:sp>
      <p:sp>
        <p:nvSpPr>
          <p:cNvPr id="97" name="ZoneTexte 96">
            <a:extLst>
              <a:ext uri="{FF2B5EF4-FFF2-40B4-BE49-F238E27FC236}">
                <a16:creationId xmlns:a16="http://schemas.microsoft.com/office/drawing/2014/main" id="{4ED00C52-09BF-4727-A3F5-21828C4FAD47}"/>
              </a:ext>
            </a:extLst>
          </p:cNvPr>
          <p:cNvSpPr txBox="1"/>
          <p:nvPr/>
        </p:nvSpPr>
        <p:spPr>
          <a:xfrm>
            <a:off x="485658" y="3324933"/>
            <a:ext cx="2108927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Souhait de ZAE proche de Sorée basée sur l’écoconstruction et l’économie circulaire</a:t>
            </a:r>
            <a:endParaRPr lang="fr-BE" sz="1100" dirty="0"/>
          </a:p>
        </p:txBody>
      </p:sp>
      <p:sp>
        <p:nvSpPr>
          <p:cNvPr id="99" name="Ellipse 98">
            <a:extLst>
              <a:ext uri="{FF2B5EF4-FFF2-40B4-BE49-F238E27FC236}">
                <a16:creationId xmlns:a16="http://schemas.microsoft.com/office/drawing/2014/main" id="{6F9AF7C0-ABB2-4099-8DE3-FC87120EFAE7}"/>
              </a:ext>
            </a:extLst>
          </p:cNvPr>
          <p:cNvSpPr/>
          <p:nvPr/>
        </p:nvSpPr>
        <p:spPr>
          <a:xfrm rot="10800000">
            <a:off x="6100155" y="2036934"/>
            <a:ext cx="310631" cy="277640"/>
          </a:xfrm>
          <a:prstGeom prst="ellipse">
            <a:avLst/>
          </a:prstGeom>
          <a:solidFill>
            <a:schemeClr val="accent6">
              <a:lumMod val="40000"/>
              <a:lumOff val="60000"/>
            </a:schemeClr>
          </a:solidFill>
          <a:ln w="19050">
            <a:solidFill>
              <a:srgbClr val="7030A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00" name="Ellipse 99">
            <a:extLst>
              <a:ext uri="{FF2B5EF4-FFF2-40B4-BE49-F238E27FC236}">
                <a16:creationId xmlns:a16="http://schemas.microsoft.com/office/drawing/2014/main" id="{74610F9D-4761-4492-8279-4B7F7910B0DC}"/>
              </a:ext>
            </a:extLst>
          </p:cNvPr>
          <p:cNvSpPr/>
          <p:nvPr/>
        </p:nvSpPr>
        <p:spPr>
          <a:xfrm rot="10800000">
            <a:off x="118309" y="3420488"/>
            <a:ext cx="310631" cy="277640"/>
          </a:xfrm>
          <a:prstGeom prst="ellipse">
            <a:avLst/>
          </a:prstGeom>
          <a:solidFill>
            <a:schemeClr val="accent6">
              <a:lumMod val="40000"/>
              <a:lumOff val="60000"/>
            </a:schemeClr>
          </a:solidFill>
          <a:ln w="19050">
            <a:solidFill>
              <a:srgbClr val="7030A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pic>
        <p:nvPicPr>
          <p:cNvPr id="101" name="Image 100">
            <a:extLst>
              <a:ext uri="{FF2B5EF4-FFF2-40B4-BE49-F238E27FC236}">
                <a16:creationId xmlns:a16="http://schemas.microsoft.com/office/drawing/2014/main" id="{5A4E1329-9F9B-4775-8C69-6CACC78013C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0769" y="3841415"/>
            <a:ext cx="430887" cy="430887"/>
          </a:xfrm>
          <a:prstGeom prst="rect">
            <a:avLst/>
          </a:prstGeom>
        </p:spPr>
      </p:pic>
      <p:sp>
        <p:nvSpPr>
          <p:cNvPr id="102" name="ZoneTexte 101">
            <a:extLst>
              <a:ext uri="{FF2B5EF4-FFF2-40B4-BE49-F238E27FC236}">
                <a16:creationId xmlns:a16="http://schemas.microsoft.com/office/drawing/2014/main" id="{AC6E385F-958A-4DE4-A53B-F3255B8D3D2F}"/>
              </a:ext>
            </a:extLst>
          </p:cNvPr>
          <p:cNvSpPr txBox="1"/>
          <p:nvPr/>
        </p:nvSpPr>
        <p:spPr>
          <a:xfrm>
            <a:off x="492405" y="3925097"/>
            <a:ext cx="232031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Espace de coworking</a:t>
            </a:r>
            <a:endParaRPr lang="fr-BE" sz="1100" dirty="0"/>
          </a:p>
        </p:txBody>
      </p:sp>
      <p:sp>
        <p:nvSpPr>
          <p:cNvPr id="103" name="Ellipse 102">
            <a:extLst>
              <a:ext uri="{FF2B5EF4-FFF2-40B4-BE49-F238E27FC236}">
                <a16:creationId xmlns:a16="http://schemas.microsoft.com/office/drawing/2014/main" id="{0A41EF0F-FCF6-4FA1-9E7F-7E9C1AA3A495}"/>
              </a:ext>
            </a:extLst>
          </p:cNvPr>
          <p:cNvSpPr/>
          <p:nvPr/>
        </p:nvSpPr>
        <p:spPr>
          <a:xfrm>
            <a:off x="6135821" y="4116398"/>
            <a:ext cx="99760" cy="93297"/>
          </a:xfrm>
          <a:prstGeom prst="ellipse">
            <a:avLst/>
          </a:prstGeom>
          <a:solidFill>
            <a:schemeClr val="tx1"/>
          </a:solidFill>
          <a:ln w="190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50" name="Forme libre : forme 49">
            <a:extLst>
              <a:ext uri="{FF2B5EF4-FFF2-40B4-BE49-F238E27FC236}">
                <a16:creationId xmlns:a16="http://schemas.microsoft.com/office/drawing/2014/main" id="{EC90C3D8-D87D-42A5-9F98-DFF07A51ABB5}"/>
              </a:ext>
            </a:extLst>
          </p:cNvPr>
          <p:cNvSpPr/>
          <p:nvPr/>
        </p:nvSpPr>
        <p:spPr>
          <a:xfrm>
            <a:off x="6213987" y="3873280"/>
            <a:ext cx="530942" cy="256268"/>
          </a:xfrm>
          <a:custGeom>
            <a:avLst/>
            <a:gdLst>
              <a:gd name="connsiteX0" fmla="*/ 0 w 530942"/>
              <a:gd name="connsiteY0" fmla="*/ 256268 h 256268"/>
              <a:gd name="connsiteX1" fmla="*/ 216310 w 530942"/>
              <a:gd name="connsiteY1" fmla="*/ 39959 h 256268"/>
              <a:gd name="connsiteX2" fmla="*/ 530942 w 530942"/>
              <a:gd name="connsiteY2" fmla="*/ 630 h 2562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30942" h="256268">
                <a:moveTo>
                  <a:pt x="0" y="256268"/>
                </a:moveTo>
                <a:cubicBezTo>
                  <a:pt x="63910" y="169416"/>
                  <a:pt x="127820" y="82565"/>
                  <a:pt x="216310" y="39959"/>
                </a:cubicBezTo>
                <a:cubicBezTo>
                  <a:pt x="304800" y="-2647"/>
                  <a:pt x="417871" y="-1009"/>
                  <a:pt x="530942" y="630"/>
                </a:cubicBezTo>
              </a:path>
            </a:pathLst>
          </a:custGeom>
          <a:noFill/>
          <a:ln w="19050">
            <a:solidFill>
              <a:schemeClr val="tx1"/>
            </a:solidFill>
            <a:tailEnd type="arrow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04" name="Étoile : 5 branches 103">
            <a:extLst>
              <a:ext uri="{FF2B5EF4-FFF2-40B4-BE49-F238E27FC236}">
                <a16:creationId xmlns:a16="http://schemas.microsoft.com/office/drawing/2014/main" id="{2601F1A1-4934-4110-BD3C-53944E60FAF1}"/>
              </a:ext>
            </a:extLst>
          </p:cNvPr>
          <p:cNvSpPr/>
          <p:nvPr/>
        </p:nvSpPr>
        <p:spPr>
          <a:xfrm>
            <a:off x="6325451" y="4042443"/>
            <a:ext cx="129177" cy="138124"/>
          </a:xfrm>
          <a:prstGeom prst="star5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05" name="Étoile : 5 branches 104">
            <a:extLst>
              <a:ext uri="{FF2B5EF4-FFF2-40B4-BE49-F238E27FC236}">
                <a16:creationId xmlns:a16="http://schemas.microsoft.com/office/drawing/2014/main" id="{B9D6B2A7-194F-47F1-9FF0-68DF9B1318C0}"/>
              </a:ext>
            </a:extLst>
          </p:cNvPr>
          <p:cNvSpPr/>
          <p:nvPr/>
        </p:nvSpPr>
        <p:spPr>
          <a:xfrm>
            <a:off x="9706517" y="4561231"/>
            <a:ext cx="129177" cy="138124"/>
          </a:xfrm>
          <a:prstGeom prst="star5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pic>
        <p:nvPicPr>
          <p:cNvPr id="106" name="Graphique 105" descr="Connecté avec un remplissage uni">
            <a:extLst>
              <a:ext uri="{FF2B5EF4-FFF2-40B4-BE49-F238E27FC236}">
                <a16:creationId xmlns:a16="http://schemas.microsoft.com/office/drawing/2014/main" id="{19AE2512-857B-4128-87F7-F8198D39B6D8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5164545" y="4972395"/>
            <a:ext cx="334555" cy="334555"/>
          </a:xfrm>
          <a:prstGeom prst="rect">
            <a:avLst/>
          </a:prstGeom>
        </p:spPr>
      </p:pic>
      <p:pic>
        <p:nvPicPr>
          <p:cNvPr id="107" name="Graphique 106" descr="Connecté avec un remplissage uni">
            <a:extLst>
              <a:ext uri="{FF2B5EF4-FFF2-40B4-BE49-F238E27FC236}">
                <a16:creationId xmlns:a16="http://schemas.microsoft.com/office/drawing/2014/main" id="{FF61145C-38D4-49D3-90F5-AB64718A4C4B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5952364" y="4088100"/>
            <a:ext cx="334555" cy="334555"/>
          </a:xfrm>
          <a:prstGeom prst="rect">
            <a:avLst/>
          </a:prstGeom>
        </p:spPr>
      </p:pic>
      <p:pic>
        <p:nvPicPr>
          <p:cNvPr id="108" name="Graphique 107" descr="Connecté avec un remplissage uni">
            <a:extLst>
              <a:ext uri="{FF2B5EF4-FFF2-40B4-BE49-F238E27FC236}">
                <a16:creationId xmlns:a16="http://schemas.microsoft.com/office/drawing/2014/main" id="{AAB23088-F89A-4C25-9698-65244E0B3CCB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7918437" y="2189933"/>
            <a:ext cx="334555" cy="334555"/>
          </a:xfrm>
          <a:prstGeom prst="rect">
            <a:avLst/>
          </a:prstGeom>
        </p:spPr>
      </p:pic>
      <p:pic>
        <p:nvPicPr>
          <p:cNvPr id="109" name="Graphique 108" descr="Connecté avec un remplissage uni">
            <a:extLst>
              <a:ext uri="{FF2B5EF4-FFF2-40B4-BE49-F238E27FC236}">
                <a16:creationId xmlns:a16="http://schemas.microsoft.com/office/drawing/2014/main" id="{F971CA63-E914-4400-AD06-9A997A501EC1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7098130" y="5477150"/>
            <a:ext cx="334555" cy="334555"/>
          </a:xfrm>
          <a:prstGeom prst="rect">
            <a:avLst/>
          </a:prstGeom>
        </p:spPr>
      </p:pic>
      <p:pic>
        <p:nvPicPr>
          <p:cNvPr id="110" name="Graphique 109" descr="Connecté avec un remplissage uni">
            <a:extLst>
              <a:ext uri="{FF2B5EF4-FFF2-40B4-BE49-F238E27FC236}">
                <a16:creationId xmlns:a16="http://schemas.microsoft.com/office/drawing/2014/main" id="{48A94546-64CD-4381-A98B-26010AA4B5B4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2531862" y="398737"/>
            <a:ext cx="334555" cy="334555"/>
          </a:xfrm>
          <a:prstGeom prst="rect">
            <a:avLst/>
          </a:prstGeom>
        </p:spPr>
      </p:pic>
      <p:pic>
        <p:nvPicPr>
          <p:cNvPr id="111" name="Graphique 110" descr="Connecté avec un remplissage uni">
            <a:extLst>
              <a:ext uri="{FF2B5EF4-FFF2-40B4-BE49-F238E27FC236}">
                <a16:creationId xmlns:a16="http://schemas.microsoft.com/office/drawing/2014/main" id="{80C59218-DE42-420C-A7AC-3D5DE22D3E9B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5288570" y="283681"/>
            <a:ext cx="334555" cy="334555"/>
          </a:xfrm>
          <a:prstGeom prst="rect">
            <a:avLst/>
          </a:prstGeom>
        </p:spPr>
      </p:pic>
      <p:sp>
        <p:nvSpPr>
          <p:cNvPr id="112" name="ZoneTexte 111">
            <a:extLst>
              <a:ext uri="{FF2B5EF4-FFF2-40B4-BE49-F238E27FC236}">
                <a16:creationId xmlns:a16="http://schemas.microsoft.com/office/drawing/2014/main" id="{39AD481F-7987-44A5-AB26-B7C3E1955054}"/>
              </a:ext>
            </a:extLst>
          </p:cNvPr>
          <p:cNvSpPr txBox="1"/>
          <p:nvPr/>
        </p:nvSpPr>
        <p:spPr>
          <a:xfrm>
            <a:off x="4922474" y="103829"/>
            <a:ext cx="1096433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000" b="1" dirty="0">
                <a:latin typeface="Aharoni" panose="02010803020104030203" pitchFamily="2" charset="-79"/>
                <a:cs typeface="Aharoni" panose="02010803020104030203" pitchFamily="2" charset="-79"/>
              </a:rPr>
              <a:t>Andenne</a:t>
            </a:r>
            <a:endParaRPr lang="fr-BE" sz="1000" b="1" dirty="0">
              <a:latin typeface="Aharoni" panose="02010803020104030203" pitchFamily="2" charset="-79"/>
              <a:cs typeface="Aharoni" panose="02010803020104030203" pitchFamily="2" charset="-79"/>
            </a:endParaRPr>
          </a:p>
        </p:txBody>
      </p:sp>
      <p:pic>
        <p:nvPicPr>
          <p:cNvPr id="113" name="Graphique 112" descr="Connecté avec un remplissage uni">
            <a:extLst>
              <a:ext uri="{FF2B5EF4-FFF2-40B4-BE49-F238E27FC236}">
                <a16:creationId xmlns:a16="http://schemas.microsoft.com/office/drawing/2014/main" id="{F5ADE016-0766-44D6-B5AF-DE96DF8BE6C8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2893864" y="4829800"/>
            <a:ext cx="334555" cy="334555"/>
          </a:xfrm>
          <a:prstGeom prst="rect">
            <a:avLst/>
          </a:prstGeom>
        </p:spPr>
      </p:pic>
      <p:sp>
        <p:nvSpPr>
          <p:cNvPr id="114" name="ZoneTexte 113">
            <a:extLst>
              <a:ext uri="{FF2B5EF4-FFF2-40B4-BE49-F238E27FC236}">
                <a16:creationId xmlns:a16="http://schemas.microsoft.com/office/drawing/2014/main" id="{B1787C45-3A9A-4E9F-8126-A150A311E7E1}"/>
              </a:ext>
            </a:extLst>
          </p:cNvPr>
          <p:cNvSpPr txBox="1"/>
          <p:nvPr/>
        </p:nvSpPr>
        <p:spPr>
          <a:xfrm>
            <a:off x="2532988" y="4637648"/>
            <a:ext cx="1096433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000" b="1" dirty="0">
                <a:solidFill>
                  <a:schemeClr val="bg1"/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Dinant</a:t>
            </a:r>
            <a:endParaRPr lang="fr-BE" sz="1000" b="1" dirty="0">
              <a:solidFill>
                <a:schemeClr val="bg1"/>
              </a:solidFill>
              <a:latin typeface="Aharoni" panose="02010803020104030203" pitchFamily="2" charset="-79"/>
              <a:cs typeface="Aharoni" panose="02010803020104030203" pitchFamily="2" charset="-79"/>
            </a:endParaRPr>
          </a:p>
        </p:txBody>
      </p:sp>
      <p:sp>
        <p:nvSpPr>
          <p:cNvPr id="115" name="ZoneTexte 114">
            <a:extLst>
              <a:ext uri="{FF2B5EF4-FFF2-40B4-BE49-F238E27FC236}">
                <a16:creationId xmlns:a16="http://schemas.microsoft.com/office/drawing/2014/main" id="{A1E8C891-EDF2-4DFE-8831-67E03DE179AF}"/>
              </a:ext>
            </a:extLst>
          </p:cNvPr>
          <p:cNvSpPr txBox="1"/>
          <p:nvPr/>
        </p:nvSpPr>
        <p:spPr>
          <a:xfrm>
            <a:off x="9115768" y="5722144"/>
            <a:ext cx="109643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000" b="1" dirty="0">
                <a:solidFill>
                  <a:schemeClr val="bg1"/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Marche-en-Famenne</a:t>
            </a:r>
            <a:endParaRPr lang="fr-BE" sz="1000" b="1" dirty="0">
              <a:solidFill>
                <a:schemeClr val="bg1"/>
              </a:solidFill>
              <a:latin typeface="Aharoni" panose="02010803020104030203" pitchFamily="2" charset="-79"/>
              <a:cs typeface="Aharoni" panose="02010803020104030203" pitchFamily="2" charset="-79"/>
            </a:endParaRPr>
          </a:p>
        </p:txBody>
      </p:sp>
      <p:pic>
        <p:nvPicPr>
          <p:cNvPr id="116" name="Graphique 115" descr="Connecté avec un remplissage uni">
            <a:extLst>
              <a:ext uri="{FF2B5EF4-FFF2-40B4-BE49-F238E27FC236}">
                <a16:creationId xmlns:a16="http://schemas.microsoft.com/office/drawing/2014/main" id="{ACF19342-CE72-4A77-821B-E6F2989D76FB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9487076" y="5471449"/>
            <a:ext cx="334555" cy="334555"/>
          </a:xfrm>
          <a:prstGeom prst="rect">
            <a:avLst/>
          </a:prstGeom>
        </p:spPr>
      </p:pic>
      <p:sp>
        <p:nvSpPr>
          <p:cNvPr id="117" name="ZoneTexte 116">
            <a:extLst>
              <a:ext uri="{FF2B5EF4-FFF2-40B4-BE49-F238E27FC236}">
                <a16:creationId xmlns:a16="http://schemas.microsoft.com/office/drawing/2014/main" id="{7CAAD404-366F-413D-B275-1CC450734D69}"/>
              </a:ext>
            </a:extLst>
          </p:cNvPr>
          <p:cNvSpPr txBox="1"/>
          <p:nvPr/>
        </p:nvSpPr>
        <p:spPr>
          <a:xfrm>
            <a:off x="8783570" y="695103"/>
            <a:ext cx="1096433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000" b="1" dirty="0">
                <a:latin typeface="Aharoni" panose="02010803020104030203" pitchFamily="2" charset="-79"/>
                <a:cs typeface="Aharoni" panose="02010803020104030203" pitchFamily="2" charset="-79"/>
              </a:rPr>
              <a:t>Tinlot </a:t>
            </a:r>
            <a:endParaRPr lang="fr-BE" sz="1000" b="1" dirty="0">
              <a:latin typeface="Aharoni" panose="02010803020104030203" pitchFamily="2" charset="-79"/>
              <a:cs typeface="Aharoni" panose="02010803020104030203" pitchFamily="2" charset="-79"/>
            </a:endParaRPr>
          </a:p>
        </p:txBody>
      </p:sp>
      <p:pic>
        <p:nvPicPr>
          <p:cNvPr id="118" name="Graphique 117" descr="Connecté avec un remplissage uni">
            <a:extLst>
              <a:ext uri="{FF2B5EF4-FFF2-40B4-BE49-F238E27FC236}">
                <a16:creationId xmlns:a16="http://schemas.microsoft.com/office/drawing/2014/main" id="{1D70304D-0E42-4151-B7E2-24C41EDAB3C6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9202836" y="933290"/>
            <a:ext cx="334555" cy="334555"/>
          </a:xfrm>
          <a:prstGeom prst="rect">
            <a:avLst/>
          </a:prstGeom>
        </p:spPr>
      </p:pic>
      <p:sp>
        <p:nvSpPr>
          <p:cNvPr id="119" name="ZoneTexte 118">
            <a:extLst>
              <a:ext uri="{FF2B5EF4-FFF2-40B4-BE49-F238E27FC236}">
                <a16:creationId xmlns:a16="http://schemas.microsoft.com/office/drawing/2014/main" id="{50109E54-AAC2-4170-9CE8-1E305A8A4A6F}"/>
              </a:ext>
            </a:extLst>
          </p:cNvPr>
          <p:cNvSpPr txBox="1"/>
          <p:nvPr/>
        </p:nvSpPr>
        <p:spPr>
          <a:xfrm>
            <a:off x="10856310" y="2749215"/>
            <a:ext cx="1096433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000" b="1" dirty="0">
                <a:latin typeface="Aharoni" panose="02010803020104030203" pitchFamily="2" charset="-79"/>
                <a:cs typeface="Aharoni" panose="02010803020104030203" pitchFamily="2" charset="-79"/>
              </a:rPr>
              <a:t>Durbuy</a:t>
            </a:r>
            <a:endParaRPr lang="fr-BE" sz="1000" b="1" dirty="0">
              <a:latin typeface="Aharoni" panose="02010803020104030203" pitchFamily="2" charset="-79"/>
              <a:cs typeface="Aharoni" panose="02010803020104030203" pitchFamily="2" charset="-79"/>
            </a:endParaRPr>
          </a:p>
        </p:txBody>
      </p:sp>
      <p:pic>
        <p:nvPicPr>
          <p:cNvPr id="120" name="Graphique 119" descr="Connecté avec un remplissage uni">
            <a:extLst>
              <a:ext uri="{FF2B5EF4-FFF2-40B4-BE49-F238E27FC236}">
                <a16:creationId xmlns:a16="http://schemas.microsoft.com/office/drawing/2014/main" id="{27F7E063-D6CF-4A0F-95E5-980DEA8C5FA0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11275576" y="2987402"/>
            <a:ext cx="334555" cy="334555"/>
          </a:xfrm>
          <a:prstGeom prst="rect">
            <a:avLst/>
          </a:prstGeom>
        </p:spPr>
      </p:pic>
      <p:pic>
        <p:nvPicPr>
          <p:cNvPr id="122" name="Graphique 121" descr="Connexions contour">
            <a:extLst>
              <a:ext uri="{FF2B5EF4-FFF2-40B4-BE49-F238E27FC236}">
                <a16:creationId xmlns:a16="http://schemas.microsoft.com/office/drawing/2014/main" id="{27EA904B-4A35-492C-8A7E-729C6625D6DB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6420528" y="1102649"/>
            <a:ext cx="441248" cy="441248"/>
          </a:xfrm>
          <a:prstGeom prst="rect">
            <a:avLst/>
          </a:prstGeom>
        </p:spPr>
      </p:pic>
      <p:pic>
        <p:nvPicPr>
          <p:cNvPr id="123" name="Graphique 122" descr="Connexions contour">
            <a:extLst>
              <a:ext uri="{FF2B5EF4-FFF2-40B4-BE49-F238E27FC236}">
                <a16:creationId xmlns:a16="http://schemas.microsoft.com/office/drawing/2014/main" id="{785102E7-4F55-473C-B701-C354C2B2E405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6190914" y="3436362"/>
            <a:ext cx="441248" cy="441248"/>
          </a:xfrm>
          <a:prstGeom prst="rect">
            <a:avLst/>
          </a:prstGeom>
        </p:spPr>
      </p:pic>
      <p:pic>
        <p:nvPicPr>
          <p:cNvPr id="124" name="Graphique 123" descr="Connexions contour">
            <a:extLst>
              <a:ext uri="{FF2B5EF4-FFF2-40B4-BE49-F238E27FC236}">
                <a16:creationId xmlns:a16="http://schemas.microsoft.com/office/drawing/2014/main" id="{12DBC3FB-5776-4028-A413-9B2BDAFC8608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5763161" y="4711457"/>
            <a:ext cx="441248" cy="441248"/>
          </a:xfrm>
          <a:prstGeom prst="rect">
            <a:avLst/>
          </a:prstGeom>
        </p:spPr>
      </p:pic>
      <p:sp>
        <p:nvSpPr>
          <p:cNvPr id="126" name="Forme libre : forme 125">
            <a:extLst>
              <a:ext uri="{FF2B5EF4-FFF2-40B4-BE49-F238E27FC236}">
                <a16:creationId xmlns:a16="http://schemas.microsoft.com/office/drawing/2014/main" id="{9841E5FD-CC83-4741-8C4E-76D3F071D2E9}"/>
              </a:ext>
            </a:extLst>
          </p:cNvPr>
          <p:cNvSpPr/>
          <p:nvPr/>
        </p:nvSpPr>
        <p:spPr>
          <a:xfrm>
            <a:off x="2895600" y="1028700"/>
            <a:ext cx="714375" cy="695325"/>
          </a:xfrm>
          <a:custGeom>
            <a:avLst/>
            <a:gdLst>
              <a:gd name="connsiteX0" fmla="*/ 714375 w 714375"/>
              <a:gd name="connsiteY0" fmla="*/ 695325 h 695325"/>
              <a:gd name="connsiteX1" fmla="*/ 0 w 714375"/>
              <a:gd name="connsiteY1" fmla="*/ 0 h 695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714375" h="695325">
                <a:moveTo>
                  <a:pt x="714375" y="695325"/>
                </a:moveTo>
                <a:lnTo>
                  <a:pt x="0" y="0"/>
                </a:ln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27" name="Forme libre : forme 126">
            <a:extLst>
              <a:ext uri="{FF2B5EF4-FFF2-40B4-BE49-F238E27FC236}">
                <a16:creationId xmlns:a16="http://schemas.microsoft.com/office/drawing/2014/main" id="{D418483D-E53C-4ECA-B661-42C695DC604C}"/>
              </a:ext>
            </a:extLst>
          </p:cNvPr>
          <p:cNvSpPr/>
          <p:nvPr/>
        </p:nvSpPr>
        <p:spPr>
          <a:xfrm>
            <a:off x="7981950" y="4393640"/>
            <a:ext cx="1685925" cy="578410"/>
          </a:xfrm>
          <a:custGeom>
            <a:avLst/>
            <a:gdLst>
              <a:gd name="connsiteX0" fmla="*/ 0 w 1685925"/>
              <a:gd name="connsiteY0" fmla="*/ 578410 h 578410"/>
              <a:gd name="connsiteX1" fmla="*/ 276225 w 1685925"/>
              <a:gd name="connsiteY1" fmla="*/ 378385 h 578410"/>
              <a:gd name="connsiteX2" fmla="*/ 1114425 w 1685925"/>
              <a:gd name="connsiteY2" fmla="*/ 6910 h 578410"/>
              <a:gd name="connsiteX3" fmla="*/ 1209675 w 1685925"/>
              <a:gd name="connsiteY3" fmla="*/ 140260 h 578410"/>
              <a:gd name="connsiteX4" fmla="*/ 1685925 w 1685925"/>
              <a:gd name="connsiteY4" fmla="*/ 187885 h 5784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85925" h="578410">
                <a:moveTo>
                  <a:pt x="0" y="578410"/>
                </a:moveTo>
                <a:cubicBezTo>
                  <a:pt x="45244" y="526022"/>
                  <a:pt x="90488" y="473635"/>
                  <a:pt x="276225" y="378385"/>
                </a:cubicBezTo>
                <a:cubicBezTo>
                  <a:pt x="461962" y="283135"/>
                  <a:pt x="958850" y="46597"/>
                  <a:pt x="1114425" y="6910"/>
                </a:cubicBezTo>
                <a:cubicBezTo>
                  <a:pt x="1270000" y="-32777"/>
                  <a:pt x="1114425" y="110097"/>
                  <a:pt x="1209675" y="140260"/>
                </a:cubicBezTo>
                <a:cubicBezTo>
                  <a:pt x="1304925" y="170423"/>
                  <a:pt x="1495425" y="179154"/>
                  <a:pt x="1685925" y="187885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pic>
        <p:nvPicPr>
          <p:cNvPr id="129" name="Graphique 128" descr="Connexions contour">
            <a:extLst>
              <a:ext uri="{FF2B5EF4-FFF2-40B4-BE49-F238E27FC236}">
                <a16:creationId xmlns:a16="http://schemas.microsoft.com/office/drawing/2014/main" id="{C46AB6AB-D71A-CC45-A944-4EFB9BE7C4A5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4014547" y="2757259"/>
            <a:ext cx="441248" cy="44124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76324866"/>
      </p:ext>
    </p:extLst>
  </p:cSld>
  <p:clrMapOvr>
    <a:masterClrMapping/>
  </p:clrMapOvr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" name="Forme libre : forme 77">
            <a:extLst>
              <a:ext uri="{FF2B5EF4-FFF2-40B4-BE49-F238E27FC236}">
                <a16:creationId xmlns:a16="http://schemas.microsoft.com/office/drawing/2014/main" id="{E797FE5B-F4D6-494A-8E91-0F869CA35D29}"/>
              </a:ext>
            </a:extLst>
          </p:cNvPr>
          <p:cNvSpPr/>
          <p:nvPr/>
        </p:nvSpPr>
        <p:spPr>
          <a:xfrm>
            <a:off x="2895600" y="1028700"/>
            <a:ext cx="714375" cy="695325"/>
          </a:xfrm>
          <a:custGeom>
            <a:avLst/>
            <a:gdLst>
              <a:gd name="connsiteX0" fmla="*/ 714375 w 714375"/>
              <a:gd name="connsiteY0" fmla="*/ 695325 h 695325"/>
              <a:gd name="connsiteX1" fmla="*/ 0 w 714375"/>
              <a:gd name="connsiteY1" fmla="*/ 0 h 695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714375" h="695325">
                <a:moveTo>
                  <a:pt x="714375" y="695325"/>
                </a:moveTo>
                <a:lnTo>
                  <a:pt x="0" y="0"/>
                </a:ln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81" name="Forme libre : forme 80">
            <a:extLst>
              <a:ext uri="{FF2B5EF4-FFF2-40B4-BE49-F238E27FC236}">
                <a16:creationId xmlns:a16="http://schemas.microsoft.com/office/drawing/2014/main" id="{A6FD7819-E43F-4BF6-83D0-CF1C4AC5733B}"/>
              </a:ext>
            </a:extLst>
          </p:cNvPr>
          <p:cNvSpPr/>
          <p:nvPr/>
        </p:nvSpPr>
        <p:spPr>
          <a:xfrm>
            <a:off x="7981950" y="4393640"/>
            <a:ext cx="1685925" cy="578410"/>
          </a:xfrm>
          <a:custGeom>
            <a:avLst/>
            <a:gdLst>
              <a:gd name="connsiteX0" fmla="*/ 0 w 1685925"/>
              <a:gd name="connsiteY0" fmla="*/ 578410 h 578410"/>
              <a:gd name="connsiteX1" fmla="*/ 276225 w 1685925"/>
              <a:gd name="connsiteY1" fmla="*/ 378385 h 578410"/>
              <a:gd name="connsiteX2" fmla="*/ 1114425 w 1685925"/>
              <a:gd name="connsiteY2" fmla="*/ 6910 h 578410"/>
              <a:gd name="connsiteX3" fmla="*/ 1209675 w 1685925"/>
              <a:gd name="connsiteY3" fmla="*/ 140260 h 578410"/>
              <a:gd name="connsiteX4" fmla="*/ 1685925 w 1685925"/>
              <a:gd name="connsiteY4" fmla="*/ 187885 h 5784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85925" h="578410">
                <a:moveTo>
                  <a:pt x="0" y="578410"/>
                </a:moveTo>
                <a:cubicBezTo>
                  <a:pt x="45244" y="526022"/>
                  <a:pt x="90488" y="473635"/>
                  <a:pt x="276225" y="378385"/>
                </a:cubicBezTo>
                <a:cubicBezTo>
                  <a:pt x="461962" y="283135"/>
                  <a:pt x="958850" y="46597"/>
                  <a:pt x="1114425" y="6910"/>
                </a:cubicBezTo>
                <a:cubicBezTo>
                  <a:pt x="1270000" y="-32777"/>
                  <a:pt x="1114425" y="110097"/>
                  <a:pt x="1209675" y="140260"/>
                </a:cubicBezTo>
                <a:cubicBezTo>
                  <a:pt x="1304925" y="170423"/>
                  <a:pt x="1495425" y="179154"/>
                  <a:pt x="1685925" y="187885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77" name="Forme libre : forme 76">
            <a:extLst>
              <a:ext uri="{FF2B5EF4-FFF2-40B4-BE49-F238E27FC236}">
                <a16:creationId xmlns:a16="http://schemas.microsoft.com/office/drawing/2014/main" id="{26FC3CAD-9288-4C55-9BED-387B5C8B9287}"/>
              </a:ext>
            </a:extLst>
          </p:cNvPr>
          <p:cNvSpPr/>
          <p:nvPr/>
        </p:nvSpPr>
        <p:spPr>
          <a:xfrm>
            <a:off x="6000750" y="5937250"/>
            <a:ext cx="1225550" cy="736600"/>
          </a:xfrm>
          <a:custGeom>
            <a:avLst/>
            <a:gdLst>
              <a:gd name="connsiteX0" fmla="*/ 1225550 w 1225550"/>
              <a:gd name="connsiteY0" fmla="*/ 0 h 736600"/>
              <a:gd name="connsiteX1" fmla="*/ 1168400 w 1225550"/>
              <a:gd name="connsiteY1" fmla="*/ 139700 h 736600"/>
              <a:gd name="connsiteX2" fmla="*/ 895350 w 1225550"/>
              <a:gd name="connsiteY2" fmla="*/ 304800 h 736600"/>
              <a:gd name="connsiteX3" fmla="*/ 698500 w 1225550"/>
              <a:gd name="connsiteY3" fmla="*/ 431800 h 736600"/>
              <a:gd name="connsiteX4" fmla="*/ 558800 w 1225550"/>
              <a:gd name="connsiteY4" fmla="*/ 514350 h 736600"/>
              <a:gd name="connsiteX5" fmla="*/ 203200 w 1225550"/>
              <a:gd name="connsiteY5" fmla="*/ 603250 h 736600"/>
              <a:gd name="connsiteX6" fmla="*/ 0 w 1225550"/>
              <a:gd name="connsiteY6" fmla="*/ 736600 h 736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25550" h="736600">
                <a:moveTo>
                  <a:pt x="1225550" y="0"/>
                </a:moveTo>
                <a:cubicBezTo>
                  <a:pt x="1224491" y="44450"/>
                  <a:pt x="1223433" y="88900"/>
                  <a:pt x="1168400" y="139700"/>
                </a:cubicBezTo>
                <a:cubicBezTo>
                  <a:pt x="1113367" y="190500"/>
                  <a:pt x="973667" y="256117"/>
                  <a:pt x="895350" y="304800"/>
                </a:cubicBezTo>
                <a:cubicBezTo>
                  <a:pt x="817033" y="353483"/>
                  <a:pt x="754592" y="396875"/>
                  <a:pt x="698500" y="431800"/>
                </a:cubicBezTo>
                <a:cubicBezTo>
                  <a:pt x="642408" y="466725"/>
                  <a:pt x="641350" y="485775"/>
                  <a:pt x="558800" y="514350"/>
                </a:cubicBezTo>
                <a:cubicBezTo>
                  <a:pt x="476250" y="542925"/>
                  <a:pt x="296333" y="566208"/>
                  <a:pt x="203200" y="603250"/>
                </a:cubicBezTo>
                <a:cubicBezTo>
                  <a:pt x="110067" y="640292"/>
                  <a:pt x="55033" y="688446"/>
                  <a:pt x="0" y="73660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32" name="Forme libre : forme 131">
            <a:extLst>
              <a:ext uri="{FF2B5EF4-FFF2-40B4-BE49-F238E27FC236}">
                <a16:creationId xmlns:a16="http://schemas.microsoft.com/office/drawing/2014/main" id="{1DDA24A1-613C-4B0E-81A0-A21847DD51E0}"/>
              </a:ext>
            </a:extLst>
          </p:cNvPr>
          <p:cNvSpPr/>
          <p:nvPr/>
        </p:nvSpPr>
        <p:spPr>
          <a:xfrm>
            <a:off x="4540250" y="762001"/>
            <a:ext cx="1460500" cy="380236"/>
          </a:xfrm>
          <a:custGeom>
            <a:avLst/>
            <a:gdLst>
              <a:gd name="connsiteX0" fmla="*/ 730250 w 730250"/>
              <a:gd name="connsiteY0" fmla="*/ 279400 h 374697"/>
              <a:gd name="connsiteX1" fmla="*/ 514350 w 730250"/>
              <a:gd name="connsiteY1" fmla="*/ 342900 h 374697"/>
              <a:gd name="connsiteX2" fmla="*/ 228600 w 730250"/>
              <a:gd name="connsiteY2" fmla="*/ 374650 h 374697"/>
              <a:gd name="connsiteX3" fmla="*/ 158750 w 730250"/>
              <a:gd name="connsiteY3" fmla="*/ 349250 h 374697"/>
              <a:gd name="connsiteX4" fmla="*/ 50800 w 730250"/>
              <a:gd name="connsiteY4" fmla="*/ 317500 h 374697"/>
              <a:gd name="connsiteX5" fmla="*/ 76200 w 730250"/>
              <a:gd name="connsiteY5" fmla="*/ 184150 h 374697"/>
              <a:gd name="connsiteX6" fmla="*/ 0 w 730250"/>
              <a:gd name="connsiteY6" fmla="*/ 0 h 374697"/>
              <a:gd name="connsiteX0" fmla="*/ 730250 w 730250"/>
              <a:gd name="connsiteY0" fmla="*/ 279400 h 374697"/>
              <a:gd name="connsiteX1" fmla="*/ 730250 w 730250"/>
              <a:gd name="connsiteY1" fmla="*/ 279400 h 374697"/>
              <a:gd name="connsiteX2" fmla="*/ 514350 w 730250"/>
              <a:gd name="connsiteY2" fmla="*/ 342900 h 374697"/>
              <a:gd name="connsiteX3" fmla="*/ 228600 w 730250"/>
              <a:gd name="connsiteY3" fmla="*/ 374650 h 374697"/>
              <a:gd name="connsiteX4" fmla="*/ 158750 w 730250"/>
              <a:gd name="connsiteY4" fmla="*/ 349250 h 374697"/>
              <a:gd name="connsiteX5" fmla="*/ 50800 w 730250"/>
              <a:gd name="connsiteY5" fmla="*/ 317500 h 374697"/>
              <a:gd name="connsiteX6" fmla="*/ 76200 w 730250"/>
              <a:gd name="connsiteY6" fmla="*/ 184150 h 374697"/>
              <a:gd name="connsiteX7" fmla="*/ 0 w 730250"/>
              <a:gd name="connsiteY7" fmla="*/ 0 h 374697"/>
              <a:gd name="connsiteX0" fmla="*/ 730250 w 1460500"/>
              <a:gd name="connsiteY0" fmla="*/ 279400 h 380236"/>
              <a:gd name="connsiteX1" fmla="*/ 1460500 w 1460500"/>
              <a:gd name="connsiteY1" fmla="*/ 25400 h 380236"/>
              <a:gd name="connsiteX2" fmla="*/ 514350 w 1460500"/>
              <a:gd name="connsiteY2" fmla="*/ 342900 h 380236"/>
              <a:gd name="connsiteX3" fmla="*/ 228600 w 1460500"/>
              <a:gd name="connsiteY3" fmla="*/ 374650 h 380236"/>
              <a:gd name="connsiteX4" fmla="*/ 158750 w 1460500"/>
              <a:gd name="connsiteY4" fmla="*/ 349250 h 380236"/>
              <a:gd name="connsiteX5" fmla="*/ 50800 w 1460500"/>
              <a:gd name="connsiteY5" fmla="*/ 317500 h 380236"/>
              <a:gd name="connsiteX6" fmla="*/ 76200 w 1460500"/>
              <a:gd name="connsiteY6" fmla="*/ 184150 h 380236"/>
              <a:gd name="connsiteX7" fmla="*/ 0 w 1460500"/>
              <a:gd name="connsiteY7" fmla="*/ 0 h 380236"/>
              <a:gd name="connsiteX0" fmla="*/ 713581 w 1460500"/>
              <a:gd name="connsiteY0" fmla="*/ 243681 h 380236"/>
              <a:gd name="connsiteX1" fmla="*/ 1460500 w 1460500"/>
              <a:gd name="connsiteY1" fmla="*/ 25400 h 380236"/>
              <a:gd name="connsiteX2" fmla="*/ 514350 w 1460500"/>
              <a:gd name="connsiteY2" fmla="*/ 342900 h 380236"/>
              <a:gd name="connsiteX3" fmla="*/ 228600 w 1460500"/>
              <a:gd name="connsiteY3" fmla="*/ 374650 h 380236"/>
              <a:gd name="connsiteX4" fmla="*/ 158750 w 1460500"/>
              <a:gd name="connsiteY4" fmla="*/ 349250 h 380236"/>
              <a:gd name="connsiteX5" fmla="*/ 50800 w 1460500"/>
              <a:gd name="connsiteY5" fmla="*/ 317500 h 380236"/>
              <a:gd name="connsiteX6" fmla="*/ 76200 w 1460500"/>
              <a:gd name="connsiteY6" fmla="*/ 184150 h 380236"/>
              <a:gd name="connsiteX7" fmla="*/ 0 w 1460500"/>
              <a:gd name="connsiteY7" fmla="*/ 0 h 380236"/>
              <a:gd name="connsiteX0" fmla="*/ 1460500 w 1460500"/>
              <a:gd name="connsiteY0" fmla="*/ 25400 h 380236"/>
              <a:gd name="connsiteX1" fmla="*/ 514350 w 1460500"/>
              <a:gd name="connsiteY1" fmla="*/ 342900 h 380236"/>
              <a:gd name="connsiteX2" fmla="*/ 228600 w 1460500"/>
              <a:gd name="connsiteY2" fmla="*/ 374650 h 380236"/>
              <a:gd name="connsiteX3" fmla="*/ 158750 w 1460500"/>
              <a:gd name="connsiteY3" fmla="*/ 349250 h 380236"/>
              <a:gd name="connsiteX4" fmla="*/ 50800 w 1460500"/>
              <a:gd name="connsiteY4" fmla="*/ 317500 h 380236"/>
              <a:gd name="connsiteX5" fmla="*/ 76200 w 1460500"/>
              <a:gd name="connsiteY5" fmla="*/ 184150 h 380236"/>
              <a:gd name="connsiteX6" fmla="*/ 0 w 1460500"/>
              <a:gd name="connsiteY6" fmla="*/ 0 h 3802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460500" h="380236">
                <a:moveTo>
                  <a:pt x="1460500" y="25400"/>
                </a:moveTo>
                <a:cubicBezTo>
                  <a:pt x="1424517" y="35983"/>
                  <a:pt x="719667" y="284692"/>
                  <a:pt x="514350" y="342900"/>
                </a:cubicBezTo>
                <a:cubicBezTo>
                  <a:pt x="309033" y="401108"/>
                  <a:pt x="287867" y="373592"/>
                  <a:pt x="228600" y="374650"/>
                </a:cubicBezTo>
                <a:cubicBezTo>
                  <a:pt x="169333" y="375708"/>
                  <a:pt x="188383" y="358775"/>
                  <a:pt x="158750" y="349250"/>
                </a:cubicBezTo>
                <a:cubicBezTo>
                  <a:pt x="129117" y="339725"/>
                  <a:pt x="64558" y="345017"/>
                  <a:pt x="50800" y="317500"/>
                </a:cubicBezTo>
                <a:cubicBezTo>
                  <a:pt x="37042" y="289983"/>
                  <a:pt x="84667" y="237067"/>
                  <a:pt x="76200" y="184150"/>
                </a:cubicBezTo>
                <a:cubicBezTo>
                  <a:pt x="67733" y="131233"/>
                  <a:pt x="33866" y="65616"/>
                  <a:pt x="0" y="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71" name="Forme libre : forme 70">
            <a:extLst>
              <a:ext uri="{FF2B5EF4-FFF2-40B4-BE49-F238E27FC236}">
                <a16:creationId xmlns:a16="http://schemas.microsoft.com/office/drawing/2014/main" id="{7E8B8BBB-0A38-40E2-9399-5A5BD51E14EE}"/>
              </a:ext>
            </a:extLst>
          </p:cNvPr>
          <p:cNvSpPr/>
          <p:nvPr/>
        </p:nvSpPr>
        <p:spPr>
          <a:xfrm>
            <a:off x="4674683" y="3069491"/>
            <a:ext cx="685800" cy="736600"/>
          </a:xfrm>
          <a:custGeom>
            <a:avLst/>
            <a:gdLst>
              <a:gd name="connsiteX0" fmla="*/ 685800 w 685800"/>
              <a:gd name="connsiteY0" fmla="*/ 0 h 736600"/>
              <a:gd name="connsiteX1" fmla="*/ 568325 w 685800"/>
              <a:gd name="connsiteY1" fmla="*/ 82550 h 736600"/>
              <a:gd name="connsiteX2" fmla="*/ 454025 w 685800"/>
              <a:gd name="connsiteY2" fmla="*/ 206375 h 736600"/>
              <a:gd name="connsiteX3" fmla="*/ 314325 w 685800"/>
              <a:gd name="connsiteY3" fmla="*/ 342900 h 736600"/>
              <a:gd name="connsiteX4" fmla="*/ 0 w 685800"/>
              <a:gd name="connsiteY4" fmla="*/ 736600 h 736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85800" h="736600">
                <a:moveTo>
                  <a:pt x="685800" y="0"/>
                </a:moveTo>
                <a:cubicBezTo>
                  <a:pt x="646377" y="24077"/>
                  <a:pt x="606954" y="48154"/>
                  <a:pt x="568325" y="82550"/>
                </a:cubicBezTo>
                <a:cubicBezTo>
                  <a:pt x="529696" y="116946"/>
                  <a:pt x="496358" y="162983"/>
                  <a:pt x="454025" y="206375"/>
                </a:cubicBezTo>
                <a:cubicBezTo>
                  <a:pt x="411692" y="249767"/>
                  <a:pt x="389996" y="254529"/>
                  <a:pt x="314325" y="342900"/>
                </a:cubicBezTo>
                <a:cubicBezTo>
                  <a:pt x="238654" y="431271"/>
                  <a:pt x="119327" y="583935"/>
                  <a:pt x="0" y="73660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3" name="Forme libre : forme 22">
            <a:extLst>
              <a:ext uri="{FF2B5EF4-FFF2-40B4-BE49-F238E27FC236}">
                <a16:creationId xmlns:a16="http://schemas.microsoft.com/office/drawing/2014/main" id="{BE29AF4F-A639-4285-A35D-CAB5EA08D5F0}"/>
              </a:ext>
            </a:extLst>
          </p:cNvPr>
          <p:cNvSpPr/>
          <p:nvPr/>
        </p:nvSpPr>
        <p:spPr>
          <a:xfrm>
            <a:off x="5880100" y="508000"/>
            <a:ext cx="425269" cy="4140200"/>
          </a:xfrm>
          <a:custGeom>
            <a:avLst/>
            <a:gdLst>
              <a:gd name="connsiteX0" fmla="*/ 0 w 425269"/>
              <a:gd name="connsiteY0" fmla="*/ 0 h 4140200"/>
              <a:gd name="connsiteX1" fmla="*/ 76200 w 425269"/>
              <a:gd name="connsiteY1" fmla="*/ 222250 h 4140200"/>
              <a:gd name="connsiteX2" fmla="*/ 254000 w 425269"/>
              <a:gd name="connsiteY2" fmla="*/ 412750 h 4140200"/>
              <a:gd name="connsiteX3" fmla="*/ 412750 w 425269"/>
              <a:gd name="connsiteY3" fmla="*/ 869950 h 4140200"/>
              <a:gd name="connsiteX4" fmla="*/ 406400 w 425269"/>
              <a:gd name="connsiteY4" fmla="*/ 1104900 h 4140200"/>
              <a:gd name="connsiteX5" fmla="*/ 336550 w 425269"/>
              <a:gd name="connsiteY5" fmla="*/ 1822450 h 4140200"/>
              <a:gd name="connsiteX6" fmla="*/ 177800 w 425269"/>
              <a:gd name="connsiteY6" fmla="*/ 2457450 h 4140200"/>
              <a:gd name="connsiteX7" fmla="*/ 146050 w 425269"/>
              <a:gd name="connsiteY7" fmla="*/ 2870200 h 4140200"/>
              <a:gd name="connsiteX8" fmla="*/ 95250 w 425269"/>
              <a:gd name="connsiteY8" fmla="*/ 3441700 h 4140200"/>
              <a:gd name="connsiteX9" fmla="*/ 44450 w 425269"/>
              <a:gd name="connsiteY9" fmla="*/ 3752850 h 4140200"/>
              <a:gd name="connsiteX10" fmla="*/ 107950 w 425269"/>
              <a:gd name="connsiteY10" fmla="*/ 4006850 h 4140200"/>
              <a:gd name="connsiteX11" fmla="*/ 279400 w 425269"/>
              <a:gd name="connsiteY11" fmla="*/ 4140200 h 4140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425269" h="4140200">
                <a:moveTo>
                  <a:pt x="0" y="0"/>
                </a:moveTo>
                <a:cubicBezTo>
                  <a:pt x="16933" y="76729"/>
                  <a:pt x="33867" y="153458"/>
                  <a:pt x="76200" y="222250"/>
                </a:cubicBezTo>
                <a:cubicBezTo>
                  <a:pt x="118533" y="291042"/>
                  <a:pt x="197908" y="304800"/>
                  <a:pt x="254000" y="412750"/>
                </a:cubicBezTo>
                <a:cubicBezTo>
                  <a:pt x="310092" y="520700"/>
                  <a:pt x="387350" y="754592"/>
                  <a:pt x="412750" y="869950"/>
                </a:cubicBezTo>
                <a:cubicBezTo>
                  <a:pt x="438150" y="985308"/>
                  <a:pt x="419100" y="946150"/>
                  <a:pt x="406400" y="1104900"/>
                </a:cubicBezTo>
                <a:cubicBezTo>
                  <a:pt x="393700" y="1263650"/>
                  <a:pt x="374650" y="1597025"/>
                  <a:pt x="336550" y="1822450"/>
                </a:cubicBezTo>
                <a:cubicBezTo>
                  <a:pt x="298450" y="2047875"/>
                  <a:pt x="209550" y="2282825"/>
                  <a:pt x="177800" y="2457450"/>
                </a:cubicBezTo>
                <a:cubicBezTo>
                  <a:pt x="146050" y="2632075"/>
                  <a:pt x="159808" y="2706158"/>
                  <a:pt x="146050" y="2870200"/>
                </a:cubicBezTo>
                <a:cubicBezTo>
                  <a:pt x="132292" y="3034242"/>
                  <a:pt x="112183" y="3294592"/>
                  <a:pt x="95250" y="3441700"/>
                </a:cubicBezTo>
                <a:cubicBezTo>
                  <a:pt x="78317" y="3588808"/>
                  <a:pt x="42333" y="3658658"/>
                  <a:pt x="44450" y="3752850"/>
                </a:cubicBezTo>
                <a:cubicBezTo>
                  <a:pt x="46567" y="3847042"/>
                  <a:pt x="68792" y="3942292"/>
                  <a:pt x="107950" y="4006850"/>
                </a:cubicBezTo>
                <a:cubicBezTo>
                  <a:pt x="147108" y="4071408"/>
                  <a:pt x="213254" y="4105804"/>
                  <a:pt x="279400" y="414020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7" name="Forme libre : forme 26">
            <a:extLst>
              <a:ext uri="{FF2B5EF4-FFF2-40B4-BE49-F238E27FC236}">
                <a16:creationId xmlns:a16="http://schemas.microsoft.com/office/drawing/2014/main" id="{70578F58-BED1-43CB-8B6A-FE860FD8A450}"/>
              </a:ext>
            </a:extLst>
          </p:cNvPr>
          <p:cNvSpPr/>
          <p:nvPr/>
        </p:nvSpPr>
        <p:spPr>
          <a:xfrm>
            <a:off x="3594100" y="1279024"/>
            <a:ext cx="2565400" cy="1323241"/>
          </a:xfrm>
          <a:custGeom>
            <a:avLst/>
            <a:gdLst>
              <a:gd name="connsiteX0" fmla="*/ 0 w 2565400"/>
              <a:gd name="connsiteY0" fmla="*/ 346576 h 1323241"/>
              <a:gd name="connsiteX1" fmla="*/ 476250 w 2565400"/>
              <a:gd name="connsiteY1" fmla="*/ 54476 h 1323241"/>
              <a:gd name="connsiteX2" fmla="*/ 933450 w 2565400"/>
              <a:gd name="connsiteY2" fmla="*/ 3676 h 1323241"/>
              <a:gd name="connsiteX3" fmla="*/ 838200 w 2565400"/>
              <a:gd name="connsiteY3" fmla="*/ 105276 h 1323241"/>
              <a:gd name="connsiteX4" fmla="*/ 901700 w 2565400"/>
              <a:gd name="connsiteY4" fmla="*/ 238626 h 1323241"/>
              <a:gd name="connsiteX5" fmla="*/ 1079500 w 2565400"/>
              <a:gd name="connsiteY5" fmla="*/ 454526 h 1323241"/>
              <a:gd name="connsiteX6" fmla="*/ 1193800 w 2565400"/>
              <a:gd name="connsiteY6" fmla="*/ 606926 h 1323241"/>
              <a:gd name="connsiteX7" fmla="*/ 1282700 w 2565400"/>
              <a:gd name="connsiteY7" fmla="*/ 670426 h 1323241"/>
              <a:gd name="connsiteX8" fmla="*/ 1397000 w 2565400"/>
              <a:gd name="connsiteY8" fmla="*/ 886326 h 1323241"/>
              <a:gd name="connsiteX9" fmla="*/ 1638300 w 2565400"/>
              <a:gd name="connsiteY9" fmla="*/ 759326 h 1323241"/>
              <a:gd name="connsiteX10" fmla="*/ 1974850 w 2565400"/>
              <a:gd name="connsiteY10" fmla="*/ 695826 h 1323241"/>
              <a:gd name="connsiteX11" fmla="*/ 1974850 w 2565400"/>
              <a:gd name="connsiteY11" fmla="*/ 829176 h 1323241"/>
              <a:gd name="connsiteX12" fmla="*/ 2000250 w 2565400"/>
              <a:gd name="connsiteY12" fmla="*/ 892676 h 1323241"/>
              <a:gd name="connsiteX13" fmla="*/ 2190750 w 2565400"/>
              <a:gd name="connsiteY13" fmla="*/ 1019676 h 1323241"/>
              <a:gd name="connsiteX14" fmla="*/ 2311400 w 2565400"/>
              <a:gd name="connsiteY14" fmla="*/ 1203826 h 1323241"/>
              <a:gd name="connsiteX15" fmla="*/ 2482850 w 2565400"/>
              <a:gd name="connsiteY15" fmla="*/ 1318126 h 1323241"/>
              <a:gd name="connsiteX16" fmla="*/ 2565400 w 2565400"/>
              <a:gd name="connsiteY16" fmla="*/ 1292726 h 13232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2565400" h="1323241">
                <a:moveTo>
                  <a:pt x="0" y="346576"/>
                </a:moveTo>
                <a:cubicBezTo>
                  <a:pt x="160337" y="229101"/>
                  <a:pt x="320675" y="111626"/>
                  <a:pt x="476250" y="54476"/>
                </a:cubicBezTo>
                <a:cubicBezTo>
                  <a:pt x="631825" y="-2674"/>
                  <a:pt x="873125" y="-4791"/>
                  <a:pt x="933450" y="3676"/>
                </a:cubicBezTo>
                <a:cubicBezTo>
                  <a:pt x="993775" y="12143"/>
                  <a:pt x="843492" y="66118"/>
                  <a:pt x="838200" y="105276"/>
                </a:cubicBezTo>
                <a:cubicBezTo>
                  <a:pt x="832908" y="144434"/>
                  <a:pt x="861483" y="180418"/>
                  <a:pt x="901700" y="238626"/>
                </a:cubicBezTo>
                <a:cubicBezTo>
                  <a:pt x="941917" y="296834"/>
                  <a:pt x="1030817" y="393143"/>
                  <a:pt x="1079500" y="454526"/>
                </a:cubicBezTo>
                <a:cubicBezTo>
                  <a:pt x="1128183" y="515909"/>
                  <a:pt x="1159933" y="570943"/>
                  <a:pt x="1193800" y="606926"/>
                </a:cubicBezTo>
                <a:cubicBezTo>
                  <a:pt x="1227667" y="642909"/>
                  <a:pt x="1248833" y="623860"/>
                  <a:pt x="1282700" y="670426"/>
                </a:cubicBezTo>
                <a:cubicBezTo>
                  <a:pt x="1316567" y="716992"/>
                  <a:pt x="1337733" y="871509"/>
                  <a:pt x="1397000" y="886326"/>
                </a:cubicBezTo>
                <a:cubicBezTo>
                  <a:pt x="1456267" y="901143"/>
                  <a:pt x="1541992" y="791076"/>
                  <a:pt x="1638300" y="759326"/>
                </a:cubicBezTo>
                <a:cubicBezTo>
                  <a:pt x="1734608" y="727576"/>
                  <a:pt x="1918758" y="684184"/>
                  <a:pt x="1974850" y="695826"/>
                </a:cubicBezTo>
                <a:cubicBezTo>
                  <a:pt x="2030942" y="707468"/>
                  <a:pt x="1970617" y="796368"/>
                  <a:pt x="1974850" y="829176"/>
                </a:cubicBezTo>
                <a:cubicBezTo>
                  <a:pt x="1979083" y="861984"/>
                  <a:pt x="1964267" y="860926"/>
                  <a:pt x="2000250" y="892676"/>
                </a:cubicBezTo>
                <a:cubicBezTo>
                  <a:pt x="2036233" y="924426"/>
                  <a:pt x="2138892" y="967818"/>
                  <a:pt x="2190750" y="1019676"/>
                </a:cubicBezTo>
                <a:cubicBezTo>
                  <a:pt x="2242608" y="1071534"/>
                  <a:pt x="2262717" y="1154084"/>
                  <a:pt x="2311400" y="1203826"/>
                </a:cubicBezTo>
                <a:cubicBezTo>
                  <a:pt x="2360083" y="1253568"/>
                  <a:pt x="2440517" y="1303309"/>
                  <a:pt x="2482850" y="1318126"/>
                </a:cubicBezTo>
                <a:cubicBezTo>
                  <a:pt x="2525183" y="1332943"/>
                  <a:pt x="2545291" y="1312834"/>
                  <a:pt x="2565400" y="1292726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9" name="Forme libre : forme 28">
            <a:extLst>
              <a:ext uri="{FF2B5EF4-FFF2-40B4-BE49-F238E27FC236}">
                <a16:creationId xmlns:a16="http://schemas.microsoft.com/office/drawing/2014/main" id="{F48755D4-E52D-451E-A862-7FE36C952EA0}"/>
              </a:ext>
            </a:extLst>
          </p:cNvPr>
          <p:cNvSpPr/>
          <p:nvPr/>
        </p:nvSpPr>
        <p:spPr>
          <a:xfrm>
            <a:off x="4527550" y="1098550"/>
            <a:ext cx="101600" cy="171450"/>
          </a:xfrm>
          <a:custGeom>
            <a:avLst/>
            <a:gdLst>
              <a:gd name="connsiteX0" fmla="*/ 101600 w 101600"/>
              <a:gd name="connsiteY0" fmla="*/ 0 h 171450"/>
              <a:gd name="connsiteX1" fmla="*/ 50800 w 101600"/>
              <a:gd name="connsiteY1" fmla="*/ 127000 h 171450"/>
              <a:gd name="connsiteX2" fmla="*/ 0 w 101600"/>
              <a:gd name="connsiteY2" fmla="*/ 171450 h 171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1600" h="171450">
                <a:moveTo>
                  <a:pt x="101600" y="0"/>
                </a:moveTo>
                <a:cubicBezTo>
                  <a:pt x="84666" y="49212"/>
                  <a:pt x="67733" y="98425"/>
                  <a:pt x="50800" y="127000"/>
                </a:cubicBezTo>
                <a:cubicBezTo>
                  <a:pt x="33867" y="155575"/>
                  <a:pt x="16933" y="163512"/>
                  <a:pt x="0" y="17145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0" name="Forme libre : forme 29">
            <a:extLst>
              <a:ext uri="{FF2B5EF4-FFF2-40B4-BE49-F238E27FC236}">
                <a16:creationId xmlns:a16="http://schemas.microsoft.com/office/drawing/2014/main" id="{DDA203F8-C9E1-4AFD-B1A6-58AF2240B747}"/>
              </a:ext>
            </a:extLst>
          </p:cNvPr>
          <p:cNvSpPr/>
          <p:nvPr/>
        </p:nvSpPr>
        <p:spPr>
          <a:xfrm>
            <a:off x="3016250" y="2482850"/>
            <a:ext cx="1377950" cy="711200"/>
          </a:xfrm>
          <a:custGeom>
            <a:avLst/>
            <a:gdLst>
              <a:gd name="connsiteX0" fmla="*/ 1377950 w 1377950"/>
              <a:gd name="connsiteY0" fmla="*/ 0 h 711200"/>
              <a:gd name="connsiteX1" fmla="*/ 1295400 w 1377950"/>
              <a:gd name="connsiteY1" fmla="*/ 101600 h 711200"/>
              <a:gd name="connsiteX2" fmla="*/ 996950 w 1377950"/>
              <a:gd name="connsiteY2" fmla="*/ 209550 h 711200"/>
              <a:gd name="connsiteX3" fmla="*/ 730250 w 1377950"/>
              <a:gd name="connsiteY3" fmla="*/ 508000 h 711200"/>
              <a:gd name="connsiteX4" fmla="*/ 469900 w 1377950"/>
              <a:gd name="connsiteY4" fmla="*/ 577850 h 711200"/>
              <a:gd name="connsiteX5" fmla="*/ 247650 w 1377950"/>
              <a:gd name="connsiteY5" fmla="*/ 679450 h 711200"/>
              <a:gd name="connsiteX6" fmla="*/ 0 w 1377950"/>
              <a:gd name="connsiteY6" fmla="*/ 711200 h 711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377950" h="711200">
                <a:moveTo>
                  <a:pt x="1377950" y="0"/>
                </a:moveTo>
                <a:cubicBezTo>
                  <a:pt x="1368425" y="33337"/>
                  <a:pt x="1358900" y="66675"/>
                  <a:pt x="1295400" y="101600"/>
                </a:cubicBezTo>
                <a:cubicBezTo>
                  <a:pt x="1231900" y="136525"/>
                  <a:pt x="1091142" y="141817"/>
                  <a:pt x="996950" y="209550"/>
                </a:cubicBezTo>
                <a:cubicBezTo>
                  <a:pt x="902758" y="277283"/>
                  <a:pt x="818092" y="446617"/>
                  <a:pt x="730250" y="508000"/>
                </a:cubicBezTo>
                <a:cubicBezTo>
                  <a:pt x="642408" y="569383"/>
                  <a:pt x="550333" y="549275"/>
                  <a:pt x="469900" y="577850"/>
                </a:cubicBezTo>
                <a:cubicBezTo>
                  <a:pt x="389467" y="606425"/>
                  <a:pt x="325967" y="657225"/>
                  <a:pt x="247650" y="679450"/>
                </a:cubicBezTo>
                <a:cubicBezTo>
                  <a:pt x="169333" y="701675"/>
                  <a:pt x="84666" y="706437"/>
                  <a:pt x="0" y="71120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3" name="Forme libre : forme 32">
            <a:extLst>
              <a:ext uri="{FF2B5EF4-FFF2-40B4-BE49-F238E27FC236}">
                <a16:creationId xmlns:a16="http://schemas.microsoft.com/office/drawing/2014/main" id="{FF0BF8AA-3094-4C50-B547-95E6ECEA66B7}"/>
              </a:ext>
            </a:extLst>
          </p:cNvPr>
          <p:cNvSpPr/>
          <p:nvPr/>
        </p:nvSpPr>
        <p:spPr>
          <a:xfrm>
            <a:off x="5092700" y="5222875"/>
            <a:ext cx="949325" cy="958850"/>
          </a:xfrm>
          <a:custGeom>
            <a:avLst/>
            <a:gdLst>
              <a:gd name="connsiteX0" fmla="*/ 733425 w 733425"/>
              <a:gd name="connsiteY0" fmla="*/ 0 h 841375"/>
              <a:gd name="connsiteX1" fmla="*/ 695325 w 733425"/>
              <a:gd name="connsiteY1" fmla="*/ 111125 h 841375"/>
              <a:gd name="connsiteX2" fmla="*/ 619125 w 733425"/>
              <a:gd name="connsiteY2" fmla="*/ 231775 h 841375"/>
              <a:gd name="connsiteX3" fmla="*/ 377825 w 733425"/>
              <a:gd name="connsiteY3" fmla="*/ 323850 h 841375"/>
              <a:gd name="connsiteX4" fmla="*/ 190500 w 733425"/>
              <a:gd name="connsiteY4" fmla="*/ 571500 h 841375"/>
              <a:gd name="connsiteX5" fmla="*/ 222250 w 733425"/>
              <a:gd name="connsiteY5" fmla="*/ 603250 h 841375"/>
              <a:gd name="connsiteX6" fmla="*/ 196850 w 733425"/>
              <a:gd name="connsiteY6" fmla="*/ 654050 h 841375"/>
              <a:gd name="connsiteX7" fmla="*/ 212725 w 733425"/>
              <a:gd name="connsiteY7" fmla="*/ 708025 h 841375"/>
              <a:gd name="connsiteX8" fmla="*/ 123825 w 733425"/>
              <a:gd name="connsiteY8" fmla="*/ 771525 h 841375"/>
              <a:gd name="connsiteX9" fmla="*/ 0 w 733425"/>
              <a:gd name="connsiteY9" fmla="*/ 841375 h 841375"/>
              <a:gd name="connsiteX0" fmla="*/ 939800 w 939800"/>
              <a:gd name="connsiteY0" fmla="*/ 0 h 949325"/>
              <a:gd name="connsiteX1" fmla="*/ 901700 w 939800"/>
              <a:gd name="connsiteY1" fmla="*/ 111125 h 949325"/>
              <a:gd name="connsiteX2" fmla="*/ 825500 w 939800"/>
              <a:gd name="connsiteY2" fmla="*/ 231775 h 949325"/>
              <a:gd name="connsiteX3" fmla="*/ 584200 w 939800"/>
              <a:gd name="connsiteY3" fmla="*/ 323850 h 949325"/>
              <a:gd name="connsiteX4" fmla="*/ 396875 w 939800"/>
              <a:gd name="connsiteY4" fmla="*/ 571500 h 949325"/>
              <a:gd name="connsiteX5" fmla="*/ 428625 w 939800"/>
              <a:gd name="connsiteY5" fmla="*/ 603250 h 949325"/>
              <a:gd name="connsiteX6" fmla="*/ 403225 w 939800"/>
              <a:gd name="connsiteY6" fmla="*/ 654050 h 949325"/>
              <a:gd name="connsiteX7" fmla="*/ 419100 w 939800"/>
              <a:gd name="connsiteY7" fmla="*/ 708025 h 949325"/>
              <a:gd name="connsiteX8" fmla="*/ 330200 w 939800"/>
              <a:gd name="connsiteY8" fmla="*/ 771525 h 949325"/>
              <a:gd name="connsiteX9" fmla="*/ 0 w 939800"/>
              <a:gd name="connsiteY9" fmla="*/ 949325 h 949325"/>
              <a:gd name="connsiteX0" fmla="*/ 949325 w 949325"/>
              <a:gd name="connsiteY0" fmla="*/ 0 h 958850"/>
              <a:gd name="connsiteX1" fmla="*/ 901700 w 949325"/>
              <a:gd name="connsiteY1" fmla="*/ 120650 h 958850"/>
              <a:gd name="connsiteX2" fmla="*/ 825500 w 949325"/>
              <a:gd name="connsiteY2" fmla="*/ 241300 h 958850"/>
              <a:gd name="connsiteX3" fmla="*/ 584200 w 949325"/>
              <a:gd name="connsiteY3" fmla="*/ 333375 h 958850"/>
              <a:gd name="connsiteX4" fmla="*/ 396875 w 949325"/>
              <a:gd name="connsiteY4" fmla="*/ 581025 h 958850"/>
              <a:gd name="connsiteX5" fmla="*/ 428625 w 949325"/>
              <a:gd name="connsiteY5" fmla="*/ 612775 h 958850"/>
              <a:gd name="connsiteX6" fmla="*/ 403225 w 949325"/>
              <a:gd name="connsiteY6" fmla="*/ 663575 h 958850"/>
              <a:gd name="connsiteX7" fmla="*/ 419100 w 949325"/>
              <a:gd name="connsiteY7" fmla="*/ 717550 h 958850"/>
              <a:gd name="connsiteX8" fmla="*/ 330200 w 949325"/>
              <a:gd name="connsiteY8" fmla="*/ 781050 h 958850"/>
              <a:gd name="connsiteX9" fmla="*/ 0 w 949325"/>
              <a:gd name="connsiteY9" fmla="*/ 958850 h 958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949325" h="958850">
                <a:moveTo>
                  <a:pt x="949325" y="0"/>
                </a:moveTo>
                <a:cubicBezTo>
                  <a:pt x="939800" y="36248"/>
                  <a:pt x="922337" y="80434"/>
                  <a:pt x="901700" y="120650"/>
                </a:cubicBezTo>
                <a:cubicBezTo>
                  <a:pt x="881063" y="160866"/>
                  <a:pt x="878417" y="205846"/>
                  <a:pt x="825500" y="241300"/>
                </a:cubicBezTo>
                <a:cubicBezTo>
                  <a:pt x="772583" y="276754"/>
                  <a:pt x="655637" y="276754"/>
                  <a:pt x="584200" y="333375"/>
                </a:cubicBezTo>
                <a:cubicBezTo>
                  <a:pt x="512762" y="389996"/>
                  <a:pt x="422804" y="534458"/>
                  <a:pt x="396875" y="581025"/>
                </a:cubicBezTo>
                <a:cubicBezTo>
                  <a:pt x="370946" y="627592"/>
                  <a:pt x="427567" y="599017"/>
                  <a:pt x="428625" y="612775"/>
                </a:cubicBezTo>
                <a:cubicBezTo>
                  <a:pt x="429683" y="626533"/>
                  <a:pt x="404812" y="646113"/>
                  <a:pt x="403225" y="663575"/>
                </a:cubicBezTo>
                <a:cubicBezTo>
                  <a:pt x="401638" y="681037"/>
                  <a:pt x="431271" y="697971"/>
                  <a:pt x="419100" y="717550"/>
                </a:cubicBezTo>
                <a:cubicBezTo>
                  <a:pt x="406929" y="737129"/>
                  <a:pt x="365654" y="758825"/>
                  <a:pt x="330200" y="781050"/>
                </a:cubicBezTo>
                <a:cubicBezTo>
                  <a:pt x="294746" y="803275"/>
                  <a:pt x="44185" y="935037"/>
                  <a:pt x="0" y="95885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4" name="Forme libre : forme 3">
            <a:extLst>
              <a:ext uri="{FF2B5EF4-FFF2-40B4-BE49-F238E27FC236}">
                <a16:creationId xmlns:a16="http://schemas.microsoft.com/office/drawing/2014/main" id="{9785E986-7D90-49DA-8C7B-6E217AE16429}"/>
              </a:ext>
            </a:extLst>
          </p:cNvPr>
          <p:cNvSpPr/>
          <p:nvPr/>
        </p:nvSpPr>
        <p:spPr>
          <a:xfrm>
            <a:off x="9458297" y="1866900"/>
            <a:ext cx="218196" cy="3594735"/>
          </a:xfrm>
          <a:custGeom>
            <a:avLst/>
            <a:gdLst>
              <a:gd name="connsiteX0" fmla="*/ 57178 w 214952"/>
              <a:gd name="connsiteY0" fmla="*/ 0 h 3152775"/>
              <a:gd name="connsiteX1" fmla="*/ 19078 w 214952"/>
              <a:gd name="connsiteY1" fmla="*/ 762000 h 3152775"/>
              <a:gd name="connsiteX2" fmla="*/ 19078 w 214952"/>
              <a:gd name="connsiteY2" fmla="*/ 1000125 h 3152775"/>
              <a:gd name="connsiteX3" fmla="*/ 76228 w 214952"/>
              <a:gd name="connsiteY3" fmla="*/ 1285875 h 3152775"/>
              <a:gd name="connsiteX4" fmla="*/ 76228 w 214952"/>
              <a:gd name="connsiteY4" fmla="*/ 1647825 h 3152775"/>
              <a:gd name="connsiteX5" fmla="*/ 28 w 214952"/>
              <a:gd name="connsiteY5" fmla="*/ 2057400 h 3152775"/>
              <a:gd name="connsiteX6" fmla="*/ 85753 w 214952"/>
              <a:gd name="connsiteY6" fmla="*/ 2314575 h 3152775"/>
              <a:gd name="connsiteX7" fmla="*/ 209578 w 214952"/>
              <a:gd name="connsiteY7" fmla="*/ 2505075 h 3152775"/>
              <a:gd name="connsiteX8" fmla="*/ 181003 w 214952"/>
              <a:gd name="connsiteY8" fmla="*/ 3152775 h 3152775"/>
              <a:gd name="connsiteX0" fmla="*/ 57178 w 218196"/>
              <a:gd name="connsiteY0" fmla="*/ 0 h 3541395"/>
              <a:gd name="connsiteX1" fmla="*/ 19078 w 218196"/>
              <a:gd name="connsiteY1" fmla="*/ 762000 h 3541395"/>
              <a:gd name="connsiteX2" fmla="*/ 19078 w 218196"/>
              <a:gd name="connsiteY2" fmla="*/ 1000125 h 3541395"/>
              <a:gd name="connsiteX3" fmla="*/ 76228 w 218196"/>
              <a:gd name="connsiteY3" fmla="*/ 1285875 h 3541395"/>
              <a:gd name="connsiteX4" fmla="*/ 76228 w 218196"/>
              <a:gd name="connsiteY4" fmla="*/ 1647825 h 3541395"/>
              <a:gd name="connsiteX5" fmla="*/ 28 w 218196"/>
              <a:gd name="connsiteY5" fmla="*/ 2057400 h 3541395"/>
              <a:gd name="connsiteX6" fmla="*/ 85753 w 218196"/>
              <a:gd name="connsiteY6" fmla="*/ 2314575 h 3541395"/>
              <a:gd name="connsiteX7" fmla="*/ 209578 w 218196"/>
              <a:gd name="connsiteY7" fmla="*/ 2505075 h 3541395"/>
              <a:gd name="connsiteX8" fmla="*/ 196243 w 218196"/>
              <a:gd name="connsiteY8" fmla="*/ 3541395 h 3541395"/>
              <a:gd name="connsiteX0" fmla="*/ 57178 w 218196"/>
              <a:gd name="connsiteY0" fmla="*/ 0 h 3594735"/>
              <a:gd name="connsiteX1" fmla="*/ 19078 w 218196"/>
              <a:gd name="connsiteY1" fmla="*/ 762000 h 3594735"/>
              <a:gd name="connsiteX2" fmla="*/ 19078 w 218196"/>
              <a:gd name="connsiteY2" fmla="*/ 1000125 h 3594735"/>
              <a:gd name="connsiteX3" fmla="*/ 76228 w 218196"/>
              <a:gd name="connsiteY3" fmla="*/ 1285875 h 3594735"/>
              <a:gd name="connsiteX4" fmla="*/ 76228 w 218196"/>
              <a:gd name="connsiteY4" fmla="*/ 1647825 h 3594735"/>
              <a:gd name="connsiteX5" fmla="*/ 28 w 218196"/>
              <a:gd name="connsiteY5" fmla="*/ 2057400 h 3594735"/>
              <a:gd name="connsiteX6" fmla="*/ 85753 w 218196"/>
              <a:gd name="connsiteY6" fmla="*/ 2314575 h 3594735"/>
              <a:gd name="connsiteX7" fmla="*/ 209578 w 218196"/>
              <a:gd name="connsiteY7" fmla="*/ 2505075 h 3594735"/>
              <a:gd name="connsiteX8" fmla="*/ 196243 w 218196"/>
              <a:gd name="connsiteY8" fmla="*/ 3594735 h 35947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18196" h="3594735">
                <a:moveTo>
                  <a:pt x="57178" y="0"/>
                </a:moveTo>
                <a:cubicBezTo>
                  <a:pt x="41303" y="297656"/>
                  <a:pt x="25428" y="595313"/>
                  <a:pt x="19078" y="762000"/>
                </a:cubicBezTo>
                <a:cubicBezTo>
                  <a:pt x="12728" y="928688"/>
                  <a:pt x="9553" y="912813"/>
                  <a:pt x="19078" y="1000125"/>
                </a:cubicBezTo>
                <a:cubicBezTo>
                  <a:pt x="28603" y="1087437"/>
                  <a:pt x="66703" y="1177925"/>
                  <a:pt x="76228" y="1285875"/>
                </a:cubicBezTo>
                <a:cubicBezTo>
                  <a:pt x="85753" y="1393825"/>
                  <a:pt x="88928" y="1519238"/>
                  <a:pt x="76228" y="1647825"/>
                </a:cubicBezTo>
                <a:cubicBezTo>
                  <a:pt x="63528" y="1776412"/>
                  <a:pt x="-1560" y="1946275"/>
                  <a:pt x="28" y="2057400"/>
                </a:cubicBezTo>
                <a:cubicBezTo>
                  <a:pt x="1615" y="2168525"/>
                  <a:pt x="50828" y="2239963"/>
                  <a:pt x="85753" y="2314575"/>
                </a:cubicBezTo>
                <a:cubicBezTo>
                  <a:pt x="120678" y="2389187"/>
                  <a:pt x="193703" y="2365375"/>
                  <a:pt x="209578" y="2505075"/>
                </a:cubicBezTo>
                <a:cubicBezTo>
                  <a:pt x="225453" y="2644775"/>
                  <a:pt x="218468" y="3340735"/>
                  <a:pt x="196243" y="3594735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7" name="Forme libre : forme 6">
            <a:extLst>
              <a:ext uri="{FF2B5EF4-FFF2-40B4-BE49-F238E27FC236}">
                <a16:creationId xmlns:a16="http://schemas.microsoft.com/office/drawing/2014/main" id="{DE2091A2-893D-4FD9-B5DC-08FAAC12AD69}"/>
              </a:ext>
            </a:extLst>
          </p:cNvPr>
          <p:cNvSpPr/>
          <p:nvPr/>
        </p:nvSpPr>
        <p:spPr>
          <a:xfrm>
            <a:off x="4667250" y="1800225"/>
            <a:ext cx="3514743" cy="3819524"/>
          </a:xfrm>
          <a:custGeom>
            <a:avLst/>
            <a:gdLst>
              <a:gd name="connsiteX0" fmla="*/ 0 w 4103757"/>
              <a:gd name="connsiteY0" fmla="*/ 3510562 h 3510562"/>
              <a:gd name="connsiteX1" fmla="*/ 228600 w 4103757"/>
              <a:gd name="connsiteY1" fmla="*/ 3215287 h 3510562"/>
              <a:gd name="connsiteX2" fmla="*/ 400050 w 4103757"/>
              <a:gd name="connsiteY2" fmla="*/ 3053362 h 3510562"/>
              <a:gd name="connsiteX3" fmla="*/ 923925 w 4103757"/>
              <a:gd name="connsiteY3" fmla="*/ 2748562 h 3510562"/>
              <a:gd name="connsiteX4" fmla="*/ 1162050 w 4103757"/>
              <a:gd name="connsiteY4" fmla="*/ 2691412 h 3510562"/>
              <a:gd name="connsiteX5" fmla="*/ 1533525 w 4103757"/>
              <a:gd name="connsiteY5" fmla="*/ 2500912 h 3510562"/>
              <a:gd name="connsiteX6" fmla="*/ 1638300 w 4103757"/>
              <a:gd name="connsiteY6" fmla="*/ 2110387 h 3510562"/>
              <a:gd name="connsiteX7" fmla="*/ 1838325 w 4103757"/>
              <a:gd name="connsiteY7" fmla="*/ 1719862 h 3510562"/>
              <a:gd name="connsiteX8" fmla="*/ 2190750 w 4103757"/>
              <a:gd name="connsiteY8" fmla="*/ 1291237 h 3510562"/>
              <a:gd name="connsiteX9" fmla="*/ 2381250 w 4103757"/>
              <a:gd name="connsiteY9" fmla="*/ 976912 h 3510562"/>
              <a:gd name="connsiteX10" fmla="*/ 2705100 w 4103757"/>
              <a:gd name="connsiteY10" fmla="*/ 795937 h 3510562"/>
              <a:gd name="connsiteX11" fmla="*/ 3181350 w 4103757"/>
              <a:gd name="connsiteY11" fmla="*/ 405412 h 3510562"/>
              <a:gd name="connsiteX12" fmla="*/ 3371850 w 4103757"/>
              <a:gd name="connsiteY12" fmla="*/ 110137 h 3510562"/>
              <a:gd name="connsiteX0" fmla="*/ 0 w 3181350"/>
              <a:gd name="connsiteY0" fmla="*/ 3105150 h 3105150"/>
              <a:gd name="connsiteX1" fmla="*/ 228600 w 3181350"/>
              <a:gd name="connsiteY1" fmla="*/ 2809875 h 3105150"/>
              <a:gd name="connsiteX2" fmla="*/ 400050 w 3181350"/>
              <a:gd name="connsiteY2" fmla="*/ 2647950 h 3105150"/>
              <a:gd name="connsiteX3" fmla="*/ 923925 w 3181350"/>
              <a:gd name="connsiteY3" fmla="*/ 2343150 h 3105150"/>
              <a:gd name="connsiteX4" fmla="*/ 1162050 w 3181350"/>
              <a:gd name="connsiteY4" fmla="*/ 2286000 h 3105150"/>
              <a:gd name="connsiteX5" fmla="*/ 1533525 w 3181350"/>
              <a:gd name="connsiteY5" fmla="*/ 2095500 h 3105150"/>
              <a:gd name="connsiteX6" fmla="*/ 1638300 w 3181350"/>
              <a:gd name="connsiteY6" fmla="*/ 1704975 h 3105150"/>
              <a:gd name="connsiteX7" fmla="*/ 1838325 w 3181350"/>
              <a:gd name="connsiteY7" fmla="*/ 1314450 h 3105150"/>
              <a:gd name="connsiteX8" fmla="*/ 2190750 w 3181350"/>
              <a:gd name="connsiteY8" fmla="*/ 885825 h 3105150"/>
              <a:gd name="connsiteX9" fmla="*/ 2381250 w 3181350"/>
              <a:gd name="connsiteY9" fmla="*/ 571500 h 3105150"/>
              <a:gd name="connsiteX10" fmla="*/ 2705100 w 3181350"/>
              <a:gd name="connsiteY10" fmla="*/ 390525 h 3105150"/>
              <a:gd name="connsiteX11" fmla="*/ 3181350 w 3181350"/>
              <a:gd name="connsiteY11" fmla="*/ 0 h 3105150"/>
              <a:gd name="connsiteX0" fmla="*/ 0 w 3181350"/>
              <a:gd name="connsiteY0" fmla="*/ 3105150 h 3105150"/>
              <a:gd name="connsiteX1" fmla="*/ 228600 w 3181350"/>
              <a:gd name="connsiteY1" fmla="*/ 2809875 h 3105150"/>
              <a:gd name="connsiteX2" fmla="*/ 400050 w 3181350"/>
              <a:gd name="connsiteY2" fmla="*/ 2647950 h 3105150"/>
              <a:gd name="connsiteX3" fmla="*/ 923925 w 3181350"/>
              <a:gd name="connsiteY3" fmla="*/ 2343150 h 3105150"/>
              <a:gd name="connsiteX4" fmla="*/ 1162050 w 3181350"/>
              <a:gd name="connsiteY4" fmla="*/ 2286000 h 3105150"/>
              <a:gd name="connsiteX5" fmla="*/ 1533525 w 3181350"/>
              <a:gd name="connsiteY5" fmla="*/ 2095500 h 3105150"/>
              <a:gd name="connsiteX6" fmla="*/ 1638300 w 3181350"/>
              <a:gd name="connsiteY6" fmla="*/ 1704975 h 3105150"/>
              <a:gd name="connsiteX7" fmla="*/ 1838325 w 3181350"/>
              <a:gd name="connsiteY7" fmla="*/ 1314450 h 3105150"/>
              <a:gd name="connsiteX8" fmla="*/ 2190750 w 3181350"/>
              <a:gd name="connsiteY8" fmla="*/ 885825 h 3105150"/>
              <a:gd name="connsiteX9" fmla="*/ 2381250 w 3181350"/>
              <a:gd name="connsiteY9" fmla="*/ 571500 h 3105150"/>
              <a:gd name="connsiteX10" fmla="*/ 2705100 w 3181350"/>
              <a:gd name="connsiteY10" fmla="*/ 390525 h 3105150"/>
              <a:gd name="connsiteX11" fmla="*/ 3181350 w 3181350"/>
              <a:gd name="connsiteY11" fmla="*/ 0 h 3105150"/>
              <a:gd name="connsiteX12" fmla="*/ 3181350 w 3181350"/>
              <a:gd name="connsiteY12" fmla="*/ 0 h 3105150"/>
              <a:gd name="connsiteX0" fmla="*/ 0 w 3333750"/>
              <a:gd name="connsiteY0" fmla="*/ 3305175 h 3305175"/>
              <a:gd name="connsiteX1" fmla="*/ 228600 w 3333750"/>
              <a:gd name="connsiteY1" fmla="*/ 3009900 h 3305175"/>
              <a:gd name="connsiteX2" fmla="*/ 400050 w 3333750"/>
              <a:gd name="connsiteY2" fmla="*/ 2847975 h 3305175"/>
              <a:gd name="connsiteX3" fmla="*/ 923925 w 3333750"/>
              <a:gd name="connsiteY3" fmla="*/ 2543175 h 3305175"/>
              <a:gd name="connsiteX4" fmla="*/ 1162050 w 3333750"/>
              <a:gd name="connsiteY4" fmla="*/ 2486025 h 3305175"/>
              <a:gd name="connsiteX5" fmla="*/ 1533525 w 3333750"/>
              <a:gd name="connsiteY5" fmla="*/ 2295525 h 3305175"/>
              <a:gd name="connsiteX6" fmla="*/ 1638300 w 3333750"/>
              <a:gd name="connsiteY6" fmla="*/ 1905000 h 3305175"/>
              <a:gd name="connsiteX7" fmla="*/ 1838325 w 3333750"/>
              <a:gd name="connsiteY7" fmla="*/ 1514475 h 3305175"/>
              <a:gd name="connsiteX8" fmla="*/ 2190750 w 3333750"/>
              <a:gd name="connsiteY8" fmla="*/ 1085850 h 3305175"/>
              <a:gd name="connsiteX9" fmla="*/ 2381250 w 3333750"/>
              <a:gd name="connsiteY9" fmla="*/ 771525 h 3305175"/>
              <a:gd name="connsiteX10" fmla="*/ 2705100 w 3333750"/>
              <a:gd name="connsiteY10" fmla="*/ 590550 h 3305175"/>
              <a:gd name="connsiteX11" fmla="*/ 3181350 w 3333750"/>
              <a:gd name="connsiteY11" fmla="*/ 200025 h 3305175"/>
              <a:gd name="connsiteX12" fmla="*/ 3333750 w 3333750"/>
              <a:gd name="connsiteY12" fmla="*/ 0 h 3305175"/>
              <a:gd name="connsiteX0" fmla="*/ 0 w 3342637"/>
              <a:gd name="connsiteY0" fmla="*/ 3323045 h 3323045"/>
              <a:gd name="connsiteX1" fmla="*/ 228600 w 3342637"/>
              <a:gd name="connsiteY1" fmla="*/ 3027770 h 3323045"/>
              <a:gd name="connsiteX2" fmla="*/ 400050 w 3342637"/>
              <a:gd name="connsiteY2" fmla="*/ 2865845 h 3323045"/>
              <a:gd name="connsiteX3" fmla="*/ 923925 w 3342637"/>
              <a:gd name="connsiteY3" fmla="*/ 2561045 h 3323045"/>
              <a:gd name="connsiteX4" fmla="*/ 1162050 w 3342637"/>
              <a:gd name="connsiteY4" fmla="*/ 2503895 h 3323045"/>
              <a:gd name="connsiteX5" fmla="*/ 1533525 w 3342637"/>
              <a:gd name="connsiteY5" fmla="*/ 2313395 h 3323045"/>
              <a:gd name="connsiteX6" fmla="*/ 1638300 w 3342637"/>
              <a:gd name="connsiteY6" fmla="*/ 1922870 h 3323045"/>
              <a:gd name="connsiteX7" fmla="*/ 1838325 w 3342637"/>
              <a:gd name="connsiteY7" fmla="*/ 1532345 h 3323045"/>
              <a:gd name="connsiteX8" fmla="*/ 2190750 w 3342637"/>
              <a:gd name="connsiteY8" fmla="*/ 1103720 h 3323045"/>
              <a:gd name="connsiteX9" fmla="*/ 2381250 w 3342637"/>
              <a:gd name="connsiteY9" fmla="*/ 789395 h 3323045"/>
              <a:gd name="connsiteX10" fmla="*/ 2705100 w 3342637"/>
              <a:gd name="connsiteY10" fmla="*/ 608420 h 3323045"/>
              <a:gd name="connsiteX11" fmla="*/ 3181350 w 3342637"/>
              <a:gd name="connsiteY11" fmla="*/ 217895 h 3323045"/>
              <a:gd name="connsiteX12" fmla="*/ 3333750 w 3342637"/>
              <a:gd name="connsiteY12" fmla="*/ 17870 h 3323045"/>
              <a:gd name="connsiteX13" fmla="*/ 3324225 w 3342637"/>
              <a:gd name="connsiteY13" fmla="*/ 8346 h 3323045"/>
              <a:gd name="connsiteX0" fmla="*/ 0 w 3514743"/>
              <a:gd name="connsiteY0" fmla="*/ 3819524 h 3819524"/>
              <a:gd name="connsiteX1" fmla="*/ 228600 w 3514743"/>
              <a:gd name="connsiteY1" fmla="*/ 3524249 h 3819524"/>
              <a:gd name="connsiteX2" fmla="*/ 400050 w 3514743"/>
              <a:gd name="connsiteY2" fmla="*/ 3362324 h 3819524"/>
              <a:gd name="connsiteX3" fmla="*/ 923925 w 3514743"/>
              <a:gd name="connsiteY3" fmla="*/ 3057524 h 3819524"/>
              <a:gd name="connsiteX4" fmla="*/ 1162050 w 3514743"/>
              <a:gd name="connsiteY4" fmla="*/ 3000374 h 3819524"/>
              <a:gd name="connsiteX5" fmla="*/ 1533525 w 3514743"/>
              <a:gd name="connsiteY5" fmla="*/ 2809874 h 3819524"/>
              <a:gd name="connsiteX6" fmla="*/ 1638300 w 3514743"/>
              <a:gd name="connsiteY6" fmla="*/ 2419349 h 3819524"/>
              <a:gd name="connsiteX7" fmla="*/ 1838325 w 3514743"/>
              <a:gd name="connsiteY7" fmla="*/ 2028824 h 3819524"/>
              <a:gd name="connsiteX8" fmla="*/ 2190750 w 3514743"/>
              <a:gd name="connsiteY8" fmla="*/ 1600199 h 3819524"/>
              <a:gd name="connsiteX9" fmla="*/ 2381250 w 3514743"/>
              <a:gd name="connsiteY9" fmla="*/ 1285874 h 3819524"/>
              <a:gd name="connsiteX10" fmla="*/ 2705100 w 3514743"/>
              <a:gd name="connsiteY10" fmla="*/ 1104899 h 3819524"/>
              <a:gd name="connsiteX11" fmla="*/ 3181350 w 3514743"/>
              <a:gd name="connsiteY11" fmla="*/ 714374 h 3819524"/>
              <a:gd name="connsiteX12" fmla="*/ 3333750 w 3514743"/>
              <a:gd name="connsiteY12" fmla="*/ 514349 h 3819524"/>
              <a:gd name="connsiteX13" fmla="*/ 3514725 w 3514743"/>
              <a:gd name="connsiteY13" fmla="*/ 0 h 38195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3514743" h="3819524">
                <a:moveTo>
                  <a:pt x="0" y="3819524"/>
                </a:moveTo>
                <a:cubicBezTo>
                  <a:pt x="80962" y="3709986"/>
                  <a:pt x="161925" y="3600449"/>
                  <a:pt x="228600" y="3524249"/>
                </a:cubicBezTo>
                <a:cubicBezTo>
                  <a:pt x="295275" y="3448049"/>
                  <a:pt x="284163" y="3440111"/>
                  <a:pt x="400050" y="3362324"/>
                </a:cubicBezTo>
                <a:cubicBezTo>
                  <a:pt x="515937" y="3284537"/>
                  <a:pt x="796925" y="3117849"/>
                  <a:pt x="923925" y="3057524"/>
                </a:cubicBezTo>
                <a:cubicBezTo>
                  <a:pt x="1050925" y="2997199"/>
                  <a:pt x="1060450" y="3041649"/>
                  <a:pt x="1162050" y="3000374"/>
                </a:cubicBezTo>
                <a:cubicBezTo>
                  <a:pt x="1263650" y="2959099"/>
                  <a:pt x="1454150" y="2906712"/>
                  <a:pt x="1533525" y="2809874"/>
                </a:cubicBezTo>
                <a:cubicBezTo>
                  <a:pt x="1612900" y="2713036"/>
                  <a:pt x="1587500" y="2549524"/>
                  <a:pt x="1638300" y="2419349"/>
                </a:cubicBezTo>
                <a:cubicBezTo>
                  <a:pt x="1689100" y="2289174"/>
                  <a:pt x="1746250" y="2165349"/>
                  <a:pt x="1838325" y="2028824"/>
                </a:cubicBezTo>
                <a:cubicBezTo>
                  <a:pt x="1930400" y="1892299"/>
                  <a:pt x="2100262" y="1724024"/>
                  <a:pt x="2190750" y="1600199"/>
                </a:cubicBezTo>
                <a:cubicBezTo>
                  <a:pt x="2281238" y="1476374"/>
                  <a:pt x="2295525" y="1368424"/>
                  <a:pt x="2381250" y="1285874"/>
                </a:cubicBezTo>
                <a:cubicBezTo>
                  <a:pt x="2466975" y="1203324"/>
                  <a:pt x="2571750" y="1200149"/>
                  <a:pt x="2705100" y="1104899"/>
                </a:cubicBezTo>
                <a:cubicBezTo>
                  <a:pt x="2838450" y="1009649"/>
                  <a:pt x="3070225" y="828674"/>
                  <a:pt x="3181350" y="714374"/>
                </a:cubicBezTo>
                <a:lnTo>
                  <a:pt x="3333750" y="514349"/>
                </a:lnTo>
                <a:cubicBezTo>
                  <a:pt x="3357562" y="479424"/>
                  <a:pt x="3516709" y="1984"/>
                  <a:pt x="3514725" y="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0" name="Forme libre : forme 9">
            <a:extLst>
              <a:ext uri="{FF2B5EF4-FFF2-40B4-BE49-F238E27FC236}">
                <a16:creationId xmlns:a16="http://schemas.microsoft.com/office/drawing/2014/main" id="{A3F9438B-574A-41ED-A02A-B92F4E8208B1}"/>
              </a:ext>
            </a:extLst>
          </p:cNvPr>
          <p:cNvSpPr/>
          <p:nvPr/>
        </p:nvSpPr>
        <p:spPr>
          <a:xfrm>
            <a:off x="5052060" y="2735580"/>
            <a:ext cx="4960620" cy="2552831"/>
          </a:xfrm>
          <a:custGeom>
            <a:avLst/>
            <a:gdLst>
              <a:gd name="connsiteX0" fmla="*/ 4960620 w 4960620"/>
              <a:gd name="connsiteY0" fmla="*/ 0 h 2552831"/>
              <a:gd name="connsiteX1" fmla="*/ 4472940 w 4960620"/>
              <a:gd name="connsiteY1" fmla="*/ 190500 h 2552831"/>
              <a:gd name="connsiteX2" fmla="*/ 4267200 w 4960620"/>
              <a:gd name="connsiteY2" fmla="*/ 266700 h 2552831"/>
              <a:gd name="connsiteX3" fmla="*/ 3985260 w 4960620"/>
              <a:gd name="connsiteY3" fmla="*/ 419100 h 2552831"/>
              <a:gd name="connsiteX4" fmla="*/ 3810000 w 4960620"/>
              <a:gd name="connsiteY4" fmla="*/ 609600 h 2552831"/>
              <a:gd name="connsiteX5" fmla="*/ 3810000 w 4960620"/>
              <a:gd name="connsiteY5" fmla="*/ 693420 h 2552831"/>
              <a:gd name="connsiteX6" fmla="*/ 3672840 w 4960620"/>
              <a:gd name="connsiteY6" fmla="*/ 838200 h 2552831"/>
              <a:gd name="connsiteX7" fmla="*/ 3489960 w 4960620"/>
              <a:gd name="connsiteY7" fmla="*/ 944880 h 2552831"/>
              <a:gd name="connsiteX8" fmla="*/ 3345180 w 4960620"/>
              <a:gd name="connsiteY8" fmla="*/ 967740 h 2552831"/>
              <a:gd name="connsiteX9" fmla="*/ 3070860 w 4960620"/>
              <a:gd name="connsiteY9" fmla="*/ 1135380 h 2552831"/>
              <a:gd name="connsiteX10" fmla="*/ 2903220 w 4960620"/>
              <a:gd name="connsiteY10" fmla="*/ 1379220 h 2552831"/>
              <a:gd name="connsiteX11" fmla="*/ 2636520 w 4960620"/>
              <a:gd name="connsiteY11" fmla="*/ 1653540 h 2552831"/>
              <a:gd name="connsiteX12" fmla="*/ 2506980 w 4960620"/>
              <a:gd name="connsiteY12" fmla="*/ 1836420 h 2552831"/>
              <a:gd name="connsiteX13" fmla="*/ 2133600 w 4960620"/>
              <a:gd name="connsiteY13" fmla="*/ 2049780 h 2552831"/>
              <a:gd name="connsiteX14" fmla="*/ 1783080 w 4960620"/>
              <a:gd name="connsiteY14" fmla="*/ 2278380 h 2552831"/>
              <a:gd name="connsiteX15" fmla="*/ 1249680 w 4960620"/>
              <a:gd name="connsiteY15" fmla="*/ 2506980 h 2552831"/>
              <a:gd name="connsiteX16" fmla="*/ 830580 w 4960620"/>
              <a:gd name="connsiteY16" fmla="*/ 2453640 h 2552831"/>
              <a:gd name="connsiteX17" fmla="*/ 571500 w 4960620"/>
              <a:gd name="connsiteY17" fmla="*/ 2545080 h 2552831"/>
              <a:gd name="connsiteX18" fmla="*/ 342900 w 4960620"/>
              <a:gd name="connsiteY18" fmla="*/ 2537460 h 2552831"/>
              <a:gd name="connsiteX19" fmla="*/ 236220 w 4960620"/>
              <a:gd name="connsiteY19" fmla="*/ 2453640 h 2552831"/>
              <a:gd name="connsiteX20" fmla="*/ 0 w 4960620"/>
              <a:gd name="connsiteY20" fmla="*/ 2529840 h 25528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4960620" h="2552831">
                <a:moveTo>
                  <a:pt x="4960620" y="0"/>
                </a:moveTo>
                <a:lnTo>
                  <a:pt x="4472940" y="190500"/>
                </a:lnTo>
                <a:cubicBezTo>
                  <a:pt x="4357370" y="234950"/>
                  <a:pt x="4348480" y="228600"/>
                  <a:pt x="4267200" y="266700"/>
                </a:cubicBezTo>
                <a:cubicBezTo>
                  <a:pt x="4185920" y="304800"/>
                  <a:pt x="4061460" y="361950"/>
                  <a:pt x="3985260" y="419100"/>
                </a:cubicBezTo>
                <a:cubicBezTo>
                  <a:pt x="3909060" y="476250"/>
                  <a:pt x="3839210" y="563880"/>
                  <a:pt x="3810000" y="609600"/>
                </a:cubicBezTo>
                <a:cubicBezTo>
                  <a:pt x="3780790" y="655320"/>
                  <a:pt x="3832860" y="655320"/>
                  <a:pt x="3810000" y="693420"/>
                </a:cubicBezTo>
                <a:cubicBezTo>
                  <a:pt x="3787140" y="731520"/>
                  <a:pt x="3726180" y="796290"/>
                  <a:pt x="3672840" y="838200"/>
                </a:cubicBezTo>
                <a:cubicBezTo>
                  <a:pt x="3619500" y="880110"/>
                  <a:pt x="3544570" y="923290"/>
                  <a:pt x="3489960" y="944880"/>
                </a:cubicBezTo>
                <a:cubicBezTo>
                  <a:pt x="3435350" y="966470"/>
                  <a:pt x="3415030" y="935990"/>
                  <a:pt x="3345180" y="967740"/>
                </a:cubicBezTo>
                <a:cubicBezTo>
                  <a:pt x="3275330" y="999490"/>
                  <a:pt x="3144520" y="1066800"/>
                  <a:pt x="3070860" y="1135380"/>
                </a:cubicBezTo>
                <a:cubicBezTo>
                  <a:pt x="2997200" y="1203960"/>
                  <a:pt x="2975610" y="1292860"/>
                  <a:pt x="2903220" y="1379220"/>
                </a:cubicBezTo>
                <a:cubicBezTo>
                  <a:pt x="2830830" y="1465580"/>
                  <a:pt x="2702560" y="1577340"/>
                  <a:pt x="2636520" y="1653540"/>
                </a:cubicBezTo>
                <a:cubicBezTo>
                  <a:pt x="2570480" y="1729740"/>
                  <a:pt x="2590800" y="1770380"/>
                  <a:pt x="2506980" y="1836420"/>
                </a:cubicBezTo>
                <a:cubicBezTo>
                  <a:pt x="2423160" y="1902460"/>
                  <a:pt x="2254250" y="1976120"/>
                  <a:pt x="2133600" y="2049780"/>
                </a:cubicBezTo>
                <a:cubicBezTo>
                  <a:pt x="2012950" y="2123440"/>
                  <a:pt x="1930400" y="2202180"/>
                  <a:pt x="1783080" y="2278380"/>
                </a:cubicBezTo>
                <a:cubicBezTo>
                  <a:pt x="1635760" y="2354580"/>
                  <a:pt x="1408430" y="2477770"/>
                  <a:pt x="1249680" y="2506980"/>
                </a:cubicBezTo>
                <a:cubicBezTo>
                  <a:pt x="1090930" y="2536190"/>
                  <a:pt x="943610" y="2447290"/>
                  <a:pt x="830580" y="2453640"/>
                </a:cubicBezTo>
                <a:cubicBezTo>
                  <a:pt x="717550" y="2459990"/>
                  <a:pt x="652780" y="2531110"/>
                  <a:pt x="571500" y="2545080"/>
                </a:cubicBezTo>
                <a:cubicBezTo>
                  <a:pt x="490220" y="2559050"/>
                  <a:pt x="398780" y="2552700"/>
                  <a:pt x="342900" y="2537460"/>
                </a:cubicBezTo>
                <a:cubicBezTo>
                  <a:pt x="287020" y="2522220"/>
                  <a:pt x="293370" y="2454910"/>
                  <a:pt x="236220" y="2453640"/>
                </a:cubicBezTo>
                <a:cubicBezTo>
                  <a:pt x="179070" y="2452370"/>
                  <a:pt x="89535" y="2491105"/>
                  <a:pt x="0" y="252984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2" name="Forme libre : forme 11">
            <a:extLst>
              <a:ext uri="{FF2B5EF4-FFF2-40B4-BE49-F238E27FC236}">
                <a16:creationId xmlns:a16="http://schemas.microsoft.com/office/drawing/2014/main" id="{944CCB70-F3D6-4557-9C2F-76D3681E987B}"/>
              </a:ext>
            </a:extLst>
          </p:cNvPr>
          <p:cNvSpPr/>
          <p:nvPr/>
        </p:nvSpPr>
        <p:spPr>
          <a:xfrm>
            <a:off x="4076700" y="2202180"/>
            <a:ext cx="4556760" cy="3308828"/>
          </a:xfrm>
          <a:custGeom>
            <a:avLst/>
            <a:gdLst>
              <a:gd name="connsiteX0" fmla="*/ 0 w 4556760"/>
              <a:gd name="connsiteY0" fmla="*/ 0 h 3308828"/>
              <a:gd name="connsiteX1" fmla="*/ 266700 w 4556760"/>
              <a:gd name="connsiteY1" fmla="*/ 243840 h 3308828"/>
              <a:gd name="connsiteX2" fmla="*/ 670560 w 4556760"/>
              <a:gd name="connsiteY2" fmla="*/ 457200 h 3308828"/>
              <a:gd name="connsiteX3" fmla="*/ 1219200 w 4556760"/>
              <a:gd name="connsiteY3" fmla="*/ 807720 h 3308828"/>
              <a:gd name="connsiteX4" fmla="*/ 1341120 w 4556760"/>
              <a:gd name="connsiteY4" fmla="*/ 967740 h 3308828"/>
              <a:gd name="connsiteX5" fmla="*/ 1661160 w 4556760"/>
              <a:gd name="connsiteY5" fmla="*/ 1333500 h 3308828"/>
              <a:gd name="connsiteX6" fmla="*/ 2080260 w 4556760"/>
              <a:gd name="connsiteY6" fmla="*/ 1661160 h 3308828"/>
              <a:gd name="connsiteX7" fmla="*/ 2484120 w 4556760"/>
              <a:gd name="connsiteY7" fmla="*/ 1927860 h 3308828"/>
              <a:gd name="connsiteX8" fmla="*/ 2865120 w 4556760"/>
              <a:gd name="connsiteY8" fmla="*/ 2171700 h 3308828"/>
              <a:gd name="connsiteX9" fmla="*/ 3055620 w 4556760"/>
              <a:gd name="connsiteY9" fmla="*/ 2514600 h 3308828"/>
              <a:gd name="connsiteX10" fmla="*/ 3322320 w 4556760"/>
              <a:gd name="connsiteY10" fmla="*/ 2674620 h 3308828"/>
              <a:gd name="connsiteX11" fmla="*/ 3825240 w 4556760"/>
              <a:gd name="connsiteY11" fmla="*/ 2743200 h 3308828"/>
              <a:gd name="connsiteX12" fmla="*/ 4008120 w 4556760"/>
              <a:gd name="connsiteY12" fmla="*/ 2895600 h 3308828"/>
              <a:gd name="connsiteX13" fmla="*/ 4465320 w 4556760"/>
              <a:gd name="connsiteY13" fmla="*/ 3246120 h 3308828"/>
              <a:gd name="connsiteX14" fmla="*/ 4556760 w 4556760"/>
              <a:gd name="connsiteY14" fmla="*/ 3307080 h 33088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4556760" h="3308828">
                <a:moveTo>
                  <a:pt x="0" y="0"/>
                </a:moveTo>
                <a:cubicBezTo>
                  <a:pt x="77470" y="83820"/>
                  <a:pt x="154940" y="167640"/>
                  <a:pt x="266700" y="243840"/>
                </a:cubicBezTo>
                <a:cubicBezTo>
                  <a:pt x="378460" y="320040"/>
                  <a:pt x="511810" y="363220"/>
                  <a:pt x="670560" y="457200"/>
                </a:cubicBezTo>
                <a:cubicBezTo>
                  <a:pt x="829310" y="551180"/>
                  <a:pt x="1107440" y="722630"/>
                  <a:pt x="1219200" y="807720"/>
                </a:cubicBezTo>
                <a:cubicBezTo>
                  <a:pt x="1330960" y="892810"/>
                  <a:pt x="1267460" y="880110"/>
                  <a:pt x="1341120" y="967740"/>
                </a:cubicBezTo>
                <a:cubicBezTo>
                  <a:pt x="1414780" y="1055370"/>
                  <a:pt x="1537970" y="1217930"/>
                  <a:pt x="1661160" y="1333500"/>
                </a:cubicBezTo>
                <a:cubicBezTo>
                  <a:pt x="1784350" y="1449070"/>
                  <a:pt x="1943100" y="1562100"/>
                  <a:pt x="2080260" y="1661160"/>
                </a:cubicBezTo>
                <a:cubicBezTo>
                  <a:pt x="2217420" y="1760220"/>
                  <a:pt x="2353310" y="1842770"/>
                  <a:pt x="2484120" y="1927860"/>
                </a:cubicBezTo>
                <a:cubicBezTo>
                  <a:pt x="2614930" y="2012950"/>
                  <a:pt x="2769870" y="2073910"/>
                  <a:pt x="2865120" y="2171700"/>
                </a:cubicBezTo>
                <a:cubicBezTo>
                  <a:pt x="2960370" y="2269490"/>
                  <a:pt x="2979420" y="2430780"/>
                  <a:pt x="3055620" y="2514600"/>
                </a:cubicBezTo>
                <a:cubicBezTo>
                  <a:pt x="3131820" y="2598420"/>
                  <a:pt x="3194050" y="2636520"/>
                  <a:pt x="3322320" y="2674620"/>
                </a:cubicBezTo>
                <a:cubicBezTo>
                  <a:pt x="3450590" y="2712720"/>
                  <a:pt x="3710940" y="2706370"/>
                  <a:pt x="3825240" y="2743200"/>
                </a:cubicBezTo>
                <a:cubicBezTo>
                  <a:pt x="3939540" y="2780030"/>
                  <a:pt x="3901440" y="2811780"/>
                  <a:pt x="4008120" y="2895600"/>
                </a:cubicBezTo>
                <a:cubicBezTo>
                  <a:pt x="4114800" y="2979420"/>
                  <a:pt x="4373880" y="3177540"/>
                  <a:pt x="4465320" y="3246120"/>
                </a:cubicBezTo>
                <a:cubicBezTo>
                  <a:pt x="4556760" y="3314700"/>
                  <a:pt x="4556760" y="3310890"/>
                  <a:pt x="4556760" y="330708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4" name="Forme libre : forme 23">
            <a:extLst>
              <a:ext uri="{FF2B5EF4-FFF2-40B4-BE49-F238E27FC236}">
                <a16:creationId xmlns:a16="http://schemas.microsoft.com/office/drawing/2014/main" id="{95D7BB21-081F-4A5B-968A-0D05182EA29B}"/>
              </a:ext>
            </a:extLst>
          </p:cNvPr>
          <p:cNvSpPr/>
          <p:nvPr/>
        </p:nvSpPr>
        <p:spPr>
          <a:xfrm>
            <a:off x="6172200" y="4654550"/>
            <a:ext cx="647700" cy="374650"/>
          </a:xfrm>
          <a:custGeom>
            <a:avLst/>
            <a:gdLst>
              <a:gd name="connsiteX0" fmla="*/ 0 w 647700"/>
              <a:gd name="connsiteY0" fmla="*/ 0 h 374650"/>
              <a:gd name="connsiteX1" fmla="*/ 260350 w 647700"/>
              <a:gd name="connsiteY1" fmla="*/ 127000 h 374650"/>
              <a:gd name="connsiteX2" fmla="*/ 514350 w 647700"/>
              <a:gd name="connsiteY2" fmla="*/ 222250 h 374650"/>
              <a:gd name="connsiteX3" fmla="*/ 647700 w 647700"/>
              <a:gd name="connsiteY3" fmla="*/ 374650 h 374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47700" h="374650">
                <a:moveTo>
                  <a:pt x="0" y="0"/>
                </a:moveTo>
                <a:cubicBezTo>
                  <a:pt x="87312" y="44979"/>
                  <a:pt x="174625" y="89958"/>
                  <a:pt x="260350" y="127000"/>
                </a:cubicBezTo>
                <a:cubicBezTo>
                  <a:pt x="346075" y="164042"/>
                  <a:pt x="449792" y="180975"/>
                  <a:pt x="514350" y="222250"/>
                </a:cubicBezTo>
                <a:cubicBezTo>
                  <a:pt x="578908" y="263525"/>
                  <a:pt x="613304" y="319087"/>
                  <a:pt x="647700" y="37465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1" name="Forme libre : forme 30">
            <a:extLst>
              <a:ext uri="{FF2B5EF4-FFF2-40B4-BE49-F238E27FC236}">
                <a16:creationId xmlns:a16="http://schemas.microsoft.com/office/drawing/2014/main" id="{9B914AB4-097F-4566-ACFF-8B65D8AD4BA5}"/>
              </a:ext>
            </a:extLst>
          </p:cNvPr>
          <p:cNvSpPr/>
          <p:nvPr/>
        </p:nvSpPr>
        <p:spPr>
          <a:xfrm>
            <a:off x="4794250" y="3968750"/>
            <a:ext cx="1099770" cy="1276350"/>
          </a:xfrm>
          <a:custGeom>
            <a:avLst/>
            <a:gdLst>
              <a:gd name="connsiteX0" fmla="*/ 0 w 1099770"/>
              <a:gd name="connsiteY0" fmla="*/ 0 h 1276350"/>
              <a:gd name="connsiteX1" fmla="*/ 38100 w 1099770"/>
              <a:gd name="connsiteY1" fmla="*/ 63500 h 1276350"/>
              <a:gd name="connsiteX2" fmla="*/ 22225 w 1099770"/>
              <a:gd name="connsiteY2" fmla="*/ 130175 h 1276350"/>
              <a:gd name="connsiteX3" fmla="*/ 171450 w 1099770"/>
              <a:gd name="connsiteY3" fmla="*/ 139700 h 1276350"/>
              <a:gd name="connsiteX4" fmla="*/ 352425 w 1099770"/>
              <a:gd name="connsiteY4" fmla="*/ 203200 h 1276350"/>
              <a:gd name="connsiteX5" fmla="*/ 419100 w 1099770"/>
              <a:gd name="connsiteY5" fmla="*/ 193675 h 1276350"/>
              <a:gd name="connsiteX6" fmla="*/ 584200 w 1099770"/>
              <a:gd name="connsiteY6" fmla="*/ 177800 h 1276350"/>
              <a:gd name="connsiteX7" fmla="*/ 685800 w 1099770"/>
              <a:gd name="connsiteY7" fmla="*/ 244475 h 1276350"/>
              <a:gd name="connsiteX8" fmla="*/ 844550 w 1099770"/>
              <a:gd name="connsiteY8" fmla="*/ 320675 h 1276350"/>
              <a:gd name="connsiteX9" fmla="*/ 955675 w 1099770"/>
              <a:gd name="connsiteY9" fmla="*/ 450850 h 1276350"/>
              <a:gd name="connsiteX10" fmla="*/ 1022350 w 1099770"/>
              <a:gd name="connsiteY10" fmla="*/ 619125 h 1276350"/>
              <a:gd name="connsiteX11" fmla="*/ 1069975 w 1099770"/>
              <a:gd name="connsiteY11" fmla="*/ 736600 h 1276350"/>
              <a:gd name="connsiteX12" fmla="*/ 1054100 w 1099770"/>
              <a:gd name="connsiteY12" fmla="*/ 920750 h 1276350"/>
              <a:gd name="connsiteX13" fmla="*/ 1098550 w 1099770"/>
              <a:gd name="connsiteY13" fmla="*/ 1003300 h 1276350"/>
              <a:gd name="connsiteX14" fmla="*/ 996950 w 1099770"/>
              <a:gd name="connsiteY14" fmla="*/ 1130300 h 1276350"/>
              <a:gd name="connsiteX15" fmla="*/ 923925 w 1099770"/>
              <a:gd name="connsiteY15" fmla="*/ 1276350 h 1276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099770" h="1276350">
                <a:moveTo>
                  <a:pt x="0" y="0"/>
                </a:moveTo>
                <a:cubicBezTo>
                  <a:pt x="17198" y="20902"/>
                  <a:pt x="34396" y="41804"/>
                  <a:pt x="38100" y="63500"/>
                </a:cubicBezTo>
                <a:cubicBezTo>
                  <a:pt x="41804" y="85196"/>
                  <a:pt x="0" y="117475"/>
                  <a:pt x="22225" y="130175"/>
                </a:cubicBezTo>
                <a:cubicBezTo>
                  <a:pt x="44450" y="142875"/>
                  <a:pt x="116417" y="127529"/>
                  <a:pt x="171450" y="139700"/>
                </a:cubicBezTo>
                <a:cubicBezTo>
                  <a:pt x="226483" y="151871"/>
                  <a:pt x="311150" y="194204"/>
                  <a:pt x="352425" y="203200"/>
                </a:cubicBezTo>
                <a:cubicBezTo>
                  <a:pt x="393700" y="212196"/>
                  <a:pt x="380471" y="197908"/>
                  <a:pt x="419100" y="193675"/>
                </a:cubicBezTo>
                <a:cubicBezTo>
                  <a:pt x="457729" y="189442"/>
                  <a:pt x="539750" y="169333"/>
                  <a:pt x="584200" y="177800"/>
                </a:cubicBezTo>
                <a:cubicBezTo>
                  <a:pt x="628650" y="186267"/>
                  <a:pt x="642408" y="220662"/>
                  <a:pt x="685800" y="244475"/>
                </a:cubicBezTo>
                <a:cubicBezTo>
                  <a:pt x="729192" y="268288"/>
                  <a:pt x="799571" y="286279"/>
                  <a:pt x="844550" y="320675"/>
                </a:cubicBezTo>
                <a:cubicBezTo>
                  <a:pt x="889529" y="355071"/>
                  <a:pt x="926042" y="401108"/>
                  <a:pt x="955675" y="450850"/>
                </a:cubicBezTo>
                <a:cubicBezTo>
                  <a:pt x="985308" y="500592"/>
                  <a:pt x="1003300" y="571500"/>
                  <a:pt x="1022350" y="619125"/>
                </a:cubicBezTo>
                <a:cubicBezTo>
                  <a:pt x="1041400" y="666750"/>
                  <a:pt x="1064683" y="686329"/>
                  <a:pt x="1069975" y="736600"/>
                </a:cubicBezTo>
                <a:cubicBezTo>
                  <a:pt x="1075267" y="786871"/>
                  <a:pt x="1049338" y="876300"/>
                  <a:pt x="1054100" y="920750"/>
                </a:cubicBezTo>
                <a:cubicBezTo>
                  <a:pt x="1058863" y="965200"/>
                  <a:pt x="1108075" y="968375"/>
                  <a:pt x="1098550" y="1003300"/>
                </a:cubicBezTo>
                <a:cubicBezTo>
                  <a:pt x="1089025" y="1038225"/>
                  <a:pt x="1026054" y="1084792"/>
                  <a:pt x="996950" y="1130300"/>
                </a:cubicBezTo>
                <a:cubicBezTo>
                  <a:pt x="967846" y="1175808"/>
                  <a:pt x="945885" y="1226079"/>
                  <a:pt x="923925" y="127635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630" name="Rectangle 629">
            <a:extLst>
              <a:ext uri="{FF2B5EF4-FFF2-40B4-BE49-F238E27FC236}">
                <a16:creationId xmlns:a16="http://schemas.microsoft.com/office/drawing/2014/main" id="{B534E08F-1B77-430C-A4BB-7DD856958AEA}"/>
              </a:ext>
            </a:extLst>
          </p:cNvPr>
          <p:cNvSpPr/>
          <p:nvPr/>
        </p:nvSpPr>
        <p:spPr>
          <a:xfrm rot="762525">
            <a:off x="2520144" y="492388"/>
            <a:ext cx="176556" cy="2034079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65" name="Forme libre : forme 64">
            <a:extLst>
              <a:ext uri="{FF2B5EF4-FFF2-40B4-BE49-F238E27FC236}">
                <a16:creationId xmlns:a16="http://schemas.microsoft.com/office/drawing/2014/main" id="{E9D5A3E5-AD50-4EEC-8597-72ED31D03BAE}"/>
              </a:ext>
            </a:extLst>
          </p:cNvPr>
          <p:cNvSpPr/>
          <p:nvPr/>
        </p:nvSpPr>
        <p:spPr>
          <a:xfrm>
            <a:off x="119502" y="738807"/>
            <a:ext cx="222344" cy="269732"/>
          </a:xfrm>
          <a:custGeom>
            <a:avLst/>
            <a:gdLst>
              <a:gd name="connsiteX0" fmla="*/ 0 w 219075"/>
              <a:gd name="connsiteY0" fmla="*/ 0 h 333375"/>
              <a:gd name="connsiteX1" fmla="*/ 142875 w 219075"/>
              <a:gd name="connsiteY1" fmla="*/ 104775 h 333375"/>
              <a:gd name="connsiteX2" fmla="*/ 28575 w 219075"/>
              <a:gd name="connsiteY2" fmla="*/ 228600 h 333375"/>
              <a:gd name="connsiteX3" fmla="*/ 219075 w 219075"/>
              <a:gd name="connsiteY3" fmla="*/ 333375 h 333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9075" h="333375">
                <a:moveTo>
                  <a:pt x="0" y="0"/>
                </a:moveTo>
                <a:cubicBezTo>
                  <a:pt x="69056" y="33337"/>
                  <a:pt x="138113" y="66675"/>
                  <a:pt x="142875" y="104775"/>
                </a:cubicBezTo>
                <a:cubicBezTo>
                  <a:pt x="147638" y="142875"/>
                  <a:pt x="15875" y="190500"/>
                  <a:pt x="28575" y="228600"/>
                </a:cubicBezTo>
                <a:cubicBezTo>
                  <a:pt x="41275" y="266700"/>
                  <a:pt x="130175" y="300037"/>
                  <a:pt x="219075" y="333375"/>
                </a:cubicBezTo>
              </a:path>
            </a:pathLst>
          </a:custGeom>
          <a:noFill/>
          <a:ln w="19050" cmpd="dbl">
            <a:solidFill>
              <a:srgbClr val="7030A0"/>
            </a:solidFill>
            <a:headEnd type="stealth" w="lg" len="lg"/>
            <a:tailEnd type="stealth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70" name="ZoneTexte 69">
            <a:extLst>
              <a:ext uri="{FF2B5EF4-FFF2-40B4-BE49-F238E27FC236}">
                <a16:creationId xmlns:a16="http://schemas.microsoft.com/office/drawing/2014/main" id="{315A8E70-2BC1-4E13-AC01-966151702F07}"/>
              </a:ext>
            </a:extLst>
          </p:cNvPr>
          <p:cNvSpPr txBox="1"/>
          <p:nvPr/>
        </p:nvSpPr>
        <p:spPr>
          <a:xfrm>
            <a:off x="372469" y="739891"/>
            <a:ext cx="232031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Axe autoroutier (E411)</a:t>
            </a:r>
            <a:endParaRPr lang="fr-BE" sz="1100" dirty="0"/>
          </a:p>
        </p:txBody>
      </p:sp>
      <p:sp>
        <p:nvSpPr>
          <p:cNvPr id="72" name="ZoneTexte 71">
            <a:extLst>
              <a:ext uri="{FF2B5EF4-FFF2-40B4-BE49-F238E27FC236}">
                <a16:creationId xmlns:a16="http://schemas.microsoft.com/office/drawing/2014/main" id="{CD546C32-B5BB-478F-A054-281AF16F3FD6}"/>
              </a:ext>
            </a:extLst>
          </p:cNvPr>
          <p:cNvSpPr txBox="1"/>
          <p:nvPr/>
        </p:nvSpPr>
        <p:spPr>
          <a:xfrm>
            <a:off x="368515" y="1129615"/>
            <a:ext cx="232031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Réseau routier régionale</a:t>
            </a:r>
            <a:endParaRPr lang="fr-BE" sz="1100" dirty="0"/>
          </a:p>
        </p:txBody>
      </p:sp>
      <p:sp>
        <p:nvSpPr>
          <p:cNvPr id="75" name="ZoneTexte 74">
            <a:extLst>
              <a:ext uri="{FF2B5EF4-FFF2-40B4-BE49-F238E27FC236}">
                <a16:creationId xmlns:a16="http://schemas.microsoft.com/office/drawing/2014/main" id="{A63126DA-CE96-4F57-BDFA-36734724A8EF}"/>
              </a:ext>
            </a:extLst>
          </p:cNvPr>
          <p:cNvSpPr txBox="1"/>
          <p:nvPr/>
        </p:nvSpPr>
        <p:spPr>
          <a:xfrm>
            <a:off x="334208" y="253470"/>
            <a:ext cx="1712217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Pôles de développement et d’appui touristique</a:t>
            </a:r>
            <a:endParaRPr lang="fr-BE" sz="1100" dirty="0"/>
          </a:p>
        </p:txBody>
      </p:sp>
      <p:sp>
        <p:nvSpPr>
          <p:cNvPr id="79" name="Forme libre : forme 78">
            <a:extLst>
              <a:ext uri="{FF2B5EF4-FFF2-40B4-BE49-F238E27FC236}">
                <a16:creationId xmlns:a16="http://schemas.microsoft.com/office/drawing/2014/main" id="{70D37981-2D87-40ED-BAFC-FFC8C63CE60C}"/>
              </a:ext>
            </a:extLst>
          </p:cNvPr>
          <p:cNvSpPr/>
          <p:nvPr/>
        </p:nvSpPr>
        <p:spPr>
          <a:xfrm>
            <a:off x="112109" y="1132204"/>
            <a:ext cx="222344" cy="269732"/>
          </a:xfrm>
          <a:custGeom>
            <a:avLst/>
            <a:gdLst>
              <a:gd name="connsiteX0" fmla="*/ 0 w 219075"/>
              <a:gd name="connsiteY0" fmla="*/ 0 h 333375"/>
              <a:gd name="connsiteX1" fmla="*/ 142875 w 219075"/>
              <a:gd name="connsiteY1" fmla="*/ 104775 h 333375"/>
              <a:gd name="connsiteX2" fmla="*/ 28575 w 219075"/>
              <a:gd name="connsiteY2" fmla="*/ 228600 h 333375"/>
              <a:gd name="connsiteX3" fmla="*/ 219075 w 219075"/>
              <a:gd name="connsiteY3" fmla="*/ 333375 h 333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9075" h="333375">
                <a:moveTo>
                  <a:pt x="0" y="0"/>
                </a:moveTo>
                <a:cubicBezTo>
                  <a:pt x="69056" y="33337"/>
                  <a:pt x="138113" y="66675"/>
                  <a:pt x="142875" y="104775"/>
                </a:cubicBezTo>
                <a:cubicBezTo>
                  <a:pt x="147638" y="142875"/>
                  <a:pt x="15875" y="190500"/>
                  <a:pt x="28575" y="228600"/>
                </a:cubicBezTo>
                <a:cubicBezTo>
                  <a:pt x="41275" y="266700"/>
                  <a:pt x="130175" y="300037"/>
                  <a:pt x="219075" y="333375"/>
                </a:cubicBezTo>
              </a:path>
            </a:pathLst>
          </a:custGeom>
          <a:noFill/>
          <a:ln w="12700" cmpd="sng">
            <a:solidFill>
              <a:schemeClr val="bg1">
                <a:lumMod val="75000"/>
              </a:schemeClr>
            </a:solidFill>
            <a:headEnd type="none" w="lg" len="lg"/>
            <a:tailEnd type="none" w="lg" len="lg"/>
            <a:extLst>
              <a:ext uri="{C807C97D-BFC1-408E-A445-0C87EB9F89A2}">
                <ask:lineSketchStyleProps xmlns:ask="http://schemas.microsoft.com/office/drawing/2018/sketchyshapes">
                  <ask:type>
                    <ask:lineSketchNone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80" name="Forme libre : forme 79">
            <a:extLst>
              <a:ext uri="{FF2B5EF4-FFF2-40B4-BE49-F238E27FC236}">
                <a16:creationId xmlns:a16="http://schemas.microsoft.com/office/drawing/2014/main" id="{51586F8B-F076-4975-89E8-64CD98B2DE98}"/>
              </a:ext>
            </a:extLst>
          </p:cNvPr>
          <p:cNvSpPr/>
          <p:nvPr/>
        </p:nvSpPr>
        <p:spPr>
          <a:xfrm>
            <a:off x="98416" y="349764"/>
            <a:ext cx="235086" cy="196167"/>
          </a:xfrm>
          <a:custGeom>
            <a:avLst/>
            <a:gdLst>
              <a:gd name="connsiteX0" fmla="*/ 204899 w 424322"/>
              <a:gd name="connsiteY0" fmla="*/ 139009 h 387565"/>
              <a:gd name="connsiteX1" fmla="*/ 309674 w 424322"/>
              <a:gd name="connsiteY1" fmla="*/ 5659 h 387565"/>
              <a:gd name="connsiteX2" fmla="*/ 423974 w 424322"/>
              <a:gd name="connsiteY2" fmla="*/ 43759 h 387565"/>
              <a:gd name="connsiteX3" fmla="*/ 347774 w 424322"/>
              <a:gd name="connsiteY3" fmla="*/ 215209 h 387565"/>
              <a:gd name="connsiteX4" fmla="*/ 423974 w 424322"/>
              <a:gd name="connsiteY4" fmla="*/ 319984 h 387565"/>
              <a:gd name="connsiteX5" fmla="*/ 338249 w 424322"/>
              <a:gd name="connsiteY5" fmla="*/ 386659 h 387565"/>
              <a:gd name="connsiteX6" fmla="*/ 233474 w 424322"/>
              <a:gd name="connsiteY6" fmla="*/ 272359 h 387565"/>
              <a:gd name="connsiteX7" fmla="*/ 71549 w 424322"/>
              <a:gd name="connsiteY7" fmla="*/ 291409 h 387565"/>
              <a:gd name="connsiteX8" fmla="*/ 4874 w 424322"/>
              <a:gd name="connsiteY8" fmla="*/ 110434 h 387565"/>
              <a:gd name="connsiteX9" fmla="*/ 204899 w 424322"/>
              <a:gd name="connsiteY9" fmla="*/ 139009 h 3875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24322" h="387565">
                <a:moveTo>
                  <a:pt x="204899" y="139009"/>
                </a:moveTo>
                <a:cubicBezTo>
                  <a:pt x="255699" y="121547"/>
                  <a:pt x="273162" y="21534"/>
                  <a:pt x="309674" y="5659"/>
                </a:cubicBezTo>
                <a:cubicBezTo>
                  <a:pt x="346187" y="-10216"/>
                  <a:pt x="417624" y="8834"/>
                  <a:pt x="423974" y="43759"/>
                </a:cubicBezTo>
                <a:cubicBezTo>
                  <a:pt x="430324" y="78684"/>
                  <a:pt x="347774" y="169172"/>
                  <a:pt x="347774" y="215209"/>
                </a:cubicBezTo>
                <a:cubicBezTo>
                  <a:pt x="347774" y="261246"/>
                  <a:pt x="425562" y="291409"/>
                  <a:pt x="423974" y="319984"/>
                </a:cubicBezTo>
                <a:cubicBezTo>
                  <a:pt x="422387" y="348559"/>
                  <a:pt x="369999" y="394596"/>
                  <a:pt x="338249" y="386659"/>
                </a:cubicBezTo>
                <a:cubicBezTo>
                  <a:pt x="306499" y="378722"/>
                  <a:pt x="277924" y="288234"/>
                  <a:pt x="233474" y="272359"/>
                </a:cubicBezTo>
                <a:cubicBezTo>
                  <a:pt x="189024" y="256484"/>
                  <a:pt x="109649" y="318396"/>
                  <a:pt x="71549" y="291409"/>
                </a:cubicBezTo>
                <a:cubicBezTo>
                  <a:pt x="33449" y="264422"/>
                  <a:pt x="-15763" y="139009"/>
                  <a:pt x="4874" y="110434"/>
                </a:cubicBezTo>
                <a:cubicBezTo>
                  <a:pt x="25511" y="81859"/>
                  <a:pt x="154099" y="156471"/>
                  <a:pt x="204899" y="139009"/>
                </a:cubicBezTo>
                <a:close/>
              </a:path>
            </a:pathLst>
          </a:custGeom>
          <a:solidFill>
            <a:schemeClr val="accent2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83" name="ZoneTexte 82">
            <a:extLst>
              <a:ext uri="{FF2B5EF4-FFF2-40B4-BE49-F238E27FC236}">
                <a16:creationId xmlns:a16="http://schemas.microsoft.com/office/drawing/2014/main" id="{E3833D92-8182-40AF-8428-129CFF1A20B8}"/>
              </a:ext>
            </a:extLst>
          </p:cNvPr>
          <p:cNvSpPr txBox="1"/>
          <p:nvPr/>
        </p:nvSpPr>
        <p:spPr>
          <a:xfrm>
            <a:off x="361106" y="1512331"/>
            <a:ext cx="232031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Ligne ferroviaire</a:t>
            </a:r>
            <a:endParaRPr lang="fr-BE" sz="1100" dirty="0"/>
          </a:p>
        </p:txBody>
      </p:sp>
      <p:sp>
        <p:nvSpPr>
          <p:cNvPr id="84" name="Forme libre : forme 83">
            <a:extLst>
              <a:ext uri="{FF2B5EF4-FFF2-40B4-BE49-F238E27FC236}">
                <a16:creationId xmlns:a16="http://schemas.microsoft.com/office/drawing/2014/main" id="{6CC23C3C-748F-42A1-A5B5-88C95C8EA2E3}"/>
              </a:ext>
            </a:extLst>
          </p:cNvPr>
          <p:cNvSpPr/>
          <p:nvPr/>
        </p:nvSpPr>
        <p:spPr>
          <a:xfrm>
            <a:off x="147027" y="1529186"/>
            <a:ext cx="222344" cy="269732"/>
          </a:xfrm>
          <a:custGeom>
            <a:avLst/>
            <a:gdLst>
              <a:gd name="connsiteX0" fmla="*/ 0 w 219075"/>
              <a:gd name="connsiteY0" fmla="*/ 0 h 333375"/>
              <a:gd name="connsiteX1" fmla="*/ 142875 w 219075"/>
              <a:gd name="connsiteY1" fmla="*/ 104775 h 333375"/>
              <a:gd name="connsiteX2" fmla="*/ 28575 w 219075"/>
              <a:gd name="connsiteY2" fmla="*/ 228600 h 333375"/>
              <a:gd name="connsiteX3" fmla="*/ 219075 w 219075"/>
              <a:gd name="connsiteY3" fmla="*/ 333375 h 333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9075" h="333375">
                <a:moveTo>
                  <a:pt x="0" y="0"/>
                </a:moveTo>
                <a:cubicBezTo>
                  <a:pt x="69056" y="33337"/>
                  <a:pt x="138113" y="66675"/>
                  <a:pt x="142875" y="104775"/>
                </a:cubicBezTo>
                <a:cubicBezTo>
                  <a:pt x="147638" y="142875"/>
                  <a:pt x="15875" y="190500"/>
                  <a:pt x="28575" y="228600"/>
                </a:cubicBezTo>
                <a:cubicBezTo>
                  <a:pt x="41275" y="266700"/>
                  <a:pt x="130175" y="300037"/>
                  <a:pt x="219075" y="333375"/>
                </a:cubicBezTo>
              </a:path>
            </a:pathLst>
          </a:custGeom>
          <a:noFill/>
          <a:ln w="19050" cmpd="sng">
            <a:solidFill>
              <a:schemeClr val="tx1"/>
            </a:solidFill>
            <a:prstDash val="dash"/>
            <a:headEnd type="none" w="lg" len="lg"/>
            <a:tailEnd type="none" w="lg" len="lg"/>
            <a:extLst>
              <a:ext uri="{C807C97D-BFC1-408E-A445-0C87EB9F89A2}">
                <ask:lineSketchStyleProps xmlns:ask="http://schemas.microsoft.com/office/drawing/2018/sketchyshapes">
                  <ask:type>
                    <ask:lineSketchNone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6" name="Forme libre : forme 15">
            <a:extLst>
              <a:ext uri="{FF2B5EF4-FFF2-40B4-BE49-F238E27FC236}">
                <a16:creationId xmlns:a16="http://schemas.microsoft.com/office/drawing/2014/main" id="{EEB2F3E0-154F-4066-8E25-50B79DF581A1}"/>
              </a:ext>
            </a:extLst>
          </p:cNvPr>
          <p:cNvSpPr/>
          <p:nvPr/>
        </p:nvSpPr>
        <p:spPr>
          <a:xfrm>
            <a:off x="6386513" y="1743075"/>
            <a:ext cx="1609792" cy="2833688"/>
          </a:xfrm>
          <a:custGeom>
            <a:avLst/>
            <a:gdLst>
              <a:gd name="connsiteX0" fmla="*/ 1314450 w 1609792"/>
              <a:gd name="connsiteY0" fmla="*/ 0 h 2833688"/>
              <a:gd name="connsiteX1" fmla="*/ 1223962 w 1609792"/>
              <a:gd name="connsiteY1" fmla="*/ 114300 h 2833688"/>
              <a:gd name="connsiteX2" fmla="*/ 1095375 w 1609792"/>
              <a:gd name="connsiteY2" fmla="*/ 52388 h 2833688"/>
              <a:gd name="connsiteX3" fmla="*/ 1028700 w 1609792"/>
              <a:gd name="connsiteY3" fmla="*/ 128588 h 2833688"/>
              <a:gd name="connsiteX4" fmla="*/ 1071562 w 1609792"/>
              <a:gd name="connsiteY4" fmla="*/ 400050 h 2833688"/>
              <a:gd name="connsiteX5" fmla="*/ 923925 w 1609792"/>
              <a:gd name="connsiteY5" fmla="*/ 328613 h 2833688"/>
              <a:gd name="connsiteX6" fmla="*/ 800100 w 1609792"/>
              <a:gd name="connsiteY6" fmla="*/ 328613 h 2833688"/>
              <a:gd name="connsiteX7" fmla="*/ 804862 w 1609792"/>
              <a:gd name="connsiteY7" fmla="*/ 266700 h 2833688"/>
              <a:gd name="connsiteX8" fmla="*/ 742950 w 1609792"/>
              <a:gd name="connsiteY8" fmla="*/ 252413 h 2833688"/>
              <a:gd name="connsiteX9" fmla="*/ 566737 w 1609792"/>
              <a:gd name="connsiteY9" fmla="*/ 381000 h 2833688"/>
              <a:gd name="connsiteX10" fmla="*/ 385762 w 1609792"/>
              <a:gd name="connsiteY10" fmla="*/ 219075 h 2833688"/>
              <a:gd name="connsiteX11" fmla="*/ 280987 w 1609792"/>
              <a:gd name="connsiteY11" fmla="*/ 219075 h 2833688"/>
              <a:gd name="connsiteX12" fmla="*/ 95250 w 1609792"/>
              <a:gd name="connsiteY12" fmla="*/ 342900 h 2833688"/>
              <a:gd name="connsiteX13" fmla="*/ 19050 w 1609792"/>
              <a:gd name="connsiteY13" fmla="*/ 490538 h 2833688"/>
              <a:gd name="connsiteX14" fmla="*/ 85725 w 1609792"/>
              <a:gd name="connsiteY14" fmla="*/ 609600 h 2833688"/>
              <a:gd name="connsiteX15" fmla="*/ 0 w 1609792"/>
              <a:gd name="connsiteY15" fmla="*/ 771525 h 2833688"/>
              <a:gd name="connsiteX16" fmla="*/ 85725 w 1609792"/>
              <a:gd name="connsiteY16" fmla="*/ 857250 h 2833688"/>
              <a:gd name="connsiteX17" fmla="*/ 52387 w 1609792"/>
              <a:gd name="connsiteY17" fmla="*/ 962025 h 2833688"/>
              <a:gd name="connsiteX18" fmla="*/ 185737 w 1609792"/>
              <a:gd name="connsiteY18" fmla="*/ 1047750 h 2833688"/>
              <a:gd name="connsiteX19" fmla="*/ 314325 w 1609792"/>
              <a:gd name="connsiteY19" fmla="*/ 1014413 h 2833688"/>
              <a:gd name="connsiteX20" fmla="*/ 423862 w 1609792"/>
              <a:gd name="connsiteY20" fmla="*/ 1114425 h 2833688"/>
              <a:gd name="connsiteX21" fmla="*/ 557212 w 1609792"/>
              <a:gd name="connsiteY21" fmla="*/ 1119188 h 2833688"/>
              <a:gd name="connsiteX22" fmla="*/ 714375 w 1609792"/>
              <a:gd name="connsiteY22" fmla="*/ 1243013 h 2833688"/>
              <a:gd name="connsiteX23" fmla="*/ 790575 w 1609792"/>
              <a:gd name="connsiteY23" fmla="*/ 1357313 h 2833688"/>
              <a:gd name="connsiteX24" fmla="*/ 938212 w 1609792"/>
              <a:gd name="connsiteY24" fmla="*/ 1362075 h 2833688"/>
              <a:gd name="connsiteX25" fmla="*/ 1062037 w 1609792"/>
              <a:gd name="connsiteY25" fmla="*/ 1471613 h 2833688"/>
              <a:gd name="connsiteX26" fmla="*/ 1162050 w 1609792"/>
              <a:gd name="connsiteY26" fmla="*/ 1419225 h 2833688"/>
              <a:gd name="connsiteX27" fmla="*/ 1171575 w 1609792"/>
              <a:gd name="connsiteY27" fmla="*/ 1524000 h 2833688"/>
              <a:gd name="connsiteX28" fmla="*/ 1257300 w 1609792"/>
              <a:gd name="connsiteY28" fmla="*/ 1695450 h 2833688"/>
              <a:gd name="connsiteX29" fmla="*/ 1195387 w 1609792"/>
              <a:gd name="connsiteY29" fmla="*/ 1757363 h 2833688"/>
              <a:gd name="connsiteX30" fmla="*/ 1281112 w 1609792"/>
              <a:gd name="connsiteY30" fmla="*/ 1981200 h 2833688"/>
              <a:gd name="connsiteX31" fmla="*/ 1343025 w 1609792"/>
              <a:gd name="connsiteY31" fmla="*/ 2038350 h 2833688"/>
              <a:gd name="connsiteX32" fmla="*/ 1228725 w 1609792"/>
              <a:gd name="connsiteY32" fmla="*/ 2214563 h 2833688"/>
              <a:gd name="connsiteX33" fmla="*/ 1347787 w 1609792"/>
              <a:gd name="connsiteY33" fmla="*/ 2252663 h 2833688"/>
              <a:gd name="connsiteX34" fmla="*/ 1438275 w 1609792"/>
              <a:gd name="connsiteY34" fmla="*/ 2176463 h 2833688"/>
              <a:gd name="connsiteX35" fmla="*/ 1576387 w 1609792"/>
              <a:gd name="connsiteY35" fmla="*/ 2390775 h 2833688"/>
              <a:gd name="connsiteX36" fmla="*/ 1524000 w 1609792"/>
              <a:gd name="connsiteY36" fmla="*/ 2452688 h 2833688"/>
              <a:gd name="connsiteX37" fmla="*/ 1609725 w 1609792"/>
              <a:gd name="connsiteY37" fmla="*/ 2619375 h 2833688"/>
              <a:gd name="connsiteX38" fmla="*/ 1538287 w 1609792"/>
              <a:gd name="connsiteY38" fmla="*/ 2728913 h 2833688"/>
              <a:gd name="connsiteX39" fmla="*/ 1533525 w 1609792"/>
              <a:gd name="connsiteY39" fmla="*/ 2833688 h 28336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1609792" h="2833688">
                <a:moveTo>
                  <a:pt x="1314450" y="0"/>
                </a:moveTo>
                <a:cubicBezTo>
                  <a:pt x="1287462" y="52784"/>
                  <a:pt x="1260474" y="105569"/>
                  <a:pt x="1223962" y="114300"/>
                </a:cubicBezTo>
                <a:cubicBezTo>
                  <a:pt x="1187449" y="123031"/>
                  <a:pt x="1127919" y="50007"/>
                  <a:pt x="1095375" y="52388"/>
                </a:cubicBezTo>
                <a:cubicBezTo>
                  <a:pt x="1062831" y="54769"/>
                  <a:pt x="1032669" y="70644"/>
                  <a:pt x="1028700" y="128588"/>
                </a:cubicBezTo>
                <a:cubicBezTo>
                  <a:pt x="1024731" y="186532"/>
                  <a:pt x="1089024" y="366713"/>
                  <a:pt x="1071562" y="400050"/>
                </a:cubicBezTo>
                <a:cubicBezTo>
                  <a:pt x="1054100" y="433387"/>
                  <a:pt x="969169" y="340519"/>
                  <a:pt x="923925" y="328613"/>
                </a:cubicBezTo>
                <a:cubicBezTo>
                  <a:pt x="878681" y="316707"/>
                  <a:pt x="819944" y="338932"/>
                  <a:pt x="800100" y="328613"/>
                </a:cubicBezTo>
                <a:cubicBezTo>
                  <a:pt x="780256" y="318294"/>
                  <a:pt x="814387" y="279400"/>
                  <a:pt x="804862" y="266700"/>
                </a:cubicBezTo>
                <a:cubicBezTo>
                  <a:pt x="795337" y="254000"/>
                  <a:pt x="782638" y="233363"/>
                  <a:pt x="742950" y="252413"/>
                </a:cubicBezTo>
                <a:cubicBezTo>
                  <a:pt x="703262" y="271463"/>
                  <a:pt x="626268" y="386556"/>
                  <a:pt x="566737" y="381000"/>
                </a:cubicBezTo>
                <a:cubicBezTo>
                  <a:pt x="507206" y="375444"/>
                  <a:pt x="433387" y="246062"/>
                  <a:pt x="385762" y="219075"/>
                </a:cubicBezTo>
                <a:cubicBezTo>
                  <a:pt x="338137" y="192088"/>
                  <a:pt x="329406" y="198438"/>
                  <a:pt x="280987" y="219075"/>
                </a:cubicBezTo>
                <a:cubicBezTo>
                  <a:pt x="232568" y="239712"/>
                  <a:pt x="138906" y="297656"/>
                  <a:pt x="95250" y="342900"/>
                </a:cubicBezTo>
                <a:cubicBezTo>
                  <a:pt x="51594" y="388144"/>
                  <a:pt x="20637" y="446088"/>
                  <a:pt x="19050" y="490538"/>
                </a:cubicBezTo>
                <a:cubicBezTo>
                  <a:pt x="17462" y="534988"/>
                  <a:pt x="88900" y="562769"/>
                  <a:pt x="85725" y="609600"/>
                </a:cubicBezTo>
                <a:cubicBezTo>
                  <a:pt x="82550" y="656431"/>
                  <a:pt x="0" y="730250"/>
                  <a:pt x="0" y="771525"/>
                </a:cubicBezTo>
                <a:cubicBezTo>
                  <a:pt x="0" y="812800"/>
                  <a:pt x="76994" y="825500"/>
                  <a:pt x="85725" y="857250"/>
                </a:cubicBezTo>
                <a:cubicBezTo>
                  <a:pt x="94456" y="889000"/>
                  <a:pt x="35718" y="930275"/>
                  <a:pt x="52387" y="962025"/>
                </a:cubicBezTo>
                <a:cubicBezTo>
                  <a:pt x="69056" y="993775"/>
                  <a:pt x="142081" y="1039019"/>
                  <a:pt x="185737" y="1047750"/>
                </a:cubicBezTo>
                <a:cubicBezTo>
                  <a:pt x="229393" y="1056481"/>
                  <a:pt x="274637" y="1003301"/>
                  <a:pt x="314325" y="1014413"/>
                </a:cubicBezTo>
                <a:cubicBezTo>
                  <a:pt x="354012" y="1025526"/>
                  <a:pt x="383381" y="1096963"/>
                  <a:pt x="423862" y="1114425"/>
                </a:cubicBezTo>
                <a:cubicBezTo>
                  <a:pt x="464343" y="1131887"/>
                  <a:pt x="508793" y="1097757"/>
                  <a:pt x="557212" y="1119188"/>
                </a:cubicBezTo>
                <a:cubicBezTo>
                  <a:pt x="605631" y="1140619"/>
                  <a:pt x="675481" y="1203325"/>
                  <a:pt x="714375" y="1243013"/>
                </a:cubicBezTo>
                <a:cubicBezTo>
                  <a:pt x="753269" y="1282701"/>
                  <a:pt x="753269" y="1337469"/>
                  <a:pt x="790575" y="1357313"/>
                </a:cubicBezTo>
                <a:cubicBezTo>
                  <a:pt x="827881" y="1377157"/>
                  <a:pt x="892968" y="1343025"/>
                  <a:pt x="938212" y="1362075"/>
                </a:cubicBezTo>
                <a:cubicBezTo>
                  <a:pt x="983456" y="1381125"/>
                  <a:pt x="1024731" y="1462088"/>
                  <a:pt x="1062037" y="1471613"/>
                </a:cubicBezTo>
                <a:cubicBezTo>
                  <a:pt x="1099343" y="1481138"/>
                  <a:pt x="1143794" y="1410494"/>
                  <a:pt x="1162050" y="1419225"/>
                </a:cubicBezTo>
                <a:cubicBezTo>
                  <a:pt x="1180306" y="1427956"/>
                  <a:pt x="1155700" y="1477963"/>
                  <a:pt x="1171575" y="1524000"/>
                </a:cubicBezTo>
                <a:cubicBezTo>
                  <a:pt x="1187450" y="1570038"/>
                  <a:pt x="1253331" y="1656556"/>
                  <a:pt x="1257300" y="1695450"/>
                </a:cubicBezTo>
                <a:cubicBezTo>
                  <a:pt x="1261269" y="1734344"/>
                  <a:pt x="1191418" y="1709738"/>
                  <a:pt x="1195387" y="1757363"/>
                </a:cubicBezTo>
                <a:cubicBezTo>
                  <a:pt x="1199356" y="1804988"/>
                  <a:pt x="1256506" y="1934369"/>
                  <a:pt x="1281112" y="1981200"/>
                </a:cubicBezTo>
                <a:cubicBezTo>
                  <a:pt x="1305718" y="2028031"/>
                  <a:pt x="1351756" y="1999456"/>
                  <a:pt x="1343025" y="2038350"/>
                </a:cubicBezTo>
                <a:cubicBezTo>
                  <a:pt x="1334294" y="2077244"/>
                  <a:pt x="1227931" y="2178844"/>
                  <a:pt x="1228725" y="2214563"/>
                </a:cubicBezTo>
                <a:cubicBezTo>
                  <a:pt x="1229519" y="2250282"/>
                  <a:pt x="1312862" y="2259013"/>
                  <a:pt x="1347787" y="2252663"/>
                </a:cubicBezTo>
                <a:cubicBezTo>
                  <a:pt x="1382712" y="2246313"/>
                  <a:pt x="1400175" y="2153444"/>
                  <a:pt x="1438275" y="2176463"/>
                </a:cubicBezTo>
                <a:cubicBezTo>
                  <a:pt x="1476375" y="2199482"/>
                  <a:pt x="1562100" y="2344738"/>
                  <a:pt x="1576387" y="2390775"/>
                </a:cubicBezTo>
                <a:cubicBezTo>
                  <a:pt x="1590674" y="2436812"/>
                  <a:pt x="1518444" y="2414588"/>
                  <a:pt x="1524000" y="2452688"/>
                </a:cubicBezTo>
                <a:cubicBezTo>
                  <a:pt x="1529556" y="2490788"/>
                  <a:pt x="1607344" y="2573338"/>
                  <a:pt x="1609725" y="2619375"/>
                </a:cubicBezTo>
                <a:cubicBezTo>
                  <a:pt x="1612106" y="2665412"/>
                  <a:pt x="1550987" y="2693194"/>
                  <a:pt x="1538287" y="2728913"/>
                </a:cubicBezTo>
                <a:cubicBezTo>
                  <a:pt x="1525587" y="2764632"/>
                  <a:pt x="1529556" y="2799160"/>
                  <a:pt x="1533525" y="2833688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7" name="Forme libre : forme 16">
            <a:extLst>
              <a:ext uri="{FF2B5EF4-FFF2-40B4-BE49-F238E27FC236}">
                <a16:creationId xmlns:a16="http://schemas.microsoft.com/office/drawing/2014/main" id="{6B897376-6770-4E5A-9E1D-3002D87E2B1B}"/>
              </a:ext>
            </a:extLst>
          </p:cNvPr>
          <p:cNvSpPr/>
          <p:nvPr/>
        </p:nvSpPr>
        <p:spPr>
          <a:xfrm>
            <a:off x="5562410" y="1019175"/>
            <a:ext cx="1024052" cy="981075"/>
          </a:xfrm>
          <a:custGeom>
            <a:avLst/>
            <a:gdLst>
              <a:gd name="connsiteX0" fmla="*/ 352615 w 1024052"/>
              <a:gd name="connsiteY0" fmla="*/ 0 h 981075"/>
              <a:gd name="connsiteX1" fmla="*/ 385953 w 1024052"/>
              <a:gd name="connsiteY1" fmla="*/ 147638 h 981075"/>
              <a:gd name="connsiteX2" fmla="*/ 433578 w 1024052"/>
              <a:gd name="connsiteY2" fmla="*/ 223838 h 981075"/>
              <a:gd name="connsiteX3" fmla="*/ 14478 w 1024052"/>
              <a:gd name="connsiteY3" fmla="*/ 481013 h 981075"/>
              <a:gd name="connsiteX4" fmla="*/ 128778 w 1024052"/>
              <a:gd name="connsiteY4" fmla="*/ 547688 h 981075"/>
              <a:gd name="connsiteX5" fmla="*/ 443103 w 1024052"/>
              <a:gd name="connsiteY5" fmla="*/ 623888 h 981075"/>
              <a:gd name="connsiteX6" fmla="*/ 666940 w 1024052"/>
              <a:gd name="connsiteY6" fmla="*/ 923925 h 981075"/>
              <a:gd name="connsiteX7" fmla="*/ 814578 w 1024052"/>
              <a:gd name="connsiteY7" fmla="*/ 790575 h 981075"/>
              <a:gd name="connsiteX8" fmla="*/ 900303 w 1024052"/>
              <a:gd name="connsiteY8" fmla="*/ 900113 h 981075"/>
              <a:gd name="connsiteX9" fmla="*/ 1009840 w 1024052"/>
              <a:gd name="connsiteY9" fmla="*/ 857250 h 981075"/>
              <a:gd name="connsiteX10" fmla="*/ 1019365 w 1024052"/>
              <a:gd name="connsiteY10" fmla="*/ 981075 h 981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024052" h="981075">
                <a:moveTo>
                  <a:pt x="352615" y="0"/>
                </a:moveTo>
                <a:cubicBezTo>
                  <a:pt x="362537" y="55166"/>
                  <a:pt x="372459" y="110332"/>
                  <a:pt x="385953" y="147638"/>
                </a:cubicBezTo>
                <a:cubicBezTo>
                  <a:pt x="399447" y="184944"/>
                  <a:pt x="495491" y="168276"/>
                  <a:pt x="433578" y="223838"/>
                </a:cubicBezTo>
                <a:cubicBezTo>
                  <a:pt x="371666" y="279401"/>
                  <a:pt x="65278" y="427038"/>
                  <a:pt x="14478" y="481013"/>
                </a:cubicBezTo>
                <a:cubicBezTo>
                  <a:pt x="-36322" y="534988"/>
                  <a:pt x="57341" y="523876"/>
                  <a:pt x="128778" y="547688"/>
                </a:cubicBezTo>
                <a:cubicBezTo>
                  <a:pt x="200215" y="571500"/>
                  <a:pt x="353409" y="561182"/>
                  <a:pt x="443103" y="623888"/>
                </a:cubicBezTo>
                <a:cubicBezTo>
                  <a:pt x="532797" y="686594"/>
                  <a:pt x="605028" y="896144"/>
                  <a:pt x="666940" y="923925"/>
                </a:cubicBezTo>
                <a:cubicBezTo>
                  <a:pt x="728852" y="951706"/>
                  <a:pt x="775684" y="794544"/>
                  <a:pt x="814578" y="790575"/>
                </a:cubicBezTo>
                <a:cubicBezTo>
                  <a:pt x="853472" y="786606"/>
                  <a:pt x="867759" y="889001"/>
                  <a:pt x="900303" y="900113"/>
                </a:cubicBezTo>
                <a:cubicBezTo>
                  <a:pt x="932847" y="911225"/>
                  <a:pt x="989996" y="843756"/>
                  <a:pt x="1009840" y="857250"/>
                </a:cubicBezTo>
                <a:cubicBezTo>
                  <a:pt x="1029684" y="870744"/>
                  <a:pt x="1024524" y="925909"/>
                  <a:pt x="1019365" y="981075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8" name="Forme libre : forme 17">
            <a:extLst>
              <a:ext uri="{FF2B5EF4-FFF2-40B4-BE49-F238E27FC236}">
                <a16:creationId xmlns:a16="http://schemas.microsoft.com/office/drawing/2014/main" id="{20498A84-F3E1-452B-9923-BAD59EE2CD91}"/>
              </a:ext>
            </a:extLst>
          </p:cNvPr>
          <p:cNvSpPr/>
          <p:nvPr/>
        </p:nvSpPr>
        <p:spPr>
          <a:xfrm>
            <a:off x="4067175" y="1719263"/>
            <a:ext cx="2319338" cy="1011041"/>
          </a:xfrm>
          <a:custGeom>
            <a:avLst/>
            <a:gdLst>
              <a:gd name="connsiteX0" fmla="*/ 0 w 2319338"/>
              <a:gd name="connsiteY0" fmla="*/ 0 h 1011041"/>
              <a:gd name="connsiteX1" fmla="*/ 119063 w 2319338"/>
              <a:gd name="connsiteY1" fmla="*/ 80962 h 1011041"/>
              <a:gd name="connsiteX2" fmla="*/ 157163 w 2319338"/>
              <a:gd name="connsiteY2" fmla="*/ 228600 h 1011041"/>
              <a:gd name="connsiteX3" fmla="*/ 247650 w 2319338"/>
              <a:gd name="connsiteY3" fmla="*/ 214312 h 1011041"/>
              <a:gd name="connsiteX4" fmla="*/ 271463 w 2319338"/>
              <a:gd name="connsiteY4" fmla="*/ 123825 h 1011041"/>
              <a:gd name="connsiteX5" fmla="*/ 319088 w 2319338"/>
              <a:gd name="connsiteY5" fmla="*/ 223837 h 1011041"/>
              <a:gd name="connsiteX6" fmla="*/ 442913 w 2319338"/>
              <a:gd name="connsiteY6" fmla="*/ 247650 h 1011041"/>
              <a:gd name="connsiteX7" fmla="*/ 490538 w 2319338"/>
              <a:gd name="connsiteY7" fmla="*/ 104775 h 1011041"/>
              <a:gd name="connsiteX8" fmla="*/ 619125 w 2319338"/>
              <a:gd name="connsiteY8" fmla="*/ 28575 h 1011041"/>
              <a:gd name="connsiteX9" fmla="*/ 681038 w 2319338"/>
              <a:gd name="connsiteY9" fmla="*/ 133350 h 1011041"/>
              <a:gd name="connsiteX10" fmla="*/ 795338 w 2319338"/>
              <a:gd name="connsiteY10" fmla="*/ 223837 h 1011041"/>
              <a:gd name="connsiteX11" fmla="*/ 909638 w 2319338"/>
              <a:gd name="connsiteY11" fmla="*/ 419100 h 1011041"/>
              <a:gd name="connsiteX12" fmla="*/ 1100138 w 2319338"/>
              <a:gd name="connsiteY12" fmla="*/ 690562 h 1011041"/>
              <a:gd name="connsiteX13" fmla="*/ 1404938 w 2319338"/>
              <a:gd name="connsiteY13" fmla="*/ 576262 h 1011041"/>
              <a:gd name="connsiteX14" fmla="*/ 1528763 w 2319338"/>
              <a:gd name="connsiteY14" fmla="*/ 733425 h 1011041"/>
              <a:gd name="connsiteX15" fmla="*/ 1733550 w 2319338"/>
              <a:gd name="connsiteY15" fmla="*/ 619125 h 1011041"/>
              <a:gd name="connsiteX16" fmla="*/ 1819275 w 2319338"/>
              <a:gd name="connsiteY16" fmla="*/ 771525 h 1011041"/>
              <a:gd name="connsiteX17" fmla="*/ 1776413 w 2319338"/>
              <a:gd name="connsiteY17" fmla="*/ 957262 h 1011041"/>
              <a:gd name="connsiteX18" fmla="*/ 1828800 w 2319338"/>
              <a:gd name="connsiteY18" fmla="*/ 1004887 h 1011041"/>
              <a:gd name="connsiteX19" fmla="*/ 2095500 w 2319338"/>
              <a:gd name="connsiteY19" fmla="*/ 842962 h 1011041"/>
              <a:gd name="connsiteX20" fmla="*/ 2176463 w 2319338"/>
              <a:gd name="connsiteY20" fmla="*/ 900112 h 1011041"/>
              <a:gd name="connsiteX21" fmla="*/ 2295525 w 2319338"/>
              <a:gd name="connsiteY21" fmla="*/ 862012 h 1011041"/>
              <a:gd name="connsiteX22" fmla="*/ 2319338 w 2319338"/>
              <a:gd name="connsiteY22" fmla="*/ 795337 h 10110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2319338" h="1011041">
                <a:moveTo>
                  <a:pt x="0" y="0"/>
                </a:moveTo>
                <a:cubicBezTo>
                  <a:pt x="46434" y="21431"/>
                  <a:pt x="92869" y="42862"/>
                  <a:pt x="119063" y="80962"/>
                </a:cubicBezTo>
                <a:cubicBezTo>
                  <a:pt x="145257" y="119062"/>
                  <a:pt x="135732" y="206375"/>
                  <a:pt x="157163" y="228600"/>
                </a:cubicBezTo>
                <a:cubicBezTo>
                  <a:pt x="178594" y="250825"/>
                  <a:pt x="228600" y="231774"/>
                  <a:pt x="247650" y="214312"/>
                </a:cubicBezTo>
                <a:cubicBezTo>
                  <a:pt x="266700" y="196850"/>
                  <a:pt x="259557" y="122238"/>
                  <a:pt x="271463" y="123825"/>
                </a:cubicBezTo>
                <a:cubicBezTo>
                  <a:pt x="283369" y="125412"/>
                  <a:pt x="290513" y="203200"/>
                  <a:pt x="319088" y="223837"/>
                </a:cubicBezTo>
                <a:cubicBezTo>
                  <a:pt x="347663" y="244474"/>
                  <a:pt x="414338" y="267494"/>
                  <a:pt x="442913" y="247650"/>
                </a:cubicBezTo>
                <a:cubicBezTo>
                  <a:pt x="471488" y="227806"/>
                  <a:pt x="461169" y="141287"/>
                  <a:pt x="490538" y="104775"/>
                </a:cubicBezTo>
                <a:cubicBezTo>
                  <a:pt x="519907" y="68263"/>
                  <a:pt x="587375" y="23813"/>
                  <a:pt x="619125" y="28575"/>
                </a:cubicBezTo>
                <a:cubicBezTo>
                  <a:pt x="650875" y="33337"/>
                  <a:pt x="651669" y="100806"/>
                  <a:pt x="681038" y="133350"/>
                </a:cubicBezTo>
                <a:cubicBezTo>
                  <a:pt x="710407" y="165894"/>
                  <a:pt x="757238" y="176212"/>
                  <a:pt x="795338" y="223837"/>
                </a:cubicBezTo>
                <a:cubicBezTo>
                  <a:pt x="833438" y="271462"/>
                  <a:pt x="858838" y="341313"/>
                  <a:pt x="909638" y="419100"/>
                </a:cubicBezTo>
                <a:cubicBezTo>
                  <a:pt x="960438" y="496888"/>
                  <a:pt x="1017588" y="664368"/>
                  <a:pt x="1100138" y="690562"/>
                </a:cubicBezTo>
                <a:cubicBezTo>
                  <a:pt x="1182688" y="716756"/>
                  <a:pt x="1333501" y="569118"/>
                  <a:pt x="1404938" y="576262"/>
                </a:cubicBezTo>
                <a:cubicBezTo>
                  <a:pt x="1476375" y="583406"/>
                  <a:pt x="1473994" y="726281"/>
                  <a:pt x="1528763" y="733425"/>
                </a:cubicBezTo>
                <a:cubicBezTo>
                  <a:pt x="1583532" y="740569"/>
                  <a:pt x="1685131" y="612775"/>
                  <a:pt x="1733550" y="619125"/>
                </a:cubicBezTo>
                <a:cubicBezTo>
                  <a:pt x="1781969" y="625475"/>
                  <a:pt x="1812131" y="715169"/>
                  <a:pt x="1819275" y="771525"/>
                </a:cubicBezTo>
                <a:cubicBezTo>
                  <a:pt x="1826419" y="827881"/>
                  <a:pt x="1774825" y="918368"/>
                  <a:pt x="1776413" y="957262"/>
                </a:cubicBezTo>
                <a:cubicBezTo>
                  <a:pt x="1778001" y="996156"/>
                  <a:pt x="1775619" y="1023937"/>
                  <a:pt x="1828800" y="1004887"/>
                </a:cubicBezTo>
                <a:cubicBezTo>
                  <a:pt x="1881981" y="985837"/>
                  <a:pt x="2037556" y="860425"/>
                  <a:pt x="2095500" y="842962"/>
                </a:cubicBezTo>
                <a:cubicBezTo>
                  <a:pt x="2153444" y="825500"/>
                  <a:pt x="2143126" y="896937"/>
                  <a:pt x="2176463" y="900112"/>
                </a:cubicBezTo>
                <a:cubicBezTo>
                  <a:pt x="2209800" y="903287"/>
                  <a:pt x="2271713" y="879474"/>
                  <a:pt x="2295525" y="862012"/>
                </a:cubicBezTo>
                <a:cubicBezTo>
                  <a:pt x="2319337" y="844550"/>
                  <a:pt x="2319337" y="819943"/>
                  <a:pt x="2319338" y="795337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9" name="Forme libre : forme 18">
            <a:extLst>
              <a:ext uri="{FF2B5EF4-FFF2-40B4-BE49-F238E27FC236}">
                <a16:creationId xmlns:a16="http://schemas.microsoft.com/office/drawing/2014/main" id="{8FBAC746-697B-4F02-AFF8-DF8C4C25D370}"/>
              </a:ext>
            </a:extLst>
          </p:cNvPr>
          <p:cNvSpPr/>
          <p:nvPr/>
        </p:nvSpPr>
        <p:spPr>
          <a:xfrm>
            <a:off x="4846088" y="2724150"/>
            <a:ext cx="2826300" cy="1924050"/>
          </a:xfrm>
          <a:custGeom>
            <a:avLst/>
            <a:gdLst>
              <a:gd name="connsiteX0" fmla="*/ 1049887 w 2826300"/>
              <a:gd name="connsiteY0" fmla="*/ 0 h 1924050"/>
              <a:gd name="connsiteX1" fmla="*/ 983212 w 2826300"/>
              <a:gd name="connsiteY1" fmla="*/ 95250 h 1924050"/>
              <a:gd name="connsiteX2" fmla="*/ 1087987 w 2826300"/>
              <a:gd name="connsiteY2" fmla="*/ 219075 h 1924050"/>
              <a:gd name="connsiteX3" fmla="*/ 916537 w 2826300"/>
              <a:gd name="connsiteY3" fmla="*/ 342900 h 1924050"/>
              <a:gd name="connsiteX4" fmla="*/ 654600 w 2826300"/>
              <a:gd name="connsiteY4" fmla="*/ 528638 h 1924050"/>
              <a:gd name="connsiteX5" fmla="*/ 530775 w 2826300"/>
              <a:gd name="connsiteY5" fmla="*/ 423863 h 1924050"/>
              <a:gd name="connsiteX6" fmla="*/ 364087 w 2826300"/>
              <a:gd name="connsiteY6" fmla="*/ 257175 h 1924050"/>
              <a:gd name="connsiteX7" fmla="*/ 178350 w 2826300"/>
              <a:gd name="connsiteY7" fmla="*/ 400050 h 1924050"/>
              <a:gd name="connsiteX8" fmla="*/ 6900 w 2826300"/>
              <a:gd name="connsiteY8" fmla="*/ 490538 h 1924050"/>
              <a:gd name="connsiteX9" fmla="*/ 45000 w 2826300"/>
              <a:gd name="connsiteY9" fmla="*/ 661988 h 1924050"/>
              <a:gd name="connsiteX10" fmla="*/ 149775 w 2826300"/>
              <a:gd name="connsiteY10" fmla="*/ 647700 h 1924050"/>
              <a:gd name="connsiteX11" fmla="*/ 206925 w 2826300"/>
              <a:gd name="connsiteY11" fmla="*/ 723900 h 1924050"/>
              <a:gd name="connsiteX12" fmla="*/ 106912 w 2826300"/>
              <a:gd name="connsiteY12" fmla="*/ 766763 h 1924050"/>
              <a:gd name="connsiteX13" fmla="*/ 178350 w 2826300"/>
              <a:gd name="connsiteY13" fmla="*/ 981075 h 1924050"/>
              <a:gd name="connsiteX14" fmla="*/ 159300 w 2826300"/>
              <a:gd name="connsiteY14" fmla="*/ 1042988 h 1924050"/>
              <a:gd name="connsiteX15" fmla="*/ 316462 w 2826300"/>
              <a:gd name="connsiteY15" fmla="*/ 1333500 h 1924050"/>
              <a:gd name="connsiteX16" fmla="*/ 449812 w 2826300"/>
              <a:gd name="connsiteY16" fmla="*/ 1271588 h 1924050"/>
              <a:gd name="connsiteX17" fmla="*/ 416475 w 2826300"/>
              <a:gd name="connsiteY17" fmla="*/ 1176338 h 1924050"/>
              <a:gd name="connsiteX18" fmla="*/ 530775 w 2826300"/>
              <a:gd name="connsiteY18" fmla="*/ 1066800 h 1924050"/>
              <a:gd name="connsiteX19" fmla="*/ 740325 w 2826300"/>
              <a:gd name="connsiteY19" fmla="*/ 985838 h 1924050"/>
              <a:gd name="connsiteX20" fmla="*/ 807000 w 2826300"/>
              <a:gd name="connsiteY20" fmla="*/ 885825 h 1924050"/>
              <a:gd name="connsiteX21" fmla="*/ 949875 w 2826300"/>
              <a:gd name="connsiteY21" fmla="*/ 1138238 h 1924050"/>
              <a:gd name="connsiteX22" fmla="*/ 1007025 w 2826300"/>
              <a:gd name="connsiteY22" fmla="*/ 1095375 h 1924050"/>
              <a:gd name="connsiteX23" fmla="*/ 1126087 w 2826300"/>
              <a:gd name="connsiteY23" fmla="*/ 1362075 h 1924050"/>
              <a:gd name="connsiteX24" fmla="*/ 1164187 w 2826300"/>
              <a:gd name="connsiteY24" fmla="*/ 1214438 h 1924050"/>
              <a:gd name="connsiteX25" fmla="*/ 1297537 w 2826300"/>
              <a:gd name="connsiteY25" fmla="*/ 1347788 h 1924050"/>
              <a:gd name="connsiteX26" fmla="*/ 1468987 w 2826300"/>
              <a:gd name="connsiteY26" fmla="*/ 1414463 h 1924050"/>
              <a:gd name="connsiteX27" fmla="*/ 1669012 w 2826300"/>
              <a:gd name="connsiteY27" fmla="*/ 1400175 h 1924050"/>
              <a:gd name="connsiteX28" fmla="*/ 1921425 w 2826300"/>
              <a:gd name="connsiteY28" fmla="*/ 1485900 h 1924050"/>
              <a:gd name="connsiteX29" fmla="*/ 2030962 w 2826300"/>
              <a:gd name="connsiteY29" fmla="*/ 1485900 h 1924050"/>
              <a:gd name="connsiteX30" fmla="*/ 2292900 w 2826300"/>
              <a:gd name="connsiteY30" fmla="*/ 1714500 h 1924050"/>
              <a:gd name="connsiteX31" fmla="*/ 2373862 w 2826300"/>
              <a:gd name="connsiteY31" fmla="*/ 1733550 h 1924050"/>
              <a:gd name="connsiteX32" fmla="*/ 2445300 w 2826300"/>
              <a:gd name="connsiteY32" fmla="*/ 1728788 h 1924050"/>
              <a:gd name="connsiteX33" fmla="*/ 2702475 w 2826300"/>
              <a:gd name="connsiteY33" fmla="*/ 1871663 h 1924050"/>
              <a:gd name="connsiteX34" fmla="*/ 2826300 w 2826300"/>
              <a:gd name="connsiteY34" fmla="*/ 1924050 h 1924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2826300" h="1924050">
                <a:moveTo>
                  <a:pt x="1049887" y="0"/>
                </a:moveTo>
                <a:cubicBezTo>
                  <a:pt x="1013374" y="29369"/>
                  <a:pt x="976862" y="58738"/>
                  <a:pt x="983212" y="95250"/>
                </a:cubicBezTo>
                <a:cubicBezTo>
                  <a:pt x="989562" y="131762"/>
                  <a:pt x="1099099" y="177800"/>
                  <a:pt x="1087987" y="219075"/>
                </a:cubicBezTo>
                <a:cubicBezTo>
                  <a:pt x="1076875" y="260350"/>
                  <a:pt x="916537" y="342900"/>
                  <a:pt x="916537" y="342900"/>
                </a:cubicBezTo>
                <a:cubicBezTo>
                  <a:pt x="844306" y="394494"/>
                  <a:pt x="718894" y="515144"/>
                  <a:pt x="654600" y="528638"/>
                </a:cubicBezTo>
                <a:cubicBezTo>
                  <a:pt x="590306" y="542132"/>
                  <a:pt x="579194" y="469107"/>
                  <a:pt x="530775" y="423863"/>
                </a:cubicBezTo>
                <a:cubicBezTo>
                  <a:pt x="482356" y="378619"/>
                  <a:pt x="422824" y="261144"/>
                  <a:pt x="364087" y="257175"/>
                </a:cubicBezTo>
                <a:cubicBezTo>
                  <a:pt x="305349" y="253206"/>
                  <a:pt x="237881" y="361156"/>
                  <a:pt x="178350" y="400050"/>
                </a:cubicBezTo>
                <a:cubicBezTo>
                  <a:pt x="118819" y="438944"/>
                  <a:pt x="29125" y="446882"/>
                  <a:pt x="6900" y="490538"/>
                </a:cubicBezTo>
                <a:cubicBezTo>
                  <a:pt x="-15325" y="534194"/>
                  <a:pt x="21188" y="635794"/>
                  <a:pt x="45000" y="661988"/>
                </a:cubicBezTo>
                <a:cubicBezTo>
                  <a:pt x="68812" y="688182"/>
                  <a:pt x="122787" y="637381"/>
                  <a:pt x="149775" y="647700"/>
                </a:cubicBezTo>
                <a:cubicBezTo>
                  <a:pt x="176763" y="658019"/>
                  <a:pt x="214069" y="704056"/>
                  <a:pt x="206925" y="723900"/>
                </a:cubicBezTo>
                <a:cubicBezTo>
                  <a:pt x="199781" y="743744"/>
                  <a:pt x="111674" y="723901"/>
                  <a:pt x="106912" y="766763"/>
                </a:cubicBezTo>
                <a:cubicBezTo>
                  <a:pt x="102149" y="809626"/>
                  <a:pt x="169619" y="935038"/>
                  <a:pt x="178350" y="981075"/>
                </a:cubicBezTo>
                <a:cubicBezTo>
                  <a:pt x="187081" y="1027113"/>
                  <a:pt x="136281" y="984251"/>
                  <a:pt x="159300" y="1042988"/>
                </a:cubicBezTo>
                <a:cubicBezTo>
                  <a:pt x="182319" y="1101726"/>
                  <a:pt x="268043" y="1295400"/>
                  <a:pt x="316462" y="1333500"/>
                </a:cubicBezTo>
                <a:cubicBezTo>
                  <a:pt x="364881" y="1371600"/>
                  <a:pt x="433143" y="1297782"/>
                  <a:pt x="449812" y="1271588"/>
                </a:cubicBezTo>
                <a:cubicBezTo>
                  <a:pt x="466481" y="1245394"/>
                  <a:pt x="402981" y="1210469"/>
                  <a:pt x="416475" y="1176338"/>
                </a:cubicBezTo>
                <a:cubicBezTo>
                  <a:pt x="429969" y="1142207"/>
                  <a:pt x="476800" y="1098550"/>
                  <a:pt x="530775" y="1066800"/>
                </a:cubicBezTo>
                <a:cubicBezTo>
                  <a:pt x="584750" y="1035050"/>
                  <a:pt x="694288" y="1016000"/>
                  <a:pt x="740325" y="985838"/>
                </a:cubicBezTo>
                <a:cubicBezTo>
                  <a:pt x="786362" y="955676"/>
                  <a:pt x="772075" y="860425"/>
                  <a:pt x="807000" y="885825"/>
                </a:cubicBezTo>
                <a:cubicBezTo>
                  <a:pt x="841925" y="911225"/>
                  <a:pt x="916537" y="1103313"/>
                  <a:pt x="949875" y="1138238"/>
                </a:cubicBezTo>
                <a:cubicBezTo>
                  <a:pt x="983212" y="1173163"/>
                  <a:pt x="977656" y="1058069"/>
                  <a:pt x="1007025" y="1095375"/>
                </a:cubicBezTo>
                <a:cubicBezTo>
                  <a:pt x="1036394" y="1132681"/>
                  <a:pt x="1099893" y="1342231"/>
                  <a:pt x="1126087" y="1362075"/>
                </a:cubicBezTo>
                <a:cubicBezTo>
                  <a:pt x="1152281" y="1381919"/>
                  <a:pt x="1135612" y="1216819"/>
                  <a:pt x="1164187" y="1214438"/>
                </a:cubicBezTo>
                <a:cubicBezTo>
                  <a:pt x="1192762" y="1212057"/>
                  <a:pt x="1246737" y="1314451"/>
                  <a:pt x="1297537" y="1347788"/>
                </a:cubicBezTo>
                <a:cubicBezTo>
                  <a:pt x="1348337" y="1381125"/>
                  <a:pt x="1407075" y="1405732"/>
                  <a:pt x="1468987" y="1414463"/>
                </a:cubicBezTo>
                <a:cubicBezTo>
                  <a:pt x="1530899" y="1423194"/>
                  <a:pt x="1593606" y="1388269"/>
                  <a:pt x="1669012" y="1400175"/>
                </a:cubicBezTo>
                <a:cubicBezTo>
                  <a:pt x="1744418" y="1412081"/>
                  <a:pt x="1861100" y="1471613"/>
                  <a:pt x="1921425" y="1485900"/>
                </a:cubicBezTo>
                <a:cubicBezTo>
                  <a:pt x="1981750" y="1500187"/>
                  <a:pt x="1969049" y="1447800"/>
                  <a:pt x="2030962" y="1485900"/>
                </a:cubicBezTo>
                <a:cubicBezTo>
                  <a:pt x="2092875" y="1524000"/>
                  <a:pt x="2235750" y="1673225"/>
                  <a:pt x="2292900" y="1714500"/>
                </a:cubicBezTo>
                <a:cubicBezTo>
                  <a:pt x="2350050" y="1755775"/>
                  <a:pt x="2348462" y="1731169"/>
                  <a:pt x="2373862" y="1733550"/>
                </a:cubicBezTo>
                <a:cubicBezTo>
                  <a:pt x="2399262" y="1735931"/>
                  <a:pt x="2390531" y="1705769"/>
                  <a:pt x="2445300" y="1728788"/>
                </a:cubicBezTo>
                <a:cubicBezTo>
                  <a:pt x="2500069" y="1751807"/>
                  <a:pt x="2638975" y="1839119"/>
                  <a:pt x="2702475" y="1871663"/>
                </a:cubicBezTo>
                <a:cubicBezTo>
                  <a:pt x="2765975" y="1904207"/>
                  <a:pt x="2796137" y="1914128"/>
                  <a:pt x="2826300" y="1924050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0" name="Forme libre : forme 19">
            <a:extLst>
              <a:ext uri="{FF2B5EF4-FFF2-40B4-BE49-F238E27FC236}">
                <a16:creationId xmlns:a16="http://schemas.microsoft.com/office/drawing/2014/main" id="{9C419867-01DA-4A07-90F3-8C56C004BAEE}"/>
              </a:ext>
            </a:extLst>
          </p:cNvPr>
          <p:cNvSpPr/>
          <p:nvPr/>
        </p:nvSpPr>
        <p:spPr>
          <a:xfrm>
            <a:off x="4797425" y="3530600"/>
            <a:ext cx="158750" cy="104775"/>
          </a:xfrm>
          <a:custGeom>
            <a:avLst/>
            <a:gdLst>
              <a:gd name="connsiteX0" fmla="*/ 158750 w 158750"/>
              <a:gd name="connsiteY0" fmla="*/ 0 h 104775"/>
              <a:gd name="connsiteX1" fmla="*/ 60325 w 158750"/>
              <a:gd name="connsiteY1" fmla="*/ 34925 h 104775"/>
              <a:gd name="connsiteX2" fmla="*/ 0 w 158750"/>
              <a:gd name="connsiteY2" fmla="*/ 104775 h 104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8750" h="104775">
                <a:moveTo>
                  <a:pt x="158750" y="0"/>
                </a:moveTo>
                <a:cubicBezTo>
                  <a:pt x="122766" y="8731"/>
                  <a:pt x="86783" y="17462"/>
                  <a:pt x="60325" y="34925"/>
                </a:cubicBezTo>
                <a:cubicBezTo>
                  <a:pt x="33867" y="52388"/>
                  <a:pt x="16933" y="78581"/>
                  <a:pt x="0" y="104775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" name="Forme libre : forme 1">
            <a:extLst>
              <a:ext uri="{FF2B5EF4-FFF2-40B4-BE49-F238E27FC236}">
                <a16:creationId xmlns:a16="http://schemas.microsoft.com/office/drawing/2014/main" id="{B7DAACF1-E6F7-44BB-AB7F-4826964ED36A}"/>
              </a:ext>
            </a:extLst>
          </p:cNvPr>
          <p:cNvSpPr/>
          <p:nvPr/>
        </p:nvSpPr>
        <p:spPr>
          <a:xfrm>
            <a:off x="3064213" y="311284"/>
            <a:ext cx="2412461" cy="6293797"/>
          </a:xfrm>
          <a:custGeom>
            <a:avLst/>
            <a:gdLst>
              <a:gd name="connsiteX0" fmla="*/ 0 w 2558374"/>
              <a:gd name="connsiteY0" fmla="*/ 0 h 6799634"/>
              <a:gd name="connsiteX1" fmla="*/ 369651 w 2558374"/>
              <a:gd name="connsiteY1" fmla="*/ 817123 h 6799634"/>
              <a:gd name="connsiteX2" fmla="*/ 573931 w 2558374"/>
              <a:gd name="connsiteY2" fmla="*/ 1225685 h 6799634"/>
              <a:gd name="connsiteX3" fmla="*/ 700391 w 2558374"/>
              <a:gd name="connsiteY3" fmla="*/ 1702340 h 6799634"/>
              <a:gd name="connsiteX4" fmla="*/ 1060314 w 2558374"/>
              <a:gd name="connsiteY4" fmla="*/ 2013625 h 6799634"/>
              <a:gd name="connsiteX5" fmla="*/ 1605063 w 2558374"/>
              <a:gd name="connsiteY5" fmla="*/ 2986391 h 6799634"/>
              <a:gd name="connsiteX6" fmla="*/ 1760706 w 2558374"/>
              <a:gd name="connsiteY6" fmla="*/ 3550595 h 6799634"/>
              <a:gd name="connsiteX7" fmla="*/ 1857983 w 2558374"/>
              <a:gd name="connsiteY7" fmla="*/ 4036978 h 6799634"/>
              <a:gd name="connsiteX8" fmla="*/ 1770434 w 2558374"/>
              <a:gd name="connsiteY8" fmla="*/ 4435812 h 6799634"/>
              <a:gd name="connsiteX9" fmla="*/ 1809344 w 2558374"/>
              <a:gd name="connsiteY9" fmla="*/ 4669276 h 6799634"/>
              <a:gd name="connsiteX10" fmla="*/ 2091446 w 2558374"/>
              <a:gd name="connsiteY10" fmla="*/ 5175115 h 6799634"/>
              <a:gd name="connsiteX11" fmla="*/ 2286000 w 2558374"/>
              <a:gd name="connsiteY11" fmla="*/ 5515583 h 6799634"/>
              <a:gd name="connsiteX12" fmla="*/ 2305455 w 2558374"/>
              <a:gd name="connsiteY12" fmla="*/ 5914417 h 6799634"/>
              <a:gd name="connsiteX13" fmla="*/ 2441642 w 2558374"/>
              <a:gd name="connsiteY13" fmla="*/ 6147880 h 6799634"/>
              <a:gd name="connsiteX14" fmla="*/ 2538919 w 2558374"/>
              <a:gd name="connsiteY14" fmla="*/ 6556442 h 6799634"/>
              <a:gd name="connsiteX15" fmla="*/ 2558374 w 2558374"/>
              <a:gd name="connsiteY15" fmla="*/ 6799634 h 6799634"/>
              <a:gd name="connsiteX0" fmla="*/ 0 w 2558374"/>
              <a:gd name="connsiteY0" fmla="*/ 0 h 6799634"/>
              <a:gd name="connsiteX1" fmla="*/ 369651 w 2558374"/>
              <a:gd name="connsiteY1" fmla="*/ 817123 h 6799634"/>
              <a:gd name="connsiteX2" fmla="*/ 573931 w 2558374"/>
              <a:gd name="connsiteY2" fmla="*/ 1225685 h 6799634"/>
              <a:gd name="connsiteX3" fmla="*/ 700391 w 2558374"/>
              <a:gd name="connsiteY3" fmla="*/ 1702340 h 6799634"/>
              <a:gd name="connsiteX4" fmla="*/ 1060314 w 2558374"/>
              <a:gd name="connsiteY4" fmla="*/ 2013625 h 6799634"/>
              <a:gd name="connsiteX5" fmla="*/ 1322961 w 2558374"/>
              <a:gd name="connsiteY5" fmla="*/ 2509736 h 6799634"/>
              <a:gd name="connsiteX6" fmla="*/ 1605063 w 2558374"/>
              <a:gd name="connsiteY6" fmla="*/ 2986391 h 6799634"/>
              <a:gd name="connsiteX7" fmla="*/ 1760706 w 2558374"/>
              <a:gd name="connsiteY7" fmla="*/ 3550595 h 6799634"/>
              <a:gd name="connsiteX8" fmla="*/ 1857983 w 2558374"/>
              <a:gd name="connsiteY8" fmla="*/ 4036978 h 6799634"/>
              <a:gd name="connsiteX9" fmla="*/ 1770434 w 2558374"/>
              <a:gd name="connsiteY9" fmla="*/ 4435812 h 6799634"/>
              <a:gd name="connsiteX10" fmla="*/ 1809344 w 2558374"/>
              <a:gd name="connsiteY10" fmla="*/ 4669276 h 6799634"/>
              <a:gd name="connsiteX11" fmla="*/ 2091446 w 2558374"/>
              <a:gd name="connsiteY11" fmla="*/ 5175115 h 6799634"/>
              <a:gd name="connsiteX12" fmla="*/ 2286000 w 2558374"/>
              <a:gd name="connsiteY12" fmla="*/ 5515583 h 6799634"/>
              <a:gd name="connsiteX13" fmla="*/ 2305455 w 2558374"/>
              <a:gd name="connsiteY13" fmla="*/ 5914417 h 6799634"/>
              <a:gd name="connsiteX14" fmla="*/ 2441642 w 2558374"/>
              <a:gd name="connsiteY14" fmla="*/ 6147880 h 6799634"/>
              <a:gd name="connsiteX15" fmla="*/ 2538919 w 2558374"/>
              <a:gd name="connsiteY15" fmla="*/ 6556442 h 6799634"/>
              <a:gd name="connsiteX16" fmla="*/ 2558374 w 2558374"/>
              <a:gd name="connsiteY16" fmla="*/ 6799634 h 6799634"/>
              <a:gd name="connsiteX0" fmla="*/ 0 w 2422187"/>
              <a:gd name="connsiteY0" fmla="*/ 0 h 6527260"/>
              <a:gd name="connsiteX1" fmla="*/ 233464 w 2422187"/>
              <a:gd name="connsiteY1" fmla="*/ 544749 h 6527260"/>
              <a:gd name="connsiteX2" fmla="*/ 437744 w 2422187"/>
              <a:gd name="connsiteY2" fmla="*/ 953311 h 6527260"/>
              <a:gd name="connsiteX3" fmla="*/ 564204 w 2422187"/>
              <a:gd name="connsiteY3" fmla="*/ 1429966 h 6527260"/>
              <a:gd name="connsiteX4" fmla="*/ 924127 w 2422187"/>
              <a:gd name="connsiteY4" fmla="*/ 1741251 h 6527260"/>
              <a:gd name="connsiteX5" fmla="*/ 1186774 w 2422187"/>
              <a:gd name="connsiteY5" fmla="*/ 2237362 h 6527260"/>
              <a:gd name="connsiteX6" fmla="*/ 1468876 w 2422187"/>
              <a:gd name="connsiteY6" fmla="*/ 2714017 h 6527260"/>
              <a:gd name="connsiteX7" fmla="*/ 1624519 w 2422187"/>
              <a:gd name="connsiteY7" fmla="*/ 3278221 h 6527260"/>
              <a:gd name="connsiteX8" fmla="*/ 1721796 w 2422187"/>
              <a:gd name="connsiteY8" fmla="*/ 3764604 h 6527260"/>
              <a:gd name="connsiteX9" fmla="*/ 1634247 w 2422187"/>
              <a:gd name="connsiteY9" fmla="*/ 4163438 h 6527260"/>
              <a:gd name="connsiteX10" fmla="*/ 1673157 w 2422187"/>
              <a:gd name="connsiteY10" fmla="*/ 4396902 h 6527260"/>
              <a:gd name="connsiteX11" fmla="*/ 1955259 w 2422187"/>
              <a:gd name="connsiteY11" fmla="*/ 4902741 h 6527260"/>
              <a:gd name="connsiteX12" fmla="*/ 2149813 w 2422187"/>
              <a:gd name="connsiteY12" fmla="*/ 5243209 h 6527260"/>
              <a:gd name="connsiteX13" fmla="*/ 2169268 w 2422187"/>
              <a:gd name="connsiteY13" fmla="*/ 5642043 h 6527260"/>
              <a:gd name="connsiteX14" fmla="*/ 2305455 w 2422187"/>
              <a:gd name="connsiteY14" fmla="*/ 5875506 h 6527260"/>
              <a:gd name="connsiteX15" fmla="*/ 2402732 w 2422187"/>
              <a:gd name="connsiteY15" fmla="*/ 6284068 h 6527260"/>
              <a:gd name="connsiteX16" fmla="*/ 2422187 w 2422187"/>
              <a:gd name="connsiteY16" fmla="*/ 6527260 h 6527260"/>
              <a:gd name="connsiteX0" fmla="*/ 0 w 2414891"/>
              <a:gd name="connsiteY0" fmla="*/ 0 h 6320435"/>
              <a:gd name="connsiteX1" fmla="*/ 233464 w 2414891"/>
              <a:gd name="connsiteY1" fmla="*/ 544749 h 6320435"/>
              <a:gd name="connsiteX2" fmla="*/ 437744 w 2414891"/>
              <a:gd name="connsiteY2" fmla="*/ 953311 h 6320435"/>
              <a:gd name="connsiteX3" fmla="*/ 564204 w 2414891"/>
              <a:gd name="connsiteY3" fmla="*/ 1429966 h 6320435"/>
              <a:gd name="connsiteX4" fmla="*/ 924127 w 2414891"/>
              <a:gd name="connsiteY4" fmla="*/ 1741251 h 6320435"/>
              <a:gd name="connsiteX5" fmla="*/ 1186774 w 2414891"/>
              <a:gd name="connsiteY5" fmla="*/ 2237362 h 6320435"/>
              <a:gd name="connsiteX6" fmla="*/ 1468876 w 2414891"/>
              <a:gd name="connsiteY6" fmla="*/ 2714017 h 6320435"/>
              <a:gd name="connsiteX7" fmla="*/ 1624519 w 2414891"/>
              <a:gd name="connsiteY7" fmla="*/ 3278221 h 6320435"/>
              <a:gd name="connsiteX8" fmla="*/ 1721796 w 2414891"/>
              <a:gd name="connsiteY8" fmla="*/ 3764604 h 6320435"/>
              <a:gd name="connsiteX9" fmla="*/ 1634247 w 2414891"/>
              <a:gd name="connsiteY9" fmla="*/ 4163438 h 6320435"/>
              <a:gd name="connsiteX10" fmla="*/ 1673157 w 2414891"/>
              <a:gd name="connsiteY10" fmla="*/ 4396902 h 6320435"/>
              <a:gd name="connsiteX11" fmla="*/ 1955259 w 2414891"/>
              <a:gd name="connsiteY11" fmla="*/ 4902741 h 6320435"/>
              <a:gd name="connsiteX12" fmla="*/ 2149813 w 2414891"/>
              <a:gd name="connsiteY12" fmla="*/ 5243209 h 6320435"/>
              <a:gd name="connsiteX13" fmla="*/ 2169268 w 2414891"/>
              <a:gd name="connsiteY13" fmla="*/ 5642043 h 6320435"/>
              <a:gd name="connsiteX14" fmla="*/ 2305455 w 2414891"/>
              <a:gd name="connsiteY14" fmla="*/ 5875506 h 6320435"/>
              <a:gd name="connsiteX15" fmla="*/ 2402732 w 2414891"/>
              <a:gd name="connsiteY15" fmla="*/ 6284068 h 6320435"/>
              <a:gd name="connsiteX16" fmla="*/ 2412460 w 2414891"/>
              <a:gd name="connsiteY16" fmla="*/ 6284069 h 6320435"/>
              <a:gd name="connsiteX0" fmla="*/ 0 w 2408179"/>
              <a:gd name="connsiteY0" fmla="*/ 0 h 6304157"/>
              <a:gd name="connsiteX1" fmla="*/ 233464 w 2408179"/>
              <a:gd name="connsiteY1" fmla="*/ 544749 h 6304157"/>
              <a:gd name="connsiteX2" fmla="*/ 437744 w 2408179"/>
              <a:gd name="connsiteY2" fmla="*/ 953311 h 6304157"/>
              <a:gd name="connsiteX3" fmla="*/ 564204 w 2408179"/>
              <a:gd name="connsiteY3" fmla="*/ 1429966 h 6304157"/>
              <a:gd name="connsiteX4" fmla="*/ 924127 w 2408179"/>
              <a:gd name="connsiteY4" fmla="*/ 1741251 h 6304157"/>
              <a:gd name="connsiteX5" fmla="*/ 1186774 w 2408179"/>
              <a:gd name="connsiteY5" fmla="*/ 2237362 h 6304157"/>
              <a:gd name="connsiteX6" fmla="*/ 1468876 w 2408179"/>
              <a:gd name="connsiteY6" fmla="*/ 2714017 h 6304157"/>
              <a:gd name="connsiteX7" fmla="*/ 1624519 w 2408179"/>
              <a:gd name="connsiteY7" fmla="*/ 3278221 h 6304157"/>
              <a:gd name="connsiteX8" fmla="*/ 1721796 w 2408179"/>
              <a:gd name="connsiteY8" fmla="*/ 3764604 h 6304157"/>
              <a:gd name="connsiteX9" fmla="*/ 1634247 w 2408179"/>
              <a:gd name="connsiteY9" fmla="*/ 4163438 h 6304157"/>
              <a:gd name="connsiteX10" fmla="*/ 1673157 w 2408179"/>
              <a:gd name="connsiteY10" fmla="*/ 4396902 h 6304157"/>
              <a:gd name="connsiteX11" fmla="*/ 1955259 w 2408179"/>
              <a:gd name="connsiteY11" fmla="*/ 4902741 h 6304157"/>
              <a:gd name="connsiteX12" fmla="*/ 2149813 w 2408179"/>
              <a:gd name="connsiteY12" fmla="*/ 5243209 h 6304157"/>
              <a:gd name="connsiteX13" fmla="*/ 2169268 w 2408179"/>
              <a:gd name="connsiteY13" fmla="*/ 5642043 h 6304157"/>
              <a:gd name="connsiteX14" fmla="*/ 2305455 w 2408179"/>
              <a:gd name="connsiteY14" fmla="*/ 5875506 h 6304157"/>
              <a:gd name="connsiteX15" fmla="*/ 2402732 w 2408179"/>
              <a:gd name="connsiteY15" fmla="*/ 6284068 h 6304157"/>
              <a:gd name="connsiteX16" fmla="*/ 2383277 w 2408179"/>
              <a:gd name="connsiteY16" fmla="*/ 6089516 h 6304157"/>
              <a:gd name="connsiteX0" fmla="*/ 0 w 2490282"/>
              <a:gd name="connsiteY0" fmla="*/ 0 h 6439712"/>
              <a:gd name="connsiteX1" fmla="*/ 233464 w 2490282"/>
              <a:gd name="connsiteY1" fmla="*/ 544749 h 6439712"/>
              <a:gd name="connsiteX2" fmla="*/ 437744 w 2490282"/>
              <a:gd name="connsiteY2" fmla="*/ 953311 h 6439712"/>
              <a:gd name="connsiteX3" fmla="*/ 564204 w 2490282"/>
              <a:gd name="connsiteY3" fmla="*/ 1429966 h 6439712"/>
              <a:gd name="connsiteX4" fmla="*/ 924127 w 2490282"/>
              <a:gd name="connsiteY4" fmla="*/ 1741251 h 6439712"/>
              <a:gd name="connsiteX5" fmla="*/ 1186774 w 2490282"/>
              <a:gd name="connsiteY5" fmla="*/ 2237362 h 6439712"/>
              <a:gd name="connsiteX6" fmla="*/ 1468876 w 2490282"/>
              <a:gd name="connsiteY6" fmla="*/ 2714017 h 6439712"/>
              <a:gd name="connsiteX7" fmla="*/ 1624519 w 2490282"/>
              <a:gd name="connsiteY7" fmla="*/ 3278221 h 6439712"/>
              <a:gd name="connsiteX8" fmla="*/ 1721796 w 2490282"/>
              <a:gd name="connsiteY8" fmla="*/ 3764604 h 6439712"/>
              <a:gd name="connsiteX9" fmla="*/ 1634247 w 2490282"/>
              <a:gd name="connsiteY9" fmla="*/ 4163438 h 6439712"/>
              <a:gd name="connsiteX10" fmla="*/ 1673157 w 2490282"/>
              <a:gd name="connsiteY10" fmla="*/ 4396902 h 6439712"/>
              <a:gd name="connsiteX11" fmla="*/ 1955259 w 2490282"/>
              <a:gd name="connsiteY11" fmla="*/ 4902741 h 6439712"/>
              <a:gd name="connsiteX12" fmla="*/ 2149813 w 2490282"/>
              <a:gd name="connsiteY12" fmla="*/ 5243209 h 6439712"/>
              <a:gd name="connsiteX13" fmla="*/ 2169268 w 2490282"/>
              <a:gd name="connsiteY13" fmla="*/ 5642043 h 6439712"/>
              <a:gd name="connsiteX14" fmla="*/ 2305455 w 2490282"/>
              <a:gd name="connsiteY14" fmla="*/ 5875506 h 6439712"/>
              <a:gd name="connsiteX15" fmla="*/ 2402732 w 2490282"/>
              <a:gd name="connsiteY15" fmla="*/ 6284068 h 6439712"/>
              <a:gd name="connsiteX16" fmla="*/ 2490282 w 2490282"/>
              <a:gd name="connsiteY16" fmla="*/ 6439712 h 6439712"/>
              <a:gd name="connsiteX0" fmla="*/ 0 w 2490282"/>
              <a:gd name="connsiteY0" fmla="*/ 0 h 6439712"/>
              <a:gd name="connsiteX1" fmla="*/ 233464 w 2490282"/>
              <a:gd name="connsiteY1" fmla="*/ 544749 h 6439712"/>
              <a:gd name="connsiteX2" fmla="*/ 437744 w 2490282"/>
              <a:gd name="connsiteY2" fmla="*/ 953311 h 6439712"/>
              <a:gd name="connsiteX3" fmla="*/ 564204 w 2490282"/>
              <a:gd name="connsiteY3" fmla="*/ 1429966 h 6439712"/>
              <a:gd name="connsiteX4" fmla="*/ 924127 w 2490282"/>
              <a:gd name="connsiteY4" fmla="*/ 1741251 h 6439712"/>
              <a:gd name="connsiteX5" fmla="*/ 1186774 w 2490282"/>
              <a:gd name="connsiteY5" fmla="*/ 2237362 h 6439712"/>
              <a:gd name="connsiteX6" fmla="*/ 1468876 w 2490282"/>
              <a:gd name="connsiteY6" fmla="*/ 2714017 h 6439712"/>
              <a:gd name="connsiteX7" fmla="*/ 1624519 w 2490282"/>
              <a:gd name="connsiteY7" fmla="*/ 3278221 h 6439712"/>
              <a:gd name="connsiteX8" fmla="*/ 1721796 w 2490282"/>
              <a:gd name="connsiteY8" fmla="*/ 3764604 h 6439712"/>
              <a:gd name="connsiteX9" fmla="*/ 1634247 w 2490282"/>
              <a:gd name="connsiteY9" fmla="*/ 4163438 h 6439712"/>
              <a:gd name="connsiteX10" fmla="*/ 1673157 w 2490282"/>
              <a:gd name="connsiteY10" fmla="*/ 4396902 h 6439712"/>
              <a:gd name="connsiteX11" fmla="*/ 1955259 w 2490282"/>
              <a:gd name="connsiteY11" fmla="*/ 4902741 h 6439712"/>
              <a:gd name="connsiteX12" fmla="*/ 2149813 w 2490282"/>
              <a:gd name="connsiteY12" fmla="*/ 5243209 h 6439712"/>
              <a:gd name="connsiteX13" fmla="*/ 2169268 w 2490282"/>
              <a:gd name="connsiteY13" fmla="*/ 5642043 h 6439712"/>
              <a:gd name="connsiteX14" fmla="*/ 2305455 w 2490282"/>
              <a:gd name="connsiteY14" fmla="*/ 5875506 h 6439712"/>
              <a:gd name="connsiteX15" fmla="*/ 2383276 w 2490282"/>
              <a:gd name="connsiteY15" fmla="*/ 6089514 h 6439712"/>
              <a:gd name="connsiteX16" fmla="*/ 2490282 w 2490282"/>
              <a:gd name="connsiteY16" fmla="*/ 6439712 h 6439712"/>
              <a:gd name="connsiteX0" fmla="*/ 0 w 2412461"/>
              <a:gd name="connsiteY0" fmla="*/ 0 h 6293797"/>
              <a:gd name="connsiteX1" fmla="*/ 233464 w 2412461"/>
              <a:gd name="connsiteY1" fmla="*/ 544749 h 6293797"/>
              <a:gd name="connsiteX2" fmla="*/ 437744 w 2412461"/>
              <a:gd name="connsiteY2" fmla="*/ 953311 h 6293797"/>
              <a:gd name="connsiteX3" fmla="*/ 564204 w 2412461"/>
              <a:gd name="connsiteY3" fmla="*/ 1429966 h 6293797"/>
              <a:gd name="connsiteX4" fmla="*/ 924127 w 2412461"/>
              <a:gd name="connsiteY4" fmla="*/ 1741251 h 6293797"/>
              <a:gd name="connsiteX5" fmla="*/ 1186774 w 2412461"/>
              <a:gd name="connsiteY5" fmla="*/ 2237362 h 6293797"/>
              <a:gd name="connsiteX6" fmla="*/ 1468876 w 2412461"/>
              <a:gd name="connsiteY6" fmla="*/ 2714017 h 6293797"/>
              <a:gd name="connsiteX7" fmla="*/ 1624519 w 2412461"/>
              <a:gd name="connsiteY7" fmla="*/ 3278221 h 6293797"/>
              <a:gd name="connsiteX8" fmla="*/ 1721796 w 2412461"/>
              <a:gd name="connsiteY8" fmla="*/ 3764604 h 6293797"/>
              <a:gd name="connsiteX9" fmla="*/ 1634247 w 2412461"/>
              <a:gd name="connsiteY9" fmla="*/ 4163438 h 6293797"/>
              <a:gd name="connsiteX10" fmla="*/ 1673157 w 2412461"/>
              <a:gd name="connsiteY10" fmla="*/ 4396902 h 6293797"/>
              <a:gd name="connsiteX11" fmla="*/ 1955259 w 2412461"/>
              <a:gd name="connsiteY11" fmla="*/ 4902741 h 6293797"/>
              <a:gd name="connsiteX12" fmla="*/ 2149813 w 2412461"/>
              <a:gd name="connsiteY12" fmla="*/ 5243209 h 6293797"/>
              <a:gd name="connsiteX13" fmla="*/ 2169268 w 2412461"/>
              <a:gd name="connsiteY13" fmla="*/ 5642043 h 6293797"/>
              <a:gd name="connsiteX14" fmla="*/ 2305455 w 2412461"/>
              <a:gd name="connsiteY14" fmla="*/ 5875506 h 6293797"/>
              <a:gd name="connsiteX15" fmla="*/ 2383276 w 2412461"/>
              <a:gd name="connsiteY15" fmla="*/ 6089514 h 6293797"/>
              <a:gd name="connsiteX16" fmla="*/ 2412461 w 2412461"/>
              <a:gd name="connsiteY16" fmla="*/ 6293797 h 62937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2412461" h="6293797">
                <a:moveTo>
                  <a:pt x="0" y="0"/>
                </a:moveTo>
                <a:cubicBezTo>
                  <a:pt x="136998" y="306421"/>
                  <a:pt x="160507" y="385864"/>
                  <a:pt x="233464" y="544749"/>
                </a:cubicBezTo>
                <a:cubicBezTo>
                  <a:pt x="306421" y="703634"/>
                  <a:pt x="382621" y="805775"/>
                  <a:pt x="437744" y="953311"/>
                </a:cubicBezTo>
                <a:cubicBezTo>
                  <a:pt x="492867" y="1100847"/>
                  <a:pt x="483140" y="1298643"/>
                  <a:pt x="564204" y="1429966"/>
                </a:cubicBezTo>
                <a:cubicBezTo>
                  <a:pt x="645268" y="1561289"/>
                  <a:pt x="820365" y="1606685"/>
                  <a:pt x="924127" y="1741251"/>
                </a:cubicBezTo>
                <a:cubicBezTo>
                  <a:pt x="1027889" y="1875817"/>
                  <a:pt x="1095983" y="2075234"/>
                  <a:pt x="1186774" y="2237362"/>
                </a:cubicBezTo>
                <a:cubicBezTo>
                  <a:pt x="1277566" y="2399490"/>
                  <a:pt x="1395919" y="2540541"/>
                  <a:pt x="1468876" y="2714017"/>
                </a:cubicBezTo>
                <a:cubicBezTo>
                  <a:pt x="1541833" y="2887493"/>
                  <a:pt x="1582366" y="3103123"/>
                  <a:pt x="1624519" y="3278221"/>
                </a:cubicBezTo>
                <a:cubicBezTo>
                  <a:pt x="1666672" y="3453319"/>
                  <a:pt x="1720175" y="3617068"/>
                  <a:pt x="1721796" y="3764604"/>
                </a:cubicBezTo>
                <a:cubicBezTo>
                  <a:pt x="1723417" y="3912140"/>
                  <a:pt x="1642353" y="4058055"/>
                  <a:pt x="1634247" y="4163438"/>
                </a:cubicBezTo>
                <a:cubicBezTo>
                  <a:pt x="1626141" y="4268821"/>
                  <a:pt x="1619655" y="4273685"/>
                  <a:pt x="1673157" y="4396902"/>
                </a:cubicBezTo>
                <a:cubicBezTo>
                  <a:pt x="1726659" y="4520119"/>
                  <a:pt x="1875816" y="4761690"/>
                  <a:pt x="1955259" y="4902741"/>
                </a:cubicBezTo>
                <a:cubicBezTo>
                  <a:pt x="2034702" y="5043792"/>
                  <a:pt x="2114145" y="5119992"/>
                  <a:pt x="2149813" y="5243209"/>
                </a:cubicBezTo>
                <a:cubicBezTo>
                  <a:pt x="2185481" y="5366426"/>
                  <a:pt x="2143328" y="5536660"/>
                  <a:pt x="2169268" y="5642043"/>
                </a:cubicBezTo>
                <a:cubicBezTo>
                  <a:pt x="2195208" y="5747426"/>
                  <a:pt x="2269787" y="5800927"/>
                  <a:pt x="2305455" y="5875506"/>
                </a:cubicBezTo>
                <a:cubicBezTo>
                  <a:pt x="2341123" y="5950085"/>
                  <a:pt x="2363821" y="5980888"/>
                  <a:pt x="2383276" y="6089514"/>
                </a:cubicBezTo>
                <a:cubicBezTo>
                  <a:pt x="2402731" y="6198140"/>
                  <a:pt x="2412461" y="6226514"/>
                  <a:pt x="2412461" y="6293797"/>
                </a:cubicBezTo>
              </a:path>
            </a:pathLst>
          </a:custGeom>
          <a:noFill/>
          <a:ln w="25400" cmpd="dbl">
            <a:solidFill>
              <a:srgbClr val="7030A0"/>
            </a:solidFill>
            <a:headEnd type="arrow"/>
            <a:tailEnd type="arrow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46" name="ZoneTexte 45">
            <a:extLst>
              <a:ext uri="{FF2B5EF4-FFF2-40B4-BE49-F238E27FC236}">
                <a16:creationId xmlns:a16="http://schemas.microsoft.com/office/drawing/2014/main" id="{DCB83926-2AD6-43F0-BE05-EF3CA8D891A0}"/>
              </a:ext>
            </a:extLst>
          </p:cNvPr>
          <p:cNvSpPr txBox="1"/>
          <p:nvPr/>
        </p:nvSpPr>
        <p:spPr>
          <a:xfrm rot="3535042">
            <a:off x="2954457" y="832204"/>
            <a:ext cx="1096433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400" b="1" dirty="0">
                <a:solidFill>
                  <a:srgbClr val="7030A0"/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E411</a:t>
            </a:r>
            <a:endParaRPr lang="fr-BE" sz="1400" b="1" dirty="0">
              <a:solidFill>
                <a:srgbClr val="7030A0"/>
              </a:solidFill>
              <a:latin typeface="Aharoni" panose="02010803020104030203" pitchFamily="2" charset="-79"/>
              <a:cs typeface="Aharoni" panose="02010803020104030203" pitchFamily="2" charset="-79"/>
            </a:endParaRPr>
          </a:p>
        </p:txBody>
      </p:sp>
      <p:sp>
        <p:nvSpPr>
          <p:cNvPr id="3" name="Forme libre : forme 2">
            <a:extLst>
              <a:ext uri="{FF2B5EF4-FFF2-40B4-BE49-F238E27FC236}">
                <a16:creationId xmlns:a16="http://schemas.microsoft.com/office/drawing/2014/main" id="{F601BC26-B3D5-45CC-8256-5C193BAC3AFF}"/>
              </a:ext>
            </a:extLst>
          </p:cNvPr>
          <p:cNvSpPr/>
          <p:nvPr/>
        </p:nvSpPr>
        <p:spPr>
          <a:xfrm>
            <a:off x="2636061" y="714375"/>
            <a:ext cx="6593664" cy="5867400"/>
          </a:xfrm>
          <a:custGeom>
            <a:avLst/>
            <a:gdLst>
              <a:gd name="connsiteX0" fmla="*/ 6593664 w 6593664"/>
              <a:gd name="connsiteY0" fmla="*/ 5867400 h 5867400"/>
              <a:gd name="connsiteX1" fmla="*/ 6222189 w 6593664"/>
              <a:gd name="connsiteY1" fmla="*/ 5324475 h 5867400"/>
              <a:gd name="connsiteX2" fmla="*/ 5784039 w 6593664"/>
              <a:gd name="connsiteY2" fmla="*/ 4895850 h 5867400"/>
              <a:gd name="connsiteX3" fmla="*/ 5460189 w 6593664"/>
              <a:gd name="connsiteY3" fmla="*/ 4914900 h 5867400"/>
              <a:gd name="connsiteX4" fmla="*/ 5126814 w 6593664"/>
              <a:gd name="connsiteY4" fmla="*/ 4972050 h 5867400"/>
              <a:gd name="connsiteX5" fmla="*/ 4993464 w 6593664"/>
              <a:gd name="connsiteY5" fmla="*/ 5067300 h 5867400"/>
              <a:gd name="connsiteX6" fmla="*/ 4764864 w 6593664"/>
              <a:gd name="connsiteY6" fmla="*/ 4924425 h 5867400"/>
              <a:gd name="connsiteX7" fmla="*/ 4450539 w 6593664"/>
              <a:gd name="connsiteY7" fmla="*/ 4514850 h 5867400"/>
              <a:gd name="connsiteX8" fmla="*/ 4079064 w 6593664"/>
              <a:gd name="connsiteY8" fmla="*/ 4562475 h 5867400"/>
              <a:gd name="connsiteX9" fmla="*/ 3869514 w 6593664"/>
              <a:gd name="connsiteY9" fmla="*/ 4657725 h 5867400"/>
              <a:gd name="connsiteX10" fmla="*/ 3478989 w 6593664"/>
              <a:gd name="connsiteY10" fmla="*/ 4486275 h 5867400"/>
              <a:gd name="connsiteX11" fmla="*/ 3288489 w 6593664"/>
              <a:gd name="connsiteY11" fmla="*/ 4371975 h 5867400"/>
              <a:gd name="connsiteX12" fmla="*/ 3212289 w 6593664"/>
              <a:gd name="connsiteY12" fmla="*/ 4000500 h 5867400"/>
              <a:gd name="connsiteX13" fmla="*/ 3155139 w 6593664"/>
              <a:gd name="connsiteY13" fmla="*/ 3886200 h 5867400"/>
              <a:gd name="connsiteX14" fmla="*/ 3097989 w 6593664"/>
              <a:gd name="connsiteY14" fmla="*/ 3695700 h 5867400"/>
              <a:gd name="connsiteX15" fmla="*/ 2897964 w 6593664"/>
              <a:gd name="connsiteY15" fmla="*/ 3495675 h 5867400"/>
              <a:gd name="connsiteX16" fmla="*/ 2783664 w 6593664"/>
              <a:gd name="connsiteY16" fmla="*/ 3152775 h 5867400"/>
              <a:gd name="connsiteX17" fmla="*/ 2716989 w 6593664"/>
              <a:gd name="connsiteY17" fmla="*/ 2638425 h 5867400"/>
              <a:gd name="connsiteX18" fmla="*/ 2631264 w 6593664"/>
              <a:gd name="connsiteY18" fmla="*/ 2324100 h 5867400"/>
              <a:gd name="connsiteX19" fmla="*/ 2355039 w 6593664"/>
              <a:gd name="connsiteY19" fmla="*/ 2228850 h 5867400"/>
              <a:gd name="connsiteX20" fmla="*/ 2126439 w 6593664"/>
              <a:gd name="connsiteY20" fmla="*/ 2143125 h 5867400"/>
              <a:gd name="connsiteX21" fmla="*/ 2002614 w 6593664"/>
              <a:gd name="connsiteY21" fmla="*/ 1990725 h 5867400"/>
              <a:gd name="connsiteX22" fmla="*/ 1850214 w 6593664"/>
              <a:gd name="connsiteY22" fmla="*/ 1895475 h 5867400"/>
              <a:gd name="connsiteX23" fmla="*/ 1621614 w 6593664"/>
              <a:gd name="connsiteY23" fmla="*/ 1371600 h 5867400"/>
              <a:gd name="connsiteX24" fmla="*/ 1335864 w 6593664"/>
              <a:gd name="connsiteY24" fmla="*/ 1333500 h 5867400"/>
              <a:gd name="connsiteX25" fmla="*/ 1012014 w 6593664"/>
              <a:gd name="connsiteY25" fmla="*/ 1257300 h 5867400"/>
              <a:gd name="connsiteX26" fmla="*/ 716739 w 6593664"/>
              <a:gd name="connsiteY26" fmla="*/ 904875 h 5867400"/>
              <a:gd name="connsiteX27" fmla="*/ 354789 w 6593664"/>
              <a:gd name="connsiteY27" fmla="*/ 838200 h 5867400"/>
              <a:gd name="connsiteX28" fmla="*/ 69039 w 6593664"/>
              <a:gd name="connsiteY28" fmla="*/ 762000 h 5867400"/>
              <a:gd name="connsiteX29" fmla="*/ 2364 w 6593664"/>
              <a:gd name="connsiteY29" fmla="*/ 542925 h 5867400"/>
              <a:gd name="connsiteX30" fmla="*/ 21414 w 6593664"/>
              <a:gd name="connsiteY30" fmla="*/ 0 h 5867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6593664" h="5867400">
                <a:moveTo>
                  <a:pt x="6593664" y="5867400"/>
                </a:moveTo>
                <a:cubicBezTo>
                  <a:pt x="6475395" y="5676900"/>
                  <a:pt x="6357126" y="5486400"/>
                  <a:pt x="6222189" y="5324475"/>
                </a:cubicBezTo>
                <a:cubicBezTo>
                  <a:pt x="6087251" y="5162550"/>
                  <a:pt x="5911039" y="4964112"/>
                  <a:pt x="5784039" y="4895850"/>
                </a:cubicBezTo>
                <a:cubicBezTo>
                  <a:pt x="5657039" y="4827587"/>
                  <a:pt x="5569726" y="4902200"/>
                  <a:pt x="5460189" y="4914900"/>
                </a:cubicBezTo>
                <a:cubicBezTo>
                  <a:pt x="5350652" y="4927600"/>
                  <a:pt x="5204601" y="4946650"/>
                  <a:pt x="5126814" y="4972050"/>
                </a:cubicBezTo>
                <a:cubicBezTo>
                  <a:pt x="5049027" y="4997450"/>
                  <a:pt x="5053789" y="5075237"/>
                  <a:pt x="4993464" y="5067300"/>
                </a:cubicBezTo>
                <a:cubicBezTo>
                  <a:pt x="4933139" y="5059363"/>
                  <a:pt x="4855351" y="5016500"/>
                  <a:pt x="4764864" y="4924425"/>
                </a:cubicBezTo>
                <a:cubicBezTo>
                  <a:pt x="4674376" y="4832350"/>
                  <a:pt x="4564839" y="4575175"/>
                  <a:pt x="4450539" y="4514850"/>
                </a:cubicBezTo>
                <a:cubicBezTo>
                  <a:pt x="4336239" y="4454525"/>
                  <a:pt x="4175901" y="4538663"/>
                  <a:pt x="4079064" y="4562475"/>
                </a:cubicBezTo>
                <a:cubicBezTo>
                  <a:pt x="3982227" y="4586287"/>
                  <a:pt x="3969526" y="4670425"/>
                  <a:pt x="3869514" y="4657725"/>
                </a:cubicBezTo>
                <a:cubicBezTo>
                  <a:pt x="3769502" y="4645025"/>
                  <a:pt x="3575826" y="4533900"/>
                  <a:pt x="3478989" y="4486275"/>
                </a:cubicBezTo>
                <a:cubicBezTo>
                  <a:pt x="3382152" y="4438650"/>
                  <a:pt x="3332939" y="4452937"/>
                  <a:pt x="3288489" y="4371975"/>
                </a:cubicBezTo>
                <a:cubicBezTo>
                  <a:pt x="3244039" y="4291012"/>
                  <a:pt x="3234514" y="4081462"/>
                  <a:pt x="3212289" y="4000500"/>
                </a:cubicBezTo>
                <a:cubicBezTo>
                  <a:pt x="3190064" y="3919537"/>
                  <a:pt x="3174189" y="3937000"/>
                  <a:pt x="3155139" y="3886200"/>
                </a:cubicBezTo>
                <a:cubicBezTo>
                  <a:pt x="3136089" y="3835400"/>
                  <a:pt x="3140851" y="3760787"/>
                  <a:pt x="3097989" y="3695700"/>
                </a:cubicBezTo>
                <a:cubicBezTo>
                  <a:pt x="3055127" y="3630613"/>
                  <a:pt x="2950351" y="3586162"/>
                  <a:pt x="2897964" y="3495675"/>
                </a:cubicBezTo>
                <a:cubicBezTo>
                  <a:pt x="2845576" y="3405187"/>
                  <a:pt x="2813826" y="3295650"/>
                  <a:pt x="2783664" y="3152775"/>
                </a:cubicBezTo>
                <a:cubicBezTo>
                  <a:pt x="2753502" y="3009900"/>
                  <a:pt x="2742389" y="2776538"/>
                  <a:pt x="2716989" y="2638425"/>
                </a:cubicBezTo>
                <a:cubicBezTo>
                  <a:pt x="2691589" y="2500312"/>
                  <a:pt x="2691589" y="2392362"/>
                  <a:pt x="2631264" y="2324100"/>
                </a:cubicBezTo>
                <a:cubicBezTo>
                  <a:pt x="2570939" y="2255838"/>
                  <a:pt x="2439176" y="2259012"/>
                  <a:pt x="2355039" y="2228850"/>
                </a:cubicBezTo>
                <a:cubicBezTo>
                  <a:pt x="2270902" y="2198688"/>
                  <a:pt x="2185176" y="2182812"/>
                  <a:pt x="2126439" y="2143125"/>
                </a:cubicBezTo>
                <a:cubicBezTo>
                  <a:pt x="2067702" y="2103438"/>
                  <a:pt x="2048651" y="2032000"/>
                  <a:pt x="2002614" y="1990725"/>
                </a:cubicBezTo>
                <a:cubicBezTo>
                  <a:pt x="1956577" y="1949450"/>
                  <a:pt x="1913714" y="1998662"/>
                  <a:pt x="1850214" y="1895475"/>
                </a:cubicBezTo>
                <a:cubicBezTo>
                  <a:pt x="1786714" y="1792288"/>
                  <a:pt x="1707339" y="1465263"/>
                  <a:pt x="1621614" y="1371600"/>
                </a:cubicBezTo>
                <a:cubicBezTo>
                  <a:pt x="1535889" y="1277937"/>
                  <a:pt x="1437464" y="1352550"/>
                  <a:pt x="1335864" y="1333500"/>
                </a:cubicBezTo>
                <a:cubicBezTo>
                  <a:pt x="1234264" y="1314450"/>
                  <a:pt x="1115202" y="1328738"/>
                  <a:pt x="1012014" y="1257300"/>
                </a:cubicBezTo>
                <a:cubicBezTo>
                  <a:pt x="908826" y="1185862"/>
                  <a:pt x="826276" y="974725"/>
                  <a:pt x="716739" y="904875"/>
                </a:cubicBezTo>
                <a:cubicBezTo>
                  <a:pt x="607201" y="835025"/>
                  <a:pt x="462739" y="862012"/>
                  <a:pt x="354789" y="838200"/>
                </a:cubicBezTo>
                <a:cubicBezTo>
                  <a:pt x="246839" y="814387"/>
                  <a:pt x="127776" y="811212"/>
                  <a:pt x="69039" y="762000"/>
                </a:cubicBezTo>
                <a:cubicBezTo>
                  <a:pt x="10301" y="712787"/>
                  <a:pt x="10301" y="669925"/>
                  <a:pt x="2364" y="542925"/>
                </a:cubicBezTo>
                <a:cubicBezTo>
                  <a:pt x="-5573" y="415925"/>
                  <a:pt x="7920" y="207962"/>
                  <a:pt x="21414" y="0"/>
                </a:cubicBezTo>
              </a:path>
            </a:pathLst>
          </a:cu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47" name="Forme libre : forme 46">
            <a:extLst>
              <a:ext uri="{FF2B5EF4-FFF2-40B4-BE49-F238E27FC236}">
                <a16:creationId xmlns:a16="http://schemas.microsoft.com/office/drawing/2014/main" id="{24165ECA-D9A2-4EA1-8748-ED208921E5FD}"/>
              </a:ext>
            </a:extLst>
          </p:cNvPr>
          <p:cNvSpPr/>
          <p:nvPr/>
        </p:nvSpPr>
        <p:spPr>
          <a:xfrm>
            <a:off x="2636061" y="711943"/>
            <a:ext cx="6593664" cy="5867400"/>
          </a:xfrm>
          <a:custGeom>
            <a:avLst/>
            <a:gdLst>
              <a:gd name="connsiteX0" fmla="*/ 6593664 w 6593664"/>
              <a:gd name="connsiteY0" fmla="*/ 5867400 h 5867400"/>
              <a:gd name="connsiteX1" fmla="*/ 6222189 w 6593664"/>
              <a:gd name="connsiteY1" fmla="*/ 5324475 h 5867400"/>
              <a:gd name="connsiteX2" fmla="*/ 5784039 w 6593664"/>
              <a:gd name="connsiteY2" fmla="*/ 4895850 h 5867400"/>
              <a:gd name="connsiteX3" fmla="*/ 5460189 w 6593664"/>
              <a:gd name="connsiteY3" fmla="*/ 4914900 h 5867400"/>
              <a:gd name="connsiteX4" fmla="*/ 5126814 w 6593664"/>
              <a:gd name="connsiteY4" fmla="*/ 4972050 h 5867400"/>
              <a:gd name="connsiteX5" fmla="*/ 4993464 w 6593664"/>
              <a:gd name="connsiteY5" fmla="*/ 5067300 h 5867400"/>
              <a:gd name="connsiteX6" fmla="*/ 4764864 w 6593664"/>
              <a:gd name="connsiteY6" fmla="*/ 4924425 h 5867400"/>
              <a:gd name="connsiteX7" fmla="*/ 4450539 w 6593664"/>
              <a:gd name="connsiteY7" fmla="*/ 4514850 h 5867400"/>
              <a:gd name="connsiteX8" fmla="*/ 4079064 w 6593664"/>
              <a:gd name="connsiteY8" fmla="*/ 4562475 h 5867400"/>
              <a:gd name="connsiteX9" fmla="*/ 3869514 w 6593664"/>
              <a:gd name="connsiteY9" fmla="*/ 4657725 h 5867400"/>
              <a:gd name="connsiteX10" fmla="*/ 3478989 w 6593664"/>
              <a:gd name="connsiteY10" fmla="*/ 4486275 h 5867400"/>
              <a:gd name="connsiteX11" fmla="*/ 3288489 w 6593664"/>
              <a:gd name="connsiteY11" fmla="*/ 4371975 h 5867400"/>
              <a:gd name="connsiteX12" fmla="*/ 3212289 w 6593664"/>
              <a:gd name="connsiteY12" fmla="*/ 4000500 h 5867400"/>
              <a:gd name="connsiteX13" fmla="*/ 3155139 w 6593664"/>
              <a:gd name="connsiteY13" fmla="*/ 3886200 h 5867400"/>
              <a:gd name="connsiteX14" fmla="*/ 3097989 w 6593664"/>
              <a:gd name="connsiteY14" fmla="*/ 3695700 h 5867400"/>
              <a:gd name="connsiteX15" fmla="*/ 2897964 w 6593664"/>
              <a:gd name="connsiteY15" fmla="*/ 3495675 h 5867400"/>
              <a:gd name="connsiteX16" fmla="*/ 2783664 w 6593664"/>
              <a:gd name="connsiteY16" fmla="*/ 3152775 h 5867400"/>
              <a:gd name="connsiteX17" fmla="*/ 2716989 w 6593664"/>
              <a:gd name="connsiteY17" fmla="*/ 2638425 h 5867400"/>
              <a:gd name="connsiteX18" fmla="*/ 2631264 w 6593664"/>
              <a:gd name="connsiteY18" fmla="*/ 2324100 h 5867400"/>
              <a:gd name="connsiteX19" fmla="*/ 2355039 w 6593664"/>
              <a:gd name="connsiteY19" fmla="*/ 2228850 h 5867400"/>
              <a:gd name="connsiteX20" fmla="*/ 2126439 w 6593664"/>
              <a:gd name="connsiteY20" fmla="*/ 2143125 h 5867400"/>
              <a:gd name="connsiteX21" fmla="*/ 2002614 w 6593664"/>
              <a:gd name="connsiteY21" fmla="*/ 1990725 h 5867400"/>
              <a:gd name="connsiteX22" fmla="*/ 1850214 w 6593664"/>
              <a:gd name="connsiteY22" fmla="*/ 1895475 h 5867400"/>
              <a:gd name="connsiteX23" fmla="*/ 1621614 w 6593664"/>
              <a:gd name="connsiteY23" fmla="*/ 1371600 h 5867400"/>
              <a:gd name="connsiteX24" fmla="*/ 1335864 w 6593664"/>
              <a:gd name="connsiteY24" fmla="*/ 1333500 h 5867400"/>
              <a:gd name="connsiteX25" fmla="*/ 1012014 w 6593664"/>
              <a:gd name="connsiteY25" fmla="*/ 1257300 h 5867400"/>
              <a:gd name="connsiteX26" fmla="*/ 716739 w 6593664"/>
              <a:gd name="connsiteY26" fmla="*/ 904875 h 5867400"/>
              <a:gd name="connsiteX27" fmla="*/ 354789 w 6593664"/>
              <a:gd name="connsiteY27" fmla="*/ 838200 h 5867400"/>
              <a:gd name="connsiteX28" fmla="*/ 69039 w 6593664"/>
              <a:gd name="connsiteY28" fmla="*/ 762000 h 5867400"/>
              <a:gd name="connsiteX29" fmla="*/ 2364 w 6593664"/>
              <a:gd name="connsiteY29" fmla="*/ 542925 h 5867400"/>
              <a:gd name="connsiteX30" fmla="*/ 21414 w 6593664"/>
              <a:gd name="connsiteY30" fmla="*/ 0 h 5867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6593664" h="5867400">
                <a:moveTo>
                  <a:pt x="6593664" y="5867400"/>
                </a:moveTo>
                <a:cubicBezTo>
                  <a:pt x="6475395" y="5676900"/>
                  <a:pt x="6357126" y="5486400"/>
                  <a:pt x="6222189" y="5324475"/>
                </a:cubicBezTo>
                <a:cubicBezTo>
                  <a:pt x="6087251" y="5162550"/>
                  <a:pt x="5911039" y="4964112"/>
                  <a:pt x="5784039" y="4895850"/>
                </a:cubicBezTo>
                <a:cubicBezTo>
                  <a:pt x="5657039" y="4827587"/>
                  <a:pt x="5569726" y="4902200"/>
                  <a:pt x="5460189" y="4914900"/>
                </a:cubicBezTo>
                <a:cubicBezTo>
                  <a:pt x="5350652" y="4927600"/>
                  <a:pt x="5204601" y="4946650"/>
                  <a:pt x="5126814" y="4972050"/>
                </a:cubicBezTo>
                <a:cubicBezTo>
                  <a:pt x="5049027" y="4997450"/>
                  <a:pt x="5053789" y="5075237"/>
                  <a:pt x="4993464" y="5067300"/>
                </a:cubicBezTo>
                <a:cubicBezTo>
                  <a:pt x="4933139" y="5059363"/>
                  <a:pt x="4855351" y="5016500"/>
                  <a:pt x="4764864" y="4924425"/>
                </a:cubicBezTo>
                <a:cubicBezTo>
                  <a:pt x="4674376" y="4832350"/>
                  <a:pt x="4564839" y="4575175"/>
                  <a:pt x="4450539" y="4514850"/>
                </a:cubicBezTo>
                <a:cubicBezTo>
                  <a:pt x="4336239" y="4454525"/>
                  <a:pt x="4175901" y="4538663"/>
                  <a:pt x="4079064" y="4562475"/>
                </a:cubicBezTo>
                <a:cubicBezTo>
                  <a:pt x="3982227" y="4586287"/>
                  <a:pt x="3969526" y="4670425"/>
                  <a:pt x="3869514" y="4657725"/>
                </a:cubicBezTo>
                <a:cubicBezTo>
                  <a:pt x="3769502" y="4645025"/>
                  <a:pt x="3575826" y="4533900"/>
                  <a:pt x="3478989" y="4486275"/>
                </a:cubicBezTo>
                <a:cubicBezTo>
                  <a:pt x="3382152" y="4438650"/>
                  <a:pt x="3332939" y="4452937"/>
                  <a:pt x="3288489" y="4371975"/>
                </a:cubicBezTo>
                <a:cubicBezTo>
                  <a:pt x="3244039" y="4291012"/>
                  <a:pt x="3234514" y="4081462"/>
                  <a:pt x="3212289" y="4000500"/>
                </a:cubicBezTo>
                <a:cubicBezTo>
                  <a:pt x="3190064" y="3919537"/>
                  <a:pt x="3174189" y="3937000"/>
                  <a:pt x="3155139" y="3886200"/>
                </a:cubicBezTo>
                <a:cubicBezTo>
                  <a:pt x="3136089" y="3835400"/>
                  <a:pt x="3140851" y="3760787"/>
                  <a:pt x="3097989" y="3695700"/>
                </a:cubicBezTo>
                <a:cubicBezTo>
                  <a:pt x="3055127" y="3630613"/>
                  <a:pt x="2950351" y="3586162"/>
                  <a:pt x="2897964" y="3495675"/>
                </a:cubicBezTo>
                <a:cubicBezTo>
                  <a:pt x="2845576" y="3405187"/>
                  <a:pt x="2813826" y="3295650"/>
                  <a:pt x="2783664" y="3152775"/>
                </a:cubicBezTo>
                <a:cubicBezTo>
                  <a:pt x="2753502" y="3009900"/>
                  <a:pt x="2742389" y="2776538"/>
                  <a:pt x="2716989" y="2638425"/>
                </a:cubicBezTo>
                <a:cubicBezTo>
                  <a:pt x="2691589" y="2500312"/>
                  <a:pt x="2691589" y="2392362"/>
                  <a:pt x="2631264" y="2324100"/>
                </a:cubicBezTo>
                <a:cubicBezTo>
                  <a:pt x="2570939" y="2255838"/>
                  <a:pt x="2439176" y="2259012"/>
                  <a:pt x="2355039" y="2228850"/>
                </a:cubicBezTo>
                <a:cubicBezTo>
                  <a:pt x="2270902" y="2198688"/>
                  <a:pt x="2185176" y="2182812"/>
                  <a:pt x="2126439" y="2143125"/>
                </a:cubicBezTo>
                <a:cubicBezTo>
                  <a:pt x="2067702" y="2103438"/>
                  <a:pt x="2048651" y="2032000"/>
                  <a:pt x="2002614" y="1990725"/>
                </a:cubicBezTo>
                <a:cubicBezTo>
                  <a:pt x="1956577" y="1949450"/>
                  <a:pt x="1913714" y="1998662"/>
                  <a:pt x="1850214" y="1895475"/>
                </a:cubicBezTo>
                <a:cubicBezTo>
                  <a:pt x="1786714" y="1792288"/>
                  <a:pt x="1707339" y="1465263"/>
                  <a:pt x="1621614" y="1371600"/>
                </a:cubicBezTo>
                <a:cubicBezTo>
                  <a:pt x="1535889" y="1277937"/>
                  <a:pt x="1437464" y="1352550"/>
                  <a:pt x="1335864" y="1333500"/>
                </a:cubicBezTo>
                <a:cubicBezTo>
                  <a:pt x="1234264" y="1314450"/>
                  <a:pt x="1115202" y="1328738"/>
                  <a:pt x="1012014" y="1257300"/>
                </a:cubicBezTo>
                <a:cubicBezTo>
                  <a:pt x="908826" y="1185862"/>
                  <a:pt x="826276" y="974725"/>
                  <a:pt x="716739" y="904875"/>
                </a:cubicBezTo>
                <a:cubicBezTo>
                  <a:pt x="607201" y="835025"/>
                  <a:pt x="462739" y="862012"/>
                  <a:pt x="354789" y="838200"/>
                </a:cubicBezTo>
                <a:cubicBezTo>
                  <a:pt x="246839" y="814387"/>
                  <a:pt x="127776" y="811212"/>
                  <a:pt x="69039" y="762000"/>
                </a:cubicBezTo>
                <a:cubicBezTo>
                  <a:pt x="10301" y="712787"/>
                  <a:pt x="10301" y="669925"/>
                  <a:pt x="2364" y="542925"/>
                </a:cubicBezTo>
                <a:cubicBezTo>
                  <a:pt x="-5573" y="415925"/>
                  <a:pt x="7920" y="207962"/>
                  <a:pt x="21414" y="0"/>
                </a:cubicBezTo>
              </a:path>
            </a:pathLst>
          </a:custGeom>
          <a:noFill/>
          <a:ln w="22225">
            <a:solidFill>
              <a:schemeClr val="bg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61" name="Ellipse 60">
            <a:extLst>
              <a:ext uri="{FF2B5EF4-FFF2-40B4-BE49-F238E27FC236}">
                <a16:creationId xmlns:a16="http://schemas.microsoft.com/office/drawing/2014/main" id="{3E54D4FE-B1A3-406A-A4AE-21554E83A278}"/>
              </a:ext>
            </a:extLst>
          </p:cNvPr>
          <p:cNvSpPr/>
          <p:nvPr/>
        </p:nvSpPr>
        <p:spPr>
          <a:xfrm rot="16200000">
            <a:off x="1843102" y="-932431"/>
            <a:ext cx="1628297" cy="1778390"/>
          </a:xfrm>
          <a:prstGeom prst="ellipse">
            <a:avLst/>
          </a:prstGeom>
          <a:solidFill>
            <a:schemeClr val="accent2"/>
          </a:solidFill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62" name="ZoneTexte 61">
            <a:extLst>
              <a:ext uri="{FF2B5EF4-FFF2-40B4-BE49-F238E27FC236}">
                <a16:creationId xmlns:a16="http://schemas.microsoft.com/office/drawing/2014/main" id="{D425A52C-29A4-4BCE-AB1D-5067B603549C}"/>
              </a:ext>
            </a:extLst>
          </p:cNvPr>
          <p:cNvSpPr txBox="1"/>
          <p:nvPr/>
        </p:nvSpPr>
        <p:spPr>
          <a:xfrm>
            <a:off x="2133205" y="190793"/>
            <a:ext cx="1096433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200" b="1" dirty="0">
                <a:solidFill>
                  <a:schemeClr val="bg1"/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Namur</a:t>
            </a:r>
            <a:endParaRPr lang="fr-BE" sz="1200" b="1" dirty="0">
              <a:solidFill>
                <a:schemeClr val="bg1"/>
              </a:solidFill>
              <a:latin typeface="Aharoni" panose="02010803020104030203" pitchFamily="2" charset="-79"/>
              <a:cs typeface="Aharoni" panose="02010803020104030203" pitchFamily="2" charset="-79"/>
            </a:endParaRPr>
          </a:p>
        </p:txBody>
      </p:sp>
      <p:sp>
        <p:nvSpPr>
          <p:cNvPr id="63" name="Ellipse 62">
            <a:extLst>
              <a:ext uri="{FF2B5EF4-FFF2-40B4-BE49-F238E27FC236}">
                <a16:creationId xmlns:a16="http://schemas.microsoft.com/office/drawing/2014/main" id="{BA172A28-9FBE-4E6C-9531-55773D21B403}"/>
              </a:ext>
            </a:extLst>
          </p:cNvPr>
          <p:cNvSpPr/>
          <p:nvPr/>
        </p:nvSpPr>
        <p:spPr>
          <a:xfrm>
            <a:off x="7034255" y="-490138"/>
            <a:ext cx="742267" cy="695325"/>
          </a:xfrm>
          <a:prstGeom prst="ellipse">
            <a:avLst/>
          </a:prstGeom>
          <a:solidFill>
            <a:schemeClr val="accent2"/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 dirty="0"/>
          </a:p>
        </p:txBody>
      </p:sp>
      <p:sp>
        <p:nvSpPr>
          <p:cNvPr id="64" name="ZoneTexte 63">
            <a:extLst>
              <a:ext uri="{FF2B5EF4-FFF2-40B4-BE49-F238E27FC236}">
                <a16:creationId xmlns:a16="http://schemas.microsoft.com/office/drawing/2014/main" id="{5678D1FB-BAB8-4A85-83E4-3FD9B0D4E52D}"/>
              </a:ext>
            </a:extLst>
          </p:cNvPr>
          <p:cNvSpPr txBox="1"/>
          <p:nvPr/>
        </p:nvSpPr>
        <p:spPr>
          <a:xfrm>
            <a:off x="6857173" y="-54739"/>
            <a:ext cx="1096433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000" b="1" dirty="0">
                <a:solidFill>
                  <a:schemeClr val="bg1"/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Huy</a:t>
            </a:r>
            <a:endParaRPr lang="fr-BE" sz="1000" b="1" dirty="0">
              <a:solidFill>
                <a:schemeClr val="bg1"/>
              </a:solidFill>
              <a:latin typeface="Aharoni" panose="02010803020104030203" pitchFamily="2" charset="-79"/>
              <a:cs typeface="Aharoni" panose="02010803020104030203" pitchFamily="2" charset="-79"/>
            </a:endParaRPr>
          </a:p>
        </p:txBody>
      </p:sp>
      <p:sp>
        <p:nvSpPr>
          <p:cNvPr id="8" name="Forme libre : forme 7">
            <a:extLst>
              <a:ext uri="{FF2B5EF4-FFF2-40B4-BE49-F238E27FC236}">
                <a16:creationId xmlns:a16="http://schemas.microsoft.com/office/drawing/2014/main" id="{21EBB0C5-4721-412A-A397-E2B3972DE91F}"/>
              </a:ext>
            </a:extLst>
          </p:cNvPr>
          <p:cNvSpPr/>
          <p:nvPr/>
        </p:nvSpPr>
        <p:spPr>
          <a:xfrm>
            <a:off x="6287298" y="205740"/>
            <a:ext cx="3245322" cy="2948940"/>
          </a:xfrm>
          <a:custGeom>
            <a:avLst/>
            <a:gdLst>
              <a:gd name="connsiteX0" fmla="*/ 989802 w 3245322"/>
              <a:gd name="connsiteY0" fmla="*/ 0 h 2948940"/>
              <a:gd name="connsiteX1" fmla="*/ 921222 w 3245322"/>
              <a:gd name="connsiteY1" fmla="*/ 220980 h 2948940"/>
              <a:gd name="connsiteX2" fmla="*/ 768822 w 3245322"/>
              <a:gd name="connsiteY2" fmla="*/ 388620 h 2948940"/>
              <a:gd name="connsiteX3" fmla="*/ 715482 w 3245322"/>
              <a:gd name="connsiteY3" fmla="*/ 601980 h 2948940"/>
              <a:gd name="connsiteX4" fmla="*/ 608802 w 3245322"/>
              <a:gd name="connsiteY4" fmla="*/ 853440 h 2948940"/>
              <a:gd name="connsiteX5" fmla="*/ 425922 w 3245322"/>
              <a:gd name="connsiteY5" fmla="*/ 1043940 h 2948940"/>
              <a:gd name="connsiteX6" fmla="*/ 90642 w 3245322"/>
              <a:gd name="connsiteY6" fmla="*/ 1181100 h 2948940"/>
              <a:gd name="connsiteX7" fmla="*/ 22062 w 3245322"/>
              <a:gd name="connsiteY7" fmla="*/ 1295400 h 2948940"/>
              <a:gd name="connsiteX8" fmla="*/ 418302 w 3245322"/>
              <a:gd name="connsiteY8" fmla="*/ 1516380 h 2948940"/>
              <a:gd name="connsiteX9" fmla="*/ 616422 w 3245322"/>
              <a:gd name="connsiteY9" fmla="*/ 1584960 h 2948940"/>
              <a:gd name="connsiteX10" fmla="*/ 700242 w 3245322"/>
              <a:gd name="connsiteY10" fmla="*/ 1737360 h 2948940"/>
              <a:gd name="connsiteX11" fmla="*/ 791682 w 3245322"/>
              <a:gd name="connsiteY11" fmla="*/ 1729740 h 2948940"/>
              <a:gd name="connsiteX12" fmla="*/ 852642 w 3245322"/>
              <a:gd name="connsiteY12" fmla="*/ 1920240 h 2948940"/>
              <a:gd name="connsiteX13" fmla="*/ 1172682 w 3245322"/>
              <a:gd name="connsiteY13" fmla="*/ 2034540 h 2948940"/>
              <a:gd name="connsiteX14" fmla="*/ 1271742 w 3245322"/>
              <a:gd name="connsiteY14" fmla="*/ 2011680 h 2948940"/>
              <a:gd name="connsiteX15" fmla="*/ 1523202 w 3245322"/>
              <a:gd name="connsiteY15" fmla="*/ 2164080 h 2948940"/>
              <a:gd name="connsiteX16" fmla="*/ 1637502 w 3245322"/>
              <a:gd name="connsiteY16" fmla="*/ 2125980 h 2948940"/>
              <a:gd name="connsiteX17" fmla="*/ 1805142 w 3245322"/>
              <a:gd name="connsiteY17" fmla="*/ 2209800 h 2948940"/>
              <a:gd name="connsiteX18" fmla="*/ 2109942 w 3245322"/>
              <a:gd name="connsiteY18" fmla="*/ 2491740 h 2948940"/>
              <a:gd name="connsiteX19" fmla="*/ 2765262 w 3245322"/>
              <a:gd name="connsiteY19" fmla="*/ 2895600 h 2948940"/>
              <a:gd name="connsiteX20" fmla="*/ 3054822 w 3245322"/>
              <a:gd name="connsiteY20" fmla="*/ 2933700 h 2948940"/>
              <a:gd name="connsiteX21" fmla="*/ 3245322 w 3245322"/>
              <a:gd name="connsiteY21" fmla="*/ 2948940 h 29489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3245322" h="2948940">
                <a:moveTo>
                  <a:pt x="989802" y="0"/>
                </a:moveTo>
                <a:cubicBezTo>
                  <a:pt x="973927" y="78105"/>
                  <a:pt x="958052" y="156210"/>
                  <a:pt x="921222" y="220980"/>
                </a:cubicBezTo>
                <a:cubicBezTo>
                  <a:pt x="884392" y="285750"/>
                  <a:pt x="803112" y="325120"/>
                  <a:pt x="768822" y="388620"/>
                </a:cubicBezTo>
                <a:cubicBezTo>
                  <a:pt x="734532" y="452120"/>
                  <a:pt x="742152" y="524510"/>
                  <a:pt x="715482" y="601980"/>
                </a:cubicBezTo>
                <a:cubicBezTo>
                  <a:pt x="688812" y="679450"/>
                  <a:pt x="657062" y="779780"/>
                  <a:pt x="608802" y="853440"/>
                </a:cubicBezTo>
                <a:cubicBezTo>
                  <a:pt x="560542" y="927100"/>
                  <a:pt x="512282" y="989330"/>
                  <a:pt x="425922" y="1043940"/>
                </a:cubicBezTo>
                <a:cubicBezTo>
                  <a:pt x="339562" y="1098550"/>
                  <a:pt x="157952" y="1139190"/>
                  <a:pt x="90642" y="1181100"/>
                </a:cubicBezTo>
                <a:cubicBezTo>
                  <a:pt x="23332" y="1223010"/>
                  <a:pt x="-32548" y="1239520"/>
                  <a:pt x="22062" y="1295400"/>
                </a:cubicBezTo>
                <a:cubicBezTo>
                  <a:pt x="76672" y="1351280"/>
                  <a:pt x="319242" y="1468120"/>
                  <a:pt x="418302" y="1516380"/>
                </a:cubicBezTo>
                <a:cubicBezTo>
                  <a:pt x="517362" y="1564640"/>
                  <a:pt x="569432" y="1548130"/>
                  <a:pt x="616422" y="1584960"/>
                </a:cubicBezTo>
                <a:cubicBezTo>
                  <a:pt x="663412" y="1621790"/>
                  <a:pt x="671032" y="1713230"/>
                  <a:pt x="700242" y="1737360"/>
                </a:cubicBezTo>
                <a:cubicBezTo>
                  <a:pt x="729452" y="1761490"/>
                  <a:pt x="766282" y="1699260"/>
                  <a:pt x="791682" y="1729740"/>
                </a:cubicBezTo>
                <a:cubicBezTo>
                  <a:pt x="817082" y="1760220"/>
                  <a:pt x="789142" y="1869440"/>
                  <a:pt x="852642" y="1920240"/>
                </a:cubicBezTo>
                <a:cubicBezTo>
                  <a:pt x="916142" y="1971040"/>
                  <a:pt x="1102832" y="2019300"/>
                  <a:pt x="1172682" y="2034540"/>
                </a:cubicBezTo>
                <a:cubicBezTo>
                  <a:pt x="1242532" y="2049780"/>
                  <a:pt x="1213322" y="1990090"/>
                  <a:pt x="1271742" y="2011680"/>
                </a:cubicBezTo>
                <a:cubicBezTo>
                  <a:pt x="1330162" y="2033270"/>
                  <a:pt x="1462242" y="2145030"/>
                  <a:pt x="1523202" y="2164080"/>
                </a:cubicBezTo>
                <a:cubicBezTo>
                  <a:pt x="1584162" y="2183130"/>
                  <a:pt x="1590512" y="2118360"/>
                  <a:pt x="1637502" y="2125980"/>
                </a:cubicBezTo>
                <a:cubicBezTo>
                  <a:pt x="1684492" y="2133600"/>
                  <a:pt x="1726402" y="2148840"/>
                  <a:pt x="1805142" y="2209800"/>
                </a:cubicBezTo>
                <a:cubicBezTo>
                  <a:pt x="1883882" y="2270760"/>
                  <a:pt x="1949922" y="2377440"/>
                  <a:pt x="2109942" y="2491740"/>
                </a:cubicBezTo>
                <a:cubicBezTo>
                  <a:pt x="2269962" y="2606040"/>
                  <a:pt x="2607782" y="2821940"/>
                  <a:pt x="2765262" y="2895600"/>
                </a:cubicBezTo>
                <a:cubicBezTo>
                  <a:pt x="2922742" y="2969260"/>
                  <a:pt x="2974812" y="2924810"/>
                  <a:pt x="3054822" y="2933700"/>
                </a:cubicBezTo>
                <a:cubicBezTo>
                  <a:pt x="3134832" y="2942590"/>
                  <a:pt x="3190077" y="2945765"/>
                  <a:pt x="3245322" y="294894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1" name="Forme libre : forme 20">
            <a:extLst>
              <a:ext uri="{FF2B5EF4-FFF2-40B4-BE49-F238E27FC236}">
                <a16:creationId xmlns:a16="http://schemas.microsoft.com/office/drawing/2014/main" id="{83EA6DCE-DBED-4720-9531-7F2E8C0892A3}"/>
              </a:ext>
            </a:extLst>
          </p:cNvPr>
          <p:cNvSpPr/>
          <p:nvPr/>
        </p:nvSpPr>
        <p:spPr>
          <a:xfrm>
            <a:off x="8618220" y="5486400"/>
            <a:ext cx="731520" cy="525780"/>
          </a:xfrm>
          <a:custGeom>
            <a:avLst/>
            <a:gdLst>
              <a:gd name="connsiteX0" fmla="*/ 0 w 731520"/>
              <a:gd name="connsiteY0" fmla="*/ 0 h 525780"/>
              <a:gd name="connsiteX1" fmla="*/ 228600 w 731520"/>
              <a:gd name="connsiteY1" fmla="*/ 289560 h 525780"/>
              <a:gd name="connsiteX2" fmla="*/ 731520 w 731520"/>
              <a:gd name="connsiteY2" fmla="*/ 525780 h 5257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31520" h="525780">
                <a:moveTo>
                  <a:pt x="0" y="0"/>
                </a:moveTo>
                <a:cubicBezTo>
                  <a:pt x="53340" y="100965"/>
                  <a:pt x="106680" y="201930"/>
                  <a:pt x="228600" y="289560"/>
                </a:cubicBezTo>
                <a:cubicBezTo>
                  <a:pt x="350520" y="377190"/>
                  <a:pt x="541020" y="451485"/>
                  <a:pt x="731520" y="52578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2" name="Forme libre : forme 21">
            <a:extLst>
              <a:ext uri="{FF2B5EF4-FFF2-40B4-BE49-F238E27FC236}">
                <a16:creationId xmlns:a16="http://schemas.microsoft.com/office/drawing/2014/main" id="{9820F068-4E1E-4285-8A17-2897DEE7F837}"/>
              </a:ext>
            </a:extLst>
          </p:cNvPr>
          <p:cNvSpPr/>
          <p:nvPr/>
        </p:nvSpPr>
        <p:spPr>
          <a:xfrm>
            <a:off x="9548813" y="3146818"/>
            <a:ext cx="661987" cy="257902"/>
          </a:xfrm>
          <a:custGeom>
            <a:avLst/>
            <a:gdLst>
              <a:gd name="connsiteX0" fmla="*/ 0 w 661987"/>
              <a:gd name="connsiteY0" fmla="*/ 5957 h 257902"/>
              <a:gd name="connsiteX1" fmla="*/ 95250 w 661987"/>
              <a:gd name="connsiteY1" fmla="*/ 5957 h 257902"/>
              <a:gd name="connsiteX2" fmla="*/ 171450 w 661987"/>
              <a:gd name="connsiteY2" fmla="*/ 67870 h 257902"/>
              <a:gd name="connsiteX3" fmla="*/ 381000 w 661987"/>
              <a:gd name="connsiteY3" fmla="*/ 105970 h 257902"/>
              <a:gd name="connsiteX4" fmla="*/ 581025 w 661987"/>
              <a:gd name="connsiteY4" fmla="*/ 239320 h 257902"/>
              <a:gd name="connsiteX5" fmla="*/ 661987 w 661987"/>
              <a:gd name="connsiteY5" fmla="*/ 253607 h 2579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61987" h="257902">
                <a:moveTo>
                  <a:pt x="0" y="5957"/>
                </a:moveTo>
                <a:cubicBezTo>
                  <a:pt x="33337" y="797"/>
                  <a:pt x="66675" y="-4362"/>
                  <a:pt x="95250" y="5957"/>
                </a:cubicBezTo>
                <a:cubicBezTo>
                  <a:pt x="123825" y="16276"/>
                  <a:pt x="123825" y="51201"/>
                  <a:pt x="171450" y="67870"/>
                </a:cubicBezTo>
                <a:cubicBezTo>
                  <a:pt x="219075" y="84539"/>
                  <a:pt x="312738" y="77395"/>
                  <a:pt x="381000" y="105970"/>
                </a:cubicBezTo>
                <a:cubicBezTo>
                  <a:pt x="449262" y="134545"/>
                  <a:pt x="534194" y="214714"/>
                  <a:pt x="581025" y="239320"/>
                </a:cubicBezTo>
                <a:cubicBezTo>
                  <a:pt x="627856" y="263926"/>
                  <a:pt x="644921" y="258766"/>
                  <a:pt x="661987" y="253607"/>
                </a:cubicBezTo>
              </a:path>
            </a:pathLst>
          </a:custGeom>
          <a:noFill/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5" name="Forme libre : forme 24">
            <a:extLst>
              <a:ext uri="{FF2B5EF4-FFF2-40B4-BE49-F238E27FC236}">
                <a16:creationId xmlns:a16="http://schemas.microsoft.com/office/drawing/2014/main" id="{AD2E428A-8335-4384-A1B1-58C29B4ACBC7}"/>
              </a:ext>
            </a:extLst>
          </p:cNvPr>
          <p:cNvSpPr/>
          <p:nvPr/>
        </p:nvSpPr>
        <p:spPr>
          <a:xfrm>
            <a:off x="6197600" y="4984750"/>
            <a:ext cx="1778000" cy="942569"/>
          </a:xfrm>
          <a:custGeom>
            <a:avLst/>
            <a:gdLst>
              <a:gd name="connsiteX0" fmla="*/ 0 w 1778000"/>
              <a:gd name="connsiteY0" fmla="*/ 273050 h 942569"/>
              <a:gd name="connsiteX1" fmla="*/ 209550 w 1778000"/>
              <a:gd name="connsiteY1" fmla="*/ 374650 h 942569"/>
              <a:gd name="connsiteX2" fmla="*/ 311150 w 1778000"/>
              <a:gd name="connsiteY2" fmla="*/ 425450 h 942569"/>
              <a:gd name="connsiteX3" fmla="*/ 361950 w 1778000"/>
              <a:gd name="connsiteY3" fmla="*/ 482600 h 942569"/>
              <a:gd name="connsiteX4" fmla="*/ 850900 w 1778000"/>
              <a:gd name="connsiteY4" fmla="*/ 533400 h 942569"/>
              <a:gd name="connsiteX5" fmla="*/ 914400 w 1778000"/>
              <a:gd name="connsiteY5" fmla="*/ 825500 h 942569"/>
              <a:gd name="connsiteX6" fmla="*/ 1041400 w 1778000"/>
              <a:gd name="connsiteY6" fmla="*/ 939800 h 942569"/>
              <a:gd name="connsiteX7" fmla="*/ 1143000 w 1778000"/>
              <a:gd name="connsiteY7" fmla="*/ 723900 h 942569"/>
              <a:gd name="connsiteX8" fmla="*/ 1193800 w 1778000"/>
              <a:gd name="connsiteY8" fmla="*/ 609600 h 942569"/>
              <a:gd name="connsiteX9" fmla="*/ 1365250 w 1778000"/>
              <a:gd name="connsiteY9" fmla="*/ 552450 h 942569"/>
              <a:gd name="connsiteX10" fmla="*/ 1504950 w 1778000"/>
              <a:gd name="connsiteY10" fmla="*/ 406400 h 942569"/>
              <a:gd name="connsiteX11" fmla="*/ 1562100 w 1778000"/>
              <a:gd name="connsiteY11" fmla="*/ 304800 h 942569"/>
              <a:gd name="connsiteX12" fmla="*/ 1727200 w 1778000"/>
              <a:gd name="connsiteY12" fmla="*/ 50800 h 942569"/>
              <a:gd name="connsiteX13" fmla="*/ 1778000 w 1778000"/>
              <a:gd name="connsiteY13" fmla="*/ 0 h 9425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778000" h="942569">
                <a:moveTo>
                  <a:pt x="0" y="273050"/>
                </a:moveTo>
                <a:lnTo>
                  <a:pt x="209550" y="374650"/>
                </a:lnTo>
                <a:cubicBezTo>
                  <a:pt x="261408" y="400050"/>
                  <a:pt x="285750" y="407458"/>
                  <a:pt x="311150" y="425450"/>
                </a:cubicBezTo>
                <a:cubicBezTo>
                  <a:pt x="336550" y="443442"/>
                  <a:pt x="271992" y="464608"/>
                  <a:pt x="361950" y="482600"/>
                </a:cubicBezTo>
                <a:cubicBezTo>
                  <a:pt x="451908" y="500592"/>
                  <a:pt x="758825" y="476250"/>
                  <a:pt x="850900" y="533400"/>
                </a:cubicBezTo>
                <a:cubicBezTo>
                  <a:pt x="942975" y="590550"/>
                  <a:pt x="882650" y="757767"/>
                  <a:pt x="914400" y="825500"/>
                </a:cubicBezTo>
                <a:cubicBezTo>
                  <a:pt x="946150" y="893233"/>
                  <a:pt x="1003300" y="956733"/>
                  <a:pt x="1041400" y="939800"/>
                </a:cubicBezTo>
                <a:cubicBezTo>
                  <a:pt x="1079500" y="922867"/>
                  <a:pt x="1117600" y="778933"/>
                  <a:pt x="1143000" y="723900"/>
                </a:cubicBezTo>
                <a:cubicBezTo>
                  <a:pt x="1168400" y="668867"/>
                  <a:pt x="1156758" y="638175"/>
                  <a:pt x="1193800" y="609600"/>
                </a:cubicBezTo>
                <a:cubicBezTo>
                  <a:pt x="1230842" y="581025"/>
                  <a:pt x="1313392" y="586317"/>
                  <a:pt x="1365250" y="552450"/>
                </a:cubicBezTo>
                <a:cubicBezTo>
                  <a:pt x="1417108" y="518583"/>
                  <a:pt x="1472142" y="447675"/>
                  <a:pt x="1504950" y="406400"/>
                </a:cubicBezTo>
                <a:cubicBezTo>
                  <a:pt x="1537758" y="365125"/>
                  <a:pt x="1525058" y="364067"/>
                  <a:pt x="1562100" y="304800"/>
                </a:cubicBezTo>
                <a:cubicBezTo>
                  <a:pt x="1599142" y="245533"/>
                  <a:pt x="1691217" y="101600"/>
                  <a:pt x="1727200" y="50800"/>
                </a:cubicBezTo>
                <a:cubicBezTo>
                  <a:pt x="1763183" y="0"/>
                  <a:pt x="1770591" y="0"/>
                  <a:pt x="1778000" y="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6" name="Forme libre : forme 25">
            <a:extLst>
              <a:ext uri="{FF2B5EF4-FFF2-40B4-BE49-F238E27FC236}">
                <a16:creationId xmlns:a16="http://schemas.microsoft.com/office/drawing/2014/main" id="{7A9A74E1-9B0A-4C34-997F-C5190D90E1F4}"/>
              </a:ext>
            </a:extLst>
          </p:cNvPr>
          <p:cNvSpPr/>
          <p:nvPr/>
        </p:nvSpPr>
        <p:spPr>
          <a:xfrm>
            <a:off x="5359400" y="1949450"/>
            <a:ext cx="901700" cy="1136650"/>
          </a:xfrm>
          <a:custGeom>
            <a:avLst/>
            <a:gdLst>
              <a:gd name="connsiteX0" fmla="*/ 901700 w 901700"/>
              <a:gd name="connsiteY0" fmla="*/ 0 h 1136650"/>
              <a:gd name="connsiteX1" fmla="*/ 781050 w 901700"/>
              <a:gd name="connsiteY1" fmla="*/ 146050 h 1136650"/>
              <a:gd name="connsiteX2" fmla="*/ 469900 w 901700"/>
              <a:gd name="connsiteY2" fmla="*/ 355600 h 1136650"/>
              <a:gd name="connsiteX3" fmla="*/ 203200 w 901700"/>
              <a:gd name="connsiteY3" fmla="*/ 514350 h 1136650"/>
              <a:gd name="connsiteX4" fmla="*/ 139700 w 901700"/>
              <a:gd name="connsiteY4" fmla="*/ 685800 h 1136650"/>
              <a:gd name="connsiteX5" fmla="*/ 88900 w 901700"/>
              <a:gd name="connsiteY5" fmla="*/ 869950 h 1136650"/>
              <a:gd name="connsiteX6" fmla="*/ 0 w 901700"/>
              <a:gd name="connsiteY6" fmla="*/ 1136650 h 1136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01700" h="1136650">
                <a:moveTo>
                  <a:pt x="901700" y="0"/>
                </a:moveTo>
                <a:cubicBezTo>
                  <a:pt x="877358" y="43391"/>
                  <a:pt x="853017" y="86783"/>
                  <a:pt x="781050" y="146050"/>
                </a:cubicBezTo>
                <a:cubicBezTo>
                  <a:pt x="709083" y="205317"/>
                  <a:pt x="469900" y="355600"/>
                  <a:pt x="469900" y="355600"/>
                </a:cubicBezTo>
                <a:cubicBezTo>
                  <a:pt x="373592" y="416983"/>
                  <a:pt x="258233" y="459317"/>
                  <a:pt x="203200" y="514350"/>
                </a:cubicBezTo>
                <a:cubicBezTo>
                  <a:pt x="148167" y="569383"/>
                  <a:pt x="158750" y="626533"/>
                  <a:pt x="139700" y="685800"/>
                </a:cubicBezTo>
                <a:cubicBezTo>
                  <a:pt x="120650" y="745067"/>
                  <a:pt x="112183" y="794808"/>
                  <a:pt x="88900" y="869950"/>
                </a:cubicBezTo>
                <a:cubicBezTo>
                  <a:pt x="65617" y="945092"/>
                  <a:pt x="32808" y="1040871"/>
                  <a:pt x="0" y="113665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2" name="Forme libre : forme 31">
            <a:extLst>
              <a:ext uri="{FF2B5EF4-FFF2-40B4-BE49-F238E27FC236}">
                <a16:creationId xmlns:a16="http://schemas.microsoft.com/office/drawing/2014/main" id="{6ED083DC-0EC6-4148-8B33-6AEB634D54E8}"/>
              </a:ext>
            </a:extLst>
          </p:cNvPr>
          <p:cNvSpPr/>
          <p:nvPr/>
        </p:nvSpPr>
        <p:spPr>
          <a:xfrm>
            <a:off x="5286375" y="4826000"/>
            <a:ext cx="422275" cy="358775"/>
          </a:xfrm>
          <a:custGeom>
            <a:avLst/>
            <a:gdLst>
              <a:gd name="connsiteX0" fmla="*/ 0 w 422275"/>
              <a:gd name="connsiteY0" fmla="*/ 358775 h 358775"/>
              <a:gd name="connsiteX1" fmla="*/ 276225 w 422275"/>
              <a:gd name="connsiteY1" fmla="*/ 161925 h 358775"/>
              <a:gd name="connsiteX2" fmla="*/ 422275 w 422275"/>
              <a:gd name="connsiteY2" fmla="*/ 0 h 358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22275" h="358775">
                <a:moveTo>
                  <a:pt x="0" y="358775"/>
                </a:moveTo>
                <a:cubicBezTo>
                  <a:pt x="102923" y="290248"/>
                  <a:pt x="205846" y="221721"/>
                  <a:pt x="276225" y="161925"/>
                </a:cubicBezTo>
                <a:cubicBezTo>
                  <a:pt x="346604" y="102129"/>
                  <a:pt x="384439" y="51064"/>
                  <a:pt x="422275" y="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4" name="Forme libre : forme 33">
            <a:extLst>
              <a:ext uri="{FF2B5EF4-FFF2-40B4-BE49-F238E27FC236}">
                <a16:creationId xmlns:a16="http://schemas.microsoft.com/office/drawing/2014/main" id="{5762933B-4840-49D9-81F9-09DEB9F69A78}"/>
              </a:ext>
            </a:extLst>
          </p:cNvPr>
          <p:cNvSpPr/>
          <p:nvPr/>
        </p:nvSpPr>
        <p:spPr>
          <a:xfrm>
            <a:off x="5492750" y="5953125"/>
            <a:ext cx="12700" cy="257175"/>
          </a:xfrm>
          <a:custGeom>
            <a:avLst/>
            <a:gdLst>
              <a:gd name="connsiteX0" fmla="*/ 12700 w 12700"/>
              <a:gd name="connsiteY0" fmla="*/ 0 h 257175"/>
              <a:gd name="connsiteX1" fmla="*/ 0 w 12700"/>
              <a:gd name="connsiteY1" fmla="*/ 257175 h 257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2700" h="257175">
                <a:moveTo>
                  <a:pt x="12700" y="0"/>
                </a:moveTo>
                <a:lnTo>
                  <a:pt x="0" y="257175"/>
                </a:ln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5" name="Forme libre : forme 34">
            <a:extLst>
              <a:ext uri="{FF2B5EF4-FFF2-40B4-BE49-F238E27FC236}">
                <a16:creationId xmlns:a16="http://schemas.microsoft.com/office/drawing/2014/main" id="{043BC54E-1889-4104-91EC-461FB497001C}"/>
              </a:ext>
            </a:extLst>
          </p:cNvPr>
          <p:cNvSpPr/>
          <p:nvPr/>
        </p:nvSpPr>
        <p:spPr>
          <a:xfrm>
            <a:off x="5528250" y="5241926"/>
            <a:ext cx="183575" cy="330200"/>
          </a:xfrm>
          <a:custGeom>
            <a:avLst/>
            <a:gdLst>
              <a:gd name="connsiteX0" fmla="*/ 183575 w 183575"/>
              <a:gd name="connsiteY0" fmla="*/ 0 h 327025"/>
              <a:gd name="connsiteX1" fmla="*/ 34350 w 183575"/>
              <a:gd name="connsiteY1" fmla="*/ 234950 h 327025"/>
              <a:gd name="connsiteX2" fmla="*/ 5775 w 183575"/>
              <a:gd name="connsiteY2" fmla="*/ 298450 h 327025"/>
              <a:gd name="connsiteX3" fmla="*/ 120075 w 183575"/>
              <a:gd name="connsiteY3" fmla="*/ 327025 h 327025"/>
              <a:gd name="connsiteX0" fmla="*/ 183575 w 183575"/>
              <a:gd name="connsiteY0" fmla="*/ 0 h 330200"/>
              <a:gd name="connsiteX1" fmla="*/ 34350 w 183575"/>
              <a:gd name="connsiteY1" fmla="*/ 234950 h 330200"/>
              <a:gd name="connsiteX2" fmla="*/ 5775 w 183575"/>
              <a:gd name="connsiteY2" fmla="*/ 298450 h 330200"/>
              <a:gd name="connsiteX3" fmla="*/ 129600 w 183575"/>
              <a:gd name="connsiteY3" fmla="*/ 330200 h 330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3575" h="330200">
                <a:moveTo>
                  <a:pt x="183575" y="0"/>
                </a:moveTo>
                <a:cubicBezTo>
                  <a:pt x="123779" y="92604"/>
                  <a:pt x="63983" y="185208"/>
                  <a:pt x="34350" y="234950"/>
                </a:cubicBezTo>
                <a:cubicBezTo>
                  <a:pt x="4717" y="284692"/>
                  <a:pt x="-8513" y="283104"/>
                  <a:pt x="5775" y="298450"/>
                </a:cubicBezTo>
                <a:cubicBezTo>
                  <a:pt x="20062" y="313796"/>
                  <a:pt x="79593" y="323585"/>
                  <a:pt x="129600" y="33020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9" name="Forme libre : forme 38">
            <a:extLst>
              <a:ext uri="{FF2B5EF4-FFF2-40B4-BE49-F238E27FC236}">
                <a16:creationId xmlns:a16="http://schemas.microsoft.com/office/drawing/2014/main" id="{9F784947-8CBA-4DDF-A906-A82B90FD3C12}"/>
              </a:ext>
            </a:extLst>
          </p:cNvPr>
          <p:cNvSpPr/>
          <p:nvPr/>
        </p:nvSpPr>
        <p:spPr>
          <a:xfrm>
            <a:off x="9004300" y="5702300"/>
            <a:ext cx="1276350" cy="1162050"/>
          </a:xfrm>
          <a:custGeom>
            <a:avLst/>
            <a:gdLst>
              <a:gd name="connsiteX0" fmla="*/ 1276350 w 1276350"/>
              <a:gd name="connsiteY0" fmla="*/ 0 h 1162050"/>
              <a:gd name="connsiteX1" fmla="*/ 1028700 w 1276350"/>
              <a:gd name="connsiteY1" fmla="*/ 152400 h 1162050"/>
              <a:gd name="connsiteX2" fmla="*/ 406400 w 1276350"/>
              <a:gd name="connsiteY2" fmla="*/ 704850 h 1162050"/>
              <a:gd name="connsiteX3" fmla="*/ 82550 w 1276350"/>
              <a:gd name="connsiteY3" fmla="*/ 1041400 h 1162050"/>
              <a:gd name="connsiteX4" fmla="*/ 0 w 1276350"/>
              <a:gd name="connsiteY4" fmla="*/ 1162050 h 1162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76350" h="1162050">
                <a:moveTo>
                  <a:pt x="1276350" y="0"/>
                </a:moveTo>
                <a:cubicBezTo>
                  <a:pt x="1225021" y="17462"/>
                  <a:pt x="1173692" y="34925"/>
                  <a:pt x="1028700" y="152400"/>
                </a:cubicBezTo>
                <a:cubicBezTo>
                  <a:pt x="883708" y="269875"/>
                  <a:pt x="564092" y="556683"/>
                  <a:pt x="406400" y="704850"/>
                </a:cubicBezTo>
                <a:cubicBezTo>
                  <a:pt x="248708" y="853017"/>
                  <a:pt x="150283" y="965200"/>
                  <a:pt x="82550" y="1041400"/>
                </a:cubicBezTo>
                <a:cubicBezTo>
                  <a:pt x="14817" y="1117600"/>
                  <a:pt x="7408" y="1139825"/>
                  <a:pt x="0" y="1162050"/>
                </a:cubicBezTo>
              </a:path>
            </a:pathLst>
          </a:cu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86" name="Forme libre : forme 85">
            <a:extLst>
              <a:ext uri="{FF2B5EF4-FFF2-40B4-BE49-F238E27FC236}">
                <a16:creationId xmlns:a16="http://schemas.microsoft.com/office/drawing/2014/main" id="{9BC2CEB2-1135-4D39-B39A-9BA4BADD7946}"/>
              </a:ext>
            </a:extLst>
          </p:cNvPr>
          <p:cNvSpPr/>
          <p:nvPr/>
        </p:nvSpPr>
        <p:spPr>
          <a:xfrm>
            <a:off x="9016931" y="5695950"/>
            <a:ext cx="1276350" cy="1162050"/>
          </a:xfrm>
          <a:custGeom>
            <a:avLst/>
            <a:gdLst>
              <a:gd name="connsiteX0" fmla="*/ 1276350 w 1276350"/>
              <a:gd name="connsiteY0" fmla="*/ 0 h 1162050"/>
              <a:gd name="connsiteX1" fmla="*/ 1028700 w 1276350"/>
              <a:gd name="connsiteY1" fmla="*/ 152400 h 1162050"/>
              <a:gd name="connsiteX2" fmla="*/ 406400 w 1276350"/>
              <a:gd name="connsiteY2" fmla="*/ 704850 h 1162050"/>
              <a:gd name="connsiteX3" fmla="*/ 82550 w 1276350"/>
              <a:gd name="connsiteY3" fmla="*/ 1041400 h 1162050"/>
              <a:gd name="connsiteX4" fmla="*/ 0 w 1276350"/>
              <a:gd name="connsiteY4" fmla="*/ 1162050 h 1162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76350" h="1162050">
                <a:moveTo>
                  <a:pt x="1276350" y="0"/>
                </a:moveTo>
                <a:cubicBezTo>
                  <a:pt x="1225021" y="17462"/>
                  <a:pt x="1173692" y="34925"/>
                  <a:pt x="1028700" y="152400"/>
                </a:cubicBezTo>
                <a:cubicBezTo>
                  <a:pt x="883708" y="269875"/>
                  <a:pt x="564092" y="556683"/>
                  <a:pt x="406400" y="704850"/>
                </a:cubicBezTo>
                <a:cubicBezTo>
                  <a:pt x="248708" y="853017"/>
                  <a:pt x="150283" y="965200"/>
                  <a:pt x="82550" y="1041400"/>
                </a:cubicBezTo>
                <a:cubicBezTo>
                  <a:pt x="14817" y="1117600"/>
                  <a:pt x="7408" y="1139825"/>
                  <a:pt x="0" y="1162050"/>
                </a:cubicBezTo>
              </a:path>
            </a:pathLst>
          </a:custGeom>
          <a:noFill/>
          <a:ln w="22225">
            <a:solidFill>
              <a:schemeClr val="bg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55" name="Ellipse 54">
            <a:extLst>
              <a:ext uri="{FF2B5EF4-FFF2-40B4-BE49-F238E27FC236}">
                <a16:creationId xmlns:a16="http://schemas.microsoft.com/office/drawing/2014/main" id="{0613EE4E-1534-4E8B-A8A4-AC877E6843D5}"/>
              </a:ext>
            </a:extLst>
          </p:cNvPr>
          <p:cNvSpPr/>
          <p:nvPr/>
        </p:nvSpPr>
        <p:spPr>
          <a:xfrm>
            <a:off x="9292852" y="5487143"/>
            <a:ext cx="742267" cy="695325"/>
          </a:xfrm>
          <a:prstGeom prst="ellipse">
            <a:avLst/>
          </a:prstGeom>
          <a:solidFill>
            <a:schemeClr val="accent2"/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 dirty="0"/>
          </a:p>
        </p:txBody>
      </p:sp>
      <p:sp>
        <p:nvSpPr>
          <p:cNvPr id="59" name="ZoneTexte 58">
            <a:extLst>
              <a:ext uri="{FF2B5EF4-FFF2-40B4-BE49-F238E27FC236}">
                <a16:creationId xmlns:a16="http://schemas.microsoft.com/office/drawing/2014/main" id="{4630EB21-FD0B-452F-820D-CAB2EC8CABFB}"/>
              </a:ext>
            </a:extLst>
          </p:cNvPr>
          <p:cNvSpPr txBox="1"/>
          <p:nvPr/>
        </p:nvSpPr>
        <p:spPr>
          <a:xfrm>
            <a:off x="9115768" y="5722144"/>
            <a:ext cx="109643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000" b="1" dirty="0">
                <a:solidFill>
                  <a:schemeClr val="bg1"/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Marche-en-Famenne</a:t>
            </a:r>
            <a:endParaRPr lang="fr-BE" sz="1000" b="1" dirty="0">
              <a:solidFill>
                <a:schemeClr val="bg1"/>
              </a:solidFill>
              <a:latin typeface="Aharoni" panose="02010803020104030203" pitchFamily="2" charset="-79"/>
              <a:cs typeface="Aharoni" panose="02010803020104030203" pitchFamily="2" charset="-79"/>
            </a:endParaRPr>
          </a:p>
        </p:txBody>
      </p:sp>
      <p:sp>
        <p:nvSpPr>
          <p:cNvPr id="87" name="Forme libre : forme 86">
            <a:extLst>
              <a:ext uri="{FF2B5EF4-FFF2-40B4-BE49-F238E27FC236}">
                <a16:creationId xmlns:a16="http://schemas.microsoft.com/office/drawing/2014/main" id="{0BEA71B8-D286-4921-BEE9-40E4E94BA74D}"/>
              </a:ext>
            </a:extLst>
          </p:cNvPr>
          <p:cNvSpPr>
            <a:spLocks noChangeAspect="1"/>
          </p:cNvSpPr>
          <p:nvPr/>
        </p:nvSpPr>
        <p:spPr>
          <a:xfrm>
            <a:off x="2413136" y="870695"/>
            <a:ext cx="2232134" cy="6115251"/>
          </a:xfrm>
          <a:custGeom>
            <a:avLst/>
            <a:gdLst>
              <a:gd name="connsiteX0" fmla="*/ 67451 w 667823"/>
              <a:gd name="connsiteY0" fmla="*/ 0 h 1894400"/>
              <a:gd name="connsiteX1" fmla="*/ 16651 w 667823"/>
              <a:gd name="connsiteY1" fmla="*/ 111125 h 1894400"/>
              <a:gd name="connsiteX2" fmla="*/ 48401 w 667823"/>
              <a:gd name="connsiteY2" fmla="*/ 200025 h 1894400"/>
              <a:gd name="connsiteX3" fmla="*/ 111901 w 667823"/>
              <a:gd name="connsiteY3" fmla="*/ 279400 h 1894400"/>
              <a:gd name="connsiteX4" fmla="*/ 73801 w 667823"/>
              <a:gd name="connsiteY4" fmla="*/ 492125 h 1894400"/>
              <a:gd name="connsiteX5" fmla="*/ 86501 w 667823"/>
              <a:gd name="connsiteY5" fmla="*/ 581025 h 1894400"/>
              <a:gd name="connsiteX6" fmla="*/ 64276 w 667823"/>
              <a:gd name="connsiteY6" fmla="*/ 654050 h 1894400"/>
              <a:gd name="connsiteX7" fmla="*/ 76976 w 667823"/>
              <a:gd name="connsiteY7" fmla="*/ 736600 h 1894400"/>
              <a:gd name="connsiteX8" fmla="*/ 776 w 667823"/>
              <a:gd name="connsiteY8" fmla="*/ 781050 h 1894400"/>
              <a:gd name="connsiteX9" fmla="*/ 38876 w 667823"/>
              <a:gd name="connsiteY9" fmla="*/ 838200 h 1894400"/>
              <a:gd name="connsiteX10" fmla="*/ 61101 w 667823"/>
              <a:gd name="connsiteY10" fmla="*/ 914400 h 1894400"/>
              <a:gd name="connsiteX11" fmla="*/ 102376 w 667823"/>
              <a:gd name="connsiteY11" fmla="*/ 1019175 h 1894400"/>
              <a:gd name="connsiteX12" fmla="*/ 121426 w 667823"/>
              <a:gd name="connsiteY12" fmla="*/ 1041400 h 1894400"/>
              <a:gd name="connsiteX13" fmla="*/ 140476 w 667823"/>
              <a:gd name="connsiteY13" fmla="*/ 1139825 h 1894400"/>
              <a:gd name="connsiteX14" fmla="*/ 143651 w 667823"/>
              <a:gd name="connsiteY14" fmla="*/ 1219200 h 1894400"/>
              <a:gd name="connsiteX15" fmla="*/ 165876 w 667823"/>
              <a:gd name="connsiteY15" fmla="*/ 1308100 h 1894400"/>
              <a:gd name="connsiteX16" fmla="*/ 248426 w 667823"/>
              <a:gd name="connsiteY16" fmla="*/ 1504950 h 1894400"/>
              <a:gd name="connsiteX17" fmla="*/ 194451 w 667823"/>
              <a:gd name="connsiteY17" fmla="*/ 1552575 h 1894400"/>
              <a:gd name="connsiteX18" fmla="*/ 159526 w 667823"/>
              <a:gd name="connsiteY18" fmla="*/ 1606550 h 1894400"/>
              <a:gd name="connsiteX19" fmla="*/ 248426 w 667823"/>
              <a:gd name="connsiteY19" fmla="*/ 1704975 h 1894400"/>
              <a:gd name="connsiteX20" fmla="*/ 308751 w 667823"/>
              <a:gd name="connsiteY20" fmla="*/ 1704975 h 1894400"/>
              <a:gd name="connsiteX21" fmla="*/ 397651 w 667823"/>
              <a:gd name="connsiteY21" fmla="*/ 1682750 h 1894400"/>
              <a:gd name="connsiteX22" fmla="*/ 480201 w 667823"/>
              <a:gd name="connsiteY22" fmla="*/ 1752600 h 1894400"/>
              <a:gd name="connsiteX23" fmla="*/ 502426 w 667823"/>
              <a:gd name="connsiteY23" fmla="*/ 1838325 h 1894400"/>
              <a:gd name="connsiteX24" fmla="*/ 604026 w 667823"/>
              <a:gd name="connsiteY24" fmla="*/ 1809750 h 1894400"/>
              <a:gd name="connsiteX25" fmla="*/ 661176 w 667823"/>
              <a:gd name="connsiteY25" fmla="*/ 1885950 h 1894400"/>
              <a:gd name="connsiteX26" fmla="*/ 664351 w 667823"/>
              <a:gd name="connsiteY26" fmla="*/ 1889125 h 1894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667823" h="1894400">
                <a:moveTo>
                  <a:pt x="67451" y="0"/>
                </a:moveTo>
                <a:cubicBezTo>
                  <a:pt x="43638" y="38894"/>
                  <a:pt x="19826" y="77788"/>
                  <a:pt x="16651" y="111125"/>
                </a:cubicBezTo>
                <a:cubicBezTo>
                  <a:pt x="13476" y="144462"/>
                  <a:pt x="32526" y="171979"/>
                  <a:pt x="48401" y="200025"/>
                </a:cubicBezTo>
                <a:cubicBezTo>
                  <a:pt x="64276" y="228071"/>
                  <a:pt x="107668" y="230717"/>
                  <a:pt x="111901" y="279400"/>
                </a:cubicBezTo>
                <a:cubicBezTo>
                  <a:pt x="116134" y="328083"/>
                  <a:pt x="78034" y="441854"/>
                  <a:pt x="73801" y="492125"/>
                </a:cubicBezTo>
                <a:cubicBezTo>
                  <a:pt x="69568" y="542396"/>
                  <a:pt x="88088" y="554038"/>
                  <a:pt x="86501" y="581025"/>
                </a:cubicBezTo>
                <a:cubicBezTo>
                  <a:pt x="84914" y="608012"/>
                  <a:pt x="65863" y="628121"/>
                  <a:pt x="64276" y="654050"/>
                </a:cubicBezTo>
                <a:cubicBezTo>
                  <a:pt x="62688" y="679979"/>
                  <a:pt x="87559" y="715433"/>
                  <a:pt x="76976" y="736600"/>
                </a:cubicBezTo>
                <a:cubicBezTo>
                  <a:pt x="66393" y="757767"/>
                  <a:pt x="7126" y="764117"/>
                  <a:pt x="776" y="781050"/>
                </a:cubicBezTo>
                <a:cubicBezTo>
                  <a:pt x="-5574" y="797983"/>
                  <a:pt x="28822" y="815975"/>
                  <a:pt x="38876" y="838200"/>
                </a:cubicBezTo>
                <a:cubicBezTo>
                  <a:pt x="48930" y="860425"/>
                  <a:pt x="50518" y="884238"/>
                  <a:pt x="61101" y="914400"/>
                </a:cubicBezTo>
                <a:cubicBezTo>
                  <a:pt x="71684" y="944563"/>
                  <a:pt x="92322" y="998008"/>
                  <a:pt x="102376" y="1019175"/>
                </a:cubicBezTo>
                <a:cubicBezTo>
                  <a:pt x="112430" y="1040342"/>
                  <a:pt x="115076" y="1021292"/>
                  <a:pt x="121426" y="1041400"/>
                </a:cubicBezTo>
                <a:cubicBezTo>
                  <a:pt x="127776" y="1061508"/>
                  <a:pt x="136772" y="1110192"/>
                  <a:pt x="140476" y="1139825"/>
                </a:cubicBezTo>
                <a:cubicBezTo>
                  <a:pt x="144180" y="1169458"/>
                  <a:pt x="139418" y="1191154"/>
                  <a:pt x="143651" y="1219200"/>
                </a:cubicBezTo>
                <a:cubicBezTo>
                  <a:pt x="147884" y="1247246"/>
                  <a:pt x="148414" y="1260475"/>
                  <a:pt x="165876" y="1308100"/>
                </a:cubicBezTo>
                <a:cubicBezTo>
                  <a:pt x="183339" y="1355725"/>
                  <a:pt x="243664" y="1464204"/>
                  <a:pt x="248426" y="1504950"/>
                </a:cubicBezTo>
                <a:cubicBezTo>
                  <a:pt x="253188" y="1545696"/>
                  <a:pt x="209268" y="1535642"/>
                  <a:pt x="194451" y="1552575"/>
                </a:cubicBezTo>
                <a:cubicBezTo>
                  <a:pt x="179634" y="1569508"/>
                  <a:pt x="150530" y="1581150"/>
                  <a:pt x="159526" y="1606550"/>
                </a:cubicBezTo>
                <a:cubicBezTo>
                  <a:pt x="168522" y="1631950"/>
                  <a:pt x="223555" y="1688571"/>
                  <a:pt x="248426" y="1704975"/>
                </a:cubicBezTo>
                <a:cubicBezTo>
                  <a:pt x="273297" y="1721379"/>
                  <a:pt x="283880" y="1708679"/>
                  <a:pt x="308751" y="1704975"/>
                </a:cubicBezTo>
                <a:cubicBezTo>
                  <a:pt x="333622" y="1701271"/>
                  <a:pt x="369076" y="1674812"/>
                  <a:pt x="397651" y="1682750"/>
                </a:cubicBezTo>
                <a:cubicBezTo>
                  <a:pt x="426226" y="1690688"/>
                  <a:pt x="462739" y="1726671"/>
                  <a:pt x="480201" y="1752600"/>
                </a:cubicBezTo>
                <a:cubicBezTo>
                  <a:pt x="497663" y="1778529"/>
                  <a:pt x="481789" y="1828800"/>
                  <a:pt x="502426" y="1838325"/>
                </a:cubicBezTo>
                <a:cubicBezTo>
                  <a:pt x="523063" y="1847850"/>
                  <a:pt x="577568" y="1801812"/>
                  <a:pt x="604026" y="1809750"/>
                </a:cubicBezTo>
                <a:cubicBezTo>
                  <a:pt x="630484" y="1817688"/>
                  <a:pt x="661176" y="1885950"/>
                  <a:pt x="661176" y="1885950"/>
                </a:cubicBezTo>
                <a:cubicBezTo>
                  <a:pt x="671230" y="1899179"/>
                  <a:pt x="667790" y="1894152"/>
                  <a:pt x="664351" y="1889125"/>
                </a:cubicBezTo>
              </a:path>
            </a:pathLst>
          </a:custGeom>
          <a:noFill/>
          <a:ln w="25400">
            <a:solidFill>
              <a:schemeClr val="tx1"/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91" name="Forme libre : forme 90">
            <a:extLst>
              <a:ext uri="{FF2B5EF4-FFF2-40B4-BE49-F238E27FC236}">
                <a16:creationId xmlns:a16="http://schemas.microsoft.com/office/drawing/2014/main" id="{C5038E67-EDD3-465A-824D-481BD74D188B}"/>
              </a:ext>
            </a:extLst>
          </p:cNvPr>
          <p:cNvSpPr>
            <a:spLocks noChangeAspect="1"/>
          </p:cNvSpPr>
          <p:nvPr/>
        </p:nvSpPr>
        <p:spPr>
          <a:xfrm>
            <a:off x="2410326" y="879608"/>
            <a:ext cx="2232134" cy="6115251"/>
          </a:xfrm>
          <a:custGeom>
            <a:avLst/>
            <a:gdLst>
              <a:gd name="connsiteX0" fmla="*/ 67451 w 667823"/>
              <a:gd name="connsiteY0" fmla="*/ 0 h 1894400"/>
              <a:gd name="connsiteX1" fmla="*/ 16651 w 667823"/>
              <a:gd name="connsiteY1" fmla="*/ 111125 h 1894400"/>
              <a:gd name="connsiteX2" fmla="*/ 48401 w 667823"/>
              <a:gd name="connsiteY2" fmla="*/ 200025 h 1894400"/>
              <a:gd name="connsiteX3" fmla="*/ 111901 w 667823"/>
              <a:gd name="connsiteY3" fmla="*/ 279400 h 1894400"/>
              <a:gd name="connsiteX4" fmla="*/ 73801 w 667823"/>
              <a:gd name="connsiteY4" fmla="*/ 492125 h 1894400"/>
              <a:gd name="connsiteX5" fmla="*/ 86501 w 667823"/>
              <a:gd name="connsiteY5" fmla="*/ 581025 h 1894400"/>
              <a:gd name="connsiteX6" fmla="*/ 64276 w 667823"/>
              <a:gd name="connsiteY6" fmla="*/ 654050 h 1894400"/>
              <a:gd name="connsiteX7" fmla="*/ 76976 w 667823"/>
              <a:gd name="connsiteY7" fmla="*/ 736600 h 1894400"/>
              <a:gd name="connsiteX8" fmla="*/ 776 w 667823"/>
              <a:gd name="connsiteY8" fmla="*/ 781050 h 1894400"/>
              <a:gd name="connsiteX9" fmla="*/ 38876 w 667823"/>
              <a:gd name="connsiteY9" fmla="*/ 838200 h 1894400"/>
              <a:gd name="connsiteX10" fmla="*/ 61101 w 667823"/>
              <a:gd name="connsiteY10" fmla="*/ 914400 h 1894400"/>
              <a:gd name="connsiteX11" fmla="*/ 102376 w 667823"/>
              <a:gd name="connsiteY11" fmla="*/ 1019175 h 1894400"/>
              <a:gd name="connsiteX12" fmla="*/ 121426 w 667823"/>
              <a:gd name="connsiteY12" fmla="*/ 1041400 h 1894400"/>
              <a:gd name="connsiteX13" fmla="*/ 140476 w 667823"/>
              <a:gd name="connsiteY13" fmla="*/ 1139825 h 1894400"/>
              <a:gd name="connsiteX14" fmla="*/ 143651 w 667823"/>
              <a:gd name="connsiteY14" fmla="*/ 1219200 h 1894400"/>
              <a:gd name="connsiteX15" fmla="*/ 165876 w 667823"/>
              <a:gd name="connsiteY15" fmla="*/ 1308100 h 1894400"/>
              <a:gd name="connsiteX16" fmla="*/ 248426 w 667823"/>
              <a:gd name="connsiteY16" fmla="*/ 1504950 h 1894400"/>
              <a:gd name="connsiteX17" fmla="*/ 194451 w 667823"/>
              <a:gd name="connsiteY17" fmla="*/ 1552575 h 1894400"/>
              <a:gd name="connsiteX18" fmla="*/ 159526 w 667823"/>
              <a:gd name="connsiteY18" fmla="*/ 1606550 h 1894400"/>
              <a:gd name="connsiteX19" fmla="*/ 248426 w 667823"/>
              <a:gd name="connsiteY19" fmla="*/ 1704975 h 1894400"/>
              <a:gd name="connsiteX20" fmla="*/ 308751 w 667823"/>
              <a:gd name="connsiteY20" fmla="*/ 1704975 h 1894400"/>
              <a:gd name="connsiteX21" fmla="*/ 397651 w 667823"/>
              <a:gd name="connsiteY21" fmla="*/ 1682750 h 1894400"/>
              <a:gd name="connsiteX22" fmla="*/ 480201 w 667823"/>
              <a:gd name="connsiteY22" fmla="*/ 1752600 h 1894400"/>
              <a:gd name="connsiteX23" fmla="*/ 502426 w 667823"/>
              <a:gd name="connsiteY23" fmla="*/ 1838325 h 1894400"/>
              <a:gd name="connsiteX24" fmla="*/ 604026 w 667823"/>
              <a:gd name="connsiteY24" fmla="*/ 1809750 h 1894400"/>
              <a:gd name="connsiteX25" fmla="*/ 661176 w 667823"/>
              <a:gd name="connsiteY25" fmla="*/ 1885950 h 1894400"/>
              <a:gd name="connsiteX26" fmla="*/ 664351 w 667823"/>
              <a:gd name="connsiteY26" fmla="*/ 1889125 h 1894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667823" h="1894400">
                <a:moveTo>
                  <a:pt x="67451" y="0"/>
                </a:moveTo>
                <a:cubicBezTo>
                  <a:pt x="43638" y="38894"/>
                  <a:pt x="19826" y="77788"/>
                  <a:pt x="16651" y="111125"/>
                </a:cubicBezTo>
                <a:cubicBezTo>
                  <a:pt x="13476" y="144462"/>
                  <a:pt x="32526" y="171979"/>
                  <a:pt x="48401" y="200025"/>
                </a:cubicBezTo>
                <a:cubicBezTo>
                  <a:pt x="64276" y="228071"/>
                  <a:pt x="107668" y="230717"/>
                  <a:pt x="111901" y="279400"/>
                </a:cubicBezTo>
                <a:cubicBezTo>
                  <a:pt x="116134" y="328083"/>
                  <a:pt x="78034" y="441854"/>
                  <a:pt x="73801" y="492125"/>
                </a:cubicBezTo>
                <a:cubicBezTo>
                  <a:pt x="69568" y="542396"/>
                  <a:pt x="88088" y="554038"/>
                  <a:pt x="86501" y="581025"/>
                </a:cubicBezTo>
                <a:cubicBezTo>
                  <a:pt x="84914" y="608012"/>
                  <a:pt x="65863" y="628121"/>
                  <a:pt x="64276" y="654050"/>
                </a:cubicBezTo>
                <a:cubicBezTo>
                  <a:pt x="62688" y="679979"/>
                  <a:pt x="87559" y="715433"/>
                  <a:pt x="76976" y="736600"/>
                </a:cubicBezTo>
                <a:cubicBezTo>
                  <a:pt x="66393" y="757767"/>
                  <a:pt x="7126" y="764117"/>
                  <a:pt x="776" y="781050"/>
                </a:cubicBezTo>
                <a:cubicBezTo>
                  <a:pt x="-5574" y="797983"/>
                  <a:pt x="28822" y="815975"/>
                  <a:pt x="38876" y="838200"/>
                </a:cubicBezTo>
                <a:cubicBezTo>
                  <a:pt x="48930" y="860425"/>
                  <a:pt x="50518" y="884238"/>
                  <a:pt x="61101" y="914400"/>
                </a:cubicBezTo>
                <a:cubicBezTo>
                  <a:pt x="71684" y="944563"/>
                  <a:pt x="92322" y="998008"/>
                  <a:pt x="102376" y="1019175"/>
                </a:cubicBezTo>
                <a:cubicBezTo>
                  <a:pt x="112430" y="1040342"/>
                  <a:pt x="115076" y="1021292"/>
                  <a:pt x="121426" y="1041400"/>
                </a:cubicBezTo>
                <a:cubicBezTo>
                  <a:pt x="127776" y="1061508"/>
                  <a:pt x="136772" y="1110192"/>
                  <a:pt x="140476" y="1139825"/>
                </a:cubicBezTo>
                <a:cubicBezTo>
                  <a:pt x="144180" y="1169458"/>
                  <a:pt x="139418" y="1191154"/>
                  <a:pt x="143651" y="1219200"/>
                </a:cubicBezTo>
                <a:cubicBezTo>
                  <a:pt x="147884" y="1247246"/>
                  <a:pt x="148414" y="1260475"/>
                  <a:pt x="165876" y="1308100"/>
                </a:cubicBezTo>
                <a:cubicBezTo>
                  <a:pt x="183339" y="1355725"/>
                  <a:pt x="243664" y="1464204"/>
                  <a:pt x="248426" y="1504950"/>
                </a:cubicBezTo>
                <a:cubicBezTo>
                  <a:pt x="253188" y="1545696"/>
                  <a:pt x="209268" y="1535642"/>
                  <a:pt x="194451" y="1552575"/>
                </a:cubicBezTo>
                <a:cubicBezTo>
                  <a:pt x="179634" y="1569508"/>
                  <a:pt x="150530" y="1581150"/>
                  <a:pt x="159526" y="1606550"/>
                </a:cubicBezTo>
                <a:cubicBezTo>
                  <a:pt x="168522" y="1631950"/>
                  <a:pt x="223555" y="1688571"/>
                  <a:pt x="248426" y="1704975"/>
                </a:cubicBezTo>
                <a:cubicBezTo>
                  <a:pt x="273297" y="1721379"/>
                  <a:pt x="283880" y="1708679"/>
                  <a:pt x="308751" y="1704975"/>
                </a:cubicBezTo>
                <a:cubicBezTo>
                  <a:pt x="333622" y="1701271"/>
                  <a:pt x="369076" y="1674812"/>
                  <a:pt x="397651" y="1682750"/>
                </a:cubicBezTo>
                <a:cubicBezTo>
                  <a:pt x="426226" y="1690688"/>
                  <a:pt x="462739" y="1726671"/>
                  <a:pt x="480201" y="1752600"/>
                </a:cubicBezTo>
                <a:cubicBezTo>
                  <a:pt x="497663" y="1778529"/>
                  <a:pt x="481789" y="1828800"/>
                  <a:pt x="502426" y="1838325"/>
                </a:cubicBezTo>
                <a:cubicBezTo>
                  <a:pt x="523063" y="1847850"/>
                  <a:pt x="577568" y="1801812"/>
                  <a:pt x="604026" y="1809750"/>
                </a:cubicBezTo>
                <a:cubicBezTo>
                  <a:pt x="630484" y="1817688"/>
                  <a:pt x="661176" y="1885950"/>
                  <a:pt x="661176" y="1885950"/>
                </a:cubicBezTo>
                <a:cubicBezTo>
                  <a:pt x="671230" y="1899179"/>
                  <a:pt x="667790" y="1894152"/>
                  <a:pt x="664351" y="1889125"/>
                </a:cubicBezTo>
              </a:path>
            </a:pathLst>
          </a:custGeom>
          <a:noFill/>
          <a:ln w="22225">
            <a:solidFill>
              <a:schemeClr val="bg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60" name="Ellipse 59">
            <a:extLst>
              <a:ext uri="{FF2B5EF4-FFF2-40B4-BE49-F238E27FC236}">
                <a16:creationId xmlns:a16="http://schemas.microsoft.com/office/drawing/2014/main" id="{BE6673E8-9187-4C3A-A9A1-79DE1E2BBD3C}"/>
              </a:ext>
            </a:extLst>
          </p:cNvPr>
          <p:cNvSpPr/>
          <p:nvPr/>
        </p:nvSpPr>
        <p:spPr>
          <a:xfrm>
            <a:off x="2701970" y="4522882"/>
            <a:ext cx="742267" cy="695325"/>
          </a:xfrm>
          <a:prstGeom prst="ellipse">
            <a:avLst/>
          </a:prstGeom>
          <a:solidFill>
            <a:schemeClr val="accent2"/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 dirty="0"/>
          </a:p>
        </p:txBody>
      </p:sp>
      <p:sp>
        <p:nvSpPr>
          <p:cNvPr id="346" name="ZoneTexte 345">
            <a:extLst>
              <a:ext uri="{FF2B5EF4-FFF2-40B4-BE49-F238E27FC236}">
                <a16:creationId xmlns:a16="http://schemas.microsoft.com/office/drawing/2014/main" id="{2961E3F6-EE32-4B73-94E3-FC0E75547547}"/>
              </a:ext>
            </a:extLst>
          </p:cNvPr>
          <p:cNvSpPr txBox="1"/>
          <p:nvPr/>
        </p:nvSpPr>
        <p:spPr>
          <a:xfrm>
            <a:off x="2532988" y="4637648"/>
            <a:ext cx="1096433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000" b="1" dirty="0">
                <a:solidFill>
                  <a:schemeClr val="bg1"/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Dinant</a:t>
            </a:r>
            <a:endParaRPr lang="fr-BE" sz="1000" b="1" dirty="0">
              <a:solidFill>
                <a:schemeClr val="bg1"/>
              </a:solidFill>
              <a:latin typeface="Aharoni" panose="02010803020104030203" pitchFamily="2" charset="-79"/>
              <a:cs typeface="Aharoni" panose="02010803020104030203" pitchFamily="2" charset="-79"/>
            </a:endParaRPr>
          </a:p>
        </p:txBody>
      </p:sp>
      <p:sp>
        <p:nvSpPr>
          <p:cNvPr id="66" name="ZoneTexte 65">
            <a:extLst>
              <a:ext uri="{FF2B5EF4-FFF2-40B4-BE49-F238E27FC236}">
                <a16:creationId xmlns:a16="http://schemas.microsoft.com/office/drawing/2014/main" id="{5B3EF4CE-1ABF-469F-AB82-F3DF293EDBBE}"/>
              </a:ext>
            </a:extLst>
          </p:cNvPr>
          <p:cNvSpPr txBox="1"/>
          <p:nvPr/>
        </p:nvSpPr>
        <p:spPr>
          <a:xfrm>
            <a:off x="-209925" y="1842329"/>
            <a:ext cx="3030671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400" b="1" dirty="0"/>
              <a:t>Tourisme</a:t>
            </a:r>
            <a:endParaRPr lang="fr-BE" sz="1400" b="1" dirty="0"/>
          </a:p>
        </p:txBody>
      </p:sp>
      <p:pic>
        <p:nvPicPr>
          <p:cNvPr id="36" name="Graphique 35" descr="Flèche : droite avec un remplissage uni">
            <a:extLst>
              <a:ext uri="{FF2B5EF4-FFF2-40B4-BE49-F238E27FC236}">
                <a16:creationId xmlns:a16="http://schemas.microsoft.com/office/drawing/2014/main" id="{38B65BB0-5B8F-4896-962C-B34C6983E2F7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 rot="15512865">
            <a:off x="5736802" y="177165"/>
            <a:ext cx="593194" cy="593194"/>
          </a:xfrm>
          <a:prstGeom prst="rect">
            <a:avLst/>
          </a:prstGeom>
        </p:spPr>
      </p:pic>
      <p:pic>
        <p:nvPicPr>
          <p:cNvPr id="67" name="Graphique 66" descr="Flèche : droite avec un remplissage uni">
            <a:extLst>
              <a:ext uri="{FF2B5EF4-FFF2-40B4-BE49-F238E27FC236}">
                <a16:creationId xmlns:a16="http://schemas.microsoft.com/office/drawing/2014/main" id="{82722A9F-998C-47CF-A012-03DF5BC1685F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 rot="19857549">
            <a:off x="7381344" y="-35387"/>
            <a:ext cx="593194" cy="593194"/>
          </a:xfrm>
          <a:prstGeom prst="rect">
            <a:avLst/>
          </a:prstGeom>
        </p:spPr>
      </p:pic>
      <p:pic>
        <p:nvPicPr>
          <p:cNvPr id="68" name="Graphique 67" descr="Flèche : droite avec un remplissage uni">
            <a:extLst>
              <a:ext uri="{FF2B5EF4-FFF2-40B4-BE49-F238E27FC236}">
                <a16:creationId xmlns:a16="http://schemas.microsoft.com/office/drawing/2014/main" id="{CFA5590D-43D6-45CF-B9BD-62A5BB4FE496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 rot="3190175">
            <a:off x="7188825" y="6000348"/>
            <a:ext cx="593194" cy="593194"/>
          </a:xfrm>
          <a:prstGeom prst="rect">
            <a:avLst/>
          </a:prstGeom>
        </p:spPr>
      </p:pic>
      <p:pic>
        <p:nvPicPr>
          <p:cNvPr id="69" name="Graphique 68" descr="Flèche : droite avec un remplissage uni">
            <a:extLst>
              <a:ext uri="{FF2B5EF4-FFF2-40B4-BE49-F238E27FC236}">
                <a16:creationId xmlns:a16="http://schemas.microsoft.com/office/drawing/2014/main" id="{4985AA8D-3CCF-4910-967A-A2A3E4F92C61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 rot="7956746">
            <a:off x="4191064" y="3757864"/>
            <a:ext cx="593194" cy="593194"/>
          </a:xfrm>
          <a:prstGeom prst="rect">
            <a:avLst/>
          </a:prstGeom>
        </p:spPr>
      </p:pic>
      <p:pic>
        <p:nvPicPr>
          <p:cNvPr id="73" name="Graphique 72" descr="Flèche : droite avec un remplissage uni">
            <a:extLst>
              <a:ext uri="{FF2B5EF4-FFF2-40B4-BE49-F238E27FC236}">
                <a16:creationId xmlns:a16="http://schemas.microsoft.com/office/drawing/2014/main" id="{2DDF9886-492F-4C57-8681-B1CADBDF3A78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 rot="14220824">
            <a:off x="2678278" y="661913"/>
            <a:ext cx="966538" cy="966538"/>
          </a:xfrm>
          <a:prstGeom prst="rect">
            <a:avLst/>
          </a:prstGeom>
        </p:spPr>
      </p:pic>
      <p:pic>
        <p:nvPicPr>
          <p:cNvPr id="74" name="Graphique 73" descr="Flèche : droite avec un remplissage uni">
            <a:extLst>
              <a:ext uri="{FF2B5EF4-FFF2-40B4-BE49-F238E27FC236}">
                <a16:creationId xmlns:a16="http://schemas.microsoft.com/office/drawing/2014/main" id="{98EEA87D-7A37-418E-A6E3-9D06D4FEB63F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 rot="7956746">
            <a:off x="-25657" y="2143203"/>
            <a:ext cx="467231" cy="467231"/>
          </a:xfrm>
          <a:prstGeom prst="rect">
            <a:avLst/>
          </a:prstGeom>
        </p:spPr>
      </p:pic>
      <p:sp>
        <p:nvSpPr>
          <p:cNvPr id="76" name="ZoneTexte 75">
            <a:extLst>
              <a:ext uri="{FF2B5EF4-FFF2-40B4-BE49-F238E27FC236}">
                <a16:creationId xmlns:a16="http://schemas.microsoft.com/office/drawing/2014/main" id="{C96803B3-8469-44F4-8D9D-D8D626B1282B}"/>
              </a:ext>
            </a:extLst>
          </p:cNvPr>
          <p:cNvSpPr txBox="1"/>
          <p:nvPr/>
        </p:nvSpPr>
        <p:spPr>
          <a:xfrm>
            <a:off x="441003" y="2202180"/>
            <a:ext cx="232031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Point d’entrée des touristes</a:t>
            </a:r>
            <a:endParaRPr lang="fr-BE" sz="1100" dirty="0"/>
          </a:p>
        </p:txBody>
      </p:sp>
      <p:grpSp>
        <p:nvGrpSpPr>
          <p:cNvPr id="15" name="Groupe 14">
            <a:extLst>
              <a:ext uri="{FF2B5EF4-FFF2-40B4-BE49-F238E27FC236}">
                <a16:creationId xmlns:a16="http://schemas.microsoft.com/office/drawing/2014/main" id="{C1F64FC7-4133-4040-83D3-8B66C2046446}"/>
              </a:ext>
            </a:extLst>
          </p:cNvPr>
          <p:cNvGrpSpPr>
            <a:grpSpLocks noChangeAspect="1"/>
          </p:cNvGrpSpPr>
          <p:nvPr/>
        </p:nvGrpSpPr>
        <p:grpSpPr>
          <a:xfrm>
            <a:off x="2908829" y="279355"/>
            <a:ext cx="6944048" cy="6267685"/>
            <a:chOff x="2908829" y="279355"/>
            <a:chExt cx="6944048" cy="6267685"/>
          </a:xfrm>
        </p:grpSpPr>
        <p:sp>
          <p:nvSpPr>
            <p:cNvPr id="5" name="Forme libre : forme 4">
              <a:extLst>
                <a:ext uri="{FF2B5EF4-FFF2-40B4-BE49-F238E27FC236}">
                  <a16:creationId xmlns:a16="http://schemas.microsoft.com/office/drawing/2014/main" id="{FA4E5A16-E8D1-47A8-9A71-9E217CB4E4BA}"/>
                </a:ext>
              </a:extLst>
            </p:cNvPr>
            <p:cNvSpPr/>
            <p:nvPr/>
          </p:nvSpPr>
          <p:spPr>
            <a:xfrm>
              <a:off x="5518150" y="279355"/>
              <a:ext cx="2241550" cy="819195"/>
            </a:xfrm>
            <a:custGeom>
              <a:avLst/>
              <a:gdLst>
                <a:gd name="connsiteX0" fmla="*/ 0 w 2241550"/>
                <a:gd name="connsiteY0" fmla="*/ 400095 h 819195"/>
                <a:gd name="connsiteX1" fmla="*/ 209550 w 2241550"/>
                <a:gd name="connsiteY1" fmla="*/ 495345 h 819195"/>
                <a:gd name="connsiteX2" fmla="*/ 374650 w 2241550"/>
                <a:gd name="connsiteY2" fmla="*/ 717595 h 819195"/>
                <a:gd name="connsiteX3" fmla="*/ 514350 w 2241550"/>
                <a:gd name="connsiteY3" fmla="*/ 685845 h 819195"/>
                <a:gd name="connsiteX4" fmla="*/ 692150 w 2241550"/>
                <a:gd name="connsiteY4" fmla="*/ 615995 h 819195"/>
                <a:gd name="connsiteX5" fmla="*/ 736600 w 2241550"/>
                <a:gd name="connsiteY5" fmla="*/ 552495 h 819195"/>
                <a:gd name="connsiteX6" fmla="*/ 838200 w 2241550"/>
                <a:gd name="connsiteY6" fmla="*/ 450895 h 819195"/>
                <a:gd name="connsiteX7" fmla="*/ 1009650 w 2241550"/>
                <a:gd name="connsiteY7" fmla="*/ 431845 h 819195"/>
                <a:gd name="connsiteX8" fmla="*/ 1358900 w 2241550"/>
                <a:gd name="connsiteY8" fmla="*/ 273095 h 819195"/>
                <a:gd name="connsiteX9" fmla="*/ 1441450 w 2241550"/>
                <a:gd name="connsiteY9" fmla="*/ 241345 h 819195"/>
                <a:gd name="connsiteX10" fmla="*/ 1549400 w 2241550"/>
                <a:gd name="connsiteY10" fmla="*/ 69895 h 819195"/>
                <a:gd name="connsiteX11" fmla="*/ 1714500 w 2241550"/>
                <a:gd name="connsiteY11" fmla="*/ 82595 h 819195"/>
                <a:gd name="connsiteX12" fmla="*/ 1835150 w 2241550"/>
                <a:gd name="connsiteY12" fmla="*/ 45 h 819195"/>
                <a:gd name="connsiteX13" fmla="*/ 1885950 w 2241550"/>
                <a:gd name="connsiteY13" fmla="*/ 95295 h 819195"/>
                <a:gd name="connsiteX14" fmla="*/ 1974850 w 2241550"/>
                <a:gd name="connsiteY14" fmla="*/ 228645 h 819195"/>
                <a:gd name="connsiteX15" fmla="*/ 2032000 w 2241550"/>
                <a:gd name="connsiteY15" fmla="*/ 476295 h 819195"/>
                <a:gd name="connsiteX16" fmla="*/ 2241550 w 2241550"/>
                <a:gd name="connsiteY16" fmla="*/ 819195 h 819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41550" h="819195">
                  <a:moveTo>
                    <a:pt x="0" y="400095"/>
                  </a:moveTo>
                  <a:cubicBezTo>
                    <a:pt x="73554" y="421261"/>
                    <a:pt x="147108" y="442428"/>
                    <a:pt x="209550" y="495345"/>
                  </a:cubicBezTo>
                  <a:cubicBezTo>
                    <a:pt x="271992" y="548262"/>
                    <a:pt x="323850" y="685845"/>
                    <a:pt x="374650" y="717595"/>
                  </a:cubicBezTo>
                  <a:cubicBezTo>
                    <a:pt x="425450" y="749345"/>
                    <a:pt x="461433" y="702778"/>
                    <a:pt x="514350" y="685845"/>
                  </a:cubicBezTo>
                  <a:cubicBezTo>
                    <a:pt x="567267" y="668912"/>
                    <a:pt x="655109" y="638220"/>
                    <a:pt x="692150" y="615995"/>
                  </a:cubicBezTo>
                  <a:cubicBezTo>
                    <a:pt x="729191" y="593770"/>
                    <a:pt x="712258" y="580012"/>
                    <a:pt x="736600" y="552495"/>
                  </a:cubicBezTo>
                  <a:cubicBezTo>
                    <a:pt x="760942" y="524978"/>
                    <a:pt x="792692" y="471003"/>
                    <a:pt x="838200" y="450895"/>
                  </a:cubicBezTo>
                  <a:cubicBezTo>
                    <a:pt x="883708" y="430787"/>
                    <a:pt x="922867" y="461478"/>
                    <a:pt x="1009650" y="431845"/>
                  </a:cubicBezTo>
                  <a:cubicBezTo>
                    <a:pt x="1096433" y="402212"/>
                    <a:pt x="1286933" y="304845"/>
                    <a:pt x="1358900" y="273095"/>
                  </a:cubicBezTo>
                  <a:cubicBezTo>
                    <a:pt x="1430867" y="241345"/>
                    <a:pt x="1409700" y="275212"/>
                    <a:pt x="1441450" y="241345"/>
                  </a:cubicBezTo>
                  <a:cubicBezTo>
                    <a:pt x="1473200" y="207478"/>
                    <a:pt x="1503892" y="96353"/>
                    <a:pt x="1549400" y="69895"/>
                  </a:cubicBezTo>
                  <a:cubicBezTo>
                    <a:pt x="1594908" y="43437"/>
                    <a:pt x="1666875" y="94237"/>
                    <a:pt x="1714500" y="82595"/>
                  </a:cubicBezTo>
                  <a:cubicBezTo>
                    <a:pt x="1762125" y="70953"/>
                    <a:pt x="1806575" y="-2072"/>
                    <a:pt x="1835150" y="45"/>
                  </a:cubicBezTo>
                  <a:cubicBezTo>
                    <a:pt x="1863725" y="2162"/>
                    <a:pt x="1862667" y="57195"/>
                    <a:pt x="1885950" y="95295"/>
                  </a:cubicBezTo>
                  <a:cubicBezTo>
                    <a:pt x="1909233" y="133395"/>
                    <a:pt x="1950508" y="165145"/>
                    <a:pt x="1974850" y="228645"/>
                  </a:cubicBezTo>
                  <a:cubicBezTo>
                    <a:pt x="1999192" y="292145"/>
                    <a:pt x="1987550" y="377870"/>
                    <a:pt x="2032000" y="476295"/>
                  </a:cubicBezTo>
                  <a:cubicBezTo>
                    <a:pt x="2076450" y="574720"/>
                    <a:pt x="2159000" y="696957"/>
                    <a:pt x="2241550" y="819195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  <p:sp>
          <p:nvSpPr>
            <p:cNvPr id="6" name="Forme libre : forme 5">
              <a:extLst>
                <a:ext uri="{FF2B5EF4-FFF2-40B4-BE49-F238E27FC236}">
                  <a16:creationId xmlns:a16="http://schemas.microsoft.com/office/drawing/2014/main" id="{BDAE27D0-184D-4197-9EDA-2D4D9321C12F}"/>
                </a:ext>
              </a:extLst>
            </p:cNvPr>
            <p:cNvSpPr/>
            <p:nvPr/>
          </p:nvSpPr>
          <p:spPr>
            <a:xfrm>
              <a:off x="7701801" y="1064836"/>
              <a:ext cx="2151076" cy="2593308"/>
            </a:xfrm>
            <a:custGeom>
              <a:avLst/>
              <a:gdLst>
                <a:gd name="connsiteX0" fmla="*/ 57899 w 2151076"/>
                <a:gd name="connsiteY0" fmla="*/ 14664 h 2593308"/>
                <a:gd name="connsiteX1" fmla="*/ 134099 w 2151076"/>
                <a:gd name="connsiteY1" fmla="*/ 14664 h 2593308"/>
                <a:gd name="connsiteX2" fmla="*/ 229349 w 2151076"/>
                <a:gd name="connsiteY2" fmla="*/ 167064 h 2593308"/>
                <a:gd name="connsiteX3" fmla="*/ 197599 w 2151076"/>
                <a:gd name="connsiteY3" fmla="*/ 306764 h 2593308"/>
                <a:gd name="connsiteX4" fmla="*/ 254749 w 2151076"/>
                <a:gd name="connsiteY4" fmla="*/ 408364 h 2593308"/>
                <a:gd name="connsiteX5" fmla="*/ 749 w 2151076"/>
                <a:gd name="connsiteY5" fmla="*/ 636964 h 2593308"/>
                <a:gd name="connsiteX6" fmla="*/ 178549 w 2151076"/>
                <a:gd name="connsiteY6" fmla="*/ 878264 h 2593308"/>
                <a:gd name="connsiteX7" fmla="*/ 229349 w 2151076"/>
                <a:gd name="connsiteY7" fmla="*/ 979864 h 2593308"/>
                <a:gd name="connsiteX8" fmla="*/ 496049 w 2151076"/>
                <a:gd name="connsiteY8" fmla="*/ 1011614 h 2593308"/>
                <a:gd name="connsiteX9" fmla="*/ 584949 w 2151076"/>
                <a:gd name="connsiteY9" fmla="*/ 948114 h 2593308"/>
                <a:gd name="connsiteX10" fmla="*/ 807199 w 2151076"/>
                <a:gd name="connsiteY10" fmla="*/ 1068764 h 2593308"/>
                <a:gd name="connsiteX11" fmla="*/ 832599 w 2151076"/>
                <a:gd name="connsiteY11" fmla="*/ 1132264 h 2593308"/>
                <a:gd name="connsiteX12" fmla="*/ 959599 w 2151076"/>
                <a:gd name="connsiteY12" fmla="*/ 1106864 h 2593308"/>
                <a:gd name="connsiteX13" fmla="*/ 984999 w 2151076"/>
                <a:gd name="connsiteY13" fmla="*/ 1183064 h 2593308"/>
                <a:gd name="connsiteX14" fmla="*/ 896099 w 2151076"/>
                <a:gd name="connsiteY14" fmla="*/ 1291014 h 2593308"/>
                <a:gd name="connsiteX15" fmla="*/ 921499 w 2151076"/>
                <a:gd name="connsiteY15" fmla="*/ 1570414 h 2593308"/>
                <a:gd name="connsiteX16" fmla="*/ 991349 w 2151076"/>
                <a:gd name="connsiteY16" fmla="*/ 1583114 h 2593308"/>
                <a:gd name="connsiteX17" fmla="*/ 1137399 w 2151076"/>
                <a:gd name="connsiteY17" fmla="*/ 1811714 h 2593308"/>
                <a:gd name="connsiteX18" fmla="*/ 1365999 w 2151076"/>
                <a:gd name="connsiteY18" fmla="*/ 1678364 h 2593308"/>
                <a:gd name="connsiteX19" fmla="*/ 1772399 w 2151076"/>
                <a:gd name="connsiteY19" fmla="*/ 1462464 h 2593308"/>
                <a:gd name="connsiteX20" fmla="*/ 1848599 w 2151076"/>
                <a:gd name="connsiteY20" fmla="*/ 1341814 h 2593308"/>
                <a:gd name="connsiteX21" fmla="*/ 1905749 w 2151076"/>
                <a:gd name="connsiteY21" fmla="*/ 1430714 h 2593308"/>
                <a:gd name="connsiteX22" fmla="*/ 1943849 w 2151076"/>
                <a:gd name="connsiteY22" fmla="*/ 1792664 h 2593308"/>
                <a:gd name="connsiteX23" fmla="*/ 2147049 w 2151076"/>
                <a:gd name="connsiteY23" fmla="*/ 2180014 h 2593308"/>
                <a:gd name="connsiteX24" fmla="*/ 2070849 w 2151076"/>
                <a:gd name="connsiteY24" fmla="*/ 2249864 h 2593308"/>
                <a:gd name="connsiteX25" fmla="*/ 1969249 w 2151076"/>
                <a:gd name="connsiteY25" fmla="*/ 2364164 h 2593308"/>
                <a:gd name="connsiteX26" fmla="*/ 1975599 w 2151076"/>
                <a:gd name="connsiteY26" fmla="*/ 2459414 h 2593308"/>
                <a:gd name="connsiteX27" fmla="*/ 1854949 w 2151076"/>
                <a:gd name="connsiteY27" fmla="*/ 2453064 h 2593308"/>
                <a:gd name="connsiteX28" fmla="*/ 1778749 w 2151076"/>
                <a:gd name="connsiteY28" fmla="*/ 2529264 h 2593308"/>
                <a:gd name="connsiteX29" fmla="*/ 1677149 w 2151076"/>
                <a:gd name="connsiteY29" fmla="*/ 2592764 h 2593308"/>
                <a:gd name="connsiteX30" fmla="*/ 1607299 w 2151076"/>
                <a:gd name="connsiteY30" fmla="*/ 2554664 h 2593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2151076" h="2593308">
                  <a:moveTo>
                    <a:pt x="57899" y="14664"/>
                  </a:moveTo>
                  <a:cubicBezTo>
                    <a:pt x="81711" y="1964"/>
                    <a:pt x="105524" y="-10736"/>
                    <a:pt x="134099" y="14664"/>
                  </a:cubicBezTo>
                  <a:cubicBezTo>
                    <a:pt x="162674" y="40064"/>
                    <a:pt x="218766" y="118381"/>
                    <a:pt x="229349" y="167064"/>
                  </a:cubicBezTo>
                  <a:cubicBezTo>
                    <a:pt x="239932" y="215747"/>
                    <a:pt x="193366" y="266547"/>
                    <a:pt x="197599" y="306764"/>
                  </a:cubicBezTo>
                  <a:cubicBezTo>
                    <a:pt x="201832" y="346981"/>
                    <a:pt x="287557" y="353331"/>
                    <a:pt x="254749" y="408364"/>
                  </a:cubicBezTo>
                  <a:cubicBezTo>
                    <a:pt x="221941" y="463397"/>
                    <a:pt x="13449" y="558647"/>
                    <a:pt x="749" y="636964"/>
                  </a:cubicBezTo>
                  <a:cubicBezTo>
                    <a:pt x="-11951" y="715281"/>
                    <a:pt x="140449" y="821114"/>
                    <a:pt x="178549" y="878264"/>
                  </a:cubicBezTo>
                  <a:cubicBezTo>
                    <a:pt x="216649" y="935414"/>
                    <a:pt x="176432" y="957639"/>
                    <a:pt x="229349" y="979864"/>
                  </a:cubicBezTo>
                  <a:cubicBezTo>
                    <a:pt x="282266" y="1002089"/>
                    <a:pt x="436782" y="1016906"/>
                    <a:pt x="496049" y="1011614"/>
                  </a:cubicBezTo>
                  <a:cubicBezTo>
                    <a:pt x="555316" y="1006322"/>
                    <a:pt x="533091" y="938589"/>
                    <a:pt x="584949" y="948114"/>
                  </a:cubicBezTo>
                  <a:cubicBezTo>
                    <a:pt x="636807" y="957639"/>
                    <a:pt x="765924" y="1038072"/>
                    <a:pt x="807199" y="1068764"/>
                  </a:cubicBezTo>
                  <a:cubicBezTo>
                    <a:pt x="848474" y="1099456"/>
                    <a:pt x="807199" y="1125914"/>
                    <a:pt x="832599" y="1132264"/>
                  </a:cubicBezTo>
                  <a:cubicBezTo>
                    <a:pt x="857999" y="1138614"/>
                    <a:pt x="934199" y="1098397"/>
                    <a:pt x="959599" y="1106864"/>
                  </a:cubicBezTo>
                  <a:cubicBezTo>
                    <a:pt x="984999" y="1115331"/>
                    <a:pt x="995582" y="1152372"/>
                    <a:pt x="984999" y="1183064"/>
                  </a:cubicBezTo>
                  <a:cubicBezTo>
                    <a:pt x="974416" y="1213756"/>
                    <a:pt x="906682" y="1226456"/>
                    <a:pt x="896099" y="1291014"/>
                  </a:cubicBezTo>
                  <a:cubicBezTo>
                    <a:pt x="885516" y="1355572"/>
                    <a:pt x="905624" y="1521731"/>
                    <a:pt x="921499" y="1570414"/>
                  </a:cubicBezTo>
                  <a:cubicBezTo>
                    <a:pt x="937374" y="1619097"/>
                    <a:pt x="955366" y="1542897"/>
                    <a:pt x="991349" y="1583114"/>
                  </a:cubicBezTo>
                  <a:cubicBezTo>
                    <a:pt x="1027332" y="1623331"/>
                    <a:pt x="1074957" y="1795839"/>
                    <a:pt x="1137399" y="1811714"/>
                  </a:cubicBezTo>
                  <a:cubicBezTo>
                    <a:pt x="1199841" y="1827589"/>
                    <a:pt x="1260166" y="1736572"/>
                    <a:pt x="1365999" y="1678364"/>
                  </a:cubicBezTo>
                  <a:cubicBezTo>
                    <a:pt x="1471832" y="1620156"/>
                    <a:pt x="1691966" y="1518556"/>
                    <a:pt x="1772399" y="1462464"/>
                  </a:cubicBezTo>
                  <a:cubicBezTo>
                    <a:pt x="1852832" y="1406372"/>
                    <a:pt x="1826374" y="1347106"/>
                    <a:pt x="1848599" y="1341814"/>
                  </a:cubicBezTo>
                  <a:cubicBezTo>
                    <a:pt x="1870824" y="1336522"/>
                    <a:pt x="1889874" y="1355572"/>
                    <a:pt x="1905749" y="1430714"/>
                  </a:cubicBezTo>
                  <a:cubicBezTo>
                    <a:pt x="1921624" y="1505856"/>
                    <a:pt x="1903632" y="1667781"/>
                    <a:pt x="1943849" y="1792664"/>
                  </a:cubicBezTo>
                  <a:cubicBezTo>
                    <a:pt x="1984066" y="1917547"/>
                    <a:pt x="2125882" y="2103814"/>
                    <a:pt x="2147049" y="2180014"/>
                  </a:cubicBezTo>
                  <a:cubicBezTo>
                    <a:pt x="2168216" y="2256214"/>
                    <a:pt x="2100482" y="2219172"/>
                    <a:pt x="2070849" y="2249864"/>
                  </a:cubicBezTo>
                  <a:cubicBezTo>
                    <a:pt x="2041216" y="2280556"/>
                    <a:pt x="1985124" y="2329239"/>
                    <a:pt x="1969249" y="2364164"/>
                  </a:cubicBezTo>
                  <a:cubicBezTo>
                    <a:pt x="1953374" y="2399089"/>
                    <a:pt x="1994649" y="2444597"/>
                    <a:pt x="1975599" y="2459414"/>
                  </a:cubicBezTo>
                  <a:cubicBezTo>
                    <a:pt x="1956549" y="2474231"/>
                    <a:pt x="1887757" y="2441422"/>
                    <a:pt x="1854949" y="2453064"/>
                  </a:cubicBezTo>
                  <a:cubicBezTo>
                    <a:pt x="1822141" y="2464706"/>
                    <a:pt x="1808382" y="2505981"/>
                    <a:pt x="1778749" y="2529264"/>
                  </a:cubicBezTo>
                  <a:cubicBezTo>
                    <a:pt x="1749116" y="2552547"/>
                    <a:pt x="1705724" y="2588531"/>
                    <a:pt x="1677149" y="2592764"/>
                  </a:cubicBezTo>
                  <a:cubicBezTo>
                    <a:pt x="1648574" y="2596997"/>
                    <a:pt x="1627936" y="2575830"/>
                    <a:pt x="1607299" y="2554664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  <p:sp>
          <p:nvSpPr>
            <p:cNvPr id="9" name="Forme libre : forme 8">
              <a:extLst>
                <a:ext uri="{FF2B5EF4-FFF2-40B4-BE49-F238E27FC236}">
                  <a16:creationId xmlns:a16="http://schemas.microsoft.com/office/drawing/2014/main" id="{ACE898E1-7BDE-49B0-8EBE-D13D00606527}"/>
                </a:ext>
              </a:extLst>
            </p:cNvPr>
            <p:cNvSpPr/>
            <p:nvPr/>
          </p:nvSpPr>
          <p:spPr>
            <a:xfrm>
              <a:off x="7672120" y="3459906"/>
              <a:ext cx="1660678" cy="1639144"/>
            </a:xfrm>
            <a:custGeom>
              <a:avLst/>
              <a:gdLst>
                <a:gd name="connsiteX0" fmla="*/ 1649680 w 1660678"/>
                <a:gd name="connsiteY0" fmla="*/ 159594 h 1639144"/>
                <a:gd name="connsiteX1" fmla="*/ 1649680 w 1660678"/>
                <a:gd name="connsiteY1" fmla="*/ 51644 h 1639144"/>
                <a:gd name="connsiteX2" fmla="*/ 1535380 w 1660678"/>
                <a:gd name="connsiteY2" fmla="*/ 844 h 1639144"/>
                <a:gd name="connsiteX3" fmla="*/ 1395680 w 1660678"/>
                <a:gd name="connsiteY3" fmla="*/ 89744 h 1639144"/>
                <a:gd name="connsiteX4" fmla="*/ 1395680 w 1660678"/>
                <a:gd name="connsiteY4" fmla="*/ 362794 h 1639144"/>
                <a:gd name="connsiteX5" fmla="*/ 1465530 w 1660678"/>
                <a:gd name="connsiteY5" fmla="*/ 426294 h 1639144"/>
                <a:gd name="connsiteX6" fmla="*/ 1414730 w 1660678"/>
                <a:gd name="connsiteY6" fmla="*/ 496144 h 1639144"/>
                <a:gd name="connsiteX7" fmla="*/ 1281380 w 1660678"/>
                <a:gd name="connsiteY7" fmla="*/ 585044 h 1639144"/>
                <a:gd name="connsiteX8" fmla="*/ 1224230 w 1660678"/>
                <a:gd name="connsiteY8" fmla="*/ 737444 h 1639144"/>
                <a:gd name="connsiteX9" fmla="*/ 1008330 w 1660678"/>
                <a:gd name="connsiteY9" fmla="*/ 775544 h 1639144"/>
                <a:gd name="connsiteX10" fmla="*/ 919430 w 1660678"/>
                <a:gd name="connsiteY10" fmla="*/ 712044 h 1639144"/>
                <a:gd name="connsiteX11" fmla="*/ 874980 w 1660678"/>
                <a:gd name="connsiteY11" fmla="*/ 680294 h 1639144"/>
                <a:gd name="connsiteX12" fmla="*/ 773380 w 1660678"/>
                <a:gd name="connsiteY12" fmla="*/ 667594 h 1639144"/>
                <a:gd name="connsiteX13" fmla="*/ 728930 w 1660678"/>
                <a:gd name="connsiteY13" fmla="*/ 750144 h 1639144"/>
                <a:gd name="connsiteX14" fmla="*/ 665430 w 1660678"/>
                <a:gd name="connsiteY14" fmla="*/ 832694 h 1639144"/>
                <a:gd name="connsiteX15" fmla="*/ 481280 w 1660678"/>
                <a:gd name="connsiteY15" fmla="*/ 985094 h 1639144"/>
                <a:gd name="connsiteX16" fmla="*/ 373330 w 1660678"/>
                <a:gd name="connsiteY16" fmla="*/ 1010494 h 1639144"/>
                <a:gd name="connsiteX17" fmla="*/ 271730 w 1660678"/>
                <a:gd name="connsiteY17" fmla="*/ 1112094 h 1639144"/>
                <a:gd name="connsiteX18" fmla="*/ 144730 w 1660678"/>
                <a:gd name="connsiteY18" fmla="*/ 1099394 h 1639144"/>
                <a:gd name="connsiteX19" fmla="*/ 5030 w 1660678"/>
                <a:gd name="connsiteY19" fmla="*/ 1181944 h 1639144"/>
                <a:gd name="connsiteX20" fmla="*/ 36780 w 1660678"/>
                <a:gd name="connsiteY20" fmla="*/ 1321644 h 1639144"/>
                <a:gd name="connsiteX21" fmla="*/ 93930 w 1660678"/>
                <a:gd name="connsiteY21" fmla="*/ 1366094 h 1639144"/>
                <a:gd name="connsiteX22" fmla="*/ 214580 w 1660678"/>
                <a:gd name="connsiteY22" fmla="*/ 1378794 h 1639144"/>
                <a:gd name="connsiteX23" fmla="*/ 119330 w 1660678"/>
                <a:gd name="connsiteY23" fmla="*/ 1575644 h 1639144"/>
                <a:gd name="connsiteX24" fmla="*/ 74880 w 1660678"/>
                <a:gd name="connsiteY24" fmla="*/ 1639144 h 1639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660678" h="1639144">
                  <a:moveTo>
                    <a:pt x="1649680" y="159594"/>
                  </a:moveTo>
                  <a:cubicBezTo>
                    <a:pt x="1659205" y="118848"/>
                    <a:pt x="1668730" y="78102"/>
                    <a:pt x="1649680" y="51644"/>
                  </a:cubicBezTo>
                  <a:cubicBezTo>
                    <a:pt x="1630630" y="25186"/>
                    <a:pt x="1577713" y="-5506"/>
                    <a:pt x="1535380" y="844"/>
                  </a:cubicBezTo>
                  <a:cubicBezTo>
                    <a:pt x="1493047" y="7194"/>
                    <a:pt x="1418963" y="29419"/>
                    <a:pt x="1395680" y="89744"/>
                  </a:cubicBezTo>
                  <a:cubicBezTo>
                    <a:pt x="1372397" y="150069"/>
                    <a:pt x="1384038" y="306702"/>
                    <a:pt x="1395680" y="362794"/>
                  </a:cubicBezTo>
                  <a:cubicBezTo>
                    <a:pt x="1407322" y="418886"/>
                    <a:pt x="1462355" y="404069"/>
                    <a:pt x="1465530" y="426294"/>
                  </a:cubicBezTo>
                  <a:cubicBezTo>
                    <a:pt x="1468705" y="448519"/>
                    <a:pt x="1445422" y="469686"/>
                    <a:pt x="1414730" y="496144"/>
                  </a:cubicBezTo>
                  <a:cubicBezTo>
                    <a:pt x="1384038" y="522602"/>
                    <a:pt x="1313130" y="544827"/>
                    <a:pt x="1281380" y="585044"/>
                  </a:cubicBezTo>
                  <a:cubicBezTo>
                    <a:pt x="1249630" y="625261"/>
                    <a:pt x="1269738" y="705694"/>
                    <a:pt x="1224230" y="737444"/>
                  </a:cubicBezTo>
                  <a:cubicBezTo>
                    <a:pt x="1178722" y="769194"/>
                    <a:pt x="1059130" y="779777"/>
                    <a:pt x="1008330" y="775544"/>
                  </a:cubicBezTo>
                  <a:cubicBezTo>
                    <a:pt x="957530" y="771311"/>
                    <a:pt x="919430" y="712044"/>
                    <a:pt x="919430" y="712044"/>
                  </a:cubicBezTo>
                  <a:cubicBezTo>
                    <a:pt x="897205" y="696169"/>
                    <a:pt x="899322" y="687702"/>
                    <a:pt x="874980" y="680294"/>
                  </a:cubicBezTo>
                  <a:cubicBezTo>
                    <a:pt x="850638" y="672886"/>
                    <a:pt x="797722" y="655952"/>
                    <a:pt x="773380" y="667594"/>
                  </a:cubicBezTo>
                  <a:cubicBezTo>
                    <a:pt x="749038" y="679236"/>
                    <a:pt x="746922" y="722627"/>
                    <a:pt x="728930" y="750144"/>
                  </a:cubicBezTo>
                  <a:cubicBezTo>
                    <a:pt x="710938" y="777661"/>
                    <a:pt x="706705" y="793536"/>
                    <a:pt x="665430" y="832694"/>
                  </a:cubicBezTo>
                  <a:cubicBezTo>
                    <a:pt x="624155" y="871852"/>
                    <a:pt x="529963" y="955461"/>
                    <a:pt x="481280" y="985094"/>
                  </a:cubicBezTo>
                  <a:cubicBezTo>
                    <a:pt x="432597" y="1014727"/>
                    <a:pt x="408255" y="989327"/>
                    <a:pt x="373330" y="1010494"/>
                  </a:cubicBezTo>
                  <a:cubicBezTo>
                    <a:pt x="338405" y="1031661"/>
                    <a:pt x="309830" y="1097277"/>
                    <a:pt x="271730" y="1112094"/>
                  </a:cubicBezTo>
                  <a:cubicBezTo>
                    <a:pt x="233630" y="1126911"/>
                    <a:pt x="189180" y="1087752"/>
                    <a:pt x="144730" y="1099394"/>
                  </a:cubicBezTo>
                  <a:cubicBezTo>
                    <a:pt x="100280" y="1111036"/>
                    <a:pt x="23022" y="1144902"/>
                    <a:pt x="5030" y="1181944"/>
                  </a:cubicBezTo>
                  <a:cubicBezTo>
                    <a:pt x="-12962" y="1218986"/>
                    <a:pt x="21963" y="1290952"/>
                    <a:pt x="36780" y="1321644"/>
                  </a:cubicBezTo>
                  <a:cubicBezTo>
                    <a:pt x="51597" y="1352336"/>
                    <a:pt x="64297" y="1356569"/>
                    <a:pt x="93930" y="1366094"/>
                  </a:cubicBezTo>
                  <a:cubicBezTo>
                    <a:pt x="123563" y="1375619"/>
                    <a:pt x="210347" y="1343869"/>
                    <a:pt x="214580" y="1378794"/>
                  </a:cubicBezTo>
                  <a:cubicBezTo>
                    <a:pt x="218813" y="1413719"/>
                    <a:pt x="142613" y="1532252"/>
                    <a:pt x="119330" y="1575644"/>
                  </a:cubicBezTo>
                  <a:cubicBezTo>
                    <a:pt x="96047" y="1619036"/>
                    <a:pt x="85463" y="1629090"/>
                    <a:pt x="74880" y="1639144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  <p:sp>
          <p:nvSpPr>
            <p:cNvPr id="13" name="Forme libre : forme 12">
              <a:extLst>
                <a:ext uri="{FF2B5EF4-FFF2-40B4-BE49-F238E27FC236}">
                  <a16:creationId xmlns:a16="http://schemas.microsoft.com/office/drawing/2014/main" id="{529D98ED-C248-4E49-83CA-039AD5E1BA55}"/>
                </a:ext>
              </a:extLst>
            </p:cNvPr>
            <p:cNvSpPr/>
            <p:nvPr/>
          </p:nvSpPr>
          <p:spPr>
            <a:xfrm>
              <a:off x="2908829" y="2114550"/>
              <a:ext cx="5463008" cy="4432490"/>
            </a:xfrm>
            <a:custGeom>
              <a:avLst/>
              <a:gdLst>
                <a:gd name="connsiteX0" fmla="*/ 4850871 w 5463008"/>
                <a:gd name="connsiteY0" fmla="*/ 2965450 h 4432490"/>
                <a:gd name="connsiteX1" fmla="*/ 4787371 w 5463008"/>
                <a:gd name="connsiteY1" fmla="*/ 3124200 h 4432490"/>
                <a:gd name="connsiteX2" fmla="*/ 4825471 w 5463008"/>
                <a:gd name="connsiteY2" fmla="*/ 3194050 h 4432490"/>
                <a:gd name="connsiteX3" fmla="*/ 5054071 w 5463008"/>
                <a:gd name="connsiteY3" fmla="*/ 3124200 h 4432490"/>
                <a:gd name="connsiteX4" fmla="*/ 5181071 w 5463008"/>
                <a:gd name="connsiteY4" fmla="*/ 3308350 h 4432490"/>
                <a:gd name="connsiteX5" fmla="*/ 5384271 w 5463008"/>
                <a:gd name="connsiteY5" fmla="*/ 3371850 h 4432490"/>
                <a:gd name="connsiteX6" fmla="*/ 5371571 w 5463008"/>
                <a:gd name="connsiteY6" fmla="*/ 3511550 h 4432490"/>
                <a:gd name="connsiteX7" fmla="*/ 5447771 w 5463008"/>
                <a:gd name="connsiteY7" fmla="*/ 3644900 h 4432490"/>
                <a:gd name="connsiteX8" fmla="*/ 5308071 w 5463008"/>
                <a:gd name="connsiteY8" fmla="*/ 3714750 h 4432490"/>
                <a:gd name="connsiteX9" fmla="*/ 5460471 w 5463008"/>
                <a:gd name="connsiteY9" fmla="*/ 3873500 h 4432490"/>
                <a:gd name="connsiteX10" fmla="*/ 5377921 w 5463008"/>
                <a:gd name="connsiteY10" fmla="*/ 3987800 h 4432490"/>
                <a:gd name="connsiteX11" fmla="*/ 5066771 w 5463008"/>
                <a:gd name="connsiteY11" fmla="*/ 4108450 h 4432490"/>
                <a:gd name="connsiteX12" fmla="*/ 4977871 w 5463008"/>
                <a:gd name="connsiteY12" fmla="*/ 3987800 h 4432490"/>
                <a:gd name="connsiteX13" fmla="*/ 4838171 w 5463008"/>
                <a:gd name="connsiteY13" fmla="*/ 4070350 h 4432490"/>
                <a:gd name="connsiteX14" fmla="*/ 4723871 w 5463008"/>
                <a:gd name="connsiteY14" fmla="*/ 3848100 h 4432490"/>
                <a:gd name="connsiteX15" fmla="*/ 4596871 w 5463008"/>
                <a:gd name="connsiteY15" fmla="*/ 3810000 h 4432490"/>
                <a:gd name="connsiteX16" fmla="*/ 4336521 w 5463008"/>
                <a:gd name="connsiteY16" fmla="*/ 3829050 h 4432490"/>
                <a:gd name="connsiteX17" fmla="*/ 4190471 w 5463008"/>
                <a:gd name="connsiteY17" fmla="*/ 3740150 h 4432490"/>
                <a:gd name="connsiteX18" fmla="*/ 4082521 w 5463008"/>
                <a:gd name="connsiteY18" fmla="*/ 3892550 h 4432490"/>
                <a:gd name="connsiteX19" fmla="*/ 3892021 w 5463008"/>
                <a:gd name="connsiteY19" fmla="*/ 4013200 h 4432490"/>
                <a:gd name="connsiteX20" fmla="*/ 3872971 w 5463008"/>
                <a:gd name="connsiteY20" fmla="*/ 4102100 h 4432490"/>
                <a:gd name="connsiteX21" fmla="*/ 3745971 w 5463008"/>
                <a:gd name="connsiteY21" fmla="*/ 4273550 h 4432490"/>
                <a:gd name="connsiteX22" fmla="*/ 3555471 w 5463008"/>
                <a:gd name="connsiteY22" fmla="*/ 4356100 h 4432490"/>
                <a:gd name="connsiteX23" fmla="*/ 3295121 w 5463008"/>
                <a:gd name="connsiteY23" fmla="*/ 4356100 h 4432490"/>
                <a:gd name="connsiteX24" fmla="*/ 3085571 w 5463008"/>
                <a:gd name="connsiteY24" fmla="*/ 4432300 h 4432490"/>
                <a:gd name="connsiteX25" fmla="*/ 2958571 w 5463008"/>
                <a:gd name="connsiteY25" fmla="*/ 4330700 h 4432490"/>
                <a:gd name="connsiteX26" fmla="*/ 2831571 w 5463008"/>
                <a:gd name="connsiteY26" fmla="*/ 4267200 h 4432490"/>
                <a:gd name="connsiteX27" fmla="*/ 2729971 w 5463008"/>
                <a:gd name="connsiteY27" fmla="*/ 4076700 h 4432490"/>
                <a:gd name="connsiteX28" fmla="*/ 2583921 w 5463008"/>
                <a:gd name="connsiteY28" fmla="*/ 3987800 h 4432490"/>
                <a:gd name="connsiteX29" fmla="*/ 2387071 w 5463008"/>
                <a:gd name="connsiteY29" fmla="*/ 4064000 h 4432490"/>
                <a:gd name="connsiteX30" fmla="*/ 2183871 w 5463008"/>
                <a:gd name="connsiteY30" fmla="*/ 3835400 h 4432490"/>
                <a:gd name="connsiteX31" fmla="*/ 2126721 w 5463008"/>
                <a:gd name="connsiteY31" fmla="*/ 3803650 h 4432490"/>
                <a:gd name="connsiteX32" fmla="*/ 2260071 w 5463008"/>
                <a:gd name="connsiteY32" fmla="*/ 3365500 h 4432490"/>
                <a:gd name="connsiteX33" fmla="*/ 2069571 w 5463008"/>
                <a:gd name="connsiteY33" fmla="*/ 3060700 h 4432490"/>
                <a:gd name="connsiteX34" fmla="*/ 1828271 w 5463008"/>
                <a:gd name="connsiteY34" fmla="*/ 2673350 h 4432490"/>
                <a:gd name="connsiteX35" fmla="*/ 1783821 w 5463008"/>
                <a:gd name="connsiteY35" fmla="*/ 2584450 h 4432490"/>
                <a:gd name="connsiteX36" fmla="*/ 1612371 w 5463008"/>
                <a:gd name="connsiteY36" fmla="*/ 2343150 h 4432490"/>
                <a:gd name="connsiteX37" fmla="*/ 1910821 w 5463008"/>
                <a:gd name="connsiteY37" fmla="*/ 2044700 h 4432490"/>
                <a:gd name="connsiteX38" fmla="*/ 1783821 w 5463008"/>
                <a:gd name="connsiteY38" fmla="*/ 2025650 h 4432490"/>
                <a:gd name="connsiteX39" fmla="*/ 1853671 w 5463008"/>
                <a:gd name="connsiteY39" fmla="*/ 1866900 h 4432490"/>
                <a:gd name="connsiteX40" fmla="*/ 1910821 w 5463008"/>
                <a:gd name="connsiteY40" fmla="*/ 1746250 h 4432490"/>
                <a:gd name="connsiteX41" fmla="*/ 1853671 w 5463008"/>
                <a:gd name="connsiteY41" fmla="*/ 1365250 h 4432490"/>
                <a:gd name="connsiteX42" fmla="*/ 1752071 w 5463008"/>
                <a:gd name="connsiteY42" fmla="*/ 1187450 h 4432490"/>
                <a:gd name="connsiteX43" fmla="*/ 1555221 w 5463008"/>
                <a:gd name="connsiteY43" fmla="*/ 1187450 h 4432490"/>
                <a:gd name="connsiteX44" fmla="*/ 1491721 w 5463008"/>
                <a:gd name="connsiteY44" fmla="*/ 1168400 h 4432490"/>
                <a:gd name="connsiteX45" fmla="*/ 1434571 w 5463008"/>
                <a:gd name="connsiteY45" fmla="*/ 1289050 h 4432490"/>
                <a:gd name="connsiteX46" fmla="*/ 869421 w 5463008"/>
                <a:gd name="connsiteY46" fmla="*/ 1403350 h 4432490"/>
                <a:gd name="connsiteX47" fmla="*/ 748771 w 5463008"/>
                <a:gd name="connsiteY47" fmla="*/ 1365250 h 4432490"/>
                <a:gd name="connsiteX48" fmla="*/ 501121 w 5463008"/>
                <a:gd name="connsiteY48" fmla="*/ 1454150 h 4432490"/>
                <a:gd name="connsiteX49" fmla="*/ 323321 w 5463008"/>
                <a:gd name="connsiteY49" fmla="*/ 1473200 h 4432490"/>
                <a:gd name="connsiteX50" fmla="*/ 132821 w 5463008"/>
                <a:gd name="connsiteY50" fmla="*/ 1428750 h 4432490"/>
                <a:gd name="connsiteX51" fmla="*/ 285221 w 5463008"/>
                <a:gd name="connsiteY51" fmla="*/ 1384300 h 4432490"/>
                <a:gd name="connsiteX52" fmla="*/ 329671 w 5463008"/>
                <a:gd name="connsiteY52" fmla="*/ 1270000 h 4432490"/>
                <a:gd name="connsiteX53" fmla="*/ 266171 w 5463008"/>
                <a:gd name="connsiteY53" fmla="*/ 1003300 h 4432490"/>
                <a:gd name="connsiteX54" fmla="*/ 82021 w 5463008"/>
                <a:gd name="connsiteY54" fmla="*/ 1022350 h 4432490"/>
                <a:gd name="connsiteX55" fmla="*/ 5821 w 5463008"/>
                <a:gd name="connsiteY55" fmla="*/ 825500 h 4432490"/>
                <a:gd name="connsiteX56" fmla="*/ 228071 w 5463008"/>
                <a:gd name="connsiteY56" fmla="*/ 768350 h 4432490"/>
                <a:gd name="connsiteX57" fmla="*/ 285221 w 5463008"/>
                <a:gd name="connsiteY57" fmla="*/ 666750 h 4432490"/>
                <a:gd name="connsiteX58" fmla="*/ 348721 w 5463008"/>
                <a:gd name="connsiteY58" fmla="*/ 704850 h 4432490"/>
                <a:gd name="connsiteX59" fmla="*/ 285221 w 5463008"/>
                <a:gd name="connsiteY59" fmla="*/ 565150 h 4432490"/>
                <a:gd name="connsiteX60" fmla="*/ 355071 w 5463008"/>
                <a:gd name="connsiteY60" fmla="*/ 336550 h 4432490"/>
                <a:gd name="connsiteX61" fmla="*/ 418571 w 5463008"/>
                <a:gd name="connsiteY61" fmla="*/ 120650 h 4432490"/>
                <a:gd name="connsiteX62" fmla="*/ 577321 w 5463008"/>
                <a:gd name="connsiteY62" fmla="*/ 88900 h 4432490"/>
                <a:gd name="connsiteX63" fmla="*/ 653521 w 5463008"/>
                <a:gd name="connsiteY63" fmla="*/ 0 h 4432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5463008" h="4432490">
                  <a:moveTo>
                    <a:pt x="4850871" y="2965450"/>
                  </a:moveTo>
                  <a:cubicBezTo>
                    <a:pt x="4821237" y="3025775"/>
                    <a:pt x="4791604" y="3086100"/>
                    <a:pt x="4787371" y="3124200"/>
                  </a:cubicBezTo>
                  <a:cubicBezTo>
                    <a:pt x="4783138" y="3162300"/>
                    <a:pt x="4781021" y="3194050"/>
                    <a:pt x="4825471" y="3194050"/>
                  </a:cubicBezTo>
                  <a:cubicBezTo>
                    <a:pt x="4869921" y="3194050"/>
                    <a:pt x="4994804" y="3105150"/>
                    <a:pt x="5054071" y="3124200"/>
                  </a:cubicBezTo>
                  <a:cubicBezTo>
                    <a:pt x="5113338" y="3143250"/>
                    <a:pt x="5126038" y="3267075"/>
                    <a:pt x="5181071" y="3308350"/>
                  </a:cubicBezTo>
                  <a:cubicBezTo>
                    <a:pt x="5236104" y="3349625"/>
                    <a:pt x="5352521" y="3337983"/>
                    <a:pt x="5384271" y="3371850"/>
                  </a:cubicBezTo>
                  <a:cubicBezTo>
                    <a:pt x="5416021" y="3405717"/>
                    <a:pt x="5360988" y="3466042"/>
                    <a:pt x="5371571" y="3511550"/>
                  </a:cubicBezTo>
                  <a:cubicBezTo>
                    <a:pt x="5382154" y="3557058"/>
                    <a:pt x="5458354" y="3611033"/>
                    <a:pt x="5447771" y="3644900"/>
                  </a:cubicBezTo>
                  <a:cubicBezTo>
                    <a:pt x="5437188" y="3678767"/>
                    <a:pt x="5305954" y="3676650"/>
                    <a:pt x="5308071" y="3714750"/>
                  </a:cubicBezTo>
                  <a:cubicBezTo>
                    <a:pt x="5310188" y="3752850"/>
                    <a:pt x="5448829" y="3827992"/>
                    <a:pt x="5460471" y="3873500"/>
                  </a:cubicBezTo>
                  <a:cubicBezTo>
                    <a:pt x="5472113" y="3919008"/>
                    <a:pt x="5443538" y="3948642"/>
                    <a:pt x="5377921" y="3987800"/>
                  </a:cubicBezTo>
                  <a:cubicBezTo>
                    <a:pt x="5312304" y="4026958"/>
                    <a:pt x="5133446" y="4108450"/>
                    <a:pt x="5066771" y="4108450"/>
                  </a:cubicBezTo>
                  <a:cubicBezTo>
                    <a:pt x="5000096" y="4108450"/>
                    <a:pt x="5015971" y="3994150"/>
                    <a:pt x="4977871" y="3987800"/>
                  </a:cubicBezTo>
                  <a:cubicBezTo>
                    <a:pt x="4939771" y="3981450"/>
                    <a:pt x="4880504" y="4093633"/>
                    <a:pt x="4838171" y="4070350"/>
                  </a:cubicBezTo>
                  <a:cubicBezTo>
                    <a:pt x="4795838" y="4047067"/>
                    <a:pt x="4764088" y="3891492"/>
                    <a:pt x="4723871" y="3848100"/>
                  </a:cubicBezTo>
                  <a:cubicBezTo>
                    <a:pt x="4683654" y="3804708"/>
                    <a:pt x="4661429" y="3813175"/>
                    <a:pt x="4596871" y="3810000"/>
                  </a:cubicBezTo>
                  <a:cubicBezTo>
                    <a:pt x="4532313" y="3806825"/>
                    <a:pt x="4404254" y="3840692"/>
                    <a:pt x="4336521" y="3829050"/>
                  </a:cubicBezTo>
                  <a:cubicBezTo>
                    <a:pt x="4268788" y="3817408"/>
                    <a:pt x="4232804" y="3729567"/>
                    <a:pt x="4190471" y="3740150"/>
                  </a:cubicBezTo>
                  <a:cubicBezTo>
                    <a:pt x="4148138" y="3750733"/>
                    <a:pt x="4132263" y="3847042"/>
                    <a:pt x="4082521" y="3892550"/>
                  </a:cubicBezTo>
                  <a:cubicBezTo>
                    <a:pt x="4032779" y="3938058"/>
                    <a:pt x="3926946" y="3978275"/>
                    <a:pt x="3892021" y="4013200"/>
                  </a:cubicBezTo>
                  <a:cubicBezTo>
                    <a:pt x="3857096" y="4048125"/>
                    <a:pt x="3897313" y="4058708"/>
                    <a:pt x="3872971" y="4102100"/>
                  </a:cubicBezTo>
                  <a:cubicBezTo>
                    <a:pt x="3848629" y="4145492"/>
                    <a:pt x="3798888" y="4231217"/>
                    <a:pt x="3745971" y="4273550"/>
                  </a:cubicBezTo>
                  <a:cubicBezTo>
                    <a:pt x="3693054" y="4315883"/>
                    <a:pt x="3630613" y="4342342"/>
                    <a:pt x="3555471" y="4356100"/>
                  </a:cubicBezTo>
                  <a:cubicBezTo>
                    <a:pt x="3480329" y="4369858"/>
                    <a:pt x="3373438" y="4343400"/>
                    <a:pt x="3295121" y="4356100"/>
                  </a:cubicBezTo>
                  <a:cubicBezTo>
                    <a:pt x="3216804" y="4368800"/>
                    <a:pt x="3141663" y="4436533"/>
                    <a:pt x="3085571" y="4432300"/>
                  </a:cubicBezTo>
                  <a:cubicBezTo>
                    <a:pt x="3029479" y="4428067"/>
                    <a:pt x="3000904" y="4358217"/>
                    <a:pt x="2958571" y="4330700"/>
                  </a:cubicBezTo>
                  <a:cubicBezTo>
                    <a:pt x="2916238" y="4303183"/>
                    <a:pt x="2869671" y="4309533"/>
                    <a:pt x="2831571" y="4267200"/>
                  </a:cubicBezTo>
                  <a:cubicBezTo>
                    <a:pt x="2793471" y="4224867"/>
                    <a:pt x="2771246" y="4123267"/>
                    <a:pt x="2729971" y="4076700"/>
                  </a:cubicBezTo>
                  <a:cubicBezTo>
                    <a:pt x="2688696" y="4030133"/>
                    <a:pt x="2641071" y="3989917"/>
                    <a:pt x="2583921" y="3987800"/>
                  </a:cubicBezTo>
                  <a:cubicBezTo>
                    <a:pt x="2526771" y="3985683"/>
                    <a:pt x="2453746" y="4089400"/>
                    <a:pt x="2387071" y="4064000"/>
                  </a:cubicBezTo>
                  <a:cubicBezTo>
                    <a:pt x="2320396" y="4038600"/>
                    <a:pt x="2227263" y="3878792"/>
                    <a:pt x="2183871" y="3835400"/>
                  </a:cubicBezTo>
                  <a:cubicBezTo>
                    <a:pt x="2140479" y="3792008"/>
                    <a:pt x="2114021" y="3881967"/>
                    <a:pt x="2126721" y="3803650"/>
                  </a:cubicBezTo>
                  <a:cubicBezTo>
                    <a:pt x="2139421" y="3725333"/>
                    <a:pt x="2269596" y="3489325"/>
                    <a:pt x="2260071" y="3365500"/>
                  </a:cubicBezTo>
                  <a:cubicBezTo>
                    <a:pt x="2250546" y="3241675"/>
                    <a:pt x="2141538" y="3176058"/>
                    <a:pt x="2069571" y="3060700"/>
                  </a:cubicBezTo>
                  <a:cubicBezTo>
                    <a:pt x="1997604" y="2945342"/>
                    <a:pt x="1875896" y="2752725"/>
                    <a:pt x="1828271" y="2673350"/>
                  </a:cubicBezTo>
                  <a:cubicBezTo>
                    <a:pt x="1780646" y="2593975"/>
                    <a:pt x="1819804" y="2639483"/>
                    <a:pt x="1783821" y="2584450"/>
                  </a:cubicBezTo>
                  <a:cubicBezTo>
                    <a:pt x="1747838" y="2529417"/>
                    <a:pt x="1591204" y="2433108"/>
                    <a:pt x="1612371" y="2343150"/>
                  </a:cubicBezTo>
                  <a:cubicBezTo>
                    <a:pt x="1633538" y="2253192"/>
                    <a:pt x="1882246" y="2097617"/>
                    <a:pt x="1910821" y="2044700"/>
                  </a:cubicBezTo>
                  <a:cubicBezTo>
                    <a:pt x="1939396" y="1991783"/>
                    <a:pt x="1793346" y="2055283"/>
                    <a:pt x="1783821" y="2025650"/>
                  </a:cubicBezTo>
                  <a:cubicBezTo>
                    <a:pt x="1774296" y="1996017"/>
                    <a:pt x="1832504" y="1913467"/>
                    <a:pt x="1853671" y="1866900"/>
                  </a:cubicBezTo>
                  <a:cubicBezTo>
                    <a:pt x="1874838" y="1820333"/>
                    <a:pt x="1910821" y="1829858"/>
                    <a:pt x="1910821" y="1746250"/>
                  </a:cubicBezTo>
                  <a:cubicBezTo>
                    <a:pt x="1910821" y="1662642"/>
                    <a:pt x="1880129" y="1458383"/>
                    <a:pt x="1853671" y="1365250"/>
                  </a:cubicBezTo>
                  <a:cubicBezTo>
                    <a:pt x="1827213" y="1272117"/>
                    <a:pt x="1801813" y="1217083"/>
                    <a:pt x="1752071" y="1187450"/>
                  </a:cubicBezTo>
                  <a:cubicBezTo>
                    <a:pt x="1702329" y="1157817"/>
                    <a:pt x="1598613" y="1190625"/>
                    <a:pt x="1555221" y="1187450"/>
                  </a:cubicBezTo>
                  <a:cubicBezTo>
                    <a:pt x="1511829" y="1184275"/>
                    <a:pt x="1511829" y="1151467"/>
                    <a:pt x="1491721" y="1168400"/>
                  </a:cubicBezTo>
                  <a:cubicBezTo>
                    <a:pt x="1471613" y="1185333"/>
                    <a:pt x="1538288" y="1249892"/>
                    <a:pt x="1434571" y="1289050"/>
                  </a:cubicBezTo>
                  <a:cubicBezTo>
                    <a:pt x="1330854" y="1328208"/>
                    <a:pt x="983721" y="1390650"/>
                    <a:pt x="869421" y="1403350"/>
                  </a:cubicBezTo>
                  <a:cubicBezTo>
                    <a:pt x="755121" y="1416050"/>
                    <a:pt x="810154" y="1356783"/>
                    <a:pt x="748771" y="1365250"/>
                  </a:cubicBezTo>
                  <a:cubicBezTo>
                    <a:pt x="687388" y="1373717"/>
                    <a:pt x="572029" y="1436158"/>
                    <a:pt x="501121" y="1454150"/>
                  </a:cubicBezTo>
                  <a:cubicBezTo>
                    <a:pt x="430213" y="1472142"/>
                    <a:pt x="384704" y="1477433"/>
                    <a:pt x="323321" y="1473200"/>
                  </a:cubicBezTo>
                  <a:cubicBezTo>
                    <a:pt x="261938" y="1468967"/>
                    <a:pt x="139171" y="1443567"/>
                    <a:pt x="132821" y="1428750"/>
                  </a:cubicBezTo>
                  <a:cubicBezTo>
                    <a:pt x="126471" y="1413933"/>
                    <a:pt x="252413" y="1410758"/>
                    <a:pt x="285221" y="1384300"/>
                  </a:cubicBezTo>
                  <a:cubicBezTo>
                    <a:pt x="318029" y="1357842"/>
                    <a:pt x="332846" y="1333500"/>
                    <a:pt x="329671" y="1270000"/>
                  </a:cubicBezTo>
                  <a:cubicBezTo>
                    <a:pt x="326496" y="1206500"/>
                    <a:pt x="307446" y="1044575"/>
                    <a:pt x="266171" y="1003300"/>
                  </a:cubicBezTo>
                  <a:cubicBezTo>
                    <a:pt x="224896" y="962025"/>
                    <a:pt x="125413" y="1051983"/>
                    <a:pt x="82021" y="1022350"/>
                  </a:cubicBezTo>
                  <a:cubicBezTo>
                    <a:pt x="38629" y="992717"/>
                    <a:pt x="-18521" y="867833"/>
                    <a:pt x="5821" y="825500"/>
                  </a:cubicBezTo>
                  <a:cubicBezTo>
                    <a:pt x="30163" y="783167"/>
                    <a:pt x="181504" y="794808"/>
                    <a:pt x="228071" y="768350"/>
                  </a:cubicBezTo>
                  <a:cubicBezTo>
                    <a:pt x="274638" y="741892"/>
                    <a:pt x="265113" y="677333"/>
                    <a:pt x="285221" y="666750"/>
                  </a:cubicBezTo>
                  <a:cubicBezTo>
                    <a:pt x="305329" y="656167"/>
                    <a:pt x="348721" y="721783"/>
                    <a:pt x="348721" y="704850"/>
                  </a:cubicBezTo>
                  <a:cubicBezTo>
                    <a:pt x="348721" y="687917"/>
                    <a:pt x="284163" y="626533"/>
                    <a:pt x="285221" y="565150"/>
                  </a:cubicBezTo>
                  <a:cubicBezTo>
                    <a:pt x="286279" y="503767"/>
                    <a:pt x="332846" y="410633"/>
                    <a:pt x="355071" y="336550"/>
                  </a:cubicBezTo>
                  <a:cubicBezTo>
                    <a:pt x="377296" y="262467"/>
                    <a:pt x="381529" y="161925"/>
                    <a:pt x="418571" y="120650"/>
                  </a:cubicBezTo>
                  <a:cubicBezTo>
                    <a:pt x="455613" y="79375"/>
                    <a:pt x="538163" y="109008"/>
                    <a:pt x="577321" y="88900"/>
                  </a:cubicBezTo>
                  <a:cubicBezTo>
                    <a:pt x="616479" y="68792"/>
                    <a:pt x="635000" y="34396"/>
                    <a:pt x="653521" y="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  <p:sp>
          <p:nvSpPr>
            <p:cNvPr id="14" name="Forme libre : forme 13">
              <a:extLst>
                <a:ext uri="{FF2B5EF4-FFF2-40B4-BE49-F238E27FC236}">
                  <a16:creationId xmlns:a16="http://schemas.microsoft.com/office/drawing/2014/main" id="{4BEAE9BB-B4E2-4D9D-A0E1-3456242A1240}"/>
                </a:ext>
              </a:extLst>
            </p:cNvPr>
            <p:cNvSpPr/>
            <p:nvPr/>
          </p:nvSpPr>
          <p:spPr>
            <a:xfrm>
              <a:off x="3549650" y="692150"/>
              <a:ext cx="1968500" cy="1435100"/>
            </a:xfrm>
            <a:custGeom>
              <a:avLst/>
              <a:gdLst>
                <a:gd name="connsiteX0" fmla="*/ 0 w 1968500"/>
                <a:gd name="connsiteY0" fmla="*/ 1435100 h 1435100"/>
                <a:gd name="connsiteX1" fmla="*/ 57150 w 1968500"/>
                <a:gd name="connsiteY1" fmla="*/ 1314450 h 1435100"/>
                <a:gd name="connsiteX2" fmla="*/ 12700 w 1968500"/>
                <a:gd name="connsiteY2" fmla="*/ 1257300 h 1435100"/>
                <a:gd name="connsiteX3" fmla="*/ 76200 w 1968500"/>
                <a:gd name="connsiteY3" fmla="*/ 1149350 h 1435100"/>
                <a:gd name="connsiteX4" fmla="*/ 57150 w 1968500"/>
                <a:gd name="connsiteY4" fmla="*/ 1060450 h 1435100"/>
                <a:gd name="connsiteX5" fmla="*/ 234950 w 1968500"/>
                <a:gd name="connsiteY5" fmla="*/ 1206500 h 1435100"/>
                <a:gd name="connsiteX6" fmla="*/ 368300 w 1968500"/>
                <a:gd name="connsiteY6" fmla="*/ 1092200 h 1435100"/>
                <a:gd name="connsiteX7" fmla="*/ 514350 w 1968500"/>
                <a:gd name="connsiteY7" fmla="*/ 1035050 h 1435100"/>
                <a:gd name="connsiteX8" fmla="*/ 444500 w 1968500"/>
                <a:gd name="connsiteY8" fmla="*/ 863600 h 1435100"/>
                <a:gd name="connsiteX9" fmla="*/ 552450 w 1968500"/>
                <a:gd name="connsiteY9" fmla="*/ 749300 h 1435100"/>
                <a:gd name="connsiteX10" fmla="*/ 457200 w 1968500"/>
                <a:gd name="connsiteY10" fmla="*/ 596900 h 1435100"/>
                <a:gd name="connsiteX11" fmla="*/ 247650 w 1968500"/>
                <a:gd name="connsiteY11" fmla="*/ 482600 h 1435100"/>
                <a:gd name="connsiteX12" fmla="*/ 419100 w 1968500"/>
                <a:gd name="connsiteY12" fmla="*/ 457200 h 1435100"/>
                <a:gd name="connsiteX13" fmla="*/ 444500 w 1968500"/>
                <a:gd name="connsiteY13" fmla="*/ 298450 h 1435100"/>
                <a:gd name="connsiteX14" fmla="*/ 400050 w 1968500"/>
                <a:gd name="connsiteY14" fmla="*/ 203200 h 1435100"/>
                <a:gd name="connsiteX15" fmla="*/ 520700 w 1968500"/>
                <a:gd name="connsiteY15" fmla="*/ 196850 h 1435100"/>
                <a:gd name="connsiteX16" fmla="*/ 692150 w 1968500"/>
                <a:gd name="connsiteY16" fmla="*/ 247650 h 1435100"/>
                <a:gd name="connsiteX17" fmla="*/ 749300 w 1968500"/>
                <a:gd name="connsiteY17" fmla="*/ 234950 h 1435100"/>
                <a:gd name="connsiteX18" fmla="*/ 723900 w 1968500"/>
                <a:gd name="connsiteY18" fmla="*/ 177800 h 1435100"/>
                <a:gd name="connsiteX19" fmla="*/ 901700 w 1968500"/>
                <a:gd name="connsiteY19" fmla="*/ 152400 h 1435100"/>
                <a:gd name="connsiteX20" fmla="*/ 1028700 w 1968500"/>
                <a:gd name="connsiteY20" fmla="*/ 241300 h 1435100"/>
                <a:gd name="connsiteX21" fmla="*/ 1149350 w 1968500"/>
                <a:gd name="connsiteY21" fmla="*/ 241300 h 1435100"/>
                <a:gd name="connsiteX22" fmla="*/ 1371600 w 1968500"/>
                <a:gd name="connsiteY22" fmla="*/ 114300 h 1435100"/>
                <a:gd name="connsiteX23" fmla="*/ 1771650 w 1968500"/>
                <a:gd name="connsiteY23" fmla="*/ 101600 h 1435100"/>
                <a:gd name="connsiteX24" fmla="*/ 1968500 w 1968500"/>
                <a:gd name="connsiteY24" fmla="*/ 0 h 1435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968500" h="1435100">
                  <a:moveTo>
                    <a:pt x="0" y="1435100"/>
                  </a:moveTo>
                  <a:cubicBezTo>
                    <a:pt x="27516" y="1389591"/>
                    <a:pt x="55033" y="1344083"/>
                    <a:pt x="57150" y="1314450"/>
                  </a:cubicBezTo>
                  <a:cubicBezTo>
                    <a:pt x="59267" y="1284817"/>
                    <a:pt x="9525" y="1284817"/>
                    <a:pt x="12700" y="1257300"/>
                  </a:cubicBezTo>
                  <a:cubicBezTo>
                    <a:pt x="15875" y="1229783"/>
                    <a:pt x="68792" y="1182158"/>
                    <a:pt x="76200" y="1149350"/>
                  </a:cubicBezTo>
                  <a:cubicBezTo>
                    <a:pt x="83608" y="1116542"/>
                    <a:pt x="30692" y="1050925"/>
                    <a:pt x="57150" y="1060450"/>
                  </a:cubicBezTo>
                  <a:cubicBezTo>
                    <a:pt x="83608" y="1069975"/>
                    <a:pt x="183092" y="1201208"/>
                    <a:pt x="234950" y="1206500"/>
                  </a:cubicBezTo>
                  <a:cubicBezTo>
                    <a:pt x="286808" y="1211792"/>
                    <a:pt x="321733" y="1120775"/>
                    <a:pt x="368300" y="1092200"/>
                  </a:cubicBezTo>
                  <a:cubicBezTo>
                    <a:pt x="414867" y="1063625"/>
                    <a:pt x="501650" y="1073150"/>
                    <a:pt x="514350" y="1035050"/>
                  </a:cubicBezTo>
                  <a:cubicBezTo>
                    <a:pt x="527050" y="996950"/>
                    <a:pt x="438150" y="911225"/>
                    <a:pt x="444500" y="863600"/>
                  </a:cubicBezTo>
                  <a:cubicBezTo>
                    <a:pt x="450850" y="815975"/>
                    <a:pt x="550333" y="793750"/>
                    <a:pt x="552450" y="749300"/>
                  </a:cubicBezTo>
                  <a:cubicBezTo>
                    <a:pt x="554567" y="704850"/>
                    <a:pt x="508000" y="641350"/>
                    <a:pt x="457200" y="596900"/>
                  </a:cubicBezTo>
                  <a:cubicBezTo>
                    <a:pt x="406400" y="552450"/>
                    <a:pt x="254000" y="505883"/>
                    <a:pt x="247650" y="482600"/>
                  </a:cubicBezTo>
                  <a:cubicBezTo>
                    <a:pt x="241300" y="459317"/>
                    <a:pt x="386292" y="487892"/>
                    <a:pt x="419100" y="457200"/>
                  </a:cubicBezTo>
                  <a:cubicBezTo>
                    <a:pt x="451908" y="426508"/>
                    <a:pt x="447675" y="340783"/>
                    <a:pt x="444500" y="298450"/>
                  </a:cubicBezTo>
                  <a:cubicBezTo>
                    <a:pt x="441325" y="256117"/>
                    <a:pt x="387350" y="220133"/>
                    <a:pt x="400050" y="203200"/>
                  </a:cubicBezTo>
                  <a:cubicBezTo>
                    <a:pt x="412750" y="186267"/>
                    <a:pt x="472017" y="189442"/>
                    <a:pt x="520700" y="196850"/>
                  </a:cubicBezTo>
                  <a:cubicBezTo>
                    <a:pt x="569383" y="204258"/>
                    <a:pt x="654050" y="241300"/>
                    <a:pt x="692150" y="247650"/>
                  </a:cubicBezTo>
                  <a:cubicBezTo>
                    <a:pt x="730250" y="254000"/>
                    <a:pt x="744008" y="246592"/>
                    <a:pt x="749300" y="234950"/>
                  </a:cubicBezTo>
                  <a:cubicBezTo>
                    <a:pt x="754592" y="223308"/>
                    <a:pt x="698500" y="191558"/>
                    <a:pt x="723900" y="177800"/>
                  </a:cubicBezTo>
                  <a:cubicBezTo>
                    <a:pt x="749300" y="164042"/>
                    <a:pt x="850900" y="141817"/>
                    <a:pt x="901700" y="152400"/>
                  </a:cubicBezTo>
                  <a:cubicBezTo>
                    <a:pt x="952500" y="162983"/>
                    <a:pt x="987425" y="226483"/>
                    <a:pt x="1028700" y="241300"/>
                  </a:cubicBezTo>
                  <a:cubicBezTo>
                    <a:pt x="1069975" y="256117"/>
                    <a:pt x="1092200" y="262467"/>
                    <a:pt x="1149350" y="241300"/>
                  </a:cubicBezTo>
                  <a:cubicBezTo>
                    <a:pt x="1206500" y="220133"/>
                    <a:pt x="1267883" y="137583"/>
                    <a:pt x="1371600" y="114300"/>
                  </a:cubicBezTo>
                  <a:cubicBezTo>
                    <a:pt x="1475317" y="91017"/>
                    <a:pt x="1672167" y="120650"/>
                    <a:pt x="1771650" y="101600"/>
                  </a:cubicBezTo>
                  <a:cubicBezTo>
                    <a:pt x="1871133" y="82550"/>
                    <a:pt x="1919816" y="41275"/>
                    <a:pt x="1968500" y="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</p:grpSp>
    </p:spTree>
    <p:extLst>
      <p:ext uri="{BB962C8B-B14F-4D97-AF65-F5344CB8AC3E}">
        <p14:creationId xmlns:p14="http://schemas.microsoft.com/office/powerpoint/2010/main" val="3815166218"/>
      </p:ext>
    </p:extLst>
  </p:cSld>
  <p:clrMapOvr>
    <a:masterClrMapping/>
  </p:clrMapOvr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" name="Forme libre : forme 116">
            <a:extLst>
              <a:ext uri="{FF2B5EF4-FFF2-40B4-BE49-F238E27FC236}">
                <a16:creationId xmlns:a16="http://schemas.microsoft.com/office/drawing/2014/main" id="{8D09BCC8-6699-4F0A-9E35-4AA71E50375B}"/>
              </a:ext>
            </a:extLst>
          </p:cNvPr>
          <p:cNvSpPr/>
          <p:nvPr/>
        </p:nvSpPr>
        <p:spPr>
          <a:xfrm>
            <a:off x="2895600" y="1028700"/>
            <a:ext cx="714375" cy="695325"/>
          </a:xfrm>
          <a:custGeom>
            <a:avLst/>
            <a:gdLst>
              <a:gd name="connsiteX0" fmla="*/ 714375 w 714375"/>
              <a:gd name="connsiteY0" fmla="*/ 695325 h 695325"/>
              <a:gd name="connsiteX1" fmla="*/ 0 w 714375"/>
              <a:gd name="connsiteY1" fmla="*/ 0 h 695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714375" h="695325">
                <a:moveTo>
                  <a:pt x="714375" y="695325"/>
                </a:moveTo>
                <a:lnTo>
                  <a:pt x="0" y="0"/>
                </a:ln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14" name="Forme libre : forme 113">
            <a:extLst>
              <a:ext uri="{FF2B5EF4-FFF2-40B4-BE49-F238E27FC236}">
                <a16:creationId xmlns:a16="http://schemas.microsoft.com/office/drawing/2014/main" id="{FBE00BDC-049D-4848-9753-231A79E022B8}"/>
              </a:ext>
            </a:extLst>
          </p:cNvPr>
          <p:cNvSpPr/>
          <p:nvPr/>
        </p:nvSpPr>
        <p:spPr>
          <a:xfrm>
            <a:off x="6000750" y="5937250"/>
            <a:ext cx="1225550" cy="736600"/>
          </a:xfrm>
          <a:custGeom>
            <a:avLst/>
            <a:gdLst>
              <a:gd name="connsiteX0" fmla="*/ 1225550 w 1225550"/>
              <a:gd name="connsiteY0" fmla="*/ 0 h 736600"/>
              <a:gd name="connsiteX1" fmla="*/ 1168400 w 1225550"/>
              <a:gd name="connsiteY1" fmla="*/ 139700 h 736600"/>
              <a:gd name="connsiteX2" fmla="*/ 895350 w 1225550"/>
              <a:gd name="connsiteY2" fmla="*/ 304800 h 736600"/>
              <a:gd name="connsiteX3" fmla="*/ 698500 w 1225550"/>
              <a:gd name="connsiteY3" fmla="*/ 431800 h 736600"/>
              <a:gd name="connsiteX4" fmla="*/ 558800 w 1225550"/>
              <a:gd name="connsiteY4" fmla="*/ 514350 h 736600"/>
              <a:gd name="connsiteX5" fmla="*/ 203200 w 1225550"/>
              <a:gd name="connsiteY5" fmla="*/ 603250 h 736600"/>
              <a:gd name="connsiteX6" fmla="*/ 0 w 1225550"/>
              <a:gd name="connsiteY6" fmla="*/ 736600 h 736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25550" h="736600">
                <a:moveTo>
                  <a:pt x="1225550" y="0"/>
                </a:moveTo>
                <a:cubicBezTo>
                  <a:pt x="1224491" y="44450"/>
                  <a:pt x="1223433" y="88900"/>
                  <a:pt x="1168400" y="139700"/>
                </a:cubicBezTo>
                <a:cubicBezTo>
                  <a:pt x="1113367" y="190500"/>
                  <a:pt x="973667" y="256117"/>
                  <a:pt x="895350" y="304800"/>
                </a:cubicBezTo>
                <a:cubicBezTo>
                  <a:pt x="817033" y="353483"/>
                  <a:pt x="754592" y="396875"/>
                  <a:pt x="698500" y="431800"/>
                </a:cubicBezTo>
                <a:cubicBezTo>
                  <a:pt x="642408" y="466725"/>
                  <a:pt x="641350" y="485775"/>
                  <a:pt x="558800" y="514350"/>
                </a:cubicBezTo>
                <a:cubicBezTo>
                  <a:pt x="476250" y="542925"/>
                  <a:pt x="296333" y="566208"/>
                  <a:pt x="203200" y="603250"/>
                </a:cubicBezTo>
                <a:cubicBezTo>
                  <a:pt x="110067" y="640292"/>
                  <a:pt x="55033" y="688446"/>
                  <a:pt x="0" y="73660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32" name="Forme libre : forme 131">
            <a:extLst>
              <a:ext uri="{FF2B5EF4-FFF2-40B4-BE49-F238E27FC236}">
                <a16:creationId xmlns:a16="http://schemas.microsoft.com/office/drawing/2014/main" id="{1DDA24A1-613C-4B0E-81A0-A21847DD51E0}"/>
              </a:ext>
            </a:extLst>
          </p:cNvPr>
          <p:cNvSpPr/>
          <p:nvPr/>
        </p:nvSpPr>
        <p:spPr>
          <a:xfrm>
            <a:off x="4540250" y="762001"/>
            <a:ext cx="1460500" cy="380236"/>
          </a:xfrm>
          <a:custGeom>
            <a:avLst/>
            <a:gdLst>
              <a:gd name="connsiteX0" fmla="*/ 730250 w 730250"/>
              <a:gd name="connsiteY0" fmla="*/ 279400 h 374697"/>
              <a:gd name="connsiteX1" fmla="*/ 514350 w 730250"/>
              <a:gd name="connsiteY1" fmla="*/ 342900 h 374697"/>
              <a:gd name="connsiteX2" fmla="*/ 228600 w 730250"/>
              <a:gd name="connsiteY2" fmla="*/ 374650 h 374697"/>
              <a:gd name="connsiteX3" fmla="*/ 158750 w 730250"/>
              <a:gd name="connsiteY3" fmla="*/ 349250 h 374697"/>
              <a:gd name="connsiteX4" fmla="*/ 50800 w 730250"/>
              <a:gd name="connsiteY4" fmla="*/ 317500 h 374697"/>
              <a:gd name="connsiteX5" fmla="*/ 76200 w 730250"/>
              <a:gd name="connsiteY5" fmla="*/ 184150 h 374697"/>
              <a:gd name="connsiteX6" fmla="*/ 0 w 730250"/>
              <a:gd name="connsiteY6" fmla="*/ 0 h 374697"/>
              <a:gd name="connsiteX0" fmla="*/ 730250 w 730250"/>
              <a:gd name="connsiteY0" fmla="*/ 279400 h 374697"/>
              <a:gd name="connsiteX1" fmla="*/ 730250 w 730250"/>
              <a:gd name="connsiteY1" fmla="*/ 279400 h 374697"/>
              <a:gd name="connsiteX2" fmla="*/ 514350 w 730250"/>
              <a:gd name="connsiteY2" fmla="*/ 342900 h 374697"/>
              <a:gd name="connsiteX3" fmla="*/ 228600 w 730250"/>
              <a:gd name="connsiteY3" fmla="*/ 374650 h 374697"/>
              <a:gd name="connsiteX4" fmla="*/ 158750 w 730250"/>
              <a:gd name="connsiteY4" fmla="*/ 349250 h 374697"/>
              <a:gd name="connsiteX5" fmla="*/ 50800 w 730250"/>
              <a:gd name="connsiteY5" fmla="*/ 317500 h 374697"/>
              <a:gd name="connsiteX6" fmla="*/ 76200 w 730250"/>
              <a:gd name="connsiteY6" fmla="*/ 184150 h 374697"/>
              <a:gd name="connsiteX7" fmla="*/ 0 w 730250"/>
              <a:gd name="connsiteY7" fmla="*/ 0 h 374697"/>
              <a:gd name="connsiteX0" fmla="*/ 730250 w 1460500"/>
              <a:gd name="connsiteY0" fmla="*/ 279400 h 380236"/>
              <a:gd name="connsiteX1" fmla="*/ 1460500 w 1460500"/>
              <a:gd name="connsiteY1" fmla="*/ 25400 h 380236"/>
              <a:gd name="connsiteX2" fmla="*/ 514350 w 1460500"/>
              <a:gd name="connsiteY2" fmla="*/ 342900 h 380236"/>
              <a:gd name="connsiteX3" fmla="*/ 228600 w 1460500"/>
              <a:gd name="connsiteY3" fmla="*/ 374650 h 380236"/>
              <a:gd name="connsiteX4" fmla="*/ 158750 w 1460500"/>
              <a:gd name="connsiteY4" fmla="*/ 349250 h 380236"/>
              <a:gd name="connsiteX5" fmla="*/ 50800 w 1460500"/>
              <a:gd name="connsiteY5" fmla="*/ 317500 h 380236"/>
              <a:gd name="connsiteX6" fmla="*/ 76200 w 1460500"/>
              <a:gd name="connsiteY6" fmla="*/ 184150 h 380236"/>
              <a:gd name="connsiteX7" fmla="*/ 0 w 1460500"/>
              <a:gd name="connsiteY7" fmla="*/ 0 h 380236"/>
              <a:gd name="connsiteX0" fmla="*/ 713581 w 1460500"/>
              <a:gd name="connsiteY0" fmla="*/ 243681 h 380236"/>
              <a:gd name="connsiteX1" fmla="*/ 1460500 w 1460500"/>
              <a:gd name="connsiteY1" fmla="*/ 25400 h 380236"/>
              <a:gd name="connsiteX2" fmla="*/ 514350 w 1460500"/>
              <a:gd name="connsiteY2" fmla="*/ 342900 h 380236"/>
              <a:gd name="connsiteX3" fmla="*/ 228600 w 1460500"/>
              <a:gd name="connsiteY3" fmla="*/ 374650 h 380236"/>
              <a:gd name="connsiteX4" fmla="*/ 158750 w 1460500"/>
              <a:gd name="connsiteY4" fmla="*/ 349250 h 380236"/>
              <a:gd name="connsiteX5" fmla="*/ 50800 w 1460500"/>
              <a:gd name="connsiteY5" fmla="*/ 317500 h 380236"/>
              <a:gd name="connsiteX6" fmla="*/ 76200 w 1460500"/>
              <a:gd name="connsiteY6" fmla="*/ 184150 h 380236"/>
              <a:gd name="connsiteX7" fmla="*/ 0 w 1460500"/>
              <a:gd name="connsiteY7" fmla="*/ 0 h 380236"/>
              <a:gd name="connsiteX0" fmla="*/ 1460500 w 1460500"/>
              <a:gd name="connsiteY0" fmla="*/ 25400 h 380236"/>
              <a:gd name="connsiteX1" fmla="*/ 514350 w 1460500"/>
              <a:gd name="connsiteY1" fmla="*/ 342900 h 380236"/>
              <a:gd name="connsiteX2" fmla="*/ 228600 w 1460500"/>
              <a:gd name="connsiteY2" fmla="*/ 374650 h 380236"/>
              <a:gd name="connsiteX3" fmla="*/ 158750 w 1460500"/>
              <a:gd name="connsiteY3" fmla="*/ 349250 h 380236"/>
              <a:gd name="connsiteX4" fmla="*/ 50800 w 1460500"/>
              <a:gd name="connsiteY4" fmla="*/ 317500 h 380236"/>
              <a:gd name="connsiteX5" fmla="*/ 76200 w 1460500"/>
              <a:gd name="connsiteY5" fmla="*/ 184150 h 380236"/>
              <a:gd name="connsiteX6" fmla="*/ 0 w 1460500"/>
              <a:gd name="connsiteY6" fmla="*/ 0 h 3802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460500" h="380236">
                <a:moveTo>
                  <a:pt x="1460500" y="25400"/>
                </a:moveTo>
                <a:cubicBezTo>
                  <a:pt x="1424517" y="35983"/>
                  <a:pt x="719667" y="284692"/>
                  <a:pt x="514350" y="342900"/>
                </a:cubicBezTo>
                <a:cubicBezTo>
                  <a:pt x="309033" y="401108"/>
                  <a:pt x="287867" y="373592"/>
                  <a:pt x="228600" y="374650"/>
                </a:cubicBezTo>
                <a:cubicBezTo>
                  <a:pt x="169333" y="375708"/>
                  <a:pt x="188383" y="358775"/>
                  <a:pt x="158750" y="349250"/>
                </a:cubicBezTo>
                <a:cubicBezTo>
                  <a:pt x="129117" y="339725"/>
                  <a:pt x="64558" y="345017"/>
                  <a:pt x="50800" y="317500"/>
                </a:cubicBezTo>
                <a:cubicBezTo>
                  <a:pt x="37042" y="289983"/>
                  <a:pt x="84667" y="237067"/>
                  <a:pt x="76200" y="184150"/>
                </a:cubicBezTo>
                <a:cubicBezTo>
                  <a:pt x="67733" y="131233"/>
                  <a:pt x="33866" y="65616"/>
                  <a:pt x="0" y="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71" name="Forme libre : forme 70">
            <a:extLst>
              <a:ext uri="{FF2B5EF4-FFF2-40B4-BE49-F238E27FC236}">
                <a16:creationId xmlns:a16="http://schemas.microsoft.com/office/drawing/2014/main" id="{7E8B8BBB-0A38-40E2-9399-5A5BD51E14EE}"/>
              </a:ext>
            </a:extLst>
          </p:cNvPr>
          <p:cNvSpPr/>
          <p:nvPr/>
        </p:nvSpPr>
        <p:spPr>
          <a:xfrm>
            <a:off x="4674683" y="3069491"/>
            <a:ext cx="685800" cy="736600"/>
          </a:xfrm>
          <a:custGeom>
            <a:avLst/>
            <a:gdLst>
              <a:gd name="connsiteX0" fmla="*/ 685800 w 685800"/>
              <a:gd name="connsiteY0" fmla="*/ 0 h 736600"/>
              <a:gd name="connsiteX1" fmla="*/ 568325 w 685800"/>
              <a:gd name="connsiteY1" fmla="*/ 82550 h 736600"/>
              <a:gd name="connsiteX2" fmla="*/ 454025 w 685800"/>
              <a:gd name="connsiteY2" fmla="*/ 206375 h 736600"/>
              <a:gd name="connsiteX3" fmla="*/ 314325 w 685800"/>
              <a:gd name="connsiteY3" fmla="*/ 342900 h 736600"/>
              <a:gd name="connsiteX4" fmla="*/ 0 w 685800"/>
              <a:gd name="connsiteY4" fmla="*/ 736600 h 736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85800" h="736600">
                <a:moveTo>
                  <a:pt x="685800" y="0"/>
                </a:moveTo>
                <a:cubicBezTo>
                  <a:pt x="646377" y="24077"/>
                  <a:pt x="606954" y="48154"/>
                  <a:pt x="568325" y="82550"/>
                </a:cubicBezTo>
                <a:cubicBezTo>
                  <a:pt x="529696" y="116946"/>
                  <a:pt x="496358" y="162983"/>
                  <a:pt x="454025" y="206375"/>
                </a:cubicBezTo>
                <a:cubicBezTo>
                  <a:pt x="411692" y="249767"/>
                  <a:pt x="389996" y="254529"/>
                  <a:pt x="314325" y="342900"/>
                </a:cubicBezTo>
                <a:cubicBezTo>
                  <a:pt x="238654" y="431271"/>
                  <a:pt x="119327" y="583935"/>
                  <a:pt x="0" y="73660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3" name="Forme libre : forme 22">
            <a:extLst>
              <a:ext uri="{FF2B5EF4-FFF2-40B4-BE49-F238E27FC236}">
                <a16:creationId xmlns:a16="http://schemas.microsoft.com/office/drawing/2014/main" id="{BE29AF4F-A639-4285-A35D-CAB5EA08D5F0}"/>
              </a:ext>
            </a:extLst>
          </p:cNvPr>
          <p:cNvSpPr/>
          <p:nvPr/>
        </p:nvSpPr>
        <p:spPr>
          <a:xfrm>
            <a:off x="5880100" y="508000"/>
            <a:ext cx="425269" cy="4140200"/>
          </a:xfrm>
          <a:custGeom>
            <a:avLst/>
            <a:gdLst>
              <a:gd name="connsiteX0" fmla="*/ 0 w 425269"/>
              <a:gd name="connsiteY0" fmla="*/ 0 h 4140200"/>
              <a:gd name="connsiteX1" fmla="*/ 76200 w 425269"/>
              <a:gd name="connsiteY1" fmla="*/ 222250 h 4140200"/>
              <a:gd name="connsiteX2" fmla="*/ 254000 w 425269"/>
              <a:gd name="connsiteY2" fmla="*/ 412750 h 4140200"/>
              <a:gd name="connsiteX3" fmla="*/ 412750 w 425269"/>
              <a:gd name="connsiteY3" fmla="*/ 869950 h 4140200"/>
              <a:gd name="connsiteX4" fmla="*/ 406400 w 425269"/>
              <a:gd name="connsiteY4" fmla="*/ 1104900 h 4140200"/>
              <a:gd name="connsiteX5" fmla="*/ 336550 w 425269"/>
              <a:gd name="connsiteY5" fmla="*/ 1822450 h 4140200"/>
              <a:gd name="connsiteX6" fmla="*/ 177800 w 425269"/>
              <a:gd name="connsiteY6" fmla="*/ 2457450 h 4140200"/>
              <a:gd name="connsiteX7" fmla="*/ 146050 w 425269"/>
              <a:gd name="connsiteY7" fmla="*/ 2870200 h 4140200"/>
              <a:gd name="connsiteX8" fmla="*/ 95250 w 425269"/>
              <a:gd name="connsiteY8" fmla="*/ 3441700 h 4140200"/>
              <a:gd name="connsiteX9" fmla="*/ 44450 w 425269"/>
              <a:gd name="connsiteY9" fmla="*/ 3752850 h 4140200"/>
              <a:gd name="connsiteX10" fmla="*/ 107950 w 425269"/>
              <a:gd name="connsiteY10" fmla="*/ 4006850 h 4140200"/>
              <a:gd name="connsiteX11" fmla="*/ 279400 w 425269"/>
              <a:gd name="connsiteY11" fmla="*/ 4140200 h 4140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425269" h="4140200">
                <a:moveTo>
                  <a:pt x="0" y="0"/>
                </a:moveTo>
                <a:cubicBezTo>
                  <a:pt x="16933" y="76729"/>
                  <a:pt x="33867" y="153458"/>
                  <a:pt x="76200" y="222250"/>
                </a:cubicBezTo>
                <a:cubicBezTo>
                  <a:pt x="118533" y="291042"/>
                  <a:pt x="197908" y="304800"/>
                  <a:pt x="254000" y="412750"/>
                </a:cubicBezTo>
                <a:cubicBezTo>
                  <a:pt x="310092" y="520700"/>
                  <a:pt x="387350" y="754592"/>
                  <a:pt x="412750" y="869950"/>
                </a:cubicBezTo>
                <a:cubicBezTo>
                  <a:pt x="438150" y="985308"/>
                  <a:pt x="419100" y="946150"/>
                  <a:pt x="406400" y="1104900"/>
                </a:cubicBezTo>
                <a:cubicBezTo>
                  <a:pt x="393700" y="1263650"/>
                  <a:pt x="374650" y="1597025"/>
                  <a:pt x="336550" y="1822450"/>
                </a:cubicBezTo>
                <a:cubicBezTo>
                  <a:pt x="298450" y="2047875"/>
                  <a:pt x="209550" y="2282825"/>
                  <a:pt x="177800" y="2457450"/>
                </a:cubicBezTo>
                <a:cubicBezTo>
                  <a:pt x="146050" y="2632075"/>
                  <a:pt x="159808" y="2706158"/>
                  <a:pt x="146050" y="2870200"/>
                </a:cubicBezTo>
                <a:cubicBezTo>
                  <a:pt x="132292" y="3034242"/>
                  <a:pt x="112183" y="3294592"/>
                  <a:pt x="95250" y="3441700"/>
                </a:cubicBezTo>
                <a:cubicBezTo>
                  <a:pt x="78317" y="3588808"/>
                  <a:pt x="42333" y="3658658"/>
                  <a:pt x="44450" y="3752850"/>
                </a:cubicBezTo>
                <a:cubicBezTo>
                  <a:pt x="46567" y="3847042"/>
                  <a:pt x="68792" y="3942292"/>
                  <a:pt x="107950" y="4006850"/>
                </a:cubicBezTo>
                <a:cubicBezTo>
                  <a:pt x="147108" y="4071408"/>
                  <a:pt x="213254" y="4105804"/>
                  <a:pt x="279400" y="414020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7" name="Forme libre : forme 26">
            <a:extLst>
              <a:ext uri="{FF2B5EF4-FFF2-40B4-BE49-F238E27FC236}">
                <a16:creationId xmlns:a16="http://schemas.microsoft.com/office/drawing/2014/main" id="{70578F58-BED1-43CB-8B6A-FE860FD8A450}"/>
              </a:ext>
            </a:extLst>
          </p:cNvPr>
          <p:cNvSpPr/>
          <p:nvPr/>
        </p:nvSpPr>
        <p:spPr>
          <a:xfrm>
            <a:off x="3594100" y="1279024"/>
            <a:ext cx="2565400" cy="1323241"/>
          </a:xfrm>
          <a:custGeom>
            <a:avLst/>
            <a:gdLst>
              <a:gd name="connsiteX0" fmla="*/ 0 w 2565400"/>
              <a:gd name="connsiteY0" fmla="*/ 346576 h 1323241"/>
              <a:gd name="connsiteX1" fmla="*/ 476250 w 2565400"/>
              <a:gd name="connsiteY1" fmla="*/ 54476 h 1323241"/>
              <a:gd name="connsiteX2" fmla="*/ 933450 w 2565400"/>
              <a:gd name="connsiteY2" fmla="*/ 3676 h 1323241"/>
              <a:gd name="connsiteX3" fmla="*/ 838200 w 2565400"/>
              <a:gd name="connsiteY3" fmla="*/ 105276 h 1323241"/>
              <a:gd name="connsiteX4" fmla="*/ 901700 w 2565400"/>
              <a:gd name="connsiteY4" fmla="*/ 238626 h 1323241"/>
              <a:gd name="connsiteX5" fmla="*/ 1079500 w 2565400"/>
              <a:gd name="connsiteY5" fmla="*/ 454526 h 1323241"/>
              <a:gd name="connsiteX6" fmla="*/ 1193800 w 2565400"/>
              <a:gd name="connsiteY6" fmla="*/ 606926 h 1323241"/>
              <a:gd name="connsiteX7" fmla="*/ 1282700 w 2565400"/>
              <a:gd name="connsiteY7" fmla="*/ 670426 h 1323241"/>
              <a:gd name="connsiteX8" fmla="*/ 1397000 w 2565400"/>
              <a:gd name="connsiteY8" fmla="*/ 886326 h 1323241"/>
              <a:gd name="connsiteX9" fmla="*/ 1638300 w 2565400"/>
              <a:gd name="connsiteY9" fmla="*/ 759326 h 1323241"/>
              <a:gd name="connsiteX10" fmla="*/ 1974850 w 2565400"/>
              <a:gd name="connsiteY10" fmla="*/ 695826 h 1323241"/>
              <a:gd name="connsiteX11" fmla="*/ 1974850 w 2565400"/>
              <a:gd name="connsiteY11" fmla="*/ 829176 h 1323241"/>
              <a:gd name="connsiteX12" fmla="*/ 2000250 w 2565400"/>
              <a:gd name="connsiteY12" fmla="*/ 892676 h 1323241"/>
              <a:gd name="connsiteX13" fmla="*/ 2190750 w 2565400"/>
              <a:gd name="connsiteY13" fmla="*/ 1019676 h 1323241"/>
              <a:gd name="connsiteX14" fmla="*/ 2311400 w 2565400"/>
              <a:gd name="connsiteY14" fmla="*/ 1203826 h 1323241"/>
              <a:gd name="connsiteX15" fmla="*/ 2482850 w 2565400"/>
              <a:gd name="connsiteY15" fmla="*/ 1318126 h 1323241"/>
              <a:gd name="connsiteX16" fmla="*/ 2565400 w 2565400"/>
              <a:gd name="connsiteY16" fmla="*/ 1292726 h 13232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2565400" h="1323241">
                <a:moveTo>
                  <a:pt x="0" y="346576"/>
                </a:moveTo>
                <a:cubicBezTo>
                  <a:pt x="160337" y="229101"/>
                  <a:pt x="320675" y="111626"/>
                  <a:pt x="476250" y="54476"/>
                </a:cubicBezTo>
                <a:cubicBezTo>
                  <a:pt x="631825" y="-2674"/>
                  <a:pt x="873125" y="-4791"/>
                  <a:pt x="933450" y="3676"/>
                </a:cubicBezTo>
                <a:cubicBezTo>
                  <a:pt x="993775" y="12143"/>
                  <a:pt x="843492" y="66118"/>
                  <a:pt x="838200" y="105276"/>
                </a:cubicBezTo>
                <a:cubicBezTo>
                  <a:pt x="832908" y="144434"/>
                  <a:pt x="861483" y="180418"/>
                  <a:pt x="901700" y="238626"/>
                </a:cubicBezTo>
                <a:cubicBezTo>
                  <a:pt x="941917" y="296834"/>
                  <a:pt x="1030817" y="393143"/>
                  <a:pt x="1079500" y="454526"/>
                </a:cubicBezTo>
                <a:cubicBezTo>
                  <a:pt x="1128183" y="515909"/>
                  <a:pt x="1159933" y="570943"/>
                  <a:pt x="1193800" y="606926"/>
                </a:cubicBezTo>
                <a:cubicBezTo>
                  <a:pt x="1227667" y="642909"/>
                  <a:pt x="1248833" y="623860"/>
                  <a:pt x="1282700" y="670426"/>
                </a:cubicBezTo>
                <a:cubicBezTo>
                  <a:pt x="1316567" y="716992"/>
                  <a:pt x="1337733" y="871509"/>
                  <a:pt x="1397000" y="886326"/>
                </a:cubicBezTo>
                <a:cubicBezTo>
                  <a:pt x="1456267" y="901143"/>
                  <a:pt x="1541992" y="791076"/>
                  <a:pt x="1638300" y="759326"/>
                </a:cubicBezTo>
                <a:cubicBezTo>
                  <a:pt x="1734608" y="727576"/>
                  <a:pt x="1918758" y="684184"/>
                  <a:pt x="1974850" y="695826"/>
                </a:cubicBezTo>
                <a:cubicBezTo>
                  <a:pt x="2030942" y="707468"/>
                  <a:pt x="1970617" y="796368"/>
                  <a:pt x="1974850" y="829176"/>
                </a:cubicBezTo>
                <a:cubicBezTo>
                  <a:pt x="1979083" y="861984"/>
                  <a:pt x="1964267" y="860926"/>
                  <a:pt x="2000250" y="892676"/>
                </a:cubicBezTo>
                <a:cubicBezTo>
                  <a:pt x="2036233" y="924426"/>
                  <a:pt x="2138892" y="967818"/>
                  <a:pt x="2190750" y="1019676"/>
                </a:cubicBezTo>
                <a:cubicBezTo>
                  <a:pt x="2242608" y="1071534"/>
                  <a:pt x="2262717" y="1154084"/>
                  <a:pt x="2311400" y="1203826"/>
                </a:cubicBezTo>
                <a:cubicBezTo>
                  <a:pt x="2360083" y="1253568"/>
                  <a:pt x="2440517" y="1303309"/>
                  <a:pt x="2482850" y="1318126"/>
                </a:cubicBezTo>
                <a:cubicBezTo>
                  <a:pt x="2525183" y="1332943"/>
                  <a:pt x="2545291" y="1312834"/>
                  <a:pt x="2565400" y="1292726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9" name="Forme libre : forme 28">
            <a:extLst>
              <a:ext uri="{FF2B5EF4-FFF2-40B4-BE49-F238E27FC236}">
                <a16:creationId xmlns:a16="http://schemas.microsoft.com/office/drawing/2014/main" id="{F48755D4-E52D-451E-A862-7FE36C952EA0}"/>
              </a:ext>
            </a:extLst>
          </p:cNvPr>
          <p:cNvSpPr/>
          <p:nvPr/>
        </p:nvSpPr>
        <p:spPr>
          <a:xfrm>
            <a:off x="4527550" y="1098550"/>
            <a:ext cx="101600" cy="171450"/>
          </a:xfrm>
          <a:custGeom>
            <a:avLst/>
            <a:gdLst>
              <a:gd name="connsiteX0" fmla="*/ 101600 w 101600"/>
              <a:gd name="connsiteY0" fmla="*/ 0 h 171450"/>
              <a:gd name="connsiteX1" fmla="*/ 50800 w 101600"/>
              <a:gd name="connsiteY1" fmla="*/ 127000 h 171450"/>
              <a:gd name="connsiteX2" fmla="*/ 0 w 101600"/>
              <a:gd name="connsiteY2" fmla="*/ 171450 h 171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1600" h="171450">
                <a:moveTo>
                  <a:pt x="101600" y="0"/>
                </a:moveTo>
                <a:cubicBezTo>
                  <a:pt x="84666" y="49212"/>
                  <a:pt x="67733" y="98425"/>
                  <a:pt x="50800" y="127000"/>
                </a:cubicBezTo>
                <a:cubicBezTo>
                  <a:pt x="33867" y="155575"/>
                  <a:pt x="16933" y="163512"/>
                  <a:pt x="0" y="17145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0" name="Forme libre : forme 29">
            <a:extLst>
              <a:ext uri="{FF2B5EF4-FFF2-40B4-BE49-F238E27FC236}">
                <a16:creationId xmlns:a16="http://schemas.microsoft.com/office/drawing/2014/main" id="{DDA203F8-C9E1-4AFD-B1A6-58AF2240B747}"/>
              </a:ext>
            </a:extLst>
          </p:cNvPr>
          <p:cNvSpPr/>
          <p:nvPr/>
        </p:nvSpPr>
        <p:spPr>
          <a:xfrm>
            <a:off x="3016250" y="2482850"/>
            <a:ext cx="1377950" cy="711200"/>
          </a:xfrm>
          <a:custGeom>
            <a:avLst/>
            <a:gdLst>
              <a:gd name="connsiteX0" fmla="*/ 1377950 w 1377950"/>
              <a:gd name="connsiteY0" fmla="*/ 0 h 711200"/>
              <a:gd name="connsiteX1" fmla="*/ 1295400 w 1377950"/>
              <a:gd name="connsiteY1" fmla="*/ 101600 h 711200"/>
              <a:gd name="connsiteX2" fmla="*/ 996950 w 1377950"/>
              <a:gd name="connsiteY2" fmla="*/ 209550 h 711200"/>
              <a:gd name="connsiteX3" fmla="*/ 730250 w 1377950"/>
              <a:gd name="connsiteY3" fmla="*/ 508000 h 711200"/>
              <a:gd name="connsiteX4" fmla="*/ 469900 w 1377950"/>
              <a:gd name="connsiteY4" fmla="*/ 577850 h 711200"/>
              <a:gd name="connsiteX5" fmla="*/ 247650 w 1377950"/>
              <a:gd name="connsiteY5" fmla="*/ 679450 h 711200"/>
              <a:gd name="connsiteX6" fmla="*/ 0 w 1377950"/>
              <a:gd name="connsiteY6" fmla="*/ 711200 h 711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377950" h="711200">
                <a:moveTo>
                  <a:pt x="1377950" y="0"/>
                </a:moveTo>
                <a:cubicBezTo>
                  <a:pt x="1368425" y="33337"/>
                  <a:pt x="1358900" y="66675"/>
                  <a:pt x="1295400" y="101600"/>
                </a:cubicBezTo>
                <a:cubicBezTo>
                  <a:pt x="1231900" y="136525"/>
                  <a:pt x="1091142" y="141817"/>
                  <a:pt x="996950" y="209550"/>
                </a:cubicBezTo>
                <a:cubicBezTo>
                  <a:pt x="902758" y="277283"/>
                  <a:pt x="818092" y="446617"/>
                  <a:pt x="730250" y="508000"/>
                </a:cubicBezTo>
                <a:cubicBezTo>
                  <a:pt x="642408" y="569383"/>
                  <a:pt x="550333" y="549275"/>
                  <a:pt x="469900" y="577850"/>
                </a:cubicBezTo>
                <a:cubicBezTo>
                  <a:pt x="389467" y="606425"/>
                  <a:pt x="325967" y="657225"/>
                  <a:pt x="247650" y="679450"/>
                </a:cubicBezTo>
                <a:cubicBezTo>
                  <a:pt x="169333" y="701675"/>
                  <a:pt x="84666" y="706437"/>
                  <a:pt x="0" y="71120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3" name="Forme libre : forme 32">
            <a:extLst>
              <a:ext uri="{FF2B5EF4-FFF2-40B4-BE49-F238E27FC236}">
                <a16:creationId xmlns:a16="http://schemas.microsoft.com/office/drawing/2014/main" id="{FF0BF8AA-3094-4C50-B547-95E6ECEA66B7}"/>
              </a:ext>
            </a:extLst>
          </p:cNvPr>
          <p:cNvSpPr/>
          <p:nvPr/>
        </p:nvSpPr>
        <p:spPr>
          <a:xfrm>
            <a:off x="5092700" y="5222875"/>
            <a:ext cx="949325" cy="958850"/>
          </a:xfrm>
          <a:custGeom>
            <a:avLst/>
            <a:gdLst>
              <a:gd name="connsiteX0" fmla="*/ 733425 w 733425"/>
              <a:gd name="connsiteY0" fmla="*/ 0 h 841375"/>
              <a:gd name="connsiteX1" fmla="*/ 695325 w 733425"/>
              <a:gd name="connsiteY1" fmla="*/ 111125 h 841375"/>
              <a:gd name="connsiteX2" fmla="*/ 619125 w 733425"/>
              <a:gd name="connsiteY2" fmla="*/ 231775 h 841375"/>
              <a:gd name="connsiteX3" fmla="*/ 377825 w 733425"/>
              <a:gd name="connsiteY3" fmla="*/ 323850 h 841375"/>
              <a:gd name="connsiteX4" fmla="*/ 190500 w 733425"/>
              <a:gd name="connsiteY4" fmla="*/ 571500 h 841375"/>
              <a:gd name="connsiteX5" fmla="*/ 222250 w 733425"/>
              <a:gd name="connsiteY5" fmla="*/ 603250 h 841375"/>
              <a:gd name="connsiteX6" fmla="*/ 196850 w 733425"/>
              <a:gd name="connsiteY6" fmla="*/ 654050 h 841375"/>
              <a:gd name="connsiteX7" fmla="*/ 212725 w 733425"/>
              <a:gd name="connsiteY7" fmla="*/ 708025 h 841375"/>
              <a:gd name="connsiteX8" fmla="*/ 123825 w 733425"/>
              <a:gd name="connsiteY8" fmla="*/ 771525 h 841375"/>
              <a:gd name="connsiteX9" fmla="*/ 0 w 733425"/>
              <a:gd name="connsiteY9" fmla="*/ 841375 h 841375"/>
              <a:gd name="connsiteX0" fmla="*/ 939800 w 939800"/>
              <a:gd name="connsiteY0" fmla="*/ 0 h 949325"/>
              <a:gd name="connsiteX1" fmla="*/ 901700 w 939800"/>
              <a:gd name="connsiteY1" fmla="*/ 111125 h 949325"/>
              <a:gd name="connsiteX2" fmla="*/ 825500 w 939800"/>
              <a:gd name="connsiteY2" fmla="*/ 231775 h 949325"/>
              <a:gd name="connsiteX3" fmla="*/ 584200 w 939800"/>
              <a:gd name="connsiteY3" fmla="*/ 323850 h 949325"/>
              <a:gd name="connsiteX4" fmla="*/ 396875 w 939800"/>
              <a:gd name="connsiteY4" fmla="*/ 571500 h 949325"/>
              <a:gd name="connsiteX5" fmla="*/ 428625 w 939800"/>
              <a:gd name="connsiteY5" fmla="*/ 603250 h 949325"/>
              <a:gd name="connsiteX6" fmla="*/ 403225 w 939800"/>
              <a:gd name="connsiteY6" fmla="*/ 654050 h 949325"/>
              <a:gd name="connsiteX7" fmla="*/ 419100 w 939800"/>
              <a:gd name="connsiteY7" fmla="*/ 708025 h 949325"/>
              <a:gd name="connsiteX8" fmla="*/ 330200 w 939800"/>
              <a:gd name="connsiteY8" fmla="*/ 771525 h 949325"/>
              <a:gd name="connsiteX9" fmla="*/ 0 w 939800"/>
              <a:gd name="connsiteY9" fmla="*/ 949325 h 949325"/>
              <a:gd name="connsiteX0" fmla="*/ 949325 w 949325"/>
              <a:gd name="connsiteY0" fmla="*/ 0 h 958850"/>
              <a:gd name="connsiteX1" fmla="*/ 901700 w 949325"/>
              <a:gd name="connsiteY1" fmla="*/ 120650 h 958850"/>
              <a:gd name="connsiteX2" fmla="*/ 825500 w 949325"/>
              <a:gd name="connsiteY2" fmla="*/ 241300 h 958850"/>
              <a:gd name="connsiteX3" fmla="*/ 584200 w 949325"/>
              <a:gd name="connsiteY3" fmla="*/ 333375 h 958850"/>
              <a:gd name="connsiteX4" fmla="*/ 396875 w 949325"/>
              <a:gd name="connsiteY4" fmla="*/ 581025 h 958850"/>
              <a:gd name="connsiteX5" fmla="*/ 428625 w 949325"/>
              <a:gd name="connsiteY5" fmla="*/ 612775 h 958850"/>
              <a:gd name="connsiteX6" fmla="*/ 403225 w 949325"/>
              <a:gd name="connsiteY6" fmla="*/ 663575 h 958850"/>
              <a:gd name="connsiteX7" fmla="*/ 419100 w 949325"/>
              <a:gd name="connsiteY7" fmla="*/ 717550 h 958850"/>
              <a:gd name="connsiteX8" fmla="*/ 330200 w 949325"/>
              <a:gd name="connsiteY8" fmla="*/ 781050 h 958850"/>
              <a:gd name="connsiteX9" fmla="*/ 0 w 949325"/>
              <a:gd name="connsiteY9" fmla="*/ 958850 h 958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949325" h="958850">
                <a:moveTo>
                  <a:pt x="949325" y="0"/>
                </a:moveTo>
                <a:cubicBezTo>
                  <a:pt x="939800" y="36248"/>
                  <a:pt x="922337" y="80434"/>
                  <a:pt x="901700" y="120650"/>
                </a:cubicBezTo>
                <a:cubicBezTo>
                  <a:pt x="881063" y="160866"/>
                  <a:pt x="878417" y="205846"/>
                  <a:pt x="825500" y="241300"/>
                </a:cubicBezTo>
                <a:cubicBezTo>
                  <a:pt x="772583" y="276754"/>
                  <a:pt x="655637" y="276754"/>
                  <a:pt x="584200" y="333375"/>
                </a:cubicBezTo>
                <a:cubicBezTo>
                  <a:pt x="512762" y="389996"/>
                  <a:pt x="422804" y="534458"/>
                  <a:pt x="396875" y="581025"/>
                </a:cubicBezTo>
                <a:cubicBezTo>
                  <a:pt x="370946" y="627592"/>
                  <a:pt x="427567" y="599017"/>
                  <a:pt x="428625" y="612775"/>
                </a:cubicBezTo>
                <a:cubicBezTo>
                  <a:pt x="429683" y="626533"/>
                  <a:pt x="404812" y="646113"/>
                  <a:pt x="403225" y="663575"/>
                </a:cubicBezTo>
                <a:cubicBezTo>
                  <a:pt x="401638" y="681037"/>
                  <a:pt x="431271" y="697971"/>
                  <a:pt x="419100" y="717550"/>
                </a:cubicBezTo>
                <a:cubicBezTo>
                  <a:pt x="406929" y="737129"/>
                  <a:pt x="365654" y="758825"/>
                  <a:pt x="330200" y="781050"/>
                </a:cubicBezTo>
                <a:cubicBezTo>
                  <a:pt x="294746" y="803275"/>
                  <a:pt x="44185" y="935037"/>
                  <a:pt x="0" y="95885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4" name="Forme libre : forme 3">
            <a:extLst>
              <a:ext uri="{FF2B5EF4-FFF2-40B4-BE49-F238E27FC236}">
                <a16:creationId xmlns:a16="http://schemas.microsoft.com/office/drawing/2014/main" id="{9785E986-7D90-49DA-8C7B-6E217AE16429}"/>
              </a:ext>
            </a:extLst>
          </p:cNvPr>
          <p:cNvSpPr/>
          <p:nvPr/>
        </p:nvSpPr>
        <p:spPr>
          <a:xfrm>
            <a:off x="9458297" y="1866900"/>
            <a:ext cx="218196" cy="3594735"/>
          </a:xfrm>
          <a:custGeom>
            <a:avLst/>
            <a:gdLst>
              <a:gd name="connsiteX0" fmla="*/ 57178 w 214952"/>
              <a:gd name="connsiteY0" fmla="*/ 0 h 3152775"/>
              <a:gd name="connsiteX1" fmla="*/ 19078 w 214952"/>
              <a:gd name="connsiteY1" fmla="*/ 762000 h 3152775"/>
              <a:gd name="connsiteX2" fmla="*/ 19078 w 214952"/>
              <a:gd name="connsiteY2" fmla="*/ 1000125 h 3152775"/>
              <a:gd name="connsiteX3" fmla="*/ 76228 w 214952"/>
              <a:gd name="connsiteY3" fmla="*/ 1285875 h 3152775"/>
              <a:gd name="connsiteX4" fmla="*/ 76228 w 214952"/>
              <a:gd name="connsiteY4" fmla="*/ 1647825 h 3152775"/>
              <a:gd name="connsiteX5" fmla="*/ 28 w 214952"/>
              <a:gd name="connsiteY5" fmla="*/ 2057400 h 3152775"/>
              <a:gd name="connsiteX6" fmla="*/ 85753 w 214952"/>
              <a:gd name="connsiteY6" fmla="*/ 2314575 h 3152775"/>
              <a:gd name="connsiteX7" fmla="*/ 209578 w 214952"/>
              <a:gd name="connsiteY7" fmla="*/ 2505075 h 3152775"/>
              <a:gd name="connsiteX8" fmla="*/ 181003 w 214952"/>
              <a:gd name="connsiteY8" fmla="*/ 3152775 h 3152775"/>
              <a:gd name="connsiteX0" fmla="*/ 57178 w 218196"/>
              <a:gd name="connsiteY0" fmla="*/ 0 h 3541395"/>
              <a:gd name="connsiteX1" fmla="*/ 19078 w 218196"/>
              <a:gd name="connsiteY1" fmla="*/ 762000 h 3541395"/>
              <a:gd name="connsiteX2" fmla="*/ 19078 w 218196"/>
              <a:gd name="connsiteY2" fmla="*/ 1000125 h 3541395"/>
              <a:gd name="connsiteX3" fmla="*/ 76228 w 218196"/>
              <a:gd name="connsiteY3" fmla="*/ 1285875 h 3541395"/>
              <a:gd name="connsiteX4" fmla="*/ 76228 w 218196"/>
              <a:gd name="connsiteY4" fmla="*/ 1647825 h 3541395"/>
              <a:gd name="connsiteX5" fmla="*/ 28 w 218196"/>
              <a:gd name="connsiteY5" fmla="*/ 2057400 h 3541395"/>
              <a:gd name="connsiteX6" fmla="*/ 85753 w 218196"/>
              <a:gd name="connsiteY6" fmla="*/ 2314575 h 3541395"/>
              <a:gd name="connsiteX7" fmla="*/ 209578 w 218196"/>
              <a:gd name="connsiteY7" fmla="*/ 2505075 h 3541395"/>
              <a:gd name="connsiteX8" fmla="*/ 196243 w 218196"/>
              <a:gd name="connsiteY8" fmla="*/ 3541395 h 3541395"/>
              <a:gd name="connsiteX0" fmla="*/ 57178 w 218196"/>
              <a:gd name="connsiteY0" fmla="*/ 0 h 3594735"/>
              <a:gd name="connsiteX1" fmla="*/ 19078 w 218196"/>
              <a:gd name="connsiteY1" fmla="*/ 762000 h 3594735"/>
              <a:gd name="connsiteX2" fmla="*/ 19078 w 218196"/>
              <a:gd name="connsiteY2" fmla="*/ 1000125 h 3594735"/>
              <a:gd name="connsiteX3" fmla="*/ 76228 w 218196"/>
              <a:gd name="connsiteY3" fmla="*/ 1285875 h 3594735"/>
              <a:gd name="connsiteX4" fmla="*/ 76228 w 218196"/>
              <a:gd name="connsiteY4" fmla="*/ 1647825 h 3594735"/>
              <a:gd name="connsiteX5" fmla="*/ 28 w 218196"/>
              <a:gd name="connsiteY5" fmla="*/ 2057400 h 3594735"/>
              <a:gd name="connsiteX6" fmla="*/ 85753 w 218196"/>
              <a:gd name="connsiteY6" fmla="*/ 2314575 h 3594735"/>
              <a:gd name="connsiteX7" fmla="*/ 209578 w 218196"/>
              <a:gd name="connsiteY7" fmla="*/ 2505075 h 3594735"/>
              <a:gd name="connsiteX8" fmla="*/ 196243 w 218196"/>
              <a:gd name="connsiteY8" fmla="*/ 3594735 h 35947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18196" h="3594735">
                <a:moveTo>
                  <a:pt x="57178" y="0"/>
                </a:moveTo>
                <a:cubicBezTo>
                  <a:pt x="41303" y="297656"/>
                  <a:pt x="25428" y="595313"/>
                  <a:pt x="19078" y="762000"/>
                </a:cubicBezTo>
                <a:cubicBezTo>
                  <a:pt x="12728" y="928688"/>
                  <a:pt x="9553" y="912813"/>
                  <a:pt x="19078" y="1000125"/>
                </a:cubicBezTo>
                <a:cubicBezTo>
                  <a:pt x="28603" y="1087437"/>
                  <a:pt x="66703" y="1177925"/>
                  <a:pt x="76228" y="1285875"/>
                </a:cubicBezTo>
                <a:cubicBezTo>
                  <a:pt x="85753" y="1393825"/>
                  <a:pt x="88928" y="1519238"/>
                  <a:pt x="76228" y="1647825"/>
                </a:cubicBezTo>
                <a:cubicBezTo>
                  <a:pt x="63528" y="1776412"/>
                  <a:pt x="-1560" y="1946275"/>
                  <a:pt x="28" y="2057400"/>
                </a:cubicBezTo>
                <a:cubicBezTo>
                  <a:pt x="1615" y="2168525"/>
                  <a:pt x="50828" y="2239963"/>
                  <a:pt x="85753" y="2314575"/>
                </a:cubicBezTo>
                <a:cubicBezTo>
                  <a:pt x="120678" y="2389187"/>
                  <a:pt x="193703" y="2365375"/>
                  <a:pt x="209578" y="2505075"/>
                </a:cubicBezTo>
                <a:cubicBezTo>
                  <a:pt x="225453" y="2644775"/>
                  <a:pt x="218468" y="3340735"/>
                  <a:pt x="196243" y="3594735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7" name="Forme libre : forme 6">
            <a:extLst>
              <a:ext uri="{FF2B5EF4-FFF2-40B4-BE49-F238E27FC236}">
                <a16:creationId xmlns:a16="http://schemas.microsoft.com/office/drawing/2014/main" id="{DE2091A2-893D-4FD9-B5DC-08FAAC12AD69}"/>
              </a:ext>
            </a:extLst>
          </p:cNvPr>
          <p:cNvSpPr/>
          <p:nvPr/>
        </p:nvSpPr>
        <p:spPr>
          <a:xfrm>
            <a:off x="4667250" y="1800225"/>
            <a:ext cx="3514743" cy="3819524"/>
          </a:xfrm>
          <a:custGeom>
            <a:avLst/>
            <a:gdLst>
              <a:gd name="connsiteX0" fmla="*/ 0 w 4103757"/>
              <a:gd name="connsiteY0" fmla="*/ 3510562 h 3510562"/>
              <a:gd name="connsiteX1" fmla="*/ 228600 w 4103757"/>
              <a:gd name="connsiteY1" fmla="*/ 3215287 h 3510562"/>
              <a:gd name="connsiteX2" fmla="*/ 400050 w 4103757"/>
              <a:gd name="connsiteY2" fmla="*/ 3053362 h 3510562"/>
              <a:gd name="connsiteX3" fmla="*/ 923925 w 4103757"/>
              <a:gd name="connsiteY3" fmla="*/ 2748562 h 3510562"/>
              <a:gd name="connsiteX4" fmla="*/ 1162050 w 4103757"/>
              <a:gd name="connsiteY4" fmla="*/ 2691412 h 3510562"/>
              <a:gd name="connsiteX5" fmla="*/ 1533525 w 4103757"/>
              <a:gd name="connsiteY5" fmla="*/ 2500912 h 3510562"/>
              <a:gd name="connsiteX6" fmla="*/ 1638300 w 4103757"/>
              <a:gd name="connsiteY6" fmla="*/ 2110387 h 3510562"/>
              <a:gd name="connsiteX7" fmla="*/ 1838325 w 4103757"/>
              <a:gd name="connsiteY7" fmla="*/ 1719862 h 3510562"/>
              <a:gd name="connsiteX8" fmla="*/ 2190750 w 4103757"/>
              <a:gd name="connsiteY8" fmla="*/ 1291237 h 3510562"/>
              <a:gd name="connsiteX9" fmla="*/ 2381250 w 4103757"/>
              <a:gd name="connsiteY9" fmla="*/ 976912 h 3510562"/>
              <a:gd name="connsiteX10" fmla="*/ 2705100 w 4103757"/>
              <a:gd name="connsiteY10" fmla="*/ 795937 h 3510562"/>
              <a:gd name="connsiteX11" fmla="*/ 3181350 w 4103757"/>
              <a:gd name="connsiteY11" fmla="*/ 405412 h 3510562"/>
              <a:gd name="connsiteX12" fmla="*/ 3371850 w 4103757"/>
              <a:gd name="connsiteY12" fmla="*/ 110137 h 3510562"/>
              <a:gd name="connsiteX0" fmla="*/ 0 w 3181350"/>
              <a:gd name="connsiteY0" fmla="*/ 3105150 h 3105150"/>
              <a:gd name="connsiteX1" fmla="*/ 228600 w 3181350"/>
              <a:gd name="connsiteY1" fmla="*/ 2809875 h 3105150"/>
              <a:gd name="connsiteX2" fmla="*/ 400050 w 3181350"/>
              <a:gd name="connsiteY2" fmla="*/ 2647950 h 3105150"/>
              <a:gd name="connsiteX3" fmla="*/ 923925 w 3181350"/>
              <a:gd name="connsiteY3" fmla="*/ 2343150 h 3105150"/>
              <a:gd name="connsiteX4" fmla="*/ 1162050 w 3181350"/>
              <a:gd name="connsiteY4" fmla="*/ 2286000 h 3105150"/>
              <a:gd name="connsiteX5" fmla="*/ 1533525 w 3181350"/>
              <a:gd name="connsiteY5" fmla="*/ 2095500 h 3105150"/>
              <a:gd name="connsiteX6" fmla="*/ 1638300 w 3181350"/>
              <a:gd name="connsiteY6" fmla="*/ 1704975 h 3105150"/>
              <a:gd name="connsiteX7" fmla="*/ 1838325 w 3181350"/>
              <a:gd name="connsiteY7" fmla="*/ 1314450 h 3105150"/>
              <a:gd name="connsiteX8" fmla="*/ 2190750 w 3181350"/>
              <a:gd name="connsiteY8" fmla="*/ 885825 h 3105150"/>
              <a:gd name="connsiteX9" fmla="*/ 2381250 w 3181350"/>
              <a:gd name="connsiteY9" fmla="*/ 571500 h 3105150"/>
              <a:gd name="connsiteX10" fmla="*/ 2705100 w 3181350"/>
              <a:gd name="connsiteY10" fmla="*/ 390525 h 3105150"/>
              <a:gd name="connsiteX11" fmla="*/ 3181350 w 3181350"/>
              <a:gd name="connsiteY11" fmla="*/ 0 h 3105150"/>
              <a:gd name="connsiteX0" fmla="*/ 0 w 3181350"/>
              <a:gd name="connsiteY0" fmla="*/ 3105150 h 3105150"/>
              <a:gd name="connsiteX1" fmla="*/ 228600 w 3181350"/>
              <a:gd name="connsiteY1" fmla="*/ 2809875 h 3105150"/>
              <a:gd name="connsiteX2" fmla="*/ 400050 w 3181350"/>
              <a:gd name="connsiteY2" fmla="*/ 2647950 h 3105150"/>
              <a:gd name="connsiteX3" fmla="*/ 923925 w 3181350"/>
              <a:gd name="connsiteY3" fmla="*/ 2343150 h 3105150"/>
              <a:gd name="connsiteX4" fmla="*/ 1162050 w 3181350"/>
              <a:gd name="connsiteY4" fmla="*/ 2286000 h 3105150"/>
              <a:gd name="connsiteX5" fmla="*/ 1533525 w 3181350"/>
              <a:gd name="connsiteY5" fmla="*/ 2095500 h 3105150"/>
              <a:gd name="connsiteX6" fmla="*/ 1638300 w 3181350"/>
              <a:gd name="connsiteY6" fmla="*/ 1704975 h 3105150"/>
              <a:gd name="connsiteX7" fmla="*/ 1838325 w 3181350"/>
              <a:gd name="connsiteY7" fmla="*/ 1314450 h 3105150"/>
              <a:gd name="connsiteX8" fmla="*/ 2190750 w 3181350"/>
              <a:gd name="connsiteY8" fmla="*/ 885825 h 3105150"/>
              <a:gd name="connsiteX9" fmla="*/ 2381250 w 3181350"/>
              <a:gd name="connsiteY9" fmla="*/ 571500 h 3105150"/>
              <a:gd name="connsiteX10" fmla="*/ 2705100 w 3181350"/>
              <a:gd name="connsiteY10" fmla="*/ 390525 h 3105150"/>
              <a:gd name="connsiteX11" fmla="*/ 3181350 w 3181350"/>
              <a:gd name="connsiteY11" fmla="*/ 0 h 3105150"/>
              <a:gd name="connsiteX12" fmla="*/ 3181350 w 3181350"/>
              <a:gd name="connsiteY12" fmla="*/ 0 h 3105150"/>
              <a:gd name="connsiteX0" fmla="*/ 0 w 3333750"/>
              <a:gd name="connsiteY0" fmla="*/ 3305175 h 3305175"/>
              <a:gd name="connsiteX1" fmla="*/ 228600 w 3333750"/>
              <a:gd name="connsiteY1" fmla="*/ 3009900 h 3305175"/>
              <a:gd name="connsiteX2" fmla="*/ 400050 w 3333750"/>
              <a:gd name="connsiteY2" fmla="*/ 2847975 h 3305175"/>
              <a:gd name="connsiteX3" fmla="*/ 923925 w 3333750"/>
              <a:gd name="connsiteY3" fmla="*/ 2543175 h 3305175"/>
              <a:gd name="connsiteX4" fmla="*/ 1162050 w 3333750"/>
              <a:gd name="connsiteY4" fmla="*/ 2486025 h 3305175"/>
              <a:gd name="connsiteX5" fmla="*/ 1533525 w 3333750"/>
              <a:gd name="connsiteY5" fmla="*/ 2295525 h 3305175"/>
              <a:gd name="connsiteX6" fmla="*/ 1638300 w 3333750"/>
              <a:gd name="connsiteY6" fmla="*/ 1905000 h 3305175"/>
              <a:gd name="connsiteX7" fmla="*/ 1838325 w 3333750"/>
              <a:gd name="connsiteY7" fmla="*/ 1514475 h 3305175"/>
              <a:gd name="connsiteX8" fmla="*/ 2190750 w 3333750"/>
              <a:gd name="connsiteY8" fmla="*/ 1085850 h 3305175"/>
              <a:gd name="connsiteX9" fmla="*/ 2381250 w 3333750"/>
              <a:gd name="connsiteY9" fmla="*/ 771525 h 3305175"/>
              <a:gd name="connsiteX10" fmla="*/ 2705100 w 3333750"/>
              <a:gd name="connsiteY10" fmla="*/ 590550 h 3305175"/>
              <a:gd name="connsiteX11" fmla="*/ 3181350 w 3333750"/>
              <a:gd name="connsiteY11" fmla="*/ 200025 h 3305175"/>
              <a:gd name="connsiteX12" fmla="*/ 3333750 w 3333750"/>
              <a:gd name="connsiteY12" fmla="*/ 0 h 3305175"/>
              <a:gd name="connsiteX0" fmla="*/ 0 w 3342637"/>
              <a:gd name="connsiteY0" fmla="*/ 3323045 h 3323045"/>
              <a:gd name="connsiteX1" fmla="*/ 228600 w 3342637"/>
              <a:gd name="connsiteY1" fmla="*/ 3027770 h 3323045"/>
              <a:gd name="connsiteX2" fmla="*/ 400050 w 3342637"/>
              <a:gd name="connsiteY2" fmla="*/ 2865845 h 3323045"/>
              <a:gd name="connsiteX3" fmla="*/ 923925 w 3342637"/>
              <a:gd name="connsiteY3" fmla="*/ 2561045 h 3323045"/>
              <a:gd name="connsiteX4" fmla="*/ 1162050 w 3342637"/>
              <a:gd name="connsiteY4" fmla="*/ 2503895 h 3323045"/>
              <a:gd name="connsiteX5" fmla="*/ 1533525 w 3342637"/>
              <a:gd name="connsiteY5" fmla="*/ 2313395 h 3323045"/>
              <a:gd name="connsiteX6" fmla="*/ 1638300 w 3342637"/>
              <a:gd name="connsiteY6" fmla="*/ 1922870 h 3323045"/>
              <a:gd name="connsiteX7" fmla="*/ 1838325 w 3342637"/>
              <a:gd name="connsiteY7" fmla="*/ 1532345 h 3323045"/>
              <a:gd name="connsiteX8" fmla="*/ 2190750 w 3342637"/>
              <a:gd name="connsiteY8" fmla="*/ 1103720 h 3323045"/>
              <a:gd name="connsiteX9" fmla="*/ 2381250 w 3342637"/>
              <a:gd name="connsiteY9" fmla="*/ 789395 h 3323045"/>
              <a:gd name="connsiteX10" fmla="*/ 2705100 w 3342637"/>
              <a:gd name="connsiteY10" fmla="*/ 608420 h 3323045"/>
              <a:gd name="connsiteX11" fmla="*/ 3181350 w 3342637"/>
              <a:gd name="connsiteY11" fmla="*/ 217895 h 3323045"/>
              <a:gd name="connsiteX12" fmla="*/ 3333750 w 3342637"/>
              <a:gd name="connsiteY12" fmla="*/ 17870 h 3323045"/>
              <a:gd name="connsiteX13" fmla="*/ 3324225 w 3342637"/>
              <a:gd name="connsiteY13" fmla="*/ 8346 h 3323045"/>
              <a:gd name="connsiteX0" fmla="*/ 0 w 3514743"/>
              <a:gd name="connsiteY0" fmla="*/ 3819524 h 3819524"/>
              <a:gd name="connsiteX1" fmla="*/ 228600 w 3514743"/>
              <a:gd name="connsiteY1" fmla="*/ 3524249 h 3819524"/>
              <a:gd name="connsiteX2" fmla="*/ 400050 w 3514743"/>
              <a:gd name="connsiteY2" fmla="*/ 3362324 h 3819524"/>
              <a:gd name="connsiteX3" fmla="*/ 923925 w 3514743"/>
              <a:gd name="connsiteY3" fmla="*/ 3057524 h 3819524"/>
              <a:gd name="connsiteX4" fmla="*/ 1162050 w 3514743"/>
              <a:gd name="connsiteY4" fmla="*/ 3000374 h 3819524"/>
              <a:gd name="connsiteX5" fmla="*/ 1533525 w 3514743"/>
              <a:gd name="connsiteY5" fmla="*/ 2809874 h 3819524"/>
              <a:gd name="connsiteX6" fmla="*/ 1638300 w 3514743"/>
              <a:gd name="connsiteY6" fmla="*/ 2419349 h 3819524"/>
              <a:gd name="connsiteX7" fmla="*/ 1838325 w 3514743"/>
              <a:gd name="connsiteY7" fmla="*/ 2028824 h 3819524"/>
              <a:gd name="connsiteX8" fmla="*/ 2190750 w 3514743"/>
              <a:gd name="connsiteY8" fmla="*/ 1600199 h 3819524"/>
              <a:gd name="connsiteX9" fmla="*/ 2381250 w 3514743"/>
              <a:gd name="connsiteY9" fmla="*/ 1285874 h 3819524"/>
              <a:gd name="connsiteX10" fmla="*/ 2705100 w 3514743"/>
              <a:gd name="connsiteY10" fmla="*/ 1104899 h 3819524"/>
              <a:gd name="connsiteX11" fmla="*/ 3181350 w 3514743"/>
              <a:gd name="connsiteY11" fmla="*/ 714374 h 3819524"/>
              <a:gd name="connsiteX12" fmla="*/ 3333750 w 3514743"/>
              <a:gd name="connsiteY12" fmla="*/ 514349 h 3819524"/>
              <a:gd name="connsiteX13" fmla="*/ 3514725 w 3514743"/>
              <a:gd name="connsiteY13" fmla="*/ 0 h 38195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3514743" h="3819524">
                <a:moveTo>
                  <a:pt x="0" y="3819524"/>
                </a:moveTo>
                <a:cubicBezTo>
                  <a:pt x="80962" y="3709986"/>
                  <a:pt x="161925" y="3600449"/>
                  <a:pt x="228600" y="3524249"/>
                </a:cubicBezTo>
                <a:cubicBezTo>
                  <a:pt x="295275" y="3448049"/>
                  <a:pt x="284163" y="3440111"/>
                  <a:pt x="400050" y="3362324"/>
                </a:cubicBezTo>
                <a:cubicBezTo>
                  <a:pt x="515937" y="3284537"/>
                  <a:pt x="796925" y="3117849"/>
                  <a:pt x="923925" y="3057524"/>
                </a:cubicBezTo>
                <a:cubicBezTo>
                  <a:pt x="1050925" y="2997199"/>
                  <a:pt x="1060450" y="3041649"/>
                  <a:pt x="1162050" y="3000374"/>
                </a:cubicBezTo>
                <a:cubicBezTo>
                  <a:pt x="1263650" y="2959099"/>
                  <a:pt x="1454150" y="2906712"/>
                  <a:pt x="1533525" y="2809874"/>
                </a:cubicBezTo>
                <a:cubicBezTo>
                  <a:pt x="1612900" y="2713036"/>
                  <a:pt x="1587500" y="2549524"/>
                  <a:pt x="1638300" y="2419349"/>
                </a:cubicBezTo>
                <a:cubicBezTo>
                  <a:pt x="1689100" y="2289174"/>
                  <a:pt x="1746250" y="2165349"/>
                  <a:pt x="1838325" y="2028824"/>
                </a:cubicBezTo>
                <a:cubicBezTo>
                  <a:pt x="1930400" y="1892299"/>
                  <a:pt x="2100262" y="1724024"/>
                  <a:pt x="2190750" y="1600199"/>
                </a:cubicBezTo>
                <a:cubicBezTo>
                  <a:pt x="2281238" y="1476374"/>
                  <a:pt x="2295525" y="1368424"/>
                  <a:pt x="2381250" y="1285874"/>
                </a:cubicBezTo>
                <a:cubicBezTo>
                  <a:pt x="2466975" y="1203324"/>
                  <a:pt x="2571750" y="1200149"/>
                  <a:pt x="2705100" y="1104899"/>
                </a:cubicBezTo>
                <a:cubicBezTo>
                  <a:pt x="2838450" y="1009649"/>
                  <a:pt x="3070225" y="828674"/>
                  <a:pt x="3181350" y="714374"/>
                </a:cubicBezTo>
                <a:lnTo>
                  <a:pt x="3333750" y="514349"/>
                </a:lnTo>
                <a:cubicBezTo>
                  <a:pt x="3357562" y="479424"/>
                  <a:pt x="3516709" y="1984"/>
                  <a:pt x="3514725" y="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0" name="Forme libre : forme 9">
            <a:extLst>
              <a:ext uri="{FF2B5EF4-FFF2-40B4-BE49-F238E27FC236}">
                <a16:creationId xmlns:a16="http://schemas.microsoft.com/office/drawing/2014/main" id="{A3F9438B-574A-41ED-A02A-B92F4E8208B1}"/>
              </a:ext>
            </a:extLst>
          </p:cNvPr>
          <p:cNvSpPr/>
          <p:nvPr/>
        </p:nvSpPr>
        <p:spPr>
          <a:xfrm>
            <a:off x="5052060" y="2735580"/>
            <a:ext cx="4960620" cy="2552831"/>
          </a:xfrm>
          <a:custGeom>
            <a:avLst/>
            <a:gdLst>
              <a:gd name="connsiteX0" fmla="*/ 4960620 w 4960620"/>
              <a:gd name="connsiteY0" fmla="*/ 0 h 2552831"/>
              <a:gd name="connsiteX1" fmla="*/ 4472940 w 4960620"/>
              <a:gd name="connsiteY1" fmla="*/ 190500 h 2552831"/>
              <a:gd name="connsiteX2" fmla="*/ 4267200 w 4960620"/>
              <a:gd name="connsiteY2" fmla="*/ 266700 h 2552831"/>
              <a:gd name="connsiteX3" fmla="*/ 3985260 w 4960620"/>
              <a:gd name="connsiteY3" fmla="*/ 419100 h 2552831"/>
              <a:gd name="connsiteX4" fmla="*/ 3810000 w 4960620"/>
              <a:gd name="connsiteY4" fmla="*/ 609600 h 2552831"/>
              <a:gd name="connsiteX5" fmla="*/ 3810000 w 4960620"/>
              <a:gd name="connsiteY5" fmla="*/ 693420 h 2552831"/>
              <a:gd name="connsiteX6" fmla="*/ 3672840 w 4960620"/>
              <a:gd name="connsiteY6" fmla="*/ 838200 h 2552831"/>
              <a:gd name="connsiteX7" fmla="*/ 3489960 w 4960620"/>
              <a:gd name="connsiteY7" fmla="*/ 944880 h 2552831"/>
              <a:gd name="connsiteX8" fmla="*/ 3345180 w 4960620"/>
              <a:gd name="connsiteY8" fmla="*/ 967740 h 2552831"/>
              <a:gd name="connsiteX9" fmla="*/ 3070860 w 4960620"/>
              <a:gd name="connsiteY9" fmla="*/ 1135380 h 2552831"/>
              <a:gd name="connsiteX10" fmla="*/ 2903220 w 4960620"/>
              <a:gd name="connsiteY10" fmla="*/ 1379220 h 2552831"/>
              <a:gd name="connsiteX11" fmla="*/ 2636520 w 4960620"/>
              <a:gd name="connsiteY11" fmla="*/ 1653540 h 2552831"/>
              <a:gd name="connsiteX12" fmla="*/ 2506980 w 4960620"/>
              <a:gd name="connsiteY12" fmla="*/ 1836420 h 2552831"/>
              <a:gd name="connsiteX13" fmla="*/ 2133600 w 4960620"/>
              <a:gd name="connsiteY13" fmla="*/ 2049780 h 2552831"/>
              <a:gd name="connsiteX14" fmla="*/ 1783080 w 4960620"/>
              <a:gd name="connsiteY14" fmla="*/ 2278380 h 2552831"/>
              <a:gd name="connsiteX15" fmla="*/ 1249680 w 4960620"/>
              <a:gd name="connsiteY15" fmla="*/ 2506980 h 2552831"/>
              <a:gd name="connsiteX16" fmla="*/ 830580 w 4960620"/>
              <a:gd name="connsiteY16" fmla="*/ 2453640 h 2552831"/>
              <a:gd name="connsiteX17" fmla="*/ 571500 w 4960620"/>
              <a:gd name="connsiteY17" fmla="*/ 2545080 h 2552831"/>
              <a:gd name="connsiteX18" fmla="*/ 342900 w 4960620"/>
              <a:gd name="connsiteY18" fmla="*/ 2537460 h 2552831"/>
              <a:gd name="connsiteX19" fmla="*/ 236220 w 4960620"/>
              <a:gd name="connsiteY19" fmla="*/ 2453640 h 2552831"/>
              <a:gd name="connsiteX20" fmla="*/ 0 w 4960620"/>
              <a:gd name="connsiteY20" fmla="*/ 2529840 h 25528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4960620" h="2552831">
                <a:moveTo>
                  <a:pt x="4960620" y="0"/>
                </a:moveTo>
                <a:lnTo>
                  <a:pt x="4472940" y="190500"/>
                </a:lnTo>
                <a:cubicBezTo>
                  <a:pt x="4357370" y="234950"/>
                  <a:pt x="4348480" y="228600"/>
                  <a:pt x="4267200" y="266700"/>
                </a:cubicBezTo>
                <a:cubicBezTo>
                  <a:pt x="4185920" y="304800"/>
                  <a:pt x="4061460" y="361950"/>
                  <a:pt x="3985260" y="419100"/>
                </a:cubicBezTo>
                <a:cubicBezTo>
                  <a:pt x="3909060" y="476250"/>
                  <a:pt x="3839210" y="563880"/>
                  <a:pt x="3810000" y="609600"/>
                </a:cubicBezTo>
                <a:cubicBezTo>
                  <a:pt x="3780790" y="655320"/>
                  <a:pt x="3832860" y="655320"/>
                  <a:pt x="3810000" y="693420"/>
                </a:cubicBezTo>
                <a:cubicBezTo>
                  <a:pt x="3787140" y="731520"/>
                  <a:pt x="3726180" y="796290"/>
                  <a:pt x="3672840" y="838200"/>
                </a:cubicBezTo>
                <a:cubicBezTo>
                  <a:pt x="3619500" y="880110"/>
                  <a:pt x="3544570" y="923290"/>
                  <a:pt x="3489960" y="944880"/>
                </a:cubicBezTo>
                <a:cubicBezTo>
                  <a:pt x="3435350" y="966470"/>
                  <a:pt x="3415030" y="935990"/>
                  <a:pt x="3345180" y="967740"/>
                </a:cubicBezTo>
                <a:cubicBezTo>
                  <a:pt x="3275330" y="999490"/>
                  <a:pt x="3144520" y="1066800"/>
                  <a:pt x="3070860" y="1135380"/>
                </a:cubicBezTo>
                <a:cubicBezTo>
                  <a:pt x="2997200" y="1203960"/>
                  <a:pt x="2975610" y="1292860"/>
                  <a:pt x="2903220" y="1379220"/>
                </a:cubicBezTo>
                <a:cubicBezTo>
                  <a:pt x="2830830" y="1465580"/>
                  <a:pt x="2702560" y="1577340"/>
                  <a:pt x="2636520" y="1653540"/>
                </a:cubicBezTo>
                <a:cubicBezTo>
                  <a:pt x="2570480" y="1729740"/>
                  <a:pt x="2590800" y="1770380"/>
                  <a:pt x="2506980" y="1836420"/>
                </a:cubicBezTo>
                <a:cubicBezTo>
                  <a:pt x="2423160" y="1902460"/>
                  <a:pt x="2254250" y="1976120"/>
                  <a:pt x="2133600" y="2049780"/>
                </a:cubicBezTo>
                <a:cubicBezTo>
                  <a:pt x="2012950" y="2123440"/>
                  <a:pt x="1930400" y="2202180"/>
                  <a:pt x="1783080" y="2278380"/>
                </a:cubicBezTo>
                <a:cubicBezTo>
                  <a:pt x="1635760" y="2354580"/>
                  <a:pt x="1408430" y="2477770"/>
                  <a:pt x="1249680" y="2506980"/>
                </a:cubicBezTo>
                <a:cubicBezTo>
                  <a:pt x="1090930" y="2536190"/>
                  <a:pt x="943610" y="2447290"/>
                  <a:pt x="830580" y="2453640"/>
                </a:cubicBezTo>
                <a:cubicBezTo>
                  <a:pt x="717550" y="2459990"/>
                  <a:pt x="652780" y="2531110"/>
                  <a:pt x="571500" y="2545080"/>
                </a:cubicBezTo>
                <a:cubicBezTo>
                  <a:pt x="490220" y="2559050"/>
                  <a:pt x="398780" y="2552700"/>
                  <a:pt x="342900" y="2537460"/>
                </a:cubicBezTo>
                <a:cubicBezTo>
                  <a:pt x="287020" y="2522220"/>
                  <a:pt x="293370" y="2454910"/>
                  <a:pt x="236220" y="2453640"/>
                </a:cubicBezTo>
                <a:cubicBezTo>
                  <a:pt x="179070" y="2452370"/>
                  <a:pt x="89535" y="2491105"/>
                  <a:pt x="0" y="252984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2" name="Forme libre : forme 11">
            <a:extLst>
              <a:ext uri="{FF2B5EF4-FFF2-40B4-BE49-F238E27FC236}">
                <a16:creationId xmlns:a16="http://schemas.microsoft.com/office/drawing/2014/main" id="{944CCB70-F3D6-4557-9C2F-76D3681E987B}"/>
              </a:ext>
            </a:extLst>
          </p:cNvPr>
          <p:cNvSpPr/>
          <p:nvPr/>
        </p:nvSpPr>
        <p:spPr>
          <a:xfrm>
            <a:off x="4076700" y="2202180"/>
            <a:ext cx="4556760" cy="3308828"/>
          </a:xfrm>
          <a:custGeom>
            <a:avLst/>
            <a:gdLst>
              <a:gd name="connsiteX0" fmla="*/ 0 w 4556760"/>
              <a:gd name="connsiteY0" fmla="*/ 0 h 3308828"/>
              <a:gd name="connsiteX1" fmla="*/ 266700 w 4556760"/>
              <a:gd name="connsiteY1" fmla="*/ 243840 h 3308828"/>
              <a:gd name="connsiteX2" fmla="*/ 670560 w 4556760"/>
              <a:gd name="connsiteY2" fmla="*/ 457200 h 3308828"/>
              <a:gd name="connsiteX3" fmla="*/ 1219200 w 4556760"/>
              <a:gd name="connsiteY3" fmla="*/ 807720 h 3308828"/>
              <a:gd name="connsiteX4" fmla="*/ 1341120 w 4556760"/>
              <a:gd name="connsiteY4" fmla="*/ 967740 h 3308828"/>
              <a:gd name="connsiteX5" fmla="*/ 1661160 w 4556760"/>
              <a:gd name="connsiteY5" fmla="*/ 1333500 h 3308828"/>
              <a:gd name="connsiteX6" fmla="*/ 2080260 w 4556760"/>
              <a:gd name="connsiteY6" fmla="*/ 1661160 h 3308828"/>
              <a:gd name="connsiteX7" fmla="*/ 2484120 w 4556760"/>
              <a:gd name="connsiteY7" fmla="*/ 1927860 h 3308828"/>
              <a:gd name="connsiteX8" fmla="*/ 2865120 w 4556760"/>
              <a:gd name="connsiteY8" fmla="*/ 2171700 h 3308828"/>
              <a:gd name="connsiteX9" fmla="*/ 3055620 w 4556760"/>
              <a:gd name="connsiteY9" fmla="*/ 2514600 h 3308828"/>
              <a:gd name="connsiteX10" fmla="*/ 3322320 w 4556760"/>
              <a:gd name="connsiteY10" fmla="*/ 2674620 h 3308828"/>
              <a:gd name="connsiteX11" fmla="*/ 3825240 w 4556760"/>
              <a:gd name="connsiteY11" fmla="*/ 2743200 h 3308828"/>
              <a:gd name="connsiteX12" fmla="*/ 4008120 w 4556760"/>
              <a:gd name="connsiteY12" fmla="*/ 2895600 h 3308828"/>
              <a:gd name="connsiteX13" fmla="*/ 4465320 w 4556760"/>
              <a:gd name="connsiteY13" fmla="*/ 3246120 h 3308828"/>
              <a:gd name="connsiteX14" fmla="*/ 4556760 w 4556760"/>
              <a:gd name="connsiteY14" fmla="*/ 3307080 h 33088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4556760" h="3308828">
                <a:moveTo>
                  <a:pt x="0" y="0"/>
                </a:moveTo>
                <a:cubicBezTo>
                  <a:pt x="77470" y="83820"/>
                  <a:pt x="154940" y="167640"/>
                  <a:pt x="266700" y="243840"/>
                </a:cubicBezTo>
                <a:cubicBezTo>
                  <a:pt x="378460" y="320040"/>
                  <a:pt x="511810" y="363220"/>
                  <a:pt x="670560" y="457200"/>
                </a:cubicBezTo>
                <a:cubicBezTo>
                  <a:pt x="829310" y="551180"/>
                  <a:pt x="1107440" y="722630"/>
                  <a:pt x="1219200" y="807720"/>
                </a:cubicBezTo>
                <a:cubicBezTo>
                  <a:pt x="1330960" y="892810"/>
                  <a:pt x="1267460" y="880110"/>
                  <a:pt x="1341120" y="967740"/>
                </a:cubicBezTo>
                <a:cubicBezTo>
                  <a:pt x="1414780" y="1055370"/>
                  <a:pt x="1537970" y="1217930"/>
                  <a:pt x="1661160" y="1333500"/>
                </a:cubicBezTo>
                <a:cubicBezTo>
                  <a:pt x="1784350" y="1449070"/>
                  <a:pt x="1943100" y="1562100"/>
                  <a:pt x="2080260" y="1661160"/>
                </a:cubicBezTo>
                <a:cubicBezTo>
                  <a:pt x="2217420" y="1760220"/>
                  <a:pt x="2353310" y="1842770"/>
                  <a:pt x="2484120" y="1927860"/>
                </a:cubicBezTo>
                <a:cubicBezTo>
                  <a:pt x="2614930" y="2012950"/>
                  <a:pt x="2769870" y="2073910"/>
                  <a:pt x="2865120" y="2171700"/>
                </a:cubicBezTo>
                <a:cubicBezTo>
                  <a:pt x="2960370" y="2269490"/>
                  <a:pt x="2979420" y="2430780"/>
                  <a:pt x="3055620" y="2514600"/>
                </a:cubicBezTo>
                <a:cubicBezTo>
                  <a:pt x="3131820" y="2598420"/>
                  <a:pt x="3194050" y="2636520"/>
                  <a:pt x="3322320" y="2674620"/>
                </a:cubicBezTo>
                <a:cubicBezTo>
                  <a:pt x="3450590" y="2712720"/>
                  <a:pt x="3710940" y="2706370"/>
                  <a:pt x="3825240" y="2743200"/>
                </a:cubicBezTo>
                <a:cubicBezTo>
                  <a:pt x="3939540" y="2780030"/>
                  <a:pt x="3901440" y="2811780"/>
                  <a:pt x="4008120" y="2895600"/>
                </a:cubicBezTo>
                <a:cubicBezTo>
                  <a:pt x="4114800" y="2979420"/>
                  <a:pt x="4373880" y="3177540"/>
                  <a:pt x="4465320" y="3246120"/>
                </a:cubicBezTo>
                <a:cubicBezTo>
                  <a:pt x="4556760" y="3314700"/>
                  <a:pt x="4556760" y="3310890"/>
                  <a:pt x="4556760" y="330708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4" name="Forme libre : forme 23">
            <a:extLst>
              <a:ext uri="{FF2B5EF4-FFF2-40B4-BE49-F238E27FC236}">
                <a16:creationId xmlns:a16="http://schemas.microsoft.com/office/drawing/2014/main" id="{95D7BB21-081F-4A5B-968A-0D05182EA29B}"/>
              </a:ext>
            </a:extLst>
          </p:cNvPr>
          <p:cNvSpPr/>
          <p:nvPr/>
        </p:nvSpPr>
        <p:spPr>
          <a:xfrm>
            <a:off x="6172200" y="4654550"/>
            <a:ext cx="647700" cy="374650"/>
          </a:xfrm>
          <a:custGeom>
            <a:avLst/>
            <a:gdLst>
              <a:gd name="connsiteX0" fmla="*/ 0 w 647700"/>
              <a:gd name="connsiteY0" fmla="*/ 0 h 374650"/>
              <a:gd name="connsiteX1" fmla="*/ 260350 w 647700"/>
              <a:gd name="connsiteY1" fmla="*/ 127000 h 374650"/>
              <a:gd name="connsiteX2" fmla="*/ 514350 w 647700"/>
              <a:gd name="connsiteY2" fmla="*/ 222250 h 374650"/>
              <a:gd name="connsiteX3" fmla="*/ 647700 w 647700"/>
              <a:gd name="connsiteY3" fmla="*/ 374650 h 374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47700" h="374650">
                <a:moveTo>
                  <a:pt x="0" y="0"/>
                </a:moveTo>
                <a:cubicBezTo>
                  <a:pt x="87312" y="44979"/>
                  <a:pt x="174625" y="89958"/>
                  <a:pt x="260350" y="127000"/>
                </a:cubicBezTo>
                <a:cubicBezTo>
                  <a:pt x="346075" y="164042"/>
                  <a:pt x="449792" y="180975"/>
                  <a:pt x="514350" y="222250"/>
                </a:cubicBezTo>
                <a:cubicBezTo>
                  <a:pt x="578908" y="263525"/>
                  <a:pt x="613304" y="319087"/>
                  <a:pt x="647700" y="37465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1" name="Forme libre : forme 30">
            <a:extLst>
              <a:ext uri="{FF2B5EF4-FFF2-40B4-BE49-F238E27FC236}">
                <a16:creationId xmlns:a16="http://schemas.microsoft.com/office/drawing/2014/main" id="{9B914AB4-097F-4566-ACFF-8B65D8AD4BA5}"/>
              </a:ext>
            </a:extLst>
          </p:cNvPr>
          <p:cNvSpPr/>
          <p:nvPr/>
        </p:nvSpPr>
        <p:spPr>
          <a:xfrm>
            <a:off x="4794250" y="3968750"/>
            <a:ext cx="1099770" cy="1276350"/>
          </a:xfrm>
          <a:custGeom>
            <a:avLst/>
            <a:gdLst>
              <a:gd name="connsiteX0" fmla="*/ 0 w 1099770"/>
              <a:gd name="connsiteY0" fmla="*/ 0 h 1276350"/>
              <a:gd name="connsiteX1" fmla="*/ 38100 w 1099770"/>
              <a:gd name="connsiteY1" fmla="*/ 63500 h 1276350"/>
              <a:gd name="connsiteX2" fmla="*/ 22225 w 1099770"/>
              <a:gd name="connsiteY2" fmla="*/ 130175 h 1276350"/>
              <a:gd name="connsiteX3" fmla="*/ 171450 w 1099770"/>
              <a:gd name="connsiteY3" fmla="*/ 139700 h 1276350"/>
              <a:gd name="connsiteX4" fmla="*/ 352425 w 1099770"/>
              <a:gd name="connsiteY4" fmla="*/ 203200 h 1276350"/>
              <a:gd name="connsiteX5" fmla="*/ 419100 w 1099770"/>
              <a:gd name="connsiteY5" fmla="*/ 193675 h 1276350"/>
              <a:gd name="connsiteX6" fmla="*/ 584200 w 1099770"/>
              <a:gd name="connsiteY6" fmla="*/ 177800 h 1276350"/>
              <a:gd name="connsiteX7" fmla="*/ 685800 w 1099770"/>
              <a:gd name="connsiteY7" fmla="*/ 244475 h 1276350"/>
              <a:gd name="connsiteX8" fmla="*/ 844550 w 1099770"/>
              <a:gd name="connsiteY8" fmla="*/ 320675 h 1276350"/>
              <a:gd name="connsiteX9" fmla="*/ 955675 w 1099770"/>
              <a:gd name="connsiteY9" fmla="*/ 450850 h 1276350"/>
              <a:gd name="connsiteX10" fmla="*/ 1022350 w 1099770"/>
              <a:gd name="connsiteY10" fmla="*/ 619125 h 1276350"/>
              <a:gd name="connsiteX11" fmla="*/ 1069975 w 1099770"/>
              <a:gd name="connsiteY11" fmla="*/ 736600 h 1276350"/>
              <a:gd name="connsiteX12" fmla="*/ 1054100 w 1099770"/>
              <a:gd name="connsiteY12" fmla="*/ 920750 h 1276350"/>
              <a:gd name="connsiteX13" fmla="*/ 1098550 w 1099770"/>
              <a:gd name="connsiteY13" fmla="*/ 1003300 h 1276350"/>
              <a:gd name="connsiteX14" fmla="*/ 996950 w 1099770"/>
              <a:gd name="connsiteY14" fmla="*/ 1130300 h 1276350"/>
              <a:gd name="connsiteX15" fmla="*/ 923925 w 1099770"/>
              <a:gd name="connsiteY15" fmla="*/ 1276350 h 1276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099770" h="1276350">
                <a:moveTo>
                  <a:pt x="0" y="0"/>
                </a:moveTo>
                <a:cubicBezTo>
                  <a:pt x="17198" y="20902"/>
                  <a:pt x="34396" y="41804"/>
                  <a:pt x="38100" y="63500"/>
                </a:cubicBezTo>
                <a:cubicBezTo>
                  <a:pt x="41804" y="85196"/>
                  <a:pt x="0" y="117475"/>
                  <a:pt x="22225" y="130175"/>
                </a:cubicBezTo>
                <a:cubicBezTo>
                  <a:pt x="44450" y="142875"/>
                  <a:pt x="116417" y="127529"/>
                  <a:pt x="171450" y="139700"/>
                </a:cubicBezTo>
                <a:cubicBezTo>
                  <a:pt x="226483" y="151871"/>
                  <a:pt x="311150" y="194204"/>
                  <a:pt x="352425" y="203200"/>
                </a:cubicBezTo>
                <a:cubicBezTo>
                  <a:pt x="393700" y="212196"/>
                  <a:pt x="380471" y="197908"/>
                  <a:pt x="419100" y="193675"/>
                </a:cubicBezTo>
                <a:cubicBezTo>
                  <a:pt x="457729" y="189442"/>
                  <a:pt x="539750" y="169333"/>
                  <a:pt x="584200" y="177800"/>
                </a:cubicBezTo>
                <a:cubicBezTo>
                  <a:pt x="628650" y="186267"/>
                  <a:pt x="642408" y="220662"/>
                  <a:pt x="685800" y="244475"/>
                </a:cubicBezTo>
                <a:cubicBezTo>
                  <a:pt x="729192" y="268288"/>
                  <a:pt x="799571" y="286279"/>
                  <a:pt x="844550" y="320675"/>
                </a:cubicBezTo>
                <a:cubicBezTo>
                  <a:pt x="889529" y="355071"/>
                  <a:pt x="926042" y="401108"/>
                  <a:pt x="955675" y="450850"/>
                </a:cubicBezTo>
                <a:cubicBezTo>
                  <a:pt x="985308" y="500592"/>
                  <a:pt x="1003300" y="571500"/>
                  <a:pt x="1022350" y="619125"/>
                </a:cubicBezTo>
                <a:cubicBezTo>
                  <a:pt x="1041400" y="666750"/>
                  <a:pt x="1064683" y="686329"/>
                  <a:pt x="1069975" y="736600"/>
                </a:cubicBezTo>
                <a:cubicBezTo>
                  <a:pt x="1075267" y="786871"/>
                  <a:pt x="1049338" y="876300"/>
                  <a:pt x="1054100" y="920750"/>
                </a:cubicBezTo>
                <a:cubicBezTo>
                  <a:pt x="1058863" y="965200"/>
                  <a:pt x="1108075" y="968375"/>
                  <a:pt x="1098550" y="1003300"/>
                </a:cubicBezTo>
                <a:cubicBezTo>
                  <a:pt x="1089025" y="1038225"/>
                  <a:pt x="1026054" y="1084792"/>
                  <a:pt x="996950" y="1130300"/>
                </a:cubicBezTo>
                <a:cubicBezTo>
                  <a:pt x="967846" y="1175808"/>
                  <a:pt x="945885" y="1226079"/>
                  <a:pt x="923925" y="127635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630" name="Rectangle 629">
            <a:extLst>
              <a:ext uri="{FF2B5EF4-FFF2-40B4-BE49-F238E27FC236}">
                <a16:creationId xmlns:a16="http://schemas.microsoft.com/office/drawing/2014/main" id="{B534E08F-1B77-430C-A4BB-7DD856958AEA}"/>
              </a:ext>
            </a:extLst>
          </p:cNvPr>
          <p:cNvSpPr/>
          <p:nvPr/>
        </p:nvSpPr>
        <p:spPr>
          <a:xfrm rot="762525">
            <a:off x="2520144" y="492388"/>
            <a:ext cx="176556" cy="2034079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65" name="Forme libre : forme 64">
            <a:extLst>
              <a:ext uri="{FF2B5EF4-FFF2-40B4-BE49-F238E27FC236}">
                <a16:creationId xmlns:a16="http://schemas.microsoft.com/office/drawing/2014/main" id="{E9D5A3E5-AD50-4EEC-8597-72ED31D03BAE}"/>
              </a:ext>
            </a:extLst>
          </p:cNvPr>
          <p:cNvSpPr/>
          <p:nvPr/>
        </p:nvSpPr>
        <p:spPr>
          <a:xfrm>
            <a:off x="119502" y="738807"/>
            <a:ext cx="222344" cy="269732"/>
          </a:xfrm>
          <a:custGeom>
            <a:avLst/>
            <a:gdLst>
              <a:gd name="connsiteX0" fmla="*/ 0 w 219075"/>
              <a:gd name="connsiteY0" fmla="*/ 0 h 333375"/>
              <a:gd name="connsiteX1" fmla="*/ 142875 w 219075"/>
              <a:gd name="connsiteY1" fmla="*/ 104775 h 333375"/>
              <a:gd name="connsiteX2" fmla="*/ 28575 w 219075"/>
              <a:gd name="connsiteY2" fmla="*/ 228600 h 333375"/>
              <a:gd name="connsiteX3" fmla="*/ 219075 w 219075"/>
              <a:gd name="connsiteY3" fmla="*/ 333375 h 333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9075" h="333375">
                <a:moveTo>
                  <a:pt x="0" y="0"/>
                </a:moveTo>
                <a:cubicBezTo>
                  <a:pt x="69056" y="33337"/>
                  <a:pt x="138113" y="66675"/>
                  <a:pt x="142875" y="104775"/>
                </a:cubicBezTo>
                <a:cubicBezTo>
                  <a:pt x="147638" y="142875"/>
                  <a:pt x="15875" y="190500"/>
                  <a:pt x="28575" y="228600"/>
                </a:cubicBezTo>
                <a:cubicBezTo>
                  <a:pt x="41275" y="266700"/>
                  <a:pt x="130175" y="300037"/>
                  <a:pt x="219075" y="333375"/>
                </a:cubicBezTo>
              </a:path>
            </a:pathLst>
          </a:custGeom>
          <a:noFill/>
          <a:ln w="19050" cmpd="dbl">
            <a:solidFill>
              <a:srgbClr val="7030A0"/>
            </a:solidFill>
            <a:headEnd type="stealth" w="lg" len="lg"/>
            <a:tailEnd type="stealth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70" name="ZoneTexte 69">
            <a:extLst>
              <a:ext uri="{FF2B5EF4-FFF2-40B4-BE49-F238E27FC236}">
                <a16:creationId xmlns:a16="http://schemas.microsoft.com/office/drawing/2014/main" id="{315A8E70-2BC1-4E13-AC01-966151702F07}"/>
              </a:ext>
            </a:extLst>
          </p:cNvPr>
          <p:cNvSpPr txBox="1"/>
          <p:nvPr/>
        </p:nvSpPr>
        <p:spPr>
          <a:xfrm>
            <a:off x="372469" y="739891"/>
            <a:ext cx="232031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Axe autoroutier (E411)</a:t>
            </a:r>
            <a:endParaRPr lang="fr-BE" sz="1100" dirty="0"/>
          </a:p>
        </p:txBody>
      </p:sp>
      <p:sp>
        <p:nvSpPr>
          <p:cNvPr id="72" name="ZoneTexte 71">
            <a:extLst>
              <a:ext uri="{FF2B5EF4-FFF2-40B4-BE49-F238E27FC236}">
                <a16:creationId xmlns:a16="http://schemas.microsoft.com/office/drawing/2014/main" id="{CD546C32-B5BB-478F-A054-281AF16F3FD6}"/>
              </a:ext>
            </a:extLst>
          </p:cNvPr>
          <p:cNvSpPr txBox="1"/>
          <p:nvPr/>
        </p:nvSpPr>
        <p:spPr>
          <a:xfrm>
            <a:off x="368515" y="1129615"/>
            <a:ext cx="232031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Réseau routier régionale</a:t>
            </a:r>
            <a:endParaRPr lang="fr-BE" sz="1100" dirty="0"/>
          </a:p>
        </p:txBody>
      </p:sp>
      <p:sp>
        <p:nvSpPr>
          <p:cNvPr id="75" name="ZoneTexte 74">
            <a:extLst>
              <a:ext uri="{FF2B5EF4-FFF2-40B4-BE49-F238E27FC236}">
                <a16:creationId xmlns:a16="http://schemas.microsoft.com/office/drawing/2014/main" id="{A63126DA-CE96-4F57-BDFA-36734724A8EF}"/>
              </a:ext>
            </a:extLst>
          </p:cNvPr>
          <p:cNvSpPr txBox="1"/>
          <p:nvPr/>
        </p:nvSpPr>
        <p:spPr>
          <a:xfrm>
            <a:off x="334208" y="253470"/>
            <a:ext cx="1712217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Pôles de développement et d’appui touristique</a:t>
            </a:r>
            <a:endParaRPr lang="fr-BE" sz="1100" dirty="0"/>
          </a:p>
        </p:txBody>
      </p:sp>
      <p:sp>
        <p:nvSpPr>
          <p:cNvPr id="79" name="Forme libre : forme 78">
            <a:extLst>
              <a:ext uri="{FF2B5EF4-FFF2-40B4-BE49-F238E27FC236}">
                <a16:creationId xmlns:a16="http://schemas.microsoft.com/office/drawing/2014/main" id="{70D37981-2D87-40ED-BAFC-FFC8C63CE60C}"/>
              </a:ext>
            </a:extLst>
          </p:cNvPr>
          <p:cNvSpPr/>
          <p:nvPr/>
        </p:nvSpPr>
        <p:spPr>
          <a:xfrm>
            <a:off x="112109" y="1132204"/>
            <a:ext cx="222344" cy="269732"/>
          </a:xfrm>
          <a:custGeom>
            <a:avLst/>
            <a:gdLst>
              <a:gd name="connsiteX0" fmla="*/ 0 w 219075"/>
              <a:gd name="connsiteY0" fmla="*/ 0 h 333375"/>
              <a:gd name="connsiteX1" fmla="*/ 142875 w 219075"/>
              <a:gd name="connsiteY1" fmla="*/ 104775 h 333375"/>
              <a:gd name="connsiteX2" fmla="*/ 28575 w 219075"/>
              <a:gd name="connsiteY2" fmla="*/ 228600 h 333375"/>
              <a:gd name="connsiteX3" fmla="*/ 219075 w 219075"/>
              <a:gd name="connsiteY3" fmla="*/ 333375 h 333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9075" h="333375">
                <a:moveTo>
                  <a:pt x="0" y="0"/>
                </a:moveTo>
                <a:cubicBezTo>
                  <a:pt x="69056" y="33337"/>
                  <a:pt x="138113" y="66675"/>
                  <a:pt x="142875" y="104775"/>
                </a:cubicBezTo>
                <a:cubicBezTo>
                  <a:pt x="147638" y="142875"/>
                  <a:pt x="15875" y="190500"/>
                  <a:pt x="28575" y="228600"/>
                </a:cubicBezTo>
                <a:cubicBezTo>
                  <a:pt x="41275" y="266700"/>
                  <a:pt x="130175" y="300037"/>
                  <a:pt x="219075" y="333375"/>
                </a:cubicBezTo>
              </a:path>
            </a:pathLst>
          </a:custGeom>
          <a:noFill/>
          <a:ln w="12700" cmpd="sng">
            <a:solidFill>
              <a:schemeClr val="bg1">
                <a:lumMod val="75000"/>
              </a:schemeClr>
            </a:solidFill>
            <a:headEnd type="none" w="lg" len="lg"/>
            <a:tailEnd type="none" w="lg" len="lg"/>
            <a:extLst>
              <a:ext uri="{C807C97D-BFC1-408E-A445-0C87EB9F89A2}">
                <ask:lineSketchStyleProps xmlns:ask="http://schemas.microsoft.com/office/drawing/2018/sketchyshapes">
                  <ask:type>
                    <ask:lineSketchNone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80" name="Forme libre : forme 79">
            <a:extLst>
              <a:ext uri="{FF2B5EF4-FFF2-40B4-BE49-F238E27FC236}">
                <a16:creationId xmlns:a16="http://schemas.microsoft.com/office/drawing/2014/main" id="{51586F8B-F076-4975-89E8-64CD98B2DE98}"/>
              </a:ext>
            </a:extLst>
          </p:cNvPr>
          <p:cNvSpPr/>
          <p:nvPr/>
        </p:nvSpPr>
        <p:spPr>
          <a:xfrm>
            <a:off x="98416" y="349764"/>
            <a:ext cx="235086" cy="196167"/>
          </a:xfrm>
          <a:custGeom>
            <a:avLst/>
            <a:gdLst>
              <a:gd name="connsiteX0" fmla="*/ 204899 w 424322"/>
              <a:gd name="connsiteY0" fmla="*/ 139009 h 387565"/>
              <a:gd name="connsiteX1" fmla="*/ 309674 w 424322"/>
              <a:gd name="connsiteY1" fmla="*/ 5659 h 387565"/>
              <a:gd name="connsiteX2" fmla="*/ 423974 w 424322"/>
              <a:gd name="connsiteY2" fmla="*/ 43759 h 387565"/>
              <a:gd name="connsiteX3" fmla="*/ 347774 w 424322"/>
              <a:gd name="connsiteY3" fmla="*/ 215209 h 387565"/>
              <a:gd name="connsiteX4" fmla="*/ 423974 w 424322"/>
              <a:gd name="connsiteY4" fmla="*/ 319984 h 387565"/>
              <a:gd name="connsiteX5" fmla="*/ 338249 w 424322"/>
              <a:gd name="connsiteY5" fmla="*/ 386659 h 387565"/>
              <a:gd name="connsiteX6" fmla="*/ 233474 w 424322"/>
              <a:gd name="connsiteY6" fmla="*/ 272359 h 387565"/>
              <a:gd name="connsiteX7" fmla="*/ 71549 w 424322"/>
              <a:gd name="connsiteY7" fmla="*/ 291409 h 387565"/>
              <a:gd name="connsiteX8" fmla="*/ 4874 w 424322"/>
              <a:gd name="connsiteY8" fmla="*/ 110434 h 387565"/>
              <a:gd name="connsiteX9" fmla="*/ 204899 w 424322"/>
              <a:gd name="connsiteY9" fmla="*/ 139009 h 3875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24322" h="387565">
                <a:moveTo>
                  <a:pt x="204899" y="139009"/>
                </a:moveTo>
                <a:cubicBezTo>
                  <a:pt x="255699" y="121547"/>
                  <a:pt x="273162" y="21534"/>
                  <a:pt x="309674" y="5659"/>
                </a:cubicBezTo>
                <a:cubicBezTo>
                  <a:pt x="346187" y="-10216"/>
                  <a:pt x="417624" y="8834"/>
                  <a:pt x="423974" y="43759"/>
                </a:cubicBezTo>
                <a:cubicBezTo>
                  <a:pt x="430324" y="78684"/>
                  <a:pt x="347774" y="169172"/>
                  <a:pt x="347774" y="215209"/>
                </a:cubicBezTo>
                <a:cubicBezTo>
                  <a:pt x="347774" y="261246"/>
                  <a:pt x="425562" y="291409"/>
                  <a:pt x="423974" y="319984"/>
                </a:cubicBezTo>
                <a:cubicBezTo>
                  <a:pt x="422387" y="348559"/>
                  <a:pt x="369999" y="394596"/>
                  <a:pt x="338249" y="386659"/>
                </a:cubicBezTo>
                <a:cubicBezTo>
                  <a:pt x="306499" y="378722"/>
                  <a:pt x="277924" y="288234"/>
                  <a:pt x="233474" y="272359"/>
                </a:cubicBezTo>
                <a:cubicBezTo>
                  <a:pt x="189024" y="256484"/>
                  <a:pt x="109649" y="318396"/>
                  <a:pt x="71549" y="291409"/>
                </a:cubicBezTo>
                <a:cubicBezTo>
                  <a:pt x="33449" y="264422"/>
                  <a:pt x="-15763" y="139009"/>
                  <a:pt x="4874" y="110434"/>
                </a:cubicBezTo>
                <a:cubicBezTo>
                  <a:pt x="25511" y="81859"/>
                  <a:pt x="154099" y="156471"/>
                  <a:pt x="204899" y="139009"/>
                </a:cubicBezTo>
                <a:close/>
              </a:path>
            </a:pathLst>
          </a:custGeom>
          <a:solidFill>
            <a:schemeClr val="accent2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83" name="ZoneTexte 82">
            <a:extLst>
              <a:ext uri="{FF2B5EF4-FFF2-40B4-BE49-F238E27FC236}">
                <a16:creationId xmlns:a16="http://schemas.microsoft.com/office/drawing/2014/main" id="{E3833D92-8182-40AF-8428-129CFF1A20B8}"/>
              </a:ext>
            </a:extLst>
          </p:cNvPr>
          <p:cNvSpPr txBox="1"/>
          <p:nvPr/>
        </p:nvSpPr>
        <p:spPr>
          <a:xfrm>
            <a:off x="361106" y="1512331"/>
            <a:ext cx="232031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Ligne ferroviaire</a:t>
            </a:r>
            <a:endParaRPr lang="fr-BE" sz="1100" dirty="0"/>
          </a:p>
        </p:txBody>
      </p:sp>
      <p:sp>
        <p:nvSpPr>
          <p:cNvPr id="84" name="Forme libre : forme 83">
            <a:extLst>
              <a:ext uri="{FF2B5EF4-FFF2-40B4-BE49-F238E27FC236}">
                <a16:creationId xmlns:a16="http://schemas.microsoft.com/office/drawing/2014/main" id="{6CC23C3C-748F-42A1-A5B5-88C95C8EA2E3}"/>
              </a:ext>
            </a:extLst>
          </p:cNvPr>
          <p:cNvSpPr/>
          <p:nvPr/>
        </p:nvSpPr>
        <p:spPr>
          <a:xfrm>
            <a:off x="147027" y="1529186"/>
            <a:ext cx="222344" cy="269732"/>
          </a:xfrm>
          <a:custGeom>
            <a:avLst/>
            <a:gdLst>
              <a:gd name="connsiteX0" fmla="*/ 0 w 219075"/>
              <a:gd name="connsiteY0" fmla="*/ 0 h 333375"/>
              <a:gd name="connsiteX1" fmla="*/ 142875 w 219075"/>
              <a:gd name="connsiteY1" fmla="*/ 104775 h 333375"/>
              <a:gd name="connsiteX2" fmla="*/ 28575 w 219075"/>
              <a:gd name="connsiteY2" fmla="*/ 228600 h 333375"/>
              <a:gd name="connsiteX3" fmla="*/ 219075 w 219075"/>
              <a:gd name="connsiteY3" fmla="*/ 333375 h 333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9075" h="333375">
                <a:moveTo>
                  <a:pt x="0" y="0"/>
                </a:moveTo>
                <a:cubicBezTo>
                  <a:pt x="69056" y="33337"/>
                  <a:pt x="138113" y="66675"/>
                  <a:pt x="142875" y="104775"/>
                </a:cubicBezTo>
                <a:cubicBezTo>
                  <a:pt x="147638" y="142875"/>
                  <a:pt x="15875" y="190500"/>
                  <a:pt x="28575" y="228600"/>
                </a:cubicBezTo>
                <a:cubicBezTo>
                  <a:pt x="41275" y="266700"/>
                  <a:pt x="130175" y="300037"/>
                  <a:pt x="219075" y="333375"/>
                </a:cubicBezTo>
              </a:path>
            </a:pathLst>
          </a:custGeom>
          <a:noFill/>
          <a:ln w="19050" cmpd="sng">
            <a:solidFill>
              <a:schemeClr val="tx1"/>
            </a:solidFill>
            <a:prstDash val="dash"/>
            <a:headEnd type="none" w="lg" len="lg"/>
            <a:tailEnd type="none" w="lg" len="lg"/>
            <a:extLst>
              <a:ext uri="{C807C97D-BFC1-408E-A445-0C87EB9F89A2}">
                <ask:lineSketchStyleProps xmlns:ask="http://schemas.microsoft.com/office/drawing/2018/sketchyshapes">
                  <ask:type>
                    <ask:lineSketchNone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6" name="Forme libre : forme 15">
            <a:extLst>
              <a:ext uri="{FF2B5EF4-FFF2-40B4-BE49-F238E27FC236}">
                <a16:creationId xmlns:a16="http://schemas.microsoft.com/office/drawing/2014/main" id="{EEB2F3E0-154F-4066-8E25-50B79DF581A1}"/>
              </a:ext>
            </a:extLst>
          </p:cNvPr>
          <p:cNvSpPr/>
          <p:nvPr/>
        </p:nvSpPr>
        <p:spPr>
          <a:xfrm>
            <a:off x="6386513" y="1743075"/>
            <a:ext cx="1609792" cy="2833688"/>
          </a:xfrm>
          <a:custGeom>
            <a:avLst/>
            <a:gdLst>
              <a:gd name="connsiteX0" fmla="*/ 1314450 w 1609792"/>
              <a:gd name="connsiteY0" fmla="*/ 0 h 2833688"/>
              <a:gd name="connsiteX1" fmla="*/ 1223962 w 1609792"/>
              <a:gd name="connsiteY1" fmla="*/ 114300 h 2833688"/>
              <a:gd name="connsiteX2" fmla="*/ 1095375 w 1609792"/>
              <a:gd name="connsiteY2" fmla="*/ 52388 h 2833688"/>
              <a:gd name="connsiteX3" fmla="*/ 1028700 w 1609792"/>
              <a:gd name="connsiteY3" fmla="*/ 128588 h 2833688"/>
              <a:gd name="connsiteX4" fmla="*/ 1071562 w 1609792"/>
              <a:gd name="connsiteY4" fmla="*/ 400050 h 2833688"/>
              <a:gd name="connsiteX5" fmla="*/ 923925 w 1609792"/>
              <a:gd name="connsiteY5" fmla="*/ 328613 h 2833688"/>
              <a:gd name="connsiteX6" fmla="*/ 800100 w 1609792"/>
              <a:gd name="connsiteY6" fmla="*/ 328613 h 2833688"/>
              <a:gd name="connsiteX7" fmla="*/ 804862 w 1609792"/>
              <a:gd name="connsiteY7" fmla="*/ 266700 h 2833688"/>
              <a:gd name="connsiteX8" fmla="*/ 742950 w 1609792"/>
              <a:gd name="connsiteY8" fmla="*/ 252413 h 2833688"/>
              <a:gd name="connsiteX9" fmla="*/ 566737 w 1609792"/>
              <a:gd name="connsiteY9" fmla="*/ 381000 h 2833688"/>
              <a:gd name="connsiteX10" fmla="*/ 385762 w 1609792"/>
              <a:gd name="connsiteY10" fmla="*/ 219075 h 2833688"/>
              <a:gd name="connsiteX11" fmla="*/ 280987 w 1609792"/>
              <a:gd name="connsiteY11" fmla="*/ 219075 h 2833688"/>
              <a:gd name="connsiteX12" fmla="*/ 95250 w 1609792"/>
              <a:gd name="connsiteY12" fmla="*/ 342900 h 2833688"/>
              <a:gd name="connsiteX13" fmla="*/ 19050 w 1609792"/>
              <a:gd name="connsiteY13" fmla="*/ 490538 h 2833688"/>
              <a:gd name="connsiteX14" fmla="*/ 85725 w 1609792"/>
              <a:gd name="connsiteY14" fmla="*/ 609600 h 2833688"/>
              <a:gd name="connsiteX15" fmla="*/ 0 w 1609792"/>
              <a:gd name="connsiteY15" fmla="*/ 771525 h 2833688"/>
              <a:gd name="connsiteX16" fmla="*/ 85725 w 1609792"/>
              <a:gd name="connsiteY16" fmla="*/ 857250 h 2833688"/>
              <a:gd name="connsiteX17" fmla="*/ 52387 w 1609792"/>
              <a:gd name="connsiteY17" fmla="*/ 962025 h 2833688"/>
              <a:gd name="connsiteX18" fmla="*/ 185737 w 1609792"/>
              <a:gd name="connsiteY18" fmla="*/ 1047750 h 2833688"/>
              <a:gd name="connsiteX19" fmla="*/ 314325 w 1609792"/>
              <a:gd name="connsiteY19" fmla="*/ 1014413 h 2833688"/>
              <a:gd name="connsiteX20" fmla="*/ 423862 w 1609792"/>
              <a:gd name="connsiteY20" fmla="*/ 1114425 h 2833688"/>
              <a:gd name="connsiteX21" fmla="*/ 557212 w 1609792"/>
              <a:gd name="connsiteY21" fmla="*/ 1119188 h 2833688"/>
              <a:gd name="connsiteX22" fmla="*/ 714375 w 1609792"/>
              <a:gd name="connsiteY22" fmla="*/ 1243013 h 2833688"/>
              <a:gd name="connsiteX23" fmla="*/ 790575 w 1609792"/>
              <a:gd name="connsiteY23" fmla="*/ 1357313 h 2833688"/>
              <a:gd name="connsiteX24" fmla="*/ 938212 w 1609792"/>
              <a:gd name="connsiteY24" fmla="*/ 1362075 h 2833688"/>
              <a:gd name="connsiteX25" fmla="*/ 1062037 w 1609792"/>
              <a:gd name="connsiteY25" fmla="*/ 1471613 h 2833688"/>
              <a:gd name="connsiteX26" fmla="*/ 1162050 w 1609792"/>
              <a:gd name="connsiteY26" fmla="*/ 1419225 h 2833688"/>
              <a:gd name="connsiteX27" fmla="*/ 1171575 w 1609792"/>
              <a:gd name="connsiteY27" fmla="*/ 1524000 h 2833688"/>
              <a:gd name="connsiteX28" fmla="*/ 1257300 w 1609792"/>
              <a:gd name="connsiteY28" fmla="*/ 1695450 h 2833688"/>
              <a:gd name="connsiteX29" fmla="*/ 1195387 w 1609792"/>
              <a:gd name="connsiteY29" fmla="*/ 1757363 h 2833688"/>
              <a:gd name="connsiteX30" fmla="*/ 1281112 w 1609792"/>
              <a:gd name="connsiteY30" fmla="*/ 1981200 h 2833688"/>
              <a:gd name="connsiteX31" fmla="*/ 1343025 w 1609792"/>
              <a:gd name="connsiteY31" fmla="*/ 2038350 h 2833688"/>
              <a:gd name="connsiteX32" fmla="*/ 1228725 w 1609792"/>
              <a:gd name="connsiteY32" fmla="*/ 2214563 h 2833688"/>
              <a:gd name="connsiteX33" fmla="*/ 1347787 w 1609792"/>
              <a:gd name="connsiteY33" fmla="*/ 2252663 h 2833688"/>
              <a:gd name="connsiteX34" fmla="*/ 1438275 w 1609792"/>
              <a:gd name="connsiteY34" fmla="*/ 2176463 h 2833688"/>
              <a:gd name="connsiteX35" fmla="*/ 1576387 w 1609792"/>
              <a:gd name="connsiteY35" fmla="*/ 2390775 h 2833688"/>
              <a:gd name="connsiteX36" fmla="*/ 1524000 w 1609792"/>
              <a:gd name="connsiteY36" fmla="*/ 2452688 h 2833688"/>
              <a:gd name="connsiteX37" fmla="*/ 1609725 w 1609792"/>
              <a:gd name="connsiteY37" fmla="*/ 2619375 h 2833688"/>
              <a:gd name="connsiteX38" fmla="*/ 1538287 w 1609792"/>
              <a:gd name="connsiteY38" fmla="*/ 2728913 h 2833688"/>
              <a:gd name="connsiteX39" fmla="*/ 1533525 w 1609792"/>
              <a:gd name="connsiteY39" fmla="*/ 2833688 h 28336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1609792" h="2833688">
                <a:moveTo>
                  <a:pt x="1314450" y="0"/>
                </a:moveTo>
                <a:cubicBezTo>
                  <a:pt x="1287462" y="52784"/>
                  <a:pt x="1260474" y="105569"/>
                  <a:pt x="1223962" y="114300"/>
                </a:cubicBezTo>
                <a:cubicBezTo>
                  <a:pt x="1187449" y="123031"/>
                  <a:pt x="1127919" y="50007"/>
                  <a:pt x="1095375" y="52388"/>
                </a:cubicBezTo>
                <a:cubicBezTo>
                  <a:pt x="1062831" y="54769"/>
                  <a:pt x="1032669" y="70644"/>
                  <a:pt x="1028700" y="128588"/>
                </a:cubicBezTo>
                <a:cubicBezTo>
                  <a:pt x="1024731" y="186532"/>
                  <a:pt x="1089024" y="366713"/>
                  <a:pt x="1071562" y="400050"/>
                </a:cubicBezTo>
                <a:cubicBezTo>
                  <a:pt x="1054100" y="433387"/>
                  <a:pt x="969169" y="340519"/>
                  <a:pt x="923925" y="328613"/>
                </a:cubicBezTo>
                <a:cubicBezTo>
                  <a:pt x="878681" y="316707"/>
                  <a:pt x="819944" y="338932"/>
                  <a:pt x="800100" y="328613"/>
                </a:cubicBezTo>
                <a:cubicBezTo>
                  <a:pt x="780256" y="318294"/>
                  <a:pt x="814387" y="279400"/>
                  <a:pt x="804862" y="266700"/>
                </a:cubicBezTo>
                <a:cubicBezTo>
                  <a:pt x="795337" y="254000"/>
                  <a:pt x="782638" y="233363"/>
                  <a:pt x="742950" y="252413"/>
                </a:cubicBezTo>
                <a:cubicBezTo>
                  <a:pt x="703262" y="271463"/>
                  <a:pt x="626268" y="386556"/>
                  <a:pt x="566737" y="381000"/>
                </a:cubicBezTo>
                <a:cubicBezTo>
                  <a:pt x="507206" y="375444"/>
                  <a:pt x="433387" y="246062"/>
                  <a:pt x="385762" y="219075"/>
                </a:cubicBezTo>
                <a:cubicBezTo>
                  <a:pt x="338137" y="192088"/>
                  <a:pt x="329406" y="198438"/>
                  <a:pt x="280987" y="219075"/>
                </a:cubicBezTo>
                <a:cubicBezTo>
                  <a:pt x="232568" y="239712"/>
                  <a:pt x="138906" y="297656"/>
                  <a:pt x="95250" y="342900"/>
                </a:cubicBezTo>
                <a:cubicBezTo>
                  <a:pt x="51594" y="388144"/>
                  <a:pt x="20637" y="446088"/>
                  <a:pt x="19050" y="490538"/>
                </a:cubicBezTo>
                <a:cubicBezTo>
                  <a:pt x="17462" y="534988"/>
                  <a:pt x="88900" y="562769"/>
                  <a:pt x="85725" y="609600"/>
                </a:cubicBezTo>
                <a:cubicBezTo>
                  <a:pt x="82550" y="656431"/>
                  <a:pt x="0" y="730250"/>
                  <a:pt x="0" y="771525"/>
                </a:cubicBezTo>
                <a:cubicBezTo>
                  <a:pt x="0" y="812800"/>
                  <a:pt x="76994" y="825500"/>
                  <a:pt x="85725" y="857250"/>
                </a:cubicBezTo>
                <a:cubicBezTo>
                  <a:pt x="94456" y="889000"/>
                  <a:pt x="35718" y="930275"/>
                  <a:pt x="52387" y="962025"/>
                </a:cubicBezTo>
                <a:cubicBezTo>
                  <a:pt x="69056" y="993775"/>
                  <a:pt x="142081" y="1039019"/>
                  <a:pt x="185737" y="1047750"/>
                </a:cubicBezTo>
                <a:cubicBezTo>
                  <a:pt x="229393" y="1056481"/>
                  <a:pt x="274637" y="1003301"/>
                  <a:pt x="314325" y="1014413"/>
                </a:cubicBezTo>
                <a:cubicBezTo>
                  <a:pt x="354012" y="1025526"/>
                  <a:pt x="383381" y="1096963"/>
                  <a:pt x="423862" y="1114425"/>
                </a:cubicBezTo>
                <a:cubicBezTo>
                  <a:pt x="464343" y="1131887"/>
                  <a:pt x="508793" y="1097757"/>
                  <a:pt x="557212" y="1119188"/>
                </a:cubicBezTo>
                <a:cubicBezTo>
                  <a:pt x="605631" y="1140619"/>
                  <a:pt x="675481" y="1203325"/>
                  <a:pt x="714375" y="1243013"/>
                </a:cubicBezTo>
                <a:cubicBezTo>
                  <a:pt x="753269" y="1282701"/>
                  <a:pt x="753269" y="1337469"/>
                  <a:pt x="790575" y="1357313"/>
                </a:cubicBezTo>
                <a:cubicBezTo>
                  <a:pt x="827881" y="1377157"/>
                  <a:pt x="892968" y="1343025"/>
                  <a:pt x="938212" y="1362075"/>
                </a:cubicBezTo>
                <a:cubicBezTo>
                  <a:pt x="983456" y="1381125"/>
                  <a:pt x="1024731" y="1462088"/>
                  <a:pt x="1062037" y="1471613"/>
                </a:cubicBezTo>
                <a:cubicBezTo>
                  <a:pt x="1099343" y="1481138"/>
                  <a:pt x="1143794" y="1410494"/>
                  <a:pt x="1162050" y="1419225"/>
                </a:cubicBezTo>
                <a:cubicBezTo>
                  <a:pt x="1180306" y="1427956"/>
                  <a:pt x="1155700" y="1477963"/>
                  <a:pt x="1171575" y="1524000"/>
                </a:cubicBezTo>
                <a:cubicBezTo>
                  <a:pt x="1187450" y="1570038"/>
                  <a:pt x="1253331" y="1656556"/>
                  <a:pt x="1257300" y="1695450"/>
                </a:cubicBezTo>
                <a:cubicBezTo>
                  <a:pt x="1261269" y="1734344"/>
                  <a:pt x="1191418" y="1709738"/>
                  <a:pt x="1195387" y="1757363"/>
                </a:cubicBezTo>
                <a:cubicBezTo>
                  <a:pt x="1199356" y="1804988"/>
                  <a:pt x="1256506" y="1934369"/>
                  <a:pt x="1281112" y="1981200"/>
                </a:cubicBezTo>
                <a:cubicBezTo>
                  <a:pt x="1305718" y="2028031"/>
                  <a:pt x="1351756" y="1999456"/>
                  <a:pt x="1343025" y="2038350"/>
                </a:cubicBezTo>
                <a:cubicBezTo>
                  <a:pt x="1334294" y="2077244"/>
                  <a:pt x="1227931" y="2178844"/>
                  <a:pt x="1228725" y="2214563"/>
                </a:cubicBezTo>
                <a:cubicBezTo>
                  <a:pt x="1229519" y="2250282"/>
                  <a:pt x="1312862" y="2259013"/>
                  <a:pt x="1347787" y="2252663"/>
                </a:cubicBezTo>
                <a:cubicBezTo>
                  <a:pt x="1382712" y="2246313"/>
                  <a:pt x="1400175" y="2153444"/>
                  <a:pt x="1438275" y="2176463"/>
                </a:cubicBezTo>
                <a:cubicBezTo>
                  <a:pt x="1476375" y="2199482"/>
                  <a:pt x="1562100" y="2344738"/>
                  <a:pt x="1576387" y="2390775"/>
                </a:cubicBezTo>
                <a:cubicBezTo>
                  <a:pt x="1590674" y="2436812"/>
                  <a:pt x="1518444" y="2414588"/>
                  <a:pt x="1524000" y="2452688"/>
                </a:cubicBezTo>
                <a:cubicBezTo>
                  <a:pt x="1529556" y="2490788"/>
                  <a:pt x="1607344" y="2573338"/>
                  <a:pt x="1609725" y="2619375"/>
                </a:cubicBezTo>
                <a:cubicBezTo>
                  <a:pt x="1612106" y="2665412"/>
                  <a:pt x="1550987" y="2693194"/>
                  <a:pt x="1538287" y="2728913"/>
                </a:cubicBezTo>
                <a:cubicBezTo>
                  <a:pt x="1525587" y="2764632"/>
                  <a:pt x="1529556" y="2799160"/>
                  <a:pt x="1533525" y="2833688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7" name="Forme libre : forme 16">
            <a:extLst>
              <a:ext uri="{FF2B5EF4-FFF2-40B4-BE49-F238E27FC236}">
                <a16:creationId xmlns:a16="http://schemas.microsoft.com/office/drawing/2014/main" id="{6B897376-6770-4E5A-9E1D-3002D87E2B1B}"/>
              </a:ext>
            </a:extLst>
          </p:cNvPr>
          <p:cNvSpPr/>
          <p:nvPr/>
        </p:nvSpPr>
        <p:spPr>
          <a:xfrm>
            <a:off x="5562410" y="1019175"/>
            <a:ext cx="1024052" cy="981075"/>
          </a:xfrm>
          <a:custGeom>
            <a:avLst/>
            <a:gdLst>
              <a:gd name="connsiteX0" fmla="*/ 352615 w 1024052"/>
              <a:gd name="connsiteY0" fmla="*/ 0 h 981075"/>
              <a:gd name="connsiteX1" fmla="*/ 385953 w 1024052"/>
              <a:gd name="connsiteY1" fmla="*/ 147638 h 981075"/>
              <a:gd name="connsiteX2" fmla="*/ 433578 w 1024052"/>
              <a:gd name="connsiteY2" fmla="*/ 223838 h 981075"/>
              <a:gd name="connsiteX3" fmla="*/ 14478 w 1024052"/>
              <a:gd name="connsiteY3" fmla="*/ 481013 h 981075"/>
              <a:gd name="connsiteX4" fmla="*/ 128778 w 1024052"/>
              <a:gd name="connsiteY4" fmla="*/ 547688 h 981075"/>
              <a:gd name="connsiteX5" fmla="*/ 443103 w 1024052"/>
              <a:gd name="connsiteY5" fmla="*/ 623888 h 981075"/>
              <a:gd name="connsiteX6" fmla="*/ 666940 w 1024052"/>
              <a:gd name="connsiteY6" fmla="*/ 923925 h 981075"/>
              <a:gd name="connsiteX7" fmla="*/ 814578 w 1024052"/>
              <a:gd name="connsiteY7" fmla="*/ 790575 h 981075"/>
              <a:gd name="connsiteX8" fmla="*/ 900303 w 1024052"/>
              <a:gd name="connsiteY8" fmla="*/ 900113 h 981075"/>
              <a:gd name="connsiteX9" fmla="*/ 1009840 w 1024052"/>
              <a:gd name="connsiteY9" fmla="*/ 857250 h 981075"/>
              <a:gd name="connsiteX10" fmla="*/ 1019365 w 1024052"/>
              <a:gd name="connsiteY10" fmla="*/ 981075 h 981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024052" h="981075">
                <a:moveTo>
                  <a:pt x="352615" y="0"/>
                </a:moveTo>
                <a:cubicBezTo>
                  <a:pt x="362537" y="55166"/>
                  <a:pt x="372459" y="110332"/>
                  <a:pt x="385953" y="147638"/>
                </a:cubicBezTo>
                <a:cubicBezTo>
                  <a:pt x="399447" y="184944"/>
                  <a:pt x="495491" y="168276"/>
                  <a:pt x="433578" y="223838"/>
                </a:cubicBezTo>
                <a:cubicBezTo>
                  <a:pt x="371666" y="279401"/>
                  <a:pt x="65278" y="427038"/>
                  <a:pt x="14478" y="481013"/>
                </a:cubicBezTo>
                <a:cubicBezTo>
                  <a:pt x="-36322" y="534988"/>
                  <a:pt x="57341" y="523876"/>
                  <a:pt x="128778" y="547688"/>
                </a:cubicBezTo>
                <a:cubicBezTo>
                  <a:pt x="200215" y="571500"/>
                  <a:pt x="353409" y="561182"/>
                  <a:pt x="443103" y="623888"/>
                </a:cubicBezTo>
                <a:cubicBezTo>
                  <a:pt x="532797" y="686594"/>
                  <a:pt x="605028" y="896144"/>
                  <a:pt x="666940" y="923925"/>
                </a:cubicBezTo>
                <a:cubicBezTo>
                  <a:pt x="728852" y="951706"/>
                  <a:pt x="775684" y="794544"/>
                  <a:pt x="814578" y="790575"/>
                </a:cubicBezTo>
                <a:cubicBezTo>
                  <a:pt x="853472" y="786606"/>
                  <a:pt x="867759" y="889001"/>
                  <a:pt x="900303" y="900113"/>
                </a:cubicBezTo>
                <a:cubicBezTo>
                  <a:pt x="932847" y="911225"/>
                  <a:pt x="989996" y="843756"/>
                  <a:pt x="1009840" y="857250"/>
                </a:cubicBezTo>
                <a:cubicBezTo>
                  <a:pt x="1029684" y="870744"/>
                  <a:pt x="1024524" y="925909"/>
                  <a:pt x="1019365" y="981075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8" name="Forme libre : forme 17">
            <a:extLst>
              <a:ext uri="{FF2B5EF4-FFF2-40B4-BE49-F238E27FC236}">
                <a16:creationId xmlns:a16="http://schemas.microsoft.com/office/drawing/2014/main" id="{20498A84-F3E1-452B-9923-BAD59EE2CD91}"/>
              </a:ext>
            </a:extLst>
          </p:cNvPr>
          <p:cNvSpPr/>
          <p:nvPr/>
        </p:nvSpPr>
        <p:spPr>
          <a:xfrm>
            <a:off x="4067175" y="1719263"/>
            <a:ext cx="2319338" cy="1011041"/>
          </a:xfrm>
          <a:custGeom>
            <a:avLst/>
            <a:gdLst>
              <a:gd name="connsiteX0" fmla="*/ 0 w 2319338"/>
              <a:gd name="connsiteY0" fmla="*/ 0 h 1011041"/>
              <a:gd name="connsiteX1" fmla="*/ 119063 w 2319338"/>
              <a:gd name="connsiteY1" fmla="*/ 80962 h 1011041"/>
              <a:gd name="connsiteX2" fmla="*/ 157163 w 2319338"/>
              <a:gd name="connsiteY2" fmla="*/ 228600 h 1011041"/>
              <a:gd name="connsiteX3" fmla="*/ 247650 w 2319338"/>
              <a:gd name="connsiteY3" fmla="*/ 214312 h 1011041"/>
              <a:gd name="connsiteX4" fmla="*/ 271463 w 2319338"/>
              <a:gd name="connsiteY4" fmla="*/ 123825 h 1011041"/>
              <a:gd name="connsiteX5" fmla="*/ 319088 w 2319338"/>
              <a:gd name="connsiteY5" fmla="*/ 223837 h 1011041"/>
              <a:gd name="connsiteX6" fmla="*/ 442913 w 2319338"/>
              <a:gd name="connsiteY6" fmla="*/ 247650 h 1011041"/>
              <a:gd name="connsiteX7" fmla="*/ 490538 w 2319338"/>
              <a:gd name="connsiteY7" fmla="*/ 104775 h 1011041"/>
              <a:gd name="connsiteX8" fmla="*/ 619125 w 2319338"/>
              <a:gd name="connsiteY8" fmla="*/ 28575 h 1011041"/>
              <a:gd name="connsiteX9" fmla="*/ 681038 w 2319338"/>
              <a:gd name="connsiteY9" fmla="*/ 133350 h 1011041"/>
              <a:gd name="connsiteX10" fmla="*/ 795338 w 2319338"/>
              <a:gd name="connsiteY10" fmla="*/ 223837 h 1011041"/>
              <a:gd name="connsiteX11" fmla="*/ 909638 w 2319338"/>
              <a:gd name="connsiteY11" fmla="*/ 419100 h 1011041"/>
              <a:gd name="connsiteX12" fmla="*/ 1100138 w 2319338"/>
              <a:gd name="connsiteY12" fmla="*/ 690562 h 1011041"/>
              <a:gd name="connsiteX13" fmla="*/ 1404938 w 2319338"/>
              <a:gd name="connsiteY13" fmla="*/ 576262 h 1011041"/>
              <a:gd name="connsiteX14" fmla="*/ 1528763 w 2319338"/>
              <a:gd name="connsiteY14" fmla="*/ 733425 h 1011041"/>
              <a:gd name="connsiteX15" fmla="*/ 1733550 w 2319338"/>
              <a:gd name="connsiteY15" fmla="*/ 619125 h 1011041"/>
              <a:gd name="connsiteX16" fmla="*/ 1819275 w 2319338"/>
              <a:gd name="connsiteY16" fmla="*/ 771525 h 1011041"/>
              <a:gd name="connsiteX17" fmla="*/ 1776413 w 2319338"/>
              <a:gd name="connsiteY17" fmla="*/ 957262 h 1011041"/>
              <a:gd name="connsiteX18" fmla="*/ 1828800 w 2319338"/>
              <a:gd name="connsiteY18" fmla="*/ 1004887 h 1011041"/>
              <a:gd name="connsiteX19" fmla="*/ 2095500 w 2319338"/>
              <a:gd name="connsiteY19" fmla="*/ 842962 h 1011041"/>
              <a:gd name="connsiteX20" fmla="*/ 2176463 w 2319338"/>
              <a:gd name="connsiteY20" fmla="*/ 900112 h 1011041"/>
              <a:gd name="connsiteX21" fmla="*/ 2295525 w 2319338"/>
              <a:gd name="connsiteY21" fmla="*/ 862012 h 1011041"/>
              <a:gd name="connsiteX22" fmla="*/ 2319338 w 2319338"/>
              <a:gd name="connsiteY22" fmla="*/ 795337 h 10110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2319338" h="1011041">
                <a:moveTo>
                  <a:pt x="0" y="0"/>
                </a:moveTo>
                <a:cubicBezTo>
                  <a:pt x="46434" y="21431"/>
                  <a:pt x="92869" y="42862"/>
                  <a:pt x="119063" y="80962"/>
                </a:cubicBezTo>
                <a:cubicBezTo>
                  <a:pt x="145257" y="119062"/>
                  <a:pt x="135732" y="206375"/>
                  <a:pt x="157163" y="228600"/>
                </a:cubicBezTo>
                <a:cubicBezTo>
                  <a:pt x="178594" y="250825"/>
                  <a:pt x="228600" y="231774"/>
                  <a:pt x="247650" y="214312"/>
                </a:cubicBezTo>
                <a:cubicBezTo>
                  <a:pt x="266700" y="196850"/>
                  <a:pt x="259557" y="122238"/>
                  <a:pt x="271463" y="123825"/>
                </a:cubicBezTo>
                <a:cubicBezTo>
                  <a:pt x="283369" y="125412"/>
                  <a:pt x="290513" y="203200"/>
                  <a:pt x="319088" y="223837"/>
                </a:cubicBezTo>
                <a:cubicBezTo>
                  <a:pt x="347663" y="244474"/>
                  <a:pt x="414338" y="267494"/>
                  <a:pt x="442913" y="247650"/>
                </a:cubicBezTo>
                <a:cubicBezTo>
                  <a:pt x="471488" y="227806"/>
                  <a:pt x="461169" y="141287"/>
                  <a:pt x="490538" y="104775"/>
                </a:cubicBezTo>
                <a:cubicBezTo>
                  <a:pt x="519907" y="68263"/>
                  <a:pt x="587375" y="23813"/>
                  <a:pt x="619125" y="28575"/>
                </a:cubicBezTo>
                <a:cubicBezTo>
                  <a:pt x="650875" y="33337"/>
                  <a:pt x="651669" y="100806"/>
                  <a:pt x="681038" y="133350"/>
                </a:cubicBezTo>
                <a:cubicBezTo>
                  <a:pt x="710407" y="165894"/>
                  <a:pt x="757238" y="176212"/>
                  <a:pt x="795338" y="223837"/>
                </a:cubicBezTo>
                <a:cubicBezTo>
                  <a:pt x="833438" y="271462"/>
                  <a:pt x="858838" y="341313"/>
                  <a:pt x="909638" y="419100"/>
                </a:cubicBezTo>
                <a:cubicBezTo>
                  <a:pt x="960438" y="496888"/>
                  <a:pt x="1017588" y="664368"/>
                  <a:pt x="1100138" y="690562"/>
                </a:cubicBezTo>
                <a:cubicBezTo>
                  <a:pt x="1182688" y="716756"/>
                  <a:pt x="1333501" y="569118"/>
                  <a:pt x="1404938" y="576262"/>
                </a:cubicBezTo>
                <a:cubicBezTo>
                  <a:pt x="1476375" y="583406"/>
                  <a:pt x="1473994" y="726281"/>
                  <a:pt x="1528763" y="733425"/>
                </a:cubicBezTo>
                <a:cubicBezTo>
                  <a:pt x="1583532" y="740569"/>
                  <a:pt x="1685131" y="612775"/>
                  <a:pt x="1733550" y="619125"/>
                </a:cubicBezTo>
                <a:cubicBezTo>
                  <a:pt x="1781969" y="625475"/>
                  <a:pt x="1812131" y="715169"/>
                  <a:pt x="1819275" y="771525"/>
                </a:cubicBezTo>
                <a:cubicBezTo>
                  <a:pt x="1826419" y="827881"/>
                  <a:pt x="1774825" y="918368"/>
                  <a:pt x="1776413" y="957262"/>
                </a:cubicBezTo>
                <a:cubicBezTo>
                  <a:pt x="1778001" y="996156"/>
                  <a:pt x="1775619" y="1023937"/>
                  <a:pt x="1828800" y="1004887"/>
                </a:cubicBezTo>
                <a:cubicBezTo>
                  <a:pt x="1881981" y="985837"/>
                  <a:pt x="2037556" y="860425"/>
                  <a:pt x="2095500" y="842962"/>
                </a:cubicBezTo>
                <a:cubicBezTo>
                  <a:pt x="2153444" y="825500"/>
                  <a:pt x="2143126" y="896937"/>
                  <a:pt x="2176463" y="900112"/>
                </a:cubicBezTo>
                <a:cubicBezTo>
                  <a:pt x="2209800" y="903287"/>
                  <a:pt x="2271713" y="879474"/>
                  <a:pt x="2295525" y="862012"/>
                </a:cubicBezTo>
                <a:cubicBezTo>
                  <a:pt x="2319337" y="844550"/>
                  <a:pt x="2319337" y="819943"/>
                  <a:pt x="2319338" y="795337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9" name="Forme libre : forme 18">
            <a:extLst>
              <a:ext uri="{FF2B5EF4-FFF2-40B4-BE49-F238E27FC236}">
                <a16:creationId xmlns:a16="http://schemas.microsoft.com/office/drawing/2014/main" id="{8FBAC746-697B-4F02-AFF8-DF8C4C25D370}"/>
              </a:ext>
            </a:extLst>
          </p:cNvPr>
          <p:cNvSpPr/>
          <p:nvPr/>
        </p:nvSpPr>
        <p:spPr>
          <a:xfrm>
            <a:off x="4846088" y="2724150"/>
            <a:ext cx="2826300" cy="1924050"/>
          </a:xfrm>
          <a:custGeom>
            <a:avLst/>
            <a:gdLst>
              <a:gd name="connsiteX0" fmla="*/ 1049887 w 2826300"/>
              <a:gd name="connsiteY0" fmla="*/ 0 h 1924050"/>
              <a:gd name="connsiteX1" fmla="*/ 983212 w 2826300"/>
              <a:gd name="connsiteY1" fmla="*/ 95250 h 1924050"/>
              <a:gd name="connsiteX2" fmla="*/ 1087987 w 2826300"/>
              <a:gd name="connsiteY2" fmla="*/ 219075 h 1924050"/>
              <a:gd name="connsiteX3" fmla="*/ 916537 w 2826300"/>
              <a:gd name="connsiteY3" fmla="*/ 342900 h 1924050"/>
              <a:gd name="connsiteX4" fmla="*/ 654600 w 2826300"/>
              <a:gd name="connsiteY4" fmla="*/ 528638 h 1924050"/>
              <a:gd name="connsiteX5" fmla="*/ 530775 w 2826300"/>
              <a:gd name="connsiteY5" fmla="*/ 423863 h 1924050"/>
              <a:gd name="connsiteX6" fmla="*/ 364087 w 2826300"/>
              <a:gd name="connsiteY6" fmla="*/ 257175 h 1924050"/>
              <a:gd name="connsiteX7" fmla="*/ 178350 w 2826300"/>
              <a:gd name="connsiteY7" fmla="*/ 400050 h 1924050"/>
              <a:gd name="connsiteX8" fmla="*/ 6900 w 2826300"/>
              <a:gd name="connsiteY8" fmla="*/ 490538 h 1924050"/>
              <a:gd name="connsiteX9" fmla="*/ 45000 w 2826300"/>
              <a:gd name="connsiteY9" fmla="*/ 661988 h 1924050"/>
              <a:gd name="connsiteX10" fmla="*/ 149775 w 2826300"/>
              <a:gd name="connsiteY10" fmla="*/ 647700 h 1924050"/>
              <a:gd name="connsiteX11" fmla="*/ 206925 w 2826300"/>
              <a:gd name="connsiteY11" fmla="*/ 723900 h 1924050"/>
              <a:gd name="connsiteX12" fmla="*/ 106912 w 2826300"/>
              <a:gd name="connsiteY12" fmla="*/ 766763 h 1924050"/>
              <a:gd name="connsiteX13" fmla="*/ 178350 w 2826300"/>
              <a:gd name="connsiteY13" fmla="*/ 981075 h 1924050"/>
              <a:gd name="connsiteX14" fmla="*/ 159300 w 2826300"/>
              <a:gd name="connsiteY14" fmla="*/ 1042988 h 1924050"/>
              <a:gd name="connsiteX15" fmla="*/ 316462 w 2826300"/>
              <a:gd name="connsiteY15" fmla="*/ 1333500 h 1924050"/>
              <a:gd name="connsiteX16" fmla="*/ 449812 w 2826300"/>
              <a:gd name="connsiteY16" fmla="*/ 1271588 h 1924050"/>
              <a:gd name="connsiteX17" fmla="*/ 416475 w 2826300"/>
              <a:gd name="connsiteY17" fmla="*/ 1176338 h 1924050"/>
              <a:gd name="connsiteX18" fmla="*/ 530775 w 2826300"/>
              <a:gd name="connsiteY18" fmla="*/ 1066800 h 1924050"/>
              <a:gd name="connsiteX19" fmla="*/ 740325 w 2826300"/>
              <a:gd name="connsiteY19" fmla="*/ 985838 h 1924050"/>
              <a:gd name="connsiteX20" fmla="*/ 807000 w 2826300"/>
              <a:gd name="connsiteY20" fmla="*/ 885825 h 1924050"/>
              <a:gd name="connsiteX21" fmla="*/ 949875 w 2826300"/>
              <a:gd name="connsiteY21" fmla="*/ 1138238 h 1924050"/>
              <a:gd name="connsiteX22" fmla="*/ 1007025 w 2826300"/>
              <a:gd name="connsiteY22" fmla="*/ 1095375 h 1924050"/>
              <a:gd name="connsiteX23" fmla="*/ 1126087 w 2826300"/>
              <a:gd name="connsiteY23" fmla="*/ 1362075 h 1924050"/>
              <a:gd name="connsiteX24" fmla="*/ 1164187 w 2826300"/>
              <a:gd name="connsiteY24" fmla="*/ 1214438 h 1924050"/>
              <a:gd name="connsiteX25" fmla="*/ 1297537 w 2826300"/>
              <a:gd name="connsiteY25" fmla="*/ 1347788 h 1924050"/>
              <a:gd name="connsiteX26" fmla="*/ 1468987 w 2826300"/>
              <a:gd name="connsiteY26" fmla="*/ 1414463 h 1924050"/>
              <a:gd name="connsiteX27" fmla="*/ 1669012 w 2826300"/>
              <a:gd name="connsiteY27" fmla="*/ 1400175 h 1924050"/>
              <a:gd name="connsiteX28" fmla="*/ 1921425 w 2826300"/>
              <a:gd name="connsiteY28" fmla="*/ 1485900 h 1924050"/>
              <a:gd name="connsiteX29" fmla="*/ 2030962 w 2826300"/>
              <a:gd name="connsiteY29" fmla="*/ 1485900 h 1924050"/>
              <a:gd name="connsiteX30" fmla="*/ 2292900 w 2826300"/>
              <a:gd name="connsiteY30" fmla="*/ 1714500 h 1924050"/>
              <a:gd name="connsiteX31" fmla="*/ 2373862 w 2826300"/>
              <a:gd name="connsiteY31" fmla="*/ 1733550 h 1924050"/>
              <a:gd name="connsiteX32" fmla="*/ 2445300 w 2826300"/>
              <a:gd name="connsiteY32" fmla="*/ 1728788 h 1924050"/>
              <a:gd name="connsiteX33" fmla="*/ 2702475 w 2826300"/>
              <a:gd name="connsiteY33" fmla="*/ 1871663 h 1924050"/>
              <a:gd name="connsiteX34" fmla="*/ 2826300 w 2826300"/>
              <a:gd name="connsiteY34" fmla="*/ 1924050 h 1924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2826300" h="1924050">
                <a:moveTo>
                  <a:pt x="1049887" y="0"/>
                </a:moveTo>
                <a:cubicBezTo>
                  <a:pt x="1013374" y="29369"/>
                  <a:pt x="976862" y="58738"/>
                  <a:pt x="983212" y="95250"/>
                </a:cubicBezTo>
                <a:cubicBezTo>
                  <a:pt x="989562" y="131762"/>
                  <a:pt x="1099099" y="177800"/>
                  <a:pt x="1087987" y="219075"/>
                </a:cubicBezTo>
                <a:cubicBezTo>
                  <a:pt x="1076875" y="260350"/>
                  <a:pt x="916537" y="342900"/>
                  <a:pt x="916537" y="342900"/>
                </a:cubicBezTo>
                <a:cubicBezTo>
                  <a:pt x="844306" y="394494"/>
                  <a:pt x="718894" y="515144"/>
                  <a:pt x="654600" y="528638"/>
                </a:cubicBezTo>
                <a:cubicBezTo>
                  <a:pt x="590306" y="542132"/>
                  <a:pt x="579194" y="469107"/>
                  <a:pt x="530775" y="423863"/>
                </a:cubicBezTo>
                <a:cubicBezTo>
                  <a:pt x="482356" y="378619"/>
                  <a:pt x="422824" y="261144"/>
                  <a:pt x="364087" y="257175"/>
                </a:cubicBezTo>
                <a:cubicBezTo>
                  <a:pt x="305349" y="253206"/>
                  <a:pt x="237881" y="361156"/>
                  <a:pt x="178350" y="400050"/>
                </a:cubicBezTo>
                <a:cubicBezTo>
                  <a:pt x="118819" y="438944"/>
                  <a:pt x="29125" y="446882"/>
                  <a:pt x="6900" y="490538"/>
                </a:cubicBezTo>
                <a:cubicBezTo>
                  <a:pt x="-15325" y="534194"/>
                  <a:pt x="21188" y="635794"/>
                  <a:pt x="45000" y="661988"/>
                </a:cubicBezTo>
                <a:cubicBezTo>
                  <a:pt x="68812" y="688182"/>
                  <a:pt x="122787" y="637381"/>
                  <a:pt x="149775" y="647700"/>
                </a:cubicBezTo>
                <a:cubicBezTo>
                  <a:pt x="176763" y="658019"/>
                  <a:pt x="214069" y="704056"/>
                  <a:pt x="206925" y="723900"/>
                </a:cubicBezTo>
                <a:cubicBezTo>
                  <a:pt x="199781" y="743744"/>
                  <a:pt x="111674" y="723901"/>
                  <a:pt x="106912" y="766763"/>
                </a:cubicBezTo>
                <a:cubicBezTo>
                  <a:pt x="102149" y="809626"/>
                  <a:pt x="169619" y="935038"/>
                  <a:pt x="178350" y="981075"/>
                </a:cubicBezTo>
                <a:cubicBezTo>
                  <a:pt x="187081" y="1027113"/>
                  <a:pt x="136281" y="984251"/>
                  <a:pt x="159300" y="1042988"/>
                </a:cubicBezTo>
                <a:cubicBezTo>
                  <a:pt x="182319" y="1101726"/>
                  <a:pt x="268043" y="1295400"/>
                  <a:pt x="316462" y="1333500"/>
                </a:cubicBezTo>
                <a:cubicBezTo>
                  <a:pt x="364881" y="1371600"/>
                  <a:pt x="433143" y="1297782"/>
                  <a:pt x="449812" y="1271588"/>
                </a:cubicBezTo>
                <a:cubicBezTo>
                  <a:pt x="466481" y="1245394"/>
                  <a:pt x="402981" y="1210469"/>
                  <a:pt x="416475" y="1176338"/>
                </a:cubicBezTo>
                <a:cubicBezTo>
                  <a:pt x="429969" y="1142207"/>
                  <a:pt x="476800" y="1098550"/>
                  <a:pt x="530775" y="1066800"/>
                </a:cubicBezTo>
                <a:cubicBezTo>
                  <a:pt x="584750" y="1035050"/>
                  <a:pt x="694288" y="1016000"/>
                  <a:pt x="740325" y="985838"/>
                </a:cubicBezTo>
                <a:cubicBezTo>
                  <a:pt x="786362" y="955676"/>
                  <a:pt x="772075" y="860425"/>
                  <a:pt x="807000" y="885825"/>
                </a:cubicBezTo>
                <a:cubicBezTo>
                  <a:pt x="841925" y="911225"/>
                  <a:pt x="916537" y="1103313"/>
                  <a:pt x="949875" y="1138238"/>
                </a:cubicBezTo>
                <a:cubicBezTo>
                  <a:pt x="983212" y="1173163"/>
                  <a:pt x="977656" y="1058069"/>
                  <a:pt x="1007025" y="1095375"/>
                </a:cubicBezTo>
                <a:cubicBezTo>
                  <a:pt x="1036394" y="1132681"/>
                  <a:pt x="1099893" y="1342231"/>
                  <a:pt x="1126087" y="1362075"/>
                </a:cubicBezTo>
                <a:cubicBezTo>
                  <a:pt x="1152281" y="1381919"/>
                  <a:pt x="1135612" y="1216819"/>
                  <a:pt x="1164187" y="1214438"/>
                </a:cubicBezTo>
                <a:cubicBezTo>
                  <a:pt x="1192762" y="1212057"/>
                  <a:pt x="1246737" y="1314451"/>
                  <a:pt x="1297537" y="1347788"/>
                </a:cubicBezTo>
                <a:cubicBezTo>
                  <a:pt x="1348337" y="1381125"/>
                  <a:pt x="1407075" y="1405732"/>
                  <a:pt x="1468987" y="1414463"/>
                </a:cubicBezTo>
                <a:cubicBezTo>
                  <a:pt x="1530899" y="1423194"/>
                  <a:pt x="1593606" y="1388269"/>
                  <a:pt x="1669012" y="1400175"/>
                </a:cubicBezTo>
                <a:cubicBezTo>
                  <a:pt x="1744418" y="1412081"/>
                  <a:pt x="1861100" y="1471613"/>
                  <a:pt x="1921425" y="1485900"/>
                </a:cubicBezTo>
                <a:cubicBezTo>
                  <a:pt x="1981750" y="1500187"/>
                  <a:pt x="1969049" y="1447800"/>
                  <a:pt x="2030962" y="1485900"/>
                </a:cubicBezTo>
                <a:cubicBezTo>
                  <a:pt x="2092875" y="1524000"/>
                  <a:pt x="2235750" y="1673225"/>
                  <a:pt x="2292900" y="1714500"/>
                </a:cubicBezTo>
                <a:cubicBezTo>
                  <a:pt x="2350050" y="1755775"/>
                  <a:pt x="2348462" y="1731169"/>
                  <a:pt x="2373862" y="1733550"/>
                </a:cubicBezTo>
                <a:cubicBezTo>
                  <a:pt x="2399262" y="1735931"/>
                  <a:pt x="2390531" y="1705769"/>
                  <a:pt x="2445300" y="1728788"/>
                </a:cubicBezTo>
                <a:cubicBezTo>
                  <a:pt x="2500069" y="1751807"/>
                  <a:pt x="2638975" y="1839119"/>
                  <a:pt x="2702475" y="1871663"/>
                </a:cubicBezTo>
                <a:cubicBezTo>
                  <a:pt x="2765975" y="1904207"/>
                  <a:pt x="2796137" y="1914128"/>
                  <a:pt x="2826300" y="1924050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0" name="Forme libre : forme 19">
            <a:extLst>
              <a:ext uri="{FF2B5EF4-FFF2-40B4-BE49-F238E27FC236}">
                <a16:creationId xmlns:a16="http://schemas.microsoft.com/office/drawing/2014/main" id="{9C419867-01DA-4A07-90F3-8C56C004BAEE}"/>
              </a:ext>
            </a:extLst>
          </p:cNvPr>
          <p:cNvSpPr/>
          <p:nvPr/>
        </p:nvSpPr>
        <p:spPr>
          <a:xfrm>
            <a:off x="4797425" y="3530600"/>
            <a:ext cx="158750" cy="104775"/>
          </a:xfrm>
          <a:custGeom>
            <a:avLst/>
            <a:gdLst>
              <a:gd name="connsiteX0" fmla="*/ 158750 w 158750"/>
              <a:gd name="connsiteY0" fmla="*/ 0 h 104775"/>
              <a:gd name="connsiteX1" fmla="*/ 60325 w 158750"/>
              <a:gd name="connsiteY1" fmla="*/ 34925 h 104775"/>
              <a:gd name="connsiteX2" fmla="*/ 0 w 158750"/>
              <a:gd name="connsiteY2" fmla="*/ 104775 h 104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8750" h="104775">
                <a:moveTo>
                  <a:pt x="158750" y="0"/>
                </a:moveTo>
                <a:cubicBezTo>
                  <a:pt x="122766" y="8731"/>
                  <a:pt x="86783" y="17462"/>
                  <a:pt x="60325" y="34925"/>
                </a:cubicBezTo>
                <a:cubicBezTo>
                  <a:pt x="33867" y="52388"/>
                  <a:pt x="16933" y="78581"/>
                  <a:pt x="0" y="104775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" name="Forme libre : forme 1">
            <a:extLst>
              <a:ext uri="{FF2B5EF4-FFF2-40B4-BE49-F238E27FC236}">
                <a16:creationId xmlns:a16="http://schemas.microsoft.com/office/drawing/2014/main" id="{B7DAACF1-E6F7-44BB-AB7F-4826964ED36A}"/>
              </a:ext>
            </a:extLst>
          </p:cNvPr>
          <p:cNvSpPr/>
          <p:nvPr/>
        </p:nvSpPr>
        <p:spPr>
          <a:xfrm>
            <a:off x="3064213" y="311284"/>
            <a:ext cx="2412461" cy="6293797"/>
          </a:xfrm>
          <a:custGeom>
            <a:avLst/>
            <a:gdLst>
              <a:gd name="connsiteX0" fmla="*/ 0 w 2558374"/>
              <a:gd name="connsiteY0" fmla="*/ 0 h 6799634"/>
              <a:gd name="connsiteX1" fmla="*/ 369651 w 2558374"/>
              <a:gd name="connsiteY1" fmla="*/ 817123 h 6799634"/>
              <a:gd name="connsiteX2" fmla="*/ 573931 w 2558374"/>
              <a:gd name="connsiteY2" fmla="*/ 1225685 h 6799634"/>
              <a:gd name="connsiteX3" fmla="*/ 700391 w 2558374"/>
              <a:gd name="connsiteY3" fmla="*/ 1702340 h 6799634"/>
              <a:gd name="connsiteX4" fmla="*/ 1060314 w 2558374"/>
              <a:gd name="connsiteY4" fmla="*/ 2013625 h 6799634"/>
              <a:gd name="connsiteX5" fmla="*/ 1605063 w 2558374"/>
              <a:gd name="connsiteY5" fmla="*/ 2986391 h 6799634"/>
              <a:gd name="connsiteX6" fmla="*/ 1760706 w 2558374"/>
              <a:gd name="connsiteY6" fmla="*/ 3550595 h 6799634"/>
              <a:gd name="connsiteX7" fmla="*/ 1857983 w 2558374"/>
              <a:gd name="connsiteY7" fmla="*/ 4036978 h 6799634"/>
              <a:gd name="connsiteX8" fmla="*/ 1770434 w 2558374"/>
              <a:gd name="connsiteY8" fmla="*/ 4435812 h 6799634"/>
              <a:gd name="connsiteX9" fmla="*/ 1809344 w 2558374"/>
              <a:gd name="connsiteY9" fmla="*/ 4669276 h 6799634"/>
              <a:gd name="connsiteX10" fmla="*/ 2091446 w 2558374"/>
              <a:gd name="connsiteY10" fmla="*/ 5175115 h 6799634"/>
              <a:gd name="connsiteX11" fmla="*/ 2286000 w 2558374"/>
              <a:gd name="connsiteY11" fmla="*/ 5515583 h 6799634"/>
              <a:gd name="connsiteX12" fmla="*/ 2305455 w 2558374"/>
              <a:gd name="connsiteY12" fmla="*/ 5914417 h 6799634"/>
              <a:gd name="connsiteX13" fmla="*/ 2441642 w 2558374"/>
              <a:gd name="connsiteY13" fmla="*/ 6147880 h 6799634"/>
              <a:gd name="connsiteX14" fmla="*/ 2538919 w 2558374"/>
              <a:gd name="connsiteY14" fmla="*/ 6556442 h 6799634"/>
              <a:gd name="connsiteX15" fmla="*/ 2558374 w 2558374"/>
              <a:gd name="connsiteY15" fmla="*/ 6799634 h 6799634"/>
              <a:gd name="connsiteX0" fmla="*/ 0 w 2558374"/>
              <a:gd name="connsiteY0" fmla="*/ 0 h 6799634"/>
              <a:gd name="connsiteX1" fmla="*/ 369651 w 2558374"/>
              <a:gd name="connsiteY1" fmla="*/ 817123 h 6799634"/>
              <a:gd name="connsiteX2" fmla="*/ 573931 w 2558374"/>
              <a:gd name="connsiteY2" fmla="*/ 1225685 h 6799634"/>
              <a:gd name="connsiteX3" fmla="*/ 700391 w 2558374"/>
              <a:gd name="connsiteY3" fmla="*/ 1702340 h 6799634"/>
              <a:gd name="connsiteX4" fmla="*/ 1060314 w 2558374"/>
              <a:gd name="connsiteY4" fmla="*/ 2013625 h 6799634"/>
              <a:gd name="connsiteX5" fmla="*/ 1322961 w 2558374"/>
              <a:gd name="connsiteY5" fmla="*/ 2509736 h 6799634"/>
              <a:gd name="connsiteX6" fmla="*/ 1605063 w 2558374"/>
              <a:gd name="connsiteY6" fmla="*/ 2986391 h 6799634"/>
              <a:gd name="connsiteX7" fmla="*/ 1760706 w 2558374"/>
              <a:gd name="connsiteY7" fmla="*/ 3550595 h 6799634"/>
              <a:gd name="connsiteX8" fmla="*/ 1857983 w 2558374"/>
              <a:gd name="connsiteY8" fmla="*/ 4036978 h 6799634"/>
              <a:gd name="connsiteX9" fmla="*/ 1770434 w 2558374"/>
              <a:gd name="connsiteY9" fmla="*/ 4435812 h 6799634"/>
              <a:gd name="connsiteX10" fmla="*/ 1809344 w 2558374"/>
              <a:gd name="connsiteY10" fmla="*/ 4669276 h 6799634"/>
              <a:gd name="connsiteX11" fmla="*/ 2091446 w 2558374"/>
              <a:gd name="connsiteY11" fmla="*/ 5175115 h 6799634"/>
              <a:gd name="connsiteX12" fmla="*/ 2286000 w 2558374"/>
              <a:gd name="connsiteY12" fmla="*/ 5515583 h 6799634"/>
              <a:gd name="connsiteX13" fmla="*/ 2305455 w 2558374"/>
              <a:gd name="connsiteY13" fmla="*/ 5914417 h 6799634"/>
              <a:gd name="connsiteX14" fmla="*/ 2441642 w 2558374"/>
              <a:gd name="connsiteY14" fmla="*/ 6147880 h 6799634"/>
              <a:gd name="connsiteX15" fmla="*/ 2538919 w 2558374"/>
              <a:gd name="connsiteY15" fmla="*/ 6556442 h 6799634"/>
              <a:gd name="connsiteX16" fmla="*/ 2558374 w 2558374"/>
              <a:gd name="connsiteY16" fmla="*/ 6799634 h 6799634"/>
              <a:gd name="connsiteX0" fmla="*/ 0 w 2422187"/>
              <a:gd name="connsiteY0" fmla="*/ 0 h 6527260"/>
              <a:gd name="connsiteX1" fmla="*/ 233464 w 2422187"/>
              <a:gd name="connsiteY1" fmla="*/ 544749 h 6527260"/>
              <a:gd name="connsiteX2" fmla="*/ 437744 w 2422187"/>
              <a:gd name="connsiteY2" fmla="*/ 953311 h 6527260"/>
              <a:gd name="connsiteX3" fmla="*/ 564204 w 2422187"/>
              <a:gd name="connsiteY3" fmla="*/ 1429966 h 6527260"/>
              <a:gd name="connsiteX4" fmla="*/ 924127 w 2422187"/>
              <a:gd name="connsiteY4" fmla="*/ 1741251 h 6527260"/>
              <a:gd name="connsiteX5" fmla="*/ 1186774 w 2422187"/>
              <a:gd name="connsiteY5" fmla="*/ 2237362 h 6527260"/>
              <a:gd name="connsiteX6" fmla="*/ 1468876 w 2422187"/>
              <a:gd name="connsiteY6" fmla="*/ 2714017 h 6527260"/>
              <a:gd name="connsiteX7" fmla="*/ 1624519 w 2422187"/>
              <a:gd name="connsiteY7" fmla="*/ 3278221 h 6527260"/>
              <a:gd name="connsiteX8" fmla="*/ 1721796 w 2422187"/>
              <a:gd name="connsiteY8" fmla="*/ 3764604 h 6527260"/>
              <a:gd name="connsiteX9" fmla="*/ 1634247 w 2422187"/>
              <a:gd name="connsiteY9" fmla="*/ 4163438 h 6527260"/>
              <a:gd name="connsiteX10" fmla="*/ 1673157 w 2422187"/>
              <a:gd name="connsiteY10" fmla="*/ 4396902 h 6527260"/>
              <a:gd name="connsiteX11" fmla="*/ 1955259 w 2422187"/>
              <a:gd name="connsiteY11" fmla="*/ 4902741 h 6527260"/>
              <a:gd name="connsiteX12" fmla="*/ 2149813 w 2422187"/>
              <a:gd name="connsiteY12" fmla="*/ 5243209 h 6527260"/>
              <a:gd name="connsiteX13" fmla="*/ 2169268 w 2422187"/>
              <a:gd name="connsiteY13" fmla="*/ 5642043 h 6527260"/>
              <a:gd name="connsiteX14" fmla="*/ 2305455 w 2422187"/>
              <a:gd name="connsiteY14" fmla="*/ 5875506 h 6527260"/>
              <a:gd name="connsiteX15" fmla="*/ 2402732 w 2422187"/>
              <a:gd name="connsiteY15" fmla="*/ 6284068 h 6527260"/>
              <a:gd name="connsiteX16" fmla="*/ 2422187 w 2422187"/>
              <a:gd name="connsiteY16" fmla="*/ 6527260 h 6527260"/>
              <a:gd name="connsiteX0" fmla="*/ 0 w 2414891"/>
              <a:gd name="connsiteY0" fmla="*/ 0 h 6320435"/>
              <a:gd name="connsiteX1" fmla="*/ 233464 w 2414891"/>
              <a:gd name="connsiteY1" fmla="*/ 544749 h 6320435"/>
              <a:gd name="connsiteX2" fmla="*/ 437744 w 2414891"/>
              <a:gd name="connsiteY2" fmla="*/ 953311 h 6320435"/>
              <a:gd name="connsiteX3" fmla="*/ 564204 w 2414891"/>
              <a:gd name="connsiteY3" fmla="*/ 1429966 h 6320435"/>
              <a:gd name="connsiteX4" fmla="*/ 924127 w 2414891"/>
              <a:gd name="connsiteY4" fmla="*/ 1741251 h 6320435"/>
              <a:gd name="connsiteX5" fmla="*/ 1186774 w 2414891"/>
              <a:gd name="connsiteY5" fmla="*/ 2237362 h 6320435"/>
              <a:gd name="connsiteX6" fmla="*/ 1468876 w 2414891"/>
              <a:gd name="connsiteY6" fmla="*/ 2714017 h 6320435"/>
              <a:gd name="connsiteX7" fmla="*/ 1624519 w 2414891"/>
              <a:gd name="connsiteY7" fmla="*/ 3278221 h 6320435"/>
              <a:gd name="connsiteX8" fmla="*/ 1721796 w 2414891"/>
              <a:gd name="connsiteY8" fmla="*/ 3764604 h 6320435"/>
              <a:gd name="connsiteX9" fmla="*/ 1634247 w 2414891"/>
              <a:gd name="connsiteY9" fmla="*/ 4163438 h 6320435"/>
              <a:gd name="connsiteX10" fmla="*/ 1673157 w 2414891"/>
              <a:gd name="connsiteY10" fmla="*/ 4396902 h 6320435"/>
              <a:gd name="connsiteX11" fmla="*/ 1955259 w 2414891"/>
              <a:gd name="connsiteY11" fmla="*/ 4902741 h 6320435"/>
              <a:gd name="connsiteX12" fmla="*/ 2149813 w 2414891"/>
              <a:gd name="connsiteY12" fmla="*/ 5243209 h 6320435"/>
              <a:gd name="connsiteX13" fmla="*/ 2169268 w 2414891"/>
              <a:gd name="connsiteY13" fmla="*/ 5642043 h 6320435"/>
              <a:gd name="connsiteX14" fmla="*/ 2305455 w 2414891"/>
              <a:gd name="connsiteY14" fmla="*/ 5875506 h 6320435"/>
              <a:gd name="connsiteX15" fmla="*/ 2402732 w 2414891"/>
              <a:gd name="connsiteY15" fmla="*/ 6284068 h 6320435"/>
              <a:gd name="connsiteX16" fmla="*/ 2412460 w 2414891"/>
              <a:gd name="connsiteY16" fmla="*/ 6284069 h 6320435"/>
              <a:gd name="connsiteX0" fmla="*/ 0 w 2408179"/>
              <a:gd name="connsiteY0" fmla="*/ 0 h 6304157"/>
              <a:gd name="connsiteX1" fmla="*/ 233464 w 2408179"/>
              <a:gd name="connsiteY1" fmla="*/ 544749 h 6304157"/>
              <a:gd name="connsiteX2" fmla="*/ 437744 w 2408179"/>
              <a:gd name="connsiteY2" fmla="*/ 953311 h 6304157"/>
              <a:gd name="connsiteX3" fmla="*/ 564204 w 2408179"/>
              <a:gd name="connsiteY3" fmla="*/ 1429966 h 6304157"/>
              <a:gd name="connsiteX4" fmla="*/ 924127 w 2408179"/>
              <a:gd name="connsiteY4" fmla="*/ 1741251 h 6304157"/>
              <a:gd name="connsiteX5" fmla="*/ 1186774 w 2408179"/>
              <a:gd name="connsiteY5" fmla="*/ 2237362 h 6304157"/>
              <a:gd name="connsiteX6" fmla="*/ 1468876 w 2408179"/>
              <a:gd name="connsiteY6" fmla="*/ 2714017 h 6304157"/>
              <a:gd name="connsiteX7" fmla="*/ 1624519 w 2408179"/>
              <a:gd name="connsiteY7" fmla="*/ 3278221 h 6304157"/>
              <a:gd name="connsiteX8" fmla="*/ 1721796 w 2408179"/>
              <a:gd name="connsiteY8" fmla="*/ 3764604 h 6304157"/>
              <a:gd name="connsiteX9" fmla="*/ 1634247 w 2408179"/>
              <a:gd name="connsiteY9" fmla="*/ 4163438 h 6304157"/>
              <a:gd name="connsiteX10" fmla="*/ 1673157 w 2408179"/>
              <a:gd name="connsiteY10" fmla="*/ 4396902 h 6304157"/>
              <a:gd name="connsiteX11" fmla="*/ 1955259 w 2408179"/>
              <a:gd name="connsiteY11" fmla="*/ 4902741 h 6304157"/>
              <a:gd name="connsiteX12" fmla="*/ 2149813 w 2408179"/>
              <a:gd name="connsiteY12" fmla="*/ 5243209 h 6304157"/>
              <a:gd name="connsiteX13" fmla="*/ 2169268 w 2408179"/>
              <a:gd name="connsiteY13" fmla="*/ 5642043 h 6304157"/>
              <a:gd name="connsiteX14" fmla="*/ 2305455 w 2408179"/>
              <a:gd name="connsiteY14" fmla="*/ 5875506 h 6304157"/>
              <a:gd name="connsiteX15" fmla="*/ 2402732 w 2408179"/>
              <a:gd name="connsiteY15" fmla="*/ 6284068 h 6304157"/>
              <a:gd name="connsiteX16" fmla="*/ 2383277 w 2408179"/>
              <a:gd name="connsiteY16" fmla="*/ 6089516 h 6304157"/>
              <a:gd name="connsiteX0" fmla="*/ 0 w 2490282"/>
              <a:gd name="connsiteY0" fmla="*/ 0 h 6439712"/>
              <a:gd name="connsiteX1" fmla="*/ 233464 w 2490282"/>
              <a:gd name="connsiteY1" fmla="*/ 544749 h 6439712"/>
              <a:gd name="connsiteX2" fmla="*/ 437744 w 2490282"/>
              <a:gd name="connsiteY2" fmla="*/ 953311 h 6439712"/>
              <a:gd name="connsiteX3" fmla="*/ 564204 w 2490282"/>
              <a:gd name="connsiteY3" fmla="*/ 1429966 h 6439712"/>
              <a:gd name="connsiteX4" fmla="*/ 924127 w 2490282"/>
              <a:gd name="connsiteY4" fmla="*/ 1741251 h 6439712"/>
              <a:gd name="connsiteX5" fmla="*/ 1186774 w 2490282"/>
              <a:gd name="connsiteY5" fmla="*/ 2237362 h 6439712"/>
              <a:gd name="connsiteX6" fmla="*/ 1468876 w 2490282"/>
              <a:gd name="connsiteY6" fmla="*/ 2714017 h 6439712"/>
              <a:gd name="connsiteX7" fmla="*/ 1624519 w 2490282"/>
              <a:gd name="connsiteY7" fmla="*/ 3278221 h 6439712"/>
              <a:gd name="connsiteX8" fmla="*/ 1721796 w 2490282"/>
              <a:gd name="connsiteY8" fmla="*/ 3764604 h 6439712"/>
              <a:gd name="connsiteX9" fmla="*/ 1634247 w 2490282"/>
              <a:gd name="connsiteY9" fmla="*/ 4163438 h 6439712"/>
              <a:gd name="connsiteX10" fmla="*/ 1673157 w 2490282"/>
              <a:gd name="connsiteY10" fmla="*/ 4396902 h 6439712"/>
              <a:gd name="connsiteX11" fmla="*/ 1955259 w 2490282"/>
              <a:gd name="connsiteY11" fmla="*/ 4902741 h 6439712"/>
              <a:gd name="connsiteX12" fmla="*/ 2149813 w 2490282"/>
              <a:gd name="connsiteY12" fmla="*/ 5243209 h 6439712"/>
              <a:gd name="connsiteX13" fmla="*/ 2169268 w 2490282"/>
              <a:gd name="connsiteY13" fmla="*/ 5642043 h 6439712"/>
              <a:gd name="connsiteX14" fmla="*/ 2305455 w 2490282"/>
              <a:gd name="connsiteY14" fmla="*/ 5875506 h 6439712"/>
              <a:gd name="connsiteX15" fmla="*/ 2402732 w 2490282"/>
              <a:gd name="connsiteY15" fmla="*/ 6284068 h 6439712"/>
              <a:gd name="connsiteX16" fmla="*/ 2490282 w 2490282"/>
              <a:gd name="connsiteY16" fmla="*/ 6439712 h 6439712"/>
              <a:gd name="connsiteX0" fmla="*/ 0 w 2490282"/>
              <a:gd name="connsiteY0" fmla="*/ 0 h 6439712"/>
              <a:gd name="connsiteX1" fmla="*/ 233464 w 2490282"/>
              <a:gd name="connsiteY1" fmla="*/ 544749 h 6439712"/>
              <a:gd name="connsiteX2" fmla="*/ 437744 w 2490282"/>
              <a:gd name="connsiteY2" fmla="*/ 953311 h 6439712"/>
              <a:gd name="connsiteX3" fmla="*/ 564204 w 2490282"/>
              <a:gd name="connsiteY3" fmla="*/ 1429966 h 6439712"/>
              <a:gd name="connsiteX4" fmla="*/ 924127 w 2490282"/>
              <a:gd name="connsiteY4" fmla="*/ 1741251 h 6439712"/>
              <a:gd name="connsiteX5" fmla="*/ 1186774 w 2490282"/>
              <a:gd name="connsiteY5" fmla="*/ 2237362 h 6439712"/>
              <a:gd name="connsiteX6" fmla="*/ 1468876 w 2490282"/>
              <a:gd name="connsiteY6" fmla="*/ 2714017 h 6439712"/>
              <a:gd name="connsiteX7" fmla="*/ 1624519 w 2490282"/>
              <a:gd name="connsiteY7" fmla="*/ 3278221 h 6439712"/>
              <a:gd name="connsiteX8" fmla="*/ 1721796 w 2490282"/>
              <a:gd name="connsiteY8" fmla="*/ 3764604 h 6439712"/>
              <a:gd name="connsiteX9" fmla="*/ 1634247 w 2490282"/>
              <a:gd name="connsiteY9" fmla="*/ 4163438 h 6439712"/>
              <a:gd name="connsiteX10" fmla="*/ 1673157 w 2490282"/>
              <a:gd name="connsiteY10" fmla="*/ 4396902 h 6439712"/>
              <a:gd name="connsiteX11" fmla="*/ 1955259 w 2490282"/>
              <a:gd name="connsiteY11" fmla="*/ 4902741 h 6439712"/>
              <a:gd name="connsiteX12" fmla="*/ 2149813 w 2490282"/>
              <a:gd name="connsiteY12" fmla="*/ 5243209 h 6439712"/>
              <a:gd name="connsiteX13" fmla="*/ 2169268 w 2490282"/>
              <a:gd name="connsiteY13" fmla="*/ 5642043 h 6439712"/>
              <a:gd name="connsiteX14" fmla="*/ 2305455 w 2490282"/>
              <a:gd name="connsiteY14" fmla="*/ 5875506 h 6439712"/>
              <a:gd name="connsiteX15" fmla="*/ 2383276 w 2490282"/>
              <a:gd name="connsiteY15" fmla="*/ 6089514 h 6439712"/>
              <a:gd name="connsiteX16" fmla="*/ 2490282 w 2490282"/>
              <a:gd name="connsiteY16" fmla="*/ 6439712 h 6439712"/>
              <a:gd name="connsiteX0" fmla="*/ 0 w 2412461"/>
              <a:gd name="connsiteY0" fmla="*/ 0 h 6293797"/>
              <a:gd name="connsiteX1" fmla="*/ 233464 w 2412461"/>
              <a:gd name="connsiteY1" fmla="*/ 544749 h 6293797"/>
              <a:gd name="connsiteX2" fmla="*/ 437744 w 2412461"/>
              <a:gd name="connsiteY2" fmla="*/ 953311 h 6293797"/>
              <a:gd name="connsiteX3" fmla="*/ 564204 w 2412461"/>
              <a:gd name="connsiteY3" fmla="*/ 1429966 h 6293797"/>
              <a:gd name="connsiteX4" fmla="*/ 924127 w 2412461"/>
              <a:gd name="connsiteY4" fmla="*/ 1741251 h 6293797"/>
              <a:gd name="connsiteX5" fmla="*/ 1186774 w 2412461"/>
              <a:gd name="connsiteY5" fmla="*/ 2237362 h 6293797"/>
              <a:gd name="connsiteX6" fmla="*/ 1468876 w 2412461"/>
              <a:gd name="connsiteY6" fmla="*/ 2714017 h 6293797"/>
              <a:gd name="connsiteX7" fmla="*/ 1624519 w 2412461"/>
              <a:gd name="connsiteY7" fmla="*/ 3278221 h 6293797"/>
              <a:gd name="connsiteX8" fmla="*/ 1721796 w 2412461"/>
              <a:gd name="connsiteY8" fmla="*/ 3764604 h 6293797"/>
              <a:gd name="connsiteX9" fmla="*/ 1634247 w 2412461"/>
              <a:gd name="connsiteY9" fmla="*/ 4163438 h 6293797"/>
              <a:gd name="connsiteX10" fmla="*/ 1673157 w 2412461"/>
              <a:gd name="connsiteY10" fmla="*/ 4396902 h 6293797"/>
              <a:gd name="connsiteX11" fmla="*/ 1955259 w 2412461"/>
              <a:gd name="connsiteY11" fmla="*/ 4902741 h 6293797"/>
              <a:gd name="connsiteX12" fmla="*/ 2149813 w 2412461"/>
              <a:gd name="connsiteY12" fmla="*/ 5243209 h 6293797"/>
              <a:gd name="connsiteX13" fmla="*/ 2169268 w 2412461"/>
              <a:gd name="connsiteY13" fmla="*/ 5642043 h 6293797"/>
              <a:gd name="connsiteX14" fmla="*/ 2305455 w 2412461"/>
              <a:gd name="connsiteY14" fmla="*/ 5875506 h 6293797"/>
              <a:gd name="connsiteX15" fmla="*/ 2383276 w 2412461"/>
              <a:gd name="connsiteY15" fmla="*/ 6089514 h 6293797"/>
              <a:gd name="connsiteX16" fmla="*/ 2412461 w 2412461"/>
              <a:gd name="connsiteY16" fmla="*/ 6293797 h 62937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2412461" h="6293797">
                <a:moveTo>
                  <a:pt x="0" y="0"/>
                </a:moveTo>
                <a:cubicBezTo>
                  <a:pt x="136998" y="306421"/>
                  <a:pt x="160507" y="385864"/>
                  <a:pt x="233464" y="544749"/>
                </a:cubicBezTo>
                <a:cubicBezTo>
                  <a:pt x="306421" y="703634"/>
                  <a:pt x="382621" y="805775"/>
                  <a:pt x="437744" y="953311"/>
                </a:cubicBezTo>
                <a:cubicBezTo>
                  <a:pt x="492867" y="1100847"/>
                  <a:pt x="483140" y="1298643"/>
                  <a:pt x="564204" y="1429966"/>
                </a:cubicBezTo>
                <a:cubicBezTo>
                  <a:pt x="645268" y="1561289"/>
                  <a:pt x="820365" y="1606685"/>
                  <a:pt x="924127" y="1741251"/>
                </a:cubicBezTo>
                <a:cubicBezTo>
                  <a:pt x="1027889" y="1875817"/>
                  <a:pt x="1095983" y="2075234"/>
                  <a:pt x="1186774" y="2237362"/>
                </a:cubicBezTo>
                <a:cubicBezTo>
                  <a:pt x="1277566" y="2399490"/>
                  <a:pt x="1395919" y="2540541"/>
                  <a:pt x="1468876" y="2714017"/>
                </a:cubicBezTo>
                <a:cubicBezTo>
                  <a:pt x="1541833" y="2887493"/>
                  <a:pt x="1582366" y="3103123"/>
                  <a:pt x="1624519" y="3278221"/>
                </a:cubicBezTo>
                <a:cubicBezTo>
                  <a:pt x="1666672" y="3453319"/>
                  <a:pt x="1720175" y="3617068"/>
                  <a:pt x="1721796" y="3764604"/>
                </a:cubicBezTo>
                <a:cubicBezTo>
                  <a:pt x="1723417" y="3912140"/>
                  <a:pt x="1642353" y="4058055"/>
                  <a:pt x="1634247" y="4163438"/>
                </a:cubicBezTo>
                <a:cubicBezTo>
                  <a:pt x="1626141" y="4268821"/>
                  <a:pt x="1619655" y="4273685"/>
                  <a:pt x="1673157" y="4396902"/>
                </a:cubicBezTo>
                <a:cubicBezTo>
                  <a:pt x="1726659" y="4520119"/>
                  <a:pt x="1875816" y="4761690"/>
                  <a:pt x="1955259" y="4902741"/>
                </a:cubicBezTo>
                <a:cubicBezTo>
                  <a:pt x="2034702" y="5043792"/>
                  <a:pt x="2114145" y="5119992"/>
                  <a:pt x="2149813" y="5243209"/>
                </a:cubicBezTo>
                <a:cubicBezTo>
                  <a:pt x="2185481" y="5366426"/>
                  <a:pt x="2143328" y="5536660"/>
                  <a:pt x="2169268" y="5642043"/>
                </a:cubicBezTo>
                <a:cubicBezTo>
                  <a:pt x="2195208" y="5747426"/>
                  <a:pt x="2269787" y="5800927"/>
                  <a:pt x="2305455" y="5875506"/>
                </a:cubicBezTo>
                <a:cubicBezTo>
                  <a:pt x="2341123" y="5950085"/>
                  <a:pt x="2363821" y="5980888"/>
                  <a:pt x="2383276" y="6089514"/>
                </a:cubicBezTo>
                <a:cubicBezTo>
                  <a:pt x="2402731" y="6198140"/>
                  <a:pt x="2412461" y="6226514"/>
                  <a:pt x="2412461" y="6293797"/>
                </a:cubicBezTo>
              </a:path>
            </a:pathLst>
          </a:custGeom>
          <a:noFill/>
          <a:ln w="25400" cmpd="dbl">
            <a:solidFill>
              <a:srgbClr val="7030A0"/>
            </a:solidFill>
            <a:headEnd type="arrow"/>
            <a:tailEnd type="arrow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46" name="ZoneTexte 45">
            <a:extLst>
              <a:ext uri="{FF2B5EF4-FFF2-40B4-BE49-F238E27FC236}">
                <a16:creationId xmlns:a16="http://schemas.microsoft.com/office/drawing/2014/main" id="{DCB83926-2AD6-43F0-BE05-EF3CA8D891A0}"/>
              </a:ext>
            </a:extLst>
          </p:cNvPr>
          <p:cNvSpPr txBox="1"/>
          <p:nvPr/>
        </p:nvSpPr>
        <p:spPr>
          <a:xfrm rot="3535042">
            <a:off x="2954457" y="832204"/>
            <a:ext cx="1096433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400" b="1" dirty="0">
                <a:solidFill>
                  <a:srgbClr val="7030A0"/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E411</a:t>
            </a:r>
            <a:endParaRPr lang="fr-BE" sz="1400" b="1" dirty="0">
              <a:solidFill>
                <a:srgbClr val="7030A0"/>
              </a:solidFill>
              <a:latin typeface="Aharoni" panose="02010803020104030203" pitchFamily="2" charset="-79"/>
              <a:cs typeface="Aharoni" panose="02010803020104030203" pitchFamily="2" charset="-79"/>
            </a:endParaRPr>
          </a:p>
        </p:txBody>
      </p:sp>
      <p:sp>
        <p:nvSpPr>
          <p:cNvPr id="3" name="Forme libre : forme 2">
            <a:extLst>
              <a:ext uri="{FF2B5EF4-FFF2-40B4-BE49-F238E27FC236}">
                <a16:creationId xmlns:a16="http://schemas.microsoft.com/office/drawing/2014/main" id="{F601BC26-B3D5-45CC-8256-5C193BAC3AFF}"/>
              </a:ext>
            </a:extLst>
          </p:cNvPr>
          <p:cNvSpPr/>
          <p:nvPr/>
        </p:nvSpPr>
        <p:spPr>
          <a:xfrm>
            <a:off x="2636061" y="714375"/>
            <a:ext cx="6593664" cy="5867400"/>
          </a:xfrm>
          <a:custGeom>
            <a:avLst/>
            <a:gdLst>
              <a:gd name="connsiteX0" fmla="*/ 6593664 w 6593664"/>
              <a:gd name="connsiteY0" fmla="*/ 5867400 h 5867400"/>
              <a:gd name="connsiteX1" fmla="*/ 6222189 w 6593664"/>
              <a:gd name="connsiteY1" fmla="*/ 5324475 h 5867400"/>
              <a:gd name="connsiteX2" fmla="*/ 5784039 w 6593664"/>
              <a:gd name="connsiteY2" fmla="*/ 4895850 h 5867400"/>
              <a:gd name="connsiteX3" fmla="*/ 5460189 w 6593664"/>
              <a:gd name="connsiteY3" fmla="*/ 4914900 h 5867400"/>
              <a:gd name="connsiteX4" fmla="*/ 5126814 w 6593664"/>
              <a:gd name="connsiteY4" fmla="*/ 4972050 h 5867400"/>
              <a:gd name="connsiteX5" fmla="*/ 4993464 w 6593664"/>
              <a:gd name="connsiteY5" fmla="*/ 5067300 h 5867400"/>
              <a:gd name="connsiteX6" fmla="*/ 4764864 w 6593664"/>
              <a:gd name="connsiteY6" fmla="*/ 4924425 h 5867400"/>
              <a:gd name="connsiteX7" fmla="*/ 4450539 w 6593664"/>
              <a:gd name="connsiteY7" fmla="*/ 4514850 h 5867400"/>
              <a:gd name="connsiteX8" fmla="*/ 4079064 w 6593664"/>
              <a:gd name="connsiteY8" fmla="*/ 4562475 h 5867400"/>
              <a:gd name="connsiteX9" fmla="*/ 3869514 w 6593664"/>
              <a:gd name="connsiteY9" fmla="*/ 4657725 h 5867400"/>
              <a:gd name="connsiteX10" fmla="*/ 3478989 w 6593664"/>
              <a:gd name="connsiteY10" fmla="*/ 4486275 h 5867400"/>
              <a:gd name="connsiteX11" fmla="*/ 3288489 w 6593664"/>
              <a:gd name="connsiteY11" fmla="*/ 4371975 h 5867400"/>
              <a:gd name="connsiteX12" fmla="*/ 3212289 w 6593664"/>
              <a:gd name="connsiteY12" fmla="*/ 4000500 h 5867400"/>
              <a:gd name="connsiteX13" fmla="*/ 3155139 w 6593664"/>
              <a:gd name="connsiteY13" fmla="*/ 3886200 h 5867400"/>
              <a:gd name="connsiteX14" fmla="*/ 3097989 w 6593664"/>
              <a:gd name="connsiteY14" fmla="*/ 3695700 h 5867400"/>
              <a:gd name="connsiteX15" fmla="*/ 2897964 w 6593664"/>
              <a:gd name="connsiteY15" fmla="*/ 3495675 h 5867400"/>
              <a:gd name="connsiteX16" fmla="*/ 2783664 w 6593664"/>
              <a:gd name="connsiteY16" fmla="*/ 3152775 h 5867400"/>
              <a:gd name="connsiteX17" fmla="*/ 2716989 w 6593664"/>
              <a:gd name="connsiteY17" fmla="*/ 2638425 h 5867400"/>
              <a:gd name="connsiteX18" fmla="*/ 2631264 w 6593664"/>
              <a:gd name="connsiteY18" fmla="*/ 2324100 h 5867400"/>
              <a:gd name="connsiteX19" fmla="*/ 2355039 w 6593664"/>
              <a:gd name="connsiteY19" fmla="*/ 2228850 h 5867400"/>
              <a:gd name="connsiteX20" fmla="*/ 2126439 w 6593664"/>
              <a:gd name="connsiteY20" fmla="*/ 2143125 h 5867400"/>
              <a:gd name="connsiteX21" fmla="*/ 2002614 w 6593664"/>
              <a:gd name="connsiteY21" fmla="*/ 1990725 h 5867400"/>
              <a:gd name="connsiteX22" fmla="*/ 1850214 w 6593664"/>
              <a:gd name="connsiteY22" fmla="*/ 1895475 h 5867400"/>
              <a:gd name="connsiteX23" fmla="*/ 1621614 w 6593664"/>
              <a:gd name="connsiteY23" fmla="*/ 1371600 h 5867400"/>
              <a:gd name="connsiteX24" fmla="*/ 1335864 w 6593664"/>
              <a:gd name="connsiteY24" fmla="*/ 1333500 h 5867400"/>
              <a:gd name="connsiteX25" fmla="*/ 1012014 w 6593664"/>
              <a:gd name="connsiteY25" fmla="*/ 1257300 h 5867400"/>
              <a:gd name="connsiteX26" fmla="*/ 716739 w 6593664"/>
              <a:gd name="connsiteY26" fmla="*/ 904875 h 5867400"/>
              <a:gd name="connsiteX27" fmla="*/ 354789 w 6593664"/>
              <a:gd name="connsiteY27" fmla="*/ 838200 h 5867400"/>
              <a:gd name="connsiteX28" fmla="*/ 69039 w 6593664"/>
              <a:gd name="connsiteY28" fmla="*/ 762000 h 5867400"/>
              <a:gd name="connsiteX29" fmla="*/ 2364 w 6593664"/>
              <a:gd name="connsiteY29" fmla="*/ 542925 h 5867400"/>
              <a:gd name="connsiteX30" fmla="*/ 21414 w 6593664"/>
              <a:gd name="connsiteY30" fmla="*/ 0 h 5867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6593664" h="5867400">
                <a:moveTo>
                  <a:pt x="6593664" y="5867400"/>
                </a:moveTo>
                <a:cubicBezTo>
                  <a:pt x="6475395" y="5676900"/>
                  <a:pt x="6357126" y="5486400"/>
                  <a:pt x="6222189" y="5324475"/>
                </a:cubicBezTo>
                <a:cubicBezTo>
                  <a:pt x="6087251" y="5162550"/>
                  <a:pt x="5911039" y="4964112"/>
                  <a:pt x="5784039" y="4895850"/>
                </a:cubicBezTo>
                <a:cubicBezTo>
                  <a:pt x="5657039" y="4827587"/>
                  <a:pt x="5569726" y="4902200"/>
                  <a:pt x="5460189" y="4914900"/>
                </a:cubicBezTo>
                <a:cubicBezTo>
                  <a:pt x="5350652" y="4927600"/>
                  <a:pt x="5204601" y="4946650"/>
                  <a:pt x="5126814" y="4972050"/>
                </a:cubicBezTo>
                <a:cubicBezTo>
                  <a:pt x="5049027" y="4997450"/>
                  <a:pt x="5053789" y="5075237"/>
                  <a:pt x="4993464" y="5067300"/>
                </a:cubicBezTo>
                <a:cubicBezTo>
                  <a:pt x="4933139" y="5059363"/>
                  <a:pt x="4855351" y="5016500"/>
                  <a:pt x="4764864" y="4924425"/>
                </a:cubicBezTo>
                <a:cubicBezTo>
                  <a:pt x="4674376" y="4832350"/>
                  <a:pt x="4564839" y="4575175"/>
                  <a:pt x="4450539" y="4514850"/>
                </a:cubicBezTo>
                <a:cubicBezTo>
                  <a:pt x="4336239" y="4454525"/>
                  <a:pt x="4175901" y="4538663"/>
                  <a:pt x="4079064" y="4562475"/>
                </a:cubicBezTo>
                <a:cubicBezTo>
                  <a:pt x="3982227" y="4586287"/>
                  <a:pt x="3969526" y="4670425"/>
                  <a:pt x="3869514" y="4657725"/>
                </a:cubicBezTo>
                <a:cubicBezTo>
                  <a:pt x="3769502" y="4645025"/>
                  <a:pt x="3575826" y="4533900"/>
                  <a:pt x="3478989" y="4486275"/>
                </a:cubicBezTo>
                <a:cubicBezTo>
                  <a:pt x="3382152" y="4438650"/>
                  <a:pt x="3332939" y="4452937"/>
                  <a:pt x="3288489" y="4371975"/>
                </a:cubicBezTo>
                <a:cubicBezTo>
                  <a:pt x="3244039" y="4291012"/>
                  <a:pt x="3234514" y="4081462"/>
                  <a:pt x="3212289" y="4000500"/>
                </a:cubicBezTo>
                <a:cubicBezTo>
                  <a:pt x="3190064" y="3919537"/>
                  <a:pt x="3174189" y="3937000"/>
                  <a:pt x="3155139" y="3886200"/>
                </a:cubicBezTo>
                <a:cubicBezTo>
                  <a:pt x="3136089" y="3835400"/>
                  <a:pt x="3140851" y="3760787"/>
                  <a:pt x="3097989" y="3695700"/>
                </a:cubicBezTo>
                <a:cubicBezTo>
                  <a:pt x="3055127" y="3630613"/>
                  <a:pt x="2950351" y="3586162"/>
                  <a:pt x="2897964" y="3495675"/>
                </a:cubicBezTo>
                <a:cubicBezTo>
                  <a:pt x="2845576" y="3405187"/>
                  <a:pt x="2813826" y="3295650"/>
                  <a:pt x="2783664" y="3152775"/>
                </a:cubicBezTo>
                <a:cubicBezTo>
                  <a:pt x="2753502" y="3009900"/>
                  <a:pt x="2742389" y="2776538"/>
                  <a:pt x="2716989" y="2638425"/>
                </a:cubicBezTo>
                <a:cubicBezTo>
                  <a:pt x="2691589" y="2500312"/>
                  <a:pt x="2691589" y="2392362"/>
                  <a:pt x="2631264" y="2324100"/>
                </a:cubicBezTo>
                <a:cubicBezTo>
                  <a:pt x="2570939" y="2255838"/>
                  <a:pt x="2439176" y="2259012"/>
                  <a:pt x="2355039" y="2228850"/>
                </a:cubicBezTo>
                <a:cubicBezTo>
                  <a:pt x="2270902" y="2198688"/>
                  <a:pt x="2185176" y="2182812"/>
                  <a:pt x="2126439" y="2143125"/>
                </a:cubicBezTo>
                <a:cubicBezTo>
                  <a:pt x="2067702" y="2103438"/>
                  <a:pt x="2048651" y="2032000"/>
                  <a:pt x="2002614" y="1990725"/>
                </a:cubicBezTo>
                <a:cubicBezTo>
                  <a:pt x="1956577" y="1949450"/>
                  <a:pt x="1913714" y="1998662"/>
                  <a:pt x="1850214" y="1895475"/>
                </a:cubicBezTo>
                <a:cubicBezTo>
                  <a:pt x="1786714" y="1792288"/>
                  <a:pt x="1707339" y="1465263"/>
                  <a:pt x="1621614" y="1371600"/>
                </a:cubicBezTo>
                <a:cubicBezTo>
                  <a:pt x="1535889" y="1277937"/>
                  <a:pt x="1437464" y="1352550"/>
                  <a:pt x="1335864" y="1333500"/>
                </a:cubicBezTo>
                <a:cubicBezTo>
                  <a:pt x="1234264" y="1314450"/>
                  <a:pt x="1115202" y="1328738"/>
                  <a:pt x="1012014" y="1257300"/>
                </a:cubicBezTo>
                <a:cubicBezTo>
                  <a:pt x="908826" y="1185862"/>
                  <a:pt x="826276" y="974725"/>
                  <a:pt x="716739" y="904875"/>
                </a:cubicBezTo>
                <a:cubicBezTo>
                  <a:pt x="607201" y="835025"/>
                  <a:pt x="462739" y="862012"/>
                  <a:pt x="354789" y="838200"/>
                </a:cubicBezTo>
                <a:cubicBezTo>
                  <a:pt x="246839" y="814387"/>
                  <a:pt x="127776" y="811212"/>
                  <a:pt x="69039" y="762000"/>
                </a:cubicBezTo>
                <a:cubicBezTo>
                  <a:pt x="10301" y="712787"/>
                  <a:pt x="10301" y="669925"/>
                  <a:pt x="2364" y="542925"/>
                </a:cubicBezTo>
                <a:cubicBezTo>
                  <a:pt x="-5573" y="415925"/>
                  <a:pt x="7920" y="207962"/>
                  <a:pt x="21414" y="0"/>
                </a:cubicBezTo>
              </a:path>
            </a:pathLst>
          </a:cu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47" name="Forme libre : forme 46">
            <a:extLst>
              <a:ext uri="{FF2B5EF4-FFF2-40B4-BE49-F238E27FC236}">
                <a16:creationId xmlns:a16="http://schemas.microsoft.com/office/drawing/2014/main" id="{24165ECA-D9A2-4EA1-8748-ED208921E5FD}"/>
              </a:ext>
            </a:extLst>
          </p:cNvPr>
          <p:cNvSpPr/>
          <p:nvPr/>
        </p:nvSpPr>
        <p:spPr>
          <a:xfrm>
            <a:off x="2636061" y="711943"/>
            <a:ext cx="6593664" cy="5867400"/>
          </a:xfrm>
          <a:custGeom>
            <a:avLst/>
            <a:gdLst>
              <a:gd name="connsiteX0" fmla="*/ 6593664 w 6593664"/>
              <a:gd name="connsiteY0" fmla="*/ 5867400 h 5867400"/>
              <a:gd name="connsiteX1" fmla="*/ 6222189 w 6593664"/>
              <a:gd name="connsiteY1" fmla="*/ 5324475 h 5867400"/>
              <a:gd name="connsiteX2" fmla="*/ 5784039 w 6593664"/>
              <a:gd name="connsiteY2" fmla="*/ 4895850 h 5867400"/>
              <a:gd name="connsiteX3" fmla="*/ 5460189 w 6593664"/>
              <a:gd name="connsiteY3" fmla="*/ 4914900 h 5867400"/>
              <a:gd name="connsiteX4" fmla="*/ 5126814 w 6593664"/>
              <a:gd name="connsiteY4" fmla="*/ 4972050 h 5867400"/>
              <a:gd name="connsiteX5" fmla="*/ 4993464 w 6593664"/>
              <a:gd name="connsiteY5" fmla="*/ 5067300 h 5867400"/>
              <a:gd name="connsiteX6" fmla="*/ 4764864 w 6593664"/>
              <a:gd name="connsiteY6" fmla="*/ 4924425 h 5867400"/>
              <a:gd name="connsiteX7" fmla="*/ 4450539 w 6593664"/>
              <a:gd name="connsiteY7" fmla="*/ 4514850 h 5867400"/>
              <a:gd name="connsiteX8" fmla="*/ 4079064 w 6593664"/>
              <a:gd name="connsiteY8" fmla="*/ 4562475 h 5867400"/>
              <a:gd name="connsiteX9" fmla="*/ 3869514 w 6593664"/>
              <a:gd name="connsiteY9" fmla="*/ 4657725 h 5867400"/>
              <a:gd name="connsiteX10" fmla="*/ 3478989 w 6593664"/>
              <a:gd name="connsiteY10" fmla="*/ 4486275 h 5867400"/>
              <a:gd name="connsiteX11" fmla="*/ 3288489 w 6593664"/>
              <a:gd name="connsiteY11" fmla="*/ 4371975 h 5867400"/>
              <a:gd name="connsiteX12" fmla="*/ 3212289 w 6593664"/>
              <a:gd name="connsiteY12" fmla="*/ 4000500 h 5867400"/>
              <a:gd name="connsiteX13" fmla="*/ 3155139 w 6593664"/>
              <a:gd name="connsiteY13" fmla="*/ 3886200 h 5867400"/>
              <a:gd name="connsiteX14" fmla="*/ 3097989 w 6593664"/>
              <a:gd name="connsiteY14" fmla="*/ 3695700 h 5867400"/>
              <a:gd name="connsiteX15" fmla="*/ 2897964 w 6593664"/>
              <a:gd name="connsiteY15" fmla="*/ 3495675 h 5867400"/>
              <a:gd name="connsiteX16" fmla="*/ 2783664 w 6593664"/>
              <a:gd name="connsiteY16" fmla="*/ 3152775 h 5867400"/>
              <a:gd name="connsiteX17" fmla="*/ 2716989 w 6593664"/>
              <a:gd name="connsiteY17" fmla="*/ 2638425 h 5867400"/>
              <a:gd name="connsiteX18" fmla="*/ 2631264 w 6593664"/>
              <a:gd name="connsiteY18" fmla="*/ 2324100 h 5867400"/>
              <a:gd name="connsiteX19" fmla="*/ 2355039 w 6593664"/>
              <a:gd name="connsiteY19" fmla="*/ 2228850 h 5867400"/>
              <a:gd name="connsiteX20" fmla="*/ 2126439 w 6593664"/>
              <a:gd name="connsiteY20" fmla="*/ 2143125 h 5867400"/>
              <a:gd name="connsiteX21" fmla="*/ 2002614 w 6593664"/>
              <a:gd name="connsiteY21" fmla="*/ 1990725 h 5867400"/>
              <a:gd name="connsiteX22" fmla="*/ 1850214 w 6593664"/>
              <a:gd name="connsiteY22" fmla="*/ 1895475 h 5867400"/>
              <a:gd name="connsiteX23" fmla="*/ 1621614 w 6593664"/>
              <a:gd name="connsiteY23" fmla="*/ 1371600 h 5867400"/>
              <a:gd name="connsiteX24" fmla="*/ 1335864 w 6593664"/>
              <a:gd name="connsiteY24" fmla="*/ 1333500 h 5867400"/>
              <a:gd name="connsiteX25" fmla="*/ 1012014 w 6593664"/>
              <a:gd name="connsiteY25" fmla="*/ 1257300 h 5867400"/>
              <a:gd name="connsiteX26" fmla="*/ 716739 w 6593664"/>
              <a:gd name="connsiteY26" fmla="*/ 904875 h 5867400"/>
              <a:gd name="connsiteX27" fmla="*/ 354789 w 6593664"/>
              <a:gd name="connsiteY27" fmla="*/ 838200 h 5867400"/>
              <a:gd name="connsiteX28" fmla="*/ 69039 w 6593664"/>
              <a:gd name="connsiteY28" fmla="*/ 762000 h 5867400"/>
              <a:gd name="connsiteX29" fmla="*/ 2364 w 6593664"/>
              <a:gd name="connsiteY29" fmla="*/ 542925 h 5867400"/>
              <a:gd name="connsiteX30" fmla="*/ 21414 w 6593664"/>
              <a:gd name="connsiteY30" fmla="*/ 0 h 5867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6593664" h="5867400">
                <a:moveTo>
                  <a:pt x="6593664" y="5867400"/>
                </a:moveTo>
                <a:cubicBezTo>
                  <a:pt x="6475395" y="5676900"/>
                  <a:pt x="6357126" y="5486400"/>
                  <a:pt x="6222189" y="5324475"/>
                </a:cubicBezTo>
                <a:cubicBezTo>
                  <a:pt x="6087251" y="5162550"/>
                  <a:pt x="5911039" y="4964112"/>
                  <a:pt x="5784039" y="4895850"/>
                </a:cubicBezTo>
                <a:cubicBezTo>
                  <a:pt x="5657039" y="4827587"/>
                  <a:pt x="5569726" y="4902200"/>
                  <a:pt x="5460189" y="4914900"/>
                </a:cubicBezTo>
                <a:cubicBezTo>
                  <a:pt x="5350652" y="4927600"/>
                  <a:pt x="5204601" y="4946650"/>
                  <a:pt x="5126814" y="4972050"/>
                </a:cubicBezTo>
                <a:cubicBezTo>
                  <a:pt x="5049027" y="4997450"/>
                  <a:pt x="5053789" y="5075237"/>
                  <a:pt x="4993464" y="5067300"/>
                </a:cubicBezTo>
                <a:cubicBezTo>
                  <a:pt x="4933139" y="5059363"/>
                  <a:pt x="4855351" y="5016500"/>
                  <a:pt x="4764864" y="4924425"/>
                </a:cubicBezTo>
                <a:cubicBezTo>
                  <a:pt x="4674376" y="4832350"/>
                  <a:pt x="4564839" y="4575175"/>
                  <a:pt x="4450539" y="4514850"/>
                </a:cubicBezTo>
                <a:cubicBezTo>
                  <a:pt x="4336239" y="4454525"/>
                  <a:pt x="4175901" y="4538663"/>
                  <a:pt x="4079064" y="4562475"/>
                </a:cubicBezTo>
                <a:cubicBezTo>
                  <a:pt x="3982227" y="4586287"/>
                  <a:pt x="3969526" y="4670425"/>
                  <a:pt x="3869514" y="4657725"/>
                </a:cubicBezTo>
                <a:cubicBezTo>
                  <a:pt x="3769502" y="4645025"/>
                  <a:pt x="3575826" y="4533900"/>
                  <a:pt x="3478989" y="4486275"/>
                </a:cubicBezTo>
                <a:cubicBezTo>
                  <a:pt x="3382152" y="4438650"/>
                  <a:pt x="3332939" y="4452937"/>
                  <a:pt x="3288489" y="4371975"/>
                </a:cubicBezTo>
                <a:cubicBezTo>
                  <a:pt x="3244039" y="4291012"/>
                  <a:pt x="3234514" y="4081462"/>
                  <a:pt x="3212289" y="4000500"/>
                </a:cubicBezTo>
                <a:cubicBezTo>
                  <a:pt x="3190064" y="3919537"/>
                  <a:pt x="3174189" y="3937000"/>
                  <a:pt x="3155139" y="3886200"/>
                </a:cubicBezTo>
                <a:cubicBezTo>
                  <a:pt x="3136089" y="3835400"/>
                  <a:pt x="3140851" y="3760787"/>
                  <a:pt x="3097989" y="3695700"/>
                </a:cubicBezTo>
                <a:cubicBezTo>
                  <a:pt x="3055127" y="3630613"/>
                  <a:pt x="2950351" y="3586162"/>
                  <a:pt x="2897964" y="3495675"/>
                </a:cubicBezTo>
                <a:cubicBezTo>
                  <a:pt x="2845576" y="3405187"/>
                  <a:pt x="2813826" y="3295650"/>
                  <a:pt x="2783664" y="3152775"/>
                </a:cubicBezTo>
                <a:cubicBezTo>
                  <a:pt x="2753502" y="3009900"/>
                  <a:pt x="2742389" y="2776538"/>
                  <a:pt x="2716989" y="2638425"/>
                </a:cubicBezTo>
                <a:cubicBezTo>
                  <a:pt x="2691589" y="2500312"/>
                  <a:pt x="2691589" y="2392362"/>
                  <a:pt x="2631264" y="2324100"/>
                </a:cubicBezTo>
                <a:cubicBezTo>
                  <a:pt x="2570939" y="2255838"/>
                  <a:pt x="2439176" y="2259012"/>
                  <a:pt x="2355039" y="2228850"/>
                </a:cubicBezTo>
                <a:cubicBezTo>
                  <a:pt x="2270902" y="2198688"/>
                  <a:pt x="2185176" y="2182812"/>
                  <a:pt x="2126439" y="2143125"/>
                </a:cubicBezTo>
                <a:cubicBezTo>
                  <a:pt x="2067702" y="2103438"/>
                  <a:pt x="2048651" y="2032000"/>
                  <a:pt x="2002614" y="1990725"/>
                </a:cubicBezTo>
                <a:cubicBezTo>
                  <a:pt x="1956577" y="1949450"/>
                  <a:pt x="1913714" y="1998662"/>
                  <a:pt x="1850214" y="1895475"/>
                </a:cubicBezTo>
                <a:cubicBezTo>
                  <a:pt x="1786714" y="1792288"/>
                  <a:pt x="1707339" y="1465263"/>
                  <a:pt x="1621614" y="1371600"/>
                </a:cubicBezTo>
                <a:cubicBezTo>
                  <a:pt x="1535889" y="1277937"/>
                  <a:pt x="1437464" y="1352550"/>
                  <a:pt x="1335864" y="1333500"/>
                </a:cubicBezTo>
                <a:cubicBezTo>
                  <a:pt x="1234264" y="1314450"/>
                  <a:pt x="1115202" y="1328738"/>
                  <a:pt x="1012014" y="1257300"/>
                </a:cubicBezTo>
                <a:cubicBezTo>
                  <a:pt x="908826" y="1185862"/>
                  <a:pt x="826276" y="974725"/>
                  <a:pt x="716739" y="904875"/>
                </a:cubicBezTo>
                <a:cubicBezTo>
                  <a:pt x="607201" y="835025"/>
                  <a:pt x="462739" y="862012"/>
                  <a:pt x="354789" y="838200"/>
                </a:cubicBezTo>
                <a:cubicBezTo>
                  <a:pt x="246839" y="814387"/>
                  <a:pt x="127776" y="811212"/>
                  <a:pt x="69039" y="762000"/>
                </a:cubicBezTo>
                <a:cubicBezTo>
                  <a:pt x="10301" y="712787"/>
                  <a:pt x="10301" y="669925"/>
                  <a:pt x="2364" y="542925"/>
                </a:cubicBezTo>
                <a:cubicBezTo>
                  <a:pt x="-5573" y="415925"/>
                  <a:pt x="7920" y="207962"/>
                  <a:pt x="21414" y="0"/>
                </a:cubicBezTo>
              </a:path>
            </a:pathLst>
          </a:custGeom>
          <a:noFill/>
          <a:ln w="22225">
            <a:solidFill>
              <a:schemeClr val="bg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61" name="Ellipse 60">
            <a:extLst>
              <a:ext uri="{FF2B5EF4-FFF2-40B4-BE49-F238E27FC236}">
                <a16:creationId xmlns:a16="http://schemas.microsoft.com/office/drawing/2014/main" id="{3E54D4FE-B1A3-406A-A4AE-21554E83A278}"/>
              </a:ext>
            </a:extLst>
          </p:cNvPr>
          <p:cNvSpPr/>
          <p:nvPr/>
        </p:nvSpPr>
        <p:spPr>
          <a:xfrm rot="16200000">
            <a:off x="1843102" y="-932431"/>
            <a:ext cx="1628297" cy="1778390"/>
          </a:xfrm>
          <a:prstGeom prst="ellipse">
            <a:avLst/>
          </a:prstGeom>
          <a:solidFill>
            <a:schemeClr val="accent2"/>
          </a:solidFill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62" name="ZoneTexte 61">
            <a:extLst>
              <a:ext uri="{FF2B5EF4-FFF2-40B4-BE49-F238E27FC236}">
                <a16:creationId xmlns:a16="http://schemas.microsoft.com/office/drawing/2014/main" id="{D425A52C-29A4-4BCE-AB1D-5067B603549C}"/>
              </a:ext>
            </a:extLst>
          </p:cNvPr>
          <p:cNvSpPr txBox="1"/>
          <p:nvPr/>
        </p:nvSpPr>
        <p:spPr>
          <a:xfrm>
            <a:off x="2133205" y="190793"/>
            <a:ext cx="1096433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200" b="1" dirty="0">
                <a:solidFill>
                  <a:schemeClr val="bg1"/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Namur</a:t>
            </a:r>
            <a:endParaRPr lang="fr-BE" sz="1200" b="1" dirty="0">
              <a:solidFill>
                <a:schemeClr val="bg1"/>
              </a:solidFill>
              <a:latin typeface="Aharoni" panose="02010803020104030203" pitchFamily="2" charset="-79"/>
              <a:cs typeface="Aharoni" panose="02010803020104030203" pitchFamily="2" charset="-79"/>
            </a:endParaRPr>
          </a:p>
        </p:txBody>
      </p:sp>
      <p:sp>
        <p:nvSpPr>
          <p:cNvPr id="63" name="Ellipse 62">
            <a:extLst>
              <a:ext uri="{FF2B5EF4-FFF2-40B4-BE49-F238E27FC236}">
                <a16:creationId xmlns:a16="http://schemas.microsoft.com/office/drawing/2014/main" id="{BA172A28-9FBE-4E6C-9531-55773D21B403}"/>
              </a:ext>
            </a:extLst>
          </p:cNvPr>
          <p:cNvSpPr/>
          <p:nvPr/>
        </p:nvSpPr>
        <p:spPr>
          <a:xfrm>
            <a:off x="7034255" y="-490138"/>
            <a:ext cx="742267" cy="695325"/>
          </a:xfrm>
          <a:prstGeom prst="ellipse">
            <a:avLst/>
          </a:prstGeom>
          <a:solidFill>
            <a:schemeClr val="accent2"/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 dirty="0"/>
          </a:p>
        </p:txBody>
      </p:sp>
      <p:sp>
        <p:nvSpPr>
          <p:cNvPr id="64" name="ZoneTexte 63">
            <a:extLst>
              <a:ext uri="{FF2B5EF4-FFF2-40B4-BE49-F238E27FC236}">
                <a16:creationId xmlns:a16="http://schemas.microsoft.com/office/drawing/2014/main" id="{5678D1FB-BAB8-4A85-83E4-3FD9B0D4E52D}"/>
              </a:ext>
            </a:extLst>
          </p:cNvPr>
          <p:cNvSpPr txBox="1"/>
          <p:nvPr/>
        </p:nvSpPr>
        <p:spPr>
          <a:xfrm>
            <a:off x="6857173" y="-54739"/>
            <a:ext cx="1096433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000" b="1" dirty="0">
                <a:solidFill>
                  <a:schemeClr val="bg1"/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Huy</a:t>
            </a:r>
            <a:endParaRPr lang="fr-BE" sz="1000" b="1" dirty="0">
              <a:solidFill>
                <a:schemeClr val="bg1"/>
              </a:solidFill>
              <a:latin typeface="Aharoni" panose="02010803020104030203" pitchFamily="2" charset="-79"/>
              <a:cs typeface="Aharoni" panose="02010803020104030203" pitchFamily="2" charset="-79"/>
            </a:endParaRPr>
          </a:p>
        </p:txBody>
      </p:sp>
      <p:sp>
        <p:nvSpPr>
          <p:cNvPr id="8" name="Forme libre : forme 7">
            <a:extLst>
              <a:ext uri="{FF2B5EF4-FFF2-40B4-BE49-F238E27FC236}">
                <a16:creationId xmlns:a16="http://schemas.microsoft.com/office/drawing/2014/main" id="{21EBB0C5-4721-412A-A397-E2B3972DE91F}"/>
              </a:ext>
            </a:extLst>
          </p:cNvPr>
          <p:cNvSpPr/>
          <p:nvPr/>
        </p:nvSpPr>
        <p:spPr>
          <a:xfrm>
            <a:off x="6287298" y="205740"/>
            <a:ext cx="3245322" cy="2948940"/>
          </a:xfrm>
          <a:custGeom>
            <a:avLst/>
            <a:gdLst>
              <a:gd name="connsiteX0" fmla="*/ 989802 w 3245322"/>
              <a:gd name="connsiteY0" fmla="*/ 0 h 2948940"/>
              <a:gd name="connsiteX1" fmla="*/ 921222 w 3245322"/>
              <a:gd name="connsiteY1" fmla="*/ 220980 h 2948940"/>
              <a:gd name="connsiteX2" fmla="*/ 768822 w 3245322"/>
              <a:gd name="connsiteY2" fmla="*/ 388620 h 2948940"/>
              <a:gd name="connsiteX3" fmla="*/ 715482 w 3245322"/>
              <a:gd name="connsiteY3" fmla="*/ 601980 h 2948940"/>
              <a:gd name="connsiteX4" fmla="*/ 608802 w 3245322"/>
              <a:gd name="connsiteY4" fmla="*/ 853440 h 2948940"/>
              <a:gd name="connsiteX5" fmla="*/ 425922 w 3245322"/>
              <a:gd name="connsiteY5" fmla="*/ 1043940 h 2948940"/>
              <a:gd name="connsiteX6" fmla="*/ 90642 w 3245322"/>
              <a:gd name="connsiteY6" fmla="*/ 1181100 h 2948940"/>
              <a:gd name="connsiteX7" fmla="*/ 22062 w 3245322"/>
              <a:gd name="connsiteY7" fmla="*/ 1295400 h 2948940"/>
              <a:gd name="connsiteX8" fmla="*/ 418302 w 3245322"/>
              <a:gd name="connsiteY8" fmla="*/ 1516380 h 2948940"/>
              <a:gd name="connsiteX9" fmla="*/ 616422 w 3245322"/>
              <a:gd name="connsiteY9" fmla="*/ 1584960 h 2948940"/>
              <a:gd name="connsiteX10" fmla="*/ 700242 w 3245322"/>
              <a:gd name="connsiteY10" fmla="*/ 1737360 h 2948940"/>
              <a:gd name="connsiteX11" fmla="*/ 791682 w 3245322"/>
              <a:gd name="connsiteY11" fmla="*/ 1729740 h 2948940"/>
              <a:gd name="connsiteX12" fmla="*/ 852642 w 3245322"/>
              <a:gd name="connsiteY12" fmla="*/ 1920240 h 2948940"/>
              <a:gd name="connsiteX13" fmla="*/ 1172682 w 3245322"/>
              <a:gd name="connsiteY13" fmla="*/ 2034540 h 2948940"/>
              <a:gd name="connsiteX14" fmla="*/ 1271742 w 3245322"/>
              <a:gd name="connsiteY14" fmla="*/ 2011680 h 2948940"/>
              <a:gd name="connsiteX15" fmla="*/ 1523202 w 3245322"/>
              <a:gd name="connsiteY15" fmla="*/ 2164080 h 2948940"/>
              <a:gd name="connsiteX16" fmla="*/ 1637502 w 3245322"/>
              <a:gd name="connsiteY16" fmla="*/ 2125980 h 2948940"/>
              <a:gd name="connsiteX17" fmla="*/ 1805142 w 3245322"/>
              <a:gd name="connsiteY17" fmla="*/ 2209800 h 2948940"/>
              <a:gd name="connsiteX18" fmla="*/ 2109942 w 3245322"/>
              <a:gd name="connsiteY18" fmla="*/ 2491740 h 2948940"/>
              <a:gd name="connsiteX19" fmla="*/ 2765262 w 3245322"/>
              <a:gd name="connsiteY19" fmla="*/ 2895600 h 2948940"/>
              <a:gd name="connsiteX20" fmla="*/ 3054822 w 3245322"/>
              <a:gd name="connsiteY20" fmla="*/ 2933700 h 2948940"/>
              <a:gd name="connsiteX21" fmla="*/ 3245322 w 3245322"/>
              <a:gd name="connsiteY21" fmla="*/ 2948940 h 29489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3245322" h="2948940">
                <a:moveTo>
                  <a:pt x="989802" y="0"/>
                </a:moveTo>
                <a:cubicBezTo>
                  <a:pt x="973927" y="78105"/>
                  <a:pt x="958052" y="156210"/>
                  <a:pt x="921222" y="220980"/>
                </a:cubicBezTo>
                <a:cubicBezTo>
                  <a:pt x="884392" y="285750"/>
                  <a:pt x="803112" y="325120"/>
                  <a:pt x="768822" y="388620"/>
                </a:cubicBezTo>
                <a:cubicBezTo>
                  <a:pt x="734532" y="452120"/>
                  <a:pt x="742152" y="524510"/>
                  <a:pt x="715482" y="601980"/>
                </a:cubicBezTo>
                <a:cubicBezTo>
                  <a:pt x="688812" y="679450"/>
                  <a:pt x="657062" y="779780"/>
                  <a:pt x="608802" y="853440"/>
                </a:cubicBezTo>
                <a:cubicBezTo>
                  <a:pt x="560542" y="927100"/>
                  <a:pt x="512282" y="989330"/>
                  <a:pt x="425922" y="1043940"/>
                </a:cubicBezTo>
                <a:cubicBezTo>
                  <a:pt x="339562" y="1098550"/>
                  <a:pt x="157952" y="1139190"/>
                  <a:pt x="90642" y="1181100"/>
                </a:cubicBezTo>
                <a:cubicBezTo>
                  <a:pt x="23332" y="1223010"/>
                  <a:pt x="-32548" y="1239520"/>
                  <a:pt x="22062" y="1295400"/>
                </a:cubicBezTo>
                <a:cubicBezTo>
                  <a:pt x="76672" y="1351280"/>
                  <a:pt x="319242" y="1468120"/>
                  <a:pt x="418302" y="1516380"/>
                </a:cubicBezTo>
                <a:cubicBezTo>
                  <a:pt x="517362" y="1564640"/>
                  <a:pt x="569432" y="1548130"/>
                  <a:pt x="616422" y="1584960"/>
                </a:cubicBezTo>
                <a:cubicBezTo>
                  <a:pt x="663412" y="1621790"/>
                  <a:pt x="671032" y="1713230"/>
                  <a:pt x="700242" y="1737360"/>
                </a:cubicBezTo>
                <a:cubicBezTo>
                  <a:pt x="729452" y="1761490"/>
                  <a:pt x="766282" y="1699260"/>
                  <a:pt x="791682" y="1729740"/>
                </a:cubicBezTo>
                <a:cubicBezTo>
                  <a:pt x="817082" y="1760220"/>
                  <a:pt x="789142" y="1869440"/>
                  <a:pt x="852642" y="1920240"/>
                </a:cubicBezTo>
                <a:cubicBezTo>
                  <a:pt x="916142" y="1971040"/>
                  <a:pt x="1102832" y="2019300"/>
                  <a:pt x="1172682" y="2034540"/>
                </a:cubicBezTo>
                <a:cubicBezTo>
                  <a:pt x="1242532" y="2049780"/>
                  <a:pt x="1213322" y="1990090"/>
                  <a:pt x="1271742" y="2011680"/>
                </a:cubicBezTo>
                <a:cubicBezTo>
                  <a:pt x="1330162" y="2033270"/>
                  <a:pt x="1462242" y="2145030"/>
                  <a:pt x="1523202" y="2164080"/>
                </a:cubicBezTo>
                <a:cubicBezTo>
                  <a:pt x="1584162" y="2183130"/>
                  <a:pt x="1590512" y="2118360"/>
                  <a:pt x="1637502" y="2125980"/>
                </a:cubicBezTo>
                <a:cubicBezTo>
                  <a:pt x="1684492" y="2133600"/>
                  <a:pt x="1726402" y="2148840"/>
                  <a:pt x="1805142" y="2209800"/>
                </a:cubicBezTo>
                <a:cubicBezTo>
                  <a:pt x="1883882" y="2270760"/>
                  <a:pt x="1949922" y="2377440"/>
                  <a:pt x="2109942" y="2491740"/>
                </a:cubicBezTo>
                <a:cubicBezTo>
                  <a:pt x="2269962" y="2606040"/>
                  <a:pt x="2607782" y="2821940"/>
                  <a:pt x="2765262" y="2895600"/>
                </a:cubicBezTo>
                <a:cubicBezTo>
                  <a:pt x="2922742" y="2969260"/>
                  <a:pt x="2974812" y="2924810"/>
                  <a:pt x="3054822" y="2933700"/>
                </a:cubicBezTo>
                <a:cubicBezTo>
                  <a:pt x="3134832" y="2942590"/>
                  <a:pt x="3190077" y="2945765"/>
                  <a:pt x="3245322" y="294894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1" name="Forme libre : forme 20">
            <a:extLst>
              <a:ext uri="{FF2B5EF4-FFF2-40B4-BE49-F238E27FC236}">
                <a16:creationId xmlns:a16="http://schemas.microsoft.com/office/drawing/2014/main" id="{83EA6DCE-DBED-4720-9531-7F2E8C0892A3}"/>
              </a:ext>
            </a:extLst>
          </p:cNvPr>
          <p:cNvSpPr/>
          <p:nvPr/>
        </p:nvSpPr>
        <p:spPr>
          <a:xfrm>
            <a:off x="8618220" y="5486400"/>
            <a:ext cx="731520" cy="525780"/>
          </a:xfrm>
          <a:custGeom>
            <a:avLst/>
            <a:gdLst>
              <a:gd name="connsiteX0" fmla="*/ 0 w 731520"/>
              <a:gd name="connsiteY0" fmla="*/ 0 h 525780"/>
              <a:gd name="connsiteX1" fmla="*/ 228600 w 731520"/>
              <a:gd name="connsiteY1" fmla="*/ 289560 h 525780"/>
              <a:gd name="connsiteX2" fmla="*/ 731520 w 731520"/>
              <a:gd name="connsiteY2" fmla="*/ 525780 h 5257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31520" h="525780">
                <a:moveTo>
                  <a:pt x="0" y="0"/>
                </a:moveTo>
                <a:cubicBezTo>
                  <a:pt x="53340" y="100965"/>
                  <a:pt x="106680" y="201930"/>
                  <a:pt x="228600" y="289560"/>
                </a:cubicBezTo>
                <a:cubicBezTo>
                  <a:pt x="350520" y="377190"/>
                  <a:pt x="541020" y="451485"/>
                  <a:pt x="731520" y="52578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2" name="Forme libre : forme 21">
            <a:extLst>
              <a:ext uri="{FF2B5EF4-FFF2-40B4-BE49-F238E27FC236}">
                <a16:creationId xmlns:a16="http://schemas.microsoft.com/office/drawing/2014/main" id="{9820F068-4E1E-4285-8A17-2897DEE7F837}"/>
              </a:ext>
            </a:extLst>
          </p:cNvPr>
          <p:cNvSpPr/>
          <p:nvPr/>
        </p:nvSpPr>
        <p:spPr>
          <a:xfrm>
            <a:off x="9548813" y="3146818"/>
            <a:ext cx="661987" cy="257902"/>
          </a:xfrm>
          <a:custGeom>
            <a:avLst/>
            <a:gdLst>
              <a:gd name="connsiteX0" fmla="*/ 0 w 661987"/>
              <a:gd name="connsiteY0" fmla="*/ 5957 h 257902"/>
              <a:gd name="connsiteX1" fmla="*/ 95250 w 661987"/>
              <a:gd name="connsiteY1" fmla="*/ 5957 h 257902"/>
              <a:gd name="connsiteX2" fmla="*/ 171450 w 661987"/>
              <a:gd name="connsiteY2" fmla="*/ 67870 h 257902"/>
              <a:gd name="connsiteX3" fmla="*/ 381000 w 661987"/>
              <a:gd name="connsiteY3" fmla="*/ 105970 h 257902"/>
              <a:gd name="connsiteX4" fmla="*/ 581025 w 661987"/>
              <a:gd name="connsiteY4" fmla="*/ 239320 h 257902"/>
              <a:gd name="connsiteX5" fmla="*/ 661987 w 661987"/>
              <a:gd name="connsiteY5" fmla="*/ 253607 h 2579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61987" h="257902">
                <a:moveTo>
                  <a:pt x="0" y="5957"/>
                </a:moveTo>
                <a:cubicBezTo>
                  <a:pt x="33337" y="797"/>
                  <a:pt x="66675" y="-4362"/>
                  <a:pt x="95250" y="5957"/>
                </a:cubicBezTo>
                <a:cubicBezTo>
                  <a:pt x="123825" y="16276"/>
                  <a:pt x="123825" y="51201"/>
                  <a:pt x="171450" y="67870"/>
                </a:cubicBezTo>
                <a:cubicBezTo>
                  <a:pt x="219075" y="84539"/>
                  <a:pt x="312738" y="77395"/>
                  <a:pt x="381000" y="105970"/>
                </a:cubicBezTo>
                <a:cubicBezTo>
                  <a:pt x="449262" y="134545"/>
                  <a:pt x="534194" y="214714"/>
                  <a:pt x="581025" y="239320"/>
                </a:cubicBezTo>
                <a:cubicBezTo>
                  <a:pt x="627856" y="263926"/>
                  <a:pt x="644921" y="258766"/>
                  <a:pt x="661987" y="253607"/>
                </a:cubicBezTo>
              </a:path>
            </a:pathLst>
          </a:custGeom>
          <a:noFill/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5" name="Forme libre : forme 24">
            <a:extLst>
              <a:ext uri="{FF2B5EF4-FFF2-40B4-BE49-F238E27FC236}">
                <a16:creationId xmlns:a16="http://schemas.microsoft.com/office/drawing/2014/main" id="{AD2E428A-8335-4384-A1B1-58C29B4ACBC7}"/>
              </a:ext>
            </a:extLst>
          </p:cNvPr>
          <p:cNvSpPr/>
          <p:nvPr/>
        </p:nvSpPr>
        <p:spPr>
          <a:xfrm>
            <a:off x="6197600" y="4984750"/>
            <a:ext cx="1778000" cy="942569"/>
          </a:xfrm>
          <a:custGeom>
            <a:avLst/>
            <a:gdLst>
              <a:gd name="connsiteX0" fmla="*/ 0 w 1778000"/>
              <a:gd name="connsiteY0" fmla="*/ 273050 h 942569"/>
              <a:gd name="connsiteX1" fmla="*/ 209550 w 1778000"/>
              <a:gd name="connsiteY1" fmla="*/ 374650 h 942569"/>
              <a:gd name="connsiteX2" fmla="*/ 311150 w 1778000"/>
              <a:gd name="connsiteY2" fmla="*/ 425450 h 942569"/>
              <a:gd name="connsiteX3" fmla="*/ 361950 w 1778000"/>
              <a:gd name="connsiteY3" fmla="*/ 482600 h 942569"/>
              <a:gd name="connsiteX4" fmla="*/ 850900 w 1778000"/>
              <a:gd name="connsiteY4" fmla="*/ 533400 h 942569"/>
              <a:gd name="connsiteX5" fmla="*/ 914400 w 1778000"/>
              <a:gd name="connsiteY5" fmla="*/ 825500 h 942569"/>
              <a:gd name="connsiteX6" fmla="*/ 1041400 w 1778000"/>
              <a:gd name="connsiteY6" fmla="*/ 939800 h 942569"/>
              <a:gd name="connsiteX7" fmla="*/ 1143000 w 1778000"/>
              <a:gd name="connsiteY7" fmla="*/ 723900 h 942569"/>
              <a:gd name="connsiteX8" fmla="*/ 1193800 w 1778000"/>
              <a:gd name="connsiteY8" fmla="*/ 609600 h 942569"/>
              <a:gd name="connsiteX9" fmla="*/ 1365250 w 1778000"/>
              <a:gd name="connsiteY9" fmla="*/ 552450 h 942569"/>
              <a:gd name="connsiteX10" fmla="*/ 1504950 w 1778000"/>
              <a:gd name="connsiteY10" fmla="*/ 406400 h 942569"/>
              <a:gd name="connsiteX11" fmla="*/ 1562100 w 1778000"/>
              <a:gd name="connsiteY11" fmla="*/ 304800 h 942569"/>
              <a:gd name="connsiteX12" fmla="*/ 1727200 w 1778000"/>
              <a:gd name="connsiteY12" fmla="*/ 50800 h 942569"/>
              <a:gd name="connsiteX13" fmla="*/ 1778000 w 1778000"/>
              <a:gd name="connsiteY13" fmla="*/ 0 h 9425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778000" h="942569">
                <a:moveTo>
                  <a:pt x="0" y="273050"/>
                </a:moveTo>
                <a:lnTo>
                  <a:pt x="209550" y="374650"/>
                </a:lnTo>
                <a:cubicBezTo>
                  <a:pt x="261408" y="400050"/>
                  <a:pt x="285750" y="407458"/>
                  <a:pt x="311150" y="425450"/>
                </a:cubicBezTo>
                <a:cubicBezTo>
                  <a:pt x="336550" y="443442"/>
                  <a:pt x="271992" y="464608"/>
                  <a:pt x="361950" y="482600"/>
                </a:cubicBezTo>
                <a:cubicBezTo>
                  <a:pt x="451908" y="500592"/>
                  <a:pt x="758825" y="476250"/>
                  <a:pt x="850900" y="533400"/>
                </a:cubicBezTo>
                <a:cubicBezTo>
                  <a:pt x="942975" y="590550"/>
                  <a:pt x="882650" y="757767"/>
                  <a:pt x="914400" y="825500"/>
                </a:cubicBezTo>
                <a:cubicBezTo>
                  <a:pt x="946150" y="893233"/>
                  <a:pt x="1003300" y="956733"/>
                  <a:pt x="1041400" y="939800"/>
                </a:cubicBezTo>
                <a:cubicBezTo>
                  <a:pt x="1079500" y="922867"/>
                  <a:pt x="1117600" y="778933"/>
                  <a:pt x="1143000" y="723900"/>
                </a:cubicBezTo>
                <a:cubicBezTo>
                  <a:pt x="1168400" y="668867"/>
                  <a:pt x="1156758" y="638175"/>
                  <a:pt x="1193800" y="609600"/>
                </a:cubicBezTo>
                <a:cubicBezTo>
                  <a:pt x="1230842" y="581025"/>
                  <a:pt x="1313392" y="586317"/>
                  <a:pt x="1365250" y="552450"/>
                </a:cubicBezTo>
                <a:cubicBezTo>
                  <a:pt x="1417108" y="518583"/>
                  <a:pt x="1472142" y="447675"/>
                  <a:pt x="1504950" y="406400"/>
                </a:cubicBezTo>
                <a:cubicBezTo>
                  <a:pt x="1537758" y="365125"/>
                  <a:pt x="1525058" y="364067"/>
                  <a:pt x="1562100" y="304800"/>
                </a:cubicBezTo>
                <a:cubicBezTo>
                  <a:pt x="1599142" y="245533"/>
                  <a:pt x="1691217" y="101600"/>
                  <a:pt x="1727200" y="50800"/>
                </a:cubicBezTo>
                <a:cubicBezTo>
                  <a:pt x="1763183" y="0"/>
                  <a:pt x="1770591" y="0"/>
                  <a:pt x="1778000" y="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6" name="Forme libre : forme 25">
            <a:extLst>
              <a:ext uri="{FF2B5EF4-FFF2-40B4-BE49-F238E27FC236}">
                <a16:creationId xmlns:a16="http://schemas.microsoft.com/office/drawing/2014/main" id="{7A9A74E1-9B0A-4C34-997F-C5190D90E1F4}"/>
              </a:ext>
            </a:extLst>
          </p:cNvPr>
          <p:cNvSpPr/>
          <p:nvPr/>
        </p:nvSpPr>
        <p:spPr>
          <a:xfrm>
            <a:off x="5359400" y="1949450"/>
            <a:ext cx="901700" cy="1136650"/>
          </a:xfrm>
          <a:custGeom>
            <a:avLst/>
            <a:gdLst>
              <a:gd name="connsiteX0" fmla="*/ 901700 w 901700"/>
              <a:gd name="connsiteY0" fmla="*/ 0 h 1136650"/>
              <a:gd name="connsiteX1" fmla="*/ 781050 w 901700"/>
              <a:gd name="connsiteY1" fmla="*/ 146050 h 1136650"/>
              <a:gd name="connsiteX2" fmla="*/ 469900 w 901700"/>
              <a:gd name="connsiteY2" fmla="*/ 355600 h 1136650"/>
              <a:gd name="connsiteX3" fmla="*/ 203200 w 901700"/>
              <a:gd name="connsiteY3" fmla="*/ 514350 h 1136650"/>
              <a:gd name="connsiteX4" fmla="*/ 139700 w 901700"/>
              <a:gd name="connsiteY4" fmla="*/ 685800 h 1136650"/>
              <a:gd name="connsiteX5" fmla="*/ 88900 w 901700"/>
              <a:gd name="connsiteY5" fmla="*/ 869950 h 1136650"/>
              <a:gd name="connsiteX6" fmla="*/ 0 w 901700"/>
              <a:gd name="connsiteY6" fmla="*/ 1136650 h 1136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01700" h="1136650">
                <a:moveTo>
                  <a:pt x="901700" y="0"/>
                </a:moveTo>
                <a:cubicBezTo>
                  <a:pt x="877358" y="43391"/>
                  <a:pt x="853017" y="86783"/>
                  <a:pt x="781050" y="146050"/>
                </a:cubicBezTo>
                <a:cubicBezTo>
                  <a:pt x="709083" y="205317"/>
                  <a:pt x="469900" y="355600"/>
                  <a:pt x="469900" y="355600"/>
                </a:cubicBezTo>
                <a:cubicBezTo>
                  <a:pt x="373592" y="416983"/>
                  <a:pt x="258233" y="459317"/>
                  <a:pt x="203200" y="514350"/>
                </a:cubicBezTo>
                <a:cubicBezTo>
                  <a:pt x="148167" y="569383"/>
                  <a:pt x="158750" y="626533"/>
                  <a:pt x="139700" y="685800"/>
                </a:cubicBezTo>
                <a:cubicBezTo>
                  <a:pt x="120650" y="745067"/>
                  <a:pt x="112183" y="794808"/>
                  <a:pt x="88900" y="869950"/>
                </a:cubicBezTo>
                <a:cubicBezTo>
                  <a:pt x="65617" y="945092"/>
                  <a:pt x="32808" y="1040871"/>
                  <a:pt x="0" y="113665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2" name="Forme libre : forme 31">
            <a:extLst>
              <a:ext uri="{FF2B5EF4-FFF2-40B4-BE49-F238E27FC236}">
                <a16:creationId xmlns:a16="http://schemas.microsoft.com/office/drawing/2014/main" id="{6ED083DC-0EC6-4148-8B33-6AEB634D54E8}"/>
              </a:ext>
            </a:extLst>
          </p:cNvPr>
          <p:cNvSpPr/>
          <p:nvPr/>
        </p:nvSpPr>
        <p:spPr>
          <a:xfrm>
            <a:off x="5286375" y="4826000"/>
            <a:ext cx="422275" cy="358775"/>
          </a:xfrm>
          <a:custGeom>
            <a:avLst/>
            <a:gdLst>
              <a:gd name="connsiteX0" fmla="*/ 0 w 422275"/>
              <a:gd name="connsiteY0" fmla="*/ 358775 h 358775"/>
              <a:gd name="connsiteX1" fmla="*/ 276225 w 422275"/>
              <a:gd name="connsiteY1" fmla="*/ 161925 h 358775"/>
              <a:gd name="connsiteX2" fmla="*/ 422275 w 422275"/>
              <a:gd name="connsiteY2" fmla="*/ 0 h 358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22275" h="358775">
                <a:moveTo>
                  <a:pt x="0" y="358775"/>
                </a:moveTo>
                <a:cubicBezTo>
                  <a:pt x="102923" y="290248"/>
                  <a:pt x="205846" y="221721"/>
                  <a:pt x="276225" y="161925"/>
                </a:cubicBezTo>
                <a:cubicBezTo>
                  <a:pt x="346604" y="102129"/>
                  <a:pt x="384439" y="51064"/>
                  <a:pt x="422275" y="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4" name="Forme libre : forme 33">
            <a:extLst>
              <a:ext uri="{FF2B5EF4-FFF2-40B4-BE49-F238E27FC236}">
                <a16:creationId xmlns:a16="http://schemas.microsoft.com/office/drawing/2014/main" id="{5762933B-4840-49D9-81F9-09DEB9F69A78}"/>
              </a:ext>
            </a:extLst>
          </p:cNvPr>
          <p:cNvSpPr/>
          <p:nvPr/>
        </p:nvSpPr>
        <p:spPr>
          <a:xfrm>
            <a:off x="5492750" y="5953125"/>
            <a:ext cx="12700" cy="257175"/>
          </a:xfrm>
          <a:custGeom>
            <a:avLst/>
            <a:gdLst>
              <a:gd name="connsiteX0" fmla="*/ 12700 w 12700"/>
              <a:gd name="connsiteY0" fmla="*/ 0 h 257175"/>
              <a:gd name="connsiteX1" fmla="*/ 0 w 12700"/>
              <a:gd name="connsiteY1" fmla="*/ 257175 h 257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2700" h="257175">
                <a:moveTo>
                  <a:pt x="12700" y="0"/>
                </a:moveTo>
                <a:lnTo>
                  <a:pt x="0" y="257175"/>
                </a:ln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5" name="Forme libre : forme 34">
            <a:extLst>
              <a:ext uri="{FF2B5EF4-FFF2-40B4-BE49-F238E27FC236}">
                <a16:creationId xmlns:a16="http://schemas.microsoft.com/office/drawing/2014/main" id="{043BC54E-1889-4104-91EC-461FB497001C}"/>
              </a:ext>
            </a:extLst>
          </p:cNvPr>
          <p:cNvSpPr/>
          <p:nvPr/>
        </p:nvSpPr>
        <p:spPr>
          <a:xfrm>
            <a:off x="5528250" y="5241926"/>
            <a:ext cx="183575" cy="330200"/>
          </a:xfrm>
          <a:custGeom>
            <a:avLst/>
            <a:gdLst>
              <a:gd name="connsiteX0" fmla="*/ 183575 w 183575"/>
              <a:gd name="connsiteY0" fmla="*/ 0 h 327025"/>
              <a:gd name="connsiteX1" fmla="*/ 34350 w 183575"/>
              <a:gd name="connsiteY1" fmla="*/ 234950 h 327025"/>
              <a:gd name="connsiteX2" fmla="*/ 5775 w 183575"/>
              <a:gd name="connsiteY2" fmla="*/ 298450 h 327025"/>
              <a:gd name="connsiteX3" fmla="*/ 120075 w 183575"/>
              <a:gd name="connsiteY3" fmla="*/ 327025 h 327025"/>
              <a:gd name="connsiteX0" fmla="*/ 183575 w 183575"/>
              <a:gd name="connsiteY0" fmla="*/ 0 h 330200"/>
              <a:gd name="connsiteX1" fmla="*/ 34350 w 183575"/>
              <a:gd name="connsiteY1" fmla="*/ 234950 h 330200"/>
              <a:gd name="connsiteX2" fmla="*/ 5775 w 183575"/>
              <a:gd name="connsiteY2" fmla="*/ 298450 h 330200"/>
              <a:gd name="connsiteX3" fmla="*/ 129600 w 183575"/>
              <a:gd name="connsiteY3" fmla="*/ 330200 h 330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3575" h="330200">
                <a:moveTo>
                  <a:pt x="183575" y="0"/>
                </a:moveTo>
                <a:cubicBezTo>
                  <a:pt x="123779" y="92604"/>
                  <a:pt x="63983" y="185208"/>
                  <a:pt x="34350" y="234950"/>
                </a:cubicBezTo>
                <a:cubicBezTo>
                  <a:pt x="4717" y="284692"/>
                  <a:pt x="-8513" y="283104"/>
                  <a:pt x="5775" y="298450"/>
                </a:cubicBezTo>
                <a:cubicBezTo>
                  <a:pt x="20062" y="313796"/>
                  <a:pt x="79593" y="323585"/>
                  <a:pt x="129600" y="33020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9" name="Forme libre : forme 38">
            <a:extLst>
              <a:ext uri="{FF2B5EF4-FFF2-40B4-BE49-F238E27FC236}">
                <a16:creationId xmlns:a16="http://schemas.microsoft.com/office/drawing/2014/main" id="{9F784947-8CBA-4DDF-A906-A82B90FD3C12}"/>
              </a:ext>
            </a:extLst>
          </p:cNvPr>
          <p:cNvSpPr/>
          <p:nvPr/>
        </p:nvSpPr>
        <p:spPr>
          <a:xfrm>
            <a:off x="9004300" y="5702300"/>
            <a:ext cx="1276350" cy="1162050"/>
          </a:xfrm>
          <a:custGeom>
            <a:avLst/>
            <a:gdLst>
              <a:gd name="connsiteX0" fmla="*/ 1276350 w 1276350"/>
              <a:gd name="connsiteY0" fmla="*/ 0 h 1162050"/>
              <a:gd name="connsiteX1" fmla="*/ 1028700 w 1276350"/>
              <a:gd name="connsiteY1" fmla="*/ 152400 h 1162050"/>
              <a:gd name="connsiteX2" fmla="*/ 406400 w 1276350"/>
              <a:gd name="connsiteY2" fmla="*/ 704850 h 1162050"/>
              <a:gd name="connsiteX3" fmla="*/ 82550 w 1276350"/>
              <a:gd name="connsiteY3" fmla="*/ 1041400 h 1162050"/>
              <a:gd name="connsiteX4" fmla="*/ 0 w 1276350"/>
              <a:gd name="connsiteY4" fmla="*/ 1162050 h 1162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76350" h="1162050">
                <a:moveTo>
                  <a:pt x="1276350" y="0"/>
                </a:moveTo>
                <a:cubicBezTo>
                  <a:pt x="1225021" y="17462"/>
                  <a:pt x="1173692" y="34925"/>
                  <a:pt x="1028700" y="152400"/>
                </a:cubicBezTo>
                <a:cubicBezTo>
                  <a:pt x="883708" y="269875"/>
                  <a:pt x="564092" y="556683"/>
                  <a:pt x="406400" y="704850"/>
                </a:cubicBezTo>
                <a:cubicBezTo>
                  <a:pt x="248708" y="853017"/>
                  <a:pt x="150283" y="965200"/>
                  <a:pt x="82550" y="1041400"/>
                </a:cubicBezTo>
                <a:cubicBezTo>
                  <a:pt x="14817" y="1117600"/>
                  <a:pt x="7408" y="1139825"/>
                  <a:pt x="0" y="1162050"/>
                </a:cubicBezTo>
              </a:path>
            </a:pathLst>
          </a:cu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86" name="Forme libre : forme 85">
            <a:extLst>
              <a:ext uri="{FF2B5EF4-FFF2-40B4-BE49-F238E27FC236}">
                <a16:creationId xmlns:a16="http://schemas.microsoft.com/office/drawing/2014/main" id="{9BC2CEB2-1135-4D39-B39A-9BA4BADD7946}"/>
              </a:ext>
            </a:extLst>
          </p:cNvPr>
          <p:cNvSpPr/>
          <p:nvPr/>
        </p:nvSpPr>
        <p:spPr>
          <a:xfrm>
            <a:off x="9016931" y="5695950"/>
            <a:ext cx="1276350" cy="1162050"/>
          </a:xfrm>
          <a:custGeom>
            <a:avLst/>
            <a:gdLst>
              <a:gd name="connsiteX0" fmla="*/ 1276350 w 1276350"/>
              <a:gd name="connsiteY0" fmla="*/ 0 h 1162050"/>
              <a:gd name="connsiteX1" fmla="*/ 1028700 w 1276350"/>
              <a:gd name="connsiteY1" fmla="*/ 152400 h 1162050"/>
              <a:gd name="connsiteX2" fmla="*/ 406400 w 1276350"/>
              <a:gd name="connsiteY2" fmla="*/ 704850 h 1162050"/>
              <a:gd name="connsiteX3" fmla="*/ 82550 w 1276350"/>
              <a:gd name="connsiteY3" fmla="*/ 1041400 h 1162050"/>
              <a:gd name="connsiteX4" fmla="*/ 0 w 1276350"/>
              <a:gd name="connsiteY4" fmla="*/ 1162050 h 1162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76350" h="1162050">
                <a:moveTo>
                  <a:pt x="1276350" y="0"/>
                </a:moveTo>
                <a:cubicBezTo>
                  <a:pt x="1225021" y="17462"/>
                  <a:pt x="1173692" y="34925"/>
                  <a:pt x="1028700" y="152400"/>
                </a:cubicBezTo>
                <a:cubicBezTo>
                  <a:pt x="883708" y="269875"/>
                  <a:pt x="564092" y="556683"/>
                  <a:pt x="406400" y="704850"/>
                </a:cubicBezTo>
                <a:cubicBezTo>
                  <a:pt x="248708" y="853017"/>
                  <a:pt x="150283" y="965200"/>
                  <a:pt x="82550" y="1041400"/>
                </a:cubicBezTo>
                <a:cubicBezTo>
                  <a:pt x="14817" y="1117600"/>
                  <a:pt x="7408" y="1139825"/>
                  <a:pt x="0" y="1162050"/>
                </a:cubicBezTo>
              </a:path>
            </a:pathLst>
          </a:custGeom>
          <a:noFill/>
          <a:ln w="22225">
            <a:solidFill>
              <a:schemeClr val="bg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55" name="Ellipse 54">
            <a:extLst>
              <a:ext uri="{FF2B5EF4-FFF2-40B4-BE49-F238E27FC236}">
                <a16:creationId xmlns:a16="http://schemas.microsoft.com/office/drawing/2014/main" id="{0613EE4E-1534-4E8B-A8A4-AC877E6843D5}"/>
              </a:ext>
            </a:extLst>
          </p:cNvPr>
          <p:cNvSpPr/>
          <p:nvPr/>
        </p:nvSpPr>
        <p:spPr>
          <a:xfrm>
            <a:off x="9292852" y="5487143"/>
            <a:ext cx="742267" cy="695325"/>
          </a:xfrm>
          <a:prstGeom prst="ellipse">
            <a:avLst/>
          </a:prstGeom>
          <a:solidFill>
            <a:schemeClr val="accent2"/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 dirty="0"/>
          </a:p>
        </p:txBody>
      </p:sp>
      <p:sp>
        <p:nvSpPr>
          <p:cNvPr id="59" name="ZoneTexte 58">
            <a:extLst>
              <a:ext uri="{FF2B5EF4-FFF2-40B4-BE49-F238E27FC236}">
                <a16:creationId xmlns:a16="http://schemas.microsoft.com/office/drawing/2014/main" id="{4630EB21-FD0B-452F-820D-CAB2EC8CABFB}"/>
              </a:ext>
            </a:extLst>
          </p:cNvPr>
          <p:cNvSpPr txBox="1"/>
          <p:nvPr/>
        </p:nvSpPr>
        <p:spPr>
          <a:xfrm>
            <a:off x="9115768" y="5722144"/>
            <a:ext cx="109643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000" b="1" dirty="0">
                <a:solidFill>
                  <a:schemeClr val="bg1"/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Marche-en-Famenne</a:t>
            </a:r>
            <a:endParaRPr lang="fr-BE" sz="1000" b="1" dirty="0">
              <a:solidFill>
                <a:schemeClr val="bg1"/>
              </a:solidFill>
              <a:latin typeface="Aharoni" panose="02010803020104030203" pitchFamily="2" charset="-79"/>
              <a:cs typeface="Aharoni" panose="02010803020104030203" pitchFamily="2" charset="-79"/>
            </a:endParaRPr>
          </a:p>
        </p:txBody>
      </p:sp>
      <p:sp>
        <p:nvSpPr>
          <p:cNvPr id="87" name="Forme libre : forme 86">
            <a:extLst>
              <a:ext uri="{FF2B5EF4-FFF2-40B4-BE49-F238E27FC236}">
                <a16:creationId xmlns:a16="http://schemas.microsoft.com/office/drawing/2014/main" id="{0BEA71B8-D286-4921-BEE9-40E4E94BA74D}"/>
              </a:ext>
            </a:extLst>
          </p:cNvPr>
          <p:cNvSpPr>
            <a:spLocks noChangeAspect="1"/>
          </p:cNvSpPr>
          <p:nvPr/>
        </p:nvSpPr>
        <p:spPr>
          <a:xfrm>
            <a:off x="2413136" y="870695"/>
            <a:ext cx="2232134" cy="6115251"/>
          </a:xfrm>
          <a:custGeom>
            <a:avLst/>
            <a:gdLst>
              <a:gd name="connsiteX0" fmla="*/ 67451 w 667823"/>
              <a:gd name="connsiteY0" fmla="*/ 0 h 1894400"/>
              <a:gd name="connsiteX1" fmla="*/ 16651 w 667823"/>
              <a:gd name="connsiteY1" fmla="*/ 111125 h 1894400"/>
              <a:gd name="connsiteX2" fmla="*/ 48401 w 667823"/>
              <a:gd name="connsiteY2" fmla="*/ 200025 h 1894400"/>
              <a:gd name="connsiteX3" fmla="*/ 111901 w 667823"/>
              <a:gd name="connsiteY3" fmla="*/ 279400 h 1894400"/>
              <a:gd name="connsiteX4" fmla="*/ 73801 w 667823"/>
              <a:gd name="connsiteY4" fmla="*/ 492125 h 1894400"/>
              <a:gd name="connsiteX5" fmla="*/ 86501 w 667823"/>
              <a:gd name="connsiteY5" fmla="*/ 581025 h 1894400"/>
              <a:gd name="connsiteX6" fmla="*/ 64276 w 667823"/>
              <a:gd name="connsiteY6" fmla="*/ 654050 h 1894400"/>
              <a:gd name="connsiteX7" fmla="*/ 76976 w 667823"/>
              <a:gd name="connsiteY7" fmla="*/ 736600 h 1894400"/>
              <a:gd name="connsiteX8" fmla="*/ 776 w 667823"/>
              <a:gd name="connsiteY8" fmla="*/ 781050 h 1894400"/>
              <a:gd name="connsiteX9" fmla="*/ 38876 w 667823"/>
              <a:gd name="connsiteY9" fmla="*/ 838200 h 1894400"/>
              <a:gd name="connsiteX10" fmla="*/ 61101 w 667823"/>
              <a:gd name="connsiteY10" fmla="*/ 914400 h 1894400"/>
              <a:gd name="connsiteX11" fmla="*/ 102376 w 667823"/>
              <a:gd name="connsiteY11" fmla="*/ 1019175 h 1894400"/>
              <a:gd name="connsiteX12" fmla="*/ 121426 w 667823"/>
              <a:gd name="connsiteY12" fmla="*/ 1041400 h 1894400"/>
              <a:gd name="connsiteX13" fmla="*/ 140476 w 667823"/>
              <a:gd name="connsiteY13" fmla="*/ 1139825 h 1894400"/>
              <a:gd name="connsiteX14" fmla="*/ 143651 w 667823"/>
              <a:gd name="connsiteY14" fmla="*/ 1219200 h 1894400"/>
              <a:gd name="connsiteX15" fmla="*/ 165876 w 667823"/>
              <a:gd name="connsiteY15" fmla="*/ 1308100 h 1894400"/>
              <a:gd name="connsiteX16" fmla="*/ 248426 w 667823"/>
              <a:gd name="connsiteY16" fmla="*/ 1504950 h 1894400"/>
              <a:gd name="connsiteX17" fmla="*/ 194451 w 667823"/>
              <a:gd name="connsiteY17" fmla="*/ 1552575 h 1894400"/>
              <a:gd name="connsiteX18" fmla="*/ 159526 w 667823"/>
              <a:gd name="connsiteY18" fmla="*/ 1606550 h 1894400"/>
              <a:gd name="connsiteX19" fmla="*/ 248426 w 667823"/>
              <a:gd name="connsiteY19" fmla="*/ 1704975 h 1894400"/>
              <a:gd name="connsiteX20" fmla="*/ 308751 w 667823"/>
              <a:gd name="connsiteY20" fmla="*/ 1704975 h 1894400"/>
              <a:gd name="connsiteX21" fmla="*/ 397651 w 667823"/>
              <a:gd name="connsiteY21" fmla="*/ 1682750 h 1894400"/>
              <a:gd name="connsiteX22" fmla="*/ 480201 w 667823"/>
              <a:gd name="connsiteY22" fmla="*/ 1752600 h 1894400"/>
              <a:gd name="connsiteX23" fmla="*/ 502426 w 667823"/>
              <a:gd name="connsiteY23" fmla="*/ 1838325 h 1894400"/>
              <a:gd name="connsiteX24" fmla="*/ 604026 w 667823"/>
              <a:gd name="connsiteY24" fmla="*/ 1809750 h 1894400"/>
              <a:gd name="connsiteX25" fmla="*/ 661176 w 667823"/>
              <a:gd name="connsiteY25" fmla="*/ 1885950 h 1894400"/>
              <a:gd name="connsiteX26" fmla="*/ 664351 w 667823"/>
              <a:gd name="connsiteY26" fmla="*/ 1889125 h 1894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667823" h="1894400">
                <a:moveTo>
                  <a:pt x="67451" y="0"/>
                </a:moveTo>
                <a:cubicBezTo>
                  <a:pt x="43638" y="38894"/>
                  <a:pt x="19826" y="77788"/>
                  <a:pt x="16651" y="111125"/>
                </a:cubicBezTo>
                <a:cubicBezTo>
                  <a:pt x="13476" y="144462"/>
                  <a:pt x="32526" y="171979"/>
                  <a:pt x="48401" y="200025"/>
                </a:cubicBezTo>
                <a:cubicBezTo>
                  <a:pt x="64276" y="228071"/>
                  <a:pt x="107668" y="230717"/>
                  <a:pt x="111901" y="279400"/>
                </a:cubicBezTo>
                <a:cubicBezTo>
                  <a:pt x="116134" y="328083"/>
                  <a:pt x="78034" y="441854"/>
                  <a:pt x="73801" y="492125"/>
                </a:cubicBezTo>
                <a:cubicBezTo>
                  <a:pt x="69568" y="542396"/>
                  <a:pt x="88088" y="554038"/>
                  <a:pt x="86501" y="581025"/>
                </a:cubicBezTo>
                <a:cubicBezTo>
                  <a:pt x="84914" y="608012"/>
                  <a:pt x="65863" y="628121"/>
                  <a:pt x="64276" y="654050"/>
                </a:cubicBezTo>
                <a:cubicBezTo>
                  <a:pt x="62688" y="679979"/>
                  <a:pt x="87559" y="715433"/>
                  <a:pt x="76976" y="736600"/>
                </a:cubicBezTo>
                <a:cubicBezTo>
                  <a:pt x="66393" y="757767"/>
                  <a:pt x="7126" y="764117"/>
                  <a:pt x="776" y="781050"/>
                </a:cubicBezTo>
                <a:cubicBezTo>
                  <a:pt x="-5574" y="797983"/>
                  <a:pt x="28822" y="815975"/>
                  <a:pt x="38876" y="838200"/>
                </a:cubicBezTo>
                <a:cubicBezTo>
                  <a:pt x="48930" y="860425"/>
                  <a:pt x="50518" y="884238"/>
                  <a:pt x="61101" y="914400"/>
                </a:cubicBezTo>
                <a:cubicBezTo>
                  <a:pt x="71684" y="944563"/>
                  <a:pt x="92322" y="998008"/>
                  <a:pt x="102376" y="1019175"/>
                </a:cubicBezTo>
                <a:cubicBezTo>
                  <a:pt x="112430" y="1040342"/>
                  <a:pt x="115076" y="1021292"/>
                  <a:pt x="121426" y="1041400"/>
                </a:cubicBezTo>
                <a:cubicBezTo>
                  <a:pt x="127776" y="1061508"/>
                  <a:pt x="136772" y="1110192"/>
                  <a:pt x="140476" y="1139825"/>
                </a:cubicBezTo>
                <a:cubicBezTo>
                  <a:pt x="144180" y="1169458"/>
                  <a:pt x="139418" y="1191154"/>
                  <a:pt x="143651" y="1219200"/>
                </a:cubicBezTo>
                <a:cubicBezTo>
                  <a:pt x="147884" y="1247246"/>
                  <a:pt x="148414" y="1260475"/>
                  <a:pt x="165876" y="1308100"/>
                </a:cubicBezTo>
                <a:cubicBezTo>
                  <a:pt x="183339" y="1355725"/>
                  <a:pt x="243664" y="1464204"/>
                  <a:pt x="248426" y="1504950"/>
                </a:cubicBezTo>
                <a:cubicBezTo>
                  <a:pt x="253188" y="1545696"/>
                  <a:pt x="209268" y="1535642"/>
                  <a:pt x="194451" y="1552575"/>
                </a:cubicBezTo>
                <a:cubicBezTo>
                  <a:pt x="179634" y="1569508"/>
                  <a:pt x="150530" y="1581150"/>
                  <a:pt x="159526" y="1606550"/>
                </a:cubicBezTo>
                <a:cubicBezTo>
                  <a:pt x="168522" y="1631950"/>
                  <a:pt x="223555" y="1688571"/>
                  <a:pt x="248426" y="1704975"/>
                </a:cubicBezTo>
                <a:cubicBezTo>
                  <a:pt x="273297" y="1721379"/>
                  <a:pt x="283880" y="1708679"/>
                  <a:pt x="308751" y="1704975"/>
                </a:cubicBezTo>
                <a:cubicBezTo>
                  <a:pt x="333622" y="1701271"/>
                  <a:pt x="369076" y="1674812"/>
                  <a:pt x="397651" y="1682750"/>
                </a:cubicBezTo>
                <a:cubicBezTo>
                  <a:pt x="426226" y="1690688"/>
                  <a:pt x="462739" y="1726671"/>
                  <a:pt x="480201" y="1752600"/>
                </a:cubicBezTo>
                <a:cubicBezTo>
                  <a:pt x="497663" y="1778529"/>
                  <a:pt x="481789" y="1828800"/>
                  <a:pt x="502426" y="1838325"/>
                </a:cubicBezTo>
                <a:cubicBezTo>
                  <a:pt x="523063" y="1847850"/>
                  <a:pt x="577568" y="1801812"/>
                  <a:pt x="604026" y="1809750"/>
                </a:cubicBezTo>
                <a:cubicBezTo>
                  <a:pt x="630484" y="1817688"/>
                  <a:pt x="661176" y="1885950"/>
                  <a:pt x="661176" y="1885950"/>
                </a:cubicBezTo>
                <a:cubicBezTo>
                  <a:pt x="671230" y="1899179"/>
                  <a:pt x="667790" y="1894152"/>
                  <a:pt x="664351" y="1889125"/>
                </a:cubicBezTo>
              </a:path>
            </a:pathLst>
          </a:custGeom>
          <a:noFill/>
          <a:ln w="25400">
            <a:solidFill>
              <a:schemeClr val="tx1"/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91" name="Forme libre : forme 90">
            <a:extLst>
              <a:ext uri="{FF2B5EF4-FFF2-40B4-BE49-F238E27FC236}">
                <a16:creationId xmlns:a16="http://schemas.microsoft.com/office/drawing/2014/main" id="{C5038E67-EDD3-465A-824D-481BD74D188B}"/>
              </a:ext>
            </a:extLst>
          </p:cNvPr>
          <p:cNvSpPr>
            <a:spLocks noChangeAspect="1"/>
          </p:cNvSpPr>
          <p:nvPr/>
        </p:nvSpPr>
        <p:spPr>
          <a:xfrm>
            <a:off x="2410326" y="879608"/>
            <a:ext cx="2232134" cy="6115251"/>
          </a:xfrm>
          <a:custGeom>
            <a:avLst/>
            <a:gdLst>
              <a:gd name="connsiteX0" fmla="*/ 67451 w 667823"/>
              <a:gd name="connsiteY0" fmla="*/ 0 h 1894400"/>
              <a:gd name="connsiteX1" fmla="*/ 16651 w 667823"/>
              <a:gd name="connsiteY1" fmla="*/ 111125 h 1894400"/>
              <a:gd name="connsiteX2" fmla="*/ 48401 w 667823"/>
              <a:gd name="connsiteY2" fmla="*/ 200025 h 1894400"/>
              <a:gd name="connsiteX3" fmla="*/ 111901 w 667823"/>
              <a:gd name="connsiteY3" fmla="*/ 279400 h 1894400"/>
              <a:gd name="connsiteX4" fmla="*/ 73801 w 667823"/>
              <a:gd name="connsiteY4" fmla="*/ 492125 h 1894400"/>
              <a:gd name="connsiteX5" fmla="*/ 86501 w 667823"/>
              <a:gd name="connsiteY5" fmla="*/ 581025 h 1894400"/>
              <a:gd name="connsiteX6" fmla="*/ 64276 w 667823"/>
              <a:gd name="connsiteY6" fmla="*/ 654050 h 1894400"/>
              <a:gd name="connsiteX7" fmla="*/ 76976 w 667823"/>
              <a:gd name="connsiteY7" fmla="*/ 736600 h 1894400"/>
              <a:gd name="connsiteX8" fmla="*/ 776 w 667823"/>
              <a:gd name="connsiteY8" fmla="*/ 781050 h 1894400"/>
              <a:gd name="connsiteX9" fmla="*/ 38876 w 667823"/>
              <a:gd name="connsiteY9" fmla="*/ 838200 h 1894400"/>
              <a:gd name="connsiteX10" fmla="*/ 61101 w 667823"/>
              <a:gd name="connsiteY10" fmla="*/ 914400 h 1894400"/>
              <a:gd name="connsiteX11" fmla="*/ 102376 w 667823"/>
              <a:gd name="connsiteY11" fmla="*/ 1019175 h 1894400"/>
              <a:gd name="connsiteX12" fmla="*/ 121426 w 667823"/>
              <a:gd name="connsiteY12" fmla="*/ 1041400 h 1894400"/>
              <a:gd name="connsiteX13" fmla="*/ 140476 w 667823"/>
              <a:gd name="connsiteY13" fmla="*/ 1139825 h 1894400"/>
              <a:gd name="connsiteX14" fmla="*/ 143651 w 667823"/>
              <a:gd name="connsiteY14" fmla="*/ 1219200 h 1894400"/>
              <a:gd name="connsiteX15" fmla="*/ 165876 w 667823"/>
              <a:gd name="connsiteY15" fmla="*/ 1308100 h 1894400"/>
              <a:gd name="connsiteX16" fmla="*/ 248426 w 667823"/>
              <a:gd name="connsiteY16" fmla="*/ 1504950 h 1894400"/>
              <a:gd name="connsiteX17" fmla="*/ 194451 w 667823"/>
              <a:gd name="connsiteY17" fmla="*/ 1552575 h 1894400"/>
              <a:gd name="connsiteX18" fmla="*/ 159526 w 667823"/>
              <a:gd name="connsiteY18" fmla="*/ 1606550 h 1894400"/>
              <a:gd name="connsiteX19" fmla="*/ 248426 w 667823"/>
              <a:gd name="connsiteY19" fmla="*/ 1704975 h 1894400"/>
              <a:gd name="connsiteX20" fmla="*/ 308751 w 667823"/>
              <a:gd name="connsiteY20" fmla="*/ 1704975 h 1894400"/>
              <a:gd name="connsiteX21" fmla="*/ 397651 w 667823"/>
              <a:gd name="connsiteY21" fmla="*/ 1682750 h 1894400"/>
              <a:gd name="connsiteX22" fmla="*/ 480201 w 667823"/>
              <a:gd name="connsiteY22" fmla="*/ 1752600 h 1894400"/>
              <a:gd name="connsiteX23" fmla="*/ 502426 w 667823"/>
              <a:gd name="connsiteY23" fmla="*/ 1838325 h 1894400"/>
              <a:gd name="connsiteX24" fmla="*/ 604026 w 667823"/>
              <a:gd name="connsiteY24" fmla="*/ 1809750 h 1894400"/>
              <a:gd name="connsiteX25" fmla="*/ 661176 w 667823"/>
              <a:gd name="connsiteY25" fmla="*/ 1885950 h 1894400"/>
              <a:gd name="connsiteX26" fmla="*/ 664351 w 667823"/>
              <a:gd name="connsiteY26" fmla="*/ 1889125 h 1894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667823" h="1894400">
                <a:moveTo>
                  <a:pt x="67451" y="0"/>
                </a:moveTo>
                <a:cubicBezTo>
                  <a:pt x="43638" y="38894"/>
                  <a:pt x="19826" y="77788"/>
                  <a:pt x="16651" y="111125"/>
                </a:cubicBezTo>
                <a:cubicBezTo>
                  <a:pt x="13476" y="144462"/>
                  <a:pt x="32526" y="171979"/>
                  <a:pt x="48401" y="200025"/>
                </a:cubicBezTo>
                <a:cubicBezTo>
                  <a:pt x="64276" y="228071"/>
                  <a:pt x="107668" y="230717"/>
                  <a:pt x="111901" y="279400"/>
                </a:cubicBezTo>
                <a:cubicBezTo>
                  <a:pt x="116134" y="328083"/>
                  <a:pt x="78034" y="441854"/>
                  <a:pt x="73801" y="492125"/>
                </a:cubicBezTo>
                <a:cubicBezTo>
                  <a:pt x="69568" y="542396"/>
                  <a:pt x="88088" y="554038"/>
                  <a:pt x="86501" y="581025"/>
                </a:cubicBezTo>
                <a:cubicBezTo>
                  <a:pt x="84914" y="608012"/>
                  <a:pt x="65863" y="628121"/>
                  <a:pt x="64276" y="654050"/>
                </a:cubicBezTo>
                <a:cubicBezTo>
                  <a:pt x="62688" y="679979"/>
                  <a:pt x="87559" y="715433"/>
                  <a:pt x="76976" y="736600"/>
                </a:cubicBezTo>
                <a:cubicBezTo>
                  <a:pt x="66393" y="757767"/>
                  <a:pt x="7126" y="764117"/>
                  <a:pt x="776" y="781050"/>
                </a:cubicBezTo>
                <a:cubicBezTo>
                  <a:pt x="-5574" y="797983"/>
                  <a:pt x="28822" y="815975"/>
                  <a:pt x="38876" y="838200"/>
                </a:cubicBezTo>
                <a:cubicBezTo>
                  <a:pt x="48930" y="860425"/>
                  <a:pt x="50518" y="884238"/>
                  <a:pt x="61101" y="914400"/>
                </a:cubicBezTo>
                <a:cubicBezTo>
                  <a:pt x="71684" y="944563"/>
                  <a:pt x="92322" y="998008"/>
                  <a:pt x="102376" y="1019175"/>
                </a:cubicBezTo>
                <a:cubicBezTo>
                  <a:pt x="112430" y="1040342"/>
                  <a:pt x="115076" y="1021292"/>
                  <a:pt x="121426" y="1041400"/>
                </a:cubicBezTo>
                <a:cubicBezTo>
                  <a:pt x="127776" y="1061508"/>
                  <a:pt x="136772" y="1110192"/>
                  <a:pt x="140476" y="1139825"/>
                </a:cubicBezTo>
                <a:cubicBezTo>
                  <a:pt x="144180" y="1169458"/>
                  <a:pt x="139418" y="1191154"/>
                  <a:pt x="143651" y="1219200"/>
                </a:cubicBezTo>
                <a:cubicBezTo>
                  <a:pt x="147884" y="1247246"/>
                  <a:pt x="148414" y="1260475"/>
                  <a:pt x="165876" y="1308100"/>
                </a:cubicBezTo>
                <a:cubicBezTo>
                  <a:pt x="183339" y="1355725"/>
                  <a:pt x="243664" y="1464204"/>
                  <a:pt x="248426" y="1504950"/>
                </a:cubicBezTo>
                <a:cubicBezTo>
                  <a:pt x="253188" y="1545696"/>
                  <a:pt x="209268" y="1535642"/>
                  <a:pt x="194451" y="1552575"/>
                </a:cubicBezTo>
                <a:cubicBezTo>
                  <a:pt x="179634" y="1569508"/>
                  <a:pt x="150530" y="1581150"/>
                  <a:pt x="159526" y="1606550"/>
                </a:cubicBezTo>
                <a:cubicBezTo>
                  <a:pt x="168522" y="1631950"/>
                  <a:pt x="223555" y="1688571"/>
                  <a:pt x="248426" y="1704975"/>
                </a:cubicBezTo>
                <a:cubicBezTo>
                  <a:pt x="273297" y="1721379"/>
                  <a:pt x="283880" y="1708679"/>
                  <a:pt x="308751" y="1704975"/>
                </a:cubicBezTo>
                <a:cubicBezTo>
                  <a:pt x="333622" y="1701271"/>
                  <a:pt x="369076" y="1674812"/>
                  <a:pt x="397651" y="1682750"/>
                </a:cubicBezTo>
                <a:cubicBezTo>
                  <a:pt x="426226" y="1690688"/>
                  <a:pt x="462739" y="1726671"/>
                  <a:pt x="480201" y="1752600"/>
                </a:cubicBezTo>
                <a:cubicBezTo>
                  <a:pt x="497663" y="1778529"/>
                  <a:pt x="481789" y="1828800"/>
                  <a:pt x="502426" y="1838325"/>
                </a:cubicBezTo>
                <a:cubicBezTo>
                  <a:pt x="523063" y="1847850"/>
                  <a:pt x="577568" y="1801812"/>
                  <a:pt x="604026" y="1809750"/>
                </a:cubicBezTo>
                <a:cubicBezTo>
                  <a:pt x="630484" y="1817688"/>
                  <a:pt x="661176" y="1885950"/>
                  <a:pt x="661176" y="1885950"/>
                </a:cubicBezTo>
                <a:cubicBezTo>
                  <a:pt x="671230" y="1899179"/>
                  <a:pt x="667790" y="1894152"/>
                  <a:pt x="664351" y="1889125"/>
                </a:cubicBezTo>
              </a:path>
            </a:pathLst>
          </a:custGeom>
          <a:noFill/>
          <a:ln w="22225">
            <a:solidFill>
              <a:schemeClr val="bg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60" name="Ellipse 59">
            <a:extLst>
              <a:ext uri="{FF2B5EF4-FFF2-40B4-BE49-F238E27FC236}">
                <a16:creationId xmlns:a16="http://schemas.microsoft.com/office/drawing/2014/main" id="{BE6673E8-9187-4C3A-A9A1-79DE1E2BBD3C}"/>
              </a:ext>
            </a:extLst>
          </p:cNvPr>
          <p:cNvSpPr/>
          <p:nvPr/>
        </p:nvSpPr>
        <p:spPr>
          <a:xfrm>
            <a:off x="2701970" y="4522882"/>
            <a:ext cx="742267" cy="695325"/>
          </a:xfrm>
          <a:prstGeom prst="ellipse">
            <a:avLst/>
          </a:prstGeom>
          <a:solidFill>
            <a:schemeClr val="accent2"/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 dirty="0"/>
          </a:p>
        </p:txBody>
      </p:sp>
      <p:sp>
        <p:nvSpPr>
          <p:cNvPr id="346" name="ZoneTexte 345">
            <a:extLst>
              <a:ext uri="{FF2B5EF4-FFF2-40B4-BE49-F238E27FC236}">
                <a16:creationId xmlns:a16="http://schemas.microsoft.com/office/drawing/2014/main" id="{2961E3F6-EE32-4B73-94E3-FC0E75547547}"/>
              </a:ext>
            </a:extLst>
          </p:cNvPr>
          <p:cNvSpPr txBox="1"/>
          <p:nvPr/>
        </p:nvSpPr>
        <p:spPr>
          <a:xfrm>
            <a:off x="2532988" y="4637648"/>
            <a:ext cx="1096433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000" b="1" dirty="0">
                <a:solidFill>
                  <a:schemeClr val="bg1"/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Dinant</a:t>
            </a:r>
            <a:endParaRPr lang="fr-BE" sz="1000" b="1" dirty="0">
              <a:solidFill>
                <a:schemeClr val="bg1"/>
              </a:solidFill>
              <a:latin typeface="Aharoni" panose="02010803020104030203" pitchFamily="2" charset="-79"/>
              <a:cs typeface="Aharoni" panose="02010803020104030203" pitchFamily="2" charset="-79"/>
            </a:endParaRPr>
          </a:p>
        </p:txBody>
      </p:sp>
      <p:sp>
        <p:nvSpPr>
          <p:cNvPr id="66" name="ZoneTexte 65">
            <a:extLst>
              <a:ext uri="{FF2B5EF4-FFF2-40B4-BE49-F238E27FC236}">
                <a16:creationId xmlns:a16="http://schemas.microsoft.com/office/drawing/2014/main" id="{5B3EF4CE-1ABF-469F-AB82-F3DF293EDBBE}"/>
              </a:ext>
            </a:extLst>
          </p:cNvPr>
          <p:cNvSpPr txBox="1"/>
          <p:nvPr/>
        </p:nvSpPr>
        <p:spPr>
          <a:xfrm>
            <a:off x="-209925" y="1842329"/>
            <a:ext cx="3030671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400" b="1" dirty="0"/>
              <a:t>Tourisme</a:t>
            </a:r>
            <a:endParaRPr lang="fr-BE" sz="1400" b="1" dirty="0"/>
          </a:p>
        </p:txBody>
      </p:sp>
      <p:pic>
        <p:nvPicPr>
          <p:cNvPr id="36" name="Graphique 35" descr="Flèche : droite avec un remplissage uni">
            <a:extLst>
              <a:ext uri="{FF2B5EF4-FFF2-40B4-BE49-F238E27FC236}">
                <a16:creationId xmlns:a16="http://schemas.microsoft.com/office/drawing/2014/main" id="{38B65BB0-5B8F-4896-962C-B34C6983E2F7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 rot="15512865">
            <a:off x="5736802" y="177165"/>
            <a:ext cx="593194" cy="593194"/>
          </a:xfrm>
          <a:prstGeom prst="rect">
            <a:avLst/>
          </a:prstGeom>
        </p:spPr>
      </p:pic>
      <p:pic>
        <p:nvPicPr>
          <p:cNvPr id="67" name="Graphique 66" descr="Flèche : droite avec un remplissage uni">
            <a:extLst>
              <a:ext uri="{FF2B5EF4-FFF2-40B4-BE49-F238E27FC236}">
                <a16:creationId xmlns:a16="http://schemas.microsoft.com/office/drawing/2014/main" id="{82722A9F-998C-47CF-A012-03DF5BC1685F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 rot="19857549">
            <a:off x="7381344" y="-35387"/>
            <a:ext cx="593194" cy="593194"/>
          </a:xfrm>
          <a:prstGeom prst="rect">
            <a:avLst/>
          </a:prstGeom>
        </p:spPr>
      </p:pic>
      <p:pic>
        <p:nvPicPr>
          <p:cNvPr id="68" name="Graphique 67" descr="Flèche : droite avec un remplissage uni">
            <a:extLst>
              <a:ext uri="{FF2B5EF4-FFF2-40B4-BE49-F238E27FC236}">
                <a16:creationId xmlns:a16="http://schemas.microsoft.com/office/drawing/2014/main" id="{CFA5590D-43D6-45CF-B9BD-62A5BB4FE496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 rot="3190175">
            <a:off x="7188825" y="6000348"/>
            <a:ext cx="593194" cy="593194"/>
          </a:xfrm>
          <a:prstGeom prst="rect">
            <a:avLst/>
          </a:prstGeom>
        </p:spPr>
      </p:pic>
      <p:pic>
        <p:nvPicPr>
          <p:cNvPr id="69" name="Graphique 68" descr="Flèche : droite avec un remplissage uni">
            <a:extLst>
              <a:ext uri="{FF2B5EF4-FFF2-40B4-BE49-F238E27FC236}">
                <a16:creationId xmlns:a16="http://schemas.microsoft.com/office/drawing/2014/main" id="{4985AA8D-3CCF-4910-967A-A2A3E4F92C61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 rot="7956746">
            <a:off x="4191064" y="3757864"/>
            <a:ext cx="593194" cy="593194"/>
          </a:xfrm>
          <a:prstGeom prst="rect">
            <a:avLst/>
          </a:prstGeom>
        </p:spPr>
      </p:pic>
      <p:pic>
        <p:nvPicPr>
          <p:cNvPr id="73" name="Graphique 72" descr="Flèche : droite avec un remplissage uni">
            <a:extLst>
              <a:ext uri="{FF2B5EF4-FFF2-40B4-BE49-F238E27FC236}">
                <a16:creationId xmlns:a16="http://schemas.microsoft.com/office/drawing/2014/main" id="{2DDF9886-492F-4C57-8681-B1CADBDF3A78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 rot="14220824">
            <a:off x="2678278" y="661913"/>
            <a:ext cx="966538" cy="966538"/>
          </a:xfrm>
          <a:prstGeom prst="rect">
            <a:avLst/>
          </a:prstGeom>
        </p:spPr>
      </p:pic>
      <p:pic>
        <p:nvPicPr>
          <p:cNvPr id="74" name="Graphique 73" descr="Flèche : droite avec un remplissage uni">
            <a:extLst>
              <a:ext uri="{FF2B5EF4-FFF2-40B4-BE49-F238E27FC236}">
                <a16:creationId xmlns:a16="http://schemas.microsoft.com/office/drawing/2014/main" id="{98EEA87D-7A37-418E-A6E3-9D06D4FEB63F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 rot="7956746">
            <a:off x="-25657" y="2143203"/>
            <a:ext cx="467231" cy="467231"/>
          </a:xfrm>
          <a:prstGeom prst="rect">
            <a:avLst/>
          </a:prstGeom>
        </p:spPr>
      </p:pic>
      <p:sp>
        <p:nvSpPr>
          <p:cNvPr id="76" name="ZoneTexte 75">
            <a:extLst>
              <a:ext uri="{FF2B5EF4-FFF2-40B4-BE49-F238E27FC236}">
                <a16:creationId xmlns:a16="http://schemas.microsoft.com/office/drawing/2014/main" id="{C96803B3-8469-44F4-8D9D-D8D626B1282B}"/>
              </a:ext>
            </a:extLst>
          </p:cNvPr>
          <p:cNvSpPr txBox="1"/>
          <p:nvPr/>
        </p:nvSpPr>
        <p:spPr>
          <a:xfrm>
            <a:off x="441003" y="2202180"/>
            <a:ext cx="232031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Point d’entrée des touristes</a:t>
            </a:r>
            <a:endParaRPr lang="fr-BE" sz="1100" dirty="0"/>
          </a:p>
        </p:txBody>
      </p:sp>
      <p:grpSp>
        <p:nvGrpSpPr>
          <p:cNvPr id="43" name="Groupe 42">
            <a:extLst>
              <a:ext uri="{FF2B5EF4-FFF2-40B4-BE49-F238E27FC236}">
                <a16:creationId xmlns:a16="http://schemas.microsoft.com/office/drawing/2014/main" id="{A41AA163-1971-4479-941F-B7DB2053458C}"/>
              </a:ext>
            </a:extLst>
          </p:cNvPr>
          <p:cNvGrpSpPr/>
          <p:nvPr/>
        </p:nvGrpSpPr>
        <p:grpSpPr>
          <a:xfrm>
            <a:off x="66698" y="2590595"/>
            <a:ext cx="421561" cy="439013"/>
            <a:chOff x="72299" y="2590499"/>
            <a:chExt cx="421561" cy="439013"/>
          </a:xfrm>
        </p:grpSpPr>
        <p:pic>
          <p:nvPicPr>
            <p:cNvPr id="38" name="Graphique 37" descr="Réunion avec un remplissage uni">
              <a:extLst>
                <a:ext uri="{FF2B5EF4-FFF2-40B4-BE49-F238E27FC236}">
                  <a16:creationId xmlns:a16="http://schemas.microsoft.com/office/drawing/2014/main" id="{190CF10F-D501-4802-98E7-7B24DF0E87FE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130739" y="2724150"/>
              <a:ext cx="305362" cy="305362"/>
            </a:xfrm>
            <a:prstGeom prst="rect">
              <a:avLst/>
            </a:prstGeom>
          </p:spPr>
        </p:pic>
        <p:sp>
          <p:nvSpPr>
            <p:cNvPr id="42" name="Forme libre : forme 41">
              <a:extLst>
                <a:ext uri="{FF2B5EF4-FFF2-40B4-BE49-F238E27FC236}">
                  <a16:creationId xmlns:a16="http://schemas.microsoft.com/office/drawing/2014/main" id="{EBF887B2-F550-40C5-81A3-365398698C27}"/>
                </a:ext>
              </a:extLst>
            </p:cNvPr>
            <p:cNvSpPr/>
            <p:nvPr/>
          </p:nvSpPr>
          <p:spPr>
            <a:xfrm>
              <a:off x="72299" y="2590499"/>
              <a:ext cx="421561" cy="400050"/>
            </a:xfrm>
            <a:custGeom>
              <a:avLst/>
              <a:gdLst>
                <a:gd name="connsiteX0" fmla="*/ 0 w 789298"/>
                <a:gd name="connsiteY0" fmla="*/ 374885 h 699134"/>
                <a:gd name="connsiteX1" fmla="*/ 61808 w 789298"/>
                <a:gd name="connsiteY1" fmla="*/ 436683 h 699134"/>
                <a:gd name="connsiteX2" fmla="*/ 108899 w 789298"/>
                <a:gd name="connsiteY2" fmla="*/ 392087 h 699134"/>
                <a:gd name="connsiteX3" fmla="*/ 108899 w 789298"/>
                <a:gd name="connsiteY3" fmla="*/ 698906 h 699134"/>
                <a:gd name="connsiteX4" fmla="*/ 347024 w 789298"/>
                <a:gd name="connsiteY4" fmla="*/ 699002 h 699134"/>
                <a:gd name="connsiteX5" fmla="*/ 347024 w 789298"/>
                <a:gd name="connsiteY5" fmla="*/ 461172 h 699134"/>
                <a:gd name="connsiteX6" fmla="*/ 442274 w 789298"/>
                <a:gd name="connsiteY6" fmla="*/ 461172 h 699134"/>
                <a:gd name="connsiteX7" fmla="*/ 442274 w 789298"/>
                <a:gd name="connsiteY7" fmla="*/ 699040 h 699134"/>
                <a:gd name="connsiteX8" fmla="*/ 680399 w 789298"/>
                <a:gd name="connsiteY8" fmla="*/ 699135 h 699134"/>
                <a:gd name="connsiteX9" fmla="*/ 680399 w 789298"/>
                <a:gd name="connsiteY9" fmla="*/ 391687 h 699134"/>
                <a:gd name="connsiteX10" fmla="*/ 727729 w 789298"/>
                <a:gd name="connsiteY10" fmla="*/ 436455 h 699134"/>
                <a:gd name="connsiteX11" fmla="*/ 789299 w 789298"/>
                <a:gd name="connsiteY11" fmla="*/ 374894 h 699134"/>
                <a:gd name="connsiteX12" fmla="*/ 394649 w 789298"/>
                <a:gd name="connsiteY12" fmla="*/ 0 h 699134"/>
                <a:gd name="connsiteX13" fmla="*/ 661349 w 789298"/>
                <a:gd name="connsiteY13" fmla="*/ 680085 h 699134"/>
                <a:gd name="connsiteX14" fmla="*/ 461324 w 789298"/>
                <a:gd name="connsiteY14" fmla="*/ 679999 h 699134"/>
                <a:gd name="connsiteX15" fmla="*/ 461324 w 789298"/>
                <a:gd name="connsiteY15" fmla="*/ 442122 h 699134"/>
                <a:gd name="connsiteX16" fmla="*/ 327974 w 789298"/>
                <a:gd name="connsiteY16" fmla="*/ 442122 h 699134"/>
                <a:gd name="connsiteX17" fmla="*/ 327974 w 789298"/>
                <a:gd name="connsiteY17" fmla="*/ 679942 h 699134"/>
                <a:gd name="connsiteX18" fmla="*/ 127949 w 789298"/>
                <a:gd name="connsiteY18" fmla="*/ 679866 h 699134"/>
                <a:gd name="connsiteX19" fmla="*/ 127949 w 789298"/>
                <a:gd name="connsiteY19" fmla="*/ 374047 h 699134"/>
                <a:gd name="connsiteX20" fmla="*/ 394649 w 789298"/>
                <a:gd name="connsiteY20" fmla="*/ 121482 h 699134"/>
                <a:gd name="connsiteX21" fmla="*/ 661349 w 789298"/>
                <a:gd name="connsiteY21" fmla="*/ 373675 h 699134"/>
                <a:gd name="connsiteX22" fmla="*/ 62170 w 789298"/>
                <a:gd name="connsiteY22" fmla="*/ 410108 h 699134"/>
                <a:gd name="connsiteX23" fmla="*/ 27299 w 789298"/>
                <a:gd name="connsiteY23" fmla="*/ 375285 h 699134"/>
                <a:gd name="connsiteX24" fmla="*/ 394649 w 789298"/>
                <a:gd name="connsiteY24" fmla="*/ 26251 h 699134"/>
                <a:gd name="connsiteX25" fmla="*/ 762000 w 789298"/>
                <a:gd name="connsiteY25" fmla="*/ 375285 h 699134"/>
                <a:gd name="connsiteX26" fmla="*/ 727358 w 789298"/>
                <a:gd name="connsiteY26" fmla="*/ 409880 h 699134"/>
                <a:gd name="connsiteX27" fmla="*/ 394649 w 789298"/>
                <a:gd name="connsiteY27" fmla="*/ 95250 h 699134"/>
                <a:gd name="connsiteX0" fmla="*/ 0 w 789299"/>
                <a:gd name="connsiteY0" fmla="*/ 374885 h 699135"/>
                <a:gd name="connsiteX1" fmla="*/ 61808 w 789299"/>
                <a:gd name="connsiteY1" fmla="*/ 436683 h 699135"/>
                <a:gd name="connsiteX2" fmla="*/ 108899 w 789299"/>
                <a:gd name="connsiteY2" fmla="*/ 392087 h 699135"/>
                <a:gd name="connsiteX3" fmla="*/ 108899 w 789299"/>
                <a:gd name="connsiteY3" fmla="*/ 698906 h 699135"/>
                <a:gd name="connsiteX4" fmla="*/ 347024 w 789299"/>
                <a:gd name="connsiteY4" fmla="*/ 699002 h 699135"/>
                <a:gd name="connsiteX5" fmla="*/ 347024 w 789299"/>
                <a:gd name="connsiteY5" fmla="*/ 461172 h 699135"/>
                <a:gd name="connsiteX6" fmla="*/ 442274 w 789299"/>
                <a:gd name="connsiteY6" fmla="*/ 461172 h 699135"/>
                <a:gd name="connsiteX7" fmla="*/ 442274 w 789299"/>
                <a:gd name="connsiteY7" fmla="*/ 699040 h 699135"/>
                <a:gd name="connsiteX8" fmla="*/ 680399 w 789299"/>
                <a:gd name="connsiteY8" fmla="*/ 699135 h 699135"/>
                <a:gd name="connsiteX9" fmla="*/ 680399 w 789299"/>
                <a:gd name="connsiteY9" fmla="*/ 391687 h 699135"/>
                <a:gd name="connsiteX10" fmla="*/ 727729 w 789299"/>
                <a:gd name="connsiteY10" fmla="*/ 436455 h 699135"/>
                <a:gd name="connsiteX11" fmla="*/ 789299 w 789299"/>
                <a:gd name="connsiteY11" fmla="*/ 374894 h 699135"/>
                <a:gd name="connsiteX12" fmla="*/ 394649 w 789299"/>
                <a:gd name="connsiteY12" fmla="*/ 0 h 699135"/>
                <a:gd name="connsiteX13" fmla="*/ 0 w 789299"/>
                <a:gd name="connsiteY13" fmla="*/ 374885 h 699135"/>
                <a:gd name="connsiteX14" fmla="*/ 661349 w 789299"/>
                <a:gd name="connsiteY14" fmla="*/ 680085 h 699135"/>
                <a:gd name="connsiteX15" fmla="*/ 461324 w 789299"/>
                <a:gd name="connsiteY15" fmla="*/ 679999 h 699135"/>
                <a:gd name="connsiteX16" fmla="*/ 461324 w 789299"/>
                <a:gd name="connsiteY16" fmla="*/ 442122 h 699135"/>
                <a:gd name="connsiteX17" fmla="*/ 327974 w 789299"/>
                <a:gd name="connsiteY17" fmla="*/ 679942 h 699135"/>
                <a:gd name="connsiteX18" fmla="*/ 127949 w 789299"/>
                <a:gd name="connsiteY18" fmla="*/ 679866 h 699135"/>
                <a:gd name="connsiteX19" fmla="*/ 127949 w 789299"/>
                <a:gd name="connsiteY19" fmla="*/ 374047 h 699135"/>
                <a:gd name="connsiteX20" fmla="*/ 394649 w 789299"/>
                <a:gd name="connsiteY20" fmla="*/ 121482 h 699135"/>
                <a:gd name="connsiteX21" fmla="*/ 661349 w 789299"/>
                <a:gd name="connsiteY21" fmla="*/ 373675 h 699135"/>
                <a:gd name="connsiteX22" fmla="*/ 661349 w 789299"/>
                <a:gd name="connsiteY22" fmla="*/ 680085 h 699135"/>
                <a:gd name="connsiteX23" fmla="*/ 62170 w 789299"/>
                <a:gd name="connsiteY23" fmla="*/ 410108 h 699135"/>
                <a:gd name="connsiteX24" fmla="*/ 27299 w 789299"/>
                <a:gd name="connsiteY24" fmla="*/ 375285 h 699135"/>
                <a:gd name="connsiteX25" fmla="*/ 394649 w 789299"/>
                <a:gd name="connsiteY25" fmla="*/ 26251 h 699135"/>
                <a:gd name="connsiteX26" fmla="*/ 762000 w 789299"/>
                <a:gd name="connsiteY26" fmla="*/ 375285 h 699135"/>
                <a:gd name="connsiteX27" fmla="*/ 727358 w 789299"/>
                <a:gd name="connsiteY27" fmla="*/ 409880 h 699135"/>
                <a:gd name="connsiteX28" fmla="*/ 394649 w 789299"/>
                <a:gd name="connsiteY28" fmla="*/ 95250 h 699135"/>
                <a:gd name="connsiteX29" fmla="*/ 62170 w 789299"/>
                <a:gd name="connsiteY29" fmla="*/ 410108 h 699135"/>
                <a:gd name="connsiteX0" fmla="*/ 0 w 789299"/>
                <a:gd name="connsiteY0" fmla="*/ 374885 h 699135"/>
                <a:gd name="connsiteX1" fmla="*/ 61808 w 789299"/>
                <a:gd name="connsiteY1" fmla="*/ 436683 h 699135"/>
                <a:gd name="connsiteX2" fmla="*/ 108899 w 789299"/>
                <a:gd name="connsiteY2" fmla="*/ 392087 h 699135"/>
                <a:gd name="connsiteX3" fmla="*/ 108899 w 789299"/>
                <a:gd name="connsiteY3" fmla="*/ 698906 h 699135"/>
                <a:gd name="connsiteX4" fmla="*/ 347024 w 789299"/>
                <a:gd name="connsiteY4" fmla="*/ 699002 h 699135"/>
                <a:gd name="connsiteX5" fmla="*/ 347024 w 789299"/>
                <a:gd name="connsiteY5" fmla="*/ 461172 h 699135"/>
                <a:gd name="connsiteX6" fmla="*/ 442274 w 789299"/>
                <a:gd name="connsiteY6" fmla="*/ 461172 h 699135"/>
                <a:gd name="connsiteX7" fmla="*/ 442274 w 789299"/>
                <a:gd name="connsiteY7" fmla="*/ 699040 h 699135"/>
                <a:gd name="connsiteX8" fmla="*/ 680399 w 789299"/>
                <a:gd name="connsiteY8" fmla="*/ 699135 h 699135"/>
                <a:gd name="connsiteX9" fmla="*/ 680399 w 789299"/>
                <a:gd name="connsiteY9" fmla="*/ 391687 h 699135"/>
                <a:gd name="connsiteX10" fmla="*/ 727729 w 789299"/>
                <a:gd name="connsiteY10" fmla="*/ 436455 h 699135"/>
                <a:gd name="connsiteX11" fmla="*/ 789299 w 789299"/>
                <a:gd name="connsiteY11" fmla="*/ 374894 h 699135"/>
                <a:gd name="connsiteX12" fmla="*/ 394649 w 789299"/>
                <a:gd name="connsiteY12" fmla="*/ 0 h 699135"/>
                <a:gd name="connsiteX13" fmla="*/ 0 w 789299"/>
                <a:gd name="connsiteY13" fmla="*/ 374885 h 699135"/>
                <a:gd name="connsiteX14" fmla="*/ 661349 w 789299"/>
                <a:gd name="connsiteY14" fmla="*/ 680085 h 699135"/>
                <a:gd name="connsiteX15" fmla="*/ 461324 w 789299"/>
                <a:gd name="connsiteY15" fmla="*/ 679999 h 699135"/>
                <a:gd name="connsiteX16" fmla="*/ 327974 w 789299"/>
                <a:gd name="connsiteY16" fmla="*/ 679942 h 699135"/>
                <a:gd name="connsiteX17" fmla="*/ 127949 w 789299"/>
                <a:gd name="connsiteY17" fmla="*/ 679866 h 699135"/>
                <a:gd name="connsiteX18" fmla="*/ 127949 w 789299"/>
                <a:gd name="connsiteY18" fmla="*/ 374047 h 699135"/>
                <a:gd name="connsiteX19" fmla="*/ 394649 w 789299"/>
                <a:gd name="connsiteY19" fmla="*/ 121482 h 699135"/>
                <a:gd name="connsiteX20" fmla="*/ 661349 w 789299"/>
                <a:gd name="connsiteY20" fmla="*/ 373675 h 699135"/>
                <a:gd name="connsiteX21" fmla="*/ 661349 w 789299"/>
                <a:gd name="connsiteY21" fmla="*/ 680085 h 699135"/>
                <a:gd name="connsiteX22" fmla="*/ 62170 w 789299"/>
                <a:gd name="connsiteY22" fmla="*/ 410108 h 699135"/>
                <a:gd name="connsiteX23" fmla="*/ 27299 w 789299"/>
                <a:gd name="connsiteY23" fmla="*/ 375285 h 699135"/>
                <a:gd name="connsiteX24" fmla="*/ 394649 w 789299"/>
                <a:gd name="connsiteY24" fmla="*/ 26251 h 699135"/>
                <a:gd name="connsiteX25" fmla="*/ 762000 w 789299"/>
                <a:gd name="connsiteY25" fmla="*/ 375285 h 699135"/>
                <a:gd name="connsiteX26" fmla="*/ 727358 w 789299"/>
                <a:gd name="connsiteY26" fmla="*/ 409880 h 699135"/>
                <a:gd name="connsiteX27" fmla="*/ 394649 w 789299"/>
                <a:gd name="connsiteY27" fmla="*/ 95250 h 699135"/>
                <a:gd name="connsiteX28" fmla="*/ 62170 w 789299"/>
                <a:gd name="connsiteY28" fmla="*/ 410108 h 699135"/>
                <a:gd name="connsiteX0" fmla="*/ 0 w 789299"/>
                <a:gd name="connsiteY0" fmla="*/ 374885 h 699135"/>
                <a:gd name="connsiteX1" fmla="*/ 61808 w 789299"/>
                <a:gd name="connsiteY1" fmla="*/ 436683 h 699135"/>
                <a:gd name="connsiteX2" fmla="*/ 108899 w 789299"/>
                <a:gd name="connsiteY2" fmla="*/ 392087 h 699135"/>
                <a:gd name="connsiteX3" fmla="*/ 108899 w 789299"/>
                <a:gd name="connsiteY3" fmla="*/ 698906 h 699135"/>
                <a:gd name="connsiteX4" fmla="*/ 347024 w 789299"/>
                <a:gd name="connsiteY4" fmla="*/ 699002 h 699135"/>
                <a:gd name="connsiteX5" fmla="*/ 442274 w 789299"/>
                <a:gd name="connsiteY5" fmla="*/ 461172 h 699135"/>
                <a:gd name="connsiteX6" fmla="*/ 442274 w 789299"/>
                <a:gd name="connsiteY6" fmla="*/ 699040 h 699135"/>
                <a:gd name="connsiteX7" fmla="*/ 680399 w 789299"/>
                <a:gd name="connsiteY7" fmla="*/ 699135 h 699135"/>
                <a:gd name="connsiteX8" fmla="*/ 680399 w 789299"/>
                <a:gd name="connsiteY8" fmla="*/ 391687 h 699135"/>
                <a:gd name="connsiteX9" fmla="*/ 727729 w 789299"/>
                <a:gd name="connsiteY9" fmla="*/ 436455 h 699135"/>
                <a:gd name="connsiteX10" fmla="*/ 789299 w 789299"/>
                <a:gd name="connsiteY10" fmla="*/ 374894 h 699135"/>
                <a:gd name="connsiteX11" fmla="*/ 394649 w 789299"/>
                <a:gd name="connsiteY11" fmla="*/ 0 h 699135"/>
                <a:gd name="connsiteX12" fmla="*/ 0 w 789299"/>
                <a:gd name="connsiteY12" fmla="*/ 374885 h 699135"/>
                <a:gd name="connsiteX13" fmla="*/ 661349 w 789299"/>
                <a:gd name="connsiteY13" fmla="*/ 680085 h 699135"/>
                <a:gd name="connsiteX14" fmla="*/ 461324 w 789299"/>
                <a:gd name="connsiteY14" fmla="*/ 679999 h 699135"/>
                <a:gd name="connsiteX15" fmla="*/ 327974 w 789299"/>
                <a:gd name="connsiteY15" fmla="*/ 679942 h 699135"/>
                <a:gd name="connsiteX16" fmla="*/ 127949 w 789299"/>
                <a:gd name="connsiteY16" fmla="*/ 679866 h 699135"/>
                <a:gd name="connsiteX17" fmla="*/ 127949 w 789299"/>
                <a:gd name="connsiteY17" fmla="*/ 374047 h 699135"/>
                <a:gd name="connsiteX18" fmla="*/ 394649 w 789299"/>
                <a:gd name="connsiteY18" fmla="*/ 121482 h 699135"/>
                <a:gd name="connsiteX19" fmla="*/ 661349 w 789299"/>
                <a:gd name="connsiteY19" fmla="*/ 373675 h 699135"/>
                <a:gd name="connsiteX20" fmla="*/ 661349 w 789299"/>
                <a:gd name="connsiteY20" fmla="*/ 680085 h 699135"/>
                <a:gd name="connsiteX21" fmla="*/ 62170 w 789299"/>
                <a:gd name="connsiteY21" fmla="*/ 410108 h 699135"/>
                <a:gd name="connsiteX22" fmla="*/ 27299 w 789299"/>
                <a:gd name="connsiteY22" fmla="*/ 375285 h 699135"/>
                <a:gd name="connsiteX23" fmla="*/ 394649 w 789299"/>
                <a:gd name="connsiteY23" fmla="*/ 26251 h 699135"/>
                <a:gd name="connsiteX24" fmla="*/ 762000 w 789299"/>
                <a:gd name="connsiteY24" fmla="*/ 375285 h 699135"/>
                <a:gd name="connsiteX25" fmla="*/ 727358 w 789299"/>
                <a:gd name="connsiteY25" fmla="*/ 409880 h 699135"/>
                <a:gd name="connsiteX26" fmla="*/ 394649 w 789299"/>
                <a:gd name="connsiteY26" fmla="*/ 95250 h 699135"/>
                <a:gd name="connsiteX27" fmla="*/ 62170 w 789299"/>
                <a:gd name="connsiteY27" fmla="*/ 410108 h 699135"/>
                <a:gd name="connsiteX0" fmla="*/ 0 w 789299"/>
                <a:gd name="connsiteY0" fmla="*/ 374885 h 699135"/>
                <a:gd name="connsiteX1" fmla="*/ 61808 w 789299"/>
                <a:gd name="connsiteY1" fmla="*/ 436683 h 699135"/>
                <a:gd name="connsiteX2" fmla="*/ 108899 w 789299"/>
                <a:gd name="connsiteY2" fmla="*/ 392087 h 699135"/>
                <a:gd name="connsiteX3" fmla="*/ 108899 w 789299"/>
                <a:gd name="connsiteY3" fmla="*/ 698906 h 699135"/>
                <a:gd name="connsiteX4" fmla="*/ 347024 w 789299"/>
                <a:gd name="connsiteY4" fmla="*/ 699002 h 699135"/>
                <a:gd name="connsiteX5" fmla="*/ 442274 w 789299"/>
                <a:gd name="connsiteY5" fmla="*/ 699040 h 699135"/>
                <a:gd name="connsiteX6" fmla="*/ 680399 w 789299"/>
                <a:gd name="connsiteY6" fmla="*/ 699135 h 699135"/>
                <a:gd name="connsiteX7" fmla="*/ 680399 w 789299"/>
                <a:gd name="connsiteY7" fmla="*/ 391687 h 699135"/>
                <a:gd name="connsiteX8" fmla="*/ 727729 w 789299"/>
                <a:gd name="connsiteY8" fmla="*/ 436455 h 699135"/>
                <a:gd name="connsiteX9" fmla="*/ 789299 w 789299"/>
                <a:gd name="connsiteY9" fmla="*/ 374894 h 699135"/>
                <a:gd name="connsiteX10" fmla="*/ 394649 w 789299"/>
                <a:gd name="connsiteY10" fmla="*/ 0 h 699135"/>
                <a:gd name="connsiteX11" fmla="*/ 0 w 789299"/>
                <a:gd name="connsiteY11" fmla="*/ 374885 h 699135"/>
                <a:gd name="connsiteX12" fmla="*/ 661349 w 789299"/>
                <a:gd name="connsiteY12" fmla="*/ 680085 h 699135"/>
                <a:gd name="connsiteX13" fmla="*/ 461324 w 789299"/>
                <a:gd name="connsiteY13" fmla="*/ 679999 h 699135"/>
                <a:gd name="connsiteX14" fmla="*/ 327974 w 789299"/>
                <a:gd name="connsiteY14" fmla="*/ 679942 h 699135"/>
                <a:gd name="connsiteX15" fmla="*/ 127949 w 789299"/>
                <a:gd name="connsiteY15" fmla="*/ 679866 h 699135"/>
                <a:gd name="connsiteX16" fmla="*/ 127949 w 789299"/>
                <a:gd name="connsiteY16" fmla="*/ 374047 h 699135"/>
                <a:gd name="connsiteX17" fmla="*/ 394649 w 789299"/>
                <a:gd name="connsiteY17" fmla="*/ 121482 h 699135"/>
                <a:gd name="connsiteX18" fmla="*/ 661349 w 789299"/>
                <a:gd name="connsiteY18" fmla="*/ 373675 h 699135"/>
                <a:gd name="connsiteX19" fmla="*/ 661349 w 789299"/>
                <a:gd name="connsiteY19" fmla="*/ 680085 h 699135"/>
                <a:gd name="connsiteX20" fmla="*/ 62170 w 789299"/>
                <a:gd name="connsiteY20" fmla="*/ 410108 h 699135"/>
                <a:gd name="connsiteX21" fmla="*/ 27299 w 789299"/>
                <a:gd name="connsiteY21" fmla="*/ 375285 h 699135"/>
                <a:gd name="connsiteX22" fmla="*/ 394649 w 789299"/>
                <a:gd name="connsiteY22" fmla="*/ 26251 h 699135"/>
                <a:gd name="connsiteX23" fmla="*/ 762000 w 789299"/>
                <a:gd name="connsiteY23" fmla="*/ 375285 h 699135"/>
                <a:gd name="connsiteX24" fmla="*/ 727358 w 789299"/>
                <a:gd name="connsiteY24" fmla="*/ 409880 h 699135"/>
                <a:gd name="connsiteX25" fmla="*/ 394649 w 789299"/>
                <a:gd name="connsiteY25" fmla="*/ 95250 h 699135"/>
                <a:gd name="connsiteX26" fmla="*/ 62170 w 789299"/>
                <a:gd name="connsiteY26" fmla="*/ 410108 h 699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789299" h="699135">
                  <a:moveTo>
                    <a:pt x="0" y="374885"/>
                  </a:moveTo>
                  <a:lnTo>
                    <a:pt x="61808" y="436683"/>
                  </a:lnTo>
                  <a:lnTo>
                    <a:pt x="108899" y="392087"/>
                  </a:lnTo>
                  <a:lnTo>
                    <a:pt x="108899" y="698906"/>
                  </a:lnTo>
                  <a:lnTo>
                    <a:pt x="347024" y="699002"/>
                  </a:lnTo>
                  <a:lnTo>
                    <a:pt x="442274" y="699040"/>
                  </a:lnTo>
                  <a:lnTo>
                    <a:pt x="680399" y="699135"/>
                  </a:lnTo>
                  <a:lnTo>
                    <a:pt x="680399" y="391687"/>
                  </a:lnTo>
                  <a:lnTo>
                    <a:pt x="727729" y="436455"/>
                  </a:lnTo>
                  <a:lnTo>
                    <a:pt x="789299" y="374894"/>
                  </a:lnTo>
                  <a:lnTo>
                    <a:pt x="394649" y="0"/>
                  </a:lnTo>
                  <a:lnTo>
                    <a:pt x="0" y="374885"/>
                  </a:lnTo>
                  <a:close/>
                  <a:moveTo>
                    <a:pt x="661349" y="680085"/>
                  </a:moveTo>
                  <a:lnTo>
                    <a:pt x="461324" y="679999"/>
                  </a:lnTo>
                  <a:lnTo>
                    <a:pt x="327974" y="679942"/>
                  </a:lnTo>
                  <a:lnTo>
                    <a:pt x="127949" y="679866"/>
                  </a:lnTo>
                  <a:lnTo>
                    <a:pt x="127949" y="374047"/>
                  </a:lnTo>
                  <a:lnTo>
                    <a:pt x="394649" y="121482"/>
                  </a:lnTo>
                  <a:lnTo>
                    <a:pt x="661349" y="373675"/>
                  </a:lnTo>
                  <a:lnTo>
                    <a:pt x="661349" y="680085"/>
                  </a:lnTo>
                  <a:close/>
                  <a:moveTo>
                    <a:pt x="62170" y="410108"/>
                  </a:moveTo>
                  <a:lnTo>
                    <a:pt x="27299" y="375285"/>
                  </a:lnTo>
                  <a:lnTo>
                    <a:pt x="394649" y="26251"/>
                  </a:lnTo>
                  <a:lnTo>
                    <a:pt x="762000" y="375285"/>
                  </a:lnTo>
                  <a:lnTo>
                    <a:pt x="727358" y="409880"/>
                  </a:lnTo>
                  <a:lnTo>
                    <a:pt x="394649" y="95250"/>
                  </a:lnTo>
                  <a:lnTo>
                    <a:pt x="62170" y="410108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BE"/>
            </a:p>
          </p:txBody>
        </p:sp>
      </p:grpSp>
      <p:sp>
        <p:nvSpPr>
          <p:cNvPr id="78" name="ZoneTexte 77">
            <a:extLst>
              <a:ext uri="{FF2B5EF4-FFF2-40B4-BE49-F238E27FC236}">
                <a16:creationId xmlns:a16="http://schemas.microsoft.com/office/drawing/2014/main" id="{F1CA4C28-1E02-448B-A58D-A61D153CD2B7}"/>
              </a:ext>
            </a:extLst>
          </p:cNvPr>
          <p:cNvSpPr txBox="1"/>
          <p:nvPr/>
        </p:nvSpPr>
        <p:spPr>
          <a:xfrm>
            <a:off x="467323" y="2617631"/>
            <a:ext cx="2320315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Sites d’hébergement et de conférences</a:t>
            </a:r>
            <a:endParaRPr lang="fr-BE" sz="1100" dirty="0"/>
          </a:p>
        </p:txBody>
      </p:sp>
      <p:grpSp>
        <p:nvGrpSpPr>
          <p:cNvPr id="81" name="Groupe 80">
            <a:extLst>
              <a:ext uri="{FF2B5EF4-FFF2-40B4-BE49-F238E27FC236}">
                <a16:creationId xmlns:a16="http://schemas.microsoft.com/office/drawing/2014/main" id="{1CDEC9CD-B765-406D-8FA7-A08200C5C791}"/>
              </a:ext>
            </a:extLst>
          </p:cNvPr>
          <p:cNvGrpSpPr/>
          <p:nvPr/>
        </p:nvGrpSpPr>
        <p:grpSpPr>
          <a:xfrm>
            <a:off x="4155201" y="2385755"/>
            <a:ext cx="240404" cy="275737"/>
            <a:chOff x="72299" y="2590499"/>
            <a:chExt cx="421561" cy="439013"/>
          </a:xfrm>
        </p:grpSpPr>
        <p:pic>
          <p:nvPicPr>
            <p:cNvPr id="82" name="Graphique 81" descr="Réunion avec un remplissage uni">
              <a:extLst>
                <a:ext uri="{FF2B5EF4-FFF2-40B4-BE49-F238E27FC236}">
                  <a16:creationId xmlns:a16="http://schemas.microsoft.com/office/drawing/2014/main" id="{7407BC04-317D-4047-AEB1-7F8AC8F71071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130739" y="2724150"/>
              <a:ext cx="305362" cy="305362"/>
            </a:xfrm>
            <a:prstGeom prst="rect">
              <a:avLst/>
            </a:prstGeom>
          </p:spPr>
        </p:pic>
        <p:sp>
          <p:nvSpPr>
            <p:cNvPr id="85" name="Forme libre : forme 84">
              <a:extLst>
                <a:ext uri="{FF2B5EF4-FFF2-40B4-BE49-F238E27FC236}">
                  <a16:creationId xmlns:a16="http://schemas.microsoft.com/office/drawing/2014/main" id="{8A016CB8-9DDD-444A-84C8-A5306FA08281}"/>
                </a:ext>
              </a:extLst>
            </p:cNvPr>
            <p:cNvSpPr/>
            <p:nvPr/>
          </p:nvSpPr>
          <p:spPr>
            <a:xfrm>
              <a:off x="72299" y="2590499"/>
              <a:ext cx="421561" cy="400050"/>
            </a:xfrm>
            <a:custGeom>
              <a:avLst/>
              <a:gdLst>
                <a:gd name="connsiteX0" fmla="*/ 0 w 789298"/>
                <a:gd name="connsiteY0" fmla="*/ 374885 h 699134"/>
                <a:gd name="connsiteX1" fmla="*/ 61808 w 789298"/>
                <a:gd name="connsiteY1" fmla="*/ 436683 h 699134"/>
                <a:gd name="connsiteX2" fmla="*/ 108899 w 789298"/>
                <a:gd name="connsiteY2" fmla="*/ 392087 h 699134"/>
                <a:gd name="connsiteX3" fmla="*/ 108899 w 789298"/>
                <a:gd name="connsiteY3" fmla="*/ 698906 h 699134"/>
                <a:gd name="connsiteX4" fmla="*/ 347024 w 789298"/>
                <a:gd name="connsiteY4" fmla="*/ 699002 h 699134"/>
                <a:gd name="connsiteX5" fmla="*/ 347024 w 789298"/>
                <a:gd name="connsiteY5" fmla="*/ 461172 h 699134"/>
                <a:gd name="connsiteX6" fmla="*/ 442274 w 789298"/>
                <a:gd name="connsiteY6" fmla="*/ 461172 h 699134"/>
                <a:gd name="connsiteX7" fmla="*/ 442274 w 789298"/>
                <a:gd name="connsiteY7" fmla="*/ 699040 h 699134"/>
                <a:gd name="connsiteX8" fmla="*/ 680399 w 789298"/>
                <a:gd name="connsiteY8" fmla="*/ 699135 h 699134"/>
                <a:gd name="connsiteX9" fmla="*/ 680399 w 789298"/>
                <a:gd name="connsiteY9" fmla="*/ 391687 h 699134"/>
                <a:gd name="connsiteX10" fmla="*/ 727729 w 789298"/>
                <a:gd name="connsiteY10" fmla="*/ 436455 h 699134"/>
                <a:gd name="connsiteX11" fmla="*/ 789299 w 789298"/>
                <a:gd name="connsiteY11" fmla="*/ 374894 h 699134"/>
                <a:gd name="connsiteX12" fmla="*/ 394649 w 789298"/>
                <a:gd name="connsiteY12" fmla="*/ 0 h 699134"/>
                <a:gd name="connsiteX13" fmla="*/ 661349 w 789298"/>
                <a:gd name="connsiteY13" fmla="*/ 680085 h 699134"/>
                <a:gd name="connsiteX14" fmla="*/ 461324 w 789298"/>
                <a:gd name="connsiteY14" fmla="*/ 679999 h 699134"/>
                <a:gd name="connsiteX15" fmla="*/ 461324 w 789298"/>
                <a:gd name="connsiteY15" fmla="*/ 442122 h 699134"/>
                <a:gd name="connsiteX16" fmla="*/ 327974 w 789298"/>
                <a:gd name="connsiteY16" fmla="*/ 442122 h 699134"/>
                <a:gd name="connsiteX17" fmla="*/ 327974 w 789298"/>
                <a:gd name="connsiteY17" fmla="*/ 679942 h 699134"/>
                <a:gd name="connsiteX18" fmla="*/ 127949 w 789298"/>
                <a:gd name="connsiteY18" fmla="*/ 679866 h 699134"/>
                <a:gd name="connsiteX19" fmla="*/ 127949 w 789298"/>
                <a:gd name="connsiteY19" fmla="*/ 374047 h 699134"/>
                <a:gd name="connsiteX20" fmla="*/ 394649 w 789298"/>
                <a:gd name="connsiteY20" fmla="*/ 121482 h 699134"/>
                <a:gd name="connsiteX21" fmla="*/ 661349 w 789298"/>
                <a:gd name="connsiteY21" fmla="*/ 373675 h 699134"/>
                <a:gd name="connsiteX22" fmla="*/ 62170 w 789298"/>
                <a:gd name="connsiteY22" fmla="*/ 410108 h 699134"/>
                <a:gd name="connsiteX23" fmla="*/ 27299 w 789298"/>
                <a:gd name="connsiteY23" fmla="*/ 375285 h 699134"/>
                <a:gd name="connsiteX24" fmla="*/ 394649 w 789298"/>
                <a:gd name="connsiteY24" fmla="*/ 26251 h 699134"/>
                <a:gd name="connsiteX25" fmla="*/ 762000 w 789298"/>
                <a:gd name="connsiteY25" fmla="*/ 375285 h 699134"/>
                <a:gd name="connsiteX26" fmla="*/ 727358 w 789298"/>
                <a:gd name="connsiteY26" fmla="*/ 409880 h 699134"/>
                <a:gd name="connsiteX27" fmla="*/ 394649 w 789298"/>
                <a:gd name="connsiteY27" fmla="*/ 95250 h 699134"/>
                <a:gd name="connsiteX0" fmla="*/ 0 w 789299"/>
                <a:gd name="connsiteY0" fmla="*/ 374885 h 699135"/>
                <a:gd name="connsiteX1" fmla="*/ 61808 w 789299"/>
                <a:gd name="connsiteY1" fmla="*/ 436683 h 699135"/>
                <a:gd name="connsiteX2" fmla="*/ 108899 w 789299"/>
                <a:gd name="connsiteY2" fmla="*/ 392087 h 699135"/>
                <a:gd name="connsiteX3" fmla="*/ 108899 w 789299"/>
                <a:gd name="connsiteY3" fmla="*/ 698906 h 699135"/>
                <a:gd name="connsiteX4" fmla="*/ 347024 w 789299"/>
                <a:gd name="connsiteY4" fmla="*/ 699002 h 699135"/>
                <a:gd name="connsiteX5" fmla="*/ 347024 w 789299"/>
                <a:gd name="connsiteY5" fmla="*/ 461172 h 699135"/>
                <a:gd name="connsiteX6" fmla="*/ 442274 w 789299"/>
                <a:gd name="connsiteY6" fmla="*/ 461172 h 699135"/>
                <a:gd name="connsiteX7" fmla="*/ 442274 w 789299"/>
                <a:gd name="connsiteY7" fmla="*/ 699040 h 699135"/>
                <a:gd name="connsiteX8" fmla="*/ 680399 w 789299"/>
                <a:gd name="connsiteY8" fmla="*/ 699135 h 699135"/>
                <a:gd name="connsiteX9" fmla="*/ 680399 w 789299"/>
                <a:gd name="connsiteY9" fmla="*/ 391687 h 699135"/>
                <a:gd name="connsiteX10" fmla="*/ 727729 w 789299"/>
                <a:gd name="connsiteY10" fmla="*/ 436455 h 699135"/>
                <a:gd name="connsiteX11" fmla="*/ 789299 w 789299"/>
                <a:gd name="connsiteY11" fmla="*/ 374894 h 699135"/>
                <a:gd name="connsiteX12" fmla="*/ 394649 w 789299"/>
                <a:gd name="connsiteY12" fmla="*/ 0 h 699135"/>
                <a:gd name="connsiteX13" fmla="*/ 0 w 789299"/>
                <a:gd name="connsiteY13" fmla="*/ 374885 h 699135"/>
                <a:gd name="connsiteX14" fmla="*/ 661349 w 789299"/>
                <a:gd name="connsiteY14" fmla="*/ 680085 h 699135"/>
                <a:gd name="connsiteX15" fmla="*/ 461324 w 789299"/>
                <a:gd name="connsiteY15" fmla="*/ 679999 h 699135"/>
                <a:gd name="connsiteX16" fmla="*/ 461324 w 789299"/>
                <a:gd name="connsiteY16" fmla="*/ 442122 h 699135"/>
                <a:gd name="connsiteX17" fmla="*/ 327974 w 789299"/>
                <a:gd name="connsiteY17" fmla="*/ 679942 h 699135"/>
                <a:gd name="connsiteX18" fmla="*/ 127949 w 789299"/>
                <a:gd name="connsiteY18" fmla="*/ 679866 h 699135"/>
                <a:gd name="connsiteX19" fmla="*/ 127949 w 789299"/>
                <a:gd name="connsiteY19" fmla="*/ 374047 h 699135"/>
                <a:gd name="connsiteX20" fmla="*/ 394649 w 789299"/>
                <a:gd name="connsiteY20" fmla="*/ 121482 h 699135"/>
                <a:gd name="connsiteX21" fmla="*/ 661349 w 789299"/>
                <a:gd name="connsiteY21" fmla="*/ 373675 h 699135"/>
                <a:gd name="connsiteX22" fmla="*/ 661349 w 789299"/>
                <a:gd name="connsiteY22" fmla="*/ 680085 h 699135"/>
                <a:gd name="connsiteX23" fmla="*/ 62170 w 789299"/>
                <a:gd name="connsiteY23" fmla="*/ 410108 h 699135"/>
                <a:gd name="connsiteX24" fmla="*/ 27299 w 789299"/>
                <a:gd name="connsiteY24" fmla="*/ 375285 h 699135"/>
                <a:gd name="connsiteX25" fmla="*/ 394649 w 789299"/>
                <a:gd name="connsiteY25" fmla="*/ 26251 h 699135"/>
                <a:gd name="connsiteX26" fmla="*/ 762000 w 789299"/>
                <a:gd name="connsiteY26" fmla="*/ 375285 h 699135"/>
                <a:gd name="connsiteX27" fmla="*/ 727358 w 789299"/>
                <a:gd name="connsiteY27" fmla="*/ 409880 h 699135"/>
                <a:gd name="connsiteX28" fmla="*/ 394649 w 789299"/>
                <a:gd name="connsiteY28" fmla="*/ 95250 h 699135"/>
                <a:gd name="connsiteX29" fmla="*/ 62170 w 789299"/>
                <a:gd name="connsiteY29" fmla="*/ 410108 h 699135"/>
                <a:gd name="connsiteX0" fmla="*/ 0 w 789299"/>
                <a:gd name="connsiteY0" fmla="*/ 374885 h 699135"/>
                <a:gd name="connsiteX1" fmla="*/ 61808 w 789299"/>
                <a:gd name="connsiteY1" fmla="*/ 436683 h 699135"/>
                <a:gd name="connsiteX2" fmla="*/ 108899 w 789299"/>
                <a:gd name="connsiteY2" fmla="*/ 392087 h 699135"/>
                <a:gd name="connsiteX3" fmla="*/ 108899 w 789299"/>
                <a:gd name="connsiteY3" fmla="*/ 698906 h 699135"/>
                <a:gd name="connsiteX4" fmla="*/ 347024 w 789299"/>
                <a:gd name="connsiteY4" fmla="*/ 699002 h 699135"/>
                <a:gd name="connsiteX5" fmla="*/ 347024 w 789299"/>
                <a:gd name="connsiteY5" fmla="*/ 461172 h 699135"/>
                <a:gd name="connsiteX6" fmla="*/ 442274 w 789299"/>
                <a:gd name="connsiteY6" fmla="*/ 461172 h 699135"/>
                <a:gd name="connsiteX7" fmla="*/ 442274 w 789299"/>
                <a:gd name="connsiteY7" fmla="*/ 699040 h 699135"/>
                <a:gd name="connsiteX8" fmla="*/ 680399 w 789299"/>
                <a:gd name="connsiteY8" fmla="*/ 699135 h 699135"/>
                <a:gd name="connsiteX9" fmla="*/ 680399 w 789299"/>
                <a:gd name="connsiteY9" fmla="*/ 391687 h 699135"/>
                <a:gd name="connsiteX10" fmla="*/ 727729 w 789299"/>
                <a:gd name="connsiteY10" fmla="*/ 436455 h 699135"/>
                <a:gd name="connsiteX11" fmla="*/ 789299 w 789299"/>
                <a:gd name="connsiteY11" fmla="*/ 374894 h 699135"/>
                <a:gd name="connsiteX12" fmla="*/ 394649 w 789299"/>
                <a:gd name="connsiteY12" fmla="*/ 0 h 699135"/>
                <a:gd name="connsiteX13" fmla="*/ 0 w 789299"/>
                <a:gd name="connsiteY13" fmla="*/ 374885 h 699135"/>
                <a:gd name="connsiteX14" fmla="*/ 661349 w 789299"/>
                <a:gd name="connsiteY14" fmla="*/ 680085 h 699135"/>
                <a:gd name="connsiteX15" fmla="*/ 461324 w 789299"/>
                <a:gd name="connsiteY15" fmla="*/ 679999 h 699135"/>
                <a:gd name="connsiteX16" fmla="*/ 327974 w 789299"/>
                <a:gd name="connsiteY16" fmla="*/ 679942 h 699135"/>
                <a:gd name="connsiteX17" fmla="*/ 127949 w 789299"/>
                <a:gd name="connsiteY17" fmla="*/ 679866 h 699135"/>
                <a:gd name="connsiteX18" fmla="*/ 127949 w 789299"/>
                <a:gd name="connsiteY18" fmla="*/ 374047 h 699135"/>
                <a:gd name="connsiteX19" fmla="*/ 394649 w 789299"/>
                <a:gd name="connsiteY19" fmla="*/ 121482 h 699135"/>
                <a:gd name="connsiteX20" fmla="*/ 661349 w 789299"/>
                <a:gd name="connsiteY20" fmla="*/ 373675 h 699135"/>
                <a:gd name="connsiteX21" fmla="*/ 661349 w 789299"/>
                <a:gd name="connsiteY21" fmla="*/ 680085 h 699135"/>
                <a:gd name="connsiteX22" fmla="*/ 62170 w 789299"/>
                <a:gd name="connsiteY22" fmla="*/ 410108 h 699135"/>
                <a:gd name="connsiteX23" fmla="*/ 27299 w 789299"/>
                <a:gd name="connsiteY23" fmla="*/ 375285 h 699135"/>
                <a:gd name="connsiteX24" fmla="*/ 394649 w 789299"/>
                <a:gd name="connsiteY24" fmla="*/ 26251 h 699135"/>
                <a:gd name="connsiteX25" fmla="*/ 762000 w 789299"/>
                <a:gd name="connsiteY25" fmla="*/ 375285 h 699135"/>
                <a:gd name="connsiteX26" fmla="*/ 727358 w 789299"/>
                <a:gd name="connsiteY26" fmla="*/ 409880 h 699135"/>
                <a:gd name="connsiteX27" fmla="*/ 394649 w 789299"/>
                <a:gd name="connsiteY27" fmla="*/ 95250 h 699135"/>
                <a:gd name="connsiteX28" fmla="*/ 62170 w 789299"/>
                <a:gd name="connsiteY28" fmla="*/ 410108 h 699135"/>
                <a:gd name="connsiteX0" fmla="*/ 0 w 789299"/>
                <a:gd name="connsiteY0" fmla="*/ 374885 h 699135"/>
                <a:gd name="connsiteX1" fmla="*/ 61808 w 789299"/>
                <a:gd name="connsiteY1" fmla="*/ 436683 h 699135"/>
                <a:gd name="connsiteX2" fmla="*/ 108899 w 789299"/>
                <a:gd name="connsiteY2" fmla="*/ 392087 h 699135"/>
                <a:gd name="connsiteX3" fmla="*/ 108899 w 789299"/>
                <a:gd name="connsiteY3" fmla="*/ 698906 h 699135"/>
                <a:gd name="connsiteX4" fmla="*/ 347024 w 789299"/>
                <a:gd name="connsiteY4" fmla="*/ 699002 h 699135"/>
                <a:gd name="connsiteX5" fmla="*/ 442274 w 789299"/>
                <a:gd name="connsiteY5" fmla="*/ 461172 h 699135"/>
                <a:gd name="connsiteX6" fmla="*/ 442274 w 789299"/>
                <a:gd name="connsiteY6" fmla="*/ 699040 h 699135"/>
                <a:gd name="connsiteX7" fmla="*/ 680399 w 789299"/>
                <a:gd name="connsiteY7" fmla="*/ 699135 h 699135"/>
                <a:gd name="connsiteX8" fmla="*/ 680399 w 789299"/>
                <a:gd name="connsiteY8" fmla="*/ 391687 h 699135"/>
                <a:gd name="connsiteX9" fmla="*/ 727729 w 789299"/>
                <a:gd name="connsiteY9" fmla="*/ 436455 h 699135"/>
                <a:gd name="connsiteX10" fmla="*/ 789299 w 789299"/>
                <a:gd name="connsiteY10" fmla="*/ 374894 h 699135"/>
                <a:gd name="connsiteX11" fmla="*/ 394649 w 789299"/>
                <a:gd name="connsiteY11" fmla="*/ 0 h 699135"/>
                <a:gd name="connsiteX12" fmla="*/ 0 w 789299"/>
                <a:gd name="connsiteY12" fmla="*/ 374885 h 699135"/>
                <a:gd name="connsiteX13" fmla="*/ 661349 w 789299"/>
                <a:gd name="connsiteY13" fmla="*/ 680085 h 699135"/>
                <a:gd name="connsiteX14" fmla="*/ 461324 w 789299"/>
                <a:gd name="connsiteY14" fmla="*/ 679999 h 699135"/>
                <a:gd name="connsiteX15" fmla="*/ 327974 w 789299"/>
                <a:gd name="connsiteY15" fmla="*/ 679942 h 699135"/>
                <a:gd name="connsiteX16" fmla="*/ 127949 w 789299"/>
                <a:gd name="connsiteY16" fmla="*/ 679866 h 699135"/>
                <a:gd name="connsiteX17" fmla="*/ 127949 w 789299"/>
                <a:gd name="connsiteY17" fmla="*/ 374047 h 699135"/>
                <a:gd name="connsiteX18" fmla="*/ 394649 w 789299"/>
                <a:gd name="connsiteY18" fmla="*/ 121482 h 699135"/>
                <a:gd name="connsiteX19" fmla="*/ 661349 w 789299"/>
                <a:gd name="connsiteY19" fmla="*/ 373675 h 699135"/>
                <a:gd name="connsiteX20" fmla="*/ 661349 w 789299"/>
                <a:gd name="connsiteY20" fmla="*/ 680085 h 699135"/>
                <a:gd name="connsiteX21" fmla="*/ 62170 w 789299"/>
                <a:gd name="connsiteY21" fmla="*/ 410108 h 699135"/>
                <a:gd name="connsiteX22" fmla="*/ 27299 w 789299"/>
                <a:gd name="connsiteY22" fmla="*/ 375285 h 699135"/>
                <a:gd name="connsiteX23" fmla="*/ 394649 w 789299"/>
                <a:gd name="connsiteY23" fmla="*/ 26251 h 699135"/>
                <a:gd name="connsiteX24" fmla="*/ 762000 w 789299"/>
                <a:gd name="connsiteY24" fmla="*/ 375285 h 699135"/>
                <a:gd name="connsiteX25" fmla="*/ 727358 w 789299"/>
                <a:gd name="connsiteY25" fmla="*/ 409880 h 699135"/>
                <a:gd name="connsiteX26" fmla="*/ 394649 w 789299"/>
                <a:gd name="connsiteY26" fmla="*/ 95250 h 699135"/>
                <a:gd name="connsiteX27" fmla="*/ 62170 w 789299"/>
                <a:gd name="connsiteY27" fmla="*/ 410108 h 699135"/>
                <a:gd name="connsiteX0" fmla="*/ 0 w 789299"/>
                <a:gd name="connsiteY0" fmla="*/ 374885 h 699135"/>
                <a:gd name="connsiteX1" fmla="*/ 61808 w 789299"/>
                <a:gd name="connsiteY1" fmla="*/ 436683 h 699135"/>
                <a:gd name="connsiteX2" fmla="*/ 108899 w 789299"/>
                <a:gd name="connsiteY2" fmla="*/ 392087 h 699135"/>
                <a:gd name="connsiteX3" fmla="*/ 108899 w 789299"/>
                <a:gd name="connsiteY3" fmla="*/ 698906 h 699135"/>
                <a:gd name="connsiteX4" fmla="*/ 347024 w 789299"/>
                <a:gd name="connsiteY4" fmla="*/ 699002 h 699135"/>
                <a:gd name="connsiteX5" fmla="*/ 442274 w 789299"/>
                <a:gd name="connsiteY5" fmla="*/ 699040 h 699135"/>
                <a:gd name="connsiteX6" fmla="*/ 680399 w 789299"/>
                <a:gd name="connsiteY6" fmla="*/ 699135 h 699135"/>
                <a:gd name="connsiteX7" fmla="*/ 680399 w 789299"/>
                <a:gd name="connsiteY7" fmla="*/ 391687 h 699135"/>
                <a:gd name="connsiteX8" fmla="*/ 727729 w 789299"/>
                <a:gd name="connsiteY8" fmla="*/ 436455 h 699135"/>
                <a:gd name="connsiteX9" fmla="*/ 789299 w 789299"/>
                <a:gd name="connsiteY9" fmla="*/ 374894 h 699135"/>
                <a:gd name="connsiteX10" fmla="*/ 394649 w 789299"/>
                <a:gd name="connsiteY10" fmla="*/ 0 h 699135"/>
                <a:gd name="connsiteX11" fmla="*/ 0 w 789299"/>
                <a:gd name="connsiteY11" fmla="*/ 374885 h 699135"/>
                <a:gd name="connsiteX12" fmla="*/ 661349 w 789299"/>
                <a:gd name="connsiteY12" fmla="*/ 680085 h 699135"/>
                <a:gd name="connsiteX13" fmla="*/ 461324 w 789299"/>
                <a:gd name="connsiteY13" fmla="*/ 679999 h 699135"/>
                <a:gd name="connsiteX14" fmla="*/ 327974 w 789299"/>
                <a:gd name="connsiteY14" fmla="*/ 679942 h 699135"/>
                <a:gd name="connsiteX15" fmla="*/ 127949 w 789299"/>
                <a:gd name="connsiteY15" fmla="*/ 679866 h 699135"/>
                <a:gd name="connsiteX16" fmla="*/ 127949 w 789299"/>
                <a:gd name="connsiteY16" fmla="*/ 374047 h 699135"/>
                <a:gd name="connsiteX17" fmla="*/ 394649 w 789299"/>
                <a:gd name="connsiteY17" fmla="*/ 121482 h 699135"/>
                <a:gd name="connsiteX18" fmla="*/ 661349 w 789299"/>
                <a:gd name="connsiteY18" fmla="*/ 373675 h 699135"/>
                <a:gd name="connsiteX19" fmla="*/ 661349 w 789299"/>
                <a:gd name="connsiteY19" fmla="*/ 680085 h 699135"/>
                <a:gd name="connsiteX20" fmla="*/ 62170 w 789299"/>
                <a:gd name="connsiteY20" fmla="*/ 410108 h 699135"/>
                <a:gd name="connsiteX21" fmla="*/ 27299 w 789299"/>
                <a:gd name="connsiteY21" fmla="*/ 375285 h 699135"/>
                <a:gd name="connsiteX22" fmla="*/ 394649 w 789299"/>
                <a:gd name="connsiteY22" fmla="*/ 26251 h 699135"/>
                <a:gd name="connsiteX23" fmla="*/ 762000 w 789299"/>
                <a:gd name="connsiteY23" fmla="*/ 375285 h 699135"/>
                <a:gd name="connsiteX24" fmla="*/ 727358 w 789299"/>
                <a:gd name="connsiteY24" fmla="*/ 409880 h 699135"/>
                <a:gd name="connsiteX25" fmla="*/ 394649 w 789299"/>
                <a:gd name="connsiteY25" fmla="*/ 95250 h 699135"/>
                <a:gd name="connsiteX26" fmla="*/ 62170 w 789299"/>
                <a:gd name="connsiteY26" fmla="*/ 410108 h 699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789299" h="699135">
                  <a:moveTo>
                    <a:pt x="0" y="374885"/>
                  </a:moveTo>
                  <a:lnTo>
                    <a:pt x="61808" y="436683"/>
                  </a:lnTo>
                  <a:lnTo>
                    <a:pt x="108899" y="392087"/>
                  </a:lnTo>
                  <a:lnTo>
                    <a:pt x="108899" y="698906"/>
                  </a:lnTo>
                  <a:lnTo>
                    <a:pt x="347024" y="699002"/>
                  </a:lnTo>
                  <a:lnTo>
                    <a:pt x="442274" y="699040"/>
                  </a:lnTo>
                  <a:lnTo>
                    <a:pt x="680399" y="699135"/>
                  </a:lnTo>
                  <a:lnTo>
                    <a:pt x="680399" y="391687"/>
                  </a:lnTo>
                  <a:lnTo>
                    <a:pt x="727729" y="436455"/>
                  </a:lnTo>
                  <a:lnTo>
                    <a:pt x="789299" y="374894"/>
                  </a:lnTo>
                  <a:lnTo>
                    <a:pt x="394649" y="0"/>
                  </a:lnTo>
                  <a:lnTo>
                    <a:pt x="0" y="374885"/>
                  </a:lnTo>
                  <a:close/>
                  <a:moveTo>
                    <a:pt x="661349" y="680085"/>
                  </a:moveTo>
                  <a:lnTo>
                    <a:pt x="461324" y="679999"/>
                  </a:lnTo>
                  <a:lnTo>
                    <a:pt x="327974" y="679942"/>
                  </a:lnTo>
                  <a:lnTo>
                    <a:pt x="127949" y="679866"/>
                  </a:lnTo>
                  <a:lnTo>
                    <a:pt x="127949" y="374047"/>
                  </a:lnTo>
                  <a:lnTo>
                    <a:pt x="394649" y="121482"/>
                  </a:lnTo>
                  <a:lnTo>
                    <a:pt x="661349" y="373675"/>
                  </a:lnTo>
                  <a:lnTo>
                    <a:pt x="661349" y="680085"/>
                  </a:lnTo>
                  <a:close/>
                  <a:moveTo>
                    <a:pt x="62170" y="410108"/>
                  </a:moveTo>
                  <a:lnTo>
                    <a:pt x="27299" y="375285"/>
                  </a:lnTo>
                  <a:lnTo>
                    <a:pt x="394649" y="26251"/>
                  </a:lnTo>
                  <a:lnTo>
                    <a:pt x="762000" y="375285"/>
                  </a:lnTo>
                  <a:lnTo>
                    <a:pt x="727358" y="409880"/>
                  </a:lnTo>
                  <a:lnTo>
                    <a:pt x="394649" y="95250"/>
                  </a:lnTo>
                  <a:lnTo>
                    <a:pt x="62170" y="410108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BE"/>
            </a:p>
          </p:txBody>
        </p:sp>
      </p:grpSp>
      <p:grpSp>
        <p:nvGrpSpPr>
          <p:cNvPr id="92" name="Groupe 91">
            <a:extLst>
              <a:ext uri="{FF2B5EF4-FFF2-40B4-BE49-F238E27FC236}">
                <a16:creationId xmlns:a16="http://schemas.microsoft.com/office/drawing/2014/main" id="{2A1334C3-B3A3-4349-AD95-9EBAB3C9FC36}"/>
              </a:ext>
            </a:extLst>
          </p:cNvPr>
          <p:cNvGrpSpPr/>
          <p:nvPr/>
        </p:nvGrpSpPr>
        <p:grpSpPr>
          <a:xfrm>
            <a:off x="4534949" y="946137"/>
            <a:ext cx="240404" cy="275737"/>
            <a:chOff x="72299" y="2590499"/>
            <a:chExt cx="421561" cy="439013"/>
          </a:xfrm>
        </p:grpSpPr>
        <p:pic>
          <p:nvPicPr>
            <p:cNvPr id="93" name="Graphique 92" descr="Réunion avec un remplissage uni">
              <a:extLst>
                <a:ext uri="{FF2B5EF4-FFF2-40B4-BE49-F238E27FC236}">
                  <a16:creationId xmlns:a16="http://schemas.microsoft.com/office/drawing/2014/main" id="{D89D78B6-1B59-45CA-8FC2-17E87BE432A8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130739" y="2724150"/>
              <a:ext cx="305362" cy="305362"/>
            </a:xfrm>
            <a:prstGeom prst="rect">
              <a:avLst/>
            </a:prstGeom>
          </p:spPr>
        </p:pic>
        <p:sp>
          <p:nvSpPr>
            <p:cNvPr id="94" name="Forme libre : forme 93">
              <a:extLst>
                <a:ext uri="{FF2B5EF4-FFF2-40B4-BE49-F238E27FC236}">
                  <a16:creationId xmlns:a16="http://schemas.microsoft.com/office/drawing/2014/main" id="{75C1963B-7C83-41A2-9BA4-696E8390B776}"/>
                </a:ext>
              </a:extLst>
            </p:cNvPr>
            <p:cNvSpPr/>
            <p:nvPr/>
          </p:nvSpPr>
          <p:spPr>
            <a:xfrm>
              <a:off x="72299" y="2590499"/>
              <a:ext cx="421561" cy="400050"/>
            </a:xfrm>
            <a:custGeom>
              <a:avLst/>
              <a:gdLst>
                <a:gd name="connsiteX0" fmla="*/ 0 w 789298"/>
                <a:gd name="connsiteY0" fmla="*/ 374885 h 699134"/>
                <a:gd name="connsiteX1" fmla="*/ 61808 w 789298"/>
                <a:gd name="connsiteY1" fmla="*/ 436683 h 699134"/>
                <a:gd name="connsiteX2" fmla="*/ 108899 w 789298"/>
                <a:gd name="connsiteY2" fmla="*/ 392087 h 699134"/>
                <a:gd name="connsiteX3" fmla="*/ 108899 w 789298"/>
                <a:gd name="connsiteY3" fmla="*/ 698906 h 699134"/>
                <a:gd name="connsiteX4" fmla="*/ 347024 w 789298"/>
                <a:gd name="connsiteY4" fmla="*/ 699002 h 699134"/>
                <a:gd name="connsiteX5" fmla="*/ 347024 w 789298"/>
                <a:gd name="connsiteY5" fmla="*/ 461172 h 699134"/>
                <a:gd name="connsiteX6" fmla="*/ 442274 w 789298"/>
                <a:gd name="connsiteY6" fmla="*/ 461172 h 699134"/>
                <a:gd name="connsiteX7" fmla="*/ 442274 w 789298"/>
                <a:gd name="connsiteY7" fmla="*/ 699040 h 699134"/>
                <a:gd name="connsiteX8" fmla="*/ 680399 w 789298"/>
                <a:gd name="connsiteY8" fmla="*/ 699135 h 699134"/>
                <a:gd name="connsiteX9" fmla="*/ 680399 w 789298"/>
                <a:gd name="connsiteY9" fmla="*/ 391687 h 699134"/>
                <a:gd name="connsiteX10" fmla="*/ 727729 w 789298"/>
                <a:gd name="connsiteY10" fmla="*/ 436455 h 699134"/>
                <a:gd name="connsiteX11" fmla="*/ 789299 w 789298"/>
                <a:gd name="connsiteY11" fmla="*/ 374894 h 699134"/>
                <a:gd name="connsiteX12" fmla="*/ 394649 w 789298"/>
                <a:gd name="connsiteY12" fmla="*/ 0 h 699134"/>
                <a:gd name="connsiteX13" fmla="*/ 661349 w 789298"/>
                <a:gd name="connsiteY13" fmla="*/ 680085 h 699134"/>
                <a:gd name="connsiteX14" fmla="*/ 461324 w 789298"/>
                <a:gd name="connsiteY14" fmla="*/ 679999 h 699134"/>
                <a:gd name="connsiteX15" fmla="*/ 461324 w 789298"/>
                <a:gd name="connsiteY15" fmla="*/ 442122 h 699134"/>
                <a:gd name="connsiteX16" fmla="*/ 327974 w 789298"/>
                <a:gd name="connsiteY16" fmla="*/ 442122 h 699134"/>
                <a:gd name="connsiteX17" fmla="*/ 327974 w 789298"/>
                <a:gd name="connsiteY17" fmla="*/ 679942 h 699134"/>
                <a:gd name="connsiteX18" fmla="*/ 127949 w 789298"/>
                <a:gd name="connsiteY18" fmla="*/ 679866 h 699134"/>
                <a:gd name="connsiteX19" fmla="*/ 127949 w 789298"/>
                <a:gd name="connsiteY19" fmla="*/ 374047 h 699134"/>
                <a:gd name="connsiteX20" fmla="*/ 394649 w 789298"/>
                <a:gd name="connsiteY20" fmla="*/ 121482 h 699134"/>
                <a:gd name="connsiteX21" fmla="*/ 661349 w 789298"/>
                <a:gd name="connsiteY21" fmla="*/ 373675 h 699134"/>
                <a:gd name="connsiteX22" fmla="*/ 62170 w 789298"/>
                <a:gd name="connsiteY22" fmla="*/ 410108 h 699134"/>
                <a:gd name="connsiteX23" fmla="*/ 27299 w 789298"/>
                <a:gd name="connsiteY23" fmla="*/ 375285 h 699134"/>
                <a:gd name="connsiteX24" fmla="*/ 394649 w 789298"/>
                <a:gd name="connsiteY24" fmla="*/ 26251 h 699134"/>
                <a:gd name="connsiteX25" fmla="*/ 762000 w 789298"/>
                <a:gd name="connsiteY25" fmla="*/ 375285 h 699134"/>
                <a:gd name="connsiteX26" fmla="*/ 727358 w 789298"/>
                <a:gd name="connsiteY26" fmla="*/ 409880 h 699134"/>
                <a:gd name="connsiteX27" fmla="*/ 394649 w 789298"/>
                <a:gd name="connsiteY27" fmla="*/ 95250 h 699134"/>
                <a:gd name="connsiteX0" fmla="*/ 0 w 789299"/>
                <a:gd name="connsiteY0" fmla="*/ 374885 h 699135"/>
                <a:gd name="connsiteX1" fmla="*/ 61808 w 789299"/>
                <a:gd name="connsiteY1" fmla="*/ 436683 h 699135"/>
                <a:gd name="connsiteX2" fmla="*/ 108899 w 789299"/>
                <a:gd name="connsiteY2" fmla="*/ 392087 h 699135"/>
                <a:gd name="connsiteX3" fmla="*/ 108899 w 789299"/>
                <a:gd name="connsiteY3" fmla="*/ 698906 h 699135"/>
                <a:gd name="connsiteX4" fmla="*/ 347024 w 789299"/>
                <a:gd name="connsiteY4" fmla="*/ 699002 h 699135"/>
                <a:gd name="connsiteX5" fmla="*/ 347024 w 789299"/>
                <a:gd name="connsiteY5" fmla="*/ 461172 h 699135"/>
                <a:gd name="connsiteX6" fmla="*/ 442274 w 789299"/>
                <a:gd name="connsiteY6" fmla="*/ 461172 h 699135"/>
                <a:gd name="connsiteX7" fmla="*/ 442274 w 789299"/>
                <a:gd name="connsiteY7" fmla="*/ 699040 h 699135"/>
                <a:gd name="connsiteX8" fmla="*/ 680399 w 789299"/>
                <a:gd name="connsiteY8" fmla="*/ 699135 h 699135"/>
                <a:gd name="connsiteX9" fmla="*/ 680399 w 789299"/>
                <a:gd name="connsiteY9" fmla="*/ 391687 h 699135"/>
                <a:gd name="connsiteX10" fmla="*/ 727729 w 789299"/>
                <a:gd name="connsiteY10" fmla="*/ 436455 h 699135"/>
                <a:gd name="connsiteX11" fmla="*/ 789299 w 789299"/>
                <a:gd name="connsiteY11" fmla="*/ 374894 h 699135"/>
                <a:gd name="connsiteX12" fmla="*/ 394649 w 789299"/>
                <a:gd name="connsiteY12" fmla="*/ 0 h 699135"/>
                <a:gd name="connsiteX13" fmla="*/ 0 w 789299"/>
                <a:gd name="connsiteY13" fmla="*/ 374885 h 699135"/>
                <a:gd name="connsiteX14" fmla="*/ 661349 w 789299"/>
                <a:gd name="connsiteY14" fmla="*/ 680085 h 699135"/>
                <a:gd name="connsiteX15" fmla="*/ 461324 w 789299"/>
                <a:gd name="connsiteY15" fmla="*/ 679999 h 699135"/>
                <a:gd name="connsiteX16" fmla="*/ 461324 w 789299"/>
                <a:gd name="connsiteY16" fmla="*/ 442122 h 699135"/>
                <a:gd name="connsiteX17" fmla="*/ 327974 w 789299"/>
                <a:gd name="connsiteY17" fmla="*/ 679942 h 699135"/>
                <a:gd name="connsiteX18" fmla="*/ 127949 w 789299"/>
                <a:gd name="connsiteY18" fmla="*/ 679866 h 699135"/>
                <a:gd name="connsiteX19" fmla="*/ 127949 w 789299"/>
                <a:gd name="connsiteY19" fmla="*/ 374047 h 699135"/>
                <a:gd name="connsiteX20" fmla="*/ 394649 w 789299"/>
                <a:gd name="connsiteY20" fmla="*/ 121482 h 699135"/>
                <a:gd name="connsiteX21" fmla="*/ 661349 w 789299"/>
                <a:gd name="connsiteY21" fmla="*/ 373675 h 699135"/>
                <a:gd name="connsiteX22" fmla="*/ 661349 w 789299"/>
                <a:gd name="connsiteY22" fmla="*/ 680085 h 699135"/>
                <a:gd name="connsiteX23" fmla="*/ 62170 w 789299"/>
                <a:gd name="connsiteY23" fmla="*/ 410108 h 699135"/>
                <a:gd name="connsiteX24" fmla="*/ 27299 w 789299"/>
                <a:gd name="connsiteY24" fmla="*/ 375285 h 699135"/>
                <a:gd name="connsiteX25" fmla="*/ 394649 w 789299"/>
                <a:gd name="connsiteY25" fmla="*/ 26251 h 699135"/>
                <a:gd name="connsiteX26" fmla="*/ 762000 w 789299"/>
                <a:gd name="connsiteY26" fmla="*/ 375285 h 699135"/>
                <a:gd name="connsiteX27" fmla="*/ 727358 w 789299"/>
                <a:gd name="connsiteY27" fmla="*/ 409880 h 699135"/>
                <a:gd name="connsiteX28" fmla="*/ 394649 w 789299"/>
                <a:gd name="connsiteY28" fmla="*/ 95250 h 699135"/>
                <a:gd name="connsiteX29" fmla="*/ 62170 w 789299"/>
                <a:gd name="connsiteY29" fmla="*/ 410108 h 699135"/>
                <a:gd name="connsiteX0" fmla="*/ 0 w 789299"/>
                <a:gd name="connsiteY0" fmla="*/ 374885 h 699135"/>
                <a:gd name="connsiteX1" fmla="*/ 61808 w 789299"/>
                <a:gd name="connsiteY1" fmla="*/ 436683 h 699135"/>
                <a:gd name="connsiteX2" fmla="*/ 108899 w 789299"/>
                <a:gd name="connsiteY2" fmla="*/ 392087 h 699135"/>
                <a:gd name="connsiteX3" fmla="*/ 108899 w 789299"/>
                <a:gd name="connsiteY3" fmla="*/ 698906 h 699135"/>
                <a:gd name="connsiteX4" fmla="*/ 347024 w 789299"/>
                <a:gd name="connsiteY4" fmla="*/ 699002 h 699135"/>
                <a:gd name="connsiteX5" fmla="*/ 347024 w 789299"/>
                <a:gd name="connsiteY5" fmla="*/ 461172 h 699135"/>
                <a:gd name="connsiteX6" fmla="*/ 442274 w 789299"/>
                <a:gd name="connsiteY6" fmla="*/ 461172 h 699135"/>
                <a:gd name="connsiteX7" fmla="*/ 442274 w 789299"/>
                <a:gd name="connsiteY7" fmla="*/ 699040 h 699135"/>
                <a:gd name="connsiteX8" fmla="*/ 680399 w 789299"/>
                <a:gd name="connsiteY8" fmla="*/ 699135 h 699135"/>
                <a:gd name="connsiteX9" fmla="*/ 680399 w 789299"/>
                <a:gd name="connsiteY9" fmla="*/ 391687 h 699135"/>
                <a:gd name="connsiteX10" fmla="*/ 727729 w 789299"/>
                <a:gd name="connsiteY10" fmla="*/ 436455 h 699135"/>
                <a:gd name="connsiteX11" fmla="*/ 789299 w 789299"/>
                <a:gd name="connsiteY11" fmla="*/ 374894 h 699135"/>
                <a:gd name="connsiteX12" fmla="*/ 394649 w 789299"/>
                <a:gd name="connsiteY12" fmla="*/ 0 h 699135"/>
                <a:gd name="connsiteX13" fmla="*/ 0 w 789299"/>
                <a:gd name="connsiteY13" fmla="*/ 374885 h 699135"/>
                <a:gd name="connsiteX14" fmla="*/ 661349 w 789299"/>
                <a:gd name="connsiteY14" fmla="*/ 680085 h 699135"/>
                <a:gd name="connsiteX15" fmla="*/ 461324 w 789299"/>
                <a:gd name="connsiteY15" fmla="*/ 679999 h 699135"/>
                <a:gd name="connsiteX16" fmla="*/ 327974 w 789299"/>
                <a:gd name="connsiteY16" fmla="*/ 679942 h 699135"/>
                <a:gd name="connsiteX17" fmla="*/ 127949 w 789299"/>
                <a:gd name="connsiteY17" fmla="*/ 679866 h 699135"/>
                <a:gd name="connsiteX18" fmla="*/ 127949 w 789299"/>
                <a:gd name="connsiteY18" fmla="*/ 374047 h 699135"/>
                <a:gd name="connsiteX19" fmla="*/ 394649 w 789299"/>
                <a:gd name="connsiteY19" fmla="*/ 121482 h 699135"/>
                <a:gd name="connsiteX20" fmla="*/ 661349 w 789299"/>
                <a:gd name="connsiteY20" fmla="*/ 373675 h 699135"/>
                <a:gd name="connsiteX21" fmla="*/ 661349 w 789299"/>
                <a:gd name="connsiteY21" fmla="*/ 680085 h 699135"/>
                <a:gd name="connsiteX22" fmla="*/ 62170 w 789299"/>
                <a:gd name="connsiteY22" fmla="*/ 410108 h 699135"/>
                <a:gd name="connsiteX23" fmla="*/ 27299 w 789299"/>
                <a:gd name="connsiteY23" fmla="*/ 375285 h 699135"/>
                <a:gd name="connsiteX24" fmla="*/ 394649 w 789299"/>
                <a:gd name="connsiteY24" fmla="*/ 26251 h 699135"/>
                <a:gd name="connsiteX25" fmla="*/ 762000 w 789299"/>
                <a:gd name="connsiteY25" fmla="*/ 375285 h 699135"/>
                <a:gd name="connsiteX26" fmla="*/ 727358 w 789299"/>
                <a:gd name="connsiteY26" fmla="*/ 409880 h 699135"/>
                <a:gd name="connsiteX27" fmla="*/ 394649 w 789299"/>
                <a:gd name="connsiteY27" fmla="*/ 95250 h 699135"/>
                <a:gd name="connsiteX28" fmla="*/ 62170 w 789299"/>
                <a:gd name="connsiteY28" fmla="*/ 410108 h 699135"/>
                <a:gd name="connsiteX0" fmla="*/ 0 w 789299"/>
                <a:gd name="connsiteY0" fmla="*/ 374885 h 699135"/>
                <a:gd name="connsiteX1" fmla="*/ 61808 w 789299"/>
                <a:gd name="connsiteY1" fmla="*/ 436683 h 699135"/>
                <a:gd name="connsiteX2" fmla="*/ 108899 w 789299"/>
                <a:gd name="connsiteY2" fmla="*/ 392087 h 699135"/>
                <a:gd name="connsiteX3" fmla="*/ 108899 w 789299"/>
                <a:gd name="connsiteY3" fmla="*/ 698906 h 699135"/>
                <a:gd name="connsiteX4" fmla="*/ 347024 w 789299"/>
                <a:gd name="connsiteY4" fmla="*/ 699002 h 699135"/>
                <a:gd name="connsiteX5" fmla="*/ 442274 w 789299"/>
                <a:gd name="connsiteY5" fmla="*/ 461172 h 699135"/>
                <a:gd name="connsiteX6" fmla="*/ 442274 w 789299"/>
                <a:gd name="connsiteY6" fmla="*/ 699040 h 699135"/>
                <a:gd name="connsiteX7" fmla="*/ 680399 w 789299"/>
                <a:gd name="connsiteY7" fmla="*/ 699135 h 699135"/>
                <a:gd name="connsiteX8" fmla="*/ 680399 w 789299"/>
                <a:gd name="connsiteY8" fmla="*/ 391687 h 699135"/>
                <a:gd name="connsiteX9" fmla="*/ 727729 w 789299"/>
                <a:gd name="connsiteY9" fmla="*/ 436455 h 699135"/>
                <a:gd name="connsiteX10" fmla="*/ 789299 w 789299"/>
                <a:gd name="connsiteY10" fmla="*/ 374894 h 699135"/>
                <a:gd name="connsiteX11" fmla="*/ 394649 w 789299"/>
                <a:gd name="connsiteY11" fmla="*/ 0 h 699135"/>
                <a:gd name="connsiteX12" fmla="*/ 0 w 789299"/>
                <a:gd name="connsiteY12" fmla="*/ 374885 h 699135"/>
                <a:gd name="connsiteX13" fmla="*/ 661349 w 789299"/>
                <a:gd name="connsiteY13" fmla="*/ 680085 h 699135"/>
                <a:gd name="connsiteX14" fmla="*/ 461324 w 789299"/>
                <a:gd name="connsiteY14" fmla="*/ 679999 h 699135"/>
                <a:gd name="connsiteX15" fmla="*/ 327974 w 789299"/>
                <a:gd name="connsiteY15" fmla="*/ 679942 h 699135"/>
                <a:gd name="connsiteX16" fmla="*/ 127949 w 789299"/>
                <a:gd name="connsiteY16" fmla="*/ 679866 h 699135"/>
                <a:gd name="connsiteX17" fmla="*/ 127949 w 789299"/>
                <a:gd name="connsiteY17" fmla="*/ 374047 h 699135"/>
                <a:gd name="connsiteX18" fmla="*/ 394649 w 789299"/>
                <a:gd name="connsiteY18" fmla="*/ 121482 h 699135"/>
                <a:gd name="connsiteX19" fmla="*/ 661349 w 789299"/>
                <a:gd name="connsiteY19" fmla="*/ 373675 h 699135"/>
                <a:gd name="connsiteX20" fmla="*/ 661349 w 789299"/>
                <a:gd name="connsiteY20" fmla="*/ 680085 h 699135"/>
                <a:gd name="connsiteX21" fmla="*/ 62170 w 789299"/>
                <a:gd name="connsiteY21" fmla="*/ 410108 h 699135"/>
                <a:gd name="connsiteX22" fmla="*/ 27299 w 789299"/>
                <a:gd name="connsiteY22" fmla="*/ 375285 h 699135"/>
                <a:gd name="connsiteX23" fmla="*/ 394649 w 789299"/>
                <a:gd name="connsiteY23" fmla="*/ 26251 h 699135"/>
                <a:gd name="connsiteX24" fmla="*/ 762000 w 789299"/>
                <a:gd name="connsiteY24" fmla="*/ 375285 h 699135"/>
                <a:gd name="connsiteX25" fmla="*/ 727358 w 789299"/>
                <a:gd name="connsiteY25" fmla="*/ 409880 h 699135"/>
                <a:gd name="connsiteX26" fmla="*/ 394649 w 789299"/>
                <a:gd name="connsiteY26" fmla="*/ 95250 h 699135"/>
                <a:gd name="connsiteX27" fmla="*/ 62170 w 789299"/>
                <a:gd name="connsiteY27" fmla="*/ 410108 h 699135"/>
                <a:gd name="connsiteX0" fmla="*/ 0 w 789299"/>
                <a:gd name="connsiteY0" fmla="*/ 374885 h 699135"/>
                <a:gd name="connsiteX1" fmla="*/ 61808 w 789299"/>
                <a:gd name="connsiteY1" fmla="*/ 436683 h 699135"/>
                <a:gd name="connsiteX2" fmla="*/ 108899 w 789299"/>
                <a:gd name="connsiteY2" fmla="*/ 392087 h 699135"/>
                <a:gd name="connsiteX3" fmla="*/ 108899 w 789299"/>
                <a:gd name="connsiteY3" fmla="*/ 698906 h 699135"/>
                <a:gd name="connsiteX4" fmla="*/ 347024 w 789299"/>
                <a:gd name="connsiteY4" fmla="*/ 699002 h 699135"/>
                <a:gd name="connsiteX5" fmla="*/ 442274 w 789299"/>
                <a:gd name="connsiteY5" fmla="*/ 699040 h 699135"/>
                <a:gd name="connsiteX6" fmla="*/ 680399 w 789299"/>
                <a:gd name="connsiteY6" fmla="*/ 699135 h 699135"/>
                <a:gd name="connsiteX7" fmla="*/ 680399 w 789299"/>
                <a:gd name="connsiteY7" fmla="*/ 391687 h 699135"/>
                <a:gd name="connsiteX8" fmla="*/ 727729 w 789299"/>
                <a:gd name="connsiteY8" fmla="*/ 436455 h 699135"/>
                <a:gd name="connsiteX9" fmla="*/ 789299 w 789299"/>
                <a:gd name="connsiteY9" fmla="*/ 374894 h 699135"/>
                <a:gd name="connsiteX10" fmla="*/ 394649 w 789299"/>
                <a:gd name="connsiteY10" fmla="*/ 0 h 699135"/>
                <a:gd name="connsiteX11" fmla="*/ 0 w 789299"/>
                <a:gd name="connsiteY11" fmla="*/ 374885 h 699135"/>
                <a:gd name="connsiteX12" fmla="*/ 661349 w 789299"/>
                <a:gd name="connsiteY12" fmla="*/ 680085 h 699135"/>
                <a:gd name="connsiteX13" fmla="*/ 461324 w 789299"/>
                <a:gd name="connsiteY13" fmla="*/ 679999 h 699135"/>
                <a:gd name="connsiteX14" fmla="*/ 327974 w 789299"/>
                <a:gd name="connsiteY14" fmla="*/ 679942 h 699135"/>
                <a:gd name="connsiteX15" fmla="*/ 127949 w 789299"/>
                <a:gd name="connsiteY15" fmla="*/ 679866 h 699135"/>
                <a:gd name="connsiteX16" fmla="*/ 127949 w 789299"/>
                <a:gd name="connsiteY16" fmla="*/ 374047 h 699135"/>
                <a:gd name="connsiteX17" fmla="*/ 394649 w 789299"/>
                <a:gd name="connsiteY17" fmla="*/ 121482 h 699135"/>
                <a:gd name="connsiteX18" fmla="*/ 661349 w 789299"/>
                <a:gd name="connsiteY18" fmla="*/ 373675 h 699135"/>
                <a:gd name="connsiteX19" fmla="*/ 661349 w 789299"/>
                <a:gd name="connsiteY19" fmla="*/ 680085 h 699135"/>
                <a:gd name="connsiteX20" fmla="*/ 62170 w 789299"/>
                <a:gd name="connsiteY20" fmla="*/ 410108 h 699135"/>
                <a:gd name="connsiteX21" fmla="*/ 27299 w 789299"/>
                <a:gd name="connsiteY21" fmla="*/ 375285 h 699135"/>
                <a:gd name="connsiteX22" fmla="*/ 394649 w 789299"/>
                <a:gd name="connsiteY22" fmla="*/ 26251 h 699135"/>
                <a:gd name="connsiteX23" fmla="*/ 762000 w 789299"/>
                <a:gd name="connsiteY23" fmla="*/ 375285 h 699135"/>
                <a:gd name="connsiteX24" fmla="*/ 727358 w 789299"/>
                <a:gd name="connsiteY24" fmla="*/ 409880 h 699135"/>
                <a:gd name="connsiteX25" fmla="*/ 394649 w 789299"/>
                <a:gd name="connsiteY25" fmla="*/ 95250 h 699135"/>
                <a:gd name="connsiteX26" fmla="*/ 62170 w 789299"/>
                <a:gd name="connsiteY26" fmla="*/ 410108 h 699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789299" h="699135">
                  <a:moveTo>
                    <a:pt x="0" y="374885"/>
                  </a:moveTo>
                  <a:lnTo>
                    <a:pt x="61808" y="436683"/>
                  </a:lnTo>
                  <a:lnTo>
                    <a:pt x="108899" y="392087"/>
                  </a:lnTo>
                  <a:lnTo>
                    <a:pt x="108899" y="698906"/>
                  </a:lnTo>
                  <a:lnTo>
                    <a:pt x="347024" y="699002"/>
                  </a:lnTo>
                  <a:lnTo>
                    <a:pt x="442274" y="699040"/>
                  </a:lnTo>
                  <a:lnTo>
                    <a:pt x="680399" y="699135"/>
                  </a:lnTo>
                  <a:lnTo>
                    <a:pt x="680399" y="391687"/>
                  </a:lnTo>
                  <a:lnTo>
                    <a:pt x="727729" y="436455"/>
                  </a:lnTo>
                  <a:lnTo>
                    <a:pt x="789299" y="374894"/>
                  </a:lnTo>
                  <a:lnTo>
                    <a:pt x="394649" y="0"/>
                  </a:lnTo>
                  <a:lnTo>
                    <a:pt x="0" y="374885"/>
                  </a:lnTo>
                  <a:close/>
                  <a:moveTo>
                    <a:pt x="661349" y="680085"/>
                  </a:moveTo>
                  <a:lnTo>
                    <a:pt x="461324" y="679999"/>
                  </a:lnTo>
                  <a:lnTo>
                    <a:pt x="327974" y="679942"/>
                  </a:lnTo>
                  <a:lnTo>
                    <a:pt x="127949" y="679866"/>
                  </a:lnTo>
                  <a:lnTo>
                    <a:pt x="127949" y="374047"/>
                  </a:lnTo>
                  <a:lnTo>
                    <a:pt x="394649" y="121482"/>
                  </a:lnTo>
                  <a:lnTo>
                    <a:pt x="661349" y="373675"/>
                  </a:lnTo>
                  <a:lnTo>
                    <a:pt x="661349" y="680085"/>
                  </a:lnTo>
                  <a:close/>
                  <a:moveTo>
                    <a:pt x="62170" y="410108"/>
                  </a:moveTo>
                  <a:lnTo>
                    <a:pt x="27299" y="375285"/>
                  </a:lnTo>
                  <a:lnTo>
                    <a:pt x="394649" y="26251"/>
                  </a:lnTo>
                  <a:lnTo>
                    <a:pt x="762000" y="375285"/>
                  </a:lnTo>
                  <a:lnTo>
                    <a:pt x="727358" y="409880"/>
                  </a:lnTo>
                  <a:lnTo>
                    <a:pt x="394649" y="95250"/>
                  </a:lnTo>
                  <a:lnTo>
                    <a:pt x="62170" y="410108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BE"/>
            </a:p>
          </p:txBody>
        </p:sp>
      </p:grpSp>
      <p:grpSp>
        <p:nvGrpSpPr>
          <p:cNvPr id="95" name="Groupe 94">
            <a:extLst>
              <a:ext uri="{FF2B5EF4-FFF2-40B4-BE49-F238E27FC236}">
                <a16:creationId xmlns:a16="http://schemas.microsoft.com/office/drawing/2014/main" id="{4A47E4C2-8BD1-45EC-A9DF-F6539E890731}"/>
              </a:ext>
            </a:extLst>
          </p:cNvPr>
          <p:cNvGrpSpPr/>
          <p:nvPr/>
        </p:nvGrpSpPr>
        <p:grpSpPr>
          <a:xfrm>
            <a:off x="4812342" y="1338398"/>
            <a:ext cx="240404" cy="275737"/>
            <a:chOff x="72299" y="2590499"/>
            <a:chExt cx="421561" cy="439013"/>
          </a:xfrm>
        </p:grpSpPr>
        <p:pic>
          <p:nvPicPr>
            <p:cNvPr id="96" name="Graphique 95" descr="Réunion avec un remplissage uni">
              <a:extLst>
                <a:ext uri="{FF2B5EF4-FFF2-40B4-BE49-F238E27FC236}">
                  <a16:creationId xmlns:a16="http://schemas.microsoft.com/office/drawing/2014/main" id="{75FAC1FE-CF06-4D72-9EE1-48F78A14DA5F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130739" y="2724150"/>
              <a:ext cx="305362" cy="305362"/>
            </a:xfrm>
            <a:prstGeom prst="rect">
              <a:avLst/>
            </a:prstGeom>
          </p:spPr>
        </p:pic>
        <p:sp>
          <p:nvSpPr>
            <p:cNvPr id="97" name="Forme libre : forme 96">
              <a:extLst>
                <a:ext uri="{FF2B5EF4-FFF2-40B4-BE49-F238E27FC236}">
                  <a16:creationId xmlns:a16="http://schemas.microsoft.com/office/drawing/2014/main" id="{498586D9-19A0-4091-B7BA-67145CE474C4}"/>
                </a:ext>
              </a:extLst>
            </p:cNvPr>
            <p:cNvSpPr/>
            <p:nvPr/>
          </p:nvSpPr>
          <p:spPr>
            <a:xfrm>
              <a:off x="72299" y="2590499"/>
              <a:ext cx="421561" cy="400050"/>
            </a:xfrm>
            <a:custGeom>
              <a:avLst/>
              <a:gdLst>
                <a:gd name="connsiteX0" fmla="*/ 0 w 789298"/>
                <a:gd name="connsiteY0" fmla="*/ 374885 h 699134"/>
                <a:gd name="connsiteX1" fmla="*/ 61808 w 789298"/>
                <a:gd name="connsiteY1" fmla="*/ 436683 h 699134"/>
                <a:gd name="connsiteX2" fmla="*/ 108899 w 789298"/>
                <a:gd name="connsiteY2" fmla="*/ 392087 h 699134"/>
                <a:gd name="connsiteX3" fmla="*/ 108899 w 789298"/>
                <a:gd name="connsiteY3" fmla="*/ 698906 h 699134"/>
                <a:gd name="connsiteX4" fmla="*/ 347024 w 789298"/>
                <a:gd name="connsiteY4" fmla="*/ 699002 h 699134"/>
                <a:gd name="connsiteX5" fmla="*/ 347024 w 789298"/>
                <a:gd name="connsiteY5" fmla="*/ 461172 h 699134"/>
                <a:gd name="connsiteX6" fmla="*/ 442274 w 789298"/>
                <a:gd name="connsiteY6" fmla="*/ 461172 h 699134"/>
                <a:gd name="connsiteX7" fmla="*/ 442274 w 789298"/>
                <a:gd name="connsiteY7" fmla="*/ 699040 h 699134"/>
                <a:gd name="connsiteX8" fmla="*/ 680399 w 789298"/>
                <a:gd name="connsiteY8" fmla="*/ 699135 h 699134"/>
                <a:gd name="connsiteX9" fmla="*/ 680399 w 789298"/>
                <a:gd name="connsiteY9" fmla="*/ 391687 h 699134"/>
                <a:gd name="connsiteX10" fmla="*/ 727729 w 789298"/>
                <a:gd name="connsiteY10" fmla="*/ 436455 h 699134"/>
                <a:gd name="connsiteX11" fmla="*/ 789299 w 789298"/>
                <a:gd name="connsiteY11" fmla="*/ 374894 h 699134"/>
                <a:gd name="connsiteX12" fmla="*/ 394649 w 789298"/>
                <a:gd name="connsiteY12" fmla="*/ 0 h 699134"/>
                <a:gd name="connsiteX13" fmla="*/ 661349 w 789298"/>
                <a:gd name="connsiteY13" fmla="*/ 680085 h 699134"/>
                <a:gd name="connsiteX14" fmla="*/ 461324 w 789298"/>
                <a:gd name="connsiteY14" fmla="*/ 679999 h 699134"/>
                <a:gd name="connsiteX15" fmla="*/ 461324 w 789298"/>
                <a:gd name="connsiteY15" fmla="*/ 442122 h 699134"/>
                <a:gd name="connsiteX16" fmla="*/ 327974 w 789298"/>
                <a:gd name="connsiteY16" fmla="*/ 442122 h 699134"/>
                <a:gd name="connsiteX17" fmla="*/ 327974 w 789298"/>
                <a:gd name="connsiteY17" fmla="*/ 679942 h 699134"/>
                <a:gd name="connsiteX18" fmla="*/ 127949 w 789298"/>
                <a:gd name="connsiteY18" fmla="*/ 679866 h 699134"/>
                <a:gd name="connsiteX19" fmla="*/ 127949 w 789298"/>
                <a:gd name="connsiteY19" fmla="*/ 374047 h 699134"/>
                <a:gd name="connsiteX20" fmla="*/ 394649 w 789298"/>
                <a:gd name="connsiteY20" fmla="*/ 121482 h 699134"/>
                <a:gd name="connsiteX21" fmla="*/ 661349 w 789298"/>
                <a:gd name="connsiteY21" fmla="*/ 373675 h 699134"/>
                <a:gd name="connsiteX22" fmla="*/ 62170 w 789298"/>
                <a:gd name="connsiteY22" fmla="*/ 410108 h 699134"/>
                <a:gd name="connsiteX23" fmla="*/ 27299 w 789298"/>
                <a:gd name="connsiteY23" fmla="*/ 375285 h 699134"/>
                <a:gd name="connsiteX24" fmla="*/ 394649 w 789298"/>
                <a:gd name="connsiteY24" fmla="*/ 26251 h 699134"/>
                <a:gd name="connsiteX25" fmla="*/ 762000 w 789298"/>
                <a:gd name="connsiteY25" fmla="*/ 375285 h 699134"/>
                <a:gd name="connsiteX26" fmla="*/ 727358 w 789298"/>
                <a:gd name="connsiteY26" fmla="*/ 409880 h 699134"/>
                <a:gd name="connsiteX27" fmla="*/ 394649 w 789298"/>
                <a:gd name="connsiteY27" fmla="*/ 95250 h 699134"/>
                <a:gd name="connsiteX0" fmla="*/ 0 w 789299"/>
                <a:gd name="connsiteY0" fmla="*/ 374885 h 699135"/>
                <a:gd name="connsiteX1" fmla="*/ 61808 w 789299"/>
                <a:gd name="connsiteY1" fmla="*/ 436683 h 699135"/>
                <a:gd name="connsiteX2" fmla="*/ 108899 w 789299"/>
                <a:gd name="connsiteY2" fmla="*/ 392087 h 699135"/>
                <a:gd name="connsiteX3" fmla="*/ 108899 w 789299"/>
                <a:gd name="connsiteY3" fmla="*/ 698906 h 699135"/>
                <a:gd name="connsiteX4" fmla="*/ 347024 w 789299"/>
                <a:gd name="connsiteY4" fmla="*/ 699002 h 699135"/>
                <a:gd name="connsiteX5" fmla="*/ 347024 w 789299"/>
                <a:gd name="connsiteY5" fmla="*/ 461172 h 699135"/>
                <a:gd name="connsiteX6" fmla="*/ 442274 w 789299"/>
                <a:gd name="connsiteY6" fmla="*/ 461172 h 699135"/>
                <a:gd name="connsiteX7" fmla="*/ 442274 w 789299"/>
                <a:gd name="connsiteY7" fmla="*/ 699040 h 699135"/>
                <a:gd name="connsiteX8" fmla="*/ 680399 w 789299"/>
                <a:gd name="connsiteY8" fmla="*/ 699135 h 699135"/>
                <a:gd name="connsiteX9" fmla="*/ 680399 w 789299"/>
                <a:gd name="connsiteY9" fmla="*/ 391687 h 699135"/>
                <a:gd name="connsiteX10" fmla="*/ 727729 w 789299"/>
                <a:gd name="connsiteY10" fmla="*/ 436455 h 699135"/>
                <a:gd name="connsiteX11" fmla="*/ 789299 w 789299"/>
                <a:gd name="connsiteY11" fmla="*/ 374894 h 699135"/>
                <a:gd name="connsiteX12" fmla="*/ 394649 w 789299"/>
                <a:gd name="connsiteY12" fmla="*/ 0 h 699135"/>
                <a:gd name="connsiteX13" fmla="*/ 0 w 789299"/>
                <a:gd name="connsiteY13" fmla="*/ 374885 h 699135"/>
                <a:gd name="connsiteX14" fmla="*/ 661349 w 789299"/>
                <a:gd name="connsiteY14" fmla="*/ 680085 h 699135"/>
                <a:gd name="connsiteX15" fmla="*/ 461324 w 789299"/>
                <a:gd name="connsiteY15" fmla="*/ 679999 h 699135"/>
                <a:gd name="connsiteX16" fmla="*/ 461324 w 789299"/>
                <a:gd name="connsiteY16" fmla="*/ 442122 h 699135"/>
                <a:gd name="connsiteX17" fmla="*/ 327974 w 789299"/>
                <a:gd name="connsiteY17" fmla="*/ 679942 h 699135"/>
                <a:gd name="connsiteX18" fmla="*/ 127949 w 789299"/>
                <a:gd name="connsiteY18" fmla="*/ 679866 h 699135"/>
                <a:gd name="connsiteX19" fmla="*/ 127949 w 789299"/>
                <a:gd name="connsiteY19" fmla="*/ 374047 h 699135"/>
                <a:gd name="connsiteX20" fmla="*/ 394649 w 789299"/>
                <a:gd name="connsiteY20" fmla="*/ 121482 h 699135"/>
                <a:gd name="connsiteX21" fmla="*/ 661349 w 789299"/>
                <a:gd name="connsiteY21" fmla="*/ 373675 h 699135"/>
                <a:gd name="connsiteX22" fmla="*/ 661349 w 789299"/>
                <a:gd name="connsiteY22" fmla="*/ 680085 h 699135"/>
                <a:gd name="connsiteX23" fmla="*/ 62170 w 789299"/>
                <a:gd name="connsiteY23" fmla="*/ 410108 h 699135"/>
                <a:gd name="connsiteX24" fmla="*/ 27299 w 789299"/>
                <a:gd name="connsiteY24" fmla="*/ 375285 h 699135"/>
                <a:gd name="connsiteX25" fmla="*/ 394649 w 789299"/>
                <a:gd name="connsiteY25" fmla="*/ 26251 h 699135"/>
                <a:gd name="connsiteX26" fmla="*/ 762000 w 789299"/>
                <a:gd name="connsiteY26" fmla="*/ 375285 h 699135"/>
                <a:gd name="connsiteX27" fmla="*/ 727358 w 789299"/>
                <a:gd name="connsiteY27" fmla="*/ 409880 h 699135"/>
                <a:gd name="connsiteX28" fmla="*/ 394649 w 789299"/>
                <a:gd name="connsiteY28" fmla="*/ 95250 h 699135"/>
                <a:gd name="connsiteX29" fmla="*/ 62170 w 789299"/>
                <a:gd name="connsiteY29" fmla="*/ 410108 h 699135"/>
                <a:gd name="connsiteX0" fmla="*/ 0 w 789299"/>
                <a:gd name="connsiteY0" fmla="*/ 374885 h 699135"/>
                <a:gd name="connsiteX1" fmla="*/ 61808 w 789299"/>
                <a:gd name="connsiteY1" fmla="*/ 436683 h 699135"/>
                <a:gd name="connsiteX2" fmla="*/ 108899 w 789299"/>
                <a:gd name="connsiteY2" fmla="*/ 392087 h 699135"/>
                <a:gd name="connsiteX3" fmla="*/ 108899 w 789299"/>
                <a:gd name="connsiteY3" fmla="*/ 698906 h 699135"/>
                <a:gd name="connsiteX4" fmla="*/ 347024 w 789299"/>
                <a:gd name="connsiteY4" fmla="*/ 699002 h 699135"/>
                <a:gd name="connsiteX5" fmla="*/ 347024 w 789299"/>
                <a:gd name="connsiteY5" fmla="*/ 461172 h 699135"/>
                <a:gd name="connsiteX6" fmla="*/ 442274 w 789299"/>
                <a:gd name="connsiteY6" fmla="*/ 461172 h 699135"/>
                <a:gd name="connsiteX7" fmla="*/ 442274 w 789299"/>
                <a:gd name="connsiteY7" fmla="*/ 699040 h 699135"/>
                <a:gd name="connsiteX8" fmla="*/ 680399 w 789299"/>
                <a:gd name="connsiteY8" fmla="*/ 699135 h 699135"/>
                <a:gd name="connsiteX9" fmla="*/ 680399 w 789299"/>
                <a:gd name="connsiteY9" fmla="*/ 391687 h 699135"/>
                <a:gd name="connsiteX10" fmla="*/ 727729 w 789299"/>
                <a:gd name="connsiteY10" fmla="*/ 436455 h 699135"/>
                <a:gd name="connsiteX11" fmla="*/ 789299 w 789299"/>
                <a:gd name="connsiteY11" fmla="*/ 374894 h 699135"/>
                <a:gd name="connsiteX12" fmla="*/ 394649 w 789299"/>
                <a:gd name="connsiteY12" fmla="*/ 0 h 699135"/>
                <a:gd name="connsiteX13" fmla="*/ 0 w 789299"/>
                <a:gd name="connsiteY13" fmla="*/ 374885 h 699135"/>
                <a:gd name="connsiteX14" fmla="*/ 661349 w 789299"/>
                <a:gd name="connsiteY14" fmla="*/ 680085 h 699135"/>
                <a:gd name="connsiteX15" fmla="*/ 461324 w 789299"/>
                <a:gd name="connsiteY15" fmla="*/ 679999 h 699135"/>
                <a:gd name="connsiteX16" fmla="*/ 327974 w 789299"/>
                <a:gd name="connsiteY16" fmla="*/ 679942 h 699135"/>
                <a:gd name="connsiteX17" fmla="*/ 127949 w 789299"/>
                <a:gd name="connsiteY17" fmla="*/ 679866 h 699135"/>
                <a:gd name="connsiteX18" fmla="*/ 127949 w 789299"/>
                <a:gd name="connsiteY18" fmla="*/ 374047 h 699135"/>
                <a:gd name="connsiteX19" fmla="*/ 394649 w 789299"/>
                <a:gd name="connsiteY19" fmla="*/ 121482 h 699135"/>
                <a:gd name="connsiteX20" fmla="*/ 661349 w 789299"/>
                <a:gd name="connsiteY20" fmla="*/ 373675 h 699135"/>
                <a:gd name="connsiteX21" fmla="*/ 661349 w 789299"/>
                <a:gd name="connsiteY21" fmla="*/ 680085 h 699135"/>
                <a:gd name="connsiteX22" fmla="*/ 62170 w 789299"/>
                <a:gd name="connsiteY22" fmla="*/ 410108 h 699135"/>
                <a:gd name="connsiteX23" fmla="*/ 27299 w 789299"/>
                <a:gd name="connsiteY23" fmla="*/ 375285 h 699135"/>
                <a:gd name="connsiteX24" fmla="*/ 394649 w 789299"/>
                <a:gd name="connsiteY24" fmla="*/ 26251 h 699135"/>
                <a:gd name="connsiteX25" fmla="*/ 762000 w 789299"/>
                <a:gd name="connsiteY25" fmla="*/ 375285 h 699135"/>
                <a:gd name="connsiteX26" fmla="*/ 727358 w 789299"/>
                <a:gd name="connsiteY26" fmla="*/ 409880 h 699135"/>
                <a:gd name="connsiteX27" fmla="*/ 394649 w 789299"/>
                <a:gd name="connsiteY27" fmla="*/ 95250 h 699135"/>
                <a:gd name="connsiteX28" fmla="*/ 62170 w 789299"/>
                <a:gd name="connsiteY28" fmla="*/ 410108 h 699135"/>
                <a:gd name="connsiteX0" fmla="*/ 0 w 789299"/>
                <a:gd name="connsiteY0" fmla="*/ 374885 h 699135"/>
                <a:gd name="connsiteX1" fmla="*/ 61808 w 789299"/>
                <a:gd name="connsiteY1" fmla="*/ 436683 h 699135"/>
                <a:gd name="connsiteX2" fmla="*/ 108899 w 789299"/>
                <a:gd name="connsiteY2" fmla="*/ 392087 h 699135"/>
                <a:gd name="connsiteX3" fmla="*/ 108899 w 789299"/>
                <a:gd name="connsiteY3" fmla="*/ 698906 h 699135"/>
                <a:gd name="connsiteX4" fmla="*/ 347024 w 789299"/>
                <a:gd name="connsiteY4" fmla="*/ 699002 h 699135"/>
                <a:gd name="connsiteX5" fmla="*/ 442274 w 789299"/>
                <a:gd name="connsiteY5" fmla="*/ 461172 h 699135"/>
                <a:gd name="connsiteX6" fmla="*/ 442274 w 789299"/>
                <a:gd name="connsiteY6" fmla="*/ 699040 h 699135"/>
                <a:gd name="connsiteX7" fmla="*/ 680399 w 789299"/>
                <a:gd name="connsiteY7" fmla="*/ 699135 h 699135"/>
                <a:gd name="connsiteX8" fmla="*/ 680399 w 789299"/>
                <a:gd name="connsiteY8" fmla="*/ 391687 h 699135"/>
                <a:gd name="connsiteX9" fmla="*/ 727729 w 789299"/>
                <a:gd name="connsiteY9" fmla="*/ 436455 h 699135"/>
                <a:gd name="connsiteX10" fmla="*/ 789299 w 789299"/>
                <a:gd name="connsiteY10" fmla="*/ 374894 h 699135"/>
                <a:gd name="connsiteX11" fmla="*/ 394649 w 789299"/>
                <a:gd name="connsiteY11" fmla="*/ 0 h 699135"/>
                <a:gd name="connsiteX12" fmla="*/ 0 w 789299"/>
                <a:gd name="connsiteY12" fmla="*/ 374885 h 699135"/>
                <a:gd name="connsiteX13" fmla="*/ 661349 w 789299"/>
                <a:gd name="connsiteY13" fmla="*/ 680085 h 699135"/>
                <a:gd name="connsiteX14" fmla="*/ 461324 w 789299"/>
                <a:gd name="connsiteY14" fmla="*/ 679999 h 699135"/>
                <a:gd name="connsiteX15" fmla="*/ 327974 w 789299"/>
                <a:gd name="connsiteY15" fmla="*/ 679942 h 699135"/>
                <a:gd name="connsiteX16" fmla="*/ 127949 w 789299"/>
                <a:gd name="connsiteY16" fmla="*/ 679866 h 699135"/>
                <a:gd name="connsiteX17" fmla="*/ 127949 w 789299"/>
                <a:gd name="connsiteY17" fmla="*/ 374047 h 699135"/>
                <a:gd name="connsiteX18" fmla="*/ 394649 w 789299"/>
                <a:gd name="connsiteY18" fmla="*/ 121482 h 699135"/>
                <a:gd name="connsiteX19" fmla="*/ 661349 w 789299"/>
                <a:gd name="connsiteY19" fmla="*/ 373675 h 699135"/>
                <a:gd name="connsiteX20" fmla="*/ 661349 w 789299"/>
                <a:gd name="connsiteY20" fmla="*/ 680085 h 699135"/>
                <a:gd name="connsiteX21" fmla="*/ 62170 w 789299"/>
                <a:gd name="connsiteY21" fmla="*/ 410108 h 699135"/>
                <a:gd name="connsiteX22" fmla="*/ 27299 w 789299"/>
                <a:gd name="connsiteY22" fmla="*/ 375285 h 699135"/>
                <a:gd name="connsiteX23" fmla="*/ 394649 w 789299"/>
                <a:gd name="connsiteY23" fmla="*/ 26251 h 699135"/>
                <a:gd name="connsiteX24" fmla="*/ 762000 w 789299"/>
                <a:gd name="connsiteY24" fmla="*/ 375285 h 699135"/>
                <a:gd name="connsiteX25" fmla="*/ 727358 w 789299"/>
                <a:gd name="connsiteY25" fmla="*/ 409880 h 699135"/>
                <a:gd name="connsiteX26" fmla="*/ 394649 w 789299"/>
                <a:gd name="connsiteY26" fmla="*/ 95250 h 699135"/>
                <a:gd name="connsiteX27" fmla="*/ 62170 w 789299"/>
                <a:gd name="connsiteY27" fmla="*/ 410108 h 699135"/>
                <a:gd name="connsiteX0" fmla="*/ 0 w 789299"/>
                <a:gd name="connsiteY0" fmla="*/ 374885 h 699135"/>
                <a:gd name="connsiteX1" fmla="*/ 61808 w 789299"/>
                <a:gd name="connsiteY1" fmla="*/ 436683 h 699135"/>
                <a:gd name="connsiteX2" fmla="*/ 108899 w 789299"/>
                <a:gd name="connsiteY2" fmla="*/ 392087 h 699135"/>
                <a:gd name="connsiteX3" fmla="*/ 108899 w 789299"/>
                <a:gd name="connsiteY3" fmla="*/ 698906 h 699135"/>
                <a:gd name="connsiteX4" fmla="*/ 347024 w 789299"/>
                <a:gd name="connsiteY4" fmla="*/ 699002 h 699135"/>
                <a:gd name="connsiteX5" fmla="*/ 442274 w 789299"/>
                <a:gd name="connsiteY5" fmla="*/ 699040 h 699135"/>
                <a:gd name="connsiteX6" fmla="*/ 680399 w 789299"/>
                <a:gd name="connsiteY6" fmla="*/ 699135 h 699135"/>
                <a:gd name="connsiteX7" fmla="*/ 680399 w 789299"/>
                <a:gd name="connsiteY7" fmla="*/ 391687 h 699135"/>
                <a:gd name="connsiteX8" fmla="*/ 727729 w 789299"/>
                <a:gd name="connsiteY8" fmla="*/ 436455 h 699135"/>
                <a:gd name="connsiteX9" fmla="*/ 789299 w 789299"/>
                <a:gd name="connsiteY9" fmla="*/ 374894 h 699135"/>
                <a:gd name="connsiteX10" fmla="*/ 394649 w 789299"/>
                <a:gd name="connsiteY10" fmla="*/ 0 h 699135"/>
                <a:gd name="connsiteX11" fmla="*/ 0 w 789299"/>
                <a:gd name="connsiteY11" fmla="*/ 374885 h 699135"/>
                <a:gd name="connsiteX12" fmla="*/ 661349 w 789299"/>
                <a:gd name="connsiteY12" fmla="*/ 680085 h 699135"/>
                <a:gd name="connsiteX13" fmla="*/ 461324 w 789299"/>
                <a:gd name="connsiteY13" fmla="*/ 679999 h 699135"/>
                <a:gd name="connsiteX14" fmla="*/ 327974 w 789299"/>
                <a:gd name="connsiteY14" fmla="*/ 679942 h 699135"/>
                <a:gd name="connsiteX15" fmla="*/ 127949 w 789299"/>
                <a:gd name="connsiteY15" fmla="*/ 679866 h 699135"/>
                <a:gd name="connsiteX16" fmla="*/ 127949 w 789299"/>
                <a:gd name="connsiteY16" fmla="*/ 374047 h 699135"/>
                <a:gd name="connsiteX17" fmla="*/ 394649 w 789299"/>
                <a:gd name="connsiteY17" fmla="*/ 121482 h 699135"/>
                <a:gd name="connsiteX18" fmla="*/ 661349 w 789299"/>
                <a:gd name="connsiteY18" fmla="*/ 373675 h 699135"/>
                <a:gd name="connsiteX19" fmla="*/ 661349 w 789299"/>
                <a:gd name="connsiteY19" fmla="*/ 680085 h 699135"/>
                <a:gd name="connsiteX20" fmla="*/ 62170 w 789299"/>
                <a:gd name="connsiteY20" fmla="*/ 410108 h 699135"/>
                <a:gd name="connsiteX21" fmla="*/ 27299 w 789299"/>
                <a:gd name="connsiteY21" fmla="*/ 375285 h 699135"/>
                <a:gd name="connsiteX22" fmla="*/ 394649 w 789299"/>
                <a:gd name="connsiteY22" fmla="*/ 26251 h 699135"/>
                <a:gd name="connsiteX23" fmla="*/ 762000 w 789299"/>
                <a:gd name="connsiteY23" fmla="*/ 375285 h 699135"/>
                <a:gd name="connsiteX24" fmla="*/ 727358 w 789299"/>
                <a:gd name="connsiteY24" fmla="*/ 409880 h 699135"/>
                <a:gd name="connsiteX25" fmla="*/ 394649 w 789299"/>
                <a:gd name="connsiteY25" fmla="*/ 95250 h 699135"/>
                <a:gd name="connsiteX26" fmla="*/ 62170 w 789299"/>
                <a:gd name="connsiteY26" fmla="*/ 410108 h 699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789299" h="699135">
                  <a:moveTo>
                    <a:pt x="0" y="374885"/>
                  </a:moveTo>
                  <a:lnTo>
                    <a:pt x="61808" y="436683"/>
                  </a:lnTo>
                  <a:lnTo>
                    <a:pt x="108899" y="392087"/>
                  </a:lnTo>
                  <a:lnTo>
                    <a:pt x="108899" y="698906"/>
                  </a:lnTo>
                  <a:lnTo>
                    <a:pt x="347024" y="699002"/>
                  </a:lnTo>
                  <a:lnTo>
                    <a:pt x="442274" y="699040"/>
                  </a:lnTo>
                  <a:lnTo>
                    <a:pt x="680399" y="699135"/>
                  </a:lnTo>
                  <a:lnTo>
                    <a:pt x="680399" y="391687"/>
                  </a:lnTo>
                  <a:lnTo>
                    <a:pt x="727729" y="436455"/>
                  </a:lnTo>
                  <a:lnTo>
                    <a:pt x="789299" y="374894"/>
                  </a:lnTo>
                  <a:lnTo>
                    <a:pt x="394649" y="0"/>
                  </a:lnTo>
                  <a:lnTo>
                    <a:pt x="0" y="374885"/>
                  </a:lnTo>
                  <a:close/>
                  <a:moveTo>
                    <a:pt x="661349" y="680085"/>
                  </a:moveTo>
                  <a:lnTo>
                    <a:pt x="461324" y="679999"/>
                  </a:lnTo>
                  <a:lnTo>
                    <a:pt x="327974" y="679942"/>
                  </a:lnTo>
                  <a:lnTo>
                    <a:pt x="127949" y="679866"/>
                  </a:lnTo>
                  <a:lnTo>
                    <a:pt x="127949" y="374047"/>
                  </a:lnTo>
                  <a:lnTo>
                    <a:pt x="394649" y="121482"/>
                  </a:lnTo>
                  <a:lnTo>
                    <a:pt x="661349" y="373675"/>
                  </a:lnTo>
                  <a:lnTo>
                    <a:pt x="661349" y="680085"/>
                  </a:lnTo>
                  <a:close/>
                  <a:moveTo>
                    <a:pt x="62170" y="410108"/>
                  </a:moveTo>
                  <a:lnTo>
                    <a:pt x="27299" y="375285"/>
                  </a:lnTo>
                  <a:lnTo>
                    <a:pt x="394649" y="26251"/>
                  </a:lnTo>
                  <a:lnTo>
                    <a:pt x="762000" y="375285"/>
                  </a:lnTo>
                  <a:lnTo>
                    <a:pt x="727358" y="409880"/>
                  </a:lnTo>
                  <a:lnTo>
                    <a:pt x="394649" y="95250"/>
                  </a:lnTo>
                  <a:lnTo>
                    <a:pt x="62170" y="410108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BE"/>
            </a:p>
          </p:txBody>
        </p:sp>
      </p:grpSp>
      <p:grpSp>
        <p:nvGrpSpPr>
          <p:cNvPr id="98" name="Groupe 97">
            <a:extLst>
              <a:ext uri="{FF2B5EF4-FFF2-40B4-BE49-F238E27FC236}">
                <a16:creationId xmlns:a16="http://schemas.microsoft.com/office/drawing/2014/main" id="{14A9674F-6560-4AA6-8437-D4D375D33F91}"/>
              </a:ext>
            </a:extLst>
          </p:cNvPr>
          <p:cNvGrpSpPr/>
          <p:nvPr/>
        </p:nvGrpSpPr>
        <p:grpSpPr>
          <a:xfrm>
            <a:off x="6447285" y="6090341"/>
            <a:ext cx="240404" cy="275737"/>
            <a:chOff x="72299" y="2590499"/>
            <a:chExt cx="421561" cy="439013"/>
          </a:xfrm>
        </p:grpSpPr>
        <p:pic>
          <p:nvPicPr>
            <p:cNvPr id="99" name="Graphique 98" descr="Réunion avec un remplissage uni">
              <a:extLst>
                <a:ext uri="{FF2B5EF4-FFF2-40B4-BE49-F238E27FC236}">
                  <a16:creationId xmlns:a16="http://schemas.microsoft.com/office/drawing/2014/main" id="{84D6CE31-C118-4654-B4CA-C6FC6EC6A2F9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130739" y="2724150"/>
              <a:ext cx="305362" cy="305362"/>
            </a:xfrm>
            <a:prstGeom prst="rect">
              <a:avLst/>
            </a:prstGeom>
          </p:spPr>
        </p:pic>
        <p:sp>
          <p:nvSpPr>
            <p:cNvPr id="100" name="Forme libre : forme 99">
              <a:extLst>
                <a:ext uri="{FF2B5EF4-FFF2-40B4-BE49-F238E27FC236}">
                  <a16:creationId xmlns:a16="http://schemas.microsoft.com/office/drawing/2014/main" id="{D232ABF0-69F1-45ED-A9F3-3235EBF5B5D4}"/>
                </a:ext>
              </a:extLst>
            </p:cNvPr>
            <p:cNvSpPr/>
            <p:nvPr/>
          </p:nvSpPr>
          <p:spPr>
            <a:xfrm>
              <a:off x="72299" y="2590499"/>
              <a:ext cx="421561" cy="400050"/>
            </a:xfrm>
            <a:custGeom>
              <a:avLst/>
              <a:gdLst>
                <a:gd name="connsiteX0" fmla="*/ 0 w 789298"/>
                <a:gd name="connsiteY0" fmla="*/ 374885 h 699134"/>
                <a:gd name="connsiteX1" fmla="*/ 61808 w 789298"/>
                <a:gd name="connsiteY1" fmla="*/ 436683 h 699134"/>
                <a:gd name="connsiteX2" fmla="*/ 108899 w 789298"/>
                <a:gd name="connsiteY2" fmla="*/ 392087 h 699134"/>
                <a:gd name="connsiteX3" fmla="*/ 108899 w 789298"/>
                <a:gd name="connsiteY3" fmla="*/ 698906 h 699134"/>
                <a:gd name="connsiteX4" fmla="*/ 347024 w 789298"/>
                <a:gd name="connsiteY4" fmla="*/ 699002 h 699134"/>
                <a:gd name="connsiteX5" fmla="*/ 347024 w 789298"/>
                <a:gd name="connsiteY5" fmla="*/ 461172 h 699134"/>
                <a:gd name="connsiteX6" fmla="*/ 442274 w 789298"/>
                <a:gd name="connsiteY6" fmla="*/ 461172 h 699134"/>
                <a:gd name="connsiteX7" fmla="*/ 442274 w 789298"/>
                <a:gd name="connsiteY7" fmla="*/ 699040 h 699134"/>
                <a:gd name="connsiteX8" fmla="*/ 680399 w 789298"/>
                <a:gd name="connsiteY8" fmla="*/ 699135 h 699134"/>
                <a:gd name="connsiteX9" fmla="*/ 680399 w 789298"/>
                <a:gd name="connsiteY9" fmla="*/ 391687 h 699134"/>
                <a:gd name="connsiteX10" fmla="*/ 727729 w 789298"/>
                <a:gd name="connsiteY10" fmla="*/ 436455 h 699134"/>
                <a:gd name="connsiteX11" fmla="*/ 789299 w 789298"/>
                <a:gd name="connsiteY11" fmla="*/ 374894 h 699134"/>
                <a:gd name="connsiteX12" fmla="*/ 394649 w 789298"/>
                <a:gd name="connsiteY12" fmla="*/ 0 h 699134"/>
                <a:gd name="connsiteX13" fmla="*/ 661349 w 789298"/>
                <a:gd name="connsiteY13" fmla="*/ 680085 h 699134"/>
                <a:gd name="connsiteX14" fmla="*/ 461324 w 789298"/>
                <a:gd name="connsiteY14" fmla="*/ 679999 h 699134"/>
                <a:gd name="connsiteX15" fmla="*/ 461324 w 789298"/>
                <a:gd name="connsiteY15" fmla="*/ 442122 h 699134"/>
                <a:gd name="connsiteX16" fmla="*/ 327974 w 789298"/>
                <a:gd name="connsiteY16" fmla="*/ 442122 h 699134"/>
                <a:gd name="connsiteX17" fmla="*/ 327974 w 789298"/>
                <a:gd name="connsiteY17" fmla="*/ 679942 h 699134"/>
                <a:gd name="connsiteX18" fmla="*/ 127949 w 789298"/>
                <a:gd name="connsiteY18" fmla="*/ 679866 h 699134"/>
                <a:gd name="connsiteX19" fmla="*/ 127949 w 789298"/>
                <a:gd name="connsiteY19" fmla="*/ 374047 h 699134"/>
                <a:gd name="connsiteX20" fmla="*/ 394649 w 789298"/>
                <a:gd name="connsiteY20" fmla="*/ 121482 h 699134"/>
                <a:gd name="connsiteX21" fmla="*/ 661349 w 789298"/>
                <a:gd name="connsiteY21" fmla="*/ 373675 h 699134"/>
                <a:gd name="connsiteX22" fmla="*/ 62170 w 789298"/>
                <a:gd name="connsiteY22" fmla="*/ 410108 h 699134"/>
                <a:gd name="connsiteX23" fmla="*/ 27299 w 789298"/>
                <a:gd name="connsiteY23" fmla="*/ 375285 h 699134"/>
                <a:gd name="connsiteX24" fmla="*/ 394649 w 789298"/>
                <a:gd name="connsiteY24" fmla="*/ 26251 h 699134"/>
                <a:gd name="connsiteX25" fmla="*/ 762000 w 789298"/>
                <a:gd name="connsiteY25" fmla="*/ 375285 h 699134"/>
                <a:gd name="connsiteX26" fmla="*/ 727358 w 789298"/>
                <a:gd name="connsiteY26" fmla="*/ 409880 h 699134"/>
                <a:gd name="connsiteX27" fmla="*/ 394649 w 789298"/>
                <a:gd name="connsiteY27" fmla="*/ 95250 h 699134"/>
                <a:gd name="connsiteX0" fmla="*/ 0 w 789299"/>
                <a:gd name="connsiteY0" fmla="*/ 374885 h 699135"/>
                <a:gd name="connsiteX1" fmla="*/ 61808 w 789299"/>
                <a:gd name="connsiteY1" fmla="*/ 436683 h 699135"/>
                <a:gd name="connsiteX2" fmla="*/ 108899 w 789299"/>
                <a:gd name="connsiteY2" fmla="*/ 392087 h 699135"/>
                <a:gd name="connsiteX3" fmla="*/ 108899 w 789299"/>
                <a:gd name="connsiteY3" fmla="*/ 698906 h 699135"/>
                <a:gd name="connsiteX4" fmla="*/ 347024 w 789299"/>
                <a:gd name="connsiteY4" fmla="*/ 699002 h 699135"/>
                <a:gd name="connsiteX5" fmla="*/ 347024 w 789299"/>
                <a:gd name="connsiteY5" fmla="*/ 461172 h 699135"/>
                <a:gd name="connsiteX6" fmla="*/ 442274 w 789299"/>
                <a:gd name="connsiteY6" fmla="*/ 461172 h 699135"/>
                <a:gd name="connsiteX7" fmla="*/ 442274 w 789299"/>
                <a:gd name="connsiteY7" fmla="*/ 699040 h 699135"/>
                <a:gd name="connsiteX8" fmla="*/ 680399 w 789299"/>
                <a:gd name="connsiteY8" fmla="*/ 699135 h 699135"/>
                <a:gd name="connsiteX9" fmla="*/ 680399 w 789299"/>
                <a:gd name="connsiteY9" fmla="*/ 391687 h 699135"/>
                <a:gd name="connsiteX10" fmla="*/ 727729 w 789299"/>
                <a:gd name="connsiteY10" fmla="*/ 436455 h 699135"/>
                <a:gd name="connsiteX11" fmla="*/ 789299 w 789299"/>
                <a:gd name="connsiteY11" fmla="*/ 374894 h 699135"/>
                <a:gd name="connsiteX12" fmla="*/ 394649 w 789299"/>
                <a:gd name="connsiteY12" fmla="*/ 0 h 699135"/>
                <a:gd name="connsiteX13" fmla="*/ 0 w 789299"/>
                <a:gd name="connsiteY13" fmla="*/ 374885 h 699135"/>
                <a:gd name="connsiteX14" fmla="*/ 661349 w 789299"/>
                <a:gd name="connsiteY14" fmla="*/ 680085 h 699135"/>
                <a:gd name="connsiteX15" fmla="*/ 461324 w 789299"/>
                <a:gd name="connsiteY15" fmla="*/ 679999 h 699135"/>
                <a:gd name="connsiteX16" fmla="*/ 461324 w 789299"/>
                <a:gd name="connsiteY16" fmla="*/ 442122 h 699135"/>
                <a:gd name="connsiteX17" fmla="*/ 327974 w 789299"/>
                <a:gd name="connsiteY17" fmla="*/ 679942 h 699135"/>
                <a:gd name="connsiteX18" fmla="*/ 127949 w 789299"/>
                <a:gd name="connsiteY18" fmla="*/ 679866 h 699135"/>
                <a:gd name="connsiteX19" fmla="*/ 127949 w 789299"/>
                <a:gd name="connsiteY19" fmla="*/ 374047 h 699135"/>
                <a:gd name="connsiteX20" fmla="*/ 394649 w 789299"/>
                <a:gd name="connsiteY20" fmla="*/ 121482 h 699135"/>
                <a:gd name="connsiteX21" fmla="*/ 661349 w 789299"/>
                <a:gd name="connsiteY21" fmla="*/ 373675 h 699135"/>
                <a:gd name="connsiteX22" fmla="*/ 661349 w 789299"/>
                <a:gd name="connsiteY22" fmla="*/ 680085 h 699135"/>
                <a:gd name="connsiteX23" fmla="*/ 62170 w 789299"/>
                <a:gd name="connsiteY23" fmla="*/ 410108 h 699135"/>
                <a:gd name="connsiteX24" fmla="*/ 27299 w 789299"/>
                <a:gd name="connsiteY24" fmla="*/ 375285 h 699135"/>
                <a:gd name="connsiteX25" fmla="*/ 394649 w 789299"/>
                <a:gd name="connsiteY25" fmla="*/ 26251 h 699135"/>
                <a:gd name="connsiteX26" fmla="*/ 762000 w 789299"/>
                <a:gd name="connsiteY26" fmla="*/ 375285 h 699135"/>
                <a:gd name="connsiteX27" fmla="*/ 727358 w 789299"/>
                <a:gd name="connsiteY27" fmla="*/ 409880 h 699135"/>
                <a:gd name="connsiteX28" fmla="*/ 394649 w 789299"/>
                <a:gd name="connsiteY28" fmla="*/ 95250 h 699135"/>
                <a:gd name="connsiteX29" fmla="*/ 62170 w 789299"/>
                <a:gd name="connsiteY29" fmla="*/ 410108 h 699135"/>
                <a:gd name="connsiteX0" fmla="*/ 0 w 789299"/>
                <a:gd name="connsiteY0" fmla="*/ 374885 h 699135"/>
                <a:gd name="connsiteX1" fmla="*/ 61808 w 789299"/>
                <a:gd name="connsiteY1" fmla="*/ 436683 h 699135"/>
                <a:gd name="connsiteX2" fmla="*/ 108899 w 789299"/>
                <a:gd name="connsiteY2" fmla="*/ 392087 h 699135"/>
                <a:gd name="connsiteX3" fmla="*/ 108899 w 789299"/>
                <a:gd name="connsiteY3" fmla="*/ 698906 h 699135"/>
                <a:gd name="connsiteX4" fmla="*/ 347024 w 789299"/>
                <a:gd name="connsiteY4" fmla="*/ 699002 h 699135"/>
                <a:gd name="connsiteX5" fmla="*/ 347024 w 789299"/>
                <a:gd name="connsiteY5" fmla="*/ 461172 h 699135"/>
                <a:gd name="connsiteX6" fmla="*/ 442274 w 789299"/>
                <a:gd name="connsiteY6" fmla="*/ 461172 h 699135"/>
                <a:gd name="connsiteX7" fmla="*/ 442274 w 789299"/>
                <a:gd name="connsiteY7" fmla="*/ 699040 h 699135"/>
                <a:gd name="connsiteX8" fmla="*/ 680399 w 789299"/>
                <a:gd name="connsiteY8" fmla="*/ 699135 h 699135"/>
                <a:gd name="connsiteX9" fmla="*/ 680399 w 789299"/>
                <a:gd name="connsiteY9" fmla="*/ 391687 h 699135"/>
                <a:gd name="connsiteX10" fmla="*/ 727729 w 789299"/>
                <a:gd name="connsiteY10" fmla="*/ 436455 h 699135"/>
                <a:gd name="connsiteX11" fmla="*/ 789299 w 789299"/>
                <a:gd name="connsiteY11" fmla="*/ 374894 h 699135"/>
                <a:gd name="connsiteX12" fmla="*/ 394649 w 789299"/>
                <a:gd name="connsiteY12" fmla="*/ 0 h 699135"/>
                <a:gd name="connsiteX13" fmla="*/ 0 w 789299"/>
                <a:gd name="connsiteY13" fmla="*/ 374885 h 699135"/>
                <a:gd name="connsiteX14" fmla="*/ 661349 w 789299"/>
                <a:gd name="connsiteY14" fmla="*/ 680085 h 699135"/>
                <a:gd name="connsiteX15" fmla="*/ 461324 w 789299"/>
                <a:gd name="connsiteY15" fmla="*/ 679999 h 699135"/>
                <a:gd name="connsiteX16" fmla="*/ 327974 w 789299"/>
                <a:gd name="connsiteY16" fmla="*/ 679942 h 699135"/>
                <a:gd name="connsiteX17" fmla="*/ 127949 w 789299"/>
                <a:gd name="connsiteY17" fmla="*/ 679866 h 699135"/>
                <a:gd name="connsiteX18" fmla="*/ 127949 w 789299"/>
                <a:gd name="connsiteY18" fmla="*/ 374047 h 699135"/>
                <a:gd name="connsiteX19" fmla="*/ 394649 w 789299"/>
                <a:gd name="connsiteY19" fmla="*/ 121482 h 699135"/>
                <a:gd name="connsiteX20" fmla="*/ 661349 w 789299"/>
                <a:gd name="connsiteY20" fmla="*/ 373675 h 699135"/>
                <a:gd name="connsiteX21" fmla="*/ 661349 w 789299"/>
                <a:gd name="connsiteY21" fmla="*/ 680085 h 699135"/>
                <a:gd name="connsiteX22" fmla="*/ 62170 w 789299"/>
                <a:gd name="connsiteY22" fmla="*/ 410108 h 699135"/>
                <a:gd name="connsiteX23" fmla="*/ 27299 w 789299"/>
                <a:gd name="connsiteY23" fmla="*/ 375285 h 699135"/>
                <a:gd name="connsiteX24" fmla="*/ 394649 w 789299"/>
                <a:gd name="connsiteY24" fmla="*/ 26251 h 699135"/>
                <a:gd name="connsiteX25" fmla="*/ 762000 w 789299"/>
                <a:gd name="connsiteY25" fmla="*/ 375285 h 699135"/>
                <a:gd name="connsiteX26" fmla="*/ 727358 w 789299"/>
                <a:gd name="connsiteY26" fmla="*/ 409880 h 699135"/>
                <a:gd name="connsiteX27" fmla="*/ 394649 w 789299"/>
                <a:gd name="connsiteY27" fmla="*/ 95250 h 699135"/>
                <a:gd name="connsiteX28" fmla="*/ 62170 w 789299"/>
                <a:gd name="connsiteY28" fmla="*/ 410108 h 699135"/>
                <a:gd name="connsiteX0" fmla="*/ 0 w 789299"/>
                <a:gd name="connsiteY0" fmla="*/ 374885 h 699135"/>
                <a:gd name="connsiteX1" fmla="*/ 61808 w 789299"/>
                <a:gd name="connsiteY1" fmla="*/ 436683 h 699135"/>
                <a:gd name="connsiteX2" fmla="*/ 108899 w 789299"/>
                <a:gd name="connsiteY2" fmla="*/ 392087 h 699135"/>
                <a:gd name="connsiteX3" fmla="*/ 108899 w 789299"/>
                <a:gd name="connsiteY3" fmla="*/ 698906 h 699135"/>
                <a:gd name="connsiteX4" fmla="*/ 347024 w 789299"/>
                <a:gd name="connsiteY4" fmla="*/ 699002 h 699135"/>
                <a:gd name="connsiteX5" fmla="*/ 442274 w 789299"/>
                <a:gd name="connsiteY5" fmla="*/ 461172 h 699135"/>
                <a:gd name="connsiteX6" fmla="*/ 442274 w 789299"/>
                <a:gd name="connsiteY6" fmla="*/ 699040 h 699135"/>
                <a:gd name="connsiteX7" fmla="*/ 680399 w 789299"/>
                <a:gd name="connsiteY7" fmla="*/ 699135 h 699135"/>
                <a:gd name="connsiteX8" fmla="*/ 680399 w 789299"/>
                <a:gd name="connsiteY8" fmla="*/ 391687 h 699135"/>
                <a:gd name="connsiteX9" fmla="*/ 727729 w 789299"/>
                <a:gd name="connsiteY9" fmla="*/ 436455 h 699135"/>
                <a:gd name="connsiteX10" fmla="*/ 789299 w 789299"/>
                <a:gd name="connsiteY10" fmla="*/ 374894 h 699135"/>
                <a:gd name="connsiteX11" fmla="*/ 394649 w 789299"/>
                <a:gd name="connsiteY11" fmla="*/ 0 h 699135"/>
                <a:gd name="connsiteX12" fmla="*/ 0 w 789299"/>
                <a:gd name="connsiteY12" fmla="*/ 374885 h 699135"/>
                <a:gd name="connsiteX13" fmla="*/ 661349 w 789299"/>
                <a:gd name="connsiteY13" fmla="*/ 680085 h 699135"/>
                <a:gd name="connsiteX14" fmla="*/ 461324 w 789299"/>
                <a:gd name="connsiteY14" fmla="*/ 679999 h 699135"/>
                <a:gd name="connsiteX15" fmla="*/ 327974 w 789299"/>
                <a:gd name="connsiteY15" fmla="*/ 679942 h 699135"/>
                <a:gd name="connsiteX16" fmla="*/ 127949 w 789299"/>
                <a:gd name="connsiteY16" fmla="*/ 679866 h 699135"/>
                <a:gd name="connsiteX17" fmla="*/ 127949 w 789299"/>
                <a:gd name="connsiteY17" fmla="*/ 374047 h 699135"/>
                <a:gd name="connsiteX18" fmla="*/ 394649 w 789299"/>
                <a:gd name="connsiteY18" fmla="*/ 121482 h 699135"/>
                <a:gd name="connsiteX19" fmla="*/ 661349 w 789299"/>
                <a:gd name="connsiteY19" fmla="*/ 373675 h 699135"/>
                <a:gd name="connsiteX20" fmla="*/ 661349 w 789299"/>
                <a:gd name="connsiteY20" fmla="*/ 680085 h 699135"/>
                <a:gd name="connsiteX21" fmla="*/ 62170 w 789299"/>
                <a:gd name="connsiteY21" fmla="*/ 410108 h 699135"/>
                <a:gd name="connsiteX22" fmla="*/ 27299 w 789299"/>
                <a:gd name="connsiteY22" fmla="*/ 375285 h 699135"/>
                <a:gd name="connsiteX23" fmla="*/ 394649 w 789299"/>
                <a:gd name="connsiteY23" fmla="*/ 26251 h 699135"/>
                <a:gd name="connsiteX24" fmla="*/ 762000 w 789299"/>
                <a:gd name="connsiteY24" fmla="*/ 375285 h 699135"/>
                <a:gd name="connsiteX25" fmla="*/ 727358 w 789299"/>
                <a:gd name="connsiteY25" fmla="*/ 409880 h 699135"/>
                <a:gd name="connsiteX26" fmla="*/ 394649 w 789299"/>
                <a:gd name="connsiteY26" fmla="*/ 95250 h 699135"/>
                <a:gd name="connsiteX27" fmla="*/ 62170 w 789299"/>
                <a:gd name="connsiteY27" fmla="*/ 410108 h 699135"/>
                <a:gd name="connsiteX0" fmla="*/ 0 w 789299"/>
                <a:gd name="connsiteY0" fmla="*/ 374885 h 699135"/>
                <a:gd name="connsiteX1" fmla="*/ 61808 w 789299"/>
                <a:gd name="connsiteY1" fmla="*/ 436683 h 699135"/>
                <a:gd name="connsiteX2" fmla="*/ 108899 w 789299"/>
                <a:gd name="connsiteY2" fmla="*/ 392087 h 699135"/>
                <a:gd name="connsiteX3" fmla="*/ 108899 w 789299"/>
                <a:gd name="connsiteY3" fmla="*/ 698906 h 699135"/>
                <a:gd name="connsiteX4" fmla="*/ 347024 w 789299"/>
                <a:gd name="connsiteY4" fmla="*/ 699002 h 699135"/>
                <a:gd name="connsiteX5" fmla="*/ 442274 w 789299"/>
                <a:gd name="connsiteY5" fmla="*/ 699040 h 699135"/>
                <a:gd name="connsiteX6" fmla="*/ 680399 w 789299"/>
                <a:gd name="connsiteY6" fmla="*/ 699135 h 699135"/>
                <a:gd name="connsiteX7" fmla="*/ 680399 w 789299"/>
                <a:gd name="connsiteY7" fmla="*/ 391687 h 699135"/>
                <a:gd name="connsiteX8" fmla="*/ 727729 w 789299"/>
                <a:gd name="connsiteY8" fmla="*/ 436455 h 699135"/>
                <a:gd name="connsiteX9" fmla="*/ 789299 w 789299"/>
                <a:gd name="connsiteY9" fmla="*/ 374894 h 699135"/>
                <a:gd name="connsiteX10" fmla="*/ 394649 w 789299"/>
                <a:gd name="connsiteY10" fmla="*/ 0 h 699135"/>
                <a:gd name="connsiteX11" fmla="*/ 0 w 789299"/>
                <a:gd name="connsiteY11" fmla="*/ 374885 h 699135"/>
                <a:gd name="connsiteX12" fmla="*/ 661349 w 789299"/>
                <a:gd name="connsiteY12" fmla="*/ 680085 h 699135"/>
                <a:gd name="connsiteX13" fmla="*/ 461324 w 789299"/>
                <a:gd name="connsiteY13" fmla="*/ 679999 h 699135"/>
                <a:gd name="connsiteX14" fmla="*/ 327974 w 789299"/>
                <a:gd name="connsiteY14" fmla="*/ 679942 h 699135"/>
                <a:gd name="connsiteX15" fmla="*/ 127949 w 789299"/>
                <a:gd name="connsiteY15" fmla="*/ 679866 h 699135"/>
                <a:gd name="connsiteX16" fmla="*/ 127949 w 789299"/>
                <a:gd name="connsiteY16" fmla="*/ 374047 h 699135"/>
                <a:gd name="connsiteX17" fmla="*/ 394649 w 789299"/>
                <a:gd name="connsiteY17" fmla="*/ 121482 h 699135"/>
                <a:gd name="connsiteX18" fmla="*/ 661349 w 789299"/>
                <a:gd name="connsiteY18" fmla="*/ 373675 h 699135"/>
                <a:gd name="connsiteX19" fmla="*/ 661349 w 789299"/>
                <a:gd name="connsiteY19" fmla="*/ 680085 h 699135"/>
                <a:gd name="connsiteX20" fmla="*/ 62170 w 789299"/>
                <a:gd name="connsiteY20" fmla="*/ 410108 h 699135"/>
                <a:gd name="connsiteX21" fmla="*/ 27299 w 789299"/>
                <a:gd name="connsiteY21" fmla="*/ 375285 h 699135"/>
                <a:gd name="connsiteX22" fmla="*/ 394649 w 789299"/>
                <a:gd name="connsiteY22" fmla="*/ 26251 h 699135"/>
                <a:gd name="connsiteX23" fmla="*/ 762000 w 789299"/>
                <a:gd name="connsiteY23" fmla="*/ 375285 h 699135"/>
                <a:gd name="connsiteX24" fmla="*/ 727358 w 789299"/>
                <a:gd name="connsiteY24" fmla="*/ 409880 h 699135"/>
                <a:gd name="connsiteX25" fmla="*/ 394649 w 789299"/>
                <a:gd name="connsiteY25" fmla="*/ 95250 h 699135"/>
                <a:gd name="connsiteX26" fmla="*/ 62170 w 789299"/>
                <a:gd name="connsiteY26" fmla="*/ 410108 h 699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789299" h="699135">
                  <a:moveTo>
                    <a:pt x="0" y="374885"/>
                  </a:moveTo>
                  <a:lnTo>
                    <a:pt x="61808" y="436683"/>
                  </a:lnTo>
                  <a:lnTo>
                    <a:pt x="108899" y="392087"/>
                  </a:lnTo>
                  <a:lnTo>
                    <a:pt x="108899" y="698906"/>
                  </a:lnTo>
                  <a:lnTo>
                    <a:pt x="347024" y="699002"/>
                  </a:lnTo>
                  <a:lnTo>
                    <a:pt x="442274" y="699040"/>
                  </a:lnTo>
                  <a:lnTo>
                    <a:pt x="680399" y="699135"/>
                  </a:lnTo>
                  <a:lnTo>
                    <a:pt x="680399" y="391687"/>
                  </a:lnTo>
                  <a:lnTo>
                    <a:pt x="727729" y="436455"/>
                  </a:lnTo>
                  <a:lnTo>
                    <a:pt x="789299" y="374894"/>
                  </a:lnTo>
                  <a:lnTo>
                    <a:pt x="394649" y="0"/>
                  </a:lnTo>
                  <a:lnTo>
                    <a:pt x="0" y="374885"/>
                  </a:lnTo>
                  <a:close/>
                  <a:moveTo>
                    <a:pt x="661349" y="680085"/>
                  </a:moveTo>
                  <a:lnTo>
                    <a:pt x="461324" y="679999"/>
                  </a:lnTo>
                  <a:lnTo>
                    <a:pt x="327974" y="679942"/>
                  </a:lnTo>
                  <a:lnTo>
                    <a:pt x="127949" y="679866"/>
                  </a:lnTo>
                  <a:lnTo>
                    <a:pt x="127949" y="374047"/>
                  </a:lnTo>
                  <a:lnTo>
                    <a:pt x="394649" y="121482"/>
                  </a:lnTo>
                  <a:lnTo>
                    <a:pt x="661349" y="373675"/>
                  </a:lnTo>
                  <a:lnTo>
                    <a:pt x="661349" y="680085"/>
                  </a:lnTo>
                  <a:close/>
                  <a:moveTo>
                    <a:pt x="62170" y="410108"/>
                  </a:moveTo>
                  <a:lnTo>
                    <a:pt x="27299" y="375285"/>
                  </a:lnTo>
                  <a:lnTo>
                    <a:pt x="394649" y="26251"/>
                  </a:lnTo>
                  <a:lnTo>
                    <a:pt x="762000" y="375285"/>
                  </a:lnTo>
                  <a:lnTo>
                    <a:pt x="727358" y="409880"/>
                  </a:lnTo>
                  <a:lnTo>
                    <a:pt x="394649" y="95250"/>
                  </a:lnTo>
                  <a:lnTo>
                    <a:pt x="62170" y="410108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BE"/>
            </a:p>
          </p:txBody>
        </p:sp>
      </p:grpSp>
      <p:grpSp>
        <p:nvGrpSpPr>
          <p:cNvPr id="101" name="Groupe 100">
            <a:extLst>
              <a:ext uri="{FF2B5EF4-FFF2-40B4-BE49-F238E27FC236}">
                <a16:creationId xmlns:a16="http://schemas.microsoft.com/office/drawing/2014/main" id="{C18A60F4-D2A8-4697-BDC4-A5AD46C9A77E}"/>
              </a:ext>
            </a:extLst>
          </p:cNvPr>
          <p:cNvGrpSpPr/>
          <p:nvPr/>
        </p:nvGrpSpPr>
        <p:grpSpPr>
          <a:xfrm>
            <a:off x="2878018" y="4825220"/>
            <a:ext cx="385428" cy="412780"/>
            <a:chOff x="72299" y="2590499"/>
            <a:chExt cx="421561" cy="439013"/>
          </a:xfrm>
        </p:grpSpPr>
        <p:pic>
          <p:nvPicPr>
            <p:cNvPr id="102" name="Graphique 101" descr="Réunion avec un remplissage uni">
              <a:extLst>
                <a:ext uri="{FF2B5EF4-FFF2-40B4-BE49-F238E27FC236}">
                  <a16:creationId xmlns:a16="http://schemas.microsoft.com/office/drawing/2014/main" id="{55BB2786-77C4-48D5-8D27-2C8BD6AA0BC1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130739" y="2724150"/>
              <a:ext cx="305362" cy="305362"/>
            </a:xfrm>
            <a:prstGeom prst="rect">
              <a:avLst/>
            </a:prstGeom>
          </p:spPr>
        </p:pic>
        <p:sp>
          <p:nvSpPr>
            <p:cNvPr id="103" name="Forme libre : forme 102">
              <a:extLst>
                <a:ext uri="{FF2B5EF4-FFF2-40B4-BE49-F238E27FC236}">
                  <a16:creationId xmlns:a16="http://schemas.microsoft.com/office/drawing/2014/main" id="{30645F9B-D13A-4BC3-AC09-1C035E25B2BC}"/>
                </a:ext>
              </a:extLst>
            </p:cNvPr>
            <p:cNvSpPr/>
            <p:nvPr/>
          </p:nvSpPr>
          <p:spPr>
            <a:xfrm>
              <a:off x="72299" y="2590499"/>
              <a:ext cx="421561" cy="400050"/>
            </a:xfrm>
            <a:custGeom>
              <a:avLst/>
              <a:gdLst>
                <a:gd name="connsiteX0" fmla="*/ 0 w 789298"/>
                <a:gd name="connsiteY0" fmla="*/ 374885 h 699134"/>
                <a:gd name="connsiteX1" fmla="*/ 61808 w 789298"/>
                <a:gd name="connsiteY1" fmla="*/ 436683 h 699134"/>
                <a:gd name="connsiteX2" fmla="*/ 108899 w 789298"/>
                <a:gd name="connsiteY2" fmla="*/ 392087 h 699134"/>
                <a:gd name="connsiteX3" fmla="*/ 108899 w 789298"/>
                <a:gd name="connsiteY3" fmla="*/ 698906 h 699134"/>
                <a:gd name="connsiteX4" fmla="*/ 347024 w 789298"/>
                <a:gd name="connsiteY4" fmla="*/ 699002 h 699134"/>
                <a:gd name="connsiteX5" fmla="*/ 347024 w 789298"/>
                <a:gd name="connsiteY5" fmla="*/ 461172 h 699134"/>
                <a:gd name="connsiteX6" fmla="*/ 442274 w 789298"/>
                <a:gd name="connsiteY6" fmla="*/ 461172 h 699134"/>
                <a:gd name="connsiteX7" fmla="*/ 442274 w 789298"/>
                <a:gd name="connsiteY7" fmla="*/ 699040 h 699134"/>
                <a:gd name="connsiteX8" fmla="*/ 680399 w 789298"/>
                <a:gd name="connsiteY8" fmla="*/ 699135 h 699134"/>
                <a:gd name="connsiteX9" fmla="*/ 680399 w 789298"/>
                <a:gd name="connsiteY9" fmla="*/ 391687 h 699134"/>
                <a:gd name="connsiteX10" fmla="*/ 727729 w 789298"/>
                <a:gd name="connsiteY10" fmla="*/ 436455 h 699134"/>
                <a:gd name="connsiteX11" fmla="*/ 789299 w 789298"/>
                <a:gd name="connsiteY11" fmla="*/ 374894 h 699134"/>
                <a:gd name="connsiteX12" fmla="*/ 394649 w 789298"/>
                <a:gd name="connsiteY12" fmla="*/ 0 h 699134"/>
                <a:gd name="connsiteX13" fmla="*/ 661349 w 789298"/>
                <a:gd name="connsiteY13" fmla="*/ 680085 h 699134"/>
                <a:gd name="connsiteX14" fmla="*/ 461324 w 789298"/>
                <a:gd name="connsiteY14" fmla="*/ 679999 h 699134"/>
                <a:gd name="connsiteX15" fmla="*/ 461324 w 789298"/>
                <a:gd name="connsiteY15" fmla="*/ 442122 h 699134"/>
                <a:gd name="connsiteX16" fmla="*/ 327974 w 789298"/>
                <a:gd name="connsiteY16" fmla="*/ 442122 h 699134"/>
                <a:gd name="connsiteX17" fmla="*/ 327974 w 789298"/>
                <a:gd name="connsiteY17" fmla="*/ 679942 h 699134"/>
                <a:gd name="connsiteX18" fmla="*/ 127949 w 789298"/>
                <a:gd name="connsiteY18" fmla="*/ 679866 h 699134"/>
                <a:gd name="connsiteX19" fmla="*/ 127949 w 789298"/>
                <a:gd name="connsiteY19" fmla="*/ 374047 h 699134"/>
                <a:gd name="connsiteX20" fmla="*/ 394649 w 789298"/>
                <a:gd name="connsiteY20" fmla="*/ 121482 h 699134"/>
                <a:gd name="connsiteX21" fmla="*/ 661349 w 789298"/>
                <a:gd name="connsiteY21" fmla="*/ 373675 h 699134"/>
                <a:gd name="connsiteX22" fmla="*/ 62170 w 789298"/>
                <a:gd name="connsiteY22" fmla="*/ 410108 h 699134"/>
                <a:gd name="connsiteX23" fmla="*/ 27299 w 789298"/>
                <a:gd name="connsiteY23" fmla="*/ 375285 h 699134"/>
                <a:gd name="connsiteX24" fmla="*/ 394649 w 789298"/>
                <a:gd name="connsiteY24" fmla="*/ 26251 h 699134"/>
                <a:gd name="connsiteX25" fmla="*/ 762000 w 789298"/>
                <a:gd name="connsiteY25" fmla="*/ 375285 h 699134"/>
                <a:gd name="connsiteX26" fmla="*/ 727358 w 789298"/>
                <a:gd name="connsiteY26" fmla="*/ 409880 h 699134"/>
                <a:gd name="connsiteX27" fmla="*/ 394649 w 789298"/>
                <a:gd name="connsiteY27" fmla="*/ 95250 h 699134"/>
                <a:gd name="connsiteX0" fmla="*/ 0 w 789299"/>
                <a:gd name="connsiteY0" fmla="*/ 374885 h 699135"/>
                <a:gd name="connsiteX1" fmla="*/ 61808 w 789299"/>
                <a:gd name="connsiteY1" fmla="*/ 436683 h 699135"/>
                <a:gd name="connsiteX2" fmla="*/ 108899 w 789299"/>
                <a:gd name="connsiteY2" fmla="*/ 392087 h 699135"/>
                <a:gd name="connsiteX3" fmla="*/ 108899 w 789299"/>
                <a:gd name="connsiteY3" fmla="*/ 698906 h 699135"/>
                <a:gd name="connsiteX4" fmla="*/ 347024 w 789299"/>
                <a:gd name="connsiteY4" fmla="*/ 699002 h 699135"/>
                <a:gd name="connsiteX5" fmla="*/ 347024 w 789299"/>
                <a:gd name="connsiteY5" fmla="*/ 461172 h 699135"/>
                <a:gd name="connsiteX6" fmla="*/ 442274 w 789299"/>
                <a:gd name="connsiteY6" fmla="*/ 461172 h 699135"/>
                <a:gd name="connsiteX7" fmla="*/ 442274 w 789299"/>
                <a:gd name="connsiteY7" fmla="*/ 699040 h 699135"/>
                <a:gd name="connsiteX8" fmla="*/ 680399 w 789299"/>
                <a:gd name="connsiteY8" fmla="*/ 699135 h 699135"/>
                <a:gd name="connsiteX9" fmla="*/ 680399 w 789299"/>
                <a:gd name="connsiteY9" fmla="*/ 391687 h 699135"/>
                <a:gd name="connsiteX10" fmla="*/ 727729 w 789299"/>
                <a:gd name="connsiteY10" fmla="*/ 436455 h 699135"/>
                <a:gd name="connsiteX11" fmla="*/ 789299 w 789299"/>
                <a:gd name="connsiteY11" fmla="*/ 374894 h 699135"/>
                <a:gd name="connsiteX12" fmla="*/ 394649 w 789299"/>
                <a:gd name="connsiteY12" fmla="*/ 0 h 699135"/>
                <a:gd name="connsiteX13" fmla="*/ 0 w 789299"/>
                <a:gd name="connsiteY13" fmla="*/ 374885 h 699135"/>
                <a:gd name="connsiteX14" fmla="*/ 661349 w 789299"/>
                <a:gd name="connsiteY14" fmla="*/ 680085 h 699135"/>
                <a:gd name="connsiteX15" fmla="*/ 461324 w 789299"/>
                <a:gd name="connsiteY15" fmla="*/ 679999 h 699135"/>
                <a:gd name="connsiteX16" fmla="*/ 461324 w 789299"/>
                <a:gd name="connsiteY16" fmla="*/ 442122 h 699135"/>
                <a:gd name="connsiteX17" fmla="*/ 327974 w 789299"/>
                <a:gd name="connsiteY17" fmla="*/ 679942 h 699135"/>
                <a:gd name="connsiteX18" fmla="*/ 127949 w 789299"/>
                <a:gd name="connsiteY18" fmla="*/ 679866 h 699135"/>
                <a:gd name="connsiteX19" fmla="*/ 127949 w 789299"/>
                <a:gd name="connsiteY19" fmla="*/ 374047 h 699135"/>
                <a:gd name="connsiteX20" fmla="*/ 394649 w 789299"/>
                <a:gd name="connsiteY20" fmla="*/ 121482 h 699135"/>
                <a:gd name="connsiteX21" fmla="*/ 661349 w 789299"/>
                <a:gd name="connsiteY21" fmla="*/ 373675 h 699135"/>
                <a:gd name="connsiteX22" fmla="*/ 661349 w 789299"/>
                <a:gd name="connsiteY22" fmla="*/ 680085 h 699135"/>
                <a:gd name="connsiteX23" fmla="*/ 62170 w 789299"/>
                <a:gd name="connsiteY23" fmla="*/ 410108 h 699135"/>
                <a:gd name="connsiteX24" fmla="*/ 27299 w 789299"/>
                <a:gd name="connsiteY24" fmla="*/ 375285 h 699135"/>
                <a:gd name="connsiteX25" fmla="*/ 394649 w 789299"/>
                <a:gd name="connsiteY25" fmla="*/ 26251 h 699135"/>
                <a:gd name="connsiteX26" fmla="*/ 762000 w 789299"/>
                <a:gd name="connsiteY26" fmla="*/ 375285 h 699135"/>
                <a:gd name="connsiteX27" fmla="*/ 727358 w 789299"/>
                <a:gd name="connsiteY27" fmla="*/ 409880 h 699135"/>
                <a:gd name="connsiteX28" fmla="*/ 394649 w 789299"/>
                <a:gd name="connsiteY28" fmla="*/ 95250 h 699135"/>
                <a:gd name="connsiteX29" fmla="*/ 62170 w 789299"/>
                <a:gd name="connsiteY29" fmla="*/ 410108 h 699135"/>
                <a:gd name="connsiteX0" fmla="*/ 0 w 789299"/>
                <a:gd name="connsiteY0" fmla="*/ 374885 h 699135"/>
                <a:gd name="connsiteX1" fmla="*/ 61808 w 789299"/>
                <a:gd name="connsiteY1" fmla="*/ 436683 h 699135"/>
                <a:gd name="connsiteX2" fmla="*/ 108899 w 789299"/>
                <a:gd name="connsiteY2" fmla="*/ 392087 h 699135"/>
                <a:gd name="connsiteX3" fmla="*/ 108899 w 789299"/>
                <a:gd name="connsiteY3" fmla="*/ 698906 h 699135"/>
                <a:gd name="connsiteX4" fmla="*/ 347024 w 789299"/>
                <a:gd name="connsiteY4" fmla="*/ 699002 h 699135"/>
                <a:gd name="connsiteX5" fmla="*/ 347024 w 789299"/>
                <a:gd name="connsiteY5" fmla="*/ 461172 h 699135"/>
                <a:gd name="connsiteX6" fmla="*/ 442274 w 789299"/>
                <a:gd name="connsiteY6" fmla="*/ 461172 h 699135"/>
                <a:gd name="connsiteX7" fmla="*/ 442274 w 789299"/>
                <a:gd name="connsiteY7" fmla="*/ 699040 h 699135"/>
                <a:gd name="connsiteX8" fmla="*/ 680399 w 789299"/>
                <a:gd name="connsiteY8" fmla="*/ 699135 h 699135"/>
                <a:gd name="connsiteX9" fmla="*/ 680399 w 789299"/>
                <a:gd name="connsiteY9" fmla="*/ 391687 h 699135"/>
                <a:gd name="connsiteX10" fmla="*/ 727729 w 789299"/>
                <a:gd name="connsiteY10" fmla="*/ 436455 h 699135"/>
                <a:gd name="connsiteX11" fmla="*/ 789299 w 789299"/>
                <a:gd name="connsiteY11" fmla="*/ 374894 h 699135"/>
                <a:gd name="connsiteX12" fmla="*/ 394649 w 789299"/>
                <a:gd name="connsiteY12" fmla="*/ 0 h 699135"/>
                <a:gd name="connsiteX13" fmla="*/ 0 w 789299"/>
                <a:gd name="connsiteY13" fmla="*/ 374885 h 699135"/>
                <a:gd name="connsiteX14" fmla="*/ 661349 w 789299"/>
                <a:gd name="connsiteY14" fmla="*/ 680085 h 699135"/>
                <a:gd name="connsiteX15" fmla="*/ 461324 w 789299"/>
                <a:gd name="connsiteY15" fmla="*/ 679999 h 699135"/>
                <a:gd name="connsiteX16" fmla="*/ 327974 w 789299"/>
                <a:gd name="connsiteY16" fmla="*/ 679942 h 699135"/>
                <a:gd name="connsiteX17" fmla="*/ 127949 w 789299"/>
                <a:gd name="connsiteY17" fmla="*/ 679866 h 699135"/>
                <a:gd name="connsiteX18" fmla="*/ 127949 w 789299"/>
                <a:gd name="connsiteY18" fmla="*/ 374047 h 699135"/>
                <a:gd name="connsiteX19" fmla="*/ 394649 w 789299"/>
                <a:gd name="connsiteY19" fmla="*/ 121482 h 699135"/>
                <a:gd name="connsiteX20" fmla="*/ 661349 w 789299"/>
                <a:gd name="connsiteY20" fmla="*/ 373675 h 699135"/>
                <a:gd name="connsiteX21" fmla="*/ 661349 w 789299"/>
                <a:gd name="connsiteY21" fmla="*/ 680085 h 699135"/>
                <a:gd name="connsiteX22" fmla="*/ 62170 w 789299"/>
                <a:gd name="connsiteY22" fmla="*/ 410108 h 699135"/>
                <a:gd name="connsiteX23" fmla="*/ 27299 w 789299"/>
                <a:gd name="connsiteY23" fmla="*/ 375285 h 699135"/>
                <a:gd name="connsiteX24" fmla="*/ 394649 w 789299"/>
                <a:gd name="connsiteY24" fmla="*/ 26251 h 699135"/>
                <a:gd name="connsiteX25" fmla="*/ 762000 w 789299"/>
                <a:gd name="connsiteY25" fmla="*/ 375285 h 699135"/>
                <a:gd name="connsiteX26" fmla="*/ 727358 w 789299"/>
                <a:gd name="connsiteY26" fmla="*/ 409880 h 699135"/>
                <a:gd name="connsiteX27" fmla="*/ 394649 w 789299"/>
                <a:gd name="connsiteY27" fmla="*/ 95250 h 699135"/>
                <a:gd name="connsiteX28" fmla="*/ 62170 w 789299"/>
                <a:gd name="connsiteY28" fmla="*/ 410108 h 699135"/>
                <a:gd name="connsiteX0" fmla="*/ 0 w 789299"/>
                <a:gd name="connsiteY0" fmla="*/ 374885 h 699135"/>
                <a:gd name="connsiteX1" fmla="*/ 61808 w 789299"/>
                <a:gd name="connsiteY1" fmla="*/ 436683 h 699135"/>
                <a:gd name="connsiteX2" fmla="*/ 108899 w 789299"/>
                <a:gd name="connsiteY2" fmla="*/ 392087 h 699135"/>
                <a:gd name="connsiteX3" fmla="*/ 108899 w 789299"/>
                <a:gd name="connsiteY3" fmla="*/ 698906 h 699135"/>
                <a:gd name="connsiteX4" fmla="*/ 347024 w 789299"/>
                <a:gd name="connsiteY4" fmla="*/ 699002 h 699135"/>
                <a:gd name="connsiteX5" fmla="*/ 442274 w 789299"/>
                <a:gd name="connsiteY5" fmla="*/ 461172 h 699135"/>
                <a:gd name="connsiteX6" fmla="*/ 442274 w 789299"/>
                <a:gd name="connsiteY6" fmla="*/ 699040 h 699135"/>
                <a:gd name="connsiteX7" fmla="*/ 680399 w 789299"/>
                <a:gd name="connsiteY7" fmla="*/ 699135 h 699135"/>
                <a:gd name="connsiteX8" fmla="*/ 680399 w 789299"/>
                <a:gd name="connsiteY8" fmla="*/ 391687 h 699135"/>
                <a:gd name="connsiteX9" fmla="*/ 727729 w 789299"/>
                <a:gd name="connsiteY9" fmla="*/ 436455 h 699135"/>
                <a:gd name="connsiteX10" fmla="*/ 789299 w 789299"/>
                <a:gd name="connsiteY10" fmla="*/ 374894 h 699135"/>
                <a:gd name="connsiteX11" fmla="*/ 394649 w 789299"/>
                <a:gd name="connsiteY11" fmla="*/ 0 h 699135"/>
                <a:gd name="connsiteX12" fmla="*/ 0 w 789299"/>
                <a:gd name="connsiteY12" fmla="*/ 374885 h 699135"/>
                <a:gd name="connsiteX13" fmla="*/ 661349 w 789299"/>
                <a:gd name="connsiteY13" fmla="*/ 680085 h 699135"/>
                <a:gd name="connsiteX14" fmla="*/ 461324 w 789299"/>
                <a:gd name="connsiteY14" fmla="*/ 679999 h 699135"/>
                <a:gd name="connsiteX15" fmla="*/ 327974 w 789299"/>
                <a:gd name="connsiteY15" fmla="*/ 679942 h 699135"/>
                <a:gd name="connsiteX16" fmla="*/ 127949 w 789299"/>
                <a:gd name="connsiteY16" fmla="*/ 679866 h 699135"/>
                <a:gd name="connsiteX17" fmla="*/ 127949 w 789299"/>
                <a:gd name="connsiteY17" fmla="*/ 374047 h 699135"/>
                <a:gd name="connsiteX18" fmla="*/ 394649 w 789299"/>
                <a:gd name="connsiteY18" fmla="*/ 121482 h 699135"/>
                <a:gd name="connsiteX19" fmla="*/ 661349 w 789299"/>
                <a:gd name="connsiteY19" fmla="*/ 373675 h 699135"/>
                <a:gd name="connsiteX20" fmla="*/ 661349 w 789299"/>
                <a:gd name="connsiteY20" fmla="*/ 680085 h 699135"/>
                <a:gd name="connsiteX21" fmla="*/ 62170 w 789299"/>
                <a:gd name="connsiteY21" fmla="*/ 410108 h 699135"/>
                <a:gd name="connsiteX22" fmla="*/ 27299 w 789299"/>
                <a:gd name="connsiteY22" fmla="*/ 375285 h 699135"/>
                <a:gd name="connsiteX23" fmla="*/ 394649 w 789299"/>
                <a:gd name="connsiteY23" fmla="*/ 26251 h 699135"/>
                <a:gd name="connsiteX24" fmla="*/ 762000 w 789299"/>
                <a:gd name="connsiteY24" fmla="*/ 375285 h 699135"/>
                <a:gd name="connsiteX25" fmla="*/ 727358 w 789299"/>
                <a:gd name="connsiteY25" fmla="*/ 409880 h 699135"/>
                <a:gd name="connsiteX26" fmla="*/ 394649 w 789299"/>
                <a:gd name="connsiteY26" fmla="*/ 95250 h 699135"/>
                <a:gd name="connsiteX27" fmla="*/ 62170 w 789299"/>
                <a:gd name="connsiteY27" fmla="*/ 410108 h 699135"/>
                <a:gd name="connsiteX0" fmla="*/ 0 w 789299"/>
                <a:gd name="connsiteY0" fmla="*/ 374885 h 699135"/>
                <a:gd name="connsiteX1" fmla="*/ 61808 w 789299"/>
                <a:gd name="connsiteY1" fmla="*/ 436683 h 699135"/>
                <a:gd name="connsiteX2" fmla="*/ 108899 w 789299"/>
                <a:gd name="connsiteY2" fmla="*/ 392087 h 699135"/>
                <a:gd name="connsiteX3" fmla="*/ 108899 w 789299"/>
                <a:gd name="connsiteY3" fmla="*/ 698906 h 699135"/>
                <a:gd name="connsiteX4" fmla="*/ 347024 w 789299"/>
                <a:gd name="connsiteY4" fmla="*/ 699002 h 699135"/>
                <a:gd name="connsiteX5" fmla="*/ 442274 w 789299"/>
                <a:gd name="connsiteY5" fmla="*/ 699040 h 699135"/>
                <a:gd name="connsiteX6" fmla="*/ 680399 w 789299"/>
                <a:gd name="connsiteY6" fmla="*/ 699135 h 699135"/>
                <a:gd name="connsiteX7" fmla="*/ 680399 w 789299"/>
                <a:gd name="connsiteY7" fmla="*/ 391687 h 699135"/>
                <a:gd name="connsiteX8" fmla="*/ 727729 w 789299"/>
                <a:gd name="connsiteY8" fmla="*/ 436455 h 699135"/>
                <a:gd name="connsiteX9" fmla="*/ 789299 w 789299"/>
                <a:gd name="connsiteY9" fmla="*/ 374894 h 699135"/>
                <a:gd name="connsiteX10" fmla="*/ 394649 w 789299"/>
                <a:gd name="connsiteY10" fmla="*/ 0 h 699135"/>
                <a:gd name="connsiteX11" fmla="*/ 0 w 789299"/>
                <a:gd name="connsiteY11" fmla="*/ 374885 h 699135"/>
                <a:gd name="connsiteX12" fmla="*/ 661349 w 789299"/>
                <a:gd name="connsiteY12" fmla="*/ 680085 h 699135"/>
                <a:gd name="connsiteX13" fmla="*/ 461324 w 789299"/>
                <a:gd name="connsiteY13" fmla="*/ 679999 h 699135"/>
                <a:gd name="connsiteX14" fmla="*/ 327974 w 789299"/>
                <a:gd name="connsiteY14" fmla="*/ 679942 h 699135"/>
                <a:gd name="connsiteX15" fmla="*/ 127949 w 789299"/>
                <a:gd name="connsiteY15" fmla="*/ 679866 h 699135"/>
                <a:gd name="connsiteX16" fmla="*/ 127949 w 789299"/>
                <a:gd name="connsiteY16" fmla="*/ 374047 h 699135"/>
                <a:gd name="connsiteX17" fmla="*/ 394649 w 789299"/>
                <a:gd name="connsiteY17" fmla="*/ 121482 h 699135"/>
                <a:gd name="connsiteX18" fmla="*/ 661349 w 789299"/>
                <a:gd name="connsiteY18" fmla="*/ 373675 h 699135"/>
                <a:gd name="connsiteX19" fmla="*/ 661349 w 789299"/>
                <a:gd name="connsiteY19" fmla="*/ 680085 h 699135"/>
                <a:gd name="connsiteX20" fmla="*/ 62170 w 789299"/>
                <a:gd name="connsiteY20" fmla="*/ 410108 h 699135"/>
                <a:gd name="connsiteX21" fmla="*/ 27299 w 789299"/>
                <a:gd name="connsiteY21" fmla="*/ 375285 h 699135"/>
                <a:gd name="connsiteX22" fmla="*/ 394649 w 789299"/>
                <a:gd name="connsiteY22" fmla="*/ 26251 h 699135"/>
                <a:gd name="connsiteX23" fmla="*/ 762000 w 789299"/>
                <a:gd name="connsiteY23" fmla="*/ 375285 h 699135"/>
                <a:gd name="connsiteX24" fmla="*/ 727358 w 789299"/>
                <a:gd name="connsiteY24" fmla="*/ 409880 h 699135"/>
                <a:gd name="connsiteX25" fmla="*/ 394649 w 789299"/>
                <a:gd name="connsiteY25" fmla="*/ 95250 h 699135"/>
                <a:gd name="connsiteX26" fmla="*/ 62170 w 789299"/>
                <a:gd name="connsiteY26" fmla="*/ 410108 h 699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789299" h="699135">
                  <a:moveTo>
                    <a:pt x="0" y="374885"/>
                  </a:moveTo>
                  <a:lnTo>
                    <a:pt x="61808" y="436683"/>
                  </a:lnTo>
                  <a:lnTo>
                    <a:pt x="108899" y="392087"/>
                  </a:lnTo>
                  <a:lnTo>
                    <a:pt x="108899" y="698906"/>
                  </a:lnTo>
                  <a:lnTo>
                    <a:pt x="347024" y="699002"/>
                  </a:lnTo>
                  <a:lnTo>
                    <a:pt x="442274" y="699040"/>
                  </a:lnTo>
                  <a:lnTo>
                    <a:pt x="680399" y="699135"/>
                  </a:lnTo>
                  <a:lnTo>
                    <a:pt x="680399" y="391687"/>
                  </a:lnTo>
                  <a:lnTo>
                    <a:pt x="727729" y="436455"/>
                  </a:lnTo>
                  <a:lnTo>
                    <a:pt x="789299" y="374894"/>
                  </a:lnTo>
                  <a:lnTo>
                    <a:pt x="394649" y="0"/>
                  </a:lnTo>
                  <a:lnTo>
                    <a:pt x="0" y="374885"/>
                  </a:lnTo>
                  <a:close/>
                  <a:moveTo>
                    <a:pt x="661349" y="680085"/>
                  </a:moveTo>
                  <a:lnTo>
                    <a:pt x="461324" y="679999"/>
                  </a:lnTo>
                  <a:lnTo>
                    <a:pt x="327974" y="679942"/>
                  </a:lnTo>
                  <a:lnTo>
                    <a:pt x="127949" y="679866"/>
                  </a:lnTo>
                  <a:lnTo>
                    <a:pt x="127949" y="374047"/>
                  </a:lnTo>
                  <a:lnTo>
                    <a:pt x="394649" y="121482"/>
                  </a:lnTo>
                  <a:lnTo>
                    <a:pt x="661349" y="373675"/>
                  </a:lnTo>
                  <a:lnTo>
                    <a:pt x="661349" y="680085"/>
                  </a:lnTo>
                  <a:close/>
                  <a:moveTo>
                    <a:pt x="62170" y="410108"/>
                  </a:moveTo>
                  <a:lnTo>
                    <a:pt x="27299" y="375285"/>
                  </a:lnTo>
                  <a:lnTo>
                    <a:pt x="394649" y="26251"/>
                  </a:lnTo>
                  <a:lnTo>
                    <a:pt x="762000" y="375285"/>
                  </a:lnTo>
                  <a:lnTo>
                    <a:pt x="727358" y="409880"/>
                  </a:lnTo>
                  <a:lnTo>
                    <a:pt x="394649" y="95250"/>
                  </a:lnTo>
                  <a:lnTo>
                    <a:pt x="62170" y="410108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BE"/>
            </a:p>
          </p:txBody>
        </p:sp>
      </p:grpSp>
      <p:grpSp>
        <p:nvGrpSpPr>
          <p:cNvPr id="104" name="Groupe 103">
            <a:extLst>
              <a:ext uri="{FF2B5EF4-FFF2-40B4-BE49-F238E27FC236}">
                <a16:creationId xmlns:a16="http://schemas.microsoft.com/office/drawing/2014/main" id="{D715FBFA-B950-4F9D-A239-93E0241AFEAA}"/>
              </a:ext>
            </a:extLst>
          </p:cNvPr>
          <p:cNvGrpSpPr/>
          <p:nvPr/>
        </p:nvGrpSpPr>
        <p:grpSpPr>
          <a:xfrm>
            <a:off x="2968826" y="62709"/>
            <a:ext cx="385428" cy="412780"/>
            <a:chOff x="72299" y="2590499"/>
            <a:chExt cx="421561" cy="439013"/>
          </a:xfrm>
        </p:grpSpPr>
        <p:pic>
          <p:nvPicPr>
            <p:cNvPr id="105" name="Graphique 104" descr="Réunion avec un remplissage uni">
              <a:extLst>
                <a:ext uri="{FF2B5EF4-FFF2-40B4-BE49-F238E27FC236}">
                  <a16:creationId xmlns:a16="http://schemas.microsoft.com/office/drawing/2014/main" id="{AF6F6131-E19C-45BE-9B85-5F9E6BCD8E9F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130739" y="2724150"/>
              <a:ext cx="305362" cy="305362"/>
            </a:xfrm>
            <a:prstGeom prst="rect">
              <a:avLst/>
            </a:prstGeom>
          </p:spPr>
        </p:pic>
        <p:sp>
          <p:nvSpPr>
            <p:cNvPr id="106" name="Forme libre : forme 105">
              <a:extLst>
                <a:ext uri="{FF2B5EF4-FFF2-40B4-BE49-F238E27FC236}">
                  <a16:creationId xmlns:a16="http://schemas.microsoft.com/office/drawing/2014/main" id="{2D5E7153-65D7-4599-AD91-406DC7173481}"/>
                </a:ext>
              </a:extLst>
            </p:cNvPr>
            <p:cNvSpPr/>
            <p:nvPr/>
          </p:nvSpPr>
          <p:spPr>
            <a:xfrm>
              <a:off x="72299" y="2590499"/>
              <a:ext cx="421561" cy="400050"/>
            </a:xfrm>
            <a:custGeom>
              <a:avLst/>
              <a:gdLst>
                <a:gd name="connsiteX0" fmla="*/ 0 w 789298"/>
                <a:gd name="connsiteY0" fmla="*/ 374885 h 699134"/>
                <a:gd name="connsiteX1" fmla="*/ 61808 w 789298"/>
                <a:gd name="connsiteY1" fmla="*/ 436683 h 699134"/>
                <a:gd name="connsiteX2" fmla="*/ 108899 w 789298"/>
                <a:gd name="connsiteY2" fmla="*/ 392087 h 699134"/>
                <a:gd name="connsiteX3" fmla="*/ 108899 w 789298"/>
                <a:gd name="connsiteY3" fmla="*/ 698906 h 699134"/>
                <a:gd name="connsiteX4" fmla="*/ 347024 w 789298"/>
                <a:gd name="connsiteY4" fmla="*/ 699002 h 699134"/>
                <a:gd name="connsiteX5" fmla="*/ 347024 w 789298"/>
                <a:gd name="connsiteY5" fmla="*/ 461172 h 699134"/>
                <a:gd name="connsiteX6" fmla="*/ 442274 w 789298"/>
                <a:gd name="connsiteY6" fmla="*/ 461172 h 699134"/>
                <a:gd name="connsiteX7" fmla="*/ 442274 w 789298"/>
                <a:gd name="connsiteY7" fmla="*/ 699040 h 699134"/>
                <a:gd name="connsiteX8" fmla="*/ 680399 w 789298"/>
                <a:gd name="connsiteY8" fmla="*/ 699135 h 699134"/>
                <a:gd name="connsiteX9" fmla="*/ 680399 w 789298"/>
                <a:gd name="connsiteY9" fmla="*/ 391687 h 699134"/>
                <a:gd name="connsiteX10" fmla="*/ 727729 w 789298"/>
                <a:gd name="connsiteY10" fmla="*/ 436455 h 699134"/>
                <a:gd name="connsiteX11" fmla="*/ 789299 w 789298"/>
                <a:gd name="connsiteY11" fmla="*/ 374894 h 699134"/>
                <a:gd name="connsiteX12" fmla="*/ 394649 w 789298"/>
                <a:gd name="connsiteY12" fmla="*/ 0 h 699134"/>
                <a:gd name="connsiteX13" fmla="*/ 661349 w 789298"/>
                <a:gd name="connsiteY13" fmla="*/ 680085 h 699134"/>
                <a:gd name="connsiteX14" fmla="*/ 461324 w 789298"/>
                <a:gd name="connsiteY14" fmla="*/ 679999 h 699134"/>
                <a:gd name="connsiteX15" fmla="*/ 461324 w 789298"/>
                <a:gd name="connsiteY15" fmla="*/ 442122 h 699134"/>
                <a:gd name="connsiteX16" fmla="*/ 327974 w 789298"/>
                <a:gd name="connsiteY16" fmla="*/ 442122 h 699134"/>
                <a:gd name="connsiteX17" fmla="*/ 327974 w 789298"/>
                <a:gd name="connsiteY17" fmla="*/ 679942 h 699134"/>
                <a:gd name="connsiteX18" fmla="*/ 127949 w 789298"/>
                <a:gd name="connsiteY18" fmla="*/ 679866 h 699134"/>
                <a:gd name="connsiteX19" fmla="*/ 127949 w 789298"/>
                <a:gd name="connsiteY19" fmla="*/ 374047 h 699134"/>
                <a:gd name="connsiteX20" fmla="*/ 394649 w 789298"/>
                <a:gd name="connsiteY20" fmla="*/ 121482 h 699134"/>
                <a:gd name="connsiteX21" fmla="*/ 661349 w 789298"/>
                <a:gd name="connsiteY21" fmla="*/ 373675 h 699134"/>
                <a:gd name="connsiteX22" fmla="*/ 62170 w 789298"/>
                <a:gd name="connsiteY22" fmla="*/ 410108 h 699134"/>
                <a:gd name="connsiteX23" fmla="*/ 27299 w 789298"/>
                <a:gd name="connsiteY23" fmla="*/ 375285 h 699134"/>
                <a:gd name="connsiteX24" fmla="*/ 394649 w 789298"/>
                <a:gd name="connsiteY24" fmla="*/ 26251 h 699134"/>
                <a:gd name="connsiteX25" fmla="*/ 762000 w 789298"/>
                <a:gd name="connsiteY25" fmla="*/ 375285 h 699134"/>
                <a:gd name="connsiteX26" fmla="*/ 727358 w 789298"/>
                <a:gd name="connsiteY26" fmla="*/ 409880 h 699134"/>
                <a:gd name="connsiteX27" fmla="*/ 394649 w 789298"/>
                <a:gd name="connsiteY27" fmla="*/ 95250 h 699134"/>
                <a:gd name="connsiteX0" fmla="*/ 0 w 789299"/>
                <a:gd name="connsiteY0" fmla="*/ 374885 h 699135"/>
                <a:gd name="connsiteX1" fmla="*/ 61808 w 789299"/>
                <a:gd name="connsiteY1" fmla="*/ 436683 h 699135"/>
                <a:gd name="connsiteX2" fmla="*/ 108899 w 789299"/>
                <a:gd name="connsiteY2" fmla="*/ 392087 h 699135"/>
                <a:gd name="connsiteX3" fmla="*/ 108899 w 789299"/>
                <a:gd name="connsiteY3" fmla="*/ 698906 h 699135"/>
                <a:gd name="connsiteX4" fmla="*/ 347024 w 789299"/>
                <a:gd name="connsiteY4" fmla="*/ 699002 h 699135"/>
                <a:gd name="connsiteX5" fmla="*/ 347024 w 789299"/>
                <a:gd name="connsiteY5" fmla="*/ 461172 h 699135"/>
                <a:gd name="connsiteX6" fmla="*/ 442274 w 789299"/>
                <a:gd name="connsiteY6" fmla="*/ 461172 h 699135"/>
                <a:gd name="connsiteX7" fmla="*/ 442274 w 789299"/>
                <a:gd name="connsiteY7" fmla="*/ 699040 h 699135"/>
                <a:gd name="connsiteX8" fmla="*/ 680399 w 789299"/>
                <a:gd name="connsiteY8" fmla="*/ 699135 h 699135"/>
                <a:gd name="connsiteX9" fmla="*/ 680399 w 789299"/>
                <a:gd name="connsiteY9" fmla="*/ 391687 h 699135"/>
                <a:gd name="connsiteX10" fmla="*/ 727729 w 789299"/>
                <a:gd name="connsiteY10" fmla="*/ 436455 h 699135"/>
                <a:gd name="connsiteX11" fmla="*/ 789299 w 789299"/>
                <a:gd name="connsiteY11" fmla="*/ 374894 h 699135"/>
                <a:gd name="connsiteX12" fmla="*/ 394649 w 789299"/>
                <a:gd name="connsiteY12" fmla="*/ 0 h 699135"/>
                <a:gd name="connsiteX13" fmla="*/ 0 w 789299"/>
                <a:gd name="connsiteY13" fmla="*/ 374885 h 699135"/>
                <a:gd name="connsiteX14" fmla="*/ 661349 w 789299"/>
                <a:gd name="connsiteY14" fmla="*/ 680085 h 699135"/>
                <a:gd name="connsiteX15" fmla="*/ 461324 w 789299"/>
                <a:gd name="connsiteY15" fmla="*/ 679999 h 699135"/>
                <a:gd name="connsiteX16" fmla="*/ 461324 w 789299"/>
                <a:gd name="connsiteY16" fmla="*/ 442122 h 699135"/>
                <a:gd name="connsiteX17" fmla="*/ 327974 w 789299"/>
                <a:gd name="connsiteY17" fmla="*/ 679942 h 699135"/>
                <a:gd name="connsiteX18" fmla="*/ 127949 w 789299"/>
                <a:gd name="connsiteY18" fmla="*/ 679866 h 699135"/>
                <a:gd name="connsiteX19" fmla="*/ 127949 w 789299"/>
                <a:gd name="connsiteY19" fmla="*/ 374047 h 699135"/>
                <a:gd name="connsiteX20" fmla="*/ 394649 w 789299"/>
                <a:gd name="connsiteY20" fmla="*/ 121482 h 699135"/>
                <a:gd name="connsiteX21" fmla="*/ 661349 w 789299"/>
                <a:gd name="connsiteY21" fmla="*/ 373675 h 699135"/>
                <a:gd name="connsiteX22" fmla="*/ 661349 w 789299"/>
                <a:gd name="connsiteY22" fmla="*/ 680085 h 699135"/>
                <a:gd name="connsiteX23" fmla="*/ 62170 w 789299"/>
                <a:gd name="connsiteY23" fmla="*/ 410108 h 699135"/>
                <a:gd name="connsiteX24" fmla="*/ 27299 w 789299"/>
                <a:gd name="connsiteY24" fmla="*/ 375285 h 699135"/>
                <a:gd name="connsiteX25" fmla="*/ 394649 w 789299"/>
                <a:gd name="connsiteY25" fmla="*/ 26251 h 699135"/>
                <a:gd name="connsiteX26" fmla="*/ 762000 w 789299"/>
                <a:gd name="connsiteY26" fmla="*/ 375285 h 699135"/>
                <a:gd name="connsiteX27" fmla="*/ 727358 w 789299"/>
                <a:gd name="connsiteY27" fmla="*/ 409880 h 699135"/>
                <a:gd name="connsiteX28" fmla="*/ 394649 w 789299"/>
                <a:gd name="connsiteY28" fmla="*/ 95250 h 699135"/>
                <a:gd name="connsiteX29" fmla="*/ 62170 w 789299"/>
                <a:gd name="connsiteY29" fmla="*/ 410108 h 699135"/>
                <a:gd name="connsiteX0" fmla="*/ 0 w 789299"/>
                <a:gd name="connsiteY0" fmla="*/ 374885 h 699135"/>
                <a:gd name="connsiteX1" fmla="*/ 61808 w 789299"/>
                <a:gd name="connsiteY1" fmla="*/ 436683 h 699135"/>
                <a:gd name="connsiteX2" fmla="*/ 108899 w 789299"/>
                <a:gd name="connsiteY2" fmla="*/ 392087 h 699135"/>
                <a:gd name="connsiteX3" fmla="*/ 108899 w 789299"/>
                <a:gd name="connsiteY3" fmla="*/ 698906 h 699135"/>
                <a:gd name="connsiteX4" fmla="*/ 347024 w 789299"/>
                <a:gd name="connsiteY4" fmla="*/ 699002 h 699135"/>
                <a:gd name="connsiteX5" fmla="*/ 347024 w 789299"/>
                <a:gd name="connsiteY5" fmla="*/ 461172 h 699135"/>
                <a:gd name="connsiteX6" fmla="*/ 442274 w 789299"/>
                <a:gd name="connsiteY6" fmla="*/ 461172 h 699135"/>
                <a:gd name="connsiteX7" fmla="*/ 442274 w 789299"/>
                <a:gd name="connsiteY7" fmla="*/ 699040 h 699135"/>
                <a:gd name="connsiteX8" fmla="*/ 680399 w 789299"/>
                <a:gd name="connsiteY8" fmla="*/ 699135 h 699135"/>
                <a:gd name="connsiteX9" fmla="*/ 680399 w 789299"/>
                <a:gd name="connsiteY9" fmla="*/ 391687 h 699135"/>
                <a:gd name="connsiteX10" fmla="*/ 727729 w 789299"/>
                <a:gd name="connsiteY10" fmla="*/ 436455 h 699135"/>
                <a:gd name="connsiteX11" fmla="*/ 789299 w 789299"/>
                <a:gd name="connsiteY11" fmla="*/ 374894 h 699135"/>
                <a:gd name="connsiteX12" fmla="*/ 394649 w 789299"/>
                <a:gd name="connsiteY12" fmla="*/ 0 h 699135"/>
                <a:gd name="connsiteX13" fmla="*/ 0 w 789299"/>
                <a:gd name="connsiteY13" fmla="*/ 374885 h 699135"/>
                <a:gd name="connsiteX14" fmla="*/ 661349 w 789299"/>
                <a:gd name="connsiteY14" fmla="*/ 680085 h 699135"/>
                <a:gd name="connsiteX15" fmla="*/ 461324 w 789299"/>
                <a:gd name="connsiteY15" fmla="*/ 679999 h 699135"/>
                <a:gd name="connsiteX16" fmla="*/ 327974 w 789299"/>
                <a:gd name="connsiteY16" fmla="*/ 679942 h 699135"/>
                <a:gd name="connsiteX17" fmla="*/ 127949 w 789299"/>
                <a:gd name="connsiteY17" fmla="*/ 679866 h 699135"/>
                <a:gd name="connsiteX18" fmla="*/ 127949 w 789299"/>
                <a:gd name="connsiteY18" fmla="*/ 374047 h 699135"/>
                <a:gd name="connsiteX19" fmla="*/ 394649 w 789299"/>
                <a:gd name="connsiteY19" fmla="*/ 121482 h 699135"/>
                <a:gd name="connsiteX20" fmla="*/ 661349 w 789299"/>
                <a:gd name="connsiteY20" fmla="*/ 373675 h 699135"/>
                <a:gd name="connsiteX21" fmla="*/ 661349 w 789299"/>
                <a:gd name="connsiteY21" fmla="*/ 680085 h 699135"/>
                <a:gd name="connsiteX22" fmla="*/ 62170 w 789299"/>
                <a:gd name="connsiteY22" fmla="*/ 410108 h 699135"/>
                <a:gd name="connsiteX23" fmla="*/ 27299 w 789299"/>
                <a:gd name="connsiteY23" fmla="*/ 375285 h 699135"/>
                <a:gd name="connsiteX24" fmla="*/ 394649 w 789299"/>
                <a:gd name="connsiteY24" fmla="*/ 26251 h 699135"/>
                <a:gd name="connsiteX25" fmla="*/ 762000 w 789299"/>
                <a:gd name="connsiteY25" fmla="*/ 375285 h 699135"/>
                <a:gd name="connsiteX26" fmla="*/ 727358 w 789299"/>
                <a:gd name="connsiteY26" fmla="*/ 409880 h 699135"/>
                <a:gd name="connsiteX27" fmla="*/ 394649 w 789299"/>
                <a:gd name="connsiteY27" fmla="*/ 95250 h 699135"/>
                <a:gd name="connsiteX28" fmla="*/ 62170 w 789299"/>
                <a:gd name="connsiteY28" fmla="*/ 410108 h 699135"/>
                <a:gd name="connsiteX0" fmla="*/ 0 w 789299"/>
                <a:gd name="connsiteY0" fmla="*/ 374885 h 699135"/>
                <a:gd name="connsiteX1" fmla="*/ 61808 w 789299"/>
                <a:gd name="connsiteY1" fmla="*/ 436683 h 699135"/>
                <a:gd name="connsiteX2" fmla="*/ 108899 w 789299"/>
                <a:gd name="connsiteY2" fmla="*/ 392087 h 699135"/>
                <a:gd name="connsiteX3" fmla="*/ 108899 w 789299"/>
                <a:gd name="connsiteY3" fmla="*/ 698906 h 699135"/>
                <a:gd name="connsiteX4" fmla="*/ 347024 w 789299"/>
                <a:gd name="connsiteY4" fmla="*/ 699002 h 699135"/>
                <a:gd name="connsiteX5" fmla="*/ 442274 w 789299"/>
                <a:gd name="connsiteY5" fmla="*/ 461172 h 699135"/>
                <a:gd name="connsiteX6" fmla="*/ 442274 w 789299"/>
                <a:gd name="connsiteY6" fmla="*/ 699040 h 699135"/>
                <a:gd name="connsiteX7" fmla="*/ 680399 w 789299"/>
                <a:gd name="connsiteY7" fmla="*/ 699135 h 699135"/>
                <a:gd name="connsiteX8" fmla="*/ 680399 w 789299"/>
                <a:gd name="connsiteY8" fmla="*/ 391687 h 699135"/>
                <a:gd name="connsiteX9" fmla="*/ 727729 w 789299"/>
                <a:gd name="connsiteY9" fmla="*/ 436455 h 699135"/>
                <a:gd name="connsiteX10" fmla="*/ 789299 w 789299"/>
                <a:gd name="connsiteY10" fmla="*/ 374894 h 699135"/>
                <a:gd name="connsiteX11" fmla="*/ 394649 w 789299"/>
                <a:gd name="connsiteY11" fmla="*/ 0 h 699135"/>
                <a:gd name="connsiteX12" fmla="*/ 0 w 789299"/>
                <a:gd name="connsiteY12" fmla="*/ 374885 h 699135"/>
                <a:gd name="connsiteX13" fmla="*/ 661349 w 789299"/>
                <a:gd name="connsiteY13" fmla="*/ 680085 h 699135"/>
                <a:gd name="connsiteX14" fmla="*/ 461324 w 789299"/>
                <a:gd name="connsiteY14" fmla="*/ 679999 h 699135"/>
                <a:gd name="connsiteX15" fmla="*/ 327974 w 789299"/>
                <a:gd name="connsiteY15" fmla="*/ 679942 h 699135"/>
                <a:gd name="connsiteX16" fmla="*/ 127949 w 789299"/>
                <a:gd name="connsiteY16" fmla="*/ 679866 h 699135"/>
                <a:gd name="connsiteX17" fmla="*/ 127949 w 789299"/>
                <a:gd name="connsiteY17" fmla="*/ 374047 h 699135"/>
                <a:gd name="connsiteX18" fmla="*/ 394649 w 789299"/>
                <a:gd name="connsiteY18" fmla="*/ 121482 h 699135"/>
                <a:gd name="connsiteX19" fmla="*/ 661349 w 789299"/>
                <a:gd name="connsiteY19" fmla="*/ 373675 h 699135"/>
                <a:gd name="connsiteX20" fmla="*/ 661349 w 789299"/>
                <a:gd name="connsiteY20" fmla="*/ 680085 h 699135"/>
                <a:gd name="connsiteX21" fmla="*/ 62170 w 789299"/>
                <a:gd name="connsiteY21" fmla="*/ 410108 h 699135"/>
                <a:gd name="connsiteX22" fmla="*/ 27299 w 789299"/>
                <a:gd name="connsiteY22" fmla="*/ 375285 h 699135"/>
                <a:gd name="connsiteX23" fmla="*/ 394649 w 789299"/>
                <a:gd name="connsiteY23" fmla="*/ 26251 h 699135"/>
                <a:gd name="connsiteX24" fmla="*/ 762000 w 789299"/>
                <a:gd name="connsiteY24" fmla="*/ 375285 h 699135"/>
                <a:gd name="connsiteX25" fmla="*/ 727358 w 789299"/>
                <a:gd name="connsiteY25" fmla="*/ 409880 h 699135"/>
                <a:gd name="connsiteX26" fmla="*/ 394649 w 789299"/>
                <a:gd name="connsiteY26" fmla="*/ 95250 h 699135"/>
                <a:gd name="connsiteX27" fmla="*/ 62170 w 789299"/>
                <a:gd name="connsiteY27" fmla="*/ 410108 h 699135"/>
                <a:gd name="connsiteX0" fmla="*/ 0 w 789299"/>
                <a:gd name="connsiteY0" fmla="*/ 374885 h 699135"/>
                <a:gd name="connsiteX1" fmla="*/ 61808 w 789299"/>
                <a:gd name="connsiteY1" fmla="*/ 436683 h 699135"/>
                <a:gd name="connsiteX2" fmla="*/ 108899 w 789299"/>
                <a:gd name="connsiteY2" fmla="*/ 392087 h 699135"/>
                <a:gd name="connsiteX3" fmla="*/ 108899 w 789299"/>
                <a:gd name="connsiteY3" fmla="*/ 698906 h 699135"/>
                <a:gd name="connsiteX4" fmla="*/ 347024 w 789299"/>
                <a:gd name="connsiteY4" fmla="*/ 699002 h 699135"/>
                <a:gd name="connsiteX5" fmla="*/ 442274 w 789299"/>
                <a:gd name="connsiteY5" fmla="*/ 699040 h 699135"/>
                <a:gd name="connsiteX6" fmla="*/ 680399 w 789299"/>
                <a:gd name="connsiteY6" fmla="*/ 699135 h 699135"/>
                <a:gd name="connsiteX7" fmla="*/ 680399 w 789299"/>
                <a:gd name="connsiteY7" fmla="*/ 391687 h 699135"/>
                <a:gd name="connsiteX8" fmla="*/ 727729 w 789299"/>
                <a:gd name="connsiteY8" fmla="*/ 436455 h 699135"/>
                <a:gd name="connsiteX9" fmla="*/ 789299 w 789299"/>
                <a:gd name="connsiteY9" fmla="*/ 374894 h 699135"/>
                <a:gd name="connsiteX10" fmla="*/ 394649 w 789299"/>
                <a:gd name="connsiteY10" fmla="*/ 0 h 699135"/>
                <a:gd name="connsiteX11" fmla="*/ 0 w 789299"/>
                <a:gd name="connsiteY11" fmla="*/ 374885 h 699135"/>
                <a:gd name="connsiteX12" fmla="*/ 661349 w 789299"/>
                <a:gd name="connsiteY12" fmla="*/ 680085 h 699135"/>
                <a:gd name="connsiteX13" fmla="*/ 461324 w 789299"/>
                <a:gd name="connsiteY13" fmla="*/ 679999 h 699135"/>
                <a:gd name="connsiteX14" fmla="*/ 327974 w 789299"/>
                <a:gd name="connsiteY14" fmla="*/ 679942 h 699135"/>
                <a:gd name="connsiteX15" fmla="*/ 127949 w 789299"/>
                <a:gd name="connsiteY15" fmla="*/ 679866 h 699135"/>
                <a:gd name="connsiteX16" fmla="*/ 127949 w 789299"/>
                <a:gd name="connsiteY16" fmla="*/ 374047 h 699135"/>
                <a:gd name="connsiteX17" fmla="*/ 394649 w 789299"/>
                <a:gd name="connsiteY17" fmla="*/ 121482 h 699135"/>
                <a:gd name="connsiteX18" fmla="*/ 661349 w 789299"/>
                <a:gd name="connsiteY18" fmla="*/ 373675 h 699135"/>
                <a:gd name="connsiteX19" fmla="*/ 661349 w 789299"/>
                <a:gd name="connsiteY19" fmla="*/ 680085 h 699135"/>
                <a:gd name="connsiteX20" fmla="*/ 62170 w 789299"/>
                <a:gd name="connsiteY20" fmla="*/ 410108 h 699135"/>
                <a:gd name="connsiteX21" fmla="*/ 27299 w 789299"/>
                <a:gd name="connsiteY21" fmla="*/ 375285 h 699135"/>
                <a:gd name="connsiteX22" fmla="*/ 394649 w 789299"/>
                <a:gd name="connsiteY22" fmla="*/ 26251 h 699135"/>
                <a:gd name="connsiteX23" fmla="*/ 762000 w 789299"/>
                <a:gd name="connsiteY23" fmla="*/ 375285 h 699135"/>
                <a:gd name="connsiteX24" fmla="*/ 727358 w 789299"/>
                <a:gd name="connsiteY24" fmla="*/ 409880 h 699135"/>
                <a:gd name="connsiteX25" fmla="*/ 394649 w 789299"/>
                <a:gd name="connsiteY25" fmla="*/ 95250 h 699135"/>
                <a:gd name="connsiteX26" fmla="*/ 62170 w 789299"/>
                <a:gd name="connsiteY26" fmla="*/ 410108 h 699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789299" h="699135">
                  <a:moveTo>
                    <a:pt x="0" y="374885"/>
                  </a:moveTo>
                  <a:lnTo>
                    <a:pt x="61808" y="436683"/>
                  </a:lnTo>
                  <a:lnTo>
                    <a:pt x="108899" y="392087"/>
                  </a:lnTo>
                  <a:lnTo>
                    <a:pt x="108899" y="698906"/>
                  </a:lnTo>
                  <a:lnTo>
                    <a:pt x="347024" y="699002"/>
                  </a:lnTo>
                  <a:lnTo>
                    <a:pt x="442274" y="699040"/>
                  </a:lnTo>
                  <a:lnTo>
                    <a:pt x="680399" y="699135"/>
                  </a:lnTo>
                  <a:lnTo>
                    <a:pt x="680399" y="391687"/>
                  </a:lnTo>
                  <a:lnTo>
                    <a:pt x="727729" y="436455"/>
                  </a:lnTo>
                  <a:lnTo>
                    <a:pt x="789299" y="374894"/>
                  </a:lnTo>
                  <a:lnTo>
                    <a:pt x="394649" y="0"/>
                  </a:lnTo>
                  <a:lnTo>
                    <a:pt x="0" y="374885"/>
                  </a:lnTo>
                  <a:close/>
                  <a:moveTo>
                    <a:pt x="661349" y="680085"/>
                  </a:moveTo>
                  <a:lnTo>
                    <a:pt x="461324" y="679999"/>
                  </a:lnTo>
                  <a:lnTo>
                    <a:pt x="327974" y="679942"/>
                  </a:lnTo>
                  <a:lnTo>
                    <a:pt x="127949" y="679866"/>
                  </a:lnTo>
                  <a:lnTo>
                    <a:pt x="127949" y="374047"/>
                  </a:lnTo>
                  <a:lnTo>
                    <a:pt x="394649" y="121482"/>
                  </a:lnTo>
                  <a:lnTo>
                    <a:pt x="661349" y="373675"/>
                  </a:lnTo>
                  <a:lnTo>
                    <a:pt x="661349" y="680085"/>
                  </a:lnTo>
                  <a:close/>
                  <a:moveTo>
                    <a:pt x="62170" y="410108"/>
                  </a:moveTo>
                  <a:lnTo>
                    <a:pt x="27299" y="375285"/>
                  </a:lnTo>
                  <a:lnTo>
                    <a:pt x="394649" y="26251"/>
                  </a:lnTo>
                  <a:lnTo>
                    <a:pt x="762000" y="375285"/>
                  </a:lnTo>
                  <a:lnTo>
                    <a:pt x="727358" y="409880"/>
                  </a:lnTo>
                  <a:lnTo>
                    <a:pt x="394649" y="95250"/>
                  </a:lnTo>
                  <a:lnTo>
                    <a:pt x="62170" y="410108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BE"/>
            </a:p>
          </p:txBody>
        </p:sp>
      </p:grpSp>
      <p:grpSp>
        <p:nvGrpSpPr>
          <p:cNvPr id="107" name="Groupe 106">
            <a:extLst>
              <a:ext uri="{FF2B5EF4-FFF2-40B4-BE49-F238E27FC236}">
                <a16:creationId xmlns:a16="http://schemas.microsoft.com/office/drawing/2014/main" id="{29BADD30-B276-40FF-ABB7-F4389D4AF526}"/>
              </a:ext>
            </a:extLst>
          </p:cNvPr>
          <p:cNvGrpSpPr/>
          <p:nvPr/>
        </p:nvGrpSpPr>
        <p:grpSpPr>
          <a:xfrm>
            <a:off x="5419203" y="25310"/>
            <a:ext cx="385428" cy="412780"/>
            <a:chOff x="72299" y="2590499"/>
            <a:chExt cx="421561" cy="439013"/>
          </a:xfrm>
        </p:grpSpPr>
        <p:pic>
          <p:nvPicPr>
            <p:cNvPr id="108" name="Graphique 107" descr="Réunion avec un remplissage uni">
              <a:extLst>
                <a:ext uri="{FF2B5EF4-FFF2-40B4-BE49-F238E27FC236}">
                  <a16:creationId xmlns:a16="http://schemas.microsoft.com/office/drawing/2014/main" id="{EA392E86-A824-4F03-B79B-321C4299F7EE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130739" y="2724150"/>
              <a:ext cx="305362" cy="305362"/>
            </a:xfrm>
            <a:prstGeom prst="rect">
              <a:avLst/>
            </a:prstGeom>
          </p:spPr>
        </p:pic>
        <p:sp>
          <p:nvSpPr>
            <p:cNvPr id="109" name="Forme libre : forme 108">
              <a:extLst>
                <a:ext uri="{FF2B5EF4-FFF2-40B4-BE49-F238E27FC236}">
                  <a16:creationId xmlns:a16="http://schemas.microsoft.com/office/drawing/2014/main" id="{81C8D10C-7E4B-4011-B6F8-A47778615CB9}"/>
                </a:ext>
              </a:extLst>
            </p:cNvPr>
            <p:cNvSpPr/>
            <p:nvPr/>
          </p:nvSpPr>
          <p:spPr>
            <a:xfrm>
              <a:off x="72299" y="2590499"/>
              <a:ext cx="421561" cy="400050"/>
            </a:xfrm>
            <a:custGeom>
              <a:avLst/>
              <a:gdLst>
                <a:gd name="connsiteX0" fmla="*/ 0 w 789298"/>
                <a:gd name="connsiteY0" fmla="*/ 374885 h 699134"/>
                <a:gd name="connsiteX1" fmla="*/ 61808 w 789298"/>
                <a:gd name="connsiteY1" fmla="*/ 436683 h 699134"/>
                <a:gd name="connsiteX2" fmla="*/ 108899 w 789298"/>
                <a:gd name="connsiteY2" fmla="*/ 392087 h 699134"/>
                <a:gd name="connsiteX3" fmla="*/ 108899 w 789298"/>
                <a:gd name="connsiteY3" fmla="*/ 698906 h 699134"/>
                <a:gd name="connsiteX4" fmla="*/ 347024 w 789298"/>
                <a:gd name="connsiteY4" fmla="*/ 699002 h 699134"/>
                <a:gd name="connsiteX5" fmla="*/ 347024 w 789298"/>
                <a:gd name="connsiteY5" fmla="*/ 461172 h 699134"/>
                <a:gd name="connsiteX6" fmla="*/ 442274 w 789298"/>
                <a:gd name="connsiteY6" fmla="*/ 461172 h 699134"/>
                <a:gd name="connsiteX7" fmla="*/ 442274 w 789298"/>
                <a:gd name="connsiteY7" fmla="*/ 699040 h 699134"/>
                <a:gd name="connsiteX8" fmla="*/ 680399 w 789298"/>
                <a:gd name="connsiteY8" fmla="*/ 699135 h 699134"/>
                <a:gd name="connsiteX9" fmla="*/ 680399 w 789298"/>
                <a:gd name="connsiteY9" fmla="*/ 391687 h 699134"/>
                <a:gd name="connsiteX10" fmla="*/ 727729 w 789298"/>
                <a:gd name="connsiteY10" fmla="*/ 436455 h 699134"/>
                <a:gd name="connsiteX11" fmla="*/ 789299 w 789298"/>
                <a:gd name="connsiteY11" fmla="*/ 374894 h 699134"/>
                <a:gd name="connsiteX12" fmla="*/ 394649 w 789298"/>
                <a:gd name="connsiteY12" fmla="*/ 0 h 699134"/>
                <a:gd name="connsiteX13" fmla="*/ 661349 w 789298"/>
                <a:gd name="connsiteY13" fmla="*/ 680085 h 699134"/>
                <a:gd name="connsiteX14" fmla="*/ 461324 w 789298"/>
                <a:gd name="connsiteY14" fmla="*/ 679999 h 699134"/>
                <a:gd name="connsiteX15" fmla="*/ 461324 w 789298"/>
                <a:gd name="connsiteY15" fmla="*/ 442122 h 699134"/>
                <a:gd name="connsiteX16" fmla="*/ 327974 w 789298"/>
                <a:gd name="connsiteY16" fmla="*/ 442122 h 699134"/>
                <a:gd name="connsiteX17" fmla="*/ 327974 w 789298"/>
                <a:gd name="connsiteY17" fmla="*/ 679942 h 699134"/>
                <a:gd name="connsiteX18" fmla="*/ 127949 w 789298"/>
                <a:gd name="connsiteY18" fmla="*/ 679866 h 699134"/>
                <a:gd name="connsiteX19" fmla="*/ 127949 w 789298"/>
                <a:gd name="connsiteY19" fmla="*/ 374047 h 699134"/>
                <a:gd name="connsiteX20" fmla="*/ 394649 w 789298"/>
                <a:gd name="connsiteY20" fmla="*/ 121482 h 699134"/>
                <a:gd name="connsiteX21" fmla="*/ 661349 w 789298"/>
                <a:gd name="connsiteY21" fmla="*/ 373675 h 699134"/>
                <a:gd name="connsiteX22" fmla="*/ 62170 w 789298"/>
                <a:gd name="connsiteY22" fmla="*/ 410108 h 699134"/>
                <a:gd name="connsiteX23" fmla="*/ 27299 w 789298"/>
                <a:gd name="connsiteY23" fmla="*/ 375285 h 699134"/>
                <a:gd name="connsiteX24" fmla="*/ 394649 w 789298"/>
                <a:gd name="connsiteY24" fmla="*/ 26251 h 699134"/>
                <a:gd name="connsiteX25" fmla="*/ 762000 w 789298"/>
                <a:gd name="connsiteY25" fmla="*/ 375285 h 699134"/>
                <a:gd name="connsiteX26" fmla="*/ 727358 w 789298"/>
                <a:gd name="connsiteY26" fmla="*/ 409880 h 699134"/>
                <a:gd name="connsiteX27" fmla="*/ 394649 w 789298"/>
                <a:gd name="connsiteY27" fmla="*/ 95250 h 699134"/>
                <a:gd name="connsiteX0" fmla="*/ 0 w 789299"/>
                <a:gd name="connsiteY0" fmla="*/ 374885 h 699135"/>
                <a:gd name="connsiteX1" fmla="*/ 61808 w 789299"/>
                <a:gd name="connsiteY1" fmla="*/ 436683 h 699135"/>
                <a:gd name="connsiteX2" fmla="*/ 108899 w 789299"/>
                <a:gd name="connsiteY2" fmla="*/ 392087 h 699135"/>
                <a:gd name="connsiteX3" fmla="*/ 108899 w 789299"/>
                <a:gd name="connsiteY3" fmla="*/ 698906 h 699135"/>
                <a:gd name="connsiteX4" fmla="*/ 347024 w 789299"/>
                <a:gd name="connsiteY4" fmla="*/ 699002 h 699135"/>
                <a:gd name="connsiteX5" fmla="*/ 347024 w 789299"/>
                <a:gd name="connsiteY5" fmla="*/ 461172 h 699135"/>
                <a:gd name="connsiteX6" fmla="*/ 442274 w 789299"/>
                <a:gd name="connsiteY6" fmla="*/ 461172 h 699135"/>
                <a:gd name="connsiteX7" fmla="*/ 442274 w 789299"/>
                <a:gd name="connsiteY7" fmla="*/ 699040 h 699135"/>
                <a:gd name="connsiteX8" fmla="*/ 680399 w 789299"/>
                <a:gd name="connsiteY8" fmla="*/ 699135 h 699135"/>
                <a:gd name="connsiteX9" fmla="*/ 680399 w 789299"/>
                <a:gd name="connsiteY9" fmla="*/ 391687 h 699135"/>
                <a:gd name="connsiteX10" fmla="*/ 727729 w 789299"/>
                <a:gd name="connsiteY10" fmla="*/ 436455 h 699135"/>
                <a:gd name="connsiteX11" fmla="*/ 789299 w 789299"/>
                <a:gd name="connsiteY11" fmla="*/ 374894 h 699135"/>
                <a:gd name="connsiteX12" fmla="*/ 394649 w 789299"/>
                <a:gd name="connsiteY12" fmla="*/ 0 h 699135"/>
                <a:gd name="connsiteX13" fmla="*/ 0 w 789299"/>
                <a:gd name="connsiteY13" fmla="*/ 374885 h 699135"/>
                <a:gd name="connsiteX14" fmla="*/ 661349 w 789299"/>
                <a:gd name="connsiteY14" fmla="*/ 680085 h 699135"/>
                <a:gd name="connsiteX15" fmla="*/ 461324 w 789299"/>
                <a:gd name="connsiteY15" fmla="*/ 679999 h 699135"/>
                <a:gd name="connsiteX16" fmla="*/ 461324 w 789299"/>
                <a:gd name="connsiteY16" fmla="*/ 442122 h 699135"/>
                <a:gd name="connsiteX17" fmla="*/ 327974 w 789299"/>
                <a:gd name="connsiteY17" fmla="*/ 679942 h 699135"/>
                <a:gd name="connsiteX18" fmla="*/ 127949 w 789299"/>
                <a:gd name="connsiteY18" fmla="*/ 679866 h 699135"/>
                <a:gd name="connsiteX19" fmla="*/ 127949 w 789299"/>
                <a:gd name="connsiteY19" fmla="*/ 374047 h 699135"/>
                <a:gd name="connsiteX20" fmla="*/ 394649 w 789299"/>
                <a:gd name="connsiteY20" fmla="*/ 121482 h 699135"/>
                <a:gd name="connsiteX21" fmla="*/ 661349 w 789299"/>
                <a:gd name="connsiteY21" fmla="*/ 373675 h 699135"/>
                <a:gd name="connsiteX22" fmla="*/ 661349 w 789299"/>
                <a:gd name="connsiteY22" fmla="*/ 680085 h 699135"/>
                <a:gd name="connsiteX23" fmla="*/ 62170 w 789299"/>
                <a:gd name="connsiteY23" fmla="*/ 410108 h 699135"/>
                <a:gd name="connsiteX24" fmla="*/ 27299 w 789299"/>
                <a:gd name="connsiteY24" fmla="*/ 375285 h 699135"/>
                <a:gd name="connsiteX25" fmla="*/ 394649 w 789299"/>
                <a:gd name="connsiteY25" fmla="*/ 26251 h 699135"/>
                <a:gd name="connsiteX26" fmla="*/ 762000 w 789299"/>
                <a:gd name="connsiteY26" fmla="*/ 375285 h 699135"/>
                <a:gd name="connsiteX27" fmla="*/ 727358 w 789299"/>
                <a:gd name="connsiteY27" fmla="*/ 409880 h 699135"/>
                <a:gd name="connsiteX28" fmla="*/ 394649 w 789299"/>
                <a:gd name="connsiteY28" fmla="*/ 95250 h 699135"/>
                <a:gd name="connsiteX29" fmla="*/ 62170 w 789299"/>
                <a:gd name="connsiteY29" fmla="*/ 410108 h 699135"/>
                <a:gd name="connsiteX0" fmla="*/ 0 w 789299"/>
                <a:gd name="connsiteY0" fmla="*/ 374885 h 699135"/>
                <a:gd name="connsiteX1" fmla="*/ 61808 w 789299"/>
                <a:gd name="connsiteY1" fmla="*/ 436683 h 699135"/>
                <a:gd name="connsiteX2" fmla="*/ 108899 w 789299"/>
                <a:gd name="connsiteY2" fmla="*/ 392087 h 699135"/>
                <a:gd name="connsiteX3" fmla="*/ 108899 w 789299"/>
                <a:gd name="connsiteY3" fmla="*/ 698906 h 699135"/>
                <a:gd name="connsiteX4" fmla="*/ 347024 w 789299"/>
                <a:gd name="connsiteY4" fmla="*/ 699002 h 699135"/>
                <a:gd name="connsiteX5" fmla="*/ 347024 w 789299"/>
                <a:gd name="connsiteY5" fmla="*/ 461172 h 699135"/>
                <a:gd name="connsiteX6" fmla="*/ 442274 w 789299"/>
                <a:gd name="connsiteY6" fmla="*/ 461172 h 699135"/>
                <a:gd name="connsiteX7" fmla="*/ 442274 w 789299"/>
                <a:gd name="connsiteY7" fmla="*/ 699040 h 699135"/>
                <a:gd name="connsiteX8" fmla="*/ 680399 w 789299"/>
                <a:gd name="connsiteY8" fmla="*/ 699135 h 699135"/>
                <a:gd name="connsiteX9" fmla="*/ 680399 w 789299"/>
                <a:gd name="connsiteY9" fmla="*/ 391687 h 699135"/>
                <a:gd name="connsiteX10" fmla="*/ 727729 w 789299"/>
                <a:gd name="connsiteY10" fmla="*/ 436455 h 699135"/>
                <a:gd name="connsiteX11" fmla="*/ 789299 w 789299"/>
                <a:gd name="connsiteY11" fmla="*/ 374894 h 699135"/>
                <a:gd name="connsiteX12" fmla="*/ 394649 w 789299"/>
                <a:gd name="connsiteY12" fmla="*/ 0 h 699135"/>
                <a:gd name="connsiteX13" fmla="*/ 0 w 789299"/>
                <a:gd name="connsiteY13" fmla="*/ 374885 h 699135"/>
                <a:gd name="connsiteX14" fmla="*/ 661349 w 789299"/>
                <a:gd name="connsiteY14" fmla="*/ 680085 h 699135"/>
                <a:gd name="connsiteX15" fmla="*/ 461324 w 789299"/>
                <a:gd name="connsiteY15" fmla="*/ 679999 h 699135"/>
                <a:gd name="connsiteX16" fmla="*/ 327974 w 789299"/>
                <a:gd name="connsiteY16" fmla="*/ 679942 h 699135"/>
                <a:gd name="connsiteX17" fmla="*/ 127949 w 789299"/>
                <a:gd name="connsiteY17" fmla="*/ 679866 h 699135"/>
                <a:gd name="connsiteX18" fmla="*/ 127949 w 789299"/>
                <a:gd name="connsiteY18" fmla="*/ 374047 h 699135"/>
                <a:gd name="connsiteX19" fmla="*/ 394649 w 789299"/>
                <a:gd name="connsiteY19" fmla="*/ 121482 h 699135"/>
                <a:gd name="connsiteX20" fmla="*/ 661349 w 789299"/>
                <a:gd name="connsiteY20" fmla="*/ 373675 h 699135"/>
                <a:gd name="connsiteX21" fmla="*/ 661349 w 789299"/>
                <a:gd name="connsiteY21" fmla="*/ 680085 h 699135"/>
                <a:gd name="connsiteX22" fmla="*/ 62170 w 789299"/>
                <a:gd name="connsiteY22" fmla="*/ 410108 h 699135"/>
                <a:gd name="connsiteX23" fmla="*/ 27299 w 789299"/>
                <a:gd name="connsiteY23" fmla="*/ 375285 h 699135"/>
                <a:gd name="connsiteX24" fmla="*/ 394649 w 789299"/>
                <a:gd name="connsiteY24" fmla="*/ 26251 h 699135"/>
                <a:gd name="connsiteX25" fmla="*/ 762000 w 789299"/>
                <a:gd name="connsiteY25" fmla="*/ 375285 h 699135"/>
                <a:gd name="connsiteX26" fmla="*/ 727358 w 789299"/>
                <a:gd name="connsiteY26" fmla="*/ 409880 h 699135"/>
                <a:gd name="connsiteX27" fmla="*/ 394649 w 789299"/>
                <a:gd name="connsiteY27" fmla="*/ 95250 h 699135"/>
                <a:gd name="connsiteX28" fmla="*/ 62170 w 789299"/>
                <a:gd name="connsiteY28" fmla="*/ 410108 h 699135"/>
                <a:gd name="connsiteX0" fmla="*/ 0 w 789299"/>
                <a:gd name="connsiteY0" fmla="*/ 374885 h 699135"/>
                <a:gd name="connsiteX1" fmla="*/ 61808 w 789299"/>
                <a:gd name="connsiteY1" fmla="*/ 436683 h 699135"/>
                <a:gd name="connsiteX2" fmla="*/ 108899 w 789299"/>
                <a:gd name="connsiteY2" fmla="*/ 392087 h 699135"/>
                <a:gd name="connsiteX3" fmla="*/ 108899 w 789299"/>
                <a:gd name="connsiteY3" fmla="*/ 698906 h 699135"/>
                <a:gd name="connsiteX4" fmla="*/ 347024 w 789299"/>
                <a:gd name="connsiteY4" fmla="*/ 699002 h 699135"/>
                <a:gd name="connsiteX5" fmla="*/ 442274 w 789299"/>
                <a:gd name="connsiteY5" fmla="*/ 461172 h 699135"/>
                <a:gd name="connsiteX6" fmla="*/ 442274 w 789299"/>
                <a:gd name="connsiteY6" fmla="*/ 699040 h 699135"/>
                <a:gd name="connsiteX7" fmla="*/ 680399 w 789299"/>
                <a:gd name="connsiteY7" fmla="*/ 699135 h 699135"/>
                <a:gd name="connsiteX8" fmla="*/ 680399 w 789299"/>
                <a:gd name="connsiteY8" fmla="*/ 391687 h 699135"/>
                <a:gd name="connsiteX9" fmla="*/ 727729 w 789299"/>
                <a:gd name="connsiteY9" fmla="*/ 436455 h 699135"/>
                <a:gd name="connsiteX10" fmla="*/ 789299 w 789299"/>
                <a:gd name="connsiteY10" fmla="*/ 374894 h 699135"/>
                <a:gd name="connsiteX11" fmla="*/ 394649 w 789299"/>
                <a:gd name="connsiteY11" fmla="*/ 0 h 699135"/>
                <a:gd name="connsiteX12" fmla="*/ 0 w 789299"/>
                <a:gd name="connsiteY12" fmla="*/ 374885 h 699135"/>
                <a:gd name="connsiteX13" fmla="*/ 661349 w 789299"/>
                <a:gd name="connsiteY13" fmla="*/ 680085 h 699135"/>
                <a:gd name="connsiteX14" fmla="*/ 461324 w 789299"/>
                <a:gd name="connsiteY14" fmla="*/ 679999 h 699135"/>
                <a:gd name="connsiteX15" fmla="*/ 327974 w 789299"/>
                <a:gd name="connsiteY15" fmla="*/ 679942 h 699135"/>
                <a:gd name="connsiteX16" fmla="*/ 127949 w 789299"/>
                <a:gd name="connsiteY16" fmla="*/ 679866 h 699135"/>
                <a:gd name="connsiteX17" fmla="*/ 127949 w 789299"/>
                <a:gd name="connsiteY17" fmla="*/ 374047 h 699135"/>
                <a:gd name="connsiteX18" fmla="*/ 394649 w 789299"/>
                <a:gd name="connsiteY18" fmla="*/ 121482 h 699135"/>
                <a:gd name="connsiteX19" fmla="*/ 661349 w 789299"/>
                <a:gd name="connsiteY19" fmla="*/ 373675 h 699135"/>
                <a:gd name="connsiteX20" fmla="*/ 661349 w 789299"/>
                <a:gd name="connsiteY20" fmla="*/ 680085 h 699135"/>
                <a:gd name="connsiteX21" fmla="*/ 62170 w 789299"/>
                <a:gd name="connsiteY21" fmla="*/ 410108 h 699135"/>
                <a:gd name="connsiteX22" fmla="*/ 27299 w 789299"/>
                <a:gd name="connsiteY22" fmla="*/ 375285 h 699135"/>
                <a:gd name="connsiteX23" fmla="*/ 394649 w 789299"/>
                <a:gd name="connsiteY23" fmla="*/ 26251 h 699135"/>
                <a:gd name="connsiteX24" fmla="*/ 762000 w 789299"/>
                <a:gd name="connsiteY24" fmla="*/ 375285 h 699135"/>
                <a:gd name="connsiteX25" fmla="*/ 727358 w 789299"/>
                <a:gd name="connsiteY25" fmla="*/ 409880 h 699135"/>
                <a:gd name="connsiteX26" fmla="*/ 394649 w 789299"/>
                <a:gd name="connsiteY26" fmla="*/ 95250 h 699135"/>
                <a:gd name="connsiteX27" fmla="*/ 62170 w 789299"/>
                <a:gd name="connsiteY27" fmla="*/ 410108 h 699135"/>
                <a:gd name="connsiteX0" fmla="*/ 0 w 789299"/>
                <a:gd name="connsiteY0" fmla="*/ 374885 h 699135"/>
                <a:gd name="connsiteX1" fmla="*/ 61808 w 789299"/>
                <a:gd name="connsiteY1" fmla="*/ 436683 h 699135"/>
                <a:gd name="connsiteX2" fmla="*/ 108899 w 789299"/>
                <a:gd name="connsiteY2" fmla="*/ 392087 h 699135"/>
                <a:gd name="connsiteX3" fmla="*/ 108899 w 789299"/>
                <a:gd name="connsiteY3" fmla="*/ 698906 h 699135"/>
                <a:gd name="connsiteX4" fmla="*/ 347024 w 789299"/>
                <a:gd name="connsiteY4" fmla="*/ 699002 h 699135"/>
                <a:gd name="connsiteX5" fmla="*/ 442274 w 789299"/>
                <a:gd name="connsiteY5" fmla="*/ 699040 h 699135"/>
                <a:gd name="connsiteX6" fmla="*/ 680399 w 789299"/>
                <a:gd name="connsiteY6" fmla="*/ 699135 h 699135"/>
                <a:gd name="connsiteX7" fmla="*/ 680399 w 789299"/>
                <a:gd name="connsiteY7" fmla="*/ 391687 h 699135"/>
                <a:gd name="connsiteX8" fmla="*/ 727729 w 789299"/>
                <a:gd name="connsiteY8" fmla="*/ 436455 h 699135"/>
                <a:gd name="connsiteX9" fmla="*/ 789299 w 789299"/>
                <a:gd name="connsiteY9" fmla="*/ 374894 h 699135"/>
                <a:gd name="connsiteX10" fmla="*/ 394649 w 789299"/>
                <a:gd name="connsiteY10" fmla="*/ 0 h 699135"/>
                <a:gd name="connsiteX11" fmla="*/ 0 w 789299"/>
                <a:gd name="connsiteY11" fmla="*/ 374885 h 699135"/>
                <a:gd name="connsiteX12" fmla="*/ 661349 w 789299"/>
                <a:gd name="connsiteY12" fmla="*/ 680085 h 699135"/>
                <a:gd name="connsiteX13" fmla="*/ 461324 w 789299"/>
                <a:gd name="connsiteY13" fmla="*/ 679999 h 699135"/>
                <a:gd name="connsiteX14" fmla="*/ 327974 w 789299"/>
                <a:gd name="connsiteY14" fmla="*/ 679942 h 699135"/>
                <a:gd name="connsiteX15" fmla="*/ 127949 w 789299"/>
                <a:gd name="connsiteY15" fmla="*/ 679866 h 699135"/>
                <a:gd name="connsiteX16" fmla="*/ 127949 w 789299"/>
                <a:gd name="connsiteY16" fmla="*/ 374047 h 699135"/>
                <a:gd name="connsiteX17" fmla="*/ 394649 w 789299"/>
                <a:gd name="connsiteY17" fmla="*/ 121482 h 699135"/>
                <a:gd name="connsiteX18" fmla="*/ 661349 w 789299"/>
                <a:gd name="connsiteY18" fmla="*/ 373675 h 699135"/>
                <a:gd name="connsiteX19" fmla="*/ 661349 w 789299"/>
                <a:gd name="connsiteY19" fmla="*/ 680085 h 699135"/>
                <a:gd name="connsiteX20" fmla="*/ 62170 w 789299"/>
                <a:gd name="connsiteY20" fmla="*/ 410108 h 699135"/>
                <a:gd name="connsiteX21" fmla="*/ 27299 w 789299"/>
                <a:gd name="connsiteY21" fmla="*/ 375285 h 699135"/>
                <a:gd name="connsiteX22" fmla="*/ 394649 w 789299"/>
                <a:gd name="connsiteY22" fmla="*/ 26251 h 699135"/>
                <a:gd name="connsiteX23" fmla="*/ 762000 w 789299"/>
                <a:gd name="connsiteY23" fmla="*/ 375285 h 699135"/>
                <a:gd name="connsiteX24" fmla="*/ 727358 w 789299"/>
                <a:gd name="connsiteY24" fmla="*/ 409880 h 699135"/>
                <a:gd name="connsiteX25" fmla="*/ 394649 w 789299"/>
                <a:gd name="connsiteY25" fmla="*/ 95250 h 699135"/>
                <a:gd name="connsiteX26" fmla="*/ 62170 w 789299"/>
                <a:gd name="connsiteY26" fmla="*/ 410108 h 699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789299" h="699135">
                  <a:moveTo>
                    <a:pt x="0" y="374885"/>
                  </a:moveTo>
                  <a:lnTo>
                    <a:pt x="61808" y="436683"/>
                  </a:lnTo>
                  <a:lnTo>
                    <a:pt x="108899" y="392087"/>
                  </a:lnTo>
                  <a:lnTo>
                    <a:pt x="108899" y="698906"/>
                  </a:lnTo>
                  <a:lnTo>
                    <a:pt x="347024" y="699002"/>
                  </a:lnTo>
                  <a:lnTo>
                    <a:pt x="442274" y="699040"/>
                  </a:lnTo>
                  <a:lnTo>
                    <a:pt x="680399" y="699135"/>
                  </a:lnTo>
                  <a:lnTo>
                    <a:pt x="680399" y="391687"/>
                  </a:lnTo>
                  <a:lnTo>
                    <a:pt x="727729" y="436455"/>
                  </a:lnTo>
                  <a:lnTo>
                    <a:pt x="789299" y="374894"/>
                  </a:lnTo>
                  <a:lnTo>
                    <a:pt x="394649" y="0"/>
                  </a:lnTo>
                  <a:lnTo>
                    <a:pt x="0" y="374885"/>
                  </a:lnTo>
                  <a:close/>
                  <a:moveTo>
                    <a:pt x="661349" y="680085"/>
                  </a:moveTo>
                  <a:lnTo>
                    <a:pt x="461324" y="679999"/>
                  </a:lnTo>
                  <a:lnTo>
                    <a:pt x="327974" y="679942"/>
                  </a:lnTo>
                  <a:lnTo>
                    <a:pt x="127949" y="679866"/>
                  </a:lnTo>
                  <a:lnTo>
                    <a:pt x="127949" y="374047"/>
                  </a:lnTo>
                  <a:lnTo>
                    <a:pt x="394649" y="121482"/>
                  </a:lnTo>
                  <a:lnTo>
                    <a:pt x="661349" y="373675"/>
                  </a:lnTo>
                  <a:lnTo>
                    <a:pt x="661349" y="680085"/>
                  </a:lnTo>
                  <a:close/>
                  <a:moveTo>
                    <a:pt x="62170" y="410108"/>
                  </a:moveTo>
                  <a:lnTo>
                    <a:pt x="27299" y="375285"/>
                  </a:lnTo>
                  <a:lnTo>
                    <a:pt x="394649" y="26251"/>
                  </a:lnTo>
                  <a:lnTo>
                    <a:pt x="762000" y="375285"/>
                  </a:lnTo>
                  <a:lnTo>
                    <a:pt x="727358" y="409880"/>
                  </a:lnTo>
                  <a:lnTo>
                    <a:pt x="394649" y="95250"/>
                  </a:lnTo>
                  <a:lnTo>
                    <a:pt x="62170" y="410108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BE"/>
            </a:p>
          </p:txBody>
        </p:sp>
      </p:grpSp>
      <p:sp>
        <p:nvSpPr>
          <p:cNvPr id="110" name="ZoneTexte 109">
            <a:extLst>
              <a:ext uri="{FF2B5EF4-FFF2-40B4-BE49-F238E27FC236}">
                <a16:creationId xmlns:a16="http://schemas.microsoft.com/office/drawing/2014/main" id="{CB38D83A-7FDE-4A39-93EB-015255C25554}"/>
              </a:ext>
            </a:extLst>
          </p:cNvPr>
          <p:cNvSpPr txBox="1"/>
          <p:nvPr/>
        </p:nvSpPr>
        <p:spPr>
          <a:xfrm>
            <a:off x="5083841" y="369668"/>
            <a:ext cx="1096433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000" b="1" dirty="0">
                <a:latin typeface="Aharoni" panose="02010803020104030203" pitchFamily="2" charset="-79"/>
                <a:cs typeface="Aharoni" panose="02010803020104030203" pitchFamily="2" charset="-79"/>
              </a:rPr>
              <a:t>Andenne</a:t>
            </a:r>
            <a:endParaRPr lang="fr-BE" sz="1000" b="1" dirty="0">
              <a:latin typeface="Aharoni" panose="02010803020104030203" pitchFamily="2" charset="-79"/>
              <a:cs typeface="Aharoni" panose="02010803020104030203" pitchFamily="2" charset="-79"/>
            </a:endParaRPr>
          </a:p>
        </p:txBody>
      </p:sp>
      <p:grpSp>
        <p:nvGrpSpPr>
          <p:cNvPr id="111" name="Groupe 110">
            <a:extLst>
              <a:ext uri="{FF2B5EF4-FFF2-40B4-BE49-F238E27FC236}">
                <a16:creationId xmlns:a16="http://schemas.microsoft.com/office/drawing/2014/main" id="{8A8E4959-3752-46D4-B136-8092BF806256}"/>
              </a:ext>
            </a:extLst>
          </p:cNvPr>
          <p:cNvGrpSpPr/>
          <p:nvPr/>
        </p:nvGrpSpPr>
        <p:grpSpPr>
          <a:xfrm>
            <a:off x="9520836" y="5515989"/>
            <a:ext cx="268539" cy="283412"/>
            <a:chOff x="72299" y="2590499"/>
            <a:chExt cx="421561" cy="439013"/>
          </a:xfrm>
        </p:grpSpPr>
        <p:pic>
          <p:nvPicPr>
            <p:cNvPr id="112" name="Graphique 111" descr="Réunion avec un remplissage uni">
              <a:extLst>
                <a:ext uri="{FF2B5EF4-FFF2-40B4-BE49-F238E27FC236}">
                  <a16:creationId xmlns:a16="http://schemas.microsoft.com/office/drawing/2014/main" id="{48B6CC05-9FE8-4C3B-AB01-2C8B6555C599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130739" y="2724150"/>
              <a:ext cx="305362" cy="305362"/>
            </a:xfrm>
            <a:prstGeom prst="rect">
              <a:avLst/>
            </a:prstGeom>
          </p:spPr>
        </p:pic>
        <p:sp>
          <p:nvSpPr>
            <p:cNvPr id="113" name="Forme libre : forme 112">
              <a:extLst>
                <a:ext uri="{FF2B5EF4-FFF2-40B4-BE49-F238E27FC236}">
                  <a16:creationId xmlns:a16="http://schemas.microsoft.com/office/drawing/2014/main" id="{B54F855B-F87F-4370-B82C-97757521D476}"/>
                </a:ext>
              </a:extLst>
            </p:cNvPr>
            <p:cNvSpPr/>
            <p:nvPr/>
          </p:nvSpPr>
          <p:spPr>
            <a:xfrm>
              <a:off x="72299" y="2590499"/>
              <a:ext cx="421561" cy="400050"/>
            </a:xfrm>
            <a:custGeom>
              <a:avLst/>
              <a:gdLst>
                <a:gd name="connsiteX0" fmla="*/ 0 w 789298"/>
                <a:gd name="connsiteY0" fmla="*/ 374885 h 699134"/>
                <a:gd name="connsiteX1" fmla="*/ 61808 w 789298"/>
                <a:gd name="connsiteY1" fmla="*/ 436683 h 699134"/>
                <a:gd name="connsiteX2" fmla="*/ 108899 w 789298"/>
                <a:gd name="connsiteY2" fmla="*/ 392087 h 699134"/>
                <a:gd name="connsiteX3" fmla="*/ 108899 w 789298"/>
                <a:gd name="connsiteY3" fmla="*/ 698906 h 699134"/>
                <a:gd name="connsiteX4" fmla="*/ 347024 w 789298"/>
                <a:gd name="connsiteY4" fmla="*/ 699002 h 699134"/>
                <a:gd name="connsiteX5" fmla="*/ 347024 w 789298"/>
                <a:gd name="connsiteY5" fmla="*/ 461172 h 699134"/>
                <a:gd name="connsiteX6" fmla="*/ 442274 w 789298"/>
                <a:gd name="connsiteY6" fmla="*/ 461172 h 699134"/>
                <a:gd name="connsiteX7" fmla="*/ 442274 w 789298"/>
                <a:gd name="connsiteY7" fmla="*/ 699040 h 699134"/>
                <a:gd name="connsiteX8" fmla="*/ 680399 w 789298"/>
                <a:gd name="connsiteY8" fmla="*/ 699135 h 699134"/>
                <a:gd name="connsiteX9" fmla="*/ 680399 w 789298"/>
                <a:gd name="connsiteY9" fmla="*/ 391687 h 699134"/>
                <a:gd name="connsiteX10" fmla="*/ 727729 w 789298"/>
                <a:gd name="connsiteY10" fmla="*/ 436455 h 699134"/>
                <a:gd name="connsiteX11" fmla="*/ 789299 w 789298"/>
                <a:gd name="connsiteY11" fmla="*/ 374894 h 699134"/>
                <a:gd name="connsiteX12" fmla="*/ 394649 w 789298"/>
                <a:gd name="connsiteY12" fmla="*/ 0 h 699134"/>
                <a:gd name="connsiteX13" fmla="*/ 661349 w 789298"/>
                <a:gd name="connsiteY13" fmla="*/ 680085 h 699134"/>
                <a:gd name="connsiteX14" fmla="*/ 461324 w 789298"/>
                <a:gd name="connsiteY14" fmla="*/ 679999 h 699134"/>
                <a:gd name="connsiteX15" fmla="*/ 461324 w 789298"/>
                <a:gd name="connsiteY15" fmla="*/ 442122 h 699134"/>
                <a:gd name="connsiteX16" fmla="*/ 327974 w 789298"/>
                <a:gd name="connsiteY16" fmla="*/ 442122 h 699134"/>
                <a:gd name="connsiteX17" fmla="*/ 327974 w 789298"/>
                <a:gd name="connsiteY17" fmla="*/ 679942 h 699134"/>
                <a:gd name="connsiteX18" fmla="*/ 127949 w 789298"/>
                <a:gd name="connsiteY18" fmla="*/ 679866 h 699134"/>
                <a:gd name="connsiteX19" fmla="*/ 127949 w 789298"/>
                <a:gd name="connsiteY19" fmla="*/ 374047 h 699134"/>
                <a:gd name="connsiteX20" fmla="*/ 394649 w 789298"/>
                <a:gd name="connsiteY20" fmla="*/ 121482 h 699134"/>
                <a:gd name="connsiteX21" fmla="*/ 661349 w 789298"/>
                <a:gd name="connsiteY21" fmla="*/ 373675 h 699134"/>
                <a:gd name="connsiteX22" fmla="*/ 62170 w 789298"/>
                <a:gd name="connsiteY22" fmla="*/ 410108 h 699134"/>
                <a:gd name="connsiteX23" fmla="*/ 27299 w 789298"/>
                <a:gd name="connsiteY23" fmla="*/ 375285 h 699134"/>
                <a:gd name="connsiteX24" fmla="*/ 394649 w 789298"/>
                <a:gd name="connsiteY24" fmla="*/ 26251 h 699134"/>
                <a:gd name="connsiteX25" fmla="*/ 762000 w 789298"/>
                <a:gd name="connsiteY25" fmla="*/ 375285 h 699134"/>
                <a:gd name="connsiteX26" fmla="*/ 727358 w 789298"/>
                <a:gd name="connsiteY26" fmla="*/ 409880 h 699134"/>
                <a:gd name="connsiteX27" fmla="*/ 394649 w 789298"/>
                <a:gd name="connsiteY27" fmla="*/ 95250 h 699134"/>
                <a:gd name="connsiteX0" fmla="*/ 0 w 789299"/>
                <a:gd name="connsiteY0" fmla="*/ 374885 h 699135"/>
                <a:gd name="connsiteX1" fmla="*/ 61808 w 789299"/>
                <a:gd name="connsiteY1" fmla="*/ 436683 h 699135"/>
                <a:gd name="connsiteX2" fmla="*/ 108899 w 789299"/>
                <a:gd name="connsiteY2" fmla="*/ 392087 h 699135"/>
                <a:gd name="connsiteX3" fmla="*/ 108899 w 789299"/>
                <a:gd name="connsiteY3" fmla="*/ 698906 h 699135"/>
                <a:gd name="connsiteX4" fmla="*/ 347024 w 789299"/>
                <a:gd name="connsiteY4" fmla="*/ 699002 h 699135"/>
                <a:gd name="connsiteX5" fmla="*/ 347024 w 789299"/>
                <a:gd name="connsiteY5" fmla="*/ 461172 h 699135"/>
                <a:gd name="connsiteX6" fmla="*/ 442274 w 789299"/>
                <a:gd name="connsiteY6" fmla="*/ 461172 h 699135"/>
                <a:gd name="connsiteX7" fmla="*/ 442274 w 789299"/>
                <a:gd name="connsiteY7" fmla="*/ 699040 h 699135"/>
                <a:gd name="connsiteX8" fmla="*/ 680399 w 789299"/>
                <a:gd name="connsiteY8" fmla="*/ 699135 h 699135"/>
                <a:gd name="connsiteX9" fmla="*/ 680399 w 789299"/>
                <a:gd name="connsiteY9" fmla="*/ 391687 h 699135"/>
                <a:gd name="connsiteX10" fmla="*/ 727729 w 789299"/>
                <a:gd name="connsiteY10" fmla="*/ 436455 h 699135"/>
                <a:gd name="connsiteX11" fmla="*/ 789299 w 789299"/>
                <a:gd name="connsiteY11" fmla="*/ 374894 h 699135"/>
                <a:gd name="connsiteX12" fmla="*/ 394649 w 789299"/>
                <a:gd name="connsiteY12" fmla="*/ 0 h 699135"/>
                <a:gd name="connsiteX13" fmla="*/ 0 w 789299"/>
                <a:gd name="connsiteY13" fmla="*/ 374885 h 699135"/>
                <a:gd name="connsiteX14" fmla="*/ 661349 w 789299"/>
                <a:gd name="connsiteY14" fmla="*/ 680085 h 699135"/>
                <a:gd name="connsiteX15" fmla="*/ 461324 w 789299"/>
                <a:gd name="connsiteY15" fmla="*/ 679999 h 699135"/>
                <a:gd name="connsiteX16" fmla="*/ 461324 w 789299"/>
                <a:gd name="connsiteY16" fmla="*/ 442122 h 699135"/>
                <a:gd name="connsiteX17" fmla="*/ 327974 w 789299"/>
                <a:gd name="connsiteY17" fmla="*/ 679942 h 699135"/>
                <a:gd name="connsiteX18" fmla="*/ 127949 w 789299"/>
                <a:gd name="connsiteY18" fmla="*/ 679866 h 699135"/>
                <a:gd name="connsiteX19" fmla="*/ 127949 w 789299"/>
                <a:gd name="connsiteY19" fmla="*/ 374047 h 699135"/>
                <a:gd name="connsiteX20" fmla="*/ 394649 w 789299"/>
                <a:gd name="connsiteY20" fmla="*/ 121482 h 699135"/>
                <a:gd name="connsiteX21" fmla="*/ 661349 w 789299"/>
                <a:gd name="connsiteY21" fmla="*/ 373675 h 699135"/>
                <a:gd name="connsiteX22" fmla="*/ 661349 w 789299"/>
                <a:gd name="connsiteY22" fmla="*/ 680085 h 699135"/>
                <a:gd name="connsiteX23" fmla="*/ 62170 w 789299"/>
                <a:gd name="connsiteY23" fmla="*/ 410108 h 699135"/>
                <a:gd name="connsiteX24" fmla="*/ 27299 w 789299"/>
                <a:gd name="connsiteY24" fmla="*/ 375285 h 699135"/>
                <a:gd name="connsiteX25" fmla="*/ 394649 w 789299"/>
                <a:gd name="connsiteY25" fmla="*/ 26251 h 699135"/>
                <a:gd name="connsiteX26" fmla="*/ 762000 w 789299"/>
                <a:gd name="connsiteY26" fmla="*/ 375285 h 699135"/>
                <a:gd name="connsiteX27" fmla="*/ 727358 w 789299"/>
                <a:gd name="connsiteY27" fmla="*/ 409880 h 699135"/>
                <a:gd name="connsiteX28" fmla="*/ 394649 w 789299"/>
                <a:gd name="connsiteY28" fmla="*/ 95250 h 699135"/>
                <a:gd name="connsiteX29" fmla="*/ 62170 w 789299"/>
                <a:gd name="connsiteY29" fmla="*/ 410108 h 699135"/>
                <a:gd name="connsiteX0" fmla="*/ 0 w 789299"/>
                <a:gd name="connsiteY0" fmla="*/ 374885 h 699135"/>
                <a:gd name="connsiteX1" fmla="*/ 61808 w 789299"/>
                <a:gd name="connsiteY1" fmla="*/ 436683 h 699135"/>
                <a:gd name="connsiteX2" fmla="*/ 108899 w 789299"/>
                <a:gd name="connsiteY2" fmla="*/ 392087 h 699135"/>
                <a:gd name="connsiteX3" fmla="*/ 108899 w 789299"/>
                <a:gd name="connsiteY3" fmla="*/ 698906 h 699135"/>
                <a:gd name="connsiteX4" fmla="*/ 347024 w 789299"/>
                <a:gd name="connsiteY4" fmla="*/ 699002 h 699135"/>
                <a:gd name="connsiteX5" fmla="*/ 347024 w 789299"/>
                <a:gd name="connsiteY5" fmla="*/ 461172 h 699135"/>
                <a:gd name="connsiteX6" fmla="*/ 442274 w 789299"/>
                <a:gd name="connsiteY6" fmla="*/ 461172 h 699135"/>
                <a:gd name="connsiteX7" fmla="*/ 442274 w 789299"/>
                <a:gd name="connsiteY7" fmla="*/ 699040 h 699135"/>
                <a:gd name="connsiteX8" fmla="*/ 680399 w 789299"/>
                <a:gd name="connsiteY8" fmla="*/ 699135 h 699135"/>
                <a:gd name="connsiteX9" fmla="*/ 680399 w 789299"/>
                <a:gd name="connsiteY9" fmla="*/ 391687 h 699135"/>
                <a:gd name="connsiteX10" fmla="*/ 727729 w 789299"/>
                <a:gd name="connsiteY10" fmla="*/ 436455 h 699135"/>
                <a:gd name="connsiteX11" fmla="*/ 789299 w 789299"/>
                <a:gd name="connsiteY11" fmla="*/ 374894 h 699135"/>
                <a:gd name="connsiteX12" fmla="*/ 394649 w 789299"/>
                <a:gd name="connsiteY12" fmla="*/ 0 h 699135"/>
                <a:gd name="connsiteX13" fmla="*/ 0 w 789299"/>
                <a:gd name="connsiteY13" fmla="*/ 374885 h 699135"/>
                <a:gd name="connsiteX14" fmla="*/ 661349 w 789299"/>
                <a:gd name="connsiteY14" fmla="*/ 680085 h 699135"/>
                <a:gd name="connsiteX15" fmla="*/ 461324 w 789299"/>
                <a:gd name="connsiteY15" fmla="*/ 679999 h 699135"/>
                <a:gd name="connsiteX16" fmla="*/ 327974 w 789299"/>
                <a:gd name="connsiteY16" fmla="*/ 679942 h 699135"/>
                <a:gd name="connsiteX17" fmla="*/ 127949 w 789299"/>
                <a:gd name="connsiteY17" fmla="*/ 679866 h 699135"/>
                <a:gd name="connsiteX18" fmla="*/ 127949 w 789299"/>
                <a:gd name="connsiteY18" fmla="*/ 374047 h 699135"/>
                <a:gd name="connsiteX19" fmla="*/ 394649 w 789299"/>
                <a:gd name="connsiteY19" fmla="*/ 121482 h 699135"/>
                <a:gd name="connsiteX20" fmla="*/ 661349 w 789299"/>
                <a:gd name="connsiteY20" fmla="*/ 373675 h 699135"/>
                <a:gd name="connsiteX21" fmla="*/ 661349 w 789299"/>
                <a:gd name="connsiteY21" fmla="*/ 680085 h 699135"/>
                <a:gd name="connsiteX22" fmla="*/ 62170 w 789299"/>
                <a:gd name="connsiteY22" fmla="*/ 410108 h 699135"/>
                <a:gd name="connsiteX23" fmla="*/ 27299 w 789299"/>
                <a:gd name="connsiteY23" fmla="*/ 375285 h 699135"/>
                <a:gd name="connsiteX24" fmla="*/ 394649 w 789299"/>
                <a:gd name="connsiteY24" fmla="*/ 26251 h 699135"/>
                <a:gd name="connsiteX25" fmla="*/ 762000 w 789299"/>
                <a:gd name="connsiteY25" fmla="*/ 375285 h 699135"/>
                <a:gd name="connsiteX26" fmla="*/ 727358 w 789299"/>
                <a:gd name="connsiteY26" fmla="*/ 409880 h 699135"/>
                <a:gd name="connsiteX27" fmla="*/ 394649 w 789299"/>
                <a:gd name="connsiteY27" fmla="*/ 95250 h 699135"/>
                <a:gd name="connsiteX28" fmla="*/ 62170 w 789299"/>
                <a:gd name="connsiteY28" fmla="*/ 410108 h 699135"/>
                <a:gd name="connsiteX0" fmla="*/ 0 w 789299"/>
                <a:gd name="connsiteY0" fmla="*/ 374885 h 699135"/>
                <a:gd name="connsiteX1" fmla="*/ 61808 w 789299"/>
                <a:gd name="connsiteY1" fmla="*/ 436683 h 699135"/>
                <a:gd name="connsiteX2" fmla="*/ 108899 w 789299"/>
                <a:gd name="connsiteY2" fmla="*/ 392087 h 699135"/>
                <a:gd name="connsiteX3" fmla="*/ 108899 w 789299"/>
                <a:gd name="connsiteY3" fmla="*/ 698906 h 699135"/>
                <a:gd name="connsiteX4" fmla="*/ 347024 w 789299"/>
                <a:gd name="connsiteY4" fmla="*/ 699002 h 699135"/>
                <a:gd name="connsiteX5" fmla="*/ 442274 w 789299"/>
                <a:gd name="connsiteY5" fmla="*/ 461172 h 699135"/>
                <a:gd name="connsiteX6" fmla="*/ 442274 w 789299"/>
                <a:gd name="connsiteY6" fmla="*/ 699040 h 699135"/>
                <a:gd name="connsiteX7" fmla="*/ 680399 w 789299"/>
                <a:gd name="connsiteY7" fmla="*/ 699135 h 699135"/>
                <a:gd name="connsiteX8" fmla="*/ 680399 w 789299"/>
                <a:gd name="connsiteY8" fmla="*/ 391687 h 699135"/>
                <a:gd name="connsiteX9" fmla="*/ 727729 w 789299"/>
                <a:gd name="connsiteY9" fmla="*/ 436455 h 699135"/>
                <a:gd name="connsiteX10" fmla="*/ 789299 w 789299"/>
                <a:gd name="connsiteY10" fmla="*/ 374894 h 699135"/>
                <a:gd name="connsiteX11" fmla="*/ 394649 w 789299"/>
                <a:gd name="connsiteY11" fmla="*/ 0 h 699135"/>
                <a:gd name="connsiteX12" fmla="*/ 0 w 789299"/>
                <a:gd name="connsiteY12" fmla="*/ 374885 h 699135"/>
                <a:gd name="connsiteX13" fmla="*/ 661349 w 789299"/>
                <a:gd name="connsiteY13" fmla="*/ 680085 h 699135"/>
                <a:gd name="connsiteX14" fmla="*/ 461324 w 789299"/>
                <a:gd name="connsiteY14" fmla="*/ 679999 h 699135"/>
                <a:gd name="connsiteX15" fmla="*/ 327974 w 789299"/>
                <a:gd name="connsiteY15" fmla="*/ 679942 h 699135"/>
                <a:gd name="connsiteX16" fmla="*/ 127949 w 789299"/>
                <a:gd name="connsiteY16" fmla="*/ 679866 h 699135"/>
                <a:gd name="connsiteX17" fmla="*/ 127949 w 789299"/>
                <a:gd name="connsiteY17" fmla="*/ 374047 h 699135"/>
                <a:gd name="connsiteX18" fmla="*/ 394649 w 789299"/>
                <a:gd name="connsiteY18" fmla="*/ 121482 h 699135"/>
                <a:gd name="connsiteX19" fmla="*/ 661349 w 789299"/>
                <a:gd name="connsiteY19" fmla="*/ 373675 h 699135"/>
                <a:gd name="connsiteX20" fmla="*/ 661349 w 789299"/>
                <a:gd name="connsiteY20" fmla="*/ 680085 h 699135"/>
                <a:gd name="connsiteX21" fmla="*/ 62170 w 789299"/>
                <a:gd name="connsiteY21" fmla="*/ 410108 h 699135"/>
                <a:gd name="connsiteX22" fmla="*/ 27299 w 789299"/>
                <a:gd name="connsiteY22" fmla="*/ 375285 h 699135"/>
                <a:gd name="connsiteX23" fmla="*/ 394649 w 789299"/>
                <a:gd name="connsiteY23" fmla="*/ 26251 h 699135"/>
                <a:gd name="connsiteX24" fmla="*/ 762000 w 789299"/>
                <a:gd name="connsiteY24" fmla="*/ 375285 h 699135"/>
                <a:gd name="connsiteX25" fmla="*/ 727358 w 789299"/>
                <a:gd name="connsiteY25" fmla="*/ 409880 h 699135"/>
                <a:gd name="connsiteX26" fmla="*/ 394649 w 789299"/>
                <a:gd name="connsiteY26" fmla="*/ 95250 h 699135"/>
                <a:gd name="connsiteX27" fmla="*/ 62170 w 789299"/>
                <a:gd name="connsiteY27" fmla="*/ 410108 h 699135"/>
                <a:gd name="connsiteX0" fmla="*/ 0 w 789299"/>
                <a:gd name="connsiteY0" fmla="*/ 374885 h 699135"/>
                <a:gd name="connsiteX1" fmla="*/ 61808 w 789299"/>
                <a:gd name="connsiteY1" fmla="*/ 436683 h 699135"/>
                <a:gd name="connsiteX2" fmla="*/ 108899 w 789299"/>
                <a:gd name="connsiteY2" fmla="*/ 392087 h 699135"/>
                <a:gd name="connsiteX3" fmla="*/ 108899 w 789299"/>
                <a:gd name="connsiteY3" fmla="*/ 698906 h 699135"/>
                <a:gd name="connsiteX4" fmla="*/ 347024 w 789299"/>
                <a:gd name="connsiteY4" fmla="*/ 699002 h 699135"/>
                <a:gd name="connsiteX5" fmla="*/ 442274 w 789299"/>
                <a:gd name="connsiteY5" fmla="*/ 699040 h 699135"/>
                <a:gd name="connsiteX6" fmla="*/ 680399 w 789299"/>
                <a:gd name="connsiteY6" fmla="*/ 699135 h 699135"/>
                <a:gd name="connsiteX7" fmla="*/ 680399 w 789299"/>
                <a:gd name="connsiteY7" fmla="*/ 391687 h 699135"/>
                <a:gd name="connsiteX8" fmla="*/ 727729 w 789299"/>
                <a:gd name="connsiteY8" fmla="*/ 436455 h 699135"/>
                <a:gd name="connsiteX9" fmla="*/ 789299 w 789299"/>
                <a:gd name="connsiteY9" fmla="*/ 374894 h 699135"/>
                <a:gd name="connsiteX10" fmla="*/ 394649 w 789299"/>
                <a:gd name="connsiteY10" fmla="*/ 0 h 699135"/>
                <a:gd name="connsiteX11" fmla="*/ 0 w 789299"/>
                <a:gd name="connsiteY11" fmla="*/ 374885 h 699135"/>
                <a:gd name="connsiteX12" fmla="*/ 661349 w 789299"/>
                <a:gd name="connsiteY12" fmla="*/ 680085 h 699135"/>
                <a:gd name="connsiteX13" fmla="*/ 461324 w 789299"/>
                <a:gd name="connsiteY13" fmla="*/ 679999 h 699135"/>
                <a:gd name="connsiteX14" fmla="*/ 327974 w 789299"/>
                <a:gd name="connsiteY14" fmla="*/ 679942 h 699135"/>
                <a:gd name="connsiteX15" fmla="*/ 127949 w 789299"/>
                <a:gd name="connsiteY15" fmla="*/ 679866 h 699135"/>
                <a:gd name="connsiteX16" fmla="*/ 127949 w 789299"/>
                <a:gd name="connsiteY16" fmla="*/ 374047 h 699135"/>
                <a:gd name="connsiteX17" fmla="*/ 394649 w 789299"/>
                <a:gd name="connsiteY17" fmla="*/ 121482 h 699135"/>
                <a:gd name="connsiteX18" fmla="*/ 661349 w 789299"/>
                <a:gd name="connsiteY18" fmla="*/ 373675 h 699135"/>
                <a:gd name="connsiteX19" fmla="*/ 661349 w 789299"/>
                <a:gd name="connsiteY19" fmla="*/ 680085 h 699135"/>
                <a:gd name="connsiteX20" fmla="*/ 62170 w 789299"/>
                <a:gd name="connsiteY20" fmla="*/ 410108 h 699135"/>
                <a:gd name="connsiteX21" fmla="*/ 27299 w 789299"/>
                <a:gd name="connsiteY21" fmla="*/ 375285 h 699135"/>
                <a:gd name="connsiteX22" fmla="*/ 394649 w 789299"/>
                <a:gd name="connsiteY22" fmla="*/ 26251 h 699135"/>
                <a:gd name="connsiteX23" fmla="*/ 762000 w 789299"/>
                <a:gd name="connsiteY23" fmla="*/ 375285 h 699135"/>
                <a:gd name="connsiteX24" fmla="*/ 727358 w 789299"/>
                <a:gd name="connsiteY24" fmla="*/ 409880 h 699135"/>
                <a:gd name="connsiteX25" fmla="*/ 394649 w 789299"/>
                <a:gd name="connsiteY25" fmla="*/ 95250 h 699135"/>
                <a:gd name="connsiteX26" fmla="*/ 62170 w 789299"/>
                <a:gd name="connsiteY26" fmla="*/ 410108 h 699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789299" h="699135">
                  <a:moveTo>
                    <a:pt x="0" y="374885"/>
                  </a:moveTo>
                  <a:lnTo>
                    <a:pt x="61808" y="436683"/>
                  </a:lnTo>
                  <a:lnTo>
                    <a:pt x="108899" y="392087"/>
                  </a:lnTo>
                  <a:lnTo>
                    <a:pt x="108899" y="698906"/>
                  </a:lnTo>
                  <a:lnTo>
                    <a:pt x="347024" y="699002"/>
                  </a:lnTo>
                  <a:lnTo>
                    <a:pt x="442274" y="699040"/>
                  </a:lnTo>
                  <a:lnTo>
                    <a:pt x="680399" y="699135"/>
                  </a:lnTo>
                  <a:lnTo>
                    <a:pt x="680399" y="391687"/>
                  </a:lnTo>
                  <a:lnTo>
                    <a:pt x="727729" y="436455"/>
                  </a:lnTo>
                  <a:lnTo>
                    <a:pt x="789299" y="374894"/>
                  </a:lnTo>
                  <a:lnTo>
                    <a:pt x="394649" y="0"/>
                  </a:lnTo>
                  <a:lnTo>
                    <a:pt x="0" y="374885"/>
                  </a:lnTo>
                  <a:close/>
                  <a:moveTo>
                    <a:pt x="661349" y="680085"/>
                  </a:moveTo>
                  <a:lnTo>
                    <a:pt x="461324" y="679999"/>
                  </a:lnTo>
                  <a:lnTo>
                    <a:pt x="327974" y="679942"/>
                  </a:lnTo>
                  <a:lnTo>
                    <a:pt x="127949" y="679866"/>
                  </a:lnTo>
                  <a:lnTo>
                    <a:pt x="127949" y="374047"/>
                  </a:lnTo>
                  <a:lnTo>
                    <a:pt x="394649" y="121482"/>
                  </a:lnTo>
                  <a:lnTo>
                    <a:pt x="661349" y="373675"/>
                  </a:lnTo>
                  <a:lnTo>
                    <a:pt x="661349" y="680085"/>
                  </a:lnTo>
                  <a:close/>
                  <a:moveTo>
                    <a:pt x="62170" y="410108"/>
                  </a:moveTo>
                  <a:lnTo>
                    <a:pt x="27299" y="375285"/>
                  </a:lnTo>
                  <a:lnTo>
                    <a:pt x="394649" y="26251"/>
                  </a:lnTo>
                  <a:lnTo>
                    <a:pt x="762000" y="375285"/>
                  </a:lnTo>
                  <a:lnTo>
                    <a:pt x="727358" y="409880"/>
                  </a:lnTo>
                  <a:lnTo>
                    <a:pt x="394649" y="95250"/>
                  </a:lnTo>
                  <a:lnTo>
                    <a:pt x="62170" y="410108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BE"/>
            </a:p>
          </p:txBody>
        </p:sp>
      </p:grpSp>
      <p:grpSp>
        <p:nvGrpSpPr>
          <p:cNvPr id="15" name="Groupe 14">
            <a:extLst>
              <a:ext uri="{FF2B5EF4-FFF2-40B4-BE49-F238E27FC236}">
                <a16:creationId xmlns:a16="http://schemas.microsoft.com/office/drawing/2014/main" id="{C1F64FC7-4133-4040-83D3-8B66C2046446}"/>
              </a:ext>
            </a:extLst>
          </p:cNvPr>
          <p:cNvGrpSpPr>
            <a:grpSpLocks noChangeAspect="1"/>
          </p:cNvGrpSpPr>
          <p:nvPr/>
        </p:nvGrpSpPr>
        <p:grpSpPr>
          <a:xfrm>
            <a:off x="2908829" y="279355"/>
            <a:ext cx="6944048" cy="6267685"/>
            <a:chOff x="2908829" y="279355"/>
            <a:chExt cx="6944048" cy="6267685"/>
          </a:xfrm>
        </p:grpSpPr>
        <p:sp>
          <p:nvSpPr>
            <p:cNvPr id="5" name="Forme libre : forme 4">
              <a:extLst>
                <a:ext uri="{FF2B5EF4-FFF2-40B4-BE49-F238E27FC236}">
                  <a16:creationId xmlns:a16="http://schemas.microsoft.com/office/drawing/2014/main" id="{FA4E5A16-E8D1-47A8-9A71-9E217CB4E4BA}"/>
                </a:ext>
              </a:extLst>
            </p:cNvPr>
            <p:cNvSpPr/>
            <p:nvPr/>
          </p:nvSpPr>
          <p:spPr>
            <a:xfrm>
              <a:off x="5518150" y="279355"/>
              <a:ext cx="2241550" cy="819195"/>
            </a:xfrm>
            <a:custGeom>
              <a:avLst/>
              <a:gdLst>
                <a:gd name="connsiteX0" fmla="*/ 0 w 2241550"/>
                <a:gd name="connsiteY0" fmla="*/ 400095 h 819195"/>
                <a:gd name="connsiteX1" fmla="*/ 209550 w 2241550"/>
                <a:gd name="connsiteY1" fmla="*/ 495345 h 819195"/>
                <a:gd name="connsiteX2" fmla="*/ 374650 w 2241550"/>
                <a:gd name="connsiteY2" fmla="*/ 717595 h 819195"/>
                <a:gd name="connsiteX3" fmla="*/ 514350 w 2241550"/>
                <a:gd name="connsiteY3" fmla="*/ 685845 h 819195"/>
                <a:gd name="connsiteX4" fmla="*/ 692150 w 2241550"/>
                <a:gd name="connsiteY4" fmla="*/ 615995 h 819195"/>
                <a:gd name="connsiteX5" fmla="*/ 736600 w 2241550"/>
                <a:gd name="connsiteY5" fmla="*/ 552495 h 819195"/>
                <a:gd name="connsiteX6" fmla="*/ 838200 w 2241550"/>
                <a:gd name="connsiteY6" fmla="*/ 450895 h 819195"/>
                <a:gd name="connsiteX7" fmla="*/ 1009650 w 2241550"/>
                <a:gd name="connsiteY7" fmla="*/ 431845 h 819195"/>
                <a:gd name="connsiteX8" fmla="*/ 1358900 w 2241550"/>
                <a:gd name="connsiteY8" fmla="*/ 273095 h 819195"/>
                <a:gd name="connsiteX9" fmla="*/ 1441450 w 2241550"/>
                <a:gd name="connsiteY9" fmla="*/ 241345 h 819195"/>
                <a:gd name="connsiteX10" fmla="*/ 1549400 w 2241550"/>
                <a:gd name="connsiteY10" fmla="*/ 69895 h 819195"/>
                <a:gd name="connsiteX11" fmla="*/ 1714500 w 2241550"/>
                <a:gd name="connsiteY11" fmla="*/ 82595 h 819195"/>
                <a:gd name="connsiteX12" fmla="*/ 1835150 w 2241550"/>
                <a:gd name="connsiteY12" fmla="*/ 45 h 819195"/>
                <a:gd name="connsiteX13" fmla="*/ 1885950 w 2241550"/>
                <a:gd name="connsiteY13" fmla="*/ 95295 h 819195"/>
                <a:gd name="connsiteX14" fmla="*/ 1974850 w 2241550"/>
                <a:gd name="connsiteY14" fmla="*/ 228645 h 819195"/>
                <a:gd name="connsiteX15" fmla="*/ 2032000 w 2241550"/>
                <a:gd name="connsiteY15" fmla="*/ 476295 h 819195"/>
                <a:gd name="connsiteX16" fmla="*/ 2241550 w 2241550"/>
                <a:gd name="connsiteY16" fmla="*/ 819195 h 819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41550" h="819195">
                  <a:moveTo>
                    <a:pt x="0" y="400095"/>
                  </a:moveTo>
                  <a:cubicBezTo>
                    <a:pt x="73554" y="421261"/>
                    <a:pt x="147108" y="442428"/>
                    <a:pt x="209550" y="495345"/>
                  </a:cubicBezTo>
                  <a:cubicBezTo>
                    <a:pt x="271992" y="548262"/>
                    <a:pt x="323850" y="685845"/>
                    <a:pt x="374650" y="717595"/>
                  </a:cubicBezTo>
                  <a:cubicBezTo>
                    <a:pt x="425450" y="749345"/>
                    <a:pt x="461433" y="702778"/>
                    <a:pt x="514350" y="685845"/>
                  </a:cubicBezTo>
                  <a:cubicBezTo>
                    <a:pt x="567267" y="668912"/>
                    <a:pt x="655109" y="638220"/>
                    <a:pt x="692150" y="615995"/>
                  </a:cubicBezTo>
                  <a:cubicBezTo>
                    <a:pt x="729191" y="593770"/>
                    <a:pt x="712258" y="580012"/>
                    <a:pt x="736600" y="552495"/>
                  </a:cubicBezTo>
                  <a:cubicBezTo>
                    <a:pt x="760942" y="524978"/>
                    <a:pt x="792692" y="471003"/>
                    <a:pt x="838200" y="450895"/>
                  </a:cubicBezTo>
                  <a:cubicBezTo>
                    <a:pt x="883708" y="430787"/>
                    <a:pt x="922867" y="461478"/>
                    <a:pt x="1009650" y="431845"/>
                  </a:cubicBezTo>
                  <a:cubicBezTo>
                    <a:pt x="1096433" y="402212"/>
                    <a:pt x="1286933" y="304845"/>
                    <a:pt x="1358900" y="273095"/>
                  </a:cubicBezTo>
                  <a:cubicBezTo>
                    <a:pt x="1430867" y="241345"/>
                    <a:pt x="1409700" y="275212"/>
                    <a:pt x="1441450" y="241345"/>
                  </a:cubicBezTo>
                  <a:cubicBezTo>
                    <a:pt x="1473200" y="207478"/>
                    <a:pt x="1503892" y="96353"/>
                    <a:pt x="1549400" y="69895"/>
                  </a:cubicBezTo>
                  <a:cubicBezTo>
                    <a:pt x="1594908" y="43437"/>
                    <a:pt x="1666875" y="94237"/>
                    <a:pt x="1714500" y="82595"/>
                  </a:cubicBezTo>
                  <a:cubicBezTo>
                    <a:pt x="1762125" y="70953"/>
                    <a:pt x="1806575" y="-2072"/>
                    <a:pt x="1835150" y="45"/>
                  </a:cubicBezTo>
                  <a:cubicBezTo>
                    <a:pt x="1863725" y="2162"/>
                    <a:pt x="1862667" y="57195"/>
                    <a:pt x="1885950" y="95295"/>
                  </a:cubicBezTo>
                  <a:cubicBezTo>
                    <a:pt x="1909233" y="133395"/>
                    <a:pt x="1950508" y="165145"/>
                    <a:pt x="1974850" y="228645"/>
                  </a:cubicBezTo>
                  <a:cubicBezTo>
                    <a:pt x="1999192" y="292145"/>
                    <a:pt x="1987550" y="377870"/>
                    <a:pt x="2032000" y="476295"/>
                  </a:cubicBezTo>
                  <a:cubicBezTo>
                    <a:pt x="2076450" y="574720"/>
                    <a:pt x="2159000" y="696957"/>
                    <a:pt x="2241550" y="819195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  <p:sp>
          <p:nvSpPr>
            <p:cNvPr id="6" name="Forme libre : forme 5">
              <a:extLst>
                <a:ext uri="{FF2B5EF4-FFF2-40B4-BE49-F238E27FC236}">
                  <a16:creationId xmlns:a16="http://schemas.microsoft.com/office/drawing/2014/main" id="{BDAE27D0-184D-4197-9EDA-2D4D9321C12F}"/>
                </a:ext>
              </a:extLst>
            </p:cNvPr>
            <p:cNvSpPr/>
            <p:nvPr/>
          </p:nvSpPr>
          <p:spPr>
            <a:xfrm>
              <a:off x="7701801" y="1064836"/>
              <a:ext cx="2151076" cy="2593308"/>
            </a:xfrm>
            <a:custGeom>
              <a:avLst/>
              <a:gdLst>
                <a:gd name="connsiteX0" fmla="*/ 57899 w 2151076"/>
                <a:gd name="connsiteY0" fmla="*/ 14664 h 2593308"/>
                <a:gd name="connsiteX1" fmla="*/ 134099 w 2151076"/>
                <a:gd name="connsiteY1" fmla="*/ 14664 h 2593308"/>
                <a:gd name="connsiteX2" fmla="*/ 229349 w 2151076"/>
                <a:gd name="connsiteY2" fmla="*/ 167064 h 2593308"/>
                <a:gd name="connsiteX3" fmla="*/ 197599 w 2151076"/>
                <a:gd name="connsiteY3" fmla="*/ 306764 h 2593308"/>
                <a:gd name="connsiteX4" fmla="*/ 254749 w 2151076"/>
                <a:gd name="connsiteY4" fmla="*/ 408364 h 2593308"/>
                <a:gd name="connsiteX5" fmla="*/ 749 w 2151076"/>
                <a:gd name="connsiteY5" fmla="*/ 636964 h 2593308"/>
                <a:gd name="connsiteX6" fmla="*/ 178549 w 2151076"/>
                <a:gd name="connsiteY6" fmla="*/ 878264 h 2593308"/>
                <a:gd name="connsiteX7" fmla="*/ 229349 w 2151076"/>
                <a:gd name="connsiteY7" fmla="*/ 979864 h 2593308"/>
                <a:gd name="connsiteX8" fmla="*/ 496049 w 2151076"/>
                <a:gd name="connsiteY8" fmla="*/ 1011614 h 2593308"/>
                <a:gd name="connsiteX9" fmla="*/ 584949 w 2151076"/>
                <a:gd name="connsiteY9" fmla="*/ 948114 h 2593308"/>
                <a:gd name="connsiteX10" fmla="*/ 807199 w 2151076"/>
                <a:gd name="connsiteY10" fmla="*/ 1068764 h 2593308"/>
                <a:gd name="connsiteX11" fmla="*/ 832599 w 2151076"/>
                <a:gd name="connsiteY11" fmla="*/ 1132264 h 2593308"/>
                <a:gd name="connsiteX12" fmla="*/ 959599 w 2151076"/>
                <a:gd name="connsiteY12" fmla="*/ 1106864 h 2593308"/>
                <a:gd name="connsiteX13" fmla="*/ 984999 w 2151076"/>
                <a:gd name="connsiteY13" fmla="*/ 1183064 h 2593308"/>
                <a:gd name="connsiteX14" fmla="*/ 896099 w 2151076"/>
                <a:gd name="connsiteY14" fmla="*/ 1291014 h 2593308"/>
                <a:gd name="connsiteX15" fmla="*/ 921499 w 2151076"/>
                <a:gd name="connsiteY15" fmla="*/ 1570414 h 2593308"/>
                <a:gd name="connsiteX16" fmla="*/ 991349 w 2151076"/>
                <a:gd name="connsiteY16" fmla="*/ 1583114 h 2593308"/>
                <a:gd name="connsiteX17" fmla="*/ 1137399 w 2151076"/>
                <a:gd name="connsiteY17" fmla="*/ 1811714 h 2593308"/>
                <a:gd name="connsiteX18" fmla="*/ 1365999 w 2151076"/>
                <a:gd name="connsiteY18" fmla="*/ 1678364 h 2593308"/>
                <a:gd name="connsiteX19" fmla="*/ 1772399 w 2151076"/>
                <a:gd name="connsiteY19" fmla="*/ 1462464 h 2593308"/>
                <a:gd name="connsiteX20" fmla="*/ 1848599 w 2151076"/>
                <a:gd name="connsiteY20" fmla="*/ 1341814 h 2593308"/>
                <a:gd name="connsiteX21" fmla="*/ 1905749 w 2151076"/>
                <a:gd name="connsiteY21" fmla="*/ 1430714 h 2593308"/>
                <a:gd name="connsiteX22" fmla="*/ 1943849 w 2151076"/>
                <a:gd name="connsiteY22" fmla="*/ 1792664 h 2593308"/>
                <a:gd name="connsiteX23" fmla="*/ 2147049 w 2151076"/>
                <a:gd name="connsiteY23" fmla="*/ 2180014 h 2593308"/>
                <a:gd name="connsiteX24" fmla="*/ 2070849 w 2151076"/>
                <a:gd name="connsiteY24" fmla="*/ 2249864 h 2593308"/>
                <a:gd name="connsiteX25" fmla="*/ 1969249 w 2151076"/>
                <a:gd name="connsiteY25" fmla="*/ 2364164 h 2593308"/>
                <a:gd name="connsiteX26" fmla="*/ 1975599 w 2151076"/>
                <a:gd name="connsiteY26" fmla="*/ 2459414 h 2593308"/>
                <a:gd name="connsiteX27" fmla="*/ 1854949 w 2151076"/>
                <a:gd name="connsiteY27" fmla="*/ 2453064 h 2593308"/>
                <a:gd name="connsiteX28" fmla="*/ 1778749 w 2151076"/>
                <a:gd name="connsiteY28" fmla="*/ 2529264 h 2593308"/>
                <a:gd name="connsiteX29" fmla="*/ 1677149 w 2151076"/>
                <a:gd name="connsiteY29" fmla="*/ 2592764 h 2593308"/>
                <a:gd name="connsiteX30" fmla="*/ 1607299 w 2151076"/>
                <a:gd name="connsiteY30" fmla="*/ 2554664 h 2593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2151076" h="2593308">
                  <a:moveTo>
                    <a:pt x="57899" y="14664"/>
                  </a:moveTo>
                  <a:cubicBezTo>
                    <a:pt x="81711" y="1964"/>
                    <a:pt x="105524" y="-10736"/>
                    <a:pt x="134099" y="14664"/>
                  </a:cubicBezTo>
                  <a:cubicBezTo>
                    <a:pt x="162674" y="40064"/>
                    <a:pt x="218766" y="118381"/>
                    <a:pt x="229349" y="167064"/>
                  </a:cubicBezTo>
                  <a:cubicBezTo>
                    <a:pt x="239932" y="215747"/>
                    <a:pt x="193366" y="266547"/>
                    <a:pt x="197599" y="306764"/>
                  </a:cubicBezTo>
                  <a:cubicBezTo>
                    <a:pt x="201832" y="346981"/>
                    <a:pt x="287557" y="353331"/>
                    <a:pt x="254749" y="408364"/>
                  </a:cubicBezTo>
                  <a:cubicBezTo>
                    <a:pt x="221941" y="463397"/>
                    <a:pt x="13449" y="558647"/>
                    <a:pt x="749" y="636964"/>
                  </a:cubicBezTo>
                  <a:cubicBezTo>
                    <a:pt x="-11951" y="715281"/>
                    <a:pt x="140449" y="821114"/>
                    <a:pt x="178549" y="878264"/>
                  </a:cubicBezTo>
                  <a:cubicBezTo>
                    <a:pt x="216649" y="935414"/>
                    <a:pt x="176432" y="957639"/>
                    <a:pt x="229349" y="979864"/>
                  </a:cubicBezTo>
                  <a:cubicBezTo>
                    <a:pt x="282266" y="1002089"/>
                    <a:pt x="436782" y="1016906"/>
                    <a:pt x="496049" y="1011614"/>
                  </a:cubicBezTo>
                  <a:cubicBezTo>
                    <a:pt x="555316" y="1006322"/>
                    <a:pt x="533091" y="938589"/>
                    <a:pt x="584949" y="948114"/>
                  </a:cubicBezTo>
                  <a:cubicBezTo>
                    <a:pt x="636807" y="957639"/>
                    <a:pt x="765924" y="1038072"/>
                    <a:pt x="807199" y="1068764"/>
                  </a:cubicBezTo>
                  <a:cubicBezTo>
                    <a:pt x="848474" y="1099456"/>
                    <a:pt x="807199" y="1125914"/>
                    <a:pt x="832599" y="1132264"/>
                  </a:cubicBezTo>
                  <a:cubicBezTo>
                    <a:pt x="857999" y="1138614"/>
                    <a:pt x="934199" y="1098397"/>
                    <a:pt x="959599" y="1106864"/>
                  </a:cubicBezTo>
                  <a:cubicBezTo>
                    <a:pt x="984999" y="1115331"/>
                    <a:pt x="995582" y="1152372"/>
                    <a:pt x="984999" y="1183064"/>
                  </a:cubicBezTo>
                  <a:cubicBezTo>
                    <a:pt x="974416" y="1213756"/>
                    <a:pt x="906682" y="1226456"/>
                    <a:pt x="896099" y="1291014"/>
                  </a:cubicBezTo>
                  <a:cubicBezTo>
                    <a:pt x="885516" y="1355572"/>
                    <a:pt x="905624" y="1521731"/>
                    <a:pt x="921499" y="1570414"/>
                  </a:cubicBezTo>
                  <a:cubicBezTo>
                    <a:pt x="937374" y="1619097"/>
                    <a:pt x="955366" y="1542897"/>
                    <a:pt x="991349" y="1583114"/>
                  </a:cubicBezTo>
                  <a:cubicBezTo>
                    <a:pt x="1027332" y="1623331"/>
                    <a:pt x="1074957" y="1795839"/>
                    <a:pt x="1137399" y="1811714"/>
                  </a:cubicBezTo>
                  <a:cubicBezTo>
                    <a:pt x="1199841" y="1827589"/>
                    <a:pt x="1260166" y="1736572"/>
                    <a:pt x="1365999" y="1678364"/>
                  </a:cubicBezTo>
                  <a:cubicBezTo>
                    <a:pt x="1471832" y="1620156"/>
                    <a:pt x="1691966" y="1518556"/>
                    <a:pt x="1772399" y="1462464"/>
                  </a:cubicBezTo>
                  <a:cubicBezTo>
                    <a:pt x="1852832" y="1406372"/>
                    <a:pt x="1826374" y="1347106"/>
                    <a:pt x="1848599" y="1341814"/>
                  </a:cubicBezTo>
                  <a:cubicBezTo>
                    <a:pt x="1870824" y="1336522"/>
                    <a:pt x="1889874" y="1355572"/>
                    <a:pt x="1905749" y="1430714"/>
                  </a:cubicBezTo>
                  <a:cubicBezTo>
                    <a:pt x="1921624" y="1505856"/>
                    <a:pt x="1903632" y="1667781"/>
                    <a:pt x="1943849" y="1792664"/>
                  </a:cubicBezTo>
                  <a:cubicBezTo>
                    <a:pt x="1984066" y="1917547"/>
                    <a:pt x="2125882" y="2103814"/>
                    <a:pt x="2147049" y="2180014"/>
                  </a:cubicBezTo>
                  <a:cubicBezTo>
                    <a:pt x="2168216" y="2256214"/>
                    <a:pt x="2100482" y="2219172"/>
                    <a:pt x="2070849" y="2249864"/>
                  </a:cubicBezTo>
                  <a:cubicBezTo>
                    <a:pt x="2041216" y="2280556"/>
                    <a:pt x="1985124" y="2329239"/>
                    <a:pt x="1969249" y="2364164"/>
                  </a:cubicBezTo>
                  <a:cubicBezTo>
                    <a:pt x="1953374" y="2399089"/>
                    <a:pt x="1994649" y="2444597"/>
                    <a:pt x="1975599" y="2459414"/>
                  </a:cubicBezTo>
                  <a:cubicBezTo>
                    <a:pt x="1956549" y="2474231"/>
                    <a:pt x="1887757" y="2441422"/>
                    <a:pt x="1854949" y="2453064"/>
                  </a:cubicBezTo>
                  <a:cubicBezTo>
                    <a:pt x="1822141" y="2464706"/>
                    <a:pt x="1808382" y="2505981"/>
                    <a:pt x="1778749" y="2529264"/>
                  </a:cubicBezTo>
                  <a:cubicBezTo>
                    <a:pt x="1749116" y="2552547"/>
                    <a:pt x="1705724" y="2588531"/>
                    <a:pt x="1677149" y="2592764"/>
                  </a:cubicBezTo>
                  <a:cubicBezTo>
                    <a:pt x="1648574" y="2596997"/>
                    <a:pt x="1627936" y="2575830"/>
                    <a:pt x="1607299" y="2554664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  <p:sp>
          <p:nvSpPr>
            <p:cNvPr id="9" name="Forme libre : forme 8">
              <a:extLst>
                <a:ext uri="{FF2B5EF4-FFF2-40B4-BE49-F238E27FC236}">
                  <a16:creationId xmlns:a16="http://schemas.microsoft.com/office/drawing/2014/main" id="{ACE898E1-7BDE-49B0-8EBE-D13D00606527}"/>
                </a:ext>
              </a:extLst>
            </p:cNvPr>
            <p:cNvSpPr/>
            <p:nvPr/>
          </p:nvSpPr>
          <p:spPr>
            <a:xfrm>
              <a:off x="7672120" y="3459906"/>
              <a:ext cx="1660678" cy="1639144"/>
            </a:xfrm>
            <a:custGeom>
              <a:avLst/>
              <a:gdLst>
                <a:gd name="connsiteX0" fmla="*/ 1649680 w 1660678"/>
                <a:gd name="connsiteY0" fmla="*/ 159594 h 1639144"/>
                <a:gd name="connsiteX1" fmla="*/ 1649680 w 1660678"/>
                <a:gd name="connsiteY1" fmla="*/ 51644 h 1639144"/>
                <a:gd name="connsiteX2" fmla="*/ 1535380 w 1660678"/>
                <a:gd name="connsiteY2" fmla="*/ 844 h 1639144"/>
                <a:gd name="connsiteX3" fmla="*/ 1395680 w 1660678"/>
                <a:gd name="connsiteY3" fmla="*/ 89744 h 1639144"/>
                <a:gd name="connsiteX4" fmla="*/ 1395680 w 1660678"/>
                <a:gd name="connsiteY4" fmla="*/ 362794 h 1639144"/>
                <a:gd name="connsiteX5" fmla="*/ 1465530 w 1660678"/>
                <a:gd name="connsiteY5" fmla="*/ 426294 h 1639144"/>
                <a:gd name="connsiteX6" fmla="*/ 1414730 w 1660678"/>
                <a:gd name="connsiteY6" fmla="*/ 496144 h 1639144"/>
                <a:gd name="connsiteX7" fmla="*/ 1281380 w 1660678"/>
                <a:gd name="connsiteY7" fmla="*/ 585044 h 1639144"/>
                <a:gd name="connsiteX8" fmla="*/ 1224230 w 1660678"/>
                <a:gd name="connsiteY8" fmla="*/ 737444 h 1639144"/>
                <a:gd name="connsiteX9" fmla="*/ 1008330 w 1660678"/>
                <a:gd name="connsiteY9" fmla="*/ 775544 h 1639144"/>
                <a:gd name="connsiteX10" fmla="*/ 919430 w 1660678"/>
                <a:gd name="connsiteY10" fmla="*/ 712044 h 1639144"/>
                <a:gd name="connsiteX11" fmla="*/ 874980 w 1660678"/>
                <a:gd name="connsiteY11" fmla="*/ 680294 h 1639144"/>
                <a:gd name="connsiteX12" fmla="*/ 773380 w 1660678"/>
                <a:gd name="connsiteY12" fmla="*/ 667594 h 1639144"/>
                <a:gd name="connsiteX13" fmla="*/ 728930 w 1660678"/>
                <a:gd name="connsiteY13" fmla="*/ 750144 h 1639144"/>
                <a:gd name="connsiteX14" fmla="*/ 665430 w 1660678"/>
                <a:gd name="connsiteY14" fmla="*/ 832694 h 1639144"/>
                <a:gd name="connsiteX15" fmla="*/ 481280 w 1660678"/>
                <a:gd name="connsiteY15" fmla="*/ 985094 h 1639144"/>
                <a:gd name="connsiteX16" fmla="*/ 373330 w 1660678"/>
                <a:gd name="connsiteY16" fmla="*/ 1010494 h 1639144"/>
                <a:gd name="connsiteX17" fmla="*/ 271730 w 1660678"/>
                <a:gd name="connsiteY17" fmla="*/ 1112094 h 1639144"/>
                <a:gd name="connsiteX18" fmla="*/ 144730 w 1660678"/>
                <a:gd name="connsiteY18" fmla="*/ 1099394 h 1639144"/>
                <a:gd name="connsiteX19" fmla="*/ 5030 w 1660678"/>
                <a:gd name="connsiteY19" fmla="*/ 1181944 h 1639144"/>
                <a:gd name="connsiteX20" fmla="*/ 36780 w 1660678"/>
                <a:gd name="connsiteY20" fmla="*/ 1321644 h 1639144"/>
                <a:gd name="connsiteX21" fmla="*/ 93930 w 1660678"/>
                <a:gd name="connsiteY21" fmla="*/ 1366094 h 1639144"/>
                <a:gd name="connsiteX22" fmla="*/ 214580 w 1660678"/>
                <a:gd name="connsiteY22" fmla="*/ 1378794 h 1639144"/>
                <a:gd name="connsiteX23" fmla="*/ 119330 w 1660678"/>
                <a:gd name="connsiteY23" fmla="*/ 1575644 h 1639144"/>
                <a:gd name="connsiteX24" fmla="*/ 74880 w 1660678"/>
                <a:gd name="connsiteY24" fmla="*/ 1639144 h 1639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660678" h="1639144">
                  <a:moveTo>
                    <a:pt x="1649680" y="159594"/>
                  </a:moveTo>
                  <a:cubicBezTo>
                    <a:pt x="1659205" y="118848"/>
                    <a:pt x="1668730" y="78102"/>
                    <a:pt x="1649680" y="51644"/>
                  </a:cubicBezTo>
                  <a:cubicBezTo>
                    <a:pt x="1630630" y="25186"/>
                    <a:pt x="1577713" y="-5506"/>
                    <a:pt x="1535380" y="844"/>
                  </a:cubicBezTo>
                  <a:cubicBezTo>
                    <a:pt x="1493047" y="7194"/>
                    <a:pt x="1418963" y="29419"/>
                    <a:pt x="1395680" y="89744"/>
                  </a:cubicBezTo>
                  <a:cubicBezTo>
                    <a:pt x="1372397" y="150069"/>
                    <a:pt x="1384038" y="306702"/>
                    <a:pt x="1395680" y="362794"/>
                  </a:cubicBezTo>
                  <a:cubicBezTo>
                    <a:pt x="1407322" y="418886"/>
                    <a:pt x="1462355" y="404069"/>
                    <a:pt x="1465530" y="426294"/>
                  </a:cubicBezTo>
                  <a:cubicBezTo>
                    <a:pt x="1468705" y="448519"/>
                    <a:pt x="1445422" y="469686"/>
                    <a:pt x="1414730" y="496144"/>
                  </a:cubicBezTo>
                  <a:cubicBezTo>
                    <a:pt x="1384038" y="522602"/>
                    <a:pt x="1313130" y="544827"/>
                    <a:pt x="1281380" y="585044"/>
                  </a:cubicBezTo>
                  <a:cubicBezTo>
                    <a:pt x="1249630" y="625261"/>
                    <a:pt x="1269738" y="705694"/>
                    <a:pt x="1224230" y="737444"/>
                  </a:cubicBezTo>
                  <a:cubicBezTo>
                    <a:pt x="1178722" y="769194"/>
                    <a:pt x="1059130" y="779777"/>
                    <a:pt x="1008330" y="775544"/>
                  </a:cubicBezTo>
                  <a:cubicBezTo>
                    <a:pt x="957530" y="771311"/>
                    <a:pt x="919430" y="712044"/>
                    <a:pt x="919430" y="712044"/>
                  </a:cubicBezTo>
                  <a:cubicBezTo>
                    <a:pt x="897205" y="696169"/>
                    <a:pt x="899322" y="687702"/>
                    <a:pt x="874980" y="680294"/>
                  </a:cubicBezTo>
                  <a:cubicBezTo>
                    <a:pt x="850638" y="672886"/>
                    <a:pt x="797722" y="655952"/>
                    <a:pt x="773380" y="667594"/>
                  </a:cubicBezTo>
                  <a:cubicBezTo>
                    <a:pt x="749038" y="679236"/>
                    <a:pt x="746922" y="722627"/>
                    <a:pt x="728930" y="750144"/>
                  </a:cubicBezTo>
                  <a:cubicBezTo>
                    <a:pt x="710938" y="777661"/>
                    <a:pt x="706705" y="793536"/>
                    <a:pt x="665430" y="832694"/>
                  </a:cubicBezTo>
                  <a:cubicBezTo>
                    <a:pt x="624155" y="871852"/>
                    <a:pt x="529963" y="955461"/>
                    <a:pt x="481280" y="985094"/>
                  </a:cubicBezTo>
                  <a:cubicBezTo>
                    <a:pt x="432597" y="1014727"/>
                    <a:pt x="408255" y="989327"/>
                    <a:pt x="373330" y="1010494"/>
                  </a:cubicBezTo>
                  <a:cubicBezTo>
                    <a:pt x="338405" y="1031661"/>
                    <a:pt x="309830" y="1097277"/>
                    <a:pt x="271730" y="1112094"/>
                  </a:cubicBezTo>
                  <a:cubicBezTo>
                    <a:pt x="233630" y="1126911"/>
                    <a:pt x="189180" y="1087752"/>
                    <a:pt x="144730" y="1099394"/>
                  </a:cubicBezTo>
                  <a:cubicBezTo>
                    <a:pt x="100280" y="1111036"/>
                    <a:pt x="23022" y="1144902"/>
                    <a:pt x="5030" y="1181944"/>
                  </a:cubicBezTo>
                  <a:cubicBezTo>
                    <a:pt x="-12962" y="1218986"/>
                    <a:pt x="21963" y="1290952"/>
                    <a:pt x="36780" y="1321644"/>
                  </a:cubicBezTo>
                  <a:cubicBezTo>
                    <a:pt x="51597" y="1352336"/>
                    <a:pt x="64297" y="1356569"/>
                    <a:pt x="93930" y="1366094"/>
                  </a:cubicBezTo>
                  <a:cubicBezTo>
                    <a:pt x="123563" y="1375619"/>
                    <a:pt x="210347" y="1343869"/>
                    <a:pt x="214580" y="1378794"/>
                  </a:cubicBezTo>
                  <a:cubicBezTo>
                    <a:pt x="218813" y="1413719"/>
                    <a:pt x="142613" y="1532252"/>
                    <a:pt x="119330" y="1575644"/>
                  </a:cubicBezTo>
                  <a:cubicBezTo>
                    <a:pt x="96047" y="1619036"/>
                    <a:pt x="85463" y="1629090"/>
                    <a:pt x="74880" y="1639144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  <p:sp>
          <p:nvSpPr>
            <p:cNvPr id="13" name="Forme libre : forme 12">
              <a:extLst>
                <a:ext uri="{FF2B5EF4-FFF2-40B4-BE49-F238E27FC236}">
                  <a16:creationId xmlns:a16="http://schemas.microsoft.com/office/drawing/2014/main" id="{529D98ED-C248-4E49-83CA-039AD5E1BA55}"/>
                </a:ext>
              </a:extLst>
            </p:cNvPr>
            <p:cNvSpPr/>
            <p:nvPr/>
          </p:nvSpPr>
          <p:spPr>
            <a:xfrm>
              <a:off x="2908829" y="2114550"/>
              <a:ext cx="5463008" cy="4432490"/>
            </a:xfrm>
            <a:custGeom>
              <a:avLst/>
              <a:gdLst>
                <a:gd name="connsiteX0" fmla="*/ 4850871 w 5463008"/>
                <a:gd name="connsiteY0" fmla="*/ 2965450 h 4432490"/>
                <a:gd name="connsiteX1" fmla="*/ 4787371 w 5463008"/>
                <a:gd name="connsiteY1" fmla="*/ 3124200 h 4432490"/>
                <a:gd name="connsiteX2" fmla="*/ 4825471 w 5463008"/>
                <a:gd name="connsiteY2" fmla="*/ 3194050 h 4432490"/>
                <a:gd name="connsiteX3" fmla="*/ 5054071 w 5463008"/>
                <a:gd name="connsiteY3" fmla="*/ 3124200 h 4432490"/>
                <a:gd name="connsiteX4" fmla="*/ 5181071 w 5463008"/>
                <a:gd name="connsiteY4" fmla="*/ 3308350 h 4432490"/>
                <a:gd name="connsiteX5" fmla="*/ 5384271 w 5463008"/>
                <a:gd name="connsiteY5" fmla="*/ 3371850 h 4432490"/>
                <a:gd name="connsiteX6" fmla="*/ 5371571 w 5463008"/>
                <a:gd name="connsiteY6" fmla="*/ 3511550 h 4432490"/>
                <a:gd name="connsiteX7" fmla="*/ 5447771 w 5463008"/>
                <a:gd name="connsiteY7" fmla="*/ 3644900 h 4432490"/>
                <a:gd name="connsiteX8" fmla="*/ 5308071 w 5463008"/>
                <a:gd name="connsiteY8" fmla="*/ 3714750 h 4432490"/>
                <a:gd name="connsiteX9" fmla="*/ 5460471 w 5463008"/>
                <a:gd name="connsiteY9" fmla="*/ 3873500 h 4432490"/>
                <a:gd name="connsiteX10" fmla="*/ 5377921 w 5463008"/>
                <a:gd name="connsiteY10" fmla="*/ 3987800 h 4432490"/>
                <a:gd name="connsiteX11" fmla="*/ 5066771 w 5463008"/>
                <a:gd name="connsiteY11" fmla="*/ 4108450 h 4432490"/>
                <a:gd name="connsiteX12" fmla="*/ 4977871 w 5463008"/>
                <a:gd name="connsiteY12" fmla="*/ 3987800 h 4432490"/>
                <a:gd name="connsiteX13" fmla="*/ 4838171 w 5463008"/>
                <a:gd name="connsiteY13" fmla="*/ 4070350 h 4432490"/>
                <a:gd name="connsiteX14" fmla="*/ 4723871 w 5463008"/>
                <a:gd name="connsiteY14" fmla="*/ 3848100 h 4432490"/>
                <a:gd name="connsiteX15" fmla="*/ 4596871 w 5463008"/>
                <a:gd name="connsiteY15" fmla="*/ 3810000 h 4432490"/>
                <a:gd name="connsiteX16" fmla="*/ 4336521 w 5463008"/>
                <a:gd name="connsiteY16" fmla="*/ 3829050 h 4432490"/>
                <a:gd name="connsiteX17" fmla="*/ 4190471 w 5463008"/>
                <a:gd name="connsiteY17" fmla="*/ 3740150 h 4432490"/>
                <a:gd name="connsiteX18" fmla="*/ 4082521 w 5463008"/>
                <a:gd name="connsiteY18" fmla="*/ 3892550 h 4432490"/>
                <a:gd name="connsiteX19" fmla="*/ 3892021 w 5463008"/>
                <a:gd name="connsiteY19" fmla="*/ 4013200 h 4432490"/>
                <a:gd name="connsiteX20" fmla="*/ 3872971 w 5463008"/>
                <a:gd name="connsiteY20" fmla="*/ 4102100 h 4432490"/>
                <a:gd name="connsiteX21" fmla="*/ 3745971 w 5463008"/>
                <a:gd name="connsiteY21" fmla="*/ 4273550 h 4432490"/>
                <a:gd name="connsiteX22" fmla="*/ 3555471 w 5463008"/>
                <a:gd name="connsiteY22" fmla="*/ 4356100 h 4432490"/>
                <a:gd name="connsiteX23" fmla="*/ 3295121 w 5463008"/>
                <a:gd name="connsiteY23" fmla="*/ 4356100 h 4432490"/>
                <a:gd name="connsiteX24" fmla="*/ 3085571 w 5463008"/>
                <a:gd name="connsiteY24" fmla="*/ 4432300 h 4432490"/>
                <a:gd name="connsiteX25" fmla="*/ 2958571 w 5463008"/>
                <a:gd name="connsiteY25" fmla="*/ 4330700 h 4432490"/>
                <a:gd name="connsiteX26" fmla="*/ 2831571 w 5463008"/>
                <a:gd name="connsiteY26" fmla="*/ 4267200 h 4432490"/>
                <a:gd name="connsiteX27" fmla="*/ 2729971 w 5463008"/>
                <a:gd name="connsiteY27" fmla="*/ 4076700 h 4432490"/>
                <a:gd name="connsiteX28" fmla="*/ 2583921 w 5463008"/>
                <a:gd name="connsiteY28" fmla="*/ 3987800 h 4432490"/>
                <a:gd name="connsiteX29" fmla="*/ 2387071 w 5463008"/>
                <a:gd name="connsiteY29" fmla="*/ 4064000 h 4432490"/>
                <a:gd name="connsiteX30" fmla="*/ 2183871 w 5463008"/>
                <a:gd name="connsiteY30" fmla="*/ 3835400 h 4432490"/>
                <a:gd name="connsiteX31" fmla="*/ 2126721 w 5463008"/>
                <a:gd name="connsiteY31" fmla="*/ 3803650 h 4432490"/>
                <a:gd name="connsiteX32" fmla="*/ 2260071 w 5463008"/>
                <a:gd name="connsiteY32" fmla="*/ 3365500 h 4432490"/>
                <a:gd name="connsiteX33" fmla="*/ 2069571 w 5463008"/>
                <a:gd name="connsiteY33" fmla="*/ 3060700 h 4432490"/>
                <a:gd name="connsiteX34" fmla="*/ 1828271 w 5463008"/>
                <a:gd name="connsiteY34" fmla="*/ 2673350 h 4432490"/>
                <a:gd name="connsiteX35" fmla="*/ 1783821 w 5463008"/>
                <a:gd name="connsiteY35" fmla="*/ 2584450 h 4432490"/>
                <a:gd name="connsiteX36" fmla="*/ 1612371 w 5463008"/>
                <a:gd name="connsiteY36" fmla="*/ 2343150 h 4432490"/>
                <a:gd name="connsiteX37" fmla="*/ 1910821 w 5463008"/>
                <a:gd name="connsiteY37" fmla="*/ 2044700 h 4432490"/>
                <a:gd name="connsiteX38" fmla="*/ 1783821 w 5463008"/>
                <a:gd name="connsiteY38" fmla="*/ 2025650 h 4432490"/>
                <a:gd name="connsiteX39" fmla="*/ 1853671 w 5463008"/>
                <a:gd name="connsiteY39" fmla="*/ 1866900 h 4432490"/>
                <a:gd name="connsiteX40" fmla="*/ 1910821 w 5463008"/>
                <a:gd name="connsiteY40" fmla="*/ 1746250 h 4432490"/>
                <a:gd name="connsiteX41" fmla="*/ 1853671 w 5463008"/>
                <a:gd name="connsiteY41" fmla="*/ 1365250 h 4432490"/>
                <a:gd name="connsiteX42" fmla="*/ 1752071 w 5463008"/>
                <a:gd name="connsiteY42" fmla="*/ 1187450 h 4432490"/>
                <a:gd name="connsiteX43" fmla="*/ 1555221 w 5463008"/>
                <a:gd name="connsiteY43" fmla="*/ 1187450 h 4432490"/>
                <a:gd name="connsiteX44" fmla="*/ 1491721 w 5463008"/>
                <a:gd name="connsiteY44" fmla="*/ 1168400 h 4432490"/>
                <a:gd name="connsiteX45" fmla="*/ 1434571 w 5463008"/>
                <a:gd name="connsiteY45" fmla="*/ 1289050 h 4432490"/>
                <a:gd name="connsiteX46" fmla="*/ 869421 w 5463008"/>
                <a:gd name="connsiteY46" fmla="*/ 1403350 h 4432490"/>
                <a:gd name="connsiteX47" fmla="*/ 748771 w 5463008"/>
                <a:gd name="connsiteY47" fmla="*/ 1365250 h 4432490"/>
                <a:gd name="connsiteX48" fmla="*/ 501121 w 5463008"/>
                <a:gd name="connsiteY48" fmla="*/ 1454150 h 4432490"/>
                <a:gd name="connsiteX49" fmla="*/ 323321 w 5463008"/>
                <a:gd name="connsiteY49" fmla="*/ 1473200 h 4432490"/>
                <a:gd name="connsiteX50" fmla="*/ 132821 w 5463008"/>
                <a:gd name="connsiteY50" fmla="*/ 1428750 h 4432490"/>
                <a:gd name="connsiteX51" fmla="*/ 285221 w 5463008"/>
                <a:gd name="connsiteY51" fmla="*/ 1384300 h 4432490"/>
                <a:gd name="connsiteX52" fmla="*/ 329671 w 5463008"/>
                <a:gd name="connsiteY52" fmla="*/ 1270000 h 4432490"/>
                <a:gd name="connsiteX53" fmla="*/ 266171 w 5463008"/>
                <a:gd name="connsiteY53" fmla="*/ 1003300 h 4432490"/>
                <a:gd name="connsiteX54" fmla="*/ 82021 w 5463008"/>
                <a:gd name="connsiteY54" fmla="*/ 1022350 h 4432490"/>
                <a:gd name="connsiteX55" fmla="*/ 5821 w 5463008"/>
                <a:gd name="connsiteY55" fmla="*/ 825500 h 4432490"/>
                <a:gd name="connsiteX56" fmla="*/ 228071 w 5463008"/>
                <a:gd name="connsiteY56" fmla="*/ 768350 h 4432490"/>
                <a:gd name="connsiteX57" fmla="*/ 285221 w 5463008"/>
                <a:gd name="connsiteY57" fmla="*/ 666750 h 4432490"/>
                <a:gd name="connsiteX58" fmla="*/ 348721 w 5463008"/>
                <a:gd name="connsiteY58" fmla="*/ 704850 h 4432490"/>
                <a:gd name="connsiteX59" fmla="*/ 285221 w 5463008"/>
                <a:gd name="connsiteY59" fmla="*/ 565150 h 4432490"/>
                <a:gd name="connsiteX60" fmla="*/ 355071 w 5463008"/>
                <a:gd name="connsiteY60" fmla="*/ 336550 h 4432490"/>
                <a:gd name="connsiteX61" fmla="*/ 418571 w 5463008"/>
                <a:gd name="connsiteY61" fmla="*/ 120650 h 4432490"/>
                <a:gd name="connsiteX62" fmla="*/ 577321 w 5463008"/>
                <a:gd name="connsiteY62" fmla="*/ 88900 h 4432490"/>
                <a:gd name="connsiteX63" fmla="*/ 653521 w 5463008"/>
                <a:gd name="connsiteY63" fmla="*/ 0 h 4432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5463008" h="4432490">
                  <a:moveTo>
                    <a:pt x="4850871" y="2965450"/>
                  </a:moveTo>
                  <a:cubicBezTo>
                    <a:pt x="4821237" y="3025775"/>
                    <a:pt x="4791604" y="3086100"/>
                    <a:pt x="4787371" y="3124200"/>
                  </a:cubicBezTo>
                  <a:cubicBezTo>
                    <a:pt x="4783138" y="3162300"/>
                    <a:pt x="4781021" y="3194050"/>
                    <a:pt x="4825471" y="3194050"/>
                  </a:cubicBezTo>
                  <a:cubicBezTo>
                    <a:pt x="4869921" y="3194050"/>
                    <a:pt x="4994804" y="3105150"/>
                    <a:pt x="5054071" y="3124200"/>
                  </a:cubicBezTo>
                  <a:cubicBezTo>
                    <a:pt x="5113338" y="3143250"/>
                    <a:pt x="5126038" y="3267075"/>
                    <a:pt x="5181071" y="3308350"/>
                  </a:cubicBezTo>
                  <a:cubicBezTo>
                    <a:pt x="5236104" y="3349625"/>
                    <a:pt x="5352521" y="3337983"/>
                    <a:pt x="5384271" y="3371850"/>
                  </a:cubicBezTo>
                  <a:cubicBezTo>
                    <a:pt x="5416021" y="3405717"/>
                    <a:pt x="5360988" y="3466042"/>
                    <a:pt x="5371571" y="3511550"/>
                  </a:cubicBezTo>
                  <a:cubicBezTo>
                    <a:pt x="5382154" y="3557058"/>
                    <a:pt x="5458354" y="3611033"/>
                    <a:pt x="5447771" y="3644900"/>
                  </a:cubicBezTo>
                  <a:cubicBezTo>
                    <a:pt x="5437188" y="3678767"/>
                    <a:pt x="5305954" y="3676650"/>
                    <a:pt x="5308071" y="3714750"/>
                  </a:cubicBezTo>
                  <a:cubicBezTo>
                    <a:pt x="5310188" y="3752850"/>
                    <a:pt x="5448829" y="3827992"/>
                    <a:pt x="5460471" y="3873500"/>
                  </a:cubicBezTo>
                  <a:cubicBezTo>
                    <a:pt x="5472113" y="3919008"/>
                    <a:pt x="5443538" y="3948642"/>
                    <a:pt x="5377921" y="3987800"/>
                  </a:cubicBezTo>
                  <a:cubicBezTo>
                    <a:pt x="5312304" y="4026958"/>
                    <a:pt x="5133446" y="4108450"/>
                    <a:pt x="5066771" y="4108450"/>
                  </a:cubicBezTo>
                  <a:cubicBezTo>
                    <a:pt x="5000096" y="4108450"/>
                    <a:pt x="5015971" y="3994150"/>
                    <a:pt x="4977871" y="3987800"/>
                  </a:cubicBezTo>
                  <a:cubicBezTo>
                    <a:pt x="4939771" y="3981450"/>
                    <a:pt x="4880504" y="4093633"/>
                    <a:pt x="4838171" y="4070350"/>
                  </a:cubicBezTo>
                  <a:cubicBezTo>
                    <a:pt x="4795838" y="4047067"/>
                    <a:pt x="4764088" y="3891492"/>
                    <a:pt x="4723871" y="3848100"/>
                  </a:cubicBezTo>
                  <a:cubicBezTo>
                    <a:pt x="4683654" y="3804708"/>
                    <a:pt x="4661429" y="3813175"/>
                    <a:pt x="4596871" y="3810000"/>
                  </a:cubicBezTo>
                  <a:cubicBezTo>
                    <a:pt x="4532313" y="3806825"/>
                    <a:pt x="4404254" y="3840692"/>
                    <a:pt x="4336521" y="3829050"/>
                  </a:cubicBezTo>
                  <a:cubicBezTo>
                    <a:pt x="4268788" y="3817408"/>
                    <a:pt x="4232804" y="3729567"/>
                    <a:pt x="4190471" y="3740150"/>
                  </a:cubicBezTo>
                  <a:cubicBezTo>
                    <a:pt x="4148138" y="3750733"/>
                    <a:pt x="4132263" y="3847042"/>
                    <a:pt x="4082521" y="3892550"/>
                  </a:cubicBezTo>
                  <a:cubicBezTo>
                    <a:pt x="4032779" y="3938058"/>
                    <a:pt x="3926946" y="3978275"/>
                    <a:pt x="3892021" y="4013200"/>
                  </a:cubicBezTo>
                  <a:cubicBezTo>
                    <a:pt x="3857096" y="4048125"/>
                    <a:pt x="3897313" y="4058708"/>
                    <a:pt x="3872971" y="4102100"/>
                  </a:cubicBezTo>
                  <a:cubicBezTo>
                    <a:pt x="3848629" y="4145492"/>
                    <a:pt x="3798888" y="4231217"/>
                    <a:pt x="3745971" y="4273550"/>
                  </a:cubicBezTo>
                  <a:cubicBezTo>
                    <a:pt x="3693054" y="4315883"/>
                    <a:pt x="3630613" y="4342342"/>
                    <a:pt x="3555471" y="4356100"/>
                  </a:cubicBezTo>
                  <a:cubicBezTo>
                    <a:pt x="3480329" y="4369858"/>
                    <a:pt x="3373438" y="4343400"/>
                    <a:pt x="3295121" y="4356100"/>
                  </a:cubicBezTo>
                  <a:cubicBezTo>
                    <a:pt x="3216804" y="4368800"/>
                    <a:pt x="3141663" y="4436533"/>
                    <a:pt x="3085571" y="4432300"/>
                  </a:cubicBezTo>
                  <a:cubicBezTo>
                    <a:pt x="3029479" y="4428067"/>
                    <a:pt x="3000904" y="4358217"/>
                    <a:pt x="2958571" y="4330700"/>
                  </a:cubicBezTo>
                  <a:cubicBezTo>
                    <a:pt x="2916238" y="4303183"/>
                    <a:pt x="2869671" y="4309533"/>
                    <a:pt x="2831571" y="4267200"/>
                  </a:cubicBezTo>
                  <a:cubicBezTo>
                    <a:pt x="2793471" y="4224867"/>
                    <a:pt x="2771246" y="4123267"/>
                    <a:pt x="2729971" y="4076700"/>
                  </a:cubicBezTo>
                  <a:cubicBezTo>
                    <a:pt x="2688696" y="4030133"/>
                    <a:pt x="2641071" y="3989917"/>
                    <a:pt x="2583921" y="3987800"/>
                  </a:cubicBezTo>
                  <a:cubicBezTo>
                    <a:pt x="2526771" y="3985683"/>
                    <a:pt x="2453746" y="4089400"/>
                    <a:pt x="2387071" y="4064000"/>
                  </a:cubicBezTo>
                  <a:cubicBezTo>
                    <a:pt x="2320396" y="4038600"/>
                    <a:pt x="2227263" y="3878792"/>
                    <a:pt x="2183871" y="3835400"/>
                  </a:cubicBezTo>
                  <a:cubicBezTo>
                    <a:pt x="2140479" y="3792008"/>
                    <a:pt x="2114021" y="3881967"/>
                    <a:pt x="2126721" y="3803650"/>
                  </a:cubicBezTo>
                  <a:cubicBezTo>
                    <a:pt x="2139421" y="3725333"/>
                    <a:pt x="2269596" y="3489325"/>
                    <a:pt x="2260071" y="3365500"/>
                  </a:cubicBezTo>
                  <a:cubicBezTo>
                    <a:pt x="2250546" y="3241675"/>
                    <a:pt x="2141538" y="3176058"/>
                    <a:pt x="2069571" y="3060700"/>
                  </a:cubicBezTo>
                  <a:cubicBezTo>
                    <a:pt x="1997604" y="2945342"/>
                    <a:pt x="1875896" y="2752725"/>
                    <a:pt x="1828271" y="2673350"/>
                  </a:cubicBezTo>
                  <a:cubicBezTo>
                    <a:pt x="1780646" y="2593975"/>
                    <a:pt x="1819804" y="2639483"/>
                    <a:pt x="1783821" y="2584450"/>
                  </a:cubicBezTo>
                  <a:cubicBezTo>
                    <a:pt x="1747838" y="2529417"/>
                    <a:pt x="1591204" y="2433108"/>
                    <a:pt x="1612371" y="2343150"/>
                  </a:cubicBezTo>
                  <a:cubicBezTo>
                    <a:pt x="1633538" y="2253192"/>
                    <a:pt x="1882246" y="2097617"/>
                    <a:pt x="1910821" y="2044700"/>
                  </a:cubicBezTo>
                  <a:cubicBezTo>
                    <a:pt x="1939396" y="1991783"/>
                    <a:pt x="1793346" y="2055283"/>
                    <a:pt x="1783821" y="2025650"/>
                  </a:cubicBezTo>
                  <a:cubicBezTo>
                    <a:pt x="1774296" y="1996017"/>
                    <a:pt x="1832504" y="1913467"/>
                    <a:pt x="1853671" y="1866900"/>
                  </a:cubicBezTo>
                  <a:cubicBezTo>
                    <a:pt x="1874838" y="1820333"/>
                    <a:pt x="1910821" y="1829858"/>
                    <a:pt x="1910821" y="1746250"/>
                  </a:cubicBezTo>
                  <a:cubicBezTo>
                    <a:pt x="1910821" y="1662642"/>
                    <a:pt x="1880129" y="1458383"/>
                    <a:pt x="1853671" y="1365250"/>
                  </a:cubicBezTo>
                  <a:cubicBezTo>
                    <a:pt x="1827213" y="1272117"/>
                    <a:pt x="1801813" y="1217083"/>
                    <a:pt x="1752071" y="1187450"/>
                  </a:cubicBezTo>
                  <a:cubicBezTo>
                    <a:pt x="1702329" y="1157817"/>
                    <a:pt x="1598613" y="1190625"/>
                    <a:pt x="1555221" y="1187450"/>
                  </a:cubicBezTo>
                  <a:cubicBezTo>
                    <a:pt x="1511829" y="1184275"/>
                    <a:pt x="1511829" y="1151467"/>
                    <a:pt x="1491721" y="1168400"/>
                  </a:cubicBezTo>
                  <a:cubicBezTo>
                    <a:pt x="1471613" y="1185333"/>
                    <a:pt x="1538288" y="1249892"/>
                    <a:pt x="1434571" y="1289050"/>
                  </a:cubicBezTo>
                  <a:cubicBezTo>
                    <a:pt x="1330854" y="1328208"/>
                    <a:pt x="983721" y="1390650"/>
                    <a:pt x="869421" y="1403350"/>
                  </a:cubicBezTo>
                  <a:cubicBezTo>
                    <a:pt x="755121" y="1416050"/>
                    <a:pt x="810154" y="1356783"/>
                    <a:pt x="748771" y="1365250"/>
                  </a:cubicBezTo>
                  <a:cubicBezTo>
                    <a:pt x="687388" y="1373717"/>
                    <a:pt x="572029" y="1436158"/>
                    <a:pt x="501121" y="1454150"/>
                  </a:cubicBezTo>
                  <a:cubicBezTo>
                    <a:pt x="430213" y="1472142"/>
                    <a:pt x="384704" y="1477433"/>
                    <a:pt x="323321" y="1473200"/>
                  </a:cubicBezTo>
                  <a:cubicBezTo>
                    <a:pt x="261938" y="1468967"/>
                    <a:pt x="139171" y="1443567"/>
                    <a:pt x="132821" y="1428750"/>
                  </a:cubicBezTo>
                  <a:cubicBezTo>
                    <a:pt x="126471" y="1413933"/>
                    <a:pt x="252413" y="1410758"/>
                    <a:pt x="285221" y="1384300"/>
                  </a:cubicBezTo>
                  <a:cubicBezTo>
                    <a:pt x="318029" y="1357842"/>
                    <a:pt x="332846" y="1333500"/>
                    <a:pt x="329671" y="1270000"/>
                  </a:cubicBezTo>
                  <a:cubicBezTo>
                    <a:pt x="326496" y="1206500"/>
                    <a:pt x="307446" y="1044575"/>
                    <a:pt x="266171" y="1003300"/>
                  </a:cubicBezTo>
                  <a:cubicBezTo>
                    <a:pt x="224896" y="962025"/>
                    <a:pt x="125413" y="1051983"/>
                    <a:pt x="82021" y="1022350"/>
                  </a:cubicBezTo>
                  <a:cubicBezTo>
                    <a:pt x="38629" y="992717"/>
                    <a:pt x="-18521" y="867833"/>
                    <a:pt x="5821" y="825500"/>
                  </a:cubicBezTo>
                  <a:cubicBezTo>
                    <a:pt x="30163" y="783167"/>
                    <a:pt x="181504" y="794808"/>
                    <a:pt x="228071" y="768350"/>
                  </a:cubicBezTo>
                  <a:cubicBezTo>
                    <a:pt x="274638" y="741892"/>
                    <a:pt x="265113" y="677333"/>
                    <a:pt x="285221" y="666750"/>
                  </a:cubicBezTo>
                  <a:cubicBezTo>
                    <a:pt x="305329" y="656167"/>
                    <a:pt x="348721" y="721783"/>
                    <a:pt x="348721" y="704850"/>
                  </a:cubicBezTo>
                  <a:cubicBezTo>
                    <a:pt x="348721" y="687917"/>
                    <a:pt x="284163" y="626533"/>
                    <a:pt x="285221" y="565150"/>
                  </a:cubicBezTo>
                  <a:cubicBezTo>
                    <a:pt x="286279" y="503767"/>
                    <a:pt x="332846" y="410633"/>
                    <a:pt x="355071" y="336550"/>
                  </a:cubicBezTo>
                  <a:cubicBezTo>
                    <a:pt x="377296" y="262467"/>
                    <a:pt x="381529" y="161925"/>
                    <a:pt x="418571" y="120650"/>
                  </a:cubicBezTo>
                  <a:cubicBezTo>
                    <a:pt x="455613" y="79375"/>
                    <a:pt x="538163" y="109008"/>
                    <a:pt x="577321" y="88900"/>
                  </a:cubicBezTo>
                  <a:cubicBezTo>
                    <a:pt x="616479" y="68792"/>
                    <a:pt x="635000" y="34396"/>
                    <a:pt x="653521" y="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  <p:sp>
          <p:nvSpPr>
            <p:cNvPr id="14" name="Forme libre : forme 13">
              <a:extLst>
                <a:ext uri="{FF2B5EF4-FFF2-40B4-BE49-F238E27FC236}">
                  <a16:creationId xmlns:a16="http://schemas.microsoft.com/office/drawing/2014/main" id="{4BEAE9BB-B4E2-4D9D-A0E1-3456242A1240}"/>
                </a:ext>
              </a:extLst>
            </p:cNvPr>
            <p:cNvSpPr/>
            <p:nvPr/>
          </p:nvSpPr>
          <p:spPr>
            <a:xfrm>
              <a:off x="3549650" y="692150"/>
              <a:ext cx="1968500" cy="1435100"/>
            </a:xfrm>
            <a:custGeom>
              <a:avLst/>
              <a:gdLst>
                <a:gd name="connsiteX0" fmla="*/ 0 w 1968500"/>
                <a:gd name="connsiteY0" fmla="*/ 1435100 h 1435100"/>
                <a:gd name="connsiteX1" fmla="*/ 57150 w 1968500"/>
                <a:gd name="connsiteY1" fmla="*/ 1314450 h 1435100"/>
                <a:gd name="connsiteX2" fmla="*/ 12700 w 1968500"/>
                <a:gd name="connsiteY2" fmla="*/ 1257300 h 1435100"/>
                <a:gd name="connsiteX3" fmla="*/ 76200 w 1968500"/>
                <a:gd name="connsiteY3" fmla="*/ 1149350 h 1435100"/>
                <a:gd name="connsiteX4" fmla="*/ 57150 w 1968500"/>
                <a:gd name="connsiteY4" fmla="*/ 1060450 h 1435100"/>
                <a:gd name="connsiteX5" fmla="*/ 234950 w 1968500"/>
                <a:gd name="connsiteY5" fmla="*/ 1206500 h 1435100"/>
                <a:gd name="connsiteX6" fmla="*/ 368300 w 1968500"/>
                <a:gd name="connsiteY6" fmla="*/ 1092200 h 1435100"/>
                <a:gd name="connsiteX7" fmla="*/ 514350 w 1968500"/>
                <a:gd name="connsiteY7" fmla="*/ 1035050 h 1435100"/>
                <a:gd name="connsiteX8" fmla="*/ 444500 w 1968500"/>
                <a:gd name="connsiteY8" fmla="*/ 863600 h 1435100"/>
                <a:gd name="connsiteX9" fmla="*/ 552450 w 1968500"/>
                <a:gd name="connsiteY9" fmla="*/ 749300 h 1435100"/>
                <a:gd name="connsiteX10" fmla="*/ 457200 w 1968500"/>
                <a:gd name="connsiteY10" fmla="*/ 596900 h 1435100"/>
                <a:gd name="connsiteX11" fmla="*/ 247650 w 1968500"/>
                <a:gd name="connsiteY11" fmla="*/ 482600 h 1435100"/>
                <a:gd name="connsiteX12" fmla="*/ 419100 w 1968500"/>
                <a:gd name="connsiteY12" fmla="*/ 457200 h 1435100"/>
                <a:gd name="connsiteX13" fmla="*/ 444500 w 1968500"/>
                <a:gd name="connsiteY13" fmla="*/ 298450 h 1435100"/>
                <a:gd name="connsiteX14" fmla="*/ 400050 w 1968500"/>
                <a:gd name="connsiteY14" fmla="*/ 203200 h 1435100"/>
                <a:gd name="connsiteX15" fmla="*/ 520700 w 1968500"/>
                <a:gd name="connsiteY15" fmla="*/ 196850 h 1435100"/>
                <a:gd name="connsiteX16" fmla="*/ 692150 w 1968500"/>
                <a:gd name="connsiteY16" fmla="*/ 247650 h 1435100"/>
                <a:gd name="connsiteX17" fmla="*/ 749300 w 1968500"/>
                <a:gd name="connsiteY17" fmla="*/ 234950 h 1435100"/>
                <a:gd name="connsiteX18" fmla="*/ 723900 w 1968500"/>
                <a:gd name="connsiteY18" fmla="*/ 177800 h 1435100"/>
                <a:gd name="connsiteX19" fmla="*/ 901700 w 1968500"/>
                <a:gd name="connsiteY19" fmla="*/ 152400 h 1435100"/>
                <a:gd name="connsiteX20" fmla="*/ 1028700 w 1968500"/>
                <a:gd name="connsiteY20" fmla="*/ 241300 h 1435100"/>
                <a:gd name="connsiteX21" fmla="*/ 1149350 w 1968500"/>
                <a:gd name="connsiteY21" fmla="*/ 241300 h 1435100"/>
                <a:gd name="connsiteX22" fmla="*/ 1371600 w 1968500"/>
                <a:gd name="connsiteY22" fmla="*/ 114300 h 1435100"/>
                <a:gd name="connsiteX23" fmla="*/ 1771650 w 1968500"/>
                <a:gd name="connsiteY23" fmla="*/ 101600 h 1435100"/>
                <a:gd name="connsiteX24" fmla="*/ 1968500 w 1968500"/>
                <a:gd name="connsiteY24" fmla="*/ 0 h 1435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968500" h="1435100">
                  <a:moveTo>
                    <a:pt x="0" y="1435100"/>
                  </a:moveTo>
                  <a:cubicBezTo>
                    <a:pt x="27516" y="1389591"/>
                    <a:pt x="55033" y="1344083"/>
                    <a:pt x="57150" y="1314450"/>
                  </a:cubicBezTo>
                  <a:cubicBezTo>
                    <a:pt x="59267" y="1284817"/>
                    <a:pt x="9525" y="1284817"/>
                    <a:pt x="12700" y="1257300"/>
                  </a:cubicBezTo>
                  <a:cubicBezTo>
                    <a:pt x="15875" y="1229783"/>
                    <a:pt x="68792" y="1182158"/>
                    <a:pt x="76200" y="1149350"/>
                  </a:cubicBezTo>
                  <a:cubicBezTo>
                    <a:pt x="83608" y="1116542"/>
                    <a:pt x="30692" y="1050925"/>
                    <a:pt x="57150" y="1060450"/>
                  </a:cubicBezTo>
                  <a:cubicBezTo>
                    <a:pt x="83608" y="1069975"/>
                    <a:pt x="183092" y="1201208"/>
                    <a:pt x="234950" y="1206500"/>
                  </a:cubicBezTo>
                  <a:cubicBezTo>
                    <a:pt x="286808" y="1211792"/>
                    <a:pt x="321733" y="1120775"/>
                    <a:pt x="368300" y="1092200"/>
                  </a:cubicBezTo>
                  <a:cubicBezTo>
                    <a:pt x="414867" y="1063625"/>
                    <a:pt x="501650" y="1073150"/>
                    <a:pt x="514350" y="1035050"/>
                  </a:cubicBezTo>
                  <a:cubicBezTo>
                    <a:pt x="527050" y="996950"/>
                    <a:pt x="438150" y="911225"/>
                    <a:pt x="444500" y="863600"/>
                  </a:cubicBezTo>
                  <a:cubicBezTo>
                    <a:pt x="450850" y="815975"/>
                    <a:pt x="550333" y="793750"/>
                    <a:pt x="552450" y="749300"/>
                  </a:cubicBezTo>
                  <a:cubicBezTo>
                    <a:pt x="554567" y="704850"/>
                    <a:pt x="508000" y="641350"/>
                    <a:pt x="457200" y="596900"/>
                  </a:cubicBezTo>
                  <a:cubicBezTo>
                    <a:pt x="406400" y="552450"/>
                    <a:pt x="254000" y="505883"/>
                    <a:pt x="247650" y="482600"/>
                  </a:cubicBezTo>
                  <a:cubicBezTo>
                    <a:pt x="241300" y="459317"/>
                    <a:pt x="386292" y="487892"/>
                    <a:pt x="419100" y="457200"/>
                  </a:cubicBezTo>
                  <a:cubicBezTo>
                    <a:pt x="451908" y="426508"/>
                    <a:pt x="447675" y="340783"/>
                    <a:pt x="444500" y="298450"/>
                  </a:cubicBezTo>
                  <a:cubicBezTo>
                    <a:pt x="441325" y="256117"/>
                    <a:pt x="387350" y="220133"/>
                    <a:pt x="400050" y="203200"/>
                  </a:cubicBezTo>
                  <a:cubicBezTo>
                    <a:pt x="412750" y="186267"/>
                    <a:pt x="472017" y="189442"/>
                    <a:pt x="520700" y="196850"/>
                  </a:cubicBezTo>
                  <a:cubicBezTo>
                    <a:pt x="569383" y="204258"/>
                    <a:pt x="654050" y="241300"/>
                    <a:pt x="692150" y="247650"/>
                  </a:cubicBezTo>
                  <a:cubicBezTo>
                    <a:pt x="730250" y="254000"/>
                    <a:pt x="744008" y="246592"/>
                    <a:pt x="749300" y="234950"/>
                  </a:cubicBezTo>
                  <a:cubicBezTo>
                    <a:pt x="754592" y="223308"/>
                    <a:pt x="698500" y="191558"/>
                    <a:pt x="723900" y="177800"/>
                  </a:cubicBezTo>
                  <a:cubicBezTo>
                    <a:pt x="749300" y="164042"/>
                    <a:pt x="850900" y="141817"/>
                    <a:pt x="901700" y="152400"/>
                  </a:cubicBezTo>
                  <a:cubicBezTo>
                    <a:pt x="952500" y="162983"/>
                    <a:pt x="987425" y="226483"/>
                    <a:pt x="1028700" y="241300"/>
                  </a:cubicBezTo>
                  <a:cubicBezTo>
                    <a:pt x="1069975" y="256117"/>
                    <a:pt x="1092200" y="262467"/>
                    <a:pt x="1149350" y="241300"/>
                  </a:cubicBezTo>
                  <a:cubicBezTo>
                    <a:pt x="1206500" y="220133"/>
                    <a:pt x="1267883" y="137583"/>
                    <a:pt x="1371600" y="114300"/>
                  </a:cubicBezTo>
                  <a:cubicBezTo>
                    <a:pt x="1475317" y="91017"/>
                    <a:pt x="1672167" y="120650"/>
                    <a:pt x="1771650" y="101600"/>
                  </a:cubicBezTo>
                  <a:cubicBezTo>
                    <a:pt x="1871133" y="82550"/>
                    <a:pt x="1919816" y="41275"/>
                    <a:pt x="1968500" y="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</p:grpSp>
      <p:grpSp>
        <p:nvGrpSpPr>
          <p:cNvPr id="88" name="Groupe 87">
            <a:extLst>
              <a:ext uri="{FF2B5EF4-FFF2-40B4-BE49-F238E27FC236}">
                <a16:creationId xmlns:a16="http://schemas.microsoft.com/office/drawing/2014/main" id="{0447091A-7753-4072-8373-15B0F5998EAD}"/>
              </a:ext>
            </a:extLst>
          </p:cNvPr>
          <p:cNvGrpSpPr/>
          <p:nvPr/>
        </p:nvGrpSpPr>
        <p:grpSpPr>
          <a:xfrm>
            <a:off x="4078219" y="1136957"/>
            <a:ext cx="240404" cy="275737"/>
            <a:chOff x="72299" y="2590499"/>
            <a:chExt cx="421561" cy="439013"/>
          </a:xfrm>
        </p:grpSpPr>
        <p:pic>
          <p:nvPicPr>
            <p:cNvPr id="89" name="Graphique 88" descr="Réunion avec un remplissage uni">
              <a:extLst>
                <a:ext uri="{FF2B5EF4-FFF2-40B4-BE49-F238E27FC236}">
                  <a16:creationId xmlns:a16="http://schemas.microsoft.com/office/drawing/2014/main" id="{E3B6DC09-F9CD-43F7-9394-4B939E13B7C6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130739" y="2724150"/>
              <a:ext cx="305362" cy="305362"/>
            </a:xfrm>
            <a:prstGeom prst="rect">
              <a:avLst/>
            </a:prstGeom>
          </p:spPr>
        </p:pic>
        <p:sp>
          <p:nvSpPr>
            <p:cNvPr id="90" name="Forme libre : forme 89">
              <a:extLst>
                <a:ext uri="{FF2B5EF4-FFF2-40B4-BE49-F238E27FC236}">
                  <a16:creationId xmlns:a16="http://schemas.microsoft.com/office/drawing/2014/main" id="{7B812AA1-4FD4-485D-8C79-FC5748C35BD4}"/>
                </a:ext>
              </a:extLst>
            </p:cNvPr>
            <p:cNvSpPr/>
            <p:nvPr/>
          </p:nvSpPr>
          <p:spPr>
            <a:xfrm>
              <a:off x="72299" y="2590499"/>
              <a:ext cx="421561" cy="400050"/>
            </a:xfrm>
            <a:custGeom>
              <a:avLst/>
              <a:gdLst>
                <a:gd name="connsiteX0" fmla="*/ 0 w 789298"/>
                <a:gd name="connsiteY0" fmla="*/ 374885 h 699134"/>
                <a:gd name="connsiteX1" fmla="*/ 61808 w 789298"/>
                <a:gd name="connsiteY1" fmla="*/ 436683 h 699134"/>
                <a:gd name="connsiteX2" fmla="*/ 108899 w 789298"/>
                <a:gd name="connsiteY2" fmla="*/ 392087 h 699134"/>
                <a:gd name="connsiteX3" fmla="*/ 108899 w 789298"/>
                <a:gd name="connsiteY3" fmla="*/ 698906 h 699134"/>
                <a:gd name="connsiteX4" fmla="*/ 347024 w 789298"/>
                <a:gd name="connsiteY4" fmla="*/ 699002 h 699134"/>
                <a:gd name="connsiteX5" fmla="*/ 347024 w 789298"/>
                <a:gd name="connsiteY5" fmla="*/ 461172 h 699134"/>
                <a:gd name="connsiteX6" fmla="*/ 442274 w 789298"/>
                <a:gd name="connsiteY6" fmla="*/ 461172 h 699134"/>
                <a:gd name="connsiteX7" fmla="*/ 442274 w 789298"/>
                <a:gd name="connsiteY7" fmla="*/ 699040 h 699134"/>
                <a:gd name="connsiteX8" fmla="*/ 680399 w 789298"/>
                <a:gd name="connsiteY8" fmla="*/ 699135 h 699134"/>
                <a:gd name="connsiteX9" fmla="*/ 680399 w 789298"/>
                <a:gd name="connsiteY9" fmla="*/ 391687 h 699134"/>
                <a:gd name="connsiteX10" fmla="*/ 727729 w 789298"/>
                <a:gd name="connsiteY10" fmla="*/ 436455 h 699134"/>
                <a:gd name="connsiteX11" fmla="*/ 789299 w 789298"/>
                <a:gd name="connsiteY11" fmla="*/ 374894 h 699134"/>
                <a:gd name="connsiteX12" fmla="*/ 394649 w 789298"/>
                <a:gd name="connsiteY12" fmla="*/ 0 h 699134"/>
                <a:gd name="connsiteX13" fmla="*/ 661349 w 789298"/>
                <a:gd name="connsiteY13" fmla="*/ 680085 h 699134"/>
                <a:gd name="connsiteX14" fmla="*/ 461324 w 789298"/>
                <a:gd name="connsiteY14" fmla="*/ 679999 h 699134"/>
                <a:gd name="connsiteX15" fmla="*/ 461324 w 789298"/>
                <a:gd name="connsiteY15" fmla="*/ 442122 h 699134"/>
                <a:gd name="connsiteX16" fmla="*/ 327974 w 789298"/>
                <a:gd name="connsiteY16" fmla="*/ 442122 h 699134"/>
                <a:gd name="connsiteX17" fmla="*/ 327974 w 789298"/>
                <a:gd name="connsiteY17" fmla="*/ 679942 h 699134"/>
                <a:gd name="connsiteX18" fmla="*/ 127949 w 789298"/>
                <a:gd name="connsiteY18" fmla="*/ 679866 h 699134"/>
                <a:gd name="connsiteX19" fmla="*/ 127949 w 789298"/>
                <a:gd name="connsiteY19" fmla="*/ 374047 h 699134"/>
                <a:gd name="connsiteX20" fmla="*/ 394649 w 789298"/>
                <a:gd name="connsiteY20" fmla="*/ 121482 h 699134"/>
                <a:gd name="connsiteX21" fmla="*/ 661349 w 789298"/>
                <a:gd name="connsiteY21" fmla="*/ 373675 h 699134"/>
                <a:gd name="connsiteX22" fmla="*/ 62170 w 789298"/>
                <a:gd name="connsiteY22" fmla="*/ 410108 h 699134"/>
                <a:gd name="connsiteX23" fmla="*/ 27299 w 789298"/>
                <a:gd name="connsiteY23" fmla="*/ 375285 h 699134"/>
                <a:gd name="connsiteX24" fmla="*/ 394649 w 789298"/>
                <a:gd name="connsiteY24" fmla="*/ 26251 h 699134"/>
                <a:gd name="connsiteX25" fmla="*/ 762000 w 789298"/>
                <a:gd name="connsiteY25" fmla="*/ 375285 h 699134"/>
                <a:gd name="connsiteX26" fmla="*/ 727358 w 789298"/>
                <a:gd name="connsiteY26" fmla="*/ 409880 h 699134"/>
                <a:gd name="connsiteX27" fmla="*/ 394649 w 789298"/>
                <a:gd name="connsiteY27" fmla="*/ 95250 h 699134"/>
                <a:gd name="connsiteX0" fmla="*/ 0 w 789299"/>
                <a:gd name="connsiteY0" fmla="*/ 374885 h 699135"/>
                <a:gd name="connsiteX1" fmla="*/ 61808 w 789299"/>
                <a:gd name="connsiteY1" fmla="*/ 436683 h 699135"/>
                <a:gd name="connsiteX2" fmla="*/ 108899 w 789299"/>
                <a:gd name="connsiteY2" fmla="*/ 392087 h 699135"/>
                <a:gd name="connsiteX3" fmla="*/ 108899 w 789299"/>
                <a:gd name="connsiteY3" fmla="*/ 698906 h 699135"/>
                <a:gd name="connsiteX4" fmla="*/ 347024 w 789299"/>
                <a:gd name="connsiteY4" fmla="*/ 699002 h 699135"/>
                <a:gd name="connsiteX5" fmla="*/ 347024 w 789299"/>
                <a:gd name="connsiteY5" fmla="*/ 461172 h 699135"/>
                <a:gd name="connsiteX6" fmla="*/ 442274 w 789299"/>
                <a:gd name="connsiteY6" fmla="*/ 461172 h 699135"/>
                <a:gd name="connsiteX7" fmla="*/ 442274 w 789299"/>
                <a:gd name="connsiteY7" fmla="*/ 699040 h 699135"/>
                <a:gd name="connsiteX8" fmla="*/ 680399 w 789299"/>
                <a:gd name="connsiteY8" fmla="*/ 699135 h 699135"/>
                <a:gd name="connsiteX9" fmla="*/ 680399 w 789299"/>
                <a:gd name="connsiteY9" fmla="*/ 391687 h 699135"/>
                <a:gd name="connsiteX10" fmla="*/ 727729 w 789299"/>
                <a:gd name="connsiteY10" fmla="*/ 436455 h 699135"/>
                <a:gd name="connsiteX11" fmla="*/ 789299 w 789299"/>
                <a:gd name="connsiteY11" fmla="*/ 374894 h 699135"/>
                <a:gd name="connsiteX12" fmla="*/ 394649 w 789299"/>
                <a:gd name="connsiteY12" fmla="*/ 0 h 699135"/>
                <a:gd name="connsiteX13" fmla="*/ 0 w 789299"/>
                <a:gd name="connsiteY13" fmla="*/ 374885 h 699135"/>
                <a:gd name="connsiteX14" fmla="*/ 661349 w 789299"/>
                <a:gd name="connsiteY14" fmla="*/ 680085 h 699135"/>
                <a:gd name="connsiteX15" fmla="*/ 461324 w 789299"/>
                <a:gd name="connsiteY15" fmla="*/ 679999 h 699135"/>
                <a:gd name="connsiteX16" fmla="*/ 461324 w 789299"/>
                <a:gd name="connsiteY16" fmla="*/ 442122 h 699135"/>
                <a:gd name="connsiteX17" fmla="*/ 327974 w 789299"/>
                <a:gd name="connsiteY17" fmla="*/ 679942 h 699135"/>
                <a:gd name="connsiteX18" fmla="*/ 127949 w 789299"/>
                <a:gd name="connsiteY18" fmla="*/ 679866 h 699135"/>
                <a:gd name="connsiteX19" fmla="*/ 127949 w 789299"/>
                <a:gd name="connsiteY19" fmla="*/ 374047 h 699135"/>
                <a:gd name="connsiteX20" fmla="*/ 394649 w 789299"/>
                <a:gd name="connsiteY20" fmla="*/ 121482 h 699135"/>
                <a:gd name="connsiteX21" fmla="*/ 661349 w 789299"/>
                <a:gd name="connsiteY21" fmla="*/ 373675 h 699135"/>
                <a:gd name="connsiteX22" fmla="*/ 661349 w 789299"/>
                <a:gd name="connsiteY22" fmla="*/ 680085 h 699135"/>
                <a:gd name="connsiteX23" fmla="*/ 62170 w 789299"/>
                <a:gd name="connsiteY23" fmla="*/ 410108 h 699135"/>
                <a:gd name="connsiteX24" fmla="*/ 27299 w 789299"/>
                <a:gd name="connsiteY24" fmla="*/ 375285 h 699135"/>
                <a:gd name="connsiteX25" fmla="*/ 394649 w 789299"/>
                <a:gd name="connsiteY25" fmla="*/ 26251 h 699135"/>
                <a:gd name="connsiteX26" fmla="*/ 762000 w 789299"/>
                <a:gd name="connsiteY26" fmla="*/ 375285 h 699135"/>
                <a:gd name="connsiteX27" fmla="*/ 727358 w 789299"/>
                <a:gd name="connsiteY27" fmla="*/ 409880 h 699135"/>
                <a:gd name="connsiteX28" fmla="*/ 394649 w 789299"/>
                <a:gd name="connsiteY28" fmla="*/ 95250 h 699135"/>
                <a:gd name="connsiteX29" fmla="*/ 62170 w 789299"/>
                <a:gd name="connsiteY29" fmla="*/ 410108 h 699135"/>
                <a:gd name="connsiteX0" fmla="*/ 0 w 789299"/>
                <a:gd name="connsiteY0" fmla="*/ 374885 h 699135"/>
                <a:gd name="connsiteX1" fmla="*/ 61808 w 789299"/>
                <a:gd name="connsiteY1" fmla="*/ 436683 h 699135"/>
                <a:gd name="connsiteX2" fmla="*/ 108899 w 789299"/>
                <a:gd name="connsiteY2" fmla="*/ 392087 h 699135"/>
                <a:gd name="connsiteX3" fmla="*/ 108899 w 789299"/>
                <a:gd name="connsiteY3" fmla="*/ 698906 h 699135"/>
                <a:gd name="connsiteX4" fmla="*/ 347024 w 789299"/>
                <a:gd name="connsiteY4" fmla="*/ 699002 h 699135"/>
                <a:gd name="connsiteX5" fmla="*/ 347024 w 789299"/>
                <a:gd name="connsiteY5" fmla="*/ 461172 h 699135"/>
                <a:gd name="connsiteX6" fmla="*/ 442274 w 789299"/>
                <a:gd name="connsiteY6" fmla="*/ 461172 h 699135"/>
                <a:gd name="connsiteX7" fmla="*/ 442274 w 789299"/>
                <a:gd name="connsiteY7" fmla="*/ 699040 h 699135"/>
                <a:gd name="connsiteX8" fmla="*/ 680399 w 789299"/>
                <a:gd name="connsiteY8" fmla="*/ 699135 h 699135"/>
                <a:gd name="connsiteX9" fmla="*/ 680399 w 789299"/>
                <a:gd name="connsiteY9" fmla="*/ 391687 h 699135"/>
                <a:gd name="connsiteX10" fmla="*/ 727729 w 789299"/>
                <a:gd name="connsiteY10" fmla="*/ 436455 h 699135"/>
                <a:gd name="connsiteX11" fmla="*/ 789299 w 789299"/>
                <a:gd name="connsiteY11" fmla="*/ 374894 h 699135"/>
                <a:gd name="connsiteX12" fmla="*/ 394649 w 789299"/>
                <a:gd name="connsiteY12" fmla="*/ 0 h 699135"/>
                <a:gd name="connsiteX13" fmla="*/ 0 w 789299"/>
                <a:gd name="connsiteY13" fmla="*/ 374885 h 699135"/>
                <a:gd name="connsiteX14" fmla="*/ 661349 w 789299"/>
                <a:gd name="connsiteY14" fmla="*/ 680085 h 699135"/>
                <a:gd name="connsiteX15" fmla="*/ 461324 w 789299"/>
                <a:gd name="connsiteY15" fmla="*/ 679999 h 699135"/>
                <a:gd name="connsiteX16" fmla="*/ 327974 w 789299"/>
                <a:gd name="connsiteY16" fmla="*/ 679942 h 699135"/>
                <a:gd name="connsiteX17" fmla="*/ 127949 w 789299"/>
                <a:gd name="connsiteY17" fmla="*/ 679866 h 699135"/>
                <a:gd name="connsiteX18" fmla="*/ 127949 w 789299"/>
                <a:gd name="connsiteY18" fmla="*/ 374047 h 699135"/>
                <a:gd name="connsiteX19" fmla="*/ 394649 w 789299"/>
                <a:gd name="connsiteY19" fmla="*/ 121482 h 699135"/>
                <a:gd name="connsiteX20" fmla="*/ 661349 w 789299"/>
                <a:gd name="connsiteY20" fmla="*/ 373675 h 699135"/>
                <a:gd name="connsiteX21" fmla="*/ 661349 w 789299"/>
                <a:gd name="connsiteY21" fmla="*/ 680085 h 699135"/>
                <a:gd name="connsiteX22" fmla="*/ 62170 w 789299"/>
                <a:gd name="connsiteY22" fmla="*/ 410108 h 699135"/>
                <a:gd name="connsiteX23" fmla="*/ 27299 w 789299"/>
                <a:gd name="connsiteY23" fmla="*/ 375285 h 699135"/>
                <a:gd name="connsiteX24" fmla="*/ 394649 w 789299"/>
                <a:gd name="connsiteY24" fmla="*/ 26251 h 699135"/>
                <a:gd name="connsiteX25" fmla="*/ 762000 w 789299"/>
                <a:gd name="connsiteY25" fmla="*/ 375285 h 699135"/>
                <a:gd name="connsiteX26" fmla="*/ 727358 w 789299"/>
                <a:gd name="connsiteY26" fmla="*/ 409880 h 699135"/>
                <a:gd name="connsiteX27" fmla="*/ 394649 w 789299"/>
                <a:gd name="connsiteY27" fmla="*/ 95250 h 699135"/>
                <a:gd name="connsiteX28" fmla="*/ 62170 w 789299"/>
                <a:gd name="connsiteY28" fmla="*/ 410108 h 699135"/>
                <a:gd name="connsiteX0" fmla="*/ 0 w 789299"/>
                <a:gd name="connsiteY0" fmla="*/ 374885 h 699135"/>
                <a:gd name="connsiteX1" fmla="*/ 61808 w 789299"/>
                <a:gd name="connsiteY1" fmla="*/ 436683 h 699135"/>
                <a:gd name="connsiteX2" fmla="*/ 108899 w 789299"/>
                <a:gd name="connsiteY2" fmla="*/ 392087 h 699135"/>
                <a:gd name="connsiteX3" fmla="*/ 108899 w 789299"/>
                <a:gd name="connsiteY3" fmla="*/ 698906 h 699135"/>
                <a:gd name="connsiteX4" fmla="*/ 347024 w 789299"/>
                <a:gd name="connsiteY4" fmla="*/ 699002 h 699135"/>
                <a:gd name="connsiteX5" fmla="*/ 442274 w 789299"/>
                <a:gd name="connsiteY5" fmla="*/ 461172 h 699135"/>
                <a:gd name="connsiteX6" fmla="*/ 442274 w 789299"/>
                <a:gd name="connsiteY6" fmla="*/ 699040 h 699135"/>
                <a:gd name="connsiteX7" fmla="*/ 680399 w 789299"/>
                <a:gd name="connsiteY7" fmla="*/ 699135 h 699135"/>
                <a:gd name="connsiteX8" fmla="*/ 680399 w 789299"/>
                <a:gd name="connsiteY8" fmla="*/ 391687 h 699135"/>
                <a:gd name="connsiteX9" fmla="*/ 727729 w 789299"/>
                <a:gd name="connsiteY9" fmla="*/ 436455 h 699135"/>
                <a:gd name="connsiteX10" fmla="*/ 789299 w 789299"/>
                <a:gd name="connsiteY10" fmla="*/ 374894 h 699135"/>
                <a:gd name="connsiteX11" fmla="*/ 394649 w 789299"/>
                <a:gd name="connsiteY11" fmla="*/ 0 h 699135"/>
                <a:gd name="connsiteX12" fmla="*/ 0 w 789299"/>
                <a:gd name="connsiteY12" fmla="*/ 374885 h 699135"/>
                <a:gd name="connsiteX13" fmla="*/ 661349 w 789299"/>
                <a:gd name="connsiteY13" fmla="*/ 680085 h 699135"/>
                <a:gd name="connsiteX14" fmla="*/ 461324 w 789299"/>
                <a:gd name="connsiteY14" fmla="*/ 679999 h 699135"/>
                <a:gd name="connsiteX15" fmla="*/ 327974 w 789299"/>
                <a:gd name="connsiteY15" fmla="*/ 679942 h 699135"/>
                <a:gd name="connsiteX16" fmla="*/ 127949 w 789299"/>
                <a:gd name="connsiteY16" fmla="*/ 679866 h 699135"/>
                <a:gd name="connsiteX17" fmla="*/ 127949 w 789299"/>
                <a:gd name="connsiteY17" fmla="*/ 374047 h 699135"/>
                <a:gd name="connsiteX18" fmla="*/ 394649 w 789299"/>
                <a:gd name="connsiteY18" fmla="*/ 121482 h 699135"/>
                <a:gd name="connsiteX19" fmla="*/ 661349 w 789299"/>
                <a:gd name="connsiteY19" fmla="*/ 373675 h 699135"/>
                <a:gd name="connsiteX20" fmla="*/ 661349 w 789299"/>
                <a:gd name="connsiteY20" fmla="*/ 680085 h 699135"/>
                <a:gd name="connsiteX21" fmla="*/ 62170 w 789299"/>
                <a:gd name="connsiteY21" fmla="*/ 410108 h 699135"/>
                <a:gd name="connsiteX22" fmla="*/ 27299 w 789299"/>
                <a:gd name="connsiteY22" fmla="*/ 375285 h 699135"/>
                <a:gd name="connsiteX23" fmla="*/ 394649 w 789299"/>
                <a:gd name="connsiteY23" fmla="*/ 26251 h 699135"/>
                <a:gd name="connsiteX24" fmla="*/ 762000 w 789299"/>
                <a:gd name="connsiteY24" fmla="*/ 375285 h 699135"/>
                <a:gd name="connsiteX25" fmla="*/ 727358 w 789299"/>
                <a:gd name="connsiteY25" fmla="*/ 409880 h 699135"/>
                <a:gd name="connsiteX26" fmla="*/ 394649 w 789299"/>
                <a:gd name="connsiteY26" fmla="*/ 95250 h 699135"/>
                <a:gd name="connsiteX27" fmla="*/ 62170 w 789299"/>
                <a:gd name="connsiteY27" fmla="*/ 410108 h 699135"/>
                <a:gd name="connsiteX0" fmla="*/ 0 w 789299"/>
                <a:gd name="connsiteY0" fmla="*/ 374885 h 699135"/>
                <a:gd name="connsiteX1" fmla="*/ 61808 w 789299"/>
                <a:gd name="connsiteY1" fmla="*/ 436683 h 699135"/>
                <a:gd name="connsiteX2" fmla="*/ 108899 w 789299"/>
                <a:gd name="connsiteY2" fmla="*/ 392087 h 699135"/>
                <a:gd name="connsiteX3" fmla="*/ 108899 w 789299"/>
                <a:gd name="connsiteY3" fmla="*/ 698906 h 699135"/>
                <a:gd name="connsiteX4" fmla="*/ 347024 w 789299"/>
                <a:gd name="connsiteY4" fmla="*/ 699002 h 699135"/>
                <a:gd name="connsiteX5" fmla="*/ 442274 w 789299"/>
                <a:gd name="connsiteY5" fmla="*/ 699040 h 699135"/>
                <a:gd name="connsiteX6" fmla="*/ 680399 w 789299"/>
                <a:gd name="connsiteY6" fmla="*/ 699135 h 699135"/>
                <a:gd name="connsiteX7" fmla="*/ 680399 w 789299"/>
                <a:gd name="connsiteY7" fmla="*/ 391687 h 699135"/>
                <a:gd name="connsiteX8" fmla="*/ 727729 w 789299"/>
                <a:gd name="connsiteY8" fmla="*/ 436455 h 699135"/>
                <a:gd name="connsiteX9" fmla="*/ 789299 w 789299"/>
                <a:gd name="connsiteY9" fmla="*/ 374894 h 699135"/>
                <a:gd name="connsiteX10" fmla="*/ 394649 w 789299"/>
                <a:gd name="connsiteY10" fmla="*/ 0 h 699135"/>
                <a:gd name="connsiteX11" fmla="*/ 0 w 789299"/>
                <a:gd name="connsiteY11" fmla="*/ 374885 h 699135"/>
                <a:gd name="connsiteX12" fmla="*/ 661349 w 789299"/>
                <a:gd name="connsiteY12" fmla="*/ 680085 h 699135"/>
                <a:gd name="connsiteX13" fmla="*/ 461324 w 789299"/>
                <a:gd name="connsiteY13" fmla="*/ 679999 h 699135"/>
                <a:gd name="connsiteX14" fmla="*/ 327974 w 789299"/>
                <a:gd name="connsiteY14" fmla="*/ 679942 h 699135"/>
                <a:gd name="connsiteX15" fmla="*/ 127949 w 789299"/>
                <a:gd name="connsiteY15" fmla="*/ 679866 h 699135"/>
                <a:gd name="connsiteX16" fmla="*/ 127949 w 789299"/>
                <a:gd name="connsiteY16" fmla="*/ 374047 h 699135"/>
                <a:gd name="connsiteX17" fmla="*/ 394649 w 789299"/>
                <a:gd name="connsiteY17" fmla="*/ 121482 h 699135"/>
                <a:gd name="connsiteX18" fmla="*/ 661349 w 789299"/>
                <a:gd name="connsiteY18" fmla="*/ 373675 h 699135"/>
                <a:gd name="connsiteX19" fmla="*/ 661349 w 789299"/>
                <a:gd name="connsiteY19" fmla="*/ 680085 h 699135"/>
                <a:gd name="connsiteX20" fmla="*/ 62170 w 789299"/>
                <a:gd name="connsiteY20" fmla="*/ 410108 h 699135"/>
                <a:gd name="connsiteX21" fmla="*/ 27299 w 789299"/>
                <a:gd name="connsiteY21" fmla="*/ 375285 h 699135"/>
                <a:gd name="connsiteX22" fmla="*/ 394649 w 789299"/>
                <a:gd name="connsiteY22" fmla="*/ 26251 h 699135"/>
                <a:gd name="connsiteX23" fmla="*/ 762000 w 789299"/>
                <a:gd name="connsiteY23" fmla="*/ 375285 h 699135"/>
                <a:gd name="connsiteX24" fmla="*/ 727358 w 789299"/>
                <a:gd name="connsiteY24" fmla="*/ 409880 h 699135"/>
                <a:gd name="connsiteX25" fmla="*/ 394649 w 789299"/>
                <a:gd name="connsiteY25" fmla="*/ 95250 h 699135"/>
                <a:gd name="connsiteX26" fmla="*/ 62170 w 789299"/>
                <a:gd name="connsiteY26" fmla="*/ 410108 h 699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789299" h="699135">
                  <a:moveTo>
                    <a:pt x="0" y="374885"/>
                  </a:moveTo>
                  <a:lnTo>
                    <a:pt x="61808" y="436683"/>
                  </a:lnTo>
                  <a:lnTo>
                    <a:pt x="108899" y="392087"/>
                  </a:lnTo>
                  <a:lnTo>
                    <a:pt x="108899" y="698906"/>
                  </a:lnTo>
                  <a:lnTo>
                    <a:pt x="347024" y="699002"/>
                  </a:lnTo>
                  <a:lnTo>
                    <a:pt x="442274" y="699040"/>
                  </a:lnTo>
                  <a:lnTo>
                    <a:pt x="680399" y="699135"/>
                  </a:lnTo>
                  <a:lnTo>
                    <a:pt x="680399" y="391687"/>
                  </a:lnTo>
                  <a:lnTo>
                    <a:pt x="727729" y="436455"/>
                  </a:lnTo>
                  <a:lnTo>
                    <a:pt x="789299" y="374894"/>
                  </a:lnTo>
                  <a:lnTo>
                    <a:pt x="394649" y="0"/>
                  </a:lnTo>
                  <a:lnTo>
                    <a:pt x="0" y="374885"/>
                  </a:lnTo>
                  <a:close/>
                  <a:moveTo>
                    <a:pt x="661349" y="680085"/>
                  </a:moveTo>
                  <a:lnTo>
                    <a:pt x="461324" y="679999"/>
                  </a:lnTo>
                  <a:lnTo>
                    <a:pt x="327974" y="679942"/>
                  </a:lnTo>
                  <a:lnTo>
                    <a:pt x="127949" y="679866"/>
                  </a:lnTo>
                  <a:lnTo>
                    <a:pt x="127949" y="374047"/>
                  </a:lnTo>
                  <a:lnTo>
                    <a:pt x="394649" y="121482"/>
                  </a:lnTo>
                  <a:lnTo>
                    <a:pt x="661349" y="373675"/>
                  </a:lnTo>
                  <a:lnTo>
                    <a:pt x="661349" y="680085"/>
                  </a:lnTo>
                  <a:close/>
                  <a:moveTo>
                    <a:pt x="62170" y="410108"/>
                  </a:moveTo>
                  <a:lnTo>
                    <a:pt x="27299" y="375285"/>
                  </a:lnTo>
                  <a:lnTo>
                    <a:pt x="394649" y="26251"/>
                  </a:lnTo>
                  <a:lnTo>
                    <a:pt x="762000" y="375285"/>
                  </a:lnTo>
                  <a:lnTo>
                    <a:pt x="727358" y="409880"/>
                  </a:lnTo>
                  <a:lnTo>
                    <a:pt x="394649" y="95250"/>
                  </a:lnTo>
                  <a:lnTo>
                    <a:pt x="62170" y="410108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BE"/>
            </a:p>
          </p:txBody>
        </p:sp>
      </p:grpSp>
      <p:grpSp>
        <p:nvGrpSpPr>
          <p:cNvPr id="133" name="Groupe 132">
            <a:extLst>
              <a:ext uri="{FF2B5EF4-FFF2-40B4-BE49-F238E27FC236}">
                <a16:creationId xmlns:a16="http://schemas.microsoft.com/office/drawing/2014/main" id="{BC26146C-43D6-4934-BF17-4D789C99B814}"/>
              </a:ext>
            </a:extLst>
          </p:cNvPr>
          <p:cNvGrpSpPr/>
          <p:nvPr/>
        </p:nvGrpSpPr>
        <p:grpSpPr>
          <a:xfrm>
            <a:off x="3252535" y="3288023"/>
            <a:ext cx="240404" cy="275737"/>
            <a:chOff x="72299" y="2590499"/>
            <a:chExt cx="421561" cy="439013"/>
          </a:xfrm>
        </p:grpSpPr>
        <p:pic>
          <p:nvPicPr>
            <p:cNvPr id="134" name="Graphique 133" descr="Réunion avec un remplissage uni">
              <a:extLst>
                <a:ext uri="{FF2B5EF4-FFF2-40B4-BE49-F238E27FC236}">
                  <a16:creationId xmlns:a16="http://schemas.microsoft.com/office/drawing/2014/main" id="{1CFAE539-FA2D-4FFD-BC63-42AD5792C0A4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130739" y="2724150"/>
              <a:ext cx="305362" cy="305362"/>
            </a:xfrm>
            <a:prstGeom prst="rect">
              <a:avLst/>
            </a:prstGeom>
          </p:spPr>
        </p:pic>
        <p:sp>
          <p:nvSpPr>
            <p:cNvPr id="135" name="Forme libre : forme 134">
              <a:extLst>
                <a:ext uri="{FF2B5EF4-FFF2-40B4-BE49-F238E27FC236}">
                  <a16:creationId xmlns:a16="http://schemas.microsoft.com/office/drawing/2014/main" id="{C7B60F5C-6C3B-409F-BC62-46E07E86C6E2}"/>
                </a:ext>
              </a:extLst>
            </p:cNvPr>
            <p:cNvSpPr/>
            <p:nvPr/>
          </p:nvSpPr>
          <p:spPr>
            <a:xfrm>
              <a:off x="72299" y="2590499"/>
              <a:ext cx="421561" cy="400050"/>
            </a:xfrm>
            <a:custGeom>
              <a:avLst/>
              <a:gdLst>
                <a:gd name="connsiteX0" fmla="*/ 0 w 789298"/>
                <a:gd name="connsiteY0" fmla="*/ 374885 h 699134"/>
                <a:gd name="connsiteX1" fmla="*/ 61808 w 789298"/>
                <a:gd name="connsiteY1" fmla="*/ 436683 h 699134"/>
                <a:gd name="connsiteX2" fmla="*/ 108899 w 789298"/>
                <a:gd name="connsiteY2" fmla="*/ 392087 h 699134"/>
                <a:gd name="connsiteX3" fmla="*/ 108899 w 789298"/>
                <a:gd name="connsiteY3" fmla="*/ 698906 h 699134"/>
                <a:gd name="connsiteX4" fmla="*/ 347024 w 789298"/>
                <a:gd name="connsiteY4" fmla="*/ 699002 h 699134"/>
                <a:gd name="connsiteX5" fmla="*/ 347024 w 789298"/>
                <a:gd name="connsiteY5" fmla="*/ 461172 h 699134"/>
                <a:gd name="connsiteX6" fmla="*/ 442274 w 789298"/>
                <a:gd name="connsiteY6" fmla="*/ 461172 h 699134"/>
                <a:gd name="connsiteX7" fmla="*/ 442274 w 789298"/>
                <a:gd name="connsiteY7" fmla="*/ 699040 h 699134"/>
                <a:gd name="connsiteX8" fmla="*/ 680399 w 789298"/>
                <a:gd name="connsiteY8" fmla="*/ 699135 h 699134"/>
                <a:gd name="connsiteX9" fmla="*/ 680399 w 789298"/>
                <a:gd name="connsiteY9" fmla="*/ 391687 h 699134"/>
                <a:gd name="connsiteX10" fmla="*/ 727729 w 789298"/>
                <a:gd name="connsiteY10" fmla="*/ 436455 h 699134"/>
                <a:gd name="connsiteX11" fmla="*/ 789299 w 789298"/>
                <a:gd name="connsiteY11" fmla="*/ 374894 h 699134"/>
                <a:gd name="connsiteX12" fmla="*/ 394649 w 789298"/>
                <a:gd name="connsiteY12" fmla="*/ 0 h 699134"/>
                <a:gd name="connsiteX13" fmla="*/ 661349 w 789298"/>
                <a:gd name="connsiteY13" fmla="*/ 680085 h 699134"/>
                <a:gd name="connsiteX14" fmla="*/ 461324 w 789298"/>
                <a:gd name="connsiteY14" fmla="*/ 679999 h 699134"/>
                <a:gd name="connsiteX15" fmla="*/ 461324 w 789298"/>
                <a:gd name="connsiteY15" fmla="*/ 442122 h 699134"/>
                <a:gd name="connsiteX16" fmla="*/ 327974 w 789298"/>
                <a:gd name="connsiteY16" fmla="*/ 442122 h 699134"/>
                <a:gd name="connsiteX17" fmla="*/ 327974 w 789298"/>
                <a:gd name="connsiteY17" fmla="*/ 679942 h 699134"/>
                <a:gd name="connsiteX18" fmla="*/ 127949 w 789298"/>
                <a:gd name="connsiteY18" fmla="*/ 679866 h 699134"/>
                <a:gd name="connsiteX19" fmla="*/ 127949 w 789298"/>
                <a:gd name="connsiteY19" fmla="*/ 374047 h 699134"/>
                <a:gd name="connsiteX20" fmla="*/ 394649 w 789298"/>
                <a:gd name="connsiteY20" fmla="*/ 121482 h 699134"/>
                <a:gd name="connsiteX21" fmla="*/ 661349 w 789298"/>
                <a:gd name="connsiteY21" fmla="*/ 373675 h 699134"/>
                <a:gd name="connsiteX22" fmla="*/ 62170 w 789298"/>
                <a:gd name="connsiteY22" fmla="*/ 410108 h 699134"/>
                <a:gd name="connsiteX23" fmla="*/ 27299 w 789298"/>
                <a:gd name="connsiteY23" fmla="*/ 375285 h 699134"/>
                <a:gd name="connsiteX24" fmla="*/ 394649 w 789298"/>
                <a:gd name="connsiteY24" fmla="*/ 26251 h 699134"/>
                <a:gd name="connsiteX25" fmla="*/ 762000 w 789298"/>
                <a:gd name="connsiteY25" fmla="*/ 375285 h 699134"/>
                <a:gd name="connsiteX26" fmla="*/ 727358 w 789298"/>
                <a:gd name="connsiteY26" fmla="*/ 409880 h 699134"/>
                <a:gd name="connsiteX27" fmla="*/ 394649 w 789298"/>
                <a:gd name="connsiteY27" fmla="*/ 95250 h 699134"/>
                <a:gd name="connsiteX0" fmla="*/ 0 w 789299"/>
                <a:gd name="connsiteY0" fmla="*/ 374885 h 699135"/>
                <a:gd name="connsiteX1" fmla="*/ 61808 w 789299"/>
                <a:gd name="connsiteY1" fmla="*/ 436683 h 699135"/>
                <a:gd name="connsiteX2" fmla="*/ 108899 w 789299"/>
                <a:gd name="connsiteY2" fmla="*/ 392087 h 699135"/>
                <a:gd name="connsiteX3" fmla="*/ 108899 w 789299"/>
                <a:gd name="connsiteY3" fmla="*/ 698906 h 699135"/>
                <a:gd name="connsiteX4" fmla="*/ 347024 w 789299"/>
                <a:gd name="connsiteY4" fmla="*/ 699002 h 699135"/>
                <a:gd name="connsiteX5" fmla="*/ 347024 w 789299"/>
                <a:gd name="connsiteY5" fmla="*/ 461172 h 699135"/>
                <a:gd name="connsiteX6" fmla="*/ 442274 w 789299"/>
                <a:gd name="connsiteY6" fmla="*/ 461172 h 699135"/>
                <a:gd name="connsiteX7" fmla="*/ 442274 w 789299"/>
                <a:gd name="connsiteY7" fmla="*/ 699040 h 699135"/>
                <a:gd name="connsiteX8" fmla="*/ 680399 w 789299"/>
                <a:gd name="connsiteY8" fmla="*/ 699135 h 699135"/>
                <a:gd name="connsiteX9" fmla="*/ 680399 w 789299"/>
                <a:gd name="connsiteY9" fmla="*/ 391687 h 699135"/>
                <a:gd name="connsiteX10" fmla="*/ 727729 w 789299"/>
                <a:gd name="connsiteY10" fmla="*/ 436455 h 699135"/>
                <a:gd name="connsiteX11" fmla="*/ 789299 w 789299"/>
                <a:gd name="connsiteY11" fmla="*/ 374894 h 699135"/>
                <a:gd name="connsiteX12" fmla="*/ 394649 w 789299"/>
                <a:gd name="connsiteY12" fmla="*/ 0 h 699135"/>
                <a:gd name="connsiteX13" fmla="*/ 0 w 789299"/>
                <a:gd name="connsiteY13" fmla="*/ 374885 h 699135"/>
                <a:gd name="connsiteX14" fmla="*/ 661349 w 789299"/>
                <a:gd name="connsiteY14" fmla="*/ 680085 h 699135"/>
                <a:gd name="connsiteX15" fmla="*/ 461324 w 789299"/>
                <a:gd name="connsiteY15" fmla="*/ 679999 h 699135"/>
                <a:gd name="connsiteX16" fmla="*/ 461324 w 789299"/>
                <a:gd name="connsiteY16" fmla="*/ 442122 h 699135"/>
                <a:gd name="connsiteX17" fmla="*/ 327974 w 789299"/>
                <a:gd name="connsiteY17" fmla="*/ 679942 h 699135"/>
                <a:gd name="connsiteX18" fmla="*/ 127949 w 789299"/>
                <a:gd name="connsiteY18" fmla="*/ 679866 h 699135"/>
                <a:gd name="connsiteX19" fmla="*/ 127949 w 789299"/>
                <a:gd name="connsiteY19" fmla="*/ 374047 h 699135"/>
                <a:gd name="connsiteX20" fmla="*/ 394649 w 789299"/>
                <a:gd name="connsiteY20" fmla="*/ 121482 h 699135"/>
                <a:gd name="connsiteX21" fmla="*/ 661349 w 789299"/>
                <a:gd name="connsiteY21" fmla="*/ 373675 h 699135"/>
                <a:gd name="connsiteX22" fmla="*/ 661349 w 789299"/>
                <a:gd name="connsiteY22" fmla="*/ 680085 h 699135"/>
                <a:gd name="connsiteX23" fmla="*/ 62170 w 789299"/>
                <a:gd name="connsiteY23" fmla="*/ 410108 h 699135"/>
                <a:gd name="connsiteX24" fmla="*/ 27299 w 789299"/>
                <a:gd name="connsiteY24" fmla="*/ 375285 h 699135"/>
                <a:gd name="connsiteX25" fmla="*/ 394649 w 789299"/>
                <a:gd name="connsiteY25" fmla="*/ 26251 h 699135"/>
                <a:gd name="connsiteX26" fmla="*/ 762000 w 789299"/>
                <a:gd name="connsiteY26" fmla="*/ 375285 h 699135"/>
                <a:gd name="connsiteX27" fmla="*/ 727358 w 789299"/>
                <a:gd name="connsiteY27" fmla="*/ 409880 h 699135"/>
                <a:gd name="connsiteX28" fmla="*/ 394649 w 789299"/>
                <a:gd name="connsiteY28" fmla="*/ 95250 h 699135"/>
                <a:gd name="connsiteX29" fmla="*/ 62170 w 789299"/>
                <a:gd name="connsiteY29" fmla="*/ 410108 h 699135"/>
                <a:gd name="connsiteX0" fmla="*/ 0 w 789299"/>
                <a:gd name="connsiteY0" fmla="*/ 374885 h 699135"/>
                <a:gd name="connsiteX1" fmla="*/ 61808 w 789299"/>
                <a:gd name="connsiteY1" fmla="*/ 436683 h 699135"/>
                <a:gd name="connsiteX2" fmla="*/ 108899 w 789299"/>
                <a:gd name="connsiteY2" fmla="*/ 392087 h 699135"/>
                <a:gd name="connsiteX3" fmla="*/ 108899 w 789299"/>
                <a:gd name="connsiteY3" fmla="*/ 698906 h 699135"/>
                <a:gd name="connsiteX4" fmla="*/ 347024 w 789299"/>
                <a:gd name="connsiteY4" fmla="*/ 699002 h 699135"/>
                <a:gd name="connsiteX5" fmla="*/ 347024 w 789299"/>
                <a:gd name="connsiteY5" fmla="*/ 461172 h 699135"/>
                <a:gd name="connsiteX6" fmla="*/ 442274 w 789299"/>
                <a:gd name="connsiteY6" fmla="*/ 461172 h 699135"/>
                <a:gd name="connsiteX7" fmla="*/ 442274 w 789299"/>
                <a:gd name="connsiteY7" fmla="*/ 699040 h 699135"/>
                <a:gd name="connsiteX8" fmla="*/ 680399 w 789299"/>
                <a:gd name="connsiteY8" fmla="*/ 699135 h 699135"/>
                <a:gd name="connsiteX9" fmla="*/ 680399 w 789299"/>
                <a:gd name="connsiteY9" fmla="*/ 391687 h 699135"/>
                <a:gd name="connsiteX10" fmla="*/ 727729 w 789299"/>
                <a:gd name="connsiteY10" fmla="*/ 436455 h 699135"/>
                <a:gd name="connsiteX11" fmla="*/ 789299 w 789299"/>
                <a:gd name="connsiteY11" fmla="*/ 374894 h 699135"/>
                <a:gd name="connsiteX12" fmla="*/ 394649 w 789299"/>
                <a:gd name="connsiteY12" fmla="*/ 0 h 699135"/>
                <a:gd name="connsiteX13" fmla="*/ 0 w 789299"/>
                <a:gd name="connsiteY13" fmla="*/ 374885 h 699135"/>
                <a:gd name="connsiteX14" fmla="*/ 661349 w 789299"/>
                <a:gd name="connsiteY14" fmla="*/ 680085 h 699135"/>
                <a:gd name="connsiteX15" fmla="*/ 461324 w 789299"/>
                <a:gd name="connsiteY15" fmla="*/ 679999 h 699135"/>
                <a:gd name="connsiteX16" fmla="*/ 327974 w 789299"/>
                <a:gd name="connsiteY16" fmla="*/ 679942 h 699135"/>
                <a:gd name="connsiteX17" fmla="*/ 127949 w 789299"/>
                <a:gd name="connsiteY17" fmla="*/ 679866 h 699135"/>
                <a:gd name="connsiteX18" fmla="*/ 127949 w 789299"/>
                <a:gd name="connsiteY18" fmla="*/ 374047 h 699135"/>
                <a:gd name="connsiteX19" fmla="*/ 394649 w 789299"/>
                <a:gd name="connsiteY19" fmla="*/ 121482 h 699135"/>
                <a:gd name="connsiteX20" fmla="*/ 661349 w 789299"/>
                <a:gd name="connsiteY20" fmla="*/ 373675 h 699135"/>
                <a:gd name="connsiteX21" fmla="*/ 661349 w 789299"/>
                <a:gd name="connsiteY21" fmla="*/ 680085 h 699135"/>
                <a:gd name="connsiteX22" fmla="*/ 62170 w 789299"/>
                <a:gd name="connsiteY22" fmla="*/ 410108 h 699135"/>
                <a:gd name="connsiteX23" fmla="*/ 27299 w 789299"/>
                <a:gd name="connsiteY23" fmla="*/ 375285 h 699135"/>
                <a:gd name="connsiteX24" fmla="*/ 394649 w 789299"/>
                <a:gd name="connsiteY24" fmla="*/ 26251 h 699135"/>
                <a:gd name="connsiteX25" fmla="*/ 762000 w 789299"/>
                <a:gd name="connsiteY25" fmla="*/ 375285 h 699135"/>
                <a:gd name="connsiteX26" fmla="*/ 727358 w 789299"/>
                <a:gd name="connsiteY26" fmla="*/ 409880 h 699135"/>
                <a:gd name="connsiteX27" fmla="*/ 394649 w 789299"/>
                <a:gd name="connsiteY27" fmla="*/ 95250 h 699135"/>
                <a:gd name="connsiteX28" fmla="*/ 62170 w 789299"/>
                <a:gd name="connsiteY28" fmla="*/ 410108 h 699135"/>
                <a:gd name="connsiteX0" fmla="*/ 0 w 789299"/>
                <a:gd name="connsiteY0" fmla="*/ 374885 h 699135"/>
                <a:gd name="connsiteX1" fmla="*/ 61808 w 789299"/>
                <a:gd name="connsiteY1" fmla="*/ 436683 h 699135"/>
                <a:gd name="connsiteX2" fmla="*/ 108899 w 789299"/>
                <a:gd name="connsiteY2" fmla="*/ 392087 h 699135"/>
                <a:gd name="connsiteX3" fmla="*/ 108899 w 789299"/>
                <a:gd name="connsiteY3" fmla="*/ 698906 h 699135"/>
                <a:gd name="connsiteX4" fmla="*/ 347024 w 789299"/>
                <a:gd name="connsiteY4" fmla="*/ 699002 h 699135"/>
                <a:gd name="connsiteX5" fmla="*/ 442274 w 789299"/>
                <a:gd name="connsiteY5" fmla="*/ 461172 h 699135"/>
                <a:gd name="connsiteX6" fmla="*/ 442274 w 789299"/>
                <a:gd name="connsiteY6" fmla="*/ 699040 h 699135"/>
                <a:gd name="connsiteX7" fmla="*/ 680399 w 789299"/>
                <a:gd name="connsiteY7" fmla="*/ 699135 h 699135"/>
                <a:gd name="connsiteX8" fmla="*/ 680399 w 789299"/>
                <a:gd name="connsiteY8" fmla="*/ 391687 h 699135"/>
                <a:gd name="connsiteX9" fmla="*/ 727729 w 789299"/>
                <a:gd name="connsiteY9" fmla="*/ 436455 h 699135"/>
                <a:gd name="connsiteX10" fmla="*/ 789299 w 789299"/>
                <a:gd name="connsiteY10" fmla="*/ 374894 h 699135"/>
                <a:gd name="connsiteX11" fmla="*/ 394649 w 789299"/>
                <a:gd name="connsiteY11" fmla="*/ 0 h 699135"/>
                <a:gd name="connsiteX12" fmla="*/ 0 w 789299"/>
                <a:gd name="connsiteY12" fmla="*/ 374885 h 699135"/>
                <a:gd name="connsiteX13" fmla="*/ 661349 w 789299"/>
                <a:gd name="connsiteY13" fmla="*/ 680085 h 699135"/>
                <a:gd name="connsiteX14" fmla="*/ 461324 w 789299"/>
                <a:gd name="connsiteY14" fmla="*/ 679999 h 699135"/>
                <a:gd name="connsiteX15" fmla="*/ 327974 w 789299"/>
                <a:gd name="connsiteY15" fmla="*/ 679942 h 699135"/>
                <a:gd name="connsiteX16" fmla="*/ 127949 w 789299"/>
                <a:gd name="connsiteY16" fmla="*/ 679866 h 699135"/>
                <a:gd name="connsiteX17" fmla="*/ 127949 w 789299"/>
                <a:gd name="connsiteY17" fmla="*/ 374047 h 699135"/>
                <a:gd name="connsiteX18" fmla="*/ 394649 w 789299"/>
                <a:gd name="connsiteY18" fmla="*/ 121482 h 699135"/>
                <a:gd name="connsiteX19" fmla="*/ 661349 w 789299"/>
                <a:gd name="connsiteY19" fmla="*/ 373675 h 699135"/>
                <a:gd name="connsiteX20" fmla="*/ 661349 w 789299"/>
                <a:gd name="connsiteY20" fmla="*/ 680085 h 699135"/>
                <a:gd name="connsiteX21" fmla="*/ 62170 w 789299"/>
                <a:gd name="connsiteY21" fmla="*/ 410108 h 699135"/>
                <a:gd name="connsiteX22" fmla="*/ 27299 w 789299"/>
                <a:gd name="connsiteY22" fmla="*/ 375285 h 699135"/>
                <a:gd name="connsiteX23" fmla="*/ 394649 w 789299"/>
                <a:gd name="connsiteY23" fmla="*/ 26251 h 699135"/>
                <a:gd name="connsiteX24" fmla="*/ 762000 w 789299"/>
                <a:gd name="connsiteY24" fmla="*/ 375285 h 699135"/>
                <a:gd name="connsiteX25" fmla="*/ 727358 w 789299"/>
                <a:gd name="connsiteY25" fmla="*/ 409880 h 699135"/>
                <a:gd name="connsiteX26" fmla="*/ 394649 w 789299"/>
                <a:gd name="connsiteY26" fmla="*/ 95250 h 699135"/>
                <a:gd name="connsiteX27" fmla="*/ 62170 w 789299"/>
                <a:gd name="connsiteY27" fmla="*/ 410108 h 699135"/>
                <a:gd name="connsiteX0" fmla="*/ 0 w 789299"/>
                <a:gd name="connsiteY0" fmla="*/ 374885 h 699135"/>
                <a:gd name="connsiteX1" fmla="*/ 61808 w 789299"/>
                <a:gd name="connsiteY1" fmla="*/ 436683 h 699135"/>
                <a:gd name="connsiteX2" fmla="*/ 108899 w 789299"/>
                <a:gd name="connsiteY2" fmla="*/ 392087 h 699135"/>
                <a:gd name="connsiteX3" fmla="*/ 108899 w 789299"/>
                <a:gd name="connsiteY3" fmla="*/ 698906 h 699135"/>
                <a:gd name="connsiteX4" fmla="*/ 347024 w 789299"/>
                <a:gd name="connsiteY4" fmla="*/ 699002 h 699135"/>
                <a:gd name="connsiteX5" fmla="*/ 442274 w 789299"/>
                <a:gd name="connsiteY5" fmla="*/ 699040 h 699135"/>
                <a:gd name="connsiteX6" fmla="*/ 680399 w 789299"/>
                <a:gd name="connsiteY6" fmla="*/ 699135 h 699135"/>
                <a:gd name="connsiteX7" fmla="*/ 680399 w 789299"/>
                <a:gd name="connsiteY7" fmla="*/ 391687 h 699135"/>
                <a:gd name="connsiteX8" fmla="*/ 727729 w 789299"/>
                <a:gd name="connsiteY8" fmla="*/ 436455 h 699135"/>
                <a:gd name="connsiteX9" fmla="*/ 789299 w 789299"/>
                <a:gd name="connsiteY9" fmla="*/ 374894 h 699135"/>
                <a:gd name="connsiteX10" fmla="*/ 394649 w 789299"/>
                <a:gd name="connsiteY10" fmla="*/ 0 h 699135"/>
                <a:gd name="connsiteX11" fmla="*/ 0 w 789299"/>
                <a:gd name="connsiteY11" fmla="*/ 374885 h 699135"/>
                <a:gd name="connsiteX12" fmla="*/ 661349 w 789299"/>
                <a:gd name="connsiteY12" fmla="*/ 680085 h 699135"/>
                <a:gd name="connsiteX13" fmla="*/ 461324 w 789299"/>
                <a:gd name="connsiteY13" fmla="*/ 679999 h 699135"/>
                <a:gd name="connsiteX14" fmla="*/ 327974 w 789299"/>
                <a:gd name="connsiteY14" fmla="*/ 679942 h 699135"/>
                <a:gd name="connsiteX15" fmla="*/ 127949 w 789299"/>
                <a:gd name="connsiteY15" fmla="*/ 679866 h 699135"/>
                <a:gd name="connsiteX16" fmla="*/ 127949 w 789299"/>
                <a:gd name="connsiteY16" fmla="*/ 374047 h 699135"/>
                <a:gd name="connsiteX17" fmla="*/ 394649 w 789299"/>
                <a:gd name="connsiteY17" fmla="*/ 121482 h 699135"/>
                <a:gd name="connsiteX18" fmla="*/ 661349 w 789299"/>
                <a:gd name="connsiteY18" fmla="*/ 373675 h 699135"/>
                <a:gd name="connsiteX19" fmla="*/ 661349 w 789299"/>
                <a:gd name="connsiteY19" fmla="*/ 680085 h 699135"/>
                <a:gd name="connsiteX20" fmla="*/ 62170 w 789299"/>
                <a:gd name="connsiteY20" fmla="*/ 410108 h 699135"/>
                <a:gd name="connsiteX21" fmla="*/ 27299 w 789299"/>
                <a:gd name="connsiteY21" fmla="*/ 375285 h 699135"/>
                <a:gd name="connsiteX22" fmla="*/ 394649 w 789299"/>
                <a:gd name="connsiteY22" fmla="*/ 26251 h 699135"/>
                <a:gd name="connsiteX23" fmla="*/ 762000 w 789299"/>
                <a:gd name="connsiteY23" fmla="*/ 375285 h 699135"/>
                <a:gd name="connsiteX24" fmla="*/ 727358 w 789299"/>
                <a:gd name="connsiteY24" fmla="*/ 409880 h 699135"/>
                <a:gd name="connsiteX25" fmla="*/ 394649 w 789299"/>
                <a:gd name="connsiteY25" fmla="*/ 95250 h 699135"/>
                <a:gd name="connsiteX26" fmla="*/ 62170 w 789299"/>
                <a:gd name="connsiteY26" fmla="*/ 410108 h 699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789299" h="699135">
                  <a:moveTo>
                    <a:pt x="0" y="374885"/>
                  </a:moveTo>
                  <a:lnTo>
                    <a:pt x="61808" y="436683"/>
                  </a:lnTo>
                  <a:lnTo>
                    <a:pt x="108899" y="392087"/>
                  </a:lnTo>
                  <a:lnTo>
                    <a:pt x="108899" y="698906"/>
                  </a:lnTo>
                  <a:lnTo>
                    <a:pt x="347024" y="699002"/>
                  </a:lnTo>
                  <a:lnTo>
                    <a:pt x="442274" y="699040"/>
                  </a:lnTo>
                  <a:lnTo>
                    <a:pt x="680399" y="699135"/>
                  </a:lnTo>
                  <a:lnTo>
                    <a:pt x="680399" y="391687"/>
                  </a:lnTo>
                  <a:lnTo>
                    <a:pt x="727729" y="436455"/>
                  </a:lnTo>
                  <a:lnTo>
                    <a:pt x="789299" y="374894"/>
                  </a:lnTo>
                  <a:lnTo>
                    <a:pt x="394649" y="0"/>
                  </a:lnTo>
                  <a:lnTo>
                    <a:pt x="0" y="374885"/>
                  </a:lnTo>
                  <a:close/>
                  <a:moveTo>
                    <a:pt x="661349" y="680085"/>
                  </a:moveTo>
                  <a:lnTo>
                    <a:pt x="461324" y="679999"/>
                  </a:lnTo>
                  <a:lnTo>
                    <a:pt x="327974" y="679942"/>
                  </a:lnTo>
                  <a:lnTo>
                    <a:pt x="127949" y="679866"/>
                  </a:lnTo>
                  <a:lnTo>
                    <a:pt x="127949" y="374047"/>
                  </a:lnTo>
                  <a:lnTo>
                    <a:pt x="394649" y="121482"/>
                  </a:lnTo>
                  <a:lnTo>
                    <a:pt x="661349" y="373675"/>
                  </a:lnTo>
                  <a:lnTo>
                    <a:pt x="661349" y="680085"/>
                  </a:lnTo>
                  <a:close/>
                  <a:moveTo>
                    <a:pt x="62170" y="410108"/>
                  </a:moveTo>
                  <a:lnTo>
                    <a:pt x="27299" y="375285"/>
                  </a:lnTo>
                  <a:lnTo>
                    <a:pt x="394649" y="26251"/>
                  </a:lnTo>
                  <a:lnTo>
                    <a:pt x="762000" y="375285"/>
                  </a:lnTo>
                  <a:lnTo>
                    <a:pt x="727358" y="409880"/>
                  </a:lnTo>
                  <a:lnTo>
                    <a:pt x="394649" y="95250"/>
                  </a:lnTo>
                  <a:lnTo>
                    <a:pt x="62170" y="410108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BE"/>
            </a:p>
          </p:txBody>
        </p:sp>
      </p:grpSp>
      <p:pic>
        <p:nvPicPr>
          <p:cNvPr id="115" name="Graphique 114" descr="Flèche : droite avec un remplissage uni">
            <a:extLst>
              <a:ext uri="{FF2B5EF4-FFF2-40B4-BE49-F238E27FC236}">
                <a16:creationId xmlns:a16="http://schemas.microsoft.com/office/drawing/2014/main" id="{B26A0D00-32C7-4BE6-B8B3-A3B69FFFBBDC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 rot="14220824">
            <a:off x="2678278" y="661913"/>
            <a:ext cx="966538" cy="966538"/>
          </a:xfrm>
          <a:prstGeom prst="rect">
            <a:avLst/>
          </a:prstGeom>
        </p:spPr>
      </p:pic>
      <p:sp>
        <p:nvSpPr>
          <p:cNvPr id="118" name="Forme libre : forme 117">
            <a:extLst>
              <a:ext uri="{FF2B5EF4-FFF2-40B4-BE49-F238E27FC236}">
                <a16:creationId xmlns:a16="http://schemas.microsoft.com/office/drawing/2014/main" id="{9BC03DF4-6E85-436B-876D-472ECC78F26B}"/>
              </a:ext>
            </a:extLst>
          </p:cNvPr>
          <p:cNvSpPr/>
          <p:nvPr/>
        </p:nvSpPr>
        <p:spPr>
          <a:xfrm>
            <a:off x="7981950" y="4393640"/>
            <a:ext cx="1685925" cy="578410"/>
          </a:xfrm>
          <a:custGeom>
            <a:avLst/>
            <a:gdLst>
              <a:gd name="connsiteX0" fmla="*/ 0 w 1685925"/>
              <a:gd name="connsiteY0" fmla="*/ 578410 h 578410"/>
              <a:gd name="connsiteX1" fmla="*/ 276225 w 1685925"/>
              <a:gd name="connsiteY1" fmla="*/ 378385 h 578410"/>
              <a:gd name="connsiteX2" fmla="*/ 1114425 w 1685925"/>
              <a:gd name="connsiteY2" fmla="*/ 6910 h 578410"/>
              <a:gd name="connsiteX3" fmla="*/ 1209675 w 1685925"/>
              <a:gd name="connsiteY3" fmla="*/ 140260 h 578410"/>
              <a:gd name="connsiteX4" fmla="*/ 1685925 w 1685925"/>
              <a:gd name="connsiteY4" fmla="*/ 187885 h 5784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85925" h="578410">
                <a:moveTo>
                  <a:pt x="0" y="578410"/>
                </a:moveTo>
                <a:cubicBezTo>
                  <a:pt x="45244" y="526022"/>
                  <a:pt x="90488" y="473635"/>
                  <a:pt x="276225" y="378385"/>
                </a:cubicBezTo>
                <a:cubicBezTo>
                  <a:pt x="461962" y="283135"/>
                  <a:pt x="958850" y="46597"/>
                  <a:pt x="1114425" y="6910"/>
                </a:cubicBezTo>
                <a:cubicBezTo>
                  <a:pt x="1270000" y="-32777"/>
                  <a:pt x="1114425" y="110097"/>
                  <a:pt x="1209675" y="140260"/>
                </a:cubicBezTo>
                <a:cubicBezTo>
                  <a:pt x="1304925" y="170423"/>
                  <a:pt x="1495425" y="179154"/>
                  <a:pt x="1685925" y="187885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grpSp>
        <p:nvGrpSpPr>
          <p:cNvPr id="116" name="Groupe 115">
            <a:extLst>
              <a:ext uri="{FF2B5EF4-FFF2-40B4-BE49-F238E27FC236}">
                <a16:creationId xmlns:a16="http://schemas.microsoft.com/office/drawing/2014/main" id="{1B2FF0C3-7DFC-944F-8ECB-38118FBCA7C9}"/>
              </a:ext>
            </a:extLst>
          </p:cNvPr>
          <p:cNvGrpSpPr/>
          <p:nvPr/>
        </p:nvGrpSpPr>
        <p:grpSpPr>
          <a:xfrm>
            <a:off x="6300358" y="4166849"/>
            <a:ext cx="240404" cy="275737"/>
            <a:chOff x="72299" y="2590499"/>
            <a:chExt cx="421561" cy="439013"/>
          </a:xfrm>
        </p:grpSpPr>
        <p:pic>
          <p:nvPicPr>
            <p:cNvPr id="119" name="Graphique 118" descr="Réunion avec un remplissage uni">
              <a:extLst>
                <a:ext uri="{FF2B5EF4-FFF2-40B4-BE49-F238E27FC236}">
                  <a16:creationId xmlns:a16="http://schemas.microsoft.com/office/drawing/2014/main" id="{0D85EDB7-1487-C04B-A903-1DF10F06FCA5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130739" y="2724150"/>
              <a:ext cx="305362" cy="305362"/>
            </a:xfrm>
            <a:prstGeom prst="rect">
              <a:avLst/>
            </a:prstGeom>
          </p:spPr>
        </p:pic>
        <p:sp>
          <p:nvSpPr>
            <p:cNvPr id="120" name="Forme libre : forme 99">
              <a:extLst>
                <a:ext uri="{FF2B5EF4-FFF2-40B4-BE49-F238E27FC236}">
                  <a16:creationId xmlns:a16="http://schemas.microsoft.com/office/drawing/2014/main" id="{E9512118-77E3-2C4B-8211-22C0C8F5B354}"/>
                </a:ext>
              </a:extLst>
            </p:cNvPr>
            <p:cNvSpPr/>
            <p:nvPr/>
          </p:nvSpPr>
          <p:spPr>
            <a:xfrm>
              <a:off x="72299" y="2590499"/>
              <a:ext cx="421561" cy="400050"/>
            </a:xfrm>
            <a:custGeom>
              <a:avLst/>
              <a:gdLst>
                <a:gd name="connsiteX0" fmla="*/ 0 w 789298"/>
                <a:gd name="connsiteY0" fmla="*/ 374885 h 699134"/>
                <a:gd name="connsiteX1" fmla="*/ 61808 w 789298"/>
                <a:gd name="connsiteY1" fmla="*/ 436683 h 699134"/>
                <a:gd name="connsiteX2" fmla="*/ 108899 w 789298"/>
                <a:gd name="connsiteY2" fmla="*/ 392087 h 699134"/>
                <a:gd name="connsiteX3" fmla="*/ 108899 w 789298"/>
                <a:gd name="connsiteY3" fmla="*/ 698906 h 699134"/>
                <a:gd name="connsiteX4" fmla="*/ 347024 w 789298"/>
                <a:gd name="connsiteY4" fmla="*/ 699002 h 699134"/>
                <a:gd name="connsiteX5" fmla="*/ 347024 w 789298"/>
                <a:gd name="connsiteY5" fmla="*/ 461172 h 699134"/>
                <a:gd name="connsiteX6" fmla="*/ 442274 w 789298"/>
                <a:gd name="connsiteY6" fmla="*/ 461172 h 699134"/>
                <a:gd name="connsiteX7" fmla="*/ 442274 w 789298"/>
                <a:gd name="connsiteY7" fmla="*/ 699040 h 699134"/>
                <a:gd name="connsiteX8" fmla="*/ 680399 w 789298"/>
                <a:gd name="connsiteY8" fmla="*/ 699135 h 699134"/>
                <a:gd name="connsiteX9" fmla="*/ 680399 w 789298"/>
                <a:gd name="connsiteY9" fmla="*/ 391687 h 699134"/>
                <a:gd name="connsiteX10" fmla="*/ 727729 w 789298"/>
                <a:gd name="connsiteY10" fmla="*/ 436455 h 699134"/>
                <a:gd name="connsiteX11" fmla="*/ 789299 w 789298"/>
                <a:gd name="connsiteY11" fmla="*/ 374894 h 699134"/>
                <a:gd name="connsiteX12" fmla="*/ 394649 w 789298"/>
                <a:gd name="connsiteY12" fmla="*/ 0 h 699134"/>
                <a:gd name="connsiteX13" fmla="*/ 661349 w 789298"/>
                <a:gd name="connsiteY13" fmla="*/ 680085 h 699134"/>
                <a:gd name="connsiteX14" fmla="*/ 461324 w 789298"/>
                <a:gd name="connsiteY14" fmla="*/ 679999 h 699134"/>
                <a:gd name="connsiteX15" fmla="*/ 461324 w 789298"/>
                <a:gd name="connsiteY15" fmla="*/ 442122 h 699134"/>
                <a:gd name="connsiteX16" fmla="*/ 327974 w 789298"/>
                <a:gd name="connsiteY16" fmla="*/ 442122 h 699134"/>
                <a:gd name="connsiteX17" fmla="*/ 327974 w 789298"/>
                <a:gd name="connsiteY17" fmla="*/ 679942 h 699134"/>
                <a:gd name="connsiteX18" fmla="*/ 127949 w 789298"/>
                <a:gd name="connsiteY18" fmla="*/ 679866 h 699134"/>
                <a:gd name="connsiteX19" fmla="*/ 127949 w 789298"/>
                <a:gd name="connsiteY19" fmla="*/ 374047 h 699134"/>
                <a:gd name="connsiteX20" fmla="*/ 394649 w 789298"/>
                <a:gd name="connsiteY20" fmla="*/ 121482 h 699134"/>
                <a:gd name="connsiteX21" fmla="*/ 661349 w 789298"/>
                <a:gd name="connsiteY21" fmla="*/ 373675 h 699134"/>
                <a:gd name="connsiteX22" fmla="*/ 62170 w 789298"/>
                <a:gd name="connsiteY22" fmla="*/ 410108 h 699134"/>
                <a:gd name="connsiteX23" fmla="*/ 27299 w 789298"/>
                <a:gd name="connsiteY23" fmla="*/ 375285 h 699134"/>
                <a:gd name="connsiteX24" fmla="*/ 394649 w 789298"/>
                <a:gd name="connsiteY24" fmla="*/ 26251 h 699134"/>
                <a:gd name="connsiteX25" fmla="*/ 762000 w 789298"/>
                <a:gd name="connsiteY25" fmla="*/ 375285 h 699134"/>
                <a:gd name="connsiteX26" fmla="*/ 727358 w 789298"/>
                <a:gd name="connsiteY26" fmla="*/ 409880 h 699134"/>
                <a:gd name="connsiteX27" fmla="*/ 394649 w 789298"/>
                <a:gd name="connsiteY27" fmla="*/ 95250 h 699134"/>
                <a:gd name="connsiteX0" fmla="*/ 0 w 789299"/>
                <a:gd name="connsiteY0" fmla="*/ 374885 h 699135"/>
                <a:gd name="connsiteX1" fmla="*/ 61808 w 789299"/>
                <a:gd name="connsiteY1" fmla="*/ 436683 h 699135"/>
                <a:gd name="connsiteX2" fmla="*/ 108899 w 789299"/>
                <a:gd name="connsiteY2" fmla="*/ 392087 h 699135"/>
                <a:gd name="connsiteX3" fmla="*/ 108899 w 789299"/>
                <a:gd name="connsiteY3" fmla="*/ 698906 h 699135"/>
                <a:gd name="connsiteX4" fmla="*/ 347024 w 789299"/>
                <a:gd name="connsiteY4" fmla="*/ 699002 h 699135"/>
                <a:gd name="connsiteX5" fmla="*/ 347024 w 789299"/>
                <a:gd name="connsiteY5" fmla="*/ 461172 h 699135"/>
                <a:gd name="connsiteX6" fmla="*/ 442274 w 789299"/>
                <a:gd name="connsiteY6" fmla="*/ 461172 h 699135"/>
                <a:gd name="connsiteX7" fmla="*/ 442274 w 789299"/>
                <a:gd name="connsiteY7" fmla="*/ 699040 h 699135"/>
                <a:gd name="connsiteX8" fmla="*/ 680399 w 789299"/>
                <a:gd name="connsiteY8" fmla="*/ 699135 h 699135"/>
                <a:gd name="connsiteX9" fmla="*/ 680399 w 789299"/>
                <a:gd name="connsiteY9" fmla="*/ 391687 h 699135"/>
                <a:gd name="connsiteX10" fmla="*/ 727729 w 789299"/>
                <a:gd name="connsiteY10" fmla="*/ 436455 h 699135"/>
                <a:gd name="connsiteX11" fmla="*/ 789299 w 789299"/>
                <a:gd name="connsiteY11" fmla="*/ 374894 h 699135"/>
                <a:gd name="connsiteX12" fmla="*/ 394649 w 789299"/>
                <a:gd name="connsiteY12" fmla="*/ 0 h 699135"/>
                <a:gd name="connsiteX13" fmla="*/ 0 w 789299"/>
                <a:gd name="connsiteY13" fmla="*/ 374885 h 699135"/>
                <a:gd name="connsiteX14" fmla="*/ 661349 w 789299"/>
                <a:gd name="connsiteY14" fmla="*/ 680085 h 699135"/>
                <a:gd name="connsiteX15" fmla="*/ 461324 w 789299"/>
                <a:gd name="connsiteY15" fmla="*/ 679999 h 699135"/>
                <a:gd name="connsiteX16" fmla="*/ 461324 w 789299"/>
                <a:gd name="connsiteY16" fmla="*/ 442122 h 699135"/>
                <a:gd name="connsiteX17" fmla="*/ 327974 w 789299"/>
                <a:gd name="connsiteY17" fmla="*/ 679942 h 699135"/>
                <a:gd name="connsiteX18" fmla="*/ 127949 w 789299"/>
                <a:gd name="connsiteY18" fmla="*/ 679866 h 699135"/>
                <a:gd name="connsiteX19" fmla="*/ 127949 w 789299"/>
                <a:gd name="connsiteY19" fmla="*/ 374047 h 699135"/>
                <a:gd name="connsiteX20" fmla="*/ 394649 w 789299"/>
                <a:gd name="connsiteY20" fmla="*/ 121482 h 699135"/>
                <a:gd name="connsiteX21" fmla="*/ 661349 w 789299"/>
                <a:gd name="connsiteY21" fmla="*/ 373675 h 699135"/>
                <a:gd name="connsiteX22" fmla="*/ 661349 w 789299"/>
                <a:gd name="connsiteY22" fmla="*/ 680085 h 699135"/>
                <a:gd name="connsiteX23" fmla="*/ 62170 w 789299"/>
                <a:gd name="connsiteY23" fmla="*/ 410108 h 699135"/>
                <a:gd name="connsiteX24" fmla="*/ 27299 w 789299"/>
                <a:gd name="connsiteY24" fmla="*/ 375285 h 699135"/>
                <a:gd name="connsiteX25" fmla="*/ 394649 w 789299"/>
                <a:gd name="connsiteY25" fmla="*/ 26251 h 699135"/>
                <a:gd name="connsiteX26" fmla="*/ 762000 w 789299"/>
                <a:gd name="connsiteY26" fmla="*/ 375285 h 699135"/>
                <a:gd name="connsiteX27" fmla="*/ 727358 w 789299"/>
                <a:gd name="connsiteY27" fmla="*/ 409880 h 699135"/>
                <a:gd name="connsiteX28" fmla="*/ 394649 w 789299"/>
                <a:gd name="connsiteY28" fmla="*/ 95250 h 699135"/>
                <a:gd name="connsiteX29" fmla="*/ 62170 w 789299"/>
                <a:gd name="connsiteY29" fmla="*/ 410108 h 699135"/>
                <a:gd name="connsiteX0" fmla="*/ 0 w 789299"/>
                <a:gd name="connsiteY0" fmla="*/ 374885 h 699135"/>
                <a:gd name="connsiteX1" fmla="*/ 61808 w 789299"/>
                <a:gd name="connsiteY1" fmla="*/ 436683 h 699135"/>
                <a:gd name="connsiteX2" fmla="*/ 108899 w 789299"/>
                <a:gd name="connsiteY2" fmla="*/ 392087 h 699135"/>
                <a:gd name="connsiteX3" fmla="*/ 108899 w 789299"/>
                <a:gd name="connsiteY3" fmla="*/ 698906 h 699135"/>
                <a:gd name="connsiteX4" fmla="*/ 347024 w 789299"/>
                <a:gd name="connsiteY4" fmla="*/ 699002 h 699135"/>
                <a:gd name="connsiteX5" fmla="*/ 347024 w 789299"/>
                <a:gd name="connsiteY5" fmla="*/ 461172 h 699135"/>
                <a:gd name="connsiteX6" fmla="*/ 442274 w 789299"/>
                <a:gd name="connsiteY6" fmla="*/ 461172 h 699135"/>
                <a:gd name="connsiteX7" fmla="*/ 442274 w 789299"/>
                <a:gd name="connsiteY7" fmla="*/ 699040 h 699135"/>
                <a:gd name="connsiteX8" fmla="*/ 680399 w 789299"/>
                <a:gd name="connsiteY8" fmla="*/ 699135 h 699135"/>
                <a:gd name="connsiteX9" fmla="*/ 680399 w 789299"/>
                <a:gd name="connsiteY9" fmla="*/ 391687 h 699135"/>
                <a:gd name="connsiteX10" fmla="*/ 727729 w 789299"/>
                <a:gd name="connsiteY10" fmla="*/ 436455 h 699135"/>
                <a:gd name="connsiteX11" fmla="*/ 789299 w 789299"/>
                <a:gd name="connsiteY11" fmla="*/ 374894 h 699135"/>
                <a:gd name="connsiteX12" fmla="*/ 394649 w 789299"/>
                <a:gd name="connsiteY12" fmla="*/ 0 h 699135"/>
                <a:gd name="connsiteX13" fmla="*/ 0 w 789299"/>
                <a:gd name="connsiteY13" fmla="*/ 374885 h 699135"/>
                <a:gd name="connsiteX14" fmla="*/ 661349 w 789299"/>
                <a:gd name="connsiteY14" fmla="*/ 680085 h 699135"/>
                <a:gd name="connsiteX15" fmla="*/ 461324 w 789299"/>
                <a:gd name="connsiteY15" fmla="*/ 679999 h 699135"/>
                <a:gd name="connsiteX16" fmla="*/ 327974 w 789299"/>
                <a:gd name="connsiteY16" fmla="*/ 679942 h 699135"/>
                <a:gd name="connsiteX17" fmla="*/ 127949 w 789299"/>
                <a:gd name="connsiteY17" fmla="*/ 679866 h 699135"/>
                <a:gd name="connsiteX18" fmla="*/ 127949 w 789299"/>
                <a:gd name="connsiteY18" fmla="*/ 374047 h 699135"/>
                <a:gd name="connsiteX19" fmla="*/ 394649 w 789299"/>
                <a:gd name="connsiteY19" fmla="*/ 121482 h 699135"/>
                <a:gd name="connsiteX20" fmla="*/ 661349 w 789299"/>
                <a:gd name="connsiteY20" fmla="*/ 373675 h 699135"/>
                <a:gd name="connsiteX21" fmla="*/ 661349 w 789299"/>
                <a:gd name="connsiteY21" fmla="*/ 680085 h 699135"/>
                <a:gd name="connsiteX22" fmla="*/ 62170 w 789299"/>
                <a:gd name="connsiteY22" fmla="*/ 410108 h 699135"/>
                <a:gd name="connsiteX23" fmla="*/ 27299 w 789299"/>
                <a:gd name="connsiteY23" fmla="*/ 375285 h 699135"/>
                <a:gd name="connsiteX24" fmla="*/ 394649 w 789299"/>
                <a:gd name="connsiteY24" fmla="*/ 26251 h 699135"/>
                <a:gd name="connsiteX25" fmla="*/ 762000 w 789299"/>
                <a:gd name="connsiteY25" fmla="*/ 375285 h 699135"/>
                <a:gd name="connsiteX26" fmla="*/ 727358 w 789299"/>
                <a:gd name="connsiteY26" fmla="*/ 409880 h 699135"/>
                <a:gd name="connsiteX27" fmla="*/ 394649 w 789299"/>
                <a:gd name="connsiteY27" fmla="*/ 95250 h 699135"/>
                <a:gd name="connsiteX28" fmla="*/ 62170 w 789299"/>
                <a:gd name="connsiteY28" fmla="*/ 410108 h 699135"/>
                <a:gd name="connsiteX0" fmla="*/ 0 w 789299"/>
                <a:gd name="connsiteY0" fmla="*/ 374885 h 699135"/>
                <a:gd name="connsiteX1" fmla="*/ 61808 w 789299"/>
                <a:gd name="connsiteY1" fmla="*/ 436683 h 699135"/>
                <a:gd name="connsiteX2" fmla="*/ 108899 w 789299"/>
                <a:gd name="connsiteY2" fmla="*/ 392087 h 699135"/>
                <a:gd name="connsiteX3" fmla="*/ 108899 w 789299"/>
                <a:gd name="connsiteY3" fmla="*/ 698906 h 699135"/>
                <a:gd name="connsiteX4" fmla="*/ 347024 w 789299"/>
                <a:gd name="connsiteY4" fmla="*/ 699002 h 699135"/>
                <a:gd name="connsiteX5" fmla="*/ 442274 w 789299"/>
                <a:gd name="connsiteY5" fmla="*/ 461172 h 699135"/>
                <a:gd name="connsiteX6" fmla="*/ 442274 w 789299"/>
                <a:gd name="connsiteY6" fmla="*/ 699040 h 699135"/>
                <a:gd name="connsiteX7" fmla="*/ 680399 w 789299"/>
                <a:gd name="connsiteY7" fmla="*/ 699135 h 699135"/>
                <a:gd name="connsiteX8" fmla="*/ 680399 w 789299"/>
                <a:gd name="connsiteY8" fmla="*/ 391687 h 699135"/>
                <a:gd name="connsiteX9" fmla="*/ 727729 w 789299"/>
                <a:gd name="connsiteY9" fmla="*/ 436455 h 699135"/>
                <a:gd name="connsiteX10" fmla="*/ 789299 w 789299"/>
                <a:gd name="connsiteY10" fmla="*/ 374894 h 699135"/>
                <a:gd name="connsiteX11" fmla="*/ 394649 w 789299"/>
                <a:gd name="connsiteY11" fmla="*/ 0 h 699135"/>
                <a:gd name="connsiteX12" fmla="*/ 0 w 789299"/>
                <a:gd name="connsiteY12" fmla="*/ 374885 h 699135"/>
                <a:gd name="connsiteX13" fmla="*/ 661349 w 789299"/>
                <a:gd name="connsiteY13" fmla="*/ 680085 h 699135"/>
                <a:gd name="connsiteX14" fmla="*/ 461324 w 789299"/>
                <a:gd name="connsiteY14" fmla="*/ 679999 h 699135"/>
                <a:gd name="connsiteX15" fmla="*/ 327974 w 789299"/>
                <a:gd name="connsiteY15" fmla="*/ 679942 h 699135"/>
                <a:gd name="connsiteX16" fmla="*/ 127949 w 789299"/>
                <a:gd name="connsiteY16" fmla="*/ 679866 h 699135"/>
                <a:gd name="connsiteX17" fmla="*/ 127949 w 789299"/>
                <a:gd name="connsiteY17" fmla="*/ 374047 h 699135"/>
                <a:gd name="connsiteX18" fmla="*/ 394649 w 789299"/>
                <a:gd name="connsiteY18" fmla="*/ 121482 h 699135"/>
                <a:gd name="connsiteX19" fmla="*/ 661349 w 789299"/>
                <a:gd name="connsiteY19" fmla="*/ 373675 h 699135"/>
                <a:gd name="connsiteX20" fmla="*/ 661349 w 789299"/>
                <a:gd name="connsiteY20" fmla="*/ 680085 h 699135"/>
                <a:gd name="connsiteX21" fmla="*/ 62170 w 789299"/>
                <a:gd name="connsiteY21" fmla="*/ 410108 h 699135"/>
                <a:gd name="connsiteX22" fmla="*/ 27299 w 789299"/>
                <a:gd name="connsiteY22" fmla="*/ 375285 h 699135"/>
                <a:gd name="connsiteX23" fmla="*/ 394649 w 789299"/>
                <a:gd name="connsiteY23" fmla="*/ 26251 h 699135"/>
                <a:gd name="connsiteX24" fmla="*/ 762000 w 789299"/>
                <a:gd name="connsiteY24" fmla="*/ 375285 h 699135"/>
                <a:gd name="connsiteX25" fmla="*/ 727358 w 789299"/>
                <a:gd name="connsiteY25" fmla="*/ 409880 h 699135"/>
                <a:gd name="connsiteX26" fmla="*/ 394649 w 789299"/>
                <a:gd name="connsiteY26" fmla="*/ 95250 h 699135"/>
                <a:gd name="connsiteX27" fmla="*/ 62170 w 789299"/>
                <a:gd name="connsiteY27" fmla="*/ 410108 h 699135"/>
                <a:gd name="connsiteX0" fmla="*/ 0 w 789299"/>
                <a:gd name="connsiteY0" fmla="*/ 374885 h 699135"/>
                <a:gd name="connsiteX1" fmla="*/ 61808 w 789299"/>
                <a:gd name="connsiteY1" fmla="*/ 436683 h 699135"/>
                <a:gd name="connsiteX2" fmla="*/ 108899 w 789299"/>
                <a:gd name="connsiteY2" fmla="*/ 392087 h 699135"/>
                <a:gd name="connsiteX3" fmla="*/ 108899 w 789299"/>
                <a:gd name="connsiteY3" fmla="*/ 698906 h 699135"/>
                <a:gd name="connsiteX4" fmla="*/ 347024 w 789299"/>
                <a:gd name="connsiteY4" fmla="*/ 699002 h 699135"/>
                <a:gd name="connsiteX5" fmla="*/ 442274 w 789299"/>
                <a:gd name="connsiteY5" fmla="*/ 699040 h 699135"/>
                <a:gd name="connsiteX6" fmla="*/ 680399 w 789299"/>
                <a:gd name="connsiteY6" fmla="*/ 699135 h 699135"/>
                <a:gd name="connsiteX7" fmla="*/ 680399 w 789299"/>
                <a:gd name="connsiteY7" fmla="*/ 391687 h 699135"/>
                <a:gd name="connsiteX8" fmla="*/ 727729 w 789299"/>
                <a:gd name="connsiteY8" fmla="*/ 436455 h 699135"/>
                <a:gd name="connsiteX9" fmla="*/ 789299 w 789299"/>
                <a:gd name="connsiteY9" fmla="*/ 374894 h 699135"/>
                <a:gd name="connsiteX10" fmla="*/ 394649 w 789299"/>
                <a:gd name="connsiteY10" fmla="*/ 0 h 699135"/>
                <a:gd name="connsiteX11" fmla="*/ 0 w 789299"/>
                <a:gd name="connsiteY11" fmla="*/ 374885 h 699135"/>
                <a:gd name="connsiteX12" fmla="*/ 661349 w 789299"/>
                <a:gd name="connsiteY12" fmla="*/ 680085 h 699135"/>
                <a:gd name="connsiteX13" fmla="*/ 461324 w 789299"/>
                <a:gd name="connsiteY13" fmla="*/ 679999 h 699135"/>
                <a:gd name="connsiteX14" fmla="*/ 327974 w 789299"/>
                <a:gd name="connsiteY14" fmla="*/ 679942 h 699135"/>
                <a:gd name="connsiteX15" fmla="*/ 127949 w 789299"/>
                <a:gd name="connsiteY15" fmla="*/ 679866 h 699135"/>
                <a:gd name="connsiteX16" fmla="*/ 127949 w 789299"/>
                <a:gd name="connsiteY16" fmla="*/ 374047 h 699135"/>
                <a:gd name="connsiteX17" fmla="*/ 394649 w 789299"/>
                <a:gd name="connsiteY17" fmla="*/ 121482 h 699135"/>
                <a:gd name="connsiteX18" fmla="*/ 661349 w 789299"/>
                <a:gd name="connsiteY18" fmla="*/ 373675 h 699135"/>
                <a:gd name="connsiteX19" fmla="*/ 661349 w 789299"/>
                <a:gd name="connsiteY19" fmla="*/ 680085 h 699135"/>
                <a:gd name="connsiteX20" fmla="*/ 62170 w 789299"/>
                <a:gd name="connsiteY20" fmla="*/ 410108 h 699135"/>
                <a:gd name="connsiteX21" fmla="*/ 27299 w 789299"/>
                <a:gd name="connsiteY21" fmla="*/ 375285 h 699135"/>
                <a:gd name="connsiteX22" fmla="*/ 394649 w 789299"/>
                <a:gd name="connsiteY22" fmla="*/ 26251 h 699135"/>
                <a:gd name="connsiteX23" fmla="*/ 762000 w 789299"/>
                <a:gd name="connsiteY23" fmla="*/ 375285 h 699135"/>
                <a:gd name="connsiteX24" fmla="*/ 727358 w 789299"/>
                <a:gd name="connsiteY24" fmla="*/ 409880 h 699135"/>
                <a:gd name="connsiteX25" fmla="*/ 394649 w 789299"/>
                <a:gd name="connsiteY25" fmla="*/ 95250 h 699135"/>
                <a:gd name="connsiteX26" fmla="*/ 62170 w 789299"/>
                <a:gd name="connsiteY26" fmla="*/ 410108 h 699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789299" h="699135">
                  <a:moveTo>
                    <a:pt x="0" y="374885"/>
                  </a:moveTo>
                  <a:lnTo>
                    <a:pt x="61808" y="436683"/>
                  </a:lnTo>
                  <a:lnTo>
                    <a:pt x="108899" y="392087"/>
                  </a:lnTo>
                  <a:lnTo>
                    <a:pt x="108899" y="698906"/>
                  </a:lnTo>
                  <a:lnTo>
                    <a:pt x="347024" y="699002"/>
                  </a:lnTo>
                  <a:lnTo>
                    <a:pt x="442274" y="699040"/>
                  </a:lnTo>
                  <a:lnTo>
                    <a:pt x="680399" y="699135"/>
                  </a:lnTo>
                  <a:lnTo>
                    <a:pt x="680399" y="391687"/>
                  </a:lnTo>
                  <a:lnTo>
                    <a:pt x="727729" y="436455"/>
                  </a:lnTo>
                  <a:lnTo>
                    <a:pt x="789299" y="374894"/>
                  </a:lnTo>
                  <a:lnTo>
                    <a:pt x="394649" y="0"/>
                  </a:lnTo>
                  <a:lnTo>
                    <a:pt x="0" y="374885"/>
                  </a:lnTo>
                  <a:close/>
                  <a:moveTo>
                    <a:pt x="661349" y="680085"/>
                  </a:moveTo>
                  <a:lnTo>
                    <a:pt x="461324" y="679999"/>
                  </a:lnTo>
                  <a:lnTo>
                    <a:pt x="327974" y="679942"/>
                  </a:lnTo>
                  <a:lnTo>
                    <a:pt x="127949" y="679866"/>
                  </a:lnTo>
                  <a:lnTo>
                    <a:pt x="127949" y="374047"/>
                  </a:lnTo>
                  <a:lnTo>
                    <a:pt x="394649" y="121482"/>
                  </a:lnTo>
                  <a:lnTo>
                    <a:pt x="661349" y="373675"/>
                  </a:lnTo>
                  <a:lnTo>
                    <a:pt x="661349" y="680085"/>
                  </a:lnTo>
                  <a:close/>
                  <a:moveTo>
                    <a:pt x="62170" y="410108"/>
                  </a:moveTo>
                  <a:lnTo>
                    <a:pt x="27299" y="375285"/>
                  </a:lnTo>
                  <a:lnTo>
                    <a:pt x="394649" y="26251"/>
                  </a:lnTo>
                  <a:lnTo>
                    <a:pt x="762000" y="375285"/>
                  </a:lnTo>
                  <a:lnTo>
                    <a:pt x="727358" y="409880"/>
                  </a:lnTo>
                  <a:lnTo>
                    <a:pt x="394649" y="95250"/>
                  </a:lnTo>
                  <a:lnTo>
                    <a:pt x="62170" y="410108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BE"/>
            </a:p>
          </p:txBody>
        </p:sp>
      </p:grpSp>
    </p:spTree>
    <p:extLst>
      <p:ext uri="{BB962C8B-B14F-4D97-AF65-F5344CB8AC3E}">
        <p14:creationId xmlns:p14="http://schemas.microsoft.com/office/powerpoint/2010/main" val="2432016307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0" name="Rectangle 629">
            <a:extLst>
              <a:ext uri="{FF2B5EF4-FFF2-40B4-BE49-F238E27FC236}">
                <a16:creationId xmlns:a16="http://schemas.microsoft.com/office/drawing/2014/main" id="{B534E08F-1B77-430C-A4BB-7DD856958AEA}"/>
              </a:ext>
            </a:extLst>
          </p:cNvPr>
          <p:cNvSpPr/>
          <p:nvPr/>
        </p:nvSpPr>
        <p:spPr>
          <a:xfrm rot="762525">
            <a:off x="2520144" y="492388"/>
            <a:ext cx="176556" cy="2034079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655" name="Forme libre : forme 654">
            <a:extLst>
              <a:ext uri="{FF2B5EF4-FFF2-40B4-BE49-F238E27FC236}">
                <a16:creationId xmlns:a16="http://schemas.microsoft.com/office/drawing/2014/main" id="{5367C33C-896D-4D34-8011-EBF3489A115F}"/>
              </a:ext>
            </a:extLst>
          </p:cNvPr>
          <p:cNvSpPr/>
          <p:nvPr/>
        </p:nvSpPr>
        <p:spPr>
          <a:xfrm>
            <a:off x="7935731" y="1651890"/>
            <a:ext cx="3176932" cy="349215"/>
          </a:xfrm>
          <a:custGeom>
            <a:avLst/>
            <a:gdLst>
              <a:gd name="connsiteX0" fmla="*/ 0 w 3167407"/>
              <a:gd name="connsiteY0" fmla="*/ 240351 h 349099"/>
              <a:gd name="connsiteX1" fmla="*/ 160256 w 3167407"/>
              <a:gd name="connsiteY1" fmla="*/ 334620 h 349099"/>
              <a:gd name="connsiteX2" fmla="*/ 480767 w 3167407"/>
              <a:gd name="connsiteY2" fmla="*/ 344046 h 349099"/>
              <a:gd name="connsiteX3" fmla="*/ 838986 w 3167407"/>
              <a:gd name="connsiteY3" fmla="*/ 287485 h 349099"/>
              <a:gd name="connsiteX4" fmla="*/ 1093510 w 3167407"/>
              <a:gd name="connsiteY4" fmla="*/ 193217 h 349099"/>
              <a:gd name="connsiteX5" fmla="*/ 1263192 w 3167407"/>
              <a:gd name="connsiteY5" fmla="*/ 127230 h 349099"/>
              <a:gd name="connsiteX6" fmla="*/ 1527143 w 3167407"/>
              <a:gd name="connsiteY6" fmla="*/ 4681 h 349099"/>
              <a:gd name="connsiteX7" fmla="*/ 1998483 w 3167407"/>
              <a:gd name="connsiteY7" fmla="*/ 23535 h 349099"/>
              <a:gd name="connsiteX8" fmla="*/ 3167407 w 3167407"/>
              <a:gd name="connsiteY8" fmla="*/ 32962 h 349099"/>
              <a:gd name="connsiteX0" fmla="*/ 0 w 3176932"/>
              <a:gd name="connsiteY0" fmla="*/ 237970 h 349215"/>
              <a:gd name="connsiteX1" fmla="*/ 169781 w 3176932"/>
              <a:gd name="connsiteY1" fmla="*/ 334620 h 349215"/>
              <a:gd name="connsiteX2" fmla="*/ 490292 w 3176932"/>
              <a:gd name="connsiteY2" fmla="*/ 344046 h 349215"/>
              <a:gd name="connsiteX3" fmla="*/ 848511 w 3176932"/>
              <a:gd name="connsiteY3" fmla="*/ 287485 h 349215"/>
              <a:gd name="connsiteX4" fmla="*/ 1103035 w 3176932"/>
              <a:gd name="connsiteY4" fmla="*/ 193217 h 349215"/>
              <a:gd name="connsiteX5" fmla="*/ 1272717 w 3176932"/>
              <a:gd name="connsiteY5" fmla="*/ 127230 h 349215"/>
              <a:gd name="connsiteX6" fmla="*/ 1536668 w 3176932"/>
              <a:gd name="connsiteY6" fmla="*/ 4681 h 349215"/>
              <a:gd name="connsiteX7" fmla="*/ 2008008 w 3176932"/>
              <a:gd name="connsiteY7" fmla="*/ 23535 h 349215"/>
              <a:gd name="connsiteX8" fmla="*/ 3176932 w 3176932"/>
              <a:gd name="connsiteY8" fmla="*/ 32962 h 3492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76932" h="349215">
                <a:moveTo>
                  <a:pt x="0" y="237970"/>
                </a:moveTo>
                <a:cubicBezTo>
                  <a:pt x="40064" y="276463"/>
                  <a:pt x="88066" y="316941"/>
                  <a:pt x="169781" y="334620"/>
                </a:cubicBezTo>
                <a:cubicBezTo>
                  <a:pt x="251496" y="352299"/>
                  <a:pt x="377170" y="351902"/>
                  <a:pt x="490292" y="344046"/>
                </a:cubicBezTo>
                <a:cubicBezTo>
                  <a:pt x="603414" y="336190"/>
                  <a:pt x="746387" y="312623"/>
                  <a:pt x="848511" y="287485"/>
                </a:cubicBezTo>
                <a:cubicBezTo>
                  <a:pt x="950635" y="262347"/>
                  <a:pt x="1032334" y="219926"/>
                  <a:pt x="1103035" y="193217"/>
                </a:cubicBezTo>
                <a:cubicBezTo>
                  <a:pt x="1173736" y="166508"/>
                  <a:pt x="1200445" y="158653"/>
                  <a:pt x="1272717" y="127230"/>
                </a:cubicBezTo>
                <a:cubicBezTo>
                  <a:pt x="1344989" y="95807"/>
                  <a:pt x="1414119" y="21964"/>
                  <a:pt x="1536668" y="4681"/>
                </a:cubicBezTo>
                <a:cubicBezTo>
                  <a:pt x="1659217" y="-12602"/>
                  <a:pt x="2008008" y="23535"/>
                  <a:pt x="2008008" y="23535"/>
                </a:cubicBezTo>
                <a:lnTo>
                  <a:pt x="3176932" y="32962"/>
                </a:lnTo>
              </a:path>
            </a:pathLst>
          </a:custGeom>
          <a:noFill/>
          <a:ln w="25400">
            <a:solidFill>
              <a:schemeClr val="bg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74" name="ZoneTexte 73">
            <a:extLst>
              <a:ext uri="{FF2B5EF4-FFF2-40B4-BE49-F238E27FC236}">
                <a16:creationId xmlns:a16="http://schemas.microsoft.com/office/drawing/2014/main" id="{B475AA97-E211-46AA-B7AB-3F525F548656}"/>
              </a:ext>
            </a:extLst>
          </p:cNvPr>
          <p:cNvSpPr txBox="1"/>
          <p:nvPr/>
        </p:nvSpPr>
        <p:spPr>
          <a:xfrm>
            <a:off x="4905060" y="0"/>
            <a:ext cx="3030671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2000" b="1" dirty="0"/>
              <a:t>Pôles et axes structurants </a:t>
            </a:r>
            <a:endParaRPr lang="fr-BE" sz="2000" b="1" dirty="0"/>
          </a:p>
        </p:txBody>
      </p:sp>
      <p:sp>
        <p:nvSpPr>
          <p:cNvPr id="24" name="Forme libre : forme 23">
            <a:extLst>
              <a:ext uri="{FF2B5EF4-FFF2-40B4-BE49-F238E27FC236}">
                <a16:creationId xmlns:a16="http://schemas.microsoft.com/office/drawing/2014/main" id="{E49B5240-9016-4ADF-8870-4E973BB39655}"/>
              </a:ext>
            </a:extLst>
          </p:cNvPr>
          <p:cNvSpPr/>
          <p:nvPr/>
        </p:nvSpPr>
        <p:spPr>
          <a:xfrm>
            <a:off x="2238306" y="1056399"/>
            <a:ext cx="8509715" cy="5440841"/>
          </a:xfrm>
          <a:custGeom>
            <a:avLst/>
            <a:gdLst>
              <a:gd name="connsiteX0" fmla="*/ 69 w 8509715"/>
              <a:gd name="connsiteY0" fmla="*/ 286626 h 5440841"/>
              <a:gd name="connsiteX1" fmla="*/ 85794 w 8509715"/>
              <a:gd name="connsiteY1" fmla="*/ 419976 h 5440841"/>
              <a:gd name="connsiteX2" fmla="*/ 209619 w 8509715"/>
              <a:gd name="connsiteY2" fmla="*/ 543801 h 5440841"/>
              <a:gd name="connsiteX3" fmla="*/ 190569 w 8509715"/>
              <a:gd name="connsiteY3" fmla="*/ 800976 h 5440841"/>
              <a:gd name="connsiteX4" fmla="*/ 342969 w 8509715"/>
              <a:gd name="connsiteY4" fmla="*/ 1229601 h 5440841"/>
              <a:gd name="connsiteX5" fmla="*/ 800169 w 8509715"/>
              <a:gd name="connsiteY5" fmla="*/ 1181976 h 5440841"/>
              <a:gd name="connsiteX6" fmla="*/ 866844 w 8509715"/>
              <a:gd name="connsiteY6" fmla="*/ 1343901 h 5440841"/>
              <a:gd name="connsiteX7" fmla="*/ 1238319 w 8509715"/>
              <a:gd name="connsiteY7" fmla="*/ 1420101 h 5440841"/>
              <a:gd name="connsiteX8" fmla="*/ 1276419 w 8509715"/>
              <a:gd name="connsiteY8" fmla="*/ 2039226 h 5440841"/>
              <a:gd name="connsiteX9" fmla="*/ 1485969 w 8509715"/>
              <a:gd name="connsiteY9" fmla="*/ 1963026 h 5440841"/>
              <a:gd name="connsiteX10" fmla="*/ 1685994 w 8509715"/>
              <a:gd name="connsiteY10" fmla="*/ 1896351 h 5440841"/>
              <a:gd name="connsiteX11" fmla="*/ 2267019 w 8509715"/>
              <a:gd name="connsiteY11" fmla="*/ 1934451 h 5440841"/>
              <a:gd name="connsiteX12" fmla="*/ 2505144 w 8509715"/>
              <a:gd name="connsiteY12" fmla="*/ 2267826 h 5440841"/>
              <a:gd name="connsiteX13" fmla="*/ 2667069 w 8509715"/>
              <a:gd name="connsiteY13" fmla="*/ 2267826 h 5440841"/>
              <a:gd name="connsiteX14" fmla="*/ 2562294 w 8509715"/>
              <a:gd name="connsiteY14" fmla="*/ 2505951 h 5440841"/>
              <a:gd name="connsiteX15" fmla="*/ 2514669 w 8509715"/>
              <a:gd name="connsiteY15" fmla="*/ 2848851 h 5440841"/>
              <a:gd name="connsiteX16" fmla="*/ 2657544 w 8509715"/>
              <a:gd name="connsiteY16" fmla="*/ 2877426 h 5440841"/>
              <a:gd name="connsiteX17" fmla="*/ 2676594 w 8509715"/>
              <a:gd name="connsiteY17" fmla="*/ 3163176 h 5440841"/>
              <a:gd name="connsiteX18" fmla="*/ 2447994 w 8509715"/>
              <a:gd name="connsiteY18" fmla="*/ 3277476 h 5440841"/>
              <a:gd name="connsiteX19" fmla="*/ 2628969 w 8509715"/>
              <a:gd name="connsiteY19" fmla="*/ 3591801 h 5440841"/>
              <a:gd name="connsiteX20" fmla="*/ 3038544 w 8509715"/>
              <a:gd name="connsiteY20" fmla="*/ 3572751 h 5440841"/>
              <a:gd name="connsiteX21" fmla="*/ 3429069 w 8509715"/>
              <a:gd name="connsiteY21" fmla="*/ 3572751 h 5440841"/>
              <a:gd name="connsiteX22" fmla="*/ 3876744 w 8509715"/>
              <a:gd name="connsiteY22" fmla="*/ 3315576 h 5440841"/>
              <a:gd name="connsiteX23" fmla="*/ 3971994 w 8509715"/>
              <a:gd name="connsiteY23" fmla="*/ 2972676 h 5440841"/>
              <a:gd name="connsiteX24" fmla="*/ 4267269 w 8509715"/>
              <a:gd name="connsiteY24" fmla="*/ 2734551 h 5440841"/>
              <a:gd name="connsiteX25" fmla="*/ 4514919 w 8509715"/>
              <a:gd name="connsiteY25" fmla="*/ 2791701 h 5440841"/>
              <a:gd name="connsiteX26" fmla="*/ 4324419 w 8509715"/>
              <a:gd name="connsiteY26" fmla="*/ 3182226 h 5440841"/>
              <a:gd name="connsiteX27" fmla="*/ 4286319 w 8509715"/>
              <a:gd name="connsiteY27" fmla="*/ 3544176 h 5440841"/>
              <a:gd name="connsiteX28" fmla="*/ 4467294 w 8509715"/>
              <a:gd name="connsiteY28" fmla="*/ 3715626 h 5440841"/>
              <a:gd name="connsiteX29" fmla="*/ 4448244 w 8509715"/>
              <a:gd name="connsiteY29" fmla="*/ 4153776 h 5440841"/>
              <a:gd name="connsiteX30" fmla="*/ 4676844 w 8509715"/>
              <a:gd name="connsiteY30" fmla="*/ 4182351 h 5440841"/>
              <a:gd name="connsiteX31" fmla="*/ 4953069 w 8509715"/>
              <a:gd name="connsiteY31" fmla="*/ 4372851 h 5440841"/>
              <a:gd name="connsiteX32" fmla="*/ 5124519 w 8509715"/>
              <a:gd name="connsiteY32" fmla="*/ 4477626 h 5440841"/>
              <a:gd name="connsiteX33" fmla="*/ 5162619 w 8509715"/>
              <a:gd name="connsiteY33" fmla="*/ 4525251 h 5440841"/>
              <a:gd name="connsiteX34" fmla="*/ 5562669 w 8509715"/>
              <a:gd name="connsiteY34" fmla="*/ 4677651 h 5440841"/>
              <a:gd name="connsiteX35" fmla="*/ 5876994 w 8509715"/>
              <a:gd name="connsiteY35" fmla="*/ 4972926 h 5440841"/>
              <a:gd name="connsiteX36" fmla="*/ 6057969 w 8509715"/>
              <a:gd name="connsiteY36" fmla="*/ 5392026 h 5440841"/>
              <a:gd name="connsiteX37" fmla="*/ 6077019 w 8509715"/>
              <a:gd name="connsiteY37" fmla="*/ 5420601 h 5440841"/>
              <a:gd name="connsiteX38" fmla="*/ 6372294 w 8509715"/>
              <a:gd name="connsiteY38" fmla="*/ 5287251 h 5440841"/>
              <a:gd name="connsiteX39" fmla="*/ 6867594 w 8509715"/>
              <a:gd name="connsiteY39" fmla="*/ 5220576 h 5440841"/>
              <a:gd name="connsiteX40" fmla="*/ 7086669 w 8509715"/>
              <a:gd name="connsiteY40" fmla="*/ 5182476 h 5440841"/>
              <a:gd name="connsiteX41" fmla="*/ 7105719 w 8509715"/>
              <a:gd name="connsiteY41" fmla="*/ 4972926 h 5440841"/>
              <a:gd name="connsiteX42" fmla="*/ 7220019 w 8509715"/>
              <a:gd name="connsiteY42" fmla="*/ 4753851 h 5440841"/>
              <a:gd name="connsiteX43" fmla="*/ 7096194 w 8509715"/>
              <a:gd name="connsiteY43" fmla="*/ 4601451 h 5440841"/>
              <a:gd name="connsiteX44" fmla="*/ 7143819 w 8509715"/>
              <a:gd name="connsiteY44" fmla="*/ 4458576 h 5440841"/>
              <a:gd name="connsiteX45" fmla="*/ 6772344 w 8509715"/>
              <a:gd name="connsiteY45" fmla="*/ 4163301 h 5440841"/>
              <a:gd name="connsiteX46" fmla="*/ 6762819 w 8509715"/>
              <a:gd name="connsiteY46" fmla="*/ 3915651 h 5440841"/>
              <a:gd name="connsiteX47" fmla="*/ 6829494 w 8509715"/>
              <a:gd name="connsiteY47" fmla="*/ 3544176 h 5440841"/>
              <a:gd name="connsiteX48" fmla="*/ 7039044 w 8509715"/>
              <a:gd name="connsiteY48" fmla="*/ 3153651 h 5440841"/>
              <a:gd name="connsiteX49" fmla="*/ 7286694 w 8509715"/>
              <a:gd name="connsiteY49" fmla="*/ 2782176 h 5440841"/>
              <a:gd name="connsiteX50" fmla="*/ 7734369 w 8509715"/>
              <a:gd name="connsiteY50" fmla="*/ 2620251 h 5440841"/>
              <a:gd name="connsiteX51" fmla="*/ 7896294 w 8509715"/>
              <a:gd name="connsiteY51" fmla="*/ 2620251 h 5440841"/>
              <a:gd name="connsiteX52" fmla="*/ 7915344 w 8509715"/>
              <a:gd name="connsiteY52" fmla="*/ 2353551 h 5440841"/>
              <a:gd name="connsiteX53" fmla="*/ 8486844 w 8509715"/>
              <a:gd name="connsiteY53" fmla="*/ 1972551 h 5440841"/>
              <a:gd name="connsiteX54" fmla="*/ 8391594 w 8509715"/>
              <a:gd name="connsiteY54" fmla="*/ 1763001 h 5440841"/>
              <a:gd name="connsiteX55" fmla="*/ 8343969 w 8509715"/>
              <a:gd name="connsiteY55" fmla="*/ 1610601 h 5440841"/>
              <a:gd name="connsiteX56" fmla="*/ 8296344 w 8509715"/>
              <a:gd name="connsiteY56" fmla="*/ 1305801 h 5440841"/>
              <a:gd name="connsiteX57" fmla="*/ 8001069 w 8509715"/>
              <a:gd name="connsiteY57" fmla="*/ 1248651 h 5440841"/>
              <a:gd name="connsiteX58" fmla="*/ 7905819 w 8509715"/>
              <a:gd name="connsiteY58" fmla="*/ 1001001 h 5440841"/>
              <a:gd name="connsiteX59" fmla="*/ 8058219 w 8509715"/>
              <a:gd name="connsiteY59" fmla="*/ 753351 h 5440841"/>
              <a:gd name="connsiteX60" fmla="*/ 7791519 w 8509715"/>
              <a:gd name="connsiteY60" fmla="*/ 534276 h 5440841"/>
              <a:gd name="connsiteX61" fmla="*/ 7705794 w 8509715"/>
              <a:gd name="connsiteY61" fmla="*/ 372351 h 5440841"/>
              <a:gd name="connsiteX62" fmla="*/ 7458144 w 8509715"/>
              <a:gd name="connsiteY62" fmla="*/ 362826 h 5440841"/>
              <a:gd name="connsiteX63" fmla="*/ 7362894 w 8509715"/>
              <a:gd name="connsiteY63" fmla="*/ 181851 h 5440841"/>
              <a:gd name="connsiteX64" fmla="*/ 7134294 w 8509715"/>
              <a:gd name="connsiteY64" fmla="*/ 248526 h 5440841"/>
              <a:gd name="connsiteX65" fmla="*/ 7039044 w 8509715"/>
              <a:gd name="connsiteY65" fmla="*/ 381876 h 5440841"/>
              <a:gd name="connsiteX66" fmla="*/ 6791394 w 8509715"/>
              <a:gd name="connsiteY66" fmla="*/ 267576 h 5440841"/>
              <a:gd name="connsiteX67" fmla="*/ 6572319 w 8509715"/>
              <a:gd name="connsiteY67" fmla="*/ 248526 h 5440841"/>
              <a:gd name="connsiteX68" fmla="*/ 6591369 w 8509715"/>
              <a:gd name="connsiteY68" fmla="*/ 876 h 5440841"/>
              <a:gd name="connsiteX69" fmla="*/ 6324669 w 8509715"/>
              <a:gd name="connsiteY69" fmla="*/ 172326 h 5440841"/>
              <a:gd name="connsiteX70" fmla="*/ 6086544 w 8509715"/>
              <a:gd name="connsiteY70" fmla="*/ 334251 h 5440841"/>
              <a:gd name="connsiteX71" fmla="*/ 5886519 w 8509715"/>
              <a:gd name="connsiteY71" fmla="*/ 372351 h 5440841"/>
              <a:gd name="connsiteX72" fmla="*/ 5724594 w 8509715"/>
              <a:gd name="connsiteY72" fmla="*/ 296151 h 5440841"/>
              <a:gd name="connsiteX73" fmla="*/ 5419794 w 8509715"/>
              <a:gd name="connsiteY73" fmla="*/ 410451 h 5440841"/>
              <a:gd name="connsiteX74" fmla="*/ 5200719 w 8509715"/>
              <a:gd name="connsiteY74" fmla="*/ 467601 h 5440841"/>
              <a:gd name="connsiteX75" fmla="*/ 4934019 w 8509715"/>
              <a:gd name="connsiteY75" fmla="*/ 410451 h 5440841"/>
              <a:gd name="connsiteX76" fmla="*/ 4772094 w 8509715"/>
              <a:gd name="connsiteY76" fmla="*/ 258051 h 5440841"/>
              <a:gd name="connsiteX77" fmla="*/ 4553019 w 8509715"/>
              <a:gd name="connsiteY77" fmla="*/ 277101 h 5440841"/>
              <a:gd name="connsiteX78" fmla="*/ 4276794 w 8509715"/>
              <a:gd name="connsiteY78" fmla="*/ 153276 h 5440841"/>
              <a:gd name="connsiteX79" fmla="*/ 4124394 w 8509715"/>
              <a:gd name="connsiteY79" fmla="*/ 77076 h 5440841"/>
              <a:gd name="connsiteX80" fmla="*/ 3819594 w 8509715"/>
              <a:gd name="connsiteY80" fmla="*/ 172326 h 5440841"/>
              <a:gd name="connsiteX81" fmla="*/ 3857694 w 8509715"/>
              <a:gd name="connsiteY81" fmla="*/ 267576 h 5440841"/>
              <a:gd name="connsiteX82" fmla="*/ 3657669 w 8509715"/>
              <a:gd name="connsiteY82" fmla="*/ 286626 h 5440841"/>
              <a:gd name="connsiteX83" fmla="*/ 3486219 w 8509715"/>
              <a:gd name="connsiteY83" fmla="*/ 343776 h 5440841"/>
              <a:gd name="connsiteX84" fmla="*/ 3400494 w 8509715"/>
              <a:gd name="connsiteY84" fmla="*/ 286626 h 5440841"/>
              <a:gd name="connsiteX85" fmla="*/ 2819469 w 8509715"/>
              <a:gd name="connsiteY85" fmla="*/ 524751 h 5440841"/>
              <a:gd name="connsiteX86" fmla="*/ 2533719 w 8509715"/>
              <a:gd name="connsiteY86" fmla="*/ 381876 h 5440841"/>
              <a:gd name="connsiteX87" fmla="*/ 2267019 w 8509715"/>
              <a:gd name="connsiteY87" fmla="*/ 515226 h 5440841"/>
              <a:gd name="connsiteX88" fmla="*/ 1895544 w 8509715"/>
              <a:gd name="connsiteY88" fmla="*/ 496176 h 5440841"/>
              <a:gd name="connsiteX89" fmla="*/ 1819344 w 8509715"/>
              <a:gd name="connsiteY89" fmla="*/ 296151 h 5440841"/>
              <a:gd name="connsiteX90" fmla="*/ 1352619 w 8509715"/>
              <a:gd name="connsiteY90" fmla="*/ 200901 h 5440841"/>
              <a:gd name="connsiteX91" fmla="*/ 1181169 w 8509715"/>
              <a:gd name="connsiteY91" fmla="*/ 324726 h 5440841"/>
              <a:gd name="connsiteX92" fmla="*/ 866844 w 8509715"/>
              <a:gd name="connsiteY92" fmla="*/ 229476 h 5440841"/>
              <a:gd name="connsiteX93" fmla="*/ 457269 w 8509715"/>
              <a:gd name="connsiteY93" fmla="*/ 391401 h 5440841"/>
              <a:gd name="connsiteX94" fmla="*/ 323919 w 8509715"/>
              <a:gd name="connsiteY94" fmla="*/ 248526 h 5440841"/>
              <a:gd name="connsiteX95" fmla="*/ 76269 w 8509715"/>
              <a:gd name="connsiteY95" fmla="*/ 200901 h 5440841"/>
              <a:gd name="connsiteX96" fmla="*/ 69 w 8509715"/>
              <a:gd name="connsiteY96" fmla="*/ 286626 h 54408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</a:cxnLst>
            <a:rect l="l" t="t" r="r" b="b"/>
            <a:pathLst>
              <a:path w="8509715" h="5440841">
                <a:moveTo>
                  <a:pt x="69" y="286626"/>
                </a:moveTo>
                <a:cubicBezTo>
                  <a:pt x="1656" y="323138"/>
                  <a:pt x="50869" y="377114"/>
                  <a:pt x="85794" y="419976"/>
                </a:cubicBezTo>
                <a:cubicBezTo>
                  <a:pt x="120719" y="462838"/>
                  <a:pt x="192157" y="480301"/>
                  <a:pt x="209619" y="543801"/>
                </a:cubicBezTo>
                <a:cubicBezTo>
                  <a:pt x="227081" y="607301"/>
                  <a:pt x="168344" y="686676"/>
                  <a:pt x="190569" y="800976"/>
                </a:cubicBezTo>
                <a:cubicBezTo>
                  <a:pt x="212794" y="915276"/>
                  <a:pt x="241369" y="1166101"/>
                  <a:pt x="342969" y="1229601"/>
                </a:cubicBezTo>
                <a:cubicBezTo>
                  <a:pt x="444569" y="1293101"/>
                  <a:pt x="712857" y="1162926"/>
                  <a:pt x="800169" y="1181976"/>
                </a:cubicBezTo>
                <a:cubicBezTo>
                  <a:pt x="887481" y="1201026"/>
                  <a:pt x="793819" y="1304214"/>
                  <a:pt x="866844" y="1343901"/>
                </a:cubicBezTo>
                <a:cubicBezTo>
                  <a:pt x="939869" y="1383589"/>
                  <a:pt x="1170057" y="1304214"/>
                  <a:pt x="1238319" y="1420101"/>
                </a:cubicBezTo>
                <a:cubicBezTo>
                  <a:pt x="1306581" y="1535988"/>
                  <a:pt x="1235144" y="1948739"/>
                  <a:pt x="1276419" y="2039226"/>
                </a:cubicBezTo>
                <a:cubicBezTo>
                  <a:pt x="1317694" y="2129713"/>
                  <a:pt x="1417707" y="1986839"/>
                  <a:pt x="1485969" y="1963026"/>
                </a:cubicBezTo>
                <a:cubicBezTo>
                  <a:pt x="1554232" y="1939214"/>
                  <a:pt x="1555819" y="1901114"/>
                  <a:pt x="1685994" y="1896351"/>
                </a:cubicBezTo>
                <a:cubicBezTo>
                  <a:pt x="1816169" y="1891589"/>
                  <a:pt x="2130494" y="1872539"/>
                  <a:pt x="2267019" y="1934451"/>
                </a:cubicBezTo>
                <a:cubicBezTo>
                  <a:pt x="2403544" y="1996363"/>
                  <a:pt x="2438469" y="2212264"/>
                  <a:pt x="2505144" y="2267826"/>
                </a:cubicBezTo>
                <a:cubicBezTo>
                  <a:pt x="2571819" y="2323388"/>
                  <a:pt x="2657544" y="2228139"/>
                  <a:pt x="2667069" y="2267826"/>
                </a:cubicBezTo>
                <a:cubicBezTo>
                  <a:pt x="2676594" y="2307514"/>
                  <a:pt x="2587694" y="2409114"/>
                  <a:pt x="2562294" y="2505951"/>
                </a:cubicBezTo>
                <a:cubicBezTo>
                  <a:pt x="2536894" y="2602789"/>
                  <a:pt x="2498794" y="2786939"/>
                  <a:pt x="2514669" y="2848851"/>
                </a:cubicBezTo>
                <a:cubicBezTo>
                  <a:pt x="2530544" y="2910764"/>
                  <a:pt x="2630557" y="2825039"/>
                  <a:pt x="2657544" y="2877426"/>
                </a:cubicBezTo>
                <a:cubicBezTo>
                  <a:pt x="2684532" y="2929814"/>
                  <a:pt x="2711519" y="3096501"/>
                  <a:pt x="2676594" y="3163176"/>
                </a:cubicBezTo>
                <a:cubicBezTo>
                  <a:pt x="2641669" y="3229851"/>
                  <a:pt x="2455932" y="3206039"/>
                  <a:pt x="2447994" y="3277476"/>
                </a:cubicBezTo>
                <a:cubicBezTo>
                  <a:pt x="2440057" y="3348914"/>
                  <a:pt x="2530544" y="3542589"/>
                  <a:pt x="2628969" y="3591801"/>
                </a:cubicBezTo>
                <a:cubicBezTo>
                  <a:pt x="2727394" y="3641013"/>
                  <a:pt x="2905194" y="3575926"/>
                  <a:pt x="3038544" y="3572751"/>
                </a:cubicBezTo>
                <a:cubicBezTo>
                  <a:pt x="3171894" y="3569576"/>
                  <a:pt x="3289369" y="3615613"/>
                  <a:pt x="3429069" y="3572751"/>
                </a:cubicBezTo>
                <a:cubicBezTo>
                  <a:pt x="3568769" y="3529889"/>
                  <a:pt x="3786257" y="3415589"/>
                  <a:pt x="3876744" y="3315576"/>
                </a:cubicBezTo>
                <a:cubicBezTo>
                  <a:pt x="3967232" y="3215564"/>
                  <a:pt x="3906907" y="3069513"/>
                  <a:pt x="3971994" y="2972676"/>
                </a:cubicBezTo>
                <a:cubicBezTo>
                  <a:pt x="4037081" y="2875839"/>
                  <a:pt x="4176782" y="2764713"/>
                  <a:pt x="4267269" y="2734551"/>
                </a:cubicBezTo>
                <a:cubicBezTo>
                  <a:pt x="4357756" y="2704389"/>
                  <a:pt x="4505394" y="2717089"/>
                  <a:pt x="4514919" y="2791701"/>
                </a:cubicBezTo>
                <a:cubicBezTo>
                  <a:pt x="4524444" y="2866313"/>
                  <a:pt x="4362519" y="3056813"/>
                  <a:pt x="4324419" y="3182226"/>
                </a:cubicBezTo>
                <a:cubicBezTo>
                  <a:pt x="4286319" y="3307639"/>
                  <a:pt x="4262507" y="3455276"/>
                  <a:pt x="4286319" y="3544176"/>
                </a:cubicBezTo>
                <a:cubicBezTo>
                  <a:pt x="4310132" y="3633076"/>
                  <a:pt x="4440306" y="3614026"/>
                  <a:pt x="4467294" y="3715626"/>
                </a:cubicBezTo>
                <a:cubicBezTo>
                  <a:pt x="4494282" y="3817226"/>
                  <a:pt x="4413319" y="4075989"/>
                  <a:pt x="4448244" y="4153776"/>
                </a:cubicBezTo>
                <a:cubicBezTo>
                  <a:pt x="4483169" y="4231563"/>
                  <a:pt x="4592707" y="4145839"/>
                  <a:pt x="4676844" y="4182351"/>
                </a:cubicBezTo>
                <a:cubicBezTo>
                  <a:pt x="4760981" y="4218863"/>
                  <a:pt x="4878457" y="4323639"/>
                  <a:pt x="4953069" y="4372851"/>
                </a:cubicBezTo>
                <a:cubicBezTo>
                  <a:pt x="5027681" y="4422063"/>
                  <a:pt x="5089594" y="4452226"/>
                  <a:pt x="5124519" y="4477626"/>
                </a:cubicBezTo>
                <a:cubicBezTo>
                  <a:pt x="5159444" y="4503026"/>
                  <a:pt x="5089594" y="4491914"/>
                  <a:pt x="5162619" y="4525251"/>
                </a:cubicBezTo>
                <a:cubicBezTo>
                  <a:pt x="5235644" y="4558588"/>
                  <a:pt x="5443607" y="4603039"/>
                  <a:pt x="5562669" y="4677651"/>
                </a:cubicBezTo>
                <a:cubicBezTo>
                  <a:pt x="5681731" y="4752263"/>
                  <a:pt x="5794444" y="4853864"/>
                  <a:pt x="5876994" y="4972926"/>
                </a:cubicBezTo>
                <a:cubicBezTo>
                  <a:pt x="5959544" y="5091989"/>
                  <a:pt x="6057969" y="5392026"/>
                  <a:pt x="6057969" y="5392026"/>
                </a:cubicBezTo>
                <a:cubicBezTo>
                  <a:pt x="6091307" y="5466639"/>
                  <a:pt x="6024632" y="5438063"/>
                  <a:pt x="6077019" y="5420601"/>
                </a:cubicBezTo>
                <a:cubicBezTo>
                  <a:pt x="6129406" y="5403139"/>
                  <a:pt x="6240532" y="5320588"/>
                  <a:pt x="6372294" y="5287251"/>
                </a:cubicBezTo>
                <a:cubicBezTo>
                  <a:pt x="6504056" y="5253914"/>
                  <a:pt x="6748532" y="5238039"/>
                  <a:pt x="6867594" y="5220576"/>
                </a:cubicBezTo>
                <a:cubicBezTo>
                  <a:pt x="6986657" y="5203114"/>
                  <a:pt x="7046982" y="5223751"/>
                  <a:pt x="7086669" y="5182476"/>
                </a:cubicBezTo>
                <a:cubicBezTo>
                  <a:pt x="7126356" y="5141201"/>
                  <a:pt x="7083494" y="5044364"/>
                  <a:pt x="7105719" y="4972926"/>
                </a:cubicBezTo>
                <a:cubicBezTo>
                  <a:pt x="7127944" y="4901489"/>
                  <a:pt x="7221606" y="4815763"/>
                  <a:pt x="7220019" y="4753851"/>
                </a:cubicBezTo>
                <a:cubicBezTo>
                  <a:pt x="7218432" y="4691939"/>
                  <a:pt x="7108894" y="4650663"/>
                  <a:pt x="7096194" y="4601451"/>
                </a:cubicBezTo>
                <a:cubicBezTo>
                  <a:pt x="7083494" y="4552239"/>
                  <a:pt x="7197794" y="4531601"/>
                  <a:pt x="7143819" y="4458576"/>
                </a:cubicBezTo>
                <a:cubicBezTo>
                  <a:pt x="7089844" y="4385551"/>
                  <a:pt x="6835844" y="4253788"/>
                  <a:pt x="6772344" y="4163301"/>
                </a:cubicBezTo>
                <a:cubicBezTo>
                  <a:pt x="6708844" y="4072814"/>
                  <a:pt x="6753294" y="4018838"/>
                  <a:pt x="6762819" y="3915651"/>
                </a:cubicBezTo>
                <a:cubicBezTo>
                  <a:pt x="6772344" y="3812464"/>
                  <a:pt x="6783457" y="3671176"/>
                  <a:pt x="6829494" y="3544176"/>
                </a:cubicBezTo>
                <a:cubicBezTo>
                  <a:pt x="6875532" y="3417176"/>
                  <a:pt x="6962844" y="3280651"/>
                  <a:pt x="7039044" y="3153651"/>
                </a:cubicBezTo>
                <a:cubicBezTo>
                  <a:pt x="7115244" y="3026651"/>
                  <a:pt x="7170806" y="2871076"/>
                  <a:pt x="7286694" y="2782176"/>
                </a:cubicBezTo>
                <a:cubicBezTo>
                  <a:pt x="7402582" y="2693276"/>
                  <a:pt x="7632769" y="2647239"/>
                  <a:pt x="7734369" y="2620251"/>
                </a:cubicBezTo>
                <a:cubicBezTo>
                  <a:pt x="7835969" y="2593263"/>
                  <a:pt x="7866132" y="2664701"/>
                  <a:pt x="7896294" y="2620251"/>
                </a:cubicBezTo>
                <a:cubicBezTo>
                  <a:pt x="7926456" y="2575801"/>
                  <a:pt x="7816919" y="2461501"/>
                  <a:pt x="7915344" y="2353551"/>
                </a:cubicBezTo>
                <a:cubicBezTo>
                  <a:pt x="8013769" y="2245601"/>
                  <a:pt x="8407469" y="2070976"/>
                  <a:pt x="8486844" y="1972551"/>
                </a:cubicBezTo>
                <a:cubicBezTo>
                  <a:pt x="8566219" y="1874126"/>
                  <a:pt x="8415406" y="1823326"/>
                  <a:pt x="8391594" y="1763001"/>
                </a:cubicBezTo>
                <a:cubicBezTo>
                  <a:pt x="8367782" y="1702676"/>
                  <a:pt x="8359844" y="1686801"/>
                  <a:pt x="8343969" y="1610601"/>
                </a:cubicBezTo>
                <a:cubicBezTo>
                  <a:pt x="8328094" y="1534401"/>
                  <a:pt x="8353494" y="1366126"/>
                  <a:pt x="8296344" y="1305801"/>
                </a:cubicBezTo>
                <a:cubicBezTo>
                  <a:pt x="8239194" y="1245476"/>
                  <a:pt x="8066157" y="1299451"/>
                  <a:pt x="8001069" y="1248651"/>
                </a:cubicBezTo>
                <a:cubicBezTo>
                  <a:pt x="7935982" y="1197851"/>
                  <a:pt x="7896294" y="1083551"/>
                  <a:pt x="7905819" y="1001001"/>
                </a:cubicBezTo>
                <a:cubicBezTo>
                  <a:pt x="7915344" y="918451"/>
                  <a:pt x="8077269" y="831138"/>
                  <a:pt x="8058219" y="753351"/>
                </a:cubicBezTo>
                <a:cubicBezTo>
                  <a:pt x="8039169" y="675564"/>
                  <a:pt x="7850257" y="597776"/>
                  <a:pt x="7791519" y="534276"/>
                </a:cubicBezTo>
                <a:cubicBezTo>
                  <a:pt x="7732782" y="470776"/>
                  <a:pt x="7761357" y="400926"/>
                  <a:pt x="7705794" y="372351"/>
                </a:cubicBezTo>
                <a:cubicBezTo>
                  <a:pt x="7650232" y="343776"/>
                  <a:pt x="7515294" y="394576"/>
                  <a:pt x="7458144" y="362826"/>
                </a:cubicBezTo>
                <a:cubicBezTo>
                  <a:pt x="7400994" y="331076"/>
                  <a:pt x="7416869" y="200901"/>
                  <a:pt x="7362894" y="181851"/>
                </a:cubicBezTo>
                <a:cubicBezTo>
                  <a:pt x="7308919" y="162801"/>
                  <a:pt x="7188269" y="215189"/>
                  <a:pt x="7134294" y="248526"/>
                </a:cubicBezTo>
                <a:cubicBezTo>
                  <a:pt x="7080319" y="281863"/>
                  <a:pt x="7096194" y="378701"/>
                  <a:pt x="7039044" y="381876"/>
                </a:cubicBezTo>
                <a:cubicBezTo>
                  <a:pt x="6981894" y="385051"/>
                  <a:pt x="6869181" y="289801"/>
                  <a:pt x="6791394" y="267576"/>
                </a:cubicBezTo>
                <a:cubicBezTo>
                  <a:pt x="6713607" y="245351"/>
                  <a:pt x="6605656" y="292976"/>
                  <a:pt x="6572319" y="248526"/>
                </a:cubicBezTo>
                <a:cubicBezTo>
                  <a:pt x="6538982" y="204076"/>
                  <a:pt x="6632644" y="13576"/>
                  <a:pt x="6591369" y="876"/>
                </a:cubicBezTo>
                <a:cubicBezTo>
                  <a:pt x="6550094" y="-11824"/>
                  <a:pt x="6408806" y="116764"/>
                  <a:pt x="6324669" y="172326"/>
                </a:cubicBezTo>
                <a:cubicBezTo>
                  <a:pt x="6240532" y="227888"/>
                  <a:pt x="6159569" y="300914"/>
                  <a:pt x="6086544" y="334251"/>
                </a:cubicBezTo>
                <a:cubicBezTo>
                  <a:pt x="6013519" y="367588"/>
                  <a:pt x="5946844" y="378701"/>
                  <a:pt x="5886519" y="372351"/>
                </a:cubicBezTo>
                <a:cubicBezTo>
                  <a:pt x="5826194" y="366001"/>
                  <a:pt x="5802381" y="289801"/>
                  <a:pt x="5724594" y="296151"/>
                </a:cubicBezTo>
                <a:cubicBezTo>
                  <a:pt x="5646807" y="302501"/>
                  <a:pt x="5507106" y="381876"/>
                  <a:pt x="5419794" y="410451"/>
                </a:cubicBezTo>
                <a:cubicBezTo>
                  <a:pt x="5332482" y="439026"/>
                  <a:pt x="5281681" y="467601"/>
                  <a:pt x="5200719" y="467601"/>
                </a:cubicBezTo>
                <a:cubicBezTo>
                  <a:pt x="5119757" y="467601"/>
                  <a:pt x="5005456" y="445376"/>
                  <a:pt x="4934019" y="410451"/>
                </a:cubicBezTo>
                <a:cubicBezTo>
                  <a:pt x="4862582" y="375526"/>
                  <a:pt x="4835594" y="280276"/>
                  <a:pt x="4772094" y="258051"/>
                </a:cubicBezTo>
                <a:cubicBezTo>
                  <a:pt x="4708594" y="235826"/>
                  <a:pt x="4635569" y="294563"/>
                  <a:pt x="4553019" y="277101"/>
                </a:cubicBezTo>
                <a:cubicBezTo>
                  <a:pt x="4470469" y="259639"/>
                  <a:pt x="4348231" y="186613"/>
                  <a:pt x="4276794" y="153276"/>
                </a:cubicBezTo>
                <a:cubicBezTo>
                  <a:pt x="4205357" y="119939"/>
                  <a:pt x="4200594" y="73901"/>
                  <a:pt x="4124394" y="77076"/>
                </a:cubicBezTo>
                <a:cubicBezTo>
                  <a:pt x="4048194" y="80251"/>
                  <a:pt x="3864044" y="140576"/>
                  <a:pt x="3819594" y="172326"/>
                </a:cubicBezTo>
                <a:cubicBezTo>
                  <a:pt x="3775144" y="204076"/>
                  <a:pt x="3884681" y="248526"/>
                  <a:pt x="3857694" y="267576"/>
                </a:cubicBezTo>
                <a:cubicBezTo>
                  <a:pt x="3830707" y="286626"/>
                  <a:pt x="3719582" y="273926"/>
                  <a:pt x="3657669" y="286626"/>
                </a:cubicBezTo>
                <a:cubicBezTo>
                  <a:pt x="3595757" y="299326"/>
                  <a:pt x="3529081" y="343776"/>
                  <a:pt x="3486219" y="343776"/>
                </a:cubicBezTo>
                <a:cubicBezTo>
                  <a:pt x="3443357" y="343776"/>
                  <a:pt x="3511619" y="256463"/>
                  <a:pt x="3400494" y="286626"/>
                </a:cubicBezTo>
                <a:cubicBezTo>
                  <a:pt x="3289369" y="316789"/>
                  <a:pt x="2963931" y="508876"/>
                  <a:pt x="2819469" y="524751"/>
                </a:cubicBezTo>
                <a:cubicBezTo>
                  <a:pt x="2675007" y="540626"/>
                  <a:pt x="2625794" y="383464"/>
                  <a:pt x="2533719" y="381876"/>
                </a:cubicBezTo>
                <a:cubicBezTo>
                  <a:pt x="2441644" y="380289"/>
                  <a:pt x="2373382" y="496176"/>
                  <a:pt x="2267019" y="515226"/>
                </a:cubicBezTo>
                <a:cubicBezTo>
                  <a:pt x="2160656" y="534276"/>
                  <a:pt x="1970156" y="532688"/>
                  <a:pt x="1895544" y="496176"/>
                </a:cubicBezTo>
                <a:cubicBezTo>
                  <a:pt x="1820932" y="459664"/>
                  <a:pt x="1909831" y="345363"/>
                  <a:pt x="1819344" y="296151"/>
                </a:cubicBezTo>
                <a:cubicBezTo>
                  <a:pt x="1728857" y="246939"/>
                  <a:pt x="1458982" y="196138"/>
                  <a:pt x="1352619" y="200901"/>
                </a:cubicBezTo>
                <a:cubicBezTo>
                  <a:pt x="1246257" y="205663"/>
                  <a:pt x="1262131" y="319964"/>
                  <a:pt x="1181169" y="324726"/>
                </a:cubicBezTo>
                <a:cubicBezTo>
                  <a:pt x="1100207" y="329488"/>
                  <a:pt x="987494" y="218364"/>
                  <a:pt x="866844" y="229476"/>
                </a:cubicBezTo>
                <a:cubicBezTo>
                  <a:pt x="746194" y="240588"/>
                  <a:pt x="547756" y="388226"/>
                  <a:pt x="457269" y="391401"/>
                </a:cubicBezTo>
                <a:cubicBezTo>
                  <a:pt x="366782" y="394576"/>
                  <a:pt x="387419" y="280276"/>
                  <a:pt x="323919" y="248526"/>
                </a:cubicBezTo>
                <a:cubicBezTo>
                  <a:pt x="260419" y="216776"/>
                  <a:pt x="128656" y="200901"/>
                  <a:pt x="76269" y="200901"/>
                </a:cubicBezTo>
                <a:cubicBezTo>
                  <a:pt x="23882" y="200901"/>
                  <a:pt x="-1518" y="250114"/>
                  <a:pt x="69" y="286626"/>
                </a:cubicBezTo>
                <a:close/>
              </a:path>
            </a:pathLst>
          </a:cu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5" name="Forme libre : forme 24">
            <a:extLst>
              <a:ext uri="{FF2B5EF4-FFF2-40B4-BE49-F238E27FC236}">
                <a16:creationId xmlns:a16="http://schemas.microsoft.com/office/drawing/2014/main" id="{0DD42452-CCA9-4662-A448-2DFED839E48D}"/>
              </a:ext>
            </a:extLst>
          </p:cNvPr>
          <p:cNvSpPr/>
          <p:nvPr/>
        </p:nvSpPr>
        <p:spPr>
          <a:xfrm>
            <a:off x="1345490" y="1056064"/>
            <a:ext cx="459039" cy="449534"/>
          </a:xfrm>
          <a:custGeom>
            <a:avLst/>
            <a:gdLst>
              <a:gd name="connsiteX0" fmla="*/ 283285 w 459039"/>
              <a:gd name="connsiteY0" fmla="*/ 86936 h 449534"/>
              <a:gd name="connsiteX1" fmla="*/ 388060 w 459039"/>
              <a:gd name="connsiteY1" fmla="*/ 1211 h 449534"/>
              <a:gd name="connsiteX2" fmla="*/ 454735 w 459039"/>
              <a:gd name="connsiteY2" fmla="*/ 153611 h 449534"/>
              <a:gd name="connsiteX3" fmla="*/ 264235 w 459039"/>
              <a:gd name="connsiteY3" fmla="*/ 296486 h 449534"/>
              <a:gd name="connsiteX4" fmla="*/ 178510 w 459039"/>
              <a:gd name="connsiteY4" fmla="*/ 448886 h 449534"/>
              <a:gd name="connsiteX5" fmla="*/ 35635 w 459039"/>
              <a:gd name="connsiteY5" fmla="*/ 344111 h 449534"/>
              <a:gd name="connsiteX6" fmla="*/ 16585 w 459039"/>
              <a:gd name="connsiteY6" fmla="*/ 172661 h 449534"/>
              <a:gd name="connsiteX7" fmla="*/ 245185 w 459039"/>
              <a:gd name="connsiteY7" fmla="*/ 172661 h 449534"/>
              <a:gd name="connsiteX8" fmla="*/ 283285 w 459039"/>
              <a:gd name="connsiteY8" fmla="*/ 86936 h 4495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59039" h="449534">
                <a:moveTo>
                  <a:pt x="283285" y="86936"/>
                </a:moveTo>
                <a:cubicBezTo>
                  <a:pt x="307097" y="58361"/>
                  <a:pt x="359485" y="-9901"/>
                  <a:pt x="388060" y="1211"/>
                </a:cubicBezTo>
                <a:cubicBezTo>
                  <a:pt x="416635" y="12323"/>
                  <a:pt x="475372" y="104399"/>
                  <a:pt x="454735" y="153611"/>
                </a:cubicBezTo>
                <a:cubicBezTo>
                  <a:pt x="434098" y="202823"/>
                  <a:pt x="310273" y="247273"/>
                  <a:pt x="264235" y="296486"/>
                </a:cubicBezTo>
                <a:cubicBezTo>
                  <a:pt x="218197" y="345699"/>
                  <a:pt x="216610" y="440949"/>
                  <a:pt x="178510" y="448886"/>
                </a:cubicBezTo>
                <a:cubicBezTo>
                  <a:pt x="140410" y="456823"/>
                  <a:pt x="62623" y="390149"/>
                  <a:pt x="35635" y="344111"/>
                </a:cubicBezTo>
                <a:cubicBezTo>
                  <a:pt x="8647" y="298073"/>
                  <a:pt x="-18340" y="201236"/>
                  <a:pt x="16585" y="172661"/>
                </a:cubicBezTo>
                <a:cubicBezTo>
                  <a:pt x="51510" y="144086"/>
                  <a:pt x="199148" y="186948"/>
                  <a:pt x="245185" y="172661"/>
                </a:cubicBezTo>
                <a:cubicBezTo>
                  <a:pt x="291222" y="158374"/>
                  <a:pt x="259473" y="115511"/>
                  <a:pt x="283285" y="86936"/>
                </a:cubicBezTo>
                <a:close/>
              </a:path>
            </a:pathLst>
          </a:cu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11" name="Forme libre : forme 110">
            <a:extLst>
              <a:ext uri="{FF2B5EF4-FFF2-40B4-BE49-F238E27FC236}">
                <a16:creationId xmlns:a16="http://schemas.microsoft.com/office/drawing/2014/main" id="{47C6667F-71C2-4C0B-8A7E-2920B0D6C911}"/>
              </a:ext>
            </a:extLst>
          </p:cNvPr>
          <p:cNvSpPr/>
          <p:nvPr/>
        </p:nvSpPr>
        <p:spPr>
          <a:xfrm>
            <a:off x="4610251" y="1552575"/>
            <a:ext cx="1337945" cy="3086100"/>
          </a:xfrm>
          <a:custGeom>
            <a:avLst/>
            <a:gdLst>
              <a:gd name="connsiteX0" fmla="*/ 9374 w 1337945"/>
              <a:gd name="connsiteY0" fmla="*/ 0 h 3086100"/>
              <a:gd name="connsiteX1" fmla="*/ 28424 w 1337945"/>
              <a:gd name="connsiteY1" fmla="*/ 285750 h 3086100"/>
              <a:gd name="connsiteX2" fmla="*/ 247499 w 1337945"/>
              <a:gd name="connsiteY2" fmla="*/ 161925 h 3086100"/>
              <a:gd name="connsiteX3" fmla="*/ 514199 w 1337945"/>
              <a:gd name="connsiteY3" fmla="*/ 466725 h 3086100"/>
              <a:gd name="connsiteX4" fmla="*/ 647549 w 1337945"/>
              <a:gd name="connsiteY4" fmla="*/ 590550 h 3086100"/>
              <a:gd name="connsiteX5" fmla="*/ 961874 w 1337945"/>
              <a:gd name="connsiteY5" fmla="*/ 571500 h 3086100"/>
              <a:gd name="connsiteX6" fmla="*/ 1266674 w 1337945"/>
              <a:gd name="connsiteY6" fmla="*/ 666750 h 3086100"/>
              <a:gd name="connsiteX7" fmla="*/ 1247624 w 1337945"/>
              <a:gd name="connsiteY7" fmla="*/ 857250 h 3086100"/>
              <a:gd name="connsiteX8" fmla="*/ 1333349 w 1337945"/>
              <a:gd name="connsiteY8" fmla="*/ 1162050 h 3086100"/>
              <a:gd name="connsiteX9" fmla="*/ 1295249 w 1337945"/>
              <a:gd name="connsiteY9" fmla="*/ 1514475 h 3086100"/>
              <a:gd name="connsiteX10" fmla="*/ 1038074 w 1337945"/>
              <a:gd name="connsiteY10" fmla="*/ 1552575 h 3086100"/>
              <a:gd name="connsiteX11" fmla="*/ 761849 w 1337945"/>
              <a:gd name="connsiteY11" fmla="*/ 1647825 h 3086100"/>
              <a:gd name="connsiteX12" fmla="*/ 552299 w 1337945"/>
              <a:gd name="connsiteY12" fmla="*/ 1838325 h 3086100"/>
              <a:gd name="connsiteX13" fmla="*/ 771374 w 1337945"/>
              <a:gd name="connsiteY13" fmla="*/ 1895475 h 3086100"/>
              <a:gd name="connsiteX14" fmla="*/ 780899 w 1337945"/>
              <a:gd name="connsiteY14" fmla="*/ 2143125 h 3086100"/>
              <a:gd name="connsiteX15" fmla="*/ 685649 w 1337945"/>
              <a:gd name="connsiteY15" fmla="*/ 2219325 h 3086100"/>
              <a:gd name="connsiteX16" fmla="*/ 818999 w 1337945"/>
              <a:gd name="connsiteY16" fmla="*/ 2409825 h 3086100"/>
              <a:gd name="connsiteX17" fmla="*/ 799949 w 1337945"/>
              <a:gd name="connsiteY17" fmla="*/ 2676525 h 3086100"/>
              <a:gd name="connsiteX18" fmla="*/ 933299 w 1337945"/>
              <a:gd name="connsiteY18" fmla="*/ 3086100 h 3086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1337945" h="3086100">
                <a:moveTo>
                  <a:pt x="9374" y="0"/>
                </a:moveTo>
                <a:cubicBezTo>
                  <a:pt x="-945" y="129381"/>
                  <a:pt x="-11264" y="258763"/>
                  <a:pt x="28424" y="285750"/>
                </a:cubicBezTo>
                <a:cubicBezTo>
                  <a:pt x="68112" y="312738"/>
                  <a:pt x="166537" y="131763"/>
                  <a:pt x="247499" y="161925"/>
                </a:cubicBezTo>
                <a:cubicBezTo>
                  <a:pt x="328461" y="192087"/>
                  <a:pt x="447524" y="395288"/>
                  <a:pt x="514199" y="466725"/>
                </a:cubicBezTo>
                <a:cubicBezTo>
                  <a:pt x="580874" y="538162"/>
                  <a:pt x="572937" y="573088"/>
                  <a:pt x="647549" y="590550"/>
                </a:cubicBezTo>
                <a:cubicBezTo>
                  <a:pt x="722161" y="608012"/>
                  <a:pt x="858687" y="558800"/>
                  <a:pt x="961874" y="571500"/>
                </a:cubicBezTo>
                <a:cubicBezTo>
                  <a:pt x="1065061" y="584200"/>
                  <a:pt x="1219049" y="619125"/>
                  <a:pt x="1266674" y="666750"/>
                </a:cubicBezTo>
                <a:cubicBezTo>
                  <a:pt x="1314299" y="714375"/>
                  <a:pt x="1236512" y="774700"/>
                  <a:pt x="1247624" y="857250"/>
                </a:cubicBezTo>
                <a:cubicBezTo>
                  <a:pt x="1258736" y="939800"/>
                  <a:pt x="1325412" y="1052513"/>
                  <a:pt x="1333349" y="1162050"/>
                </a:cubicBezTo>
                <a:cubicBezTo>
                  <a:pt x="1341287" y="1271588"/>
                  <a:pt x="1344461" y="1449388"/>
                  <a:pt x="1295249" y="1514475"/>
                </a:cubicBezTo>
                <a:cubicBezTo>
                  <a:pt x="1246037" y="1579562"/>
                  <a:pt x="1126974" y="1530350"/>
                  <a:pt x="1038074" y="1552575"/>
                </a:cubicBezTo>
                <a:cubicBezTo>
                  <a:pt x="949174" y="1574800"/>
                  <a:pt x="842812" y="1600200"/>
                  <a:pt x="761849" y="1647825"/>
                </a:cubicBezTo>
                <a:cubicBezTo>
                  <a:pt x="680887" y="1695450"/>
                  <a:pt x="550712" y="1797050"/>
                  <a:pt x="552299" y="1838325"/>
                </a:cubicBezTo>
                <a:cubicBezTo>
                  <a:pt x="553886" y="1879600"/>
                  <a:pt x="733274" y="1844675"/>
                  <a:pt x="771374" y="1895475"/>
                </a:cubicBezTo>
                <a:cubicBezTo>
                  <a:pt x="809474" y="1946275"/>
                  <a:pt x="795187" y="2089150"/>
                  <a:pt x="780899" y="2143125"/>
                </a:cubicBezTo>
                <a:cubicBezTo>
                  <a:pt x="766612" y="2197100"/>
                  <a:pt x="679299" y="2174875"/>
                  <a:pt x="685649" y="2219325"/>
                </a:cubicBezTo>
                <a:cubicBezTo>
                  <a:pt x="691999" y="2263775"/>
                  <a:pt x="799949" y="2333625"/>
                  <a:pt x="818999" y="2409825"/>
                </a:cubicBezTo>
                <a:cubicBezTo>
                  <a:pt x="838049" y="2486025"/>
                  <a:pt x="780899" y="2563813"/>
                  <a:pt x="799949" y="2676525"/>
                </a:cubicBezTo>
                <a:cubicBezTo>
                  <a:pt x="818999" y="2789237"/>
                  <a:pt x="876149" y="2937668"/>
                  <a:pt x="933299" y="3086100"/>
                </a:cubicBezTo>
              </a:path>
            </a:pathLst>
          </a:custGeom>
          <a:noFill/>
          <a:ln>
            <a:solidFill>
              <a:schemeClr val="tx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12" name="Forme libre : forme 111">
            <a:extLst>
              <a:ext uri="{FF2B5EF4-FFF2-40B4-BE49-F238E27FC236}">
                <a16:creationId xmlns:a16="http://schemas.microsoft.com/office/drawing/2014/main" id="{8955F625-05D3-4088-9197-E8A7906BF50E}"/>
              </a:ext>
            </a:extLst>
          </p:cNvPr>
          <p:cNvSpPr/>
          <p:nvPr/>
        </p:nvSpPr>
        <p:spPr>
          <a:xfrm>
            <a:off x="5838825" y="1304925"/>
            <a:ext cx="1181770" cy="866775"/>
          </a:xfrm>
          <a:custGeom>
            <a:avLst/>
            <a:gdLst>
              <a:gd name="connsiteX0" fmla="*/ 0 w 1181770"/>
              <a:gd name="connsiteY0" fmla="*/ 866775 h 866775"/>
              <a:gd name="connsiteX1" fmla="*/ 104775 w 1181770"/>
              <a:gd name="connsiteY1" fmla="*/ 781050 h 866775"/>
              <a:gd name="connsiteX2" fmla="*/ 257175 w 1181770"/>
              <a:gd name="connsiteY2" fmla="*/ 809625 h 866775"/>
              <a:gd name="connsiteX3" fmla="*/ 295275 w 1181770"/>
              <a:gd name="connsiteY3" fmla="*/ 638175 h 866775"/>
              <a:gd name="connsiteX4" fmla="*/ 466725 w 1181770"/>
              <a:gd name="connsiteY4" fmla="*/ 628650 h 866775"/>
              <a:gd name="connsiteX5" fmla="*/ 676275 w 1181770"/>
              <a:gd name="connsiteY5" fmla="*/ 600075 h 866775"/>
              <a:gd name="connsiteX6" fmla="*/ 1114425 w 1181770"/>
              <a:gd name="connsiteY6" fmla="*/ 485775 h 866775"/>
              <a:gd name="connsiteX7" fmla="*/ 1181100 w 1181770"/>
              <a:gd name="connsiteY7" fmla="*/ 247650 h 866775"/>
              <a:gd name="connsiteX8" fmla="*/ 1143000 w 1181770"/>
              <a:gd name="connsiteY8" fmla="*/ 0 h 866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81770" h="866775">
                <a:moveTo>
                  <a:pt x="0" y="866775"/>
                </a:moveTo>
                <a:cubicBezTo>
                  <a:pt x="30956" y="828675"/>
                  <a:pt x="61913" y="790575"/>
                  <a:pt x="104775" y="781050"/>
                </a:cubicBezTo>
                <a:cubicBezTo>
                  <a:pt x="147637" y="771525"/>
                  <a:pt x="225425" y="833437"/>
                  <a:pt x="257175" y="809625"/>
                </a:cubicBezTo>
                <a:cubicBezTo>
                  <a:pt x="288925" y="785813"/>
                  <a:pt x="260350" y="668337"/>
                  <a:pt x="295275" y="638175"/>
                </a:cubicBezTo>
                <a:cubicBezTo>
                  <a:pt x="330200" y="608012"/>
                  <a:pt x="403225" y="635000"/>
                  <a:pt x="466725" y="628650"/>
                </a:cubicBezTo>
                <a:cubicBezTo>
                  <a:pt x="530225" y="622300"/>
                  <a:pt x="568325" y="623887"/>
                  <a:pt x="676275" y="600075"/>
                </a:cubicBezTo>
                <a:cubicBezTo>
                  <a:pt x="784225" y="576262"/>
                  <a:pt x="1030288" y="544512"/>
                  <a:pt x="1114425" y="485775"/>
                </a:cubicBezTo>
                <a:cubicBezTo>
                  <a:pt x="1198562" y="427038"/>
                  <a:pt x="1176338" y="328612"/>
                  <a:pt x="1181100" y="247650"/>
                </a:cubicBezTo>
                <a:cubicBezTo>
                  <a:pt x="1185862" y="166688"/>
                  <a:pt x="1164431" y="83344"/>
                  <a:pt x="1143000" y="0"/>
                </a:cubicBezTo>
              </a:path>
            </a:pathLst>
          </a:custGeom>
          <a:noFill/>
          <a:ln>
            <a:solidFill>
              <a:schemeClr val="tx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13" name="Forme libre : forme 112">
            <a:extLst>
              <a:ext uri="{FF2B5EF4-FFF2-40B4-BE49-F238E27FC236}">
                <a16:creationId xmlns:a16="http://schemas.microsoft.com/office/drawing/2014/main" id="{1D6BDCFB-2B4B-46FF-B1DC-C067958FA036}"/>
              </a:ext>
            </a:extLst>
          </p:cNvPr>
          <p:cNvSpPr/>
          <p:nvPr/>
        </p:nvSpPr>
        <p:spPr>
          <a:xfrm>
            <a:off x="6962775" y="1809750"/>
            <a:ext cx="2786666" cy="1971675"/>
          </a:xfrm>
          <a:custGeom>
            <a:avLst/>
            <a:gdLst>
              <a:gd name="connsiteX0" fmla="*/ 0 w 2786666"/>
              <a:gd name="connsiteY0" fmla="*/ 0 h 1971675"/>
              <a:gd name="connsiteX1" fmla="*/ 152400 w 2786666"/>
              <a:gd name="connsiteY1" fmla="*/ 400050 h 1971675"/>
              <a:gd name="connsiteX2" fmla="*/ 428625 w 2786666"/>
              <a:gd name="connsiteY2" fmla="*/ 628650 h 1971675"/>
              <a:gd name="connsiteX3" fmla="*/ 581025 w 2786666"/>
              <a:gd name="connsiteY3" fmla="*/ 628650 h 1971675"/>
              <a:gd name="connsiteX4" fmla="*/ 714375 w 2786666"/>
              <a:gd name="connsiteY4" fmla="*/ 847725 h 1971675"/>
              <a:gd name="connsiteX5" fmla="*/ 657225 w 2786666"/>
              <a:gd name="connsiteY5" fmla="*/ 914400 h 1971675"/>
              <a:gd name="connsiteX6" fmla="*/ 790575 w 2786666"/>
              <a:gd name="connsiteY6" fmla="*/ 942975 h 1971675"/>
              <a:gd name="connsiteX7" fmla="*/ 838200 w 2786666"/>
              <a:gd name="connsiteY7" fmla="*/ 1000125 h 1971675"/>
              <a:gd name="connsiteX8" fmla="*/ 838200 w 2786666"/>
              <a:gd name="connsiteY8" fmla="*/ 1095375 h 1971675"/>
              <a:gd name="connsiteX9" fmla="*/ 981075 w 2786666"/>
              <a:gd name="connsiteY9" fmla="*/ 1047750 h 1971675"/>
              <a:gd name="connsiteX10" fmla="*/ 1085850 w 2786666"/>
              <a:gd name="connsiteY10" fmla="*/ 1019175 h 1971675"/>
              <a:gd name="connsiteX11" fmla="*/ 1123950 w 2786666"/>
              <a:gd name="connsiteY11" fmla="*/ 847725 h 1971675"/>
              <a:gd name="connsiteX12" fmla="*/ 1295400 w 2786666"/>
              <a:gd name="connsiteY12" fmla="*/ 895350 h 1971675"/>
              <a:gd name="connsiteX13" fmla="*/ 1400175 w 2786666"/>
              <a:gd name="connsiteY13" fmla="*/ 847725 h 1971675"/>
              <a:gd name="connsiteX14" fmla="*/ 1590675 w 2786666"/>
              <a:gd name="connsiteY14" fmla="*/ 990600 h 1971675"/>
              <a:gd name="connsiteX15" fmla="*/ 1952625 w 2786666"/>
              <a:gd name="connsiteY15" fmla="*/ 1133475 h 1971675"/>
              <a:gd name="connsiteX16" fmla="*/ 1924050 w 2786666"/>
              <a:gd name="connsiteY16" fmla="*/ 1304925 h 1971675"/>
              <a:gd name="connsiteX17" fmla="*/ 2009775 w 2786666"/>
              <a:gd name="connsiteY17" fmla="*/ 1362075 h 1971675"/>
              <a:gd name="connsiteX18" fmla="*/ 1962150 w 2786666"/>
              <a:gd name="connsiteY18" fmla="*/ 1524000 h 1971675"/>
              <a:gd name="connsiteX19" fmla="*/ 2362200 w 2786666"/>
              <a:gd name="connsiteY19" fmla="*/ 1476375 h 1971675"/>
              <a:gd name="connsiteX20" fmla="*/ 2324100 w 2786666"/>
              <a:gd name="connsiteY20" fmla="*/ 1190625 h 1971675"/>
              <a:gd name="connsiteX21" fmla="*/ 2562225 w 2786666"/>
              <a:gd name="connsiteY21" fmla="*/ 1209675 h 1971675"/>
              <a:gd name="connsiteX22" fmla="*/ 2752725 w 2786666"/>
              <a:gd name="connsiteY22" fmla="*/ 1343025 h 1971675"/>
              <a:gd name="connsiteX23" fmla="*/ 2781300 w 2786666"/>
              <a:gd name="connsiteY23" fmla="*/ 1685925 h 1971675"/>
              <a:gd name="connsiteX24" fmla="*/ 2771775 w 2786666"/>
              <a:gd name="connsiteY24" fmla="*/ 1838325 h 1971675"/>
              <a:gd name="connsiteX25" fmla="*/ 2638425 w 2786666"/>
              <a:gd name="connsiteY25" fmla="*/ 1895475 h 1971675"/>
              <a:gd name="connsiteX26" fmla="*/ 2638425 w 2786666"/>
              <a:gd name="connsiteY26" fmla="*/ 1971675 h 1971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2786666" h="1971675">
                <a:moveTo>
                  <a:pt x="0" y="0"/>
                </a:moveTo>
                <a:cubicBezTo>
                  <a:pt x="40481" y="147637"/>
                  <a:pt x="80963" y="295275"/>
                  <a:pt x="152400" y="400050"/>
                </a:cubicBezTo>
                <a:cubicBezTo>
                  <a:pt x="223837" y="504825"/>
                  <a:pt x="357187" y="590550"/>
                  <a:pt x="428625" y="628650"/>
                </a:cubicBezTo>
                <a:cubicBezTo>
                  <a:pt x="500063" y="666750"/>
                  <a:pt x="533400" y="592138"/>
                  <a:pt x="581025" y="628650"/>
                </a:cubicBezTo>
                <a:cubicBezTo>
                  <a:pt x="628650" y="665163"/>
                  <a:pt x="701675" y="800100"/>
                  <a:pt x="714375" y="847725"/>
                </a:cubicBezTo>
                <a:cubicBezTo>
                  <a:pt x="727075" y="895350"/>
                  <a:pt x="644525" y="898525"/>
                  <a:pt x="657225" y="914400"/>
                </a:cubicBezTo>
                <a:cubicBezTo>
                  <a:pt x="669925" y="930275"/>
                  <a:pt x="760413" y="928688"/>
                  <a:pt x="790575" y="942975"/>
                </a:cubicBezTo>
                <a:cubicBezTo>
                  <a:pt x="820737" y="957262"/>
                  <a:pt x="830263" y="974725"/>
                  <a:pt x="838200" y="1000125"/>
                </a:cubicBezTo>
                <a:cubicBezTo>
                  <a:pt x="846137" y="1025525"/>
                  <a:pt x="814388" y="1087438"/>
                  <a:pt x="838200" y="1095375"/>
                </a:cubicBezTo>
                <a:cubicBezTo>
                  <a:pt x="862013" y="1103313"/>
                  <a:pt x="939800" y="1060450"/>
                  <a:pt x="981075" y="1047750"/>
                </a:cubicBezTo>
                <a:cubicBezTo>
                  <a:pt x="1022350" y="1035050"/>
                  <a:pt x="1062038" y="1052512"/>
                  <a:pt x="1085850" y="1019175"/>
                </a:cubicBezTo>
                <a:cubicBezTo>
                  <a:pt x="1109662" y="985838"/>
                  <a:pt x="1089025" y="868363"/>
                  <a:pt x="1123950" y="847725"/>
                </a:cubicBezTo>
                <a:cubicBezTo>
                  <a:pt x="1158875" y="827087"/>
                  <a:pt x="1249363" y="895350"/>
                  <a:pt x="1295400" y="895350"/>
                </a:cubicBezTo>
                <a:cubicBezTo>
                  <a:pt x="1341437" y="895350"/>
                  <a:pt x="1350963" y="831850"/>
                  <a:pt x="1400175" y="847725"/>
                </a:cubicBezTo>
                <a:cubicBezTo>
                  <a:pt x="1449387" y="863600"/>
                  <a:pt x="1498600" y="942975"/>
                  <a:pt x="1590675" y="990600"/>
                </a:cubicBezTo>
                <a:cubicBezTo>
                  <a:pt x="1682750" y="1038225"/>
                  <a:pt x="1897063" y="1081088"/>
                  <a:pt x="1952625" y="1133475"/>
                </a:cubicBezTo>
                <a:cubicBezTo>
                  <a:pt x="2008187" y="1185862"/>
                  <a:pt x="1914525" y="1266825"/>
                  <a:pt x="1924050" y="1304925"/>
                </a:cubicBezTo>
                <a:cubicBezTo>
                  <a:pt x="1933575" y="1343025"/>
                  <a:pt x="2003425" y="1325563"/>
                  <a:pt x="2009775" y="1362075"/>
                </a:cubicBezTo>
                <a:cubicBezTo>
                  <a:pt x="2016125" y="1398587"/>
                  <a:pt x="1903413" y="1504950"/>
                  <a:pt x="1962150" y="1524000"/>
                </a:cubicBezTo>
                <a:cubicBezTo>
                  <a:pt x="2020887" y="1543050"/>
                  <a:pt x="2301875" y="1531938"/>
                  <a:pt x="2362200" y="1476375"/>
                </a:cubicBezTo>
                <a:cubicBezTo>
                  <a:pt x="2422525" y="1420812"/>
                  <a:pt x="2290763" y="1235075"/>
                  <a:pt x="2324100" y="1190625"/>
                </a:cubicBezTo>
                <a:cubicBezTo>
                  <a:pt x="2357437" y="1146175"/>
                  <a:pt x="2490788" y="1184275"/>
                  <a:pt x="2562225" y="1209675"/>
                </a:cubicBezTo>
                <a:cubicBezTo>
                  <a:pt x="2633662" y="1235075"/>
                  <a:pt x="2716213" y="1263650"/>
                  <a:pt x="2752725" y="1343025"/>
                </a:cubicBezTo>
                <a:cubicBezTo>
                  <a:pt x="2789237" y="1422400"/>
                  <a:pt x="2778125" y="1603375"/>
                  <a:pt x="2781300" y="1685925"/>
                </a:cubicBezTo>
                <a:cubicBezTo>
                  <a:pt x="2784475" y="1768475"/>
                  <a:pt x="2795587" y="1803400"/>
                  <a:pt x="2771775" y="1838325"/>
                </a:cubicBezTo>
                <a:cubicBezTo>
                  <a:pt x="2747963" y="1873250"/>
                  <a:pt x="2660650" y="1873250"/>
                  <a:pt x="2638425" y="1895475"/>
                </a:cubicBezTo>
                <a:cubicBezTo>
                  <a:pt x="2616200" y="1917700"/>
                  <a:pt x="2627312" y="1944687"/>
                  <a:pt x="2638425" y="1971675"/>
                </a:cubicBezTo>
              </a:path>
            </a:pathLst>
          </a:custGeom>
          <a:noFill/>
          <a:ln>
            <a:solidFill>
              <a:schemeClr val="tx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14" name="Forme libre : forme 113">
            <a:extLst>
              <a:ext uri="{FF2B5EF4-FFF2-40B4-BE49-F238E27FC236}">
                <a16:creationId xmlns:a16="http://schemas.microsoft.com/office/drawing/2014/main" id="{12718E02-2520-4903-B4D0-B80A75CF12E4}"/>
              </a:ext>
            </a:extLst>
          </p:cNvPr>
          <p:cNvSpPr/>
          <p:nvPr/>
        </p:nvSpPr>
        <p:spPr>
          <a:xfrm>
            <a:off x="6943725" y="2847975"/>
            <a:ext cx="1123950" cy="2419350"/>
          </a:xfrm>
          <a:custGeom>
            <a:avLst/>
            <a:gdLst>
              <a:gd name="connsiteX0" fmla="*/ 1123950 w 1123950"/>
              <a:gd name="connsiteY0" fmla="*/ 0 h 2419350"/>
              <a:gd name="connsiteX1" fmla="*/ 1085850 w 1123950"/>
              <a:gd name="connsiteY1" fmla="*/ 161925 h 2419350"/>
              <a:gd name="connsiteX2" fmla="*/ 981075 w 1123950"/>
              <a:gd name="connsiteY2" fmla="*/ 285750 h 2419350"/>
              <a:gd name="connsiteX3" fmla="*/ 1114425 w 1123950"/>
              <a:gd name="connsiteY3" fmla="*/ 314325 h 2419350"/>
              <a:gd name="connsiteX4" fmla="*/ 895350 w 1123950"/>
              <a:gd name="connsiteY4" fmla="*/ 552450 h 2419350"/>
              <a:gd name="connsiteX5" fmla="*/ 790575 w 1123950"/>
              <a:gd name="connsiteY5" fmla="*/ 609600 h 2419350"/>
              <a:gd name="connsiteX6" fmla="*/ 771525 w 1123950"/>
              <a:gd name="connsiteY6" fmla="*/ 666750 h 2419350"/>
              <a:gd name="connsiteX7" fmla="*/ 628650 w 1123950"/>
              <a:gd name="connsiteY7" fmla="*/ 666750 h 2419350"/>
              <a:gd name="connsiteX8" fmla="*/ 809625 w 1123950"/>
              <a:gd name="connsiteY8" fmla="*/ 914400 h 2419350"/>
              <a:gd name="connsiteX9" fmla="*/ 733425 w 1123950"/>
              <a:gd name="connsiteY9" fmla="*/ 1171575 h 2419350"/>
              <a:gd name="connsiteX10" fmla="*/ 295275 w 1123950"/>
              <a:gd name="connsiteY10" fmla="*/ 1190625 h 2419350"/>
              <a:gd name="connsiteX11" fmla="*/ 209550 w 1123950"/>
              <a:gd name="connsiteY11" fmla="*/ 1209675 h 2419350"/>
              <a:gd name="connsiteX12" fmla="*/ 19050 w 1123950"/>
              <a:gd name="connsiteY12" fmla="*/ 1466850 h 2419350"/>
              <a:gd name="connsiteX13" fmla="*/ 238125 w 1123950"/>
              <a:gd name="connsiteY13" fmla="*/ 1685925 h 2419350"/>
              <a:gd name="connsiteX14" fmla="*/ 390525 w 1123950"/>
              <a:gd name="connsiteY14" fmla="*/ 1905000 h 2419350"/>
              <a:gd name="connsiteX15" fmla="*/ 228600 w 1123950"/>
              <a:gd name="connsiteY15" fmla="*/ 1933575 h 2419350"/>
              <a:gd name="connsiteX16" fmla="*/ 161925 w 1123950"/>
              <a:gd name="connsiteY16" fmla="*/ 2143125 h 2419350"/>
              <a:gd name="connsiteX17" fmla="*/ 57150 w 1123950"/>
              <a:gd name="connsiteY17" fmla="*/ 2162175 h 2419350"/>
              <a:gd name="connsiteX18" fmla="*/ 0 w 1123950"/>
              <a:gd name="connsiteY18" fmla="*/ 2419350 h 2419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1123950" h="2419350">
                <a:moveTo>
                  <a:pt x="1123950" y="0"/>
                </a:moveTo>
                <a:cubicBezTo>
                  <a:pt x="1116806" y="57150"/>
                  <a:pt x="1109662" y="114300"/>
                  <a:pt x="1085850" y="161925"/>
                </a:cubicBezTo>
                <a:cubicBezTo>
                  <a:pt x="1062037" y="209550"/>
                  <a:pt x="976313" y="260350"/>
                  <a:pt x="981075" y="285750"/>
                </a:cubicBezTo>
                <a:cubicBezTo>
                  <a:pt x="985837" y="311150"/>
                  <a:pt x="1128712" y="269875"/>
                  <a:pt x="1114425" y="314325"/>
                </a:cubicBezTo>
                <a:cubicBezTo>
                  <a:pt x="1100138" y="358775"/>
                  <a:pt x="949325" y="503238"/>
                  <a:pt x="895350" y="552450"/>
                </a:cubicBezTo>
                <a:cubicBezTo>
                  <a:pt x="841375" y="601662"/>
                  <a:pt x="811212" y="590550"/>
                  <a:pt x="790575" y="609600"/>
                </a:cubicBezTo>
                <a:cubicBezTo>
                  <a:pt x="769938" y="628650"/>
                  <a:pt x="798512" y="657225"/>
                  <a:pt x="771525" y="666750"/>
                </a:cubicBezTo>
                <a:cubicBezTo>
                  <a:pt x="744538" y="676275"/>
                  <a:pt x="622300" y="625475"/>
                  <a:pt x="628650" y="666750"/>
                </a:cubicBezTo>
                <a:cubicBezTo>
                  <a:pt x="635000" y="708025"/>
                  <a:pt x="792163" y="830263"/>
                  <a:pt x="809625" y="914400"/>
                </a:cubicBezTo>
                <a:cubicBezTo>
                  <a:pt x="827087" y="998537"/>
                  <a:pt x="819150" y="1125538"/>
                  <a:pt x="733425" y="1171575"/>
                </a:cubicBezTo>
                <a:cubicBezTo>
                  <a:pt x="647700" y="1217612"/>
                  <a:pt x="382587" y="1184275"/>
                  <a:pt x="295275" y="1190625"/>
                </a:cubicBezTo>
                <a:cubicBezTo>
                  <a:pt x="207962" y="1196975"/>
                  <a:pt x="255587" y="1163638"/>
                  <a:pt x="209550" y="1209675"/>
                </a:cubicBezTo>
                <a:cubicBezTo>
                  <a:pt x="163513" y="1255712"/>
                  <a:pt x="14288" y="1387475"/>
                  <a:pt x="19050" y="1466850"/>
                </a:cubicBezTo>
                <a:cubicBezTo>
                  <a:pt x="23812" y="1546225"/>
                  <a:pt x="176212" y="1612900"/>
                  <a:pt x="238125" y="1685925"/>
                </a:cubicBezTo>
                <a:cubicBezTo>
                  <a:pt x="300037" y="1758950"/>
                  <a:pt x="392112" y="1863725"/>
                  <a:pt x="390525" y="1905000"/>
                </a:cubicBezTo>
                <a:cubicBezTo>
                  <a:pt x="388938" y="1946275"/>
                  <a:pt x="266700" y="1893888"/>
                  <a:pt x="228600" y="1933575"/>
                </a:cubicBezTo>
                <a:cubicBezTo>
                  <a:pt x="190500" y="1973262"/>
                  <a:pt x="190500" y="2105025"/>
                  <a:pt x="161925" y="2143125"/>
                </a:cubicBezTo>
                <a:cubicBezTo>
                  <a:pt x="133350" y="2181225"/>
                  <a:pt x="84138" y="2116137"/>
                  <a:pt x="57150" y="2162175"/>
                </a:cubicBezTo>
                <a:cubicBezTo>
                  <a:pt x="30162" y="2208213"/>
                  <a:pt x="15081" y="2313781"/>
                  <a:pt x="0" y="2419350"/>
                </a:cubicBezTo>
              </a:path>
            </a:pathLst>
          </a:custGeom>
          <a:noFill/>
          <a:ln>
            <a:solidFill>
              <a:schemeClr val="tx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grpSp>
        <p:nvGrpSpPr>
          <p:cNvPr id="15" name="Groupe 14">
            <a:extLst>
              <a:ext uri="{FF2B5EF4-FFF2-40B4-BE49-F238E27FC236}">
                <a16:creationId xmlns:a16="http://schemas.microsoft.com/office/drawing/2014/main" id="{C1F64FC7-4133-4040-83D3-8B66C2046446}"/>
              </a:ext>
            </a:extLst>
          </p:cNvPr>
          <p:cNvGrpSpPr>
            <a:grpSpLocks noChangeAspect="1"/>
          </p:cNvGrpSpPr>
          <p:nvPr/>
        </p:nvGrpSpPr>
        <p:grpSpPr>
          <a:xfrm>
            <a:off x="6762750" y="2441716"/>
            <a:ext cx="1247775" cy="1126238"/>
            <a:chOff x="2908829" y="279355"/>
            <a:chExt cx="6944048" cy="6267685"/>
          </a:xfrm>
        </p:grpSpPr>
        <p:sp>
          <p:nvSpPr>
            <p:cNvPr id="5" name="Forme libre : forme 4">
              <a:extLst>
                <a:ext uri="{FF2B5EF4-FFF2-40B4-BE49-F238E27FC236}">
                  <a16:creationId xmlns:a16="http://schemas.microsoft.com/office/drawing/2014/main" id="{FA4E5A16-E8D1-47A8-9A71-9E217CB4E4BA}"/>
                </a:ext>
              </a:extLst>
            </p:cNvPr>
            <p:cNvSpPr/>
            <p:nvPr/>
          </p:nvSpPr>
          <p:spPr>
            <a:xfrm>
              <a:off x="5518150" y="279355"/>
              <a:ext cx="2241550" cy="819195"/>
            </a:xfrm>
            <a:custGeom>
              <a:avLst/>
              <a:gdLst>
                <a:gd name="connsiteX0" fmla="*/ 0 w 2241550"/>
                <a:gd name="connsiteY0" fmla="*/ 400095 h 819195"/>
                <a:gd name="connsiteX1" fmla="*/ 209550 w 2241550"/>
                <a:gd name="connsiteY1" fmla="*/ 495345 h 819195"/>
                <a:gd name="connsiteX2" fmla="*/ 374650 w 2241550"/>
                <a:gd name="connsiteY2" fmla="*/ 717595 h 819195"/>
                <a:gd name="connsiteX3" fmla="*/ 514350 w 2241550"/>
                <a:gd name="connsiteY3" fmla="*/ 685845 h 819195"/>
                <a:gd name="connsiteX4" fmla="*/ 692150 w 2241550"/>
                <a:gd name="connsiteY4" fmla="*/ 615995 h 819195"/>
                <a:gd name="connsiteX5" fmla="*/ 736600 w 2241550"/>
                <a:gd name="connsiteY5" fmla="*/ 552495 h 819195"/>
                <a:gd name="connsiteX6" fmla="*/ 838200 w 2241550"/>
                <a:gd name="connsiteY6" fmla="*/ 450895 h 819195"/>
                <a:gd name="connsiteX7" fmla="*/ 1009650 w 2241550"/>
                <a:gd name="connsiteY7" fmla="*/ 431845 h 819195"/>
                <a:gd name="connsiteX8" fmla="*/ 1358900 w 2241550"/>
                <a:gd name="connsiteY8" fmla="*/ 273095 h 819195"/>
                <a:gd name="connsiteX9" fmla="*/ 1441450 w 2241550"/>
                <a:gd name="connsiteY9" fmla="*/ 241345 h 819195"/>
                <a:gd name="connsiteX10" fmla="*/ 1549400 w 2241550"/>
                <a:gd name="connsiteY10" fmla="*/ 69895 h 819195"/>
                <a:gd name="connsiteX11" fmla="*/ 1714500 w 2241550"/>
                <a:gd name="connsiteY11" fmla="*/ 82595 h 819195"/>
                <a:gd name="connsiteX12" fmla="*/ 1835150 w 2241550"/>
                <a:gd name="connsiteY12" fmla="*/ 45 h 819195"/>
                <a:gd name="connsiteX13" fmla="*/ 1885950 w 2241550"/>
                <a:gd name="connsiteY13" fmla="*/ 95295 h 819195"/>
                <a:gd name="connsiteX14" fmla="*/ 1974850 w 2241550"/>
                <a:gd name="connsiteY14" fmla="*/ 228645 h 819195"/>
                <a:gd name="connsiteX15" fmla="*/ 2032000 w 2241550"/>
                <a:gd name="connsiteY15" fmla="*/ 476295 h 819195"/>
                <a:gd name="connsiteX16" fmla="*/ 2241550 w 2241550"/>
                <a:gd name="connsiteY16" fmla="*/ 819195 h 819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41550" h="819195">
                  <a:moveTo>
                    <a:pt x="0" y="400095"/>
                  </a:moveTo>
                  <a:cubicBezTo>
                    <a:pt x="73554" y="421261"/>
                    <a:pt x="147108" y="442428"/>
                    <a:pt x="209550" y="495345"/>
                  </a:cubicBezTo>
                  <a:cubicBezTo>
                    <a:pt x="271992" y="548262"/>
                    <a:pt x="323850" y="685845"/>
                    <a:pt x="374650" y="717595"/>
                  </a:cubicBezTo>
                  <a:cubicBezTo>
                    <a:pt x="425450" y="749345"/>
                    <a:pt x="461433" y="702778"/>
                    <a:pt x="514350" y="685845"/>
                  </a:cubicBezTo>
                  <a:cubicBezTo>
                    <a:pt x="567267" y="668912"/>
                    <a:pt x="655109" y="638220"/>
                    <a:pt x="692150" y="615995"/>
                  </a:cubicBezTo>
                  <a:cubicBezTo>
                    <a:pt x="729191" y="593770"/>
                    <a:pt x="712258" y="580012"/>
                    <a:pt x="736600" y="552495"/>
                  </a:cubicBezTo>
                  <a:cubicBezTo>
                    <a:pt x="760942" y="524978"/>
                    <a:pt x="792692" y="471003"/>
                    <a:pt x="838200" y="450895"/>
                  </a:cubicBezTo>
                  <a:cubicBezTo>
                    <a:pt x="883708" y="430787"/>
                    <a:pt x="922867" y="461478"/>
                    <a:pt x="1009650" y="431845"/>
                  </a:cubicBezTo>
                  <a:cubicBezTo>
                    <a:pt x="1096433" y="402212"/>
                    <a:pt x="1286933" y="304845"/>
                    <a:pt x="1358900" y="273095"/>
                  </a:cubicBezTo>
                  <a:cubicBezTo>
                    <a:pt x="1430867" y="241345"/>
                    <a:pt x="1409700" y="275212"/>
                    <a:pt x="1441450" y="241345"/>
                  </a:cubicBezTo>
                  <a:cubicBezTo>
                    <a:pt x="1473200" y="207478"/>
                    <a:pt x="1503892" y="96353"/>
                    <a:pt x="1549400" y="69895"/>
                  </a:cubicBezTo>
                  <a:cubicBezTo>
                    <a:pt x="1594908" y="43437"/>
                    <a:pt x="1666875" y="94237"/>
                    <a:pt x="1714500" y="82595"/>
                  </a:cubicBezTo>
                  <a:cubicBezTo>
                    <a:pt x="1762125" y="70953"/>
                    <a:pt x="1806575" y="-2072"/>
                    <a:pt x="1835150" y="45"/>
                  </a:cubicBezTo>
                  <a:cubicBezTo>
                    <a:pt x="1863725" y="2162"/>
                    <a:pt x="1862667" y="57195"/>
                    <a:pt x="1885950" y="95295"/>
                  </a:cubicBezTo>
                  <a:cubicBezTo>
                    <a:pt x="1909233" y="133395"/>
                    <a:pt x="1950508" y="165145"/>
                    <a:pt x="1974850" y="228645"/>
                  </a:cubicBezTo>
                  <a:cubicBezTo>
                    <a:pt x="1999192" y="292145"/>
                    <a:pt x="1987550" y="377870"/>
                    <a:pt x="2032000" y="476295"/>
                  </a:cubicBezTo>
                  <a:cubicBezTo>
                    <a:pt x="2076450" y="574720"/>
                    <a:pt x="2159000" y="696957"/>
                    <a:pt x="2241550" y="819195"/>
                  </a:cubicBezTo>
                </a:path>
              </a:pathLst>
            </a:custGeom>
            <a:noFill/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  <p:sp>
          <p:nvSpPr>
            <p:cNvPr id="6" name="Forme libre : forme 5">
              <a:extLst>
                <a:ext uri="{FF2B5EF4-FFF2-40B4-BE49-F238E27FC236}">
                  <a16:creationId xmlns:a16="http://schemas.microsoft.com/office/drawing/2014/main" id="{BDAE27D0-184D-4197-9EDA-2D4D9321C12F}"/>
                </a:ext>
              </a:extLst>
            </p:cNvPr>
            <p:cNvSpPr/>
            <p:nvPr/>
          </p:nvSpPr>
          <p:spPr>
            <a:xfrm>
              <a:off x="7701801" y="1064836"/>
              <a:ext cx="2151076" cy="2593308"/>
            </a:xfrm>
            <a:custGeom>
              <a:avLst/>
              <a:gdLst>
                <a:gd name="connsiteX0" fmla="*/ 57899 w 2151076"/>
                <a:gd name="connsiteY0" fmla="*/ 14664 h 2593308"/>
                <a:gd name="connsiteX1" fmla="*/ 134099 w 2151076"/>
                <a:gd name="connsiteY1" fmla="*/ 14664 h 2593308"/>
                <a:gd name="connsiteX2" fmla="*/ 229349 w 2151076"/>
                <a:gd name="connsiteY2" fmla="*/ 167064 h 2593308"/>
                <a:gd name="connsiteX3" fmla="*/ 197599 w 2151076"/>
                <a:gd name="connsiteY3" fmla="*/ 306764 h 2593308"/>
                <a:gd name="connsiteX4" fmla="*/ 254749 w 2151076"/>
                <a:gd name="connsiteY4" fmla="*/ 408364 h 2593308"/>
                <a:gd name="connsiteX5" fmla="*/ 749 w 2151076"/>
                <a:gd name="connsiteY5" fmla="*/ 636964 h 2593308"/>
                <a:gd name="connsiteX6" fmla="*/ 178549 w 2151076"/>
                <a:gd name="connsiteY6" fmla="*/ 878264 h 2593308"/>
                <a:gd name="connsiteX7" fmla="*/ 229349 w 2151076"/>
                <a:gd name="connsiteY7" fmla="*/ 979864 h 2593308"/>
                <a:gd name="connsiteX8" fmla="*/ 496049 w 2151076"/>
                <a:gd name="connsiteY8" fmla="*/ 1011614 h 2593308"/>
                <a:gd name="connsiteX9" fmla="*/ 584949 w 2151076"/>
                <a:gd name="connsiteY9" fmla="*/ 948114 h 2593308"/>
                <a:gd name="connsiteX10" fmla="*/ 807199 w 2151076"/>
                <a:gd name="connsiteY10" fmla="*/ 1068764 h 2593308"/>
                <a:gd name="connsiteX11" fmla="*/ 832599 w 2151076"/>
                <a:gd name="connsiteY11" fmla="*/ 1132264 h 2593308"/>
                <a:gd name="connsiteX12" fmla="*/ 959599 w 2151076"/>
                <a:gd name="connsiteY12" fmla="*/ 1106864 h 2593308"/>
                <a:gd name="connsiteX13" fmla="*/ 984999 w 2151076"/>
                <a:gd name="connsiteY13" fmla="*/ 1183064 h 2593308"/>
                <a:gd name="connsiteX14" fmla="*/ 896099 w 2151076"/>
                <a:gd name="connsiteY14" fmla="*/ 1291014 h 2593308"/>
                <a:gd name="connsiteX15" fmla="*/ 921499 w 2151076"/>
                <a:gd name="connsiteY15" fmla="*/ 1570414 h 2593308"/>
                <a:gd name="connsiteX16" fmla="*/ 991349 w 2151076"/>
                <a:gd name="connsiteY16" fmla="*/ 1583114 h 2593308"/>
                <a:gd name="connsiteX17" fmla="*/ 1137399 w 2151076"/>
                <a:gd name="connsiteY17" fmla="*/ 1811714 h 2593308"/>
                <a:gd name="connsiteX18" fmla="*/ 1365999 w 2151076"/>
                <a:gd name="connsiteY18" fmla="*/ 1678364 h 2593308"/>
                <a:gd name="connsiteX19" fmla="*/ 1772399 w 2151076"/>
                <a:gd name="connsiteY19" fmla="*/ 1462464 h 2593308"/>
                <a:gd name="connsiteX20" fmla="*/ 1848599 w 2151076"/>
                <a:gd name="connsiteY20" fmla="*/ 1341814 h 2593308"/>
                <a:gd name="connsiteX21" fmla="*/ 1905749 w 2151076"/>
                <a:gd name="connsiteY21" fmla="*/ 1430714 h 2593308"/>
                <a:gd name="connsiteX22" fmla="*/ 1943849 w 2151076"/>
                <a:gd name="connsiteY22" fmla="*/ 1792664 h 2593308"/>
                <a:gd name="connsiteX23" fmla="*/ 2147049 w 2151076"/>
                <a:gd name="connsiteY23" fmla="*/ 2180014 h 2593308"/>
                <a:gd name="connsiteX24" fmla="*/ 2070849 w 2151076"/>
                <a:gd name="connsiteY24" fmla="*/ 2249864 h 2593308"/>
                <a:gd name="connsiteX25" fmla="*/ 1969249 w 2151076"/>
                <a:gd name="connsiteY25" fmla="*/ 2364164 h 2593308"/>
                <a:gd name="connsiteX26" fmla="*/ 1975599 w 2151076"/>
                <a:gd name="connsiteY26" fmla="*/ 2459414 h 2593308"/>
                <a:gd name="connsiteX27" fmla="*/ 1854949 w 2151076"/>
                <a:gd name="connsiteY27" fmla="*/ 2453064 h 2593308"/>
                <a:gd name="connsiteX28" fmla="*/ 1778749 w 2151076"/>
                <a:gd name="connsiteY28" fmla="*/ 2529264 h 2593308"/>
                <a:gd name="connsiteX29" fmla="*/ 1677149 w 2151076"/>
                <a:gd name="connsiteY29" fmla="*/ 2592764 h 2593308"/>
                <a:gd name="connsiteX30" fmla="*/ 1607299 w 2151076"/>
                <a:gd name="connsiteY30" fmla="*/ 2554664 h 2593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2151076" h="2593308">
                  <a:moveTo>
                    <a:pt x="57899" y="14664"/>
                  </a:moveTo>
                  <a:cubicBezTo>
                    <a:pt x="81711" y="1964"/>
                    <a:pt x="105524" y="-10736"/>
                    <a:pt x="134099" y="14664"/>
                  </a:cubicBezTo>
                  <a:cubicBezTo>
                    <a:pt x="162674" y="40064"/>
                    <a:pt x="218766" y="118381"/>
                    <a:pt x="229349" y="167064"/>
                  </a:cubicBezTo>
                  <a:cubicBezTo>
                    <a:pt x="239932" y="215747"/>
                    <a:pt x="193366" y="266547"/>
                    <a:pt x="197599" y="306764"/>
                  </a:cubicBezTo>
                  <a:cubicBezTo>
                    <a:pt x="201832" y="346981"/>
                    <a:pt x="287557" y="353331"/>
                    <a:pt x="254749" y="408364"/>
                  </a:cubicBezTo>
                  <a:cubicBezTo>
                    <a:pt x="221941" y="463397"/>
                    <a:pt x="13449" y="558647"/>
                    <a:pt x="749" y="636964"/>
                  </a:cubicBezTo>
                  <a:cubicBezTo>
                    <a:pt x="-11951" y="715281"/>
                    <a:pt x="140449" y="821114"/>
                    <a:pt x="178549" y="878264"/>
                  </a:cubicBezTo>
                  <a:cubicBezTo>
                    <a:pt x="216649" y="935414"/>
                    <a:pt x="176432" y="957639"/>
                    <a:pt x="229349" y="979864"/>
                  </a:cubicBezTo>
                  <a:cubicBezTo>
                    <a:pt x="282266" y="1002089"/>
                    <a:pt x="436782" y="1016906"/>
                    <a:pt x="496049" y="1011614"/>
                  </a:cubicBezTo>
                  <a:cubicBezTo>
                    <a:pt x="555316" y="1006322"/>
                    <a:pt x="533091" y="938589"/>
                    <a:pt x="584949" y="948114"/>
                  </a:cubicBezTo>
                  <a:cubicBezTo>
                    <a:pt x="636807" y="957639"/>
                    <a:pt x="765924" y="1038072"/>
                    <a:pt x="807199" y="1068764"/>
                  </a:cubicBezTo>
                  <a:cubicBezTo>
                    <a:pt x="848474" y="1099456"/>
                    <a:pt x="807199" y="1125914"/>
                    <a:pt x="832599" y="1132264"/>
                  </a:cubicBezTo>
                  <a:cubicBezTo>
                    <a:pt x="857999" y="1138614"/>
                    <a:pt x="934199" y="1098397"/>
                    <a:pt x="959599" y="1106864"/>
                  </a:cubicBezTo>
                  <a:cubicBezTo>
                    <a:pt x="984999" y="1115331"/>
                    <a:pt x="995582" y="1152372"/>
                    <a:pt x="984999" y="1183064"/>
                  </a:cubicBezTo>
                  <a:cubicBezTo>
                    <a:pt x="974416" y="1213756"/>
                    <a:pt x="906682" y="1226456"/>
                    <a:pt x="896099" y="1291014"/>
                  </a:cubicBezTo>
                  <a:cubicBezTo>
                    <a:pt x="885516" y="1355572"/>
                    <a:pt x="905624" y="1521731"/>
                    <a:pt x="921499" y="1570414"/>
                  </a:cubicBezTo>
                  <a:cubicBezTo>
                    <a:pt x="937374" y="1619097"/>
                    <a:pt x="955366" y="1542897"/>
                    <a:pt x="991349" y="1583114"/>
                  </a:cubicBezTo>
                  <a:cubicBezTo>
                    <a:pt x="1027332" y="1623331"/>
                    <a:pt x="1074957" y="1795839"/>
                    <a:pt x="1137399" y="1811714"/>
                  </a:cubicBezTo>
                  <a:cubicBezTo>
                    <a:pt x="1199841" y="1827589"/>
                    <a:pt x="1260166" y="1736572"/>
                    <a:pt x="1365999" y="1678364"/>
                  </a:cubicBezTo>
                  <a:cubicBezTo>
                    <a:pt x="1471832" y="1620156"/>
                    <a:pt x="1691966" y="1518556"/>
                    <a:pt x="1772399" y="1462464"/>
                  </a:cubicBezTo>
                  <a:cubicBezTo>
                    <a:pt x="1852832" y="1406372"/>
                    <a:pt x="1826374" y="1347106"/>
                    <a:pt x="1848599" y="1341814"/>
                  </a:cubicBezTo>
                  <a:cubicBezTo>
                    <a:pt x="1870824" y="1336522"/>
                    <a:pt x="1889874" y="1355572"/>
                    <a:pt x="1905749" y="1430714"/>
                  </a:cubicBezTo>
                  <a:cubicBezTo>
                    <a:pt x="1921624" y="1505856"/>
                    <a:pt x="1903632" y="1667781"/>
                    <a:pt x="1943849" y="1792664"/>
                  </a:cubicBezTo>
                  <a:cubicBezTo>
                    <a:pt x="1984066" y="1917547"/>
                    <a:pt x="2125882" y="2103814"/>
                    <a:pt x="2147049" y="2180014"/>
                  </a:cubicBezTo>
                  <a:cubicBezTo>
                    <a:pt x="2168216" y="2256214"/>
                    <a:pt x="2100482" y="2219172"/>
                    <a:pt x="2070849" y="2249864"/>
                  </a:cubicBezTo>
                  <a:cubicBezTo>
                    <a:pt x="2041216" y="2280556"/>
                    <a:pt x="1985124" y="2329239"/>
                    <a:pt x="1969249" y="2364164"/>
                  </a:cubicBezTo>
                  <a:cubicBezTo>
                    <a:pt x="1953374" y="2399089"/>
                    <a:pt x="1994649" y="2444597"/>
                    <a:pt x="1975599" y="2459414"/>
                  </a:cubicBezTo>
                  <a:cubicBezTo>
                    <a:pt x="1956549" y="2474231"/>
                    <a:pt x="1887757" y="2441422"/>
                    <a:pt x="1854949" y="2453064"/>
                  </a:cubicBezTo>
                  <a:cubicBezTo>
                    <a:pt x="1822141" y="2464706"/>
                    <a:pt x="1808382" y="2505981"/>
                    <a:pt x="1778749" y="2529264"/>
                  </a:cubicBezTo>
                  <a:cubicBezTo>
                    <a:pt x="1749116" y="2552547"/>
                    <a:pt x="1705724" y="2588531"/>
                    <a:pt x="1677149" y="2592764"/>
                  </a:cubicBezTo>
                  <a:cubicBezTo>
                    <a:pt x="1648574" y="2596997"/>
                    <a:pt x="1627936" y="2575830"/>
                    <a:pt x="1607299" y="2554664"/>
                  </a:cubicBezTo>
                </a:path>
              </a:pathLst>
            </a:custGeom>
            <a:noFill/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  <p:sp>
          <p:nvSpPr>
            <p:cNvPr id="9" name="Forme libre : forme 8">
              <a:extLst>
                <a:ext uri="{FF2B5EF4-FFF2-40B4-BE49-F238E27FC236}">
                  <a16:creationId xmlns:a16="http://schemas.microsoft.com/office/drawing/2014/main" id="{ACE898E1-7BDE-49B0-8EBE-D13D00606527}"/>
                </a:ext>
              </a:extLst>
            </p:cNvPr>
            <p:cNvSpPr/>
            <p:nvPr/>
          </p:nvSpPr>
          <p:spPr>
            <a:xfrm>
              <a:off x="7672120" y="3459906"/>
              <a:ext cx="1660678" cy="1639144"/>
            </a:xfrm>
            <a:custGeom>
              <a:avLst/>
              <a:gdLst>
                <a:gd name="connsiteX0" fmla="*/ 1649680 w 1660678"/>
                <a:gd name="connsiteY0" fmla="*/ 159594 h 1639144"/>
                <a:gd name="connsiteX1" fmla="*/ 1649680 w 1660678"/>
                <a:gd name="connsiteY1" fmla="*/ 51644 h 1639144"/>
                <a:gd name="connsiteX2" fmla="*/ 1535380 w 1660678"/>
                <a:gd name="connsiteY2" fmla="*/ 844 h 1639144"/>
                <a:gd name="connsiteX3" fmla="*/ 1395680 w 1660678"/>
                <a:gd name="connsiteY3" fmla="*/ 89744 h 1639144"/>
                <a:gd name="connsiteX4" fmla="*/ 1395680 w 1660678"/>
                <a:gd name="connsiteY4" fmla="*/ 362794 h 1639144"/>
                <a:gd name="connsiteX5" fmla="*/ 1465530 w 1660678"/>
                <a:gd name="connsiteY5" fmla="*/ 426294 h 1639144"/>
                <a:gd name="connsiteX6" fmla="*/ 1414730 w 1660678"/>
                <a:gd name="connsiteY6" fmla="*/ 496144 h 1639144"/>
                <a:gd name="connsiteX7" fmla="*/ 1281380 w 1660678"/>
                <a:gd name="connsiteY7" fmla="*/ 585044 h 1639144"/>
                <a:gd name="connsiteX8" fmla="*/ 1224230 w 1660678"/>
                <a:gd name="connsiteY8" fmla="*/ 737444 h 1639144"/>
                <a:gd name="connsiteX9" fmla="*/ 1008330 w 1660678"/>
                <a:gd name="connsiteY9" fmla="*/ 775544 h 1639144"/>
                <a:gd name="connsiteX10" fmla="*/ 919430 w 1660678"/>
                <a:gd name="connsiteY10" fmla="*/ 712044 h 1639144"/>
                <a:gd name="connsiteX11" fmla="*/ 874980 w 1660678"/>
                <a:gd name="connsiteY11" fmla="*/ 680294 h 1639144"/>
                <a:gd name="connsiteX12" fmla="*/ 773380 w 1660678"/>
                <a:gd name="connsiteY12" fmla="*/ 667594 h 1639144"/>
                <a:gd name="connsiteX13" fmla="*/ 728930 w 1660678"/>
                <a:gd name="connsiteY13" fmla="*/ 750144 h 1639144"/>
                <a:gd name="connsiteX14" fmla="*/ 665430 w 1660678"/>
                <a:gd name="connsiteY14" fmla="*/ 832694 h 1639144"/>
                <a:gd name="connsiteX15" fmla="*/ 481280 w 1660678"/>
                <a:gd name="connsiteY15" fmla="*/ 985094 h 1639144"/>
                <a:gd name="connsiteX16" fmla="*/ 373330 w 1660678"/>
                <a:gd name="connsiteY16" fmla="*/ 1010494 h 1639144"/>
                <a:gd name="connsiteX17" fmla="*/ 271730 w 1660678"/>
                <a:gd name="connsiteY17" fmla="*/ 1112094 h 1639144"/>
                <a:gd name="connsiteX18" fmla="*/ 144730 w 1660678"/>
                <a:gd name="connsiteY18" fmla="*/ 1099394 h 1639144"/>
                <a:gd name="connsiteX19" fmla="*/ 5030 w 1660678"/>
                <a:gd name="connsiteY19" fmla="*/ 1181944 h 1639144"/>
                <a:gd name="connsiteX20" fmla="*/ 36780 w 1660678"/>
                <a:gd name="connsiteY20" fmla="*/ 1321644 h 1639144"/>
                <a:gd name="connsiteX21" fmla="*/ 93930 w 1660678"/>
                <a:gd name="connsiteY21" fmla="*/ 1366094 h 1639144"/>
                <a:gd name="connsiteX22" fmla="*/ 214580 w 1660678"/>
                <a:gd name="connsiteY22" fmla="*/ 1378794 h 1639144"/>
                <a:gd name="connsiteX23" fmla="*/ 119330 w 1660678"/>
                <a:gd name="connsiteY23" fmla="*/ 1575644 h 1639144"/>
                <a:gd name="connsiteX24" fmla="*/ 74880 w 1660678"/>
                <a:gd name="connsiteY24" fmla="*/ 1639144 h 1639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660678" h="1639144">
                  <a:moveTo>
                    <a:pt x="1649680" y="159594"/>
                  </a:moveTo>
                  <a:cubicBezTo>
                    <a:pt x="1659205" y="118848"/>
                    <a:pt x="1668730" y="78102"/>
                    <a:pt x="1649680" y="51644"/>
                  </a:cubicBezTo>
                  <a:cubicBezTo>
                    <a:pt x="1630630" y="25186"/>
                    <a:pt x="1577713" y="-5506"/>
                    <a:pt x="1535380" y="844"/>
                  </a:cubicBezTo>
                  <a:cubicBezTo>
                    <a:pt x="1493047" y="7194"/>
                    <a:pt x="1418963" y="29419"/>
                    <a:pt x="1395680" y="89744"/>
                  </a:cubicBezTo>
                  <a:cubicBezTo>
                    <a:pt x="1372397" y="150069"/>
                    <a:pt x="1384038" y="306702"/>
                    <a:pt x="1395680" y="362794"/>
                  </a:cubicBezTo>
                  <a:cubicBezTo>
                    <a:pt x="1407322" y="418886"/>
                    <a:pt x="1462355" y="404069"/>
                    <a:pt x="1465530" y="426294"/>
                  </a:cubicBezTo>
                  <a:cubicBezTo>
                    <a:pt x="1468705" y="448519"/>
                    <a:pt x="1445422" y="469686"/>
                    <a:pt x="1414730" y="496144"/>
                  </a:cubicBezTo>
                  <a:cubicBezTo>
                    <a:pt x="1384038" y="522602"/>
                    <a:pt x="1313130" y="544827"/>
                    <a:pt x="1281380" y="585044"/>
                  </a:cubicBezTo>
                  <a:cubicBezTo>
                    <a:pt x="1249630" y="625261"/>
                    <a:pt x="1269738" y="705694"/>
                    <a:pt x="1224230" y="737444"/>
                  </a:cubicBezTo>
                  <a:cubicBezTo>
                    <a:pt x="1178722" y="769194"/>
                    <a:pt x="1059130" y="779777"/>
                    <a:pt x="1008330" y="775544"/>
                  </a:cubicBezTo>
                  <a:cubicBezTo>
                    <a:pt x="957530" y="771311"/>
                    <a:pt x="919430" y="712044"/>
                    <a:pt x="919430" y="712044"/>
                  </a:cubicBezTo>
                  <a:cubicBezTo>
                    <a:pt x="897205" y="696169"/>
                    <a:pt x="899322" y="687702"/>
                    <a:pt x="874980" y="680294"/>
                  </a:cubicBezTo>
                  <a:cubicBezTo>
                    <a:pt x="850638" y="672886"/>
                    <a:pt x="797722" y="655952"/>
                    <a:pt x="773380" y="667594"/>
                  </a:cubicBezTo>
                  <a:cubicBezTo>
                    <a:pt x="749038" y="679236"/>
                    <a:pt x="746922" y="722627"/>
                    <a:pt x="728930" y="750144"/>
                  </a:cubicBezTo>
                  <a:cubicBezTo>
                    <a:pt x="710938" y="777661"/>
                    <a:pt x="706705" y="793536"/>
                    <a:pt x="665430" y="832694"/>
                  </a:cubicBezTo>
                  <a:cubicBezTo>
                    <a:pt x="624155" y="871852"/>
                    <a:pt x="529963" y="955461"/>
                    <a:pt x="481280" y="985094"/>
                  </a:cubicBezTo>
                  <a:cubicBezTo>
                    <a:pt x="432597" y="1014727"/>
                    <a:pt x="408255" y="989327"/>
                    <a:pt x="373330" y="1010494"/>
                  </a:cubicBezTo>
                  <a:cubicBezTo>
                    <a:pt x="338405" y="1031661"/>
                    <a:pt x="309830" y="1097277"/>
                    <a:pt x="271730" y="1112094"/>
                  </a:cubicBezTo>
                  <a:cubicBezTo>
                    <a:pt x="233630" y="1126911"/>
                    <a:pt x="189180" y="1087752"/>
                    <a:pt x="144730" y="1099394"/>
                  </a:cubicBezTo>
                  <a:cubicBezTo>
                    <a:pt x="100280" y="1111036"/>
                    <a:pt x="23022" y="1144902"/>
                    <a:pt x="5030" y="1181944"/>
                  </a:cubicBezTo>
                  <a:cubicBezTo>
                    <a:pt x="-12962" y="1218986"/>
                    <a:pt x="21963" y="1290952"/>
                    <a:pt x="36780" y="1321644"/>
                  </a:cubicBezTo>
                  <a:cubicBezTo>
                    <a:pt x="51597" y="1352336"/>
                    <a:pt x="64297" y="1356569"/>
                    <a:pt x="93930" y="1366094"/>
                  </a:cubicBezTo>
                  <a:cubicBezTo>
                    <a:pt x="123563" y="1375619"/>
                    <a:pt x="210347" y="1343869"/>
                    <a:pt x="214580" y="1378794"/>
                  </a:cubicBezTo>
                  <a:cubicBezTo>
                    <a:pt x="218813" y="1413719"/>
                    <a:pt x="142613" y="1532252"/>
                    <a:pt x="119330" y="1575644"/>
                  </a:cubicBezTo>
                  <a:cubicBezTo>
                    <a:pt x="96047" y="1619036"/>
                    <a:pt x="85463" y="1629090"/>
                    <a:pt x="74880" y="1639144"/>
                  </a:cubicBezTo>
                </a:path>
              </a:pathLst>
            </a:custGeom>
            <a:noFill/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  <p:sp>
          <p:nvSpPr>
            <p:cNvPr id="13" name="Forme libre : forme 12">
              <a:extLst>
                <a:ext uri="{FF2B5EF4-FFF2-40B4-BE49-F238E27FC236}">
                  <a16:creationId xmlns:a16="http://schemas.microsoft.com/office/drawing/2014/main" id="{529D98ED-C248-4E49-83CA-039AD5E1BA55}"/>
                </a:ext>
              </a:extLst>
            </p:cNvPr>
            <p:cNvSpPr/>
            <p:nvPr/>
          </p:nvSpPr>
          <p:spPr>
            <a:xfrm>
              <a:off x="2908829" y="2114550"/>
              <a:ext cx="5463008" cy="4432490"/>
            </a:xfrm>
            <a:custGeom>
              <a:avLst/>
              <a:gdLst>
                <a:gd name="connsiteX0" fmla="*/ 4850871 w 5463008"/>
                <a:gd name="connsiteY0" fmla="*/ 2965450 h 4432490"/>
                <a:gd name="connsiteX1" fmla="*/ 4787371 w 5463008"/>
                <a:gd name="connsiteY1" fmla="*/ 3124200 h 4432490"/>
                <a:gd name="connsiteX2" fmla="*/ 4825471 w 5463008"/>
                <a:gd name="connsiteY2" fmla="*/ 3194050 h 4432490"/>
                <a:gd name="connsiteX3" fmla="*/ 5054071 w 5463008"/>
                <a:gd name="connsiteY3" fmla="*/ 3124200 h 4432490"/>
                <a:gd name="connsiteX4" fmla="*/ 5181071 w 5463008"/>
                <a:gd name="connsiteY4" fmla="*/ 3308350 h 4432490"/>
                <a:gd name="connsiteX5" fmla="*/ 5384271 w 5463008"/>
                <a:gd name="connsiteY5" fmla="*/ 3371850 h 4432490"/>
                <a:gd name="connsiteX6" fmla="*/ 5371571 w 5463008"/>
                <a:gd name="connsiteY6" fmla="*/ 3511550 h 4432490"/>
                <a:gd name="connsiteX7" fmla="*/ 5447771 w 5463008"/>
                <a:gd name="connsiteY7" fmla="*/ 3644900 h 4432490"/>
                <a:gd name="connsiteX8" fmla="*/ 5308071 w 5463008"/>
                <a:gd name="connsiteY8" fmla="*/ 3714750 h 4432490"/>
                <a:gd name="connsiteX9" fmla="*/ 5460471 w 5463008"/>
                <a:gd name="connsiteY9" fmla="*/ 3873500 h 4432490"/>
                <a:gd name="connsiteX10" fmla="*/ 5377921 w 5463008"/>
                <a:gd name="connsiteY10" fmla="*/ 3987800 h 4432490"/>
                <a:gd name="connsiteX11" fmla="*/ 5066771 w 5463008"/>
                <a:gd name="connsiteY11" fmla="*/ 4108450 h 4432490"/>
                <a:gd name="connsiteX12" fmla="*/ 4977871 w 5463008"/>
                <a:gd name="connsiteY12" fmla="*/ 3987800 h 4432490"/>
                <a:gd name="connsiteX13" fmla="*/ 4838171 w 5463008"/>
                <a:gd name="connsiteY13" fmla="*/ 4070350 h 4432490"/>
                <a:gd name="connsiteX14" fmla="*/ 4723871 w 5463008"/>
                <a:gd name="connsiteY14" fmla="*/ 3848100 h 4432490"/>
                <a:gd name="connsiteX15" fmla="*/ 4596871 w 5463008"/>
                <a:gd name="connsiteY15" fmla="*/ 3810000 h 4432490"/>
                <a:gd name="connsiteX16" fmla="*/ 4336521 w 5463008"/>
                <a:gd name="connsiteY16" fmla="*/ 3829050 h 4432490"/>
                <a:gd name="connsiteX17" fmla="*/ 4190471 w 5463008"/>
                <a:gd name="connsiteY17" fmla="*/ 3740150 h 4432490"/>
                <a:gd name="connsiteX18" fmla="*/ 4082521 w 5463008"/>
                <a:gd name="connsiteY18" fmla="*/ 3892550 h 4432490"/>
                <a:gd name="connsiteX19" fmla="*/ 3892021 w 5463008"/>
                <a:gd name="connsiteY19" fmla="*/ 4013200 h 4432490"/>
                <a:gd name="connsiteX20" fmla="*/ 3872971 w 5463008"/>
                <a:gd name="connsiteY20" fmla="*/ 4102100 h 4432490"/>
                <a:gd name="connsiteX21" fmla="*/ 3745971 w 5463008"/>
                <a:gd name="connsiteY21" fmla="*/ 4273550 h 4432490"/>
                <a:gd name="connsiteX22" fmla="*/ 3555471 w 5463008"/>
                <a:gd name="connsiteY22" fmla="*/ 4356100 h 4432490"/>
                <a:gd name="connsiteX23" fmla="*/ 3295121 w 5463008"/>
                <a:gd name="connsiteY23" fmla="*/ 4356100 h 4432490"/>
                <a:gd name="connsiteX24" fmla="*/ 3085571 w 5463008"/>
                <a:gd name="connsiteY24" fmla="*/ 4432300 h 4432490"/>
                <a:gd name="connsiteX25" fmla="*/ 2958571 w 5463008"/>
                <a:gd name="connsiteY25" fmla="*/ 4330700 h 4432490"/>
                <a:gd name="connsiteX26" fmla="*/ 2831571 w 5463008"/>
                <a:gd name="connsiteY26" fmla="*/ 4267200 h 4432490"/>
                <a:gd name="connsiteX27" fmla="*/ 2729971 w 5463008"/>
                <a:gd name="connsiteY27" fmla="*/ 4076700 h 4432490"/>
                <a:gd name="connsiteX28" fmla="*/ 2583921 w 5463008"/>
                <a:gd name="connsiteY28" fmla="*/ 3987800 h 4432490"/>
                <a:gd name="connsiteX29" fmla="*/ 2387071 w 5463008"/>
                <a:gd name="connsiteY29" fmla="*/ 4064000 h 4432490"/>
                <a:gd name="connsiteX30" fmla="*/ 2183871 w 5463008"/>
                <a:gd name="connsiteY30" fmla="*/ 3835400 h 4432490"/>
                <a:gd name="connsiteX31" fmla="*/ 2126721 w 5463008"/>
                <a:gd name="connsiteY31" fmla="*/ 3803650 h 4432490"/>
                <a:gd name="connsiteX32" fmla="*/ 2260071 w 5463008"/>
                <a:gd name="connsiteY32" fmla="*/ 3365500 h 4432490"/>
                <a:gd name="connsiteX33" fmla="*/ 2069571 w 5463008"/>
                <a:gd name="connsiteY33" fmla="*/ 3060700 h 4432490"/>
                <a:gd name="connsiteX34" fmla="*/ 1828271 w 5463008"/>
                <a:gd name="connsiteY34" fmla="*/ 2673350 h 4432490"/>
                <a:gd name="connsiteX35" fmla="*/ 1783821 w 5463008"/>
                <a:gd name="connsiteY35" fmla="*/ 2584450 h 4432490"/>
                <a:gd name="connsiteX36" fmla="*/ 1612371 w 5463008"/>
                <a:gd name="connsiteY36" fmla="*/ 2343150 h 4432490"/>
                <a:gd name="connsiteX37" fmla="*/ 1910821 w 5463008"/>
                <a:gd name="connsiteY37" fmla="*/ 2044700 h 4432490"/>
                <a:gd name="connsiteX38" fmla="*/ 1783821 w 5463008"/>
                <a:gd name="connsiteY38" fmla="*/ 2025650 h 4432490"/>
                <a:gd name="connsiteX39" fmla="*/ 1853671 w 5463008"/>
                <a:gd name="connsiteY39" fmla="*/ 1866900 h 4432490"/>
                <a:gd name="connsiteX40" fmla="*/ 1910821 w 5463008"/>
                <a:gd name="connsiteY40" fmla="*/ 1746250 h 4432490"/>
                <a:gd name="connsiteX41" fmla="*/ 1853671 w 5463008"/>
                <a:gd name="connsiteY41" fmla="*/ 1365250 h 4432490"/>
                <a:gd name="connsiteX42" fmla="*/ 1752071 w 5463008"/>
                <a:gd name="connsiteY42" fmla="*/ 1187450 h 4432490"/>
                <a:gd name="connsiteX43" fmla="*/ 1555221 w 5463008"/>
                <a:gd name="connsiteY43" fmla="*/ 1187450 h 4432490"/>
                <a:gd name="connsiteX44" fmla="*/ 1491721 w 5463008"/>
                <a:gd name="connsiteY44" fmla="*/ 1168400 h 4432490"/>
                <a:gd name="connsiteX45" fmla="*/ 1434571 w 5463008"/>
                <a:gd name="connsiteY45" fmla="*/ 1289050 h 4432490"/>
                <a:gd name="connsiteX46" fmla="*/ 869421 w 5463008"/>
                <a:gd name="connsiteY46" fmla="*/ 1403350 h 4432490"/>
                <a:gd name="connsiteX47" fmla="*/ 748771 w 5463008"/>
                <a:gd name="connsiteY47" fmla="*/ 1365250 h 4432490"/>
                <a:gd name="connsiteX48" fmla="*/ 501121 w 5463008"/>
                <a:gd name="connsiteY48" fmla="*/ 1454150 h 4432490"/>
                <a:gd name="connsiteX49" fmla="*/ 323321 w 5463008"/>
                <a:gd name="connsiteY49" fmla="*/ 1473200 h 4432490"/>
                <a:gd name="connsiteX50" fmla="*/ 132821 w 5463008"/>
                <a:gd name="connsiteY50" fmla="*/ 1428750 h 4432490"/>
                <a:gd name="connsiteX51" fmla="*/ 285221 w 5463008"/>
                <a:gd name="connsiteY51" fmla="*/ 1384300 h 4432490"/>
                <a:gd name="connsiteX52" fmla="*/ 329671 w 5463008"/>
                <a:gd name="connsiteY52" fmla="*/ 1270000 h 4432490"/>
                <a:gd name="connsiteX53" fmla="*/ 266171 w 5463008"/>
                <a:gd name="connsiteY53" fmla="*/ 1003300 h 4432490"/>
                <a:gd name="connsiteX54" fmla="*/ 82021 w 5463008"/>
                <a:gd name="connsiteY54" fmla="*/ 1022350 h 4432490"/>
                <a:gd name="connsiteX55" fmla="*/ 5821 w 5463008"/>
                <a:gd name="connsiteY55" fmla="*/ 825500 h 4432490"/>
                <a:gd name="connsiteX56" fmla="*/ 228071 w 5463008"/>
                <a:gd name="connsiteY56" fmla="*/ 768350 h 4432490"/>
                <a:gd name="connsiteX57" fmla="*/ 285221 w 5463008"/>
                <a:gd name="connsiteY57" fmla="*/ 666750 h 4432490"/>
                <a:gd name="connsiteX58" fmla="*/ 348721 w 5463008"/>
                <a:gd name="connsiteY58" fmla="*/ 704850 h 4432490"/>
                <a:gd name="connsiteX59" fmla="*/ 285221 w 5463008"/>
                <a:gd name="connsiteY59" fmla="*/ 565150 h 4432490"/>
                <a:gd name="connsiteX60" fmla="*/ 355071 w 5463008"/>
                <a:gd name="connsiteY60" fmla="*/ 336550 h 4432490"/>
                <a:gd name="connsiteX61" fmla="*/ 418571 w 5463008"/>
                <a:gd name="connsiteY61" fmla="*/ 120650 h 4432490"/>
                <a:gd name="connsiteX62" fmla="*/ 577321 w 5463008"/>
                <a:gd name="connsiteY62" fmla="*/ 88900 h 4432490"/>
                <a:gd name="connsiteX63" fmla="*/ 653521 w 5463008"/>
                <a:gd name="connsiteY63" fmla="*/ 0 h 4432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5463008" h="4432490">
                  <a:moveTo>
                    <a:pt x="4850871" y="2965450"/>
                  </a:moveTo>
                  <a:cubicBezTo>
                    <a:pt x="4821237" y="3025775"/>
                    <a:pt x="4791604" y="3086100"/>
                    <a:pt x="4787371" y="3124200"/>
                  </a:cubicBezTo>
                  <a:cubicBezTo>
                    <a:pt x="4783138" y="3162300"/>
                    <a:pt x="4781021" y="3194050"/>
                    <a:pt x="4825471" y="3194050"/>
                  </a:cubicBezTo>
                  <a:cubicBezTo>
                    <a:pt x="4869921" y="3194050"/>
                    <a:pt x="4994804" y="3105150"/>
                    <a:pt x="5054071" y="3124200"/>
                  </a:cubicBezTo>
                  <a:cubicBezTo>
                    <a:pt x="5113338" y="3143250"/>
                    <a:pt x="5126038" y="3267075"/>
                    <a:pt x="5181071" y="3308350"/>
                  </a:cubicBezTo>
                  <a:cubicBezTo>
                    <a:pt x="5236104" y="3349625"/>
                    <a:pt x="5352521" y="3337983"/>
                    <a:pt x="5384271" y="3371850"/>
                  </a:cubicBezTo>
                  <a:cubicBezTo>
                    <a:pt x="5416021" y="3405717"/>
                    <a:pt x="5360988" y="3466042"/>
                    <a:pt x="5371571" y="3511550"/>
                  </a:cubicBezTo>
                  <a:cubicBezTo>
                    <a:pt x="5382154" y="3557058"/>
                    <a:pt x="5458354" y="3611033"/>
                    <a:pt x="5447771" y="3644900"/>
                  </a:cubicBezTo>
                  <a:cubicBezTo>
                    <a:pt x="5437188" y="3678767"/>
                    <a:pt x="5305954" y="3676650"/>
                    <a:pt x="5308071" y="3714750"/>
                  </a:cubicBezTo>
                  <a:cubicBezTo>
                    <a:pt x="5310188" y="3752850"/>
                    <a:pt x="5448829" y="3827992"/>
                    <a:pt x="5460471" y="3873500"/>
                  </a:cubicBezTo>
                  <a:cubicBezTo>
                    <a:pt x="5472113" y="3919008"/>
                    <a:pt x="5443538" y="3948642"/>
                    <a:pt x="5377921" y="3987800"/>
                  </a:cubicBezTo>
                  <a:cubicBezTo>
                    <a:pt x="5312304" y="4026958"/>
                    <a:pt x="5133446" y="4108450"/>
                    <a:pt x="5066771" y="4108450"/>
                  </a:cubicBezTo>
                  <a:cubicBezTo>
                    <a:pt x="5000096" y="4108450"/>
                    <a:pt x="5015971" y="3994150"/>
                    <a:pt x="4977871" y="3987800"/>
                  </a:cubicBezTo>
                  <a:cubicBezTo>
                    <a:pt x="4939771" y="3981450"/>
                    <a:pt x="4880504" y="4093633"/>
                    <a:pt x="4838171" y="4070350"/>
                  </a:cubicBezTo>
                  <a:cubicBezTo>
                    <a:pt x="4795838" y="4047067"/>
                    <a:pt x="4764088" y="3891492"/>
                    <a:pt x="4723871" y="3848100"/>
                  </a:cubicBezTo>
                  <a:cubicBezTo>
                    <a:pt x="4683654" y="3804708"/>
                    <a:pt x="4661429" y="3813175"/>
                    <a:pt x="4596871" y="3810000"/>
                  </a:cubicBezTo>
                  <a:cubicBezTo>
                    <a:pt x="4532313" y="3806825"/>
                    <a:pt x="4404254" y="3840692"/>
                    <a:pt x="4336521" y="3829050"/>
                  </a:cubicBezTo>
                  <a:cubicBezTo>
                    <a:pt x="4268788" y="3817408"/>
                    <a:pt x="4232804" y="3729567"/>
                    <a:pt x="4190471" y="3740150"/>
                  </a:cubicBezTo>
                  <a:cubicBezTo>
                    <a:pt x="4148138" y="3750733"/>
                    <a:pt x="4132263" y="3847042"/>
                    <a:pt x="4082521" y="3892550"/>
                  </a:cubicBezTo>
                  <a:cubicBezTo>
                    <a:pt x="4032779" y="3938058"/>
                    <a:pt x="3926946" y="3978275"/>
                    <a:pt x="3892021" y="4013200"/>
                  </a:cubicBezTo>
                  <a:cubicBezTo>
                    <a:pt x="3857096" y="4048125"/>
                    <a:pt x="3897313" y="4058708"/>
                    <a:pt x="3872971" y="4102100"/>
                  </a:cubicBezTo>
                  <a:cubicBezTo>
                    <a:pt x="3848629" y="4145492"/>
                    <a:pt x="3798888" y="4231217"/>
                    <a:pt x="3745971" y="4273550"/>
                  </a:cubicBezTo>
                  <a:cubicBezTo>
                    <a:pt x="3693054" y="4315883"/>
                    <a:pt x="3630613" y="4342342"/>
                    <a:pt x="3555471" y="4356100"/>
                  </a:cubicBezTo>
                  <a:cubicBezTo>
                    <a:pt x="3480329" y="4369858"/>
                    <a:pt x="3373438" y="4343400"/>
                    <a:pt x="3295121" y="4356100"/>
                  </a:cubicBezTo>
                  <a:cubicBezTo>
                    <a:pt x="3216804" y="4368800"/>
                    <a:pt x="3141663" y="4436533"/>
                    <a:pt x="3085571" y="4432300"/>
                  </a:cubicBezTo>
                  <a:cubicBezTo>
                    <a:pt x="3029479" y="4428067"/>
                    <a:pt x="3000904" y="4358217"/>
                    <a:pt x="2958571" y="4330700"/>
                  </a:cubicBezTo>
                  <a:cubicBezTo>
                    <a:pt x="2916238" y="4303183"/>
                    <a:pt x="2869671" y="4309533"/>
                    <a:pt x="2831571" y="4267200"/>
                  </a:cubicBezTo>
                  <a:cubicBezTo>
                    <a:pt x="2793471" y="4224867"/>
                    <a:pt x="2771246" y="4123267"/>
                    <a:pt x="2729971" y="4076700"/>
                  </a:cubicBezTo>
                  <a:cubicBezTo>
                    <a:pt x="2688696" y="4030133"/>
                    <a:pt x="2641071" y="3989917"/>
                    <a:pt x="2583921" y="3987800"/>
                  </a:cubicBezTo>
                  <a:cubicBezTo>
                    <a:pt x="2526771" y="3985683"/>
                    <a:pt x="2453746" y="4089400"/>
                    <a:pt x="2387071" y="4064000"/>
                  </a:cubicBezTo>
                  <a:cubicBezTo>
                    <a:pt x="2320396" y="4038600"/>
                    <a:pt x="2227263" y="3878792"/>
                    <a:pt x="2183871" y="3835400"/>
                  </a:cubicBezTo>
                  <a:cubicBezTo>
                    <a:pt x="2140479" y="3792008"/>
                    <a:pt x="2114021" y="3881967"/>
                    <a:pt x="2126721" y="3803650"/>
                  </a:cubicBezTo>
                  <a:cubicBezTo>
                    <a:pt x="2139421" y="3725333"/>
                    <a:pt x="2269596" y="3489325"/>
                    <a:pt x="2260071" y="3365500"/>
                  </a:cubicBezTo>
                  <a:cubicBezTo>
                    <a:pt x="2250546" y="3241675"/>
                    <a:pt x="2141538" y="3176058"/>
                    <a:pt x="2069571" y="3060700"/>
                  </a:cubicBezTo>
                  <a:cubicBezTo>
                    <a:pt x="1997604" y="2945342"/>
                    <a:pt x="1875896" y="2752725"/>
                    <a:pt x="1828271" y="2673350"/>
                  </a:cubicBezTo>
                  <a:cubicBezTo>
                    <a:pt x="1780646" y="2593975"/>
                    <a:pt x="1819804" y="2639483"/>
                    <a:pt x="1783821" y="2584450"/>
                  </a:cubicBezTo>
                  <a:cubicBezTo>
                    <a:pt x="1747838" y="2529417"/>
                    <a:pt x="1591204" y="2433108"/>
                    <a:pt x="1612371" y="2343150"/>
                  </a:cubicBezTo>
                  <a:cubicBezTo>
                    <a:pt x="1633538" y="2253192"/>
                    <a:pt x="1882246" y="2097617"/>
                    <a:pt x="1910821" y="2044700"/>
                  </a:cubicBezTo>
                  <a:cubicBezTo>
                    <a:pt x="1939396" y="1991783"/>
                    <a:pt x="1793346" y="2055283"/>
                    <a:pt x="1783821" y="2025650"/>
                  </a:cubicBezTo>
                  <a:cubicBezTo>
                    <a:pt x="1774296" y="1996017"/>
                    <a:pt x="1832504" y="1913467"/>
                    <a:pt x="1853671" y="1866900"/>
                  </a:cubicBezTo>
                  <a:cubicBezTo>
                    <a:pt x="1874838" y="1820333"/>
                    <a:pt x="1910821" y="1829858"/>
                    <a:pt x="1910821" y="1746250"/>
                  </a:cubicBezTo>
                  <a:cubicBezTo>
                    <a:pt x="1910821" y="1662642"/>
                    <a:pt x="1880129" y="1458383"/>
                    <a:pt x="1853671" y="1365250"/>
                  </a:cubicBezTo>
                  <a:cubicBezTo>
                    <a:pt x="1827213" y="1272117"/>
                    <a:pt x="1801813" y="1217083"/>
                    <a:pt x="1752071" y="1187450"/>
                  </a:cubicBezTo>
                  <a:cubicBezTo>
                    <a:pt x="1702329" y="1157817"/>
                    <a:pt x="1598613" y="1190625"/>
                    <a:pt x="1555221" y="1187450"/>
                  </a:cubicBezTo>
                  <a:cubicBezTo>
                    <a:pt x="1511829" y="1184275"/>
                    <a:pt x="1511829" y="1151467"/>
                    <a:pt x="1491721" y="1168400"/>
                  </a:cubicBezTo>
                  <a:cubicBezTo>
                    <a:pt x="1471613" y="1185333"/>
                    <a:pt x="1538288" y="1249892"/>
                    <a:pt x="1434571" y="1289050"/>
                  </a:cubicBezTo>
                  <a:cubicBezTo>
                    <a:pt x="1330854" y="1328208"/>
                    <a:pt x="983721" y="1390650"/>
                    <a:pt x="869421" y="1403350"/>
                  </a:cubicBezTo>
                  <a:cubicBezTo>
                    <a:pt x="755121" y="1416050"/>
                    <a:pt x="810154" y="1356783"/>
                    <a:pt x="748771" y="1365250"/>
                  </a:cubicBezTo>
                  <a:cubicBezTo>
                    <a:pt x="687388" y="1373717"/>
                    <a:pt x="572029" y="1436158"/>
                    <a:pt x="501121" y="1454150"/>
                  </a:cubicBezTo>
                  <a:cubicBezTo>
                    <a:pt x="430213" y="1472142"/>
                    <a:pt x="384704" y="1477433"/>
                    <a:pt x="323321" y="1473200"/>
                  </a:cubicBezTo>
                  <a:cubicBezTo>
                    <a:pt x="261938" y="1468967"/>
                    <a:pt x="139171" y="1443567"/>
                    <a:pt x="132821" y="1428750"/>
                  </a:cubicBezTo>
                  <a:cubicBezTo>
                    <a:pt x="126471" y="1413933"/>
                    <a:pt x="252413" y="1410758"/>
                    <a:pt x="285221" y="1384300"/>
                  </a:cubicBezTo>
                  <a:cubicBezTo>
                    <a:pt x="318029" y="1357842"/>
                    <a:pt x="332846" y="1333500"/>
                    <a:pt x="329671" y="1270000"/>
                  </a:cubicBezTo>
                  <a:cubicBezTo>
                    <a:pt x="326496" y="1206500"/>
                    <a:pt x="307446" y="1044575"/>
                    <a:pt x="266171" y="1003300"/>
                  </a:cubicBezTo>
                  <a:cubicBezTo>
                    <a:pt x="224896" y="962025"/>
                    <a:pt x="125413" y="1051983"/>
                    <a:pt x="82021" y="1022350"/>
                  </a:cubicBezTo>
                  <a:cubicBezTo>
                    <a:pt x="38629" y="992717"/>
                    <a:pt x="-18521" y="867833"/>
                    <a:pt x="5821" y="825500"/>
                  </a:cubicBezTo>
                  <a:cubicBezTo>
                    <a:pt x="30163" y="783167"/>
                    <a:pt x="181504" y="794808"/>
                    <a:pt x="228071" y="768350"/>
                  </a:cubicBezTo>
                  <a:cubicBezTo>
                    <a:pt x="274638" y="741892"/>
                    <a:pt x="265113" y="677333"/>
                    <a:pt x="285221" y="666750"/>
                  </a:cubicBezTo>
                  <a:cubicBezTo>
                    <a:pt x="305329" y="656167"/>
                    <a:pt x="348721" y="721783"/>
                    <a:pt x="348721" y="704850"/>
                  </a:cubicBezTo>
                  <a:cubicBezTo>
                    <a:pt x="348721" y="687917"/>
                    <a:pt x="284163" y="626533"/>
                    <a:pt x="285221" y="565150"/>
                  </a:cubicBezTo>
                  <a:cubicBezTo>
                    <a:pt x="286279" y="503767"/>
                    <a:pt x="332846" y="410633"/>
                    <a:pt x="355071" y="336550"/>
                  </a:cubicBezTo>
                  <a:cubicBezTo>
                    <a:pt x="377296" y="262467"/>
                    <a:pt x="381529" y="161925"/>
                    <a:pt x="418571" y="120650"/>
                  </a:cubicBezTo>
                  <a:cubicBezTo>
                    <a:pt x="455613" y="79375"/>
                    <a:pt x="538163" y="109008"/>
                    <a:pt x="577321" y="88900"/>
                  </a:cubicBezTo>
                  <a:cubicBezTo>
                    <a:pt x="616479" y="68792"/>
                    <a:pt x="635000" y="34396"/>
                    <a:pt x="653521" y="0"/>
                  </a:cubicBezTo>
                </a:path>
              </a:pathLst>
            </a:custGeom>
            <a:noFill/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  <p:sp>
          <p:nvSpPr>
            <p:cNvPr id="14" name="Forme libre : forme 13">
              <a:extLst>
                <a:ext uri="{FF2B5EF4-FFF2-40B4-BE49-F238E27FC236}">
                  <a16:creationId xmlns:a16="http://schemas.microsoft.com/office/drawing/2014/main" id="{4BEAE9BB-B4E2-4D9D-A0E1-3456242A1240}"/>
                </a:ext>
              </a:extLst>
            </p:cNvPr>
            <p:cNvSpPr/>
            <p:nvPr/>
          </p:nvSpPr>
          <p:spPr>
            <a:xfrm>
              <a:off x="3549650" y="692150"/>
              <a:ext cx="1968500" cy="1435100"/>
            </a:xfrm>
            <a:custGeom>
              <a:avLst/>
              <a:gdLst>
                <a:gd name="connsiteX0" fmla="*/ 0 w 1968500"/>
                <a:gd name="connsiteY0" fmla="*/ 1435100 h 1435100"/>
                <a:gd name="connsiteX1" fmla="*/ 57150 w 1968500"/>
                <a:gd name="connsiteY1" fmla="*/ 1314450 h 1435100"/>
                <a:gd name="connsiteX2" fmla="*/ 12700 w 1968500"/>
                <a:gd name="connsiteY2" fmla="*/ 1257300 h 1435100"/>
                <a:gd name="connsiteX3" fmla="*/ 76200 w 1968500"/>
                <a:gd name="connsiteY3" fmla="*/ 1149350 h 1435100"/>
                <a:gd name="connsiteX4" fmla="*/ 57150 w 1968500"/>
                <a:gd name="connsiteY4" fmla="*/ 1060450 h 1435100"/>
                <a:gd name="connsiteX5" fmla="*/ 234950 w 1968500"/>
                <a:gd name="connsiteY5" fmla="*/ 1206500 h 1435100"/>
                <a:gd name="connsiteX6" fmla="*/ 368300 w 1968500"/>
                <a:gd name="connsiteY6" fmla="*/ 1092200 h 1435100"/>
                <a:gd name="connsiteX7" fmla="*/ 514350 w 1968500"/>
                <a:gd name="connsiteY7" fmla="*/ 1035050 h 1435100"/>
                <a:gd name="connsiteX8" fmla="*/ 444500 w 1968500"/>
                <a:gd name="connsiteY8" fmla="*/ 863600 h 1435100"/>
                <a:gd name="connsiteX9" fmla="*/ 552450 w 1968500"/>
                <a:gd name="connsiteY9" fmla="*/ 749300 h 1435100"/>
                <a:gd name="connsiteX10" fmla="*/ 457200 w 1968500"/>
                <a:gd name="connsiteY10" fmla="*/ 596900 h 1435100"/>
                <a:gd name="connsiteX11" fmla="*/ 247650 w 1968500"/>
                <a:gd name="connsiteY11" fmla="*/ 482600 h 1435100"/>
                <a:gd name="connsiteX12" fmla="*/ 419100 w 1968500"/>
                <a:gd name="connsiteY12" fmla="*/ 457200 h 1435100"/>
                <a:gd name="connsiteX13" fmla="*/ 444500 w 1968500"/>
                <a:gd name="connsiteY13" fmla="*/ 298450 h 1435100"/>
                <a:gd name="connsiteX14" fmla="*/ 400050 w 1968500"/>
                <a:gd name="connsiteY14" fmla="*/ 203200 h 1435100"/>
                <a:gd name="connsiteX15" fmla="*/ 520700 w 1968500"/>
                <a:gd name="connsiteY15" fmla="*/ 196850 h 1435100"/>
                <a:gd name="connsiteX16" fmla="*/ 692150 w 1968500"/>
                <a:gd name="connsiteY16" fmla="*/ 247650 h 1435100"/>
                <a:gd name="connsiteX17" fmla="*/ 749300 w 1968500"/>
                <a:gd name="connsiteY17" fmla="*/ 234950 h 1435100"/>
                <a:gd name="connsiteX18" fmla="*/ 723900 w 1968500"/>
                <a:gd name="connsiteY18" fmla="*/ 177800 h 1435100"/>
                <a:gd name="connsiteX19" fmla="*/ 901700 w 1968500"/>
                <a:gd name="connsiteY19" fmla="*/ 152400 h 1435100"/>
                <a:gd name="connsiteX20" fmla="*/ 1028700 w 1968500"/>
                <a:gd name="connsiteY20" fmla="*/ 241300 h 1435100"/>
                <a:gd name="connsiteX21" fmla="*/ 1149350 w 1968500"/>
                <a:gd name="connsiteY21" fmla="*/ 241300 h 1435100"/>
                <a:gd name="connsiteX22" fmla="*/ 1371600 w 1968500"/>
                <a:gd name="connsiteY22" fmla="*/ 114300 h 1435100"/>
                <a:gd name="connsiteX23" fmla="*/ 1771650 w 1968500"/>
                <a:gd name="connsiteY23" fmla="*/ 101600 h 1435100"/>
                <a:gd name="connsiteX24" fmla="*/ 1968500 w 1968500"/>
                <a:gd name="connsiteY24" fmla="*/ 0 h 1435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968500" h="1435100">
                  <a:moveTo>
                    <a:pt x="0" y="1435100"/>
                  </a:moveTo>
                  <a:cubicBezTo>
                    <a:pt x="27516" y="1389591"/>
                    <a:pt x="55033" y="1344083"/>
                    <a:pt x="57150" y="1314450"/>
                  </a:cubicBezTo>
                  <a:cubicBezTo>
                    <a:pt x="59267" y="1284817"/>
                    <a:pt x="9525" y="1284817"/>
                    <a:pt x="12700" y="1257300"/>
                  </a:cubicBezTo>
                  <a:cubicBezTo>
                    <a:pt x="15875" y="1229783"/>
                    <a:pt x="68792" y="1182158"/>
                    <a:pt x="76200" y="1149350"/>
                  </a:cubicBezTo>
                  <a:cubicBezTo>
                    <a:pt x="83608" y="1116542"/>
                    <a:pt x="30692" y="1050925"/>
                    <a:pt x="57150" y="1060450"/>
                  </a:cubicBezTo>
                  <a:cubicBezTo>
                    <a:pt x="83608" y="1069975"/>
                    <a:pt x="183092" y="1201208"/>
                    <a:pt x="234950" y="1206500"/>
                  </a:cubicBezTo>
                  <a:cubicBezTo>
                    <a:pt x="286808" y="1211792"/>
                    <a:pt x="321733" y="1120775"/>
                    <a:pt x="368300" y="1092200"/>
                  </a:cubicBezTo>
                  <a:cubicBezTo>
                    <a:pt x="414867" y="1063625"/>
                    <a:pt x="501650" y="1073150"/>
                    <a:pt x="514350" y="1035050"/>
                  </a:cubicBezTo>
                  <a:cubicBezTo>
                    <a:pt x="527050" y="996950"/>
                    <a:pt x="438150" y="911225"/>
                    <a:pt x="444500" y="863600"/>
                  </a:cubicBezTo>
                  <a:cubicBezTo>
                    <a:pt x="450850" y="815975"/>
                    <a:pt x="550333" y="793750"/>
                    <a:pt x="552450" y="749300"/>
                  </a:cubicBezTo>
                  <a:cubicBezTo>
                    <a:pt x="554567" y="704850"/>
                    <a:pt x="508000" y="641350"/>
                    <a:pt x="457200" y="596900"/>
                  </a:cubicBezTo>
                  <a:cubicBezTo>
                    <a:pt x="406400" y="552450"/>
                    <a:pt x="254000" y="505883"/>
                    <a:pt x="247650" y="482600"/>
                  </a:cubicBezTo>
                  <a:cubicBezTo>
                    <a:pt x="241300" y="459317"/>
                    <a:pt x="386292" y="487892"/>
                    <a:pt x="419100" y="457200"/>
                  </a:cubicBezTo>
                  <a:cubicBezTo>
                    <a:pt x="451908" y="426508"/>
                    <a:pt x="447675" y="340783"/>
                    <a:pt x="444500" y="298450"/>
                  </a:cubicBezTo>
                  <a:cubicBezTo>
                    <a:pt x="441325" y="256117"/>
                    <a:pt x="387350" y="220133"/>
                    <a:pt x="400050" y="203200"/>
                  </a:cubicBezTo>
                  <a:cubicBezTo>
                    <a:pt x="412750" y="186267"/>
                    <a:pt x="472017" y="189442"/>
                    <a:pt x="520700" y="196850"/>
                  </a:cubicBezTo>
                  <a:cubicBezTo>
                    <a:pt x="569383" y="204258"/>
                    <a:pt x="654050" y="241300"/>
                    <a:pt x="692150" y="247650"/>
                  </a:cubicBezTo>
                  <a:cubicBezTo>
                    <a:pt x="730250" y="254000"/>
                    <a:pt x="744008" y="246592"/>
                    <a:pt x="749300" y="234950"/>
                  </a:cubicBezTo>
                  <a:cubicBezTo>
                    <a:pt x="754592" y="223308"/>
                    <a:pt x="698500" y="191558"/>
                    <a:pt x="723900" y="177800"/>
                  </a:cubicBezTo>
                  <a:cubicBezTo>
                    <a:pt x="749300" y="164042"/>
                    <a:pt x="850900" y="141817"/>
                    <a:pt x="901700" y="152400"/>
                  </a:cubicBezTo>
                  <a:cubicBezTo>
                    <a:pt x="952500" y="162983"/>
                    <a:pt x="987425" y="226483"/>
                    <a:pt x="1028700" y="241300"/>
                  </a:cubicBezTo>
                  <a:cubicBezTo>
                    <a:pt x="1069975" y="256117"/>
                    <a:pt x="1092200" y="262467"/>
                    <a:pt x="1149350" y="241300"/>
                  </a:cubicBezTo>
                  <a:cubicBezTo>
                    <a:pt x="1206500" y="220133"/>
                    <a:pt x="1267883" y="137583"/>
                    <a:pt x="1371600" y="114300"/>
                  </a:cubicBezTo>
                  <a:cubicBezTo>
                    <a:pt x="1475317" y="91017"/>
                    <a:pt x="1672167" y="120650"/>
                    <a:pt x="1771650" y="101600"/>
                  </a:cubicBezTo>
                  <a:cubicBezTo>
                    <a:pt x="1871133" y="82550"/>
                    <a:pt x="1919816" y="41275"/>
                    <a:pt x="1968500" y="0"/>
                  </a:cubicBezTo>
                </a:path>
              </a:pathLst>
            </a:custGeom>
            <a:noFill/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</p:grpSp>
      <p:sp>
        <p:nvSpPr>
          <p:cNvPr id="27" name="Forme libre : forme 26">
            <a:extLst>
              <a:ext uri="{FF2B5EF4-FFF2-40B4-BE49-F238E27FC236}">
                <a16:creationId xmlns:a16="http://schemas.microsoft.com/office/drawing/2014/main" id="{540CF861-0D4F-41F8-93D4-3E3889776698}"/>
              </a:ext>
            </a:extLst>
          </p:cNvPr>
          <p:cNvSpPr/>
          <p:nvPr/>
        </p:nvSpPr>
        <p:spPr>
          <a:xfrm>
            <a:off x="5826868" y="1400783"/>
            <a:ext cx="3579779" cy="4513634"/>
          </a:xfrm>
          <a:custGeom>
            <a:avLst/>
            <a:gdLst>
              <a:gd name="connsiteX0" fmla="*/ 0 w 3579779"/>
              <a:gd name="connsiteY0" fmla="*/ 0 h 4513634"/>
              <a:gd name="connsiteX1" fmla="*/ 136187 w 3579779"/>
              <a:gd name="connsiteY1" fmla="*/ 116732 h 4513634"/>
              <a:gd name="connsiteX2" fmla="*/ 214009 w 3579779"/>
              <a:gd name="connsiteY2" fmla="*/ 291830 h 4513634"/>
              <a:gd name="connsiteX3" fmla="*/ 486383 w 3579779"/>
              <a:gd name="connsiteY3" fmla="*/ 408562 h 4513634"/>
              <a:gd name="connsiteX4" fmla="*/ 729575 w 3579779"/>
              <a:gd name="connsiteY4" fmla="*/ 729574 h 4513634"/>
              <a:gd name="connsiteX5" fmla="*/ 846306 w 3579779"/>
              <a:gd name="connsiteY5" fmla="*/ 894945 h 4513634"/>
              <a:gd name="connsiteX6" fmla="*/ 1001949 w 3579779"/>
              <a:gd name="connsiteY6" fmla="*/ 1284051 h 4513634"/>
              <a:gd name="connsiteX7" fmla="*/ 1186775 w 3579779"/>
              <a:gd name="connsiteY7" fmla="*/ 1517515 h 4513634"/>
              <a:gd name="connsiteX8" fmla="*/ 1196502 w 3579779"/>
              <a:gd name="connsiteY8" fmla="*/ 1799617 h 4513634"/>
              <a:gd name="connsiteX9" fmla="*/ 1332689 w 3579779"/>
              <a:gd name="connsiteY9" fmla="*/ 2013626 h 4513634"/>
              <a:gd name="connsiteX10" fmla="*/ 1429966 w 3579779"/>
              <a:gd name="connsiteY10" fmla="*/ 2480553 h 4513634"/>
              <a:gd name="connsiteX11" fmla="*/ 1750979 w 3579779"/>
              <a:gd name="connsiteY11" fmla="*/ 2801566 h 4513634"/>
              <a:gd name="connsiteX12" fmla="*/ 1819072 w 3579779"/>
              <a:gd name="connsiteY12" fmla="*/ 3297677 h 4513634"/>
              <a:gd name="connsiteX13" fmla="*/ 2120630 w 3579779"/>
              <a:gd name="connsiteY13" fmla="*/ 3453319 h 4513634"/>
              <a:gd name="connsiteX14" fmla="*/ 2519464 w 3579779"/>
              <a:gd name="connsiteY14" fmla="*/ 3570051 h 4513634"/>
              <a:gd name="connsiteX15" fmla="*/ 2568102 w 3579779"/>
              <a:gd name="connsiteY15" fmla="*/ 3803515 h 4513634"/>
              <a:gd name="connsiteX16" fmla="*/ 2704289 w 3579779"/>
              <a:gd name="connsiteY16" fmla="*/ 4105072 h 4513634"/>
              <a:gd name="connsiteX17" fmla="*/ 2898843 w 3579779"/>
              <a:gd name="connsiteY17" fmla="*/ 4250987 h 4513634"/>
              <a:gd name="connsiteX18" fmla="*/ 3200400 w 3579779"/>
              <a:gd name="connsiteY18" fmla="*/ 4309353 h 4513634"/>
              <a:gd name="connsiteX19" fmla="*/ 3404681 w 3579779"/>
              <a:gd name="connsiteY19" fmla="*/ 4464996 h 4513634"/>
              <a:gd name="connsiteX20" fmla="*/ 3579779 w 3579779"/>
              <a:gd name="connsiteY20" fmla="*/ 4513634 h 45136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3579779" h="4513634">
                <a:moveTo>
                  <a:pt x="0" y="0"/>
                </a:moveTo>
                <a:cubicBezTo>
                  <a:pt x="50259" y="34047"/>
                  <a:pt x="100519" y="68094"/>
                  <a:pt x="136187" y="116732"/>
                </a:cubicBezTo>
                <a:cubicBezTo>
                  <a:pt x="171855" y="165370"/>
                  <a:pt x="155643" y="243192"/>
                  <a:pt x="214009" y="291830"/>
                </a:cubicBezTo>
                <a:cubicBezTo>
                  <a:pt x="272375" y="340468"/>
                  <a:pt x="400455" y="335605"/>
                  <a:pt x="486383" y="408562"/>
                </a:cubicBezTo>
                <a:cubicBezTo>
                  <a:pt x="572311" y="481519"/>
                  <a:pt x="669588" y="648510"/>
                  <a:pt x="729575" y="729574"/>
                </a:cubicBezTo>
                <a:cubicBezTo>
                  <a:pt x="789562" y="810638"/>
                  <a:pt x="800910" y="802532"/>
                  <a:pt x="846306" y="894945"/>
                </a:cubicBezTo>
                <a:cubicBezTo>
                  <a:pt x="891702" y="987358"/>
                  <a:pt x="945204" y="1180289"/>
                  <a:pt x="1001949" y="1284051"/>
                </a:cubicBezTo>
                <a:cubicBezTo>
                  <a:pt x="1058694" y="1387813"/>
                  <a:pt x="1154350" y="1431587"/>
                  <a:pt x="1186775" y="1517515"/>
                </a:cubicBezTo>
                <a:cubicBezTo>
                  <a:pt x="1219201" y="1603443"/>
                  <a:pt x="1172183" y="1716932"/>
                  <a:pt x="1196502" y="1799617"/>
                </a:cubicBezTo>
                <a:cubicBezTo>
                  <a:pt x="1220821" y="1882302"/>
                  <a:pt x="1293778" y="1900137"/>
                  <a:pt x="1332689" y="2013626"/>
                </a:cubicBezTo>
                <a:cubicBezTo>
                  <a:pt x="1371600" y="2127115"/>
                  <a:pt x="1360251" y="2349230"/>
                  <a:pt x="1429966" y="2480553"/>
                </a:cubicBezTo>
                <a:cubicBezTo>
                  <a:pt x="1499681" y="2611876"/>
                  <a:pt x="1686128" y="2665379"/>
                  <a:pt x="1750979" y="2801566"/>
                </a:cubicBezTo>
                <a:cubicBezTo>
                  <a:pt x="1815830" y="2937753"/>
                  <a:pt x="1757464" y="3189052"/>
                  <a:pt x="1819072" y="3297677"/>
                </a:cubicBezTo>
                <a:cubicBezTo>
                  <a:pt x="1880681" y="3406303"/>
                  <a:pt x="2003898" y="3407923"/>
                  <a:pt x="2120630" y="3453319"/>
                </a:cubicBezTo>
                <a:cubicBezTo>
                  <a:pt x="2237362" y="3498715"/>
                  <a:pt x="2444885" y="3511685"/>
                  <a:pt x="2519464" y="3570051"/>
                </a:cubicBezTo>
                <a:cubicBezTo>
                  <a:pt x="2594043" y="3628417"/>
                  <a:pt x="2537298" y="3714345"/>
                  <a:pt x="2568102" y="3803515"/>
                </a:cubicBezTo>
                <a:cubicBezTo>
                  <a:pt x="2598906" y="3892685"/>
                  <a:pt x="2649166" y="4030493"/>
                  <a:pt x="2704289" y="4105072"/>
                </a:cubicBezTo>
                <a:cubicBezTo>
                  <a:pt x="2759413" y="4179651"/>
                  <a:pt x="2816158" y="4216940"/>
                  <a:pt x="2898843" y="4250987"/>
                </a:cubicBezTo>
                <a:cubicBezTo>
                  <a:pt x="2981528" y="4285034"/>
                  <a:pt x="3116094" y="4273685"/>
                  <a:pt x="3200400" y="4309353"/>
                </a:cubicBezTo>
                <a:cubicBezTo>
                  <a:pt x="3284706" y="4345021"/>
                  <a:pt x="3341451" y="4430949"/>
                  <a:pt x="3404681" y="4464996"/>
                </a:cubicBezTo>
                <a:cubicBezTo>
                  <a:pt x="3467911" y="4499043"/>
                  <a:pt x="3523845" y="4506338"/>
                  <a:pt x="3579779" y="4513634"/>
                </a:cubicBezTo>
              </a:path>
            </a:pathLst>
          </a:custGeom>
          <a:noFill/>
          <a:ln w="22225" cmpd="dbl">
            <a:solidFill>
              <a:srgbClr val="7030A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8" name="Forme libre : forme 27">
            <a:extLst>
              <a:ext uri="{FF2B5EF4-FFF2-40B4-BE49-F238E27FC236}">
                <a16:creationId xmlns:a16="http://schemas.microsoft.com/office/drawing/2014/main" id="{7E3964C8-FA11-4BED-903D-174E94297B80}"/>
              </a:ext>
            </a:extLst>
          </p:cNvPr>
          <p:cNvSpPr/>
          <p:nvPr/>
        </p:nvSpPr>
        <p:spPr>
          <a:xfrm>
            <a:off x="6877455" y="1371600"/>
            <a:ext cx="2199965" cy="3599234"/>
          </a:xfrm>
          <a:custGeom>
            <a:avLst/>
            <a:gdLst>
              <a:gd name="connsiteX0" fmla="*/ 0 w 2199965"/>
              <a:gd name="connsiteY0" fmla="*/ 0 h 3599234"/>
              <a:gd name="connsiteX1" fmla="*/ 165371 w 2199965"/>
              <a:gd name="connsiteY1" fmla="*/ 107004 h 3599234"/>
              <a:gd name="connsiteX2" fmla="*/ 729575 w 2199965"/>
              <a:gd name="connsiteY2" fmla="*/ 165370 h 3599234"/>
              <a:gd name="connsiteX3" fmla="*/ 1196502 w 2199965"/>
              <a:gd name="connsiteY3" fmla="*/ 204281 h 3599234"/>
              <a:gd name="connsiteX4" fmla="*/ 1449422 w 2199965"/>
              <a:gd name="connsiteY4" fmla="*/ 330740 h 3599234"/>
              <a:gd name="connsiteX5" fmla="*/ 1585609 w 2199965"/>
              <a:gd name="connsiteY5" fmla="*/ 515566 h 3599234"/>
              <a:gd name="connsiteX6" fmla="*/ 1682885 w 2199965"/>
              <a:gd name="connsiteY6" fmla="*/ 544749 h 3599234"/>
              <a:gd name="connsiteX7" fmla="*/ 1653702 w 2199965"/>
              <a:gd name="connsiteY7" fmla="*/ 671209 h 3599234"/>
              <a:gd name="connsiteX8" fmla="*/ 1809345 w 2199965"/>
              <a:gd name="connsiteY8" fmla="*/ 797668 h 3599234"/>
              <a:gd name="connsiteX9" fmla="*/ 1916349 w 2199965"/>
              <a:gd name="connsiteY9" fmla="*/ 963038 h 3599234"/>
              <a:gd name="connsiteX10" fmla="*/ 1964988 w 2199965"/>
              <a:gd name="connsiteY10" fmla="*/ 1118681 h 3599234"/>
              <a:gd name="connsiteX11" fmla="*/ 1906622 w 2199965"/>
              <a:gd name="connsiteY11" fmla="*/ 1391055 h 3599234"/>
              <a:gd name="connsiteX12" fmla="*/ 1877439 w 2199965"/>
              <a:gd name="connsiteY12" fmla="*/ 1536970 h 3599234"/>
              <a:gd name="connsiteX13" fmla="*/ 1994171 w 2199965"/>
              <a:gd name="connsiteY13" fmla="*/ 1799617 h 3599234"/>
              <a:gd name="connsiteX14" fmla="*/ 2013626 w 2199965"/>
              <a:gd name="connsiteY14" fmla="*/ 2071991 h 3599234"/>
              <a:gd name="connsiteX15" fmla="*/ 2159541 w 2199965"/>
              <a:gd name="connsiteY15" fmla="*/ 2178996 h 3599234"/>
              <a:gd name="connsiteX16" fmla="*/ 2198451 w 2199965"/>
              <a:gd name="connsiteY16" fmla="*/ 2393004 h 3599234"/>
              <a:gd name="connsiteX17" fmla="*/ 2120630 w 2199965"/>
              <a:gd name="connsiteY17" fmla="*/ 2509736 h 3599234"/>
              <a:gd name="connsiteX18" fmla="*/ 2081719 w 2199965"/>
              <a:gd name="connsiteY18" fmla="*/ 2665379 h 3599234"/>
              <a:gd name="connsiteX19" fmla="*/ 1906622 w 2199965"/>
              <a:gd name="connsiteY19" fmla="*/ 3054485 h 3599234"/>
              <a:gd name="connsiteX20" fmla="*/ 1760707 w 2199965"/>
              <a:gd name="connsiteY20" fmla="*/ 3346315 h 3599234"/>
              <a:gd name="connsiteX21" fmla="*/ 1488332 w 2199965"/>
              <a:gd name="connsiteY21" fmla="*/ 3599234 h 35992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2199965" h="3599234">
                <a:moveTo>
                  <a:pt x="0" y="0"/>
                </a:moveTo>
                <a:cubicBezTo>
                  <a:pt x="21887" y="39721"/>
                  <a:pt x="43775" y="79442"/>
                  <a:pt x="165371" y="107004"/>
                </a:cubicBezTo>
                <a:cubicBezTo>
                  <a:pt x="286967" y="134566"/>
                  <a:pt x="557720" y="149157"/>
                  <a:pt x="729575" y="165370"/>
                </a:cubicBezTo>
                <a:cubicBezTo>
                  <a:pt x="901430" y="181583"/>
                  <a:pt x="1076528" y="176719"/>
                  <a:pt x="1196502" y="204281"/>
                </a:cubicBezTo>
                <a:cubicBezTo>
                  <a:pt x="1316476" y="231843"/>
                  <a:pt x="1384571" y="278859"/>
                  <a:pt x="1449422" y="330740"/>
                </a:cubicBezTo>
                <a:cubicBezTo>
                  <a:pt x="1514273" y="382621"/>
                  <a:pt x="1546699" y="479898"/>
                  <a:pt x="1585609" y="515566"/>
                </a:cubicBezTo>
                <a:cubicBezTo>
                  <a:pt x="1624519" y="551234"/>
                  <a:pt x="1671536" y="518809"/>
                  <a:pt x="1682885" y="544749"/>
                </a:cubicBezTo>
                <a:cubicBezTo>
                  <a:pt x="1694234" y="570689"/>
                  <a:pt x="1632625" y="629056"/>
                  <a:pt x="1653702" y="671209"/>
                </a:cubicBezTo>
                <a:cubicBezTo>
                  <a:pt x="1674779" y="713362"/>
                  <a:pt x="1765571" y="749030"/>
                  <a:pt x="1809345" y="797668"/>
                </a:cubicBezTo>
                <a:cubicBezTo>
                  <a:pt x="1853119" y="846306"/>
                  <a:pt x="1890409" y="909536"/>
                  <a:pt x="1916349" y="963038"/>
                </a:cubicBezTo>
                <a:cubicBezTo>
                  <a:pt x="1942289" y="1016540"/>
                  <a:pt x="1966609" y="1047345"/>
                  <a:pt x="1964988" y="1118681"/>
                </a:cubicBezTo>
                <a:cubicBezTo>
                  <a:pt x="1963367" y="1190017"/>
                  <a:pt x="1921214" y="1321340"/>
                  <a:pt x="1906622" y="1391055"/>
                </a:cubicBezTo>
                <a:cubicBezTo>
                  <a:pt x="1892030" y="1460770"/>
                  <a:pt x="1862848" y="1468876"/>
                  <a:pt x="1877439" y="1536970"/>
                </a:cubicBezTo>
                <a:cubicBezTo>
                  <a:pt x="1892030" y="1605064"/>
                  <a:pt x="1971473" y="1710447"/>
                  <a:pt x="1994171" y="1799617"/>
                </a:cubicBezTo>
                <a:cubicBezTo>
                  <a:pt x="2016869" y="1888787"/>
                  <a:pt x="1986064" y="2008761"/>
                  <a:pt x="2013626" y="2071991"/>
                </a:cubicBezTo>
                <a:cubicBezTo>
                  <a:pt x="2041188" y="2135221"/>
                  <a:pt x="2128737" y="2125494"/>
                  <a:pt x="2159541" y="2178996"/>
                </a:cubicBezTo>
                <a:cubicBezTo>
                  <a:pt x="2190345" y="2232498"/>
                  <a:pt x="2204936" y="2337881"/>
                  <a:pt x="2198451" y="2393004"/>
                </a:cubicBezTo>
                <a:cubicBezTo>
                  <a:pt x="2191966" y="2448127"/>
                  <a:pt x="2140085" y="2464340"/>
                  <a:pt x="2120630" y="2509736"/>
                </a:cubicBezTo>
                <a:cubicBezTo>
                  <a:pt x="2101175" y="2555132"/>
                  <a:pt x="2117387" y="2574588"/>
                  <a:pt x="2081719" y="2665379"/>
                </a:cubicBezTo>
                <a:cubicBezTo>
                  <a:pt x="2046051" y="2756170"/>
                  <a:pt x="1960124" y="2940996"/>
                  <a:pt x="1906622" y="3054485"/>
                </a:cubicBezTo>
                <a:cubicBezTo>
                  <a:pt x="1853120" y="3167974"/>
                  <a:pt x="1830422" y="3255524"/>
                  <a:pt x="1760707" y="3346315"/>
                </a:cubicBezTo>
                <a:cubicBezTo>
                  <a:pt x="1690992" y="3437106"/>
                  <a:pt x="1589662" y="3518170"/>
                  <a:pt x="1488332" y="3599234"/>
                </a:cubicBezTo>
              </a:path>
            </a:pathLst>
          </a:custGeom>
          <a:noFill/>
          <a:ln w="22225" cmpd="dbl">
            <a:solidFill>
              <a:srgbClr val="7030A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 dirty="0"/>
          </a:p>
        </p:txBody>
      </p:sp>
      <p:sp>
        <p:nvSpPr>
          <p:cNvPr id="29" name="Forme libre : forme 28">
            <a:extLst>
              <a:ext uri="{FF2B5EF4-FFF2-40B4-BE49-F238E27FC236}">
                <a16:creationId xmlns:a16="http://schemas.microsoft.com/office/drawing/2014/main" id="{2B63A30B-0869-45E8-80DD-C7B4DC52B0D4}"/>
              </a:ext>
            </a:extLst>
          </p:cNvPr>
          <p:cNvSpPr/>
          <p:nvPr/>
        </p:nvSpPr>
        <p:spPr>
          <a:xfrm>
            <a:off x="2451370" y="1284051"/>
            <a:ext cx="7441660" cy="1280495"/>
          </a:xfrm>
          <a:custGeom>
            <a:avLst/>
            <a:gdLst>
              <a:gd name="connsiteX0" fmla="*/ 0 w 7441660"/>
              <a:gd name="connsiteY0" fmla="*/ 0 h 1280495"/>
              <a:gd name="connsiteX1" fmla="*/ 68094 w 7441660"/>
              <a:gd name="connsiteY1" fmla="*/ 184826 h 1280495"/>
              <a:gd name="connsiteX2" fmla="*/ 68094 w 7441660"/>
              <a:gd name="connsiteY2" fmla="*/ 573932 h 1280495"/>
              <a:gd name="connsiteX3" fmla="*/ 350196 w 7441660"/>
              <a:gd name="connsiteY3" fmla="*/ 505838 h 1280495"/>
              <a:gd name="connsiteX4" fmla="*/ 447473 w 7441660"/>
              <a:gd name="connsiteY4" fmla="*/ 671209 h 1280495"/>
              <a:gd name="connsiteX5" fmla="*/ 632298 w 7441660"/>
              <a:gd name="connsiteY5" fmla="*/ 846306 h 1280495"/>
              <a:gd name="connsiteX6" fmla="*/ 972766 w 7441660"/>
              <a:gd name="connsiteY6" fmla="*/ 982494 h 1280495"/>
              <a:gd name="connsiteX7" fmla="*/ 1196502 w 7441660"/>
              <a:gd name="connsiteY7" fmla="*/ 1157592 h 1280495"/>
              <a:gd name="connsiteX8" fmla="*/ 1245141 w 7441660"/>
              <a:gd name="connsiteY8" fmla="*/ 1264596 h 1280495"/>
              <a:gd name="connsiteX9" fmla="*/ 1653702 w 7441660"/>
              <a:gd name="connsiteY9" fmla="*/ 1264596 h 1280495"/>
              <a:gd name="connsiteX10" fmla="*/ 1819073 w 7441660"/>
              <a:gd name="connsiteY10" fmla="*/ 1118681 h 1280495"/>
              <a:gd name="connsiteX11" fmla="*/ 1926077 w 7441660"/>
              <a:gd name="connsiteY11" fmla="*/ 1099226 h 1280495"/>
              <a:gd name="connsiteX12" fmla="*/ 2062264 w 7441660"/>
              <a:gd name="connsiteY12" fmla="*/ 1186775 h 1280495"/>
              <a:gd name="connsiteX13" fmla="*/ 2315183 w 7441660"/>
              <a:gd name="connsiteY13" fmla="*/ 1070043 h 1280495"/>
              <a:gd name="connsiteX14" fmla="*/ 2577830 w 7441660"/>
              <a:gd name="connsiteY14" fmla="*/ 1118681 h 1280495"/>
              <a:gd name="connsiteX15" fmla="*/ 2714017 w 7441660"/>
              <a:gd name="connsiteY15" fmla="*/ 1167319 h 1280495"/>
              <a:gd name="connsiteX16" fmla="*/ 3093396 w 7441660"/>
              <a:gd name="connsiteY16" fmla="*/ 1138136 h 1280495"/>
              <a:gd name="connsiteX17" fmla="*/ 3249039 w 7441660"/>
              <a:gd name="connsiteY17" fmla="*/ 1225685 h 1280495"/>
              <a:gd name="connsiteX18" fmla="*/ 3570051 w 7441660"/>
              <a:gd name="connsiteY18" fmla="*/ 1118681 h 1280495"/>
              <a:gd name="connsiteX19" fmla="*/ 3920247 w 7441660"/>
              <a:gd name="connsiteY19" fmla="*/ 1128409 h 1280495"/>
              <a:gd name="connsiteX20" fmla="*/ 4260715 w 7441660"/>
              <a:gd name="connsiteY20" fmla="*/ 1001949 h 1280495"/>
              <a:gd name="connsiteX21" fmla="*/ 4523362 w 7441660"/>
              <a:gd name="connsiteY21" fmla="*/ 943583 h 1280495"/>
              <a:gd name="connsiteX22" fmla="*/ 4815192 w 7441660"/>
              <a:gd name="connsiteY22" fmla="*/ 943583 h 1280495"/>
              <a:gd name="connsiteX23" fmla="*/ 5116749 w 7441660"/>
              <a:gd name="connsiteY23" fmla="*/ 700392 h 1280495"/>
              <a:gd name="connsiteX24" fmla="*/ 5321030 w 7441660"/>
              <a:gd name="connsiteY24" fmla="*/ 651753 h 1280495"/>
              <a:gd name="connsiteX25" fmla="*/ 5622587 w 7441660"/>
              <a:gd name="connsiteY25" fmla="*/ 564204 h 1280495"/>
              <a:gd name="connsiteX26" fmla="*/ 5846324 w 7441660"/>
              <a:gd name="connsiteY26" fmla="*/ 389106 h 1280495"/>
              <a:gd name="connsiteX27" fmla="*/ 6011694 w 7441660"/>
              <a:gd name="connsiteY27" fmla="*/ 330740 h 1280495"/>
              <a:gd name="connsiteX28" fmla="*/ 6157609 w 7441660"/>
              <a:gd name="connsiteY28" fmla="*/ 321013 h 1280495"/>
              <a:gd name="connsiteX29" fmla="*/ 6391073 w 7441660"/>
              <a:gd name="connsiteY29" fmla="*/ 437745 h 1280495"/>
              <a:gd name="connsiteX30" fmla="*/ 6507804 w 7441660"/>
              <a:gd name="connsiteY30" fmla="*/ 486383 h 1280495"/>
              <a:gd name="connsiteX31" fmla="*/ 6682902 w 7441660"/>
              <a:gd name="connsiteY31" fmla="*/ 476655 h 1280495"/>
              <a:gd name="connsiteX32" fmla="*/ 7003915 w 7441660"/>
              <a:gd name="connsiteY32" fmla="*/ 428017 h 1280495"/>
              <a:gd name="connsiteX33" fmla="*/ 7149830 w 7441660"/>
              <a:gd name="connsiteY33" fmla="*/ 398834 h 1280495"/>
              <a:gd name="connsiteX34" fmla="*/ 7441660 w 7441660"/>
              <a:gd name="connsiteY34" fmla="*/ 136187 h 12804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7441660" h="1280495">
                <a:moveTo>
                  <a:pt x="0" y="0"/>
                </a:moveTo>
                <a:cubicBezTo>
                  <a:pt x="28372" y="44585"/>
                  <a:pt x="56745" y="89171"/>
                  <a:pt x="68094" y="184826"/>
                </a:cubicBezTo>
                <a:cubicBezTo>
                  <a:pt x="79443" y="280481"/>
                  <a:pt x="21077" y="520430"/>
                  <a:pt x="68094" y="573932"/>
                </a:cubicBezTo>
                <a:cubicBezTo>
                  <a:pt x="115111" y="627434"/>
                  <a:pt x="286966" y="489625"/>
                  <a:pt x="350196" y="505838"/>
                </a:cubicBezTo>
                <a:cubicBezTo>
                  <a:pt x="413426" y="522051"/>
                  <a:pt x="400456" y="614464"/>
                  <a:pt x="447473" y="671209"/>
                </a:cubicBezTo>
                <a:cubicBezTo>
                  <a:pt x="494490" y="727954"/>
                  <a:pt x="544749" y="794425"/>
                  <a:pt x="632298" y="846306"/>
                </a:cubicBezTo>
                <a:cubicBezTo>
                  <a:pt x="719847" y="898187"/>
                  <a:pt x="878732" y="930613"/>
                  <a:pt x="972766" y="982494"/>
                </a:cubicBezTo>
                <a:cubicBezTo>
                  <a:pt x="1066800" y="1034375"/>
                  <a:pt x="1151106" y="1110575"/>
                  <a:pt x="1196502" y="1157592"/>
                </a:cubicBezTo>
                <a:cubicBezTo>
                  <a:pt x="1241898" y="1204609"/>
                  <a:pt x="1168941" y="1246762"/>
                  <a:pt x="1245141" y="1264596"/>
                </a:cubicBezTo>
                <a:cubicBezTo>
                  <a:pt x="1321341" y="1282430"/>
                  <a:pt x="1558047" y="1288915"/>
                  <a:pt x="1653702" y="1264596"/>
                </a:cubicBezTo>
                <a:cubicBezTo>
                  <a:pt x="1749357" y="1240277"/>
                  <a:pt x="1773677" y="1146243"/>
                  <a:pt x="1819073" y="1118681"/>
                </a:cubicBezTo>
                <a:cubicBezTo>
                  <a:pt x="1864469" y="1091119"/>
                  <a:pt x="1885545" y="1087877"/>
                  <a:pt x="1926077" y="1099226"/>
                </a:cubicBezTo>
                <a:cubicBezTo>
                  <a:pt x="1966609" y="1110575"/>
                  <a:pt x="1997413" y="1191639"/>
                  <a:pt x="2062264" y="1186775"/>
                </a:cubicBezTo>
                <a:cubicBezTo>
                  <a:pt x="2127115" y="1181911"/>
                  <a:pt x="2229255" y="1081392"/>
                  <a:pt x="2315183" y="1070043"/>
                </a:cubicBezTo>
                <a:cubicBezTo>
                  <a:pt x="2401111" y="1058694"/>
                  <a:pt x="2511358" y="1102468"/>
                  <a:pt x="2577830" y="1118681"/>
                </a:cubicBezTo>
                <a:cubicBezTo>
                  <a:pt x="2644302" y="1134894"/>
                  <a:pt x="2628089" y="1164077"/>
                  <a:pt x="2714017" y="1167319"/>
                </a:cubicBezTo>
                <a:cubicBezTo>
                  <a:pt x="2799945" y="1170561"/>
                  <a:pt x="3004226" y="1128408"/>
                  <a:pt x="3093396" y="1138136"/>
                </a:cubicBezTo>
                <a:cubicBezTo>
                  <a:pt x="3182566" y="1147864"/>
                  <a:pt x="3169597" y="1228927"/>
                  <a:pt x="3249039" y="1225685"/>
                </a:cubicBezTo>
                <a:cubicBezTo>
                  <a:pt x="3328481" y="1222443"/>
                  <a:pt x="3458183" y="1134894"/>
                  <a:pt x="3570051" y="1118681"/>
                </a:cubicBezTo>
                <a:cubicBezTo>
                  <a:pt x="3681919" y="1102468"/>
                  <a:pt x="3805136" y="1147864"/>
                  <a:pt x="3920247" y="1128409"/>
                </a:cubicBezTo>
                <a:cubicBezTo>
                  <a:pt x="4035358" y="1108954"/>
                  <a:pt x="4160196" y="1032753"/>
                  <a:pt x="4260715" y="1001949"/>
                </a:cubicBezTo>
                <a:cubicBezTo>
                  <a:pt x="4361234" y="971145"/>
                  <a:pt x="4430949" y="953311"/>
                  <a:pt x="4523362" y="943583"/>
                </a:cubicBezTo>
                <a:cubicBezTo>
                  <a:pt x="4615775" y="933855"/>
                  <a:pt x="4716294" y="984115"/>
                  <a:pt x="4815192" y="943583"/>
                </a:cubicBezTo>
                <a:cubicBezTo>
                  <a:pt x="4914090" y="903051"/>
                  <a:pt x="5032443" y="749030"/>
                  <a:pt x="5116749" y="700392"/>
                </a:cubicBezTo>
                <a:cubicBezTo>
                  <a:pt x="5201055" y="651754"/>
                  <a:pt x="5236724" y="674451"/>
                  <a:pt x="5321030" y="651753"/>
                </a:cubicBezTo>
                <a:cubicBezTo>
                  <a:pt x="5405336" y="629055"/>
                  <a:pt x="5535038" y="607979"/>
                  <a:pt x="5622587" y="564204"/>
                </a:cubicBezTo>
                <a:cubicBezTo>
                  <a:pt x="5710136" y="520429"/>
                  <a:pt x="5781473" y="428017"/>
                  <a:pt x="5846324" y="389106"/>
                </a:cubicBezTo>
                <a:cubicBezTo>
                  <a:pt x="5911175" y="350195"/>
                  <a:pt x="5959813" y="342089"/>
                  <a:pt x="6011694" y="330740"/>
                </a:cubicBezTo>
                <a:cubicBezTo>
                  <a:pt x="6063575" y="319391"/>
                  <a:pt x="6094379" y="303179"/>
                  <a:pt x="6157609" y="321013"/>
                </a:cubicBezTo>
                <a:cubicBezTo>
                  <a:pt x="6220839" y="338847"/>
                  <a:pt x="6332707" y="410183"/>
                  <a:pt x="6391073" y="437745"/>
                </a:cubicBezTo>
                <a:cubicBezTo>
                  <a:pt x="6449439" y="465307"/>
                  <a:pt x="6459166" y="479898"/>
                  <a:pt x="6507804" y="486383"/>
                </a:cubicBezTo>
                <a:cubicBezTo>
                  <a:pt x="6556442" y="492868"/>
                  <a:pt x="6600217" y="486383"/>
                  <a:pt x="6682902" y="476655"/>
                </a:cubicBezTo>
                <a:cubicBezTo>
                  <a:pt x="6765587" y="466927"/>
                  <a:pt x="6926094" y="440987"/>
                  <a:pt x="7003915" y="428017"/>
                </a:cubicBezTo>
                <a:cubicBezTo>
                  <a:pt x="7081736" y="415047"/>
                  <a:pt x="7076873" y="447472"/>
                  <a:pt x="7149830" y="398834"/>
                </a:cubicBezTo>
                <a:cubicBezTo>
                  <a:pt x="7222788" y="350196"/>
                  <a:pt x="7332224" y="243191"/>
                  <a:pt x="7441660" y="136187"/>
                </a:cubicBezTo>
              </a:path>
            </a:pathLst>
          </a:custGeom>
          <a:noFill/>
          <a:ln w="22225" cmpd="dbl">
            <a:solidFill>
              <a:srgbClr val="7030A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 dirty="0"/>
          </a:p>
        </p:txBody>
      </p:sp>
      <p:sp>
        <p:nvSpPr>
          <p:cNvPr id="30" name="Forme libre : forme 29">
            <a:extLst>
              <a:ext uri="{FF2B5EF4-FFF2-40B4-BE49-F238E27FC236}">
                <a16:creationId xmlns:a16="http://schemas.microsoft.com/office/drawing/2014/main" id="{1A7B2E17-0F6B-4721-8F76-5928F1188BD8}"/>
              </a:ext>
            </a:extLst>
          </p:cNvPr>
          <p:cNvSpPr/>
          <p:nvPr/>
        </p:nvSpPr>
        <p:spPr>
          <a:xfrm>
            <a:off x="8667345" y="1352145"/>
            <a:ext cx="126459" cy="282102"/>
          </a:xfrm>
          <a:custGeom>
            <a:avLst/>
            <a:gdLst>
              <a:gd name="connsiteX0" fmla="*/ 126459 w 126459"/>
              <a:gd name="connsiteY0" fmla="*/ 0 h 282102"/>
              <a:gd name="connsiteX1" fmla="*/ 68093 w 126459"/>
              <a:gd name="connsiteY1" fmla="*/ 194553 h 282102"/>
              <a:gd name="connsiteX2" fmla="*/ 0 w 126459"/>
              <a:gd name="connsiteY2" fmla="*/ 282102 h 282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26459" h="282102">
                <a:moveTo>
                  <a:pt x="126459" y="0"/>
                </a:moveTo>
                <a:cubicBezTo>
                  <a:pt x="107814" y="73768"/>
                  <a:pt x="89169" y="147536"/>
                  <a:pt x="68093" y="194553"/>
                </a:cubicBezTo>
                <a:cubicBezTo>
                  <a:pt x="47016" y="241570"/>
                  <a:pt x="23508" y="261836"/>
                  <a:pt x="0" y="282102"/>
                </a:cubicBezTo>
              </a:path>
            </a:pathLst>
          </a:custGeom>
          <a:noFill/>
          <a:ln w="22225" cmpd="dbl">
            <a:solidFill>
              <a:srgbClr val="7030A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2" name="Forme libre : forme 31">
            <a:extLst>
              <a:ext uri="{FF2B5EF4-FFF2-40B4-BE49-F238E27FC236}">
                <a16:creationId xmlns:a16="http://schemas.microsoft.com/office/drawing/2014/main" id="{619435DB-3DD8-436A-B087-4F4E7F7B89AD}"/>
              </a:ext>
            </a:extLst>
          </p:cNvPr>
          <p:cNvSpPr/>
          <p:nvPr/>
        </p:nvSpPr>
        <p:spPr>
          <a:xfrm>
            <a:off x="8463064" y="1322962"/>
            <a:ext cx="68093" cy="291829"/>
          </a:xfrm>
          <a:custGeom>
            <a:avLst/>
            <a:gdLst>
              <a:gd name="connsiteX0" fmla="*/ 0 w 68093"/>
              <a:gd name="connsiteY0" fmla="*/ 0 h 291829"/>
              <a:gd name="connsiteX1" fmla="*/ 68093 w 68093"/>
              <a:gd name="connsiteY1" fmla="*/ 291829 h 2918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68093" h="291829">
                <a:moveTo>
                  <a:pt x="0" y="0"/>
                </a:moveTo>
                <a:lnTo>
                  <a:pt x="68093" y="291829"/>
                </a:lnTo>
              </a:path>
            </a:pathLst>
          </a:custGeom>
          <a:noFill/>
          <a:ln w="22225" cmpd="dbl">
            <a:solidFill>
              <a:srgbClr val="7030A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3" name="Forme libre : forme 32">
            <a:extLst>
              <a:ext uri="{FF2B5EF4-FFF2-40B4-BE49-F238E27FC236}">
                <a16:creationId xmlns:a16="http://schemas.microsoft.com/office/drawing/2014/main" id="{0ADFC996-2F41-4350-8A98-2DA577BB6C89}"/>
              </a:ext>
            </a:extLst>
          </p:cNvPr>
          <p:cNvSpPr/>
          <p:nvPr/>
        </p:nvSpPr>
        <p:spPr>
          <a:xfrm>
            <a:off x="9153728" y="1760706"/>
            <a:ext cx="982493" cy="1614792"/>
          </a:xfrm>
          <a:custGeom>
            <a:avLst/>
            <a:gdLst>
              <a:gd name="connsiteX0" fmla="*/ 0 w 982493"/>
              <a:gd name="connsiteY0" fmla="*/ 0 h 1614792"/>
              <a:gd name="connsiteX1" fmla="*/ 58366 w 982493"/>
              <a:gd name="connsiteY1" fmla="*/ 107005 h 1614792"/>
              <a:gd name="connsiteX2" fmla="*/ 68093 w 982493"/>
              <a:gd name="connsiteY2" fmla="*/ 272375 h 1614792"/>
              <a:gd name="connsiteX3" fmla="*/ 145915 w 982493"/>
              <a:gd name="connsiteY3" fmla="*/ 476656 h 1614792"/>
              <a:gd name="connsiteX4" fmla="*/ 291829 w 982493"/>
              <a:gd name="connsiteY4" fmla="*/ 457200 h 1614792"/>
              <a:gd name="connsiteX5" fmla="*/ 330740 w 982493"/>
              <a:gd name="connsiteY5" fmla="*/ 661481 h 1614792"/>
              <a:gd name="connsiteX6" fmla="*/ 496110 w 982493"/>
              <a:gd name="connsiteY6" fmla="*/ 787941 h 1614792"/>
              <a:gd name="connsiteX7" fmla="*/ 408561 w 982493"/>
              <a:gd name="connsiteY7" fmla="*/ 972766 h 1614792"/>
              <a:gd name="connsiteX8" fmla="*/ 680936 w 982493"/>
              <a:gd name="connsiteY8" fmla="*/ 1186775 h 1614792"/>
              <a:gd name="connsiteX9" fmla="*/ 719846 w 982493"/>
              <a:gd name="connsiteY9" fmla="*/ 1400783 h 1614792"/>
              <a:gd name="connsiteX10" fmla="*/ 778212 w 982493"/>
              <a:gd name="connsiteY10" fmla="*/ 1478605 h 1614792"/>
              <a:gd name="connsiteX11" fmla="*/ 778212 w 982493"/>
              <a:gd name="connsiteY11" fmla="*/ 1546698 h 1614792"/>
              <a:gd name="connsiteX12" fmla="*/ 914400 w 982493"/>
              <a:gd name="connsiteY12" fmla="*/ 1556426 h 1614792"/>
              <a:gd name="connsiteX13" fmla="*/ 982493 w 982493"/>
              <a:gd name="connsiteY13" fmla="*/ 1614792 h 16147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982493" h="1614792">
                <a:moveTo>
                  <a:pt x="0" y="0"/>
                </a:moveTo>
                <a:cubicBezTo>
                  <a:pt x="23508" y="30804"/>
                  <a:pt x="47017" y="61609"/>
                  <a:pt x="58366" y="107005"/>
                </a:cubicBezTo>
                <a:cubicBezTo>
                  <a:pt x="69715" y="152401"/>
                  <a:pt x="53501" y="210766"/>
                  <a:pt x="68093" y="272375"/>
                </a:cubicBezTo>
                <a:cubicBezTo>
                  <a:pt x="82685" y="333984"/>
                  <a:pt x="108626" y="445852"/>
                  <a:pt x="145915" y="476656"/>
                </a:cubicBezTo>
                <a:cubicBezTo>
                  <a:pt x="183204" y="507460"/>
                  <a:pt x="261025" y="426396"/>
                  <a:pt x="291829" y="457200"/>
                </a:cubicBezTo>
                <a:cubicBezTo>
                  <a:pt x="322633" y="488004"/>
                  <a:pt x="296693" y="606358"/>
                  <a:pt x="330740" y="661481"/>
                </a:cubicBezTo>
                <a:cubicBezTo>
                  <a:pt x="364787" y="716604"/>
                  <a:pt x="483140" y="736060"/>
                  <a:pt x="496110" y="787941"/>
                </a:cubicBezTo>
                <a:cubicBezTo>
                  <a:pt x="509080" y="839822"/>
                  <a:pt x="377757" y="906294"/>
                  <a:pt x="408561" y="972766"/>
                </a:cubicBezTo>
                <a:cubicBezTo>
                  <a:pt x="439365" y="1039238"/>
                  <a:pt x="629055" y="1115439"/>
                  <a:pt x="680936" y="1186775"/>
                </a:cubicBezTo>
                <a:cubicBezTo>
                  <a:pt x="732817" y="1258111"/>
                  <a:pt x="703633" y="1352145"/>
                  <a:pt x="719846" y="1400783"/>
                </a:cubicBezTo>
                <a:cubicBezTo>
                  <a:pt x="736059" y="1449421"/>
                  <a:pt x="768484" y="1454286"/>
                  <a:pt x="778212" y="1478605"/>
                </a:cubicBezTo>
                <a:cubicBezTo>
                  <a:pt x="787940" y="1502924"/>
                  <a:pt x="755514" y="1533728"/>
                  <a:pt x="778212" y="1546698"/>
                </a:cubicBezTo>
                <a:cubicBezTo>
                  <a:pt x="800910" y="1559668"/>
                  <a:pt x="880353" y="1545077"/>
                  <a:pt x="914400" y="1556426"/>
                </a:cubicBezTo>
                <a:cubicBezTo>
                  <a:pt x="948447" y="1567775"/>
                  <a:pt x="965470" y="1591283"/>
                  <a:pt x="982493" y="1614792"/>
                </a:cubicBezTo>
              </a:path>
            </a:pathLst>
          </a:custGeom>
          <a:noFill/>
          <a:ln w="22225" cmpd="dbl">
            <a:solidFill>
              <a:srgbClr val="7030A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6" name="Forme libre : forme 35">
            <a:extLst>
              <a:ext uri="{FF2B5EF4-FFF2-40B4-BE49-F238E27FC236}">
                <a16:creationId xmlns:a16="http://schemas.microsoft.com/office/drawing/2014/main" id="{4E12C278-C6E5-4BED-B71C-02A1FC4FA85C}"/>
              </a:ext>
            </a:extLst>
          </p:cNvPr>
          <p:cNvSpPr/>
          <p:nvPr/>
        </p:nvSpPr>
        <p:spPr>
          <a:xfrm>
            <a:off x="2811294" y="1488332"/>
            <a:ext cx="2033080" cy="291830"/>
          </a:xfrm>
          <a:custGeom>
            <a:avLst/>
            <a:gdLst>
              <a:gd name="connsiteX0" fmla="*/ 0 w 2033080"/>
              <a:gd name="connsiteY0" fmla="*/ 291830 h 291830"/>
              <a:gd name="connsiteX1" fmla="*/ 155642 w 2033080"/>
              <a:gd name="connsiteY1" fmla="*/ 233464 h 291830"/>
              <a:gd name="connsiteX2" fmla="*/ 418289 w 2033080"/>
              <a:gd name="connsiteY2" fmla="*/ 204281 h 291830"/>
              <a:gd name="connsiteX3" fmla="*/ 768485 w 2033080"/>
              <a:gd name="connsiteY3" fmla="*/ 194553 h 291830"/>
              <a:gd name="connsiteX4" fmla="*/ 1108953 w 2033080"/>
              <a:gd name="connsiteY4" fmla="*/ 136187 h 291830"/>
              <a:gd name="connsiteX5" fmla="*/ 1225685 w 2033080"/>
              <a:gd name="connsiteY5" fmla="*/ 155642 h 291830"/>
              <a:gd name="connsiteX6" fmla="*/ 1293778 w 2033080"/>
              <a:gd name="connsiteY6" fmla="*/ 107004 h 291830"/>
              <a:gd name="connsiteX7" fmla="*/ 1663429 w 2033080"/>
              <a:gd name="connsiteY7" fmla="*/ 155642 h 291830"/>
              <a:gd name="connsiteX8" fmla="*/ 1828800 w 2033080"/>
              <a:gd name="connsiteY8" fmla="*/ 155642 h 291830"/>
              <a:gd name="connsiteX9" fmla="*/ 2033080 w 2033080"/>
              <a:gd name="connsiteY9" fmla="*/ 0 h 2918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33080" h="291830">
                <a:moveTo>
                  <a:pt x="0" y="291830"/>
                </a:moveTo>
                <a:cubicBezTo>
                  <a:pt x="42963" y="269943"/>
                  <a:pt x="85927" y="248056"/>
                  <a:pt x="155642" y="233464"/>
                </a:cubicBezTo>
                <a:cubicBezTo>
                  <a:pt x="225357" y="218872"/>
                  <a:pt x="316149" y="210766"/>
                  <a:pt x="418289" y="204281"/>
                </a:cubicBezTo>
                <a:cubicBezTo>
                  <a:pt x="520429" y="197796"/>
                  <a:pt x="653374" y="205902"/>
                  <a:pt x="768485" y="194553"/>
                </a:cubicBezTo>
                <a:cubicBezTo>
                  <a:pt x="883596" y="183204"/>
                  <a:pt x="1032753" y="142672"/>
                  <a:pt x="1108953" y="136187"/>
                </a:cubicBezTo>
                <a:cubicBezTo>
                  <a:pt x="1185153" y="129702"/>
                  <a:pt x="1194881" y="160506"/>
                  <a:pt x="1225685" y="155642"/>
                </a:cubicBezTo>
                <a:cubicBezTo>
                  <a:pt x="1256489" y="150778"/>
                  <a:pt x="1220821" y="107004"/>
                  <a:pt x="1293778" y="107004"/>
                </a:cubicBezTo>
                <a:cubicBezTo>
                  <a:pt x="1366735" y="107004"/>
                  <a:pt x="1574259" y="147536"/>
                  <a:pt x="1663429" y="155642"/>
                </a:cubicBezTo>
                <a:cubicBezTo>
                  <a:pt x="1752599" y="163748"/>
                  <a:pt x="1767192" y="181582"/>
                  <a:pt x="1828800" y="155642"/>
                </a:cubicBezTo>
                <a:cubicBezTo>
                  <a:pt x="1890409" y="129702"/>
                  <a:pt x="1961744" y="64851"/>
                  <a:pt x="2033080" y="0"/>
                </a:cubicBezTo>
              </a:path>
            </a:pathLst>
          </a:custGeom>
          <a:noFill/>
          <a:ln w="22225" cmpd="dbl">
            <a:solidFill>
              <a:srgbClr val="7030A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7" name="Forme libre : forme 36">
            <a:extLst>
              <a:ext uri="{FF2B5EF4-FFF2-40B4-BE49-F238E27FC236}">
                <a16:creationId xmlns:a16="http://schemas.microsoft.com/office/drawing/2014/main" id="{ACD3BC57-7162-4313-A368-22BB9279D342}"/>
              </a:ext>
            </a:extLst>
          </p:cNvPr>
          <p:cNvSpPr/>
          <p:nvPr/>
        </p:nvSpPr>
        <p:spPr>
          <a:xfrm>
            <a:off x="5165387" y="2470826"/>
            <a:ext cx="525294" cy="393495"/>
          </a:xfrm>
          <a:custGeom>
            <a:avLst/>
            <a:gdLst>
              <a:gd name="connsiteX0" fmla="*/ 0 w 525294"/>
              <a:gd name="connsiteY0" fmla="*/ 0 h 393495"/>
              <a:gd name="connsiteX1" fmla="*/ 19456 w 525294"/>
              <a:gd name="connsiteY1" fmla="*/ 107004 h 393495"/>
              <a:gd name="connsiteX2" fmla="*/ 107004 w 525294"/>
              <a:gd name="connsiteY2" fmla="*/ 214008 h 393495"/>
              <a:gd name="connsiteX3" fmla="*/ 145915 w 525294"/>
              <a:gd name="connsiteY3" fmla="*/ 369651 h 393495"/>
              <a:gd name="connsiteX4" fmla="*/ 340468 w 525294"/>
              <a:gd name="connsiteY4" fmla="*/ 389106 h 393495"/>
              <a:gd name="connsiteX5" fmla="*/ 437745 w 525294"/>
              <a:gd name="connsiteY5" fmla="*/ 330740 h 393495"/>
              <a:gd name="connsiteX6" fmla="*/ 525294 w 525294"/>
              <a:gd name="connsiteY6" fmla="*/ 58365 h 3934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25294" h="393495">
                <a:moveTo>
                  <a:pt x="0" y="0"/>
                </a:moveTo>
                <a:cubicBezTo>
                  <a:pt x="811" y="35668"/>
                  <a:pt x="1622" y="71336"/>
                  <a:pt x="19456" y="107004"/>
                </a:cubicBezTo>
                <a:cubicBezTo>
                  <a:pt x="37290" y="142672"/>
                  <a:pt x="85928" y="170234"/>
                  <a:pt x="107004" y="214008"/>
                </a:cubicBezTo>
                <a:cubicBezTo>
                  <a:pt x="128080" y="257782"/>
                  <a:pt x="107004" y="340468"/>
                  <a:pt x="145915" y="369651"/>
                </a:cubicBezTo>
                <a:cubicBezTo>
                  <a:pt x="184826" y="398834"/>
                  <a:pt x="291830" y="395591"/>
                  <a:pt x="340468" y="389106"/>
                </a:cubicBezTo>
                <a:cubicBezTo>
                  <a:pt x="389106" y="382621"/>
                  <a:pt x="406941" y="385864"/>
                  <a:pt x="437745" y="330740"/>
                </a:cubicBezTo>
                <a:cubicBezTo>
                  <a:pt x="468549" y="275617"/>
                  <a:pt x="496921" y="166991"/>
                  <a:pt x="525294" y="58365"/>
                </a:cubicBezTo>
              </a:path>
            </a:pathLst>
          </a:custGeom>
          <a:noFill/>
          <a:ln w="22225" cmpd="dbl">
            <a:solidFill>
              <a:srgbClr val="7030A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8" name="Forme libre : forme 37">
            <a:extLst>
              <a:ext uri="{FF2B5EF4-FFF2-40B4-BE49-F238E27FC236}">
                <a16:creationId xmlns:a16="http://schemas.microsoft.com/office/drawing/2014/main" id="{90EE9F7B-7D06-4BFD-9FE6-C1F42F13A7D8}"/>
              </a:ext>
            </a:extLst>
          </p:cNvPr>
          <p:cNvSpPr/>
          <p:nvPr/>
        </p:nvSpPr>
        <p:spPr>
          <a:xfrm>
            <a:off x="3511685" y="2529191"/>
            <a:ext cx="136187" cy="58366"/>
          </a:xfrm>
          <a:custGeom>
            <a:avLst/>
            <a:gdLst>
              <a:gd name="connsiteX0" fmla="*/ 136187 w 136187"/>
              <a:gd name="connsiteY0" fmla="*/ 0 h 58366"/>
              <a:gd name="connsiteX1" fmla="*/ 0 w 136187"/>
              <a:gd name="connsiteY1" fmla="*/ 58366 h 583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36187" h="58366">
                <a:moveTo>
                  <a:pt x="136187" y="0"/>
                </a:moveTo>
                <a:lnTo>
                  <a:pt x="0" y="58366"/>
                </a:lnTo>
              </a:path>
            </a:pathLst>
          </a:custGeom>
          <a:noFill/>
          <a:ln w="22225" cmpd="dbl">
            <a:solidFill>
              <a:srgbClr val="7030A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9" name="Forme libre : forme 38">
            <a:extLst>
              <a:ext uri="{FF2B5EF4-FFF2-40B4-BE49-F238E27FC236}">
                <a16:creationId xmlns:a16="http://schemas.microsoft.com/office/drawing/2014/main" id="{8E0F851C-7989-44CE-A836-7E9CB023796D}"/>
              </a:ext>
            </a:extLst>
          </p:cNvPr>
          <p:cNvSpPr/>
          <p:nvPr/>
        </p:nvSpPr>
        <p:spPr>
          <a:xfrm>
            <a:off x="4776282" y="1556425"/>
            <a:ext cx="466928" cy="787940"/>
          </a:xfrm>
          <a:custGeom>
            <a:avLst/>
            <a:gdLst>
              <a:gd name="connsiteX0" fmla="*/ 0 w 651753"/>
              <a:gd name="connsiteY0" fmla="*/ 758757 h 758757"/>
              <a:gd name="connsiteX1" fmla="*/ 155642 w 651753"/>
              <a:gd name="connsiteY1" fmla="*/ 642025 h 758757"/>
              <a:gd name="connsiteX2" fmla="*/ 379379 w 651753"/>
              <a:gd name="connsiteY2" fmla="*/ 486382 h 758757"/>
              <a:gd name="connsiteX3" fmla="*/ 350196 w 651753"/>
              <a:gd name="connsiteY3" fmla="*/ 369651 h 758757"/>
              <a:gd name="connsiteX4" fmla="*/ 398834 w 651753"/>
              <a:gd name="connsiteY4" fmla="*/ 107004 h 758757"/>
              <a:gd name="connsiteX5" fmla="*/ 544749 w 651753"/>
              <a:gd name="connsiteY5" fmla="*/ 126459 h 758757"/>
              <a:gd name="connsiteX6" fmla="*/ 651753 w 651753"/>
              <a:gd name="connsiteY6" fmla="*/ 0 h 758757"/>
              <a:gd name="connsiteX0" fmla="*/ 0 w 655726"/>
              <a:gd name="connsiteY0" fmla="*/ 768124 h 768124"/>
              <a:gd name="connsiteX1" fmla="*/ 155642 w 655726"/>
              <a:gd name="connsiteY1" fmla="*/ 651392 h 768124"/>
              <a:gd name="connsiteX2" fmla="*/ 379379 w 655726"/>
              <a:gd name="connsiteY2" fmla="*/ 495749 h 768124"/>
              <a:gd name="connsiteX3" fmla="*/ 350196 w 655726"/>
              <a:gd name="connsiteY3" fmla="*/ 379018 h 768124"/>
              <a:gd name="connsiteX4" fmla="*/ 398834 w 655726"/>
              <a:gd name="connsiteY4" fmla="*/ 116371 h 768124"/>
              <a:gd name="connsiteX5" fmla="*/ 544749 w 655726"/>
              <a:gd name="connsiteY5" fmla="*/ 135826 h 768124"/>
              <a:gd name="connsiteX6" fmla="*/ 651753 w 655726"/>
              <a:gd name="connsiteY6" fmla="*/ 9367 h 768124"/>
              <a:gd name="connsiteX7" fmla="*/ 632298 w 655726"/>
              <a:gd name="connsiteY7" fmla="*/ 9367 h 768124"/>
              <a:gd name="connsiteX0" fmla="*/ 0 w 739457"/>
              <a:gd name="connsiteY0" fmla="*/ 924127 h 924127"/>
              <a:gd name="connsiteX1" fmla="*/ 155642 w 739457"/>
              <a:gd name="connsiteY1" fmla="*/ 807395 h 924127"/>
              <a:gd name="connsiteX2" fmla="*/ 379379 w 739457"/>
              <a:gd name="connsiteY2" fmla="*/ 651752 h 924127"/>
              <a:gd name="connsiteX3" fmla="*/ 350196 w 739457"/>
              <a:gd name="connsiteY3" fmla="*/ 535021 h 924127"/>
              <a:gd name="connsiteX4" fmla="*/ 398834 w 739457"/>
              <a:gd name="connsiteY4" fmla="*/ 272374 h 924127"/>
              <a:gd name="connsiteX5" fmla="*/ 544749 w 739457"/>
              <a:gd name="connsiteY5" fmla="*/ 291829 h 924127"/>
              <a:gd name="connsiteX6" fmla="*/ 651753 w 739457"/>
              <a:gd name="connsiteY6" fmla="*/ 165370 h 924127"/>
              <a:gd name="connsiteX7" fmla="*/ 739303 w 739457"/>
              <a:gd name="connsiteY7" fmla="*/ 0 h 924127"/>
              <a:gd name="connsiteX0" fmla="*/ 0 w 739457"/>
              <a:gd name="connsiteY0" fmla="*/ 924127 h 924127"/>
              <a:gd name="connsiteX1" fmla="*/ 155642 w 739457"/>
              <a:gd name="connsiteY1" fmla="*/ 807395 h 924127"/>
              <a:gd name="connsiteX2" fmla="*/ 379379 w 739457"/>
              <a:gd name="connsiteY2" fmla="*/ 651752 h 924127"/>
              <a:gd name="connsiteX3" fmla="*/ 350196 w 739457"/>
              <a:gd name="connsiteY3" fmla="*/ 535021 h 924127"/>
              <a:gd name="connsiteX4" fmla="*/ 398834 w 739457"/>
              <a:gd name="connsiteY4" fmla="*/ 272374 h 924127"/>
              <a:gd name="connsiteX5" fmla="*/ 476656 w 739457"/>
              <a:gd name="connsiteY5" fmla="*/ 204280 h 924127"/>
              <a:gd name="connsiteX6" fmla="*/ 651753 w 739457"/>
              <a:gd name="connsiteY6" fmla="*/ 165370 h 924127"/>
              <a:gd name="connsiteX7" fmla="*/ 739303 w 739457"/>
              <a:gd name="connsiteY7" fmla="*/ 0 h 924127"/>
              <a:gd name="connsiteX0" fmla="*/ 0 w 654437"/>
              <a:gd name="connsiteY0" fmla="*/ 1089497 h 1089497"/>
              <a:gd name="connsiteX1" fmla="*/ 155642 w 654437"/>
              <a:gd name="connsiteY1" fmla="*/ 972765 h 1089497"/>
              <a:gd name="connsiteX2" fmla="*/ 379379 w 654437"/>
              <a:gd name="connsiteY2" fmla="*/ 817122 h 1089497"/>
              <a:gd name="connsiteX3" fmla="*/ 350196 w 654437"/>
              <a:gd name="connsiteY3" fmla="*/ 700391 h 1089497"/>
              <a:gd name="connsiteX4" fmla="*/ 398834 w 654437"/>
              <a:gd name="connsiteY4" fmla="*/ 437744 h 1089497"/>
              <a:gd name="connsiteX5" fmla="*/ 476656 w 654437"/>
              <a:gd name="connsiteY5" fmla="*/ 369650 h 1089497"/>
              <a:gd name="connsiteX6" fmla="*/ 651753 w 654437"/>
              <a:gd name="connsiteY6" fmla="*/ 330740 h 1089497"/>
              <a:gd name="connsiteX7" fmla="*/ 612843 w 654437"/>
              <a:gd name="connsiteY7" fmla="*/ 0 h 1089497"/>
              <a:gd name="connsiteX0" fmla="*/ 0 w 612932"/>
              <a:gd name="connsiteY0" fmla="*/ 1089497 h 1089497"/>
              <a:gd name="connsiteX1" fmla="*/ 155642 w 612932"/>
              <a:gd name="connsiteY1" fmla="*/ 972765 h 1089497"/>
              <a:gd name="connsiteX2" fmla="*/ 379379 w 612932"/>
              <a:gd name="connsiteY2" fmla="*/ 817122 h 1089497"/>
              <a:gd name="connsiteX3" fmla="*/ 350196 w 612932"/>
              <a:gd name="connsiteY3" fmla="*/ 700391 h 1089497"/>
              <a:gd name="connsiteX4" fmla="*/ 398834 w 612932"/>
              <a:gd name="connsiteY4" fmla="*/ 437744 h 1089497"/>
              <a:gd name="connsiteX5" fmla="*/ 476656 w 612932"/>
              <a:gd name="connsiteY5" fmla="*/ 369650 h 1089497"/>
              <a:gd name="connsiteX6" fmla="*/ 466928 w 612932"/>
              <a:gd name="connsiteY6" fmla="*/ 194552 h 1089497"/>
              <a:gd name="connsiteX7" fmla="*/ 612843 w 612932"/>
              <a:gd name="connsiteY7" fmla="*/ 0 h 1089497"/>
              <a:gd name="connsiteX0" fmla="*/ 0 w 488734"/>
              <a:gd name="connsiteY0" fmla="*/ 894945 h 894945"/>
              <a:gd name="connsiteX1" fmla="*/ 155642 w 488734"/>
              <a:gd name="connsiteY1" fmla="*/ 778213 h 894945"/>
              <a:gd name="connsiteX2" fmla="*/ 379379 w 488734"/>
              <a:gd name="connsiteY2" fmla="*/ 622570 h 894945"/>
              <a:gd name="connsiteX3" fmla="*/ 350196 w 488734"/>
              <a:gd name="connsiteY3" fmla="*/ 505839 h 894945"/>
              <a:gd name="connsiteX4" fmla="*/ 398834 w 488734"/>
              <a:gd name="connsiteY4" fmla="*/ 243192 h 894945"/>
              <a:gd name="connsiteX5" fmla="*/ 476656 w 488734"/>
              <a:gd name="connsiteY5" fmla="*/ 175098 h 894945"/>
              <a:gd name="connsiteX6" fmla="*/ 466928 w 488734"/>
              <a:gd name="connsiteY6" fmla="*/ 0 h 894945"/>
              <a:gd name="connsiteX0" fmla="*/ 0 w 476656"/>
              <a:gd name="connsiteY0" fmla="*/ 719847 h 719847"/>
              <a:gd name="connsiteX1" fmla="*/ 155642 w 476656"/>
              <a:gd name="connsiteY1" fmla="*/ 603115 h 719847"/>
              <a:gd name="connsiteX2" fmla="*/ 379379 w 476656"/>
              <a:gd name="connsiteY2" fmla="*/ 447472 h 719847"/>
              <a:gd name="connsiteX3" fmla="*/ 350196 w 476656"/>
              <a:gd name="connsiteY3" fmla="*/ 330741 h 719847"/>
              <a:gd name="connsiteX4" fmla="*/ 398834 w 476656"/>
              <a:gd name="connsiteY4" fmla="*/ 68094 h 719847"/>
              <a:gd name="connsiteX5" fmla="*/ 476656 w 476656"/>
              <a:gd name="connsiteY5" fmla="*/ 0 h 719847"/>
              <a:gd name="connsiteX0" fmla="*/ 0 w 466928"/>
              <a:gd name="connsiteY0" fmla="*/ 787940 h 787940"/>
              <a:gd name="connsiteX1" fmla="*/ 155642 w 466928"/>
              <a:gd name="connsiteY1" fmla="*/ 671208 h 787940"/>
              <a:gd name="connsiteX2" fmla="*/ 379379 w 466928"/>
              <a:gd name="connsiteY2" fmla="*/ 515565 h 787940"/>
              <a:gd name="connsiteX3" fmla="*/ 350196 w 466928"/>
              <a:gd name="connsiteY3" fmla="*/ 398834 h 787940"/>
              <a:gd name="connsiteX4" fmla="*/ 398834 w 466928"/>
              <a:gd name="connsiteY4" fmla="*/ 136187 h 787940"/>
              <a:gd name="connsiteX5" fmla="*/ 466928 w 466928"/>
              <a:gd name="connsiteY5" fmla="*/ 0 h 7879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6928" h="787940">
                <a:moveTo>
                  <a:pt x="0" y="787940"/>
                </a:moveTo>
                <a:cubicBezTo>
                  <a:pt x="46206" y="752272"/>
                  <a:pt x="92412" y="716604"/>
                  <a:pt x="155642" y="671208"/>
                </a:cubicBezTo>
                <a:cubicBezTo>
                  <a:pt x="218872" y="625812"/>
                  <a:pt x="346953" y="560961"/>
                  <a:pt x="379379" y="515565"/>
                </a:cubicBezTo>
                <a:cubicBezTo>
                  <a:pt x="411805" y="470169"/>
                  <a:pt x="346954" y="462064"/>
                  <a:pt x="350196" y="398834"/>
                </a:cubicBezTo>
                <a:cubicBezTo>
                  <a:pt x="353439" y="335604"/>
                  <a:pt x="379379" y="202659"/>
                  <a:pt x="398834" y="136187"/>
                </a:cubicBezTo>
                <a:cubicBezTo>
                  <a:pt x="418289" y="69715"/>
                  <a:pt x="424775" y="17834"/>
                  <a:pt x="466928" y="0"/>
                </a:cubicBezTo>
              </a:path>
            </a:pathLst>
          </a:custGeom>
          <a:noFill/>
          <a:ln w="22225" cmpd="dbl">
            <a:solidFill>
              <a:srgbClr val="7030A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40" name="Forme libre : forme 39">
            <a:extLst>
              <a:ext uri="{FF2B5EF4-FFF2-40B4-BE49-F238E27FC236}">
                <a16:creationId xmlns:a16="http://schemas.microsoft.com/office/drawing/2014/main" id="{9895DBED-6A40-4CEF-8376-3F93AD889F6B}"/>
              </a:ext>
            </a:extLst>
          </p:cNvPr>
          <p:cNvSpPr/>
          <p:nvPr/>
        </p:nvSpPr>
        <p:spPr>
          <a:xfrm>
            <a:off x="5165387" y="2071991"/>
            <a:ext cx="292142" cy="359924"/>
          </a:xfrm>
          <a:custGeom>
            <a:avLst/>
            <a:gdLst>
              <a:gd name="connsiteX0" fmla="*/ 0 w 292142"/>
              <a:gd name="connsiteY0" fmla="*/ 0 h 359924"/>
              <a:gd name="connsiteX1" fmla="*/ 165370 w 292142"/>
              <a:gd name="connsiteY1" fmla="*/ 77822 h 359924"/>
              <a:gd name="connsiteX2" fmla="*/ 272375 w 292142"/>
              <a:gd name="connsiteY2" fmla="*/ 243192 h 359924"/>
              <a:gd name="connsiteX3" fmla="*/ 291830 w 292142"/>
              <a:gd name="connsiteY3" fmla="*/ 359924 h 359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92142" h="359924">
                <a:moveTo>
                  <a:pt x="0" y="0"/>
                </a:moveTo>
                <a:cubicBezTo>
                  <a:pt x="59987" y="18645"/>
                  <a:pt x="119974" y="37290"/>
                  <a:pt x="165370" y="77822"/>
                </a:cubicBezTo>
                <a:cubicBezTo>
                  <a:pt x="210766" y="118354"/>
                  <a:pt x="251298" y="196175"/>
                  <a:pt x="272375" y="243192"/>
                </a:cubicBezTo>
                <a:cubicBezTo>
                  <a:pt x="293452" y="290209"/>
                  <a:pt x="292641" y="325066"/>
                  <a:pt x="291830" y="359924"/>
                </a:cubicBezTo>
              </a:path>
            </a:pathLst>
          </a:custGeom>
          <a:noFill/>
          <a:ln w="22225" cmpd="dbl">
            <a:solidFill>
              <a:srgbClr val="7030A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29" name="Forme libre : forme 128">
            <a:extLst>
              <a:ext uri="{FF2B5EF4-FFF2-40B4-BE49-F238E27FC236}">
                <a16:creationId xmlns:a16="http://schemas.microsoft.com/office/drawing/2014/main" id="{E17C3CCC-DDE3-4719-8877-18CBEFEA59C8}"/>
              </a:ext>
            </a:extLst>
          </p:cNvPr>
          <p:cNvSpPr/>
          <p:nvPr/>
        </p:nvSpPr>
        <p:spPr>
          <a:xfrm>
            <a:off x="2423259" y="1853118"/>
            <a:ext cx="136187" cy="58366"/>
          </a:xfrm>
          <a:custGeom>
            <a:avLst/>
            <a:gdLst>
              <a:gd name="connsiteX0" fmla="*/ 136187 w 136187"/>
              <a:gd name="connsiteY0" fmla="*/ 0 h 58366"/>
              <a:gd name="connsiteX1" fmla="*/ 0 w 136187"/>
              <a:gd name="connsiteY1" fmla="*/ 58366 h 583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36187" h="58366">
                <a:moveTo>
                  <a:pt x="136187" y="0"/>
                </a:moveTo>
                <a:lnTo>
                  <a:pt x="0" y="58366"/>
                </a:lnTo>
              </a:path>
            </a:pathLst>
          </a:custGeom>
          <a:noFill/>
          <a:ln w="22225" cmpd="dbl">
            <a:solidFill>
              <a:srgbClr val="7030A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49" name="Forme libre : forme 48">
            <a:extLst>
              <a:ext uri="{FF2B5EF4-FFF2-40B4-BE49-F238E27FC236}">
                <a16:creationId xmlns:a16="http://schemas.microsoft.com/office/drawing/2014/main" id="{45E10BF9-64F0-43AC-9E50-C613EA056298}"/>
              </a:ext>
            </a:extLst>
          </p:cNvPr>
          <p:cNvSpPr>
            <a:spLocks noChangeAspect="1"/>
          </p:cNvSpPr>
          <p:nvPr/>
        </p:nvSpPr>
        <p:spPr>
          <a:xfrm>
            <a:off x="790575" y="3122238"/>
            <a:ext cx="2362311" cy="2839670"/>
          </a:xfrm>
          <a:custGeom>
            <a:avLst/>
            <a:gdLst>
              <a:gd name="connsiteX0" fmla="*/ 2219325 w 2219325"/>
              <a:gd name="connsiteY0" fmla="*/ 0 h 2371725"/>
              <a:gd name="connsiteX1" fmla="*/ 1838325 w 2219325"/>
              <a:gd name="connsiteY1" fmla="*/ 161925 h 2371725"/>
              <a:gd name="connsiteX2" fmla="*/ 1819275 w 2219325"/>
              <a:gd name="connsiteY2" fmla="*/ 257175 h 2371725"/>
              <a:gd name="connsiteX3" fmla="*/ 1752600 w 2219325"/>
              <a:gd name="connsiteY3" fmla="*/ 295275 h 2371725"/>
              <a:gd name="connsiteX4" fmla="*/ 1543050 w 2219325"/>
              <a:gd name="connsiteY4" fmla="*/ 295275 h 2371725"/>
              <a:gd name="connsiteX5" fmla="*/ 1457325 w 2219325"/>
              <a:gd name="connsiteY5" fmla="*/ 409575 h 2371725"/>
              <a:gd name="connsiteX6" fmla="*/ 1381125 w 2219325"/>
              <a:gd name="connsiteY6" fmla="*/ 361950 h 2371725"/>
              <a:gd name="connsiteX7" fmla="*/ 1000125 w 2219325"/>
              <a:gd name="connsiteY7" fmla="*/ 533400 h 2371725"/>
              <a:gd name="connsiteX8" fmla="*/ 895350 w 2219325"/>
              <a:gd name="connsiteY8" fmla="*/ 552450 h 2371725"/>
              <a:gd name="connsiteX9" fmla="*/ 742950 w 2219325"/>
              <a:gd name="connsiteY9" fmla="*/ 533400 h 2371725"/>
              <a:gd name="connsiteX10" fmla="*/ 638175 w 2219325"/>
              <a:gd name="connsiteY10" fmla="*/ 695325 h 2371725"/>
              <a:gd name="connsiteX11" fmla="*/ 495300 w 2219325"/>
              <a:gd name="connsiteY11" fmla="*/ 619125 h 2371725"/>
              <a:gd name="connsiteX12" fmla="*/ 352425 w 2219325"/>
              <a:gd name="connsiteY12" fmla="*/ 676275 h 2371725"/>
              <a:gd name="connsiteX13" fmla="*/ 276225 w 2219325"/>
              <a:gd name="connsiteY13" fmla="*/ 723900 h 2371725"/>
              <a:gd name="connsiteX14" fmla="*/ 152400 w 2219325"/>
              <a:gd name="connsiteY14" fmla="*/ 723900 h 2371725"/>
              <a:gd name="connsiteX15" fmla="*/ 114300 w 2219325"/>
              <a:gd name="connsiteY15" fmla="*/ 857250 h 2371725"/>
              <a:gd name="connsiteX16" fmla="*/ 219075 w 2219325"/>
              <a:gd name="connsiteY16" fmla="*/ 952500 h 2371725"/>
              <a:gd name="connsiteX17" fmla="*/ 200025 w 2219325"/>
              <a:gd name="connsiteY17" fmla="*/ 1104900 h 2371725"/>
              <a:gd name="connsiteX18" fmla="*/ 171450 w 2219325"/>
              <a:gd name="connsiteY18" fmla="*/ 1276350 h 2371725"/>
              <a:gd name="connsiteX19" fmla="*/ 114300 w 2219325"/>
              <a:gd name="connsiteY19" fmla="*/ 1371600 h 2371725"/>
              <a:gd name="connsiteX20" fmla="*/ 171450 w 2219325"/>
              <a:gd name="connsiteY20" fmla="*/ 1533525 h 2371725"/>
              <a:gd name="connsiteX21" fmla="*/ 238125 w 2219325"/>
              <a:gd name="connsiteY21" fmla="*/ 1628775 h 2371725"/>
              <a:gd name="connsiteX22" fmla="*/ 266700 w 2219325"/>
              <a:gd name="connsiteY22" fmla="*/ 1752600 h 2371725"/>
              <a:gd name="connsiteX23" fmla="*/ 333375 w 2219325"/>
              <a:gd name="connsiteY23" fmla="*/ 1971675 h 2371725"/>
              <a:gd name="connsiteX24" fmla="*/ 257175 w 2219325"/>
              <a:gd name="connsiteY24" fmla="*/ 1971675 h 2371725"/>
              <a:gd name="connsiteX25" fmla="*/ 219075 w 2219325"/>
              <a:gd name="connsiteY25" fmla="*/ 2105025 h 2371725"/>
              <a:gd name="connsiteX26" fmla="*/ 133350 w 2219325"/>
              <a:gd name="connsiteY26" fmla="*/ 2219325 h 2371725"/>
              <a:gd name="connsiteX27" fmla="*/ 28575 w 2219325"/>
              <a:gd name="connsiteY27" fmla="*/ 2124075 h 2371725"/>
              <a:gd name="connsiteX28" fmla="*/ 0 w 2219325"/>
              <a:gd name="connsiteY28" fmla="*/ 2371725 h 2371725"/>
              <a:gd name="connsiteX0" fmla="*/ 1838325 w 1838325"/>
              <a:gd name="connsiteY0" fmla="*/ 0 h 2209800"/>
              <a:gd name="connsiteX1" fmla="*/ 1819275 w 1838325"/>
              <a:gd name="connsiteY1" fmla="*/ 95250 h 2209800"/>
              <a:gd name="connsiteX2" fmla="*/ 1752600 w 1838325"/>
              <a:gd name="connsiteY2" fmla="*/ 133350 h 2209800"/>
              <a:gd name="connsiteX3" fmla="*/ 1543050 w 1838325"/>
              <a:gd name="connsiteY3" fmla="*/ 133350 h 2209800"/>
              <a:gd name="connsiteX4" fmla="*/ 1457325 w 1838325"/>
              <a:gd name="connsiteY4" fmla="*/ 247650 h 2209800"/>
              <a:gd name="connsiteX5" fmla="*/ 1381125 w 1838325"/>
              <a:gd name="connsiteY5" fmla="*/ 200025 h 2209800"/>
              <a:gd name="connsiteX6" fmla="*/ 1000125 w 1838325"/>
              <a:gd name="connsiteY6" fmla="*/ 371475 h 2209800"/>
              <a:gd name="connsiteX7" fmla="*/ 895350 w 1838325"/>
              <a:gd name="connsiteY7" fmla="*/ 390525 h 2209800"/>
              <a:gd name="connsiteX8" fmla="*/ 742950 w 1838325"/>
              <a:gd name="connsiteY8" fmla="*/ 371475 h 2209800"/>
              <a:gd name="connsiteX9" fmla="*/ 638175 w 1838325"/>
              <a:gd name="connsiteY9" fmla="*/ 533400 h 2209800"/>
              <a:gd name="connsiteX10" fmla="*/ 495300 w 1838325"/>
              <a:gd name="connsiteY10" fmla="*/ 457200 h 2209800"/>
              <a:gd name="connsiteX11" fmla="*/ 352425 w 1838325"/>
              <a:gd name="connsiteY11" fmla="*/ 514350 h 2209800"/>
              <a:gd name="connsiteX12" fmla="*/ 276225 w 1838325"/>
              <a:gd name="connsiteY12" fmla="*/ 561975 h 2209800"/>
              <a:gd name="connsiteX13" fmla="*/ 152400 w 1838325"/>
              <a:gd name="connsiteY13" fmla="*/ 561975 h 2209800"/>
              <a:gd name="connsiteX14" fmla="*/ 114300 w 1838325"/>
              <a:gd name="connsiteY14" fmla="*/ 695325 h 2209800"/>
              <a:gd name="connsiteX15" fmla="*/ 219075 w 1838325"/>
              <a:gd name="connsiteY15" fmla="*/ 790575 h 2209800"/>
              <a:gd name="connsiteX16" fmla="*/ 200025 w 1838325"/>
              <a:gd name="connsiteY16" fmla="*/ 942975 h 2209800"/>
              <a:gd name="connsiteX17" fmla="*/ 171450 w 1838325"/>
              <a:gd name="connsiteY17" fmla="*/ 1114425 h 2209800"/>
              <a:gd name="connsiteX18" fmla="*/ 114300 w 1838325"/>
              <a:gd name="connsiteY18" fmla="*/ 1209675 h 2209800"/>
              <a:gd name="connsiteX19" fmla="*/ 171450 w 1838325"/>
              <a:gd name="connsiteY19" fmla="*/ 1371600 h 2209800"/>
              <a:gd name="connsiteX20" fmla="*/ 238125 w 1838325"/>
              <a:gd name="connsiteY20" fmla="*/ 1466850 h 2209800"/>
              <a:gd name="connsiteX21" fmla="*/ 266700 w 1838325"/>
              <a:gd name="connsiteY21" fmla="*/ 1590675 h 2209800"/>
              <a:gd name="connsiteX22" fmla="*/ 333375 w 1838325"/>
              <a:gd name="connsiteY22" fmla="*/ 1809750 h 2209800"/>
              <a:gd name="connsiteX23" fmla="*/ 257175 w 1838325"/>
              <a:gd name="connsiteY23" fmla="*/ 1809750 h 2209800"/>
              <a:gd name="connsiteX24" fmla="*/ 219075 w 1838325"/>
              <a:gd name="connsiteY24" fmla="*/ 1943100 h 2209800"/>
              <a:gd name="connsiteX25" fmla="*/ 133350 w 1838325"/>
              <a:gd name="connsiteY25" fmla="*/ 2057400 h 2209800"/>
              <a:gd name="connsiteX26" fmla="*/ 28575 w 1838325"/>
              <a:gd name="connsiteY26" fmla="*/ 1962150 h 2209800"/>
              <a:gd name="connsiteX27" fmla="*/ 0 w 1838325"/>
              <a:gd name="connsiteY27" fmla="*/ 2209800 h 2209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1838325" h="2209800">
                <a:moveTo>
                  <a:pt x="1838325" y="0"/>
                </a:moveTo>
                <a:cubicBezTo>
                  <a:pt x="1771650" y="42862"/>
                  <a:pt x="1833563" y="73025"/>
                  <a:pt x="1819275" y="95250"/>
                </a:cubicBezTo>
                <a:cubicBezTo>
                  <a:pt x="1804987" y="117475"/>
                  <a:pt x="1798638" y="127000"/>
                  <a:pt x="1752600" y="133350"/>
                </a:cubicBezTo>
                <a:cubicBezTo>
                  <a:pt x="1706562" y="139700"/>
                  <a:pt x="1592262" y="114300"/>
                  <a:pt x="1543050" y="133350"/>
                </a:cubicBezTo>
                <a:cubicBezTo>
                  <a:pt x="1493837" y="152400"/>
                  <a:pt x="1484312" y="236538"/>
                  <a:pt x="1457325" y="247650"/>
                </a:cubicBezTo>
                <a:cubicBezTo>
                  <a:pt x="1430338" y="258762"/>
                  <a:pt x="1457325" y="179388"/>
                  <a:pt x="1381125" y="200025"/>
                </a:cubicBezTo>
                <a:cubicBezTo>
                  <a:pt x="1304925" y="220663"/>
                  <a:pt x="1081087" y="339725"/>
                  <a:pt x="1000125" y="371475"/>
                </a:cubicBezTo>
                <a:cubicBezTo>
                  <a:pt x="919162" y="403225"/>
                  <a:pt x="938212" y="390525"/>
                  <a:pt x="895350" y="390525"/>
                </a:cubicBezTo>
                <a:cubicBezTo>
                  <a:pt x="852488" y="390525"/>
                  <a:pt x="785812" y="347663"/>
                  <a:pt x="742950" y="371475"/>
                </a:cubicBezTo>
                <a:cubicBezTo>
                  <a:pt x="700087" y="395288"/>
                  <a:pt x="679450" y="519113"/>
                  <a:pt x="638175" y="533400"/>
                </a:cubicBezTo>
                <a:cubicBezTo>
                  <a:pt x="596900" y="547688"/>
                  <a:pt x="542925" y="460375"/>
                  <a:pt x="495300" y="457200"/>
                </a:cubicBezTo>
                <a:cubicBezTo>
                  <a:pt x="447675" y="454025"/>
                  <a:pt x="388937" y="496888"/>
                  <a:pt x="352425" y="514350"/>
                </a:cubicBezTo>
                <a:cubicBezTo>
                  <a:pt x="315913" y="531812"/>
                  <a:pt x="309562" y="554038"/>
                  <a:pt x="276225" y="561975"/>
                </a:cubicBezTo>
                <a:cubicBezTo>
                  <a:pt x="242888" y="569912"/>
                  <a:pt x="179387" y="539750"/>
                  <a:pt x="152400" y="561975"/>
                </a:cubicBezTo>
                <a:cubicBezTo>
                  <a:pt x="125413" y="584200"/>
                  <a:pt x="103188" y="657225"/>
                  <a:pt x="114300" y="695325"/>
                </a:cubicBezTo>
                <a:cubicBezTo>
                  <a:pt x="125412" y="733425"/>
                  <a:pt x="204787" y="749300"/>
                  <a:pt x="219075" y="790575"/>
                </a:cubicBezTo>
                <a:cubicBezTo>
                  <a:pt x="233362" y="831850"/>
                  <a:pt x="207962" y="889000"/>
                  <a:pt x="200025" y="942975"/>
                </a:cubicBezTo>
                <a:cubicBezTo>
                  <a:pt x="192088" y="996950"/>
                  <a:pt x="185737" y="1069975"/>
                  <a:pt x="171450" y="1114425"/>
                </a:cubicBezTo>
                <a:cubicBezTo>
                  <a:pt x="157163" y="1158875"/>
                  <a:pt x="114300" y="1166813"/>
                  <a:pt x="114300" y="1209675"/>
                </a:cubicBezTo>
                <a:cubicBezTo>
                  <a:pt x="114300" y="1252537"/>
                  <a:pt x="150813" y="1328738"/>
                  <a:pt x="171450" y="1371600"/>
                </a:cubicBezTo>
                <a:cubicBezTo>
                  <a:pt x="192087" y="1414462"/>
                  <a:pt x="222250" y="1430338"/>
                  <a:pt x="238125" y="1466850"/>
                </a:cubicBezTo>
                <a:cubicBezTo>
                  <a:pt x="254000" y="1503363"/>
                  <a:pt x="250825" y="1533525"/>
                  <a:pt x="266700" y="1590675"/>
                </a:cubicBezTo>
                <a:cubicBezTo>
                  <a:pt x="282575" y="1647825"/>
                  <a:pt x="334962" y="1773238"/>
                  <a:pt x="333375" y="1809750"/>
                </a:cubicBezTo>
                <a:cubicBezTo>
                  <a:pt x="331788" y="1846262"/>
                  <a:pt x="276225" y="1787525"/>
                  <a:pt x="257175" y="1809750"/>
                </a:cubicBezTo>
                <a:cubicBezTo>
                  <a:pt x="238125" y="1831975"/>
                  <a:pt x="239712" y="1901825"/>
                  <a:pt x="219075" y="1943100"/>
                </a:cubicBezTo>
                <a:cubicBezTo>
                  <a:pt x="198437" y="1984375"/>
                  <a:pt x="165100" y="2054225"/>
                  <a:pt x="133350" y="2057400"/>
                </a:cubicBezTo>
                <a:cubicBezTo>
                  <a:pt x="101600" y="2060575"/>
                  <a:pt x="50800" y="1936750"/>
                  <a:pt x="28575" y="1962150"/>
                </a:cubicBezTo>
                <a:cubicBezTo>
                  <a:pt x="6350" y="1987550"/>
                  <a:pt x="3175" y="2098675"/>
                  <a:pt x="0" y="2209800"/>
                </a:cubicBezTo>
              </a:path>
            </a:pathLst>
          </a:custGeom>
          <a:noFill/>
          <a:ln w="285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62" name="Ellipse 61">
            <a:extLst>
              <a:ext uri="{FF2B5EF4-FFF2-40B4-BE49-F238E27FC236}">
                <a16:creationId xmlns:a16="http://schemas.microsoft.com/office/drawing/2014/main" id="{DCA0470F-27A8-4057-A612-CC8EAC97204C}"/>
              </a:ext>
            </a:extLst>
          </p:cNvPr>
          <p:cNvSpPr/>
          <p:nvPr/>
        </p:nvSpPr>
        <p:spPr>
          <a:xfrm>
            <a:off x="361950" y="2792198"/>
            <a:ext cx="3736542" cy="3880222"/>
          </a:xfrm>
          <a:prstGeom prst="ellipse">
            <a:avLst/>
          </a:prstGeom>
          <a:noFill/>
          <a:ln w="57150" cmpd="sng">
            <a:gradFill flip="none" rotWithShape="1">
              <a:gsLst>
                <a:gs pos="0">
                  <a:schemeClr val="accent4">
                    <a:lumMod val="67000"/>
                  </a:schemeClr>
                </a:gs>
                <a:gs pos="66000">
                  <a:srgbClr val="FFCE37"/>
                </a:gs>
                <a:gs pos="37000">
                  <a:schemeClr val="accent4">
                    <a:lumMod val="97000"/>
                    <a:lumOff val="3000"/>
                  </a:schemeClr>
                </a:gs>
                <a:gs pos="100000">
                  <a:schemeClr val="accent4">
                    <a:lumMod val="60000"/>
                    <a:lumOff val="40000"/>
                  </a:schemeClr>
                </a:gs>
              </a:gsLst>
              <a:path path="shape">
                <a:fillToRect l="50000" t="50000" r="50000" b="50000"/>
              </a:path>
              <a:tileRect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pic>
        <p:nvPicPr>
          <p:cNvPr id="155" name="Image 154">
            <a:extLst>
              <a:ext uri="{FF2B5EF4-FFF2-40B4-BE49-F238E27FC236}">
                <a16:creationId xmlns:a16="http://schemas.microsoft.com/office/drawing/2014/main" id="{737C5936-AC8C-401F-8E02-07296C2995D8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154283" y="2706665"/>
            <a:ext cx="486689" cy="480778"/>
          </a:xfrm>
          <a:prstGeom prst="rect">
            <a:avLst/>
          </a:prstGeom>
        </p:spPr>
      </p:pic>
      <p:sp>
        <p:nvSpPr>
          <p:cNvPr id="101" name="Forme libre : forme 100">
            <a:extLst>
              <a:ext uri="{FF2B5EF4-FFF2-40B4-BE49-F238E27FC236}">
                <a16:creationId xmlns:a16="http://schemas.microsoft.com/office/drawing/2014/main" id="{2A3FB0CE-DADB-4F3B-BC64-130BE9851190}"/>
              </a:ext>
            </a:extLst>
          </p:cNvPr>
          <p:cNvSpPr/>
          <p:nvPr/>
        </p:nvSpPr>
        <p:spPr>
          <a:xfrm>
            <a:off x="981075" y="3371850"/>
            <a:ext cx="923925" cy="2298700"/>
          </a:xfrm>
          <a:custGeom>
            <a:avLst/>
            <a:gdLst>
              <a:gd name="connsiteX0" fmla="*/ 0 w 923925"/>
              <a:gd name="connsiteY0" fmla="*/ 0 h 2298700"/>
              <a:gd name="connsiteX1" fmla="*/ 260350 w 923925"/>
              <a:gd name="connsiteY1" fmla="*/ 485775 h 2298700"/>
              <a:gd name="connsiteX2" fmla="*/ 361950 w 923925"/>
              <a:gd name="connsiteY2" fmla="*/ 771525 h 2298700"/>
              <a:gd name="connsiteX3" fmla="*/ 460375 w 923925"/>
              <a:gd name="connsiteY3" fmla="*/ 854075 h 2298700"/>
              <a:gd name="connsiteX4" fmla="*/ 647700 w 923925"/>
              <a:gd name="connsiteY4" fmla="*/ 1238250 h 2298700"/>
              <a:gd name="connsiteX5" fmla="*/ 723900 w 923925"/>
              <a:gd name="connsiteY5" fmla="*/ 1473200 h 2298700"/>
              <a:gd name="connsiteX6" fmla="*/ 679450 w 923925"/>
              <a:gd name="connsiteY6" fmla="*/ 1676400 h 2298700"/>
              <a:gd name="connsiteX7" fmla="*/ 812800 w 923925"/>
              <a:gd name="connsiteY7" fmla="*/ 1882775 h 2298700"/>
              <a:gd name="connsiteX8" fmla="*/ 860425 w 923925"/>
              <a:gd name="connsiteY8" fmla="*/ 1984375 h 2298700"/>
              <a:gd name="connsiteX9" fmla="*/ 863600 w 923925"/>
              <a:gd name="connsiteY9" fmla="*/ 2120900 h 2298700"/>
              <a:gd name="connsiteX10" fmla="*/ 898525 w 923925"/>
              <a:gd name="connsiteY10" fmla="*/ 2181225 h 2298700"/>
              <a:gd name="connsiteX11" fmla="*/ 923925 w 923925"/>
              <a:gd name="connsiteY11" fmla="*/ 2298700 h 2298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923925" h="2298700">
                <a:moveTo>
                  <a:pt x="0" y="0"/>
                </a:moveTo>
                <a:cubicBezTo>
                  <a:pt x="100012" y="178594"/>
                  <a:pt x="200025" y="357188"/>
                  <a:pt x="260350" y="485775"/>
                </a:cubicBezTo>
                <a:cubicBezTo>
                  <a:pt x="320675" y="614363"/>
                  <a:pt x="328613" y="710142"/>
                  <a:pt x="361950" y="771525"/>
                </a:cubicBezTo>
                <a:cubicBezTo>
                  <a:pt x="395287" y="832908"/>
                  <a:pt x="412750" y="776287"/>
                  <a:pt x="460375" y="854075"/>
                </a:cubicBezTo>
                <a:cubicBezTo>
                  <a:pt x="508000" y="931863"/>
                  <a:pt x="603779" y="1135063"/>
                  <a:pt x="647700" y="1238250"/>
                </a:cubicBezTo>
                <a:cubicBezTo>
                  <a:pt x="691621" y="1341437"/>
                  <a:pt x="718608" y="1400175"/>
                  <a:pt x="723900" y="1473200"/>
                </a:cubicBezTo>
                <a:cubicBezTo>
                  <a:pt x="729192" y="1546225"/>
                  <a:pt x="664633" y="1608138"/>
                  <a:pt x="679450" y="1676400"/>
                </a:cubicBezTo>
                <a:cubicBezTo>
                  <a:pt x="694267" y="1744663"/>
                  <a:pt x="782638" y="1831446"/>
                  <a:pt x="812800" y="1882775"/>
                </a:cubicBezTo>
                <a:cubicBezTo>
                  <a:pt x="842962" y="1934104"/>
                  <a:pt x="851958" y="1944688"/>
                  <a:pt x="860425" y="1984375"/>
                </a:cubicBezTo>
                <a:cubicBezTo>
                  <a:pt x="868892" y="2024063"/>
                  <a:pt x="857250" y="2088092"/>
                  <a:pt x="863600" y="2120900"/>
                </a:cubicBezTo>
                <a:cubicBezTo>
                  <a:pt x="869950" y="2153708"/>
                  <a:pt x="888471" y="2151592"/>
                  <a:pt x="898525" y="2181225"/>
                </a:cubicBezTo>
                <a:cubicBezTo>
                  <a:pt x="908579" y="2210858"/>
                  <a:pt x="916252" y="2254779"/>
                  <a:pt x="923925" y="2298700"/>
                </a:cubicBezTo>
              </a:path>
            </a:pathLst>
          </a:custGeom>
          <a:noFill/>
          <a:ln w="38100" cmpd="dbl">
            <a:solidFill>
              <a:srgbClr val="7030A0"/>
            </a:solidFill>
            <a:headEnd type="stealt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03" name="Forme libre : forme 102">
            <a:extLst>
              <a:ext uri="{FF2B5EF4-FFF2-40B4-BE49-F238E27FC236}">
                <a16:creationId xmlns:a16="http://schemas.microsoft.com/office/drawing/2014/main" id="{933BCE71-B5D0-4462-882F-BA05D41F6292}"/>
              </a:ext>
            </a:extLst>
          </p:cNvPr>
          <p:cNvSpPr/>
          <p:nvPr/>
        </p:nvSpPr>
        <p:spPr>
          <a:xfrm>
            <a:off x="1905000" y="5669222"/>
            <a:ext cx="38100" cy="990600"/>
          </a:xfrm>
          <a:custGeom>
            <a:avLst/>
            <a:gdLst>
              <a:gd name="connsiteX0" fmla="*/ 0 w 38100"/>
              <a:gd name="connsiteY0" fmla="*/ 0 h 990600"/>
              <a:gd name="connsiteX1" fmla="*/ 12700 w 38100"/>
              <a:gd name="connsiteY1" fmla="*/ 622300 h 990600"/>
              <a:gd name="connsiteX2" fmla="*/ 38100 w 38100"/>
              <a:gd name="connsiteY2" fmla="*/ 990600 h 990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8100" h="990600">
                <a:moveTo>
                  <a:pt x="0" y="0"/>
                </a:moveTo>
                <a:cubicBezTo>
                  <a:pt x="3175" y="228600"/>
                  <a:pt x="6350" y="457200"/>
                  <a:pt x="12700" y="622300"/>
                </a:cubicBezTo>
                <a:cubicBezTo>
                  <a:pt x="19050" y="787400"/>
                  <a:pt x="28575" y="889000"/>
                  <a:pt x="38100" y="990600"/>
                </a:cubicBezTo>
              </a:path>
            </a:pathLst>
          </a:custGeom>
          <a:noFill/>
          <a:ln w="38100" cmpd="dbl">
            <a:solidFill>
              <a:srgbClr val="7030A0"/>
            </a:solidFill>
            <a:tailEnd type="stealt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16" name="Forme libre : forme 115">
            <a:extLst>
              <a:ext uri="{FF2B5EF4-FFF2-40B4-BE49-F238E27FC236}">
                <a16:creationId xmlns:a16="http://schemas.microsoft.com/office/drawing/2014/main" id="{24AC675E-7FDF-41C8-9E2C-A8D589FD031C}"/>
              </a:ext>
            </a:extLst>
          </p:cNvPr>
          <p:cNvSpPr/>
          <p:nvPr/>
        </p:nvSpPr>
        <p:spPr>
          <a:xfrm>
            <a:off x="520700" y="3795158"/>
            <a:ext cx="450850" cy="212509"/>
          </a:xfrm>
          <a:custGeom>
            <a:avLst/>
            <a:gdLst>
              <a:gd name="connsiteX0" fmla="*/ 0 w 450850"/>
              <a:gd name="connsiteY0" fmla="*/ 154542 h 212509"/>
              <a:gd name="connsiteX1" fmla="*/ 101600 w 450850"/>
              <a:gd name="connsiteY1" fmla="*/ 211692 h 212509"/>
              <a:gd name="connsiteX2" fmla="*/ 165100 w 450850"/>
              <a:gd name="connsiteY2" fmla="*/ 116442 h 212509"/>
              <a:gd name="connsiteX3" fmla="*/ 304800 w 450850"/>
              <a:gd name="connsiteY3" fmla="*/ 160892 h 212509"/>
              <a:gd name="connsiteX4" fmla="*/ 323850 w 450850"/>
              <a:gd name="connsiteY4" fmla="*/ 14842 h 212509"/>
              <a:gd name="connsiteX5" fmla="*/ 412750 w 450850"/>
              <a:gd name="connsiteY5" fmla="*/ 8492 h 212509"/>
              <a:gd name="connsiteX6" fmla="*/ 450850 w 450850"/>
              <a:gd name="connsiteY6" fmla="*/ 46592 h 2125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50850" h="212509">
                <a:moveTo>
                  <a:pt x="0" y="154542"/>
                </a:moveTo>
                <a:cubicBezTo>
                  <a:pt x="37041" y="186292"/>
                  <a:pt x="74083" y="218042"/>
                  <a:pt x="101600" y="211692"/>
                </a:cubicBezTo>
                <a:cubicBezTo>
                  <a:pt x="129117" y="205342"/>
                  <a:pt x="131233" y="124909"/>
                  <a:pt x="165100" y="116442"/>
                </a:cubicBezTo>
                <a:cubicBezTo>
                  <a:pt x="198967" y="107975"/>
                  <a:pt x="278342" y="177825"/>
                  <a:pt x="304800" y="160892"/>
                </a:cubicBezTo>
                <a:cubicBezTo>
                  <a:pt x="331258" y="143959"/>
                  <a:pt x="305858" y="40242"/>
                  <a:pt x="323850" y="14842"/>
                </a:cubicBezTo>
                <a:cubicBezTo>
                  <a:pt x="341842" y="-10558"/>
                  <a:pt x="391584" y="3200"/>
                  <a:pt x="412750" y="8492"/>
                </a:cubicBezTo>
                <a:cubicBezTo>
                  <a:pt x="433916" y="13784"/>
                  <a:pt x="442383" y="30188"/>
                  <a:pt x="450850" y="46592"/>
                </a:cubicBezTo>
              </a:path>
            </a:pathLst>
          </a:custGeom>
          <a:noFill/>
          <a:ln w="222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grpSp>
        <p:nvGrpSpPr>
          <p:cNvPr id="132" name="Groupe 131">
            <a:extLst>
              <a:ext uri="{FF2B5EF4-FFF2-40B4-BE49-F238E27FC236}">
                <a16:creationId xmlns:a16="http://schemas.microsoft.com/office/drawing/2014/main" id="{F2108CDF-78FE-4A02-88A3-AF6D98FD864C}"/>
              </a:ext>
            </a:extLst>
          </p:cNvPr>
          <p:cNvGrpSpPr>
            <a:grpSpLocks noChangeAspect="1"/>
          </p:cNvGrpSpPr>
          <p:nvPr/>
        </p:nvGrpSpPr>
        <p:grpSpPr>
          <a:xfrm>
            <a:off x="1128660" y="3702092"/>
            <a:ext cx="2146886" cy="1937772"/>
            <a:chOff x="2908829" y="279355"/>
            <a:chExt cx="6944048" cy="6267685"/>
          </a:xfrm>
        </p:grpSpPr>
        <p:sp>
          <p:nvSpPr>
            <p:cNvPr id="133" name="Forme libre : forme 132">
              <a:extLst>
                <a:ext uri="{FF2B5EF4-FFF2-40B4-BE49-F238E27FC236}">
                  <a16:creationId xmlns:a16="http://schemas.microsoft.com/office/drawing/2014/main" id="{5C576920-A8FF-4BF4-9494-AF39D3DB8C70}"/>
                </a:ext>
              </a:extLst>
            </p:cNvPr>
            <p:cNvSpPr/>
            <p:nvPr/>
          </p:nvSpPr>
          <p:spPr>
            <a:xfrm>
              <a:off x="5518150" y="279355"/>
              <a:ext cx="2241550" cy="819195"/>
            </a:xfrm>
            <a:custGeom>
              <a:avLst/>
              <a:gdLst>
                <a:gd name="connsiteX0" fmla="*/ 0 w 2241550"/>
                <a:gd name="connsiteY0" fmla="*/ 400095 h 819195"/>
                <a:gd name="connsiteX1" fmla="*/ 209550 w 2241550"/>
                <a:gd name="connsiteY1" fmla="*/ 495345 h 819195"/>
                <a:gd name="connsiteX2" fmla="*/ 374650 w 2241550"/>
                <a:gd name="connsiteY2" fmla="*/ 717595 h 819195"/>
                <a:gd name="connsiteX3" fmla="*/ 514350 w 2241550"/>
                <a:gd name="connsiteY3" fmla="*/ 685845 h 819195"/>
                <a:gd name="connsiteX4" fmla="*/ 692150 w 2241550"/>
                <a:gd name="connsiteY4" fmla="*/ 615995 h 819195"/>
                <a:gd name="connsiteX5" fmla="*/ 736600 w 2241550"/>
                <a:gd name="connsiteY5" fmla="*/ 552495 h 819195"/>
                <a:gd name="connsiteX6" fmla="*/ 838200 w 2241550"/>
                <a:gd name="connsiteY6" fmla="*/ 450895 h 819195"/>
                <a:gd name="connsiteX7" fmla="*/ 1009650 w 2241550"/>
                <a:gd name="connsiteY7" fmla="*/ 431845 h 819195"/>
                <a:gd name="connsiteX8" fmla="*/ 1358900 w 2241550"/>
                <a:gd name="connsiteY8" fmla="*/ 273095 h 819195"/>
                <a:gd name="connsiteX9" fmla="*/ 1441450 w 2241550"/>
                <a:gd name="connsiteY9" fmla="*/ 241345 h 819195"/>
                <a:gd name="connsiteX10" fmla="*/ 1549400 w 2241550"/>
                <a:gd name="connsiteY10" fmla="*/ 69895 h 819195"/>
                <a:gd name="connsiteX11" fmla="*/ 1714500 w 2241550"/>
                <a:gd name="connsiteY11" fmla="*/ 82595 h 819195"/>
                <a:gd name="connsiteX12" fmla="*/ 1835150 w 2241550"/>
                <a:gd name="connsiteY12" fmla="*/ 45 h 819195"/>
                <a:gd name="connsiteX13" fmla="*/ 1885950 w 2241550"/>
                <a:gd name="connsiteY13" fmla="*/ 95295 h 819195"/>
                <a:gd name="connsiteX14" fmla="*/ 1974850 w 2241550"/>
                <a:gd name="connsiteY14" fmla="*/ 228645 h 819195"/>
                <a:gd name="connsiteX15" fmla="*/ 2032000 w 2241550"/>
                <a:gd name="connsiteY15" fmla="*/ 476295 h 819195"/>
                <a:gd name="connsiteX16" fmla="*/ 2241550 w 2241550"/>
                <a:gd name="connsiteY16" fmla="*/ 819195 h 819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41550" h="819195">
                  <a:moveTo>
                    <a:pt x="0" y="400095"/>
                  </a:moveTo>
                  <a:cubicBezTo>
                    <a:pt x="73554" y="421261"/>
                    <a:pt x="147108" y="442428"/>
                    <a:pt x="209550" y="495345"/>
                  </a:cubicBezTo>
                  <a:cubicBezTo>
                    <a:pt x="271992" y="548262"/>
                    <a:pt x="323850" y="685845"/>
                    <a:pt x="374650" y="717595"/>
                  </a:cubicBezTo>
                  <a:cubicBezTo>
                    <a:pt x="425450" y="749345"/>
                    <a:pt x="461433" y="702778"/>
                    <a:pt x="514350" y="685845"/>
                  </a:cubicBezTo>
                  <a:cubicBezTo>
                    <a:pt x="567267" y="668912"/>
                    <a:pt x="655109" y="638220"/>
                    <a:pt x="692150" y="615995"/>
                  </a:cubicBezTo>
                  <a:cubicBezTo>
                    <a:pt x="729191" y="593770"/>
                    <a:pt x="712258" y="580012"/>
                    <a:pt x="736600" y="552495"/>
                  </a:cubicBezTo>
                  <a:cubicBezTo>
                    <a:pt x="760942" y="524978"/>
                    <a:pt x="792692" y="471003"/>
                    <a:pt x="838200" y="450895"/>
                  </a:cubicBezTo>
                  <a:cubicBezTo>
                    <a:pt x="883708" y="430787"/>
                    <a:pt x="922867" y="461478"/>
                    <a:pt x="1009650" y="431845"/>
                  </a:cubicBezTo>
                  <a:cubicBezTo>
                    <a:pt x="1096433" y="402212"/>
                    <a:pt x="1286933" y="304845"/>
                    <a:pt x="1358900" y="273095"/>
                  </a:cubicBezTo>
                  <a:cubicBezTo>
                    <a:pt x="1430867" y="241345"/>
                    <a:pt x="1409700" y="275212"/>
                    <a:pt x="1441450" y="241345"/>
                  </a:cubicBezTo>
                  <a:cubicBezTo>
                    <a:pt x="1473200" y="207478"/>
                    <a:pt x="1503892" y="96353"/>
                    <a:pt x="1549400" y="69895"/>
                  </a:cubicBezTo>
                  <a:cubicBezTo>
                    <a:pt x="1594908" y="43437"/>
                    <a:pt x="1666875" y="94237"/>
                    <a:pt x="1714500" y="82595"/>
                  </a:cubicBezTo>
                  <a:cubicBezTo>
                    <a:pt x="1762125" y="70953"/>
                    <a:pt x="1806575" y="-2072"/>
                    <a:pt x="1835150" y="45"/>
                  </a:cubicBezTo>
                  <a:cubicBezTo>
                    <a:pt x="1863725" y="2162"/>
                    <a:pt x="1862667" y="57195"/>
                    <a:pt x="1885950" y="95295"/>
                  </a:cubicBezTo>
                  <a:cubicBezTo>
                    <a:pt x="1909233" y="133395"/>
                    <a:pt x="1950508" y="165145"/>
                    <a:pt x="1974850" y="228645"/>
                  </a:cubicBezTo>
                  <a:cubicBezTo>
                    <a:pt x="1999192" y="292145"/>
                    <a:pt x="1987550" y="377870"/>
                    <a:pt x="2032000" y="476295"/>
                  </a:cubicBezTo>
                  <a:cubicBezTo>
                    <a:pt x="2076450" y="574720"/>
                    <a:pt x="2159000" y="696957"/>
                    <a:pt x="2241550" y="819195"/>
                  </a:cubicBezTo>
                </a:path>
              </a:pathLst>
            </a:custGeom>
            <a:noFill/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  <p:sp>
          <p:nvSpPr>
            <p:cNvPr id="135" name="Forme libre : forme 134">
              <a:extLst>
                <a:ext uri="{FF2B5EF4-FFF2-40B4-BE49-F238E27FC236}">
                  <a16:creationId xmlns:a16="http://schemas.microsoft.com/office/drawing/2014/main" id="{4888A200-30F8-411B-8853-B6C082489C52}"/>
                </a:ext>
              </a:extLst>
            </p:cNvPr>
            <p:cNvSpPr/>
            <p:nvPr/>
          </p:nvSpPr>
          <p:spPr>
            <a:xfrm>
              <a:off x="7701801" y="1064836"/>
              <a:ext cx="2151076" cy="2593308"/>
            </a:xfrm>
            <a:custGeom>
              <a:avLst/>
              <a:gdLst>
                <a:gd name="connsiteX0" fmla="*/ 57899 w 2151076"/>
                <a:gd name="connsiteY0" fmla="*/ 14664 h 2593308"/>
                <a:gd name="connsiteX1" fmla="*/ 134099 w 2151076"/>
                <a:gd name="connsiteY1" fmla="*/ 14664 h 2593308"/>
                <a:gd name="connsiteX2" fmla="*/ 229349 w 2151076"/>
                <a:gd name="connsiteY2" fmla="*/ 167064 h 2593308"/>
                <a:gd name="connsiteX3" fmla="*/ 197599 w 2151076"/>
                <a:gd name="connsiteY3" fmla="*/ 306764 h 2593308"/>
                <a:gd name="connsiteX4" fmla="*/ 254749 w 2151076"/>
                <a:gd name="connsiteY4" fmla="*/ 408364 h 2593308"/>
                <a:gd name="connsiteX5" fmla="*/ 749 w 2151076"/>
                <a:gd name="connsiteY5" fmla="*/ 636964 h 2593308"/>
                <a:gd name="connsiteX6" fmla="*/ 178549 w 2151076"/>
                <a:gd name="connsiteY6" fmla="*/ 878264 h 2593308"/>
                <a:gd name="connsiteX7" fmla="*/ 229349 w 2151076"/>
                <a:gd name="connsiteY7" fmla="*/ 979864 h 2593308"/>
                <a:gd name="connsiteX8" fmla="*/ 496049 w 2151076"/>
                <a:gd name="connsiteY8" fmla="*/ 1011614 h 2593308"/>
                <a:gd name="connsiteX9" fmla="*/ 584949 w 2151076"/>
                <a:gd name="connsiteY9" fmla="*/ 948114 h 2593308"/>
                <a:gd name="connsiteX10" fmla="*/ 807199 w 2151076"/>
                <a:gd name="connsiteY10" fmla="*/ 1068764 h 2593308"/>
                <a:gd name="connsiteX11" fmla="*/ 832599 w 2151076"/>
                <a:gd name="connsiteY11" fmla="*/ 1132264 h 2593308"/>
                <a:gd name="connsiteX12" fmla="*/ 959599 w 2151076"/>
                <a:gd name="connsiteY12" fmla="*/ 1106864 h 2593308"/>
                <a:gd name="connsiteX13" fmla="*/ 984999 w 2151076"/>
                <a:gd name="connsiteY13" fmla="*/ 1183064 h 2593308"/>
                <a:gd name="connsiteX14" fmla="*/ 896099 w 2151076"/>
                <a:gd name="connsiteY14" fmla="*/ 1291014 h 2593308"/>
                <a:gd name="connsiteX15" fmla="*/ 921499 w 2151076"/>
                <a:gd name="connsiteY15" fmla="*/ 1570414 h 2593308"/>
                <a:gd name="connsiteX16" fmla="*/ 991349 w 2151076"/>
                <a:gd name="connsiteY16" fmla="*/ 1583114 h 2593308"/>
                <a:gd name="connsiteX17" fmla="*/ 1137399 w 2151076"/>
                <a:gd name="connsiteY17" fmla="*/ 1811714 h 2593308"/>
                <a:gd name="connsiteX18" fmla="*/ 1365999 w 2151076"/>
                <a:gd name="connsiteY18" fmla="*/ 1678364 h 2593308"/>
                <a:gd name="connsiteX19" fmla="*/ 1772399 w 2151076"/>
                <a:gd name="connsiteY19" fmla="*/ 1462464 h 2593308"/>
                <a:gd name="connsiteX20" fmla="*/ 1848599 w 2151076"/>
                <a:gd name="connsiteY20" fmla="*/ 1341814 h 2593308"/>
                <a:gd name="connsiteX21" fmla="*/ 1905749 w 2151076"/>
                <a:gd name="connsiteY21" fmla="*/ 1430714 h 2593308"/>
                <a:gd name="connsiteX22" fmla="*/ 1943849 w 2151076"/>
                <a:gd name="connsiteY22" fmla="*/ 1792664 h 2593308"/>
                <a:gd name="connsiteX23" fmla="*/ 2147049 w 2151076"/>
                <a:gd name="connsiteY23" fmla="*/ 2180014 h 2593308"/>
                <a:gd name="connsiteX24" fmla="*/ 2070849 w 2151076"/>
                <a:gd name="connsiteY24" fmla="*/ 2249864 h 2593308"/>
                <a:gd name="connsiteX25" fmla="*/ 1969249 w 2151076"/>
                <a:gd name="connsiteY25" fmla="*/ 2364164 h 2593308"/>
                <a:gd name="connsiteX26" fmla="*/ 1975599 w 2151076"/>
                <a:gd name="connsiteY26" fmla="*/ 2459414 h 2593308"/>
                <a:gd name="connsiteX27" fmla="*/ 1854949 w 2151076"/>
                <a:gd name="connsiteY27" fmla="*/ 2453064 h 2593308"/>
                <a:gd name="connsiteX28" fmla="*/ 1778749 w 2151076"/>
                <a:gd name="connsiteY28" fmla="*/ 2529264 h 2593308"/>
                <a:gd name="connsiteX29" fmla="*/ 1677149 w 2151076"/>
                <a:gd name="connsiteY29" fmla="*/ 2592764 h 2593308"/>
                <a:gd name="connsiteX30" fmla="*/ 1607299 w 2151076"/>
                <a:gd name="connsiteY30" fmla="*/ 2554664 h 2593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2151076" h="2593308">
                  <a:moveTo>
                    <a:pt x="57899" y="14664"/>
                  </a:moveTo>
                  <a:cubicBezTo>
                    <a:pt x="81711" y="1964"/>
                    <a:pt x="105524" y="-10736"/>
                    <a:pt x="134099" y="14664"/>
                  </a:cubicBezTo>
                  <a:cubicBezTo>
                    <a:pt x="162674" y="40064"/>
                    <a:pt x="218766" y="118381"/>
                    <a:pt x="229349" y="167064"/>
                  </a:cubicBezTo>
                  <a:cubicBezTo>
                    <a:pt x="239932" y="215747"/>
                    <a:pt x="193366" y="266547"/>
                    <a:pt x="197599" y="306764"/>
                  </a:cubicBezTo>
                  <a:cubicBezTo>
                    <a:pt x="201832" y="346981"/>
                    <a:pt x="287557" y="353331"/>
                    <a:pt x="254749" y="408364"/>
                  </a:cubicBezTo>
                  <a:cubicBezTo>
                    <a:pt x="221941" y="463397"/>
                    <a:pt x="13449" y="558647"/>
                    <a:pt x="749" y="636964"/>
                  </a:cubicBezTo>
                  <a:cubicBezTo>
                    <a:pt x="-11951" y="715281"/>
                    <a:pt x="140449" y="821114"/>
                    <a:pt x="178549" y="878264"/>
                  </a:cubicBezTo>
                  <a:cubicBezTo>
                    <a:pt x="216649" y="935414"/>
                    <a:pt x="176432" y="957639"/>
                    <a:pt x="229349" y="979864"/>
                  </a:cubicBezTo>
                  <a:cubicBezTo>
                    <a:pt x="282266" y="1002089"/>
                    <a:pt x="436782" y="1016906"/>
                    <a:pt x="496049" y="1011614"/>
                  </a:cubicBezTo>
                  <a:cubicBezTo>
                    <a:pt x="555316" y="1006322"/>
                    <a:pt x="533091" y="938589"/>
                    <a:pt x="584949" y="948114"/>
                  </a:cubicBezTo>
                  <a:cubicBezTo>
                    <a:pt x="636807" y="957639"/>
                    <a:pt x="765924" y="1038072"/>
                    <a:pt x="807199" y="1068764"/>
                  </a:cubicBezTo>
                  <a:cubicBezTo>
                    <a:pt x="848474" y="1099456"/>
                    <a:pt x="807199" y="1125914"/>
                    <a:pt x="832599" y="1132264"/>
                  </a:cubicBezTo>
                  <a:cubicBezTo>
                    <a:pt x="857999" y="1138614"/>
                    <a:pt x="934199" y="1098397"/>
                    <a:pt x="959599" y="1106864"/>
                  </a:cubicBezTo>
                  <a:cubicBezTo>
                    <a:pt x="984999" y="1115331"/>
                    <a:pt x="995582" y="1152372"/>
                    <a:pt x="984999" y="1183064"/>
                  </a:cubicBezTo>
                  <a:cubicBezTo>
                    <a:pt x="974416" y="1213756"/>
                    <a:pt x="906682" y="1226456"/>
                    <a:pt x="896099" y="1291014"/>
                  </a:cubicBezTo>
                  <a:cubicBezTo>
                    <a:pt x="885516" y="1355572"/>
                    <a:pt x="905624" y="1521731"/>
                    <a:pt x="921499" y="1570414"/>
                  </a:cubicBezTo>
                  <a:cubicBezTo>
                    <a:pt x="937374" y="1619097"/>
                    <a:pt x="955366" y="1542897"/>
                    <a:pt x="991349" y="1583114"/>
                  </a:cubicBezTo>
                  <a:cubicBezTo>
                    <a:pt x="1027332" y="1623331"/>
                    <a:pt x="1074957" y="1795839"/>
                    <a:pt x="1137399" y="1811714"/>
                  </a:cubicBezTo>
                  <a:cubicBezTo>
                    <a:pt x="1199841" y="1827589"/>
                    <a:pt x="1260166" y="1736572"/>
                    <a:pt x="1365999" y="1678364"/>
                  </a:cubicBezTo>
                  <a:cubicBezTo>
                    <a:pt x="1471832" y="1620156"/>
                    <a:pt x="1691966" y="1518556"/>
                    <a:pt x="1772399" y="1462464"/>
                  </a:cubicBezTo>
                  <a:cubicBezTo>
                    <a:pt x="1852832" y="1406372"/>
                    <a:pt x="1826374" y="1347106"/>
                    <a:pt x="1848599" y="1341814"/>
                  </a:cubicBezTo>
                  <a:cubicBezTo>
                    <a:pt x="1870824" y="1336522"/>
                    <a:pt x="1889874" y="1355572"/>
                    <a:pt x="1905749" y="1430714"/>
                  </a:cubicBezTo>
                  <a:cubicBezTo>
                    <a:pt x="1921624" y="1505856"/>
                    <a:pt x="1903632" y="1667781"/>
                    <a:pt x="1943849" y="1792664"/>
                  </a:cubicBezTo>
                  <a:cubicBezTo>
                    <a:pt x="1984066" y="1917547"/>
                    <a:pt x="2125882" y="2103814"/>
                    <a:pt x="2147049" y="2180014"/>
                  </a:cubicBezTo>
                  <a:cubicBezTo>
                    <a:pt x="2168216" y="2256214"/>
                    <a:pt x="2100482" y="2219172"/>
                    <a:pt x="2070849" y="2249864"/>
                  </a:cubicBezTo>
                  <a:cubicBezTo>
                    <a:pt x="2041216" y="2280556"/>
                    <a:pt x="1985124" y="2329239"/>
                    <a:pt x="1969249" y="2364164"/>
                  </a:cubicBezTo>
                  <a:cubicBezTo>
                    <a:pt x="1953374" y="2399089"/>
                    <a:pt x="1994649" y="2444597"/>
                    <a:pt x="1975599" y="2459414"/>
                  </a:cubicBezTo>
                  <a:cubicBezTo>
                    <a:pt x="1956549" y="2474231"/>
                    <a:pt x="1887757" y="2441422"/>
                    <a:pt x="1854949" y="2453064"/>
                  </a:cubicBezTo>
                  <a:cubicBezTo>
                    <a:pt x="1822141" y="2464706"/>
                    <a:pt x="1808382" y="2505981"/>
                    <a:pt x="1778749" y="2529264"/>
                  </a:cubicBezTo>
                  <a:cubicBezTo>
                    <a:pt x="1749116" y="2552547"/>
                    <a:pt x="1705724" y="2588531"/>
                    <a:pt x="1677149" y="2592764"/>
                  </a:cubicBezTo>
                  <a:cubicBezTo>
                    <a:pt x="1648574" y="2596997"/>
                    <a:pt x="1627936" y="2575830"/>
                    <a:pt x="1607299" y="2554664"/>
                  </a:cubicBezTo>
                </a:path>
              </a:pathLst>
            </a:custGeom>
            <a:noFill/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  <p:sp>
          <p:nvSpPr>
            <p:cNvPr id="136" name="Forme libre : forme 135">
              <a:extLst>
                <a:ext uri="{FF2B5EF4-FFF2-40B4-BE49-F238E27FC236}">
                  <a16:creationId xmlns:a16="http://schemas.microsoft.com/office/drawing/2014/main" id="{ED09B848-7271-4607-B85B-193D39586AF7}"/>
                </a:ext>
              </a:extLst>
            </p:cNvPr>
            <p:cNvSpPr/>
            <p:nvPr/>
          </p:nvSpPr>
          <p:spPr>
            <a:xfrm>
              <a:off x="7672120" y="3459906"/>
              <a:ext cx="1660678" cy="1639144"/>
            </a:xfrm>
            <a:custGeom>
              <a:avLst/>
              <a:gdLst>
                <a:gd name="connsiteX0" fmla="*/ 1649680 w 1660678"/>
                <a:gd name="connsiteY0" fmla="*/ 159594 h 1639144"/>
                <a:gd name="connsiteX1" fmla="*/ 1649680 w 1660678"/>
                <a:gd name="connsiteY1" fmla="*/ 51644 h 1639144"/>
                <a:gd name="connsiteX2" fmla="*/ 1535380 w 1660678"/>
                <a:gd name="connsiteY2" fmla="*/ 844 h 1639144"/>
                <a:gd name="connsiteX3" fmla="*/ 1395680 w 1660678"/>
                <a:gd name="connsiteY3" fmla="*/ 89744 h 1639144"/>
                <a:gd name="connsiteX4" fmla="*/ 1395680 w 1660678"/>
                <a:gd name="connsiteY4" fmla="*/ 362794 h 1639144"/>
                <a:gd name="connsiteX5" fmla="*/ 1465530 w 1660678"/>
                <a:gd name="connsiteY5" fmla="*/ 426294 h 1639144"/>
                <a:gd name="connsiteX6" fmla="*/ 1414730 w 1660678"/>
                <a:gd name="connsiteY6" fmla="*/ 496144 h 1639144"/>
                <a:gd name="connsiteX7" fmla="*/ 1281380 w 1660678"/>
                <a:gd name="connsiteY7" fmla="*/ 585044 h 1639144"/>
                <a:gd name="connsiteX8" fmla="*/ 1224230 w 1660678"/>
                <a:gd name="connsiteY8" fmla="*/ 737444 h 1639144"/>
                <a:gd name="connsiteX9" fmla="*/ 1008330 w 1660678"/>
                <a:gd name="connsiteY9" fmla="*/ 775544 h 1639144"/>
                <a:gd name="connsiteX10" fmla="*/ 919430 w 1660678"/>
                <a:gd name="connsiteY10" fmla="*/ 712044 h 1639144"/>
                <a:gd name="connsiteX11" fmla="*/ 874980 w 1660678"/>
                <a:gd name="connsiteY11" fmla="*/ 680294 h 1639144"/>
                <a:gd name="connsiteX12" fmla="*/ 773380 w 1660678"/>
                <a:gd name="connsiteY12" fmla="*/ 667594 h 1639144"/>
                <a:gd name="connsiteX13" fmla="*/ 728930 w 1660678"/>
                <a:gd name="connsiteY13" fmla="*/ 750144 h 1639144"/>
                <a:gd name="connsiteX14" fmla="*/ 665430 w 1660678"/>
                <a:gd name="connsiteY14" fmla="*/ 832694 h 1639144"/>
                <a:gd name="connsiteX15" fmla="*/ 481280 w 1660678"/>
                <a:gd name="connsiteY15" fmla="*/ 985094 h 1639144"/>
                <a:gd name="connsiteX16" fmla="*/ 373330 w 1660678"/>
                <a:gd name="connsiteY16" fmla="*/ 1010494 h 1639144"/>
                <a:gd name="connsiteX17" fmla="*/ 271730 w 1660678"/>
                <a:gd name="connsiteY17" fmla="*/ 1112094 h 1639144"/>
                <a:gd name="connsiteX18" fmla="*/ 144730 w 1660678"/>
                <a:gd name="connsiteY18" fmla="*/ 1099394 h 1639144"/>
                <a:gd name="connsiteX19" fmla="*/ 5030 w 1660678"/>
                <a:gd name="connsiteY19" fmla="*/ 1181944 h 1639144"/>
                <a:gd name="connsiteX20" fmla="*/ 36780 w 1660678"/>
                <a:gd name="connsiteY20" fmla="*/ 1321644 h 1639144"/>
                <a:gd name="connsiteX21" fmla="*/ 93930 w 1660678"/>
                <a:gd name="connsiteY21" fmla="*/ 1366094 h 1639144"/>
                <a:gd name="connsiteX22" fmla="*/ 214580 w 1660678"/>
                <a:gd name="connsiteY22" fmla="*/ 1378794 h 1639144"/>
                <a:gd name="connsiteX23" fmla="*/ 119330 w 1660678"/>
                <a:gd name="connsiteY23" fmla="*/ 1575644 h 1639144"/>
                <a:gd name="connsiteX24" fmla="*/ 74880 w 1660678"/>
                <a:gd name="connsiteY24" fmla="*/ 1639144 h 1639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660678" h="1639144">
                  <a:moveTo>
                    <a:pt x="1649680" y="159594"/>
                  </a:moveTo>
                  <a:cubicBezTo>
                    <a:pt x="1659205" y="118848"/>
                    <a:pt x="1668730" y="78102"/>
                    <a:pt x="1649680" y="51644"/>
                  </a:cubicBezTo>
                  <a:cubicBezTo>
                    <a:pt x="1630630" y="25186"/>
                    <a:pt x="1577713" y="-5506"/>
                    <a:pt x="1535380" y="844"/>
                  </a:cubicBezTo>
                  <a:cubicBezTo>
                    <a:pt x="1493047" y="7194"/>
                    <a:pt x="1418963" y="29419"/>
                    <a:pt x="1395680" y="89744"/>
                  </a:cubicBezTo>
                  <a:cubicBezTo>
                    <a:pt x="1372397" y="150069"/>
                    <a:pt x="1384038" y="306702"/>
                    <a:pt x="1395680" y="362794"/>
                  </a:cubicBezTo>
                  <a:cubicBezTo>
                    <a:pt x="1407322" y="418886"/>
                    <a:pt x="1462355" y="404069"/>
                    <a:pt x="1465530" y="426294"/>
                  </a:cubicBezTo>
                  <a:cubicBezTo>
                    <a:pt x="1468705" y="448519"/>
                    <a:pt x="1445422" y="469686"/>
                    <a:pt x="1414730" y="496144"/>
                  </a:cubicBezTo>
                  <a:cubicBezTo>
                    <a:pt x="1384038" y="522602"/>
                    <a:pt x="1313130" y="544827"/>
                    <a:pt x="1281380" y="585044"/>
                  </a:cubicBezTo>
                  <a:cubicBezTo>
                    <a:pt x="1249630" y="625261"/>
                    <a:pt x="1269738" y="705694"/>
                    <a:pt x="1224230" y="737444"/>
                  </a:cubicBezTo>
                  <a:cubicBezTo>
                    <a:pt x="1178722" y="769194"/>
                    <a:pt x="1059130" y="779777"/>
                    <a:pt x="1008330" y="775544"/>
                  </a:cubicBezTo>
                  <a:cubicBezTo>
                    <a:pt x="957530" y="771311"/>
                    <a:pt x="919430" y="712044"/>
                    <a:pt x="919430" y="712044"/>
                  </a:cubicBezTo>
                  <a:cubicBezTo>
                    <a:pt x="897205" y="696169"/>
                    <a:pt x="899322" y="687702"/>
                    <a:pt x="874980" y="680294"/>
                  </a:cubicBezTo>
                  <a:cubicBezTo>
                    <a:pt x="850638" y="672886"/>
                    <a:pt x="797722" y="655952"/>
                    <a:pt x="773380" y="667594"/>
                  </a:cubicBezTo>
                  <a:cubicBezTo>
                    <a:pt x="749038" y="679236"/>
                    <a:pt x="746922" y="722627"/>
                    <a:pt x="728930" y="750144"/>
                  </a:cubicBezTo>
                  <a:cubicBezTo>
                    <a:pt x="710938" y="777661"/>
                    <a:pt x="706705" y="793536"/>
                    <a:pt x="665430" y="832694"/>
                  </a:cubicBezTo>
                  <a:cubicBezTo>
                    <a:pt x="624155" y="871852"/>
                    <a:pt x="529963" y="955461"/>
                    <a:pt x="481280" y="985094"/>
                  </a:cubicBezTo>
                  <a:cubicBezTo>
                    <a:pt x="432597" y="1014727"/>
                    <a:pt x="408255" y="989327"/>
                    <a:pt x="373330" y="1010494"/>
                  </a:cubicBezTo>
                  <a:cubicBezTo>
                    <a:pt x="338405" y="1031661"/>
                    <a:pt x="309830" y="1097277"/>
                    <a:pt x="271730" y="1112094"/>
                  </a:cubicBezTo>
                  <a:cubicBezTo>
                    <a:pt x="233630" y="1126911"/>
                    <a:pt x="189180" y="1087752"/>
                    <a:pt x="144730" y="1099394"/>
                  </a:cubicBezTo>
                  <a:cubicBezTo>
                    <a:pt x="100280" y="1111036"/>
                    <a:pt x="23022" y="1144902"/>
                    <a:pt x="5030" y="1181944"/>
                  </a:cubicBezTo>
                  <a:cubicBezTo>
                    <a:pt x="-12962" y="1218986"/>
                    <a:pt x="21963" y="1290952"/>
                    <a:pt x="36780" y="1321644"/>
                  </a:cubicBezTo>
                  <a:cubicBezTo>
                    <a:pt x="51597" y="1352336"/>
                    <a:pt x="64297" y="1356569"/>
                    <a:pt x="93930" y="1366094"/>
                  </a:cubicBezTo>
                  <a:cubicBezTo>
                    <a:pt x="123563" y="1375619"/>
                    <a:pt x="210347" y="1343869"/>
                    <a:pt x="214580" y="1378794"/>
                  </a:cubicBezTo>
                  <a:cubicBezTo>
                    <a:pt x="218813" y="1413719"/>
                    <a:pt x="142613" y="1532252"/>
                    <a:pt x="119330" y="1575644"/>
                  </a:cubicBezTo>
                  <a:cubicBezTo>
                    <a:pt x="96047" y="1619036"/>
                    <a:pt x="85463" y="1629090"/>
                    <a:pt x="74880" y="1639144"/>
                  </a:cubicBezTo>
                </a:path>
              </a:pathLst>
            </a:custGeom>
            <a:noFill/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  <p:sp>
          <p:nvSpPr>
            <p:cNvPr id="139" name="Forme libre : forme 138">
              <a:extLst>
                <a:ext uri="{FF2B5EF4-FFF2-40B4-BE49-F238E27FC236}">
                  <a16:creationId xmlns:a16="http://schemas.microsoft.com/office/drawing/2014/main" id="{B439C3CC-B78E-4420-A43D-4E27322F25CC}"/>
                </a:ext>
              </a:extLst>
            </p:cNvPr>
            <p:cNvSpPr/>
            <p:nvPr/>
          </p:nvSpPr>
          <p:spPr>
            <a:xfrm>
              <a:off x="2908829" y="2114550"/>
              <a:ext cx="5463008" cy="4432490"/>
            </a:xfrm>
            <a:custGeom>
              <a:avLst/>
              <a:gdLst>
                <a:gd name="connsiteX0" fmla="*/ 4850871 w 5463008"/>
                <a:gd name="connsiteY0" fmla="*/ 2965450 h 4432490"/>
                <a:gd name="connsiteX1" fmla="*/ 4787371 w 5463008"/>
                <a:gd name="connsiteY1" fmla="*/ 3124200 h 4432490"/>
                <a:gd name="connsiteX2" fmla="*/ 4825471 w 5463008"/>
                <a:gd name="connsiteY2" fmla="*/ 3194050 h 4432490"/>
                <a:gd name="connsiteX3" fmla="*/ 5054071 w 5463008"/>
                <a:gd name="connsiteY3" fmla="*/ 3124200 h 4432490"/>
                <a:gd name="connsiteX4" fmla="*/ 5181071 w 5463008"/>
                <a:gd name="connsiteY4" fmla="*/ 3308350 h 4432490"/>
                <a:gd name="connsiteX5" fmla="*/ 5384271 w 5463008"/>
                <a:gd name="connsiteY5" fmla="*/ 3371850 h 4432490"/>
                <a:gd name="connsiteX6" fmla="*/ 5371571 w 5463008"/>
                <a:gd name="connsiteY6" fmla="*/ 3511550 h 4432490"/>
                <a:gd name="connsiteX7" fmla="*/ 5447771 w 5463008"/>
                <a:gd name="connsiteY7" fmla="*/ 3644900 h 4432490"/>
                <a:gd name="connsiteX8" fmla="*/ 5308071 w 5463008"/>
                <a:gd name="connsiteY8" fmla="*/ 3714750 h 4432490"/>
                <a:gd name="connsiteX9" fmla="*/ 5460471 w 5463008"/>
                <a:gd name="connsiteY9" fmla="*/ 3873500 h 4432490"/>
                <a:gd name="connsiteX10" fmla="*/ 5377921 w 5463008"/>
                <a:gd name="connsiteY10" fmla="*/ 3987800 h 4432490"/>
                <a:gd name="connsiteX11" fmla="*/ 5066771 w 5463008"/>
                <a:gd name="connsiteY11" fmla="*/ 4108450 h 4432490"/>
                <a:gd name="connsiteX12" fmla="*/ 4977871 w 5463008"/>
                <a:gd name="connsiteY12" fmla="*/ 3987800 h 4432490"/>
                <a:gd name="connsiteX13" fmla="*/ 4838171 w 5463008"/>
                <a:gd name="connsiteY13" fmla="*/ 4070350 h 4432490"/>
                <a:gd name="connsiteX14" fmla="*/ 4723871 w 5463008"/>
                <a:gd name="connsiteY14" fmla="*/ 3848100 h 4432490"/>
                <a:gd name="connsiteX15" fmla="*/ 4596871 w 5463008"/>
                <a:gd name="connsiteY15" fmla="*/ 3810000 h 4432490"/>
                <a:gd name="connsiteX16" fmla="*/ 4336521 w 5463008"/>
                <a:gd name="connsiteY16" fmla="*/ 3829050 h 4432490"/>
                <a:gd name="connsiteX17" fmla="*/ 4190471 w 5463008"/>
                <a:gd name="connsiteY17" fmla="*/ 3740150 h 4432490"/>
                <a:gd name="connsiteX18" fmla="*/ 4082521 w 5463008"/>
                <a:gd name="connsiteY18" fmla="*/ 3892550 h 4432490"/>
                <a:gd name="connsiteX19" fmla="*/ 3892021 w 5463008"/>
                <a:gd name="connsiteY19" fmla="*/ 4013200 h 4432490"/>
                <a:gd name="connsiteX20" fmla="*/ 3872971 w 5463008"/>
                <a:gd name="connsiteY20" fmla="*/ 4102100 h 4432490"/>
                <a:gd name="connsiteX21" fmla="*/ 3745971 w 5463008"/>
                <a:gd name="connsiteY21" fmla="*/ 4273550 h 4432490"/>
                <a:gd name="connsiteX22" fmla="*/ 3555471 w 5463008"/>
                <a:gd name="connsiteY22" fmla="*/ 4356100 h 4432490"/>
                <a:gd name="connsiteX23" fmla="*/ 3295121 w 5463008"/>
                <a:gd name="connsiteY23" fmla="*/ 4356100 h 4432490"/>
                <a:gd name="connsiteX24" fmla="*/ 3085571 w 5463008"/>
                <a:gd name="connsiteY24" fmla="*/ 4432300 h 4432490"/>
                <a:gd name="connsiteX25" fmla="*/ 2958571 w 5463008"/>
                <a:gd name="connsiteY25" fmla="*/ 4330700 h 4432490"/>
                <a:gd name="connsiteX26" fmla="*/ 2831571 w 5463008"/>
                <a:gd name="connsiteY26" fmla="*/ 4267200 h 4432490"/>
                <a:gd name="connsiteX27" fmla="*/ 2729971 w 5463008"/>
                <a:gd name="connsiteY27" fmla="*/ 4076700 h 4432490"/>
                <a:gd name="connsiteX28" fmla="*/ 2583921 w 5463008"/>
                <a:gd name="connsiteY28" fmla="*/ 3987800 h 4432490"/>
                <a:gd name="connsiteX29" fmla="*/ 2387071 w 5463008"/>
                <a:gd name="connsiteY29" fmla="*/ 4064000 h 4432490"/>
                <a:gd name="connsiteX30" fmla="*/ 2183871 w 5463008"/>
                <a:gd name="connsiteY30" fmla="*/ 3835400 h 4432490"/>
                <a:gd name="connsiteX31" fmla="*/ 2126721 w 5463008"/>
                <a:gd name="connsiteY31" fmla="*/ 3803650 h 4432490"/>
                <a:gd name="connsiteX32" fmla="*/ 2260071 w 5463008"/>
                <a:gd name="connsiteY32" fmla="*/ 3365500 h 4432490"/>
                <a:gd name="connsiteX33" fmla="*/ 2069571 w 5463008"/>
                <a:gd name="connsiteY33" fmla="*/ 3060700 h 4432490"/>
                <a:gd name="connsiteX34" fmla="*/ 1828271 w 5463008"/>
                <a:gd name="connsiteY34" fmla="*/ 2673350 h 4432490"/>
                <a:gd name="connsiteX35" fmla="*/ 1783821 w 5463008"/>
                <a:gd name="connsiteY35" fmla="*/ 2584450 h 4432490"/>
                <a:gd name="connsiteX36" fmla="*/ 1612371 w 5463008"/>
                <a:gd name="connsiteY36" fmla="*/ 2343150 h 4432490"/>
                <a:gd name="connsiteX37" fmla="*/ 1910821 w 5463008"/>
                <a:gd name="connsiteY37" fmla="*/ 2044700 h 4432490"/>
                <a:gd name="connsiteX38" fmla="*/ 1783821 w 5463008"/>
                <a:gd name="connsiteY38" fmla="*/ 2025650 h 4432490"/>
                <a:gd name="connsiteX39" fmla="*/ 1853671 w 5463008"/>
                <a:gd name="connsiteY39" fmla="*/ 1866900 h 4432490"/>
                <a:gd name="connsiteX40" fmla="*/ 1910821 w 5463008"/>
                <a:gd name="connsiteY40" fmla="*/ 1746250 h 4432490"/>
                <a:gd name="connsiteX41" fmla="*/ 1853671 w 5463008"/>
                <a:gd name="connsiteY41" fmla="*/ 1365250 h 4432490"/>
                <a:gd name="connsiteX42" fmla="*/ 1752071 w 5463008"/>
                <a:gd name="connsiteY42" fmla="*/ 1187450 h 4432490"/>
                <a:gd name="connsiteX43" fmla="*/ 1555221 w 5463008"/>
                <a:gd name="connsiteY43" fmla="*/ 1187450 h 4432490"/>
                <a:gd name="connsiteX44" fmla="*/ 1491721 w 5463008"/>
                <a:gd name="connsiteY44" fmla="*/ 1168400 h 4432490"/>
                <a:gd name="connsiteX45" fmla="*/ 1434571 w 5463008"/>
                <a:gd name="connsiteY45" fmla="*/ 1289050 h 4432490"/>
                <a:gd name="connsiteX46" fmla="*/ 869421 w 5463008"/>
                <a:gd name="connsiteY46" fmla="*/ 1403350 h 4432490"/>
                <a:gd name="connsiteX47" fmla="*/ 748771 w 5463008"/>
                <a:gd name="connsiteY47" fmla="*/ 1365250 h 4432490"/>
                <a:gd name="connsiteX48" fmla="*/ 501121 w 5463008"/>
                <a:gd name="connsiteY48" fmla="*/ 1454150 h 4432490"/>
                <a:gd name="connsiteX49" fmla="*/ 323321 w 5463008"/>
                <a:gd name="connsiteY49" fmla="*/ 1473200 h 4432490"/>
                <a:gd name="connsiteX50" fmla="*/ 132821 w 5463008"/>
                <a:gd name="connsiteY50" fmla="*/ 1428750 h 4432490"/>
                <a:gd name="connsiteX51" fmla="*/ 285221 w 5463008"/>
                <a:gd name="connsiteY51" fmla="*/ 1384300 h 4432490"/>
                <a:gd name="connsiteX52" fmla="*/ 329671 w 5463008"/>
                <a:gd name="connsiteY52" fmla="*/ 1270000 h 4432490"/>
                <a:gd name="connsiteX53" fmla="*/ 266171 w 5463008"/>
                <a:gd name="connsiteY53" fmla="*/ 1003300 h 4432490"/>
                <a:gd name="connsiteX54" fmla="*/ 82021 w 5463008"/>
                <a:gd name="connsiteY54" fmla="*/ 1022350 h 4432490"/>
                <a:gd name="connsiteX55" fmla="*/ 5821 w 5463008"/>
                <a:gd name="connsiteY55" fmla="*/ 825500 h 4432490"/>
                <a:gd name="connsiteX56" fmla="*/ 228071 w 5463008"/>
                <a:gd name="connsiteY56" fmla="*/ 768350 h 4432490"/>
                <a:gd name="connsiteX57" fmla="*/ 285221 w 5463008"/>
                <a:gd name="connsiteY57" fmla="*/ 666750 h 4432490"/>
                <a:gd name="connsiteX58" fmla="*/ 348721 w 5463008"/>
                <a:gd name="connsiteY58" fmla="*/ 704850 h 4432490"/>
                <a:gd name="connsiteX59" fmla="*/ 285221 w 5463008"/>
                <a:gd name="connsiteY59" fmla="*/ 565150 h 4432490"/>
                <a:gd name="connsiteX60" fmla="*/ 355071 w 5463008"/>
                <a:gd name="connsiteY60" fmla="*/ 336550 h 4432490"/>
                <a:gd name="connsiteX61" fmla="*/ 418571 w 5463008"/>
                <a:gd name="connsiteY61" fmla="*/ 120650 h 4432490"/>
                <a:gd name="connsiteX62" fmla="*/ 577321 w 5463008"/>
                <a:gd name="connsiteY62" fmla="*/ 88900 h 4432490"/>
                <a:gd name="connsiteX63" fmla="*/ 653521 w 5463008"/>
                <a:gd name="connsiteY63" fmla="*/ 0 h 4432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5463008" h="4432490">
                  <a:moveTo>
                    <a:pt x="4850871" y="2965450"/>
                  </a:moveTo>
                  <a:cubicBezTo>
                    <a:pt x="4821237" y="3025775"/>
                    <a:pt x="4791604" y="3086100"/>
                    <a:pt x="4787371" y="3124200"/>
                  </a:cubicBezTo>
                  <a:cubicBezTo>
                    <a:pt x="4783138" y="3162300"/>
                    <a:pt x="4781021" y="3194050"/>
                    <a:pt x="4825471" y="3194050"/>
                  </a:cubicBezTo>
                  <a:cubicBezTo>
                    <a:pt x="4869921" y="3194050"/>
                    <a:pt x="4994804" y="3105150"/>
                    <a:pt x="5054071" y="3124200"/>
                  </a:cubicBezTo>
                  <a:cubicBezTo>
                    <a:pt x="5113338" y="3143250"/>
                    <a:pt x="5126038" y="3267075"/>
                    <a:pt x="5181071" y="3308350"/>
                  </a:cubicBezTo>
                  <a:cubicBezTo>
                    <a:pt x="5236104" y="3349625"/>
                    <a:pt x="5352521" y="3337983"/>
                    <a:pt x="5384271" y="3371850"/>
                  </a:cubicBezTo>
                  <a:cubicBezTo>
                    <a:pt x="5416021" y="3405717"/>
                    <a:pt x="5360988" y="3466042"/>
                    <a:pt x="5371571" y="3511550"/>
                  </a:cubicBezTo>
                  <a:cubicBezTo>
                    <a:pt x="5382154" y="3557058"/>
                    <a:pt x="5458354" y="3611033"/>
                    <a:pt x="5447771" y="3644900"/>
                  </a:cubicBezTo>
                  <a:cubicBezTo>
                    <a:pt x="5437188" y="3678767"/>
                    <a:pt x="5305954" y="3676650"/>
                    <a:pt x="5308071" y="3714750"/>
                  </a:cubicBezTo>
                  <a:cubicBezTo>
                    <a:pt x="5310188" y="3752850"/>
                    <a:pt x="5448829" y="3827992"/>
                    <a:pt x="5460471" y="3873500"/>
                  </a:cubicBezTo>
                  <a:cubicBezTo>
                    <a:pt x="5472113" y="3919008"/>
                    <a:pt x="5443538" y="3948642"/>
                    <a:pt x="5377921" y="3987800"/>
                  </a:cubicBezTo>
                  <a:cubicBezTo>
                    <a:pt x="5312304" y="4026958"/>
                    <a:pt x="5133446" y="4108450"/>
                    <a:pt x="5066771" y="4108450"/>
                  </a:cubicBezTo>
                  <a:cubicBezTo>
                    <a:pt x="5000096" y="4108450"/>
                    <a:pt x="5015971" y="3994150"/>
                    <a:pt x="4977871" y="3987800"/>
                  </a:cubicBezTo>
                  <a:cubicBezTo>
                    <a:pt x="4939771" y="3981450"/>
                    <a:pt x="4880504" y="4093633"/>
                    <a:pt x="4838171" y="4070350"/>
                  </a:cubicBezTo>
                  <a:cubicBezTo>
                    <a:pt x="4795838" y="4047067"/>
                    <a:pt x="4764088" y="3891492"/>
                    <a:pt x="4723871" y="3848100"/>
                  </a:cubicBezTo>
                  <a:cubicBezTo>
                    <a:pt x="4683654" y="3804708"/>
                    <a:pt x="4661429" y="3813175"/>
                    <a:pt x="4596871" y="3810000"/>
                  </a:cubicBezTo>
                  <a:cubicBezTo>
                    <a:pt x="4532313" y="3806825"/>
                    <a:pt x="4404254" y="3840692"/>
                    <a:pt x="4336521" y="3829050"/>
                  </a:cubicBezTo>
                  <a:cubicBezTo>
                    <a:pt x="4268788" y="3817408"/>
                    <a:pt x="4232804" y="3729567"/>
                    <a:pt x="4190471" y="3740150"/>
                  </a:cubicBezTo>
                  <a:cubicBezTo>
                    <a:pt x="4148138" y="3750733"/>
                    <a:pt x="4132263" y="3847042"/>
                    <a:pt x="4082521" y="3892550"/>
                  </a:cubicBezTo>
                  <a:cubicBezTo>
                    <a:pt x="4032779" y="3938058"/>
                    <a:pt x="3926946" y="3978275"/>
                    <a:pt x="3892021" y="4013200"/>
                  </a:cubicBezTo>
                  <a:cubicBezTo>
                    <a:pt x="3857096" y="4048125"/>
                    <a:pt x="3897313" y="4058708"/>
                    <a:pt x="3872971" y="4102100"/>
                  </a:cubicBezTo>
                  <a:cubicBezTo>
                    <a:pt x="3848629" y="4145492"/>
                    <a:pt x="3798888" y="4231217"/>
                    <a:pt x="3745971" y="4273550"/>
                  </a:cubicBezTo>
                  <a:cubicBezTo>
                    <a:pt x="3693054" y="4315883"/>
                    <a:pt x="3630613" y="4342342"/>
                    <a:pt x="3555471" y="4356100"/>
                  </a:cubicBezTo>
                  <a:cubicBezTo>
                    <a:pt x="3480329" y="4369858"/>
                    <a:pt x="3373438" y="4343400"/>
                    <a:pt x="3295121" y="4356100"/>
                  </a:cubicBezTo>
                  <a:cubicBezTo>
                    <a:pt x="3216804" y="4368800"/>
                    <a:pt x="3141663" y="4436533"/>
                    <a:pt x="3085571" y="4432300"/>
                  </a:cubicBezTo>
                  <a:cubicBezTo>
                    <a:pt x="3029479" y="4428067"/>
                    <a:pt x="3000904" y="4358217"/>
                    <a:pt x="2958571" y="4330700"/>
                  </a:cubicBezTo>
                  <a:cubicBezTo>
                    <a:pt x="2916238" y="4303183"/>
                    <a:pt x="2869671" y="4309533"/>
                    <a:pt x="2831571" y="4267200"/>
                  </a:cubicBezTo>
                  <a:cubicBezTo>
                    <a:pt x="2793471" y="4224867"/>
                    <a:pt x="2771246" y="4123267"/>
                    <a:pt x="2729971" y="4076700"/>
                  </a:cubicBezTo>
                  <a:cubicBezTo>
                    <a:pt x="2688696" y="4030133"/>
                    <a:pt x="2641071" y="3989917"/>
                    <a:pt x="2583921" y="3987800"/>
                  </a:cubicBezTo>
                  <a:cubicBezTo>
                    <a:pt x="2526771" y="3985683"/>
                    <a:pt x="2453746" y="4089400"/>
                    <a:pt x="2387071" y="4064000"/>
                  </a:cubicBezTo>
                  <a:cubicBezTo>
                    <a:pt x="2320396" y="4038600"/>
                    <a:pt x="2227263" y="3878792"/>
                    <a:pt x="2183871" y="3835400"/>
                  </a:cubicBezTo>
                  <a:cubicBezTo>
                    <a:pt x="2140479" y="3792008"/>
                    <a:pt x="2114021" y="3881967"/>
                    <a:pt x="2126721" y="3803650"/>
                  </a:cubicBezTo>
                  <a:cubicBezTo>
                    <a:pt x="2139421" y="3725333"/>
                    <a:pt x="2269596" y="3489325"/>
                    <a:pt x="2260071" y="3365500"/>
                  </a:cubicBezTo>
                  <a:cubicBezTo>
                    <a:pt x="2250546" y="3241675"/>
                    <a:pt x="2141538" y="3176058"/>
                    <a:pt x="2069571" y="3060700"/>
                  </a:cubicBezTo>
                  <a:cubicBezTo>
                    <a:pt x="1997604" y="2945342"/>
                    <a:pt x="1875896" y="2752725"/>
                    <a:pt x="1828271" y="2673350"/>
                  </a:cubicBezTo>
                  <a:cubicBezTo>
                    <a:pt x="1780646" y="2593975"/>
                    <a:pt x="1819804" y="2639483"/>
                    <a:pt x="1783821" y="2584450"/>
                  </a:cubicBezTo>
                  <a:cubicBezTo>
                    <a:pt x="1747838" y="2529417"/>
                    <a:pt x="1591204" y="2433108"/>
                    <a:pt x="1612371" y="2343150"/>
                  </a:cubicBezTo>
                  <a:cubicBezTo>
                    <a:pt x="1633538" y="2253192"/>
                    <a:pt x="1882246" y="2097617"/>
                    <a:pt x="1910821" y="2044700"/>
                  </a:cubicBezTo>
                  <a:cubicBezTo>
                    <a:pt x="1939396" y="1991783"/>
                    <a:pt x="1793346" y="2055283"/>
                    <a:pt x="1783821" y="2025650"/>
                  </a:cubicBezTo>
                  <a:cubicBezTo>
                    <a:pt x="1774296" y="1996017"/>
                    <a:pt x="1832504" y="1913467"/>
                    <a:pt x="1853671" y="1866900"/>
                  </a:cubicBezTo>
                  <a:cubicBezTo>
                    <a:pt x="1874838" y="1820333"/>
                    <a:pt x="1910821" y="1829858"/>
                    <a:pt x="1910821" y="1746250"/>
                  </a:cubicBezTo>
                  <a:cubicBezTo>
                    <a:pt x="1910821" y="1662642"/>
                    <a:pt x="1880129" y="1458383"/>
                    <a:pt x="1853671" y="1365250"/>
                  </a:cubicBezTo>
                  <a:cubicBezTo>
                    <a:pt x="1827213" y="1272117"/>
                    <a:pt x="1801813" y="1217083"/>
                    <a:pt x="1752071" y="1187450"/>
                  </a:cubicBezTo>
                  <a:cubicBezTo>
                    <a:pt x="1702329" y="1157817"/>
                    <a:pt x="1598613" y="1190625"/>
                    <a:pt x="1555221" y="1187450"/>
                  </a:cubicBezTo>
                  <a:cubicBezTo>
                    <a:pt x="1511829" y="1184275"/>
                    <a:pt x="1511829" y="1151467"/>
                    <a:pt x="1491721" y="1168400"/>
                  </a:cubicBezTo>
                  <a:cubicBezTo>
                    <a:pt x="1471613" y="1185333"/>
                    <a:pt x="1538288" y="1249892"/>
                    <a:pt x="1434571" y="1289050"/>
                  </a:cubicBezTo>
                  <a:cubicBezTo>
                    <a:pt x="1330854" y="1328208"/>
                    <a:pt x="983721" y="1390650"/>
                    <a:pt x="869421" y="1403350"/>
                  </a:cubicBezTo>
                  <a:cubicBezTo>
                    <a:pt x="755121" y="1416050"/>
                    <a:pt x="810154" y="1356783"/>
                    <a:pt x="748771" y="1365250"/>
                  </a:cubicBezTo>
                  <a:cubicBezTo>
                    <a:pt x="687388" y="1373717"/>
                    <a:pt x="572029" y="1436158"/>
                    <a:pt x="501121" y="1454150"/>
                  </a:cubicBezTo>
                  <a:cubicBezTo>
                    <a:pt x="430213" y="1472142"/>
                    <a:pt x="384704" y="1477433"/>
                    <a:pt x="323321" y="1473200"/>
                  </a:cubicBezTo>
                  <a:cubicBezTo>
                    <a:pt x="261938" y="1468967"/>
                    <a:pt x="139171" y="1443567"/>
                    <a:pt x="132821" y="1428750"/>
                  </a:cubicBezTo>
                  <a:cubicBezTo>
                    <a:pt x="126471" y="1413933"/>
                    <a:pt x="252413" y="1410758"/>
                    <a:pt x="285221" y="1384300"/>
                  </a:cubicBezTo>
                  <a:cubicBezTo>
                    <a:pt x="318029" y="1357842"/>
                    <a:pt x="332846" y="1333500"/>
                    <a:pt x="329671" y="1270000"/>
                  </a:cubicBezTo>
                  <a:cubicBezTo>
                    <a:pt x="326496" y="1206500"/>
                    <a:pt x="307446" y="1044575"/>
                    <a:pt x="266171" y="1003300"/>
                  </a:cubicBezTo>
                  <a:cubicBezTo>
                    <a:pt x="224896" y="962025"/>
                    <a:pt x="125413" y="1051983"/>
                    <a:pt x="82021" y="1022350"/>
                  </a:cubicBezTo>
                  <a:cubicBezTo>
                    <a:pt x="38629" y="992717"/>
                    <a:pt x="-18521" y="867833"/>
                    <a:pt x="5821" y="825500"/>
                  </a:cubicBezTo>
                  <a:cubicBezTo>
                    <a:pt x="30163" y="783167"/>
                    <a:pt x="181504" y="794808"/>
                    <a:pt x="228071" y="768350"/>
                  </a:cubicBezTo>
                  <a:cubicBezTo>
                    <a:pt x="274638" y="741892"/>
                    <a:pt x="265113" y="677333"/>
                    <a:pt x="285221" y="666750"/>
                  </a:cubicBezTo>
                  <a:cubicBezTo>
                    <a:pt x="305329" y="656167"/>
                    <a:pt x="348721" y="721783"/>
                    <a:pt x="348721" y="704850"/>
                  </a:cubicBezTo>
                  <a:cubicBezTo>
                    <a:pt x="348721" y="687917"/>
                    <a:pt x="284163" y="626533"/>
                    <a:pt x="285221" y="565150"/>
                  </a:cubicBezTo>
                  <a:cubicBezTo>
                    <a:pt x="286279" y="503767"/>
                    <a:pt x="332846" y="410633"/>
                    <a:pt x="355071" y="336550"/>
                  </a:cubicBezTo>
                  <a:cubicBezTo>
                    <a:pt x="377296" y="262467"/>
                    <a:pt x="381529" y="161925"/>
                    <a:pt x="418571" y="120650"/>
                  </a:cubicBezTo>
                  <a:cubicBezTo>
                    <a:pt x="455613" y="79375"/>
                    <a:pt x="538163" y="109008"/>
                    <a:pt x="577321" y="88900"/>
                  </a:cubicBezTo>
                  <a:cubicBezTo>
                    <a:pt x="616479" y="68792"/>
                    <a:pt x="635000" y="34396"/>
                    <a:pt x="653521" y="0"/>
                  </a:cubicBezTo>
                </a:path>
              </a:pathLst>
            </a:custGeom>
            <a:noFill/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  <p:sp>
          <p:nvSpPr>
            <p:cNvPr id="140" name="Forme libre : forme 139">
              <a:extLst>
                <a:ext uri="{FF2B5EF4-FFF2-40B4-BE49-F238E27FC236}">
                  <a16:creationId xmlns:a16="http://schemas.microsoft.com/office/drawing/2014/main" id="{35F7AD20-FD41-4909-B8C4-070BAC95DDAF}"/>
                </a:ext>
              </a:extLst>
            </p:cNvPr>
            <p:cNvSpPr/>
            <p:nvPr/>
          </p:nvSpPr>
          <p:spPr>
            <a:xfrm>
              <a:off x="3549650" y="692150"/>
              <a:ext cx="1968500" cy="1435100"/>
            </a:xfrm>
            <a:custGeom>
              <a:avLst/>
              <a:gdLst>
                <a:gd name="connsiteX0" fmla="*/ 0 w 1968500"/>
                <a:gd name="connsiteY0" fmla="*/ 1435100 h 1435100"/>
                <a:gd name="connsiteX1" fmla="*/ 57150 w 1968500"/>
                <a:gd name="connsiteY1" fmla="*/ 1314450 h 1435100"/>
                <a:gd name="connsiteX2" fmla="*/ 12700 w 1968500"/>
                <a:gd name="connsiteY2" fmla="*/ 1257300 h 1435100"/>
                <a:gd name="connsiteX3" fmla="*/ 76200 w 1968500"/>
                <a:gd name="connsiteY3" fmla="*/ 1149350 h 1435100"/>
                <a:gd name="connsiteX4" fmla="*/ 57150 w 1968500"/>
                <a:gd name="connsiteY4" fmla="*/ 1060450 h 1435100"/>
                <a:gd name="connsiteX5" fmla="*/ 234950 w 1968500"/>
                <a:gd name="connsiteY5" fmla="*/ 1206500 h 1435100"/>
                <a:gd name="connsiteX6" fmla="*/ 368300 w 1968500"/>
                <a:gd name="connsiteY6" fmla="*/ 1092200 h 1435100"/>
                <a:gd name="connsiteX7" fmla="*/ 514350 w 1968500"/>
                <a:gd name="connsiteY7" fmla="*/ 1035050 h 1435100"/>
                <a:gd name="connsiteX8" fmla="*/ 444500 w 1968500"/>
                <a:gd name="connsiteY8" fmla="*/ 863600 h 1435100"/>
                <a:gd name="connsiteX9" fmla="*/ 552450 w 1968500"/>
                <a:gd name="connsiteY9" fmla="*/ 749300 h 1435100"/>
                <a:gd name="connsiteX10" fmla="*/ 457200 w 1968500"/>
                <a:gd name="connsiteY10" fmla="*/ 596900 h 1435100"/>
                <a:gd name="connsiteX11" fmla="*/ 247650 w 1968500"/>
                <a:gd name="connsiteY11" fmla="*/ 482600 h 1435100"/>
                <a:gd name="connsiteX12" fmla="*/ 419100 w 1968500"/>
                <a:gd name="connsiteY12" fmla="*/ 457200 h 1435100"/>
                <a:gd name="connsiteX13" fmla="*/ 444500 w 1968500"/>
                <a:gd name="connsiteY13" fmla="*/ 298450 h 1435100"/>
                <a:gd name="connsiteX14" fmla="*/ 400050 w 1968500"/>
                <a:gd name="connsiteY14" fmla="*/ 203200 h 1435100"/>
                <a:gd name="connsiteX15" fmla="*/ 520700 w 1968500"/>
                <a:gd name="connsiteY15" fmla="*/ 196850 h 1435100"/>
                <a:gd name="connsiteX16" fmla="*/ 692150 w 1968500"/>
                <a:gd name="connsiteY16" fmla="*/ 247650 h 1435100"/>
                <a:gd name="connsiteX17" fmla="*/ 749300 w 1968500"/>
                <a:gd name="connsiteY17" fmla="*/ 234950 h 1435100"/>
                <a:gd name="connsiteX18" fmla="*/ 723900 w 1968500"/>
                <a:gd name="connsiteY18" fmla="*/ 177800 h 1435100"/>
                <a:gd name="connsiteX19" fmla="*/ 901700 w 1968500"/>
                <a:gd name="connsiteY19" fmla="*/ 152400 h 1435100"/>
                <a:gd name="connsiteX20" fmla="*/ 1028700 w 1968500"/>
                <a:gd name="connsiteY20" fmla="*/ 241300 h 1435100"/>
                <a:gd name="connsiteX21" fmla="*/ 1149350 w 1968500"/>
                <a:gd name="connsiteY21" fmla="*/ 241300 h 1435100"/>
                <a:gd name="connsiteX22" fmla="*/ 1371600 w 1968500"/>
                <a:gd name="connsiteY22" fmla="*/ 114300 h 1435100"/>
                <a:gd name="connsiteX23" fmla="*/ 1771650 w 1968500"/>
                <a:gd name="connsiteY23" fmla="*/ 101600 h 1435100"/>
                <a:gd name="connsiteX24" fmla="*/ 1968500 w 1968500"/>
                <a:gd name="connsiteY24" fmla="*/ 0 h 1435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968500" h="1435100">
                  <a:moveTo>
                    <a:pt x="0" y="1435100"/>
                  </a:moveTo>
                  <a:cubicBezTo>
                    <a:pt x="27516" y="1389591"/>
                    <a:pt x="55033" y="1344083"/>
                    <a:pt x="57150" y="1314450"/>
                  </a:cubicBezTo>
                  <a:cubicBezTo>
                    <a:pt x="59267" y="1284817"/>
                    <a:pt x="9525" y="1284817"/>
                    <a:pt x="12700" y="1257300"/>
                  </a:cubicBezTo>
                  <a:cubicBezTo>
                    <a:pt x="15875" y="1229783"/>
                    <a:pt x="68792" y="1182158"/>
                    <a:pt x="76200" y="1149350"/>
                  </a:cubicBezTo>
                  <a:cubicBezTo>
                    <a:pt x="83608" y="1116542"/>
                    <a:pt x="30692" y="1050925"/>
                    <a:pt x="57150" y="1060450"/>
                  </a:cubicBezTo>
                  <a:cubicBezTo>
                    <a:pt x="83608" y="1069975"/>
                    <a:pt x="183092" y="1201208"/>
                    <a:pt x="234950" y="1206500"/>
                  </a:cubicBezTo>
                  <a:cubicBezTo>
                    <a:pt x="286808" y="1211792"/>
                    <a:pt x="321733" y="1120775"/>
                    <a:pt x="368300" y="1092200"/>
                  </a:cubicBezTo>
                  <a:cubicBezTo>
                    <a:pt x="414867" y="1063625"/>
                    <a:pt x="501650" y="1073150"/>
                    <a:pt x="514350" y="1035050"/>
                  </a:cubicBezTo>
                  <a:cubicBezTo>
                    <a:pt x="527050" y="996950"/>
                    <a:pt x="438150" y="911225"/>
                    <a:pt x="444500" y="863600"/>
                  </a:cubicBezTo>
                  <a:cubicBezTo>
                    <a:pt x="450850" y="815975"/>
                    <a:pt x="550333" y="793750"/>
                    <a:pt x="552450" y="749300"/>
                  </a:cubicBezTo>
                  <a:cubicBezTo>
                    <a:pt x="554567" y="704850"/>
                    <a:pt x="508000" y="641350"/>
                    <a:pt x="457200" y="596900"/>
                  </a:cubicBezTo>
                  <a:cubicBezTo>
                    <a:pt x="406400" y="552450"/>
                    <a:pt x="254000" y="505883"/>
                    <a:pt x="247650" y="482600"/>
                  </a:cubicBezTo>
                  <a:cubicBezTo>
                    <a:pt x="241300" y="459317"/>
                    <a:pt x="386292" y="487892"/>
                    <a:pt x="419100" y="457200"/>
                  </a:cubicBezTo>
                  <a:cubicBezTo>
                    <a:pt x="451908" y="426508"/>
                    <a:pt x="447675" y="340783"/>
                    <a:pt x="444500" y="298450"/>
                  </a:cubicBezTo>
                  <a:cubicBezTo>
                    <a:pt x="441325" y="256117"/>
                    <a:pt x="387350" y="220133"/>
                    <a:pt x="400050" y="203200"/>
                  </a:cubicBezTo>
                  <a:cubicBezTo>
                    <a:pt x="412750" y="186267"/>
                    <a:pt x="472017" y="189442"/>
                    <a:pt x="520700" y="196850"/>
                  </a:cubicBezTo>
                  <a:cubicBezTo>
                    <a:pt x="569383" y="204258"/>
                    <a:pt x="654050" y="241300"/>
                    <a:pt x="692150" y="247650"/>
                  </a:cubicBezTo>
                  <a:cubicBezTo>
                    <a:pt x="730250" y="254000"/>
                    <a:pt x="744008" y="246592"/>
                    <a:pt x="749300" y="234950"/>
                  </a:cubicBezTo>
                  <a:cubicBezTo>
                    <a:pt x="754592" y="223308"/>
                    <a:pt x="698500" y="191558"/>
                    <a:pt x="723900" y="177800"/>
                  </a:cubicBezTo>
                  <a:cubicBezTo>
                    <a:pt x="749300" y="164042"/>
                    <a:pt x="850900" y="141817"/>
                    <a:pt x="901700" y="152400"/>
                  </a:cubicBezTo>
                  <a:cubicBezTo>
                    <a:pt x="952500" y="162983"/>
                    <a:pt x="987425" y="226483"/>
                    <a:pt x="1028700" y="241300"/>
                  </a:cubicBezTo>
                  <a:cubicBezTo>
                    <a:pt x="1069975" y="256117"/>
                    <a:pt x="1092200" y="262467"/>
                    <a:pt x="1149350" y="241300"/>
                  </a:cubicBezTo>
                  <a:cubicBezTo>
                    <a:pt x="1206500" y="220133"/>
                    <a:pt x="1267883" y="137583"/>
                    <a:pt x="1371600" y="114300"/>
                  </a:cubicBezTo>
                  <a:cubicBezTo>
                    <a:pt x="1475317" y="91017"/>
                    <a:pt x="1672167" y="120650"/>
                    <a:pt x="1771650" y="101600"/>
                  </a:cubicBezTo>
                  <a:cubicBezTo>
                    <a:pt x="1871133" y="82550"/>
                    <a:pt x="1919816" y="41275"/>
                    <a:pt x="1968500" y="0"/>
                  </a:cubicBezTo>
                </a:path>
              </a:pathLst>
            </a:custGeom>
            <a:noFill/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</p:grpSp>
      <p:sp>
        <p:nvSpPr>
          <p:cNvPr id="164" name="ZoneTexte 163">
            <a:extLst>
              <a:ext uri="{FF2B5EF4-FFF2-40B4-BE49-F238E27FC236}">
                <a16:creationId xmlns:a16="http://schemas.microsoft.com/office/drawing/2014/main" id="{099635E7-45E9-4297-A5E0-6FD04ACC1FC9}"/>
              </a:ext>
            </a:extLst>
          </p:cNvPr>
          <p:cNvSpPr txBox="1"/>
          <p:nvPr/>
        </p:nvSpPr>
        <p:spPr>
          <a:xfrm>
            <a:off x="1179842" y="6134224"/>
            <a:ext cx="1096433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400" b="1" dirty="0">
                <a:solidFill>
                  <a:srgbClr val="7030A0"/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E411</a:t>
            </a:r>
            <a:endParaRPr lang="fr-BE" sz="1400" b="1" dirty="0">
              <a:solidFill>
                <a:srgbClr val="7030A0"/>
              </a:solidFill>
              <a:latin typeface="Aharoni" panose="02010803020104030203" pitchFamily="2" charset="-79"/>
              <a:cs typeface="Aharoni" panose="02010803020104030203" pitchFamily="2" charset="-79"/>
            </a:endParaRPr>
          </a:p>
        </p:txBody>
      </p:sp>
      <p:sp>
        <p:nvSpPr>
          <p:cNvPr id="170" name="ZoneTexte 169">
            <a:extLst>
              <a:ext uri="{FF2B5EF4-FFF2-40B4-BE49-F238E27FC236}">
                <a16:creationId xmlns:a16="http://schemas.microsoft.com/office/drawing/2014/main" id="{2D2D95D3-47F1-42CF-90AB-13CEE737DFFB}"/>
              </a:ext>
            </a:extLst>
          </p:cNvPr>
          <p:cNvSpPr txBox="1"/>
          <p:nvPr/>
        </p:nvSpPr>
        <p:spPr>
          <a:xfrm rot="20230310">
            <a:off x="1656607" y="3288882"/>
            <a:ext cx="1096433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000" b="1" dirty="0">
                <a:solidFill>
                  <a:srgbClr val="002060"/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Meuse</a:t>
            </a:r>
            <a:endParaRPr lang="fr-BE" sz="1000" b="1" dirty="0">
              <a:solidFill>
                <a:srgbClr val="002060"/>
              </a:solidFill>
              <a:latin typeface="Aharoni" panose="02010803020104030203" pitchFamily="2" charset="-79"/>
              <a:cs typeface="Aharoni" panose="02010803020104030203" pitchFamily="2" charset="-79"/>
            </a:endParaRPr>
          </a:p>
        </p:txBody>
      </p:sp>
      <p:sp>
        <p:nvSpPr>
          <p:cNvPr id="127" name="Forme libre : forme 126">
            <a:extLst>
              <a:ext uri="{FF2B5EF4-FFF2-40B4-BE49-F238E27FC236}">
                <a16:creationId xmlns:a16="http://schemas.microsoft.com/office/drawing/2014/main" id="{90BD8F65-D433-4BEB-B864-7B6E0F1FCF02}"/>
              </a:ext>
            </a:extLst>
          </p:cNvPr>
          <p:cNvSpPr/>
          <p:nvPr/>
        </p:nvSpPr>
        <p:spPr>
          <a:xfrm>
            <a:off x="6085130" y="2486025"/>
            <a:ext cx="688686" cy="2733675"/>
          </a:xfrm>
          <a:custGeom>
            <a:avLst/>
            <a:gdLst>
              <a:gd name="connsiteX0" fmla="*/ 277570 w 688686"/>
              <a:gd name="connsiteY0" fmla="*/ 2733675 h 2733675"/>
              <a:gd name="connsiteX1" fmla="*/ 268045 w 688686"/>
              <a:gd name="connsiteY1" fmla="*/ 2571750 h 2733675"/>
              <a:gd name="connsiteX2" fmla="*/ 325195 w 688686"/>
              <a:gd name="connsiteY2" fmla="*/ 2466975 h 2733675"/>
              <a:gd name="connsiteX3" fmla="*/ 1345 w 688686"/>
              <a:gd name="connsiteY3" fmla="*/ 2076450 h 2733675"/>
              <a:gd name="connsiteX4" fmla="*/ 210895 w 688686"/>
              <a:gd name="connsiteY4" fmla="*/ 1943100 h 2733675"/>
              <a:gd name="connsiteX5" fmla="*/ 239470 w 688686"/>
              <a:gd name="connsiteY5" fmla="*/ 1781175 h 2733675"/>
              <a:gd name="connsiteX6" fmla="*/ 210895 w 688686"/>
              <a:gd name="connsiteY6" fmla="*/ 1638300 h 2733675"/>
              <a:gd name="connsiteX7" fmla="*/ 363295 w 688686"/>
              <a:gd name="connsiteY7" fmla="*/ 1485900 h 2733675"/>
              <a:gd name="connsiteX8" fmla="*/ 506170 w 688686"/>
              <a:gd name="connsiteY8" fmla="*/ 1000125 h 2733675"/>
              <a:gd name="connsiteX9" fmla="*/ 629995 w 688686"/>
              <a:gd name="connsiteY9" fmla="*/ 1000125 h 2733675"/>
              <a:gd name="connsiteX10" fmla="*/ 687145 w 688686"/>
              <a:gd name="connsiteY10" fmla="*/ 762000 h 2733675"/>
              <a:gd name="connsiteX11" fmla="*/ 572845 w 688686"/>
              <a:gd name="connsiteY11" fmla="*/ 609600 h 2733675"/>
              <a:gd name="connsiteX12" fmla="*/ 649045 w 688686"/>
              <a:gd name="connsiteY12" fmla="*/ 209550 h 2733675"/>
              <a:gd name="connsiteX13" fmla="*/ 601420 w 688686"/>
              <a:gd name="connsiteY13" fmla="*/ 0 h 2733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688686" h="2733675">
                <a:moveTo>
                  <a:pt x="277570" y="2733675"/>
                </a:moveTo>
                <a:cubicBezTo>
                  <a:pt x="268839" y="2674937"/>
                  <a:pt x="260108" y="2616200"/>
                  <a:pt x="268045" y="2571750"/>
                </a:cubicBezTo>
                <a:cubicBezTo>
                  <a:pt x="275982" y="2527300"/>
                  <a:pt x="369645" y="2549525"/>
                  <a:pt x="325195" y="2466975"/>
                </a:cubicBezTo>
                <a:cubicBezTo>
                  <a:pt x="280745" y="2384425"/>
                  <a:pt x="20395" y="2163762"/>
                  <a:pt x="1345" y="2076450"/>
                </a:cubicBezTo>
                <a:cubicBezTo>
                  <a:pt x="-17705" y="1989138"/>
                  <a:pt x="171207" y="1992312"/>
                  <a:pt x="210895" y="1943100"/>
                </a:cubicBezTo>
                <a:cubicBezTo>
                  <a:pt x="250582" y="1893887"/>
                  <a:pt x="239470" y="1831975"/>
                  <a:pt x="239470" y="1781175"/>
                </a:cubicBezTo>
                <a:cubicBezTo>
                  <a:pt x="239470" y="1730375"/>
                  <a:pt x="190258" y="1687512"/>
                  <a:pt x="210895" y="1638300"/>
                </a:cubicBezTo>
                <a:cubicBezTo>
                  <a:pt x="231532" y="1589088"/>
                  <a:pt x="314083" y="1592262"/>
                  <a:pt x="363295" y="1485900"/>
                </a:cubicBezTo>
                <a:cubicBezTo>
                  <a:pt x="412507" y="1379538"/>
                  <a:pt x="461720" y="1081087"/>
                  <a:pt x="506170" y="1000125"/>
                </a:cubicBezTo>
                <a:cubicBezTo>
                  <a:pt x="550620" y="919162"/>
                  <a:pt x="599833" y="1039812"/>
                  <a:pt x="629995" y="1000125"/>
                </a:cubicBezTo>
                <a:cubicBezTo>
                  <a:pt x="660158" y="960437"/>
                  <a:pt x="696670" y="827087"/>
                  <a:pt x="687145" y="762000"/>
                </a:cubicBezTo>
                <a:cubicBezTo>
                  <a:pt x="677620" y="696913"/>
                  <a:pt x="579195" y="701675"/>
                  <a:pt x="572845" y="609600"/>
                </a:cubicBezTo>
                <a:cubicBezTo>
                  <a:pt x="566495" y="517525"/>
                  <a:pt x="644283" y="311150"/>
                  <a:pt x="649045" y="209550"/>
                </a:cubicBezTo>
                <a:cubicBezTo>
                  <a:pt x="653808" y="107950"/>
                  <a:pt x="627614" y="53975"/>
                  <a:pt x="601420" y="0"/>
                </a:cubicBezTo>
              </a:path>
            </a:pathLst>
          </a:custGeom>
          <a:noFill/>
          <a:ln w="254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28" name="Forme libre : forme 127">
            <a:extLst>
              <a:ext uri="{FF2B5EF4-FFF2-40B4-BE49-F238E27FC236}">
                <a16:creationId xmlns:a16="http://schemas.microsoft.com/office/drawing/2014/main" id="{3F2930FE-EFEA-445E-97C2-658B5C321523}"/>
              </a:ext>
            </a:extLst>
          </p:cNvPr>
          <p:cNvSpPr/>
          <p:nvPr/>
        </p:nvSpPr>
        <p:spPr>
          <a:xfrm>
            <a:off x="4029075" y="714375"/>
            <a:ext cx="4887169" cy="2724150"/>
          </a:xfrm>
          <a:custGeom>
            <a:avLst/>
            <a:gdLst>
              <a:gd name="connsiteX0" fmla="*/ 0 w 4887169"/>
              <a:gd name="connsiteY0" fmla="*/ 2724150 h 2724150"/>
              <a:gd name="connsiteX1" fmla="*/ 114300 w 4887169"/>
              <a:gd name="connsiteY1" fmla="*/ 2609850 h 2724150"/>
              <a:gd name="connsiteX2" fmla="*/ 400050 w 4887169"/>
              <a:gd name="connsiteY2" fmla="*/ 2514600 h 2724150"/>
              <a:gd name="connsiteX3" fmla="*/ 704850 w 4887169"/>
              <a:gd name="connsiteY3" fmla="*/ 2362200 h 2724150"/>
              <a:gd name="connsiteX4" fmla="*/ 1009650 w 4887169"/>
              <a:gd name="connsiteY4" fmla="*/ 2257425 h 2724150"/>
              <a:gd name="connsiteX5" fmla="*/ 1190625 w 4887169"/>
              <a:gd name="connsiteY5" fmla="*/ 2209800 h 2724150"/>
              <a:gd name="connsiteX6" fmla="*/ 1228725 w 4887169"/>
              <a:gd name="connsiteY6" fmla="*/ 2114550 h 2724150"/>
              <a:gd name="connsiteX7" fmla="*/ 1504950 w 4887169"/>
              <a:gd name="connsiteY7" fmla="*/ 1971675 h 2724150"/>
              <a:gd name="connsiteX8" fmla="*/ 1685925 w 4887169"/>
              <a:gd name="connsiteY8" fmla="*/ 2009775 h 2724150"/>
              <a:gd name="connsiteX9" fmla="*/ 1762125 w 4887169"/>
              <a:gd name="connsiteY9" fmla="*/ 1885950 h 2724150"/>
              <a:gd name="connsiteX10" fmla="*/ 2009775 w 4887169"/>
              <a:gd name="connsiteY10" fmla="*/ 1809750 h 2724150"/>
              <a:gd name="connsiteX11" fmla="*/ 2105025 w 4887169"/>
              <a:gd name="connsiteY11" fmla="*/ 1771650 h 2724150"/>
              <a:gd name="connsiteX12" fmla="*/ 2305050 w 4887169"/>
              <a:gd name="connsiteY12" fmla="*/ 1790700 h 2724150"/>
              <a:gd name="connsiteX13" fmla="*/ 2409825 w 4887169"/>
              <a:gd name="connsiteY13" fmla="*/ 1866900 h 2724150"/>
              <a:gd name="connsiteX14" fmla="*/ 2667000 w 4887169"/>
              <a:gd name="connsiteY14" fmla="*/ 1771650 h 2724150"/>
              <a:gd name="connsiteX15" fmla="*/ 2905125 w 4887169"/>
              <a:gd name="connsiteY15" fmla="*/ 1657350 h 2724150"/>
              <a:gd name="connsiteX16" fmla="*/ 3038475 w 4887169"/>
              <a:gd name="connsiteY16" fmla="*/ 1666875 h 2724150"/>
              <a:gd name="connsiteX17" fmla="*/ 3143250 w 4887169"/>
              <a:gd name="connsiteY17" fmla="*/ 1581150 h 2724150"/>
              <a:gd name="connsiteX18" fmla="*/ 3324225 w 4887169"/>
              <a:gd name="connsiteY18" fmla="*/ 1590675 h 2724150"/>
              <a:gd name="connsiteX19" fmla="*/ 3524250 w 4887169"/>
              <a:gd name="connsiteY19" fmla="*/ 1466850 h 2724150"/>
              <a:gd name="connsiteX20" fmla="*/ 3609975 w 4887169"/>
              <a:gd name="connsiteY20" fmla="*/ 1485900 h 2724150"/>
              <a:gd name="connsiteX21" fmla="*/ 3724275 w 4887169"/>
              <a:gd name="connsiteY21" fmla="*/ 1438275 h 2724150"/>
              <a:gd name="connsiteX22" fmla="*/ 3876675 w 4887169"/>
              <a:gd name="connsiteY22" fmla="*/ 1428750 h 2724150"/>
              <a:gd name="connsiteX23" fmla="*/ 4000500 w 4887169"/>
              <a:gd name="connsiteY23" fmla="*/ 1247775 h 2724150"/>
              <a:gd name="connsiteX24" fmla="*/ 4295775 w 4887169"/>
              <a:gd name="connsiteY24" fmla="*/ 1181100 h 2724150"/>
              <a:gd name="connsiteX25" fmla="*/ 4457700 w 4887169"/>
              <a:gd name="connsiteY25" fmla="*/ 1095375 h 2724150"/>
              <a:gd name="connsiteX26" fmla="*/ 4552950 w 4887169"/>
              <a:gd name="connsiteY26" fmla="*/ 1085850 h 2724150"/>
              <a:gd name="connsiteX27" fmla="*/ 4543425 w 4887169"/>
              <a:gd name="connsiteY27" fmla="*/ 1009650 h 2724150"/>
              <a:gd name="connsiteX28" fmla="*/ 4657725 w 4887169"/>
              <a:gd name="connsiteY28" fmla="*/ 942975 h 2724150"/>
              <a:gd name="connsiteX29" fmla="*/ 4762500 w 4887169"/>
              <a:gd name="connsiteY29" fmla="*/ 733425 h 2724150"/>
              <a:gd name="connsiteX30" fmla="*/ 4857750 w 4887169"/>
              <a:gd name="connsiteY30" fmla="*/ 542925 h 2724150"/>
              <a:gd name="connsiteX31" fmla="*/ 4886325 w 4887169"/>
              <a:gd name="connsiteY31" fmla="*/ 266700 h 2724150"/>
              <a:gd name="connsiteX32" fmla="*/ 4876800 w 4887169"/>
              <a:gd name="connsiteY32" fmla="*/ 0 h 2724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4887169" h="2724150">
                <a:moveTo>
                  <a:pt x="0" y="2724150"/>
                </a:moveTo>
                <a:cubicBezTo>
                  <a:pt x="23812" y="2684462"/>
                  <a:pt x="47625" y="2644775"/>
                  <a:pt x="114300" y="2609850"/>
                </a:cubicBezTo>
                <a:cubicBezTo>
                  <a:pt x="180975" y="2574925"/>
                  <a:pt x="301625" y="2555875"/>
                  <a:pt x="400050" y="2514600"/>
                </a:cubicBezTo>
                <a:cubicBezTo>
                  <a:pt x="498475" y="2473325"/>
                  <a:pt x="603250" y="2405062"/>
                  <a:pt x="704850" y="2362200"/>
                </a:cubicBezTo>
                <a:cubicBezTo>
                  <a:pt x="806450" y="2319337"/>
                  <a:pt x="928688" y="2282825"/>
                  <a:pt x="1009650" y="2257425"/>
                </a:cubicBezTo>
                <a:cubicBezTo>
                  <a:pt x="1090612" y="2232025"/>
                  <a:pt x="1154113" y="2233612"/>
                  <a:pt x="1190625" y="2209800"/>
                </a:cubicBezTo>
                <a:cubicBezTo>
                  <a:pt x="1227137" y="2185988"/>
                  <a:pt x="1176338" y="2154237"/>
                  <a:pt x="1228725" y="2114550"/>
                </a:cubicBezTo>
                <a:cubicBezTo>
                  <a:pt x="1281113" y="2074862"/>
                  <a:pt x="1428750" y="1989137"/>
                  <a:pt x="1504950" y="1971675"/>
                </a:cubicBezTo>
                <a:cubicBezTo>
                  <a:pt x="1581150" y="1954212"/>
                  <a:pt x="1643063" y="2024062"/>
                  <a:pt x="1685925" y="2009775"/>
                </a:cubicBezTo>
                <a:cubicBezTo>
                  <a:pt x="1728787" y="1995488"/>
                  <a:pt x="1708150" y="1919287"/>
                  <a:pt x="1762125" y="1885950"/>
                </a:cubicBezTo>
                <a:cubicBezTo>
                  <a:pt x="1816100" y="1852613"/>
                  <a:pt x="1952625" y="1828800"/>
                  <a:pt x="2009775" y="1809750"/>
                </a:cubicBezTo>
                <a:cubicBezTo>
                  <a:pt x="2066925" y="1790700"/>
                  <a:pt x="2055813" y="1774825"/>
                  <a:pt x="2105025" y="1771650"/>
                </a:cubicBezTo>
                <a:cubicBezTo>
                  <a:pt x="2154237" y="1768475"/>
                  <a:pt x="2254250" y="1774825"/>
                  <a:pt x="2305050" y="1790700"/>
                </a:cubicBezTo>
                <a:cubicBezTo>
                  <a:pt x="2355850" y="1806575"/>
                  <a:pt x="2349500" y="1870075"/>
                  <a:pt x="2409825" y="1866900"/>
                </a:cubicBezTo>
                <a:cubicBezTo>
                  <a:pt x="2470150" y="1863725"/>
                  <a:pt x="2584450" y="1806575"/>
                  <a:pt x="2667000" y="1771650"/>
                </a:cubicBezTo>
                <a:cubicBezTo>
                  <a:pt x="2749550" y="1736725"/>
                  <a:pt x="2843213" y="1674812"/>
                  <a:pt x="2905125" y="1657350"/>
                </a:cubicBezTo>
                <a:cubicBezTo>
                  <a:pt x="2967037" y="1639888"/>
                  <a:pt x="2998788" y="1679575"/>
                  <a:pt x="3038475" y="1666875"/>
                </a:cubicBezTo>
                <a:cubicBezTo>
                  <a:pt x="3078163" y="1654175"/>
                  <a:pt x="3095625" y="1593850"/>
                  <a:pt x="3143250" y="1581150"/>
                </a:cubicBezTo>
                <a:cubicBezTo>
                  <a:pt x="3190875" y="1568450"/>
                  <a:pt x="3260725" y="1609725"/>
                  <a:pt x="3324225" y="1590675"/>
                </a:cubicBezTo>
                <a:cubicBezTo>
                  <a:pt x="3387725" y="1571625"/>
                  <a:pt x="3476625" y="1484312"/>
                  <a:pt x="3524250" y="1466850"/>
                </a:cubicBezTo>
                <a:cubicBezTo>
                  <a:pt x="3571875" y="1449387"/>
                  <a:pt x="3576638" y="1490662"/>
                  <a:pt x="3609975" y="1485900"/>
                </a:cubicBezTo>
                <a:cubicBezTo>
                  <a:pt x="3643312" y="1481138"/>
                  <a:pt x="3679825" y="1447800"/>
                  <a:pt x="3724275" y="1438275"/>
                </a:cubicBezTo>
                <a:cubicBezTo>
                  <a:pt x="3768725" y="1428750"/>
                  <a:pt x="3830638" y="1460500"/>
                  <a:pt x="3876675" y="1428750"/>
                </a:cubicBezTo>
                <a:cubicBezTo>
                  <a:pt x="3922712" y="1397000"/>
                  <a:pt x="3930650" y="1289050"/>
                  <a:pt x="4000500" y="1247775"/>
                </a:cubicBezTo>
                <a:cubicBezTo>
                  <a:pt x="4070350" y="1206500"/>
                  <a:pt x="4219575" y="1206500"/>
                  <a:pt x="4295775" y="1181100"/>
                </a:cubicBezTo>
                <a:cubicBezTo>
                  <a:pt x="4371975" y="1155700"/>
                  <a:pt x="4414838" y="1111250"/>
                  <a:pt x="4457700" y="1095375"/>
                </a:cubicBezTo>
                <a:cubicBezTo>
                  <a:pt x="4500562" y="1079500"/>
                  <a:pt x="4538663" y="1100137"/>
                  <a:pt x="4552950" y="1085850"/>
                </a:cubicBezTo>
                <a:cubicBezTo>
                  <a:pt x="4567237" y="1071563"/>
                  <a:pt x="4525963" y="1033462"/>
                  <a:pt x="4543425" y="1009650"/>
                </a:cubicBezTo>
                <a:cubicBezTo>
                  <a:pt x="4560887" y="985838"/>
                  <a:pt x="4621213" y="989012"/>
                  <a:pt x="4657725" y="942975"/>
                </a:cubicBezTo>
                <a:cubicBezTo>
                  <a:pt x="4694237" y="896938"/>
                  <a:pt x="4762500" y="733425"/>
                  <a:pt x="4762500" y="733425"/>
                </a:cubicBezTo>
                <a:cubicBezTo>
                  <a:pt x="4795838" y="666750"/>
                  <a:pt x="4837113" y="620712"/>
                  <a:pt x="4857750" y="542925"/>
                </a:cubicBezTo>
                <a:cubicBezTo>
                  <a:pt x="4878388" y="465137"/>
                  <a:pt x="4883150" y="357187"/>
                  <a:pt x="4886325" y="266700"/>
                </a:cubicBezTo>
                <a:cubicBezTo>
                  <a:pt x="4889500" y="176213"/>
                  <a:pt x="4883150" y="88106"/>
                  <a:pt x="4876800" y="0"/>
                </a:cubicBezTo>
              </a:path>
            </a:pathLst>
          </a:custGeom>
          <a:noFill/>
          <a:ln w="254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31" name="Forme libre : forme 130">
            <a:extLst>
              <a:ext uri="{FF2B5EF4-FFF2-40B4-BE49-F238E27FC236}">
                <a16:creationId xmlns:a16="http://schemas.microsoft.com/office/drawing/2014/main" id="{0C6779CC-AD59-47DC-8823-A6E4E6909313}"/>
              </a:ext>
            </a:extLst>
          </p:cNvPr>
          <p:cNvSpPr/>
          <p:nvPr/>
        </p:nvSpPr>
        <p:spPr>
          <a:xfrm>
            <a:off x="2682304" y="971550"/>
            <a:ext cx="644042" cy="1857375"/>
          </a:xfrm>
          <a:custGeom>
            <a:avLst/>
            <a:gdLst>
              <a:gd name="connsiteX0" fmla="*/ 441896 w 644042"/>
              <a:gd name="connsiteY0" fmla="*/ 1857375 h 1857375"/>
              <a:gd name="connsiteX1" fmla="*/ 632396 w 644042"/>
              <a:gd name="connsiteY1" fmla="*/ 1657350 h 1857375"/>
              <a:gd name="connsiteX2" fmla="*/ 575246 w 644042"/>
              <a:gd name="connsiteY2" fmla="*/ 1495425 h 1857375"/>
              <a:gd name="connsiteX3" fmla="*/ 184721 w 644042"/>
              <a:gd name="connsiteY3" fmla="*/ 1181100 h 1857375"/>
              <a:gd name="connsiteX4" fmla="*/ 251396 w 644042"/>
              <a:gd name="connsiteY4" fmla="*/ 971550 h 1857375"/>
              <a:gd name="connsiteX5" fmla="*/ 32321 w 644042"/>
              <a:gd name="connsiteY5" fmla="*/ 666750 h 1857375"/>
              <a:gd name="connsiteX6" fmla="*/ 32321 w 644042"/>
              <a:gd name="connsiteY6" fmla="*/ 428625 h 1857375"/>
              <a:gd name="connsiteX7" fmla="*/ 327596 w 644042"/>
              <a:gd name="connsiteY7" fmla="*/ 228600 h 1857375"/>
              <a:gd name="connsiteX8" fmla="*/ 546671 w 644042"/>
              <a:gd name="connsiteY8" fmla="*/ 0 h 1857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44042" h="1857375">
                <a:moveTo>
                  <a:pt x="441896" y="1857375"/>
                </a:moveTo>
                <a:cubicBezTo>
                  <a:pt x="526033" y="1787525"/>
                  <a:pt x="610171" y="1717675"/>
                  <a:pt x="632396" y="1657350"/>
                </a:cubicBezTo>
                <a:cubicBezTo>
                  <a:pt x="654621" y="1597025"/>
                  <a:pt x="649859" y="1574800"/>
                  <a:pt x="575246" y="1495425"/>
                </a:cubicBezTo>
                <a:cubicBezTo>
                  <a:pt x="500634" y="1416050"/>
                  <a:pt x="238696" y="1268412"/>
                  <a:pt x="184721" y="1181100"/>
                </a:cubicBezTo>
                <a:cubicBezTo>
                  <a:pt x="130746" y="1093788"/>
                  <a:pt x="276796" y="1057275"/>
                  <a:pt x="251396" y="971550"/>
                </a:cubicBezTo>
                <a:cubicBezTo>
                  <a:pt x="225996" y="885825"/>
                  <a:pt x="68833" y="757237"/>
                  <a:pt x="32321" y="666750"/>
                </a:cubicBezTo>
                <a:cubicBezTo>
                  <a:pt x="-4191" y="576263"/>
                  <a:pt x="-16891" y="501650"/>
                  <a:pt x="32321" y="428625"/>
                </a:cubicBezTo>
                <a:cubicBezTo>
                  <a:pt x="81533" y="355600"/>
                  <a:pt x="241871" y="300037"/>
                  <a:pt x="327596" y="228600"/>
                </a:cubicBezTo>
                <a:cubicBezTo>
                  <a:pt x="413321" y="157163"/>
                  <a:pt x="479996" y="78581"/>
                  <a:pt x="546671" y="0"/>
                </a:cubicBezTo>
              </a:path>
            </a:pathLst>
          </a:custGeom>
          <a:noFill/>
          <a:ln w="254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56" name="Forme libre : forme 155">
            <a:extLst>
              <a:ext uri="{FF2B5EF4-FFF2-40B4-BE49-F238E27FC236}">
                <a16:creationId xmlns:a16="http://schemas.microsoft.com/office/drawing/2014/main" id="{2B4BB0B8-AC17-43A1-8BBF-D7CA55AF9587}"/>
              </a:ext>
            </a:extLst>
          </p:cNvPr>
          <p:cNvSpPr/>
          <p:nvPr/>
        </p:nvSpPr>
        <p:spPr>
          <a:xfrm>
            <a:off x="666750" y="838200"/>
            <a:ext cx="1905000" cy="870153"/>
          </a:xfrm>
          <a:custGeom>
            <a:avLst/>
            <a:gdLst>
              <a:gd name="connsiteX0" fmla="*/ 0 w 1905000"/>
              <a:gd name="connsiteY0" fmla="*/ 828675 h 870153"/>
              <a:gd name="connsiteX1" fmla="*/ 276225 w 1905000"/>
              <a:gd name="connsiteY1" fmla="*/ 866775 h 870153"/>
              <a:gd name="connsiteX2" fmla="*/ 609600 w 1905000"/>
              <a:gd name="connsiteY2" fmla="*/ 752475 h 870153"/>
              <a:gd name="connsiteX3" fmla="*/ 847725 w 1905000"/>
              <a:gd name="connsiteY3" fmla="*/ 533400 h 870153"/>
              <a:gd name="connsiteX4" fmla="*/ 1009650 w 1905000"/>
              <a:gd name="connsiteY4" fmla="*/ 400050 h 870153"/>
              <a:gd name="connsiteX5" fmla="*/ 1247775 w 1905000"/>
              <a:gd name="connsiteY5" fmla="*/ 304800 h 870153"/>
              <a:gd name="connsiteX6" fmla="*/ 1447800 w 1905000"/>
              <a:gd name="connsiteY6" fmla="*/ 266700 h 870153"/>
              <a:gd name="connsiteX7" fmla="*/ 1609725 w 1905000"/>
              <a:gd name="connsiteY7" fmla="*/ 180975 h 870153"/>
              <a:gd name="connsiteX8" fmla="*/ 1809750 w 1905000"/>
              <a:gd name="connsiteY8" fmla="*/ 38100 h 870153"/>
              <a:gd name="connsiteX9" fmla="*/ 1905000 w 1905000"/>
              <a:gd name="connsiteY9" fmla="*/ 0 h 8701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905000" h="870153">
                <a:moveTo>
                  <a:pt x="0" y="828675"/>
                </a:moveTo>
                <a:cubicBezTo>
                  <a:pt x="87312" y="854075"/>
                  <a:pt x="174625" y="879475"/>
                  <a:pt x="276225" y="866775"/>
                </a:cubicBezTo>
                <a:cubicBezTo>
                  <a:pt x="377825" y="854075"/>
                  <a:pt x="514350" y="808037"/>
                  <a:pt x="609600" y="752475"/>
                </a:cubicBezTo>
                <a:cubicBezTo>
                  <a:pt x="704850" y="696912"/>
                  <a:pt x="781050" y="592137"/>
                  <a:pt x="847725" y="533400"/>
                </a:cubicBezTo>
                <a:cubicBezTo>
                  <a:pt x="914400" y="474663"/>
                  <a:pt x="942975" y="438150"/>
                  <a:pt x="1009650" y="400050"/>
                </a:cubicBezTo>
                <a:cubicBezTo>
                  <a:pt x="1076325" y="361950"/>
                  <a:pt x="1174750" y="327025"/>
                  <a:pt x="1247775" y="304800"/>
                </a:cubicBezTo>
                <a:cubicBezTo>
                  <a:pt x="1320800" y="282575"/>
                  <a:pt x="1387475" y="287337"/>
                  <a:pt x="1447800" y="266700"/>
                </a:cubicBezTo>
                <a:cubicBezTo>
                  <a:pt x="1508125" y="246063"/>
                  <a:pt x="1549400" y="219075"/>
                  <a:pt x="1609725" y="180975"/>
                </a:cubicBezTo>
                <a:cubicBezTo>
                  <a:pt x="1670050" y="142875"/>
                  <a:pt x="1760538" y="68262"/>
                  <a:pt x="1809750" y="38100"/>
                </a:cubicBezTo>
                <a:cubicBezTo>
                  <a:pt x="1858962" y="7938"/>
                  <a:pt x="1881981" y="3969"/>
                  <a:pt x="1905000" y="0"/>
                </a:cubicBezTo>
              </a:path>
            </a:pathLst>
          </a:custGeom>
          <a:noFill/>
          <a:ln w="158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78" name="ZoneTexte 177">
            <a:extLst>
              <a:ext uri="{FF2B5EF4-FFF2-40B4-BE49-F238E27FC236}">
                <a16:creationId xmlns:a16="http://schemas.microsoft.com/office/drawing/2014/main" id="{3F391DF5-E36B-46EF-A4CF-74549A5A9B80}"/>
              </a:ext>
            </a:extLst>
          </p:cNvPr>
          <p:cNvSpPr txBox="1"/>
          <p:nvPr/>
        </p:nvSpPr>
        <p:spPr>
          <a:xfrm rot="20579689">
            <a:off x="7029997" y="2182263"/>
            <a:ext cx="1096433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800" b="1" dirty="0">
                <a:solidFill>
                  <a:srgbClr val="002060"/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Meuse</a:t>
            </a:r>
            <a:endParaRPr lang="fr-BE" sz="800" b="1" dirty="0">
              <a:solidFill>
                <a:srgbClr val="002060"/>
              </a:solidFill>
              <a:latin typeface="Aharoni" panose="02010803020104030203" pitchFamily="2" charset="-79"/>
              <a:cs typeface="Aharoni" panose="02010803020104030203" pitchFamily="2" charset="-79"/>
            </a:endParaRPr>
          </a:p>
        </p:txBody>
      </p:sp>
      <p:sp>
        <p:nvSpPr>
          <p:cNvPr id="179" name="ZoneTexte 178">
            <a:extLst>
              <a:ext uri="{FF2B5EF4-FFF2-40B4-BE49-F238E27FC236}">
                <a16:creationId xmlns:a16="http://schemas.microsoft.com/office/drawing/2014/main" id="{C3946902-8320-4455-8D25-31A0DDF2F298}"/>
              </a:ext>
            </a:extLst>
          </p:cNvPr>
          <p:cNvSpPr txBox="1"/>
          <p:nvPr/>
        </p:nvSpPr>
        <p:spPr>
          <a:xfrm rot="17290384">
            <a:off x="5906078" y="3454016"/>
            <a:ext cx="1096433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800" b="1" dirty="0">
                <a:solidFill>
                  <a:srgbClr val="002060"/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Meuse</a:t>
            </a:r>
            <a:endParaRPr lang="fr-BE" sz="800" b="1" dirty="0">
              <a:solidFill>
                <a:srgbClr val="002060"/>
              </a:solidFill>
              <a:latin typeface="Aharoni" panose="02010803020104030203" pitchFamily="2" charset="-79"/>
              <a:cs typeface="Aharoni" panose="02010803020104030203" pitchFamily="2" charset="-79"/>
            </a:endParaRPr>
          </a:p>
        </p:txBody>
      </p:sp>
      <p:sp>
        <p:nvSpPr>
          <p:cNvPr id="180" name="ZoneTexte 179">
            <a:extLst>
              <a:ext uri="{FF2B5EF4-FFF2-40B4-BE49-F238E27FC236}">
                <a16:creationId xmlns:a16="http://schemas.microsoft.com/office/drawing/2014/main" id="{72A92743-33B0-492A-BA97-18C6A4F8EED2}"/>
              </a:ext>
            </a:extLst>
          </p:cNvPr>
          <p:cNvSpPr txBox="1"/>
          <p:nvPr/>
        </p:nvSpPr>
        <p:spPr>
          <a:xfrm rot="20556273">
            <a:off x="4334221" y="2827410"/>
            <a:ext cx="1096433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800" b="1" dirty="0">
                <a:solidFill>
                  <a:srgbClr val="002060"/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Sambre</a:t>
            </a:r>
            <a:endParaRPr lang="fr-BE" sz="800" b="1" dirty="0">
              <a:solidFill>
                <a:srgbClr val="002060"/>
              </a:solidFill>
              <a:latin typeface="Aharoni" panose="02010803020104030203" pitchFamily="2" charset="-79"/>
              <a:cs typeface="Aharoni" panose="02010803020104030203" pitchFamily="2" charset="-79"/>
            </a:endParaRPr>
          </a:p>
        </p:txBody>
      </p:sp>
      <p:sp>
        <p:nvSpPr>
          <p:cNvPr id="181" name="ZoneTexte 180">
            <a:extLst>
              <a:ext uri="{FF2B5EF4-FFF2-40B4-BE49-F238E27FC236}">
                <a16:creationId xmlns:a16="http://schemas.microsoft.com/office/drawing/2014/main" id="{715E7870-F823-4B1D-96C2-550D6F004403}"/>
              </a:ext>
            </a:extLst>
          </p:cNvPr>
          <p:cNvSpPr txBox="1"/>
          <p:nvPr/>
        </p:nvSpPr>
        <p:spPr>
          <a:xfrm rot="20135199">
            <a:off x="1626382" y="831336"/>
            <a:ext cx="1096433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800" b="1" dirty="0">
                <a:solidFill>
                  <a:srgbClr val="002060"/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Lys</a:t>
            </a:r>
            <a:endParaRPr lang="fr-BE" sz="800" b="1" dirty="0">
              <a:solidFill>
                <a:srgbClr val="002060"/>
              </a:solidFill>
              <a:latin typeface="Aharoni" panose="02010803020104030203" pitchFamily="2" charset="-79"/>
              <a:cs typeface="Aharoni" panose="02010803020104030203" pitchFamily="2" charset="-79"/>
            </a:endParaRPr>
          </a:p>
        </p:txBody>
      </p:sp>
      <p:sp>
        <p:nvSpPr>
          <p:cNvPr id="182" name="ZoneTexte 181">
            <a:extLst>
              <a:ext uri="{FF2B5EF4-FFF2-40B4-BE49-F238E27FC236}">
                <a16:creationId xmlns:a16="http://schemas.microsoft.com/office/drawing/2014/main" id="{0AA5FA16-BEC6-40A4-93F5-46FAC0634CD5}"/>
              </a:ext>
            </a:extLst>
          </p:cNvPr>
          <p:cNvSpPr txBox="1"/>
          <p:nvPr/>
        </p:nvSpPr>
        <p:spPr>
          <a:xfrm rot="19863839">
            <a:off x="2333706" y="1072998"/>
            <a:ext cx="1096433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800" b="1" dirty="0">
                <a:solidFill>
                  <a:srgbClr val="002060"/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Escaut</a:t>
            </a:r>
            <a:endParaRPr lang="fr-BE" sz="800" b="1" dirty="0">
              <a:solidFill>
                <a:srgbClr val="002060"/>
              </a:solidFill>
              <a:latin typeface="Aharoni" panose="02010803020104030203" pitchFamily="2" charset="-79"/>
              <a:cs typeface="Aharoni" panose="02010803020104030203" pitchFamily="2" charset="-79"/>
            </a:endParaRPr>
          </a:p>
        </p:txBody>
      </p:sp>
      <p:sp>
        <p:nvSpPr>
          <p:cNvPr id="183" name="ZoneTexte 182">
            <a:extLst>
              <a:ext uri="{FF2B5EF4-FFF2-40B4-BE49-F238E27FC236}">
                <a16:creationId xmlns:a16="http://schemas.microsoft.com/office/drawing/2014/main" id="{23D46D5A-CDBB-4D6B-A715-84831B74E923}"/>
              </a:ext>
            </a:extLst>
          </p:cNvPr>
          <p:cNvSpPr txBox="1"/>
          <p:nvPr/>
        </p:nvSpPr>
        <p:spPr>
          <a:xfrm rot="2639800">
            <a:off x="6927769" y="3802165"/>
            <a:ext cx="1096433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400" b="1" dirty="0">
                <a:solidFill>
                  <a:srgbClr val="7030A0"/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E411</a:t>
            </a:r>
            <a:endParaRPr lang="fr-BE" sz="1400" b="1" dirty="0">
              <a:solidFill>
                <a:srgbClr val="7030A0"/>
              </a:solidFill>
              <a:latin typeface="Aharoni" panose="02010803020104030203" pitchFamily="2" charset="-79"/>
              <a:cs typeface="Aharoni" panose="02010803020104030203" pitchFamily="2" charset="-79"/>
            </a:endParaRPr>
          </a:p>
        </p:txBody>
      </p:sp>
      <p:sp>
        <p:nvSpPr>
          <p:cNvPr id="184" name="ZoneTexte 183">
            <a:extLst>
              <a:ext uri="{FF2B5EF4-FFF2-40B4-BE49-F238E27FC236}">
                <a16:creationId xmlns:a16="http://schemas.microsoft.com/office/drawing/2014/main" id="{64B5FC75-4882-4E65-882B-523681CFA2B8}"/>
              </a:ext>
            </a:extLst>
          </p:cNvPr>
          <p:cNvSpPr txBox="1"/>
          <p:nvPr/>
        </p:nvSpPr>
        <p:spPr>
          <a:xfrm rot="18358610">
            <a:off x="8373056" y="3674836"/>
            <a:ext cx="1096433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400" b="1" dirty="0">
                <a:solidFill>
                  <a:srgbClr val="7030A0"/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E25</a:t>
            </a:r>
            <a:endParaRPr lang="fr-BE" sz="1400" b="1" dirty="0">
              <a:solidFill>
                <a:srgbClr val="7030A0"/>
              </a:solidFill>
              <a:latin typeface="Aharoni" panose="02010803020104030203" pitchFamily="2" charset="-79"/>
              <a:cs typeface="Aharoni" panose="02010803020104030203" pitchFamily="2" charset="-79"/>
            </a:endParaRPr>
          </a:p>
        </p:txBody>
      </p:sp>
      <p:sp>
        <p:nvSpPr>
          <p:cNvPr id="186" name="ZoneTexte 185">
            <a:extLst>
              <a:ext uri="{FF2B5EF4-FFF2-40B4-BE49-F238E27FC236}">
                <a16:creationId xmlns:a16="http://schemas.microsoft.com/office/drawing/2014/main" id="{2BD95BB0-D53E-4C0C-B553-48F32CF002D3}"/>
              </a:ext>
            </a:extLst>
          </p:cNvPr>
          <p:cNvSpPr txBox="1"/>
          <p:nvPr/>
        </p:nvSpPr>
        <p:spPr>
          <a:xfrm rot="19613414">
            <a:off x="6804738" y="1870398"/>
            <a:ext cx="1096433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400" b="1" dirty="0">
                <a:solidFill>
                  <a:srgbClr val="7030A0"/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E42</a:t>
            </a:r>
            <a:endParaRPr lang="fr-BE" sz="1400" b="1" dirty="0">
              <a:solidFill>
                <a:srgbClr val="7030A0"/>
              </a:solidFill>
              <a:latin typeface="Aharoni" panose="02010803020104030203" pitchFamily="2" charset="-79"/>
              <a:cs typeface="Aharoni" panose="02010803020104030203" pitchFamily="2" charset="-79"/>
            </a:endParaRPr>
          </a:p>
        </p:txBody>
      </p:sp>
      <p:sp>
        <p:nvSpPr>
          <p:cNvPr id="187" name="ZoneTexte 186">
            <a:extLst>
              <a:ext uri="{FF2B5EF4-FFF2-40B4-BE49-F238E27FC236}">
                <a16:creationId xmlns:a16="http://schemas.microsoft.com/office/drawing/2014/main" id="{75D77040-A58F-4D4A-83EC-D54C1CC43FF2}"/>
              </a:ext>
            </a:extLst>
          </p:cNvPr>
          <p:cNvSpPr txBox="1"/>
          <p:nvPr/>
        </p:nvSpPr>
        <p:spPr>
          <a:xfrm rot="19613414">
            <a:off x="9038714" y="1411763"/>
            <a:ext cx="1096433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400" b="1" dirty="0">
                <a:solidFill>
                  <a:srgbClr val="7030A0"/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E40</a:t>
            </a:r>
            <a:endParaRPr lang="fr-BE" sz="1400" b="1" dirty="0">
              <a:solidFill>
                <a:srgbClr val="7030A0"/>
              </a:solidFill>
              <a:latin typeface="Aharoni" panose="02010803020104030203" pitchFamily="2" charset="-79"/>
              <a:cs typeface="Aharoni" panose="02010803020104030203" pitchFamily="2" charset="-79"/>
            </a:endParaRPr>
          </a:p>
        </p:txBody>
      </p:sp>
      <p:sp>
        <p:nvSpPr>
          <p:cNvPr id="188" name="ZoneTexte 187">
            <a:extLst>
              <a:ext uri="{FF2B5EF4-FFF2-40B4-BE49-F238E27FC236}">
                <a16:creationId xmlns:a16="http://schemas.microsoft.com/office/drawing/2014/main" id="{622B23DA-800F-41A9-8B2A-7E2916B13F57}"/>
              </a:ext>
            </a:extLst>
          </p:cNvPr>
          <p:cNvSpPr txBox="1"/>
          <p:nvPr/>
        </p:nvSpPr>
        <p:spPr>
          <a:xfrm rot="2500903">
            <a:off x="9222126" y="2602928"/>
            <a:ext cx="1096433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400" b="1" dirty="0">
                <a:solidFill>
                  <a:srgbClr val="7030A0"/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E42</a:t>
            </a:r>
            <a:endParaRPr lang="fr-BE" sz="1400" b="1" dirty="0">
              <a:solidFill>
                <a:srgbClr val="7030A0"/>
              </a:solidFill>
              <a:latin typeface="Aharoni" panose="02010803020104030203" pitchFamily="2" charset="-79"/>
              <a:cs typeface="Aharoni" panose="02010803020104030203" pitchFamily="2" charset="-79"/>
            </a:endParaRPr>
          </a:p>
        </p:txBody>
      </p:sp>
      <p:sp>
        <p:nvSpPr>
          <p:cNvPr id="189" name="ZoneTexte 188">
            <a:extLst>
              <a:ext uri="{FF2B5EF4-FFF2-40B4-BE49-F238E27FC236}">
                <a16:creationId xmlns:a16="http://schemas.microsoft.com/office/drawing/2014/main" id="{46379B50-5D1A-40BA-B1D6-9FC6C7F14C9E}"/>
              </a:ext>
            </a:extLst>
          </p:cNvPr>
          <p:cNvSpPr txBox="1"/>
          <p:nvPr/>
        </p:nvSpPr>
        <p:spPr>
          <a:xfrm rot="667208">
            <a:off x="7467186" y="1330033"/>
            <a:ext cx="1096433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400" b="1" dirty="0">
                <a:solidFill>
                  <a:srgbClr val="7030A0"/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E40</a:t>
            </a:r>
            <a:endParaRPr lang="fr-BE" sz="1400" b="1" dirty="0">
              <a:solidFill>
                <a:srgbClr val="7030A0"/>
              </a:solidFill>
              <a:latin typeface="Aharoni" panose="02010803020104030203" pitchFamily="2" charset="-79"/>
              <a:cs typeface="Aharoni" panose="02010803020104030203" pitchFamily="2" charset="-79"/>
            </a:endParaRPr>
          </a:p>
        </p:txBody>
      </p:sp>
      <p:sp>
        <p:nvSpPr>
          <p:cNvPr id="190" name="ZoneTexte 189">
            <a:extLst>
              <a:ext uri="{FF2B5EF4-FFF2-40B4-BE49-F238E27FC236}">
                <a16:creationId xmlns:a16="http://schemas.microsoft.com/office/drawing/2014/main" id="{2389CC4A-D6E5-496C-B579-B4D0F064294A}"/>
              </a:ext>
            </a:extLst>
          </p:cNvPr>
          <p:cNvSpPr txBox="1"/>
          <p:nvPr/>
        </p:nvSpPr>
        <p:spPr>
          <a:xfrm rot="3210415">
            <a:off x="6067726" y="1902382"/>
            <a:ext cx="1096433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400" b="1" dirty="0">
                <a:solidFill>
                  <a:srgbClr val="7030A0"/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E411</a:t>
            </a:r>
            <a:endParaRPr lang="fr-BE" sz="1400" b="1" dirty="0">
              <a:solidFill>
                <a:srgbClr val="7030A0"/>
              </a:solidFill>
              <a:latin typeface="Aharoni" panose="02010803020104030203" pitchFamily="2" charset="-79"/>
              <a:cs typeface="Aharoni" panose="02010803020104030203" pitchFamily="2" charset="-79"/>
            </a:endParaRPr>
          </a:p>
        </p:txBody>
      </p:sp>
      <p:sp>
        <p:nvSpPr>
          <p:cNvPr id="191" name="ZoneTexte 190">
            <a:extLst>
              <a:ext uri="{FF2B5EF4-FFF2-40B4-BE49-F238E27FC236}">
                <a16:creationId xmlns:a16="http://schemas.microsoft.com/office/drawing/2014/main" id="{9940698C-E1A7-403A-9042-1E80CCE72B58}"/>
              </a:ext>
            </a:extLst>
          </p:cNvPr>
          <p:cNvSpPr txBox="1"/>
          <p:nvPr/>
        </p:nvSpPr>
        <p:spPr>
          <a:xfrm rot="20348074">
            <a:off x="3698611" y="2149470"/>
            <a:ext cx="1096433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400" b="1" dirty="0">
                <a:solidFill>
                  <a:srgbClr val="7030A0"/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E42</a:t>
            </a:r>
            <a:endParaRPr lang="fr-BE" sz="1400" b="1" dirty="0">
              <a:solidFill>
                <a:srgbClr val="7030A0"/>
              </a:solidFill>
              <a:latin typeface="Aharoni" panose="02010803020104030203" pitchFamily="2" charset="-79"/>
              <a:cs typeface="Aharoni" panose="02010803020104030203" pitchFamily="2" charset="-79"/>
            </a:endParaRPr>
          </a:p>
        </p:txBody>
      </p:sp>
      <p:sp>
        <p:nvSpPr>
          <p:cNvPr id="193" name="ZoneTexte 192">
            <a:extLst>
              <a:ext uri="{FF2B5EF4-FFF2-40B4-BE49-F238E27FC236}">
                <a16:creationId xmlns:a16="http://schemas.microsoft.com/office/drawing/2014/main" id="{7BE3B2E7-EB0E-4E9A-BB48-0C5DF3720BCC}"/>
              </a:ext>
            </a:extLst>
          </p:cNvPr>
          <p:cNvSpPr txBox="1"/>
          <p:nvPr/>
        </p:nvSpPr>
        <p:spPr>
          <a:xfrm rot="21227692">
            <a:off x="3035144" y="1659627"/>
            <a:ext cx="1096433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400" b="1" dirty="0">
                <a:solidFill>
                  <a:srgbClr val="7030A0"/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E429</a:t>
            </a:r>
            <a:endParaRPr lang="fr-BE" sz="1400" b="1" dirty="0">
              <a:solidFill>
                <a:srgbClr val="7030A0"/>
              </a:solidFill>
              <a:latin typeface="Aharoni" panose="02010803020104030203" pitchFamily="2" charset="-79"/>
              <a:cs typeface="Aharoni" panose="02010803020104030203" pitchFamily="2" charset="-79"/>
            </a:endParaRPr>
          </a:p>
        </p:txBody>
      </p:sp>
      <p:sp>
        <p:nvSpPr>
          <p:cNvPr id="194" name="ZoneTexte 193">
            <a:extLst>
              <a:ext uri="{FF2B5EF4-FFF2-40B4-BE49-F238E27FC236}">
                <a16:creationId xmlns:a16="http://schemas.microsoft.com/office/drawing/2014/main" id="{AA010C20-DF29-4A91-BFB2-2C7045217FD1}"/>
              </a:ext>
            </a:extLst>
          </p:cNvPr>
          <p:cNvSpPr txBox="1"/>
          <p:nvPr/>
        </p:nvSpPr>
        <p:spPr>
          <a:xfrm rot="21403975">
            <a:off x="4805583" y="1659626"/>
            <a:ext cx="1096433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400" b="1" dirty="0">
                <a:solidFill>
                  <a:srgbClr val="7030A0"/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E19</a:t>
            </a:r>
            <a:endParaRPr lang="fr-BE" sz="1400" b="1" dirty="0">
              <a:solidFill>
                <a:srgbClr val="7030A0"/>
              </a:solidFill>
              <a:latin typeface="Aharoni" panose="02010803020104030203" pitchFamily="2" charset="-79"/>
              <a:cs typeface="Aharoni" panose="02010803020104030203" pitchFamily="2" charset="-79"/>
            </a:endParaRPr>
          </a:p>
        </p:txBody>
      </p:sp>
      <p:sp>
        <p:nvSpPr>
          <p:cNvPr id="195" name="ZoneTexte 194">
            <a:extLst>
              <a:ext uri="{FF2B5EF4-FFF2-40B4-BE49-F238E27FC236}">
                <a16:creationId xmlns:a16="http://schemas.microsoft.com/office/drawing/2014/main" id="{CAA29313-5D54-4E67-B2C6-E888DF435CFF}"/>
              </a:ext>
            </a:extLst>
          </p:cNvPr>
          <p:cNvSpPr txBox="1"/>
          <p:nvPr/>
        </p:nvSpPr>
        <p:spPr>
          <a:xfrm>
            <a:off x="1232481" y="6622164"/>
            <a:ext cx="1628394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100" b="1" dirty="0">
                <a:latin typeface="Aharoni" panose="020B0604020202020204" pitchFamily="2" charset="-79"/>
                <a:cs typeface="Aharoni" panose="020B0604020202020204" pitchFamily="2" charset="-79"/>
              </a:rPr>
              <a:t>Libramont // Arlon</a:t>
            </a:r>
            <a:endParaRPr lang="fr-BE" sz="1100" b="1" dirty="0">
              <a:latin typeface="Aharoni" panose="020B0604020202020204" pitchFamily="2" charset="-79"/>
              <a:cs typeface="Aharoni" panose="020B0604020202020204" pitchFamily="2" charset="-79"/>
            </a:endParaRPr>
          </a:p>
        </p:txBody>
      </p:sp>
      <p:sp>
        <p:nvSpPr>
          <p:cNvPr id="196" name="ZoneTexte 195">
            <a:extLst>
              <a:ext uri="{FF2B5EF4-FFF2-40B4-BE49-F238E27FC236}">
                <a16:creationId xmlns:a16="http://schemas.microsoft.com/office/drawing/2014/main" id="{5CC17C54-D5D5-4829-ABFB-BF8F28CE5FAC}"/>
              </a:ext>
            </a:extLst>
          </p:cNvPr>
          <p:cNvSpPr txBox="1"/>
          <p:nvPr/>
        </p:nvSpPr>
        <p:spPr>
          <a:xfrm>
            <a:off x="482525" y="2977138"/>
            <a:ext cx="1020382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100" b="1" dirty="0">
                <a:latin typeface="Aharoni" panose="020B0604020202020204" pitchFamily="2" charset="-79"/>
                <a:cs typeface="Aharoni" panose="020B0604020202020204" pitchFamily="2" charset="-79"/>
              </a:rPr>
              <a:t>Liège // Bruxelles </a:t>
            </a:r>
            <a:endParaRPr lang="fr-BE" sz="1100" b="1" dirty="0">
              <a:latin typeface="Aharoni" panose="020B0604020202020204" pitchFamily="2" charset="-79"/>
              <a:cs typeface="Aharoni" panose="020B0604020202020204" pitchFamily="2" charset="-79"/>
            </a:endParaRPr>
          </a:p>
        </p:txBody>
      </p:sp>
      <p:sp>
        <p:nvSpPr>
          <p:cNvPr id="162" name="Forme libre : forme 161">
            <a:extLst>
              <a:ext uri="{FF2B5EF4-FFF2-40B4-BE49-F238E27FC236}">
                <a16:creationId xmlns:a16="http://schemas.microsoft.com/office/drawing/2014/main" id="{0152CCAB-EB9C-4F91-A14A-95D8736FAFEF}"/>
              </a:ext>
            </a:extLst>
          </p:cNvPr>
          <p:cNvSpPr/>
          <p:nvPr/>
        </p:nvSpPr>
        <p:spPr>
          <a:xfrm>
            <a:off x="852488" y="3719513"/>
            <a:ext cx="2207195" cy="2062162"/>
          </a:xfrm>
          <a:custGeom>
            <a:avLst/>
            <a:gdLst>
              <a:gd name="connsiteX0" fmla="*/ 0 w 2207195"/>
              <a:gd name="connsiteY0" fmla="*/ 0 h 2062162"/>
              <a:gd name="connsiteX1" fmla="*/ 61912 w 2207195"/>
              <a:gd name="connsiteY1" fmla="*/ 61912 h 2062162"/>
              <a:gd name="connsiteX2" fmla="*/ 195262 w 2207195"/>
              <a:gd name="connsiteY2" fmla="*/ 57150 h 2062162"/>
              <a:gd name="connsiteX3" fmla="*/ 200025 w 2207195"/>
              <a:gd name="connsiteY3" fmla="*/ 271462 h 2062162"/>
              <a:gd name="connsiteX4" fmla="*/ 252412 w 2207195"/>
              <a:gd name="connsiteY4" fmla="*/ 371475 h 2062162"/>
              <a:gd name="connsiteX5" fmla="*/ 400050 w 2207195"/>
              <a:gd name="connsiteY5" fmla="*/ 381000 h 2062162"/>
              <a:gd name="connsiteX6" fmla="*/ 490537 w 2207195"/>
              <a:gd name="connsiteY6" fmla="*/ 504825 h 2062162"/>
              <a:gd name="connsiteX7" fmla="*/ 666750 w 2207195"/>
              <a:gd name="connsiteY7" fmla="*/ 538162 h 2062162"/>
              <a:gd name="connsiteX8" fmla="*/ 752475 w 2207195"/>
              <a:gd name="connsiteY8" fmla="*/ 709612 h 2062162"/>
              <a:gd name="connsiteX9" fmla="*/ 828675 w 2207195"/>
              <a:gd name="connsiteY9" fmla="*/ 733425 h 2062162"/>
              <a:gd name="connsiteX10" fmla="*/ 857250 w 2207195"/>
              <a:gd name="connsiteY10" fmla="*/ 776287 h 2062162"/>
              <a:gd name="connsiteX11" fmla="*/ 985837 w 2207195"/>
              <a:gd name="connsiteY11" fmla="*/ 819150 h 2062162"/>
              <a:gd name="connsiteX12" fmla="*/ 1038225 w 2207195"/>
              <a:gd name="connsiteY12" fmla="*/ 971550 h 2062162"/>
              <a:gd name="connsiteX13" fmla="*/ 1052512 w 2207195"/>
              <a:gd name="connsiteY13" fmla="*/ 1085850 h 2062162"/>
              <a:gd name="connsiteX14" fmla="*/ 1095375 w 2207195"/>
              <a:gd name="connsiteY14" fmla="*/ 1214437 h 2062162"/>
              <a:gd name="connsiteX15" fmla="*/ 1181100 w 2207195"/>
              <a:gd name="connsiteY15" fmla="*/ 1314450 h 2062162"/>
              <a:gd name="connsiteX16" fmla="*/ 1214437 w 2207195"/>
              <a:gd name="connsiteY16" fmla="*/ 1481137 h 2062162"/>
              <a:gd name="connsiteX17" fmla="*/ 1366837 w 2207195"/>
              <a:gd name="connsiteY17" fmla="*/ 1552575 h 2062162"/>
              <a:gd name="connsiteX18" fmla="*/ 1504950 w 2207195"/>
              <a:gd name="connsiteY18" fmla="*/ 1514475 h 2062162"/>
              <a:gd name="connsiteX19" fmla="*/ 1585912 w 2207195"/>
              <a:gd name="connsiteY19" fmla="*/ 1533525 h 2062162"/>
              <a:gd name="connsiteX20" fmla="*/ 1662112 w 2207195"/>
              <a:gd name="connsiteY20" fmla="*/ 1652587 h 2062162"/>
              <a:gd name="connsiteX21" fmla="*/ 1724025 w 2207195"/>
              <a:gd name="connsiteY21" fmla="*/ 1685925 h 2062162"/>
              <a:gd name="connsiteX22" fmla="*/ 1833562 w 2207195"/>
              <a:gd name="connsiteY22" fmla="*/ 1643062 h 2062162"/>
              <a:gd name="connsiteX23" fmla="*/ 1966912 w 2207195"/>
              <a:gd name="connsiteY23" fmla="*/ 1638300 h 2062162"/>
              <a:gd name="connsiteX24" fmla="*/ 2085975 w 2207195"/>
              <a:gd name="connsiteY24" fmla="*/ 1762125 h 2062162"/>
              <a:gd name="connsiteX25" fmla="*/ 2185987 w 2207195"/>
              <a:gd name="connsiteY25" fmla="*/ 1871662 h 2062162"/>
              <a:gd name="connsiteX26" fmla="*/ 2205037 w 2207195"/>
              <a:gd name="connsiteY26" fmla="*/ 1919287 h 2062162"/>
              <a:gd name="connsiteX27" fmla="*/ 2152650 w 2207195"/>
              <a:gd name="connsiteY27" fmla="*/ 2014537 h 2062162"/>
              <a:gd name="connsiteX28" fmla="*/ 2114550 w 2207195"/>
              <a:gd name="connsiteY28" fmla="*/ 2062162 h 20621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2207195" h="2062162">
                <a:moveTo>
                  <a:pt x="0" y="0"/>
                </a:moveTo>
                <a:cubicBezTo>
                  <a:pt x="14684" y="26193"/>
                  <a:pt x="29368" y="52387"/>
                  <a:pt x="61912" y="61912"/>
                </a:cubicBezTo>
                <a:cubicBezTo>
                  <a:pt x="94456" y="71437"/>
                  <a:pt x="172243" y="22225"/>
                  <a:pt x="195262" y="57150"/>
                </a:cubicBezTo>
                <a:cubicBezTo>
                  <a:pt x="218281" y="92075"/>
                  <a:pt x="190500" y="219075"/>
                  <a:pt x="200025" y="271462"/>
                </a:cubicBezTo>
                <a:cubicBezTo>
                  <a:pt x="209550" y="323849"/>
                  <a:pt x="219074" y="353219"/>
                  <a:pt x="252412" y="371475"/>
                </a:cubicBezTo>
                <a:cubicBezTo>
                  <a:pt x="285750" y="389731"/>
                  <a:pt x="360363" y="358775"/>
                  <a:pt x="400050" y="381000"/>
                </a:cubicBezTo>
                <a:cubicBezTo>
                  <a:pt x="439737" y="403225"/>
                  <a:pt x="446087" y="478631"/>
                  <a:pt x="490537" y="504825"/>
                </a:cubicBezTo>
                <a:cubicBezTo>
                  <a:pt x="534987" y="531019"/>
                  <a:pt x="623094" y="504031"/>
                  <a:pt x="666750" y="538162"/>
                </a:cubicBezTo>
                <a:cubicBezTo>
                  <a:pt x="710406" y="572293"/>
                  <a:pt x="725488" y="677068"/>
                  <a:pt x="752475" y="709612"/>
                </a:cubicBezTo>
                <a:cubicBezTo>
                  <a:pt x="779462" y="742156"/>
                  <a:pt x="811213" y="722313"/>
                  <a:pt x="828675" y="733425"/>
                </a:cubicBezTo>
                <a:cubicBezTo>
                  <a:pt x="846137" y="744537"/>
                  <a:pt x="831056" y="762000"/>
                  <a:pt x="857250" y="776287"/>
                </a:cubicBezTo>
                <a:cubicBezTo>
                  <a:pt x="883444" y="790574"/>
                  <a:pt x="955675" y="786606"/>
                  <a:pt x="985837" y="819150"/>
                </a:cubicBezTo>
                <a:cubicBezTo>
                  <a:pt x="1016000" y="851694"/>
                  <a:pt x="1027112" y="927100"/>
                  <a:pt x="1038225" y="971550"/>
                </a:cubicBezTo>
                <a:cubicBezTo>
                  <a:pt x="1049338" y="1016000"/>
                  <a:pt x="1042987" y="1045369"/>
                  <a:pt x="1052512" y="1085850"/>
                </a:cubicBezTo>
                <a:cubicBezTo>
                  <a:pt x="1062037" y="1126331"/>
                  <a:pt x="1073944" y="1176337"/>
                  <a:pt x="1095375" y="1214437"/>
                </a:cubicBezTo>
                <a:cubicBezTo>
                  <a:pt x="1116806" y="1252537"/>
                  <a:pt x="1161256" y="1270000"/>
                  <a:pt x="1181100" y="1314450"/>
                </a:cubicBezTo>
                <a:cubicBezTo>
                  <a:pt x="1200944" y="1358900"/>
                  <a:pt x="1183481" y="1441450"/>
                  <a:pt x="1214437" y="1481137"/>
                </a:cubicBezTo>
                <a:cubicBezTo>
                  <a:pt x="1245393" y="1520825"/>
                  <a:pt x="1318418" y="1547019"/>
                  <a:pt x="1366837" y="1552575"/>
                </a:cubicBezTo>
                <a:cubicBezTo>
                  <a:pt x="1415256" y="1558131"/>
                  <a:pt x="1468438" y="1517650"/>
                  <a:pt x="1504950" y="1514475"/>
                </a:cubicBezTo>
                <a:cubicBezTo>
                  <a:pt x="1541462" y="1511300"/>
                  <a:pt x="1559718" y="1510506"/>
                  <a:pt x="1585912" y="1533525"/>
                </a:cubicBezTo>
                <a:cubicBezTo>
                  <a:pt x="1612106" y="1556544"/>
                  <a:pt x="1639093" y="1627187"/>
                  <a:pt x="1662112" y="1652587"/>
                </a:cubicBezTo>
                <a:cubicBezTo>
                  <a:pt x="1685131" y="1677987"/>
                  <a:pt x="1695450" y="1687513"/>
                  <a:pt x="1724025" y="1685925"/>
                </a:cubicBezTo>
                <a:cubicBezTo>
                  <a:pt x="1752600" y="1684338"/>
                  <a:pt x="1793081" y="1650999"/>
                  <a:pt x="1833562" y="1643062"/>
                </a:cubicBezTo>
                <a:cubicBezTo>
                  <a:pt x="1874043" y="1635125"/>
                  <a:pt x="1924843" y="1618456"/>
                  <a:pt x="1966912" y="1638300"/>
                </a:cubicBezTo>
                <a:cubicBezTo>
                  <a:pt x="2008981" y="1658144"/>
                  <a:pt x="2049463" y="1723231"/>
                  <a:pt x="2085975" y="1762125"/>
                </a:cubicBezTo>
                <a:cubicBezTo>
                  <a:pt x="2122487" y="1801019"/>
                  <a:pt x="2166143" y="1845468"/>
                  <a:pt x="2185987" y="1871662"/>
                </a:cubicBezTo>
                <a:cubicBezTo>
                  <a:pt x="2205831" y="1897856"/>
                  <a:pt x="2210593" y="1895475"/>
                  <a:pt x="2205037" y="1919287"/>
                </a:cubicBezTo>
                <a:cubicBezTo>
                  <a:pt x="2199481" y="1943099"/>
                  <a:pt x="2167731" y="1990725"/>
                  <a:pt x="2152650" y="2014537"/>
                </a:cubicBezTo>
                <a:cubicBezTo>
                  <a:pt x="2137569" y="2038349"/>
                  <a:pt x="2126059" y="2050255"/>
                  <a:pt x="2114550" y="2062162"/>
                </a:cubicBezTo>
              </a:path>
            </a:pathLst>
          </a:custGeom>
          <a:noFill/>
          <a:ln w="12700">
            <a:solidFill>
              <a:schemeClr val="tx1"/>
            </a:solidFill>
            <a:prstDash val="sysDash"/>
            <a:extLst>
              <a:ext uri="{C807C97D-BFC1-408E-A445-0C87EB9F89A2}">
                <ask:lineSketchStyleProps xmlns:ask="http://schemas.microsoft.com/office/drawing/2018/sketchyshapes" sd="2582262882">
                  <a:custGeom>
                    <a:avLst/>
                    <a:gdLst>
                      <a:gd name="connsiteX0" fmla="*/ 0 w 2207195"/>
                      <a:gd name="connsiteY0" fmla="*/ 0 h 2062162"/>
                      <a:gd name="connsiteX1" fmla="*/ 61912 w 2207195"/>
                      <a:gd name="connsiteY1" fmla="*/ 61912 h 2062162"/>
                      <a:gd name="connsiteX2" fmla="*/ 195262 w 2207195"/>
                      <a:gd name="connsiteY2" fmla="*/ 57150 h 2062162"/>
                      <a:gd name="connsiteX3" fmla="*/ 200025 w 2207195"/>
                      <a:gd name="connsiteY3" fmla="*/ 271462 h 2062162"/>
                      <a:gd name="connsiteX4" fmla="*/ 252412 w 2207195"/>
                      <a:gd name="connsiteY4" fmla="*/ 371475 h 2062162"/>
                      <a:gd name="connsiteX5" fmla="*/ 400050 w 2207195"/>
                      <a:gd name="connsiteY5" fmla="*/ 381000 h 2062162"/>
                      <a:gd name="connsiteX6" fmla="*/ 490537 w 2207195"/>
                      <a:gd name="connsiteY6" fmla="*/ 504825 h 2062162"/>
                      <a:gd name="connsiteX7" fmla="*/ 666750 w 2207195"/>
                      <a:gd name="connsiteY7" fmla="*/ 538162 h 2062162"/>
                      <a:gd name="connsiteX8" fmla="*/ 752475 w 2207195"/>
                      <a:gd name="connsiteY8" fmla="*/ 709612 h 2062162"/>
                      <a:gd name="connsiteX9" fmla="*/ 828675 w 2207195"/>
                      <a:gd name="connsiteY9" fmla="*/ 733425 h 2062162"/>
                      <a:gd name="connsiteX10" fmla="*/ 857250 w 2207195"/>
                      <a:gd name="connsiteY10" fmla="*/ 776287 h 2062162"/>
                      <a:gd name="connsiteX11" fmla="*/ 985837 w 2207195"/>
                      <a:gd name="connsiteY11" fmla="*/ 819150 h 2062162"/>
                      <a:gd name="connsiteX12" fmla="*/ 1038225 w 2207195"/>
                      <a:gd name="connsiteY12" fmla="*/ 971550 h 2062162"/>
                      <a:gd name="connsiteX13" fmla="*/ 1052512 w 2207195"/>
                      <a:gd name="connsiteY13" fmla="*/ 1085850 h 2062162"/>
                      <a:gd name="connsiteX14" fmla="*/ 1095375 w 2207195"/>
                      <a:gd name="connsiteY14" fmla="*/ 1214437 h 2062162"/>
                      <a:gd name="connsiteX15" fmla="*/ 1181100 w 2207195"/>
                      <a:gd name="connsiteY15" fmla="*/ 1314450 h 2062162"/>
                      <a:gd name="connsiteX16" fmla="*/ 1214437 w 2207195"/>
                      <a:gd name="connsiteY16" fmla="*/ 1481137 h 2062162"/>
                      <a:gd name="connsiteX17" fmla="*/ 1366837 w 2207195"/>
                      <a:gd name="connsiteY17" fmla="*/ 1552575 h 2062162"/>
                      <a:gd name="connsiteX18" fmla="*/ 1504950 w 2207195"/>
                      <a:gd name="connsiteY18" fmla="*/ 1514475 h 2062162"/>
                      <a:gd name="connsiteX19" fmla="*/ 1585912 w 2207195"/>
                      <a:gd name="connsiteY19" fmla="*/ 1533525 h 2062162"/>
                      <a:gd name="connsiteX20" fmla="*/ 1662112 w 2207195"/>
                      <a:gd name="connsiteY20" fmla="*/ 1652587 h 2062162"/>
                      <a:gd name="connsiteX21" fmla="*/ 1724025 w 2207195"/>
                      <a:gd name="connsiteY21" fmla="*/ 1685925 h 2062162"/>
                      <a:gd name="connsiteX22" fmla="*/ 1833562 w 2207195"/>
                      <a:gd name="connsiteY22" fmla="*/ 1643062 h 2062162"/>
                      <a:gd name="connsiteX23" fmla="*/ 1966912 w 2207195"/>
                      <a:gd name="connsiteY23" fmla="*/ 1638300 h 2062162"/>
                      <a:gd name="connsiteX24" fmla="*/ 2085975 w 2207195"/>
                      <a:gd name="connsiteY24" fmla="*/ 1762125 h 2062162"/>
                      <a:gd name="connsiteX25" fmla="*/ 2185987 w 2207195"/>
                      <a:gd name="connsiteY25" fmla="*/ 1871662 h 2062162"/>
                      <a:gd name="connsiteX26" fmla="*/ 2205037 w 2207195"/>
                      <a:gd name="connsiteY26" fmla="*/ 1919287 h 2062162"/>
                      <a:gd name="connsiteX27" fmla="*/ 2152650 w 2207195"/>
                      <a:gd name="connsiteY27" fmla="*/ 2014537 h 2062162"/>
                      <a:gd name="connsiteX28" fmla="*/ 2114550 w 2207195"/>
                      <a:gd name="connsiteY28" fmla="*/ 2062162 h 20621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</a:cxnLst>
                    <a:rect l="l" t="t" r="r" b="b"/>
                    <a:pathLst>
                      <a:path w="2207195" h="2062162" extrusionOk="0">
                        <a:moveTo>
                          <a:pt x="0" y="0"/>
                        </a:moveTo>
                        <a:cubicBezTo>
                          <a:pt x="16510" y="23112"/>
                          <a:pt x="26951" y="44125"/>
                          <a:pt x="61912" y="61912"/>
                        </a:cubicBezTo>
                        <a:cubicBezTo>
                          <a:pt x="92558" y="69611"/>
                          <a:pt x="181330" y="20665"/>
                          <a:pt x="195262" y="57150"/>
                        </a:cubicBezTo>
                        <a:cubicBezTo>
                          <a:pt x="219761" y="99836"/>
                          <a:pt x="192930" y="212199"/>
                          <a:pt x="200025" y="271462"/>
                        </a:cubicBezTo>
                        <a:cubicBezTo>
                          <a:pt x="207648" y="322931"/>
                          <a:pt x="222172" y="353308"/>
                          <a:pt x="252412" y="371475"/>
                        </a:cubicBezTo>
                        <a:cubicBezTo>
                          <a:pt x="295044" y="393093"/>
                          <a:pt x="356378" y="348657"/>
                          <a:pt x="400050" y="381000"/>
                        </a:cubicBezTo>
                        <a:cubicBezTo>
                          <a:pt x="430411" y="400290"/>
                          <a:pt x="446226" y="474757"/>
                          <a:pt x="490537" y="504825"/>
                        </a:cubicBezTo>
                        <a:cubicBezTo>
                          <a:pt x="531606" y="537413"/>
                          <a:pt x="625742" y="487972"/>
                          <a:pt x="666750" y="538162"/>
                        </a:cubicBezTo>
                        <a:cubicBezTo>
                          <a:pt x="715400" y="563231"/>
                          <a:pt x="723803" y="672433"/>
                          <a:pt x="752475" y="709612"/>
                        </a:cubicBezTo>
                        <a:cubicBezTo>
                          <a:pt x="780053" y="739822"/>
                          <a:pt x="810959" y="723924"/>
                          <a:pt x="828675" y="733425"/>
                        </a:cubicBezTo>
                        <a:cubicBezTo>
                          <a:pt x="847102" y="749900"/>
                          <a:pt x="835404" y="760019"/>
                          <a:pt x="857250" y="776287"/>
                        </a:cubicBezTo>
                        <a:cubicBezTo>
                          <a:pt x="880069" y="785606"/>
                          <a:pt x="950432" y="784513"/>
                          <a:pt x="985837" y="819150"/>
                        </a:cubicBezTo>
                        <a:cubicBezTo>
                          <a:pt x="1003026" y="849048"/>
                          <a:pt x="1026333" y="932290"/>
                          <a:pt x="1038225" y="971550"/>
                        </a:cubicBezTo>
                        <a:cubicBezTo>
                          <a:pt x="1050309" y="1007812"/>
                          <a:pt x="1044888" y="1049652"/>
                          <a:pt x="1052512" y="1085850"/>
                        </a:cubicBezTo>
                        <a:cubicBezTo>
                          <a:pt x="1072131" y="1122616"/>
                          <a:pt x="1077294" y="1165996"/>
                          <a:pt x="1095375" y="1214437"/>
                        </a:cubicBezTo>
                        <a:cubicBezTo>
                          <a:pt x="1123463" y="1243246"/>
                          <a:pt x="1162636" y="1271498"/>
                          <a:pt x="1181100" y="1314450"/>
                        </a:cubicBezTo>
                        <a:cubicBezTo>
                          <a:pt x="1206666" y="1348914"/>
                          <a:pt x="1183611" y="1452532"/>
                          <a:pt x="1214437" y="1481137"/>
                        </a:cubicBezTo>
                        <a:cubicBezTo>
                          <a:pt x="1247142" y="1523865"/>
                          <a:pt x="1327026" y="1549176"/>
                          <a:pt x="1366837" y="1552575"/>
                        </a:cubicBezTo>
                        <a:cubicBezTo>
                          <a:pt x="1406053" y="1558414"/>
                          <a:pt x="1465540" y="1509947"/>
                          <a:pt x="1504950" y="1514475"/>
                        </a:cubicBezTo>
                        <a:cubicBezTo>
                          <a:pt x="1545049" y="1514435"/>
                          <a:pt x="1560575" y="1510384"/>
                          <a:pt x="1585912" y="1533525"/>
                        </a:cubicBezTo>
                        <a:cubicBezTo>
                          <a:pt x="1613614" y="1556954"/>
                          <a:pt x="1642880" y="1621931"/>
                          <a:pt x="1662112" y="1652587"/>
                        </a:cubicBezTo>
                        <a:cubicBezTo>
                          <a:pt x="1685011" y="1677213"/>
                          <a:pt x="1694831" y="1687480"/>
                          <a:pt x="1724025" y="1685925"/>
                        </a:cubicBezTo>
                        <a:cubicBezTo>
                          <a:pt x="1753781" y="1689279"/>
                          <a:pt x="1790082" y="1651561"/>
                          <a:pt x="1833562" y="1643062"/>
                        </a:cubicBezTo>
                        <a:cubicBezTo>
                          <a:pt x="1872461" y="1633484"/>
                          <a:pt x="1921531" y="1617889"/>
                          <a:pt x="1966912" y="1638300"/>
                        </a:cubicBezTo>
                        <a:cubicBezTo>
                          <a:pt x="2010534" y="1654262"/>
                          <a:pt x="2050456" y="1726091"/>
                          <a:pt x="2085975" y="1762125"/>
                        </a:cubicBezTo>
                        <a:cubicBezTo>
                          <a:pt x="2121315" y="1800583"/>
                          <a:pt x="2161896" y="1846882"/>
                          <a:pt x="2185987" y="1871662"/>
                        </a:cubicBezTo>
                        <a:cubicBezTo>
                          <a:pt x="2204658" y="1898501"/>
                          <a:pt x="2209145" y="1895202"/>
                          <a:pt x="2205037" y="1919287"/>
                        </a:cubicBezTo>
                        <a:cubicBezTo>
                          <a:pt x="2199797" y="1943961"/>
                          <a:pt x="2163585" y="1983645"/>
                          <a:pt x="2152650" y="2014537"/>
                        </a:cubicBezTo>
                        <a:cubicBezTo>
                          <a:pt x="2136620" y="2038363"/>
                          <a:pt x="2129854" y="2051505"/>
                          <a:pt x="2114550" y="2062162"/>
                        </a:cubicBezTo>
                      </a:path>
                    </a:pathLst>
                  </a:custGeom>
                  <ask:type>
                    <ask:lineSketchNone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63" name="Forme libre : forme 162">
            <a:extLst>
              <a:ext uri="{FF2B5EF4-FFF2-40B4-BE49-F238E27FC236}">
                <a16:creationId xmlns:a16="http://schemas.microsoft.com/office/drawing/2014/main" id="{9E3E67C6-4E9C-4D8C-A794-AA601D5447E9}"/>
              </a:ext>
            </a:extLst>
          </p:cNvPr>
          <p:cNvSpPr/>
          <p:nvPr/>
        </p:nvSpPr>
        <p:spPr>
          <a:xfrm>
            <a:off x="3062288" y="4327314"/>
            <a:ext cx="1002235" cy="1316249"/>
          </a:xfrm>
          <a:custGeom>
            <a:avLst/>
            <a:gdLst>
              <a:gd name="connsiteX0" fmla="*/ 0 w 1002235"/>
              <a:gd name="connsiteY0" fmla="*/ 1316249 h 1316249"/>
              <a:gd name="connsiteX1" fmla="*/ 152400 w 1002235"/>
              <a:gd name="connsiteY1" fmla="*/ 1159086 h 1316249"/>
              <a:gd name="connsiteX2" fmla="*/ 333375 w 1002235"/>
              <a:gd name="connsiteY2" fmla="*/ 1035261 h 1316249"/>
              <a:gd name="connsiteX3" fmla="*/ 409575 w 1002235"/>
              <a:gd name="connsiteY3" fmla="*/ 992399 h 1316249"/>
              <a:gd name="connsiteX4" fmla="*/ 500062 w 1002235"/>
              <a:gd name="connsiteY4" fmla="*/ 849524 h 1316249"/>
              <a:gd name="connsiteX5" fmla="*/ 661987 w 1002235"/>
              <a:gd name="connsiteY5" fmla="*/ 592349 h 1316249"/>
              <a:gd name="connsiteX6" fmla="*/ 776287 w 1002235"/>
              <a:gd name="connsiteY6" fmla="*/ 363749 h 1316249"/>
              <a:gd name="connsiteX7" fmla="*/ 866775 w 1002235"/>
              <a:gd name="connsiteY7" fmla="*/ 273261 h 1316249"/>
              <a:gd name="connsiteX8" fmla="*/ 923925 w 1002235"/>
              <a:gd name="connsiteY8" fmla="*/ 87524 h 1316249"/>
              <a:gd name="connsiteX9" fmla="*/ 995362 w 1002235"/>
              <a:gd name="connsiteY9" fmla="*/ 11324 h 1316249"/>
              <a:gd name="connsiteX10" fmla="*/ 995362 w 1002235"/>
              <a:gd name="connsiteY10" fmla="*/ 1799 h 13162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002235" h="1316249">
                <a:moveTo>
                  <a:pt x="0" y="1316249"/>
                </a:moveTo>
                <a:cubicBezTo>
                  <a:pt x="48419" y="1261083"/>
                  <a:pt x="96838" y="1205917"/>
                  <a:pt x="152400" y="1159086"/>
                </a:cubicBezTo>
                <a:cubicBezTo>
                  <a:pt x="207962" y="1112255"/>
                  <a:pt x="290513" y="1063042"/>
                  <a:pt x="333375" y="1035261"/>
                </a:cubicBezTo>
                <a:cubicBezTo>
                  <a:pt x="376238" y="1007480"/>
                  <a:pt x="381794" y="1023355"/>
                  <a:pt x="409575" y="992399"/>
                </a:cubicBezTo>
                <a:cubicBezTo>
                  <a:pt x="437356" y="961443"/>
                  <a:pt x="457993" y="916199"/>
                  <a:pt x="500062" y="849524"/>
                </a:cubicBezTo>
                <a:cubicBezTo>
                  <a:pt x="542131" y="782849"/>
                  <a:pt x="615950" y="673311"/>
                  <a:pt x="661987" y="592349"/>
                </a:cubicBezTo>
                <a:cubicBezTo>
                  <a:pt x="708024" y="511387"/>
                  <a:pt x="742156" y="416930"/>
                  <a:pt x="776287" y="363749"/>
                </a:cubicBezTo>
                <a:cubicBezTo>
                  <a:pt x="810418" y="310568"/>
                  <a:pt x="842169" y="319298"/>
                  <a:pt x="866775" y="273261"/>
                </a:cubicBezTo>
                <a:cubicBezTo>
                  <a:pt x="891381" y="227223"/>
                  <a:pt x="902494" y="131180"/>
                  <a:pt x="923925" y="87524"/>
                </a:cubicBezTo>
                <a:cubicBezTo>
                  <a:pt x="945356" y="43868"/>
                  <a:pt x="995362" y="11324"/>
                  <a:pt x="995362" y="11324"/>
                </a:cubicBezTo>
                <a:cubicBezTo>
                  <a:pt x="1007268" y="-2963"/>
                  <a:pt x="1001315" y="-582"/>
                  <a:pt x="995362" y="1799"/>
                </a:cubicBezTo>
              </a:path>
            </a:pathLst>
          </a:custGeom>
          <a:noFill/>
          <a:ln w="12700">
            <a:solidFill>
              <a:schemeClr val="tx1"/>
            </a:solidFill>
            <a:prstDash val="sysDash"/>
            <a:extLst>
              <a:ext uri="{C807C97D-BFC1-408E-A445-0C87EB9F89A2}">
                <ask:lineSketchStyleProps xmlns:ask="http://schemas.microsoft.com/office/drawing/2018/sketchyshapes" sd="619367632">
                  <a:custGeom>
                    <a:avLst/>
                    <a:gdLst>
                      <a:gd name="connsiteX0" fmla="*/ 0 w 1002235"/>
                      <a:gd name="connsiteY0" fmla="*/ 1316249 h 1316249"/>
                      <a:gd name="connsiteX1" fmla="*/ 152400 w 1002235"/>
                      <a:gd name="connsiteY1" fmla="*/ 1159086 h 1316249"/>
                      <a:gd name="connsiteX2" fmla="*/ 333375 w 1002235"/>
                      <a:gd name="connsiteY2" fmla="*/ 1035261 h 1316249"/>
                      <a:gd name="connsiteX3" fmla="*/ 409575 w 1002235"/>
                      <a:gd name="connsiteY3" fmla="*/ 992399 h 1316249"/>
                      <a:gd name="connsiteX4" fmla="*/ 500062 w 1002235"/>
                      <a:gd name="connsiteY4" fmla="*/ 849524 h 1316249"/>
                      <a:gd name="connsiteX5" fmla="*/ 661987 w 1002235"/>
                      <a:gd name="connsiteY5" fmla="*/ 592349 h 1316249"/>
                      <a:gd name="connsiteX6" fmla="*/ 776287 w 1002235"/>
                      <a:gd name="connsiteY6" fmla="*/ 363749 h 1316249"/>
                      <a:gd name="connsiteX7" fmla="*/ 866775 w 1002235"/>
                      <a:gd name="connsiteY7" fmla="*/ 273261 h 1316249"/>
                      <a:gd name="connsiteX8" fmla="*/ 923925 w 1002235"/>
                      <a:gd name="connsiteY8" fmla="*/ 87524 h 1316249"/>
                      <a:gd name="connsiteX9" fmla="*/ 995362 w 1002235"/>
                      <a:gd name="connsiteY9" fmla="*/ 11324 h 1316249"/>
                      <a:gd name="connsiteX10" fmla="*/ 995362 w 1002235"/>
                      <a:gd name="connsiteY10" fmla="*/ 1799 h 13162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002235" h="1316249" extrusionOk="0">
                        <a:moveTo>
                          <a:pt x="0" y="1316249"/>
                        </a:moveTo>
                        <a:cubicBezTo>
                          <a:pt x="65007" y="1261707"/>
                          <a:pt x="102745" y="1198133"/>
                          <a:pt x="152400" y="1159086"/>
                        </a:cubicBezTo>
                        <a:cubicBezTo>
                          <a:pt x="200981" y="1102303"/>
                          <a:pt x="289541" y="1062454"/>
                          <a:pt x="333375" y="1035261"/>
                        </a:cubicBezTo>
                        <a:cubicBezTo>
                          <a:pt x="377637" y="1006938"/>
                          <a:pt x="381995" y="1023058"/>
                          <a:pt x="409575" y="992399"/>
                        </a:cubicBezTo>
                        <a:cubicBezTo>
                          <a:pt x="439441" y="965912"/>
                          <a:pt x="466803" y="909099"/>
                          <a:pt x="500062" y="849524"/>
                        </a:cubicBezTo>
                        <a:cubicBezTo>
                          <a:pt x="540074" y="786850"/>
                          <a:pt x="603519" y="653670"/>
                          <a:pt x="661987" y="592349"/>
                        </a:cubicBezTo>
                        <a:cubicBezTo>
                          <a:pt x="697182" y="512331"/>
                          <a:pt x="743598" y="408580"/>
                          <a:pt x="776287" y="363749"/>
                        </a:cubicBezTo>
                        <a:cubicBezTo>
                          <a:pt x="812519" y="306858"/>
                          <a:pt x="842953" y="326063"/>
                          <a:pt x="866775" y="273261"/>
                        </a:cubicBezTo>
                        <a:cubicBezTo>
                          <a:pt x="899066" y="235848"/>
                          <a:pt x="909728" y="136863"/>
                          <a:pt x="923925" y="87524"/>
                        </a:cubicBezTo>
                        <a:cubicBezTo>
                          <a:pt x="945357" y="43869"/>
                          <a:pt x="995362" y="11324"/>
                          <a:pt x="995362" y="11324"/>
                        </a:cubicBezTo>
                        <a:cubicBezTo>
                          <a:pt x="1005941" y="-2234"/>
                          <a:pt x="1002152" y="457"/>
                          <a:pt x="995362" y="1799"/>
                        </a:cubicBezTo>
                      </a:path>
                    </a:pathLst>
                  </a:custGeom>
                  <ask:type>
                    <ask:lineSketchNone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66" name="Forme libre : forme 165">
            <a:extLst>
              <a:ext uri="{FF2B5EF4-FFF2-40B4-BE49-F238E27FC236}">
                <a16:creationId xmlns:a16="http://schemas.microsoft.com/office/drawing/2014/main" id="{74C3A498-C9BF-4A4D-849C-0C71485E1ED8}"/>
              </a:ext>
            </a:extLst>
          </p:cNvPr>
          <p:cNvSpPr/>
          <p:nvPr/>
        </p:nvSpPr>
        <p:spPr>
          <a:xfrm>
            <a:off x="2787164" y="5776913"/>
            <a:ext cx="184636" cy="509587"/>
          </a:xfrm>
          <a:custGeom>
            <a:avLst/>
            <a:gdLst>
              <a:gd name="connsiteX0" fmla="*/ 184636 w 184636"/>
              <a:gd name="connsiteY0" fmla="*/ 0 h 509587"/>
              <a:gd name="connsiteX1" fmla="*/ 17949 w 184636"/>
              <a:gd name="connsiteY1" fmla="*/ 185737 h 509587"/>
              <a:gd name="connsiteX2" fmla="*/ 13186 w 184636"/>
              <a:gd name="connsiteY2" fmla="*/ 366712 h 509587"/>
              <a:gd name="connsiteX3" fmla="*/ 94149 w 184636"/>
              <a:gd name="connsiteY3" fmla="*/ 509587 h 5095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4636" h="509587">
                <a:moveTo>
                  <a:pt x="184636" y="0"/>
                </a:moveTo>
                <a:cubicBezTo>
                  <a:pt x="115580" y="62309"/>
                  <a:pt x="46524" y="124618"/>
                  <a:pt x="17949" y="185737"/>
                </a:cubicBezTo>
                <a:cubicBezTo>
                  <a:pt x="-10626" y="246856"/>
                  <a:pt x="486" y="312737"/>
                  <a:pt x="13186" y="366712"/>
                </a:cubicBezTo>
                <a:cubicBezTo>
                  <a:pt x="25886" y="420687"/>
                  <a:pt x="60017" y="465137"/>
                  <a:pt x="94149" y="509587"/>
                </a:cubicBezTo>
              </a:path>
            </a:pathLst>
          </a:custGeom>
          <a:noFill/>
          <a:ln w="12700">
            <a:solidFill>
              <a:schemeClr val="tx1"/>
            </a:solidFill>
            <a:prstDash val="sysDash"/>
            <a:extLst>
              <a:ext uri="{C807C97D-BFC1-408E-A445-0C87EB9F89A2}">
                <ask:lineSketchStyleProps xmlns:ask="http://schemas.microsoft.com/office/drawing/2018/sketchyshapes" sd="3970614313">
                  <a:custGeom>
                    <a:avLst/>
                    <a:gdLst>
                      <a:gd name="connsiteX0" fmla="*/ 184636 w 184636"/>
                      <a:gd name="connsiteY0" fmla="*/ 0 h 509587"/>
                      <a:gd name="connsiteX1" fmla="*/ 17949 w 184636"/>
                      <a:gd name="connsiteY1" fmla="*/ 185737 h 509587"/>
                      <a:gd name="connsiteX2" fmla="*/ 13186 w 184636"/>
                      <a:gd name="connsiteY2" fmla="*/ 366712 h 509587"/>
                      <a:gd name="connsiteX3" fmla="*/ 94149 w 184636"/>
                      <a:gd name="connsiteY3" fmla="*/ 509587 h 5095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4636" h="509587" extrusionOk="0">
                        <a:moveTo>
                          <a:pt x="184636" y="0"/>
                        </a:moveTo>
                        <a:cubicBezTo>
                          <a:pt x="118126" y="49307"/>
                          <a:pt x="53418" y="132001"/>
                          <a:pt x="17949" y="185737"/>
                        </a:cubicBezTo>
                        <a:cubicBezTo>
                          <a:pt x="-13195" y="240284"/>
                          <a:pt x="2895" y="309601"/>
                          <a:pt x="13186" y="366712"/>
                        </a:cubicBezTo>
                        <a:cubicBezTo>
                          <a:pt x="23208" y="424805"/>
                          <a:pt x="60674" y="476084"/>
                          <a:pt x="94149" y="509587"/>
                        </a:cubicBezTo>
                      </a:path>
                    </a:pathLst>
                  </a:custGeom>
                  <ask:type>
                    <ask:lineSketchNone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67" name="Forme libre : forme 166">
            <a:extLst>
              <a:ext uri="{FF2B5EF4-FFF2-40B4-BE49-F238E27FC236}">
                <a16:creationId xmlns:a16="http://schemas.microsoft.com/office/drawing/2014/main" id="{67A50045-D07F-40DC-B65A-F8AA9BF70FE4}"/>
              </a:ext>
            </a:extLst>
          </p:cNvPr>
          <p:cNvSpPr/>
          <p:nvPr/>
        </p:nvSpPr>
        <p:spPr>
          <a:xfrm>
            <a:off x="980299" y="3870325"/>
            <a:ext cx="667823" cy="1894400"/>
          </a:xfrm>
          <a:custGeom>
            <a:avLst/>
            <a:gdLst>
              <a:gd name="connsiteX0" fmla="*/ 67451 w 667823"/>
              <a:gd name="connsiteY0" fmla="*/ 0 h 1894400"/>
              <a:gd name="connsiteX1" fmla="*/ 16651 w 667823"/>
              <a:gd name="connsiteY1" fmla="*/ 111125 h 1894400"/>
              <a:gd name="connsiteX2" fmla="*/ 48401 w 667823"/>
              <a:gd name="connsiteY2" fmla="*/ 200025 h 1894400"/>
              <a:gd name="connsiteX3" fmla="*/ 111901 w 667823"/>
              <a:gd name="connsiteY3" fmla="*/ 279400 h 1894400"/>
              <a:gd name="connsiteX4" fmla="*/ 73801 w 667823"/>
              <a:gd name="connsiteY4" fmla="*/ 492125 h 1894400"/>
              <a:gd name="connsiteX5" fmla="*/ 86501 w 667823"/>
              <a:gd name="connsiteY5" fmla="*/ 581025 h 1894400"/>
              <a:gd name="connsiteX6" fmla="*/ 64276 w 667823"/>
              <a:gd name="connsiteY6" fmla="*/ 654050 h 1894400"/>
              <a:gd name="connsiteX7" fmla="*/ 76976 w 667823"/>
              <a:gd name="connsiteY7" fmla="*/ 736600 h 1894400"/>
              <a:gd name="connsiteX8" fmla="*/ 776 w 667823"/>
              <a:gd name="connsiteY8" fmla="*/ 781050 h 1894400"/>
              <a:gd name="connsiteX9" fmla="*/ 38876 w 667823"/>
              <a:gd name="connsiteY9" fmla="*/ 838200 h 1894400"/>
              <a:gd name="connsiteX10" fmla="*/ 61101 w 667823"/>
              <a:gd name="connsiteY10" fmla="*/ 914400 h 1894400"/>
              <a:gd name="connsiteX11" fmla="*/ 102376 w 667823"/>
              <a:gd name="connsiteY11" fmla="*/ 1019175 h 1894400"/>
              <a:gd name="connsiteX12" fmla="*/ 121426 w 667823"/>
              <a:gd name="connsiteY12" fmla="*/ 1041400 h 1894400"/>
              <a:gd name="connsiteX13" fmla="*/ 140476 w 667823"/>
              <a:gd name="connsiteY13" fmla="*/ 1139825 h 1894400"/>
              <a:gd name="connsiteX14" fmla="*/ 143651 w 667823"/>
              <a:gd name="connsiteY14" fmla="*/ 1219200 h 1894400"/>
              <a:gd name="connsiteX15" fmla="*/ 165876 w 667823"/>
              <a:gd name="connsiteY15" fmla="*/ 1308100 h 1894400"/>
              <a:gd name="connsiteX16" fmla="*/ 248426 w 667823"/>
              <a:gd name="connsiteY16" fmla="*/ 1504950 h 1894400"/>
              <a:gd name="connsiteX17" fmla="*/ 194451 w 667823"/>
              <a:gd name="connsiteY17" fmla="*/ 1552575 h 1894400"/>
              <a:gd name="connsiteX18" fmla="*/ 159526 w 667823"/>
              <a:gd name="connsiteY18" fmla="*/ 1606550 h 1894400"/>
              <a:gd name="connsiteX19" fmla="*/ 248426 w 667823"/>
              <a:gd name="connsiteY19" fmla="*/ 1704975 h 1894400"/>
              <a:gd name="connsiteX20" fmla="*/ 308751 w 667823"/>
              <a:gd name="connsiteY20" fmla="*/ 1704975 h 1894400"/>
              <a:gd name="connsiteX21" fmla="*/ 397651 w 667823"/>
              <a:gd name="connsiteY21" fmla="*/ 1682750 h 1894400"/>
              <a:gd name="connsiteX22" fmla="*/ 480201 w 667823"/>
              <a:gd name="connsiteY22" fmla="*/ 1752600 h 1894400"/>
              <a:gd name="connsiteX23" fmla="*/ 502426 w 667823"/>
              <a:gd name="connsiteY23" fmla="*/ 1838325 h 1894400"/>
              <a:gd name="connsiteX24" fmla="*/ 604026 w 667823"/>
              <a:gd name="connsiteY24" fmla="*/ 1809750 h 1894400"/>
              <a:gd name="connsiteX25" fmla="*/ 661176 w 667823"/>
              <a:gd name="connsiteY25" fmla="*/ 1885950 h 1894400"/>
              <a:gd name="connsiteX26" fmla="*/ 664351 w 667823"/>
              <a:gd name="connsiteY26" fmla="*/ 1889125 h 1894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667823" h="1894400">
                <a:moveTo>
                  <a:pt x="67451" y="0"/>
                </a:moveTo>
                <a:cubicBezTo>
                  <a:pt x="43638" y="38894"/>
                  <a:pt x="19826" y="77788"/>
                  <a:pt x="16651" y="111125"/>
                </a:cubicBezTo>
                <a:cubicBezTo>
                  <a:pt x="13476" y="144462"/>
                  <a:pt x="32526" y="171979"/>
                  <a:pt x="48401" y="200025"/>
                </a:cubicBezTo>
                <a:cubicBezTo>
                  <a:pt x="64276" y="228071"/>
                  <a:pt x="107668" y="230717"/>
                  <a:pt x="111901" y="279400"/>
                </a:cubicBezTo>
                <a:cubicBezTo>
                  <a:pt x="116134" y="328083"/>
                  <a:pt x="78034" y="441854"/>
                  <a:pt x="73801" y="492125"/>
                </a:cubicBezTo>
                <a:cubicBezTo>
                  <a:pt x="69568" y="542396"/>
                  <a:pt x="88088" y="554038"/>
                  <a:pt x="86501" y="581025"/>
                </a:cubicBezTo>
                <a:cubicBezTo>
                  <a:pt x="84914" y="608012"/>
                  <a:pt x="65863" y="628121"/>
                  <a:pt x="64276" y="654050"/>
                </a:cubicBezTo>
                <a:cubicBezTo>
                  <a:pt x="62688" y="679979"/>
                  <a:pt x="87559" y="715433"/>
                  <a:pt x="76976" y="736600"/>
                </a:cubicBezTo>
                <a:cubicBezTo>
                  <a:pt x="66393" y="757767"/>
                  <a:pt x="7126" y="764117"/>
                  <a:pt x="776" y="781050"/>
                </a:cubicBezTo>
                <a:cubicBezTo>
                  <a:pt x="-5574" y="797983"/>
                  <a:pt x="28822" y="815975"/>
                  <a:pt x="38876" y="838200"/>
                </a:cubicBezTo>
                <a:cubicBezTo>
                  <a:pt x="48930" y="860425"/>
                  <a:pt x="50518" y="884238"/>
                  <a:pt x="61101" y="914400"/>
                </a:cubicBezTo>
                <a:cubicBezTo>
                  <a:pt x="71684" y="944563"/>
                  <a:pt x="92322" y="998008"/>
                  <a:pt x="102376" y="1019175"/>
                </a:cubicBezTo>
                <a:cubicBezTo>
                  <a:pt x="112430" y="1040342"/>
                  <a:pt x="115076" y="1021292"/>
                  <a:pt x="121426" y="1041400"/>
                </a:cubicBezTo>
                <a:cubicBezTo>
                  <a:pt x="127776" y="1061508"/>
                  <a:pt x="136772" y="1110192"/>
                  <a:pt x="140476" y="1139825"/>
                </a:cubicBezTo>
                <a:cubicBezTo>
                  <a:pt x="144180" y="1169458"/>
                  <a:pt x="139418" y="1191154"/>
                  <a:pt x="143651" y="1219200"/>
                </a:cubicBezTo>
                <a:cubicBezTo>
                  <a:pt x="147884" y="1247246"/>
                  <a:pt x="148414" y="1260475"/>
                  <a:pt x="165876" y="1308100"/>
                </a:cubicBezTo>
                <a:cubicBezTo>
                  <a:pt x="183339" y="1355725"/>
                  <a:pt x="243664" y="1464204"/>
                  <a:pt x="248426" y="1504950"/>
                </a:cubicBezTo>
                <a:cubicBezTo>
                  <a:pt x="253188" y="1545696"/>
                  <a:pt x="209268" y="1535642"/>
                  <a:pt x="194451" y="1552575"/>
                </a:cubicBezTo>
                <a:cubicBezTo>
                  <a:pt x="179634" y="1569508"/>
                  <a:pt x="150530" y="1581150"/>
                  <a:pt x="159526" y="1606550"/>
                </a:cubicBezTo>
                <a:cubicBezTo>
                  <a:pt x="168522" y="1631950"/>
                  <a:pt x="223555" y="1688571"/>
                  <a:pt x="248426" y="1704975"/>
                </a:cubicBezTo>
                <a:cubicBezTo>
                  <a:pt x="273297" y="1721379"/>
                  <a:pt x="283880" y="1708679"/>
                  <a:pt x="308751" y="1704975"/>
                </a:cubicBezTo>
                <a:cubicBezTo>
                  <a:pt x="333622" y="1701271"/>
                  <a:pt x="369076" y="1674812"/>
                  <a:pt x="397651" y="1682750"/>
                </a:cubicBezTo>
                <a:cubicBezTo>
                  <a:pt x="426226" y="1690688"/>
                  <a:pt x="462739" y="1726671"/>
                  <a:pt x="480201" y="1752600"/>
                </a:cubicBezTo>
                <a:cubicBezTo>
                  <a:pt x="497663" y="1778529"/>
                  <a:pt x="481789" y="1828800"/>
                  <a:pt x="502426" y="1838325"/>
                </a:cubicBezTo>
                <a:cubicBezTo>
                  <a:pt x="523063" y="1847850"/>
                  <a:pt x="577568" y="1801812"/>
                  <a:pt x="604026" y="1809750"/>
                </a:cubicBezTo>
                <a:cubicBezTo>
                  <a:pt x="630484" y="1817688"/>
                  <a:pt x="661176" y="1885950"/>
                  <a:pt x="661176" y="1885950"/>
                </a:cubicBezTo>
                <a:cubicBezTo>
                  <a:pt x="671230" y="1899179"/>
                  <a:pt x="667790" y="1894152"/>
                  <a:pt x="664351" y="1889125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68" name="Forme libre : forme 167">
            <a:extLst>
              <a:ext uri="{FF2B5EF4-FFF2-40B4-BE49-F238E27FC236}">
                <a16:creationId xmlns:a16="http://schemas.microsoft.com/office/drawing/2014/main" id="{665BD283-C6CA-4AFE-8E50-192B3E1A54A3}"/>
              </a:ext>
            </a:extLst>
          </p:cNvPr>
          <p:cNvSpPr/>
          <p:nvPr/>
        </p:nvSpPr>
        <p:spPr>
          <a:xfrm>
            <a:off x="2886075" y="6286500"/>
            <a:ext cx="138113" cy="185738"/>
          </a:xfrm>
          <a:custGeom>
            <a:avLst/>
            <a:gdLst>
              <a:gd name="connsiteX0" fmla="*/ 0 w 138113"/>
              <a:gd name="connsiteY0" fmla="*/ 0 h 185738"/>
              <a:gd name="connsiteX1" fmla="*/ 109538 w 138113"/>
              <a:gd name="connsiteY1" fmla="*/ 104775 h 185738"/>
              <a:gd name="connsiteX2" fmla="*/ 138113 w 138113"/>
              <a:gd name="connsiteY2" fmla="*/ 185738 h 185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38113" h="185738">
                <a:moveTo>
                  <a:pt x="0" y="0"/>
                </a:moveTo>
                <a:cubicBezTo>
                  <a:pt x="43259" y="36909"/>
                  <a:pt x="86519" y="73819"/>
                  <a:pt x="109538" y="104775"/>
                </a:cubicBezTo>
                <a:cubicBezTo>
                  <a:pt x="132557" y="135731"/>
                  <a:pt x="135335" y="160734"/>
                  <a:pt x="138113" y="185738"/>
                </a:cubicBezTo>
              </a:path>
            </a:pathLst>
          </a:custGeom>
          <a:noFill/>
          <a:ln w="12700">
            <a:solidFill>
              <a:schemeClr val="tx1"/>
            </a:solidFill>
            <a:prstDash val="sysDash"/>
            <a:extLst>
              <a:ext uri="{C807C97D-BFC1-408E-A445-0C87EB9F89A2}">
                <ask:lineSketchStyleProps xmlns:ask="http://schemas.microsoft.com/office/drawing/2018/sketchyshapes" sd="1795743853">
                  <a:custGeom>
                    <a:avLst/>
                    <a:gdLst>
                      <a:gd name="connsiteX0" fmla="*/ 0 w 138113"/>
                      <a:gd name="connsiteY0" fmla="*/ 0 h 185738"/>
                      <a:gd name="connsiteX1" fmla="*/ 109538 w 138113"/>
                      <a:gd name="connsiteY1" fmla="*/ 104775 h 185738"/>
                      <a:gd name="connsiteX2" fmla="*/ 138113 w 138113"/>
                      <a:gd name="connsiteY2" fmla="*/ 185738 h 185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38113" h="185738" extrusionOk="0">
                        <a:moveTo>
                          <a:pt x="0" y="0"/>
                        </a:moveTo>
                        <a:cubicBezTo>
                          <a:pt x="42052" y="33911"/>
                          <a:pt x="81164" y="71051"/>
                          <a:pt x="109538" y="104775"/>
                        </a:cubicBezTo>
                        <a:cubicBezTo>
                          <a:pt x="129784" y="135424"/>
                          <a:pt x="133879" y="163455"/>
                          <a:pt x="138113" y="185738"/>
                        </a:cubicBezTo>
                      </a:path>
                    </a:pathLst>
                  </a:custGeom>
                  <ask:type>
                    <ask:lineSketchNone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69" name="Forme libre : forme 168">
            <a:extLst>
              <a:ext uri="{FF2B5EF4-FFF2-40B4-BE49-F238E27FC236}">
                <a16:creationId xmlns:a16="http://schemas.microsoft.com/office/drawing/2014/main" id="{B5C0DB70-BA02-4BAA-A441-575689BDBD06}"/>
              </a:ext>
            </a:extLst>
          </p:cNvPr>
          <p:cNvSpPr/>
          <p:nvPr/>
        </p:nvSpPr>
        <p:spPr>
          <a:xfrm>
            <a:off x="1371600" y="5767388"/>
            <a:ext cx="283920" cy="676275"/>
          </a:xfrm>
          <a:custGeom>
            <a:avLst/>
            <a:gdLst>
              <a:gd name="connsiteX0" fmla="*/ 271463 w 283920"/>
              <a:gd name="connsiteY0" fmla="*/ 0 h 676275"/>
              <a:gd name="connsiteX1" fmla="*/ 266700 w 283920"/>
              <a:gd name="connsiteY1" fmla="*/ 123825 h 676275"/>
              <a:gd name="connsiteX2" fmla="*/ 104775 w 283920"/>
              <a:gd name="connsiteY2" fmla="*/ 461962 h 676275"/>
              <a:gd name="connsiteX3" fmla="*/ 0 w 283920"/>
              <a:gd name="connsiteY3" fmla="*/ 676275 h 676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3920" h="676275">
                <a:moveTo>
                  <a:pt x="271463" y="0"/>
                </a:moveTo>
                <a:cubicBezTo>
                  <a:pt x="282972" y="23415"/>
                  <a:pt x="294481" y="46831"/>
                  <a:pt x="266700" y="123825"/>
                </a:cubicBezTo>
                <a:cubicBezTo>
                  <a:pt x="238919" y="200819"/>
                  <a:pt x="149225" y="369887"/>
                  <a:pt x="104775" y="461962"/>
                </a:cubicBezTo>
                <a:cubicBezTo>
                  <a:pt x="60325" y="554037"/>
                  <a:pt x="30162" y="615156"/>
                  <a:pt x="0" y="676275"/>
                </a:cubicBezTo>
              </a:path>
            </a:pathLst>
          </a:custGeom>
          <a:noFill/>
          <a:ln w="12700">
            <a:solidFill>
              <a:schemeClr val="tx1"/>
            </a:solidFill>
            <a:prstDash val="sysDash"/>
            <a:extLst>
              <a:ext uri="{C807C97D-BFC1-408E-A445-0C87EB9F89A2}">
                <ask:lineSketchStyleProps xmlns:ask="http://schemas.microsoft.com/office/drawing/2018/sketchyshapes" sd="3780095233">
                  <a:custGeom>
                    <a:avLst/>
                    <a:gdLst>
                      <a:gd name="connsiteX0" fmla="*/ 271463 w 283920"/>
                      <a:gd name="connsiteY0" fmla="*/ 0 h 676275"/>
                      <a:gd name="connsiteX1" fmla="*/ 266700 w 283920"/>
                      <a:gd name="connsiteY1" fmla="*/ 123825 h 676275"/>
                      <a:gd name="connsiteX2" fmla="*/ 104775 w 283920"/>
                      <a:gd name="connsiteY2" fmla="*/ 461962 h 676275"/>
                      <a:gd name="connsiteX3" fmla="*/ 0 w 283920"/>
                      <a:gd name="connsiteY3" fmla="*/ 676275 h 676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83920" h="676275" extrusionOk="0">
                        <a:moveTo>
                          <a:pt x="271463" y="0"/>
                        </a:moveTo>
                        <a:cubicBezTo>
                          <a:pt x="284845" y="20245"/>
                          <a:pt x="293753" y="44156"/>
                          <a:pt x="266700" y="123825"/>
                        </a:cubicBezTo>
                        <a:cubicBezTo>
                          <a:pt x="244712" y="199295"/>
                          <a:pt x="141940" y="347356"/>
                          <a:pt x="104775" y="461962"/>
                        </a:cubicBezTo>
                        <a:cubicBezTo>
                          <a:pt x="46690" y="563443"/>
                          <a:pt x="34409" y="611038"/>
                          <a:pt x="0" y="676275"/>
                        </a:cubicBezTo>
                      </a:path>
                    </a:pathLst>
                  </a:custGeom>
                  <ask:type>
                    <ask:lineSketchNone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71" name="Forme libre : forme 170">
            <a:extLst>
              <a:ext uri="{FF2B5EF4-FFF2-40B4-BE49-F238E27FC236}">
                <a16:creationId xmlns:a16="http://schemas.microsoft.com/office/drawing/2014/main" id="{A6D90C3E-3714-4846-8109-5D57EC48454D}"/>
              </a:ext>
            </a:extLst>
          </p:cNvPr>
          <p:cNvSpPr/>
          <p:nvPr/>
        </p:nvSpPr>
        <p:spPr>
          <a:xfrm>
            <a:off x="547688" y="3752850"/>
            <a:ext cx="333375" cy="216527"/>
          </a:xfrm>
          <a:custGeom>
            <a:avLst/>
            <a:gdLst>
              <a:gd name="connsiteX0" fmla="*/ 333375 w 333375"/>
              <a:gd name="connsiteY0" fmla="*/ 0 h 216527"/>
              <a:gd name="connsiteX1" fmla="*/ 261937 w 333375"/>
              <a:gd name="connsiteY1" fmla="*/ 47625 h 216527"/>
              <a:gd name="connsiteX2" fmla="*/ 261937 w 333375"/>
              <a:gd name="connsiteY2" fmla="*/ 176213 h 216527"/>
              <a:gd name="connsiteX3" fmla="*/ 142875 w 333375"/>
              <a:gd name="connsiteY3" fmla="*/ 133350 h 216527"/>
              <a:gd name="connsiteX4" fmla="*/ 66675 w 333375"/>
              <a:gd name="connsiteY4" fmla="*/ 214313 h 216527"/>
              <a:gd name="connsiteX5" fmla="*/ 0 w 333375"/>
              <a:gd name="connsiteY5" fmla="*/ 185738 h 2165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3375" h="216527">
                <a:moveTo>
                  <a:pt x="333375" y="0"/>
                </a:moveTo>
                <a:cubicBezTo>
                  <a:pt x="303609" y="9128"/>
                  <a:pt x="273843" y="18256"/>
                  <a:pt x="261937" y="47625"/>
                </a:cubicBezTo>
                <a:cubicBezTo>
                  <a:pt x="250031" y="76994"/>
                  <a:pt x="281781" y="161926"/>
                  <a:pt x="261937" y="176213"/>
                </a:cubicBezTo>
                <a:cubicBezTo>
                  <a:pt x="242093" y="190500"/>
                  <a:pt x="175419" y="127000"/>
                  <a:pt x="142875" y="133350"/>
                </a:cubicBezTo>
                <a:cubicBezTo>
                  <a:pt x="110331" y="139700"/>
                  <a:pt x="90487" y="205582"/>
                  <a:pt x="66675" y="214313"/>
                </a:cubicBezTo>
                <a:cubicBezTo>
                  <a:pt x="42863" y="223044"/>
                  <a:pt x="21431" y="204391"/>
                  <a:pt x="0" y="185738"/>
                </a:cubicBezTo>
              </a:path>
            </a:pathLst>
          </a:custGeom>
          <a:noFill/>
          <a:ln w="12700">
            <a:solidFill>
              <a:schemeClr val="tx1"/>
            </a:solidFill>
            <a:prstDash val="sysDash"/>
            <a:extLst>
              <a:ext uri="{C807C97D-BFC1-408E-A445-0C87EB9F89A2}">
                <ask:lineSketchStyleProps xmlns:ask="http://schemas.microsoft.com/office/drawing/2018/sketchyshapes" sd="3786447162">
                  <a:custGeom>
                    <a:avLst/>
                    <a:gdLst>
                      <a:gd name="connsiteX0" fmla="*/ 333375 w 333375"/>
                      <a:gd name="connsiteY0" fmla="*/ 0 h 216527"/>
                      <a:gd name="connsiteX1" fmla="*/ 261937 w 333375"/>
                      <a:gd name="connsiteY1" fmla="*/ 47625 h 216527"/>
                      <a:gd name="connsiteX2" fmla="*/ 261937 w 333375"/>
                      <a:gd name="connsiteY2" fmla="*/ 176213 h 216527"/>
                      <a:gd name="connsiteX3" fmla="*/ 142875 w 333375"/>
                      <a:gd name="connsiteY3" fmla="*/ 133350 h 216527"/>
                      <a:gd name="connsiteX4" fmla="*/ 66675 w 333375"/>
                      <a:gd name="connsiteY4" fmla="*/ 214313 h 216527"/>
                      <a:gd name="connsiteX5" fmla="*/ 0 w 333375"/>
                      <a:gd name="connsiteY5" fmla="*/ 185738 h 2165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33375" h="216527" extrusionOk="0">
                        <a:moveTo>
                          <a:pt x="333375" y="0"/>
                        </a:moveTo>
                        <a:cubicBezTo>
                          <a:pt x="305426" y="6311"/>
                          <a:pt x="269694" y="19087"/>
                          <a:pt x="261937" y="47625"/>
                        </a:cubicBezTo>
                        <a:cubicBezTo>
                          <a:pt x="249277" y="79476"/>
                          <a:pt x="277502" y="162711"/>
                          <a:pt x="261937" y="176213"/>
                        </a:cubicBezTo>
                        <a:cubicBezTo>
                          <a:pt x="238729" y="186472"/>
                          <a:pt x="173711" y="130018"/>
                          <a:pt x="142875" y="133350"/>
                        </a:cubicBezTo>
                        <a:cubicBezTo>
                          <a:pt x="109384" y="137188"/>
                          <a:pt x="87367" y="211024"/>
                          <a:pt x="66675" y="214313"/>
                        </a:cubicBezTo>
                        <a:cubicBezTo>
                          <a:pt x="37718" y="221804"/>
                          <a:pt x="23522" y="207049"/>
                          <a:pt x="0" y="185738"/>
                        </a:cubicBezTo>
                      </a:path>
                    </a:pathLst>
                  </a:custGeom>
                  <ask:type>
                    <ask:lineSketchNone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72" name="Forme libre : forme 171">
            <a:extLst>
              <a:ext uri="{FF2B5EF4-FFF2-40B4-BE49-F238E27FC236}">
                <a16:creationId xmlns:a16="http://schemas.microsoft.com/office/drawing/2014/main" id="{A0DBD69A-6169-4C95-B417-5781B4903DFA}"/>
              </a:ext>
            </a:extLst>
          </p:cNvPr>
          <p:cNvSpPr/>
          <p:nvPr/>
        </p:nvSpPr>
        <p:spPr>
          <a:xfrm>
            <a:off x="757238" y="3562350"/>
            <a:ext cx="100012" cy="171450"/>
          </a:xfrm>
          <a:custGeom>
            <a:avLst/>
            <a:gdLst>
              <a:gd name="connsiteX0" fmla="*/ 100012 w 100012"/>
              <a:gd name="connsiteY0" fmla="*/ 171450 h 171450"/>
              <a:gd name="connsiteX1" fmla="*/ 0 w 100012"/>
              <a:gd name="connsiteY1" fmla="*/ 0 h 171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00012" h="171450">
                <a:moveTo>
                  <a:pt x="100012" y="171450"/>
                </a:moveTo>
                <a:lnTo>
                  <a:pt x="0" y="0"/>
                </a:lnTo>
              </a:path>
            </a:pathLst>
          </a:custGeom>
          <a:noFill/>
          <a:ln w="12700">
            <a:solidFill>
              <a:schemeClr val="tx1"/>
            </a:solidFill>
            <a:prstDash val="sysDash"/>
            <a:extLst>
              <a:ext uri="{C807C97D-BFC1-408E-A445-0C87EB9F89A2}">
                <ask:lineSketchStyleProps xmlns:ask="http://schemas.microsoft.com/office/drawing/2018/sketchyshapes" sd="1219033472">
                  <a:custGeom>
                    <a:avLst/>
                    <a:gdLst>
                      <a:gd name="connsiteX0" fmla="*/ 100012 w 100012"/>
                      <a:gd name="connsiteY0" fmla="*/ 171450 h 171450"/>
                      <a:gd name="connsiteX1" fmla="*/ 0 w 100012"/>
                      <a:gd name="connsiteY1" fmla="*/ 0 h 1714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00012" h="171450" extrusionOk="0">
                        <a:moveTo>
                          <a:pt x="100012" y="171450"/>
                        </a:moveTo>
                        <a:cubicBezTo>
                          <a:pt x="52490" y="93346"/>
                          <a:pt x="40420" y="61236"/>
                          <a:pt x="0" y="0"/>
                        </a:cubicBezTo>
                      </a:path>
                    </a:pathLst>
                  </a:custGeom>
                  <ask:type>
                    <ask:lineSketchNone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16" name="ZoneTexte 215">
            <a:extLst>
              <a:ext uri="{FF2B5EF4-FFF2-40B4-BE49-F238E27FC236}">
                <a16:creationId xmlns:a16="http://schemas.microsoft.com/office/drawing/2014/main" id="{0BC8077C-6E6F-4594-A897-7430F32CD360}"/>
              </a:ext>
            </a:extLst>
          </p:cNvPr>
          <p:cNvSpPr txBox="1"/>
          <p:nvPr/>
        </p:nvSpPr>
        <p:spPr>
          <a:xfrm rot="18109491">
            <a:off x="3222733" y="4910056"/>
            <a:ext cx="1096433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100" b="1" dirty="0">
                <a:latin typeface="Aharoni" panose="02010803020104030203" pitchFamily="2" charset="-79"/>
                <a:cs typeface="Aharoni" panose="02010803020104030203" pitchFamily="2" charset="-79"/>
              </a:rPr>
              <a:t>L43</a:t>
            </a:r>
            <a:endParaRPr lang="fr-BE" sz="1100" b="1" dirty="0">
              <a:latin typeface="Aharoni" panose="02010803020104030203" pitchFamily="2" charset="-79"/>
              <a:cs typeface="Aharoni" panose="02010803020104030203" pitchFamily="2" charset="-79"/>
            </a:endParaRPr>
          </a:p>
        </p:txBody>
      </p:sp>
      <p:sp>
        <p:nvSpPr>
          <p:cNvPr id="217" name="ZoneTexte 216">
            <a:extLst>
              <a:ext uri="{FF2B5EF4-FFF2-40B4-BE49-F238E27FC236}">
                <a16:creationId xmlns:a16="http://schemas.microsoft.com/office/drawing/2014/main" id="{A5FA6515-2948-49C7-9B7A-9AE1DC934B22}"/>
              </a:ext>
            </a:extLst>
          </p:cNvPr>
          <p:cNvSpPr txBox="1"/>
          <p:nvPr/>
        </p:nvSpPr>
        <p:spPr>
          <a:xfrm rot="1528261">
            <a:off x="1653651" y="4999893"/>
            <a:ext cx="1096433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100" b="1" dirty="0">
                <a:latin typeface="Aharoni" panose="02010803020104030203" pitchFamily="2" charset="-79"/>
                <a:cs typeface="Aharoni" panose="02010803020104030203" pitchFamily="2" charset="-79"/>
              </a:rPr>
              <a:t>L162</a:t>
            </a:r>
            <a:endParaRPr lang="fr-BE" sz="1100" b="1" dirty="0">
              <a:latin typeface="Aharoni" panose="02010803020104030203" pitchFamily="2" charset="-79"/>
              <a:cs typeface="Aharoni" panose="02010803020104030203" pitchFamily="2" charset="-79"/>
            </a:endParaRPr>
          </a:p>
        </p:txBody>
      </p:sp>
      <p:sp>
        <p:nvSpPr>
          <p:cNvPr id="218" name="ZoneTexte 217">
            <a:extLst>
              <a:ext uri="{FF2B5EF4-FFF2-40B4-BE49-F238E27FC236}">
                <a16:creationId xmlns:a16="http://schemas.microsoft.com/office/drawing/2014/main" id="{0680A425-E5E2-4DE1-8D02-BF73162D3CC2}"/>
              </a:ext>
            </a:extLst>
          </p:cNvPr>
          <p:cNvSpPr txBox="1"/>
          <p:nvPr/>
        </p:nvSpPr>
        <p:spPr>
          <a:xfrm rot="17776571">
            <a:off x="886086" y="5985606"/>
            <a:ext cx="1096433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100" b="1" dirty="0">
                <a:latin typeface="Aharoni" panose="02010803020104030203" pitchFamily="2" charset="-79"/>
                <a:cs typeface="Aharoni" panose="02010803020104030203" pitchFamily="2" charset="-79"/>
              </a:rPr>
              <a:t>L154</a:t>
            </a:r>
            <a:endParaRPr lang="fr-BE" sz="1100" b="1" dirty="0">
              <a:latin typeface="Aharoni" panose="02010803020104030203" pitchFamily="2" charset="-79"/>
              <a:cs typeface="Aharoni" panose="02010803020104030203" pitchFamily="2" charset="-79"/>
            </a:endParaRPr>
          </a:p>
        </p:txBody>
      </p:sp>
      <p:sp>
        <p:nvSpPr>
          <p:cNvPr id="221" name="Ellipse 220">
            <a:extLst>
              <a:ext uri="{FF2B5EF4-FFF2-40B4-BE49-F238E27FC236}">
                <a16:creationId xmlns:a16="http://schemas.microsoft.com/office/drawing/2014/main" id="{A27A4356-C3E4-498A-95B9-B36AEC583D6E}"/>
              </a:ext>
            </a:extLst>
          </p:cNvPr>
          <p:cNvSpPr/>
          <p:nvPr/>
        </p:nvSpPr>
        <p:spPr>
          <a:xfrm>
            <a:off x="8263569" y="2846610"/>
            <a:ext cx="99760" cy="93297"/>
          </a:xfrm>
          <a:prstGeom prst="ellipse">
            <a:avLst/>
          </a:prstGeom>
          <a:solidFill>
            <a:schemeClr val="accent2"/>
          </a:solidFill>
          <a:ln w="1905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23" name="Ellipse 222">
            <a:extLst>
              <a:ext uri="{FF2B5EF4-FFF2-40B4-BE49-F238E27FC236}">
                <a16:creationId xmlns:a16="http://schemas.microsoft.com/office/drawing/2014/main" id="{5A3624D9-3E9C-4F6B-A5AD-4A9A9D740794}"/>
              </a:ext>
            </a:extLst>
          </p:cNvPr>
          <p:cNvSpPr/>
          <p:nvPr/>
        </p:nvSpPr>
        <p:spPr>
          <a:xfrm>
            <a:off x="9610275" y="4840033"/>
            <a:ext cx="99760" cy="93297"/>
          </a:xfrm>
          <a:prstGeom prst="ellipse">
            <a:avLst/>
          </a:prstGeom>
          <a:solidFill>
            <a:schemeClr val="accent2"/>
          </a:solidFill>
          <a:ln w="1905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24" name="ZoneTexte 223">
            <a:extLst>
              <a:ext uri="{FF2B5EF4-FFF2-40B4-BE49-F238E27FC236}">
                <a16:creationId xmlns:a16="http://schemas.microsoft.com/office/drawing/2014/main" id="{5866A8DF-8401-447D-AE5D-C5CBE4F5BC72}"/>
              </a:ext>
            </a:extLst>
          </p:cNvPr>
          <p:cNvSpPr txBox="1"/>
          <p:nvPr/>
        </p:nvSpPr>
        <p:spPr>
          <a:xfrm>
            <a:off x="9524087" y="4755877"/>
            <a:ext cx="2290234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100" b="1" dirty="0">
                <a:latin typeface="Aharoni" panose="020B0604020202020204" pitchFamily="2" charset="-79"/>
                <a:cs typeface="Aharoni" panose="020B0604020202020204" pitchFamily="2" charset="-79"/>
              </a:rPr>
              <a:t>Pôle d’appui touristique</a:t>
            </a:r>
            <a:endParaRPr lang="fr-BE" sz="1100" b="1" dirty="0">
              <a:latin typeface="Aharoni" panose="020B0604020202020204" pitchFamily="2" charset="-79"/>
              <a:cs typeface="Aharoni" panose="020B0604020202020204" pitchFamily="2" charset="-79"/>
            </a:endParaRPr>
          </a:p>
        </p:txBody>
      </p:sp>
      <p:sp>
        <p:nvSpPr>
          <p:cNvPr id="225" name="Ellipse 224">
            <a:extLst>
              <a:ext uri="{FF2B5EF4-FFF2-40B4-BE49-F238E27FC236}">
                <a16:creationId xmlns:a16="http://schemas.microsoft.com/office/drawing/2014/main" id="{2649D4D3-300D-4144-8F10-8B370710BA75}"/>
              </a:ext>
            </a:extLst>
          </p:cNvPr>
          <p:cNvSpPr/>
          <p:nvPr/>
        </p:nvSpPr>
        <p:spPr>
          <a:xfrm>
            <a:off x="9615210" y="4505637"/>
            <a:ext cx="99760" cy="93297"/>
          </a:xfrm>
          <a:prstGeom prst="ellipse">
            <a:avLst/>
          </a:prstGeom>
          <a:noFill/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 dirty="0"/>
          </a:p>
        </p:txBody>
      </p:sp>
      <p:sp>
        <p:nvSpPr>
          <p:cNvPr id="226" name="ZoneTexte 225">
            <a:extLst>
              <a:ext uri="{FF2B5EF4-FFF2-40B4-BE49-F238E27FC236}">
                <a16:creationId xmlns:a16="http://schemas.microsoft.com/office/drawing/2014/main" id="{127353EE-4759-4809-88AA-E8015D34124B}"/>
              </a:ext>
            </a:extLst>
          </p:cNvPr>
          <p:cNvSpPr txBox="1"/>
          <p:nvPr/>
        </p:nvSpPr>
        <p:spPr>
          <a:xfrm>
            <a:off x="9775656" y="4432214"/>
            <a:ext cx="1911074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b="1" dirty="0">
                <a:latin typeface="Aharoni" panose="020B0604020202020204" pitchFamily="2" charset="-79"/>
                <a:cs typeface="Aharoni" panose="020B0604020202020204" pitchFamily="2" charset="-79"/>
              </a:rPr>
              <a:t>Pôle de développement</a:t>
            </a:r>
            <a:endParaRPr lang="fr-BE" sz="1100" b="1" dirty="0">
              <a:latin typeface="Aharoni" panose="020B0604020202020204" pitchFamily="2" charset="-79"/>
              <a:cs typeface="Aharoni" panose="020B0604020202020204" pitchFamily="2" charset="-79"/>
            </a:endParaRPr>
          </a:p>
        </p:txBody>
      </p:sp>
      <p:sp>
        <p:nvSpPr>
          <p:cNvPr id="230" name="Ellipse 229">
            <a:extLst>
              <a:ext uri="{FF2B5EF4-FFF2-40B4-BE49-F238E27FC236}">
                <a16:creationId xmlns:a16="http://schemas.microsoft.com/office/drawing/2014/main" id="{852A4919-7882-4A05-91AE-BA24E67887B5}"/>
              </a:ext>
            </a:extLst>
          </p:cNvPr>
          <p:cNvSpPr/>
          <p:nvPr/>
        </p:nvSpPr>
        <p:spPr>
          <a:xfrm>
            <a:off x="7465227" y="2181841"/>
            <a:ext cx="99760" cy="93297"/>
          </a:xfrm>
          <a:prstGeom prst="ellipse">
            <a:avLst/>
          </a:prstGeom>
          <a:solidFill>
            <a:schemeClr val="accent2"/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31" name="Ellipse 230">
            <a:extLst>
              <a:ext uri="{FF2B5EF4-FFF2-40B4-BE49-F238E27FC236}">
                <a16:creationId xmlns:a16="http://schemas.microsoft.com/office/drawing/2014/main" id="{F032D23A-BFBE-46C3-BA3F-6264F3E24EFA}"/>
              </a:ext>
            </a:extLst>
          </p:cNvPr>
          <p:cNvSpPr/>
          <p:nvPr/>
        </p:nvSpPr>
        <p:spPr>
          <a:xfrm>
            <a:off x="7324036" y="3232775"/>
            <a:ext cx="99760" cy="93297"/>
          </a:xfrm>
          <a:prstGeom prst="ellipse">
            <a:avLst/>
          </a:prstGeom>
          <a:noFill/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32" name="ZoneTexte 231">
            <a:extLst>
              <a:ext uri="{FF2B5EF4-FFF2-40B4-BE49-F238E27FC236}">
                <a16:creationId xmlns:a16="http://schemas.microsoft.com/office/drawing/2014/main" id="{E43AD2C8-8D14-475A-86F6-793D94AA26DE}"/>
              </a:ext>
            </a:extLst>
          </p:cNvPr>
          <p:cNvSpPr txBox="1"/>
          <p:nvPr/>
        </p:nvSpPr>
        <p:spPr>
          <a:xfrm>
            <a:off x="9836977" y="5072931"/>
            <a:ext cx="2187902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b="1" dirty="0">
                <a:latin typeface="Aharoni" panose="020B0604020202020204" pitchFamily="2" charset="-79"/>
                <a:cs typeface="Aharoni" panose="020B0604020202020204" pitchFamily="2" charset="-79"/>
              </a:rPr>
              <a:t>Pôle d’appui en milieu rural</a:t>
            </a:r>
            <a:endParaRPr lang="fr-BE" sz="1100" b="1" dirty="0">
              <a:latin typeface="Aharoni" panose="020B0604020202020204" pitchFamily="2" charset="-79"/>
              <a:cs typeface="Aharoni" panose="020B0604020202020204" pitchFamily="2" charset="-79"/>
            </a:endParaRPr>
          </a:p>
        </p:txBody>
      </p:sp>
      <p:sp>
        <p:nvSpPr>
          <p:cNvPr id="234" name="Ellipse 233">
            <a:extLst>
              <a:ext uri="{FF2B5EF4-FFF2-40B4-BE49-F238E27FC236}">
                <a16:creationId xmlns:a16="http://schemas.microsoft.com/office/drawing/2014/main" id="{E6269436-2E85-4977-BBBC-5B946E0B9605}"/>
              </a:ext>
            </a:extLst>
          </p:cNvPr>
          <p:cNvSpPr/>
          <p:nvPr/>
        </p:nvSpPr>
        <p:spPr>
          <a:xfrm>
            <a:off x="9615210" y="5143708"/>
            <a:ext cx="99760" cy="93297"/>
          </a:xfrm>
          <a:prstGeom prst="ellipse">
            <a:avLst/>
          </a:prstGeom>
          <a:noFill/>
          <a:ln w="19050">
            <a:solidFill>
              <a:schemeClr val="tx1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 dirty="0"/>
          </a:p>
        </p:txBody>
      </p:sp>
      <p:sp>
        <p:nvSpPr>
          <p:cNvPr id="235" name="Ellipse 234">
            <a:extLst>
              <a:ext uri="{FF2B5EF4-FFF2-40B4-BE49-F238E27FC236}">
                <a16:creationId xmlns:a16="http://schemas.microsoft.com/office/drawing/2014/main" id="{FCF3781A-4E02-49A2-9732-8351E63004AD}"/>
              </a:ext>
            </a:extLst>
          </p:cNvPr>
          <p:cNvSpPr/>
          <p:nvPr/>
        </p:nvSpPr>
        <p:spPr>
          <a:xfrm>
            <a:off x="6905712" y="3974666"/>
            <a:ext cx="99760" cy="93297"/>
          </a:xfrm>
          <a:prstGeom prst="ellipse">
            <a:avLst/>
          </a:prstGeom>
          <a:noFill/>
          <a:ln w="19050">
            <a:solidFill>
              <a:schemeClr val="tx1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 dirty="0"/>
          </a:p>
        </p:txBody>
      </p:sp>
      <p:sp>
        <p:nvSpPr>
          <p:cNvPr id="236" name="Ellipse 235">
            <a:extLst>
              <a:ext uri="{FF2B5EF4-FFF2-40B4-BE49-F238E27FC236}">
                <a16:creationId xmlns:a16="http://schemas.microsoft.com/office/drawing/2014/main" id="{B19F6845-15F8-4E65-912A-0B518D040112}"/>
              </a:ext>
            </a:extLst>
          </p:cNvPr>
          <p:cNvSpPr/>
          <p:nvPr/>
        </p:nvSpPr>
        <p:spPr>
          <a:xfrm>
            <a:off x="6865686" y="3277656"/>
            <a:ext cx="99760" cy="93297"/>
          </a:xfrm>
          <a:prstGeom prst="ellipse">
            <a:avLst/>
          </a:prstGeom>
          <a:solidFill>
            <a:schemeClr val="accent2"/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38" name="Ellipse 237">
            <a:extLst>
              <a:ext uri="{FF2B5EF4-FFF2-40B4-BE49-F238E27FC236}">
                <a16:creationId xmlns:a16="http://schemas.microsoft.com/office/drawing/2014/main" id="{C520BF39-9300-4FBE-8044-35092634F536}"/>
              </a:ext>
            </a:extLst>
          </p:cNvPr>
          <p:cNvSpPr/>
          <p:nvPr/>
        </p:nvSpPr>
        <p:spPr>
          <a:xfrm>
            <a:off x="9552746" y="4117133"/>
            <a:ext cx="241717" cy="214984"/>
          </a:xfrm>
          <a:prstGeom prst="ellipse">
            <a:avLst/>
          </a:prstGeom>
          <a:noFill/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 dirty="0"/>
          </a:p>
        </p:txBody>
      </p:sp>
      <p:sp>
        <p:nvSpPr>
          <p:cNvPr id="239" name="ZoneTexte 238">
            <a:extLst>
              <a:ext uri="{FF2B5EF4-FFF2-40B4-BE49-F238E27FC236}">
                <a16:creationId xmlns:a16="http://schemas.microsoft.com/office/drawing/2014/main" id="{3729DFCA-CB9E-48EF-8A42-C92E0A7DCB39}"/>
              </a:ext>
            </a:extLst>
          </p:cNvPr>
          <p:cNvSpPr txBox="1"/>
          <p:nvPr/>
        </p:nvSpPr>
        <p:spPr>
          <a:xfrm>
            <a:off x="9821864" y="4099690"/>
            <a:ext cx="2372767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b="1" dirty="0">
                <a:latin typeface="Aharoni" panose="020B0604020202020204" pitchFamily="2" charset="-79"/>
                <a:cs typeface="Aharoni" panose="020B0604020202020204" pitchFamily="2" charset="-79"/>
              </a:rPr>
              <a:t>Pôle majeur de développement</a:t>
            </a:r>
            <a:endParaRPr lang="fr-BE" sz="1100" b="1" dirty="0">
              <a:latin typeface="Aharoni" panose="020B0604020202020204" pitchFamily="2" charset="-79"/>
              <a:cs typeface="Aharoni" panose="020B0604020202020204" pitchFamily="2" charset="-79"/>
            </a:endParaRPr>
          </a:p>
        </p:txBody>
      </p:sp>
      <p:sp>
        <p:nvSpPr>
          <p:cNvPr id="240" name="Ellipse 239">
            <a:extLst>
              <a:ext uri="{FF2B5EF4-FFF2-40B4-BE49-F238E27FC236}">
                <a16:creationId xmlns:a16="http://schemas.microsoft.com/office/drawing/2014/main" id="{0A6045B3-53DF-47B1-AEB1-2332B2B3E023}"/>
              </a:ext>
            </a:extLst>
          </p:cNvPr>
          <p:cNvSpPr/>
          <p:nvPr/>
        </p:nvSpPr>
        <p:spPr>
          <a:xfrm>
            <a:off x="8329993" y="1718460"/>
            <a:ext cx="241717" cy="214984"/>
          </a:xfrm>
          <a:prstGeom prst="ellipse">
            <a:avLst/>
          </a:prstGeom>
          <a:solidFill>
            <a:schemeClr val="accent2"/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 dirty="0"/>
          </a:p>
        </p:txBody>
      </p:sp>
      <p:sp>
        <p:nvSpPr>
          <p:cNvPr id="241" name="Ellipse 240">
            <a:extLst>
              <a:ext uri="{FF2B5EF4-FFF2-40B4-BE49-F238E27FC236}">
                <a16:creationId xmlns:a16="http://schemas.microsoft.com/office/drawing/2014/main" id="{7B289706-2553-4999-BEA6-3E988702C3DC}"/>
              </a:ext>
            </a:extLst>
          </p:cNvPr>
          <p:cNvSpPr/>
          <p:nvPr/>
        </p:nvSpPr>
        <p:spPr>
          <a:xfrm>
            <a:off x="6586653" y="2375054"/>
            <a:ext cx="241717" cy="214984"/>
          </a:xfrm>
          <a:prstGeom prst="ellipse">
            <a:avLst/>
          </a:prstGeom>
          <a:solidFill>
            <a:schemeClr val="accent2"/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 dirty="0"/>
          </a:p>
        </p:txBody>
      </p:sp>
      <p:grpSp>
        <p:nvGrpSpPr>
          <p:cNvPr id="198" name="Groupe 197">
            <a:extLst>
              <a:ext uri="{FF2B5EF4-FFF2-40B4-BE49-F238E27FC236}">
                <a16:creationId xmlns:a16="http://schemas.microsoft.com/office/drawing/2014/main" id="{62CB1D03-4196-44E6-A367-3E2AE2D37DC8}"/>
              </a:ext>
            </a:extLst>
          </p:cNvPr>
          <p:cNvGrpSpPr/>
          <p:nvPr/>
        </p:nvGrpSpPr>
        <p:grpSpPr>
          <a:xfrm>
            <a:off x="4405445" y="5203736"/>
            <a:ext cx="327900" cy="402860"/>
            <a:chOff x="4560259" y="5237004"/>
            <a:chExt cx="414421" cy="473001"/>
          </a:xfrm>
        </p:grpSpPr>
        <p:pic>
          <p:nvPicPr>
            <p:cNvPr id="176" name="Graphique 175" descr="Transférer avec un remplissage uni">
              <a:extLst>
                <a:ext uri="{FF2B5EF4-FFF2-40B4-BE49-F238E27FC236}">
                  <a16:creationId xmlns:a16="http://schemas.microsoft.com/office/drawing/2014/main" id="{9320042A-75FD-478F-8F58-E0A699848901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4590873" y="5237004"/>
              <a:ext cx="359806" cy="473001"/>
            </a:xfrm>
            <a:prstGeom prst="rect">
              <a:avLst/>
            </a:prstGeom>
          </p:spPr>
        </p:pic>
        <p:sp>
          <p:nvSpPr>
            <p:cNvPr id="177" name="Rectangle : coins arrondis 176">
              <a:extLst>
                <a:ext uri="{FF2B5EF4-FFF2-40B4-BE49-F238E27FC236}">
                  <a16:creationId xmlns:a16="http://schemas.microsoft.com/office/drawing/2014/main" id="{F594A8E4-0201-4EA5-9C8D-CCE5E26628D3}"/>
                </a:ext>
              </a:extLst>
            </p:cNvPr>
            <p:cNvSpPr/>
            <p:nvPr/>
          </p:nvSpPr>
          <p:spPr>
            <a:xfrm>
              <a:off x="4560259" y="5267325"/>
              <a:ext cx="414421" cy="401897"/>
            </a:xfrm>
            <a:prstGeom prst="roundRect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</p:grpSp>
      <p:sp>
        <p:nvSpPr>
          <p:cNvPr id="242" name="ZoneTexte 241">
            <a:extLst>
              <a:ext uri="{FF2B5EF4-FFF2-40B4-BE49-F238E27FC236}">
                <a16:creationId xmlns:a16="http://schemas.microsoft.com/office/drawing/2014/main" id="{D0CBCB98-2460-4BC8-A76C-3A2901EEDAE0}"/>
              </a:ext>
            </a:extLst>
          </p:cNvPr>
          <p:cNvSpPr txBox="1"/>
          <p:nvPr/>
        </p:nvSpPr>
        <p:spPr>
          <a:xfrm>
            <a:off x="4829132" y="5293873"/>
            <a:ext cx="2187902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b="1" dirty="0">
                <a:latin typeface="Aharoni" panose="020B0604020202020204" pitchFamily="2" charset="-79"/>
                <a:cs typeface="Aharoni" panose="020B0604020202020204" pitchFamily="2" charset="-79"/>
              </a:rPr>
              <a:t>Plateforme multimodale</a:t>
            </a:r>
            <a:endParaRPr lang="fr-BE" sz="1100" b="1" dirty="0">
              <a:latin typeface="Aharoni" panose="020B0604020202020204" pitchFamily="2" charset="-79"/>
              <a:cs typeface="Aharoni" panose="020B0604020202020204" pitchFamily="2" charset="-79"/>
            </a:endParaRPr>
          </a:p>
        </p:txBody>
      </p:sp>
      <p:grpSp>
        <p:nvGrpSpPr>
          <p:cNvPr id="243" name="Groupe 242">
            <a:extLst>
              <a:ext uri="{FF2B5EF4-FFF2-40B4-BE49-F238E27FC236}">
                <a16:creationId xmlns:a16="http://schemas.microsoft.com/office/drawing/2014/main" id="{A112F4AF-411E-41B6-B8B5-631EFD8D6ED8}"/>
              </a:ext>
            </a:extLst>
          </p:cNvPr>
          <p:cNvGrpSpPr/>
          <p:nvPr/>
        </p:nvGrpSpPr>
        <p:grpSpPr>
          <a:xfrm>
            <a:off x="8625625" y="1764195"/>
            <a:ext cx="225771" cy="249096"/>
            <a:chOff x="4560259" y="5237004"/>
            <a:chExt cx="414421" cy="473001"/>
          </a:xfrm>
        </p:grpSpPr>
        <p:pic>
          <p:nvPicPr>
            <p:cNvPr id="244" name="Graphique 243" descr="Transférer avec un remplissage uni">
              <a:extLst>
                <a:ext uri="{FF2B5EF4-FFF2-40B4-BE49-F238E27FC236}">
                  <a16:creationId xmlns:a16="http://schemas.microsoft.com/office/drawing/2014/main" id="{EA26AF18-2CEF-4FE8-B6D2-CB189EA87F06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4590873" y="5237004"/>
              <a:ext cx="359806" cy="473001"/>
            </a:xfrm>
            <a:prstGeom prst="rect">
              <a:avLst/>
            </a:prstGeom>
          </p:spPr>
        </p:pic>
        <p:sp>
          <p:nvSpPr>
            <p:cNvPr id="245" name="Rectangle : coins arrondis 244">
              <a:extLst>
                <a:ext uri="{FF2B5EF4-FFF2-40B4-BE49-F238E27FC236}">
                  <a16:creationId xmlns:a16="http://schemas.microsoft.com/office/drawing/2014/main" id="{535943D9-5D30-4874-B5DE-3EC9B7376B0C}"/>
                </a:ext>
              </a:extLst>
            </p:cNvPr>
            <p:cNvSpPr/>
            <p:nvPr/>
          </p:nvSpPr>
          <p:spPr>
            <a:xfrm>
              <a:off x="4560259" y="5267325"/>
              <a:ext cx="414421" cy="401897"/>
            </a:xfrm>
            <a:prstGeom prst="roundRect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</p:grpSp>
      <p:grpSp>
        <p:nvGrpSpPr>
          <p:cNvPr id="246" name="Groupe 245">
            <a:extLst>
              <a:ext uri="{FF2B5EF4-FFF2-40B4-BE49-F238E27FC236}">
                <a16:creationId xmlns:a16="http://schemas.microsoft.com/office/drawing/2014/main" id="{7CB21F4E-6AA1-444F-91F7-0CBE4AEB46C2}"/>
              </a:ext>
            </a:extLst>
          </p:cNvPr>
          <p:cNvGrpSpPr/>
          <p:nvPr/>
        </p:nvGrpSpPr>
        <p:grpSpPr>
          <a:xfrm>
            <a:off x="6355747" y="2316210"/>
            <a:ext cx="225771" cy="249096"/>
            <a:chOff x="4560259" y="5237004"/>
            <a:chExt cx="414421" cy="473001"/>
          </a:xfrm>
        </p:grpSpPr>
        <p:pic>
          <p:nvPicPr>
            <p:cNvPr id="247" name="Graphique 246" descr="Transférer avec un remplissage uni">
              <a:extLst>
                <a:ext uri="{FF2B5EF4-FFF2-40B4-BE49-F238E27FC236}">
                  <a16:creationId xmlns:a16="http://schemas.microsoft.com/office/drawing/2014/main" id="{6902413C-801D-47DE-907E-3AB619A184D9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4590873" y="5237004"/>
              <a:ext cx="359806" cy="473001"/>
            </a:xfrm>
            <a:prstGeom prst="rect">
              <a:avLst/>
            </a:prstGeom>
          </p:spPr>
        </p:pic>
        <p:sp>
          <p:nvSpPr>
            <p:cNvPr id="248" name="Rectangle : coins arrondis 247">
              <a:extLst>
                <a:ext uri="{FF2B5EF4-FFF2-40B4-BE49-F238E27FC236}">
                  <a16:creationId xmlns:a16="http://schemas.microsoft.com/office/drawing/2014/main" id="{528DAF44-CA7C-4905-A16C-FE9534F6F5C1}"/>
                </a:ext>
              </a:extLst>
            </p:cNvPr>
            <p:cNvSpPr/>
            <p:nvPr/>
          </p:nvSpPr>
          <p:spPr>
            <a:xfrm>
              <a:off x="4560259" y="5267325"/>
              <a:ext cx="414421" cy="401897"/>
            </a:xfrm>
            <a:prstGeom prst="roundRect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</p:grpSp>
      <p:sp>
        <p:nvSpPr>
          <p:cNvPr id="249" name="ZoneTexte 248">
            <a:extLst>
              <a:ext uri="{FF2B5EF4-FFF2-40B4-BE49-F238E27FC236}">
                <a16:creationId xmlns:a16="http://schemas.microsoft.com/office/drawing/2014/main" id="{4BAF5E58-3A74-41E5-BA7A-4C3245B43DA2}"/>
              </a:ext>
            </a:extLst>
          </p:cNvPr>
          <p:cNvSpPr txBox="1"/>
          <p:nvPr/>
        </p:nvSpPr>
        <p:spPr>
          <a:xfrm>
            <a:off x="4844374" y="5651341"/>
            <a:ext cx="2603424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b="1" dirty="0">
                <a:latin typeface="Aharoni" panose="020B0604020202020204" pitchFamily="2" charset="-79"/>
                <a:cs typeface="Aharoni" panose="020B0604020202020204" pitchFamily="2" charset="-79"/>
              </a:rPr>
              <a:t>Desserte et gare longue distance</a:t>
            </a:r>
            <a:endParaRPr lang="fr-BE" sz="1100" b="1" dirty="0">
              <a:latin typeface="Aharoni" panose="020B0604020202020204" pitchFamily="2" charset="-79"/>
              <a:cs typeface="Aharoni" panose="020B0604020202020204" pitchFamily="2" charset="-79"/>
            </a:endParaRPr>
          </a:p>
        </p:txBody>
      </p:sp>
      <p:sp>
        <p:nvSpPr>
          <p:cNvPr id="254" name="Rectangle : coins arrondis 253">
            <a:extLst>
              <a:ext uri="{FF2B5EF4-FFF2-40B4-BE49-F238E27FC236}">
                <a16:creationId xmlns:a16="http://schemas.microsoft.com/office/drawing/2014/main" id="{344C545E-B45C-43F6-8B4D-1EB94D6A6438}"/>
              </a:ext>
            </a:extLst>
          </p:cNvPr>
          <p:cNvSpPr/>
          <p:nvPr/>
        </p:nvSpPr>
        <p:spPr>
          <a:xfrm>
            <a:off x="4401416" y="5614455"/>
            <a:ext cx="280734" cy="342300"/>
          </a:xfrm>
          <a:prstGeom prst="round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pic>
        <p:nvPicPr>
          <p:cNvPr id="255" name="Graphique 254" descr="Train avec un remplissage uni">
            <a:extLst>
              <a:ext uri="{FF2B5EF4-FFF2-40B4-BE49-F238E27FC236}">
                <a16:creationId xmlns:a16="http://schemas.microsoft.com/office/drawing/2014/main" id="{B316A950-BC76-4A8C-9CB3-50F3DD1FA8A6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>
            <a:off x="4411254" y="5639756"/>
            <a:ext cx="291697" cy="291697"/>
          </a:xfrm>
          <a:prstGeom prst="rect">
            <a:avLst/>
          </a:prstGeom>
        </p:spPr>
      </p:pic>
      <p:sp>
        <p:nvSpPr>
          <p:cNvPr id="256" name="Rectangle : coins arrondis 255">
            <a:extLst>
              <a:ext uri="{FF2B5EF4-FFF2-40B4-BE49-F238E27FC236}">
                <a16:creationId xmlns:a16="http://schemas.microsoft.com/office/drawing/2014/main" id="{7F80549C-45BB-486A-83ED-9F7FB9817E01}"/>
              </a:ext>
            </a:extLst>
          </p:cNvPr>
          <p:cNvSpPr/>
          <p:nvPr/>
        </p:nvSpPr>
        <p:spPr>
          <a:xfrm>
            <a:off x="7521977" y="1929277"/>
            <a:ext cx="176592" cy="209170"/>
          </a:xfrm>
          <a:prstGeom prst="round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pic>
        <p:nvPicPr>
          <p:cNvPr id="257" name="Graphique 256" descr="Train avec un remplissage uni">
            <a:extLst>
              <a:ext uri="{FF2B5EF4-FFF2-40B4-BE49-F238E27FC236}">
                <a16:creationId xmlns:a16="http://schemas.microsoft.com/office/drawing/2014/main" id="{42BA0DD2-8723-4A81-908E-60F91F432419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>
            <a:off x="7528006" y="1941058"/>
            <a:ext cx="176119" cy="176119"/>
          </a:xfrm>
          <a:prstGeom prst="rect">
            <a:avLst/>
          </a:prstGeom>
        </p:spPr>
      </p:pic>
      <p:sp>
        <p:nvSpPr>
          <p:cNvPr id="258" name="Ellipse 257">
            <a:extLst>
              <a:ext uri="{FF2B5EF4-FFF2-40B4-BE49-F238E27FC236}">
                <a16:creationId xmlns:a16="http://schemas.microsoft.com/office/drawing/2014/main" id="{810EA088-E9A2-4841-B51E-9F6238F2402E}"/>
              </a:ext>
            </a:extLst>
          </p:cNvPr>
          <p:cNvSpPr/>
          <p:nvPr/>
        </p:nvSpPr>
        <p:spPr>
          <a:xfrm>
            <a:off x="815365" y="3707180"/>
            <a:ext cx="241717" cy="214984"/>
          </a:xfrm>
          <a:prstGeom prst="ellipse">
            <a:avLst/>
          </a:prstGeom>
          <a:solidFill>
            <a:schemeClr val="accent2"/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 dirty="0"/>
          </a:p>
        </p:txBody>
      </p:sp>
      <p:grpSp>
        <p:nvGrpSpPr>
          <p:cNvPr id="259" name="Groupe 258">
            <a:extLst>
              <a:ext uri="{FF2B5EF4-FFF2-40B4-BE49-F238E27FC236}">
                <a16:creationId xmlns:a16="http://schemas.microsoft.com/office/drawing/2014/main" id="{82A24FD0-0EF8-4281-8CBC-68A4969BD5AE}"/>
              </a:ext>
            </a:extLst>
          </p:cNvPr>
          <p:cNvGrpSpPr/>
          <p:nvPr/>
        </p:nvGrpSpPr>
        <p:grpSpPr>
          <a:xfrm>
            <a:off x="678151" y="3954077"/>
            <a:ext cx="225771" cy="249096"/>
            <a:chOff x="4560259" y="5237004"/>
            <a:chExt cx="414421" cy="473001"/>
          </a:xfrm>
        </p:grpSpPr>
        <p:pic>
          <p:nvPicPr>
            <p:cNvPr id="260" name="Graphique 259" descr="Transférer avec un remplissage uni">
              <a:extLst>
                <a:ext uri="{FF2B5EF4-FFF2-40B4-BE49-F238E27FC236}">
                  <a16:creationId xmlns:a16="http://schemas.microsoft.com/office/drawing/2014/main" id="{7ADEBFFF-5AA5-454D-A938-BCB831748603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4590873" y="5237004"/>
              <a:ext cx="359806" cy="473001"/>
            </a:xfrm>
            <a:prstGeom prst="rect">
              <a:avLst/>
            </a:prstGeom>
          </p:spPr>
        </p:pic>
        <p:sp>
          <p:nvSpPr>
            <p:cNvPr id="261" name="Rectangle : coins arrondis 260">
              <a:extLst>
                <a:ext uri="{FF2B5EF4-FFF2-40B4-BE49-F238E27FC236}">
                  <a16:creationId xmlns:a16="http://schemas.microsoft.com/office/drawing/2014/main" id="{2437FD31-C007-44F3-B0C0-ACA58DC7A125}"/>
                </a:ext>
              </a:extLst>
            </p:cNvPr>
            <p:cNvSpPr/>
            <p:nvPr/>
          </p:nvSpPr>
          <p:spPr>
            <a:xfrm>
              <a:off x="4560259" y="5267325"/>
              <a:ext cx="414421" cy="401897"/>
            </a:xfrm>
            <a:prstGeom prst="roundRect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</p:grpSp>
      <p:sp>
        <p:nvSpPr>
          <p:cNvPr id="262" name="Ellipse 261">
            <a:extLst>
              <a:ext uri="{FF2B5EF4-FFF2-40B4-BE49-F238E27FC236}">
                <a16:creationId xmlns:a16="http://schemas.microsoft.com/office/drawing/2014/main" id="{3D435514-6489-4736-BF5B-4F0369C77CE7}"/>
              </a:ext>
            </a:extLst>
          </p:cNvPr>
          <p:cNvSpPr/>
          <p:nvPr/>
        </p:nvSpPr>
        <p:spPr>
          <a:xfrm>
            <a:off x="2646848" y="3380776"/>
            <a:ext cx="99760" cy="93297"/>
          </a:xfrm>
          <a:prstGeom prst="ellipse">
            <a:avLst/>
          </a:prstGeom>
          <a:solidFill>
            <a:schemeClr val="accent2"/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pic>
        <p:nvPicPr>
          <p:cNvPr id="263" name="Graphique 262" descr="Train avec un remplissage uni">
            <a:extLst>
              <a:ext uri="{FF2B5EF4-FFF2-40B4-BE49-F238E27FC236}">
                <a16:creationId xmlns:a16="http://schemas.microsoft.com/office/drawing/2014/main" id="{25685177-7A38-441D-8B44-DF6A62B14886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>
            <a:off x="2630485" y="3048850"/>
            <a:ext cx="258915" cy="261762"/>
          </a:xfrm>
          <a:prstGeom prst="rect">
            <a:avLst/>
          </a:prstGeom>
        </p:spPr>
      </p:pic>
      <p:sp>
        <p:nvSpPr>
          <p:cNvPr id="265" name="Rectangle : coins arrondis 264">
            <a:extLst>
              <a:ext uri="{FF2B5EF4-FFF2-40B4-BE49-F238E27FC236}">
                <a16:creationId xmlns:a16="http://schemas.microsoft.com/office/drawing/2014/main" id="{C5FF8C7A-B406-4021-A8A6-8FBAA0C17697}"/>
              </a:ext>
            </a:extLst>
          </p:cNvPr>
          <p:cNvSpPr/>
          <p:nvPr/>
        </p:nvSpPr>
        <p:spPr>
          <a:xfrm>
            <a:off x="2621563" y="3013474"/>
            <a:ext cx="258915" cy="342300"/>
          </a:xfrm>
          <a:prstGeom prst="round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66" name="Ellipse 265">
            <a:extLst>
              <a:ext uri="{FF2B5EF4-FFF2-40B4-BE49-F238E27FC236}">
                <a16:creationId xmlns:a16="http://schemas.microsoft.com/office/drawing/2014/main" id="{62C2CEDC-E1A7-4E2C-9F63-BF858D873DA1}"/>
              </a:ext>
            </a:extLst>
          </p:cNvPr>
          <p:cNvSpPr/>
          <p:nvPr/>
        </p:nvSpPr>
        <p:spPr>
          <a:xfrm>
            <a:off x="1325945" y="5178817"/>
            <a:ext cx="99760" cy="93297"/>
          </a:xfrm>
          <a:prstGeom prst="ellipse">
            <a:avLst/>
          </a:prstGeom>
          <a:solidFill>
            <a:schemeClr val="accent2"/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67" name="Ellipse 266">
            <a:extLst>
              <a:ext uri="{FF2B5EF4-FFF2-40B4-BE49-F238E27FC236}">
                <a16:creationId xmlns:a16="http://schemas.microsoft.com/office/drawing/2014/main" id="{A8498CCC-960B-4386-9C9C-E81F41C517E6}"/>
              </a:ext>
            </a:extLst>
          </p:cNvPr>
          <p:cNvSpPr/>
          <p:nvPr/>
        </p:nvSpPr>
        <p:spPr>
          <a:xfrm>
            <a:off x="3119499" y="5316608"/>
            <a:ext cx="99760" cy="93297"/>
          </a:xfrm>
          <a:prstGeom prst="ellipse">
            <a:avLst/>
          </a:prstGeom>
          <a:solidFill>
            <a:schemeClr val="accent2"/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68" name="Ellipse 267">
            <a:extLst>
              <a:ext uri="{FF2B5EF4-FFF2-40B4-BE49-F238E27FC236}">
                <a16:creationId xmlns:a16="http://schemas.microsoft.com/office/drawing/2014/main" id="{F1F29BBB-9863-4AA4-9937-64FDE10ED213}"/>
              </a:ext>
            </a:extLst>
          </p:cNvPr>
          <p:cNvSpPr/>
          <p:nvPr/>
        </p:nvSpPr>
        <p:spPr>
          <a:xfrm>
            <a:off x="2250265" y="4938789"/>
            <a:ext cx="99760" cy="93297"/>
          </a:xfrm>
          <a:prstGeom prst="ellipse">
            <a:avLst/>
          </a:prstGeom>
          <a:noFill/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pic>
        <p:nvPicPr>
          <p:cNvPr id="270" name="Image 269">
            <a:extLst>
              <a:ext uri="{FF2B5EF4-FFF2-40B4-BE49-F238E27FC236}">
                <a16:creationId xmlns:a16="http://schemas.microsoft.com/office/drawing/2014/main" id="{EEC49951-8DA9-413E-966E-FD94061ABDCF}"/>
              </a:ext>
            </a:extLst>
          </p:cNvPr>
          <p:cNvPicPr>
            <a:picLocks noChangeAspect="1"/>
          </p:cNvPicPr>
          <p:nvPr/>
        </p:nvPicPr>
        <p:blipFill>
          <a:blip r:embed="rId8">
            <a:alphaModFix amt="5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198887" y="54115"/>
            <a:ext cx="1323975" cy="446955"/>
          </a:xfrm>
          <a:prstGeom prst="rect">
            <a:avLst/>
          </a:prstGeom>
        </p:spPr>
      </p:pic>
      <p:pic>
        <p:nvPicPr>
          <p:cNvPr id="271" name="Picture 2" descr="Trame scrl">
            <a:extLst>
              <a:ext uri="{FF2B5EF4-FFF2-40B4-BE49-F238E27FC236}">
                <a16:creationId xmlns:a16="http://schemas.microsoft.com/office/drawing/2014/main" id="{E0C618CF-C545-494C-A173-E9E63B8CA34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9">
            <a:alphaModFix amt="5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0090" y="40475"/>
            <a:ext cx="804760" cy="51504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72" name="Image 271">
            <a:extLst>
              <a:ext uri="{FF2B5EF4-FFF2-40B4-BE49-F238E27FC236}">
                <a16:creationId xmlns:a16="http://schemas.microsoft.com/office/drawing/2014/main" id="{A5C4E016-D832-4E95-8C91-A33D51E95BEB}"/>
              </a:ext>
            </a:extLst>
          </p:cNvPr>
          <p:cNvPicPr>
            <a:picLocks noChangeAspect="1"/>
          </p:cNvPicPr>
          <p:nvPr/>
        </p:nvPicPr>
        <p:blipFill>
          <a:blip r:embed="rId3">
            <a:alphaModFix amt="50000"/>
          </a:blip>
          <a:stretch>
            <a:fillRect/>
          </a:stretch>
        </p:blipFill>
        <p:spPr>
          <a:xfrm>
            <a:off x="1094525" y="54188"/>
            <a:ext cx="793651" cy="784012"/>
          </a:xfrm>
          <a:prstGeom prst="rect">
            <a:avLst/>
          </a:prstGeom>
        </p:spPr>
      </p:pic>
      <p:sp>
        <p:nvSpPr>
          <p:cNvPr id="273" name="Ellipse 272">
            <a:extLst>
              <a:ext uri="{FF2B5EF4-FFF2-40B4-BE49-F238E27FC236}">
                <a16:creationId xmlns:a16="http://schemas.microsoft.com/office/drawing/2014/main" id="{7F10ACB5-B584-4BC7-98DD-BABB2CC17FDB}"/>
              </a:ext>
            </a:extLst>
          </p:cNvPr>
          <p:cNvSpPr/>
          <p:nvPr/>
        </p:nvSpPr>
        <p:spPr>
          <a:xfrm>
            <a:off x="3769672" y="4381160"/>
            <a:ext cx="99760" cy="93297"/>
          </a:xfrm>
          <a:prstGeom prst="ellipse">
            <a:avLst/>
          </a:prstGeom>
          <a:solidFill>
            <a:schemeClr val="accent2"/>
          </a:solidFill>
          <a:ln w="1905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20" name="Ellipse 119">
            <a:extLst>
              <a:ext uri="{FF2B5EF4-FFF2-40B4-BE49-F238E27FC236}">
                <a16:creationId xmlns:a16="http://schemas.microsoft.com/office/drawing/2014/main" id="{4E67F54A-FFEA-C048-A0C3-AC36FBC8A7E4}"/>
              </a:ext>
            </a:extLst>
          </p:cNvPr>
          <p:cNvSpPr/>
          <p:nvPr/>
        </p:nvSpPr>
        <p:spPr>
          <a:xfrm>
            <a:off x="7771269" y="3717649"/>
            <a:ext cx="99760" cy="93297"/>
          </a:xfrm>
          <a:prstGeom prst="ellipse">
            <a:avLst/>
          </a:prstGeom>
          <a:solidFill>
            <a:schemeClr val="accent2"/>
          </a:solidFill>
          <a:ln w="1905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21" name="Ellipse 120">
            <a:extLst>
              <a:ext uri="{FF2B5EF4-FFF2-40B4-BE49-F238E27FC236}">
                <a16:creationId xmlns:a16="http://schemas.microsoft.com/office/drawing/2014/main" id="{9500AB9C-4745-2B4B-BFBB-125494766540}"/>
              </a:ext>
            </a:extLst>
          </p:cNvPr>
          <p:cNvSpPr/>
          <p:nvPr/>
        </p:nvSpPr>
        <p:spPr>
          <a:xfrm>
            <a:off x="7905488" y="3443184"/>
            <a:ext cx="99760" cy="85020"/>
          </a:xfrm>
          <a:prstGeom prst="ellipse">
            <a:avLst/>
          </a:prstGeom>
          <a:noFill/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</p:spTree>
    <p:extLst>
      <p:ext uri="{BB962C8B-B14F-4D97-AF65-F5344CB8AC3E}">
        <p14:creationId xmlns:p14="http://schemas.microsoft.com/office/powerpoint/2010/main" val="3876598893"/>
      </p:ext>
    </p:extLst>
  </p:cSld>
  <p:clrMapOvr>
    <a:masterClrMapping/>
  </p:clrMapOvr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9" name="Forme libre : forme 138">
            <a:extLst>
              <a:ext uri="{FF2B5EF4-FFF2-40B4-BE49-F238E27FC236}">
                <a16:creationId xmlns:a16="http://schemas.microsoft.com/office/drawing/2014/main" id="{7DDCAF2B-6A4D-49AF-9C42-A91D439A9D28}"/>
              </a:ext>
            </a:extLst>
          </p:cNvPr>
          <p:cNvSpPr/>
          <p:nvPr/>
        </p:nvSpPr>
        <p:spPr>
          <a:xfrm>
            <a:off x="3048000" y="1181100"/>
            <a:ext cx="714375" cy="695325"/>
          </a:xfrm>
          <a:custGeom>
            <a:avLst/>
            <a:gdLst>
              <a:gd name="connsiteX0" fmla="*/ 714375 w 714375"/>
              <a:gd name="connsiteY0" fmla="*/ 695325 h 695325"/>
              <a:gd name="connsiteX1" fmla="*/ 0 w 714375"/>
              <a:gd name="connsiteY1" fmla="*/ 0 h 695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714375" h="695325">
                <a:moveTo>
                  <a:pt x="714375" y="695325"/>
                </a:moveTo>
                <a:lnTo>
                  <a:pt x="0" y="0"/>
                </a:ln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pic>
        <p:nvPicPr>
          <p:cNvPr id="137" name="Graphique 136" descr="Flèche : droite avec un remplissage uni">
            <a:extLst>
              <a:ext uri="{FF2B5EF4-FFF2-40B4-BE49-F238E27FC236}">
                <a16:creationId xmlns:a16="http://schemas.microsoft.com/office/drawing/2014/main" id="{6C9F1CBC-4FEB-4682-8234-CA43C34E7215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 rot="14220824">
            <a:off x="2678278" y="661913"/>
            <a:ext cx="966538" cy="966538"/>
          </a:xfrm>
          <a:prstGeom prst="rect">
            <a:avLst/>
          </a:prstGeom>
        </p:spPr>
      </p:pic>
      <p:sp>
        <p:nvSpPr>
          <p:cNvPr id="138" name="Forme libre : forme 137">
            <a:extLst>
              <a:ext uri="{FF2B5EF4-FFF2-40B4-BE49-F238E27FC236}">
                <a16:creationId xmlns:a16="http://schemas.microsoft.com/office/drawing/2014/main" id="{6B687FD4-2016-4AB0-A706-DB3DB6F549B0}"/>
              </a:ext>
            </a:extLst>
          </p:cNvPr>
          <p:cNvSpPr/>
          <p:nvPr/>
        </p:nvSpPr>
        <p:spPr>
          <a:xfrm>
            <a:off x="7981950" y="4393640"/>
            <a:ext cx="1685925" cy="578410"/>
          </a:xfrm>
          <a:custGeom>
            <a:avLst/>
            <a:gdLst>
              <a:gd name="connsiteX0" fmla="*/ 0 w 1685925"/>
              <a:gd name="connsiteY0" fmla="*/ 578410 h 578410"/>
              <a:gd name="connsiteX1" fmla="*/ 276225 w 1685925"/>
              <a:gd name="connsiteY1" fmla="*/ 378385 h 578410"/>
              <a:gd name="connsiteX2" fmla="*/ 1114425 w 1685925"/>
              <a:gd name="connsiteY2" fmla="*/ 6910 h 578410"/>
              <a:gd name="connsiteX3" fmla="*/ 1209675 w 1685925"/>
              <a:gd name="connsiteY3" fmla="*/ 140260 h 578410"/>
              <a:gd name="connsiteX4" fmla="*/ 1685925 w 1685925"/>
              <a:gd name="connsiteY4" fmla="*/ 187885 h 5784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85925" h="578410">
                <a:moveTo>
                  <a:pt x="0" y="578410"/>
                </a:moveTo>
                <a:cubicBezTo>
                  <a:pt x="45244" y="526022"/>
                  <a:pt x="90488" y="473635"/>
                  <a:pt x="276225" y="378385"/>
                </a:cubicBezTo>
                <a:cubicBezTo>
                  <a:pt x="461962" y="283135"/>
                  <a:pt x="958850" y="46597"/>
                  <a:pt x="1114425" y="6910"/>
                </a:cubicBezTo>
                <a:cubicBezTo>
                  <a:pt x="1270000" y="-32777"/>
                  <a:pt x="1114425" y="110097"/>
                  <a:pt x="1209675" y="140260"/>
                </a:cubicBezTo>
                <a:cubicBezTo>
                  <a:pt x="1304925" y="170423"/>
                  <a:pt x="1495425" y="179154"/>
                  <a:pt x="1685925" y="187885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36" name="Forme libre : forme 135">
            <a:extLst>
              <a:ext uri="{FF2B5EF4-FFF2-40B4-BE49-F238E27FC236}">
                <a16:creationId xmlns:a16="http://schemas.microsoft.com/office/drawing/2014/main" id="{08571C0F-8FEE-48BD-BB55-E0A894087AA3}"/>
              </a:ext>
            </a:extLst>
          </p:cNvPr>
          <p:cNvSpPr/>
          <p:nvPr/>
        </p:nvSpPr>
        <p:spPr>
          <a:xfrm>
            <a:off x="6000750" y="5937250"/>
            <a:ext cx="1225550" cy="736600"/>
          </a:xfrm>
          <a:custGeom>
            <a:avLst/>
            <a:gdLst>
              <a:gd name="connsiteX0" fmla="*/ 1225550 w 1225550"/>
              <a:gd name="connsiteY0" fmla="*/ 0 h 736600"/>
              <a:gd name="connsiteX1" fmla="*/ 1168400 w 1225550"/>
              <a:gd name="connsiteY1" fmla="*/ 139700 h 736600"/>
              <a:gd name="connsiteX2" fmla="*/ 895350 w 1225550"/>
              <a:gd name="connsiteY2" fmla="*/ 304800 h 736600"/>
              <a:gd name="connsiteX3" fmla="*/ 698500 w 1225550"/>
              <a:gd name="connsiteY3" fmla="*/ 431800 h 736600"/>
              <a:gd name="connsiteX4" fmla="*/ 558800 w 1225550"/>
              <a:gd name="connsiteY4" fmla="*/ 514350 h 736600"/>
              <a:gd name="connsiteX5" fmla="*/ 203200 w 1225550"/>
              <a:gd name="connsiteY5" fmla="*/ 603250 h 736600"/>
              <a:gd name="connsiteX6" fmla="*/ 0 w 1225550"/>
              <a:gd name="connsiteY6" fmla="*/ 736600 h 736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25550" h="736600">
                <a:moveTo>
                  <a:pt x="1225550" y="0"/>
                </a:moveTo>
                <a:cubicBezTo>
                  <a:pt x="1224491" y="44450"/>
                  <a:pt x="1223433" y="88900"/>
                  <a:pt x="1168400" y="139700"/>
                </a:cubicBezTo>
                <a:cubicBezTo>
                  <a:pt x="1113367" y="190500"/>
                  <a:pt x="973667" y="256117"/>
                  <a:pt x="895350" y="304800"/>
                </a:cubicBezTo>
                <a:cubicBezTo>
                  <a:pt x="817033" y="353483"/>
                  <a:pt x="754592" y="396875"/>
                  <a:pt x="698500" y="431800"/>
                </a:cubicBezTo>
                <a:cubicBezTo>
                  <a:pt x="642408" y="466725"/>
                  <a:pt x="641350" y="485775"/>
                  <a:pt x="558800" y="514350"/>
                </a:cubicBezTo>
                <a:cubicBezTo>
                  <a:pt x="476250" y="542925"/>
                  <a:pt x="296333" y="566208"/>
                  <a:pt x="203200" y="603250"/>
                </a:cubicBezTo>
                <a:cubicBezTo>
                  <a:pt x="110067" y="640292"/>
                  <a:pt x="55033" y="688446"/>
                  <a:pt x="0" y="73660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32" name="Forme libre : forme 131">
            <a:extLst>
              <a:ext uri="{FF2B5EF4-FFF2-40B4-BE49-F238E27FC236}">
                <a16:creationId xmlns:a16="http://schemas.microsoft.com/office/drawing/2014/main" id="{1DDA24A1-613C-4B0E-81A0-A21847DD51E0}"/>
              </a:ext>
            </a:extLst>
          </p:cNvPr>
          <p:cNvSpPr/>
          <p:nvPr/>
        </p:nvSpPr>
        <p:spPr>
          <a:xfrm>
            <a:off x="4540250" y="762001"/>
            <a:ext cx="1460500" cy="380236"/>
          </a:xfrm>
          <a:custGeom>
            <a:avLst/>
            <a:gdLst>
              <a:gd name="connsiteX0" fmla="*/ 730250 w 730250"/>
              <a:gd name="connsiteY0" fmla="*/ 279400 h 374697"/>
              <a:gd name="connsiteX1" fmla="*/ 514350 w 730250"/>
              <a:gd name="connsiteY1" fmla="*/ 342900 h 374697"/>
              <a:gd name="connsiteX2" fmla="*/ 228600 w 730250"/>
              <a:gd name="connsiteY2" fmla="*/ 374650 h 374697"/>
              <a:gd name="connsiteX3" fmla="*/ 158750 w 730250"/>
              <a:gd name="connsiteY3" fmla="*/ 349250 h 374697"/>
              <a:gd name="connsiteX4" fmla="*/ 50800 w 730250"/>
              <a:gd name="connsiteY4" fmla="*/ 317500 h 374697"/>
              <a:gd name="connsiteX5" fmla="*/ 76200 w 730250"/>
              <a:gd name="connsiteY5" fmla="*/ 184150 h 374697"/>
              <a:gd name="connsiteX6" fmla="*/ 0 w 730250"/>
              <a:gd name="connsiteY6" fmla="*/ 0 h 374697"/>
              <a:gd name="connsiteX0" fmla="*/ 730250 w 730250"/>
              <a:gd name="connsiteY0" fmla="*/ 279400 h 374697"/>
              <a:gd name="connsiteX1" fmla="*/ 730250 w 730250"/>
              <a:gd name="connsiteY1" fmla="*/ 279400 h 374697"/>
              <a:gd name="connsiteX2" fmla="*/ 514350 w 730250"/>
              <a:gd name="connsiteY2" fmla="*/ 342900 h 374697"/>
              <a:gd name="connsiteX3" fmla="*/ 228600 w 730250"/>
              <a:gd name="connsiteY3" fmla="*/ 374650 h 374697"/>
              <a:gd name="connsiteX4" fmla="*/ 158750 w 730250"/>
              <a:gd name="connsiteY4" fmla="*/ 349250 h 374697"/>
              <a:gd name="connsiteX5" fmla="*/ 50800 w 730250"/>
              <a:gd name="connsiteY5" fmla="*/ 317500 h 374697"/>
              <a:gd name="connsiteX6" fmla="*/ 76200 w 730250"/>
              <a:gd name="connsiteY6" fmla="*/ 184150 h 374697"/>
              <a:gd name="connsiteX7" fmla="*/ 0 w 730250"/>
              <a:gd name="connsiteY7" fmla="*/ 0 h 374697"/>
              <a:gd name="connsiteX0" fmla="*/ 730250 w 1460500"/>
              <a:gd name="connsiteY0" fmla="*/ 279400 h 380236"/>
              <a:gd name="connsiteX1" fmla="*/ 1460500 w 1460500"/>
              <a:gd name="connsiteY1" fmla="*/ 25400 h 380236"/>
              <a:gd name="connsiteX2" fmla="*/ 514350 w 1460500"/>
              <a:gd name="connsiteY2" fmla="*/ 342900 h 380236"/>
              <a:gd name="connsiteX3" fmla="*/ 228600 w 1460500"/>
              <a:gd name="connsiteY3" fmla="*/ 374650 h 380236"/>
              <a:gd name="connsiteX4" fmla="*/ 158750 w 1460500"/>
              <a:gd name="connsiteY4" fmla="*/ 349250 h 380236"/>
              <a:gd name="connsiteX5" fmla="*/ 50800 w 1460500"/>
              <a:gd name="connsiteY5" fmla="*/ 317500 h 380236"/>
              <a:gd name="connsiteX6" fmla="*/ 76200 w 1460500"/>
              <a:gd name="connsiteY6" fmla="*/ 184150 h 380236"/>
              <a:gd name="connsiteX7" fmla="*/ 0 w 1460500"/>
              <a:gd name="connsiteY7" fmla="*/ 0 h 380236"/>
              <a:gd name="connsiteX0" fmla="*/ 713581 w 1460500"/>
              <a:gd name="connsiteY0" fmla="*/ 243681 h 380236"/>
              <a:gd name="connsiteX1" fmla="*/ 1460500 w 1460500"/>
              <a:gd name="connsiteY1" fmla="*/ 25400 h 380236"/>
              <a:gd name="connsiteX2" fmla="*/ 514350 w 1460500"/>
              <a:gd name="connsiteY2" fmla="*/ 342900 h 380236"/>
              <a:gd name="connsiteX3" fmla="*/ 228600 w 1460500"/>
              <a:gd name="connsiteY3" fmla="*/ 374650 h 380236"/>
              <a:gd name="connsiteX4" fmla="*/ 158750 w 1460500"/>
              <a:gd name="connsiteY4" fmla="*/ 349250 h 380236"/>
              <a:gd name="connsiteX5" fmla="*/ 50800 w 1460500"/>
              <a:gd name="connsiteY5" fmla="*/ 317500 h 380236"/>
              <a:gd name="connsiteX6" fmla="*/ 76200 w 1460500"/>
              <a:gd name="connsiteY6" fmla="*/ 184150 h 380236"/>
              <a:gd name="connsiteX7" fmla="*/ 0 w 1460500"/>
              <a:gd name="connsiteY7" fmla="*/ 0 h 380236"/>
              <a:gd name="connsiteX0" fmla="*/ 1460500 w 1460500"/>
              <a:gd name="connsiteY0" fmla="*/ 25400 h 380236"/>
              <a:gd name="connsiteX1" fmla="*/ 514350 w 1460500"/>
              <a:gd name="connsiteY1" fmla="*/ 342900 h 380236"/>
              <a:gd name="connsiteX2" fmla="*/ 228600 w 1460500"/>
              <a:gd name="connsiteY2" fmla="*/ 374650 h 380236"/>
              <a:gd name="connsiteX3" fmla="*/ 158750 w 1460500"/>
              <a:gd name="connsiteY3" fmla="*/ 349250 h 380236"/>
              <a:gd name="connsiteX4" fmla="*/ 50800 w 1460500"/>
              <a:gd name="connsiteY4" fmla="*/ 317500 h 380236"/>
              <a:gd name="connsiteX5" fmla="*/ 76200 w 1460500"/>
              <a:gd name="connsiteY5" fmla="*/ 184150 h 380236"/>
              <a:gd name="connsiteX6" fmla="*/ 0 w 1460500"/>
              <a:gd name="connsiteY6" fmla="*/ 0 h 3802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460500" h="380236">
                <a:moveTo>
                  <a:pt x="1460500" y="25400"/>
                </a:moveTo>
                <a:cubicBezTo>
                  <a:pt x="1424517" y="35983"/>
                  <a:pt x="719667" y="284692"/>
                  <a:pt x="514350" y="342900"/>
                </a:cubicBezTo>
                <a:cubicBezTo>
                  <a:pt x="309033" y="401108"/>
                  <a:pt x="287867" y="373592"/>
                  <a:pt x="228600" y="374650"/>
                </a:cubicBezTo>
                <a:cubicBezTo>
                  <a:pt x="169333" y="375708"/>
                  <a:pt x="188383" y="358775"/>
                  <a:pt x="158750" y="349250"/>
                </a:cubicBezTo>
                <a:cubicBezTo>
                  <a:pt x="129117" y="339725"/>
                  <a:pt x="64558" y="345017"/>
                  <a:pt x="50800" y="317500"/>
                </a:cubicBezTo>
                <a:cubicBezTo>
                  <a:pt x="37042" y="289983"/>
                  <a:pt x="84667" y="237067"/>
                  <a:pt x="76200" y="184150"/>
                </a:cubicBezTo>
                <a:cubicBezTo>
                  <a:pt x="67733" y="131233"/>
                  <a:pt x="33866" y="65616"/>
                  <a:pt x="0" y="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71" name="Forme libre : forme 70">
            <a:extLst>
              <a:ext uri="{FF2B5EF4-FFF2-40B4-BE49-F238E27FC236}">
                <a16:creationId xmlns:a16="http://schemas.microsoft.com/office/drawing/2014/main" id="{7E8B8BBB-0A38-40E2-9399-5A5BD51E14EE}"/>
              </a:ext>
            </a:extLst>
          </p:cNvPr>
          <p:cNvSpPr/>
          <p:nvPr/>
        </p:nvSpPr>
        <p:spPr>
          <a:xfrm>
            <a:off x="4674683" y="3069491"/>
            <a:ext cx="685800" cy="736600"/>
          </a:xfrm>
          <a:custGeom>
            <a:avLst/>
            <a:gdLst>
              <a:gd name="connsiteX0" fmla="*/ 685800 w 685800"/>
              <a:gd name="connsiteY0" fmla="*/ 0 h 736600"/>
              <a:gd name="connsiteX1" fmla="*/ 568325 w 685800"/>
              <a:gd name="connsiteY1" fmla="*/ 82550 h 736600"/>
              <a:gd name="connsiteX2" fmla="*/ 454025 w 685800"/>
              <a:gd name="connsiteY2" fmla="*/ 206375 h 736600"/>
              <a:gd name="connsiteX3" fmla="*/ 314325 w 685800"/>
              <a:gd name="connsiteY3" fmla="*/ 342900 h 736600"/>
              <a:gd name="connsiteX4" fmla="*/ 0 w 685800"/>
              <a:gd name="connsiteY4" fmla="*/ 736600 h 736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85800" h="736600">
                <a:moveTo>
                  <a:pt x="685800" y="0"/>
                </a:moveTo>
                <a:cubicBezTo>
                  <a:pt x="646377" y="24077"/>
                  <a:pt x="606954" y="48154"/>
                  <a:pt x="568325" y="82550"/>
                </a:cubicBezTo>
                <a:cubicBezTo>
                  <a:pt x="529696" y="116946"/>
                  <a:pt x="496358" y="162983"/>
                  <a:pt x="454025" y="206375"/>
                </a:cubicBezTo>
                <a:cubicBezTo>
                  <a:pt x="411692" y="249767"/>
                  <a:pt x="389996" y="254529"/>
                  <a:pt x="314325" y="342900"/>
                </a:cubicBezTo>
                <a:cubicBezTo>
                  <a:pt x="238654" y="431271"/>
                  <a:pt x="119327" y="583935"/>
                  <a:pt x="0" y="73660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3" name="Forme libre : forme 22">
            <a:extLst>
              <a:ext uri="{FF2B5EF4-FFF2-40B4-BE49-F238E27FC236}">
                <a16:creationId xmlns:a16="http://schemas.microsoft.com/office/drawing/2014/main" id="{BE29AF4F-A639-4285-A35D-CAB5EA08D5F0}"/>
              </a:ext>
            </a:extLst>
          </p:cNvPr>
          <p:cNvSpPr/>
          <p:nvPr/>
        </p:nvSpPr>
        <p:spPr>
          <a:xfrm>
            <a:off x="5880100" y="508000"/>
            <a:ext cx="425269" cy="4140200"/>
          </a:xfrm>
          <a:custGeom>
            <a:avLst/>
            <a:gdLst>
              <a:gd name="connsiteX0" fmla="*/ 0 w 425269"/>
              <a:gd name="connsiteY0" fmla="*/ 0 h 4140200"/>
              <a:gd name="connsiteX1" fmla="*/ 76200 w 425269"/>
              <a:gd name="connsiteY1" fmla="*/ 222250 h 4140200"/>
              <a:gd name="connsiteX2" fmla="*/ 254000 w 425269"/>
              <a:gd name="connsiteY2" fmla="*/ 412750 h 4140200"/>
              <a:gd name="connsiteX3" fmla="*/ 412750 w 425269"/>
              <a:gd name="connsiteY3" fmla="*/ 869950 h 4140200"/>
              <a:gd name="connsiteX4" fmla="*/ 406400 w 425269"/>
              <a:gd name="connsiteY4" fmla="*/ 1104900 h 4140200"/>
              <a:gd name="connsiteX5" fmla="*/ 336550 w 425269"/>
              <a:gd name="connsiteY5" fmla="*/ 1822450 h 4140200"/>
              <a:gd name="connsiteX6" fmla="*/ 177800 w 425269"/>
              <a:gd name="connsiteY6" fmla="*/ 2457450 h 4140200"/>
              <a:gd name="connsiteX7" fmla="*/ 146050 w 425269"/>
              <a:gd name="connsiteY7" fmla="*/ 2870200 h 4140200"/>
              <a:gd name="connsiteX8" fmla="*/ 95250 w 425269"/>
              <a:gd name="connsiteY8" fmla="*/ 3441700 h 4140200"/>
              <a:gd name="connsiteX9" fmla="*/ 44450 w 425269"/>
              <a:gd name="connsiteY9" fmla="*/ 3752850 h 4140200"/>
              <a:gd name="connsiteX10" fmla="*/ 107950 w 425269"/>
              <a:gd name="connsiteY10" fmla="*/ 4006850 h 4140200"/>
              <a:gd name="connsiteX11" fmla="*/ 279400 w 425269"/>
              <a:gd name="connsiteY11" fmla="*/ 4140200 h 4140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425269" h="4140200">
                <a:moveTo>
                  <a:pt x="0" y="0"/>
                </a:moveTo>
                <a:cubicBezTo>
                  <a:pt x="16933" y="76729"/>
                  <a:pt x="33867" y="153458"/>
                  <a:pt x="76200" y="222250"/>
                </a:cubicBezTo>
                <a:cubicBezTo>
                  <a:pt x="118533" y="291042"/>
                  <a:pt x="197908" y="304800"/>
                  <a:pt x="254000" y="412750"/>
                </a:cubicBezTo>
                <a:cubicBezTo>
                  <a:pt x="310092" y="520700"/>
                  <a:pt x="387350" y="754592"/>
                  <a:pt x="412750" y="869950"/>
                </a:cubicBezTo>
                <a:cubicBezTo>
                  <a:pt x="438150" y="985308"/>
                  <a:pt x="419100" y="946150"/>
                  <a:pt x="406400" y="1104900"/>
                </a:cubicBezTo>
                <a:cubicBezTo>
                  <a:pt x="393700" y="1263650"/>
                  <a:pt x="374650" y="1597025"/>
                  <a:pt x="336550" y="1822450"/>
                </a:cubicBezTo>
                <a:cubicBezTo>
                  <a:pt x="298450" y="2047875"/>
                  <a:pt x="209550" y="2282825"/>
                  <a:pt x="177800" y="2457450"/>
                </a:cubicBezTo>
                <a:cubicBezTo>
                  <a:pt x="146050" y="2632075"/>
                  <a:pt x="159808" y="2706158"/>
                  <a:pt x="146050" y="2870200"/>
                </a:cubicBezTo>
                <a:cubicBezTo>
                  <a:pt x="132292" y="3034242"/>
                  <a:pt x="112183" y="3294592"/>
                  <a:pt x="95250" y="3441700"/>
                </a:cubicBezTo>
                <a:cubicBezTo>
                  <a:pt x="78317" y="3588808"/>
                  <a:pt x="42333" y="3658658"/>
                  <a:pt x="44450" y="3752850"/>
                </a:cubicBezTo>
                <a:cubicBezTo>
                  <a:pt x="46567" y="3847042"/>
                  <a:pt x="68792" y="3942292"/>
                  <a:pt x="107950" y="4006850"/>
                </a:cubicBezTo>
                <a:cubicBezTo>
                  <a:pt x="147108" y="4071408"/>
                  <a:pt x="213254" y="4105804"/>
                  <a:pt x="279400" y="414020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7" name="Forme libre : forme 26">
            <a:extLst>
              <a:ext uri="{FF2B5EF4-FFF2-40B4-BE49-F238E27FC236}">
                <a16:creationId xmlns:a16="http://schemas.microsoft.com/office/drawing/2014/main" id="{70578F58-BED1-43CB-8B6A-FE860FD8A450}"/>
              </a:ext>
            </a:extLst>
          </p:cNvPr>
          <p:cNvSpPr/>
          <p:nvPr/>
        </p:nvSpPr>
        <p:spPr>
          <a:xfrm>
            <a:off x="3594100" y="1279024"/>
            <a:ext cx="2565400" cy="1323241"/>
          </a:xfrm>
          <a:custGeom>
            <a:avLst/>
            <a:gdLst>
              <a:gd name="connsiteX0" fmla="*/ 0 w 2565400"/>
              <a:gd name="connsiteY0" fmla="*/ 346576 h 1323241"/>
              <a:gd name="connsiteX1" fmla="*/ 476250 w 2565400"/>
              <a:gd name="connsiteY1" fmla="*/ 54476 h 1323241"/>
              <a:gd name="connsiteX2" fmla="*/ 933450 w 2565400"/>
              <a:gd name="connsiteY2" fmla="*/ 3676 h 1323241"/>
              <a:gd name="connsiteX3" fmla="*/ 838200 w 2565400"/>
              <a:gd name="connsiteY3" fmla="*/ 105276 h 1323241"/>
              <a:gd name="connsiteX4" fmla="*/ 901700 w 2565400"/>
              <a:gd name="connsiteY4" fmla="*/ 238626 h 1323241"/>
              <a:gd name="connsiteX5" fmla="*/ 1079500 w 2565400"/>
              <a:gd name="connsiteY5" fmla="*/ 454526 h 1323241"/>
              <a:gd name="connsiteX6" fmla="*/ 1193800 w 2565400"/>
              <a:gd name="connsiteY6" fmla="*/ 606926 h 1323241"/>
              <a:gd name="connsiteX7" fmla="*/ 1282700 w 2565400"/>
              <a:gd name="connsiteY7" fmla="*/ 670426 h 1323241"/>
              <a:gd name="connsiteX8" fmla="*/ 1397000 w 2565400"/>
              <a:gd name="connsiteY8" fmla="*/ 886326 h 1323241"/>
              <a:gd name="connsiteX9" fmla="*/ 1638300 w 2565400"/>
              <a:gd name="connsiteY9" fmla="*/ 759326 h 1323241"/>
              <a:gd name="connsiteX10" fmla="*/ 1974850 w 2565400"/>
              <a:gd name="connsiteY10" fmla="*/ 695826 h 1323241"/>
              <a:gd name="connsiteX11" fmla="*/ 1974850 w 2565400"/>
              <a:gd name="connsiteY11" fmla="*/ 829176 h 1323241"/>
              <a:gd name="connsiteX12" fmla="*/ 2000250 w 2565400"/>
              <a:gd name="connsiteY12" fmla="*/ 892676 h 1323241"/>
              <a:gd name="connsiteX13" fmla="*/ 2190750 w 2565400"/>
              <a:gd name="connsiteY13" fmla="*/ 1019676 h 1323241"/>
              <a:gd name="connsiteX14" fmla="*/ 2311400 w 2565400"/>
              <a:gd name="connsiteY14" fmla="*/ 1203826 h 1323241"/>
              <a:gd name="connsiteX15" fmla="*/ 2482850 w 2565400"/>
              <a:gd name="connsiteY15" fmla="*/ 1318126 h 1323241"/>
              <a:gd name="connsiteX16" fmla="*/ 2565400 w 2565400"/>
              <a:gd name="connsiteY16" fmla="*/ 1292726 h 13232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2565400" h="1323241">
                <a:moveTo>
                  <a:pt x="0" y="346576"/>
                </a:moveTo>
                <a:cubicBezTo>
                  <a:pt x="160337" y="229101"/>
                  <a:pt x="320675" y="111626"/>
                  <a:pt x="476250" y="54476"/>
                </a:cubicBezTo>
                <a:cubicBezTo>
                  <a:pt x="631825" y="-2674"/>
                  <a:pt x="873125" y="-4791"/>
                  <a:pt x="933450" y="3676"/>
                </a:cubicBezTo>
                <a:cubicBezTo>
                  <a:pt x="993775" y="12143"/>
                  <a:pt x="843492" y="66118"/>
                  <a:pt x="838200" y="105276"/>
                </a:cubicBezTo>
                <a:cubicBezTo>
                  <a:pt x="832908" y="144434"/>
                  <a:pt x="861483" y="180418"/>
                  <a:pt x="901700" y="238626"/>
                </a:cubicBezTo>
                <a:cubicBezTo>
                  <a:pt x="941917" y="296834"/>
                  <a:pt x="1030817" y="393143"/>
                  <a:pt x="1079500" y="454526"/>
                </a:cubicBezTo>
                <a:cubicBezTo>
                  <a:pt x="1128183" y="515909"/>
                  <a:pt x="1159933" y="570943"/>
                  <a:pt x="1193800" y="606926"/>
                </a:cubicBezTo>
                <a:cubicBezTo>
                  <a:pt x="1227667" y="642909"/>
                  <a:pt x="1248833" y="623860"/>
                  <a:pt x="1282700" y="670426"/>
                </a:cubicBezTo>
                <a:cubicBezTo>
                  <a:pt x="1316567" y="716992"/>
                  <a:pt x="1337733" y="871509"/>
                  <a:pt x="1397000" y="886326"/>
                </a:cubicBezTo>
                <a:cubicBezTo>
                  <a:pt x="1456267" y="901143"/>
                  <a:pt x="1541992" y="791076"/>
                  <a:pt x="1638300" y="759326"/>
                </a:cubicBezTo>
                <a:cubicBezTo>
                  <a:pt x="1734608" y="727576"/>
                  <a:pt x="1918758" y="684184"/>
                  <a:pt x="1974850" y="695826"/>
                </a:cubicBezTo>
                <a:cubicBezTo>
                  <a:pt x="2030942" y="707468"/>
                  <a:pt x="1970617" y="796368"/>
                  <a:pt x="1974850" y="829176"/>
                </a:cubicBezTo>
                <a:cubicBezTo>
                  <a:pt x="1979083" y="861984"/>
                  <a:pt x="1964267" y="860926"/>
                  <a:pt x="2000250" y="892676"/>
                </a:cubicBezTo>
                <a:cubicBezTo>
                  <a:pt x="2036233" y="924426"/>
                  <a:pt x="2138892" y="967818"/>
                  <a:pt x="2190750" y="1019676"/>
                </a:cubicBezTo>
                <a:cubicBezTo>
                  <a:pt x="2242608" y="1071534"/>
                  <a:pt x="2262717" y="1154084"/>
                  <a:pt x="2311400" y="1203826"/>
                </a:cubicBezTo>
                <a:cubicBezTo>
                  <a:pt x="2360083" y="1253568"/>
                  <a:pt x="2440517" y="1303309"/>
                  <a:pt x="2482850" y="1318126"/>
                </a:cubicBezTo>
                <a:cubicBezTo>
                  <a:pt x="2525183" y="1332943"/>
                  <a:pt x="2545291" y="1312834"/>
                  <a:pt x="2565400" y="1292726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9" name="Forme libre : forme 28">
            <a:extLst>
              <a:ext uri="{FF2B5EF4-FFF2-40B4-BE49-F238E27FC236}">
                <a16:creationId xmlns:a16="http://schemas.microsoft.com/office/drawing/2014/main" id="{F48755D4-E52D-451E-A862-7FE36C952EA0}"/>
              </a:ext>
            </a:extLst>
          </p:cNvPr>
          <p:cNvSpPr/>
          <p:nvPr/>
        </p:nvSpPr>
        <p:spPr>
          <a:xfrm>
            <a:off x="4527550" y="1098550"/>
            <a:ext cx="101600" cy="171450"/>
          </a:xfrm>
          <a:custGeom>
            <a:avLst/>
            <a:gdLst>
              <a:gd name="connsiteX0" fmla="*/ 101600 w 101600"/>
              <a:gd name="connsiteY0" fmla="*/ 0 h 171450"/>
              <a:gd name="connsiteX1" fmla="*/ 50800 w 101600"/>
              <a:gd name="connsiteY1" fmla="*/ 127000 h 171450"/>
              <a:gd name="connsiteX2" fmla="*/ 0 w 101600"/>
              <a:gd name="connsiteY2" fmla="*/ 171450 h 171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1600" h="171450">
                <a:moveTo>
                  <a:pt x="101600" y="0"/>
                </a:moveTo>
                <a:cubicBezTo>
                  <a:pt x="84666" y="49212"/>
                  <a:pt x="67733" y="98425"/>
                  <a:pt x="50800" y="127000"/>
                </a:cubicBezTo>
                <a:cubicBezTo>
                  <a:pt x="33867" y="155575"/>
                  <a:pt x="16933" y="163512"/>
                  <a:pt x="0" y="17145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0" name="Forme libre : forme 29">
            <a:extLst>
              <a:ext uri="{FF2B5EF4-FFF2-40B4-BE49-F238E27FC236}">
                <a16:creationId xmlns:a16="http://schemas.microsoft.com/office/drawing/2014/main" id="{DDA203F8-C9E1-4AFD-B1A6-58AF2240B747}"/>
              </a:ext>
            </a:extLst>
          </p:cNvPr>
          <p:cNvSpPr/>
          <p:nvPr/>
        </p:nvSpPr>
        <p:spPr>
          <a:xfrm>
            <a:off x="3016250" y="2482850"/>
            <a:ext cx="1377950" cy="711200"/>
          </a:xfrm>
          <a:custGeom>
            <a:avLst/>
            <a:gdLst>
              <a:gd name="connsiteX0" fmla="*/ 1377950 w 1377950"/>
              <a:gd name="connsiteY0" fmla="*/ 0 h 711200"/>
              <a:gd name="connsiteX1" fmla="*/ 1295400 w 1377950"/>
              <a:gd name="connsiteY1" fmla="*/ 101600 h 711200"/>
              <a:gd name="connsiteX2" fmla="*/ 996950 w 1377950"/>
              <a:gd name="connsiteY2" fmla="*/ 209550 h 711200"/>
              <a:gd name="connsiteX3" fmla="*/ 730250 w 1377950"/>
              <a:gd name="connsiteY3" fmla="*/ 508000 h 711200"/>
              <a:gd name="connsiteX4" fmla="*/ 469900 w 1377950"/>
              <a:gd name="connsiteY4" fmla="*/ 577850 h 711200"/>
              <a:gd name="connsiteX5" fmla="*/ 247650 w 1377950"/>
              <a:gd name="connsiteY5" fmla="*/ 679450 h 711200"/>
              <a:gd name="connsiteX6" fmla="*/ 0 w 1377950"/>
              <a:gd name="connsiteY6" fmla="*/ 711200 h 711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377950" h="711200">
                <a:moveTo>
                  <a:pt x="1377950" y="0"/>
                </a:moveTo>
                <a:cubicBezTo>
                  <a:pt x="1368425" y="33337"/>
                  <a:pt x="1358900" y="66675"/>
                  <a:pt x="1295400" y="101600"/>
                </a:cubicBezTo>
                <a:cubicBezTo>
                  <a:pt x="1231900" y="136525"/>
                  <a:pt x="1091142" y="141817"/>
                  <a:pt x="996950" y="209550"/>
                </a:cubicBezTo>
                <a:cubicBezTo>
                  <a:pt x="902758" y="277283"/>
                  <a:pt x="818092" y="446617"/>
                  <a:pt x="730250" y="508000"/>
                </a:cubicBezTo>
                <a:cubicBezTo>
                  <a:pt x="642408" y="569383"/>
                  <a:pt x="550333" y="549275"/>
                  <a:pt x="469900" y="577850"/>
                </a:cubicBezTo>
                <a:cubicBezTo>
                  <a:pt x="389467" y="606425"/>
                  <a:pt x="325967" y="657225"/>
                  <a:pt x="247650" y="679450"/>
                </a:cubicBezTo>
                <a:cubicBezTo>
                  <a:pt x="169333" y="701675"/>
                  <a:pt x="84666" y="706437"/>
                  <a:pt x="0" y="71120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3" name="Forme libre : forme 32">
            <a:extLst>
              <a:ext uri="{FF2B5EF4-FFF2-40B4-BE49-F238E27FC236}">
                <a16:creationId xmlns:a16="http://schemas.microsoft.com/office/drawing/2014/main" id="{FF0BF8AA-3094-4C50-B547-95E6ECEA66B7}"/>
              </a:ext>
            </a:extLst>
          </p:cNvPr>
          <p:cNvSpPr/>
          <p:nvPr/>
        </p:nvSpPr>
        <p:spPr>
          <a:xfrm>
            <a:off x="5092700" y="5222875"/>
            <a:ext cx="949325" cy="958850"/>
          </a:xfrm>
          <a:custGeom>
            <a:avLst/>
            <a:gdLst>
              <a:gd name="connsiteX0" fmla="*/ 733425 w 733425"/>
              <a:gd name="connsiteY0" fmla="*/ 0 h 841375"/>
              <a:gd name="connsiteX1" fmla="*/ 695325 w 733425"/>
              <a:gd name="connsiteY1" fmla="*/ 111125 h 841375"/>
              <a:gd name="connsiteX2" fmla="*/ 619125 w 733425"/>
              <a:gd name="connsiteY2" fmla="*/ 231775 h 841375"/>
              <a:gd name="connsiteX3" fmla="*/ 377825 w 733425"/>
              <a:gd name="connsiteY3" fmla="*/ 323850 h 841375"/>
              <a:gd name="connsiteX4" fmla="*/ 190500 w 733425"/>
              <a:gd name="connsiteY4" fmla="*/ 571500 h 841375"/>
              <a:gd name="connsiteX5" fmla="*/ 222250 w 733425"/>
              <a:gd name="connsiteY5" fmla="*/ 603250 h 841375"/>
              <a:gd name="connsiteX6" fmla="*/ 196850 w 733425"/>
              <a:gd name="connsiteY6" fmla="*/ 654050 h 841375"/>
              <a:gd name="connsiteX7" fmla="*/ 212725 w 733425"/>
              <a:gd name="connsiteY7" fmla="*/ 708025 h 841375"/>
              <a:gd name="connsiteX8" fmla="*/ 123825 w 733425"/>
              <a:gd name="connsiteY8" fmla="*/ 771525 h 841375"/>
              <a:gd name="connsiteX9" fmla="*/ 0 w 733425"/>
              <a:gd name="connsiteY9" fmla="*/ 841375 h 841375"/>
              <a:gd name="connsiteX0" fmla="*/ 939800 w 939800"/>
              <a:gd name="connsiteY0" fmla="*/ 0 h 949325"/>
              <a:gd name="connsiteX1" fmla="*/ 901700 w 939800"/>
              <a:gd name="connsiteY1" fmla="*/ 111125 h 949325"/>
              <a:gd name="connsiteX2" fmla="*/ 825500 w 939800"/>
              <a:gd name="connsiteY2" fmla="*/ 231775 h 949325"/>
              <a:gd name="connsiteX3" fmla="*/ 584200 w 939800"/>
              <a:gd name="connsiteY3" fmla="*/ 323850 h 949325"/>
              <a:gd name="connsiteX4" fmla="*/ 396875 w 939800"/>
              <a:gd name="connsiteY4" fmla="*/ 571500 h 949325"/>
              <a:gd name="connsiteX5" fmla="*/ 428625 w 939800"/>
              <a:gd name="connsiteY5" fmla="*/ 603250 h 949325"/>
              <a:gd name="connsiteX6" fmla="*/ 403225 w 939800"/>
              <a:gd name="connsiteY6" fmla="*/ 654050 h 949325"/>
              <a:gd name="connsiteX7" fmla="*/ 419100 w 939800"/>
              <a:gd name="connsiteY7" fmla="*/ 708025 h 949325"/>
              <a:gd name="connsiteX8" fmla="*/ 330200 w 939800"/>
              <a:gd name="connsiteY8" fmla="*/ 771525 h 949325"/>
              <a:gd name="connsiteX9" fmla="*/ 0 w 939800"/>
              <a:gd name="connsiteY9" fmla="*/ 949325 h 949325"/>
              <a:gd name="connsiteX0" fmla="*/ 949325 w 949325"/>
              <a:gd name="connsiteY0" fmla="*/ 0 h 958850"/>
              <a:gd name="connsiteX1" fmla="*/ 901700 w 949325"/>
              <a:gd name="connsiteY1" fmla="*/ 120650 h 958850"/>
              <a:gd name="connsiteX2" fmla="*/ 825500 w 949325"/>
              <a:gd name="connsiteY2" fmla="*/ 241300 h 958850"/>
              <a:gd name="connsiteX3" fmla="*/ 584200 w 949325"/>
              <a:gd name="connsiteY3" fmla="*/ 333375 h 958850"/>
              <a:gd name="connsiteX4" fmla="*/ 396875 w 949325"/>
              <a:gd name="connsiteY4" fmla="*/ 581025 h 958850"/>
              <a:gd name="connsiteX5" fmla="*/ 428625 w 949325"/>
              <a:gd name="connsiteY5" fmla="*/ 612775 h 958850"/>
              <a:gd name="connsiteX6" fmla="*/ 403225 w 949325"/>
              <a:gd name="connsiteY6" fmla="*/ 663575 h 958850"/>
              <a:gd name="connsiteX7" fmla="*/ 419100 w 949325"/>
              <a:gd name="connsiteY7" fmla="*/ 717550 h 958850"/>
              <a:gd name="connsiteX8" fmla="*/ 330200 w 949325"/>
              <a:gd name="connsiteY8" fmla="*/ 781050 h 958850"/>
              <a:gd name="connsiteX9" fmla="*/ 0 w 949325"/>
              <a:gd name="connsiteY9" fmla="*/ 958850 h 958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949325" h="958850">
                <a:moveTo>
                  <a:pt x="949325" y="0"/>
                </a:moveTo>
                <a:cubicBezTo>
                  <a:pt x="939800" y="36248"/>
                  <a:pt x="922337" y="80434"/>
                  <a:pt x="901700" y="120650"/>
                </a:cubicBezTo>
                <a:cubicBezTo>
                  <a:pt x="881063" y="160866"/>
                  <a:pt x="878417" y="205846"/>
                  <a:pt x="825500" y="241300"/>
                </a:cubicBezTo>
                <a:cubicBezTo>
                  <a:pt x="772583" y="276754"/>
                  <a:pt x="655637" y="276754"/>
                  <a:pt x="584200" y="333375"/>
                </a:cubicBezTo>
                <a:cubicBezTo>
                  <a:pt x="512762" y="389996"/>
                  <a:pt x="422804" y="534458"/>
                  <a:pt x="396875" y="581025"/>
                </a:cubicBezTo>
                <a:cubicBezTo>
                  <a:pt x="370946" y="627592"/>
                  <a:pt x="427567" y="599017"/>
                  <a:pt x="428625" y="612775"/>
                </a:cubicBezTo>
                <a:cubicBezTo>
                  <a:pt x="429683" y="626533"/>
                  <a:pt x="404812" y="646113"/>
                  <a:pt x="403225" y="663575"/>
                </a:cubicBezTo>
                <a:cubicBezTo>
                  <a:pt x="401638" y="681037"/>
                  <a:pt x="431271" y="697971"/>
                  <a:pt x="419100" y="717550"/>
                </a:cubicBezTo>
                <a:cubicBezTo>
                  <a:pt x="406929" y="737129"/>
                  <a:pt x="365654" y="758825"/>
                  <a:pt x="330200" y="781050"/>
                </a:cubicBezTo>
                <a:cubicBezTo>
                  <a:pt x="294746" y="803275"/>
                  <a:pt x="44185" y="935037"/>
                  <a:pt x="0" y="95885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4" name="Forme libre : forme 3">
            <a:extLst>
              <a:ext uri="{FF2B5EF4-FFF2-40B4-BE49-F238E27FC236}">
                <a16:creationId xmlns:a16="http://schemas.microsoft.com/office/drawing/2014/main" id="{9785E986-7D90-49DA-8C7B-6E217AE16429}"/>
              </a:ext>
            </a:extLst>
          </p:cNvPr>
          <p:cNvSpPr/>
          <p:nvPr/>
        </p:nvSpPr>
        <p:spPr>
          <a:xfrm>
            <a:off x="9458297" y="1866900"/>
            <a:ext cx="218196" cy="3594735"/>
          </a:xfrm>
          <a:custGeom>
            <a:avLst/>
            <a:gdLst>
              <a:gd name="connsiteX0" fmla="*/ 57178 w 214952"/>
              <a:gd name="connsiteY0" fmla="*/ 0 h 3152775"/>
              <a:gd name="connsiteX1" fmla="*/ 19078 w 214952"/>
              <a:gd name="connsiteY1" fmla="*/ 762000 h 3152775"/>
              <a:gd name="connsiteX2" fmla="*/ 19078 w 214952"/>
              <a:gd name="connsiteY2" fmla="*/ 1000125 h 3152775"/>
              <a:gd name="connsiteX3" fmla="*/ 76228 w 214952"/>
              <a:gd name="connsiteY3" fmla="*/ 1285875 h 3152775"/>
              <a:gd name="connsiteX4" fmla="*/ 76228 w 214952"/>
              <a:gd name="connsiteY4" fmla="*/ 1647825 h 3152775"/>
              <a:gd name="connsiteX5" fmla="*/ 28 w 214952"/>
              <a:gd name="connsiteY5" fmla="*/ 2057400 h 3152775"/>
              <a:gd name="connsiteX6" fmla="*/ 85753 w 214952"/>
              <a:gd name="connsiteY6" fmla="*/ 2314575 h 3152775"/>
              <a:gd name="connsiteX7" fmla="*/ 209578 w 214952"/>
              <a:gd name="connsiteY7" fmla="*/ 2505075 h 3152775"/>
              <a:gd name="connsiteX8" fmla="*/ 181003 w 214952"/>
              <a:gd name="connsiteY8" fmla="*/ 3152775 h 3152775"/>
              <a:gd name="connsiteX0" fmla="*/ 57178 w 218196"/>
              <a:gd name="connsiteY0" fmla="*/ 0 h 3541395"/>
              <a:gd name="connsiteX1" fmla="*/ 19078 w 218196"/>
              <a:gd name="connsiteY1" fmla="*/ 762000 h 3541395"/>
              <a:gd name="connsiteX2" fmla="*/ 19078 w 218196"/>
              <a:gd name="connsiteY2" fmla="*/ 1000125 h 3541395"/>
              <a:gd name="connsiteX3" fmla="*/ 76228 w 218196"/>
              <a:gd name="connsiteY3" fmla="*/ 1285875 h 3541395"/>
              <a:gd name="connsiteX4" fmla="*/ 76228 w 218196"/>
              <a:gd name="connsiteY4" fmla="*/ 1647825 h 3541395"/>
              <a:gd name="connsiteX5" fmla="*/ 28 w 218196"/>
              <a:gd name="connsiteY5" fmla="*/ 2057400 h 3541395"/>
              <a:gd name="connsiteX6" fmla="*/ 85753 w 218196"/>
              <a:gd name="connsiteY6" fmla="*/ 2314575 h 3541395"/>
              <a:gd name="connsiteX7" fmla="*/ 209578 w 218196"/>
              <a:gd name="connsiteY7" fmla="*/ 2505075 h 3541395"/>
              <a:gd name="connsiteX8" fmla="*/ 196243 w 218196"/>
              <a:gd name="connsiteY8" fmla="*/ 3541395 h 3541395"/>
              <a:gd name="connsiteX0" fmla="*/ 57178 w 218196"/>
              <a:gd name="connsiteY0" fmla="*/ 0 h 3594735"/>
              <a:gd name="connsiteX1" fmla="*/ 19078 w 218196"/>
              <a:gd name="connsiteY1" fmla="*/ 762000 h 3594735"/>
              <a:gd name="connsiteX2" fmla="*/ 19078 w 218196"/>
              <a:gd name="connsiteY2" fmla="*/ 1000125 h 3594735"/>
              <a:gd name="connsiteX3" fmla="*/ 76228 w 218196"/>
              <a:gd name="connsiteY3" fmla="*/ 1285875 h 3594735"/>
              <a:gd name="connsiteX4" fmla="*/ 76228 w 218196"/>
              <a:gd name="connsiteY4" fmla="*/ 1647825 h 3594735"/>
              <a:gd name="connsiteX5" fmla="*/ 28 w 218196"/>
              <a:gd name="connsiteY5" fmla="*/ 2057400 h 3594735"/>
              <a:gd name="connsiteX6" fmla="*/ 85753 w 218196"/>
              <a:gd name="connsiteY6" fmla="*/ 2314575 h 3594735"/>
              <a:gd name="connsiteX7" fmla="*/ 209578 w 218196"/>
              <a:gd name="connsiteY7" fmla="*/ 2505075 h 3594735"/>
              <a:gd name="connsiteX8" fmla="*/ 196243 w 218196"/>
              <a:gd name="connsiteY8" fmla="*/ 3594735 h 35947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18196" h="3594735">
                <a:moveTo>
                  <a:pt x="57178" y="0"/>
                </a:moveTo>
                <a:cubicBezTo>
                  <a:pt x="41303" y="297656"/>
                  <a:pt x="25428" y="595313"/>
                  <a:pt x="19078" y="762000"/>
                </a:cubicBezTo>
                <a:cubicBezTo>
                  <a:pt x="12728" y="928688"/>
                  <a:pt x="9553" y="912813"/>
                  <a:pt x="19078" y="1000125"/>
                </a:cubicBezTo>
                <a:cubicBezTo>
                  <a:pt x="28603" y="1087437"/>
                  <a:pt x="66703" y="1177925"/>
                  <a:pt x="76228" y="1285875"/>
                </a:cubicBezTo>
                <a:cubicBezTo>
                  <a:pt x="85753" y="1393825"/>
                  <a:pt x="88928" y="1519238"/>
                  <a:pt x="76228" y="1647825"/>
                </a:cubicBezTo>
                <a:cubicBezTo>
                  <a:pt x="63528" y="1776412"/>
                  <a:pt x="-1560" y="1946275"/>
                  <a:pt x="28" y="2057400"/>
                </a:cubicBezTo>
                <a:cubicBezTo>
                  <a:pt x="1615" y="2168525"/>
                  <a:pt x="50828" y="2239963"/>
                  <a:pt x="85753" y="2314575"/>
                </a:cubicBezTo>
                <a:cubicBezTo>
                  <a:pt x="120678" y="2389187"/>
                  <a:pt x="193703" y="2365375"/>
                  <a:pt x="209578" y="2505075"/>
                </a:cubicBezTo>
                <a:cubicBezTo>
                  <a:pt x="225453" y="2644775"/>
                  <a:pt x="218468" y="3340735"/>
                  <a:pt x="196243" y="3594735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7" name="Forme libre : forme 6">
            <a:extLst>
              <a:ext uri="{FF2B5EF4-FFF2-40B4-BE49-F238E27FC236}">
                <a16:creationId xmlns:a16="http://schemas.microsoft.com/office/drawing/2014/main" id="{DE2091A2-893D-4FD9-B5DC-08FAAC12AD69}"/>
              </a:ext>
            </a:extLst>
          </p:cNvPr>
          <p:cNvSpPr/>
          <p:nvPr/>
        </p:nvSpPr>
        <p:spPr>
          <a:xfrm>
            <a:off x="4667250" y="1800225"/>
            <a:ext cx="3514743" cy="3819524"/>
          </a:xfrm>
          <a:custGeom>
            <a:avLst/>
            <a:gdLst>
              <a:gd name="connsiteX0" fmla="*/ 0 w 4103757"/>
              <a:gd name="connsiteY0" fmla="*/ 3510562 h 3510562"/>
              <a:gd name="connsiteX1" fmla="*/ 228600 w 4103757"/>
              <a:gd name="connsiteY1" fmla="*/ 3215287 h 3510562"/>
              <a:gd name="connsiteX2" fmla="*/ 400050 w 4103757"/>
              <a:gd name="connsiteY2" fmla="*/ 3053362 h 3510562"/>
              <a:gd name="connsiteX3" fmla="*/ 923925 w 4103757"/>
              <a:gd name="connsiteY3" fmla="*/ 2748562 h 3510562"/>
              <a:gd name="connsiteX4" fmla="*/ 1162050 w 4103757"/>
              <a:gd name="connsiteY4" fmla="*/ 2691412 h 3510562"/>
              <a:gd name="connsiteX5" fmla="*/ 1533525 w 4103757"/>
              <a:gd name="connsiteY5" fmla="*/ 2500912 h 3510562"/>
              <a:gd name="connsiteX6" fmla="*/ 1638300 w 4103757"/>
              <a:gd name="connsiteY6" fmla="*/ 2110387 h 3510562"/>
              <a:gd name="connsiteX7" fmla="*/ 1838325 w 4103757"/>
              <a:gd name="connsiteY7" fmla="*/ 1719862 h 3510562"/>
              <a:gd name="connsiteX8" fmla="*/ 2190750 w 4103757"/>
              <a:gd name="connsiteY8" fmla="*/ 1291237 h 3510562"/>
              <a:gd name="connsiteX9" fmla="*/ 2381250 w 4103757"/>
              <a:gd name="connsiteY9" fmla="*/ 976912 h 3510562"/>
              <a:gd name="connsiteX10" fmla="*/ 2705100 w 4103757"/>
              <a:gd name="connsiteY10" fmla="*/ 795937 h 3510562"/>
              <a:gd name="connsiteX11" fmla="*/ 3181350 w 4103757"/>
              <a:gd name="connsiteY11" fmla="*/ 405412 h 3510562"/>
              <a:gd name="connsiteX12" fmla="*/ 3371850 w 4103757"/>
              <a:gd name="connsiteY12" fmla="*/ 110137 h 3510562"/>
              <a:gd name="connsiteX0" fmla="*/ 0 w 3181350"/>
              <a:gd name="connsiteY0" fmla="*/ 3105150 h 3105150"/>
              <a:gd name="connsiteX1" fmla="*/ 228600 w 3181350"/>
              <a:gd name="connsiteY1" fmla="*/ 2809875 h 3105150"/>
              <a:gd name="connsiteX2" fmla="*/ 400050 w 3181350"/>
              <a:gd name="connsiteY2" fmla="*/ 2647950 h 3105150"/>
              <a:gd name="connsiteX3" fmla="*/ 923925 w 3181350"/>
              <a:gd name="connsiteY3" fmla="*/ 2343150 h 3105150"/>
              <a:gd name="connsiteX4" fmla="*/ 1162050 w 3181350"/>
              <a:gd name="connsiteY4" fmla="*/ 2286000 h 3105150"/>
              <a:gd name="connsiteX5" fmla="*/ 1533525 w 3181350"/>
              <a:gd name="connsiteY5" fmla="*/ 2095500 h 3105150"/>
              <a:gd name="connsiteX6" fmla="*/ 1638300 w 3181350"/>
              <a:gd name="connsiteY6" fmla="*/ 1704975 h 3105150"/>
              <a:gd name="connsiteX7" fmla="*/ 1838325 w 3181350"/>
              <a:gd name="connsiteY7" fmla="*/ 1314450 h 3105150"/>
              <a:gd name="connsiteX8" fmla="*/ 2190750 w 3181350"/>
              <a:gd name="connsiteY8" fmla="*/ 885825 h 3105150"/>
              <a:gd name="connsiteX9" fmla="*/ 2381250 w 3181350"/>
              <a:gd name="connsiteY9" fmla="*/ 571500 h 3105150"/>
              <a:gd name="connsiteX10" fmla="*/ 2705100 w 3181350"/>
              <a:gd name="connsiteY10" fmla="*/ 390525 h 3105150"/>
              <a:gd name="connsiteX11" fmla="*/ 3181350 w 3181350"/>
              <a:gd name="connsiteY11" fmla="*/ 0 h 3105150"/>
              <a:gd name="connsiteX0" fmla="*/ 0 w 3181350"/>
              <a:gd name="connsiteY0" fmla="*/ 3105150 h 3105150"/>
              <a:gd name="connsiteX1" fmla="*/ 228600 w 3181350"/>
              <a:gd name="connsiteY1" fmla="*/ 2809875 h 3105150"/>
              <a:gd name="connsiteX2" fmla="*/ 400050 w 3181350"/>
              <a:gd name="connsiteY2" fmla="*/ 2647950 h 3105150"/>
              <a:gd name="connsiteX3" fmla="*/ 923925 w 3181350"/>
              <a:gd name="connsiteY3" fmla="*/ 2343150 h 3105150"/>
              <a:gd name="connsiteX4" fmla="*/ 1162050 w 3181350"/>
              <a:gd name="connsiteY4" fmla="*/ 2286000 h 3105150"/>
              <a:gd name="connsiteX5" fmla="*/ 1533525 w 3181350"/>
              <a:gd name="connsiteY5" fmla="*/ 2095500 h 3105150"/>
              <a:gd name="connsiteX6" fmla="*/ 1638300 w 3181350"/>
              <a:gd name="connsiteY6" fmla="*/ 1704975 h 3105150"/>
              <a:gd name="connsiteX7" fmla="*/ 1838325 w 3181350"/>
              <a:gd name="connsiteY7" fmla="*/ 1314450 h 3105150"/>
              <a:gd name="connsiteX8" fmla="*/ 2190750 w 3181350"/>
              <a:gd name="connsiteY8" fmla="*/ 885825 h 3105150"/>
              <a:gd name="connsiteX9" fmla="*/ 2381250 w 3181350"/>
              <a:gd name="connsiteY9" fmla="*/ 571500 h 3105150"/>
              <a:gd name="connsiteX10" fmla="*/ 2705100 w 3181350"/>
              <a:gd name="connsiteY10" fmla="*/ 390525 h 3105150"/>
              <a:gd name="connsiteX11" fmla="*/ 3181350 w 3181350"/>
              <a:gd name="connsiteY11" fmla="*/ 0 h 3105150"/>
              <a:gd name="connsiteX12" fmla="*/ 3181350 w 3181350"/>
              <a:gd name="connsiteY12" fmla="*/ 0 h 3105150"/>
              <a:gd name="connsiteX0" fmla="*/ 0 w 3333750"/>
              <a:gd name="connsiteY0" fmla="*/ 3305175 h 3305175"/>
              <a:gd name="connsiteX1" fmla="*/ 228600 w 3333750"/>
              <a:gd name="connsiteY1" fmla="*/ 3009900 h 3305175"/>
              <a:gd name="connsiteX2" fmla="*/ 400050 w 3333750"/>
              <a:gd name="connsiteY2" fmla="*/ 2847975 h 3305175"/>
              <a:gd name="connsiteX3" fmla="*/ 923925 w 3333750"/>
              <a:gd name="connsiteY3" fmla="*/ 2543175 h 3305175"/>
              <a:gd name="connsiteX4" fmla="*/ 1162050 w 3333750"/>
              <a:gd name="connsiteY4" fmla="*/ 2486025 h 3305175"/>
              <a:gd name="connsiteX5" fmla="*/ 1533525 w 3333750"/>
              <a:gd name="connsiteY5" fmla="*/ 2295525 h 3305175"/>
              <a:gd name="connsiteX6" fmla="*/ 1638300 w 3333750"/>
              <a:gd name="connsiteY6" fmla="*/ 1905000 h 3305175"/>
              <a:gd name="connsiteX7" fmla="*/ 1838325 w 3333750"/>
              <a:gd name="connsiteY7" fmla="*/ 1514475 h 3305175"/>
              <a:gd name="connsiteX8" fmla="*/ 2190750 w 3333750"/>
              <a:gd name="connsiteY8" fmla="*/ 1085850 h 3305175"/>
              <a:gd name="connsiteX9" fmla="*/ 2381250 w 3333750"/>
              <a:gd name="connsiteY9" fmla="*/ 771525 h 3305175"/>
              <a:gd name="connsiteX10" fmla="*/ 2705100 w 3333750"/>
              <a:gd name="connsiteY10" fmla="*/ 590550 h 3305175"/>
              <a:gd name="connsiteX11" fmla="*/ 3181350 w 3333750"/>
              <a:gd name="connsiteY11" fmla="*/ 200025 h 3305175"/>
              <a:gd name="connsiteX12" fmla="*/ 3333750 w 3333750"/>
              <a:gd name="connsiteY12" fmla="*/ 0 h 3305175"/>
              <a:gd name="connsiteX0" fmla="*/ 0 w 3342637"/>
              <a:gd name="connsiteY0" fmla="*/ 3323045 h 3323045"/>
              <a:gd name="connsiteX1" fmla="*/ 228600 w 3342637"/>
              <a:gd name="connsiteY1" fmla="*/ 3027770 h 3323045"/>
              <a:gd name="connsiteX2" fmla="*/ 400050 w 3342637"/>
              <a:gd name="connsiteY2" fmla="*/ 2865845 h 3323045"/>
              <a:gd name="connsiteX3" fmla="*/ 923925 w 3342637"/>
              <a:gd name="connsiteY3" fmla="*/ 2561045 h 3323045"/>
              <a:gd name="connsiteX4" fmla="*/ 1162050 w 3342637"/>
              <a:gd name="connsiteY4" fmla="*/ 2503895 h 3323045"/>
              <a:gd name="connsiteX5" fmla="*/ 1533525 w 3342637"/>
              <a:gd name="connsiteY5" fmla="*/ 2313395 h 3323045"/>
              <a:gd name="connsiteX6" fmla="*/ 1638300 w 3342637"/>
              <a:gd name="connsiteY6" fmla="*/ 1922870 h 3323045"/>
              <a:gd name="connsiteX7" fmla="*/ 1838325 w 3342637"/>
              <a:gd name="connsiteY7" fmla="*/ 1532345 h 3323045"/>
              <a:gd name="connsiteX8" fmla="*/ 2190750 w 3342637"/>
              <a:gd name="connsiteY8" fmla="*/ 1103720 h 3323045"/>
              <a:gd name="connsiteX9" fmla="*/ 2381250 w 3342637"/>
              <a:gd name="connsiteY9" fmla="*/ 789395 h 3323045"/>
              <a:gd name="connsiteX10" fmla="*/ 2705100 w 3342637"/>
              <a:gd name="connsiteY10" fmla="*/ 608420 h 3323045"/>
              <a:gd name="connsiteX11" fmla="*/ 3181350 w 3342637"/>
              <a:gd name="connsiteY11" fmla="*/ 217895 h 3323045"/>
              <a:gd name="connsiteX12" fmla="*/ 3333750 w 3342637"/>
              <a:gd name="connsiteY12" fmla="*/ 17870 h 3323045"/>
              <a:gd name="connsiteX13" fmla="*/ 3324225 w 3342637"/>
              <a:gd name="connsiteY13" fmla="*/ 8346 h 3323045"/>
              <a:gd name="connsiteX0" fmla="*/ 0 w 3514743"/>
              <a:gd name="connsiteY0" fmla="*/ 3819524 h 3819524"/>
              <a:gd name="connsiteX1" fmla="*/ 228600 w 3514743"/>
              <a:gd name="connsiteY1" fmla="*/ 3524249 h 3819524"/>
              <a:gd name="connsiteX2" fmla="*/ 400050 w 3514743"/>
              <a:gd name="connsiteY2" fmla="*/ 3362324 h 3819524"/>
              <a:gd name="connsiteX3" fmla="*/ 923925 w 3514743"/>
              <a:gd name="connsiteY3" fmla="*/ 3057524 h 3819524"/>
              <a:gd name="connsiteX4" fmla="*/ 1162050 w 3514743"/>
              <a:gd name="connsiteY4" fmla="*/ 3000374 h 3819524"/>
              <a:gd name="connsiteX5" fmla="*/ 1533525 w 3514743"/>
              <a:gd name="connsiteY5" fmla="*/ 2809874 h 3819524"/>
              <a:gd name="connsiteX6" fmla="*/ 1638300 w 3514743"/>
              <a:gd name="connsiteY6" fmla="*/ 2419349 h 3819524"/>
              <a:gd name="connsiteX7" fmla="*/ 1838325 w 3514743"/>
              <a:gd name="connsiteY7" fmla="*/ 2028824 h 3819524"/>
              <a:gd name="connsiteX8" fmla="*/ 2190750 w 3514743"/>
              <a:gd name="connsiteY8" fmla="*/ 1600199 h 3819524"/>
              <a:gd name="connsiteX9" fmla="*/ 2381250 w 3514743"/>
              <a:gd name="connsiteY9" fmla="*/ 1285874 h 3819524"/>
              <a:gd name="connsiteX10" fmla="*/ 2705100 w 3514743"/>
              <a:gd name="connsiteY10" fmla="*/ 1104899 h 3819524"/>
              <a:gd name="connsiteX11" fmla="*/ 3181350 w 3514743"/>
              <a:gd name="connsiteY11" fmla="*/ 714374 h 3819524"/>
              <a:gd name="connsiteX12" fmla="*/ 3333750 w 3514743"/>
              <a:gd name="connsiteY12" fmla="*/ 514349 h 3819524"/>
              <a:gd name="connsiteX13" fmla="*/ 3514725 w 3514743"/>
              <a:gd name="connsiteY13" fmla="*/ 0 h 38195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3514743" h="3819524">
                <a:moveTo>
                  <a:pt x="0" y="3819524"/>
                </a:moveTo>
                <a:cubicBezTo>
                  <a:pt x="80962" y="3709986"/>
                  <a:pt x="161925" y="3600449"/>
                  <a:pt x="228600" y="3524249"/>
                </a:cubicBezTo>
                <a:cubicBezTo>
                  <a:pt x="295275" y="3448049"/>
                  <a:pt x="284163" y="3440111"/>
                  <a:pt x="400050" y="3362324"/>
                </a:cubicBezTo>
                <a:cubicBezTo>
                  <a:pt x="515937" y="3284537"/>
                  <a:pt x="796925" y="3117849"/>
                  <a:pt x="923925" y="3057524"/>
                </a:cubicBezTo>
                <a:cubicBezTo>
                  <a:pt x="1050925" y="2997199"/>
                  <a:pt x="1060450" y="3041649"/>
                  <a:pt x="1162050" y="3000374"/>
                </a:cubicBezTo>
                <a:cubicBezTo>
                  <a:pt x="1263650" y="2959099"/>
                  <a:pt x="1454150" y="2906712"/>
                  <a:pt x="1533525" y="2809874"/>
                </a:cubicBezTo>
                <a:cubicBezTo>
                  <a:pt x="1612900" y="2713036"/>
                  <a:pt x="1587500" y="2549524"/>
                  <a:pt x="1638300" y="2419349"/>
                </a:cubicBezTo>
                <a:cubicBezTo>
                  <a:pt x="1689100" y="2289174"/>
                  <a:pt x="1746250" y="2165349"/>
                  <a:pt x="1838325" y="2028824"/>
                </a:cubicBezTo>
                <a:cubicBezTo>
                  <a:pt x="1930400" y="1892299"/>
                  <a:pt x="2100262" y="1724024"/>
                  <a:pt x="2190750" y="1600199"/>
                </a:cubicBezTo>
                <a:cubicBezTo>
                  <a:pt x="2281238" y="1476374"/>
                  <a:pt x="2295525" y="1368424"/>
                  <a:pt x="2381250" y="1285874"/>
                </a:cubicBezTo>
                <a:cubicBezTo>
                  <a:pt x="2466975" y="1203324"/>
                  <a:pt x="2571750" y="1200149"/>
                  <a:pt x="2705100" y="1104899"/>
                </a:cubicBezTo>
                <a:cubicBezTo>
                  <a:pt x="2838450" y="1009649"/>
                  <a:pt x="3070225" y="828674"/>
                  <a:pt x="3181350" y="714374"/>
                </a:cubicBezTo>
                <a:lnTo>
                  <a:pt x="3333750" y="514349"/>
                </a:lnTo>
                <a:cubicBezTo>
                  <a:pt x="3357562" y="479424"/>
                  <a:pt x="3516709" y="1984"/>
                  <a:pt x="3514725" y="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0" name="Forme libre : forme 9">
            <a:extLst>
              <a:ext uri="{FF2B5EF4-FFF2-40B4-BE49-F238E27FC236}">
                <a16:creationId xmlns:a16="http://schemas.microsoft.com/office/drawing/2014/main" id="{A3F9438B-574A-41ED-A02A-B92F4E8208B1}"/>
              </a:ext>
            </a:extLst>
          </p:cNvPr>
          <p:cNvSpPr/>
          <p:nvPr/>
        </p:nvSpPr>
        <p:spPr>
          <a:xfrm>
            <a:off x="5052060" y="2735580"/>
            <a:ext cx="4960620" cy="2552831"/>
          </a:xfrm>
          <a:custGeom>
            <a:avLst/>
            <a:gdLst>
              <a:gd name="connsiteX0" fmla="*/ 4960620 w 4960620"/>
              <a:gd name="connsiteY0" fmla="*/ 0 h 2552831"/>
              <a:gd name="connsiteX1" fmla="*/ 4472940 w 4960620"/>
              <a:gd name="connsiteY1" fmla="*/ 190500 h 2552831"/>
              <a:gd name="connsiteX2" fmla="*/ 4267200 w 4960620"/>
              <a:gd name="connsiteY2" fmla="*/ 266700 h 2552831"/>
              <a:gd name="connsiteX3" fmla="*/ 3985260 w 4960620"/>
              <a:gd name="connsiteY3" fmla="*/ 419100 h 2552831"/>
              <a:gd name="connsiteX4" fmla="*/ 3810000 w 4960620"/>
              <a:gd name="connsiteY4" fmla="*/ 609600 h 2552831"/>
              <a:gd name="connsiteX5" fmla="*/ 3810000 w 4960620"/>
              <a:gd name="connsiteY5" fmla="*/ 693420 h 2552831"/>
              <a:gd name="connsiteX6" fmla="*/ 3672840 w 4960620"/>
              <a:gd name="connsiteY6" fmla="*/ 838200 h 2552831"/>
              <a:gd name="connsiteX7" fmla="*/ 3489960 w 4960620"/>
              <a:gd name="connsiteY7" fmla="*/ 944880 h 2552831"/>
              <a:gd name="connsiteX8" fmla="*/ 3345180 w 4960620"/>
              <a:gd name="connsiteY8" fmla="*/ 967740 h 2552831"/>
              <a:gd name="connsiteX9" fmla="*/ 3070860 w 4960620"/>
              <a:gd name="connsiteY9" fmla="*/ 1135380 h 2552831"/>
              <a:gd name="connsiteX10" fmla="*/ 2903220 w 4960620"/>
              <a:gd name="connsiteY10" fmla="*/ 1379220 h 2552831"/>
              <a:gd name="connsiteX11" fmla="*/ 2636520 w 4960620"/>
              <a:gd name="connsiteY11" fmla="*/ 1653540 h 2552831"/>
              <a:gd name="connsiteX12" fmla="*/ 2506980 w 4960620"/>
              <a:gd name="connsiteY12" fmla="*/ 1836420 h 2552831"/>
              <a:gd name="connsiteX13" fmla="*/ 2133600 w 4960620"/>
              <a:gd name="connsiteY13" fmla="*/ 2049780 h 2552831"/>
              <a:gd name="connsiteX14" fmla="*/ 1783080 w 4960620"/>
              <a:gd name="connsiteY14" fmla="*/ 2278380 h 2552831"/>
              <a:gd name="connsiteX15" fmla="*/ 1249680 w 4960620"/>
              <a:gd name="connsiteY15" fmla="*/ 2506980 h 2552831"/>
              <a:gd name="connsiteX16" fmla="*/ 830580 w 4960620"/>
              <a:gd name="connsiteY16" fmla="*/ 2453640 h 2552831"/>
              <a:gd name="connsiteX17" fmla="*/ 571500 w 4960620"/>
              <a:gd name="connsiteY17" fmla="*/ 2545080 h 2552831"/>
              <a:gd name="connsiteX18" fmla="*/ 342900 w 4960620"/>
              <a:gd name="connsiteY18" fmla="*/ 2537460 h 2552831"/>
              <a:gd name="connsiteX19" fmla="*/ 236220 w 4960620"/>
              <a:gd name="connsiteY19" fmla="*/ 2453640 h 2552831"/>
              <a:gd name="connsiteX20" fmla="*/ 0 w 4960620"/>
              <a:gd name="connsiteY20" fmla="*/ 2529840 h 25528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4960620" h="2552831">
                <a:moveTo>
                  <a:pt x="4960620" y="0"/>
                </a:moveTo>
                <a:lnTo>
                  <a:pt x="4472940" y="190500"/>
                </a:lnTo>
                <a:cubicBezTo>
                  <a:pt x="4357370" y="234950"/>
                  <a:pt x="4348480" y="228600"/>
                  <a:pt x="4267200" y="266700"/>
                </a:cubicBezTo>
                <a:cubicBezTo>
                  <a:pt x="4185920" y="304800"/>
                  <a:pt x="4061460" y="361950"/>
                  <a:pt x="3985260" y="419100"/>
                </a:cubicBezTo>
                <a:cubicBezTo>
                  <a:pt x="3909060" y="476250"/>
                  <a:pt x="3839210" y="563880"/>
                  <a:pt x="3810000" y="609600"/>
                </a:cubicBezTo>
                <a:cubicBezTo>
                  <a:pt x="3780790" y="655320"/>
                  <a:pt x="3832860" y="655320"/>
                  <a:pt x="3810000" y="693420"/>
                </a:cubicBezTo>
                <a:cubicBezTo>
                  <a:pt x="3787140" y="731520"/>
                  <a:pt x="3726180" y="796290"/>
                  <a:pt x="3672840" y="838200"/>
                </a:cubicBezTo>
                <a:cubicBezTo>
                  <a:pt x="3619500" y="880110"/>
                  <a:pt x="3544570" y="923290"/>
                  <a:pt x="3489960" y="944880"/>
                </a:cubicBezTo>
                <a:cubicBezTo>
                  <a:pt x="3435350" y="966470"/>
                  <a:pt x="3415030" y="935990"/>
                  <a:pt x="3345180" y="967740"/>
                </a:cubicBezTo>
                <a:cubicBezTo>
                  <a:pt x="3275330" y="999490"/>
                  <a:pt x="3144520" y="1066800"/>
                  <a:pt x="3070860" y="1135380"/>
                </a:cubicBezTo>
                <a:cubicBezTo>
                  <a:pt x="2997200" y="1203960"/>
                  <a:pt x="2975610" y="1292860"/>
                  <a:pt x="2903220" y="1379220"/>
                </a:cubicBezTo>
                <a:cubicBezTo>
                  <a:pt x="2830830" y="1465580"/>
                  <a:pt x="2702560" y="1577340"/>
                  <a:pt x="2636520" y="1653540"/>
                </a:cubicBezTo>
                <a:cubicBezTo>
                  <a:pt x="2570480" y="1729740"/>
                  <a:pt x="2590800" y="1770380"/>
                  <a:pt x="2506980" y="1836420"/>
                </a:cubicBezTo>
                <a:cubicBezTo>
                  <a:pt x="2423160" y="1902460"/>
                  <a:pt x="2254250" y="1976120"/>
                  <a:pt x="2133600" y="2049780"/>
                </a:cubicBezTo>
                <a:cubicBezTo>
                  <a:pt x="2012950" y="2123440"/>
                  <a:pt x="1930400" y="2202180"/>
                  <a:pt x="1783080" y="2278380"/>
                </a:cubicBezTo>
                <a:cubicBezTo>
                  <a:pt x="1635760" y="2354580"/>
                  <a:pt x="1408430" y="2477770"/>
                  <a:pt x="1249680" y="2506980"/>
                </a:cubicBezTo>
                <a:cubicBezTo>
                  <a:pt x="1090930" y="2536190"/>
                  <a:pt x="943610" y="2447290"/>
                  <a:pt x="830580" y="2453640"/>
                </a:cubicBezTo>
                <a:cubicBezTo>
                  <a:pt x="717550" y="2459990"/>
                  <a:pt x="652780" y="2531110"/>
                  <a:pt x="571500" y="2545080"/>
                </a:cubicBezTo>
                <a:cubicBezTo>
                  <a:pt x="490220" y="2559050"/>
                  <a:pt x="398780" y="2552700"/>
                  <a:pt x="342900" y="2537460"/>
                </a:cubicBezTo>
                <a:cubicBezTo>
                  <a:pt x="287020" y="2522220"/>
                  <a:pt x="293370" y="2454910"/>
                  <a:pt x="236220" y="2453640"/>
                </a:cubicBezTo>
                <a:cubicBezTo>
                  <a:pt x="179070" y="2452370"/>
                  <a:pt x="89535" y="2491105"/>
                  <a:pt x="0" y="252984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2" name="Forme libre : forme 11">
            <a:extLst>
              <a:ext uri="{FF2B5EF4-FFF2-40B4-BE49-F238E27FC236}">
                <a16:creationId xmlns:a16="http://schemas.microsoft.com/office/drawing/2014/main" id="{944CCB70-F3D6-4557-9C2F-76D3681E987B}"/>
              </a:ext>
            </a:extLst>
          </p:cNvPr>
          <p:cNvSpPr/>
          <p:nvPr/>
        </p:nvSpPr>
        <p:spPr>
          <a:xfrm>
            <a:off x="4076700" y="2202180"/>
            <a:ext cx="4556760" cy="3308828"/>
          </a:xfrm>
          <a:custGeom>
            <a:avLst/>
            <a:gdLst>
              <a:gd name="connsiteX0" fmla="*/ 0 w 4556760"/>
              <a:gd name="connsiteY0" fmla="*/ 0 h 3308828"/>
              <a:gd name="connsiteX1" fmla="*/ 266700 w 4556760"/>
              <a:gd name="connsiteY1" fmla="*/ 243840 h 3308828"/>
              <a:gd name="connsiteX2" fmla="*/ 670560 w 4556760"/>
              <a:gd name="connsiteY2" fmla="*/ 457200 h 3308828"/>
              <a:gd name="connsiteX3" fmla="*/ 1219200 w 4556760"/>
              <a:gd name="connsiteY3" fmla="*/ 807720 h 3308828"/>
              <a:gd name="connsiteX4" fmla="*/ 1341120 w 4556760"/>
              <a:gd name="connsiteY4" fmla="*/ 967740 h 3308828"/>
              <a:gd name="connsiteX5" fmla="*/ 1661160 w 4556760"/>
              <a:gd name="connsiteY5" fmla="*/ 1333500 h 3308828"/>
              <a:gd name="connsiteX6" fmla="*/ 2080260 w 4556760"/>
              <a:gd name="connsiteY6" fmla="*/ 1661160 h 3308828"/>
              <a:gd name="connsiteX7" fmla="*/ 2484120 w 4556760"/>
              <a:gd name="connsiteY7" fmla="*/ 1927860 h 3308828"/>
              <a:gd name="connsiteX8" fmla="*/ 2865120 w 4556760"/>
              <a:gd name="connsiteY8" fmla="*/ 2171700 h 3308828"/>
              <a:gd name="connsiteX9" fmla="*/ 3055620 w 4556760"/>
              <a:gd name="connsiteY9" fmla="*/ 2514600 h 3308828"/>
              <a:gd name="connsiteX10" fmla="*/ 3322320 w 4556760"/>
              <a:gd name="connsiteY10" fmla="*/ 2674620 h 3308828"/>
              <a:gd name="connsiteX11" fmla="*/ 3825240 w 4556760"/>
              <a:gd name="connsiteY11" fmla="*/ 2743200 h 3308828"/>
              <a:gd name="connsiteX12" fmla="*/ 4008120 w 4556760"/>
              <a:gd name="connsiteY12" fmla="*/ 2895600 h 3308828"/>
              <a:gd name="connsiteX13" fmla="*/ 4465320 w 4556760"/>
              <a:gd name="connsiteY13" fmla="*/ 3246120 h 3308828"/>
              <a:gd name="connsiteX14" fmla="*/ 4556760 w 4556760"/>
              <a:gd name="connsiteY14" fmla="*/ 3307080 h 33088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4556760" h="3308828">
                <a:moveTo>
                  <a:pt x="0" y="0"/>
                </a:moveTo>
                <a:cubicBezTo>
                  <a:pt x="77470" y="83820"/>
                  <a:pt x="154940" y="167640"/>
                  <a:pt x="266700" y="243840"/>
                </a:cubicBezTo>
                <a:cubicBezTo>
                  <a:pt x="378460" y="320040"/>
                  <a:pt x="511810" y="363220"/>
                  <a:pt x="670560" y="457200"/>
                </a:cubicBezTo>
                <a:cubicBezTo>
                  <a:pt x="829310" y="551180"/>
                  <a:pt x="1107440" y="722630"/>
                  <a:pt x="1219200" y="807720"/>
                </a:cubicBezTo>
                <a:cubicBezTo>
                  <a:pt x="1330960" y="892810"/>
                  <a:pt x="1267460" y="880110"/>
                  <a:pt x="1341120" y="967740"/>
                </a:cubicBezTo>
                <a:cubicBezTo>
                  <a:pt x="1414780" y="1055370"/>
                  <a:pt x="1537970" y="1217930"/>
                  <a:pt x="1661160" y="1333500"/>
                </a:cubicBezTo>
                <a:cubicBezTo>
                  <a:pt x="1784350" y="1449070"/>
                  <a:pt x="1943100" y="1562100"/>
                  <a:pt x="2080260" y="1661160"/>
                </a:cubicBezTo>
                <a:cubicBezTo>
                  <a:pt x="2217420" y="1760220"/>
                  <a:pt x="2353310" y="1842770"/>
                  <a:pt x="2484120" y="1927860"/>
                </a:cubicBezTo>
                <a:cubicBezTo>
                  <a:pt x="2614930" y="2012950"/>
                  <a:pt x="2769870" y="2073910"/>
                  <a:pt x="2865120" y="2171700"/>
                </a:cubicBezTo>
                <a:cubicBezTo>
                  <a:pt x="2960370" y="2269490"/>
                  <a:pt x="2979420" y="2430780"/>
                  <a:pt x="3055620" y="2514600"/>
                </a:cubicBezTo>
                <a:cubicBezTo>
                  <a:pt x="3131820" y="2598420"/>
                  <a:pt x="3194050" y="2636520"/>
                  <a:pt x="3322320" y="2674620"/>
                </a:cubicBezTo>
                <a:cubicBezTo>
                  <a:pt x="3450590" y="2712720"/>
                  <a:pt x="3710940" y="2706370"/>
                  <a:pt x="3825240" y="2743200"/>
                </a:cubicBezTo>
                <a:cubicBezTo>
                  <a:pt x="3939540" y="2780030"/>
                  <a:pt x="3901440" y="2811780"/>
                  <a:pt x="4008120" y="2895600"/>
                </a:cubicBezTo>
                <a:cubicBezTo>
                  <a:pt x="4114800" y="2979420"/>
                  <a:pt x="4373880" y="3177540"/>
                  <a:pt x="4465320" y="3246120"/>
                </a:cubicBezTo>
                <a:cubicBezTo>
                  <a:pt x="4556760" y="3314700"/>
                  <a:pt x="4556760" y="3310890"/>
                  <a:pt x="4556760" y="330708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4" name="Forme libre : forme 23">
            <a:extLst>
              <a:ext uri="{FF2B5EF4-FFF2-40B4-BE49-F238E27FC236}">
                <a16:creationId xmlns:a16="http://schemas.microsoft.com/office/drawing/2014/main" id="{95D7BB21-081F-4A5B-968A-0D05182EA29B}"/>
              </a:ext>
            </a:extLst>
          </p:cNvPr>
          <p:cNvSpPr/>
          <p:nvPr/>
        </p:nvSpPr>
        <p:spPr>
          <a:xfrm>
            <a:off x="6172200" y="4654550"/>
            <a:ext cx="647700" cy="374650"/>
          </a:xfrm>
          <a:custGeom>
            <a:avLst/>
            <a:gdLst>
              <a:gd name="connsiteX0" fmla="*/ 0 w 647700"/>
              <a:gd name="connsiteY0" fmla="*/ 0 h 374650"/>
              <a:gd name="connsiteX1" fmla="*/ 260350 w 647700"/>
              <a:gd name="connsiteY1" fmla="*/ 127000 h 374650"/>
              <a:gd name="connsiteX2" fmla="*/ 514350 w 647700"/>
              <a:gd name="connsiteY2" fmla="*/ 222250 h 374650"/>
              <a:gd name="connsiteX3" fmla="*/ 647700 w 647700"/>
              <a:gd name="connsiteY3" fmla="*/ 374650 h 374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47700" h="374650">
                <a:moveTo>
                  <a:pt x="0" y="0"/>
                </a:moveTo>
                <a:cubicBezTo>
                  <a:pt x="87312" y="44979"/>
                  <a:pt x="174625" y="89958"/>
                  <a:pt x="260350" y="127000"/>
                </a:cubicBezTo>
                <a:cubicBezTo>
                  <a:pt x="346075" y="164042"/>
                  <a:pt x="449792" y="180975"/>
                  <a:pt x="514350" y="222250"/>
                </a:cubicBezTo>
                <a:cubicBezTo>
                  <a:pt x="578908" y="263525"/>
                  <a:pt x="613304" y="319087"/>
                  <a:pt x="647700" y="37465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1" name="Forme libre : forme 30">
            <a:extLst>
              <a:ext uri="{FF2B5EF4-FFF2-40B4-BE49-F238E27FC236}">
                <a16:creationId xmlns:a16="http://schemas.microsoft.com/office/drawing/2014/main" id="{9B914AB4-097F-4566-ACFF-8B65D8AD4BA5}"/>
              </a:ext>
            </a:extLst>
          </p:cNvPr>
          <p:cNvSpPr/>
          <p:nvPr/>
        </p:nvSpPr>
        <p:spPr>
          <a:xfrm>
            <a:off x="4794250" y="3968750"/>
            <a:ext cx="1099770" cy="1276350"/>
          </a:xfrm>
          <a:custGeom>
            <a:avLst/>
            <a:gdLst>
              <a:gd name="connsiteX0" fmla="*/ 0 w 1099770"/>
              <a:gd name="connsiteY0" fmla="*/ 0 h 1276350"/>
              <a:gd name="connsiteX1" fmla="*/ 38100 w 1099770"/>
              <a:gd name="connsiteY1" fmla="*/ 63500 h 1276350"/>
              <a:gd name="connsiteX2" fmla="*/ 22225 w 1099770"/>
              <a:gd name="connsiteY2" fmla="*/ 130175 h 1276350"/>
              <a:gd name="connsiteX3" fmla="*/ 171450 w 1099770"/>
              <a:gd name="connsiteY3" fmla="*/ 139700 h 1276350"/>
              <a:gd name="connsiteX4" fmla="*/ 352425 w 1099770"/>
              <a:gd name="connsiteY4" fmla="*/ 203200 h 1276350"/>
              <a:gd name="connsiteX5" fmla="*/ 419100 w 1099770"/>
              <a:gd name="connsiteY5" fmla="*/ 193675 h 1276350"/>
              <a:gd name="connsiteX6" fmla="*/ 584200 w 1099770"/>
              <a:gd name="connsiteY6" fmla="*/ 177800 h 1276350"/>
              <a:gd name="connsiteX7" fmla="*/ 685800 w 1099770"/>
              <a:gd name="connsiteY7" fmla="*/ 244475 h 1276350"/>
              <a:gd name="connsiteX8" fmla="*/ 844550 w 1099770"/>
              <a:gd name="connsiteY8" fmla="*/ 320675 h 1276350"/>
              <a:gd name="connsiteX9" fmla="*/ 955675 w 1099770"/>
              <a:gd name="connsiteY9" fmla="*/ 450850 h 1276350"/>
              <a:gd name="connsiteX10" fmla="*/ 1022350 w 1099770"/>
              <a:gd name="connsiteY10" fmla="*/ 619125 h 1276350"/>
              <a:gd name="connsiteX11" fmla="*/ 1069975 w 1099770"/>
              <a:gd name="connsiteY11" fmla="*/ 736600 h 1276350"/>
              <a:gd name="connsiteX12" fmla="*/ 1054100 w 1099770"/>
              <a:gd name="connsiteY12" fmla="*/ 920750 h 1276350"/>
              <a:gd name="connsiteX13" fmla="*/ 1098550 w 1099770"/>
              <a:gd name="connsiteY13" fmla="*/ 1003300 h 1276350"/>
              <a:gd name="connsiteX14" fmla="*/ 996950 w 1099770"/>
              <a:gd name="connsiteY14" fmla="*/ 1130300 h 1276350"/>
              <a:gd name="connsiteX15" fmla="*/ 923925 w 1099770"/>
              <a:gd name="connsiteY15" fmla="*/ 1276350 h 1276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099770" h="1276350">
                <a:moveTo>
                  <a:pt x="0" y="0"/>
                </a:moveTo>
                <a:cubicBezTo>
                  <a:pt x="17198" y="20902"/>
                  <a:pt x="34396" y="41804"/>
                  <a:pt x="38100" y="63500"/>
                </a:cubicBezTo>
                <a:cubicBezTo>
                  <a:pt x="41804" y="85196"/>
                  <a:pt x="0" y="117475"/>
                  <a:pt x="22225" y="130175"/>
                </a:cubicBezTo>
                <a:cubicBezTo>
                  <a:pt x="44450" y="142875"/>
                  <a:pt x="116417" y="127529"/>
                  <a:pt x="171450" y="139700"/>
                </a:cubicBezTo>
                <a:cubicBezTo>
                  <a:pt x="226483" y="151871"/>
                  <a:pt x="311150" y="194204"/>
                  <a:pt x="352425" y="203200"/>
                </a:cubicBezTo>
                <a:cubicBezTo>
                  <a:pt x="393700" y="212196"/>
                  <a:pt x="380471" y="197908"/>
                  <a:pt x="419100" y="193675"/>
                </a:cubicBezTo>
                <a:cubicBezTo>
                  <a:pt x="457729" y="189442"/>
                  <a:pt x="539750" y="169333"/>
                  <a:pt x="584200" y="177800"/>
                </a:cubicBezTo>
                <a:cubicBezTo>
                  <a:pt x="628650" y="186267"/>
                  <a:pt x="642408" y="220662"/>
                  <a:pt x="685800" y="244475"/>
                </a:cubicBezTo>
                <a:cubicBezTo>
                  <a:pt x="729192" y="268288"/>
                  <a:pt x="799571" y="286279"/>
                  <a:pt x="844550" y="320675"/>
                </a:cubicBezTo>
                <a:cubicBezTo>
                  <a:pt x="889529" y="355071"/>
                  <a:pt x="926042" y="401108"/>
                  <a:pt x="955675" y="450850"/>
                </a:cubicBezTo>
                <a:cubicBezTo>
                  <a:pt x="985308" y="500592"/>
                  <a:pt x="1003300" y="571500"/>
                  <a:pt x="1022350" y="619125"/>
                </a:cubicBezTo>
                <a:cubicBezTo>
                  <a:pt x="1041400" y="666750"/>
                  <a:pt x="1064683" y="686329"/>
                  <a:pt x="1069975" y="736600"/>
                </a:cubicBezTo>
                <a:cubicBezTo>
                  <a:pt x="1075267" y="786871"/>
                  <a:pt x="1049338" y="876300"/>
                  <a:pt x="1054100" y="920750"/>
                </a:cubicBezTo>
                <a:cubicBezTo>
                  <a:pt x="1058863" y="965200"/>
                  <a:pt x="1108075" y="968375"/>
                  <a:pt x="1098550" y="1003300"/>
                </a:cubicBezTo>
                <a:cubicBezTo>
                  <a:pt x="1089025" y="1038225"/>
                  <a:pt x="1026054" y="1084792"/>
                  <a:pt x="996950" y="1130300"/>
                </a:cubicBezTo>
                <a:cubicBezTo>
                  <a:pt x="967846" y="1175808"/>
                  <a:pt x="945885" y="1226079"/>
                  <a:pt x="923925" y="127635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630" name="Rectangle 629">
            <a:extLst>
              <a:ext uri="{FF2B5EF4-FFF2-40B4-BE49-F238E27FC236}">
                <a16:creationId xmlns:a16="http://schemas.microsoft.com/office/drawing/2014/main" id="{B534E08F-1B77-430C-A4BB-7DD856958AEA}"/>
              </a:ext>
            </a:extLst>
          </p:cNvPr>
          <p:cNvSpPr/>
          <p:nvPr/>
        </p:nvSpPr>
        <p:spPr>
          <a:xfrm rot="762525">
            <a:off x="2520144" y="492388"/>
            <a:ext cx="176556" cy="2034079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65" name="Forme libre : forme 64">
            <a:extLst>
              <a:ext uri="{FF2B5EF4-FFF2-40B4-BE49-F238E27FC236}">
                <a16:creationId xmlns:a16="http://schemas.microsoft.com/office/drawing/2014/main" id="{E9D5A3E5-AD50-4EEC-8597-72ED31D03BAE}"/>
              </a:ext>
            </a:extLst>
          </p:cNvPr>
          <p:cNvSpPr/>
          <p:nvPr/>
        </p:nvSpPr>
        <p:spPr>
          <a:xfrm>
            <a:off x="119502" y="738807"/>
            <a:ext cx="222344" cy="269732"/>
          </a:xfrm>
          <a:custGeom>
            <a:avLst/>
            <a:gdLst>
              <a:gd name="connsiteX0" fmla="*/ 0 w 219075"/>
              <a:gd name="connsiteY0" fmla="*/ 0 h 333375"/>
              <a:gd name="connsiteX1" fmla="*/ 142875 w 219075"/>
              <a:gd name="connsiteY1" fmla="*/ 104775 h 333375"/>
              <a:gd name="connsiteX2" fmla="*/ 28575 w 219075"/>
              <a:gd name="connsiteY2" fmla="*/ 228600 h 333375"/>
              <a:gd name="connsiteX3" fmla="*/ 219075 w 219075"/>
              <a:gd name="connsiteY3" fmla="*/ 333375 h 333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9075" h="333375">
                <a:moveTo>
                  <a:pt x="0" y="0"/>
                </a:moveTo>
                <a:cubicBezTo>
                  <a:pt x="69056" y="33337"/>
                  <a:pt x="138113" y="66675"/>
                  <a:pt x="142875" y="104775"/>
                </a:cubicBezTo>
                <a:cubicBezTo>
                  <a:pt x="147638" y="142875"/>
                  <a:pt x="15875" y="190500"/>
                  <a:pt x="28575" y="228600"/>
                </a:cubicBezTo>
                <a:cubicBezTo>
                  <a:pt x="41275" y="266700"/>
                  <a:pt x="130175" y="300037"/>
                  <a:pt x="219075" y="333375"/>
                </a:cubicBezTo>
              </a:path>
            </a:pathLst>
          </a:custGeom>
          <a:noFill/>
          <a:ln w="19050" cmpd="dbl">
            <a:solidFill>
              <a:srgbClr val="7030A0"/>
            </a:solidFill>
            <a:headEnd type="stealth" w="lg" len="lg"/>
            <a:tailEnd type="stealth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70" name="ZoneTexte 69">
            <a:extLst>
              <a:ext uri="{FF2B5EF4-FFF2-40B4-BE49-F238E27FC236}">
                <a16:creationId xmlns:a16="http://schemas.microsoft.com/office/drawing/2014/main" id="{315A8E70-2BC1-4E13-AC01-966151702F07}"/>
              </a:ext>
            </a:extLst>
          </p:cNvPr>
          <p:cNvSpPr txBox="1"/>
          <p:nvPr/>
        </p:nvSpPr>
        <p:spPr>
          <a:xfrm>
            <a:off x="372469" y="739891"/>
            <a:ext cx="232031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Axe autoroutier (E411)</a:t>
            </a:r>
            <a:endParaRPr lang="fr-BE" sz="1100" dirty="0"/>
          </a:p>
        </p:txBody>
      </p:sp>
      <p:sp>
        <p:nvSpPr>
          <p:cNvPr id="72" name="ZoneTexte 71">
            <a:extLst>
              <a:ext uri="{FF2B5EF4-FFF2-40B4-BE49-F238E27FC236}">
                <a16:creationId xmlns:a16="http://schemas.microsoft.com/office/drawing/2014/main" id="{CD546C32-B5BB-478F-A054-281AF16F3FD6}"/>
              </a:ext>
            </a:extLst>
          </p:cNvPr>
          <p:cNvSpPr txBox="1"/>
          <p:nvPr/>
        </p:nvSpPr>
        <p:spPr>
          <a:xfrm>
            <a:off x="368515" y="1129615"/>
            <a:ext cx="232031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Réseau routier régionale</a:t>
            </a:r>
            <a:endParaRPr lang="fr-BE" sz="1100" dirty="0"/>
          </a:p>
        </p:txBody>
      </p:sp>
      <p:sp>
        <p:nvSpPr>
          <p:cNvPr id="75" name="ZoneTexte 74">
            <a:extLst>
              <a:ext uri="{FF2B5EF4-FFF2-40B4-BE49-F238E27FC236}">
                <a16:creationId xmlns:a16="http://schemas.microsoft.com/office/drawing/2014/main" id="{A63126DA-CE96-4F57-BDFA-36734724A8EF}"/>
              </a:ext>
            </a:extLst>
          </p:cNvPr>
          <p:cNvSpPr txBox="1"/>
          <p:nvPr/>
        </p:nvSpPr>
        <p:spPr>
          <a:xfrm>
            <a:off x="334208" y="253470"/>
            <a:ext cx="1712217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Pôles de développement et d’appui touristique</a:t>
            </a:r>
            <a:endParaRPr lang="fr-BE" sz="1100" dirty="0"/>
          </a:p>
        </p:txBody>
      </p:sp>
      <p:sp>
        <p:nvSpPr>
          <p:cNvPr id="79" name="Forme libre : forme 78">
            <a:extLst>
              <a:ext uri="{FF2B5EF4-FFF2-40B4-BE49-F238E27FC236}">
                <a16:creationId xmlns:a16="http://schemas.microsoft.com/office/drawing/2014/main" id="{70D37981-2D87-40ED-BAFC-FFC8C63CE60C}"/>
              </a:ext>
            </a:extLst>
          </p:cNvPr>
          <p:cNvSpPr/>
          <p:nvPr/>
        </p:nvSpPr>
        <p:spPr>
          <a:xfrm>
            <a:off x="112109" y="1132204"/>
            <a:ext cx="222344" cy="269732"/>
          </a:xfrm>
          <a:custGeom>
            <a:avLst/>
            <a:gdLst>
              <a:gd name="connsiteX0" fmla="*/ 0 w 219075"/>
              <a:gd name="connsiteY0" fmla="*/ 0 h 333375"/>
              <a:gd name="connsiteX1" fmla="*/ 142875 w 219075"/>
              <a:gd name="connsiteY1" fmla="*/ 104775 h 333375"/>
              <a:gd name="connsiteX2" fmla="*/ 28575 w 219075"/>
              <a:gd name="connsiteY2" fmla="*/ 228600 h 333375"/>
              <a:gd name="connsiteX3" fmla="*/ 219075 w 219075"/>
              <a:gd name="connsiteY3" fmla="*/ 333375 h 333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9075" h="333375">
                <a:moveTo>
                  <a:pt x="0" y="0"/>
                </a:moveTo>
                <a:cubicBezTo>
                  <a:pt x="69056" y="33337"/>
                  <a:pt x="138113" y="66675"/>
                  <a:pt x="142875" y="104775"/>
                </a:cubicBezTo>
                <a:cubicBezTo>
                  <a:pt x="147638" y="142875"/>
                  <a:pt x="15875" y="190500"/>
                  <a:pt x="28575" y="228600"/>
                </a:cubicBezTo>
                <a:cubicBezTo>
                  <a:pt x="41275" y="266700"/>
                  <a:pt x="130175" y="300037"/>
                  <a:pt x="219075" y="333375"/>
                </a:cubicBezTo>
              </a:path>
            </a:pathLst>
          </a:custGeom>
          <a:noFill/>
          <a:ln w="12700" cmpd="sng">
            <a:solidFill>
              <a:schemeClr val="bg1">
                <a:lumMod val="75000"/>
              </a:schemeClr>
            </a:solidFill>
            <a:headEnd type="none" w="lg" len="lg"/>
            <a:tailEnd type="none" w="lg" len="lg"/>
            <a:extLst>
              <a:ext uri="{C807C97D-BFC1-408E-A445-0C87EB9F89A2}">
                <ask:lineSketchStyleProps xmlns:ask="http://schemas.microsoft.com/office/drawing/2018/sketchyshapes">
                  <ask:type>
                    <ask:lineSketchNone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80" name="Forme libre : forme 79">
            <a:extLst>
              <a:ext uri="{FF2B5EF4-FFF2-40B4-BE49-F238E27FC236}">
                <a16:creationId xmlns:a16="http://schemas.microsoft.com/office/drawing/2014/main" id="{51586F8B-F076-4975-89E8-64CD98B2DE98}"/>
              </a:ext>
            </a:extLst>
          </p:cNvPr>
          <p:cNvSpPr/>
          <p:nvPr/>
        </p:nvSpPr>
        <p:spPr>
          <a:xfrm>
            <a:off x="98416" y="349764"/>
            <a:ext cx="235086" cy="196167"/>
          </a:xfrm>
          <a:custGeom>
            <a:avLst/>
            <a:gdLst>
              <a:gd name="connsiteX0" fmla="*/ 204899 w 424322"/>
              <a:gd name="connsiteY0" fmla="*/ 139009 h 387565"/>
              <a:gd name="connsiteX1" fmla="*/ 309674 w 424322"/>
              <a:gd name="connsiteY1" fmla="*/ 5659 h 387565"/>
              <a:gd name="connsiteX2" fmla="*/ 423974 w 424322"/>
              <a:gd name="connsiteY2" fmla="*/ 43759 h 387565"/>
              <a:gd name="connsiteX3" fmla="*/ 347774 w 424322"/>
              <a:gd name="connsiteY3" fmla="*/ 215209 h 387565"/>
              <a:gd name="connsiteX4" fmla="*/ 423974 w 424322"/>
              <a:gd name="connsiteY4" fmla="*/ 319984 h 387565"/>
              <a:gd name="connsiteX5" fmla="*/ 338249 w 424322"/>
              <a:gd name="connsiteY5" fmla="*/ 386659 h 387565"/>
              <a:gd name="connsiteX6" fmla="*/ 233474 w 424322"/>
              <a:gd name="connsiteY6" fmla="*/ 272359 h 387565"/>
              <a:gd name="connsiteX7" fmla="*/ 71549 w 424322"/>
              <a:gd name="connsiteY7" fmla="*/ 291409 h 387565"/>
              <a:gd name="connsiteX8" fmla="*/ 4874 w 424322"/>
              <a:gd name="connsiteY8" fmla="*/ 110434 h 387565"/>
              <a:gd name="connsiteX9" fmla="*/ 204899 w 424322"/>
              <a:gd name="connsiteY9" fmla="*/ 139009 h 3875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24322" h="387565">
                <a:moveTo>
                  <a:pt x="204899" y="139009"/>
                </a:moveTo>
                <a:cubicBezTo>
                  <a:pt x="255699" y="121547"/>
                  <a:pt x="273162" y="21534"/>
                  <a:pt x="309674" y="5659"/>
                </a:cubicBezTo>
                <a:cubicBezTo>
                  <a:pt x="346187" y="-10216"/>
                  <a:pt x="417624" y="8834"/>
                  <a:pt x="423974" y="43759"/>
                </a:cubicBezTo>
                <a:cubicBezTo>
                  <a:pt x="430324" y="78684"/>
                  <a:pt x="347774" y="169172"/>
                  <a:pt x="347774" y="215209"/>
                </a:cubicBezTo>
                <a:cubicBezTo>
                  <a:pt x="347774" y="261246"/>
                  <a:pt x="425562" y="291409"/>
                  <a:pt x="423974" y="319984"/>
                </a:cubicBezTo>
                <a:cubicBezTo>
                  <a:pt x="422387" y="348559"/>
                  <a:pt x="369999" y="394596"/>
                  <a:pt x="338249" y="386659"/>
                </a:cubicBezTo>
                <a:cubicBezTo>
                  <a:pt x="306499" y="378722"/>
                  <a:pt x="277924" y="288234"/>
                  <a:pt x="233474" y="272359"/>
                </a:cubicBezTo>
                <a:cubicBezTo>
                  <a:pt x="189024" y="256484"/>
                  <a:pt x="109649" y="318396"/>
                  <a:pt x="71549" y="291409"/>
                </a:cubicBezTo>
                <a:cubicBezTo>
                  <a:pt x="33449" y="264422"/>
                  <a:pt x="-15763" y="139009"/>
                  <a:pt x="4874" y="110434"/>
                </a:cubicBezTo>
                <a:cubicBezTo>
                  <a:pt x="25511" y="81859"/>
                  <a:pt x="154099" y="156471"/>
                  <a:pt x="204899" y="139009"/>
                </a:cubicBezTo>
                <a:close/>
              </a:path>
            </a:pathLst>
          </a:custGeom>
          <a:solidFill>
            <a:schemeClr val="accent2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83" name="ZoneTexte 82">
            <a:extLst>
              <a:ext uri="{FF2B5EF4-FFF2-40B4-BE49-F238E27FC236}">
                <a16:creationId xmlns:a16="http://schemas.microsoft.com/office/drawing/2014/main" id="{E3833D92-8182-40AF-8428-129CFF1A20B8}"/>
              </a:ext>
            </a:extLst>
          </p:cNvPr>
          <p:cNvSpPr txBox="1"/>
          <p:nvPr/>
        </p:nvSpPr>
        <p:spPr>
          <a:xfrm>
            <a:off x="361106" y="1512331"/>
            <a:ext cx="232031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Ligne ferroviaire</a:t>
            </a:r>
            <a:endParaRPr lang="fr-BE" sz="1100" dirty="0"/>
          </a:p>
        </p:txBody>
      </p:sp>
      <p:sp>
        <p:nvSpPr>
          <p:cNvPr id="84" name="Forme libre : forme 83">
            <a:extLst>
              <a:ext uri="{FF2B5EF4-FFF2-40B4-BE49-F238E27FC236}">
                <a16:creationId xmlns:a16="http://schemas.microsoft.com/office/drawing/2014/main" id="{6CC23C3C-748F-42A1-A5B5-88C95C8EA2E3}"/>
              </a:ext>
            </a:extLst>
          </p:cNvPr>
          <p:cNvSpPr/>
          <p:nvPr/>
        </p:nvSpPr>
        <p:spPr>
          <a:xfrm>
            <a:off x="147027" y="1529186"/>
            <a:ext cx="222344" cy="269732"/>
          </a:xfrm>
          <a:custGeom>
            <a:avLst/>
            <a:gdLst>
              <a:gd name="connsiteX0" fmla="*/ 0 w 219075"/>
              <a:gd name="connsiteY0" fmla="*/ 0 h 333375"/>
              <a:gd name="connsiteX1" fmla="*/ 142875 w 219075"/>
              <a:gd name="connsiteY1" fmla="*/ 104775 h 333375"/>
              <a:gd name="connsiteX2" fmla="*/ 28575 w 219075"/>
              <a:gd name="connsiteY2" fmla="*/ 228600 h 333375"/>
              <a:gd name="connsiteX3" fmla="*/ 219075 w 219075"/>
              <a:gd name="connsiteY3" fmla="*/ 333375 h 333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9075" h="333375">
                <a:moveTo>
                  <a:pt x="0" y="0"/>
                </a:moveTo>
                <a:cubicBezTo>
                  <a:pt x="69056" y="33337"/>
                  <a:pt x="138113" y="66675"/>
                  <a:pt x="142875" y="104775"/>
                </a:cubicBezTo>
                <a:cubicBezTo>
                  <a:pt x="147638" y="142875"/>
                  <a:pt x="15875" y="190500"/>
                  <a:pt x="28575" y="228600"/>
                </a:cubicBezTo>
                <a:cubicBezTo>
                  <a:pt x="41275" y="266700"/>
                  <a:pt x="130175" y="300037"/>
                  <a:pt x="219075" y="333375"/>
                </a:cubicBezTo>
              </a:path>
            </a:pathLst>
          </a:custGeom>
          <a:noFill/>
          <a:ln w="19050" cmpd="sng">
            <a:solidFill>
              <a:schemeClr val="tx1"/>
            </a:solidFill>
            <a:prstDash val="dash"/>
            <a:headEnd type="none" w="lg" len="lg"/>
            <a:tailEnd type="none" w="lg" len="lg"/>
            <a:extLst>
              <a:ext uri="{C807C97D-BFC1-408E-A445-0C87EB9F89A2}">
                <ask:lineSketchStyleProps xmlns:ask="http://schemas.microsoft.com/office/drawing/2018/sketchyshapes">
                  <ask:type>
                    <ask:lineSketchNone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6" name="Forme libre : forme 15">
            <a:extLst>
              <a:ext uri="{FF2B5EF4-FFF2-40B4-BE49-F238E27FC236}">
                <a16:creationId xmlns:a16="http://schemas.microsoft.com/office/drawing/2014/main" id="{EEB2F3E0-154F-4066-8E25-50B79DF581A1}"/>
              </a:ext>
            </a:extLst>
          </p:cNvPr>
          <p:cNvSpPr/>
          <p:nvPr/>
        </p:nvSpPr>
        <p:spPr>
          <a:xfrm>
            <a:off x="6386513" y="1743075"/>
            <a:ext cx="1609792" cy="2833688"/>
          </a:xfrm>
          <a:custGeom>
            <a:avLst/>
            <a:gdLst>
              <a:gd name="connsiteX0" fmla="*/ 1314450 w 1609792"/>
              <a:gd name="connsiteY0" fmla="*/ 0 h 2833688"/>
              <a:gd name="connsiteX1" fmla="*/ 1223962 w 1609792"/>
              <a:gd name="connsiteY1" fmla="*/ 114300 h 2833688"/>
              <a:gd name="connsiteX2" fmla="*/ 1095375 w 1609792"/>
              <a:gd name="connsiteY2" fmla="*/ 52388 h 2833688"/>
              <a:gd name="connsiteX3" fmla="*/ 1028700 w 1609792"/>
              <a:gd name="connsiteY3" fmla="*/ 128588 h 2833688"/>
              <a:gd name="connsiteX4" fmla="*/ 1071562 w 1609792"/>
              <a:gd name="connsiteY4" fmla="*/ 400050 h 2833688"/>
              <a:gd name="connsiteX5" fmla="*/ 923925 w 1609792"/>
              <a:gd name="connsiteY5" fmla="*/ 328613 h 2833688"/>
              <a:gd name="connsiteX6" fmla="*/ 800100 w 1609792"/>
              <a:gd name="connsiteY6" fmla="*/ 328613 h 2833688"/>
              <a:gd name="connsiteX7" fmla="*/ 804862 w 1609792"/>
              <a:gd name="connsiteY7" fmla="*/ 266700 h 2833688"/>
              <a:gd name="connsiteX8" fmla="*/ 742950 w 1609792"/>
              <a:gd name="connsiteY8" fmla="*/ 252413 h 2833688"/>
              <a:gd name="connsiteX9" fmla="*/ 566737 w 1609792"/>
              <a:gd name="connsiteY9" fmla="*/ 381000 h 2833688"/>
              <a:gd name="connsiteX10" fmla="*/ 385762 w 1609792"/>
              <a:gd name="connsiteY10" fmla="*/ 219075 h 2833688"/>
              <a:gd name="connsiteX11" fmla="*/ 280987 w 1609792"/>
              <a:gd name="connsiteY11" fmla="*/ 219075 h 2833688"/>
              <a:gd name="connsiteX12" fmla="*/ 95250 w 1609792"/>
              <a:gd name="connsiteY12" fmla="*/ 342900 h 2833688"/>
              <a:gd name="connsiteX13" fmla="*/ 19050 w 1609792"/>
              <a:gd name="connsiteY13" fmla="*/ 490538 h 2833688"/>
              <a:gd name="connsiteX14" fmla="*/ 85725 w 1609792"/>
              <a:gd name="connsiteY14" fmla="*/ 609600 h 2833688"/>
              <a:gd name="connsiteX15" fmla="*/ 0 w 1609792"/>
              <a:gd name="connsiteY15" fmla="*/ 771525 h 2833688"/>
              <a:gd name="connsiteX16" fmla="*/ 85725 w 1609792"/>
              <a:gd name="connsiteY16" fmla="*/ 857250 h 2833688"/>
              <a:gd name="connsiteX17" fmla="*/ 52387 w 1609792"/>
              <a:gd name="connsiteY17" fmla="*/ 962025 h 2833688"/>
              <a:gd name="connsiteX18" fmla="*/ 185737 w 1609792"/>
              <a:gd name="connsiteY18" fmla="*/ 1047750 h 2833688"/>
              <a:gd name="connsiteX19" fmla="*/ 314325 w 1609792"/>
              <a:gd name="connsiteY19" fmla="*/ 1014413 h 2833688"/>
              <a:gd name="connsiteX20" fmla="*/ 423862 w 1609792"/>
              <a:gd name="connsiteY20" fmla="*/ 1114425 h 2833688"/>
              <a:gd name="connsiteX21" fmla="*/ 557212 w 1609792"/>
              <a:gd name="connsiteY21" fmla="*/ 1119188 h 2833688"/>
              <a:gd name="connsiteX22" fmla="*/ 714375 w 1609792"/>
              <a:gd name="connsiteY22" fmla="*/ 1243013 h 2833688"/>
              <a:gd name="connsiteX23" fmla="*/ 790575 w 1609792"/>
              <a:gd name="connsiteY23" fmla="*/ 1357313 h 2833688"/>
              <a:gd name="connsiteX24" fmla="*/ 938212 w 1609792"/>
              <a:gd name="connsiteY24" fmla="*/ 1362075 h 2833688"/>
              <a:gd name="connsiteX25" fmla="*/ 1062037 w 1609792"/>
              <a:gd name="connsiteY25" fmla="*/ 1471613 h 2833688"/>
              <a:gd name="connsiteX26" fmla="*/ 1162050 w 1609792"/>
              <a:gd name="connsiteY26" fmla="*/ 1419225 h 2833688"/>
              <a:gd name="connsiteX27" fmla="*/ 1171575 w 1609792"/>
              <a:gd name="connsiteY27" fmla="*/ 1524000 h 2833688"/>
              <a:gd name="connsiteX28" fmla="*/ 1257300 w 1609792"/>
              <a:gd name="connsiteY28" fmla="*/ 1695450 h 2833688"/>
              <a:gd name="connsiteX29" fmla="*/ 1195387 w 1609792"/>
              <a:gd name="connsiteY29" fmla="*/ 1757363 h 2833688"/>
              <a:gd name="connsiteX30" fmla="*/ 1281112 w 1609792"/>
              <a:gd name="connsiteY30" fmla="*/ 1981200 h 2833688"/>
              <a:gd name="connsiteX31" fmla="*/ 1343025 w 1609792"/>
              <a:gd name="connsiteY31" fmla="*/ 2038350 h 2833688"/>
              <a:gd name="connsiteX32" fmla="*/ 1228725 w 1609792"/>
              <a:gd name="connsiteY32" fmla="*/ 2214563 h 2833688"/>
              <a:gd name="connsiteX33" fmla="*/ 1347787 w 1609792"/>
              <a:gd name="connsiteY33" fmla="*/ 2252663 h 2833688"/>
              <a:gd name="connsiteX34" fmla="*/ 1438275 w 1609792"/>
              <a:gd name="connsiteY34" fmla="*/ 2176463 h 2833688"/>
              <a:gd name="connsiteX35" fmla="*/ 1576387 w 1609792"/>
              <a:gd name="connsiteY35" fmla="*/ 2390775 h 2833688"/>
              <a:gd name="connsiteX36" fmla="*/ 1524000 w 1609792"/>
              <a:gd name="connsiteY36" fmla="*/ 2452688 h 2833688"/>
              <a:gd name="connsiteX37" fmla="*/ 1609725 w 1609792"/>
              <a:gd name="connsiteY37" fmla="*/ 2619375 h 2833688"/>
              <a:gd name="connsiteX38" fmla="*/ 1538287 w 1609792"/>
              <a:gd name="connsiteY38" fmla="*/ 2728913 h 2833688"/>
              <a:gd name="connsiteX39" fmla="*/ 1533525 w 1609792"/>
              <a:gd name="connsiteY39" fmla="*/ 2833688 h 28336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1609792" h="2833688">
                <a:moveTo>
                  <a:pt x="1314450" y="0"/>
                </a:moveTo>
                <a:cubicBezTo>
                  <a:pt x="1287462" y="52784"/>
                  <a:pt x="1260474" y="105569"/>
                  <a:pt x="1223962" y="114300"/>
                </a:cubicBezTo>
                <a:cubicBezTo>
                  <a:pt x="1187449" y="123031"/>
                  <a:pt x="1127919" y="50007"/>
                  <a:pt x="1095375" y="52388"/>
                </a:cubicBezTo>
                <a:cubicBezTo>
                  <a:pt x="1062831" y="54769"/>
                  <a:pt x="1032669" y="70644"/>
                  <a:pt x="1028700" y="128588"/>
                </a:cubicBezTo>
                <a:cubicBezTo>
                  <a:pt x="1024731" y="186532"/>
                  <a:pt x="1089024" y="366713"/>
                  <a:pt x="1071562" y="400050"/>
                </a:cubicBezTo>
                <a:cubicBezTo>
                  <a:pt x="1054100" y="433387"/>
                  <a:pt x="969169" y="340519"/>
                  <a:pt x="923925" y="328613"/>
                </a:cubicBezTo>
                <a:cubicBezTo>
                  <a:pt x="878681" y="316707"/>
                  <a:pt x="819944" y="338932"/>
                  <a:pt x="800100" y="328613"/>
                </a:cubicBezTo>
                <a:cubicBezTo>
                  <a:pt x="780256" y="318294"/>
                  <a:pt x="814387" y="279400"/>
                  <a:pt x="804862" y="266700"/>
                </a:cubicBezTo>
                <a:cubicBezTo>
                  <a:pt x="795337" y="254000"/>
                  <a:pt x="782638" y="233363"/>
                  <a:pt x="742950" y="252413"/>
                </a:cubicBezTo>
                <a:cubicBezTo>
                  <a:pt x="703262" y="271463"/>
                  <a:pt x="626268" y="386556"/>
                  <a:pt x="566737" y="381000"/>
                </a:cubicBezTo>
                <a:cubicBezTo>
                  <a:pt x="507206" y="375444"/>
                  <a:pt x="433387" y="246062"/>
                  <a:pt x="385762" y="219075"/>
                </a:cubicBezTo>
                <a:cubicBezTo>
                  <a:pt x="338137" y="192088"/>
                  <a:pt x="329406" y="198438"/>
                  <a:pt x="280987" y="219075"/>
                </a:cubicBezTo>
                <a:cubicBezTo>
                  <a:pt x="232568" y="239712"/>
                  <a:pt x="138906" y="297656"/>
                  <a:pt x="95250" y="342900"/>
                </a:cubicBezTo>
                <a:cubicBezTo>
                  <a:pt x="51594" y="388144"/>
                  <a:pt x="20637" y="446088"/>
                  <a:pt x="19050" y="490538"/>
                </a:cubicBezTo>
                <a:cubicBezTo>
                  <a:pt x="17462" y="534988"/>
                  <a:pt x="88900" y="562769"/>
                  <a:pt x="85725" y="609600"/>
                </a:cubicBezTo>
                <a:cubicBezTo>
                  <a:pt x="82550" y="656431"/>
                  <a:pt x="0" y="730250"/>
                  <a:pt x="0" y="771525"/>
                </a:cubicBezTo>
                <a:cubicBezTo>
                  <a:pt x="0" y="812800"/>
                  <a:pt x="76994" y="825500"/>
                  <a:pt x="85725" y="857250"/>
                </a:cubicBezTo>
                <a:cubicBezTo>
                  <a:pt x="94456" y="889000"/>
                  <a:pt x="35718" y="930275"/>
                  <a:pt x="52387" y="962025"/>
                </a:cubicBezTo>
                <a:cubicBezTo>
                  <a:pt x="69056" y="993775"/>
                  <a:pt x="142081" y="1039019"/>
                  <a:pt x="185737" y="1047750"/>
                </a:cubicBezTo>
                <a:cubicBezTo>
                  <a:pt x="229393" y="1056481"/>
                  <a:pt x="274637" y="1003301"/>
                  <a:pt x="314325" y="1014413"/>
                </a:cubicBezTo>
                <a:cubicBezTo>
                  <a:pt x="354012" y="1025526"/>
                  <a:pt x="383381" y="1096963"/>
                  <a:pt x="423862" y="1114425"/>
                </a:cubicBezTo>
                <a:cubicBezTo>
                  <a:pt x="464343" y="1131887"/>
                  <a:pt x="508793" y="1097757"/>
                  <a:pt x="557212" y="1119188"/>
                </a:cubicBezTo>
                <a:cubicBezTo>
                  <a:pt x="605631" y="1140619"/>
                  <a:pt x="675481" y="1203325"/>
                  <a:pt x="714375" y="1243013"/>
                </a:cubicBezTo>
                <a:cubicBezTo>
                  <a:pt x="753269" y="1282701"/>
                  <a:pt x="753269" y="1337469"/>
                  <a:pt x="790575" y="1357313"/>
                </a:cubicBezTo>
                <a:cubicBezTo>
                  <a:pt x="827881" y="1377157"/>
                  <a:pt x="892968" y="1343025"/>
                  <a:pt x="938212" y="1362075"/>
                </a:cubicBezTo>
                <a:cubicBezTo>
                  <a:pt x="983456" y="1381125"/>
                  <a:pt x="1024731" y="1462088"/>
                  <a:pt x="1062037" y="1471613"/>
                </a:cubicBezTo>
                <a:cubicBezTo>
                  <a:pt x="1099343" y="1481138"/>
                  <a:pt x="1143794" y="1410494"/>
                  <a:pt x="1162050" y="1419225"/>
                </a:cubicBezTo>
                <a:cubicBezTo>
                  <a:pt x="1180306" y="1427956"/>
                  <a:pt x="1155700" y="1477963"/>
                  <a:pt x="1171575" y="1524000"/>
                </a:cubicBezTo>
                <a:cubicBezTo>
                  <a:pt x="1187450" y="1570038"/>
                  <a:pt x="1253331" y="1656556"/>
                  <a:pt x="1257300" y="1695450"/>
                </a:cubicBezTo>
                <a:cubicBezTo>
                  <a:pt x="1261269" y="1734344"/>
                  <a:pt x="1191418" y="1709738"/>
                  <a:pt x="1195387" y="1757363"/>
                </a:cubicBezTo>
                <a:cubicBezTo>
                  <a:pt x="1199356" y="1804988"/>
                  <a:pt x="1256506" y="1934369"/>
                  <a:pt x="1281112" y="1981200"/>
                </a:cubicBezTo>
                <a:cubicBezTo>
                  <a:pt x="1305718" y="2028031"/>
                  <a:pt x="1351756" y="1999456"/>
                  <a:pt x="1343025" y="2038350"/>
                </a:cubicBezTo>
                <a:cubicBezTo>
                  <a:pt x="1334294" y="2077244"/>
                  <a:pt x="1227931" y="2178844"/>
                  <a:pt x="1228725" y="2214563"/>
                </a:cubicBezTo>
                <a:cubicBezTo>
                  <a:pt x="1229519" y="2250282"/>
                  <a:pt x="1312862" y="2259013"/>
                  <a:pt x="1347787" y="2252663"/>
                </a:cubicBezTo>
                <a:cubicBezTo>
                  <a:pt x="1382712" y="2246313"/>
                  <a:pt x="1400175" y="2153444"/>
                  <a:pt x="1438275" y="2176463"/>
                </a:cubicBezTo>
                <a:cubicBezTo>
                  <a:pt x="1476375" y="2199482"/>
                  <a:pt x="1562100" y="2344738"/>
                  <a:pt x="1576387" y="2390775"/>
                </a:cubicBezTo>
                <a:cubicBezTo>
                  <a:pt x="1590674" y="2436812"/>
                  <a:pt x="1518444" y="2414588"/>
                  <a:pt x="1524000" y="2452688"/>
                </a:cubicBezTo>
                <a:cubicBezTo>
                  <a:pt x="1529556" y="2490788"/>
                  <a:pt x="1607344" y="2573338"/>
                  <a:pt x="1609725" y="2619375"/>
                </a:cubicBezTo>
                <a:cubicBezTo>
                  <a:pt x="1612106" y="2665412"/>
                  <a:pt x="1550987" y="2693194"/>
                  <a:pt x="1538287" y="2728913"/>
                </a:cubicBezTo>
                <a:cubicBezTo>
                  <a:pt x="1525587" y="2764632"/>
                  <a:pt x="1529556" y="2799160"/>
                  <a:pt x="1533525" y="2833688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7" name="Forme libre : forme 16">
            <a:extLst>
              <a:ext uri="{FF2B5EF4-FFF2-40B4-BE49-F238E27FC236}">
                <a16:creationId xmlns:a16="http://schemas.microsoft.com/office/drawing/2014/main" id="{6B897376-6770-4E5A-9E1D-3002D87E2B1B}"/>
              </a:ext>
            </a:extLst>
          </p:cNvPr>
          <p:cNvSpPr/>
          <p:nvPr/>
        </p:nvSpPr>
        <p:spPr>
          <a:xfrm>
            <a:off x="5562410" y="1019175"/>
            <a:ext cx="1024052" cy="981075"/>
          </a:xfrm>
          <a:custGeom>
            <a:avLst/>
            <a:gdLst>
              <a:gd name="connsiteX0" fmla="*/ 352615 w 1024052"/>
              <a:gd name="connsiteY0" fmla="*/ 0 h 981075"/>
              <a:gd name="connsiteX1" fmla="*/ 385953 w 1024052"/>
              <a:gd name="connsiteY1" fmla="*/ 147638 h 981075"/>
              <a:gd name="connsiteX2" fmla="*/ 433578 w 1024052"/>
              <a:gd name="connsiteY2" fmla="*/ 223838 h 981075"/>
              <a:gd name="connsiteX3" fmla="*/ 14478 w 1024052"/>
              <a:gd name="connsiteY3" fmla="*/ 481013 h 981075"/>
              <a:gd name="connsiteX4" fmla="*/ 128778 w 1024052"/>
              <a:gd name="connsiteY4" fmla="*/ 547688 h 981075"/>
              <a:gd name="connsiteX5" fmla="*/ 443103 w 1024052"/>
              <a:gd name="connsiteY5" fmla="*/ 623888 h 981075"/>
              <a:gd name="connsiteX6" fmla="*/ 666940 w 1024052"/>
              <a:gd name="connsiteY6" fmla="*/ 923925 h 981075"/>
              <a:gd name="connsiteX7" fmla="*/ 814578 w 1024052"/>
              <a:gd name="connsiteY7" fmla="*/ 790575 h 981075"/>
              <a:gd name="connsiteX8" fmla="*/ 900303 w 1024052"/>
              <a:gd name="connsiteY8" fmla="*/ 900113 h 981075"/>
              <a:gd name="connsiteX9" fmla="*/ 1009840 w 1024052"/>
              <a:gd name="connsiteY9" fmla="*/ 857250 h 981075"/>
              <a:gd name="connsiteX10" fmla="*/ 1019365 w 1024052"/>
              <a:gd name="connsiteY10" fmla="*/ 981075 h 981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024052" h="981075">
                <a:moveTo>
                  <a:pt x="352615" y="0"/>
                </a:moveTo>
                <a:cubicBezTo>
                  <a:pt x="362537" y="55166"/>
                  <a:pt x="372459" y="110332"/>
                  <a:pt x="385953" y="147638"/>
                </a:cubicBezTo>
                <a:cubicBezTo>
                  <a:pt x="399447" y="184944"/>
                  <a:pt x="495491" y="168276"/>
                  <a:pt x="433578" y="223838"/>
                </a:cubicBezTo>
                <a:cubicBezTo>
                  <a:pt x="371666" y="279401"/>
                  <a:pt x="65278" y="427038"/>
                  <a:pt x="14478" y="481013"/>
                </a:cubicBezTo>
                <a:cubicBezTo>
                  <a:pt x="-36322" y="534988"/>
                  <a:pt x="57341" y="523876"/>
                  <a:pt x="128778" y="547688"/>
                </a:cubicBezTo>
                <a:cubicBezTo>
                  <a:pt x="200215" y="571500"/>
                  <a:pt x="353409" y="561182"/>
                  <a:pt x="443103" y="623888"/>
                </a:cubicBezTo>
                <a:cubicBezTo>
                  <a:pt x="532797" y="686594"/>
                  <a:pt x="605028" y="896144"/>
                  <a:pt x="666940" y="923925"/>
                </a:cubicBezTo>
                <a:cubicBezTo>
                  <a:pt x="728852" y="951706"/>
                  <a:pt x="775684" y="794544"/>
                  <a:pt x="814578" y="790575"/>
                </a:cubicBezTo>
                <a:cubicBezTo>
                  <a:pt x="853472" y="786606"/>
                  <a:pt x="867759" y="889001"/>
                  <a:pt x="900303" y="900113"/>
                </a:cubicBezTo>
                <a:cubicBezTo>
                  <a:pt x="932847" y="911225"/>
                  <a:pt x="989996" y="843756"/>
                  <a:pt x="1009840" y="857250"/>
                </a:cubicBezTo>
                <a:cubicBezTo>
                  <a:pt x="1029684" y="870744"/>
                  <a:pt x="1024524" y="925909"/>
                  <a:pt x="1019365" y="981075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8" name="Forme libre : forme 17">
            <a:extLst>
              <a:ext uri="{FF2B5EF4-FFF2-40B4-BE49-F238E27FC236}">
                <a16:creationId xmlns:a16="http://schemas.microsoft.com/office/drawing/2014/main" id="{20498A84-F3E1-452B-9923-BAD59EE2CD91}"/>
              </a:ext>
            </a:extLst>
          </p:cNvPr>
          <p:cNvSpPr/>
          <p:nvPr/>
        </p:nvSpPr>
        <p:spPr>
          <a:xfrm>
            <a:off x="4067175" y="1719263"/>
            <a:ext cx="2319338" cy="1011041"/>
          </a:xfrm>
          <a:custGeom>
            <a:avLst/>
            <a:gdLst>
              <a:gd name="connsiteX0" fmla="*/ 0 w 2319338"/>
              <a:gd name="connsiteY0" fmla="*/ 0 h 1011041"/>
              <a:gd name="connsiteX1" fmla="*/ 119063 w 2319338"/>
              <a:gd name="connsiteY1" fmla="*/ 80962 h 1011041"/>
              <a:gd name="connsiteX2" fmla="*/ 157163 w 2319338"/>
              <a:gd name="connsiteY2" fmla="*/ 228600 h 1011041"/>
              <a:gd name="connsiteX3" fmla="*/ 247650 w 2319338"/>
              <a:gd name="connsiteY3" fmla="*/ 214312 h 1011041"/>
              <a:gd name="connsiteX4" fmla="*/ 271463 w 2319338"/>
              <a:gd name="connsiteY4" fmla="*/ 123825 h 1011041"/>
              <a:gd name="connsiteX5" fmla="*/ 319088 w 2319338"/>
              <a:gd name="connsiteY5" fmla="*/ 223837 h 1011041"/>
              <a:gd name="connsiteX6" fmla="*/ 442913 w 2319338"/>
              <a:gd name="connsiteY6" fmla="*/ 247650 h 1011041"/>
              <a:gd name="connsiteX7" fmla="*/ 490538 w 2319338"/>
              <a:gd name="connsiteY7" fmla="*/ 104775 h 1011041"/>
              <a:gd name="connsiteX8" fmla="*/ 619125 w 2319338"/>
              <a:gd name="connsiteY8" fmla="*/ 28575 h 1011041"/>
              <a:gd name="connsiteX9" fmla="*/ 681038 w 2319338"/>
              <a:gd name="connsiteY9" fmla="*/ 133350 h 1011041"/>
              <a:gd name="connsiteX10" fmla="*/ 795338 w 2319338"/>
              <a:gd name="connsiteY10" fmla="*/ 223837 h 1011041"/>
              <a:gd name="connsiteX11" fmla="*/ 909638 w 2319338"/>
              <a:gd name="connsiteY11" fmla="*/ 419100 h 1011041"/>
              <a:gd name="connsiteX12" fmla="*/ 1100138 w 2319338"/>
              <a:gd name="connsiteY12" fmla="*/ 690562 h 1011041"/>
              <a:gd name="connsiteX13" fmla="*/ 1404938 w 2319338"/>
              <a:gd name="connsiteY13" fmla="*/ 576262 h 1011041"/>
              <a:gd name="connsiteX14" fmla="*/ 1528763 w 2319338"/>
              <a:gd name="connsiteY14" fmla="*/ 733425 h 1011041"/>
              <a:gd name="connsiteX15" fmla="*/ 1733550 w 2319338"/>
              <a:gd name="connsiteY15" fmla="*/ 619125 h 1011041"/>
              <a:gd name="connsiteX16" fmla="*/ 1819275 w 2319338"/>
              <a:gd name="connsiteY16" fmla="*/ 771525 h 1011041"/>
              <a:gd name="connsiteX17" fmla="*/ 1776413 w 2319338"/>
              <a:gd name="connsiteY17" fmla="*/ 957262 h 1011041"/>
              <a:gd name="connsiteX18" fmla="*/ 1828800 w 2319338"/>
              <a:gd name="connsiteY18" fmla="*/ 1004887 h 1011041"/>
              <a:gd name="connsiteX19" fmla="*/ 2095500 w 2319338"/>
              <a:gd name="connsiteY19" fmla="*/ 842962 h 1011041"/>
              <a:gd name="connsiteX20" fmla="*/ 2176463 w 2319338"/>
              <a:gd name="connsiteY20" fmla="*/ 900112 h 1011041"/>
              <a:gd name="connsiteX21" fmla="*/ 2295525 w 2319338"/>
              <a:gd name="connsiteY21" fmla="*/ 862012 h 1011041"/>
              <a:gd name="connsiteX22" fmla="*/ 2319338 w 2319338"/>
              <a:gd name="connsiteY22" fmla="*/ 795337 h 10110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2319338" h="1011041">
                <a:moveTo>
                  <a:pt x="0" y="0"/>
                </a:moveTo>
                <a:cubicBezTo>
                  <a:pt x="46434" y="21431"/>
                  <a:pt x="92869" y="42862"/>
                  <a:pt x="119063" y="80962"/>
                </a:cubicBezTo>
                <a:cubicBezTo>
                  <a:pt x="145257" y="119062"/>
                  <a:pt x="135732" y="206375"/>
                  <a:pt x="157163" y="228600"/>
                </a:cubicBezTo>
                <a:cubicBezTo>
                  <a:pt x="178594" y="250825"/>
                  <a:pt x="228600" y="231774"/>
                  <a:pt x="247650" y="214312"/>
                </a:cubicBezTo>
                <a:cubicBezTo>
                  <a:pt x="266700" y="196850"/>
                  <a:pt x="259557" y="122238"/>
                  <a:pt x="271463" y="123825"/>
                </a:cubicBezTo>
                <a:cubicBezTo>
                  <a:pt x="283369" y="125412"/>
                  <a:pt x="290513" y="203200"/>
                  <a:pt x="319088" y="223837"/>
                </a:cubicBezTo>
                <a:cubicBezTo>
                  <a:pt x="347663" y="244474"/>
                  <a:pt x="414338" y="267494"/>
                  <a:pt x="442913" y="247650"/>
                </a:cubicBezTo>
                <a:cubicBezTo>
                  <a:pt x="471488" y="227806"/>
                  <a:pt x="461169" y="141287"/>
                  <a:pt x="490538" y="104775"/>
                </a:cubicBezTo>
                <a:cubicBezTo>
                  <a:pt x="519907" y="68263"/>
                  <a:pt x="587375" y="23813"/>
                  <a:pt x="619125" y="28575"/>
                </a:cubicBezTo>
                <a:cubicBezTo>
                  <a:pt x="650875" y="33337"/>
                  <a:pt x="651669" y="100806"/>
                  <a:pt x="681038" y="133350"/>
                </a:cubicBezTo>
                <a:cubicBezTo>
                  <a:pt x="710407" y="165894"/>
                  <a:pt x="757238" y="176212"/>
                  <a:pt x="795338" y="223837"/>
                </a:cubicBezTo>
                <a:cubicBezTo>
                  <a:pt x="833438" y="271462"/>
                  <a:pt x="858838" y="341313"/>
                  <a:pt x="909638" y="419100"/>
                </a:cubicBezTo>
                <a:cubicBezTo>
                  <a:pt x="960438" y="496888"/>
                  <a:pt x="1017588" y="664368"/>
                  <a:pt x="1100138" y="690562"/>
                </a:cubicBezTo>
                <a:cubicBezTo>
                  <a:pt x="1182688" y="716756"/>
                  <a:pt x="1333501" y="569118"/>
                  <a:pt x="1404938" y="576262"/>
                </a:cubicBezTo>
                <a:cubicBezTo>
                  <a:pt x="1476375" y="583406"/>
                  <a:pt x="1473994" y="726281"/>
                  <a:pt x="1528763" y="733425"/>
                </a:cubicBezTo>
                <a:cubicBezTo>
                  <a:pt x="1583532" y="740569"/>
                  <a:pt x="1685131" y="612775"/>
                  <a:pt x="1733550" y="619125"/>
                </a:cubicBezTo>
                <a:cubicBezTo>
                  <a:pt x="1781969" y="625475"/>
                  <a:pt x="1812131" y="715169"/>
                  <a:pt x="1819275" y="771525"/>
                </a:cubicBezTo>
                <a:cubicBezTo>
                  <a:pt x="1826419" y="827881"/>
                  <a:pt x="1774825" y="918368"/>
                  <a:pt x="1776413" y="957262"/>
                </a:cubicBezTo>
                <a:cubicBezTo>
                  <a:pt x="1778001" y="996156"/>
                  <a:pt x="1775619" y="1023937"/>
                  <a:pt x="1828800" y="1004887"/>
                </a:cubicBezTo>
                <a:cubicBezTo>
                  <a:pt x="1881981" y="985837"/>
                  <a:pt x="2037556" y="860425"/>
                  <a:pt x="2095500" y="842962"/>
                </a:cubicBezTo>
                <a:cubicBezTo>
                  <a:pt x="2153444" y="825500"/>
                  <a:pt x="2143126" y="896937"/>
                  <a:pt x="2176463" y="900112"/>
                </a:cubicBezTo>
                <a:cubicBezTo>
                  <a:pt x="2209800" y="903287"/>
                  <a:pt x="2271713" y="879474"/>
                  <a:pt x="2295525" y="862012"/>
                </a:cubicBezTo>
                <a:cubicBezTo>
                  <a:pt x="2319337" y="844550"/>
                  <a:pt x="2319337" y="819943"/>
                  <a:pt x="2319338" y="795337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9" name="Forme libre : forme 18">
            <a:extLst>
              <a:ext uri="{FF2B5EF4-FFF2-40B4-BE49-F238E27FC236}">
                <a16:creationId xmlns:a16="http://schemas.microsoft.com/office/drawing/2014/main" id="{8FBAC746-697B-4F02-AFF8-DF8C4C25D370}"/>
              </a:ext>
            </a:extLst>
          </p:cNvPr>
          <p:cNvSpPr/>
          <p:nvPr/>
        </p:nvSpPr>
        <p:spPr>
          <a:xfrm>
            <a:off x="4846088" y="2724150"/>
            <a:ext cx="2826300" cy="1924050"/>
          </a:xfrm>
          <a:custGeom>
            <a:avLst/>
            <a:gdLst>
              <a:gd name="connsiteX0" fmla="*/ 1049887 w 2826300"/>
              <a:gd name="connsiteY0" fmla="*/ 0 h 1924050"/>
              <a:gd name="connsiteX1" fmla="*/ 983212 w 2826300"/>
              <a:gd name="connsiteY1" fmla="*/ 95250 h 1924050"/>
              <a:gd name="connsiteX2" fmla="*/ 1087987 w 2826300"/>
              <a:gd name="connsiteY2" fmla="*/ 219075 h 1924050"/>
              <a:gd name="connsiteX3" fmla="*/ 916537 w 2826300"/>
              <a:gd name="connsiteY3" fmla="*/ 342900 h 1924050"/>
              <a:gd name="connsiteX4" fmla="*/ 654600 w 2826300"/>
              <a:gd name="connsiteY4" fmla="*/ 528638 h 1924050"/>
              <a:gd name="connsiteX5" fmla="*/ 530775 w 2826300"/>
              <a:gd name="connsiteY5" fmla="*/ 423863 h 1924050"/>
              <a:gd name="connsiteX6" fmla="*/ 364087 w 2826300"/>
              <a:gd name="connsiteY6" fmla="*/ 257175 h 1924050"/>
              <a:gd name="connsiteX7" fmla="*/ 178350 w 2826300"/>
              <a:gd name="connsiteY7" fmla="*/ 400050 h 1924050"/>
              <a:gd name="connsiteX8" fmla="*/ 6900 w 2826300"/>
              <a:gd name="connsiteY8" fmla="*/ 490538 h 1924050"/>
              <a:gd name="connsiteX9" fmla="*/ 45000 w 2826300"/>
              <a:gd name="connsiteY9" fmla="*/ 661988 h 1924050"/>
              <a:gd name="connsiteX10" fmla="*/ 149775 w 2826300"/>
              <a:gd name="connsiteY10" fmla="*/ 647700 h 1924050"/>
              <a:gd name="connsiteX11" fmla="*/ 206925 w 2826300"/>
              <a:gd name="connsiteY11" fmla="*/ 723900 h 1924050"/>
              <a:gd name="connsiteX12" fmla="*/ 106912 w 2826300"/>
              <a:gd name="connsiteY12" fmla="*/ 766763 h 1924050"/>
              <a:gd name="connsiteX13" fmla="*/ 178350 w 2826300"/>
              <a:gd name="connsiteY13" fmla="*/ 981075 h 1924050"/>
              <a:gd name="connsiteX14" fmla="*/ 159300 w 2826300"/>
              <a:gd name="connsiteY14" fmla="*/ 1042988 h 1924050"/>
              <a:gd name="connsiteX15" fmla="*/ 316462 w 2826300"/>
              <a:gd name="connsiteY15" fmla="*/ 1333500 h 1924050"/>
              <a:gd name="connsiteX16" fmla="*/ 449812 w 2826300"/>
              <a:gd name="connsiteY16" fmla="*/ 1271588 h 1924050"/>
              <a:gd name="connsiteX17" fmla="*/ 416475 w 2826300"/>
              <a:gd name="connsiteY17" fmla="*/ 1176338 h 1924050"/>
              <a:gd name="connsiteX18" fmla="*/ 530775 w 2826300"/>
              <a:gd name="connsiteY18" fmla="*/ 1066800 h 1924050"/>
              <a:gd name="connsiteX19" fmla="*/ 740325 w 2826300"/>
              <a:gd name="connsiteY19" fmla="*/ 985838 h 1924050"/>
              <a:gd name="connsiteX20" fmla="*/ 807000 w 2826300"/>
              <a:gd name="connsiteY20" fmla="*/ 885825 h 1924050"/>
              <a:gd name="connsiteX21" fmla="*/ 949875 w 2826300"/>
              <a:gd name="connsiteY21" fmla="*/ 1138238 h 1924050"/>
              <a:gd name="connsiteX22" fmla="*/ 1007025 w 2826300"/>
              <a:gd name="connsiteY22" fmla="*/ 1095375 h 1924050"/>
              <a:gd name="connsiteX23" fmla="*/ 1126087 w 2826300"/>
              <a:gd name="connsiteY23" fmla="*/ 1362075 h 1924050"/>
              <a:gd name="connsiteX24" fmla="*/ 1164187 w 2826300"/>
              <a:gd name="connsiteY24" fmla="*/ 1214438 h 1924050"/>
              <a:gd name="connsiteX25" fmla="*/ 1297537 w 2826300"/>
              <a:gd name="connsiteY25" fmla="*/ 1347788 h 1924050"/>
              <a:gd name="connsiteX26" fmla="*/ 1468987 w 2826300"/>
              <a:gd name="connsiteY26" fmla="*/ 1414463 h 1924050"/>
              <a:gd name="connsiteX27" fmla="*/ 1669012 w 2826300"/>
              <a:gd name="connsiteY27" fmla="*/ 1400175 h 1924050"/>
              <a:gd name="connsiteX28" fmla="*/ 1921425 w 2826300"/>
              <a:gd name="connsiteY28" fmla="*/ 1485900 h 1924050"/>
              <a:gd name="connsiteX29" fmla="*/ 2030962 w 2826300"/>
              <a:gd name="connsiteY29" fmla="*/ 1485900 h 1924050"/>
              <a:gd name="connsiteX30" fmla="*/ 2292900 w 2826300"/>
              <a:gd name="connsiteY30" fmla="*/ 1714500 h 1924050"/>
              <a:gd name="connsiteX31" fmla="*/ 2373862 w 2826300"/>
              <a:gd name="connsiteY31" fmla="*/ 1733550 h 1924050"/>
              <a:gd name="connsiteX32" fmla="*/ 2445300 w 2826300"/>
              <a:gd name="connsiteY32" fmla="*/ 1728788 h 1924050"/>
              <a:gd name="connsiteX33" fmla="*/ 2702475 w 2826300"/>
              <a:gd name="connsiteY33" fmla="*/ 1871663 h 1924050"/>
              <a:gd name="connsiteX34" fmla="*/ 2826300 w 2826300"/>
              <a:gd name="connsiteY34" fmla="*/ 1924050 h 1924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2826300" h="1924050">
                <a:moveTo>
                  <a:pt x="1049887" y="0"/>
                </a:moveTo>
                <a:cubicBezTo>
                  <a:pt x="1013374" y="29369"/>
                  <a:pt x="976862" y="58738"/>
                  <a:pt x="983212" y="95250"/>
                </a:cubicBezTo>
                <a:cubicBezTo>
                  <a:pt x="989562" y="131762"/>
                  <a:pt x="1099099" y="177800"/>
                  <a:pt x="1087987" y="219075"/>
                </a:cubicBezTo>
                <a:cubicBezTo>
                  <a:pt x="1076875" y="260350"/>
                  <a:pt x="916537" y="342900"/>
                  <a:pt x="916537" y="342900"/>
                </a:cubicBezTo>
                <a:cubicBezTo>
                  <a:pt x="844306" y="394494"/>
                  <a:pt x="718894" y="515144"/>
                  <a:pt x="654600" y="528638"/>
                </a:cubicBezTo>
                <a:cubicBezTo>
                  <a:pt x="590306" y="542132"/>
                  <a:pt x="579194" y="469107"/>
                  <a:pt x="530775" y="423863"/>
                </a:cubicBezTo>
                <a:cubicBezTo>
                  <a:pt x="482356" y="378619"/>
                  <a:pt x="422824" y="261144"/>
                  <a:pt x="364087" y="257175"/>
                </a:cubicBezTo>
                <a:cubicBezTo>
                  <a:pt x="305349" y="253206"/>
                  <a:pt x="237881" y="361156"/>
                  <a:pt x="178350" y="400050"/>
                </a:cubicBezTo>
                <a:cubicBezTo>
                  <a:pt x="118819" y="438944"/>
                  <a:pt x="29125" y="446882"/>
                  <a:pt x="6900" y="490538"/>
                </a:cubicBezTo>
                <a:cubicBezTo>
                  <a:pt x="-15325" y="534194"/>
                  <a:pt x="21188" y="635794"/>
                  <a:pt x="45000" y="661988"/>
                </a:cubicBezTo>
                <a:cubicBezTo>
                  <a:pt x="68812" y="688182"/>
                  <a:pt x="122787" y="637381"/>
                  <a:pt x="149775" y="647700"/>
                </a:cubicBezTo>
                <a:cubicBezTo>
                  <a:pt x="176763" y="658019"/>
                  <a:pt x="214069" y="704056"/>
                  <a:pt x="206925" y="723900"/>
                </a:cubicBezTo>
                <a:cubicBezTo>
                  <a:pt x="199781" y="743744"/>
                  <a:pt x="111674" y="723901"/>
                  <a:pt x="106912" y="766763"/>
                </a:cubicBezTo>
                <a:cubicBezTo>
                  <a:pt x="102149" y="809626"/>
                  <a:pt x="169619" y="935038"/>
                  <a:pt x="178350" y="981075"/>
                </a:cubicBezTo>
                <a:cubicBezTo>
                  <a:pt x="187081" y="1027113"/>
                  <a:pt x="136281" y="984251"/>
                  <a:pt x="159300" y="1042988"/>
                </a:cubicBezTo>
                <a:cubicBezTo>
                  <a:pt x="182319" y="1101726"/>
                  <a:pt x="268043" y="1295400"/>
                  <a:pt x="316462" y="1333500"/>
                </a:cubicBezTo>
                <a:cubicBezTo>
                  <a:pt x="364881" y="1371600"/>
                  <a:pt x="433143" y="1297782"/>
                  <a:pt x="449812" y="1271588"/>
                </a:cubicBezTo>
                <a:cubicBezTo>
                  <a:pt x="466481" y="1245394"/>
                  <a:pt x="402981" y="1210469"/>
                  <a:pt x="416475" y="1176338"/>
                </a:cubicBezTo>
                <a:cubicBezTo>
                  <a:pt x="429969" y="1142207"/>
                  <a:pt x="476800" y="1098550"/>
                  <a:pt x="530775" y="1066800"/>
                </a:cubicBezTo>
                <a:cubicBezTo>
                  <a:pt x="584750" y="1035050"/>
                  <a:pt x="694288" y="1016000"/>
                  <a:pt x="740325" y="985838"/>
                </a:cubicBezTo>
                <a:cubicBezTo>
                  <a:pt x="786362" y="955676"/>
                  <a:pt x="772075" y="860425"/>
                  <a:pt x="807000" y="885825"/>
                </a:cubicBezTo>
                <a:cubicBezTo>
                  <a:pt x="841925" y="911225"/>
                  <a:pt x="916537" y="1103313"/>
                  <a:pt x="949875" y="1138238"/>
                </a:cubicBezTo>
                <a:cubicBezTo>
                  <a:pt x="983212" y="1173163"/>
                  <a:pt x="977656" y="1058069"/>
                  <a:pt x="1007025" y="1095375"/>
                </a:cubicBezTo>
                <a:cubicBezTo>
                  <a:pt x="1036394" y="1132681"/>
                  <a:pt x="1099893" y="1342231"/>
                  <a:pt x="1126087" y="1362075"/>
                </a:cubicBezTo>
                <a:cubicBezTo>
                  <a:pt x="1152281" y="1381919"/>
                  <a:pt x="1135612" y="1216819"/>
                  <a:pt x="1164187" y="1214438"/>
                </a:cubicBezTo>
                <a:cubicBezTo>
                  <a:pt x="1192762" y="1212057"/>
                  <a:pt x="1246737" y="1314451"/>
                  <a:pt x="1297537" y="1347788"/>
                </a:cubicBezTo>
                <a:cubicBezTo>
                  <a:pt x="1348337" y="1381125"/>
                  <a:pt x="1407075" y="1405732"/>
                  <a:pt x="1468987" y="1414463"/>
                </a:cubicBezTo>
                <a:cubicBezTo>
                  <a:pt x="1530899" y="1423194"/>
                  <a:pt x="1593606" y="1388269"/>
                  <a:pt x="1669012" y="1400175"/>
                </a:cubicBezTo>
                <a:cubicBezTo>
                  <a:pt x="1744418" y="1412081"/>
                  <a:pt x="1861100" y="1471613"/>
                  <a:pt x="1921425" y="1485900"/>
                </a:cubicBezTo>
                <a:cubicBezTo>
                  <a:pt x="1981750" y="1500187"/>
                  <a:pt x="1969049" y="1447800"/>
                  <a:pt x="2030962" y="1485900"/>
                </a:cubicBezTo>
                <a:cubicBezTo>
                  <a:pt x="2092875" y="1524000"/>
                  <a:pt x="2235750" y="1673225"/>
                  <a:pt x="2292900" y="1714500"/>
                </a:cubicBezTo>
                <a:cubicBezTo>
                  <a:pt x="2350050" y="1755775"/>
                  <a:pt x="2348462" y="1731169"/>
                  <a:pt x="2373862" y="1733550"/>
                </a:cubicBezTo>
                <a:cubicBezTo>
                  <a:pt x="2399262" y="1735931"/>
                  <a:pt x="2390531" y="1705769"/>
                  <a:pt x="2445300" y="1728788"/>
                </a:cubicBezTo>
                <a:cubicBezTo>
                  <a:pt x="2500069" y="1751807"/>
                  <a:pt x="2638975" y="1839119"/>
                  <a:pt x="2702475" y="1871663"/>
                </a:cubicBezTo>
                <a:cubicBezTo>
                  <a:pt x="2765975" y="1904207"/>
                  <a:pt x="2796137" y="1914128"/>
                  <a:pt x="2826300" y="1924050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0" name="Forme libre : forme 19">
            <a:extLst>
              <a:ext uri="{FF2B5EF4-FFF2-40B4-BE49-F238E27FC236}">
                <a16:creationId xmlns:a16="http://schemas.microsoft.com/office/drawing/2014/main" id="{9C419867-01DA-4A07-90F3-8C56C004BAEE}"/>
              </a:ext>
            </a:extLst>
          </p:cNvPr>
          <p:cNvSpPr/>
          <p:nvPr/>
        </p:nvSpPr>
        <p:spPr>
          <a:xfrm>
            <a:off x="4797425" y="3530600"/>
            <a:ext cx="158750" cy="104775"/>
          </a:xfrm>
          <a:custGeom>
            <a:avLst/>
            <a:gdLst>
              <a:gd name="connsiteX0" fmla="*/ 158750 w 158750"/>
              <a:gd name="connsiteY0" fmla="*/ 0 h 104775"/>
              <a:gd name="connsiteX1" fmla="*/ 60325 w 158750"/>
              <a:gd name="connsiteY1" fmla="*/ 34925 h 104775"/>
              <a:gd name="connsiteX2" fmla="*/ 0 w 158750"/>
              <a:gd name="connsiteY2" fmla="*/ 104775 h 104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8750" h="104775">
                <a:moveTo>
                  <a:pt x="158750" y="0"/>
                </a:moveTo>
                <a:cubicBezTo>
                  <a:pt x="122766" y="8731"/>
                  <a:pt x="86783" y="17462"/>
                  <a:pt x="60325" y="34925"/>
                </a:cubicBezTo>
                <a:cubicBezTo>
                  <a:pt x="33867" y="52388"/>
                  <a:pt x="16933" y="78581"/>
                  <a:pt x="0" y="104775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" name="Forme libre : forme 1">
            <a:extLst>
              <a:ext uri="{FF2B5EF4-FFF2-40B4-BE49-F238E27FC236}">
                <a16:creationId xmlns:a16="http://schemas.microsoft.com/office/drawing/2014/main" id="{B7DAACF1-E6F7-44BB-AB7F-4826964ED36A}"/>
              </a:ext>
            </a:extLst>
          </p:cNvPr>
          <p:cNvSpPr/>
          <p:nvPr/>
        </p:nvSpPr>
        <p:spPr>
          <a:xfrm>
            <a:off x="3064213" y="311284"/>
            <a:ext cx="2412461" cy="6293797"/>
          </a:xfrm>
          <a:custGeom>
            <a:avLst/>
            <a:gdLst>
              <a:gd name="connsiteX0" fmla="*/ 0 w 2558374"/>
              <a:gd name="connsiteY0" fmla="*/ 0 h 6799634"/>
              <a:gd name="connsiteX1" fmla="*/ 369651 w 2558374"/>
              <a:gd name="connsiteY1" fmla="*/ 817123 h 6799634"/>
              <a:gd name="connsiteX2" fmla="*/ 573931 w 2558374"/>
              <a:gd name="connsiteY2" fmla="*/ 1225685 h 6799634"/>
              <a:gd name="connsiteX3" fmla="*/ 700391 w 2558374"/>
              <a:gd name="connsiteY3" fmla="*/ 1702340 h 6799634"/>
              <a:gd name="connsiteX4" fmla="*/ 1060314 w 2558374"/>
              <a:gd name="connsiteY4" fmla="*/ 2013625 h 6799634"/>
              <a:gd name="connsiteX5" fmla="*/ 1605063 w 2558374"/>
              <a:gd name="connsiteY5" fmla="*/ 2986391 h 6799634"/>
              <a:gd name="connsiteX6" fmla="*/ 1760706 w 2558374"/>
              <a:gd name="connsiteY6" fmla="*/ 3550595 h 6799634"/>
              <a:gd name="connsiteX7" fmla="*/ 1857983 w 2558374"/>
              <a:gd name="connsiteY7" fmla="*/ 4036978 h 6799634"/>
              <a:gd name="connsiteX8" fmla="*/ 1770434 w 2558374"/>
              <a:gd name="connsiteY8" fmla="*/ 4435812 h 6799634"/>
              <a:gd name="connsiteX9" fmla="*/ 1809344 w 2558374"/>
              <a:gd name="connsiteY9" fmla="*/ 4669276 h 6799634"/>
              <a:gd name="connsiteX10" fmla="*/ 2091446 w 2558374"/>
              <a:gd name="connsiteY10" fmla="*/ 5175115 h 6799634"/>
              <a:gd name="connsiteX11" fmla="*/ 2286000 w 2558374"/>
              <a:gd name="connsiteY11" fmla="*/ 5515583 h 6799634"/>
              <a:gd name="connsiteX12" fmla="*/ 2305455 w 2558374"/>
              <a:gd name="connsiteY12" fmla="*/ 5914417 h 6799634"/>
              <a:gd name="connsiteX13" fmla="*/ 2441642 w 2558374"/>
              <a:gd name="connsiteY13" fmla="*/ 6147880 h 6799634"/>
              <a:gd name="connsiteX14" fmla="*/ 2538919 w 2558374"/>
              <a:gd name="connsiteY14" fmla="*/ 6556442 h 6799634"/>
              <a:gd name="connsiteX15" fmla="*/ 2558374 w 2558374"/>
              <a:gd name="connsiteY15" fmla="*/ 6799634 h 6799634"/>
              <a:gd name="connsiteX0" fmla="*/ 0 w 2558374"/>
              <a:gd name="connsiteY0" fmla="*/ 0 h 6799634"/>
              <a:gd name="connsiteX1" fmla="*/ 369651 w 2558374"/>
              <a:gd name="connsiteY1" fmla="*/ 817123 h 6799634"/>
              <a:gd name="connsiteX2" fmla="*/ 573931 w 2558374"/>
              <a:gd name="connsiteY2" fmla="*/ 1225685 h 6799634"/>
              <a:gd name="connsiteX3" fmla="*/ 700391 w 2558374"/>
              <a:gd name="connsiteY3" fmla="*/ 1702340 h 6799634"/>
              <a:gd name="connsiteX4" fmla="*/ 1060314 w 2558374"/>
              <a:gd name="connsiteY4" fmla="*/ 2013625 h 6799634"/>
              <a:gd name="connsiteX5" fmla="*/ 1322961 w 2558374"/>
              <a:gd name="connsiteY5" fmla="*/ 2509736 h 6799634"/>
              <a:gd name="connsiteX6" fmla="*/ 1605063 w 2558374"/>
              <a:gd name="connsiteY6" fmla="*/ 2986391 h 6799634"/>
              <a:gd name="connsiteX7" fmla="*/ 1760706 w 2558374"/>
              <a:gd name="connsiteY7" fmla="*/ 3550595 h 6799634"/>
              <a:gd name="connsiteX8" fmla="*/ 1857983 w 2558374"/>
              <a:gd name="connsiteY8" fmla="*/ 4036978 h 6799634"/>
              <a:gd name="connsiteX9" fmla="*/ 1770434 w 2558374"/>
              <a:gd name="connsiteY9" fmla="*/ 4435812 h 6799634"/>
              <a:gd name="connsiteX10" fmla="*/ 1809344 w 2558374"/>
              <a:gd name="connsiteY10" fmla="*/ 4669276 h 6799634"/>
              <a:gd name="connsiteX11" fmla="*/ 2091446 w 2558374"/>
              <a:gd name="connsiteY11" fmla="*/ 5175115 h 6799634"/>
              <a:gd name="connsiteX12" fmla="*/ 2286000 w 2558374"/>
              <a:gd name="connsiteY12" fmla="*/ 5515583 h 6799634"/>
              <a:gd name="connsiteX13" fmla="*/ 2305455 w 2558374"/>
              <a:gd name="connsiteY13" fmla="*/ 5914417 h 6799634"/>
              <a:gd name="connsiteX14" fmla="*/ 2441642 w 2558374"/>
              <a:gd name="connsiteY14" fmla="*/ 6147880 h 6799634"/>
              <a:gd name="connsiteX15" fmla="*/ 2538919 w 2558374"/>
              <a:gd name="connsiteY15" fmla="*/ 6556442 h 6799634"/>
              <a:gd name="connsiteX16" fmla="*/ 2558374 w 2558374"/>
              <a:gd name="connsiteY16" fmla="*/ 6799634 h 6799634"/>
              <a:gd name="connsiteX0" fmla="*/ 0 w 2422187"/>
              <a:gd name="connsiteY0" fmla="*/ 0 h 6527260"/>
              <a:gd name="connsiteX1" fmla="*/ 233464 w 2422187"/>
              <a:gd name="connsiteY1" fmla="*/ 544749 h 6527260"/>
              <a:gd name="connsiteX2" fmla="*/ 437744 w 2422187"/>
              <a:gd name="connsiteY2" fmla="*/ 953311 h 6527260"/>
              <a:gd name="connsiteX3" fmla="*/ 564204 w 2422187"/>
              <a:gd name="connsiteY3" fmla="*/ 1429966 h 6527260"/>
              <a:gd name="connsiteX4" fmla="*/ 924127 w 2422187"/>
              <a:gd name="connsiteY4" fmla="*/ 1741251 h 6527260"/>
              <a:gd name="connsiteX5" fmla="*/ 1186774 w 2422187"/>
              <a:gd name="connsiteY5" fmla="*/ 2237362 h 6527260"/>
              <a:gd name="connsiteX6" fmla="*/ 1468876 w 2422187"/>
              <a:gd name="connsiteY6" fmla="*/ 2714017 h 6527260"/>
              <a:gd name="connsiteX7" fmla="*/ 1624519 w 2422187"/>
              <a:gd name="connsiteY7" fmla="*/ 3278221 h 6527260"/>
              <a:gd name="connsiteX8" fmla="*/ 1721796 w 2422187"/>
              <a:gd name="connsiteY8" fmla="*/ 3764604 h 6527260"/>
              <a:gd name="connsiteX9" fmla="*/ 1634247 w 2422187"/>
              <a:gd name="connsiteY9" fmla="*/ 4163438 h 6527260"/>
              <a:gd name="connsiteX10" fmla="*/ 1673157 w 2422187"/>
              <a:gd name="connsiteY10" fmla="*/ 4396902 h 6527260"/>
              <a:gd name="connsiteX11" fmla="*/ 1955259 w 2422187"/>
              <a:gd name="connsiteY11" fmla="*/ 4902741 h 6527260"/>
              <a:gd name="connsiteX12" fmla="*/ 2149813 w 2422187"/>
              <a:gd name="connsiteY12" fmla="*/ 5243209 h 6527260"/>
              <a:gd name="connsiteX13" fmla="*/ 2169268 w 2422187"/>
              <a:gd name="connsiteY13" fmla="*/ 5642043 h 6527260"/>
              <a:gd name="connsiteX14" fmla="*/ 2305455 w 2422187"/>
              <a:gd name="connsiteY14" fmla="*/ 5875506 h 6527260"/>
              <a:gd name="connsiteX15" fmla="*/ 2402732 w 2422187"/>
              <a:gd name="connsiteY15" fmla="*/ 6284068 h 6527260"/>
              <a:gd name="connsiteX16" fmla="*/ 2422187 w 2422187"/>
              <a:gd name="connsiteY16" fmla="*/ 6527260 h 6527260"/>
              <a:gd name="connsiteX0" fmla="*/ 0 w 2414891"/>
              <a:gd name="connsiteY0" fmla="*/ 0 h 6320435"/>
              <a:gd name="connsiteX1" fmla="*/ 233464 w 2414891"/>
              <a:gd name="connsiteY1" fmla="*/ 544749 h 6320435"/>
              <a:gd name="connsiteX2" fmla="*/ 437744 w 2414891"/>
              <a:gd name="connsiteY2" fmla="*/ 953311 h 6320435"/>
              <a:gd name="connsiteX3" fmla="*/ 564204 w 2414891"/>
              <a:gd name="connsiteY3" fmla="*/ 1429966 h 6320435"/>
              <a:gd name="connsiteX4" fmla="*/ 924127 w 2414891"/>
              <a:gd name="connsiteY4" fmla="*/ 1741251 h 6320435"/>
              <a:gd name="connsiteX5" fmla="*/ 1186774 w 2414891"/>
              <a:gd name="connsiteY5" fmla="*/ 2237362 h 6320435"/>
              <a:gd name="connsiteX6" fmla="*/ 1468876 w 2414891"/>
              <a:gd name="connsiteY6" fmla="*/ 2714017 h 6320435"/>
              <a:gd name="connsiteX7" fmla="*/ 1624519 w 2414891"/>
              <a:gd name="connsiteY7" fmla="*/ 3278221 h 6320435"/>
              <a:gd name="connsiteX8" fmla="*/ 1721796 w 2414891"/>
              <a:gd name="connsiteY8" fmla="*/ 3764604 h 6320435"/>
              <a:gd name="connsiteX9" fmla="*/ 1634247 w 2414891"/>
              <a:gd name="connsiteY9" fmla="*/ 4163438 h 6320435"/>
              <a:gd name="connsiteX10" fmla="*/ 1673157 w 2414891"/>
              <a:gd name="connsiteY10" fmla="*/ 4396902 h 6320435"/>
              <a:gd name="connsiteX11" fmla="*/ 1955259 w 2414891"/>
              <a:gd name="connsiteY11" fmla="*/ 4902741 h 6320435"/>
              <a:gd name="connsiteX12" fmla="*/ 2149813 w 2414891"/>
              <a:gd name="connsiteY12" fmla="*/ 5243209 h 6320435"/>
              <a:gd name="connsiteX13" fmla="*/ 2169268 w 2414891"/>
              <a:gd name="connsiteY13" fmla="*/ 5642043 h 6320435"/>
              <a:gd name="connsiteX14" fmla="*/ 2305455 w 2414891"/>
              <a:gd name="connsiteY14" fmla="*/ 5875506 h 6320435"/>
              <a:gd name="connsiteX15" fmla="*/ 2402732 w 2414891"/>
              <a:gd name="connsiteY15" fmla="*/ 6284068 h 6320435"/>
              <a:gd name="connsiteX16" fmla="*/ 2412460 w 2414891"/>
              <a:gd name="connsiteY16" fmla="*/ 6284069 h 6320435"/>
              <a:gd name="connsiteX0" fmla="*/ 0 w 2408179"/>
              <a:gd name="connsiteY0" fmla="*/ 0 h 6304157"/>
              <a:gd name="connsiteX1" fmla="*/ 233464 w 2408179"/>
              <a:gd name="connsiteY1" fmla="*/ 544749 h 6304157"/>
              <a:gd name="connsiteX2" fmla="*/ 437744 w 2408179"/>
              <a:gd name="connsiteY2" fmla="*/ 953311 h 6304157"/>
              <a:gd name="connsiteX3" fmla="*/ 564204 w 2408179"/>
              <a:gd name="connsiteY3" fmla="*/ 1429966 h 6304157"/>
              <a:gd name="connsiteX4" fmla="*/ 924127 w 2408179"/>
              <a:gd name="connsiteY4" fmla="*/ 1741251 h 6304157"/>
              <a:gd name="connsiteX5" fmla="*/ 1186774 w 2408179"/>
              <a:gd name="connsiteY5" fmla="*/ 2237362 h 6304157"/>
              <a:gd name="connsiteX6" fmla="*/ 1468876 w 2408179"/>
              <a:gd name="connsiteY6" fmla="*/ 2714017 h 6304157"/>
              <a:gd name="connsiteX7" fmla="*/ 1624519 w 2408179"/>
              <a:gd name="connsiteY7" fmla="*/ 3278221 h 6304157"/>
              <a:gd name="connsiteX8" fmla="*/ 1721796 w 2408179"/>
              <a:gd name="connsiteY8" fmla="*/ 3764604 h 6304157"/>
              <a:gd name="connsiteX9" fmla="*/ 1634247 w 2408179"/>
              <a:gd name="connsiteY9" fmla="*/ 4163438 h 6304157"/>
              <a:gd name="connsiteX10" fmla="*/ 1673157 w 2408179"/>
              <a:gd name="connsiteY10" fmla="*/ 4396902 h 6304157"/>
              <a:gd name="connsiteX11" fmla="*/ 1955259 w 2408179"/>
              <a:gd name="connsiteY11" fmla="*/ 4902741 h 6304157"/>
              <a:gd name="connsiteX12" fmla="*/ 2149813 w 2408179"/>
              <a:gd name="connsiteY12" fmla="*/ 5243209 h 6304157"/>
              <a:gd name="connsiteX13" fmla="*/ 2169268 w 2408179"/>
              <a:gd name="connsiteY13" fmla="*/ 5642043 h 6304157"/>
              <a:gd name="connsiteX14" fmla="*/ 2305455 w 2408179"/>
              <a:gd name="connsiteY14" fmla="*/ 5875506 h 6304157"/>
              <a:gd name="connsiteX15" fmla="*/ 2402732 w 2408179"/>
              <a:gd name="connsiteY15" fmla="*/ 6284068 h 6304157"/>
              <a:gd name="connsiteX16" fmla="*/ 2383277 w 2408179"/>
              <a:gd name="connsiteY16" fmla="*/ 6089516 h 6304157"/>
              <a:gd name="connsiteX0" fmla="*/ 0 w 2490282"/>
              <a:gd name="connsiteY0" fmla="*/ 0 h 6439712"/>
              <a:gd name="connsiteX1" fmla="*/ 233464 w 2490282"/>
              <a:gd name="connsiteY1" fmla="*/ 544749 h 6439712"/>
              <a:gd name="connsiteX2" fmla="*/ 437744 w 2490282"/>
              <a:gd name="connsiteY2" fmla="*/ 953311 h 6439712"/>
              <a:gd name="connsiteX3" fmla="*/ 564204 w 2490282"/>
              <a:gd name="connsiteY3" fmla="*/ 1429966 h 6439712"/>
              <a:gd name="connsiteX4" fmla="*/ 924127 w 2490282"/>
              <a:gd name="connsiteY4" fmla="*/ 1741251 h 6439712"/>
              <a:gd name="connsiteX5" fmla="*/ 1186774 w 2490282"/>
              <a:gd name="connsiteY5" fmla="*/ 2237362 h 6439712"/>
              <a:gd name="connsiteX6" fmla="*/ 1468876 w 2490282"/>
              <a:gd name="connsiteY6" fmla="*/ 2714017 h 6439712"/>
              <a:gd name="connsiteX7" fmla="*/ 1624519 w 2490282"/>
              <a:gd name="connsiteY7" fmla="*/ 3278221 h 6439712"/>
              <a:gd name="connsiteX8" fmla="*/ 1721796 w 2490282"/>
              <a:gd name="connsiteY8" fmla="*/ 3764604 h 6439712"/>
              <a:gd name="connsiteX9" fmla="*/ 1634247 w 2490282"/>
              <a:gd name="connsiteY9" fmla="*/ 4163438 h 6439712"/>
              <a:gd name="connsiteX10" fmla="*/ 1673157 w 2490282"/>
              <a:gd name="connsiteY10" fmla="*/ 4396902 h 6439712"/>
              <a:gd name="connsiteX11" fmla="*/ 1955259 w 2490282"/>
              <a:gd name="connsiteY11" fmla="*/ 4902741 h 6439712"/>
              <a:gd name="connsiteX12" fmla="*/ 2149813 w 2490282"/>
              <a:gd name="connsiteY12" fmla="*/ 5243209 h 6439712"/>
              <a:gd name="connsiteX13" fmla="*/ 2169268 w 2490282"/>
              <a:gd name="connsiteY13" fmla="*/ 5642043 h 6439712"/>
              <a:gd name="connsiteX14" fmla="*/ 2305455 w 2490282"/>
              <a:gd name="connsiteY14" fmla="*/ 5875506 h 6439712"/>
              <a:gd name="connsiteX15" fmla="*/ 2402732 w 2490282"/>
              <a:gd name="connsiteY15" fmla="*/ 6284068 h 6439712"/>
              <a:gd name="connsiteX16" fmla="*/ 2490282 w 2490282"/>
              <a:gd name="connsiteY16" fmla="*/ 6439712 h 6439712"/>
              <a:gd name="connsiteX0" fmla="*/ 0 w 2490282"/>
              <a:gd name="connsiteY0" fmla="*/ 0 h 6439712"/>
              <a:gd name="connsiteX1" fmla="*/ 233464 w 2490282"/>
              <a:gd name="connsiteY1" fmla="*/ 544749 h 6439712"/>
              <a:gd name="connsiteX2" fmla="*/ 437744 w 2490282"/>
              <a:gd name="connsiteY2" fmla="*/ 953311 h 6439712"/>
              <a:gd name="connsiteX3" fmla="*/ 564204 w 2490282"/>
              <a:gd name="connsiteY3" fmla="*/ 1429966 h 6439712"/>
              <a:gd name="connsiteX4" fmla="*/ 924127 w 2490282"/>
              <a:gd name="connsiteY4" fmla="*/ 1741251 h 6439712"/>
              <a:gd name="connsiteX5" fmla="*/ 1186774 w 2490282"/>
              <a:gd name="connsiteY5" fmla="*/ 2237362 h 6439712"/>
              <a:gd name="connsiteX6" fmla="*/ 1468876 w 2490282"/>
              <a:gd name="connsiteY6" fmla="*/ 2714017 h 6439712"/>
              <a:gd name="connsiteX7" fmla="*/ 1624519 w 2490282"/>
              <a:gd name="connsiteY7" fmla="*/ 3278221 h 6439712"/>
              <a:gd name="connsiteX8" fmla="*/ 1721796 w 2490282"/>
              <a:gd name="connsiteY8" fmla="*/ 3764604 h 6439712"/>
              <a:gd name="connsiteX9" fmla="*/ 1634247 w 2490282"/>
              <a:gd name="connsiteY9" fmla="*/ 4163438 h 6439712"/>
              <a:gd name="connsiteX10" fmla="*/ 1673157 w 2490282"/>
              <a:gd name="connsiteY10" fmla="*/ 4396902 h 6439712"/>
              <a:gd name="connsiteX11" fmla="*/ 1955259 w 2490282"/>
              <a:gd name="connsiteY11" fmla="*/ 4902741 h 6439712"/>
              <a:gd name="connsiteX12" fmla="*/ 2149813 w 2490282"/>
              <a:gd name="connsiteY12" fmla="*/ 5243209 h 6439712"/>
              <a:gd name="connsiteX13" fmla="*/ 2169268 w 2490282"/>
              <a:gd name="connsiteY13" fmla="*/ 5642043 h 6439712"/>
              <a:gd name="connsiteX14" fmla="*/ 2305455 w 2490282"/>
              <a:gd name="connsiteY14" fmla="*/ 5875506 h 6439712"/>
              <a:gd name="connsiteX15" fmla="*/ 2383276 w 2490282"/>
              <a:gd name="connsiteY15" fmla="*/ 6089514 h 6439712"/>
              <a:gd name="connsiteX16" fmla="*/ 2490282 w 2490282"/>
              <a:gd name="connsiteY16" fmla="*/ 6439712 h 6439712"/>
              <a:gd name="connsiteX0" fmla="*/ 0 w 2412461"/>
              <a:gd name="connsiteY0" fmla="*/ 0 h 6293797"/>
              <a:gd name="connsiteX1" fmla="*/ 233464 w 2412461"/>
              <a:gd name="connsiteY1" fmla="*/ 544749 h 6293797"/>
              <a:gd name="connsiteX2" fmla="*/ 437744 w 2412461"/>
              <a:gd name="connsiteY2" fmla="*/ 953311 h 6293797"/>
              <a:gd name="connsiteX3" fmla="*/ 564204 w 2412461"/>
              <a:gd name="connsiteY3" fmla="*/ 1429966 h 6293797"/>
              <a:gd name="connsiteX4" fmla="*/ 924127 w 2412461"/>
              <a:gd name="connsiteY4" fmla="*/ 1741251 h 6293797"/>
              <a:gd name="connsiteX5" fmla="*/ 1186774 w 2412461"/>
              <a:gd name="connsiteY5" fmla="*/ 2237362 h 6293797"/>
              <a:gd name="connsiteX6" fmla="*/ 1468876 w 2412461"/>
              <a:gd name="connsiteY6" fmla="*/ 2714017 h 6293797"/>
              <a:gd name="connsiteX7" fmla="*/ 1624519 w 2412461"/>
              <a:gd name="connsiteY7" fmla="*/ 3278221 h 6293797"/>
              <a:gd name="connsiteX8" fmla="*/ 1721796 w 2412461"/>
              <a:gd name="connsiteY8" fmla="*/ 3764604 h 6293797"/>
              <a:gd name="connsiteX9" fmla="*/ 1634247 w 2412461"/>
              <a:gd name="connsiteY9" fmla="*/ 4163438 h 6293797"/>
              <a:gd name="connsiteX10" fmla="*/ 1673157 w 2412461"/>
              <a:gd name="connsiteY10" fmla="*/ 4396902 h 6293797"/>
              <a:gd name="connsiteX11" fmla="*/ 1955259 w 2412461"/>
              <a:gd name="connsiteY11" fmla="*/ 4902741 h 6293797"/>
              <a:gd name="connsiteX12" fmla="*/ 2149813 w 2412461"/>
              <a:gd name="connsiteY12" fmla="*/ 5243209 h 6293797"/>
              <a:gd name="connsiteX13" fmla="*/ 2169268 w 2412461"/>
              <a:gd name="connsiteY13" fmla="*/ 5642043 h 6293797"/>
              <a:gd name="connsiteX14" fmla="*/ 2305455 w 2412461"/>
              <a:gd name="connsiteY14" fmla="*/ 5875506 h 6293797"/>
              <a:gd name="connsiteX15" fmla="*/ 2383276 w 2412461"/>
              <a:gd name="connsiteY15" fmla="*/ 6089514 h 6293797"/>
              <a:gd name="connsiteX16" fmla="*/ 2412461 w 2412461"/>
              <a:gd name="connsiteY16" fmla="*/ 6293797 h 62937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2412461" h="6293797">
                <a:moveTo>
                  <a:pt x="0" y="0"/>
                </a:moveTo>
                <a:cubicBezTo>
                  <a:pt x="136998" y="306421"/>
                  <a:pt x="160507" y="385864"/>
                  <a:pt x="233464" y="544749"/>
                </a:cubicBezTo>
                <a:cubicBezTo>
                  <a:pt x="306421" y="703634"/>
                  <a:pt x="382621" y="805775"/>
                  <a:pt x="437744" y="953311"/>
                </a:cubicBezTo>
                <a:cubicBezTo>
                  <a:pt x="492867" y="1100847"/>
                  <a:pt x="483140" y="1298643"/>
                  <a:pt x="564204" y="1429966"/>
                </a:cubicBezTo>
                <a:cubicBezTo>
                  <a:pt x="645268" y="1561289"/>
                  <a:pt x="820365" y="1606685"/>
                  <a:pt x="924127" y="1741251"/>
                </a:cubicBezTo>
                <a:cubicBezTo>
                  <a:pt x="1027889" y="1875817"/>
                  <a:pt x="1095983" y="2075234"/>
                  <a:pt x="1186774" y="2237362"/>
                </a:cubicBezTo>
                <a:cubicBezTo>
                  <a:pt x="1277566" y="2399490"/>
                  <a:pt x="1395919" y="2540541"/>
                  <a:pt x="1468876" y="2714017"/>
                </a:cubicBezTo>
                <a:cubicBezTo>
                  <a:pt x="1541833" y="2887493"/>
                  <a:pt x="1582366" y="3103123"/>
                  <a:pt x="1624519" y="3278221"/>
                </a:cubicBezTo>
                <a:cubicBezTo>
                  <a:pt x="1666672" y="3453319"/>
                  <a:pt x="1720175" y="3617068"/>
                  <a:pt x="1721796" y="3764604"/>
                </a:cubicBezTo>
                <a:cubicBezTo>
                  <a:pt x="1723417" y="3912140"/>
                  <a:pt x="1642353" y="4058055"/>
                  <a:pt x="1634247" y="4163438"/>
                </a:cubicBezTo>
                <a:cubicBezTo>
                  <a:pt x="1626141" y="4268821"/>
                  <a:pt x="1619655" y="4273685"/>
                  <a:pt x="1673157" y="4396902"/>
                </a:cubicBezTo>
                <a:cubicBezTo>
                  <a:pt x="1726659" y="4520119"/>
                  <a:pt x="1875816" y="4761690"/>
                  <a:pt x="1955259" y="4902741"/>
                </a:cubicBezTo>
                <a:cubicBezTo>
                  <a:pt x="2034702" y="5043792"/>
                  <a:pt x="2114145" y="5119992"/>
                  <a:pt x="2149813" y="5243209"/>
                </a:cubicBezTo>
                <a:cubicBezTo>
                  <a:pt x="2185481" y="5366426"/>
                  <a:pt x="2143328" y="5536660"/>
                  <a:pt x="2169268" y="5642043"/>
                </a:cubicBezTo>
                <a:cubicBezTo>
                  <a:pt x="2195208" y="5747426"/>
                  <a:pt x="2269787" y="5800927"/>
                  <a:pt x="2305455" y="5875506"/>
                </a:cubicBezTo>
                <a:cubicBezTo>
                  <a:pt x="2341123" y="5950085"/>
                  <a:pt x="2363821" y="5980888"/>
                  <a:pt x="2383276" y="6089514"/>
                </a:cubicBezTo>
                <a:cubicBezTo>
                  <a:pt x="2402731" y="6198140"/>
                  <a:pt x="2412461" y="6226514"/>
                  <a:pt x="2412461" y="6293797"/>
                </a:cubicBezTo>
              </a:path>
            </a:pathLst>
          </a:custGeom>
          <a:noFill/>
          <a:ln w="25400" cmpd="dbl">
            <a:solidFill>
              <a:srgbClr val="7030A0"/>
            </a:solidFill>
            <a:headEnd type="arrow"/>
            <a:tailEnd type="arrow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46" name="ZoneTexte 45">
            <a:extLst>
              <a:ext uri="{FF2B5EF4-FFF2-40B4-BE49-F238E27FC236}">
                <a16:creationId xmlns:a16="http://schemas.microsoft.com/office/drawing/2014/main" id="{DCB83926-2AD6-43F0-BE05-EF3CA8D891A0}"/>
              </a:ext>
            </a:extLst>
          </p:cNvPr>
          <p:cNvSpPr txBox="1"/>
          <p:nvPr/>
        </p:nvSpPr>
        <p:spPr>
          <a:xfrm rot="3535042">
            <a:off x="2954457" y="832204"/>
            <a:ext cx="1096433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400" b="1" dirty="0">
                <a:solidFill>
                  <a:srgbClr val="7030A0"/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E411</a:t>
            </a:r>
            <a:endParaRPr lang="fr-BE" sz="1400" b="1" dirty="0">
              <a:solidFill>
                <a:srgbClr val="7030A0"/>
              </a:solidFill>
              <a:latin typeface="Aharoni" panose="02010803020104030203" pitchFamily="2" charset="-79"/>
              <a:cs typeface="Aharoni" panose="02010803020104030203" pitchFamily="2" charset="-79"/>
            </a:endParaRPr>
          </a:p>
        </p:txBody>
      </p:sp>
      <p:sp>
        <p:nvSpPr>
          <p:cNvPr id="3" name="Forme libre : forme 2">
            <a:extLst>
              <a:ext uri="{FF2B5EF4-FFF2-40B4-BE49-F238E27FC236}">
                <a16:creationId xmlns:a16="http://schemas.microsoft.com/office/drawing/2014/main" id="{F601BC26-B3D5-45CC-8256-5C193BAC3AFF}"/>
              </a:ext>
            </a:extLst>
          </p:cNvPr>
          <p:cNvSpPr/>
          <p:nvPr/>
        </p:nvSpPr>
        <p:spPr>
          <a:xfrm>
            <a:off x="2636061" y="714375"/>
            <a:ext cx="6593664" cy="5867400"/>
          </a:xfrm>
          <a:custGeom>
            <a:avLst/>
            <a:gdLst>
              <a:gd name="connsiteX0" fmla="*/ 6593664 w 6593664"/>
              <a:gd name="connsiteY0" fmla="*/ 5867400 h 5867400"/>
              <a:gd name="connsiteX1" fmla="*/ 6222189 w 6593664"/>
              <a:gd name="connsiteY1" fmla="*/ 5324475 h 5867400"/>
              <a:gd name="connsiteX2" fmla="*/ 5784039 w 6593664"/>
              <a:gd name="connsiteY2" fmla="*/ 4895850 h 5867400"/>
              <a:gd name="connsiteX3" fmla="*/ 5460189 w 6593664"/>
              <a:gd name="connsiteY3" fmla="*/ 4914900 h 5867400"/>
              <a:gd name="connsiteX4" fmla="*/ 5126814 w 6593664"/>
              <a:gd name="connsiteY4" fmla="*/ 4972050 h 5867400"/>
              <a:gd name="connsiteX5" fmla="*/ 4993464 w 6593664"/>
              <a:gd name="connsiteY5" fmla="*/ 5067300 h 5867400"/>
              <a:gd name="connsiteX6" fmla="*/ 4764864 w 6593664"/>
              <a:gd name="connsiteY6" fmla="*/ 4924425 h 5867400"/>
              <a:gd name="connsiteX7" fmla="*/ 4450539 w 6593664"/>
              <a:gd name="connsiteY7" fmla="*/ 4514850 h 5867400"/>
              <a:gd name="connsiteX8" fmla="*/ 4079064 w 6593664"/>
              <a:gd name="connsiteY8" fmla="*/ 4562475 h 5867400"/>
              <a:gd name="connsiteX9" fmla="*/ 3869514 w 6593664"/>
              <a:gd name="connsiteY9" fmla="*/ 4657725 h 5867400"/>
              <a:gd name="connsiteX10" fmla="*/ 3478989 w 6593664"/>
              <a:gd name="connsiteY10" fmla="*/ 4486275 h 5867400"/>
              <a:gd name="connsiteX11" fmla="*/ 3288489 w 6593664"/>
              <a:gd name="connsiteY11" fmla="*/ 4371975 h 5867400"/>
              <a:gd name="connsiteX12" fmla="*/ 3212289 w 6593664"/>
              <a:gd name="connsiteY12" fmla="*/ 4000500 h 5867400"/>
              <a:gd name="connsiteX13" fmla="*/ 3155139 w 6593664"/>
              <a:gd name="connsiteY13" fmla="*/ 3886200 h 5867400"/>
              <a:gd name="connsiteX14" fmla="*/ 3097989 w 6593664"/>
              <a:gd name="connsiteY14" fmla="*/ 3695700 h 5867400"/>
              <a:gd name="connsiteX15" fmla="*/ 2897964 w 6593664"/>
              <a:gd name="connsiteY15" fmla="*/ 3495675 h 5867400"/>
              <a:gd name="connsiteX16" fmla="*/ 2783664 w 6593664"/>
              <a:gd name="connsiteY16" fmla="*/ 3152775 h 5867400"/>
              <a:gd name="connsiteX17" fmla="*/ 2716989 w 6593664"/>
              <a:gd name="connsiteY17" fmla="*/ 2638425 h 5867400"/>
              <a:gd name="connsiteX18" fmla="*/ 2631264 w 6593664"/>
              <a:gd name="connsiteY18" fmla="*/ 2324100 h 5867400"/>
              <a:gd name="connsiteX19" fmla="*/ 2355039 w 6593664"/>
              <a:gd name="connsiteY19" fmla="*/ 2228850 h 5867400"/>
              <a:gd name="connsiteX20" fmla="*/ 2126439 w 6593664"/>
              <a:gd name="connsiteY20" fmla="*/ 2143125 h 5867400"/>
              <a:gd name="connsiteX21" fmla="*/ 2002614 w 6593664"/>
              <a:gd name="connsiteY21" fmla="*/ 1990725 h 5867400"/>
              <a:gd name="connsiteX22" fmla="*/ 1850214 w 6593664"/>
              <a:gd name="connsiteY22" fmla="*/ 1895475 h 5867400"/>
              <a:gd name="connsiteX23" fmla="*/ 1621614 w 6593664"/>
              <a:gd name="connsiteY23" fmla="*/ 1371600 h 5867400"/>
              <a:gd name="connsiteX24" fmla="*/ 1335864 w 6593664"/>
              <a:gd name="connsiteY24" fmla="*/ 1333500 h 5867400"/>
              <a:gd name="connsiteX25" fmla="*/ 1012014 w 6593664"/>
              <a:gd name="connsiteY25" fmla="*/ 1257300 h 5867400"/>
              <a:gd name="connsiteX26" fmla="*/ 716739 w 6593664"/>
              <a:gd name="connsiteY26" fmla="*/ 904875 h 5867400"/>
              <a:gd name="connsiteX27" fmla="*/ 354789 w 6593664"/>
              <a:gd name="connsiteY27" fmla="*/ 838200 h 5867400"/>
              <a:gd name="connsiteX28" fmla="*/ 69039 w 6593664"/>
              <a:gd name="connsiteY28" fmla="*/ 762000 h 5867400"/>
              <a:gd name="connsiteX29" fmla="*/ 2364 w 6593664"/>
              <a:gd name="connsiteY29" fmla="*/ 542925 h 5867400"/>
              <a:gd name="connsiteX30" fmla="*/ 21414 w 6593664"/>
              <a:gd name="connsiteY30" fmla="*/ 0 h 5867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6593664" h="5867400">
                <a:moveTo>
                  <a:pt x="6593664" y="5867400"/>
                </a:moveTo>
                <a:cubicBezTo>
                  <a:pt x="6475395" y="5676900"/>
                  <a:pt x="6357126" y="5486400"/>
                  <a:pt x="6222189" y="5324475"/>
                </a:cubicBezTo>
                <a:cubicBezTo>
                  <a:pt x="6087251" y="5162550"/>
                  <a:pt x="5911039" y="4964112"/>
                  <a:pt x="5784039" y="4895850"/>
                </a:cubicBezTo>
                <a:cubicBezTo>
                  <a:pt x="5657039" y="4827587"/>
                  <a:pt x="5569726" y="4902200"/>
                  <a:pt x="5460189" y="4914900"/>
                </a:cubicBezTo>
                <a:cubicBezTo>
                  <a:pt x="5350652" y="4927600"/>
                  <a:pt x="5204601" y="4946650"/>
                  <a:pt x="5126814" y="4972050"/>
                </a:cubicBezTo>
                <a:cubicBezTo>
                  <a:pt x="5049027" y="4997450"/>
                  <a:pt x="5053789" y="5075237"/>
                  <a:pt x="4993464" y="5067300"/>
                </a:cubicBezTo>
                <a:cubicBezTo>
                  <a:pt x="4933139" y="5059363"/>
                  <a:pt x="4855351" y="5016500"/>
                  <a:pt x="4764864" y="4924425"/>
                </a:cubicBezTo>
                <a:cubicBezTo>
                  <a:pt x="4674376" y="4832350"/>
                  <a:pt x="4564839" y="4575175"/>
                  <a:pt x="4450539" y="4514850"/>
                </a:cubicBezTo>
                <a:cubicBezTo>
                  <a:pt x="4336239" y="4454525"/>
                  <a:pt x="4175901" y="4538663"/>
                  <a:pt x="4079064" y="4562475"/>
                </a:cubicBezTo>
                <a:cubicBezTo>
                  <a:pt x="3982227" y="4586287"/>
                  <a:pt x="3969526" y="4670425"/>
                  <a:pt x="3869514" y="4657725"/>
                </a:cubicBezTo>
                <a:cubicBezTo>
                  <a:pt x="3769502" y="4645025"/>
                  <a:pt x="3575826" y="4533900"/>
                  <a:pt x="3478989" y="4486275"/>
                </a:cubicBezTo>
                <a:cubicBezTo>
                  <a:pt x="3382152" y="4438650"/>
                  <a:pt x="3332939" y="4452937"/>
                  <a:pt x="3288489" y="4371975"/>
                </a:cubicBezTo>
                <a:cubicBezTo>
                  <a:pt x="3244039" y="4291012"/>
                  <a:pt x="3234514" y="4081462"/>
                  <a:pt x="3212289" y="4000500"/>
                </a:cubicBezTo>
                <a:cubicBezTo>
                  <a:pt x="3190064" y="3919537"/>
                  <a:pt x="3174189" y="3937000"/>
                  <a:pt x="3155139" y="3886200"/>
                </a:cubicBezTo>
                <a:cubicBezTo>
                  <a:pt x="3136089" y="3835400"/>
                  <a:pt x="3140851" y="3760787"/>
                  <a:pt x="3097989" y="3695700"/>
                </a:cubicBezTo>
                <a:cubicBezTo>
                  <a:pt x="3055127" y="3630613"/>
                  <a:pt x="2950351" y="3586162"/>
                  <a:pt x="2897964" y="3495675"/>
                </a:cubicBezTo>
                <a:cubicBezTo>
                  <a:pt x="2845576" y="3405187"/>
                  <a:pt x="2813826" y="3295650"/>
                  <a:pt x="2783664" y="3152775"/>
                </a:cubicBezTo>
                <a:cubicBezTo>
                  <a:pt x="2753502" y="3009900"/>
                  <a:pt x="2742389" y="2776538"/>
                  <a:pt x="2716989" y="2638425"/>
                </a:cubicBezTo>
                <a:cubicBezTo>
                  <a:pt x="2691589" y="2500312"/>
                  <a:pt x="2691589" y="2392362"/>
                  <a:pt x="2631264" y="2324100"/>
                </a:cubicBezTo>
                <a:cubicBezTo>
                  <a:pt x="2570939" y="2255838"/>
                  <a:pt x="2439176" y="2259012"/>
                  <a:pt x="2355039" y="2228850"/>
                </a:cubicBezTo>
                <a:cubicBezTo>
                  <a:pt x="2270902" y="2198688"/>
                  <a:pt x="2185176" y="2182812"/>
                  <a:pt x="2126439" y="2143125"/>
                </a:cubicBezTo>
                <a:cubicBezTo>
                  <a:pt x="2067702" y="2103438"/>
                  <a:pt x="2048651" y="2032000"/>
                  <a:pt x="2002614" y="1990725"/>
                </a:cubicBezTo>
                <a:cubicBezTo>
                  <a:pt x="1956577" y="1949450"/>
                  <a:pt x="1913714" y="1998662"/>
                  <a:pt x="1850214" y="1895475"/>
                </a:cubicBezTo>
                <a:cubicBezTo>
                  <a:pt x="1786714" y="1792288"/>
                  <a:pt x="1707339" y="1465263"/>
                  <a:pt x="1621614" y="1371600"/>
                </a:cubicBezTo>
                <a:cubicBezTo>
                  <a:pt x="1535889" y="1277937"/>
                  <a:pt x="1437464" y="1352550"/>
                  <a:pt x="1335864" y="1333500"/>
                </a:cubicBezTo>
                <a:cubicBezTo>
                  <a:pt x="1234264" y="1314450"/>
                  <a:pt x="1115202" y="1328738"/>
                  <a:pt x="1012014" y="1257300"/>
                </a:cubicBezTo>
                <a:cubicBezTo>
                  <a:pt x="908826" y="1185862"/>
                  <a:pt x="826276" y="974725"/>
                  <a:pt x="716739" y="904875"/>
                </a:cubicBezTo>
                <a:cubicBezTo>
                  <a:pt x="607201" y="835025"/>
                  <a:pt x="462739" y="862012"/>
                  <a:pt x="354789" y="838200"/>
                </a:cubicBezTo>
                <a:cubicBezTo>
                  <a:pt x="246839" y="814387"/>
                  <a:pt x="127776" y="811212"/>
                  <a:pt x="69039" y="762000"/>
                </a:cubicBezTo>
                <a:cubicBezTo>
                  <a:pt x="10301" y="712787"/>
                  <a:pt x="10301" y="669925"/>
                  <a:pt x="2364" y="542925"/>
                </a:cubicBezTo>
                <a:cubicBezTo>
                  <a:pt x="-5573" y="415925"/>
                  <a:pt x="7920" y="207962"/>
                  <a:pt x="21414" y="0"/>
                </a:cubicBezTo>
              </a:path>
            </a:pathLst>
          </a:cu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47" name="Forme libre : forme 46">
            <a:extLst>
              <a:ext uri="{FF2B5EF4-FFF2-40B4-BE49-F238E27FC236}">
                <a16:creationId xmlns:a16="http://schemas.microsoft.com/office/drawing/2014/main" id="{24165ECA-D9A2-4EA1-8748-ED208921E5FD}"/>
              </a:ext>
            </a:extLst>
          </p:cNvPr>
          <p:cNvSpPr/>
          <p:nvPr/>
        </p:nvSpPr>
        <p:spPr>
          <a:xfrm>
            <a:off x="2636061" y="711943"/>
            <a:ext cx="6593664" cy="5867400"/>
          </a:xfrm>
          <a:custGeom>
            <a:avLst/>
            <a:gdLst>
              <a:gd name="connsiteX0" fmla="*/ 6593664 w 6593664"/>
              <a:gd name="connsiteY0" fmla="*/ 5867400 h 5867400"/>
              <a:gd name="connsiteX1" fmla="*/ 6222189 w 6593664"/>
              <a:gd name="connsiteY1" fmla="*/ 5324475 h 5867400"/>
              <a:gd name="connsiteX2" fmla="*/ 5784039 w 6593664"/>
              <a:gd name="connsiteY2" fmla="*/ 4895850 h 5867400"/>
              <a:gd name="connsiteX3" fmla="*/ 5460189 w 6593664"/>
              <a:gd name="connsiteY3" fmla="*/ 4914900 h 5867400"/>
              <a:gd name="connsiteX4" fmla="*/ 5126814 w 6593664"/>
              <a:gd name="connsiteY4" fmla="*/ 4972050 h 5867400"/>
              <a:gd name="connsiteX5" fmla="*/ 4993464 w 6593664"/>
              <a:gd name="connsiteY5" fmla="*/ 5067300 h 5867400"/>
              <a:gd name="connsiteX6" fmla="*/ 4764864 w 6593664"/>
              <a:gd name="connsiteY6" fmla="*/ 4924425 h 5867400"/>
              <a:gd name="connsiteX7" fmla="*/ 4450539 w 6593664"/>
              <a:gd name="connsiteY7" fmla="*/ 4514850 h 5867400"/>
              <a:gd name="connsiteX8" fmla="*/ 4079064 w 6593664"/>
              <a:gd name="connsiteY8" fmla="*/ 4562475 h 5867400"/>
              <a:gd name="connsiteX9" fmla="*/ 3869514 w 6593664"/>
              <a:gd name="connsiteY9" fmla="*/ 4657725 h 5867400"/>
              <a:gd name="connsiteX10" fmla="*/ 3478989 w 6593664"/>
              <a:gd name="connsiteY10" fmla="*/ 4486275 h 5867400"/>
              <a:gd name="connsiteX11" fmla="*/ 3288489 w 6593664"/>
              <a:gd name="connsiteY11" fmla="*/ 4371975 h 5867400"/>
              <a:gd name="connsiteX12" fmla="*/ 3212289 w 6593664"/>
              <a:gd name="connsiteY12" fmla="*/ 4000500 h 5867400"/>
              <a:gd name="connsiteX13" fmla="*/ 3155139 w 6593664"/>
              <a:gd name="connsiteY13" fmla="*/ 3886200 h 5867400"/>
              <a:gd name="connsiteX14" fmla="*/ 3097989 w 6593664"/>
              <a:gd name="connsiteY14" fmla="*/ 3695700 h 5867400"/>
              <a:gd name="connsiteX15" fmla="*/ 2897964 w 6593664"/>
              <a:gd name="connsiteY15" fmla="*/ 3495675 h 5867400"/>
              <a:gd name="connsiteX16" fmla="*/ 2783664 w 6593664"/>
              <a:gd name="connsiteY16" fmla="*/ 3152775 h 5867400"/>
              <a:gd name="connsiteX17" fmla="*/ 2716989 w 6593664"/>
              <a:gd name="connsiteY17" fmla="*/ 2638425 h 5867400"/>
              <a:gd name="connsiteX18" fmla="*/ 2631264 w 6593664"/>
              <a:gd name="connsiteY18" fmla="*/ 2324100 h 5867400"/>
              <a:gd name="connsiteX19" fmla="*/ 2355039 w 6593664"/>
              <a:gd name="connsiteY19" fmla="*/ 2228850 h 5867400"/>
              <a:gd name="connsiteX20" fmla="*/ 2126439 w 6593664"/>
              <a:gd name="connsiteY20" fmla="*/ 2143125 h 5867400"/>
              <a:gd name="connsiteX21" fmla="*/ 2002614 w 6593664"/>
              <a:gd name="connsiteY21" fmla="*/ 1990725 h 5867400"/>
              <a:gd name="connsiteX22" fmla="*/ 1850214 w 6593664"/>
              <a:gd name="connsiteY22" fmla="*/ 1895475 h 5867400"/>
              <a:gd name="connsiteX23" fmla="*/ 1621614 w 6593664"/>
              <a:gd name="connsiteY23" fmla="*/ 1371600 h 5867400"/>
              <a:gd name="connsiteX24" fmla="*/ 1335864 w 6593664"/>
              <a:gd name="connsiteY24" fmla="*/ 1333500 h 5867400"/>
              <a:gd name="connsiteX25" fmla="*/ 1012014 w 6593664"/>
              <a:gd name="connsiteY25" fmla="*/ 1257300 h 5867400"/>
              <a:gd name="connsiteX26" fmla="*/ 716739 w 6593664"/>
              <a:gd name="connsiteY26" fmla="*/ 904875 h 5867400"/>
              <a:gd name="connsiteX27" fmla="*/ 354789 w 6593664"/>
              <a:gd name="connsiteY27" fmla="*/ 838200 h 5867400"/>
              <a:gd name="connsiteX28" fmla="*/ 69039 w 6593664"/>
              <a:gd name="connsiteY28" fmla="*/ 762000 h 5867400"/>
              <a:gd name="connsiteX29" fmla="*/ 2364 w 6593664"/>
              <a:gd name="connsiteY29" fmla="*/ 542925 h 5867400"/>
              <a:gd name="connsiteX30" fmla="*/ 21414 w 6593664"/>
              <a:gd name="connsiteY30" fmla="*/ 0 h 5867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6593664" h="5867400">
                <a:moveTo>
                  <a:pt x="6593664" y="5867400"/>
                </a:moveTo>
                <a:cubicBezTo>
                  <a:pt x="6475395" y="5676900"/>
                  <a:pt x="6357126" y="5486400"/>
                  <a:pt x="6222189" y="5324475"/>
                </a:cubicBezTo>
                <a:cubicBezTo>
                  <a:pt x="6087251" y="5162550"/>
                  <a:pt x="5911039" y="4964112"/>
                  <a:pt x="5784039" y="4895850"/>
                </a:cubicBezTo>
                <a:cubicBezTo>
                  <a:pt x="5657039" y="4827587"/>
                  <a:pt x="5569726" y="4902200"/>
                  <a:pt x="5460189" y="4914900"/>
                </a:cubicBezTo>
                <a:cubicBezTo>
                  <a:pt x="5350652" y="4927600"/>
                  <a:pt x="5204601" y="4946650"/>
                  <a:pt x="5126814" y="4972050"/>
                </a:cubicBezTo>
                <a:cubicBezTo>
                  <a:pt x="5049027" y="4997450"/>
                  <a:pt x="5053789" y="5075237"/>
                  <a:pt x="4993464" y="5067300"/>
                </a:cubicBezTo>
                <a:cubicBezTo>
                  <a:pt x="4933139" y="5059363"/>
                  <a:pt x="4855351" y="5016500"/>
                  <a:pt x="4764864" y="4924425"/>
                </a:cubicBezTo>
                <a:cubicBezTo>
                  <a:pt x="4674376" y="4832350"/>
                  <a:pt x="4564839" y="4575175"/>
                  <a:pt x="4450539" y="4514850"/>
                </a:cubicBezTo>
                <a:cubicBezTo>
                  <a:pt x="4336239" y="4454525"/>
                  <a:pt x="4175901" y="4538663"/>
                  <a:pt x="4079064" y="4562475"/>
                </a:cubicBezTo>
                <a:cubicBezTo>
                  <a:pt x="3982227" y="4586287"/>
                  <a:pt x="3969526" y="4670425"/>
                  <a:pt x="3869514" y="4657725"/>
                </a:cubicBezTo>
                <a:cubicBezTo>
                  <a:pt x="3769502" y="4645025"/>
                  <a:pt x="3575826" y="4533900"/>
                  <a:pt x="3478989" y="4486275"/>
                </a:cubicBezTo>
                <a:cubicBezTo>
                  <a:pt x="3382152" y="4438650"/>
                  <a:pt x="3332939" y="4452937"/>
                  <a:pt x="3288489" y="4371975"/>
                </a:cubicBezTo>
                <a:cubicBezTo>
                  <a:pt x="3244039" y="4291012"/>
                  <a:pt x="3234514" y="4081462"/>
                  <a:pt x="3212289" y="4000500"/>
                </a:cubicBezTo>
                <a:cubicBezTo>
                  <a:pt x="3190064" y="3919537"/>
                  <a:pt x="3174189" y="3937000"/>
                  <a:pt x="3155139" y="3886200"/>
                </a:cubicBezTo>
                <a:cubicBezTo>
                  <a:pt x="3136089" y="3835400"/>
                  <a:pt x="3140851" y="3760787"/>
                  <a:pt x="3097989" y="3695700"/>
                </a:cubicBezTo>
                <a:cubicBezTo>
                  <a:pt x="3055127" y="3630613"/>
                  <a:pt x="2950351" y="3586162"/>
                  <a:pt x="2897964" y="3495675"/>
                </a:cubicBezTo>
                <a:cubicBezTo>
                  <a:pt x="2845576" y="3405187"/>
                  <a:pt x="2813826" y="3295650"/>
                  <a:pt x="2783664" y="3152775"/>
                </a:cubicBezTo>
                <a:cubicBezTo>
                  <a:pt x="2753502" y="3009900"/>
                  <a:pt x="2742389" y="2776538"/>
                  <a:pt x="2716989" y="2638425"/>
                </a:cubicBezTo>
                <a:cubicBezTo>
                  <a:pt x="2691589" y="2500312"/>
                  <a:pt x="2691589" y="2392362"/>
                  <a:pt x="2631264" y="2324100"/>
                </a:cubicBezTo>
                <a:cubicBezTo>
                  <a:pt x="2570939" y="2255838"/>
                  <a:pt x="2439176" y="2259012"/>
                  <a:pt x="2355039" y="2228850"/>
                </a:cubicBezTo>
                <a:cubicBezTo>
                  <a:pt x="2270902" y="2198688"/>
                  <a:pt x="2185176" y="2182812"/>
                  <a:pt x="2126439" y="2143125"/>
                </a:cubicBezTo>
                <a:cubicBezTo>
                  <a:pt x="2067702" y="2103438"/>
                  <a:pt x="2048651" y="2032000"/>
                  <a:pt x="2002614" y="1990725"/>
                </a:cubicBezTo>
                <a:cubicBezTo>
                  <a:pt x="1956577" y="1949450"/>
                  <a:pt x="1913714" y="1998662"/>
                  <a:pt x="1850214" y="1895475"/>
                </a:cubicBezTo>
                <a:cubicBezTo>
                  <a:pt x="1786714" y="1792288"/>
                  <a:pt x="1707339" y="1465263"/>
                  <a:pt x="1621614" y="1371600"/>
                </a:cubicBezTo>
                <a:cubicBezTo>
                  <a:pt x="1535889" y="1277937"/>
                  <a:pt x="1437464" y="1352550"/>
                  <a:pt x="1335864" y="1333500"/>
                </a:cubicBezTo>
                <a:cubicBezTo>
                  <a:pt x="1234264" y="1314450"/>
                  <a:pt x="1115202" y="1328738"/>
                  <a:pt x="1012014" y="1257300"/>
                </a:cubicBezTo>
                <a:cubicBezTo>
                  <a:pt x="908826" y="1185862"/>
                  <a:pt x="826276" y="974725"/>
                  <a:pt x="716739" y="904875"/>
                </a:cubicBezTo>
                <a:cubicBezTo>
                  <a:pt x="607201" y="835025"/>
                  <a:pt x="462739" y="862012"/>
                  <a:pt x="354789" y="838200"/>
                </a:cubicBezTo>
                <a:cubicBezTo>
                  <a:pt x="246839" y="814387"/>
                  <a:pt x="127776" y="811212"/>
                  <a:pt x="69039" y="762000"/>
                </a:cubicBezTo>
                <a:cubicBezTo>
                  <a:pt x="10301" y="712787"/>
                  <a:pt x="10301" y="669925"/>
                  <a:pt x="2364" y="542925"/>
                </a:cubicBezTo>
                <a:cubicBezTo>
                  <a:pt x="-5573" y="415925"/>
                  <a:pt x="7920" y="207962"/>
                  <a:pt x="21414" y="0"/>
                </a:cubicBezTo>
              </a:path>
            </a:pathLst>
          </a:custGeom>
          <a:noFill/>
          <a:ln w="22225">
            <a:solidFill>
              <a:schemeClr val="bg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61" name="Ellipse 60">
            <a:extLst>
              <a:ext uri="{FF2B5EF4-FFF2-40B4-BE49-F238E27FC236}">
                <a16:creationId xmlns:a16="http://schemas.microsoft.com/office/drawing/2014/main" id="{3E54D4FE-B1A3-406A-A4AE-21554E83A278}"/>
              </a:ext>
            </a:extLst>
          </p:cNvPr>
          <p:cNvSpPr/>
          <p:nvPr/>
        </p:nvSpPr>
        <p:spPr>
          <a:xfrm rot="16200000">
            <a:off x="1843102" y="-932431"/>
            <a:ext cx="1628297" cy="1778390"/>
          </a:xfrm>
          <a:prstGeom prst="ellipse">
            <a:avLst/>
          </a:prstGeom>
          <a:solidFill>
            <a:schemeClr val="accent2"/>
          </a:solidFill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62" name="ZoneTexte 61">
            <a:extLst>
              <a:ext uri="{FF2B5EF4-FFF2-40B4-BE49-F238E27FC236}">
                <a16:creationId xmlns:a16="http://schemas.microsoft.com/office/drawing/2014/main" id="{D425A52C-29A4-4BCE-AB1D-5067B603549C}"/>
              </a:ext>
            </a:extLst>
          </p:cNvPr>
          <p:cNvSpPr txBox="1"/>
          <p:nvPr/>
        </p:nvSpPr>
        <p:spPr>
          <a:xfrm>
            <a:off x="2133205" y="190793"/>
            <a:ext cx="1096433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200" b="1" dirty="0">
                <a:solidFill>
                  <a:schemeClr val="bg1"/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Namur</a:t>
            </a:r>
            <a:endParaRPr lang="fr-BE" sz="1200" b="1" dirty="0">
              <a:solidFill>
                <a:schemeClr val="bg1"/>
              </a:solidFill>
              <a:latin typeface="Aharoni" panose="02010803020104030203" pitchFamily="2" charset="-79"/>
              <a:cs typeface="Aharoni" panose="02010803020104030203" pitchFamily="2" charset="-79"/>
            </a:endParaRPr>
          </a:p>
        </p:txBody>
      </p:sp>
      <p:sp>
        <p:nvSpPr>
          <p:cNvPr id="63" name="Ellipse 62">
            <a:extLst>
              <a:ext uri="{FF2B5EF4-FFF2-40B4-BE49-F238E27FC236}">
                <a16:creationId xmlns:a16="http://schemas.microsoft.com/office/drawing/2014/main" id="{BA172A28-9FBE-4E6C-9531-55773D21B403}"/>
              </a:ext>
            </a:extLst>
          </p:cNvPr>
          <p:cNvSpPr/>
          <p:nvPr/>
        </p:nvSpPr>
        <p:spPr>
          <a:xfrm>
            <a:off x="7034255" y="-490138"/>
            <a:ext cx="742267" cy="695325"/>
          </a:xfrm>
          <a:prstGeom prst="ellipse">
            <a:avLst/>
          </a:prstGeom>
          <a:solidFill>
            <a:schemeClr val="accent2"/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 dirty="0"/>
          </a:p>
        </p:txBody>
      </p:sp>
      <p:sp>
        <p:nvSpPr>
          <p:cNvPr id="64" name="ZoneTexte 63">
            <a:extLst>
              <a:ext uri="{FF2B5EF4-FFF2-40B4-BE49-F238E27FC236}">
                <a16:creationId xmlns:a16="http://schemas.microsoft.com/office/drawing/2014/main" id="{5678D1FB-BAB8-4A85-83E4-3FD9B0D4E52D}"/>
              </a:ext>
            </a:extLst>
          </p:cNvPr>
          <p:cNvSpPr txBox="1"/>
          <p:nvPr/>
        </p:nvSpPr>
        <p:spPr>
          <a:xfrm>
            <a:off x="6857173" y="-54739"/>
            <a:ext cx="1096433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000" b="1" dirty="0">
                <a:solidFill>
                  <a:schemeClr val="bg1"/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Huy</a:t>
            </a:r>
            <a:endParaRPr lang="fr-BE" sz="1000" b="1" dirty="0">
              <a:solidFill>
                <a:schemeClr val="bg1"/>
              </a:solidFill>
              <a:latin typeface="Aharoni" panose="02010803020104030203" pitchFamily="2" charset="-79"/>
              <a:cs typeface="Aharoni" panose="02010803020104030203" pitchFamily="2" charset="-79"/>
            </a:endParaRPr>
          </a:p>
        </p:txBody>
      </p:sp>
      <p:sp>
        <p:nvSpPr>
          <p:cNvPr id="8" name="Forme libre : forme 7">
            <a:extLst>
              <a:ext uri="{FF2B5EF4-FFF2-40B4-BE49-F238E27FC236}">
                <a16:creationId xmlns:a16="http://schemas.microsoft.com/office/drawing/2014/main" id="{21EBB0C5-4721-412A-A397-E2B3972DE91F}"/>
              </a:ext>
            </a:extLst>
          </p:cNvPr>
          <p:cNvSpPr/>
          <p:nvPr/>
        </p:nvSpPr>
        <p:spPr>
          <a:xfrm>
            <a:off x="6287298" y="205740"/>
            <a:ext cx="3245322" cy="2948940"/>
          </a:xfrm>
          <a:custGeom>
            <a:avLst/>
            <a:gdLst>
              <a:gd name="connsiteX0" fmla="*/ 989802 w 3245322"/>
              <a:gd name="connsiteY0" fmla="*/ 0 h 2948940"/>
              <a:gd name="connsiteX1" fmla="*/ 921222 w 3245322"/>
              <a:gd name="connsiteY1" fmla="*/ 220980 h 2948940"/>
              <a:gd name="connsiteX2" fmla="*/ 768822 w 3245322"/>
              <a:gd name="connsiteY2" fmla="*/ 388620 h 2948940"/>
              <a:gd name="connsiteX3" fmla="*/ 715482 w 3245322"/>
              <a:gd name="connsiteY3" fmla="*/ 601980 h 2948940"/>
              <a:gd name="connsiteX4" fmla="*/ 608802 w 3245322"/>
              <a:gd name="connsiteY4" fmla="*/ 853440 h 2948940"/>
              <a:gd name="connsiteX5" fmla="*/ 425922 w 3245322"/>
              <a:gd name="connsiteY5" fmla="*/ 1043940 h 2948940"/>
              <a:gd name="connsiteX6" fmla="*/ 90642 w 3245322"/>
              <a:gd name="connsiteY6" fmla="*/ 1181100 h 2948940"/>
              <a:gd name="connsiteX7" fmla="*/ 22062 w 3245322"/>
              <a:gd name="connsiteY7" fmla="*/ 1295400 h 2948940"/>
              <a:gd name="connsiteX8" fmla="*/ 418302 w 3245322"/>
              <a:gd name="connsiteY8" fmla="*/ 1516380 h 2948940"/>
              <a:gd name="connsiteX9" fmla="*/ 616422 w 3245322"/>
              <a:gd name="connsiteY9" fmla="*/ 1584960 h 2948940"/>
              <a:gd name="connsiteX10" fmla="*/ 700242 w 3245322"/>
              <a:gd name="connsiteY10" fmla="*/ 1737360 h 2948940"/>
              <a:gd name="connsiteX11" fmla="*/ 791682 w 3245322"/>
              <a:gd name="connsiteY11" fmla="*/ 1729740 h 2948940"/>
              <a:gd name="connsiteX12" fmla="*/ 852642 w 3245322"/>
              <a:gd name="connsiteY12" fmla="*/ 1920240 h 2948940"/>
              <a:gd name="connsiteX13" fmla="*/ 1172682 w 3245322"/>
              <a:gd name="connsiteY13" fmla="*/ 2034540 h 2948940"/>
              <a:gd name="connsiteX14" fmla="*/ 1271742 w 3245322"/>
              <a:gd name="connsiteY14" fmla="*/ 2011680 h 2948940"/>
              <a:gd name="connsiteX15" fmla="*/ 1523202 w 3245322"/>
              <a:gd name="connsiteY15" fmla="*/ 2164080 h 2948940"/>
              <a:gd name="connsiteX16" fmla="*/ 1637502 w 3245322"/>
              <a:gd name="connsiteY16" fmla="*/ 2125980 h 2948940"/>
              <a:gd name="connsiteX17" fmla="*/ 1805142 w 3245322"/>
              <a:gd name="connsiteY17" fmla="*/ 2209800 h 2948940"/>
              <a:gd name="connsiteX18" fmla="*/ 2109942 w 3245322"/>
              <a:gd name="connsiteY18" fmla="*/ 2491740 h 2948940"/>
              <a:gd name="connsiteX19" fmla="*/ 2765262 w 3245322"/>
              <a:gd name="connsiteY19" fmla="*/ 2895600 h 2948940"/>
              <a:gd name="connsiteX20" fmla="*/ 3054822 w 3245322"/>
              <a:gd name="connsiteY20" fmla="*/ 2933700 h 2948940"/>
              <a:gd name="connsiteX21" fmla="*/ 3245322 w 3245322"/>
              <a:gd name="connsiteY21" fmla="*/ 2948940 h 29489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3245322" h="2948940">
                <a:moveTo>
                  <a:pt x="989802" y="0"/>
                </a:moveTo>
                <a:cubicBezTo>
                  <a:pt x="973927" y="78105"/>
                  <a:pt x="958052" y="156210"/>
                  <a:pt x="921222" y="220980"/>
                </a:cubicBezTo>
                <a:cubicBezTo>
                  <a:pt x="884392" y="285750"/>
                  <a:pt x="803112" y="325120"/>
                  <a:pt x="768822" y="388620"/>
                </a:cubicBezTo>
                <a:cubicBezTo>
                  <a:pt x="734532" y="452120"/>
                  <a:pt x="742152" y="524510"/>
                  <a:pt x="715482" y="601980"/>
                </a:cubicBezTo>
                <a:cubicBezTo>
                  <a:pt x="688812" y="679450"/>
                  <a:pt x="657062" y="779780"/>
                  <a:pt x="608802" y="853440"/>
                </a:cubicBezTo>
                <a:cubicBezTo>
                  <a:pt x="560542" y="927100"/>
                  <a:pt x="512282" y="989330"/>
                  <a:pt x="425922" y="1043940"/>
                </a:cubicBezTo>
                <a:cubicBezTo>
                  <a:pt x="339562" y="1098550"/>
                  <a:pt x="157952" y="1139190"/>
                  <a:pt x="90642" y="1181100"/>
                </a:cubicBezTo>
                <a:cubicBezTo>
                  <a:pt x="23332" y="1223010"/>
                  <a:pt x="-32548" y="1239520"/>
                  <a:pt x="22062" y="1295400"/>
                </a:cubicBezTo>
                <a:cubicBezTo>
                  <a:pt x="76672" y="1351280"/>
                  <a:pt x="319242" y="1468120"/>
                  <a:pt x="418302" y="1516380"/>
                </a:cubicBezTo>
                <a:cubicBezTo>
                  <a:pt x="517362" y="1564640"/>
                  <a:pt x="569432" y="1548130"/>
                  <a:pt x="616422" y="1584960"/>
                </a:cubicBezTo>
                <a:cubicBezTo>
                  <a:pt x="663412" y="1621790"/>
                  <a:pt x="671032" y="1713230"/>
                  <a:pt x="700242" y="1737360"/>
                </a:cubicBezTo>
                <a:cubicBezTo>
                  <a:pt x="729452" y="1761490"/>
                  <a:pt x="766282" y="1699260"/>
                  <a:pt x="791682" y="1729740"/>
                </a:cubicBezTo>
                <a:cubicBezTo>
                  <a:pt x="817082" y="1760220"/>
                  <a:pt x="789142" y="1869440"/>
                  <a:pt x="852642" y="1920240"/>
                </a:cubicBezTo>
                <a:cubicBezTo>
                  <a:pt x="916142" y="1971040"/>
                  <a:pt x="1102832" y="2019300"/>
                  <a:pt x="1172682" y="2034540"/>
                </a:cubicBezTo>
                <a:cubicBezTo>
                  <a:pt x="1242532" y="2049780"/>
                  <a:pt x="1213322" y="1990090"/>
                  <a:pt x="1271742" y="2011680"/>
                </a:cubicBezTo>
                <a:cubicBezTo>
                  <a:pt x="1330162" y="2033270"/>
                  <a:pt x="1462242" y="2145030"/>
                  <a:pt x="1523202" y="2164080"/>
                </a:cubicBezTo>
                <a:cubicBezTo>
                  <a:pt x="1584162" y="2183130"/>
                  <a:pt x="1590512" y="2118360"/>
                  <a:pt x="1637502" y="2125980"/>
                </a:cubicBezTo>
                <a:cubicBezTo>
                  <a:pt x="1684492" y="2133600"/>
                  <a:pt x="1726402" y="2148840"/>
                  <a:pt x="1805142" y="2209800"/>
                </a:cubicBezTo>
                <a:cubicBezTo>
                  <a:pt x="1883882" y="2270760"/>
                  <a:pt x="1949922" y="2377440"/>
                  <a:pt x="2109942" y="2491740"/>
                </a:cubicBezTo>
                <a:cubicBezTo>
                  <a:pt x="2269962" y="2606040"/>
                  <a:pt x="2607782" y="2821940"/>
                  <a:pt x="2765262" y="2895600"/>
                </a:cubicBezTo>
                <a:cubicBezTo>
                  <a:pt x="2922742" y="2969260"/>
                  <a:pt x="2974812" y="2924810"/>
                  <a:pt x="3054822" y="2933700"/>
                </a:cubicBezTo>
                <a:cubicBezTo>
                  <a:pt x="3134832" y="2942590"/>
                  <a:pt x="3190077" y="2945765"/>
                  <a:pt x="3245322" y="294894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1" name="Forme libre : forme 20">
            <a:extLst>
              <a:ext uri="{FF2B5EF4-FFF2-40B4-BE49-F238E27FC236}">
                <a16:creationId xmlns:a16="http://schemas.microsoft.com/office/drawing/2014/main" id="{83EA6DCE-DBED-4720-9531-7F2E8C0892A3}"/>
              </a:ext>
            </a:extLst>
          </p:cNvPr>
          <p:cNvSpPr/>
          <p:nvPr/>
        </p:nvSpPr>
        <p:spPr>
          <a:xfrm>
            <a:off x="8618220" y="5486400"/>
            <a:ext cx="731520" cy="525780"/>
          </a:xfrm>
          <a:custGeom>
            <a:avLst/>
            <a:gdLst>
              <a:gd name="connsiteX0" fmla="*/ 0 w 731520"/>
              <a:gd name="connsiteY0" fmla="*/ 0 h 525780"/>
              <a:gd name="connsiteX1" fmla="*/ 228600 w 731520"/>
              <a:gd name="connsiteY1" fmla="*/ 289560 h 525780"/>
              <a:gd name="connsiteX2" fmla="*/ 731520 w 731520"/>
              <a:gd name="connsiteY2" fmla="*/ 525780 h 5257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31520" h="525780">
                <a:moveTo>
                  <a:pt x="0" y="0"/>
                </a:moveTo>
                <a:cubicBezTo>
                  <a:pt x="53340" y="100965"/>
                  <a:pt x="106680" y="201930"/>
                  <a:pt x="228600" y="289560"/>
                </a:cubicBezTo>
                <a:cubicBezTo>
                  <a:pt x="350520" y="377190"/>
                  <a:pt x="541020" y="451485"/>
                  <a:pt x="731520" y="52578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2" name="Forme libre : forme 21">
            <a:extLst>
              <a:ext uri="{FF2B5EF4-FFF2-40B4-BE49-F238E27FC236}">
                <a16:creationId xmlns:a16="http://schemas.microsoft.com/office/drawing/2014/main" id="{9820F068-4E1E-4285-8A17-2897DEE7F837}"/>
              </a:ext>
            </a:extLst>
          </p:cNvPr>
          <p:cNvSpPr/>
          <p:nvPr/>
        </p:nvSpPr>
        <p:spPr>
          <a:xfrm>
            <a:off x="9548813" y="3146818"/>
            <a:ext cx="661987" cy="257902"/>
          </a:xfrm>
          <a:custGeom>
            <a:avLst/>
            <a:gdLst>
              <a:gd name="connsiteX0" fmla="*/ 0 w 661987"/>
              <a:gd name="connsiteY0" fmla="*/ 5957 h 257902"/>
              <a:gd name="connsiteX1" fmla="*/ 95250 w 661987"/>
              <a:gd name="connsiteY1" fmla="*/ 5957 h 257902"/>
              <a:gd name="connsiteX2" fmla="*/ 171450 w 661987"/>
              <a:gd name="connsiteY2" fmla="*/ 67870 h 257902"/>
              <a:gd name="connsiteX3" fmla="*/ 381000 w 661987"/>
              <a:gd name="connsiteY3" fmla="*/ 105970 h 257902"/>
              <a:gd name="connsiteX4" fmla="*/ 581025 w 661987"/>
              <a:gd name="connsiteY4" fmla="*/ 239320 h 257902"/>
              <a:gd name="connsiteX5" fmla="*/ 661987 w 661987"/>
              <a:gd name="connsiteY5" fmla="*/ 253607 h 2579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61987" h="257902">
                <a:moveTo>
                  <a:pt x="0" y="5957"/>
                </a:moveTo>
                <a:cubicBezTo>
                  <a:pt x="33337" y="797"/>
                  <a:pt x="66675" y="-4362"/>
                  <a:pt x="95250" y="5957"/>
                </a:cubicBezTo>
                <a:cubicBezTo>
                  <a:pt x="123825" y="16276"/>
                  <a:pt x="123825" y="51201"/>
                  <a:pt x="171450" y="67870"/>
                </a:cubicBezTo>
                <a:cubicBezTo>
                  <a:pt x="219075" y="84539"/>
                  <a:pt x="312738" y="77395"/>
                  <a:pt x="381000" y="105970"/>
                </a:cubicBezTo>
                <a:cubicBezTo>
                  <a:pt x="449262" y="134545"/>
                  <a:pt x="534194" y="214714"/>
                  <a:pt x="581025" y="239320"/>
                </a:cubicBezTo>
                <a:cubicBezTo>
                  <a:pt x="627856" y="263926"/>
                  <a:pt x="644921" y="258766"/>
                  <a:pt x="661987" y="253607"/>
                </a:cubicBezTo>
              </a:path>
            </a:pathLst>
          </a:custGeom>
          <a:noFill/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5" name="Forme libre : forme 24">
            <a:extLst>
              <a:ext uri="{FF2B5EF4-FFF2-40B4-BE49-F238E27FC236}">
                <a16:creationId xmlns:a16="http://schemas.microsoft.com/office/drawing/2014/main" id="{AD2E428A-8335-4384-A1B1-58C29B4ACBC7}"/>
              </a:ext>
            </a:extLst>
          </p:cNvPr>
          <p:cNvSpPr/>
          <p:nvPr/>
        </p:nvSpPr>
        <p:spPr>
          <a:xfrm>
            <a:off x="6197600" y="4984750"/>
            <a:ext cx="1778000" cy="942569"/>
          </a:xfrm>
          <a:custGeom>
            <a:avLst/>
            <a:gdLst>
              <a:gd name="connsiteX0" fmla="*/ 0 w 1778000"/>
              <a:gd name="connsiteY0" fmla="*/ 273050 h 942569"/>
              <a:gd name="connsiteX1" fmla="*/ 209550 w 1778000"/>
              <a:gd name="connsiteY1" fmla="*/ 374650 h 942569"/>
              <a:gd name="connsiteX2" fmla="*/ 311150 w 1778000"/>
              <a:gd name="connsiteY2" fmla="*/ 425450 h 942569"/>
              <a:gd name="connsiteX3" fmla="*/ 361950 w 1778000"/>
              <a:gd name="connsiteY3" fmla="*/ 482600 h 942569"/>
              <a:gd name="connsiteX4" fmla="*/ 850900 w 1778000"/>
              <a:gd name="connsiteY4" fmla="*/ 533400 h 942569"/>
              <a:gd name="connsiteX5" fmla="*/ 914400 w 1778000"/>
              <a:gd name="connsiteY5" fmla="*/ 825500 h 942569"/>
              <a:gd name="connsiteX6" fmla="*/ 1041400 w 1778000"/>
              <a:gd name="connsiteY6" fmla="*/ 939800 h 942569"/>
              <a:gd name="connsiteX7" fmla="*/ 1143000 w 1778000"/>
              <a:gd name="connsiteY7" fmla="*/ 723900 h 942569"/>
              <a:gd name="connsiteX8" fmla="*/ 1193800 w 1778000"/>
              <a:gd name="connsiteY8" fmla="*/ 609600 h 942569"/>
              <a:gd name="connsiteX9" fmla="*/ 1365250 w 1778000"/>
              <a:gd name="connsiteY9" fmla="*/ 552450 h 942569"/>
              <a:gd name="connsiteX10" fmla="*/ 1504950 w 1778000"/>
              <a:gd name="connsiteY10" fmla="*/ 406400 h 942569"/>
              <a:gd name="connsiteX11" fmla="*/ 1562100 w 1778000"/>
              <a:gd name="connsiteY11" fmla="*/ 304800 h 942569"/>
              <a:gd name="connsiteX12" fmla="*/ 1727200 w 1778000"/>
              <a:gd name="connsiteY12" fmla="*/ 50800 h 942569"/>
              <a:gd name="connsiteX13" fmla="*/ 1778000 w 1778000"/>
              <a:gd name="connsiteY13" fmla="*/ 0 h 9425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778000" h="942569">
                <a:moveTo>
                  <a:pt x="0" y="273050"/>
                </a:moveTo>
                <a:lnTo>
                  <a:pt x="209550" y="374650"/>
                </a:lnTo>
                <a:cubicBezTo>
                  <a:pt x="261408" y="400050"/>
                  <a:pt x="285750" y="407458"/>
                  <a:pt x="311150" y="425450"/>
                </a:cubicBezTo>
                <a:cubicBezTo>
                  <a:pt x="336550" y="443442"/>
                  <a:pt x="271992" y="464608"/>
                  <a:pt x="361950" y="482600"/>
                </a:cubicBezTo>
                <a:cubicBezTo>
                  <a:pt x="451908" y="500592"/>
                  <a:pt x="758825" y="476250"/>
                  <a:pt x="850900" y="533400"/>
                </a:cubicBezTo>
                <a:cubicBezTo>
                  <a:pt x="942975" y="590550"/>
                  <a:pt x="882650" y="757767"/>
                  <a:pt x="914400" y="825500"/>
                </a:cubicBezTo>
                <a:cubicBezTo>
                  <a:pt x="946150" y="893233"/>
                  <a:pt x="1003300" y="956733"/>
                  <a:pt x="1041400" y="939800"/>
                </a:cubicBezTo>
                <a:cubicBezTo>
                  <a:pt x="1079500" y="922867"/>
                  <a:pt x="1117600" y="778933"/>
                  <a:pt x="1143000" y="723900"/>
                </a:cubicBezTo>
                <a:cubicBezTo>
                  <a:pt x="1168400" y="668867"/>
                  <a:pt x="1156758" y="638175"/>
                  <a:pt x="1193800" y="609600"/>
                </a:cubicBezTo>
                <a:cubicBezTo>
                  <a:pt x="1230842" y="581025"/>
                  <a:pt x="1313392" y="586317"/>
                  <a:pt x="1365250" y="552450"/>
                </a:cubicBezTo>
                <a:cubicBezTo>
                  <a:pt x="1417108" y="518583"/>
                  <a:pt x="1472142" y="447675"/>
                  <a:pt x="1504950" y="406400"/>
                </a:cubicBezTo>
                <a:cubicBezTo>
                  <a:pt x="1537758" y="365125"/>
                  <a:pt x="1525058" y="364067"/>
                  <a:pt x="1562100" y="304800"/>
                </a:cubicBezTo>
                <a:cubicBezTo>
                  <a:pt x="1599142" y="245533"/>
                  <a:pt x="1691217" y="101600"/>
                  <a:pt x="1727200" y="50800"/>
                </a:cubicBezTo>
                <a:cubicBezTo>
                  <a:pt x="1763183" y="0"/>
                  <a:pt x="1770591" y="0"/>
                  <a:pt x="1778000" y="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6" name="Forme libre : forme 25">
            <a:extLst>
              <a:ext uri="{FF2B5EF4-FFF2-40B4-BE49-F238E27FC236}">
                <a16:creationId xmlns:a16="http://schemas.microsoft.com/office/drawing/2014/main" id="{7A9A74E1-9B0A-4C34-997F-C5190D90E1F4}"/>
              </a:ext>
            </a:extLst>
          </p:cNvPr>
          <p:cNvSpPr/>
          <p:nvPr/>
        </p:nvSpPr>
        <p:spPr>
          <a:xfrm>
            <a:off x="5359400" y="1949450"/>
            <a:ext cx="901700" cy="1136650"/>
          </a:xfrm>
          <a:custGeom>
            <a:avLst/>
            <a:gdLst>
              <a:gd name="connsiteX0" fmla="*/ 901700 w 901700"/>
              <a:gd name="connsiteY0" fmla="*/ 0 h 1136650"/>
              <a:gd name="connsiteX1" fmla="*/ 781050 w 901700"/>
              <a:gd name="connsiteY1" fmla="*/ 146050 h 1136650"/>
              <a:gd name="connsiteX2" fmla="*/ 469900 w 901700"/>
              <a:gd name="connsiteY2" fmla="*/ 355600 h 1136650"/>
              <a:gd name="connsiteX3" fmla="*/ 203200 w 901700"/>
              <a:gd name="connsiteY3" fmla="*/ 514350 h 1136650"/>
              <a:gd name="connsiteX4" fmla="*/ 139700 w 901700"/>
              <a:gd name="connsiteY4" fmla="*/ 685800 h 1136650"/>
              <a:gd name="connsiteX5" fmla="*/ 88900 w 901700"/>
              <a:gd name="connsiteY5" fmla="*/ 869950 h 1136650"/>
              <a:gd name="connsiteX6" fmla="*/ 0 w 901700"/>
              <a:gd name="connsiteY6" fmla="*/ 1136650 h 1136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01700" h="1136650">
                <a:moveTo>
                  <a:pt x="901700" y="0"/>
                </a:moveTo>
                <a:cubicBezTo>
                  <a:pt x="877358" y="43391"/>
                  <a:pt x="853017" y="86783"/>
                  <a:pt x="781050" y="146050"/>
                </a:cubicBezTo>
                <a:cubicBezTo>
                  <a:pt x="709083" y="205317"/>
                  <a:pt x="469900" y="355600"/>
                  <a:pt x="469900" y="355600"/>
                </a:cubicBezTo>
                <a:cubicBezTo>
                  <a:pt x="373592" y="416983"/>
                  <a:pt x="258233" y="459317"/>
                  <a:pt x="203200" y="514350"/>
                </a:cubicBezTo>
                <a:cubicBezTo>
                  <a:pt x="148167" y="569383"/>
                  <a:pt x="158750" y="626533"/>
                  <a:pt x="139700" y="685800"/>
                </a:cubicBezTo>
                <a:cubicBezTo>
                  <a:pt x="120650" y="745067"/>
                  <a:pt x="112183" y="794808"/>
                  <a:pt x="88900" y="869950"/>
                </a:cubicBezTo>
                <a:cubicBezTo>
                  <a:pt x="65617" y="945092"/>
                  <a:pt x="32808" y="1040871"/>
                  <a:pt x="0" y="113665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2" name="Forme libre : forme 31">
            <a:extLst>
              <a:ext uri="{FF2B5EF4-FFF2-40B4-BE49-F238E27FC236}">
                <a16:creationId xmlns:a16="http://schemas.microsoft.com/office/drawing/2014/main" id="{6ED083DC-0EC6-4148-8B33-6AEB634D54E8}"/>
              </a:ext>
            </a:extLst>
          </p:cNvPr>
          <p:cNvSpPr/>
          <p:nvPr/>
        </p:nvSpPr>
        <p:spPr>
          <a:xfrm>
            <a:off x="5286375" y="4826000"/>
            <a:ext cx="422275" cy="358775"/>
          </a:xfrm>
          <a:custGeom>
            <a:avLst/>
            <a:gdLst>
              <a:gd name="connsiteX0" fmla="*/ 0 w 422275"/>
              <a:gd name="connsiteY0" fmla="*/ 358775 h 358775"/>
              <a:gd name="connsiteX1" fmla="*/ 276225 w 422275"/>
              <a:gd name="connsiteY1" fmla="*/ 161925 h 358775"/>
              <a:gd name="connsiteX2" fmla="*/ 422275 w 422275"/>
              <a:gd name="connsiteY2" fmla="*/ 0 h 358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22275" h="358775">
                <a:moveTo>
                  <a:pt x="0" y="358775"/>
                </a:moveTo>
                <a:cubicBezTo>
                  <a:pt x="102923" y="290248"/>
                  <a:pt x="205846" y="221721"/>
                  <a:pt x="276225" y="161925"/>
                </a:cubicBezTo>
                <a:cubicBezTo>
                  <a:pt x="346604" y="102129"/>
                  <a:pt x="384439" y="51064"/>
                  <a:pt x="422275" y="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4" name="Forme libre : forme 33">
            <a:extLst>
              <a:ext uri="{FF2B5EF4-FFF2-40B4-BE49-F238E27FC236}">
                <a16:creationId xmlns:a16="http://schemas.microsoft.com/office/drawing/2014/main" id="{5762933B-4840-49D9-81F9-09DEB9F69A78}"/>
              </a:ext>
            </a:extLst>
          </p:cNvPr>
          <p:cNvSpPr/>
          <p:nvPr/>
        </p:nvSpPr>
        <p:spPr>
          <a:xfrm>
            <a:off x="5492750" y="5953125"/>
            <a:ext cx="12700" cy="257175"/>
          </a:xfrm>
          <a:custGeom>
            <a:avLst/>
            <a:gdLst>
              <a:gd name="connsiteX0" fmla="*/ 12700 w 12700"/>
              <a:gd name="connsiteY0" fmla="*/ 0 h 257175"/>
              <a:gd name="connsiteX1" fmla="*/ 0 w 12700"/>
              <a:gd name="connsiteY1" fmla="*/ 257175 h 257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2700" h="257175">
                <a:moveTo>
                  <a:pt x="12700" y="0"/>
                </a:moveTo>
                <a:lnTo>
                  <a:pt x="0" y="257175"/>
                </a:ln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5" name="Forme libre : forme 34">
            <a:extLst>
              <a:ext uri="{FF2B5EF4-FFF2-40B4-BE49-F238E27FC236}">
                <a16:creationId xmlns:a16="http://schemas.microsoft.com/office/drawing/2014/main" id="{043BC54E-1889-4104-91EC-461FB497001C}"/>
              </a:ext>
            </a:extLst>
          </p:cNvPr>
          <p:cNvSpPr/>
          <p:nvPr/>
        </p:nvSpPr>
        <p:spPr>
          <a:xfrm>
            <a:off x="5528250" y="5241926"/>
            <a:ext cx="183575" cy="330200"/>
          </a:xfrm>
          <a:custGeom>
            <a:avLst/>
            <a:gdLst>
              <a:gd name="connsiteX0" fmla="*/ 183575 w 183575"/>
              <a:gd name="connsiteY0" fmla="*/ 0 h 327025"/>
              <a:gd name="connsiteX1" fmla="*/ 34350 w 183575"/>
              <a:gd name="connsiteY1" fmla="*/ 234950 h 327025"/>
              <a:gd name="connsiteX2" fmla="*/ 5775 w 183575"/>
              <a:gd name="connsiteY2" fmla="*/ 298450 h 327025"/>
              <a:gd name="connsiteX3" fmla="*/ 120075 w 183575"/>
              <a:gd name="connsiteY3" fmla="*/ 327025 h 327025"/>
              <a:gd name="connsiteX0" fmla="*/ 183575 w 183575"/>
              <a:gd name="connsiteY0" fmla="*/ 0 h 330200"/>
              <a:gd name="connsiteX1" fmla="*/ 34350 w 183575"/>
              <a:gd name="connsiteY1" fmla="*/ 234950 h 330200"/>
              <a:gd name="connsiteX2" fmla="*/ 5775 w 183575"/>
              <a:gd name="connsiteY2" fmla="*/ 298450 h 330200"/>
              <a:gd name="connsiteX3" fmla="*/ 129600 w 183575"/>
              <a:gd name="connsiteY3" fmla="*/ 330200 h 330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3575" h="330200">
                <a:moveTo>
                  <a:pt x="183575" y="0"/>
                </a:moveTo>
                <a:cubicBezTo>
                  <a:pt x="123779" y="92604"/>
                  <a:pt x="63983" y="185208"/>
                  <a:pt x="34350" y="234950"/>
                </a:cubicBezTo>
                <a:cubicBezTo>
                  <a:pt x="4717" y="284692"/>
                  <a:pt x="-8513" y="283104"/>
                  <a:pt x="5775" y="298450"/>
                </a:cubicBezTo>
                <a:cubicBezTo>
                  <a:pt x="20062" y="313796"/>
                  <a:pt x="79593" y="323585"/>
                  <a:pt x="129600" y="33020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9" name="Forme libre : forme 38">
            <a:extLst>
              <a:ext uri="{FF2B5EF4-FFF2-40B4-BE49-F238E27FC236}">
                <a16:creationId xmlns:a16="http://schemas.microsoft.com/office/drawing/2014/main" id="{9F784947-8CBA-4DDF-A906-A82B90FD3C12}"/>
              </a:ext>
            </a:extLst>
          </p:cNvPr>
          <p:cNvSpPr/>
          <p:nvPr/>
        </p:nvSpPr>
        <p:spPr>
          <a:xfrm>
            <a:off x="9004300" y="5702300"/>
            <a:ext cx="1276350" cy="1162050"/>
          </a:xfrm>
          <a:custGeom>
            <a:avLst/>
            <a:gdLst>
              <a:gd name="connsiteX0" fmla="*/ 1276350 w 1276350"/>
              <a:gd name="connsiteY0" fmla="*/ 0 h 1162050"/>
              <a:gd name="connsiteX1" fmla="*/ 1028700 w 1276350"/>
              <a:gd name="connsiteY1" fmla="*/ 152400 h 1162050"/>
              <a:gd name="connsiteX2" fmla="*/ 406400 w 1276350"/>
              <a:gd name="connsiteY2" fmla="*/ 704850 h 1162050"/>
              <a:gd name="connsiteX3" fmla="*/ 82550 w 1276350"/>
              <a:gd name="connsiteY3" fmla="*/ 1041400 h 1162050"/>
              <a:gd name="connsiteX4" fmla="*/ 0 w 1276350"/>
              <a:gd name="connsiteY4" fmla="*/ 1162050 h 1162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76350" h="1162050">
                <a:moveTo>
                  <a:pt x="1276350" y="0"/>
                </a:moveTo>
                <a:cubicBezTo>
                  <a:pt x="1225021" y="17462"/>
                  <a:pt x="1173692" y="34925"/>
                  <a:pt x="1028700" y="152400"/>
                </a:cubicBezTo>
                <a:cubicBezTo>
                  <a:pt x="883708" y="269875"/>
                  <a:pt x="564092" y="556683"/>
                  <a:pt x="406400" y="704850"/>
                </a:cubicBezTo>
                <a:cubicBezTo>
                  <a:pt x="248708" y="853017"/>
                  <a:pt x="150283" y="965200"/>
                  <a:pt x="82550" y="1041400"/>
                </a:cubicBezTo>
                <a:cubicBezTo>
                  <a:pt x="14817" y="1117600"/>
                  <a:pt x="7408" y="1139825"/>
                  <a:pt x="0" y="1162050"/>
                </a:cubicBezTo>
              </a:path>
            </a:pathLst>
          </a:cu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86" name="Forme libre : forme 85">
            <a:extLst>
              <a:ext uri="{FF2B5EF4-FFF2-40B4-BE49-F238E27FC236}">
                <a16:creationId xmlns:a16="http://schemas.microsoft.com/office/drawing/2014/main" id="{9BC2CEB2-1135-4D39-B39A-9BA4BADD7946}"/>
              </a:ext>
            </a:extLst>
          </p:cNvPr>
          <p:cNvSpPr/>
          <p:nvPr/>
        </p:nvSpPr>
        <p:spPr>
          <a:xfrm>
            <a:off x="9016931" y="5695950"/>
            <a:ext cx="1276350" cy="1162050"/>
          </a:xfrm>
          <a:custGeom>
            <a:avLst/>
            <a:gdLst>
              <a:gd name="connsiteX0" fmla="*/ 1276350 w 1276350"/>
              <a:gd name="connsiteY0" fmla="*/ 0 h 1162050"/>
              <a:gd name="connsiteX1" fmla="*/ 1028700 w 1276350"/>
              <a:gd name="connsiteY1" fmla="*/ 152400 h 1162050"/>
              <a:gd name="connsiteX2" fmla="*/ 406400 w 1276350"/>
              <a:gd name="connsiteY2" fmla="*/ 704850 h 1162050"/>
              <a:gd name="connsiteX3" fmla="*/ 82550 w 1276350"/>
              <a:gd name="connsiteY3" fmla="*/ 1041400 h 1162050"/>
              <a:gd name="connsiteX4" fmla="*/ 0 w 1276350"/>
              <a:gd name="connsiteY4" fmla="*/ 1162050 h 1162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76350" h="1162050">
                <a:moveTo>
                  <a:pt x="1276350" y="0"/>
                </a:moveTo>
                <a:cubicBezTo>
                  <a:pt x="1225021" y="17462"/>
                  <a:pt x="1173692" y="34925"/>
                  <a:pt x="1028700" y="152400"/>
                </a:cubicBezTo>
                <a:cubicBezTo>
                  <a:pt x="883708" y="269875"/>
                  <a:pt x="564092" y="556683"/>
                  <a:pt x="406400" y="704850"/>
                </a:cubicBezTo>
                <a:cubicBezTo>
                  <a:pt x="248708" y="853017"/>
                  <a:pt x="150283" y="965200"/>
                  <a:pt x="82550" y="1041400"/>
                </a:cubicBezTo>
                <a:cubicBezTo>
                  <a:pt x="14817" y="1117600"/>
                  <a:pt x="7408" y="1139825"/>
                  <a:pt x="0" y="1162050"/>
                </a:cubicBezTo>
              </a:path>
            </a:pathLst>
          </a:custGeom>
          <a:noFill/>
          <a:ln w="22225">
            <a:solidFill>
              <a:schemeClr val="bg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55" name="Ellipse 54">
            <a:extLst>
              <a:ext uri="{FF2B5EF4-FFF2-40B4-BE49-F238E27FC236}">
                <a16:creationId xmlns:a16="http://schemas.microsoft.com/office/drawing/2014/main" id="{0613EE4E-1534-4E8B-A8A4-AC877E6843D5}"/>
              </a:ext>
            </a:extLst>
          </p:cNvPr>
          <p:cNvSpPr/>
          <p:nvPr/>
        </p:nvSpPr>
        <p:spPr>
          <a:xfrm>
            <a:off x="9292852" y="5487143"/>
            <a:ext cx="742267" cy="695325"/>
          </a:xfrm>
          <a:prstGeom prst="ellipse">
            <a:avLst/>
          </a:prstGeom>
          <a:solidFill>
            <a:schemeClr val="accent2"/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 dirty="0"/>
          </a:p>
        </p:txBody>
      </p:sp>
      <p:sp>
        <p:nvSpPr>
          <p:cNvPr id="59" name="ZoneTexte 58">
            <a:extLst>
              <a:ext uri="{FF2B5EF4-FFF2-40B4-BE49-F238E27FC236}">
                <a16:creationId xmlns:a16="http://schemas.microsoft.com/office/drawing/2014/main" id="{4630EB21-FD0B-452F-820D-CAB2EC8CABFB}"/>
              </a:ext>
            </a:extLst>
          </p:cNvPr>
          <p:cNvSpPr txBox="1"/>
          <p:nvPr/>
        </p:nvSpPr>
        <p:spPr>
          <a:xfrm>
            <a:off x="9115768" y="5722144"/>
            <a:ext cx="109643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000" b="1" dirty="0">
                <a:solidFill>
                  <a:schemeClr val="bg1"/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Marche-en-Famenne</a:t>
            </a:r>
            <a:endParaRPr lang="fr-BE" sz="1000" b="1" dirty="0">
              <a:solidFill>
                <a:schemeClr val="bg1"/>
              </a:solidFill>
              <a:latin typeface="Aharoni" panose="02010803020104030203" pitchFamily="2" charset="-79"/>
              <a:cs typeface="Aharoni" panose="02010803020104030203" pitchFamily="2" charset="-79"/>
            </a:endParaRPr>
          </a:p>
        </p:txBody>
      </p:sp>
      <p:sp>
        <p:nvSpPr>
          <p:cNvPr id="87" name="Forme libre : forme 86">
            <a:extLst>
              <a:ext uri="{FF2B5EF4-FFF2-40B4-BE49-F238E27FC236}">
                <a16:creationId xmlns:a16="http://schemas.microsoft.com/office/drawing/2014/main" id="{0BEA71B8-D286-4921-BEE9-40E4E94BA74D}"/>
              </a:ext>
            </a:extLst>
          </p:cNvPr>
          <p:cNvSpPr>
            <a:spLocks noChangeAspect="1"/>
          </p:cNvSpPr>
          <p:nvPr/>
        </p:nvSpPr>
        <p:spPr>
          <a:xfrm>
            <a:off x="2413136" y="870695"/>
            <a:ext cx="2232134" cy="6115251"/>
          </a:xfrm>
          <a:custGeom>
            <a:avLst/>
            <a:gdLst>
              <a:gd name="connsiteX0" fmla="*/ 67451 w 667823"/>
              <a:gd name="connsiteY0" fmla="*/ 0 h 1894400"/>
              <a:gd name="connsiteX1" fmla="*/ 16651 w 667823"/>
              <a:gd name="connsiteY1" fmla="*/ 111125 h 1894400"/>
              <a:gd name="connsiteX2" fmla="*/ 48401 w 667823"/>
              <a:gd name="connsiteY2" fmla="*/ 200025 h 1894400"/>
              <a:gd name="connsiteX3" fmla="*/ 111901 w 667823"/>
              <a:gd name="connsiteY3" fmla="*/ 279400 h 1894400"/>
              <a:gd name="connsiteX4" fmla="*/ 73801 w 667823"/>
              <a:gd name="connsiteY4" fmla="*/ 492125 h 1894400"/>
              <a:gd name="connsiteX5" fmla="*/ 86501 w 667823"/>
              <a:gd name="connsiteY5" fmla="*/ 581025 h 1894400"/>
              <a:gd name="connsiteX6" fmla="*/ 64276 w 667823"/>
              <a:gd name="connsiteY6" fmla="*/ 654050 h 1894400"/>
              <a:gd name="connsiteX7" fmla="*/ 76976 w 667823"/>
              <a:gd name="connsiteY7" fmla="*/ 736600 h 1894400"/>
              <a:gd name="connsiteX8" fmla="*/ 776 w 667823"/>
              <a:gd name="connsiteY8" fmla="*/ 781050 h 1894400"/>
              <a:gd name="connsiteX9" fmla="*/ 38876 w 667823"/>
              <a:gd name="connsiteY9" fmla="*/ 838200 h 1894400"/>
              <a:gd name="connsiteX10" fmla="*/ 61101 w 667823"/>
              <a:gd name="connsiteY10" fmla="*/ 914400 h 1894400"/>
              <a:gd name="connsiteX11" fmla="*/ 102376 w 667823"/>
              <a:gd name="connsiteY11" fmla="*/ 1019175 h 1894400"/>
              <a:gd name="connsiteX12" fmla="*/ 121426 w 667823"/>
              <a:gd name="connsiteY12" fmla="*/ 1041400 h 1894400"/>
              <a:gd name="connsiteX13" fmla="*/ 140476 w 667823"/>
              <a:gd name="connsiteY13" fmla="*/ 1139825 h 1894400"/>
              <a:gd name="connsiteX14" fmla="*/ 143651 w 667823"/>
              <a:gd name="connsiteY14" fmla="*/ 1219200 h 1894400"/>
              <a:gd name="connsiteX15" fmla="*/ 165876 w 667823"/>
              <a:gd name="connsiteY15" fmla="*/ 1308100 h 1894400"/>
              <a:gd name="connsiteX16" fmla="*/ 248426 w 667823"/>
              <a:gd name="connsiteY16" fmla="*/ 1504950 h 1894400"/>
              <a:gd name="connsiteX17" fmla="*/ 194451 w 667823"/>
              <a:gd name="connsiteY17" fmla="*/ 1552575 h 1894400"/>
              <a:gd name="connsiteX18" fmla="*/ 159526 w 667823"/>
              <a:gd name="connsiteY18" fmla="*/ 1606550 h 1894400"/>
              <a:gd name="connsiteX19" fmla="*/ 248426 w 667823"/>
              <a:gd name="connsiteY19" fmla="*/ 1704975 h 1894400"/>
              <a:gd name="connsiteX20" fmla="*/ 308751 w 667823"/>
              <a:gd name="connsiteY20" fmla="*/ 1704975 h 1894400"/>
              <a:gd name="connsiteX21" fmla="*/ 397651 w 667823"/>
              <a:gd name="connsiteY21" fmla="*/ 1682750 h 1894400"/>
              <a:gd name="connsiteX22" fmla="*/ 480201 w 667823"/>
              <a:gd name="connsiteY22" fmla="*/ 1752600 h 1894400"/>
              <a:gd name="connsiteX23" fmla="*/ 502426 w 667823"/>
              <a:gd name="connsiteY23" fmla="*/ 1838325 h 1894400"/>
              <a:gd name="connsiteX24" fmla="*/ 604026 w 667823"/>
              <a:gd name="connsiteY24" fmla="*/ 1809750 h 1894400"/>
              <a:gd name="connsiteX25" fmla="*/ 661176 w 667823"/>
              <a:gd name="connsiteY25" fmla="*/ 1885950 h 1894400"/>
              <a:gd name="connsiteX26" fmla="*/ 664351 w 667823"/>
              <a:gd name="connsiteY26" fmla="*/ 1889125 h 1894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667823" h="1894400">
                <a:moveTo>
                  <a:pt x="67451" y="0"/>
                </a:moveTo>
                <a:cubicBezTo>
                  <a:pt x="43638" y="38894"/>
                  <a:pt x="19826" y="77788"/>
                  <a:pt x="16651" y="111125"/>
                </a:cubicBezTo>
                <a:cubicBezTo>
                  <a:pt x="13476" y="144462"/>
                  <a:pt x="32526" y="171979"/>
                  <a:pt x="48401" y="200025"/>
                </a:cubicBezTo>
                <a:cubicBezTo>
                  <a:pt x="64276" y="228071"/>
                  <a:pt x="107668" y="230717"/>
                  <a:pt x="111901" y="279400"/>
                </a:cubicBezTo>
                <a:cubicBezTo>
                  <a:pt x="116134" y="328083"/>
                  <a:pt x="78034" y="441854"/>
                  <a:pt x="73801" y="492125"/>
                </a:cubicBezTo>
                <a:cubicBezTo>
                  <a:pt x="69568" y="542396"/>
                  <a:pt x="88088" y="554038"/>
                  <a:pt x="86501" y="581025"/>
                </a:cubicBezTo>
                <a:cubicBezTo>
                  <a:pt x="84914" y="608012"/>
                  <a:pt x="65863" y="628121"/>
                  <a:pt x="64276" y="654050"/>
                </a:cubicBezTo>
                <a:cubicBezTo>
                  <a:pt x="62688" y="679979"/>
                  <a:pt x="87559" y="715433"/>
                  <a:pt x="76976" y="736600"/>
                </a:cubicBezTo>
                <a:cubicBezTo>
                  <a:pt x="66393" y="757767"/>
                  <a:pt x="7126" y="764117"/>
                  <a:pt x="776" y="781050"/>
                </a:cubicBezTo>
                <a:cubicBezTo>
                  <a:pt x="-5574" y="797983"/>
                  <a:pt x="28822" y="815975"/>
                  <a:pt x="38876" y="838200"/>
                </a:cubicBezTo>
                <a:cubicBezTo>
                  <a:pt x="48930" y="860425"/>
                  <a:pt x="50518" y="884238"/>
                  <a:pt x="61101" y="914400"/>
                </a:cubicBezTo>
                <a:cubicBezTo>
                  <a:pt x="71684" y="944563"/>
                  <a:pt x="92322" y="998008"/>
                  <a:pt x="102376" y="1019175"/>
                </a:cubicBezTo>
                <a:cubicBezTo>
                  <a:pt x="112430" y="1040342"/>
                  <a:pt x="115076" y="1021292"/>
                  <a:pt x="121426" y="1041400"/>
                </a:cubicBezTo>
                <a:cubicBezTo>
                  <a:pt x="127776" y="1061508"/>
                  <a:pt x="136772" y="1110192"/>
                  <a:pt x="140476" y="1139825"/>
                </a:cubicBezTo>
                <a:cubicBezTo>
                  <a:pt x="144180" y="1169458"/>
                  <a:pt x="139418" y="1191154"/>
                  <a:pt x="143651" y="1219200"/>
                </a:cubicBezTo>
                <a:cubicBezTo>
                  <a:pt x="147884" y="1247246"/>
                  <a:pt x="148414" y="1260475"/>
                  <a:pt x="165876" y="1308100"/>
                </a:cubicBezTo>
                <a:cubicBezTo>
                  <a:pt x="183339" y="1355725"/>
                  <a:pt x="243664" y="1464204"/>
                  <a:pt x="248426" y="1504950"/>
                </a:cubicBezTo>
                <a:cubicBezTo>
                  <a:pt x="253188" y="1545696"/>
                  <a:pt x="209268" y="1535642"/>
                  <a:pt x="194451" y="1552575"/>
                </a:cubicBezTo>
                <a:cubicBezTo>
                  <a:pt x="179634" y="1569508"/>
                  <a:pt x="150530" y="1581150"/>
                  <a:pt x="159526" y="1606550"/>
                </a:cubicBezTo>
                <a:cubicBezTo>
                  <a:pt x="168522" y="1631950"/>
                  <a:pt x="223555" y="1688571"/>
                  <a:pt x="248426" y="1704975"/>
                </a:cubicBezTo>
                <a:cubicBezTo>
                  <a:pt x="273297" y="1721379"/>
                  <a:pt x="283880" y="1708679"/>
                  <a:pt x="308751" y="1704975"/>
                </a:cubicBezTo>
                <a:cubicBezTo>
                  <a:pt x="333622" y="1701271"/>
                  <a:pt x="369076" y="1674812"/>
                  <a:pt x="397651" y="1682750"/>
                </a:cubicBezTo>
                <a:cubicBezTo>
                  <a:pt x="426226" y="1690688"/>
                  <a:pt x="462739" y="1726671"/>
                  <a:pt x="480201" y="1752600"/>
                </a:cubicBezTo>
                <a:cubicBezTo>
                  <a:pt x="497663" y="1778529"/>
                  <a:pt x="481789" y="1828800"/>
                  <a:pt x="502426" y="1838325"/>
                </a:cubicBezTo>
                <a:cubicBezTo>
                  <a:pt x="523063" y="1847850"/>
                  <a:pt x="577568" y="1801812"/>
                  <a:pt x="604026" y="1809750"/>
                </a:cubicBezTo>
                <a:cubicBezTo>
                  <a:pt x="630484" y="1817688"/>
                  <a:pt x="661176" y="1885950"/>
                  <a:pt x="661176" y="1885950"/>
                </a:cubicBezTo>
                <a:cubicBezTo>
                  <a:pt x="671230" y="1899179"/>
                  <a:pt x="667790" y="1894152"/>
                  <a:pt x="664351" y="1889125"/>
                </a:cubicBezTo>
              </a:path>
            </a:pathLst>
          </a:custGeom>
          <a:noFill/>
          <a:ln w="25400">
            <a:solidFill>
              <a:schemeClr val="tx1"/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91" name="Forme libre : forme 90">
            <a:extLst>
              <a:ext uri="{FF2B5EF4-FFF2-40B4-BE49-F238E27FC236}">
                <a16:creationId xmlns:a16="http://schemas.microsoft.com/office/drawing/2014/main" id="{C5038E67-EDD3-465A-824D-481BD74D188B}"/>
              </a:ext>
            </a:extLst>
          </p:cNvPr>
          <p:cNvSpPr>
            <a:spLocks noChangeAspect="1"/>
          </p:cNvSpPr>
          <p:nvPr/>
        </p:nvSpPr>
        <p:spPr>
          <a:xfrm>
            <a:off x="2410326" y="879608"/>
            <a:ext cx="2232134" cy="6115251"/>
          </a:xfrm>
          <a:custGeom>
            <a:avLst/>
            <a:gdLst>
              <a:gd name="connsiteX0" fmla="*/ 67451 w 667823"/>
              <a:gd name="connsiteY0" fmla="*/ 0 h 1894400"/>
              <a:gd name="connsiteX1" fmla="*/ 16651 w 667823"/>
              <a:gd name="connsiteY1" fmla="*/ 111125 h 1894400"/>
              <a:gd name="connsiteX2" fmla="*/ 48401 w 667823"/>
              <a:gd name="connsiteY2" fmla="*/ 200025 h 1894400"/>
              <a:gd name="connsiteX3" fmla="*/ 111901 w 667823"/>
              <a:gd name="connsiteY3" fmla="*/ 279400 h 1894400"/>
              <a:gd name="connsiteX4" fmla="*/ 73801 w 667823"/>
              <a:gd name="connsiteY4" fmla="*/ 492125 h 1894400"/>
              <a:gd name="connsiteX5" fmla="*/ 86501 w 667823"/>
              <a:gd name="connsiteY5" fmla="*/ 581025 h 1894400"/>
              <a:gd name="connsiteX6" fmla="*/ 64276 w 667823"/>
              <a:gd name="connsiteY6" fmla="*/ 654050 h 1894400"/>
              <a:gd name="connsiteX7" fmla="*/ 76976 w 667823"/>
              <a:gd name="connsiteY7" fmla="*/ 736600 h 1894400"/>
              <a:gd name="connsiteX8" fmla="*/ 776 w 667823"/>
              <a:gd name="connsiteY8" fmla="*/ 781050 h 1894400"/>
              <a:gd name="connsiteX9" fmla="*/ 38876 w 667823"/>
              <a:gd name="connsiteY9" fmla="*/ 838200 h 1894400"/>
              <a:gd name="connsiteX10" fmla="*/ 61101 w 667823"/>
              <a:gd name="connsiteY10" fmla="*/ 914400 h 1894400"/>
              <a:gd name="connsiteX11" fmla="*/ 102376 w 667823"/>
              <a:gd name="connsiteY11" fmla="*/ 1019175 h 1894400"/>
              <a:gd name="connsiteX12" fmla="*/ 121426 w 667823"/>
              <a:gd name="connsiteY12" fmla="*/ 1041400 h 1894400"/>
              <a:gd name="connsiteX13" fmla="*/ 140476 w 667823"/>
              <a:gd name="connsiteY13" fmla="*/ 1139825 h 1894400"/>
              <a:gd name="connsiteX14" fmla="*/ 143651 w 667823"/>
              <a:gd name="connsiteY14" fmla="*/ 1219200 h 1894400"/>
              <a:gd name="connsiteX15" fmla="*/ 165876 w 667823"/>
              <a:gd name="connsiteY15" fmla="*/ 1308100 h 1894400"/>
              <a:gd name="connsiteX16" fmla="*/ 248426 w 667823"/>
              <a:gd name="connsiteY16" fmla="*/ 1504950 h 1894400"/>
              <a:gd name="connsiteX17" fmla="*/ 194451 w 667823"/>
              <a:gd name="connsiteY17" fmla="*/ 1552575 h 1894400"/>
              <a:gd name="connsiteX18" fmla="*/ 159526 w 667823"/>
              <a:gd name="connsiteY18" fmla="*/ 1606550 h 1894400"/>
              <a:gd name="connsiteX19" fmla="*/ 248426 w 667823"/>
              <a:gd name="connsiteY19" fmla="*/ 1704975 h 1894400"/>
              <a:gd name="connsiteX20" fmla="*/ 308751 w 667823"/>
              <a:gd name="connsiteY20" fmla="*/ 1704975 h 1894400"/>
              <a:gd name="connsiteX21" fmla="*/ 397651 w 667823"/>
              <a:gd name="connsiteY21" fmla="*/ 1682750 h 1894400"/>
              <a:gd name="connsiteX22" fmla="*/ 480201 w 667823"/>
              <a:gd name="connsiteY22" fmla="*/ 1752600 h 1894400"/>
              <a:gd name="connsiteX23" fmla="*/ 502426 w 667823"/>
              <a:gd name="connsiteY23" fmla="*/ 1838325 h 1894400"/>
              <a:gd name="connsiteX24" fmla="*/ 604026 w 667823"/>
              <a:gd name="connsiteY24" fmla="*/ 1809750 h 1894400"/>
              <a:gd name="connsiteX25" fmla="*/ 661176 w 667823"/>
              <a:gd name="connsiteY25" fmla="*/ 1885950 h 1894400"/>
              <a:gd name="connsiteX26" fmla="*/ 664351 w 667823"/>
              <a:gd name="connsiteY26" fmla="*/ 1889125 h 1894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667823" h="1894400">
                <a:moveTo>
                  <a:pt x="67451" y="0"/>
                </a:moveTo>
                <a:cubicBezTo>
                  <a:pt x="43638" y="38894"/>
                  <a:pt x="19826" y="77788"/>
                  <a:pt x="16651" y="111125"/>
                </a:cubicBezTo>
                <a:cubicBezTo>
                  <a:pt x="13476" y="144462"/>
                  <a:pt x="32526" y="171979"/>
                  <a:pt x="48401" y="200025"/>
                </a:cubicBezTo>
                <a:cubicBezTo>
                  <a:pt x="64276" y="228071"/>
                  <a:pt x="107668" y="230717"/>
                  <a:pt x="111901" y="279400"/>
                </a:cubicBezTo>
                <a:cubicBezTo>
                  <a:pt x="116134" y="328083"/>
                  <a:pt x="78034" y="441854"/>
                  <a:pt x="73801" y="492125"/>
                </a:cubicBezTo>
                <a:cubicBezTo>
                  <a:pt x="69568" y="542396"/>
                  <a:pt x="88088" y="554038"/>
                  <a:pt x="86501" y="581025"/>
                </a:cubicBezTo>
                <a:cubicBezTo>
                  <a:pt x="84914" y="608012"/>
                  <a:pt x="65863" y="628121"/>
                  <a:pt x="64276" y="654050"/>
                </a:cubicBezTo>
                <a:cubicBezTo>
                  <a:pt x="62688" y="679979"/>
                  <a:pt x="87559" y="715433"/>
                  <a:pt x="76976" y="736600"/>
                </a:cubicBezTo>
                <a:cubicBezTo>
                  <a:pt x="66393" y="757767"/>
                  <a:pt x="7126" y="764117"/>
                  <a:pt x="776" y="781050"/>
                </a:cubicBezTo>
                <a:cubicBezTo>
                  <a:pt x="-5574" y="797983"/>
                  <a:pt x="28822" y="815975"/>
                  <a:pt x="38876" y="838200"/>
                </a:cubicBezTo>
                <a:cubicBezTo>
                  <a:pt x="48930" y="860425"/>
                  <a:pt x="50518" y="884238"/>
                  <a:pt x="61101" y="914400"/>
                </a:cubicBezTo>
                <a:cubicBezTo>
                  <a:pt x="71684" y="944563"/>
                  <a:pt x="92322" y="998008"/>
                  <a:pt x="102376" y="1019175"/>
                </a:cubicBezTo>
                <a:cubicBezTo>
                  <a:pt x="112430" y="1040342"/>
                  <a:pt x="115076" y="1021292"/>
                  <a:pt x="121426" y="1041400"/>
                </a:cubicBezTo>
                <a:cubicBezTo>
                  <a:pt x="127776" y="1061508"/>
                  <a:pt x="136772" y="1110192"/>
                  <a:pt x="140476" y="1139825"/>
                </a:cubicBezTo>
                <a:cubicBezTo>
                  <a:pt x="144180" y="1169458"/>
                  <a:pt x="139418" y="1191154"/>
                  <a:pt x="143651" y="1219200"/>
                </a:cubicBezTo>
                <a:cubicBezTo>
                  <a:pt x="147884" y="1247246"/>
                  <a:pt x="148414" y="1260475"/>
                  <a:pt x="165876" y="1308100"/>
                </a:cubicBezTo>
                <a:cubicBezTo>
                  <a:pt x="183339" y="1355725"/>
                  <a:pt x="243664" y="1464204"/>
                  <a:pt x="248426" y="1504950"/>
                </a:cubicBezTo>
                <a:cubicBezTo>
                  <a:pt x="253188" y="1545696"/>
                  <a:pt x="209268" y="1535642"/>
                  <a:pt x="194451" y="1552575"/>
                </a:cubicBezTo>
                <a:cubicBezTo>
                  <a:pt x="179634" y="1569508"/>
                  <a:pt x="150530" y="1581150"/>
                  <a:pt x="159526" y="1606550"/>
                </a:cubicBezTo>
                <a:cubicBezTo>
                  <a:pt x="168522" y="1631950"/>
                  <a:pt x="223555" y="1688571"/>
                  <a:pt x="248426" y="1704975"/>
                </a:cubicBezTo>
                <a:cubicBezTo>
                  <a:pt x="273297" y="1721379"/>
                  <a:pt x="283880" y="1708679"/>
                  <a:pt x="308751" y="1704975"/>
                </a:cubicBezTo>
                <a:cubicBezTo>
                  <a:pt x="333622" y="1701271"/>
                  <a:pt x="369076" y="1674812"/>
                  <a:pt x="397651" y="1682750"/>
                </a:cubicBezTo>
                <a:cubicBezTo>
                  <a:pt x="426226" y="1690688"/>
                  <a:pt x="462739" y="1726671"/>
                  <a:pt x="480201" y="1752600"/>
                </a:cubicBezTo>
                <a:cubicBezTo>
                  <a:pt x="497663" y="1778529"/>
                  <a:pt x="481789" y="1828800"/>
                  <a:pt x="502426" y="1838325"/>
                </a:cubicBezTo>
                <a:cubicBezTo>
                  <a:pt x="523063" y="1847850"/>
                  <a:pt x="577568" y="1801812"/>
                  <a:pt x="604026" y="1809750"/>
                </a:cubicBezTo>
                <a:cubicBezTo>
                  <a:pt x="630484" y="1817688"/>
                  <a:pt x="661176" y="1885950"/>
                  <a:pt x="661176" y="1885950"/>
                </a:cubicBezTo>
                <a:cubicBezTo>
                  <a:pt x="671230" y="1899179"/>
                  <a:pt x="667790" y="1894152"/>
                  <a:pt x="664351" y="1889125"/>
                </a:cubicBezTo>
              </a:path>
            </a:pathLst>
          </a:custGeom>
          <a:noFill/>
          <a:ln w="22225">
            <a:solidFill>
              <a:schemeClr val="bg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60" name="Ellipse 59">
            <a:extLst>
              <a:ext uri="{FF2B5EF4-FFF2-40B4-BE49-F238E27FC236}">
                <a16:creationId xmlns:a16="http://schemas.microsoft.com/office/drawing/2014/main" id="{BE6673E8-9187-4C3A-A9A1-79DE1E2BBD3C}"/>
              </a:ext>
            </a:extLst>
          </p:cNvPr>
          <p:cNvSpPr/>
          <p:nvPr/>
        </p:nvSpPr>
        <p:spPr>
          <a:xfrm>
            <a:off x="2701970" y="4522882"/>
            <a:ext cx="742267" cy="695325"/>
          </a:xfrm>
          <a:prstGeom prst="ellipse">
            <a:avLst/>
          </a:prstGeom>
          <a:solidFill>
            <a:schemeClr val="accent2"/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 dirty="0"/>
          </a:p>
        </p:txBody>
      </p:sp>
      <p:sp>
        <p:nvSpPr>
          <p:cNvPr id="346" name="ZoneTexte 345">
            <a:extLst>
              <a:ext uri="{FF2B5EF4-FFF2-40B4-BE49-F238E27FC236}">
                <a16:creationId xmlns:a16="http://schemas.microsoft.com/office/drawing/2014/main" id="{2961E3F6-EE32-4B73-94E3-FC0E75547547}"/>
              </a:ext>
            </a:extLst>
          </p:cNvPr>
          <p:cNvSpPr txBox="1"/>
          <p:nvPr/>
        </p:nvSpPr>
        <p:spPr>
          <a:xfrm>
            <a:off x="2532988" y="4637648"/>
            <a:ext cx="1096433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000" b="1" dirty="0">
                <a:solidFill>
                  <a:schemeClr val="bg1"/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Dinant</a:t>
            </a:r>
            <a:endParaRPr lang="fr-BE" sz="1000" b="1" dirty="0">
              <a:solidFill>
                <a:schemeClr val="bg1"/>
              </a:solidFill>
              <a:latin typeface="Aharoni" panose="02010803020104030203" pitchFamily="2" charset="-79"/>
              <a:cs typeface="Aharoni" panose="02010803020104030203" pitchFamily="2" charset="-79"/>
            </a:endParaRPr>
          </a:p>
        </p:txBody>
      </p:sp>
      <p:sp>
        <p:nvSpPr>
          <p:cNvPr id="66" name="ZoneTexte 65">
            <a:extLst>
              <a:ext uri="{FF2B5EF4-FFF2-40B4-BE49-F238E27FC236}">
                <a16:creationId xmlns:a16="http://schemas.microsoft.com/office/drawing/2014/main" id="{5B3EF4CE-1ABF-469F-AB82-F3DF293EDBBE}"/>
              </a:ext>
            </a:extLst>
          </p:cNvPr>
          <p:cNvSpPr txBox="1"/>
          <p:nvPr/>
        </p:nvSpPr>
        <p:spPr>
          <a:xfrm>
            <a:off x="-209925" y="1842329"/>
            <a:ext cx="3030671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400" b="1" dirty="0"/>
              <a:t>Tourisme</a:t>
            </a:r>
            <a:endParaRPr lang="fr-BE" sz="1400" b="1" dirty="0"/>
          </a:p>
        </p:txBody>
      </p:sp>
      <p:pic>
        <p:nvPicPr>
          <p:cNvPr id="36" name="Graphique 35" descr="Flèche : droite avec un remplissage uni">
            <a:extLst>
              <a:ext uri="{FF2B5EF4-FFF2-40B4-BE49-F238E27FC236}">
                <a16:creationId xmlns:a16="http://schemas.microsoft.com/office/drawing/2014/main" id="{38B65BB0-5B8F-4896-962C-B34C6983E2F7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 rot="15512865">
            <a:off x="5736802" y="177165"/>
            <a:ext cx="593194" cy="593194"/>
          </a:xfrm>
          <a:prstGeom prst="rect">
            <a:avLst/>
          </a:prstGeom>
        </p:spPr>
      </p:pic>
      <p:pic>
        <p:nvPicPr>
          <p:cNvPr id="67" name="Graphique 66" descr="Flèche : droite avec un remplissage uni">
            <a:extLst>
              <a:ext uri="{FF2B5EF4-FFF2-40B4-BE49-F238E27FC236}">
                <a16:creationId xmlns:a16="http://schemas.microsoft.com/office/drawing/2014/main" id="{82722A9F-998C-47CF-A012-03DF5BC1685F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 rot="19857549">
            <a:off x="7381344" y="-35387"/>
            <a:ext cx="593194" cy="593194"/>
          </a:xfrm>
          <a:prstGeom prst="rect">
            <a:avLst/>
          </a:prstGeom>
        </p:spPr>
      </p:pic>
      <p:pic>
        <p:nvPicPr>
          <p:cNvPr id="68" name="Graphique 67" descr="Flèche : droite avec un remplissage uni">
            <a:extLst>
              <a:ext uri="{FF2B5EF4-FFF2-40B4-BE49-F238E27FC236}">
                <a16:creationId xmlns:a16="http://schemas.microsoft.com/office/drawing/2014/main" id="{CFA5590D-43D6-45CF-B9BD-62A5BB4FE496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 rot="3190175">
            <a:off x="7188825" y="6000348"/>
            <a:ext cx="593194" cy="593194"/>
          </a:xfrm>
          <a:prstGeom prst="rect">
            <a:avLst/>
          </a:prstGeom>
        </p:spPr>
      </p:pic>
      <p:pic>
        <p:nvPicPr>
          <p:cNvPr id="69" name="Graphique 68" descr="Flèche : droite avec un remplissage uni">
            <a:extLst>
              <a:ext uri="{FF2B5EF4-FFF2-40B4-BE49-F238E27FC236}">
                <a16:creationId xmlns:a16="http://schemas.microsoft.com/office/drawing/2014/main" id="{4985AA8D-3CCF-4910-967A-A2A3E4F92C61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 rot="7956746">
            <a:off x="4191064" y="3757864"/>
            <a:ext cx="593194" cy="593194"/>
          </a:xfrm>
          <a:prstGeom prst="rect">
            <a:avLst/>
          </a:prstGeom>
        </p:spPr>
      </p:pic>
      <p:pic>
        <p:nvPicPr>
          <p:cNvPr id="74" name="Graphique 73" descr="Flèche : droite avec un remplissage uni">
            <a:extLst>
              <a:ext uri="{FF2B5EF4-FFF2-40B4-BE49-F238E27FC236}">
                <a16:creationId xmlns:a16="http://schemas.microsoft.com/office/drawing/2014/main" id="{98EEA87D-7A37-418E-A6E3-9D06D4FEB63F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 rot="7956746">
            <a:off x="-25657" y="2143203"/>
            <a:ext cx="467231" cy="467231"/>
          </a:xfrm>
          <a:prstGeom prst="rect">
            <a:avLst/>
          </a:prstGeom>
        </p:spPr>
      </p:pic>
      <p:sp>
        <p:nvSpPr>
          <p:cNvPr id="76" name="ZoneTexte 75">
            <a:extLst>
              <a:ext uri="{FF2B5EF4-FFF2-40B4-BE49-F238E27FC236}">
                <a16:creationId xmlns:a16="http://schemas.microsoft.com/office/drawing/2014/main" id="{C96803B3-8469-44F4-8D9D-D8D626B1282B}"/>
              </a:ext>
            </a:extLst>
          </p:cNvPr>
          <p:cNvSpPr txBox="1"/>
          <p:nvPr/>
        </p:nvSpPr>
        <p:spPr>
          <a:xfrm>
            <a:off x="441003" y="2202180"/>
            <a:ext cx="232031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Point d’entrée des touristes</a:t>
            </a:r>
            <a:endParaRPr lang="fr-BE" sz="1100" dirty="0"/>
          </a:p>
        </p:txBody>
      </p:sp>
      <p:grpSp>
        <p:nvGrpSpPr>
          <p:cNvPr id="43" name="Groupe 42">
            <a:extLst>
              <a:ext uri="{FF2B5EF4-FFF2-40B4-BE49-F238E27FC236}">
                <a16:creationId xmlns:a16="http://schemas.microsoft.com/office/drawing/2014/main" id="{A41AA163-1971-4479-941F-B7DB2053458C}"/>
              </a:ext>
            </a:extLst>
          </p:cNvPr>
          <p:cNvGrpSpPr/>
          <p:nvPr/>
        </p:nvGrpSpPr>
        <p:grpSpPr>
          <a:xfrm>
            <a:off x="66698" y="2590595"/>
            <a:ext cx="421561" cy="439013"/>
            <a:chOff x="72299" y="2590499"/>
            <a:chExt cx="421561" cy="439013"/>
          </a:xfrm>
        </p:grpSpPr>
        <p:pic>
          <p:nvPicPr>
            <p:cNvPr id="38" name="Graphique 37" descr="Réunion avec un remplissage uni">
              <a:extLst>
                <a:ext uri="{FF2B5EF4-FFF2-40B4-BE49-F238E27FC236}">
                  <a16:creationId xmlns:a16="http://schemas.microsoft.com/office/drawing/2014/main" id="{190CF10F-D501-4802-98E7-7B24DF0E87FE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130739" y="2724150"/>
              <a:ext cx="305362" cy="305362"/>
            </a:xfrm>
            <a:prstGeom prst="rect">
              <a:avLst/>
            </a:prstGeom>
          </p:spPr>
        </p:pic>
        <p:sp>
          <p:nvSpPr>
            <p:cNvPr id="42" name="Forme libre : forme 41">
              <a:extLst>
                <a:ext uri="{FF2B5EF4-FFF2-40B4-BE49-F238E27FC236}">
                  <a16:creationId xmlns:a16="http://schemas.microsoft.com/office/drawing/2014/main" id="{EBF887B2-F550-40C5-81A3-365398698C27}"/>
                </a:ext>
              </a:extLst>
            </p:cNvPr>
            <p:cNvSpPr/>
            <p:nvPr/>
          </p:nvSpPr>
          <p:spPr>
            <a:xfrm>
              <a:off x="72299" y="2590499"/>
              <a:ext cx="421561" cy="400050"/>
            </a:xfrm>
            <a:custGeom>
              <a:avLst/>
              <a:gdLst>
                <a:gd name="connsiteX0" fmla="*/ 0 w 789298"/>
                <a:gd name="connsiteY0" fmla="*/ 374885 h 699134"/>
                <a:gd name="connsiteX1" fmla="*/ 61808 w 789298"/>
                <a:gd name="connsiteY1" fmla="*/ 436683 h 699134"/>
                <a:gd name="connsiteX2" fmla="*/ 108899 w 789298"/>
                <a:gd name="connsiteY2" fmla="*/ 392087 h 699134"/>
                <a:gd name="connsiteX3" fmla="*/ 108899 w 789298"/>
                <a:gd name="connsiteY3" fmla="*/ 698906 h 699134"/>
                <a:gd name="connsiteX4" fmla="*/ 347024 w 789298"/>
                <a:gd name="connsiteY4" fmla="*/ 699002 h 699134"/>
                <a:gd name="connsiteX5" fmla="*/ 347024 w 789298"/>
                <a:gd name="connsiteY5" fmla="*/ 461172 h 699134"/>
                <a:gd name="connsiteX6" fmla="*/ 442274 w 789298"/>
                <a:gd name="connsiteY6" fmla="*/ 461172 h 699134"/>
                <a:gd name="connsiteX7" fmla="*/ 442274 w 789298"/>
                <a:gd name="connsiteY7" fmla="*/ 699040 h 699134"/>
                <a:gd name="connsiteX8" fmla="*/ 680399 w 789298"/>
                <a:gd name="connsiteY8" fmla="*/ 699135 h 699134"/>
                <a:gd name="connsiteX9" fmla="*/ 680399 w 789298"/>
                <a:gd name="connsiteY9" fmla="*/ 391687 h 699134"/>
                <a:gd name="connsiteX10" fmla="*/ 727729 w 789298"/>
                <a:gd name="connsiteY10" fmla="*/ 436455 h 699134"/>
                <a:gd name="connsiteX11" fmla="*/ 789299 w 789298"/>
                <a:gd name="connsiteY11" fmla="*/ 374894 h 699134"/>
                <a:gd name="connsiteX12" fmla="*/ 394649 w 789298"/>
                <a:gd name="connsiteY12" fmla="*/ 0 h 699134"/>
                <a:gd name="connsiteX13" fmla="*/ 661349 w 789298"/>
                <a:gd name="connsiteY13" fmla="*/ 680085 h 699134"/>
                <a:gd name="connsiteX14" fmla="*/ 461324 w 789298"/>
                <a:gd name="connsiteY14" fmla="*/ 679999 h 699134"/>
                <a:gd name="connsiteX15" fmla="*/ 461324 w 789298"/>
                <a:gd name="connsiteY15" fmla="*/ 442122 h 699134"/>
                <a:gd name="connsiteX16" fmla="*/ 327974 w 789298"/>
                <a:gd name="connsiteY16" fmla="*/ 442122 h 699134"/>
                <a:gd name="connsiteX17" fmla="*/ 327974 w 789298"/>
                <a:gd name="connsiteY17" fmla="*/ 679942 h 699134"/>
                <a:gd name="connsiteX18" fmla="*/ 127949 w 789298"/>
                <a:gd name="connsiteY18" fmla="*/ 679866 h 699134"/>
                <a:gd name="connsiteX19" fmla="*/ 127949 w 789298"/>
                <a:gd name="connsiteY19" fmla="*/ 374047 h 699134"/>
                <a:gd name="connsiteX20" fmla="*/ 394649 w 789298"/>
                <a:gd name="connsiteY20" fmla="*/ 121482 h 699134"/>
                <a:gd name="connsiteX21" fmla="*/ 661349 w 789298"/>
                <a:gd name="connsiteY21" fmla="*/ 373675 h 699134"/>
                <a:gd name="connsiteX22" fmla="*/ 62170 w 789298"/>
                <a:gd name="connsiteY22" fmla="*/ 410108 h 699134"/>
                <a:gd name="connsiteX23" fmla="*/ 27299 w 789298"/>
                <a:gd name="connsiteY23" fmla="*/ 375285 h 699134"/>
                <a:gd name="connsiteX24" fmla="*/ 394649 w 789298"/>
                <a:gd name="connsiteY24" fmla="*/ 26251 h 699134"/>
                <a:gd name="connsiteX25" fmla="*/ 762000 w 789298"/>
                <a:gd name="connsiteY25" fmla="*/ 375285 h 699134"/>
                <a:gd name="connsiteX26" fmla="*/ 727358 w 789298"/>
                <a:gd name="connsiteY26" fmla="*/ 409880 h 699134"/>
                <a:gd name="connsiteX27" fmla="*/ 394649 w 789298"/>
                <a:gd name="connsiteY27" fmla="*/ 95250 h 699134"/>
                <a:gd name="connsiteX0" fmla="*/ 0 w 789299"/>
                <a:gd name="connsiteY0" fmla="*/ 374885 h 699135"/>
                <a:gd name="connsiteX1" fmla="*/ 61808 w 789299"/>
                <a:gd name="connsiteY1" fmla="*/ 436683 h 699135"/>
                <a:gd name="connsiteX2" fmla="*/ 108899 w 789299"/>
                <a:gd name="connsiteY2" fmla="*/ 392087 h 699135"/>
                <a:gd name="connsiteX3" fmla="*/ 108899 w 789299"/>
                <a:gd name="connsiteY3" fmla="*/ 698906 h 699135"/>
                <a:gd name="connsiteX4" fmla="*/ 347024 w 789299"/>
                <a:gd name="connsiteY4" fmla="*/ 699002 h 699135"/>
                <a:gd name="connsiteX5" fmla="*/ 347024 w 789299"/>
                <a:gd name="connsiteY5" fmla="*/ 461172 h 699135"/>
                <a:gd name="connsiteX6" fmla="*/ 442274 w 789299"/>
                <a:gd name="connsiteY6" fmla="*/ 461172 h 699135"/>
                <a:gd name="connsiteX7" fmla="*/ 442274 w 789299"/>
                <a:gd name="connsiteY7" fmla="*/ 699040 h 699135"/>
                <a:gd name="connsiteX8" fmla="*/ 680399 w 789299"/>
                <a:gd name="connsiteY8" fmla="*/ 699135 h 699135"/>
                <a:gd name="connsiteX9" fmla="*/ 680399 w 789299"/>
                <a:gd name="connsiteY9" fmla="*/ 391687 h 699135"/>
                <a:gd name="connsiteX10" fmla="*/ 727729 w 789299"/>
                <a:gd name="connsiteY10" fmla="*/ 436455 h 699135"/>
                <a:gd name="connsiteX11" fmla="*/ 789299 w 789299"/>
                <a:gd name="connsiteY11" fmla="*/ 374894 h 699135"/>
                <a:gd name="connsiteX12" fmla="*/ 394649 w 789299"/>
                <a:gd name="connsiteY12" fmla="*/ 0 h 699135"/>
                <a:gd name="connsiteX13" fmla="*/ 0 w 789299"/>
                <a:gd name="connsiteY13" fmla="*/ 374885 h 699135"/>
                <a:gd name="connsiteX14" fmla="*/ 661349 w 789299"/>
                <a:gd name="connsiteY14" fmla="*/ 680085 h 699135"/>
                <a:gd name="connsiteX15" fmla="*/ 461324 w 789299"/>
                <a:gd name="connsiteY15" fmla="*/ 679999 h 699135"/>
                <a:gd name="connsiteX16" fmla="*/ 461324 w 789299"/>
                <a:gd name="connsiteY16" fmla="*/ 442122 h 699135"/>
                <a:gd name="connsiteX17" fmla="*/ 327974 w 789299"/>
                <a:gd name="connsiteY17" fmla="*/ 679942 h 699135"/>
                <a:gd name="connsiteX18" fmla="*/ 127949 w 789299"/>
                <a:gd name="connsiteY18" fmla="*/ 679866 h 699135"/>
                <a:gd name="connsiteX19" fmla="*/ 127949 w 789299"/>
                <a:gd name="connsiteY19" fmla="*/ 374047 h 699135"/>
                <a:gd name="connsiteX20" fmla="*/ 394649 w 789299"/>
                <a:gd name="connsiteY20" fmla="*/ 121482 h 699135"/>
                <a:gd name="connsiteX21" fmla="*/ 661349 w 789299"/>
                <a:gd name="connsiteY21" fmla="*/ 373675 h 699135"/>
                <a:gd name="connsiteX22" fmla="*/ 661349 w 789299"/>
                <a:gd name="connsiteY22" fmla="*/ 680085 h 699135"/>
                <a:gd name="connsiteX23" fmla="*/ 62170 w 789299"/>
                <a:gd name="connsiteY23" fmla="*/ 410108 h 699135"/>
                <a:gd name="connsiteX24" fmla="*/ 27299 w 789299"/>
                <a:gd name="connsiteY24" fmla="*/ 375285 h 699135"/>
                <a:gd name="connsiteX25" fmla="*/ 394649 w 789299"/>
                <a:gd name="connsiteY25" fmla="*/ 26251 h 699135"/>
                <a:gd name="connsiteX26" fmla="*/ 762000 w 789299"/>
                <a:gd name="connsiteY26" fmla="*/ 375285 h 699135"/>
                <a:gd name="connsiteX27" fmla="*/ 727358 w 789299"/>
                <a:gd name="connsiteY27" fmla="*/ 409880 h 699135"/>
                <a:gd name="connsiteX28" fmla="*/ 394649 w 789299"/>
                <a:gd name="connsiteY28" fmla="*/ 95250 h 699135"/>
                <a:gd name="connsiteX29" fmla="*/ 62170 w 789299"/>
                <a:gd name="connsiteY29" fmla="*/ 410108 h 699135"/>
                <a:gd name="connsiteX0" fmla="*/ 0 w 789299"/>
                <a:gd name="connsiteY0" fmla="*/ 374885 h 699135"/>
                <a:gd name="connsiteX1" fmla="*/ 61808 w 789299"/>
                <a:gd name="connsiteY1" fmla="*/ 436683 h 699135"/>
                <a:gd name="connsiteX2" fmla="*/ 108899 w 789299"/>
                <a:gd name="connsiteY2" fmla="*/ 392087 h 699135"/>
                <a:gd name="connsiteX3" fmla="*/ 108899 w 789299"/>
                <a:gd name="connsiteY3" fmla="*/ 698906 h 699135"/>
                <a:gd name="connsiteX4" fmla="*/ 347024 w 789299"/>
                <a:gd name="connsiteY4" fmla="*/ 699002 h 699135"/>
                <a:gd name="connsiteX5" fmla="*/ 347024 w 789299"/>
                <a:gd name="connsiteY5" fmla="*/ 461172 h 699135"/>
                <a:gd name="connsiteX6" fmla="*/ 442274 w 789299"/>
                <a:gd name="connsiteY6" fmla="*/ 461172 h 699135"/>
                <a:gd name="connsiteX7" fmla="*/ 442274 w 789299"/>
                <a:gd name="connsiteY7" fmla="*/ 699040 h 699135"/>
                <a:gd name="connsiteX8" fmla="*/ 680399 w 789299"/>
                <a:gd name="connsiteY8" fmla="*/ 699135 h 699135"/>
                <a:gd name="connsiteX9" fmla="*/ 680399 w 789299"/>
                <a:gd name="connsiteY9" fmla="*/ 391687 h 699135"/>
                <a:gd name="connsiteX10" fmla="*/ 727729 w 789299"/>
                <a:gd name="connsiteY10" fmla="*/ 436455 h 699135"/>
                <a:gd name="connsiteX11" fmla="*/ 789299 w 789299"/>
                <a:gd name="connsiteY11" fmla="*/ 374894 h 699135"/>
                <a:gd name="connsiteX12" fmla="*/ 394649 w 789299"/>
                <a:gd name="connsiteY12" fmla="*/ 0 h 699135"/>
                <a:gd name="connsiteX13" fmla="*/ 0 w 789299"/>
                <a:gd name="connsiteY13" fmla="*/ 374885 h 699135"/>
                <a:gd name="connsiteX14" fmla="*/ 661349 w 789299"/>
                <a:gd name="connsiteY14" fmla="*/ 680085 h 699135"/>
                <a:gd name="connsiteX15" fmla="*/ 461324 w 789299"/>
                <a:gd name="connsiteY15" fmla="*/ 679999 h 699135"/>
                <a:gd name="connsiteX16" fmla="*/ 327974 w 789299"/>
                <a:gd name="connsiteY16" fmla="*/ 679942 h 699135"/>
                <a:gd name="connsiteX17" fmla="*/ 127949 w 789299"/>
                <a:gd name="connsiteY17" fmla="*/ 679866 h 699135"/>
                <a:gd name="connsiteX18" fmla="*/ 127949 w 789299"/>
                <a:gd name="connsiteY18" fmla="*/ 374047 h 699135"/>
                <a:gd name="connsiteX19" fmla="*/ 394649 w 789299"/>
                <a:gd name="connsiteY19" fmla="*/ 121482 h 699135"/>
                <a:gd name="connsiteX20" fmla="*/ 661349 w 789299"/>
                <a:gd name="connsiteY20" fmla="*/ 373675 h 699135"/>
                <a:gd name="connsiteX21" fmla="*/ 661349 w 789299"/>
                <a:gd name="connsiteY21" fmla="*/ 680085 h 699135"/>
                <a:gd name="connsiteX22" fmla="*/ 62170 w 789299"/>
                <a:gd name="connsiteY22" fmla="*/ 410108 h 699135"/>
                <a:gd name="connsiteX23" fmla="*/ 27299 w 789299"/>
                <a:gd name="connsiteY23" fmla="*/ 375285 h 699135"/>
                <a:gd name="connsiteX24" fmla="*/ 394649 w 789299"/>
                <a:gd name="connsiteY24" fmla="*/ 26251 h 699135"/>
                <a:gd name="connsiteX25" fmla="*/ 762000 w 789299"/>
                <a:gd name="connsiteY25" fmla="*/ 375285 h 699135"/>
                <a:gd name="connsiteX26" fmla="*/ 727358 w 789299"/>
                <a:gd name="connsiteY26" fmla="*/ 409880 h 699135"/>
                <a:gd name="connsiteX27" fmla="*/ 394649 w 789299"/>
                <a:gd name="connsiteY27" fmla="*/ 95250 h 699135"/>
                <a:gd name="connsiteX28" fmla="*/ 62170 w 789299"/>
                <a:gd name="connsiteY28" fmla="*/ 410108 h 699135"/>
                <a:gd name="connsiteX0" fmla="*/ 0 w 789299"/>
                <a:gd name="connsiteY0" fmla="*/ 374885 h 699135"/>
                <a:gd name="connsiteX1" fmla="*/ 61808 w 789299"/>
                <a:gd name="connsiteY1" fmla="*/ 436683 h 699135"/>
                <a:gd name="connsiteX2" fmla="*/ 108899 w 789299"/>
                <a:gd name="connsiteY2" fmla="*/ 392087 h 699135"/>
                <a:gd name="connsiteX3" fmla="*/ 108899 w 789299"/>
                <a:gd name="connsiteY3" fmla="*/ 698906 h 699135"/>
                <a:gd name="connsiteX4" fmla="*/ 347024 w 789299"/>
                <a:gd name="connsiteY4" fmla="*/ 699002 h 699135"/>
                <a:gd name="connsiteX5" fmla="*/ 442274 w 789299"/>
                <a:gd name="connsiteY5" fmla="*/ 461172 h 699135"/>
                <a:gd name="connsiteX6" fmla="*/ 442274 w 789299"/>
                <a:gd name="connsiteY6" fmla="*/ 699040 h 699135"/>
                <a:gd name="connsiteX7" fmla="*/ 680399 w 789299"/>
                <a:gd name="connsiteY7" fmla="*/ 699135 h 699135"/>
                <a:gd name="connsiteX8" fmla="*/ 680399 w 789299"/>
                <a:gd name="connsiteY8" fmla="*/ 391687 h 699135"/>
                <a:gd name="connsiteX9" fmla="*/ 727729 w 789299"/>
                <a:gd name="connsiteY9" fmla="*/ 436455 h 699135"/>
                <a:gd name="connsiteX10" fmla="*/ 789299 w 789299"/>
                <a:gd name="connsiteY10" fmla="*/ 374894 h 699135"/>
                <a:gd name="connsiteX11" fmla="*/ 394649 w 789299"/>
                <a:gd name="connsiteY11" fmla="*/ 0 h 699135"/>
                <a:gd name="connsiteX12" fmla="*/ 0 w 789299"/>
                <a:gd name="connsiteY12" fmla="*/ 374885 h 699135"/>
                <a:gd name="connsiteX13" fmla="*/ 661349 w 789299"/>
                <a:gd name="connsiteY13" fmla="*/ 680085 h 699135"/>
                <a:gd name="connsiteX14" fmla="*/ 461324 w 789299"/>
                <a:gd name="connsiteY14" fmla="*/ 679999 h 699135"/>
                <a:gd name="connsiteX15" fmla="*/ 327974 w 789299"/>
                <a:gd name="connsiteY15" fmla="*/ 679942 h 699135"/>
                <a:gd name="connsiteX16" fmla="*/ 127949 w 789299"/>
                <a:gd name="connsiteY16" fmla="*/ 679866 h 699135"/>
                <a:gd name="connsiteX17" fmla="*/ 127949 w 789299"/>
                <a:gd name="connsiteY17" fmla="*/ 374047 h 699135"/>
                <a:gd name="connsiteX18" fmla="*/ 394649 w 789299"/>
                <a:gd name="connsiteY18" fmla="*/ 121482 h 699135"/>
                <a:gd name="connsiteX19" fmla="*/ 661349 w 789299"/>
                <a:gd name="connsiteY19" fmla="*/ 373675 h 699135"/>
                <a:gd name="connsiteX20" fmla="*/ 661349 w 789299"/>
                <a:gd name="connsiteY20" fmla="*/ 680085 h 699135"/>
                <a:gd name="connsiteX21" fmla="*/ 62170 w 789299"/>
                <a:gd name="connsiteY21" fmla="*/ 410108 h 699135"/>
                <a:gd name="connsiteX22" fmla="*/ 27299 w 789299"/>
                <a:gd name="connsiteY22" fmla="*/ 375285 h 699135"/>
                <a:gd name="connsiteX23" fmla="*/ 394649 w 789299"/>
                <a:gd name="connsiteY23" fmla="*/ 26251 h 699135"/>
                <a:gd name="connsiteX24" fmla="*/ 762000 w 789299"/>
                <a:gd name="connsiteY24" fmla="*/ 375285 h 699135"/>
                <a:gd name="connsiteX25" fmla="*/ 727358 w 789299"/>
                <a:gd name="connsiteY25" fmla="*/ 409880 h 699135"/>
                <a:gd name="connsiteX26" fmla="*/ 394649 w 789299"/>
                <a:gd name="connsiteY26" fmla="*/ 95250 h 699135"/>
                <a:gd name="connsiteX27" fmla="*/ 62170 w 789299"/>
                <a:gd name="connsiteY27" fmla="*/ 410108 h 699135"/>
                <a:gd name="connsiteX0" fmla="*/ 0 w 789299"/>
                <a:gd name="connsiteY0" fmla="*/ 374885 h 699135"/>
                <a:gd name="connsiteX1" fmla="*/ 61808 w 789299"/>
                <a:gd name="connsiteY1" fmla="*/ 436683 h 699135"/>
                <a:gd name="connsiteX2" fmla="*/ 108899 w 789299"/>
                <a:gd name="connsiteY2" fmla="*/ 392087 h 699135"/>
                <a:gd name="connsiteX3" fmla="*/ 108899 w 789299"/>
                <a:gd name="connsiteY3" fmla="*/ 698906 h 699135"/>
                <a:gd name="connsiteX4" fmla="*/ 347024 w 789299"/>
                <a:gd name="connsiteY4" fmla="*/ 699002 h 699135"/>
                <a:gd name="connsiteX5" fmla="*/ 442274 w 789299"/>
                <a:gd name="connsiteY5" fmla="*/ 699040 h 699135"/>
                <a:gd name="connsiteX6" fmla="*/ 680399 w 789299"/>
                <a:gd name="connsiteY6" fmla="*/ 699135 h 699135"/>
                <a:gd name="connsiteX7" fmla="*/ 680399 w 789299"/>
                <a:gd name="connsiteY7" fmla="*/ 391687 h 699135"/>
                <a:gd name="connsiteX8" fmla="*/ 727729 w 789299"/>
                <a:gd name="connsiteY8" fmla="*/ 436455 h 699135"/>
                <a:gd name="connsiteX9" fmla="*/ 789299 w 789299"/>
                <a:gd name="connsiteY9" fmla="*/ 374894 h 699135"/>
                <a:gd name="connsiteX10" fmla="*/ 394649 w 789299"/>
                <a:gd name="connsiteY10" fmla="*/ 0 h 699135"/>
                <a:gd name="connsiteX11" fmla="*/ 0 w 789299"/>
                <a:gd name="connsiteY11" fmla="*/ 374885 h 699135"/>
                <a:gd name="connsiteX12" fmla="*/ 661349 w 789299"/>
                <a:gd name="connsiteY12" fmla="*/ 680085 h 699135"/>
                <a:gd name="connsiteX13" fmla="*/ 461324 w 789299"/>
                <a:gd name="connsiteY13" fmla="*/ 679999 h 699135"/>
                <a:gd name="connsiteX14" fmla="*/ 327974 w 789299"/>
                <a:gd name="connsiteY14" fmla="*/ 679942 h 699135"/>
                <a:gd name="connsiteX15" fmla="*/ 127949 w 789299"/>
                <a:gd name="connsiteY15" fmla="*/ 679866 h 699135"/>
                <a:gd name="connsiteX16" fmla="*/ 127949 w 789299"/>
                <a:gd name="connsiteY16" fmla="*/ 374047 h 699135"/>
                <a:gd name="connsiteX17" fmla="*/ 394649 w 789299"/>
                <a:gd name="connsiteY17" fmla="*/ 121482 h 699135"/>
                <a:gd name="connsiteX18" fmla="*/ 661349 w 789299"/>
                <a:gd name="connsiteY18" fmla="*/ 373675 h 699135"/>
                <a:gd name="connsiteX19" fmla="*/ 661349 w 789299"/>
                <a:gd name="connsiteY19" fmla="*/ 680085 h 699135"/>
                <a:gd name="connsiteX20" fmla="*/ 62170 w 789299"/>
                <a:gd name="connsiteY20" fmla="*/ 410108 h 699135"/>
                <a:gd name="connsiteX21" fmla="*/ 27299 w 789299"/>
                <a:gd name="connsiteY21" fmla="*/ 375285 h 699135"/>
                <a:gd name="connsiteX22" fmla="*/ 394649 w 789299"/>
                <a:gd name="connsiteY22" fmla="*/ 26251 h 699135"/>
                <a:gd name="connsiteX23" fmla="*/ 762000 w 789299"/>
                <a:gd name="connsiteY23" fmla="*/ 375285 h 699135"/>
                <a:gd name="connsiteX24" fmla="*/ 727358 w 789299"/>
                <a:gd name="connsiteY24" fmla="*/ 409880 h 699135"/>
                <a:gd name="connsiteX25" fmla="*/ 394649 w 789299"/>
                <a:gd name="connsiteY25" fmla="*/ 95250 h 699135"/>
                <a:gd name="connsiteX26" fmla="*/ 62170 w 789299"/>
                <a:gd name="connsiteY26" fmla="*/ 410108 h 699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789299" h="699135">
                  <a:moveTo>
                    <a:pt x="0" y="374885"/>
                  </a:moveTo>
                  <a:lnTo>
                    <a:pt x="61808" y="436683"/>
                  </a:lnTo>
                  <a:lnTo>
                    <a:pt x="108899" y="392087"/>
                  </a:lnTo>
                  <a:lnTo>
                    <a:pt x="108899" y="698906"/>
                  </a:lnTo>
                  <a:lnTo>
                    <a:pt x="347024" y="699002"/>
                  </a:lnTo>
                  <a:lnTo>
                    <a:pt x="442274" y="699040"/>
                  </a:lnTo>
                  <a:lnTo>
                    <a:pt x="680399" y="699135"/>
                  </a:lnTo>
                  <a:lnTo>
                    <a:pt x="680399" y="391687"/>
                  </a:lnTo>
                  <a:lnTo>
                    <a:pt x="727729" y="436455"/>
                  </a:lnTo>
                  <a:lnTo>
                    <a:pt x="789299" y="374894"/>
                  </a:lnTo>
                  <a:lnTo>
                    <a:pt x="394649" y="0"/>
                  </a:lnTo>
                  <a:lnTo>
                    <a:pt x="0" y="374885"/>
                  </a:lnTo>
                  <a:close/>
                  <a:moveTo>
                    <a:pt x="661349" y="680085"/>
                  </a:moveTo>
                  <a:lnTo>
                    <a:pt x="461324" y="679999"/>
                  </a:lnTo>
                  <a:lnTo>
                    <a:pt x="327974" y="679942"/>
                  </a:lnTo>
                  <a:lnTo>
                    <a:pt x="127949" y="679866"/>
                  </a:lnTo>
                  <a:lnTo>
                    <a:pt x="127949" y="374047"/>
                  </a:lnTo>
                  <a:lnTo>
                    <a:pt x="394649" y="121482"/>
                  </a:lnTo>
                  <a:lnTo>
                    <a:pt x="661349" y="373675"/>
                  </a:lnTo>
                  <a:lnTo>
                    <a:pt x="661349" y="680085"/>
                  </a:lnTo>
                  <a:close/>
                  <a:moveTo>
                    <a:pt x="62170" y="410108"/>
                  </a:moveTo>
                  <a:lnTo>
                    <a:pt x="27299" y="375285"/>
                  </a:lnTo>
                  <a:lnTo>
                    <a:pt x="394649" y="26251"/>
                  </a:lnTo>
                  <a:lnTo>
                    <a:pt x="762000" y="375285"/>
                  </a:lnTo>
                  <a:lnTo>
                    <a:pt x="727358" y="409880"/>
                  </a:lnTo>
                  <a:lnTo>
                    <a:pt x="394649" y="95250"/>
                  </a:lnTo>
                  <a:lnTo>
                    <a:pt x="62170" y="410108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BE"/>
            </a:p>
          </p:txBody>
        </p:sp>
      </p:grpSp>
      <p:sp>
        <p:nvSpPr>
          <p:cNvPr id="78" name="ZoneTexte 77">
            <a:extLst>
              <a:ext uri="{FF2B5EF4-FFF2-40B4-BE49-F238E27FC236}">
                <a16:creationId xmlns:a16="http://schemas.microsoft.com/office/drawing/2014/main" id="{F1CA4C28-1E02-448B-A58D-A61D153CD2B7}"/>
              </a:ext>
            </a:extLst>
          </p:cNvPr>
          <p:cNvSpPr txBox="1"/>
          <p:nvPr/>
        </p:nvSpPr>
        <p:spPr>
          <a:xfrm>
            <a:off x="467323" y="2617631"/>
            <a:ext cx="2320315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Sites d’hébergement et de conférences</a:t>
            </a:r>
            <a:endParaRPr lang="fr-BE" sz="1100" dirty="0"/>
          </a:p>
        </p:txBody>
      </p:sp>
      <p:grpSp>
        <p:nvGrpSpPr>
          <p:cNvPr id="81" name="Groupe 80">
            <a:extLst>
              <a:ext uri="{FF2B5EF4-FFF2-40B4-BE49-F238E27FC236}">
                <a16:creationId xmlns:a16="http://schemas.microsoft.com/office/drawing/2014/main" id="{1CDEC9CD-B765-406D-8FA7-A08200C5C791}"/>
              </a:ext>
            </a:extLst>
          </p:cNvPr>
          <p:cNvGrpSpPr/>
          <p:nvPr/>
        </p:nvGrpSpPr>
        <p:grpSpPr>
          <a:xfrm>
            <a:off x="4155201" y="2385755"/>
            <a:ext cx="240404" cy="275737"/>
            <a:chOff x="72299" y="2590499"/>
            <a:chExt cx="421561" cy="439013"/>
          </a:xfrm>
        </p:grpSpPr>
        <p:pic>
          <p:nvPicPr>
            <p:cNvPr id="82" name="Graphique 81" descr="Réunion avec un remplissage uni">
              <a:extLst>
                <a:ext uri="{FF2B5EF4-FFF2-40B4-BE49-F238E27FC236}">
                  <a16:creationId xmlns:a16="http://schemas.microsoft.com/office/drawing/2014/main" id="{7407BC04-317D-4047-AEB1-7F8AC8F71071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130739" y="2724150"/>
              <a:ext cx="305362" cy="305362"/>
            </a:xfrm>
            <a:prstGeom prst="rect">
              <a:avLst/>
            </a:prstGeom>
          </p:spPr>
        </p:pic>
        <p:sp>
          <p:nvSpPr>
            <p:cNvPr id="85" name="Forme libre : forme 84">
              <a:extLst>
                <a:ext uri="{FF2B5EF4-FFF2-40B4-BE49-F238E27FC236}">
                  <a16:creationId xmlns:a16="http://schemas.microsoft.com/office/drawing/2014/main" id="{8A016CB8-9DDD-444A-84C8-A5306FA08281}"/>
                </a:ext>
              </a:extLst>
            </p:cNvPr>
            <p:cNvSpPr/>
            <p:nvPr/>
          </p:nvSpPr>
          <p:spPr>
            <a:xfrm>
              <a:off x="72299" y="2590499"/>
              <a:ext cx="421561" cy="400050"/>
            </a:xfrm>
            <a:custGeom>
              <a:avLst/>
              <a:gdLst>
                <a:gd name="connsiteX0" fmla="*/ 0 w 789298"/>
                <a:gd name="connsiteY0" fmla="*/ 374885 h 699134"/>
                <a:gd name="connsiteX1" fmla="*/ 61808 w 789298"/>
                <a:gd name="connsiteY1" fmla="*/ 436683 h 699134"/>
                <a:gd name="connsiteX2" fmla="*/ 108899 w 789298"/>
                <a:gd name="connsiteY2" fmla="*/ 392087 h 699134"/>
                <a:gd name="connsiteX3" fmla="*/ 108899 w 789298"/>
                <a:gd name="connsiteY3" fmla="*/ 698906 h 699134"/>
                <a:gd name="connsiteX4" fmla="*/ 347024 w 789298"/>
                <a:gd name="connsiteY4" fmla="*/ 699002 h 699134"/>
                <a:gd name="connsiteX5" fmla="*/ 347024 w 789298"/>
                <a:gd name="connsiteY5" fmla="*/ 461172 h 699134"/>
                <a:gd name="connsiteX6" fmla="*/ 442274 w 789298"/>
                <a:gd name="connsiteY6" fmla="*/ 461172 h 699134"/>
                <a:gd name="connsiteX7" fmla="*/ 442274 w 789298"/>
                <a:gd name="connsiteY7" fmla="*/ 699040 h 699134"/>
                <a:gd name="connsiteX8" fmla="*/ 680399 w 789298"/>
                <a:gd name="connsiteY8" fmla="*/ 699135 h 699134"/>
                <a:gd name="connsiteX9" fmla="*/ 680399 w 789298"/>
                <a:gd name="connsiteY9" fmla="*/ 391687 h 699134"/>
                <a:gd name="connsiteX10" fmla="*/ 727729 w 789298"/>
                <a:gd name="connsiteY10" fmla="*/ 436455 h 699134"/>
                <a:gd name="connsiteX11" fmla="*/ 789299 w 789298"/>
                <a:gd name="connsiteY11" fmla="*/ 374894 h 699134"/>
                <a:gd name="connsiteX12" fmla="*/ 394649 w 789298"/>
                <a:gd name="connsiteY12" fmla="*/ 0 h 699134"/>
                <a:gd name="connsiteX13" fmla="*/ 661349 w 789298"/>
                <a:gd name="connsiteY13" fmla="*/ 680085 h 699134"/>
                <a:gd name="connsiteX14" fmla="*/ 461324 w 789298"/>
                <a:gd name="connsiteY14" fmla="*/ 679999 h 699134"/>
                <a:gd name="connsiteX15" fmla="*/ 461324 w 789298"/>
                <a:gd name="connsiteY15" fmla="*/ 442122 h 699134"/>
                <a:gd name="connsiteX16" fmla="*/ 327974 w 789298"/>
                <a:gd name="connsiteY16" fmla="*/ 442122 h 699134"/>
                <a:gd name="connsiteX17" fmla="*/ 327974 w 789298"/>
                <a:gd name="connsiteY17" fmla="*/ 679942 h 699134"/>
                <a:gd name="connsiteX18" fmla="*/ 127949 w 789298"/>
                <a:gd name="connsiteY18" fmla="*/ 679866 h 699134"/>
                <a:gd name="connsiteX19" fmla="*/ 127949 w 789298"/>
                <a:gd name="connsiteY19" fmla="*/ 374047 h 699134"/>
                <a:gd name="connsiteX20" fmla="*/ 394649 w 789298"/>
                <a:gd name="connsiteY20" fmla="*/ 121482 h 699134"/>
                <a:gd name="connsiteX21" fmla="*/ 661349 w 789298"/>
                <a:gd name="connsiteY21" fmla="*/ 373675 h 699134"/>
                <a:gd name="connsiteX22" fmla="*/ 62170 w 789298"/>
                <a:gd name="connsiteY22" fmla="*/ 410108 h 699134"/>
                <a:gd name="connsiteX23" fmla="*/ 27299 w 789298"/>
                <a:gd name="connsiteY23" fmla="*/ 375285 h 699134"/>
                <a:gd name="connsiteX24" fmla="*/ 394649 w 789298"/>
                <a:gd name="connsiteY24" fmla="*/ 26251 h 699134"/>
                <a:gd name="connsiteX25" fmla="*/ 762000 w 789298"/>
                <a:gd name="connsiteY25" fmla="*/ 375285 h 699134"/>
                <a:gd name="connsiteX26" fmla="*/ 727358 w 789298"/>
                <a:gd name="connsiteY26" fmla="*/ 409880 h 699134"/>
                <a:gd name="connsiteX27" fmla="*/ 394649 w 789298"/>
                <a:gd name="connsiteY27" fmla="*/ 95250 h 699134"/>
                <a:gd name="connsiteX0" fmla="*/ 0 w 789299"/>
                <a:gd name="connsiteY0" fmla="*/ 374885 h 699135"/>
                <a:gd name="connsiteX1" fmla="*/ 61808 w 789299"/>
                <a:gd name="connsiteY1" fmla="*/ 436683 h 699135"/>
                <a:gd name="connsiteX2" fmla="*/ 108899 w 789299"/>
                <a:gd name="connsiteY2" fmla="*/ 392087 h 699135"/>
                <a:gd name="connsiteX3" fmla="*/ 108899 w 789299"/>
                <a:gd name="connsiteY3" fmla="*/ 698906 h 699135"/>
                <a:gd name="connsiteX4" fmla="*/ 347024 w 789299"/>
                <a:gd name="connsiteY4" fmla="*/ 699002 h 699135"/>
                <a:gd name="connsiteX5" fmla="*/ 347024 w 789299"/>
                <a:gd name="connsiteY5" fmla="*/ 461172 h 699135"/>
                <a:gd name="connsiteX6" fmla="*/ 442274 w 789299"/>
                <a:gd name="connsiteY6" fmla="*/ 461172 h 699135"/>
                <a:gd name="connsiteX7" fmla="*/ 442274 w 789299"/>
                <a:gd name="connsiteY7" fmla="*/ 699040 h 699135"/>
                <a:gd name="connsiteX8" fmla="*/ 680399 w 789299"/>
                <a:gd name="connsiteY8" fmla="*/ 699135 h 699135"/>
                <a:gd name="connsiteX9" fmla="*/ 680399 w 789299"/>
                <a:gd name="connsiteY9" fmla="*/ 391687 h 699135"/>
                <a:gd name="connsiteX10" fmla="*/ 727729 w 789299"/>
                <a:gd name="connsiteY10" fmla="*/ 436455 h 699135"/>
                <a:gd name="connsiteX11" fmla="*/ 789299 w 789299"/>
                <a:gd name="connsiteY11" fmla="*/ 374894 h 699135"/>
                <a:gd name="connsiteX12" fmla="*/ 394649 w 789299"/>
                <a:gd name="connsiteY12" fmla="*/ 0 h 699135"/>
                <a:gd name="connsiteX13" fmla="*/ 0 w 789299"/>
                <a:gd name="connsiteY13" fmla="*/ 374885 h 699135"/>
                <a:gd name="connsiteX14" fmla="*/ 661349 w 789299"/>
                <a:gd name="connsiteY14" fmla="*/ 680085 h 699135"/>
                <a:gd name="connsiteX15" fmla="*/ 461324 w 789299"/>
                <a:gd name="connsiteY15" fmla="*/ 679999 h 699135"/>
                <a:gd name="connsiteX16" fmla="*/ 461324 w 789299"/>
                <a:gd name="connsiteY16" fmla="*/ 442122 h 699135"/>
                <a:gd name="connsiteX17" fmla="*/ 327974 w 789299"/>
                <a:gd name="connsiteY17" fmla="*/ 679942 h 699135"/>
                <a:gd name="connsiteX18" fmla="*/ 127949 w 789299"/>
                <a:gd name="connsiteY18" fmla="*/ 679866 h 699135"/>
                <a:gd name="connsiteX19" fmla="*/ 127949 w 789299"/>
                <a:gd name="connsiteY19" fmla="*/ 374047 h 699135"/>
                <a:gd name="connsiteX20" fmla="*/ 394649 w 789299"/>
                <a:gd name="connsiteY20" fmla="*/ 121482 h 699135"/>
                <a:gd name="connsiteX21" fmla="*/ 661349 w 789299"/>
                <a:gd name="connsiteY21" fmla="*/ 373675 h 699135"/>
                <a:gd name="connsiteX22" fmla="*/ 661349 w 789299"/>
                <a:gd name="connsiteY22" fmla="*/ 680085 h 699135"/>
                <a:gd name="connsiteX23" fmla="*/ 62170 w 789299"/>
                <a:gd name="connsiteY23" fmla="*/ 410108 h 699135"/>
                <a:gd name="connsiteX24" fmla="*/ 27299 w 789299"/>
                <a:gd name="connsiteY24" fmla="*/ 375285 h 699135"/>
                <a:gd name="connsiteX25" fmla="*/ 394649 w 789299"/>
                <a:gd name="connsiteY25" fmla="*/ 26251 h 699135"/>
                <a:gd name="connsiteX26" fmla="*/ 762000 w 789299"/>
                <a:gd name="connsiteY26" fmla="*/ 375285 h 699135"/>
                <a:gd name="connsiteX27" fmla="*/ 727358 w 789299"/>
                <a:gd name="connsiteY27" fmla="*/ 409880 h 699135"/>
                <a:gd name="connsiteX28" fmla="*/ 394649 w 789299"/>
                <a:gd name="connsiteY28" fmla="*/ 95250 h 699135"/>
                <a:gd name="connsiteX29" fmla="*/ 62170 w 789299"/>
                <a:gd name="connsiteY29" fmla="*/ 410108 h 699135"/>
                <a:gd name="connsiteX0" fmla="*/ 0 w 789299"/>
                <a:gd name="connsiteY0" fmla="*/ 374885 h 699135"/>
                <a:gd name="connsiteX1" fmla="*/ 61808 w 789299"/>
                <a:gd name="connsiteY1" fmla="*/ 436683 h 699135"/>
                <a:gd name="connsiteX2" fmla="*/ 108899 w 789299"/>
                <a:gd name="connsiteY2" fmla="*/ 392087 h 699135"/>
                <a:gd name="connsiteX3" fmla="*/ 108899 w 789299"/>
                <a:gd name="connsiteY3" fmla="*/ 698906 h 699135"/>
                <a:gd name="connsiteX4" fmla="*/ 347024 w 789299"/>
                <a:gd name="connsiteY4" fmla="*/ 699002 h 699135"/>
                <a:gd name="connsiteX5" fmla="*/ 347024 w 789299"/>
                <a:gd name="connsiteY5" fmla="*/ 461172 h 699135"/>
                <a:gd name="connsiteX6" fmla="*/ 442274 w 789299"/>
                <a:gd name="connsiteY6" fmla="*/ 461172 h 699135"/>
                <a:gd name="connsiteX7" fmla="*/ 442274 w 789299"/>
                <a:gd name="connsiteY7" fmla="*/ 699040 h 699135"/>
                <a:gd name="connsiteX8" fmla="*/ 680399 w 789299"/>
                <a:gd name="connsiteY8" fmla="*/ 699135 h 699135"/>
                <a:gd name="connsiteX9" fmla="*/ 680399 w 789299"/>
                <a:gd name="connsiteY9" fmla="*/ 391687 h 699135"/>
                <a:gd name="connsiteX10" fmla="*/ 727729 w 789299"/>
                <a:gd name="connsiteY10" fmla="*/ 436455 h 699135"/>
                <a:gd name="connsiteX11" fmla="*/ 789299 w 789299"/>
                <a:gd name="connsiteY11" fmla="*/ 374894 h 699135"/>
                <a:gd name="connsiteX12" fmla="*/ 394649 w 789299"/>
                <a:gd name="connsiteY12" fmla="*/ 0 h 699135"/>
                <a:gd name="connsiteX13" fmla="*/ 0 w 789299"/>
                <a:gd name="connsiteY13" fmla="*/ 374885 h 699135"/>
                <a:gd name="connsiteX14" fmla="*/ 661349 w 789299"/>
                <a:gd name="connsiteY14" fmla="*/ 680085 h 699135"/>
                <a:gd name="connsiteX15" fmla="*/ 461324 w 789299"/>
                <a:gd name="connsiteY15" fmla="*/ 679999 h 699135"/>
                <a:gd name="connsiteX16" fmla="*/ 327974 w 789299"/>
                <a:gd name="connsiteY16" fmla="*/ 679942 h 699135"/>
                <a:gd name="connsiteX17" fmla="*/ 127949 w 789299"/>
                <a:gd name="connsiteY17" fmla="*/ 679866 h 699135"/>
                <a:gd name="connsiteX18" fmla="*/ 127949 w 789299"/>
                <a:gd name="connsiteY18" fmla="*/ 374047 h 699135"/>
                <a:gd name="connsiteX19" fmla="*/ 394649 w 789299"/>
                <a:gd name="connsiteY19" fmla="*/ 121482 h 699135"/>
                <a:gd name="connsiteX20" fmla="*/ 661349 w 789299"/>
                <a:gd name="connsiteY20" fmla="*/ 373675 h 699135"/>
                <a:gd name="connsiteX21" fmla="*/ 661349 w 789299"/>
                <a:gd name="connsiteY21" fmla="*/ 680085 h 699135"/>
                <a:gd name="connsiteX22" fmla="*/ 62170 w 789299"/>
                <a:gd name="connsiteY22" fmla="*/ 410108 h 699135"/>
                <a:gd name="connsiteX23" fmla="*/ 27299 w 789299"/>
                <a:gd name="connsiteY23" fmla="*/ 375285 h 699135"/>
                <a:gd name="connsiteX24" fmla="*/ 394649 w 789299"/>
                <a:gd name="connsiteY24" fmla="*/ 26251 h 699135"/>
                <a:gd name="connsiteX25" fmla="*/ 762000 w 789299"/>
                <a:gd name="connsiteY25" fmla="*/ 375285 h 699135"/>
                <a:gd name="connsiteX26" fmla="*/ 727358 w 789299"/>
                <a:gd name="connsiteY26" fmla="*/ 409880 h 699135"/>
                <a:gd name="connsiteX27" fmla="*/ 394649 w 789299"/>
                <a:gd name="connsiteY27" fmla="*/ 95250 h 699135"/>
                <a:gd name="connsiteX28" fmla="*/ 62170 w 789299"/>
                <a:gd name="connsiteY28" fmla="*/ 410108 h 699135"/>
                <a:gd name="connsiteX0" fmla="*/ 0 w 789299"/>
                <a:gd name="connsiteY0" fmla="*/ 374885 h 699135"/>
                <a:gd name="connsiteX1" fmla="*/ 61808 w 789299"/>
                <a:gd name="connsiteY1" fmla="*/ 436683 h 699135"/>
                <a:gd name="connsiteX2" fmla="*/ 108899 w 789299"/>
                <a:gd name="connsiteY2" fmla="*/ 392087 h 699135"/>
                <a:gd name="connsiteX3" fmla="*/ 108899 w 789299"/>
                <a:gd name="connsiteY3" fmla="*/ 698906 h 699135"/>
                <a:gd name="connsiteX4" fmla="*/ 347024 w 789299"/>
                <a:gd name="connsiteY4" fmla="*/ 699002 h 699135"/>
                <a:gd name="connsiteX5" fmla="*/ 442274 w 789299"/>
                <a:gd name="connsiteY5" fmla="*/ 461172 h 699135"/>
                <a:gd name="connsiteX6" fmla="*/ 442274 w 789299"/>
                <a:gd name="connsiteY6" fmla="*/ 699040 h 699135"/>
                <a:gd name="connsiteX7" fmla="*/ 680399 w 789299"/>
                <a:gd name="connsiteY7" fmla="*/ 699135 h 699135"/>
                <a:gd name="connsiteX8" fmla="*/ 680399 w 789299"/>
                <a:gd name="connsiteY8" fmla="*/ 391687 h 699135"/>
                <a:gd name="connsiteX9" fmla="*/ 727729 w 789299"/>
                <a:gd name="connsiteY9" fmla="*/ 436455 h 699135"/>
                <a:gd name="connsiteX10" fmla="*/ 789299 w 789299"/>
                <a:gd name="connsiteY10" fmla="*/ 374894 h 699135"/>
                <a:gd name="connsiteX11" fmla="*/ 394649 w 789299"/>
                <a:gd name="connsiteY11" fmla="*/ 0 h 699135"/>
                <a:gd name="connsiteX12" fmla="*/ 0 w 789299"/>
                <a:gd name="connsiteY12" fmla="*/ 374885 h 699135"/>
                <a:gd name="connsiteX13" fmla="*/ 661349 w 789299"/>
                <a:gd name="connsiteY13" fmla="*/ 680085 h 699135"/>
                <a:gd name="connsiteX14" fmla="*/ 461324 w 789299"/>
                <a:gd name="connsiteY14" fmla="*/ 679999 h 699135"/>
                <a:gd name="connsiteX15" fmla="*/ 327974 w 789299"/>
                <a:gd name="connsiteY15" fmla="*/ 679942 h 699135"/>
                <a:gd name="connsiteX16" fmla="*/ 127949 w 789299"/>
                <a:gd name="connsiteY16" fmla="*/ 679866 h 699135"/>
                <a:gd name="connsiteX17" fmla="*/ 127949 w 789299"/>
                <a:gd name="connsiteY17" fmla="*/ 374047 h 699135"/>
                <a:gd name="connsiteX18" fmla="*/ 394649 w 789299"/>
                <a:gd name="connsiteY18" fmla="*/ 121482 h 699135"/>
                <a:gd name="connsiteX19" fmla="*/ 661349 w 789299"/>
                <a:gd name="connsiteY19" fmla="*/ 373675 h 699135"/>
                <a:gd name="connsiteX20" fmla="*/ 661349 w 789299"/>
                <a:gd name="connsiteY20" fmla="*/ 680085 h 699135"/>
                <a:gd name="connsiteX21" fmla="*/ 62170 w 789299"/>
                <a:gd name="connsiteY21" fmla="*/ 410108 h 699135"/>
                <a:gd name="connsiteX22" fmla="*/ 27299 w 789299"/>
                <a:gd name="connsiteY22" fmla="*/ 375285 h 699135"/>
                <a:gd name="connsiteX23" fmla="*/ 394649 w 789299"/>
                <a:gd name="connsiteY23" fmla="*/ 26251 h 699135"/>
                <a:gd name="connsiteX24" fmla="*/ 762000 w 789299"/>
                <a:gd name="connsiteY24" fmla="*/ 375285 h 699135"/>
                <a:gd name="connsiteX25" fmla="*/ 727358 w 789299"/>
                <a:gd name="connsiteY25" fmla="*/ 409880 h 699135"/>
                <a:gd name="connsiteX26" fmla="*/ 394649 w 789299"/>
                <a:gd name="connsiteY26" fmla="*/ 95250 h 699135"/>
                <a:gd name="connsiteX27" fmla="*/ 62170 w 789299"/>
                <a:gd name="connsiteY27" fmla="*/ 410108 h 699135"/>
                <a:gd name="connsiteX0" fmla="*/ 0 w 789299"/>
                <a:gd name="connsiteY0" fmla="*/ 374885 h 699135"/>
                <a:gd name="connsiteX1" fmla="*/ 61808 w 789299"/>
                <a:gd name="connsiteY1" fmla="*/ 436683 h 699135"/>
                <a:gd name="connsiteX2" fmla="*/ 108899 w 789299"/>
                <a:gd name="connsiteY2" fmla="*/ 392087 h 699135"/>
                <a:gd name="connsiteX3" fmla="*/ 108899 w 789299"/>
                <a:gd name="connsiteY3" fmla="*/ 698906 h 699135"/>
                <a:gd name="connsiteX4" fmla="*/ 347024 w 789299"/>
                <a:gd name="connsiteY4" fmla="*/ 699002 h 699135"/>
                <a:gd name="connsiteX5" fmla="*/ 442274 w 789299"/>
                <a:gd name="connsiteY5" fmla="*/ 699040 h 699135"/>
                <a:gd name="connsiteX6" fmla="*/ 680399 w 789299"/>
                <a:gd name="connsiteY6" fmla="*/ 699135 h 699135"/>
                <a:gd name="connsiteX7" fmla="*/ 680399 w 789299"/>
                <a:gd name="connsiteY7" fmla="*/ 391687 h 699135"/>
                <a:gd name="connsiteX8" fmla="*/ 727729 w 789299"/>
                <a:gd name="connsiteY8" fmla="*/ 436455 h 699135"/>
                <a:gd name="connsiteX9" fmla="*/ 789299 w 789299"/>
                <a:gd name="connsiteY9" fmla="*/ 374894 h 699135"/>
                <a:gd name="connsiteX10" fmla="*/ 394649 w 789299"/>
                <a:gd name="connsiteY10" fmla="*/ 0 h 699135"/>
                <a:gd name="connsiteX11" fmla="*/ 0 w 789299"/>
                <a:gd name="connsiteY11" fmla="*/ 374885 h 699135"/>
                <a:gd name="connsiteX12" fmla="*/ 661349 w 789299"/>
                <a:gd name="connsiteY12" fmla="*/ 680085 h 699135"/>
                <a:gd name="connsiteX13" fmla="*/ 461324 w 789299"/>
                <a:gd name="connsiteY13" fmla="*/ 679999 h 699135"/>
                <a:gd name="connsiteX14" fmla="*/ 327974 w 789299"/>
                <a:gd name="connsiteY14" fmla="*/ 679942 h 699135"/>
                <a:gd name="connsiteX15" fmla="*/ 127949 w 789299"/>
                <a:gd name="connsiteY15" fmla="*/ 679866 h 699135"/>
                <a:gd name="connsiteX16" fmla="*/ 127949 w 789299"/>
                <a:gd name="connsiteY16" fmla="*/ 374047 h 699135"/>
                <a:gd name="connsiteX17" fmla="*/ 394649 w 789299"/>
                <a:gd name="connsiteY17" fmla="*/ 121482 h 699135"/>
                <a:gd name="connsiteX18" fmla="*/ 661349 w 789299"/>
                <a:gd name="connsiteY18" fmla="*/ 373675 h 699135"/>
                <a:gd name="connsiteX19" fmla="*/ 661349 w 789299"/>
                <a:gd name="connsiteY19" fmla="*/ 680085 h 699135"/>
                <a:gd name="connsiteX20" fmla="*/ 62170 w 789299"/>
                <a:gd name="connsiteY20" fmla="*/ 410108 h 699135"/>
                <a:gd name="connsiteX21" fmla="*/ 27299 w 789299"/>
                <a:gd name="connsiteY21" fmla="*/ 375285 h 699135"/>
                <a:gd name="connsiteX22" fmla="*/ 394649 w 789299"/>
                <a:gd name="connsiteY22" fmla="*/ 26251 h 699135"/>
                <a:gd name="connsiteX23" fmla="*/ 762000 w 789299"/>
                <a:gd name="connsiteY23" fmla="*/ 375285 h 699135"/>
                <a:gd name="connsiteX24" fmla="*/ 727358 w 789299"/>
                <a:gd name="connsiteY24" fmla="*/ 409880 h 699135"/>
                <a:gd name="connsiteX25" fmla="*/ 394649 w 789299"/>
                <a:gd name="connsiteY25" fmla="*/ 95250 h 699135"/>
                <a:gd name="connsiteX26" fmla="*/ 62170 w 789299"/>
                <a:gd name="connsiteY26" fmla="*/ 410108 h 699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789299" h="699135">
                  <a:moveTo>
                    <a:pt x="0" y="374885"/>
                  </a:moveTo>
                  <a:lnTo>
                    <a:pt x="61808" y="436683"/>
                  </a:lnTo>
                  <a:lnTo>
                    <a:pt x="108899" y="392087"/>
                  </a:lnTo>
                  <a:lnTo>
                    <a:pt x="108899" y="698906"/>
                  </a:lnTo>
                  <a:lnTo>
                    <a:pt x="347024" y="699002"/>
                  </a:lnTo>
                  <a:lnTo>
                    <a:pt x="442274" y="699040"/>
                  </a:lnTo>
                  <a:lnTo>
                    <a:pt x="680399" y="699135"/>
                  </a:lnTo>
                  <a:lnTo>
                    <a:pt x="680399" y="391687"/>
                  </a:lnTo>
                  <a:lnTo>
                    <a:pt x="727729" y="436455"/>
                  </a:lnTo>
                  <a:lnTo>
                    <a:pt x="789299" y="374894"/>
                  </a:lnTo>
                  <a:lnTo>
                    <a:pt x="394649" y="0"/>
                  </a:lnTo>
                  <a:lnTo>
                    <a:pt x="0" y="374885"/>
                  </a:lnTo>
                  <a:close/>
                  <a:moveTo>
                    <a:pt x="661349" y="680085"/>
                  </a:moveTo>
                  <a:lnTo>
                    <a:pt x="461324" y="679999"/>
                  </a:lnTo>
                  <a:lnTo>
                    <a:pt x="327974" y="679942"/>
                  </a:lnTo>
                  <a:lnTo>
                    <a:pt x="127949" y="679866"/>
                  </a:lnTo>
                  <a:lnTo>
                    <a:pt x="127949" y="374047"/>
                  </a:lnTo>
                  <a:lnTo>
                    <a:pt x="394649" y="121482"/>
                  </a:lnTo>
                  <a:lnTo>
                    <a:pt x="661349" y="373675"/>
                  </a:lnTo>
                  <a:lnTo>
                    <a:pt x="661349" y="680085"/>
                  </a:lnTo>
                  <a:close/>
                  <a:moveTo>
                    <a:pt x="62170" y="410108"/>
                  </a:moveTo>
                  <a:lnTo>
                    <a:pt x="27299" y="375285"/>
                  </a:lnTo>
                  <a:lnTo>
                    <a:pt x="394649" y="26251"/>
                  </a:lnTo>
                  <a:lnTo>
                    <a:pt x="762000" y="375285"/>
                  </a:lnTo>
                  <a:lnTo>
                    <a:pt x="727358" y="409880"/>
                  </a:lnTo>
                  <a:lnTo>
                    <a:pt x="394649" y="95250"/>
                  </a:lnTo>
                  <a:lnTo>
                    <a:pt x="62170" y="410108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BE"/>
            </a:p>
          </p:txBody>
        </p:sp>
      </p:grpSp>
      <p:grpSp>
        <p:nvGrpSpPr>
          <p:cNvPr id="92" name="Groupe 91">
            <a:extLst>
              <a:ext uri="{FF2B5EF4-FFF2-40B4-BE49-F238E27FC236}">
                <a16:creationId xmlns:a16="http://schemas.microsoft.com/office/drawing/2014/main" id="{2A1334C3-B3A3-4349-AD95-9EBAB3C9FC36}"/>
              </a:ext>
            </a:extLst>
          </p:cNvPr>
          <p:cNvGrpSpPr/>
          <p:nvPr/>
        </p:nvGrpSpPr>
        <p:grpSpPr>
          <a:xfrm>
            <a:off x="4534949" y="946137"/>
            <a:ext cx="240404" cy="275737"/>
            <a:chOff x="72299" y="2590499"/>
            <a:chExt cx="421561" cy="439013"/>
          </a:xfrm>
        </p:grpSpPr>
        <p:pic>
          <p:nvPicPr>
            <p:cNvPr id="93" name="Graphique 92" descr="Réunion avec un remplissage uni">
              <a:extLst>
                <a:ext uri="{FF2B5EF4-FFF2-40B4-BE49-F238E27FC236}">
                  <a16:creationId xmlns:a16="http://schemas.microsoft.com/office/drawing/2014/main" id="{D89D78B6-1B59-45CA-8FC2-17E87BE432A8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130739" y="2724150"/>
              <a:ext cx="305362" cy="305362"/>
            </a:xfrm>
            <a:prstGeom prst="rect">
              <a:avLst/>
            </a:prstGeom>
          </p:spPr>
        </p:pic>
        <p:sp>
          <p:nvSpPr>
            <p:cNvPr id="94" name="Forme libre : forme 93">
              <a:extLst>
                <a:ext uri="{FF2B5EF4-FFF2-40B4-BE49-F238E27FC236}">
                  <a16:creationId xmlns:a16="http://schemas.microsoft.com/office/drawing/2014/main" id="{75C1963B-7C83-41A2-9BA4-696E8390B776}"/>
                </a:ext>
              </a:extLst>
            </p:cNvPr>
            <p:cNvSpPr/>
            <p:nvPr/>
          </p:nvSpPr>
          <p:spPr>
            <a:xfrm>
              <a:off x="72299" y="2590499"/>
              <a:ext cx="421561" cy="400050"/>
            </a:xfrm>
            <a:custGeom>
              <a:avLst/>
              <a:gdLst>
                <a:gd name="connsiteX0" fmla="*/ 0 w 789298"/>
                <a:gd name="connsiteY0" fmla="*/ 374885 h 699134"/>
                <a:gd name="connsiteX1" fmla="*/ 61808 w 789298"/>
                <a:gd name="connsiteY1" fmla="*/ 436683 h 699134"/>
                <a:gd name="connsiteX2" fmla="*/ 108899 w 789298"/>
                <a:gd name="connsiteY2" fmla="*/ 392087 h 699134"/>
                <a:gd name="connsiteX3" fmla="*/ 108899 w 789298"/>
                <a:gd name="connsiteY3" fmla="*/ 698906 h 699134"/>
                <a:gd name="connsiteX4" fmla="*/ 347024 w 789298"/>
                <a:gd name="connsiteY4" fmla="*/ 699002 h 699134"/>
                <a:gd name="connsiteX5" fmla="*/ 347024 w 789298"/>
                <a:gd name="connsiteY5" fmla="*/ 461172 h 699134"/>
                <a:gd name="connsiteX6" fmla="*/ 442274 w 789298"/>
                <a:gd name="connsiteY6" fmla="*/ 461172 h 699134"/>
                <a:gd name="connsiteX7" fmla="*/ 442274 w 789298"/>
                <a:gd name="connsiteY7" fmla="*/ 699040 h 699134"/>
                <a:gd name="connsiteX8" fmla="*/ 680399 w 789298"/>
                <a:gd name="connsiteY8" fmla="*/ 699135 h 699134"/>
                <a:gd name="connsiteX9" fmla="*/ 680399 w 789298"/>
                <a:gd name="connsiteY9" fmla="*/ 391687 h 699134"/>
                <a:gd name="connsiteX10" fmla="*/ 727729 w 789298"/>
                <a:gd name="connsiteY10" fmla="*/ 436455 h 699134"/>
                <a:gd name="connsiteX11" fmla="*/ 789299 w 789298"/>
                <a:gd name="connsiteY11" fmla="*/ 374894 h 699134"/>
                <a:gd name="connsiteX12" fmla="*/ 394649 w 789298"/>
                <a:gd name="connsiteY12" fmla="*/ 0 h 699134"/>
                <a:gd name="connsiteX13" fmla="*/ 661349 w 789298"/>
                <a:gd name="connsiteY13" fmla="*/ 680085 h 699134"/>
                <a:gd name="connsiteX14" fmla="*/ 461324 w 789298"/>
                <a:gd name="connsiteY14" fmla="*/ 679999 h 699134"/>
                <a:gd name="connsiteX15" fmla="*/ 461324 w 789298"/>
                <a:gd name="connsiteY15" fmla="*/ 442122 h 699134"/>
                <a:gd name="connsiteX16" fmla="*/ 327974 w 789298"/>
                <a:gd name="connsiteY16" fmla="*/ 442122 h 699134"/>
                <a:gd name="connsiteX17" fmla="*/ 327974 w 789298"/>
                <a:gd name="connsiteY17" fmla="*/ 679942 h 699134"/>
                <a:gd name="connsiteX18" fmla="*/ 127949 w 789298"/>
                <a:gd name="connsiteY18" fmla="*/ 679866 h 699134"/>
                <a:gd name="connsiteX19" fmla="*/ 127949 w 789298"/>
                <a:gd name="connsiteY19" fmla="*/ 374047 h 699134"/>
                <a:gd name="connsiteX20" fmla="*/ 394649 w 789298"/>
                <a:gd name="connsiteY20" fmla="*/ 121482 h 699134"/>
                <a:gd name="connsiteX21" fmla="*/ 661349 w 789298"/>
                <a:gd name="connsiteY21" fmla="*/ 373675 h 699134"/>
                <a:gd name="connsiteX22" fmla="*/ 62170 w 789298"/>
                <a:gd name="connsiteY22" fmla="*/ 410108 h 699134"/>
                <a:gd name="connsiteX23" fmla="*/ 27299 w 789298"/>
                <a:gd name="connsiteY23" fmla="*/ 375285 h 699134"/>
                <a:gd name="connsiteX24" fmla="*/ 394649 w 789298"/>
                <a:gd name="connsiteY24" fmla="*/ 26251 h 699134"/>
                <a:gd name="connsiteX25" fmla="*/ 762000 w 789298"/>
                <a:gd name="connsiteY25" fmla="*/ 375285 h 699134"/>
                <a:gd name="connsiteX26" fmla="*/ 727358 w 789298"/>
                <a:gd name="connsiteY26" fmla="*/ 409880 h 699134"/>
                <a:gd name="connsiteX27" fmla="*/ 394649 w 789298"/>
                <a:gd name="connsiteY27" fmla="*/ 95250 h 699134"/>
                <a:gd name="connsiteX0" fmla="*/ 0 w 789299"/>
                <a:gd name="connsiteY0" fmla="*/ 374885 h 699135"/>
                <a:gd name="connsiteX1" fmla="*/ 61808 w 789299"/>
                <a:gd name="connsiteY1" fmla="*/ 436683 h 699135"/>
                <a:gd name="connsiteX2" fmla="*/ 108899 w 789299"/>
                <a:gd name="connsiteY2" fmla="*/ 392087 h 699135"/>
                <a:gd name="connsiteX3" fmla="*/ 108899 w 789299"/>
                <a:gd name="connsiteY3" fmla="*/ 698906 h 699135"/>
                <a:gd name="connsiteX4" fmla="*/ 347024 w 789299"/>
                <a:gd name="connsiteY4" fmla="*/ 699002 h 699135"/>
                <a:gd name="connsiteX5" fmla="*/ 347024 w 789299"/>
                <a:gd name="connsiteY5" fmla="*/ 461172 h 699135"/>
                <a:gd name="connsiteX6" fmla="*/ 442274 w 789299"/>
                <a:gd name="connsiteY6" fmla="*/ 461172 h 699135"/>
                <a:gd name="connsiteX7" fmla="*/ 442274 w 789299"/>
                <a:gd name="connsiteY7" fmla="*/ 699040 h 699135"/>
                <a:gd name="connsiteX8" fmla="*/ 680399 w 789299"/>
                <a:gd name="connsiteY8" fmla="*/ 699135 h 699135"/>
                <a:gd name="connsiteX9" fmla="*/ 680399 w 789299"/>
                <a:gd name="connsiteY9" fmla="*/ 391687 h 699135"/>
                <a:gd name="connsiteX10" fmla="*/ 727729 w 789299"/>
                <a:gd name="connsiteY10" fmla="*/ 436455 h 699135"/>
                <a:gd name="connsiteX11" fmla="*/ 789299 w 789299"/>
                <a:gd name="connsiteY11" fmla="*/ 374894 h 699135"/>
                <a:gd name="connsiteX12" fmla="*/ 394649 w 789299"/>
                <a:gd name="connsiteY12" fmla="*/ 0 h 699135"/>
                <a:gd name="connsiteX13" fmla="*/ 0 w 789299"/>
                <a:gd name="connsiteY13" fmla="*/ 374885 h 699135"/>
                <a:gd name="connsiteX14" fmla="*/ 661349 w 789299"/>
                <a:gd name="connsiteY14" fmla="*/ 680085 h 699135"/>
                <a:gd name="connsiteX15" fmla="*/ 461324 w 789299"/>
                <a:gd name="connsiteY15" fmla="*/ 679999 h 699135"/>
                <a:gd name="connsiteX16" fmla="*/ 461324 w 789299"/>
                <a:gd name="connsiteY16" fmla="*/ 442122 h 699135"/>
                <a:gd name="connsiteX17" fmla="*/ 327974 w 789299"/>
                <a:gd name="connsiteY17" fmla="*/ 679942 h 699135"/>
                <a:gd name="connsiteX18" fmla="*/ 127949 w 789299"/>
                <a:gd name="connsiteY18" fmla="*/ 679866 h 699135"/>
                <a:gd name="connsiteX19" fmla="*/ 127949 w 789299"/>
                <a:gd name="connsiteY19" fmla="*/ 374047 h 699135"/>
                <a:gd name="connsiteX20" fmla="*/ 394649 w 789299"/>
                <a:gd name="connsiteY20" fmla="*/ 121482 h 699135"/>
                <a:gd name="connsiteX21" fmla="*/ 661349 w 789299"/>
                <a:gd name="connsiteY21" fmla="*/ 373675 h 699135"/>
                <a:gd name="connsiteX22" fmla="*/ 661349 w 789299"/>
                <a:gd name="connsiteY22" fmla="*/ 680085 h 699135"/>
                <a:gd name="connsiteX23" fmla="*/ 62170 w 789299"/>
                <a:gd name="connsiteY23" fmla="*/ 410108 h 699135"/>
                <a:gd name="connsiteX24" fmla="*/ 27299 w 789299"/>
                <a:gd name="connsiteY24" fmla="*/ 375285 h 699135"/>
                <a:gd name="connsiteX25" fmla="*/ 394649 w 789299"/>
                <a:gd name="connsiteY25" fmla="*/ 26251 h 699135"/>
                <a:gd name="connsiteX26" fmla="*/ 762000 w 789299"/>
                <a:gd name="connsiteY26" fmla="*/ 375285 h 699135"/>
                <a:gd name="connsiteX27" fmla="*/ 727358 w 789299"/>
                <a:gd name="connsiteY27" fmla="*/ 409880 h 699135"/>
                <a:gd name="connsiteX28" fmla="*/ 394649 w 789299"/>
                <a:gd name="connsiteY28" fmla="*/ 95250 h 699135"/>
                <a:gd name="connsiteX29" fmla="*/ 62170 w 789299"/>
                <a:gd name="connsiteY29" fmla="*/ 410108 h 699135"/>
                <a:gd name="connsiteX0" fmla="*/ 0 w 789299"/>
                <a:gd name="connsiteY0" fmla="*/ 374885 h 699135"/>
                <a:gd name="connsiteX1" fmla="*/ 61808 w 789299"/>
                <a:gd name="connsiteY1" fmla="*/ 436683 h 699135"/>
                <a:gd name="connsiteX2" fmla="*/ 108899 w 789299"/>
                <a:gd name="connsiteY2" fmla="*/ 392087 h 699135"/>
                <a:gd name="connsiteX3" fmla="*/ 108899 w 789299"/>
                <a:gd name="connsiteY3" fmla="*/ 698906 h 699135"/>
                <a:gd name="connsiteX4" fmla="*/ 347024 w 789299"/>
                <a:gd name="connsiteY4" fmla="*/ 699002 h 699135"/>
                <a:gd name="connsiteX5" fmla="*/ 347024 w 789299"/>
                <a:gd name="connsiteY5" fmla="*/ 461172 h 699135"/>
                <a:gd name="connsiteX6" fmla="*/ 442274 w 789299"/>
                <a:gd name="connsiteY6" fmla="*/ 461172 h 699135"/>
                <a:gd name="connsiteX7" fmla="*/ 442274 w 789299"/>
                <a:gd name="connsiteY7" fmla="*/ 699040 h 699135"/>
                <a:gd name="connsiteX8" fmla="*/ 680399 w 789299"/>
                <a:gd name="connsiteY8" fmla="*/ 699135 h 699135"/>
                <a:gd name="connsiteX9" fmla="*/ 680399 w 789299"/>
                <a:gd name="connsiteY9" fmla="*/ 391687 h 699135"/>
                <a:gd name="connsiteX10" fmla="*/ 727729 w 789299"/>
                <a:gd name="connsiteY10" fmla="*/ 436455 h 699135"/>
                <a:gd name="connsiteX11" fmla="*/ 789299 w 789299"/>
                <a:gd name="connsiteY11" fmla="*/ 374894 h 699135"/>
                <a:gd name="connsiteX12" fmla="*/ 394649 w 789299"/>
                <a:gd name="connsiteY12" fmla="*/ 0 h 699135"/>
                <a:gd name="connsiteX13" fmla="*/ 0 w 789299"/>
                <a:gd name="connsiteY13" fmla="*/ 374885 h 699135"/>
                <a:gd name="connsiteX14" fmla="*/ 661349 w 789299"/>
                <a:gd name="connsiteY14" fmla="*/ 680085 h 699135"/>
                <a:gd name="connsiteX15" fmla="*/ 461324 w 789299"/>
                <a:gd name="connsiteY15" fmla="*/ 679999 h 699135"/>
                <a:gd name="connsiteX16" fmla="*/ 327974 w 789299"/>
                <a:gd name="connsiteY16" fmla="*/ 679942 h 699135"/>
                <a:gd name="connsiteX17" fmla="*/ 127949 w 789299"/>
                <a:gd name="connsiteY17" fmla="*/ 679866 h 699135"/>
                <a:gd name="connsiteX18" fmla="*/ 127949 w 789299"/>
                <a:gd name="connsiteY18" fmla="*/ 374047 h 699135"/>
                <a:gd name="connsiteX19" fmla="*/ 394649 w 789299"/>
                <a:gd name="connsiteY19" fmla="*/ 121482 h 699135"/>
                <a:gd name="connsiteX20" fmla="*/ 661349 w 789299"/>
                <a:gd name="connsiteY20" fmla="*/ 373675 h 699135"/>
                <a:gd name="connsiteX21" fmla="*/ 661349 w 789299"/>
                <a:gd name="connsiteY21" fmla="*/ 680085 h 699135"/>
                <a:gd name="connsiteX22" fmla="*/ 62170 w 789299"/>
                <a:gd name="connsiteY22" fmla="*/ 410108 h 699135"/>
                <a:gd name="connsiteX23" fmla="*/ 27299 w 789299"/>
                <a:gd name="connsiteY23" fmla="*/ 375285 h 699135"/>
                <a:gd name="connsiteX24" fmla="*/ 394649 w 789299"/>
                <a:gd name="connsiteY24" fmla="*/ 26251 h 699135"/>
                <a:gd name="connsiteX25" fmla="*/ 762000 w 789299"/>
                <a:gd name="connsiteY25" fmla="*/ 375285 h 699135"/>
                <a:gd name="connsiteX26" fmla="*/ 727358 w 789299"/>
                <a:gd name="connsiteY26" fmla="*/ 409880 h 699135"/>
                <a:gd name="connsiteX27" fmla="*/ 394649 w 789299"/>
                <a:gd name="connsiteY27" fmla="*/ 95250 h 699135"/>
                <a:gd name="connsiteX28" fmla="*/ 62170 w 789299"/>
                <a:gd name="connsiteY28" fmla="*/ 410108 h 699135"/>
                <a:gd name="connsiteX0" fmla="*/ 0 w 789299"/>
                <a:gd name="connsiteY0" fmla="*/ 374885 h 699135"/>
                <a:gd name="connsiteX1" fmla="*/ 61808 w 789299"/>
                <a:gd name="connsiteY1" fmla="*/ 436683 h 699135"/>
                <a:gd name="connsiteX2" fmla="*/ 108899 w 789299"/>
                <a:gd name="connsiteY2" fmla="*/ 392087 h 699135"/>
                <a:gd name="connsiteX3" fmla="*/ 108899 w 789299"/>
                <a:gd name="connsiteY3" fmla="*/ 698906 h 699135"/>
                <a:gd name="connsiteX4" fmla="*/ 347024 w 789299"/>
                <a:gd name="connsiteY4" fmla="*/ 699002 h 699135"/>
                <a:gd name="connsiteX5" fmla="*/ 442274 w 789299"/>
                <a:gd name="connsiteY5" fmla="*/ 461172 h 699135"/>
                <a:gd name="connsiteX6" fmla="*/ 442274 w 789299"/>
                <a:gd name="connsiteY6" fmla="*/ 699040 h 699135"/>
                <a:gd name="connsiteX7" fmla="*/ 680399 w 789299"/>
                <a:gd name="connsiteY7" fmla="*/ 699135 h 699135"/>
                <a:gd name="connsiteX8" fmla="*/ 680399 w 789299"/>
                <a:gd name="connsiteY8" fmla="*/ 391687 h 699135"/>
                <a:gd name="connsiteX9" fmla="*/ 727729 w 789299"/>
                <a:gd name="connsiteY9" fmla="*/ 436455 h 699135"/>
                <a:gd name="connsiteX10" fmla="*/ 789299 w 789299"/>
                <a:gd name="connsiteY10" fmla="*/ 374894 h 699135"/>
                <a:gd name="connsiteX11" fmla="*/ 394649 w 789299"/>
                <a:gd name="connsiteY11" fmla="*/ 0 h 699135"/>
                <a:gd name="connsiteX12" fmla="*/ 0 w 789299"/>
                <a:gd name="connsiteY12" fmla="*/ 374885 h 699135"/>
                <a:gd name="connsiteX13" fmla="*/ 661349 w 789299"/>
                <a:gd name="connsiteY13" fmla="*/ 680085 h 699135"/>
                <a:gd name="connsiteX14" fmla="*/ 461324 w 789299"/>
                <a:gd name="connsiteY14" fmla="*/ 679999 h 699135"/>
                <a:gd name="connsiteX15" fmla="*/ 327974 w 789299"/>
                <a:gd name="connsiteY15" fmla="*/ 679942 h 699135"/>
                <a:gd name="connsiteX16" fmla="*/ 127949 w 789299"/>
                <a:gd name="connsiteY16" fmla="*/ 679866 h 699135"/>
                <a:gd name="connsiteX17" fmla="*/ 127949 w 789299"/>
                <a:gd name="connsiteY17" fmla="*/ 374047 h 699135"/>
                <a:gd name="connsiteX18" fmla="*/ 394649 w 789299"/>
                <a:gd name="connsiteY18" fmla="*/ 121482 h 699135"/>
                <a:gd name="connsiteX19" fmla="*/ 661349 w 789299"/>
                <a:gd name="connsiteY19" fmla="*/ 373675 h 699135"/>
                <a:gd name="connsiteX20" fmla="*/ 661349 w 789299"/>
                <a:gd name="connsiteY20" fmla="*/ 680085 h 699135"/>
                <a:gd name="connsiteX21" fmla="*/ 62170 w 789299"/>
                <a:gd name="connsiteY21" fmla="*/ 410108 h 699135"/>
                <a:gd name="connsiteX22" fmla="*/ 27299 w 789299"/>
                <a:gd name="connsiteY22" fmla="*/ 375285 h 699135"/>
                <a:gd name="connsiteX23" fmla="*/ 394649 w 789299"/>
                <a:gd name="connsiteY23" fmla="*/ 26251 h 699135"/>
                <a:gd name="connsiteX24" fmla="*/ 762000 w 789299"/>
                <a:gd name="connsiteY24" fmla="*/ 375285 h 699135"/>
                <a:gd name="connsiteX25" fmla="*/ 727358 w 789299"/>
                <a:gd name="connsiteY25" fmla="*/ 409880 h 699135"/>
                <a:gd name="connsiteX26" fmla="*/ 394649 w 789299"/>
                <a:gd name="connsiteY26" fmla="*/ 95250 h 699135"/>
                <a:gd name="connsiteX27" fmla="*/ 62170 w 789299"/>
                <a:gd name="connsiteY27" fmla="*/ 410108 h 699135"/>
                <a:gd name="connsiteX0" fmla="*/ 0 w 789299"/>
                <a:gd name="connsiteY0" fmla="*/ 374885 h 699135"/>
                <a:gd name="connsiteX1" fmla="*/ 61808 w 789299"/>
                <a:gd name="connsiteY1" fmla="*/ 436683 h 699135"/>
                <a:gd name="connsiteX2" fmla="*/ 108899 w 789299"/>
                <a:gd name="connsiteY2" fmla="*/ 392087 h 699135"/>
                <a:gd name="connsiteX3" fmla="*/ 108899 w 789299"/>
                <a:gd name="connsiteY3" fmla="*/ 698906 h 699135"/>
                <a:gd name="connsiteX4" fmla="*/ 347024 w 789299"/>
                <a:gd name="connsiteY4" fmla="*/ 699002 h 699135"/>
                <a:gd name="connsiteX5" fmla="*/ 442274 w 789299"/>
                <a:gd name="connsiteY5" fmla="*/ 699040 h 699135"/>
                <a:gd name="connsiteX6" fmla="*/ 680399 w 789299"/>
                <a:gd name="connsiteY6" fmla="*/ 699135 h 699135"/>
                <a:gd name="connsiteX7" fmla="*/ 680399 w 789299"/>
                <a:gd name="connsiteY7" fmla="*/ 391687 h 699135"/>
                <a:gd name="connsiteX8" fmla="*/ 727729 w 789299"/>
                <a:gd name="connsiteY8" fmla="*/ 436455 h 699135"/>
                <a:gd name="connsiteX9" fmla="*/ 789299 w 789299"/>
                <a:gd name="connsiteY9" fmla="*/ 374894 h 699135"/>
                <a:gd name="connsiteX10" fmla="*/ 394649 w 789299"/>
                <a:gd name="connsiteY10" fmla="*/ 0 h 699135"/>
                <a:gd name="connsiteX11" fmla="*/ 0 w 789299"/>
                <a:gd name="connsiteY11" fmla="*/ 374885 h 699135"/>
                <a:gd name="connsiteX12" fmla="*/ 661349 w 789299"/>
                <a:gd name="connsiteY12" fmla="*/ 680085 h 699135"/>
                <a:gd name="connsiteX13" fmla="*/ 461324 w 789299"/>
                <a:gd name="connsiteY13" fmla="*/ 679999 h 699135"/>
                <a:gd name="connsiteX14" fmla="*/ 327974 w 789299"/>
                <a:gd name="connsiteY14" fmla="*/ 679942 h 699135"/>
                <a:gd name="connsiteX15" fmla="*/ 127949 w 789299"/>
                <a:gd name="connsiteY15" fmla="*/ 679866 h 699135"/>
                <a:gd name="connsiteX16" fmla="*/ 127949 w 789299"/>
                <a:gd name="connsiteY16" fmla="*/ 374047 h 699135"/>
                <a:gd name="connsiteX17" fmla="*/ 394649 w 789299"/>
                <a:gd name="connsiteY17" fmla="*/ 121482 h 699135"/>
                <a:gd name="connsiteX18" fmla="*/ 661349 w 789299"/>
                <a:gd name="connsiteY18" fmla="*/ 373675 h 699135"/>
                <a:gd name="connsiteX19" fmla="*/ 661349 w 789299"/>
                <a:gd name="connsiteY19" fmla="*/ 680085 h 699135"/>
                <a:gd name="connsiteX20" fmla="*/ 62170 w 789299"/>
                <a:gd name="connsiteY20" fmla="*/ 410108 h 699135"/>
                <a:gd name="connsiteX21" fmla="*/ 27299 w 789299"/>
                <a:gd name="connsiteY21" fmla="*/ 375285 h 699135"/>
                <a:gd name="connsiteX22" fmla="*/ 394649 w 789299"/>
                <a:gd name="connsiteY22" fmla="*/ 26251 h 699135"/>
                <a:gd name="connsiteX23" fmla="*/ 762000 w 789299"/>
                <a:gd name="connsiteY23" fmla="*/ 375285 h 699135"/>
                <a:gd name="connsiteX24" fmla="*/ 727358 w 789299"/>
                <a:gd name="connsiteY24" fmla="*/ 409880 h 699135"/>
                <a:gd name="connsiteX25" fmla="*/ 394649 w 789299"/>
                <a:gd name="connsiteY25" fmla="*/ 95250 h 699135"/>
                <a:gd name="connsiteX26" fmla="*/ 62170 w 789299"/>
                <a:gd name="connsiteY26" fmla="*/ 410108 h 699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789299" h="699135">
                  <a:moveTo>
                    <a:pt x="0" y="374885"/>
                  </a:moveTo>
                  <a:lnTo>
                    <a:pt x="61808" y="436683"/>
                  </a:lnTo>
                  <a:lnTo>
                    <a:pt x="108899" y="392087"/>
                  </a:lnTo>
                  <a:lnTo>
                    <a:pt x="108899" y="698906"/>
                  </a:lnTo>
                  <a:lnTo>
                    <a:pt x="347024" y="699002"/>
                  </a:lnTo>
                  <a:lnTo>
                    <a:pt x="442274" y="699040"/>
                  </a:lnTo>
                  <a:lnTo>
                    <a:pt x="680399" y="699135"/>
                  </a:lnTo>
                  <a:lnTo>
                    <a:pt x="680399" y="391687"/>
                  </a:lnTo>
                  <a:lnTo>
                    <a:pt x="727729" y="436455"/>
                  </a:lnTo>
                  <a:lnTo>
                    <a:pt x="789299" y="374894"/>
                  </a:lnTo>
                  <a:lnTo>
                    <a:pt x="394649" y="0"/>
                  </a:lnTo>
                  <a:lnTo>
                    <a:pt x="0" y="374885"/>
                  </a:lnTo>
                  <a:close/>
                  <a:moveTo>
                    <a:pt x="661349" y="680085"/>
                  </a:moveTo>
                  <a:lnTo>
                    <a:pt x="461324" y="679999"/>
                  </a:lnTo>
                  <a:lnTo>
                    <a:pt x="327974" y="679942"/>
                  </a:lnTo>
                  <a:lnTo>
                    <a:pt x="127949" y="679866"/>
                  </a:lnTo>
                  <a:lnTo>
                    <a:pt x="127949" y="374047"/>
                  </a:lnTo>
                  <a:lnTo>
                    <a:pt x="394649" y="121482"/>
                  </a:lnTo>
                  <a:lnTo>
                    <a:pt x="661349" y="373675"/>
                  </a:lnTo>
                  <a:lnTo>
                    <a:pt x="661349" y="680085"/>
                  </a:lnTo>
                  <a:close/>
                  <a:moveTo>
                    <a:pt x="62170" y="410108"/>
                  </a:moveTo>
                  <a:lnTo>
                    <a:pt x="27299" y="375285"/>
                  </a:lnTo>
                  <a:lnTo>
                    <a:pt x="394649" y="26251"/>
                  </a:lnTo>
                  <a:lnTo>
                    <a:pt x="762000" y="375285"/>
                  </a:lnTo>
                  <a:lnTo>
                    <a:pt x="727358" y="409880"/>
                  </a:lnTo>
                  <a:lnTo>
                    <a:pt x="394649" y="95250"/>
                  </a:lnTo>
                  <a:lnTo>
                    <a:pt x="62170" y="410108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BE"/>
            </a:p>
          </p:txBody>
        </p:sp>
      </p:grpSp>
      <p:grpSp>
        <p:nvGrpSpPr>
          <p:cNvPr id="95" name="Groupe 94">
            <a:extLst>
              <a:ext uri="{FF2B5EF4-FFF2-40B4-BE49-F238E27FC236}">
                <a16:creationId xmlns:a16="http://schemas.microsoft.com/office/drawing/2014/main" id="{4A47E4C2-8BD1-45EC-A9DF-F6539E890731}"/>
              </a:ext>
            </a:extLst>
          </p:cNvPr>
          <p:cNvGrpSpPr/>
          <p:nvPr/>
        </p:nvGrpSpPr>
        <p:grpSpPr>
          <a:xfrm>
            <a:off x="4812342" y="1338398"/>
            <a:ext cx="240404" cy="275737"/>
            <a:chOff x="72299" y="2590499"/>
            <a:chExt cx="421561" cy="439013"/>
          </a:xfrm>
        </p:grpSpPr>
        <p:pic>
          <p:nvPicPr>
            <p:cNvPr id="96" name="Graphique 95" descr="Réunion avec un remplissage uni">
              <a:extLst>
                <a:ext uri="{FF2B5EF4-FFF2-40B4-BE49-F238E27FC236}">
                  <a16:creationId xmlns:a16="http://schemas.microsoft.com/office/drawing/2014/main" id="{75FAC1FE-CF06-4D72-9EE1-48F78A14DA5F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130739" y="2724150"/>
              <a:ext cx="305362" cy="305362"/>
            </a:xfrm>
            <a:prstGeom prst="rect">
              <a:avLst/>
            </a:prstGeom>
          </p:spPr>
        </p:pic>
        <p:sp>
          <p:nvSpPr>
            <p:cNvPr id="97" name="Forme libre : forme 96">
              <a:extLst>
                <a:ext uri="{FF2B5EF4-FFF2-40B4-BE49-F238E27FC236}">
                  <a16:creationId xmlns:a16="http://schemas.microsoft.com/office/drawing/2014/main" id="{498586D9-19A0-4091-B7BA-67145CE474C4}"/>
                </a:ext>
              </a:extLst>
            </p:cNvPr>
            <p:cNvSpPr/>
            <p:nvPr/>
          </p:nvSpPr>
          <p:spPr>
            <a:xfrm>
              <a:off x="72299" y="2590499"/>
              <a:ext cx="421561" cy="400050"/>
            </a:xfrm>
            <a:custGeom>
              <a:avLst/>
              <a:gdLst>
                <a:gd name="connsiteX0" fmla="*/ 0 w 789298"/>
                <a:gd name="connsiteY0" fmla="*/ 374885 h 699134"/>
                <a:gd name="connsiteX1" fmla="*/ 61808 w 789298"/>
                <a:gd name="connsiteY1" fmla="*/ 436683 h 699134"/>
                <a:gd name="connsiteX2" fmla="*/ 108899 w 789298"/>
                <a:gd name="connsiteY2" fmla="*/ 392087 h 699134"/>
                <a:gd name="connsiteX3" fmla="*/ 108899 w 789298"/>
                <a:gd name="connsiteY3" fmla="*/ 698906 h 699134"/>
                <a:gd name="connsiteX4" fmla="*/ 347024 w 789298"/>
                <a:gd name="connsiteY4" fmla="*/ 699002 h 699134"/>
                <a:gd name="connsiteX5" fmla="*/ 347024 w 789298"/>
                <a:gd name="connsiteY5" fmla="*/ 461172 h 699134"/>
                <a:gd name="connsiteX6" fmla="*/ 442274 w 789298"/>
                <a:gd name="connsiteY6" fmla="*/ 461172 h 699134"/>
                <a:gd name="connsiteX7" fmla="*/ 442274 w 789298"/>
                <a:gd name="connsiteY7" fmla="*/ 699040 h 699134"/>
                <a:gd name="connsiteX8" fmla="*/ 680399 w 789298"/>
                <a:gd name="connsiteY8" fmla="*/ 699135 h 699134"/>
                <a:gd name="connsiteX9" fmla="*/ 680399 w 789298"/>
                <a:gd name="connsiteY9" fmla="*/ 391687 h 699134"/>
                <a:gd name="connsiteX10" fmla="*/ 727729 w 789298"/>
                <a:gd name="connsiteY10" fmla="*/ 436455 h 699134"/>
                <a:gd name="connsiteX11" fmla="*/ 789299 w 789298"/>
                <a:gd name="connsiteY11" fmla="*/ 374894 h 699134"/>
                <a:gd name="connsiteX12" fmla="*/ 394649 w 789298"/>
                <a:gd name="connsiteY12" fmla="*/ 0 h 699134"/>
                <a:gd name="connsiteX13" fmla="*/ 661349 w 789298"/>
                <a:gd name="connsiteY13" fmla="*/ 680085 h 699134"/>
                <a:gd name="connsiteX14" fmla="*/ 461324 w 789298"/>
                <a:gd name="connsiteY14" fmla="*/ 679999 h 699134"/>
                <a:gd name="connsiteX15" fmla="*/ 461324 w 789298"/>
                <a:gd name="connsiteY15" fmla="*/ 442122 h 699134"/>
                <a:gd name="connsiteX16" fmla="*/ 327974 w 789298"/>
                <a:gd name="connsiteY16" fmla="*/ 442122 h 699134"/>
                <a:gd name="connsiteX17" fmla="*/ 327974 w 789298"/>
                <a:gd name="connsiteY17" fmla="*/ 679942 h 699134"/>
                <a:gd name="connsiteX18" fmla="*/ 127949 w 789298"/>
                <a:gd name="connsiteY18" fmla="*/ 679866 h 699134"/>
                <a:gd name="connsiteX19" fmla="*/ 127949 w 789298"/>
                <a:gd name="connsiteY19" fmla="*/ 374047 h 699134"/>
                <a:gd name="connsiteX20" fmla="*/ 394649 w 789298"/>
                <a:gd name="connsiteY20" fmla="*/ 121482 h 699134"/>
                <a:gd name="connsiteX21" fmla="*/ 661349 w 789298"/>
                <a:gd name="connsiteY21" fmla="*/ 373675 h 699134"/>
                <a:gd name="connsiteX22" fmla="*/ 62170 w 789298"/>
                <a:gd name="connsiteY22" fmla="*/ 410108 h 699134"/>
                <a:gd name="connsiteX23" fmla="*/ 27299 w 789298"/>
                <a:gd name="connsiteY23" fmla="*/ 375285 h 699134"/>
                <a:gd name="connsiteX24" fmla="*/ 394649 w 789298"/>
                <a:gd name="connsiteY24" fmla="*/ 26251 h 699134"/>
                <a:gd name="connsiteX25" fmla="*/ 762000 w 789298"/>
                <a:gd name="connsiteY25" fmla="*/ 375285 h 699134"/>
                <a:gd name="connsiteX26" fmla="*/ 727358 w 789298"/>
                <a:gd name="connsiteY26" fmla="*/ 409880 h 699134"/>
                <a:gd name="connsiteX27" fmla="*/ 394649 w 789298"/>
                <a:gd name="connsiteY27" fmla="*/ 95250 h 699134"/>
                <a:gd name="connsiteX0" fmla="*/ 0 w 789299"/>
                <a:gd name="connsiteY0" fmla="*/ 374885 h 699135"/>
                <a:gd name="connsiteX1" fmla="*/ 61808 w 789299"/>
                <a:gd name="connsiteY1" fmla="*/ 436683 h 699135"/>
                <a:gd name="connsiteX2" fmla="*/ 108899 w 789299"/>
                <a:gd name="connsiteY2" fmla="*/ 392087 h 699135"/>
                <a:gd name="connsiteX3" fmla="*/ 108899 w 789299"/>
                <a:gd name="connsiteY3" fmla="*/ 698906 h 699135"/>
                <a:gd name="connsiteX4" fmla="*/ 347024 w 789299"/>
                <a:gd name="connsiteY4" fmla="*/ 699002 h 699135"/>
                <a:gd name="connsiteX5" fmla="*/ 347024 w 789299"/>
                <a:gd name="connsiteY5" fmla="*/ 461172 h 699135"/>
                <a:gd name="connsiteX6" fmla="*/ 442274 w 789299"/>
                <a:gd name="connsiteY6" fmla="*/ 461172 h 699135"/>
                <a:gd name="connsiteX7" fmla="*/ 442274 w 789299"/>
                <a:gd name="connsiteY7" fmla="*/ 699040 h 699135"/>
                <a:gd name="connsiteX8" fmla="*/ 680399 w 789299"/>
                <a:gd name="connsiteY8" fmla="*/ 699135 h 699135"/>
                <a:gd name="connsiteX9" fmla="*/ 680399 w 789299"/>
                <a:gd name="connsiteY9" fmla="*/ 391687 h 699135"/>
                <a:gd name="connsiteX10" fmla="*/ 727729 w 789299"/>
                <a:gd name="connsiteY10" fmla="*/ 436455 h 699135"/>
                <a:gd name="connsiteX11" fmla="*/ 789299 w 789299"/>
                <a:gd name="connsiteY11" fmla="*/ 374894 h 699135"/>
                <a:gd name="connsiteX12" fmla="*/ 394649 w 789299"/>
                <a:gd name="connsiteY12" fmla="*/ 0 h 699135"/>
                <a:gd name="connsiteX13" fmla="*/ 0 w 789299"/>
                <a:gd name="connsiteY13" fmla="*/ 374885 h 699135"/>
                <a:gd name="connsiteX14" fmla="*/ 661349 w 789299"/>
                <a:gd name="connsiteY14" fmla="*/ 680085 h 699135"/>
                <a:gd name="connsiteX15" fmla="*/ 461324 w 789299"/>
                <a:gd name="connsiteY15" fmla="*/ 679999 h 699135"/>
                <a:gd name="connsiteX16" fmla="*/ 461324 w 789299"/>
                <a:gd name="connsiteY16" fmla="*/ 442122 h 699135"/>
                <a:gd name="connsiteX17" fmla="*/ 327974 w 789299"/>
                <a:gd name="connsiteY17" fmla="*/ 679942 h 699135"/>
                <a:gd name="connsiteX18" fmla="*/ 127949 w 789299"/>
                <a:gd name="connsiteY18" fmla="*/ 679866 h 699135"/>
                <a:gd name="connsiteX19" fmla="*/ 127949 w 789299"/>
                <a:gd name="connsiteY19" fmla="*/ 374047 h 699135"/>
                <a:gd name="connsiteX20" fmla="*/ 394649 w 789299"/>
                <a:gd name="connsiteY20" fmla="*/ 121482 h 699135"/>
                <a:gd name="connsiteX21" fmla="*/ 661349 w 789299"/>
                <a:gd name="connsiteY21" fmla="*/ 373675 h 699135"/>
                <a:gd name="connsiteX22" fmla="*/ 661349 w 789299"/>
                <a:gd name="connsiteY22" fmla="*/ 680085 h 699135"/>
                <a:gd name="connsiteX23" fmla="*/ 62170 w 789299"/>
                <a:gd name="connsiteY23" fmla="*/ 410108 h 699135"/>
                <a:gd name="connsiteX24" fmla="*/ 27299 w 789299"/>
                <a:gd name="connsiteY24" fmla="*/ 375285 h 699135"/>
                <a:gd name="connsiteX25" fmla="*/ 394649 w 789299"/>
                <a:gd name="connsiteY25" fmla="*/ 26251 h 699135"/>
                <a:gd name="connsiteX26" fmla="*/ 762000 w 789299"/>
                <a:gd name="connsiteY26" fmla="*/ 375285 h 699135"/>
                <a:gd name="connsiteX27" fmla="*/ 727358 w 789299"/>
                <a:gd name="connsiteY27" fmla="*/ 409880 h 699135"/>
                <a:gd name="connsiteX28" fmla="*/ 394649 w 789299"/>
                <a:gd name="connsiteY28" fmla="*/ 95250 h 699135"/>
                <a:gd name="connsiteX29" fmla="*/ 62170 w 789299"/>
                <a:gd name="connsiteY29" fmla="*/ 410108 h 699135"/>
                <a:gd name="connsiteX0" fmla="*/ 0 w 789299"/>
                <a:gd name="connsiteY0" fmla="*/ 374885 h 699135"/>
                <a:gd name="connsiteX1" fmla="*/ 61808 w 789299"/>
                <a:gd name="connsiteY1" fmla="*/ 436683 h 699135"/>
                <a:gd name="connsiteX2" fmla="*/ 108899 w 789299"/>
                <a:gd name="connsiteY2" fmla="*/ 392087 h 699135"/>
                <a:gd name="connsiteX3" fmla="*/ 108899 w 789299"/>
                <a:gd name="connsiteY3" fmla="*/ 698906 h 699135"/>
                <a:gd name="connsiteX4" fmla="*/ 347024 w 789299"/>
                <a:gd name="connsiteY4" fmla="*/ 699002 h 699135"/>
                <a:gd name="connsiteX5" fmla="*/ 347024 w 789299"/>
                <a:gd name="connsiteY5" fmla="*/ 461172 h 699135"/>
                <a:gd name="connsiteX6" fmla="*/ 442274 w 789299"/>
                <a:gd name="connsiteY6" fmla="*/ 461172 h 699135"/>
                <a:gd name="connsiteX7" fmla="*/ 442274 w 789299"/>
                <a:gd name="connsiteY7" fmla="*/ 699040 h 699135"/>
                <a:gd name="connsiteX8" fmla="*/ 680399 w 789299"/>
                <a:gd name="connsiteY8" fmla="*/ 699135 h 699135"/>
                <a:gd name="connsiteX9" fmla="*/ 680399 w 789299"/>
                <a:gd name="connsiteY9" fmla="*/ 391687 h 699135"/>
                <a:gd name="connsiteX10" fmla="*/ 727729 w 789299"/>
                <a:gd name="connsiteY10" fmla="*/ 436455 h 699135"/>
                <a:gd name="connsiteX11" fmla="*/ 789299 w 789299"/>
                <a:gd name="connsiteY11" fmla="*/ 374894 h 699135"/>
                <a:gd name="connsiteX12" fmla="*/ 394649 w 789299"/>
                <a:gd name="connsiteY12" fmla="*/ 0 h 699135"/>
                <a:gd name="connsiteX13" fmla="*/ 0 w 789299"/>
                <a:gd name="connsiteY13" fmla="*/ 374885 h 699135"/>
                <a:gd name="connsiteX14" fmla="*/ 661349 w 789299"/>
                <a:gd name="connsiteY14" fmla="*/ 680085 h 699135"/>
                <a:gd name="connsiteX15" fmla="*/ 461324 w 789299"/>
                <a:gd name="connsiteY15" fmla="*/ 679999 h 699135"/>
                <a:gd name="connsiteX16" fmla="*/ 327974 w 789299"/>
                <a:gd name="connsiteY16" fmla="*/ 679942 h 699135"/>
                <a:gd name="connsiteX17" fmla="*/ 127949 w 789299"/>
                <a:gd name="connsiteY17" fmla="*/ 679866 h 699135"/>
                <a:gd name="connsiteX18" fmla="*/ 127949 w 789299"/>
                <a:gd name="connsiteY18" fmla="*/ 374047 h 699135"/>
                <a:gd name="connsiteX19" fmla="*/ 394649 w 789299"/>
                <a:gd name="connsiteY19" fmla="*/ 121482 h 699135"/>
                <a:gd name="connsiteX20" fmla="*/ 661349 w 789299"/>
                <a:gd name="connsiteY20" fmla="*/ 373675 h 699135"/>
                <a:gd name="connsiteX21" fmla="*/ 661349 w 789299"/>
                <a:gd name="connsiteY21" fmla="*/ 680085 h 699135"/>
                <a:gd name="connsiteX22" fmla="*/ 62170 w 789299"/>
                <a:gd name="connsiteY22" fmla="*/ 410108 h 699135"/>
                <a:gd name="connsiteX23" fmla="*/ 27299 w 789299"/>
                <a:gd name="connsiteY23" fmla="*/ 375285 h 699135"/>
                <a:gd name="connsiteX24" fmla="*/ 394649 w 789299"/>
                <a:gd name="connsiteY24" fmla="*/ 26251 h 699135"/>
                <a:gd name="connsiteX25" fmla="*/ 762000 w 789299"/>
                <a:gd name="connsiteY25" fmla="*/ 375285 h 699135"/>
                <a:gd name="connsiteX26" fmla="*/ 727358 w 789299"/>
                <a:gd name="connsiteY26" fmla="*/ 409880 h 699135"/>
                <a:gd name="connsiteX27" fmla="*/ 394649 w 789299"/>
                <a:gd name="connsiteY27" fmla="*/ 95250 h 699135"/>
                <a:gd name="connsiteX28" fmla="*/ 62170 w 789299"/>
                <a:gd name="connsiteY28" fmla="*/ 410108 h 699135"/>
                <a:gd name="connsiteX0" fmla="*/ 0 w 789299"/>
                <a:gd name="connsiteY0" fmla="*/ 374885 h 699135"/>
                <a:gd name="connsiteX1" fmla="*/ 61808 w 789299"/>
                <a:gd name="connsiteY1" fmla="*/ 436683 h 699135"/>
                <a:gd name="connsiteX2" fmla="*/ 108899 w 789299"/>
                <a:gd name="connsiteY2" fmla="*/ 392087 h 699135"/>
                <a:gd name="connsiteX3" fmla="*/ 108899 w 789299"/>
                <a:gd name="connsiteY3" fmla="*/ 698906 h 699135"/>
                <a:gd name="connsiteX4" fmla="*/ 347024 w 789299"/>
                <a:gd name="connsiteY4" fmla="*/ 699002 h 699135"/>
                <a:gd name="connsiteX5" fmla="*/ 442274 w 789299"/>
                <a:gd name="connsiteY5" fmla="*/ 461172 h 699135"/>
                <a:gd name="connsiteX6" fmla="*/ 442274 w 789299"/>
                <a:gd name="connsiteY6" fmla="*/ 699040 h 699135"/>
                <a:gd name="connsiteX7" fmla="*/ 680399 w 789299"/>
                <a:gd name="connsiteY7" fmla="*/ 699135 h 699135"/>
                <a:gd name="connsiteX8" fmla="*/ 680399 w 789299"/>
                <a:gd name="connsiteY8" fmla="*/ 391687 h 699135"/>
                <a:gd name="connsiteX9" fmla="*/ 727729 w 789299"/>
                <a:gd name="connsiteY9" fmla="*/ 436455 h 699135"/>
                <a:gd name="connsiteX10" fmla="*/ 789299 w 789299"/>
                <a:gd name="connsiteY10" fmla="*/ 374894 h 699135"/>
                <a:gd name="connsiteX11" fmla="*/ 394649 w 789299"/>
                <a:gd name="connsiteY11" fmla="*/ 0 h 699135"/>
                <a:gd name="connsiteX12" fmla="*/ 0 w 789299"/>
                <a:gd name="connsiteY12" fmla="*/ 374885 h 699135"/>
                <a:gd name="connsiteX13" fmla="*/ 661349 w 789299"/>
                <a:gd name="connsiteY13" fmla="*/ 680085 h 699135"/>
                <a:gd name="connsiteX14" fmla="*/ 461324 w 789299"/>
                <a:gd name="connsiteY14" fmla="*/ 679999 h 699135"/>
                <a:gd name="connsiteX15" fmla="*/ 327974 w 789299"/>
                <a:gd name="connsiteY15" fmla="*/ 679942 h 699135"/>
                <a:gd name="connsiteX16" fmla="*/ 127949 w 789299"/>
                <a:gd name="connsiteY16" fmla="*/ 679866 h 699135"/>
                <a:gd name="connsiteX17" fmla="*/ 127949 w 789299"/>
                <a:gd name="connsiteY17" fmla="*/ 374047 h 699135"/>
                <a:gd name="connsiteX18" fmla="*/ 394649 w 789299"/>
                <a:gd name="connsiteY18" fmla="*/ 121482 h 699135"/>
                <a:gd name="connsiteX19" fmla="*/ 661349 w 789299"/>
                <a:gd name="connsiteY19" fmla="*/ 373675 h 699135"/>
                <a:gd name="connsiteX20" fmla="*/ 661349 w 789299"/>
                <a:gd name="connsiteY20" fmla="*/ 680085 h 699135"/>
                <a:gd name="connsiteX21" fmla="*/ 62170 w 789299"/>
                <a:gd name="connsiteY21" fmla="*/ 410108 h 699135"/>
                <a:gd name="connsiteX22" fmla="*/ 27299 w 789299"/>
                <a:gd name="connsiteY22" fmla="*/ 375285 h 699135"/>
                <a:gd name="connsiteX23" fmla="*/ 394649 w 789299"/>
                <a:gd name="connsiteY23" fmla="*/ 26251 h 699135"/>
                <a:gd name="connsiteX24" fmla="*/ 762000 w 789299"/>
                <a:gd name="connsiteY24" fmla="*/ 375285 h 699135"/>
                <a:gd name="connsiteX25" fmla="*/ 727358 w 789299"/>
                <a:gd name="connsiteY25" fmla="*/ 409880 h 699135"/>
                <a:gd name="connsiteX26" fmla="*/ 394649 w 789299"/>
                <a:gd name="connsiteY26" fmla="*/ 95250 h 699135"/>
                <a:gd name="connsiteX27" fmla="*/ 62170 w 789299"/>
                <a:gd name="connsiteY27" fmla="*/ 410108 h 699135"/>
                <a:gd name="connsiteX0" fmla="*/ 0 w 789299"/>
                <a:gd name="connsiteY0" fmla="*/ 374885 h 699135"/>
                <a:gd name="connsiteX1" fmla="*/ 61808 w 789299"/>
                <a:gd name="connsiteY1" fmla="*/ 436683 h 699135"/>
                <a:gd name="connsiteX2" fmla="*/ 108899 w 789299"/>
                <a:gd name="connsiteY2" fmla="*/ 392087 h 699135"/>
                <a:gd name="connsiteX3" fmla="*/ 108899 w 789299"/>
                <a:gd name="connsiteY3" fmla="*/ 698906 h 699135"/>
                <a:gd name="connsiteX4" fmla="*/ 347024 w 789299"/>
                <a:gd name="connsiteY4" fmla="*/ 699002 h 699135"/>
                <a:gd name="connsiteX5" fmla="*/ 442274 w 789299"/>
                <a:gd name="connsiteY5" fmla="*/ 699040 h 699135"/>
                <a:gd name="connsiteX6" fmla="*/ 680399 w 789299"/>
                <a:gd name="connsiteY6" fmla="*/ 699135 h 699135"/>
                <a:gd name="connsiteX7" fmla="*/ 680399 w 789299"/>
                <a:gd name="connsiteY7" fmla="*/ 391687 h 699135"/>
                <a:gd name="connsiteX8" fmla="*/ 727729 w 789299"/>
                <a:gd name="connsiteY8" fmla="*/ 436455 h 699135"/>
                <a:gd name="connsiteX9" fmla="*/ 789299 w 789299"/>
                <a:gd name="connsiteY9" fmla="*/ 374894 h 699135"/>
                <a:gd name="connsiteX10" fmla="*/ 394649 w 789299"/>
                <a:gd name="connsiteY10" fmla="*/ 0 h 699135"/>
                <a:gd name="connsiteX11" fmla="*/ 0 w 789299"/>
                <a:gd name="connsiteY11" fmla="*/ 374885 h 699135"/>
                <a:gd name="connsiteX12" fmla="*/ 661349 w 789299"/>
                <a:gd name="connsiteY12" fmla="*/ 680085 h 699135"/>
                <a:gd name="connsiteX13" fmla="*/ 461324 w 789299"/>
                <a:gd name="connsiteY13" fmla="*/ 679999 h 699135"/>
                <a:gd name="connsiteX14" fmla="*/ 327974 w 789299"/>
                <a:gd name="connsiteY14" fmla="*/ 679942 h 699135"/>
                <a:gd name="connsiteX15" fmla="*/ 127949 w 789299"/>
                <a:gd name="connsiteY15" fmla="*/ 679866 h 699135"/>
                <a:gd name="connsiteX16" fmla="*/ 127949 w 789299"/>
                <a:gd name="connsiteY16" fmla="*/ 374047 h 699135"/>
                <a:gd name="connsiteX17" fmla="*/ 394649 w 789299"/>
                <a:gd name="connsiteY17" fmla="*/ 121482 h 699135"/>
                <a:gd name="connsiteX18" fmla="*/ 661349 w 789299"/>
                <a:gd name="connsiteY18" fmla="*/ 373675 h 699135"/>
                <a:gd name="connsiteX19" fmla="*/ 661349 w 789299"/>
                <a:gd name="connsiteY19" fmla="*/ 680085 h 699135"/>
                <a:gd name="connsiteX20" fmla="*/ 62170 w 789299"/>
                <a:gd name="connsiteY20" fmla="*/ 410108 h 699135"/>
                <a:gd name="connsiteX21" fmla="*/ 27299 w 789299"/>
                <a:gd name="connsiteY21" fmla="*/ 375285 h 699135"/>
                <a:gd name="connsiteX22" fmla="*/ 394649 w 789299"/>
                <a:gd name="connsiteY22" fmla="*/ 26251 h 699135"/>
                <a:gd name="connsiteX23" fmla="*/ 762000 w 789299"/>
                <a:gd name="connsiteY23" fmla="*/ 375285 h 699135"/>
                <a:gd name="connsiteX24" fmla="*/ 727358 w 789299"/>
                <a:gd name="connsiteY24" fmla="*/ 409880 h 699135"/>
                <a:gd name="connsiteX25" fmla="*/ 394649 w 789299"/>
                <a:gd name="connsiteY25" fmla="*/ 95250 h 699135"/>
                <a:gd name="connsiteX26" fmla="*/ 62170 w 789299"/>
                <a:gd name="connsiteY26" fmla="*/ 410108 h 699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789299" h="699135">
                  <a:moveTo>
                    <a:pt x="0" y="374885"/>
                  </a:moveTo>
                  <a:lnTo>
                    <a:pt x="61808" y="436683"/>
                  </a:lnTo>
                  <a:lnTo>
                    <a:pt x="108899" y="392087"/>
                  </a:lnTo>
                  <a:lnTo>
                    <a:pt x="108899" y="698906"/>
                  </a:lnTo>
                  <a:lnTo>
                    <a:pt x="347024" y="699002"/>
                  </a:lnTo>
                  <a:lnTo>
                    <a:pt x="442274" y="699040"/>
                  </a:lnTo>
                  <a:lnTo>
                    <a:pt x="680399" y="699135"/>
                  </a:lnTo>
                  <a:lnTo>
                    <a:pt x="680399" y="391687"/>
                  </a:lnTo>
                  <a:lnTo>
                    <a:pt x="727729" y="436455"/>
                  </a:lnTo>
                  <a:lnTo>
                    <a:pt x="789299" y="374894"/>
                  </a:lnTo>
                  <a:lnTo>
                    <a:pt x="394649" y="0"/>
                  </a:lnTo>
                  <a:lnTo>
                    <a:pt x="0" y="374885"/>
                  </a:lnTo>
                  <a:close/>
                  <a:moveTo>
                    <a:pt x="661349" y="680085"/>
                  </a:moveTo>
                  <a:lnTo>
                    <a:pt x="461324" y="679999"/>
                  </a:lnTo>
                  <a:lnTo>
                    <a:pt x="327974" y="679942"/>
                  </a:lnTo>
                  <a:lnTo>
                    <a:pt x="127949" y="679866"/>
                  </a:lnTo>
                  <a:lnTo>
                    <a:pt x="127949" y="374047"/>
                  </a:lnTo>
                  <a:lnTo>
                    <a:pt x="394649" y="121482"/>
                  </a:lnTo>
                  <a:lnTo>
                    <a:pt x="661349" y="373675"/>
                  </a:lnTo>
                  <a:lnTo>
                    <a:pt x="661349" y="680085"/>
                  </a:lnTo>
                  <a:close/>
                  <a:moveTo>
                    <a:pt x="62170" y="410108"/>
                  </a:moveTo>
                  <a:lnTo>
                    <a:pt x="27299" y="375285"/>
                  </a:lnTo>
                  <a:lnTo>
                    <a:pt x="394649" y="26251"/>
                  </a:lnTo>
                  <a:lnTo>
                    <a:pt x="762000" y="375285"/>
                  </a:lnTo>
                  <a:lnTo>
                    <a:pt x="727358" y="409880"/>
                  </a:lnTo>
                  <a:lnTo>
                    <a:pt x="394649" y="95250"/>
                  </a:lnTo>
                  <a:lnTo>
                    <a:pt x="62170" y="410108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BE"/>
            </a:p>
          </p:txBody>
        </p:sp>
      </p:grpSp>
      <p:grpSp>
        <p:nvGrpSpPr>
          <p:cNvPr id="98" name="Groupe 97">
            <a:extLst>
              <a:ext uri="{FF2B5EF4-FFF2-40B4-BE49-F238E27FC236}">
                <a16:creationId xmlns:a16="http://schemas.microsoft.com/office/drawing/2014/main" id="{14A9674F-6560-4AA6-8437-D4D375D33F91}"/>
              </a:ext>
            </a:extLst>
          </p:cNvPr>
          <p:cNvGrpSpPr/>
          <p:nvPr/>
        </p:nvGrpSpPr>
        <p:grpSpPr>
          <a:xfrm>
            <a:off x="6447285" y="6090341"/>
            <a:ext cx="240404" cy="275737"/>
            <a:chOff x="72299" y="2590499"/>
            <a:chExt cx="421561" cy="439013"/>
          </a:xfrm>
        </p:grpSpPr>
        <p:pic>
          <p:nvPicPr>
            <p:cNvPr id="99" name="Graphique 98" descr="Réunion avec un remplissage uni">
              <a:extLst>
                <a:ext uri="{FF2B5EF4-FFF2-40B4-BE49-F238E27FC236}">
                  <a16:creationId xmlns:a16="http://schemas.microsoft.com/office/drawing/2014/main" id="{84D6CE31-C118-4654-B4CA-C6FC6EC6A2F9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130739" y="2724150"/>
              <a:ext cx="305362" cy="305362"/>
            </a:xfrm>
            <a:prstGeom prst="rect">
              <a:avLst/>
            </a:prstGeom>
          </p:spPr>
        </p:pic>
        <p:sp>
          <p:nvSpPr>
            <p:cNvPr id="100" name="Forme libre : forme 99">
              <a:extLst>
                <a:ext uri="{FF2B5EF4-FFF2-40B4-BE49-F238E27FC236}">
                  <a16:creationId xmlns:a16="http://schemas.microsoft.com/office/drawing/2014/main" id="{D232ABF0-69F1-45ED-A9F3-3235EBF5B5D4}"/>
                </a:ext>
              </a:extLst>
            </p:cNvPr>
            <p:cNvSpPr/>
            <p:nvPr/>
          </p:nvSpPr>
          <p:spPr>
            <a:xfrm>
              <a:off x="72299" y="2590499"/>
              <a:ext cx="421561" cy="400050"/>
            </a:xfrm>
            <a:custGeom>
              <a:avLst/>
              <a:gdLst>
                <a:gd name="connsiteX0" fmla="*/ 0 w 789298"/>
                <a:gd name="connsiteY0" fmla="*/ 374885 h 699134"/>
                <a:gd name="connsiteX1" fmla="*/ 61808 w 789298"/>
                <a:gd name="connsiteY1" fmla="*/ 436683 h 699134"/>
                <a:gd name="connsiteX2" fmla="*/ 108899 w 789298"/>
                <a:gd name="connsiteY2" fmla="*/ 392087 h 699134"/>
                <a:gd name="connsiteX3" fmla="*/ 108899 w 789298"/>
                <a:gd name="connsiteY3" fmla="*/ 698906 h 699134"/>
                <a:gd name="connsiteX4" fmla="*/ 347024 w 789298"/>
                <a:gd name="connsiteY4" fmla="*/ 699002 h 699134"/>
                <a:gd name="connsiteX5" fmla="*/ 347024 w 789298"/>
                <a:gd name="connsiteY5" fmla="*/ 461172 h 699134"/>
                <a:gd name="connsiteX6" fmla="*/ 442274 w 789298"/>
                <a:gd name="connsiteY6" fmla="*/ 461172 h 699134"/>
                <a:gd name="connsiteX7" fmla="*/ 442274 w 789298"/>
                <a:gd name="connsiteY7" fmla="*/ 699040 h 699134"/>
                <a:gd name="connsiteX8" fmla="*/ 680399 w 789298"/>
                <a:gd name="connsiteY8" fmla="*/ 699135 h 699134"/>
                <a:gd name="connsiteX9" fmla="*/ 680399 w 789298"/>
                <a:gd name="connsiteY9" fmla="*/ 391687 h 699134"/>
                <a:gd name="connsiteX10" fmla="*/ 727729 w 789298"/>
                <a:gd name="connsiteY10" fmla="*/ 436455 h 699134"/>
                <a:gd name="connsiteX11" fmla="*/ 789299 w 789298"/>
                <a:gd name="connsiteY11" fmla="*/ 374894 h 699134"/>
                <a:gd name="connsiteX12" fmla="*/ 394649 w 789298"/>
                <a:gd name="connsiteY12" fmla="*/ 0 h 699134"/>
                <a:gd name="connsiteX13" fmla="*/ 661349 w 789298"/>
                <a:gd name="connsiteY13" fmla="*/ 680085 h 699134"/>
                <a:gd name="connsiteX14" fmla="*/ 461324 w 789298"/>
                <a:gd name="connsiteY14" fmla="*/ 679999 h 699134"/>
                <a:gd name="connsiteX15" fmla="*/ 461324 w 789298"/>
                <a:gd name="connsiteY15" fmla="*/ 442122 h 699134"/>
                <a:gd name="connsiteX16" fmla="*/ 327974 w 789298"/>
                <a:gd name="connsiteY16" fmla="*/ 442122 h 699134"/>
                <a:gd name="connsiteX17" fmla="*/ 327974 w 789298"/>
                <a:gd name="connsiteY17" fmla="*/ 679942 h 699134"/>
                <a:gd name="connsiteX18" fmla="*/ 127949 w 789298"/>
                <a:gd name="connsiteY18" fmla="*/ 679866 h 699134"/>
                <a:gd name="connsiteX19" fmla="*/ 127949 w 789298"/>
                <a:gd name="connsiteY19" fmla="*/ 374047 h 699134"/>
                <a:gd name="connsiteX20" fmla="*/ 394649 w 789298"/>
                <a:gd name="connsiteY20" fmla="*/ 121482 h 699134"/>
                <a:gd name="connsiteX21" fmla="*/ 661349 w 789298"/>
                <a:gd name="connsiteY21" fmla="*/ 373675 h 699134"/>
                <a:gd name="connsiteX22" fmla="*/ 62170 w 789298"/>
                <a:gd name="connsiteY22" fmla="*/ 410108 h 699134"/>
                <a:gd name="connsiteX23" fmla="*/ 27299 w 789298"/>
                <a:gd name="connsiteY23" fmla="*/ 375285 h 699134"/>
                <a:gd name="connsiteX24" fmla="*/ 394649 w 789298"/>
                <a:gd name="connsiteY24" fmla="*/ 26251 h 699134"/>
                <a:gd name="connsiteX25" fmla="*/ 762000 w 789298"/>
                <a:gd name="connsiteY25" fmla="*/ 375285 h 699134"/>
                <a:gd name="connsiteX26" fmla="*/ 727358 w 789298"/>
                <a:gd name="connsiteY26" fmla="*/ 409880 h 699134"/>
                <a:gd name="connsiteX27" fmla="*/ 394649 w 789298"/>
                <a:gd name="connsiteY27" fmla="*/ 95250 h 699134"/>
                <a:gd name="connsiteX0" fmla="*/ 0 w 789299"/>
                <a:gd name="connsiteY0" fmla="*/ 374885 h 699135"/>
                <a:gd name="connsiteX1" fmla="*/ 61808 w 789299"/>
                <a:gd name="connsiteY1" fmla="*/ 436683 h 699135"/>
                <a:gd name="connsiteX2" fmla="*/ 108899 w 789299"/>
                <a:gd name="connsiteY2" fmla="*/ 392087 h 699135"/>
                <a:gd name="connsiteX3" fmla="*/ 108899 w 789299"/>
                <a:gd name="connsiteY3" fmla="*/ 698906 h 699135"/>
                <a:gd name="connsiteX4" fmla="*/ 347024 w 789299"/>
                <a:gd name="connsiteY4" fmla="*/ 699002 h 699135"/>
                <a:gd name="connsiteX5" fmla="*/ 347024 w 789299"/>
                <a:gd name="connsiteY5" fmla="*/ 461172 h 699135"/>
                <a:gd name="connsiteX6" fmla="*/ 442274 w 789299"/>
                <a:gd name="connsiteY6" fmla="*/ 461172 h 699135"/>
                <a:gd name="connsiteX7" fmla="*/ 442274 w 789299"/>
                <a:gd name="connsiteY7" fmla="*/ 699040 h 699135"/>
                <a:gd name="connsiteX8" fmla="*/ 680399 w 789299"/>
                <a:gd name="connsiteY8" fmla="*/ 699135 h 699135"/>
                <a:gd name="connsiteX9" fmla="*/ 680399 w 789299"/>
                <a:gd name="connsiteY9" fmla="*/ 391687 h 699135"/>
                <a:gd name="connsiteX10" fmla="*/ 727729 w 789299"/>
                <a:gd name="connsiteY10" fmla="*/ 436455 h 699135"/>
                <a:gd name="connsiteX11" fmla="*/ 789299 w 789299"/>
                <a:gd name="connsiteY11" fmla="*/ 374894 h 699135"/>
                <a:gd name="connsiteX12" fmla="*/ 394649 w 789299"/>
                <a:gd name="connsiteY12" fmla="*/ 0 h 699135"/>
                <a:gd name="connsiteX13" fmla="*/ 0 w 789299"/>
                <a:gd name="connsiteY13" fmla="*/ 374885 h 699135"/>
                <a:gd name="connsiteX14" fmla="*/ 661349 w 789299"/>
                <a:gd name="connsiteY14" fmla="*/ 680085 h 699135"/>
                <a:gd name="connsiteX15" fmla="*/ 461324 w 789299"/>
                <a:gd name="connsiteY15" fmla="*/ 679999 h 699135"/>
                <a:gd name="connsiteX16" fmla="*/ 461324 w 789299"/>
                <a:gd name="connsiteY16" fmla="*/ 442122 h 699135"/>
                <a:gd name="connsiteX17" fmla="*/ 327974 w 789299"/>
                <a:gd name="connsiteY17" fmla="*/ 679942 h 699135"/>
                <a:gd name="connsiteX18" fmla="*/ 127949 w 789299"/>
                <a:gd name="connsiteY18" fmla="*/ 679866 h 699135"/>
                <a:gd name="connsiteX19" fmla="*/ 127949 w 789299"/>
                <a:gd name="connsiteY19" fmla="*/ 374047 h 699135"/>
                <a:gd name="connsiteX20" fmla="*/ 394649 w 789299"/>
                <a:gd name="connsiteY20" fmla="*/ 121482 h 699135"/>
                <a:gd name="connsiteX21" fmla="*/ 661349 w 789299"/>
                <a:gd name="connsiteY21" fmla="*/ 373675 h 699135"/>
                <a:gd name="connsiteX22" fmla="*/ 661349 w 789299"/>
                <a:gd name="connsiteY22" fmla="*/ 680085 h 699135"/>
                <a:gd name="connsiteX23" fmla="*/ 62170 w 789299"/>
                <a:gd name="connsiteY23" fmla="*/ 410108 h 699135"/>
                <a:gd name="connsiteX24" fmla="*/ 27299 w 789299"/>
                <a:gd name="connsiteY24" fmla="*/ 375285 h 699135"/>
                <a:gd name="connsiteX25" fmla="*/ 394649 w 789299"/>
                <a:gd name="connsiteY25" fmla="*/ 26251 h 699135"/>
                <a:gd name="connsiteX26" fmla="*/ 762000 w 789299"/>
                <a:gd name="connsiteY26" fmla="*/ 375285 h 699135"/>
                <a:gd name="connsiteX27" fmla="*/ 727358 w 789299"/>
                <a:gd name="connsiteY27" fmla="*/ 409880 h 699135"/>
                <a:gd name="connsiteX28" fmla="*/ 394649 w 789299"/>
                <a:gd name="connsiteY28" fmla="*/ 95250 h 699135"/>
                <a:gd name="connsiteX29" fmla="*/ 62170 w 789299"/>
                <a:gd name="connsiteY29" fmla="*/ 410108 h 699135"/>
                <a:gd name="connsiteX0" fmla="*/ 0 w 789299"/>
                <a:gd name="connsiteY0" fmla="*/ 374885 h 699135"/>
                <a:gd name="connsiteX1" fmla="*/ 61808 w 789299"/>
                <a:gd name="connsiteY1" fmla="*/ 436683 h 699135"/>
                <a:gd name="connsiteX2" fmla="*/ 108899 w 789299"/>
                <a:gd name="connsiteY2" fmla="*/ 392087 h 699135"/>
                <a:gd name="connsiteX3" fmla="*/ 108899 w 789299"/>
                <a:gd name="connsiteY3" fmla="*/ 698906 h 699135"/>
                <a:gd name="connsiteX4" fmla="*/ 347024 w 789299"/>
                <a:gd name="connsiteY4" fmla="*/ 699002 h 699135"/>
                <a:gd name="connsiteX5" fmla="*/ 347024 w 789299"/>
                <a:gd name="connsiteY5" fmla="*/ 461172 h 699135"/>
                <a:gd name="connsiteX6" fmla="*/ 442274 w 789299"/>
                <a:gd name="connsiteY6" fmla="*/ 461172 h 699135"/>
                <a:gd name="connsiteX7" fmla="*/ 442274 w 789299"/>
                <a:gd name="connsiteY7" fmla="*/ 699040 h 699135"/>
                <a:gd name="connsiteX8" fmla="*/ 680399 w 789299"/>
                <a:gd name="connsiteY8" fmla="*/ 699135 h 699135"/>
                <a:gd name="connsiteX9" fmla="*/ 680399 w 789299"/>
                <a:gd name="connsiteY9" fmla="*/ 391687 h 699135"/>
                <a:gd name="connsiteX10" fmla="*/ 727729 w 789299"/>
                <a:gd name="connsiteY10" fmla="*/ 436455 h 699135"/>
                <a:gd name="connsiteX11" fmla="*/ 789299 w 789299"/>
                <a:gd name="connsiteY11" fmla="*/ 374894 h 699135"/>
                <a:gd name="connsiteX12" fmla="*/ 394649 w 789299"/>
                <a:gd name="connsiteY12" fmla="*/ 0 h 699135"/>
                <a:gd name="connsiteX13" fmla="*/ 0 w 789299"/>
                <a:gd name="connsiteY13" fmla="*/ 374885 h 699135"/>
                <a:gd name="connsiteX14" fmla="*/ 661349 w 789299"/>
                <a:gd name="connsiteY14" fmla="*/ 680085 h 699135"/>
                <a:gd name="connsiteX15" fmla="*/ 461324 w 789299"/>
                <a:gd name="connsiteY15" fmla="*/ 679999 h 699135"/>
                <a:gd name="connsiteX16" fmla="*/ 327974 w 789299"/>
                <a:gd name="connsiteY16" fmla="*/ 679942 h 699135"/>
                <a:gd name="connsiteX17" fmla="*/ 127949 w 789299"/>
                <a:gd name="connsiteY17" fmla="*/ 679866 h 699135"/>
                <a:gd name="connsiteX18" fmla="*/ 127949 w 789299"/>
                <a:gd name="connsiteY18" fmla="*/ 374047 h 699135"/>
                <a:gd name="connsiteX19" fmla="*/ 394649 w 789299"/>
                <a:gd name="connsiteY19" fmla="*/ 121482 h 699135"/>
                <a:gd name="connsiteX20" fmla="*/ 661349 w 789299"/>
                <a:gd name="connsiteY20" fmla="*/ 373675 h 699135"/>
                <a:gd name="connsiteX21" fmla="*/ 661349 w 789299"/>
                <a:gd name="connsiteY21" fmla="*/ 680085 h 699135"/>
                <a:gd name="connsiteX22" fmla="*/ 62170 w 789299"/>
                <a:gd name="connsiteY22" fmla="*/ 410108 h 699135"/>
                <a:gd name="connsiteX23" fmla="*/ 27299 w 789299"/>
                <a:gd name="connsiteY23" fmla="*/ 375285 h 699135"/>
                <a:gd name="connsiteX24" fmla="*/ 394649 w 789299"/>
                <a:gd name="connsiteY24" fmla="*/ 26251 h 699135"/>
                <a:gd name="connsiteX25" fmla="*/ 762000 w 789299"/>
                <a:gd name="connsiteY25" fmla="*/ 375285 h 699135"/>
                <a:gd name="connsiteX26" fmla="*/ 727358 w 789299"/>
                <a:gd name="connsiteY26" fmla="*/ 409880 h 699135"/>
                <a:gd name="connsiteX27" fmla="*/ 394649 w 789299"/>
                <a:gd name="connsiteY27" fmla="*/ 95250 h 699135"/>
                <a:gd name="connsiteX28" fmla="*/ 62170 w 789299"/>
                <a:gd name="connsiteY28" fmla="*/ 410108 h 699135"/>
                <a:gd name="connsiteX0" fmla="*/ 0 w 789299"/>
                <a:gd name="connsiteY0" fmla="*/ 374885 h 699135"/>
                <a:gd name="connsiteX1" fmla="*/ 61808 w 789299"/>
                <a:gd name="connsiteY1" fmla="*/ 436683 h 699135"/>
                <a:gd name="connsiteX2" fmla="*/ 108899 w 789299"/>
                <a:gd name="connsiteY2" fmla="*/ 392087 h 699135"/>
                <a:gd name="connsiteX3" fmla="*/ 108899 w 789299"/>
                <a:gd name="connsiteY3" fmla="*/ 698906 h 699135"/>
                <a:gd name="connsiteX4" fmla="*/ 347024 w 789299"/>
                <a:gd name="connsiteY4" fmla="*/ 699002 h 699135"/>
                <a:gd name="connsiteX5" fmla="*/ 442274 w 789299"/>
                <a:gd name="connsiteY5" fmla="*/ 461172 h 699135"/>
                <a:gd name="connsiteX6" fmla="*/ 442274 w 789299"/>
                <a:gd name="connsiteY6" fmla="*/ 699040 h 699135"/>
                <a:gd name="connsiteX7" fmla="*/ 680399 w 789299"/>
                <a:gd name="connsiteY7" fmla="*/ 699135 h 699135"/>
                <a:gd name="connsiteX8" fmla="*/ 680399 w 789299"/>
                <a:gd name="connsiteY8" fmla="*/ 391687 h 699135"/>
                <a:gd name="connsiteX9" fmla="*/ 727729 w 789299"/>
                <a:gd name="connsiteY9" fmla="*/ 436455 h 699135"/>
                <a:gd name="connsiteX10" fmla="*/ 789299 w 789299"/>
                <a:gd name="connsiteY10" fmla="*/ 374894 h 699135"/>
                <a:gd name="connsiteX11" fmla="*/ 394649 w 789299"/>
                <a:gd name="connsiteY11" fmla="*/ 0 h 699135"/>
                <a:gd name="connsiteX12" fmla="*/ 0 w 789299"/>
                <a:gd name="connsiteY12" fmla="*/ 374885 h 699135"/>
                <a:gd name="connsiteX13" fmla="*/ 661349 w 789299"/>
                <a:gd name="connsiteY13" fmla="*/ 680085 h 699135"/>
                <a:gd name="connsiteX14" fmla="*/ 461324 w 789299"/>
                <a:gd name="connsiteY14" fmla="*/ 679999 h 699135"/>
                <a:gd name="connsiteX15" fmla="*/ 327974 w 789299"/>
                <a:gd name="connsiteY15" fmla="*/ 679942 h 699135"/>
                <a:gd name="connsiteX16" fmla="*/ 127949 w 789299"/>
                <a:gd name="connsiteY16" fmla="*/ 679866 h 699135"/>
                <a:gd name="connsiteX17" fmla="*/ 127949 w 789299"/>
                <a:gd name="connsiteY17" fmla="*/ 374047 h 699135"/>
                <a:gd name="connsiteX18" fmla="*/ 394649 w 789299"/>
                <a:gd name="connsiteY18" fmla="*/ 121482 h 699135"/>
                <a:gd name="connsiteX19" fmla="*/ 661349 w 789299"/>
                <a:gd name="connsiteY19" fmla="*/ 373675 h 699135"/>
                <a:gd name="connsiteX20" fmla="*/ 661349 w 789299"/>
                <a:gd name="connsiteY20" fmla="*/ 680085 h 699135"/>
                <a:gd name="connsiteX21" fmla="*/ 62170 w 789299"/>
                <a:gd name="connsiteY21" fmla="*/ 410108 h 699135"/>
                <a:gd name="connsiteX22" fmla="*/ 27299 w 789299"/>
                <a:gd name="connsiteY22" fmla="*/ 375285 h 699135"/>
                <a:gd name="connsiteX23" fmla="*/ 394649 w 789299"/>
                <a:gd name="connsiteY23" fmla="*/ 26251 h 699135"/>
                <a:gd name="connsiteX24" fmla="*/ 762000 w 789299"/>
                <a:gd name="connsiteY24" fmla="*/ 375285 h 699135"/>
                <a:gd name="connsiteX25" fmla="*/ 727358 w 789299"/>
                <a:gd name="connsiteY25" fmla="*/ 409880 h 699135"/>
                <a:gd name="connsiteX26" fmla="*/ 394649 w 789299"/>
                <a:gd name="connsiteY26" fmla="*/ 95250 h 699135"/>
                <a:gd name="connsiteX27" fmla="*/ 62170 w 789299"/>
                <a:gd name="connsiteY27" fmla="*/ 410108 h 699135"/>
                <a:gd name="connsiteX0" fmla="*/ 0 w 789299"/>
                <a:gd name="connsiteY0" fmla="*/ 374885 h 699135"/>
                <a:gd name="connsiteX1" fmla="*/ 61808 w 789299"/>
                <a:gd name="connsiteY1" fmla="*/ 436683 h 699135"/>
                <a:gd name="connsiteX2" fmla="*/ 108899 w 789299"/>
                <a:gd name="connsiteY2" fmla="*/ 392087 h 699135"/>
                <a:gd name="connsiteX3" fmla="*/ 108899 w 789299"/>
                <a:gd name="connsiteY3" fmla="*/ 698906 h 699135"/>
                <a:gd name="connsiteX4" fmla="*/ 347024 w 789299"/>
                <a:gd name="connsiteY4" fmla="*/ 699002 h 699135"/>
                <a:gd name="connsiteX5" fmla="*/ 442274 w 789299"/>
                <a:gd name="connsiteY5" fmla="*/ 699040 h 699135"/>
                <a:gd name="connsiteX6" fmla="*/ 680399 w 789299"/>
                <a:gd name="connsiteY6" fmla="*/ 699135 h 699135"/>
                <a:gd name="connsiteX7" fmla="*/ 680399 w 789299"/>
                <a:gd name="connsiteY7" fmla="*/ 391687 h 699135"/>
                <a:gd name="connsiteX8" fmla="*/ 727729 w 789299"/>
                <a:gd name="connsiteY8" fmla="*/ 436455 h 699135"/>
                <a:gd name="connsiteX9" fmla="*/ 789299 w 789299"/>
                <a:gd name="connsiteY9" fmla="*/ 374894 h 699135"/>
                <a:gd name="connsiteX10" fmla="*/ 394649 w 789299"/>
                <a:gd name="connsiteY10" fmla="*/ 0 h 699135"/>
                <a:gd name="connsiteX11" fmla="*/ 0 w 789299"/>
                <a:gd name="connsiteY11" fmla="*/ 374885 h 699135"/>
                <a:gd name="connsiteX12" fmla="*/ 661349 w 789299"/>
                <a:gd name="connsiteY12" fmla="*/ 680085 h 699135"/>
                <a:gd name="connsiteX13" fmla="*/ 461324 w 789299"/>
                <a:gd name="connsiteY13" fmla="*/ 679999 h 699135"/>
                <a:gd name="connsiteX14" fmla="*/ 327974 w 789299"/>
                <a:gd name="connsiteY14" fmla="*/ 679942 h 699135"/>
                <a:gd name="connsiteX15" fmla="*/ 127949 w 789299"/>
                <a:gd name="connsiteY15" fmla="*/ 679866 h 699135"/>
                <a:gd name="connsiteX16" fmla="*/ 127949 w 789299"/>
                <a:gd name="connsiteY16" fmla="*/ 374047 h 699135"/>
                <a:gd name="connsiteX17" fmla="*/ 394649 w 789299"/>
                <a:gd name="connsiteY17" fmla="*/ 121482 h 699135"/>
                <a:gd name="connsiteX18" fmla="*/ 661349 w 789299"/>
                <a:gd name="connsiteY18" fmla="*/ 373675 h 699135"/>
                <a:gd name="connsiteX19" fmla="*/ 661349 w 789299"/>
                <a:gd name="connsiteY19" fmla="*/ 680085 h 699135"/>
                <a:gd name="connsiteX20" fmla="*/ 62170 w 789299"/>
                <a:gd name="connsiteY20" fmla="*/ 410108 h 699135"/>
                <a:gd name="connsiteX21" fmla="*/ 27299 w 789299"/>
                <a:gd name="connsiteY21" fmla="*/ 375285 h 699135"/>
                <a:gd name="connsiteX22" fmla="*/ 394649 w 789299"/>
                <a:gd name="connsiteY22" fmla="*/ 26251 h 699135"/>
                <a:gd name="connsiteX23" fmla="*/ 762000 w 789299"/>
                <a:gd name="connsiteY23" fmla="*/ 375285 h 699135"/>
                <a:gd name="connsiteX24" fmla="*/ 727358 w 789299"/>
                <a:gd name="connsiteY24" fmla="*/ 409880 h 699135"/>
                <a:gd name="connsiteX25" fmla="*/ 394649 w 789299"/>
                <a:gd name="connsiteY25" fmla="*/ 95250 h 699135"/>
                <a:gd name="connsiteX26" fmla="*/ 62170 w 789299"/>
                <a:gd name="connsiteY26" fmla="*/ 410108 h 699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789299" h="699135">
                  <a:moveTo>
                    <a:pt x="0" y="374885"/>
                  </a:moveTo>
                  <a:lnTo>
                    <a:pt x="61808" y="436683"/>
                  </a:lnTo>
                  <a:lnTo>
                    <a:pt x="108899" y="392087"/>
                  </a:lnTo>
                  <a:lnTo>
                    <a:pt x="108899" y="698906"/>
                  </a:lnTo>
                  <a:lnTo>
                    <a:pt x="347024" y="699002"/>
                  </a:lnTo>
                  <a:lnTo>
                    <a:pt x="442274" y="699040"/>
                  </a:lnTo>
                  <a:lnTo>
                    <a:pt x="680399" y="699135"/>
                  </a:lnTo>
                  <a:lnTo>
                    <a:pt x="680399" y="391687"/>
                  </a:lnTo>
                  <a:lnTo>
                    <a:pt x="727729" y="436455"/>
                  </a:lnTo>
                  <a:lnTo>
                    <a:pt x="789299" y="374894"/>
                  </a:lnTo>
                  <a:lnTo>
                    <a:pt x="394649" y="0"/>
                  </a:lnTo>
                  <a:lnTo>
                    <a:pt x="0" y="374885"/>
                  </a:lnTo>
                  <a:close/>
                  <a:moveTo>
                    <a:pt x="661349" y="680085"/>
                  </a:moveTo>
                  <a:lnTo>
                    <a:pt x="461324" y="679999"/>
                  </a:lnTo>
                  <a:lnTo>
                    <a:pt x="327974" y="679942"/>
                  </a:lnTo>
                  <a:lnTo>
                    <a:pt x="127949" y="679866"/>
                  </a:lnTo>
                  <a:lnTo>
                    <a:pt x="127949" y="374047"/>
                  </a:lnTo>
                  <a:lnTo>
                    <a:pt x="394649" y="121482"/>
                  </a:lnTo>
                  <a:lnTo>
                    <a:pt x="661349" y="373675"/>
                  </a:lnTo>
                  <a:lnTo>
                    <a:pt x="661349" y="680085"/>
                  </a:lnTo>
                  <a:close/>
                  <a:moveTo>
                    <a:pt x="62170" y="410108"/>
                  </a:moveTo>
                  <a:lnTo>
                    <a:pt x="27299" y="375285"/>
                  </a:lnTo>
                  <a:lnTo>
                    <a:pt x="394649" y="26251"/>
                  </a:lnTo>
                  <a:lnTo>
                    <a:pt x="762000" y="375285"/>
                  </a:lnTo>
                  <a:lnTo>
                    <a:pt x="727358" y="409880"/>
                  </a:lnTo>
                  <a:lnTo>
                    <a:pt x="394649" y="95250"/>
                  </a:lnTo>
                  <a:lnTo>
                    <a:pt x="62170" y="410108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BE"/>
            </a:p>
          </p:txBody>
        </p:sp>
      </p:grpSp>
      <p:grpSp>
        <p:nvGrpSpPr>
          <p:cNvPr id="101" name="Groupe 100">
            <a:extLst>
              <a:ext uri="{FF2B5EF4-FFF2-40B4-BE49-F238E27FC236}">
                <a16:creationId xmlns:a16="http://schemas.microsoft.com/office/drawing/2014/main" id="{C18A60F4-D2A8-4697-BDC4-A5AD46C9A77E}"/>
              </a:ext>
            </a:extLst>
          </p:cNvPr>
          <p:cNvGrpSpPr/>
          <p:nvPr/>
        </p:nvGrpSpPr>
        <p:grpSpPr>
          <a:xfrm>
            <a:off x="2878018" y="4825220"/>
            <a:ext cx="385428" cy="412780"/>
            <a:chOff x="72299" y="2590499"/>
            <a:chExt cx="421561" cy="439013"/>
          </a:xfrm>
        </p:grpSpPr>
        <p:pic>
          <p:nvPicPr>
            <p:cNvPr id="102" name="Graphique 101" descr="Réunion avec un remplissage uni">
              <a:extLst>
                <a:ext uri="{FF2B5EF4-FFF2-40B4-BE49-F238E27FC236}">
                  <a16:creationId xmlns:a16="http://schemas.microsoft.com/office/drawing/2014/main" id="{55BB2786-77C4-48D5-8D27-2C8BD6AA0BC1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130739" y="2724150"/>
              <a:ext cx="305362" cy="305362"/>
            </a:xfrm>
            <a:prstGeom prst="rect">
              <a:avLst/>
            </a:prstGeom>
          </p:spPr>
        </p:pic>
        <p:sp>
          <p:nvSpPr>
            <p:cNvPr id="103" name="Forme libre : forme 102">
              <a:extLst>
                <a:ext uri="{FF2B5EF4-FFF2-40B4-BE49-F238E27FC236}">
                  <a16:creationId xmlns:a16="http://schemas.microsoft.com/office/drawing/2014/main" id="{30645F9B-D13A-4BC3-AC09-1C035E25B2BC}"/>
                </a:ext>
              </a:extLst>
            </p:cNvPr>
            <p:cNvSpPr/>
            <p:nvPr/>
          </p:nvSpPr>
          <p:spPr>
            <a:xfrm>
              <a:off x="72299" y="2590499"/>
              <a:ext cx="421561" cy="400050"/>
            </a:xfrm>
            <a:custGeom>
              <a:avLst/>
              <a:gdLst>
                <a:gd name="connsiteX0" fmla="*/ 0 w 789298"/>
                <a:gd name="connsiteY0" fmla="*/ 374885 h 699134"/>
                <a:gd name="connsiteX1" fmla="*/ 61808 w 789298"/>
                <a:gd name="connsiteY1" fmla="*/ 436683 h 699134"/>
                <a:gd name="connsiteX2" fmla="*/ 108899 w 789298"/>
                <a:gd name="connsiteY2" fmla="*/ 392087 h 699134"/>
                <a:gd name="connsiteX3" fmla="*/ 108899 w 789298"/>
                <a:gd name="connsiteY3" fmla="*/ 698906 h 699134"/>
                <a:gd name="connsiteX4" fmla="*/ 347024 w 789298"/>
                <a:gd name="connsiteY4" fmla="*/ 699002 h 699134"/>
                <a:gd name="connsiteX5" fmla="*/ 347024 w 789298"/>
                <a:gd name="connsiteY5" fmla="*/ 461172 h 699134"/>
                <a:gd name="connsiteX6" fmla="*/ 442274 w 789298"/>
                <a:gd name="connsiteY6" fmla="*/ 461172 h 699134"/>
                <a:gd name="connsiteX7" fmla="*/ 442274 w 789298"/>
                <a:gd name="connsiteY7" fmla="*/ 699040 h 699134"/>
                <a:gd name="connsiteX8" fmla="*/ 680399 w 789298"/>
                <a:gd name="connsiteY8" fmla="*/ 699135 h 699134"/>
                <a:gd name="connsiteX9" fmla="*/ 680399 w 789298"/>
                <a:gd name="connsiteY9" fmla="*/ 391687 h 699134"/>
                <a:gd name="connsiteX10" fmla="*/ 727729 w 789298"/>
                <a:gd name="connsiteY10" fmla="*/ 436455 h 699134"/>
                <a:gd name="connsiteX11" fmla="*/ 789299 w 789298"/>
                <a:gd name="connsiteY11" fmla="*/ 374894 h 699134"/>
                <a:gd name="connsiteX12" fmla="*/ 394649 w 789298"/>
                <a:gd name="connsiteY12" fmla="*/ 0 h 699134"/>
                <a:gd name="connsiteX13" fmla="*/ 661349 w 789298"/>
                <a:gd name="connsiteY13" fmla="*/ 680085 h 699134"/>
                <a:gd name="connsiteX14" fmla="*/ 461324 w 789298"/>
                <a:gd name="connsiteY14" fmla="*/ 679999 h 699134"/>
                <a:gd name="connsiteX15" fmla="*/ 461324 w 789298"/>
                <a:gd name="connsiteY15" fmla="*/ 442122 h 699134"/>
                <a:gd name="connsiteX16" fmla="*/ 327974 w 789298"/>
                <a:gd name="connsiteY16" fmla="*/ 442122 h 699134"/>
                <a:gd name="connsiteX17" fmla="*/ 327974 w 789298"/>
                <a:gd name="connsiteY17" fmla="*/ 679942 h 699134"/>
                <a:gd name="connsiteX18" fmla="*/ 127949 w 789298"/>
                <a:gd name="connsiteY18" fmla="*/ 679866 h 699134"/>
                <a:gd name="connsiteX19" fmla="*/ 127949 w 789298"/>
                <a:gd name="connsiteY19" fmla="*/ 374047 h 699134"/>
                <a:gd name="connsiteX20" fmla="*/ 394649 w 789298"/>
                <a:gd name="connsiteY20" fmla="*/ 121482 h 699134"/>
                <a:gd name="connsiteX21" fmla="*/ 661349 w 789298"/>
                <a:gd name="connsiteY21" fmla="*/ 373675 h 699134"/>
                <a:gd name="connsiteX22" fmla="*/ 62170 w 789298"/>
                <a:gd name="connsiteY22" fmla="*/ 410108 h 699134"/>
                <a:gd name="connsiteX23" fmla="*/ 27299 w 789298"/>
                <a:gd name="connsiteY23" fmla="*/ 375285 h 699134"/>
                <a:gd name="connsiteX24" fmla="*/ 394649 w 789298"/>
                <a:gd name="connsiteY24" fmla="*/ 26251 h 699134"/>
                <a:gd name="connsiteX25" fmla="*/ 762000 w 789298"/>
                <a:gd name="connsiteY25" fmla="*/ 375285 h 699134"/>
                <a:gd name="connsiteX26" fmla="*/ 727358 w 789298"/>
                <a:gd name="connsiteY26" fmla="*/ 409880 h 699134"/>
                <a:gd name="connsiteX27" fmla="*/ 394649 w 789298"/>
                <a:gd name="connsiteY27" fmla="*/ 95250 h 699134"/>
                <a:gd name="connsiteX0" fmla="*/ 0 w 789299"/>
                <a:gd name="connsiteY0" fmla="*/ 374885 h 699135"/>
                <a:gd name="connsiteX1" fmla="*/ 61808 w 789299"/>
                <a:gd name="connsiteY1" fmla="*/ 436683 h 699135"/>
                <a:gd name="connsiteX2" fmla="*/ 108899 w 789299"/>
                <a:gd name="connsiteY2" fmla="*/ 392087 h 699135"/>
                <a:gd name="connsiteX3" fmla="*/ 108899 w 789299"/>
                <a:gd name="connsiteY3" fmla="*/ 698906 h 699135"/>
                <a:gd name="connsiteX4" fmla="*/ 347024 w 789299"/>
                <a:gd name="connsiteY4" fmla="*/ 699002 h 699135"/>
                <a:gd name="connsiteX5" fmla="*/ 347024 w 789299"/>
                <a:gd name="connsiteY5" fmla="*/ 461172 h 699135"/>
                <a:gd name="connsiteX6" fmla="*/ 442274 w 789299"/>
                <a:gd name="connsiteY6" fmla="*/ 461172 h 699135"/>
                <a:gd name="connsiteX7" fmla="*/ 442274 w 789299"/>
                <a:gd name="connsiteY7" fmla="*/ 699040 h 699135"/>
                <a:gd name="connsiteX8" fmla="*/ 680399 w 789299"/>
                <a:gd name="connsiteY8" fmla="*/ 699135 h 699135"/>
                <a:gd name="connsiteX9" fmla="*/ 680399 w 789299"/>
                <a:gd name="connsiteY9" fmla="*/ 391687 h 699135"/>
                <a:gd name="connsiteX10" fmla="*/ 727729 w 789299"/>
                <a:gd name="connsiteY10" fmla="*/ 436455 h 699135"/>
                <a:gd name="connsiteX11" fmla="*/ 789299 w 789299"/>
                <a:gd name="connsiteY11" fmla="*/ 374894 h 699135"/>
                <a:gd name="connsiteX12" fmla="*/ 394649 w 789299"/>
                <a:gd name="connsiteY12" fmla="*/ 0 h 699135"/>
                <a:gd name="connsiteX13" fmla="*/ 0 w 789299"/>
                <a:gd name="connsiteY13" fmla="*/ 374885 h 699135"/>
                <a:gd name="connsiteX14" fmla="*/ 661349 w 789299"/>
                <a:gd name="connsiteY14" fmla="*/ 680085 h 699135"/>
                <a:gd name="connsiteX15" fmla="*/ 461324 w 789299"/>
                <a:gd name="connsiteY15" fmla="*/ 679999 h 699135"/>
                <a:gd name="connsiteX16" fmla="*/ 461324 w 789299"/>
                <a:gd name="connsiteY16" fmla="*/ 442122 h 699135"/>
                <a:gd name="connsiteX17" fmla="*/ 327974 w 789299"/>
                <a:gd name="connsiteY17" fmla="*/ 679942 h 699135"/>
                <a:gd name="connsiteX18" fmla="*/ 127949 w 789299"/>
                <a:gd name="connsiteY18" fmla="*/ 679866 h 699135"/>
                <a:gd name="connsiteX19" fmla="*/ 127949 w 789299"/>
                <a:gd name="connsiteY19" fmla="*/ 374047 h 699135"/>
                <a:gd name="connsiteX20" fmla="*/ 394649 w 789299"/>
                <a:gd name="connsiteY20" fmla="*/ 121482 h 699135"/>
                <a:gd name="connsiteX21" fmla="*/ 661349 w 789299"/>
                <a:gd name="connsiteY21" fmla="*/ 373675 h 699135"/>
                <a:gd name="connsiteX22" fmla="*/ 661349 w 789299"/>
                <a:gd name="connsiteY22" fmla="*/ 680085 h 699135"/>
                <a:gd name="connsiteX23" fmla="*/ 62170 w 789299"/>
                <a:gd name="connsiteY23" fmla="*/ 410108 h 699135"/>
                <a:gd name="connsiteX24" fmla="*/ 27299 w 789299"/>
                <a:gd name="connsiteY24" fmla="*/ 375285 h 699135"/>
                <a:gd name="connsiteX25" fmla="*/ 394649 w 789299"/>
                <a:gd name="connsiteY25" fmla="*/ 26251 h 699135"/>
                <a:gd name="connsiteX26" fmla="*/ 762000 w 789299"/>
                <a:gd name="connsiteY26" fmla="*/ 375285 h 699135"/>
                <a:gd name="connsiteX27" fmla="*/ 727358 w 789299"/>
                <a:gd name="connsiteY27" fmla="*/ 409880 h 699135"/>
                <a:gd name="connsiteX28" fmla="*/ 394649 w 789299"/>
                <a:gd name="connsiteY28" fmla="*/ 95250 h 699135"/>
                <a:gd name="connsiteX29" fmla="*/ 62170 w 789299"/>
                <a:gd name="connsiteY29" fmla="*/ 410108 h 699135"/>
                <a:gd name="connsiteX0" fmla="*/ 0 w 789299"/>
                <a:gd name="connsiteY0" fmla="*/ 374885 h 699135"/>
                <a:gd name="connsiteX1" fmla="*/ 61808 w 789299"/>
                <a:gd name="connsiteY1" fmla="*/ 436683 h 699135"/>
                <a:gd name="connsiteX2" fmla="*/ 108899 w 789299"/>
                <a:gd name="connsiteY2" fmla="*/ 392087 h 699135"/>
                <a:gd name="connsiteX3" fmla="*/ 108899 w 789299"/>
                <a:gd name="connsiteY3" fmla="*/ 698906 h 699135"/>
                <a:gd name="connsiteX4" fmla="*/ 347024 w 789299"/>
                <a:gd name="connsiteY4" fmla="*/ 699002 h 699135"/>
                <a:gd name="connsiteX5" fmla="*/ 347024 w 789299"/>
                <a:gd name="connsiteY5" fmla="*/ 461172 h 699135"/>
                <a:gd name="connsiteX6" fmla="*/ 442274 w 789299"/>
                <a:gd name="connsiteY6" fmla="*/ 461172 h 699135"/>
                <a:gd name="connsiteX7" fmla="*/ 442274 w 789299"/>
                <a:gd name="connsiteY7" fmla="*/ 699040 h 699135"/>
                <a:gd name="connsiteX8" fmla="*/ 680399 w 789299"/>
                <a:gd name="connsiteY8" fmla="*/ 699135 h 699135"/>
                <a:gd name="connsiteX9" fmla="*/ 680399 w 789299"/>
                <a:gd name="connsiteY9" fmla="*/ 391687 h 699135"/>
                <a:gd name="connsiteX10" fmla="*/ 727729 w 789299"/>
                <a:gd name="connsiteY10" fmla="*/ 436455 h 699135"/>
                <a:gd name="connsiteX11" fmla="*/ 789299 w 789299"/>
                <a:gd name="connsiteY11" fmla="*/ 374894 h 699135"/>
                <a:gd name="connsiteX12" fmla="*/ 394649 w 789299"/>
                <a:gd name="connsiteY12" fmla="*/ 0 h 699135"/>
                <a:gd name="connsiteX13" fmla="*/ 0 w 789299"/>
                <a:gd name="connsiteY13" fmla="*/ 374885 h 699135"/>
                <a:gd name="connsiteX14" fmla="*/ 661349 w 789299"/>
                <a:gd name="connsiteY14" fmla="*/ 680085 h 699135"/>
                <a:gd name="connsiteX15" fmla="*/ 461324 w 789299"/>
                <a:gd name="connsiteY15" fmla="*/ 679999 h 699135"/>
                <a:gd name="connsiteX16" fmla="*/ 327974 w 789299"/>
                <a:gd name="connsiteY16" fmla="*/ 679942 h 699135"/>
                <a:gd name="connsiteX17" fmla="*/ 127949 w 789299"/>
                <a:gd name="connsiteY17" fmla="*/ 679866 h 699135"/>
                <a:gd name="connsiteX18" fmla="*/ 127949 w 789299"/>
                <a:gd name="connsiteY18" fmla="*/ 374047 h 699135"/>
                <a:gd name="connsiteX19" fmla="*/ 394649 w 789299"/>
                <a:gd name="connsiteY19" fmla="*/ 121482 h 699135"/>
                <a:gd name="connsiteX20" fmla="*/ 661349 w 789299"/>
                <a:gd name="connsiteY20" fmla="*/ 373675 h 699135"/>
                <a:gd name="connsiteX21" fmla="*/ 661349 w 789299"/>
                <a:gd name="connsiteY21" fmla="*/ 680085 h 699135"/>
                <a:gd name="connsiteX22" fmla="*/ 62170 w 789299"/>
                <a:gd name="connsiteY22" fmla="*/ 410108 h 699135"/>
                <a:gd name="connsiteX23" fmla="*/ 27299 w 789299"/>
                <a:gd name="connsiteY23" fmla="*/ 375285 h 699135"/>
                <a:gd name="connsiteX24" fmla="*/ 394649 w 789299"/>
                <a:gd name="connsiteY24" fmla="*/ 26251 h 699135"/>
                <a:gd name="connsiteX25" fmla="*/ 762000 w 789299"/>
                <a:gd name="connsiteY25" fmla="*/ 375285 h 699135"/>
                <a:gd name="connsiteX26" fmla="*/ 727358 w 789299"/>
                <a:gd name="connsiteY26" fmla="*/ 409880 h 699135"/>
                <a:gd name="connsiteX27" fmla="*/ 394649 w 789299"/>
                <a:gd name="connsiteY27" fmla="*/ 95250 h 699135"/>
                <a:gd name="connsiteX28" fmla="*/ 62170 w 789299"/>
                <a:gd name="connsiteY28" fmla="*/ 410108 h 699135"/>
                <a:gd name="connsiteX0" fmla="*/ 0 w 789299"/>
                <a:gd name="connsiteY0" fmla="*/ 374885 h 699135"/>
                <a:gd name="connsiteX1" fmla="*/ 61808 w 789299"/>
                <a:gd name="connsiteY1" fmla="*/ 436683 h 699135"/>
                <a:gd name="connsiteX2" fmla="*/ 108899 w 789299"/>
                <a:gd name="connsiteY2" fmla="*/ 392087 h 699135"/>
                <a:gd name="connsiteX3" fmla="*/ 108899 w 789299"/>
                <a:gd name="connsiteY3" fmla="*/ 698906 h 699135"/>
                <a:gd name="connsiteX4" fmla="*/ 347024 w 789299"/>
                <a:gd name="connsiteY4" fmla="*/ 699002 h 699135"/>
                <a:gd name="connsiteX5" fmla="*/ 442274 w 789299"/>
                <a:gd name="connsiteY5" fmla="*/ 461172 h 699135"/>
                <a:gd name="connsiteX6" fmla="*/ 442274 w 789299"/>
                <a:gd name="connsiteY6" fmla="*/ 699040 h 699135"/>
                <a:gd name="connsiteX7" fmla="*/ 680399 w 789299"/>
                <a:gd name="connsiteY7" fmla="*/ 699135 h 699135"/>
                <a:gd name="connsiteX8" fmla="*/ 680399 w 789299"/>
                <a:gd name="connsiteY8" fmla="*/ 391687 h 699135"/>
                <a:gd name="connsiteX9" fmla="*/ 727729 w 789299"/>
                <a:gd name="connsiteY9" fmla="*/ 436455 h 699135"/>
                <a:gd name="connsiteX10" fmla="*/ 789299 w 789299"/>
                <a:gd name="connsiteY10" fmla="*/ 374894 h 699135"/>
                <a:gd name="connsiteX11" fmla="*/ 394649 w 789299"/>
                <a:gd name="connsiteY11" fmla="*/ 0 h 699135"/>
                <a:gd name="connsiteX12" fmla="*/ 0 w 789299"/>
                <a:gd name="connsiteY12" fmla="*/ 374885 h 699135"/>
                <a:gd name="connsiteX13" fmla="*/ 661349 w 789299"/>
                <a:gd name="connsiteY13" fmla="*/ 680085 h 699135"/>
                <a:gd name="connsiteX14" fmla="*/ 461324 w 789299"/>
                <a:gd name="connsiteY14" fmla="*/ 679999 h 699135"/>
                <a:gd name="connsiteX15" fmla="*/ 327974 w 789299"/>
                <a:gd name="connsiteY15" fmla="*/ 679942 h 699135"/>
                <a:gd name="connsiteX16" fmla="*/ 127949 w 789299"/>
                <a:gd name="connsiteY16" fmla="*/ 679866 h 699135"/>
                <a:gd name="connsiteX17" fmla="*/ 127949 w 789299"/>
                <a:gd name="connsiteY17" fmla="*/ 374047 h 699135"/>
                <a:gd name="connsiteX18" fmla="*/ 394649 w 789299"/>
                <a:gd name="connsiteY18" fmla="*/ 121482 h 699135"/>
                <a:gd name="connsiteX19" fmla="*/ 661349 w 789299"/>
                <a:gd name="connsiteY19" fmla="*/ 373675 h 699135"/>
                <a:gd name="connsiteX20" fmla="*/ 661349 w 789299"/>
                <a:gd name="connsiteY20" fmla="*/ 680085 h 699135"/>
                <a:gd name="connsiteX21" fmla="*/ 62170 w 789299"/>
                <a:gd name="connsiteY21" fmla="*/ 410108 h 699135"/>
                <a:gd name="connsiteX22" fmla="*/ 27299 w 789299"/>
                <a:gd name="connsiteY22" fmla="*/ 375285 h 699135"/>
                <a:gd name="connsiteX23" fmla="*/ 394649 w 789299"/>
                <a:gd name="connsiteY23" fmla="*/ 26251 h 699135"/>
                <a:gd name="connsiteX24" fmla="*/ 762000 w 789299"/>
                <a:gd name="connsiteY24" fmla="*/ 375285 h 699135"/>
                <a:gd name="connsiteX25" fmla="*/ 727358 w 789299"/>
                <a:gd name="connsiteY25" fmla="*/ 409880 h 699135"/>
                <a:gd name="connsiteX26" fmla="*/ 394649 w 789299"/>
                <a:gd name="connsiteY26" fmla="*/ 95250 h 699135"/>
                <a:gd name="connsiteX27" fmla="*/ 62170 w 789299"/>
                <a:gd name="connsiteY27" fmla="*/ 410108 h 699135"/>
                <a:gd name="connsiteX0" fmla="*/ 0 w 789299"/>
                <a:gd name="connsiteY0" fmla="*/ 374885 h 699135"/>
                <a:gd name="connsiteX1" fmla="*/ 61808 w 789299"/>
                <a:gd name="connsiteY1" fmla="*/ 436683 h 699135"/>
                <a:gd name="connsiteX2" fmla="*/ 108899 w 789299"/>
                <a:gd name="connsiteY2" fmla="*/ 392087 h 699135"/>
                <a:gd name="connsiteX3" fmla="*/ 108899 w 789299"/>
                <a:gd name="connsiteY3" fmla="*/ 698906 h 699135"/>
                <a:gd name="connsiteX4" fmla="*/ 347024 w 789299"/>
                <a:gd name="connsiteY4" fmla="*/ 699002 h 699135"/>
                <a:gd name="connsiteX5" fmla="*/ 442274 w 789299"/>
                <a:gd name="connsiteY5" fmla="*/ 699040 h 699135"/>
                <a:gd name="connsiteX6" fmla="*/ 680399 w 789299"/>
                <a:gd name="connsiteY6" fmla="*/ 699135 h 699135"/>
                <a:gd name="connsiteX7" fmla="*/ 680399 w 789299"/>
                <a:gd name="connsiteY7" fmla="*/ 391687 h 699135"/>
                <a:gd name="connsiteX8" fmla="*/ 727729 w 789299"/>
                <a:gd name="connsiteY8" fmla="*/ 436455 h 699135"/>
                <a:gd name="connsiteX9" fmla="*/ 789299 w 789299"/>
                <a:gd name="connsiteY9" fmla="*/ 374894 h 699135"/>
                <a:gd name="connsiteX10" fmla="*/ 394649 w 789299"/>
                <a:gd name="connsiteY10" fmla="*/ 0 h 699135"/>
                <a:gd name="connsiteX11" fmla="*/ 0 w 789299"/>
                <a:gd name="connsiteY11" fmla="*/ 374885 h 699135"/>
                <a:gd name="connsiteX12" fmla="*/ 661349 w 789299"/>
                <a:gd name="connsiteY12" fmla="*/ 680085 h 699135"/>
                <a:gd name="connsiteX13" fmla="*/ 461324 w 789299"/>
                <a:gd name="connsiteY13" fmla="*/ 679999 h 699135"/>
                <a:gd name="connsiteX14" fmla="*/ 327974 w 789299"/>
                <a:gd name="connsiteY14" fmla="*/ 679942 h 699135"/>
                <a:gd name="connsiteX15" fmla="*/ 127949 w 789299"/>
                <a:gd name="connsiteY15" fmla="*/ 679866 h 699135"/>
                <a:gd name="connsiteX16" fmla="*/ 127949 w 789299"/>
                <a:gd name="connsiteY16" fmla="*/ 374047 h 699135"/>
                <a:gd name="connsiteX17" fmla="*/ 394649 w 789299"/>
                <a:gd name="connsiteY17" fmla="*/ 121482 h 699135"/>
                <a:gd name="connsiteX18" fmla="*/ 661349 w 789299"/>
                <a:gd name="connsiteY18" fmla="*/ 373675 h 699135"/>
                <a:gd name="connsiteX19" fmla="*/ 661349 w 789299"/>
                <a:gd name="connsiteY19" fmla="*/ 680085 h 699135"/>
                <a:gd name="connsiteX20" fmla="*/ 62170 w 789299"/>
                <a:gd name="connsiteY20" fmla="*/ 410108 h 699135"/>
                <a:gd name="connsiteX21" fmla="*/ 27299 w 789299"/>
                <a:gd name="connsiteY21" fmla="*/ 375285 h 699135"/>
                <a:gd name="connsiteX22" fmla="*/ 394649 w 789299"/>
                <a:gd name="connsiteY22" fmla="*/ 26251 h 699135"/>
                <a:gd name="connsiteX23" fmla="*/ 762000 w 789299"/>
                <a:gd name="connsiteY23" fmla="*/ 375285 h 699135"/>
                <a:gd name="connsiteX24" fmla="*/ 727358 w 789299"/>
                <a:gd name="connsiteY24" fmla="*/ 409880 h 699135"/>
                <a:gd name="connsiteX25" fmla="*/ 394649 w 789299"/>
                <a:gd name="connsiteY25" fmla="*/ 95250 h 699135"/>
                <a:gd name="connsiteX26" fmla="*/ 62170 w 789299"/>
                <a:gd name="connsiteY26" fmla="*/ 410108 h 699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789299" h="699135">
                  <a:moveTo>
                    <a:pt x="0" y="374885"/>
                  </a:moveTo>
                  <a:lnTo>
                    <a:pt x="61808" y="436683"/>
                  </a:lnTo>
                  <a:lnTo>
                    <a:pt x="108899" y="392087"/>
                  </a:lnTo>
                  <a:lnTo>
                    <a:pt x="108899" y="698906"/>
                  </a:lnTo>
                  <a:lnTo>
                    <a:pt x="347024" y="699002"/>
                  </a:lnTo>
                  <a:lnTo>
                    <a:pt x="442274" y="699040"/>
                  </a:lnTo>
                  <a:lnTo>
                    <a:pt x="680399" y="699135"/>
                  </a:lnTo>
                  <a:lnTo>
                    <a:pt x="680399" y="391687"/>
                  </a:lnTo>
                  <a:lnTo>
                    <a:pt x="727729" y="436455"/>
                  </a:lnTo>
                  <a:lnTo>
                    <a:pt x="789299" y="374894"/>
                  </a:lnTo>
                  <a:lnTo>
                    <a:pt x="394649" y="0"/>
                  </a:lnTo>
                  <a:lnTo>
                    <a:pt x="0" y="374885"/>
                  </a:lnTo>
                  <a:close/>
                  <a:moveTo>
                    <a:pt x="661349" y="680085"/>
                  </a:moveTo>
                  <a:lnTo>
                    <a:pt x="461324" y="679999"/>
                  </a:lnTo>
                  <a:lnTo>
                    <a:pt x="327974" y="679942"/>
                  </a:lnTo>
                  <a:lnTo>
                    <a:pt x="127949" y="679866"/>
                  </a:lnTo>
                  <a:lnTo>
                    <a:pt x="127949" y="374047"/>
                  </a:lnTo>
                  <a:lnTo>
                    <a:pt x="394649" y="121482"/>
                  </a:lnTo>
                  <a:lnTo>
                    <a:pt x="661349" y="373675"/>
                  </a:lnTo>
                  <a:lnTo>
                    <a:pt x="661349" y="680085"/>
                  </a:lnTo>
                  <a:close/>
                  <a:moveTo>
                    <a:pt x="62170" y="410108"/>
                  </a:moveTo>
                  <a:lnTo>
                    <a:pt x="27299" y="375285"/>
                  </a:lnTo>
                  <a:lnTo>
                    <a:pt x="394649" y="26251"/>
                  </a:lnTo>
                  <a:lnTo>
                    <a:pt x="762000" y="375285"/>
                  </a:lnTo>
                  <a:lnTo>
                    <a:pt x="727358" y="409880"/>
                  </a:lnTo>
                  <a:lnTo>
                    <a:pt x="394649" y="95250"/>
                  </a:lnTo>
                  <a:lnTo>
                    <a:pt x="62170" y="410108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BE"/>
            </a:p>
          </p:txBody>
        </p:sp>
      </p:grpSp>
      <p:grpSp>
        <p:nvGrpSpPr>
          <p:cNvPr id="104" name="Groupe 103">
            <a:extLst>
              <a:ext uri="{FF2B5EF4-FFF2-40B4-BE49-F238E27FC236}">
                <a16:creationId xmlns:a16="http://schemas.microsoft.com/office/drawing/2014/main" id="{D715FBFA-B950-4F9D-A239-93E0241AFEAA}"/>
              </a:ext>
            </a:extLst>
          </p:cNvPr>
          <p:cNvGrpSpPr/>
          <p:nvPr/>
        </p:nvGrpSpPr>
        <p:grpSpPr>
          <a:xfrm>
            <a:off x="2968826" y="62709"/>
            <a:ext cx="385428" cy="412780"/>
            <a:chOff x="72299" y="2590499"/>
            <a:chExt cx="421561" cy="439013"/>
          </a:xfrm>
        </p:grpSpPr>
        <p:pic>
          <p:nvPicPr>
            <p:cNvPr id="105" name="Graphique 104" descr="Réunion avec un remplissage uni">
              <a:extLst>
                <a:ext uri="{FF2B5EF4-FFF2-40B4-BE49-F238E27FC236}">
                  <a16:creationId xmlns:a16="http://schemas.microsoft.com/office/drawing/2014/main" id="{AF6F6131-E19C-45BE-9B85-5F9E6BCD8E9F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130739" y="2724150"/>
              <a:ext cx="305362" cy="305362"/>
            </a:xfrm>
            <a:prstGeom prst="rect">
              <a:avLst/>
            </a:prstGeom>
          </p:spPr>
        </p:pic>
        <p:sp>
          <p:nvSpPr>
            <p:cNvPr id="106" name="Forme libre : forme 105">
              <a:extLst>
                <a:ext uri="{FF2B5EF4-FFF2-40B4-BE49-F238E27FC236}">
                  <a16:creationId xmlns:a16="http://schemas.microsoft.com/office/drawing/2014/main" id="{2D5E7153-65D7-4599-AD91-406DC7173481}"/>
                </a:ext>
              </a:extLst>
            </p:cNvPr>
            <p:cNvSpPr/>
            <p:nvPr/>
          </p:nvSpPr>
          <p:spPr>
            <a:xfrm>
              <a:off x="72299" y="2590499"/>
              <a:ext cx="421561" cy="400050"/>
            </a:xfrm>
            <a:custGeom>
              <a:avLst/>
              <a:gdLst>
                <a:gd name="connsiteX0" fmla="*/ 0 w 789298"/>
                <a:gd name="connsiteY0" fmla="*/ 374885 h 699134"/>
                <a:gd name="connsiteX1" fmla="*/ 61808 w 789298"/>
                <a:gd name="connsiteY1" fmla="*/ 436683 h 699134"/>
                <a:gd name="connsiteX2" fmla="*/ 108899 w 789298"/>
                <a:gd name="connsiteY2" fmla="*/ 392087 h 699134"/>
                <a:gd name="connsiteX3" fmla="*/ 108899 w 789298"/>
                <a:gd name="connsiteY3" fmla="*/ 698906 h 699134"/>
                <a:gd name="connsiteX4" fmla="*/ 347024 w 789298"/>
                <a:gd name="connsiteY4" fmla="*/ 699002 h 699134"/>
                <a:gd name="connsiteX5" fmla="*/ 347024 w 789298"/>
                <a:gd name="connsiteY5" fmla="*/ 461172 h 699134"/>
                <a:gd name="connsiteX6" fmla="*/ 442274 w 789298"/>
                <a:gd name="connsiteY6" fmla="*/ 461172 h 699134"/>
                <a:gd name="connsiteX7" fmla="*/ 442274 w 789298"/>
                <a:gd name="connsiteY7" fmla="*/ 699040 h 699134"/>
                <a:gd name="connsiteX8" fmla="*/ 680399 w 789298"/>
                <a:gd name="connsiteY8" fmla="*/ 699135 h 699134"/>
                <a:gd name="connsiteX9" fmla="*/ 680399 w 789298"/>
                <a:gd name="connsiteY9" fmla="*/ 391687 h 699134"/>
                <a:gd name="connsiteX10" fmla="*/ 727729 w 789298"/>
                <a:gd name="connsiteY10" fmla="*/ 436455 h 699134"/>
                <a:gd name="connsiteX11" fmla="*/ 789299 w 789298"/>
                <a:gd name="connsiteY11" fmla="*/ 374894 h 699134"/>
                <a:gd name="connsiteX12" fmla="*/ 394649 w 789298"/>
                <a:gd name="connsiteY12" fmla="*/ 0 h 699134"/>
                <a:gd name="connsiteX13" fmla="*/ 661349 w 789298"/>
                <a:gd name="connsiteY13" fmla="*/ 680085 h 699134"/>
                <a:gd name="connsiteX14" fmla="*/ 461324 w 789298"/>
                <a:gd name="connsiteY14" fmla="*/ 679999 h 699134"/>
                <a:gd name="connsiteX15" fmla="*/ 461324 w 789298"/>
                <a:gd name="connsiteY15" fmla="*/ 442122 h 699134"/>
                <a:gd name="connsiteX16" fmla="*/ 327974 w 789298"/>
                <a:gd name="connsiteY16" fmla="*/ 442122 h 699134"/>
                <a:gd name="connsiteX17" fmla="*/ 327974 w 789298"/>
                <a:gd name="connsiteY17" fmla="*/ 679942 h 699134"/>
                <a:gd name="connsiteX18" fmla="*/ 127949 w 789298"/>
                <a:gd name="connsiteY18" fmla="*/ 679866 h 699134"/>
                <a:gd name="connsiteX19" fmla="*/ 127949 w 789298"/>
                <a:gd name="connsiteY19" fmla="*/ 374047 h 699134"/>
                <a:gd name="connsiteX20" fmla="*/ 394649 w 789298"/>
                <a:gd name="connsiteY20" fmla="*/ 121482 h 699134"/>
                <a:gd name="connsiteX21" fmla="*/ 661349 w 789298"/>
                <a:gd name="connsiteY21" fmla="*/ 373675 h 699134"/>
                <a:gd name="connsiteX22" fmla="*/ 62170 w 789298"/>
                <a:gd name="connsiteY22" fmla="*/ 410108 h 699134"/>
                <a:gd name="connsiteX23" fmla="*/ 27299 w 789298"/>
                <a:gd name="connsiteY23" fmla="*/ 375285 h 699134"/>
                <a:gd name="connsiteX24" fmla="*/ 394649 w 789298"/>
                <a:gd name="connsiteY24" fmla="*/ 26251 h 699134"/>
                <a:gd name="connsiteX25" fmla="*/ 762000 w 789298"/>
                <a:gd name="connsiteY25" fmla="*/ 375285 h 699134"/>
                <a:gd name="connsiteX26" fmla="*/ 727358 w 789298"/>
                <a:gd name="connsiteY26" fmla="*/ 409880 h 699134"/>
                <a:gd name="connsiteX27" fmla="*/ 394649 w 789298"/>
                <a:gd name="connsiteY27" fmla="*/ 95250 h 699134"/>
                <a:gd name="connsiteX0" fmla="*/ 0 w 789299"/>
                <a:gd name="connsiteY0" fmla="*/ 374885 h 699135"/>
                <a:gd name="connsiteX1" fmla="*/ 61808 w 789299"/>
                <a:gd name="connsiteY1" fmla="*/ 436683 h 699135"/>
                <a:gd name="connsiteX2" fmla="*/ 108899 w 789299"/>
                <a:gd name="connsiteY2" fmla="*/ 392087 h 699135"/>
                <a:gd name="connsiteX3" fmla="*/ 108899 w 789299"/>
                <a:gd name="connsiteY3" fmla="*/ 698906 h 699135"/>
                <a:gd name="connsiteX4" fmla="*/ 347024 w 789299"/>
                <a:gd name="connsiteY4" fmla="*/ 699002 h 699135"/>
                <a:gd name="connsiteX5" fmla="*/ 347024 w 789299"/>
                <a:gd name="connsiteY5" fmla="*/ 461172 h 699135"/>
                <a:gd name="connsiteX6" fmla="*/ 442274 w 789299"/>
                <a:gd name="connsiteY6" fmla="*/ 461172 h 699135"/>
                <a:gd name="connsiteX7" fmla="*/ 442274 w 789299"/>
                <a:gd name="connsiteY7" fmla="*/ 699040 h 699135"/>
                <a:gd name="connsiteX8" fmla="*/ 680399 w 789299"/>
                <a:gd name="connsiteY8" fmla="*/ 699135 h 699135"/>
                <a:gd name="connsiteX9" fmla="*/ 680399 w 789299"/>
                <a:gd name="connsiteY9" fmla="*/ 391687 h 699135"/>
                <a:gd name="connsiteX10" fmla="*/ 727729 w 789299"/>
                <a:gd name="connsiteY10" fmla="*/ 436455 h 699135"/>
                <a:gd name="connsiteX11" fmla="*/ 789299 w 789299"/>
                <a:gd name="connsiteY11" fmla="*/ 374894 h 699135"/>
                <a:gd name="connsiteX12" fmla="*/ 394649 w 789299"/>
                <a:gd name="connsiteY12" fmla="*/ 0 h 699135"/>
                <a:gd name="connsiteX13" fmla="*/ 0 w 789299"/>
                <a:gd name="connsiteY13" fmla="*/ 374885 h 699135"/>
                <a:gd name="connsiteX14" fmla="*/ 661349 w 789299"/>
                <a:gd name="connsiteY14" fmla="*/ 680085 h 699135"/>
                <a:gd name="connsiteX15" fmla="*/ 461324 w 789299"/>
                <a:gd name="connsiteY15" fmla="*/ 679999 h 699135"/>
                <a:gd name="connsiteX16" fmla="*/ 461324 w 789299"/>
                <a:gd name="connsiteY16" fmla="*/ 442122 h 699135"/>
                <a:gd name="connsiteX17" fmla="*/ 327974 w 789299"/>
                <a:gd name="connsiteY17" fmla="*/ 679942 h 699135"/>
                <a:gd name="connsiteX18" fmla="*/ 127949 w 789299"/>
                <a:gd name="connsiteY18" fmla="*/ 679866 h 699135"/>
                <a:gd name="connsiteX19" fmla="*/ 127949 w 789299"/>
                <a:gd name="connsiteY19" fmla="*/ 374047 h 699135"/>
                <a:gd name="connsiteX20" fmla="*/ 394649 w 789299"/>
                <a:gd name="connsiteY20" fmla="*/ 121482 h 699135"/>
                <a:gd name="connsiteX21" fmla="*/ 661349 w 789299"/>
                <a:gd name="connsiteY21" fmla="*/ 373675 h 699135"/>
                <a:gd name="connsiteX22" fmla="*/ 661349 w 789299"/>
                <a:gd name="connsiteY22" fmla="*/ 680085 h 699135"/>
                <a:gd name="connsiteX23" fmla="*/ 62170 w 789299"/>
                <a:gd name="connsiteY23" fmla="*/ 410108 h 699135"/>
                <a:gd name="connsiteX24" fmla="*/ 27299 w 789299"/>
                <a:gd name="connsiteY24" fmla="*/ 375285 h 699135"/>
                <a:gd name="connsiteX25" fmla="*/ 394649 w 789299"/>
                <a:gd name="connsiteY25" fmla="*/ 26251 h 699135"/>
                <a:gd name="connsiteX26" fmla="*/ 762000 w 789299"/>
                <a:gd name="connsiteY26" fmla="*/ 375285 h 699135"/>
                <a:gd name="connsiteX27" fmla="*/ 727358 w 789299"/>
                <a:gd name="connsiteY27" fmla="*/ 409880 h 699135"/>
                <a:gd name="connsiteX28" fmla="*/ 394649 w 789299"/>
                <a:gd name="connsiteY28" fmla="*/ 95250 h 699135"/>
                <a:gd name="connsiteX29" fmla="*/ 62170 w 789299"/>
                <a:gd name="connsiteY29" fmla="*/ 410108 h 699135"/>
                <a:gd name="connsiteX0" fmla="*/ 0 w 789299"/>
                <a:gd name="connsiteY0" fmla="*/ 374885 h 699135"/>
                <a:gd name="connsiteX1" fmla="*/ 61808 w 789299"/>
                <a:gd name="connsiteY1" fmla="*/ 436683 h 699135"/>
                <a:gd name="connsiteX2" fmla="*/ 108899 w 789299"/>
                <a:gd name="connsiteY2" fmla="*/ 392087 h 699135"/>
                <a:gd name="connsiteX3" fmla="*/ 108899 w 789299"/>
                <a:gd name="connsiteY3" fmla="*/ 698906 h 699135"/>
                <a:gd name="connsiteX4" fmla="*/ 347024 w 789299"/>
                <a:gd name="connsiteY4" fmla="*/ 699002 h 699135"/>
                <a:gd name="connsiteX5" fmla="*/ 347024 w 789299"/>
                <a:gd name="connsiteY5" fmla="*/ 461172 h 699135"/>
                <a:gd name="connsiteX6" fmla="*/ 442274 w 789299"/>
                <a:gd name="connsiteY6" fmla="*/ 461172 h 699135"/>
                <a:gd name="connsiteX7" fmla="*/ 442274 w 789299"/>
                <a:gd name="connsiteY7" fmla="*/ 699040 h 699135"/>
                <a:gd name="connsiteX8" fmla="*/ 680399 w 789299"/>
                <a:gd name="connsiteY8" fmla="*/ 699135 h 699135"/>
                <a:gd name="connsiteX9" fmla="*/ 680399 w 789299"/>
                <a:gd name="connsiteY9" fmla="*/ 391687 h 699135"/>
                <a:gd name="connsiteX10" fmla="*/ 727729 w 789299"/>
                <a:gd name="connsiteY10" fmla="*/ 436455 h 699135"/>
                <a:gd name="connsiteX11" fmla="*/ 789299 w 789299"/>
                <a:gd name="connsiteY11" fmla="*/ 374894 h 699135"/>
                <a:gd name="connsiteX12" fmla="*/ 394649 w 789299"/>
                <a:gd name="connsiteY12" fmla="*/ 0 h 699135"/>
                <a:gd name="connsiteX13" fmla="*/ 0 w 789299"/>
                <a:gd name="connsiteY13" fmla="*/ 374885 h 699135"/>
                <a:gd name="connsiteX14" fmla="*/ 661349 w 789299"/>
                <a:gd name="connsiteY14" fmla="*/ 680085 h 699135"/>
                <a:gd name="connsiteX15" fmla="*/ 461324 w 789299"/>
                <a:gd name="connsiteY15" fmla="*/ 679999 h 699135"/>
                <a:gd name="connsiteX16" fmla="*/ 327974 w 789299"/>
                <a:gd name="connsiteY16" fmla="*/ 679942 h 699135"/>
                <a:gd name="connsiteX17" fmla="*/ 127949 w 789299"/>
                <a:gd name="connsiteY17" fmla="*/ 679866 h 699135"/>
                <a:gd name="connsiteX18" fmla="*/ 127949 w 789299"/>
                <a:gd name="connsiteY18" fmla="*/ 374047 h 699135"/>
                <a:gd name="connsiteX19" fmla="*/ 394649 w 789299"/>
                <a:gd name="connsiteY19" fmla="*/ 121482 h 699135"/>
                <a:gd name="connsiteX20" fmla="*/ 661349 w 789299"/>
                <a:gd name="connsiteY20" fmla="*/ 373675 h 699135"/>
                <a:gd name="connsiteX21" fmla="*/ 661349 w 789299"/>
                <a:gd name="connsiteY21" fmla="*/ 680085 h 699135"/>
                <a:gd name="connsiteX22" fmla="*/ 62170 w 789299"/>
                <a:gd name="connsiteY22" fmla="*/ 410108 h 699135"/>
                <a:gd name="connsiteX23" fmla="*/ 27299 w 789299"/>
                <a:gd name="connsiteY23" fmla="*/ 375285 h 699135"/>
                <a:gd name="connsiteX24" fmla="*/ 394649 w 789299"/>
                <a:gd name="connsiteY24" fmla="*/ 26251 h 699135"/>
                <a:gd name="connsiteX25" fmla="*/ 762000 w 789299"/>
                <a:gd name="connsiteY25" fmla="*/ 375285 h 699135"/>
                <a:gd name="connsiteX26" fmla="*/ 727358 w 789299"/>
                <a:gd name="connsiteY26" fmla="*/ 409880 h 699135"/>
                <a:gd name="connsiteX27" fmla="*/ 394649 w 789299"/>
                <a:gd name="connsiteY27" fmla="*/ 95250 h 699135"/>
                <a:gd name="connsiteX28" fmla="*/ 62170 w 789299"/>
                <a:gd name="connsiteY28" fmla="*/ 410108 h 699135"/>
                <a:gd name="connsiteX0" fmla="*/ 0 w 789299"/>
                <a:gd name="connsiteY0" fmla="*/ 374885 h 699135"/>
                <a:gd name="connsiteX1" fmla="*/ 61808 w 789299"/>
                <a:gd name="connsiteY1" fmla="*/ 436683 h 699135"/>
                <a:gd name="connsiteX2" fmla="*/ 108899 w 789299"/>
                <a:gd name="connsiteY2" fmla="*/ 392087 h 699135"/>
                <a:gd name="connsiteX3" fmla="*/ 108899 w 789299"/>
                <a:gd name="connsiteY3" fmla="*/ 698906 h 699135"/>
                <a:gd name="connsiteX4" fmla="*/ 347024 w 789299"/>
                <a:gd name="connsiteY4" fmla="*/ 699002 h 699135"/>
                <a:gd name="connsiteX5" fmla="*/ 442274 w 789299"/>
                <a:gd name="connsiteY5" fmla="*/ 461172 h 699135"/>
                <a:gd name="connsiteX6" fmla="*/ 442274 w 789299"/>
                <a:gd name="connsiteY6" fmla="*/ 699040 h 699135"/>
                <a:gd name="connsiteX7" fmla="*/ 680399 w 789299"/>
                <a:gd name="connsiteY7" fmla="*/ 699135 h 699135"/>
                <a:gd name="connsiteX8" fmla="*/ 680399 w 789299"/>
                <a:gd name="connsiteY8" fmla="*/ 391687 h 699135"/>
                <a:gd name="connsiteX9" fmla="*/ 727729 w 789299"/>
                <a:gd name="connsiteY9" fmla="*/ 436455 h 699135"/>
                <a:gd name="connsiteX10" fmla="*/ 789299 w 789299"/>
                <a:gd name="connsiteY10" fmla="*/ 374894 h 699135"/>
                <a:gd name="connsiteX11" fmla="*/ 394649 w 789299"/>
                <a:gd name="connsiteY11" fmla="*/ 0 h 699135"/>
                <a:gd name="connsiteX12" fmla="*/ 0 w 789299"/>
                <a:gd name="connsiteY12" fmla="*/ 374885 h 699135"/>
                <a:gd name="connsiteX13" fmla="*/ 661349 w 789299"/>
                <a:gd name="connsiteY13" fmla="*/ 680085 h 699135"/>
                <a:gd name="connsiteX14" fmla="*/ 461324 w 789299"/>
                <a:gd name="connsiteY14" fmla="*/ 679999 h 699135"/>
                <a:gd name="connsiteX15" fmla="*/ 327974 w 789299"/>
                <a:gd name="connsiteY15" fmla="*/ 679942 h 699135"/>
                <a:gd name="connsiteX16" fmla="*/ 127949 w 789299"/>
                <a:gd name="connsiteY16" fmla="*/ 679866 h 699135"/>
                <a:gd name="connsiteX17" fmla="*/ 127949 w 789299"/>
                <a:gd name="connsiteY17" fmla="*/ 374047 h 699135"/>
                <a:gd name="connsiteX18" fmla="*/ 394649 w 789299"/>
                <a:gd name="connsiteY18" fmla="*/ 121482 h 699135"/>
                <a:gd name="connsiteX19" fmla="*/ 661349 w 789299"/>
                <a:gd name="connsiteY19" fmla="*/ 373675 h 699135"/>
                <a:gd name="connsiteX20" fmla="*/ 661349 w 789299"/>
                <a:gd name="connsiteY20" fmla="*/ 680085 h 699135"/>
                <a:gd name="connsiteX21" fmla="*/ 62170 w 789299"/>
                <a:gd name="connsiteY21" fmla="*/ 410108 h 699135"/>
                <a:gd name="connsiteX22" fmla="*/ 27299 w 789299"/>
                <a:gd name="connsiteY22" fmla="*/ 375285 h 699135"/>
                <a:gd name="connsiteX23" fmla="*/ 394649 w 789299"/>
                <a:gd name="connsiteY23" fmla="*/ 26251 h 699135"/>
                <a:gd name="connsiteX24" fmla="*/ 762000 w 789299"/>
                <a:gd name="connsiteY24" fmla="*/ 375285 h 699135"/>
                <a:gd name="connsiteX25" fmla="*/ 727358 w 789299"/>
                <a:gd name="connsiteY25" fmla="*/ 409880 h 699135"/>
                <a:gd name="connsiteX26" fmla="*/ 394649 w 789299"/>
                <a:gd name="connsiteY26" fmla="*/ 95250 h 699135"/>
                <a:gd name="connsiteX27" fmla="*/ 62170 w 789299"/>
                <a:gd name="connsiteY27" fmla="*/ 410108 h 699135"/>
                <a:gd name="connsiteX0" fmla="*/ 0 w 789299"/>
                <a:gd name="connsiteY0" fmla="*/ 374885 h 699135"/>
                <a:gd name="connsiteX1" fmla="*/ 61808 w 789299"/>
                <a:gd name="connsiteY1" fmla="*/ 436683 h 699135"/>
                <a:gd name="connsiteX2" fmla="*/ 108899 w 789299"/>
                <a:gd name="connsiteY2" fmla="*/ 392087 h 699135"/>
                <a:gd name="connsiteX3" fmla="*/ 108899 w 789299"/>
                <a:gd name="connsiteY3" fmla="*/ 698906 h 699135"/>
                <a:gd name="connsiteX4" fmla="*/ 347024 w 789299"/>
                <a:gd name="connsiteY4" fmla="*/ 699002 h 699135"/>
                <a:gd name="connsiteX5" fmla="*/ 442274 w 789299"/>
                <a:gd name="connsiteY5" fmla="*/ 699040 h 699135"/>
                <a:gd name="connsiteX6" fmla="*/ 680399 w 789299"/>
                <a:gd name="connsiteY6" fmla="*/ 699135 h 699135"/>
                <a:gd name="connsiteX7" fmla="*/ 680399 w 789299"/>
                <a:gd name="connsiteY7" fmla="*/ 391687 h 699135"/>
                <a:gd name="connsiteX8" fmla="*/ 727729 w 789299"/>
                <a:gd name="connsiteY8" fmla="*/ 436455 h 699135"/>
                <a:gd name="connsiteX9" fmla="*/ 789299 w 789299"/>
                <a:gd name="connsiteY9" fmla="*/ 374894 h 699135"/>
                <a:gd name="connsiteX10" fmla="*/ 394649 w 789299"/>
                <a:gd name="connsiteY10" fmla="*/ 0 h 699135"/>
                <a:gd name="connsiteX11" fmla="*/ 0 w 789299"/>
                <a:gd name="connsiteY11" fmla="*/ 374885 h 699135"/>
                <a:gd name="connsiteX12" fmla="*/ 661349 w 789299"/>
                <a:gd name="connsiteY12" fmla="*/ 680085 h 699135"/>
                <a:gd name="connsiteX13" fmla="*/ 461324 w 789299"/>
                <a:gd name="connsiteY13" fmla="*/ 679999 h 699135"/>
                <a:gd name="connsiteX14" fmla="*/ 327974 w 789299"/>
                <a:gd name="connsiteY14" fmla="*/ 679942 h 699135"/>
                <a:gd name="connsiteX15" fmla="*/ 127949 w 789299"/>
                <a:gd name="connsiteY15" fmla="*/ 679866 h 699135"/>
                <a:gd name="connsiteX16" fmla="*/ 127949 w 789299"/>
                <a:gd name="connsiteY16" fmla="*/ 374047 h 699135"/>
                <a:gd name="connsiteX17" fmla="*/ 394649 w 789299"/>
                <a:gd name="connsiteY17" fmla="*/ 121482 h 699135"/>
                <a:gd name="connsiteX18" fmla="*/ 661349 w 789299"/>
                <a:gd name="connsiteY18" fmla="*/ 373675 h 699135"/>
                <a:gd name="connsiteX19" fmla="*/ 661349 w 789299"/>
                <a:gd name="connsiteY19" fmla="*/ 680085 h 699135"/>
                <a:gd name="connsiteX20" fmla="*/ 62170 w 789299"/>
                <a:gd name="connsiteY20" fmla="*/ 410108 h 699135"/>
                <a:gd name="connsiteX21" fmla="*/ 27299 w 789299"/>
                <a:gd name="connsiteY21" fmla="*/ 375285 h 699135"/>
                <a:gd name="connsiteX22" fmla="*/ 394649 w 789299"/>
                <a:gd name="connsiteY22" fmla="*/ 26251 h 699135"/>
                <a:gd name="connsiteX23" fmla="*/ 762000 w 789299"/>
                <a:gd name="connsiteY23" fmla="*/ 375285 h 699135"/>
                <a:gd name="connsiteX24" fmla="*/ 727358 w 789299"/>
                <a:gd name="connsiteY24" fmla="*/ 409880 h 699135"/>
                <a:gd name="connsiteX25" fmla="*/ 394649 w 789299"/>
                <a:gd name="connsiteY25" fmla="*/ 95250 h 699135"/>
                <a:gd name="connsiteX26" fmla="*/ 62170 w 789299"/>
                <a:gd name="connsiteY26" fmla="*/ 410108 h 699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789299" h="699135">
                  <a:moveTo>
                    <a:pt x="0" y="374885"/>
                  </a:moveTo>
                  <a:lnTo>
                    <a:pt x="61808" y="436683"/>
                  </a:lnTo>
                  <a:lnTo>
                    <a:pt x="108899" y="392087"/>
                  </a:lnTo>
                  <a:lnTo>
                    <a:pt x="108899" y="698906"/>
                  </a:lnTo>
                  <a:lnTo>
                    <a:pt x="347024" y="699002"/>
                  </a:lnTo>
                  <a:lnTo>
                    <a:pt x="442274" y="699040"/>
                  </a:lnTo>
                  <a:lnTo>
                    <a:pt x="680399" y="699135"/>
                  </a:lnTo>
                  <a:lnTo>
                    <a:pt x="680399" y="391687"/>
                  </a:lnTo>
                  <a:lnTo>
                    <a:pt x="727729" y="436455"/>
                  </a:lnTo>
                  <a:lnTo>
                    <a:pt x="789299" y="374894"/>
                  </a:lnTo>
                  <a:lnTo>
                    <a:pt x="394649" y="0"/>
                  </a:lnTo>
                  <a:lnTo>
                    <a:pt x="0" y="374885"/>
                  </a:lnTo>
                  <a:close/>
                  <a:moveTo>
                    <a:pt x="661349" y="680085"/>
                  </a:moveTo>
                  <a:lnTo>
                    <a:pt x="461324" y="679999"/>
                  </a:lnTo>
                  <a:lnTo>
                    <a:pt x="327974" y="679942"/>
                  </a:lnTo>
                  <a:lnTo>
                    <a:pt x="127949" y="679866"/>
                  </a:lnTo>
                  <a:lnTo>
                    <a:pt x="127949" y="374047"/>
                  </a:lnTo>
                  <a:lnTo>
                    <a:pt x="394649" y="121482"/>
                  </a:lnTo>
                  <a:lnTo>
                    <a:pt x="661349" y="373675"/>
                  </a:lnTo>
                  <a:lnTo>
                    <a:pt x="661349" y="680085"/>
                  </a:lnTo>
                  <a:close/>
                  <a:moveTo>
                    <a:pt x="62170" y="410108"/>
                  </a:moveTo>
                  <a:lnTo>
                    <a:pt x="27299" y="375285"/>
                  </a:lnTo>
                  <a:lnTo>
                    <a:pt x="394649" y="26251"/>
                  </a:lnTo>
                  <a:lnTo>
                    <a:pt x="762000" y="375285"/>
                  </a:lnTo>
                  <a:lnTo>
                    <a:pt x="727358" y="409880"/>
                  </a:lnTo>
                  <a:lnTo>
                    <a:pt x="394649" y="95250"/>
                  </a:lnTo>
                  <a:lnTo>
                    <a:pt x="62170" y="410108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BE"/>
            </a:p>
          </p:txBody>
        </p:sp>
      </p:grpSp>
      <p:grpSp>
        <p:nvGrpSpPr>
          <p:cNvPr id="107" name="Groupe 106">
            <a:extLst>
              <a:ext uri="{FF2B5EF4-FFF2-40B4-BE49-F238E27FC236}">
                <a16:creationId xmlns:a16="http://schemas.microsoft.com/office/drawing/2014/main" id="{29BADD30-B276-40FF-ABB7-F4389D4AF526}"/>
              </a:ext>
            </a:extLst>
          </p:cNvPr>
          <p:cNvGrpSpPr/>
          <p:nvPr/>
        </p:nvGrpSpPr>
        <p:grpSpPr>
          <a:xfrm>
            <a:off x="5419203" y="25310"/>
            <a:ext cx="385428" cy="412780"/>
            <a:chOff x="72299" y="2590499"/>
            <a:chExt cx="421561" cy="439013"/>
          </a:xfrm>
        </p:grpSpPr>
        <p:pic>
          <p:nvPicPr>
            <p:cNvPr id="108" name="Graphique 107" descr="Réunion avec un remplissage uni">
              <a:extLst>
                <a:ext uri="{FF2B5EF4-FFF2-40B4-BE49-F238E27FC236}">
                  <a16:creationId xmlns:a16="http://schemas.microsoft.com/office/drawing/2014/main" id="{EA392E86-A824-4F03-B79B-321C4299F7EE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130739" y="2724150"/>
              <a:ext cx="305362" cy="305362"/>
            </a:xfrm>
            <a:prstGeom prst="rect">
              <a:avLst/>
            </a:prstGeom>
          </p:spPr>
        </p:pic>
        <p:sp>
          <p:nvSpPr>
            <p:cNvPr id="109" name="Forme libre : forme 108">
              <a:extLst>
                <a:ext uri="{FF2B5EF4-FFF2-40B4-BE49-F238E27FC236}">
                  <a16:creationId xmlns:a16="http://schemas.microsoft.com/office/drawing/2014/main" id="{81C8D10C-7E4B-4011-B6F8-A47778615CB9}"/>
                </a:ext>
              </a:extLst>
            </p:cNvPr>
            <p:cNvSpPr/>
            <p:nvPr/>
          </p:nvSpPr>
          <p:spPr>
            <a:xfrm>
              <a:off x="72299" y="2590499"/>
              <a:ext cx="421561" cy="400050"/>
            </a:xfrm>
            <a:custGeom>
              <a:avLst/>
              <a:gdLst>
                <a:gd name="connsiteX0" fmla="*/ 0 w 789298"/>
                <a:gd name="connsiteY0" fmla="*/ 374885 h 699134"/>
                <a:gd name="connsiteX1" fmla="*/ 61808 w 789298"/>
                <a:gd name="connsiteY1" fmla="*/ 436683 h 699134"/>
                <a:gd name="connsiteX2" fmla="*/ 108899 w 789298"/>
                <a:gd name="connsiteY2" fmla="*/ 392087 h 699134"/>
                <a:gd name="connsiteX3" fmla="*/ 108899 w 789298"/>
                <a:gd name="connsiteY3" fmla="*/ 698906 h 699134"/>
                <a:gd name="connsiteX4" fmla="*/ 347024 w 789298"/>
                <a:gd name="connsiteY4" fmla="*/ 699002 h 699134"/>
                <a:gd name="connsiteX5" fmla="*/ 347024 w 789298"/>
                <a:gd name="connsiteY5" fmla="*/ 461172 h 699134"/>
                <a:gd name="connsiteX6" fmla="*/ 442274 w 789298"/>
                <a:gd name="connsiteY6" fmla="*/ 461172 h 699134"/>
                <a:gd name="connsiteX7" fmla="*/ 442274 w 789298"/>
                <a:gd name="connsiteY7" fmla="*/ 699040 h 699134"/>
                <a:gd name="connsiteX8" fmla="*/ 680399 w 789298"/>
                <a:gd name="connsiteY8" fmla="*/ 699135 h 699134"/>
                <a:gd name="connsiteX9" fmla="*/ 680399 w 789298"/>
                <a:gd name="connsiteY9" fmla="*/ 391687 h 699134"/>
                <a:gd name="connsiteX10" fmla="*/ 727729 w 789298"/>
                <a:gd name="connsiteY10" fmla="*/ 436455 h 699134"/>
                <a:gd name="connsiteX11" fmla="*/ 789299 w 789298"/>
                <a:gd name="connsiteY11" fmla="*/ 374894 h 699134"/>
                <a:gd name="connsiteX12" fmla="*/ 394649 w 789298"/>
                <a:gd name="connsiteY12" fmla="*/ 0 h 699134"/>
                <a:gd name="connsiteX13" fmla="*/ 661349 w 789298"/>
                <a:gd name="connsiteY13" fmla="*/ 680085 h 699134"/>
                <a:gd name="connsiteX14" fmla="*/ 461324 w 789298"/>
                <a:gd name="connsiteY14" fmla="*/ 679999 h 699134"/>
                <a:gd name="connsiteX15" fmla="*/ 461324 w 789298"/>
                <a:gd name="connsiteY15" fmla="*/ 442122 h 699134"/>
                <a:gd name="connsiteX16" fmla="*/ 327974 w 789298"/>
                <a:gd name="connsiteY16" fmla="*/ 442122 h 699134"/>
                <a:gd name="connsiteX17" fmla="*/ 327974 w 789298"/>
                <a:gd name="connsiteY17" fmla="*/ 679942 h 699134"/>
                <a:gd name="connsiteX18" fmla="*/ 127949 w 789298"/>
                <a:gd name="connsiteY18" fmla="*/ 679866 h 699134"/>
                <a:gd name="connsiteX19" fmla="*/ 127949 w 789298"/>
                <a:gd name="connsiteY19" fmla="*/ 374047 h 699134"/>
                <a:gd name="connsiteX20" fmla="*/ 394649 w 789298"/>
                <a:gd name="connsiteY20" fmla="*/ 121482 h 699134"/>
                <a:gd name="connsiteX21" fmla="*/ 661349 w 789298"/>
                <a:gd name="connsiteY21" fmla="*/ 373675 h 699134"/>
                <a:gd name="connsiteX22" fmla="*/ 62170 w 789298"/>
                <a:gd name="connsiteY22" fmla="*/ 410108 h 699134"/>
                <a:gd name="connsiteX23" fmla="*/ 27299 w 789298"/>
                <a:gd name="connsiteY23" fmla="*/ 375285 h 699134"/>
                <a:gd name="connsiteX24" fmla="*/ 394649 w 789298"/>
                <a:gd name="connsiteY24" fmla="*/ 26251 h 699134"/>
                <a:gd name="connsiteX25" fmla="*/ 762000 w 789298"/>
                <a:gd name="connsiteY25" fmla="*/ 375285 h 699134"/>
                <a:gd name="connsiteX26" fmla="*/ 727358 w 789298"/>
                <a:gd name="connsiteY26" fmla="*/ 409880 h 699134"/>
                <a:gd name="connsiteX27" fmla="*/ 394649 w 789298"/>
                <a:gd name="connsiteY27" fmla="*/ 95250 h 699134"/>
                <a:gd name="connsiteX0" fmla="*/ 0 w 789299"/>
                <a:gd name="connsiteY0" fmla="*/ 374885 h 699135"/>
                <a:gd name="connsiteX1" fmla="*/ 61808 w 789299"/>
                <a:gd name="connsiteY1" fmla="*/ 436683 h 699135"/>
                <a:gd name="connsiteX2" fmla="*/ 108899 w 789299"/>
                <a:gd name="connsiteY2" fmla="*/ 392087 h 699135"/>
                <a:gd name="connsiteX3" fmla="*/ 108899 w 789299"/>
                <a:gd name="connsiteY3" fmla="*/ 698906 h 699135"/>
                <a:gd name="connsiteX4" fmla="*/ 347024 w 789299"/>
                <a:gd name="connsiteY4" fmla="*/ 699002 h 699135"/>
                <a:gd name="connsiteX5" fmla="*/ 347024 w 789299"/>
                <a:gd name="connsiteY5" fmla="*/ 461172 h 699135"/>
                <a:gd name="connsiteX6" fmla="*/ 442274 w 789299"/>
                <a:gd name="connsiteY6" fmla="*/ 461172 h 699135"/>
                <a:gd name="connsiteX7" fmla="*/ 442274 w 789299"/>
                <a:gd name="connsiteY7" fmla="*/ 699040 h 699135"/>
                <a:gd name="connsiteX8" fmla="*/ 680399 w 789299"/>
                <a:gd name="connsiteY8" fmla="*/ 699135 h 699135"/>
                <a:gd name="connsiteX9" fmla="*/ 680399 w 789299"/>
                <a:gd name="connsiteY9" fmla="*/ 391687 h 699135"/>
                <a:gd name="connsiteX10" fmla="*/ 727729 w 789299"/>
                <a:gd name="connsiteY10" fmla="*/ 436455 h 699135"/>
                <a:gd name="connsiteX11" fmla="*/ 789299 w 789299"/>
                <a:gd name="connsiteY11" fmla="*/ 374894 h 699135"/>
                <a:gd name="connsiteX12" fmla="*/ 394649 w 789299"/>
                <a:gd name="connsiteY12" fmla="*/ 0 h 699135"/>
                <a:gd name="connsiteX13" fmla="*/ 0 w 789299"/>
                <a:gd name="connsiteY13" fmla="*/ 374885 h 699135"/>
                <a:gd name="connsiteX14" fmla="*/ 661349 w 789299"/>
                <a:gd name="connsiteY14" fmla="*/ 680085 h 699135"/>
                <a:gd name="connsiteX15" fmla="*/ 461324 w 789299"/>
                <a:gd name="connsiteY15" fmla="*/ 679999 h 699135"/>
                <a:gd name="connsiteX16" fmla="*/ 461324 w 789299"/>
                <a:gd name="connsiteY16" fmla="*/ 442122 h 699135"/>
                <a:gd name="connsiteX17" fmla="*/ 327974 w 789299"/>
                <a:gd name="connsiteY17" fmla="*/ 679942 h 699135"/>
                <a:gd name="connsiteX18" fmla="*/ 127949 w 789299"/>
                <a:gd name="connsiteY18" fmla="*/ 679866 h 699135"/>
                <a:gd name="connsiteX19" fmla="*/ 127949 w 789299"/>
                <a:gd name="connsiteY19" fmla="*/ 374047 h 699135"/>
                <a:gd name="connsiteX20" fmla="*/ 394649 w 789299"/>
                <a:gd name="connsiteY20" fmla="*/ 121482 h 699135"/>
                <a:gd name="connsiteX21" fmla="*/ 661349 w 789299"/>
                <a:gd name="connsiteY21" fmla="*/ 373675 h 699135"/>
                <a:gd name="connsiteX22" fmla="*/ 661349 w 789299"/>
                <a:gd name="connsiteY22" fmla="*/ 680085 h 699135"/>
                <a:gd name="connsiteX23" fmla="*/ 62170 w 789299"/>
                <a:gd name="connsiteY23" fmla="*/ 410108 h 699135"/>
                <a:gd name="connsiteX24" fmla="*/ 27299 w 789299"/>
                <a:gd name="connsiteY24" fmla="*/ 375285 h 699135"/>
                <a:gd name="connsiteX25" fmla="*/ 394649 w 789299"/>
                <a:gd name="connsiteY25" fmla="*/ 26251 h 699135"/>
                <a:gd name="connsiteX26" fmla="*/ 762000 w 789299"/>
                <a:gd name="connsiteY26" fmla="*/ 375285 h 699135"/>
                <a:gd name="connsiteX27" fmla="*/ 727358 w 789299"/>
                <a:gd name="connsiteY27" fmla="*/ 409880 h 699135"/>
                <a:gd name="connsiteX28" fmla="*/ 394649 w 789299"/>
                <a:gd name="connsiteY28" fmla="*/ 95250 h 699135"/>
                <a:gd name="connsiteX29" fmla="*/ 62170 w 789299"/>
                <a:gd name="connsiteY29" fmla="*/ 410108 h 699135"/>
                <a:gd name="connsiteX0" fmla="*/ 0 w 789299"/>
                <a:gd name="connsiteY0" fmla="*/ 374885 h 699135"/>
                <a:gd name="connsiteX1" fmla="*/ 61808 w 789299"/>
                <a:gd name="connsiteY1" fmla="*/ 436683 h 699135"/>
                <a:gd name="connsiteX2" fmla="*/ 108899 w 789299"/>
                <a:gd name="connsiteY2" fmla="*/ 392087 h 699135"/>
                <a:gd name="connsiteX3" fmla="*/ 108899 w 789299"/>
                <a:gd name="connsiteY3" fmla="*/ 698906 h 699135"/>
                <a:gd name="connsiteX4" fmla="*/ 347024 w 789299"/>
                <a:gd name="connsiteY4" fmla="*/ 699002 h 699135"/>
                <a:gd name="connsiteX5" fmla="*/ 347024 w 789299"/>
                <a:gd name="connsiteY5" fmla="*/ 461172 h 699135"/>
                <a:gd name="connsiteX6" fmla="*/ 442274 w 789299"/>
                <a:gd name="connsiteY6" fmla="*/ 461172 h 699135"/>
                <a:gd name="connsiteX7" fmla="*/ 442274 w 789299"/>
                <a:gd name="connsiteY7" fmla="*/ 699040 h 699135"/>
                <a:gd name="connsiteX8" fmla="*/ 680399 w 789299"/>
                <a:gd name="connsiteY8" fmla="*/ 699135 h 699135"/>
                <a:gd name="connsiteX9" fmla="*/ 680399 w 789299"/>
                <a:gd name="connsiteY9" fmla="*/ 391687 h 699135"/>
                <a:gd name="connsiteX10" fmla="*/ 727729 w 789299"/>
                <a:gd name="connsiteY10" fmla="*/ 436455 h 699135"/>
                <a:gd name="connsiteX11" fmla="*/ 789299 w 789299"/>
                <a:gd name="connsiteY11" fmla="*/ 374894 h 699135"/>
                <a:gd name="connsiteX12" fmla="*/ 394649 w 789299"/>
                <a:gd name="connsiteY12" fmla="*/ 0 h 699135"/>
                <a:gd name="connsiteX13" fmla="*/ 0 w 789299"/>
                <a:gd name="connsiteY13" fmla="*/ 374885 h 699135"/>
                <a:gd name="connsiteX14" fmla="*/ 661349 w 789299"/>
                <a:gd name="connsiteY14" fmla="*/ 680085 h 699135"/>
                <a:gd name="connsiteX15" fmla="*/ 461324 w 789299"/>
                <a:gd name="connsiteY15" fmla="*/ 679999 h 699135"/>
                <a:gd name="connsiteX16" fmla="*/ 327974 w 789299"/>
                <a:gd name="connsiteY16" fmla="*/ 679942 h 699135"/>
                <a:gd name="connsiteX17" fmla="*/ 127949 w 789299"/>
                <a:gd name="connsiteY17" fmla="*/ 679866 h 699135"/>
                <a:gd name="connsiteX18" fmla="*/ 127949 w 789299"/>
                <a:gd name="connsiteY18" fmla="*/ 374047 h 699135"/>
                <a:gd name="connsiteX19" fmla="*/ 394649 w 789299"/>
                <a:gd name="connsiteY19" fmla="*/ 121482 h 699135"/>
                <a:gd name="connsiteX20" fmla="*/ 661349 w 789299"/>
                <a:gd name="connsiteY20" fmla="*/ 373675 h 699135"/>
                <a:gd name="connsiteX21" fmla="*/ 661349 w 789299"/>
                <a:gd name="connsiteY21" fmla="*/ 680085 h 699135"/>
                <a:gd name="connsiteX22" fmla="*/ 62170 w 789299"/>
                <a:gd name="connsiteY22" fmla="*/ 410108 h 699135"/>
                <a:gd name="connsiteX23" fmla="*/ 27299 w 789299"/>
                <a:gd name="connsiteY23" fmla="*/ 375285 h 699135"/>
                <a:gd name="connsiteX24" fmla="*/ 394649 w 789299"/>
                <a:gd name="connsiteY24" fmla="*/ 26251 h 699135"/>
                <a:gd name="connsiteX25" fmla="*/ 762000 w 789299"/>
                <a:gd name="connsiteY25" fmla="*/ 375285 h 699135"/>
                <a:gd name="connsiteX26" fmla="*/ 727358 w 789299"/>
                <a:gd name="connsiteY26" fmla="*/ 409880 h 699135"/>
                <a:gd name="connsiteX27" fmla="*/ 394649 w 789299"/>
                <a:gd name="connsiteY27" fmla="*/ 95250 h 699135"/>
                <a:gd name="connsiteX28" fmla="*/ 62170 w 789299"/>
                <a:gd name="connsiteY28" fmla="*/ 410108 h 699135"/>
                <a:gd name="connsiteX0" fmla="*/ 0 w 789299"/>
                <a:gd name="connsiteY0" fmla="*/ 374885 h 699135"/>
                <a:gd name="connsiteX1" fmla="*/ 61808 w 789299"/>
                <a:gd name="connsiteY1" fmla="*/ 436683 h 699135"/>
                <a:gd name="connsiteX2" fmla="*/ 108899 w 789299"/>
                <a:gd name="connsiteY2" fmla="*/ 392087 h 699135"/>
                <a:gd name="connsiteX3" fmla="*/ 108899 w 789299"/>
                <a:gd name="connsiteY3" fmla="*/ 698906 h 699135"/>
                <a:gd name="connsiteX4" fmla="*/ 347024 w 789299"/>
                <a:gd name="connsiteY4" fmla="*/ 699002 h 699135"/>
                <a:gd name="connsiteX5" fmla="*/ 442274 w 789299"/>
                <a:gd name="connsiteY5" fmla="*/ 461172 h 699135"/>
                <a:gd name="connsiteX6" fmla="*/ 442274 w 789299"/>
                <a:gd name="connsiteY6" fmla="*/ 699040 h 699135"/>
                <a:gd name="connsiteX7" fmla="*/ 680399 w 789299"/>
                <a:gd name="connsiteY7" fmla="*/ 699135 h 699135"/>
                <a:gd name="connsiteX8" fmla="*/ 680399 w 789299"/>
                <a:gd name="connsiteY8" fmla="*/ 391687 h 699135"/>
                <a:gd name="connsiteX9" fmla="*/ 727729 w 789299"/>
                <a:gd name="connsiteY9" fmla="*/ 436455 h 699135"/>
                <a:gd name="connsiteX10" fmla="*/ 789299 w 789299"/>
                <a:gd name="connsiteY10" fmla="*/ 374894 h 699135"/>
                <a:gd name="connsiteX11" fmla="*/ 394649 w 789299"/>
                <a:gd name="connsiteY11" fmla="*/ 0 h 699135"/>
                <a:gd name="connsiteX12" fmla="*/ 0 w 789299"/>
                <a:gd name="connsiteY12" fmla="*/ 374885 h 699135"/>
                <a:gd name="connsiteX13" fmla="*/ 661349 w 789299"/>
                <a:gd name="connsiteY13" fmla="*/ 680085 h 699135"/>
                <a:gd name="connsiteX14" fmla="*/ 461324 w 789299"/>
                <a:gd name="connsiteY14" fmla="*/ 679999 h 699135"/>
                <a:gd name="connsiteX15" fmla="*/ 327974 w 789299"/>
                <a:gd name="connsiteY15" fmla="*/ 679942 h 699135"/>
                <a:gd name="connsiteX16" fmla="*/ 127949 w 789299"/>
                <a:gd name="connsiteY16" fmla="*/ 679866 h 699135"/>
                <a:gd name="connsiteX17" fmla="*/ 127949 w 789299"/>
                <a:gd name="connsiteY17" fmla="*/ 374047 h 699135"/>
                <a:gd name="connsiteX18" fmla="*/ 394649 w 789299"/>
                <a:gd name="connsiteY18" fmla="*/ 121482 h 699135"/>
                <a:gd name="connsiteX19" fmla="*/ 661349 w 789299"/>
                <a:gd name="connsiteY19" fmla="*/ 373675 h 699135"/>
                <a:gd name="connsiteX20" fmla="*/ 661349 w 789299"/>
                <a:gd name="connsiteY20" fmla="*/ 680085 h 699135"/>
                <a:gd name="connsiteX21" fmla="*/ 62170 w 789299"/>
                <a:gd name="connsiteY21" fmla="*/ 410108 h 699135"/>
                <a:gd name="connsiteX22" fmla="*/ 27299 w 789299"/>
                <a:gd name="connsiteY22" fmla="*/ 375285 h 699135"/>
                <a:gd name="connsiteX23" fmla="*/ 394649 w 789299"/>
                <a:gd name="connsiteY23" fmla="*/ 26251 h 699135"/>
                <a:gd name="connsiteX24" fmla="*/ 762000 w 789299"/>
                <a:gd name="connsiteY24" fmla="*/ 375285 h 699135"/>
                <a:gd name="connsiteX25" fmla="*/ 727358 w 789299"/>
                <a:gd name="connsiteY25" fmla="*/ 409880 h 699135"/>
                <a:gd name="connsiteX26" fmla="*/ 394649 w 789299"/>
                <a:gd name="connsiteY26" fmla="*/ 95250 h 699135"/>
                <a:gd name="connsiteX27" fmla="*/ 62170 w 789299"/>
                <a:gd name="connsiteY27" fmla="*/ 410108 h 699135"/>
                <a:gd name="connsiteX0" fmla="*/ 0 w 789299"/>
                <a:gd name="connsiteY0" fmla="*/ 374885 h 699135"/>
                <a:gd name="connsiteX1" fmla="*/ 61808 w 789299"/>
                <a:gd name="connsiteY1" fmla="*/ 436683 h 699135"/>
                <a:gd name="connsiteX2" fmla="*/ 108899 w 789299"/>
                <a:gd name="connsiteY2" fmla="*/ 392087 h 699135"/>
                <a:gd name="connsiteX3" fmla="*/ 108899 w 789299"/>
                <a:gd name="connsiteY3" fmla="*/ 698906 h 699135"/>
                <a:gd name="connsiteX4" fmla="*/ 347024 w 789299"/>
                <a:gd name="connsiteY4" fmla="*/ 699002 h 699135"/>
                <a:gd name="connsiteX5" fmla="*/ 442274 w 789299"/>
                <a:gd name="connsiteY5" fmla="*/ 699040 h 699135"/>
                <a:gd name="connsiteX6" fmla="*/ 680399 w 789299"/>
                <a:gd name="connsiteY6" fmla="*/ 699135 h 699135"/>
                <a:gd name="connsiteX7" fmla="*/ 680399 w 789299"/>
                <a:gd name="connsiteY7" fmla="*/ 391687 h 699135"/>
                <a:gd name="connsiteX8" fmla="*/ 727729 w 789299"/>
                <a:gd name="connsiteY8" fmla="*/ 436455 h 699135"/>
                <a:gd name="connsiteX9" fmla="*/ 789299 w 789299"/>
                <a:gd name="connsiteY9" fmla="*/ 374894 h 699135"/>
                <a:gd name="connsiteX10" fmla="*/ 394649 w 789299"/>
                <a:gd name="connsiteY10" fmla="*/ 0 h 699135"/>
                <a:gd name="connsiteX11" fmla="*/ 0 w 789299"/>
                <a:gd name="connsiteY11" fmla="*/ 374885 h 699135"/>
                <a:gd name="connsiteX12" fmla="*/ 661349 w 789299"/>
                <a:gd name="connsiteY12" fmla="*/ 680085 h 699135"/>
                <a:gd name="connsiteX13" fmla="*/ 461324 w 789299"/>
                <a:gd name="connsiteY13" fmla="*/ 679999 h 699135"/>
                <a:gd name="connsiteX14" fmla="*/ 327974 w 789299"/>
                <a:gd name="connsiteY14" fmla="*/ 679942 h 699135"/>
                <a:gd name="connsiteX15" fmla="*/ 127949 w 789299"/>
                <a:gd name="connsiteY15" fmla="*/ 679866 h 699135"/>
                <a:gd name="connsiteX16" fmla="*/ 127949 w 789299"/>
                <a:gd name="connsiteY16" fmla="*/ 374047 h 699135"/>
                <a:gd name="connsiteX17" fmla="*/ 394649 w 789299"/>
                <a:gd name="connsiteY17" fmla="*/ 121482 h 699135"/>
                <a:gd name="connsiteX18" fmla="*/ 661349 w 789299"/>
                <a:gd name="connsiteY18" fmla="*/ 373675 h 699135"/>
                <a:gd name="connsiteX19" fmla="*/ 661349 w 789299"/>
                <a:gd name="connsiteY19" fmla="*/ 680085 h 699135"/>
                <a:gd name="connsiteX20" fmla="*/ 62170 w 789299"/>
                <a:gd name="connsiteY20" fmla="*/ 410108 h 699135"/>
                <a:gd name="connsiteX21" fmla="*/ 27299 w 789299"/>
                <a:gd name="connsiteY21" fmla="*/ 375285 h 699135"/>
                <a:gd name="connsiteX22" fmla="*/ 394649 w 789299"/>
                <a:gd name="connsiteY22" fmla="*/ 26251 h 699135"/>
                <a:gd name="connsiteX23" fmla="*/ 762000 w 789299"/>
                <a:gd name="connsiteY23" fmla="*/ 375285 h 699135"/>
                <a:gd name="connsiteX24" fmla="*/ 727358 w 789299"/>
                <a:gd name="connsiteY24" fmla="*/ 409880 h 699135"/>
                <a:gd name="connsiteX25" fmla="*/ 394649 w 789299"/>
                <a:gd name="connsiteY25" fmla="*/ 95250 h 699135"/>
                <a:gd name="connsiteX26" fmla="*/ 62170 w 789299"/>
                <a:gd name="connsiteY26" fmla="*/ 410108 h 699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789299" h="699135">
                  <a:moveTo>
                    <a:pt x="0" y="374885"/>
                  </a:moveTo>
                  <a:lnTo>
                    <a:pt x="61808" y="436683"/>
                  </a:lnTo>
                  <a:lnTo>
                    <a:pt x="108899" y="392087"/>
                  </a:lnTo>
                  <a:lnTo>
                    <a:pt x="108899" y="698906"/>
                  </a:lnTo>
                  <a:lnTo>
                    <a:pt x="347024" y="699002"/>
                  </a:lnTo>
                  <a:lnTo>
                    <a:pt x="442274" y="699040"/>
                  </a:lnTo>
                  <a:lnTo>
                    <a:pt x="680399" y="699135"/>
                  </a:lnTo>
                  <a:lnTo>
                    <a:pt x="680399" y="391687"/>
                  </a:lnTo>
                  <a:lnTo>
                    <a:pt x="727729" y="436455"/>
                  </a:lnTo>
                  <a:lnTo>
                    <a:pt x="789299" y="374894"/>
                  </a:lnTo>
                  <a:lnTo>
                    <a:pt x="394649" y="0"/>
                  </a:lnTo>
                  <a:lnTo>
                    <a:pt x="0" y="374885"/>
                  </a:lnTo>
                  <a:close/>
                  <a:moveTo>
                    <a:pt x="661349" y="680085"/>
                  </a:moveTo>
                  <a:lnTo>
                    <a:pt x="461324" y="679999"/>
                  </a:lnTo>
                  <a:lnTo>
                    <a:pt x="327974" y="679942"/>
                  </a:lnTo>
                  <a:lnTo>
                    <a:pt x="127949" y="679866"/>
                  </a:lnTo>
                  <a:lnTo>
                    <a:pt x="127949" y="374047"/>
                  </a:lnTo>
                  <a:lnTo>
                    <a:pt x="394649" y="121482"/>
                  </a:lnTo>
                  <a:lnTo>
                    <a:pt x="661349" y="373675"/>
                  </a:lnTo>
                  <a:lnTo>
                    <a:pt x="661349" y="680085"/>
                  </a:lnTo>
                  <a:close/>
                  <a:moveTo>
                    <a:pt x="62170" y="410108"/>
                  </a:moveTo>
                  <a:lnTo>
                    <a:pt x="27299" y="375285"/>
                  </a:lnTo>
                  <a:lnTo>
                    <a:pt x="394649" y="26251"/>
                  </a:lnTo>
                  <a:lnTo>
                    <a:pt x="762000" y="375285"/>
                  </a:lnTo>
                  <a:lnTo>
                    <a:pt x="727358" y="409880"/>
                  </a:lnTo>
                  <a:lnTo>
                    <a:pt x="394649" y="95250"/>
                  </a:lnTo>
                  <a:lnTo>
                    <a:pt x="62170" y="410108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BE"/>
            </a:p>
          </p:txBody>
        </p:sp>
      </p:grpSp>
      <p:sp>
        <p:nvSpPr>
          <p:cNvPr id="110" name="ZoneTexte 109">
            <a:extLst>
              <a:ext uri="{FF2B5EF4-FFF2-40B4-BE49-F238E27FC236}">
                <a16:creationId xmlns:a16="http://schemas.microsoft.com/office/drawing/2014/main" id="{CB38D83A-7FDE-4A39-93EB-015255C25554}"/>
              </a:ext>
            </a:extLst>
          </p:cNvPr>
          <p:cNvSpPr txBox="1"/>
          <p:nvPr/>
        </p:nvSpPr>
        <p:spPr>
          <a:xfrm>
            <a:off x="5083841" y="369668"/>
            <a:ext cx="1096433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000" b="1" dirty="0">
                <a:latin typeface="Aharoni" panose="02010803020104030203" pitchFamily="2" charset="-79"/>
                <a:cs typeface="Aharoni" panose="02010803020104030203" pitchFamily="2" charset="-79"/>
              </a:rPr>
              <a:t>Andenne</a:t>
            </a:r>
            <a:endParaRPr lang="fr-BE" sz="1000" b="1" dirty="0">
              <a:latin typeface="Aharoni" panose="02010803020104030203" pitchFamily="2" charset="-79"/>
              <a:cs typeface="Aharoni" panose="02010803020104030203" pitchFamily="2" charset="-79"/>
            </a:endParaRPr>
          </a:p>
        </p:txBody>
      </p:sp>
      <p:grpSp>
        <p:nvGrpSpPr>
          <p:cNvPr id="111" name="Groupe 110">
            <a:extLst>
              <a:ext uri="{FF2B5EF4-FFF2-40B4-BE49-F238E27FC236}">
                <a16:creationId xmlns:a16="http://schemas.microsoft.com/office/drawing/2014/main" id="{8A8E4959-3752-46D4-B136-8092BF806256}"/>
              </a:ext>
            </a:extLst>
          </p:cNvPr>
          <p:cNvGrpSpPr/>
          <p:nvPr/>
        </p:nvGrpSpPr>
        <p:grpSpPr>
          <a:xfrm>
            <a:off x="9520836" y="5515989"/>
            <a:ext cx="268539" cy="283412"/>
            <a:chOff x="72299" y="2590499"/>
            <a:chExt cx="421561" cy="439013"/>
          </a:xfrm>
        </p:grpSpPr>
        <p:pic>
          <p:nvPicPr>
            <p:cNvPr id="112" name="Graphique 111" descr="Réunion avec un remplissage uni">
              <a:extLst>
                <a:ext uri="{FF2B5EF4-FFF2-40B4-BE49-F238E27FC236}">
                  <a16:creationId xmlns:a16="http://schemas.microsoft.com/office/drawing/2014/main" id="{48B6CC05-9FE8-4C3B-AB01-2C8B6555C599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130739" y="2724150"/>
              <a:ext cx="305362" cy="305362"/>
            </a:xfrm>
            <a:prstGeom prst="rect">
              <a:avLst/>
            </a:prstGeom>
          </p:spPr>
        </p:pic>
        <p:sp>
          <p:nvSpPr>
            <p:cNvPr id="113" name="Forme libre : forme 112">
              <a:extLst>
                <a:ext uri="{FF2B5EF4-FFF2-40B4-BE49-F238E27FC236}">
                  <a16:creationId xmlns:a16="http://schemas.microsoft.com/office/drawing/2014/main" id="{B54F855B-F87F-4370-B82C-97757521D476}"/>
                </a:ext>
              </a:extLst>
            </p:cNvPr>
            <p:cNvSpPr/>
            <p:nvPr/>
          </p:nvSpPr>
          <p:spPr>
            <a:xfrm>
              <a:off x="72299" y="2590499"/>
              <a:ext cx="421561" cy="400050"/>
            </a:xfrm>
            <a:custGeom>
              <a:avLst/>
              <a:gdLst>
                <a:gd name="connsiteX0" fmla="*/ 0 w 789298"/>
                <a:gd name="connsiteY0" fmla="*/ 374885 h 699134"/>
                <a:gd name="connsiteX1" fmla="*/ 61808 w 789298"/>
                <a:gd name="connsiteY1" fmla="*/ 436683 h 699134"/>
                <a:gd name="connsiteX2" fmla="*/ 108899 w 789298"/>
                <a:gd name="connsiteY2" fmla="*/ 392087 h 699134"/>
                <a:gd name="connsiteX3" fmla="*/ 108899 w 789298"/>
                <a:gd name="connsiteY3" fmla="*/ 698906 h 699134"/>
                <a:gd name="connsiteX4" fmla="*/ 347024 w 789298"/>
                <a:gd name="connsiteY4" fmla="*/ 699002 h 699134"/>
                <a:gd name="connsiteX5" fmla="*/ 347024 w 789298"/>
                <a:gd name="connsiteY5" fmla="*/ 461172 h 699134"/>
                <a:gd name="connsiteX6" fmla="*/ 442274 w 789298"/>
                <a:gd name="connsiteY6" fmla="*/ 461172 h 699134"/>
                <a:gd name="connsiteX7" fmla="*/ 442274 w 789298"/>
                <a:gd name="connsiteY7" fmla="*/ 699040 h 699134"/>
                <a:gd name="connsiteX8" fmla="*/ 680399 w 789298"/>
                <a:gd name="connsiteY8" fmla="*/ 699135 h 699134"/>
                <a:gd name="connsiteX9" fmla="*/ 680399 w 789298"/>
                <a:gd name="connsiteY9" fmla="*/ 391687 h 699134"/>
                <a:gd name="connsiteX10" fmla="*/ 727729 w 789298"/>
                <a:gd name="connsiteY10" fmla="*/ 436455 h 699134"/>
                <a:gd name="connsiteX11" fmla="*/ 789299 w 789298"/>
                <a:gd name="connsiteY11" fmla="*/ 374894 h 699134"/>
                <a:gd name="connsiteX12" fmla="*/ 394649 w 789298"/>
                <a:gd name="connsiteY12" fmla="*/ 0 h 699134"/>
                <a:gd name="connsiteX13" fmla="*/ 661349 w 789298"/>
                <a:gd name="connsiteY13" fmla="*/ 680085 h 699134"/>
                <a:gd name="connsiteX14" fmla="*/ 461324 w 789298"/>
                <a:gd name="connsiteY14" fmla="*/ 679999 h 699134"/>
                <a:gd name="connsiteX15" fmla="*/ 461324 w 789298"/>
                <a:gd name="connsiteY15" fmla="*/ 442122 h 699134"/>
                <a:gd name="connsiteX16" fmla="*/ 327974 w 789298"/>
                <a:gd name="connsiteY16" fmla="*/ 442122 h 699134"/>
                <a:gd name="connsiteX17" fmla="*/ 327974 w 789298"/>
                <a:gd name="connsiteY17" fmla="*/ 679942 h 699134"/>
                <a:gd name="connsiteX18" fmla="*/ 127949 w 789298"/>
                <a:gd name="connsiteY18" fmla="*/ 679866 h 699134"/>
                <a:gd name="connsiteX19" fmla="*/ 127949 w 789298"/>
                <a:gd name="connsiteY19" fmla="*/ 374047 h 699134"/>
                <a:gd name="connsiteX20" fmla="*/ 394649 w 789298"/>
                <a:gd name="connsiteY20" fmla="*/ 121482 h 699134"/>
                <a:gd name="connsiteX21" fmla="*/ 661349 w 789298"/>
                <a:gd name="connsiteY21" fmla="*/ 373675 h 699134"/>
                <a:gd name="connsiteX22" fmla="*/ 62170 w 789298"/>
                <a:gd name="connsiteY22" fmla="*/ 410108 h 699134"/>
                <a:gd name="connsiteX23" fmla="*/ 27299 w 789298"/>
                <a:gd name="connsiteY23" fmla="*/ 375285 h 699134"/>
                <a:gd name="connsiteX24" fmla="*/ 394649 w 789298"/>
                <a:gd name="connsiteY24" fmla="*/ 26251 h 699134"/>
                <a:gd name="connsiteX25" fmla="*/ 762000 w 789298"/>
                <a:gd name="connsiteY25" fmla="*/ 375285 h 699134"/>
                <a:gd name="connsiteX26" fmla="*/ 727358 w 789298"/>
                <a:gd name="connsiteY26" fmla="*/ 409880 h 699134"/>
                <a:gd name="connsiteX27" fmla="*/ 394649 w 789298"/>
                <a:gd name="connsiteY27" fmla="*/ 95250 h 699134"/>
                <a:gd name="connsiteX0" fmla="*/ 0 w 789299"/>
                <a:gd name="connsiteY0" fmla="*/ 374885 h 699135"/>
                <a:gd name="connsiteX1" fmla="*/ 61808 w 789299"/>
                <a:gd name="connsiteY1" fmla="*/ 436683 h 699135"/>
                <a:gd name="connsiteX2" fmla="*/ 108899 w 789299"/>
                <a:gd name="connsiteY2" fmla="*/ 392087 h 699135"/>
                <a:gd name="connsiteX3" fmla="*/ 108899 w 789299"/>
                <a:gd name="connsiteY3" fmla="*/ 698906 h 699135"/>
                <a:gd name="connsiteX4" fmla="*/ 347024 w 789299"/>
                <a:gd name="connsiteY4" fmla="*/ 699002 h 699135"/>
                <a:gd name="connsiteX5" fmla="*/ 347024 w 789299"/>
                <a:gd name="connsiteY5" fmla="*/ 461172 h 699135"/>
                <a:gd name="connsiteX6" fmla="*/ 442274 w 789299"/>
                <a:gd name="connsiteY6" fmla="*/ 461172 h 699135"/>
                <a:gd name="connsiteX7" fmla="*/ 442274 w 789299"/>
                <a:gd name="connsiteY7" fmla="*/ 699040 h 699135"/>
                <a:gd name="connsiteX8" fmla="*/ 680399 w 789299"/>
                <a:gd name="connsiteY8" fmla="*/ 699135 h 699135"/>
                <a:gd name="connsiteX9" fmla="*/ 680399 w 789299"/>
                <a:gd name="connsiteY9" fmla="*/ 391687 h 699135"/>
                <a:gd name="connsiteX10" fmla="*/ 727729 w 789299"/>
                <a:gd name="connsiteY10" fmla="*/ 436455 h 699135"/>
                <a:gd name="connsiteX11" fmla="*/ 789299 w 789299"/>
                <a:gd name="connsiteY11" fmla="*/ 374894 h 699135"/>
                <a:gd name="connsiteX12" fmla="*/ 394649 w 789299"/>
                <a:gd name="connsiteY12" fmla="*/ 0 h 699135"/>
                <a:gd name="connsiteX13" fmla="*/ 0 w 789299"/>
                <a:gd name="connsiteY13" fmla="*/ 374885 h 699135"/>
                <a:gd name="connsiteX14" fmla="*/ 661349 w 789299"/>
                <a:gd name="connsiteY14" fmla="*/ 680085 h 699135"/>
                <a:gd name="connsiteX15" fmla="*/ 461324 w 789299"/>
                <a:gd name="connsiteY15" fmla="*/ 679999 h 699135"/>
                <a:gd name="connsiteX16" fmla="*/ 461324 w 789299"/>
                <a:gd name="connsiteY16" fmla="*/ 442122 h 699135"/>
                <a:gd name="connsiteX17" fmla="*/ 327974 w 789299"/>
                <a:gd name="connsiteY17" fmla="*/ 679942 h 699135"/>
                <a:gd name="connsiteX18" fmla="*/ 127949 w 789299"/>
                <a:gd name="connsiteY18" fmla="*/ 679866 h 699135"/>
                <a:gd name="connsiteX19" fmla="*/ 127949 w 789299"/>
                <a:gd name="connsiteY19" fmla="*/ 374047 h 699135"/>
                <a:gd name="connsiteX20" fmla="*/ 394649 w 789299"/>
                <a:gd name="connsiteY20" fmla="*/ 121482 h 699135"/>
                <a:gd name="connsiteX21" fmla="*/ 661349 w 789299"/>
                <a:gd name="connsiteY21" fmla="*/ 373675 h 699135"/>
                <a:gd name="connsiteX22" fmla="*/ 661349 w 789299"/>
                <a:gd name="connsiteY22" fmla="*/ 680085 h 699135"/>
                <a:gd name="connsiteX23" fmla="*/ 62170 w 789299"/>
                <a:gd name="connsiteY23" fmla="*/ 410108 h 699135"/>
                <a:gd name="connsiteX24" fmla="*/ 27299 w 789299"/>
                <a:gd name="connsiteY24" fmla="*/ 375285 h 699135"/>
                <a:gd name="connsiteX25" fmla="*/ 394649 w 789299"/>
                <a:gd name="connsiteY25" fmla="*/ 26251 h 699135"/>
                <a:gd name="connsiteX26" fmla="*/ 762000 w 789299"/>
                <a:gd name="connsiteY26" fmla="*/ 375285 h 699135"/>
                <a:gd name="connsiteX27" fmla="*/ 727358 w 789299"/>
                <a:gd name="connsiteY27" fmla="*/ 409880 h 699135"/>
                <a:gd name="connsiteX28" fmla="*/ 394649 w 789299"/>
                <a:gd name="connsiteY28" fmla="*/ 95250 h 699135"/>
                <a:gd name="connsiteX29" fmla="*/ 62170 w 789299"/>
                <a:gd name="connsiteY29" fmla="*/ 410108 h 699135"/>
                <a:gd name="connsiteX0" fmla="*/ 0 w 789299"/>
                <a:gd name="connsiteY0" fmla="*/ 374885 h 699135"/>
                <a:gd name="connsiteX1" fmla="*/ 61808 w 789299"/>
                <a:gd name="connsiteY1" fmla="*/ 436683 h 699135"/>
                <a:gd name="connsiteX2" fmla="*/ 108899 w 789299"/>
                <a:gd name="connsiteY2" fmla="*/ 392087 h 699135"/>
                <a:gd name="connsiteX3" fmla="*/ 108899 w 789299"/>
                <a:gd name="connsiteY3" fmla="*/ 698906 h 699135"/>
                <a:gd name="connsiteX4" fmla="*/ 347024 w 789299"/>
                <a:gd name="connsiteY4" fmla="*/ 699002 h 699135"/>
                <a:gd name="connsiteX5" fmla="*/ 347024 w 789299"/>
                <a:gd name="connsiteY5" fmla="*/ 461172 h 699135"/>
                <a:gd name="connsiteX6" fmla="*/ 442274 w 789299"/>
                <a:gd name="connsiteY6" fmla="*/ 461172 h 699135"/>
                <a:gd name="connsiteX7" fmla="*/ 442274 w 789299"/>
                <a:gd name="connsiteY7" fmla="*/ 699040 h 699135"/>
                <a:gd name="connsiteX8" fmla="*/ 680399 w 789299"/>
                <a:gd name="connsiteY8" fmla="*/ 699135 h 699135"/>
                <a:gd name="connsiteX9" fmla="*/ 680399 w 789299"/>
                <a:gd name="connsiteY9" fmla="*/ 391687 h 699135"/>
                <a:gd name="connsiteX10" fmla="*/ 727729 w 789299"/>
                <a:gd name="connsiteY10" fmla="*/ 436455 h 699135"/>
                <a:gd name="connsiteX11" fmla="*/ 789299 w 789299"/>
                <a:gd name="connsiteY11" fmla="*/ 374894 h 699135"/>
                <a:gd name="connsiteX12" fmla="*/ 394649 w 789299"/>
                <a:gd name="connsiteY12" fmla="*/ 0 h 699135"/>
                <a:gd name="connsiteX13" fmla="*/ 0 w 789299"/>
                <a:gd name="connsiteY13" fmla="*/ 374885 h 699135"/>
                <a:gd name="connsiteX14" fmla="*/ 661349 w 789299"/>
                <a:gd name="connsiteY14" fmla="*/ 680085 h 699135"/>
                <a:gd name="connsiteX15" fmla="*/ 461324 w 789299"/>
                <a:gd name="connsiteY15" fmla="*/ 679999 h 699135"/>
                <a:gd name="connsiteX16" fmla="*/ 327974 w 789299"/>
                <a:gd name="connsiteY16" fmla="*/ 679942 h 699135"/>
                <a:gd name="connsiteX17" fmla="*/ 127949 w 789299"/>
                <a:gd name="connsiteY17" fmla="*/ 679866 h 699135"/>
                <a:gd name="connsiteX18" fmla="*/ 127949 w 789299"/>
                <a:gd name="connsiteY18" fmla="*/ 374047 h 699135"/>
                <a:gd name="connsiteX19" fmla="*/ 394649 w 789299"/>
                <a:gd name="connsiteY19" fmla="*/ 121482 h 699135"/>
                <a:gd name="connsiteX20" fmla="*/ 661349 w 789299"/>
                <a:gd name="connsiteY20" fmla="*/ 373675 h 699135"/>
                <a:gd name="connsiteX21" fmla="*/ 661349 w 789299"/>
                <a:gd name="connsiteY21" fmla="*/ 680085 h 699135"/>
                <a:gd name="connsiteX22" fmla="*/ 62170 w 789299"/>
                <a:gd name="connsiteY22" fmla="*/ 410108 h 699135"/>
                <a:gd name="connsiteX23" fmla="*/ 27299 w 789299"/>
                <a:gd name="connsiteY23" fmla="*/ 375285 h 699135"/>
                <a:gd name="connsiteX24" fmla="*/ 394649 w 789299"/>
                <a:gd name="connsiteY24" fmla="*/ 26251 h 699135"/>
                <a:gd name="connsiteX25" fmla="*/ 762000 w 789299"/>
                <a:gd name="connsiteY25" fmla="*/ 375285 h 699135"/>
                <a:gd name="connsiteX26" fmla="*/ 727358 w 789299"/>
                <a:gd name="connsiteY26" fmla="*/ 409880 h 699135"/>
                <a:gd name="connsiteX27" fmla="*/ 394649 w 789299"/>
                <a:gd name="connsiteY27" fmla="*/ 95250 h 699135"/>
                <a:gd name="connsiteX28" fmla="*/ 62170 w 789299"/>
                <a:gd name="connsiteY28" fmla="*/ 410108 h 699135"/>
                <a:gd name="connsiteX0" fmla="*/ 0 w 789299"/>
                <a:gd name="connsiteY0" fmla="*/ 374885 h 699135"/>
                <a:gd name="connsiteX1" fmla="*/ 61808 w 789299"/>
                <a:gd name="connsiteY1" fmla="*/ 436683 h 699135"/>
                <a:gd name="connsiteX2" fmla="*/ 108899 w 789299"/>
                <a:gd name="connsiteY2" fmla="*/ 392087 h 699135"/>
                <a:gd name="connsiteX3" fmla="*/ 108899 w 789299"/>
                <a:gd name="connsiteY3" fmla="*/ 698906 h 699135"/>
                <a:gd name="connsiteX4" fmla="*/ 347024 w 789299"/>
                <a:gd name="connsiteY4" fmla="*/ 699002 h 699135"/>
                <a:gd name="connsiteX5" fmla="*/ 442274 w 789299"/>
                <a:gd name="connsiteY5" fmla="*/ 461172 h 699135"/>
                <a:gd name="connsiteX6" fmla="*/ 442274 w 789299"/>
                <a:gd name="connsiteY6" fmla="*/ 699040 h 699135"/>
                <a:gd name="connsiteX7" fmla="*/ 680399 w 789299"/>
                <a:gd name="connsiteY7" fmla="*/ 699135 h 699135"/>
                <a:gd name="connsiteX8" fmla="*/ 680399 w 789299"/>
                <a:gd name="connsiteY8" fmla="*/ 391687 h 699135"/>
                <a:gd name="connsiteX9" fmla="*/ 727729 w 789299"/>
                <a:gd name="connsiteY9" fmla="*/ 436455 h 699135"/>
                <a:gd name="connsiteX10" fmla="*/ 789299 w 789299"/>
                <a:gd name="connsiteY10" fmla="*/ 374894 h 699135"/>
                <a:gd name="connsiteX11" fmla="*/ 394649 w 789299"/>
                <a:gd name="connsiteY11" fmla="*/ 0 h 699135"/>
                <a:gd name="connsiteX12" fmla="*/ 0 w 789299"/>
                <a:gd name="connsiteY12" fmla="*/ 374885 h 699135"/>
                <a:gd name="connsiteX13" fmla="*/ 661349 w 789299"/>
                <a:gd name="connsiteY13" fmla="*/ 680085 h 699135"/>
                <a:gd name="connsiteX14" fmla="*/ 461324 w 789299"/>
                <a:gd name="connsiteY14" fmla="*/ 679999 h 699135"/>
                <a:gd name="connsiteX15" fmla="*/ 327974 w 789299"/>
                <a:gd name="connsiteY15" fmla="*/ 679942 h 699135"/>
                <a:gd name="connsiteX16" fmla="*/ 127949 w 789299"/>
                <a:gd name="connsiteY16" fmla="*/ 679866 h 699135"/>
                <a:gd name="connsiteX17" fmla="*/ 127949 w 789299"/>
                <a:gd name="connsiteY17" fmla="*/ 374047 h 699135"/>
                <a:gd name="connsiteX18" fmla="*/ 394649 w 789299"/>
                <a:gd name="connsiteY18" fmla="*/ 121482 h 699135"/>
                <a:gd name="connsiteX19" fmla="*/ 661349 w 789299"/>
                <a:gd name="connsiteY19" fmla="*/ 373675 h 699135"/>
                <a:gd name="connsiteX20" fmla="*/ 661349 w 789299"/>
                <a:gd name="connsiteY20" fmla="*/ 680085 h 699135"/>
                <a:gd name="connsiteX21" fmla="*/ 62170 w 789299"/>
                <a:gd name="connsiteY21" fmla="*/ 410108 h 699135"/>
                <a:gd name="connsiteX22" fmla="*/ 27299 w 789299"/>
                <a:gd name="connsiteY22" fmla="*/ 375285 h 699135"/>
                <a:gd name="connsiteX23" fmla="*/ 394649 w 789299"/>
                <a:gd name="connsiteY23" fmla="*/ 26251 h 699135"/>
                <a:gd name="connsiteX24" fmla="*/ 762000 w 789299"/>
                <a:gd name="connsiteY24" fmla="*/ 375285 h 699135"/>
                <a:gd name="connsiteX25" fmla="*/ 727358 w 789299"/>
                <a:gd name="connsiteY25" fmla="*/ 409880 h 699135"/>
                <a:gd name="connsiteX26" fmla="*/ 394649 w 789299"/>
                <a:gd name="connsiteY26" fmla="*/ 95250 h 699135"/>
                <a:gd name="connsiteX27" fmla="*/ 62170 w 789299"/>
                <a:gd name="connsiteY27" fmla="*/ 410108 h 699135"/>
                <a:gd name="connsiteX0" fmla="*/ 0 w 789299"/>
                <a:gd name="connsiteY0" fmla="*/ 374885 h 699135"/>
                <a:gd name="connsiteX1" fmla="*/ 61808 w 789299"/>
                <a:gd name="connsiteY1" fmla="*/ 436683 h 699135"/>
                <a:gd name="connsiteX2" fmla="*/ 108899 w 789299"/>
                <a:gd name="connsiteY2" fmla="*/ 392087 h 699135"/>
                <a:gd name="connsiteX3" fmla="*/ 108899 w 789299"/>
                <a:gd name="connsiteY3" fmla="*/ 698906 h 699135"/>
                <a:gd name="connsiteX4" fmla="*/ 347024 w 789299"/>
                <a:gd name="connsiteY4" fmla="*/ 699002 h 699135"/>
                <a:gd name="connsiteX5" fmla="*/ 442274 w 789299"/>
                <a:gd name="connsiteY5" fmla="*/ 699040 h 699135"/>
                <a:gd name="connsiteX6" fmla="*/ 680399 w 789299"/>
                <a:gd name="connsiteY6" fmla="*/ 699135 h 699135"/>
                <a:gd name="connsiteX7" fmla="*/ 680399 w 789299"/>
                <a:gd name="connsiteY7" fmla="*/ 391687 h 699135"/>
                <a:gd name="connsiteX8" fmla="*/ 727729 w 789299"/>
                <a:gd name="connsiteY8" fmla="*/ 436455 h 699135"/>
                <a:gd name="connsiteX9" fmla="*/ 789299 w 789299"/>
                <a:gd name="connsiteY9" fmla="*/ 374894 h 699135"/>
                <a:gd name="connsiteX10" fmla="*/ 394649 w 789299"/>
                <a:gd name="connsiteY10" fmla="*/ 0 h 699135"/>
                <a:gd name="connsiteX11" fmla="*/ 0 w 789299"/>
                <a:gd name="connsiteY11" fmla="*/ 374885 h 699135"/>
                <a:gd name="connsiteX12" fmla="*/ 661349 w 789299"/>
                <a:gd name="connsiteY12" fmla="*/ 680085 h 699135"/>
                <a:gd name="connsiteX13" fmla="*/ 461324 w 789299"/>
                <a:gd name="connsiteY13" fmla="*/ 679999 h 699135"/>
                <a:gd name="connsiteX14" fmla="*/ 327974 w 789299"/>
                <a:gd name="connsiteY14" fmla="*/ 679942 h 699135"/>
                <a:gd name="connsiteX15" fmla="*/ 127949 w 789299"/>
                <a:gd name="connsiteY15" fmla="*/ 679866 h 699135"/>
                <a:gd name="connsiteX16" fmla="*/ 127949 w 789299"/>
                <a:gd name="connsiteY16" fmla="*/ 374047 h 699135"/>
                <a:gd name="connsiteX17" fmla="*/ 394649 w 789299"/>
                <a:gd name="connsiteY17" fmla="*/ 121482 h 699135"/>
                <a:gd name="connsiteX18" fmla="*/ 661349 w 789299"/>
                <a:gd name="connsiteY18" fmla="*/ 373675 h 699135"/>
                <a:gd name="connsiteX19" fmla="*/ 661349 w 789299"/>
                <a:gd name="connsiteY19" fmla="*/ 680085 h 699135"/>
                <a:gd name="connsiteX20" fmla="*/ 62170 w 789299"/>
                <a:gd name="connsiteY20" fmla="*/ 410108 h 699135"/>
                <a:gd name="connsiteX21" fmla="*/ 27299 w 789299"/>
                <a:gd name="connsiteY21" fmla="*/ 375285 h 699135"/>
                <a:gd name="connsiteX22" fmla="*/ 394649 w 789299"/>
                <a:gd name="connsiteY22" fmla="*/ 26251 h 699135"/>
                <a:gd name="connsiteX23" fmla="*/ 762000 w 789299"/>
                <a:gd name="connsiteY23" fmla="*/ 375285 h 699135"/>
                <a:gd name="connsiteX24" fmla="*/ 727358 w 789299"/>
                <a:gd name="connsiteY24" fmla="*/ 409880 h 699135"/>
                <a:gd name="connsiteX25" fmla="*/ 394649 w 789299"/>
                <a:gd name="connsiteY25" fmla="*/ 95250 h 699135"/>
                <a:gd name="connsiteX26" fmla="*/ 62170 w 789299"/>
                <a:gd name="connsiteY26" fmla="*/ 410108 h 699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789299" h="699135">
                  <a:moveTo>
                    <a:pt x="0" y="374885"/>
                  </a:moveTo>
                  <a:lnTo>
                    <a:pt x="61808" y="436683"/>
                  </a:lnTo>
                  <a:lnTo>
                    <a:pt x="108899" y="392087"/>
                  </a:lnTo>
                  <a:lnTo>
                    <a:pt x="108899" y="698906"/>
                  </a:lnTo>
                  <a:lnTo>
                    <a:pt x="347024" y="699002"/>
                  </a:lnTo>
                  <a:lnTo>
                    <a:pt x="442274" y="699040"/>
                  </a:lnTo>
                  <a:lnTo>
                    <a:pt x="680399" y="699135"/>
                  </a:lnTo>
                  <a:lnTo>
                    <a:pt x="680399" y="391687"/>
                  </a:lnTo>
                  <a:lnTo>
                    <a:pt x="727729" y="436455"/>
                  </a:lnTo>
                  <a:lnTo>
                    <a:pt x="789299" y="374894"/>
                  </a:lnTo>
                  <a:lnTo>
                    <a:pt x="394649" y="0"/>
                  </a:lnTo>
                  <a:lnTo>
                    <a:pt x="0" y="374885"/>
                  </a:lnTo>
                  <a:close/>
                  <a:moveTo>
                    <a:pt x="661349" y="680085"/>
                  </a:moveTo>
                  <a:lnTo>
                    <a:pt x="461324" y="679999"/>
                  </a:lnTo>
                  <a:lnTo>
                    <a:pt x="327974" y="679942"/>
                  </a:lnTo>
                  <a:lnTo>
                    <a:pt x="127949" y="679866"/>
                  </a:lnTo>
                  <a:lnTo>
                    <a:pt x="127949" y="374047"/>
                  </a:lnTo>
                  <a:lnTo>
                    <a:pt x="394649" y="121482"/>
                  </a:lnTo>
                  <a:lnTo>
                    <a:pt x="661349" y="373675"/>
                  </a:lnTo>
                  <a:lnTo>
                    <a:pt x="661349" y="680085"/>
                  </a:lnTo>
                  <a:close/>
                  <a:moveTo>
                    <a:pt x="62170" y="410108"/>
                  </a:moveTo>
                  <a:lnTo>
                    <a:pt x="27299" y="375285"/>
                  </a:lnTo>
                  <a:lnTo>
                    <a:pt x="394649" y="26251"/>
                  </a:lnTo>
                  <a:lnTo>
                    <a:pt x="762000" y="375285"/>
                  </a:lnTo>
                  <a:lnTo>
                    <a:pt x="727358" y="409880"/>
                  </a:lnTo>
                  <a:lnTo>
                    <a:pt x="394649" y="95250"/>
                  </a:lnTo>
                  <a:lnTo>
                    <a:pt x="62170" y="410108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BE"/>
            </a:p>
          </p:txBody>
        </p:sp>
      </p:grpSp>
      <p:pic>
        <p:nvPicPr>
          <p:cNvPr id="50" name="Image 49">
            <a:extLst>
              <a:ext uri="{FF2B5EF4-FFF2-40B4-BE49-F238E27FC236}">
                <a16:creationId xmlns:a16="http://schemas.microsoft.com/office/drawing/2014/main" id="{14EE1D48-BE31-4A50-A9D4-2017CD7F70F2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82953" y="3165388"/>
            <a:ext cx="516618" cy="513969"/>
          </a:xfrm>
          <a:prstGeom prst="rect">
            <a:avLst/>
          </a:prstGeom>
        </p:spPr>
      </p:pic>
      <p:sp>
        <p:nvSpPr>
          <p:cNvPr id="127" name="ZoneTexte 126">
            <a:extLst>
              <a:ext uri="{FF2B5EF4-FFF2-40B4-BE49-F238E27FC236}">
                <a16:creationId xmlns:a16="http://schemas.microsoft.com/office/drawing/2014/main" id="{6794CCD8-1904-4980-BAF4-BDB6B5929532}"/>
              </a:ext>
            </a:extLst>
          </p:cNvPr>
          <p:cNvSpPr txBox="1"/>
          <p:nvPr/>
        </p:nvSpPr>
        <p:spPr>
          <a:xfrm>
            <a:off x="548575" y="3273915"/>
            <a:ext cx="232031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Plus Beaux Villages de Wallonie</a:t>
            </a:r>
            <a:endParaRPr lang="fr-BE" sz="1100" dirty="0"/>
          </a:p>
        </p:txBody>
      </p:sp>
      <p:pic>
        <p:nvPicPr>
          <p:cNvPr id="128" name="Image 127">
            <a:extLst>
              <a:ext uri="{FF2B5EF4-FFF2-40B4-BE49-F238E27FC236}">
                <a16:creationId xmlns:a16="http://schemas.microsoft.com/office/drawing/2014/main" id="{47150865-4F36-4D10-834B-41780B70C7C5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3787094" y="3044923"/>
            <a:ext cx="329481" cy="327791"/>
          </a:xfrm>
          <a:prstGeom prst="rect">
            <a:avLst/>
          </a:prstGeom>
        </p:spPr>
      </p:pic>
      <p:pic>
        <p:nvPicPr>
          <p:cNvPr id="129" name="Image 128">
            <a:extLst>
              <a:ext uri="{FF2B5EF4-FFF2-40B4-BE49-F238E27FC236}">
                <a16:creationId xmlns:a16="http://schemas.microsoft.com/office/drawing/2014/main" id="{55469B14-41F3-4157-B1C2-615C935B0927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096772" y="904649"/>
            <a:ext cx="329481" cy="327791"/>
          </a:xfrm>
          <a:prstGeom prst="rect">
            <a:avLst/>
          </a:prstGeom>
        </p:spPr>
      </p:pic>
      <p:grpSp>
        <p:nvGrpSpPr>
          <p:cNvPr id="15" name="Groupe 14">
            <a:extLst>
              <a:ext uri="{FF2B5EF4-FFF2-40B4-BE49-F238E27FC236}">
                <a16:creationId xmlns:a16="http://schemas.microsoft.com/office/drawing/2014/main" id="{C1F64FC7-4133-4040-83D3-8B66C2046446}"/>
              </a:ext>
            </a:extLst>
          </p:cNvPr>
          <p:cNvGrpSpPr>
            <a:grpSpLocks noChangeAspect="1"/>
          </p:cNvGrpSpPr>
          <p:nvPr/>
        </p:nvGrpSpPr>
        <p:grpSpPr>
          <a:xfrm>
            <a:off x="2908829" y="279355"/>
            <a:ext cx="6944048" cy="6267685"/>
            <a:chOff x="2908829" y="279355"/>
            <a:chExt cx="6944048" cy="6267685"/>
          </a:xfrm>
        </p:grpSpPr>
        <p:sp>
          <p:nvSpPr>
            <p:cNvPr id="5" name="Forme libre : forme 4">
              <a:extLst>
                <a:ext uri="{FF2B5EF4-FFF2-40B4-BE49-F238E27FC236}">
                  <a16:creationId xmlns:a16="http://schemas.microsoft.com/office/drawing/2014/main" id="{FA4E5A16-E8D1-47A8-9A71-9E217CB4E4BA}"/>
                </a:ext>
              </a:extLst>
            </p:cNvPr>
            <p:cNvSpPr/>
            <p:nvPr/>
          </p:nvSpPr>
          <p:spPr>
            <a:xfrm>
              <a:off x="5518150" y="279355"/>
              <a:ext cx="2241550" cy="819195"/>
            </a:xfrm>
            <a:custGeom>
              <a:avLst/>
              <a:gdLst>
                <a:gd name="connsiteX0" fmla="*/ 0 w 2241550"/>
                <a:gd name="connsiteY0" fmla="*/ 400095 h 819195"/>
                <a:gd name="connsiteX1" fmla="*/ 209550 w 2241550"/>
                <a:gd name="connsiteY1" fmla="*/ 495345 h 819195"/>
                <a:gd name="connsiteX2" fmla="*/ 374650 w 2241550"/>
                <a:gd name="connsiteY2" fmla="*/ 717595 h 819195"/>
                <a:gd name="connsiteX3" fmla="*/ 514350 w 2241550"/>
                <a:gd name="connsiteY3" fmla="*/ 685845 h 819195"/>
                <a:gd name="connsiteX4" fmla="*/ 692150 w 2241550"/>
                <a:gd name="connsiteY4" fmla="*/ 615995 h 819195"/>
                <a:gd name="connsiteX5" fmla="*/ 736600 w 2241550"/>
                <a:gd name="connsiteY5" fmla="*/ 552495 h 819195"/>
                <a:gd name="connsiteX6" fmla="*/ 838200 w 2241550"/>
                <a:gd name="connsiteY6" fmla="*/ 450895 h 819195"/>
                <a:gd name="connsiteX7" fmla="*/ 1009650 w 2241550"/>
                <a:gd name="connsiteY7" fmla="*/ 431845 h 819195"/>
                <a:gd name="connsiteX8" fmla="*/ 1358900 w 2241550"/>
                <a:gd name="connsiteY8" fmla="*/ 273095 h 819195"/>
                <a:gd name="connsiteX9" fmla="*/ 1441450 w 2241550"/>
                <a:gd name="connsiteY9" fmla="*/ 241345 h 819195"/>
                <a:gd name="connsiteX10" fmla="*/ 1549400 w 2241550"/>
                <a:gd name="connsiteY10" fmla="*/ 69895 h 819195"/>
                <a:gd name="connsiteX11" fmla="*/ 1714500 w 2241550"/>
                <a:gd name="connsiteY11" fmla="*/ 82595 h 819195"/>
                <a:gd name="connsiteX12" fmla="*/ 1835150 w 2241550"/>
                <a:gd name="connsiteY12" fmla="*/ 45 h 819195"/>
                <a:gd name="connsiteX13" fmla="*/ 1885950 w 2241550"/>
                <a:gd name="connsiteY13" fmla="*/ 95295 h 819195"/>
                <a:gd name="connsiteX14" fmla="*/ 1974850 w 2241550"/>
                <a:gd name="connsiteY14" fmla="*/ 228645 h 819195"/>
                <a:gd name="connsiteX15" fmla="*/ 2032000 w 2241550"/>
                <a:gd name="connsiteY15" fmla="*/ 476295 h 819195"/>
                <a:gd name="connsiteX16" fmla="*/ 2241550 w 2241550"/>
                <a:gd name="connsiteY16" fmla="*/ 819195 h 819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41550" h="819195">
                  <a:moveTo>
                    <a:pt x="0" y="400095"/>
                  </a:moveTo>
                  <a:cubicBezTo>
                    <a:pt x="73554" y="421261"/>
                    <a:pt x="147108" y="442428"/>
                    <a:pt x="209550" y="495345"/>
                  </a:cubicBezTo>
                  <a:cubicBezTo>
                    <a:pt x="271992" y="548262"/>
                    <a:pt x="323850" y="685845"/>
                    <a:pt x="374650" y="717595"/>
                  </a:cubicBezTo>
                  <a:cubicBezTo>
                    <a:pt x="425450" y="749345"/>
                    <a:pt x="461433" y="702778"/>
                    <a:pt x="514350" y="685845"/>
                  </a:cubicBezTo>
                  <a:cubicBezTo>
                    <a:pt x="567267" y="668912"/>
                    <a:pt x="655109" y="638220"/>
                    <a:pt x="692150" y="615995"/>
                  </a:cubicBezTo>
                  <a:cubicBezTo>
                    <a:pt x="729191" y="593770"/>
                    <a:pt x="712258" y="580012"/>
                    <a:pt x="736600" y="552495"/>
                  </a:cubicBezTo>
                  <a:cubicBezTo>
                    <a:pt x="760942" y="524978"/>
                    <a:pt x="792692" y="471003"/>
                    <a:pt x="838200" y="450895"/>
                  </a:cubicBezTo>
                  <a:cubicBezTo>
                    <a:pt x="883708" y="430787"/>
                    <a:pt x="922867" y="461478"/>
                    <a:pt x="1009650" y="431845"/>
                  </a:cubicBezTo>
                  <a:cubicBezTo>
                    <a:pt x="1096433" y="402212"/>
                    <a:pt x="1286933" y="304845"/>
                    <a:pt x="1358900" y="273095"/>
                  </a:cubicBezTo>
                  <a:cubicBezTo>
                    <a:pt x="1430867" y="241345"/>
                    <a:pt x="1409700" y="275212"/>
                    <a:pt x="1441450" y="241345"/>
                  </a:cubicBezTo>
                  <a:cubicBezTo>
                    <a:pt x="1473200" y="207478"/>
                    <a:pt x="1503892" y="96353"/>
                    <a:pt x="1549400" y="69895"/>
                  </a:cubicBezTo>
                  <a:cubicBezTo>
                    <a:pt x="1594908" y="43437"/>
                    <a:pt x="1666875" y="94237"/>
                    <a:pt x="1714500" y="82595"/>
                  </a:cubicBezTo>
                  <a:cubicBezTo>
                    <a:pt x="1762125" y="70953"/>
                    <a:pt x="1806575" y="-2072"/>
                    <a:pt x="1835150" y="45"/>
                  </a:cubicBezTo>
                  <a:cubicBezTo>
                    <a:pt x="1863725" y="2162"/>
                    <a:pt x="1862667" y="57195"/>
                    <a:pt x="1885950" y="95295"/>
                  </a:cubicBezTo>
                  <a:cubicBezTo>
                    <a:pt x="1909233" y="133395"/>
                    <a:pt x="1950508" y="165145"/>
                    <a:pt x="1974850" y="228645"/>
                  </a:cubicBezTo>
                  <a:cubicBezTo>
                    <a:pt x="1999192" y="292145"/>
                    <a:pt x="1987550" y="377870"/>
                    <a:pt x="2032000" y="476295"/>
                  </a:cubicBezTo>
                  <a:cubicBezTo>
                    <a:pt x="2076450" y="574720"/>
                    <a:pt x="2159000" y="696957"/>
                    <a:pt x="2241550" y="819195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  <p:sp>
          <p:nvSpPr>
            <p:cNvPr id="6" name="Forme libre : forme 5">
              <a:extLst>
                <a:ext uri="{FF2B5EF4-FFF2-40B4-BE49-F238E27FC236}">
                  <a16:creationId xmlns:a16="http://schemas.microsoft.com/office/drawing/2014/main" id="{BDAE27D0-184D-4197-9EDA-2D4D9321C12F}"/>
                </a:ext>
              </a:extLst>
            </p:cNvPr>
            <p:cNvSpPr/>
            <p:nvPr/>
          </p:nvSpPr>
          <p:spPr>
            <a:xfrm>
              <a:off x="7701801" y="1064836"/>
              <a:ext cx="2151076" cy="2593308"/>
            </a:xfrm>
            <a:custGeom>
              <a:avLst/>
              <a:gdLst>
                <a:gd name="connsiteX0" fmla="*/ 57899 w 2151076"/>
                <a:gd name="connsiteY0" fmla="*/ 14664 h 2593308"/>
                <a:gd name="connsiteX1" fmla="*/ 134099 w 2151076"/>
                <a:gd name="connsiteY1" fmla="*/ 14664 h 2593308"/>
                <a:gd name="connsiteX2" fmla="*/ 229349 w 2151076"/>
                <a:gd name="connsiteY2" fmla="*/ 167064 h 2593308"/>
                <a:gd name="connsiteX3" fmla="*/ 197599 w 2151076"/>
                <a:gd name="connsiteY3" fmla="*/ 306764 h 2593308"/>
                <a:gd name="connsiteX4" fmla="*/ 254749 w 2151076"/>
                <a:gd name="connsiteY4" fmla="*/ 408364 h 2593308"/>
                <a:gd name="connsiteX5" fmla="*/ 749 w 2151076"/>
                <a:gd name="connsiteY5" fmla="*/ 636964 h 2593308"/>
                <a:gd name="connsiteX6" fmla="*/ 178549 w 2151076"/>
                <a:gd name="connsiteY6" fmla="*/ 878264 h 2593308"/>
                <a:gd name="connsiteX7" fmla="*/ 229349 w 2151076"/>
                <a:gd name="connsiteY7" fmla="*/ 979864 h 2593308"/>
                <a:gd name="connsiteX8" fmla="*/ 496049 w 2151076"/>
                <a:gd name="connsiteY8" fmla="*/ 1011614 h 2593308"/>
                <a:gd name="connsiteX9" fmla="*/ 584949 w 2151076"/>
                <a:gd name="connsiteY9" fmla="*/ 948114 h 2593308"/>
                <a:gd name="connsiteX10" fmla="*/ 807199 w 2151076"/>
                <a:gd name="connsiteY10" fmla="*/ 1068764 h 2593308"/>
                <a:gd name="connsiteX11" fmla="*/ 832599 w 2151076"/>
                <a:gd name="connsiteY11" fmla="*/ 1132264 h 2593308"/>
                <a:gd name="connsiteX12" fmla="*/ 959599 w 2151076"/>
                <a:gd name="connsiteY12" fmla="*/ 1106864 h 2593308"/>
                <a:gd name="connsiteX13" fmla="*/ 984999 w 2151076"/>
                <a:gd name="connsiteY13" fmla="*/ 1183064 h 2593308"/>
                <a:gd name="connsiteX14" fmla="*/ 896099 w 2151076"/>
                <a:gd name="connsiteY14" fmla="*/ 1291014 h 2593308"/>
                <a:gd name="connsiteX15" fmla="*/ 921499 w 2151076"/>
                <a:gd name="connsiteY15" fmla="*/ 1570414 h 2593308"/>
                <a:gd name="connsiteX16" fmla="*/ 991349 w 2151076"/>
                <a:gd name="connsiteY16" fmla="*/ 1583114 h 2593308"/>
                <a:gd name="connsiteX17" fmla="*/ 1137399 w 2151076"/>
                <a:gd name="connsiteY17" fmla="*/ 1811714 h 2593308"/>
                <a:gd name="connsiteX18" fmla="*/ 1365999 w 2151076"/>
                <a:gd name="connsiteY18" fmla="*/ 1678364 h 2593308"/>
                <a:gd name="connsiteX19" fmla="*/ 1772399 w 2151076"/>
                <a:gd name="connsiteY19" fmla="*/ 1462464 h 2593308"/>
                <a:gd name="connsiteX20" fmla="*/ 1848599 w 2151076"/>
                <a:gd name="connsiteY20" fmla="*/ 1341814 h 2593308"/>
                <a:gd name="connsiteX21" fmla="*/ 1905749 w 2151076"/>
                <a:gd name="connsiteY21" fmla="*/ 1430714 h 2593308"/>
                <a:gd name="connsiteX22" fmla="*/ 1943849 w 2151076"/>
                <a:gd name="connsiteY22" fmla="*/ 1792664 h 2593308"/>
                <a:gd name="connsiteX23" fmla="*/ 2147049 w 2151076"/>
                <a:gd name="connsiteY23" fmla="*/ 2180014 h 2593308"/>
                <a:gd name="connsiteX24" fmla="*/ 2070849 w 2151076"/>
                <a:gd name="connsiteY24" fmla="*/ 2249864 h 2593308"/>
                <a:gd name="connsiteX25" fmla="*/ 1969249 w 2151076"/>
                <a:gd name="connsiteY25" fmla="*/ 2364164 h 2593308"/>
                <a:gd name="connsiteX26" fmla="*/ 1975599 w 2151076"/>
                <a:gd name="connsiteY26" fmla="*/ 2459414 h 2593308"/>
                <a:gd name="connsiteX27" fmla="*/ 1854949 w 2151076"/>
                <a:gd name="connsiteY27" fmla="*/ 2453064 h 2593308"/>
                <a:gd name="connsiteX28" fmla="*/ 1778749 w 2151076"/>
                <a:gd name="connsiteY28" fmla="*/ 2529264 h 2593308"/>
                <a:gd name="connsiteX29" fmla="*/ 1677149 w 2151076"/>
                <a:gd name="connsiteY29" fmla="*/ 2592764 h 2593308"/>
                <a:gd name="connsiteX30" fmla="*/ 1607299 w 2151076"/>
                <a:gd name="connsiteY30" fmla="*/ 2554664 h 2593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2151076" h="2593308">
                  <a:moveTo>
                    <a:pt x="57899" y="14664"/>
                  </a:moveTo>
                  <a:cubicBezTo>
                    <a:pt x="81711" y="1964"/>
                    <a:pt x="105524" y="-10736"/>
                    <a:pt x="134099" y="14664"/>
                  </a:cubicBezTo>
                  <a:cubicBezTo>
                    <a:pt x="162674" y="40064"/>
                    <a:pt x="218766" y="118381"/>
                    <a:pt x="229349" y="167064"/>
                  </a:cubicBezTo>
                  <a:cubicBezTo>
                    <a:pt x="239932" y="215747"/>
                    <a:pt x="193366" y="266547"/>
                    <a:pt x="197599" y="306764"/>
                  </a:cubicBezTo>
                  <a:cubicBezTo>
                    <a:pt x="201832" y="346981"/>
                    <a:pt x="287557" y="353331"/>
                    <a:pt x="254749" y="408364"/>
                  </a:cubicBezTo>
                  <a:cubicBezTo>
                    <a:pt x="221941" y="463397"/>
                    <a:pt x="13449" y="558647"/>
                    <a:pt x="749" y="636964"/>
                  </a:cubicBezTo>
                  <a:cubicBezTo>
                    <a:pt x="-11951" y="715281"/>
                    <a:pt x="140449" y="821114"/>
                    <a:pt x="178549" y="878264"/>
                  </a:cubicBezTo>
                  <a:cubicBezTo>
                    <a:pt x="216649" y="935414"/>
                    <a:pt x="176432" y="957639"/>
                    <a:pt x="229349" y="979864"/>
                  </a:cubicBezTo>
                  <a:cubicBezTo>
                    <a:pt x="282266" y="1002089"/>
                    <a:pt x="436782" y="1016906"/>
                    <a:pt x="496049" y="1011614"/>
                  </a:cubicBezTo>
                  <a:cubicBezTo>
                    <a:pt x="555316" y="1006322"/>
                    <a:pt x="533091" y="938589"/>
                    <a:pt x="584949" y="948114"/>
                  </a:cubicBezTo>
                  <a:cubicBezTo>
                    <a:pt x="636807" y="957639"/>
                    <a:pt x="765924" y="1038072"/>
                    <a:pt x="807199" y="1068764"/>
                  </a:cubicBezTo>
                  <a:cubicBezTo>
                    <a:pt x="848474" y="1099456"/>
                    <a:pt x="807199" y="1125914"/>
                    <a:pt x="832599" y="1132264"/>
                  </a:cubicBezTo>
                  <a:cubicBezTo>
                    <a:pt x="857999" y="1138614"/>
                    <a:pt x="934199" y="1098397"/>
                    <a:pt x="959599" y="1106864"/>
                  </a:cubicBezTo>
                  <a:cubicBezTo>
                    <a:pt x="984999" y="1115331"/>
                    <a:pt x="995582" y="1152372"/>
                    <a:pt x="984999" y="1183064"/>
                  </a:cubicBezTo>
                  <a:cubicBezTo>
                    <a:pt x="974416" y="1213756"/>
                    <a:pt x="906682" y="1226456"/>
                    <a:pt x="896099" y="1291014"/>
                  </a:cubicBezTo>
                  <a:cubicBezTo>
                    <a:pt x="885516" y="1355572"/>
                    <a:pt x="905624" y="1521731"/>
                    <a:pt x="921499" y="1570414"/>
                  </a:cubicBezTo>
                  <a:cubicBezTo>
                    <a:pt x="937374" y="1619097"/>
                    <a:pt x="955366" y="1542897"/>
                    <a:pt x="991349" y="1583114"/>
                  </a:cubicBezTo>
                  <a:cubicBezTo>
                    <a:pt x="1027332" y="1623331"/>
                    <a:pt x="1074957" y="1795839"/>
                    <a:pt x="1137399" y="1811714"/>
                  </a:cubicBezTo>
                  <a:cubicBezTo>
                    <a:pt x="1199841" y="1827589"/>
                    <a:pt x="1260166" y="1736572"/>
                    <a:pt x="1365999" y="1678364"/>
                  </a:cubicBezTo>
                  <a:cubicBezTo>
                    <a:pt x="1471832" y="1620156"/>
                    <a:pt x="1691966" y="1518556"/>
                    <a:pt x="1772399" y="1462464"/>
                  </a:cubicBezTo>
                  <a:cubicBezTo>
                    <a:pt x="1852832" y="1406372"/>
                    <a:pt x="1826374" y="1347106"/>
                    <a:pt x="1848599" y="1341814"/>
                  </a:cubicBezTo>
                  <a:cubicBezTo>
                    <a:pt x="1870824" y="1336522"/>
                    <a:pt x="1889874" y="1355572"/>
                    <a:pt x="1905749" y="1430714"/>
                  </a:cubicBezTo>
                  <a:cubicBezTo>
                    <a:pt x="1921624" y="1505856"/>
                    <a:pt x="1903632" y="1667781"/>
                    <a:pt x="1943849" y="1792664"/>
                  </a:cubicBezTo>
                  <a:cubicBezTo>
                    <a:pt x="1984066" y="1917547"/>
                    <a:pt x="2125882" y="2103814"/>
                    <a:pt x="2147049" y="2180014"/>
                  </a:cubicBezTo>
                  <a:cubicBezTo>
                    <a:pt x="2168216" y="2256214"/>
                    <a:pt x="2100482" y="2219172"/>
                    <a:pt x="2070849" y="2249864"/>
                  </a:cubicBezTo>
                  <a:cubicBezTo>
                    <a:pt x="2041216" y="2280556"/>
                    <a:pt x="1985124" y="2329239"/>
                    <a:pt x="1969249" y="2364164"/>
                  </a:cubicBezTo>
                  <a:cubicBezTo>
                    <a:pt x="1953374" y="2399089"/>
                    <a:pt x="1994649" y="2444597"/>
                    <a:pt x="1975599" y="2459414"/>
                  </a:cubicBezTo>
                  <a:cubicBezTo>
                    <a:pt x="1956549" y="2474231"/>
                    <a:pt x="1887757" y="2441422"/>
                    <a:pt x="1854949" y="2453064"/>
                  </a:cubicBezTo>
                  <a:cubicBezTo>
                    <a:pt x="1822141" y="2464706"/>
                    <a:pt x="1808382" y="2505981"/>
                    <a:pt x="1778749" y="2529264"/>
                  </a:cubicBezTo>
                  <a:cubicBezTo>
                    <a:pt x="1749116" y="2552547"/>
                    <a:pt x="1705724" y="2588531"/>
                    <a:pt x="1677149" y="2592764"/>
                  </a:cubicBezTo>
                  <a:cubicBezTo>
                    <a:pt x="1648574" y="2596997"/>
                    <a:pt x="1627936" y="2575830"/>
                    <a:pt x="1607299" y="2554664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  <p:sp>
          <p:nvSpPr>
            <p:cNvPr id="9" name="Forme libre : forme 8">
              <a:extLst>
                <a:ext uri="{FF2B5EF4-FFF2-40B4-BE49-F238E27FC236}">
                  <a16:creationId xmlns:a16="http://schemas.microsoft.com/office/drawing/2014/main" id="{ACE898E1-7BDE-49B0-8EBE-D13D00606527}"/>
                </a:ext>
              </a:extLst>
            </p:cNvPr>
            <p:cNvSpPr/>
            <p:nvPr/>
          </p:nvSpPr>
          <p:spPr>
            <a:xfrm>
              <a:off x="7672120" y="3459906"/>
              <a:ext cx="1660678" cy="1639144"/>
            </a:xfrm>
            <a:custGeom>
              <a:avLst/>
              <a:gdLst>
                <a:gd name="connsiteX0" fmla="*/ 1649680 w 1660678"/>
                <a:gd name="connsiteY0" fmla="*/ 159594 h 1639144"/>
                <a:gd name="connsiteX1" fmla="*/ 1649680 w 1660678"/>
                <a:gd name="connsiteY1" fmla="*/ 51644 h 1639144"/>
                <a:gd name="connsiteX2" fmla="*/ 1535380 w 1660678"/>
                <a:gd name="connsiteY2" fmla="*/ 844 h 1639144"/>
                <a:gd name="connsiteX3" fmla="*/ 1395680 w 1660678"/>
                <a:gd name="connsiteY3" fmla="*/ 89744 h 1639144"/>
                <a:gd name="connsiteX4" fmla="*/ 1395680 w 1660678"/>
                <a:gd name="connsiteY4" fmla="*/ 362794 h 1639144"/>
                <a:gd name="connsiteX5" fmla="*/ 1465530 w 1660678"/>
                <a:gd name="connsiteY5" fmla="*/ 426294 h 1639144"/>
                <a:gd name="connsiteX6" fmla="*/ 1414730 w 1660678"/>
                <a:gd name="connsiteY6" fmla="*/ 496144 h 1639144"/>
                <a:gd name="connsiteX7" fmla="*/ 1281380 w 1660678"/>
                <a:gd name="connsiteY7" fmla="*/ 585044 h 1639144"/>
                <a:gd name="connsiteX8" fmla="*/ 1224230 w 1660678"/>
                <a:gd name="connsiteY8" fmla="*/ 737444 h 1639144"/>
                <a:gd name="connsiteX9" fmla="*/ 1008330 w 1660678"/>
                <a:gd name="connsiteY9" fmla="*/ 775544 h 1639144"/>
                <a:gd name="connsiteX10" fmla="*/ 919430 w 1660678"/>
                <a:gd name="connsiteY10" fmla="*/ 712044 h 1639144"/>
                <a:gd name="connsiteX11" fmla="*/ 874980 w 1660678"/>
                <a:gd name="connsiteY11" fmla="*/ 680294 h 1639144"/>
                <a:gd name="connsiteX12" fmla="*/ 773380 w 1660678"/>
                <a:gd name="connsiteY12" fmla="*/ 667594 h 1639144"/>
                <a:gd name="connsiteX13" fmla="*/ 728930 w 1660678"/>
                <a:gd name="connsiteY13" fmla="*/ 750144 h 1639144"/>
                <a:gd name="connsiteX14" fmla="*/ 665430 w 1660678"/>
                <a:gd name="connsiteY14" fmla="*/ 832694 h 1639144"/>
                <a:gd name="connsiteX15" fmla="*/ 481280 w 1660678"/>
                <a:gd name="connsiteY15" fmla="*/ 985094 h 1639144"/>
                <a:gd name="connsiteX16" fmla="*/ 373330 w 1660678"/>
                <a:gd name="connsiteY16" fmla="*/ 1010494 h 1639144"/>
                <a:gd name="connsiteX17" fmla="*/ 271730 w 1660678"/>
                <a:gd name="connsiteY17" fmla="*/ 1112094 h 1639144"/>
                <a:gd name="connsiteX18" fmla="*/ 144730 w 1660678"/>
                <a:gd name="connsiteY18" fmla="*/ 1099394 h 1639144"/>
                <a:gd name="connsiteX19" fmla="*/ 5030 w 1660678"/>
                <a:gd name="connsiteY19" fmla="*/ 1181944 h 1639144"/>
                <a:gd name="connsiteX20" fmla="*/ 36780 w 1660678"/>
                <a:gd name="connsiteY20" fmla="*/ 1321644 h 1639144"/>
                <a:gd name="connsiteX21" fmla="*/ 93930 w 1660678"/>
                <a:gd name="connsiteY21" fmla="*/ 1366094 h 1639144"/>
                <a:gd name="connsiteX22" fmla="*/ 214580 w 1660678"/>
                <a:gd name="connsiteY22" fmla="*/ 1378794 h 1639144"/>
                <a:gd name="connsiteX23" fmla="*/ 119330 w 1660678"/>
                <a:gd name="connsiteY23" fmla="*/ 1575644 h 1639144"/>
                <a:gd name="connsiteX24" fmla="*/ 74880 w 1660678"/>
                <a:gd name="connsiteY24" fmla="*/ 1639144 h 1639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660678" h="1639144">
                  <a:moveTo>
                    <a:pt x="1649680" y="159594"/>
                  </a:moveTo>
                  <a:cubicBezTo>
                    <a:pt x="1659205" y="118848"/>
                    <a:pt x="1668730" y="78102"/>
                    <a:pt x="1649680" y="51644"/>
                  </a:cubicBezTo>
                  <a:cubicBezTo>
                    <a:pt x="1630630" y="25186"/>
                    <a:pt x="1577713" y="-5506"/>
                    <a:pt x="1535380" y="844"/>
                  </a:cubicBezTo>
                  <a:cubicBezTo>
                    <a:pt x="1493047" y="7194"/>
                    <a:pt x="1418963" y="29419"/>
                    <a:pt x="1395680" y="89744"/>
                  </a:cubicBezTo>
                  <a:cubicBezTo>
                    <a:pt x="1372397" y="150069"/>
                    <a:pt x="1384038" y="306702"/>
                    <a:pt x="1395680" y="362794"/>
                  </a:cubicBezTo>
                  <a:cubicBezTo>
                    <a:pt x="1407322" y="418886"/>
                    <a:pt x="1462355" y="404069"/>
                    <a:pt x="1465530" y="426294"/>
                  </a:cubicBezTo>
                  <a:cubicBezTo>
                    <a:pt x="1468705" y="448519"/>
                    <a:pt x="1445422" y="469686"/>
                    <a:pt x="1414730" y="496144"/>
                  </a:cubicBezTo>
                  <a:cubicBezTo>
                    <a:pt x="1384038" y="522602"/>
                    <a:pt x="1313130" y="544827"/>
                    <a:pt x="1281380" y="585044"/>
                  </a:cubicBezTo>
                  <a:cubicBezTo>
                    <a:pt x="1249630" y="625261"/>
                    <a:pt x="1269738" y="705694"/>
                    <a:pt x="1224230" y="737444"/>
                  </a:cubicBezTo>
                  <a:cubicBezTo>
                    <a:pt x="1178722" y="769194"/>
                    <a:pt x="1059130" y="779777"/>
                    <a:pt x="1008330" y="775544"/>
                  </a:cubicBezTo>
                  <a:cubicBezTo>
                    <a:pt x="957530" y="771311"/>
                    <a:pt x="919430" y="712044"/>
                    <a:pt x="919430" y="712044"/>
                  </a:cubicBezTo>
                  <a:cubicBezTo>
                    <a:pt x="897205" y="696169"/>
                    <a:pt x="899322" y="687702"/>
                    <a:pt x="874980" y="680294"/>
                  </a:cubicBezTo>
                  <a:cubicBezTo>
                    <a:pt x="850638" y="672886"/>
                    <a:pt x="797722" y="655952"/>
                    <a:pt x="773380" y="667594"/>
                  </a:cubicBezTo>
                  <a:cubicBezTo>
                    <a:pt x="749038" y="679236"/>
                    <a:pt x="746922" y="722627"/>
                    <a:pt x="728930" y="750144"/>
                  </a:cubicBezTo>
                  <a:cubicBezTo>
                    <a:pt x="710938" y="777661"/>
                    <a:pt x="706705" y="793536"/>
                    <a:pt x="665430" y="832694"/>
                  </a:cubicBezTo>
                  <a:cubicBezTo>
                    <a:pt x="624155" y="871852"/>
                    <a:pt x="529963" y="955461"/>
                    <a:pt x="481280" y="985094"/>
                  </a:cubicBezTo>
                  <a:cubicBezTo>
                    <a:pt x="432597" y="1014727"/>
                    <a:pt x="408255" y="989327"/>
                    <a:pt x="373330" y="1010494"/>
                  </a:cubicBezTo>
                  <a:cubicBezTo>
                    <a:pt x="338405" y="1031661"/>
                    <a:pt x="309830" y="1097277"/>
                    <a:pt x="271730" y="1112094"/>
                  </a:cubicBezTo>
                  <a:cubicBezTo>
                    <a:pt x="233630" y="1126911"/>
                    <a:pt x="189180" y="1087752"/>
                    <a:pt x="144730" y="1099394"/>
                  </a:cubicBezTo>
                  <a:cubicBezTo>
                    <a:pt x="100280" y="1111036"/>
                    <a:pt x="23022" y="1144902"/>
                    <a:pt x="5030" y="1181944"/>
                  </a:cubicBezTo>
                  <a:cubicBezTo>
                    <a:pt x="-12962" y="1218986"/>
                    <a:pt x="21963" y="1290952"/>
                    <a:pt x="36780" y="1321644"/>
                  </a:cubicBezTo>
                  <a:cubicBezTo>
                    <a:pt x="51597" y="1352336"/>
                    <a:pt x="64297" y="1356569"/>
                    <a:pt x="93930" y="1366094"/>
                  </a:cubicBezTo>
                  <a:cubicBezTo>
                    <a:pt x="123563" y="1375619"/>
                    <a:pt x="210347" y="1343869"/>
                    <a:pt x="214580" y="1378794"/>
                  </a:cubicBezTo>
                  <a:cubicBezTo>
                    <a:pt x="218813" y="1413719"/>
                    <a:pt x="142613" y="1532252"/>
                    <a:pt x="119330" y="1575644"/>
                  </a:cubicBezTo>
                  <a:cubicBezTo>
                    <a:pt x="96047" y="1619036"/>
                    <a:pt x="85463" y="1629090"/>
                    <a:pt x="74880" y="1639144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  <p:sp>
          <p:nvSpPr>
            <p:cNvPr id="13" name="Forme libre : forme 12">
              <a:extLst>
                <a:ext uri="{FF2B5EF4-FFF2-40B4-BE49-F238E27FC236}">
                  <a16:creationId xmlns:a16="http://schemas.microsoft.com/office/drawing/2014/main" id="{529D98ED-C248-4E49-83CA-039AD5E1BA55}"/>
                </a:ext>
              </a:extLst>
            </p:cNvPr>
            <p:cNvSpPr/>
            <p:nvPr/>
          </p:nvSpPr>
          <p:spPr>
            <a:xfrm>
              <a:off x="2908829" y="2114550"/>
              <a:ext cx="5463008" cy="4432490"/>
            </a:xfrm>
            <a:custGeom>
              <a:avLst/>
              <a:gdLst>
                <a:gd name="connsiteX0" fmla="*/ 4850871 w 5463008"/>
                <a:gd name="connsiteY0" fmla="*/ 2965450 h 4432490"/>
                <a:gd name="connsiteX1" fmla="*/ 4787371 w 5463008"/>
                <a:gd name="connsiteY1" fmla="*/ 3124200 h 4432490"/>
                <a:gd name="connsiteX2" fmla="*/ 4825471 w 5463008"/>
                <a:gd name="connsiteY2" fmla="*/ 3194050 h 4432490"/>
                <a:gd name="connsiteX3" fmla="*/ 5054071 w 5463008"/>
                <a:gd name="connsiteY3" fmla="*/ 3124200 h 4432490"/>
                <a:gd name="connsiteX4" fmla="*/ 5181071 w 5463008"/>
                <a:gd name="connsiteY4" fmla="*/ 3308350 h 4432490"/>
                <a:gd name="connsiteX5" fmla="*/ 5384271 w 5463008"/>
                <a:gd name="connsiteY5" fmla="*/ 3371850 h 4432490"/>
                <a:gd name="connsiteX6" fmla="*/ 5371571 w 5463008"/>
                <a:gd name="connsiteY6" fmla="*/ 3511550 h 4432490"/>
                <a:gd name="connsiteX7" fmla="*/ 5447771 w 5463008"/>
                <a:gd name="connsiteY7" fmla="*/ 3644900 h 4432490"/>
                <a:gd name="connsiteX8" fmla="*/ 5308071 w 5463008"/>
                <a:gd name="connsiteY8" fmla="*/ 3714750 h 4432490"/>
                <a:gd name="connsiteX9" fmla="*/ 5460471 w 5463008"/>
                <a:gd name="connsiteY9" fmla="*/ 3873500 h 4432490"/>
                <a:gd name="connsiteX10" fmla="*/ 5377921 w 5463008"/>
                <a:gd name="connsiteY10" fmla="*/ 3987800 h 4432490"/>
                <a:gd name="connsiteX11" fmla="*/ 5066771 w 5463008"/>
                <a:gd name="connsiteY11" fmla="*/ 4108450 h 4432490"/>
                <a:gd name="connsiteX12" fmla="*/ 4977871 w 5463008"/>
                <a:gd name="connsiteY12" fmla="*/ 3987800 h 4432490"/>
                <a:gd name="connsiteX13" fmla="*/ 4838171 w 5463008"/>
                <a:gd name="connsiteY13" fmla="*/ 4070350 h 4432490"/>
                <a:gd name="connsiteX14" fmla="*/ 4723871 w 5463008"/>
                <a:gd name="connsiteY14" fmla="*/ 3848100 h 4432490"/>
                <a:gd name="connsiteX15" fmla="*/ 4596871 w 5463008"/>
                <a:gd name="connsiteY15" fmla="*/ 3810000 h 4432490"/>
                <a:gd name="connsiteX16" fmla="*/ 4336521 w 5463008"/>
                <a:gd name="connsiteY16" fmla="*/ 3829050 h 4432490"/>
                <a:gd name="connsiteX17" fmla="*/ 4190471 w 5463008"/>
                <a:gd name="connsiteY17" fmla="*/ 3740150 h 4432490"/>
                <a:gd name="connsiteX18" fmla="*/ 4082521 w 5463008"/>
                <a:gd name="connsiteY18" fmla="*/ 3892550 h 4432490"/>
                <a:gd name="connsiteX19" fmla="*/ 3892021 w 5463008"/>
                <a:gd name="connsiteY19" fmla="*/ 4013200 h 4432490"/>
                <a:gd name="connsiteX20" fmla="*/ 3872971 w 5463008"/>
                <a:gd name="connsiteY20" fmla="*/ 4102100 h 4432490"/>
                <a:gd name="connsiteX21" fmla="*/ 3745971 w 5463008"/>
                <a:gd name="connsiteY21" fmla="*/ 4273550 h 4432490"/>
                <a:gd name="connsiteX22" fmla="*/ 3555471 w 5463008"/>
                <a:gd name="connsiteY22" fmla="*/ 4356100 h 4432490"/>
                <a:gd name="connsiteX23" fmla="*/ 3295121 w 5463008"/>
                <a:gd name="connsiteY23" fmla="*/ 4356100 h 4432490"/>
                <a:gd name="connsiteX24" fmla="*/ 3085571 w 5463008"/>
                <a:gd name="connsiteY24" fmla="*/ 4432300 h 4432490"/>
                <a:gd name="connsiteX25" fmla="*/ 2958571 w 5463008"/>
                <a:gd name="connsiteY25" fmla="*/ 4330700 h 4432490"/>
                <a:gd name="connsiteX26" fmla="*/ 2831571 w 5463008"/>
                <a:gd name="connsiteY26" fmla="*/ 4267200 h 4432490"/>
                <a:gd name="connsiteX27" fmla="*/ 2729971 w 5463008"/>
                <a:gd name="connsiteY27" fmla="*/ 4076700 h 4432490"/>
                <a:gd name="connsiteX28" fmla="*/ 2583921 w 5463008"/>
                <a:gd name="connsiteY28" fmla="*/ 3987800 h 4432490"/>
                <a:gd name="connsiteX29" fmla="*/ 2387071 w 5463008"/>
                <a:gd name="connsiteY29" fmla="*/ 4064000 h 4432490"/>
                <a:gd name="connsiteX30" fmla="*/ 2183871 w 5463008"/>
                <a:gd name="connsiteY30" fmla="*/ 3835400 h 4432490"/>
                <a:gd name="connsiteX31" fmla="*/ 2126721 w 5463008"/>
                <a:gd name="connsiteY31" fmla="*/ 3803650 h 4432490"/>
                <a:gd name="connsiteX32" fmla="*/ 2260071 w 5463008"/>
                <a:gd name="connsiteY32" fmla="*/ 3365500 h 4432490"/>
                <a:gd name="connsiteX33" fmla="*/ 2069571 w 5463008"/>
                <a:gd name="connsiteY33" fmla="*/ 3060700 h 4432490"/>
                <a:gd name="connsiteX34" fmla="*/ 1828271 w 5463008"/>
                <a:gd name="connsiteY34" fmla="*/ 2673350 h 4432490"/>
                <a:gd name="connsiteX35" fmla="*/ 1783821 w 5463008"/>
                <a:gd name="connsiteY35" fmla="*/ 2584450 h 4432490"/>
                <a:gd name="connsiteX36" fmla="*/ 1612371 w 5463008"/>
                <a:gd name="connsiteY36" fmla="*/ 2343150 h 4432490"/>
                <a:gd name="connsiteX37" fmla="*/ 1910821 w 5463008"/>
                <a:gd name="connsiteY37" fmla="*/ 2044700 h 4432490"/>
                <a:gd name="connsiteX38" fmla="*/ 1783821 w 5463008"/>
                <a:gd name="connsiteY38" fmla="*/ 2025650 h 4432490"/>
                <a:gd name="connsiteX39" fmla="*/ 1853671 w 5463008"/>
                <a:gd name="connsiteY39" fmla="*/ 1866900 h 4432490"/>
                <a:gd name="connsiteX40" fmla="*/ 1910821 w 5463008"/>
                <a:gd name="connsiteY40" fmla="*/ 1746250 h 4432490"/>
                <a:gd name="connsiteX41" fmla="*/ 1853671 w 5463008"/>
                <a:gd name="connsiteY41" fmla="*/ 1365250 h 4432490"/>
                <a:gd name="connsiteX42" fmla="*/ 1752071 w 5463008"/>
                <a:gd name="connsiteY42" fmla="*/ 1187450 h 4432490"/>
                <a:gd name="connsiteX43" fmla="*/ 1555221 w 5463008"/>
                <a:gd name="connsiteY43" fmla="*/ 1187450 h 4432490"/>
                <a:gd name="connsiteX44" fmla="*/ 1491721 w 5463008"/>
                <a:gd name="connsiteY44" fmla="*/ 1168400 h 4432490"/>
                <a:gd name="connsiteX45" fmla="*/ 1434571 w 5463008"/>
                <a:gd name="connsiteY45" fmla="*/ 1289050 h 4432490"/>
                <a:gd name="connsiteX46" fmla="*/ 869421 w 5463008"/>
                <a:gd name="connsiteY46" fmla="*/ 1403350 h 4432490"/>
                <a:gd name="connsiteX47" fmla="*/ 748771 w 5463008"/>
                <a:gd name="connsiteY47" fmla="*/ 1365250 h 4432490"/>
                <a:gd name="connsiteX48" fmla="*/ 501121 w 5463008"/>
                <a:gd name="connsiteY48" fmla="*/ 1454150 h 4432490"/>
                <a:gd name="connsiteX49" fmla="*/ 323321 w 5463008"/>
                <a:gd name="connsiteY49" fmla="*/ 1473200 h 4432490"/>
                <a:gd name="connsiteX50" fmla="*/ 132821 w 5463008"/>
                <a:gd name="connsiteY50" fmla="*/ 1428750 h 4432490"/>
                <a:gd name="connsiteX51" fmla="*/ 285221 w 5463008"/>
                <a:gd name="connsiteY51" fmla="*/ 1384300 h 4432490"/>
                <a:gd name="connsiteX52" fmla="*/ 329671 w 5463008"/>
                <a:gd name="connsiteY52" fmla="*/ 1270000 h 4432490"/>
                <a:gd name="connsiteX53" fmla="*/ 266171 w 5463008"/>
                <a:gd name="connsiteY53" fmla="*/ 1003300 h 4432490"/>
                <a:gd name="connsiteX54" fmla="*/ 82021 w 5463008"/>
                <a:gd name="connsiteY54" fmla="*/ 1022350 h 4432490"/>
                <a:gd name="connsiteX55" fmla="*/ 5821 w 5463008"/>
                <a:gd name="connsiteY55" fmla="*/ 825500 h 4432490"/>
                <a:gd name="connsiteX56" fmla="*/ 228071 w 5463008"/>
                <a:gd name="connsiteY56" fmla="*/ 768350 h 4432490"/>
                <a:gd name="connsiteX57" fmla="*/ 285221 w 5463008"/>
                <a:gd name="connsiteY57" fmla="*/ 666750 h 4432490"/>
                <a:gd name="connsiteX58" fmla="*/ 348721 w 5463008"/>
                <a:gd name="connsiteY58" fmla="*/ 704850 h 4432490"/>
                <a:gd name="connsiteX59" fmla="*/ 285221 w 5463008"/>
                <a:gd name="connsiteY59" fmla="*/ 565150 h 4432490"/>
                <a:gd name="connsiteX60" fmla="*/ 355071 w 5463008"/>
                <a:gd name="connsiteY60" fmla="*/ 336550 h 4432490"/>
                <a:gd name="connsiteX61" fmla="*/ 418571 w 5463008"/>
                <a:gd name="connsiteY61" fmla="*/ 120650 h 4432490"/>
                <a:gd name="connsiteX62" fmla="*/ 577321 w 5463008"/>
                <a:gd name="connsiteY62" fmla="*/ 88900 h 4432490"/>
                <a:gd name="connsiteX63" fmla="*/ 653521 w 5463008"/>
                <a:gd name="connsiteY63" fmla="*/ 0 h 4432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5463008" h="4432490">
                  <a:moveTo>
                    <a:pt x="4850871" y="2965450"/>
                  </a:moveTo>
                  <a:cubicBezTo>
                    <a:pt x="4821237" y="3025775"/>
                    <a:pt x="4791604" y="3086100"/>
                    <a:pt x="4787371" y="3124200"/>
                  </a:cubicBezTo>
                  <a:cubicBezTo>
                    <a:pt x="4783138" y="3162300"/>
                    <a:pt x="4781021" y="3194050"/>
                    <a:pt x="4825471" y="3194050"/>
                  </a:cubicBezTo>
                  <a:cubicBezTo>
                    <a:pt x="4869921" y="3194050"/>
                    <a:pt x="4994804" y="3105150"/>
                    <a:pt x="5054071" y="3124200"/>
                  </a:cubicBezTo>
                  <a:cubicBezTo>
                    <a:pt x="5113338" y="3143250"/>
                    <a:pt x="5126038" y="3267075"/>
                    <a:pt x="5181071" y="3308350"/>
                  </a:cubicBezTo>
                  <a:cubicBezTo>
                    <a:pt x="5236104" y="3349625"/>
                    <a:pt x="5352521" y="3337983"/>
                    <a:pt x="5384271" y="3371850"/>
                  </a:cubicBezTo>
                  <a:cubicBezTo>
                    <a:pt x="5416021" y="3405717"/>
                    <a:pt x="5360988" y="3466042"/>
                    <a:pt x="5371571" y="3511550"/>
                  </a:cubicBezTo>
                  <a:cubicBezTo>
                    <a:pt x="5382154" y="3557058"/>
                    <a:pt x="5458354" y="3611033"/>
                    <a:pt x="5447771" y="3644900"/>
                  </a:cubicBezTo>
                  <a:cubicBezTo>
                    <a:pt x="5437188" y="3678767"/>
                    <a:pt x="5305954" y="3676650"/>
                    <a:pt x="5308071" y="3714750"/>
                  </a:cubicBezTo>
                  <a:cubicBezTo>
                    <a:pt x="5310188" y="3752850"/>
                    <a:pt x="5448829" y="3827992"/>
                    <a:pt x="5460471" y="3873500"/>
                  </a:cubicBezTo>
                  <a:cubicBezTo>
                    <a:pt x="5472113" y="3919008"/>
                    <a:pt x="5443538" y="3948642"/>
                    <a:pt x="5377921" y="3987800"/>
                  </a:cubicBezTo>
                  <a:cubicBezTo>
                    <a:pt x="5312304" y="4026958"/>
                    <a:pt x="5133446" y="4108450"/>
                    <a:pt x="5066771" y="4108450"/>
                  </a:cubicBezTo>
                  <a:cubicBezTo>
                    <a:pt x="5000096" y="4108450"/>
                    <a:pt x="5015971" y="3994150"/>
                    <a:pt x="4977871" y="3987800"/>
                  </a:cubicBezTo>
                  <a:cubicBezTo>
                    <a:pt x="4939771" y="3981450"/>
                    <a:pt x="4880504" y="4093633"/>
                    <a:pt x="4838171" y="4070350"/>
                  </a:cubicBezTo>
                  <a:cubicBezTo>
                    <a:pt x="4795838" y="4047067"/>
                    <a:pt x="4764088" y="3891492"/>
                    <a:pt x="4723871" y="3848100"/>
                  </a:cubicBezTo>
                  <a:cubicBezTo>
                    <a:pt x="4683654" y="3804708"/>
                    <a:pt x="4661429" y="3813175"/>
                    <a:pt x="4596871" y="3810000"/>
                  </a:cubicBezTo>
                  <a:cubicBezTo>
                    <a:pt x="4532313" y="3806825"/>
                    <a:pt x="4404254" y="3840692"/>
                    <a:pt x="4336521" y="3829050"/>
                  </a:cubicBezTo>
                  <a:cubicBezTo>
                    <a:pt x="4268788" y="3817408"/>
                    <a:pt x="4232804" y="3729567"/>
                    <a:pt x="4190471" y="3740150"/>
                  </a:cubicBezTo>
                  <a:cubicBezTo>
                    <a:pt x="4148138" y="3750733"/>
                    <a:pt x="4132263" y="3847042"/>
                    <a:pt x="4082521" y="3892550"/>
                  </a:cubicBezTo>
                  <a:cubicBezTo>
                    <a:pt x="4032779" y="3938058"/>
                    <a:pt x="3926946" y="3978275"/>
                    <a:pt x="3892021" y="4013200"/>
                  </a:cubicBezTo>
                  <a:cubicBezTo>
                    <a:pt x="3857096" y="4048125"/>
                    <a:pt x="3897313" y="4058708"/>
                    <a:pt x="3872971" y="4102100"/>
                  </a:cubicBezTo>
                  <a:cubicBezTo>
                    <a:pt x="3848629" y="4145492"/>
                    <a:pt x="3798888" y="4231217"/>
                    <a:pt x="3745971" y="4273550"/>
                  </a:cubicBezTo>
                  <a:cubicBezTo>
                    <a:pt x="3693054" y="4315883"/>
                    <a:pt x="3630613" y="4342342"/>
                    <a:pt x="3555471" y="4356100"/>
                  </a:cubicBezTo>
                  <a:cubicBezTo>
                    <a:pt x="3480329" y="4369858"/>
                    <a:pt x="3373438" y="4343400"/>
                    <a:pt x="3295121" y="4356100"/>
                  </a:cubicBezTo>
                  <a:cubicBezTo>
                    <a:pt x="3216804" y="4368800"/>
                    <a:pt x="3141663" y="4436533"/>
                    <a:pt x="3085571" y="4432300"/>
                  </a:cubicBezTo>
                  <a:cubicBezTo>
                    <a:pt x="3029479" y="4428067"/>
                    <a:pt x="3000904" y="4358217"/>
                    <a:pt x="2958571" y="4330700"/>
                  </a:cubicBezTo>
                  <a:cubicBezTo>
                    <a:pt x="2916238" y="4303183"/>
                    <a:pt x="2869671" y="4309533"/>
                    <a:pt x="2831571" y="4267200"/>
                  </a:cubicBezTo>
                  <a:cubicBezTo>
                    <a:pt x="2793471" y="4224867"/>
                    <a:pt x="2771246" y="4123267"/>
                    <a:pt x="2729971" y="4076700"/>
                  </a:cubicBezTo>
                  <a:cubicBezTo>
                    <a:pt x="2688696" y="4030133"/>
                    <a:pt x="2641071" y="3989917"/>
                    <a:pt x="2583921" y="3987800"/>
                  </a:cubicBezTo>
                  <a:cubicBezTo>
                    <a:pt x="2526771" y="3985683"/>
                    <a:pt x="2453746" y="4089400"/>
                    <a:pt x="2387071" y="4064000"/>
                  </a:cubicBezTo>
                  <a:cubicBezTo>
                    <a:pt x="2320396" y="4038600"/>
                    <a:pt x="2227263" y="3878792"/>
                    <a:pt x="2183871" y="3835400"/>
                  </a:cubicBezTo>
                  <a:cubicBezTo>
                    <a:pt x="2140479" y="3792008"/>
                    <a:pt x="2114021" y="3881967"/>
                    <a:pt x="2126721" y="3803650"/>
                  </a:cubicBezTo>
                  <a:cubicBezTo>
                    <a:pt x="2139421" y="3725333"/>
                    <a:pt x="2269596" y="3489325"/>
                    <a:pt x="2260071" y="3365500"/>
                  </a:cubicBezTo>
                  <a:cubicBezTo>
                    <a:pt x="2250546" y="3241675"/>
                    <a:pt x="2141538" y="3176058"/>
                    <a:pt x="2069571" y="3060700"/>
                  </a:cubicBezTo>
                  <a:cubicBezTo>
                    <a:pt x="1997604" y="2945342"/>
                    <a:pt x="1875896" y="2752725"/>
                    <a:pt x="1828271" y="2673350"/>
                  </a:cubicBezTo>
                  <a:cubicBezTo>
                    <a:pt x="1780646" y="2593975"/>
                    <a:pt x="1819804" y="2639483"/>
                    <a:pt x="1783821" y="2584450"/>
                  </a:cubicBezTo>
                  <a:cubicBezTo>
                    <a:pt x="1747838" y="2529417"/>
                    <a:pt x="1591204" y="2433108"/>
                    <a:pt x="1612371" y="2343150"/>
                  </a:cubicBezTo>
                  <a:cubicBezTo>
                    <a:pt x="1633538" y="2253192"/>
                    <a:pt x="1882246" y="2097617"/>
                    <a:pt x="1910821" y="2044700"/>
                  </a:cubicBezTo>
                  <a:cubicBezTo>
                    <a:pt x="1939396" y="1991783"/>
                    <a:pt x="1793346" y="2055283"/>
                    <a:pt x="1783821" y="2025650"/>
                  </a:cubicBezTo>
                  <a:cubicBezTo>
                    <a:pt x="1774296" y="1996017"/>
                    <a:pt x="1832504" y="1913467"/>
                    <a:pt x="1853671" y="1866900"/>
                  </a:cubicBezTo>
                  <a:cubicBezTo>
                    <a:pt x="1874838" y="1820333"/>
                    <a:pt x="1910821" y="1829858"/>
                    <a:pt x="1910821" y="1746250"/>
                  </a:cubicBezTo>
                  <a:cubicBezTo>
                    <a:pt x="1910821" y="1662642"/>
                    <a:pt x="1880129" y="1458383"/>
                    <a:pt x="1853671" y="1365250"/>
                  </a:cubicBezTo>
                  <a:cubicBezTo>
                    <a:pt x="1827213" y="1272117"/>
                    <a:pt x="1801813" y="1217083"/>
                    <a:pt x="1752071" y="1187450"/>
                  </a:cubicBezTo>
                  <a:cubicBezTo>
                    <a:pt x="1702329" y="1157817"/>
                    <a:pt x="1598613" y="1190625"/>
                    <a:pt x="1555221" y="1187450"/>
                  </a:cubicBezTo>
                  <a:cubicBezTo>
                    <a:pt x="1511829" y="1184275"/>
                    <a:pt x="1511829" y="1151467"/>
                    <a:pt x="1491721" y="1168400"/>
                  </a:cubicBezTo>
                  <a:cubicBezTo>
                    <a:pt x="1471613" y="1185333"/>
                    <a:pt x="1538288" y="1249892"/>
                    <a:pt x="1434571" y="1289050"/>
                  </a:cubicBezTo>
                  <a:cubicBezTo>
                    <a:pt x="1330854" y="1328208"/>
                    <a:pt x="983721" y="1390650"/>
                    <a:pt x="869421" y="1403350"/>
                  </a:cubicBezTo>
                  <a:cubicBezTo>
                    <a:pt x="755121" y="1416050"/>
                    <a:pt x="810154" y="1356783"/>
                    <a:pt x="748771" y="1365250"/>
                  </a:cubicBezTo>
                  <a:cubicBezTo>
                    <a:pt x="687388" y="1373717"/>
                    <a:pt x="572029" y="1436158"/>
                    <a:pt x="501121" y="1454150"/>
                  </a:cubicBezTo>
                  <a:cubicBezTo>
                    <a:pt x="430213" y="1472142"/>
                    <a:pt x="384704" y="1477433"/>
                    <a:pt x="323321" y="1473200"/>
                  </a:cubicBezTo>
                  <a:cubicBezTo>
                    <a:pt x="261938" y="1468967"/>
                    <a:pt x="139171" y="1443567"/>
                    <a:pt x="132821" y="1428750"/>
                  </a:cubicBezTo>
                  <a:cubicBezTo>
                    <a:pt x="126471" y="1413933"/>
                    <a:pt x="252413" y="1410758"/>
                    <a:pt x="285221" y="1384300"/>
                  </a:cubicBezTo>
                  <a:cubicBezTo>
                    <a:pt x="318029" y="1357842"/>
                    <a:pt x="332846" y="1333500"/>
                    <a:pt x="329671" y="1270000"/>
                  </a:cubicBezTo>
                  <a:cubicBezTo>
                    <a:pt x="326496" y="1206500"/>
                    <a:pt x="307446" y="1044575"/>
                    <a:pt x="266171" y="1003300"/>
                  </a:cubicBezTo>
                  <a:cubicBezTo>
                    <a:pt x="224896" y="962025"/>
                    <a:pt x="125413" y="1051983"/>
                    <a:pt x="82021" y="1022350"/>
                  </a:cubicBezTo>
                  <a:cubicBezTo>
                    <a:pt x="38629" y="992717"/>
                    <a:pt x="-18521" y="867833"/>
                    <a:pt x="5821" y="825500"/>
                  </a:cubicBezTo>
                  <a:cubicBezTo>
                    <a:pt x="30163" y="783167"/>
                    <a:pt x="181504" y="794808"/>
                    <a:pt x="228071" y="768350"/>
                  </a:cubicBezTo>
                  <a:cubicBezTo>
                    <a:pt x="274638" y="741892"/>
                    <a:pt x="265113" y="677333"/>
                    <a:pt x="285221" y="666750"/>
                  </a:cubicBezTo>
                  <a:cubicBezTo>
                    <a:pt x="305329" y="656167"/>
                    <a:pt x="348721" y="721783"/>
                    <a:pt x="348721" y="704850"/>
                  </a:cubicBezTo>
                  <a:cubicBezTo>
                    <a:pt x="348721" y="687917"/>
                    <a:pt x="284163" y="626533"/>
                    <a:pt x="285221" y="565150"/>
                  </a:cubicBezTo>
                  <a:cubicBezTo>
                    <a:pt x="286279" y="503767"/>
                    <a:pt x="332846" y="410633"/>
                    <a:pt x="355071" y="336550"/>
                  </a:cubicBezTo>
                  <a:cubicBezTo>
                    <a:pt x="377296" y="262467"/>
                    <a:pt x="381529" y="161925"/>
                    <a:pt x="418571" y="120650"/>
                  </a:cubicBezTo>
                  <a:cubicBezTo>
                    <a:pt x="455613" y="79375"/>
                    <a:pt x="538163" y="109008"/>
                    <a:pt x="577321" y="88900"/>
                  </a:cubicBezTo>
                  <a:cubicBezTo>
                    <a:pt x="616479" y="68792"/>
                    <a:pt x="635000" y="34396"/>
                    <a:pt x="653521" y="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  <p:sp>
          <p:nvSpPr>
            <p:cNvPr id="14" name="Forme libre : forme 13">
              <a:extLst>
                <a:ext uri="{FF2B5EF4-FFF2-40B4-BE49-F238E27FC236}">
                  <a16:creationId xmlns:a16="http://schemas.microsoft.com/office/drawing/2014/main" id="{4BEAE9BB-B4E2-4D9D-A0E1-3456242A1240}"/>
                </a:ext>
              </a:extLst>
            </p:cNvPr>
            <p:cNvSpPr/>
            <p:nvPr/>
          </p:nvSpPr>
          <p:spPr>
            <a:xfrm>
              <a:off x="3549650" y="692150"/>
              <a:ext cx="1968500" cy="1435100"/>
            </a:xfrm>
            <a:custGeom>
              <a:avLst/>
              <a:gdLst>
                <a:gd name="connsiteX0" fmla="*/ 0 w 1968500"/>
                <a:gd name="connsiteY0" fmla="*/ 1435100 h 1435100"/>
                <a:gd name="connsiteX1" fmla="*/ 57150 w 1968500"/>
                <a:gd name="connsiteY1" fmla="*/ 1314450 h 1435100"/>
                <a:gd name="connsiteX2" fmla="*/ 12700 w 1968500"/>
                <a:gd name="connsiteY2" fmla="*/ 1257300 h 1435100"/>
                <a:gd name="connsiteX3" fmla="*/ 76200 w 1968500"/>
                <a:gd name="connsiteY3" fmla="*/ 1149350 h 1435100"/>
                <a:gd name="connsiteX4" fmla="*/ 57150 w 1968500"/>
                <a:gd name="connsiteY4" fmla="*/ 1060450 h 1435100"/>
                <a:gd name="connsiteX5" fmla="*/ 234950 w 1968500"/>
                <a:gd name="connsiteY5" fmla="*/ 1206500 h 1435100"/>
                <a:gd name="connsiteX6" fmla="*/ 368300 w 1968500"/>
                <a:gd name="connsiteY6" fmla="*/ 1092200 h 1435100"/>
                <a:gd name="connsiteX7" fmla="*/ 514350 w 1968500"/>
                <a:gd name="connsiteY7" fmla="*/ 1035050 h 1435100"/>
                <a:gd name="connsiteX8" fmla="*/ 444500 w 1968500"/>
                <a:gd name="connsiteY8" fmla="*/ 863600 h 1435100"/>
                <a:gd name="connsiteX9" fmla="*/ 552450 w 1968500"/>
                <a:gd name="connsiteY9" fmla="*/ 749300 h 1435100"/>
                <a:gd name="connsiteX10" fmla="*/ 457200 w 1968500"/>
                <a:gd name="connsiteY10" fmla="*/ 596900 h 1435100"/>
                <a:gd name="connsiteX11" fmla="*/ 247650 w 1968500"/>
                <a:gd name="connsiteY11" fmla="*/ 482600 h 1435100"/>
                <a:gd name="connsiteX12" fmla="*/ 419100 w 1968500"/>
                <a:gd name="connsiteY12" fmla="*/ 457200 h 1435100"/>
                <a:gd name="connsiteX13" fmla="*/ 444500 w 1968500"/>
                <a:gd name="connsiteY13" fmla="*/ 298450 h 1435100"/>
                <a:gd name="connsiteX14" fmla="*/ 400050 w 1968500"/>
                <a:gd name="connsiteY14" fmla="*/ 203200 h 1435100"/>
                <a:gd name="connsiteX15" fmla="*/ 520700 w 1968500"/>
                <a:gd name="connsiteY15" fmla="*/ 196850 h 1435100"/>
                <a:gd name="connsiteX16" fmla="*/ 692150 w 1968500"/>
                <a:gd name="connsiteY16" fmla="*/ 247650 h 1435100"/>
                <a:gd name="connsiteX17" fmla="*/ 749300 w 1968500"/>
                <a:gd name="connsiteY17" fmla="*/ 234950 h 1435100"/>
                <a:gd name="connsiteX18" fmla="*/ 723900 w 1968500"/>
                <a:gd name="connsiteY18" fmla="*/ 177800 h 1435100"/>
                <a:gd name="connsiteX19" fmla="*/ 901700 w 1968500"/>
                <a:gd name="connsiteY19" fmla="*/ 152400 h 1435100"/>
                <a:gd name="connsiteX20" fmla="*/ 1028700 w 1968500"/>
                <a:gd name="connsiteY20" fmla="*/ 241300 h 1435100"/>
                <a:gd name="connsiteX21" fmla="*/ 1149350 w 1968500"/>
                <a:gd name="connsiteY21" fmla="*/ 241300 h 1435100"/>
                <a:gd name="connsiteX22" fmla="*/ 1371600 w 1968500"/>
                <a:gd name="connsiteY22" fmla="*/ 114300 h 1435100"/>
                <a:gd name="connsiteX23" fmla="*/ 1771650 w 1968500"/>
                <a:gd name="connsiteY23" fmla="*/ 101600 h 1435100"/>
                <a:gd name="connsiteX24" fmla="*/ 1968500 w 1968500"/>
                <a:gd name="connsiteY24" fmla="*/ 0 h 1435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968500" h="1435100">
                  <a:moveTo>
                    <a:pt x="0" y="1435100"/>
                  </a:moveTo>
                  <a:cubicBezTo>
                    <a:pt x="27516" y="1389591"/>
                    <a:pt x="55033" y="1344083"/>
                    <a:pt x="57150" y="1314450"/>
                  </a:cubicBezTo>
                  <a:cubicBezTo>
                    <a:pt x="59267" y="1284817"/>
                    <a:pt x="9525" y="1284817"/>
                    <a:pt x="12700" y="1257300"/>
                  </a:cubicBezTo>
                  <a:cubicBezTo>
                    <a:pt x="15875" y="1229783"/>
                    <a:pt x="68792" y="1182158"/>
                    <a:pt x="76200" y="1149350"/>
                  </a:cubicBezTo>
                  <a:cubicBezTo>
                    <a:pt x="83608" y="1116542"/>
                    <a:pt x="30692" y="1050925"/>
                    <a:pt x="57150" y="1060450"/>
                  </a:cubicBezTo>
                  <a:cubicBezTo>
                    <a:pt x="83608" y="1069975"/>
                    <a:pt x="183092" y="1201208"/>
                    <a:pt x="234950" y="1206500"/>
                  </a:cubicBezTo>
                  <a:cubicBezTo>
                    <a:pt x="286808" y="1211792"/>
                    <a:pt x="321733" y="1120775"/>
                    <a:pt x="368300" y="1092200"/>
                  </a:cubicBezTo>
                  <a:cubicBezTo>
                    <a:pt x="414867" y="1063625"/>
                    <a:pt x="501650" y="1073150"/>
                    <a:pt x="514350" y="1035050"/>
                  </a:cubicBezTo>
                  <a:cubicBezTo>
                    <a:pt x="527050" y="996950"/>
                    <a:pt x="438150" y="911225"/>
                    <a:pt x="444500" y="863600"/>
                  </a:cubicBezTo>
                  <a:cubicBezTo>
                    <a:pt x="450850" y="815975"/>
                    <a:pt x="550333" y="793750"/>
                    <a:pt x="552450" y="749300"/>
                  </a:cubicBezTo>
                  <a:cubicBezTo>
                    <a:pt x="554567" y="704850"/>
                    <a:pt x="508000" y="641350"/>
                    <a:pt x="457200" y="596900"/>
                  </a:cubicBezTo>
                  <a:cubicBezTo>
                    <a:pt x="406400" y="552450"/>
                    <a:pt x="254000" y="505883"/>
                    <a:pt x="247650" y="482600"/>
                  </a:cubicBezTo>
                  <a:cubicBezTo>
                    <a:pt x="241300" y="459317"/>
                    <a:pt x="386292" y="487892"/>
                    <a:pt x="419100" y="457200"/>
                  </a:cubicBezTo>
                  <a:cubicBezTo>
                    <a:pt x="451908" y="426508"/>
                    <a:pt x="447675" y="340783"/>
                    <a:pt x="444500" y="298450"/>
                  </a:cubicBezTo>
                  <a:cubicBezTo>
                    <a:pt x="441325" y="256117"/>
                    <a:pt x="387350" y="220133"/>
                    <a:pt x="400050" y="203200"/>
                  </a:cubicBezTo>
                  <a:cubicBezTo>
                    <a:pt x="412750" y="186267"/>
                    <a:pt x="472017" y="189442"/>
                    <a:pt x="520700" y="196850"/>
                  </a:cubicBezTo>
                  <a:cubicBezTo>
                    <a:pt x="569383" y="204258"/>
                    <a:pt x="654050" y="241300"/>
                    <a:pt x="692150" y="247650"/>
                  </a:cubicBezTo>
                  <a:cubicBezTo>
                    <a:pt x="730250" y="254000"/>
                    <a:pt x="744008" y="246592"/>
                    <a:pt x="749300" y="234950"/>
                  </a:cubicBezTo>
                  <a:cubicBezTo>
                    <a:pt x="754592" y="223308"/>
                    <a:pt x="698500" y="191558"/>
                    <a:pt x="723900" y="177800"/>
                  </a:cubicBezTo>
                  <a:cubicBezTo>
                    <a:pt x="749300" y="164042"/>
                    <a:pt x="850900" y="141817"/>
                    <a:pt x="901700" y="152400"/>
                  </a:cubicBezTo>
                  <a:cubicBezTo>
                    <a:pt x="952500" y="162983"/>
                    <a:pt x="987425" y="226483"/>
                    <a:pt x="1028700" y="241300"/>
                  </a:cubicBezTo>
                  <a:cubicBezTo>
                    <a:pt x="1069975" y="256117"/>
                    <a:pt x="1092200" y="262467"/>
                    <a:pt x="1149350" y="241300"/>
                  </a:cubicBezTo>
                  <a:cubicBezTo>
                    <a:pt x="1206500" y="220133"/>
                    <a:pt x="1267883" y="137583"/>
                    <a:pt x="1371600" y="114300"/>
                  </a:cubicBezTo>
                  <a:cubicBezTo>
                    <a:pt x="1475317" y="91017"/>
                    <a:pt x="1672167" y="120650"/>
                    <a:pt x="1771650" y="101600"/>
                  </a:cubicBezTo>
                  <a:cubicBezTo>
                    <a:pt x="1871133" y="82550"/>
                    <a:pt x="1919816" y="41275"/>
                    <a:pt x="1968500" y="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</p:grpSp>
      <p:grpSp>
        <p:nvGrpSpPr>
          <p:cNvPr id="88" name="Groupe 87">
            <a:extLst>
              <a:ext uri="{FF2B5EF4-FFF2-40B4-BE49-F238E27FC236}">
                <a16:creationId xmlns:a16="http://schemas.microsoft.com/office/drawing/2014/main" id="{0447091A-7753-4072-8373-15B0F5998EAD}"/>
              </a:ext>
            </a:extLst>
          </p:cNvPr>
          <p:cNvGrpSpPr/>
          <p:nvPr/>
        </p:nvGrpSpPr>
        <p:grpSpPr>
          <a:xfrm>
            <a:off x="4078219" y="1136957"/>
            <a:ext cx="240404" cy="275737"/>
            <a:chOff x="72299" y="2590499"/>
            <a:chExt cx="421561" cy="439013"/>
          </a:xfrm>
        </p:grpSpPr>
        <p:pic>
          <p:nvPicPr>
            <p:cNvPr id="89" name="Graphique 88" descr="Réunion avec un remplissage uni">
              <a:extLst>
                <a:ext uri="{FF2B5EF4-FFF2-40B4-BE49-F238E27FC236}">
                  <a16:creationId xmlns:a16="http://schemas.microsoft.com/office/drawing/2014/main" id="{E3B6DC09-F9CD-43F7-9394-4B939E13B7C6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130739" y="2724150"/>
              <a:ext cx="305362" cy="305362"/>
            </a:xfrm>
            <a:prstGeom prst="rect">
              <a:avLst/>
            </a:prstGeom>
          </p:spPr>
        </p:pic>
        <p:sp>
          <p:nvSpPr>
            <p:cNvPr id="90" name="Forme libre : forme 89">
              <a:extLst>
                <a:ext uri="{FF2B5EF4-FFF2-40B4-BE49-F238E27FC236}">
                  <a16:creationId xmlns:a16="http://schemas.microsoft.com/office/drawing/2014/main" id="{7B812AA1-4FD4-485D-8C79-FC5748C35BD4}"/>
                </a:ext>
              </a:extLst>
            </p:cNvPr>
            <p:cNvSpPr/>
            <p:nvPr/>
          </p:nvSpPr>
          <p:spPr>
            <a:xfrm>
              <a:off x="72299" y="2590499"/>
              <a:ext cx="421561" cy="400050"/>
            </a:xfrm>
            <a:custGeom>
              <a:avLst/>
              <a:gdLst>
                <a:gd name="connsiteX0" fmla="*/ 0 w 789298"/>
                <a:gd name="connsiteY0" fmla="*/ 374885 h 699134"/>
                <a:gd name="connsiteX1" fmla="*/ 61808 w 789298"/>
                <a:gd name="connsiteY1" fmla="*/ 436683 h 699134"/>
                <a:gd name="connsiteX2" fmla="*/ 108899 w 789298"/>
                <a:gd name="connsiteY2" fmla="*/ 392087 h 699134"/>
                <a:gd name="connsiteX3" fmla="*/ 108899 w 789298"/>
                <a:gd name="connsiteY3" fmla="*/ 698906 h 699134"/>
                <a:gd name="connsiteX4" fmla="*/ 347024 w 789298"/>
                <a:gd name="connsiteY4" fmla="*/ 699002 h 699134"/>
                <a:gd name="connsiteX5" fmla="*/ 347024 w 789298"/>
                <a:gd name="connsiteY5" fmla="*/ 461172 h 699134"/>
                <a:gd name="connsiteX6" fmla="*/ 442274 w 789298"/>
                <a:gd name="connsiteY6" fmla="*/ 461172 h 699134"/>
                <a:gd name="connsiteX7" fmla="*/ 442274 w 789298"/>
                <a:gd name="connsiteY7" fmla="*/ 699040 h 699134"/>
                <a:gd name="connsiteX8" fmla="*/ 680399 w 789298"/>
                <a:gd name="connsiteY8" fmla="*/ 699135 h 699134"/>
                <a:gd name="connsiteX9" fmla="*/ 680399 w 789298"/>
                <a:gd name="connsiteY9" fmla="*/ 391687 h 699134"/>
                <a:gd name="connsiteX10" fmla="*/ 727729 w 789298"/>
                <a:gd name="connsiteY10" fmla="*/ 436455 h 699134"/>
                <a:gd name="connsiteX11" fmla="*/ 789299 w 789298"/>
                <a:gd name="connsiteY11" fmla="*/ 374894 h 699134"/>
                <a:gd name="connsiteX12" fmla="*/ 394649 w 789298"/>
                <a:gd name="connsiteY12" fmla="*/ 0 h 699134"/>
                <a:gd name="connsiteX13" fmla="*/ 661349 w 789298"/>
                <a:gd name="connsiteY13" fmla="*/ 680085 h 699134"/>
                <a:gd name="connsiteX14" fmla="*/ 461324 w 789298"/>
                <a:gd name="connsiteY14" fmla="*/ 679999 h 699134"/>
                <a:gd name="connsiteX15" fmla="*/ 461324 w 789298"/>
                <a:gd name="connsiteY15" fmla="*/ 442122 h 699134"/>
                <a:gd name="connsiteX16" fmla="*/ 327974 w 789298"/>
                <a:gd name="connsiteY16" fmla="*/ 442122 h 699134"/>
                <a:gd name="connsiteX17" fmla="*/ 327974 w 789298"/>
                <a:gd name="connsiteY17" fmla="*/ 679942 h 699134"/>
                <a:gd name="connsiteX18" fmla="*/ 127949 w 789298"/>
                <a:gd name="connsiteY18" fmla="*/ 679866 h 699134"/>
                <a:gd name="connsiteX19" fmla="*/ 127949 w 789298"/>
                <a:gd name="connsiteY19" fmla="*/ 374047 h 699134"/>
                <a:gd name="connsiteX20" fmla="*/ 394649 w 789298"/>
                <a:gd name="connsiteY20" fmla="*/ 121482 h 699134"/>
                <a:gd name="connsiteX21" fmla="*/ 661349 w 789298"/>
                <a:gd name="connsiteY21" fmla="*/ 373675 h 699134"/>
                <a:gd name="connsiteX22" fmla="*/ 62170 w 789298"/>
                <a:gd name="connsiteY22" fmla="*/ 410108 h 699134"/>
                <a:gd name="connsiteX23" fmla="*/ 27299 w 789298"/>
                <a:gd name="connsiteY23" fmla="*/ 375285 h 699134"/>
                <a:gd name="connsiteX24" fmla="*/ 394649 w 789298"/>
                <a:gd name="connsiteY24" fmla="*/ 26251 h 699134"/>
                <a:gd name="connsiteX25" fmla="*/ 762000 w 789298"/>
                <a:gd name="connsiteY25" fmla="*/ 375285 h 699134"/>
                <a:gd name="connsiteX26" fmla="*/ 727358 w 789298"/>
                <a:gd name="connsiteY26" fmla="*/ 409880 h 699134"/>
                <a:gd name="connsiteX27" fmla="*/ 394649 w 789298"/>
                <a:gd name="connsiteY27" fmla="*/ 95250 h 699134"/>
                <a:gd name="connsiteX0" fmla="*/ 0 w 789299"/>
                <a:gd name="connsiteY0" fmla="*/ 374885 h 699135"/>
                <a:gd name="connsiteX1" fmla="*/ 61808 w 789299"/>
                <a:gd name="connsiteY1" fmla="*/ 436683 h 699135"/>
                <a:gd name="connsiteX2" fmla="*/ 108899 w 789299"/>
                <a:gd name="connsiteY2" fmla="*/ 392087 h 699135"/>
                <a:gd name="connsiteX3" fmla="*/ 108899 w 789299"/>
                <a:gd name="connsiteY3" fmla="*/ 698906 h 699135"/>
                <a:gd name="connsiteX4" fmla="*/ 347024 w 789299"/>
                <a:gd name="connsiteY4" fmla="*/ 699002 h 699135"/>
                <a:gd name="connsiteX5" fmla="*/ 347024 w 789299"/>
                <a:gd name="connsiteY5" fmla="*/ 461172 h 699135"/>
                <a:gd name="connsiteX6" fmla="*/ 442274 w 789299"/>
                <a:gd name="connsiteY6" fmla="*/ 461172 h 699135"/>
                <a:gd name="connsiteX7" fmla="*/ 442274 w 789299"/>
                <a:gd name="connsiteY7" fmla="*/ 699040 h 699135"/>
                <a:gd name="connsiteX8" fmla="*/ 680399 w 789299"/>
                <a:gd name="connsiteY8" fmla="*/ 699135 h 699135"/>
                <a:gd name="connsiteX9" fmla="*/ 680399 w 789299"/>
                <a:gd name="connsiteY9" fmla="*/ 391687 h 699135"/>
                <a:gd name="connsiteX10" fmla="*/ 727729 w 789299"/>
                <a:gd name="connsiteY10" fmla="*/ 436455 h 699135"/>
                <a:gd name="connsiteX11" fmla="*/ 789299 w 789299"/>
                <a:gd name="connsiteY11" fmla="*/ 374894 h 699135"/>
                <a:gd name="connsiteX12" fmla="*/ 394649 w 789299"/>
                <a:gd name="connsiteY12" fmla="*/ 0 h 699135"/>
                <a:gd name="connsiteX13" fmla="*/ 0 w 789299"/>
                <a:gd name="connsiteY13" fmla="*/ 374885 h 699135"/>
                <a:gd name="connsiteX14" fmla="*/ 661349 w 789299"/>
                <a:gd name="connsiteY14" fmla="*/ 680085 h 699135"/>
                <a:gd name="connsiteX15" fmla="*/ 461324 w 789299"/>
                <a:gd name="connsiteY15" fmla="*/ 679999 h 699135"/>
                <a:gd name="connsiteX16" fmla="*/ 461324 w 789299"/>
                <a:gd name="connsiteY16" fmla="*/ 442122 h 699135"/>
                <a:gd name="connsiteX17" fmla="*/ 327974 w 789299"/>
                <a:gd name="connsiteY17" fmla="*/ 679942 h 699135"/>
                <a:gd name="connsiteX18" fmla="*/ 127949 w 789299"/>
                <a:gd name="connsiteY18" fmla="*/ 679866 h 699135"/>
                <a:gd name="connsiteX19" fmla="*/ 127949 w 789299"/>
                <a:gd name="connsiteY19" fmla="*/ 374047 h 699135"/>
                <a:gd name="connsiteX20" fmla="*/ 394649 w 789299"/>
                <a:gd name="connsiteY20" fmla="*/ 121482 h 699135"/>
                <a:gd name="connsiteX21" fmla="*/ 661349 w 789299"/>
                <a:gd name="connsiteY21" fmla="*/ 373675 h 699135"/>
                <a:gd name="connsiteX22" fmla="*/ 661349 w 789299"/>
                <a:gd name="connsiteY22" fmla="*/ 680085 h 699135"/>
                <a:gd name="connsiteX23" fmla="*/ 62170 w 789299"/>
                <a:gd name="connsiteY23" fmla="*/ 410108 h 699135"/>
                <a:gd name="connsiteX24" fmla="*/ 27299 w 789299"/>
                <a:gd name="connsiteY24" fmla="*/ 375285 h 699135"/>
                <a:gd name="connsiteX25" fmla="*/ 394649 w 789299"/>
                <a:gd name="connsiteY25" fmla="*/ 26251 h 699135"/>
                <a:gd name="connsiteX26" fmla="*/ 762000 w 789299"/>
                <a:gd name="connsiteY26" fmla="*/ 375285 h 699135"/>
                <a:gd name="connsiteX27" fmla="*/ 727358 w 789299"/>
                <a:gd name="connsiteY27" fmla="*/ 409880 h 699135"/>
                <a:gd name="connsiteX28" fmla="*/ 394649 w 789299"/>
                <a:gd name="connsiteY28" fmla="*/ 95250 h 699135"/>
                <a:gd name="connsiteX29" fmla="*/ 62170 w 789299"/>
                <a:gd name="connsiteY29" fmla="*/ 410108 h 699135"/>
                <a:gd name="connsiteX0" fmla="*/ 0 w 789299"/>
                <a:gd name="connsiteY0" fmla="*/ 374885 h 699135"/>
                <a:gd name="connsiteX1" fmla="*/ 61808 w 789299"/>
                <a:gd name="connsiteY1" fmla="*/ 436683 h 699135"/>
                <a:gd name="connsiteX2" fmla="*/ 108899 w 789299"/>
                <a:gd name="connsiteY2" fmla="*/ 392087 h 699135"/>
                <a:gd name="connsiteX3" fmla="*/ 108899 w 789299"/>
                <a:gd name="connsiteY3" fmla="*/ 698906 h 699135"/>
                <a:gd name="connsiteX4" fmla="*/ 347024 w 789299"/>
                <a:gd name="connsiteY4" fmla="*/ 699002 h 699135"/>
                <a:gd name="connsiteX5" fmla="*/ 347024 w 789299"/>
                <a:gd name="connsiteY5" fmla="*/ 461172 h 699135"/>
                <a:gd name="connsiteX6" fmla="*/ 442274 w 789299"/>
                <a:gd name="connsiteY6" fmla="*/ 461172 h 699135"/>
                <a:gd name="connsiteX7" fmla="*/ 442274 w 789299"/>
                <a:gd name="connsiteY7" fmla="*/ 699040 h 699135"/>
                <a:gd name="connsiteX8" fmla="*/ 680399 w 789299"/>
                <a:gd name="connsiteY8" fmla="*/ 699135 h 699135"/>
                <a:gd name="connsiteX9" fmla="*/ 680399 w 789299"/>
                <a:gd name="connsiteY9" fmla="*/ 391687 h 699135"/>
                <a:gd name="connsiteX10" fmla="*/ 727729 w 789299"/>
                <a:gd name="connsiteY10" fmla="*/ 436455 h 699135"/>
                <a:gd name="connsiteX11" fmla="*/ 789299 w 789299"/>
                <a:gd name="connsiteY11" fmla="*/ 374894 h 699135"/>
                <a:gd name="connsiteX12" fmla="*/ 394649 w 789299"/>
                <a:gd name="connsiteY12" fmla="*/ 0 h 699135"/>
                <a:gd name="connsiteX13" fmla="*/ 0 w 789299"/>
                <a:gd name="connsiteY13" fmla="*/ 374885 h 699135"/>
                <a:gd name="connsiteX14" fmla="*/ 661349 w 789299"/>
                <a:gd name="connsiteY14" fmla="*/ 680085 h 699135"/>
                <a:gd name="connsiteX15" fmla="*/ 461324 w 789299"/>
                <a:gd name="connsiteY15" fmla="*/ 679999 h 699135"/>
                <a:gd name="connsiteX16" fmla="*/ 327974 w 789299"/>
                <a:gd name="connsiteY16" fmla="*/ 679942 h 699135"/>
                <a:gd name="connsiteX17" fmla="*/ 127949 w 789299"/>
                <a:gd name="connsiteY17" fmla="*/ 679866 h 699135"/>
                <a:gd name="connsiteX18" fmla="*/ 127949 w 789299"/>
                <a:gd name="connsiteY18" fmla="*/ 374047 h 699135"/>
                <a:gd name="connsiteX19" fmla="*/ 394649 w 789299"/>
                <a:gd name="connsiteY19" fmla="*/ 121482 h 699135"/>
                <a:gd name="connsiteX20" fmla="*/ 661349 w 789299"/>
                <a:gd name="connsiteY20" fmla="*/ 373675 h 699135"/>
                <a:gd name="connsiteX21" fmla="*/ 661349 w 789299"/>
                <a:gd name="connsiteY21" fmla="*/ 680085 h 699135"/>
                <a:gd name="connsiteX22" fmla="*/ 62170 w 789299"/>
                <a:gd name="connsiteY22" fmla="*/ 410108 h 699135"/>
                <a:gd name="connsiteX23" fmla="*/ 27299 w 789299"/>
                <a:gd name="connsiteY23" fmla="*/ 375285 h 699135"/>
                <a:gd name="connsiteX24" fmla="*/ 394649 w 789299"/>
                <a:gd name="connsiteY24" fmla="*/ 26251 h 699135"/>
                <a:gd name="connsiteX25" fmla="*/ 762000 w 789299"/>
                <a:gd name="connsiteY25" fmla="*/ 375285 h 699135"/>
                <a:gd name="connsiteX26" fmla="*/ 727358 w 789299"/>
                <a:gd name="connsiteY26" fmla="*/ 409880 h 699135"/>
                <a:gd name="connsiteX27" fmla="*/ 394649 w 789299"/>
                <a:gd name="connsiteY27" fmla="*/ 95250 h 699135"/>
                <a:gd name="connsiteX28" fmla="*/ 62170 w 789299"/>
                <a:gd name="connsiteY28" fmla="*/ 410108 h 699135"/>
                <a:gd name="connsiteX0" fmla="*/ 0 w 789299"/>
                <a:gd name="connsiteY0" fmla="*/ 374885 h 699135"/>
                <a:gd name="connsiteX1" fmla="*/ 61808 w 789299"/>
                <a:gd name="connsiteY1" fmla="*/ 436683 h 699135"/>
                <a:gd name="connsiteX2" fmla="*/ 108899 w 789299"/>
                <a:gd name="connsiteY2" fmla="*/ 392087 h 699135"/>
                <a:gd name="connsiteX3" fmla="*/ 108899 w 789299"/>
                <a:gd name="connsiteY3" fmla="*/ 698906 h 699135"/>
                <a:gd name="connsiteX4" fmla="*/ 347024 w 789299"/>
                <a:gd name="connsiteY4" fmla="*/ 699002 h 699135"/>
                <a:gd name="connsiteX5" fmla="*/ 442274 w 789299"/>
                <a:gd name="connsiteY5" fmla="*/ 461172 h 699135"/>
                <a:gd name="connsiteX6" fmla="*/ 442274 w 789299"/>
                <a:gd name="connsiteY6" fmla="*/ 699040 h 699135"/>
                <a:gd name="connsiteX7" fmla="*/ 680399 w 789299"/>
                <a:gd name="connsiteY7" fmla="*/ 699135 h 699135"/>
                <a:gd name="connsiteX8" fmla="*/ 680399 w 789299"/>
                <a:gd name="connsiteY8" fmla="*/ 391687 h 699135"/>
                <a:gd name="connsiteX9" fmla="*/ 727729 w 789299"/>
                <a:gd name="connsiteY9" fmla="*/ 436455 h 699135"/>
                <a:gd name="connsiteX10" fmla="*/ 789299 w 789299"/>
                <a:gd name="connsiteY10" fmla="*/ 374894 h 699135"/>
                <a:gd name="connsiteX11" fmla="*/ 394649 w 789299"/>
                <a:gd name="connsiteY11" fmla="*/ 0 h 699135"/>
                <a:gd name="connsiteX12" fmla="*/ 0 w 789299"/>
                <a:gd name="connsiteY12" fmla="*/ 374885 h 699135"/>
                <a:gd name="connsiteX13" fmla="*/ 661349 w 789299"/>
                <a:gd name="connsiteY13" fmla="*/ 680085 h 699135"/>
                <a:gd name="connsiteX14" fmla="*/ 461324 w 789299"/>
                <a:gd name="connsiteY14" fmla="*/ 679999 h 699135"/>
                <a:gd name="connsiteX15" fmla="*/ 327974 w 789299"/>
                <a:gd name="connsiteY15" fmla="*/ 679942 h 699135"/>
                <a:gd name="connsiteX16" fmla="*/ 127949 w 789299"/>
                <a:gd name="connsiteY16" fmla="*/ 679866 h 699135"/>
                <a:gd name="connsiteX17" fmla="*/ 127949 w 789299"/>
                <a:gd name="connsiteY17" fmla="*/ 374047 h 699135"/>
                <a:gd name="connsiteX18" fmla="*/ 394649 w 789299"/>
                <a:gd name="connsiteY18" fmla="*/ 121482 h 699135"/>
                <a:gd name="connsiteX19" fmla="*/ 661349 w 789299"/>
                <a:gd name="connsiteY19" fmla="*/ 373675 h 699135"/>
                <a:gd name="connsiteX20" fmla="*/ 661349 w 789299"/>
                <a:gd name="connsiteY20" fmla="*/ 680085 h 699135"/>
                <a:gd name="connsiteX21" fmla="*/ 62170 w 789299"/>
                <a:gd name="connsiteY21" fmla="*/ 410108 h 699135"/>
                <a:gd name="connsiteX22" fmla="*/ 27299 w 789299"/>
                <a:gd name="connsiteY22" fmla="*/ 375285 h 699135"/>
                <a:gd name="connsiteX23" fmla="*/ 394649 w 789299"/>
                <a:gd name="connsiteY23" fmla="*/ 26251 h 699135"/>
                <a:gd name="connsiteX24" fmla="*/ 762000 w 789299"/>
                <a:gd name="connsiteY24" fmla="*/ 375285 h 699135"/>
                <a:gd name="connsiteX25" fmla="*/ 727358 w 789299"/>
                <a:gd name="connsiteY25" fmla="*/ 409880 h 699135"/>
                <a:gd name="connsiteX26" fmla="*/ 394649 w 789299"/>
                <a:gd name="connsiteY26" fmla="*/ 95250 h 699135"/>
                <a:gd name="connsiteX27" fmla="*/ 62170 w 789299"/>
                <a:gd name="connsiteY27" fmla="*/ 410108 h 699135"/>
                <a:gd name="connsiteX0" fmla="*/ 0 w 789299"/>
                <a:gd name="connsiteY0" fmla="*/ 374885 h 699135"/>
                <a:gd name="connsiteX1" fmla="*/ 61808 w 789299"/>
                <a:gd name="connsiteY1" fmla="*/ 436683 h 699135"/>
                <a:gd name="connsiteX2" fmla="*/ 108899 w 789299"/>
                <a:gd name="connsiteY2" fmla="*/ 392087 h 699135"/>
                <a:gd name="connsiteX3" fmla="*/ 108899 w 789299"/>
                <a:gd name="connsiteY3" fmla="*/ 698906 h 699135"/>
                <a:gd name="connsiteX4" fmla="*/ 347024 w 789299"/>
                <a:gd name="connsiteY4" fmla="*/ 699002 h 699135"/>
                <a:gd name="connsiteX5" fmla="*/ 442274 w 789299"/>
                <a:gd name="connsiteY5" fmla="*/ 699040 h 699135"/>
                <a:gd name="connsiteX6" fmla="*/ 680399 w 789299"/>
                <a:gd name="connsiteY6" fmla="*/ 699135 h 699135"/>
                <a:gd name="connsiteX7" fmla="*/ 680399 w 789299"/>
                <a:gd name="connsiteY7" fmla="*/ 391687 h 699135"/>
                <a:gd name="connsiteX8" fmla="*/ 727729 w 789299"/>
                <a:gd name="connsiteY8" fmla="*/ 436455 h 699135"/>
                <a:gd name="connsiteX9" fmla="*/ 789299 w 789299"/>
                <a:gd name="connsiteY9" fmla="*/ 374894 h 699135"/>
                <a:gd name="connsiteX10" fmla="*/ 394649 w 789299"/>
                <a:gd name="connsiteY10" fmla="*/ 0 h 699135"/>
                <a:gd name="connsiteX11" fmla="*/ 0 w 789299"/>
                <a:gd name="connsiteY11" fmla="*/ 374885 h 699135"/>
                <a:gd name="connsiteX12" fmla="*/ 661349 w 789299"/>
                <a:gd name="connsiteY12" fmla="*/ 680085 h 699135"/>
                <a:gd name="connsiteX13" fmla="*/ 461324 w 789299"/>
                <a:gd name="connsiteY13" fmla="*/ 679999 h 699135"/>
                <a:gd name="connsiteX14" fmla="*/ 327974 w 789299"/>
                <a:gd name="connsiteY14" fmla="*/ 679942 h 699135"/>
                <a:gd name="connsiteX15" fmla="*/ 127949 w 789299"/>
                <a:gd name="connsiteY15" fmla="*/ 679866 h 699135"/>
                <a:gd name="connsiteX16" fmla="*/ 127949 w 789299"/>
                <a:gd name="connsiteY16" fmla="*/ 374047 h 699135"/>
                <a:gd name="connsiteX17" fmla="*/ 394649 w 789299"/>
                <a:gd name="connsiteY17" fmla="*/ 121482 h 699135"/>
                <a:gd name="connsiteX18" fmla="*/ 661349 w 789299"/>
                <a:gd name="connsiteY18" fmla="*/ 373675 h 699135"/>
                <a:gd name="connsiteX19" fmla="*/ 661349 w 789299"/>
                <a:gd name="connsiteY19" fmla="*/ 680085 h 699135"/>
                <a:gd name="connsiteX20" fmla="*/ 62170 w 789299"/>
                <a:gd name="connsiteY20" fmla="*/ 410108 h 699135"/>
                <a:gd name="connsiteX21" fmla="*/ 27299 w 789299"/>
                <a:gd name="connsiteY21" fmla="*/ 375285 h 699135"/>
                <a:gd name="connsiteX22" fmla="*/ 394649 w 789299"/>
                <a:gd name="connsiteY22" fmla="*/ 26251 h 699135"/>
                <a:gd name="connsiteX23" fmla="*/ 762000 w 789299"/>
                <a:gd name="connsiteY23" fmla="*/ 375285 h 699135"/>
                <a:gd name="connsiteX24" fmla="*/ 727358 w 789299"/>
                <a:gd name="connsiteY24" fmla="*/ 409880 h 699135"/>
                <a:gd name="connsiteX25" fmla="*/ 394649 w 789299"/>
                <a:gd name="connsiteY25" fmla="*/ 95250 h 699135"/>
                <a:gd name="connsiteX26" fmla="*/ 62170 w 789299"/>
                <a:gd name="connsiteY26" fmla="*/ 410108 h 699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789299" h="699135">
                  <a:moveTo>
                    <a:pt x="0" y="374885"/>
                  </a:moveTo>
                  <a:lnTo>
                    <a:pt x="61808" y="436683"/>
                  </a:lnTo>
                  <a:lnTo>
                    <a:pt x="108899" y="392087"/>
                  </a:lnTo>
                  <a:lnTo>
                    <a:pt x="108899" y="698906"/>
                  </a:lnTo>
                  <a:lnTo>
                    <a:pt x="347024" y="699002"/>
                  </a:lnTo>
                  <a:lnTo>
                    <a:pt x="442274" y="699040"/>
                  </a:lnTo>
                  <a:lnTo>
                    <a:pt x="680399" y="699135"/>
                  </a:lnTo>
                  <a:lnTo>
                    <a:pt x="680399" y="391687"/>
                  </a:lnTo>
                  <a:lnTo>
                    <a:pt x="727729" y="436455"/>
                  </a:lnTo>
                  <a:lnTo>
                    <a:pt x="789299" y="374894"/>
                  </a:lnTo>
                  <a:lnTo>
                    <a:pt x="394649" y="0"/>
                  </a:lnTo>
                  <a:lnTo>
                    <a:pt x="0" y="374885"/>
                  </a:lnTo>
                  <a:close/>
                  <a:moveTo>
                    <a:pt x="661349" y="680085"/>
                  </a:moveTo>
                  <a:lnTo>
                    <a:pt x="461324" y="679999"/>
                  </a:lnTo>
                  <a:lnTo>
                    <a:pt x="327974" y="679942"/>
                  </a:lnTo>
                  <a:lnTo>
                    <a:pt x="127949" y="679866"/>
                  </a:lnTo>
                  <a:lnTo>
                    <a:pt x="127949" y="374047"/>
                  </a:lnTo>
                  <a:lnTo>
                    <a:pt x="394649" y="121482"/>
                  </a:lnTo>
                  <a:lnTo>
                    <a:pt x="661349" y="373675"/>
                  </a:lnTo>
                  <a:lnTo>
                    <a:pt x="661349" y="680085"/>
                  </a:lnTo>
                  <a:close/>
                  <a:moveTo>
                    <a:pt x="62170" y="410108"/>
                  </a:moveTo>
                  <a:lnTo>
                    <a:pt x="27299" y="375285"/>
                  </a:lnTo>
                  <a:lnTo>
                    <a:pt x="394649" y="26251"/>
                  </a:lnTo>
                  <a:lnTo>
                    <a:pt x="762000" y="375285"/>
                  </a:lnTo>
                  <a:lnTo>
                    <a:pt x="727358" y="409880"/>
                  </a:lnTo>
                  <a:lnTo>
                    <a:pt x="394649" y="95250"/>
                  </a:lnTo>
                  <a:lnTo>
                    <a:pt x="62170" y="410108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BE"/>
            </a:p>
          </p:txBody>
        </p:sp>
      </p:grpSp>
      <p:grpSp>
        <p:nvGrpSpPr>
          <p:cNvPr id="133" name="Groupe 132">
            <a:extLst>
              <a:ext uri="{FF2B5EF4-FFF2-40B4-BE49-F238E27FC236}">
                <a16:creationId xmlns:a16="http://schemas.microsoft.com/office/drawing/2014/main" id="{4390E6F4-83ED-4444-80CA-93F32F7CF72A}"/>
              </a:ext>
            </a:extLst>
          </p:cNvPr>
          <p:cNvGrpSpPr/>
          <p:nvPr/>
        </p:nvGrpSpPr>
        <p:grpSpPr>
          <a:xfrm>
            <a:off x="3252535" y="3288023"/>
            <a:ext cx="240404" cy="275737"/>
            <a:chOff x="72299" y="2590499"/>
            <a:chExt cx="421561" cy="439013"/>
          </a:xfrm>
        </p:grpSpPr>
        <p:pic>
          <p:nvPicPr>
            <p:cNvPr id="134" name="Graphique 133" descr="Réunion avec un remplissage uni">
              <a:extLst>
                <a:ext uri="{FF2B5EF4-FFF2-40B4-BE49-F238E27FC236}">
                  <a16:creationId xmlns:a16="http://schemas.microsoft.com/office/drawing/2014/main" id="{11E5807B-F14E-4756-8CF6-DDD93DFC3BF6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130739" y="2724150"/>
              <a:ext cx="305362" cy="305362"/>
            </a:xfrm>
            <a:prstGeom prst="rect">
              <a:avLst/>
            </a:prstGeom>
          </p:spPr>
        </p:pic>
        <p:sp>
          <p:nvSpPr>
            <p:cNvPr id="135" name="Forme libre : forme 134">
              <a:extLst>
                <a:ext uri="{FF2B5EF4-FFF2-40B4-BE49-F238E27FC236}">
                  <a16:creationId xmlns:a16="http://schemas.microsoft.com/office/drawing/2014/main" id="{12433F60-F922-48AE-B47E-841A5E20447F}"/>
                </a:ext>
              </a:extLst>
            </p:cNvPr>
            <p:cNvSpPr/>
            <p:nvPr/>
          </p:nvSpPr>
          <p:spPr>
            <a:xfrm>
              <a:off x="72299" y="2590499"/>
              <a:ext cx="421561" cy="400050"/>
            </a:xfrm>
            <a:custGeom>
              <a:avLst/>
              <a:gdLst>
                <a:gd name="connsiteX0" fmla="*/ 0 w 789298"/>
                <a:gd name="connsiteY0" fmla="*/ 374885 h 699134"/>
                <a:gd name="connsiteX1" fmla="*/ 61808 w 789298"/>
                <a:gd name="connsiteY1" fmla="*/ 436683 h 699134"/>
                <a:gd name="connsiteX2" fmla="*/ 108899 w 789298"/>
                <a:gd name="connsiteY2" fmla="*/ 392087 h 699134"/>
                <a:gd name="connsiteX3" fmla="*/ 108899 w 789298"/>
                <a:gd name="connsiteY3" fmla="*/ 698906 h 699134"/>
                <a:gd name="connsiteX4" fmla="*/ 347024 w 789298"/>
                <a:gd name="connsiteY4" fmla="*/ 699002 h 699134"/>
                <a:gd name="connsiteX5" fmla="*/ 347024 w 789298"/>
                <a:gd name="connsiteY5" fmla="*/ 461172 h 699134"/>
                <a:gd name="connsiteX6" fmla="*/ 442274 w 789298"/>
                <a:gd name="connsiteY6" fmla="*/ 461172 h 699134"/>
                <a:gd name="connsiteX7" fmla="*/ 442274 w 789298"/>
                <a:gd name="connsiteY7" fmla="*/ 699040 h 699134"/>
                <a:gd name="connsiteX8" fmla="*/ 680399 w 789298"/>
                <a:gd name="connsiteY8" fmla="*/ 699135 h 699134"/>
                <a:gd name="connsiteX9" fmla="*/ 680399 w 789298"/>
                <a:gd name="connsiteY9" fmla="*/ 391687 h 699134"/>
                <a:gd name="connsiteX10" fmla="*/ 727729 w 789298"/>
                <a:gd name="connsiteY10" fmla="*/ 436455 h 699134"/>
                <a:gd name="connsiteX11" fmla="*/ 789299 w 789298"/>
                <a:gd name="connsiteY11" fmla="*/ 374894 h 699134"/>
                <a:gd name="connsiteX12" fmla="*/ 394649 w 789298"/>
                <a:gd name="connsiteY12" fmla="*/ 0 h 699134"/>
                <a:gd name="connsiteX13" fmla="*/ 661349 w 789298"/>
                <a:gd name="connsiteY13" fmla="*/ 680085 h 699134"/>
                <a:gd name="connsiteX14" fmla="*/ 461324 w 789298"/>
                <a:gd name="connsiteY14" fmla="*/ 679999 h 699134"/>
                <a:gd name="connsiteX15" fmla="*/ 461324 w 789298"/>
                <a:gd name="connsiteY15" fmla="*/ 442122 h 699134"/>
                <a:gd name="connsiteX16" fmla="*/ 327974 w 789298"/>
                <a:gd name="connsiteY16" fmla="*/ 442122 h 699134"/>
                <a:gd name="connsiteX17" fmla="*/ 327974 w 789298"/>
                <a:gd name="connsiteY17" fmla="*/ 679942 h 699134"/>
                <a:gd name="connsiteX18" fmla="*/ 127949 w 789298"/>
                <a:gd name="connsiteY18" fmla="*/ 679866 h 699134"/>
                <a:gd name="connsiteX19" fmla="*/ 127949 w 789298"/>
                <a:gd name="connsiteY19" fmla="*/ 374047 h 699134"/>
                <a:gd name="connsiteX20" fmla="*/ 394649 w 789298"/>
                <a:gd name="connsiteY20" fmla="*/ 121482 h 699134"/>
                <a:gd name="connsiteX21" fmla="*/ 661349 w 789298"/>
                <a:gd name="connsiteY21" fmla="*/ 373675 h 699134"/>
                <a:gd name="connsiteX22" fmla="*/ 62170 w 789298"/>
                <a:gd name="connsiteY22" fmla="*/ 410108 h 699134"/>
                <a:gd name="connsiteX23" fmla="*/ 27299 w 789298"/>
                <a:gd name="connsiteY23" fmla="*/ 375285 h 699134"/>
                <a:gd name="connsiteX24" fmla="*/ 394649 w 789298"/>
                <a:gd name="connsiteY24" fmla="*/ 26251 h 699134"/>
                <a:gd name="connsiteX25" fmla="*/ 762000 w 789298"/>
                <a:gd name="connsiteY25" fmla="*/ 375285 h 699134"/>
                <a:gd name="connsiteX26" fmla="*/ 727358 w 789298"/>
                <a:gd name="connsiteY26" fmla="*/ 409880 h 699134"/>
                <a:gd name="connsiteX27" fmla="*/ 394649 w 789298"/>
                <a:gd name="connsiteY27" fmla="*/ 95250 h 699134"/>
                <a:gd name="connsiteX0" fmla="*/ 0 w 789299"/>
                <a:gd name="connsiteY0" fmla="*/ 374885 h 699135"/>
                <a:gd name="connsiteX1" fmla="*/ 61808 w 789299"/>
                <a:gd name="connsiteY1" fmla="*/ 436683 h 699135"/>
                <a:gd name="connsiteX2" fmla="*/ 108899 w 789299"/>
                <a:gd name="connsiteY2" fmla="*/ 392087 h 699135"/>
                <a:gd name="connsiteX3" fmla="*/ 108899 w 789299"/>
                <a:gd name="connsiteY3" fmla="*/ 698906 h 699135"/>
                <a:gd name="connsiteX4" fmla="*/ 347024 w 789299"/>
                <a:gd name="connsiteY4" fmla="*/ 699002 h 699135"/>
                <a:gd name="connsiteX5" fmla="*/ 347024 w 789299"/>
                <a:gd name="connsiteY5" fmla="*/ 461172 h 699135"/>
                <a:gd name="connsiteX6" fmla="*/ 442274 w 789299"/>
                <a:gd name="connsiteY6" fmla="*/ 461172 h 699135"/>
                <a:gd name="connsiteX7" fmla="*/ 442274 w 789299"/>
                <a:gd name="connsiteY7" fmla="*/ 699040 h 699135"/>
                <a:gd name="connsiteX8" fmla="*/ 680399 w 789299"/>
                <a:gd name="connsiteY8" fmla="*/ 699135 h 699135"/>
                <a:gd name="connsiteX9" fmla="*/ 680399 w 789299"/>
                <a:gd name="connsiteY9" fmla="*/ 391687 h 699135"/>
                <a:gd name="connsiteX10" fmla="*/ 727729 w 789299"/>
                <a:gd name="connsiteY10" fmla="*/ 436455 h 699135"/>
                <a:gd name="connsiteX11" fmla="*/ 789299 w 789299"/>
                <a:gd name="connsiteY11" fmla="*/ 374894 h 699135"/>
                <a:gd name="connsiteX12" fmla="*/ 394649 w 789299"/>
                <a:gd name="connsiteY12" fmla="*/ 0 h 699135"/>
                <a:gd name="connsiteX13" fmla="*/ 0 w 789299"/>
                <a:gd name="connsiteY13" fmla="*/ 374885 h 699135"/>
                <a:gd name="connsiteX14" fmla="*/ 661349 w 789299"/>
                <a:gd name="connsiteY14" fmla="*/ 680085 h 699135"/>
                <a:gd name="connsiteX15" fmla="*/ 461324 w 789299"/>
                <a:gd name="connsiteY15" fmla="*/ 679999 h 699135"/>
                <a:gd name="connsiteX16" fmla="*/ 461324 w 789299"/>
                <a:gd name="connsiteY16" fmla="*/ 442122 h 699135"/>
                <a:gd name="connsiteX17" fmla="*/ 327974 w 789299"/>
                <a:gd name="connsiteY17" fmla="*/ 679942 h 699135"/>
                <a:gd name="connsiteX18" fmla="*/ 127949 w 789299"/>
                <a:gd name="connsiteY18" fmla="*/ 679866 h 699135"/>
                <a:gd name="connsiteX19" fmla="*/ 127949 w 789299"/>
                <a:gd name="connsiteY19" fmla="*/ 374047 h 699135"/>
                <a:gd name="connsiteX20" fmla="*/ 394649 w 789299"/>
                <a:gd name="connsiteY20" fmla="*/ 121482 h 699135"/>
                <a:gd name="connsiteX21" fmla="*/ 661349 w 789299"/>
                <a:gd name="connsiteY21" fmla="*/ 373675 h 699135"/>
                <a:gd name="connsiteX22" fmla="*/ 661349 w 789299"/>
                <a:gd name="connsiteY22" fmla="*/ 680085 h 699135"/>
                <a:gd name="connsiteX23" fmla="*/ 62170 w 789299"/>
                <a:gd name="connsiteY23" fmla="*/ 410108 h 699135"/>
                <a:gd name="connsiteX24" fmla="*/ 27299 w 789299"/>
                <a:gd name="connsiteY24" fmla="*/ 375285 h 699135"/>
                <a:gd name="connsiteX25" fmla="*/ 394649 w 789299"/>
                <a:gd name="connsiteY25" fmla="*/ 26251 h 699135"/>
                <a:gd name="connsiteX26" fmla="*/ 762000 w 789299"/>
                <a:gd name="connsiteY26" fmla="*/ 375285 h 699135"/>
                <a:gd name="connsiteX27" fmla="*/ 727358 w 789299"/>
                <a:gd name="connsiteY27" fmla="*/ 409880 h 699135"/>
                <a:gd name="connsiteX28" fmla="*/ 394649 w 789299"/>
                <a:gd name="connsiteY28" fmla="*/ 95250 h 699135"/>
                <a:gd name="connsiteX29" fmla="*/ 62170 w 789299"/>
                <a:gd name="connsiteY29" fmla="*/ 410108 h 699135"/>
                <a:gd name="connsiteX0" fmla="*/ 0 w 789299"/>
                <a:gd name="connsiteY0" fmla="*/ 374885 h 699135"/>
                <a:gd name="connsiteX1" fmla="*/ 61808 w 789299"/>
                <a:gd name="connsiteY1" fmla="*/ 436683 h 699135"/>
                <a:gd name="connsiteX2" fmla="*/ 108899 w 789299"/>
                <a:gd name="connsiteY2" fmla="*/ 392087 h 699135"/>
                <a:gd name="connsiteX3" fmla="*/ 108899 w 789299"/>
                <a:gd name="connsiteY3" fmla="*/ 698906 h 699135"/>
                <a:gd name="connsiteX4" fmla="*/ 347024 w 789299"/>
                <a:gd name="connsiteY4" fmla="*/ 699002 h 699135"/>
                <a:gd name="connsiteX5" fmla="*/ 347024 w 789299"/>
                <a:gd name="connsiteY5" fmla="*/ 461172 h 699135"/>
                <a:gd name="connsiteX6" fmla="*/ 442274 w 789299"/>
                <a:gd name="connsiteY6" fmla="*/ 461172 h 699135"/>
                <a:gd name="connsiteX7" fmla="*/ 442274 w 789299"/>
                <a:gd name="connsiteY7" fmla="*/ 699040 h 699135"/>
                <a:gd name="connsiteX8" fmla="*/ 680399 w 789299"/>
                <a:gd name="connsiteY8" fmla="*/ 699135 h 699135"/>
                <a:gd name="connsiteX9" fmla="*/ 680399 w 789299"/>
                <a:gd name="connsiteY9" fmla="*/ 391687 h 699135"/>
                <a:gd name="connsiteX10" fmla="*/ 727729 w 789299"/>
                <a:gd name="connsiteY10" fmla="*/ 436455 h 699135"/>
                <a:gd name="connsiteX11" fmla="*/ 789299 w 789299"/>
                <a:gd name="connsiteY11" fmla="*/ 374894 h 699135"/>
                <a:gd name="connsiteX12" fmla="*/ 394649 w 789299"/>
                <a:gd name="connsiteY12" fmla="*/ 0 h 699135"/>
                <a:gd name="connsiteX13" fmla="*/ 0 w 789299"/>
                <a:gd name="connsiteY13" fmla="*/ 374885 h 699135"/>
                <a:gd name="connsiteX14" fmla="*/ 661349 w 789299"/>
                <a:gd name="connsiteY14" fmla="*/ 680085 h 699135"/>
                <a:gd name="connsiteX15" fmla="*/ 461324 w 789299"/>
                <a:gd name="connsiteY15" fmla="*/ 679999 h 699135"/>
                <a:gd name="connsiteX16" fmla="*/ 327974 w 789299"/>
                <a:gd name="connsiteY16" fmla="*/ 679942 h 699135"/>
                <a:gd name="connsiteX17" fmla="*/ 127949 w 789299"/>
                <a:gd name="connsiteY17" fmla="*/ 679866 h 699135"/>
                <a:gd name="connsiteX18" fmla="*/ 127949 w 789299"/>
                <a:gd name="connsiteY18" fmla="*/ 374047 h 699135"/>
                <a:gd name="connsiteX19" fmla="*/ 394649 w 789299"/>
                <a:gd name="connsiteY19" fmla="*/ 121482 h 699135"/>
                <a:gd name="connsiteX20" fmla="*/ 661349 w 789299"/>
                <a:gd name="connsiteY20" fmla="*/ 373675 h 699135"/>
                <a:gd name="connsiteX21" fmla="*/ 661349 w 789299"/>
                <a:gd name="connsiteY21" fmla="*/ 680085 h 699135"/>
                <a:gd name="connsiteX22" fmla="*/ 62170 w 789299"/>
                <a:gd name="connsiteY22" fmla="*/ 410108 h 699135"/>
                <a:gd name="connsiteX23" fmla="*/ 27299 w 789299"/>
                <a:gd name="connsiteY23" fmla="*/ 375285 h 699135"/>
                <a:gd name="connsiteX24" fmla="*/ 394649 w 789299"/>
                <a:gd name="connsiteY24" fmla="*/ 26251 h 699135"/>
                <a:gd name="connsiteX25" fmla="*/ 762000 w 789299"/>
                <a:gd name="connsiteY25" fmla="*/ 375285 h 699135"/>
                <a:gd name="connsiteX26" fmla="*/ 727358 w 789299"/>
                <a:gd name="connsiteY26" fmla="*/ 409880 h 699135"/>
                <a:gd name="connsiteX27" fmla="*/ 394649 w 789299"/>
                <a:gd name="connsiteY27" fmla="*/ 95250 h 699135"/>
                <a:gd name="connsiteX28" fmla="*/ 62170 w 789299"/>
                <a:gd name="connsiteY28" fmla="*/ 410108 h 699135"/>
                <a:gd name="connsiteX0" fmla="*/ 0 w 789299"/>
                <a:gd name="connsiteY0" fmla="*/ 374885 h 699135"/>
                <a:gd name="connsiteX1" fmla="*/ 61808 w 789299"/>
                <a:gd name="connsiteY1" fmla="*/ 436683 h 699135"/>
                <a:gd name="connsiteX2" fmla="*/ 108899 w 789299"/>
                <a:gd name="connsiteY2" fmla="*/ 392087 h 699135"/>
                <a:gd name="connsiteX3" fmla="*/ 108899 w 789299"/>
                <a:gd name="connsiteY3" fmla="*/ 698906 h 699135"/>
                <a:gd name="connsiteX4" fmla="*/ 347024 w 789299"/>
                <a:gd name="connsiteY4" fmla="*/ 699002 h 699135"/>
                <a:gd name="connsiteX5" fmla="*/ 442274 w 789299"/>
                <a:gd name="connsiteY5" fmla="*/ 461172 h 699135"/>
                <a:gd name="connsiteX6" fmla="*/ 442274 w 789299"/>
                <a:gd name="connsiteY6" fmla="*/ 699040 h 699135"/>
                <a:gd name="connsiteX7" fmla="*/ 680399 w 789299"/>
                <a:gd name="connsiteY7" fmla="*/ 699135 h 699135"/>
                <a:gd name="connsiteX8" fmla="*/ 680399 w 789299"/>
                <a:gd name="connsiteY8" fmla="*/ 391687 h 699135"/>
                <a:gd name="connsiteX9" fmla="*/ 727729 w 789299"/>
                <a:gd name="connsiteY9" fmla="*/ 436455 h 699135"/>
                <a:gd name="connsiteX10" fmla="*/ 789299 w 789299"/>
                <a:gd name="connsiteY10" fmla="*/ 374894 h 699135"/>
                <a:gd name="connsiteX11" fmla="*/ 394649 w 789299"/>
                <a:gd name="connsiteY11" fmla="*/ 0 h 699135"/>
                <a:gd name="connsiteX12" fmla="*/ 0 w 789299"/>
                <a:gd name="connsiteY12" fmla="*/ 374885 h 699135"/>
                <a:gd name="connsiteX13" fmla="*/ 661349 w 789299"/>
                <a:gd name="connsiteY13" fmla="*/ 680085 h 699135"/>
                <a:gd name="connsiteX14" fmla="*/ 461324 w 789299"/>
                <a:gd name="connsiteY14" fmla="*/ 679999 h 699135"/>
                <a:gd name="connsiteX15" fmla="*/ 327974 w 789299"/>
                <a:gd name="connsiteY15" fmla="*/ 679942 h 699135"/>
                <a:gd name="connsiteX16" fmla="*/ 127949 w 789299"/>
                <a:gd name="connsiteY16" fmla="*/ 679866 h 699135"/>
                <a:gd name="connsiteX17" fmla="*/ 127949 w 789299"/>
                <a:gd name="connsiteY17" fmla="*/ 374047 h 699135"/>
                <a:gd name="connsiteX18" fmla="*/ 394649 w 789299"/>
                <a:gd name="connsiteY18" fmla="*/ 121482 h 699135"/>
                <a:gd name="connsiteX19" fmla="*/ 661349 w 789299"/>
                <a:gd name="connsiteY19" fmla="*/ 373675 h 699135"/>
                <a:gd name="connsiteX20" fmla="*/ 661349 w 789299"/>
                <a:gd name="connsiteY20" fmla="*/ 680085 h 699135"/>
                <a:gd name="connsiteX21" fmla="*/ 62170 w 789299"/>
                <a:gd name="connsiteY21" fmla="*/ 410108 h 699135"/>
                <a:gd name="connsiteX22" fmla="*/ 27299 w 789299"/>
                <a:gd name="connsiteY22" fmla="*/ 375285 h 699135"/>
                <a:gd name="connsiteX23" fmla="*/ 394649 w 789299"/>
                <a:gd name="connsiteY23" fmla="*/ 26251 h 699135"/>
                <a:gd name="connsiteX24" fmla="*/ 762000 w 789299"/>
                <a:gd name="connsiteY24" fmla="*/ 375285 h 699135"/>
                <a:gd name="connsiteX25" fmla="*/ 727358 w 789299"/>
                <a:gd name="connsiteY25" fmla="*/ 409880 h 699135"/>
                <a:gd name="connsiteX26" fmla="*/ 394649 w 789299"/>
                <a:gd name="connsiteY26" fmla="*/ 95250 h 699135"/>
                <a:gd name="connsiteX27" fmla="*/ 62170 w 789299"/>
                <a:gd name="connsiteY27" fmla="*/ 410108 h 699135"/>
                <a:gd name="connsiteX0" fmla="*/ 0 w 789299"/>
                <a:gd name="connsiteY0" fmla="*/ 374885 h 699135"/>
                <a:gd name="connsiteX1" fmla="*/ 61808 w 789299"/>
                <a:gd name="connsiteY1" fmla="*/ 436683 h 699135"/>
                <a:gd name="connsiteX2" fmla="*/ 108899 w 789299"/>
                <a:gd name="connsiteY2" fmla="*/ 392087 h 699135"/>
                <a:gd name="connsiteX3" fmla="*/ 108899 w 789299"/>
                <a:gd name="connsiteY3" fmla="*/ 698906 h 699135"/>
                <a:gd name="connsiteX4" fmla="*/ 347024 w 789299"/>
                <a:gd name="connsiteY4" fmla="*/ 699002 h 699135"/>
                <a:gd name="connsiteX5" fmla="*/ 442274 w 789299"/>
                <a:gd name="connsiteY5" fmla="*/ 699040 h 699135"/>
                <a:gd name="connsiteX6" fmla="*/ 680399 w 789299"/>
                <a:gd name="connsiteY6" fmla="*/ 699135 h 699135"/>
                <a:gd name="connsiteX7" fmla="*/ 680399 w 789299"/>
                <a:gd name="connsiteY7" fmla="*/ 391687 h 699135"/>
                <a:gd name="connsiteX8" fmla="*/ 727729 w 789299"/>
                <a:gd name="connsiteY8" fmla="*/ 436455 h 699135"/>
                <a:gd name="connsiteX9" fmla="*/ 789299 w 789299"/>
                <a:gd name="connsiteY9" fmla="*/ 374894 h 699135"/>
                <a:gd name="connsiteX10" fmla="*/ 394649 w 789299"/>
                <a:gd name="connsiteY10" fmla="*/ 0 h 699135"/>
                <a:gd name="connsiteX11" fmla="*/ 0 w 789299"/>
                <a:gd name="connsiteY11" fmla="*/ 374885 h 699135"/>
                <a:gd name="connsiteX12" fmla="*/ 661349 w 789299"/>
                <a:gd name="connsiteY12" fmla="*/ 680085 h 699135"/>
                <a:gd name="connsiteX13" fmla="*/ 461324 w 789299"/>
                <a:gd name="connsiteY13" fmla="*/ 679999 h 699135"/>
                <a:gd name="connsiteX14" fmla="*/ 327974 w 789299"/>
                <a:gd name="connsiteY14" fmla="*/ 679942 h 699135"/>
                <a:gd name="connsiteX15" fmla="*/ 127949 w 789299"/>
                <a:gd name="connsiteY15" fmla="*/ 679866 h 699135"/>
                <a:gd name="connsiteX16" fmla="*/ 127949 w 789299"/>
                <a:gd name="connsiteY16" fmla="*/ 374047 h 699135"/>
                <a:gd name="connsiteX17" fmla="*/ 394649 w 789299"/>
                <a:gd name="connsiteY17" fmla="*/ 121482 h 699135"/>
                <a:gd name="connsiteX18" fmla="*/ 661349 w 789299"/>
                <a:gd name="connsiteY18" fmla="*/ 373675 h 699135"/>
                <a:gd name="connsiteX19" fmla="*/ 661349 w 789299"/>
                <a:gd name="connsiteY19" fmla="*/ 680085 h 699135"/>
                <a:gd name="connsiteX20" fmla="*/ 62170 w 789299"/>
                <a:gd name="connsiteY20" fmla="*/ 410108 h 699135"/>
                <a:gd name="connsiteX21" fmla="*/ 27299 w 789299"/>
                <a:gd name="connsiteY21" fmla="*/ 375285 h 699135"/>
                <a:gd name="connsiteX22" fmla="*/ 394649 w 789299"/>
                <a:gd name="connsiteY22" fmla="*/ 26251 h 699135"/>
                <a:gd name="connsiteX23" fmla="*/ 762000 w 789299"/>
                <a:gd name="connsiteY23" fmla="*/ 375285 h 699135"/>
                <a:gd name="connsiteX24" fmla="*/ 727358 w 789299"/>
                <a:gd name="connsiteY24" fmla="*/ 409880 h 699135"/>
                <a:gd name="connsiteX25" fmla="*/ 394649 w 789299"/>
                <a:gd name="connsiteY25" fmla="*/ 95250 h 699135"/>
                <a:gd name="connsiteX26" fmla="*/ 62170 w 789299"/>
                <a:gd name="connsiteY26" fmla="*/ 410108 h 699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789299" h="699135">
                  <a:moveTo>
                    <a:pt x="0" y="374885"/>
                  </a:moveTo>
                  <a:lnTo>
                    <a:pt x="61808" y="436683"/>
                  </a:lnTo>
                  <a:lnTo>
                    <a:pt x="108899" y="392087"/>
                  </a:lnTo>
                  <a:lnTo>
                    <a:pt x="108899" y="698906"/>
                  </a:lnTo>
                  <a:lnTo>
                    <a:pt x="347024" y="699002"/>
                  </a:lnTo>
                  <a:lnTo>
                    <a:pt x="442274" y="699040"/>
                  </a:lnTo>
                  <a:lnTo>
                    <a:pt x="680399" y="699135"/>
                  </a:lnTo>
                  <a:lnTo>
                    <a:pt x="680399" y="391687"/>
                  </a:lnTo>
                  <a:lnTo>
                    <a:pt x="727729" y="436455"/>
                  </a:lnTo>
                  <a:lnTo>
                    <a:pt x="789299" y="374894"/>
                  </a:lnTo>
                  <a:lnTo>
                    <a:pt x="394649" y="0"/>
                  </a:lnTo>
                  <a:lnTo>
                    <a:pt x="0" y="374885"/>
                  </a:lnTo>
                  <a:close/>
                  <a:moveTo>
                    <a:pt x="661349" y="680085"/>
                  </a:moveTo>
                  <a:lnTo>
                    <a:pt x="461324" y="679999"/>
                  </a:lnTo>
                  <a:lnTo>
                    <a:pt x="327974" y="679942"/>
                  </a:lnTo>
                  <a:lnTo>
                    <a:pt x="127949" y="679866"/>
                  </a:lnTo>
                  <a:lnTo>
                    <a:pt x="127949" y="374047"/>
                  </a:lnTo>
                  <a:lnTo>
                    <a:pt x="394649" y="121482"/>
                  </a:lnTo>
                  <a:lnTo>
                    <a:pt x="661349" y="373675"/>
                  </a:lnTo>
                  <a:lnTo>
                    <a:pt x="661349" y="680085"/>
                  </a:lnTo>
                  <a:close/>
                  <a:moveTo>
                    <a:pt x="62170" y="410108"/>
                  </a:moveTo>
                  <a:lnTo>
                    <a:pt x="27299" y="375285"/>
                  </a:lnTo>
                  <a:lnTo>
                    <a:pt x="394649" y="26251"/>
                  </a:lnTo>
                  <a:lnTo>
                    <a:pt x="762000" y="375285"/>
                  </a:lnTo>
                  <a:lnTo>
                    <a:pt x="727358" y="409880"/>
                  </a:lnTo>
                  <a:lnTo>
                    <a:pt x="394649" y="95250"/>
                  </a:lnTo>
                  <a:lnTo>
                    <a:pt x="62170" y="410108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BE"/>
            </a:p>
          </p:txBody>
        </p:sp>
      </p:grpSp>
      <p:grpSp>
        <p:nvGrpSpPr>
          <p:cNvPr id="114" name="Groupe 113">
            <a:extLst>
              <a:ext uri="{FF2B5EF4-FFF2-40B4-BE49-F238E27FC236}">
                <a16:creationId xmlns:a16="http://schemas.microsoft.com/office/drawing/2014/main" id="{1890E14B-62D7-144F-BD60-E48FCF655A07}"/>
              </a:ext>
            </a:extLst>
          </p:cNvPr>
          <p:cNvGrpSpPr/>
          <p:nvPr/>
        </p:nvGrpSpPr>
        <p:grpSpPr>
          <a:xfrm>
            <a:off x="6300358" y="4166849"/>
            <a:ext cx="240404" cy="275737"/>
            <a:chOff x="72299" y="2590499"/>
            <a:chExt cx="421561" cy="439013"/>
          </a:xfrm>
        </p:grpSpPr>
        <p:pic>
          <p:nvPicPr>
            <p:cNvPr id="115" name="Graphique 114" descr="Réunion avec un remplissage uni">
              <a:extLst>
                <a:ext uri="{FF2B5EF4-FFF2-40B4-BE49-F238E27FC236}">
                  <a16:creationId xmlns:a16="http://schemas.microsoft.com/office/drawing/2014/main" id="{22221C02-A14C-9747-870F-A4BF5E5AEE10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130739" y="2724150"/>
              <a:ext cx="305362" cy="305362"/>
            </a:xfrm>
            <a:prstGeom prst="rect">
              <a:avLst/>
            </a:prstGeom>
          </p:spPr>
        </p:pic>
        <p:sp>
          <p:nvSpPr>
            <p:cNvPr id="116" name="Forme libre : forme 99">
              <a:extLst>
                <a:ext uri="{FF2B5EF4-FFF2-40B4-BE49-F238E27FC236}">
                  <a16:creationId xmlns:a16="http://schemas.microsoft.com/office/drawing/2014/main" id="{0262405E-6A61-9744-A4EB-AC0859144C5E}"/>
                </a:ext>
              </a:extLst>
            </p:cNvPr>
            <p:cNvSpPr/>
            <p:nvPr/>
          </p:nvSpPr>
          <p:spPr>
            <a:xfrm>
              <a:off x="72299" y="2590499"/>
              <a:ext cx="421561" cy="400050"/>
            </a:xfrm>
            <a:custGeom>
              <a:avLst/>
              <a:gdLst>
                <a:gd name="connsiteX0" fmla="*/ 0 w 789298"/>
                <a:gd name="connsiteY0" fmla="*/ 374885 h 699134"/>
                <a:gd name="connsiteX1" fmla="*/ 61808 w 789298"/>
                <a:gd name="connsiteY1" fmla="*/ 436683 h 699134"/>
                <a:gd name="connsiteX2" fmla="*/ 108899 w 789298"/>
                <a:gd name="connsiteY2" fmla="*/ 392087 h 699134"/>
                <a:gd name="connsiteX3" fmla="*/ 108899 w 789298"/>
                <a:gd name="connsiteY3" fmla="*/ 698906 h 699134"/>
                <a:gd name="connsiteX4" fmla="*/ 347024 w 789298"/>
                <a:gd name="connsiteY4" fmla="*/ 699002 h 699134"/>
                <a:gd name="connsiteX5" fmla="*/ 347024 w 789298"/>
                <a:gd name="connsiteY5" fmla="*/ 461172 h 699134"/>
                <a:gd name="connsiteX6" fmla="*/ 442274 w 789298"/>
                <a:gd name="connsiteY6" fmla="*/ 461172 h 699134"/>
                <a:gd name="connsiteX7" fmla="*/ 442274 w 789298"/>
                <a:gd name="connsiteY7" fmla="*/ 699040 h 699134"/>
                <a:gd name="connsiteX8" fmla="*/ 680399 w 789298"/>
                <a:gd name="connsiteY8" fmla="*/ 699135 h 699134"/>
                <a:gd name="connsiteX9" fmla="*/ 680399 w 789298"/>
                <a:gd name="connsiteY9" fmla="*/ 391687 h 699134"/>
                <a:gd name="connsiteX10" fmla="*/ 727729 w 789298"/>
                <a:gd name="connsiteY10" fmla="*/ 436455 h 699134"/>
                <a:gd name="connsiteX11" fmla="*/ 789299 w 789298"/>
                <a:gd name="connsiteY11" fmla="*/ 374894 h 699134"/>
                <a:gd name="connsiteX12" fmla="*/ 394649 w 789298"/>
                <a:gd name="connsiteY12" fmla="*/ 0 h 699134"/>
                <a:gd name="connsiteX13" fmla="*/ 661349 w 789298"/>
                <a:gd name="connsiteY13" fmla="*/ 680085 h 699134"/>
                <a:gd name="connsiteX14" fmla="*/ 461324 w 789298"/>
                <a:gd name="connsiteY14" fmla="*/ 679999 h 699134"/>
                <a:gd name="connsiteX15" fmla="*/ 461324 w 789298"/>
                <a:gd name="connsiteY15" fmla="*/ 442122 h 699134"/>
                <a:gd name="connsiteX16" fmla="*/ 327974 w 789298"/>
                <a:gd name="connsiteY16" fmla="*/ 442122 h 699134"/>
                <a:gd name="connsiteX17" fmla="*/ 327974 w 789298"/>
                <a:gd name="connsiteY17" fmla="*/ 679942 h 699134"/>
                <a:gd name="connsiteX18" fmla="*/ 127949 w 789298"/>
                <a:gd name="connsiteY18" fmla="*/ 679866 h 699134"/>
                <a:gd name="connsiteX19" fmla="*/ 127949 w 789298"/>
                <a:gd name="connsiteY19" fmla="*/ 374047 h 699134"/>
                <a:gd name="connsiteX20" fmla="*/ 394649 w 789298"/>
                <a:gd name="connsiteY20" fmla="*/ 121482 h 699134"/>
                <a:gd name="connsiteX21" fmla="*/ 661349 w 789298"/>
                <a:gd name="connsiteY21" fmla="*/ 373675 h 699134"/>
                <a:gd name="connsiteX22" fmla="*/ 62170 w 789298"/>
                <a:gd name="connsiteY22" fmla="*/ 410108 h 699134"/>
                <a:gd name="connsiteX23" fmla="*/ 27299 w 789298"/>
                <a:gd name="connsiteY23" fmla="*/ 375285 h 699134"/>
                <a:gd name="connsiteX24" fmla="*/ 394649 w 789298"/>
                <a:gd name="connsiteY24" fmla="*/ 26251 h 699134"/>
                <a:gd name="connsiteX25" fmla="*/ 762000 w 789298"/>
                <a:gd name="connsiteY25" fmla="*/ 375285 h 699134"/>
                <a:gd name="connsiteX26" fmla="*/ 727358 w 789298"/>
                <a:gd name="connsiteY26" fmla="*/ 409880 h 699134"/>
                <a:gd name="connsiteX27" fmla="*/ 394649 w 789298"/>
                <a:gd name="connsiteY27" fmla="*/ 95250 h 699134"/>
                <a:gd name="connsiteX0" fmla="*/ 0 w 789299"/>
                <a:gd name="connsiteY0" fmla="*/ 374885 h 699135"/>
                <a:gd name="connsiteX1" fmla="*/ 61808 w 789299"/>
                <a:gd name="connsiteY1" fmla="*/ 436683 h 699135"/>
                <a:gd name="connsiteX2" fmla="*/ 108899 w 789299"/>
                <a:gd name="connsiteY2" fmla="*/ 392087 h 699135"/>
                <a:gd name="connsiteX3" fmla="*/ 108899 w 789299"/>
                <a:gd name="connsiteY3" fmla="*/ 698906 h 699135"/>
                <a:gd name="connsiteX4" fmla="*/ 347024 w 789299"/>
                <a:gd name="connsiteY4" fmla="*/ 699002 h 699135"/>
                <a:gd name="connsiteX5" fmla="*/ 347024 w 789299"/>
                <a:gd name="connsiteY5" fmla="*/ 461172 h 699135"/>
                <a:gd name="connsiteX6" fmla="*/ 442274 w 789299"/>
                <a:gd name="connsiteY6" fmla="*/ 461172 h 699135"/>
                <a:gd name="connsiteX7" fmla="*/ 442274 w 789299"/>
                <a:gd name="connsiteY7" fmla="*/ 699040 h 699135"/>
                <a:gd name="connsiteX8" fmla="*/ 680399 w 789299"/>
                <a:gd name="connsiteY8" fmla="*/ 699135 h 699135"/>
                <a:gd name="connsiteX9" fmla="*/ 680399 w 789299"/>
                <a:gd name="connsiteY9" fmla="*/ 391687 h 699135"/>
                <a:gd name="connsiteX10" fmla="*/ 727729 w 789299"/>
                <a:gd name="connsiteY10" fmla="*/ 436455 h 699135"/>
                <a:gd name="connsiteX11" fmla="*/ 789299 w 789299"/>
                <a:gd name="connsiteY11" fmla="*/ 374894 h 699135"/>
                <a:gd name="connsiteX12" fmla="*/ 394649 w 789299"/>
                <a:gd name="connsiteY12" fmla="*/ 0 h 699135"/>
                <a:gd name="connsiteX13" fmla="*/ 0 w 789299"/>
                <a:gd name="connsiteY13" fmla="*/ 374885 h 699135"/>
                <a:gd name="connsiteX14" fmla="*/ 661349 w 789299"/>
                <a:gd name="connsiteY14" fmla="*/ 680085 h 699135"/>
                <a:gd name="connsiteX15" fmla="*/ 461324 w 789299"/>
                <a:gd name="connsiteY15" fmla="*/ 679999 h 699135"/>
                <a:gd name="connsiteX16" fmla="*/ 461324 w 789299"/>
                <a:gd name="connsiteY16" fmla="*/ 442122 h 699135"/>
                <a:gd name="connsiteX17" fmla="*/ 327974 w 789299"/>
                <a:gd name="connsiteY17" fmla="*/ 679942 h 699135"/>
                <a:gd name="connsiteX18" fmla="*/ 127949 w 789299"/>
                <a:gd name="connsiteY18" fmla="*/ 679866 h 699135"/>
                <a:gd name="connsiteX19" fmla="*/ 127949 w 789299"/>
                <a:gd name="connsiteY19" fmla="*/ 374047 h 699135"/>
                <a:gd name="connsiteX20" fmla="*/ 394649 w 789299"/>
                <a:gd name="connsiteY20" fmla="*/ 121482 h 699135"/>
                <a:gd name="connsiteX21" fmla="*/ 661349 w 789299"/>
                <a:gd name="connsiteY21" fmla="*/ 373675 h 699135"/>
                <a:gd name="connsiteX22" fmla="*/ 661349 w 789299"/>
                <a:gd name="connsiteY22" fmla="*/ 680085 h 699135"/>
                <a:gd name="connsiteX23" fmla="*/ 62170 w 789299"/>
                <a:gd name="connsiteY23" fmla="*/ 410108 h 699135"/>
                <a:gd name="connsiteX24" fmla="*/ 27299 w 789299"/>
                <a:gd name="connsiteY24" fmla="*/ 375285 h 699135"/>
                <a:gd name="connsiteX25" fmla="*/ 394649 w 789299"/>
                <a:gd name="connsiteY25" fmla="*/ 26251 h 699135"/>
                <a:gd name="connsiteX26" fmla="*/ 762000 w 789299"/>
                <a:gd name="connsiteY26" fmla="*/ 375285 h 699135"/>
                <a:gd name="connsiteX27" fmla="*/ 727358 w 789299"/>
                <a:gd name="connsiteY27" fmla="*/ 409880 h 699135"/>
                <a:gd name="connsiteX28" fmla="*/ 394649 w 789299"/>
                <a:gd name="connsiteY28" fmla="*/ 95250 h 699135"/>
                <a:gd name="connsiteX29" fmla="*/ 62170 w 789299"/>
                <a:gd name="connsiteY29" fmla="*/ 410108 h 699135"/>
                <a:gd name="connsiteX0" fmla="*/ 0 w 789299"/>
                <a:gd name="connsiteY0" fmla="*/ 374885 h 699135"/>
                <a:gd name="connsiteX1" fmla="*/ 61808 w 789299"/>
                <a:gd name="connsiteY1" fmla="*/ 436683 h 699135"/>
                <a:gd name="connsiteX2" fmla="*/ 108899 w 789299"/>
                <a:gd name="connsiteY2" fmla="*/ 392087 h 699135"/>
                <a:gd name="connsiteX3" fmla="*/ 108899 w 789299"/>
                <a:gd name="connsiteY3" fmla="*/ 698906 h 699135"/>
                <a:gd name="connsiteX4" fmla="*/ 347024 w 789299"/>
                <a:gd name="connsiteY4" fmla="*/ 699002 h 699135"/>
                <a:gd name="connsiteX5" fmla="*/ 347024 w 789299"/>
                <a:gd name="connsiteY5" fmla="*/ 461172 h 699135"/>
                <a:gd name="connsiteX6" fmla="*/ 442274 w 789299"/>
                <a:gd name="connsiteY6" fmla="*/ 461172 h 699135"/>
                <a:gd name="connsiteX7" fmla="*/ 442274 w 789299"/>
                <a:gd name="connsiteY7" fmla="*/ 699040 h 699135"/>
                <a:gd name="connsiteX8" fmla="*/ 680399 w 789299"/>
                <a:gd name="connsiteY8" fmla="*/ 699135 h 699135"/>
                <a:gd name="connsiteX9" fmla="*/ 680399 w 789299"/>
                <a:gd name="connsiteY9" fmla="*/ 391687 h 699135"/>
                <a:gd name="connsiteX10" fmla="*/ 727729 w 789299"/>
                <a:gd name="connsiteY10" fmla="*/ 436455 h 699135"/>
                <a:gd name="connsiteX11" fmla="*/ 789299 w 789299"/>
                <a:gd name="connsiteY11" fmla="*/ 374894 h 699135"/>
                <a:gd name="connsiteX12" fmla="*/ 394649 w 789299"/>
                <a:gd name="connsiteY12" fmla="*/ 0 h 699135"/>
                <a:gd name="connsiteX13" fmla="*/ 0 w 789299"/>
                <a:gd name="connsiteY13" fmla="*/ 374885 h 699135"/>
                <a:gd name="connsiteX14" fmla="*/ 661349 w 789299"/>
                <a:gd name="connsiteY14" fmla="*/ 680085 h 699135"/>
                <a:gd name="connsiteX15" fmla="*/ 461324 w 789299"/>
                <a:gd name="connsiteY15" fmla="*/ 679999 h 699135"/>
                <a:gd name="connsiteX16" fmla="*/ 327974 w 789299"/>
                <a:gd name="connsiteY16" fmla="*/ 679942 h 699135"/>
                <a:gd name="connsiteX17" fmla="*/ 127949 w 789299"/>
                <a:gd name="connsiteY17" fmla="*/ 679866 h 699135"/>
                <a:gd name="connsiteX18" fmla="*/ 127949 w 789299"/>
                <a:gd name="connsiteY18" fmla="*/ 374047 h 699135"/>
                <a:gd name="connsiteX19" fmla="*/ 394649 w 789299"/>
                <a:gd name="connsiteY19" fmla="*/ 121482 h 699135"/>
                <a:gd name="connsiteX20" fmla="*/ 661349 w 789299"/>
                <a:gd name="connsiteY20" fmla="*/ 373675 h 699135"/>
                <a:gd name="connsiteX21" fmla="*/ 661349 w 789299"/>
                <a:gd name="connsiteY21" fmla="*/ 680085 h 699135"/>
                <a:gd name="connsiteX22" fmla="*/ 62170 w 789299"/>
                <a:gd name="connsiteY22" fmla="*/ 410108 h 699135"/>
                <a:gd name="connsiteX23" fmla="*/ 27299 w 789299"/>
                <a:gd name="connsiteY23" fmla="*/ 375285 h 699135"/>
                <a:gd name="connsiteX24" fmla="*/ 394649 w 789299"/>
                <a:gd name="connsiteY24" fmla="*/ 26251 h 699135"/>
                <a:gd name="connsiteX25" fmla="*/ 762000 w 789299"/>
                <a:gd name="connsiteY25" fmla="*/ 375285 h 699135"/>
                <a:gd name="connsiteX26" fmla="*/ 727358 w 789299"/>
                <a:gd name="connsiteY26" fmla="*/ 409880 h 699135"/>
                <a:gd name="connsiteX27" fmla="*/ 394649 w 789299"/>
                <a:gd name="connsiteY27" fmla="*/ 95250 h 699135"/>
                <a:gd name="connsiteX28" fmla="*/ 62170 w 789299"/>
                <a:gd name="connsiteY28" fmla="*/ 410108 h 699135"/>
                <a:gd name="connsiteX0" fmla="*/ 0 w 789299"/>
                <a:gd name="connsiteY0" fmla="*/ 374885 h 699135"/>
                <a:gd name="connsiteX1" fmla="*/ 61808 w 789299"/>
                <a:gd name="connsiteY1" fmla="*/ 436683 h 699135"/>
                <a:gd name="connsiteX2" fmla="*/ 108899 w 789299"/>
                <a:gd name="connsiteY2" fmla="*/ 392087 h 699135"/>
                <a:gd name="connsiteX3" fmla="*/ 108899 w 789299"/>
                <a:gd name="connsiteY3" fmla="*/ 698906 h 699135"/>
                <a:gd name="connsiteX4" fmla="*/ 347024 w 789299"/>
                <a:gd name="connsiteY4" fmla="*/ 699002 h 699135"/>
                <a:gd name="connsiteX5" fmla="*/ 442274 w 789299"/>
                <a:gd name="connsiteY5" fmla="*/ 461172 h 699135"/>
                <a:gd name="connsiteX6" fmla="*/ 442274 w 789299"/>
                <a:gd name="connsiteY6" fmla="*/ 699040 h 699135"/>
                <a:gd name="connsiteX7" fmla="*/ 680399 w 789299"/>
                <a:gd name="connsiteY7" fmla="*/ 699135 h 699135"/>
                <a:gd name="connsiteX8" fmla="*/ 680399 w 789299"/>
                <a:gd name="connsiteY8" fmla="*/ 391687 h 699135"/>
                <a:gd name="connsiteX9" fmla="*/ 727729 w 789299"/>
                <a:gd name="connsiteY9" fmla="*/ 436455 h 699135"/>
                <a:gd name="connsiteX10" fmla="*/ 789299 w 789299"/>
                <a:gd name="connsiteY10" fmla="*/ 374894 h 699135"/>
                <a:gd name="connsiteX11" fmla="*/ 394649 w 789299"/>
                <a:gd name="connsiteY11" fmla="*/ 0 h 699135"/>
                <a:gd name="connsiteX12" fmla="*/ 0 w 789299"/>
                <a:gd name="connsiteY12" fmla="*/ 374885 h 699135"/>
                <a:gd name="connsiteX13" fmla="*/ 661349 w 789299"/>
                <a:gd name="connsiteY13" fmla="*/ 680085 h 699135"/>
                <a:gd name="connsiteX14" fmla="*/ 461324 w 789299"/>
                <a:gd name="connsiteY14" fmla="*/ 679999 h 699135"/>
                <a:gd name="connsiteX15" fmla="*/ 327974 w 789299"/>
                <a:gd name="connsiteY15" fmla="*/ 679942 h 699135"/>
                <a:gd name="connsiteX16" fmla="*/ 127949 w 789299"/>
                <a:gd name="connsiteY16" fmla="*/ 679866 h 699135"/>
                <a:gd name="connsiteX17" fmla="*/ 127949 w 789299"/>
                <a:gd name="connsiteY17" fmla="*/ 374047 h 699135"/>
                <a:gd name="connsiteX18" fmla="*/ 394649 w 789299"/>
                <a:gd name="connsiteY18" fmla="*/ 121482 h 699135"/>
                <a:gd name="connsiteX19" fmla="*/ 661349 w 789299"/>
                <a:gd name="connsiteY19" fmla="*/ 373675 h 699135"/>
                <a:gd name="connsiteX20" fmla="*/ 661349 w 789299"/>
                <a:gd name="connsiteY20" fmla="*/ 680085 h 699135"/>
                <a:gd name="connsiteX21" fmla="*/ 62170 w 789299"/>
                <a:gd name="connsiteY21" fmla="*/ 410108 h 699135"/>
                <a:gd name="connsiteX22" fmla="*/ 27299 w 789299"/>
                <a:gd name="connsiteY22" fmla="*/ 375285 h 699135"/>
                <a:gd name="connsiteX23" fmla="*/ 394649 w 789299"/>
                <a:gd name="connsiteY23" fmla="*/ 26251 h 699135"/>
                <a:gd name="connsiteX24" fmla="*/ 762000 w 789299"/>
                <a:gd name="connsiteY24" fmla="*/ 375285 h 699135"/>
                <a:gd name="connsiteX25" fmla="*/ 727358 w 789299"/>
                <a:gd name="connsiteY25" fmla="*/ 409880 h 699135"/>
                <a:gd name="connsiteX26" fmla="*/ 394649 w 789299"/>
                <a:gd name="connsiteY26" fmla="*/ 95250 h 699135"/>
                <a:gd name="connsiteX27" fmla="*/ 62170 w 789299"/>
                <a:gd name="connsiteY27" fmla="*/ 410108 h 699135"/>
                <a:gd name="connsiteX0" fmla="*/ 0 w 789299"/>
                <a:gd name="connsiteY0" fmla="*/ 374885 h 699135"/>
                <a:gd name="connsiteX1" fmla="*/ 61808 w 789299"/>
                <a:gd name="connsiteY1" fmla="*/ 436683 h 699135"/>
                <a:gd name="connsiteX2" fmla="*/ 108899 w 789299"/>
                <a:gd name="connsiteY2" fmla="*/ 392087 h 699135"/>
                <a:gd name="connsiteX3" fmla="*/ 108899 w 789299"/>
                <a:gd name="connsiteY3" fmla="*/ 698906 h 699135"/>
                <a:gd name="connsiteX4" fmla="*/ 347024 w 789299"/>
                <a:gd name="connsiteY4" fmla="*/ 699002 h 699135"/>
                <a:gd name="connsiteX5" fmla="*/ 442274 w 789299"/>
                <a:gd name="connsiteY5" fmla="*/ 699040 h 699135"/>
                <a:gd name="connsiteX6" fmla="*/ 680399 w 789299"/>
                <a:gd name="connsiteY6" fmla="*/ 699135 h 699135"/>
                <a:gd name="connsiteX7" fmla="*/ 680399 w 789299"/>
                <a:gd name="connsiteY7" fmla="*/ 391687 h 699135"/>
                <a:gd name="connsiteX8" fmla="*/ 727729 w 789299"/>
                <a:gd name="connsiteY8" fmla="*/ 436455 h 699135"/>
                <a:gd name="connsiteX9" fmla="*/ 789299 w 789299"/>
                <a:gd name="connsiteY9" fmla="*/ 374894 h 699135"/>
                <a:gd name="connsiteX10" fmla="*/ 394649 w 789299"/>
                <a:gd name="connsiteY10" fmla="*/ 0 h 699135"/>
                <a:gd name="connsiteX11" fmla="*/ 0 w 789299"/>
                <a:gd name="connsiteY11" fmla="*/ 374885 h 699135"/>
                <a:gd name="connsiteX12" fmla="*/ 661349 w 789299"/>
                <a:gd name="connsiteY12" fmla="*/ 680085 h 699135"/>
                <a:gd name="connsiteX13" fmla="*/ 461324 w 789299"/>
                <a:gd name="connsiteY13" fmla="*/ 679999 h 699135"/>
                <a:gd name="connsiteX14" fmla="*/ 327974 w 789299"/>
                <a:gd name="connsiteY14" fmla="*/ 679942 h 699135"/>
                <a:gd name="connsiteX15" fmla="*/ 127949 w 789299"/>
                <a:gd name="connsiteY15" fmla="*/ 679866 h 699135"/>
                <a:gd name="connsiteX16" fmla="*/ 127949 w 789299"/>
                <a:gd name="connsiteY16" fmla="*/ 374047 h 699135"/>
                <a:gd name="connsiteX17" fmla="*/ 394649 w 789299"/>
                <a:gd name="connsiteY17" fmla="*/ 121482 h 699135"/>
                <a:gd name="connsiteX18" fmla="*/ 661349 w 789299"/>
                <a:gd name="connsiteY18" fmla="*/ 373675 h 699135"/>
                <a:gd name="connsiteX19" fmla="*/ 661349 w 789299"/>
                <a:gd name="connsiteY19" fmla="*/ 680085 h 699135"/>
                <a:gd name="connsiteX20" fmla="*/ 62170 w 789299"/>
                <a:gd name="connsiteY20" fmla="*/ 410108 h 699135"/>
                <a:gd name="connsiteX21" fmla="*/ 27299 w 789299"/>
                <a:gd name="connsiteY21" fmla="*/ 375285 h 699135"/>
                <a:gd name="connsiteX22" fmla="*/ 394649 w 789299"/>
                <a:gd name="connsiteY22" fmla="*/ 26251 h 699135"/>
                <a:gd name="connsiteX23" fmla="*/ 762000 w 789299"/>
                <a:gd name="connsiteY23" fmla="*/ 375285 h 699135"/>
                <a:gd name="connsiteX24" fmla="*/ 727358 w 789299"/>
                <a:gd name="connsiteY24" fmla="*/ 409880 h 699135"/>
                <a:gd name="connsiteX25" fmla="*/ 394649 w 789299"/>
                <a:gd name="connsiteY25" fmla="*/ 95250 h 699135"/>
                <a:gd name="connsiteX26" fmla="*/ 62170 w 789299"/>
                <a:gd name="connsiteY26" fmla="*/ 410108 h 699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789299" h="699135">
                  <a:moveTo>
                    <a:pt x="0" y="374885"/>
                  </a:moveTo>
                  <a:lnTo>
                    <a:pt x="61808" y="436683"/>
                  </a:lnTo>
                  <a:lnTo>
                    <a:pt x="108899" y="392087"/>
                  </a:lnTo>
                  <a:lnTo>
                    <a:pt x="108899" y="698906"/>
                  </a:lnTo>
                  <a:lnTo>
                    <a:pt x="347024" y="699002"/>
                  </a:lnTo>
                  <a:lnTo>
                    <a:pt x="442274" y="699040"/>
                  </a:lnTo>
                  <a:lnTo>
                    <a:pt x="680399" y="699135"/>
                  </a:lnTo>
                  <a:lnTo>
                    <a:pt x="680399" y="391687"/>
                  </a:lnTo>
                  <a:lnTo>
                    <a:pt x="727729" y="436455"/>
                  </a:lnTo>
                  <a:lnTo>
                    <a:pt x="789299" y="374894"/>
                  </a:lnTo>
                  <a:lnTo>
                    <a:pt x="394649" y="0"/>
                  </a:lnTo>
                  <a:lnTo>
                    <a:pt x="0" y="374885"/>
                  </a:lnTo>
                  <a:close/>
                  <a:moveTo>
                    <a:pt x="661349" y="680085"/>
                  </a:moveTo>
                  <a:lnTo>
                    <a:pt x="461324" y="679999"/>
                  </a:lnTo>
                  <a:lnTo>
                    <a:pt x="327974" y="679942"/>
                  </a:lnTo>
                  <a:lnTo>
                    <a:pt x="127949" y="679866"/>
                  </a:lnTo>
                  <a:lnTo>
                    <a:pt x="127949" y="374047"/>
                  </a:lnTo>
                  <a:lnTo>
                    <a:pt x="394649" y="121482"/>
                  </a:lnTo>
                  <a:lnTo>
                    <a:pt x="661349" y="373675"/>
                  </a:lnTo>
                  <a:lnTo>
                    <a:pt x="661349" y="680085"/>
                  </a:lnTo>
                  <a:close/>
                  <a:moveTo>
                    <a:pt x="62170" y="410108"/>
                  </a:moveTo>
                  <a:lnTo>
                    <a:pt x="27299" y="375285"/>
                  </a:lnTo>
                  <a:lnTo>
                    <a:pt x="394649" y="26251"/>
                  </a:lnTo>
                  <a:lnTo>
                    <a:pt x="762000" y="375285"/>
                  </a:lnTo>
                  <a:lnTo>
                    <a:pt x="727358" y="409880"/>
                  </a:lnTo>
                  <a:lnTo>
                    <a:pt x="394649" y="95250"/>
                  </a:lnTo>
                  <a:lnTo>
                    <a:pt x="62170" y="410108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BE"/>
            </a:p>
          </p:txBody>
        </p:sp>
      </p:grpSp>
    </p:spTree>
    <p:extLst>
      <p:ext uri="{BB962C8B-B14F-4D97-AF65-F5344CB8AC3E}">
        <p14:creationId xmlns:p14="http://schemas.microsoft.com/office/powerpoint/2010/main" val="2871707734"/>
      </p:ext>
    </p:extLst>
  </p:cSld>
  <p:clrMapOvr>
    <a:masterClrMapping/>
  </p:clrMapOvr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5" name="Ellipse 174">
            <a:extLst>
              <a:ext uri="{FF2B5EF4-FFF2-40B4-BE49-F238E27FC236}">
                <a16:creationId xmlns:a16="http://schemas.microsoft.com/office/drawing/2014/main" id="{9D0B244C-8E7A-4004-B01C-9B9F6CFBED10}"/>
              </a:ext>
            </a:extLst>
          </p:cNvPr>
          <p:cNvSpPr/>
          <p:nvPr/>
        </p:nvSpPr>
        <p:spPr>
          <a:xfrm>
            <a:off x="7876237" y="2390205"/>
            <a:ext cx="137378" cy="146462"/>
          </a:xfrm>
          <a:prstGeom prst="ellipse">
            <a:avLst/>
          </a:prstGeom>
          <a:solidFill>
            <a:srgbClr val="9933FF">
              <a:alpha val="61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89" name="Forme libre : forme 188">
            <a:extLst>
              <a:ext uri="{FF2B5EF4-FFF2-40B4-BE49-F238E27FC236}">
                <a16:creationId xmlns:a16="http://schemas.microsoft.com/office/drawing/2014/main" id="{307C409B-6439-416E-9978-749F808A13CA}"/>
              </a:ext>
            </a:extLst>
          </p:cNvPr>
          <p:cNvSpPr/>
          <p:nvPr/>
        </p:nvSpPr>
        <p:spPr>
          <a:xfrm>
            <a:off x="2895600" y="1028700"/>
            <a:ext cx="714375" cy="695325"/>
          </a:xfrm>
          <a:custGeom>
            <a:avLst/>
            <a:gdLst>
              <a:gd name="connsiteX0" fmla="*/ 714375 w 714375"/>
              <a:gd name="connsiteY0" fmla="*/ 695325 h 695325"/>
              <a:gd name="connsiteX1" fmla="*/ 0 w 714375"/>
              <a:gd name="connsiteY1" fmla="*/ 0 h 695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714375" h="695325">
                <a:moveTo>
                  <a:pt x="714375" y="695325"/>
                </a:moveTo>
                <a:lnTo>
                  <a:pt x="0" y="0"/>
                </a:ln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pic>
        <p:nvPicPr>
          <p:cNvPr id="73" name="Graphique 72" descr="Flèche : droite avec un remplissage uni">
            <a:extLst>
              <a:ext uri="{FF2B5EF4-FFF2-40B4-BE49-F238E27FC236}">
                <a16:creationId xmlns:a16="http://schemas.microsoft.com/office/drawing/2014/main" id="{2DDF9886-492F-4C57-8681-B1CADBDF3A78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 rot="14220824">
            <a:off x="2678278" y="661913"/>
            <a:ext cx="966538" cy="966538"/>
          </a:xfrm>
          <a:prstGeom prst="rect">
            <a:avLst/>
          </a:prstGeom>
        </p:spPr>
      </p:pic>
      <p:sp>
        <p:nvSpPr>
          <p:cNvPr id="190" name="Forme libre : forme 189">
            <a:extLst>
              <a:ext uri="{FF2B5EF4-FFF2-40B4-BE49-F238E27FC236}">
                <a16:creationId xmlns:a16="http://schemas.microsoft.com/office/drawing/2014/main" id="{D7B19D39-5028-47D1-B384-584621324220}"/>
              </a:ext>
            </a:extLst>
          </p:cNvPr>
          <p:cNvSpPr/>
          <p:nvPr/>
        </p:nvSpPr>
        <p:spPr>
          <a:xfrm>
            <a:off x="7981950" y="4393640"/>
            <a:ext cx="1685925" cy="578410"/>
          </a:xfrm>
          <a:custGeom>
            <a:avLst/>
            <a:gdLst>
              <a:gd name="connsiteX0" fmla="*/ 0 w 1685925"/>
              <a:gd name="connsiteY0" fmla="*/ 578410 h 578410"/>
              <a:gd name="connsiteX1" fmla="*/ 276225 w 1685925"/>
              <a:gd name="connsiteY1" fmla="*/ 378385 h 578410"/>
              <a:gd name="connsiteX2" fmla="*/ 1114425 w 1685925"/>
              <a:gd name="connsiteY2" fmla="*/ 6910 h 578410"/>
              <a:gd name="connsiteX3" fmla="*/ 1209675 w 1685925"/>
              <a:gd name="connsiteY3" fmla="*/ 140260 h 578410"/>
              <a:gd name="connsiteX4" fmla="*/ 1685925 w 1685925"/>
              <a:gd name="connsiteY4" fmla="*/ 187885 h 5784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85925" h="578410">
                <a:moveTo>
                  <a:pt x="0" y="578410"/>
                </a:moveTo>
                <a:cubicBezTo>
                  <a:pt x="45244" y="526022"/>
                  <a:pt x="90488" y="473635"/>
                  <a:pt x="276225" y="378385"/>
                </a:cubicBezTo>
                <a:cubicBezTo>
                  <a:pt x="461962" y="283135"/>
                  <a:pt x="958850" y="46597"/>
                  <a:pt x="1114425" y="6910"/>
                </a:cubicBezTo>
                <a:cubicBezTo>
                  <a:pt x="1270000" y="-32777"/>
                  <a:pt x="1114425" y="110097"/>
                  <a:pt x="1209675" y="140260"/>
                </a:cubicBezTo>
                <a:cubicBezTo>
                  <a:pt x="1304925" y="170423"/>
                  <a:pt x="1495425" y="179154"/>
                  <a:pt x="1685925" y="187885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88" name="Forme libre : forme 187">
            <a:extLst>
              <a:ext uri="{FF2B5EF4-FFF2-40B4-BE49-F238E27FC236}">
                <a16:creationId xmlns:a16="http://schemas.microsoft.com/office/drawing/2014/main" id="{16D33786-6CC7-4D73-A4E8-7BD7115A9142}"/>
              </a:ext>
            </a:extLst>
          </p:cNvPr>
          <p:cNvSpPr/>
          <p:nvPr/>
        </p:nvSpPr>
        <p:spPr>
          <a:xfrm>
            <a:off x="6000750" y="5937250"/>
            <a:ext cx="1225550" cy="736600"/>
          </a:xfrm>
          <a:custGeom>
            <a:avLst/>
            <a:gdLst>
              <a:gd name="connsiteX0" fmla="*/ 1225550 w 1225550"/>
              <a:gd name="connsiteY0" fmla="*/ 0 h 736600"/>
              <a:gd name="connsiteX1" fmla="*/ 1168400 w 1225550"/>
              <a:gd name="connsiteY1" fmla="*/ 139700 h 736600"/>
              <a:gd name="connsiteX2" fmla="*/ 895350 w 1225550"/>
              <a:gd name="connsiteY2" fmla="*/ 304800 h 736600"/>
              <a:gd name="connsiteX3" fmla="*/ 698500 w 1225550"/>
              <a:gd name="connsiteY3" fmla="*/ 431800 h 736600"/>
              <a:gd name="connsiteX4" fmla="*/ 558800 w 1225550"/>
              <a:gd name="connsiteY4" fmla="*/ 514350 h 736600"/>
              <a:gd name="connsiteX5" fmla="*/ 203200 w 1225550"/>
              <a:gd name="connsiteY5" fmla="*/ 603250 h 736600"/>
              <a:gd name="connsiteX6" fmla="*/ 0 w 1225550"/>
              <a:gd name="connsiteY6" fmla="*/ 736600 h 736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25550" h="736600">
                <a:moveTo>
                  <a:pt x="1225550" y="0"/>
                </a:moveTo>
                <a:cubicBezTo>
                  <a:pt x="1224491" y="44450"/>
                  <a:pt x="1223433" y="88900"/>
                  <a:pt x="1168400" y="139700"/>
                </a:cubicBezTo>
                <a:cubicBezTo>
                  <a:pt x="1113367" y="190500"/>
                  <a:pt x="973667" y="256117"/>
                  <a:pt x="895350" y="304800"/>
                </a:cubicBezTo>
                <a:cubicBezTo>
                  <a:pt x="817033" y="353483"/>
                  <a:pt x="754592" y="396875"/>
                  <a:pt x="698500" y="431800"/>
                </a:cubicBezTo>
                <a:cubicBezTo>
                  <a:pt x="642408" y="466725"/>
                  <a:pt x="641350" y="485775"/>
                  <a:pt x="558800" y="514350"/>
                </a:cubicBezTo>
                <a:cubicBezTo>
                  <a:pt x="476250" y="542925"/>
                  <a:pt x="296333" y="566208"/>
                  <a:pt x="203200" y="603250"/>
                </a:cubicBezTo>
                <a:cubicBezTo>
                  <a:pt x="110067" y="640292"/>
                  <a:pt x="55033" y="688446"/>
                  <a:pt x="0" y="73660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79" name="Forme libre : forme 178">
            <a:extLst>
              <a:ext uri="{FF2B5EF4-FFF2-40B4-BE49-F238E27FC236}">
                <a16:creationId xmlns:a16="http://schemas.microsoft.com/office/drawing/2014/main" id="{0B610E41-A263-4E86-9C5F-04359CC36879}"/>
              </a:ext>
            </a:extLst>
          </p:cNvPr>
          <p:cNvSpPr/>
          <p:nvPr/>
        </p:nvSpPr>
        <p:spPr>
          <a:xfrm>
            <a:off x="4540250" y="762001"/>
            <a:ext cx="1460500" cy="380236"/>
          </a:xfrm>
          <a:custGeom>
            <a:avLst/>
            <a:gdLst>
              <a:gd name="connsiteX0" fmla="*/ 730250 w 730250"/>
              <a:gd name="connsiteY0" fmla="*/ 279400 h 374697"/>
              <a:gd name="connsiteX1" fmla="*/ 514350 w 730250"/>
              <a:gd name="connsiteY1" fmla="*/ 342900 h 374697"/>
              <a:gd name="connsiteX2" fmla="*/ 228600 w 730250"/>
              <a:gd name="connsiteY2" fmla="*/ 374650 h 374697"/>
              <a:gd name="connsiteX3" fmla="*/ 158750 w 730250"/>
              <a:gd name="connsiteY3" fmla="*/ 349250 h 374697"/>
              <a:gd name="connsiteX4" fmla="*/ 50800 w 730250"/>
              <a:gd name="connsiteY4" fmla="*/ 317500 h 374697"/>
              <a:gd name="connsiteX5" fmla="*/ 76200 w 730250"/>
              <a:gd name="connsiteY5" fmla="*/ 184150 h 374697"/>
              <a:gd name="connsiteX6" fmla="*/ 0 w 730250"/>
              <a:gd name="connsiteY6" fmla="*/ 0 h 374697"/>
              <a:gd name="connsiteX0" fmla="*/ 730250 w 730250"/>
              <a:gd name="connsiteY0" fmla="*/ 279400 h 374697"/>
              <a:gd name="connsiteX1" fmla="*/ 730250 w 730250"/>
              <a:gd name="connsiteY1" fmla="*/ 279400 h 374697"/>
              <a:gd name="connsiteX2" fmla="*/ 514350 w 730250"/>
              <a:gd name="connsiteY2" fmla="*/ 342900 h 374697"/>
              <a:gd name="connsiteX3" fmla="*/ 228600 w 730250"/>
              <a:gd name="connsiteY3" fmla="*/ 374650 h 374697"/>
              <a:gd name="connsiteX4" fmla="*/ 158750 w 730250"/>
              <a:gd name="connsiteY4" fmla="*/ 349250 h 374697"/>
              <a:gd name="connsiteX5" fmla="*/ 50800 w 730250"/>
              <a:gd name="connsiteY5" fmla="*/ 317500 h 374697"/>
              <a:gd name="connsiteX6" fmla="*/ 76200 w 730250"/>
              <a:gd name="connsiteY6" fmla="*/ 184150 h 374697"/>
              <a:gd name="connsiteX7" fmla="*/ 0 w 730250"/>
              <a:gd name="connsiteY7" fmla="*/ 0 h 374697"/>
              <a:gd name="connsiteX0" fmla="*/ 730250 w 1460500"/>
              <a:gd name="connsiteY0" fmla="*/ 279400 h 380236"/>
              <a:gd name="connsiteX1" fmla="*/ 1460500 w 1460500"/>
              <a:gd name="connsiteY1" fmla="*/ 25400 h 380236"/>
              <a:gd name="connsiteX2" fmla="*/ 514350 w 1460500"/>
              <a:gd name="connsiteY2" fmla="*/ 342900 h 380236"/>
              <a:gd name="connsiteX3" fmla="*/ 228600 w 1460500"/>
              <a:gd name="connsiteY3" fmla="*/ 374650 h 380236"/>
              <a:gd name="connsiteX4" fmla="*/ 158750 w 1460500"/>
              <a:gd name="connsiteY4" fmla="*/ 349250 h 380236"/>
              <a:gd name="connsiteX5" fmla="*/ 50800 w 1460500"/>
              <a:gd name="connsiteY5" fmla="*/ 317500 h 380236"/>
              <a:gd name="connsiteX6" fmla="*/ 76200 w 1460500"/>
              <a:gd name="connsiteY6" fmla="*/ 184150 h 380236"/>
              <a:gd name="connsiteX7" fmla="*/ 0 w 1460500"/>
              <a:gd name="connsiteY7" fmla="*/ 0 h 380236"/>
              <a:gd name="connsiteX0" fmla="*/ 713581 w 1460500"/>
              <a:gd name="connsiteY0" fmla="*/ 243681 h 380236"/>
              <a:gd name="connsiteX1" fmla="*/ 1460500 w 1460500"/>
              <a:gd name="connsiteY1" fmla="*/ 25400 h 380236"/>
              <a:gd name="connsiteX2" fmla="*/ 514350 w 1460500"/>
              <a:gd name="connsiteY2" fmla="*/ 342900 h 380236"/>
              <a:gd name="connsiteX3" fmla="*/ 228600 w 1460500"/>
              <a:gd name="connsiteY3" fmla="*/ 374650 h 380236"/>
              <a:gd name="connsiteX4" fmla="*/ 158750 w 1460500"/>
              <a:gd name="connsiteY4" fmla="*/ 349250 h 380236"/>
              <a:gd name="connsiteX5" fmla="*/ 50800 w 1460500"/>
              <a:gd name="connsiteY5" fmla="*/ 317500 h 380236"/>
              <a:gd name="connsiteX6" fmla="*/ 76200 w 1460500"/>
              <a:gd name="connsiteY6" fmla="*/ 184150 h 380236"/>
              <a:gd name="connsiteX7" fmla="*/ 0 w 1460500"/>
              <a:gd name="connsiteY7" fmla="*/ 0 h 380236"/>
              <a:gd name="connsiteX0" fmla="*/ 1460500 w 1460500"/>
              <a:gd name="connsiteY0" fmla="*/ 25400 h 380236"/>
              <a:gd name="connsiteX1" fmla="*/ 514350 w 1460500"/>
              <a:gd name="connsiteY1" fmla="*/ 342900 h 380236"/>
              <a:gd name="connsiteX2" fmla="*/ 228600 w 1460500"/>
              <a:gd name="connsiteY2" fmla="*/ 374650 h 380236"/>
              <a:gd name="connsiteX3" fmla="*/ 158750 w 1460500"/>
              <a:gd name="connsiteY3" fmla="*/ 349250 h 380236"/>
              <a:gd name="connsiteX4" fmla="*/ 50800 w 1460500"/>
              <a:gd name="connsiteY4" fmla="*/ 317500 h 380236"/>
              <a:gd name="connsiteX5" fmla="*/ 76200 w 1460500"/>
              <a:gd name="connsiteY5" fmla="*/ 184150 h 380236"/>
              <a:gd name="connsiteX6" fmla="*/ 0 w 1460500"/>
              <a:gd name="connsiteY6" fmla="*/ 0 h 3802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460500" h="380236">
                <a:moveTo>
                  <a:pt x="1460500" y="25400"/>
                </a:moveTo>
                <a:cubicBezTo>
                  <a:pt x="1424517" y="35983"/>
                  <a:pt x="719667" y="284692"/>
                  <a:pt x="514350" y="342900"/>
                </a:cubicBezTo>
                <a:cubicBezTo>
                  <a:pt x="309033" y="401108"/>
                  <a:pt x="287867" y="373592"/>
                  <a:pt x="228600" y="374650"/>
                </a:cubicBezTo>
                <a:cubicBezTo>
                  <a:pt x="169333" y="375708"/>
                  <a:pt x="188383" y="358775"/>
                  <a:pt x="158750" y="349250"/>
                </a:cubicBezTo>
                <a:cubicBezTo>
                  <a:pt x="129117" y="339725"/>
                  <a:pt x="64558" y="345017"/>
                  <a:pt x="50800" y="317500"/>
                </a:cubicBezTo>
                <a:cubicBezTo>
                  <a:pt x="37042" y="289983"/>
                  <a:pt x="84667" y="237067"/>
                  <a:pt x="76200" y="184150"/>
                </a:cubicBezTo>
                <a:cubicBezTo>
                  <a:pt x="67733" y="131233"/>
                  <a:pt x="33866" y="65616"/>
                  <a:pt x="0" y="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71" name="Forme libre : forme 70">
            <a:extLst>
              <a:ext uri="{FF2B5EF4-FFF2-40B4-BE49-F238E27FC236}">
                <a16:creationId xmlns:a16="http://schemas.microsoft.com/office/drawing/2014/main" id="{7E8B8BBB-0A38-40E2-9399-5A5BD51E14EE}"/>
              </a:ext>
            </a:extLst>
          </p:cNvPr>
          <p:cNvSpPr/>
          <p:nvPr/>
        </p:nvSpPr>
        <p:spPr>
          <a:xfrm>
            <a:off x="4674683" y="3069491"/>
            <a:ext cx="685800" cy="736600"/>
          </a:xfrm>
          <a:custGeom>
            <a:avLst/>
            <a:gdLst>
              <a:gd name="connsiteX0" fmla="*/ 685800 w 685800"/>
              <a:gd name="connsiteY0" fmla="*/ 0 h 736600"/>
              <a:gd name="connsiteX1" fmla="*/ 568325 w 685800"/>
              <a:gd name="connsiteY1" fmla="*/ 82550 h 736600"/>
              <a:gd name="connsiteX2" fmla="*/ 454025 w 685800"/>
              <a:gd name="connsiteY2" fmla="*/ 206375 h 736600"/>
              <a:gd name="connsiteX3" fmla="*/ 314325 w 685800"/>
              <a:gd name="connsiteY3" fmla="*/ 342900 h 736600"/>
              <a:gd name="connsiteX4" fmla="*/ 0 w 685800"/>
              <a:gd name="connsiteY4" fmla="*/ 736600 h 736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85800" h="736600">
                <a:moveTo>
                  <a:pt x="685800" y="0"/>
                </a:moveTo>
                <a:cubicBezTo>
                  <a:pt x="646377" y="24077"/>
                  <a:pt x="606954" y="48154"/>
                  <a:pt x="568325" y="82550"/>
                </a:cubicBezTo>
                <a:cubicBezTo>
                  <a:pt x="529696" y="116946"/>
                  <a:pt x="496358" y="162983"/>
                  <a:pt x="454025" y="206375"/>
                </a:cubicBezTo>
                <a:cubicBezTo>
                  <a:pt x="411692" y="249767"/>
                  <a:pt x="389996" y="254529"/>
                  <a:pt x="314325" y="342900"/>
                </a:cubicBezTo>
                <a:cubicBezTo>
                  <a:pt x="238654" y="431271"/>
                  <a:pt x="119327" y="583935"/>
                  <a:pt x="0" y="73660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3" name="Forme libre : forme 22">
            <a:extLst>
              <a:ext uri="{FF2B5EF4-FFF2-40B4-BE49-F238E27FC236}">
                <a16:creationId xmlns:a16="http://schemas.microsoft.com/office/drawing/2014/main" id="{BE29AF4F-A639-4285-A35D-CAB5EA08D5F0}"/>
              </a:ext>
            </a:extLst>
          </p:cNvPr>
          <p:cNvSpPr/>
          <p:nvPr/>
        </p:nvSpPr>
        <p:spPr>
          <a:xfrm>
            <a:off x="5880100" y="508000"/>
            <a:ext cx="425269" cy="4140200"/>
          </a:xfrm>
          <a:custGeom>
            <a:avLst/>
            <a:gdLst>
              <a:gd name="connsiteX0" fmla="*/ 0 w 425269"/>
              <a:gd name="connsiteY0" fmla="*/ 0 h 4140200"/>
              <a:gd name="connsiteX1" fmla="*/ 76200 w 425269"/>
              <a:gd name="connsiteY1" fmla="*/ 222250 h 4140200"/>
              <a:gd name="connsiteX2" fmla="*/ 254000 w 425269"/>
              <a:gd name="connsiteY2" fmla="*/ 412750 h 4140200"/>
              <a:gd name="connsiteX3" fmla="*/ 412750 w 425269"/>
              <a:gd name="connsiteY3" fmla="*/ 869950 h 4140200"/>
              <a:gd name="connsiteX4" fmla="*/ 406400 w 425269"/>
              <a:gd name="connsiteY4" fmla="*/ 1104900 h 4140200"/>
              <a:gd name="connsiteX5" fmla="*/ 336550 w 425269"/>
              <a:gd name="connsiteY5" fmla="*/ 1822450 h 4140200"/>
              <a:gd name="connsiteX6" fmla="*/ 177800 w 425269"/>
              <a:gd name="connsiteY6" fmla="*/ 2457450 h 4140200"/>
              <a:gd name="connsiteX7" fmla="*/ 146050 w 425269"/>
              <a:gd name="connsiteY7" fmla="*/ 2870200 h 4140200"/>
              <a:gd name="connsiteX8" fmla="*/ 95250 w 425269"/>
              <a:gd name="connsiteY8" fmla="*/ 3441700 h 4140200"/>
              <a:gd name="connsiteX9" fmla="*/ 44450 w 425269"/>
              <a:gd name="connsiteY9" fmla="*/ 3752850 h 4140200"/>
              <a:gd name="connsiteX10" fmla="*/ 107950 w 425269"/>
              <a:gd name="connsiteY10" fmla="*/ 4006850 h 4140200"/>
              <a:gd name="connsiteX11" fmla="*/ 279400 w 425269"/>
              <a:gd name="connsiteY11" fmla="*/ 4140200 h 4140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425269" h="4140200">
                <a:moveTo>
                  <a:pt x="0" y="0"/>
                </a:moveTo>
                <a:cubicBezTo>
                  <a:pt x="16933" y="76729"/>
                  <a:pt x="33867" y="153458"/>
                  <a:pt x="76200" y="222250"/>
                </a:cubicBezTo>
                <a:cubicBezTo>
                  <a:pt x="118533" y="291042"/>
                  <a:pt x="197908" y="304800"/>
                  <a:pt x="254000" y="412750"/>
                </a:cubicBezTo>
                <a:cubicBezTo>
                  <a:pt x="310092" y="520700"/>
                  <a:pt x="387350" y="754592"/>
                  <a:pt x="412750" y="869950"/>
                </a:cubicBezTo>
                <a:cubicBezTo>
                  <a:pt x="438150" y="985308"/>
                  <a:pt x="419100" y="946150"/>
                  <a:pt x="406400" y="1104900"/>
                </a:cubicBezTo>
                <a:cubicBezTo>
                  <a:pt x="393700" y="1263650"/>
                  <a:pt x="374650" y="1597025"/>
                  <a:pt x="336550" y="1822450"/>
                </a:cubicBezTo>
                <a:cubicBezTo>
                  <a:pt x="298450" y="2047875"/>
                  <a:pt x="209550" y="2282825"/>
                  <a:pt x="177800" y="2457450"/>
                </a:cubicBezTo>
                <a:cubicBezTo>
                  <a:pt x="146050" y="2632075"/>
                  <a:pt x="159808" y="2706158"/>
                  <a:pt x="146050" y="2870200"/>
                </a:cubicBezTo>
                <a:cubicBezTo>
                  <a:pt x="132292" y="3034242"/>
                  <a:pt x="112183" y="3294592"/>
                  <a:pt x="95250" y="3441700"/>
                </a:cubicBezTo>
                <a:cubicBezTo>
                  <a:pt x="78317" y="3588808"/>
                  <a:pt x="42333" y="3658658"/>
                  <a:pt x="44450" y="3752850"/>
                </a:cubicBezTo>
                <a:cubicBezTo>
                  <a:pt x="46567" y="3847042"/>
                  <a:pt x="68792" y="3942292"/>
                  <a:pt x="107950" y="4006850"/>
                </a:cubicBezTo>
                <a:cubicBezTo>
                  <a:pt x="147108" y="4071408"/>
                  <a:pt x="213254" y="4105804"/>
                  <a:pt x="279400" y="414020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7" name="Forme libre : forme 26">
            <a:extLst>
              <a:ext uri="{FF2B5EF4-FFF2-40B4-BE49-F238E27FC236}">
                <a16:creationId xmlns:a16="http://schemas.microsoft.com/office/drawing/2014/main" id="{70578F58-BED1-43CB-8B6A-FE860FD8A450}"/>
              </a:ext>
            </a:extLst>
          </p:cNvPr>
          <p:cNvSpPr/>
          <p:nvPr/>
        </p:nvSpPr>
        <p:spPr>
          <a:xfrm>
            <a:off x="3594100" y="1279024"/>
            <a:ext cx="2565400" cy="1323241"/>
          </a:xfrm>
          <a:custGeom>
            <a:avLst/>
            <a:gdLst>
              <a:gd name="connsiteX0" fmla="*/ 0 w 2565400"/>
              <a:gd name="connsiteY0" fmla="*/ 346576 h 1323241"/>
              <a:gd name="connsiteX1" fmla="*/ 476250 w 2565400"/>
              <a:gd name="connsiteY1" fmla="*/ 54476 h 1323241"/>
              <a:gd name="connsiteX2" fmla="*/ 933450 w 2565400"/>
              <a:gd name="connsiteY2" fmla="*/ 3676 h 1323241"/>
              <a:gd name="connsiteX3" fmla="*/ 838200 w 2565400"/>
              <a:gd name="connsiteY3" fmla="*/ 105276 h 1323241"/>
              <a:gd name="connsiteX4" fmla="*/ 901700 w 2565400"/>
              <a:gd name="connsiteY4" fmla="*/ 238626 h 1323241"/>
              <a:gd name="connsiteX5" fmla="*/ 1079500 w 2565400"/>
              <a:gd name="connsiteY5" fmla="*/ 454526 h 1323241"/>
              <a:gd name="connsiteX6" fmla="*/ 1193800 w 2565400"/>
              <a:gd name="connsiteY6" fmla="*/ 606926 h 1323241"/>
              <a:gd name="connsiteX7" fmla="*/ 1282700 w 2565400"/>
              <a:gd name="connsiteY7" fmla="*/ 670426 h 1323241"/>
              <a:gd name="connsiteX8" fmla="*/ 1397000 w 2565400"/>
              <a:gd name="connsiteY8" fmla="*/ 886326 h 1323241"/>
              <a:gd name="connsiteX9" fmla="*/ 1638300 w 2565400"/>
              <a:gd name="connsiteY9" fmla="*/ 759326 h 1323241"/>
              <a:gd name="connsiteX10" fmla="*/ 1974850 w 2565400"/>
              <a:gd name="connsiteY10" fmla="*/ 695826 h 1323241"/>
              <a:gd name="connsiteX11" fmla="*/ 1974850 w 2565400"/>
              <a:gd name="connsiteY11" fmla="*/ 829176 h 1323241"/>
              <a:gd name="connsiteX12" fmla="*/ 2000250 w 2565400"/>
              <a:gd name="connsiteY12" fmla="*/ 892676 h 1323241"/>
              <a:gd name="connsiteX13" fmla="*/ 2190750 w 2565400"/>
              <a:gd name="connsiteY13" fmla="*/ 1019676 h 1323241"/>
              <a:gd name="connsiteX14" fmla="*/ 2311400 w 2565400"/>
              <a:gd name="connsiteY14" fmla="*/ 1203826 h 1323241"/>
              <a:gd name="connsiteX15" fmla="*/ 2482850 w 2565400"/>
              <a:gd name="connsiteY15" fmla="*/ 1318126 h 1323241"/>
              <a:gd name="connsiteX16" fmla="*/ 2565400 w 2565400"/>
              <a:gd name="connsiteY16" fmla="*/ 1292726 h 13232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2565400" h="1323241">
                <a:moveTo>
                  <a:pt x="0" y="346576"/>
                </a:moveTo>
                <a:cubicBezTo>
                  <a:pt x="160337" y="229101"/>
                  <a:pt x="320675" y="111626"/>
                  <a:pt x="476250" y="54476"/>
                </a:cubicBezTo>
                <a:cubicBezTo>
                  <a:pt x="631825" y="-2674"/>
                  <a:pt x="873125" y="-4791"/>
                  <a:pt x="933450" y="3676"/>
                </a:cubicBezTo>
                <a:cubicBezTo>
                  <a:pt x="993775" y="12143"/>
                  <a:pt x="843492" y="66118"/>
                  <a:pt x="838200" y="105276"/>
                </a:cubicBezTo>
                <a:cubicBezTo>
                  <a:pt x="832908" y="144434"/>
                  <a:pt x="861483" y="180418"/>
                  <a:pt x="901700" y="238626"/>
                </a:cubicBezTo>
                <a:cubicBezTo>
                  <a:pt x="941917" y="296834"/>
                  <a:pt x="1030817" y="393143"/>
                  <a:pt x="1079500" y="454526"/>
                </a:cubicBezTo>
                <a:cubicBezTo>
                  <a:pt x="1128183" y="515909"/>
                  <a:pt x="1159933" y="570943"/>
                  <a:pt x="1193800" y="606926"/>
                </a:cubicBezTo>
                <a:cubicBezTo>
                  <a:pt x="1227667" y="642909"/>
                  <a:pt x="1248833" y="623860"/>
                  <a:pt x="1282700" y="670426"/>
                </a:cubicBezTo>
                <a:cubicBezTo>
                  <a:pt x="1316567" y="716992"/>
                  <a:pt x="1337733" y="871509"/>
                  <a:pt x="1397000" y="886326"/>
                </a:cubicBezTo>
                <a:cubicBezTo>
                  <a:pt x="1456267" y="901143"/>
                  <a:pt x="1541992" y="791076"/>
                  <a:pt x="1638300" y="759326"/>
                </a:cubicBezTo>
                <a:cubicBezTo>
                  <a:pt x="1734608" y="727576"/>
                  <a:pt x="1918758" y="684184"/>
                  <a:pt x="1974850" y="695826"/>
                </a:cubicBezTo>
                <a:cubicBezTo>
                  <a:pt x="2030942" y="707468"/>
                  <a:pt x="1970617" y="796368"/>
                  <a:pt x="1974850" y="829176"/>
                </a:cubicBezTo>
                <a:cubicBezTo>
                  <a:pt x="1979083" y="861984"/>
                  <a:pt x="1964267" y="860926"/>
                  <a:pt x="2000250" y="892676"/>
                </a:cubicBezTo>
                <a:cubicBezTo>
                  <a:pt x="2036233" y="924426"/>
                  <a:pt x="2138892" y="967818"/>
                  <a:pt x="2190750" y="1019676"/>
                </a:cubicBezTo>
                <a:cubicBezTo>
                  <a:pt x="2242608" y="1071534"/>
                  <a:pt x="2262717" y="1154084"/>
                  <a:pt x="2311400" y="1203826"/>
                </a:cubicBezTo>
                <a:cubicBezTo>
                  <a:pt x="2360083" y="1253568"/>
                  <a:pt x="2440517" y="1303309"/>
                  <a:pt x="2482850" y="1318126"/>
                </a:cubicBezTo>
                <a:cubicBezTo>
                  <a:pt x="2525183" y="1332943"/>
                  <a:pt x="2545291" y="1312834"/>
                  <a:pt x="2565400" y="1292726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9" name="Forme libre : forme 28">
            <a:extLst>
              <a:ext uri="{FF2B5EF4-FFF2-40B4-BE49-F238E27FC236}">
                <a16:creationId xmlns:a16="http://schemas.microsoft.com/office/drawing/2014/main" id="{F48755D4-E52D-451E-A862-7FE36C952EA0}"/>
              </a:ext>
            </a:extLst>
          </p:cNvPr>
          <p:cNvSpPr/>
          <p:nvPr/>
        </p:nvSpPr>
        <p:spPr>
          <a:xfrm>
            <a:off x="4527550" y="1098550"/>
            <a:ext cx="101600" cy="171450"/>
          </a:xfrm>
          <a:custGeom>
            <a:avLst/>
            <a:gdLst>
              <a:gd name="connsiteX0" fmla="*/ 101600 w 101600"/>
              <a:gd name="connsiteY0" fmla="*/ 0 h 171450"/>
              <a:gd name="connsiteX1" fmla="*/ 50800 w 101600"/>
              <a:gd name="connsiteY1" fmla="*/ 127000 h 171450"/>
              <a:gd name="connsiteX2" fmla="*/ 0 w 101600"/>
              <a:gd name="connsiteY2" fmla="*/ 171450 h 171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1600" h="171450">
                <a:moveTo>
                  <a:pt x="101600" y="0"/>
                </a:moveTo>
                <a:cubicBezTo>
                  <a:pt x="84666" y="49212"/>
                  <a:pt x="67733" y="98425"/>
                  <a:pt x="50800" y="127000"/>
                </a:cubicBezTo>
                <a:cubicBezTo>
                  <a:pt x="33867" y="155575"/>
                  <a:pt x="16933" y="163512"/>
                  <a:pt x="0" y="17145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0" name="Forme libre : forme 29">
            <a:extLst>
              <a:ext uri="{FF2B5EF4-FFF2-40B4-BE49-F238E27FC236}">
                <a16:creationId xmlns:a16="http://schemas.microsoft.com/office/drawing/2014/main" id="{DDA203F8-C9E1-4AFD-B1A6-58AF2240B747}"/>
              </a:ext>
            </a:extLst>
          </p:cNvPr>
          <p:cNvSpPr/>
          <p:nvPr/>
        </p:nvSpPr>
        <p:spPr>
          <a:xfrm>
            <a:off x="3016250" y="2482850"/>
            <a:ext cx="1377950" cy="711200"/>
          </a:xfrm>
          <a:custGeom>
            <a:avLst/>
            <a:gdLst>
              <a:gd name="connsiteX0" fmla="*/ 1377950 w 1377950"/>
              <a:gd name="connsiteY0" fmla="*/ 0 h 711200"/>
              <a:gd name="connsiteX1" fmla="*/ 1295400 w 1377950"/>
              <a:gd name="connsiteY1" fmla="*/ 101600 h 711200"/>
              <a:gd name="connsiteX2" fmla="*/ 996950 w 1377950"/>
              <a:gd name="connsiteY2" fmla="*/ 209550 h 711200"/>
              <a:gd name="connsiteX3" fmla="*/ 730250 w 1377950"/>
              <a:gd name="connsiteY3" fmla="*/ 508000 h 711200"/>
              <a:gd name="connsiteX4" fmla="*/ 469900 w 1377950"/>
              <a:gd name="connsiteY4" fmla="*/ 577850 h 711200"/>
              <a:gd name="connsiteX5" fmla="*/ 247650 w 1377950"/>
              <a:gd name="connsiteY5" fmla="*/ 679450 h 711200"/>
              <a:gd name="connsiteX6" fmla="*/ 0 w 1377950"/>
              <a:gd name="connsiteY6" fmla="*/ 711200 h 711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377950" h="711200">
                <a:moveTo>
                  <a:pt x="1377950" y="0"/>
                </a:moveTo>
                <a:cubicBezTo>
                  <a:pt x="1368425" y="33337"/>
                  <a:pt x="1358900" y="66675"/>
                  <a:pt x="1295400" y="101600"/>
                </a:cubicBezTo>
                <a:cubicBezTo>
                  <a:pt x="1231900" y="136525"/>
                  <a:pt x="1091142" y="141817"/>
                  <a:pt x="996950" y="209550"/>
                </a:cubicBezTo>
                <a:cubicBezTo>
                  <a:pt x="902758" y="277283"/>
                  <a:pt x="818092" y="446617"/>
                  <a:pt x="730250" y="508000"/>
                </a:cubicBezTo>
                <a:cubicBezTo>
                  <a:pt x="642408" y="569383"/>
                  <a:pt x="550333" y="549275"/>
                  <a:pt x="469900" y="577850"/>
                </a:cubicBezTo>
                <a:cubicBezTo>
                  <a:pt x="389467" y="606425"/>
                  <a:pt x="325967" y="657225"/>
                  <a:pt x="247650" y="679450"/>
                </a:cubicBezTo>
                <a:cubicBezTo>
                  <a:pt x="169333" y="701675"/>
                  <a:pt x="84666" y="706437"/>
                  <a:pt x="0" y="71120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3" name="Forme libre : forme 32">
            <a:extLst>
              <a:ext uri="{FF2B5EF4-FFF2-40B4-BE49-F238E27FC236}">
                <a16:creationId xmlns:a16="http://schemas.microsoft.com/office/drawing/2014/main" id="{FF0BF8AA-3094-4C50-B547-95E6ECEA66B7}"/>
              </a:ext>
            </a:extLst>
          </p:cNvPr>
          <p:cNvSpPr/>
          <p:nvPr/>
        </p:nvSpPr>
        <p:spPr>
          <a:xfrm>
            <a:off x="5092700" y="5222875"/>
            <a:ext cx="949325" cy="958850"/>
          </a:xfrm>
          <a:custGeom>
            <a:avLst/>
            <a:gdLst>
              <a:gd name="connsiteX0" fmla="*/ 733425 w 733425"/>
              <a:gd name="connsiteY0" fmla="*/ 0 h 841375"/>
              <a:gd name="connsiteX1" fmla="*/ 695325 w 733425"/>
              <a:gd name="connsiteY1" fmla="*/ 111125 h 841375"/>
              <a:gd name="connsiteX2" fmla="*/ 619125 w 733425"/>
              <a:gd name="connsiteY2" fmla="*/ 231775 h 841375"/>
              <a:gd name="connsiteX3" fmla="*/ 377825 w 733425"/>
              <a:gd name="connsiteY3" fmla="*/ 323850 h 841375"/>
              <a:gd name="connsiteX4" fmla="*/ 190500 w 733425"/>
              <a:gd name="connsiteY4" fmla="*/ 571500 h 841375"/>
              <a:gd name="connsiteX5" fmla="*/ 222250 w 733425"/>
              <a:gd name="connsiteY5" fmla="*/ 603250 h 841375"/>
              <a:gd name="connsiteX6" fmla="*/ 196850 w 733425"/>
              <a:gd name="connsiteY6" fmla="*/ 654050 h 841375"/>
              <a:gd name="connsiteX7" fmla="*/ 212725 w 733425"/>
              <a:gd name="connsiteY7" fmla="*/ 708025 h 841375"/>
              <a:gd name="connsiteX8" fmla="*/ 123825 w 733425"/>
              <a:gd name="connsiteY8" fmla="*/ 771525 h 841375"/>
              <a:gd name="connsiteX9" fmla="*/ 0 w 733425"/>
              <a:gd name="connsiteY9" fmla="*/ 841375 h 841375"/>
              <a:gd name="connsiteX0" fmla="*/ 939800 w 939800"/>
              <a:gd name="connsiteY0" fmla="*/ 0 h 949325"/>
              <a:gd name="connsiteX1" fmla="*/ 901700 w 939800"/>
              <a:gd name="connsiteY1" fmla="*/ 111125 h 949325"/>
              <a:gd name="connsiteX2" fmla="*/ 825500 w 939800"/>
              <a:gd name="connsiteY2" fmla="*/ 231775 h 949325"/>
              <a:gd name="connsiteX3" fmla="*/ 584200 w 939800"/>
              <a:gd name="connsiteY3" fmla="*/ 323850 h 949325"/>
              <a:gd name="connsiteX4" fmla="*/ 396875 w 939800"/>
              <a:gd name="connsiteY4" fmla="*/ 571500 h 949325"/>
              <a:gd name="connsiteX5" fmla="*/ 428625 w 939800"/>
              <a:gd name="connsiteY5" fmla="*/ 603250 h 949325"/>
              <a:gd name="connsiteX6" fmla="*/ 403225 w 939800"/>
              <a:gd name="connsiteY6" fmla="*/ 654050 h 949325"/>
              <a:gd name="connsiteX7" fmla="*/ 419100 w 939800"/>
              <a:gd name="connsiteY7" fmla="*/ 708025 h 949325"/>
              <a:gd name="connsiteX8" fmla="*/ 330200 w 939800"/>
              <a:gd name="connsiteY8" fmla="*/ 771525 h 949325"/>
              <a:gd name="connsiteX9" fmla="*/ 0 w 939800"/>
              <a:gd name="connsiteY9" fmla="*/ 949325 h 949325"/>
              <a:gd name="connsiteX0" fmla="*/ 949325 w 949325"/>
              <a:gd name="connsiteY0" fmla="*/ 0 h 958850"/>
              <a:gd name="connsiteX1" fmla="*/ 901700 w 949325"/>
              <a:gd name="connsiteY1" fmla="*/ 120650 h 958850"/>
              <a:gd name="connsiteX2" fmla="*/ 825500 w 949325"/>
              <a:gd name="connsiteY2" fmla="*/ 241300 h 958850"/>
              <a:gd name="connsiteX3" fmla="*/ 584200 w 949325"/>
              <a:gd name="connsiteY3" fmla="*/ 333375 h 958850"/>
              <a:gd name="connsiteX4" fmla="*/ 396875 w 949325"/>
              <a:gd name="connsiteY4" fmla="*/ 581025 h 958850"/>
              <a:gd name="connsiteX5" fmla="*/ 428625 w 949325"/>
              <a:gd name="connsiteY5" fmla="*/ 612775 h 958850"/>
              <a:gd name="connsiteX6" fmla="*/ 403225 w 949325"/>
              <a:gd name="connsiteY6" fmla="*/ 663575 h 958850"/>
              <a:gd name="connsiteX7" fmla="*/ 419100 w 949325"/>
              <a:gd name="connsiteY7" fmla="*/ 717550 h 958850"/>
              <a:gd name="connsiteX8" fmla="*/ 330200 w 949325"/>
              <a:gd name="connsiteY8" fmla="*/ 781050 h 958850"/>
              <a:gd name="connsiteX9" fmla="*/ 0 w 949325"/>
              <a:gd name="connsiteY9" fmla="*/ 958850 h 958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949325" h="958850">
                <a:moveTo>
                  <a:pt x="949325" y="0"/>
                </a:moveTo>
                <a:cubicBezTo>
                  <a:pt x="939800" y="36248"/>
                  <a:pt x="922337" y="80434"/>
                  <a:pt x="901700" y="120650"/>
                </a:cubicBezTo>
                <a:cubicBezTo>
                  <a:pt x="881063" y="160866"/>
                  <a:pt x="878417" y="205846"/>
                  <a:pt x="825500" y="241300"/>
                </a:cubicBezTo>
                <a:cubicBezTo>
                  <a:pt x="772583" y="276754"/>
                  <a:pt x="655637" y="276754"/>
                  <a:pt x="584200" y="333375"/>
                </a:cubicBezTo>
                <a:cubicBezTo>
                  <a:pt x="512762" y="389996"/>
                  <a:pt x="422804" y="534458"/>
                  <a:pt x="396875" y="581025"/>
                </a:cubicBezTo>
                <a:cubicBezTo>
                  <a:pt x="370946" y="627592"/>
                  <a:pt x="427567" y="599017"/>
                  <a:pt x="428625" y="612775"/>
                </a:cubicBezTo>
                <a:cubicBezTo>
                  <a:pt x="429683" y="626533"/>
                  <a:pt x="404812" y="646113"/>
                  <a:pt x="403225" y="663575"/>
                </a:cubicBezTo>
                <a:cubicBezTo>
                  <a:pt x="401638" y="681037"/>
                  <a:pt x="431271" y="697971"/>
                  <a:pt x="419100" y="717550"/>
                </a:cubicBezTo>
                <a:cubicBezTo>
                  <a:pt x="406929" y="737129"/>
                  <a:pt x="365654" y="758825"/>
                  <a:pt x="330200" y="781050"/>
                </a:cubicBezTo>
                <a:cubicBezTo>
                  <a:pt x="294746" y="803275"/>
                  <a:pt x="44185" y="935037"/>
                  <a:pt x="0" y="95885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4" name="Forme libre : forme 3">
            <a:extLst>
              <a:ext uri="{FF2B5EF4-FFF2-40B4-BE49-F238E27FC236}">
                <a16:creationId xmlns:a16="http://schemas.microsoft.com/office/drawing/2014/main" id="{9785E986-7D90-49DA-8C7B-6E217AE16429}"/>
              </a:ext>
            </a:extLst>
          </p:cNvPr>
          <p:cNvSpPr/>
          <p:nvPr/>
        </p:nvSpPr>
        <p:spPr>
          <a:xfrm>
            <a:off x="9458297" y="1866900"/>
            <a:ext cx="218196" cy="3594735"/>
          </a:xfrm>
          <a:custGeom>
            <a:avLst/>
            <a:gdLst>
              <a:gd name="connsiteX0" fmla="*/ 57178 w 214952"/>
              <a:gd name="connsiteY0" fmla="*/ 0 h 3152775"/>
              <a:gd name="connsiteX1" fmla="*/ 19078 w 214952"/>
              <a:gd name="connsiteY1" fmla="*/ 762000 h 3152775"/>
              <a:gd name="connsiteX2" fmla="*/ 19078 w 214952"/>
              <a:gd name="connsiteY2" fmla="*/ 1000125 h 3152775"/>
              <a:gd name="connsiteX3" fmla="*/ 76228 w 214952"/>
              <a:gd name="connsiteY3" fmla="*/ 1285875 h 3152775"/>
              <a:gd name="connsiteX4" fmla="*/ 76228 w 214952"/>
              <a:gd name="connsiteY4" fmla="*/ 1647825 h 3152775"/>
              <a:gd name="connsiteX5" fmla="*/ 28 w 214952"/>
              <a:gd name="connsiteY5" fmla="*/ 2057400 h 3152775"/>
              <a:gd name="connsiteX6" fmla="*/ 85753 w 214952"/>
              <a:gd name="connsiteY6" fmla="*/ 2314575 h 3152775"/>
              <a:gd name="connsiteX7" fmla="*/ 209578 w 214952"/>
              <a:gd name="connsiteY7" fmla="*/ 2505075 h 3152775"/>
              <a:gd name="connsiteX8" fmla="*/ 181003 w 214952"/>
              <a:gd name="connsiteY8" fmla="*/ 3152775 h 3152775"/>
              <a:gd name="connsiteX0" fmla="*/ 57178 w 218196"/>
              <a:gd name="connsiteY0" fmla="*/ 0 h 3541395"/>
              <a:gd name="connsiteX1" fmla="*/ 19078 w 218196"/>
              <a:gd name="connsiteY1" fmla="*/ 762000 h 3541395"/>
              <a:gd name="connsiteX2" fmla="*/ 19078 w 218196"/>
              <a:gd name="connsiteY2" fmla="*/ 1000125 h 3541395"/>
              <a:gd name="connsiteX3" fmla="*/ 76228 w 218196"/>
              <a:gd name="connsiteY3" fmla="*/ 1285875 h 3541395"/>
              <a:gd name="connsiteX4" fmla="*/ 76228 w 218196"/>
              <a:gd name="connsiteY4" fmla="*/ 1647825 h 3541395"/>
              <a:gd name="connsiteX5" fmla="*/ 28 w 218196"/>
              <a:gd name="connsiteY5" fmla="*/ 2057400 h 3541395"/>
              <a:gd name="connsiteX6" fmla="*/ 85753 w 218196"/>
              <a:gd name="connsiteY6" fmla="*/ 2314575 h 3541395"/>
              <a:gd name="connsiteX7" fmla="*/ 209578 w 218196"/>
              <a:gd name="connsiteY7" fmla="*/ 2505075 h 3541395"/>
              <a:gd name="connsiteX8" fmla="*/ 196243 w 218196"/>
              <a:gd name="connsiteY8" fmla="*/ 3541395 h 3541395"/>
              <a:gd name="connsiteX0" fmla="*/ 57178 w 218196"/>
              <a:gd name="connsiteY0" fmla="*/ 0 h 3594735"/>
              <a:gd name="connsiteX1" fmla="*/ 19078 w 218196"/>
              <a:gd name="connsiteY1" fmla="*/ 762000 h 3594735"/>
              <a:gd name="connsiteX2" fmla="*/ 19078 w 218196"/>
              <a:gd name="connsiteY2" fmla="*/ 1000125 h 3594735"/>
              <a:gd name="connsiteX3" fmla="*/ 76228 w 218196"/>
              <a:gd name="connsiteY3" fmla="*/ 1285875 h 3594735"/>
              <a:gd name="connsiteX4" fmla="*/ 76228 w 218196"/>
              <a:gd name="connsiteY4" fmla="*/ 1647825 h 3594735"/>
              <a:gd name="connsiteX5" fmla="*/ 28 w 218196"/>
              <a:gd name="connsiteY5" fmla="*/ 2057400 h 3594735"/>
              <a:gd name="connsiteX6" fmla="*/ 85753 w 218196"/>
              <a:gd name="connsiteY6" fmla="*/ 2314575 h 3594735"/>
              <a:gd name="connsiteX7" fmla="*/ 209578 w 218196"/>
              <a:gd name="connsiteY7" fmla="*/ 2505075 h 3594735"/>
              <a:gd name="connsiteX8" fmla="*/ 196243 w 218196"/>
              <a:gd name="connsiteY8" fmla="*/ 3594735 h 35947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18196" h="3594735">
                <a:moveTo>
                  <a:pt x="57178" y="0"/>
                </a:moveTo>
                <a:cubicBezTo>
                  <a:pt x="41303" y="297656"/>
                  <a:pt x="25428" y="595313"/>
                  <a:pt x="19078" y="762000"/>
                </a:cubicBezTo>
                <a:cubicBezTo>
                  <a:pt x="12728" y="928688"/>
                  <a:pt x="9553" y="912813"/>
                  <a:pt x="19078" y="1000125"/>
                </a:cubicBezTo>
                <a:cubicBezTo>
                  <a:pt x="28603" y="1087437"/>
                  <a:pt x="66703" y="1177925"/>
                  <a:pt x="76228" y="1285875"/>
                </a:cubicBezTo>
                <a:cubicBezTo>
                  <a:pt x="85753" y="1393825"/>
                  <a:pt x="88928" y="1519238"/>
                  <a:pt x="76228" y="1647825"/>
                </a:cubicBezTo>
                <a:cubicBezTo>
                  <a:pt x="63528" y="1776412"/>
                  <a:pt x="-1560" y="1946275"/>
                  <a:pt x="28" y="2057400"/>
                </a:cubicBezTo>
                <a:cubicBezTo>
                  <a:pt x="1615" y="2168525"/>
                  <a:pt x="50828" y="2239963"/>
                  <a:pt x="85753" y="2314575"/>
                </a:cubicBezTo>
                <a:cubicBezTo>
                  <a:pt x="120678" y="2389187"/>
                  <a:pt x="193703" y="2365375"/>
                  <a:pt x="209578" y="2505075"/>
                </a:cubicBezTo>
                <a:cubicBezTo>
                  <a:pt x="225453" y="2644775"/>
                  <a:pt x="218468" y="3340735"/>
                  <a:pt x="196243" y="3594735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7" name="Forme libre : forme 6">
            <a:extLst>
              <a:ext uri="{FF2B5EF4-FFF2-40B4-BE49-F238E27FC236}">
                <a16:creationId xmlns:a16="http://schemas.microsoft.com/office/drawing/2014/main" id="{DE2091A2-893D-4FD9-B5DC-08FAAC12AD69}"/>
              </a:ext>
            </a:extLst>
          </p:cNvPr>
          <p:cNvSpPr/>
          <p:nvPr/>
        </p:nvSpPr>
        <p:spPr>
          <a:xfrm>
            <a:off x="4667250" y="1800225"/>
            <a:ext cx="3514743" cy="3819524"/>
          </a:xfrm>
          <a:custGeom>
            <a:avLst/>
            <a:gdLst>
              <a:gd name="connsiteX0" fmla="*/ 0 w 4103757"/>
              <a:gd name="connsiteY0" fmla="*/ 3510562 h 3510562"/>
              <a:gd name="connsiteX1" fmla="*/ 228600 w 4103757"/>
              <a:gd name="connsiteY1" fmla="*/ 3215287 h 3510562"/>
              <a:gd name="connsiteX2" fmla="*/ 400050 w 4103757"/>
              <a:gd name="connsiteY2" fmla="*/ 3053362 h 3510562"/>
              <a:gd name="connsiteX3" fmla="*/ 923925 w 4103757"/>
              <a:gd name="connsiteY3" fmla="*/ 2748562 h 3510562"/>
              <a:gd name="connsiteX4" fmla="*/ 1162050 w 4103757"/>
              <a:gd name="connsiteY4" fmla="*/ 2691412 h 3510562"/>
              <a:gd name="connsiteX5" fmla="*/ 1533525 w 4103757"/>
              <a:gd name="connsiteY5" fmla="*/ 2500912 h 3510562"/>
              <a:gd name="connsiteX6" fmla="*/ 1638300 w 4103757"/>
              <a:gd name="connsiteY6" fmla="*/ 2110387 h 3510562"/>
              <a:gd name="connsiteX7" fmla="*/ 1838325 w 4103757"/>
              <a:gd name="connsiteY7" fmla="*/ 1719862 h 3510562"/>
              <a:gd name="connsiteX8" fmla="*/ 2190750 w 4103757"/>
              <a:gd name="connsiteY8" fmla="*/ 1291237 h 3510562"/>
              <a:gd name="connsiteX9" fmla="*/ 2381250 w 4103757"/>
              <a:gd name="connsiteY9" fmla="*/ 976912 h 3510562"/>
              <a:gd name="connsiteX10" fmla="*/ 2705100 w 4103757"/>
              <a:gd name="connsiteY10" fmla="*/ 795937 h 3510562"/>
              <a:gd name="connsiteX11" fmla="*/ 3181350 w 4103757"/>
              <a:gd name="connsiteY11" fmla="*/ 405412 h 3510562"/>
              <a:gd name="connsiteX12" fmla="*/ 3371850 w 4103757"/>
              <a:gd name="connsiteY12" fmla="*/ 110137 h 3510562"/>
              <a:gd name="connsiteX0" fmla="*/ 0 w 3181350"/>
              <a:gd name="connsiteY0" fmla="*/ 3105150 h 3105150"/>
              <a:gd name="connsiteX1" fmla="*/ 228600 w 3181350"/>
              <a:gd name="connsiteY1" fmla="*/ 2809875 h 3105150"/>
              <a:gd name="connsiteX2" fmla="*/ 400050 w 3181350"/>
              <a:gd name="connsiteY2" fmla="*/ 2647950 h 3105150"/>
              <a:gd name="connsiteX3" fmla="*/ 923925 w 3181350"/>
              <a:gd name="connsiteY3" fmla="*/ 2343150 h 3105150"/>
              <a:gd name="connsiteX4" fmla="*/ 1162050 w 3181350"/>
              <a:gd name="connsiteY4" fmla="*/ 2286000 h 3105150"/>
              <a:gd name="connsiteX5" fmla="*/ 1533525 w 3181350"/>
              <a:gd name="connsiteY5" fmla="*/ 2095500 h 3105150"/>
              <a:gd name="connsiteX6" fmla="*/ 1638300 w 3181350"/>
              <a:gd name="connsiteY6" fmla="*/ 1704975 h 3105150"/>
              <a:gd name="connsiteX7" fmla="*/ 1838325 w 3181350"/>
              <a:gd name="connsiteY7" fmla="*/ 1314450 h 3105150"/>
              <a:gd name="connsiteX8" fmla="*/ 2190750 w 3181350"/>
              <a:gd name="connsiteY8" fmla="*/ 885825 h 3105150"/>
              <a:gd name="connsiteX9" fmla="*/ 2381250 w 3181350"/>
              <a:gd name="connsiteY9" fmla="*/ 571500 h 3105150"/>
              <a:gd name="connsiteX10" fmla="*/ 2705100 w 3181350"/>
              <a:gd name="connsiteY10" fmla="*/ 390525 h 3105150"/>
              <a:gd name="connsiteX11" fmla="*/ 3181350 w 3181350"/>
              <a:gd name="connsiteY11" fmla="*/ 0 h 3105150"/>
              <a:gd name="connsiteX0" fmla="*/ 0 w 3181350"/>
              <a:gd name="connsiteY0" fmla="*/ 3105150 h 3105150"/>
              <a:gd name="connsiteX1" fmla="*/ 228600 w 3181350"/>
              <a:gd name="connsiteY1" fmla="*/ 2809875 h 3105150"/>
              <a:gd name="connsiteX2" fmla="*/ 400050 w 3181350"/>
              <a:gd name="connsiteY2" fmla="*/ 2647950 h 3105150"/>
              <a:gd name="connsiteX3" fmla="*/ 923925 w 3181350"/>
              <a:gd name="connsiteY3" fmla="*/ 2343150 h 3105150"/>
              <a:gd name="connsiteX4" fmla="*/ 1162050 w 3181350"/>
              <a:gd name="connsiteY4" fmla="*/ 2286000 h 3105150"/>
              <a:gd name="connsiteX5" fmla="*/ 1533525 w 3181350"/>
              <a:gd name="connsiteY5" fmla="*/ 2095500 h 3105150"/>
              <a:gd name="connsiteX6" fmla="*/ 1638300 w 3181350"/>
              <a:gd name="connsiteY6" fmla="*/ 1704975 h 3105150"/>
              <a:gd name="connsiteX7" fmla="*/ 1838325 w 3181350"/>
              <a:gd name="connsiteY7" fmla="*/ 1314450 h 3105150"/>
              <a:gd name="connsiteX8" fmla="*/ 2190750 w 3181350"/>
              <a:gd name="connsiteY8" fmla="*/ 885825 h 3105150"/>
              <a:gd name="connsiteX9" fmla="*/ 2381250 w 3181350"/>
              <a:gd name="connsiteY9" fmla="*/ 571500 h 3105150"/>
              <a:gd name="connsiteX10" fmla="*/ 2705100 w 3181350"/>
              <a:gd name="connsiteY10" fmla="*/ 390525 h 3105150"/>
              <a:gd name="connsiteX11" fmla="*/ 3181350 w 3181350"/>
              <a:gd name="connsiteY11" fmla="*/ 0 h 3105150"/>
              <a:gd name="connsiteX12" fmla="*/ 3181350 w 3181350"/>
              <a:gd name="connsiteY12" fmla="*/ 0 h 3105150"/>
              <a:gd name="connsiteX0" fmla="*/ 0 w 3333750"/>
              <a:gd name="connsiteY0" fmla="*/ 3305175 h 3305175"/>
              <a:gd name="connsiteX1" fmla="*/ 228600 w 3333750"/>
              <a:gd name="connsiteY1" fmla="*/ 3009900 h 3305175"/>
              <a:gd name="connsiteX2" fmla="*/ 400050 w 3333750"/>
              <a:gd name="connsiteY2" fmla="*/ 2847975 h 3305175"/>
              <a:gd name="connsiteX3" fmla="*/ 923925 w 3333750"/>
              <a:gd name="connsiteY3" fmla="*/ 2543175 h 3305175"/>
              <a:gd name="connsiteX4" fmla="*/ 1162050 w 3333750"/>
              <a:gd name="connsiteY4" fmla="*/ 2486025 h 3305175"/>
              <a:gd name="connsiteX5" fmla="*/ 1533525 w 3333750"/>
              <a:gd name="connsiteY5" fmla="*/ 2295525 h 3305175"/>
              <a:gd name="connsiteX6" fmla="*/ 1638300 w 3333750"/>
              <a:gd name="connsiteY6" fmla="*/ 1905000 h 3305175"/>
              <a:gd name="connsiteX7" fmla="*/ 1838325 w 3333750"/>
              <a:gd name="connsiteY7" fmla="*/ 1514475 h 3305175"/>
              <a:gd name="connsiteX8" fmla="*/ 2190750 w 3333750"/>
              <a:gd name="connsiteY8" fmla="*/ 1085850 h 3305175"/>
              <a:gd name="connsiteX9" fmla="*/ 2381250 w 3333750"/>
              <a:gd name="connsiteY9" fmla="*/ 771525 h 3305175"/>
              <a:gd name="connsiteX10" fmla="*/ 2705100 w 3333750"/>
              <a:gd name="connsiteY10" fmla="*/ 590550 h 3305175"/>
              <a:gd name="connsiteX11" fmla="*/ 3181350 w 3333750"/>
              <a:gd name="connsiteY11" fmla="*/ 200025 h 3305175"/>
              <a:gd name="connsiteX12" fmla="*/ 3333750 w 3333750"/>
              <a:gd name="connsiteY12" fmla="*/ 0 h 3305175"/>
              <a:gd name="connsiteX0" fmla="*/ 0 w 3342637"/>
              <a:gd name="connsiteY0" fmla="*/ 3323045 h 3323045"/>
              <a:gd name="connsiteX1" fmla="*/ 228600 w 3342637"/>
              <a:gd name="connsiteY1" fmla="*/ 3027770 h 3323045"/>
              <a:gd name="connsiteX2" fmla="*/ 400050 w 3342637"/>
              <a:gd name="connsiteY2" fmla="*/ 2865845 h 3323045"/>
              <a:gd name="connsiteX3" fmla="*/ 923925 w 3342637"/>
              <a:gd name="connsiteY3" fmla="*/ 2561045 h 3323045"/>
              <a:gd name="connsiteX4" fmla="*/ 1162050 w 3342637"/>
              <a:gd name="connsiteY4" fmla="*/ 2503895 h 3323045"/>
              <a:gd name="connsiteX5" fmla="*/ 1533525 w 3342637"/>
              <a:gd name="connsiteY5" fmla="*/ 2313395 h 3323045"/>
              <a:gd name="connsiteX6" fmla="*/ 1638300 w 3342637"/>
              <a:gd name="connsiteY6" fmla="*/ 1922870 h 3323045"/>
              <a:gd name="connsiteX7" fmla="*/ 1838325 w 3342637"/>
              <a:gd name="connsiteY7" fmla="*/ 1532345 h 3323045"/>
              <a:gd name="connsiteX8" fmla="*/ 2190750 w 3342637"/>
              <a:gd name="connsiteY8" fmla="*/ 1103720 h 3323045"/>
              <a:gd name="connsiteX9" fmla="*/ 2381250 w 3342637"/>
              <a:gd name="connsiteY9" fmla="*/ 789395 h 3323045"/>
              <a:gd name="connsiteX10" fmla="*/ 2705100 w 3342637"/>
              <a:gd name="connsiteY10" fmla="*/ 608420 h 3323045"/>
              <a:gd name="connsiteX11" fmla="*/ 3181350 w 3342637"/>
              <a:gd name="connsiteY11" fmla="*/ 217895 h 3323045"/>
              <a:gd name="connsiteX12" fmla="*/ 3333750 w 3342637"/>
              <a:gd name="connsiteY12" fmla="*/ 17870 h 3323045"/>
              <a:gd name="connsiteX13" fmla="*/ 3324225 w 3342637"/>
              <a:gd name="connsiteY13" fmla="*/ 8346 h 3323045"/>
              <a:gd name="connsiteX0" fmla="*/ 0 w 3514743"/>
              <a:gd name="connsiteY0" fmla="*/ 3819524 h 3819524"/>
              <a:gd name="connsiteX1" fmla="*/ 228600 w 3514743"/>
              <a:gd name="connsiteY1" fmla="*/ 3524249 h 3819524"/>
              <a:gd name="connsiteX2" fmla="*/ 400050 w 3514743"/>
              <a:gd name="connsiteY2" fmla="*/ 3362324 h 3819524"/>
              <a:gd name="connsiteX3" fmla="*/ 923925 w 3514743"/>
              <a:gd name="connsiteY3" fmla="*/ 3057524 h 3819524"/>
              <a:gd name="connsiteX4" fmla="*/ 1162050 w 3514743"/>
              <a:gd name="connsiteY4" fmla="*/ 3000374 h 3819524"/>
              <a:gd name="connsiteX5" fmla="*/ 1533525 w 3514743"/>
              <a:gd name="connsiteY5" fmla="*/ 2809874 h 3819524"/>
              <a:gd name="connsiteX6" fmla="*/ 1638300 w 3514743"/>
              <a:gd name="connsiteY6" fmla="*/ 2419349 h 3819524"/>
              <a:gd name="connsiteX7" fmla="*/ 1838325 w 3514743"/>
              <a:gd name="connsiteY7" fmla="*/ 2028824 h 3819524"/>
              <a:gd name="connsiteX8" fmla="*/ 2190750 w 3514743"/>
              <a:gd name="connsiteY8" fmla="*/ 1600199 h 3819524"/>
              <a:gd name="connsiteX9" fmla="*/ 2381250 w 3514743"/>
              <a:gd name="connsiteY9" fmla="*/ 1285874 h 3819524"/>
              <a:gd name="connsiteX10" fmla="*/ 2705100 w 3514743"/>
              <a:gd name="connsiteY10" fmla="*/ 1104899 h 3819524"/>
              <a:gd name="connsiteX11" fmla="*/ 3181350 w 3514743"/>
              <a:gd name="connsiteY11" fmla="*/ 714374 h 3819524"/>
              <a:gd name="connsiteX12" fmla="*/ 3333750 w 3514743"/>
              <a:gd name="connsiteY12" fmla="*/ 514349 h 3819524"/>
              <a:gd name="connsiteX13" fmla="*/ 3514725 w 3514743"/>
              <a:gd name="connsiteY13" fmla="*/ 0 h 38195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3514743" h="3819524">
                <a:moveTo>
                  <a:pt x="0" y="3819524"/>
                </a:moveTo>
                <a:cubicBezTo>
                  <a:pt x="80962" y="3709986"/>
                  <a:pt x="161925" y="3600449"/>
                  <a:pt x="228600" y="3524249"/>
                </a:cubicBezTo>
                <a:cubicBezTo>
                  <a:pt x="295275" y="3448049"/>
                  <a:pt x="284163" y="3440111"/>
                  <a:pt x="400050" y="3362324"/>
                </a:cubicBezTo>
                <a:cubicBezTo>
                  <a:pt x="515937" y="3284537"/>
                  <a:pt x="796925" y="3117849"/>
                  <a:pt x="923925" y="3057524"/>
                </a:cubicBezTo>
                <a:cubicBezTo>
                  <a:pt x="1050925" y="2997199"/>
                  <a:pt x="1060450" y="3041649"/>
                  <a:pt x="1162050" y="3000374"/>
                </a:cubicBezTo>
                <a:cubicBezTo>
                  <a:pt x="1263650" y="2959099"/>
                  <a:pt x="1454150" y="2906712"/>
                  <a:pt x="1533525" y="2809874"/>
                </a:cubicBezTo>
                <a:cubicBezTo>
                  <a:pt x="1612900" y="2713036"/>
                  <a:pt x="1587500" y="2549524"/>
                  <a:pt x="1638300" y="2419349"/>
                </a:cubicBezTo>
                <a:cubicBezTo>
                  <a:pt x="1689100" y="2289174"/>
                  <a:pt x="1746250" y="2165349"/>
                  <a:pt x="1838325" y="2028824"/>
                </a:cubicBezTo>
                <a:cubicBezTo>
                  <a:pt x="1930400" y="1892299"/>
                  <a:pt x="2100262" y="1724024"/>
                  <a:pt x="2190750" y="1600199"/>
                </a:cubicBezTo>
                <a:cubicBezTo>
                  <a:pt x="2281238" y="1476374"/>
                  <a:pt x="2295525" y="1368424"/>
                  <a:pt x="2381250" y="1285874"/>
                </a:cubicBezTo>
                <a:cubicBezTo>
                  <a:pt x="2466975" y="1203324"/>
                  <a:pt x="2571750" y="1200149"/>
                  <a:pt x="2705100" y="1104899"/>
                </a:cubicBezTo>
                <a:cubicBezTo>
                  <a:pt x="2838450" y="1009649"/>
                  <a:pt x="3070225" y="828674"/>
                  <a:pt x="3181350" y="714374"/>
                </a:cubicBezTo>
                <a:lnTo>
                  <a:pt x="3333750" y="514349"/>
                </a:lnTo>
                <a:cubicBezTo>
                  <a:pt x="3357562" y="479424"/>
                  <a:pt x="3516709" y="1984"/>
                  <a:pt x="3514725" y="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0" name="Forme libre : forme 9">
            <a:extLst>
              <a:ext uri="{FF2B5EF4-FFF2-40B4-BE49-F238E27FC236}">
                <a16:creationId xmlns:a16="http://schemas.microsoft.com/office/drawing/2014/main" id="{A3F9438B-574A-41ED-A02A-B92F4E8208B1}"/>
              </a:ext>
            </a:extLst>
          </p:cNvPr>
          <p:cNvSpPr/>
          <p:nvPr/>
        </p:nvSpPr>
        <p:spPr>
          <a:xfrm>
            <a:off x="5052060" y="2735580"/>
            <a:ext cx="4960620" cy="2552831"/>
          </a:xfrm>
          <a:custGeom>
            <a:avLst/>
            <a:gdLst>
              <a:gd name="connsiteX0" fmla="*/ 4960620 w 4960620"/>
              <a:gd name="connsiteY0" fmla="*/ 0 h 2552831"/>
              <a:gd name="connsiteX1" fmla="*/ 4472940 w 4960620"/>
              <a:gd name="connsiteY1" fmla="*/ 190500 h 2552831"/>
              <a:gd name="connsiteX2" fmla="*/ 4267200 w 4960620"/>
              <a:gd name="connsiteY2" fmla="*/ 266700 h 2552831"/>
              <a:gd name="connsiteX3" fmla="*/ 3985260 w 4960620"/>
              <a:gd name="connsiteY3" fmla="*/ 419100 h 2552831"/>
              <a:gd name="connsiteX4" fmla="*/ 3810000 w 4960620"/>
              <a:gd name="connsiteY4" fmla="*/ 609600 h 2552831"/>
              <a:gd name="connsiteX5" fmla="*/ 3810000 w 4960620"/>
              <a:gd name="connsiteY5" fmla="*/ 693420 h 2552831"/>
              <a:gd name="connsiteX6" fmla="*/ 3672840 w 4960620"/>
              <a:gd name="connsiteY6" fmla="*/ 838200 h 2552831"/>
              <a:gd name="connsiteX7" fmla="*/ 3489960 w 4960620"/>
              <a:gd name="connsiteY7" fmla="*/ 944880 h 2552831"/>
              <a:gd name="connsiteX8" fmla="*/ 3345180 w 4960620"/>
              <a:gd name="connsiteY8" fmla="*/ 967740 h 2552831"/>
              <a:gd name="connsiteX9" fmla="*/ 3070860 w 4960620"/>
              <a:gd name="connsiteY9" fmla="*/ 1135380 h 2552831"/>
              <a:gd name="connsiteX10" fmla="*/ 2903220 w 4960620"/>
              <a:gd name="connsiteY10" fmla="*/ 1379220 h 2552831"/>
              <a:gd name="connsiteX11" fmla="*/ 2636520 w 4960620"/>
              <a:gd name="connsiteY11" fmla="*/ 1653540 h 2552831"/>
              <a:gd name="connsiteX12" fmla="*/ 2506980 w 4960620"/>
              <a:gd name="connsiteY12" fmla="*/ 1836420 h 2552831"/>
              <a:gd name="connsiteX13" fmla="*/ 2133600 w 4960620"/>
              <a:gd name="connsiteY13" fmla="*/ 2049780 h 2552831"/>
              <a:gd name="connsiteX14" fmla="*/ 1783080 w 4960620"/>
              <a:gd name="connsiteY14" fmla="*/ 2278380 h 2552831"/>
              <a:gd name="connsiteX15" fmla="*/ 1249680 w 4960620"/>
              <a:gd name="connsiteY15" fmla="*/ 2506980 h 2552831"/>
              <a:gd name="connsiteX16" fmla="*/ 830580 w 4960620"/>
              <a:gd name="connsiteY16" fmla="*/ 2453640 h 2552831"/>
              <a:gd name="connsiteX17" fmla="*/ 571500 w 4960620"/>
              <a:gd name="connsiteY17" fmla="*/ 2545080 h 2552831"/>
              <a:gd name="connsiteX18" fmla="*/ 342900 w 4960620"/>
              <a:gd name="connsiteY18" fmla="*/ 2537460 h 2552831"/>
              <a:gd name="connsiteX19" fmla="*/ 236220 w 4960620"/>
              <a:gd name="connsiteY19" fmla="*/ 2453640 h 2552831"/>
              <a:gd name="connsiteX20" fmla="*/ 0 w 4960620"/>
              <a:gd name="connsiteY20" fmla="*/ 2529840 h 25528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4960620" h="2552831">
                <a:moveTo>
                  <a:pt x="4960620" y="0"/>
                </a:moveTo>
                <a:lnTo>
                  <a:pt x="4472940" y="190500"/>
                </a:lnTo>
                <a:cubicBezTo>
                  <a:pt x="4357370" y="234950"/>
                  <a:pt x="4348480" y="228600"/>
                  <a:pt x="4267200" y="266700"/>
                </a:cubicBezTo>
                <a:cubicBezTo>
                  <a:pt x="4185920" y="304800"/>
                  <a:pt x="4061460" y="361950"/>
                  <a:pt x="3985260" y="419100"/>
                </a:cubicBezTo>
                <a:cubicBezTo>
                  <a:pt x="3909060" y="476250"/>
                  <a:pt x="3839210" y="563880"/>
                  <a:pt x="3810000" y="609600"/>
                </a:cubicBezTo>
                <a:cubicBezTo>
                  <a:pt x="3780790" y="655320"/>
                  <a:pt x="3832860" y="655320"/>
                  <a:pt x="3810000" y="693420"/>
                </a:cubicBezTo>
                <a:cubicBezTo>
                  <a:pt x="3787140" y="731520"/>
                  <a:pt x="3726180" y="796290"/>
                  <a:pt x="3672840" y="838200"/>
                </a:cubicBezTo>
                <a:cubicBezTo>
                  <a:pt x="3619500" y="880110"/>
                  <a:pt x="3544570" y="923290"/>
                  <a:pt x="3489960" y="944880"/>
                </a:cubicBezTo>
                <a:cubicBezTo>
                  <a:pt x="3435350" y="966470"/>
                  <a:pt x="3415030" y="935990"/>
                  <a:pt x="3345180" y="967740"/>
                </a:cubicBezTo>
                <a:cubicBezTo>
                  <a:pt x="3275330" y="999490"/>
                  <a:pt x="3144520" y="1066800"/>
                  <a:pt x="3070860" y="1135380"/>
                </a:cubicBezTo>
                <a:cubicBezTo>
                  <a:pt x="2997200" y="1203960"/>
                  <a:pt x="2975610" y="1292860"/>
                  <a:pt x="2903220" y="1379220"/>
                </a:cubicBezTo>
                <a:cubicBezTo>
                  <a:pt x="2830830" y="1465580"/>
                  <a:pt x="2702560" y="1577340"/>
                  <a:pt x="2636520" y="1653540"/>
                </a:cubicBezTo>
                <a:cubicBezTo>
                  <a:pt x="2570480" y="1729740"/>
                  <a:pt x="2590800" y="1770380"/>
                  <a:pt x="2506980" y="1836420"/>
                </a:cubicBezTo>
                <a:cubicBezTo>
                  <a:pt x="2423160" y="1902460"/>
                  <a:pt x="2254250" y="1976120"/>
                  <a:pt x="2133600" y="2049780"/>
                </a:cubicBezTo>
                <a:cubicBezTo>
                  <a:pt x="2012950" y="2123440"/>
                  <a:pt x="1930400" y="2202180"/>
                  <a:pt x="1783080" y="2278380"/>
                </a:cubicBezTo>
                <a:cubicBezTo>
                  <a:pt x="1635760" y="2354580"/>
                  <a:pt x="1408430" y="2477770"/>
                  <a:pt x="1249680" y="2506980"/>
                </a:cubicBezTo>
                <a:cubicBezTo>
                  <a:pt x="1090930" y="2536190"/>
                  <a:pt x="943610" y="2447290"/>
                  <a:pt x="830580" y="2453640"/>
                </a:cubicBezTo>
                <a:cubicBezTo>
                  <a:pt x="717550" y="2459990"/>
                  <a:pt x="652780" y="2531110"/>
                  <a:pt x="571500" y="2545080"/>
                </a:cubicBezTo>
                <a:cubicBezTo>
                  <a:pt x="490220" y="2559050"/>
                  <a:pt x="398780" y="2552700"/>
                  <a:pt x="342900" y="2537460"/>
                </a:cubicBezTo>
                <a:cubicBezTo>
                  <a:pt x="287020" y="2522220"/>
                  <a:pt x="293370" y="2454910"/>
                  <a:pt x="236220" y="2453640"/>
                </a:cubicBezTo>
                <a:cubicBezTo>
                  <a:pt x="179070" y="2452370"/>
                  <a:pt x="89535" y="2491105"/>
                  <a:pt x="0" y="252984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2" name="Forme libre : forme 11">
            <a:extLst>
              <a:ext uri="{FF2B5EF4-FFF2-40B4-BE49-F238E27FC236}">
                <a16:creationId xmlns:a16="http://schemas.microsoft.com/office/drawing/2014/main" id="{944CCB70-F3D6-4557-9C2F-76D3681E987B}"/>
              </a:ext>
            </a:extLst>
          </p:cNvPr>
          <p:cNvSpPr/>
          <p:nvPr/>
        </p:nvSpPr>
        <p:spPr>
          <a:xfrm>
            <a:off x="4076700" y="2202180"/>
            <a:ext cx="4556760" cy="3308828"/>
          </a:xfrm>
          <a:custGeom>
            <a:avLst/>
            <a:gdLst>
              <a:gd name="connsiteX0" fmla="*/ 0 w 4556760"/>
              <a:gd name="connsiteY0" fmla="*/ 0 h 3308828"/>
              <a:gd name="connsiteX1" fmla="*/ 266700 w 4556760"/>
              <a:gd name="connsiteY1" fmla="*/ 243840 h 3308828"/>
              <a:gd name="connsiteX2" fmla="*/ 670560 w 4556760"/>
              <a:gd name="connsiteY2" fmla="*/ 457200 h 3308828"/>
              <a:gd name="connsiteX3" fmla="*/ 1219200 w 4556760"/>
              <a:gd name="connsiteY3" fmla="*/ 807720 h 3308828"/>
              <a:gd name="connsiteX4" fmla="*/ 1341120 w 4556760"/>
              <a:gd name="connsiteY4" fmla="*/ 967740 h 3308828"/>
              <a:gd name="connsiteX5" fmla="*/ 1661160 w 4556760"/>
              <a:gd name="connsiteY5" fmla="*/ 1333500 h 3308828"/>
              <a:gd name="connsiteX6" fmla="*/ 2080260 w 4556760"/>
              <a:gd name="connsiteY6" fmla="*/ 1661160 h 3308828"/>
              <a:gd name="connsiteX7" fmla="*/ 2484120 w 4556760"/>
              <a:gd name="connsiteY7" fmla="*/ 1927860 h 3308828"/>
              <a:gd name="connsiteX8" fmla="*/ 2865120 w 4556760"/>
              <a:gd name="connsiteY8" fmla="*/ 2171700 h 3308828"/>
              <a:gd name="connsiteX9" fmla="*/ 3055620 w 4556760"/>
              <a:gd name="connsiteY9" fmla="*/ 2514600 h 3308828"/>
              <a:gd name="connsiteX10" fmla="*/ 3322320 w 4556760"/>
              <a:gd name="connsiteY10" fmla="*/ 2674620 h 3308828"/>
              <a:gd name="connsiteX11" fmla="*/ 3825240 w 4556760"/>
              <a:gd name="connsiteY11" fmla="*/ 2743200 h 3308828"/>
              <a:gd name="connsiteX12" fmla="*/ 4008120 w 4556760"/>
              <a:gd name="connsiteY12" fmla="*/ 2895600 h 3308828"/>
              <a:gd name="connsiteX13" fmla="*/ 4465320 w 4556760"/>
              <a:gd name="connsiteY13" fmla="*/ 3246120 h 3308828"/>
              <a:gd name="connsiteX14" fmla="*/ 4556760 w 4556760"/>
              <a:gd name="connsiteY14" fmla="*/ 3307080 h 33088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4556760" h="3308828">
                <a:moveTo>
                  <a:pt x="0" y="0"/>
                </a:moveTo>
                <a:cubicBezTo>
                  <a:pt x="77470" y="83820"/>
                  <a:pt x="154940" y="167640"/>
                  <a:pt x="266700" y="243840"/>
                </a:cubicBezTo>
                <a:cubicBezTo>
                  <a:pt x="378460" y="320040"/>
                  <a:pt x="511810" y="363220"/>
                  <a:pt x="670560" y="457200"/>
                </a:cubicBezTo>
                <a:cubicBezTo>
                  <a:pt x="829310" y="551180"/>
                  <a:pt x="1107440" y="722630"/>
                  <a:pt x="1219200" y="807720"/>
                </a:cubicBezTo>
                <a:cubicBezTo>
                  <a:pt x="1330960" y="892810"/>
                  <a:pt x="1267460" y="880110"/>
                  <a:pt x="1341120" y="967740"/>
                </a:cubicBezTo>
                <a:cubicBezTo>
                  <a:pt x="1414780" y="1055370"/>
                  <a:pt x="1537970" y="1217930"/>
                  <a:pt x="1661160" y="1333500"/>
                </a:cubicBezTo>
                <a:cubicBezTo>
                  <a:pt x="1784350" y="1449070"/>
                  <a:pt x="1943100" y="1562100"/>
                  <a:pt x="2080260" y="1661160"/>
                </a:cubicBezTo>
                <a:cubicBezTo>
                  <a:pt x="2217420" y="1760220"/>
                  <a:pt x="2353310" y="1842770"/>
                  <a:pt x="2484120" y="1927860"/>
                </a:cubicBezTo>
                <a:cubicBezTo>
                  <a:pt x="2614930" y="2012950"/>
                  <a:pt x="2769870" y="2073910"/>
                  <a:pt x="2865120" y="2171700"/>
                </a:cubicBezTo>
                <a:cubicBezTo>
                  <a:pt x="2960370" y="2269490"/>
                  <a:pt x="2979420" y="2430780"/>
                  <a:pt x="3055620" y="2514600"/>
                </a:cubicBezTo>
                <a:cubicBezTo>
                  <a:pt x="3131820" y="2598420"/>
                  <a:pt x="3194050" y="2636520"/>
                  <a:pt x="3322320" y="2674620"/>
                </a:cubicBezTo>
                <a:cubicBezTo>
                  <a:pt x="3450590" y="2712720"/>
                  <a:pt x="3710940" y="2706370"/>
                  <a:pt x="3825240" y="2743200"/>
                </a:cubicBezTo>
                <a:cubicBezTo>
                  <a:pt x="3939540" y="2780030"/>
                  <a:pt x="3901440" y="2811780"/>
                  <a:pt x="4008120" y="2895600"/>
                </a:cubicBezTo>
                <a:cubicBezTo>
                  <a:pt x="4114800" y="2979420"/>
                  <a:pt x="4373880" y="3177540"/>
                  <a:pt x="4465320" y="3246120"/>
                </a:cubicBezTo>
                <a:cubicBezTo>
                  <a:pt x="4556760" y="3314700"/>
                  <a:pt x="4556760" y="3310890"/>
                  <a:pt x="4556760" y="330708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4" name="Forme libre : forme 23">
            <a:extLst>
              <a:ext uri="{FF2B5EF4-FFF2-40B4-BE49-F238E27FC236}">
                <a16:creationId xmlns:a16="http://schemas.microsoft.com/office/drawing/2014/main" id="{95D7BB21-081F-4A5B-968A-0D05182EA29B}"/>
              </a:ext>
            </a:extLst>
          </p:cNvPr>
          <p:cNvSpPr/>
          <p:nvPr/>
        </p:nvSpPr>
        <p:spPr>
          <a:xfrm>
            <a:off x="6172200" y="4654550"/>
            <a:ext cx="647700" cy="374650"/>
          </a:xfrm>
          <a:custGeom>
            <a:avLst/>
            <a:gdLst>
              <a:gd name="connsiteX0" fmla="*/ 0 w 647700"/>
              <a:gd name="connsiteY0" fmla="*/ 0 h 374650"/>
              <a:gd name="connsiteX1" fmla="*/ 260350 w 647700"/>
              <a:gd name="connsiteY1" fmla="*/ 127000 h 374650"/>
              <a:gd name="connsiteX2" fmla="*/ 514350 w 647700"/>
              <a:gd name="connsiteY2" fmla="*/ 222250 h 374650"/>
              <a:gd name="connsiteX3" fmla="*/ 647700 w 647700"/>
              <a:gd name="connsiteY3" fmla="*/ 374650 h 374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47700" h="374650">
                <a:moveTo>
                  <a:pt x="0" y="0"/>
                </a:moveTo>
                <a:cubicBezTo>
                  <a:pt x="87312" y="44979"/>
                  <a:pt x="174625" y="89958"/>
                  <a:pt x="260350" y="127000"/>
                </a:cubicBezTo>
                <a:cubicBezTo>
                  <a:pt x="346075" y="164042"/>
                  <a:pt x="449792" y="180975"/>
                  <a:pt x="514350" y="222250"/>
                </a:cubicBezTo>
                <a:cubicBezTo>
                  <a:pt x="578908" y="263525"/>
                  <a:pt x="613304" y="319087"/>
                  <a:pt x="647700" y="37465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1" name="Forme libre : forme 30">
            <a:extLst>
              <a:ext uri="{FF2B5EF4-FFF2-40B4-BE49-F238E27FC236}">
                <a16:creationId xmlns:a16="http://schemas.microsoft.com/office/drawing/2014/main" id="{9B914AB4-097F-4566-ACFF-8B65D8AD4BA5}"/>
              </a:ext>
            </a:extLst>
          </p:cNvPr>
          <p:cNvSpPr/>
          <p:nvPr/>
        </p:nvSpPr>
        <p:spPr>
          <a:xfrm>
            <a:off x="4794250" y="3968750"/>
            <a:ext cx="1099770" cy="1276350"/>
          </a:xfrm>
          <a:custGeom>
            <a:avLst/>
            <a:gdLst>
              <a:gd name="connsiteX0" fmla="*/ 0 w 1099770"/>
              <a:gd name="connsiteY0" fmla="*/ 0 h 1276350"/>
              <a:gd name="connsiteX1" fmla="*/ 38100 w 1099770"/>
              <a:gd name="connsiteY1" fmla="*/ 63500 h 1276350"/>
              <a:gd name="connsiteX2" fmla="*/ 22225 w 1099770"/>
              <a:gd name="connsiteY2" fmla="*/ 130175 h 1276350"/>
              <a:gd name="connsiteX3" fmla="*/ 171450 w 1099770"/>
              <a:gd name="connsiteY3" fmla="*/ 139700 h 1276350"/>
              <a:gd name="connsiteX4" fmla="*/ 352425 w 1099770"/>
              <a:gd name="connsiteY4" fmla="*/ 203200 h 1276350"/>
              <a:gd name="connsiteX5" fmla="*/ 419100 w 1099770"/>
              <a:gd name="connsiteY5" fmla="*/ 193675 h 1276350"/>
              <a:gd name="connsiteX6" fmla="*/ 584200 w 1099770"/>
              <a:gd name="connsiteY6" fmla="*/ 177800 h 1276350"/>
              <a:gd name="connsiteX7" fmla="*/ 685800 w 1099770"/>
              <a:gd name="connsiteY7" fmla="*/ 244475 h 1276350"/>
              <a:gd name="connsiteX8" fmla="*/ 844550 w 1099770"/>
              <a:gd name="connsiteY8" fmla="*/ 320675 h 1276350"/>
              <a:gd name="connsiteX9" fmla="*/ 955675 w 1099770"/>
              <a:gd name="connsiteY9" fmla="*/ 450850 h 1276350"/>
              <a:gd name="connsiteX10" fmla="*/ 1022350 w 1099770"/>
              <a:gd name="connsiteY10" fmla="*/ 619125 h 1276350"/>
              <a:gd name="connsiteX11" fmla="*/ 1069975 w 1099770"/>
              <a:gd name="connsiteY11" fmla="*/ 736600 h 1276350"/>
              <a:gd name="connsiteX12" fmla="*/ 1054100 w 1099770"/>
              <a:gd name="connsiteY12" fmla="*/ 920750 h 1276350"/>
              <a:gd name="connsiteX13" fmla="*/ 1098550 w 1099770"/>
              <a:gd name="connsiteY13" fmla="*/ 1003300 h 1276350"/>
              <a:gd name="connsiteX14" fmla="*/ 996950 w 1099770"/>
              <a:gd name="connsiteY14" fmla="*/ 1130300 h 1276350"/>
              <a:gd name="connsiteX15" fmla="*/ 923925 w 1099770"/>
              <a:gd name="connsiteY15" fmla="*/ 1276350 h 1276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099770" h="1276350">
                <a:moveTo>
                  <a:pt x="0" y="0"/>
                </a:moveTo>
                <a:cubicBezTo>
                  <a:pt x="17198" y="20902"/>
                  <a:pt x="34396" y="41804"/>
                  <a:pt x="38100" y="63500"/>
                </a:cubicBezTo>
                <a:cubicBezTo>
                  <a:pt x="41804" y="85196"/>
                  <a:pt x="0" y="117475"/>
                  <a:pt x="22225" y="130175"/>
                </a:cubicBezTo>
                <a:cubicBezTo>
                  <a:pt x="44450" y="142875"/>
                  <a:pt x="116417" y="127529"/>
                  <a:pt x="171450" y="139700"/>
                </a:cubicBezTo>
                <a:cubicBezTo>
                  <a:pt x="226483" y="151871"/>
                  <a:pt x="311150" y="194204"/>
                  <a:pt x="352425" y="203200"/>
                </a:cubicBezTo>
                <a:cubicBezTo>
                  <a:pt x="393700" y="212196"/>
                  <a:pt x="380471" y="197908"/>
                  <a:pt x="419100" y="193675"/>
                </a:cubicBezTo>
                <a:cubicBezTo>
                  <a:pt x="457729" y="189442"/>
                  <a:pt x="539750" y="169333"/>
                  <a:pt x="584200" y="177800"/>
                </a:cubicBezTo>
                <a:cubicBezTo>
                  <a:pt x="628650" y="186267"/>
                  <a:pt x="642408" y="220662"/>
                  <a:pt x="685800" y="244475"/>
                </a:cubicBezTo>
                <a:cubicBezTo>
                  <a:pt x="729192" y="268288"/>
                  <a:pt x="799571" y="286279"/>
                  <a:pt x="844550" y="320675"/>
                </a:cubicBezTo>
                <a:cubicBezTo>
                  <a:pt x="889529" y="355071"/>
                  <a:pt x="926042" y="401108"/>
                  <a:pt x="955675" y="450850"/>
                </a:cubicBezTo>
                <a:cubicBezTo>
                  <a:pt x="985308" y="500592"/>
                  <a:pt x="1003300" y="571500"/>
                  <a:pt x="1022350" y="619125"/>
                </a:cubicBezTo>
                <a:cubicBezTo>
                  <a:pt x="1041400" y="666750"/>
                  <a:pt x="1064683" y="686329"/>
                  <a:pt x="1069975" y="736600"/>
                </a:cubicBezTo>
                <a:cubicBezTo>
                  <a:pt x="1075267" y="786871"/>
                  <a:pt x="1049338" y="876300"/>
                  <a:pt x="1054100" y="920750"/>
                </a:cubicBezTo>
                <a:cubicBezTo>
                  <a:pt x="1058863" y="965200"/>
                  <a:pt x="1108075" y="968375"/>
                  <a:pt x="1098550" y="1003300"/>
                </a:cubicBezTo>
                <a:cubicBezTo>
                  <a:pt x="1089025" y="1038225"/>
                  <a:pt x="1026054" y="1084792"/>
                  <a:pt x="996950" y="1130300"/>
                </a:cubicBezTo>
                <a:cubicBezTo>
                  <a:pt x="967846" y="1175808"/>
                  <a:pt x="945885" y="1226079"/>
                  <a:pt x="923925" y="127635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630" name="Rectangle 629">
            <a:extLst>
              <a:ext uri="{FF2B5EF4-FFF2-40B4-BE49-F238E27FC236}">
                <a16:creationId xmlns:a16="http://schemas.microsoft.com/office/drawing/2014/main" id="{B534E08F-1B77-430C-A4BB-7DD856958AEA}"/>
              </a:ext>
            </a:extLst>
          </p:cNvPr>
          <p:cNvSpPr/>
          <p:nvPr/>
        </p:nvSpPr>
        <p:spPr>
          <a:xfrm rot="762525">
            <a:off x="2520144" y="492388"/>
            <a:ext cx="176556" cy="2034079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65" name="Forme libre : forme 64">
            <a:extLst>
              <a:ext uri="{FF2B5EF4-FFF2-40B4-BE49-F238E27FC236}">
                <a16:creationId xmlns:a16="http://schemas.microsoft.com/office/drawing/2014/main" id="{E9D5A3E5-AD50-4EEC-8597-72ED31D03BAE}"/>
              </a:ext>
            </a:extLst>
          </p:cNvPr>
          <p:cNvSpPr/>
          <p:nvPr/>
        </p:nvSpPr>
        <p:spPr>
          <a:xfrm>
            <a:off x="119502" y="738807"/>
            <a:ext cx="222344" cy="269732"/>
          </a:xfrm>
          <a:custGeom>
            <a:avLst/>
            <a:gdLst>
              <a:gd name="connsiteX0" fmla="*/ 0 w 219075"/>
              <a:gd name="connsiteY0" fmla="*/ 0 h 333375"/>
              <a:gd name="connsiteX1" fmla="*/ 142875 w 219075"/>
              <a:gd name="connsiteY1" fmla="*/ 104775 h 333375"/>
              <a:gd name="connsiteX2" fmla="*/ 28575 w 219075"/>
              <a:gd name="connsiteY2" fmla="*/ 228600 h 333375"/>
              <a:gd name="connsiteX3" fmla="*/ 219075 w 219075"/>
              <a:gd name="connsiteY3" fmla="*/ 333375 h 333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9075" h="333375">
                <a:moveTo>
                  <a:pt x="0" y="0"/>
                </a:moveTo>
                <a:cubicBezTo>
                  <a:pt x="69056" y="33337"/>
                  <a:pt x="138113" y="66675"/>
                  <a:pt x="142875" y="104775"/>
                </a:cubicBezTo>
                <a:cubicBezTo>
                  <a:pt x="147638" y="142875"/>
                  <a:pt x="15875" y="190500"/>
                  <a:pt x="28575" y="228600"/>
                </a:cubicBezTo>
                <a:cubicBezTo>
                  <a:pt x="41275" y="266700"/>
                  <a:pt x="130175" y="300037"/>
                  <a:pt x="219075" y="333375"/>
                </a:cubicBezTo>
              </a:path>
            </a:pathLst>
          </a:custGeom>
          <a:noFill/>
          <a:ln w="19050" cmpd="dbl">
            <a:solidFill>
              <a:srgbClr val="7030A0"/>
            </a:solidFill>
            <a:headEnd type="stealth" w="lg" len="lg"/>
            <a:tailEnd type="stealth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70" name="ZoneTexte 69">
            <a:extLst>
              <a:ext uri="{FF2B5EF4-FFF2-40B4-BE49-F238E27FC236}">
                <a16:creationId xmlns:a16="http://schemas.microsoft.com/office/drawing/2014/main" id="{315A8E70-2BC1-4E13-AC01-966151702F07}"/>
              </a:ext>
            </a:extLst>
          </p:cNvPr>
          <p:cNvSpPr txBox="1"/>
          <p:nvPr/>
        </p:nvSpPr>
        <p:spPr>
          <a:xfrm>
            <a:off x="372469" y="739891"/>
            <a:ext cx="232031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Axe autoroutier (E411)</a:t>
            </a:r>
            <a:endParaRPr lang="fr-BE" sz="1100" dirty="0"/>
          </a:p>
        </p:txBody>
      </p:sp>
      <p:sp>
        <p:nvSpPr>
          <p:cNvPr id="72" name="ZoneTexte 71">
            <a:extLst>
              <a:ext uri="{FF2B5EF4-FFF2-40B4-BE49-F238E27FC236}">
                <a16:creationId xmlns:a16="http://schemas.microsoft.com/office/drawing/2014/main" id="{CD546C32-B5BB-478F-A054-281AF16F3FD6}"/>
              </a:ext>
            </a:extLst>
          </p:cNvPr>
          <p:cNvSpPr txBox="1"/>
          <p:nvPr/>
        </p:nvSpPr>
        <p:spPr>
          <a:xfrm>
            <a:off x="368515" y="1129615"/>
            <a:ext cx="232031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Réseau routier régionale</a:t>
            </a:r>
            <a:endParaRPr lang="fr-BE" sz="1100" dirty="0"/>
          </a:p>
        </p:txBody>
      </p:sp>
      <p:sp>
        <p:nvSpPr>
          <p:cNvPr id="75" name="ZoneTexte 74">
            <a:extLst>
              <a:ext uri="{FF2B5EF4-FFF2-40B4-BE49-F238E27FC236}">
                <a16:creationId xmlns:a16="http://schemas.microsoft.com/office/drawing/2014/main" id="{A63126DA-CE96-4F57-BDFA-36734724A8EF}"/>
              </a:ext>
            </a:extLst>
          </p:cNvPr>
          <p:cNvSpPr txBox="1"/>
          <p:nvPr/>
        </p:nvSpPr>
        <p:spPr>
          <a:xfrm>
            <a:off x="334208" y="253470"/>
            <a:ext cx="1712217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Pôles de développement et d’appui touristique</a:t>
            </a:r>
            <a:endParaRPr lang="fr-BE" sz="1100" dirty="0"/>
          </a:p>
        </p:txBody>
      </p:sp>
      <p:sp>
        <p:nvSpPr>
          <p:cNvPr id="79" name="Forme libre : forme 78">
            <a:extLst>
              <a:ext uri="{FF2B5EF4-FFF2-40B4-BE49-F238E27FC236}">
                <a16:creationId xmlns:a16="http://schemas.microsoft.com/office/drawing/2014/main" id="{70D37981-2D87-40ED-BAFC-FFC8C63CE60C}"/>
              </a:ext>
            </a:extLst>
          </p:cNvPr>
          <p:cNvSpPr/>
          <p:nvPr/>
        </p:nvSpPr>
        <p:spPr>
          <a:xfrm>
            <a:off x="112109" y="1132204"/>
            <a:ext cx="222344" cy="269732"/>
          </a:xfrm>
          <a:custGeom>
            <a:avLst/>
            <a:gdLst>
              <a:gd name="connsiteX0" fmla="*/ 0 w 219075"/>
              <a:gd name="connsiteY0" fmla="*/ 0 h 333375"/>
              <a:gd name="connsiteX1" fmla="*/ 142875 w 219075"/>
              <a:gd name="connsiteY1" fmla="*/ 104775 h 333375"/>
              <a:gd name="connsiteX2" fmla="*/ 28575 w 219075"/>
              <a:gd name="connsiteY2" fmla="*/ 228600 h 333375"/>
              <a:gd name="connsiteX3" fmla="*/ 219075 w 219075"/>
              <a:gd name="connsiteY3" fmla="*/ 333375 h 333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9075" h="333375">
                <a:moveTo>
                  <a:pt x="0" y="0"/>
                </a:moveTo>
                <a:cubicBezTo>
                  <a:pt x="69056" y="33337"/>
                  <a:pt x="138113" y="66675"/>
                  <a:pt x="142875" y="104775"/>
                </a:cubicBezTo>
                <a:cubicBezTo>
                  <a:pt x="147638" y="142875"/>
                  <a:pt x="15875" y="190500"/>
                  <a:pt x="28575" y="228600"/>
                </a:cubicBezTo>
                <a:cubicBezTo>
                  <a:pt x="41275" y="266700"/>
                  <a:pt x="130175" y="300037"/>
                  <a:pt x="219075" y="333375"/>
                </a:cubicBezTo>
              </a:path>
            </a:pathLst>
          </a:custGeom>
          <a:noFill/>
          <a:ln w="12700" cmpd="sng">
            <a:solidFill>
              <a:schemeClr val="bg1">
                <a:lumMod val="75000"/>
              </a:schemeClr>
            </a:solidFill>
            <a:headEnd type="none" w="lg" len="lg"/>
            <a:tailEnd type="none" w="lg" len="lg"/>
            <a:extLst>
              <a:ext uri="{C807C97D-BFC1-408E-A445-0C87EB9F89A2}">
                <ask:lineSketchStyleProps xmlns:ask="http://schemas.microsoft.com/office/drawing/2018/sketchyshapes">
                  <ask:type>
                    <ask:lineSketchNone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80" name="Forme libre : forme 79">
            <a:extLst>
              <a:ext uri="{FF2B5EF4-FFF2-40B4-BE49-F238E27FC236}">
                <a16:creationId xmlns:a16="http://schemas.microsoft.com/office/drawing/2014/main" id="{51586F8B-F076-4975-89E8-64CD98B2DE98}"/>
              </a:ext>
            </a:extLst>
          </p:cNvPr>
          <p:cNvSpPr/>
          <p:nvPr/>
        </p:nvSpPr>
        <p:spPr>
          <a:xfrm>
            <a:off x="98416" y="349764"/>
            <a:ext cx="235086" cy="196167"/>
          </a:xfrm>
          <a:custGeom>
            <a:avLst/>
            <a:gdLst>
              <a:gd name="connsiteX0" fmla="*/ 204899 w 424322"/>
              <a:gd name="connsiteY0" fmla="*/ 139009 h 387565"/>
              <a:gd name="connsiteX1" fmla="*/ 309674 w 424322"/>
              <a:gd name="connsiteY1" fmla="*/ 5659 h 387565"/>
              <a:gd name="connsiteX2" fmla="*/ 423974 w 424322"/>
              <a:gd name="connsiteY2" fmla="*/ 43759 h 387565"/>
              <a:gd name="connsiteX3" fmla="*/ 347774 w 424322"/>
              <a:gd name="connsiteY3" fmla="*/ 215209 h 387565"/>
              <a:gd name="connsiteX4" fmla="*/ 423974 w 424322"/>
              <a:gd name="connsiteY4" fmla="*/ 319984 h 387565"/>
              <a:gd name="connsiteX5" fmla="*/ 338249 w 424322"/>
              <a:gd name="connsiteY5" fmla="*/ 386659 h 387565"/>
              <a:gd name="connsiteX6" fmla="*/ 233474 w 424322"/>
              <a:gd name="connsiteY6" fmla="*/ 272359 h 387565"/>
              <a:gd name="connsiteX7" fmla="*/ 71549 w 424322"/>
              <a:gd name="connsiteY7" fmla="*/ 291409 h 387565"/>
              <a:gd name="connsiteX8" fmla="*/ 4874 w 424322"/>
              <a:gd name="connsiteY8" fmla="*/ 110434 h 387565"/>
              <a:gd name="connsiteX9" fmla="*/ 204899 w 424322"/>
              <a:gd name="connsiteY9" fmla="*/ 139009 h 3875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24322" h="387565">
                <a:moveTo>
                  <a:pt x="204899" y="139009"/>
                </a:moveTo>
                <a:cubicBezTo>
                  <a:pt x="255699" y="121547"/>
                  <a:pt x="273162" y="21534"/>
                  <a:pt x="309674" y="5659"/>
                </a:cubicBezTo>
                <a:cubicBezTo>
                  <a:pt x="346187" y="-10216"/>
                  <a:pt x="417624" y="8834"/>
                  <a:pt x="423974" y="43759"/>
                </a:cubicBezTo>
                <a:cubicBezTo>
                  <a:pt x="430324" y="78684"/>
                  <a:pt x="347774" y="169172"/>
                  <a:pt x="347774" y="215209"/>
                </a:cubicBezTo>
                <a:cubicBezTo>
                  <a:pt x="347774" y="261246"/>
                  <a:pt x="425562" y="291409"/>
                  <a:pt x="423974" y="319984"/>
                </a:cubicBezTo>
                <a:cubicBezTo>
                  <a:pt x="422387" y="348559"/>
                  <a:pt x="369999" y="394596"/>
                  <a:pt x="338249" y="386659"/>
                </a:cubicBezTo>
                <a:cubicBezTo>
                  <a:pt x="306499" y="378722"/>
                  <a:pt x="277924" y="288234"/>
                  <a:pt x="233474" y="272359"/>
                </a:cubicBezTo>
                <a:cubicBezTo>
                  <a:pt x="189024" y="256484"/>
                  <a:pt x="109649" y="318396"/>
                  <a:pt x="71549" y="291409"/>
                </a:cubicBezTo>
                <a:cubicBezTo>
                  <a:pt x="33449" y="264422"/>
                  <a:pt x="-15763" y="139009"/>
                  <a:pt x="4874" y="110434"/>
                </a:cubicBezTo>
                <a:cubicBezTo>
                  <a:pt x="25511" y="81859"/>
                  <a:pt x="154099" y="156471"/>
                  <a:pt x="204899" y="139009"/>
                </a:cubicBezTo>
                <a:close/>
              </a:path>
            </a:pathLst>
          </a:custGeom>
          <a:solidFill>
            <a:schemeClr val="accent2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83" name="ZoneTexte 82">
            <a:extLst>
              <a:ext uri="{FF2B5EF4-FFF2-40B4-BE49-F238E27FC236}">
                <a16:creationId xmlns:a16="http://schemas.microsoft.com/office/drawing/2014/main" id="{E3833D92-8182-40AF-8428-129CFF1A20B8}"/>
              </a:ext>
            </a:extLst>
          </p:cNvPr>
          <p:cNvSpPr txBox="1"/>
          <p:nvPr/>
        </p:nvSpPr>
        <p:spPr>
          <a:xfrm>
            <a:off x="361106" y="1512331"/>
            <a:ext cx="232031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Ligne ferroviaire</a:t>
            </a:r>
            <a:endParaRPr lang="fr-BE" sz="1100" dirty="0"/>
          </a:p>
        </p:txBody>
      </p:sp>
      <p:sp>
        <p:nvSpPr>
          <p:cNvPr id="84" name="Forme libre : forme 83">
            <a:extLst>
              <a:ext uri="{FF2B5EF4-FFF2-40B4-BE49-F238E27FC236}">
                <a16:creationId xmlns:a16="http://schemas.microsoft.com/office/drawing/2014/main" id="{6CC23C3C-748F-42A1-A5B5-88C95C8EA2E3}"/>
              </a:ext>
            </a:extLst>
          </p:cNvPr>
          <p:cNvSpPr/>
          <p:nvPr/>
        </p:nvSpPr>
        <p:spPr>
          <a:xfrm>
            <a:off x="147027" y="1529186"/>
            <a:ext cx="222344" cy="269732"/>
          </a:xfrm>
          <a:custGeom>
            <a:avLst/>
            <a:gdLst>
              <a:gd name="connsiteX0" fmla="*/ 0 w 219075"/>
              <a:gd name="connsiteY0" fmla="*/ 0 h 333375"/>
              <a:gd name="connsiteX1" fmla="*/ 142875 w 219075"/>
              <a:gd name="connsiteY1" fmla="*/ 104775 h 333375"/>
              <a:gd name="connsiteX2" fmla="*/ 28575 w 219075"/>
              <a:gd name="connsiteY2" fmla="*/ 228600 h 333375"/>
              <a:gd name="connsiteX3" fmla="*/ 219075 w 219075"/>
              <a:gd name="connsiteY3" fmla="*/ 333375 h 333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9075" h="333375">
                <a:moveTo>
                  <a:pt x="0" y="0"/>
                </a:moveTo>
                <a:cubicBezTo>
                  <a:pt x="69056" y="33337"/>
                  <a:pt x="138113" y="66675"/>
                  <a:pt x="142875" y="104775"/>
                </a:cubicBezTo>
                <a:cubicBezTo>
                  <a:pt x="147638" y="142875"/>
                  <a:pt x="15875" y="190500"/>
                  <a:pt x="28575" y="228600"/>
                </a:cubicBezTo>
                <a:cubicBezTo>
                  <a:pt x="41275" y="266700"/>
                  <a:pt x="130175" y="300037"/>
                  <a:pt x="219075" y="333375"/>
                </a:cubicBezTo>
              </a:path>
            </a:pathLst>
          </a:custGeom>
          <a:noFill/>
          <a:ln w="19050" cmpd="sng">
            <a:solidFill>
              <a:schemeClr val="tx1"/>
            </a:solidFill>
            <a:prstDash val="dash"/>
            <a:headEnd type="none" w="lg" len="lg"/>
            <a:tailEnd type="none" w="lg" len="lg"/>
            <a:extLst>
              <a:ext uri="{C807C97D-BFC1-408E-A445-0C87EB9F89A2}">
                <ask:lineSketchStyleProps xmlns:ask="http://schemas.microsoft.com/office/drawing/2018/sketchyshapes">
                  <ask:type>
                    <ask:lineSketchNone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6" name="Forme libre : forme 15">
            <a:extLst>
              <a:ext uri="{FF2B5EF4-FFF2-40B4-BE49-F238E27FC236}">
                <a16:creationId xmlns:a16="http://schemas.microsoft.com/office/drawing/2014/main" id="{EEB2F3E0-154F-4066-8E25-50B79DF581A1}"/>
              </a:ext>
            </a:extLst>
          </p:cNvPr>
          <p:cNvSpPr/>
          <p:nvPr/>
        </p:nvSpPr>
        <p:spPr>
          <a:xfrm>
            <a:off x="6386513" y="1743075"/>
            <a:ext cx="1609792" cy="2833688"/>
          </a:xfrm>
          <a:custGeom>
            <a:avLst/>
            <a:gdLst>
              <a:gd name="connsiteX0" fmla="*/ 1314450 w 1609792"/>
              <a:gd name="connsiteY0" fmla="*/ 0 h 2833688"/>
              <a:gd name="connsiteX1" fmla="*/ 1223962 w 1609792"/>
              <a:gd name="connsiteY1" fmla="*/ 114300 h 2833688"/>
              <a:gd name="connsiteX2" fmla="*/ 1095375 w 1609792"/>
              <a:gd name="connsiteY2" fmla="*/ 52388 h 2833688"/>
              <a:gd name="connsiteX3" fmla="*/ 1028700 w 1609792"/>
              <a:gd name="connsiteY3" fmla="*/ 128588 h 2833688"/>
              <a:gd name="connsiteX4" fmla="*/ 1071562 w 1609792"/>
              <a:gd name="connsiteY4" fmla="*/ 400050 h 2833688"/>
              <a:gd name="connsiteX5" fmla="*/ 923925 w 1609792"/>
              <a:gd name="connsiteY5" fmla="*/ 328613 h 2833688"/>
              <a:gd name="connsiteX6" fmla="*/ 800100 w 1609792"/>
              <a:gd name="connsiteY6" fmla="*/ 328613 h 2833688"/>
              <a:gd name="connsiteX7" fmla="*/ 804862 w 1609792"/>
              <a:gd name="connsiteY7" fmla="*/ 266700 h 2833688"/>
              <a:gd name="connsiteX8" fmla="*/ 742950 w 1609792"/>
              <a:gd name="connsiteY8" fmla="*/ 252413 h 2833688"/>
              <a:gd name="connsiteX9" fmla="*/ 566737 w 1609792"/>
              <a:gd name="connsiteY9" fmla="*/ 381000 h 2833688"/>
              <a:gd name="connsiteX10" fmla="*/ 385762 w 1609792"/>
              <a:gd name="connsiteY10" fmla="*/ 219075 h 2833688"/>
              <a:gd name="connsiteX11" fmla="*/ 280987 w 1609792"/>
              <a:gd name="connsiteY11" fmla="*/ 219075 h 2833688"/>
              <a:gd name="connsiteX12" fmla="*/ 95250 w 1609792"/>
              <a:gd name="connsiteY12" fmla="*/ 342900 h 2833688"/>
              <a:gd name="connsiteX13" fmla="*/ 19050 w 1609792"/>
              <a:gd name="connsiteY13" fmla="*/ 490538 h 2833688"/>
              <a:gd name="connsiteX14" fmla="*/ 85725 w 1609792"/>
              <a:gd name="connsiteY14" fmla="*/ 609600 h 2833688"/>
              <a:gd name="connsiteX15" fmla="*/ 0 w 1609792"/>
              <a:gd name="connsiteY15" fmla="*/ 771525 h 2833688"/>
              <a:gd name="connsiteX16" fmla="*/ 85725 w 1609792"/>
              <a:gd name="connsiteY16" fmla="*/ 857250 h 2833688"/>
              <a:gd name="connsiteX17" fmla="*/ 52387 w 1609792"/>
              <a:gd name="connsiteY17" fmla="*/ 962025 h 2833688"/>
              <a:gd name="connsiteX18" fmla="*/ 185737 w 1609792"/>
              <a:gd name="connsiteY18" fmla="*/ 1047750 h 2833688"/>
              <a:gd name="connsiteX19" fmla="*/ 314325 w 1609792"/>
              <a:gd name="connsiteY19" fmla="*/ 1014413 h 2833688"/>
              <a:gd name="connsiteX20" fmla="*/ 423862 w 1609792"/>
              <a:gd name="connsiteY20" fmla="*/ 1114425 h 2833688"/>
              <a:gd name="connsiteX21" fmla="*/ 557212 w 1609792"/>
              <a:gd name="connsiteY21" fmla="*/ 1119188 h 2833688"/>
              <a:gd name="connsiteX22" fmla="*/ 714375 w 1609792"/>
              <a:gd name="connsiteY22" fmla="*/ 1243013 h 2833688"/>
              <a:gd name="connsiteX23" fmla="*/ 790575 w 1609792"/>
              <a:gd name="connsiteY23" fmla="*/ 1357313 h 2833688"/>
              <a:gd name="connsiteX24" fmla="*/ 938212 w 1609792"/>
              <a:gd name="connsiteY24" fmla="*/ 1362075 h 2833688"/>
              <a:gd name="connsiteX25" fmla="*/ 1062037 w 1609792"/>
              <a:gd name="connsiteY25" fmla="*/ 1471613 h 2833688"/>
              <a:gd name="connsiteX26" fmla="*/ 1162050 w 1609792"/>
              <a:gd name="connsiteY26" fmla="*/ 1419225 h 2833688"/>
              <a:gd name="connsiteX27" fmla="*/ 1171575 w 1609792"/>
              <a:gd name="connsiteY27" fmla="*/ 1524000 h 2833688"/>
              <a:gd name="connsiteX28" fmla="*/ 1257300 w 1609792"/>
              <a:gd name="connsiteY28" fmla="*/ 1695450 h 2833688"/>
              <a:gd name="connsiteX29" fmla="*/ 1195387 w 1609792"/>
              <a:gd name="connsiteY29" fmla="*/ 1757363 h 2833688"/>
              <a:gd name="connsiteX30" fmla="*/ 1281112 w 1609792"/>
              <a:gd name="connsiteY30" fmla="*/ 1981200 h 2833688"/>
              <a:gd name="connsiteX31" fmla="*/ 1343025 w 1609792"/>
              <a:gd name="connsiteY31" fmla="*/ 2038350 h 2833688"/>
              <a:gd name="connsiteX32" fmla="*/ 1228725 w 1609792"/>
              <a:gd name="connsiteY32" fmla="*/ 2214563 h 2833688"/>
              <a:gd name="connsiteX33" fmla="*/ 1347787 w 1609792"/>
              <a:gd name="connsiteY33" fmla="*/ 2252663 h 2833688"/>
              <a:gd name="connsiteX34" fmla="*/ 1438275 w 1609792"/>
              <a:gd name="connsiteY34" fmla="*/ 2176463 h 2833688"/>
              <a:gd name="connsiteX35" fmla="*/ 1576387 w 1609792"/>
              <a:gd name="connsiteY35" fmla="*/ 2390775 h 2833688"/>
              <a:gd name="connsiteX36" fmla="*/ 1524000 w 1609792"/>
              <a:gd name="connsiteY36" fmla="*/ 2452688 h 2833688"/>
              <a:gd name="connsiteX37" fmla="*/ 1609725 w 1609792"/>
              <a:gd name="connsiteY37" fmla="*/ 2619375 h 2833688"/>
              <a:gd name="connsiteX38" fmla="*/ 1538287 w 1609792"/>
              <a:gd name="connsiteY38" fmla="*/ 2728913 h 2833688"/>
              <a:gd name="connsiteX39" fmla="*/ 1533525 w 1609792"/>
              <a:gd name="connsiteY39" fmla="*/ 2833688 h 28336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1609792" h="2833688">
                <a:moveTo>
                  <a:pt x="1314450" y="0"/>
                </a:moveTo>
                <a:cubicBezTo>
                  <a:pt x="1287462" y="52784"/>
                  <a:pt x="1260474" y="105569"/>
                  <a:pt x="1223962" y="114300"/>
                </a:cubicBezTo>
                <a:cubicBezTo>
                  <a:pt x="1187449" y="123031"/>
                  <a:pt x="1127919" y="50007"/>
                  <a:pt x="1095375" y="52388"/>
                </a:cubicBezTo>
                <a:cubicBezTo>
                  <a:pt x="1062831" y="54769"/>
                  <a:pt x="1032669" y="70644"/>
                  <a:pt x="1028700" y="128588"/>
                </a:cubicBezTo>
                <a:cubicBezTo>
                  <a:pt x="1024731" y="186532"/>
                  <a:pt x="1089024" y="366713"/>
                  <a:pt x="1071562" y="400050"/>
                </a:cubicBezTo>
                <a:cubicBezTo>
                  <a:pt x="1054100" y="433387"/>
                  <a:pt x="969169" y="340519"/>
                  <a:pt x="923925" y="328613"/>
                </a:cubicBezTo>
                <a:cubicBezTo>
                  <a:pt x="878681" y="316707"/>
                  <a:pt x="819944" y="338932"/>
                  <a:pt x="800100" y="328613"/>
                </a:cubicBezTo>
                <a:cubicBezTo>
                  <a:pt x="780256" y="318294"/>
                  <a:pt x="814387" y="279400"/>
                  <a:pt x="804862" y="266700"/>
                </a:cubicBezTo>
                <a:cubicBezTo>
                  <a:pt x="795337" y="254000"/>
                  <a:pt x="782638" y="233363"/>
                  <a:pt x="742950" y="252413"/>
                </a:cubicBezTo>
                <a:cubicBezTo>
                  <a:pt x="703262" y="271463"/>
                  <a:pt x="626268" y="386556"/>
                  <a:pt x="566737" y="381000"/>
                </a:cubicBezTo>
                <a:cubicBezTo>
                  <a:pt x="507206" y="375444"/>
                  <a:pt x="433387" y="246062"/>
                  <a:pt x="385762" y="219075"/>
                </a:cubicBezTo>
                <a:cubicBezTo>
                  <a:pt x="338137" y="192088"/>
                  <a:pt x="329406" y="198438"/>
                  <a:pt x="280987" y="219075"/>
                </a:cubicBezTo>
                <a:cubicBezTo>
                  <a:pt x="232568" y="239712"/>
                  <a:pt x="138906" y="297656"/>
                  <a:pt x="95250" y="342900"/>
                </a:cubicBezTo>
                <a:cubicBezTo>
                  <a:pt x="51594" y="388144"/>
                  <a:pt x="20637" y="446088"/>
                  <a:pt x="19050" y="490538"/>
                </a:cubicBezTo>
                <a:cubicBezTo>
                  <a:pt x="17462" y="534988"/>
                  <a:pt x="88900" y="562769"/>
                  <a:pt x="85725" y="609600"/>
                </a:cubicBezTo>
                <a:cubicBezTo>
                  <a:pt x="82550" y="656431"/>
                  <a:pt x="0" y="730250"/>
                  <a:pt x="0" y="771525"/>
                </a:cubicBezTo>
                <a:cubicBezTo>
                  <a:pt x="0" y="812800"/>
                  <a:pt x="76994" y="825500"/>
                  <a:pt x="85725" y="857250"/>
                </a:cubicBezTo>
                <a:cubicBezTo>
                  <a:pt x="94456" y="889000"/>
                  <a:pt x="35718" y="930275"/>
                  <a:pt x="52387" y="962025"/>
                </a:cubicBezTo>
                <a:cubicBezTo>
                  <a:pt x="69056" y="993775"/>
                  <a:pt x="142081" y="1039019"/>
                  <a:pt x="185737" y="1047750"/>
                </a:cubicBezTo>
                <a:cubicBezTo>
                  <a:pt x="229393" y="1056481"/>
                  <a:pt x="274637" y="1003301"/>
                  <a:pt x="314325" y="1014413"/>
                </a:cubicBezTo>
                <a:cubicBezTo>
                  <a:pt x="354012" y="1025526"/>
                  <a:pt x="383381" y="1096963"/>
                  <a:pt x="423862" y="1114425"/>
                </a:cubicBezTo>
                <a:cubicBezTo>
                  <a:pt x="464343" y="1131887"/>
                  <a:pt x="508793" y="1097757"/>
                  <a:pt x="557212" y="1119188"/>
                </a:cubicBezTo>
                <a:cubicBezTo>
                  <a:pt x="605631" y="1140619"/>
                  <a:pt x="675481" y="1203325"/>
                  <a:pt x="714375" y="1243013"/>
                </a:cubicBezTo>
                <a:cubicBezTo>
                  <a:pt x="753269" y="1282701"/>
                  <a:pt x="753269" y="1337469"/>
                  <a:pt x="790575" y="1357313"/>
                </a:cubicBezTo>
                <a:cubicBezTo>
                  <a:pt x="827881" y="1377157"/>
                  <a:pt x="892968" y="1343025"/>
                  <a:pt x="938212" y="1362075"/>
                </a:cubicBezTo>
                <a:cubicBezTo>
                  <a:pt x="983456" y="1381125"/>
                  <a:pt x="1024731" y="1462088"/>
                  <a:pt x="1062037" y="1471613"/>
                </a:cubicBezTo>
                <a:cubicBezTo>
                  <a:pt x="1099343" y="1481138"/>
                  <a:pt x="1143794" y="1410494"/>
                  <a:pt x="1162050" y="1419225"/>
                </a:cubicBezTo>
                <a:cubicBezTo>
                  <a:pt x="1180306" y="1427956"/>
                  <a:pt x="1155700" y="1477963"/>
                  <a:pt x="1171575" y="1524000"/>
                </a:cubicBezTo>
                <a:cubicBezTo>
                  <a:pt x="1187450" y="1570038"/>
                  <a:pt x="1253331" y="1656556"/>
                  <a:pt x="1257300" y="1695450"/>
                </a:cubicBezTo>
                <a:cubicBezTo>
                  <a:pt x="1261269" y="1734344"/>
                  <a:pt x="1191418" y="1709738"/>
                  <a:pt x="1195387" y="1757363"/>
                </a:cubicBezTo>
                <a:cubicBezTo>
                  <a:pt x="1199356" y="1804988"/>
                  <a:pt x="1256506" y="1934369"/>
                  <a:pt x="1281112" y="1981200"/>
                </a:cubicBezTo>
                <a:cubicBezTo>
                  <a:pt x="1305718" y="2028031"/>
                  <a:pt x="1351756" y="1999456"/>
                  <a:pt x="1343025" y="2038350"/>
                </a:cubicBezTo>
                <a:cubicBezTo>
                  <a:pt x="1334294" y="2077244"/>
                  <a:pt x="1227931" y="2178844"/>
                  <a:pt x="1228725" y="2214563"/>
                </a:cubicBezTo>
                <a:cubicBezTo>
                  <a:pt x="1229519" y="2250282"/>
                  <a:pt x="1312862" y="2259013"/>
                  <a:pt x="1347787" y="2252663"/>
                </a:cubicBezTo>
                <a:cubicBezTo>
                  <a:pt x="1382712" y="2246313"/>
                  <a:pt x="1400175" y="2153444"/>
                  <a:pt x="1438275" y="2176463"/>
                </a:cubicBezTo>
                <a:cubicBezTo>
                  <a:pt x="1476375" y="2199482"/>
                  <a:pt x="1562100" y="2344738"/>
                  <a:pt x="1576387" y="2390775"/>
                </a:cubicBezTo>
                <a:cubicBezTo>
                  <a:pt x="1590674" y="2436812"/>
                  <a:pt x="1518444" y="2414588"/>
                  <a:pt x="1524000" y="2452688"/>
                </a:cubicBezTo>
                <a:cubicBezTo>
                  <a:pt x="1529556" y="2490788"/>
                  <a:pt x="1607344" y="2573338"/>
                  <a:pt x="1609725" y="2619375"/>
                </a:cubicBezTo>
                <a:cubicBezTo>
                  <a:pt x="1612106" y="2665412"/>
                  <a:pt x="1550987" y="2693194"/>
                  <a:pt x="1538287" y="2728913"/>
                </a:cubicBezTo>
                <a:cubicBezTo>
                  <a:pt x="1525587" y="2764632"/>
                  <a:pt x="1529556" y="2799160"/>
                  <a:pt x="1533525" y="2833688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7" name="Forme libre : forme 16">
            <a:extLst>
              <a:ext uri="{FF2B5EF4-FFF2-40B4-BE49-F238E27FC236}">
                <a16:creationId xmlns:a16="http://schemas.microsoft.com/office/drawing/2014/main" id="{6B897376-6770-4E5A-9E1D-3002D87E2B1B}"/>
              </a:ext>
            </a:extLst>
          </p:cNvPr>
          <p:cNvSpPr/>
          <p:nvPr/>
        </p:nvSpPr>
        <p:spPr>
          <a:xfrm>
            <a:off x="5562410" y="1019175"/>
            <a:ext cx="1024052" cy="981075"/>
          </a:xfrm>
          <a:custGeom>
            <a:avLst/>
            <a:gdLst>
              <a:gd name="connsiteX0" fmla="*/ 352615 w 1024052"/>
              <a:gd name="connsiteY0" fmla="*/ 0 h 981075"/>
              <a:gd name="connsiteX1" fmla="*/ 385953 w 1024052"/>
              <a:gd name="connsiteY1" fmla="*/ 147638 h 981075"/>
              <a:gd name="connsiteX2" fmla="*/ 433578 w 1024052"/>
              <a:gd name="connsiteY2" fmla="*/ 223838 h 981075"/>
              <a:gd name="connsiteX3" fmla="*/ 14478 w 1024052"/>
              <a:gd name="connsiteY3" fmla="*/ 481013 h 981075"/>
              <a:gd name="connsiteX4" fmla="*/ 128778 w 1024052"/>
              <a:gd name="connsiteY4" fmla="*/ 547688 h 981075"/>
              <a:gd name="connsiteX5" fmla="*/ 443103 w 1024052"/>
              <a:gd name="connsiteY5" fmla="*/ 623888 h 981075"/>
              <a:gd name="connsiteX6" fmla="*/ 666940 w 1024052"/>
              <a:gd name="connsiteY6" fmla="*/ 923925 h 981075"/>
              <a:gd name="connsiteX7" fmla="*/ 814578 w 1024052"/>
              <a:gd name="connsiteY7" fmla="*/ 790575 h 981075"/>
              <a:gd name="connsiteX8" fmla="*/ 900303 w 1024052"/>
              <a:gd name="connsiteY8" fmla="*/ 900113 h 981075"/>
              <a:gd name="connsiteX9" fmla="*/ 1009840 w 1024052"/>
              <a:gd name="connsiteY9" fmla="*/ 857250 h 981075"/>
              <a:gd name="connsiteX10" fmla="*/ 1019365 w 1024052"/>
              <a:gd name="connsiteY10" fmla="*/ 981075 h 981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024052" h="981075">
                <a:moveTo>
                  <a:pt x="352615" y="0"/>
                </a:moveTo>
                <a:cubicBezTo>
                  <a:pt x="362537" y="55166"/>
                  <a:pt x="372459" y="110332"/>
                  <a:pt x="385953" y="147638"/>
                </a:cubicBezTo>
                <a:cubicBezTo>
                  <a:pt x="399447" y="184944"/>
                  <a:pt x="495491" y="168276"/>
                  <a:pt x="433578" y="223838"/>
                </a:cubicBezTo>
                <a:cubicBezTo>
                  <a:pt x="371666" y="279401"/>
                  <a:pt x="65278" y="427038"/>
                  <a:pt x="14478" y="481013"/>
                </a:cubicBezTo>
                <a:cubicBezTo>
                  <a:pt x="-36322" y="534988"/>
                  <a:pt x="57341" y="523876"/>
                  <a:pt x="128778" y="547688"/>
                </a:cubicBezTo>
                <a:cubicBezTo>
                  <a:pt x="200215" y="571500"/>
                  <a:pt x="353409" y="561182"/>
                  <a:pt x="443103" y="623888"/>
                </a:cubicBezTo>
                <a:cubicBezTo>
                  <a:pt x="532797" y="686594"/>
                  <a:pt x="605028" y="896144"/>
                  <a:pt x="666940" y="923925"/>
                </a:cubicBezTo>
                <a:cubicBezTo>
                  <a:pt x="728852" y="951706"/>
                  <a:pt x="775684" y="794544"/>
                  <a:pt x="814578" y="790575"/>
                </a:cubicBezTo>
                <a:cubicBezTo>
                  <a:pt x="853472" y="786606"/>
                  <a:pt x="867759" y="889001"/>
                  <a:pt x="900303" y="900113"/>
                </a:cubicBezTo>
                <a:cubicBezTo>
                  <a:pt x="932847" y="911225"/>
                  <a:pt x="989996" y="843756"/>
                  <a:pt x="1009840" y="857250"/>
                </a:cubicBezTo>
                <a:cubicBezTo>
                  <a:pt x="1029684" y="870744"/>
                  <a:pt x="1024524" y="925909"/>
                  <a:pt x="1019365" y="981075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8" name="Forme libre : forme 17">
            <a:extLst>
              <a:ext uri="{FF2B5EF4-FFF2-40B4-BE49-F238E27FC236}">
                <a16:creationId xmlns:a16="http://schemas.microsoft.com/office/drawing/2014/main" id="{20498A84-F3E1-452B-9923-BAD59EE2CD91}"/>
              </a:ext>
            </a:extLst>
          </p:cNvPr>
          <p:cNvSpPr/>
          <p:nvPr/>
        </p:nvSpPr>
        <p:spPr>
          <a:xfrm>
            <a:off x="4067175" y="1719263"/>
            <a:ext cx="2319338" cy="1011041"/>
          </a:xfrm>
          <a:custGeom>
            <a:avLst/>
            <a:gdLst>
              <a:gd name="connsiteX0" fmla="*/ 0 w 2319338"/>
              <a:gd name="connsiteY0" fmla="*/ 0 h 1011041"/>
              <a:gd name="connsiteX1" fmla="*/ 119063 w 2319338"/>
              <a:gd name="connsiteY1" fmla="*/ 80962 h 1011041"/>
              <a:gd name="connsiteX2" fmla="*/ 157163 w 2319338"/>
              <a:gd name="connsiteY2" fmla="*/ 228600 h 1011041"/>
              <a:gd name="connsiteX3" fmla="*/ 247650 w 2319338"/>
              <a:gd name="connsiteY3" fmla="*/ 214312 h 1011041"/>
              <a:gd name="connsiteX4" fmla="*/ 271463 w 2319338"/>
              <a:gd name="connsiteY4" fmla="*/ 123825 h 1011041"/>
              <a:gd name="connsiteX5" fmla="*/ 319088 w 2319338"/>
              <a:gd name="connsiteY5" fmla="*/ 223837 h 1011041"/>
              <a:gd name="connsiteX6" fmla="*/ 442913 w 2319338"/>
              <a:gd name="connsiteY6" fmla="*/ 247650 h 1011041"/>
              <a:gd name="connsiteX7" fmla="*/ 490538 w 2319338"/>
              <a:gd name="connsiteY7" fmla="*/ 104775 h 1011041"/>
              <a:gd name="connsiteX8" fmla="*/ 619125 w 2319338"/>
              <a:gd name="connsiteY8" fmla="*/ 28575 h 1011041"/>
              <a:gd name="connsiteX9" fmla="*/ 681038 w 2319338"/>
              <a:gd name="connsiteY9" fmla="*/ 133350 h 1011041"/>
              <a:gd name="connsiteX10" fmla="*/ 795338 w 2319338"/>
              <a:gd name="connsiteY10" fmla="*/ 223837 h 1011041"/>
              <a:gd name="connsiteX11" fmla="*/ 909638 w 2319338"/>
              <a:gd name="connsiteY11" fmla="*/ 419100 h 1011041"/>
              <a:gd name="connsiteX12" fmla="*/ 1100138 w 2319338"/>
              <a:gd name="connsiteY12" fmla="*/ 690562 h 1011041"/>
              <a:gd name="connsiteX13" fmla="*/ 1404938 w 2319338"/>
              <a:gd name="connsiteY13" fmla="*/ 576262 h 1011041"/>
              <a:gd name="connsiteX14" fmla="*/ 1528763 w 2319338"/>
              <a:gd name="connsiteY14" fmla="*/ 733425 h 1011041"/>
              <a:gd name="connsiteX15" fmla="*/ 1733550 w 2319338"/>
              <a:gd name="connsiteY15" fmla="*/ 619125 h 1011041"/>
              <a:gd name="connsiteX16" fmla="*/ 1819275 w 2319338"/>
              <a:gd name="connsiteY16" fmla="*/ 771525 h 1011041"/>
              <a:gd name="connsiteX17" fmla="*/ 1776413 w 2319338"/>
              <a:gd name="connsiteY17" fmla="*/ 957262 h 1011041"/>
              <a:gd name="connsiteX18" fmla="*/ 1828800 w 2319338"/>
              <a:gd name="connsiteY18" fmla="*/ 1004887 h 1011041"/>
              <a:gd name="connsiteX19" fmla="*/ 2095500 w 2319338"/>
              <a:gd name="connsiteY19" fmla="*/ 842962 h 1011041"/>
              <a:gd name="connsiteX20" fmla="*/ 2176463 w 2319338"/>
              <a:gd name="connsiteY20" fmla="*/ 900112 h 1011041"/>
              <a:gd name="connsiteX21" fmla="*/ 2295525 w 2319338"/>
              <a:gd name="connsiteY21" fmla="*/ 862012 h 1011041"/>
              <a:gd name="connsiteX22" fmla="*/ 2319338 w 2319338"/>
              <a:gd name="connsiteY22" fmla="*/ 795337 h 10110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2319338" h="1011041">
                <a:moveTo>
                  <a:pt x="0" y="0"/>
                </a:moveTo>
                <a:cubicBezTo>
                  <a:pt x="46434" y="21431"/>
                  <a:pt x="92869" y="42862"/>
                  <a:pt x="119063" y="80962"/>
                </a:cubicBezTo>
                <a:cubicBezTo>
                  <a:pt x="145257" y="119062"/>
                  <a:pt x="135732" y="206375"/>
                  <a:pt x="157163" y="228600"/>
                </a:cubicBezTo>
                <a:cubicBezTo>
                  <a:pt x="178594" y="250825"/>
                  <a:pt x="228600" y="231774"/>
                  <a:pt x="247650" y="214312"/>
                </a:cubicBezTo>
                <a:cubicBezTo>
                  <a:pt x="266700" y="196850"/>
                  <a:pt x="259557" y="122238"/>
                  <a:pt x="271463" y="123825"/>
                </a:cubicBezTo>
                <a:cubicBezTo>
                  <a:pt x="283369" y="125412"/>
                  <a:pt x="290513" y="203200"/>
                  <a:pt x="319088" y="223837"/>
                </a:cubicBezTo>
                <a:cubicBezTo>
                  <a:pt x="347663" y="244474"/>
                  <a:pt x="414338" y="267494"/>
                  <a:pt x="442913" y="247650"/>
                </a:cubicBezTo>
                <a:cubicBezTo>
                  <a:pt x="471488" y="227806"/>
                  <a:pt x="461169" y="141287"/>
                  <a:pt x="490538" y="104775"/>
                </a:cubicBezTo>
                <a:cubicBezTo>
                  <a:pt x="519907" y="68263"/>
                  <a:pt x="587375" y="23813"/>
                  <a:pt x="619125" y="28575"/>
                </a:cubicBezTo>
                <a:cubicBezTo>
                  <a:pt x="650875" y="33337"/>
                  <a:pt x="651669" y="100806"/>
                  <a:pt x="681038" y="133350"/>
                </a:cubicBezTo>
                <a:cubicBezTo>
                  <a:pt x="710407" y="165894"/>
                  <a:pt x="757238" y="176212"/>
                  <a:pt x="795338" y="223837"/>
                </a:cubicBezTo>
                <a:cubicBezTo>
                  <a:pt x="833438" y="271462"/>
                  <a:pt x="858838" y="341313"/>
                  <a:pt x="909638" y="419100"/>
                </a:cubicBezTo>
                <a:cubicBezTo>
                  <a:pt x="960438" y="496888"/>
                  <a:pt x="1017588" y="664368"/>
                  <a:pt x="1100138" y="690562"/>
                </a:cubicBezTo>
                <a:cubicBezTo>
                  <a:pt x="1182688" y="716756"/>
                  <a:pt x="1333501" y="569118"/>
                  <a:pt x="1404938" y="576262"/>
                </a:cubicBezTo>
                <a:cubicBezTo>
                  <a:pt x="1476375" y="583406"/>
                  <a:pt x="1473994" y="726281"/>
                  <a:pt x="1528763" y="733425"/>
                </a:cubicBezTo>
                <a:cubicBezTo>
                  <a:pt x="1583532" y="740569"/>
                  <a:pt x="1685131" y="612775"/>
                  <a:pt x="1733550" y="619125"/>
                </a:cubicBezTo>
                <a:cubicBezTo>
                  <a:pt x="1781969" y="625475"/>
                  <a:pt x="1812131" y="715169"/>
                  <a:pt x="1819275" y="771525"/>
                </a:cubicBezTo>
                <a:cubicBezTo>
                  <a:pt x="1826419" y="827881"/>
                  <a:pt x="1774825" y="918368"/>
                  <a:pt x="1776413" y="957262"/>
                </a:cubicBezTo>
                <a:cubicBezTo>
                  <a:pt x="1778001" y="996156"/>
                  <a:pt x="1775619" y="1023937"/>
                  <a:pt x="1828800" y="1004887"/>
                </a:cubicBezTo>
                <a:cubicBezTo>
                  <a:pt x="1881981" y="985837"/>
                  <a:pt x="2037556" y="860425"/>
                  <a:pt x="2095500" y="842962"/>
                </a:cubicBezTo>
                <a:cubicBezTo>
                  <a:pt x="2153444" y="825500"/>
                  <a:pt x="2143126" y="896937"/>
                  <a:pt x="2176463" y="900112"/>
                </a:cubicBezTo>
                <a:cubicBezTo>
                  <a:pt x="2209800" y="903287"/>
                  <a:pt x="2271713" y="879474"/>
                  <a:pt x="2295525" y="862012"/>
                </a:cubicBezTo>
                <a:cubicBezTo>
                  <a:pt x="2319337" y="844550"/>
                  <a:pt x="2319337" y="819943"/>
                  <a:pt x="2319338" y="795337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9" name="Forme libre : forme 18">
            <a:extLst>
              <a:ext uri="{FF2B5EF4-FFF2-40B4-BE49-F238E27FC236}">
                <a16:creationId xmlns:a16="http://schemas.microsoft.com/office/drawing/2014/main" id="{8FBAC746-697B-4F02-AFF8-DF8C4C25D370}"/>
              </a:ext>
            </a:extLst>
          </p:cNvPr>
          <p:cNvSpPr/>
          <p:nvPr/>
        </p:nvSpPr>
        <p:spPr>
          <a:xfrm>
            <a:off x="4846088" y="2724150"/>
            <a:ext cx="2826300" cy="1924050"/>
          </a:xfrm>
          <a:custGeom>
            <a:avLst/>
            <a:gdLst>
              <a:gd name="connsiteX0" fmla="*/ 1049887 w 2826300"/>
              <a:gd name="connsiteY0" fmla="*/ 0 h 1924050"/>
              <a:gd name="connsiteX1" fmla="*/ 983212 w 2826300"/>
              <a:gd name="connsiteY1" fmla="*/ 95250 h 1924050"/>
              <a:gd name="connsiteX2" fmla="*/ 1087987 w 2826300"/>
              <a:gd name="connsiteY2" fmla="*/ 219075 h 1924050"/>
              <a:gd name="connsiteX3" fmla="*/ 916537 w 2826300"/>
              <a:gd name="connsiteY3" fmla="*/ 342900 h 1924050"/>
              <a:gd name="connsiteX4" fmla="*/ 654600 w 2826300"/>
              <a:gd name="connsiteY4" fmla="*/ 528638 h 1924050"/>
              <a:gd name="connsiteX5" fmla="*/ 530775 w 2826300"/>
              <a:gd name="connsiteY5" fmla="*/ 423863 h 1924050"/>
              <a:gd name="connsiteX6" fmla="*/ 364087 w 2826300"/>
              <a:gd name="connsiteY6" fmla="*/ 257175 h 1924050"/>
              <a:gd name="connsiteX7" fmla="*/ 178350 w 2826300"/>
              <a:gd name="connsiteY7" fmla="*/ 400050 h 1924050"/>
              <a:gd name="connsiteX8" fmla="*/ 6900 w 2826300"/>
              <a:gd name="connsiteY8" fmla="*/ 490538 h 1924050"/>
              <a:gd name="connsiteX9" fmla="*/ 45000 w 2826300"/>
              <a:gd name="connsiteY9" fmla="*/ 661988 h 1924050"/>
              <a:gd name="connsiteX10" fmla="*/ 149775 w 2826300"/>
              <a:gd name="connsiteY10" fmla="*/ 647700 h 1924050"/>
              <a:gd name="connsiteX11" fmla="*/ 206925 w 2826300"/>
              <a:gd name="connsiteY11" fmla="*/ 723900 h 1924050"/>
              <a:gd name="connsiteX12" fmla="*/ 106912 w 2826300"/>
              <a:gd name="connsiteY12" fmla="*/ 766763 h 1924050"/>
              <a:gd name="connsiteX13" fmla="*/ 178350 w 2826300"/>
              <a:gd name="connsiteY13" fmla="*/ 981075 h 1924050"/>
              <a:gd name="connsiteX14" fmla="*/ 159300 w 2826300"/>
              <a:gd name="connsiteY14" fmla="*/ 1042988 h 1924050"/>
              <a:gd name="connsiteX15" fmla="*/ 316462 w 2826300"/>
              <a:gd name="connsiteY15" fmla="*/ 1333500 h 1924050"/>
              <a:gd name="connsiteX16" fmla="*/ 449812 w 2826300"/>
              <a:gd name="connsiteY16" fmla="*/ 1271588 h 1924050"/>
              <a:gd name="connsiteX17" fmla="*/ 416475 w 2826300"/>
              <a:gd name="connsiteY17" fmla="*/ 1176338 h 1924050"/>
              <a:gd name="connsiteX18" fmla="*/ 530775 w 2826300"/>
              <a:gd name="connsiteY18" fmla="*/ 1066800 h 1924050"/>
              <a:gd name="connsiteX19" fmla="*/ 740325 w 2826300"/>
              <a:gd name="connsiteY19" fmla="*/ 985838 h 1924050"/>
              <a:gd name="connsiteX20" fmla="*/ 807000 w 2826300"/>
              <a:gd name="connsiteY20" fmla="*/ 885825 h 1924050"/>
              <a:gd name="connsiteX21" fmla="*/ 949875 w 2826300"/>
              <a:gd name="connsiteY21" fmla="*/ 1138238 h 1924050"/>
              <a:gd name="connsiteX22" fmla="*/ 1007025 w 2826300"/>
              <a:gd name="connsiteY22" fmla="*/ 1095375 h 1924050"/>
              <a:gd name="connsiteX23" fmla="*/ 1126087 w 2826300"/>
              <a:gd name="connsiteY23" fmla="*/ 1362075 h 1924050"/>
              <a:gd name="connsiteX24" fmla="*/ 1164187 w 2826300"/>
              <a:gd name="connsiteY24" fmla="*/ 1214438 h 1924050"/>
              <a:gd name="connsiteX25" fmla="*/ 1297537 w 2826300"/>
              <a:gd name="connsiteY25" fmla="*/ 1347788 h 1924050"/>
              <a:gd name="connsiteX26" fmla="*/ 1468987 w 2826300"/>
              <a:gd name="connsiteY26" fmla="*/ 1414463 h 1924050"/>
              <a:gd name="connsiteX27" fmla="*/ 1669012 w 2826300"/>
              <a:gd name="connsiteY27" fmla="*/ 1400175 h 1924050"/>
              <a:gd name="connsiteX28" fmla="*/ 1921425 w 2826300"/>
              <a:gd name="connsiteY28" fmla="*/ 1485900 h 1924050"/>
              <a:gd name="connsiteX29" fmla="*/ 2030962 w 2826300"/>
              <a:gd name="connsiteY29" fmla="*/ 1485900 h 1924050"/>
              <a:gd name="connsiteX30" fmla="*/ 2292900 w 2826300"/>
              <a:gd name="connsiteY30" fmla="*/ 1714500 h 1924050"/>
              <a:gd name="connsiteX31" fmla="*/ 2373862 w 2826300"/>
              <a:gd name="connsiteY31" fmla="*/ 1733550 h 1924050"/>
              <a:gd name="connsiteX32" fmla="*/ 2445300 w 2826300"/>
              <a:gd name="connsiteY32" fmla="*/ 1728788 h 1924050"/>
              <a:gd name="connsiteX33" fmla="*/ 2702475 w 2826300"/>
              <a:gd name="connsiteY33" fmla="*/ 1871663 h 1924050"/>
              <a:gd name="connsiteX34" fmla="*/ 2826300 w 2826300"/>
              <a:gd name="connsiteY34" fmla="*/ 1924050 h 1924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2826300" h="1924050">
                <a:moveTo>
                  <a:pt x="1049887" y="0"/>
                </a:moveTo>
                <a:cubicBezTo>
                  <a:pt x="1013374" y="29369"/>
                  <a:pt x="976862" y="58738"/>
                  <a:pt x="983212" y="95250"/>
                </a:cubicBezTo>
                <a:cubicBezTo>
                  <a:pt x="989562" y="131762"/>
                  <a:pt x="1099099" y="177800"/>
                  <a:pt x="1087987" y="219075"/>
                </a:cubicBezTo>
                <a:cubicBezTo>
                  <a:pt x="1076875" y="260350"/>
                  <a:pt x="916537" y="342900"/>
                  <a:pt x="916537" y="342900"/>
                </a:cubicBezTo>
                <a:cubicBezTo>
                  <a:pt x="844306" y="394494"/>
                  <a:pt x="718894" y="515144"/>
                  <a:pt x="654600" y="528638"/>
                </a:cubicBezTo>
                <a:cubicBezTo>
                  <a:pt x="590306" y="542132"/>
                  <a:pt x="579194" y="469107"/>
                  <a:pt x="530775" y="423863"/>
                </a:cubicBezTo>
                <a:cubicBezTo>
                  <a:pt x="482356" y="378619"/>
                  <a:pt x="422824" y="261144"/>
                  <a:pt x="364087" y="257175"/>
                </a:cubicBezTo>
                <a:cubicBezTo>
                  <a:pt x="305349" y="253206"/>
                  <a:pt x="237881" y="361156"/>
                  <a:pt x="178350" y="400050"/>
                </a:cubicBezTo>
                <a:cubicBezTo>
                  <a:pt x="118819" y="438944"/>
                  <a:pt x="29125" y="446882"/>
                  <a:pt x="6900" y="490538"/>
                </a:cubicBezTo>
                <a:cubicBezTo>
                  <a:pt x="-15325" y="534194"/>
                  <a:pt x="21188" y="635794"/>
                  <a:pt x="45000" y="661988"/>
                </a:cubicBezTo>
                <a:cubicBezTo>
                  <a:pt x="68812" y="688182"/>
                  <a:pt x="122787" y="637381"/>
                  <a:pt x="149775" y="647700"/>
                </a:cubicBezTo>
                <a:cubicBezTo>
                  <a:pt x="176763" y="658019"/>
                  <a:pt x="214069" y="704056"/>
                  <a:pt x="206925" y="723900"/>
                </a:cubicBezTo>
                <a:cubicBezTo>
                  <a:pt x="199781" y="743744"/>
                  <a:pt x="111674" y="723901"/>
                  <a:pt x="106912" y="766763"/>
                </a:cubicBezTo>
                <a:cubicBezTo>
                  <a:pt x="102149" y="809626"/>
                  <a:pt x="169619" y="935038"/>
                  <a:pt x="178350" y="981075"/>
                </a:cubicBezTo>
                <a:cubicBezTo>
                  <a:pt x="187081" y="1027113"/>
                  <a:pt x="136281" y="984251"/>
                  <a:pt x="159300" y="1042988"/>
                </a:cubicBezTo>
                <a:cubicBezTo>
                  <a:pt x="182319" y="1101726"/>
                  <a:pt x="268043" y="1295400"/>
                  <a:pt x="316462" y="1333500"/>
                </a:cubicBezTo>
                <a:cubicBezTo>
                  <a:pt x="364881" y="1371600"/>
                  <a:pt x="433143" y="1297782"/>
                  <a:pt x="449812" y="1271588"/>
                </a:cubicBezTo>
                <a:cubicBezTo>
                  <a:pt x="466481" y="1245394"/>
                  <a:pt x="402981" y="1210469"/>
                  <a:pt x="416475" y="1176338"/>
                </a:cubicBezTo>
                <a:cubicBezTo>
                  <a:pt x="429969" y="1142207"/>
                  <a:pt x="476800" y="1098550"/>
                  <a:pt x="530775" y="1066800"/>
                </a:cubicBezTo>
                <a:cubicBezTo>
                  <a:pt x="584750" y="1035050"/>
                  <a:pt x="694288" y="1016000"/>
                  <a:pt x="740325" y="985838"/>
                </a:cubicBezTo>
                <a:cubicBezTo>
                  <a:pt x="786362" y="955676"/>
                  <a:pt x="772075" y="860425"/>
                  <a:pt x="807000" y="885825"/>
                </a:cubicBezTo>
                <a:cubicBezTo>
                  <a:pt x="841925" y="911225"/>
                  <a:pt x="916537" y="1103313"/>
                  <a:pt x="949875" y="1138238"/>
                </a:cubicBezTo>
                <a:cubicBezTo>
                  <a:pt x="983212" y="1173163"/>
                  <a:pt x="977656" y="1058069"/>
                  <a:pt x="1007025" y="1095375"/>
                </a:cubicBezTo>
                <a:cubicBezTo>
                  <a:pt x="1036394" y="1132681"/>
                  <a:pt x="1099893" y="1342231"/>
                  <a:pt x="1126087" y="1362075"/>
                </a:cubicBezTo>
                <a:cubicBezTo>
                  <a:pt x="1152281" y="1381919"/>
                  <a:pt x="1135612" y="1216819"/>
                  <a:pt x="1164187" y="1214438"/>
                </a:cubicBezTo>
                <a:cubicBezTo>
                  <a:pt x="1192762" y="1212057"/>
                  <a:pt x="1246737" y="1314451"/>
                  <a:pt x="1297537" y="1347788"/>
                </a:cubicBezTo>
                <a:cubicBezTo>
                  <a:pt x="1348337" y="1381125"/>
                  <a:pt x="1407075" y="1405732"/>
                  <a:pt x="1468987" y="1414463"/>
                </a:cubicBezTo>
                <a:cubicBezTo>
                  <a:pt x="1530899" y="1423194"/>
                  <a:pt x="1593606" y="1388269"/>
                  <a:pt x="1669012" y="1400175"/>
                </a:cubicBezTo>
                <a:cubicBezTo>
                  <a:pt x="1744418" y="1412081"/>
                  <a:pt x="1861100" y="1471613"/>
                  <a:pt x="1921425" y="1485900"/>
                </a:cubicBezTo>
                <a:cubicBezTo>
                  <a:pt x="1981750" y="1500187"/>
                  <a:pt x="1969049" y="1447800"/>
                  <a:pt x="2030962" y="1485900"/>
                </a:cubicBezTo>
                <a:cubicBezTo>
                  <a:pt x="2092875" y="1524000"/>
                  <a:pt x="2235750" y="1673225"/>
                  <a:pt x="2292900" y="1714500"/>
                </a:cubicBezTo>
                <a:cubicBezTo>
                  <a:pt x="2350050" y="1755775"/>
                  <a:pt x="2348462" y="1731169"/>
                  <a:pt x="2373862" y="1733550"/>
                </a:cubicBezTo>
                <a:cubicBezTo>
                  <a:pt x="2399262" y="1735931"/>
                  <a:pt x="2390531" y="1705769"/>
                  <a:pt x="2445300" y="1728788"/>
                </a:cubicBezTo>
                <a:cubicBezTo>
                  <a:pt x="2500069" y="1751807"/>
                  <a:pt x="2638975" y="1839119"/>
                  <a:pt x="2702475" y="1871663"/>
                </a:cubicBezTo>
                <a:cubicBezTo>
                  <a:pt x="2765975" y="1904207"/>
                  <a:pt x="2796137" y="1914128"/>
                  <a:pt x="2826300" y="1924050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0" name="Forme libre : forme 19">
            <a:extLst>
              <a:ext uri="{FF2B5EF4-FFF2-40B4-BE49-F238E27FC236}">
                <a16:creationId xmlns:a16="http://schemas.microsoft.com/office/drawing/2014/main" id="{9C419867-01DA-4A07-90F3-8C56C004BAEE}"/>
              </a:ext>
            </a:extLst>
          </p:cNvPr>
          <p:cNvSpPr/>
          <p:nvPr/>
        </p:nvSpPr>
        <p:spPr>
          <a:xfrm>
            <a:off x="4797425" y="3530600"/>
            <a:ext cx="158750" cy="104775"/>
          </a:xfrm>
          <a:custGeom>
            <a:avLst/>
            <a:gdLst>
              <a:gd name="connsiteX0" fmla="*/ 158750 w 158750"/>
              <a:gd name="connsiteY0" fmla="*/ 0 h 104775"/>
              <a:gd name="connsiteX1" fmla="*/ 60325 w 158750"/>
              <a:gd name="connsiteY1" fmla="*/ 34925 h 104775"/>
              <a:gd name="connsiteX2" fmla="*/ 0 w 158750"/>
              <a:gd name="connsiteY2" fmla="*/ 104775 h 104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8750" h="104775">
                <a:moveTo>
                  <a:pt x="158750" y="0"/>
                </a:moveTo>
                <a:cubicBezTo>
                  <a:pt x="122766" y="8731"/>
                  <a:pt x="86783" y="17462"/>
                  <a:pt x="60325" y="34925"/>
                </a:cubicBezTo>
                <a:cubicBezTo>
                  <a:pt x="33867" y="52388"/>
                  <a:pt x="16933" y="78581"/>
                  <a:pt x="0" y="104775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" name="Forme libre : forme 1">
            <a:extLst>
              <a:ext uri="{FF2B5EF4-FFF2-40B4-BE49-F238E27FC236}">
                <a16:creationId xmlns:a16="http://schemas.microsoft.com/office/drawing/2014/main" id="{B7DAACF1-E6F7-44BB-AB7F-4826964ED36A}"/>
              </a:ext>
            </a:extLst>
          </p:cNvPr>
          <p:cNvSpPr/>
          <p:nvPr/>
        </p:nvSpPr>
        <p:spPr>
          <a:xfrm>
            <a:off x="3064213" y="311284"/>
            <a:ext cx="2412461" cy="6293797"/>
          </a:xfrm>
          <a:custGeom>
            <a:avLst/>
            <a:gdLst>
              <a:gd name="connsiteX0" fmla="*/ 0 w 2558374"/>
              <a:gd name="connsiteY0" fmla="*/ 0 h 6799634"/>
              <a:gd name="connsiteX1" fmla="*/ 369651 w 2558374"/>
              <a:gd name="connsiteY1" fmla="*/ 817123 h 6799634"/>
              <a:gd name="connsiteX2" fmla="*/ 573931 w 2558374"/>
              <a:gd name="connsiteY2" fmla="*/ 1225685 h 6799634"/>
              <a:gd name="connsiteX3" fmla="*/ 700391 w 2558374"/>
              <a:gd name="connsiteY3" fmla="*/ 1702340 h 6799634"/>
              <a:gd name="connsiteX4" fmla="*/ 1060314 w 2558374"/>
              <a:gd name="connsiteY4" fmla="*/ 2013625 h 6799634"/>
              <a:gd name="connsiteX5" fmla="*/ 1605063 w 2558374"/>
              <a:gd name="connsiteY5" fmla="*/ 2986391 h 6799634"/>
              <a:gd name="connsiteX6" fmla="*/ 1760706 w 2558374"/>
              <a:gd name="connsiteY6" fmla="*/ 3550595 h 6799634"/>
              <a:gd name="connsiteX7" fmla="*/ 1857983 w 2558374"/>
              <a:gd name="connsiteY7" fmla="*/ 4036978 h 6799634"/>
              <a:gd name="connsiteX8" fmla="*/ 1770434 w 2558374"/>
              <a:gd name="connsiteY8" fmla="*/ 4435812 h 6799634"/>
              <a:gd name="connsiteX9" fmla="*/ 1809344 w 2558374"/>
              <a:gd name="connsiteY9" fmla="*/ 4669276 h 6799634"/>
              <a:gd name="connsiteX10" fmla="*/ 2091446 w 2558374"/>
              <a:gd name="connsiteY10" fmla="*/ 5175115 h 6799634"/>
              <a:gd name="connsiteX11" fmla="*/ 2286000 w 2558374"/>
              <a:gd name="connsiteY11" fmla="*/ 5515583 h 6799634"/>
              <a:gd name="connsiteX12" fmla="*/ 2305455 w 2558374"/>
              <a:gd name="connsiteY12" fmla="*/ 5914417 h 6799634"/>
              <a:gd name="connsiteX13" fmla="*/ 2441642 w 2558374"/>
              <a:gd name="connsiteY13" fmla="*/ 6147880 h 6799634"/>
              <a:gd name="connsiteX14" fmla="*/ 2538919 w 2558374"/>
              <a:gd name="connsiteY14" fmla="*/ 6556442 h 6799634"/>
              <a:gd name="connsiteX15" fmla="*/ 2558374 w 2558374"/>
              <a:gd name="connsiteY15" fmla="*/ 6799634 h 6799634"/>
              <a:gd name="connsiteX0" fmla="*/ 0 w 2558374"/>
              <a:gd name="connsiteY0" fmla="*/ 0 h 6799634"/>
              <a:gd name="connsiteX1" fmla="*/ 369651 w 2558374"/>
              <a:gd name="connsiteY1" fmla="*/ 817123 h 6799634"/>
              <a:gd name="connsiteX2" fmla="*/ 573931 w 2558374"/>
              <a:gd name="connsiteY2" fmla="*/ 1225685 h 6799634"/>
              <a:gd name="connsiteX3" fmla="*/ 700391 w 2558374"/>
              <a:gd name="connsiteY3" fmla="*/ 1702340 h 6799634"/>
              <a:gd name="connsiteX4" fmla="*/ 1060314 w 2558374"/>
              <a:gd name="connsiteY4" fmla="*/ 2013625 h 6799634"/>
              <a:gd name="connsiteX5" fmla="*/ 1322961 w 2558374"/>
              <a:gd name="connsiteY5" fmla="*/ 2509736 h 6799634"/>
              <a:gd name="connsiteX6" fmla="*/ 1605063 w 2558374"/>
              <a:gd name="connsiteY6" fmla="*/ 2986391 h 6799634"/>
              <a:gd name="connsiteX7" fmla="*/ 1760706 w 2558374"/>
              <a:gd name="connsiteY7" fmla="*/ 3550595 h 6799634"/>
              <a:gd name="connsiteX8" fmla="*/ 1857983 w 2558374"/>
              <a:gd name="connsiteY8" fmla="*/ 4036978 h 6799634"/>
              <a:gd name="connsiteX9" fmla="*/ 1770434 w 2558374"/>
              <a:gd name="connsiteY9" fmla="*/ 4435812 h 6799634"/>
              <a:gd name="connsiteX10" fmla="*/ 1809344 w 2558374"/>
              <a:gd name="connsiteY10" fmla="*/ 4669276 h 6799634"/>
              <a:gd name="connsiteX11" fmla="*/ 2091446 w 2558374"/>
              <a:gd name="connsiteY11" fmla="*/ 5175115 h 6799634"/>
              <a:gd name="connsiteX12" fmla="*/ 2286000 w 2558374"/>
              <a:gd name="connsiteY12" fmla="*/ 5515583 h 6799634"/>
              <a:gd name="connsiteX13" fmla="*/ 2305455 w 2558374"/>
              <a:gd name="connsiteY13" fmla="*/ 5914417 h 6799634"/>
              <a:gd name="connsiteX14" fmla="*/ 2441642 w 2558374"/>
              <a:gd name="connsiteY14" fmla="*/ 6147880 h 6799634"/>
              <a:gd name="connsiteX15" fmla="*/ 2538919 w 2558374"/>
              <a:gd name="connsiteY15" fmla="*/ 6556442 h 6799634"/>
              <a:gd name="connsiteX16" fmla="*/ 2558374 w 2558374"/>
              <a:gd name="connsiteY16" fmla="*/ 6799634 h 6799634"/>
              <a:gd name="connsiteX0" fmla="*/ 0 w 2422187"/>
              <a:gd name="connsiteY0" fmla="*/ 0 h 6527260"/>
              <a:gd name="connsiteX1" fmla="*/ 233464 w 2422187"/>
              <a:gd name="connsiteY1" fmla="*/ 544749 h 6527260"/>
              <a:gd name="connsiteX2" fmla="*/ 437744 w 2422187"/>
              <a:gd name="connsiteY2" fmla="*/ 953311 h 6527260"/>
              <a:gd name="connsiteX3" fmla="*/ 564204 w 2422187"/>
              <a:gd name="connsiteY3" fmla="*/ 1429966 h 6527260"/>
              <a:gd name="connsiteX4" fmla="*/ 924127 w 2422187"/>
              <a:gd name="connsiteY4" fmla="*/ 1741251 h 6527260"/>
              <a:gd name="connsiteX5" fmla="*/ 1186774 w 2422187"/>
              <a:gd name="connsiteY5" fmla="*/ 2237362 h 6527260"/>
              <a:gd name="connsiteX6" fmla="*/ 1468876 w 2422187"/>
              <a:gd name="connsiteY6" fmla="*/ 2714017 h 6527260"/>
              <a:gd name="connsiteX7" fmla="*/ 1624519 w 2422187"/>
              <a:gd name="connsiteY7" fmla="*/ 3278221 h 6527260"/>
              <a:gd name="connsiteX8" fmla="*/ 1721796 w 2422187"/>
              <a:gd name="connsiteY8" fmla="*/ 3764604 h 6527260"/>
              <a:gd name="connsiteX9" fmla="*/ 1634247 w 2422187"/>
              <a:gd name="connsiteY9" fmla="*/ 4163438 h 6527260"/>
              <a:gd name="connsiteX10" fmla="*/ 1673157 w 2422187"/>
              <a:gd name="connsiteY10" fmla="*/ 4396902 h 6527260"/>
              <a:gd name="connsiteX11" fmla="*/ 1955259 w 2422187"/>
              <a:gd name="connsiteY11" fmla="*/ 4902741 h 6527260"/>
              <a:gd name="connsiteX12" fmla="*/ 2149813 w 2422187"/>
              <a:gd name="connsiteY12" fmla="*/ 5243209 h 6527260"/>
              <a:gd name="connsiteX13" fmla="*/ 2169268 w 2422187"/>
              <a:gd name="connsiteY13" fmla="*/ 5642043 h 6527260"/>
              <a:gd name="connsiteX14" fmla="*/ 2305455 w 2422187"/>
              <a:gd name="connsiteY14" fmla="*/ 5875506 h 6527260"/>
              <a:gd name="connsiteX15" fmla="*/ 2402732 w 2422187"/>
              <a:gd name="connsiteY15" fmla="*/ 6284068 h 6527260"/>
              <a:gd name="connsiteX16" fmla="*/ 2422187 w 2422187"/>
              <a:gd name="connsiteY16" fmla="*/ 6527260 h 6527260"/>
              <a:gd name="connsiteX0" fmla="*/ 0 w 2414891"/>
              <a:gd name="connsiteY0" fmla="*/ 0 h 6320435"/>
              <a:gd name="connsiteX1" fmla="*/ 233464 w 2414891"/>
              <a:gd name="connsiteY1" fmla="*/ 544749 h 6320435"/>
              <a:gd name="connsiteX2" fmla="*/ 437744 w 2414891"/>
              <a:gd name="connsiteY2" fmla="*/ 953311 h 6320435"/>
              <a:gd name="connsiteX3" fmla="*/ 564204 w 2414891"/>
              <a:gd name="connsiteY3" fmla="*/ 1429966 h 6320435"/>
              <a:gd name="connsiteX4" fmla="*/ 924127 w 2414891"/>
              <a:gd name="connsiteY4" fmla="*/ 1741251 h 6320435"/>
              <a:gd name="connsiteX5" fmla="*/ 1186774 w 2414891"/>
              <a:gd name="connsiteY5" fmla="*/ 2237362 h 6320435"/>
              <a:gd name="connsiteX6" fmla="*/ 1468876 w 2414891"/>
              <a:gd name="connsiteY6" fmla="*/ 2714017 h 6320435"/>
              <a:gd name="connsiteX7" fmla="*/ 1624519 w 2414891"/>
              <a:gd name="connsiteY7" fmla="*/ 3278221 h 6320435"/>
              <a:gd name="connsiteX8" fmla="*/ 1721796 w 2414891"/>
              <a:gd name="connsiteY8" fmla="*/ 3764604 h 6320435"/>
              <a:gd name="connsiteX9" fmla="*/ 1634247 w 2414891"/>
              <a:gd name="connsiteY9" fmla="*/ 4163438 h 6320435"/>
              <a:gd name="connsiteX10" fmla="*/ 1673157 w 2414891"/>
              <a:gd name="connsiteY10" fmla="*/ 4396902 h 6320435"/>
              <a:gd name="connsiteX11" fmla="*/ 1955259 w 2414891"/>
              <a:gd name="connsiteY11" fmla="*/ 4902741 h 6320435"/>
              <a:gd name="connsiteX12" fmla="*/ 2149813 w 2414891"/>
              <a:gd name="connsiteY12" fmla="*/ 5243209 h 6320435"/>
              <a:gd name="connsiteX13" fmla="*/ 2169268 w 2414891"/>
              <a:gd name="connsiteY13" fmla="*/ 5642043 h 6320435"/>
              <a:gd name="connsiteX14" fmla="*/ 2305455 w 2414891"/>
              <a:gd name="connsiteY14" fmla="*/ 5875506 h 6320435"/>
              <a:gd name="connsiteX15" fmla="*/ 2402732 w 2414891"/>
              <a:gd name="connsiteY15" fmla="*/ 6284068 h 6320435"/>
              <a:gd name="connsiteX16" fmla="*/ 2412460 w 2414891"/>
              <a:gd name="connsiteY16" fmla="*/ 6284069 h 6320435"/>
              <a:gd name="connsiteX0" fmla="*/ 0 w 2408179"/>
              <a:gd name="connsiteY0" fmla="*/ 0 h 6304157"/>
              <a:gd name="connsiteX1" fmla="*/ 233464 w 2408179"/>
              <a:gd name="connsiteY1" fmla="*/ 544749 h 6304157"/>
              <a:gd name="connsiteX2" fmla="*/ 437744 w 2408179"/>
              <a:gd name="connsiteY2" fmla="*/ 953311 h 6304157"/>
              <a:gd name="connsiteX3" fmla="*/ 564204 w 2408179"/>
              <a:gd name="connsiteY3" fmla="*/ 1429966 h 6304157"/>
              <a:gd name="connsiteX4" fmla="*/ 924127 w 2408179"/>
              <a:gd name="connsiteY4" fmla="*/ 1741251 h 6304157"/>
              <a:gd name="connsiteX5" fmla="*/ 1186774 w 2408179"/>
              <a:gd name="connsiteY5" fmla="*/ 2237362 h 6304157"/>
              <a:gd name="connsiteX6" fmla="*/ 1468876 w 2408179"/>
              <a:gd name="connsiteY6" fmla="*/ 2714017 h 6304157"/>
              <a:gd name="connsiteX7" fmla="*/ 1624519 w 2408179"/>
              <a:gd name="connsiteY7" fmla="*/ 3278221 h 6304157"/>
              <a:gd name="connsiteX8" fmla="*/ 1721796 w 2408179"/>
              <a:gd name="connsiteY8" fmla="*/ 3764604 h 6304157"/>
              <a:gd name="connsiteX9" fmla="*/ 1634247 w 2408179"/>
              <a:gd name="connsiteY9" fmla="*/ 4163438 h 6304157"/>
              <a:gd name="connsiteX10" fmla="*/ 1673157 w 2408179"/>
              <a:gd name="connsiteY10" fmla="*/ 4396902 h 6304157"/>
              <a:gd name="connsiteX11" fmla="*/ 1955259 w 2408179"/>
              <a:gd name="connsiteY11" fmla="*/ 4902741 h 6304157"/>
              <a:gd name="connsiteX12" fmla="*/ 2149813 w 2408179"/>
              <a:gd name="connsiteY12" fmla="*/ 5243209 h 6304157"/>
              <a:gd name="connsiteX13" fmla="*/ 2169268 w 2408179"/>
              <a:gd name="connsiteY13" fmla="*/ 5642043 h 6304157"/>
              <a:gd name="connsiteX14" fmla="*/ 2305455 w 2408179"/>
              <a:gd name="connsiteY14" fmla="*/ 5875506 h 6304157"/>
              <a:gd name="connsiteX15" fmla="*/ 2402732 w 2408179"/>
              <a:gd name="connsiteY15" fmla="*/ 6284068 h 6304157"/>
              <a:gd name="connsiteX16" fmla="*/ 2383277 w 2408179"/>
              <a:gd name="connsiteY16" fmla="*/ 6089516 h 6304157"/>
              <a:gd name="connsiteX0" fmla="*/ 0 w 2490282"/>
              <a:gd name="connsiteY0" fmla="*/ 0 h 6439712"/>
              <a:gd name="connsiteX1" fmla="*/ 233464 w 2490282"/>
              <a:gd name="connsiteY1" fmla="*/ 544749 h 6439712"/>
              <a:gd name="connsiteX2" fmla="*/ 437744 w 2490282"/>
              <a:gd name="connsiteY2" fmla="*/ 953311 h 6439712"/>
              <a:gd name="connsiteX3" fmla="*/ 564204 w 2490282"/>
              <a:gd name="connsiteY3" fmla="*/ 1429966 h 6439712"/>
              <a:gd name="connsiteX4" fmla="*/ 924127 w 2490282"/>
              <a:gd name="connsiteY4" fmla="*/ 1741251 h 6439712"/>
              <a:gd name="connsiteX5" fmla="*/ 1186774 w 2490282"/>
              <a:gd name="connsiteY5" fmla="*/ 2237362 h 6439712"/>
              <a:gd name="connsiteX6" fmla="*/ 1468876 w 2490282"/>
              <a:gd name="connsiteY6" fmla="*/ 2714017 h 6439712"/>
              <a:gd name="connsiteX7" fmla="*/ 1624519 w 2490282"/>
              <a:gd name="connsiteY7" fmla="*/ 3278221 h 6439712"/>
              <a:gd name="connsiteX8" fmla="*/ 1721796 w 2490282"/>
              <a:gd name="connsiteY8" fmla="*/ 3764604 h 6439712"/>
              <a:gd name="connsiteX9" fmla="*/ 1634247 w 2490282"/>
              <a:gd name="connsiteY9" fmla="*/ 4163438 h 6439712"/>
              <a:gd name="connsiteX10" fmla="*/ 1673157 w 2490282"/>
              <a:gd name="connsiteY10" fmla="*/ 4396902 h 6439712"/>
              <a:gd name="connsiteX11" fmla="*/ 1955259 w 2490282"/>
              <a:gd name="connsiteY11" fmla="*/ 4902741 h 6439712"/>
              <a:gd name="connsiteX12" fmla="*/ 2149813 w 2490282"/>
              <a:gd name="connsiteY12" fmla="*/ 5243209 h 6439712"/>
              <a:gd name="connsiteX13" fmla="*/ 2169268 w 2490282"/>
              <a:gd name="connsiteY13" fmla="*/ 5642043 h 6439712"/>
              <a:gd name="connsiteX14" fmla="*/ 2305455 w 2490282"/>
              <a:gd name="connsiteY14" fmla="*/ 5875506 h 6439712"/>
              <a:gd name="connsiteX15" fmla="*/ 2402732 w 2490282"/>
              <a:gd name="connsiteY15" fmla="*/ 6284068 h 6439712"/>
              <a:gd name="connsiteX16" fmla="*/ 2490282 w 2490282"/>
              <a:gd name="connsiteY16" fmla="*/ 6439712 h 6439712"/>
              <a:gd name="connsiteX0" fmla="*/ 0 w 2490282"/>
              <a:gd name="connsiteY0" fmla="*/ 0 h 6439712"/>
              <a:gd name="connsiteX1" fmla="*/ 233464 w 2490282"/>
              <a:gd name="connsiteY1" fmla="*/ 544749 h 6439712"/>
              <a:gd name="connsiteX2" fmla="*/ 437744 w 2490282"/>
              <a:gd name="connsiteY2" fmla="*/ 953311 h 6439712"/>
              <a:gd name="connsiteX3" fmla="*/ 564204 w 2490282"/>
              <a:gd name="connsiteY3" fmla="*/ 1429966 h 6439712"/>
              <a:gd name="connsiteX4" fmla="*/ 924127 w 2490282"/>
              <a:gd name="connsiteY4" fmla="*/ 1741251 h 6439712"/>
              <a:gd name="connsiteX5" fmla="*/ 1186774 w 2490282"/>
              <a:gd name="connsiteY5" fmla="*/ 2237362 h 6439712"/>
              <a:gd name="connsiteX6" fmla="*/ 1468876 w 2490282"/>
              <a:gd name="connsiteY6" fmla="*/ 2714017 h 6439712"/>
              <a:gd name="connsiteX7" fmla="*/ 1624519 w 2490282"/>
              <a:gd name="connsiteY7" fmla="*/ 3278221 h 6439712"/>
              <a:gd name="connsiteX8" fmla="*/ 1721796 w 2490282"/>
              <a:gd name="connsiteY8" fmla="*/ 3764604 h 6439712"/>
              <a:gd name="connsiteX9" fmla="*/ 1634247 w 2490282"/>
              <a:gd name="connsiteY9" fmla="*/ 4163438 h 6439712"/>
              <a:gd name="connsiteX10" fmla="*/ 1673157 w 2490282"/>
              <a:gd name="connsiteY10" fmla="*/ 4396902 h 6439712"/>
              <a:gd name="connsiteX11" fmla="*/ 1955259 w 2490282"/>
              <a:gd name="connsiteY11" fmla="*/ 4902741 h 6439712"/>
              <a:gd name="connsiteX12" fmla="*/ 2149813 w 2490282"/>
              <a:gd name="connsiteY12" fmla="*/ 5243209 h 6439712"/>
              <a:gd name="connsiteX13" fmla="*/ 2169268 w 2490282"/>
              <a:gd name="connsiteY13" fmla="*/ 5642043 h 6439712"/>
              <a:gd name="connsiteX14" fmla="*/ 2305455 w 2490282"/>
              <a:gd name="connsiteY14" fmla="*/ 5875506 h 6439712"/>
              <a:gd name="connsiteX15" fmla="*/ 2383276 w 2490282"/>
              <a:gd name="connsiteY15" fmla="*/ 6089514 h 6439712"/>
              <a:gd name="connsiteX16" fmla="*/ 2490282 w 2490282"/>
              <a:gd name="connsiteY16" fmla="*/ 6439712 h 6439712"/>
              <a:gd name="connsiteX0" fmla="*/ 0 w 2412461"/>
              <a:gd name="connsiteY0" fmla="*/ 0 h 6293797"/>
              <a:gd name="connsiteX1" fmla="*/ 233464 w 2412461"/>
              <a:gd name="connsiteY1" fmla="*/ 544749 h 6293797"/>
              <a:gd name="connsiteX2" fmla="*/ 437744 w 2412461"/>
              <a:gd name="connsiteY2" fmla="*/ 953311 h 6293797"/>
              <a:gd name="connsiteX3" fmla="*/ 564204 w 2412461"/>
              <a:gd name="connsiteY3" fmla="*/ 1429966 h 6293797"/>
              <a:gd name="connsiteX4" fmla="*/ 924127 w 2412461"/>
              <a:gd name="connsiteY4" fmla="*/ 1741251 h 6293797"/>
              <a:gd name="connsiteX5" fmla="*/ 1186774 w 2412461"/>
              <a:gd name="connsiteY5" fmla="*/ 2237362 h 6293797"/>
              <a:gd name="connsiteX6" fmla="*/ 1468876 w 2412461"/>
              <a:gd name="connsiteY6" fmla="*/ 2714017 h 6293797"/>
              <a:gd name="connsiteX7" fmla="*/ 1624519 w 2412461"/>
              <a:gd name="connsiteY7" fmla="*/ 3278221 h 6293797"/>
              <a:gd name="connsiteX8" fmla="*/ 1721796 w 2412461"/>
              <a:gd name="connsiteY8" fmla="*/ 3764604 h 6293797"/>
              <a:gd name="connsiteX9" fmla="*/ 1634247 w 2412461"/>
              <a:gd name="connsiteY9" fmla="*/ 4163438 h 6293797"/>
              <a:gd name="connsiteX10" fmla="*/ 1673157 w 2412461"/>
              <a:gd name="connsiteY10" fmla="*/ 4396902 h 6293797"/>
              <a:gd name="connsiteX11" fmla="*/ 1955259 w 2412461"/>
              <a:gd name="connsiteY11" fmla="*/ 4902741 h 6293797"/>
              <a:gd name="connsiteX12" fmla="*/ 2149813 w 2412461"/>
              <a:gd name="connsiteY12" fmla="*/ 5243209 h 6293797"/>
              <a:gd name="connsiteX13" fmla="*/ 2169268 w 2412461"/>
              <a:gd name="connsiteY13" fmla="*/ 5642043 h 6293797"/>
              <a:gd name="connsiteX14" fmla="*/ 2305455 w 2412461"/>
              <a:gd name="connsiteY14" fmla="*/ 5875506 h 6293797"/>
              <a:gd name="connsiteX15" fmla="*/ 2383276 w 2412461"/>
              <a:gd name="connsiteY15" fmla="*/ 6089514 h 6293797"/>
              <a:gd name="connsiteX16" fmla="*/ 2412461 w 2412461"/>
              <a:gd name="connsiteY16" fmla="*/ 6293797 h 62937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2412461" h="6293797">
                <a:moveTo>
                  <a:pt x="0" y="0"/>
                </a:moveTo>
                <a:cubicBezTo>
                  <a:pt x="136998" y="306421"/>
                  <a:pt x="160507" y="385864"/>
                  <a:pt x="233464" y="544749"/>
                </a:cubicBezTo>
                <a:cubicBezTo>
                  <a:pt x="306421" y="703634"/>
                  <a:pt x="382621" y="805775"/>
                  <a:pt x="437744" y="953311"/>
                </a:cubicBezTo>
                <a:cubicBezTo>
                  <a:pt x="492867" y="1100847"/>
                  <a:pt x="483140" y="1298643"/>
                  <a:pt x="564204" y="1429966"/>
                </a:cubicBezTo>
                <a:cubicBezTo>
                  <a:pt x="645268" y="1561289"/>
                  <a:pt x="820365" y="1606685"/>
                  <a:pt x="924127" y="1741251"/>
                </a:cubicBezTo>
                <a:cubicBezTo>
                  <a:pt x="1027889" y="1875817"/>
                  <a:pt x="1095983" y="2075234"/>
                  <a:pt x="1186774" y="2237362"/>
                </a:cubicBezTo>
                <a:cubicBezTo>
                  <a:pt x="1277566" y="2399490"/>
                  <a:pt x="1395919" y="2540541"/>
                  <a:pt x="1468876" y="2714017"/>
                </a:cubicBezTo>
                <a:cubicBezTo>
                  <a:pt x="1541833" y="2887493"/>
                  <a:pt x="1582366" y="3103123"/>
                  <a:pt x="1624519" y="3278221"/>
                </a:cubicBezTo>
                <a:cubicBezTo>
                  <a:pt x="1666672" y="3453319"/>
                  <a:pt x="1720175" y="3617068"/>
                  <a:pt x="1721796" y="3764604"/>
                </a:cubicBezTo>
                <a:cubicBezTo>
                  <a:pt x="1723417" y="3912140"/>
                  <a:pt x="1642353" y="4058055"/>
                  <a:pt x="1634247" y="4163438"/>
                </a:cubicBezTo>
                <a:cubicBezTo>
                  <a:pt x="1626141" y="4268821"/>
                  <a:pt x="1619655" y="4273685"/>
                  <a:pt x="1673157" y="4396902"/>
                </a:cubicBezTo>
                <a:cubicBezTo>
                  <a:pt x="1726659" y="4520119"/>
                  <a:pt x="1875816" y="4761690"/>
                  <a:pt x="1955259" y="4902741"/>
                </a:cubicBezTo>
                <a:cubicBezTo>
                  <a:pt x="2034702" y="5043792"/>
                  <a:pt x="2114145" y="5119992"/>
                  <a:pt x="2149813" y="5243209"/>
                </a:cubicBezTo>
                <a:cubicBezTo>
                  <a:pt x="2185481" y="5366426"/>
                  <a:pt x="2143328" y="5536660"/>
                  <a:pt x="2169268" y="5642043"/>
                </a:cubicBezTo>
                <a:cubicBezTo>
                  <a:pt x="2195208" y="5747426"/>
                  <a:pt x="2269787" y="5800927"/>
                  <a:pt x="2305455" y="5875506"/>
                </a:cubicBezTo>
                <a:cubicBezTo>
                  <a:pt x="2341123" y="5950085"/>
                  <a:pt x="2363821" y="5980888"/>
                  <a:pt x="2383276" y="6089514"/>
                </a:cubicBezTo>
                <a:cubicBezTo>
                  <a:pt x="2402731" y="6198140"/>
                  <a:pt x="2412461" y="6226514"/>
                  <a:pt x="2412461" y="6293797"/>
                </a:cubicBezTo>
              </a:path>
            </a:pathLst>
          </a:custGeom>
          <a:noFill/>
          <a:ln w="25400" cmpd="dbl">
            <a:solidFill>
              <a:srgbClr val="7030A0"/>
            </a:solidFill>
            <a:headEnd type="arrow"/>
            <a:tailEnd type="arrow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46" name="ZoneTexte 45">
            <a:extLst>
              <a:ext uri="{FF2B5EF4-FFF2-40B4-BE49-F238E27FC236}">
                <a16:creationId xmlns:a16="http://schemas.microsoft.com/office/drawing/2014/main" id="{DCB83926-2AD6-43F0-BE05-EF3CA8D891A0}"/>
              </a:ext>
            </a:extLst>
          </p:cNvPr>
          <p:cNvSpPr txBox="1"/>
          <p:nvPr/>
        </p:nvSpPr>
        <p:spPr>
          <a:xfrm rot="3535042">
            <a:off x="2954457" y="832204"/>
            <a:ext cx="1096433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400" b="1" dirty="0">
                <a:solidFill>
                  <a:srgbClr val="7030A0"/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E411</a:t>
            </a:r>
            <a:endParaRPr lang="fr-BE" sz="1400" b="1" dirty="0">
              <a:solidFill>
                <a:srgbClr val="7030A0"/>
              </a:solidFill>
              <a:latin typeface="Aharoni" panose="02010803020104030203" pitchFamily="2" charset="-79"/>
              <a:cs typeface="Aharoni" panose="02010803020104030203" pitchFamily="2" charset="-79"/>
            </a:endParaRPr>
          </a:p>
        </p:txBody>
      </p:sp>
      <p:sp>
        <p:nvSpPr>
          <p:cNvPr id="3" name="Forme libre : forme 2">
            <a:extLst>
              <a:ext uri="{FF2B5EF4-FFF2-40B4-BE49-F238E27FC236}">
                <a16:creationId xmlns:a16="http://schemas.microsoft.com/office/drawing/2014/main" id="{F601BC26-B3D5-45CC-8256-5C193BAC3AFF}"/>
              </a:ext>
            </a:extLst>
          </p:cNvPr>
          <p:cNvSpPr/>
          <p:nvPr/>
        </p:nvSpPr>
        <p:spPr>
          <a:xfrm>
            <a:off x="2636061" y="714375"/>
            <a:ext cx="6593664" cy="5867400"/>
          </a:xfrm>
          <a:custGeom>
            <a:avLst/>
            <a:gdLst>
              <a:gd name="connsiteX0" fmla="*/ 6593664 w 6593664"/>
              <a:gd name="connsiteY0" fmla="*/ 5867400 h 5867400"/>
              <a:gd name="connsiteX1" fmla="*/ 6222189 w 6593664"/>
              <a:gd name="connsiteY1" fmla="*/ 5324475 h 5867400"/>
              <a:gd name="connsiteX2" fmla="*/ 5784039 w 6593664"/>
              <a:gd name="connsiteY2" fmla="*/ 4895850 h 5867400"/>
              <a:gd name="connsiteX3" fmla="*/ 5460189 w 6593664"/>
              <a:gd name="connsiteY3" fmla="*/ 4914900 h 5867400"/>
              <a:gd name="connsiteX4" fmla="*/ 5126814 w 6593664"/>
              <a:gd name="connsiteY4" fmla="*/ 4972050 h 5867400"/>
              <a:gd name="connsiteX5" fmla="*/ 4993464 w 6593664"/>
              <a:gd name="connsiteY5" fmla="*/ 5067300 h 5867400"/>
              <a:gd name="connsiteX6" fmla="*/ 4764864 w 6593664"/>
              <a:gd name="connsiteY6" fmla="*/ 4924425 h 5867400"/>
              <a:gd name="connsiteX7" fmla="*/ 4450539 w 6593664"/>
              <a:gd name="connsiteY7" fmla="*/ 4514850 h 5867400"/>
              <a:gd name="connsiteX8" fmla="*/ 4079064 w 6593664"/>
              <a:gd name="connsiteY8" fmla="*/ 4562475 h 5867400"/>
              <a:gd name="connsiteX9" fmla="*/ 3869514 w 6593664"/>
              <a:gd name="connsiteY9" fmla="*/ 4657725 h 5867400"/>
              <a:gd name="connsiteX10" fmla="*/ 3478989 w 6593664"/>
              <a:gd name="connsiteY10" fmla="*/ 4486275 h 5867400"/>
              <a:gd name="connsiteX11" fmla="*/ 3288489 w 6593664"/>
              <a:gd name="connsiteY11" fmla="*/ 4371975 h 5867400"/>
              <a:gd name="connsiteX12" fmla="*/ 3212289 w 6593664"/>
              <a:gd name="connsiteY12" fmla="*/ 4000500 h 5867400"/>
              <a:gd name="connsiteX13" fmla="*/ 3155139 w 6593664"/>
              <a:gd name="connsiteY13" fmla="*/ 3886200 h 5867400"/>
              <a:gd name="connsiteX14" fmla="*/ 3097989 w 6593664"/>
              <a:gd name="connsiteY14" fmla="*/ 3695700 h 5867400"/>
              <a:gd name="connsiteX15" fmla="*/ 2897964 w 6593664"/>
              <a:gd name="connsiteY15" fmla="*/ 3495675 h 5867400"/>
              <a:gd name="connsiteX16" fmla="*/ 2783664 w 6593664"/>
              <a:gd name="connsiteY16" fmla="*/ 3152775 h 5867400"/>
              <a:gd name="connsiteX17" fmla="*/ 2716989 w 6593664"/>
              <a:gd name="connsiteY17" fmla="*/ 2638425 h 5867400"/>
              <a:gd name="connsiteX18" fmla="*/ 2631264 w 6593664"/>
              <a:gd name="connsiteY18" fmla="*/ 2324100 h 5867400"/>
              <a:gd name="connsiteX19" fmla="*/ 2355039 w 6593664"/>
              <a:gd name="connsiteY19" fmla="*/ 2228850 h 5867400"/>
              <a:gd name="connsiteX20" fmla="*/ 2126439 w 6593664"/>
              <a:gd name="connsiteY20" fmla="*/ 2143125 h 5867400"/>
              <a:gd name="connsiteX21" fmla="*/ 2002614 w 6593664"/>
              <a:gd name="connsiteY21" fmla="*/ 1990725 h 5867400"/>
              <a:gd name="connsiteX22" fmla="*/ 1850214 w 6593664"/>
              <a:gd name="connsiteY22" fmla="*/ 1895475 h 5867400"/>
              <a:gd name="connsiteX23" fmla="*/ 1621614 w 6593664"/>
              <a:gd name="connsiteY23" fmla="*/ 1371600 h 5867400"/>
              <a:gd name="connsiteX24" fmla="*/ 1335864 w 6593664"/>
              <a:gd name="connsiteY24" fmla="*/ 1333500 h 5867400"/>
              <a:gd name="connsiteX25" fmla="*/ 1012014 w 6593664"/>
              <a:gd name="connsiteY25" fmla="*/ 1257300 h 5867400"/>
              <a:gd name="connsiteX26" fmla="*/ 716739 w 6593664"/>
              <a:gd name="connsiteY26" fmla="*/ 904875 h 5867400"/>
              <a:gd name="connsiteX27" fmla="*/ 354789 w 6593664"/>
              <a:gd name="connsiteY27" fmla="*/ 838200 h 5867400"/>
              <a:gd name="connsiteX28" fmla="*/ 69039 w 6593664"/>
              <a:gd name="connsiteY28" fmla="*/ 762000 h 5867400"/>
              <a:gd name="connsiteX29" fmla="*/ 2364 w 6593664"/>
              <a:gd name="connsiteY29" fmla="*/ 542925 h 5867400"/>
              <a:gd name="connsiteX30" fmla="*/ 21414 w 6593664"/>
              <a:gd name="connsiteY30" fmla="*/ 0 h 5867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6593664" h="5867400">
                <a:moveTo>
                  <a:pt x="6593664" y="5867400"/>
                </a:moveTo>
                <a:cubicBezTo>
                  <a:pt x="6475395" y="5676900"/>
                  <a:pt x="6357126" y="5486400"/>
                  <a:pt x="6222189" y="5324475"/>
                </a:cubicBezTo>
                <a:cubicBezTo>
                  <a:pt x="6087251" y="5162550"/>
                  <a:pt x="5911039" y="4964112"/>
                  <a:pt x="5784039" y="4895850"/>
                </a:cubicBezTo>
                <a:cubicBezTo>
                  <a:pt x="5657039" y="4827587"/>
                  <a:pt x="5569726" y="4902200"/>
                  <a:pt x="5460189" y="4914900"/>
                </a:cubicBezTo>
                <a:cubicBezTo>
                  <a:pt x="5350652" y="4927600"/>
                  <a:pt x="5204601" y="4946650"/>
                  <a:pt x="5126814" y="4972050"/>
                </a:cubicBezTo>
                <a:cubicBezTo>
                  <a:pt x="5049027" y="4997450"/>
                  <a:pt x="5053789" y="5075237"/>
                  <a:pt x="4993464" y="5067300"/>
                </a:cubicBezTo>
                <a:cubicBezTo>
                  <a:pt x="4933139" y="5059363"/>
                  <a:pt x="4855351" y="5016500"/>
                  <a:pt x="4764864" y="4924425"/>
                </a:cubicBezTo>
                <a:cubicBezTo>
                  <a:pt x="4674376" y="4832350"/>
                  <a:pt x="4564839" y="4575175"/>
                  <a:pt x="4450539" y="4514850"/>
                </a:cubicBezTo>
                <a:cubicBezTo>
                  <a:pt x="4336239" y="4454525"/>
                  <a:pt x="4175901" y="4538663"/>
                  <a:pt x="4079064" y="4562475"/>
                </a:cubicBezTo>
                <a:cubicBezTo>
                  <a:pt x="3982227" y="4586287"/>
                  <a:pt x="3969526" y="4670425"/>
                  <a:pt x="3869514" y="4657725"/>
                </a:cubicBezTo>
                <a:cubicBezTo>
                  <a:pt x="3769502" y="4645025"/>
                  <a:pt x="3575826" y="4533900"/>
                  <a:pt x="3478989" y="4486275"/>
                </a:cubicBezTo>
                <a:cubicBezTo>
                  <a:pt x="3382152" y="4438650"/>
                  <a:pt x="3332939" y="4452937"/>
                  <a:pt x="3288489" y="4371975"/>
                </a:cubicBezTo>
                <a:cubicBezTo>
                  <a:pt x="3244039" y="4291012"/>
                  <a:pt x="3234514" y="4081462"/>
                  <a:pt x="3212289" y="4000500"/>
                </a:cubicBezTo>
                <a:cubicBezTo>
                  <a:pt x="3190064" y="3919537"/>
                  <a:pt x="3174189" y="3937000"/>
                  <a:pt x="3155139" y="3886200"/>
                </a:cubicBezTo>
                <a:cubicBezTo>
                  <a:pt x="3136089" y="3835400"/>
                  <a:pt x="3140851" y="3760787"/>
                  <a:pt x="3097989" y="3695700"/>
                </a:cubicBezTo>
                <a:cubicBezTo>
                  <a:pt x="3055127" y="3630613"/>
                  <a:pt x="2950351" y="3586162"/>
                  <a:pt x="2897964" y="3495675"/>
                </a:cubicBezTo>
                <a:cubicBezTo>
                  <a:pt x="2845576" y="3405187"/>
                  <a:pt x="2813826" y="3295650"/>
                  <a:pt x="2783664" y="3152775"/>
                </a:cubicBezTo>
                <a:cubicBezTo>
                  <a:pt x="2753502" y="3009900"/>
                  <a:pt x="2742389" y="2776538"/>
                  <a:pt x="2716989" y="2638425"/>
                </a:cubicBezTo>
                <a:cubicBezTo>
                  <a:pt x="2691589" y="2500312"/>
                  <a:pt x="2691589" y="2392362"/>
                  <a:pt x="2631264" y="2324100"/>
                </a:cubicBezTo>
                <a:cubicBezTo>
                  <a:pt x="2570939" y="2255838"/>
                  <a:pt x="2439176" y="2259012"/>
                  <a:pt x="2355039" y="2228850"/>
                </a:cubicBezTo>
                <a:cubicBezTo>
                  <a:pt x="2270902" y="2198688"/>
                  <a:pt x="2185176" y="2182812"/>
                  <a:pt x="2126439" y="2143125"/>
                </a:cubicBezTo>
                <a:cubicBezTo>
                  <a:pt x="2067702" y="2103438"/>
                  <a:pt x="2048651" y="2032000"/>
                  <a:pt x="2002614" y="1990725"/>
                </a:cubicBezTo>
                <a:cubicBezTo>
                  <a:pt x="1956577" y="1949450"/>
                  <a:pt x="1913714" y="1998662"/>
                  <a:pt x="1850214" y="1895475"/>
                </a:cubicBezTo>
                <a:cubicBezTo>
                  <a:pt x="1786714" y="1792288"/>
                  <a:pt x="1707339" y="1465263"/>
                  <a:pt x="1621614" y="1371600"/>
                </a:cubicBezTo>
                <a:cubicBezTo>
                  <a:pt x="1535889" y="1277937"/>
                  <a:pt x="1437464" y="1352550"/>
                  <a:pt x="1335864" y="1333500"/>
                </a:cubicBezTo>
                <a:cubicBezTo>
                  <a:pt x="1234264" y="1314450"/>
                  <a:pt x="1115202" y="1328738"/>
                  <a:pt x="1012014" y="1257300"/>
                </a:cubicBezTo>
                <a:cubicBezTo>
                  <a:pt x="908826" y="1185862"/>
                  <a:pt x="826276" y="974725"/>
                  <a:pt x="716739" y="904875"/>
                </a:cubicBezTo>
                <a:cubicBezTo>
                  <a:pt x="607201" y="835025"/>
                  <a:pt x="462739" y="862012"/>
                  <a:pt x="354789" y="838200"/>
                </a:cubicBezTo>
                <a:cubicBezTo>
                  <a:pt x="246839" y="814387"/>
                  <a:pt x="127776" y="811212"/>
                  <a:pt x="69039" y="762000"/>
                </a:cubicBezTo>
                <a:cubicBezTo>
                  <a:pt x="10301" y="712787"/>
                  <a:pt x="10301" y="669925"/>
                  <a:pt x="2364" y="542925"/>
                </a:cubicBezTo>
                <a:cubicBezTo>
                  <a:pt x="-5573" y="415925"/>
                  <a:pt x="7920" y="207962"/>
                  <a:pt x="21414" y="0"/>
                </a:cubicBezTo>
              </a:path>
            </a:pathLst>
          </a:cu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47" name="Forme libre : forme 46">
            <a:extLst>
              <a:ext uri="{FF2B5EF4-FFF2-40B4-BE49-F238E27FC236}">
                <a16:creationId xmlns:a16="http://schemas.microsoft.com/office/drawing/2014/main" id="{24165ECA-D9A2-4EA1-8748-ED208921E5FD}"/>
              </a:ext>
            </a:extLst>
          </p:cNvPr>
          <p:cNvSpPr/>
          <p:nvPr/>
        </p:nvSpPr>
        <p:spPr>
          <a:xfrm>
            <a:off x="2636061" y="711943"/>
            <a:ext cx="6593664" cy="5867400"/>
          </a:xfrm>
          <a:custGeom>
            <a:avLst/>
            <a:gdLst>
              <a:gd name="connsiteX0" fmla="*/ 6593664 w 6593664"/>
              <a:gd name="connsiteY0" fmla="*/ 5867400 h 5867400"/>
              <a:gd name="connsiteX1" fmla="*/ 6222189 w 6593664"/>
              <a:gd name="connsiteY1" fmla="*/ 5324475 h 5867400"/>
              <a:gd name="connsiteX2" fmla="*/ 5784039 w 6593664"/>
              <a:gd name="connsiteY2" fmla="*/ 4895850 h 5867400"/>
              <a:gd name="connsiteX3" fmla="*/ 5460189 w 6593664"/>
              <a:gd name="connsiteY3" fmla="*/ 4914900 h 5867400"/>
              <a:gd name="connsiteX4" fmla="*/ 5126814 w 6593664"/>
              <a:gd name="connsiteY4" fmla="*/ 4972050 h 5867400"/>
              <a:gd name="connsiteX5" fmla="*/ 4993464 w 6593664"/>
              <a:gd name="connsiteY5" fmla="*/ 5067300 h 5867400"/>
              <a:gd name="connsiteX6" fmla="*/ 4764864 w 6593664"/>
              <a:gd name="connsiteY6" fmla="*/ 4924425 h 5867400"/>
              <a:gd name="connsiteX7" fmla="*/ 4450539 w 6593664"/>
              <a:gd name="connsiteY7" fmla="*/ 4514850 h 5867400"/>
              <a:gd name="connsiteX8" fmla="*/ 4079064 w 6593664"/>
              <a:gd name="connsiteY8" fmla="*/ 4562475 h 5867400"/>
              <a:gd name="connsiteX9" fmla="*/ 3869514 w 6593664"/>
              <a:gd name="connsiteY9" fmla="*/ 4657725 h 5867400"/>
              <a:gd name="connsiteX10" fmla="*/ 3478989 w 6593664"/>
              <a:gd name="connsiteY10" fmla="*/ 4486275 h 5867400"/>
              <a:gd name="connsiteX11" fmla="*/ 3288489 w 6593664"/>
              <a:gd name="connsiteY11" fmla="*/ 4371975 h 5867400"/>
              <a:gd name="connsiteX12" fmla="*/ 3212289 w 6593664"/>
              <a:gd name="connsiteY12" fmla="*/ 4000500 h 5867400"/>
              <a:gd name="connsiteX13" fmla="*/ 3155139 w 6593664"/>
              <a:gd name="connsiteY13" fmla="*/ 3886200 h 5867400"/>
              <a:gd name="connsiteX14" fmla="*/ 3097989 w 6593664"/>
              <a:gd name="connsiteY14" fmla="*/ 3695700 h 5867400"/>
              <a:gd name="connsiteX15" fmla="*/ 2897964 w 6593664"/>
              <a:gd name="connsiteY15" fmla="*/ 3495675 h 5867400"/>
              <a:gd name="connsiteX16" fmla="*/ 2783664 w 6593664"/>
              <a:gd name="connsiteY16" fmla="*/ 3152775 h 5867400"/>
              <a:gd name="connsiteX17" fmla="*/ 2716989 w 6593664"/>
              <a:gd name="connsiteY17" fmla="*/ 2638425 h 5867400"/>
              <a:gd name="connsiteX18" fmla="*/ 2631264 w 6593664"/>
              <a:gd name="connsiteY18" fmla="*/ 2324100 h 5867400"/>
              <a:gd name="connsiteX19" fmla="*/ 2355039 w 6593664"/>
              <a:gd name="connsiteY19" fmla="*/ 2228850 h 5867400"/>
              <a:gd name="connsiteX20" fmla="*/ 2126439 w 6593664"/>
              <a:gd name="connsiteY20" fmla="*/ 2143125 h 5867400"/>
              <a:gd name="connsiteX21" fmla="*/ 2002614 w 6593664"/>
              <a:gd name="connsiteY21" fmla="*/ 1990725 h 5867400"/>
              <a:gd name="connsiteX22" fmla="*/ 1850214 w 6593664"/>
              <a:gd name="connsiteY22" fmla="*/ 1895475 h 5867400"/>
              <a:gd name="connsiteX23" fmla="*/ 1621614 w 6593664"/>
              <a:gd name="connsiteY23" fmla="*/ 1371600 h 5867400"/>
              <a:gd name="connsiteX24" fmla="*/ 1335864 w 6593664"/>
              <a:gd name="connsiteY24" fmla="*/ 1333500 h 5867400"/>
              <a:gd name="connsiteX25" fmla="*/ 1012014 w 6593664"/>
              <a:gd name="connsiteY25" fmla="*/ 1257300 h 5867400"/>
              <a:gd name="connsiteX26" fmla="*/ 716739 w 6593664"/>
              <a:gd name="connsiteY26" fmla="*/ 904875 h 5867400"/>
              <a:gd name="connsiteX27" fmla="*/ 354789 w 6593664"/>
              <a:gd name="connsiteY27" fmla="*/ 838200 h 5867400"/>
              <a:gd name="connsiteX28" fmla="*/ 69039 w 6593664"/>
              <a:gd name="connsiteY28" fmla="*/ 762000 h 5867400"/>
              <a:gd name="connsiteX29" fmla="*/ 2364 w 6593664"/>
              <a:gd name="connsiteY29" fmla="*/ 542925 h 5867400"/>
              <a:gd name="connsiteX30" fmla="*/ 21414 w 6593664"/>
              <a:gd name="connsiteY30" fmla="*/ 0 h 5867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6593664" h="5867400">
                <a:moveTo>
                  <a:pt x="6593664" y="5867400"/>
                </a:moveTo>
                <a:cubicBezTo>
                  <a:pt x="6475395" y="5676900"/>
                  <a:pt x="6357126" y="5486400"/>
                  <a:pt x="6222189" y="5324475"/>
                </a:cubicBezTo>
                <a:cubicBezTo>
                  <a:pt x="6087251" y="5162550"/>
                  <a:pt x="5911039" y="4964112"/>
                  <a:pt x="5784039" y="4895850"/>
                </a:cubicBezTo>
                <a:cubicBezTo>
                  <a:pt x="5657039" y="4827587"/>
                  <a:pt x="5569726" y="4902200"/>
                  <a:pt x="5460189" y="4914900"/>
                </a:cubicBezTo>
                <a:cubicBezTo>
                  <a:pt x="5350652" y="4927600"/>
                  <a:pt x="5204601" y="4946650"/>
                  <a:pt x="5126814" y="4972050"/>
                </a:cubicBezTo>
                <a:cubicBezTo>
                  <a:pt x="5049027" y="4997450"/>
                  <a:pt x="5053789" y="5075237"/>
                  <a:pt x="4993464" y="5067300"/>
                </a:cubicBezTo>
                <a:cubicBezTo>
                  <a:pt x="4933139" y="5059363"/>
                  <a:pt x="4855351" y="5016500"/>
                  <a:pt x="4764864" y="4924425"/>
                </a:cubicBezTo>
                <a:cubicBezTo>
                  <a:pt x="4674376" y="4832350"/>
                  <a:pt x="4564839" y="4575175"/>
                  <a:pt x="4450539" y="4514850"/>
                </a:cubicBezTo>
                <a:cubicBezTo>
                  <a:pt x="4336239" y="4454525"/>
                  <a:pt x="4175901" y="4538663"/>
                  <a:pt x="4079064" y="4562475"/>
                </a:cubicBezTo>
                <a:cubicBezTo>
                  <a:pt x="3982227" y="4586287"/>
                  <a:pt x="3969526" y="4670425"/>
                  <a:pt x="3869514" y="4657725"/>
                </a:cubicBezTo>
                <a:cubicBezTo>
                  <a:pt x="3769502" y="4645025"/>
                  <a:pt x="3575826" y="4533900"/>
                  <a:pt x="3478989" y="4486275"/>
                </a:cubicBezTo>
                <a:cubicBezTo>
                  <a:pt x="3382152" y="4438650"/>
                  <a:pt x="3332939" y="4452937"/>
                  <a:pt x="3288489" y="4371975"/>
                </a:cubicBezTo>
                <a:cubicBezTo>
                  <a:pt x="3244039" y="4291012"/>
                  <a:pt x="3234514" y="4081462"/>
                  <a:pt x="3212289" y="4000500"/>
                </a:cubicBezTo>
                <a:cubicBezTo>
                  <a:pt x="3190064" y="3919537"/>
                  <a:pt x="3174189" y="3937000"/>
                  <a:pt x="3155139" y="3886200"/>
                </a:cubicBezTo>
                <a:cubicBezTo>
                  <a:pt x="3136089" y="3835400"/>
                  <a:pt x="3140851" y="3760787"/>
                  <a:pt x="3097989" y="3695700"/>
                </a:cubicBezTo>
                <a:cubicBezTo>
                  <a:pt x="3055127" y="3630613"/>
                  <a:pt x="2950351" y="3586162"/>
                  <a:pt x="2897964" y="3495675"/>
                </a:cubicBezTo>
                <a:cubicBezTo>
                  <a:pt x="2845576" y="3405187"/>
                  <a:pt x="2813826" y="3295650"/>
                  <a:pt x="2783664" y="3152775"/>
                </a:cubicBezTo>
                <a:cubicBezTo>
                  <a:pt x="2753502" y="3009900"/>
                  <a:pt x="2742389" y="2776538"/>
                  <a:pt x="2716989" y="2638425"/>
                </a:cubicBezTo>
                <a:cubicBezTo>
                  <a:pt x="2691589" y="2500312"/>
                  <a:pt x="2691589" y="2392362"/>
                  <a:pt x="2631264" y="2324100"/>
                </a:cubicBezTo>
                <a:cubicBezTo>
                  <a:pt x="2570939" y="2255838"/>
                  <a:pt x="2439176" y="2259012"/>
                  <a:pt x="2355039" y="2228850"/>
                </a:cubicBezTo>
                <a:cubicBezTo>
                  <a:pt x="2270902" y="2198688"/>
                  <a:pt x="2185176" y="2182812"/>
                  <a:pt x="2126439" y="2143125"/>
                </a:cubicBezTo>
                <a:cubicBezTo>
                  <a:pt x="2067702" y="2103438"/>
                  <a:pt x="2048651" y="2032000"/>
                  <a:pt x="2002614" y="1990725"/>
                </a:cubicBezTo>
                <a:cubicBezTo>
                  <a:pt x="1956577" y="1949450"/>
                  <a:pt x="1913714" y="1998662"/>
                  <a:pt x="1850214" y="1895475"/>
                </a:cubicBezTo>
                <a:cubicBezTo>
                  <a:pt x="1786714" y="1792288"/>
                  <a:pt x="1707339" y="1465263"/>
                  <a:pt x="1621614" y="1371600"/>
                </a:cubicBezTo>
                <a:cubicBezTo>
                  <a:pt x="1535889" y="1277937"/>
                  <a:pt x="1437464" y="1352550"/>
                  <a:pt x="1335864" y="1333500"/>
                </a:cubicBezTo>
                <a:cubicBezTo>
                  <a:pt x="1234264" y="1314450"/>
                  <a:pt x="1115202" y="1328738"/>
                  <a:pt x="1012014" y="1257300"/>
                </a:cubicBezTo>
                <a:cubicBezTo>
                  <a:pt x="908826" y="1185862"/>
                  <a:pt x="826276" y="974725"/>
                  <a:pt x="716739" y="904875"/>
                </a:cubicBezTo>
                <a:cubicBezTo>
                  <a:pt x="607201" y="835025"/>
                  <a:pt x="462739" y="862012"/>
                  <a:pt x="354789" y="838200"/>
                </a:cubicBezTo>
                <a:cubicBezTo>
                  <a:pt x="246839" y="814387"/>
                  <a:pt x="127776" y="811212"/>
                  <a:pt x="69039" y="762000"/>
                </a:cubicBezTo>
                <a:cubicBezTo>
                  <a:pt x="10301" y="712787"/>
                  <a:pt x="10301" y="669925"/>
                  <a:pt x="2364" y="542925"/>
                </a:cubicBezTo>
                <a:cubicBezTo>
                  <a:pt x="-5573" y="415925"/>
                  <a:pt x="7920" y="207962"/>
                  <a:pt x="21414" y="0"/>
                </a:cubicBezTo>
              </a:path>
            </a:pathLst>
          </a:custGeom>
          <a:noFill/>
          <a:ln w="22225">
            <a:solidFill>
              <a:schemeClr val="bg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61" name="Ellipse 60">
            <a:extLst>
              <a:ext uri="{FF2B5EF4-FFF2-40B4-BE49-F238E27FC236}">
                <a16:creationId xmlns:a16="http://schemas.microsoft.com/office/drawing/2014/main" id="{3E54D4FE-B1A3-406A-A4AE-21554E83A278}"/>
              </a:ext>
            </a:extLst>
          </p:cNvPr>
          <p:cNvSpPr/>
          <p:nvPr/>
        </p:nvSpPr>
        <p:spPr>
          <a:xfrm rot="16200000">
            <a:off x="1843102" y="-932431"/>
            <a:ext cx="1628297" cy="1778390"/>
          </a:xfrm>
          <a:prstGeom prst="ellipse">
            <a:avLst/>
          </a:prstGeom>
          <a:solidFill>
            <a:schemeClr val="accent2"/>
          </a:solidFill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62" name="ZoneTexte 61">
            <a:extLst>
              <a:ext uri="{FF2B5EF4-FFF2-40B4-BE49-F238E27FC236}">
                <a16:creationId xmlns:a16="http://schemas.microsoft.com/office/drawing/2014/main" id="{D425A52C-29A4-4BCE-AB1D-5067B603549C}"/>
              </a:ext>
            </a:extLst>
          </p:cNvPr>
          <p:cNvSpPr txBox="1"/>
          <p:nvPr/>
        </p:nvSpPr>
        <p:spPr>
          <a:xfrm>
            <a:off x="2133205" y="190793"/>
            <a:ext cx="1096433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200" b="1" dirty="0">
                <a:solidFill>
                  <a:schemeClr val="bg1"/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Namur</a:t>
            </a:r>
            <a:endParaRPr lang="fr-BE" sz="1200" b="1" dirty="0">
              <a:solidFill>
                <a:schemeClr val="bg1"/>
              </a:solidFill>
              <a:latin typeface="Aharoni" panose="02010803020104030203" pitchFamily="2" charset="-79"/>
              <a:cs typeface="Aharoni" panose="02010803020104030203" pitchFamily="2" charset="-79"/>
            </a:endParaRPr>
          </a:p>
        </p:txBody>
      </p:sp>
      <p:sp>
        <p:nvSpPr>
          <p:cNvPr id="63" name="Ellipse 62">
            <a:extLst>
              <a:ext uri="{FF2B5EF4-FFF2-40B4-BE49-F238E27FC236}">
                <a16:creationId xmlns:a16="http://schemas.microsoft.com/office/drawing/2014/main" id="{BA172A28-9FBE-4E6C-9531-55773D21B403}"/>
              </a:ext>
            </a:extLst>
          </p:cNvPr>
          <p:cNvSpPr/>
          <p:nvPr/>
        </p:nvSpPr>
        <p:spPr>
          <a:xfrm>
            <a:off x="7034255" y="-490138"/>
            <a:ext cx="742267" cy="695325"/>
          </a:xfrm>
          <a:prstGeom prst="ellipse">
            <a:avLst/>
          </a:prstGeom>
          <a:solidFill>
            <a:schemeClr val="accent2"/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 dirty="0"/>
          </a:p>
        </p:txBody>
      </p:sp>
      <p:sp>
        <p:nvSpPr>
          <p:cNvPr id="64" name="ZoneTexte 63">
            <a:extLst>
              <a:ext uri="{FF2B5EF4-FFF2-40B4-BE49-F238E27FC236}">
                <a16:creationId xmlns:a16="http://schemas.microsoft.com/office/drawing/2014/main" id="{5678D1FB-BAB8-4A85-83E4-3FD9B0D4E52D}"/>
              </a:ext>
            </a:extLst>
          </p:cNvPr>
          <p:cNvSpPr txBox="1"/>
          <p:nvPr/>
        </p:nvSpPr>
        <p:spPr>
          <a:xfrm>
            <a:off x="6857173" y="-54739"/>
            <a:ext cx="1096433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000" b="1" dirty="0">
                <a:solidFill>
                  <a:schemeClr val="bg1"/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Huy</a:t>
            </a:r>
            <a:endParaRPr lang="fr-BE" sz="1000" b="1" dirty="0">
              <a:solidFill>
                <a:schemeClr val="bg1"/>
              </a:solidFill>
              <a:latin typeface="Aharoni" panose="02010803020104030203" pitchFamily="2" charset="-79"/>
              <a:cs typeface="Aharoni" panose="02010803020104030203" pitchFamily="2" charset="-79"/>
            </a:endParaRPr>
          </a:p>
        </p:txBody>
      </p:sp>
      <p:sp>
        <p:nvSpPr>
          <p:cNvPr id="8" name="Forme libre : forme 7">
            <a:extLst>
              <a:ext uri="{FF2B5EF4-FFF2-40B4-BE49-F238E27FC236}">
                <a16:creationId xmlns:a16="http://schemas.microsoft.com/office/drawing/2014/main" id="{21EBB0C5-4721-412A-A397-E2B3972DE91F}"/>
              </a:ext>
            </a:extLst>
          </p:cNvPr>
          <p:cNvSpPr/>
          <p:nvPr/>
        </p:nvSpPr>
        <p:spPr>
          <a:xfrm>
            <a:off x="6287298" y="205740"/>
            <a:ext cx="3245322" cy="2948940"/>
          </a:xfrm>
          <a:custGeom>
            <a:avLst/>
            <a:gdLst>
              <a:gd name="connsiteX0" fmla="*/ 989802 w 3245322"/>
              <a:gd name="connsiteY0" fmla="*/ 0 h 2948940"/>
              <a:gd name="connsiteX1" fmla="*/ 921222 w 3245322"/>
              <a:gd name="connsiteY1" fmla="*/ 220980 h 2948940"/>
              <a:gd name="connsiteX2" fmla="*/ 768822 w 3245322"/>
              <a:gd name="connsiteY2" fmla="*/ 388620 h 2948940"/>
              <a:gd name="connsiteX3" fmla="*/ 715482 w 3245322"/>
              <a:gd name="connsiteY3" fmla="*/ 601980 h 2948940"/>
              <a:gd name="connsiteX4" fmla="*/ 608802 w 3245322"/>
              <a:gd name="connsiteY4" fmla="*/ 853440 h 2948940"/>
              <a:gd name="connsiteX5" fmla="*/ 425922 w 3245322"/>
              <a:gd name="connsiteY5" fmla="*/ 1043940 h 2948940"/>
              <a:gd name="connsiteX6" fmla="*/ 90642 w 3245322"/>
              <a:gd name="connsiteY6" fmla="*/ 1181100 h 2948940"/>
              <a:gd name="connsiteX7" fmla="*/ 22062 w 3245322"/>
              <a:gd name="connsiteY7" fmla="*/ 1295400 h 2948940"/>
              <a:gd name="connsiteX8" fmla="*/ 418302 w 3245322"/>
              <a:gd name="connsiteY8" fmla="*/ 1516380 h 2948940"/>
              <a:gd name="connsiteX9" fmla="*/ 616422 w 3245322"/>
              <a:gd name="connsiteY9" fmla="*/ 1584960 h 2948940"/>
              <a:gd name="connsiteX10" fmla="*/ 700242 w 3245322"/>
              <a:gd name="connsiteY10" fmla="*/ 1737360 h 2948940"/>
              <a:gd name="connsiteX11" fmla="*/ 791682 w 3245322"/>
              <a:gd name="connsiteY11" fmla="*/ 1729740 h 2948940"/>
              <a:gd name="connsiteX12" fmla="*/ 852642 w 3245322"/>
              <a:gd name="connsiteY12" fmla="*/ 1920240 h 2948940"/>
              <a:gd name="connsiteX13" fmla="*/ 1172682 w 3245322"/>
              <a:gd name="connsiteY13" fmla="*/ 2034540 h 2948940"/>
              <a:gd name="connsiteX14" fmla="*/ 1271742 w 3245322"/>
              <a:gd name="connsiteY14" fmla="*/ 2011680 h 2948940"/>
              <a:gd name="connsiteX15" fmla="*/ 1523202 w 3245322"/>
              <a:gd name="connsiteY15" fmla="*/ 2164080 h 2948940"/>
              <a:gd name="connsiteX16" fmla="*/ 1637502 w 3245322"/>
              <a:gd name="connsiteY16" fmla="*/ 2125980 h 2948940"/>
              <a:gd name="connsiteX17" fmla="*/ 1805142 w 3245322"/>
              <a:gd name="connsiteY17" fmla="*/ 2209800 h 2948940"/>
              <a:gd name="connsiteX18" fmla="*/ 2109942 w 3245322"/>
              <a:gd name="connsiteY18" fmla="*/ 2491740 h 2948940"/>
              <a:gd name="connsiteX19" fmla="*/ 2765262 w 3245322"/>
              <a:gd name="connsiteY19" fmla="*/ 2895600 h 2948940"/>
              <a:gd name="connsiteX20" fmla="*/ 3054822 w 3245322"/>
              <a:gd name="connsiteY20" fmla="*/ 2933700 h 2948940"/>
              <a:gd name="connsiteX21" fmla="*/ 3245322 w 3245322"/>
              <a:gd name="connsiteY21" fmla="*/ 2948940 h 29489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3245322" h="2948940">
                <a:moveTo>
                  <a:pt x="989802" y="0"/>
                </a:moveTo>
                <a:cubicBezTo>
                  <a:pt x="973927" y="78105"/>
                  <a:pt x="958052" y="156210"/>
                  <a:pt x="921222" y="220980"/>
                </a:cubicBezTo>
                <a:cubicBezTo>
                  <a:pt x="884392" y="285750"/>
                  <a:pt x="803112" y="325120"/>
                  <a:pt x="768822" y="388620"/>
                </a:cubicBezTo>
                <a:cubicBezTo>
                  <a:pt x="734532" y="452120"/>
                  <a:pt x="742152" y="524510"/>
                  <a:pt x="715482" y="601980"/>
                </a:cubicBezTo>
                <a:cubicBezTo>
                  <a:pt x="688812" y="679450"/>
                  <a:pt x="657062" y="779780"/>
                  <a:pt x="608802" y="853440"/>
                </a:cubicBezTo>
                <a:cubicBezTo>
                  <a:pt x="560542" y="927100"/>
                  <a:pt x="512282" y="989330"/>
                  <a:pt x="425922" y="1043940"/>
                </a:cubicBezTo>
                <a:cubicBezTo>
                  <a:pt x="339562" y="1098550"/>
                  <a:pt x="157952" y="1139190"/>
                  <a:pt x="90642" y="1181100"/>
                </a:cubicBezTo>
                <a:cubicBezTo>
                  <a:pt x="23332" y="1223010"/>
                  <a:pt x="-32548" y="1239520"/>
                  <a:pt x="22062" y="1295400"/>
                </a:cubicBezTo>
                <a:cubicBezTo>
                  <a:pt x="76672" y="1351280"/>
                  <a:pt x="319242" y="1468120"/>
                  <a:pt x="418302" y="1516380"/>
                </a:cubicBezTo>
                <a:cubicBezTo>
                  <a:pt x="517362" y="1564640"/>
                  <a:pt x="569432" y="1548130"/>
                  <a:pt x="616422" y="1584960"/>
                </a:cubicBezTo>
                <a:cubicBezTo>
                  <a:pt x="663412" y="1621790"/>
                  <a:pt x="671032" y="1713230"/>
                  <a:pt x="700242" y="1737360"/>
                </a:cubicBezTo>
                <a:cubicBezTo>
                  <a:pt x="729452" y="1761490"/>
                  <a:pt x="766282" y="1699260"/>
                  <a:pt x="791682" y="1729740"/>
                </a:cubicBezTo>
                <a:cubicBezTo>
                  <a:pt x="817082" y="1760220"/>
                  <a:pt x="789142" y="1869440"/>
                  <a:pt x="852642" y="1920240"/>
                </a:cubicBezTo>
                <a:cubicBezTo>
                  <a:pt x="916142" y="1971040"/>
                  <a:pt x="1102832" y="2019300"/>
                  <a:pt x="1172682" y="2034540"/>
                </a:cubicBezTo>
                <a:cubicBezTo>
                  <a:pt x="1242532" y="2049780"/>
                  <a:pt x="1213322" y="1990090"/>
                  <a:pt x="1271742" y="2011680"/>
                </a:cubicBezTo>
                <a:cubicBezTo>
                  <a:pt x="1330162" y="2033270"/>
                  <a:pt x="1462242" y="2145030"/>
                  <a:pt x="1523202" y="2164080"/>
                </a:cubicBezTo>
                <a:cubicBezTo>
                  <a:pt x="1584162" y="2183130"/>
                  <a:pt x="1590512" y="2118360"/>
                  <a:pt x="1637502" y="2125980"/>
                </a:cubicBezTo>
                <a:cubicBezTo>
                  <a:pt x="1684492" y="2133600"/>
                  <a:pt x="1726402" y="2148840"/>
                  <a:pt x="1805142" y="2209800"/>
                </a:cubicBezTo>
                <a:cubicBezTo>
                  <a:pt x="1883882" y="2270760"/>
                  <a:pt x="1949922" y="2377440"/>
                  <a:pt x="2109942" y="2491740"/>
                </a:cubicBezTo>
                <a:cubicBezTo>
                  <a:pt x="2269962" y="2606040"/>
                  <a:pt x="2607782" y="2821940"/>
                  <a:pt x="2765262" y="2895600"/>
                </a:cubicBezTo>
                <a:cubicBezTo>
                  <a:pt x="2922742" y="2969260"/>
                  <a:pt x="2974812" y="2924810"/>
                  <a:pt x="3054822" y="2933700"/>
                </a:cubicBezTo>
                <a:cubicBezTo>
                  <a:pt x="3134832" y="2942590"/>
                  <a:pt x="3190077" y="2945765"/>
                  <a:pt x="3245322" y="294894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1" name="Forme libre : forme 20">
            <a:extLst>
              <a:ext uri="{FF2B5EF4-FFF2-40B4-BE49-F238E27FC236}">
                <a16:creationId xmlns:a16="http://schemas.microsoft.com/office/drawing/2014/main" id="{83EA6DCE-DBED-4720-9531-7F2E8C0892A3}"/>
              </a:ext>
            </a:extLst>
          </p:cNvPr>
          <p:cNvSpPr/>
          <p:nvPr/>
        </p:nvSpPr>
        <p:spPr>
          <a:xfrm>
            <a:off x="8618220" y="5486400"/>
            <a:ext cx="731520" cy="525780"/>
          </a:xfrm>
          <a:custGeom>
            <a:avLst/>
            <a:gdLst>
              <a:gd name="connsiteX0" fmla="*/ 0 w 731520"/>
              <a:gd name="connsiteY0" fmla="*/ 0 h 525780"/>
              <a:gd name="connsiteX1" fmla="*/ 228600 w 731520"/>
              <a:gd name="connsiteY1" fmla="*/ 289560 h 525780"/>
              <a:gd name="connsiteX2" fmla="*/ 731520 w 731520"/>
              <a:gd name="connsiteY2" fmla="*/ 525780 h 5257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31520" h="525780">
                <a:moveTo>
                  <a:pt x="0" y="0"/>
                </a:moveTo>
                <a:cubicBezTo>
                  <a:pt x="53340" y="100965"/>
                  <a:pt x="106680" y="201930"/>
                  <a:pt x="228600" y="289560"/>
                </a:cubicBezTo>
                <a:cubicBezTo>
                  <a:pt x="350520" y="377190"/>
                  <a:pt x="541020" y="451485"/>
                  <a:pt x="731520" y="52578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2" name="Forme libre : forme 21">
            <a:extLst>
              <a:ext uri="{FF2B5EF4-FFF2-40B4-BE49-F238E27FC236}">
                <a16:creationId xmlns:a16="http://schemas.microsoft.com/office/drawing/2014/main" id="{9820F068-4E1E-4285-8A17-2897DEE7F837}"/>
              </a:ext>
            </a:extLst>
          </p:cNvPr>
          <p:cNvSpPr/>
          <p:nvPr/>
        </p:nvSpPr>
        <p:spPr>
          <a:xfrm>
            <a:off x="9548813" y="3146818"/>
            <a:ext cx="661987" cy="257902"/>
          </a:xfrm>
          <a:custGeom>
            <a:avLst/>
            <a:gdLst>
              <a:gd name="connsiteX0" fmla="*/ 0 w 661987"/>
              <a:gd name="connsiteY0" fmla="*/ 5957 h 257902"/>
              <a:gd name="connsiteX1" fmla="*/ 95250 w 661987"/>
              <a:gd name="connsiteY1" fmla="*/ 5957 h 257902"/>
              <a:gd name="connsiteX2" fmla="*/ 171450 w 661987"/>
              <a:gd name="connsiteY2" fmla="*/ 67870 h 257902"/>
              <a:gd name="connsiteX3" fmla="*/ 381000 w 661987"/>
              <a:gd name="connsiteY3" fmla="*/ 105970 h 257902"/>
              <a:gd name="connsiteX4" fmla="*/ 581025 w 661987"/>
              <a:gd name="connsiteY4" fmla="*/ 239320 h 257902"/>
              <a:gd name="connsiteX5" fmla="*/ 661987 w 661987"/>
              <a:gd name="connsiteY5" fmla="*/ 253607 h 2579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61987" h="257902">
                <a:moveTo>
                  <a:pt x="0" y="5957"/>
                </a:moveTo>
                <a:cubicBezTo>
                  <a:pt x="33337" y="797"/>
                  <a:pt x="66675" y="-4362"/>
                  <a:pt x="95250" y="5957"/>
                </a:cubicBezTo>
                <a:cubicBezTo>
                  <a:pt x="123825" y="16276"/>
                  <a:pt x="123825" y="51201"/>
                  <a:pt x="171450" y="67870"/>
                </a:cubicBezTo>
                <a:cubicBezTo>
                  <a:pt x="219075" y="84539"/>
                  <a:pt x="312738" y="77395"/>
                  <a:pt x="381000" y="105970"/>
                </a:cubicBezTo>
                <a:cubicBezTo>
                  <a:pt x="449262" y="134545"/>
                  <a:pt x="534194" y="214714"/>
                  <a:pt x="581025" y="239320"/>
                </a:cubicBezTo>
                <a:cubicBezTo>
                  <a:pt x="627856" y="263926"/>
                  <a:pt x="644921" y="258766"/>
                  <a:pt x="661987" y="253607"/>
                </a:cubicBezTo>
              </a:path>
            </a:pathLst>
          </a:custGeom>
          <a:noFill/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5" name="Forme libre : forme 24">
            <a:extLst>
              <a:ext uri="{FF2B5EF4-FFF2-40B4-BE49-F238E27FC236}">
                <a16:creationId xmlns:a16="http://schemas.microsoft.com/office/drawing/2014/main" id="{AD2E428A-8335-4384-A1B1-58C29B4ACBC7}"/>
              </a:ext>
            </a:extLst>
          </p:cNvPr>
          <p:cNvSpPr/>
          <p:nvPr/>
        </p:nvSpPr>
        <p:spPr>
          <a:xfrm>
            <a:off x="6197600" y="4984750"/>
            <a:ext cx="1778000" cy="942569"/>
          </a:xfrm>
          <a:custGeom>
            <a:avLst/>
            <a:gdLst>
              <a:gd name="connsiteX0" fmla="*/ 0 w 1778000"/>
              <a:gd name="connsiteY0" fmla="*/ 273050 h 942569"/>
              <a:gd name="connsiteX1" fmla="*/ 209550 w 1778000"/>
              <a:gd name="connsiteY1" fmla="*/ 374650 h 942569"/>
              <a:gd name="connsiteX2" fmla="*/ 311150 w 1778000"/>
              <a:gd name="connsiteY2" fmla="*/ 425450 h 942569"/>
              <a:gd name="connsiteX3" fmla="*/ 361950 w 1778000"/>
              <a:gd name="connsiteY3" fmla="*/ 482600 h 942569"/>
              <a:gd name="connsiteX4" fmla="*/ 850900 w 1778000"/>
              <a:gd name="connsiteY4" fmla="*/ 533400 h 942569"/>
              <a:gd name="connsiteX5" fmla="*/ 914400 w 1778000"/>
              <a:gd name="connsiteY5" fmla="*/ 825500 h 942569"/>
              <a:gd name="connsiteX6" fmla="*/ 1041400 w 1778000"/>
              <a:gd name="connsiteY6" fmla="*/ 939800 h 942569"/>
              <a:gd name="connsiteX7" fmla="*/ 1143000 w 1778000"/>
              <a:gd name="connsiteY7" fmla="*/ 723900 h 942569"/>
              <a:gd name="connsiteX8" fmla="*/ 1193800 w 1778000"/>
              <a:gd name="connsiteY8" fmla="*/ 609600 h 942569"/>
              <a:gd name="connsiteX9" fmla="*/ 1365250 w 1778000"/>
              <a:gd name="connsiteY9" fmla="*/ 552450 h 942569"/>
              <a:gd name="connsiteX10" fmla="*/ 1504950 w 1778000"/>
              <a:gd name="connsiteY10" fmla="*/ 406400 h 942569"/>
              <a:gd name="connsiteX11" fmla="*/ 1562100 w 1778000"/>
              <a:gd name="connsiteY11" fmla="*/ 304800 h 942569"/>
              <a:gd name="connsiteX12" fmla="*/ 1727200 w 1778000"/>
              <a:gd name="connsiteY12" fmla="*/ 50800 h 942569"/>
              <a:gd name="connsiteX13" fmla="*/ 1778000 w 1778000"/>
              <a:gd name="connsiteY13" fmla="*/ 0 h 9425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778000" h="942569">
                <a:moveTo>
                  <a:pt x="0" y="273050"/>
                </a:moveTo>
                <a:lnTo>
                  <a:pt x="209550" y="374650"/>
                </a:lnTo>
                <a:cubicBezTo>
                  <a:pt x="261408" y="400050"/>
                  <a:pt x="285750" y="407458"/>
                  <a:pt x="311150" y="425450"/>
                </a:cubicBezTo>
                <a:cubicBezTo>
                  <a:pt x="336550" y="443442"/>
                  <a:pt x="271992" y="464608"/>
                  <a:pt x="361950" y="482600"/>
                </a:cubicBezTo>
                <a:cubicBezTo>
                  <a:pt x="451908" y="500592"/>
                  <a:pt x="758825" y="476250"/>
                  <a:pt x="850900" y="533400"/>
                </a:cubicBezTo>
                <a:cubicBezTo>
                  <a:pt x="942975" y="590550"/>
                  <a:pt x="882650" y="757767"/>
                  <a:pt x="914400" y="825500"/>
                </a:cubicBezTo>
                <a:cubicBezTo>
                  <a:pt x="946150" y="893233"/>
                  <a:pt x="1003300" y="956733"/>
                  <a:pt x="1041400" y="939800"/>
                </a:cubicBezTo>
                <a:cubicBezTo>
                  <a:pt x="1079500" y="922867"/>
                  <a:pt x="1117600" y="778933"/>
                  <a:pt x="1143000" y="723900"/>
                </a:cubicBezTo>
                <a:cubicBezTo>
                  <a:pt x="1168400" y="668867"/>
                  <a:pt x="1156758" y="638175"/>
                  <a:pt x="1193800" y="609600"/>
                </a:cubicBezTo>
                <a:cubicBezTo>
                  <a:pt x="1230842" y="581025"/>
                  <a:pt x="1313392" y="586317"/>
                  <a:pt x="1365250" y="552450"/>
                </a:cubicBezTo>
                <a:cubicBezTo>
                  <a:pt x="1417108" y="518583"/>
                  <a:pt x="1472142" y="447675"/>
                  <a:pt x="1504950" y="406400"/>
                </a:cubicBezTo>
                <a:cubicBezTo>
                  <a:pt x="1537758" y="365125"/>
                  <a:pt x="1525058" y="364067"/>
                  <a:pt x="1562100" y="304800"/>
                </a:cubicBezTo>
                <a:cubicBezTo>
                  <a:pt x="1599142" y="245533"/>
                  <a:pt x="1691217" y="101600"/>
                  <a:pt x="1727200" y="50800"/>
                </a:cubicBezTo>
                <a:cubicBezTo>
                  <a:pt x="1763183" y="0"/>
                  <a:pt x="1770591" y="0"/>
                  <a:pt x="1778000" y="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6" name="Forme libre : forme 25">
            <a:extLst>
              <a:ext uri="{FF2B5EF4-FFF2-40B4-BE49-F238E27FC236}">
                <a16:creationId xmlns:a16="http://schemas.microsoft.com/office/drawing/2014/main" id="{7A9A74E1-9B0A-4C34-997F-C5190D90E1F4}"/>
              </a:ext>
            </a:extLst>
          </p:cNvPr>
          <p:cNvSpPr/>
          <p:nvPr/>
        </p:nvSpPr>
        <p:spPr>
          <a:xfrm>
            <a:off x="5359400" y="1949450"/>
            <a:ext cx="901700" cy="1136650"/>
          </a:xfrm>
          <a:custGeom>
            <a:avLst/>
            <a:gdLst>
              <a:gd name="connsiteX0" fmla="*/ 901700 w 901700"/>
              <a:gd name="connsiteY0" fmla="*/ 0 h 1136650"/>
              <a:gd name="connsiteX1" fmla="*/ 781050 w 901700"/>
              <a:gd name="connsiteY1" fmla="*/ 146050 h 1136650"/>
              <a:gd name="connsiteX2" fmla="*/ 469900 w 901700"/>
              <a:gd name="connsiteY2" fmla="*/ 355600 h 1136650"/>
              <a:gd name="connsiteX3" fmla="*/ 203200 w 901700"/>
              <a:gd name="connsiteY3" fmla="*/ 514350 h 1136650"/>
              <a:gd name="connsiteX4" fmla="*/ 139700 w 901700"/>
              <a:gd name="connsiteY4" fmla="*/ 685800 h 1136650"/>
              <a:gd name="connsiteX5" fmla="*/ 88900 w 901700"/>
              <a:gd name="connsiteY5" fmla="*/ 869950 h 1136650"/>
              <a:gd name="connsiteX6" fmla="*/ 0 w 901700"/>
              <a:gd name="connsiteY6" fmla="*/ 1136650 h 1136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01700" h="1136650">
                <a:moveTo>
                  <a:pt x="901700" y="0"/>
                </a:moveTo>
                <a:cubicBezTo>
                  <a:pt x="877358" y="43391"/>
                  <a:pt x="853017" y="86783"/>
                  <a:pt x="781050" y="146050"/>
                </a:cubicBezTo>
                <a:cubicBezTo>
                  <a:pt x="709083" y="205317"/>
                  <a:pt x="469900" y="355600"/>
                  <a:pt x="469900" y="355600"/>
                </a:cubicBezTo>
                <a:cubicBezTo>
                  <a:pt x="373592" y="416983"/>
                  <a:pt x="258233" y="459317"/>
                  <a:pt x="203200" y="514350"/>
                </a:cubicBezTo>
                <a:cubicBezTo>
                  <a:pt x="148167" y="569383"/>
                  <a:pt x="158750" y="626533"/>
                  <a:pt x="139700" y="685800"/>
                </a:cubicBezTo>
                <a:cubicBezTo>
                  <a:pt x="120650" y="745067"/>
                  <a:pt x="112183" y="794808"/>
                  <a:pt x="88900" y="869950"/>
                </a:cubicBezTo>
                <a:cubicBezTo>
                  <a:pt x="65617" y="945092"/>
                  <a:pt x="32808" y="1040871"/>
                  <a:pt x="0" y="113665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2" name="Forme libre : forme 31">
            <a:extLst>
              <a:ext uri="{FF2B5EF4-FFF2-40B4-BE49-F238E27FC236}">
                <a16:creationId xmlns:a16="http://schemas.microsoft.com/office/drawing/2014/main" id="{6ED083DC-0EC6-4148-8B33-6AEB634D54E8}"/>
              </a:ext>
            </a:extLst>
          </p:cNvPr>
          <p:cNvSpPr/>
          <p:nvPr/>
        </p:nvSpPr>
        <p:spPr>
          <a:xfrm>
            <a:off x="5286375" y="4826000"/>
            <a:ext cx="422275" cy="358775"/>
          </a:xfrm>
          <a:custGeom>
            <a:avLst/>
            <a:gdLst>
              <a:gd name="connsiteX0" fmla="*/ 0 w 422275"/>
              <a:gd name="connsiteY0" fmla="*/ 358775 h 358775"/>
              <a:gd name="connsiteX1" fmla="*/ 276225 w 422275"/>
              <a:gd name="connsiteY1" fmla="*/ 161925 h 358775"/>
              <a:gd name="connsiteX2" fmla="*/ 422275 w 422275"/>
              <a:gd name="connsiteY2" fmla="*/ 0 h 358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22275" h="358775">
                <a:moveTo>
                  <a:pt x="0" y="358775"/>
                </a:moveTo>
                <a:cubicBezTo>
                  <a:pt x="102923" y="290248"/>
                  <a:pt x="205846" y="221721"/>
                  <a:pt x="276225" y="161925"/>
                </a:cubicBezTo>
                <a:cubicBezTo>
                  <a:pt x="346604" y="102129"/>
                  <a:pt x="384439" y="51064"/>
                  <a:pt x="422275" y="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4" name="Forme libre : forme 33">
            <a:extLst>
              <a:ext uri="{FF2B5EF4-FFF2-40B4-BE49-F238E27FC236}">
                <a16:creationId xmlns:a16="http://schemas.microsoft.com/office/drawing/2014/main" id="{5762933B-4840-49D9-81F9-09DEB9F69A78}"/>
              </a:ext>
            </a:extLst>
          </p:cNvPr>
          <p:cNvSpPr/>
          <p:nvPr/>
        </p:nvSpPr>
        <p:spPr>
          <a:xfrm>
            <a:off x="5492750" y="5953125"/>
            <a:ext cx="12700" cy="257175"/>
          </a:xfrm>
          <a:custGeom>
            <a:avLst/>
            <a:gdLst>
              <a:gd name="connsiteX0" fmla="*/ 12700 w 12700"/>
              <a:gd name="connsiteY0" fmla="*/ 0 h 257175"/>
              <a:gd name="connsiteX1" fmla="*/ 0 w 12700"/>
              <a:gd name="connsiteY1" fmla="*/ 257175 h 257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2700" h="257175">
                <a:moveTo>
                  <a:pt x="12700" y="0"/>
                </a:moveTo>
                <a:lnTo>
                  <a:pt x="0" y="257175"/>
                </a:ln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5" name="Forme libre : forme 34">
            <a:extLst>
              <a:ext uri="{FF2B5EF4-FFF2-40B4-BE49-F238E27FC236}">
                <a16:creationId xmlns:a16="http://schemas.microsoft.com/office/drawing/2014/main" id="{043BC54E-1889-4104-91EC-461FB497001C}"/>
              </a:ext>
            </a:extLst>
          </p:cNvPr>
          <p:cNvSpPr/>
          <p:nvPr/>
        </p:nvSpPr>
        <p:spPr>
          <a:xfrm>
            <a:off x="5528250" y="5241926"/>
            <a:ext cx="183575" cy="330200"/>
          </a:xfrm>
          <a:custGeom>
            <a:avLst/>
            <a:gdLst>
              <a:gd name="connsiteX0" fmla="*/ 183575 w 183575"/>
              <a:gd name="connsiteY0" fmla="*/ 0 h 327025"/>
              <a:gd name="connsiteX1" fmla="*/ 34350 w 183575"/>
              <a:gd name="connsiteY1" fmla="*/ 234950 h 327025"/>
              <a:gd name="connsiteX2" fmla="*/ 5775 w 183575"/>
              <a:gd name="connsiteY2" fmla="*/ 298450 h 327025"/>
              <a:gd name="connsiteX3" fmla="*/ 120075 w 183575"/>
              <a:gd name="connsiteY3" fmla="*/ 327025 h 327025"/>
              <a:gd name="connsiteX0" fmla="*/ 183575 w 183575"/>
              <a:gd name="connsiteY0" fmla="*/ 0 h 330200"/>
              <a:gd name="connsiteX1" fmla="*/ 34350 w 183575"/>
              <a:gd name="connsiteY1" fmla="*/ 234950 h 330200"/>
              <a:gd name="connsiteX2" fmla="*/ 5775 w 183575"/>
              <a:gd name="connsiteY2" fmla="*/ 298450 h 330200"/>
              <a:gd name="connsiteX3" fmla="*/ 129600 w 183575"/>
              <a:gd name="connsiteY3" fmla="*/ 330200 h 330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3575" h="330200">
                <a:moveTo>
                  <a:pt x="183575" y="0"/>
                </a:moveTo>
                <a:cubicBezTo>
                  <a:pt x="123779" y="92604"/>
                  <a:pt x="63983" y="185208"/>
                  <a:pt x="34350" y="234950"/>
                </a:cubicBezTo>
                <a:cubicBezTo>
                  <a:pt x="4717" y="284692"/>
                  <a:pt x="-8513" y="283104"/>
                  <a:pt x="5775" y="298450"/>
                </a:cubicBezTo>
                <a:cubicBezTo>
                  <a:pt x="20062" y="313796"/>
                  <a:pt x="79593" y="323585"/>
                  <a:pt x="129600" y="33020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9" name="Forme libre : forme 38">
            <a:extLst>
              <a:ext uri="{FF2B5EF4-FFF2-40B4-BE49-F238E27FC236}">
                <a16:creationId xmlns:a16="http://schemas.microsoft.com/office/drawing/2014/main" id="{9F784947-8CBA-4DDF-A906-A82B90FD3C12}"/>
              </a:ext>
            </a:extLst>
          </p:cNvPr>
          <p:cNvSpPr/>
          <p:nvPr/>
        </p:nvSpPr>
        <p:spPr>
          <a:xfrm>
            <a:off x="9004300" y="5702300"/>
            <a:ext cx="1276350" cy="1162050"/>
          </a:xfrm>
          <a:custGeom>
            <a:avLst/>
            <a:gdLst>
              <a:gd name="connsiteX0" fmla="*/ 1276350 w 1276350"/>
              <a:gd name="connsiteY0" fmla="*/ 0 h 1162050"/>
              <a:gd name="connsiteX1" fmla="*/ 1028700 w 1276350"/>
              <a:gd name="connsiteY1" fmla="*/ 152400 h 1162050"/>
              <a:gd name="connsiteX2" fmla="*/ 406400 w 1276350"/>
              <a:gd name="connsiteY2" fmla="*/ 704850 h 1162050"/>
              <a:gd name="connsiteX3" fmla="*/ 82550 w 1276350"/>
              <a:gd name="connsiteY3" fmla="*/ 1041400 h 1162050"/>
              <a:gd name="connsiteX4" fmla="*/ 0 w 1276350"/>
              <a:gd name="connsiteY4" fmla="*/ 1162050 h 1162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76350" h="1162050">
                <a:moveTo>
                  <a:pt x="1276350" y="0"/>
                </a:moveTo>
                <a:cubicBezTo>
                  <a:pt x="1225021" y="17462"/>
                  <a:pt x="1173692" y="34925"/>
                  <a:pt x="1028700" y="152400"/>
                </a:cubicBezTo>
                <a:cubicBezTo>
                  <a:pt x="883708" y="269875"/>
                  <a:pt x="564092" y="556683"/>
                  <a:pt x="406400" y="704850"/>
                </a:cubicBezTo>
                <a:cubicBezTo>
                  <a:pt x="248708" y="853017"/>
                  <a:pt x="150283" y="965200"/>
                  <a:pt x="82550" y="1041400"/>
                </a:cubicBezTo>
                <a:cubicBezTo>
                  <a:pt x="14817" y="1117600"/>
                  <a:pt x="7408" y="1139825"/>
                  <a:pt x="0" y="1162050"/>
                </a:cubicBezTo>
              </a:path>
            </a:pathLst>
          </a:cu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86" name="Forme libre : forme 85">
            <a:extLst>
              <a:ext uri="{FF2B5EF4-FFF2-40B4-BE49-F238E27FC236}">
                <a16:creationId xmlns:a16="http://schemas.microsoft.com/office/drawing/2014/main" id="{9BC2CEB2-1135-4D39-B39A-9BA4BADD7946}"/>
              </a:ext>
            </a:extLst>
          </p:cNvPr>
          <p:cNvSpPr/>
          <p:nvPr/>
        </p:nvSpPr>
        <p:spPr>
          <a:xfrm>
            <a:off x="9016931" y="5695950"/>
            <a:ext cx="1276350" cy="1162050"/>
          </a:xfrm>
          <a:custGeom>
            <a:avLst/>
            <a:gdLst>
              <a:gd name="connsiteX0" fmla="*/ 1276350 w 1276350"/>
              <a:gd name="connsiteY0" fmla="*/ 0 h 1162050"/>
              <a:gd name="connsiteX1" fmla="*/ 1028700 w 1276350"/>
              <a:gd name="connsiteY1" fmla="*/ 152400 h 1162050"/>
              <a:gd name="connsiteX2" fmla="*/ 406400 w 1276350"/>
              <a:gd name="connsiteY2" fmla="*/ 704850 h 1162050"/>
              <a:gd name="connsiteX3" fmla="*/ 82550 w 1276350"/>
              <a:gd name="connsiteY3" fmla="*/ 1041400 h 1162050"/>
              <a:gd name="connsiteX4" fmla="*/ 0 w 1276350"/>
              <a:gd name="connsiteY4" fmla="*/ 1162050 h 1162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76350" h="1162050">
                <a:moveTo>
                  <a:pt x="1276350" y="0"/>
                </a:moveTo>
                <a:cubicBezTo>
                  <a:pt x="1225021" y="17462"/>
                  <a:pt x="1173692" y="34925"/>
                  <a:pt x="1028700" y="152400"/>
                </a:cubicBezTo>
                <a:cubicBezTo>
                  <a:pt x="883708" y="269875"/>
                  <a:pt x="564092" y="556683"/>
                  <a:pt x="406400" y="704850"/>
                </a:cubicBezTo>
                <a:cubicBezTo>
                  <a:pt x="248708" y="853017"/>
                  <a:pt x="150283" y="965200"/>
                  <a:pt x="82550" y="1041400"/>
                </a:cubicBezTo>
                <a:cubicBezTo>
                  <a:pt x="14817" y="1117600"/>
                  <a:pt x="7408" y="1139825"/>
                  <a:pt x="0" y="1162050"/>
                </a:cubicBezTo>
              </a:path>
            </a:pathLst>
          </a:custGeom>
          <a:noFill/>
          <a:ln w="22225">
            <a:solidFill>
              <a:schemeClr val="bg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55" name="Ellipse 54">
            <a:extLst>
              <a:ext uri="{FF2B5EF4-FFF2-40B4-BE49-F238E27FC236}">
                <a16:creationId xmlns:a16="http://schemas.microsoft.com/office/drawing/2014/main" id="{0613EE4E-1534-4E8B-A8A4-AC877E6843D5}"/>
              </a:ext>
            </a:extLst>
          </p:cNvPr>
          <p:cNvSpPr/>
          <p:nvPr/>
        </p:nvSpPr>
        <p:spPr>
          <a:xfrm>
            <a:off x="9292852" y="5487143"/>
            <a:ext cx="742267" cy="695325"/>
          </a:xfrm>
          <a:prstGeom prst="ellipse">
            <a:avLst/>
          </a:prstGeom>
          <a:solidFill>
            <a:schemeClr val="accent2"/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 dirty="0"/>
          </a:p>
        </p:txBody>
      </p:sp>
      <p:sp>
        <p:nvSpPr>
          <p:cNvPr id="59" name="ZoneTexte 58">
            <a:extLst>
              <a:ext uri="{FF2B5EF4-FFF2-40B4-BE49-F238E27FC236}">
                <a16:creationId xmlns:a16="http://schemas.microsoft.com/office/drawing/2014/main" id="{4630EB21-FD0B-452F-820D-CAB2EC8CABFB}"/>
              </a:ext>
            </a:extLst>
          </p:cNvPr>
          <p:cNvSpPr txBox="1"/>
          <p:nvPr/>
        </p:nvSpPr>
        <p:spPr>
          <a:xfrm>
            <a:off x="9115768" y="5722144"/>
            <a:ext cx="109643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000" b="1" dirty="0">
                <a:solidFill>
                  <a:schemeClr val="bg1"/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Marche-en-Famenne</a:t>
            </a:r>
            <a:endParaRPr lang="fr-BE" sz="1000" b="1" dirty="0">
              <a:solidFill>
                <a:schemeClr val="bg1"/>
              </a:solidFill>
              <a:latin typeface="Aharoni" panose="02010803020104030203" pitchFamily="2" charset="-79"/>
              <a:cs typeface="Aharoni" panose="02010803020104030203" pitchFamily="2" charset="-79"/>
            </a:endParaRPr>
          </a:p>
        </p:txBody>
      </p:sp>
      <p:sp>
        <p:nvSpPr>
          <p:cNvPr id="87" name="Forme libre : forme 86">
            <a:extLst>
              <a:ext uri="{FF2B5EF4-FFF2-40B4-BE49-F238E27FC236}">
                <a16:creationId xmlns:a16="http://schemas.microsoft.com/office/drawing/2014/main" id="{0BEA71B8-D286-4921-BEE9-40E4E94BA74D}"/>
              </a:ext>
            </a:extLst>
          </p:cNvPr>
          <p:cNvSpPr>
            <a:spLocks noChangeAspect="1"/>
          </p:cNvSpPr>
          <p:nvPr/>
        </p:nvSpPr>
        <p:spPr>
          <a:xfrm>
            <a:off x="2413136" y="870695"/>
            <a:ext cx="2232134" cy="6115251"/>
          </a:xfrm>
          <a:custGeom>
            <a:avLst/>
            <a:gdLst>
              <a:gd name="connsiteX0" fmla="*/ 67451 w 667823"/>
              <a:gd name="connsiteY0" fmla="*/ 0 h 1894400"/>
              <a:gd name="connsiteX1" fmla="*/ 16651 w 667823"/>
              <a:gd name="connsiteY1" fmla="*/ 111125 h 1894400"/>
              <a:gd name="connsiteX2" fmla="*/ 48401 w 667823"/>
              <a:gd name="connsiteY2" fmla="*/ 200025 h 1894400"/>
              <a:gd name="connsiteX3" fmla="*/ 111901 w 667823"/>
              <a:gd name="connsiteY3" fmla="*/ 279400 h 1894400"/>
              <a:gd name="connsiteX4" fmla="*/ 73801 w 667823"/>
              <a:gd name="connsiteY4" fmla="*/ 492125 h 1894400"/>
              <a:gd name="connsiteX5" fmla="*/ 86501 w 667823"/>
              <a:gd name="connsiteY5" fmla="*/ 581025 h 1894400"/>
              <a:gd name="connsiteX6" fmla="*/ 64276 w 667823"/>
              <a:gd name="connsiteY6" fmla="*/ 654050 h 1894400"/>
              <a:gd name="connsiteX7" fmla="*/ 76976 w 667823"/>
              <a:gd name="connsiteY7" fmla="*/ 736600 h 1894400"/>
              <a:gd name="connsiteX8" fmla="*/ 776 w 667823"/>
              <a:gd name="connsiteY8" fmla="*/ 781050 h 1894400"/>
              <a:gd name="connsiteX9" fmla="*/ 38876 w 667823"/>
              <a:gd name="connsiteY9" fmla="*/ 838200 h 1894400"/>
              <a:gd name="connsiteX10" fmla="*/ 61101 w 667823"/>
              <a:gd name="connsiteY10" fmla="*/ 914400 h 1894400"/>
              <a:gd name="connsiteX11" fmla="*/ 102376 w 667823"/>
              <a:gd name="connsiteY11" fmla="*/ 1019175 h 1894400"/>
              <a:gd name="connsiteX12" fmla="*/ 121426 w 667823"/>
              <a:gd name="connsiteY12" fmla="*/ 1041400 h 1894400"/>
              <a:gd name="connsiteX13" fmla="*/ 140476 w 667823"/>
              <a:gd name="connsiteY13" fmla="*/ 1139825 h 1894400"/>
              <a:gd name="connsiteX14" fmla="*/ 143651 w 667823"/>
              <a:gd name="connsiteY14" fmla="*/ 1219200 h 1894400"/>
              <a:gd name="connsiteX15" fmla="*/ 165876 w 667823"/>
              <a:gd name="connsiteY15" fmla="*/ 1308100 h 1894400"/>
              <a:gd name="connsiteX16" fmla="*/ 248426 w 667823"/>
              <a:gd name="connsiteY16" fmla="*/ 1504950 h 1894400"/>
              <a:gd name="connsiteX17" fmla="*/ 194451 w 667823"/>
              <a:gd name="connsiteY17" fmla="*/ 1552575 h 1894400"/>
              <a:gd name="connsiteX18" fmla="*/ 159526 w 667823"/>
              <a:gd name="connsiteY18" fmla="*/ 1606550 h 1894400"/>
              <a:gd name="connsiteX19" fmla="*/ 248426 w 667823"/>
              <a:gd name="connsiteY19" fmla="*/ 1704975 h 1894400"/>
              <a:gd name="connsiteX20" fmla="*/ 308751 w 667823"/>
              <a:gd name="connsiteY20" fmla="*/ 1704975 h 1894400"/>
              <a:gd name="connsiteX21" fmla="*/ 397651 w 667823"/>
              <a:gd name="connsiteY21" fmla="*/ 1682750 h 1894400"/>
              <a:gd name="connsiteX22" fmla="*/ 480201 w 667823"/>
              <a:gd name="connsiteY22" fmla="*/ 1752600 h 1894400"/>
              <a:gd name="connsiteX23" fmla="*/ 502426 w 667823"/>
              <a:gd name="connsiteY23" fmla="*/ 1838325 h 1894400"/>
              <a:gd name="connsiteX24" fmla="*/ 604026 w 667823"/>
              <a:gd name="connsiteY24" fmla="*/ 1809750 h 1894400"/>
              <a:gd name="connsiteX25" fmla="*/ 661176 w 667823"/>
              <a:gd name="connsiteY25" fmla="*/ 1885950 h 1894400"/>
              <a:gd name="connsiteX26" fmla="*/ 664351 w 667823"/>
              <a:gd name="connsiteY26" fmla="*/ 1889125 h 1894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667823" h="1894400">
                <a:moveTo>
                  <a:pt x="67451" y="0"/>
                </a:moveTo>
                <a:cubicBezTo>
                  <a:pt x="43638" y="38894"/>
                  <a:pt x="19826" y="77788"/>
                  <a:pt x="16651" y="111125"/>
                </a:cubicBezTo>
                <a:cubicBezTo>
                  <a:pt x="13476" y="144462"/>
                  <a:pt x="32526" y="171979"/>
                  <a:pt x="48401" y="200025"/>
                </a:cubicBezTo>
                <a:cubicBezTo>
                  <a:pt x="64276" y="228071"/>
                  <a:pt x="107668" y="230717"/>
                  <a:pt x="111901" y="279400"/>
                </a:cubicBezTo>
                <a:cubicBezTo>
                  <a:pt x="116134" y="328083"/>
                  <a:pt x="78034" y="441854"/>
                  <a:pt x="73801" y="492125"/>
                </a:cubicBezTo>
                <a:cubicBezTo>
                  <a:pt x="69568" y="542396"/>
                  <a:pt x="88088" y="554038"/>
                  <a:pt x="86501" y="581025"/>
                </a:cubicBezTo>
                <a:cubicBezTo>
                  <a:pt x="84914" y="608012"/>
                  <a:pt x="65863" y="628121"/>
                  <a:pt x="64276" y="654050"/>
                </a:cubicBezTo>
                <a:cubicBezTo>
                  <a:pt x="62688" y="679979"/>
                  <a:pt x="87559" y="715433"/>
                  <a:pt x="76976" y="736600"/>
                </a:cubicBezTo>
                <a:cubicBezTo>
                  <a:pt x="66393" y="757767"/>
                  <a:pt x="7126" y="764117"/>
                  <a:pt x="776" y="781050"/>
                </a:cubicBezTo>
                <a:cubicBezTo>
                  <a:pt x="-5574" y="797983"/>
                  <a:pt x="28822" y="815975"/>
                  <a:pt x="38876" y="838200"/>
                </a:cubicBezTo>
                <a:cubicBezTo>
                  <a:pt x="48930" y="860425"/>
                  <a:pt x="50518" y="884238"/>
                  <a:pt x="61101" y="914400"/>
                </a:cubicBezTo>
                <a:cubicBezTo>
                  <a:pt x="71684" y="944563"/>
                  <a:pt x="92322" y="998008"/>
                  <a:pt x="102376" y="1019175"/>
                </a:cubicBezTo>
                <a:cubicBezTo>
                  <a:pt x="112430" y="1040342"/>
                  <a:pt x="115076" y="1021292"/>
                  <a:pt x="121426" y="1041400"/>
                </a:cubicBezTo>
                <a:cubicBezTo>
                  <a:pt x="127776" y="1061508"/>
                  <a:pt x="136772" y="1110192"/>
                  <a:pt x="140476" y="1139825"/>
                </a:cubicBezTo>
                <a:cubicBezTo>
                  <a:pt x="144180" y="1169458"/>
                  <a:pt x="139418" y="1191154"/>
                  <a:pt x="143651" y="1219200"/>
                </a:cubicBezTo>
                <a:cubicBezTo>
                  <a:pt x="147884" y="1247246"/>
                  <a:pt x="148414" y="1260475"/>
                  <a:pt x="165876" y="1308100"/>
                </a:cubicBezTo>
                <a:cubicBezTo>
                  <a:pt x="183339" y="1355725"/>
                  <a:pt x="243664" y="1464204"/>
                  <a:pt x="248426" y="1504950"/>
                </a:cubicBezTo>
                <a:cubicBezTo>
                  <a:pt x="253188" y="1545696"/>
                  <a:pt x="209268" y="1535642"/>
                  <a:pt x="194451" y="1552575"/>
                </a:cubicBezTo>
                <a:cubicBezTo>
                  <a:pt x="179634" y="1569508"/>
                  <a:pt x="150530" y="1581150"/>
                  <a:pt x="159526" y="1606550"/>
                </a:cubicBezTo>
                <a:cubicBezTo>
                  <a:pt x="168522" y="1631950"/>
                  <a:pt x="223555" y="1688571"/>
                  <a:pt x="248426" y="1704975"/>
                </a:cubicBezTo>
                <a:cubicBezTo>
                  <a:pt x="273297" y="1721379"/>
                  <a:pt x="283880" y="1708679"/>
                  <a:pt x="308751" y="1704975"/>
                </a:cubicBezTo>
                <a:cubicBezTo>
                  <a:pt x="333622" y="1701271"/>
                  <a:pt x="369076" y="1674812"/>
                  <a:pt x="397651" y="1682750"/>
                </a:cubicBezTo>
                <a:cubicBezTo>
                  <a:pt x="426226" y="1690688"/>
                  <a:pt x="462739" y="1726671"/>
                  <a:pt x="480201" y="1752600"/>
                </a:cubicBezTo>
                <a:cubicBezTo>
                  <a:pt x="497663" y="1778529"/>
                  <a:pt x="481789" y="1828800"/>
                  <a:pt x="502426" y="1838325"/>
                </a:cubicBezTo>
                <a:cubicBezTo>
                  <a:pt x="523063" y="1847850"/>
                  <a:pt x="577568" y="1801812"/>
                  <a:pt x="604026" y="1809750"/>
                </a:cubicBezTo>
                <a:cubicBezTo>
                  <a:pt x="630484" y="1817688"/>
                  <a:pt x="661176" y="1885950"/>
                  <a:pt x="661176" y="1885950"/>
                </a:cubicBezTo>
                <a:cubicBezTo>
                  <a:pt x="671230" y="1899179"/>
                  <a:pt x="667790" y="1894152"/>
                  <a:pt x="664351" y="1889125"/>
                </a:cubicBezTo>
              </a:path>
            </a:pathLst>
          </a:custGeom>
          <a:noFill/>
          <a:ln w="25400">
            <a:solidFill>
              <a:schemeClr val="tx1"/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91" name="Forme libre : forme 90">
            <a:extLst>
              <a:ext uri="{FF2B5EF4-FFF2-40B4-BE49-F238E27FC236}">
                <a16:creationId xmlns:a16="http://schemas.microsoft.com/office/drawing/2014/main" id="{C5038E67-EDD3-465A-824D-481BD74D188B}"/>
              </a:ext>
            </a:extLst>
          </p:cNvPr>
          <p:cNvSpPr>
            <a:spLocks noChangeAspect="1"/>
          </p:cNvSpPr>
          <p:nvPr/>
        </p:nvSpPr>
        <p:spPr>
          <a:xfrm>
            <a:off x="2410326" y="879608"/>
            <a:ext cx="2232134" cy="6115251"/>
          </a:xfrm>
          <a:custGeom>
            <a:avLst/>
            <a:gdLst>
              <a:gd name="connsiteX0" fmla="*/ 67451 w 667823"/>
              <a:gd name="connsiteY0" fmla="*/ 0 h 1894400"/>
              <a:gd name="connsiteX1" fmla="*/ 16651 w 667823"/>
              <a:gd name="connsiteY1" fmla="*/ 111125 h 1894400"/>
              <a:gd name="connsiteX2" fmla="*/ 48401 w 667823"/>
              <a:gd name="connsiteY2" fmla="*/ 200025 h 1894400"/>
              <a:gd name="connsiteX3" fmla="*/ 111901 w 667823"/>
              <a:gd name="connsiteY3" fmla="*/ 279400 h 1894400"/>
              <a:gd name="connsiteX4" fmla="*/ 73801 w 667823"/>
              <a:gd name="connsiteY4" fmla="*/ 492125 h 1894400"/>
              <a:gd name="connsiteX5" fmla="*/ 86501 w 667823"/>
              <a:gd name="connsiteY5" fmla="*/ 581025 h 1894400"/>
              <a:gd name="connsiteX6" fmla="*/ 64276 w 667823"/>
              <a:gd name="connsiteY6" fmla="*/ 654050 h 1894400"/>
              <a:gd name="connsiteX7" fmla="*/ 76976 w 667823"/>
              <a:gd name="connsiteY7" fmla="*/ 736600 h 1894400"/>
              <a:gd name="connsiteX8" fmla="*/ 776 w 667823"/>
              <a:gd name="connsiteY8" fmla="*/ 781050 h 1894400"/>
              <a:gd name="connsiteX9" fmla="*/ 38876 w 667823"/>
              <a:gd name="connsiteY9" fmla="*/ 838200 h 1894400"/>
              <a:gd name="connsiteX10" fmla="*/ 61101 w 667823"/>
              <a:gd name="connsiteY10" fmla="*/ 914400 h 1894400"/>
              <a:gd name="connsiteX11" fmla="*/ 102376 w 667823"/>
              <a:gd name="connsiteY11" fmla="*/ 1019175 h 1894400"/>
              <a:gd name="connsiteX12" fmla="*/ 121426 w 667823"/>
              <a:gd name="connsiteY12" fmla="*/ 1041400 h 1894400"/>
              <a:gd name="connsiteX13" fmla="*/ 140476 w 667823"/>
              <a:gd name="connsiteY13" fmla="*/ 1139825 h 1894400"/>
              <a:gd name="connsiteX14" fmla="*/ 143651 w 667823"/>
              <a:gd name="connsiteY14" fmla="*/ 1219200 h 1894400"/>
              <a:gd name="connsiteX15" fmla="*/ 165876 w 667823"/>
              <a:gd name="connsiteY15" fmla="*/ 1308100 h 1894400"/>
              <a:gd name="connsiteX16" fmla="*/ 248426 w 667823"/>
              <a:gd name="connsiteY16" fmla="*/ 1504950 h 1894400"/>
              <a:gd name="connsiteX17" fmla="*/ 194451 w 667823"/>
              <a:gd name="connsiteY17" fmla="*/ 1552575 h 1894400"/>
              <a:gd name="connsiteX18" fmla="*/ 159526 w 667823"/>
              <a:gd name="connsiteY18" fmla="*/ 1606550 h 1894400"/>
              <a:gd name="connsiteX19" fmla="*/ 248426 w 667823"/>
              <a:gd name="connsiteY19" fmla="*/ 1704975 h 1894400"/>
              <a:gd name="connsiteX20" fmla="*/ 308751 w 667823"/>
              <a:gd name="connsiteY20" fmla="*/ 1704975 h 1894400"/>
              <a:gd name="connsiteX21" fmla="*/ 397651 w 667823"/>
              <a:gd name="connsiteY21" fmla="*/ 1682750 h 1894400"/>
              <a:gd name="connsiteX22" fmla="*/ 480201 w 667823"/>
              <a:gd name="connsiteY22" fmla="*/ 1752600 h 1894400"/>
              <a:gd name="connsiteX23" fmla="*/ 502426 w 667823"/>
              <a:gd name="connsiteY23" fmla="*/ 1838325 h 1894400"/>
              <a:gd name="connsiteX24" fmla="*/ 604026 w 667823"/>
              <a:gd name="connsiteY24" fmla="*/ 1809750 h 1894400"/>
              <a:gd name="connsiteX25" fmla="*/ 661176 w 667823"/>
              <a:gd name="connsiteY25" fmla="*/ 1885950 h 1894400"/>
              <a:gd name="connsiteX26" fmla="*/ 664351 w 667823"/>
              <a:gd name="connsiteY26" fmla="*/ 1889125 h 1894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667823" h="1894400">
                <a:moveTo>
                  <a:pt x="67451" y="0"/>
                </a:moveTo>
                <a:cubicBezTo>
                  <a:pt x="43638" y="38894"/>
                  <a:pt x="19826" y="77788"/>
                  <a:pt x="16651" y="111125"/>
                </a:cubicBezTo>
                <a:cubicBezTo>
                  <a:pt x="13476" y="144462"/>
                  <a:pt x="32526" y="171979"/>
                  <a:pt x="48401" y="200025"/>
                </a:cubicBezTo>
                <a:cubicBezTo>
                  <a:pt x="64276" y="228071"/>
                  <a:pt x="107668" y="230717"/>
                  <a:pt x="111901" y="279400"/>
                </a:cubicBezTo>
                <a:cubicBezTo>
                  <a:pt x="116134" y="328083"/>
                  <a:pt x="78034" y="441854"/>
                  <a:pt x="73801" y="492125"/>
                </a:cubicBezTo>
                <a:cubicBezTo>
                  <a:pt x="69568" y="542396"/>
                  <a:pt x="88088" y="554038"/>
                  <a:pt x="86501" y="581025"/>
                </a:cubicBezTo>
                <a:cubicBezTo>
                  <a:pt x="84914" y="608012"/>
                  <a:pt x="65863" y="628121"/>
                  <a:pt x="64276" y="654050"/>
                </a:cubicBezTo>
                <a:cubicBezTo>
                  <a:pt x="62688" y="679979"/>
                  <a:pt x="87559" y="715433"/>
                  <a:pt x="76976" y="736600"/>
                </a:cubicBezTo>
                <a:cubicBezTo>
                  <a:pt x="66393" y="757767"/>
                  <a:pt x="7126" y="764117"/>
                  <a:pt x="776" y="781050"/>
                </a:cubicBezTo>
                <a:cubicBezTo>
                  <a:pt x="-5574" y="797983"/>
                  <a:pt x="28822" y="815975"/>
                  <a:pt x="38876" y="838200"/>
                </a:cubicBezTo>
                <a:cubicBezTo>
                  <a:pt x="48930" y="860425"/>
                  <a:pt x="50518" y="884238"/>
                  <a:pt x="61101" y="914400"/>
                </a:cubicBezTo>
                <a:cubicBezTo>
                  <a:pt x="71684" y="944563"/>
                  <a:pt x="92322" y="998008"/>
                  <a:pt x="102376" y="1019175"/>
                </a:cubicBezTo>
                <a:cubicBezTo>
                  <a:pt x="112430" y="1040342"/>
                  <a:pt x="115076" y="1021292"/>
                  <a:pt x="121426" y="1041400"/>
                </a:cubicBezTo>
                <a:cubicBezTo>
                  <a:pt x="127776" y="1061508"/>
                  <a:pt x="136772" y="1110192"/>
                  <a:pt x="140476" y="1139825"/>
                </a:cubicBezTo>
                <a:cubicBezTo>
                  <a:pt x="144180" y="1169458"/>
                  <a:pt x="139418" y="1191154"/>
                  <a:pt x="143651" y="1219200"/>
                </a:cubicBezTo>
                <a:cubicBezTo>
                  <a:pt x="147884" y="1247246"/>
                  <a:pt x="148414" y="1260475"/>
                  <a:pt x="165876" y="1308100"/>
                </a:cubicBezTo>
                <a:cubicBezTo>
                  <a:pt x="183339" y="1355725"/>
                  <a:pt x="243664" y="1464204"/>
                  <a:pt x="248426" y="1504950"/>
                </a:cubicBezTo>
                <a:cubicBezTo>
                  <a:pt x="253188" y="1545696"/>
                  <a:pt x="209268" y="1535642"/>
                  <a:pt x="194451" y="1552575"/>
                </a:cubicBezTo>
                <a:cubicBezTo>
                  <a:pt x="179634" y="1569508"/>
                  <a:pt x="150530" y="1581150"/>
                  <a:pt x="159526" y="1606550"/>
                </a:cubicBezTo>
                <a:cubicBezTo>
                  <a:pt x="168522" y="1631950"/>
                  <a:pt x="223555" y="1688571"/>
                  <a:pt x="248426" y="1704975"/>
                </a:cubicBezTo>
                <a:cubicBezTo>
                  <a:pt x="273297" y="1721379"/>
                  <a:pt x="283880" y="1708679"/>
                  <a:pt x="308751" y="1704975"/>
                </a:cubicBezTo>
                <a:cubicBezTo>
                  <a:pt x="333622" y="1701271"/>
                  <a:pt x="369076" y="1674812"/>
                  <a:pt x="397651" y="1682750"/>
                </a:cubicBezTo>
                <a:cubicBezTo>
                  <a:pt x="426226" y="1690688"/>
                  <a:pt x="462739" y="1726671"/>
                  <a:pt x="480201" y="1752600"/>
                </a:cubicBezTo>
                <a:cubicBezTo>
                  <a:pt x="497663" y="1778529"/>
                  <a:pt x="481789" y="1828800"/>
                  <a:pt x="502426" y="1838325"/>
                </a:cubicBezTo>
                <a:cubicBezTo>
                  <a:pt x="523063" y="1847850"/>
                  <a:pt x="577568" y="1801812"/>
                  <a:pt x="604026" y="1809750"/>
                </a:cubicBezTo>
                <a:cubicBezTo>
                  <a:pt x="630484" y="1817688"/>
                  <a:pt x="661176" y="1885950"/>
                  <a:pt x="661176" y="1885950"/>
                </a:cubicBezTo>
                <a:cubicBezTo>
                  <a:pt x="671230" y="1899179"/>
                  <a:pt x="667790" y="1894152"/>
                  <a:pt x="664351" y="1889125"/>
                </a:cubicBezTo>
              </a:path>
            </a:pathLst>
          </a:custGeom>
          <a:noFill/>
          <a:ln w="22225">
            <a:solidFill>
              <a:schemeClr val="bg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60" name="Ellipse 59">
            <a:extLst>
              <a:ext uri="{FF2B5EF4-FFF2-40B4-BE49-F238E27FC236}">
                <a16:creationId xmlns:a16="http://schemas.microsoft.com/office/drawing/2014/main" id="{BE6673E8-9187-4C3A-A9A1-79DE1E2BBD3C}"/>
              </a:ext>
            </a:extLst>
          </p:cNvPr>
          <p:cNvSpPr/>
          <p:nvPr/>
        </p:nvSpPr>
        <p:spPr>
          <a:xfrm>
            <a:off x="2701970" y="4522882"/>
            <a:ext cx="742267" cy="695325"/>
          </a:xfrm>
          <a:prstGeom prst="ellipse">
            <a:avLst/>
          </a:prstGeom>
          <a:solidFill>
            <a:schemeClr val="accent2"/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 dirty="0"/>
          </a:p>
        </p:txBody>
      </p:sp>
      <p:sp>
        <p:nvSpPr>
          <p:cNvPr id="346" name="ZoneTexte 345">
            <a:extLst>
              <a:ext uri="{FF2B5EF4-FFF2-40B4-BE49-F238E27FC236}">
                <a16:creationId xmlns:a16="http://schemas.microsoft.com/office/drawing/2014/main" id="{2961E3F6-EE32-4B73-94E3-FC0E75547547}"/>
              </a:ext>
            </a:extLst>
          </p:cNvPr>
          <p:cNvSpPr txBox="1"/>
          <p:nvPr/>
        </p:nvSpPr>
        <p:spPr>
          <a:xfrm>
            <a:off x="2532988" y="4637648"/>
            <a:ext cx="1096433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000" b="1" dirty="0">
                <a:solidFill>
                  <a:schemeClr val="bg1"/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Dinant</a:t>
            </a:r>
            <a:endParaRPr lang="fr-BE" sz="1000" b="1" dirty="0">
              <a:solidFill>
                <a:schemeClr val="bg1"/>
              </a:solidFill>
              <a:latin typeface="Aharoni" panose="02010803020104030203" pitchFamily="2" charset="-79"/>
              <a:cs typeface="Aharoni" panose="02010803020104030203" pitchFamily="2" charset="-79"/>
            </a:endParaRPr>
          </a:p>
        </p:txBody>
      </p:sp>
      <p:sp>
        <p:nvSpPr>
          <p:cNvPr id="66" name="ZoneTexte 65">
            <a:extLst>
              <a:ext uri="{FF2B5EF4-FFF2-40B4-BE49-F238E27FC236}">
                <a16:creationId xmlns:a16="http://schemas.microsoft.com/office/drawing/2014/main" id="{5B3EF4CE-1ABF-469F-AB82-F3DF293EDBBE}"/>
              </a:ext>
            </a:extLst>
          </p:cNvPr>
          <p:cNvSpPr txBox="1"/>
          <p:nvPr/>
        </p:nvSpPr>
        <p:spPr>
          <a:xfrm>
            <a:off x="-278152" y="4769848"/>
            <a:ext cx="3030671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400" b="1" dirty="0"/>
              <a:t>Tourisme</a:t>
            </a:r>
            <a:endParaRPr lang="fr-BE" sz="1400" b="1" dirty="0"/>
          </a:p>
        </p:txBody>
      </p:sp>
      <p:pic>
        <p:nvPicPr>
          <p:cNvPr id="36" name="Graphique 35" descr="Flèche : droite avec un remplissage uni">
            <a:extLst>
              <a:ext uri="{FF2B5EF4-FFF2-40B4-BE49-F238E27FC236}">
                <a16:creationId xmlns:a16="http://schemas.microsoft.com/office/drawing/2014/main" id="{38B65BB0-5B8F-4896-962C-B34C6983E2F7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 rot="15512865">
            <a:off x="5736802" y="177165"/>
            <a:ext cx="593194" cy="593194"/>
          </a:xfrm>
          <a:prstGeom prst="rect">
            <a:avLst/>
          </a:prstGeom>
        </p:spPr>
      </p:pic>
      <p:pic>
        <p:nvPicPr>
          <p:cNvPr id="67" name="Graphique 66" descr="Flèche : droite avec un remplissage uni">
            <a:extLst>
              <a:ext uri="{FF2B5EF4-FFF2-40B4-BE49-F238E27FC236}">
                <a16:creationId xmlns:a16="http://schemas.microsoft.com/office/drawing/2014/main" id="{82722A9F-998C-47CF-A012-03DF5BC1685F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 rot="19857549">
            <a:off x="7381344" y="-35387"/>
            <a:ext cx="593194" cy="593194"/>
          </a:xfrm>
          <a:prstGeom prst="rect">
            <a:avLst/>
          </a:prstGeom>
        </p:spPr>
      </p:pic>
      <p:pic>
        <p:nvPicPr>
          <p:cNvPr id="68" name="Graphique 67" descr="Flèche : droite avec un remplissage uni">
            <a:extLst>
              <a:ext uri="{FF2B5EF4-FFF2-40B4-BE49-F238E27FC236}">
                <a16:creationId xmlns:a16="http://schemas.microsoft.com/office/drawing/2014/main" id="{CFA5590D-43D6-45CF-B9BD-62A5BB4FE496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 rot="3190175">
            <a:off x="7188825" y="6000348"/>
            <a:ext cx="593194" cy="593194"/>
          </a:xfrm>
          <a:prstGeom prst="rect">
            <a:avLst/>
          </a:prstGeom>
        </p:spPr>
      </p:pic>
      <p:pic>
        <p:nvPicPr>
          <p:cNvPr id="69" name="Graphique 68" descr="Flèche : droite avec un remplissage uni">
            <a:extLst>
              <a:ext uri="{FF2B5EF4-FFF2-40B4-BE49-F238E27FC236}">
                <a16:creationId xmlns:a16="http://schemas.microsoft.com/office/drawing/2014/main" id="{4985AA8D-3CCF-4910-967A-A2A3E4F92C61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 rot="7956746">
            <a:off x="4191064" y="3757864"/>
            <a:ext cx="593194" cy="593194"/>
          </a:xfrm>
          <a:prstGeom prst="rect">
            <a:avLst/>
          </a:prstGeom>
        </p:spPr>
      </p:pic>
      <p:pic>
        <p:nvPicPr>
          <p:cNvPr id="74" name="Graphique 73" descr="Flèche : droite avec un remplissage uni">
            <a:extLst>
              <a:ext uri="{FF2B5EF4-FFF2-40B4-BE49-F238E27FC236}">
                <a16:creationId xmlns:a16="http://schemas.microsoft.com/office/drawing/2014/main" id="{98EEA87D-7A37-418E-A6E3-9D06D4FEB63F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 rot="7956746">
            <a:off x="59096" y="5002717"/>
            <a:ext cx="467231" cy="467231"/>
          </a:xfrm>
          <a:prstGeom prst="rect">
            <a:avLst/>
          </a:prstGeom>
        </p:spPr>
      </p:pic>
      <p:sp>
        <p:nvSpPr>
          <p:cNvPr id="76" name="ZoneTexte 75">
            <a:extLst>
              <a:ext uri="{FF2B5EF4-FFF2-40B4-BE49-F238E27FC236}">
                <a16:creationId xmlns:a16="http://schemas.microsoft.com/office/drawing/2014/main" id="{C96803B3-8469-44F4-8D9D-D8D626B1282B}"/>
              </a:ext>
            </a:extLst>
          </p:cNvPr>
          <p:cNvSpPr txBox="1"/>
          <p:nvPr/>
        </p:nvSpPr>
        <p:spPr>
          <a:xfrm>
            <a:off x="491119" y="5090685"/>
            <a:ext cx="232031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Point d’entrée des touristes</a:t>
            </a:r>
            <a:endParaRPr lang="fr-BE" sz="1100" dirty="0"/>
          </a:p>
        </p:txBody>
      </p:sp>
      <p:grpSp>
        <p:nvGrpSpPr>
          <p:cNvPr id="43" name="Groupe 42">
            <a:extLst>
              <a:ext uri="{FF2B5EF4-FFF2-40B4-BE49-F238E27FC236}">
                <a16:creationId xmlns:a16="http://schemas.microsoft.com/office/drawing/2014/main" id="{A41AA163-1971-4479-941F-B7DB2053458C}"/>
              </a:ext>
            </a:extLst>
          </p:cNvPr>
          <p:cNvGrpSpPr/>
          <p:nvPr/>
        </p:nvGrpSpPr>
        <p:grpSpPr>
          <a:xfrm>
            <a:off x="125200" y="5438028"/>
            <a:ext cx="421561" cy="439013"/>
            <a:chOff x="72299" y="2590499"/>
            <a:chExt cx="421561" cy="439013"/>
          </a:xfrm>
        </p:grpSpPr>
        <p:pic>
          <p:nvPicPr>
            <p:cNvPr id="38" name="Graphique 37" descr="Réunion avec un remplissage uni">
              <a:extLst>
                <a:ext uri="{FF2B5EF4-FFF2-40B4-BE49-F238E27FC236}">
                  <a16:creationId xmlns:a16="http://schemas.microsoft.com/office/drawing/2014/main" id="{190CF10F-D501-4802-98E7-7B24DF0E87FE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130739" y="2724150"/>
              <a:ext cx="305362" cy="305362"/>
            </a:xfrm>
            <a:prstGeom prst="rect">
              <a:avLst/>
            </a:prstGeom>
          </p:spPr>
        </p:pic>
        <p:sp>
          <p:nvSpPr>
            <p:cNvPr id="42" name="Forme libre : forme 41">
              <a:extLst>
                <a:ext uri="{FF2B5EF4-FFF2-40B4-BE49-F238E27FC236}">
                  <a16:creationId xmlns:a16="http://schemas.microsoft.com/office/drawing/2014/main" id="{EBF887B2-F550-40C5-81A3-365398698C27}"/>
                </a:ext>
              </a:extLst>
            </p:cNvPr>
            <p:cNvSpPr/>
            <p:nvPr/>
          </p:nvSpPr>
          <p:spPr>
            <a:xfrm>
              <a:off x="72299" y="2590499"/>
              <a:ext cx="421561" cy="400050"/>
            </a:xfrm>
            <a:custGeom>
              <a:avLst/>
              <a:gdLst>
                <a:gd name="connsiteX0" fmla="*/ 0 w 789298"/>
                <a:gd name="connsiteY0" fmla="*/ 374885 h 699134"/>
                <a:gd name="connsiteX1" fmla="*/ 61808 w 789298"/>
                <a:gd name="connsiteY1" fmla="*/ 436683 h 699134"/>
                <a:gd name="connsiteX2" fmla="*/ 108899 w 789298"/>
                <a:gd name="connsiteY2" fmla="*/ 392087 h 699134"/>
                <a:gd name="connsiteX3" fmla="*/ 108899 w 789298"/>
                <a:gd name="connsiteY3" fmla="*/ 698906 h 699134"/>
                <a:gd name="connsiteX4" fmla="*/ 347024 w 789298"/>
                <a:gd name="connsiteY4" fmla="*/ 699002 h 699134"/>
                <a:gd name="connsiteX5" fmla="*/ 347024 w 789298"/>
                <a:gd name="connsiteY5" fmla="*/ 461172 h 699134"/>
                <a:gd name="connsiteX6" fmla="*/ 442274 w 789298"/>
                <a:gd name="connsiteY6" fmla="*/ 461172 h 699134"/>
                <a:gd name="connsiteX7" fmla="*/ 442274 w 789298"/>
                <a:gd name="connsiteY7" fmla="*/ 699040 h 699134"/>
                <a:gd name="connsiteX8" fmla="*/ 680399 w 789298"/>
                <a:gd name="connsiteY8" fmla="*/ 699135 h 699134"/>
                <a:gd name="connsiteX9" fmla="*/ 680399 w 789298"/>
                <a:gd name="connsiteY9" fmla="*/ 391687 h 699134"/>
                <a:gd name="connsiteX10" fmla="*/ 727729 w 789298"/>
                <a:gd name="connsiteY10" fmla="*/ 436455 h 699134"/>
                <a:gd name="connsiteX11" fmla="*/ 789299 w 789298"/>
                <a:gd name="connsiteY11" fmla="*/ 374894 h 699134"/>
                <a:gd name="connsiteX12" fmla="*/ 394649 w 789298"/>
                <a:gd name="connsiteY12" fmla="*/ 0 h 699134"/>
                <a:gd name="connsiteX13" fmla="*/ 661349 w 789298"/>
                <a:gd name="connsiteY13" fmla="*/ 680085 h 699134"/>
                <a:gd name="connsiteX14" fmla="*/ 461324 w 789298"/>
                <a:gd name="connsiteY14" fmla="*/ 679999 h 699134"/>
                <a:gd name="connsiteX15" fmla="*/ 461324 w 789298"/>
                <a:gd name="connsiteY15" fmla="*/ 442122 h 699134"/>
                <a:gd name="connsiteX16" fmla="*/ 327974 w 789298"/>
                <a:gd name="connsiteY16" fmla="*/ 442122 h 699134"/>
                <a:gd name="connsiteX17" fmla="*/ 327974 w 789298"/>
                <a:gd name="connsiteY17" fmla="*/ 679942 h 699134"/>
                <a:gd name="connsiteX18" fmla="*/ 127949 w 789298"/>
                <a:gd name="connsiteY18" fmla="*/ 679866 h 699134"/>
                <a:gd name="connsiteX19" fmla="*/ 127949 w 789298"/>
                <a:gd name="connsiteY19" fmla="*/ 374047 h 699134"/>
                <a:gd name="connsiteX20" fmla="*/ 394649 w 789298"/>
                <a:gd name="connsiteY20" fmla="*/ 121482 h 699134"/>
                <a:gd name="connsiteX21" fmla="*/ 661349 w 789298"/>
                <a:gd name="connsiteY21" fmla="*/ 373675 h 699134"/>
                <a:gd name="connsiteX22" fmla="*/ 62170 w 789298"/>
                <a:gd name="connsiteY22" fmla="*/ 410108 h 699134"/>
                <a:gd name="connsiteX23" fmla="*/ 27299 w 789298"/>
                <a:gd name="connsiteY23" fmla="*/ 375285 h 699134"/>
                <a:gd name="connsiteX24" fmla="*/ 394649 w 789298"/>
                <a:gd name="connsiteY24" fmla="*/ 26251 h 699134"/>
                <a:gd name="connsiteX25" fmla="*/ 762000 w 789298"/>
                <a:gd name="connsiteY25" fmla="*/ 375285 h 699134"/>
                <a:gd name="connsiteX26" fmla="*/ 727358 w 789298"/>
                <a:gd name="connsiteY26" fmla="*/ 409880 h 699134"/>
                <a:gd name="connsiteX27" fmla="*/ 394649 w 789298"/>
                <a:gd name="connsiteY27" fmla="*/ 95250 h 699134"/>
                <a:gd name="connsiteX0" fmla="*/ 0 w 789299"/>
                <a:gd name="connsiteY0" fmla="*/ 374885 h 699135"/>
                <a:gd name="connsiteX1" fmla="*/ 61808 w 789299"/>
                <a:gd name="connsiteY1" fmla="*/ 436683 h 699135"/>
                <a:gd name="connsiteX2" fmla="*/ 108899 w 789299"/>
                <a:gd name="connsiteY2" fmla="*/ 392087 h 699135"/>
                <a:gd name="connsiteX3" fmla="*/ 108899 w 789299"/>
                <a:gd name="connsiteY3" fmla="*/ 698906 h 699135"/>
                <a:gd name="connsiteX4" fmla="*/ 347024 w 789299"/>
                <a:gd name="connsiteY4" fmla="*/ 699002 h 699135"/>
                <a:gd name="connsiteX5" fmla="*/ 347024 w 789299"/>
                <a:gd name="connsiteY5" fmla="*/ 461172 h 699135"/>
                <a:gd name="connsiteX6" fmla="*/ 442274 w 789299"/>
                <a:gd name="connsiteY6" fmla="*/ 461172 h 699135"/>
                <a:gd name="connsiteX7" fmla="*/ 442274 w 789299"/>
                <a:gd name="connsiteY7" fmla="*/ 699040 h 699135"/>
                <a:gd name="connsiteX8" fmla="*/ 680399 w 789299"/>
                <a:gd name="connsiteY8" fmla="*/ 699135 h 699135"/>
                <a:gd name="connsiteX9" fmla="*/ 680399 w 789299"/>
                <a:gd name="connsiteY9" fmla="*/ 391687 h 699135"/>
                <a:gd name="connsiteX10" fmla="*/ 727729 w 789299"/>
                <a:gd name="connsiteY10" fmla="*/ 436455 h 699135"/>
                <a:gd name="connsiteX11" fmla="*/ 789299 w 789299"/>
                <a:gd name="connsiteY11" fmla="*/ 374894 h 699135"/>
                <a:gd name="connsiteX12" fmla="*/ 394649 w 789299"/>
                <a:gd name="connsiteY12" fmla="*/ 0 h 699135"/>
                <a:gd name="connsiteX13" fmla="*/ 0 w 789299"/>
                <a:gd name="connsiteY13" fmla="*/ 374885 h 699135"/>
                <a:gd name="connsiteX14" fmla="*/ 661349 w 789299"/>
                <a:gd name="connsiteY14" fmla="*/ 680085 h 699135"/>
                <a:gd name="connsiteX15" fmla="*/ 461324 w 789299"/>
                <a:gd name="connsiteY15" fmla="*/ 679999 h 699135"/>
                <a:gd name="connsiteX16" fmla="*/ 461324 w 789299"/>
                <a:gd name="connsiteY16" fmla="*/ 442122 h 699135"/>
                <a:gd name="connsiteX17" fmla="*/ 327974 w 789299"/>
                <a:gd name="connsiteY17" fmla="*/ 679942 h 699135"/>
                <a:gd name="connsiteX18" fmla="*/ 127949 w 789299"/>
                <a:gd name="connsiteY18" fmla="*/ 679866 h 699135"/>
                <a:gd name="connsiteX19" fmla="*/ 127949 w 789299"/>
                <a:gd name="connsiteY19" fmla="*/ 374047 h 699135"/>
                <a:gd name="connsiteX20" fmla="*/ 394649 w 789299"/>
                <a:gd name="connsiteY20" fmla="*/ 121482 h 699135"/>
                <a:gd name="connsiteX21" fmla="*/ 661349 w 789299"/>
                <a:gd name="connsiteY21" fmla="*/ 373675 h 699135"/>
                <a:gd name="connsiteX22" fmla="*/ 661349 w 789299"/>
                <a:gd name="connsiteY22" fmla="*/ 680085 h 699135"/>
                <a:gd name="connsiteX23" fmla="*/ 62170 w 789299"/>
                <a:gd name="connsiteY23" fmla="*/ 410108 h 699135"/>
                <a:gd name="connsiteX24" fmla="*/ 27299 w 789299"/>
                <a:gd name="connsiteY24" fmla="*/ 375285 h 699135"/>
                <a:gd name="connsiteX25" fmla="*/ 394649 w 789299"/>
                <a:gd name="connsiteY25" fmla="*/ 26251 h 699135"/>
                <a:gd name="connsiteX26" fmla="*/ 762000 w 789299"/>
                <a:gd name="connsiteY26" fmla="*/ 375285 h 699135"/>
                <a:gd name="connsiteX27" fmla="*/ 727358 w 789299"/>
                <a:gd name="connsiteY27" fmla="*/ 409880 h 699135"/>
                <a:gd name="connsiteX28" fmla="*/ 394649 w 789299"/>
                <a:gd name="connsiteY28" fmla="*/ 95250 h 699135"/>
                <a:gd name="connsiteX29" fmla="*/ 62170 w 789299"/>
                <a:gd name="connsiteY29" fmla="*/ 410108 h 699135"/>
                <a:gd name="connsiteX0" fmla="*/ 0 w 789299"/>
                <a:gd name="connsiteY0" fmla="*/ 374885 h 699135"/>
                <a:gd name="connsiteX1" fmla="*/ 61808 w 789299"/>
                <a:gd name="connsiteY1" fmla="*/ 436683 h 699135"/>
                <a:gd name="connsiteX2" fmla="*/ 108899 w 789299"/>
                <a:gd name="connsiteY2" fmla="*/ 392087 h 699135"/>
                <a:gd name="connsiteX3" fmla="*/ 108899 w 789299"/>
                <a:gd name="connsiteY3" fmla="*/ 698906 h 699135"/>
                <a:gd name="connsiteX4" fmla="*/ 347024 w 789299"/>
                <a:gd name="connsiteY4" fmla="*/ 699002 h 699135"/>
                <a:gd name="connsiteX5" fmla="*/ 347024 w 789299"/>
                <a:gd name="connsiteY5" fmla="*/ 461172 h 699135"/>
                <a:gd name="connsiteX6" fmla="*/ 442274 w 789299"/>
                <a:gd name="connsiteY6" fmla="*/ 461172 h 699135"/>
                <a:gd name="connsiteX7" fmla="*/ 442274 w 789299"/>
                <a:gd name="connsiteY7" fmla="*/ 699040 h 699135"/>
                <a:gd name="connsiteX8" fmla="*/ 680399 w 789299"/>
                <a:gd name="connsiteY8" fmla="*/ 699135 h 699135"/>
                <a:gd name="connsiteX9" fmla="*/ 680399 w 789299"/>
                <a:gd name="connsiteY9" fmla="*/ 391687 h 699135"/>
                <a:gd name="connsiteX10" fmla="*/ 727729 w 789299"/>
                <a:gd name="connsiteY10" fmla="*/ 436455 h 699135"/>
                <a:gd name="connsiteX11" fmla="*/ 789299 w 789299"/>
                <a:gd name="connsiteY11" fmla="*/ 374894 h 699135"/>
                <a:gd name="connsiteX12" fmla="*/ 394649 w 789299"/>
                <a:gd name="connsiteY12" fmla="*/ 0 h 699135"/>
                <a:gd name="connsiteX13" fmla="*/ 0 w 789299"/>
                <a:gd name="connsiteY13" fmla="*/ 374885 h 699135"/>
                <a:gd name="connsiteX14" fmla="*/ 661349 w 789299"/>
                <a:gd name="connsiteY14" fmla="*/ 680085 h 699135"/>
                <a:gd name="connsiteX15" fmla="*/ 461324 w 789299"/>
                <a:gd name="connsiteY15" fmla="*/ 679999 h 699135"/>
                <a:gd name="connsiteX16" fmla="*/ 327974 w 789299"/>
                <a:gd name="connsiteY16" fmla="*/ 679942 h 699135"/>
                <a:gd name="connsiteX17" fmla="*/ 127949 w 789299"/>
                <a:gd name="connsiteY17" fmla="*/ 679866 h 699135"/>
                <a:gd name="connsiteX18" fmla="*/ 127949 w 789299"/>
                <a:gd name="connsiteY18" fmla="*/ 374047 h 699135"/>
                <a:gd name="connsiteX19" fmla="*/ 394649 w 789299"/>
                <a:gd name="connsiteY19" fmla="*/ 121482 h 699135"/>
                <a:gd name="connsiteX20" fmla="*/ 661349 w 789299"/>
                <a:gd name="connsiteY20" fmla="*/ 373675 h 699135"/>
                <a:gd name="connsiteX21" fmla="*/ 661349 w 789299"/>
                <a:gd name="connsiteY21" fmla="*/ 680085 h 699135"/>
                <a:gd name="connsiteX22" fmla="*/ 62170 w 789299"/>
                <a:gd name="connsiteY22" fmla="*/ 410108 h 699135"/>
                <a:gd name="connsiteX23" fmla="*/ 27299 w 789299"/>
                <a:gd name="connsiteY23" fmla="*/ 375285 h 699135"/>
                <a:gd name="connsiteX24" fmla="*/ 394649 w 789299"/>
                <a:gd name="connsiteY24" fmla="*/ 26251 h 699135"/>
                <a:gd name="connsiteX25" fmla="*/ 762000 w 789299"/>
                <a:gd name="connsiteY25" fmla="*/ 375285 h 699135"/>
                <a:gd name="connsiteX26" fmla="*/ 727358 w 789299"/>
                <a:gd name="connsiteY26" fmla="*/ 409880 h 699135"/>
                <a:gd name="connsiteX27" fmla="*/ 394649 w 789299"/>
                <a:gd name="connsiteY27" fmla="*/ 95250 h 699135"/>
                <a:gd name="connsiteX28" fmla="*/ 62170 w 789299"/>
                <a:gd name="connsiteY28" fmla="*/ 410108 h 699135"/>
                <a:gd name="connsiteX0" fmla="*/ 0 w 789299"/>
                <a:gd name="connsiteY0" fmla="*/ 374885 h 699135"/>
                <a:gd name="connsiteX1" fmla="*/ 61808 w 789299"/>
                <a:gd name="connsiteY1" fmla="*/ 436683 h 699135"/>
                <a:gd name="connsiteX2" fmla="*/ 108899 w 789299"/>
                <a:gd name="connsiteY2" fmla="*/ 392087 h 699135"/>
                <a:gd name="connsiteX3" fmla="*/ 108899 w 789299"/>
                <a:gd name="connsiteY3" fmla="*/ 698906 h 699135"/>
                <a:gd name="connsiteX4" fmla="*/ 347024 w 789299"/>
                <a:gd name="connsiteY4" fmla="*/ 699002 h 699135"/>
                <a:gd name="connsiteX5" fmla="*/ 442274 w 789299"/>
                <a:gd name="connsiteY5" fmla="*/ 461172 h 699135"/>
                <a:gd name="connsiteX6" fmla="*/ 442274 w 789299"/>
                <a:gd name="connsiteY6" fmla="*/ 699040 h 699135"/>
                <a:gd name="connsiteX7" fmla="*/ 680399 w 789299"/>
                <a:gd name="connsiteY7" fmla="*/ 699135 h 699135"/>
                <a:gd name="connsiteX8" fmla="*/ 680399 w 789299"/>
                <a:gd name="connsiteY8" fmla="*/ 391687 h 699135"/>
                <a:gd name="connsiteX9" fmla="*/ 727729 w 789299"/>
                <a:gd name="connsiteY9" fmla="*/ 436455 h 699135"/>
                <a:gd name="connsiteX10" fmla="*/ 789299 w 789299"/>
                <a:gd name="connsiteY10" fmla="*/ 374894 h 699135"/>
                <a:gd name="connsiteX11" fmla="*/ 394649 w 789299"/>
                <a:gd name="connsiteY11" fmla="*/ 0 h 699135"/>
                <a:gd name="connsiteX12" fmla="*/ 0 w 789299"/>
                <a:gd name="connsiteY12" fmla="*/ 374885 h 699135"/>
                <a:gd name="connsiteX13" fmla="*/ 661349 w 789299"/>
                <a:gd name="connsiteY13" fmla="*/ 680085 h 699135"/>
                <a:gd name="connsiteX14" fmla="*/ 461324 w 789299"/>
                <a:gd name="connsiteY14" fmla="*/ 679999 h 699135"/>
                <a:gd name="connsiteX15" fmla="*/ 327974 w 789299"/>
                <a:gd name="connsiteY15" fmla="*/ 679942 h 699135"/>
                <a:gd name="connsiteX16" fmla="*/ 127949 w 789299"/>
                <a:gd name="connsiteY16" fmla="*/ 679866 h 699135"/>
                <a:gd name="connsiteX17" fmla="*/ 127949 w 789299"/>
                <a:gd name="connsiteY17" fmla="*/ 374047 h 699135"/>
                <a:gd name="connsiteX18" fmla="*/ 394649 w 789299"/>
                <a:gd name="connsiteY18" fmla="*/ 121482 h 699135"/>
                <a:gd name="connsiteX19" fmla="*/ 661349 w 789299"/>
                <a:gd name="connsiteY19" fmla="*/ 373675 h 699135"/>
                <a:gd name="connsiteX20" fmla="*/ 661349 w 789299"/>
                <a:gd name="connsiteY20" fmla="*/ 680085 h 699135"/>
                <a:gd name="connsiteX21" fmla="*/ 62170 w 789299"/>
                <a:gd name="connsiteY21" fmla="*/ 410108 h 699135"/>
                <a:gd name="connsiteX22" fmla="*/ 27299 w 789299"/>
                <a:gd name="connsiteY22" fmla="*/ 375285 h 699135"/>
                <a:gd name="connsiteX23" fmla="*/ 394649 w 789299"/>
                <a:gd name="connsiteY23" fmla="*/ 26251 h 699135"/>
                <a:gd name="connsiteX24" fmla="*/ 762000 w 789299"/>
                <a:gd name="connsiteY24" fmla="*/ 375285 h 699135"/>
                <a:gd name="connsiteX25" fmla="*/ 727358 w 789299"/>
                <a:gd name="connsiteY25" fmla="*/ 409880 h 699135"/>
                <a:gd name="connsiteX26" fmla="*/ 394649 w 789299"/>
                <a:gd name="connsiteY26" fmla="*/ 95250 h 699135"/>
                <a:gd name="connsiteX27" fmla="*/ 62170 w 789299"/>
                <a:gd name="connsiteY27" fmla="*/ 410108 h 699135"/>
                <a:gd name="connsiteX0" fmla="*/ 0 w 789299"/>
                <a:gd name="connsiteY0" fmla="*/ 374885 h 699135"/>
                <a:gd name="connsiteX1" fmla="*/ 61808 w 789299"/>
                <a:gd name="connsiteY1" fmla="*/ 436683 h 699135"/>
                <a:gd name="connsiteX2" fmla="*/ 108899 w 789299"/>
                <a:gd name="connsiteY2" fmla="*/ 392087 h 699135"/>
                <a:gd name="connsiteX3" fmla="*/ 108899 w 789299"/>
                <a:gd name="connsiteY3" fmla="*/ 698906 h 699135"/>
                <a:gd name="connsiteX4" fmla="*/ 347024 w 789299"/>
                <a:gd name="connsiteY4" fmla="*/ 699002 h 699135"/>
                <a:gd name="connsiteX5" fmla="*/ 442274 w 789299"/>
                <a:gd name="connsiteY5" fmla="*/ 699040 h 699135"/>
                <a:gd name="connsiteX6" fmla="*/ 680399 w 789299"/>
                <a:gd name="connsiteY6" fmla="*/ 699135 h 699135"/>
                <a:gd name="connsiteX7" fmla="*/ 680399 w 789299"/>
                <a:gd name="connsiteY7" fmla="*/ 391687 h 699135"/>
                <a:gd name="connsiteX8" fmla="*/ 727729 w 789299"/>
                <a:gd name="connsiteY8" fmla="*/ 436455 h 699135"/>
                <a:gd name="connsiteX9" fmla="*/ 789299 w 789299"/>
                <a:gd name="connsiteY9" fmla="*/ 374894 h 699135"/>
                <a:gd name="connsiteX10" fmla="*/ 394649 w 789299"/>
                <a:gd name="connsiteY10" fmla="*/ 0 h 699135"/>
                <a:gd name="connsiteX11" fmla="*/ 0 w 789299"/>
                <a:gd name="connsiteY11" fmla="*/ 374885 h 699135"/>
                <a:gd name="connsiteX12" fmla="*/ 661349 w 789299"/>
                <a:gd name="connsiteY12" fmla="*/ 680085 h 699135"/>
                <a:gd name="connsiteX13" fmla="*/ 461324 w 789299"/>
                <a:gd name="connsiteY13" fmla="*/ 679999 h 699135"/>
                <a:gd name="connsiteX14" fmla="*/ 327974 w 789299"/>
                <a:gd name="connsiteY14" fmla="*/ 679942 h 699135"/>
                <a:gd name="connsiteX15" fmla="*/ 127949 w 789299"/>
                <a:gd name="connsiteY15" fmla="*/ 679866 h 699135"/>
                <a:gd name="connsiteX16" fmla="*/ 127949 w 789299"/>
                <a:gd name="connsiteY16" fmla="*/ 374047 h 699135"/>
                <a:gd name="connsiteX17" fmla="*/ 394649 w 789299"/>
                <a:gd name="connsiteY17" fmla="*/ 121482 h 699135"/>
                <a:gd name="connsiteX18" fmla="*/ 661349 w 789299"/>
                <a:gd name="connsiteY18" fmla="*/ 373675 h 699135"/>
                <a:gd name="connsiteX19" fmla="*/ 661349 w 789299"/>
                <a:gd name="connsiteY19" fmla="*/ 680085 h 699135"/>
                <a:gd name="connsiteX20" fmla="*/ 62170 w 789299"/>
                <a:gd name="connsiteY20" fmla="*/ 410108 h 699135"/>
                <a:gd name="connsiteX21" fmla="*/ 27299 w 789299"/>
                <a:gd name="connsiteY21" fmla="*/ 375285 h 699135"/>
                <a:gd name="connsiteX22" fmla="*/ 394649 w 789299"/>
                <a:gd name="connsiteY22" fmla="*/ 26251 h 699135"/>
                <a:gd name="connsiteX23" fmla="*/ 762000 w 789299"/>
                <a:gd name="connsiteY23" fmla="*/ 375285 h 699135"/>
                <a:gd name="connsiteX24" fmla="*/ 727358 w 789299"/>
                <a:gd name="connsiteY24" fmla="*/ 409880 h 699135"/>
                <a:gd name="connsiteX25" fmla="*/ 394649 w 789299"/>
                <a:gd name="connsiteY25" fmla="*/ 95250 h 699135"/>
                <a:gd name="connsiteX26" fmla="*/ 62170 w 789299"/>
                <a:gd name="connsiteY26" fmla="*/ 410108 h 699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789299" h="699135">
                  <a:moveTo>
                    <a:pt x="0" y="374885"/>
                  </a:moveTo>
                  <a:lnTo>
                    <a:pt x="61808" y="436683"/>
                  </a:lnTo>
                  <a:lnTo>
                    <a:pt x="108899" y="392087"/>
                  </a:lnTo>
                  <a:lnTo>
                    <a:pt x="108899" y="698906"/>
                  </a:lnTo>
                  <a:lnTo>
                    <a:pt x="347024" y="699002"/>
                  </a:lnTo>
                  <a:lnTo>
                    <a:pt x="442274" y="699040"/>
                  </a:lnTo>
                  <a:lnTo>
                    <a:pt x="680399" y="699135"/>
                  </a:lnTo>
                  <a:lnTo>
                    <a:pt x="680399" y="391687"/>
                  </a:lnTo>
                  <a:lnTo>
                    <a:pt x="727729" y="436455"/>
                  </a:lnTo>
                  <a:lnTo>
                    <a:pt x="789299" y="374894"/>
                  </a:lnTo>
                  <a:lnTo>
                    <a:pt x="394649" y="0"/>
                  </a:lnTo>
                  <a:lnTo>
                    <a:pt x="0" y="374885"/>
                  </a:lnTo>
                  <a:close/>
                  <a:moveTo>
                    <a:pt x="661349" y="680085"/>
                  </a:moveTo>
                  <a:lnTo>
                    <a:pt x="461324" y="679999"/>
                  </a:lnTo>
                  <a:lnTo>
                    <a:pt x="327974" y="679942"/>
                  </a:lnTo>
                  <a:lnTo>
                    <a:pt x="127949" y="679866"/>
                  </a:lnTo>
                  <a:lnTo>
                    <a:pt x="127949" y="374047"/>
                  </a:lnTo>
                  <a:lnTo>
                    <a:pt x="394649" y="121482"/>
                  </a:lnTo>
                  <a:lnTo>
                    <a:pt x="661349" y="373675"/>
                  </a:lnTo>
                  <a:lnTo>
                    <a:pt x="661349" y="680085"/>
                  </a:lnTo>
                  <a:close/>
                  <a:moveTo>
                    <a:pt x="62170" y="410108"/>
                  </a:moveTo>
                  <a:lnTo>
                    <a:pt x="27299" y="375285"/>
                  </a:lnTo>
                  <a:lnTo>
                    <a:pt x="394649" y="26251"/>
                  </a:lnTo>
                  <a:lnTo>
                    <a:pt x="762000" y="375285"/>
                  </a:lnTo>
                  <a:lnTo>
                    <a:pt x="727358" y="409880"/>
                  </a:lnTo>
                  <a:lnTo>
                    <a:pt x="394649" y="95250"/>
                  </a:lnTo>
                  <a:lnTo>
                    <a:pt x="62170" y="410108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BE"/>
            </a:p>
          </p:txBody>
        </p:sp>
      </p:grpSp>
      <p:sp>
        <p:nvSpPr>
          <p:cNvPr id="78" name="ZoneTexte 77">
            <a:extLst>
              <a:ext uri="{FF2B5EF4-FFF2-40B4-BE49-F238E27FC236}">
                <a16:creationId xmlns:a16="http://schemas.microsoft.com/office/drawing/2014/main" id="{F1CA4C28-1E02-448B-A58D-A61D153CD2B7}"/>
              </a:ext>
            </a:extLst>
          </p:cNvPr>
          <p:cNvSpPr txBox="1"/>
          <p:nvPr/>
        </p:nvSpPr>
        <p:spPr>
          <a:xfrm>
            <a:off x="539095" y="5497715"/>
            <a:ext cx="2320315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Sites d’hébergement et de conférences</a:t>
            </a:r>
            <a:endParaRPr lang="fr-BE" sz="1100" dirty="0"/>
          </a:p>
        </p:txBody>
      </p:sp>
      <p:grpSp>
        <p:nvGrpSpPr>
          <p:cNvPr id="81" name="Groupe 80">
            <a:extLst>
              <a:ext uri="{FF2B5EF4-FFF2-40B4-BE49-F238E27FC236}">
                <a16:creationId xmlns:a16="http://schemas.microsoft.com/office/drawing/2014/main" id="{1CDEC9CD-B765-406D-8FA7-A08200C5C791}"/>
              </a:ext>
            </a:extLst>
          </p:cNvPr>
          <p:cNvGrpSpPr/>
          <p:nvPr/>
        </p:nvGrpSpPr>
        <p:grpSpPr>
          <a:xfrm>
            <a:off x="4155201" y="2385755"/>
            <a:ext cx="240404" cy="275737"/>
            <a:chOff x="72299" y="2590499"/>
            <a:chExt cx="421561" cy="439013"/>
          </a:xfrm>
        </p:grpSpPr>
        <p:pic>
          <p:nvPicPr>
            <p:cNvPr id="82" name="Graphique 81" descr="Réunion avec un remplissage uni">
              <a:extLst>
                <a:ext uri="{FF2B5EF4-FFF2-40B4-BE49-F238E27FC236}">
                  <a16:creationId xmlns:a16="http://schemas.microsoft.com/office/drawing/2014/main" id="{7407BC04-317D-4047-AEB1-7F8AC8F71071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130739" y="2724150"/>
              <a:ext cx="305362" cy="305362"/>
            </a:xfrm>
            <a:prstGeom prst="rect">
              <a:avLst/>
            </a:prstGeom>
          </p:spPr>
        </p:pic>
        <p:sp>
          <p:nvSpPr>
            <p:cNvPr id="85" name="Forme libre : forme 84">
              <a:extLst>
                <a:ext uri="{FF2B5EF4-FFF2-40B4-BE49-F238E27FC236}">
                  <a16:creationId xmlns:a16="http://schemas.microsoft.com/office/drawing/2014/main" id="{8A016CB8-9DDD-444A-84C8-A5306FA08281}"/>
                </a:ext>
              </a:extLst>
            </p:cNvPr>
            <p:cNvSpPr/>
            <p:nvPr/>
          </p:nvSpPr>
          <p:spPr>
            <a:xfrm>
              <a:off x="72299" y="2590499"/>
              <a:ext cx="421561" cy="400050"/>
            </a:xfrm>
            <a:custGeom>
              <a:avLst/>
              <a:gdLst>
                <a:gd name="connsiteX0" fmla="*/ 0 w 789298"/>
                <a:gd name="connsiteY0" fmla="*/ 374885 h 699134"/>
                <a:gd name="connsiteX1" fmla="*/ 61808 w 789298"/>
                <a:gd name="connsiteY1" fmla="*/ 436683 h 699134"/>
                <a:gd name="connsiteX2" fmla="*/ 108899 w 789298"/>
                <a:gd name="connsiteY2" fmla="*/ 392087 h 699134"/>
                <a:gd name="connsiteX3" fmla="*/ 108899 w 789298"/>
                <a:gd name="connsiteY3" fmla="*/ 698906 h 699134"/>
                <a:gd name="connsiteX4" fmla="*/ 347024 w 789298"/>
                <a:gd name="connsiteY4" fmla="*/ 699002 h 699134"/>
                <a:gd name="connsiteX5" fmla="*/ 347024 w 789298"/>
                <a:gd name="connsiteY5" fmla="*/ 461172 h 699134"/>
                <a:gd name="connsiteX6" fmla="*/ 442274 w 789298"/>
                <a:gd name="connsiteY6" fmla="*/ 461172 h 699134"/>
                <a:gd name="connsiteX7" fmla="*/ 442274 w 789298"/>
                <a:gd name="connsiteY7" fmla="*/ 699040 h 699134"/>
                <a:gd name="connsiteX8" fmla="*/ 680399 w 789298"/>
                <a:gd name="connsiteY8" fmla="*/ 699135 h 699134"/>
                <a:gd name="connsiteX9" fmla="*/ 680399 w 789298"/>
                <a:gd name="connsiteY9" fmla="*/ 391687 h 699134"/>
                <a:gd name="connsiteX10" fmla="*/ 727729 w 789298"/>
                <a:gd name="connsiteY10" fmla="*/ 436455 h 699134"/>
                <a:gd name="connsiteX11" fmla="*/ 789299 w 789298"/>
                <a:gd name="connsiteY11" fmla="*/ 374894 h 699134"/>
                <a:gd name="connsiteX12" fmla="*/ 394649 w 789298"/>
                <a:gd name="connsiteY12" fmla="*/ 0 h 699134"/>
                <a:gd name="connsiteX13" fmla="*/ 661349 w 789298"/>
                <a:gd name="connsiteY13" fmla="*/ 680085 h 699134"/>
                <a:gd name="connsiteX14" fmla="*/ 461324 w 789298"/>
                <a:gd name="connsiteY14" fmla="*/ 679999 h 699134"/>
                <a:gd name="connsiteX15" fmla="*/ 461324 w 789298"/>
                <a:gd name="connsiteY15" fmla="*/ 442122 h 699134"/>
                <a:gd name="connsiteX16" fmla="*/ 327974 w 789298"/>
                <a:gd name="connsiteY16" fmla="*/ 442122 h 699134"/>
                <a:gd name="connsiteX17" fmla="*/ 327974 w 789298"/>
                <a:gd name="connsiteY17" fmla="*/ 679942 h 699134"/>
                <a:gd name="connsiteX18" fmla="*/ 127949 w 789298"/>
                <a:gd name="connsiteY18" fmla="*/ 679866 h 699134"/>
                <a:gd name="connsiteX19" fmla="*/ 127949 w 789298"/>
                <a:gd name="connsiteY19" fmla="*/ 374047 h 699134"/>
                <a:gd name="connsiteX20" fmla="*/ 394649 w 789298"/>
                <a:gd name="connsiteY20" fmla="*/ 121482 h 699134"/>
                <a:gd name="connsiteX21" fmla="*/ 661349 w 789298"/>
                <a:gd name="connsiteY21" fmla="*/ 373675 h 699134"/>
                <a:gd name="connsiteX22" fmla="*/ 62170 w 789298"/>
                <a:gd name="connsiteY22" fmla="*/ 410108 h 699134"/>
                <a:gd name="connsiteX23" fmla="*/ 27299 w 789298"/>
                <a:gd name="connsiteY23" fmla="*/ 375285 h 699134"/>
                <a:gd name="connsiteX24" fmla="*/ 394649 w 789298"/>
                <a:gd name="connsiteY24" fmla="*/ 26251 h 699134"/>
                <a:gd name="connsiteX25" fmla="*/ 762000 w 789298"/>
                <a:gd name="connsiteY25" fmla="*/ 375285 h 699134"/>
                <a:gd name="connsiteX26" fmla="*/ 727358 w 789298"/>
                <a:gd name="connsiteY26" fmla="*/ 409880 h 699134"/>
                <a:gd name="connsiteX27" fmla="*/ 394649 w 789298"/>
                <a:gd name="connsiteY27" fmla="*/ 95250 h 699134"/>
                <a:gd name="connsiteX0" fmla="*/ 0 w 789299"/>
                <a:gd name="connsiteY0" fmla="*/ 374885 h 699135"/>
                <a:gd name="connsiteX1" fmla="*/ 61808 w 789299"/>
                <a:gd name="connsiteY1" fmla="*/ 436683 h 699135"/>
                <a:gd name="connsiteX2" fmla="*/ 108899 w 789299"/>
                <a:gd name="connsiteY2" fmla="*/ 392087 h 699135"/>
                <a:gd name="connsiteX3" fmla="*/ 108899 w 789299"/>
                <a:gd name="connsiteY3" fmla="*/ 698906 h 699135"/>
                <a:gd name="connsiteX4" fmla="*/ 347024 w 789299"/>
                <a:gd name="connsiteY4" fmla="*/ 699002 h 699135"/>
                <a:gd name="connsiteX5" fmla="*/ 347024 w 789299"/>
                <a:gd name="connsiteY5" fmla="*/ 461172 h 699135"/>
                <a:gd name="connsiteX6" fmla="*/ 442274 w 789299"/>
                <a:gd name="connsiteY6" fmla="*/ 461172 h 699135"/>
                <a:gd name="connsiteX7" fmla="*/ 442274 w 789299"/>
                <a:gd name="connsiteY7" fmla="*/ 699040 h 699135"/>
                <a:gd name="connsiteX8" fmla="*/ 680399 w 789299"/>
                <a:gd name="connsiteY8" fmla="*/ 699135 h 699135"/>
                <a:gd name="connsiteX9" fmla="*/ 680399 w 789299"/>
                <a:gd name="connsiteY9" fmla="*/ 391687 h 699135"/>
                <a:gd name="connsiteX10" fmla="*/ 727729 w 789299"/>
                <a:gd name="connsiteY10" fmla="*/ 436455 h 699135"/>
                <a:gd name="connsiteX11" fmla="*/ 789299 w 789299"/>
                <a:gd name="connsiteY11" fmla="*/ 374894 h 699135"/>
                <a:gd name="connsiteX12" fmla="*/ 394649 w 789299"/>
                <a:gd name="connsiteY12" fmla="*/ 0 h 699135"/>
                <a:gd name="connsiteX13" fmla="*/ 0 w 789299"/>
                <a:gd name="connsiteY13" fmla="*/ 374885 h 699135"/>
                <a:gd name="connsiteX14" fmla="*/ 661349 w 789299"/>
                <a:gd name="connsiteY14" fmla="*/ 680085 h 699135"/>
                <a:gd name="connsiteX15" fmla="*/ 461324 w 789299"/>
                <a:gd name="connsiteY15" fmla="*/ 679999 h 699135"/>
                <a:gd name="connsiteX16" fmla="*/ 461324 w 789299"/>
                <a:gd name="connsiteY16" fmla="*/ 442122 h 699135"/>
                <a:gd name="connsiteX17" fmla="*/ 327974 w 789299"/>
                <a:gd name="connsiteY17" fmla="*/ 679942 h 699135"/>
                <a:gd name="connsiteX18" fmla="*/ 127949 w 789299"/>
                <a:gd name="connsiteY18" fmla="*/ 679866 h 699135"/>
                <a:gd name="connsiteX19" fmla="*/ 127949 w 789299"/>
                <a:gd name="connsiteY19" fmla="*/ 374047 h 699135"/>
                <a:gd name="connsiteX20" fmla="*/ 394649 w 789299"/>
                <a:gd name="connsiteY20" fmla="*/ 121482 h 699135"/>
                <a:gd name="connsiteX21" fmla="*/ 661349 w 789299"/>
                <a:gd name="connsiteY21" fmla="*/ 373675 h 699135"/>
                <a:gd name="connsiteX22" fmla="*/ 661349 w 789299"/>
                <a:gd name="connsiteY22" fmla="*/ 680085 h 699135"/>
                <a:gd name="connsiteX23" fmla="*/ 62170 w 789299"/>
                <a:gd name="connsiteY23" fmla="*/ 410108 h 699135"/>
                <a:gd name="connsiteX24" fmla="*/ 27299 w 789299"/>
                <a:gd name="connsiteY24" fmla="*/ 375285 h 699135"/>
                <a:gd name="connsiteX25" fmla="*/ 394649 w 789299"/>
                <a:gd name="connsiteY25" fmla="*/ 26251 h 699135"/>
                <a:gd name="connsiteX26" fmla="*/ 762000 w 789299"/>
                <a:gd name="connsiteY26" fmla="*/ 375285 h 699135"/>
                <a:gd name="connsiteX27" fmla="*/ 727358 w 789299"/>
                <a:gd name="connsiteY27" fmla="*/ 409880 h 699135"/>
                <a:gd name="connsiteX28" fmla="*/ 394649 w 789299"/>
                <a:gd name="connsiteY28" fmla="*/ 95250 h 699135"/>
                <a:gd name="connsiteX29" fmla="*/ 62170 w 789299"/>
                <a:gd name="connsiteY29" fmla="*/ 410108 h 699135"/>
                <a:gd name="connsiteX0" fmla="*/ 0 w 789299"/>
                <a:gd name="connsiteY0" fmla="*/ 374885 h 699135"/>
                <a:gd name="connsiteX1" fmla="*/ 61808 w 789299"/>
                <a:gd name="connsiteY1" fmla="*/ 436683 h 699135"/>
                <a:gd name="connsiteX2" fmla="*/ 108899 w 789299"/>
                <a:gd name="connsiteY2" fmla="*/ 392087 h 699135"/>
                <a:gd name="connsiteX3" fmla="*/ 108899 w 789299"/>
                <a:gd name="connsiteY3" fmla="*/ 698906 h 699135"/>
                <a:gd name="connsiteX4" fmla="*/ 347024 w 789299"/>
                <a:gd name="connsiteY4" fmla="*/ 699002 h 699135"/>
                <a:gd name="connsiteX5" fmla="*/ 347024 w 789299"/>
                <a:gd name="connsiteY5" fmla="*/ 461172 h 699135"/>
                <a:gd name="connsiteX6" fmla="*/ 442274 w 789299"/>
                <a:gd name="connsiteY6" fmla="*/ 461172 h 699135"/>
                <a:gd name="connsiteX7" fmla="*/ 442274 w 789299"/>
                <a:gd name="connsiteY7" fmla="*/ 699040 h 699135"/>
                <a:gd name="connsiteX8" fmla="*/ 680399 w 789299"/>
                <a:gd name="connsiteY8" fmla="*/ 699135 h 699135"/>
                <a:gd name="connsiteX9" fmla="*/ 680399 w 789299"/>
                <a:gd name="connsiteY9" fmla="*/ 391687 h 699135"/>
                <a:gd name="connsiteX10" fmla="*/ 727729 w 789299"/>
                <a:gd name="connsiteY10" fmla="*/ 436455 h 699135"/>
                <a:gd name="connsiteX11" fmla="*/ 789299 w 789299"/>
                <a:gd name="connsiteY11" fmla="*/ 374894 h 699135"/>
                <a:gd name="connsiteX12" fmla="*/ 394649 w 789299"/>
                <a:gd name="connsiteY12" fmla="*/ 0 h 699135"/>
                <a:gd name="connsiteX13" fmla="*/ 0 w 789299"/>
                <a:gd name="connsiteY13" fmla="*/ 374885 h 699135"/>
                <a:gd name="connsiteX14" fmla="*/ 661349 w 789299"/>
                <a:gd name="connsiteY14" fmla="*/ 680085 h 699135"/>
                <a:gd name="connsiteX15" fmla="*/ 461324 w 789299"/>
                <a:gd name="connsiteY15" fmla="*/ 679999 h 699135"/>
                <a:gd name="connsiteX16" fmla="*/ 327974 w 789299"/>
                <a:gd name="connsiteY16" fmla="*/ 679942 h 699135"/>
                <a:gd name="connsiteX17" fmla="*/ 127949 w 789299"/>
                <a:gd name="connsiteY17" fmla="*/ 679866 h 699135"/>
                <a:gd name="connsiteX18" fmla="*/ 127949 w 789299"/>
                <a:gd name="connsiteY18" fmla="*/ 374047 h 699135"/>
                <a:gd name="connsiteX19" fmla="*/ 394649 w 789299"/>
                <a:gd name="connsiteY19" fmla="*/ 121482 h 699135"/>
                <a:gd name="connsiteX20" fmla="*/ 661349 w 789299"/>
                <a:gd name="connsiteY20" fmla="*/ 373675 h 699135"/>
                <a:gd name="connsiteX21" fmla="*/ 661349 w 789299"/>
                <a:gd name="connsiteY21" fmla="*/ 680085 h 699135"/>
                <a:gd name="connsiteX22" fmla="*/ 62170 w 789299"/>
                <a:gd name="connsiteY22" fmla="*/ 410108 h 699135"/>
                <a:gd name="connsiteX23" fmla="*/ 27299 w 789299"/>
                <a:gd name="connsiteY23" fmla="*/ 375285 h 699135"/>
                <a:gd name="connsiteX24" fmla="*/ 394649 w 789299"/>
                <a:gd name="connsiteY24" fmla="*/ 26251 h 699135"/>
                <a:gd name="connsiteX25" fmla="*/ 762000 w 789299"/>
                <a:gd name="connsiteY25" fmla="*/ 375285 h 699135"/>
                <a:gd name="connsiteX26" fmla="*/ 727358 w 789299"/>
                <a:gd name="connsiteY26" fmla="*/ 409880 h 699135"/>
                <a:gd name="connsiteX27" fmla="*/ 394649 w 789299"/>
                <a:gd name="connsiteY27" fmla="*/ 95250 h 699135"/>
                <a:gd name="connsiteX28" fmla="*/ 62170 w 789299"/>
                <a:gd name="connsiteY28" fmla="*/ 410108 h 699135"/>
                <a:gd name="connsiteX0" fmla="*/ 0 w 789299"/>
                <a:gd name="connsiteY0" fmla="*/ 374885 h 699135"/>
                <a:gd name="connsiteX1" fmla="*/ 61808 w 789299"/>
                <a:gd name="connsiteY1" fmla="*/ 436683 h 699135"/>
                <a:gd name="connsiteX2" fmla="*/ 108899 w 789299"/>
                <a:gd name="connsiteY2" fmla="*/ 392087 h 699135"/>
                <a:gd name="connsiteX3" fmla="*/ 108899 w 789299"/>
                <a:gd name="connsiteY3" fmla="*/ 698906 h 699135"/>
                <a:gd name="connsiteX4" fmla="*/ 347024 w 789299"/>
                <a:gd name="connsiteY4" fmla="*/ 699002 h 699135"/>
                <a:gd name="connsiteX5" fmla="*/ 442274 w 789299"/>
                <a:gd name="connsiteY5" fmla="*/ 461172 h 699135"/>
                <a:gd name="connsiteX6" fmla="*/ 442274 w 789299"/>
                <a:gd name="connsiteY6" fmla="*/ 699040 h 699135"/>
                <a:gd name="connsiteX7" fmla="*/ 680399 w 789299"/>
                <a:gd name="connsiteY7" fmla="*/ 699135 h 699135"/>
                <a:gd name="connsiteX8" fmla="*/ 680399 w 789299"/>
                <a:gd name="connsiteY8" fmla="*/ 391687 h 699135"/>
                <a:gd name="connsiteX9" fmla="*/ 727729 w 789299"/>
                <a:gd name="connsiteY9" fmla="*/ 436455 h 699135"/>
                <a:gd name="connsiteX10" fmla="*/ 789299 w 789299"/>
                <a:gd name="connsiteY10" fmla="*/ 374894 h 699135"/>
                <a:gd name="connsiteX11" fmla="*/ 394649 w 789299"/>
                <a:gd name="connsiteY11" fmla="*/ 0 h 699135"/>
                <a:gd name="connsiteX12" fmla="*/ 0 w 789299"/>
                <a:gd name="connsiteY12" fmla="*/ 374885 h 699135"/>
                <a:gd name="connsiteX13" fmla="*/ 661349 w 789299"/>
                <a:gd name="connsiteY13" fmla="*/ 680085 h 699135"/>
                <a:gd name="connsiteX14" fmla="*/ 461324 w 789299"/>
                <a:gd name="connsiteY14" fmla="*/ 679999 h 699135"/>
                <a:gd name="connsiteX15" fmla="*/ 327974 w 789299"/>
                <a:gd name="connsiteY15" fmla="*/ 679942 h 699135"/>
                <a:gd name="connsiteX16" fmla="*/ 127949 w 789299"/>
                <a:gd name="connsiteY16" fmla="*/ 679866 h 699135"/>
                <a:gd name="connsiteX17" fmla="*/ 127949 w 789299"/>
                <a:gd name="connsiteY17" fmla="*/ 374047 h 699135"/>
                <a:gd name="connsiteX18" fmla="*/ 394649 w 789299"/>
                <a:gd name="connsiteY18" fmla="*/ 121482 h 699135"/>
                <a:gd name="connsiteX19" fmla="*/ 661349 w 789299"/>
                <a:gd name="connsiteY19" fmla="*/ 373675 h 699135"/>
                <a:gd name="connsiteX20" fmla="*/ 661349 w 789299"/>
                <a:gd name="connsiteY20" fmla="*/ 680085 h 699135"/>
                <a:gd name="connsiteX21" fmla="*/ 62170 w 789299"/>
                <a:gd name="connsiteY21" fmla="*/ 410108 h 699135"/>
                <a:gd name="connsiteX22" fmla="*/ 27299 w 789299"/>
                <a:gd name="connsiteY22" fmla="*/ 375285 h 699135"/>
                <a:gd name="connsiteX23" fmla="*/ 394649 w 789299"/>
                <a:gd name="connsiteY23" fmla="*/ 26251 h 699135"/>
                <a:gd name="connsiteX24" fmla="*/ 762000 w 789299"/>
                <a:gd name="connsiteY24" fmla="*/ 375285 h 699135"/>
                <a:gd name="connsiteX25" fmla="*/ 727358 w 789299"/>
                <a:gd name="connsiteY25" fmla="*/ 409880 h 699135"/>
                <a:gd name="connsiteX26" fmla="*/ 394649 w 789299"/>
                <a:gd name="connsiteY26" fmla="*/ 95250 h 699135"/>
                <a:gd name="connsiteX27" fmla="*/ 62170 w 789299"/>
                <a:gd name="connsiteY27" fmla="*/ 410108 h 699135"/>
                <a:gd name="connsiteX0" fmla="*/ 0 w 789299"/>
                <a:gd name="connsiteY0" fmla="*/ 374885 h 699135"/>
                <a:gd name="connsiteX1" fmla="*/ 61808 w 789299"/>
                <a:gd name="connsiteY1" fmla="*/ 436683 h 699135"/>
                <a:gd name="connsiteX2" fmla="*/ 108899 w 789299"/>
                <a:gd name="connsiteY2" fmla="*/ 392087 h 699135"/>
                <a:gd name="connsiteX3" fmla="*/ 108899 w 789299"/>
                <a:gd name="connsiteY3" fmla="*/ 698906 h 699135"/>
                <a:gd name="connsiteX4" fmla="*/ 347024 w 789299"/>
                <a:gd name="connsiteY4" fmla="*/ 699002 h 699135"/>
                <a:gd name="connsiteX5" fmla="*/ 442274 w 789299"/>
                <a:gd name="connsiteY5" fmla="*/ 699040 h 699135"/>
                <a:gd name="connsiteX6" fmla="*/ 680399 w 789299"/>
                <a:gd name="connsiteY6" fmla="*/ 699135 h 699135"/>
                <a:gd name="connsiteX7" fmla="*/ 680399 w 789299"/>
                <a:gd name="connsiteY7" fmla="*/ 391687 h 699135"/>
                <a:gd name="connsiteX8" fmla="*/ 727729 w 789299"/>
                <a:gd name="connsiteY8" fmla="*/ 436455 h 699135"/>
                <a:gd name="connsiteX9" fmla="*/ 789299 w 789299"/>
                <a:gd name="connsiteY9" fmla="*/ 374894 h 699135"/>
                <a:gd name="connsiteX10" fmla="*/ 394649 w 789299"/>
                <a:gd name="connsiteY10" fmla="*/ 0 h 699135"/>
                <a:gd name="connsiteX11" fmla="*/ 0 w 789299"/>
                <a:gd name="connsiteY11" fmla="*/ 374885 h 699135"/>
                <a:gd name="connsiteX12" fmla="*/ 661349 w 789299"/>
                <a:gd name="connsiteY12" fmla="*/ 680085 h 699135"/>
                <a:gd name="connsiteX13" fmla="*/ 461324 w 789299"/>
                <a:gd name="connsiteY13" fmla="*/ 679999 h 699135"/>
                <a:gd name="connsiteX14" fmla="*/ 327974 w 789299"/>
                <a:gd name="connsiteY14" fmla="*/ 679942 h 699135"/>
                <a:gd name="connsiteX15" fmla="*/ 127949 w 789299"/>
                <a:gd name="connsiteY15" fmla="*/ 679866 h 699135"/>
                <a:gd name="connsiteX16" fmla="*/ 127949 w 789299"/>
                <a:gd name="connsiteY16" fmla="*/ 374047 h 699135"/>
                <a:gd name="connsiteX17" fmla="*/ 394649 w 789299"/>
                <a:gd name="connsiteY17" fmla="*/ 121482 h 699135"/>
                <a:gd name="connsiteX18" fmla="*/ 661349 w 789299"/>
                <a:gd name="connsiteY18" fmla="*/ 373675 h 699135"/>
                <a:gd name="connsiteX19" fmla="*/ 661349 w 789299"/>
                <a:gd name="connsiteY19" fmla="*/ 680085 h 699135"/>
                <a:gd name="connsiteX20" fmla="*/ 62170 w 789299"/>
                <a:gd name="connsiteY20" fmla="*/ 410108 h 699135"/>
                <a:gd name="connsiteX21" fmla="*/ 27299 w 789299"/>
                <a:gd name="connsiteY21" fmla="*/ 375285 h 699135"/>
                <a:gd name="connsiteX22" fmla="*/ 394649 w 789299"/>
                <a:gd name="connsiteY22" fmla="*/ 26251 h 699135"/>
                <a:gd name="connsiteX23" fmla="*/ 762000 w 789299"/>
                <a:gd name="connsiteY23" fmla="*/ 375285 h 699135"/>
                <a:gd name="connsiteX24" fmla="*/ 727358 w 789299"/>
                <a:gd name="connsiteY24" fmla="*/ 409880 h 699135"/>
                <a:gd name="connsiteX25" fmla="*/ 394649 w 789299"/>
                <a:gd name="connsiteY25" fmla="*/ 95250 h 699135"/>
                <a:gd name="connsiteX26" fmla="*/ 62170 w 789299"/>
                <a:gd name="connsiteY26" fmla="*/ 410108 h 699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789299" h="699135">
                  <a:moveTo>
                    <a:pt x="0" y="374885"/>
                  </a:moveTo>
                  <a:lnTo>
                    <a:pt x="61808" y="436683"/>
                  </a:lnTo>
                  <a:lnTo>
                    <a:pt x="108899" y="392087"/>
                  </a:lnTo>
                  <a:lnTo>
                    <a:pt x="108899" y="698906"/>
                  </a:lnTo>
                  <a:lnTo>
                    <a:pt x="347024" y="699002"/>
                  </a:lnTo>
                  <a:lnTo>
                    <a:pt x="442274" y="699040"/>
                  </a:lnTo>
                  <a:lnTo>
                    <a:pt x="680399" y="699135"/>
                  </a:lnTo>
                  <a:lnTo>
                    <a:pt x="680399" y="391687"/>
                  </a:lnTo>
                  <a:lnTo>
                    <a:pt x="727729" y="436455"/>
                  </a:lnTo>
                  <a:lnTo>
                    <a:pt x="789299" y="374894"/>
                  </a:lnTo>
                  <a:lnTo>
                    <a:pt x="394649" y="0"/>
                  </a:lnTo>
                  <a:lnTo>
                    <a:pt x="0" y="374885"/>
                  </a:lnTo>
                  <a:close/>
                  <a:moveTo>
                    <a:pt x="661349" y="680085"/>
                  </a:moveTo>
                  <a:lnTo>
                    <a:pt x="461324" y="679999"/>
                  </a:lnTo>
                  <a:lnTo>
                    <a:pt x="327974" y="679942"/>
                  </a:lnTo>
                  <a:lnTo>
                    <a:pt x="127949" y="679866"/>
                  </a:lnTo>
                  <a:lnTo>
                    <a:pt x="127949" y="374047"/>
                  </a:lnTo>
                  <a:lnTo>
                    <a:pt x="394649" y="121482"/>
                  </a:lnTo>
                  <a:lnTo>
                    <a:pt x="661349" y="373675"/>
                  </a:lnTo>
                  <a:lnTo>
                    <a:pt x="661349" y="680085"/>
                  </a:lnTo>
                  <a:close/>
                  <a:moveTo>
                    <a:pt x="62170" y="410108"/>
                  </a:moveTo>
                  <a:lnTo>
                    <a:pt x="27299" y="375285"/>
                  </a:lnTo>
                  <a:lnTo>
                    <a:pt x="394649" y="26251"/>
                  </a:lnTo>
                  <a:lnTo>
                    <a:pt x="762000" y="375285"/>
                  </a:lnTo>
                  <a:lnTo>
                    <a:pt x="727358" y="409880"/>
                  </a:lnTo>
                  <a:lnTo>
                    <a:pt x="394649" y="95250"/>
                  </a:lnTo>
                  <a:lnTo>
                    <a:pt x="62170" y="410108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BE"/>
            </a:p>
          </p:txBody>
        </p:sp>
      </p:grpSp>
      <p:grpSp>
        <p:nvGrpSpPr>
          <p:cNvPr id="92" name="Groupe 91">
            <a:extLst>
              <a:ext uri="{FF2B5EF4-FFF2-40B4-BE49-F238E27FC236}">
                <a16:creationId xmlns:a16="http://schemas.microsoft.com/office/drawing/2014/main" id="{2A1334C3-B3A3-4349-AD95-9EBAB3C9FC36}"/>
              </a:ext>
            </a:extLst>
          </p:cNvPr>
          <p:cNvGrpSpPr/>
          <p:nvPr/>
        </p:nvGrpSpPr>
        <p:grpSpPr>
          <a:xfrm>
            <a:off x="4534949" y="946137"/>
            <a:ext cx="240404" cy="275737"/>
            <a:chOff x="72299" y="2590499"/>
            <a:chExt cx="421561" cy="439013"/>
          </a:xfrm>
        </p:grpSpPr>
        <p:pic>
          <p:nvPicPr>
            <p:cNvPr id="93" name="Graphique 92" descr="Réunion avec un remplissage uni">
              <a:extLst>
                <a:ext uri="{FF2B5EF4-FFF2-40B4-BE49-F238E27FC236}">
                  <a16:creationId xmlns:a16="http://schemas.microsoft.com/office/drawing/2014/main" id="{D89D78B6-1B59-45CA-8FC2-17E87BE432A8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130739" y="2724150"/>
              <a:ext cx="305362" cy="305362"/>
            </a:xfrm>
            <a:prstGeom prst="rect">
              <a:avLst/>
            </a:prstGeom>
          </p:spPr>
        </p:pic>
        <p:sp>
          <p:nvSpPr>
            <p:cNvPr id="94" name="Forme libre : forme 93">
              <a:extLst>
                <a:ext uri="{FF2B5EF4-FFF2-40B4-BE49-F238E27FC236}">
                  <a16:creationId xmlns:a16="http://schemas.microsoft.com/office/drawing/2014/main" id="{75C1963B-7C83-41A2-9BA4-696E8390B776}"/>
                </a:ext>
              </a:extLst>
            </p:cNvPr>
            <p:cNvSpPr/>
            <p:nvPr/>
          </p:nvSpPr>
          <p:spPr>
            <a:xfrm>
              <a:off x="72299" y="2590499"/>
              <a:ext cx="421561" cy="400050"/>
            </a:xfrm>
            <a:custGeom>
              <a:avLst/>
              <a:gdLst>
                <a:gd name="connsiteX0" fmla="*/ 0 w 789298"/>
                <a:gd name="connsiteY0" fmla="*/ 374885 h 699134"/>
                <a:gd name="connsiteX1" fmla="*/ 61808 w 789298"/>
                <a:gd name="connsiteY1" fmla="*/ 436683 h 699134"/>
                <a:gd name="connsiteX2" fmla="*/ 108899 w 789298"/>
                <a:gd name="connsiteY2" fmla="*/ 392087 h 699134"/>
                <a:gd name="connsiteX3" fmla="*/ 108899 w 789298"/>
                <a:gd name="connsiteY3" fmla="*/ 698906 h 699134"/>
                <a:gd name="connsiteX4" fmla="*/ 347024 w 789298"/>
                <a:gd name="connsiteY4" fmla="*/ 699002 h 699134"/>
                <a:gd name="connsiteX5" fmla="*/ 347024 w 789298"/>
                <a:gd name="connsiteY5" fmla="*/ 461172 h 699134"/>
                <a:gd name="connsiteX6" fmla="*/ 442274 w 789298"/>
                <a:gd name="connsiteY6" fmla="*/ 461172 h 699134"/>
                <a:gd name="connsiteX7" fmla="*/ 442274 w 789298"/>
                <a:gd name="connsiteY7" fmla="*/ 699040 h 699134"/>
                <a:gd name="connsiteX8" fmla="*/ 680399 w 789298"/>
                <a:gd name="connsiteY8" fmla="*/ 699135 h 699134"/>
                <a:gd name="connsiteX9" fmla="*/ 680399 w 789298"/>
                <a:gd name="connsiteY9" fmla="*/ 391687 h 699134"/>
                <a:gd name="connsiteX10" fmla="*/ 727729 w 789298"/>
                <a:gd name="connsiteY10" fmla="*/ 436455 h 699134"/>
                <a:gd name="connsiteX11" fmla="*/ 789299 w 789298"/>
                <a:gd name="connsiteY11" fmla="*/ 374894 h 699134"/>
                <a:gd name="connsiteX12" fmla="*/ 394649 w 789298"/>
                <a:gd name="connsiteY12" fmla="*/ 0 h 699134"/>
                <a:gd name="connsiteX13" fmla="*/ 661349 w 789298"/>
                <a:gd name="connsiteY13" fmla="*/ 680085 h 699134"/>
                <a:gd name="connsiteX14" fmla="*/ 461324 w 789298"/>
                <a:gd name="connsiteY14" fmla="*/ 679999 h 699134"/>
                <a:gd name="connsiteX15" fmla="*/ 461324 w 789298"/>
                <a:gd name="connsiteY15" fmla="*/ 442122 h 699134"/>
                <a:gd name="connsiteX16" fmla="*/ 327974 w 789298"/>
                <a:gd name="connsiteY16" fmla="*/ 442122 h 699134"/>
                <a:gd name="connsiteX17" fmla="*/ 327974 w 789298"/>
                <a:gd name="connsiteY17" fmla="*/ 679942 h 699134"/>
                <a:gd name="connsiteX18" fmla="*/ 127949 w 789298"/>
                <a:gd name="connsiteY18" fmla="*/ 679866 h 699134"/>
                <a:gd name="connsiteX19" fmla="*/ 127949 w 789298"/>
                <a:gd name="connsiteY19" fmla="*/ 374047 h 699134"/>
                <a:gd name="connsiteX20" fmla="*/ 394649 w 789298"/>
                <a:gd name="connsiteY20" fmla="*/ 121482 h 699134"/>
                <a:gd name="connsiteX21" fmla="*/ 661349 w 789298"/>
                <a:gd name="connsiteY21" fmla="*/ 373675 h 699134"/>
                <a:gd name="connsiteX22" fmla="*/ 62170 w 789298"/>
                <a:gd name="connsiteY22" fmla="*/ 410108 h 699134"/>
                <a:gd name="connsiteX23" fmla="*/ 27299 w 789298"/>
                <a:gd name="connsiteY23" fmla="*/ 375285 h 699134"/>
                <a:gd name="connsiteX24" fmla="*/ 394649 w 789298"/>
                <a:gd name="connsiteY24" fmla="*/ 26251 h 699134"/>
                <a:gd name="connsiteX25" fmla="*/ 762000 w 789298"/>
                <a:gd name="connsiteY25" fmla="*/ 375285 h 699134"/>
                <a:gd name="connsiteX26" fmla="*/ 727358 w 789298"/>
                <a:gd name="connsiteY26" fmla="*/ 409880 h 699134"/>
                <a:gd name="connsiteX27" fmla="*/ 394649 w 789298"/>
                <a:gd name="connsiteY27" fmla="*/ 95250 h 699134"/>
                <a:gd name="connsiteX0" fmla="*/ 0 w 789299"/>
                <a:gd name="connsiteY0" fmla="*/ 374885 h 699135"/>
                <a:gd name="connsiteX1" fmla="*/ 61808 w 789299"/>
                <a:gd name="connsiteY1" fmla="*/ 436683 h 699135"/>
                <a:gd name="connsiteX2" fmla="*/ 108899 w 789299"/>
                <a:gd name="connsiteY2" fmla="*/ 392087 h 699135"/>
                <a:gd name="connsiteX3" fmla="*/ 108899 w 789299"/>
                <a:gd name="connsiteY3" fmla="*/ 698906 h 699135"/>
                <a:gd name="connsiteX4" fmla="*/ 347024 w 789299"/>
                <a:gd name="connsiteY4" fmla="*/ 699002 h 699135"/>
                <a:gd name="connsiteX5" fmla="*/ 347024 w 789299"/>
                <a:gd name="connsiteY5" fmla="*/ 461172 h 699135"/>
                <a:gd name="connsiteX6" fmla="*/ 442274 w 789299"/>
                <a:gd name="connsiteY6" fmla="*/ 461172 h 699135"/>
                <a:gd name="connsiteX7" fmla="*/ 442274 w 789299"/>
                <a:gd name="connsiteY7" fmla="*/ 699040 h 699135"/>
                <a:gd name="connsiteX8" fmla="*/ 680399 w 789299"/>
                <a:gd name="connsiteY8" fmla="*/ 699135 h 699135"/>
                <a:gd name="connsiteX9" fmla="*/ 680399 w 789299"/>
                <a:gd name="connsiteY9" fmla="*/ 391687 h 699135"/>
                <a:gd name="connsiteX10" fmla="*/ 727729 w 789299"/>
                <a:gd name="connsiteY10" fmla="*/ 436455 h 699135"/>
                <a:gd name="connsiteX11" fmla="*/ 789299 w 789299"/>
                <a:gd name="connsiteY11" fmla="*/ 374894 h 699135"/>
                <a:gd name="connsiteX12" fmla="*/ 394649 w 789299"/>
                <a:gd name="connsiteY12" fmla="*/ 0 h 699135"/>
                <a:gd name="connsiteX13" fmla="*/ 0 w 789299"/>
                <a:gd name="connsiteY13" fmla="*/ 374885 h 699135"/>
                <a:gd name="connsiteX14" fmla="*/ 661349 w 789299"/>
                <a:gd name="connsiteY14" fmla="*/ 680085 h 699135"/>
                <a:gd name="connsiteX15" fmla="*/ 461324 w 789299"/>
                <a:gd name="connsiteY15" fmla="*/ 679999 h 699135"/>
                <a:gd name="connsiteX16" fmla="*/ 461324 w 789299"/>
                <a:gd name="connsiteY16" fmla="*/ 442122 h 699135"/>
                <a:gd name="connsiteX17" fmla="*/ 327974 w 789299"/>
                <a:gd name="connsiteY17" fmla="*/ 679942 h 699135"/>
                <a:gd name="connsiteX18" fmla="*/ 127949 w 789299"/>
                <a:gd name="connsiteY18" fmla="*/ 679866 h 699135"/>
                <a:gd name="connsiteX19" fmla="*/ 127949 w 789299"/>
                <a:gd name="connsiteY19" fmla="*/ 374047 h 699135"/>
                <a:gd name="connsiteX20" fmla="*/ 394649 w 789299"/>
                <a:gd name="connsiteY20" fmla="*/ 121482 h 699135"/>
                <a:gd name="connsiteX21" fmla="*/ 661349 w 789299"/>
                <a:gd name="connsiteY21" fmla="*/ 373675 h 699135"/>
                <a:gd name="connsiteX22" fmla="*/ 661349 w 789299"/>
                <a:gd name="connsiteY22" fmla="*/ 680085 h 699135"/>
                <a:gd name="connsiteX23" fmla="*/ 62170 w 789299"/>
                <a:gd name="connsiteY23" fmla="*/ 410108 h 699135"/>
                <a:gd name="connsiteX24" fmla="*/ 27299 w 789299"/>
                <a:gd name="connsiteY24" fmla="*/ 375285 h 699135"/>
                <a:gd name="connsiteX25" fmla="*/ 394649 w 789299"/>
                <a:gd name="connsiteY25" fmla="*/ 26251 h 699135"/>
                <a:gd name="connsiteX26" fmla="*/ 762000 w 789299"/>
                <a:gd name="connsiteY26" fmla="*/ 375285 h 699135"/>
                <a:gd name="connsiteX27" fmla="*/ 727358 w 789299"/>
                <a:gd name="connsiteY27" fmla="*/ 409880 h 699135"/>
                <a:gd name="connsiteX28" fmla="*/ 394649 w 789299"/>
                <a:gd name="connsiteY28" fmla="*/ 95250 h 699135"/>
                <a:gd name="connsiteX29" fmla="*/ 62170 w 789299"/>
                <a:gd name="connsiteY29" fmla="*/ 410108 h 699135"/>
                <a:gd name="connsiteX0" fmla="*/ 0 w 789299"/>
                <a:gd name="connsiteY0" fmla="*/ 374885 h 699135"/>
                <a:gd name="connsiteX1" fmla="*/ 61808 w 789299"/>
                <a:gd name="connsiteY1" fmla="*/ 436683 h 699135"/>
                <a:gd name="connsiteX2" fmla="*/ 108899 w 789299"/>
                <a:gd name="connsiteY2" fmla="*/ 392087 h 699135"/>
                <a:gd name="connsiteX3" fmla="*/ 108899 w 789299"/>
                <a:gd name="connsiteY3" fmla="*/ 698906 h 699135"/>
                <a:gd name="connsiteX4" fmla="*/ 347024 w 789299"/>
                <a:gd name="connsiteY4" fmla="*/ 699002 h 699135"/>
                <a:gd name="connsiteX5" fmla="*/ 347024 w 789299"/>
                <a:gd name="connsiteY5" fmla="*/ 461172 h 699135"/>
                <a:gd name="connsiteX6" fmla="*/ 442274 w 789299"/>
                <a:gd name="connsiteY6" fmla="*/ 461172 h 699135"/>
                <a:gd name="connsiteX7" fmla="*/ 442274 w 789299"/>
                <a:gd name="connsiteY7" fmla="*/ 699040 h 699135"/>
                <a:gd name="connsiteX8" fmla="*/ 680399 w 789299"/>
                <a:gd name="connsiteY8" fmla="*/ 699135 h 699135"/>
                <a:gd name="connsiteX9" fmla="*/ 680399 w 789299"/>
                <a:gd name="connsiteY9" fmla="*/ 391687 h 699135"/>
                <a:gd name="connsiteX10" fmla="*/ 727729 w 789299"/>
                <a:gd name="connsiteY10" fmla="*/ 436455 h 699135"/>
                <a:gd name="connsiteX11" fmla="*/ 789299 w 789299"/>
                <a:gd name="connsiteY11" fmla="*/ 374894 h 699135"/>
                <a:gd name="connsiteX12" fmla="*/ 394649 w 789299"/>
                <a:gd name="connsiteY12" fmla="*/ 0 h 699135"/>
                <a:gd name="connsiteX13" fmla="*/ 0 w 789299"/>
                <a:gd name="connsiteY13" fmla="*/ 374885 h 699135"/>
                <a:gd name="connsiteX14" fmla="*/ 661349 w 789299"/>
                <a:gd name="connsiteY14" fmla="*/ 680085 h 699135"/>
                <a:gd name="connsiteX15" fmla="*/ 461324 w 789299"/>
                <a:gd name="connsiteY15" fmla="*/ 679999 h 699135"/>
                <a:gd name="connsiteX16" fmla="*/ 327974 w 789299"/>
                <a:gd name="connsiteY16" fmla="*/ 679942 h 699135"/>
                <a:gd name="connsiteX17" fmla="*/ 127949 w 789299"/>
                <a:gd name="connsiteY17" fmla="*/ 679866 h 699135"/>
                <a:gd name="connsiteX18" fmla="*/ 127949 w 789299"/>
                <a:gd name="connsiteY18" fmla="*/ 374047 h 699135"/>
                <a:gd name="connsiteX19" fmla="*/ 394649 w 789299"/>
                <a:gd name="connsiteY19" fmla="*/ 121482 h 699135"/>
                <a:gd name="connsiteX20" fmla="*/ 661349 w 789299"/>
                <a:gd name="connsiteY20" fmla="*/ 373675 h 699135"/>
                <a:gd name="connsiteX21" fmla="*/ 661349 w 789299"/>
                <a:gd name="connsiteY21" fmla="*/ 680085 h 699135"/>
                <a:gd name="connsiteX22" fmla="*/ 62170 w 789299"/>
                <a:gd name="connsiteY22" fmla="*/ 410108 h 699135"/>
                <a:gd name="connsiteX23" fmla="*/ 27299 w 789299"/>
                <a:gd name="connsiteY23" fmla="*/ 375285 h 699135"/>
                <a:gd name="connsiteX24" fmla="*/ 394649 w 789299"/>
                <a:gd name="connsiteY24" fmla="*/ 26251 h 699135"/>
                <a:gd name="connsiteX25" fmla="*/ 762000 w 789299"/>
                <a:gd name="connsiteY25" fmla="*/ 375285 h 699135"/>
                <a:gd name="connsiteX26" fmla="*/ 727358 w 789299"/>
                <a:gd name="connsiteY26" fmla="*/ 409880 h 699135"/>
                <a:gd name="connsiteX27" fmla="*/ 394649 w 789299"/>
                <a:gd name="connsiteY27" fmla="*/ 95250 h 699135"/>
                <a:gd name="connsiteX28" fmla="*/ 62170 w 789299"/>
                <a:gd name="connsiteY28" fmla="*/ 410108 h 699135"/>
                <a:gd name="connsiteX0" fmla="*/ 0 w 789299"/>
                <a:gd name="connsiteY0" fmla="*/ 374885 h 699135"/>
                <a:gd name="connsiteX1" fmla="*/ 61808 w 789299"/>
                <a:gd name="connsiteY1" fmla="*/ 436683 h 699135"/>
                <a:gd name="connsiteX2" fmla="*/ 108899 w 789299"/>
                <a:gd name="connsiteY2" fmla="*/ 392087 h 699135"/>
                <a:gd name="connsiteX3" fmla="*/ 108899 w 789299"/>
                <a:gd name="connsiteY3" fmla="*/ 698906 h 699135"/>
                <a:gd name="connsiteX4" fmla="*/ 347024 w 789299"/>
                <a:gd name="connsiteY4" fmla="*/ 699002 h 699135"/>
                <a:gd name="connsiteX5" fmla="*/ 442274 w 789299"/>
                <a:gd name="connsiteY5" fmla="*/ 461172 h 699135"/>
                <a:gd name="connsiteX6" fmla="*/ 442274 w 789299"/>
                <a:gd name="connsiteY6" fmla="*/ 699040 h 699135"/>
                <a:gd name="connsiteX7" fmla="*/ 680399 w 789299"/>
                <a:gd name="connsiteY7" fmla="*/ 699135 h 699135"/>
                <a:gd name="connsiteX8" fmla="*/ 680399 w 789299"/>
                <a:gd name="connsiteY8" fmla="*/ 391687 h 699135"/>
                <a:gd name="connsiteX9" fmla="*/ 727729 w 789299"/>
                <a:gd name="connsiteY9" fmla="*/ 436455 h 699135"/>
                <a:gd name="connsiteX10" fmla="*/ 789299 w 789299"/>
                <a:gd name="connsiteY10" fmla="*/ 374894 h 699135"/>
                <a:gd name="connsiteX11" fmla="*/ 394649 w 789299"/>
                <a:gd name="connsiteY11" fmla="*/ 0 h 699135"/>
                <a:gd name="connsiteX12" fmla="*/ 0 w 789299"/>
                <a:gd name="connsiteY12" fmla="*/ 374885 h 699135"/>
                <a:gd name="connsiteX13" fmla="*/ 661349 w 789299"/>
                <a:gd name="connsiteY13" fmla="*/ 680085 h 699135"/>
                <a:gd name="connsiteX14" fmla="*/ 461324 w 789299"/>
                <a:gd name="connsiteY14" fmla="*/ 679999 h 699135"/>
                <a:gd name="connsiteX15" fmla="*/ 327974 w 789299"/>
                <a:gd name="connsiteY15" fmla="*/ 679942 h 699135"/>
                <a:gd name="connsiteX16" fmla="*/ 127949 w 789299"/>
                <a:gd name="connsiteY16" fmla="*/ 679866 h 699135"/>
                <a:gd name="connsiteX17" fmla="*/ 127949 w 789299"/>
                <a:gd name="connsiteY17" fmla="*/ 374047 h 699135"/>
                <a:gd name="connsiteX18" fmla="*/ 394649 w 789299"/>
                <a:gd name="connsiteY18" fmla="*/ 121482 h 699135"/>
                <a:gd name="connsiteX19" fmla="*/ 661349 w 789299"/>
                <a:gd name="connsiteY19" fmla="*/ 373675 h 699135"/>
                <a:gd name="connsiteX20" fmla="*/ 661349 w 789299"/>
                <a:gd name="connsiteY20" fmla="*/ 680085 h 699135"/>
                <a:gd name="connsiteX21" fmla="*/ 62170 w 789299"/>
                <a:gd name="connsiteY21" fmla="*/ 410108 h 699135"/>
                <a:gd name="connsiteX22" fmla="*/ 27299 w 789299"/>
                <a:gd name="connsiteY22" fmla="*/ 375285 h 699135"/>
                <a:gd name="connsiteX23" fmla="*/ 394649 w 789299"/>
                <a:gd name="connsiteY23" fmla="*/ 26251 h 699135"/>
                <a:gd name="connsiteX24" fmla="*/ 762000 w 789299"/>
                <a:gd name="connsiteY24" fmla="*/ 375285 h 699135"/>
                <a:gd name="connsiteX25" fmla="*/ 727358 w 789299"/>
                <a:gd name="connsiteY25" fmla="*/ 409880 h 699135"/>
                <a:gd name="connsiteX26" fmla="*/ 394649 w 789299"/>
                <a:gd name="connsiteY26" fmla="*/ 95250 h 699135"/>
                <a:gd name="connsiteX27" fmla="*/ 62170 w 789299"/>
                <a:gd name="connsiteY27" fmla="*/ 410108 h 699135"/>
                <a:gd name="connsiteX0" fmla="*/ 0 w 789299"/>
                <a:gd name="connsiteY0" fmla="*/ 374885 h 699135"/>
                <a:gd name="connsiteX1" fmla="*/ 61808 w 789299"/>
                <a:gd name="connsiteY1" fmla="*/ 436683 h 699135"/>
                <a:gd name="connsiteX2" fmla="*/ 108899 w 789299"/>
                <a:gd name="connsiteY2" fmla="*/ 392087 h 699135"/>
                <a:gd name="connsiteX3" fmla="*/ 108899 w 789299"/>
                <a:gd name="connsiteY3" fmla="*/ 698906 h 699135"/>
                <a:gd name="connsiteX4" fmla="*/ 347024 w 789299"/>
                <a:gd name="connsiteY4" fmla="*/ 699002 h 699135"/>
                <a:gd name="connsiteX5" fmla="*/ 442274 w 789299"/>
                <a:gd name="connsiteY5" fmla="*/ 699040 h 699135"/>
                <a:gd name="connsiteX6" fmla="*/ 680399 w 789299"/>
                <a:gd name="connsiteY6" fmla="*/ 699135 h 699135"/>
                <a:gd name="connsiteX7" fmla="*/ 680399 w 789299"/>
                <a:gd name="connsiteY7" fmla="*/ 391687 h 699135"/>
                <a:gd name="connsiteX8" fmla="*/ 727729 w 789299"/>
                <a:gd name="connsiteY8" fmla="*/ 436455 h 699135"/>
                <a:gd name="connsiteX9" fmla="*/ 789299 w 789299"/>
                <a:gd name="connsiteY9" fmla="*/ 374894 h 699135"/>
                <a:gd name="connsiteX10" fmla="*/ 394649 w 789299"/>
                <a:gd name="connsiteY10" fmla="*/ 0 h 699135"/>
                <a:gd name="connsiteX11" fmla="*/ 0 w 789299"/>
                <a:gd name="connsiteY11" fmla="*/ 374885 h 699135"/>
                <a:gd name="connsiteX12" fmla="*/ 661349 w 789299"/>
                <a:gd name="connsiteY12" fmla="*/ 680085 h 699135"/>
                <a:gd name="connsiteX13" fmla="*/ 461324 w 789299"/>
                <a:gd name="connsiteY13" fmla="*/ 679999 h 699135"/>
                <a:gd name="connsiteX14" fmla="*/ 327974 w 789299"/>
                <a:gd name="connsiteY14" fmla="*/ 679942 h 699135"/>
                <a:gd name="connsiteX15" fmla="*/ 127949 w 789299"/>
                <a:gd name="connsiteY15" fmla="*/ 679866 h 699135"/>
                <a:gd name="connsiteX16" fmla="*/ 127949 w 789299"/>
                <a:gd name="connsiteY16" fmla="*/ 374047 h 699135"/>
                <a:gd name="connsiteX17" fmla="*/ 394649 w 789299"/>
                <a:gd name="connsiteY17" fmla="*/ 121482 h 699135"/>
                <a:gd name="connsiteX18" fmla="*/ 661349 w 789299"/>
                <a:gd name="connsiteY18" fmla="*/ 373675 h 699135"/>
                <a:gd name="connsiteX19" fmla="*/ 661349 w 789299"/>
                <a:gd name="connsiteY19" fmla="*/ 680085 h 699135"/>
                <a:gd name="connsiteX20" fmla="*/ 62170 w 789299"/>
                <a:gd name="connsiteY20" fmla="*/ 410108 h 699135"/>
                <a:gd name="connsiteX21" fmla="*/ 27299 w 789299"/>
                <a:gd name="connsiteY21" fmla="*/ 375285 h 699135"/>
                <a:gd name="connsiteX22" fmla="*/ 394649 w 789299"/>
                <a:gd name="connsiteY22" fmla="*/ 26251 h 699135"/>
                <a:gd name="connsiteX23" fmla="*/ 762000 w 789299"/>
                <a:gd name="connsiteY23" fmla="*/ 375285 h 699135"/>
                <a:gd name="connsiteX24" fmla="*/ 727358 w 789299"/>
                <a:gd name="connsiteY24" fmla="*/ 409880 h 699135"/>
                <a:gd name="connsiteX25" fmla="*/ 394649 w 789299"/>
                <a:gd name="connsiteY25" fmla="*/ 95250 h 699135"/>
                <a:gd name="connsiteX26" fmla="*/ 62170 w 789299"/>
                <a:gd name="connsiteY26" fmla="*/ 410108 h 699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789299" h="699135">
                  <a:moveTo>
                    <a:pt x="0" y="374885"/>
                  </a:moveTo>
                  <a:lnTo>
                    <a:pt x="61808" y="436683"/>
                  </a:lnTo>
                  <a:lnTo>
                    <a:pt x="108899" y="392087"/>
                  </a:lnTo>
                  <a:lnTo>
                    <a:pt x="108899" y="698906"/>
                  </a:lnTo>
                  <a:lnTo>
                    <a:pt x="347024" y="699002"/>
                  </a:lnTo>
                  <a:lnTo>
                    <a:pt x="442274" y="699040"/>
                  </a:lnTo>
                  <a:lnTo>
                    <a:pt x="680399" y="699135"/>
                  </a:lnTo>
                  <a:lnTo>
                    <a:pt x="680399" y="391687"/>
                  </a:lnTo>
                  <a:lnTo>
                    <a:pt x="727729" y="436455"/>
                  </a:lnTo>
                  <a:lnTo>
                    <a:pt x="789299" y="374894"/>
                  </a:lnTo>
                  <a:lnTo>
                    <a:pt x="394649" y="0"/>
                  </a:lnTo>
                  <a:lnTo>
                    <a:pt x="0" y="374885"/>
                  </a:lnTo>
                  <a:close/>
                  <a:moveTo>
                    <a:pt x="661349" y="680085"/>
                  </a:moveTo>
                  <a:lnTo>
                    <a:pt x="461324" y="679999"/>
                  </a:lnTo>
                  <a:lnTo>
                    <a:pt x="327974" y="679942"/>
                  </a:lnTo>
                  <a:lnTo>
                    <a:pt x="127949" y="679866"/>
                  </a:lnTo>
                  <a:lnTo>
                    <a:pt x="127949" y="374047"/>
                  </a:lnTo>
                  <a:lnTo>
                    <a:pt x="394649" y="121482"/>
                  </a:lnTo>
                  <a:lnTo>
                    <a:pt x="661349" y="373675"/>
                  </a:lnTo>
                  <a:lnTo>
                    <a:pt x="661349" y="680085"/>
                  </a:lnTo>
                  <a:close/>
                  <a:moveTo>
                    <a:pt x="62170" y="410108"/>
                  </a:moveTo>
                  <a:lnTo>
                    <a:pt x="27299" y="375285"/>
                  </a:lnTo>
                  <a:lnTo>
                    <a:pt x="394649" y="26251"/>
                  </a:lnTo>
                  <a:lnTo>
                    <a:pt x="762000" y="375285"/>
                  </a:lnTo>
                  <a:lnTo>
                    <a:pt x="727358" y="409880"/>
                  </a:lnTo>
                  <a:lnTo>
                    <a:pt x="394649" y="95250"/>
                  </a:lnTo>
                  <a:lnTo>
                    <a:pt x="62170" y="410108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BE"/>
            </a:p>
          </p:txBody>
        </p:sp>
      </p:grpSp>
      <p:grpSp>
        <p:nvGrpSpPr>
          <p:cNvPr id="95" name="Groupe 94">
            <a:extLst>
              <a:ext uri="{FF2B5EF4-FFF2-40B4-BE49-F238E27FC236}">
                <a16:creationId xmlns:a16="http://schemas.microsoft.com/office/drawing/2014/main" id="{4A47E4C2-8BD1-45EC-A9DF-F6539E890731}"/>
              </a:ext>
            </a:extLst>
          </p:cNvPr>
          <p:cNvGrpSpPr/>
          <p:nvPr/>
        </p:nvGrpSpPr>
        <p:grpSpPr>
          <a:xfrm>
            <a:off x="4812342" y="1338398"/>
            <a:ext cx="240404" cy="275737"/>
            <a:chOff x="72299" y="2590499"/>
            <a:chExt cx="421561" cy="439013"/>
          </a:xfrm>
        </p:grpSpPr>
        <p:pic>
          <p:nvPicPr>
            <p:cNvPr id="96" name="Graphique 95" descr="Réunion avec un remplissage uni">
              <a:extLst>
                <a:ext uri="{FF2B5EF4-FFF2-40B4-BE49-F238E27FC236}">
                  <a16:creationId xmlns:a16="http://schemas.microsoft.com/office/drawing/2014/main" id="{75FAC1FE-CF06-4D72-9EE1-48F78A14DA5F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130739" y="2724150"/>
              <a:ext cx="305362" cy="305362"/>
            </a:xfrm>
            <a:prstGeom prst="rect">
              <a:avLst/>
            </a:prstGeom>
          </p:spPr>
        </p:pic>
        <p:sp>
          <p:nvSpPr>
            <p:cNvPr id="97" name="Forme libre : forme 96">
              <a:extLst>
                <a:ext uri="{FF2B5EF4-FFF2-40B4-BE49-F238E27FC236}">
                  <a16:creationId xmlns:a16="http://schemas.microsoft.com/office/drawing/2014/main" id="{498586D9-19A0-4091-B7BA-67145CE474C4}"/>
                </a:ext>
              </a:extLst>
            </p:cNvPr>
            <p:cNvSpPr/>
            <p:nvPr/>
          </p:nvSpPr>
          <p:spPr>
            <a:xfrm>
              <a:off x="72299" y="2590499"/>
              <a:ext cx="421561" cy="400050"/>
            </a:xfrm>
            <a:custGeom>
              <a:avLst/>
              <a:gdLst>
                <a:gd name="connsiteX0" fmla="*/ 0 w 789298"/>
                <a:gd name="connsiteY0" fmla="*/ 374885 h 699134"/>
                <a:gd name="connsiteX1" fmla="*/ 61808 w 789298"/>
                <a:gd name="connsiteY1" fmla="*/ 436683 h 699134"/>
                <a:gd name="connsiteX2" fmla="*/ 108899 w 789298"/>
                <a:gd name="connsiteY2" fmla="*/ 392087 h 699134"/>
                <a:gd name="connsiteX3" fmla="*/ 108899 w 789298"/>
                <a:gd name="connsiteY3" fmla="*/ 698906 h 699134"/>
                <a:gd name="connsiteX4" fmla="*/ 347024 w 789298"/>
                <a:gd name="connsiteY4" fmla="*/ 699002 h 699134"/>
                <a:gd name="connsiteX5" fmla="*/ 347024 w 789298"/>
                <a:gd name="connsiteY5" fmla="*/ 461172 h 699134"/>
                <a:gd name="connsiteX6" fmla="*/ 442274 w 789298"/>
                <a:gd name="connsiteY6" fmla="*/ 461172 h 699134"/>
                <a:gd name="connsiteX7" fmla="*/ 442274 w 789298"/>
                <a:gd name="connsiteY7" fmla="*/ 699040 h 699134"/>
                <a:gd name="connsiteX8" fmla="*/ 680399 w 789298"/>
                <a:gd name="connsiteY8" fmla="*/ 699135 h 699134"/>
                <a:gd name="connsiteX9" fmla="*/ 680399 w 789298"/>
                <a:gd name="connsiteY9" fmla="*/ 391687 h 699134"/>
                <a:gd name="connsiteX10" fmla="*/ 727729 w 789298"/>
                <a:gd name="connsiteY10" fmla="*/ 436455 h 699134"/>
                <a:gd name="connsiteX11" fmla="*/ 789299 w 789298"/>
                <a:gd name="connsiteY11" fmla="*/ 374894 h 699134"/>
                <a:gd name="connsiteX12" fmla="*/ 394649 w 789298"/>
                <a:gd name="connsiteY12" fmla="*/ 0 h 699134"/>
                <a:gd name="connsiteX13" fmla="*/ 661349 w 789298"/>
                <a:gd name="connsiteY13" fmla="*/ 680085 h 699134"/>
                <a:gd name="connsiteX14" fmla="*/ 461324 w 789298"/>
                <a:gd name="connsiteY14" fmla="*/ 679999 h 699134"/>
                <a:gd name="connsiteX15" fmla="*/ 461324 w 789298"/>
                <a:gd name="connsiteY15" fmla="*/ 442122 h 699134"/>
                <a:gd name="connsiteX16" fmla="*/ 327974 w 789298"/>
                <a:gd name="connsiteY16" fmla="*/ 442122 h 699134"/>
                <a:gd name="connsiteX17" fmla="*/ 327974 w 789298"/>
                <a:gd name="connsiteY17" fmla="*/ 679942 h 699134"/>
                <a:gd name="connsiteX18" fmla="*/ 127949 w 789298"/>
                <a:gd name="connsiteY18" fmla="*/ 679866 h 699134"/>
                <a:gd name="connsiteX19" fmla="*/ 127949 w 789298"/>
                <a:gd name="connsiteY19" fmla="*/ 374047 h 699134"/>
                <a:gd name="connsiteX20" fmla="*/ 394649 w 789298"/>
                <a:gd name="connsiteY20" fmla="*/ 121482 h 699134"/>
                <a:gd name="connsiteX21" fmla="*/ 661349 w 789298"/>
                <a:gd name="connsiteY21" fmla="*/ 373675 h 699134"/>
                <a:gd name="connsiteX22" fmla="*/ 62170 w 789298"/>
                <a:gd name="connsiteY22" fmla="*/ 410108 h 699134"/>
                <a:gd name="connsiteX23" fmla="*/ 27299 w 789298"/>
                <a:gd name="connsiteY23" fmla="*/ 375285 h 699134"/>
                <a:gd name="connsiteX24" fmla="*/ 394649 w 789298"/>
                <a:gd name="connsiteY24" fmla="*/ 26251 h 699134"/>
                <a:gd name="connsiteX25" fmla="*/ 762000 w 789298"/>
                <a:gd name="connsiteY25" fmla="*/ 375285 h 699134"/>
                <a:gd name="connsiteX26" fmla="*/ 727358 w 789298"/>
                <a:gd name="connsiteY26" fmla="*/ 409880 h 699134"/>
                <a:gd name="connsiteX27" fmla="*/ 394649 w 789298"/>
                <a:gd name="connsiteY27" fmla="*/ 95250 h 699134"/>
                <a:gd name="connsiteX0" fmla="*/ 0 w 789299"/>
                <a:gd name="connsiteY0" fmla="*/ 374885 h 699135"/>
                <a:gd name="connsiteX1" fmla="*/ 61808 w 789299"/>
                <a:gd name="connsiteY1" fmla="*/ 436683 h 699135"/>
                <a:gd name="connsiteX2" fmla="*/ 108899 w 789299"/>
                <a:gd name="connsiteY2" fmla="*/ 392087 h 699135"/>
                <a:gd name="connsiteX3" fmla="*/ 108899 w 789299"/>
                <a:gd name="connsiteY3" fmla="*/ 698906 h 699135"/>
                <a:gd name="connsiteX4" fmla="*/ 347024 w 789299"/>
                <a:gd name="connsiteY4" fmla="*/ 699002 h 699135"/>
                <a:gd name="connsiteX5" fmla="*/ 347024 w 789299"/>
                <a:gd name="connsiteY5" fmla="*/ 461172 h 699135"/>
                <a:gd name="connsiteX6" fmla="*/ 442274 w 789299"/>
                <a:gd name="connsiteY6" fmla="*/ 461172 h 699135"/>
                <a:gd name="connsiteX7" fmla="*/ 442274 w 789299"/>
                <a:gd name="connsiteY7" fmla="*/ 699040 h 699135"/>
                <a:gd name="connsiteX8" fmla="*/ 680399 w 789299"/>
                <a:gd name="connsiteY8" fmla="*/ 699135 h 699135"/>
                <a:gd name="connsiteX9" fmla="*/ 680399 w 789299"/>
                <a:gd name="connsiteY9" fmla="*/ 391687 h 699135"/>
                <a:gd name="connsiteX10" fmla="*/ 727729 w 789299"/>
                <a:gd name="connsiteY10" fmla="*/ 436455 h 699135"/>
                <a:gd name="connsiteX11" fmla="*/ 789299 w 789299"/>
                <a:gd name="connsiteY11" fmla="*/ 374894 h 699135"/>
                <a:gd name="connsiteX12" fmla="*/ 394649 w 789299"/>
                <a:gd name="connsiteY12" fmla="*/ 0 h 699135"/>
                <a:gd name="connsiteX13" fmla="*/ 0 w 789299"/>
                <a:gd name="connsiteY13" fmla="*/ 374885 h 699135"/>
                <a:gd name="connsiteX14" fmla="*/ 661349 w 789299"/>
                <a:gd name="connsiteY14" fmla="*/ 680085 h 699135"/>
                <a:gd name="connsiteX15" fmla="*/ 461324 w 789299"/>
                <a:gd name="connsiteY15" fmla="*/ 679999 h 699135"/>
                <a:gd name="connsiteX16" fmla="*/ 461324 w 789299"/>
                <a:gd name="connsiteY16" fmla="*/ 442122 h 699135"/>
                <a:gd name="connsiteX17" fmla="*/ 327974 w 789299"/>
                <a:gd name="connsiteY17" fmla="*/ 679942 h 699135"/>
                <a:gd name="connsiteX18" fmla="*/ 127949 w 789299"/>
                <a:gd name="connsiteY18" fmla="*/ 679866 h 699135"/>
                <a:gd name="connsiteX19" fmla="*/ 127949 w 789299"/>
                <a:gd name="connsiteY19" fmla="*/ 374047 h 699135"/>
                <a:gd name="connsiteX20" fmla="*/ 394649 w 789299"/>
                <a:gd name="connsiteY20" fmla="*/ 121482 h 699135"/>
                <a:gd name="connsiteX21" fmla="*/ 661349 w 789299"/>
                <a:gd name="connsiteY21" fmla="*/ 373675 h 699135"/>
                <a:gd name="connsiteX22" fmla="*/ 661349 w 789299"/>
                <a:gd name="connsiteY22" fmla="*/ 680085 h 699135"/>
                <a:gd name="connsiteX23" fmla="*/ 62170 w 789299"/>
                <a:gd name="connsiteY23" fmla="*/ 410108 h 699135"/>
                <a:gd name="connsiteX24" fmla="*/ 27299 w 789299"/>
                <a:gd name="connsiteY24" fmla="*/ 375285 h 699135"/>
                <a:gd name="connsiteX25" fmla="*/ 394649 w 789299"/>
                <a:gd name="connsiteY25" fmla="*/ 26251 h 699135"/>
                <a:gd name="connsiteX26" fmla="*/ 762000 w 789299"/>
                <a:gd name="connsiteY26" fmla="*/ 375285 h 699135"/>
                <a:gd name="connsiteX27" fmla="*/ 727358 w 789299"/>
                <a:gd name="connsiteY27" fmla="*/ 409880 h 699135"/>
                <a:gd name="connsiteX28" fmla="*/ 394649 w 789299"/>
                <a:gd name="connsiteY28" fmla="*/ 95250 h 699135"/>
                <a:gd name="connsiteX29" fmla="*/ 62170 w 789299"/>
                <a:gd name="connsiteY29" fmla="*/ 410108 h 699135"/>
                <a:gd name="connsiteX0" fmla="*/ 0 w 789299"/>
                <a:gd name="connsiteY0" fmla="*/ 374885 h 699135"/>
                <a:gd name="connsiteX1" fmla="*/ 61808 w 789299"/>
                <a:gd name="connsiteY1" fmla="*/ 436683 h 699135"/>
                <a:gd name="connsiteX2" fmla="*/ 108899 w 789299"/>
                <a:gd name="connsiteY2" fmla="*/ 392087 h 699135"/>
                <a:gd name="connsiteX3" fmla="*/ 108899 w 789299"/>
                <a:gd name="connsiteY3" fmla="*/ 698906 h 699135"/>
                <a:gd name="connsiteX4" fmla="*/ 347024 w 789299"/>
                <a:gd name="connsiteY4" fmla="*/ 699002 h 699135"/>
                <a:gd name="connsiteX5" fmla="*/ 347024 w 789299"/>
                <a:gd name="connsiteY5" fmla="*/ 461172 h 699135"/>
                <a:gd name="connsiteX6" fmla="*/ 442274 w 789299"/>
                <a:gd name="connsiteY6" fmla="*/ 461172 h 699135"/>
                <a:gd name="connsiteX7" fmla="*/ 442274 w 789299"/>
                <a:gd name="connsiteY7" fmla="*/ 699040 h 699135"/>
                <a:gd name="connsiteX8" fmla="*/ 680399 w 789299"/>
                <a:gd name="connsiteY8" fmla="*/ 699135 h 699135"/>
                <a:gd name="connsiteX9" fmla="*/ 680399 w 789299"/>
                <a:gd name="connsiteY9" fmla="*/ 391687 h 699135"/>
                <a:gd name="connsiteX10" fmla="*/ 727729 w 789299"/>
                <a:gd name="connsiteY10" fmla="*/ 436455 h 699135"/>
                <a:gd name="connsiteX11" fmla="*/ 789299 w 789299"/>
                <a:gd name="connsiteY11" fmla="*/ 374894 h 699135"/>
                <a:gd name="connsiteX12" fmla="*/ 394649 w 789299"/>
                <a:gd name="connsiteY12" fmla="*/ 0 h 699135"/>
                <a:gd name="connsiteX13" fmla="*/ 0 w 789299"/>
                <a:gd name="connsiteY13" fmla="*/ 374885 h 699135"/>
                <a:gd name="connsiteX14" fmla="*/ 661349 w 789299"/>
                <a:gd name="connsiteY14" fmla="*/ 680085 h 699135"/>
                <a:gd name="connsiteX15" fmla="*/ 461324 w 789299"/>
                <a:gd name="connsiteY15" fmla="*/ 679999 h 699135"/>
                <a:gd name="connsiteX16" fmla="*/ 327974 w 789299"/>
                <a:gd name="connsiteY16" fmla="*/ 679942 h 699135"/>
                <a:gd name="connsiteX17" fmla="*/ 127949 w 789299"/>
                <a:gd name="connsiteY17" fmla="*/ 679866 h 699135"/>
                <a:gd name="connsiteX18" fmla="*/ 127949 w 789299"/>
                <a:gd name="connsiteY18" fmla="*/ 374047 h 699135"/>
                <a:gd name="connsiteX19" fmla="*/ 394649 w 789299"/>
                <a:gd name="connsiteY19" fmla="*/ 121482 h 699135"/>
                <a:gd name="connsiteX20" fmla="*/ 661349 w 789299"/>
                <a:gd name="connsiteY20" fmla="*/ 373675 h 699135"/>
                <a:gd name="connsiteX21" fmla="*/ 661349 w 789299"/>
                <a:gd name="connsiteY21" fmla="*/ 680085 h 699135"/>
                <a:gd name="connsiteX22" fmla="*/ 62170 w 789299"/>
                <a:gd name="connsiteY22" fmla="*/ 410108 h 699135"/>
                <a:gd name="connsiteX23" fmla="*/ 27299 w 789299"/>
                <a:gd name="connsiteY23" fmla="*/ 375285 h 699135"/>
                <a:gd name="connsiteX24" fmla="*/ 394649 w 789299"/>
                <a:gd name="connsiteY24" fmla="*/ 26251 h 699135"/>
                <a:gd name="connsiteX25" fmla="*/ 762000 w 789299"/>
                <a:gd name="connsiteY25" fmla="*/ 375285 h 699135"/>
                <a:gd name="connsiteX26" fmla="*/ 727358 w 789299"/>
                <a:gd name="connsiteY26" fmla="*/ 409880 h 699135"/>
                <a:gd name="connsiteX27" fmla="*/ 394649 w 789299"/>
                <a:gd name="connsiteY27" fmla="*/ 95250 h 699135"/>
                <a:gd name="connsiteX28" fmla="*/ 62170 w 789299"/>
                <a:gd name="connsiteY28" fmla="*/ 410108 h 699135"/>
                <a:gd name="connsiteX0" fmla="*/ 0 w 789299"/>
                <a:gd name="connsiteY0" fmla="*/ 374885 h 699135"/>
                <a:gd name="connsiteX1" fmla="*/ 61808 w 789299"/>
                <a:gd name="connsiteY1" fmla="*/ 436683 h 699135"/>
                <a:gd name="connsiteX2" fmla="*/ 108899 w 789299"/>
                <a:gd name="connsiteY2" fmla="*/ 392087 h 699135"/>
                <a:gd name="connsiteX3" fmla="*/ 108899 w 789299"/>
                <a:gd name="connsiteY3" fmla="*/ 698906 h 699135"/>
                <a:gd name="connsiteX4" fmla="*/ 347024 w 789299"/>
                <a:gd name="connsiteY4" fmla="*/ 699002 h 699135"/>
                <a:gd name="connsiteX5" fmla="*/ 442274 w 789299"/>
                <a:gd name="connsiteY5" fmla="*/ 461172 h 699135"/>
                <a:gd name="connsiteX6" fmla="*/ 442274 w 789299"/>
                <a:gd name="connsiteY6" fmla="*/ 699040 h 699135"/>
                <a:gd name="connsiteX7" fmla="*/ 680399 w 789299"/>
                <a:gd name="connsiteY7" fmla="*/ 699135 h 699135"/>
                <a:gd name="connsiteX8" fmla="*/ 680399 w 789299"/>
                <a:gd name="connsiteY8" fmla="*/ 391687 h 699135"/>
                <a:gd name="connsiteX9" fmla="*/ 727729 w 789299"/>
                <a:gd name="connsiteY9" fmla="*/ 436455 h 699135"/>
                <a:gd name="connsiteX10" fmla="*/ 789299 w 789299"/>
                <a:gd name="connsiteY10" fmla="*/ 374894 h 699135"/>
                <a:gd name="connsiteX11" fmla="*/ 394649 w 789299"/>
                <a:gd name="connsiteY11" fmla="*/ 0 h 699135"/>
                <a:gd name="connsiteX12" fmla="*/ 0 w 789299"/>
                <a:gd name="connsiteY12" fmla="*/ 374885 h 699135"/>
                <a:gd name="connsiteX13" fmla="*/ 661349 w 789299"/>
                <a:gd name="connsiteY13" fmla="*/ 680085 h 699135"/>
                <a:gd name="connsiteX14" fmla="*/ 461324 w 789299"/>
                <a:gd name="connsiteY14" fmla="*/ 679999 h 699135"/>
                <a:gd name="connsiteX15" fmla="*/ 327974 w 789299"/>
                <a:gd name="connsiteY15" fmla="*/ 679942 h 699135"/>
                <a:gd name="connsiteX16" fmla="*/ 127949 w 789299"/>
                <a:gd name="connsiteY16" fmla="*/ 679866 h 699135"/>
                <a:gd name="connsiteX17" fmla="*/ 127949 w 789299"/>
                <a:gd name="connsiteY17" fmla="*/ 374047 h 699135"/>
                <a:gd name="connsiteX18" fmla="*/ 394649 w 789299"/>
                <a:gd name="connsiteY18" fmla="*/ 121482 h 699135"/>
                <a:gd name="connsiteX19" fmla="*/ 661349 w 789299"/>
                <a:gd name="connsiteY19" fmla="*/ 373675 h 699135"/>
                <a:gd name="connsiteX20" fmla="*/ 661349 w 789299"/>
                <a:gd name="connsiteY20" fmla="*/ 680085 h 699135"/>
                <a:gd name="connsiteX21" fmla="*/ 62170 w 789299"/>
                <a:gd name="connsiteY21" fmla="*/ 410108 h 699135"/>
                <a:gd name="connsiteX22" fmla="*/ 27299 w 789299"/>
                <a:gd name="connsiteY22" fmla="*/ 375285 h 699135"/>
                <a:gd name="connsiteX23" fmla="*/ 394649 w 789299"/>
                <a:gd name="connsiteY23" fmla="*/ 26251 h 699135"/>
                <a:gd name="connsiteX24" fmla="*/ 762000 w 789299"/>
                <a:gd name="connsiteY24" fmla="*/ 375285 h 699135"/>
                <a:gd name="connsiteX25" fmla="*/ 727358 w 789299"/>
                <a:gd name="connsiteY25" fmla="*/ 409880 h 699135"/>
                <a:gd name="connsiteX26" fmla="*/ 394649 w 789299"/>
                <a:gd name="connsiteY26" fmla="*/ 95250 h 699135"/>
                <a:gd name="connsiteX27" fmla="*/ 62170 w 789299"/>
                <a:gd name="connsiteY27" fmla="*/ 410108 h 699135"/>
                <a:gd name="connsiteX0" fmla="*/ 0 w 789299"/>
                <a:gd name="connsiteY0" fmla="*/ 374885 h 699135"/>
                <a:gd name="connsiteX1" fmla="*/ 61808 w 789299"/>
                <a:gd name="connsiteY1" fmla="*/ 436683 h 699135"/>
                <a:gd name="connsiteX2" fmla="*/ 108899 w 789299"/>
                <a:gd name="connsiteY2" fmla="*/ 392087 h 699135"/>
                <a:gd name="connsiteX3" fmla="*/ 108899 w 789299"/>
                <a:gd name="connsiteY3" fmla="*/ 698906 h 699135"/>
                <a:gd name="connsiteX4" fmla="*/ 347024 w 789299"/>
                <a:gd name="connsiteY4" fmla="*/ 699002 h 699135"/>
                <a:gd name="connsiteX5" fmla="*/ 442274 w 789299"/>
                <a:gd name="connsiteY5" fmla="*/ 699040 h 699135"/>
                <a:gd name="connsiteX6" fmla="*/ 680399 w 789299"/>
                <a:gd name="connsiteY6" fmla="*/ 699135 h 699135"/>
                <a:gd name="connsiteX7" fmla="*/ 680399 w 789299"/>
                <a:gd name="connsiteY7" fmla="*/ 391687 h 699135"/>
                <a:gd name="connsiteX8" fmla="*/ 727729 w 789299"/>
                <a:gd name="connsiteY8" fmla="*/ 436455 h 699135"/>
                <a:gd name="connsiteX9" fmla="*/ 789299 w 789299"/>
                <a:gd name="connsiteY9" fmla="*/ 374894 h 699135"/>
                <a:gd name="connsiteX10" fmla="*/ 394649 w 789299"/>
                <a:gd name="connsiteY10" fmla="*/ 0 h 699135"/>
                <a:gd name="connsiteX11" fmla="*/ 0 w 789299"/>
                <a:gd name="connsiteY11" fmla="*/ 374885 h 699135"/>
                <a:gd name="connsiteX12" fmla="*/ 661349 w 789299"/>
                <a:gd name="connsiteY12" fmla="*/ 680085 h 699135"/>
                <a:gd name="connsiteX13" fmla="*/ 461324 w 789299"/>
                <a:gd name="connsiteY13" fmla="*/ 679999 h 699135"/>
                <a:gd name="connsiteX14" fmla="*/ 327974 w 789299"/>
                <a:gd name="connsiteY14" fmla="*/ 679942 h 699135"/>
                <a:gd name="connsiteX15" fmla="*/ 127949 w 789299"/>
                <a:gd name="connsiteY15" fmla="*/ 679866 h 699135"/>
                <a:gd name="connsiteX16" fmla="*/ 127949 w 789299"/>
                <a:gd name="connsiteY16" fmla="*/ 374047 h 699135"/>
                <a:gd name="connsiteX17" fmla="*/ 394649 w 789299"/>
                <a:gd name="connsiteY17" fmla="*/ 121482 h 699135"/>
                <a:gd name="connsiteX18" fmla="*/ 661349 w 789299"/>
                <a:gd name="connsiteY18" fmla="*/ 373675 h 699135"/>
                <a:gd name="connsiteX19" fmla="*/ 661349 w 789299"/>
                <a:gd name="connsiteY19" fmla="*/ 680085 h 699135"/>
                <a:gd name="connsiteX20" fmla="*/ 62170 w 789299"/>
                <a:gd name="connsiteY20" fmla="*/ 410108 h 699135"/>
                <a:gd name="connsiteX21" fmla="*/ 27299 w 789299"/>
                <a:gd name="connsiteY21" fmla="*/ 375285 h 699135"/>
                <a:gd name="connsiteX22" fmla="*/ 394649 w 789299"/>
                <a:gd name="connsiteY22" fmla="*/ 26251 h 699135"/>
                <a:gd name="connsiteX23" fmla="*/ 762000 w 789299"/>
                <a:gd name="connsiteY23" fmla="*/ 375285 h 699135"/>
                <a:gd name="connsiteX24" fmla="*/ 727358 w 789299"/>
                <a:gd name="connsiteY24" fmla="*/ 409880 h 699135"/>
                <a:gd name="connsiteX25" fmla="*/ 394649 w 789299"/>
                <a:gd name="connsiteY25" fmla="*/ 95250 h 699135"/>
                <a:gd name="connsiteX26" fmla="*/ 62170 w 789299"/>
                <a:gd name="connsiteY26" fmla="*/ 410108 h 699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789299" h="699135">
                  <a:moveTo>
                    <a:pt x="0" y="374885"/>
                  </a:moveTo>
                  <a:lnTo>
                    <a:pt x="61808" y="436683"/>
                  </a:lnTo>
                  <a:lnTo>
                    <a:pt x="108899" y="392087"/>
                  </a:lnTo>
                  <a:lnTo>
                    <a:pt x="108899" y="698906"/>
                  </a:lnTo>
                  <a:lnTo>
                    <a:pt x="347024" y="699002"/>
                  </a:lnTo>
                  <a:lnTo>
                    <a:pt x="442274" y="699040"/>
                  </a:lnTo>
                  <a:lnTo>
                    <a:pt x="680399" y="699135"/>
                  </a:lnTo>
                  <a:lnTo>
                    <a:pt x="680399" y="391687"/>
                  </a:lnTo>
                  <a:lnTo>
                    <a:pt x="727729" y="436455"/>
                  </a:lnTo>
                  <a:lnTo>
                    <a:pt x="789299" y="374894"/>
                  </a:lnTo>
                  <a:lnTo>
                    <a:pt x="394649" y="0"/>
                  </a:lnTo>
                  <a:lnTo>
                    <a:pt x="0" y="374885"/>
                  </a:lnTo>
                  <a:close/>
                  <a:moveTo>
                    <a:pt x="661349" y="680085"/>
                  </a:moveTo>
                  <a:lnTo>
                    <a:pt x="461324" y="679999"/>
                  </a:lnTo>
                  <a:lnTo>
                    <a:pt x="327974" y="679942"/>
                  </a:lnTo>
                  <a:lnTo>
                    <a:pt x="127949" y="679866"/>
                  </a:lnTo>
                  <a:lnTo>
                    <a:pt x="127949" y="374047"/>
                  </a:lnTo>
                  <a:lnTo>
                    <a:pt x="394649" y="121482"/>
                  </a:lnTo>
                  <a:lnTo>
                    <a:pt x="661349" y="373675"/>
                  </a:lnTo>
                  <a:lnTo>
                    <a:pt x="661349" y="680085"/>
                  </a:lnTo>
                  <a:close/>
                  <a:moveTo>
                    <a:pt x="62170" y="410108"/>
                  </a:moveTo>
                  <a:lnTo>
                    <a:pt x="27299" y="375285"/>
                  </a:lnTo>
                  <a:lnTo>
                    <a:pt x="394649" y="26251"/>
                  </a:lnTo>
                  <a:lnTo>
                    <a:pt x="762000" y="375285"/>
                  </a:lnTo>
                  <a:lnTo>
                    <a:pt x="727358" y="409880"/>
                  </a:lnTo>
                  <a:lnTo>
                    <a:pt x="394649" y="95250"/>
                  </a:lnTo>
                  <a:lnTo>
                    <a:pt x="62170" y="410108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BE"/>
            </a:p>
          </p:txBody>
        </p:sp>
      </p:grpSp>
      <p:grpSp>
        <p:nvGrpSpPr>
          <p:cNvPr id="98" name="Groupe 97">
            <a:extLst>
              <a:ext uri="{FF2B5EF4-FFF2-40B4-BE49-F238E27FC236}">
                <a16:creationId xmlns:a16="http://schemas.microsoft.com/office/drawing/2014/main" id="{14A9674F-6560-4AA6-8437-D4D375D33F91}"/>
              </a:ext>
            </a:extLst>
          </p:cNvPr>
          <p:cNvGrpSpPr/>
          <p:nvPr/>
        </p:nvGrpSpPr>
        <p:grpSpPr>
          <a:xfrm>
            <a:off x="6447285" y="6090341"/>
            <a:ext cx="240404" cy="275737"/>
            <a:chOff x="72299" y="2590499"/>
            <a:chExt cx="421561" cy="439013"/>
          </a:xfrm>
        </p:grpSpPr>
        <p:pic>
          <p:nvPicPr>
            <p:cNvPr id="99" name="Graphique 98" descr="Réunion avec un remplissage uni">
              <a:extLst>
                <a:ext uri="{FF2B5EF4-FFF2-40B4-BE49-F238E27FC236}">
                  <a16:creationId xmlns:a16="http://schemas.microsoft.com/office/drawing/2014/main" id="{84D6CE31-C118-4654-B4CA-C6FC6EC6A2F9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130739" y="2724150"/>
              <a:ext cx="305362" cy="305362"/>
            </a:xfrm>
            <a:prstGeom prst="rect">
              <a:avLst/>
            </a:prstGeom>
          </p:spPr>
        </p:pic>
        <p:sp>
          <p:nvSpPr>
            <p:cNvPr id="100" name="Forme libre : forme 99">
              <a:extLst>
                <a:ext uri="{FF2B5EF4-FFF2-40B4-BE49-F238E27FC236}">
                  <a16:creationId xmlns:a16="http://schemas.microsoft.com/office/drawing/2014/main" id="{D232ABF0-69F1-45ED-A9F3-3235EBF5B5D4}"/>
                </a:ext>
              </a:extLst>
            </p:cNvPr>
            <p:cNvSpPr/>
            <p:nvPr/>
          </p:nvSpPr>
          <p:spPr>
            <a:xfrm>
              <a:off x="72299" y="2590499"/>
              <a:ext cx="421561" cy="400050"/>
            </a:xfrm>
            <a:custGeom>
              <a:avLst/>
              <a:gdLst>
                <a:gd name="connsiteX0" fmla="*/ 0 w 789298"/>
                <a:gd name="connsiteY0" fmla="*/ 374885 h 699134"/>
                <a:gd name="connsiteX1" fmla="*/ 61808 w 789298"/>
                <a:gd name="connsiteY1" fmla="*/ 436683 h 699134"/>
                <a:gd name="connsiteX2" fmla="*/ 108899 w 789298"/>
                <a:gd name="connsiteY2" fmla="*/ 392087 h 699134"/>
                <a:gd name="connsiteX3" fmla="*/ 108899 w 789298"/>
                <a:gd name="connsiteY3" fmla="*/ 698906 h 699134"/>
                <a:gd name="connsiteX4" fmla="*/ 347024 w 789298"/>
                <a:gd name="connsiteY4" fmla="*/ 699002 h 699134"/>
                <a:gd name="connsiteX5" fmla="*/ 347024 w 789298"/>
                <a:gd name="connsiteY5" fmla="*/ 461172 h 699134"/>
                <a:gd name="connsiteX6" fmla="*/ 442274 w 789298"/>
                <a:gd name="connsiteY6" fmla="*/ 461172 h 699134"/>
                <a:gd name="connsiteX7" fmla="*/ 442274 w 789298"/>
                <a:gd name="connsiteY7" fmla="*/ 699040 h 699134"/>
                <a:gd name="connsiteX8" fmla="*/ 680399 w 789298"/>
                <a:gd name="connsiteY8" fmla="*/ 699135 h 699134"/>
                <a:gd name="connsiteX9" fmla="*/ 680399 w 789298"/>
                <a:gd name="connsiteY9" fmla="*/ 391687 h 699134"/>
                <a:gd name="connsiteX10" fmla="*/ 727729 w 789298"/>
                <a:gd name="connsiteY10" fmla="*/ 436455 h 699134"/>
                <a:gd name="connsiteX11" fmla="*/ 789299 w 789298"/>
                <a:gd name="connsiteY11" fmla="*/ 374894 h 699134"/>
                <a:gd name="connsiteX12" fmla="*/ 394649 w 789298"/>
                <a:gd name="connsiteY12" fmla="*/ 0 h 699134"/>
                <a:gd name="connsiteX13" fmla="*/ 661349 w 789298"/>
                <a:gd name="connsiteY13" fmla="*/ 680085 h 699134"/>
                <a:gd name="connsiteX14" fmla="*/ 461324 w 789298"/>
                <a:gd name="connsiteY14" fmla="*/ 679999 h 699134"/>
                <a:gd name="connsiteX15" fmla="*/ 461324 w 789298"/>
                <a:gd name="connsiteY15" fmla="*/ 442122 h 699134"/>
                <a:gd name="connsiteX16" fmla="*/ 327974 w 789298"/>
                <a:gd name="connsiteY16" fmla="*/ 442122 h 699134"/>
                <a:gd name="connsiteX17" fmla="*/ 327974 w 789298"/>
                <a:gd name="connsiteY17" fmla="*/ 679942 h 699134"/>
                <a:gd name="connsiteX18" fmla="*/ 127949 w 789298"/>
                <a:gd name="connsiteY18" fmla="*/ 679866 h 699134"/>
                <a:gd name="connsiteX19" fmla="*/ 127949 w 789298"/>
                <a:gd name="connsiteY19" fmla="*/ 374047 h 699134"/>
                <a:gd name="connsiteX20" fmla="*/ 394649 w 789298"/>
                <a:gd name="connsiteY20" fmla="*/ 121482 h 699134"/>
                <a:gd name="connsiteX21" fmla="*/ 661349 w 789298"/>
                <a:gd name="connsiteY21" fmla="*/ 373675 h 699134"/>
                <a:gd name="connsiteX22" fmla="*/ 62170 w 789298"/>
                <a:gd name="connsiteY22" fmla="*/ 410108 h 699134"/>
                <a:gd name="connsiteX23" fmla="*/ 27299 w 789298"/>
                <a:gd name="connsiteY23" fmla="*/ 375285 h 699134"/>
                <a:gd name="connsiteX24" fmla="*/ 394649 w 789298"/>
                <a:gd name="connsiteY24" fmla="*/ 26251 h 699134"/>
                <a:gd name="connsiteX25" fmla="*/ 762000 w 789298"/>
                <a:gd name="connsiteY25" fmla="*/ 375285 h 699134"/>
                <a:gd name="connsiteX26" fmla="*/ 727358 w 789298"/>
                <a:gd name="connsiteY26" fmla="*/ 409880 h 699134"/>
                <a:gd name="connsiteX27" fmla="*/ 394649 w 789298"/>
                <a:gd name="connsiteY27" fmla="*/ 95250 h 699134"/>
                <a:gd name="connsiteX0" fmla="*/ 0 w 789299"/>
                <a:gd name="connsiteY0" fmla="*/ 374885 h 699135"/>
                <a:gd name="connsiteX1" fmla="*/ 61808 w 789299"/>
                <a:gd name="connsiteY1" fmla="*/ 436683 h 699135"/>
                <a:gd name="connsiteX2" fmla="*/ 108899 w 789299"/>
                <a:gd name="connsiteY2" fmla="*/ 392087 h 699135"/>
                <a:gd name="connsiteX3" fmla="*/ 108899 w 789299"/>
                <a:gd name="connsiteY3" fmla="*/ 698906 h 699135"/>
                <a:gd name="connsiteX4" fmla="*/ 347024 w 789299"/>
                <a:gd name="connsiteY4" fmla="*/ 699002 h 699135"/>
                <a:gd name="connsiteX5" fmla="*/ 347024 w 789299"/>
                <a:gd name="connsiteY5" fmla="*/ 461172 h 699135"/>
                <a:gd name="connsiteX6" fmla="*/ 442274 w 789299"/>
                <a:gd name="connsiteY6" fmla="*/ 461172 h 699135"/>
                <a:gd name="connsiteX7" fmla="*/ 442274 w 789299"/>
                <a:gd name="connsiteY7" fmla="*/ 699040 h 699135"/>
                <a:gd name="connsiteX8" fmla="*/ 680399 w 789299"/>
                <a:gd name="connsiteY8" fmla="*/ 699135 h 699135"/>
                <a:gd name="connsiteX9" fmla="*/ 680399 w 789299"/>
                <a:gd name="connsiteY9" fmla="*/ 391687 h 699135"/>
                <a:gd name="connsiteX10" fmla="*/ 727729 w 789299"/>
                <a:gd name="connsiteY10" fmla="*/ 436455 h 699135"/>
                <a:gd name="connsiteX11" fmla="*/ 789299 w 789299"/>
                <a:gd name="connsiteY11" fmla="*/ 374894 h 699135"/>
                <a:gd name="connsiteX12" fmla="*/ 394649 w 789299"/>
                <a:gd name="connsiteY12" fmla="*/ 0 h 699135"/>
                <a:gd name="connsiteX13" fmla="*/ 0 w 789299"/>
                <a:gd name="connsiteY13" fmla="*/ 374885 h 699135"/>
                <a:gd name="connsiteX14" fmla="*/ 661349 w 789299"/>
                <a:gd name="connsiteY14" fmla="*/ 680085 h 699135"/>
                <a:gd name="connsiteX15" fmla="*/ 461324 w 789299"/>
                <a:gd name="connsiteY15" fmla="*/ 679999 h 699135"/>
                <a:gd name="connsiteX16" fmla="*/ 461324 w 789299"/>
                <a:gd name="connsiteY16" fmla="*/ 442122 h 699135"/>
                <a:gd name="connsiteX17" fmla="*/ 327974 w 789299"/>
                <a:gd name="connsiteY17" fmla="*/ 679942 h 699135"/>
                <a:gd name="connsiteX18" fmla="*/ 127949 w 789299"/>
                <a:gd name="connsiteY18" fmla="*/ 679866 h 699135"/>
                <a:gd name="connsiteX19" fmla="*/ 127949 w 789299"/>
                <a:gd name="connsiteY19" fmla="*/ 374047 h 699135"/>
                <a:gd name="connsiteX20" fmla="*/ 394649 w 789299"/>
                <a:gd name="connsiteY20" fmla="*/ 121482 h 699135"/>
                <a:gd name="connsiteX21" fmla="*/ 661349 w 789299"/>
                <a:gd name="connsiteY21" fmla="*/ 373675 h 699135"/>
                <a:gd name="connsiteX22" fmla="*/ 661349 w 789299"/>
                <a:gd name="connsiteY22" fmla="*/ 680085 h 699135"/>
                <a:gd name="connsiteX23" fmla="*/ 62170 w 789299"/>
                <a:gd name="connsiteY23" fmla="*/ 410108 h 699135"/>
                <a:gd name="connsiteX24" fmla="*/ 27299 w 789299"/>
                <a:gd name="connsiteY24" fmla="*/ 375285 h 699135"/>
                <a:gd name="connsiteX25" fmla="*/ 394649 w 789299"/>
                <a:gd name="connsiteY25" fmla="*/ 26251 h 699135"/>
                <a:gd name="connsiteX26" fmla="*/ 762000 w 789299"/>
                <a:gd name="connsiteY26" fmla="*/ 375285 h 699135"/>
                <a:gd name="connsiteX27" fmla="*/ 727358 w 789299"/>
                <a:gd name="connsiteY27" fmla="*/ 409880 h 699135"/>
                <a:gd name="connsiteX28" fmla="*/ 394649 w 789299"/>
                <a:gd name="connsiteY28" fmla="*/ 95250 h 699135"/>
                <a:gd name="connsiteX29" fmla="*/ 62170 w 789299"/>
                <a:gd name="connsiteY29" fmla="*/ 410108 h 699135"/>
                <a:gd name="connsiteX0" fmla="*/ 0 w 789299"/>
                <a:gd name="connsiteY0" fmla="*/ 374885 h 699135"/>
                <a:gd name="connsiteX1" fmla="*/ 61808 w 789299"/>
                <a:gd name="connsiteY1" fmla="*/ 436683 h 699135"/>
                <a:gd name="connsiteX2" fmla="*/ 108899 w 789299"/>
                <a:gd name="connsiteY2" fmla="*/ 392087 h 699135"/>
                <a:gd name="connsiteX3" fmla="*/ 108899 w 789299"/>
                <a:gd name="connsiteY3" fmla="*/ 698906 h 699135"/>
                <a:gd name="connsiteX4" fmla="*/ 347024 w 789299"/>
                <a:gd name="connsiteY4" fmla="*/ 699002 h 699135"/>
                <a:gd name="connsiteX5" fmla="*/ 347024 w 789299"/>
                <a:gd name="connsiteY5" fmla="*/ 461172 h 699135"/>
                <a:gd name="connsiteX6" fmla="*/ 442274 w 789299"/>
                <a:gd name="connsiteY6" fmla="*/ 461172 h 699135"/>
                <a:gd name="connsiteX7" fmla="*/ 442274 w 789299"/>
                <a:gd name="connsiteY7" fmla="*/ 699040 h 699135"/>
                <a:gd name="connsiteX8" fmla="*/ 680399 w 789299"/>
                <a:gd name="connsiteY8" fmla="*/ 699135 h 699135"/>
                <a:gd name="connsiteX9" fmla="*/ 680399 w 789299"/>
                <a:gd name="connsiteY9" fmla="*/ 391687 h 699135"/>
                <a:gd name="connsiteX10" fmla="*/ 727729 w 789299"/>
                <a:gd name="connsiteY10" fmla="*/ 436455 h 699135"/>
                <a:gd name="connsiteX11" fmla="*/ 789299 w 789299"/>
                <a:gd name="connsiteY11" fmla="*/ 374894 h 699135"/>
                <a:gd name="connsiteX12" fmla="*/ 394649 w 789299"/>
                <a:gd name="connsiteY12" fmla="*/ 0 h 699135"/>
                <a:gd name="connsiteX13" fmla="*/ 0 w 789299"/>
                <a:gd name="connsiteY13" fmla="*/ 374885 h 699135"/>
                <a:gd name="connsiteX14" fmla="*/ 661349 w 789299"/>
                <a:gd name="connsiteY14" fmla="*/ 680085 h 699135"/>
                <a:gd name="connsiteX15" fmla="*/ 461324 w 789299"/>
                <a:gd name="connsiteY15" fmla="*/ 679999 h 699135"/>
                <a:gd name="connsiteX16" fmla="*/ 327974 w 789299"/>
                <a:gd name="connsiteY16" fmla="*/ 679942 h 699135"/>
                <a:gd name="connsiteX17" fmla="*/ 127949 w 789299"/>
                <a:gd name="connsiteY17" fmla="*/ 679866 h 699135"/>
                <a:gd name="connsiteX18" fmla="*/ 127949 w 789299"/>
                <a:gd name="connsiteY18" fmla="*/ 374047 h 699135"/>
                <a:gd name="connsiteX19" fmla="*/ 394649 w 789299"/>
                <a:gd name="connsiteY19" fmla="*/ 121482 h 699135"/>
                <a:gd name="connsiteX20" fmla="*/ 661349 w 789299"/>
                <a:gd name="connsiteY20" fmla="*/ 373675 h 699135"/>
                <a:gd name="connsiteX21" fmla="*/ 661349 w 789299"/>
                <a:gd name="connsiteY21" fmla="*/ 680085 h 699135"/>
                <a:gd name="connsiteX22" fmla="*/ 62170 w 789299"/>
                <a:gd name="connsiteY22" fmla="*/ 410108 h 699135"/>
                <a:gd name="connsiteX23" fmla="*/ 27299 w 789299"/>
                <a:gd name="connsiteY23" fmla="*/ 375285 h 699135"/>
                <a:gd name="connsiteX24" fmla="*/ 394649 w 789299"/>
                <a:gd name="connsiteY24" fmla="*/ 26251 h 699135"/>
                <a:gd name="connsiteX25" fmla="*/ 762000 w 789299"/>
                <a:gd name="connsiteY25" fmla="*/ 375285 h 699135"/>
                <a:gd name="connsiteX26" fmla="*/ 727358 w 789299"/>
                <a:gd name="connsiteY26" fmla="*/ 409880 h 699135"/>
                <a:gd name="connsiteX27" fmla="*/ 394649 w 789299"/>
                <a:gd name="connsiteY27" fmla="*/ 95250 h 699135"/>
                <a:gd name="connsiteX28" fmla="*/ 62170 w 789299"/>
                <a:gd name="connsiteY28" fmla="*/ 410108 h 699135"/>
                <a:gd name="connsiteX0" fmla="*/ 0 w 789299"/>
                <a:gd name="connsiteY0" fmla="*/ 374885 h 699135"/>
                <a:gd name="connsiteX1" fmla="*/ 61808 w 789299"/>
                <a:gd name="connsiteY1" fmla="*/ 436683 h 699135"/>
                <a:gd name="connsiteX2" fmla="*/ 108899 w 789299"/>
                <a:gd name="connsiteY2" fmla="*/ 392087 h 699135"/>
                <a:gd name="connsiteX3" fmla="*/ 108899 w 789299"/>
                <a:gd name="connsiteY3" fmla="*/ 698906 h 699135"/>
                <a:gd name="connsiteX4" fmla="*/ 347024 w 789299"/>
                <a:gd name="connsiteY4" fmla="*/ 699002 h 699135"/>
                <a:gd name="connsiteX5" fmla="*/ 442274 w 789299"/>
                <a:gd name="connsiteY5" fmla="*/ 461172 h 699135"/>
                <a:gd name="connsiteX6" fmla="*/ 442274 w 789299"/>
                <a:gd name="connsiteY6" fmla="*/ 699040 h 699135"/>
                <a:gd name="connsiteX7" fmla="*/ 680399 w 789299"/>
                <a:gd name="connsiteY7" fmla="*/ 699135 h 699135"/>
                <a:gd name="connsiteX8" fmla="*/ 680399 w 789299"/>
                <a:gd name="connsiteY8" fmla="*/ 391687 h 699135"/>
                <a:gd name="connsiteX9" fmla="*/ 727729 w 789299"/>
                <a:gd name="connsiteY9" fmla="*/ 436455 h 699135"/>
                <a:gd name="connsiteX10" fmla="*/ 789299 w 789299"/>
                <a:gd name="connsiteY10" fmla="*/ 374894 h 699135"/>
                <a:gd name="connsiteX11" fmla="*/ 394649 w 789299"/>
                <a:gd name="connsiteY11" fmla="*/ 0 h 699135"/>
                <a:gd name="connsiteX12" fmla="*/ 0 w 789299"/>
                <a:gd name="connsiteY12" fmla="*/ 374885 h 699135"/>
                <a:gd name="connsiteX13" fmla="*/ 661349 w 789299"/>
                <a:gd name="connsiteY13" fmla="*/ 680085 h 699135"/>
                <a:gd name="connsiteX14" fmla="*/ 461324 w 789299"/>
                <a:gd name="connsiteY14" fmla="*/ 679999 h 699135"/>
                <a:gd name="connsiteX15" fmla="*/ 327974 w 789299"/>
                <a:gd name="connsiteY15" fmla="*/ 679942 h 699135"/>
                <a:gd name="connsiteX16" fmla="*/ 127949 w 789299"/>
                <a:gd name="connsiteY16" fmla="*/ 679866 h 699135"/>
                <a:gd name="connsiteX17" fmla="*/ 127949 w 789299"/>
                <a:gd name="connsiteY17" fmla="*/ 374047 h 699135"/>
                <a:gd name="connsiteX18" fmla="*/ 394649 w 789299"/>
                <a:gd name="connsiteY18" fmla="*/ 121482 h 699135"/>
                <a:gd name="connsiteX19" fmla="*/ 661349 w 789299"/>
                <a:gd name="connsiteY19" fmla="*/ 373675 h 699135"/>
                <a:gd name="connsiteX20" fmla="*/ 661349 w 789299"/>
                <a:gd name="connsiteY20" fmla="*/ 680085 h 699135"/>
                <a:gd name="connsiteX21" fmla="*/ 62170 w 789299"/>
                <a:gd name="connsiteY21" fmla="*/ 410108 h 699135"/>
                <a:gd name="connsiteX22" fmla="*/ 27299 w 789299"/>
                <a:gd name="connsiteY22" fmla="*/ 375285 h 699135"/>
                <a:gd name="connsiteX23" fmla="*/ 394649 w 789299"/>
                <a:gd name="connsiteY23" fmla="*/ 26251 h 699135"/>
                <a:gd name="connsiteX24" fmla="*/ 762000 w 789299"/>
                <a:gd name="connsiteY24" fmla="*/ 375285 h 699135"/>
                <a:gd name="connsiteX25" fmla="*/ 727358 w 789299"/>
                <a:gd name="connsiteY25" fmla="*/ 409880 h 699135"/>
                <a:gd name="connsiteX26" fmla="*/ 394649 w 789299"/>
                <a:gd name="connsiteY26" fmla="*/ 95250 h 699135"/>
                <a:gd name="connsiteX27" fmla="*/ 62170 w 789299"/>
                <a:gd name="connsiteY27" fmla="*/ 410108 h 699135"/>
                <a:gd name="connsiteX0" fmla="*/ 0 w 789299"/>
                <a:gd name="connsiteY0" fmla="*/ 374885 h 699135"/>
                <a:gd name="connsiteX1" fmla="*/ 61808 w 789299"/>
                <a:gd name="connsiteY1" fmla="*/ 436683 h 699135"/>
                <a:gd name="connsiteX2" fmla="*/ 108899 w 789299"/>
                <a:gd name="connsiteY2" fmla="*/ 392087 h 699135"/>
                <a:gd name="connsiteX3" fmla="*/ 108899 w 789299"/>
                <a:gd name="connsiteY3" fmla="*/ 698906 h 699135"/>
                <a:gd name="connsiteX4" fmla="*/ 347024 w 789299"/>
                <a:gd name="connsiteY4" fmla="*/ 699002 h 699135"/>
                <a:gd name="connsiteX5" fmla="*/ 442274 w 789299"/>
                <a:gd name="connsiteY5" fmla="*/ 699040 h 699135"/>
                <a:gd name="connsiteX6" fmla="*/ 680399 w 789299"/>
                <a:gd name="connsiteY6" fmla="*/ 699135 h 699135"/>
                <a:gd name="connsiteX7" fmla="*/ 680399 w 789299"/>
                <a:gd name="connsiteY7" fmla="*/ 391687 h 699135"/>
                <a:gd name="connsiteX8" fmla="*/ 727729 w 789299"/>
                <a:gd name="connsiteY8" fmla="*/ 436455 h 699135"/>
                <a:gd name="connsiteX9" fmla="*/ 789299 w 789299"/>
                <a:gd name="connsiteY9" fmla="*/ 374894 h 699135"/>
                <a:gd name="connsiteX10" fmla="*/ 394649 w 789299"/>
                <a:gd name="connsiteY10" fmla="*/ 0 h 699135"/>
                <a:gd name="connsiteX11" fmla="*/ 0 w 789299"/>
                <a:gd name="connsiteY11" fmla="*/ 374885 h 699135"/>
                <a:gd name="connsiteX12" fmla="*/ 661349 w 789299"/>
                <a:gd name="connsiteY12" fmla="*/ 680085 h 699135"/>
                <a:gd name="connsiteX13" fmla="*/ 461324 w 789299"/>
                <a:gd name="connsiteY13" fmla="*/ 679999 h 699135"/>
                <a:gd name="connsiteX14" fmla="*/ 327974 w 789299"/>
                <a:gd name="connsiteY14" fmla="*/ 679942 h 699135"/>
                <a:gd name="connsiteX15" fmla="*/ 127949 w 789299"/>
                <a:gd name="connsiteY15" fmla="*/ 679866 h 699135"/>
                <a:gd name="connsiteX16" fmla="*/ 127949 w 789299"/>
                <a:gd name="connsiteY16" fmla="*/ 374047 h 699135"/>
                <a:gd name="connsiteX17" fmla="*/ 394649 w 789299"/>
                <a:gd name="connsiteY17" fmla="*/ 121482 h 699135"/>
                <a:gd name="connsiteX18" fmla="*/ 661349 w 789299"/>
                <a:gd name="connsiteY18" fmla="*/ 373675 h 699135"/>
                <a:gd name="connsiteX19" fmla="*/ 661349 w 789299"/>
                <a:gd name="connsiteY19" fmla="*/ 680085 h 699135"/>
                <a:gd name="connsiteX20" fmla="*/ 62170 w 789299"/>
                <a:gd name="connsiteY20" fmla="*/ 410108 h 699135"/>
                <a:gd name="connsiteX21" fmla="*/ 27299 w 789299"/>
                <a:gd name="connsiteY21" fmla="*/ 375285 h 699135"/>
                <a:gd name="connsiteX22" fmla="*/ 394649 w 789299"/>
                <a:gd name="connsiteY22" fmla="*/ 26251 h 699135"/>
                <a:gd name="connsiteX23" fmla="*/ 762000 w 789299"/>
                <a:gd name="connsiteY23" fmla="*/ 375285 h 699135"/>
                <a:gd name="connsiteX24" fmla="*/ 727358 w 789299"/>
                <a:gd name="connsiteY24" fmla="*/ 409880 h 699135"/>
                <a:gd name="connsiteX25" fmla="*/ 394649 w 789299"/>
                <a:gd name="connsiteY25" fmla="*/ 95250 h 699135"/>
                <a:gd name="connsiteX26" fmla="*/ 62170 w 789299"/>
                <a:gd name="connsiteY26" fmla="*/ 410108 h 699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789299" h="699135">
                  <a:moveTo>
                    <a:pt x="0" y="374885"/>
                  </a:moveTo>
                  <a:lnTo>
                    <a:pt x="61808" y="436683"/>
                  </a:lnTo>
                  <a:lnTo>
                    <a:pt x="108899" y="392087"/>
                  </a:lnTo>
                  <a:lnTo>
                    <a:pt x="108899" y="698906"/>
                  </a:lnTo>
                  <a:lnTo>
                    <a:pt x="347024" y="699002"/>
                  </a:lnTo>
                  <a:lnTo>
                    <a:pt x="442274" y="699040"/>
                  </a:lnTo>
                  <a:lnTo>
                    <a:pt x="680399" y="699135"/>
                  </a:lnTo>
                  <a:lnTo>
                    <a:pt x="680399" y="391687"/>
                  </a:lnTo>
                  <a:lnTo>
                    <a:pt x="727729" y="436455"/>
                  </a:lnTo>
                  <a:lnTo>
                    <a:pt x="789299" y="374894"/>
                  </a:lnTo>
                  <a:lnTo>
                    <a:pt x="394649" y="0"/>
                  </a:lnTo>
                  <a:lnTo>
                    <a:pt x="0" y="374885"/>
                  </a:lnTo>
                  <a:close/>
                  <a:moveTo>
                    <a:pt x="661349" y="680085"/>
                  </a:moveTo>
                  <a:lnTo>
                    <a:pt x="461324" y="679999"/>
                  </a:lnTo>
                  <a:lnTo>
                    <a:pt x="327974" y="679942"/>
                  </a:lnTo>
                  <a:lnTo>
                    <a:pt x="127949" y="679866"/>
                  </a:lnTo>
                  <a:lnTo>
                    <a:pt x="127949" y="374047"/>
                  </a:lnTo>
                  <a:lnTo>
                    <a:pt x="394649" y="121482"/>
                  </a:lnTo>
                  <a:lnTo>
                    <a:pt x="661349" y="373675"/>
                  </a:lnTo>
                  <a:lnTo>
                    <a:pt x="661349" y="680085"/>
                  </a:lnTo>
                  <a:close/>
                  <a:moveTo>
                    <a:pt x="62170" y="410108"/>
                  </a:moveTo>
                  <a:lnTo>
                    <a:pt x="27299" y="375285"/>
                  </a:lnTo>
                  <a:lnTo>
                    <a:pt x="394649" y="26251"/>
                  </a:lnTo>
                  <a:lnTo>
                    <a:pt x="762000" y="375285"/>
                  </a:lnTo>
                  <a:lnTo>
                    <a:pt x="727358" y="409880"/>
                  </a:lnTo>
                  <a:lnTo>
                    <a:pt x="394649" y="95250"/>
                  </a:lnTo>
                  <a:lnTo>
                    <a:pt x="62170" y="410108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BE"/>
            </a:p>
          </p:txBody>
        </p:sp>
      </p:grpSp>
      <p:grpSp>
        <p:nvGrpSpPr>
          <p:cNvPr id="101" name="Groupe 100">
            <a:extLst>
              <a:ext uri="{FF2B5EF4-FFF2-40B4-BE49-F238E27FC236}">
                <a16:creationId xmlns:a16="http://schemas.microsoft.com/office/drawing/2014/main" id="{C18A60F4-D2A8-4697-BDC4-A5AD46C9A77E}"/>
              </a:ext>
            </a:extLst>
          </p:cNvPr>
          <p:cNvGrpSpPr/>
          <p:nvPr/>
        </p:nvGrpSpPr>
        <p:grpSpPr>
          <a:xfrm>
            <a:off x="3003837" y="4778313"/>
            <a:ext cx="340794" cy="354131"/>
            <a:chOff x="72299" y="2590499"/>
            <a:chExt cx="421561" cy="439013"/>
          </a:xfrm>
        </p:grpSpPr>
        <p:pic>
          <p:nvPicPr>
            <p:cNvPr id="102" name="Graphique 101" descr="Réunion avec un remplissage uni">
              <a:extLst>
                <a:ext uri="{FF2B5EF4-FFF2-40B4-BE49-F238E27FC236}">
                  <a16:creationId xmlns:a16="http://schemas.microsoft.com/office/drawing/2014/main" id="{55BB2786-77C4-48D5-8D27-2C8BD6AA0BC1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130739" y="2724150"/>
              <a:ext cx="305362" cy="305362"/>
            </a:xfrm>
            <a:prstGeom prst="rect">
              <a:avLst/>
            </a:prstGeom>
          </p:spPr>
        </p:pic>
        <p:sp>
          <p:nvSpPr>
            <p:cNvPr id="103" name="Forme libre : forme 102">
              <a:extLst>
                <a:ext uri="{FF2B5EF4-FFF2-40B4-BE49-F238E27FC236}">
                  <a16:creationId xmlns:a16="http://schemas.microsoft.com/office/drawing/2014/main" id="{30645F9B-D13A-4BC3-AC09-1C035E25B2BC}"/>
                </a:ext>
              </a:extLst>
            </p:cNvPr>
            <p:cNvSpPr/>
            <p:nvPr/>
          </p:nvSpPr>
          <p:spPr>
            <a:xfrm>
              <a:off x="72299" y="2590499"/>
              <a:ext cx="421561" cy="400050"/>
            </a:xfrm>
            <a:custGeom>
              <a:avLst/>
              <a:gdLst>
                <a:gd name="connsiteX0" fmla="*/ 0 w 789298"/>
                <a:gd name="connsiteY0" fmla="*/ 374885 h 699134"/>
                <a:gd name="connsiteX1" fmla="*/ 61808 w 789298"/>
                <a:gd name="connsiteY1" fmla="*/ 436683 h 699134"/>
                <a:gd name="connsiteX2" fmla="*/ 108899 w 789298"/>
                <a:gd name="connsiteY2" fmla="*/ 392087 h 699134"/>
                <a:gd name="connsiteX3" fmla="*/ 108899 w 789298"/>
                <a:gd name="connsiteY3" fmla="*/ 698906 h 699134"/>
                <a:gd name="connsiteX4" fmla="*/ 347024 w 789298"/>
                <a:gd name="connsiteY4" fmla="*/ 699002 h 699134"/>
                <a:gd name="connsiteX5" fmla="*/ 347024 w 789298"/>
                <a:gd name="connsiteY5" fmla="*/ 461172 h 699134"/>
                <a:gd name="connsiteX6" fmla="*/ 442274 w 789298"/>
                <a:gd name="connsiteY6" fmla="*/ 461172 h 699134"/>
                <a:gd name="connsiteX7" fmla="*/ 442274 w 789298"/>
                <a:gd name="connsiteY7" fmla="*/ 699040 h 699134"/>
                <a:gd name="connsiteX8" fmla="*/ 680399 w 789298"/>
                <a:gd name="connsiteY8" fmla="*/ 699135 h 699134"/>
                <a:gd name="connsiteX9" fmla="*/ 680399 w 789298"/>
                <a:gd name="connsiteY9" fmla="*/ 391687 h 699134"/>
                <a:gd name="connsiteX10" fmla="*/ 727729 w 789298"/>
                <a:gd name="connsiteY10" fmla="*/ 436455 h 699134"/>
                <a:gd name="connsiteX11" fmla="*/ 789299 w 789298"/>
                <a:gd name="connsiteY11" fmla="*/ 374894 h 699134"/>
                <a:gd name="connsiteX12" fmla="*/ 394649 w 789298"/>
                <a:gd name="connsiteY12" fmla="*/ 0 h 699134"/>
                <a:gd name="connsiteX13" fmla="*/ 661349 w 789298"/>
                <a:gd name="connsiteY13" fmla="*/ 680085 h 699134"/>
                <a:gd name="connsiteX14" fmla="*/ 461324 w 789298"/>
                <a:gd name="connsiteY14" fmla="*/ 679999 h 699134"/>
                <a:gd name="connsiteX15" fmla="*/ 461324 w 789298"/>
                <a:gd name="connsiteY15" fmla="*/ 442122 h 699134"/>
                <a:gd name="connsiteX16" fmla="*/ 327974 w 789298"/>
                <a:gd name="connsiteY16" fmla="*/ 442122 h 699134"/>
                <a:gd name="connsiteX17" fmla="*/ 327974 w 789298"/>
                <a:gd name="connsiteY17" fmla="*/ 679942 h 699134"/>
                <a:gd name="connsiteX18" fmla="*/ 127949 w 789298"/>
                <a:gd name="connsiteY18" fmla="*/ 679866 h 699134"/>
                <a:gd name="connsiteX19" fmla="*/ 127949 w 789298"/>
                <a:gd name="connsiteY19" fmla="*/ 374047 h 699134"/>
                <a:gd name="connsiteX20" fmla="*/ 394649 w 789298"/>
                <a:gd name="connsiteY20" fmla="*/ 121482 h 699134"/>
                <a:gd name="connsiteX21" fmla="*/ 661349 w 789298"/>
                <a:gd name="connsiteY21" fmla="*/ 373675 h 699134"/>
                <a:gd name="connsiteX22" fmla="*/ 62170 w 789298"/>
                <a:gd name="connsiteY22" fmla="*/ 410108 h 699134"/>
                <a:gd name="connsiteX23" fmla="*/ 27299 w 789298"/>
                <a:gd name="connsiteY23" fmla="*/ 375285 h 699134"/>
                <a:gd name="connsiteX24" fmla="*/ 394649 w 789298"/>
                <a:gd name="connsiteY24" fmla="*/ 26251 h 699134"/>
                <a:gd name="connsiteX25" fmla="*/ 762000 w 789298"/>
                <a:gd name="connsiteY25" fmla="*/ 375285 h 699134"/>
                <a:gd name="connsiteX26" fmla="*/ 727358 w 789298"/>
                <a:gd name="connsiteY26" fmla="*/ 409880 h 699134"/>
                <a:gd name="connsiteX27" fmla="*/ 394649 w 789298"/>
                <a:gd name="connsiteY27" fmla="*/ 95250 h 699134"/>
                <a:gd name="connsiteX0" fmla="*/ 0 w 789299"/>
                <a:gd name="connsiteY0" fmla="*/ 374885 h 699135"/>
                <a:gd name="connsiteX1" fmla="*/ 61808 w 789299"/>
                <a:gd name="connsiteY1" fmla="*/ 436683 h 699135"/>
                <a:gd name="connsiteX2" fmla="*/ 108899 w 789299"/>
                <a:gd name="connsiteY2" fmla="*/ 392087 h 699135"/>
                <a:gd name="connsiteX3" fmla="*/ 108899 w 789299"/>
                <a:gd name="connsiteY3" fmla="*/ 698906 h 699135"/>
                <a:gd name="connsiteX4" fmla="*/ 347024 w 789299"/>
                <a:gd name="connsiteY4" fmla="*/ 699002 h 699135"/>
                <a:gd name="connsiteX5" fmla="*/ 347024 w 789299"/>
                <a:gd name="connsiteY5" fmla="*/ 461172 h 699135"/>
                <a:gd name="connsiteX6" fmla="*/ 442274 w 789299"/>
                <a:gd name="connsiteY6" fmla="*/ 461172 h 699135"/>
                <a:gd name="connsiteX7" fmla="*/ 442274 w 789299"/>
                <a:gd name="connsiteY7" fmla="*/ 699040 h 699135"/>
                <a:gd name="connsiteX8" fmla="*/ 680399 w 789299"/>
                <a:gd name="connsiteY8" fmla="*/ 699135 h 699135"/>
                <a:gd name="connsiteX9" fmla="*/ 680399 w 789299"/>
                <a:gd name="connsiteY9" fmla="*/ 391687 h 699135"/>
                <a:gd name="connsiteX10" fmla="*/ 727729 w 789299"/>
                <a:gd name="connsiteY10" fmla="*/ 436455 h 699135"/>
                <a:gd name="connsiteX11" fmla="*/ 789299 w 789299"/>
                <a:gd name="connsiteY11" fmla="*/ 374894 h 699135"/>
                <a:gd name="connsiteX12" fmla="*/ 394649 w 789299"/>
                <a:gd name="connsiteY12" fmla="*/ 0 h 699135"/>
                <a:gd name="connsiteX13" fmla="*/ 0 w 789299"/>
                <a:gd name="connsiteY13" fmla="*/ 374885 h 699135"/>
                <a:gd name="connsiteX14" fmla="*/ 661349 w 789299"/>
                <a:gd name="connsiteY14" fmla="*/ 680085 h 699135"/>
                <a:gd name="connsiteX15" fmla="*/ 461324 w 789299"/>
                <a:gd name="connsiteY15" fmla="*/ 679999 h 699135"/>
                <a:gd name="connsiteX16" fmla="*/ 461324 w 789299"/>
                <a:gd name="connsiteY16" fmla="*/ 442122 h 699135"/>
                <a:gd name="connsiteX17" fmla="*/ 327974 w 789299"/>
                <a:gd name="connsiteY17" fmla="*/ 679942 h 699135"/>
                <a:gd name="connsiteX18" fmla="*/ 127949 w 789299"/>
                <a:gd name="connsiteY18" fmla="*/ 679866 h 699135"/>
                <a:gd name="connsiteX19" fmla="*/ 127949 w 789299"/>
                <a:gd name="connsiteY19" fmla="*/ 374047 h 699135"/>
                <a:gd name="connsiteX20" fmla="*/ 394649 w 789299"/>
                <a:gd name="connsiteY20" fmla="*/ 121482 h 699135"/>
                <a:gd name="connsiteX21" fmla="*/ 661349 w 789299"/>
                <a:gd name="connsiteY21" fmla="*/ 373675 h 699135"/>
                <a:gd name="connsiteX22" fmla="*/ 661349 w 789299"/>
                <a:gd name="connsiteY22" fmla="*/ 680085 h 699135"/>
                <a:gd name="connsiteX23" fmla="*/ 62170 w 789299"/>
                <a:gd name="connsiteY23" fmla="*/ 410108 h 699135"/>
                <a:gd name="connsiteX24" fmla="*/ 27299 w 789299"/>
                <a:gd name="connsiteY24" fmla="*/ 375285 h 699135"/>
                <a:gd name="connsiteX25" fmla="*/ 394649 w 789299"/>
                <a:gd name="connsiteY25" fmla="*/ 26251 h 699135"/>
                <a:gd name="connsiteX26" fmla="*/ 762000 w 789299"/>
                <a:gd name="connsiteY26" fmla="*/ 375285 h 699135"/>
                <a:gd name="connsiteX27" fmla="*/ 727358 w 789299"/>
                <a:gd name="connsiteY27" fmla="*/ 409880 h 699135"/>
                <a:gd name="connsiteX28" fmla="*/ 394649 w 789299"/>
                <a:gd name="connsiteY28" fmla="*/ 95250 h 699135"/>
                <a:gd name="connsiteX29" fmla="*/ 62170 w 789299"/>
                <a:gd name="connsiteY29" fmla="*/ 410108 h 699135"/>
                <a:gd name="connsiteX0" fmla="*/ 0 w 789299"/>
                <a:gd name="connsiteY0" fmla="*/ 374885 h 699135"/>
                <a:gd name="connsiteX1" fmla="*/ 61808 w 789299"/>
                <a:gd name="connsiteY1" fmla="*/ 436683 h 699135"/>
                <a:gd name="connsiteX2" fmla="*/ 108899 w 789299"/>
                <a:gd name="connsiteY2" fmla="*/ 392087 h 699135"/>
                <a:gd name="connsiteX3" fmla="*/ 108899 w 789299"/>
                <a:gd name="connsiteY3" fmla="*/ 698906 h 699135"/>
                <a:gd name="connsiteX4" fmla="*/ 347024 w 789299"/>
                <a:gd name="connsiteY4" fmla="*/ 699002 h 699135"/>
                <a:gd name="connsiteX5" fmla="*/ 347024 w 789299"/>
                <a:gd name="connsiteY5" fmla="*/ 461172 h 699135"/>
                <a:gd name="connsiteX6" fmla="*/ 442274 w 789299"/>
                <a:gd name="connsiteY6" fmla="*/ 461172 h 699135"/>
                <a:gd name="connsiteX7" fmla="*/ 442274 w 789299"/>
                <a:gd name="connsiteY7" fmla="*/ 699040 h 699135"/>
                <a:gd name="connsiteX8" fmla="*/ 680399 w 789299"/>
                <a:gd name="connsiteY8" fmla="*/ 699135 h 699135"/>
                <a:gd name="connsiteX9" fmla="*/ 680399 w 789299"/>
                <a:gd name="connsiteY9" fmla="*/ 391687 h 699135"/>
                <a:gd name="connsiteX10" fmla="*/ 727729 w 789299"/>
                <a:gd name="connsiteY10" fmla="*/ 436455 h 699135"/>
                <a:gd name="connsiteX11" fmla="*/ 789299 w 789299"/>
                <a:gd name="connsiteY11" fmla="*/ 374894 h 699135"/>
                <a:gd name="connsiteX12" fmla="*/ 394649 w 789299"/>
                <a:gd name="connsiteY12" fmla="*/ 0 h 699135"/>
                <a:gd name="connsiteX13" fmla="*/ 0 w 789299"/>
                <a:gd name="connsiteY13" fmla="*/ 374885 h 699135"/>
                <a:gd name="connsiteX14" fmla="*/ 661349 w 789299"/>
                <a:gd name="connsiteY14" fmla="*/ 680085 h 699135"/>
                <a:gd name="connsiteX15" fmla="*/ 461324 w 789299"/>
                <a:gd name="connsiteY15" fmla="*/ 679999 h 699135"/>
                <a:gd name="connsiteX16" fmla="*/ 327974 w 789299"/>
                <a:gd name="connsiteY16" fmla="*/ 679942 h 699135"/>
                <a:gd name="connsiteX17" fmla="*/ 127949 w 789299"/>
                <a:gd name="connsiteY17" fmla="*/ 679866 h 699135"/>
                <a:gd name="connsiteX18" fmla="*/ 127949 w 789299"/>
                <a:gd name="connsiteY18" fmla="*/ 374047 h 699135"/>
                <a:gd name="connsiteX19" fmla="*/ 394649 w 789299"/>
                <a:gd name="connsiteY19" fmla="*/ 121482 h 699135"/>
                <a:gd name="connsiteX20" fmla="*/ 661349 w 789299"/>
                <a:gd name="connsiteY20" fmla="*/ 373675 h 699135"/>
                <a:gd name="connsiteX21" fmla="*/ 661349 w 789299"/>
                <a:gd name="connsiteY21" fmla="*/ 680085 h 699135"/>
                <a:gd name="connsiteX22" fmla="*/ 62170 w 789299"/>
                <a:gd name="connsiteY22" fmla="*/ 410108 h 699135"/>
                <a:gd name="connsiteX23" fmla="*/ 27299 w 789299"/>
                <a:gd name="connsiteY23" fmla="*/ 375285 h 699135"/>
                <a:gd name="connsiteX24" fmla="*/ 394649 w 789299"/>
                <a:gd name="connsiteY24" fmla="*/ 26251 h 699135"/>
                <a:gd name="connsiteX25" fmla="*/ 762000 w 789299"/>
                <a:gd name="connsiteY25" fmla="*/ 375285 h 699135"/>
                <a:gd name="connsiteX26" fmla="*/ 727358 w 789299"/>
                <a:gd name="connsiteY26" fmla="*/ 409880 h 699135"/>
                <a:gd name="connsiteX27" fmla="*/ 394649 w 789299"/>
                <a:gd name="connsiteY27" fmla="*/ 95250 h 699135"/>
                <a:gd name="connsiteX28" fmla="*/ 62170 w 789299"/>
                <a:gd name="connsiteY28" fmla="*/ 410108 h 699135"/>
                <a:gd name="connsiteX0" fmla="*/ 0 w 789299"/>
                <a:gd name="connsiteY0" fmla="*/ 374885 h 699135"/>
                <a:gd name="connsiteX1" fmla="*/ 61808 w 789299"/>
                <a:gd name="connsiteY1" fmla="*/ 436683 h 699135"/>
                <a:gd name="connsiteX2" fmla="*/ 108899 w 789299"/>
                <a:gd name="connsiteY2" fmla="*/ 392087 h 699135"/>
                <a:gd name="connsiteX3" fmla="*/ 108899 w 789299"/>
                <a:gd name="connsiteY3" fmla="*/ 698906 h 699135"/>
                <a:gd name="connsiteX4" fmla="*/ 347024 w 789299"/>
                <a:gd name="connsiteY4" fmla="*/ 699002 h 699135"/>
                <a:gd name="connsiteX5" fmla="*/ 442274 w 789299"/>
                <a:gd name="connsiteY5" fmla="*/ 461172 h 699135"/>
                <a:gd name="connsiteX6" fmla="*/ 442274 w 789299"/>
                <a:gd name="connsiteY6" fmla="*/ 699040 h 699135"/>
                <a:gd name="connsiteX7" fmla="*/ 680399 w 789299"/>
                <a:gd name="connsiteY7" fmla="*/ 699135 h 699135"/>
                <a:gd name="connsiteX8" fmla="*/ 680399 w 789299"/>
                <a:gd name="connsiteY8" fmla="*/ 391687 h 699135"/>
                <a:gd name="connsiteX9" fmla="*/ 727729 w 789299"/>
                <a:gd name="connsiteY9" fmla="*/ 436455 h 699135"/>
                <a:gd name="connsiteX10" fmla="*/ 789299 w 789299"/>
                <a:gd name="connsiteY10" fmla="*/ 374894 h 699135"/>
                <a:gd name="connsiteX11" fmla="*/ 394649 w 789299"/>
                <a:gd name="connsiteY11" fmla="*/ 0 h 699135"/>
                <a:gd name="connsiteX12" fmla="*/ 0 w 789299"/>
                <a:gd name="connsiteY12" fmla="*/ 374885 h 699135"/>
                <a:gd name="connsiteX13" fmla="*/ 661349 w 789299"/>
                <a:gd name="connsiteY13" fmla="*/ 680085 h 699135"/>
                <a:gd name="connsiteX14" fmla="*/ 461324 w 789299"/>
                <a:gd name="connsiteY14" fmla="*/ 679999 h 699135"/>
                <a:gd name="connsiteX15" fmla="*/ 327974 w 789299"/>
                <a:gd name="connsiteY15" fmla="*/ 679942 h 699135"/>
                <a:gd name="connsiteX16" fmla="*/ 127949 w 789299"/>
                <a:gd name="connsiteY16" fmla="*/ 679866 h 699135"/>
                <a:gd name="connsiteX17" fmla="*/ 127949 w 789299"/>
                <a:gd name="connsiteY17" fmla="*/ 374047 h 699135"/>
                <a:gd name="connsiteX18" fmla="*/ 394649 w 789299"/>
                <a:gd name="connsiteY18" fmla="*/ 121482 h 699135"/>
                <a:gd name="connsiteX19" fmla="*/ 661349 w 789299"/>
                <a:gd name="connsiteY19" fmla="*/ 373675 h 699135"/>
                <a:gd name="connsiteX20" fmla="*/ 661349 w 789299"/>
                <a:gd name="connsiteY20" fmla="*/ 680085 h 699135"/>
                <a:gd name="connsiteX21" fmla="*/ 62170 w 789299"/>
                <a:gd name="connsiteY21" fmla="*/ 410108 h 699135"/>
                <a:gd name="connsiteX22" fmla="*/ 27299 w 789299"/>
                <a:gd name="connsiteY22" fmla="*/ 375285 h 699135"/>
                <a:gd name="connsiteX23" fmla="*/ 394649 w 789299"/>
                <a:gd name="connsiteY23" fmla="*/ 26251 h 699135"/>
                <a:gd name="connsiteX24" fmla="*/ 762000 w 789299"/>
                <a:gd name="connsiteY24" fmla="*/ 375285 h 699135"/>
                <a:gd name="connsiteX25" fmla="*/ 727358 w 789299"/>
                <a:gd name="connsiteY25" fmla="*/ 409880 h 699135"/>
                <a:gd name="connsiteX26" fmla="*/ 394649 w 789299"/>
                <a:gd name="connsiteY26" fmla="*/ 95250 h 699135"/>
                <a:gd name="connsiteX27" fmla="*/ 62170 w 789299"/>
                <a:gd name="connsiteY27" fmla="*/ 410108 h 699135"/>
                <a:gd name="connsiteX0" fmla="*/ 0 w 789299"/>
                <a:gd name="connsiteY0" fmla="*/ 374885 h 699135"/>
                <a:gd name="connsiteX1" fmla="*/ 61808 w 789299"/>
                <a:gd name="connsiteY1" fmla="*/ 436683 h 699135"/>
                <a:gd name="connsiteX2" fmla="*/ 108899 w 789299"/>
                <a:gd name="connsiteY2" fmla="*/ 392087 h 699135"/>
                <a:gd name="connsiteX3" fmla="*/ 108899 w 789299"/>
                <a:gd name="connsiteY3" fmla="*/ 698906 h 699135"/>
                <a:gd name="connsiteX4" fmla="*/ 347024 w 789299"/>
                <a:gd name="connsiteY4" fmla="*/ 699002 h 699135"/>
                <a:gd name="connsiteX5" fmla="*/ 442274 w 789299"/>
                <a:gd name="connsiteY5" fmla="*/ 699040 h 699135"/>
                <a:gd name="connsiteX6" fmla="*/ 680399 w 789299"/>
                <a:gd name="connsiteY6" fmla="*/ 699135 h 699135"/>
                <a:gd name="connsiteX7" fmla="*/ 680399 w 789299"/>
                <a:gd name="connsiteY7" fmla="*/ 391687 h 699135"/>
                <a:gd name="connsiteX8" fmla="*/ 727729 w 789299"/>
                <a:gd name="connsiteY8" fmla="*/ 436455 h 699135"/>
                <a:gd name="connsiteX9" fmla="*/ 789299 w 789299"/>
                <a:gd name="connsiteY9" fmla="*/ 374894 h 699135"/>
                <a:gd name="connsiteX10" fmla="*/ 394649 w 789299"/>
                <a:gd name="connsiteY10" fmla="*/ 0 h 699135"/>
                <a:gd name="connsiteX11" fmla="*/ 0 w 789299"/>
                <a:gd name="connsiteY11" fmla="*/ 374885 h 699135"/>
                <a:gd name="connsiteX12" fmla="*/ 661349 w 789299"/>
                <a:gd name="connsiteY12" fmla="*/ 680085 h 699135"/>
                <a:gd name="connsiteX13" fmla="*/ 461324 w 789299"/>
                <a:gd name="connsiteY13" fmla="*/ 679999 h 699135"/>
                <a:gd name="connsiteX14" fmla="*/ 327974 w 789299"/>
                <a:gd name="connsiteY14" fmla="*/ 679942 h 699135"/>
                <a:gd name="connsiteX15" fmla="*/ 127949 w 789299"/>
                <a:gd name="connsiteY15" fmla="*/ 679866 h 699135"/>
                <a:gd name="connsiteX16" fmla="*/ 127949 w 789299"/>
                <a:gd name="connsiteY16" fmla="*/ 374047 h 699135"/>
                <a:gd name="connsiteX17" fmla="*/ 394649 w 789299"/>
                <a:gd name="connsiteY17" fmla="*/ 121482 h 699135"/>
                <a:gd name="connsiteX18" fmla="*/ 661349 w 789299"/>
                <a:gd name="connsiteY18" fmla="*/ 373675 h 699135"/>
                <a:gd name="connsiteX19" fmla="*/ 661349 w 789299"/>
                <a:gd name="connsiteY19" fmla="*/ 680085 h 699135"/>
                <a:gd name="connsiteX20" fmla="*/ 62170 w 789299"/>
                <a:gd name="connsiteY20" fmla="*/ 410108 h 699135"/>
                <a:gd name="connsiteX21" fmla="*/ 27299 w 789299"/>
                <a:gd name="connsiteY21" fmla="*/ 375285 h 699135"/>
                <a:gd name="connsiteX22" fmla="*/ 394649 w 789299"/>
                <a:gd name="connsiteY22" fmla="*/ 26251 h 699135"/>
                <a:gd name="connsiteX23" fmla="*/ 762000 w 789299"/>
                <a:gd name="connsiteY23" fmla="*/ 375285 h 699135"/>
                <a:gd name="connsiteX24" fmla="*/ 727358 w 789299"/>
                <a:gd name="connsiteY24" fmla="*/ 409880 h 699135"/>
                <a:gd name="connsiteX25" fmla="*/ 394649 w 789299"/>
                <a:gd name="connsiteY25" fmla="*/ 95250 h 699135"/>
                <a:gd name="connsiteX26" fmla="*/ 62170 w 789299"/>
                <a:gd name="connsiteY26" fmla="*/ 410108 h 699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789299" h="699135">
                  <a:moveTo>
                    <a:pt x="0" y="374885"/>
                  </a:moveTo>
                  <a:lnTo>
                    <a:pt x="61808" y="436683"/>
                  </a:lnTo>
                  <a:lnTo>
                    <a:pt x="108899" y="392087"/>
                  </a:lnTo>
                  <a:lnTo>
                    <a:pt x="108899" y="698906"/>
                  </a:lnTo>
                  <a:lnTo>
                    <a:pt x="347024" y="699002"/>
                  </a:lnTo>
                  <a:lnTo>
                    <a:pt x="442274" y="699040"/>
                  </a:lnTo>
                  <a:lnTo>
                    <a:pt x="680399" y="699135"/>
                  </a:lnTo>
                  <a:lnTo>
                    <a:pt x="680399" y="391687"/>
                  </a:lnTo>
                  <a:lnTo>
                    <a:pt x="727729" y="436455"/>
                  </a:lnTo>
                  <a:lnTo>
                    <a:pt x="789299" y="374894"/>
                  </a:lnTo>
                  <a:lnTo>
                    <a:pt x="394649" y="0"/>
                  </a:lnTo>
                  <a:lnTo>
                    <a:pt x="0" y="374885"/>
                  </a:lnTo>
                  <a:close/>
                  <a:moveTo>
                    <a:pt x="661349" y="680085"/>
                  </a:moveTo>
                  <a:lnTo>
                    <a:pt x="461324" y="679999"/>
                  </a:lnTo>
                  <a:lnTo>
                    <a:pt x="327974" y="679942"/>
                  </a:lnTo>
                  <a:lnTo>
                    <a:pt x="127949" y="679866"/>
                  </a:lnTo>
                  <a:lnTo>
                    <a:pt x="127949" y="374047"/>
                  </a:lnTo>
                  <a:lnTo>
                    <a:pt x="394649" y="121482"/>
                  </a:lnTo>
                  <a:lnTo>
                    <a:pt x="661349" y="373675"/>
                  </a:lnTo>
                  <a:lnTo>
                    <a:pt x="661349" y="680085"/>
                  </a:lnTo>
                  <a:close/>
                  <a:moveTo>
                    <a:pt x="62170" y="410108"/>
                  </a:moveTo>
                  <a:lnTo>
                    <a:pt x="27299" y="375285"/>
                  </a:lnTo>
                  <a:lnTo>
                    <a:pt x="394649" y="26251"/>
                  </a:lnTo>
                  <a:lnTo>
                    <a:pt x="762000" y="375285"/>
                  </a:lnTo>
                  <a:lnTo>
                    <a:pt x="727358" y="409880"/>
                  </a:lnTo>
                  <a:lnTo>
                    <a:pt x="394649" y="95250"/>
                  </a:lnTo>
                  <a:lnTo>
                    <a:pt x="62170" y="410108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BE"/>
            </a:p>
          </p:txBody>
        </p:sp>
      </p:grpSp>
      <p:grpSp>
        <p:nvGrpSpPr>
          <p:cNvPr id="104" name="Groupe 103">
            <a:extLst>
              <a:ext uri="{FF2B5EF4-FFF2-40B4-BE49-F238E27FC236}">
                <a16:creationId xmlns:a16="http://schemas.microsoft.com/office/drawing/2014/main" id="{D715FBFA-B950-4F9D-A239-93E0241AFEAA}"/>
              </a:ext>
            </a:extLst>
          </p:cNvPr>
          <p:cNvGrpSpPr/>
          <p:nvPr/>
        </p:nvGrpSpPr>
        <p:grpSpPr>
          <a:xfrm>
            <a:off x="2654458" y="388037"/>
            <a:ext cx="315406" cy="334556"/>
            <a:chOff x="72299" y="2590499"/>
            <a:chExt cx="421561" cy="439013"/>
          </a:xfrm>
        </p:grpSpPr>
        <p:pic>
          <p:nvPicPr>
            <p:cNvPr id="105" name="Graphique 104" descr="Réunion avec un remplissage uni">
              <a:extLst>
                <a:ext uri="{FF2B5EF4-FFF2-40B4-BE49-F238E27FC236}">
                  <a16:creationId xmlns:a16="http://schemas.microsoft.com/office/drawing/2014/main" id="{AF6F6131-E19C-45BE-9B85-5F9E6BCD8E9F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130739" y="2724150"/>
              <a:ext cx="305362" cy="305362"/>
            </a:xfrm>
            <a:prstGeom prst="rect">
              <a:avLst/>
            </a:prstGeom>
          </p:spPr>
        </p:pic>
        <p:sp>
          <p:nvSpPr>
            <p:cNvPr id="106" name="Forme libre : forme 105">
              <a:extLst>
                <a:ext uri="{FF2B5EF4-FFF2-40B4-BE49-F238E27FC236}">
                  <a16:creationId xmlns:a16="http://schemas.microsoft.com/office/drawing/2014/main" id="{2D5E7153-65D7-4599-AD91-406DC7173481}"/>
                </a:ext>
              </a:extLst>
            </p:cNvPr>
            <p:cNvSpPr/>
            <p:nvPr/>
          </p:nvSpPr>
          <p:spPr>
            <a:xfrm>
              <a:off x="72299" y="2590499"/>
              <a:ext cx="421561" cy="400050"/>
            </a:xfrm>
            <a:custGeom>
              <a:avLst/>
              <a:gdLst>
                <a:gd name="connsiteX0" fmla="*/ 0 w 789298"/>
                <a:gd name="connsiteY0" fmla="*/ 374885 h 699134"/>
                <a:gd name="connsiteX1" fmla="*/ 61808 w 789298"/>
                <a:gd name="connsiteY1" fmla="*/ 436683 h 699134"/>
                <a:gd name="connsiteX2" fmla="*/ 108899 w 789298"/>
                <a:gd name="connsiteY2" fmla="*/ 392087 h 699134"/>
                <a:gd name="connsiteX3" fmla="*/ 108899 w 789298"/>
                <a:gd name="connsiteY3" fmla="*/ 698906 h 699134"/>
                <a:gd name="connsiteX4" fmla="*/ 347024 w 789298"/>
                <a:gd name="connsiteY4" fmla="*/ 699002 h 699134"/>
                <a:gd name="connsiteX5" fmla="*/ 347024 w 789298"/>
                <a:gd name="connsiteY5" fmla="*/ 461172 h 699134"/>
                <a:gd name="connsiteX6" fmla="*/ 442274 w 789298"/>
                <a:gd name="connsiteY6" fmla="*/ 461172 h 699134"/>
                <a:gd name="connsiteX7" fmla="*/ 442274 w 789298"/>
                <a:gd name="connsiteY7" fmla="*/ 699040 h 699134"/>
                <a:gd name="connsiteX8" fmla="*/ 680399 w 789298"/>
                <a:gd name="connsiteY8" fmla="*/ 699135 h 699134"/>
                <a:gd name="connsiteX9" fmla="*/ 680399 w 789298"/>
                <a:gd name="connsiteY9" fmla="*/ 391687 h 699134"/>
                <a:gd name="connsiteX10" fmla="*/ 727729 w 789298"/>
                <a:gd name="connsiteY10" fmla="*/ 436455 h 699134"/>
                <a:gd name="connsiteX11" fmla="*/ 789299 w 789298"/>
                <a:gd name="connsiteY11" fmla="*/ 374894 h 699134"/>
                <a:gd name="connsiteX12" fmla="*/ 394649 w 789298"/>
                <a:gd name="connsiteY12" fmla="*/ 0 h 699134"/>
                <a:gd name="connsiteX13" fmla="*/ 661349 w 789298"/>
                <a:gd name="connsiteY13" fmla="*/ 680085 h 699134"/>
                <a:gd name="connsiteX14" fmla="*/ 461324 w 789298"/>
                <a:gd name="connsiteY14" fmla="*/ 679999 h 699134"/>
                <a:gd name="connsiteX15" fmla="*/ 461324 w 789298"/>
                <a:gd name="connsiteY15" fmla="*/ 442122 h 699134"/>
                <a:gd name="connsiteX16" fmla="*/ 327974 w 789298"/>
                <a:gd name="connsiteY16" fmla="*/ 442122 h 699134"/>
                <a:gd name="connsiteX17" fmla="*/ 327974 w 789298"/>
                <a:gd name="connsiteY17" fmla="*/ 679942 h 699134"/>
                <a:gd name="connsiteX18" fmla="*/ 127949 w 789298"/>
                <a:gd name="connsiteY18" fmla="*/ 679866 h 699134"/>
                <a:gd name="connsiteX19" fmla="*/ 127949 w 789298"/>
                <a:gd name="connsiteY19" fmla="*/ 374047 h 699134"/>
                <a:gd name="connsiteX20" fmla="*/ 394649 w 789298"/>
                <a:gd name="connsiteY20" fmla="*/ 121482 h 699134"/>
                <a:gd name="connsiteX21" fmla="*/ 661349 w 789298"/>
                <a:gd name="connsiteY21" fmla="*/ 373675 h 699134"/>
                <a:gd name="connsiteX22" fmla="*/ 62170 w 789298"/>
                <a:gd name="connsiteY22" fmla="*/ 410108 h 699134"/>
                <a:gd name="connsiteX23" fmla="*/ 27299 w 789298"/>
                <a:gd name="connsiteY23" fmla="*/ 375285 h 699134"/>
                <a:gd name="connsiteX24" fmla="*/ 394649 w 789298"/>
                <a:gd name="connsiteY24" fmla="*/ 26251 h 699134"/>
                <a:gd name="connsiteX25" fmla="*/ 762000 w 789298"/>
                <a:gd name="connsiteY25" fmla="*/ 375285 h 699134"/>
                <a:gd name="connsiteX26" fmla="*/ 727358 w 789298"/>
                <a:gd name="connsiteY26" fmla="*/ 409880 h 699134"/>
                <a:gd name="connsiteX27" fmla="*/ 394649 w 789298"/>
                <a:gd name="connsiteY27" fmla="*/ 95250 h 699134"/>
                <a:gd name="connsiteX0" fmla="*/ 0 w 789299"/>
                <a:gd name="connsiteY0" fmla="*/ 374885 h 699135"/>
                <a:gd name="connsiteX1" fmla="*/ 61808 w 789299"/>
                <a:gd name="connsiteY1" fmla="*/ 436683 h 699135"/>
                <a:gd name="connsiteX2" fmla="*/ 108899 w 789299"/>
                <a:gd name="connsiteY2" fmla="*/ 392087 h 699135"/>
                <a:gd name="connsiteX3" fmla="*/ 108899 w 789299"/>
                <a:gd name="connsiteY3" fmla="*/ 698906 h 699135"/>
                <a:gd name="connsiteX4" fmla="*/ 347024 w 789299"/>
                <a:gd name="connsiteY4" fmla="*/ 699002 h 699135"/>
                <a:gd name="connsiteX5" fmla="*/ 347024 w 789299"/>
                <a:gd name="connsiteY5" fmla="*/ 461172 h 699135"/>
                <a:gd name="connsiteX6" fmla="*/ 442274 w 789299"/>
                <a:gd name="connsiteY6" fmla="*/ 461172 h 699135"/>
                <a:gd name="connsiteX7" fmla="*/ 442274 w 789299"/>
                <a:gd name="connsiteY7" fmla="*/ 699040 h 699135"/>
                <a:gd name="connsiteX8" fmla="*/ 680399 w 789299"/>
                <a:gd name="connsiteY8" fmla="*/ 699135 h 699135"/>
                <a:gd name="connsiteX9" fmla="*/ 680399 w 789299"/>
                <a:gd name="connsiteY9" fmla="*/ 391687 h 699135"/>
                <a:gd name="connsiteX10" fmla="*/ 727729 w 789299"/>
                <a:gd name="connsiteY10" fmla="*/ 436455 h 699135"/>
                <a:gd name="connsiteX11" fmla="*/ 789299 w 789299"/>
                <a:gd name="connsiteY11" fmla="*/ 374894 h 699135"/>
                <a:gd name="connsiteX12" fmla="*/ 394649 w 789299"/>
                <a:gd name="connsiteY12" fmla="*/ 0 h 699135"/>
                <a:gd name="connsiteX13" fmla="*/ 0 w 789299"/>
                <a:gd name="connsiteY13" fmla="*/ 374885 h 699135"/>
                <a:gd name="connsiteX14" fmla="*/ 661349 w 789299"/>
                <a:gd name="connsiteY14" fmla="*/ 680085 h 699135"/>
                <a:gd name="connsiteX15" fmla="*/ 461324 w 789299"/>
                <a:gd name="connsiteY15" fmla="*/ 679999 h 699135"/>
                <a:gd name="connsiteX16" fmla="*/ 461324 w 789299"/>
                <a:gd name="connsiteY16" fmla="*/ 442122 h 699135"/>
                <a:gd name="connsiteX17" fmla="*/ 327974 w 789299"/>
                <a:gd name="connsiteY17" fmla="*/ 679942 h 699135"/>
                <a:gd name="connsiteX18" fmla="*/ 127949 w 789299"/>
                <a:gd name="connsiteY18" fmla="*/ 679866 h 699135"/>
                <a:gd name="connsiteX19" fmla="*/ 127949 w 789299"/>
                <a:gd name="connsiteY19" fmla="*/ 374047 h 699135"/>
                <a:gd name="connsiteX20" fmla="*/ 394649 w 789299"/>
                <a:gd name="connsiteY20" fmla="*/ 121482 h 699135"/>
                <a:gd name="connsiteX21" fmla="*/ 661349 w 789299"/>
                <a:gd name="connsiteY21" fmla="*/ 373675 h 699135"/>
                <a:gd name="connsiteX22" fmla="*/ 661349 w 789299"/>
                <a:gd name="connsiteY22" fmla="*/ 680085 h 699135"/>
                <a:gd name="connsiteX23" fmla="*/ 62170 w 789299"/>
                <a:gd name="connsiteY23" fmla="*/ 410108 h 699135"/>
                <a:gd name="connsiteX24" fmla="*/ 27299 w 789299"/>
                <a:gd name="connsiteY24" fmla="*/ 375285 h 699135"/>
                <a:gd name="connsiteX25" fmla="*/ 394649 w 789299"/>
                <a:gd name="connsiteY25" fmla="*/ 26251 h 699135"/>
                <a:gd name="connsiteX26" fmla="*/ 762000 w 789299"/>
                <a:gd name="connsiteY26" fmla="*/ 375285 h 699135"/>
                <a:gd name="connsiteX27" fmla="*/ 727358 w 789299"/>
                <a:gd name="connsiteY27" fmla="*/ 409880 h 699135"/>
                <a:gd name="connsiteX28" fmla="*/ 394649 w 789299"/>
                <a:gd name="connsiteY28" fmla="*/ 95250 h 699135"/>
                <a:gd name="connsiteX29" fmla="*/ 62170 w 789299"/>
                <a:gd name="connsiteY29" fmla="*/ 410108 h 699135"/>
                <a:gd name="connsiteX0" fmla="*/ 0 w 789299"/>
                <a:gd name="connsiteY0" fmla="*/ 374885 h 699135"/>
                <a:gd name="connsiteX1" fmla="*/ 61808 w 789299"/>
                <a:gd name="connsiteY1" fmla="*/ 436683 h 699135"/>
                <a:gd name="connsiteX2" fmla="*/ 108899 w 789299"/>
                <a:gd name="connsiteY2" fmla="*/ 392087 h 699135"/>
                <a:gd name="connsiteX3" fmla="*/ 108899 w 789299"/>
                <a:gd name="connsiteY3" fmla="*/ 698906 h 699135"/>
                <a:gd name="connsiteX4" fmla="*/ 347024 w 789299"/>
                <a:gd name="connsiteY4" fmla="*/ 699002 h 699135"/>
                <a:gd name="connsiteX5" fmla="*/ 347024 w 789299"/>
                <a:gd name="connsiteY5" fmla="*/ 461172 h 699135"/>
                <a:gd name="connsiteX6" fmla="*/ 442274 w 789299"/>
                <a:gd name="connsiteY6" fmla="*/ 461172 h 699135"/>
                <a:gd name="connsiteX7" fmla="*/ 442274 w 789299"/>
                <a:gd name="connsiteY7" fmla="*/ 699040 h 699135"/>
                <a:gd name="connsiteX8" fmla="*/ 680399 w 789299"/>
                <a:gd name="connsiteY8" fmla="*/ 699135 h 699135"/>
                <a:gd name="connsiteX9" fmla="*/ 680399 w 789299"/>
                <a:gd name="connsiteY9" fmla="*/ 391687 h 699135"/>
                <a:gd name="connsiteX10" fmla="*/ 727729 w 789299"/>
                <a:gd name="connsiteY10" fmla="*/ 436455 h 699135"/>
                <a:gd name="connsiteX11" fmla="*/ 789299 w 789299"/>
                <a:gd name="connsiteY11" fmla="*/ 374894 h 699135"/>
                <a:gd name="connsiteX12" fmla="*/ 394649 w 789299"/>
                <a:gd name="connsiteY12" fmla="*/ 0 h 699135"/>
                <a:gd name="connsiteX13" fmla="*/ 0 w 789299"/>
                <a:gd name="connsiteY13" fmla="*/ 374885 h 699135"/>
                <a:gd name="connsiteX14" fmla="*/ 661349 w 789299"/>
                <a:gd name="connsiteY14" fmla="*/ 680085 h 699135"/>
                <a:gd name="connsiteX15" fmla="*/ 461324 w 789299"/>
                <a:gd name="connsiteY15" fmla="*/ 679999 h 699135"/>
                <a:gd name="connsiteX16" fmla="*/ 327974 w 789299"/>
                <a:gd name="connsiteY16" fmla="*/ 679942 h 699135"/>
                <a:gd name="connsiteX17" fmla="*/ 127949 w 789299"/>
                <a:gd name="connsiteY17" fmla="*/ 679866 h 699135"/>
                <a:gd name="connsiteX18" fmla="*/ 127949 w 789299"/>
                <a:gd name="connsiteY18" fmla="*/ 374047 h 699135"/>
                <a:gd name="connsiteX19" fmla="*/ 394649 w 789299"/>
                <a:gd name="connsiteY19" fmla="*/ 121482 h 699135"/>
                <a:gd name="connsiteX20" fmla="*/ 661349 w 789299"/>
                <a:gd name="connsiteY20" fmla="*/ 373675 h 699135"/>
                <a:gd name="connsiteX21" fmla="*/ 661349 w 789299"/>
                <a:gd name="connsiteY21" fmla="*/ 680085 h 699135"/>
                <a:gd name="connsiteX22" fmla="*/ 62170 w 789299"/>
                <a:gd name="connsiteY22" fmla="*/ 410108 h 699135"/>
                <a:gd name="connsiteX23" fmla="*/ 27299 w 789299"/>
                <a:gd name="connsiteY23" fmla="*/ 375285 h 699135"/>
                <a:gd name="connsiteX24" fmla="*/ 394649 w 789299"/>
                <a:gd name="connsiteY24" fmla="*/ 26251 h 699135"/>
                <a:gd name="connsiteX25" fmla="*/ 762000 w 789299"/>
                <a:gd name="connsiteY25" fmla="*/ 375285 h 699135"/>
                <a:gd name="connsiteX26" fmla="*/ 727358 w 789299"/>
                <a:gd name="connsiteY26" fmla="*/ 409880 h 699135"/>
                <a:gd name="connsiteX27" fmla="*/ 394649 w 789299"/>
                <a:gd name="connsiteY27" fmla="*/ 95250 h 699135"/>
                <a:gd name="connsiteX28" fmla="*/ 62170 w 789299"/>
                <a:gd name="connsiteY28" fmla="*/ 410108 h 699135"/>
                <a:gd name="connsiteX0" fmla="*/ 0 w 789299"/>
                <a:gd name="connsiteY0" fmla="*/ 374885 h 699135"/>
                <a:gd name="connsiteX1" fmla="*/ 61808 w 789299"/>
                <a:gd name="connsiteY1" fmla="*/ 436683 h 699135"/>
                <a:gd name="connsiteX2" fmla="*/ 108899 w 789299"/>
                <a:gd name="connsiteY2" fmla="*/ 392087 h 699135"/>
                <a:gd name="connsiteX3" fmla="*/ 108899 w 789299"/>
                <a:gd name="connsiteY3" fmla="*/ 698906 h 699135"/>
                <a:gd name="connsiteX4" fmla="*/ 347024 w 789299"/>
                <a:gd name="connsiteY4" fmla="*/ 699002 h 699135"/>
                <a:gd name="connsiteX5" fmla="*/ 442274 w 789299"/>
                <a:gd name="connsiteY5" fmla="*/ 461172 h 699135"/>
                <a:gd name="connsiteX6" fmla="*/ 442274 w 789299"/>
                <a:gd name="connsiteY6" fmla="*/ 699040 h 699135"/>
                <a:gd name="connsiteX7" fmla="*/ 680399 w 789299"/>
                <a:gd name="connsiteY7" fmla="*/ 699135 h 699135"/>
                <a:gd name="connsiteX8" fmla="*/ 680399 w 789299"/>
                <a:gd name="connsiteY8" fmla="*/ 391687 h 699135"/>
                <a:gd name="connsiteX9" fmla="*/ 727729 w 789299"/>
                <a:gd name="connsiteY9" fmla="*/ 436455 h 699135"/>
                <a:gd name="connsiteX10" fmla="*/ 789299 w 789299"/>
                <a:gd name="connsiteY10" fmla="*/ 374894 h 699135"/>
                <a:gd name="connsiteX11" fmla="*/ 394649 w 789299"/>
                <a:gd name="connsiteY11" fmla="*/ 0 h 699135"/>
                <a:gd name="connsiteX12" fmla="*/ 0 w 789299"/>
                <a:gd name="connsiteY12" fmla="*/ 374885 h 699135"/>
                <a:gd name="connsiteX13" fmla="*/ 661349 w 789299"/>
                <a:gd name="connsiteY13" fmla="*/ 680085 h 699135"/>
                <a:gd name="connsiteX14" fmla="*/ 461324 w 789299"/>
                <a:gd name="connsiteY14" fmla="*/ 679999 h 699135"/>
                <a:gd name="connsiteX15" fmla="*/ 327974 w 789299"/>
                <a:gd name="connsiteY15" fmla="*/ 679942 h 699135"/>
                <a:gd name="connsiteX16" fmla="*/ 127949 w 789299"/>
                <a:gd name="connsiteY16" fmla="*/ 679866 h 699135"/>
                <a:gd name="connsiteX17" fmla="*/ 127949 w 789299"/>
                <a:gd name="connsiteY17" fmla="*/ 374047 h 699135"/>
                <a:gd name="connsiteX18" fmla="*/ 394649 w 789299"/>
                <a:gd name="connsiteY18" fmla="*/ 121482 h 699135"/>
                <a:gd name="connsiteX19" fmla="*/ 661349 w 789299"/>
                <a:gd name="connsiteY19" fmla="*/ 373675 h 699135"/>
                <a:gd name="connsiteX20" fmla="*/ 661349 w 789299"/>
                <a:gd name="connsiteY20" fmla="*/ 680085 h 699135"/>
                <a:gd name="connsiteX21" fmla="*/ 62170 w 789299"/>
                <a:gd name="connsiteY21" fmla="*/ 410108 h 699135"/>
                <a:gd name="connsiteX22" fmla="*/ 27299 w 789299"/>
                <a:gd name="connsiteY22" fmla="*/ 375285 h 699135"/>
                <a:gd name="connsiteX23" fmla="*/ 394649 w 789299"/>
                <a:gd name="connsiteY23" fmla="*/ 26251 h 699135"/>
                <a:gd name="connsiteX24" fmla="*/ 762000 w 789299"/>
                <a:gd name="connsiteY24" fmla="*/ 375285 h 699135"/>
                <a:gd name="connsiteX25" fmla="*/ 727358 w 789299"/>
                <a:gd name="connsiteY25" fmla="*/ 409880 h 699135"/>
                <a:gd name="connsiteX26" fmla="*/ 394649 w 789299"/>
                <a:gd name="connsiteY26" fmla="*/ 95250 h 699135"/>
                <a:gd name="connsiteX27" fmla="*/ 62170 w 789299"/>
                <a:gd name="connsiteY27" fmla="*/ 410108 h 699135"/>
                <a:gd name="connsiteX0" fmla="*/ 0 w 789299"/>
                <a:gd name="connsiteY0" fmla="*/ 374885 h 699135"/>
                <a:gd name="connsiteX1" fmla="*/ 61808 w 789299"/>
                <a:gd name="connsiteY1" fmla="*/ 436683 h 699135"/>
                <a:gd name="connsiteX2" fmla="*/ 108899 w 789299"/>
                <a:gd name="connsiteY2" fmla="*/ 392087 h 699135"/>
                <a:gd name="connsiteX3" fmla="*/ 108899 w 789299"/>
                <a:gd name="connsiteY3" fmla="*/ 698906 h 699135"/>
                <a:gd name="connsiteX4" fmla="*/ 347024 w 789299"/>
                <a:gd name="connsiteY4" fmla="*/ 699002 h 699135"/>
                <a:gd name="connsiteX5" fmla="*/ 442274 w 789299"/>
                <a:gd name="connsiteY5" fmla="*/ 699040 h 699135"/>
                <a:gd name="connsiteX6" fmla="*/ 680399 w 789299"/>
                <a:gd name="connsiteY6" fmla="*/ 699135 h 699135"/>
                <a:gd name="connsiteX7" fmla="*/ 680399 w 789299"/>
                <a:gd name="connsiteY7" fmla="*/ 391687 h 699135"/>
                <a:gd name="connsiteX8" fmla="*/ 727729 w 789299"/>
                <a:gd name="connsiteY8" fmla="*/ 436455 h 699135"/>
                <a:gd name="connsiteX9" fmla="*/ 789299 w 789299"/>
                <a:gd name="connsiteY9" fmla="*/ 374894 h 699135"/>
                <a:gd name="connsiteX10" fmla="*/ 394649 w 789299"/>
                <a:gd name="connsiteY10" fmla="*/ 0 h 699135"/>
                <a:gd name="connsiteX11" fmla="*/ 0 w 789299"/>
                <a:gd name="connsiteY11" fmla="*/ 374885 h 699135"/>
                <a:gd name="connsiteX12" fmla="*/ 661349 w 789299"/>
                <a:gd name="connsiteY12" fmla="*/ 680085 h 699135"/>
                <a:gd name="connsiteX13" fmla="*/ 461324 w 789299"/>
                <a:gd name="connsiteY13" fmla="*/ 679999 h 699135"/>
                <a:gd name="connsiteX14" fmla="*/ 327974 w 789299"/>
                <a:gd name="connsiteY14" fmla="*/ 679942 h 699135"/>
                <a:gd name="connsiteX15" fmla="*/ 127949 w 789299"/>
                <a:gd name="connsiteY15" fmla="*/ 679866 h 699135"/>
                <a:gd name="connsiteX16" fmla="*/ 127949 w 789299"/>
                <a:gd name="connsiteY16" fmla="*/ 374047 h 699135"/>
                <a:gd name="connsiteX17" fmla="*/ 394649 w 789299"/>
                <a:gd name="connsiteY17" fmla="*/ 121482 h 699135"/>
                <a:gd name="connsiteX18" fmla="*/ 661349 w 789299"/>
                <a:gd name="connsiteY18" fmla="*/ 373675 h 699135"/>
                <a:gd name="connsiteX19" fmla="*/ 661349 w 789299"/>
                <a:gd name="connsiteY19" fmla="*/ 680085 h 699135"/>
                <a:gd name="connsiteX20" fmla="*/ 62170 w 789299"/>
                <a:gd name="connsiteY20" fmla="*/ 410108 h 699135"/>
                <a:gd name="connsiteX21" fmla="*/ 27299 w 789299"/>
                <a:gd name="connsiteY21" fmla="*/ 375285 h 699135"/>
                <a:gd name="connsiteX22" fmla="*/ 394649 w 789299"/>
                <a:gd name="connsiteY22" fmla="*/ 26251 h 699135"/>
                <a:gd name="connsiteX23" fmla="*/ 762000 w 789299"/>
                <a:gd name="connsiteY23" fmla="*/ 375285 h 699135"/>
                <a:gd name="connsiteX24" fmla="*/ 727358 w 789299"/>
                <a:gd name="connsiteY24" fmla="*/ 409880 h 699135"/>
                <a:gd name="connsiteX25" fmla="*/ 394649 w 789299"/>
                <a:gd name="connsiteY25" fmla="*/ 95250 h 699135"/>
                <a:gd name="connsiteX26" fmla="*/ 62170 w 789299"/>
                <a:gd name="connsiteY26" fmla="*/ 410108 h 699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789299" h="699135">
                  <a:moveTo>
                    <a:pt x="0" y="374885"/>
                  </a:moveTo>
                  <a:lnTo>
                    <a:pt x="61808" y="436683"/>
                  </a:lnTo>
                  <a:lnTo>
                    <a:pt x="108899" y="392087"/>
                  </a:lnTo>
                  <a:lnTo>
                    <a:pt x="108899" y="698906"/>
                  </a:lnTo>
                  <a:lnTo>
                    <a:pt x="347024" y="699002"/>
                  </a:lnTo>
                  <a:lnTo>
                    <a:pt x="442274" y="699040"/>
                  </a:lnTo>
                  <a:lnTo>
                    <a:pt x="680399" y="699135"/>
                  </a:lnTo>
                  <a:lnTo>
                    <a:pt x="680399" y="391687"/>
                  </a:lnTo>
                  <a:lnTo>
                    <a:pt x="727729" y="436455"/>
                  </a:lnTo>
                  <a:lnTo>
                    <a:pt x="789299" y="374894"/>
                  </a:lnTo>
                  <a:lnTo>
                    <a:pt x="394649" y="0"/>
                  </a:lnTo>
                  <a:lnTo>
                    <a:pt x="0" y="374885"/>
                  </a:lnTo>
                  <a:close/>
                  <a:moveTo>
                    <a:pt x="661349" y="680085"/>
                  </a:moveTo>
                  <a:lnTo>
                    <a:pt x="461324" y="679999"/>
                  </a:lnTo>
                  <a:lnTo>
                    <a:pt x="327974" y="679942"/>
                  </a:lnTo>
                  <a:lnTo>
                    <a:pt x="127949" y="679866"/>
                  </a:lnTo>
                  <a:lnTo>
                    <a:pt x="127949" y="374047"/>
                  </a:lnTo>
                  <a:lnTo>
                    <a:pt x="394649" y="121482"/>
                  </a:lnTo>
                  <a:lnTo>
                    <a:pt x="661349" y="373675"/>
                  </a:lnTo>
                  <a:lnTo>
                    <a:pt x="661349" y="680085"/>
                  </a:lnTo>
                  <a:close/>
                  <a:moveTo>
                    <a:pt x="62170" y="410108"/>
                  </a:moveTo>
                  <a:lnTo>
                    <a:pt x="27299" y="375285"/>
                  </a:lnTo>
                  <a:lnTo>
                    <a:pt x="394649" y="26251"/>
                  </a:lnTo>
                  <a:lnTo>
                    <a:pt x="762000" y="375285"/>
                  </a:lnTo>
                  <a:lnTo>
                    <a:pt x="727358" y="409880"/>
                  </a:lnTo>
                  <a:lnTo>
                    <a:pt x="394649" y="95250"/>
                  </a:lnTo>
                  <a:lnTo>
                    <a:pt x="62170" y="410108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BE"/>
            </a:p>
          </p:txBody>
        </p:sp>
      </p:grpSp>
      <p:grpSp>
        <p:nvGrpSpPr>
          <p:cNvPr id="107" name="Groupe 106">
            <a:extLst>
              <a:ext uri="{FF2B5EF4-FFF2-40B4-BE49-F238E27FC236}">
                <a16:creationId xmlns:a16="http://schemas.microsoft.com/office/drawing/2014/main" id="{29BADD30-B276-40FF-ABB7-F4389D4AF526}"/>
              </a:ext>
            </a:extLst>
          </p:cNvPr>
          <p:cNvGrpSpPr/>
          <p:nvPr/>
        </p:nvGrpSpPr>
        <p:grpSpPr>
          <a:xfrm>
            <a:off x="5499100" y="238733"/>
            <a:ext cx="357232" cy="357565"/>
            <a:chOff x="72299" y="2590499"/>
            <a:chExt cx="421561" cy="439013"/>
          </a:xfrm>
        </p:grpSpPr>
        <p:pic>
          <p:nvPicPr>
            <p:cNvPr id="108" name="Graphique 107" descr="Réunion avec un remplissage uni">
              <a:extLst>
                <a:ext uri="{FF2B5EF4-FFF2-40B4-BE49-F238E27FC236}">
                  <a16:creationId xmlns:a16="http://schemas.microsoft.com/office/drawing/2014/main" id="{EA392E86-A824-4F03-B79B-321C4299F7EE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130739" y="2724150"/>
              <a:ext cx="305362" cy="305362"/>
            </a:xfrm>
            <a:prstGeom prst="rect">
              <a:avLst/>
            </a:prstGeom>
          </p:spPr>
        </p:pic>
        <p:sp>
          <p:nvSpPr>
            <p:cNvPr id="109" name="Forme libre : forme 108">
              <a:extLst>
                <a:ext uri="{FF2B5EF4-FFF2-40B4-BE49-F238E27FC236}">
                  <a16:creationId xmlns:a16="http://schemas.microsoft.com/office/drawing/2014/main" id="{81C8D10C-7E4B-4011-B6F8-A47778615CB9}"/>
                </a:ext>
              </a:extLst>
            </p:cNvPr>
            <p:cNvSpPr/>
            <p:nvPr/>
          </p:nvSpPr>
          <p:spPr>
            <a:xfrm>
              <a:off x="72299" y="2590499"/>
              <a:ext cx="421561" cy="400050"/>
            </a:xfrm>
            <a:custGeom>
              <a:avLst/>
              <a:gdLst>
                <a:gd name="connsiteX0" fmla="*/ 0 w 789298"/>
                <a:gd name="connsiteY0" fmla="*/ 374885 h 699134"/>
                <a:gd name="connsiteX1" fmla="*/ 61808 w 789298"/>
                <a:gd name="connsiteY1" fmla="*/ 436683 h 699134"/>
                <a:gd name="connsiteX2" fmla="*/ 108899 w 789298"/>
                <a:gd name="connsiteY2" fmla="*/ 392087 h 699134"/>
                <a:gd name="connsiteX3" fmla="*/ 108899 w 789298"/>
                <a:gd name="connsiteY3" fmla="*/ 698906 h 699134"/>
                <a:gd name="connsiteX4" fmla="*/ 347024 w 789298"/>
                <a:gd name="connsiteY4" fmla="*/ 699002 h 699134"/>
                <a:gd name="connsiteX5" fmla="*/ 347024 w 789298"/>
                <a:gd name="connsiteY5" fmla="*/ 461172 h 699134"/>
                <a:gd name="connsiteX6" fmla="*/ 442274 w 789298"/>
                <a:gd name="connsiteY6" fmla="*/ 461172 h 699134"/>
                <a:gd name="connsiteX7" fmla="*/ 442274 w 789298"/>
                <a:gd name="connsiteY7" fmla="*/ 699040 h 699134"/>
                <a:gd name="connsiteX8" fmla="*/ 680399 w 789298"/>
                <a:gd name="connsiteY8" fmla="*/ 699135 h 699134"/>
                <a:gd name="connsiteX9" fmla="*/ 680399 w 789298"/>
                <a:gd name="connsiteY9" fmla="*/ 391687 h 699134"/>
                <a:gd name="connsiteX10" fmla="*/ 727729 w 789298"/>
                <a:gd name="connsiteY10" fmla="*/ 436455 h 699134"/>
                <a:gd name="connsiteX11" fmla="*/ 789299 w 789298"/>
                <a:gd name="connsiteY11" fmla="*/ 374894 h 699134"/>
                <a:gd name="connsiteX12" fmla="*/ 394649 w 789298"/>
                <a:gd name="connsiteY12" fmla="*/ 0 h 699134"/>
                <a:gd name="connsiteX13" fmla="*/ 661349 w 789298"/>
                <a:gd name="connsiteY13" fmla="*/ 680085 h 699134"/>
                <a:gd name="connsiteX14" fmla="*/ 461324 w 789298"/>
                <a:gd name="connsiteY14" fmla="*/ 679999 h 699134"/>
                <a:gd name="connsiteX15" fmla="*/ 461324 w 789298"/>
                <a:gd name="connsiteY15" fmla="*/ 442122 h 699134"/>
                <a:gd name="connsiteX16" fmla="*/ 327974 w 789298"/>
                <a:gd name="connsiteY16" fmla="*/ 442122 h 699134"/>
                <a:gd name="connsiteX17" fmla="*/ 327974 w 789298"/>
                <a:gd name="connsiteY17" fmla="*/ 679942 h 699134"/>
                <a:gd name="connsiteX18" fmla="*/ 127949 w 789298"/>
                <a:gd name="connsiteY18" fmla="*/ 679866 h 699134"/>
                <a:gd name="connsiteX19" fmla="*/ 127949 w 789298"/>
                <a:gd name="connsiteY19" fmla="*/ 374047 h 699134"/>
                <a:gd name="connsiteX20" fmla="*/ 394649 w 789298"/>
                <a:gd name="connsiteY20" fmla="*/ 121482 h 699134"/>
                <a:gd name="connsiteX21" fmla="*/ 661349 w 789298"/>
                <a:gd name="connsiteY21" fmla="*/ 373675 h 699134"/>
                <a:gd name="connsiteX22" fmla="*/ 62170 w 789298"/>
                <a:gd name="connsiteY22" fmla="*/ 410108 h 699134"/>
                <a:gd name="connsiteX23" fmla="*/ 27299 w 789298"/>
                <a:gd name="connsiteY23" fmla="*/ 375285 h 699134"/>
                <a:gd name="connsiteX24" fmla="*/ 394649 w 789298"/>
                <a:gd name="connsiteY24" fmla="*/ 26251 h 699134"/>
                <a:gd name="connsiteX25" fmla="*/ 762000 w 789298"/>
                <a:gd name="connsiteY25" fmla="*/ 375285 h 699134"/>
                <a:gd name="connsiteX26" fmla="*/ 727358 w 789298"/>
                <a:gd name="connsiteY26" fmla="*/ 409880 h 699134"/>
                <a:gd name="connsiteX27" fmla="*/ 394649 w 789298"/>
                <a:gd name="connsiteY27" fmla="*/ 95250 h 699134"/>
                <a:gd name="connsiteX0" fmla="*/ 0 w 789299"/>
                <a:gd name="connsiteY0" fmla="*/ 374885 h 699135"/>
                <a:gd name="connsiteX1" fmla="*/ 61808 w 789299"/>
                <a:gd name="connsiteY1" fmla="*/ 436683 h 699135"/>
                <a:gd name="connsiteX2" fmla="*/ 108899 w 789299"/>
                <a:gd name="connsiteY2" fmla="*/ 392087 h 699135"/>
                <a:gd name="connsiteX3" fmla="*/ 108899 w 789299"/>
                <a:gd name="connsiteY3" fmla="*/ 698906 h 699135"/>
                <a:gd name="connsiteX4" fmla="*/ 347024 w 789299"/>
                <a:gd name="connsiteY4" fmla="*/ 699002 h 699135"/>
                <a:gd name="connsiteX5" fmla="*/ 347024 w 789299"/>
                <a:gd name="connsiteY5" fmla="*/ 461172 h 699135"/>
                <a:gd name="connsiteX6" fmla="*/ 442274 w 789299"/>
                <a:gd name="connsiteY6" fmla="*/ 461172 h 699135"/>
                <a:gd name="connsiteX7" fmla="*/ 442274 w 789299"/>
                <a:gd name="connsiteY7" fmla="*/ 699040 h 699135"/>
                <a:gd name="connsiteX8" fmla="*/ 680399 w 789299"/>
                <a:gd name="connsiteY8" fmla="*/ 699135 h 699135"/>
                <a:gd name="connsiteX9" fmla="*/ 680399 w 789299"/>
                <a:gd name="connsiteY9" fmla="*/ 391687 h 699135"/>
                <a:gd name="connsiteX10" fmla="*/ 727729 w 789299"/>
                <a:gd name="connsiteY10" fmla="*/ 436455 h 699135"/>
                <a:gd name="connsiteX11" fmla="*/ 789299 w 789299"/>
                <a:gd name="connsiteY11" fmla="*/ 374894 h 699135"/>
                <a:gd name="connsiteX12" fmla="*/ 394649 w 789299"/>
                <a:gd name="connsiteY12" fmla="*/ 0 h 699135"/>
                <a:gd name="connsiteX13" fmla="*/ 0 w 789299"/>
                <a:gd name="connsiteY13" fmla="*/ 374885 h 699135"/>
                <a:gd name="connsiteX14" fmla="*/ 661349 w 789299"/>
                <a:gd name="connsiteY14" fmla="*/ 680085 h 699135"/>
                <a:gd name="connsiteX15" fmla="*/ 461324 w 789299"/>
                <a:gd name="connsiteY15" fmla="*/ 679999 h 699135"/>
                <a:gd name="connsiteX16" fmla="*/ 461324 w 789299"/>
                <a:gd name="connsiteY16" fmla="*/ 442122 h 699135"/>
                <a:gd name="connsiteX17" fmla="*/ 327974 w 789299"/>
                <a:gd name="connsiteY17" fmla="*/ 679942 h 699135"/>
                <a:gd name="connsiteX18" fmla="*/ 127949 w 789299"/>
                <a:gd name="connsiteY18" fmla="*/ 679866 h 699135"/>
                <a:gd name="connsiteX19" fmla="*/ 127949 w 789299"/>
                <a:gd name="connsiteY19" fmla="*/ 374047 h 699135"/>
                <a:gd name="connsiteX20" fmla="*/ 394649 w 789299"/>
                <a:gd name="connsiteY20" fmla="*/ 121482 h 699135"/>
                <a:gd name="connsiteX21" fmla="*/ 661349 w 789299"/>
                <a:gd name="connsiteY21" fmla="*/ 373675 h 699135"/>
                <a:gd name="connsiteX22" fmla="*/ 661349 w 789299"/>
                <a:gd name="connsiteY22" fmla="*/ 680085 h 699135"/>
                <a:gd name="connsiteX23" fmla="*/ 62170 w 789299"/>
                <a:gd name="connsiteY23" fmla="*/ 410108 h 699135"/>
                <a:gd name="connsiteX24" fmla="*/ 27299 w 789299"/>
                <a:gd name="connsiteY24" fmla="*/ 375285 h 699135"/>
                <a:gd name="connsiteX25" fmla="*/ 394649 w 789299"/>
                <a:gd name="connsiteY25" fmla="*/ 26251 h 699135"/>
                <a:gd name="connsiteX26" fmla="*/ 762000 w 789299"/>
                <a:gd name="connsiteY26" fmla="*/ 375285 h 699135"/>
                <a:gd name="connsiteX27" fmla="*/ 727358 w 789299"/>
                <a:gd name="connsiteY27" fmla="*/ 409880 h 699135"/>
                <a:gd name="connsiteX28" fmla="*/ 394649 w 789299"/>
                <a:gd name="connsiteY28" fmla="*/ 95250 h 699135"/>
                <a:gd name="connsiteX29" fmla="*/ 62170 w 789299"/>
                <a:gd name="connsiteY29" fmla="*/ 410108 h 699135"/>
                <a:gd name="connsiteX0" fmla="*/ 0 w 789299"/>
                <a:gd name="connsiteY0" fmla="*/ 374885 h 699135"/>
                <a:gd name="connsiteX1" fmla="*/ 61808 w 789299"/>
                <a:gd name="connsiteY1" fmla="*/ 436683 h 699135"/>
                <a:gd name="connsiteX2" fmla="*/ 108899 w 789299"/>
                <a:gd name="connsiteY2" fmla="*/ 392087 h 699135"/>
                <a:gd name="connsiteX3" fmla="*/ 108899 w 789299"/>
                <a:gd name="connsiteY3" fmla="*/ 698906 h 699135"/>
                <a:gd name="connsiteX4" fmla="*/ 347024 w 789299"/>
                <a:gd name="connsiteY4" fmla="*/ 699002 h 699135"/>
                <a:gd name="connsiteX5" fmla="*/ 347024 w 789299"/>
                <a:gd name="connsiteY5" fmla="*/ 461172 h 699135"/>
                <a:gd name="connsiteX6" fmla="*/ 442274 w 789299"/>
                <a:gd name="connsiteY6" fmla="*/ 461172 h 699135"/>
                <a:gd name="connsiteX7" fmla="*/ 442274 w 789299"/>
                <a:gd name="connsiteY7" fmla="*/ 699040 h 699135"/>
                <a:gd name="connsiteX8" fmla="*/ 680399 w 789299"/>
                <a:gd name="connsiteY8" fmla="*/ 699135 h 699135"/>
                <a:gd name="connsiteX9" fmla="*/ 680399 w 789299"/>
                <a:gd name="connsiteY9" fmla="*/ 391687 h 699135"/>
                <a:gd name="connsiteX10" fmla="*/ 727729 w 789299"/>
                <a:gd name="connsiteY10" fmla="*/ 436455 h 699135"/>
                <a:gd name="connsiteX11" fmla="*/ 789299 w 789299"/>
                <a:gd name="connsiteY11" fmla="*/ 374894 h 699135"/>
                <a:gd name="connsiteX12" fmla="*/ 394649 w 789299"/>
                <a:gd name="connsiteY12" fmla="*/ 0 h 699135"/>
                <a:gd name="connsiteX13" fmla="*/ 0 w 789299"/>
                <a:gd name="connsiteY13" fmla="*/ 374885 h 699135"/>
                <a:gd name="connsiteX14" fmla="*/ 661349 w 789299"/>
                <a:gd name="connsiteY14" fmla="*/ 680085 h 699135"/>
                <a:gd name="connsiteX15" fmla="*/ 461324 w 789299"/>
                <a:gd name="connsiteY15" fmla="*/ 679999 h 699135"/>
                <a:gd name="connsiteX16" fmla="*/ 327974 w 789299"/>
                <a:gd name="connsiteY16" fmla="*/ 679942 h 699135"/>
                <a:gd name="connsiteX17" fmla="*/ 127949 w 789299"/>
                <a:gd name="connsiteY17" fmla="*/ 679866 h 699135"/>
                <a:gd name="connsiteX18" fmla="*/ 127949 w 789299"/>
                <a:gd name="connsiteY18" fmla="*/ 374047 h 699135"/>
                <a:gd name="connsiteX19" fmla="*/ 394649 w 789299"/>
                <a:gd name="connsiteY19" fmla="*/ 121482 h 699135"/>
                <a:gd name="connsiteX20" fmla="*/ 661349 w 789299"/>
                <a:gd name="connsiteY20" fmla="*/ 373675 h 699135"/>
                <a:gd name="connsiteX21" fmla="*/ 661349 w 789299"/>
                <a:gd name="connsiteY21" fmla="*/ 680085 h 699135"/>
                <a:gd name="connsiteX22" fmla="*/ 62170 w 789299"/>
                <a:gd name="connsiteY22" fmla="*/ 410108 h 699135"/>
                <a:gd name="connsiteX23" fmla="*/ 27299 w 789299"/>
                <a:gd name="connsiteY23" fmla="*/ 375285 h 699135"/>
                <a:gd name="connsiteX24" fmla="*/ 394649 w 789299"/>
                <a:gd name="connsiteY24" fmla="*/ 26251 h 699135"/>
                <a:gd name="connsiteX25" fmla="*/ 762000 w 789299"/>
                <a:gd name="connsiteY25" fmla="*/ 375285 h 699135"/>
                <a:gd name="connsiteX26" fmla="*/ 727358 w 789299"/>
                <a:gd name="connsiteY26" fmla="*/ 409880 h 699135"/>
                <a:gd name="connsiteX27" fmla="*/ 394649 w 789299"/>
                <a:gd name="connsiteY27" fmla="*/ 95250 h 699135"/>
                <a:gd name="connsiteX28" fmla="*/ 62170 w 789299"/>
                <a:gd name="connsiteY28" fmla="*/ 410108 h 699135"/>
                <a:gd name="connsiteX0" fmla="*/ 0 w 789299"/>
                <a:gd name="connsiteY0" fmla="*/ 374885 h 699135"/>
                <a:gd name="connsiteX1" fmla="*/ 61808 w 789299"/>
                <a:gd name="connsiteY1" fmla="*/ 436683 h 699135"/>
                <a:gd name="connsiteX2" fmla="*/ 108899 w 789299"/>
                <a:gd name="connsiteY2" fmla="*/ 392087 h 699135"/>
                <a:gd name="connsiteX3" fmla="*/ 108899 w 789299"/>
                <a:gd name="connsiteY3" fmla="*/ 698906 h 699135"/>
                <a:gd name="connsiteX4" fmla="*/ 347024 w 789299"/>
                <a:gd name="connsiteY4" fmla="*/ 699002 h 699135"/>
                <a:gd name="connsiteX5" fmla="*/ 442274 w 789299"/>
                <a:gd name="connsiteY5" fmla="*/ 461172 h 699135"/>
                <a:gd name="connsiteX6" fmla="*/ 442274 w 789299"/>
                <a:gd name="connsiteY6" fmla="*/ 699040 h 699135"/>
                <a:gd name="connsiteX7" fmla="*/ 680399 w 789299"/>
                <a:gd name="connsiteY7" fmla="*/ 699135 h 699135"/>
                <a:gd name="connsiteX8" fmla="*/ 680399 w 789299"/>
                <a:gd name="connsiteY8" fmla="*/ 391687 h 699135"/>
                <a:gd name="connsiteX9" fmla="*/ 727729 w 789299"/>
                <a:gd name="connsiteY9" fmla="*/ 436455 h 699135"/>
                <a:gd name="connsiteX10" fmla="*/ 789299 w 789299"/>
                <a:gd name="connsiteY10" fmla="*/ 374894 h 699135"/>
                <a:gd name="connsiteX11" fmla="*/ 394649 w 789299"/>
                <a:gd name="connsiteY11" fmla="*/ 0 h 699135"/>
                <a:gd name="connsiteX12" fmla="*/ 0 w 789299"/>
                <a:gd name="connsiteY12" fmla="*/ 374885 h 699135"/>
                <a:gd name="connsiteX13" fmla="*/ 661349 w 789299"/>
                <a:gd name="connsiteY13" fmla="*/ 680085 h 699135"/>
                <a:gd name="connsiteX14" fmla="*/ 461324 w 789299"/>
                <a:gd name="connsiteY14" fmla="*/ 679999 h 699135"/>
                <a:gd name="connsiteX15" fmla="*/ 327974 w 789299"/>
                <a:gd name="connsiteY15" fmla="*/ 679942 h 699135"/>
                <a:gd name="connsiteX16" fmla="*/ 127949 w 789299"/>
                <a:gd name="connsiteY16" fmla="*/ 679866 h 699135"/>
                <a:gd name="connsiteX17" fmla="*/ 127949 w 789299"/>
                <a:gd name="connsiteY17" fmla="*/ 374047 h 699135"/>
                <a:gd name="connsiteX18" fmla="*/ 394649 w 789299"/>
                <a:gd name="connsiteY18" fmla="*/ 121482 h 699135"/>
                <a:gd name="connsiteX19" fmla="*/ 661349 w 789299"/>
                <a:gd name="connsiteY19" fmla="*/ 373675 h 699135"/>
                <a:gd name="connsiteX20" fmla="*/ 661349 w 789299"/>
                <a:gd name="connsiteY20" fmla="*/ 680085 h 699135"/>
                <a:gd name="connsiteX21" fmla="*/ 62170 w 789299"/>
                <a:gd name="connsiteY21" fmla="*/ 410108 h 699135"/>
                <a:gd name="connsiteX22" fmla="*/ 27299 w 789299"/>
                <a:gd name="connsiteY22" fmla="*/ 375285 h 699135"/>
                <a:gd name="connsiteX23" fmla="*/ 394649 w 789299"/>
                <a:gd name="connsiteY23" fmla="*/ 26251 h 699135"/>
                <a:gd name="connsiteX24" fmla="*/ 762000 w 789299"/>
                <a:gd name="connsiteY24" fmla="*/ 375285 h 699135"/>
                <a:gd name="connsiteX25" fmla="*/ 727358 w 789299"/>
                <a:gd name="connsiteY25" fmla="*/ 409880 h 699135"/>
                <a:gd name="connsiteX26" fmla="*/ 394649 w 789299"/>
                <a:gd name="connsiteY26" fmla="*/ 95250 h 699135"/>
                <a:gd name="connsiteX27" fmla="*/ 62170 w 789299"/>
                <a:gd name="connsiteY27" fmla="*/ 410108 h 699135"/>
                <a:gd name="connsiteX0" fmla="*/ 0 w 789299"/>
                <a:gd name="connsiteY0" fmla="*/ 374885 h 699135"/>
                <a:gd name="connsiteX1" fmla="*/ 61808 w 789299"/>
                <a:gd name="connsiteY1" fmla="*/ 436683 h 699135"/>
                <a:gd name="connsiteX2" fmla="*/ 108899 w 789299"/>
                <a:gd name="connsiteY2" fmla="*/ 392087 h 699135"/>
                <a:gd name="connsiteX3" fmla="*/ 108899 w 789299"/>
                <a:gd name="connsiteY3" fmla="*/ 698906 h 699135"/>
                <a:gd name="connsiteX4" fmla="*/ 347024 w 789299"/>
                <a:gd name="connsiteY4" fmla="*/ 699002 h 699135"/>
                <a:gd name="connsiteX5" fmla="*/ 442274 w 789299"/>
                <a:gd name="connsiteY5" fmla="*/ 699040 h 699135"/>
                <a:gd name="connsiteX6" fmla="*/ 680399 w 789299"/>
                <a:gd name="connsiteY6" fmla="*/ 699135 h 699135"/>
                <a:gd name="connsiteX7" fmla="*/ 680399 w 789299"/>
                <a:gd name="connsiteY7" fmla="*/ 391687 h 699135"/>
                <a:gd name="connsiteX8" fmla="*/ 727729 w 789299"/>
                <a:gd name="connsiteY8" fmla="*/ 436455 h 699135"/>
                <a:gd name="connsiteX9" fmla="*/ 789299 w 789299"/>
                <a:gd name="connsiteY9" fmla="*/ 374894 h 699135"/>
                <a:gd name="connsiteX10" fmla="*/ 394649 w 789299"/>
                <a:gd name="connsiteY10" fmla="*/ 0 h 699135"/>
                <a:gd name="connsiteX11" fmla="*/ 0 w 789299"/>
                <a:gd name="connsiteY11" fmla="*/ 374885 h 699135"/>
                <a:gd name="connsiteX12" fmla="*/ 661349 w 789299"/>
                <a:gd name="connsiteY12" fmla="*/ 680085 h 699135"/>
                <a:gd name="connsiteX13" fmla="*/ 461324 w 789299"/>
                <a:gd name="connsiteY13" fmla="*/ 679999 h 699135"/>
                <a:gd name="connsiteX14" fmla="*/ 327974 w 789299"/>
                <a:gd name="connsiteY14" fmla="*/ 679942 h 699135"/>
                <a:gd name="connsiteX15" fmla="*/ 127949 w 789299"/>
                <a:gd name="connsiteY15" fmla="*/ 679866 h 699135"/>
                <a:gd name="connsiteX16" fmla="*/ 127949 w 789299"/>
                <a:gd name="connsiteY16" fmla="*/ 374047 h 699135"/>
                <a:gd name="connsiteX17" fmla="*/ 394649 w 789299"/>
                <a:gd name="connsiteY17" fmla="*/ 121482 h 699135"/>
                <a:gd name="connsiteX18" fmla="*/ 661349 w 789299"/>
                <a:gd name="connsiteY18" fmla="*/ 373675 h 699135"/>
                <a:gd name="connsiteX19" fmla="*/ 661349 w 789299"/>
                <a:gd name="connsiteY19" fmla="*/ 680085 h 699135"/>
                <a:gd name="connsiteX20" fmla="*/ 62170 w 789299"/>
                <a:gd name="connsiteY20" fmla="*/ 410108 h 699135"/>
                <a:gd name="connsiteX21" fmla="*/ 27299 w 789299"/>
                <a:gd name="connsiteY21" fmla="*/ 375285 h 699135"/>
                <a:gd name="connsiteX22" fmla="*/ 394649 w 789299"/>
                <a:gd name="connsiteY22" fmla="*/ 26251 h 699135"/>
                <a:gd name="connsiteX23" fmla="*/ 762000 w 789299"/>
                <a:gd name="connsiteY23" fmla="*/ 375285 h 699135"/>
                <a:gd name="connsiteX24" fmla="*/ 727358 w 789299"/>
                <a:gd name="connsiteY24" fmla="*/ 409880 h 699135"/>
                <a:gd name="connsiteX25" fmla="*/ 394649 w 789299"/>
                <a:gd name="connsiteY25" fmla="*/ 95250 h 699135"/>
                <a:gd name="connsiteX26" fmla="*/ 62170 w 789299"/>
                <a:gd name="connsiteY26" fmla="*/ 410108 h 699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789299" h="699135">
                  <a:moveTo>
                    <a:pt x="0" y="374885"/>
                  </a:moveTo>
                  <a:lnTo>
                    <a:pt x="61808" y="436683"/>
                  </a:lnTo>
                  <a:lnTo>
                    <a:pt x="108899" y="392087"/>
                  </a:lnTo>
                  <a:lnTo>
                    <a:pt x="108899" y="698906"/>
                  </a:lnTo>
                  <a:lnTo>
                    <a:pt x="347024" y="699002"/>
                  </a:lnTo>
                  <a:lnTo>
                    <a:pt x="442274" y="699040"/>
                  </a:lnTo>
                  <a:lnTo>
                    <a:pt x="680399" y="699135"/>
                  </a:lnTo>
                  <a:lnTo>
                    <a:pt x="680399" y="391687"/>
                  </a:lnTo>
                  <a:lnTo>
                    <a:pt x="727729" y="436455"/>
                  </a:lnTo>
                  <a:lnTo>
                    <a:pt x="789299" y="374894"/>
                  </a:lnTo>
                  <a:lnTo>
                    <a:pt x="394649" y="0"/>
                  </a:lnTo>
                  <a:lnTo>
                    <a:pt x="0" y="374885"/>
                  </a:lnTo>
                  <a:close/>
                  <a:moveTo>
                    <a:pt x="661349" y="680085"/>
                  </a:moveTo>
                  <a:lnTo>
                    <a:pt x="461324" y="679999"/>
                  </a:lnTo>
                  <a:lnTo>
                    <a:pt x="327974" y="679942"/>
                  </a:lnTo>
                  <a:lnTo>
                    <a:pt x="127949" y="679866"/>
                  </a:lnTo>
                  <a:lnTo>
                    <a:pt x="127949" y="374047"/>
                  </a:lnTo>
                  <a:lnTo>
                    <a:pt x="394649" y="121482"/>
                  </a:lnTo>
                  <a:lnTo>
                    <a:pt x="661349" y="373675"/>
                  </a:lnTo>
                  <a:lnTo>
                    <a:pt x="661349" y="680085"/>
                  </a:lnTo>
                  <a:close/>
                  <a:moveTo>
                    <a:pt x="62170" y="410108"/>
                  </a:moveTo>
                  <a:lnTo>
                    <a:pt x="27299" y="375285"/>
                  </a:lnTo>
                  <a:lnTo>
                    <a:pt x="394649" y="26251"/>
                  </a:lnTo>
                  <a:lnTo>
                    <a:pt x="762000" y="375285"/>
                  </a:lnTo>
                  <a:lnTo>
                    <a:pt x="727358" y="409880"/>
                  </a:lnTo>
                  <a:lnTo>
                    <a:pt x="394649" y="95250"/>
                  </a:lnTo>
                  <a:lnTo>
                    <a:pt x="62170" y="410108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BE"/>
            </a:p>
          </p:txBody>
        </p:sp>
      </p:grpSp>
      <p:sp>
        <p:nvSpPr>
          <p:cNvPr id="110" name="ZoneTexte 109">
            <a:extLst>
              <a:ext uri="{FF2B5EF4-FFF2-40B4-BE49-F238E27FC236}">
                <a16:creationId xmlns:a16="http://schemas.microsoft.com/office/drawing/2014/main" id="{CB38D83A-7FDE-4A39-93EB-015255C25554}"/>
              </a:ext>
            </a:extLst>
          </p:cNvPr>
          <p:cNvSpPr txBox="1"/>
          <p:nvPr/>
        </p:nvSpPr>
        <p:spPr>
          <a:xfrm>
            <a:off x="5014322" y="35932"/>
            <a:ext cx="1096433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000" b="1" dirty="0">
                <a:latin typeface="Aharoni" panose="02010803020104030203" pitchFamily="2" charset="-79"/>
                <a:cs typeface="Aharoni" panose="02010803020104030203" pitchFamily="2" charset="-79"/>
              </a:rPr>
              <a:t>Andenne</a:t>
            </a:r>
            <a:endParaRPr lang="fr-BE" sz="1000" b="1" dirty="0">
              <a:latin typeface="Aharoni" panose="02010803020104030203" pitchFamily="2" charset="-79"/>
              <a:cs typeface="Aharoni" panose="02010803020104030203" pitchFamily="2" charset="-79"/>
            </a:endParaRPr>
          </a:p>
        </p:txBody>
      </p:sp>
      <p:grpSp>
        <p:nvGrpSpPr>
          <p:cNvPr id="111" name="Groupe 110">
            <a:extLst>
              <a:ext uri="{FF2B5EF4-FFF2-40B4-BE49-F238E27FC236}">
                <a16:creationId xmlns:a16="http://schemas.microsoft.com/office/drawing/2014/main" id="{8A8E4959-3752-46D4-B136-8092BF806256}"/>
              </a:ext>
            </a:extLst>
          </p:cNvPr>
          <p:cNvGrpSpPr/>
          <p:nvPr/>
        </p:nvGrpSpPr>
        <p:grpSpPr>
          <a:xfrm>
            <a:off x="9655106" y="5517650"/>
            <a:ext cx="268539" cy="283412"/>
            <a:chOff x="72299" y="2590499"/>
            <a:chExt cx="421561" cy="439013"/>
          </a:xfrm>
        </p:grpSpPr>
        <p:pic>
          <p:nvPicPr>
            <p:cNvPr id="112" name="Graphique 111" descr="Réunion avec un remplissage uni">
              <a:extLst>
                <a:ext uri="{FF2B5EF4-FFF2-40B4-BE49-F238E27FC236}">
                  <a16:creationId xmlns:a16="http://schemas.microsoft.com/office/drawing/2014/main" id="{48B6CC05-9FE8-4C3B-AB01-2C8B6555C599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130739" y="2724150"/>
              <a:ext cx="305362" cy="305362"/>
            </a:xfrm>
            <a:prstGeom prst="rect">
              <a:avLst/>
            </a:prstGeom>
          </p:spPr>
        </p:pic>
        <p:sp>
          <p:nvSpPr>
            <p:cNvPr id="113" name="Forme libre : forme 112">
              <a:extLst>
                <a:ext uri="{FF2B5EF4-FFF2-40B4-BE49-F238E27FC236}">
                  <a16:creationId xmlns:a16="http://schemas.microsoft.com/office/drawing/2014/main" id="{B54F855B-F87F-4370-B82C-97757521D476}"/>
                </a:ext>
              </a:extLst>
            </p:cNvPr>
            <p:cNvSpPr/>
            <p:nvPr/>
          </p:nvSpPr>
          <p:spPr>
            <a:xfrm>
              <a:off x="72299" y="2590499"/>
              <a:ext cx="421561" cy="400050"/>
            </a:xfrm>
            <a:custGeom>
              <a:avLst/>
              <a:gdLst>
                <a:gd name="connsiteX0" fmla="*/ 0 w 789298"/>
                <a:gd name="connsiteY0" fmla="*/ 374885 h 699134"/>
                <a:gd name="connsiteX1" fmla="*/ 61808 w 789298"/>
                <a:gd name="connsiteY1" fmla="*/ 436683 h 699134"/>
                <a:gd name="connsiteX2" fmla="*/ 108899 w 789298"/>
                <a:gd name="connsiteY2" fmla="*/ 392087 h 699134"/>
                <a:gd name="connsiteX3" fmla="*/ 108899 w 789298"/>
                <a:gd name="connsiteY3" fmla="*/ 698906 h 699134"/>
                <a:gd name="connsiteX4" fmla="*/ 347024 w 789298"/>
                <a:gd name="connsiteY4" fmla="*/ 699002 h 699134"/>
                <a:gd name="connsiteX5" fmla="*/ 347024 w 789298"/>
                <a:gd name="connsiteY5" fmla="*/ 461172 h 699134"/>
                <a:gd name="connsiteX6" fmla="*/ 442274 w 789298"/>
                <a:gd name="connsiteY6" fmla="*/ 461172 h 699134"/>
                <a:gd name="connsiteX7" fmla="*/ 442274 w 789298"/>
                <a:gd name="connsiteY7" fmla="*/ 699040 h 699134"/>
                <a:gd name="connsiteX8" fmla="*/ 680399 w 789298"/>
                <a:gd name="connsiteY8" fmla="*/ 699135 h 699134"/>
                <a:gd name="connsiteX9" fmla="*/ 680399 w 789298"/>
                <a:gd name="connsiteY9" fmla="*/ 391687 h 699134"/>
                <a:gd name="connsiteX10" fmla="*/ 727729 w 789298"/>
                <a:gd name="connsiteY10" fmla="*/ 436455 h 699134"/>
                <a:gd name="connsiteX11" fmla="*/ 789299 w 789298"/>
                <a:gd name="connsiteY11" fmla="*/ 374894 h 699134"/>
                <a:gd name="connsiteX12" fmla="*/ 394649 w 789298"/>
                <a:gd name="connsiteY12" fmla="*/ 0 h 699134"/>
                <a:gd name="connsiteX13" fmla="*/ 661349 w 789298"/>
                <a:gd name="connsiteY13" fmla="*/ 680085 h 699134"/>
                <a:gd name="connsiteX14" fmla="*/ 461324 w 789298"/>
                <a:gd name="connsiteY14" fmla="*/ 679999 h 699134"/>
                <a:gd name="connsiteX15" fmla="*/ 461324 w 789298"/>
                <a:gd name="connsiteY15" fmla="*/ 442122 h 699134"/>
                <a:gd name="connsiteX16" fmla="*/ 327974 w 789298"/>
                <a:gd name="connsiteY16" fmla="*/ 442122 h 699134"/>
                <a:gd name="connsiteX17" fmla="*/ 327974 w 789298"/>
                <a:gd name="connsiteY17" fmla="*/ 679942 h 699134"/>
                <a:gd name="connsiteX18" fmla="*/ 127949 w 789298"/>
                <a:gd name="connsiteY18" fmla="*/ 679866 h 699134"/>
                <a:gd name="connsiteX19" fmla="*/ 127949 w 789298"/>
                <a:gd name="connsiteY19" fmla="*/ 374047 h 699134"/>
                <a:gd name="connsiteX20" fmla="*/ 394649 w 789298"/>
                <a:gd name="connsiteY20" fmla="*/ 121482 h 699134"/>
                <a:gd name="connsiteX21" fmla="*/ 661349 w 789298"/>
                <a:gd name="connsiteY21" fmla="*/ 373675 h 699134"/>
                <a:gd name="connsiteX22" fmla="*/ 62170 w 789298"/>
                <a:gd name="connsiteY22" fmla="*/ 410108 h 699134"/>
                <a:gd name="connsiteX23" fmla="*/ 27299 w 789298"/>
                <a:gd name="connsiteY23" fmla="*/ 375285 h 699134"/>
                <a:gd name="connsiteX24" fmla="*/ 394649 w 789298"/>
                <a:gd name="connsiteY24" fmla="*/ 26251 h 699134"/>
                <a:gd name="connsiteX25" fmla="*/ 762000 w 789298"/>
                <a:gd name="connsiteY25" fmla="*/ 375285 h 699134"/>
                <a:gd name="connsiteX26" fmla="*/ 727358 w 789298"/>
                <a:gd name="connsiteY26" fmla="*/ 409880 h 699134"/>
                <a:gd name="connsiteX27" fmla="*/ 394649 w 789298"/>
                <a:gd name="connsiteY27" fmla="*/ 95250 h 699134"/>
                <a:gd name="connsiteX0" fmla="*/ 0 w 789299"/>
                <a:gd name="connsiteY0" fmla="*/ 374885 h 699135"/>
                <a:gd name="connsiteX1" fmla="*/ 61808 w 789299"/>
                <a:gd name="connsiteY1" fmla="*/ 436683 h 699135"/>
                <a:gd name="connsiteX2" fmla="*/ 108899 w 789299"/>
                <a:gd name="connsiteY2" fmla="*/ 392087 h 699135"/>
                <a:gd name="connsiteX3" fmla="*/ 108899 w 789299"/>
                <a:gd name="connsiteY3" fmla="*/ 698906 h 699135"/>
                <a:gd name="connsiteX4" fmla="*/ 347024 w 789299"/>
                <a:gd name="connsiteY4" fmla="*/ 699002 h 699135"/>
                <a:gd name="connsiteX5" fmla="*/ 347024 w 789299"/>
                <a:gd name="connsiteY5" fmla="*/ 461172 h 699135"/>
                <a:gd name="connsiteX6" fmla="*/ 442274 w 789299"/>
                <a:gd name="connsiteY6" fmla="*/ 461172 h 699135"/>
                <a:gd name="connsiteX7" fmla="*/ 442274 w 789299"/>
                <a:gd name="connsiteY7" fmla="*/ 699040 h 699135"/>
                <a:gd name="connsiteX8" fmla="*/ 680399 w 789299"/>
                <a:gd name="connsiteY8" fmla="*/ 699135 h 699135"/>
                <a:gd name="connsiteX9" fmla="*/ 680399 w 789299"/>
                <a:gd name="connsiteY9" fmla="*/ 391687 h 699135"/>
                <a:gd name="connsiteX10" fmla="*/ 727729 w 789299"/>
                <a:gd name="connsiteY10" fmla="*/ 436455 h 699135"/>
                <a:gd name="connsiteX11" fmla="*/ 789299 w 789299"/>
                <a:gd name="connsiteY11" fmla="*/ 374894 h 699135"/>
                <a:gd name="connsiteX12" fmla="*/ 394649 w 789299"/>
                <a:gd name="connsiteY12" fmla="*/ 0 h 699135"/>
                <a:gd name="connsiteX13" fmla="*/ 0 w 789299"/>
                <a:gd name="connsiteY13" fmla="*/ 374885 h 699135"/>
                <a:gd name="connsiteX14" fmla="*/ 661349 w 789299"/>
                <a:gd name="connsiteY14" fmla="*/ 680085 h 699135"/>
                <a:gd name="connsiteX15" fmla="*/ 461324 w 789299"/>
                <a:gd name="connsiteY15" fmla="*/ 679999 h 699135"/>
                <a:gd name="connsiteX16" fmla="*/ 461324 w 789299"/>
                <a:gd name="connsiteY16" fmla="*/ 442122 h 699135"/>
                <a:gd name="connsiteX17" fmla="*/ 327974 w 789299"/>
                <a:gd name="connsiteY17" fmla="*/ 679942 h 699135"/>
                <a:gd name="connsiteX18" fmla="*/ 127949 w 789299"/>
                <a:gd name="connsiteY18" fmla="*/ 679866 h 699135"/>
                <a:gd name="connsiteX19" fmla="*/ 127949 w 789299"/>
                <a:gd name="connsiteY19" fmla="*/ 374047 h 699135"/>
                <a:gd name="connsiteX20" fmla="*/ 394649 w 789299"/>
                <a:gd name="connsiteY20" fmla="*/ 121482 h 699135"/>
                <a:gd name="connsiteX21" fmla="*/ 661349 w 789299"/>
                <a:gd name="connsiteY21" fmla="*/ 373675 h 699135"/>
                <a:gd name="connsiteX22" fmla="*/ 661349 w 789299"/>
                <a:gd name="connsiteY22" fmla="*/ 680085 h 699135"/>
                <a:gd name="connsiteX23" fmla="*/ 62170 w 789299"/>
                <a:gd name="connsiteY23" fmla="*/ 410108 h 699135"/>
                <a:gd name="connsiteX24" fmla="*/ 27299 w 789299"/>
                <a:gd name="connsiteY24" fmla="*/ 375285 h 699135"/>
                <a:gd name="connsiteX25" fmla="*/ 394649 w 789299"/>
                <a:gd name="connsiteY25" fmla="*/ 26251 h 699135"/>
                <a:gd name="connsiteX26" fmla="*/ 762000 w 789299"/>
                <a:gd name="connsiteY26" fmla="*/ 375285 h 699135"/>
                <a:gd name="connsiteX27" fmla="*/ 727358 w 789299"/>
                <a:gd name="connsiteY27" fmla="*/ 409880 h 699135"/>
                <a:gd name="connsiteX28" fmla="*/ 394649 w 789299"/>
                <a:gd name="connsiteY28" fmla="*/ 95250 h 699135"/>
                <a:gd name="connsiteX29" fmla="*/ 62170 w 789299"/>
                <a:gd name="connsiteY29" fmla="*/ 410108 h 699135"/>
                <a:gd name="connsiteX0" fmla="*/ 0 w 789299"/>
                <a:gd name="connsiteY0" fmla="*/ 374885 h 699135"/>
                <a:gd name="connsiteX1" fmla="*/ 61808 w 789299"/>
                <a:gd name="connsiteY1" fmla="*/ 436683 h 699135"/>
                <a:gd name="connsiteX2" fmla="*/ 108899 w 789299"/>
                <a:gd name="connsiteY2" fmla="*/ 392087 h 699135"/>
                <a:gd name="connsiteX3" fmla="*/ 108899 w 789299"/>
                <a:gd name="connsiteY3" fmla="*/ 698906 h 699135"/>
                <a:gd name="connsiteX4" fmla="*/ 347024 w 789299"/>
                <a:gd name="connsiteY4" fmla="*/ 699002 h 699135"/>
                <a:gd name="connsiteX5" fmla="*/ 347024 w 789299"/>
                <a:gd name="connsiteY5" fmla="*/ 461172 h 699135"/>
                <a:gd name="connsiteX6" fmla="*/ 442274 w 789299"/>
                <a:gd name="connsiteY6" fmla="*/ 461172 h 699135"/>
                <a:gd name="connsiteX7" fmla="*/ 442274 w 789299"/>
                <a:gd name="connsiteY7" fmla="*/ 699040 h 699135"/>
                <a:gd name="connsiteX8" fmla="*/ 680399 w 789299"/>
                <a:gd name="connsiteY8" fmla="*/ 699135 h 699135"/>
                <a:gd name="connsiteX9" fmla="*/ 680399 w 789299"/>
                <a:gd name="connsiteY9" fmla="*/ 391687 h 699135"/>
                <a:gd name="connsiteX10" fmla="*/ 727729 w 789299"/>
                <a:gd name="connsiteY10" fmla="*/ 436455 h 699135"/>
                <a:gd name="connsiteX11" fmla="*/ 789299 w 789299"/>
                <a:gd name="connsiteY11" fmla="*/ 374894 h 699135"/>
                <a:gd name="connsiteX12" fmla="*/ 394649 w 789299"/>
                <a:gd name="connsiteY12" fmla="*/ 0 h 699135"/>
                <a:gd name="connsiteX13" fmla="*/ 0 w 789299"/>
                <a:gd name="connsiteY13" fmla="*/ 374885 h 699135"/>
                <a:gd name="connsiteX14" fmla="*/ 661349 w 789299"/>
                <a:gd name="connsiteY14" fmla="*/ 680085 h 699135"/>
                <a:gd name="connsiteX15" fmla="*/ 461324 w 789299"/>
                <a:gd name="connsiteY15" fmla="*/ 679999 h 699135"/>
                <a:gd name="connsiteX16" fmla="*/ 327974 w 789299"/>
                <a:gd name="connsiteY16" fmla="*/ 679942 h 699135"/>
                <a:gd name="connsiteX17" fmla="*/ 127949 w 789299"/>
                <a:gd name="connsiteY17" fmla="*/ 679866 h 699135"/>
                <a:gd name="connsiteX18" fmla="*/ 127949 w 789299"/>
                <a:gd name="connsiteY18" fmla="*/ 374047 h 699135"/>
                <a:gd name="connsiteX19" fmla="*/ 394649 w 789299"/>
                <a:gd name="connsiteY19" fmla="*/ 121482 h 699135"/>
                <a:gd name="connsiteX20" fmla="*/ 661349 w 789299"/>
                <a:gd name="connsiteY20" fmla="*/ 373675 h 699135"/>
                <a:gd name="connsiteX21" fmla="*/ 661349 w 789299"/>
                <a:gd name="connsiteY21" fmla="*/ 680085 h 699135"/>
                <a:gd name="connsiteX22" fmla="*/ 62170 w 789299"/>
                <a:gd name="connsiteY22" fmla="*/ 410108 h 699135"/>
                <a:gd name="connsiteX23" fmla="*/ 27299 w 789299"/>
                <a:gd name="connsiteY23" fmla="*/ 375285 h 699135"/>
                <a:gd name="connsiteX24" fmla="*/ 394649 w 789299"/>
                <a:gd name="connsiteY24" fmla="*/ 26251 h 699135"/>
                <a:gd name="connsiteX25" fmla="*/ 762000 w 789299"/>
                <a:gd name="connsiteY25" fmla="*/ 375285 h 699135"/>
                <a:gd name="connsiteX26" fmla="*/ 727358 w 789299"/>
                <a:gd name="connsiteY26" fmla="*/ 409880 h 699135"/>
                <a:gd name="connsiteX27" fmla="*/ 394649 w 789299"/>
                <a:gd name="connsiteY27" fmla="*/ 95250 h 699135"/>
                <a:gd name="connsiteX28" fmla="*/ 62170 w 789299"/>
                <a:gd name="connsiteY28" fmla="*/ 410108 h 699135"/>
                <a:gd name="connsiteX0" fmla="*/ 0 w 789299"/>
                <a:gd name="connsiteY0" fmla="*/ 374885 h 699135"/>
                <a:gd name="connsiteX1" fmla="*/ 61808 w 789299"/>
                <a:gd name="connsiteY1" fmla="*/ 436683 h 699135"/>
                <a:gd name="connsiteX2" fmla="*/ 108899 w 789299"/>
                <a:gd name="connsiteY2" fmla="*/ 392087 h 699135"/>
                <a:gd name="connsiteX3" fmla="*/ 108899 w 789299"/>
                <a:gd name="connsiteY3" fmla="*/ 698906 h 699135"/>
                <a:gd name="connsiteX4" fmla="*/ 347024 w 789299"/>
                <a:gd name="connsiteY4" fmla="*/ 699002 h 699135"/>
                <a:gd name="connsiteX5" fmla="*/ 442274 w 789299"/>
                <a:gd name="connsiteY5" fmla="*/ 461172 h 699135"/>
                <a:gd name="connsiteX6" fmla="*/ 442274 w 789299"/>
                <a:gd name="connsiteY6" fmla="*/ 699040 h 699135"/>
                <a:gd name="connsiteX7" fmla="*/ 680399 w 789299"/>
                <a:gd name="connsiteY7" fmla="*/ 699135 h 699135"/>
                <a:gd name="connsiteX8" fmla="*/ 680399 w 789299"/>
                <a:gd name="connsiteY8" fmla="*/ 391687 h 699135"/>
                <a:gd name="connsiteX9" fmla="*/ 727729 w 789299"/>
                <a:gd name="connsiteY9" fmla="*/ 436455 h 699135"/>
                <a:gd name="connsiteX10" fmla="*/ 789299 w 789299"/>
                <a:gd name="connsiteY10" fmla="*/ 374894 h 699135"/>
                <a:gd name="connsiteX11" fmla="*/ 394649 w 789299"/>
                <a:gd name="connsiteY11" fmla="*/ 0 h 699135"/>
                <a:gd name="connsiteX12" fmla="*/ 0 w 789299"/>
                <a:gd name="connsiteY12" fmla="*/ 374885 h 699135"/>
                <a:gd name="connsiteX13" fmla="*/ 661349 w 789299"/>
                <a:gd name="connsiteY13" fmla="*/ 680085 h 699135"/>
                <a:gd name="connsiteX14" fmla="*/ 461324 w 789299"/>
                <a:gd name="connsiteY14" fmla="*/ 679999 h 699135"/>
                <a:gd name="connsiteX15" fmla="*/ 327974 w 789299"/>
                <a:gd name="connsiteY15" fmla="*/ 679942 h 699135"/>
                <a:gd name="connsiteX16" fmla="*/ 127949 w 789299"/>
                <a:gd name="connsiteY16" fmla="*/ 679866 h 699135"/>
                <a:gd name="connsiteX17" fmla="*/ 127949 w 789299"/>
                <a:gd name="connsiteY17" fmla="*/ 374047 h 699135"/>
                <a:gd name="connsiteX18" fmla="*/ 394649 w 789299"/>
                <a:gd name="connsiteY18" fmla="*/ 121482 h 699135"/>
                <a:gd name="connsiteX19" fmla="*/ 661349 w 789299"/>
                <a:gd name="connsiteY19" fmla="*/ 373675 h 699135"/>
                <a:gd name="connsiteX20" fmla="*/ 661349 w 789299"/>
                <a:gd name="connsiteY20" fmla="*/ 680085 h 699135"/>
                <a:gd name="connsiteX21" fmla="*/ 62170 w 789299"/>
                <a:gd name="connsiteY21" fmla="*/ 410108 h 699135"/>
                <a:gd name="connsiteX22" fmla="*/ 27299 w 789299"/>
                <a:gd name="connsiteY22" fmla="*/ 375285 h 699135"/>
                <a:gd name="connsiteX23" fmla="*/ 394649 w 789299"/>
                <a:gd name="connsiteY23" fmla="*/ 26251 h 699135"/>
                <a:gd name="connsiteX24" fmla="*/ 762000 w 789299"/>
                <a:gd name="connsiteY24" fmla="*/ 375285 h 699135"/>
                <a:gd name="connsiteX25" fmla="*/ 727358 w 789299"/>
                <a:gd name="connsiteY25" fmla="*/ 409880 h 699135"/>
                <a:gd name="connsiteX26" fmla="*/ 394649 w 789299"/>
                <a:gd name="connsiteY26" fmla="*/ 95250 h 699135"/>
                <a:gd name="connsiteX27" fmla="*/ 62170 w 789299"/>
                <a:gd name="connsiteY27" fmla="*/ 410108 h 699135"/>
                <a:gd name="connsiteX0" fmla="*/ 0 w 789299"/>
                <a:gd name="connsiteY0" fmla="*/ 374885 h 699135"/>
                <a:gd name="connsiteX1" fmla="*/ 61808 w 789299"/>
                <a:gd name="connsiteY1" fmla="*/ 436683 h 699135"/>
                <a:gd name="connsiteX2" fmla="*/ 108899 w 789299"/>
                <a:gd name="connsiteY2" fmla="*/ 392087 h 699135"/>
                <a:gd name="connsiteX3" fmla="*/ 108899 w 789299"/>
                <a:gd name="connsiteY3" fmla="*/ 698906 h 699135"/>
                <a:gd name="connsiteX4" fmla="*/ 347024 w 789299"/>
                <a:gd name="connsiteY4" fmla="*/ 699002 h 699135"/>
                <a:gd name="connsiteX5" fmla="*/ 442274 w 789299"/>
                <a:gd name="connsiteY5" fmla="*/ 699040 h 699135"/>
                <a:gd name="connsiteX6" fmla="*/ 680399 w 789299"/>
                <a:gd name="connsiteY6" fmla="*/ 699135 h 699135"/>
                <a:gd name="connsiteX7" fmla="*/ 680399 w 789299"/>
                <a:gd name="connsiteY7" fmla="*/ 391687 h 699135"/>
                <a:gd name="connsiteX8" fmla="*/ 727729 w 789299"/>
                <a:gd name="connsiteY8" fmla="*/ 436455 h 699135"/>
                <a:gd name="connsiteX9" fmla="*/ 789299 w 789299"/>
                <a:gd name="connsiteY9" fmla="*/ 374894 h 699135"/>
                <a:gd name="connsiteX10" fmla="*/ 394649 w 789299"/>
                <a:gd name="connsiteY10" fmla="*/ 0 h 699135"/>
                <a:gd name="connsiteX11" fmla="*/ 0 w 789299"/>
                <a:gd name="connsiteY11" fmla="*/ 374885 h 699135"/>
                <a:gd name="connsiteX12" fmla="*/ 661349 w 789299"/>
                <a:gd name="connsiteY12" fmla="*/ 680085 h 699135"/>
                <a:gd name="connsiteX13" fmla="*/ 461324 w 789299"/>
                <a:gd name="connsiteY13" fmla="*/ 679999 h 699135"/>
                <a:gd name="connsiteX14" fmla="*/ 327974 w 789299"/>
                <a:gd name="connsiteY14" fmla="*/ 679942 h 699135"/>
                <a:gd name="connsiteX15" fmla="*/ 127949 w 789299"/>
                <a:gd name="connsiteY15" fmla="*/ 679866 h 699135"/>
                <a:gd name="connsiteX16" fmla="*/ 127949 w 789299"/>
                <a:gd name="connsiteY16" fmla="*/ 374047 h 699135"/>
                <a:gd name="connsiteX17" fmla="*/ 394649 w 789299"/>
                <a:gd name="connsiteY17" fmla="*/ 121482 h 699135"/>
                <a:gd name="connsiteX18" fmla="*/ 661349 w 789299"/>
                <a:gd name="connsiteY18" fmla="*/ 373675 h 699135"/>
                <a:gd name="connsiteX19" fmla="*/ 661349 w 789299"/>
                <a:gd name="connsiteY19" fmla="*/ 680085 h 699135"/>
                <a:gd name="connsiteX20" fmla="*/ 62170 w 789299"/>
                <a:gd name="connsiteY20" fmla="*/ 410108 h 699135"/>
                <a:gd name="connsiteX21" fmla="*/ 27299 w 789299"/>
                <a:gd name="connsiteY21" fmla="*/ 375285 h 699135"/>
                <a:gd name="connsiteX22" fmla="*/ 394649 w 789299"/>
                <a:gd name="connsiteY22" fmla="*/ 26251 h 699135"/>
                <a:gd name="connsiteX23" fmla="*/ 762000 w 789299"/>
                <a:gd name="connsiteY23" fmla="*/ 375285 h 699135"/>
                <a:gd name="connsiteX24" fmla="*/ 727358 w 789299"/>
                <a:gd name="connsiteY24" fmla="*/ 409880 h 699135"/>
                <a:gd name="connsiteX25" fmla="*/ 394649 w 789299"/>
                <a:gd name="connsiteY25" fmla="*/ 95250 h 699135"/>
                <a:gd name="connsiteX26" fmla="*/ 62170 w 789299"/>
                <a:gd name="connsiteY26" fmla="*/ 410108 h 699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789299" h="699135">
                  <a:moveTo>
                    <a:pt x="0" y="374885"/>
                  </a:moveTo>
                  <a:lnTo>
                    <a:pt x="61808" y="436683"/>
                  </a:lnTo>
                  <a:lnTo>
                    <a:pt x="108899" y="392087"/>
                  </a:lnTo>
                  <a:lnTo>
                    <a:pt x="108899" y="698906"/>
                  </a:lnTo>
                  <a:lnTo>
                    <a:pt x="347024" y="699002"/>
                  </a:lnTo>
                  <a:lnTo>
                    <a:pt x="442274" y="699040"/>
                  </a:lnTo>
                  <a:lnTo>
                    <a:pt x="680399" y="699135"/>
                  </a:lnTo>
                  <a:lnTo>
                    <a:pt x="680399" y="391687"/>
                  </a:lnTo>
                  <a:lnTo>
                    <a:pt x="727729" y="436455"/>
                  </a:lnTo>
                  <a:lnTo>
                    <a:pt x="789299" y="374894"/>
                  </a:lnTo>
                  <a:lnTo>
                    <a:pt x="394649" y="0"/>
                  </a:lnTo>
                  <a:lnTo>
                    <a:pt x="0" y="374885"/>
                  </a:lnTo>
                  <a:close/>
                  <a:moveTo>
                    <a:pt x="661349" y="680085"/>
                  </a:moveTo>
                  <a:lnTo>
                    <a:pt x="461324" y="679999"/>
                  </a:lnTo>
                  <a:lnTo>
                    <a:pt x="327974" y="679942"/>
                  </a:lnTo>
                  <a:lnTo>
                    <a:pt x="127949" y="679866"/>
                  </a:lnTo>
                  <a:lnTo>
                    <a:pt x="127949" y="374047"/>
                  </a:lnTo>
                  <a:lnTo>
                    <a:pt x="394649" y="121482"/>
                  </a:lnTo>
                  <a:lnTo>
                    <a:pt x="661349" y="373675"/>
                  </a:lnTo>
                  <a:lnTo>
                    <a:pt x="661349" y="680085"/>
                  </a:lnTo>
                  <a:close/>
                  <a:moveTo>
                    <a:pt x="62170" y="410108"/>
                  </a:moveTo>
                  <a:lnTo>
                    <a:pt x="27299" y="375285"/>
                  </a:lnTo>
                  <a:lnTo>
                    <a:pt x="394649" y="26251"/>
                  </a:lnTo>
                  <a:lnTo>
                    <a:pt x="762000" y="375285"/>
                  </a:lnTo>
                  <a:lnTo>
                    <a:pt x="727358" y="409880"/>
                  </a:lnTo>
                  <a:lnTo>
                    <a:pt x="394649" y="95250"/>
                  </a:lnTo>
                  <a:lnTo>
                    <a:pt x="62170" y="410108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BE"/>
            </a:p>
          </p:txBody>
        </p:sp>
      </p:grpSp>
      <p:pic>
        <p:nvPicPr>
          <p:cNvPr id="50" name="Image 49">
            <a:extLst>
              <a:ext uri="{FF2B5EF4-FFF2-40B4-BE49-F238E27FC236}">
                <a16:creationId xmlns:a16="http://schemas.microsoft.com/office/drawing/2014/main" id="{14EE1D48-BE31-4A50-A9D4-2017CD7F70F2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01194" y="6073198"/>
            <a:ext cx="516618" cy="513969"/>
          </a:xfrm>
          <a:prstGeom prst="rect">
            <a:avLst/>
          </a:prstGeom>
        </p:spPr>
      </p:pic>
      <p:sp>
        <p:nvSpPr>
          <p:cNvPr id="127" name="ZoneTexte 126">
            <a:extLst>
              <a:ext uri="{FF2B5EF4-FFF2-40B4-BE49-F238E27FC236}">
                <a16:creationId xmlns:a16="http://schemas.microsoft.com/office/drawing/2014/main" id="{6794CCD8-1904-4980-BAF4-BDB6B5929532}"/>
              </a:ext>
            </a:extLst>
          </p:cNvPr>
          <p:cNvSpPr txBox="1"/>
          <p:nvPr/>
        </p:nvSpPr>
        <p:spPr>
          <a:xfrm>
            <a:off x="566816" y="6181725"/>
            <a:ext cx="232031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Plus Beaux Villages de Wallonie</a:t>
            </a:r>
            <a:endParaRPr lang="fr-BE" sz="1100" dirty="0"/>
          </a:p>
        </p:txBody>
      </p:sp>
      <p:pic>
        <p:nvPicPr>
          <p:cNvPr id="128" name="Image 127">
            <a:extLst>
              <a:ext uri="{FF2B5EF4-FFF2-40B4-BE49-F238E27FC236}">
                <a16:creationId xmlns:a16="http://schemas.microsoft.com/office/drawing/2014/main" id="{47150865-4F36-4D10-834B-41780B70C7C5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3787094" y="3044923"/>
            <a:ext cx="329481" cy="327791"/>
          </a:xfrm>
          <a:prstGeom prst="rect">
            <a:avLst/>
          </a:prstGeom>
        </p:spPr>
      </p:pic>
      <p:pic>
        <p:nvPicPr>
          <p:cNvPr id="129" name="Image 128">
            <a:extLst>
              <a:ext uri="{FF2B5EF4-FFF2-40B4-BE49-F238E27FC236}">
                <a16:creationId xmlns:a16="http://schemas.microsoft.com/office/drawing/2014/main" id="{55469B14-41F3-4157-B1C2-615C935B0927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096772" y="904649"/>
            <a:ext cx="329481" cy="327791"/>
          </a:xfrm>
          <a:prstGeom prst="rect">
            <a:avLst/>
          </a:prstGeom>
        </p:spPr>
      </p:pic>
      <p:grpSp>
        <p:nvGrpSpPr>
          <p:cNvPr id="15" name="Groupe 14">
            <a:extLst>
              <a:ext uri="{FF2B5EF4-FFF2-40B4-BE49-F238E27FC236}">
                <a16:creationId xmlns:a16="http://schemas.microsoft.com/office/drawing/2014/main" id="{C1F64FC7-4133-4040-83D3-8B66C2046446}"/>
              </a:ext>
            </a:extLst>
          </p:cNvPr>
          <p:cNvGrpSpPr>
            <a:grpSpLocks noChangeAspect="1"/>
          </p:cNvGrpSpPr>
          <p:nvPr/>
        </p:nvGrpSpPr>
        <p:grpSpPr>
          <a:xfrm>
            <a:off x="2908829" y="279355"/>
            <a:ext cx="6944048" cy="6267685"/>
            <a:chOff x="2908829" y="279355"/>
            <a:chExt cx="6944048" cy="6267685"/>
          </a:xfrm>
        </p:grpSpPr>
        <p:sp>
          <p:nvSpPr>
            <p:cNvPr id="5" name="Forme libre : forme 4">
              <a:extLst>
                <a:ext uri="{FF2B5EF4-FFF2-40B4-BE49-F238E27FC236}">
                  <a16:creationId xmlns:a16="http://schemas.microsoft.com/office/drawing/2014/main" id="{FA4E5A16-E8D1-47A8-9A71-9E217CB4E4BA}"/>
                </a:ext>
              </a:extLst>
            </p:cNvPr>
            <p:cNvSpPr/>
            <p:nvPr/>
          </p:nvSpPr>
          <p:spPr>
            <a:xfrm>
              <a:off x="5518150" y="279355"/>
              <a:ext cx="2241550" cy="819195"/>
            </a:xfrm>
            <a:custGeom>
              <a:avLst/>
              <a:gdLst>
                <a:gd name="connsiteX0" fmla="*/ 0 w 2241550"/>
                <a:gd name="connsiteY0" fmla="*/ 400095 h 819195"/>
                <a:gd name="connsiteX1" fmla="*/ 209550 w 2241550"/>
                <a:gd name="connsiteY1" fmla="*/ 495345 h 819195"/>
                <a:gd name="connsiteX2" fmla="*/ 374650 w 2241550"/>
                <a:gd name="connsiteY2" fmla="*/ 717595 h 819195"/>
                <a:gd name="connsiteX3" fmla="*/ 514350 w 2241550"/>
                <a:gd name="connsiteY3" fmla="*/ 685845 h 819195"/>
                <a:gd name="connsiteX4" fmla="*/ 692150 w 2241550"/>
                <a:gd name="connsiteY4" fmla="*/ 615995 h 819195"/>
                <a:gd name="connsiteX5" fmla="*/ 736600 w 2241550"/>
                <a:gd name="connsiteY5" fmla="*/ 552495 h 819195"/>
                <a:gd name="connsiteX6" fmla="*/ 838200 w 2241550"/>
                <a:gd name="connsiteY6" fmla="*/ 450895 h 819195"/>
                <a:gd name="connsiteX7" fmla="*/ 1009650 w 2241550"/>
                <a:gd name="connsiteY7" fmla="*/ 431845 h 819195"/>
                <a:gd name="connsiteX8" fmla="*/ 1358900 w 2241550"/>
                <a:gd name="connsiteY8" fmla="*/ 273095 h 819195"/>
                <a:gd name="connsiteX9" fmla="*/ 1441450 w 2241550"/>
                <a:gd name="connsiteY9" fmla="*/ 241345 h 819195"/>
                <a:gd name="connsiteX10" fmla="*/ 1549400 w 2241550"/>
                <a:gd name="connsiteY10" fmla="*/ 69895 h 819195"/>
                <a:gd name="connsiteX11" fmla="*/ 1714500 w 2241550"/>
                <a:gd name="connsiteY11" fmla="*/ 82595 h 819195"/>
                <a:gd name="connsiteX12" fmla="*/ 1835150 w 2241550"/>
                <a:gd name="connsiteY12" fmla="*/ 45 h 819195"/>
                <a:gd name="connsiteX13" fmla="*/ 1885950 w 2241550"/>
                <a:gd name="connsiteY13" fmla="*/ 95295 h 819195"/>
                <a:gd name="connsiteX14" fmla="*/ 1974850 w 2241550"/>
                <a:gd name="connsiteY14" fmla="*/ 228645 h 819195"/>
                <a:gd name="connsiteX15" fmla="*/ 2032000 w 2241550"/>
                <a:gd name="connsiteY15" fmla="*/ 476295 h 819195"/>
                <a:gd name="connsiteX16" fmla="*/ 2241550 w 2241550"/>
                <a:gd name="connsiteY16" fmla="*/ 819195 h 819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41550" h="819195">
                  <a:moveTo>
                    <a:pt x="0" y="400095"/>
                  </a:moveTo>
                  <a:cubicBezTo>
                    <a:pt x="73554" y="421261"/>
                    <a:pt x="147108" y="442428"/>
                    <a:pt x="209550" y="495345"/>
                  </a:cubicBezTo>
                  <a:cubicBezTo>
                    <a:pt x="271992" y="548262"/>
                    <a:pt x="323850" y="685845"/>
                    <a:pt x="374650" y="717595"/>
                  </a:cubicBezTo>
                  <a:cubicBezTo>
                    <a:pt x="425450" y="749345"/>
                    <a:pt x="461433" y="702778"/>
                    <a:pt x="514350" y="685845"/>
                  </a:cubicBezTo>
                  <a:cubicBezTo>
                    <a:pt x="567267" y="668912"/>
                    <a:pt x="655109" y="638220"/>
                    <a:pt x="692150" y="615995"/>
                  </a:cubicBezTo>
                  <a:cubicBezTo>
                    <a:pt x="729191" y="593770"/>
                    <a:pt x="712258" y="580012"/>
                    <a:pt x="736600" y="552495"/>
                  </a:cubicBezTo>
                  <a:cubicBezTo>
                    <a:pt x="760942" y="524978"/>
                    <a:pt x="792692" y="471003"/>
                    <a:pt x="838200" y="450895"/>
                  </a:cubicBezTo>
                  <a:cubicBezTo>
                    <a:pt x="883708" y="430787"/>
                    <a:pt x="922867" y="461478"/>
                    <a:pt x="1009650" y="431845"/>
                  </a:cubicBezTo>
                  <a:cubicBezTo>
                    <a:pt x="1096433" y="402212"/>
                    <a:pt x="1286933" y="304845"/>
                    <a:pt x="1358900" y="273095"/>
                  </a:cubicBezTo>
                  <a:cubicBezTo>
                    <a:pt x="1430867" y="241345"/>
                    <a:pt x="1409700" y="275212"/>
                    <a:pt x="1441450" y="241345"/>
                  </a:cubicBezTo>
                  <a:cubicBezTo>
                    <a:pt x="1473200" y="207478"/>
                    <a:pt x="1503892" y="96353"/>
                    <a:pt x="1549400" y="69895"/>
                  </a:cubicBezTo>
                  <a:cubicBezTo>
                    <a:pt x="1594908" y="43437"/>
                    <a:pt x="1666875" y="94237"/>
                    <a:pt x="1714500" y="82595"/>
                  </a:cubicBezTo>
                  <a:cubicBezTo>
                    <a:pt x="1762125" y="70953"/>
                    <a:pt x="1806575" y="-2072"/>
                    <a:pt x="1835150" y="45"/>
                  </a:cubicBezTo>
                  <a:cubicBezTo>
                    <a:pt x="1863725" y="2162"/>
                    <a:pt x="1862667" y="57195"/>
                    <a:pt x="1885950" y="95295"/>
                  </a:cubicBezTo>
                  <a:cubicBezTo>
                    <a:pt x="1909233" y="133395"/>
                    <a:pt x="1950508" y="165145"/>
                    <a:pt x="1974850" y="228645"/>
                  </a:cubicBezTo>
                  <a:cubicBezTo>
                    <a:pt x="1999192" y="292145"/>
                    <a:pt x="1987550" y="377870"/>
                    <a:pt x="2032000" y="476295"/>
                  </a:cubicBezTo>
                  <a:cubicBezTo>
                    <a:pt x="2076450" y="574720"/>
                    <a:pt x="2159000" y="696957"/>
                    <a:pt x="2241550" y="819195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  <p:sp>
          <p:nvSpPr>
            <p:cNvPr id="6" name="Forme libre : forme 5">
              <a:extLst>
                <a:ext uri="{FF2B5EF4-FFF2-40B4-BE49-F238E27FC236}">
                  <a16:creationId xmlns:a16="http://schemas.microsoft.com/office/drawing/2014/main" id="{BDAE27D0-184D-4197-9EDA-2D4D9321C12F}"/>
                </a:ext>
              </a:extLst>
            </p:cNvPr>
            <p:cNvSpPr/>
            <p:nvPr/>
          </p:nvSpPr>
          <p:spPr>
            <a:xfrm>
              <a:off x="7701801" y="1064836"/>
              <a:ext cx="2151076" cy="2593308"/>
            </a:xfrm>
            <a:custGeom>
              <a:avLst/>
              <a:gdLst>
                <a:gd name="connsiteX0" fmla="*/ 57899 w 2151076"/>
                <a:gd name="connsiteY0" fmla="*/ 14664 h 2593308"/>
                <a:gd name="connsiteX1" fmla="*/ 134099 w 2151076"/>
                <a:gd name="connsiteY1" fmla="*/ 14664 h 2593308"/>
                <a:gd name="connsiteX2" fmla="*/ 229349 w 2151076"/>
                <a:gd name="connsiteY2" fmla="*/ 167064 h 2593308"/>
                <a:gd name="connsiteX3" fmla="*/ 197599 w 2151076"/>
                <a:gd name="connsiteY3" fmla="*/ 306764 h 2593308"/>
                <a:gd name="connsiteX4" fmla="*/ 254749 w 2151076"/>
                <a:gd name="connsiteY4" fmla="*/ 408364 h 2593308"/>
                <a:gd name="connsiteX5" fmla="*/ 749 w 2151076"/>
                <a:gd name="connsiteY5" fmla="*/ 636964 h 2593308"/>
                <a:gd name="connsiteX6" fmla="*/ 178549 w 2151076"/>
                <a:gd name="connsiteY6" fmla="*/ 878264 h 2593308"/>
                <a:gd name="connsiteX7" fmla="*/ 229349 w 2151076"/>
                <a:gd name="connsiteY7" fmla="*/ 979864 h 2593308"/>
                <a:gd name="connsiteX8" fmla="*/ 496049 w 2151076"/>
                <a:gd name="connsiteY8" fmla="*/ 1011614 h 2593308"/>
                <a:gd name="connsiteX9" fmla="*/ 584949 w 2151076"/>
                <a:gd name="connsiteY9" fmla="*/ 948114 h 2593308"/>
                <a:gd name="connsiteX10" fmla="*/ 807199 w 2151076"/>
                <a:gd name="connsiteY10" fmla="*/ 1068764 h 2593308"/>
                <a:gd name="connsiteX11" fmla="*/ 832599 w 2151076"/>
                <a:gd name="connsiteY11" fmla="*/ 1132264 h 2593308"/>
                <a:gd name="connsiteX12" fmla="*/ 959599 w 2151076"/>
                <a:gd name="connsiteY12" fmla="*/ 1106864 h 2593308"/>
                <a:gd name="connsiteX13" fmla="*/ 984999 w 2151076"/>
                <a:gd name="connsiteY13" fmla="*/ 1183064 h 2593308"/>
                <a:gd name="connsiteX14" fmla="*/ 896099 w 2151076"/>
                <a:gd name="connsiteY14" fmla="*/ 1291014 h 2593308"/>
                <a:gd name="connsiteX15" fmla="*/ 921499 w 2151076"/>
                <a:gd name="connsiteY15" fmla="*/ 1570414 h 2593308"/>
                <a:gd name="connsiteX16" fmla="*/ 991349 w 2151076"/>
                <a:gd name="connsiteY16" fmla="*/ 1583114 h 2593308"/>
                <a:gd name="connsiteX17" fmla="*/ 1137399 w 2151076"/>
                <a:gd name="connsiteY17" fmla="*/ 1811714 h 2593308"/>
                <a:gd name="connsiteX18" fmla="*/ 1365999 w 2151076"/>
                <a:gd name="connsiteY18" fmla="*/ 1678364 h 2593308"/>
                <a:gd name="connsiteX19" fmla="*/ 1772399 w 2151076"/>
                <a:gd name="connsiteY19" fmla="*/ 1462464 h 2593308"/>
                <a:gd name="connsiteX20" fmla="*/ 1848599 w 2151076"/>
                <a:gd name="connsiteY20" fmla="*/ 1341814 h 2593308"/>
                <a:gd name="connsiteX21" fmla="*/ 1905749 w 2151076"/>
                <a:gd name="connsiteY21" fmla="*/ 1430714 h 2593308"/>
                <a:gd name="connsiteX22" fmla="*/ 1943849 w 2151076"/>
                <a:gd name="connsiteY22" fmla="*/ 1792664 h 2593308"/>
                <a:gd name="connsiteX23" fmla="*/ 2147049 w 2151076"/>
                <a:gd name="connsiteY23" fmla="*/ 2180014 h 2593308"/>
                <a:gd name="connsiteX24" fmla="*/ 2070849 w 2151076"/>
                <a:gd name="connsiteY24" fmla="*/ 2249864 h 2593308"/>
                <a:gd name="connsiteX25" fmla="*/ 1969249 w 2151076"/>
                <a:gd name="connsiteY25" fmla="*/ 2364164 h 2593308"/>
                <a:gd name="connsiteX26" fmla="*/ 1975599 w 2151076"/>
                <a:gd name="connsiteY26" fmla="*/ 2459414 h 2593308"/>
                <a:gd name="connsiteX27" fmla="*/ 1854949 w 2151076"/>
                <a:gd name="connsiteY27" fmla="*/ 2453064 h 2593308"/>
                <a:gd name="connsiteX28" fmla="*/ 1778749 w 2151076"/>
                <a:gd name="connsiteY28" fmla="*/ 2529264 h 2593308"/>
                <a:gd name="connsiteX29" fmla="*/ 1677149 w 2151076"/>
                <a:gd name="connsiteY29" fmla="*/ 2592764 h 2593308"/>
                <a:gd name="connsiteX30" fmla="*/ 1607299 w 2151076"/>
                <a:gd name="connsiteY30" fmla="*/ 2554664 h 2593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2151076" h="2593308">
                  <a:moveTo>
                    <a:pt x="57899" y="14664"/>
                  </a:moveTo>
                  <a:cubicBezTo>
                    <a:pt x="81711" y="1964"/>
                    <a:pt x="105524" y="-10736"/>
                    <a:pt x="134099" y="14664"/>
                  </a:cubicBezTo>
                  <a:cubicBezTo>
                    <a:pt x="162674" y="40064"/>
                    <a:pt x="218766" y="118381"/>
                    <a:pt x="229349" y="167064"/>
                  </a:cubicBezTo>
                  <a:cubicBezTo>
                    <a:pt x="239932" y="215747"/>
                    <a:pt x="193366" y="266547"/>
                    <a:pt x="197599" y="306764"/>
                  </a:cubicBezTo>
                  <a:cubicBezTo>
                    <a:pt x="201832" y="346981"/>
                    <a:pt x="287557" y="353331"/>
                    <a:pt x="254749" y="408364"/>
                  </a:cubicBezTo>
                  <a:cubicBezTo>
                    <a:pt x="221941" y="463397"/>
                    <a:pt x="13449" y="558647"/>
                    <a:pt x="749" y="636964"/>
                  </a:cubicBezTo>
                  <a:cubicBezTo>
                    <a:pt x="-11951" y="715281"/>
                    <a:pt x="140449" y="821114"/>
                    <a:pt x="178549" y="878264"/>
                  </a:cubicBezTo>
                  <a:cubicBezTo>
                    <a:pt x="216649" y="935414"/>
                    <a:pt x="176432" y="957639"/>
                    <a:pt x="229349" y="979864"/>
                  </a:cubicBezTo>
                  <a:cubicBezTo>
                    <a:pt x="282266" y="1002089"/>
                    <a:pt x="436782" y="1016906"/>
                    <a:pt x="496049" y="1011614"/>
                  </a:cubicBezTo>
                  <a:cubicBezTo>
                    <a:pt x="555316" y="1006322"/>
                    <a:pt x="533091" y="938589"/>
                    <a:pt x="584949" y="948114"/>
                  </a:cubicBezTo>
                  <a:cubicBezTo>
                    <a:pt x="636807" y="957639"/>
                    <a:pt x="765924" y="1038072"/>
                    <a:pt x="807199" y="1068764"/>
                  </a:cubicBezTo>
                  <a:cubicBezTo>
                    <a:pt x="848474" y="1099456"/>
                    <a:pt x="807199" y="1125914"/>
                    <a:pt x="832599" y="1132264"/>
                  </a:cubicBezTo>
                  <a:cubicBezTo>
                    <a:pt x="857999" y="1138614"/>
                    <a:pt x="934199" y="1098397"/>
                    <a:pt x="959599" y="1106864"/>
                  </a:cubicBezTo>
                  <a:cubicBezTo>
                    <a:pt x="984999" y="1115331"/>
                    <a:pt x="995582" y="1152372"/>
                    <a:pt x="984999" y="1183064"/>
                  </a:cubicBezTo>
                  <a:cubicBezTo>
                    <a:pt x="974416" y="1213756"/>
                    <a:pt x="906682" y="1226456"/>
                    <a:pt x="896099" y="1291014"/>
                  </a:cubicBezTo>
                  <a:cubicBezTo>
                    <a:pt x="885516" y="1355572"/>
                    <a:pt x="905624" y="1521731"/>
                    <a:pt x="921499" y="1570414"/>
                  </a:cubicBezTo>
                  <a:cubicBezTo>
                    <a:pt x="937374" y="1619097"/>
                    <a:pt x="955366" y="1542897"/>
                    <a:pt x="991349" y="1583114"/>
                  </a:cubicBezTo>
                  <a:cubicBezTo>
                    <a:pt x="1027332" y="1623331"/>
                    <a:pt x="1074957" y="1795839"/>
                    <a:pt x="1137399" y="1811714"/>
                  </a:cubicBezTo>
                  <a:cubicBezTo>
                    <a:pt x="1199841" y="1827589"/>
                    <a:pt x="1260166" y="1736572"/>
                    <a:pt x="1365999" y="1678364"/>
                  </a:cubicBezTo>
                  <a:cubicBezTo>
                    <a:pt x="1471832" y="1620156"/>
                    <a:pt x="1691966" y="1518556"/>
                    <a:pt x="1772399" y="1462464"/>
                  </a:cubicBezTo>
                  <a:cubicBezTo>
                    <a:pt x="1852832" y="1406372"/>
                    <a:pt x="1826374" y="1347106"/>
                    <a:pt x="1848599" y="1341814"/>
                  </a:cubicBezTo>
                  <a:cubicBezTo>
                    <a:pt x="1870824" y="1336522"/>
                    <a:pt x="1889874" y="1355572"/>
                    <a:pt x="1905749" y="1430714"/>
                  </a:cubicBezTo>
                  <a:cubicBezTo>
                    <a:pt x="1921624" y="1505856"/>
                    <a:pt x="1903632" y="1667781"/>
                    <a:pt x="1943849" y="1792664"/>
                  </a:cubicBezTo>
                  <a:cubicBezTo>
                    <a:pt x="1984066" y="1917547"/>
                    <a:pt x="2125882" y="2103814"/>
                    <a:pt x="2147049" y="2180014"/>
                  </a:cubicBezTo>
                  <a:cubicBezTo>
                    <a:pt x="2168216" y="2256214"/>
                    <a:pt x="2100482" y="2219172"/>
                    <a:pt x="2070849" y="2249864"/>
                  </a:cubicBezTo>
                  <a:cubicBezTo>
                    <a:pt x="2041216" y="2280556"/>
                    <a:pt x="1985124" y="2329239"/>
                    <a:pt x="1969249" y="2364164"/>
                  </a:cubicBezTo>
                  <a:cubicBezTo>
                    <a:pt x="1953374" y="2399089"/>
                    <a:pt x="1994649" y="2444597"/>
                    <a:pt x="1975599" y="2459414"/>
                  </a:cubicBezTo>
                  <a:cubicBezTo>
                    <a:pt x="1956549" y="2474231"/>
                    <a:pt x="1887757" y="2441422"/>
                    <a:pt x="1854949" y="2453064"/>
                  </a:cubicBezTo>
                  <a:cubicBezTo>
                    <a:pt x="1822141" y="2464706"/>
                    <a:pt x="1808382" y="2505981"/>
                    <a:pt x="1778749" y="2529264"/>
                  </a:cubicBezTo>
                  <a:cubicBezTo>
                    <a:pt x="1749116" y="2552547"/>
                    <a:pt x="1705724" y="2588531"/>
                    <a:pt x="1677149" y="2592764"/>
                  </a:cubicBezTo>
                  <a:cubicBezTo>
                    <a:pt x="1648574" y="2596997"/>
                    <a:pt x="1627936" y="2575830"/>
                    <a:pt x="1607299" y="2554664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  <p:sp>
          <p:nvSpPr>
            <p:cNvPr id="9" name="Forme libre : forme 8">
              <a:extLst>
                <a:ext uri="{FF2B5EF4-FFF2-40B4-BE49-F238E27FC236}">
                  <a16:creationId xmlns:a16="http://schemas.microsoft.com/office/drawing/2014/main" id="{ACE898E1-7BDE-49B0-8EBE-D13D00606527}"/>
                </a:ext>
              </a:extLst>
            </p:cNvPr>
            <p:cNvSpPr/>
            <p:nvPr/>
          </p:nvSpPr>
          <p:spPr>
            <a:xfrm>
              <a:off x="7672120" y="3459906"/>
              <a:ext cx="1660678" cy="1639144"/>
            </a:xfrm>
            <a:custGeom>
              <a:avLst/>
              <a:gdLst>
                <a:gd name="connsiteX0" fmla="*/ 1649680 w 1660678"/>
                <a:gd name="connsiteY0" fmla="*/ 159594 h 1639144"/>
                <a:gd name="connsiteX1" fmla="*/ 1649680 w 1660678"/>
                <a:gd name="connsiteY1" fmla="*/ 51644 h 1639144"/>
                <a:gd name="connsiteX2" fmla="*/ 1535380 w 1660678"/>
                <a:gd name="connsiteY2" fmla="*/ 844 h 1639144"/>
                <a:gd name="connsiteX3" fmla="*/ 1395680 w 1660678"/>
                <a:gd name="connsiteY3" fmla="*/ 89744 h 1639144"/>
                <a:gd name="connsiteX4" fmla="*/ 1395680 w 1660678"/>
                <a:gd name="connsiteY4" fmla="*/ 362794 h 1639144"/>
                <a:gd name="connsiteX5" fmla="*/ 1465530 w 1660678"/>
                <a:gd name="connsiteY5" fmla="*/ 426294 h 1639144"/>
                <a:gd name="connsiteX6" fmla="*/ 1414730 w 1660678"/>
                <a:gd name="connsiteY6" fmla="*/ 496144 h 1639144"/>
                <a:gd name="connsiteX7" fmla="*/ 1281380 w 1660678"/>
                <a:gd name="connsiteY7" fmla="*/ 585044 h 1639144"/>
                <a:gd name="connsiteX8" fmla="*/ 1224230 w 1660678"/>
                <a:gd name="connsiteY8" fmla="*/ 737444 h 1639144"/>
                <a:gd name="connsiteX9" fmla="*/ 1008330 w 1660678"/>
                <a:gd name="connsiteY9" fmla="*/ 775544 h 1639144"/>
                <a:gd name="connsiteX10" fmla="*/ 919430 w 1660678"/>
                <a:gd name="connsiteY10" fmla="*/ 712044 h 1639144"/>
                <a:gd name="connsiteX11" fmla="*/ 874980 w 1660678"/>
                <a:gd name="connsiteY11" fmla="*/ 680294 h 1639144"/>
                <a:gd name="connsiteX12" fmla="*/ 773380 w 1660678"/>
                <a:gd name="connsiteY12" fmla="*/ 667594 h 1639144"/>
                <a:gd name="connsiteX13" fmla="*/ 728930 w 1660678"/>
                <a:gd name="connsiteY13" fmla="*/ 750144 h 1639144"/>
                <a:gd name="connsiteX14" fmla="*/ 665430 w 1660678"/>
                <a:gd name="connsiteY14" fmla="*/ 832694 h 1639144"/>
                <a:gd name="connsiteX15" fmla="*/ 481280 w 1660678"/>
                <a:gd name="connsiteY15" fmla="*/ 985094 h 1639144"/>
                <a:gd name="connsiteX16" fmla="*/ 373330 w 1660678"/>
                <a:gd name="connsiteY16" fmla="*/ 1010494 h 1639144"/>
                <a:gd name="connsiteX17" fmla="*/ 271730 w 1660678"/>
                <a:gd name="connsiteY17" fmla="*/ 1112094 h 1639144"/>
                <a:gd name="connsiteX18" fmla="*/ 144730 w 1660678"/>
                <a:gd name="connsiteY18" fmla="*/ 1099394 h 1639144"/>
                <a:gd name="connsiteX19" fmla="*/ 5030 w 1660678"/>
                <a:gd name="connsiteY19" fmla="*/ 1181944 h 1639144"/>
                <a:gd name="connsiteX20" fmla="*/ 36780 w 1660678"/>
                <a:gd name="connsiteY20" fmla="*/ 1321644 h 1639144"/>
                <a:gd name="connsiteX21" fmla="*/ 93930 w 1660678"/>
                <a:gd name="connsiteY21" fmla="*/ 1366094 h 1639144"/>
                <a:gd name="connsiteX22" fmla="*/ 214580 w 1660678"/>
                <a:gd name="connsiteY22" fmla="*/ 1378794 h 1639144"/>
                <a:gd name="connsiteX23" fmla="*/ 119330 w 1660678"/>
                <a:gd name="connsiteY23" fmla="*/ 1575644 h 1639144"/>
                <a:gd name="connsiteX24" fmla="*/ 74880 w 1660678"/>
                <a:gd name="connsiteY24" fmla="*/ 1639144 h 1639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660678" h="1639144">
                  <a:moveTo>
                    <a:pt x="1649680" y="159594"/>
                  </a:moveTo>
                  <a:cubicBezTo>
                    <a:pt x="1659205" y="118848"/>
                    <a:pt x="1668730" y="78102"/>
                    <a:pt x="1649680" y="51644"/>
                  </a:cubicBezTo>
                  <a:cubicBezTo>
                    <a:pt x="1630630" y="25186"/>
                    <a:pt x="1577713" y="-5506"/>
                    <a:pt x="1535380" y="844"/>
                  </a:cubicBezTo>
                  <a:cubicBezTo>
                    <a:pt x="1493047" y="7194"/>
                    <a:pt x="1418963" y="29419"/>
                    <a:pt x="1395680" y="89744"/>
                  </a:cubicBezTo>
                  <a:cubicBezTo>
                    <a:pt x="1372397" y="150069"/>
                    <a:pt x="1384038" y="306702"/>
                    <a:pt x="1395680" y="362794"/>
                  </a:cubicBezTo>
                  <a:cubicBezTo>
                    <a:pt x="1407322" y="418886"/>
                    <a:pt x="1462355" y="404069"/>
                    <a:pt x="1465530" y="426294"/>
                  </a:cubicBezTo>
                  <a:cubicBezTo>
                    <a:pt x="1468705" y="448519"/>
                    <a:pt x="1445422" y="469686"/>
                    <a:pt x="1414730" y="496144"/>
                  </a:cubicBezTo>
                  <a:cubicBezTo>
                    <a:pt x="1384038" y="522602"/>
                    <a:pt x="1313130" y="544827"/>
                    <a:pt x="1281380" y="585044"/>
                  </a:cubicBezTo>
                  <a:cubicBezTo>
                    <a:pt x="1249630" y="625261"/>
                    <a:pt x="1269738" y="705694"/>
                    <a:pt x="1224230" y="737444"/>
                  </a:cubicBezTo>
                  <a:cubicBezTo>
                    <a:pt x="1178722" y="769194"/>
                    <a:pt x="1059130" y="779777"/>
                    <a:pt x="1008330" y="775544"/>
                  </a:cubicBezTo>
                  <a:cubicBezTo>
                    <a:pt x="957530" y="771311"/>
                    <a:pt x="919430" y="712044"/>
                    <a:pt x="919430" y="712044"/>
                  </a:cubicBezTo>
                  <a:cubicBezTo>
                    <a:pt x="897205" y="696169"/>
                    <a:pt x="899322" y="687702"/>
                    <a:pt x="874980" y="680294"/>
                  </a:cubicBezTo>
                  <a:cubicBezTo>
                    <a:pt x="850638" y="672886"/>
                    <a:pt x="797722" y="655952"/>
                    <a:pt x="773380" y="667594"/>
                  </a:cubicBezTo>
                  <a:cubicBezTo>
                    <a:pt x="749038" y="679236"/>
                    <a:pt x="746922" y="722627"/>
                    <a:pt x="728930" y="750144"/>
                  </a:cubicBezTo>
                  <a:cubicBezTo>
                    <a:pt x="710938" y="777661"/>
                    <a:pt x="706705" y="793536"/>
                    <a:pt x="665430" y="832694"/>
                  </a:cubicBezTo>
                  <a:cubicBezTo>
                    <a:pt x="624155" y="871852"/>
                    <a:pt x="529963" y="955461"/>
                    <a:pt x="481280" y="985094"/>
                  </a:cubicBezTo>
                  <a:cubicBezTo>
                    <a:pt x="432597" y="1014727"/>
                    <a:pt x="408255" y="989327"/>
                    <a:pt x="373330" y="1010494"/>
                  </a:cubicBezTo>
                  <a:cubicBezTo>
                    <a:pt x="338405" y="1031661"/>
                    <a:pt x="309830" y="1097277"/>
                    <a:pt x="271730" y="1112094"/>
                  </a:cubicBezTo>
                  <a:cubicBezTo>
                    <a:pt x="233630" y="1126911"/>
                    <a:pt x="189180" y="1087752"/>
                    <a:pt x="144730" y="1099394"/>
                  </a:cubicBezTo>
                  <a:cubicBezTo>
                    <a:pt x="100280" y="1111036"/>
                    <a:pt x="23022" y="1144902"/>
                    <a:pt x="5030" y="1181944"/>
                  </a:cubicBezTo>
                  <a:cubicBezTo>
                    <a:pt x="-12962" y="1218986"/>
                    <a:pt x="21963" y="1290952"/>
                    <a:pt x="36780" y="1321644"/>
                  </a:cubicBezTo>
                  <a:cubicBezTo>
                    <a:pt x="51597" y="1352336"/>
                    <a:pt x="64297" y="1356569"/>
                    <a:pt x="93930" y="1366094"/>
                  </a:cubicBezTo>
                  <a:cubicBezTo>
                    <a:pt x="123563" y="1375619"/>
                    <a:pt x="210347" y="1343869"/>
                    <a:pt x="214580" y="1378794"/>
                  </a:cubicBezTo>
                  <a:cubicBezTo>
                    <a:pt x="218813" y="1413719"/>
                    <a:pt x="142613" y="1532252"/>
                    <a:pt x="119330" y="1575644"/>
                  </a:cubicBezTo>
                  <a:cubicBezTo>
                    <a:pt x="96047" y="1619036"/>
                    <a:pt x="85463" y="1629090"/>
                    <a:pt x="74880" y="1639144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  <p:sp>
          <p:nvSpPr>
            <p:cNvPr id="13" name="Forme libre : forme 12">
              <a:extLst>
                <a:ext uri="{FF2B5EF4-FFF2-40B4-BE49-F238E27FC236}">
                  <a16:creationId xmlns:a16="http://schemas.microsoft.com/office/drawing/2014/main" id="{529D98ED-C248-4E49-83CA-039AD5E1BA55}"/>
                </a:ext>
              </a:extLst>
            </p:cNvPr>
            <p:cNvSpPr/>
            <p:nvPr/>
          </p:nvSpPr>
          <p:spPr>
            <a:xfrm>
              <a:off x="2908829" y="2114550"/>
              <a:ext cx="5463008" cy="4432490"/>
            </a:xfrm>
            <a:custGeom>
              <a:avLst/>
              <a:gdLst>
                <a:gd name="connsiteX0" fmla="*/ 4850871 w 5463008"/>
                <a:gd name="connsiteY0" fmla="*/ 2965450 h 4432490"/>
                <a:gd name="connsiteX1" fmla="*/ 4787371 w 5463008"/>
                <a:gd name="connsiteY1" fmla="*/ 3124200 h 4432490"/>
                <a:gd name="connsiteX2" fmla="*/ 4825471 w 5463008"/>
                <a:gd name="connsiteY2" fmla="*/ 3194050 h 4432490"/>
                <a:gd name="connsiteX3" fmla="*/ 5054071 w 5463008"/>
                <a:gd name="connsiteY3" fmla="*/ 3124200 h 4432490"/>
                <a:gd name="connsiteX4" fmla="*/ 5181071 w 5463008"/>
                <a:gd name="connsiteY4" fmla="*/ 3308350 h 4432490"/>
                <a:gd name="connsiteX5" fmla="*/ 5384271 w 5463008"/>
                <a:gd name="connsiteY5" fmla="*/ 3371850 h 4432490"/>
                <a:gd name="connsiteX6" fmla="*/ 5371571 w 5463008"/>
                <a:gd name="connsiteY6" fmla="*/ 3511550 h 4432490"/>
                <a:gd name="connsiteX7" fmla="*/ 5447771 w 5463008"/>
                <a:gd name="connsiteY7" fmla="*/ 3644900 h 4432490"/>
                <a:gd name="connsiteX8" fmla="*/ 5308071 w 5463008"/>
                <a:gd name="connsiteY8" fmla="*/ 3714750 h 4432490"/>
                <a:gd name="connsiteX9" fmla="*/ 5460471 w 5463008"/>
                <a:gd name="connsiteY9" fmla="*/ 3873500 h 4432490"/>
                <a:gd name="connsiteX10" fmla="*/ 5377921 w 5463008"/>
                <a:gd name="connsiteY10" fmla="*/ 3987800 h 4432490"/>
                <a:gd name="connsiteX11" fmla="*/ 5066771 w 5463008"/>
                <a:gd name="connsiteY11" fmla="*/ 4108450 h 4432490"/>
                <a:gd name="connsiteX12" fmla="*/ 4977871 w 5463008"/>
                <a:gd name="connsiteY12" fmla="*/ 3987800 h 4432490"/>
                <a:gd name="connsiteX13" fmla="*/ 4838171 w 5463008"/>
                <a:gd name="connsiteY13" fmla="*/ 4070350 h 4432490"/>
                <a:gd name="connsiteX14" fmla="*/ 4723871 w 5463008"/>
                <a:gd name="connsiteY14" fmla="*/ 3848100 h 4432490"/>
                <a:gd name="connsiteX15" fmla="*/ 4596871 w 5463008"/>
                <a:gd name="connsiteY15" fmla="*/ 3810000 h 4432490"/>
                <a:gd name="connsiteX16" fmla="*/ 4336521 w 5463008"/>
                <a:gd name="connsiteY16" fmla="*/ 3829050 h 4432490"/>
                <a:gd name="connsiteX17" fmla="*/ 4190471 w 5463008"/>
                <a:gd name="connsiteY17" fmla="*/ 3740150 h 4432490"/>
                <a:gd name="connsiteX18" fmla="*/ 4082521 w 5463008"/>
                <a:gd name="connsiteY18" fmla="*/ 3892550 h 4432490"/>
                <a:gd name="connsiteX19" fmla="*/ 3892021 w 5463008"/>
                <a:gd name="connsiteY19" fmla="*/ 4013200 h 4432490"/>
                <a:gd name="connsiteX20" fmla="*/ 3872971 w 5463008"/>
                <a:gd name="connsiteY20" fmla="*/ 4102100 h 4432490"/>
                <a:gd name="connsiteX21" fmla="*/ 3745971 w 5463008"/>
                <a:gd name="connsiteY21" fmla="*/ 4273550 h 4432490"/>
                <a:gd name="connsiteX22" fmla="*/ 3555471 w 5463008"/>
                <a:gd name="connsiteY22" fmla="*/ 4356100 h 4432490"/>
                <a:gd name="connsiteX23" fmla="*/ 3295121 w 5463008"/>
                <a:gd name="connsiteY23" fmla="*/ 4356100 h 4432490"/>
                <a:gd name="connsiteX24" fmla="*/ 3085571 w 5463008"/>
                <a:gd name="connsiteY24" fmla="*/ 4432300 h 4432490"/>
                <a:gd name="connsiteX25" fmla="*/ 2958571 w 5463008"/>
                <a:gd name="connsiteY25" fmla="*/ 4330700 h 4432490"/>
                <a:gd name="connsiteX26" fmla="*/ 2831571 w 5463008"/>
                <a:gd name="connsiteY26" fmla="*/ 4267200 h 4432490"/>
                <a:gd name="connsiteX27" fmla="*/ 2729971 w 5463008"/>
                <a:gd name="connsiteY27" fmla="*/ 4076700 h 4432490"/>
                <a:gd name="connsiteX28" fmla="*/ 2583921 w 5463008"/>
                <a:gd name="connsiteY28" fmla="*/ 3987800 h 4432490"/>
                <a:gd name="connsiteX29" fmla="*/ 2387071 w 5463008"/>
                <a:gd name="connsiteY29" fmla="*/ 4064000 h 4432490"/>
                <a:gd name="connsiteX30" fmla="*/ 2183871 w 5463008"/>
                <a:gd name="connsiteY30" fmla="*/ 3835400 h 4432490"/>
                <a:gd name="connsiteX31" fmla="*/ 2126721 w 5463008"/>
                <a:gd name="connsiteY31" fmla="*/ 3803650 h 4432490"/>
                <a:gd name="connsiteX32" fmla="*/ 2260071 w 5463008"/>
                <a:gd name="connsiteY32" fmla="*/ 3365500 h 4432490"/>
                <a:gd name="connsiteX33" fmla="*/ 2069571 w 5463008"/>
                <a:gd name="connsiteY33" fmla="*/ 3060700 h 4432490"/>
                <a:gd name="connsiteX34" fmla="*/ 1828271 w 5463008"/>
                <a:gd name="connsiteY34" fmla="*/ 2673350 h 4432490"/>
                <a:gd name="connsiteX35" fmla="*/ 1783821 w 5463008"/>
                <a:gd name="connsiteY35" fmla="*/ 2584450 h 4432490"/>
                <a:gd name="connsiteX36" fmla="*/ 1612371 w 5463008"/>
                <a:gd name="connsiteY36" fmla="*/ 2343150 h 4432490"/>
                <a:gd name="connsiteX37" fmla="*/ 1910821 w 5463008"/>
                <a:gd name="connsiteY37" fmla="*/ 2044700 h 4432490"/>
                <a:gd name="connsiteX38" fmla="*/ 1783821 w 5463008"/>
                <a:gd name="connsiteY38" fmla="*/ 2025650 h 4432490"/>
                <a:gd name="connsiteX39" fmla="*/ 1853671 w 5463008"/>
                <a:gd name="connsiteY39" fmla="*/ 1866900 h 4432490"/>
                <a:gd name="connsiteX40" fmla="*/ 1910821 w 5463008"/>
                <a:gd name="connsiteY40" fmla="*/ 1746250 h 4432490"/>
                <a:gd name="connsiteX41" fmla="*/ 1853671 w 5463008"/>
                <a:gd name="connsiteY41" fmla="*/ 1365250 h 4432490"/>
                <a:gd name="connsiteX42" fmla="*/ 1752071 w 5463008"/>
                <a:gd name="connsiteY42" fmla="*/ 1187450 h 4432490"/>
                <a:gd name="connsiteX43" fmla="*/ 1555221 w 5463008"/>
                <a:gd name="connsiteY43" fmla="*/ 1187450 h 4432490"/>
                <a:gd name="connsiteX44" fmla="*/ 1491721 w 5463008"/>
                <a:gd name="connsiteY44" fmla="*/ 1168400 h 4432490"/>
                <a:gd name="connsiteX45" fmla="*/ 1434571 w 5463008"/>
                <a:gd name="connsiteY45" fmla="*/ 1289050 h 4432490"/>
                <a:gd name="connsiteX46" fmla="*/ 869421 w 5463008"/>
                <a:gd name="connsiteY46" fmla="*/ 1403350 h 4432490"/>
                <a:gd name="connsiteX47" fmla="*/ 748771 w 5463008"/>
                <a:gd name="connsiteY47" fmla="*/ 1365250 h 4432490"/>
                <a:gd name="connsiteX48" fmla="*/ 501121 w 5463008"/>
                <a:gd name="connsiteY48" fmla="*/ 1454150 h 4432490"/>
                <a:gd name="connsiteX49" fmla="*/ 323321 w 5463008"/>
                <a:gd name="connsiteY49" fmla="*/ 1473200 h 4432490"/>
                <a:gd name="connsiteX50" fmla="*/ 132821 w 5463008"/>
                <a:gd name="connsiteY50" fmla="*/ 1428750 h 4432490"/>
                <a:gd name="connsiteX51" fmla="*/ 285221 w 5463008"/>
                <a:gd name="connsiteY51" fmla="*/ 1384300 h 4432490"/>
                <a:gd name="connsiteX52" fmla="*/ 329671 w 5463008"/>
                <a:gd name="connsiteY52" fmla="*/ 1270000 h 4432490"/>
                <a:gd name="connsiteX53" fmla="*/ 266171 w 5463008"/>
                <a:gd name="connsiteY53" fmla="*/ 1003300 h 4432490"/>
                <a:gd name="connsiteX54" fmla="*/ 82021 w 5463008"/>
                <a:gd name="connsiteY54" fmla="*/ 1022350 h 4432490"/>
                <a:gd name="connsiteX55" fmla="*/ 5821 w 5463008"/>
                <a:gd name="connsiteY55" fmla="*/ 825500 h 4432490"/>
                <a:gd name="connsiteX56" fmla="*/ 228071 w 5463008"/>
                <a:gd name="connsiteY56" fmla="*/ 768350 h 4432490"/>
                <a:gd name="connsiteX57" fmla="*/ 285221 w 5463008"/>
                <a:gd name="connsiteY57" fmla="*/ 666750 h 4432490"/>
                <a:gd name="connsiteX58" fmla="*/ 348721 w 5463008"/>
                <a:gd name="connsiteY58" fmla="*/ 704850 h 4432490"/>
                <a:gd name="connsiteX59" fmla="*/ 285221 w 5463008"/>
                <a:gd name="connsiteY59" fmla="*/ 565150 h 4432490"/>
                <a:gd name="connsiteX60" fmla="*/ 355071 w 5463008"/>
                <a:gd name="connsiteY60" fmla="*/ 336550 h 4432490"/>
                <a:gd name="connsiteX61" fmla="*/ 418571 w 5463008"/>
                <a:gd name="connsiteY61" fmla="*/ 120650 h 4432490"/>
                <a:gd name="connsiteX62" fmla="*/ 577321 w 5463008"/>
                <a:gd name="connsiteY62" fmla="*/ 88900 h 4432490"/>
                <a:gd name="connsiteX63" fmla="*/ 653521 w 5463008"/>
                <a:gd name="connsiteY63" fmla="*/ 0 h 4432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5463008" h="4432490">
                  <a:moveTo>
                    <a:pt x="4850871" y="2965450"/>
                  </a:moveTo>
                  <a:cubicBezTo>
                    <a:pt x="4821237" y="3025775"/>
                    <a:pt x="4791604" y="3086100"/>
                    <a:pt x="4787371" y="3124200"/>
                  </a:cubicBezTo>
                  <a:cubicBezTo>
                    <a:pt x="4783138" y="3162300"/>
                    <a:pt x="4781021" y="3194050"/>
                    <a:pt x="4825471" y="3194050"/>
                  </a:cubicBezTo>
                  <a:cubicBezTo>
                    <a:pt x="4869921" y="3194050"/>
                    <a:pt x="4994804" y="3105150"/>
                    <a:pt x="5054071" y="3124200"/>
                  </a:cubicBezTo>
                  <a:cubicBezTo>
                    <a:pt x="5113338" y="3143250"/>
                    <a:pt x="5126038" y="3267075"/>
                    <a:pt x="5181071" y="3308350"/>
                  </a:cubicBezTo>
                  <a:cubicBezTo>
                    <a:pt x="5236104" y="3349625"/>
                    <a:pt x="5352521" y="3337983"/>
                    <a:pt x="5384271" y="3371850"/>
                  </a:cubicBezTo>
                  <a:cubicBezTo>
                    <a:pt x="5416021" y="3405717"/>
                    <a:pt x="5360988" y="3466042"/>
                    <a:pt x="5371571" y="3511550"/>
                  </a:cubicBezTo>
                  <a:cubicBezTo>
                    <a:pt x="5382154" y="3557058"/>
                    <a:pt x="5458354" y="3611033"/>
                    <a:pt x="5447771" y="3644900"/>
                  </a:cubicBezTo>
                  <a:cubicBezTo>
                    <a:pt x="5437188" y="3678767"/>
                    <a:pt x="5305954" y="3676650"/>
                    <a:pt x="5308071" y="3714750"/>
                  </a:cubicBezTo>
                  <a:cubicBezTo>
                    <a:pt x="5310188" y="3752850"/>
                    <a:pt x="5448829" y="3827992"/>
                    <a:pt x="5460471" y="3873500"/>
                  </a:cubicBezTo>
                  <a:cubicBezTo>
                    <a:pt x="5472113" y="3919008"/>
                    <a:pt x="5443538" y="3948642"/>
                    <a:pt x="5377921" y="3987800"/>
                  </a:cubicBezTo>
                  <a:cubicBezTo>
                    <a:pt x="5312304" y="4026958"/>
                    <a:pt x="5133446" y="4108450"/>
                    <a:pt x="5066771" y="4108450"/>
                  </a:cubicBezTo>
                  <a:cubicBezTo>
                    <a:pt x="5000096" y="4108450"/>
                    <a:pt x="5015971" y="3994150"/>
                    <a:pt x="4977871" y="3987800"/>
                  </a:cubicBezTo>
                  <a:cubicBezTo>
                    <a:pt x="4939771" y="3981450"/>
                    <a:pt x="4880504" y="4093633"/>
                    <a:pt x="4838171" y="4070350"/>
                  </a:cubicBezTo>
                  <a:cubicBezTo>
                    <a:pt x="4795838" y="4047067"/>
                    <a:pt x="4764088" y="3891492"/>
                    <a:pt x="4723871" y="3848100"/>
                  </a:cubicBezTo>
                  <a:cubicBezTo>
                    <a:pt x="4683654" y="3804708"/>
                    <a:pt x="4661429" y="3813175"/>
                    <a:pt x="4596871" y="3810000"/>
                  </a:cubicBezTo>
                  <a:cubicBezTo>
                    <a:pt x="4532313" y="3806825"/>
                    <a:pt x="4404254" y="3840692"/>
                    <a:pt x="4336521" y="3829050"/>
                  </a:cubicBezTo>
                  <a:cubicBezTo>
                    <a:pt x="4268788" y="3817408"/>
                    <a:pt x="4232804" y="3729567"/>
                    <a:pt x="4190471" y="3740150"/>
                  </a:cubicBezTo>
                  <a:cubicBezTo>
                    <a:pt x="4148138" y="3750733"/>
                    <a:pt x="4132263" y="3847042"/>
                    <a:pt x="4082521" y="3892550"/>
                  </a:cubicBezTo>
                  <a:cubicBezTo>
                    <a:pt x="4032779" y="3938058"/>
                    <a:pt x="3926946" y="3978275"/>
                    <a:pt x="3892021" y="4013200"/>
                  </a:cubicBezTo>
                  <a:cubicBezTo>
                    <a:pt x="3857096" y="4048125"/>
                    <a:pt x="3897313" y="4058708"/>
                    <a:pt x="3872971" y="4102100"/>
                  </a:cubicBezTo>
                  <a:cubicBezTo>
                    <a:pt x="3848629" y="4145492"/>
                    <a:pt x="3798888" y="4231217"/>
                    <a:pt x="3745971" y="4273550"/>
                  </a:cubicBezTo>
                  <a:cubicBezTo>
                    <a:pt x="3693054" y="4315883"/>
                    <a:pt x="3630613" y="4342342"/>
                    <a:pt x="3555471" y="4356100"/>
                  </a:cubicBezTo>
                  <a:cubicBezTo>
                    <a:pt x="3480329" y="4369858"/>
                    <a:pt x="3373438" y="4343400"/>
                    <a:pt x="3295121" y="4356100"/>
                  </a:cubicBezTo>
                  <a:cubicBezTo>
                    <a:pt x="3216804" y="4368800"/>
                    <a:pt x="3141663" y="4436533"/>
                    <a:pt x="3085571" y="4432300"/>
                  </a:cubicBezTo>
                  <a:cubicBezTo>
                    <a:pt x="3029479" y="4428067"/>
                    <a:pt x="3000904" y="4358217"/>
                    <a:pt x="2958571" y="4330700"/>
                  </a:cubicBezTo>
                  <a:cubicBezTo>
                    <a:pt x="2916238" y="4303183"/>
                    <a:pt x="2869671" y="4309533"/>
                    <a:pt x="2831571" y="4267200"/>
                  </a:cubicBezTo>
                  <a:cubicBezTo>
                    <a:pt x="2793471" y="4224867"/>
                    <a:pt x="2771246" y="4123267"/>
                    <a:pt x="2729971" y="4076700"/>
                  </a:cubicBezTo>
                  <a:cubicBezTo>
                    <a:pt x="2688696" y="4030133"/>
                    <a:pt x="2641071" y="3989917"/>
                    <a:pt x="2583921" y="3987800"/>
                  </a:cubicBezTo>
                  <a:cubicBezTo>
                    <a:pt x="2526771" y="3985683"/>
                    <a:pt x="2453746" y="4089400"/>
                    <a:pt x="2387071" y="4064000"/>
                  </a:cubicBezTo>
                  <a:cubicBezTo>
                    <a:pt x="2320396" y="4038600"/>
                    <a:pt x="2227263" y="3878792"/>
                    <a:pt x="2183871" y="3835400"/>
                  </a:cubicBezTo>
                  <a:cubicBezTo>
                    <a:pt x="2140479" y="3792008"/>
                    <a:pt x="2114021" y="3881967"/>
                    <a:pt x="2126721" y="3803650"/>
                  </a:cubicBezTo>
                  <a:cubicBezTo>
                    <a:pt x="2139421" y="3725333"/>
                    <a:pt x="2269596" y="3489325"/>
                    <a:pt x="2260071" y="3365500"/>
                  </a:cubicBezTo>
                  <a:cubicBezTo>
                    <a:pt x="2250546" y="3241675"/>
                    <a:pt x="2141538" y="3176058"/>
                    <a:pt x="2069571" y="3060700"/>
                  </a:cubicBezTo>
                  <a:cubicBezTo>
                    <a:pt x="1997604" y="2945342"/>
                    <a:pt x="1875896" y="2752725"/>
                    <a:pt x="1828271" y="2673350"/>
                  </a:cubicBezTo>
                  <a:cubicBezTo>
                    <a:pt x="1780646" y="2593975"/>
                    <a:pt x="1819804" y="2639483"/>
                    <a:pt x="1783821" y="2584450"/>
                  </a:cubicBezTo>
                  <a:cubicBezTo>
                    <a:pt x="1747838" y="2529417"/>
                    <a:pt x="1591204" y="2433108"/>
                    <a:pt x="1612371" y="2343150"/>
                  </a:cubicBezTo>
                  <a:cubicBezTo>
                    <a:pt x="1633538" y="2253192"/>
                    <a:pt x="1882246" y="2097617"/>
                    <a:pt x="1910821" y="2044700"/>
                  </a:cubicBezTo>
                  <a:cubicBezTo>
                    <a:pt x="1939396" y="1991783"/>
                    <a:pt x="1793346" y="2055283"/>
                    <a:pt x="1783821" y="2025650"/>
                  </a:cubicBezTo>
                  <a:cubicBezTo>
                    <a:pt x="1774296" y="1996017"/>
                    <a:pt x="1832504" y="1913467"/>
                    <a:pt x="1853671" y="1866900"/>
                  </a:cubicBezTo>
                  <a:cubicBezTo>
                    <a:pt x="1874838" y="1820333"/>
                    <a:pt x="1910821" y="1829858"/>
                    <a:pt x="1910821" y="1746250"/>
                  </a:cubicBezTo>
                  <a:cubicBezTo>
                    <a:pt x="1910821" y="1662642"/>
                    <a:pt x="1880129" y="1458383"/>
                    <a:pt x="1853671" y="1365250"/>
                  </a:cubicBezTo>
                  <a:cubicBezTo>
                    <a:pt x="1827213" y="1272117"/>
                    <a:pt x="1801813" y="1217083"/>
                    <a:pt x="1752071" y="1187450"/>
                  </a:cubicBezTo>
                  <a:cubicBezTo>
                    <a:pt x="1702329" y="1157817"/>
                    <a:pt x="1598613" y="1190625"/>
                    <a:pt x="1555221" y="1187450"/>
                  </a:cubicBezTo>
                  <a:cubicBezTo>
                    <a:pt x="1511829" y="1184275"/>
                    <a:pt x="1511829" y="1151467"/>
                    <a:pt x="1491721" y="1168400"/>
                  </a:cubicBezTo>
                  <a:cubicBezTo>
                    <a:pt x="1471613" y="1185333"/>
                    <a:pt x="1538288" y="1249892"/>
                    <a:pt x="1434571" y="1289050"/>
                  </a:cubicBezTo>
                  <a:cubicBezTo>
                    <a:pt x="1330854" y="1328208"/>
                    <a:pt x="983721" y="1390650"/>
                    <a:pt x="869421" y="1403350"/>
                  </a:cubicBezTo>
                  <a:cubicBezTo>
                    <a:pt x="755121" y="1416050"/>
                    <a:pt x="810154" y="1356783"/>
                    <a:pt x="748771" y="1365250"/>
                  </a:cubicBezTo>
                  <a:cubicBezTo>
                    <a:pt x="687388" y="1373717"/>
                    <a:pt x="572029" y="1436158"/>
                    <a:pt x="501121" y="1454150"/>
                  </a:cubicBezTo>
                  <a:cubicBezTo>
                    <a:pt x="430213" y="1472142"/>
                    <a:pt x="384704" y="1477433"/>
                    <a:pt x="323321" y="1473200"/>
                  </a:cubicBezTo>
                  <a:cubicBezTo>
                    <a:pt x="261938" y="1468967"/>
                    <a:pt x="139171" y="1443567"/>
                    <a:pt x="132821" y="1428750"/>
                  </a:cubicBezTo>
                  <a:cubicBezTo>
                    <a:pt x="126471" y="1413933"/>
                    <a:pt x="252413" y="1410758"/>
                    <a:pt x="285221" y="1384300"/>
                  </a:cubicBezTo>
                  <a:cubicBezTo>
                    <a:pt x="318029" y="1357842"/>
                    <a:pt x="332846" y="1333500"/>
                    <a:pt x="329671" y="1270000"/>
                  </a:cubicBezTo>
                  <a:cubicBezTo>
                    <a:pt x="326496" y="1206500"/>
                    <a:pt x="307446" y="1044575"/>
                    <a:pt x="266171" y="1003300"/>
                  </a:cubicBezTo>
                  <a:cubicBezTo>
                    <a:pt x="224896" y="962025"/>
                    <a:pt x="125413" y="1051983"/>
                    <a:pt x="82021" y="1022350"/>
                  </a:cubicBezTo>
                  <a:cubicBezTo>
                    <a:pt x="38629" y="992717"/>
                    <a:pt x="-18521" y="867833"/>
                    <a:pt x="5821" y="825500"/>
                  </a:cubicBezTo>
                  <a:cubicBezTo>
                    <a:pt x="30163" y="783167"/>
                    <a:pt x="181504" y="794808"/>
                    <a:pt x="228071" y="768350"/>
                  </a:cubicBezTo>
                  <a:cubicBezTo>
                    <a:pt x="274638" y="741892"/>
                    <a:pt x="265113" y="677333"/>
                    <a:pt x="285221" y="666750"/>
                  </a:cubicBezTo>
                  <a:cubicBezTo>
                    <a:pt x="305329" y="656167"/>
                    <a:pt x="348721" y="721783"/>
                    <a:pt x="348721" y="704850"/>
                  </a:cubicBezTo>
                  <a:cubicBezTo>
                    <a:pt x="348721" y="687917"/>
                    <a:pt x="284163" y="626533"/>
                    <a:pt x="285221" y="565150"/>
                  </a:cubicBezTo>
                  <a:cubicBezTo>
                    <a:pt x="286279" y="503767"/>
                    <a:pt x="332846" y="410633"/>
                    <a:pt x="355071" y="336550"/>
                  </a:cubicBezTo>
                  <a:cubicBezTo>
                    <a:pt x="377296" y="262467"/>
                    <a:pt x="381529" y="161925"/>
                    <a:pt x="418571" y="120650"/>
                  </a:cubicBezTo>
                  <a:cubicBezTo>
                    <a:pt x="455613" y="79375"/>
                    <a:pt x="538163" y="109008"/>
                    <a:pt x="577321" y="88900"/>
                  </a:cubicBezTo>
                  <a:cubicBezTo>
                    <a:pt x="616479" y="68792"/>
                    <a:pt x="635000" y="34396"/>
                    <a:pt x="653521" y="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  <p:sp>
          <p:nvSpPr>
            <p:cNvPr id="14" name="Forme libre : forme 13">
              <a:extLst>
                <a:ext uri="{FF2B5EF4-FFF2-40B4-BE49-F238E27FC236}">
                  <a16:creationId xmlns:a16="http://schemas.microsoft.com/office/drawing/2014/main" id="{4BEAE9BB-B4E2-4D9D-A0E1-3456242A1240}"/>
                </a:ext>
              </a:extLst>
            </p:cNvPr>
            <p:cNvSpPr/>
            <p:nvPr/>
          </p:nvSpPr>
          <p:spPr>
            <a:xfrm>
              <a:off x="3549650" y="692150"/>
              <a:ext cx="1968500" cy="1435100"/>
            </a:xfrm>
            <a:custGeom>
              <a:avLst/>
              <a:gdLst>
                <a:gd name="connsiteX0" fmla="*/ 0 w 1968500"/>
                <a:gd name="connsiteY0" fmla="*/ 1435100 h 1435100"/>
                <a:gd name="connsiteX1" fmla="*/ 57150 w 1968500"/>
                <a:gd name="connsiteY1" fmla="*/ 1314450 h 1435100"/>
                <a:gd name="connsiteX2" fmla="*/ 12700 w 1968500"/>
                <a:gd name="connsiteY2" fmla="*/ 1257300 h 1435100"/>
                <a:gd name="connsiteX3" fmla="*/ 76200 w 1968500"/>
                <a:gd name="connsiteY3" fmla="*/ 1149350 h 1435100"/>
                <a:gd name="connsiteX4" fmla="*/ 57150 w 1968500"/>
                <a:gd name="connsiteY4" fmla="*/ 1060450 h 1435100"/>
                <a:gd name="connsiteX5" fmla="*/ 234950 w 1968500"/>
                <a:gd name="connsiteY5" fmla="*/ 1206500 h 1435100"/>
                <a:gd name="connsiteX6" fmla="*/ 368300 w 1968500"/>
                <a:gd name="connsiteY6" fmla="*/ 1092200 h 1435100"/>
                <a:gd name="connsiteX7" fmla="*/ 514350 w 1968500"/>
                <a:gd name="connsiteY7" fmla="*/ 1035050 h 1435100"/>
                <a:gd name="connsiteX8" fmla="*/ 444500 w 1968500"/>
                <a:gd name="connsiteY8" fmla="*/ 863600 h 1435100"/>
                <a:gd name="connsiteX9" fmla="*/ 552450 w 1968500"/>
                <a:gd name="connsiteY9" fmla="*/ 749300 h 1435100"/>
                <a:gd name="connsiteX10" fmla="*/ 457200 w 1968500"/>
                <a:gd name="connsiteY10" fmla="*/ 596900 h 1435100"/>
                <a:gd name="connsiteX11" fmla="*/ 247650 w 1968500"/>
                <a:gd name="connsiteY11" fmla="*/ 482600 h 1435100"/>
                <a:gd name="connsiteX12" fmla="*/ 419100 w 1968500"/>
                <a:gd name="connsiteY12" fmla="*/ 457200 h 1435100"/>
                <a:gd name="connsiteX13" fmla="*/ 444500 w 1968500"/>
                <a:gd name="connsiteY13" fmla="*/ 298450 h 1435100"/>
                <a:gd name="connsiteX14" fmla="*/ 400050 w 1968500"/>
                <a:gd name="connsiteY14" fmla="*/ 203200 h 1435100"/>
                <a:gd name="connsiteX15" fmla="*/ 520700 w 1968500"/>
                <a:gd name="connsiteY15" fmla="*/ 196850 h 1435100"/>
                <a:gd name="connsiteX16" fmla="*/ 692150 w 1968500"/>
                <a:gd name="connsiteY16" fmla="*/ 247650 h 1435100"/>
                <a:gd name="connsiteX17" fmla="*/ 749300 w 1968500"/>
                <a:gd name="connsiteY17" fmla="*/ 234950 h 1435100"/>
                <a:gd name="connsiteX18" fmla="*/ 723900 w 1968500"/>
                <a:gd name="connsiteY18" fmla="*/ 177800 h 1435100"/>
                <a:gd name="connsiteX19" fmla="*/ 901700 w 1968500"/>
                <a:gd name="connsiteY19" fmla="*/ 152400 h 1435100"/>
                <a:gd name="connsiteX20" fmla="*/ 1028700 w 1968500"/>
                <a:gd name="connsiteY20" fmla="*/ 241300 h 1435100"/>
                <a:gd name="connsiteX21" fmla="*/ 1149350 w 1968500"/>
                <a:gd name="connsiteY21" fmla="*/ 241300 h 1435100"/>
                <a:gd name="connsiteX22" fmla="*/ 1371600 w 1968500"/>
                <a:gd name="connsiteY22" fmla="*/ 114300 h 1435100"/>
                <a:gd name="connsiteX23" fmla="*/ 1771650 w 1968500"/>
                <a:gd name="connsiteY23" fmla="*/ 101600 h 1435100"/>
                <a:gd name="connsiteX24" fmla="*/ 1968500 w 1968500"/>
                <a:gd name="connsiteY24" fmla="*/ 0 h 1435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968500" h="1435100">
                  <a:moveTo>
                    <a:pt x="0" y="1435100"/>
                  </a:moveTo>
                  <a:cubicBezTo>
                    <a:pt x="27516" y="1389591"/>
                    <a:pt x="55033" y="1344083"/>
                    <a:pt x="57150" y="1314450"/>
                  </a:cubicBezTo>
                  <a:cubicBezTo>
                    <a:pt x="59267" y="1284817"/>
                    <a:pt x="9525" y="1284817"/>
                    <a:pt x="12700" y="1257300"/>
                  </a:cubicBezTo>
                  <a:cubicBezTo>
                    <a:pt x="15875" y="1229783"/>
                    <a:pt x="68792" y="1182158"/>
                    <a:pt x="76200" y="1149350"/>
                  </a:cubicBezTo>
                  <a:cubicBezTo>
                    <a:pt x="83608" y="1116542"/>
                    <a:pt x="30692" y="1050925"/>
                    <a:pt x="57150" y="1060450"/>
                  </a:cubicBezTo>
                  <a:cubicBezTo>
                    <a:pt x="83608" y="1069975"/>
                    <a:pt x="183092" y="1201208"/>
                    <a:pt x="234950" y="1206500"/>
                  </a:cubicBezTo>
                  <a:cubicBezTo>
                    <a:pt x="286808" y="1211792"/>
                    <a:pt x="321733" y="1120775"/>
                    <a:pt x="368300" y="1092200"/>
                  </a:cubicBezTo>
                  <a:cubicBezTo>
                    <a:pt x="414867" y="1063625"/>
                    <a:pt x="501650" y="1073150"/>
                    <a:pt x="514350" y="1035050"/>
                  </a:cubicBezTo>
                  <a:cubicBezTo>
                    <a:pt x="527050" y="996950"/>
                    <a:pt x="438150" y="911225"/>
                    <a:pt x="444500" y="863600"/>
                  </a:cubicBezTo>
                  <a:cubicBezTo>
                    <a:pt x="450850" y="815975"/>
                    <a:pt x="550333" y="793750"/>
                    <a:pt x="552450" y="749300"/>
                  </a:cubicBezTo>
                  <a:cubicBezTo>
                    <a:pt x="554567" y="704850"/>
                    <a:pt x="508000" y="641350"/>
                    <a:pt x="457200" y="596900"/>
                  </a:cubicBezTo>
                  <a:cubicBezTo>
                    <a:pt x="406400" y="552450"/>
                    <a:pt x="254000" y="505883"/>
                    <a:pt x="247650" y="482600"/>
                  </a:cubicBezTo>
                  <a:cubicBezTo>
                    <a:pt x="241300" y="459317"/>
                    <a:pt x="386292" y="487892"/>
                    <a:pt x="419100" y="457200"/>
                  </a:cubicBezTo>
                  <a:cubicBezTo>
                    <a:pt x="451908" y="426508"/>
                    <a:pt x="447675" y="340783"/>
                    <a:pt x="444500" y="298450"/>
                  </a:cubicBezTo>
                  <a:cubicBezTo>
                    <a:pt x="441325" y="256117"/>
                    <a:pt x="387350" y="220133"/>
                    <a:pt x="400050" y="203200"/>
                  </a:cubicBezTo>
                  <a:cubicBezTo>
                    <a:pt x="412750" y="186267"/>
                    <a:pt x="472017" y="189442"/>
                    <a:pt x="520700" y="196850"/>
                  </a:cubicBezTo>
                  <a:cubicBezTo>
                    <a:pt x="569383" y="204258"/>
                    <a:pt x="654050" y="241300"/>
                    <a:pt x="692150" y="247650"/>
                  </a:cubicBezTo>
                  <a:cubicBezTo>
                    <a:pt x="730250" y="254000"/>
                    <a:pt x="744008" y="246592"/>
                    <a:pt x="749300" y="234950"/>
                  </a:cubicBezTo>
                  <a:cubicBezTo>
                    <a:pt x="754592" y="223308"/>
                    <a:pt x="698500" y="191558"/>
                    <a:pt x="723900" y="177800"/>
                  </a:cubicBezTo>
                  <a:cubicBezTo>
                    <a:pt x="749300" y="164042"/>
                    <a:pt x="850900" y="141817"/>
                    <a:pt x="901700" y="152400"/>
                  </a:cubicBezTo>
                  <a:cubicBezTo>
                    <a:pt x="952500" y="162983"/>
                    <a:pt x="987425" y="226483"/>
                    <a:pt x="1028700" y="241300"/>
                  </a:cubicBezTo>
                  <a:cubicBezTo>
                    <a:pt x="1069975" y="256117"/>
                    <a:pt x="1092200" y="262467"/>
                    <a:pt x="1149350" y="241300"/>
                  </a:cubicBezTo>
                  <a:cubicBezTo>
                    <a:pt x="1206500" y="220133"/>
                    <a:pt x="1267883" y="137583"/>
                    <a:pt x="1371600" y="114300"/>
                  </a:cubicBezTo>
                  <a:cubicBezTo>
                    <a:pt x="1475317" y="91017"/>
                    <a:pt x="1672167" y="120650"/>
                    <a:pt x="1771650" y="101600"/>
                  </a:cubicBezTo>
                  <a:cubicBezTo>
                    <a:pt x="1871133" y="82550"/>
                    <a:pt x="1919816" y="41275"/>
                    <a:pt x="1968500" y="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</p:grpSp>
      <p:grpSp>
        <p:nvGrpSpPr>
          <p:cNvPr id="88" name="Groupe 87">
            <a:extLst>
              <a:ext uri="{FF2B5EF4-FFF2-40B4-BE49-F238E27FC236}">
                <a16:creationId xmlns:a16="http://schemas.microsoft.com/office/drawing/2014/main" id="{0447091A-7753-4072-8373-15B0F5998EAD}"/>
              </a:ext>
            </a:extLst>
          </p:cNvPr>
          <p:cNvGrpSpPr/>
          <p:nvPr/>
        </p:nvGrpSpPr>
        <p:grpSpPr>
          <a:xfrm>
            <a:off x="4078219" y="1136957"/>
            <a:ext cx="240404" cy="275737"/>
            <a:chOff x="72299" y="2590499"/>
            <a:chExt cx="421561" cy="439013"/>
          </a:xfrm>
        </p:grpSpPr>
        <p:pic>
          <p:nvPicPr>
            <p:cNvPr id="89" name="Graphique 88" descr="Réunion avec un remplissage uni">
              <a:extLst>
                <a:ext uri="{FF2B5EF4-FFF2-40B4-BE49-F238E27FC236}">
                  <a16:creationId xmlns:a16="http://schemas.microsoft.com/office/drawing/2014/main" id="{E3B6DC09-F9CD-43F7-9394-4B939E13B7C6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130739" y="2724150"/>
              <a:ext cx="305362" cy="305362"/>
            </a:xfrm>
            <a:prstGeom prst="rect">
              <a:avLst/>
            </a:prstGeom>
          </p:spPr>
        </p:pic>
        <p:sp>
          <p:nvSpPr>
            <p:cNvPr id="90" name="Forme libre : forme 89">
              <a:extLst>
                <a:ext uri="{FF2B5EF4-FFF2-40B4-BE49-F238E27FC236}">
                  <a16:creationId xmlns:a16="http://schemas.microsoft.com/office/drawing/2014/main" id="{7B812AA1-4FD4-485D-8C79-FC5748C35BD4}"/>
                </a:ext>
              </a:extLst>
            </p:cNvPr>
            <p:cNvSpPr/>
            <p:nvPr/>
          </p:nvSpPr>
          <p:spPr>
            <a:xfrm>
              <a:off x="72299" y="2590499"/>
              <a:ext cx="421561" cy="400050"/>
            </a:xfrm>
            <a:custGeom>
              <a:avLst/>
              <a:gdLst>
                <a:gd name="connsiteX0" fmla="*/ 0 w 789298"/>
                <a:gd name="connsiteY0" fmla="*/ 374885 h 699134"/>
                <a:gd name="connsiteX1" fmla="*/ 61808 w 789298"/>
                <a:gd name="connsiteY1" fmla="*/ 436683 h 699134"/>
                <a:gd name="connsiteX2" fmla="*/ 108899 w 789298"/>
                <a:gd name="connsiteY2" fmla="*/ 392087 h 699134"/>
                <a:gd name="connsiteX3" fmla="*/ 108899 w 789298"/>
                <a:gd name="connsiteY3" fmla="*/ 698906 h 699134"/>
                <a:gd name="connsiteX4" fmla="*/ 347024 w 789298"/>
                <a:gd name="connsiteY4" fmla="*/ 699002 h 699134"/>
                <a:gd name="connsiteX5" fmla="*/ 347024 w 789298"/>
                <a:gd name="connsiteY5" fmla="*/ 461172 h 699134"/>
                <a:gd name="connsiteX6" fmla="*/ 442274 w 789298"/>
                <a:gd name="connsiteY6" fmla="*/ 461172 h 699134"/>
                <a:gd name="connsiteX7" fmla="*/ 442274 w 789298"/>
                <a:gd name="connsiteY7" fmla="*/ 699040 h 699134"/>
                <a:gd name="connsiteX8" fmla="*/ 680399 w 789298"/>
                <a:gd name="connsiteY8" fmla="*/ 699135 h 699134"/>
                <a:gd name="connsiteX9" fmla="*/ 680399 w 789298"/>
                <a:gd name="connsiteY9" fmla="*/ 391687 h 699134"/>
                <a:gd name="connsiteX10" fmla="*/ 727729 w 789298"/>
                <a:gd name="connsiteY10" fmla="*/ 436455 h 699134"/>
                <a:gd name="connsiteX11" fmla="*/ 789299 w 789298"/>
                <a:gd name="connsiteY11" fmla="*/ 374894 h 699134"/>
                <a:gd name="connsiteX12" fmla="*/ 394649 w 789298"/>
                <a:gd name="connsiteY12" fmla="*/ 0 h 699134"/>
                <a:gd name="connsiteX13" fmla="*/ 661349 w 789298"/>
                <a:gd name="connsiteY13" fmla="*/ 680085 h 699134"/>
                <a:gd name="connsiteX14" fmla="*/ 461324 w 789298"/>
                <a:gd name="connsiteY14" fmla="*/ 679999 h 699134"/>
                <a:gd name="connsiteX15" fmla="*/ 461324 w 789298"/>
                <a:gd name="connsiteY15" fmla="*/ 442122 h 699134"/>
                <a:gd name="connsiteX16" fmla="*/ 327974 w 789298"/>
                <a:gd name="connsiteY16" fmla="*/ 442122 h 699134"/>
                <a:gd name="connsiteX17" fmla="*/ 327974 w 789298"/>
                <a:gd name="connsiteY17" fmla="*/ 679942 h 699134"/>
                <a:gd name="connsiteX18" fmla="*/ 127949 w 789298"/>
                <a:gd name="connsiteY18" fmla="*/ 679866 h 699134"/>
                <a:gd name="connsiteX19" fmla="*/ 127949 w 789298"/>
                <a:gd name="connsiteY19" fmla="*/ 374047 h 699134"/>
                <a:gd name="connsiteX20" fmla="*/ 394649 w 789298"/>
                <a:gd name="connsiteY20" fmla="*/ 121482 h 699134"/>
                <a:gd name="connsiteX21" fmla="*/ 661349 w 789298"/>
                <a:gd name="connsiteY21" fmla="*/ 373675 h 699134"/>
                <a:gd name="connsiteX22" fmla="*/ 62170 w 789298"/>
                <a:gd name="connsiteY22" fmla="*/ 410108 h 699134"/>
                <a:gd name="connsiteX23" fmla="*/ 27299 w 789298"/>
                <a:gd name="connsiteY23" fmla="*/ 375285 h 699134"/>
                <a:gd name="connsiteX24" fmla="*/ 394649 w 789298"/>
                <a:gd name="connsiteY24" fmla="*/ 26251 h 699134"/>
                <a:gd name="connsiteX25" fmla="*/ 762000 w 789298"/>
                <a:gd name="connsiteY25" fmla="*/ 375285 h 699134"/>
                <a:gd name="connsiteX26" fmla="*/ 727358 w 789298"/>
                <a:gd name="connsiteY26" fmla="*/ 409880 h 699134"/>
                <a:gd name="connsiteX27" fmla="*/ 394649 w 789298"/>
                <a:gd name="connsiteY27" fmla="*/ 95250 h 699134"/>
                <a:gd name="connsiteX0" fmla="*/ 0 w 789299"/>
                <a:gd name="connsiteY0" fmla="*/ 374885 h 699135"/>
                <a:gd name="connsiteX1" fmla="*/ 61808 w 789299"/>
                <a:gd name="connsiteY1" fmla="*/ 436683 h 699135"/>
                <a:gd name="connsiteX2" fmla="*/ 108899 w 789299"/>
                <a:gd name="connsiteY2" fmla="*/ 392087 h 699135"/>
                <a:gd name="connsiteX3" fmla="*/ 108899 w 789299"/>
                <a:gd name="connsiteY3" fmla="*/ 698906 h 699135"/>
                <a:gd name="connsiteX4" fmla="*/ 347024 w 789299"/>
                <a:gd name="connsiteY4" fmla="*/ 699002 h 699135"/>
                <a:gd name="connsiteX5" fmla="*/ 347024 w 789299"/>
                <a:gd name="connsiteY5" fmla="*/ 461172 h 699135"/>
                <a:gd name="connsiteX6" fmla="*/ 442274 w 789299"/>
                <a:gd name="connsiteY6" fmla="*/ 461172 h 699135"/>
                <a:gd name="connsiteX7" fmla="*/ 442274 w 789299"/>
                <a:gd name="connsiteY7" fmla="*/ 699040 h 699135"/>
                <a:gd name="connsiteX8" fmla="*/ 680399 w 789299"/>
                <a:gd name="connsiteY8" fmla="*/ 699135 h 699135"/>
                <a:gd name="connsiteX9" fmla="*/ 680399 w 789299"/>
                <a:gd name="connsiteY9" fmla="*/ 391687 h 699135"/>
                <a:gd name="connsiteX10" fmla="*/ 727729 w 789299"/>
                <a:gd name="connsiteY10" fmla="*/ 436455 h 699135"/>
                <a:gd name="connsiteX11" fmla="*/ 789299 w 789299"/>
                <a:gd name="connsiteY11" fmla="*/ 374894 h 699135"/>
                <a:gd name="connsiteX12" fmla="*/ 394649 w 789299"/>
                <a:gd name="connsiteY12" fmla="*/ 0 h 699135"/>
                <a:gd name="connsiteX13" fmla="*/ 0 w 789299"/>
                <a:gd name="connsiteY13" fmla="*/ 374885 h 699135"/>
                <a:gd name="connsiteX14" fmla="*/ 661349 w 789299"/>
                <a:gd name="connsiteY14" fmla="*/ 680085 h 699135"/>
                <a:gd name="connsiteX15" fmla="*/ 461324 w 789299"/>
                <a:gd name="connsiteY15" fmla="*/ 679999 h 699135"/>
                <a:gd name="connsiteX16" fmla="*/ 461324 w 789299"/>
                <a:gd name="connsiteY16" fmla="*/ 442122 h 699135"/>
                <a:gd name="connsiteX17" fmla="*/ 327974 w 789299"/>
                <a:gd name="connsiteY17" fmla="*/ 679942 h 699135"/>
                <a:gd name="connsiteX18" fmla="*/ 127949 w 789299"/>
                <a:gd name="connsiteY18" fmla="*/ 679866 h 699135"/>
                <a:gd name="connsiteX19" fmla="*/ 127949 w 789299"/>
                <a:gd name="connsiteY19" fmla="*/ 374047 h 699135"/>
                <a:gd name="connsiteX20" fmla="*/ 394649 w 789299"/>
                <a:gd name="connsiteY20" fmla="*/ 121482 h 699135"/>
                <a:gd name="connsiteX21" fmla="*/ 661349 w 789299"/>
                <a:gd name="connsiteY21" fmla="*/ 373675 h 699135"/>
                <a:gd name="connsiteX22" fmla="*/ 661349 w 789299"/>
                <a:gd name="connsiteY22" fmla="*/ 680085 h 699135"/>
                <a:gd name="connsiteX23" fmla="*/ 62170 w 789299"/>
                <a:gd name="connsiteY23" fmla="*/ 410108 h 699135"/>
                <a:gd name="connsiteX24" fmla="*/ 27299 w 789299"/>
                <a:gd name="connsiteY24" fmla="*/ 375285 h 699135"/>
                <a:gd name="connsiteX25" fmla="*/ 394649 w 789299"/>
                <a:gd name="connsiteY25" fmla="*/ 26251 h 699135"/>
                <a:gd name="connsiteX26" fmla="*/ 762000 w 789299"/>
                <a:gd name="connsiteY26" fmla="*/ 375285 h 699135"/>
                <a:gd name="connsiteX27" fmla="*/ 727358 w 789299"/>
                <a:gd name="connsiteY27" fmla="*/ 409880 h 699135"/>
                <a:gd name="connsiteX28" fmla="*/ 394649 w 789299"/>
                <a:gd name="connsiteY28" fmla="*/ 95250 h 699135"/>
                <a:gd name="connsiteX29" fmla="*/ 62170 w 789299"/>
                <a:gd name="connsiteY29" fmla="*/ 410108 h 699135"/>
                <a:gd name="connsiteX0" fmla="*/ 0 w 789299"/>
                <a:gd name="connsiteY0" fmla="*/ 374885 h 699135"/>
                <a:gd name="connsiteX1" fmla="*/ 61808 w 789299"/>
                <a:gd name="connsiteY1" fmla="*/ 436683 h 699135"/>
                <a:gd name="connsiteX2" fmla="*/ 108899 w 789299"/>
                <a:gd name="connsiteY2" fmla="*/ 392087 h 699135"/>
                <a:gd name="connsiteX3" fmla="*/ 108899 w 789299"/>
                <a:gd name="connsiteY3" fmla="*/ 698906 h 699135"/>
                <a:gd name="connsiteX4" fmla="*/ 347024 w 789299"/>
                <a:gd name="connsiteY4" fmla="*/ 699002 h 699135"/>
                <a:gd name="connsiteX5" fmla="*/ 347024 w 789299"/>
                <a:gd name="connsiteY5" fmla="*/ 461172 h 699135"/>
                <a:gd name="connsiteX6" fmla="*/ 442274 w 789299"/>
                <a:gd name="connsiteY6" fmla="*/ 461172 h 699135"/>
                <a:gd name="connsiteX7" fmla="*/ 442274 w 789299"/>
                <a:gd name="connsiteY7" fmla="*/ 699040 h 699135"/>
                <a:gd name="connsiteX8" fmla="*/ 680399 w 789299"/>
                <a:gd name="connsiteY8" fmla="*/ 699135 h 699135"/>
                <a:gd name="connsiteX9" fmla="*/ 680399 w 789299"/>
                <a:gd name="connsiteY9" fmla="*/ 391687 h 699135"/>
                <a:gd name="connsiteX10" fmla="*/ 727729 w 789299"/>
                <a:gd name="connsiteY10" fmla="*/ 436455 h 699135"/>
                <a:gd name="connsiteX11" fmla="*/ 789299 w 789299"/>
                <a:gd name="connsiteY11" fmla="*/ 374894 h 699135"/>
                <a:gd name="connsiteX12" fmla="*/ 394649 w 789299"/>
                <a:gd name="connsiteY12" fmla="*/ 0 h 699135"/>
                <a:gd name="connsiteX13" fmla="*/ 0 w 789299"/>
                <a:gd name="connsiteY13" fmla="*/ 374885 h 699135"/>
                <a:gd name="connsiteX14" fmla="*/ 661349 w 789299"/>
                <a:gd name="connsiteY14" fmla="*/ 680085 h 699135"/>
                <a:gd name="connsiteX15" fmla="*/ 461324 w 789299"/>
                <a:gd name="connsiteY15" fmla="*/ 679999 h 699135"/>
                <a:gd name="connsiteX16" fmla="*/ 327974 w 789299"/>
                <a:gd name="connsiteY16" fmla="*/ 679942 h 699135"/>
                <a:gd name="connsiteX17" fmla="*/ 127949 w 789299"/>
                <a:gd name="connsiteY17" fmla="*/ 679866 h 699135"/>
                <a:gd name="connsiteX18" fmla="*/ 127949 w 789299"/>
                <a:gd name="connsiteY18" fmla="*/ 374047 h 699135"/>
                <a:gd name="connsiteX19" fmla="*/ 394649 w 789299"/>
                <a:gd name="connsiteY19" fmla="*/ 121482 h 699135"/>
                <a:gd name="connsiteX20" fmla="*/ 661349 w 789299"/>
                <a:gd name="connsiteY20" fmla="*/ 373675 h 699135"/>
                <a:gd name="connsiteX21" fmla="*/ 661349 w 789299"/>
                <a:gd name="connsiteY21" fmla="*/ 680085 h 699135"/>
                <a:gd name="connsiteX22" fmla="*/ 62170 w 789299"/>
                <a:gd name="connsiteY22" fmla="*/ 410108 h 699135"/>
                <a:gd name="connsiteX23" fmla="*/ 27299 w 789299"/>
                <a:gd name="connsiteY23" fmla="*/ 375285 h 699135"/>
                <a:gd name="connsiteX24" fmla="*/ 394649 w 789299"/>
                <a:gd name="connsiteY24" fmla="*/ 26251 h 699135"/>
                <a:gd name="connsiteX25" fmla="*/ 762000 w 789299"/>
                <a:gd name="connsiteY25" fmla="*/ 375285 h 699135"/>
                <a:gd name="connsiteX26" fmla="*/ 727358 w 789299"/>
                <a:gd name="connsiteY26" fmla="*/ 409880 h 699135"/>
                <a:gd name="connsiteX27" fmla="*/ 394649 w 789299"/>
                <a:gd name="connsiteY27" fmla="*/ 95250 h 699135"/>
                <a:gd name="connsiteX28" fmla="*/ 62170 w 789299"/>
                <a:gd name="connsiteY28" fmla="*/ 410108 h 699135"/>
                <a:gd name="connsiteX0" fmla="*/ 0 w 789299"/>
                <a:gd name="connsiteY0" fmla="*/ 374885 h 699135"/>
                <a:gd name="connsiteX1" fmla="*/ 61808 w 789299"/>
                <a:gd name="connsiteY1" fmla="*/ 436683 h 699135"/>
                <a:gd name="connsiteX2" fmla="*/ 108899 w 789299"/>
                <a:gd name="connsiteY2" fmla="*/ 392087 h 699135"/>
                <a:gd name="connsiteX3" fmla="*/ 108899 w 789299"/>
                <a:gd name="connsiteY3" fmla="*/ 698906 h 699135"/>
                <a:gd name="connsiteX4" fmla="*/ 347024 w 789299"/>
                <a:gd name="connsiteY4" fmla="*/ 699002 h 699135"/>
                <a:gd name="connsiteX5" fmla="*/ 442274 w 789299"/>
                <a:gd name="connsiteY5" fmla="*/ 461172 h 699135"/>
                <a:gd name="connsiteX6" fmla="*/ 442274 w 789299"/>
                <a:gd name="connsiteY6" fmla="*/ 699040 h 699135"/>
                <a:gd name="connsiteX7" fmla="*/ 680399 w 789299"/>
                <a:gd name="connsiteY7" fmla="*/ 699135 h 699135"/>
                <a:gd name="connsiteX8" fmla="*/ 680399 w 789299"/>
                <a:gd name="connsiteY8" fmla="*/ 391687 h 699135"/>
                <a:gd name="connsiteX9" fmla="*/ 727729 w 789299"/>
                <a:gd name="connsiteY9" fmla="*/ 436455 h 699135"/>
                <a:gd name="connsiteX10" fmla="*/ 789299 w 789299"/>
                <a:gd name="connsiteY10" fmla="*/ 374894 h 699135"/>
                <a:gd name="connsiteX11" fmla="*/ 394649 w 789299"/>
                <a:gd name="connsiteY11" fmla="*/ 0 h 699135"/>
                <a:gd name="connsiteX12" fmla="*/ 0 w 789299"/>
                <a:gd name="connsiteY12" fmla="*/ 374885 h 699135"/>
                <a:gd name="connsiteX13" fmla="*/ 661349 w 789299"/>
                <a:gd name="connsiteY13" fmla="*/ 680085 h 699135"/>
                <a:gd name="connsiteX14" fmla="*/ 461324 w 789299"/>
                <a:gd name="connsiteY14" fmla="*/ 679999 h 699135"/>
                <a:gd name="connsiteX15" fmla="*/ 327974 w 789299"/>
                <a:gd name="connsiteY15" fmla="*/ 679942 h 699135"/>
                <a:gd name="connsiteX16" fmla="*/ 127949 w 789299"/>
                <a:gd name="connsiteY16" fmla="*/ 679866 h 699135"/>
                <a:gd name="connsiteX17" fmla="*/ 127949 w 789299"/>
                <a:gd name="connsiteY17" fmla="*/ 374047 h 699135"/>
                <a:gd name="connsiteX18" fmla="*/ 394649 w 789299"/>
                <a:gd name="connsiteY18" fmla="*/ 121482 h 699135"/>
                <a:gd name="connsiteX19" fmla="*/ 661349 w 789299"/>
                <a:gd name="connsiteY19" fmla="*/ 373675 h 699135"/>
                <a:gd name="connsiteX20" fmla="*/ 661349 w 789299"/>
                <a:gd name="connsiteY20" fmla="*/ 680085 h 699135"/>
                <a:gd name="connsiteX21" fmla="*/ 62170 w 789299"/>
                <a:gd name="connsiteY21" fmla="*/ 410108 h 699135"/>
                <a:gd name="connsiteX22" fmla="*/ 27299 w 789299"/>
                <a:gd name="connsiteY22" fmla="*/ 375285 h 699135"/>
                <a:gd name="connsiteX23" fmla="*/ 394649 w 789299"/>
                <a:gd name="connsiteY23" fmla="*/ 26251 h 699135"/>
                <a:gd name="connsiteX24" fmla="*/ 762000 w 789299"/>
                <a:gd name="connsiteY24" fmla="*/ 375285 h 699135"/>
                <a:gd name="connsiteX25" fmla="*/ 727358 w 789299"/>
                <a:gd name="connsiteY25" fmla="*/ 409880 h 699135"/>
                <a:gd name="connsiteX26" fmla="*/ 394649 w 789299"/>
                <a:gd name="connsiteY26" fmla="*/ 95250 h 699135"/>
                <a:gd name="connsiteX27" fmla="*/ 62170 w 789299"/>
                <a:gd name="connsiteY27" fmla="*/ 410108 h 699135"/>
                <a:gd name="connsiteX0" fmla="*/ 0 w 789299"/>
                <a:gd name="connsiteY0" fmla="*/ 374885 h 699135"/>
                <a:gd name="connsiteX1" fmla="*/ 61808 w 789299"/>
                <a:gd name="connsiteY1" fmla="*/ 436683 h 699135"/>
                <a:gd name="connsiteX2" fmla="*/ 108899 w 789299"/>
                <a:gd name="connsiteY2" fmla="*/ 392087 h 699135"/>
                <a:gd name="connsiteX3" fmla="*/ 108899 w 789299"/>
                <a:gd name="connsiteY3" fmla="*/ 698906 h 699135"/>
                <a:gd name="connsiteX4" fmla="*/ 347024 w 789299"/>
                <a:gd name="connsiteY4" fmla="*/ 699002 h 699135"/>
                <a:gd name="connsiteX5" fmla="*/ 442274 w 789299"/>
                <a:gd name="connsiteY5" fmla="*/ 699040 h 699135"/>
                <a:gd name="connsiteX6" fmla="*/ 680399 w 789299"/>
                <a:gd name="connsiteY6" fmla="*/ 699135 h 699135"/>
                <a:gd name="connsiteX7" fmla="*/ 680399 w 789299"/>
                <a:gd name="connsiteY7" fmla="*/ 391687 h 699135"/>
                <a:gd name="connsiteX8" fmla="*/ 727729 w 789299"/>
                <a:gd name="connsiteY8" fmla="*/ 436455 h 699135"/>
                <a:gd name="connsiteX9" fmla="*/ 789299 w 789299"/>
                <a:gd name="connsiteY9" fmla="*/ 374894 h 699135"/>
                <a:gd name="connsiteX10" fmla="*/ 394649 w 789299"/>
                <a:gd name="connsiteY10" fmla="*/ 0 h 699135"/>
                <a:gd name="connsiteX11" fmla="*/ 0 w 789299"/>
                <a:gd name="connsiteY11" fmla="*/ 374885 h 699135"/>
                <a:gd name="connsiteX12" fmla="*/ 661349 w 789299"/>
                <a:gd name="connsiteY12" fmla="*/ 680085 h 699135"/>
                <a:gd name="connsiteX13" fmla="*/ 461324 w 789299"/>
                <a:gd name="connsiteY13" fmla="*/ 679999 h 699135"/>
                <a:gd name="connsiteX14" fmla="*/ 327974 w 789299"/>
                <a:gd name="connsiteY14" fmla="*/ 679942 h 699135"/>
                <a:gd name="connsiteX15" fmla="*/ 127949 w 789299"/>
                <a:gd name="connsiteY15" fmla="*/ 679866 h 699135"/>
                <a:gd name="connsiteX16" fmla="*/ 127949 w 789299"/>
                <a:gd name="connsiteY16" fmla="*/ 374047 h 699135"/>
                <a:gd name="connsiteX17" fmla="*/ 394649 w 789299"/>
                <a:gd name="connsiteY17" fmla="*/ 121482 h 699135"/>
                <a:gd name="connsiteX18" fmla="*/ 661349 w 789299"/>
                <a:gd name="connsiteY18" fmla="*/ 373675 h 699135"/>
                <a:gd name="connsiteX19" fmla="*/ 661349 w 789299"/>
                <a:gd name="connsiteY19" fmla="*/ 680085 h 699135"/>
                <a:gd name="connsiteX20" fmla="*/ 62170 w 789299"/>
                <a:gd name="connsiteY20" fmla="*/ 410108 h 699135"/>
                <a:gd name="connsiteX21" fmla="*/ 27299 w 789299"/>
                <a:gd name="connsiteY21" fmla="*/ 375285 h 699135"/>
                <a:gd name="connsiteX22" fmla="*/ 394649 w 789299"/>
                <a:gd name="connsiteY22" fmla="*/ 26251 h 699135"/>
                <a:gd name="connsiteX23" fmla="*/ 762000 w 789299"/>
                <a:gd name="connsiteY23" fmla="*/ 375285 h 699135"/>
                <a:gd name="connsiteX24" fmla="*/ 727358 w 789299"/>
                <a:gd name="connsiteY24" fmla="*/ 409880 h 699135"/>
                <a:gd name="connsiteX25" fmla="*/ 394649 w 789299"/>
                <a:gd name="connsiteY25" fmla="*/ 95250 h 699135"/>
                <a:gd name="connsiteX26" fmla="*/ 62170 w 789299"/>
                <a:gd name="connsiteY26" fmla="*/ 410108 h 699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789299" h="699135">
                  <a:moveTo>
                    <a:pt x="0" y="374885"/>
                  </a:moveTo>
                  <a:lnTo>
                    <a:pt x="61808" y="436683"/>
                  </a:lnTo>
                  <a:lnTo>
                    <a:pt x="108899" y="392087"/>
                  </a:lnTo>
                  <a:lnTo>
                    <a:pt x="108899" y="698906"/>
                  </a:lnTo>
                  <a:lnTo>
                    <a:pt x="347024" y="699002"/>
                  </a:lnTo>
                  <a:lnTo>
                    <a:pt x="442274" y="699040"/>
                  </a:lnTo>
                  <a:lnTo>
                    <a:pt x="680399" y="699135"/>
                  </a:lnTo>
                  <a:lnTo>
                    <a:pt x="680399" y="391687"/>
                  </a:lnTo>
                  <a:lnTo>
                    <a:pt x="727729" y="436455"/>
                  </a:lnTo>
                  <a:lnTo>
                    <a:pt x="789299" y="374894"/>
                  </a:lnTo>
                  <a:lnTo>
                    <a:pt x="394649" y="0"/>
                  </a:lnTo>
                  <a:lnTo>
                    <a:pt x="0" y="374885"/>
                  </a:lnTo>
                  <a:close/>
                  <a:moveTo>
                    <a:pt x="661349" y="680085"/>
                  </a:moveTo>
                  <a:lnTo>
                    <a:pt x="461324" y="679999"/>
                  </a:lnTo>
                  <a:lnTo>
                    <a:pt x="327974" y="679942"/>
                  </a:lnTo>
                  <a:lnTo>
                    <a:pt x="127949" y="679866"/>
                  </a:lnTo>
                  <a:lnTo>
                    <a:pt x="127949" y="374047"/>
                  </a:lnTo>
                  <a:lnTo>
                    <a:pt x="394649" y="121482"/>
                  </a:lnTo>
                  <a:lnTo>
                    <a:pt x="661349" y="373675"/>
                  </a:lnTo>
                  <a:lnTo>
                    <a:pt x="661349" y="680085"/>
                  </a:lnTo>
                  <a:close/>
                  <a:moveTo>
                    <a:pt x="62170" y="410108"/>
                  </a:moveTo>
                  <a:lnTo>
                    <a:pt x="27299" y="375285"/>
                  </a:lnTo>
                  <a:lnTo>
                    <a:pt x="394649" y="26251"/>
                  </a:lnTo>
                  <a:lnTo>
                    <a:pt x="762000" y="375285"/>
                  </a:lnTo>
                  <a:lnTo>
                    <a:pt x="727358" y="409880"/>
                  </a:lnTo>
                  <a:lnTo>
                    <a:pt x="394649" y="95250"/>
                  </a:lnTo>
                  <a:lnTo>
                    <a:pt x="62170" y="410108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BE"/>
            </a:p>
          </p:txBody>
        </p:sp>
      </p:grpSp>
      <p:sp>
        <p:nvSpPr>
          <p:cNvPr id="132" name="ZoneTexte 131">
            <a:extLst>
              <a:ext uri="{FF2B5EF4-FFF2-40B4-BE49-F238E27FC236}">
                <a16:creationId xmlns:a16="http://schemas.microsoft.com/office/drawing/2014/main" id="{C772BD91-FE16-4D9F-853E-F5044716A1ED}"/>
              </a:ext>
            </a:extLst>
          </p:cNvPr>
          <p:cNvSpPr txBox="1"/>
          <p:nvPr/>
        </p:nvSpPr>
        <p:spPr>
          <a:xfrm>
            <a:off x="-209925" y="1842329"/>
            <a:ext cx="3030671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400" b="1" dirty="0"/>
              <a:t>Développement</a:t>
            </a:r>
            <a:endParaRPr lang="fr-BE" sz="1400" b="1" dirty="0"/>
          </a:p>
        </p:txBody>
      </p:sp>
      <p:sp>
        <p:nvSpPr>
          <p:cNvPr id="133" name="ZoneTexte 132">
            <a:extLst>
              <a:ext uri="{FF2B5EF4-FFF2-40B4-BE49-F238E27FC236}">
                <a16:creationId xmlns:a16="http://schemas.microsoft.com/office/drawing/2014/main" id="{607D8BA3-24F4-4C39-9C78-AB377EF45B1D}"/>
              </a:ext>
            </a:extLst>
          </p:cNvPr>
          <p:cNvSpPr txBox="1"/>
          <p:nvPr/>
        </p:nvSpPr>
        <p:spPr>
          <a:xfrm>
            <a:off x="441003" y="2202180"/>
            <a:ext cx="232031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Zone d’activité économique (ZAE)</a:t>
            </a:r>
            <a:endParaRPr lang="fr-BE" sz="1100" dirty="0"/>
          </a:p>
        </p:txBody>
      </p:sp>
      <p:sp>
        <p:nvSpPr>
          <p:cNvPr id="134" name="ZoneTexte 133">
            <a:extLst>
              <a:ext uri="{FF2B5EF4-FFF2-40B4-BE49-F238E27FC236}">
                <a16:creationId xmlns:a16="http://schemas.microsoft.com/office/drawing/2014/main" id="{FBCB6A1D-5A72-4A6A-B3D5-DDB6EDC9AC6A}"/>
              </a:ext>
            </a:extLst>
          </p:cNvPr>
          <p:cNvSpPr txBox="1"/>
          <p:nvPr/>
        </p:nvSpPr>
        <p:spPr>
          <a:xfrm>
            <a:off x="449724" y="2512715"/>
            <a:ext cx="232031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Extension de ZAE</a:t>
            </a:r>
            <a:endParaRPr lang="fr-BE" sz="1100" dirty="0"/>
          </a:p>
        </p:txBody>
      </p:sp>
      <p:sp>
        <p:nvSpPr>
          <p:cNvPr id="135" name="ZoneTexte 134">
            <a:extLst>
              <a:ext uri="{FF2B5EF4-FFF2-40B4-BE49-F238E27FC236}">
                <a16:creationId xmlns:a16="http://schemas.microsoft.com/office/drawing/2014/main" id="{D1F2F9EA-0498-41CF-89D7-7E027C37730E}"/>
              </a:ext>
            </a:extLst>
          </p:cNvPr>
          <p:cNvSpPr txBox="1"/>
          <p:nvPr/>
        </p:nvSpPr>
        <p:spPr>
          <a:xfrm>
            <a:off x="459609" y="2809758"/>
            <a:ext cx="2320315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Zones d’accueil pour activités économiques</a:t>
            </a:r>
            <a:endParaRPr lang="fr-BE" sz="1100" dirty="0"/>
          </a:p>
        </p:txBody>
      </p:sp>
      <p:sp>
        <p:nvSpPr>
          <p:cNvPr id="136" name="ZoneTexte 135">
            <a:extLst>
              <a:ext uri="{FF2B5EF4-FFF2-40B4-BE49-F238E27FC236}">
                <a16:creationId xmlns:a16="http://schemas.microsoft.com/office/drawing/2014/main" id="{B03F4044-E578-4186-87E9-E3413E053222}"/>
              </a:ext>
            </a:extLst>
          </p:cNvPr>
          <p:cNvSpPr txBox="1"/>
          <p:nvPr/>
        </p:nvSpPr>
        <p:spPr>
          <a:xfrm>
            <a:off x="459609" y="3592712"/>
            <a:ext cx="232031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Réseau et club d’entreprises</a:t>
            </a:r>
            <a:endParaRPr lang="fr-BE" sz="1100" dirty="0"/>
          </a:p>
        </p:txBody>
      </p:sp>
      <p:sp>
        <p:nvSpPr>
          <p:cNvPr id="137" name="Forme libre : forme 136">
            <a:extLst>
              <a:ext uri="{FF2B5EF4-FFF2-40B4-BE49-F238E27FC236}">
                <a16:creationId xmlns:a16="http://schemas.microsoft.com/office/drawing/2014/main" id="{0795CC64-5703-4033-962B-4A3344FEE68E}"/>
              </a:ext>
            </a:extLst>
          </p:cNvPr>
          <p:cNvSpPr/>
          <p:nvPr/>
        </p:nvSpPr>
        <p:spPr>
          <a:xfrm>
            <a:off x="112109" y="2242940"/>
            <a:ext cx="235086" cy="196167"/>
          </a:xfrm>
          <a:custGeom>
            <a:avLst/>
            <a:gdLst>
              <a:gd name="connsiteX0" fmla="*/ 204899 w 424322"/>
              <a:gd name="connsiteY0" fmla="*/ 139009 h 387565"/>
              <a:gd name="connsiteX1" fmla="*/ 309674 w 424322"/>
              <a:gd name="connsiteY1" fmla="*/ 5659 h 387565"/>
              <a:gd name="connsiteX2" fmla="*/ 423974 w 424322"/>
              <a:gd name="connsiteY2" fmla="*/ 43759 h 387565"/>
              <a:gd name="connsiteX3" fmla="*/ 347774 w 424322"/>
              <a:gd name="connsiteY3" fmla="*/ 215209 h 387565"/>
              <a:gd name="connsiteX4" fmla="*/ 423974 w 424322"/>
              <a:gd name="connsiteY4" fmla="*/ 319984 h 387565"/>
              <a:gd name="connsiteX5" fmla="*/ 338249 w 424322"/>
              <a:gd name="connsiteY5" fmla="*/ 386659 h 387565"/>
              <a:gd name="connsiteX6" fmla="*/ 233474 w 424322"/>
              <a:gd name="connsiteY6" fmla="*/ 272359 h 387565"/>
              <a:gd name="connsiteX7" fmla="*/ 71549 w 424322"/>
              <a:gd name="connsiteY7" fmla="*/ 291409 h 387565"/>
              <a:gd name="connsiteX8" fmla="*/ 4874 w 424322"/>
              <a:gd name="connsiteY8" fmla="*/ 110434 h 387565"/>
              <a:gd name="connsiteX9" fmla="*/ 204899 w 424322"/>
              <a:gd name="connsiteY9" fmla="*/ 139009 h 3875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24322" h="387565">
                <a:moveTo>
                  <a:pt x="204899" y="139009"/>
                </a:moveTo>
                <a:cubicBezTo>
                  <a:pt x="255699" y="121547"/>
                  <a:pt x="273162" y="21534"/>
                  <a:pt x="309674" y="5659"/>
                </a:cubicBezTo>
                <a:cubicBezTo>
                  <a:pt x="346187" y="-10216"/>
                  <a:pt x="417624" y="8834"/>
                  <a:pt x="423974" y="43759"/>
                </a:cubicBezTo>
                <a:cubicBezTo>
                  <a:pt x="430324" y="78684"/>
                  <a:pt x="347774" y="169172"/>
                  <a:pt x="347774" y="215209"/>
                </a:cubicBezTo>
                <a:cubicBezTo>
                  <a:pt x="347774" y="261246"/>
                  <a:pt x="425562" y="291409"/>
                  <a:pt x="423974" y="319984"/>
                </a:cubicBezTo>
                <a:cubicBezTo>
                  <a:pt x="422387" y="348559"/>
                  <a:pt x="369999" y="394596"/>
                  <a:pt x="338249" y="386659"/>
                </a:cubicBezTo>
                <a:cubicBezTo>
                  <a:pt x="306499" y="378722"/>
                  <a:pt x="277924" y="288234"/>
                  <a:pt x="233474" y="272359"/>
                </a:cubicBezTo>
                <a:cubicBezTo>
                  <a:pt x="189024" y="256484"/>
                  <a:pt x="109649" y="318396"/>
                  <a:pt x="71549" y="291409"/>
                </a:cubicBezTo>
                <a:cubicBezTo>
                  <a:pt x="33449" y="264422"/>
                  <a:pt x="-15763" y="139009"/>
                  <a:pt x="4874" y="110434"/>
                </a:cubicBezTo>
                <a:cubicBezTo>
                  <a:pt x="25511" y="81859"/>
                  <a:pt x="154099" y="156471"/>
                  <a:pt x="204899" y="139009"/>
                </a:cubicBezTo>
                <a:close/>
              </a:path>
            </a:pathLst>
          </a:custGeom>
          <a:solidFill>
            <a:srgbClr val="9933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38" name="Étoile : 5 branches 137">
            <a:extLst>
              <a:ext uri="{FF2B5EF4-FFF2-40B4-BE49-F238E27FC236}">
                <a16:creationId xmlns:a16="http://schemas.microsoft.com/office/drawing/2014/main" id="{2EE0FF11-F268-4C04-A9B6-E69E068105E4}"/>
              </a:ext>
            </a:extLst>
          </p:cNvPr>
          <p:cNvSpPr/>
          <p:nvPr/>
        </p:nvSpPr>
        <p:spPr>
          <a:xfrm>
            <a:off x="152243" y="2533233"/>
            <a:ext cx="178905" cy="156786"/>
          </a:xfrm>
          <a:prstGeom prst="star5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39" name="Forme libre : forme 138">
            <a:extLst>
              <a:ext uri="{FF2B5EF4-FFF2-40B4-BE49-F238E27FC236}">
                <a16:creationId xmlns:a16="http://schemas.microsoft.com/office/drawing/2014/main" id="{23303D91-C8D6-490A-B9DD-E1BAA4007227}"/>
              </a:ext>
            </a:extLst>
          </p:cNvPr>
          <p:cNvSpPr/>
          <p:nvPr/>
        </p:nvSpPr>
        <p:spPr>
          <a:xfrm>
            <a:off x="112834" y="2866126"/>
            <a:ext cx="235086" cy="196167"/>
          </a:xfrm>
          <a:custGeom>
            <a:avLst/>
            <a:gdLst>
              <a:gd name="connsiteX0" fmla="*/ 204899 w 424322"/>
              <a:gd name="connsiteY0" fmla="*/ 139009 h 387565"/>
              <a:gd name="connsiteX1" fmla="*/ 309674 w 424322"/>
              <a:gd name="connsiteY1" fmla="*/ 5659 h 387565"/>
              <a:gd name="connsiteX2" fmla="*/ 423974 w 424322"/>
              <a:gd name="connsiteY2" fmla="*/ 43759 h 387565"/>
              <a:gd name="connsiteX3" fmla="*/ 347774 w 424322"/>
              <a:gd name="connsiteY3" fmla="*/ 215209 h 387565"/>
              <a:gd name="connsiteX4" fmla="*/ 423974 w 424322"/>
              <a:gd name="connsiteY4" fmla="*/ 319984 h 387565"/>
              <a:gd name="connsiteX5" fmla="*/ 338249 w 424322"/>
              <a:gd name="connsiteY5" fmla="*/ 386659 h 387565"/>
              <a:gd name="connsiteX6" fmla="*/ 233474 w 424322"/>
              <a:gd name="connsiteY6" fmla="*/ 272359 h 387565"/>
              <a:gd name="connsiteX7" fmla="*/ 71549 w 424322"/>
              <a:gd name="connsiteY7" fmla="*/ 291409 h 387565"/>
              <a:gd name="connsiteX8" fmla="*/ 4874 w 424322"/>
              <a:gd name="connsiteY8" fmla="*/ 110434 h 387565"/>
              <a:gd name="connsiteX9" fmla="*/ 204899 w 424322"/>
              <a:gd name="connsiteY9" fmla="*/ 139009 h 3875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24322" h="387565">
                <a:moveTo>
                  <a:pt x="204899" y="139009"/>
                </a:moveTo>
                <a:cubicBezTo>
                  <a:pt x="255699" y="121547"/>
                  <a:pt x="273162" y="21534"/>
                  <a:pt x="309674" y="5659"/>
                </a:cubicBezTo>
                <a:cubicBezTo>
                  <a:pt x="346187" y="-10216"/>
                  <a:pt x="417624" y="8834"/>
                  <a:pt x="423974" y="43759"/>
                </a:cubicBezTo>
                <a:cubicBezTo>
                  <a:pt x="430324" y="78684"/>
                  <a:pt x="347774" y="169172"/>
                  <a:pt x="347774" y="215209"/>
                </a:cubicBezTo>
                <a:cubicBezTo>
                  <a:pt x="347774" y="261246"/>
                  <a:pt x="425562" y="291409"/>
                  <a:pt x="423974" y="319984"/>
                </a:cubicBezTo>
                <a:cubicBezTo>
                  <a:pt x="422387" y="348559"/>
                  <a:pt x="369999" y="394596"/>
                  <a:pt x="338249" y="386659"/>
                </a:cubicBezTo>
                <a:cubicBezTo>
                  <a:pt x="306499" y="378722"/>
                  <a:pt x="277924" y="288234"/>
                  <a:pt x="233474" y="272359"/>
                </a:cubicBezTo>
                <a:cubicBezTo>
                  <a:pt x="189024" y="256484"/>
                  <a:pt x="109649" y="318396"/>
                  <a:pt x="71549" y="291409"/>
                </a:cubicBezTo>
                <a:cubicBezTo>
                  <a:pt x="33449" y="264422"/>
                  <a:pt x="-15763" y="139009"/>
                  <a:pt x="4874" y="110434"/>
                </a:cubicBezTo>
                <a:cubicBezTo>
                  <a:pt x="25511" y="81859"/>
                  <a:pt x="154099" y="156471"/>
                  <a:pt x="204899" y="139009"/>
                </a:cubicBezTo>
                <a:close/>
              </a:path>
            </a:pathLst>
          </a:custGeom>
          <a:noFill/>
          <a:ln w="19050">
            <a:solidFill>
              <a:srgbClr val="7030A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pic>
        <p:nvPicPr>
          <p:cNvPr id="140" name="Graphique 139" descr="Connecté avec un remplissage uni">
            <a:extLst>
              <a:ext uri="{FF2B5EF4-FFF2-40B4-BE49-F238E27FC236}">
                <a16:creationId xmlns:a16="http://schemas.microsoft.com/office/drawing/2014/main" id="{63FDA287-F4A9-4A61-A733-3938403B649E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98012" y="3963691"/>
            <a:ext cx="334555" cy="334555"/>
          </a:xfrm>
          <a:prstGeom prst="rect">
            <a:avLst/>
          </a:prstGeom>
        </p:spPr>
      </p:pic>
      <p:pic>
        <p:nvPicPr>
          <p:cNvPr id="141" name="Graphique 140" descr="Connexions contour">
            <a:extLst>
              <a:ext uri="{FF2B5EF4-FFF2-40B4-BE49-F238E27FC236}">
                <a16:creationId xmlns:a16="http://schemas.microsoft.com/office/drawing/2014/main" id="{927BCF9E-34DB-4B21-BE63-10B29EFE4772}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0"/>
              </a:ext>
            </a:extLst>
          </a:blip>
          <a:stretch>
            <a:fillRect/>
          </a:stretch>
        </p:blipFill>
        <p:spPr>
          <a:xfrm>
            <a:off x="57681" y="3566245"/>
            <a:ext cx="380114" cy="380114"/>
          </a:xfrm>
          <a:prstGeom prst="rect">
            <a:avLst/>
          </a:prstGeom>
        </p:spPr>
      </p:pic>
      <p:sp>
        <p:nvSpPr>
          <p:cNvPr id="142" name="ZoneTexte 141">
            <a:extLst>
              <a:ext uri="{FF2B5EF4-FFF2-40B4-BE49-F238E27FC236}">
                <a16:creationId xmlns:a16="http://schemas.microsoft.com/office/drawing/2014/main" id="{E03E188B-30FC-4DA9-A9E5-43271C089EE7}"/>
              </a:ext>
            </a:extLst>
          </p:cNvPr>
          <p:cNvSpPr txBox="1"/>
          <p:nvPr/>
        </p:nvSpPr>
        <p:spPr>
          <a:xfrm>
            <a:off x="498086" y="3953521"/>
            <a:ext cx="232031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Fibre optique</a:t>
            </a:r>
            <a:endParaRPr lang="fr-BE" sz="1100" dirty="0"/>
          </a:p>
        </p:txBody>
      </p:sp>
      <p:pic>
        <p:nvPicPr>
          <p:cNvPr id="145" name="Image 144">
            <a:extLst>
              <a:ext uri="{FF2B5EF4-FFF2-40B4-BE49-F238E27FC236}">
                <a16:creationId xmlns:a16="http://schemas.microsoft.com/office/drawing/2014/main" id="{317C5FAA-857D-4524-ACDA-E521CC8F5B9C}"/>
              </a:ext>
            </a:extLst>
          </p:cNvPr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51811" y="3137012"/>
            <a:ext cx="430887" cy="430887"/>
          </a:xfrm>
          <a:prstGeom prst="rect">
            <a:avLst/>
          </a:prstGeom>
        </p:spPr>
      </p:pic>
      <p:sp>
        <p:nvSpPr>
          <p:cNvPr id="146" name="ZoneTexte 145">
            <a:extLst>
              <a:ext uri="{FF2B5EF4-FFF2-40B4-BE49-F238E27FC236}">
                <a16:creationId xmlns:a16="http://schemas.microsoft.com/office/drawing/2014/main" id="{8679821A-D32D-45FF-B4DB-06544670ED11}"/>
              </a:ext>
            </a:extLst>
          </p:cNvPr>
          <p:cNvSpPr txBox="1"/>
          <p:nvPr/>
        </p:nvSpPr>
        <p:spPr>
          <a:xfrm>
            <a:off x="462613" y="3239847"/>
            <a:ext cx="232031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Espace de coworking</a:t>
            </a:r>
            <a:endParaRPr lang="fr-BE" sz="1100" dirty="0"/>
          </a:p>
        </p:txBody>
      </p:sp>
      <p:sp>
        <p:nvSpPr>
          <p:cNvPr id="147" name="ZoneTexte 146">
            <a:extLst>
              <a:ext uri="{FF2B5EF4-FFF2-40B4-BE49-F238E27FC236}">
                <a16:creationId xmlns:a16="http://schemas.microsoft.com/office/drawing/2014/main" id="{FE7933F8-D01A-4057-8EBB-3B74EBD6C408}"/>
              </a:ext>
            </a:extLst>
          </p:cNvPr>
          <p:cNvSpPr txBox="1"/>
          <p:nvPr/>
        </p:nvSpPr>
        <p:spPr>
          <a:xfrm>
            <a:off x="511345" y="4214124"/>
            <a:ext cx="2108927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Souhait de ZAE proche de Sorée basée sur l’écoconstruction et l’économie circulaire</a:t>
            </a:r>
            <a:endParaRPr lang="fr-BE" sz="1100" dirty="0"/>
          </a:p>
        </p:txBody>
      </p:sp>
      <p:sp>
        <p:nvSpPr>
          <p:cNvPr id="148" name="Ellipse 147">
            <a:extLst>
              <a:ext uri="{FF2B5EF4-FFF2-40B4-BE49-F238E27FC236}">
                <a16:creationId xmlns:a16="http://schemas.microsoft.com/office/drawing/2014/main" id="{5D0C5788-E57C-40E3-855D-A50B586B4256}"/>
              </a:ext>
            </a:extLst>
          </p:cNvPr>
          <p:cNvSpPr/>
          <p:nvPr/>
        </p:nvSpPr>
        <p:spPr>
          <a:xfrm rot="10800000">
            <a:off x="139093" y="4362051"/>
            <a:ext cx="310631" cy="277640"/>
          </a:xfrm>
          <a:prstGeom prst="ellipse">
            <a:avLst/>
          </a:prstGeom>
          <a:solidFill>
            <a:schemeClr val="accent6">
              <a:lumMod val="40000"/>
              <a:lumOff val="60000"/>
            </a:schemeClr>
          </a:solidFill>
          <a:ln w="19050">
            <a:solidFill>
              <a:srgbClr val="7030A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49" name="Ellipse 148">
            <a:extLst>
              <a:ext uri="{FF2B5EF4-FFF2-40B4-BE49-F238E27FC236}">
                <a16:creationId xmlns:a16="http://schemas.microsoft.com/office/drawing/2014/main" id="{0BBEC3EA-26C6-49E5-BEC9-31214048431D}"/>
              </a:ext>
            </a:extLst>
          </p:cNvPr>
          <p:cNvSpPr/>
          <p:nvPr/>
        </p:nvSpPr>
        <p:spPr>
          <a:xfrm rot="2030453">
            <a:off x="5069693" y="2780403"/>
            <a:ext cx="180333" cy="301953"/>
          </a:xfrm>
          <a:prstGeom prst="ellipse">
            <a:avLst/>
          </a:prstGeom>
          <a:solidFill>
            <a:srgbClr val="9933FF">
              <a:alpha val="61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50" name="Étoile : 5 branches 149">
            <a:extLst>
              <a:ext uri="{FF2B5EF4-FFF2-40B4-BE49-F238E27FC236}">
                <a16:creationId xmlns:a16="http://schemas.microsoft.com/office/drawing/2014/main" id="{91BCC411-CF67-481A-8A0C-3CBF1E5A524B}"/>
              </a:ext>
            </a:extLst>
          </p:cNvPr>
          <p:cNvSpPr/>
          <p:nvPr/>
        </p:nvSpPr>
        <p:spPr>
          <a:xfrm>
            <a:off x="5068214" y="2906832"/>
            <a:ext cx="129177" cy="138124"/>
          </a:xfrm>
          <a:prstGeom prst="star5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51" name="Ellipse 150">
            <a:extLst>
              <a:ext uri="{FF2B5EF4-FFF2-40B4-BE49-F238E27FC236}">
                <a16:creationId xmlns:a16="http://schemas.microsoft.com/office/drawing/2014/main" id="{3A51643F-AE42-4AA5-B109-B7F29A611311}"/>
              </a:ext>
            </a:extLst>
          </p:cNvPr>
          <p:cNvSpPr/>
          <p:nvPr/>
        </p:nvSpPr>
        <p:spPr>
          <a:xfrm>
            <a:off x="5257555" y="5151450"/>
            <a:ext cx="329223" cy="248015"/>
          </a:xfrm>
          <a:prstGeom prst="ellipse">
            <a:avLst/>
          </a:prstGeom>
          <a:solidFill>
            <a:srgbClr val="9933FF">
              <a:alpha val="61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53" name="Ellipse 152">
            <a:extLst>
              <a:ext uri="{FF2B5EF4-FFF2-40B4-BE49-F238E27FC236}">
                <a16:creationId xmlns:a16="http://schemas.microsoft.com/office/drawing/2014/main" id="{8E3EB075-5D4A-4EA0-BFA0-BC756EDA69BE}"/>
              </a:ext>
            </a:extLst>
          </p:cNvPr>
          <p:cNvSpPr/>
          <p:nvPr/>
        </p:nvSpPr>
        <p:spPr>
          <a:xfrm rot="4233388">
            <a:off x="6078242" y="3884152"/>
            <a:ext cx="255754" cy="571239"/>
          </a:xfrm>
          <a:prstGeom prst="ellipse">
            <a:avLst/>
          </a:prstGeom>
          <a:solidFill>
            <a:srgbClr val="9933FF">
              <a:alpha val="61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pic>
        <p:nvPicPr>
          <p:cNvPr id="154" name="Image 153">
            <a:extLst>
              <a:ext uri="{FF2B5EF4-FFF2-40B4-BE49-F238E27FC236}">
                <a16:creationId xmlns:a16="http://schemas.microsoft.com/office/drawing/2014/main" id="{89A5A51F-35E8-48E7-9AE2-5F010BDC619D}"/>
              </a:ext>
            </a:extLst>
          </p:cNvPr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6746590" y="3552095"/>
            <a:ext cx="603469" cy="603469"/>
          </a:xfrm>
          <a:prstGeom prst="rect">
            <a:avLst/>
          </a:prstGeom>
        </p:spPr>
      </p:pic>
      <p:sp>
        <p:nvSpPr>
          <p:cNvPr id="155" name="Ellipse 154">
            <a:extLst>
              <a:ext uri="{FF2B5EF4-FFF2-40B4-BE49-F238E27FC236}">
                <a16:creationId xmlns:a16="http://schemas.microsoft.com/office/drawing/2014/main" id="{2CA5DA9F-BC0D-4617-8D5A-C12D63ADA0CB}"/>
              </a:ext>
            </a:extLst>
          </p:cNvPr>
          <p:cNvSpPr/>
          <p:nvPr/>
        </p:nvSpPr>
        <p:spPr>
          <a:xfrm rot="15517957">
            <a:off x="5970207" y="1192659"/>
            <a:ext cx="605040" cy="117680"/>
          </a:xfrm>
          <a:prstGeom prst="ellipse">
            <a:avLst/>
          </a:prstGeom>
          <a:noFill/>
          <a:ln w="19050">
            <a:solidFill>
              <a:srgbClr val="7030A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56" name="Ellipse 155">
            <a:extLst>
              <a:ext uri="{FF2B5EF4-FFF2-40B4-BE49-F238E27FC236}">
                <a16:creationId xmlns:a16="http://schemas.microsoft.com/office/drawing/2014/main" id="{5605AFCC-3096-464C-9F52-804AD7363AE5}"/>
              </a:ext>
            </a:extLst>
          </p:cNvPr>
          <p:cNvSpPr/>
          <p:nvPr/>
        </p:nvSpPr>
        <p:spPr>
          <a:xfrm rot="12965819">
            <a:off x="5303989" y="1895463"/>
            <a:ext cx="188692" cy="193860"/>
          </a:xfrm>
          <a:prstGeom prst="ellipse">
            <a:avLst/>
          </a:prstGeom>
          <a:noFill/>
          <a:ln w="19050">
            <a:solidFill>
              <a:srgbClr val="7030A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57" name="Ellipse 156">
            <a:extLst>
              <a:ext uri="{FF2B5EF4-FFF2-40B4-BE49-F238E27FC236}">
                <a16:creationId xmlns:a16="http://schemas.microsoft.com/office/drawing/2014/main" id="{52B7AF45-9EC5-4C66-AA80-001AD36BBF5B}"/>
              </a:ext>
            </a:extLst>
          </p:cNvPr>
          <p:cNvSpPr/>
          <p:nvPr/>
        </p:nvSpPr>
        <p:spPr>
          <a:xfrm rot="10637801">
            <a:off x="9679715" y="4425787"/>
            <a:ext cx="180333" cy="301953"/>
          </a:xfrm>
          <a:prstGeom prst="ellipse">
            <a:avLst/>
          </a:prstGeom>
          <a:solidFill>
            <a:srgbClr val="9933FF">
              <a:alpha val="61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pic>
        <p:nvPicPr>
          <p:cNvPr id="158" name="Image 157">
            <a:extLst>
              <a:ext uri="{FF2B5EF4-FFF2-40B4-BE49-F238E27FC236}">
                <a16:creationId xmlns:a16="http://schemas.microsoft.com/office/drawing/2014/main" id="{AA949AF2-D252-4146-BC07-CE84C018FB04}"/>
              </a:ext>
            </a:extLst>
          </p:cNvPr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>
            <a:off x="9868842" y="907408"/>
            <a:ext cx="1958132" cy="982116"/>
          </a:xfrm>
          <a:prstGeom prst="rect">
            <a:avLst/>
          </a:prstGeom>
        </p:spPr>
      </p:pic>
      <p:pic>
        <p:nvPicPr>
          <p:cNvPr id="159" name="Image 158">
            <a:extLst>
              <a:ext uri="{FF2B5EF4-FFF2-40B4-BE49-F238E27FC236}">
                <a16:creationId xmlns:a16="http://schemas.microsoft.com/office/drawing/2014/main" id="{84749E41-ACDB-45FF-90BB-FD352E8BE1F7}"/>
              </a:ext>
            </a:extLst>
          </p:cNvPr>
          <p:cNvPicPr>
            <a:picLocks noChangeAspect="1"/>
          </p:cNvPicPr>
          <p:nvPr/>
        </p:nvPicPr>
        <p:blipFill>
          <a:blip r:embed="rId13"/>
          <a:stretch>
            <a:fillRect/>
          </a:stretch>
        </p:blipFill>
        <p:spPr>
          <a:xfrm>
            <a:off x="9832297" y="2012731"/>
            <a:ext cx="1994677" cy="496600"/>
          </a:xfrm>
          <a:prstGeom prst="rect">
            <a:avLst/>
          </a:prstGeom>
        </p:spPr>
      </p:pic>
      <p:pic>
        <p:nvPicPr>
          <p:cNvPr id="160" name="Graphique 159" descr="Connexions contour">
            <a:extLst>
              <a:ext uri="{FF2B5EF4-FFF2-40B4-BE49-F238E27FC236}">
                <a16:creationId xmlns:a16="http://schemas.microsoft.com/office/drawing/2014/main" id="{338D5866-12FC-4950-B816-D8DCA9E1B8F5}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0"/>
              </a:ext>
            </a:extLst>
          </a:blip>
          <a:stretch>
            <a:fillRect/>
          </a:stretch>
        </p:blipFill>
        <p:spPr>
          <a:xfrm>
            <a:off x="10345616" y="19811"/>
            <a:ext cx="914400" cy="914400"/>
          </a:xfrm>
          <a:prstGeom prst="rect">
            <a:avLst/>
          </a:prstGeom>
        </p:spPr>
      </p:pic>
      <p:sp>
        <p:nvSpPr>
          <p:cNvPr id="161" name="Rectangle : coins arrondis 160">
            <a:extLst>
              <a:ext uri="{FF2B5EF4-FFF2-40B4-BE49-F238E27FC236}">
                <a16:creationId xmlns:a16="http://schemas.microsoft.com/office/drawing/2014/main" id="{EFF7EAD7-E594-4561-BBFF-B7BF133D21AB}"/>
              </a:ext>
            </a:extLst>
          </p:cNvPr>
          <p:cNvSpPr/>
          <p:nvPr/>
        </p:nvSpPr>
        <p:spPr>
          <a:xfrm>
            <a:off x="9700767" y="68371"/>
            <a:ext cx="2287833" cy="2521861"/>
          </a:xfrm>
          <a:prstGeom prst="roundRect">
            <a:avLst/>
          </a:prstGeom>
          <a:noFill/>
          <a:ln w="22225">
            <a:solidFill>
              <a:schemeClr val="tx1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62" name="Ellipse 161">
            <a:extLst>
              <a:ext uri="{FF2B5EF4-FFF2-40B4-BE49-F238E27FC236}">
                <a16:creationId xmlns:a16="http://schemas.microsoft.com/office/drawing/2014/main" id="{4840EC8E-13AD-4B99-A3B2-40C1831F9204}"/>
              </a:ext>
            </a:extLst>
          </p:cNvPr>
          <p:cNvSpPr/>
          <p:nvPr/>
        </p:nvSpPr>
        <p:spPr>
          <a:xfrm rot="10800000">
            <a:off x="6100155" y="2036934"/>
            <a:ext cx="310631" cy="277640"/>
          </a:xfrm>
          <a:prstGeom prst="ellipse">
            <a:avLst/>
          </a:prstGeom>
          <a:solidFill>
            <a:schemeClr val="accent6">
              <a:lumMod val="40000"/>
              <a:lumOff val="60000"/>
            </a:schemeClr>
          </a:solidFill>
          <a:ln w="19050">
            <a:solidFill>
              <a:srgbClr val="7030A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63" name="Ellipse 162">
            <a:extLst>
              <a:ext uri="{FF2B5EF4-FFF2-40B4-BE49-F238E27FC236}">
                <a16:creationId xmlns:a16="http://schemas.microsoft.com/office/drawing/2014/main" id="{FE4CDA20-6CEC-48F6-B235-1FADE38ABCA9}"/>
              </a:ext>
            </a:extLst>
          </p:cNvPr>
          <p:cNvSpPr/>
          <p:nvPr/>
        </p:nvSpPr>
        <p:spPr>
          <a:xfrm>
            <a:off x="6135821" y="4116398"/>
            <a:ext cx="99760" cy="93297"/>
          </a:xfrm>
          <a:prstGeom prst="ellipse">
            <a:avLst/>
          </a:prstGeom>
          <a:solidFill>
            <a:schemeClr val="tx1"/>
          </a:solidFill>
          <a:ln w="190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64" name="Forme libre : forme 163">
            <a:extLst>
              <a:ext uri="{FF2B5EF4-FFF2-40B4-BE49-F238E27FC236}">
                <a16:creationId xmlns:a16="http://schemas.microsoft.com/office/drawing/2014/main" id="{CEF98D3E-4ED1-4028-8ADB-473CBF39087A}"/>
              </a:ext>
            </a:extLst>
          </p:cNvPr>
          <p:cNvSpPr/>
          <p:nvPr/>
        </p:nvSpPr>
        <p:spPr>
          <a:xfrm>
            <a:off x="6213987" y="3873280"/>
            <a:ext cx="530942" cy="256268"/>
          </a:xfrm>
          <a:custGeom>
            <a:avLst/>
            <a:gdLst>
              <a:gd name="connsiteX0" fmla="*/ 0 w 530942"/>
              <a:gd name="connsiteY0" fmla="*/ 256268 h 256268"/>
              <a:gd name="connsiteX1" fmla="*/ 216310 w 530942"/>
              <a:gd name="connsiteY1" fmla="*/ 39959 h 256268"/>
              <a:gd name="connsiteX2" fmla="*/ 530942 w 530942"/>
              <a:gd name="connsiteY2" fmla="*/ 630 h 2562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30942" h="256268">
                <a:moveTo>
                  <a:pt x="0" y="256268"/>
                </a:moveTo>
                <a:cubicBezTo>
                  <a:pt x="63910" y="169416"/>
                  <a:pt x="127820" y="82565"/>
                  <a:pt x="216310" y="39959"/>
                </a:cubicBezTo>
                <a:cubicBezTo>
                  <a:pt x="304800" y="-2647"/>
                  <a:pt x="417871" y="-1009"/>
                  <a:pt x="530942" y="630"/>
                </a:cubicBezTo>
              </a:path>
            </a:pathLst>
          </a:custGeom>
          <a:noFill/>
          <a:ln w="19050">
            <a:solidFill>
              <a:schemeClr val="tx1"/>
            </a:solidFill>
            <a:tailEnd type="arrow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65" name="Étoile : 5 branches 164">
            <a:extLst>
              <a:ext uri="{FF2B5EF4-FFF2-40B4-BE49-F238E27FC236}">
                <a16:creationId xmlns:a16="http://schemas.microsoft.com/office/drawing/2014/main" id="{DD410F9A-0C63-42B0-8BE5-F38EAEAAF379}"/>
              </a:ext>
            </a:extLst>
          </p:cNvPr>
          <p:cNvSpPr/>
          <p:nvPr/>
        </p:nvSpPr>
        <p:spPr>
          <a:xfrm>
            <a:off x="6325451" y="4042443"/>
            <a:ext cx="129177" cy="138124"/>
          </a:xfrm>
          <a:prstGeom prst="star5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66" name="Étoile : 5 branches 165">
            <a:extLst>
              <a:ext uri="{FF2B5EF4-FFF2-40B4-BE49-F238E27FC236}">
                <a16:creationId xmlns:a16="http://schemas.microsoft.com/office/drawing/2014/main" id="{BF3F317E-803D-40C6-98B3-B989256AB657}"/>
              </a:ext>
            </a:extLst>
          </p:cNvPr>
          <p:cNvSpPr/>
          <p:nvPr/>
        </p:nvSpPr>
        <p:spPr>
          <a:xfrm>
            <a:off x="9706517" y="4561231"/>
            <a:ext cx="129177" cy="138124"/>
          </a:xfrm>
          <a:prstGeom prst="star5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pic>
        <p:nvPicPr>
          <p:cNvPr id="167" name="Graphique 166" descr="Connecté avec un remplissage uni">
            <a:extLst>
              <a:ext uri="{FF2B5EF4-FFF2-40B4-BE49-F238E27FC236}">
                <a16:creationId xmlns:a16="http://schemas.microsoft.com/office/drawing/2014/main" id="{E15684F6-1A8A-4FD3-A927-1F8B3373A97A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5164545" y="4972395"/>
            <a:ext cx="334555" cy="334555"/>
          </a:xfrm>
          <a:prstGeom prst="rect">
            <a:avLst/>
          </a:prstGeom>
        </p:spPr>
      </p:pic>
      <p:pic>
        <p:nvPicPr>
          <p:cNvPr id="168" name="Graphique 167" descr="Connecté avec un remplissage uni">
            <a:extLst>
              <a:ext uri="{FF2B5EF4-FFF2-40B4-BE49-F238E27FC236}">
                <a16:creationId xmlns:a16="http://schemas.microsoft.com/office/drawing/2014/main" id="{61744912-2540-43C8-81AB-2D7220F8542C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7940282" y="2170887"/>
            <a:ext cx="334555" cy="334555"/>
          </a:xfrm>
          <a:prstGeom prst="rect">
            <a:avLst/>
          </a:prstGeom>
        </p:spPr>
      </p:pic>
      <p:pic>
        <p:nvPicPr>
          <p:cNvPr id="169" name="Graphique 168" descr="Connecté avec un remplissage uni">
            <a:extLst>
              <a:ext uri="{FF2B5EF4-FFF2-40B4-BE49-F238E27FC236}">
                <a16:creationId xmlns:a16="http://schemas.microsoft.com/office/drawing/2014/main" id="{8BCEFD24-903E-4F18-AEEB-BE99E5718C15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7098130" y="5477150"/>
            <a:ext cx="334555" cy="334555"/>
          </a:xfrm>
          <a:prstGeom prst="rect">
            <a:avLst/>
          </a:prstGeom>
        </p:spPr>
      </p:pic>
      <p:pic>
        <p:nvPicPr>
          <p:cNvPr id="170" name="Graphique 169" descr="Connecté avec un remplissage uni">
            <a:extLst>
              <a:ext uri="{FF2B5EF4-FFF2-40B4-BE49-F238E27FC236}">
                <a16:creationId xmlns:a16="http://schemas.microsoft.com/office/drawing/2014/main" id="{E27ED1A9-0F76-42B6-9939-7826F794B739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2360668" y="388715"/>
            <a:ext cx="334555" cy="334555"/>
          </a:xfrm>
          <a:prstGeom prst="rect">
            <a:avLst/>
          </a:prstGeom>
        </p:spPr>
      </p:pic>
      <p:pic>
        <p:nvPicPr>
          <p:cNvPr id="171" name="Graphique 170" descr="Connecté avec un remplissage uni">
            <a:extLst>
              <a:ext uri="{FF2B5EF4-FFF2-40B4-BE49-F238E27FC236}">
                <a16:creationId xmlns:a16="http://schemas.microsoft.com/office/drawing/2014/main" id="{B52FE972-93CE-4D04-B62D-A1367BF4D072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5229870" y="264197"/>
            <a:ext cx="334555" cy="334555"/>
          </a:xfrm>
          <a:prstGeom prst="rect">
            <a:avLst/>
          </a:prstGeom>
        </p:spPr>
      </p:pic>
      <p:pic>
        <p:nvPicPr>
          <p:cNvPr id="172" name="Graphique 171" descr="Connecté avec un remplissage uni">
            <a:extLst>
              <a:ext uri="{FF2B5EF4-FFF2-40B4-BE49-F238E27FC236}">
                <a16:creationId xmlns:a16="http://schemas.microsoft.com/office/drawing/2014/main" id="{790395DF-27F6-42B1-AF1B-405B4939DF4E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2731896" y="4838109"/>
            <a:ext cx="334555" cy="334555"/>
          </a:xfrm>
          <a:prstGeom prst="rect">
            <a:avLst/>
          </a:prstGeom>
        </p:spPr>
      </p:pic>
      <p:pic>
        <p:nvPicPr>
          <p:cNvPr id="173" name="Graphique 172" descr="Connecté avec un remplissage uni">
            <a:extLst>
              <a:ext uri="{FF2B5EF4-FFF2-40B4-BE49-F238E27FC236}">
                <a16:creationId xmlns:a16="http://schemas.microsoft.com/office/drawing/2014/main" id="{1E5A75A7-5E7C-4B34-AB0F-57620B574CBC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9397138" y="5510257"/>
            <a:ext cx="334555" cy="334555"/>
          </a:xfrm>
          <a:prstGeom prst="rect">
            <a:avLst/>
          </a:prstGeom>
        </p:spPr>
      </p:pic>
      <p:sp>
        <p:nvSpPr>
          <p:cNvPr id="176" name="ZoneTexte 175">
            <a:extLst>
              <a:ext uri="{FF2B5EF4-FFF2-40B4-BE49-F238E27FC236}">
                <a16:creationId xmlns:a16="http://schemas.microsoft.com/office/drawing/2014/main" id="{A3019631-4B64-4405-BAAC-BD6268B1B2BD}"/>
              </a:ext>
            </a:extLst>
          </p:cNvPr>
          <p:cNvSpPr txBox="1"/>
          <p:nvPr/>
        </p:nvSpPr>
        <p:spPr>
          <a:xfrm>
            <a:off x="10856310" y="2749215"/>
            <a:ext cx="1096433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000" b="1" dirty="0">
                <a:latin typeface="Aharoni" panose="02010803020104030203" pitchFamily="2" charset="-79"/>
                <a:cs typeface="Aharoni" panose="02010803020104030203" pitchFamily="2" charset="-79"/>
              </a:rPr>
              <a:t>Durbuy</a:t>
            </a:r>
            <a:endParaRPr lang="fr-BE" sz="1000" b="1" dirty="0">
              <a:latin typeface="Aharoni" panose="02010803020104030203" pitchFamily="2" charset="-79"/>
              <a:cs typeface="Aharoni" panose="02010803020104030203" pitchFamily="2" charset="-79"/>
            </a:endParaRPr>
          </a:p>
        </p:txBody>
      </p:sp>
      <p:pic>
        <p:nvPicPr>
          <p:cNvPr id="177" name="Graphique 176" descr="Connecté avec un remplissage uni">
            <a:extLst>
              <a:ext uri="{FF2B5EF4-FFF2-40B4-BE49-F238E27FC236}">
                <a16:creationId xmlns:a16="http://schemas.microsoft.com/office/drawing/2014/main" id="{BC3B2776-3D31-4AE2-8526-30B53296879E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11275576" y="2987402"/>
            <a:ext cx="334555" cy="334555"/>
          </a:xfrm>
          <a:prstGeom prst="rect">
            <a:avLst/>
          </a:prstGeom>
        </p:spPr>
      </p:pic>
      <p:sp>
        <p:nvSpPr>
          <p:cNvPr id="178" name="Ellipse 177">
            <a:extLst>
              <a:ext uri="{FF2B5EF4-FFF2-40B4-BE49-F238E27FC236}">
                <a16:creationId xmlns:a16="http://schemas.microsoft.com/office/drawing/2014/main" id="{2F02E6CE-747D-4B96-AD86-CB650A0778D7}"/>
              </a:ext>
            </a:extLst>
          </p:cNvPr>
          <p:cNvSpPr/>
          <p:nvPr/>
        </p:nvSpPr>
        <p:spPr>
          <a:xfrm rot="12965819">
            <a:off x="7848835" y="2384573"/>
            <a:ext cx="468995" cy="112606"/>
          </a:xfrm>
          <a:prstGeom prst="ellipse">
            <a:avLst/>
          </a:prstGeom>
          <a:noFill/>
          <a:ln w="19050">
            <a:solidFill>
              <a:srgbClr val="7030A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grpSp>
        <p:nvGrpSpPr>
          <p:cNvPr id="180" name="Groupe 179">
            <a:extLst>
              <a:ext uri="{FF2B5EF4-FFF2-40B4-BE49-F238E27FC236}">
                <a16:creationId xmlns:a16="http://schemas.microsoft.com/office/drawing/2014/main" id="{3AD3AA4F-80AD-4150-9B5B-C93354A34317}"/>
              </a:ext>
            </a:extLst>
          </p:cNvPr>
          <p:cNvGrpSpPr/>
          <p:nvPr/>
        </p:nvGrpSpPr>
        <p:grpSpPr>
          <a:xfrm>
            <a:off x="3252535" y="3288023"/>
            <a:ext cx="240404" cy="275737"/>
            <a:chOff x="72299" y="2590499"/>
            <a:chExt cx="421561" cy="439013"/>
          </a:xfrm>
        </p:grpSpPr>
        <p:pic>
          <p:nvPicPr>
            <p:cNvPr id="181" name="Graphique 180" descr="Réunion avec un remplissage uni">
              <a:extLst>
                <a:ext uri="{FF2B5EF4-FFF2-40B4-BE49-F238E27FC236}">
                  <a16:creationId xmlns:a16="http://schemas.microsoft.com/office/drawing/2014/main" id="{2758DF2E-7A53-4256-99A0-77B22A73E916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130739" y="2724150"/>
              <a:ext cx="305362" cy="305362"/>
            </a:xfrm>
            <a:prstGeom prst="rect">
              <a:avLst/>
            </a:prstGeom>
          </p:spPr>
        </p:pic>
        <p:sp>
          <p:nvSpPr>
            <p:cNvPr id="182" name="Forme libre : forme 181">
              <a:extLst>
                <a:ext uri="{FF2B5EF4-FFF2-40B4-BE49-F238E27FC236}">
                  <a16:creationId xmlns:a16="http://schemas.microsoft.com/office/drawing/2014/main" id="{B3AB5027-6901-4F05-9AD6-744E7E935E7B}"/>
                </a:ext>
              </a:extLst>
            </p:cNvPr>
            <p:cNvSpPr/>
            <p:nvPr/>
          </p:nvSpPr>
          <p:spPr>
            <a:xfrm>
              <a:off x="72299" y="2590499"/>
              <a:ext cx="421561" cy="400050"/>
            </a:xfrm>
            <a:custGeom>
              <a:avLst/>
              <a:gdLst>
                <a:gd name="connsiteX0" fmla="*/ 0 w 789298"/>
                <a:gd name="connsiteY0" fmla="*/ 374885 h 699134"/>
                <a:gd name="connsiteX1" fmla="*/ 61808 w 789298"/>
                <a:gd name="connsiteY1" fmla="*/ 436683 h 699134"/>
                <a:gd name="connsiteX2" fmla="*/ 108899 w 789298"/>
                <a:gd name="connsiteY2" fmla="*/ 392087 h 699134"/>
                <a:gd name="connsiteX3" fmla="*/ 108899 w 789298"/>
                <a:gd name="connsiteY3" fmla="*/ 698906 h 699134"/>
                <a:gd name="connsiteX4" fmla="*/ 347024 w 789298"/>
                <a:gd name="connsiteY4" fmla="*/ 699002 h 699134"/>
                <a:gd name="connsiteX5" fmla="*/ 347024 w 789298"/>
                <a:gd name="connsiteY5" fmla="*/ 461172 h 699134"/>
                <a:gd name="connsiteX6" fmla="*/ 442274 w 789298"/>
                <a:gd name="connsiteY6" fmla="*/ 461172 h 699134"/>
                <a:gd name="connsiteX7" fmla="*/ 442274 w 789298"/>
                <a:gd name="connsiteY7" fmla="*/ 699040 h 699134"/>
                <a:gd name="connsiteX8" fmla="*/ 680399 w 789298"/>
                <a:gd name="connsiteY8" fmla="*/ 699135 h 699134"/>
                <a:gd name="connsiteX9" fmla="*/ 680399 w 789298"/>
                <a:gd name="connsiteY9" fmla="*/ 391687 h 699134"/>
                <a:gd name="connsiteX10" fmla="*/ 727729 w 789298"/>
                <a:gd name="connsiteY10" fmla="*/ 436455 h 699134"/>
                <a:gd name="connsiteX11" fmla="*/ 789299 w 789298"/>
                <a:gd name="connsiteY11" fmla="*/ 374894 h 699134"/>
                <a:gd name="connsiteX12" fmla="*/ 394649 w 789298"/>
                <a:gd name="connsiteY12" fmla="*/ 0 h 699134"/>
                <a:gd name="connsiteX13" fmla="*/ 661349 w 789298"/>
                <a:gd name="connsiteY13" fmla="*/ 680085 h 699134"/>
                <a:gd name="connsiteX14" fmla="*/ 461324 w 789298"/>
                <a:gd name="connsiteY14" fmla="*/ 679999 h 699134"/>
                <a:gd name="connsiteX15" fmla="*/ 461324 w 789298"/>
                <a:gd name="connsiteY15" fmla="*/ 442122 h 699134"/>
                <a:gd name="connsiteX16" fmla="*/ 327974 w 789298"/>
                <a:gd name="connsiteY16" fmla="*/ 442122 h 699134"/>
                <a:gd name="connsiteX17" fmla="*/ 327974 w 789298"/>
                <a:gd name="connsiteY17" fmla="*/ 679942 h 699134"/>
                <a:gd name="connsiteX18" fmla="*/ 127949 w 789298"/>
                <a:gd name="connsiteY18" fmla="*/ 679866 h 699134"/>
                <a:gd name="connsiteX19" fmla="*/ 127949 w 789298"/>
                <a:gd name="connsiteY19" fmla="*/ 374047 h 699134"/>
                <a:gd name="connsiteX20" fmla="*/ 394649 w 789298"/>
                <a:gd name="connsiteY20" fmla="*/ 121482 h 699134"/>
                <a:gd name="connsiteX21" fmla="*/ 661349 w 789298"/>
                <a:gd name="connsiteY21" fmla="*/ 373675 h 699134"/>
                <a:gd name="connsiteX22" fmla="*/ 62170 w 789298"/>
                <a:gd name="connsiteY22" fmla="*/ 410108 h 699134"/>
                <a:gd name="connsiteX23" fmla="*/ 27299 w 789298"/>
                <a:gd name="connsiteY23" fmla="*/ 375285 h 699134"/>
                <a:gd name="connsiteX24" fmla="*/ 394649 w 789298"/>
                <a:gd name="connsiteY24" fmla="*/ 26251 h 699134"/>
                <a:gd name="connsiteX25" fmla="*/ 762000 w 789298"/>
                <a:gd name="connsiteY25" fmla="*/ 375285 h 699134"/>
                <a:gd name="connsiteX26" fmla="*/ 727358 w 789298"/>
                <a:gd name="connsiteY26" fmla="*/ 409880 h 699134"/>
                <a:gd name="connsiteX27" fmla="*/ 394649 w 789298"/>
                <a:gd name="connsiteY27" fmla="*/ 95250 h 699134"/>
                <a:gd name="connsiteX0" fmla="*/ 0 w 789299"/>
                <a:gd name="connsiteY0" fmla="*/ 374885 h 699135"/>
                <a:gd name="connsiteX1" fmla="*/ 61808 w 789299"/>
                <a:gd name="connsiteY1" fmla="*/ 436683 h 699135"/>
                <a:gd name="connsiteX2" fmla="*/ 108899 w 789299"/>
                <a:gd name="connsiteY2" fmla="*/ 392087 h 699135"/>
                <a:gd name="connsiteX3" fmla="*/ 108899 w 789299"/>
                <a:gd name="connsiteY3" fmla="*/ 698906 h 699135"/>
                <a:gd name="connsiteX4" fmla="*/ 347024 w 789299"/>
                <a:gd name="connsiteY4" fmla="*/ 699002 h 699135"/>
                <a:gd name="connsiteX5" fmla="*/ 347024 w 789299"/>
                <a:gd name="connsiteY5" fmla="*/ 461172 h 699135"/>
                <a:gd name="connsiteX6" fmla="*/ 442274 w 789299"/>
                <a:gd name="connsiteY6" fmla="*/ 461172 h 699135"/>
                <a:gd name="connsiteX7" fmla="*/ 442274 w 789299"/>
                <a:gd name="connsiteY7" fmla="*/ 699040 h 699135"/>
                <a:gd name="connsiteX8" fmla="*/ 680399 w 789299"/>
                <a:gd name="connsiteY8" fmla="*/ 699135 h 699135"/>
                <a:gd name="connsiteX9" fmla="*/ 680399 w 789299"/>
                <a:gd name="connsiteY9" fmla="*/ 391687 h 699135"/>
                <a:gd name="connsiteX10" fmla="*/ 727729 w 789299"/>
                <a:gd name="connsiteY10" fmla="*/ 436455 h 699135"/>
                <a:gd name="connsiteX11" fmla="*/ 789299 w 789299"/>
                <a:gd name="connsiteY11" fmla="*/ 374894 h 699135"/>
                <a:gd name="connsiteX12" fmla="*/ 394649 w 789299"/>
                <a:gd name="connsiteY12" fmla="*/ 0 h 699135"/>
                <a:gd name="connsiteX13" fmla="*/ 0 w 789299"/>
                <a:gd name="connsiteY13" fmla="*/ 374885 h 699135"/>
                <a:gd name="connsiteX14" fmla="*/ 661349 w 789299"/>
                <a:gd name="connsiteY14" fmla="*/ 680085 h 699135"/>
                <a:gd name="connsiteX15" fmla="*/ 461324 w 789299"/>
                <a:gd name="connsiteY15" fmla="*/ 679999 h 699135"/>
                <a:gd name="connsiteX16" fmla="*/ 461324 w 789299"/>
                <a:gd name="connsiteY16" fmla="*/ 442122 h 699135"/>
                <a:gd name="connsiteX17" fmla="*/ 327974 w 789299"/>
                <a:gd name="connsiteY17" fmla="*/ 679942 h 699135"/>
                <a:gd name="connsiteX18" fmla="*/ 127949 w 789299"/>
                <a:gd name="connsiteY18" fmla="*/ 679866 h 699135"/>
                <a:gd name="connsiteX19" fmla="*/ 127949 w 789299"/>
                <a:gd name="connsiteY19" fmla="*/ 374047 h 699135"/>
                <a:gd name="connsiteX20" fmla="*/ 394649 w 789299"/>
                <a:gd name="connsiteY20" fmla="*/ 121482 h 699135"/>
                <a:gd name="connsiteX21" fmla="*/ 661349 w 789299"/>
                <a:gd name="connsiteY21" fmla="*/ 373675 h 699135"/>
                <a:gd name="connsiteX22" fmla="*/ 661349 w 789299"/>
                <a:gd name="connsiteY22" fmla="*/ 680085 h 699135"/>
                <a:gd name="connsiteX23" fmla="*/ 62170 w 789299"/>
                <a:gd name="connsiteY23" fmla="*/ 410108 h 699135"/>
                <a:gd name="connsiteX24" fmla="*/ 27299 w 789299"/>
                <a:gd name="connsiteY24" fmla="*/ 375285 h 699135"/>
                <a:gd name="connsiteX25" fmla="*/ 394649 w 789299"/>
                <a:gd name="connsiteY25" fmla="*/ 26251 h 699135"/>
                <a:gd name="connsiteX26" fmla="*/ 762000 w 789299"/>
                <a:gd name="connsiteY26" fmla="*/ 375285 h 699135"/>
                <a:gd name="connsiteX27" fmla="*/ 727358 w 789299"/>
                <a:gd name="connsiteY27" fmla="*/ 409880 h 699135"/>
                <a:gd name="connsiteX28" fmla="*/ 394649 w 789299"/>
                <a:gd name="connsiteY28" fmla="*/ 95250 h 699135"/>
                <a:gd name="connsiteX29" fmla="*/ 62170 w 789299"/>
                <a:gd name="connsiteY29" fmla="*/ 410108 h 699135"/>
                <a:gd name="connsiteX0" fmla="*/ 0 w 789299"/>
                <a:gd name="connsiteY0" fmla="*/ 374885 h 699135"/>
                <a:gd name="connsiteX1" fmla="*/ 61808 w 789299"/>
                <a:gd name="connsiteY1" fmla="*/ 436683 h 699135"/>
                <a:gd name="connsiteX2" fmla="*/ 108899 w 789299"/>
                <a:gd name="connsiteY2" fmla="*/ 392087 h 699135"/>
                <a:gd name="connsiteX3" fmla="*/ 108899 w 789299"/>
                <a:gd name="connsiteY3" fmla="*/ 698906 h 699135"/>
                <a:gd name="connsiteX4" fmla="*/ 347024 w 789299"/>
                <a:gd name="connsiteY4" fmla="*/ 699002 h 699135"/>
                <a:gd name="connsiteX5" fmla="*/ 347024 w 789299"/>
                <a:gd name="connsiteY5" fmla="*/ 461172 h 699135"/>
                <a:gd name="connsiteX6" fmla="*/ 442274 w 789299"/>
                <a:gd name="connsiteY6" fmla="*/ 461172 h 699135"/>
                <a:gd name="connsiteX7" fmla="*/ 442274 w 789299"/>
                <a:gd name="connsiteY7" fmla="*/ 699040 h 699135"/>
                <a:gd name="connsiteX8" fmla="*/ 680399 w 789299"/>
                <a:gd name="connsiteY8" fmla="*/ 699135 h 699135"/>
                <a:gd name="connsiteX9" fmla="*/ 680399 w 789299"/>
                <a:gd name="connsiteY9" fmla="*/ 391687 h 699135"/>
                <a:gd name="connsiteX10" fmla="*/ 727729 w 789299"/>
                <a:gd name="connsiteY10" fmla="*/ 436455 h 699135"/>
                <a:gd name="connsiteX11" fmla="*/ 789299 w 789299"/>
                <a:gd name="connsiteY11" fmla="*/ 374894 h 699135"/>
                <a:gd name="connsiteX12" fmla="*/ 394649 w 789299"/>
                <a:gd name="connsiteY12" fmla="*/ 0 h 699135"/>
                <a:gd name="connsiteX13" fmla="*/ 0 w 789299"/>
                <a:gd name="connsiteY13" fmla="*/ 374885 h 699135"/>
                <a:gd name="connsiteX14" fmla="*/ 661349 w 789299"/>
                <a:gd name="connsiteY14" fmla="*/ 680085 h 699135"/>
                <a:gd name="connsiteX15" fmla="*/ 461324 w 789299"/>
                <a:gd name="connsiteY15" fmla="*/ 679999 h 699135"/>
                <a:gd name="connsiteX16" fmla="*/ 327974 w 789299"/>
                <a:gd name="connsiteY16" fmla="*/ 679942 h 699135"/>
                <a:gd name="connsiteX17" fmla="*/ 127949 w 789299"/>
                <a:gd name="connsiteY17" fmla="*/ 679866 h 699135"/>
                <a:gd name="connsiteX18" fmla="*/ 127949 w 789299"/>
                <a:gd name="connsiteY18" fmla="*/ 374047 h 699135"/>
                <a:gd name="connsiteX19" fmla="*/ 394649 w 789299"/>
                <a:gd name="connsiteY19" fmla="*/ 121482 h 699135"/>
                <a:gd name="connsiteX20" fmla="*/ 661349 w 789299"/>
                <a:gd name="connsiteY20" fmla="*/ 373675 h 699135"/>
                <a:gd name="connsiteX21" fmla="*/ 661349 w 789299"/>
                <a:gd name="connsiteY21" fmla="*/ 680085 h 699135"/>
                <a:gd name="connsiteX22" fmla="*/ 62170 w 789299"/>
                <a:gd name="connsiteY22" fmla="*/ 410108 h 699135"/>
                <a:gd name="connsiteX23" fmla="*/ 27299 w 789299"/>
                <a:gd name="connsiteY23" fmla="*/ 375285 h 699135"/>
                <a:gd name="connsiteX24" fmla="*/ 394649 w 789299"/>
                <a:gd name="connsiteY24" fmla="*/ 26251 h 699135"/>
                <a:gd name="connsiteX25" fmla="*/ 762000 w 789299"/>
                <a:gd name="connsiteY25" fmla="*/ 375285 h 699135"/>
                <a:gd name="connsiteX26" fmla="*/ 727358 w 789299"/>
                <a:gd name="connsiteY26" fmla="*/ 409880 h 699135"/>
                <a:gd name="connsiteX27" fmla="*/ 394649 w 789299"/>
                <a:gd name="connsiteY27" fmla="*/ 95250 h 699135"/>
                <a:gd name="connsiteX28" fmla="*/ 62170 w 789299"/>
                <a:gd name="connsiteY28" fmla="*/ 410108 h 699135"/>
                <a:gd name="connsiteX0" fmla="*/ 0 w 789299"/>
                <a:gd name="connsiteY0" fmla="*/ 374885 h 699135"/>
                <a:gd name="connsiteX1" fmla="*/ 61808 w 789299"/>
                <a:gd name="connsiteY1" fmla="*/ 436683 h 699135"/>
                <a:gd name="connsiteX2" fmla="*/ 108899 w 789299"/>
                <a:gd name="connsiteY2" fmla="*/ 392087 h 699135"/>
                <a:gd name="connsiteX3" fmla="*/ 108899 w 789299"/>
                <a:gd name="connsiteY3" fmla="*/ 698906 h 699135"/>
                <a:gd name="connsiteX4" fmla="*/ 347024 w 789299"/>
                <a:gd name="connsiteY4" fmla="*/ 699002 h 699135"/>
                <a:gd name="connsiteX5" fmla="*/ 442274 w 789299"/>
                <a:gd name="connsiteY5" fmla="*/ 461172 h 699135"/>
                <a:gd name="connsiteX6" fmla="*/ 442274 w 789299"/>
                <a:gd name="connsiteY6" fmla="*/ 699040 h 699135"/>
                <a:gd name="connsiteX7" fmla="*/ 680399 w 789299"/>
                <a:gd name="connsiteY7" fmla="*/ 699135 h 699135"/>
                <a:gd name="connsiteX8" fmla="*/ 680399 w 789299"/>
                <a:gd name="connsiteY8" fmla="*/ 391687 h 699135"/>
                <a:gd name="connsiteX9" fmla="*/ 727729 w 789299"/>
                <a:gd name="connsiteY9" fmla="*/ 436455 h 699135"/>
                <a:gd name="connsiteX10" fmla="*/ 789299 w 789299"/>
                <a:gd name="connsiteY10" fmla="*/ 374894 h 699135"/>
                <a:gd name="connsiteX11" fmla="*/ 394649 w 789299"/>
                <a:gd name="connsiteY11" fmla="*/ 0 h 699135"/>
                <a:gd name="connsiteX12" fmla="*/ 0 w 789299"/>
                <a:gd name="connsiteY12" fmla="*/ 374885 h 699135"/>
                <a:gd name="connsiteX13" fmla="*/ 661349 w 789299"/>
                <a:gd name="connsiteY13" fmla="*/ 680085 h 699135"/>
                <a:gd name="connsiteX14" fmla="*/ 461324 w 789299"/>
                <a:gd name="connsiteY14" fmla="*/ 679999 h 699135"/>
                <a:gd name="connsiteX15" fmla="*/ 327974 w 789299"/>
                <a:gd name="connsiteY15" fmla="*/ 679942 h 699135"/>
                <a:gd name="connsiteX16" fmla="*/ 127949 w 789299"/>
                <a:gd name="connsiteY16" fmla="*/ 679866 h 699135"/>
                <a:gd name="connsiteX17" fmla="*/ 127949 w 789299"/>
                <a:gd name="connsiteY17" fmla="*/ 374047 h 699135"/>
                <a:gd name="connsiteX18" fmla="*/ 394649 w 789299"/>
                <a:gd name="connsiteY18" fmla="*/ 121482 h 699135"/>
                <a:gd name="connsiteX19" fmla="*/ 661349 w 789299"/>
                <a:gd name="connsiteY19" fmla="*/ 373675 h 699135"/>
                <a:gd name="connsiteX20" fmla="*/ 661349 w 789299"/>
                <a:gd name="connsiteY20" fmla="*/ 680085 h 699135"/>
                <a:gd name="connsiteX21" fmla="*/ 62170 w 789299"/>
                <a:gd name="connsiteY21" fmla="*/ 410108 h 699135"/>
                <a:gd name="connsiteX22" fmla="*/ 27299 w 789299"/>
                <a:gd name="connsiteY22" fmla="*/ 375285 h 699135"/>
                <a:gd name="connsiteX23" fmla="*/ 394649 w 789299"/>
                <a:gd name="connsiteY23" fmla="*/ 26251 h 699135"/>
                <a:gd name="connsiteX24" fmla="*/ 762000 w 789299"/>
                <a:gd name="connsiteY24" fmla="*/ 375285 h 699135"/>
                <a:gd name="connsiteX25" fmla="*/ 727358 w 789299"/>
                <a:gd name="connsiteY25" fmla="*/ 409880 h 699135"/>
                <a:gd name="connsiteX26" fmla="*/ 394649 w 789299"/>
                <a:gd name="connsiteY26" fmla="*/ 95250 h 699135"/>
                <a:gd name="connsiteX27" fmla="*/ 62170 w 789299"/>
                <a:gd name="connsiteY27" fmla="*/ 410108 h 699135"/>
                <a:gd name="connsiteX0" fmla="*/ 0 w 789299"/>
                <a:gd name="connsiteY0" fmla="*/ 374885 h 699135"/>
                <a:gd name="connsiteX1" fmla="*/ 61808 w 789299"/>
                <a:gd name="connsiteY1" fmla="*/ 436683 h 699135"/>
                <a:gd name="connsiteX2" fmla="*/ 108899 w 789299"/>
                <a:gd name="connsiteY2" fmla="*/ 392087 h 699135"/>
                <a:gd name="connsiteX3" fmla="*/ 108899 w 789299"/>
                <a:gd name="connsiteY3" fmla="*/ 698906 h 699135"/>
                <a:gd name="connsiteX4" fmla="*/ 347024 w 789299"/>
                <a:gd name="connsiteY4" fmla="*/ 699002 h 699135"/>
                <a:gd name="connsiteX5" fmla="*/ 442274 w 789299"/>
                <a:gd name="connsiteY5" fmla="*/ 699040 h 699135"/>
                <a:gd name="connsiteX6" fmla="*/ 680399 w 789299"/>
                <a:gd name="connsiteY6" fmla="*/ 699135 h 699135"/>
                <a:gd name="connsiteX7" fmla="*/ 680399 w 789299"/>
                <a:gd name="connsiteY7" fmla="*/ 391687 h 699135"/>
                <a:gd name="connsiteX8" fmla="*/ 727729 w 789299"/>
                <a:gd name="connsiteY8" fmla="*/ 436455 h 699135"/>
                <a:gd name="connsiteX9" fmla="*/ 789299 w 789299"/>
                <a:gd name="connsiteY9" fmla="*/ 374894 h 699135"/>
                <a:gd name="connsiteX10" fmla="*/ 394649 w 789299"/>
                <a:gd name="connsiteY10" fmla="*/ 0 h 699135"/>
                <a:gd name="connsiteX11" fmla="*/ 0 w 789299"/>
                <a:gd name="connsiteY11" fmla="*/ 374885 h 699135"/>
                <a:gd name="connsiteX12" fmla="*/ 661349 w 789299"/>
                <a:gd name="connsiteY12" fmla="*/ 680085 h 699135"/>
                <a:gd name="connsiteX13" fmla="*/ 461324 w 789299"/>
                <a:gd name="connsiteY13" fmla="*/ 679999 h 699135"/>
                <a:gd name="connsiteX14" fmla="*/ 327974 w 789299"/>
                <a:gd name="connsiteY14" fmla="*/ 679942 h 699135"/>
                <a:gd name="connsiteX15" fmla="*/ 127949 w 789299"/>
                <a:gd name="connsiteY15" fmla="*/ 679866 h 699135"/>
                <a:gd name="connsiteX16" fmla="*/ 127949 w 789299"/>
                <a:gd name="connsiteY16" fmla="*/ 374047 h 699135"/>
                <a:gd name="connsiteX17" fmla="*/ 394649 w 789299"/>
                <a:gd name="connsiteY17" fmla="*/ 121482 h 699135"/>
                <a:gd name="connsiteX18" fmla="*/ 661349 w 789299"/>
                <a:gd name="connsiteY18" fmla="*/ 373675 h 699135"/>
                <a:gd name="connsiteX19" fmla="*/ 661349 w 789299"/>
                <a:gd name="connsiteY19" fmla="*/ 680085 h 699135"/>
                <a:gd name="connsiteX20" fmla="*/ 62170 w 789299"/>
                <a:gd name="connsiteY20" fmla="*/ 410108 h 699135"/>
                <a:gd name="connsiteX21" fmla="*/ 27299 w 789299"/>
                <a:gd name="connsiteY21" fmla="*/ 375285 h 699135"/>
                <a:gd name="connsiteX22" fmla="*/ 394649 w 789299"/>
                <a:gd name="connsiteY22" fmla="*/ 26251 h 699135"/>
                <a:gd name="connsiteX23" fmla="*/ 762000 w 789299"/>
                <a:gd name="connsiteY23" fmla="*/ 375285 h 699135"/>
                <a:gd name="connsiteX24" fmla="*/ 727358 w 789299"/>
                <a:gd name="connsiteY24" fmla="*/ 409880 h 699135"/>
                <a:gd name="connsiteX25" fmla="*/ 394649 w 789299"/>
                <a:gd name="connsiteY25" fmla="*/ 95250 h 699135"/>
                <a:gd name="connsiteX26" fmla="*/ 62170 w 789299"/>
                <a:gd name="connsiteY26" fmla="*/ 410108 h 699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789299" h="699135">
                  <a:moveTo>
                    <a:pt x="0" y="374885"/>
                  </a:moveTo>
                  <a:lnTo>
                    <a:pt x="61808" y="436683"/>
                  </a:lnTo>
                  <a:lnTo>
                    <a:pt x="108899" y="392087"/>
                  </a:lnTo>
                  <a:lnTo>
                    <a:pt x="108899" y="698906"/>
                  </a:lnTo>
                  <a:lnTo>
                    <a:pt x="347024" y="699002"/>
                  </a:lnTo>
                  <a:lnTo>
                    <a:pt x="442274" y="699040"/>
                  </a:lnTo>
                  <a:lnTo>
                    <a:pt x="680399" y="699135"/>
                  </a:lnTo>
                  <a:lnTo>
                    <a:pt x="680399" y="391687"/>
                  </a:lnTo>
                  <a:lnTo>
                    <a:pt x="727729" y="436455"/>
                  </a:lnTo>
                  <a:lnTo>
                    <a:pt x="789299" y="374894"/>
                  </a:lnTo>
                  <a:lnTo>
                    <a:pt x="394649" y="0"/>
                  </a:lnTo>
                  <a:lnTo>
                    <a:pt x="0" y="374885"/>
                  </a:lnTo>
                  <a:close/>
                  <a:moveTo>
                    <a:pt x="661349" y="680085"/>
                  </a:moveTo>
                  <a:lnTo>
                    <a:pt x="461324" y="679999"/>
                  </a:lnTo>
                  <a:lnTo>
                    <a:pt x="327974" y="679942"/>
                  </a:lnTo>
                  <a:lnTo>
                    <a:pt x="127949" y="679866"/>
                  </a:lnTo>
                  <a:lnTo>
                    <a:pt x="127949" y="374047"/>
                  </a:lnTo>
                  <a:lnTo>
                    <a:pt x="394649" y="121482"/>
                  </a:lnTo>
                  <a:lnTo>
                    <a:pt x="661349" y="373675"/>
                  </a:lnTo>
                  <a:lnTo>
                    <a:pt x="661349" y="680085"/>
                  </a:lnTo>
                  <a:close/>
                  <a:moveTo>
                    <a:pt x="62170" y="410108"/>
                  </a:moveTo>
                  <a:lnTo>
                    <a:pt x="27299" y="375285"/>
                  </a:lnTo>
                  <a:lnTo>
                    <a:pt x="394649" y="26251"/>
                  </a:lnTo>
                  <a:lnTo>
                    <a:pt x="762000" y="375285"/>
                  </a:lnTo>
                  <a:lnTo>
                    <a:pt x="727358" y="409880"/>
                  </a:lnTo>
                  <a:lnTo>
                    <a:pt x="394649" y="95250"/>
                  </a:lnTo>
                  <a:lnTo>
                    <a:pt x="62170" y="410108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BE"/>
            </a:p>
          </p:txBody>
        </p:sp>
      </p:grpSp>
      <p:pic>
        <p:nvPicPr>
          <p:cNvPr id="183" name="Graphique 182" descr="Connexions contour">
            <a:extLst>
              <a:ext uri="{FF2B5EF4-FFF2-40B4-BE49-F238E27FC236}">
                <a16:creationId xmlns:a16="http://schemas.microsoft.com/office/drawing/2014/main" id="{BEDCB8D4-20F9-4AE9-BEAB-513ED28B73EE}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0"/>
              </a:ext>
            </a:extLst>
          </a:blip>
          <a:stretch>
            <a:fillRect/>
          </a:stretch>
        </p:blipFill>
        <p:spPr>
          <a:xfrm>
            <a:off x="6420528" y="1102649"/>
            <a:ext cx="441248" cy="441248"/>
          </a:xfrm>
          <a:prstGeom prst="rect">
            <a:avLst/>
          </a:prstGeom>
        </p:spPr>
      </p:pic>
      <p:pic>
        <p:nvPicPr>
          <p:cNvPr id="184" name="Graphique 183" descr="Connexions contour">
            <a:extLst>
              <a:ext uri="{FF2B5EF4-FFF2-40B4-BE49-F238E27FC236}">
                <a16:creationId xmlns:a16="http://schemas.microsoft.com/office/drawing/2014/main" id="{358C7A7E-2924-450A-BF1F-AE3C700C924D}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0"/>
              </a:ext>
            </a:extLst>
          </a:blip>
          <a:stretch>
            <a:fillRect/>
          </a:stretch>
        </p:blipFill>
        <p:spPr>
          <a:xfrm>
            <a:off x="6342098" y="3426385"/>
            <a:ext cx="441248" cy="441248"/>
          </a:xfrm>
          <a:prstGeom prst="rect">
            <a:avLst/>
          </a:prstGeom>
        </p:spPr>
      </p:pic>
      <p:pic>
        <p:nvPicPr>
          <p:cNvPr id="185" name="Graphique 184" descr="Connexions contour">
            <a:extLst>
              <a:ext uri="{FF2B5EF4-FFF2-40B4-BE49-F238E27FC236}">
                <a16:creationId xmlns:a16="http://schemas.microsoft.com/office/drawing/2014/main" id="{A3E33D94-32B4-4252-8226-B51C79D45299}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0"/>
              </a:ext>
            </a:extLst>
          </a:blip>
          <a:stretch>
            <a:fillRect/>
          </a:stretch>
        </p:blipFill>
        <p:spPr>
          <a:xfrm>
            <a:off x="5763161" y="4711457"/>
            <a:ext cx="441248" cy="441248"/>
          </a:xfrm>
          <a:prstGeom prst="rect">
            <a:avLst/>
          </a:prstGeom>
        </p:spPr>
      </p:pic>
      <p:sp>
        <p:nvSpPr>
          <p:cNvPr id="186" name="Rectangle : coins arrondis 185">
            <a:extLst>
              <a:ext uri="{FF2B5EF4-FFF2-40B4-BE49-F238E27FC236}">
                <a16:creationId xmlns:a16="http://schemas.microsoft.com/office/drawing/2014/main" id="{E5D0593F-82C3-4510-9FBE-2D8B56E4756E}"/>
              </a:ext>
            </a:extLst>
          </p:cNvPr>
          <p:cNvSpPr/>
          <p:nvPr/>
        </p:nvSpPr>
        <p:spPr>
          <a:xfrm>
            <a:off x="10263690" y="3599421"/>
            <a:ext cx="1775286" cy="3109696"/>
          </a:xfrm>
          <a:prstGeom prst="roundRect">
            <a:avLst>
              <a:gd name="adj" fmla="val 7640"/>
            </a:avLst>
          </a:prstGeom>
          <a:noFill/>
          <a:ln w="22225">
            <a:solidFill>
              <a:schemeClr val="tx1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87" name="ZoneTexte 186">
            <a:extLst>
              <a:ext uri="{FF2B5EF4-FFF2-40B4-BE49-F238E27FC236}">
                <a16:creationId xmlns:a16="http://schemas.microsoft.com/office/drawing/2014/main" id="{A8823545-0BBA-4486-AA95-1B59081BF1EE}"/>
              </a:ext>
            </a:extLst>
          </p:cNvPr>
          <p:cNvSpPr txBox="1"/>
          <p:nvPr/>
        </p:nvSpPr>
        <p:spPr>
          <a:xfrm>
            <a:off x="10280650" y="3552096"/>
            <a:ext cx="1772257" cy="229293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100" b="1" dirty="0"/>
              <a:t>Quelques chiffres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fr-BE" sz="1100" dirty="0"/>
              <a:t>Une centaine d’entreprises (permis de classe 1) hors ZAE.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fr-BE" sz="1100" dirty="0"/>
              <a:t>Tourisme: 6 jeux «Mes aventures d’enchanteur», 7 carnets d’aventure, 6 balades </a:t>
            </a:r>
            <a:r>
              <a:rPr lang="fr-BE" sz="1100" dirty="0" err="1"/>
              <a:t>thématiques</a:t>
            </a:r>
            <a:r>
              <a:rPr lang="fr-BE" sz="1100" dirty="0"/>
              <a:t>, sentiers Land Art (140 km), 111 balades.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fr-BE" sz="1100" dirty="0"/>
              <a:t>Des dizaines de châteaux et châteaux-fermes</a:t>
            </a:r>
          </a:p>
        </p:txBody>
      </p:sp>
      <p:sp>
        <p:nvSpPr>
          <p:cNvPr id="191" name="ZoneTexte 190">
            <a:extLst>
              <a:ext uri="{FF2B5EF4-FFF2-40B4-BE49-F238E27FC236}">
                <a16:creationId xmlns:a16="http://schemas.microsoft.com/office/drawing/2014/main" id="{C72A93C5-A900-4035-B29F-3353822CEA1F}"/>
              </a:ext>
            </a:extLst>
          </p:cNvPr>
          <p:cNvSpPr txBox="1"/>
          <p:nvPr/>
        </p:nvSpPr>
        <p:spPr>
          <a:xfrm>
            <a:off x="8783570" y="695103"/>
            <a:ext cx="1096433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000" b="1" dirty="0">
                <a:latin typeface="Aharoni" panose="02010803020104030203" pitchFamily="2" charset="-79"/>
                <a:cs typeface="Aharoni" panose="02010803020104030203" pitchFamily="2" charset="-79"/>
              </a:rPr>
              <a:t>Tinlot </a:t>
            </a:r>
            <a:endParaRPr lang="fr-BE" sz="1000" b="1" dirty="0">
              <a:latin typeface="Aharoni" panose="02010803020104030203" pitchFamily="2" charset="-79"/>
              <a:cs typeface="Aharoni" panose="02010803020104030203" pitchFamily="2" charset="-79"/>
            </a:endParaRPr>
          </a:p>
        </p:txBody>
      </p:sp>
      <p:pic>
        <p:nvPicPr>
          <p:cNvPr id="192" name="Graphique 191" descr="Connecté avec un remplissage uni">
            <a:extLst>
              <a:ext uri="{FF2B5EF4-FFF2-40B4-BE49-F238E27FC236}">
                <a16:creationId xmlns:a16="http://schemas.microsoft.com/office/drawing/2014/main" id="{2193C005-6C53-4110-9942-7729C64AE6FC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9202836" y="933290"/>
            <a:ext cx="334555" cy="334555"/>
          </a:xfrm>
          <a:prstGeom prst="rect">
            <a:avLst/>
          </a:prstGeom>
        </p:spPr>
      </p:pic>
      <p:pic>
        <p:nvPicPr>
          <p:cNvPr id="193" name="Graphique 192" descr="Connecté avec un remplissage uni">
            <a:extLst>
              <a:ext uri="{FF2B5EF4-FFF2-40B4-BE49-F238E27FC236}">
                <a16:creationId xmlns:a16="http://schemas.microsoft.com/office/drawing/2014/main" id="{A751C5E7-8B58-A848-B6CF-4A224450D45F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5860018" y="4104000"/>
            <a:ext cx="334555" cy="334555"/>
          </a:xfrm>
          <a:prstGeom prst="rect">
            <a:avLst/>
          </a:prstGeom>
        </p:spPr>
      </p:pic>
      <p:pic>
        <p:nvPicPr>
          <p:cNvPr id="194" name="Graphique 193" descr="Connexions contour">
            <a:extLst>
              <a:ext uri="{FF2B5EF4-FFF2-40B4-BE49-F238E27FC236}">
                <a16:creationId xmlns:a16="http://schemas.microsoft.com/office/drawing/2014/main" id="{FEFD7938-A423-4444-B5A0-F65E99A1718E}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0"/>
              </a:ext>
            </a:extLst>
          </a:blip>
          <a:stretch>
            <a:fillRect/>
          </a:stretch>
        </p:blipFill>
        <p:spPr>
          <a:xfrm>
            <a:off x="4014547" y="2757259"/>
            <a:ext cx="441248" cy="441248"/>
          </a:xfrm>
          <a:prstGeom prst="rect">
            <a:avLst/>
          </a:prstGeom>
        </p:spPr>
      </p:pic>
      <p:grpSp>
        <p:nvGrpSpPr>
          <p:cNvPr id="174" name="Groupe 173">
            <a:extLst>
              <a:ext uri="{FF2B5EF4-FFF2-40B4-BE49-F238E27FC236}">
                <a16:creationId xmlns:a16="http://schemas.microsoft.com/office/drawing/2014/main" id="{45ADD557-AF9D-FC48-BCD9-1CE469204239}"/>
              </a:ext>
            </a:extLst>
          </p:cNvPr>
          <p:cNvGrpSpPr/>
          <p:nvPr/>
        </p:nvGrpSpPr>
        <p:grpSpPr>
          <a:xfrm>
            <a:off x="6300358" y="4166849"/>
            <a:ext cx="240404" cy="275737"/>
            <a:chOff x="72299" y="2590499"/>
            <a:chExt cx="421561" cy="439013"/>
          </a:xfrm>
        </p:grpSpPr>
        <p:pic>
          <p:nvPicPr>
            <p:cNvPr id="195" name="Graphique 194" descr="Réunion avec un remplissage uni">
              <a:extLst>
                <a:ext uri="{FF2B5EF4-FFF2-40B4-BE49-F238E27FC236}">
                  <a16:creationId xmlns:a16="http://schemas.microsoft.com/office/drawing/2014/main" id="{7B55C95C-5D83-1342-8417-2E517097161B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130739" y="2724150"/>
              <a:ext cx="305362" cy="305362"/>
            </a:xfrm>
            <a:prstGeom prst="rect">
              <a:avLst/>
            </a:prstGeom>
          </p:spPr>
        </p:pic>
        <p:sp>
          <p:nvSpPr>
            <p:cNvPr id="196" name="Forme libre : forme 99">
              <a:extLst>
                <a:ext uri="{FF2B5EF4-FFF2-40B4-BE49-F238E27FC236}">
                  <a16:creationId xmlns:a16="http://schemas.microsoft.com/office/drawing/2014/main" id="{202A7D80-0D3C-BD44-B313-0558753B6051}"/>
                </a:ext>
              </a:extLst>
            </p:cNvPr>
            <p:cNvSpPr/>
            <p:nvPr/>
          </p:nvSpPr>
          <p:spPr>
            <a:xfrm>
              <a:off x="72299" y="2590499"/>
              <a:ext cx="421561" cy="400050"/>
            </a:xfrm>
            <a:custGeom>
              <a:avLst/>
              <a:gdLst>
                <a:gd name="connsiteX0" fmla="*/ 0 w 789298"/>
                <a:gd name="connsiteY0" fmla="*/ 374885 h 699134"/>
                <a:gd name="connsiteX1" fmla="*/ 61808 w 789298"/>
                <a:gd name="connsiteY1" fmla="*/ 436683 h 699134"/>
                <a:gd name="connsiteX2" fmla="*/ 108899 w 789298"/>
                <a:gd name="connsiteY2" fmla="*/ 392087 h 699134"/>
                <a:gd name="connsiteX3" fmla="*/ 108899 w 789298"/>
                <a:gd name="connsiteY3" fmla="*/ 698906 h 699134"/>
                <a:gd name="connsiteX4" fmla="*/ 347024 w 789298"/>
                <a:gd name="connsiteY4" fmla="*/ 699002 h 699134"/>
                <a:gd name="connsiteX5" fmla="*/ 347024 w 789298"/>
                <a:gd name="connsiteY5" fmla="*/ 461172 h 699134"/>
                <a:gd name="connsiteX6" fmla="*/ 442274 w 789298"/>
                <a:gd name="connsiteY6" fmla="*/ 461172 h 699134"/>
                <a:gd name="connsiteX7" fmla="*/ 442274 w 789298"/>
                <a:gd name="connsiteY7" fmla="*/ 699040 h 699134"/>
                <a:gd name="connsiteX8" fmla="*/ 680399 w 789298"/>
                <a:gd name="connsiteY8" fmla="*/ 699135 h 699134"/>
                <a:gd name="connsiteX9" fmla="*/ 680399 w 789298"/>
                <a:gd name="connsiteY9" fmla="*/ 391687 h 699134"/>
                <a:gd name="connsiteX10" fmla="*/ 727729 w 789298"/>
                <a:gd name="connsiteY10" fmla="*/ 436455 h 699134"/>
                <a:gd name="connsiteX11" fmla="*/ 789299 w 789298"/>
                <a:gd name="connsiteY11" fmla="*/ 374894 h 699134"/>
                <a:gd name="connsiteX12" fmla="*/ 394649 w 789298"/>
                <a:gd name="connsiteY12" fmla="*/ 0 h 699134"/>
                <a:gd name="connsiteX13" fmla="*/ 661349 w 789298"/>
                <a:gd name="connsiteY13" fmla="*/ 680085 h 699134"/>
                <a:gd name="connsiteX14" fmla="*/ 461324 w 789298"/>
                <a:gd name="connsiteY14" fmla="*/ 679999 h 699134"/>
                <a:gd name="connsiteX15" fmla="*/ 461324 w 789298"/>
                <a:gd name="connsiteY15" fmla="*/ 442122 h 699134"/>
                <a:gd name="connsiteX16" fmla="*/ 327974 w 789298"/>
                <a:gd name="connsiteY16" fmla="*/ 442122 h 699134"/>
                <a:gd name="connsiteX17" fmla="*/ 327974 w 789298"/>
                <a:gd name="connsiteY17" fmla="*/ 679942 h 699134"/>
                <a:gd name="connsiteX18" fmla="*/ 127949 w 789298"/>
                <a:gd name="connsiteY18" fmla="*/ 679866 h 699134"/>
                <a:gd name="connsiteX19" fmla="*/ 127949 w 789298"/>
                <a:gd name="connsiteY19" fmla="*/ 374047 h 699134"/>
                <a:gd name="connsiteX20" fmla="*/ 394649 w 789298"/>
                <a:gd name="connsiteY20" fmla="*/ 121482 h 699134"/>
                <a:gd name="connsiteX21" fmla="*/ 661349 w 789298"/>
                <a:gd name="connsiteY21" fmla="*/ 373675 h 699134"/>
                <a:gd name="connsiteX22" fmla="*/ 62170 w 789298"/>
                <a:gd name="connsiteY22" fmla="*/ 410108 h 699134"/>
                <a:gd name="connsiteX23" fmla="*/ 27299 w 789298"/>
                <a:gd name="connsiteY23" fmla="*/ 375285 h 699134"/>
                <a:gd name="connsiteX24" fmla="*/ 394649 w 789298"/>
                <a:gd name="connsiteY24" fmla="*/ 26251 h 699134"/>
                <a:gd name="connsiteX25" fmla="*/ 762000 w 789298"/>
                <a:gd name="connsiteY25" fmla="*/ 375285 h 699134"/>
                <a:gd name="connsiteX26" fmla="*/ 727358 w 789298"/>
                <a:gd name="connsiteY26" fmla="*/ 409880 h 699134"/>
                <a:gd name="connsiteX27" fmla="*/ 394649 w 789298"/>
                <a:gd name="connsiteY27" fmla="*/ 95250 h 699134"/>
                <a:gd name="connsiteX0" fmla="*/ 0 w 789299"/>
                <a:gd name="connsiteY0" fmla="*/ 374885 h 699135"/>
                <a:gd name="connsiteX1" fmla="*/ 61808 w 789299"/>
                <a:gd name="connsiteY1" fmla="*/ 436683 h 699135"/>
                <a:gd name="connsiteX2" fmla="*/ 108899 w 789299"/>
                <a:gd name="connsiteY2" fmla="*/ 392087 h 699135"/>
                <a:gd name="connsiteX3" fmla="*/ 108899 w 789299"/>
                <a:gd name="connsiteY3" fmla="*/ 698906 h 699135"/>
                <a:gd name="connsiteX4" fmla="*/ 347024 w 789299"/>
                <a:gd name="connsiteY4" fmla="*/ 699002 h 699135"/>
                <a:gd name="connsiteX5" fmla="*/ 347024 w 789299"/>
                <a:gd name="connsiteY5" fmla="*/ 461172 h 699135"/>
                <a:gd name="connsiteX6" fmla="*/ 442274 w 789299"/>
                <a:gd name="connsiteY6" fmla="*/ 461172 h 699135"/>
                <a:gd name="connsiteX7" fmla="*/ 442274 w 789299"/>
                <a:gd name="connsiteY7" fmla="*/ 699040 h 699135"/>
                <a:gd name="connsiteX8" fmla="*/ 680399 w 789299"/>
                <a:gd name="connsiteY8" fmla="*/ 699135 h 699135"/>
                <a:gd name="connsiteX9" fmla="*/ 680399 w 789299"/>
                <a:gd name="connsiteY9" fmla="*/ 391687 h 699135"/>
                <a:gd name="connsiteX10" fmla="*/ 727729 w 789299"/>
                <a:gd name="connsiteY10" fmla="*/ 436455 h 699135"/>
                <a:gd name="connsiteX11" fmla="*/ 789299 w 789299"/>
                <a:gd name="connsiteY11" fmla="*/ 374894 h 699135"/>
                <a:gd name="connsiteX12" fmla="*/ 394649 w 789299"/>
                <a:gd name="connsiteY12" fmla="*/ 0 h 699135"/>
                <a:gd name="connsiteX13" fmla="*/ 0 w 789299"/>
                <a:gd name="connsiteY13" fmla="*/ 374885 h 699135"/>
                <a:gd name="connsiteX14" fmla="*/ 661349 w 789299"/>
                <a:gd name="connsiteY14" fmla="*/ 680085 h 699135"/>
                <a:gd name="connsiteX15" fmla="*/ 461324 w 789299"/>
                <a:gd name="connsiteY15" fmla="*/ 679999 h 699135"/>
                <a:gd name="connsiteX16" fmla="*/ 461324 w 789299"/>
                <a:gd name="connsiteY16" fmla="*/ 442122 h 699135"/>
                <a:gd name="connsiteX17" fmla="*/ 327974 w 789299"/>
                <a:gd name="connsiteY17" fmla="*/ 679942 h 699135"/>
                <a:gd name="connsiteX18" fmla="*/ 127949 w 789299"/>
                <a:gd name="connsiteY18" fmla="*/ 679866 h 699135"/>
                <a:gd name="connsiteX19" fmla="*/ 127949 w 789299"/>
                <a:gd name="connsiteY19" fmla="*/ 374047 h 699135"/>
                <a:gd name="connsiteX20" fmla="*/ 394649 w 789299"/>
                <a:gd name="connsiteY20" fmla="*/ 121482 h 699135"/>
                <a:gd name="connsiteX21" fmla="*/ 661349 w 789299"/>
                <a:gd name="connsiteY21" fmla="*/ 373675 h 699135"/>
                <a:gd name="connsiteX22" fmla="*/ 661349 w 789299"/>
                <a:gd name="connsiteY22" fmla="*/ 680085 h 699135"/>
                <a:gd name="connsiteX23" fmla="*/ 62170 w 789299"/>
                <a:gd name="connsiteY23" fmla="*/ 410108 h 699135"/>
                <a:gd name="connsiteX24" fmla="*/ 27299 w 789299"/>
                <a:gd name="connsiteY24" fmla="*/ 375285 h 699135"/>
                <a:gd name="connsiteX25" fmla="*/ 394649 w 789299"/>
                <a:gd name="connsiteY25" fmla="*/ 26251 h 699135"/>
                <a:gd name="connsiteX26" fmla="*/ 762000 w 789299"/>
                <a:gd name="connsiteY26" fmla="*/ 375285 h 699135"/>
                <a:gd name="connsiteX27" fmla="*/ 727358 w 789299"/>
                <a:gd name="connsiteY27" fmla="*/ 409880 h 699135"/>
                <a:gd name="connsiteX28" fmla="*/ 394649 w 789299"/>
                <a:gd name="connsiteY28" fmla="*/ 95250 h 699135"/>
                <a:gd name="connsiteX29" fmla="*/ 62170 w 789299"/>
                <a:gd name="connsiteY29" fmla="*/ 410108 h 699135"/>
                <a:gd name="connsiteX0" fmla="*/ 0 w 789299"/>
                <a:gd name="connsiteY0" fmla="*/ 374885 h 699135"/>
                <a:gd name="connsiteX1" fmla="*/ 61808 w 789299"/>
                <a:gd name="connsiteY1" fmla="*/ 436683 h 699135"/>
                <a:gd name="connsiteX2" fmla="*/ 108899 w 789299"/>
                <a:gd name="connsiteY2" fmla="*/ 392087 h 699135"/>
                <a:gd name="connsiteX3" fmla="*/ 108899 w 789299"/>
                <a:gd name="connsiteY3" fmla="*/ 698906 h 699135"/>
                <a:gd name="connsiteX4" fmla="*/ 347024 w 789299"/>
                <a:gd name="connsiteY4" fmla="*/ 699002 h 699135"/>
                <a:gd name="connsiteX5" fmla="*/ 347024 w 789299"/>
                <a:gd name="connsiteY5" fmla="*/ 461172 h 699135"/>
                <a:gd name="connsiteX6" fmla="*/ 442274 w 789299"/>
                <a:gd name="connsiteY6" fmla="*/ 461172 h 699135"/>
                <a:gd name="connsiteX7" fmla="*/ 442274 w 789299"/>
                <a:gd name="connsiteY7" fmla="*/ 699040 h 699135"/>
                <a:gd name="connsiteX8" fmla="*/ 680399 w 789299"/>
                <a:gd name="connsiteY8" fmla="*/ 699135 h 699135"/>
                <a:gd name="connsiteX9" fmla="*/ 680399 w 789299"/>
                <a:gd name="connsiteY9" fmla="*/ 391687 h 699135"/>
                <a:gd name="connsiteX10" fmla="*/ 727729 w 789299"/>
                <a:gd name="connsiteY10" fmla="*/ 436455 h 699135"/>
                <a:gd name="connsiteX11" fmla="*/ 789299 w 789299"/>
                <a:gd name="connsiteY11" fmla="*/ 374894 h 699135"/>
                <a:gd name="connsiteX12" fmla="*/ 394649 w 789299"/>
                <a:gd name="connsiteY12" fmla="*/ 0 h 699135"/>
                <a:gd name="connsiteX13" fmla="*/ 0 w 789299"/>
                <a:gd name="connsiteY13" fmla="*/ 374885 h 699135"/>
                <a:gd name="connsiteX14" fmla="*/ 661349 w 789299"/>
                <a:gd name="connsiteY14" fmla="*/ 680085 h 699135"/>
                <a:gd name="connsiteX15" fmla="*/ 461324 w 789299"/>
                <a:gd name="connsiteY15" fmla="*/ 679999 h 699135"/>
                <a:gd name="connsiteX16" fmla="*/ 327974 w 789299"/>
                <a:gd name="connsiteY16" fmla="*/ 679942 h 699135"/>
                <a:gd name="connsiteX17" fmla="*/ 127949 w 789299"/>
                <a:gd name="connsiteY17" fmla="*/ 679866 h 699135"/>
                <a:gd name="connsiteX18" fmla="*/ 127949 w 789299"/>
                <a:gd name="connsiteY18" fmla="*/ 374047 h 699135"/>
                <a:gd name="connsiteX19" fmla="*/ 394649 w 789299"/>
                <a:gd name="connsiteY19" fmla="*/ 121482 h 699135"/>
                <a:gd name="connsiteX20" fmla="*/ 661349 w 789299"/>
                <a:gd name="connsiteY20" fmla="*/ 373675 h 699135"/>
                <a:gd name="connsiteX21" fmla="*/ 661349 w 789299"/>
                <a:gd name="connsiteY21" fmla="*/ 680085 h 699135"/>
                <a:gd name="connsiteX22" fmla="*/ 62170 w 789299"/>
                <a:gd name="connsiteY22" fmla="*/ 410108 h 699135"/>
                <a:gd name="connsiteX23" fmla="*/ 27299 w 789299"/>
                <a:gd name="connsiteY23" fmla="*/ 375285 h 699135"/>
                <a:gd name="connsiteX24" fmla="*/ 394649 w 789299"/>
                <a:gd name="connsiteY24" fmla="*/ 26251 h 699135"/>
                <a:gd name="connsiteX25" fmla="*/ 762000 w 789299"/>
                <a:gd name="connsiteY25" fmla="*/ 375285 h 699135"/>
                <a:gd name="connsiteX26" fmla="*/ 727358 w 789299"/>
                <a:gd name="connsiteY26" fmla="*/ 409880 h 699135"/>
                <a:gd name="connsiteX27" fmla="*/ 394649 w 789299"/>
                <a:gd name="connsiteY27" fmla="*/ 95250 h 699135"/>
                <a:gd name="connsiteX28" fmla="*/ 62170 w 789299"/>
                <a:gd name="connsiteY28" fmla="*/ 410108 h 699135"/>
                <a:gd name="connsiteX0" fmla="*/ 0 w 789299"/>
                <a:gd name="connsiteY0" fmla="*/ 374885 h 699135"/>
                <a:gd name="connsiteX1" fmla="*/ 61808 w 789299"/>
                <a:gd name="connsiteY1" fmla="*/ 436683 h 699135"/>
                <a:gd name="connsiteX2" fmla="*/ 108899 w 789299"/>
                <a:gd name="connsiteY2" fmla="*/ 392087 h 699135"/>
                <a:gd name="connsiteX3" fmla="*/ 108899 w 789299"/>
                <a:gd name="connsiteY3" fmla="*/ 698906 h 699135"/>
                <a:gd name="connsiteX4" fmla="*/ 347024 w 789299"/>
                <a:gd name="connsiteY4" fmla="*/ 699002 h 699135"/>
                <a:gd name="connsiteX5" fmla="*/ 442274 w 789299"/>
                <a:gd name="connsiteY5" fmla="*/ 461172 h 699135"/>
                <a:gd name="connsiteX6" fmla="*/ 442274 w 789299"/>
                <a:gd name="connsiteY6" fmla="*/ 699040 h 699135"/>
                <a:gd name="connsiteX7" fmla="*/ 680399 w 789299"/>
                <a:gd name="connsiteY7" fmla="*/ 699135 h 699135"/>
                <a:gd name="connsiteX8" fmla="*/ 680399 w 789299"/>
                <a:gd name="connsiteY8" fmla="*/ 391687 h 699135"/>
                <a:gd name="connsiteX9" fmla="*/ 727729 w 789299"/>
                <a:gd name="connsiteY9" fmla="*/ 436455 h 699135"/>
                <a:gd name="connsiteX10" fmla="*/ 789299 w 789299"/>
                <a:gd name="connsiteY10" fmla="*/ 374894 h 699135"/>
                <a:gd name="connsiteX11" fmla="*/ 394649 w 789299"/>
                <a:gd name="connsiteY11" fmla="*/ 0 h 699135"/>
                <a:gd name="connsiteX12" fmla="*/ 0 w 789299"/>
                <a:gd name="connsiteY12" fmla="*/ 374885 h 699135"/>
                <a:gd name="connsiteX13" fmla="*/ 661349 w 789299"/>
                <a:gd name="connsiteY13" fmla="*/ 680085 h 699135"/>
                <a:gd name="connsiteX14" fmla="*/ 461324 w 789299"/>
                <a:gd name="connsiteY14" fmla="*/ 679999 h 699135"/>
                <a:gd name="connsiteX15" fmla="*/ 327974 w 789299"/>
                <a:gd name="connsiteY15" fmla="*/ 679942 h 699135"/>
                <a:gd name="connsiteX16" fmla="*/ 127949 w 789299"/>
                <a:gd name="connsiteY16" fmla="*/ 679866 h 699135"/>
                <a:gd name="connsiteX17" fmla="*/ 127949 w 789299"/>
                <a:gd name="connsiteY17" fmla="*/ 374047 h 699135"/>
                <a:gd name="connsiteX18" fmla="*/ 394649 w 789299"/>
                <a:gd name="connsiteY18" fmla="*/ 121482 h 699135"/>
                <a:gd name="connsiteX19" fmla="*/ 661349 w 789299"/>
                <a:gd name="connsiteY19" fmla="*/ 373675 h 699135"/>
                <a:gd name="connsiteX20" fmla="*/ 661349 w 789299"/>
                <a:gd name="connsiteY20" fmla="*/ 680085 h 699135"/>
                <a:gd name="connsiteX21" fmla="*/ 62170 w 789299"/>
                <a:gd name="connsiteY21" fmla="*/ 410108 h 699135"/>
                <a:gd name="connsiteX22" fmla="*/ 27299 w 789299"/>
                <a:gd name="connsiteY22" fmla="*/ 375285 h 699135"/>
                <a:gd name="connsiteX23" fmla="*/ 394649 w 789299"/>
                <a:gd name="connsiteY23" fmla="*/ 26251 h 699135"/>
                <a:gd name="connsiteX24" fmla="*/ 762000 w 789299"/>
                <a:gd name="connsiteY24" fmla="*/ 375285 h 699135"/>
                <a:gd name="connsiteX25" fmla="*/ 727358 w 789299"/>
                <a:gd name="connsiteY25" fmla="*/ 409880 h 699135"/>
                <a:gd name="connsiteX26" fmla="*/ 394649 w 789299"/>
                <a:gd name="connsiteY26" fmla="*/ 95250 h 699135"/>
                <a:gd name="connsiteX27" fmla="*/ 62170 w 789299"/>
                <a:gd name="connsiteY27" fmla="*/ 410108 h 699135"/>
                <a:gd name="connsiteX0" fmla="*/ 0 w 789299"/>
                <a:gd name="connsiteY0" fmla="*/ 374885 h 699135"/>
                <a:gd name="connsiteX1" fmla="*/ 61808 w 789299"/>
                <a:gd name="connsiteY1" fmla="*/ 436683 h 699135"/>
                <a:gd name="connsiteX2" fmla="*/ 108899 w 789299"/>
                <a:gd name="connsiteY2" fmla="*/ 392087 h 699135"/>
                <a:gd name="connsiteX3" fmla="*/ 108899 w 789299"/>
                <a:gd name="connsiteY3" fmla="*/ 698906 h 699135"/>
                <a:gd name="connsiteX4" fmla="*/ 347024 w 789299"/>
                <a:gd name="connsiteY4" fmla="*/ 699002 h 699135"/>
                <a:gd name="connsiteX5" fmla="*/ 442274 w 789299"/>
                <a:gd name="connsiteY5" fmla="*/ 699040 h 699135"/>
                <a:gd name="connsiteX6" fmla="*/ 680399 w 789299"/>
                <a:gd name="connsiteY6" fmla="*/ 699135 h 699135"/>
                <a:gd name="connsiteX7" fmla="*/ 680399 w 789299"/>
                <a:gd name="connsiteY7" fmla="*/ 391687 h 699135"/>
                <a:gd name="connsiteX8" fmla="*/ 727729 w 789299"/>
                <a:gd name="connsiteY8" fmla="*/ 436455 h 699135"/>
                <a:gd name="connsiteX9" fmla="*/ 789299 w 789299"/>
                <a:gd name="connsiteY9" fmla="*/ 374894 h 699135"/>
                <a:gd name="connsiteX10" fmla="*/ 394649 w 789299"/>
                <a:gd name="connsiteY10" fmla="*/ 0 h 699135"/>
                <a:gd name="connsiteX11" fmla="*/ 0 w 789299"/>
                <a:gd name="connsiteY11" fmla="*/ 374885 h 699135"/>
                <a:gd name="connsiteX12" fmla="*/ 661349 w 789299"/>
                <a:gd name="connsiteY12" fmla="*/ 680085 h 699135"/>
                <a:gd name="connsiteX13" fmla="*/ 461324 w 789299"/>
                <a:gd name="connsiteY13" fmla="*/ 679999 h 699135"/>
                <a:gd name="connsiteX14" fmla="*/ 327974 w 789299"/>
                <a:gd name="connsiteY14" fmla="*/ 679942 h 699135"/>
                <a:gd name="connsiteX15" fmla="*/ 127949 w 789299"/>
                <a:gd name="connsiteY15" fmla="*/ 679866 h 699135"/>
                <a:gd name="connsiteX16" fmla="*/ 127949 w 789299"/>
                <a:gd name="connsiteY16" fmla="*/ 374047 h 699135"/>
                <a:gd name="connsiteX17" fmla="*/ 394649 w 789299"/>
                <a:gd name="connsiteY17" fmla="*/ 121482 h 699135"/>
                <a:gd name="connsiteX18" fmla="*/ 661349 w 789299"/>
                <a:gd name="connsiteY18" fmla="*/ 373675 h 699135"/>
                <a:gd name="connsiteX19" fmla="*/ 661349 w 789299"/>
                <a:gd name="connsiteY19" fmla="*/ 680085 h 699135"/>
                <a:gd name="connsiteX20" fmla="*/ 62170 w 789299"/>
                <a:gd name="connsiteY20" fmla="*/ 410108 h 699135"/>
                <a:gd name="connsiteX21" fmla="*/ 27299 w 789299"/>
                <a:gd name="connsiteY21" fmla="*/ 375285 h 699135"/>
                <a:gd name="connsiteX22" fmla="*/ 394649 w 789299"/>
                <a:gd name="connsiteY22" fmla="*/ 26251 h 699135"/>
                <a:gd name="connsiteX23" fmla="*/ 762000 w 789299"/>
                <a:gd name="connsiteY23" fmla="*/ 375285 h 699135"/>
                <a:gd name="connsiteX24" fmla="*/ 727358 w 789299"/>
                <a:gd name="connsiteY24" fmla="*/ 409880 h 699135"/>
                <a:gd name="connsiteX25" fmla="*/ 394649 w 789299"/>
                <a:gd name="connsiteY25" fmla="*/ 95250 h 699135"/>
                <a:gd name="connsiteX26" fmla="*/ 62170 w 789299"/>
                <a:gd name="connsiteY26" fmla="*/ 410108 h 699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789299" h="699135">
                  <a:moveTo>
                    <a:pt x="0" y="374885"/>
                  </a:moveTo>
                  <a:lnTo>
                    <a:pt x="61808" y="436683"/>
                  </a:lnTo>
                  <a:lnTo>
                    <a:pt x="108899" y="392087"/>
                  </a:lnTo>
                  <a:lnTo>
                    <a:pt x="108899" y="698906"/>
                  </a:lnTo>
                  <a:lnTo>
                    <a:pt x="347024" y="699002"/>
                  </a:lnTo>
                  <a:lnTo>
                    <a:pt x="442274" y="699040"/>
                  </a:lnTo>
                  <a:lnTo>
                    <a:pt x="680399" y="699135"/>
                  </a:lnTo>
                  <a:lnTo>
                    <a:pt x="680399" y="391687"/>
                  </a:lnTo>
                  <a:lnTo>
                    <a:pt x="727729" y="436455"/>
                  </a:lnTo>
                  <a:lnTo>
                    <a:pt x="789299" y="374894"/>
                  </a:lnTo>
                  <a:lnTo>
                    <a:pt x="394649" y="0"/>
                  </a:lnTo>
                  <a:lnTo>
                    <a:pt x="0" y="374885"/>
                  </a:lnTo>
                  <a:close/>
                  <a:moveTo>
                    <a:pt x="661349" y="680085"/>
                  </a:moveTo>
                  <a:lnTo>
                    <a:pt x="461324" y="679999"/>
                  </a:lnTo>
                  <a:lnTo>
                    <a:pt x="327974" y="679942"/>
                  </a:lnTo>
                  <a:lnTo>
                    <a:pt x="127949" y="679866"/>
                  </a:lnTo>
                  <a:lnTo>
                    <a:pt x="127949" y="374047"/>
                  </a:lnTo>
                  <a:lnTo>
                    <a:pt x="394649" y="121482"/>
                  </a:lnTo>
                  <a:lnTo>
                    <a:pt x="661349" y="373675"/>
                  </a:lnTo>
                  <a:lnTo>
                    <a:pt x="661349" y="680085"/>
                  </a:lnTo>
                  <a:close/>
                  <a:moveTo>
                    <a:pt x="62170" y="410108"/>
                  </a:moveTo>
                  <a:lnTo>
                    <a:pt x="27299" y="375285"/>
                  </a:lnTo>
                  <a:lnTo>
                    <a:pt x="394649" y="26251"/>
                  </a:lnTo>
                  <a:lnTo>
                    <a:pt x="762000" y="375285"/>
                  </a:lnTo>
                  <a:lnTo>
                    <a:pt x="727358" y="409880"/>
                  </a:lnTo>
                  <a:lnTo>
                    <a:pt x="394649" y="95250"/>
                  </a:lnTo>
                  <a:lnTo>
                    <a:pt x="62170" y="410108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BE"/>
            </a:p>
          </p:txBody>
        </p:sp>
      </p:grpSp>
    </p:spTree>
    <p:extLst>
      <p:ext uri="{BB962C8B-B14F-4D97-AF65-F5344CB8AC3E}">
        <p14:creationId xmlns:p14="http://schemas.microsoft.com/office/powerpoint/2010/main" val="834753939"/>
      </p:ext>
    </p:extLst>
  </p:cSld>
  <p:clrMapOvr>
    <a:masterClrMapping/>
  </p:clrMapOvr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8" name="Picture 4">
            <a:extLst>
              <a:ext uri="{FF2B5EF4-FFF2-40B4-BE49-F238E27FC236}">
                <a16:creationId xmlns:a16="http://schemas.microsoft.com/office/drawing/2014/main" id="{19FAED8E-86DD-4C4D-A7FD-29BA09E73B5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960" b="3960"/>
          <a:stretch/>
        </p:blipFill>
        <p:spPr bwMode="auto">
          <a:xfrm>
            <a:off x="3630260" y="3456432"/>
            <a:ext cx="4925479" cy="3401568"/>
          </a:xfrm>
          <a:custGeom>
            <a:avLst/>
            <a:gdLst/>
            <a:ahLst/>
            <a:cxnLst/>
            <a:rect l="l" t="t" r="r" b="b"/>
            <a:pathLst>
              <a:path w="4925479" h="3364992">
                <a:moveTo>
                  <a:pt x="749362" y="0"/>
                </a:moveTo>
                <a:lnTo>
                  <a:pt x="4925479" y="0"/>
                </a:lnTo>
                <a:lnTo>
                  <a:pt x="4921868" y="209033"/>
                </a:lnTo>
                <a:cubicBezTo>
                  <a:pt x="4884554" y="1286766"/>
                  <a:pt x="4644496" y="2286187"/>
                  <a:pt x="4256422" y="3127175"/>
                </a:cubicBezTo>
                <a:lnTo>
                  <a:pt x="4134952" y="3364992"/>
                </a:lnTo>
                <a:lnTo>
                  <a:pt x="0" y="3364992"/>
                </a:lnTo>
                <a:lnTo>
                  <a:pt x="79008" y="3202330"/>
                </a:lnTo>
                <a:cubicBezTo>
                  <a:pt x="467082" y="2361343"/>
                  <a:pt x="707140" y="1361922"/>
                  <a:pt x="744454" y="284189"/>
                </a:cubicBezTo>
                <a:close/>
              </a:path>
            </a:pathLst>
          </a:cu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30" name="Picture 6">
            <a:extLst>
              <a:ext uri="{FF2B5EF4-FFF2-40B4-BE49-F238E27FC236}">
                <a16:creationId xmlns:a16="http://schemas.microsoft.com/office/drawing/2014/main" id="{A4CC4255-277D-404C-9CAF-8F9E314EBBA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4457" b="4457"/>
          <a:stretch/>
        </p:blipFill>
        <p:spPr bwMode="auto">
          <a:xfrm>
            <a:off x="3577219" y="10"/>
            <a:ext cx="4979304" cy="3401558"/>
          </a:xfrm>
          <a:custGeom>
            <a:avLst/>
            <a:gdLst/>
            <a:ahLst/>
            <a:cxnLst/>
            <a:rect l="l" t="t" r="r" b="b"/>
            <a:pathLst>
              <a:path w="4979304" h="3364992">
                <a:moveTo>
                  <a:pt x="0" y="0"/>
                </a:moveTo>
                <a:lnTo>
                  <a:pt x="4211250" y="0"/>
                </a:lnTo>
                <a:lnTo>
                  <a:pt x="4309461" y="192282"/>
                </a:lnTo>
                <a:cubicBezTo>
                  <a:pt x="4697535" y="1033269"/>
                  <a:pt x="4937593" y="2032690"/>
                  <a:pt x="4974907" y="3110424"/>
                </a:cubicBezTo>
                <a:lnTo>
                  <a:pt x="4979304" y="3364992"/>
                </a:lnTo>
                <a:lnTo>
                  <a:pt x="800592" y="3364992"/>
                </a:lnTo>
                <a:lnTo>
                  <a:pt x="797493" y="3185579"/>
                </a:lnTo>
                <a:cubicBezTo>
                  <a:pt x="756786" y="2009870"/>
                  <a:pt x="474799" y="927359"/>
                  <a:pt x="22579" y="42066"/>
                </a:cubicBezTo>
                <a:close/>
              </a:path>
            </a:pathLst>
          </a:cu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34" name="Picture 10">
            <a:extLst>
              <a:ext uri="{FF2B5EF4-FFF2-40B4-BE49-F238E27FC236}">
                <a16:creationId xmlns:a16="http://schemas.microsoft.com/office/drawing/2014/main" id="{F56304E7-48F0-42B3-BDD6-75FFAAFE44B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7510" r="17510"/>
          <a:stretch/>
        </p:blipFill>
        <p:spPr bwMode="auto">
          <a:xfrm>
            <a:off x="7822523" y="3456433"/>
            <a:ext cx="4369477" cy="3401568"/>
          </a:xfrm>
          <a:custGeom>
            <a:avLst/>
            <a:gdLst/>
            <a:ahLst/>
            <a:cxnLst/>
            <a:rect l="l" t="t" r="r" b="b"/>
            <a:pathLst>
              <a:path w="4369477" h="3401568">
                <a:moveTo>
                  <a:pt x="781270" y="0"/>
                </a:moveTo>
                <a:lnTo>
                  <a:pt x="4369477" y="0"/>
                </a:lnTo>
                <a:lnTo>
                  <a:pt x="4369477" y="3401568"/>
                </a:lnTo>
                <a:lnTo>
                  <a:pt x="0" y="3401568"/>
                </a:lnTo>
                <a:lnTo>
                  <a:pt x="1963" y="3397912"/>
                </a:lnTo>
                <a:cubicBezTo>
                  <a:pt x="454182" y="2512619"/>
                  <a:pt x="736170" y="1430108"/>
                  <a:pt x="776876" y="254399"/>
                </a:cubicBezTo>
                <a:close/>
              </a:path>
            </a:pathLst>
          </a:cu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26" name="Picture 2">
            <a:extLst>
              <a:ext uri="{FF2B5EF4-FFF2-40B4-BE49-F238E27FC236}">
                <a16:creationId xmlns:a16="http://schemas.microsoft.com/office/drawing/2014/main" id="{97D7299A-6467-4404-8D11-D870A2A4073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4104" r="14104"/>
          <a:stretch/>
        </p:blipFill>
        <p:spPr bwMode="auto">
          <a:xfrm>
            <a:off x="7845207" y="10"/>
            <a:ext cx="4346795" cy="3401558"/>
          </a:xfrm>
          <a:custGeom>
            <a:avLst/>
            <a:gdLst/>
            <a:ahLst/>
            <a:cxnLst/>
            <a:rect l="l" t="t" r="r" b="b"/>
            <a:pathLst>
              <a:path w="4346795" h="3401568">
                <a:moveTo>
                  <a:pt x="0" y="0"/>
                </a:moveTo>
                <a:lnTo>
                  <a:pt x="4346795" y="0"/>
                </a:lnTo>
                <a:lnTo>
                  <a:pt x="4346795" y="3401568"/>
                </a:lnTo>
                <a:lnTo>
                  <a:pt x="762748" y="3401568"/>
                </a:lnTo>
                <a:lnTo>
                  <a:pt x="751436" y="2963954"/>
                </a:lnTo>
                <a:cubicBezTo>
                  <a:pt x="698408" y="1942163"/>
                  <a:pt x="463174" y="995044"/>
                  <a:pt x="93264" y="192283"/>
                </a:cubicBezTo>
                <a:close/>
              </a:path>
            </a:pathLst>
          </a:cu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0" name="Image 29">
            <a:extLst>
              <a:ext uri="{FF2B5EF4-FFF2-40B4-BE49-F238E27FC236}">
                <a16:creationId xmlns:a16="http://schemas.microsoft.com/office/drawing/2014/main" id="{236777C7-1C6E-47C3-B3FC-478B421ADC8C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306285" y="6395820"/>
            <a:ext cx="1323975" cy="446955"/>
          </a:xfrm>
          <a:prstGeom prst="rect">
            <a:avLst/>
          </a:prstGeom>
        </p:spPr>
      </p:pic>
      <p:sp>
        <p:nvSpPr>
          <p:cNvPr id="9" name="ZoneTexte 8">
            <a:extLst>
              <a:ext uri="{FF2B5EF4-FFF2-40B4-BE49-F238E27FC236}">
                <a16:creationId xmlns:a16="http://schemas.microsoft.com/office/drawing/2014/main" id="{F3A645A0-D1EB-4326-9F4F-925D065D69DA}"/>
              </a:ext>
            </a:extLst>
          </p:cNvPr>
          <p:cNvSpPr txBox="1"/>
          <p:nvPr/>
        </p:nvSpPr>
        <p:spPr>
          <a:xfrm>
            <a:off x="-22683" y="1079975"/>
            <a:ext cx="4369477" cy="2898648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/>
          <a:p>
            <a:pPr algn="ctr">
              <a:lnSpc>
                <a:spcPct val="90000"/>
              </a:lnSpc>
              <a:spcBef>
                <a:spcPct val="0"/>
              </a:spcBef>
              <a:spcAft>
                <a:spcPts val="600"/>
              </a:spcAft>
            </a:pPr>
            <a:r>
              <a:rPr lang="en-US" sz="4000" kern="1200" dirty="0">
                <a:solidFill>
                  <a:schemeClr val="tx1"/>
                </a:solidFill>
                <a:latin typeface="+mj-lt"/>
                <a:ea typeface="+mj-ea"/>
                <a:cs typeface="+mj-cs"/>
              </a:rPr>
              <a:t>Mobilité – Aménagement du territoire</a:t>
            </a:r>
          </a:p>
        </p:txBody>
      </p:sp>
      <p:pic>
        <p:nvPicPr>
          <p:cNvPr id="2050" name="Picture 2" descr="Trame scrl">
            <a:extLst>
              <a:ext uri="{FF2B5EF4-FFF2-40B4-BE49-F238E27FC236}">
                <a16:creationId xmlns:a16="http://schemas.microsoft.com/office/drawing/2014/main" id="{8B0BA9F0-601B-4B18-90CD-CB9488DF2B6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9642" y="6327729"/>
            <a:ext cx="804760" cy="51504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" name="Image 2">
            <a:extLst>
              <a:ext uri="{FF2B5EF4-FFF2-40B4-BE49-F238E27FC236}">
                <a16:creationId xmlns:a16="http://schemas.microsoft.com/office/drawing/2014/main" id="{F6C6A77E-C743-41BD-94D5-92594FFFF2E0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1064424" y="5676251"/>
            <a:ext cx="1091839" cy="1078578"/>
          </a:xfrm>
          <a:prstGeom prst="rect">
            <a:avLst/>
          </a:prstGeom>
        </p:spPr>
      </p:pic>
      <p:pic>
        <p:nvPicPr>
          <p:cNvPr id="12" name="Image 11">
            <a:extLst>
              <a:ext uri="{FF2B5EF4-FFF2-40B4-BE49-F238E27FC236}">
                <a16:creationId xmlns:a16="http://schemas.microsoft.com/office/drawing/2014/main" id="{C6A4D0D8-E1C4-4148-AB14-7793C4C1F73B}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9642" y="163490"/>
            <a:ext cx="2899681" cy="41168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4322137"/>
      </p:ext>
    </p:extLst>
  </p:cSld>
  <p:clrMapOvr>
    <a:masterClrMapping/>
  </p:clrMapOvr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" name="Forme libre : forme 67">
            <a:extLst>
              <a:ext uri="{FF2B5EF4-FFF2-40B4-BE49-F238E27FC236}">
                <a16:creationId xmlns:a16="http://schemas.microsoft.com/office/drawing/2014/main" id="{7FAF1BF5-6E05-4940-84E8-D9AADD0ADE45}"/>
              </a:ext>
            </a:extLst>
          </p:cNvPr>
          <p:cNvSpPr/>
          <p:nvPr/>
        </p:nvSpPr>
        <p:spPr>
          <a:xfrm>
            <a:off x="6000750" y="5937250"/>
            <a:ext cx="1225550" cy="736600"/>
          </a:xfrm>
          <a:custGeom>
            <a:avLst/>
            <a:gdLst>
              <a:gd name="connsiteX0" fmla="*/ 1225550 w 1225550"/>
              <a:gd name="connsiteY0" fmla="*/ 0 h 736600"/>
              <a:gd name="connsiteX1" fmla="*/ 1168400 w 1225550"/>
              <a:gd name="connsiteY1" fmla="*/ 139700 h 736600"/>
              <a:gd name="connsiteX2" fmla="*/ 895350 w 1225550"/>
              <a:gd name="connsiteY2" fmla="*/ 304800 h 736600"/>
              <a:gd name="connsiteX3" fmla="*/ 698500 w 1225550"/>
              <a:gd name="connsiteY3" fmla="*/ 431800 h 736600"/>
              <a:gd name="connsiteX4" fmla="*/ 558800 w 1225550"/>
              <a:gd name="connsiteY4" fmla="*/ 514350 h 736600"/>
              <a:gd name="connsiteX5" fmla="*/ 203200 w 1225550"/>
              <a:gd name="connsiteY5" fmla="*/ 603250 h 736600"/>
              <a:gd name="connsiteX6" fmla="*/ 0 w 1225550"/>
              <a:gd name="connsiteY6" fmla="*/ 736600 h 736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25550" h="736600">
                <a:moveTo>
                  <a:pt x="1225550" y="0"/>
                </a:moveTo>
                <a:cubicBezTo>
                  <a:pt x="1224491" y="44450"/>
                  <a:pt x="1223433" y="88900"/>
                  <a:pt x="1168400" y="139700"/>
                </a:cubicBezTo>
                <a:cubicBezTo>
                  <a:pt x="1113367" y="190500"/>
                  <a:pt x="973667" y="256117"/>
                  <a:pt x="895350" y="304800"/>
                </a:cubicBezTo>
                <a:cubicBezTo>
                  <a:pt x="817033" y="353483"/>
                  <a:pt x="754592" y="396875"/>
                  <a:pt x="698500" y="431800"/>
                </a:cubicBezTo>
                <a:cubicBezTo>
                  <a:pt x="642408" y="466725"/>
                  <a:pt x="641350" y="485775"/>
                  <a:pt x="558800" y="514350"/>
                </a:cubicBezTo>
                <a:cubicBezTo>
                  <a:pt x="476250" y="542925"/>
                  <a:pt x="296333" y="566208"/>
                  <a:pt x="203200" y="603250"/>
                </a:cubicBezTo>
                <a:cubicBezTo>
                  <a:pt x="110067" y="640292"/>
                  <a:pt x="55033" y="688446"/>
                  <a:pt x="0" y="73660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01" name="Forme libre : forme 100">
            <a:extLst>
              <a:ext uri="{FF2B5EF4-FFF2-40B4-BE49-F238E27FC236}">
                <a16:creationId xmlns:a16="http://schemas.microsoft.com/office/drawing/2014/main" id="{34B8AFA0-6F98-48E0-93A6-64C1B0491879}"/>
              </a:ext>
            </a:extLst>
          </p:cNvPr>
          <p:cNvSpPr/>
          <p:nvPr/>
        </p:nvSpPr>
        <p:spPr>
          <a:xfrm>
            <a:off x="4674683" y="3069491"/>
            <a:ext cx="685800" cy="736600"/>
          </a:xfrm>
          <a:custGeom>
            <a:avLst/>
            <a:gdLst>
              <a:gd name="connsiteX0" fmla="*/ 685800 w 685800"/>
              <a:gd name="connsiteY0" fmla="*/ 0 h 736600"/>
              <a:gd name="connsiteX1" fmla="*/ 568325 w 685800"/>
              <a:gd name="connsiteY1" fmla="*/ 82550 h 736600"/>
              <a:gd name="connsiteX2" fmla="*/ 454025 w 685800"/>
              <a:gd name="connsiteY2" fmla="*/ 206375 h 736600"/>
              <a:gd name="connsiteX3" fmla="*/ 314325 w 685800"/>
              <a:gd name="connsiteY3" fmla="*/ 342900 h 736600"/>
              <a:gd name="connsiteX4" fmla="*/ 0 w 685800"/>
              <a:gd name="connsiteY4" fmla="*/ 736600 h 736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85800" h="736600">
                <a:moveTo>
                  <a:pt x="685800" y="0"/>
                </a:moveTo>
                <a:cubicBezTo>
                  <a:pt x="646377" y="24077"/>
                  <a:pt x="606954" y="48154"/>
                  <a:pt x="568325" y="82550"/>
                </a:cubicBezTo>
                <a:cubicBezTo>
                  <a:pt x="529696" y="116946"/>
                  <a:pt x="496358" y="162983"/>
                  <a:pt x="454025" y="206375"/>
                </a:cubicBezTo>
                <a:cubicBezTo>
                  <a:pt x="411692" y="249767"/>
                  <a:pt x="389996" y="254529"/>
                  <a:pt x="314325" y="342900"/>
                </a:cubicBezTo>
                <a:cubicBezTo>
                  <a:pt x="238654" y="431271"/>
                  <a:pt x="119327" y="583935"/>
                  <a:pt x="0" y="73660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3" name="Forme libre : forme 22">
            <a:extLst>
              <a:ext uri="{FF2B5EF4-FFF2-40B4-BE49-F238E27FC236}">
                <a16:creationId xmlns:a16="http://schemas.microsoft.com/office/drawing/2014/main" id="{BE29AF4F-A639-4285-A35D-CAB5EA08D5F0}"/>
              </a:ext>
            </a:extLst>
          </p:cNvPr>
          <p:cNvSpPr/>
          <p:nvPr/>
        </p:nvSpPr>
        <p:spPr>
          <a:xfrm>
            <a:off x="5880100" y="508000"/>
            <a:ext cx="425269" cy="4140200"/>
          </a:xfrm>
          <a:custGeom>
            <a:avLst/>
            <a:gdLst>
              <a:gd name="connsiteX0" fmla="*/ 0 w 425269"/>
              <a:gd name="connsiteY0" fmla="*/ 0 h 4140200"/>
              <a:gd name="connsiteX1" fmla="*/ 76200 w 425269"/>
              <a:gd name="connsiteY1" fmla="*/ 222250 h 4140200"/>
              <a:gd name="connsiteX2" fmla="*/ 254000 w 425269"/>
              <a:gd name="connsiteY2" fmla="*/ 412750 h 4140200"/>
              <a:gd name="connsiteX3" fmla="*/ 412750 w 425269"/>
              <a:gd name="connsiteY3" fmla="*/ 869950 h 4140200"/>
              <a:gd name="connsiteX4" fmla="*/ 406400 w 425269"/>
              <a:gd name="connsiteY4" fmla="*/ 1104900 h 4140200"/>
              <a:gd name="connsiteX5" fmla="*/ 336550 w 425269"/>
              <a:gd name="connsiteY5" fmla="*/ 1822450 h 4140200"/>
              <a:gd name="connsiteX6" fmla="*/ 177800 w 425269"/>
              <a:gd name="connsiteY6" fmla="*/ 2457450 h 4140200"/>
              <a:gd name="connsiteX7" fmla="*/ 146050 w 425269"/>
              <a:gd name="connsiteY7" fmla="*/ 2870200 h 4140200"/>
              <a:gd name="connsiteX8" fmla="*/ 95250 w 425269"/>
              <a:gd name="connsiteY8" fmla="*/ 3441700 h 4140200"/>
              <a:gd name="connsiteX9" fmla="*/ 44450 w 425269"/>
              <a:gd name="connsiteY9" fmla="*/ 3752850 h 4140200"/>
              <a:gd name="connsiteX10" fmla="*/ 107950 w 425269"/>
              <a:gd name="connsiteY10" fmla="*/ 4006850 h 4140200"/>
              <a:gd name="connsiteX11" fmla="*/ 279400 w 425269"/>
              <a:gd name="connsiteY11" fmla="*/ 4140200 h 4140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425269" h="4140200">
                <a:moveTo>
                  <a:pt x="0" y="0"/>
                </a:moveTo>
                <a:cubicBezTo>
                  <a:pt x="16933" y="76729"/>
                  <a:pt x="33867" y="153458"/>
                  <a:pt x="76200" y="222250"/>
                </a:cubicBezTo>
                <a:cubicBezTo>
                  <a:pt x="118533" y="291042"/>
                  <a:pt x="197908" y="304800"/>
                  <a:pt x="254000" y="412750"/>
                </a:cubicBezTo>
                <a:cubicBezTo>
                  <a:pt x="310092" y="520700"/>
                  <a:pt x="387350" y="754592"/>
                  <a:pt x="412750" y="869950"/>
                </a:cubicBezTo>
                <a:cubicBezTo>
                  <a:pt x="438150" y="985308"/>
                  <a:pt x="419100" y="946150"/>
                  <a:pt x="406400" y="1104900"/>
                </a:cubicBezTo>
                <a:cubicBezTo>
                  <a:pt x="393700" y="1263650"/>
                  <a:pt x="374650" y="1597025"/>
                  <a:pt x="336550" y="1822450"/>
                </a:cubicBezTo>
                <a:cubicBezTo>
                  <a:pt x="298450" y="2047875"/>
                  <a:pt x="209550" y="2282825"/>
                  <a:pt x="177800" y="2457450"/>
                </a:cubicBezTo>
                <a:cubicBezTo>
                  <a:pt x="146050" y="2632075"/>
                  <a:pt x="159808" y="2706158"/>
                  <a:pt x="146050" y="2870200"/>
                </a:cubicBezTo>
                <a:cubicBezTo>
                  <a:pt x="132292" y="3034242"/>
                  <a:pt x="112183" y="3294592"/>
                  <a:pt x="95250" y="3441700"/>
                </a:cubicBezTo>
                <a:cubicBezTo>
                  <a:pt x="78317" y="3588808"/>
                  <a:pt x="42333" y="3658658"/>
                  <a:pt x="44450" y="3752850"/>
                </a:cubicBezTo>
                <a:cubicBezTo>
                  <a:pt x="46567" y="3847042"/>
                  <a:pt x="68792" y="3942292"/>
                  <a:pt x="107950" y="4006850"/>
                </a:cubicBezTo>
                <a:cubicBezTo>
                  <a:pt x="147108" y="4071408"/>
                  <a:pt x="213254" y="4105804"/>
                  <a:pt x="279400" y="414020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7" name="Forme libre : forme 26">
            <a:extLst>
              <a:ext uri="{FF2B5EF4-FFF2-40B4-BE49-F238E27FC236}">
                <a16:creationId xmlns:a16="http://schemas.microsoft.com/office/drawing/2014/main" id="{70578F58-BED1-43CB-8B6A-FE860FD8A450}"/>
              </a:ext>
            </a:extLst>
          </p:cNvPr>
          <p:cNvSpPr/>
          <p:nvPr/>
        </p:nvSpPr>
        <p:spPr>
          <a:xfrm>
            <a:off x="3594100" y="1279024"/>
            <a:ext cx="2565400" cy="1323241"/>
          </a:xfrm>
          <a:custGeom>
            <a:avLst/>
            <a:gdLst>
              <a:gd name="connsiteX0" fmla="*/ 0 w 2565400"/>
              <a:gd name="connsiteY0" fmla="*/ 346576 h 1323241"/>
              <a:gd name="connsiteX1" fmla="*/ 476250 w 2565400"/>
              <a:gd name="connsiteY1" fmla="*/ 54476 h 1323241"/>
              <a:gd name="connsiteX2" fmla="*/ 933450 w 2565400"/>
              <a:gd name="connsiteY2" fmla="*/ 3676 h 1323241"/>
              <a:gd name="connsiteX3" fmla="*/ 838200 w 2565400"/>
              <a:gd name="connsiteY3" fmla="*/ 105276 h 1323241"/>
              <a:gd name="connsiteX4" fmla="*/ 901700 w 2565400"/>
              <a:gd name="connsiteY4" fmla="*/ 238626 h 1323241"/>
              <a:gd name="connsiteX5" fmla="*/ 1079500 w 2565400"/>
              <a:gd name="connsiteY5" fmla="*/ 454526 h 1323241"/>
              <a:gd name="connsiteX6" fmla="*/ 1193800 w 2565400"/>
              <a:gd name="connsiteY6" fmla="*/ 606926 h 1323241"/>
              <a:gd name="connsiteX7" fmla="*/ 1282700 w 2565400"/>
              <a:gd name="connsiteY7" fmla="*/ 670426 h 1323241"/>
              <a:gd name="connsiteX8" fmla="*/ 1397000 w 2565400"/>
              <a:gd name="connsiteY8" fmla="*/ 886326 h 1323241"/>
              <a:gd name="connsiteX9" fmla="*/ 1638300 w 2565400"/>
              <a:gd name="connsiteY9" fmla="*/ 759326 h 1323241"/>
              <a:gd name="connsiteX10" fmla="*/ 1974850 w 2565400"/>
              <a:gd name="connsiteY10" fmla="*/ 695826 h 1323241"/>
              <a:gd name="connsiteX11" fmla="*/ 1974850 w 2565400"/>
              <a:gd name="connsiteY11" fmla="*/ 829176 h 1323241"/>
              <a:gd name="connsiteX12" fmla="*/ 2000250 w 2565400"/>
              <a:gd name="connsiteY12" fmla="*/ 892676 h 1323241"/>
              <a:gd name="connsiteX13" fmla="*/ 2190750 w 2565400"/>
              <a:gd name="connsiteY13" fmla="*/ 1019676 h 1323241"/>
              <a:gd name="connsiteX14" fmla="*/ 2311400 w 2565400"/>
              <a:gd name="connsiteY14" fmla="*/ 1203826 h 1323241"/>
              <a:gd name="connsiteX15" fmla="*/ 2482850 w 2565400"/>
              <a:gd name="connsiteY15" fmla="*/ 1318126 h 1323241"/>
              <a:gd name="connsiteX16" fmla="*/ 2565400 w 2565400"/>
              <a:gd name="connsiteY16" fmla="*/ 1292726 h 13232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2565400" h="1323241">
                <a:moveTo>
                  <a:pt x="0" y="346576"/>
                </a:moveTo>
                <a:cubicBezTo>
                  <a:pt x="160337" y="229101"/>
                  <a:pt x="320675" y="111626"/>
                  <a:pt x="476250" y="54476"/>
                </a:cubicBezTo>
                <a:cubicBezTo>
                  <a:pt x="631825" y="-2674"/>
                  <a:pt x="873125" y="-4791"/>
                  <a:pt x="933450" y="3676"/>
                </a:cubicBezTo>
                <a:cubicBezTo>
                  <a:pt x="993775" y="12143"/>
                  <a:pt x="843492" y="66118"/>
                  <a:pt x="838200" y="105276"/>
                </a:cubicBezTo>
                <a:cubicBezTo>
                  <a:pt x="832908" y="144434"/>
                  <a:pt x="861483" y="180418"/>
                  <a:pt x="901700" y="238626"/>
                </a:cubicBezTo>
                <a:cubicBezTo>
                  <a:pt x="941917" y="296834"/>
                  <a:pt x="1030817" y="393143"/>
                  <a:pt x="1079500" y="454526"/>
                </a:cubicBezTo>
                <a:cubicBezTo>
                  <a:pt x="1128183" y="515909"/>
                  <a:pt x="1159933" y="570943"/>
                  <a:pt x="1193800" y="606926"/>
                </a:cubicBezTo>
                <a:cubicBezTo>
                  <a:pt x="1227667" y="642909"/>
                  <a:pt x="1248833" y="623860"/>
                  <a:pt x="1282700" y="670426"/>
                </a:cubicBezTo>
                <a:cubicBezTo>
                  <a:pt x="1316567" y="716992"/>
                  <a:pt x="1337733" y="871509"/>
                  <a:pt x="1397000" y="886326"/>
                </a:cubicBezTo>
                <a:cubicBezTo>
                  <a:pt x="1456267" y="901143"/>
                  <a:pt x="1541992" y="791076"/>
                  <a:pt x="1638300" y="759326"/>
                </a:cubicBezTo>
                <a:cubicBezTo>
                  <a:pt x="1734608" y="727576"/>
                  <a:pt x="1918758" y="684184"/>
                  <a:pt x="1974850" y="695826"/>
                </a:cubicBezTo>
                <a:cubicBezTo>
                  <a:pt x="2030942" y="707468"/>
                  <a:pt x="1970617" y="796368"/>
                  <a:pt x="1974850" y="829176"/>
                </a:cubicBezTo>
                <a:cubicBezTo>
                  <a:pt x="1979083" y="861984"/>
                  <a:pt x="1964267" y="860926"/>
                  <a:pt x="2000250" y="892676"/>
                </a:cubicBezTo>
                <a:cubicBezTo>
                  <a:pt x="2036233" y="924426"/>
                  <a:pt x="2138892" y="967818"/>
                  <a:pt x="2190750" y="1019676"/>
                </a:cubicBezTo>
                <a:cubicBezTo>
                  <a:pt x="2242608" y="1071534"/>
                  <a:pt x="2262717" y="1154084"/>
                  <a:pt x="2311400" y="1203826"/>
                </a:cubicBezTo>
                <a:cubicBezTo>
                  <a:pt x="2360083" y="1253568"/>
                  <a:pt x="2440517" y="1303309"/>
                  <a:pt x="2482850" y="1318126"/>
                </a:cubicBezTo>
                <a:cubicBezTo>
                  <a:pt x="2525183" y="1332943"/>
                  <a:pt x="2545291" y="1312834"/>
                  <a:pt x="2565400" y="1292726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9" name="Forme libre : forme 28">
            <a:extLst>
              <a:ext uri="{FF2B5EF4-FFF2-40B4-BE49-F238E27FC236}">
                <a16:creationId xmlns:a16="http://schemas.microsoft.com/office/drawing/2014/main" id="{F48755D4-E52D-451E-A862-7FE36C952EA0}"/>
              </a:ext>
            </a:extLst>
          </p:cNvPr>
          <p:cNvSpPr/>
          <p:nvPr/>
        </p:nvSpPr>
        <p:spPr>
          <a:xfrm>
            <a:off x="4527550" y="1098550"/>
            <a:ext cx="101600" cy="171450"/>
          </a:xfrm>
          <a:custGeom>
            <a:avLst/>
            <a:gdLst>
              <a:gd name="connsiteX0" fmla="*/ 101600 w 101600"/>
              <a:gd name="connsiteY0" fmla="*/ 0 h 171450"/>
              <a:gd name="connsiteX1" fmla="*/ 50800 w 101600"/>
              <a:gd name="connsiteY1" fmla="*/ 127000 h 171450"/>
              <a:gd name="connsiteX2" fmla="*/ 0 w 101600"/>
              <a:gd name="connsiteY2" fmla="*/ 171450 h 171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1600" h="171450">
                <a:moveTo>
                  <a:pt x="101600" y="0"/>
                </a:moveTo>
                <a:cubicBezTo>
                  <a:pt x="84666" y="49212"/>
                  <a:pt x="67733" y="98425"/>
                  <a:pt x="50800" y="127000"/>
                </a:cubicBezTo>
                <a:cubicBezTo>
                  <a:pt x="33867" y="155575"/>
                  <a:pt x="16933" y="163512"/>
                  <a:pt x="0" y="17145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0" name="Forme libre : forme 29">
            <a:extLst>
              <a:ext uri="{FF2B5EF4-FFF2-40B4-BE49-F238E27FC236}">
                <a16:creationId xmlns:a16="http://schemas.microsoft.com/office/drawing/2014/main" id="{DDA203F8-C9E1-4AFD-B1A6-58AF2240B747}"/>
              </a:ext>
            </a:extLst>
          </p:cNvPr>
          <p:cNvSpPr/>
          <p:nvPr/>
        </p:nvSpPr>
        <p:spPr>
          <a:xfrm>
            <a:off x="3016250" y="2482850"/>
            <a:ext cx="1377950" cy="711200"/>
          </a:xfrm>
          <a:custGeom>
            <a:avLst/>
            <a:gdLst>
              <a:gd name="connsiteX0" fmla="*/ 1377950 w 1377950"/>
              <a:gd name="connsiteY0" fmla="*/ 0 h 711200"/>
              <a:gd name="connsiteX1" fmla="*/ 1295400 w 1377950"/>
              <a:gd name="connsiteY1" fmla="*/ 101600 h 711200"/>
              <a:gd name="connsiteX2" fmla="*/ 996950 w 1377950"/>
              <a:gd name="connsiteY2" fmla="*/ 209550 h 711200"/>
              <a:gd name="connsiteX3" fmla="*/ 730250 w 1377950"/>
              <a:gd name="connsiteY3" fmla="*/ 508000 h 711200"/>
              <a:gd name="connsiteX4" fmla="*/ 469900 w 1377950"/>
              <a:gd name="connsiteY4" fmla="*/ 577850 h 711200"/>
              <a:gd name="connsiteX5" fmla="*/ 247650 w 1377950"/>
              <a:gd name="connsiteY5" fmla="*/ 679450 h 711200"/>
              <a:gd name="connsiteX6" fmla="*/ 0 w 1377950"/>
              <a:gd name="connsiteY6" fmla="*/ 711200 h 711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377950" h="711200">
                <a:moveTo>
                  <a:pt x="1377950" y="0"/>
                </a:moveTo>
                <a:cubicBezTo>
                  <a:pt x="1368425" y="33337"/>
                  <a:pt x="1358900" y="66675"/>
                  <a:pt x="1295400" y="101600"/>
                </a:cubicBezTo>
                <a:cubicBezTo>
                  <a:pt x="1231900" y="136525"/>
                  <a:pt x="1091142" y="141817"/>
                  <a:pt x="996950" y="209550"/>
                </a:cubicBezTo>
                <a:cubicBezTo>
                  <a:pt x="902758" y="277283"/>
                  <a:pt x="818092" y="446617"/>
                  <a:pt x="730250" y="508000"/>
                </a:cubicBezTo>
                <a:cubicBezTo>
                  <a:pt x="642408" y="569383"/>
                  <a:pt x="550333" y="549275"/>
                  <a:pt x="469900" y="577850"/>
                </a:cubicBezTo>
                <a:cubicBezTo>
                  <a:pt x="389467" y="606425"/>
                  <a:pt x="325967" y="657225"/>
                  <a:pt x="247650" y="679450"/>
                </a:cubicBezTo>
                <a:cubicBezTo>
                  <a:pt x="169333" y="701675"/>
                  <a:pt x="84666" y="706437"/>
                  <a:pt x="0" y="71120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3" name="Forme libre : forme 32">
            <a:extLst>
              <a:ext uri="{FF2B5EF4-FFF2-40B4-BE49-F238E27FC236}">
                <a16:creationId xmlns:a16="http://schemas.microsoft.com/office/drawing/2014/main" id="{FF0BF8AA-3094-4C50-B547-95E6ECEA66B7}"/>
              </a:ext>
            </a:extLst>
          </p:cNvPr>
          <p:cNvSpPr/>
          <p:nvPr/>
        </p:nvSpPr>
        <p:spPr>
          <a:xfrm>
            <a:off x="5092700" y="5222875"/>
            <a:ext cx="949325" cy="958850"/>
          </a:xfrm>
          <a:custGeom>
            <a:avLst/>
            <a:gdLst>
              <a:gd name="connsiteX0" fmla="*/ 733425 w 733425"/>
              <a:gd name="connsiteY0" fmla="*/ 0 h 841375"/>
              <a:gd name="connsiteX1" fmla="*/ 695325 w 733425"/>
              <a:gd name="connsiteY1" fmla="*/ 111125 h 841375"/>
              <a:gd name="connsiteX2" fmla="*/ 619125 w 733425"/>
              <a:gd name="connsiteY2" fmla="*/ 231775 h 841375"/>
              <a:gd name="connsiteX3" fmla="*/ 377825 w 733425"/>
              <a:gd name="connsiteY3" fmla="*/ 323850 h 841375"/>
              <a:gd name="connsiteX4" fmla="*/ 190500 w 733425"/>
              <a:gd name="connsiteY4" fmla="*/ 571500 h 841375"/>
              <a:gd name="connsiteX5" fmla="*/ 222250 w 733425"/>
              <a:gd name="connsiteY5" fmla="*/ 603250 h 841375"/>
              <a:gd name="connsiteX6" fmla="*/ 196850 w 733425"/>
              <a:gd name="connsiteY6" fmla="*/ 654050 h 841375"/>
              <a:gd name="connsiteX7" fmla="*/ 212725 w 733425"/>
              <a:gd name="connsiteY7" fmla="*/ 708025 h 841375"/>
              <a:gd name="connsiteX8" fmla="*/ 123825 w 733425"/>
              <a:gd name="connsiteY8" fmla="*/ 771525 h 841375"/>
              <a:gd name="connsiteX9" fmla="*/ 0 w 733425"/>
              <a:gd name="connsiteY9" fmla="*/ 841375 h 841375"/>
              <a:gd name="connsiteX0" fmla="*/ 939800 w 939800"/>
              <a:gd name="connsiteY0" fmla="*/ 0 h 949325"/>
              <a:gd name="connsiteX1" fmla="*/ 901700 w 939800"/>
              <a:gd name="connsiteY1" fmla="*/ 111125 h 949325"/>
              <a:gd name="connsiteX2" fmla="*/ 825500 w 939800"/>
              <a:gd name="connsiteY2" fmla="*/ 231775 h 949325"/>
              <a:gd name="connsiteX3" fmla="*/ 584200 w 939800"/>
              <a:gd name="connsiteY3" fmla="*/ 323850 h 949325"/>
              <a:gd name="connsiteX4" fmla="*/ 396875 w 939800"/>
              <a:gd name="connsiteY4" fmla="*/ 571500 h 949325"/>
              <a:gd name="connsiteX5" fmla="*/ 428625 w 939800"/>
              <a:gd name="connsiteY5" fmla="*/ 603250 h 949325"/>
              <a:gd name="connsiteX6" fmla="*/ 403225 w 939800"/>
              <a:gd name="connsiteY6" fmla="*/ 654050 h 949325"/>
              <a:gd name="connsiteX7" fmla="*/ 419100 w 939800"/>
              <a:gd name="connsiteY7" fmla="*/ 708025 h 949325"/>
              <a:gd name="connsiteX8" fmla="*/ 330200 w 939800"/>
              <a:gd name="connsiteY8" fmla="*/ 771525 h 949325"/>
              <a:gd name="connsiteX9" fmla="*/ 0 w 939800"/>
              <a:gd name="connsiteY9" fmla="*/ 949325 h 949325"/>
              <a:gd name="connsiteX0" fmla="*/ 949325 w 949325"/>
              <a:gd name="connsiteY0" fmla="*/ 0 h 958850"/>
              <a:gd name="connsiteX1" fmla="*/ 901700 w 949325"/>
              <a:gd name="connsiteY1" fmla="*/ 120650 h 958850"/>
              <a:gd name="connsiteX2" fmla="*/ 825500 w 949325"/>
              <a:gd name="connsiteY2" fmla="*/ 241300 h 958850"/>
              <a:gd name="connsiteX3" fmla="*/ 584200 w 949325"/>
              <a:gd name="connsiteY3" fmla="*/ 333375 h 958850"/>
              <a:gd name="connsiteX4" fmla="*/ 396875 w 949325"/>
              <a:gd name="connsiteY4" fmla="*/ 581025 h 958850"/>
              <a:gd name="connsiteX5" fmla="*/ 428625 w 949325"/>
              <a:gd name="connsiteY5" fmla="*/ 612775 h 958850"/>
              <a:gd name="connsiteX6" fmla="*/ 403225 w 949325"/>
              <a:gd name="connsiteY6" fmla="*/ 663575 h 958850"/>
              <a:gd name="connsiteX7" fmla="*/ 419100 w 949325"/>
              <a:gd name="connsiteY7" fmla="*/ 717550 h 958850"/>
              <a:gd name="connsiteX8" fmla="*/ 330200 w 949325"/>
              <a:gd name="connsiteY8" fmla="*/ 781050 h 958850"/>
              <a:gd name="connsiteX9" fmla="*/ 0 w 949325"/>
              <a:gd name="connsiteY9" fmla="*/ 958850 h 958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949325" h="958850">
                <a:moveTo>
                  <a:pt x="949325" y="0"/>
                </a:moveTo>
                <a:cubicBezTo>
                  <a:pt x="939800" y="36248"/>
                  <a:pt x="922337" y="80434"/>
                  <a:pt x="901700" y="120650"/>
                </a:cubicBezTo>
                <a:cubicBezTo>
                  <a:pt x="881063" y="160866"/>
                  <a:pt x="878417" y="205846"/>
                  <a:pt x="825500" y="241300"/>
                </a:cubicBezTo>
                <a:cubicBezTo>
                  <a:pt x="772583" y="276754"/>
                  <a:pt x="655637" y="276754"/>
                  <a:pt x="584200" y="333375"/>
                </a:cubicBezTo>
                <a:cubicBezTo>
                  <a:pt x="512762" y="389996"/>
                  <a:pt x="422804" y="534458"/>
                  <a:pt x="396875" y="581025"/>
                </a:cubicBezTo>
                <a:cubicBezTo>
                  <a:pt x="370946" y="627592"/>
                  <a:pt x="427567" y="599017"/>
                  <a:pt x="428625" y="612775"/>
                </a:cubicBezTo>
                <a:cubicBezTo>
                  <a:pt x="429683" y="626533"/>
                  <a:pt x="404812" y="646113"/>
                  <a:pt x="403225" y="663575"/>
                </a:cubicBezTo>
                <a:cubicBezTo>
                  <a:pt x="401638" y="681037"/>
                  <a:pt x="431271" y="697971"/>
                  <a:pt x="419100" y="717550"/>
                </a:cubicBezTo>
                <a:cubicBezTo>
                  <a:pt x="406929" y="737129"/>
                  <a:pt x="365654" y="758825"/>
                  <a:pt x="330200" y="781050"/>
                </a:cubicBezTo>
                <a:cubicBezTo>
                  <a:pt x="294746" y="803275"/>
                  <a:pt x="44185" y="935037"/>
                  <a:pt x="0" y="95885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4" name="Forme libre : forme 3">
            <a:extLst>
              <a:ext uri="{FF2B5EF4-FFF2-40B4-BE49-F238E27FC236}">
                <a16:creationId xmlns:a16="http://schemas.microsoft.com/office/drawing/2014/main" id="{9785E986-7D90-49DA-8C7B-6E217AE16429}"/>
              </a:ext>
            </a:extLst>
          </p:cNvPr>
          <p:cNvSpPr/>
          <p:nvPr/>
        </p:nvSpPr>
        <p:spPr>
          <a:xfrm>
            <a:off x="9458297" y="1866900"/>
            <a:ext cx="218196" cy="3594735"/>
          </a:xfrm>
          <a:custGeom>
            <a:avLst/>
            <a:gdLst>
              <a:gd name="connsiteX0" fmla="*/ 57178 w 214952"/>
              <a:gd name="connsiteY0" fmla="*/ 0 h 3152775"/>
              <a:gd name="connsiteX1" fmla="*/ 19078 w 214952"/>
              <a:gd name="connsiteY1" fmla="*/ 762000 h 3152775"/>
              <a:gd name="connsiteX2" fmla="*/ 19078 w 214952"/>
              <a:gd name="connsiteY2" fmla="*/ 1000125 h 3152775"/>
              <a:gd name="connsiteX3" fmla="*/ 76228 w 214952"/>
              <a:gd name="connsiteY3" fmla="*/ 1285875 h 3152775"/>
              <a:gd name="connsiteX4" fmla="*/ 76228 w 214952"/>
              <a:gd name="connsiteY4" fmla="*/ 1647825 h 3152775"/>
              <a:gd name="connsiteX5" fmla="*/ 28 w 214952"/>
              <a:gd name="connsiteY5" fmla="*/ 2057400 h 3152775"/>
              <a:gd name="connsiteX6" fmla="*/ 85753 w 214952"/>
              <a:gd name="connsiteY6" fmla="*/ 2314575 h 3152775"/>
              <a:gd name="connsiteX7" fmla="*/ 209578 w 214952"/>
              <a:gd name="connsiteY7" fmla="*/ 2505075 h 3152775"/>
              <a:gd name="connsiteX8" fmla="*/ 181003 w 214952"/>
              <a:gd name="connsiteY8" fmla="*/ 3152775 h 3152775"/>
              <a:gd name="connsiteX0" fmla="*/ 57178 w 218196"/>
              <a:gd name="connsiteY0" fmla="*/ 0 h 3541395"/>
              <a:gd name="connsiteX1" fmla="*/ 19078 w 218196"/>
              <a:gd name="connsiteY1" fmla="*/ 762000 h 3541395"/>
              <a:gd name="connsiteX2" fmla="*/ 19078 w 218196"/>
              <a:gd name="connsiteY2" fmla="*/ 1000125 h 3541395"/>
              <a:gd name="connsiteX3" fmla="*/ 76228 w 218196"/>
              <a:gd name="connsiteY3" fmla="*/ 1285875 h 3541395"/>
              <a:gd name="connsiteX4" fmla="*/ 76228 w 218196"/>
              <a:gd name="connsiteY4" fmla="*/ 1647825 h 3541395"/>
              <a:gd name="connsiteX5" fmla="*/ 28 w 218196"/>
              <a:gd name="connsiteY5" fmla="*/ 2057400 h 3541395"/>
              <a:gd name="connsiteX6" fmla="*/ 85753 w 218196"/>
              <a:gd name="connsiteY6" fmla="*/ 2314575 h 3541395"/>
              <a:gd name="connsiteX7" fmla="*/ 209578 w 218196"/>
              <a:gd name="connsiteY7" fmla="*/ 2505075 h 3541395"/>
              <a:gd name="connsiteX8" fmla="*/ 196243 w 218196"/>
              <a:gd name="connsiteY8" fmla="*/ 3541395 h 3541395"/>
              <a:gd name="connsiteX0" fmla="*/ 57178 w 218196"/>
              <a:gd name="connsiteY0" fmla="*/ 0 h 3594735"/>
              <a:gd name="connsiteX1" fmla="*/ 19078 w 218196"/>
              <a:gd name="connsiteY1" fmla="*/ 762000 h 3594735"/>
              <a:gd name="connsiteX2" fmla="*/ 19078 w 218196"/>
              <a:gd name="connsiteY2" fmla="*/ 1000125 h 3594735"/>
              <a:gd name="connsiteX3" fmla="*/ 76228 w 218196"/>
              <a:gd name="connsiteY3" fmla="*/ 1285875 h 3594735"/>
              <a:gd name="connsiteX4" fmla="*/ 76228 w 218196"/>
              <a:gd name="connsiteY4" fmla="*/ 1647825 h 3594735"/>
              <a:gd name="connsiteX5" fmla="*/ 28 w 218196"/>
              <a:gd name="connsiteY5" fmla="*/ 2057400 h 3594735"/>
              <a:gd name="connsiteX6" fmla="*/ 85753 w 218196"/>
              <a:gd name="connsiteY6" fmla="*/ 2314575 h 3594735"/>
              <a:gd name="connsiteX7" fmla="*/ 209578 w 218196"/>
              <a:gd name="connsiteY7" fmla="*/ 2505075 h 3594735"/>
              <a:gd name="connsiteX8" fmla="*/ 196243 w 218196"/>
              <a:gd name="connsiteY8" fmla="*/ 3594735 h 35947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18196" h="3594735">
                <a:moveTo>
                  <a:pt x="57178" y="0"/>
                </a:moveTo>
                <a:cubicBezTo>
                  <a:pt x="41303" y="297656"/>
                  <a:pt x="25428" y="595313"/>
                  <a:pt x="19078" y="762000"/>
                </a:cubicBezTo>
                <a:cubicBezTo>
                  <a:pt x="12728" y="928688"/>
                  <a:pt x="9553" y="912813"/>
                  <a:pt x="19078" y="1000125"/>
                </a:cubicBezTo>
                <a:cubicBezTo>
                  <a:pt x="28603" y="1087437"/>
                  <a:pt x="66703" y="1177925"/>
                  <a:pt x="76228" y="1285875"/>
                </a:cubicBezTo>
                <a:cubicBezTo>
                  <a:pt x="85753" y="1393825"/>
                  <a:pt x="88928" y="1519238"/>
                  <a:pt x="76228" y="1647825"/>
                </a:cubicBezTo>
                <a:cubicBezTo>
                  <a:pt x="63528" y="1776412"/>
                  <a:pt x="-1560" y="1946275"/>
                  <a:pt x="28" y="2057400"/>
                </a:cubicBezTo>
                <a:cubicBezTo>
                  <a:pt x="1615" y="2168525"/>
                  <a:pt x="50828" y="2239963"/>
                  <a:pt x="85753" y="2314575"/>
                </a:cubicBezTo>
                <a:cubicBezTo>
                  <a:pt x="120678" y="2389187"/>
                  <a:pt x="193703" y="2365375"/>
                  <a:pt x="209578" y="2505075"/>
                </a:cubicBezTo>
                <a:cubicBezTo>
                  <a:pt x="225453" y="2644775"/>
                  <a:pt x="218468" y="3340735"/>
                  <a:pt x="196243" y="3594735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7" name="Forme libre : forme 6">
            <a:extLst>
              <a:ext uri="{FF2B5EF4-FFF2-40B4-BE49-F238E27FC236}">
                <a16:creationId xmlns:a16="http://schemas.microsoft.com/office/drawing/2014/main" id="{DE2091A2-893D-4FD9-B5DC-08FAAC12AD69}"/>
              </a:ext>
            </a:extLst>
          </p:cNvPr>
          <p:cNvSpPr/>
          <p:nvPr/>
        </p:nvSpPr>
        <p:spPr>
          <a:xfrm>
            <a:off x="4667250" y="1800225"/>
            <a:ext cx="3514743" cy="3819524"/>
          </a:xfrm>
          <a:custGeom>
            <a:avLst/>
            <a:gdLst>
              <a:gd name="connsiteX0" fmla="*/ 0 w 4103757"/>
              <a:gd name="connsiteY0" fmla="*/ 3510562 h 3510562"/>
              <a:gd name="connsiteX1" fmla="*/ 228600 w 4103757"/>
              <a:gd name="connsiteY1" fmla="*/ 3215287 h 3510562"/>
              <a:gd name="connsiteX2" fmla="*/ 400050 w 4103757"/>
              <a:gd name="connsiteY2" fmla="*/ 3053362 h 3510562"/>
              <a:gd name="connsiteX3" fmla="*/ 923925 w 4103757"/>
              <a:gd name="connsiteY3" fmla="*/ 2748562 h 3510562"/>
              <a:gd name="connsiteX4" fmla="*/ 1162050 w 4103757"/>
              <a:gd name="connsiteY4" fmla="*/ 2691412 h 3510562"/>
              <a:gd name="connsiteX5" fmla="*/ 1533525 w 4103757"/>
              <a:gd name="connsiteY5" fmla="*/ 2500912 h 3510562"/>
              <a:gd name="connsiteX6" fmla="*/ 1638300 w 4103757"/>
              <a:gd name="connsiteY6" fmla="*/ 2110387 h 3510562"/>
              <a:gd name="connsiteX7" fmla="*/ 1838325 w 4103757"/>
              <a:gd name="connsiteY7" fmla="*/ 1719862 h 3510562"/>
              <a:gd name="connsiteX8" fmla="*/ 2190750 w 4103757"/>
              <a:gd name="connsiteY8" fmla="*/ 1291237 h 3510562"/>
              <a:gd name="connsiteX9" fmla="*/ 2381250 w 4103757"/>
              <a:gd name="connsiteY9" fmla="*/ 976912 h 3510562"/>
              <a:gd name="connsiteX10" fmla="*/ 2705100 w 4103757"/>
              <a:gd name="connsiteY10" fmla="*/ 795937 h 3510562"/>
              <a:gd name="connsiteX11" fmla="*/ 3181350 w 4103757"/>
              <a:gd name="connsiteY11" fmla="*/ 405412 h 3510562"/>
              <a:gd name="connsiteX12" fmla="*/ 3371850 w 4103757"/>
              <a:gd name="connsiteY12" fmla="*/ 110137 h 3510562"/>
              <a:gd name="connsiteX0" fmla="*/ 0 w 3181350"/>
              <a:gd name="connsiteY0" fmla="*/ 3105150 h 3105150"/>
              <a:gd name="connsiteX1" fmla="*/ 228600 w 3181350"/>
              <a:gd name="connsiteY1" fmla="*/ 2809875 h 3105150"/>
              <a:gd name="connsiteX2" fmla="*/ 400050 w 3181350"/>
              <a:gd name="connsiteY2" fmla="*/ 2647950 h 3105150"/>
              <a:gd name="connsiteX3" fmla="*/ 923925 w 3181350"/>
              <a:gd name="connsiteY3" fmla="*/ 2343150 h 3105150"/>
              <a:gd name="connsiteX4" fmla="*/ 1162050 w 3181350"/>
              <a:gd name="connsiteY4" fmla="*/ 2286000 h 3105150"/>
              <a:gd name="connsiteX5" fmla="*/ 1533525 w 3181350"/>
              <a:gd name="connsiteY5" fmla="*/ 2095500 h 3105150"/>
              <a:gd name="connsiteX6" fmla="*/ 1638300 w 3181350"/>
              <a:gd name="connsiteY6" fmla="*/ 1704975 h 3105150"/>
              <a:gd name="connsiteX7" fmla="*/ 1838325 w 3181350"/>
              <a:gd name="connsiteY7" fmla="*/ 1314450 h 3105150"/>
              <a:gd name="connsiteX8" fmla="*/ 2190750 w 3181350"/>
              <a:gd name="connsiteY8" fmla="*/ 885825 h 3105150"/>
              <a:gd name="connsiteX9" fmla="*/ 2381250 w 3181350"/>
              <a:gd name="connsiteY9" fmla="*/ 571500 h 3105150"/>
              <a:gd name="connsiteX10" fmla="*/ 2705100 w 3181350"/>
              <a:gd name="connsiteY10" fmla="*/ 390525 h 3105150"/>
              <a:gd name="connsiteX11" fmla="*/ 3181350 w 3181350"/>
              <a:gd name="connsiteY11" fmla="*/ 0 h 3105150"/>
              <a:gd name="connsiteX0" fmla="*/ 0 w 3181350"/>
              <a:gd name="connsiteY0" fmla="*/ 3105150 h 3105150"/>
              <a:gd name="connsiteX1" fmla="*/ 228600 w 3181350"/>
              <a:gd name="connsiteY1" fmla="*/ 2809875 h 3105150"/>
              <a:gd name="connsiteX2" fmla="*/ 400050 w 3181350"/>
              <a:gd name="connsiteY2" fmla="*/ 2647950 h 3105150"/>
              <a:gd name="connsiteX3" fmla="*/ 923925 w 3181350"/>
              <a:gd name="connsiteY3" fmla="*/ 2343150 h 3105150"/>
              <a:gd name="connsiteX4" fmla="*/ 1162050 w 3181350"/>
              <a:gd name="connsiteY4" fmla="*/ 2286000 h 3105150"/>
              <a:gd name="connsiteX5" fmla="*/ 1533525 w 3181350"/>
              <a:gd name="connsiteY5" fmla="*/ 2095500 h 3105150"/>
              <a:gd name="connsiteX6" fmla="*/ 1638300 w 3181350"/>
              <a:gd name="connsiteY6" fmla="*/ 1704975 h 3105150"/>
              <a:gd name="connsiteX7" fmla="*/ 1838325 w 3181350"/>
              <a:gd name="connsiteY7" fmla="*/ 1314450 h 3105150"/>
              <a:gd name="connsiteX8" fmla="*/ 2190750 w 3181350"/>
              <a:gd name="connsiteY8" fmla="*/ 885825 h 3105150"/>
              <a:gd name="connsiteX9" fmla="*/ 2381250 w 3181350"/>
              <a:gd name="connsiteY9" fmla="*/ 571500 h 3105150"/>
              <a:gd name="connsiteX10" fmla="*/ 2705100 w 3181350"/>
              <a:gd name="connsiteY10" fmla="*/ 390525 h 3105150"/>
              <a:gd name="connsiteX11" fmla="*/ 3181350 w 3181350"/>
              <a:gd name="connsiteY11" fmla="*/ 0 h 3105150"/>
              <a:gd name="connsiteX12" fmla="*/ 3181350 w 3181350"/>
              <a:gd name="connsiteY12" fmla="*/ 0 h 3105150"/>
              <a:gd name="connsiteX0" fmla="*/ 0 w 3333750"/>
              <a:gd name="connsiteY0" fmla="*/ 3305175 h 3305175"/>
              <a:gd name="connsiteX1" fmla="*/ 228600 w 3333750"/>
              <a:gd name="connsiteY1" fmla="*/ 3009900 h 3305175"/>
              <a:gd name="connsiteX2" fmla="*/ 400050 w 3333750"/>
              <a:gd name="connsiteY2" fmla="*/ 2847975 h 3305175"/>
              <a:gd name="connsiteX3" fmla="*/ 923925 w 3333750"/>
              <a:gd name="connsiteY3" fmla="*/ 2543175 h 3305175"/>
              <a:gd name="connsiteX4" fmla="*/ 1162050 w 3333750"/>
              <a:gd name="connsiteY4" fmla="*/ 2486025 h 3305175"/>
              <a:gd name="connsiteX5" fmla="*/ 1533525 w 3333750"/>
              <a:gd name="connsiteY5" fmla="*/ 2295525 h 3305175"/>
              <a:gd name="connsiteX6" fmla="*/ 1638300 w 3333750"/>
              <a:gd name="connsiteY6" fmla="*/ 1905000 h 3305175"/>
              <a:gd name="connsiteX7" fmla="*/ 1838325 w 3333750"/>
              <a:gd name="connsiteY7" fmla="*/ 1514475 h 3305175"/>
              <a:gd name="connsiteX8" fmla="*/ 2190750 w 3333750"/>
              <a:gd name="connsiteY8" fmla="*/ 1085850 h 3305175"/>
              <a:gd name="connsiteX9" fmla="*/ 2381250 w 3333750"/>
              <a:gd name="connsiteY9" fmla="*/ 771525 h 3305175"/>
              <a:gd name="connsiteX10" fmla="*/ 2705100 w 3333750"/>
              <a:gd name="connsiteY10" fmla="*/ 590550 h 3305175"/>
              <a:gd name="connsiteX11" fmla="*/ 3181350 w 3333750"/>
              <a:gd name="connsiteY11" fmla="*/ 200025 h 3305175"/>
              <a:gd name="connsiteX12" fmla="*/ 3333750 w 3333750"/>
              <a:gd name="connsiteY12" fmla="*/ 0 h 3305175"/>
              <a:gd name="connsiteX0" fmla="*/ 0 w 3342637"/>
              <a:gd name="connsiteY0" fmla="*/ 3323045 h 3323045"/>
              <a:gd name="connsiteX1" fmla="*/ 228600 w 3342637"/>
              <a:gd name="connsiteY1" fmla="*/ 3027770 h 3323045"/>
              <a:gd name="connsiteX2" fmla="*/ 400050 w 3342637"/>
              <a:gd name="connsiteY2" fmla="*/ 2865845 h 3323045"/>
              <a:gd name="connsiteX3" fmla="*/ 923925 w 3342637"/>
              <a:gd name="connsiteY3" fmla="*/ 2561045 h 3323045"/>
              <a:gd name="connsiteX4" fmla="*/ 1162050 w 3342637"/>
              <a:gd name="connsiteY4" fmla="*/ 2503895 h 3323045"/>
              <a:gd name="connsiteX5" fmla="*/ 1533525 w 3342637"/>
              <a:gd name="connsiteY5" fmla="*/ 2313395 h 3323045"/>
              <a:gd name="connsiteX6" fmla="*/ 1638300 w 3342637"/>
              <a:gd name="connsiteY6" fmla="*/ 1922870 h 3323045"/>
              <a:gd name="connsiteX7" fmla="*/ 1838325 w 3342637"/>
              <a:gd name="connsiteY7" fmla="*/ 1532345 h 3323045"/>
              <a:gd name="connsiteX8" fmla="*/ 2190750 w 3342637"/>
              <a:gd name="connsiteY8" fmla="*/ 1103720 h 3323045"/>
              <a:gd name="connsiteX9" fmla="*/ 2381250 w 3342637"/>
              <a:gd name="connsiteY9" fmla="*/ 789395 h 3323045"/>
              <a:gd name="connsiteX10" fmla="*/ 2705100 w 3342637"/>
              <a:gd name="connsiteY10" fmla="*/ 608420 h 3323045"/>
              <a:gd name="connsiteX11" fmla="*/ 3181350 w 3342637"/>
              <a:gd name="connsiteY11" fmla="*/ 217895 h 3323045"/>
              <a:gd name="connsiteX12" fmla="*/ 3333750 w 3342637"/>
              <a:gd name="connsiteY12" fmla="*/ 17870 h 3323045"/>
              <a:gd name="connsiteX13" fmla="*/ 3324225 w 3342637"/>
              <a:gd name="connsiteY13" fmla="*/ 8346 h 3323045"/>
              <a:gd name="connsiteX0" fmla="*/ 0 w 3514743"/>
              <a:gd name="connsiteY0" fmla="*/ 3819524 h 3819524"/>
              <a:gd name="connsiteX1" fmla="*/ 228600 w 3514743"/>
              <a:gd name="connsiteY1" fmla="*/ 3524249 h 3819524"/>
              <a:gd name="connsiteX2" fmla="*/ 400050 w 3514743"/>
              <a:gd name="connsiteY2" fmla="*/ 3362324 h 3819524"/>
              <a:gd name="connsiteX3" fmla="*/ 923925 w 3514743"/>
              <a:gd name="connsiteY3" fmla="*/ 3057524 h 3819524"/>
              <a:gd name="connsiteX4" fmla="*/ 1162050 w 3514743"/>
              <a:gd name="connsiteY4" fmla="*/ 3000374 h 3819524"/>
              <a:gd name="connsiteX5" fmla="*/ 1533525 w 3514743"/>
              <a:gd name="connsiteY5" fmla="*/ 2809874 h 3819524"/>
              <a:gd name="connsiteX6" fmla="*/ 1638300 w 3514743"/>
              <a:gd name="connsiteY6" fmla="*/ 2419349 h 3819524"/>
              <a:gd name="connsiteX7" fmla="*/ 1838325 w 3514743"/>
              <a:gd name="connsiteY7" fmla="*/ 2028824 h 3819524"/>
              <a:gd name="connsiteX8" fmla="*/ 2190750 w 3514743"/>
              <a:gd name="connsiteY8" fmla="*/ 1600199 h 3819524"/>
              <a:gd name="connsiteX9" fmla="*/ 2381250 w 3514743"/>
              <a:gd name="connsiteY9" fmla="*/ 1285874 h 3819524"/>
              <a:gd name="connsiteX10" fmla="*/ 2705100 w 3514743"/>
              <a:gd name="connsiteY10" fmla="*/ 1104899 h 3819524"/>
              <a:gd name="connsiteX11" fmla="*/ 3181350 w 3514743"/>
              <a:gd name="connsiteY11" fmla="*/ 714374 h 3819524"/>
              <a:gd name="connsiteX12" fmla="*/ 3333750 w 3514743"/>
              <a:gd name="connsiteY12" fmla="*/ 514349 h 3819524"/>
              <a:gd name="connsiteX13" fmla="*/ 3514725 w 3514743"/>
              <a:gd name="connsiteY13" fmla="*/ 0 h 38195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3514743" h="3819524">
                <a:moveTo>
                  <a:pt x="0" y="3819524"/>
                </a:moveTo>
                <a:cubicBezTo>
                  <a:pt x="80962" y="3709986"/>
                  <a:pt x="161925" y="3600449"/>
                  <a:pt x="228600" y="3524249"/>
                </a:cubicBezTo>
                <a:cubicBezTo>
                  <a:pt x="295275" y="3448049"/>
                  <a:pt x="284163" y="3440111"/>
                  <a:pt x="400050" y="3362324"/>
                </a:cubicBezTo>
                <a:cubicBezTo>
                  <a:pt x="515937" y="3284537"/>
                  <a:pt x="796925" y="3117849"/>
                  <a:pt x="923925" y="3057524"/>
                </a:cubicBezTo>
                <a:cubicBezTo>
                  <a:pt x="1050925" y="2997199"/>
                  <a:pt x="1060450" y="3041649"/>
                  <a:pt x="1162050" y="3000374"/>
                </a:cubicBezTo>
                <a:cubicBezTo>
                  <a:pt x="1263650" y="2959099"/>
                  <a:pt x="1454150" y="2906712"/>
                  <a:pt x="1533525" y="2809874"/>
                </a:cubicBezTo>
                <a:cubicBezTo>
                  <a:pt x="1612900" y="2713036"/>
                  <a:pt x="1587500" y="2549524"/>
                  <a:pt x="1638300" y="2419349"/>
                </a:cubicBezTo>
                <a:cubicBezTo>
                  <a:pt x="1689100" y="2289174"/>
                  <a:pt x="1746250" y="2165349"/>
                  <a:pt x="1838325" y="2028824"/>
                </a:cubicBezTo>
                <a:cubicBezTo>
                  <a:pt x="1930400" y="1892299"/>
                  <a:pt x="2100262" y="1724024"/>
                  <a:pt x="2190750" y="1600199"/>
                </a:cubicBezTo>
                <a:cubicBezTo>
                  <a:pt x="2281238" y="1476374"/>
                  <a:pt x="2295525" y="1368424"/>
                  <a:pt x="2381250" y="1285874"/>
                </a:cubicBezTo>
                <a:cubicBezTo>
                  <a:pt x="2466975" y="1203324"/>
                  <a:pt x="2571750" y="1200149"/>
                  <a:pt x="2705100" y="1104899"/>
                </a:cubicBezTo>
                <a:cubicBezTo>
                  <a:pt x="2838450" y="1009649"/>
                  <a:pt x="3070225" y="828674"/>
                  <a:pt x="3181350" y="714374"/>
                </a:cubicBezTo>
                <a:lnTo>
                  <a:pt x="3333750" y="514349"/>
                </a:lnTo>
                <a:cubicBezTo>
                  <a:pt x="3357562" y="479424"/>
                  <a:pt x="3516709" y="1984"/>
                  <a:pt x="3514725" y="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0" name="Forme libre : forme 9">
            <a:extLst>
              <a:ext uri="{FF2B5EF4-FFF2-40B4-BE49-F238E27FC236}">
                <a16:creationId xmlns:a16="http://schemas.microsoft.com/office/drawing/2014/main" id="{A3F9438B-574A-41ED-A02A-B92F4E8208B1}"/>
              </a:ext>
            </a:extLst>
          </p:cNvPr>
          <p:cNvSpPr/>
          <p:nvPr/>
        </p:nvSpPr>
        <p:spPr>
          <a:xfrm>
            <a:off x="5052060" y="2735580"/>
            <a:ext cx="4960620" cy="2552831"/>
          </a:xfrm>
          <a:custGeom>
            <a:avLst/>
            <a:gdLst>
              <a:gd name="connsiteX0" fmla="*/ 4960620 w 4960620"/>
              <a:gd name="connsiteY0" fmla="*/ 0 h 2552831"/>
              <a:gd name="connsiteX1" fmla="*/ 4472940 w 4960620"/>
              <a:gd name="connsiteY1" fmla="*/ 190500 h 2552831"/>
              <a:gd name="connsiteX2" fmla="*/ 4267200 w 4960620"/>
              <a:gd name="connsiteY2" fmla="*/ 266700 h 2552831"/>
              <a:gd name="connsiteX3" fmla="*/ 3985260 w 4960620"/>
              <a:gd name="connsiteY3" fmla="*/ 419100 h 2552831"/>
              <a:gd name="connsiteX4" fmla="*/ 3810000 w 4960620"/>
              <a:gd name="connsiteY4" fmla="*/ 609600 h 2552831"/>
              <a:gd name="connsiteX5" fmla="*/ 3810000 w 4960620"/>
              <a:gd name="connsiteY5" fmla="*/ 693420 h 2552831"/>
              <a:gd name="connsiteX6" fmla="*/ 3672840 w 4960620"/>
              <a:gd name="connsiteY6" fmla="*/ 838200 h 2552831"/>
              <a:gd name="connsiteX7" fmla="*/ 3489960 w 4960620"/>
              <a:gd name="connsiteY7" fmla="*/ 944880 h 2552831"/>
              <a:gd name="connsiteX8" fmla="*/ 3345180 w 4960620"/>
              <a:gd name="connsiteY8" fmla="*/ 967740 h 2552831"/>
              <a:gd name="connsiteX9" fmla="*/ 3070860 w 4960620"/>
              <a:gd name="connsiteY9" fmla="*/ 1135380 h 2552831"/>
              <a:gd name="connsiteX10" fmla="*/ 2903220 w 4960620"/>
              <a:gd name="connsiteY10" fmla="*/ 1379220 h 2552831"/>
              <a:gd name="connsiteX11" fmla="*/ 2636520 w 4960620"/>
              <a:gd name="connsiteY11" fmla="*/ 1653540 h 2552831"/>
              <a:gd name="connsiteX12" fmla="*/ 2506980 w 4960620"/>
              <a:gd name="connsiteY12" fmla="*/ 1836420 h 2552831"/>
              <a:gd name="connsiteX13" fmla="*/ 2133600 w 4960620"/>
              <a:gd name="connsiteY13" fmla="*/ 2049780 h 2552831"/>
              <a:gd name="connsiteX14" fmla="*/ 1783080 w 4960620"/>
              <a:gd name="connsiteY14" fmla="*/ 2278380 h 2552831"/>
              <a:gd name="connsiteX15" fmla="*/ 1249680 w 4960620"/>
              <a:gd name="connsiteY15" fmla="*/ 2506980 h 2552831"/>
              <a:gd name="connsiteX16" fmla="*/ 830580 w 4960620"/>
              <a:gd name="connsiteY16" fmla="*/ 2453640 h 2552831"/>
              <a:gd name="connsiteX17" fmla="*/ 571500 w 4960620"/>
              <a:gd name="connsiteY17" fmla="*/ 2545080 h 2552831"/>
              <a:gd name="connsiteX18" fmla="*/ 342900 w 4960620"/>
              <a:gd name="connsiteY18" fmla="*/ 2537460 h 2552831"/>
              <a:gd name="connsiteX19" fmla="*/ 236220 w 4960620"/>
              <a:gd name="connsiteY19" fmla="*/ 2453640 h 2552831"/>
              <a:gd name="connsiteX20" fmla="*/ 0 w 4960620"/>
              <a:gd name="connsiteY20" fmla="*/ 2529840 h 25528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4960620" h="2552831">
                <a:moveTo>
                  <a:pt x="4960620" y="0"/>
                </a:moveTo>
                <a:lnTo>
                  <a:pt x="4472940" y="190500"/>
                </a:lnTo>
                <a:cubicBezTo>
                  <a:pt x="4357370" y="234950"/>
                  <a:pt x="4348480" y="228600"/>
                  <a:pt x="4267200" y="266700"/>
                </a:cubicBezTo>
                <a:cubicBezTo>
                  <a:pt x="4185920" y="304800"/>
                  <a:pt x="4061460" y="361950"/>
                  <a:pt x="3985260" y="419100"/>
                </a:cubicBezTo>
                <a:cubicBezTo>
                  <a:pt x="3909060" y="476250"/>
                  <a:pt x="3839210" y="563880"/>
                  <a:pt x="3810000" y="609600"/>
                </a:cubicBezTo>
                <a:cubicBezTo>
                  <a:pt x="3780790" y="655320"/>
                  <a:pt x="3832860" y="655320"/>
                  <a:pt x="3810000" y="693420"/>
                </a:cubicBezTo>
                <a:cubicBezTo>
                  <a:pt x="3787140" y="731520"/>
                  <a:pt x="3726180" y="796290"/>
                  <a:pt x="3672840" y="838200"/>
                </a:cubicBezTo>
                <a:cubicBezTo>
                  <a:pt x="3619500" y="880110"/>
                  <a:pt x="3544570" y="923290"/>
                  <a:pt x="3489960" y="944880"/>
                </a:cubicBezTo>
                <a:cubicBezTo>
                  <a:pt x="3435350" y="966470"/>
                  <a:pt x="3415030" y="935990"/>
                  <a:pt x="3345180" y="967740"/>
                </a:cubicBezTo>
                <a:cubicBezTo>
                  <a:pt x="3275330" y="999490"/>
                  <a:pt x="3144520" y="1066800"/>
                  <a:pt x="3070860" y="1135380"/>
                </a:cubicBezTo>
                <a:cubicBezTo>
                  <a:pt x="2997200" y="1203960"/>
                  <a:pt x="2975610" y="1292860"/>
                  <a:pt x="2903220" y="1379220"/>
                </a:cubicBezTo>
                <a:cubicBezTo>
                  <a:pt x="2830830" y="1465580"/>
                  <a:pt x="2702560" y="1577340"/>
                  <a:pt x="2636520" y="1653540"/>
                </a:cubicBezTo>
                <a:cubicBezTo>
                  <a:pt x="2570480" y="1729740"/>
                  <a:pt x="2590800" y="1770380"/>
                  <a:pt x="2506980" y="1836420"/>
                </a:cubicBezTo>
                <a:cubicBezTo>
                  <a:pt x="2423160" y="1902460"/>
                  <a:pt x="2254250" y="1976120"/>
                  <a:pt x="2133600" y="2049780"/>
                </a:cubicBezTo>
                <a:cubicBezTo>
                  <a:pt x="2012950" y="2123440"/>
                  <a:pt x="1930400" y="2202180"/>
                  <a:pt x="1783080" y="2278380"/>
                </a:cubicBezTo>
                <a:cubicBezTo>
                  <a:pt x="1635760" y="2354580"/>
                  <a:pt x="1408430" y="2477770"/>
                  <a:pt x="1249680" y="2506980"/>
                </a:cubicBezTo>
                <a:cubicBezTo>
                  <a:pt x="1090930" y="2536190"/>
                  <a:pt x="943610" y="2447290"/>
                  <a:pt x="830580" y="2453640"/>
                </a:cubicBezTo>
                <a:cubicBezTo>
                  <a:pt x="717550" y="2459990"/>
                  <a:pt x="652780" y="2531110"/>
                  <a:pt x="571500" y="2545080"/>
                </a:cubicBezTo>
                <a:cubicBezTo>
                  <a:pt x="490220" y="2559050"/>
                  <a:pt x="398780" y="2552700"/>
                  <a:pt x="342900" y="2537460"/>
                </a:cubicBezTo>
                <a:cubicBezTo>
                  <a:pt x="287020" y="2522220"/>
                  <a:pt x="293370" y="2454910"/>
                  <a:pt x="236220" y="2453640"/>
                </a:cubicBezTo>
                <a:cubicBezTo>
                  <a:pt x="179070" y="2452370"/>
                  <a:pt x="89535" y="2491105"/>
                  <a:pt x="0" y="252984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2" name="Forme libre : forme 11">
            <a:extLst>
              <a:ext uri="{FF2B5EF4-FFF2-40B4-BE49-F238E27FC236}">
                <a16:creationId xmlns:a16="http://schemas.microsoft.com/office/drawing/2014/main" id="{944CCB70-F3D6-4557-9C2F-76D3681E987B}"/>
              </a:ext>
            </a:extLst>
          </p:cNvPr>
          <p:cNvSpPr/>
          <p:nvPr/>
        </p:nvSpPr>
        <p:spPr>
          <a:xfrm>
            <a:off x="4076700" y="2202180"/>
            <a:ext cx="4556760" cy="3308828"/>
          </a:xfrm>
          <a:custGeom>
            <a:avLst/>
            <a:gdLst>
              <a:gd name="connsiteX0" fmla="*/ 0 w 4556760"/>
              <a:gd name="connsiteY0" fmla="*/ 0 h 3308828"/>
              <a:gd name="connsiteX1" fmla="*/ 266700 w 4556760"/>
              <a:gd name="connsiteY1" fmla="*/ 243840 h 3308828"/>
              <a:gd name="connsiteX2" fmla="*/ 670560 w 4556760"/>
              <a:gd name="connsiteY2" fmla="*/ 457200 h 3308828"/>
              <a:gd name="connsiteX3" fmla="*/ 1219200 w 4556760"/>
              <a:gd name="connsiteY3" fmla="*/ 807720 h 3308828"/>
              <a:gd name="connsiteX4" fmla="*/ 1341120 w 4556760"/>
              <a:gd name="connsiteY4" fmla="*/ 967740 h 3308828"/>
              <a:gd name="connsiteX5" fmla="*/ 1661160 w 4556760"/>
              <a:gd name="connsiteY5" fmla="*/ 1333500 h 3308828"/>
              <a:gd name="connsiteX6" fmla="*/ 2080260 w 4556760"/>
              <a:gd name="connsiteY6" fmla="*/ 1661160 h 3308828"/>
              <a:gd name="connsiteX7" fmla="*/ 2484120 w 4556760"/>
              <a:gd name="connsiteY7" fmla="*/ 1927860 h 3308828"/>
              <a:gd name="connsiteX8" fmla="*/ 2865120 w 4556760"/>
              <a:gd name="connsiteY8" fmla="*/ 2171700 h 3308828"/>
              <a:gd name="connsiteX9" fmla="*/ 3055620 w 4556760"/>
              <a:gd name="connsiteY9" fmla="*/ 2514600 h 3308828"/>
              <a:gd name="connsiteX10" fmla="*/ 3322320 w 4556760"/>
              <a:gd name="connsiteY10" fmla="*/ 2674620 h 3308828"/>
              <a:gd name="connsiteX11" fmla="*/ 3825240 w 4556760"/>
              <a:gd name="connsiteY11" fmla="*/ 2743200 h 3308828"/>
              <a:gd name="connsiteX12" fmla="*/ 4008120 w 4556760"/>
              <a:gd name="connsiteY12" fmla="*/ 2895600 h 3308828"/>
              <a:gd name="connsiteX13" fmla="*/ 4465320 w 4556760"/>
              <a:gd name="connsiteY13" fmla="*/ 3246120 h 3308828"/>
              <a:gd name="connsiteX14" fmla="*/ 4556760 w 4556760"/>
              <a:gd name="connsiteY14" fmla="*/ 3307080 h 33088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4556760" h="3308828">
                <a:moveTo>
                  <a:pt x="0" y="0"/>
                </a:moveTo>
                <a:cubicBezTo>
                  <a:pt x="77470" y="83820"/>
                  <a:pt x="154940" y="167640"/>
                  <a:pt x="266700" y="243840"/>
                </a:cubicBezTo>
                <a:cubicBezTo>
                  <a:pt x="378460" y="320040"/>
                  <a:pt x="511810" y="363220"/>
                  <a:pt x="670560" y="457200"/>
                </a:cubicBezTo>
                <a:cubicBezTo>
                  <a:pt x="829310" y="551180"/>
                  <a:pt x="1107440" y="722630"/>
                  <a:pt x="1219200" y="807720"/>
                </a:cubicBezTo>
                <a:cubicBezTo>
                  <a:pt x="1330960" y="892810"/>
                  <a:pt x="1267460" y="880110"/>
                  <a:pt x="1341120" y="967740"/>
                </a:cubicBezTo>
                <a:cubicBezTo>
                  <a:pt x="1414780" y="1055370"/>
                  <a:pt x="1537970" y="1217930"/>
                  <a:pt x="1661160" y="1333500"/>
                </a:cubicBezTo>
                <a:cubicBezTo>
                  <a:pt x="1784350" y="1449070"/>
                  <a:pt x="1943100" y="1562100"/>
                  <a:pt x="2080260" y="1661160"/>
                </a:cubicBezTo>
                <a:cubicBezTo>
                  <a:pt x="2217420" y="1760220"/>
                  <a:pt x="2353310" y="1842770"/>
                  <a:pt x="2484120" y="1927860"/>
                </a:cubicBezTo>
                <a:cubicBezTo>
                  <a:pt x="2614930" y="2012950"/>
                  <a:pt x="2769870" y="2073910"/>
                  <a:pt x="2865120" y="2171700"/>
                </a:cubicBezTo>
                <a:cubicBezTo>
                  <a:pt x="2960370" y="2269490"/>
                  <a:pt x="2979420" y="2430780"/>
                  <a:pt x="3055620" y="2514600"/>
                </a:cubicBezTo>
                <a:cubicBezTo>
                  <a:pt x="3131820" y="2598420"/>
                  <a:pt x="3194050" y="2636520"/>
                  <a:pt x="3322320" y="2674620"/>
                </a:cubicBezTo>
                <a:cubicBezTo>
                  <a:pt x="3450590" y="2712720"/>
                  <a:pt x="3710940" y="2706370"/>
                  <a:pt x="3825240" y="2743200"/>
                </a:cubicBezTo>
                <a:cubicBezTo>
                  <a:pt x="3939540" y="2780030"/>
                  <a:pt x="3901440" y="2811780"/>
                  <a:pt x="4008120" y="2895600"/>
                </a:cubicBezTo>
                <a:cubicBezTo>
                  <a:pt x="4114800" y="2979420"/>
                  <a:pt x="4373880" y="3177540"/>
                  <a:pt x="4465320" y="3246120"/>
                </a:cubicBezTo>
                <a:cubicBezTo>
                  <a:pt x="4556760" y="3314700"/>
                  <a:pt x="4556760" y="3310890"/>
                  <a:pt x="4556760" y="330708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4" name="Forme libre : forme 23">
            <a:extLst>
              <a:ext uri="{FF2B5EF4-FFF2-40B4-BE49-F238E27FC236}">
                <a16:creationId xmlns:a16="http://schemas.microsoft.com/office/drawing/2014/main" id="{95D7BB21-081F-4A5B-968A-0D05182EA29B}"/>
              </a:ext>
            </a:extLst>
          </p:cNvPr>
          <p:cNvSpPr/>
          <p:nvPr/>
        </p:nvSpPr>
        <p:spPr>
          <a:xfrm>
            <a:off x="6172200" y="4654550"/>
            <a:ext cx="647700" cy="374650"/>
          </a:xfrm>
          <a:custGeom>
            <a:avLst/>
            <a:gdLst>
              <a:gd name="connsiteX0" fmla="*/ 0 w 647700"/>
              <a:gd name="connsiteY0" fmla="*/ 0 h 374650"/>
              <a:gd name="connsiteX1" fmla="*/ 260350 w 647700"/>
              <a:gd name="connsiteY1" fmla="*/ 127000 h 374650"/>
              <a:gd name="connsiteX2" fmla="*/ 514350 w 647700"/>
              <a:gd name="connsiteY2" fmla="*/ 222250 h 374650"/>
              <a:gd name="connsiteX3" fmla="*/ 647700 w 647700"/>
              <a:gd name="connsiteY3" fmla="*/ 374650 h 374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47700" h="374650">
                <a:moveTo>
                  <a:pt x="0" y="0"/>
                </a:moveTo>
                <a:cubicBezTo>
                  <a:pt x="87312" y="44979"/>
                  <a:pt x="174625" y="89958"/>
                  <a:pt x="260350" y="127000"/>
                </a:cubicBezTo>
                <a:cubicBezTo>
                  <a:pt x="346075" y="164042"/>
                  <a:pt x="449792" y="180975"/>
                  <a:pt x="514350" y="222250"/>
                </a:cubicBezTo>
                <a:cubicBezTo>
                  <a:pt x="578908" y="263525"/>
                  <a:pt x="613304" y="319087"/>
                  <a:pt x="647700" y="37465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1" name="Forme libre : forme 30">
            <a:extLst>
              <a:ext uri="{FF2B5EF4-FFF2-40B4-BE49-F238E27FC236}">
                <a16:creationId xmlns:a16="http://schemas.microsoft.com/office/drawing/2014/main" id="{9B914AB4-097F-4566-ACFF-8B65D8AD4BA5}"/>
              </a:ext>
            </a:extLst>
          </p:cNvPr>
          <p:cNvSpPr/>
          <p:nvPr/>
        </p:nvSpPr>
        <p:spPr>
          <a:xfrm>
            <a:off x="4794250" y="3968750"/>
            <a:ext cx="1099770" cy="1276350"/>
          </a:xfrm>
          <a:custGeom>
            <a:avLst/>
            <a:gdLst>
              <a:gd name="connsiteX0" fmla="*/ 0 w 1099770"/>
              <a:gd name="connsiteY0" fmla="*/ 0 h 1276350"/>
              <a:gd name="connsiteX1" fmla="*/ 38100 w 1099770"/>
              <a:gd name="connsiteY1" fmla="*/ 63500 h 1276350"/>
              <a:gd name="connsiteX2" fmla="*/ 22225 w 1099770"/>
              <a:gd name="connsiteY2" fmla="*/ 130175 h 1276350"/>
              <a:gd name="connsiteX3" fmla="*/ 171450 w 1099770"/>
              <a:gd name="connsiteY3" fmla="*/ 139700 h 1276350"/>
              <a:gd name="connsiteX4" fmla="*/ 352425 w 1099770"/>
              <a:gd name="connsiteY4" fmla="*/ 203200 h 1276350"/>
              <a:gd name="connsiteX5" fmla="*/ 419100 w 1099770"/>
              <a:gd name="connsiteY5" fmla="*/ 193675 h 1276350"/>
              <a:gd name="connsiteX6" fmla="*/ 584200 w 1099770"/>
              <a:gd name="connsiteY6" fmla="*/ 177800 h 1276350"/>
              <a:gd name="connsiteX7" fmla="*/ 685800 w 1099770"/>
              <a:gd name="connsiteY7" fmla="*/ 244475 h 1276350"/>
              <a:gd name="connsiteX8" fmla="*/ 844550 w 1099770"/>
              <a:gd name="connsiteY8" fmla="*/ 320675 h 1276350"/>
              <a:gd name="connsiteX9" fmla="*/ 955675 w 1099770"/>
              <a:gd name="connsiteY9" fmla="*/ 450850 h 1276350"/>
              <a:gd name="connsiteX10" fmla="*/ 1022350 w 1099770"/>
              <a:gd name="connsiteY10" fmla="*/ 619125 h 1276350"/>
              <a:gd name="connsiteX11" fmla="*/ 1069975 w 1099770"/>
              <a:gd name="connsiteY11" fmla="*/ 736600 h 1276350"/>
              <a:gd name="connsiteX12" fmla="*/ 1054100 w 1099770"/>
              <a:gd name="connsiteY12" fmla="*/ 920750 h 1276350"/>
              <a:gd name="connsiteX13" fmla="*/ 1098550 w 1099770"/>
              <a:gd name="connsiteY13" fmla="*/ 1003300 h 1276350"/>
              <a:gd name="connsiteX14" fmla="*/ 996950 w 1099770"/>
              <a:gd name="connsiteY14" fmla="*/ 1130300 h 1276350"/>
              <a:gd name="connsiteX15" fmla="*/ 923925 w 1099770"/>
              <a:gd name="connsiteY15" fmla="*/ 1276350 h 1276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099770" h="1276350">
                <a:moveTo>
                  <a:pt x="0" y="0"/>
                </a:moveTo>
                <a:cubicBezTo>
                  <a:pt x="17198" y="20902"/>
                  <a:pt x="34396" y="41804"/>
                  <a:pt x="38100" y="63500"/>
                </a:cubicBezTo>
                <a:cubicBezTo>
                  <a:pt x="41804" y="85196"/>
                  <a:pt x="0" y="117475"/>
                  <a:pt x="22225" y="130175"/>
                </a:cubicBezTo>
                <a:cubicBezTo>
                  <a:pt x="44450" y="142875"/>
                  <a:pt x="116417" y="127529"/>
                  <a:pt x="171450" y="139700"/>
                </a:cubicBezTo>
                <a:cubicBezTo>
                  <a:pt x="226483" y="151871"/>
                  <a:pt x="311150" y="194204"/>
                  <a:pt x="352425" y="203200"/>
                </a:cubicBezTo>
                <a:cubicBezTo>
                  <a:pt x="393700" y="212196"/>
                  <a:pt x="380471" y="197908"/>
                  <a:pt x="419100" y="193675"/>
                </a:cubicBezTo>
                <a:cubicBezTo>
                  <a:pt x="457729" y="189442"/>
                  <a:pt x="539750" y="169333"/>
                  <a:pt x="584200" y="177800"/>
                </a:cubicBezTo>
                <a:cubicBezTo>
                  <a:pt x="628650" y="186267"/>
                  <a:pt x="642408" y="220662"/>
                  <a:pt x="685800" y="244475"/>
                </a:cubicBezTo>
                <a:cubicBezTo>
                  <a:pt x="729192" y="268288"/>
                  <a:pt x="799571" y="286279"/>
                  <a:pt x="844550" y="320675"/>
                </a:cubicBezTo>
                <a:cubicBezTo>
                  <a:pt x="889529" y="355071"/>
                  <a:pt x="926042" y="401108"/>
                  <a:pt x="955675" y="450850"/>
                </a:cubicBezTo>
                <a:cubicBezTo>
                  <a:pt x="985308" y="500592"/>
                  <a:pt x="1003300" y="571500"/>
                  <a:pt x="1022350" y="619125"/>
                </a:cubicBezTo>
                <a:cubicBezTo>
                  <a:pt x="1041400" y="666750"/>
                  <a:pt x="1064683" y="686329"/>
                  <a:pt x="1069975" y="736600"/>
                </a:cubicBezTo>
                <a:cubicBezTo>
                  <a:pt x="1075267" y="786871"/>
                  <a:pt x="1049338" y="876300"/>
                  <a:pt x="1054100" y="920750"/>
                </a:cubicBezTo>
                <a:cubicBezTo>
                  <a:pt x="1058863" y="965200"/>
                  <a:pt x="1108075" y="968375"/>
                  <a:pt x="1098550" y="1003300"/>
                </a:cubicBezTo>
                <a:cubicBezTo>
                  <a:pt x="1089025" y="1038225"/>
                  <a:pt x="1026054" y="1084792"/>
                  <a:pt x="996950" y="1130300"/>
                </a:cubicBezTo>
                <a:cubicBezTo>
                  <a:pt x="967846" y="1175808"/>
                  <a:pt x="945885" y="1226079"/>
                  <a:pt x="923925" y="127635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630" name="Rectangle 629">
            <a:extLst>
              <a:ext uri="{FF2B5EF4-FFF2-40B4-BE49-F238E27FC236}">
                <a16:creationId xmlns:a16="http://schemas.microsoft.com/office/drawing/2014/main" id="{B534E08F-1B77-430C-A4BB-7DD856958AEA}"/>
              </a:ext>
            </a:extLst>
          </p:cNvPr>
          <p:cNvSpPr/>
          <p:nvPr/>
        </p:nvSpPr>
        <p:spPr>
          <a:xfrm rot="762525">
            <a:off x="2520144" y="492388"/>
            <a:ext cx="176556" cy="2034079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655" name="Forme libre : forme 654">
            <a:extLst>
              <a:ext uri="{FF2B5EF4-FFF2-40B4-BE49-F238E27FC236}">
                <a16:creationId xmlns:a16="http://schemas.microsoft.com/office/drawing/2014/main" id="{5367C33C-896D-4D34-8011-EBF3489A115F}"/>
              </a:ext>
            </a:extLst>
          </p:cNvPr>
          <p:cNvSpPr/>
          <p:nvPr/>
        </p:nvSpPr>
        <p:spPr>
          <a:xfrm>
            <a:off x="7935731" y="1651890"/>
            <a:ext cx="3176932" cy="349215"/>
          </a:xfrm>
          <a:custGeom>
            <a:avLst/>
            <a:gdLst>
              <a:gd name="connsiteX0" fmla="*/ 0 w 3167407"/>
              <a:gd name="connsiteY0" fmla="*/ 240351 h 349099"/>
              <a:gd name="connsiteX1" fmla="*/ 160256 w 3167407"/>
              <a:gd name="connsiteY1" fmla="*/ 334620 h 349099"/>
              <a:gd name="connsiteX2" fmla="*/ 480767 w 3167407"/>
              <a:gd name="connsiteY2" fmla="*/ 344046 h 349099"/>
              <a:gd name="connsiteX3" fmla="*/ 838986 w 3167407"/>
              <a:gd name="connsiteY3" fmla="*/ 287485 h 349099"/>
              <a:gd name="connsiteX4" fmla="*/ 1093510 w 3167407"/>
              <a:gd name="connsiteY4" fmla="*/ 193217 h 349099"/>
              <a:gd name="connsiteX5" fmla="*/ 1263192 w 3167407"/>
              <a:gd name="connsiteY5" fmla="*/ 127230 h 349099"/>
              <a:gd name="connsiteX6" fmla="*/ 1527143 w 3167407"/>
              <a:gd name="connsiteY6" fmla="*/ 4681 h 349099"/>
              <a:gd name="connsiteX7" fmla="*/ 1998483 w 3167407"/>
              <a:gd name="connsiteY7" fmla="*/ 23535 h 349099"/>
              <a:gd name="connsiteX8" fmla="*/ 3167407 w 3167407"/>
              <a:gd name="connsiteY8" fmla="*/ 32962 h 349099"/>
              <a:gd name="connsiteX0" fmla="*/ 0 w 3176932"/>
              <a:gd name="connsiteY0" fmla="*/ 237970 h 349215"/>
              <a:gd name="connsiteX1" fmla="*/ 169781 w 3176932"/>
              <a:gd name="connsiteY1" fmla="*/ 334620 h 349215"/>
              <a:gd name="connsiteX2" fmla="*/ 490292 w 3176932"/>
              <a:gd name="connsiteY2" fmla="*/ 344046 h 349215"/>
              <a:gd name="connsiteX3" fmla="*/ 848511 w 3176932"/>
              <a:gd name="connsiteY3" fmla="*/ 287485 h 349215"/>
              <a:gd name="connsiteX4" fmla="*/ 1103035 w 3176932"/>
              <a:gd name="connsiteY4" fmla="*/ 193217 h 349215"/>
              <a:gd name="connsiteX5" fmla="*/ 1272717 w 3176932"/>
              <a:gd name="connsiteY5" fmla="*/ 127230 h 349215"/>
              <a:gd name="connsiteX6" fmla="*/ 1536668 w 3176932"/>
              <a:gd name="connsiteY6" fmla="*/ 4681 h 349215"/>
              <a:gd name="connsiteX7" fmla="*/ 2008008 w 3176932"/>
              <a:gd name="connsiteY7" fmla="*/ 23535 h 349215"/>
              <a:gd name="connsiteX8" fmla="*/ 3176932 w 3176932"/>
              <a:gd name="connsiteY8" fmla="*/ 32962 h 3492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76932" h="349215">
                <a:moveTo>
                  <a:pt x="0" y="237970"/>
                </a:moveTo>
                <a:cubicBezTo>
                  <a:pt x="40064" y="276463"/>
                  <a:pt x="88066" y="316941"/>
                  <a:pt x="169781" y="334620"/>
                </a:cubicBezTo>
                <a:cubicBezTo>
                  <a:pt x="251496" y="352299"/>
                  <a:pt x="377170" y="351902"/>
                  <a:pt x="490292" y="344046"/>
                </a:cubicBezTo>
                <a:cubicBezTo>
                  <a:pt x="603414" y="336190"/>
                  <a:pt x="746387" y="312623"/>
                  <a:pt x="848511" y="287485"/>
                </a:cubicBezTo>
                <a:cubicBezTo>
                  <a:pt x="950635" y="262347"/>
                  <a:pt x="1032334" y="219926"/>
                  <a:pt x="1103035" y="193217"/>
                </a:cubicBezTo>
                <a:cubicBezTo>
                  <a:pt x="1173736" y="166508"/>
                  <a:pt x="1200445" y="158653"/>
                  <a:pt x="1272717" y="127230"/>
                </a:cubicBezTo>
                <a:cubicBezTo>
                  <a:pt x="1344989" y="95807"/>
                  <a:pt x="1414119" y="21964"/>
                  <a:pt x="1536668" y="4681"/>
                </a:cubicBezTo>
                <a:cubicBezTo>
                  <a:pt x="1659217" y="-12602"/>
                  <a:pt x="2008008" y="23535"/>
                  <a:pt x="2008008" y="23535"/>
                </a:cubicBezTo>
                <a:lnTo>
                  <a:pt x="3176932" y="32962"/>
                </a:lnTo>
              </a:path>
            </a:pathLst>
          </a:custGeom>
          <a:noFill/>
          <a:ln w="25400">
            <a:solidFill>
              <a:schemeClr val="bg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65" name="Forme libre : forme 64">
            <a:extLst>
              <a:ext uri="{FF2B5EF4-FFF2-40B4-BE49-F238E27FC236}">
                <a16:creationId xmlns:a16="http://schemas.microsoft.com/office/drawing/2014/main" id="{E9D5A3E5-AD50-4EEC-8597-72ED31D03BAE}"/>
              </a:ext>
            </a:extLst>
          </p:cNvPr>
          <p:cNvSpPr/>
          <p:nvPr/>
        </p:nvSpPr>
        <p:spPr>
          <a:xfrm>
            <a:off x="119502" y="738807"/>
            <a:ext cx="222344" cy="269732"/>
          </a:xfrm>
          <a:custGeom>
            <a:avLst/>
            <a:gdLst>
              <a:gd name="connsiteX0" fmla="*/ 0 w 219075"/>
              <a:gd name="connsiteY0" fmla="*/ 0 h 333375"/>
              <a:gd name="connsiteX1" fmla="*/ 142875 w 219075"/>
              <a:gd name="connsiteY1" fmla="*/ 104775 h 333375"/>
              <a:gd name="connsiteX2" fmla="*/ 28575 w 219075"/>
              <a:gd name="connsiteY2" fmla="*/ 228600 h 333375"/>
              <a:gd name="connsiteX3" fmla="*/ 219075 w 219075"/>
              <a:gd name="connsiteY3" fmla="*/ 333375 h 333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9075" h="333375">
                <a:moveTo>
                  <a:pt x="0" y="0"/>
                </a:moveTo>
                <a:cubicBezTo>
                  <a:pt x="69056" y="33337"/>
                  <a:pt x="138113" y="66675"/>
                  <a:pt x="142875" y="104775"/>
                </a:cubicBezTo>
                <a:cubicBezTo>
                  <a:pt x="147638" y="142875"/>
                  <a:pt x="15875" y="190500"/>
                  <a:pt x="28575" y="228600"/>
                </a:cubicBezTo>
                <a:cubicBezTo>
                  <a:pt x="41275" y="266700"/>
                  <a:pt x="130175" y="300037"/>
                  <a:pt x="219075" y="333375"/>
                </a:cubicBezTo>
              </a:path>
            </a:pathLst>
          </a:custGeom>
          <a:noFill/>
          <a:ln w="19050" cmpd="dbl">
            <a:solidFill>
              <a:srgbClr val="7030A0"/>
            </a:solidFill>
            <a:headEnd type="stealth" w="lg" len="lg"/>
            <a:tailEnd type="stealth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70" name="ZoneTexte 69">
            <a:extLst>
              <a:ext uri="{FF2B5EF4-FFF2-40B4-BE49-F238E27FC236}">
                <a16:creationId xmlns:a16="http://schemas.microsoft.com/office/drawing/2014/main" id="{315A8E70-2BC1-4E13-AC01-966151702F07}"/>
              </a:ext>
            </a:extLst>
          </p:cNvPr>
          <p:cNvSpPr txBox="1"/>
          <p:nvPr/>
        </p:nvSpPr>
        <p:spPr>
          <a:xfrm>
            <a:off x="372469" y="739891"/>
            <a:ext cx="232031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Axe autoroutier (E411)</a:t>
            </a:r>
            <a:endParaRPr lang="fr-BE" sz="1100" dirty="0"/>
          </a:p>
        </p:txBody>
      </p:sp>
      <p:sp>
        <p:nvSpPr>
          <p:cNvPr id="72" name="ZoneTexte 71">
            <a:extLst>
              <a:ext uri="{FF2B5EF4-FFF2-40B4-BE49-F238E27FC236}">
                <a16:creationId xmlns:a16="http://schemas.microsoft.com/office/drawing/2014/main" id="{CD546C32-B5BB-478F-A054-281AF16F3FD6}"/>
              </a:ext>
            </a:extLst>
          </p:cNvPr>
          <p:cNvSpPr txBox="1"/>
          <p:nvPr/>
        </p:nvSpPr>
        <p:spPr>
          <a:xfrm>
            <a:off x="368515" y="1129615"/>
            <a:ext cx="232031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Réseau routier régional</a:t>
            </a:r>
            <a:endParaRPr lang="fr-BE" sz="1100" dirty="0"/>
          </a:p>
        </p:txBody>
      </p:sp>
      <p:sp>
        <p:nvSpPr>
          <p:cNvPr id="75" name="ZoneTexte 74">
            <a:extLst>
              <a:ext uri="{FF2B5EF4-FFF2-40B4-BE49-F238E27FC236}">
                <a16:creationId xmlns:a16="http://schemas.microsoft.com/office/drawing/2014/main" id="{A63126DA-CE96-4F57-BDFA-36734724A8EF}"/>
              </a:ext>
            </a:extLst>
          </p:cNvPr>
          <p:cNvSpPr txBox="1"/>
          <p:nvPr/>
        </p:nvSpPr>
        <p:spPr>
          <a:xfrm>
            <a:off x="334208" y="253470"/>
            <a:ext cx="1712217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Pôles de développement et d’appui touristique</a:t>
            </a:r>
            <a:endParaRPr lang="fr-BE" sz="1100" dirty="0"/>
          </a:p>
        </p:txBody>
      </p:sp>
      <p:sp>
        <p:nvSpPr>
          <p:cNvPr id="79" name="Forme libre : forme 78">
            <a:extLst>
              <a:ext uri="{FF2B5EF4-FFF2-40B4-BE49-F238E27FC236}">
                <a16:creationId xmlns:a16="http://schemas.microsoft.com/office/drawing/2014/main" id="{70D37981-2D87-40ED-BAFC-FFC8C63CE60C}"/>
              </a:ext>
            </a:extLst>
          </p:cNvPr>
          <p:cNvSpPr/>
          <p:nvPr/>
        </p:nvSpPr>
        <p:spPr>
          <a:xfrm>
            <a:off x="112109" y="1132204"/>
            <a:ext cx="222344" cy="269732"/>
          </a:xfrm>
          <a:custGeom>
            <a:avLst/>
            <a:gdLst>
              <a:gd name="connsiteX0" fmla="*/ 0 w 219075"/>
              <a:gd name="connsiteY0" fmla="*/ 0 h 333375"/>
              <a:gd name="connsiteX1" fmla="*/ 142875 w 219075"/>
              <a:gd name="connsiteY1" fmla="*/ 104775 h 333375"/>
              <a:gd name="connsiteX2" fmla="*/ 28575 w 219075"/>
              <a:gd name="connsiteY2" fmla="*/ 228600 h 333375"/>
              <a:gd name="connsiteX3" fmla="*/ 219075 w 219075"/>
              <a:gd name="connsiteY3" fmla="*/ 333375 h 333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9075" h="333375">
                <a:moveTo>
                  <a:pt x="0" y="0"/>
                </a:moveTo>
                <a:cubicBezTo>
                  <a:pt x="69056" y="33337"/>
                  <a:pt x="138113" y="66675"/>
                  <a:pt x="142875" y="104775"/>
                </a:cubicBezTo>
                <a:cubicBezTo>
                  <a:pt x="147638" y="142875"/>
                  <a:pt x="15875" y="190500"/>
                  <a:pt x="28575" y="228600"/>
                </a:cubicBezTo>
                <a:cubicBezTo>
                  <a:pt x="41275" y="266700"/>
                  <a:pt x="130175" y="300037"/>
                  <a:pt x="219075" y="333375"/>
                </a:cubicBezTo>
              </a:path>
            </a:pathLst>
          </a:custGeom>
          <a:noFill/>
          <a:ln w="12700" cmpd="sng">
            <a:solidFill>
              <a:schemeClr val="bg1">
                <a:lumMod val="75000"/>
              </a:schemeClr>
            </a:solidFill>
            <a:headEnd type="none" w="lg" len="lg"/>
            <a:tailEnd type="none" w="lg" len="lg"/>
            <a:extLst>
              <a:ext uri="{C807C97D-BFC1-408E-A445-0C87EB9F89A2}">
                <ask:lineSketchStyleProps xmlns:ask="http://schemas.microsoft.com/office/drawing/2018/sketchyshapes">
                  <ask:type>
                    <ask:lineSketchNone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80" name="Forme libre : forme 79">
            <a:extLst>
              <a:ext uri="{FF2B5EF4-FFF2-40B4-BE49-F238E27FC236}">
                <a16:creationId xmlns:a16="http://schemas.microsoft.com/office/drawing/2014/main" id="{51586F8B-F076-4975-89E8-64CD98B2DE98}"/>
              </a:ext>
            </a:extLst>
          </p:cNvPr>
          <p:cNvSpPr/>
          <p:nvPr/>
        </p:nvSpPr>
        <p:spPr>
          <a:xfrm>
            <a:off x="98416" y="349764"/>
            <a:ext cx="235086" cy="196167"/>
          </a:xfrm>
          <a:custGeom>
            <a:avLst/>
            <a:gdLst>
              <a:gd name="connsiteX0" fmla="*/ 204899 w 424322"/>
              <a:gd name="connsiteY0" fmla="*/ 139009 h 387565"/>
              <a:gd name="connsiteX1" fmla="*/ 309674 w 424322"/>
              <a:gd name="connsiteY1" fmla="*/ 5659 h 387565"/>
              <a:gd name="connsiteX2" fmla="*/ 423974 w 424322"/>
              <a:gd name="connsiteY2" fmla="*/ 43759 h 387565"/>
              <a:gd name="connsiteX3" fmla="*/ 347774 w 424322"/>
              <a:gd name="connsiteY3" fmla="*/ 215209 h 387565"/>
              <a:gd name="connsiteX4" fmla="*/ 423974 w 424322"/>
              <a:gd name="connsiteY4" fmla="*/ 319984 h 387565"/>
              <a:gd name="connsiteX5" fmla="*/ 338249 w 424322"/>
              <a:gd name="connsiteY5" fmla="*/ 386659 h 387565"/>
              <a:gd name="connsiteX6" fmla="*/ 233474 w 424322"/>
              <a:gd name="connsiteY6" fmla="*/ 272359 h 387565"/>
              <a:gd name="connsiteX7" fmla="*/ 71549 w 424322"/>
              <a:gd name="connsiteY7" fmla="*/ 291409 h 387565"/>
              <a:gd name="connsiteX8" fmla="*/ 4874 w 424322"/>
              <a:gd name="connsiteY8" fmla="*/ 110434 h 387565"/>
              <a:gd name="connsiteX9" fmla="*/ 204899 w 424322"/>
              <a:gd name="connsiteY9" fmla="*/ 139009 h 3875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24322" h="387565">
                <a:moveTo>
                  <a:pt x="204899" y="139009"/>
                </a:moveTo>
                <a:cubicBezTo>
                  <a:pt x="255699" y="121547"/>
                  <a:pt x="273162" y="21534"/>
                  <a:pt x="309674" y="5659"/>
                </a:cubicBezTo>
                <a:cubicBezTo>
                  <a:pt x="346187" y="-10216"/>
                  <a:pt x="417624" y="8834"/>
                  <a:pt x="423974" y="43759"/>
                </a:cubicBezTo>
                <a:cubicBezTo>
                  <a:pt x="430324" y="78684"/>
                  <a:pt x="347774" y="169172"/>
                  <a:pt x="347774" y="215209"/>
                </a:cubicBezTo>
                <a:cubicBezTo>
                  <a:pt x="347774" y="261246"/>
                  <a:pt x="425562" y="291409"/>
                  <a:pt x="423974" y="319984"/>
                </a:cubicBezTo>
                <a:cubicBezTo>
                  <a:pt x="422387" y="348559"/>
                  <a:pt x="369999" y="394596"/>
                  <a:pt x="338249" y="386659"/>
                </a:cubicBezTo>
                <a:cubicBezTo>
                  <a:pt x="306499" y="378722"/>
                  <a:pt x="277924" y="288234"/>
                  <a:pt x="233474" y="272359"/>
                </a:cubicBezTo>
                <a:cubicBezTo>
                  <a:pt x="189024" y="256484"/>
                  <a:pt x="109649" y="318396"/>
                  <a:pt x="71549" y="291409"/>
                </a:cubicBezTo>
                <a:cubicBezTo>
                  <a:pt x="33449" y="264422"/>
                  <a:pt x="-15763" y="139009"/>
                  <a:pt x="4874" y="110434"/>
                </a:cubicBezTo>
                <a:cubicBezTo>
                  <a:pt x="25511" y="81859"/>
                  <a:pt x="154099" y="156471"/>
                  <a:pt x="204899" y="139009"/>
                </a:cubicBezTo>
                <a:close/>
              </a:path>
            </a:pathLst>
          </a:custGeom>
          <a:solidFill>
            <a:schemeClr val="accent2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83" name="ZoneTexte 82">
            <a:extLst>
              <a:ext uri="{FF2B5EF4-FFF2-40B4-BE49-F238E27FC236}">
                <a16:creationId xmlns:a16="http://schemas.microsoft.com/office/drawing/2014/main" id="{E3833D92-8182-40AF-8428-129CFF1A20B8}"/>
              </a:ext>
            </a:extLst>
          </p:cNvPr>
          <p:cNvSpPr txBox="1"/>
          <p:nvPr/>
        </p:nvSpPr>
        <p:spPr>
          <a:xfrm>
            <a:off x="361106" y="1512331"/>
            <a:ext cx="232031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Ligne ferroviaire</a:t>
            </a:r>
            <a:endParaRPr lang="fr-BE" sz="1100" dirty="0"/>
          </a:p>
        </p:txBody>
      </p:sp>
      <p:sp>
        <p:nvSpPr>
          <p:cNvPr id="84" name="Forme libre : forme 83">
            <a:extLst>
              <a:ext uri="{FF2B5EF4-FFF2-40B4-BE49-F238E27FC236}">
                <a16:creationId xmlns:a16="http://schemas.microsoft.com/office/drawing/2014/main" id="{6CC23C3C-748F-42A1-A5B5-88C95C8EA2E3}"/>
              </a:ext>
            </a:extLst>
          </p:cNvPr>
          <p:cNvSpPr/>
          <p:nvPr/>
        </p:nvSpPr>
        <p:spPr>
          <a:xfrm>
            <a:off x="147027" y="1529186"/>
            <a:ext cx="222344" cy="269732"/>
          </a:xfrm>
          <a:custGeom>
            <a:avLst/>
            <a:gdLst>
              <a:gd name="connsiteX0" fmla="*/ 0 w 219075"/>
              <a:gd name="connsiteY0" fmla="*/ 0 h 333375"/>
              <a:gd name="connsiteX1" fmla="*/ 142875 w 219075"/>
              <a:gd name="connsiteY1" fmla="*/ 104775 h 333375"/>
              <a:gd name="connsiteX2" fmla="*/ 28575 w 219075"/>
              <a:gd name="connsiteY2" fmla="*/ 228600 h 333375"/>
              <a:gd name="connsiteX3" fmla="*/ 219075 w 219075"/>
              <a:gd name="connsiteY3" fmla="*/ 333375 h 333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9075" h="333375">
                <a:moveTo>
                  <a:pt x="0" y="0"/>
                </a:moveTo>
                <a:cubicBezTo>
                  <a:pt x="69056" y="33337"/>
                  <a:pt x="138113" y="66675"/>
                  <a:pt x="142875" y="104775"/>
                </a:cubicBezTo>
                <a:cubicBezTo>
                  <a:pt x="147638" y="142875"/>
                  <a:pt x="15875" y="190500"/>
                  <a:pt x="28575" y="228600"/>
                </a:cubicBezTo>
                <a:cubicBezTo>
                  <a:pt x="41275" y="266700"/>
                  <a:pt x="130175" y="300037"/>
                  <a:pt x="219075" y="333375"/>
                </a:cubicBezTo>
              </a:path>
            </a:pathLst>
          </a:custGeom>
          <a:noFill/>
          <a:ln w="19050" cmpd="sng">
            <a:solidFill>
              <a:schemeClr val="tx1"/>
            </a:solidFill>
            <a:prstDash val="dash"/>
            <a:headEnd type="none" w="lg" len="lg"/>
            <a:tailEnd type="none" w="lg" len="lg"/>
            <a:extLst>
              <a:ext uri="{C807C97D-BFC1-408E-A445-0C87EB9F89A2}">
                <ask:lineSketchStyleProps xmlns:ask="http://schemas.microsoft.com/office/drawing/2018/sketchyshapes">
                  <ask:type>
                    <ask:lineSketchNone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grpSp>
        <p:nvGrpSpPr>
          <p:cNvPr id="15" name="Groupe 14">
            <a:extLst>
              <a:ext uri="{FF2B5EF4-FFF2-40B4-BE49-F238E27FC236}">
                <a16:creationId xmlns:a16="http://schemas.microsoft.com/office/drawing/2014/main" id="{C1F64FC7-4133-4040-83D3-8B66C2046446}"/>
              </a:ext>
            </a:extLst>
          </p:cNvPr>
          <p:cNvGrpSpPr>
            <a:grpSpLocks noChangeAspect="1"/>
          </p:cNvGrpSpPr>
          <p:nvPr/>
        </p:nvGrpSpPr>
        <p:grpSpPr>
          <a:xfrm>
            <a:off x="2908829" y="279355"/>
            <a:ext cx="6944048" cy="6267685"/>
            <a:chOff x="2908829" y="279355"/>
            <a:chExt cx="6944048" cy="6267685"/>
          </a:xfrm>
        </p:grpSpPr>
        <p:sp>
          <p:nvSpPr>
            <p:cNvPr id="5" name="Forme libre : forme 4">
              <a:extLst>
                <a:ext uri="{FF2B5EF4-FFF2-40B4-BE49-F238E27FC236}">
                  <a16:creationId xmlns:a16="http://schemas.microsoft.com/office/drawing/2014/main" id="{FA4E5A16-E8D1-47A8-9A71-9E217CB4E4BA}"/>
                </a:ext>
              </a:extLst>
            </p:cNvPr>
            <p:cNvSpPr/>
            <p:nvPr/>
          </p:nvSpPr>
          <p:spPr>
            <a:xfrm>
              <a:off x="5518150" y="279355"/>
              <a:ext cx="2241550" cy="819195"/>
            </a:xfrm>
            <a:custGeom>
              <a:avLst/>
              <a:gdLst>
                <a:gd name="connsiteX0" fmla="*/ 0 w 2241550"/>
                <a:gd name="connsiteY0" fmla="*/ 400095 h 819195"/>
                <a:gd name="connsiteX1" fmla="*/ 209550 w 2241550"/>
                <a:gd name="connsiteY1" fmla="*/ 495345 h 819195"/>
                <a:gd name="connsiteX2" fmla="*/ 374650 w 2241550"/>
                <a:gd name="connsiteY2" fmla="*/ 717595 h 819195"/>
                <a:gd name="connsiteX3" fmla="*/ 514350 w 2241550"/>
                <a:gd name="connsiteY3" fmla="*/ 685845 h 819195"/>
                <a:gd name="connsiteX4" fmla="*/ 692150 w 2241550"/>
                <a:gd name="connsiteY4" fmla="*/ 615995 h 819195"/>
                <a:gd name="connsiteX5" fmla="*/ 736600 w 2241550"/>
                <a:gd name="connsiteY5" fmla="*/ 552495 h 819195"/>
                <a:gd name="connsiteX6" fmla="*/ 838200 w 2241550"/>
                <a:gd name="connsiteY6" fmla="*/ 450895 h 819195"/>
                <a:gd name="connsiteX7" fmla="*/ 1009650 w 2241550"/>
                <a:gd name="connsiteY7" fmla="*/ 431845 h 819195"/>
                <a:gd name="connsiteX8" fmla="*/ 1358900 w 2241550"/>
                <a:gd name="connsiteY8" fmla="*/ 273095 h 819195"/>
                <a:gd name="connsiteX9" fmla="*/ 1441450 w 2241550"/>
                <a:gd name="connsiteY9" fmla="*/ 241345 h 819195"/>
                <a:gd name="connsiteX10" fmla="*/ 1549400 w 2241550"/>
                <a:gd name="connsiteY10" fmla="*/ 69895 h 819195"/>
                <a:gd name="connsiteX11" fmla="*/ 1714500 w 2241550"/>
                <a:gd name="connsiteY11" fmla="*/ 82595 h 819195"/>
                <a:gd name="connsiteX12" fmla="*/ 1835150 w 2241550"/>
                <a:gd name="connsiteY12" fmla="*/ 45 h 819195"/>
                <a:gd name="connsiteX13" fmla="*/ 1885950 w 2241550"/>
                <a:gd name="connsiteY13" fmla="*/ 95295 h 819195"/>
                <a:gd name="connsiteX14" fmla="*/ 1974850 w 2241550"/>
                <a:gd name="connsiteY14" fmla="*/ 228645 h 819195"/>
                <a:gd name="connsiteX15" fmla="*/ 2032000 w 2241550"/>
                <a:gd name="connsiteY15" fmla="*/ 476295 h 819195"/>
                <a:gd name="connsiteX16" fmla="*/ 2241550 w 2241550"/>
                <a:gd name="connsiteY16" fmla="*/ 819195 h 819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41550" h="819195">
                  <a:moveTo>
                    <a:pt x="0" y="400095"/>
                  </a:moveTo>
                  <a:cubicBezTo>
                    <a:pt x="73554" y="421261"/>
                    <a:pt x="147108" y="442428"/>
                    <a:pt x="209550" y="495345"/>
                  </a:cubicBezTo>
                  <a:cubicBezTo>
                    <a:pt x="271992" y="548262"/>
                    <a:pt x="323850" y="685845"/>
                    <a:pt x="374650" y="717595"/>
                  </a:cubicBezTo>
                  <a:cubicBezTo>
                    <a:pt x="425450" y="749345"/>
                    <a:pt x="461433" y="702778"/>
                    <a:pt x="514350" y="685845"/>
                  </a:cubicBezTo>
                  <a:cubicBezTo>
                    <a:pt x="567267" y="668912"/>
                    <a:pt x="655109" y="638220"/>
                    <a:pt x="692150" y="615995"/>
                  </a:cubicBezTo>
                  <a:cubicBezTo>
                    <a:pt x="729191" y="593770"/>
                    <a:pt x="712258" y="580012"/>
                    <a:pt x="736600" y="552495"/>
                  </a:cubicBezTo>
                  <a:cubicBezTo>
                    <a:pt x="760942" y="524978"/>
                    <a:pt x="792692" y="471003"/>
                    <a:pt x="838200" y="450895"/>
                  </a:cubicBezTo>
                  <a:cubicBezTo>
                    <a:pt x="883708" y="430787"/>
                    <a:pt x="922867" y="461478"/>
                    <a:pt x="1009650" y="431845"/>
                  </a:cubicBezTo>
                  <a:cubicBezTo>
                    <a:pt x="1096433" y="402212"/>
                    <a:pt x="1286933" y="304845"/>
                    <a:pt x="1358900" y="273095"/>
                  </a:cubicBezTo>
                  <a:cubicBezTo>
                    <a:pt x="1430867" y="241345"/>
                    <a:pt x="1409700" y="275212"/>
                    <a:pt x="1441450" y="241345"/>
                  </a:cubicBezTo>
                  <a:cubicBezTo>
                    <a:pt x="1473200" y="207478"/>
                    <a:pt x="1503892" y="96353"/>
                    <a:pt x="1549400" y="69895"/>
                  </a:cubicBezTo>
                  <a:cubicBezTo>
                    <a:pt x="1594908" y="43437"/>
                    <a:pt x="1666875" y="94237"/>
                    <a:pt x="1714500" y="82595"/>
                  </a:cubicBezTo>
                  <a:cubicBezTo>
                    <a:pt x="1762125" y="70953"/>
                    <a:pt x="1806575" y="-2072"/>
                    <a:pt x="1835150" y="45"/>
                  </a:cubicBezTo>
                  <a:cubicBezTo>
                    <a:pt x="1863725" y="2162"/>
                    <a:pt x="1862667" y="57195"/>
                    <a:pt x="1885950" y="95295"/>
                  </a:cubicBezTo>
                  <a:cubicBezTo>
                    <a:pt x="1909233" y="133395"/>
                    <a:pt x="1950508" y="165145"/>
                    <a:pt x="1974850" y="228645"/>
                  </a:cubicBezTo>
                  <a:cubicBezTo>
                    <a:pt x="1999192" y="292145"/>
                    <a:pt x="1987550" y="377870"/>
                    <a:pt x="2032000" y="476295"/>
                  </a:cubicBezTo>
                  <a:cubicBezTo>
                    <a:pt x="2076450" y="574720"/>
                    <a:pt x="2159000" y="696957"/>
                    <a:pt x="2241550" y="819195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  <p:sp>
          <p:nvSpPr>
            <p:cNvPr id="6" name="Forme libre : forme 5">
              <a:extLst>
                <a:ext uri="{FF2B5EF4-FFF2-40B4-BE49-F238E27FC236}">
                  <a16:creationId xmlns:a16="http://schemas.microsoft.com/office/drawing/2014/main" id="{BDAE27D0-184D-4197-9EDA-2D4D9321C12F}"/>
                </a:ext>
              </a:extLst>
            </p:cNvPr>
            <p:cNvSpPr/>
            <p:nvPr/>
          </p:nvSpPr>
          <p:spPr>
            <a:xfrm>
              <a:off x="7701801" y="1064836"/>
              <a:ext cx="2151076" cy="2593308"/>
            </a:xfrm>
            <a:custGeom>
              <a:avLst/>
              <a:gdLst>
                <a:gd name="connsiteX0" fmla="*/ 57899 w 2151076"/>
                <a:gd name="connsiteY0" fmla="*/ 14664 h 2593308"/>
                <a:gd name="connsiteX1" fmla="*/ 134099 w 2151076"/>
                <a:gd name="connsiteY1" fmla="*/ 14664 h 2593308"/>
                <a:gd name="connsiteX2" fmla="*/ 229349 w 2151076"/>
                <a:gd name="connsiteY2" fmla="*/ 167064 h 2593308"/>
                <a:gd name="connsiteX3" fmla="*/ 197599 w 2151076"/>
                <a:gd name="connsiteY3" fmla="*/ 306764 h 2593308"/>
                <a:gd name="connsiteX4" fmla="*/ 254749 w 2151076"/>
                <a:gd name="connsiteY4" fmla="*/ 408364 h 2593308"/>
                <a:gd name="connsiteX5" fmla="*/ 749 w 2151076"/>
                <a:gd name="connsiteY5" fmla="*/ 636964 h 2593308"/>
                <a:gd name="connsiteX6" fmla="*/ 178549 w 2151076"/>
                <a:gd name="connsiteY6" fmla="*/ 878264 h 2593308"/>
                <a:gd name="connsiteX7" fmla="*/ 229349 w 2151076"/>
                <a:gd name="connsiteY7" fmla="*/ 979864 h 2593308"/>
                <a:gd name="connsiteX8" fmla="*/ 496049 w 2151076"/>
                <a:gd name="connsiteY8" fmla="*/ 1011614 h 2593308"/>
                <a:gd name="connsiteX9" fmla="*/ 584949 w 2151076"/>
                <a:gd name="connsiteY9" fmla="*/ 948114 h 2593308"/>
                <a:gd name="connsiteX10" fmla="*/ 807199 w 2151076"/>
                <a:gd name="connsiteY10" fmla="*/ 1068764 h 2593308"/>
                <a:gd name="connsiteX11" fmla="*/ 832599 w 2151076"/>
                <a:gd name="connsiteY11" fmla="*/ 1132264 h 2593308"/>
                <a:gd name="connsiteX12" fmla="*/ 959599 w 2151076"/>
                <a:gd name="connsiteY12" fmla="*/ 1106864 h 2593308"/>
                <a:gd name="connsiteX13" fmla="*/ 984999 w 2151076"/>
                <a:gd name="connsiteY13" fmla="*/ 1183064 h 2593308"/>
                <a:gd name="connsiteX14" fmla="*/ 896099 w 2151076"/>
                <a:gd name="connsiteY14" fmla="*/ 1291014 h 2593308"/>
                <a:gd name="connsiteX15" fmla="*/ 921499 w 2151076"/>
                <a:gd name="connsiteY15" fmla="*/ 1570414 h 2593308"/>
                <a:gd name="connsiteX16" fmla="*/ 991349 w 2151076"/>
                <a:gd name="connsiteY16" fmla="*/ 1583114 h 2593308"/>
                <a:gd name="connsiteX17" fmla="*/ 1137399 w 2151076"/>
                <a:gd name="connsiteY17" fmla="*/ 1811714 h 2593308"/>
                <a:gd name="connsiteX18" fmla="*/ 1365999 w 2151076"/>
                <a:gd name="connsiteY18" fmla="*/ 1678364 h 2593308"/>
                <a:gd name="connsiteX19" fmla="*/ 1772399 w 2151076"/>
                <a:gd name="connsiteY19" fmla="*/ 1462464 h 2593308"/>
                <a:gd name="connsiteX20" fmla="*/ 1848599 w 2151076"/>
                <a:gd name="connsiteY20" fmla="*/ 1341814 h 2593308"/>
                <a:gd name="connsiteX21" fmla="*/ 1905749 w 2151076"/>
                <a:gd name="connsiteY21" fmla="*/ 1430714 h 2593308"/>
                <a:gd name="connsiteX22" fmla="*/ 1943849 w 2151076"/>
                <a:gd name="connsiteY22" fmla="*/ 1792664 h 2593308"/>
                <a:gd name="connsiteX23" fmla="*/ 2147049 w 2151076"/>
                <a:gd name="connsiteY23" fmla="*/ 2180014 h 2593308"/>
                <a:gd name="connsiteX24" fmla="*/ 2070849 w 2151076"/>
                <a:gd name="connsiteY24" fmla="*/ 2249864 h 2593308"/>
                <a:gd name="connsiteX25" fmla="*/ 1969249 w 2151076"/>
                <a:gd name="connsiteY25" fmla="*/ 2364164 h 2593308"/>
                <a:gd name="connsiteX26" fmla="*/ 1975599 w 2151076"/>
                <a:gd name="connsiteY26" fmla="*/ 2459414 h 2593308"/>
                <a:gd name="connsiteX27" fmla="*/ 1854949 w 2151076"/>
                <a:gd name="connsiteY27" fmla="*/ 2453064 h 2593308"/>
                <a:gd name="connsiteX28" fmla="*/ 1778749 w 2151076"/>
                <a:gd name="connsiteY28" fmla="*/ 2529264 h 2593308"/>
                <a:gd name="connsiteX29" fmla="*/ 1677149 w 2151076"/>
                <a:gd name="connsiteY29" fmla="*/ 2592764 h 2593308"/>
                <a:gd name="connsiteX30" fmla="*/ 1607299 w 2151076"/>
                <a:gd name="connsiteY30" fmla="*/ 2554664 h 2593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2151076" h="2593308">
                  <a:moveTo>
                    <a:pt x="57899" y="14664"/>
                  </a:moveTo>
                  <a:cubicBezTo>
                    <a:pt x="81711" y="1964"/>
                    <a:pt x="105524" y="-10736"/>
                    <a:pt x="134099" y="14664"/>
                  </a:cubicBezTo>
                  <a:cubicBezTo>
                    <a:pt x="162674" y="40064"/>
                    <a:pt x="218766" y="118381"/>
                    <a:pt x="229349" y="167064"/>
                  </a:cubicBezTo>
                  <a:cubicBezTo>
                    <a:pt x="239932" y="215747"/>
                    <a:pt x="193366" y="266547"/>
                    <a:pt x="197599" y="306764"/>
                  </a:cubicBezTo>
                  <a:cubicBezTo>
                    <a:pt x="201832" y="346981"/>
                    <a:pt x="287557" y="353331"/>
                    <a:pt x="254749" y="408364"/>
                  </a:cubicBezTo>
                  <a:cubicBezTo>
                    <a:pt x="221941" y="463397"/>
                    <a:pt x="13449" y="558647"/>
                    <a:pt x="749" y="636964"/>
                  </a:cubicBezTo>
                  <a:cubicBezTo>
                    <a:pt x="-11951" y="715281"/>
                    <a:pt x="140449" y="821114"/>
                    <a:pt x="178549" y="878264"/>
                  </a:cubicBezTo>
                  <a:cubicBezTo>
                    <a:pt x="216649" y="935414"/>
                    <a:pt x="176432" y="957639"/>
                    <a:pt x="229349" y="979864"/>
                  </a:cubicBezTo>
                  <a:cubicBezTo>
                    <a:pt x="282266" y="1002089"/>
                    <a:pt x="436782" y="1016906"/>
                    <a:pt x="496049" y="1011614"/>
                  </a:cubicBezTo>
                  <a:cubicBezTo>
                    <a:pt x="555316" y="1006322"/>
                    <a:pt x="533091" y="938589"/>
                    <a:pt x="584949" y="948114"/>
                  </a:cubicBezTo>
                  <a:cubicBezTo>
                    <a:pt x="636807" y="957639"/>
                    <a:pt x="765924" y="1038072"/>
                    <a:pt x="807199" y="1068764"/>
                  </a:cubicBezTo>
                  <a:cubicBezTo>
                    <a:pt x="848474" y="1099456"/>
                    <a:pt x="807199" y="1125914"/>
                    <a:pt x="832599" y="1132264"/>
                  </a:cubicBezTo>
                  <a:cubicBezTo>
                    <a:pt x="857999" y="1138614"/>
                    <a:pt x="934199" y="1098397"/>
                    <a:pt x="959599" y="1106864"/>
                  </a:cubicBezTo>
                  <a:cubicBezTo>
                    <a:pt x="984999" y="1115331"/>
                    <a:pt x="995582" y="1152372"/>
                    <a:pt x="984999" y="1183064"/>
                  </a:cubicBezTo>
                  <a:cubicBezTo>
                    <a:pt x="974416" y="1213756"/>
                    <a:pt x="906682" y="1226456"/>
                    <a:pt x="896099" y="1291014"/>
                  </a:cubicBezTo>
                  <a:cubicBezTo>
                    <a:pt x="885516" y="1355572"/>
                    <a:pt x="905624" y="1521731"/>
                    <a:pt x="921499" y="1570414"/>
                  </a:cubicBezTo>
                  <a:cubicBezTo>
                    <a:pt x="937374" y="1619097"/>
                    <a:pt x="955366" y="1542897"/>
                    <a:pt x="991349" y="1583114"/>
                  </a:cubicBezTo>
                  <a:cubicBezTo>
                    <a:pt x="1027332" y="1623331"/>
                    <a:pt x="1074957" y="1795839"/>
                    <a:pt x="1137399" y="1811714"/>
                  </a:cubicBezTo>
                  <a:cubicBezTo>
                    <a:pt x="1199841" y="1827589"/>
                    <a:pt x="1260166" y="1736572"/>
                    <a:pt x="1365999" y="1678364"/>
                  </a:cubicBezTo>
                  <a:cubicBezTo>
                    <a:pt x="1471832" y="1620156"/>
                    <a:pt x="1691966" y="1518556"/>
                    <a:pt x="1772399" y="1462464"/>
                  </a:cubicBezTo>
                  <a:cubicBezTo>
                    <a:pt x="1852832" y="1406372"/>
                    <a:pt x="1826374" y="1347106"/>
                    <a:pt x="1848599" y="1341814"/>
                  </a:cubicBezTo>
                  <a:cubicBezTo>
                    <a:pt x="1870824" y="1336522"/>
                    <a:pt x="1889874" y="1355572"/>
                    <a:pt x="1905749" y="1430714"/>
                  </a:cubicBezTo>
                  <a:cubicBezTo>
                    <a:pt x="1921624" y="1505856"/>
                    <a:pt x="1903632" y="1667781"/>
                    <a:pt x="1943849" y="1792664"/>
                  </a:cubicBezTo>
                  <a:cubicBezTo>
                    <a:pt x="1984066" y="1917547"/>
                    <a:pt x="2125882" y="2103814"/>
                    <a:pt x="2147049" y="2180014"/>
                  </a:cubicBezTo>
                  <a:cubicBezTo>
                    <a:pt x="2168216" y="2256214"/>
                    <a:pt x="2100482" y="2219172"/>
                    <a:pt x="2070849" y="2249864"/>
                  </a:cubicBezTo>
                  <a:cubicBezTo>
                    <a:pt x="2041216" y="2280556"/>
                    <a:pt x="1985124" y="2329239"/>
                    <a:pt x="1969249" y="2364164"/>
                  </a:cubicBezTo>
                  <a:cubicBezTo>
                    <a:pt x="1953374" y="2399089"/>
                    <a:pt x="1994649" y="2444597"/>
                    <a:pt x="1975599" y="2459414"/>
                  </a:cubicBezTo>
                  <a:cubicBezTo>
                    <a:pt x="1956549" y="2474231"/>
                    <a:pt x="1887757" y="2441422"/>
                    <a:pt x="1854949" y="2453064"/>
                  </a:cubicBezTo>
                  <a:cubicBezTo>
                    <a:pt x="1822141" y="2464706"/>
                    <a:pt x="1808382" y="2505981"/>
                    <a:pt x="1778749" y="2529264"/>
                  </a:cubicBezTo>
                  <a:cubicBezTo>
                    <a:pt x="1749116" y="2552547"/>
                    <a:pt x="1705724" y="2588531"/>
                    <a:pt x="1677149" y="2592764"/>
                  </a:cubicBezTo>
                  <a:cubicBezTo>
                    <a:pt x="1648574" y="2596997"/>
                    <a:pt x="1627936" y="2575830"/>
                    <a:pt x="1607299" y="2554664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  <p:sp>
          <p:nvSpPr>
            <p:cNvPr id="9" name="Forme libre : forme 8">
              <a:extLst>
                <a:ext uri="{FF2B5EF4-FFF2-40B4-BE49-F238E27FC236}">
                  <a16:creationId xmlns:a16="http://schemas.microsoft.com/office/drawing/2014/main" id="{ACE898E1-7BDE-49B0-8EBE-D13D00606527}"/>
                </a:ext>
              </a:extLst>
            </p:cNvPr>
            <p:cNvSpPr/>
            <p:nvPr/>
          </p:nvSpPr>
          <p:spPr>
            <a:xfrm>
              <a:off x="7672120" y="3459906"/>
              <a:ext cx="1660678" cy="1639144"/>
            </a:xfrm>
            <a:custGeom>
              <a:avLst/>
              <a:gdLst>
                <a:gd name="connsiteX0" fmla="*/ 1649680 w 1660678"/>
                <a:gd name="connsiteY0" fmla="*/ 159594 h 1639144"/>
                <a:gd name="connsiteX1" fmla="*/ 1649680 w 1660678"/>
                <a:gd name="connsiteY1" fmla="*/ 51644 h 1639144"/>
                <a:gd name="connsiteX2" fmla="*/ 1535380 w 1660678"/>
                <a:gd name="connsiteY2" fmla="*/ 844 h 1639144"/>
                <a:gd name="connsiteX3" fmla="*/ 1395680 w 1660678"/>
                <a:gd name="connsiteY3" fmla="*/ 89744 h 1639144"/>
                <a:gd name="connsiteX4" fmla="*/ 1395680 w 1660678"/>
                <a:gd name="connsiteY4" fmla="*/ 362794 h 1639144"/>
                <a:gd name="connsiteX5" fmla="*/ 1465530 w 1660678"/>
                <a:gd name="connsiteY5" fmla="*/ 426294 h 1639144"/>
                <a:gd name="connsiteX6" fmla="*/ 1414730 w 1660678"/>
                <a:gd name="connsiteY6" fmla="*/ 496144 h 1639144"/>
                <a:gd name="connsiteX7" fmla="*/ 1281380 w 1660678"/>
                <a:gd name="connsiteY7" fmla="*/ 585044 h 1639144"/>
                <a:gd name="connsiteX8" fmla="*/ 1224230 w 1660678"/>
                <a:gd name="connsiteY8" fmla="*/ 737444 h 1639144"/>
                <a:gd name="connsiteX9" fmla="*/ 1008330 w 1660678"/>
                <a:gd name="connsiteY9" fmla="*/ 775544 h 1639144"/>
                <a:gd name="connsiteX10" fmla="*/ 919430 w 1660678"/>
                <a:gd name="connsiteY10" fmla="*/ 712044 h 1639144"/>
                <a:gd name="connsiteX11" fmla="*/ 874980 w 1660678"/>
                <a:gd name="connsiteY11" fmla="*/ 680294 h 1639144"/>
                <a:gd name="connsiteX12" fmla="*/ 773380 w 1660678"/>
                <a:gd name="connsiteY12" fmla="*/ 667594 h 1639144"/>
                <a:gd name="connsiteX13" fmla="*/ 728930 w 1660678"/>
                <a:gd name="connsiteY13" fmla="*/ 750144 h 1639144"/>
                <a:gd name="connsiteX14" fmla="*/ 665430 w 1660678"/>
                <a:gd name="connsiteY14" fmla="*/ 832694 h 1639144"/>
                <a:gd name="connsiteX15" fmla="*/ 481280 w 1660678"/>
                <a:gd name="connsiteY15" fmla="*/ 985094 h 1639144"/>
                <a:gd name="connsiteX16" fmla="*/ 373330 w 1660678"/>
                <a:gd name="connsiteY16" fmla="*/ 1010494 h 1639144"/>
                <a:gd name="connsiteX17" fmla="*/ 271730 w 1660678"/>
                <a:gd name="connsiteY17" fmla="*/ 1112094 h 1639144"/>
                <a:gd name="connsiteX18" fmla="*/ 144730 w 1660678"/>
                <a:gd name="connsiteY18" fmla="*/ 1099394 h 1639144"/>
                <a:gd name="connsiteX19" fmla="*/ 5030 w 1660678"/>
                <a:gd name="connsiteY19" fmla="*/ 1181944 h 1639144"/>
                <a:gd name="connsiteX20" fmla="*/ 36780 w 1660678"/>
                <a:gd name="connsiteY20" fmla="*/ 1321644 h 1639144"/>
                <a:gd name="connsiteX21" fmla="*/ 93930 w 1660678"/>
                <a:gd name="connsiteY21" fmla="*/ 1366094 h 1639144"/>
                <a:gd name="connsiteX22" fmla="*/ 214580 w 1660678"/>
                <a:gd name="connsiteY22" fmla="*/ 1378794 h 1639144"/>
                <a:gd name="connsiteX23" fmla="*/ 119330 w 1660678"/>
                <a:gd name="connsiteY23" fmla="*/ 1575644 h 1639144"/>
                <a:gd name="connsiteX24" fmla="*/ 74880 w 1660678"/>
                <a:gd name="connsiteY24" fmla="*/ 1639144 h 1639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660678" h="1639144">
                  <a:moveTo>
                    <a:pt x="1649680" y="159594"/>
                  </a:moveTo>
                  <a:cubicBezTo>
                    <a:pt x="1659205" y="118848"/>
                    <a:pt x="1668730" y="78102"/>
                    <a:pt x="1649680" y="51644"/>
                  </a:cubicBezTo>
                  <a:cubicBezTo>
                    <a:pt x="1630630" y="25186"/>
                    <a:pt x="1577713" y="-5506"/>
                    <a:pt x="1535380" y="844"/>
                  </a:cubicBezTo>
                  <a:cubicBezTo>
                    <a:pt x="1493047" y="7194"/>
                    <a:pt x="1418963" y="29419"/>
                    <a:pt x="1395680" y="89744"/>
                  </a:cubicBezTo>
                  <a:cubicBezTo>
                    <a:pt x="1372397" y="150069"/>
                    <a:pt x="1384038" y="306702"/>
                    <a:pt x="1395680" y="362794"/>
                  </a:cubicBezTo>
                  <a:cubicBezTo>
                    <a:pt x="1407322" y="418886"/>
                    <a:pt x="1462355" y="404069"/>
                    <a:pt x="1465530" y="426294"/>
                  </a:cubicBezTo>
                  <a:cubicBezTo>
                    <a:pt x="1468705" y="448519"/>
                    <a:pt x="1445422" y="469686"/>
                    <a:pt x="1414730" y="496144"/>
                  </a:cubicBezTo>
                  <a:cubicBezTo>
                    <a:pt x="1384038" y="522602"/>
                    <a:pt x="1313130" y="544827"/>
                    <a:pt x="1281380" y="585044"/>
                  </a:cubicBezTo>
                  <a:cubicBezTo>
                    <a:pt x="1249630" y="625261"/>
                    <a:pt x="1269738" y="705694"/>
                    <a:pt x="1224230" y="737444"/>
                  </a:cubicBezTo>
                  <a:cubicBezTo>
                    <a:pt x="1178722" y="769194"/>
                    <a:pt x="1059130" y="779777"/>
                    <a:pt x="1008330" y="775544"/>
                  </a:cubicBezTo>
                  <a:cubicBezTo>
                    <a:pt x="957530" y="771311"/>
                    <a:pt x="919430" y="712044"/>
                    <a:pt x="919430" y="712044"/>
                  </a:cubicBezTo>
                  <a:cubicBezTo>
                    <a:pt x="897205" y="696169"/>
                    <a:pt x="899322" y="687702"/>
                    <a:pt x="874980" y="680294"/>
                  </a:cubicBezTo>
                  <a:cubicBezTo>
                    <a:pt x="850638" y="672886"/>
                    <a:pt x="797722" y="655952"/>
                    <a:pt x="773380" y="667594"/>
                  </a:cubicBezTo>
                  <a:cubicBezTo>
                    <a:pt x="749038" y="679236"/>
                    <a:pt x="746922" y="722627"/>
                    <a:pt x="728930" y="750144"/>
                  </a:cubicBezTo>
                  <a:cubicBezTo>
                    <a:pt x="710938" y="777661"/>
                    <a:pt x="706705" y="793536"/>
                    <a:pt x="665430" y="832694"/>
                  </a:cubicBezTo>
                  <a:cubicBezTo>
                    <a:pt x="624155" y="871852"/>
                    <a:pt x="529963" y="955461"/>
                    <a:pt x="481280" y="985094"/>
                  </a:cubicBezTo>
                  <a:cubicBezTo>
                    <a:pt x="432597" y="1014727"/>
                    <a:pt x="408255" y="989327"/>
                    <a:pt x="373330" y="1010494"/>
                  </a:cubicBezTo>
                  <a:cubicBezTo>
                    <a:pt x="338405" y="1031661"/>
                    <a:pt x="309830" y="1097277"/>
                    <a:pt x="271730" y="1112094"/>
                  </a:cubicBezTo>
                  <a:cubicBezTo>
                    <a:pt x="233630" y="1126911"/>
                    <a:pt x="189180" y="1087752"/>
                    <a:pt x="144730" y="1099394"/>
                  </a:cubicBezTo>
                  <a:cubicBezTo>
                    <a:pt x="100280" y="1111036"/>
                    <a:pt x="23022" y="1144902"/>
                    <a:pt x="5030" y="1181944"/>
                  </a:cubicBezTo>
                  <a:cubicBezTo>
                    <a:pt x="-12962" y="1218986"/>
                    <a:pt x="21963" y="1290952"/>
                    <a:pt x="36780" y="1321644"/>
                  </a:cubicBezTo>
                  <a:cubicBezTo>
                    <a:pt x="51597" y="1352336"/>
                    <a:pt x="64297" y="1356569"/>
                    <a:pt x="93930" y="1366094"/>
                  </a:cubicBezTo>
                  <a:cubicBezTo>
                    <a:pt x="123563" y="1375619"/>
                    <a:pt x="210347" y="1343869"/>
                    <a:pt x="214580" y="1378794"/>
                  </a:cubicBezTo>
                  <a:cubicBezTo>
                    <a:pt x="218813" y="1413719"/>
                    <a:pt x="142613" y="1532252"/>
                    <a:pt x="119330" y="1575644"/>
                  </a:cubicBezTo>
                  <a:cubicBezTo>
                    <a:pt x="96047" y="1619036"/>
                    <a:pt x="85463" y="1629090"/>
                    <a:pt x="74880" y="1639144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  <p:sp>
          <p:nvSpPr>
            <p:cNvPr id="13" name="Forme libre : forme 12">
              <a:extLst>
                <a:ext uri="{FF2B5EF4-FFF2-40B4-BE49-F238E27FC236}">
                  <a16:creationId xmlns:a16="http://schemas.microsoft.com/office/drawing/2014/main" id="{529D98ED-C248-4E49-83CA-039AD5E1BA55}"/>
                </a:ext>
              </a:extLst>
            </p:cNvPr>
            <p:cNvSpPr/>
            <p:nvPr/>
          </p:nvSpPr>
          <p:spPr>
            <a:xfrm>
              <a:off x="2908829" y="2114550"/>
              <a:ext cx="5463008" cy="4432490"/>
            </a:xfrm>
            <a:custGeom>
              <a:avLst/>
              <a:gdLst>
                <a:gd name="connsiteX0" fmla="*/ 4850871 w 5463008"/>
                <a:gd name="connsiteY0" fmla="*/ 2965450 h 4432490"/>
                <a:gd name="connsiteX1" fmla="*/ 4787371 w 5463008"/>
                <a:gd name="connsiteY1" fmla="*/ 3124200 h 4432490"/>
                <a:gd name="connsiteX2" fmla="*/ 4825471 w 5463008"/>
                <a:gd name="connsiteY2" fmla="*/ 3194050 h 4432490"/>
                <a:gd name="connsiteX3" fmla="*/ 5054071 w 5463008"/>
                <a:gd name="connsiteY3" fmla="*/ 3124200 h 4432490"/>
                <a:gd name="connsiteX4" fmla="*/ 5181071 w 5463008"/>
                <a:gd name="connsiteY4" fmla="*/ 3308350 h 4432490"/>
                <a:gd name="connsiteX5" fmla="*/ 5384271 w 5463008"/>
                <a:gd name="connsiteY5" fmla="*/ 3371850 h 4432490"/>
                <a:gd name="connsiteX6" fmla="*/ 5371571 w 5463008"/>
                <a:gd name="connsiteY6" fmla="*/ 3511550 h 4432490"/>
                <a:gd name="connsiteX7" fmla="*/ 5447771 w 5463008"/>
                <a:gd name="connsiteY7" fmla="*/ 3644900 h 4432490"/>
                <a:gd name="connsiteX8" fmla="*/ 5308071 w 5463008"/>
                <a:gd name="connsiteY8" fmla="*/ 3714750 h 4432490"/>
                <a:gd name="connsiteX9" fmla="*/ 5460471 w 5463008"/>
                <a:gd name="connsiteY9" fmla="*/ 3873500 h 4432490"/>
                <a:gd name="connsiteX10" fmla="*/ 5377921 w 5463008"/>
                <a:gd name="connsiteY10" fmla="*/ 3987800 h 4432490"/>
                <a:gd name="connsiteX11" fmla="*/ 5066771 w 5463008"/>
                <a:gd name="connsiteY11" fmla="*/ 4108450 h 4432490"/>
                <a:gd name="connsiteX12" fmla="*/ 4977871 w 5463008"/>
                <a:gd name="connsiteY12" fmla="*/ 3987800 h 4432490"/>
                <a:gd name="connsiteX13" fmla="*/ 4838171 w 5463008"/>
                <a:gd name="connsiteY13" fmla="*/ 4070350 h 4432490"/>
                <a:gd name="connsiteX14" fmla="*/ 4723871 w 5463008"/>
                <a:gd name="connsiteY14" fmla="*/ 3848100 h 4432490"/>
                <a:gd name="connsiteX15" fmla="*/ 4596871 w 5463008"/>
                <a:gd name="connsiteY15" fmla="*/ 3810000 h 4432490"/>
                <a:gd name="connsiteX16" fmla="*/ 4336521 w 5463008"/>
                <a:gd name="connsiteY16" fmla="*/ 3829050 h 4432490"/>
                <a:gd name="connsiteX17" fmla="*/ 4190471 w 5463008"/>
                <a:gd name="connsiteY17" fmla="*/ 3740150 h 4432490"/>
                <a:gd name="connsiteX18" fmla="*/ 4082521 w 5463008"/>
                <a:gd name="connsiteY18" fmla="*/ 3892550 h 4432490"/>
                <a:gd name="connsiteX19" fmla="*/ 3892021 w 5463008"/>
                <a:gd name="connsiteY19" fmla="*/ 4013200 h 4432490"/>
                <a:gd name="connsiteX20" fmla="*/ 3872971 w 5463008"/>
                <a:gd name="connsiteY20" fmla="*/ 4102100 h 4432490"/>
                <a:gd name="connsiteX21" fmla="*/ 3745971 w 5463008"/>
                <a:gd name="connsiteY21" fmla="*/ 4273550 h 4432490"/>
                <a:gd name="connsiteX22" fmla="*/ 3555471 w 5463008"/>
                <a:gd name="connsiteY22" fmla="*/ 4356100 h 4432490"/>
                <a:gd name="connsiteX23" fmla="*/ 3295121 w 5463008"/>
                <a:gd name="connsiteY23" fmla="*/ 4356100 h 4432490"/>
                <a:gd name="connsiteX24" fmla="*/ 3085571 w 5463008"/>
                <a:gd name="connsiteY24" fmla="*/ 4432300 h 4432490"/>
                <a:gd name="connsiteX25" fmla="*/ 2958571 w 5463008"/>
                <a:gd name="connsiteY25" fmla="*/ 4330700 h 4432490"/>
                <a:gd name="connsiteX26" fmla="*/ 2831571 w 5463008"/>
                <a:gd name="connsiteY26" fmla="*/ 4267200 h 4432490"/>
                <a:gd name="connsiteX27" fmla="*/ 2729971 w 5463008"/>
                <a:gd name="connsiteY27" fmla="*/ 4076700 h 4432490"/>
                <a:gd name="connsiteX28" fmla="*/ 2583921 w 5463008"/>
                <a:gd name="connsiteY28" fmla="*/ 3987800 h 4432490"/>
                <a:gd name="connsiteX29" fmla="*/ 2387071 w 5463008"/>
                <a:gd name="connsiteY29" fmla="*/ 4064000 h 4432490"/>
                <a:gd name="connsiteX30" fmla="*/ 2183871 w 5463008"/>
                <a:gd name="connsiteY30" fmla="*/ 3835400 h 4432490"/>
                <a:gd name="connsiteX31" fmla="*/ 2126721 w 5463008"/>
                <a:gd name="connsiteY31" fmla="*/ 3803650 h 4432490"/>
                <a:gd name="connsiteX32" fmla="*/ 2260071 w 5463008"/>
                <a:gd name="connsiteY32" fmla="*/ 3365500 h 4432490"/>
                <a:gd name="connsiteX33" fmla="*/ 2069571 w 5463008"/>
                <a:gd name="connsiteY33" fmla="*/ 3060700 h 4432490"/>
                <a:gd name="connsiteX34" fmla="*/ 1828271 w 5463008"/>
                <a:gd name="connsiteY34" fmla="*/ 2673350 h 4432490"/>
                <a:gd name="connsiteX35" fmla="*/ 1783821 w 5463008"/>
                <a:gd name="connsiteY35" fmla="*/ 2584450 h 4432490"/>
                <a:gd name="connsiteX36" fmla="*/ 1612371 w 5463008"/>
                <a:gd name="connsiteY36" fmla="*/ 2343150 h 4432490"/>
                <a:gd name="connsiteX37" fmla="*/ 1910821 w 5463008"/>
                <a:gd name="connsiteY37" fmla="*/ 2044700 h 4432490"/>
                <a:gd name="connsiteX38" fmla="*/ 1783821 w 5463008"/>
                <a:gd name="connsiteY38" fmla="*/ 2025650 h 4432490"/>
                <a:gd name="connsiteX39" fmla="*/ 1853671 w 5463008"/>
                <a:gd name="connsiteY39" fmla="*/ 1866900 h 4432490"/>
                <a:gd name="connsiteX40" fmla="*/ 1910821 w 5463008"/>
                <a:gd name="connsiteY40" fmla="*/ 1746250 h 4432490"/>
                <a:gd name="connsiteX41" fmla="*/ 1853671 w 5463008"/>
                <a:gd name="connsiteY41" fmla="*/ 1365250 h 4432490"/>
                <a:gd name="connsiteX42" fmla="*/ 1752071 w 5463008"/>
                <a:gd name="connsiteY42" fmla="*/ 1187450 h 4432490"/>
                <a:gd name="connsiteX43" fmla="*/ 1555221 w 5463008"/>
                <a:gd name="connsiteY43" fmla="*/ 1187450 h 4432490"/>
                <a:gd name="connsiteX44" fmla="*/ 1491721 w 5463008"/>
                <a:gd name="connsiteY44" fmla="*/ 1168400 h 4432490"/>
                <a:gd name="connsiteX45" fmla="*/ 1434571 w 5463008"/>
                <a:gd name="connsiteY45" fmla="*/ 1289050 h 4432490"/>
                <a:gd name="connsiteX46" fmla="*/ 869421 w 5463008"/>
                <a:gd name="connsiteY46" fmla="*/ 1403350 h 4432490"/>
                <a:gd name="connsiteX47" fmla="*/ 748771 w 5463008"/>
                <a:gd name="connsiteY47" fmla="*/ 1365250 h 4432490"/>
                <a:gd name="connsiteX48" fmla="*/ 501121 w 5463008"/>
                <a:gd name="connsiteY48" fmla="*/ 1454150 h 4432490"/>
                <a:gd name="connsiteX49" fmla="*/ 323321 w 5463008"/>
                <a:gd name="connsiteY49" fmla="*/ 1473200 h 4432490"/>
                <a:gd name="connsiteX50" fmla="*/ 132821 w 5463008"/>
                <a:gd name="connsiteY50" fmla="*/ 1428750 h 4432490"/>
                <a:gd name="connsiteX51" fmla="*/ 285221 w 5463008"/>
                <a:gd name="connsiteY51" fmla="*/ 1384300 h 4432490"/>
                <a:gd name="connsiteX52" fmla="*/ 329671 w 5463008"/>
                <a:gd name="connsiteY52" fmla="*/ 1270000 h 4432490"/>
                <a:gd name="connsiteX53" fmla="*/ 266171 w 5463008"/>
                <a:gd name="connsiteY53" fmla="*/ 1003300 h 4432490"/>
                <a:gd name="connsiteX54" fmla="*/ 82021 w 5463008"/>
                <a:gd name="connsiteY54" fmla="*/ 1022350 h 4432490"/>
                <a:gd name="connsiteX55" fmla="*/ 5821 w 5463008"/>
                <a:gd name="connsiteY55" fmla="*/ 825500 h 4432490"/>
                <a:gd name="connsiteX56" fmla="*/ 228071 w 5463008"/>
                <a:gd name="connsiteY56" fmla="*/ 768350 h 4432490"/>
                <a:gd name="connsiteX57" fmla="*/ 285221 w 5463008"/>
                <a:gd name="connsiteY57" fmla="*/ 666750 h 4432490"/>
                <a:gd name="connsiteX58" fmla="*/ 348721 w 5463008"/>
                <a:gd name="connsiteY58" fmla="*/ 704850 h 4432490"/>
                <a:gd name="connsiteX59" fmla="*/ 285221 w 5463008"/>
                <a:gd name="connsiteY59" fmla="*/ 565150 h 4432490"/>
                <a:gd name="connsiteX60" fmla="*/ 355071 w 5463008"/>
                <a:gd name="connsiteY60" fmla="*/ 336550 h 4432490"/>
                <a:gd name="connsiteX61" fmla="*/ 418571 w 5463008"/>
                <a:gd name="connsiteY61" fmla="*/ 120650 h 4432490"/>
                <a:gd name="connsiteX62" fmla="*/ 577321 w 5463008"/>
                <a:gd name="connsiteY62" fmla="*/ 88900 h 4432490"/>
                <a:gd name="connsiteX63" fmla="*/ 653521 w 5463008"/>
                <a:gd name="connsiteY63" fmla="*/ 0 h 4432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5463008" h="4432490">
                  <a:moveTo>
                    <a:pt x="4850871" y="2965450"/>
                  </a:moveTo>
                  <a:cubicBezTo>
                    <a:pt x="4821237" y="3025775"/>
                    <a:pt x="4791604" y="3086100"/>
                    <a:pt x="4787371" y="3124200"/>
                  </a:cubicBezTo>
                  <a:cubicBezTo>
                    <a:pt x="4783138" y="3162300"/>
                    <a:pt x="4781021" y="3194050"/>
                    <a:pt x="4825471" y="3194050"/>
                  </a:cubicBezTo>
                  <a:cubicBezTo>
                    <a:pt x="4869921" y="3194050"/>
                    <a:pt x="4994804" y="3105150"/>
                    <a:pt x="5054071" y="3124200"/>
                  </a:cubicBezTo>
                  <a:cubicBezTo>
                    <a:pt x="5113338" y="3143250"/>
                    <a:pt x="5126038" y="3267075"/>
                    <a:pt x="5181071" y="3308350"/>
                  </a:cubicBezTo>
                  <a:cubicBezTo>
                    <a:pt x="5236104" y="3349625"/>
                    <a:pt x="5352521" y="3337983"/>
                    <a:pt x="5384271" y="3371850"/>
                  </a:cubicBezTo>
                  <a:cubicBezTo>
                    <a:pt x="5416021" y="3405717"/>
                    <a:pt x="5360988" y="3466042"/>
                    <a:pt x="5371571" y="3511550"/>
                  </a:cubicBezTo>
                  <a:cubicBezTo>
                    <a:pt x="5382154" y="3557058"/>
                    <a:pt x="5458354" y="3611033"/>
                    <a:pt x="5447771" y="3644900"/>
                  </a:cubicBezTo>
                  <a:cubicBezTo>
                    <a:pt x="5437188" y="3678767"/>
                    <a:pt x="5305954" y="3676650"/>
                    <a:pt x="5308071" y="3714750"/>
                  </a:cubicBezTo>
                  <a:cubicBezTo>
                    <a:pt x="5310188" y="3752850"/>
                    <a:pt x="5448829" y="3827992"/>
                    <a:pt x="5460471" y="3873500"/>
                  </a:cubicBezTo>
                  <a:cubicBezTo>
                    <a:pt x="5472113" y="3919008"/>
                    <a:pt x="5443538" y="3948642"/>
                    <a:pt x="5377921" y="3987800"/>
                  </a:cubicBezTo>
                  <a:cubicBezTo>
                    <a:pt x="5312304" y="4026958"/>
                    <a:pt x="5133446" y="4108450"/>
                    <a:pt x="5066771" y="4108450"/>
                  </a:cubicBezTo>
                  <a:cubicBezTo>
                    <a:pt x="5000096" y="4108450"/>
                    <a:pt x="5015971" y="3994150"/>
                    <a:pt x="4977871" y="3987800"/>
                  </a:cubicBezTo>
                  <a:cubicBezTo>
                    <a:pt x="4939771" y="3981450"/>
                    <a:pt x="4880504" y="4093633"/>
                    <a:pt x="4838171" y="4070350"/>
                  </a:cubicBezTo>
                  <a:cubicBezTo>
                    <a:pt x="4795838" y="4047067"/>
                    <a:pt x="4764088" y="3891492"/>
                    <a:pt x="4723871" y="3848100"/>
                  </a:cubicBezTo>
                  <a:cubicBezTo>
                    <a:pt x="4683654" y="3804708"/>
                    <a:pt x="4661429" y="3813175"/>
                    <a:pt x="4596871" y="3810000"/>
                  </a:cubicBezTo>
                  <a:cubicBezTo>
                    <a:pt x="4532313" y="3806825"/>
                    <a:pt x="4404254" y="3840692"/>
                    <a:pt x="4336521" y="3829050"/>
                  </a:cubicBezTo>
                  <a:cubicBezTo>
                    <a:pt x="4268788" y="3817408"/>
                    <a:pt x="4232804" y="3729567"/>
                    <a:pt x="4190471" y="3740150"/>
                  </a:cubicBezTo>
                  <a:cubicBezTo>
                    <a:pt x="4148138" y="3750733"/>
                    <a:pt x="4132263" y="3847042"/>
                    <a:pt x="4082521" y="3892550"/>
                  </a:cubicBezTo>
                  <a:cubicBezTo>
                    <a:pt x="4032779" y="3938058"/>
                    <a:pt x="3926946" y="3978275"/>
                    <a:pt x="3892021" y="4013200"/>
                  </a:cubicBezTo>
                  <a:cubicBezTo>
                    <a:pt x="3857096" y="4048125"/>
                    <a:pt x="3897313" y="4058708"/>
                    <a:pt x="3872971" y="4102100"/>
                  </a:cubicBezTo>
                  <a:cubicBezTo>
                    <a:pt x="3848629" y="4145492"/>
                    <a:pt x="3798888" y="4231217"/>
                    <a:pt x="3745971" y="4273550"/>
                  </a:cubicBezTo>
                  <a:cubicBezTo>
                    <a:pt x="3693054" y="4315883"/>
                    <a:pt x="3630613" y="4342342"/>
                    <a:pt x="3555471" y="4356100"/>
                  </a:cubicBezTo>
                  <a:cubicBezTo>
                    <a:pt x="3480329" y="4369858"/>
                    <a:pt x="3373438" y="4343400"/>
                    <a:pt x="3295121" y="4356100"/>
                  </a:cubicBezTo>
                  <a:cubicBezTo>
                    <a:pt x="3216804" y="4368800"/>
                    <a:pt x="3141663" y="4436533"/>
                    <a:pt x="3085571" y="4432300"/>
                  </a:cubicBezTo>
                  <a:cubicBezTo>
                    <a:pt x="3029479" y="4428067"/>
                    <a:pt x="3000904" y="4358217"/>
                    <a:pt x="2958571" y="4330700"/>
                  </a:cubicBezTo>
                  <a:cubicBezTo>
                    <a:pt x="2916238" y="4303183"/>
                    <a:pt x="2869671" y="4309533"/>
                    <a:pt x="2831571" y="4267200"/>
                  </a:cubicBezTo>
                  <a:cubicBezTo>
                    <a:pt x="2793471" y="4224867"/>
                    <a:pt x="2771246" y="4123267"/>
                    <a:pt x="2729971" y="4076700"/>
                  </a:cubicBezTo>
                  <a:cubicBezTo>
                    <a:pt x="2688696" y="4030133"/>
                    <a:pt x="2641071" y="3989917"/>
                    <a:pt x="2583921" y="3987800"/>
                  </a:cubicBezTo>
                  <a:cubicBezTo>
                    <a:pt x="2526771" y="3985683"/>
                    <a:pt x="2453746" y="4089400"/>
                    <a:pt x="2387071" y="4064000"/>
                  </a:cubicBezTo>
                  <a:cubicBezTo>
                    <a:pt x="2320396" y="4038600"/>
                    <a:pt x="2227263" y="3878792"/>
                    <a:pt x="2183871" y="3835400"/>
                  </a:cubicBezTo>
                  <a:cubicBezTo>
                    <a:pt x="2140479" y="3792008"/>
                    <a:pt x="2114021" y="3881967"/>
                    <a:pt x="2126721" y="3803650"/>
                  </a:cubicBezTo>
                  <a:cubicBezTo>
                    <a:pt x="2139421" y="3725333"/>
                    <a:pt x="2269596" y="3489325"/>
                    <a:pt x="2260071" y="3365500"/>
                  </a:cubicBezTo>
                  <a:cubicBezTo>
                    <a:pt x="2250546" y="3241675"/>
                    <a:pt x="2141538" y="3176058"/>
                    <a:pt x="2069571" y="3060700"/>
                  </a:cubicBezTo>
                  <a:cubicBezTo>
                    <a:pt x="1997604" y="2945342"/>
                    <a:pt x="1875896" y="2752725"/>
                    <a:pt x="1828271" y="2673350"/>
                  </a:cubicBezTo>
                  <a:cubicBezTo>
                    <a:pt x="1780646" y="2593975"/>
                    <a:pt x="1819804" y="2639483"/>
                    <a:pt x="1783821" y="2584450"/>
                  </a:cubicBezTo>
                  <a:cubicBezTo>
                    <a:pt x="1747838" y="2529417"/>
                    <a:pt x="1591204" y="2433108"/>
                    <a:pt x="1612371" y="2343150"/>
                  </a:cubicBezTo>
                  <a:cubicBezTo>
                    <a:pt x="1633538" y="2253192"/>
                    <a:pt x="1882246" y="2097617"/>
                    <a:pt x="1910821" y="2044700"/>
                  </a:cubicBezTo>
                  <a:cubicBezTo>
                    <a:pt x="1939396" y="1991783"/>
                    <a:pt x="1793346" y="2055283"/>
                    <a:pt x="1783821" y="2025650"/>
                  </a:cubicBezTo>
                  <a:cubicBezTo>
                    <a:pt x="1774296" y="1996017"/>
                    <a:pt x="1832504" y="1913467"/>
                    <a:pt x="1853671" y="1866900"/>
                  </a:cubicBezTo>
                  <a:cubicBezTo>
                    <a:pt x="1874838" y="1820333"/>
                    <a:pt x="1910821" y="1829858"/>
                    <a:pt x="1910821" y="1746250"/>
                  </a:cubicBezTo>
                  <a:cubicBezTo>
                    <a:pt x="1910821" y="1662642"/>
                    <a:pt x="1880129" y="1458383"/>
                    <a:pt x="1853671" y="1365250"/>
                  </a:cubicBezTo>
                  <a:cubicBezTo>
                    <a:pt x="1827213" y="1272117"/>
                    <a:pt x="1801813" y="1217083"/>
                    <a:pt x="1752071" y="1187450"/>
                  </a:cubicBezTo>
                  <a:cubicBezTo>
                    <a:pt x="1702329" y="1157817"/>
                    <a:pt x="1598613" y="1190625"/>
                    <a:pt x="1555221" y="1187450"/>
                  </a:cubicBezTo>
                  <a:cubicBezTo>
                    <a:pt x="1511829" y="1184275"/>
                    <a:pt x="1511829" y="1151467"/>
                    <a:pt x="1491721" y="1168400"/>
                  </a:cubicBezTo>
                  <a:cubicBezTo>
                    <a:pt x="1471613" y="1185333"/>
                    <a:pt x="1538288" y="1249892"/>
                    <a:pt x="1434571" y="1289050"/>
                  </a:cubicBezTo>
                  <a:cubicBezTo>
                    <a:pt x="1330854" y="1328208"/>
                    <a:pt x="983721" y="1390650"/>
                    <a:pt x="869421" y="1403350"/>
                  </a:cubicBezTo>
                  <a:cubicBezTo>
                    <a:pt x="755121" y="1416050"/>
                    <a:pt x="810154" y="1356783"/>
                    <a:pt x="748771" y="1365250"/>
                  </a:cubicBezTo>
                  <a:cubicBezTo>
                    <a:pt x="687388" y="1373717"/>
                    <a:pt x="572029" y="1436158"/>
                    <a:pt x="501121" y="1454150"/>
                  </a:cubicBezTo>
                  <a:cubicBezTo>
                    <a:pt x="430213" y="1472142"/>
                    <a:pt x="384704" y="1477433"/>
                    <a:pt x="323321" y="1473200"/>
                  </a:cubicBezTo>
                  <a:cubicBezTo>
                    <a:pt x="261938" y="1468967"/>
                    <a:pt x="139171" y="1443567"/>
                    <a:pt x="132821" y="1428750"/>
                  </a:cubicBezTo>
                  <a:cubicBezTo>
                    <a:pt x="126471" y="1413933"/>
                    <a:pt x="252413" y="1410758"/>
                    <a:pt x="285221" y="1384300"/>
                  </a:cubicBezTo>
                  <a:cubicBezTo>
                    <a:pt x="318029" y="1357842"/>
                    <a:pt x="332846" y="1333500"/>
                    <a:pt x="329671" y="1270000"/>
                  </a:cubicBezTo>
                  <a:cubicBezTo>
                    <a:pt x="326496" y="1206500"/>
                    <a:pt x="307446" y="1044575"/>
                    <a:pt x="266171" y="1003300"/>
                  </a:cubicBezTo>
                  <a:cubicBezTo>
                    <a:pt x="224896" y="962025"/>
                    <a:pt x="125413" y="1051983"/>
                    <a:pt x="82021" y="1022350"/>
                  </a:cubicBezTo>
                  <a:cubicBezTo>
                    <a:pt x="38629" y="992717"/>
                    <a:pt x="-18521" y="867833"/>
                    <a:pt x="5821" y="825500"/>
                  </a:cubicBezTo>
                  <a:cubicBezTo>
                    <a:pt x="30163" y="783167"/>
                    <a:pt x="181504" y="794808"/>
                    <a:pt x="228071" y="768350"/>
                  </a:cubicBezTo>
                  <a:cubicBezTo>
                    <a:pt x="274638" y="741892"/>
                    <a:pt x="265113" y="677333"/>
                    <a:pt x="285221" y="666750"/>
                  </a:cubicBezTo>
                  <a:cubicBezTo>
                    <a:pt x="305329" y="656167"/>
                    <a:pt x="348721" y="721783"/>
                    <a:pt x="348721" y="704850"/>
                  </a:cubicBezTo>
                  <a:cubicBezTo>
                    <a:pt x="348721" y="687917"/>
                    <a:pt x="284163" y="626533"/>
                    <a:pt x="285221" y="565150"/>
                  </a:cubicBezTo>
                  <a:cubicBezTo>
                    <a:pt x="286279" y="503767"/>
                    <a:pt x="332846" y="410633"/>
                    <a:pt x="355071" y="336550"/>
                  </a:cubicBezTo>
                  <a:cubicBezTo>
                    <a:pt x="377296" y="262467"/>
                    <a:pt x="381529" y="161925"/>
                    <a:pt x="418571" y="120650"/>
                  </a:cubicBezTo>
                  <a:cubicBezTo>
                    <a:pt x="455613" y="79375"/>
                    <a:pt x="538163" y="109008"/>
                    <a:pt x="577321" y="88900"/>
                  </a:cubicBezTo>
                  <a:cubicBezTo>
                    <a:pt x="616479" y="68792"/>
                    <a:pt x="635000" y="34396"/>
                    <a:pt x="653521" y="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  <p:sp>
          <p:nvSpPr>
            <p:cNvPr id="14" name="Forme libre : forme 13">
              <a:extLst>
                <a:ext uri="{FF2B5EF4-FFF2-40B4-BE49-F238E27FC236}">
                  <a16:creationId xmlns:a16="http://schemas.microsoft.com/office/drawing/2014/main" id="{4BEAE9BB-B4E2-4D9D-A0E1-3456242A1240}"/>
                </a:ext>
              </a:extLst>
            </p:cNvPr>
            <p:cNvSpPr/>
            <p:nvPr/>
          </p:nvSpPr>
          <p:spPr>
            <a:xfrm>
              <a:off x="3549650" y="692150"/>
              <a:ext cx="1968500" cy="1435100"/>
            </a:xfrm>
            <a:custGeom>
              <a:avLst/>
              <a:gdLst>
                <a:gd name="connsiteX0" fmla="*/ 0 w 1968500"/>
                <a:gd name="connsiteY0" fmla="*/ 1435100 h 1435100"/>
                <a:gd name="connsiteX1" fmla="*/ 57150 w 1968500"/>
                <a:gd name="connsiteY1" fmla="*/ 1314450 h 1435100"/>
                <a:gd name="connsiteX2" fmla="*/ 12700 w 1968500"/>
                <a:gd name="connsiteY2" fmla="*/ 1257300 h 1435100"/>
                <a:gd name="connsiteX3" fmla="*/ 76200 w 1968500"/>
                <a:gd name="connsiteY3" fmla="*/ 1149350 h 1435100"/>
                <a:gd name="connsiteX4" fmla="*/ 57150 w 1968500"/>
                <a:gd name="connsiteY4" fmla="*/ 1060450 h 1435100"/>
                <a:gd name="connsiteX5" fmla="*/ 234950 w 1968500"/>
                <a:gd name="connsiteY5" fmla="*/ 1206500 h 1435100"/>
                <a:gd name="connsiteX6" fmla="*/ 368300 w 1968500"/>
                <a:gd name="connsiteY6" fmla="*/ 1092200 h 1435100"/>
                <a:gd name="connsiteX7" fmla="*/ 514350 w 1968500"/>
                <a:gd name="connsiteY7" fmla="*/ 1035050 h 1435100"/>
                <a:gd name="connsiteX8" fmla="*/ 444500 w 1968500"/>
                <a:gd name="connsiteY8" fmla="*/ 863600 h 1435100"/>
                <a:gd name="connsiteX9" fmla="*/ 552450 w 1968500"/>
                <a:gd name="connsiteY9" fmla="*/ 749300 h 1435100"/>
                <a:gd name="connsiteX10" fmla="*/ 457200 w 1968500"/>
                <a:gd name="connsiteY10" fmla="*/ 596900 h 1435100"/>
                <a:gd name="connsiteX11" fmla="*/ 247650 w 1968500"/>
                <a:gd name="connsiteY11" fmla="*/ 482600 h 1435100"/>
                <a:gd name="connsiteX12" fmla="*/ 419100 w 1968500"/>
                <a:gd name="connsiteY12" fmla="*/ 457200 h 1435100"/>
                <a:gd name="connsiteX13" fmla="*/ 444500 w 1968500"/>
                <a:gd name="connsiteY13" fmla="*/ 298450 h 1435100"/>
                <a:gd name="connsiteX14" fmla="*/ 400050 w 1968500"/>
                <a:gd name="connsiteY14" fmla="*/ 203200 h 1435100"/>
                <a:gd name="connsiteX15" fmla="*/ 520700 w 1968500"/>
                <a:gd name="connsiteY15" fmla="*/ 196850 h 1435100"/>
                <a:gd name="connsiteX16" fmla="*/ 692150 w 1968500"/>
                <a:gd name="connsiteY16" fmla="*/ 247650 h 1435100"/>
                <a:gd name="connsiteX17" fmla="*/ 749300 w 1968500"/>
                <a:gd name="connsiteY17" fmla="*/ 234950 h 1435100"/>
                <a:gd name="connsiteX18" fmla="*/ 723900 w 1968500"/>
                <a:gd name="connsiteY18" fmla="*/ 177800 h 1435100"/>
                <a:gd name="connsiteX19" fmla="*/ 901700 w 1968500"/>
                <a:gd name="connsiteY19" fmla="*/ 152400 h 1435100"/>
                <a:gd name="connsiteX20" fmla="*/ 1028700 w 1968500"/>
                <a:gd name="connsiteY20" fmla="*/ 241300 h 1435100"/>
                <a:gd name="connsiteX21" fmla="*/ 1149350 w 1968500"/>
                <a:gd name="connsiteY21" fmla="*/ 241300 h 1435100"/>
                <a:gd name="connsiteX22" fmla="*/ 1371600 w 1968500"/>
                <a:gd name="connsiteY22" fmla="*/ 114300 h 1435100"/>
                <a:gd name="connsiteX23" fmla="*/ 1771650 w 1968500"/>
                <a:gd name="connsiteY23" fmla="*/ 101600 h 1435100"/>
                <a:gd name="connsiteX24" fmla="*/ 1968500 w 1968500"/>
                <a:gd name="connsiteY24" fmla="*/ 0 h 1435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968500" h="1435100">
                  <a:moveTo>
                    <a:pt x="0" y="1435100"/>
                  </a:moveTo>
                  <a:cubicBezTo>
                    <a:pt x="27516" y="1389591"/>
                    <a:pt x="55033" y="1344083"/>
                    <a:pt x="57150" y="1314450"/>
                  </a:cubicBezTo>
                  <a:cubicBezTo>
                    <a:pt x="59267" y="1284817"/>
                    <a:pt x="9525" y="1284817"/>
                    <a:pt x="12700" y="1257300"/>
                  </a:cubicBezTo>
                  <a:cubicBezTo>
                    <a:pt x="15875" y="1229783"/>
                    <a:pt x="68792" y="1182158"/>
                    <a:pt x="76200" y="1149350"/>
                  </a:cubicBezTo>
                  <a:cubicBezTo>
                    <a:pt x="83608" y="1116542"/>
                    <a:pt x="30692" y="1050925"/>
                    <a:pt x="57150" y="1060450"/>
                  </a:cubicBezTo>
                  <a:cubicBezTo>
                    <a:pt x="83608" y="1069975"/>
                    <a:pt x="183092" y="1201208"/>
                    <a:pt x="234950" y="1206500"/>
                  </a:cubicBezTo>
                  <a:cubicBezTo>
                    <a:pt x="286808" y="1211792"/>
                    <a:pt x="321733" y="1120775"/>
                    <a:pt x="368300" y="1092200"/>
                  </a:cubicBezTo>
                  <a:cubicBezTo>
                    <a:pt x="414867" y="1063625"/>
                    <a:pt x="501650" y="1073150"/>
                    <a:pt x="514350" y="1035050"/>
                  </a:cubicBezTo>
                  <a:cubicBezTo>
                    <a:pt x="527050" y="996950"/>
                    <a:pt x="438150" y="911225"/>
                    <a:pt x="444500" y="863600"/>
                  </a:cubicBezTo>
                  <a:cubicBezTo>
                    <a:pt x="450850" y="815975"/>
                    <a:pt x="550333" y="793750"/>
                    <a:pt x="552450" y="749300"/>
                  </a:cubicBezTo>
                  <a:cubicBezTo>
                    <a:pt x="554567" y="704850"/>
                    <a:pt x="508000" y="641350"/>
                    <a:pt x="457200" y="596900"/>
                  </a:cubicBezTo>
                  <a:cubicBezTo>
                    <a:pt x="406400" y="552450"/>
                    <a:pt x="254000" y="505883"/>
                    <a:pt x="247650" y="482600"/>
                  </a:cubicBezTo>
                  <a:cubicBezTo>
                    <a:pt x="241300" y="459317"/>
                    <a:pt x="386292" y="487892"/>
                    <a:pt x="419100" y="457200"/>
                  </a:cubicBezTo>
                  <a:cubicBezTo>
                    <a:pt x="451908" y="426508"/>
                    <a:pt x="447675" y="340783"/>
                    <a:pt x="444500" y="298450"/>
                  </a:cubicBezTo>
                  <a:cubicBezTo>
                    <a:pt x="441325" y="256117"/>
                    <a:pt x="387350" y="220133"/>
                    <a:pt x="400050" y="203200"/>
                  </a:cubicBezTo>
                  <a:cubicBezTo>
                    <a:pt x="412750" y="186267"/>
                    <a:pt x="472017" y="189442"/>
                    <a:pt x="520700" y="196850"/>
                  </a:cubicBezTo>
                  <a:cubicBezTo>
                    <a:pt x="569383" y="204258"/>
                    <a:pt x="654050" y="241300"/>
                    <a:pt x="692150" y="247650"/>
                  </a:cubicBezTo>
                  <a:cubicBezTo>
                    <a:pt x="730250" y="254000"/>
                    <a:pt x="744008" y="246592"/>
                    <a:pt x="749300" y="234950"/>
                  </a:cubicBezTo>
                  <a:cubicBezTo>
                    <a:pt x="754592" y="223308"/>
                    <a:pt x="698500" y="191558"/>
                    <a:pt x="723900" y="177800"/>
                  </a:cubicBezTo>
                  <a:cubicBezTo>
                    <a:pt x="749300" y="164042"/>
                    <a:pt x="850900" y="141817"/>
                    <a:pt x="901700" y="152400"/>
                  </a:cubicBezTo>
                  <a:cubicBezTo>
                    <a:pt x="952500" y="162983"/>
                    <a:pt x="987425" y="226483"/>
                    <a:pt x="1028700" y="241300"/>
                  </a:cubicBezTo>
                  <a:cubicBezTo>
                    <a:pt x="1069975" y="256117"/>
                    <a:pt x="1092200" y="262467"/>
                    <a:pt x="1149350" y="241300"/>
                  </a:cubicBezTo>
                  <a:cubicBezTo>
                    <a:pt x="1206500" y="220133"/>
                    <a:pt x="1267883" y="137583"/>
                    <a:pt x="1371600" y="114300"/>
                  </a:cubicBezTo>
                  <a:cubicBezTo>
                    <a:pt x="1475317" y="91017"/>
                    <a:pt x="1672167" y="120650"/>
                    <a:pt x="1771650" y="101600"/>
                  </a:cubicBezTo>
                  <a:cubicBezTo>
                    <a:pt x="1871133" y="82550"/>
                    <a:pt x="1919816" y="41275"/>
                    <a:pt x="1968500" y="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</p:grpSp>
      <p:sp>
        <p:nvSpPr>
          <p:cNvPr id="16" name="Forme libre : forme 15">
            <a:extLst>
              <a:ext uri="{FF2B5EF4-FFF2-40B4-BE49-F238E27FC236}">
                <a16:creationId xmlns:a16="http://schemas.microsoft.com/office/drawing/2014/main" id="{EEB2F3E0-154F-4066-8E25-50B79DF581A1}"/>
              </a:ext>
            </a:extLst>
          </p:cNvPr>
          <p:cNvSpPr/>
          <p:nvPr/>
        </p:nvSpPr>
        <p:spPr>
          <a:xfrm>
            <a:off x="6386513" y="1743075"/>
            <a:ext cx="1609792" cy="2833688"/>
          </a:xfrm>
          <a:custGeom>
            <a:avLst/>
            <a:gdLst>
              <a:gd name="connsiteX0" fmla="*/ 1314450 w 1609792"/>
              <a:gd name="connsiteY0" fmla="*/ 0 h 2833688"/>
              <a:gd name="connsiteX1" fmla="*/ 1223962 w 1609792"/>
              <a:gd name="connsiteY1" fmla="*/ 114300 h 2833688"/>
              <a:gd name="connsiteX2" fmla="*/ 1095375 w 1609792"/>
              <a:gd name="connsiteY2" fmla="*/ 52388 h 2833688"/>
              <a:gd name="connsiteX3" fmla="*/ 1028700 w 1609792"/>
              <a:gd name="connsiteY3" fmla="*/ 128588 h 2833688"/>
              <a:gd name="connsiteX4" fmla="*/ 1071562 w 1609792"/>
              <a:gd name="connsiteY4" fmla="*/ 400050 h 2833688"/>
              <a:gd name="connsiteX5" fmla="*/ 923925 w 1609792"/>
              <a:gd name="connsiteY5" fmla="*/ 328613 h 2833688"/>
              <a:gd name="connsiteX6" fmla="*/ 800100 w 1609792"/>
              <a:gd name="connsiteY6" fmla="*/ 328613 h 2833688"/>
              <a:gd name="connsiteX7" fmla="*/ 804862 w 1609792"/>
              <a:gd name="connsiteY7" fmla="*/ 266700 h 2833688"/>
              <a:gd name="connsiteX8" fmla="*/ 742950 w 1609792"/>
              <a:gd name="connsiteY8" fmla="*/ 252413 h 2833688"/>
              <a:gd name="connsiteX9" fmla="*/ 566737 w 1609792"/>
              <a:gd name="connsiteY9" fmla="*/ 381000 h 2833688"/>
              <a:gd name="connsiteX10" fmla="*/ 385762 w 1609792"/>
              <a:gd name="connsiteY10" fmla="*/ 219075 h 2833688"/>
              <a:gd name="connsiteX11" fmla="*/ 280987 w 1609792"/>
              <a:gd name="connsiteY11" fmla="*/ 219075 h 2833688"/>
              <a:gd name="connsiteX12" fmla="*/ 95250 w 1609792"/>
              <a:gd name="connsiteY12" fmla="*/ 342900 h 2833688"/>
              <a:gd name="connsiteX13" fmla="*/ 19050 w 1609792"/>
              <a:gd name="connsiteY13" fmla="*/ 490538 h 2833688"/>
              <a:gd name="connsiteX14" fmla="*/ 85725 w 1609792"/>
              <a:gd name="connsiteY14" fmla="*/ 609600 h 2833688"/>
              <a:gd name="connsiteX15" fmla="*/ 0 w 1609792"/>
              <a:gd name="connsiteY15" fmla="*/ 771525 h 2833688"/>
              <a:gd name="connsiteX16" fmla="*/ 85725 w 1609792"/>
              <a:gd name="connsiteY16" fmla="*/ 857250 h 2833688"/>
              <a:gd name="connsiteX17" fmla="*/ 52387 w 1609792"/>
              <a:gd name="connsiteY17" fmla="*/ 962025 h 2833688"/>
              <a:gd name="connsiteX18" fmla="*/ 185737 w 1609792"/>
              <a:gd name="connsiteY18" fmla="*/ 1047750 h 2833688"/>
              <a:gd name="connsiteX19" fmla="*/ 314325 w 1609792"/>
              <a:gd name="connsiteY19" fmla="*/ 1014413 h 2833688"/>
              <a:gd name="connsiteX20" fmla="*/ 423862 w 1609792"/>
              <a:gd name="connsiteY20" fmla="*/ 1114425 h 2833688"/>
              <a:gd name="connsiteX21" fmla="*/ 557212 w 1609792"/>
              <a:gd name="connsiteY21" fmla="*/ 1119188 h 2833688"/>
              <a:gd name="connsiteX22" fmla="*/ 714375 w 1609792"/>
              <a:gd name="connsiteY22" fmla="*/ 1243013 h 2833688"/>
              <a:gd name="connsiteX23" fmla="*/ 790575 w 1609792"/>
              <a:gd name="connsiteY23" fmla="*/ 1357313 h 2833688"/>
              <a:gd name="connsiteX24" fmla="*/ 938212 w 1609792"/>
              <a:gd name="connsiteY24" fmla="*/ 1362075 h 2833688"/>
              <a:gd name="connsiteX25" fmla="*/ 1062037 w 1609792"/>
              <a:gd name="connsiteY25" fmla="*/ 1471613 h 2833688"/>
              <a:gd name="connsiteX26" fmla="*/ 1162050 w 1609792"/>
              <a:gd name="connsiteY26" fmla="*/ 1419225 h 2833688"/>
              <a:gd name="connsiteX27" fmla="*/ 1171575 w 1609792"/>
              <a:gd name="connsiteY27" fmla="*/ 1524000 h 2833688"/>
              <a:gd name="connsiteX28" fmla="*/ 1257300 w 1609792"/>
              <a:gd name="connsiteY28" fmla="*/ 1695450 h 2833688"/>
              <a:gd name="connsiteX29" fmla="*/ 1195387 w 1609792"/>
              <a:gd name="connsiteY29" fmla="*/ 1757363 h 2833688"/>
              <a:gd name="connsiteX30" fmla="*/ 1281112 w 1609792"/>
              <a:gd name="connsiteY30" fmla="*/ 1981200 h 2833688"/>
              <a:gd name="connsiteX31" fmla="*/ 1343025 w 1609792"/>
              <a:gd name="connsiteY31" fmla="*/ 2038350 h 2833688"/>
              <a:gd name="connsiteX32" fmla="*/ 1228725 w 1609792"/>
              <a:gd name="connsiteY32" fmla="*/ 2214563 h 2833688"/>
              <a:gd name="connsiteX33" fmla="*/ 1347787 w 1609792"/>
              <a:gd name="connsiteY33" fmla="*/ 2252663 h 2833688"/>
              <a:gd name="connsiteX34" fmla="*/ 1438275 w 1609792"/>
              <a:gd name="connsiteY34" fmla="*/ 2176463 h 2833688"/>
              <a:gd name="connsiteX35" fmla="*/ 1576387 w 1609792"/>
              <a:gd name="connsiteY35" fmla="*/ 2390775 h 2833688"/>
              <a:gd name="connsiteX36" fmla="*/ 1524000 w 1609792"/>
              <a:gd name="connsiteY36" fmla="*/ 2452688 h 2833688"/>
              <a:gd name="connsiteX37" fmla="*/ 1609725 w 1609792"/>
              <a:gd name="connsiteY37" fmla="*/ 2619375 h 2833688"/>
              <a:gd name="connsiteX38" fmla="*/ 1538287 w 1609792"/>
              <a:gd name="connsiteY38" fmla="*/ 2728913 h 2833688"/>
              <a:gd name="connsiteX39" fmla="*/ 1533525 w 1609792"/>
              <a:gd name="connsiteY39" fmla="*/ 2833688 h 28336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1609792" h="2833688">
                <a:moveTo>
                  <a:pt x="1314450" y="0"/>
                </a:moveTo>
                <a:cubicBezTo>
                  <a:pt x="1287462" y="52784"/>
                  <a:pt x="1260474" y="105569"/>
                  <a:pt x="1223962" y="114300"/>
                </a:cubicBezTo>
                <a:cubicBezTo>
                  <a:pt x="1187449" y="123031"/>
                  <a:pt x="1127919" y="50007"/>
                  <a:pt x="1095375" y="52388"/>
                </a:cubicBezTo>
                <a:cubicBezTo>
                  <a:pt x="1062831" y="54769"/>
                  <a:pt x="1032669" y="70644"/>
                  <a:pt x="1028700" y="128588"/>
                </a:cubicBezTo>
                <a:cubicBezTo>
                  <a:pt x="1024731" y="186532"/>
                  <a:pt x="1089024" y="366713"/>
                  <a:pt x="1071562" y="400050"/>
                </a:cubicBezTo>
                <a:cubicBezTo>
                  <a:pt x="1054100" y="433387"/>
                  <a:pt x="969169" y="340519"/>
                  <a:pt x="923925" y="328613"/>
                </a:cubicBezTo>
                <a:cubicBezTo>
                  <a:pt x="878681" y="316707"/>
                  <a:pt x="819944" y="338932"/>
                  <a:pt x="800100" y="328613"/>
                </a:cubicBezTo>
                <a:cubicBezTo>
                  <a:pt x="780256" y="318294"/>
                  <a:pt x="814387" y="279400"/>
                  <a:pt x="804862" y="266700"/>
                </a:cubicBezTo>
                <a:cubicBezTo>
                  <a:pt x="795337" y="254000"/>
                  <a:pt x="782638" y="233363"/>
                  <a:pt x="742950" y="252413"/>
                </a:cubicBezTo>
                <a:cubicBezTo>
                  <a:pt x="703262" y="271463"/>
                  <a:pt x="626268" y="386556"/>
                  <a:pt x="566737" y="381000"/>
                </a:cubicBezTo>
                <a:cubicBezTo>
                  <a:pt x="507206" y="375444"/>
                  <a:pt x="433387" y="246062"/>
                  <a:pt x="385762" y="219075"/>
                </a:cubicBezTo>
                <a:cubicBezTo>
                  <a:pt x="338137" y="192088"/>
                  <a:pt x="329406" y="198438"/>
                  <a:pt x="280987" y="219075"/>
                </a:cubicBezTo>
                <a:cubicBezTo>
                  <a:pt x="232568" y="239712"/>
                  <a:pt x="138906" y="297656"/>
                  <a:pt x="95250" y="342900"/>
                </a:cubicBezTo>
                <a:cubicBezTo>
                  <a:pt x="51594" y="388144"/>
                  <a:pt x="20637" y="446088"/>
                  <a:pt x="19050" y="490538"/>
                </a:cubicBezTo>
                <a:cubicBezTo>
                  <a:pt x="17462" y="534988"/>
                  <a:pt x="88900" y="562769"/>
                  <a:pt x="85725" y="609600"/>
                </a:cubicBezTo>
                <a:cubicBezTo>
                  <a:pt x="82550" y="656431"/>
                  <a:pt x="0" y="730250"/>
                  <a:pt x="0" y="771525"/>
                </a:cubicBezTo>
                <a:cubicBezTo>
                  <a:pt x="0" y="812800"/>
                  <a:pt x="76994" y="825500"/>
                  <a:pt x="85725" y="857250"/>
                </a:cubicBezTo>
                <a:cubicBezTo>
                  <a:pt x="94456" y="889000"/>
                  <a:pt x="35718" y="930275"/>
                  <a:pt x="52387" y="962025"/>
                </a:cubicBezTo>
                <a:cubicBezTo>
                  <a:pt x="69056" y="993775"/>
                  <a:pt x="142081" y="1039019"/>
                  <a:pt x="185737" y="1047750"/>
                </a:cubicBezTo>
                <a:cubicBezTo>
                  <a:pt x="229393" y="1056481"/>
                  <a:pt x="274637" y="1003301"/>
                  <a:pt x="314325" y="1014413"/>
                </a:cubicBezTo>
                <a:cubicBezTo>
                  <a:pt x="354012" y="1025526"/>
                  <a:pt x="383381" y="1096963"/>
                  <a:pt x="423862" y="1114425"/>
                </a:cubicBezTo>
                <a:cubicBezTo>
                  <a:pt x="464343" y="1131887"/>
                  <a:pt x="508793" y="1097757"/>
                  <a:pt x="557212" y="1119188"/>
                </a:cubicBezTo>
                <a:cubicBezTo>
                  <a:pt x="605631" y="1140619"/>
                  <a:pt x="675481" y="1203325"/>
                  <a:pt x="714375" y="1243013"/>
                </a:cubicBezTo>
                <a:cubicBezTo>
                  <a:pt x="753269" y="1282701"/>
                  <a:pt x="753269" y="1337469"/>
                  <a:pt x="790575" y="1357313"/>
                </a:cubicBezTo>
                <a:cubicBezTo>
                  <a:pt x="827881" y="1377157"/>
                  <a:pt x="892968" y="1343025"/>
                  <a:pt x="938212" y="1362075"/>
                </a:cubicBezTo>
                <a:cubicBezTo>
                  <a:pt x="983456" y="1381125"/>
                  <a:pt x="1024731" y="1462088"/>
                  <a:pt x="1062037" y="1471613"/>
                </a:cubicBezTo>
                <a:cubicBezTo>
                  <a:pt x="1099343" y="1481138"/>
                  <a:pt x="1143794" y="1410494"/>
                  <a:pt x="1162050" y="1419225"/>
                </a:cubicBezTo>
                <a:cubicBezTo>
                  <a:pt x="1180306" y="1427956"/>
                  <a:pt x="1155700" y="1477963"/>
                  <a:pt x="1171575" y="1524000"/>
                </a:cubicBezTo>
                <a:cubicBezTo>
                  <a:pt x="1187450" y="1570038"/>
                  <a:pt x="1253331" y="1656556"/>
                  <a:pt x="1257300" y="1695450"/>
                </a:cubicBezTo>
                <a:cubicBezTo>
                  <a:pt x="1261269" y="1734344"/>
                  <a:pt x="1191418" y="1709738"/>
                  <a:pt x="1195387" y="1757363"/>
                </a:cubicBezTo>
                <a:cubicBezTo>
                  <a:pt x="1199356" y="1804988"/>
                  <a:pt x="1256506" y="1934369"/>
                  <a:pt x="1281112" y="1981200"/>
                </a:cubicBezTo>
                <a:cubicBezTo>
                  <a:pt x="1305718" y="2028031"/>
                  <a:pt x="1351756" y="1999456"/>
                  <a:pt x="1343025" y="2038350"/>
                </a:cubicBezTo>
                <a:cubicBezTo>
                  <a:pt x="1334294" y="2077244"/>
                  <a:pt x="1227931" y="2178844"/>
                  <a:pt x="1228725" y="2214563"/>
                </a:cubicBezTo>
                <a:cubicBezTo>
                  <a:pt x="1229519" y="2250282"/>
                  <a:pt x="1312862" y="2259013"/>
                  <a:pt x="1347787" y="2252663"/>
                </a:cubicBezTo>
                <a:cubicBezTo>
                  <a:pt x="1382712" y="2246313"/>
                  <a:pt x="1400175" y="2153444"/>
                  <a:pt x="1438275" y="2176463"/>
                </a:cubicBezTo>
                <a:cubicBezTo>
                  <a:pt x="1476375" y="2199482"/>
                  <a:pt x="1562100" y="2344738"/>
                  <a:pt x="1576387" y="2390775"/>
                </a:cubicBezTo>
                <a:cubicBezTo>
                  <a:pt x="1590674" y="2436812"/>
                  <a:pt x="1518444" y="2414588"/>
                  <a:pt x="1524000" y="2452688"/>
                </a:cubicBezTo>
                <a:cubicBezTo>
                  <a:pt x="1529556" y="2490788"/>
                  <a:pt x="1607344" y="2573338"/>
                  <a:pt x="1609725" y="2619375"/>
                </a:cubicBezTo>
                <a:cubicBezTo>
                  <a:pt x="1612106" y="2665412"/>
                  <a:pt x="1550987" y="2693194"/>
                  <a:pt x="1538287" y="2728913"/>
                </a:cubicBezTo>
                <a:cubicBezTo>
                  <a:pt x="1525587" y="2764632"/>
                  <a:pt x="1529556" y="2799160"/>
                  <a:pt x="1533525" y="2833688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7" name="Forme libre : forme 16">
            <a:extLst>
              <a:ext uri="{FF2B5EF4-FFF2-40B4-BE49-F238E27FC236}">
                <a16:creationId xmlns:a16="http://schemas.microsoft.com/office/drawing/2014/main" id="{6B897376-6770-4E5A-9E1D-3002D87E2B1B}"/>
              </a:ext>
            </a:extLst>
          </p:cNvPr>
          <p:cNvSpPr/>
          <p:nvPr/>
        </p:nvSpPr>
        <p:spPr>
          <a:xfrm>
            <a:off x="5562410" y="1019175"/>
            <a:ext cx="1024052" cy="981075"/>
          </a:xfrm>
          <a:custGeom>
            <a:avLst/>
            <a:gdLst>
              <a:gd name="connsiteX0" fmla="*/ 352615 w 1024052"/>
              <a:gd name="connsiteY0" fmla="*/ 0 h 981075"/>
              <a:gd name="connsiteX1" fmla="*/ 385953 w 1024052"/>
              <a:gd name="connsiteY1" fmla="*/ 147638 h 981075"/>
              <a:gd name="connsiteX2" fmla="*/ 433578 w 1024052"/>
              <a:gd name="connsiteY2" fmla="*/ 223838 h 981075"/>
              <a:gd name="connsiteX3" fmla="*/ 14478 w 1024052"/>
              <a:gd name="connsiteY3" fmla="*/ 481013 h 981075"/>
              <a:gd name="connsiteX4" fmla="*/ 128778 w 1024052"/>
              <a:gd name="connsiteY4" fmla="*/ 547688 h 981075"/>
              <a:gd name="connsiteX5" fmla="*/ 443103 w 1024052"/>
              <a:gd name="connsiteY5" fmla="*/ 623888 h 981075"/>
              <a:gd name="connsiteX6" fmla="*/ 666940 w 1024052"/>
              <a:gd name="connsiteY6" fmla="*/ 923925 h 981075"/>
              <a:gd name="connsiteX7" fmla="*/ 814578 w 1024052"/>
              <a:gd name="connsiteY7" fmla="*/ 790575 h 981075"/>
              <a:gd name="connsiteX8" fmla="*/ 900303 w 1024052"/>
              <a:gd name="connsiteY8" fmla="*/ 900113 h 981075"/>
              <a:gd name="connsiteX9" fmla="*/ 1009840 w 1024052"/>
              <a:gd name="connsiteY9" fmla="*/ 857250 h 981075"/>
              <a:gd name="connsiteX10" fmla="*/ 1019365 w 1024052"/>
              <a:gd name="connsiteY10" fmla="*/ 981075 h 981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024052" h="981075">
                <a:moveTo>
                  <a:pt x="352615" y="0"/>
                </a:moveTo>
                <a:cubicBezTo>
                  <a:pt x="362537" y="55166"/>
                  <a:pt x="372459" y="110332"/>
                  <a:pt x="385953" y="147638"/>
                </a:cubicBezTo>
                <a:cubicBezTo>
                  <a:pt x="399447" y="184944"/>
                  <a:pt x="495491" y="168276"/>
                  <a:pt x="433578" y="223838"/>
                </a:cubicBezTo>
                <a:cubicBezTo>
                  <a:pt x="371666" y="279401"/>
                  <a:pt x="65278" y="427038"/>
                  <a:pt x="14478" y="481013"/>
                </a:cubicBezTo>
                <a:cubicBezTo>
                  <a:pt x="-36322" y="534988"/>
                  <a:pt x="57341" y="523876"/>
                  <a:pt x="128778" y="547688"/>
                </a:cubicBezTo>
                <a:cubicBezTo>
                  <a:pt x="200215" y="571500"/>
                  <a:pt x="353409" y="561182"/>
                  <a:pt x="443103" y="623888"/>
                </a:cubicBezTo>
                <a:cubicBezTo>
                  <a:pt x="532797" y="686594"/>
                  <a:pt x="605028" y="896144"/>
                  <a:pt x="666940" y="923925"/>
                </a:cubicBezTo>
                <a:cubicBezTo>
                  <a:pt x="728852" y="951706"/>
                  <a:pt x="775684" y="794544"/>
                  <a:pt x="814578" y="790575"/>
                </a:cubicBezTo>
                <a:cubicBezTo>
                  <a:pt x="853472" y="786606"/>
                  <a:pt x="867759" y="889001"/>
                  <a:pt x="900303" y="900113"/>
                </a:cubicBezTo>
                <a:cubicBezTo>
                  <a:pt x="932847" y="911225"/>
                  <a:pt x="989996" y="843756"/>
                  <a:pt x="1009840" y="857250"/>
                </a:cubicBezTo>
                <a:cubicBezTo>
                  <a:pt x="1029684" y="870744"/>
                  <a:pt x="1024524" y="925909"/>
                  <a:pt x="1019365" y="981075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8" name="Forme libre : forme 17">
            <a:extLst>
              <a:ext uri="{FF2B5EF4-FFF2-40B4-BE49-F238E27FC236}">
                <a16:creationId xmlns:a16="http://schemas.microsoft.com/office/drawing/2014/main" id="{20498A84-F3E1-452B-9923-BAD59EE2CD91}"/>
              </a:ext>
            </a:extLst>
          </p:cNvPr>
          <p:cNvSpPr/>
          <p:nvPr/>
        </p:nvSpPr>
        <p:spPr>
          <a:xfrm>
            <a:off x="4067175" y="1719263"/>
            <a:ext cx="2319338" cy="1011041"/>
          </a:xfrm>
          <a:custGeom>
            <a:avLst/>
            <a:gdLst>
              <a:gd name="connsiteX0" fmla="*/ 0 w 2319338"/>
              <a:gd name="connsiteY0" fmla="*/ 0 h 1011041"/>
              <a:gd name="connsiteX1" fmla="*/ 119063 w 2319338"/>
              <a:gd name="connsiteY1" fmla="*/ 80962 h 1011041"/>
              <a:gd name="connsiteX2" fmla="*/ 157163 w 2319338"/>
              <a:gd name="connsiteY2" fmla="*/ 228600 h 1011041"/>
              <a:gd name="connsiteX3" fmla="*/ 247650 w 2319338"/>
              <a:gd name="connsiteY3" fmla="*/ 214312 h 1011041"/>
              <a:gd name="connsiteX4" fmla="*/ 271463 w 2319338"/>
              <a:gd name="connsiteY4" fmla="*/ 123825 h 1011041"/>
              <a:gd name="connsiteX5" fmla="*/ 319088 w 2319338"/>
              <a:gd name="connsiteY5" fmla="*/ 223837 h 1011041"/>
              <a:gd name="connsiteX6" fmla="*/ 442913 w 2319338"/>
              <a:gd name="connsiteY6" fmla="*/ 247650 h 1011041"/>
              <a:gd name="connsiteX7" fmla="*/ 490538 w 2319338"/>
              <a:gd name="connsiteY7" fmla="*/ 104775 h 1011041"/>
              <a:gd name="connsiteX8" fmla="*/ 619125 w 2319338"/>
              <a:gd name="connsiteY8" fmla="*/ 28575 h 1011041"/>
              <a:gd name="connsiteX9" fmla="*/ 681038 w 2319338"/>
              <a:gd name="connsiteY9" fmla="*/ 133350 h 1011041"/>
              <a:gd name="connsiteX10" fmla="*/ 795338 w 2319338"/>
              <a:gd name="connsiteY10" fmla="*/ 223837 h 1011041"/>
              <a:gd name="connsiteX11" fmla="*/ 909638 w 2319338"/>
              <a:gd name="connsiteY11" fmla="*/ 419100 h 1011041"/>
              <a:gd name="connsiteX12" fmla="*/ 1100138 w 2319338"/>
              <a:gd name="connsiteY12" fmla="*/ 690562 h 1011041"/>
              <a:gd name="connsiteX13" fmla="*/ 1404938 w 2319338"/>
              <a:gd name="connsiteY13" fmla="*/ 576262 h 1011041"/>
              <a:gd name="connsiteX14" fmla="*/ 1528763 w 2319338"/>
              <a:gd name="connsiteY14" fmla="*/ 733425 h 1011041"/>
              <a:gd name="connsiteX15" fmla="*/ 1733550 w 2319338"/>
              <a:gd name="connsiteY15" fmla="*/ 619125 h 1011041"/>
              <a:gd name="connsiteX16" fmla="*/ 1819275 w 2319338"/>
              <a:gd name="connsiteY16" fmla="*/ 771525 h 1011041"/>
              <a:gd name="connsiteX17" fmla="*/ 1776413 w 2319338"/>
              <a:gd name="connsiteY17" fmla="*/ 957262 h 1011041"/>
              <a:gd name="connsiteX18" fmla="*/ 1828800 w 2319338"/>
              <a:gd name="connsiteY18" fmla="*/ 1004887 h 1011041"/>
              <a:gd name="connsiteX19" fmla="*/ 2095500 w 2319338"/>
              <a:gd name="connsiteY19" fmla="*/ 842962 h 1011041"/>
              <a:gd name="connsiteX20" fmla="*/ 2176463 w 2319338"/>
              <a:gd name="connsiteY20" fmla="*/ 900112 h 1011041"/>
              <a:gd name="connsiteX21" fmla="*/ 2295525 w 2319338"/>
              <a:gd name="connsiteY21" fmla="*/ 862012 h 1011041"/>
              <a:gd name="connsiteX22" fmla="*/ 2319338 w 2319338"/>
              <a:gd name="connsiteY22" fmla="*/ 795337 h 10110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2319338" h="1011041">
                <a:moveTo>
                  <a:pt x="0" y="0"/>
                </a:moveTo>
                <a:cubicBezTo>
                  <a:pt x="46434" y="21431"/>
                  <a:pt x="92869" y="42862"/>
                  <a:pt x="119063" y="80962"/>
                </a:cubicBezTo>
                <a:cubicBezTo>
                  <a:pt x="145257" y="119062"/>
                  <a:pt x="135732" y="206375"/>
                  <a:pt x="157163" y="228600"/>
                </a:cubicBezTo>
                <a:cubicBezTo>
                  <a:pt x="178594" y="250825"/>
                  <a:pt x="228600" y="231774"/>
                  <a:pt x="247650" y="214312"/>
                </a:cubicBezTo>
                <a:cubicBezTo>
                  <a:pt x="266700" y="196850"/>
                  <a:pt x="259557" y="122238"/>
                  <a:pt x="271463" y="123825"/>
                </a:cubicBezTo>
                <a:cubicBezTo>
                  <a:pt x="283369" y="125412"/>
                  <a:pt x="290513" y="203200"/>
                  <a:pt x="319088" y="223837"/>
                </a:cubicBezTo>
                <a:cubicBezTo>
                  <a:pt x="347663" y="244474"/>
                  <a:pt x="414338" y="267494"/>
                  <a:pt x="442913" y="247650"/>
                </a:cubicBezTo>
                <a:cubicBezTo>
                  <a:pt x="471488" y="227806"/>
                  <a:pt x="461169" y="141287"/>
                  <a:pt x="490538" y="104775"/>
                </a:cubicBezTo>
                <a:cubicBezTo>
                  <a:pt x="519907" y="68263"/>
                  <a:pt x="587375" y="23813"/>
                  <a:pt x="619125" y="28575"/>
                </a:cubicBezTo>
                <a:cubicBezTo>
                  <a:pt x="650875" y="33337"/>
                  <a:pt x="651669" y="100806"/>
                  <a:pt x="681038" y="133350"/>
                </a:cubicBezTo>
                <a:cubicBezTo>
                  <a:pt x="710407" y="165894"/>
                  <a:pt x="757238" y="176212"/>
                  <a:pt x="795338" y="223837"/>
                </a:cubicBezTo>
                <a:cubicBezTo>
                  <a:pt x="833438" y="271462"/>
                  <a:pt x="858838" y="341313"/>
                  <a:pt x="909638" y="419100"/>
                </a:cubicBezTo>
                <a:cubicBezTo>
                  <a:pt x="960438" y="496888"/>
                  <a:pt x="1017588" y="664368"/>
                  <a:pt x="1100138" y="690562"/>
                </a:cubicBezTo>
                <a:cubicBezTo>
                  <a:pt x="1182688" y="716756"/>
                  <a:pt x="1333501" y="569118"/>
                  <a:pt x="1404938" y="576262"/>
                </a:cubicBezTo>
                <a:cubicBezTo>
                  <a:pt x="1476375" y="583406"/>
                  <a:pt x="1473994" y="726281"/>
                  <a:pt x="1528763" y="733425"/>
                </a:cubicBezTo>
                <a:cubicBezTo>
                  <a:pt x="1583532" y="740569"/>
                  <a:pt x="1685131" y="612775"/>
                  <a:pt x="1733550" y="619125"/>
                </a:cubicBezTo>
                <a:cubicBezTo>
                  <a:pt x="1781969" y="625475"/>
                  <a:pt x="1812131" y="715169"/>
                  <a:pt x="1819275" y="771525"/>
                </a:cubicBezTo>
                <a:cubicBezTo>
                  <a:pt x="1826419" y="827881"/>
                  <a:pt x="1774825" y="918368"/>
                  <a:pt x="1776413" y="957262"/>
                </a:cubicBezTo>
                <a:cubicBezTo>
                  <a:pt x="1778001" y="996156"/>
                  <a:pt x="1775619" y="1023937"/>
                  <a:pt x="1828800" y="1004887"/>
                </a:cubicBezTo>
                <a:cubicBezTo>
                  <a:pt x="1881981" y="985837"/>
                  <a:pt x="2037556" y="860425"/>
                  <a:pt x="2095500" y="842962"/>
                </a:cubicBezTo>
                <a:cubicBezTo>
                  <a:pt x="2153444" y="825500"/>
                  <a:pt x="2143126" y="896937"/>
                  <a:pt x="2176463" y="900112"/>
                </a:cubicBezTo>
                <a:cubicBezTo>
                  <a:pt x="2209800" y="903287"/>
                  <a:pt x="2271713" y="879474"/>
                  <a:pt x="2295525" y="862012"/>
                </a:cubicBezTo>
                <a:cubicBezTo>
                  <a:pt x="2319337" y="844550"/>
                  <a:pt x="2319337" y="819943"/>
                  <a:pt x="2319338" y="795337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9" name="Forme libre : forme 18">
            <a:extLst>
              <a:ext uri="{FF2B5EF4-FFF2-40B4-BE49-F238E27FC236}">
                <a16:creationId xmlns:a16="http://schemas.microsoft.com/office/drawing/2014/main" id="{8FBAC746-697B-4F02-AFF8-DF8C4C25D370}"/>
              </a:ext>
            </a:extLst>
          </p:cNvPr>
          <p:cNvSpPr/>
          <p:nvPr/>
        </p:nvSpPr>
        <p:spPr>
          <a:xfrm>
            <a:off x="4846088" y="2724150"/>
            <a:ext cx="2826300" cy="1924050"/>
          </a:xfrm>
          <a:custGeom>
            <a:avLst/>
            <a:gdLst>
              <a:gd name="connsiteX0" fmla="*/ 1049887 w 2826300"/>
              <a:gd name="connsiteY0" fmla="*/ 0 h 1924050"/>
              <a:gd name="connsiteX1" fmla="*/ 983212 w 2826300"/>
              <a:gd name="connsiteY1" fmla="*/ 95250 h 1924050"/>
              <a:gd name="connsiteX2" fmla="*/ 1087987 w 2826300"/>
              <a:gd name="connsiteY2" fmla="*/ 219075 h 1924050"/>
              <a:gd name="connsiteX3" fmla="*/ 916537 w 2826300"/>
              <a:gd name="connsiteY3" fmla="*/ 342900 h 1924050"/>
              <a:gd name="connsiteX4" fmla="*/ 654600 w 2826300"/>
              <a:gd name="connsiteY4" fmla="*/ 528638 h 1924050"/>
              <a:gd name="connsiteX5" fmla="*/ 530775 w 2826300"/>
              <a:gd name="connsiteY5" fmla="*/ 423863 h 1924050"/>
              <a:gd name="connsiteX6" fmla="*/ 364087 w 2826300"/>
              <a:gd name="connsiteY6" fmla="*/ 257175 h 1924050"/>
              <a:gd name="connsiteX7" fmla="*/ 178350 w 2826300"/>
              <a:gd name="connsiteY7" fmla="*/ 400050 h 1924050"/>
              <a:gd name="connsiteX8" fmla="*/ 6900 w 2826300"/>
              <a:gd name="connsiteY8" fmla="*/ 490538 h 1924050"/>
              <a:gd name="connsiteX9" fmla="*/ 45000 w 2826300"/>
              <a:gd name="connsiteY9" fmla="*/ 661988 h 1924050"/>
              <a:gd name="connsiteX10" fmla="*/ 149775 w 2826300"/>
              <a:gd name="connsiteY10" fmla="*/ 647700 h 1924050"/>
              <a:gd name="connsiteX11" fmla="*/ 206925 w 2826300"/>
              <a:gd name="connsiteY11" fmla="*/ 723900 h 1924050"/>
              <a:gd name="connsiteX12" fmla="*/ 106912 w 2826300"/>
              <a:gd name="connsiteY12" fmla="*/ 766763 h 1924050"/>
              <a:gd name="connsiteX13" fmla="*/ 178350 w 2826300"/>
              <a:gd name="connsiteY13" fmla="*/ 981075 h 1924050"/>
              <a:gd name="connsiteX14" fmla="*/ 159300 w 2826300"/>
              <a:gd name="connsiteY14" fmla="*/ 1042988 h 1924050"/>
              <a:gd name="connsiteX15" fmla="*/ 316462 w 2826300"/>
              <a:gd name="connsiteY15" fmla="*/ 1333500 h 1924050"/>
              <a:gd name="connsiteX16" fmla="*/ 449812 w 2826300"/>
              <a:gd name="connsiteY16" fmla="*/ 1271588 h 1924050"/>
              <a:gd name="connsiteX17" fmla="*/ 416475 w 2826300"/>
              <a:gd name="connsiteY17" fmla="*/ 1176338 h 1924050"/>
              <a:gd name="connsiteX18" fmla="*/ 530775 w 2826300"/>
              <a:gd name="connsiteY18" fmla="*/ 1066800 h 1924050"/>
              <a:gd name="connsiteX19" fmla="*/ 740325 w 2826300"/>
              <a:gd name="connsiteY19" fmla="*/ 985838 h 1924050"/>
              <a:gd name="connsiteX20" fmla="*/ 807000 w 2826300"/>
              <a:gd name="connsiteY20" fmla="*/ 885825 h 1924050"/>
              <a:gd name="connsiteX21" fmla="*/ 949875 w 2826300"/>
              <a:gd name="connsiteY21" fmla="*/ 1138238 h 1924050"/>
              <a:gd name="connsiteX22" fmla="*/ 1007025 w 2826300"/>
              <a:gd name="connsiteY22" fmla="*/ 1095375 h 1924050"/>
              <a:gd name="connsiteX23" fmla="*/ 1126087 w 2826300"/>
              <a:gd name="connsiteY23" fmla="*/ 1362075 h 1924050"/>
              <a:gd name="connsiteX24" fmla="*/ 1164187 w 2826300"/>
              <a:gd name="connsiteY24" fmla="*/ 1214438 h 1924050"/>
              <a:gd name="connsiteX25" fmla="*/ 1297537 w 2826300"/>
              <a:gd name="connsiteY25" fmla="*/ 1347788 h 1924050"/>
              <a:gd name="connsiteX26" fmla="*/ 1468987 w 2826300"/>
              <a:gd name="connsiteY26" fmla="*/ 1414463 h 1924050"/>
              <a:gd name="connsiteX27" fmla="*/ 1669012 w 2826300"/>
              <a:gd name="connsiteY27" fmla="*/ 1400175 h 1924050"/>
              <a:gd name="connsiteX28" fmla="*/ 1921425 w 2826300"/>
              <a:gd name="connsiteY28" fmla="*/ 1485900 h 1924050"/>
              <a:gd name="connsiteX29" fmla="*/ 2030962 w 2826300"/>
              <a:gd name="connsiteY29" fmla="*/ 1485900 h 1924050"/>
              <a:gd name="connsiteX30" fmla="*/ 2292900 w 2826300"/>
              <a:gd name="connsiteY30" fmla="*/ 1714500 h 1924050"/>
              <a:gd name="connsiteX31" fmla="*/ 2373862 w 2826300"/>
              <a:gd name="connsiteY31" fmla="*/ 1733550 h 1924050"/>
              <a:gd name="connsiteX32" fmla="*/ 2445300 w 2826300"/>
              <a:gd name="connsiteY32" fmla="*/ 1728788 h 1924050"/>
              <a:gd name="connsiteX33" fmla="*/ 2702475 w 2826300"/>
              <a:gd name="connsiteY33" fmla="*/ 1871663 h 1924050"/>
              <a:gd name="connsiteX34" fmla="*/ 2826300 w 2826300"/>
              <a:gd name="connsiteY34" fmla="*/ 1924050 h 1924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2826300" h="1924050">
                <a:moveTo>
                  <a:pt x="1049887" y="0"/>
                </a:moveTo>
                <a:cubicBezTo>
                  <a:pt x="1013374" y="29369"/>
                  <a:pt x="976862" y="58738"/>
                  <a:pt x="983212" y="95250"/>
                </a:cubicBezTo>
                <a:cubicBezTo>
                  <a:pt x="989562" y="131762"/>
                  <a:pt x="1099099" y="177800"/>
                  <a:pt x="1087987" y="219075"/>
                </a:cubicBezTo>
                <a:cubicBezTo>
                  <a:pt x="1076875" y="260350"/>
                  <a:pt x="916537" y="342900"/>
                  <a:pt x="916537" y="342900"/>
                </a:cubicBezTo>
                <a:cubicBezTo>
                  <a:pt x="844306" y="394494"/>
                  <a:pt x="718894" y="515144"/>
                  <a:pt x="654600" y="528638"/>
                </a:cubicBezTo>
                <a:cubicBezTo>
                  <a:pt x="590306" y="542132"/>
                  <a:pt x="579194" y="469107"/>
                  <a:pt x="530775" y="423863"/>
                </a:cubicBezTo>
                <a:cubicBezTo>
                  <a:pt x="482356" y="378619"/>
                  <a:pt x="422824" y="261144"/>
                  <a:pt x="364087" y="257175"/>
                </a:cubicBezTo>
                <a:cubicBezTo>
                  <a:pt x="305349" y="253206"/>
                  <a:pt x="237881" y="361156"/>
                  <a:pt x="178350" y="400050"/>
                </a:cubicBezTo>
                <a:cubicBezTo>
                  <a:pt x="118819" y="438944"/>
                  <a:pt x="29125" y="446882"/>
                  <a:pt x="6900" y="490538"/>
                </a:cubicBezTo>
                <a:cubicBezTo>
                  <a:pt x="-15325" y="534194"/>
                  <a:pt x="21188" y="635794"/>
                  <a:pt x="45000" y="661988"/>
                </a:cubicBezTo>
                <a:cubicBezTo>
                  <a:pt x="68812" y="688182"/>
                  <a:pt x="122787" y="637381"/>
                  <a:pt x="149775" y="647700"/>
                </a:cubicBezTo>
                <a:cubicBezTo>
                  <a:pt x="176763" y="658019"/>
                  <a:pt x="214069" y="704056"/>
                  <a:pt x="206925" y="723900"/>
                </a:cubicBezTo>
                <a:cubicBezTo>
                  <a:pt x="199781" y="743744"/>
                  <a:pt x="111674" y="723901"/>
                  <a:pt x="106912" y="766763"/>
                </a:cubicBezTo>
                <a:cubicBezTo>
                  <a:pt x="102149" y="809626"/>
                  <a:pt x="169619" y="935038"/>
                  <a:pt x="178350" y="981075"/>
                </a:cubicBezTo>
                <a:cubicBezTo>
                  <a:pt x="187081" y="1027113"/>
                  <a:pt x="136281" y="984251"/>
                  <a:pt x="159300" y="1042988"/>
                </a:cubicBezTo>
                <a:cubicBezTo>
                  <a:pt x="182319" y="1101726"/>
                  <a:pt x="268043" y="1295400"/>
                  <a:pt x="316462" y="1333500"/>
                </a:cubicBezTo>
                <a:cubicBezTo>
                  <a:pt x="364881" y="1371600"/>
                  <a:pt x="433143" y="1297782"/>
                  <a:pt x="449812" y="1271588"/>
                </a:cubicBezTo>
                <a:cubicBezTo>
                  <a:pt x="466481" y="1245394"/>
                  <a:pt x="402981" y="1210469"/>
                  <a:pt x="416475" y="1176338"/>
                </a:cubicBezTo>
                <a:cubicBezTo>
                  <a:pt x="429969" y="1142207"/>
                  <a:pt x="476800" y="1098550"/>
                  <a:pt x="530775" y="1066800"/>
                </a:cubicBezTo>
                <a:cubicBezTo>
                  <a:pt x="584750" y="1035050"/>
                  <a:pt x="694288" y="1016000"/>
                  <a:pt x="740325" y="985838"/>
                </a:cubicBezTo>
                <a:cubicBezTo>
                  <a:pt x="786362" y="955676"/>
                  <a:pt x="772075" y="860425"/>
                  <a:pt x="807000" y="885825"/>
                </a:cubicBezTo>
                <a:cubicBezTo>
                  <a:pt x="841925" y="911225"/>
                  <a:pt x="916537" y="1103313"/>
                  <a:pt x="949875" y="1138238"/>
                </a:cubicBezTo>
                <a:cubicBezTo>
                  <a:pt x="983212" y="1173163"/>
                  <a:pt x="977656" y="1058069"/>
                  <a:pt x="1007025" y="1095375"/>
                </a:cubicBezTo>
                <a:cubicBezTo>
                  <a:pt x="1036394" y="1132681"/>
                  <a:pt x="1099893" y="1342231"/>
                  <a:pt x="1126087" y="1362075"/>
                </a:cubicBezTo>
                <a:cubicBezTo>
                  <a:pt x="1152281" y="1381919"/>
                  <a:pt x="1135612" y="1216819"/>
                  <a:pt x="1164187" y="1214438"/>
                </a:cubicBezTo>
                <a:cubicBezTo>
                  <a:pt x="1192762" y="1212057"/>
                  <a:pt x="1246737" y="1314451"/>
                  <a:pt x="1297537" y="1347788"/>
                </a:cubicBezTo>
                <a:cubicBezTo>
                  <a:pt x="1348337" y="1381125"/>
                  <a:pt x="1407075" y="1405732"/>
                  <a:pt x="1468987" y="1414463"/>
                </a:cubicBezTo>
                <a:cubicBezTo>
                  <a:pt x="1530899" y="1423194"/>
                  <a:pt x="1593606" y="1388269"/>
                  <a:pt x="1669012" y="1400175"/>
                </a:cubicBezTo>
                <a:cubicBezTo>
                  <a:pt x="1744418" y="1412081"/>
                  <a:pt x="1861100" y="1471613"/>
                  <a:pt x="1921425" y="1485900"/>
                </a:cubicBezTo>
                <a:cubicBezTo>
                  <a:pt x="1981750" y="1500187"/>
                  <a:pt x="1969049" y="1447800"/>
                  <a:pt x="2030962" y="1485900"/>
                </a:cubicBezTo>
                <a:cubicBezTo>
                  <a:pt x="2092875" y="1524000"/>
                  <a:pt x="2235750" y="1673225"/>
                  <a:pt x="2292900" y="1714500"/>
                </a:cubicBezTo>
                <a:cubicBezTo>
                  <a:pt x="2350050" y="1755775"/>
                  <a:pt x="2348462" y="1731169"/>
                  <a:pt x="2373862" y="1733550"/>
                </a:cubicBezTo>
                <a:cubicBezTo>
                  <a:pt x="2399262" y="1735931"/>
                  <a:pt x="2390531" y="1705769"/>
                  <a:pt x="2445300" y="1728788"/>
                </a:cubicBezTo>
                <a:cubicBezTo>
                  <a:pt x="2500069" y="1751807"/>
                  <a:pt x="2638975" y="1839119"/>
                  <a:pt x="2702475" y="1871663"/>
                </a:cubicBezTo>
                <a:cubicBezTo>
                  <a:pt x="2765975" y="1904207"/>
                  <a:pt x="2796137" y="1914128"/>
                  <a:pt x="2826300" y="1924050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0" name="Forme libre : forme 19">
            <a:extLst>
              <a:ext uri="{FF2B5EF4-FFF2-40B4-BE49-F238E27FC236}">
                <a16:creationId xmlns:a16="http://schemas.microsoft.com/office/drawing/2014/main" id="{9C419867-01DA-4A07-90F3-8C56C004BAEE}"/>
              </a:ext>
            </a:extLst>
          </p:cNvPr>
          <p:cNvSpPr/>
          <p:nvPr/>
        </p:nvSpPr>
        <p:spPr>
          <a:xfrm>
            <a:off x="4797425" y="3530600"/>
            <a:ext cx="158750" cy="104775"/>
          </a:xfrm>
          <a:custGeom>
            <a:avLst/>
            <a:gdLst>
              <a:gd name="connsiteX0" fmla="*/ 158750 w 158750"/>
              <a:gd name="connsiteY0" fmla="*/ 0 h 104775"/>
              <a:gd name="connsiteX1" fmla="*/ 60325 w 158750"/>
              <a:gd name="connsiteY1" fmla="*/ 34925 h 104775"/>
              <a:gd name="connsiteX2" fmla="*/ 0 w 158750"/>
              <a:gd name="connsiteY2" fmla="*/ 104775 h 104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8750" h="104775">
                <a:moveTo>
                  <a:pt x="158750" y="0"/>
                </a:moveTo>
                <a:cubicBezTo>
                  <a:pt x="122766" y="8731"/>
                  <a:pt x="86783" y="17462"/>
                  <a:pt x="60325" y="34925"/>
                </a:cubicBezTo>
                <a:cubicBezTo>
                  <a:pt x="33867" y="52388"/>
                  <a:pt x="16933" y="78581"/>
                  <a:pt x="0" y="104775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" name="Forme libre : forme 1">
            <a:extLst>
              <a:ext uri="{FF2B5EF4-FFF2-40B4-BE49-F238E27FC236}">
                <a16:creationId xmlns:a16="http://schemas.microsoft.com/office/drawing/2014/main" id="{B7DAACF1-E6F7-44BB-AB7F-4826964ED36A}"/>
              </a:ext>
            </a:extLst>
          </p:cNvPr>
          <p:cNvSpPr/>
          <p:nvPr/>
        </p:nvSpPr>
        <p:spPr>
          <a:xfrm>
            <a:off x="3064213" y="311284"/>
            <a:ext cx="2412461" cy="6293797"/>
          </a:xfrm>
          <a:custGeom>
            <a:avLst/>
            <a:gdLst>
              <a:gd name="connsiteX0" fmla="*/ 0 w 2558374"/>
              <a:gd name="connsiteY0" fmla="*/ 0 h 6799634"/>
              <a:gd name="connsiteX1" fmla="*/ 369651 w 2558374"/>
              <a:gd name="connsiteY1" fmla="*/ 817123 h 6799634"/>
              <a:gd name="connsiteX2" fmla="*/ 573931 w 2558374"/>
              <a:gd name="connsiteY2" fmla="*/ 1225685 h 6799634"/>
              <a:gd name="connsiteX3" fmla="*/ 700391 w 2558374"/>
              <a:gd name="connsiteY3" fmla="*/ 1702340 h 6799634"/>
              <a:gd name="connsiteX4" fmla="*/ 1060314 w 2558374"/>
              <a:gd name="connsiteY4" fmla="*/ 2013625 h 6799634"/>
              <a:gd name="connsiteX5" fmla="*/ 1605063 w 2558374"/>
              <a:gd name="connsiteY5" fmla="*/ 2986391 h 6799634"/>
              <a:gd name="connsiteX6" fmla="*/ 1760706 w 2558374"/>
              <a:gd name="connsiteY6" fmla="*/ 3550595 h 6799634"/>
              <a:gd name="connsiteX7" fmla="*/ 1857983 w 2558374"/>
              <a:gd name="connsiteY7" fmla="*/ 4036978 h 6799634"/>
              <a:gd name="connsiteX8" fmla="*/ 1770434 w 2558374"/>
              <a:gd name="connsiteY8" fmla="*/ 4435812 h 6799634"/>
              <a:gd name="connsiteX9" fmla="*/ 1809344 w 2558374"/>
              <a:gd name="connsiteY9" fmla="*/ 4669276 h 6799634"/>
              <a:gd name="connsiteX10" fmla="*/ 2091446 w 2558374"/>
              <a:gd name="connsiteY10" fmla="*/ 5175115 h 6799634"/>
              <a:gd name="connsiteX11" fmla="*/ 2286000 w 2558374"/>
              <a:gd name="connsiteY11" fmla="*/ 5515583 h 6799634"/>
              <a:gd name="connsiteX12" fmla="*/ 2305455 w 2558374"/>
              <a:gd name="connsiteY12" fmla="*/ 5914417 h 6799634"/>
              <a:gd name="connsiteX13" fmla="*/ 2441642 w 2558374"/>
              <a:gd name="connsiteY13" fmla="*/ 6147880 h 6799634"/>
              <a:gd name="connsiteX14" fmla="*/ 2538919 w 2558374"/>
              <a:gd name="connsiteY14" fmla="*/ 6556442 h 6799634"/>
              <a:gd name="connsiteX15" fmla="*/ 2558374 w 2558374"/>
              <a:gd name="connsiteY15" fmla="*/ 6799634 h 6799634"/>
              <a:gd name="connsiteX0" fmla="*/ 0 w 2558374"/>
              <a:gd name="connsiteY0" fmla="*/ 0 h 6799634"/>
              <a:gd name="connsiteX1" fmla="*/ 369651 w 2558374"/>
              <a:gd name="connsiteY1" fmla="*/ 817123 h 6799634"/>
              <a:gd name="connsiteX2" fmla="*/ 573931 w 2558374"/>
              <a:gd name="connsiteY2" fmla="*/ 1225685 h 6799634"/>
              <a:gd name="connsiteX3" fmla="*/ 700391 w 2558374"/>
              <a:gd name="connsiteY3" fmla="*/ 1702340 h 6799634"/>
              <a:gd name="connsiteX4" fmla="*/ 1060314 w 2558374"/>
              <a:gd name="connsiteY4" fmla="*/ 2013625 h 6799634"/>
              <a:gd name="connsiteX5" fmla="*/ 1322961 w 2558374"/>
              <a:gd name="connsiteY5" fmla="*/ 2509736 h 6799634"/>
              <a:gd name="connsiteX6" fmla="*/ 1605063 w 2558374"/>
              <a:gd name="connsiteY6" fmla="*/ 2986391 h 6799634"/>
              <a:gd name="connsiteX7" fmla="*/ 1760706 w 2558374"/>
              <a:gd name="connsiteY7" fmla="*/ 3550595 h 6799634"/>
              <a:gd name="connsiteX8" fmla="*/ 1857983 w 2558374"/>
              <a:gd name="connsiteY8" fmla="*/ 4036978 h 6799634"/>
              <a:gd name="connsiteX9" fmla="*/ 1770434 w 2558374"/>
              <a:gd name="connsiteY9" fmla="*/ 4435812 h 6799634"/>
              <a:gd name="connsiteX10" fmla="*/ 1809344 w 2558374"/>
              <a:gd name="connsiteY10" fmla="*/ 4669276 h 6799634"/>
              <a:gd name="connsiteX11" fmla="*/ 2091446 w 2558374"/>
              <a:gd name="connsiteY11" fmla="*/ 5175115 h 6799634"/>
              <a:gd name="connsiteX12" fmla="*/ 2286000 w 2558374"/>
              <a:gd name="connsiteY12" fmla="*/ 5515583 h 6799634"/>
              <a:gd name="connsiteX13" fmla="*/ 2305455 w 2558374"/>
              <a:gd name="connsiteY13" fmla="*/ 5914417 h 6799634"/>
              <a:gd name="connsiteX14" fmla="*/ 2441642 w 2558374"/>
              <a:gd name="connsiteY14" fmla="*/ 6147880 h 6799634"/>
              <a:gd name="connsiteX15" fmla="*/ 2538919 w 2558374"/>
              <a:gd name="connsiteY15" fmla="*/ 6556442 h 6799634"/>
              <a:gd name="connsiteX16" fmla="*/ 2558374 w 2558374"/>
              <a:gd name="connsiteY16" fmla="*/ 6799634 h 6799634"/>
              <a:gd name="connsiteX0" fmla="*/ 0 w 2422187"/>
              <a:gd name="connsiteY0" fmla="*/ 0 h 6527260"/>
              <a:gd name="connsiteX1" fmla="*/ 233464 w 2422187"/>
              <a:gd name="connsiteY1" fmla="*/ 544749 h 6527260"/>
              <a:gd name="connsiteX2" fmla="*/ 437744 w 2422187"/>
              <a:gd name="connsiteY2" fmla="*/ 953311 h 6527260"/>
              <a:gd name="connsiteX3" fmla="*/ 564204 w 2422187"/>
              <a:gd name="connsiteY3" fmla="*/ 1429966 h 6527260"/>
              <a:gd name="connsiteX4" fmla="*/ 924127 w 2422187"/>
              <a:gd name="connsiteY4" fmla="*/ 1741251 h 6527260"/>
              <a:gd name="connsiteX5" fmla="*/ 1186774 w 2422187"/>
              <a:gd name="connsiteY5" fmla="*/ 2237362 h 6527260"/>
              <a:gd name="connsiteX6" fmla="*/ 1468876 w 2422187"/>
              <a:gd name="connsiteY6" fmla="*/ 2714017 h 6527260"/>
              <a:gd name="connsiteX7" fmla="*/ 1624519 w 2422187"/>
              <a:gd name="connsiteY7" fmla="*/ 3278221 h 6527260"/>
              <a:gd name="connsiteX8" fmla="*/ 1721796 w 2422187"/>
              <a:gd name="connsiteY8" fmla="*/ 3764604 h 6527260"/>
              <a:gd name="connsiteX9" fmla="*/ 1634247 w 2422187"/>
              <a:gd name="connsiteY9" fmla="*/ 4163438 h 6527260"/>
              <a:gd name="connsiteX10" fmla="*/ 1673157 w 2422187"/>
              <a:gd name="connsiteY10" fmla="*/ 4396902 h 6527260"/>
              <a:gd name="connsiteX11" fmla="*/ 1955259 w 2422187"/>
              <a:gd name="connsiteY11" fmla="*/ 4902741 h 6527260"/>
              <a:gd name="connsiteX12" fmla="*/ 2149813 w 2422187"/>
              <a:gd name="connsiteY12" fmla="*/ 5243209 h 6527260"/>
              <a:gd name="connsiteX13" fmla="*/ 2169268 w 2422187"/>
              <a:gd name="connsiteY13" fmla="*/ 5642043 h 6527260"/>
              <a:gd name="connsiteX14" fmla="*/ 2305455 w 2422187"/>
              <a:gd name="connsiteY14" fmla="*/ 5875506 h 6527260"/>
              <a:gd name="connsiteX15" fmla="*/ 2402732 w 2422187"/>
              <a:gd name="connsiteY15" fmla="*/ 6284068 h 6527260"/>
              <a:gd name="connsiteX16" fmla="*/ 2422187 w 2422187"/>
              <a:gd name="connsiteY16" fmla="*/ 6527260 h 6527260"/>
              <a:gd name="connsiteX0" fmla="*/ 0 w 2414891"/>
              <a:gd name="connsiteY0" fmla="*/ 0 h 6320435"/>
              <a:gd name="connsiteX1" fmla="*/ 233464 w 2414891"/>
              <a:gd name="connsiteY1" fmla="*/ 544749 h 6320435"/>
              <a:gd name="connsiteX2" fmla="*/ 437744 w 2414891"/>
              <a:gd name="connsiteY2" fmla="*/ 953311 h 6320435"/>
              <a:gd name="connsiteX3" fmla="*/ 564204 w 2414891"/>
              <a:gd name="connsiteY3" fmla="*/ 1429966 h 6320435"/>
              <a:gd name="connsiteX4" fmla="*/ 924127 w 2414891"/>
              <a:gd name="connsiteY4" fmla="*/ 1741251 h 6320435"/>
              <a:gd name="connsiteX5" fmla="*/ 1186774 w 2414891"/>
              <a:gd name="connsiteY5" fmla="*/ 2237362 h 6320435"/>
              <a:gd name="connsiteX6" fmla="*/ 1468876 w 2414891"/>
              <a:gd name="connsiteY6" fmla="*/ 2714017 h 6320435"/>
              <a:gd name="connsiteX7" fmla="*/ 1624519 w 2414891"/>
              <a:gd name="connsiteY7" fmla="*/ 3278221 h 6320435"/>
              <a:gd name="connsiteX8" fmla="*/ 1721796 w 2414891"/>
              <a:gd name="connsiteY8" fmla="*/ 3764604 h 6320435"/>
              <a:gd name="connsiteX9" fmla="*/ 1634247 w 2414891"/>
              <a:gd name="connsiteY9" fmla="*/ 4163438 h 6320435"/>
              <a:gd name="connsiteX10" fmla="*/ 1673157 w 2414891"/>
              <a:gd name="connsiteY10" fmla="*/ 4396902 h 6320435"/>
              <a:gd name="connsiteX11" fmla="*/ 1955259 w 2414891"/>
              <a:gd name="connsiteY11" fmla="*/ 4902741 h 6320435"/>
              <a:gd name="connsiteX12" fmla="*/ 2149813 w 2414891"/>
              <a:gd name="connsiteY12" fmla="*/ 5243209 h 6320435"/>
              <a:gd name="connsiteX13" fmla="*/ 2169268 w 2414891"/>
              <a:gd name="connsiteY13" fmla="*/ 5642043 h 6320435"/>
              <a:gd name="connsiteX14" fmla="*/ 2305455 w 2414891"/>
              <a:gd name="connsiteY14" fmla="*/ 5875506 h 6320435"/>
              <a:gd name="connsiteX15" fmla="*/ 2402732 w 2414891"/>
              <a:gd name="connsiteY15" fmla="*/ 6284068 h 6320435"/>
              <a:gd name="connsiteX16" fmla="*/ 2412460 w 2414891"/>
              <a:gd name="connsiteY16" fmla="*/ 6284069 h 6320435"/>
              <a:gd name="connsiteX0" fmla="*/ 0 w 2408179"/>
              <a:gd name="connsiteY0" fmla="*/ 0 h 6304157"/>
              <a:gd name="connsiteX1" fmla="*/ 233464 w 2408179"/>
              <a:gd name="connsiteY1" fmla="*/ 544749 h 6304157"/>
              <a:gd name="connsiteX2" fmla="*/ 437744 w 2408179"/>
              <a:gd name="connsiteY2" fmla="*/ 953311 h 6304157"/>
              <a:gd name="connsiteX3" fmla="*/ 564204 w 2408179"/>
              <a:gd name="connsiteY3" fmla="*/ 1429966 h 6304157"/>
              <a:gd name="connsiteX4" fmla="*/ 924127 w 2408179"/>
              <a:gd name="connsiteY4" fmla="*/ 1741251 h 6304157"/>
              <a:gd name="connsiteX5" fmla="*/ 1186774 w 2408179"/>
              <a:gd name="connsiteY5" fmla="*/ 2237362 h 6304157"/>
              <a:gd name="connsiteX6" fmla="*/ 1468876 w 2408179"/>
              <a:gd name="connsiteY6" fmla="*/ 2714017 h 6304157"/>
              <a:gd name="connsiteX7" fmla="*/ 1624519 w 2408179"/>
              <a:gd name="connsiteY7" fmla="*/ 3278221 h 6304157"/>
              <a:gd name="connsiteX8" fmla="*/ 1721796 w 2408179"/>
              <a:gd name="connsiteY8" fmla="*/ 3764604 h 6304157"/>
              <a:gd name="connsiteX9" fmla="*/ 1634247 w 2408179"/>
              <a:gd name="connsiteY9" fmla="*/ 4163438 h 6304157"/>
              <a:gd name="connsiteX10" fmla="*/ 1673157 w 2408179"/>
              <a:gd name="connsiteY10" fmla="*/ 4396902 h 6304157"/>
              <a:gd name="connsiteX11" fmla="*/ 1955259 w 2408179"/>
              <a:gd name="connsiteY11" fmla="*/ 4902741 h 6304157"/>
              <a:gd name="connsiteX12" fmla="*/ 2149813 w 2408179"/>
              <a:gd name="connsiteY12" fmla="*/ 5243209 h 6304157"/>
              <a:gd name="connsiteX13" fmla="*/ 2169268 w 2408179"/>
              <a:gd name="connsiteY13" fmla="*/ 5642043 h 6304157"/>
              <a:gd name="connsiteX14" fmla="*/ 2305455 w 2408179"/>
              <a:gd name="connsiteY14" fmla="*/ 5875506 h 6304157"/>
              <a:gd name="connsiteX15" fmla="*/ 2402732 w 2408179"/>
              <a:gd name="connsiteY15" fmla="*/ 6284068 h 6304157"/>
              <a:gd name="connsiteX16" fmla="*/ 2383277 w 2408179"/>
              <a:gd name="connsiteY16" fmla="*/ 6089516 h 6304157"/>
              <a:gd name="connsiteX0" fmla="*/ 0 w 2490282"/>
              <a:gd name="connsiteY0" fmla="*/ 0 h 6439712"/>
              <a:gd name="connsiteX1" fmla="*/ 233464 w 2490282"/>
              <a:gd name="connsiteY1" fmla="*/ 544749 h 6439712"/>
              <a:gd name="connsiteX2" fmla="*/ 437744 w 2490282"/>
              <a:gd name="connsiteY2" fmla="*/ 953311 h 6439712"/>
              <a:gd name="connsiteX3" fmla="*/ 564204 w 2490282"/>
              <a:gd name="connsiteY3" fmla="*/ 1429966 h 6439712"/>
              <a:gd name="connsiteX4" fmla="*/ 924127 w 2490282"/>
              <a:gd name="connsiteY4" fmla="*/ 1741251 h 6439712"/>
              <a:gd name="connsiteX5" fmla="*/ 1186774 w 2490282"/>
              <a:gd name="connsiteY5" fmla="*/ 2237362 h 6439712"/>
              <a:gd name="connsiteX6" fmla="*/ 1468876 w 2490282"/>
              <a:gd name="connsiteY6" fmla="*/ 2714017 h 6439712"/>
              <a:gd name="connsiteX7" fmla="*/ 1624519 w 2490282"/>
              <a:gd name="connsiteY7" fmla="*/ 3278221 h 6439712"/>
              <a:gd name="connsiteX8" fmla="*/ 1721796 w 2490282"/>
              <a:gd name="connsiteY8" fmla="*/ 3764604 h 6439712"/>
              <a:gd name="connsiteX9" fmla="*/ 1634247 w 2490282"/>
              <a:gd name="connsiteY9" fmla="*/ 4163438 h 6439712"/>
              <a:gd name="connsiteX10" fmla="*/ 1673157 w 2490282"/>
              <a:gd name="connsiteY10" fmla="*/ 4396902 h 6439712"/>
              <a:gd name="connsiteX11" fmla="*/ 1955259 w 2490282"/>
              <a:gd name="connsiteY11" fmla="*/ 4902741 h 6439712"/>
              <a:gd name="connsiteX12" fmla="*/ 2149813 w 2490282"/>
              <a:gd name="connsiteY12" fmla="*/ 5243209 h 6439712"/>
              <a:gd name="connsiteX13" fmla="*/ 2169268 w 2490282"/>
              <a:gd name="connsiteY13" fmla="*/ 5642043 h 6439712"/>
              <a:gd name="connsiteX14" fmla="*/ 2305455 w 2490282"/>
              <a:gd name="connsiteY14" fmla="*/ 5875506 h 6439712"/>
              <a:gd name="connsiteX15" fmla="*/ 2402732 w 2490282"/>
              <a:gd name="connsiteY15" fmla="*/ 6284068 h 6439712"/>
              <a:gd name="connsiteX16" fmla="*/ 2490282 w 2490282"/>
              <a:gd name="connsiteY16" fmla="*/ 6439712 h 6439712"/>
              <a:gd name="connsiteX0" fmla="*/ 0 w 2490282"/>
              <a:gd name="connsiteY0" fmla="*/ 0 h 6439712"/>
              <a:gd name="connsiteX1" fmla="*/ 233464 w 2490282"/>
              <a:gd name="connsiteY1" fmla="*/ 544749 h 6439712"/>
              <a:gd name="connsiteX2" fmla="*/ 437744 w 2490282"/>
              <a:gd name="connsiteY2" fmla="*/ 953311 h 6439712"/>
              <a:gd name="connsiteX3" fmla="*/ 564204 w 2490282"/>
              <a:gd name="connsiteY3" fmla="*/ 1429966 h 6439712"/>
              <a:gd name="connsiteX4" fmla="*/ 924127 w 2490282"/>
              <a:gd name="connsiteY4" fmla="*/ 1741251 h 6439712"/>
              <a:gd name="connsiteX5" fmla="*/ 1186774 w 2490282"/>
              <a:gd name="connsiteY5" fmla="*/ 2237362 h 6439712"/>
              <a:gd name="connsiteX6" fmla="*/ 1468876 w 2490282"/>
              <a:gd name="connsiteY6" fmla="*/ 2714017 h 6439712"/>
              <a:gd name="connsiteX7" fmla="*/ 1624519 w 2490282"/>
              <a:gd name="connsiteY7" fmla="*/ 3278221 h 6439712"/>
              <a:gd name="connsiteX8" fmla="*/ 1721796 w 2490282"/>
              <a:gd name="connsiteY8" fmla="*/ 3764604 h 6439712"/>
              <a:gd name="connsiteX9" fmla="*/ 1634247 w 2490282"/>
              <a:gd name="connsiteY9" fmla="*/ 4163438 h 6439712"/>
              <a:gd name="connsiteX10" fmla="*/ 1673157 w 2490282"/>
              <a:gd name="connsiteY10" fmla="*/ 4396902 h 6439712"/>
              <a:gd name="connsiteX11" fmla="*/ 1955259 w 2490282"/>
              <a:gd name="connsiteY11" fmla="*/ 4902741 h 6439712"/>
              <a:gd name="connsiteX12" fmla="*/ 2149813 w 2490282"/>
              <a:gd name="connsiteY12" fmla="*/ 5243209 h 6439712"/>
              <a:gd name="connsiteX13" fmla="*/ 2169268 w 2490282"/>
              <a:gd name="connsiteY13" fmla="*/ 5642043 h 6439712"/>
              <a:gd name="connsiteX14" fmla="*/ 2305455 w 2490282"/>
              <a:gd name="connsiteY14" fmla="*/ 5875506 h 6439712"/>
              <a:gd name="connsiteX15" fmla="*/ 2383276 w 2490282"/>
              <a:gd name="connsiteY15" fmla="*/ 6089514 h 6439712"/>
              <a:gd name="connsiteX16" fmla="*/ 2490282 w 2490282"/>
              <a:gd name="connsiteY16" fmla="*/ 6439712 h 6439712"/>
              <a:gd name="connsiteX0" fmla="*/ 0 w 2412461"/>
              <a:gd name="connsiteY0" fmla="*/ 0 h 6293797"/>
              <a:gd name="connsiteX1" fmla="*/ 233464 w 2412461"/>
              <a:gd name="connsiteY1" fmla="*/ 544749 h 6293797"/>
              <a:gd name="connsiteX2" fmla="*/ 437744 w 2412461"/>
              <a:gd name="connsiteY2" fmla="*/ 953311 h 6293797"/>
              <a:gd name="connsiteX3" fmla="*/ 564204 w 2412461"/>
              <a:gd name="connsiteY3" fmla="*/ 1429966 h 6293797"/>
              <a:gd name="connsiteX4" fmla="*/ 924127 w 2412461"/>
              <a:gd name="connsiteY4" fmla="*/ 1741251 h 6293797"/>
              <a:gd name="connsiteX5" fmla="*/ 1186774 w 2412461"/>
              <a:gd name="connsiteY5" fmla="*/ 2237362 h 6293797"/>
              <a:gd name="connsiteX6" fmla="*/ 1468876 w 2412461"/>
              <a:gd name="connsiteY6" fmla="*/ 2714017 h 6293797"/>
              <a:gd name="connsiteX7" fmla="*/ 1624519 w 2412461"/>
              <a:gd name="connsiteY7" fmla="*/ 3278221 h 6293797"/>
              <a:gd name="connsiteX8" fmla="*/ 1721796 w 2412461"/>
              <a:gd name="connsiteY8" fmla="*/ 3764604 h 6293797"/>
              <a:gd name="connsiteX9" fmla="*/ 1634247 w 2412461"/>
              <a:gd name="connsiteY9" fmla="*/ 4163438 h 6293797"/>
              <a:gd name="connsiteX10" fmla="*/ 1673157 w 2412461"/>
              <a:gd name="connsiteY10" fmla="*/ 4396902 h 6293797"/>
              <a:gd name="connsiteX11" fmla="*/ 1955259 w 2412461"/>
              <a:gd name="connsiteY11" fmla="*/ 4902741 h 6293797"/>
              <a:gd name="connsiteX12" fmla="*/ 2149813 w 2412461"/>
              <a:gd name="connsiteY12" fmla="*/ 5243209 h 6293797"/>
              <a:gd name="connsiteX13" fmla="*/ 2169268 w 2412461"/>
              <a:gd name="connsiteY13" fmla="*/ 5642043 h 6293797"/>
              <a:gd name="connsiteX14" fmla="*/ 2305455 w 2412461"/>
              <a:gd name="connsiteY14" fmla="*/ 5875506 h 6293797"/>
              <a:gd name="connsiteX15" fmla="*/ 2383276 w 2412461"/>
              <a:gd name="connsiteY15" fmla="*/ 6089514 h 6293797"/>
              <a:gd name="connsiteX16" fmla="*/ 2412461 w 2412461"/>
              <a:gd name="connsiteY16" fmla="*/ 6293797 h 62937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2412461" h="6293797">
                <a:moveTo>
                  <a:pt x="0" y="0"/>
                </a:moveTo>
                <a:cubicBezTo>
                  <a:pt x="136998" y="306421"/>
                  <a:pt x="160507" y="385864"/>
                  <a:pt x="233464" y="544749"/>
                </a:cubicBezTo>
                <a:cubicBezTo>
                  <a:pt x="306421" y="703634"/>
                  <a:pt x="382621" y="805775"/>
                  <a:pt x="437744" y="953311"/>
                </a:cubicBezTo>
                <a:cubicBezTo>
                  <a:pt x="492867" y="1100847"/>
                  <a:pt x="483140" y="1298643"/>
                  <a:pt x="564204" y="1429966"/>
                </a:cubicBezTo>
                <a:cubicBezTo>
                  <a:pt x="645268" y="1561289"/>
                  <a:pt x="820365" y="1606685"/>
                  <a:pt x="924127" y="1741251"/>
                </a:cubicBezTo>
                <a:cubicBezTo>
                  <a:pt x="1027889" y="1875817"/>
                  <a:pt x="1095983" y="2075234"/>
                  <a:pt x="1186774" y="2237362"/>
                </a:cubicBezTo>
                <a:cubicBezTo>
                  <a:pt x="1277566" y="2399490"/>
                  <a:pt x="1395919" y="2540541"/>
                  <a:pt x="1468876" y="2714017"/>
                </a:cubicBezTo>
                <a:cubicBezTo>
                  <a:pt x="1541833" y="2887493"/>
                  <a:pt x="1582366" y="3103123"/>
                  <a:pt x="1624519" y="3278221"/>
                </a:cubicBezTo>
                <a:cubicBezTo>
                  <a:pt x="1666672" y="3453319"/>
                  <a:pt x="1720175" y="3617068"/>
                  <a:pt x="1721796" y="3764604"/>
                </a:cubicBezTo>
                <a:cubicBezTo>
                  <a:pt x="1723417" y="3912140"/>
                  <a:pt x="1642353" y="4058055"/>
                  <a:pt x="1634247" y="4163438"/>
                </a:cubicBezTo>
                <a:cubicBezTo>
                  <a:pt x="1626141" y="4268821"/>
                  <a:pt x="1619655" y="4273685"/>
                  <a:pt x="1673157" y="4396902"/>
                </a:cubicBezTo>
                <a:cubicBezTo>
                  <a:pt x="1726659" y="4520119"/>
                  <a:pt x="1875816" y="4761690"/>
                  <a:pt x="1955259" y="4902741"/>
                </a:cubicBezTo>
                <a:cubicBezTo>
                  <a:pt x="2034702" y="5043792"/>
                  <a:pt x="2114145" y="5119992"/>
                  <a:pt x="2149813" y="5243209"/>
                </a:cubicBezTo>
                <a:cubicBezTo>
                  <a:pt x="2185481" y="5366426"/>
                  <a:pt x="2143328" y="5536660"/>
                  <a:pt x="2169268" y="5642043"/>
                </a:cubicBezTo>
                <a:cubicBezTo>
                  <a:pt x="2195208" y="5747426"/>
                  <a:pt x="2269787" y="5800927"/>
                  <a:pt x="2305455" y="5875506"/>
                </a:cubicBezTo>
                <a:cubicBezTo>
                  <a:pt x="2341123" y="5950085"/>
                  <a:pt x="2363821" y="5980888"/>
                  <a:pt x="2383276" y="6089514"/>
                </a:cubicBezTo>
                <a:cubicBezTo>
                  <a:pt x="2402731" y="6198140"/>
                  <a:pt x="2412461" y="6226514"/>
                  <a:pt x="2412461" y="6293797"/>
                </a:cubicBezTo>
              </a:path>
            </a:pathLst>
          </a:custGeom>
          <a:noFill/>
          <a:ln w="25400" cmpd="dbl">
            <a:solidFill>
              <a:srgbClr val="7030A0"/>
            </a:solidFill>
            <a:headEnd type="arrow"/>
            <a:tailEnd type="arrow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46" name="ZoneTexte 45">
            <a:extLst>
              <a:ext uri="{FF2B5EF4-FFF2-40B4-BE49-F238E27FC236}">
                <a16:creationId xmlns:a16="http://schemas.microsoft.com/office/drawing/2014/main" id="{DCB83926-2AD6-43F0-BE05-EF3CA8D891A0}"/>
              </a:ext>
            </a:extLst>
          </p:cNvPr>
          <p:cNvSpPr txBox="1"/>
          <p:nvPr/>
        </p:nvSpPr>
        <p:spPr>
          <a:xfrm rot="3535042">
            <a:off x="2954457" y="832204"/>
            <a:ext cx="1096433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400" b="1" dirty="0">
                <a:solidFill>
                  <a:srgbClr val="7030A0"/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E411</a:t>
            </a:r>
            <a:endParaRPr lang="fr-BE" sz="1400" b="1" dirty="0">
              <a:solidFill>
                <a:srgbClr val="7030A0"/>
              </a:solidFill>
              <a:latin typeface="Aharoni" panose="02010803020104030203" pitchFamily="2" charset="-79"/>
              <a:cs typeface="Aharoni" panose="02010803020104030203" pitchFamily="2" charset="-79"/>
            </a:endParaRPr>
          </a:p>
        </p:txBody>
      </p:sp>
      <p:sp>
        <p:nvSpPr>
          <p:cNvPr id="3" name="Forme libre : forme 2">
            <a:extLst>
              <a:ext uri="{FF2B5EF4-FFF2-40B4-BE49-F238E27FC236}">
                <a16:creationId xmlns:a16="http://schemas.microsoft.com/office/drawing/2014/main" id="{F601BC26-B3D5-45CC-8256-5C193BAC3AFF}"/>
              </a:ext>
            </a:extLst>
          </p:cNvPr>
          <p:cNvSpPr/>
          <p:nvPr/>
        </p:nvSpPr>
        <p:spPr>
          <a:xfrm>
            <a:off x="2636061" y="714375"/>
            <a:ext cx="6593664" cy="5867400"/>
          </a:xfrm>
          <a:custGeom>
            <a:avLst/>
            <a:gdLst>
              <a:gd name="connsiteX0" fmla="*/ 6593664 w 6593664"/>
              <a:gd name="connsiteY0" fmla="*/ 5867400 h 5867400"/>
              <a:gd name="connsiteX1" fmla="*/ 6222189 w 6593664"/>
              <a:gd name="connsiteY1" fmla="*/ 5324475 h 5867400"/>
              <a:gd name="connsiteX2" fmla="*/ 5784039 w 6593664"/>
              <a:gd name="connsiteY2" fmla="*/ 4895850 h 5867400"/>
              <a:gd name="connsiteX3" fmla="*/ 5460189 w 6593664"/>
              <a:gd name="connsiteY3" fmla="*/ 4914900 h 5867400"/>
              <a:gd name="connsiteX4" fmla="*/ 5126814 w 6593664"/>
              <a:gd name="connsiteY4" fmla="*/ 4972050 h 5867400"/>
              <a:gd name="connsiteX5" fmla="*/ 4993464 w 6593664"/>
              <a:gd name="connsiteY5" fmla="*/ 5067300 h 5867400"/>
              <a:gd name="connsiteX6" fmla="*/ 4764864 w 6593664"/>
              <a:gd name="connsiteY6" fmla="*/ 4924425 h 5867400"/>
              <a:gd name="connsiteX7" fmla="*/ 4450539 w 6593664"/>
              <a:gd name="connsiteY7" fmla="*/ 4514850 h 5867400"/>
              <a:gd name="connsiteX8" fmla="*/ 4079064 w 6593664"/>
              <a:gd name="connsiteY8" fmla="*/ 4562475 h 5867400"/>
              <a:gd name="connsiteX9" fmla="*/ 3869514 w 6593664"/>
              <a:gd name="connsiteY9" fmla="*/ 4657725 h 5867400"/>
              <a:gd name="connsiteX10" fmla="*/ 3478989 w 6593664"/>
              <a:gd name="connsiteY10" fmla="*/ 4486275 h 5867400"/>
              <a:gd name="connsiteX11" fmla="*/ 3288489 w 6593664"/>
              <a:gd name="connsiteY11" fmla="*/ 4371975 h 5867400"/>
              <a:gd name="connsiteX12" fmla="*/ 3212289 w 6593664"/>
              <a:gd name="connsiteY12" fmla="*/ 4000500 h 5867400"/>
              <a:gd name="connsiteX13" fmla="*/ 3155139 w 6593664"/>
              <a:gd name="connsiteY13" fmla="*/ 3886200 h 5867400"/>
              <a:gd name="connsiteX14" fmla="*/ 3097989 w 6593664"/>
              <a:gd name="connsiteY14" fmla="*/ 3695700 h 5867400"/>
              <a:gd name="connsiteX15" fmla="*/ 2897964 w 6593664"/>
              <a:gd name="connsiteY15" fmla="*/ 3495675 h 5867400"/>
              <a:gd name="connsiteX16" fmla="*/ 2783664 w 6593664"/>
              <a:gd name="connsiteY16" fmla="*/ 3152775 h 5867400"/>
              <a:gd name="connsiteX17" fmla="*/ 2716989 w 6593664"/>
              <a:gd name="connsiteY17" fmla="*/ 2638425 h 5867400"/>
              <a:gd name="connsiteX18" fmla="*/ 2631264 w 6593664"/>
              <a:gd name="connsiteY18" fmla="*/ 2324100 h 5867400"/>
              <a:gd name="connsiteX19" fmla="*/ 2355039 w 6593664"/>
              <a:gd name="connsiteY19" fmla="*/ 2228850 h 5867400"/>
              <a:gd name="connsiteX20" fmla="*/ 2126439 w 6593664"/>
              <a:gd name="connsiteY20" fmla="*/ 2143125 h 5867400"/>
              <a:gd name="connsiteX21" fmla="*/ 2002614 w 6593664"/>
              <a:gd name="connsiteY21" fmla="*/ 1990725 h 5867400"/>
              <a:gd name="connsiteX22" fmla="*/ 1850214 w 6593664"/>
              <a:gd name="connsiteY22" fmla="*/ 1895475 h 5867400"/>
              <a:gd name="connsiteX23" fmla="*/ 1621614 w 6593664"/>
              <a:gd name="connsiteY23" fmla="*/ 1371600 h 5867400"/>
              <a:gd name="connsiteX24" fmla="*/ 1335864 w 6593664"/>
              <a:gd name="connsiteY24" fmla="*/ 1333500 h 5867400"/>
              <a:gd name="connsiteX25" fmla="*/ 1012014 w 6593664"/>
              <a:gd name="connsiteY25" fmla="*/ 1257300 h 5867400"/>
              <a:gd name="connsiteX26" fmla="*/ 716739 w 6593664"/>
              <a:gd name="connsiteY26" fmla="*/ 904875 h 5867400"/>
              <a:gd name="connsiteX27" fmla="*/ 354789 w 6593664"/>
              <a:gd name="connsiteY27" fmla="*/ 838200 h 5867400"/>
              <a:gd name="connsiteX28" fmla="*/ 69039 w 6593664"/>
              <a:gd name="connsiteY28" fmla="*/ 762000 h 5867400"/>
              <a:gd name="connsiteX29" fmla="*/ 2364 w 6593664"/>
              <a:gd name="connsiteY29" fmla="*/ 542925 h 5867400"/>
              <a:gd name="connsiteX30" fmla="*/ 21414 w 6593664"/>
              <a:gd name="connsiteY30" fmla="*/ 0 h 5867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6593664" h="5867400">
                <a:moveTo>
                  <a:pt x="6593664" y="5867400"/>
                </a:moveTo>
                <a:cubicBezTo>
                  <a:pt x="6475395" y="5676900"/>
                  <a:pt x="6357126" y="5486400"/>
                  <a:pt x="6222189" y="5324475"/>
                </a:cubicBezTo>
                <a:cubicBezTo>
                  <a:pt x="6087251" y="5162550"/>
                  <a:pt x="5911039" y="4964112"/>
                  <a:pt x="5784039" y="4895850"/>
                </a:cubicBezTo>
                <a:cubicBezTo>
                  <a:pt x="5657039" y="4827587"/>
                  <a:pt x="5569726" y="4902200"/>
                  <a:pt x="5460189" y="4914900"/>
                </a:cubicBezTo>
                <a:cubicBezTo>
                  <a:pt x="5350652" y="4927600"/>
                  <a:pt x="5204601" y="4946650"/>
                  <a:pt x="5126814" y="4972050"/>
                </a:cubicBezTo>
                <a:cubicBezTo>
                  <a:pt x="5049027" y="4997450"/>
                  <a:pt x="5053789" y="5075237"/>
                  <a:pt x="4993464" y="5067300"/>
                </a:cubicBezTo>
                <a:cubicBezTo>
                  <a:pt x="4933139" y="5059363"/>
                  <a:pt x="4855351" y="5016500"/>
                  <a:pt x="4764864" y="4924425"/>
                </a:cubicBezTo>
                <a:cubicBezTo>
                  <a:pt x="4674376" y="4832350"/>
                  <a:pt x="4564839" y="4575175"/>
                  <a:pt x="4450539" y="4514850"/>
                </a:cubicBezTo>
                <a:cubicBezTo>
                  <a:pt x="4336239" y="4454525"/>
                  <a:pt x="4175901" y="4538663"/>
                  <a:pt x="4079064" y="4562475"/>
                </a:cubicBezTo>
                <a:cubicBezTo>
                  <a:pt x="3982227" y="4586287"/>
                  <a:pt x="3969526" y="4670425"/>
                  <a:pt x="3869514" y="4657725"/>
                </a:cubicBezTo>
                <a:cubicBezTo>
                  <a:pt x="3769502" y="4645025"/>
                  <a:pt x="3575826" y="4533900"/>
                  <a:pt x="3478989" y="4486275"/>
                </a:cubicBezTo>
                <a:cubicBezTo>
                  <a:pt x="3382152" y="4438650"/>
                  <a:pt x="3332939" y="4452937"/>
                  <a:pt x="3288489" y="4371975"/>
                </a:cubicBezTo>
                <a:cubicBezTo>
                  <a:pt x="3244039" y="4291012"/>
                  <a:pt x="3234514" y="4081462"/>
                  <a:pt x="3212289" y="4000500"/>
                </a:cubicBezTo>
                <a:cubicBezTo>
                  <a:pt x="3190064" y="3919537"/>
                  <a:pt x="3174189" y="3937000"/>
                  <a:pt x="3155139" y="3886200"/>
                </a:cubicBezTo>
                <a:cubicBezTo>
                  <a:pt x="3136089" y="3835400"/>
                  <a:pt x="3140851" y="3760787"/>
                  <a:pt x="3097989" y="3695700"/>
                </a:cubicBezTo>
                <a:cubicBezTo>
                  <a:pt x="3055127" y="3630613"/>
                  <a:pt x="2950351" y="3586162"/>
                  <a:pt x="2897964" y="3495675"/>
                </a:cubicBezTo>
                <a:cubicBezTo>
                  <a:pt x="2845576" y="3405187"/>
                  <a:pt x="2813826" y="3295650"/>
                  <a:pt x="2783664" y="3152775"/>
                </a:cubicBezTo>
                <a:cubicBezTo>
                  <a:pt x="2753502" y="3009900"/>
                  <a:pt x="2742389" y="2776538"/>
                  <a:pt x="2716989" y="2638425"/>
                </a:cubicBezTo>
                <a:cubicBezTo>
                  <a:pt x="2691589" y="2500312"/>
                  <a:pt x="2691589" y="2392362"/>
                  <a:pt x="2631264" y="2324100"/>
                </a:cubicBezTo>
                <a:cubicBezTo>
                  <a:pt x="2570939" y="2255838"/>
                  <a:pt x="2439176" y="2259012"/>
                  <a:pt x="2355039" y="2228850"/>
                </a:cubicBezTo>
                <a:cubicBezTo>
                  <a:pt x="2270902" y="2198688"/>
                  <a:pt x="2185176" y="2182812"/>
                  <a:pt x="2126439" y="2143125"/>
                </a:cubicBezTo>
                <a:cubicBezTo>
                  <a:pt x="2067702" y="2103438"/>
                  <a:pt x="2048651" y="2032000"/>
                  <a:pt x="2002614" y="1990725"/>
                </a:cubicBezTo>
                <a:cubicBezTo>
                  <a:pt x="1956577" y="1949450"/>
                  <a:pt x="1913714" y="1998662"/>
                  <a:pt x="1850214" y="1895475"/>
                </a:cubicBezTo>
                <a:cubicBezTo>
                  <a:pt x="1786714" y="1792288"/>
                  <a:pt x="1707339" y="1465263"/>
                  <a:pt x="1621614" y="1371600"/>
                </a:cubicBezTo>
                <a:cubicBezTo>
                  <a:pt x="1535889" y="1277937"/>
                  <a:pt x="1437464" y="1352550"/>
                  <a:pt x="1335864" y="1333500"/>
                </a:cubicBezTo>
                <a:cubicBezTo>
                  <a:pt x="1234264" y="1314450"/>
                  <a:pt x="1115202" y="1328738"/>
                  <a:pt x="1012014" y="1257300"/>
                </a:cubicBezTo>
                <a:cubicBezTo>
                  <a:pt x="908826" y="1185862"/>
                  <a:pt x="826276" y="974725"/>
                  <a:pt x="716739" y="904875"/>
                </a:cubicBezTo>
                <a:cubicBezTo>
                  <a:pt x="607201" y="835025"/>
                  <a:pt x="462739" y="862012"/>
                  <a:pt x="354789" y="838200"/>
                </a:cubicBezTo>
                <a:cubicBezTo>
                  <a:pt x="246839" y="814387"/>
                  <a:pt x="127776" y="811212"/>
                  <a:pt x="69039" y="762000"/>
                </a:cubicBezTo>
                <a:cubicBezTo>
                  <a:pt x="10301" y="712787"/>
                  <a:pt x="10301" y="669925"/>
                  <a:pt x="2364" y="542925"/>
                </a:cubicBezTo>
                <a:cubicBezTo>
                  <a:pt x="-5573" y="415925"/>
                  <a:pt x="7920" y="207962"/>
                  <a:pt x="21414" y="0"/>
                </a:cubicBezTo>
              </a:path>
            </a:pathLst>
          </a:cu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47" name="Forme libre : forme 46">
            <a:extLst>
              <a:ext uri="{FF2B5EF4-FFF2-40B4-BE49-F238E27FC236}">
                <a16:creationId xmlns:a16="http://schemas.microsoft.com/office/drawing/2014/main" id="{24165ECA-D9A2-4EA1-8748-ED208921E5FD}"/>
              </a:ext>
            </a:extLst>
          </p:cNvPr>
          <p:cNvSpPr/>
          <p:nvPr/>
        </p:nvSpPr>
        <p:spPr>
          <a:xfrm>
            <a:off x="2636061" y="711943"/>
            <a:ext cx="6593664" cy="5867400"/>
          </a:xfrm>
          <a:custGeom>
            <a:avLst/>
            <a:gdLst>
              <a:gd name="connsiteX0" fmla="*/ 6593664 w 6593664"/>
              <a:gd name="connsiteY0" fmla="*/ 5867400 h 5867400"/>
              <a:gd name="connsiteX1" fmla="*/ 6222189 w 6593664"/>
              <a:gd name="connsiteY1" fmla="*/ 5324475 h 5867400"/>
              <a:gd name="connsiteX2" fmla="*/ 5784039 w 6593664"/>
              <a:gd name="connsiteY2" fmla="*/ 4895850 h 5867400"/>
              <a:gd name="connsiteX3" fmla="*/ 5460189 w 6593664"/>
              <a:gd name="connsiteY3" fmla="*/ 4914900 h 5867400"/>
              <a:gd name="connsiteX4" fmla="*/ 5126814 w 6593664"/>
              <a:gd name="connsiteY4" fmla="*/ 4972050 h 5867400"/>
              <a:gd name="connsiteX5" fmla="*/ 4993464 w 6593664"/>
              <a:gd name="connsiteY5" fmla="*/ 5067300 h 5867400"/>
              <a:gd name="connsiteX6" fmla="*/ 4764864 w 6593664"/>
              <a:gd name="connsiteY6" fmla="*/ 4924425 h 5867400"/>
              <a:gd name="connsiteX7" fmla="*/ 4450539 w 6593664"/>
              <a:gd name="connsiteY7" fmla="*/ 4514850 h 5867400"/>
              <a:gd name="connsiteX8" fmla="*/ 4079064 w 6593664"/>
              <a:gd name="connsiteY8" fmla="*/ 4562475 h 5867400"/>
              <a:gd name="connsiteX9" fmla="*/ 3869514 w 6593664"/>
              <a:gd name="connsiteY9" fmla="*/ 4657725 h 5867400"/>
              <a:gd name="connsiteX10" fmla="*/ 3478989 w 6593664"/>
              <a:gd name="connsiteY10" fmla="*/ 4486275 h 5867400"/>
              <a:gd name="connsiteX11" fmla="*/ 3288489 w 6593664"/>
              <a:gd name="connsiteY11" fmla="*/ 4371975 h 5867400"/>
              <a:gd name="connsiteX12" fmla="*/ 3212289 w 6593664"/>
              <a:gd name="connsiteY12" fmla="*/ 4000500 h 5867400"/>
              <a:gd name="connsiteX13" fmla="*/ 3155139 w 6593664"/>
              <a:gd name="connsiteY13" fmla="*/ 3886200 h 5867400"/>
              <a:gd name="connsiteX14" fmla="*/ 3097989 w 6593664"/>
              <a:gd name="connsiteY14" fmla="*/ 3695700 h 5867400"/>
              <a:gd name="connsiteX15" fmla="*/ 2897964 w 6593664"/>
              <a:gd name="connsiteY15" fmla="*/ 3495675 h 5867400"/>
              <a:gd name="connsiteX16" fmla="*/ 2783664 w 6593664"/>
              <a:gd name="connsiteY16" fmla="*/ 3152775 h 5867400"/>
              <a:gd name="connsiteX17" fmla="*/ 2716989 w 6593664"/>
              <a:gd name="connsiteY17" fmla="*/ 2638425 h 5867400"/>
              <a:gd name="connsiteX18" fmla="*/ 2631264 w 6593664"/>
              <a:gd name="connsiteY18" fmla="*/ 2324100 h 5867400"/>
              <a:gd name="connsiteX19" fmla="*/ 2355039 w 6593664"/>
              <a:gd name="connsiteY19" fmla="*/ 2228850 h 5867400"/>
              <a:gd name="connsiteX20" fmla="*/ 2126439 w 6593664"/>
              <a:gd name="connsiteY20" fmla="*/ 2143125 h 5867400"/>
              <a:gd name="connsiteX21" fmla="*/ 2002614 w 6593664"/>
              <a:gd name="connsiteY21" fmla="*/ 1990725 h 5867400"/>
              <a:gd name="connsiteX22" fmla="*/ 1850214 w 6593664"/>
              <a:gd name="connsiteY22" fmla="*/ 1895475 h 5867400"/>
              <a:gd name="connsiteX23" fmla="*/ 1621614 w 6593664"/>
              <a:gd name="connsiteY23" fmla="*/ 1371600 h 5867400"/>
              <a:gd name="connsiteX24" fmla="*/ 1335864 w 6593664"/>
              <a:gd name="connsiteY24" fmla="*/ 1333500 h 5867400"/>
              <a:gd name="connsiteX25" fmla="*/ 1012014 w 6593664"/>
              <a:gd name="connsiteY25" fmla="*/ 1257300 h 5867400"/>
              <a:gd name="connsiteX26" fmla="*/ 716739 w 6593664"/>
              <a:gd name="connsiteY26" fmla="*/ 904875 h 5867400"/>
              <a:gd name="connsiteX27" fmla="*/ 354789 w 6593664"/>
              <a:gd name="connsiteY27" fmla="*/ 838200 h 5867400"/>
              <a:gd name="connsiteX28" fmla="*/ 69039 w 6593664"/>
              <a:gd name="connsiteY28" fmla="*/ 762000 h 5867400"/>
              <a:gd name="connsiteX29" fmla="*/ 2364 w 6593664"/>
              <a:gd name="connsiteY29" fmla="*/ 542925 h 5867400"/>
              <a:gd name="connsiteX30" fmla="*/ 21414 w 6593664"/>
              <a:gd name="connsiteY30" fmla="*/ 0 h 5867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6593664" h="5867400">
                <a:moveTo>
                  <a:pt x="6593664" y="5867400"/>
                </a:moveTo>
                <a:cubicBezTo>
                  <a:pt x="6475395" y="5676900"/>
                  <a:pt x="6357126" y="5486400"/>
                  <a:pt x="6222189" y="5324475"/>
                </a:cubicBezTo>
                <a:cubicBezTo>
                  <a:pt x="6087251" y="5162550"/>
                  <a:pt x="5911039" y="4964112"/>
                  <a:pt x="5784039" y="4895850"/>
                </a:cubicBezTo>
                <a:cubicBezTo>
                  <a:pt x="5657039" y="4827587"/>
                  <a:pt x="5569726" y="4902200"/>
                  <a:pt x="5460189" y="4914900"/>
                </a:cubicBezTo>
                <a:cubicBezTo>
                  <a:pt x="5350652" y="4927600"/>
                  <a:pt x="5204601" y="4946650"/>
                  <a:pt x="5126814" y="4972050"/>
                </a:cubicBezTo>
                <a:cubicBezTo>
                  <a:pt x="5049027" y="4997450"/>
                  <a:pt x="5053789" y="5075237"/>
                  <a:pt x="4993464" y="5067300"/>
                </a:cubicBezTo>
                <a:cubicBezTo>
                  <a:pt x="4933139" y="5059363"/>
                  <a:pt x="4855351" y="5016500"/>
                  <a:pt x="4764864" y="4924425"/>
                </a:cubicBezTo>
                <a:cubicBezTo>
                  <a:pt x="4674376" y="4832350"/>
                  <a:pt x="4564839" y="4575175"/>
                  <a:pt x="4450539" y="4514850"/>
                </a:cubicBezTo>
                <a:cubicBezTo>
                  <a:pt x="4336239" y="4454525"/>
                  <a:pt x="4175901" y="4538663"/>
                  <a:pt x="4079064" y="4562475"/>
                </a:cubicBezTo>
                <a:cubicBezTo>
                  <a:pt x="3982227" y="4586287"/>
                  <a:pt x="3969526" y="4670425"/>
                  <a:pt x="3869514" y="4657725"/>
                </a:cubicBezTo>
                <a:cubicBezTo>
                  <a:pt x="3769502" y="4645025"/>
                  <a:pt x="3575826" y="4533900"/>
                  <a:pt x="3478989" y="4486275"/>
                </a:cubicBezTo>
                <a:cubicBezTo>
                  <a:pt x="3382152" y="4438650"/>
                  <a:pt x="3332939" y="4452937"/>
                  <a:pt x="3288489" y="4371975"/>
                </a:cubicBezTo>
                <a:cubicBezTo>
                  <a:pt x="3244039" y="4291012"/>
                  <a:pt x="3234514" y="4081462"/>
                  <a:pt x="3212289" y="4000500"/>
                </a:cubicBezTo>
                <a:cubicBezTo>
                  <a:pt x="3190064" y="3919537"/>
                  <a:pt x="3174189" y="3937000"/>
                  <a:pt x="3155139" y="3886200"/>
                </a:cubicBezTo>
                <a:cubicBezTo>
                  <a:pt x="3136089" y="3835400"/>
                  <a:pt x="3140851" y="3760787"/>
                  <a:pt x="3097989" y="3695700"/>
                </a:cubicBezTo>
                <a:cubicBezTo>
                  <a:pt x="3055127" y="3630613"/>
                  <a:pt x="2950351" y="3586162"/>
                  <a:pt x="2897964" y="3495675"/>
                </a:cubicBezTo>
                <a:cubicBezTo>
                  <a:pt x="2845576" y="3405187"/>
                  <a:pt x="2813826" y="3295650"/>
                  <a:pt x="2783664" y="3152775"/>
                </a:cubicBezTo>
                <a:cubicBezTo>
                  <a:pt x="2753502" y="3009900"/>
                  <a:pt x="2742389" y="2776538"/>
                  <a:pt x="2716989" y="2638425"/>
                </a:cubicBezTo>
                <a:cubicBezTo>
                  <a:pt x="2691589" y="2500312"/>
                  <a:pt x="2691589" y="2392362"/>
                  <a:pt x="2631264" y="2324100"/>
                </a:cubicBezTo>
                <a:cubicBezTo>
                  <a:pt x="2570939" y="2255838"/>
                  <a:pt x="2439176" y="2259012"/>
                  <a:pt x="2355039" y="2228850"/>
                </a:cubicBezTo>
                <a:cubicBezTo>
                  <a:pt x="2270902" y="2198688"/>
                  <a:pt x="2185176" y="2182812"/>
                  <a:pt x="2126439" y="2143125"/>
                </a:cubicBezTo>
                <a:cubicBezTo>
                  <a:pt x="2067702" y="2103438"/>
                  <a:pt x="2048651" y="2032000"/>
                  <a:pt x="2002614" y="1990725"/>
                </a:cubicBezTo>
                <a:cubicBezTo>
                  <a:pt x="1956577" y="1949450"/>
                  <a:pt x="1913714" y="1998662"/>
                  <a:pt x="1850214" y="1895475"/>
                </a:cubicBezTo>
                <a:cubicBezTo>
                  <a:pt x="1786714" y="1792288"/>
                  <a:pt x="1707339" y="1465263"/>
                  <a:pt x="1621614" y="1371600"/>
                </a:cubicBezTo>
                <a:cubicBezTo>
                  <a:pt x="1535889" y="1277937"/>
                  <a:pt x="1437464" y="1352550"/>
                  <a:pt x="1335864" y="1333500"/>
                </a:cubicBezTo>
                <a:cubicBezTo>
                  <a:pt x="1234264" y="1314450"/>
                  <a:pt x="1115202" y="1328738"/>
                  <a:pt x="1012014" y="1257300"/>
                </a:cubicBezTo>
                <a:cubicBezTo>
                  <a:pt x="908826" y="1185862"/>
                  <a:pt x="826276" y="974725"/>
                  <a:pt x="716739" y="904875"/>
                </a:cubicBezTo>
                <a:cubicBezTo>
                  <a:pt x="607201" y="835025"/>
                  <a:pt x="462739" y="862012"/>
                  <a:pt x="354789" y="838200"/>
                </a:cubicBezTo>
                <a:cubicBezTo>
                  <a:pt x="246839" y="814387"/>
                  <a:pt x="127776" y="811212"/>
                  <a:pt x="69039" y="762000"/>
                </a:cubicBezTo>
                <a:cubicBezTo>
                  <a:pt x="10301" y="712787"/>
                  <a:pt x="10301" y="669925"/>
                  <a:pt x="2364" y="542925"/>
                </a:cubicBezTo>
                <a:cubicBezTo>
                  <a:pt x="-5573" y="415925"/>
                  <a:pt x="7920" y="207962"/>
                  <a:pt x="21414" y="0"/>
                </a:cubicBezTo>
              </a:path>
            </a:pathLst>
          </a:custGeom>
          <a:noFill/>
          <a:ln w="22225">
            <a:solidFill>
              <a:schemeClr val="bg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61" name="Ellipse 60">
            <a:extLst>
              <a:ext uri="{FF2B5EF4-FFF2-40B4-BE49-F238E27FC236}">
                <a16:creationId xmlns:a16="http://schemas.microsoft.com/office/drawing/2014/main" id="{3E54D4FE-B1A3-406A-A4AE-21554E83A278}"/>
              </a:ext>
            </a:extLst>
          </p:cNvPr>
          <p:cNvSpPr/>
          <p:nvPr/>
        </p:nvSpPr>
        <p:spPr>
          <a:xfrm rot="16200000">
            <a:off x="1843102" y="-932431"/>
            <a:ext cx="1628297" cy="1778390"/>
          </a:xfrm>
          <a:prstGeom prst="ellipse">
            <a:avLst/>
          </a:prstGeom>
          <a:solidFill>
            <a:schemeClr val="accent2"/>
          </a:solidFill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62" name="ZoneTexte 61">
            <a:extLst>
              <a:ext uri="{FF2B5EF4-FFF2-40B4-BE49-F238E27FC236}">
                <a16:creationId xmlns:a16="http://schemas.microsoft.com/office/drawing/2014/main" id="{D425A52C-29A4-4BCE-AB1D-5067B603549C}"/>
              </a:ext>
            </a:extLst>
          </p:cNvPr>
          <p:cNvSpPr txBox="1"/>
          <p:nvPr/>
        </p:nvSpPr>
        <p:spPr>
          <a:xfrm>
            <a:off x="2133205" y="190793"/>
            <a:ext cx="1096433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200" b="1" dirty="0">
                <a:solidFill>
                  <a:schemeClr val="bg1"/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Namur</a:t>
            </a:r>
            <a:endParaRPr lang="fr-BE" sz="1200" b="1" dirty="0">
              <a:solidFill>
                <a:schemeClr val="bg1"/>
              </a:solidFill>
              <a:latin typeface="Aharoni" panose="02010803020104030203" pitchFamily="2" charset="-79"/>
              <a:cs typeface="Aharoni" panose="02010803020104030203" pitchFamily="2" charset="-79"/>
            </a:endParaRPr>
          </a:p>
        </p:txBody>
      </p:sp>
      <p:sp>
        <p:nvSpPr>
          <p:cNvPr id="63" name="Ellipse 62">
            <a:extLst>
              <a:ext uri="{FF2B5EF4-FFF2-40B4-BE49-F238E27FC236}">
                <a16:creationId xmlns:a16="http://schemas.microsoft.com/office/drawing/2014/main" id="{BA172A28-9FBE-4E6C-9531-55773D21B403}"/>
              </a:ext>
            </a:extLst>
          </p:cNvPr>
          <p:cNvSpPr/>
          <p:nvPr/>
        </p:nvSpPr>
        <p:spPr>
          <a:xfrm>
            <a:off x="7034255" y="-490138"/>
            <a:ext cx="742267" cy="695325"/>
          </a:xfrm>
          <a:prstGeom prst="ellipse">
            <a:avLst/>
          </a:prstGeom>
          <a:solidFill>
            <a:schemeClr val="accent2"/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 dirty="0"/>
          </a:p>
        </p:txBody>
      </p:sp>
      <p:sp>
        <p:nvSpPr>
          <p:cNvPr id="64" name="ZoneTexte 63">
            <a:extLst>
              <a:ext uri="{FF2B5EF4-FFF2-40B4-BE49-F238E27FC236}">
                <a16:creationId xmlns:a16="http://schemas.microsoft.com/office/drawing/2014/main" id="{5678D1FB-BAB8-4A85-83E4-3FD9B0D4E52D}"/>
              </a:ext>
            </a:extLst>
          </p:cNvPr>
          <p:cNvSpPr txBox="1"/>
          <p:nvPr/>
        </p:nvSpPr>
        <p:spPr>
          <a:xfrm>
            <a:off x="6857173" y="-54739"/>
            <a:ext cx="1096433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000" b="1" dirty="0">
                <a:solidFill>
                  <a:schemeClr val="bg1"/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Huy</a:t>
            </a:r>
            <a:endParaRPr lang="fr-BE" sz="1000" b="1" dirty="0">
              <a:solidFill>
                <a:schemeClr val="bg1"/>
              </a:solidFill>
              <a:latin typeface="Aharoni" panose="02010803020104030203" pitchFamily="2" charset="-79"/>
              <a:cs typeface="Aharoni" panose="02010803020104030203" pitchFamily="2" charset="-79"/>
            </a:endParaRPr>
          </a:p>
        </p:txBody>
      </p:sp>
      <p:sp>
        <p:nvSpPr>
          <p:cNvPr id="8" name="Forme libre : forme 7">
            <a:extLst>
              <a:ext uri="{FF2B5EF4-FFF2-40B4-BE49-F238E27FC236}">
                <a16:creationId xmlns:a16="http://schemas.microsoft.com/office/drawing/2014/main" id="{21EBB0C5-4721-412A-A397-E2B3972DE91F}"/>
              </a:ext>
            </a:extLst>
          </p:cNvPr>
          <p:cNvSpPr/>
          <p:nvPr/>
        </p:nvSpPr>
        <p:spPr>
          <a:xfrm>
            <a:off x="6287298" y="205740"/>
            <a:ext cx="3245322" cy="2948940"/>
          </a:xfrm>
          <a:custGeom>
            <a:avLst/>
            <a:gdLst>
              <a:gd name="connsiteX0" fmla="*/ 989802 w 3245322"/>
              <a:gd name="connsiteY0" fmla="*/ 0 h 2948940"/>
              <a:gd name="connsiteX1" fmla="*/ 921222 w 3245322"/>
              <a:gd name="connsiteY1" fmla="*/ 220980 h 2948940"/>
              <a:gd name="connsiteX2" fmla="*/ 768822 w 3245322"/>
              <a:gd name="connsiteY2" fmla="*/ 388620 h 2948940"/>
              <a:gd name="connsiteX3" fmla="*/ 715482 w 3245322"/>
              <a:gd name="connsiteY3" fmla="*/ 601980 h 2948940"/>
              <a:gd name="connsiteX4" fmla="*/ 608802 w 3245322"/>
              <a:gd name="connsiteY4" fmla="*/ 853440 h 2948940"/>
              <a:gd name="connsiteX5" fmla="*/ 425922 w 3245322"/>
              <a:gd name="connsiteY5" fmla="*/ 1043940 h 2948940"/>
              <a:gd name="connsiteX6" fmla="*/ 90642 w 3245322"/>
              <a:gd name="connsiteY6" fmla="*/ 1181100 h 2948940"/>
              <a:gd name="connsiteX7" fmla="*/ 22062 w 3245322"/>
              <a:gd name="connsiteY7" fmla="*/ 1295400 h 2948940"/>
              <a:gd name="connsiteX8" fmla="*/ 418302 w 3245322"/>
              <a:gd name="connsiteY8" fmla="*/ 1516380 h 2948940"/>
              <a:gd name="connsiteX9" fmla="*/ 616422 w 3245322"/>
              <a:gd name="connsiteY9" fmla="*/ 1584960 h 2948940"/>
              <a:gd name="connsiteX10" fmla="*/ 700242 w 3245322"/>
              <a:gd name="connsiteY10" fmla="*/ 1737360 h 2948940"/>
              <a:gd name="connsiteX11" fmla="*/ 791682 w 3245322"/>
              <a:gd name="connsiteY11" fmla="*/ 1729740 h 2948940"/>
              <a:gd name="connsiteX12" fmla="*/ 852642 w 3245322"/>
              <a:gd name="connsiteY12" fmla="*/ 1920240 h 2948940"/>
              <a:gd name="connsiteX13" fmla="*/ 1172682 w 3245322"/>
              <a:gd name="connsiteY13" fmla="*/ 2034540 h 2948940"/>
              <a:gd name="connsiteX14" fmla="*/ 1271742 w 3245322"/>
              <a:gd name="connsiteY14" fmla="*/ 2011680 h 2948940"/>
              <a:gd name="connsiteX15" fmla="*/ 1523202 w 3245322"/>
              <a:gd name="connsiteY15" fmla="*/ 2164080 h 2948940"/>
              <a:gd name="connsiteX16" fmla="*/ 1637502 w 3245322"/>
              <a:gd name="connsiteY16" fmla="*/ 2125980 h 2948940"/>
              <a:gd name="connsiteX17" fmla="*/ 1805142 w 3245322"/>
              <a:gd name="connsiteY17" fmla="*/ 2209800 h 2948940"/>
              <a:gd name="connsiteX18" fmla="*/ 2109942 w 3245322"/>
              <a:gd name="connsiteY18" fmla="*/ 2491740 h 2948940"/>
              <a:gd name="connsiteX19" fmla="*/ 2765262 w 3245322"/>
              <a:gd name="connsiteY19" fmla="*/ 2895600 h 2948940"/>
              <a:gd name="connsiteX20" fmla="*/ 3054822 w 3245322"/>
              <a:gd name="connsiteY20" fmla="*/ 2933700 h 2948940"/>
              <a:gd name="connsiteX21" fmla="*/ 3245322 w 3245322"/>
              <a:gd name="connsiteY21" fmla="*/ 2948940 h 29489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3245322" h="2948940">
                <a:moveTo>
                  <a:pt x="989802" y="0"/>
                </a:moveTo>
                <a:cubicBezTo>
                  <a:pt x="973927" y="78105"/>
                  <a:pt x="958052" y="156210"/>
                  <a:pt x="921222" y="220980"/>
                </a:cubicBezTo>
                <a:cubicBezTo>
                  <a:pt x="884392" y="285750"/>
                  <a:pt x="803112" y="325120"/>
                  <a:pt x="768822" y="388620"/>
                </a:cubicBezTo>
                <a:cubicBezTo>
                  <a:pt x="734532" y="452120"/>
                  <a:pt x="742152" y="524510"/>
                  <a:pt x="715482" y="601980"/>
                </a:cubicBezTo>
                <a:cubicBezTo>
                  <a:pt x="688812" y="679450"/>
                  <a:pt x="657062" y="779780"/>
                  <a:pt x="608802" y="853440"/>
                </a:cubicBezTo>
                <a:cubicBezTo>
                  <a:pt x="560542" y="927100"/>
                  <a:pt x="512282" y="989330"/>
                  <a:pt x="425922" y="1043940"/>
                </a:cubicBezTo>
                <a:cubicBezTo>
                  <a:pt x="339562" y="1098550"/>
                  <a:pt x="157952" y="1139190"/>
                  <a:pt x="90642" y="1181100"/>
                </a:cubicBezTo>
                <a:cubicBezTo>
                  <a:pt x="23332" y="1223010"/>
                  <a:pt x="-32548" y="1239520"/>
                  <a:pt x="22062" y="1295400"/>
                </a:cubicBezTo>
                <a:cubicBezTo>
                  <a:pt x="76672" y="1351280"/>
                  <a:pt x="319242" y="1468120"/>
                  <a:pt x="418302" y="1516380"/>
                </a:cubicBezTo>
                <a:cubicBezTo>
                  <a:pt x="517362" y="1564640"/>
                  <a:pt x="569432" y="1548130"/>
                  <a:pt x="616422" y="1584960"/>
                </a:cubicBezTo>
                <a:cubicBezTo>
                  <a:pt x="663412" y="1621790"/>
                  <a:pt x="671032" y="1713230"/>
                  <a:pt x="700242" y="1737360"/>
                </a:cubicBezTo>
                <a:cubicBezTo>
                  <a:pt x="729452" y="1761490"/>
                  <a:pt x="766282" y="1699260"/>
                  <a:pt x="791682" y="1729740"/>
                </a:cubicBezTo>
                <a:cubicBezTo>
                  <a:pt x="817082" y="1760220"/>
                  <a:pt x="789142" y="1869440"/>
                  <a:pt x="852642" y="1920240"/>
                </a:cubicBezTo>
                <a:cubicBezTo>
                  <a:pt x="916142" y="1971040"/>
                  <a:pt x="1102832" y="2019300"/>
                  <a:pt x="1172682" y="2034540"/>
                </a:cubicBezTo>
                <a:cubicBezTo>
                  <a:pt x="1242532" y="2049780"/>
                  <a:pt x="1213322" y="1990090"/>
                  <a:pt x="1271742" y="2011680"/>
                </a:cubicBezTo>
                <a:cubicBezTo>
                  <a:pt x="1330162" y="2033270"/>
                  <a:pt x="1462242" y="2145030"/>
                  <a:pt x="1523202" y="2164080"/>
                </a:cubicBezTo>
                <a:cubicBezTo>
                  <a:pt x="1584162" y="2183130"/>
                  <a:pt x="1590512" y="2118360"/>
                  <a:pt x="1637502" y="2125980"/>
                </a:cubicBezTo>
                <a:cubicBezTo>
                  <a:pt x="1684492" y="2133600"/>
                  <a:pt x="1726402" y="2148840"/>
                  <a:pt x="1805142" y="2209800"/>
                </a:cubicBezTo>
                <a:cubicBezTo>
                  <a:pt x="1883882" y="2270760"/>
                  <a:pt x="1949922" y="2377440"/>
                  <a:pt x="2109942" y="2491740"/>
                </a:cubicBezTo>
                <a:cubicBezTo>
                  <a:pt x="2269962" y="2606040"/>
                  <a:pt x="2607782" y="2821940"/>
                  <a:pt x="2765262" y="2895600"/>
                </a:cubicBezTo>
                <a:cubicBezTo>
                  <a:pt x="2922742" y="2969260"/>
                  <a:pt x="2974812" y="2924810"/>
                  <a:pt x="3054822" y="2933700"/>
                </a:cubicBezTo>
                <a:cubicBezTo>
                  <a:pt x="3134832" y="2942590"/>
                  <a:pt x="3190077" y="2945765"/>
                  <a:pt x="3245322" y="294894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1" name="Forme libre : forme 20">
            <a:extLst>
              <a:ext uri="{FF2B5EF4-FFF2-40B4-BE49-F238E27FC236}">
                <a16:creationId xmlns:a16="http://schemas.microsoft.com/office/drawing/2014/main" id="{83EA6DCE-DBED-4720-9531-7F2E8C0892A3}"/>
              </a:ext>
            </a:extLst>
          </p:cNvPr>
          <p:cNvSpPr/>
          <p:nvPr/>
        </p:nvSpPr>
        <p:spPr>
          <a:xfrm>
            <a:off x="8618220" y="5486400"/>
            <a:ext cx="731520" cy="525780"/>
          </a:xfrm>
          <a:custGeom>
            <a:avLst/>
            <a:gdLst>
              <a:gd name="connsiteX0" fmla="*/ 0 w 731520"/>
              <a:gd name="connsiteY0" fmla="*/ 0 h 525780"/>
              <a:gd name="connsiteX1" fmla="*/ 228600 w 731520"/>
              <a:gd name="connsiteY1" fmla="*/ 289560 h 525780"/>
              <a:gd name="connsiteX2" fmla="*/ 731520 w 731520"/>
              <a:gd name="connsiteY2" fmla="*/ 525780 h 5257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31520" h="525780">
                <a:moveTo>
                  <a:pt x="0" y="0"/>
                </a:moveTo>
                <a:cubicBezTo>
                  <a:pt x="53340" y="100965"/>
                  <a:pt x="106680" y="201930"/>
                  <a:pt x="228600" y="289560"/>
                </a:cubicBezTo>
                <a:cubicBezTo>
                  <a:pt x="350520" y="377190"/>
                  <a:pt x="541020" y="451485"/>
                  <a:pt x="731520" y="52578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2" name="Forme libre : forme 21">
            <a:extLst>
              <a:ext uri="{FF2B5EF4-FFF2-40B4-BE49-F238E27FC236}">
                <a16:creationId xmlns:a16="http://schemas.microsoft.com/office/drawing/2014/main" id="{9820F068-4E1E-4285-8A17-2897DEE7F837}"/>
              </a:ext>
            </a:extLst>
          </p:cNvPr>
          <p:cNvSpPr/>
          <p:nvPr/>
        </p:nvSpPr>
        <p:spPr>
          <a:xfrm>
            <a:off x="9548813" y="3146818"/>
            <a:ext cx="661987" cy="257902"/>
          </a:xfrm>
          <a:custGeom>
            <a:avLst/>
            <a:gdLst>
              <a:gd name="connsiteX0" fmla="*/ 0 w 661987"/>
              <a:gd name="connsiteY0" fmla="*/ 5957 h 257902"/>
              <a:gd name="connsiteX1" fmla="*/ 95250 w 661987"/>
              <a:gd name="connsiteY1" fmla="*/ 5957 h 257902"/>
              <a:gd name="connsiteX2" fmla="*/ 171450 w 661987"/>
              <a:gd name="connsiteY2" fmla="*/ 67870 h 257902"/>
              <a:gd name="connsiteX3" fmla="*/ 381000 w 661987"/>
              <a:gd name="connsiteY3" fmla="*/ 105970 h 257902"/>
              <a:gd name="connsiteX4" fmla="*/ 581025 w 661987"/>
              <a:gd name="connsiteY4" fmla="*/ 239320 h 257902"/>
              <a:gd name="connsiteX5" fmla="*/ 661987 w 661987"/>
              <a:gd name="connsiteY5" fmla="*/ 253607 h 2579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61987" h="257902">
                <a:moveTo>
                  <a:pt x="0" y="5957"/>
                </a:moveTo>
                <a:cubicBezTo>
                  <a:pt x="33337" y="797"/>
                  <a:pt x="66675" y="-4362"/>
                  <a:pt x="95250" y="5957"/>
                </a:cubicBezTo>
                <a:cubicBezTo>
                  <a:pt x="123825" y="16276"/>
                  <a:pt x="123825" y="51201"/>
                  <a:pt x="171450" y="67870"/>
                </a:cubicBezTo>
                <a:cubicBezTo>
                  <a:pt x="219075" y="84539"/>
                  <a:pt x="312738" y="77395"/>
                  <a:pt x="381000" y="105970"/>
                </a:cubicBezTo>
                <a:cubicBezTo>
                  <a:pt x="449262" y="134545"/>
                  <a:pt x="534194" y="214714"/>
                  <a:pt x="581025" y="239320"/>
                </a:cubicBezTo>
                <a:cubicBezTo>
                  <a:pt x="627856" y="263926"/>
                  <a:pt x="644921" y="258766"/>
                  <a:pt x="661987" y="253607"/>
                </a:cubicBezTo>
              </a:path>
            </a:pathLst>
          </a:custGeom>
          <a:noFill/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5" name="Forme libre : forme 24">
            <a:extLst>
              <a:ext uri="{FF2B5EF4-FFF2-40B4-BE49-F238E27FC236}">
                <a16:creationId xmlns:a16="http://schemas.microsoft.com/office/drawing/2014/main" id="{AD2E428A-8335-4384-A1B1-58C29B4ACBC7}"/>
              </a:ext>
            </a:extLst>
          </p:cNvPr>
          <p:cNvSpPr/>
          <p:nvPr/>
        </p:nvSpPr>
        <p:spPr>
          <a:xfrm>
            <a:off x="6197600" y="4984750"/>
            <a:ext cx="1778000" cy="942569"/>
          </a:xfrm>
          <a:custGeom>
            <a:avLst/>
            <a:gdLst>
              <a:gd name="connsiteX0" fmla="*/ 0 w 1778000"/>
              <a:gd name="connsiteY0" fmla="*/ 273050 h 942569"/>
              <a:gd name="connsiteX1" fmla="*/ 209550 w 1778000"/>
              <a:gd name="connsiteY1" fmla="*/ 374650 h 942569"/>
              <a:gd name="connsiteX2" fmla="*/ 311150 w 1778000"/>
              <a:gd name="connsiteY2" fmla="*/ 425450 h 942569"/>
              <a:gd name="connsiteX3" fmla="*/ 361950 w 1778000"/>
              <a:gd name="connsiteY3" fmla="*/ 482600 h 942569"/>
              <a:gd name="connsiteX4" fmla="*/ 850900 w 1778000"/>
              <a:gd name="connsiteY4" fmla="*/ 533400 h 942569"/>
              <a:gd name="connsiteX5" fmla="*/ 914400 w 1778000"/>
              <a:gd name="connsiteY5" fmla="*/ 825500 h 942569"/>
              <a:gd name="connsiteX6" fmla="*/ 1041400 w 1778000"/>
              <a:gd name="connsiteY6" fmla="*/ 939800 h 942569"/>
              <a:gd name="connsiteX7" fmla="*/ 1143000 w 1778000"/>
              <a:gd name="connsiteY7" fmla="*/ 723900 h 942569"/>
              <a:gd name="connsiteX8" fmla="*/ 1193800 w 1778000"/>
              <a:gd name="connsiteY8" fmla="*/ 609600 h 942569"/>
              <a:gd name="connsiteX9" fmla="*/ 1365250 w 1778000"/>
              <a:gd name="connsiteY9" fmla="*/ 552450 h 942569"/>
              <a:gd name="connsiteX10" fmla="*/ 1504950 w 1778000"/>
              <a:gd name="connsiteY10" fmla="*/ 406400 h 942569"/>
              <a:gd name="connsiteX11" fmla="*/ 1562100 w 1778000"/>
              <a:gd name="connsiteY11" fmla="*/ 304800 h 942569"/>
              <a:gd name="connsiteX12" fmla="*/ 1727200 w 1778000"/>
              <a:gd name="connsiteY12" fmla="*/ 50800 h 942569"/>
              <a:gd name="connsiteX13" fmla="*/ 1778000 w 1778000"/>
              <a:gd name="connsiteY13" fmla="*/ 0 h 9425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778000" h="942569">
                <a:moveTo>
                  <a:pt x="0" y="273050"/>
                </a:moveTo>
                <a:lnTo>
                  <a:pt x="209550" y="374650"/>
                </a:lnTo>
                <a:cubicBezTo>
                  <a:pt x="261408" y="400050"/>
                  <a:pt x="285750" y="407458"/>
                  <a:pt x="311150" y="425450"/>
                </a:cubicBezTo>
                <a:cubicBezTo>
                  <a:pt x="336550" y="443442"/>
                  <a:pt x="271992" y="464608"/>
                  <a:pt x="361950" y="482600"/>
                </a:cubicBezTo>
                <a:cubicBezTo>
                  <a:pt x="451908" y="500592"/>
                  <a:pt x="758825" y="476250"/>
                  <a:pt x="850900" y="533400"/>
                </a:cubicBezTo>
                <a:cubicBezTo>
                  <a:pt x="942975" y="590550"/>
                  <a:pt x="882650" y="757767"/>
                  <a:pt x="914400" y="825500"/>
                </a:cubicBezTo>
                <a:cubicBezTo>
                  <a:pt x="946150" y="893233"/>
                  <a:pt x="1003300" y="956733"/>
                  <a:pt x="1041400" y="939800"/>
                </a:cubicBezTo>
                <a:cubicBezTo>
                  <a:pt x="1079500" y="922867"/>
                  <a:pt x="1117600" y="778933"/>
                  <a:pt x="1143000" y="723900"/>
                </a:cubicBezTo>
                <a:cubicBezTo>
                  <a:pt x="1168400" y="668867"/>
                  <a:pt x="1156758" y="638175"/>
                  <a:pt x="1193800" y="609600"/>
                </a:cubicBezTo>
                <a:cubicBezTo>
                  <a:pt x="1230842" y="581025"/>
                  <a:pt x="1313392" y="586317"/>
                  <a:pt x="1365250" y="552450"/>
                </a:cubicBezTo>
                <a:cubicBezTo>
                  <a:pt x="1417108" y="518583"/>
                  <a:pt x="1472142" y="447675"/>
                  <a:pt x="1504950" y="406400"/>
                </a:cubicBezTo>
                <a:cubicBezTo>
                  <a:pt x="1537758" y="365125"/>
                  <a:pt x="1525058" y="364067"/>
                  <a:pt x="1562100" y="304800"/>
                </a:cubicBezTo>
                <a:cubicBezTo>
                  <a:pt x="1599142" y="245533"/>
                  <a:pt x="1691217" y="101600"/>
                  <a:pt x="1727200" y="50800"/>
                </a:cubicBezTo>
                <a:cubicBezTo>
                  <a:pt x="1763183" y="0"/>
                  <a:pt x="1770591" y="0"/>
                  <a:pt x="1778000" y="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6" name="Forme libre : forme 25">
            <a:extLst>
              <a:ext uri="{FF2B5EF4-FFF2-40B4-BE49-F238E27FC236}">
                <a16:creationId xmlns:a16="http://schemas.microsoft.com/office/drawing/2014/main" id="{7A9A74E1-9B0A-4C34-997F-C5190D90E1F4}"/>
              </a:ext>
            </a:extLst>
          </p:cNvPr>
          <p:cNvSpPr/>
          <p:nvPr/>
        </p:nvSpPr>
        <p:spPr>
          <a:xfrm>
            <a:off x="5359400" y="1949450"/>
            <a:ext cx="901700" cy="1136650"/>
          </a:xfrm>
          <a:custGeom>
            <a:avLst/>
            <a:gdLst>
              <a:gd name="connsiteX0" fmla="*/ 901700 w 901700"/>
              <a:gd name="connsiteY0" fmla="*/ 0 h 1136650"/>
              <a:gd name="connsiteX1" fmla="*/ 781050 w 901700"/>
              <a:gd name="connsiteY1" fmla="*/ 146050 h 1136650"/>
              <a:gd name="connsiteX2" fmla="*/ 469900 w 901700"/>
              <a:gd name="connsiteY2" fmla="*/ 355600 h 1136650"/>
              <a:gd name="connsiteX3" fmla="*/ 203200 w 901700"/>
              <a:gd name="connsiteY3" fmla="*/ 514350 h 1136650"/>
              <a:gd name="connsiteX4" fmla="*/ 139700 w 901700"/>
              <a:gd name="connsiteY4" fmla="*/ 685800 h 1136650"/>
              <a:gd name="connsiteX5" fmla="*/ 88900 w 901700"/>
              <a:gd name="connsiteY5" fmla="*/ 869950 h 1136650"/>
              <a:gd name="connsiteX6" fmla="*/ 0 w 901700"/>
              <a:gd name="connsiteY6" fmla="*/ 1136650 h 1136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01700" h="1136650">
                <a:moveTo>
                  <a:pt x="901700" y="0"/>
                </a:moveTo>
                <a:cubicBezTo>
                  <a:pt x="877358" y="43391"/>
                  <a:pt x="853017" y="86783"/>
                  <a:pt x="781050" y="146050"/>
                </a:cubicBezTo>
                <a:cubicBezTo>
                  <a:pt x="709083" y="205317"/>
                  <a:pt x="469900" y="355600"/>
                  <a:pt x="469900" y="355600"/>
                </a:cubicBezTo>
                <a:cubicBezTo>
                  <a:pt x="373592" y="416983"/>
                  <a:pt x="258233" y="459317"/>
                  <a:pt x="203200" y="514350"/>
                </a:cubicBezTo>
                <a:cubicBezTo>
                  <a:pt x="148167" y="569383"/>
                  <a:pt x="158750" y="626533"/>
                  <a:pt x="139700" y="685800"/>
                </a:cubicBezTo>
                <a:cubicBezTo>
                  <a:pt x="120650" y="745067"/>
                  <a:pt x="112183" y="794808"/>
                  <a:pt x="88900" y="869950"/>
                </a:cubicBezTo>
                <a:cubicBezTo>
                  <a:pt x="65617" y="945092"/>
                  <a:pt x="32808" y="1040871"/>
                  <a:pt x="0" y="113665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2" name="Forme libre : forme 31">
            <a:extLst>
              <a:ext uri="{FF2B5EF4-FFF2-40B4-BE49-F238E27FC236}">
                <a16:creationId xmlns:a16="http://schemas.microsoft.com/office/drawing/2014/main" id="{6ED083DC-0EC6-4148-8B33-6AEB634D54E8}"/>
              </a:ext>
            </a:extLst>
          </p:cNvPr>
          <p:cNvSpPr/>
          <p:nvPr/>
        </p:nvSpPr>
        <p:spPr>
          <a:xfrm>
            <a:off x="5286375" y="4826000"/>
            <a:ext cx="422275" cy="358775"/>
          </a:xfrm>
          <a:custGeom>
            <a:avLst/>
            <a:gdLst>
              <a:gd name="connsiteX0" fmla="*/ 0 w 422275"/>
              <a:gd name="connsiteY0" fmla="*/ 358775 h 358775"/>
              <a:gd name="connsiteX1" fmla="*/ 276225 w 422275"/>
              <a:gd name="connsiteY1" fmla="*/ 161925 h 358775"/>
              <a:gd name="connsiteX2" fmla="*/ 422275 w 422275"/>
              <a:gd name="connsiteY2" fmla="*/ 0 h 358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22275" h="358775">
                <a:moveTo>
                  <a:pt x="0" y="358775"/>
                </a:moveTo>
                <a:cubicBezTo>
                  <a:pt x="102923" y="290248"/>
                  <a:pt x="205846" y="221721"/>
                  <a:pt x="276225" y="161925"/>
                </a:cubicBezTo>
                <a:cubicBezTo>
                  <a:pt x="346604" y="102129"/>
                  <a:pt x="384439" y="51064"/>
                  <a:pt x="422275" y="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4" name="Forme libre : forme 33">
            <a:extLst>
              <a:ext uri="{FF2B5EF4-FFF2-40B4-BE49-F238E27FC236}">
                <a16:creationId xmlns:a16="http://schemas.microsoft.com/office/drawing/2014/main" id="{5762933B-4840-49D9-81F9-09DEB9F69A78}"/>
              </a:ext>
            </a:extLst>
          </p:cNvPr>
          <p:cNvSpPr/>
          <p:nvPr/>
        </p:nvSpPr>
        <p:spPr>
          <a:xfrm>
            <a:off x="5492750" y="5953125"/>
            <a:ext cx="12700" cy="257175"/>
          </a:xfrm>
          <a:custGeom>
            <a:avLst/>
            <a:gdLst>
              <a:gd name="connsiteX0" fmla="*/ 12700 w 12700"/>
              <a:gd name="connsiteY0" fmla="*/ 0 h 257175"/>
              <a:gd name="connsiteX1" fmla="*/ 0 w 12700"/>
              <a:gd name="connsiteY1" fmla="*/ 257175 h 257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2700" h="257175">
                <a:moveTo>
                  <a:pt x="12700" y="0"/>
                </a:moveTo>
                <a:lnTo>
                  <a:pt x="0" y="257175"/>
                </a:ln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5" name="Forme libre : forme 34">
            <a:extLst>
              <a:ext uri="{FF2B5EF4-FFF2-40B4-BE49-F238E27FC236}">
                <a16:creationId xmlns:a16="http://schemas.microsoft.com/office/drawing/2014/main" id="{043BC54E-1889-4104-91EC-461FB497001C}"/>
              </a:ext>
            </a:extLst>
          </p:cNvPr>
          <p:cNvSpPr/>
          <p:nvPr/>
        </p:nvSpPr>
        <p:spPr>
          <a:xfrm>
            <a:off x="5528250" y="5241926"/>
            <a:ext cx="183575" cy="330200"/>
          </a:xfrm>
          <a:custGeom>
            <a:avLst/>
            <a:gdLst>
              <a:gd name="connsiteX0" fmla="*/ 183575 w 183575"/>
              <a:gd name="connsiteY0" fmla="*/ 0 h 327025"/>
              <a:gd name="connsiteX1" fmla="*/ 34350 w 183575"/>
              <a:gd name="connsiteY1" fmla="*/ 234950 h 327025"/>
              <a:gd name="connsiteX2" fmla="*/ 5775 w 183575"/>
              <a:gd name="connsiteY2" fmla="*/ 298450 h 327025"/>
              <a:gd name="connsiteX3" fmla="*/ 120075 w 183575"/>
              <a:gd name="connsiteY3" fmla="*/ 327025 h 327025"/>
              <a:gd name="connsiteX0" fmla="*/ 183575 w 183575"/>
              <a:gd name="connsiteY0" fmla="*/ 0 h 330200"/>
              <a:gd name="connsiteX1" fmla="*/ 34350 w 183575"/>
              <a:gd name="connsiteY1" fmla="*/ 234950 h 330200"/>
              <a:gd name="connsiteX2" fmla="*/ 5775 w 183575"/>
              <a:gd name="connsiteY2" fmla="*/ 298450 h 330200"/>
              <a:gd name="connsiteX3" fmla="*/ 129600 w 183575"/>
              <a:gd name="connsiteY3" fmla="*/ 330200 h 330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3575" h="330200">
                <a:moveTo>
                  <a:pt x="183575" y="0"/>
                </a:moveTo>
                <a:cubicBezTo>
                  <a:pt x="123779" y="92604"/>
                  <a:pt x="63983" y="185208"/>
                  <a:pt x="34350" y="234950"/>
                </a:cubicBezTo>
                <a:cubicBezTo>
                  <a:pt x="4717" y="284692"/>
                  <a:pt x="-8513" y="283104"/>
                  <a:pt x="5775" y="298450"/>
                </a:cubicBezTo>
                <a:cubicBezTo>
                  <a:pt x="20062" y="313796"/>
                  <a:pt x="79593" y="323585"/>
                  <a:pt x="129600" y="33020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9" name="Forme libre : forme 38">
            <a:extLst>
              <a:ext uri="{FF2B5EF4-FFF2-40B4-BE49-F238E27FC236}">
                <a16:creationId xmlns:a16="http://schemas.microsoft.com/office/drawing/2014/main" id="{9F784947-8CBA-4DDF-A906-A82B90FD3C12}"/>
              </a:ext>
            </a:extLst>
          </p:cNvPr>
          <p:cNvSpPr/>
          <p:nvPr/>
        </p:nvSpPr>
        <p:spPr>
          <a:xfrm>
            <a:off x="9004300" y="5702300"/>
            <a:ext cx="1276350" cy="1162050"/>
          </a:xfrm>
          <a:custGeom>
            <a:avLst/>
            <a:gdLst>
              <a:gd name="connsiteX0" fmla="*/ 1276350 w 1276350"/>
              <a:gd name="connsiteY0" fmla="*/ 0 h 1162050"/>
              <a:gd name="connsiteX1" fmla="*/ 1028700 w 1276350"/>
              <a:gd name="connsiteY1" fmla="*/ 152400 h 1162050"/>
              <a:gd name="connsiteX2" fmla="*/ 406400 w 1276350"/>
              <a:gd name="connsiteY2" fmla="*/ 704850 h 1162050"/>
              <a:gd name="connsiteX3" fmla="*/ 82550 w 1276350"/>
              <a:gd name="connsiteY3" fmla="*/ 1041400 h 1162050"/>
              <a:gd name="connsiteX4" fmla="*/ 0 w 1276350"/>
              <a:gd name="connsiteY4" fmla="*/ 1162050 h 1162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76350" h="1162050">
                <a:moveTo>
                  <a:pt x="1276350" y="0"/>
                </a:moveTo>
                <a:cubicBezTo>
                  <a:pt x="1225021" y="17462"/>
                  <a:pt x="1173692" y="34925"/>
                  <a:pt x="1028700" y="152400"/>
                </a:cubicBezTo>
                <a:cubicBezTo>
                  <a:pt x="883708" y="269875"/>
                  <a:pt x="564092" y="556683"/>
                  <a:pt x="406400" y="704850"/>
                </a:cubicBezTo>
                <a:cubicBezTo>
                  <a:pt x="248708" y="853017"/>
                  <a:pt x="150283" y="965200"/>
                  <a:pt x="82550" y="1041400"/>
                </a:cubicBezTo>
                <a:cubicBezTo>
                  <a:pt x="14817" y="1117600"/>
                  <a:pt x="7408" y="1139825"/>
                  <a:pt x="0" y="1162050"/>
                </a:cubicBezTo>
              </a:path>
            </a:pathLst>
          </a:cu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86" name="Forme libre : forme 85">
            <a:extLst>
              <a:ext uri="{FF2B5EF4-FFF2-40B4-BE49-F238E27FC236}">
                <a16:creationId xmlns:a16="http://schemas.microsoft.com/office/drawing/2014/main" id="{9BC2CEB2-1135-4D39-B39A-9BA4BADD7946}"/>
              </a:ext>
            </a:extLst>
          </p:cNvPr>
          <p:cNvSpPr/>
          <p:nvPr/>
        </p:nvSpPr>
        <p:spPr>
          <a:xfrm>
            <a:off x="9016931" y="5695950"/>
            <a:ext cx="1276350" cy="1162050"/>
          </a:xfrm>
          <a:custGeom>
            <a:avLst/>
            <a:gdLst>
              <a:gd name="connsiteX0" fmla="*/ 1276350 w 1276350"/>
              <a:gd name="connsiteY0" fmla="*/ 0 h 1162050"/>
              <a:gd name="connsiteX1" fmla="*/ 1028700 w 1276350"/>
              <a:gd name="connsiteY1" fmla="*/ 152400 h 1162050"/>
              <a:gd name="connsiteX2" fmla="*/ 406400 w 1276350"/>
              <a:gd name="connsiteY2" fmla="*/ 704850 h 1162050"/>
              <a:gd name="connsiteX3" fmla="*/ 82550 w 1276350"/>
              <a:gd name="connsiteY3" fmla="*/ 1041400 h 1162050"/>
              <a:gd name="connsiteX4" fmla="*/ 0 w 1276350"/>
              <a:gd name="connsiteY4" fmla="*/ 1162050 h 1162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76350" h="1162050">
                <a:moveTo>
                  <a:pt x="1276350" y="0"/>
                </a:moveTo>
                <a:cubicBezTo>
                  <a:pt x="1225021" y="17462"/>
                  <a:pt x="1173692" y="34925"/>
                  <a:pt x="1028700" y="152400"/>
                </a:cubicBezTo>
                <a:cubicBezTo>
                  <a:pt x="883708" y="269875"/>
                  <a:pt x="564092" y="556683"/>
                  <a:pt x="406400" y="704850"/>
                </a:cubicBezTo>
                <a:cubicBezTo>
                  <a:pt x="248708" y="853017"/>
                  <a:pt x="150283" y="965200"/>
                  <a:pt x="82550" y="1041400"/>
                </a:cubicBezTo>
                <a:cubicBezTo>
                  <a:pt x="14817" y="1117600"/>
                  <a:pt x="7408" y="1139825"/>
                  <a:pt x="0" y="1162050"/>
                </a:cubicBezTo>
              </a:path>
            </a:pathLst>
          </a:custGeom>
          <a:noFill/>
          <a:ln w="22225">
            <a:solidFill>
              <a:schemeClr val="bg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55" name="Ellipse 54">
            <a:extLst>
              <a:ext uri="{FF2B5EF4-FFF2-40B4-BE49-F238E27FC236}">
                <a16:creationId xmlns:a16="http://schemas.microsoft.com/office/drawing/2014/main" id="{0613EE4E-1534-4E8B-A8A4-AC877E6843D5}"/>
              </a:ext>
            </a:extLst>
          </p:cNvPr>
          <p:cNvSpPr/>
          <p:nvPr/>
        </p:nvSpPr>
        <p:spPr>
          <a:xfrm>
            <a:off x="9292852" y="5487143"/>
            <a:ext cx="742267" cy="695325"/>
          </a:xfrm>
          <a:prstGeom prst="ellipse">
            <a:avLst/>
          </a:prstGeom>
          <a:solidFill>
            <a:schemeClr val="accent2"/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 dirty="0"/>
          </a:p>
        </p:txBody>
      </p:sp>
      <p:sp>
        <p:nvSpPr>
          <p:cNvPr id="59" name="ZoneTexte 58">
            <a:extLst>
              <a:ext uri="{FF2B5EF4-FFF2-40B4-BE49-F238E27FC236}">
                <a16:creationId xmlns:a16="http://schemas.microsoft.com/office/drawing/2014/main" id="{4630EB21-FD0B-452F-820D-CAB2EC8CABFB}"/>
              </a:ext>
            </a:extLst>
          </p:cNvPr>
          <p:cNvSpPr txBox="1"/>
          <p:nvPr/>
        </p:nvSpPr>
        <p:spPr>
          <a:xfrm>
            <a:off x="9134528" y="5650958"/>
            <a:ext cx="109643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000" b="1" dirty="0">
                <a:solidFill>
                  <a:schemeClr val="bg1"/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Marche-en-Famenne</a:t>
            </a:r>
            <a:endParaRPr lang="fr-BE" sz="1000" b="1" dirty="0">
              <a:solidFill>
                <a:schemeClr val="bg1"/>
              </a:solidFill>
              <a:latin typeface="Aharoni" panose="02010803020104030203" pitchFamily="2" charset="-79"/>
              <a:cs typeface="Aharoni" panose="02010803020104030203" pitchFamily="2" charset="-79"/>
            </a:endParaRPr>
          </a:p>
        </p:txBody>
      </p:sp>
      <p:sp>
        <p:nvSpPr>
          <p:cNvPr id="87" name="Forme libre : forme 86">
            <a:extLst>
              <a:ext uri="{FF2B5EF4-FFF2-40B4-BE49-F238E27FC236}">
                <a16:creationId xmlns:a16="http://schemas.microsoft.com/office/drawing/2014/main" id="{0BEA71B8-D286-4921-BEE9-40E4E94BA74D}"/>
              </a:ext>
            </a:extLst>
          </p:cNvPr>
          <p:cNvSpPr>
            <a:spLocks noChangeAspect="1"/>
          </p:cNvSpPr>
          <p:nvPr/>
        </p:nvSpPr>
        <p:spPr>
          <a:xfrm>
            <a:off x="2413136" y="870695"/>
            <a:ext cx="2232134" cy="6115251"/>
          </a:xfrm>
          <a:custGeom>
            <a:avLst/>
            <a:gdLst>
              <a:gd name="connsiteX0" fmla="*/ 67451 w 667823"/>
              <a:gd name="connsiteY0" fmla="*/ 0 h 1894400"/>
              <a:gd name="connsiteX1" fmla="*/ 16651 w 667823"/>
              <a:gd name="connsiteY1" fmla="*/ 111125 h 1894400"/>
              <a:gd name="connsiteX2" fmla="*/ 48401 w 667823"/>
              <a:gd name="connsiteY2" fmla="*/ 200025 h 1894400"/>
              <a:gd name="connsiteX3" fmla="*/ 111901 w 667823"/>
              <a:gd name="connsiteY3" fmla="*/ 279400 h 1894400"/>
              <a:gd name="connsiteX4" fmla="*/ 73801 w 667823"/>
              <a:gd name="connsiteY4" fmla="*/ 492125 h 1894400"/>
              <a:gd name="connsiteX5" fmla="*/ 86501 w 667823"/>
              <a:gd name="connsiteY5" fmla="*/ 581025 h 1894400"/>
              <a:gd name="connsiteX6" fmla="*/ 64276 w 667823"/>
              <a:gd name="connsiteY6" fmla="*/ 654050 h 1894400"/>
              <a:gd name="connsiteX7" fmla="*/ 76976 w 667823"/>
              <a:gd name="connsiteY7" fmla="*/ 736600 h 1894400"/>
              <a:gd name="connsiteX8" fmla="*/ 776 w 667823"/>
              <a:gd name="connsiteY8" fmla="*/ 781050 h 1894400"/>
              <a:gd name="connsiteX9" fmla="*/ 38876 w 667823"/>
              <a:gd name="connsiteY9" fmla="*/ 838200 h 1894400"/>
              <a:gd name="connsiteX10" fmla="*/ 61101 w 667823"/>
              <a:gd name="connsiteY10" fmla="*/ 914400 h 1894400"/>
              <a:gd name="connsiteX11" fmla="*/ 102376 w 667823"/>
              <a:gd name="connsiteY11" fmla="*/ 1019175 h 1894400"/>
              <a:gd name="connsiteX12" fmla="*/ 121426 w 667823"/>
              <a:gd name="connsiteY12" fmla="*/ 1041400 h 1894400"/>
              <a:gd name="connsiteX13" fmla="*/ 140476 w 667823"/>
              <a:gd name="connsiteY13" fmla="*/ 1139825 h 1894400"/>
              <a:gd name="connsiteX14" fmla="*/ 143651 w 667823"/>
              <a:gd name="connsiteY14" fmla="*/ 1219200 h 1894400"/>
              <a:gd name="connsiteX15" fmla="*/ 165876 w 667823"/>
              <a:gd name="connsiteY15" fmla="*/ 1308100 h 1894400"/>
              <a:gd name="connsiteX16" fmla="*/ 248426 w 667823"/>
              <a:gd name="connsiteY16" fmla="*/ 1504950 h 1894400"/>
              <a:gd name="connsiteX17" fmla="*/ 194451 w 667823"/>
              <a:gd name="connsiteY17" fmla="*/ 1552575 h 1894400"/>
              <a:gd name="connsiteX18" fmla="*/ 159526 w 667823"/>
              <a:gd name="connsiteY18" fmla="*/ 1606550 h 1894400"/>
              <a:gd name="connsiteX19" fmla="*/ 248426 w 667823"/>
              <a:gd name="connsiteY19" fmla="*/ 1704975 h 1894400"/>
              <a:gd name="connsiteX20" fmla="*/ 308751 w 667823"/>
              <a:gd name="connsiteY20" fmla="*/ 1704975 h 1894400"/>
              <a:gd name="connsiteX21" fmla="*/ 397651 w 667823"/>
              <a:gd name="connsiteY21" fmla="*/ 1682750 h 1894400"/>
              <a:gd name="connsiteX22" fmla="*/ 480201 w 667823"/>
              <a:gd name="connsiteY22" fmla="*/ 1752600 h 1894400"/>
              <a:gd name="connsiteX23" fmla="*/ 502426 w 667823"/>
              <a:gd name="connsiteY23" fmla="*/ 1838325 h 1894400"/>
              <a:gd name="connsiteX24" fmla="*/ 604026 w 667823"/>
              <a:gd name="connsiteY24" fmla="*/ 1809750 h 1894400"/>
              <a:gd name="connsiteX25" fmla="*/ 661176 w 667823"/>
              <a:gd name="connsiteY25" fmla="*/ 1885950 h 1894400"/>
              <a:gd name="connsiteX26" fmla="*/ 664351 w 667823"/>
              <a:gd name="connsiteY26" fmla="*/ 1889125 h 1894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667823" h="1894400">
                <a:moveTo>
                  <a:pt x="67451" y="0"/>
                </a:moveTo>
                <a:cubicBezTo>
                  <a:pt x="43638" y="38894"/>
                  <a:pt x="19826" y="77788"/>
                  <a:pt x="16651" y="111125"/>
                </a:cubicBezTo>
                <a:cubicBezTo>
                  <a:pt x="13476" y="144462"/>
                  <a:pt x="32526" y="171979"/>
                  <a:pt x="48401" y="200025"/>
                </a:cubicBezTo>
                <a:cubicBezTo>
                  <a:pt x="64276" y="228071"/>
                  <a:pt x="107668" y="230717"/>
                  <a:pt x="111901" y="279400"/>
                </a:cubicBezTo>
                <a:cubicBezTo>
                  <a:pt x="116134" y="328083"/>
                  <a:pt x="78034" y="441854"/>
                  <a:pt x="73801" y="492125"/>
                </a:cubicBezTo>
                <a:cubicBezTo>
                  <a:pt x="69568" y="542396"/>
                  <a:pt x="88088" y="554038"/>
                  <a:pt x="86501" y="581025"/>
                </a:cubicBezTo>
                <a:cubicBezTo>
                  <a:pt x="84914" y="608012"/>
                  <a:pt x="65863" y="628121"/>
                  <a:pt x="64276" y="654050"/>
                </a:cubicBezTo>
                <a:cubicBezTo>
                  <a:pt x="62688" y="679979"/>
                  <a:pt x="87559" y="715433"/>
                  <a:pt x="76976" y="736600"/>
                </a:cubicBezTo>
                <a:cubicBezTo>
                  <a:pt x="66393" y="757767"/>
                  <a:pt x="7126" y="764117"/>
                  <a:pt x="776" y="781050"/>
                </a:cubicBezTo>
                <a:cubicBezTo>
                  <a:pt x="-5574" y="797983"/>
                  <a:pt x="28822" y="815975"/>
                  <a:pt x="38876" y="838200"/>
                </a:cubicBezTo>
                <a:cubicBezTo>
                  <a:pt x="48930" y="860425"/>
                  <a:pt x="50518" y="884238"/>
                  <a:pt x="61101" y="914400"/>
                </a:cubicBezTo>
                <a:cubicBezTo>
                  <a:pt x="71684" y="944563"/>
                  <a:pt x="92322" y="998008"/>
                  <a:pt x="102376" y="1019175"/>
                </a:cubicBezTo>
                <a:cubicBezTo>
                  <a:pt x="112430" y="1040342"/>
                  <a:pt x="115076" y="1021292"/>
                  <a:pt x="121426" y="1041400"/>
                </a:cubicBezTo>
                <a:cubicBezTo>
                  <a:pt x="127776" y="1061508"/>
                  <a:pt x="136772" y="1110192"/>
                  <a:pt x="140476" y="1139825"/>
                </a:cubicBezTo>
                <a:cubicBezTo>
                  <a:pt x="144180" y="1169458"/>
                  <a:pt x="139418" y="1191154"/>
                  <a:pt x="143651" y="1219200"/>
                </a:cubicBezTo>
                <a:cubicBezTo>
                  <a:pt x="147884" y="1247246"/>
                  <a:pt x="148414" y="1260475"/>
                  <a:pt x="165876" y="1308100"/>
                </a:cubicBezTo>
                <a:cubicBezTo>
                  <a:pt x="183339" y="1355725"/>
                  <a:pt x="243664" y="1464204"/>
                  <a:pt x="248426" y="1504950"/>
                </a:cubicBezTo>
                <a:cubicBezTo>
                  <a:pt x="253188" y="1545696"/>
                  <a:pt x="209268" y="1535642"/>
                  <a:pt x="194451" y="1552575"/>
                </a:cubicBezTo>
                <a:cubicBezTo>
                  <a:pt x="179634" y="1569508"/>
                  <a:pt x="150530" y="1581150"/>
                  <a:pt x="159526" y="1606550"/>
                </a:cubicBezTo>
                <a:cubicBezTo>
                  <a:pt x="168522" y="1631950"/>
                  <a:pt x="223555" y="1688571"/>
                  <a:pt x="248426" y="1704975"/>
                </a:cubicBezTo>
                <a:cubicBezTo>
                  <a:pt x="273297" y="1721379"/>
                  <a:pt x="283880" y="1708679"/>
                  <a:pt x="308751" y="1704975"/>
                </a:cubicBezTo>
                <a:cubicBezTo>
                  <a:pt x="333622" y="1701271"/>
                  <a:pt x="369076" y="1674812"/>
                  <a:pt x="397651" y="1682750"/>
                </a:cubicBezTo>
                <a:cubicBezTo>
                  <a:pt x="426226" y="1690688"/>
                  <a:pt x="462739" y="1726671"/>
                  <a:pt x="480201" y="1752600"/>
                </a:cubicBezTo>
                <a:cubicBezTo>
                  <a:pt x="497663" y="1778529"/>
                  <a:pt x="481789" y="1828800"/>
                  <a:pt x="502426" y="1838325"/>
                </a:cubicBezTo>
                <a:cubicBezTo>
                  <a:pt x="523063" y="1847850"/>
                  <a:pt x="577568" y="1801812"/>
                  <a:pt x="604026" y="1809750"/>
                </a:cubicBezTo>
                <a:cubicBezTo>
                  <a:pt x="630484" y="1817688"/>
                  <a:pt x="661176" y="1885950"/>
                  <a:pt x="661176" y="1885950"/>
                </a:cubicBezTo>
                <a:cubicBezTo>
                  <a:pt x="671230" y="1899179"/>
                  <a:pt x="667790" y="1894152"/>
                  <a:pt x="664351" y="1889125"/>
                </a:cubicBezTo>
              </a:path>
            </a:pathLst>
          </a:custGeom>
          <a:noFill/>
          <a:ln w="25400">
            <a:solidFill>
              <a:schemeClr val="tx1"/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91" name="Forme libre : forme 90">
            <a:extLst>
              <a:ext uri="{FF2B5EF4-FFF2-40B4-BE49-F238E27FC236}">
                <a16:creationId xmlns:a16="http://schemas.microsoft.com/office/drawing/2014/main" id="{C5038E67-EDD3-465A-824D-481BD74D188B}"/>
              </a:ext>
            </a:extLst>
          </p:cNvPr>
          <p:cNvSpPr>
            <a:spLocks noChangeAspect="1"/>
          </p:cNvSpPr>
          <p:nvPr/>
        </p:nvSpPr>
        <p:spPr>
          <a:xfrm>
            <a:off x="2410326" y="879608"/>
            <a:ext cx="2232134" cy="6115251"/>
          </a:xfrm>
          <a:custGeom>
            <a:avLst/>
            <a:gdLst>
              <a:gd name="connsiteX0" fmla="*/ 67451 w 667823"/>
              <a:gd name="connsiteY0" fmla="*/ 0 h 1894400"/>
              <a:gd name="connsiteX1" fmla="*/ 16651 w 667823"/>
              <a:gd name="connsiteY1" fmla="*/ 111125 h 1894400"/>
              <a:gd name="connsiteX2" fmla="*/ 48401 w 667823"/>
              <a:gd name="connsiteY2" fmla="*/ 200025 h 1894400"/>
              <a:gd name="connsiteX3" fmla="*/ 111901 w 667823"/>
              <a:gd name="connsiteY3" fmla="*/ 279400 h 1894400"/>
              <a:gd name="connsiteX4" fmla="*/ 73801 w 667823"/>
              <a:gd name="connsiteY4" fmla="*/ 492125 h 1894400"/>
              <a:gd name="connsiteX5" fmla="*/ 86501 w 667823"/>
              <a:gd name="connsiteY5" fmla="*/ 581025 h 1894400"/>
              <a:gd name="connsiteX6" fmla="*/ 64276 w 667823"/>
              <a:gd name="connsiteY6" fmla="*/ 654050 h 1894400"/>
              <a:gd name="connsiteX7" fmla="*/ 76976 w 667823"/>
              <a:gd name="connsiteY7" fmla="*/ 736600 h 1894400"/>
              <a:gd name="connsiteX8" fmla="*/ 776 w 667823"/>
              <a:gd name="connsiteY8" fmla="*/ 781050 h 1894400"/>
              <a:gd name="connsiteX9" fmla="*/ 38876 w 667823"/>
              <a:gd name="connsiteY9" fmla="*/ 838200 h 1894400"/>
              <a:gd name="connsiteX10" fmla="*/ 61101 w 667823"/>
              <a:gd name="connsiteY10" fmla="*/ 914400 h 1894400"/>
              <a:gd name="connsiteX11" fmla="*/ 102376 w 667823"/>
              <a:gd name="connsiteY11" fmla="*/ 1019175 h 1894400"/>
              <a:gd name="connsiteX12" fmla="*/ 121426 w 667823"/>
              <a:gd name="connsiteY12" fmla="*/ 1041400 h 1894400"/>
              <a:gd name="connsiteX13" fmla="*/ 140476 w 667823"/>
              <a:gd name="connsiteY13" fmla="*/ 1139825 h 1894400"/>
              <a:gd name="connsiteX14" fmla="*/ 143651 w 667823"/>
              <a:gd name="connsiteY14" fmla="*/ 1219200 h 1894400"/>
              <a:gd name="connsiteX15" fmla="*/ 165876 w 667823"/>
              <a:gd name="connsiteY15" fmla="*/ 1308100 h 1894400"/>
              <a:gd name="connsiteX16" fmla="*/ 248426 w 667823"/>
              <a:gd name="connsiteY16" fmla="*/ 1504950 h 1894400"/>
              <a:gd name="connsiteX17" fmla="*/ 194451 w 667823"/>
              <a:gd name="connsiteY17" fmla="*/ 1552575 h 1894400"/>
              <a:gd name="connsiteX18" fmla="*/ 159526 w 667823"/>
              <a:gd name="connsiteY18" fmla="*/ 1606550 h 1894400"/>
              <a:gd name="connsiteX19" fmla="*/ 248426 w 667823"/>
              <a:gd name="connsiteY19" fmla="*/ 1704975 h 1894400"/>
              <a:gd name="connsiteX20" fmla="*/ 308751 w 667823"/>
              <a:gd name="connsiteY20" fmla="*/ 1704975 h 1894400"/>
              <a:gd name="connsiteX21" fmla="*/ 397651 w 667823"/>
              <a:gd name="connsiteY21" fmla="*/ 1682750 h 1894400"/>
              <a:gd name="connsiteX22" fmla="*/ 480201 w 667823"/>
              <a:gd name="connsiteY22" fmla="*/ 1752600 h 1894400"/>
              <a:gd name="connsiteX23" fmla="*/ 502426 w 667823"/>
              <a:gd name="connsiteY23" fmla="*/ 1838325 h 1894400"/>
              <a:gd name="connsiteX24" fmla="*/ 604026 w 667823"/>
              <a:gd name="connsiteY24" fmla="*/ 1809750 h 1894400"/>
              <a:gd name="connsiteX25" fmla="*/ 661176 w 667823"/>
              <a:gd name="connsiteY25" fmla="*/ 1885950 h 1894400"/>
              <a:gd name="connsiteX26" fmla="*/ 664351 w 667823"/>
              <a:gd name="connsiteY26" fmla="*/ 1889125 h 1894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667823" h="1894400">
                <a:moveTo>
                  <a:pt x="67451" y="0"/>
                </a:moveTo>
                <a:cubicBezTo>
                  <a:pt x="43638" y="38894"/>
                  <a:pt x="19826" y="77788"/>
                  <a:pt x="16651" y="111125"/>
                </a:cubicBezTo>
                <a:cubicBezTo>
                  <a:pt x="13476" y="144462"/>
                  <a:pt x="32526" y="171979"/>
                  <a:pt x="48401" y="200025"/>
                </a:cubicBezTo>
                <a:cubicBezTo>
                  <a:pt x="64276" y="228071"/>
                  <a:pt x="107668" y="230717"/>
                  <a:pt x="111901" y="279400"/>
                </a:cubicBezTo>
                <a:cubicBezTo>
                  <a:pt x="116134" y="328083"/>
                  <a:pt x="78034" y="441854"/>
                  <a:pt x="73801" y="492125"/>
                </a:cubicBezTo>
                <a:cubicBezTo>
                  <a:pt x="69568" y="542396"/>
                  <a:pt x="88088" y="554038"/>
                  <a:pt x="86501" y="581025"/>
                </a:cubicBezTo>
                <a:cubicBezTo>
                  <a:pt x="84914" y="608012"/>
                  <a:pt x="65863" y="628121"/>
                  <a:pt x="64276" y="654050"/>
                </a:cubicBezTo>
                <a:cubicBezTo>
                  <a:pt x="62688" y="679979"/>
                  <a:pt x="87559" y="715433"/>
                  <a:pt x="76976" y="736600"/>
                </a:cubicBezTo>
                <a:cubicBezTo>
                  <a:pt x="66393" y="757767"/>
                  <a:pt x="7126" y="764117"/>
                  <a:pt x="776" y="781050"/>
                </a:cubicBezTo>
                <a:cubicBezTo>
                  <a:pt x="-5574" y="797983"/>
                  <a:pt x="28822" y="815975"/>
                  <a:pt x="38876" y="838200"/>
                </a:cubicBezTo>
                <a:cubicBezTo>
                  <a:pt x="48930" y="860425"/>
                  <a:pt x="50518" y="884238"/>
                  <a:pt x="61101" y="914400"/>
                </a:cubicBezTo>
                <a:cubicBezTo>
                  <a:pt x="71684" y="944563"/>
                  <a:pt x="92322" y="998008"/>
                  <a:pt x="102376" y="1019175"/>
                </a:cubicBezTo>
                <a:cubicBezTo>
                  <a:pt x="112430" y="1040342"/>
                  <a:pt x="115076" y="1021292"/>
                  <a:pt x="121426" y="1041400"/>
                </a:cubicBezTo>
                <a:cubicBezTo>
                  <a:pt x="127776" y="1061508"/>
                  <a:pt x="136772" y="1110192"/>
                  <a:pt x="140476" y="1139825"/>
                </a:cubicBezTo>
                <a:cubicBezTo>
                  <a:pt x="144180" y="1169458"/>
                  <a:pt x="139418" y="1191154"/>
                  <a:pt x="143651" y="1219200"/>
                </a:cubicBezTo>
                <a:cubicBezTo>
                  <a:pt x="147884" y="1247246"/>
                  <a:pt x="148414" y="1260475"/>
                  <a:pt x="165876" y="1308100"/>
                </a:cubicBezTo>
                <a:cubicBezTo>
                  <a:pt x="183339" y="1355725"/>
                  <a:pt x="243664" y="1464204"/>
                  <a:pt x="248426" y="1504950"/>
                </a:cubicBezTo>
                <a:cubicBezTo>
                  <a:pt x="253188" y="1545696"/>
                  <a:pt x="209268" y="1535642"/>
                  <a:pt x="194451" y="1552575"/>
                </a:cubicBezTo>
                <a:cubicBezTo>
                  <a:pt x="179634" y="1569508"/>
                  <a:pt x="150530" y="1581150"/>
                  <a:pt x="159526" y="1606550"/>
                </a:cubicBezTo>
                <a:cubicBezTo>
                  <a:pt x="168522" y="1631950"/>
                  <a:pt x="223555" y="1688571"/>
                  <a:pt x="248426" y="1704975"/>
                </a:cubicBezTo>
                <a:cubicBezTo>
                  <a:pt x="273297" y="1721379"/>
                  <a:pt x="283880" y="1708679"/>
                  <a:pt x="308751" y="1704975"/>
                </a:cubicBezTo>
                <a:cubicBezTo>
                  <a:pt x="333622" y="1701271"/>
                  <a:pt x="369076" y="1674812"/>
                  <a:pt x="397651" y="1682750"/>
                </a:cubicBezTo>
                <a:cubicBezTo>
                  <a:pt x="426226" y="1690688"/>
                  <a:pt x="462739" y="1726671"/>
                  <a:pt x="480201" y="1752600"/>
                </a:cubicBezTo>
                <a:cubicBezTo>
                  <a:pt x="497663" y="1778529"/>
                  <a:pt x="481789" y="1828800"/>
                  <a:pt x="502426" y="1838325"/>
                </a:cubicBezTo>
                <a:cubicBezTo>
                  <a:pt x="523063" y="1847850"/>
                  <a:pt x="577568" y="1801812"/>
                  <a:pt x="604026" y="1809750"/>
                </a:cubicBezTo>
                <a:cubicBezTo>
                  <a:pt x="630484" y="1817688"/>
                  <a:pt x="661176" y="1885950"/>
                  <a:pt x="661176" y="1885950"/>
                </a:cubicBezTo>
                <a:cubicBezTo>
                  <a:pt x="671230" y="1899179"/>
                  <a:pt x="667790" y="1894152"/>
                  <a:pt x="664351" y="1889125"/>
                </a:cubicBezTo>
              </a:path>
            </a:pathLst>
          </a:custGeom>
          <a:noFill/>
          <a:ln w="22225">
            <a:solidFill>
              <a:schemeClr val="bg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60" name="Ellipse 59">
            <a:extLst>
              <a:ext uri="{FF2B5EF4-FFF2-40B4-BE49-F238E27FC236}">
                <a16:creationId xmlns:a16="http://schemas.microsoft.com/office/drawing/2014/main" id="{BE6673E8-9187-4C3A-A9A1-79DE1E2BBD3C}"/>
              </a:ext>
            </a:extLst>
          </p:cNvPr>
          <p:cNvSpPr/>
          <p:nvPr/>
        </p:nvSpPr>
        <p:spPr>
          <a:xfrm>
            <a:off x="2701970" y="4522882"/>
            <a:ext cx="742267" cy="695325"/>
          </a:xfrm>
          <a:prstGeom prst="ellipse">
            <a:avLst/>
          </a:prstGeom>
          <a:solidFill>
            <a:schemeClr val="accent2"/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 dirty="0"/>
          </a:p>
        </p:txBody>
      </p:sp>
      <p:sp>
        <p:nvSpPr>
          <p:cNvPr id="346" name="ZoneTexte 345">
            <a:extLst>
              <a:ext uri="{FF2B5EF4-FFF2-40B4-BE49-F238E27FC236}">
                <a16:creationId xmlns:a16="http://schemas.microsoft.com/office/drawing/2014/main" id="{2961E3F6-EE32-4B73-94E3-FC0E75547547}"/>
              </a:ext>
            </a:extLst>
          </p:cNvPr>
          <p:cNvSpPr txBox="1"/>
          <p:nvPr/>
        </p:nvSpPr>
        <p:spPr>
          <a:xfrm>
            <a:off x="2535259" y="4763860"/>
            <a:ext cx="1096433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000" b="1" dirty="0">
                <a:solidFill>
                  <a:schemeClr val="bg1"/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Dinant</a:t>
            </a:r>
            <a:endParaRPr lang="fr-BE" sz="1000" b="1" dirty="0">
              <a:solidFill>
                <a:schemeClr val="bg1"/>
              </a:solidFill>
              <a:latin typeface="Aharoni" panose="02010803020104030203" pitchFamily="2" charset="-79"/>
              <a:cs typeface="Aharoni" panose="02010803020104030203" pitchFamily="2" charset="-79"/>
            </a:endParaRPr>
          </a:p>
        </p:txBody>
      </p:sp>
      <p:sp>
        <p:nvSpPr>
          <p:cNvPr id="66" name="Forme libre : forme 65">
            <a:extLst>
              <a:ext uri="{FF2B5EF4-FFF2-40B4-BE49-F238E27FC236}">
                <a16:creationId xmlns:a16="http://schemas.microsoft.com/office/drawing/2014/main" id="{D251F882-F729-4C48-A8B9-57607EFACB00}"/>
              </a:ext>
            </a:extLst>
          </p:cNvPr>
          <p:cNvSpPr/>
          <p:nvPr/>
        </p:nvSpPr>
        <p:spPr>
          <a:xfrm>
            <a:off x="4540250" y="762001"/>
            <a:ext cx="1460500" cy="380236"/>
          </a:xfrm>
          <a:custGeom>
            <a:avLst/>
            <a:gdLst>
              <a:gd name="connsiteX0" fmla="*/ 730250 w 730250"/>
              <a:gd name="connsiteY0" fmla="*/ 279400 h 374697"/>
              <a:gd name="connsiteX1" fmla="*/ 514350 w 730250"/>
              <a:gd name="connsiteY1" fmla="*/ 342900 h 374697"/>
              <a:gd name="connsiteX2" fmla="*/ 228600 w 730250"/>
              <a:gd name="connsiteY2" fmla="*/ 374650 h 374697"/>
              <a:gd name="connsiteX3" fmla="*/ 158750 w 730250"/>
              <a:gd name="connsiteY3" fmla="*/ 349250 h 374697"/>
              <a:gd name="connsiteX4" fmla="*/ 50800 w 730250"/>
              <a:gd name="connsiteY4" fmla="*/ 317500 h 374697"/>
              <a:gd name="connsiteX5" fmla="*/ 76200 w 730250"/>
              <a:gd name="connsiteY5" fmla="*/ 184150 h 374697"/>
              <a:gd name="connsiteX6" fmla="*/ 0 w 730250"/>
              <a:gd name="connsiteY6" fmla="*/ 0 h 374697"/>
              <a:gd name="connsiteX0" fmla="*/ 730250 w 730250"/>
              <a:gd name="connsiteY0" fmla="*/ 279400 h 374697"/>
              <a:gd name="connsiteX1" fmla="*/ 730250 w 730250"/>
              <a:gd name="connsiteY1" fmla="*/ 279400 h 374697"/>
              <a:gd name="connsiteX2" fmla="*/ 514350 w 730250"/>
              <a:gd name="connsiteY2" fmla="*/ 342900 h 374697"/>
              <a:gd name="connsiteX3" fmla="*/ 228600 w 730250"/>
              <a:gd name="connsiteY3" fmla="*/ 374650 h 374697"/>
              <a:gd name="connsiteX4" fmla="*/ 158750 w 730250"/>
              <a:gd name="connsiteY4" fmla="*/ 349250 h 374697"/>
              <a:gd name="connsiteX5" fmla="*/ 50800 w 730250"/>
              <a:gd name="connsiteY5" fmla="*/ 317500 h 374697"/>
              <a:gd name="connsiteX6" fmla="*/ 76200 w 730250"/>
              <a:gd name="connsiteY6" fmla="*/ 184150 h 374697"/>
              <a:gd name="connsiteX7" fmla="*/ 0 w 730250"/>
              <a:gd name="connsiteY7" fmla="*/ 0 h 374697"/>
              <a:gd name="connsiteX0" fmla="*/ 730250 w 1460500"/>
              <a:gd name="connsiteY0" fmla="*/ 279400 h 380236"/>
              <a:gd name="connsiteX1" fmla="*/ 1460500 w 1460500"/>
              <a:gd name="connsiteY1" fmla="*/ 25400 h 380236"/>
              <a:gd name="connsiteX2" fmla="*/ 514350 w 1460500"/>
              <a:gd name="connsiteY2" fmla="*/ 342900 h 380236"/>
              <a:gd name="connsiteX3" fmla="*/ 228600 w 1460500"/>
              <a:gd name="connsiteY3" fmla="*/ 374650 h 380236"/>
              <a:gd name="connsiteX4" fmla="*/ 158750 w 1460500"/>
              <a:gd name="connsiteY4" fmla="*/ 349250 h 380236"/>
              <a:gd name="connsiteX5" fmla="*/ 50800 w 1460500"/>
              <a:gd name="connsiteY5" fmla="*/ 317500 h 380236"/>
              <a:gd name="connsiteX6" fmla="*/ 76200 w 1460500"/>
              <a:gd name="connsiteY6" fmla="*/ 184150 h 380236"/>
              <a:gd name="connsiteX7" fmla="*/ 0 w 1460500"/>
              <a:gd name="connsiteY7" fmla="*/ 0 h 3802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460500" h="380236">
                <a:moveTo>
                  <a:pt x="730250" y="279400"/>
                </a:moveTo>
                <a:lnTo>
                  <a:pt x="1460500" y="25400"/>
                </a:lnTo>
                <a:cubicBezTo>
                  <a:pt x="1424517" y="35983"/>
                  <a:pt x="719667" y="284692"/>
                  <a:pt x="514350" y="342900"/>
                </a:cubicBezTo>
                <a:cubicBezTo>
                  <a:pt x="309033" y="401108"/>
                  <a:pt x="287867" y="373592"/>
                  <a:pt x="228600" y="374650"/>
                </a:cubicBezTo>
                <a:cubicBezTo>
                  <a:pt x="169333" y="375708"/>
                  <a:pt x="188383" y="358775"/>
                  <a:pt x="158750" y="349250"/>
                </a:cubicBezTo>
                <a:cubicBezTo>
                  <a:pt x="129117" y="339725"/>
                  <a:pt x="64558" y="345017"/>
                  <a:pt x="50800" y="317500"/>
                </a:cubicBezTo>
                <a:cubicBezTo>
                  <a:pt x="37042" y="289983"/>
                  <a:pt x="84667" y="237067"/>
                  <a:pt x="76200" y="184150"/>
                </a:cubicBezTo>
                <a:cubicBezTo>
                  <a:pt x="67733" y="131233"/>
                  <a:pt x="33866" y="65616"/>
                  <a:pt x="0" y="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67" name="ZoneTexte 66">
            <a:extLst>
              <a:ext uri="{FF2B5EF4-FFF2-40B4-BE49-F238E27FC236}">
                <a16:creationId xmlns:a16="http://schemas.microsoft.com/office/drawing/2014/main" id="{90D0D322-5D32-4F9A-BF7F-563796B4EB47}"/>
              </a:ext>
            </a:extLst>
          </p:cNvPr>
          <p:cNvSpPr txBox="1"/>
          <p:nvPr/>
        </p:nvSpPr>
        <p:spPr>
          <a:xfrm>
            <a:off x="-209925" y="1842329"/>
            <a:ext cx="3030671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400" b="1" dirty="0"/>
              <a:t>Aménagement du territoire</a:t>
            </a:r>
            <a:endParaRPr lang="fr-BE" sz="1400" b="1" dirty="0"/>
          </a:p>
        </p:txBody>
      </p:sp>
      <p:sp>
        <p:nvSpPr>
          <p:cNvPr id="69" name="Forme libre : forme 68">
            <a:extLst>
              <a:ext uri="{FF2B5EF4-FFF2-40B4-BE49-F238E27FC236}">
                <a16:creationId xmlns:a16="http://schemas.microsoft.com/office/drawing/2014/main" id="{166FC18E-940D-420C-A4B0-42D98637CC33}"/>
              </a:ext>
            </a:extLst>
          </p:cNvPr>
          <p:cNvSpPr/>
          <p:nvPr/>
        </p:nvSpPr>
        <p:spPr>
          <a:xfrm>
            <a:off x="2895600" y="1028700"/>
            <a:ext cx="714375" cy="695325"/>
          </a:xfrm>
          <a:custGeom>
            <a:avLst/>
            <a:gdLst>
              <a:gd name="connsiteX0" fmla="*/ 714375 w 714375"/>
              <a:gd name="connsiteY0" fmla="*/ 695325 h 695325"/>
              <a:gd name="connsiteX1" fmla="*/ 0 w 714375"/>
              <a:gd name="connsiteY1" fmla="*/ 0 h 695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714375" h="695325">
                <a:moveTo>
                  <a:pt x="714375" y="695325"/>
                </a:moveTo>
                <a:lnTo>
                  <a:pt x="0" y="0"/>
                </a:ln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71" name="Forme libre : forme 70">
            <a:extLst>
              <a:ext uri="{FF2B5EF4-FFF2-40B4-BE49-F238E27FC236}">
                <a16:creationId xmlns:a16="http://schemas.microsoft.com/office/drawing/2014/main" id="{582C994E-1EAA-463F-B742-4C8BA1997D98}"/>
              </a:ext>
            </a:extLst>
          </p:cNvPr>
          <p:cNvSpPr/>
          <p:nvPr/>
        </p:nvSpPr>
        <p:spPr>
          <a:xfrm>
            <a:off x="7981950" y="4393640"/>
            <a:ext cx="1685925" cy="578410"/>
          </a:xfrm>
          <a:custGeom>
            <a:avLst/>
            <a:gdLst>
              <a:gd name="connsiteX0" fmla="*/ 0 w 1685925"/>
              <a:gd name="connsiteY0" fmla="*/ 578410 h 578410"/>
              <a:gd name="connsiteX1" fmla="*/ 276225 w 1685925"/>
              <a:gd name="connsiteY1" fmla="*/ 378385 h 578410"/>
              <a:gd name="connsiteX2" fmla="*/ 1114425 w 1685925"/>
              <a:gd name="connsiteY2" fmla="*/ 6910 h 578410"/>
              <a:gd name="connsiteX3" fmla="*/ 1209675 w 1685925"/>
              <a:gd name="connsiteY3" fmla="*/ 140260 h 578410"/>
              <a:gd name="connsiteX4" fmla="*/ 1685925 w 1685925"/>
              <a:gd name="connsiteY4" fmla="*/ 187885 h 5784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85925" h="578410">
                <a:moveTo>
                  <a:pt x="0" y="578410"/>
                </a:moveTo>
                <a:cubicBezTo>
                  <a:pt x="45244" y="526022"/>
                  <a:pt x="90488" y="473635"/>
                  <a:pt x="276225" y="378385"/>
                </a:cubicBezTo>
                <a:cubicBezTo>
                  <a:pt x="461962" y="283135"/>
                  <a:pt x="958850" y="46597"/>
                  <a:pt x="1114425" y="6910"/>
                </a:cubicBezTo>
                <a:cubicBezTo>
                  <a:pt x="1270000" y="-32777"/>
                  <a:pt x="1114425" y="110097"/>
                  <a:pt x="1209675" y="140260"/>
                </a:cubicBezTo>
                <a:cubicBezTo>
                  <a:pt x="1304925" y="170423"/>
                  <a:pt x="1495425" y="179154"/>
                  <a:pt x="1685925" y="187885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73" name="ZoneTexte 72">
            <a:extLst>
              <a:ext uri="{FF2B5EF4-FFF2-40B4-BE49-F238E27FC236}">
                <a16:creationId xmlns:a16="http://schemas.microsoft.com/office/drawing/2014/main" id="{E85E95DF-CD8A-4614-991B-AA70FA9C541E}"/>
              </a:ext>
            </a:extLst>
          </p:cNvPr>
          <p:cNvSpPr txBox="1"/>
          <p:nvPr/>
        </p:nvSpPr>
        <p:spPr>
          <a:xfrm>
            <a:off x="441003" y="2202180"/>
            <a:ext cx="232031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Structures villageoises conservées</a:t>
            </a:r>
            <a:endParaRPr lang="fr-BE" sz="1100" dirty="0"/>
          </a:p>
        </p:txBody>
      </p:sp>
      <p:grpSp>
        <p:nvGrpSpPr>
          <p:cNvPr id="37" name="Groupe 36">
            <a:extLst>
              <a:ext uri="{FF2B5EF4-FFF2-40B4-BE49-F238E27FC236}">
                <a16:creationId xmlns:a16="http://schemas.microsoft.com/office/drawing/2014/main" id="{CBA193D4-6640-4671-9357-52327F9096E8}"/>
              </a:ext>
            </a:extLst>
          </p:cNvPr>
          <p:cNvGrpSpPr/>
          <p:nvPr/>
        </p:nvGrpSpPr>
        <p:grpSpPr>
          <a:xfrm>
            <a:off x="172996" y="2028408"/>
            <a:ext cx="299805" cy="454442"/>
            <a:chOff x="172996" y="2028408"/>
            <a:chExt cx="299805" cy="454442"/>
          </a:xfrm>
          <a:solidFill>
            <a:srgbClr val="FF0000"/>
          </a:solidFill>
        </p:grpSpPr>
        <p:sp>
          <p:nvSpPr>
            <p:cNvPr id="81" name="Forme libre : forme 80">
              <a:extLst>
                <a:ext uri="{FF2B5EF4-FFF2-40B4-BE49-F238E27FC236}">
                  <a16:creationId xmlns:a16="http://schemas.microsoft.com/office/drawing/2014/main" id="{09B0F94F-FAFA-4C91-9C42-DE12235BC7FE}"/>
                </a:ext>
              </a:extLst>
            </p:cNvPr>
            <p:cNvSpPr/>
            <p:nvPr/>
          </p:nvSpPr>
          <p:spPr>
            <a:xfrm>
              <a:off x="172996" y="2221481"/>
              <a:ext cx="281998" cy="261369"/>
            </a:xfrm>
            <a:custGeom>
              <a:avLst/>
              <a:gdLst>
                <a:gd name="connsiteX0" fmla="*/ 0 w 789298"/>
                <a:gd name="connsiteY0" fmla="*/ 374885 h 699134"/>
                <a:gd name="connsiteX1" fmla="*/ 61808 w 789298"/>
                <a:gd name="connsiteY1" fmla="*/ 436683 h 699134"/>
                <a:gd name="connsiteX2" fmla="*/ 108899 w 789298"/>
                <a:gd name="connsiteY2" fmla="*/ 392087 h 699134"/>
                <a:gd name="connsiteX3" fmla="*/ 108899 w 789298"/>
                <a:gd name="connsiteY3" fmla="*/ 698906 h 699134"/>
                <a:gd name="connsiteX4" fmla="*/ 347024 w 789298"/>
                <a:gd name="connsiteY4" fmla="*/ 699002 h 699134"/>
                <a:gd name="connsiteX5" fmla="*/ 347024 w 789298"/>
                <a:gd name="connsiteY5" fmla="*/ 461172 h 699134"/>
                <a:gd name="connsiteX6" fmla="*/ 442274 w 789298"/>
                <a:gd name="connsiteY6" fmla="*/ 461172 h 699134"/>
                <a:gd name="connsiteX7" fmla="*/ 442274 w 789298"/>
                <a:gd name="connsiteY7" fmla="*/ 699040 h 699134"/>
                <a:gd name="connsiteX8" fmla="*/ 680399 w 789298"/>
                <a:gd name="connsiteY8" fmla="*/ 699135 h 699134"/>
                <a:gd name="connsiteX9" fmla="*/ 680399 w 789298"/>
                <a:gd name="connsiteY9" fmla="*/ 391687 h 699134"/>
                <a:gd name="connsiteX10" fmla="*/ 727729 w 789298"/>
                <a:gd name="connsiteY10" fmla="*/ 436455 h 699134"/>
                <a:gd name="connsiteX11" fmla="*/ 789299 w 789298"/>
                <a:gd name="connsiteY11" fmla="*/ 374894 h 699134"/>
                <a:gd name="connsiteX12" fmla="*/ 394649 w 789298"/>
                <a:gd name="connsiteY12" fmla="*/ 0 h 699134"/>
                <a:gd name="connsiteX13" fmla="*/ 661349 w 789298"/>
                <a:gd name="connsiteY13" fmla="*/ 680085 h 699134"/>
                <a:gd name="connsiteX14" fmla="*/ 461324 w 789298"/>
                <a:gd name="connsiteY14" fmla="*/ 679999 h 699134"/>
                <a:gd name="connsiteX15" fmla="*/ 461324 w 789298"/>
                <a:gd name="connsiteY15" fmla="*/ 442122 h 699134"/>
                <a:gd name="connsiteX16" fmla="*/ 327974 w 789298"/>
                <a:gd name="connsiteY16" fmla="*/ 442122 h 699134"/>
                <a:gd name="connsiteX17" fmla="*/ 327974 w 789298"/>
                <a:gd name="connsiteY17" fmla="*/ 679942 h 699134"/>
                <a:gd name="connsiteX18" fmla="*/ 127949 w 789298"/>
                <a:gd name="connsiteY18" fmla="*/ 679866 h 699134"/>
                <a:gd name="connsiteX19" fmla="*/ 127949 w 789298"/>
                <a:gd name="connsiteY19" fmla="*/ 374047 h 699134"/>
                <a:gd name="connsiteX20" fmla="*/ 394649 w 789298"/>
                <a:gd name="connsiteY20" fmla="*/ 121482 h 699134"/>
                <a:gd name="connsiteX21" fmla="*/ 661349 w 789298"/>
                <a:gd name="connsiteY21" fmla="*/ 373675 h 699134"/>
                <a:gd name="connsiteX22" fmla="*/ 62170 w 789298"/>
                <a:gd name="connsiteY22" fmla="*/ 410108 h 699134"/>
                <a:gd name="connsiteX23" fmla="*/ 27299 w 789298"/>
                <a:gd name="connsiteY23" fmla="*/ 375285 h 699134"/>
                <a:gd name="connsiteX24" fmla="*/ 394649 w 789298"/>
                <a:gd name="connsiteY24" fmla="*/ 26251 h 699134"/>
                <a:gd name="connsiteX25" fmla="*/ 762000 w 789298"/>
                <a:gd name="connsiteY25" fmla="*/ 375285 h 699134"/>
                <a:gd name="connsiteX26" fmla="*/ 727358 w 789298"/>
                <a:gd name="connsiteY26" fmla="*/ 409880 h 699134"/>
                <a:gd name="connsiteX27" fmla="*/ 394649 w 789298"/>
                <a:gd name="connsiteY27" fmla="*/ 95250 h 699134"/>
                <a:gd name="connsiteX0" fmla="*/ 0 w 789299"/>
                <a:gd name="connsiteY0" fmla="*/ 374885 h 699135"/>
                <a:gd name="connsiteX1" fmla="*/ 61808 w 789299"/>
                <a:gd name="connsiteY1" fmla="*/ 436683 h 699135"/>
                <a:gd name="connsiteX2" fmla="*/ 108899 w 789299"/>
                <a:gd name="connsiteY2" fmla="*/ 392087 h 699135"/>
                <a:gd name="connsiteX3" fmla="*/ 108899 w 789299"/>
                <a:gd name="connsiteY3" fmla="*/ 698906 h 699135"/>
                <a:gd name="connsiteX4" fmla="*/ 347024 w 789299"/>
                <a:gd name="connsiteY4" fmla="*/ 699002 h 699135"/>
                <a:gd name="connsiteX5" fmla="*/ 347024 w 789299"/>
                <a:gd name="connsiteY5" fmla="*/ 461172 h 699135"/>
                <a:gd name="connsiteX6" fmla="*/ 442274 w 789299"/>
                <a:gd name="connsiteY6" fmla="*/ 461172 h 699135"/>
                <a:gd name="connsiteX7" fmla="*/ 442274 w 789299"/>
                <a:gd name="connsiteY7" fmla="*/ 699040 h 699135"/>
                <a:gd name="connsiteX8" fmla="*/ 680399 w 789299"/>
                <a:gd name="connsiteY8" fmla="*/ 699135 h 699135"/>
                <a:gd name="connsiteX9" fmla="*/ 680399 w 789299"/>
                <a:gd name="connsiteY9" fmla="*/ 391687 h 699135"/>
                <a:gd name="connsiteX10" fmla="*/ 727729 w 789299"/>
                <a:gd name="connsiteY10" fmla="*/ 436455 h 699135"/>
                <a:gd name="connsiteX11" fmla="*/ 789299 w 789299"/>
                <a:gd name="connsiteY11" fmla="*/ 374894 h 699135"/>
                <a:gd name="connsiteX12" fmla="*/ 394649 w 789299"/>
                <a:gd name="connsiteY12" fmla="*/ 0 h 699135"/>
                <a:gd name="connsiteX13" fmla="*/ 0 w 789299"/>
                <a:gd name="connsiteY13" fmla="*/ 374885 h 699135"/>
                <a:gd name="connsiteX14" fmla="*/ 661349 w 789299"/>
                <a:gd name="connsiteY14" fmla="*/ 680085 h 699135"/>
                <a:gd name="connsiteX15" fmla="*/ 461324 w 789299"/>
                <a:gd name="connsiteY15" fmla="*/ 679999 h 699135"/>
                <a:gd name="connsiteX16" fmla="*/ 461324 w 789299"/>
                <a:gd name="connsiteY16" fmla="*/ 442122 h 699135"/>
                <a:gd name="connsiteX17" fmla="*/ 327974 w 789299"/>
                <a:gd name="connsiteY17" fmla="*/ 679942 h 699135"/>
                <a:gd name="connsiteX18" fmla="*/ 127949 w 789299"/>
                <a:gd name="connsiteY18" fmla="*/ 679866 h 699135"/>
                <a:gd name="connsiteX19" fmla="*/ 127949 w 789299"/>
                <a:gd name="connsiteY19" fmla="*/ 374047 h 699135"/>
                <a:gd name="connsiteX20" fmla="*/ 394649 w 789299"/>
                <a:gd name="connsiteY20" fmla="*/ 121482 h 699135"/>
                <a:gd name="connsiteX21" fmla="*/ 661349 w 789299"/>
                <a:gd name="connsiteY21" fmla="*/ 373675 h 699135"/>
                <a:gd name="connsiteX22" fmla="*/ 661349 w 789299"/>
                <a:gd name="connsiteY22" fmla="*/ 680085 h 699135"/>
                <a:gd name="connsiteX23" fmla="*/ 62170 w 789299"/>
                <a:gd name="connsiteY23" fmla="*/ 410108 h 699135"/>
                <a:gd name="connsiteX24" fmla="*/ 27299 w 789299"/>
                <a:gd name="connsiteY24" fmla="*/ 375285 h 699135"/>
                <a:gd name="connsiteX25" fmla="*/ 394649 w 789299"/>
                <a:gd name="connsiteY25" fmla="*/ 26251 h 699135"/>
                <a:gd name="connsiteX26" fmla="*/ 762000 w 789299"/>
                <a:gd name="connsiteY26" fmla="*/ 375285 h 699135"/>
                <a:gd name="connsiteX27" fmla="*/ 727358 w 789299"/>
                <a:gd name="connsiteY27" fmla="*/ 409880 h 699135"/>
                <a:gd name="connsiteX28" fmla="*/ 394649 w 789299"/>
                <a:gd name="connsiteY28" fmla="*/ 95250 h 699135"/>
                <a:gd name="connsiteX29" fmla="*/ 62170 w 789299"/>
                <a:gd name="connsiteY29" fmla="*/ 410108 h 699135"/>
                <a:gd name="connsiteX0" fmla="*/ 0 w 789299"/>
                <a:gd name="connsiteY0" fmla="*/ 374885 h 699135"/>
                <a:gd name="connsiteX1" fmla="*/ 61808 w 789299"/>
                <a:gd name="connsiteY1" fmla="*/ 436683 h 699135"/>
                <a:gd name="connsiteX2" fmla="*/ 108899 w 789299"/>
                <a:gd name="connsiteY2" fmla="*/ 392087 h 699135"/>
                <a:gd name="connsiteX3" fmla="*/ 108899 w 789299"/>
                <a:gd name="connsiteY3" fmla="*/ 698906 h 699135"/>
                <a:gd name="connsiteX4" fmla="*/ 347024 w 789299"/>
                <a:gd name="connsiteY4" fmla="*/ 699002 h 699135"/>
                <a:gd name="connsiteX5" fmla="*/ 347024 w 789299"/>
                <a:gd name="connsiteY5" fmla="*/ 461172 h 699135"/>
                <a:gd name="connsiteX6" fmla="*/ 442274 w 789299"/>
                <a:gd name="connsiteY6" fmla="*/ 461172 h 699135"/>
                <a:gd name="connsiteX7" fmla="*/ 442274 w 789299"/>
                <a:gd name="connsiteY7" fmla="*/ 699040 h 699135"/>
                <a:gd name="connsiteX8" fmla="*/ 680399 w 789299"/>
                <a:gd name="connsiteY8" fmla="*/ 699135 h 699135"/>
                <a:gd name="connsiteX9" fmla="*/ 680399 w 789299"/>
                <a:gd name="connsiteY9" fmla="*/ 391687 h 699135"/>
                <a:gd name="connsiteX10" fmla="*/ 727729 w 789299"/>
                <a:gd name="connsiteY10" fmla="*/ 436455 h 699135"/>
                <a:gd name="connsiteX11" fmla="*/ 789299 w 789299"/>
                <a:gd name="connsiteY11" fmla="*/ 374894 h 699135"/>
                <a:gd name="connsiteX12" fmla="*/ 394649 w 789299"/>
                <a:gd name="connsiteY12" fmla="*/ 0 h 699135"/>
                <a:gd name="connsiteX13" fmla="*/ 0 w 789299"/>
                <a:gd name="connsiteY13" fmla="*/ 374885 h 699135"/>
                <a:gd name="connsiteX14" fmla="*/ 661349 w 789299"/>
                <a:gd name="connsiteY14" fmla="*/ 680085 h 699135"/>
                <a:gd name="connsiteX15" fmla="*/ 461324 w 789299"/>
                <a:gd name="connsiteY15" fmla="*/ 679999 h 699135"/>
                <a:gd name="connsiteX16" fmla="*/ 327974 w 789299"/>
                <a:gd name="connsiteY16" fmla="*/ 679942 h 699135"/>
                <a:gd name="connsiteX17" fmla="*/ 127949 w 789299"/>
                <a:gd name="connsiteY17" fmla="*/ 679866 h 699135"/>
                <a:gd name="connsiteX18" fmla="*/ 127949 w 789299"/>
                <a:gd name="connsiteY18" fmla="*/ 374047 h 699135"/>
                <a:gd name="connsiteX19" fmla="*/ 394649 w 789299"/>
                <a:gd name="connsiteY19" fmla="*/ 121482 h 699135"/>
                <a:gd name="connsiteX20" fmla="*/ 661349 w 789299"/>
                <a:gd name="connsiteY20" fmla="*/ 373675 h 699135"/>
                <a:gd name="connsiteX21" fmla="*/ 661349 w 789299"/>
                <a:gd name="connsiteY21" fmla="*/ 680085 h 699135"/>
                <a:gd name="connsiteX22" fmla="*/ 62170 w 789299"/>
                <a:gd name="connsiteY22" fmla="*/ 410108 h 699135"/>
                <a:gd name="connsiteX23" fmla="*/ 27299 w 789299"/>
                <a:gd name="connsiteY23" fmla="*/ 375285 h 699135"/>
                <a:gd name="connsiteX24" fmla="*/ 394649 w 789299"/>
                <a:gd name="connsiteY24" fmla="*/ 26251 h 699135"/>
                <a:gd name="connsiteX25" fmla="*/ 762000 w 789299"/>
                <a:gd name="connsiteY25" fmla="*/ 375285 h 699135"/>
                <a:gd name="connsiteX26" fmla="*/ 727358 w 789299"/>
                <a:gd name="connsiteY26" fmla="*/ 409880 h 699135"/>
                <a:gd name="connsiteX27" fmla="*/ 394649 w 789299"/>
                <a:gd name="connsiteY27" fmla="*/ 95250 h 699135"/>
                <a:gd name="connsiteX28" fmla="*/ 62170 w 789299"/>
                <a:gd name="connsiteY28" fmla="*/ 410108 h 699135"/>
                <a:gd name="connsiteX0" fmla="*/ 0 w 789299"/>
                <a:gd name="connsiteY0" fmla="*/ 374885 h 699135"/>
                <a:gd name="connsiteX1" fmla="*/ 61808 w 789299"/>
                <a:gd name="connsiteY1" fmla="*/ 436683 h 699135"/>
                <a:gd name="connsiteX2" fmla="*/ 108899 w 789299"/>
                <a:gd name="connsiteY2" fmla="*/ 392087 h 699135"/>
                <a:gd name="connsiteX3" fmla="*/ 108899 w 789299"/>
                <a:gd name="connsiteY3" fmla="*/ 698906 h 699135"/>
                <a:gd name="connsiteX4" fmla="*/ 347024 w 789299"/>
                <a:gd name="connsiteY4" fmla="*/ 699002 h 699135"/>
                <a:gd name="connsiteX5" fmla="*/ 442274 w 789299"/>
                <a:gd name="connsiteY5" fmla="*/ 461172 h 699135"/>
                <a:gd name="connsiteX6" fmla="*/ 442274 w 789299"/>
                <a:gd name="connsiteY6" fmla="*/ 699040 h 699135"/>
                <a:gd name="connsiteX7" fmla="*/ 680399 w 789299"/>
                <a:gd name="connsiteY7" fmla="*/ 699135 h 699135"/>
                <a:gd name="connsiteX8" fmla="*/ 680399 w 789299"/>
                <a:gd name="connsiteY8" fmla="*/ 391687 h 699135"/>
                <a:gd name="connsiteX9" fmla="*/ 727729 w 789299"/>
                <a:gd name="connsiteY9" fmla="*/ 436455 h 699135"/>
                <a:gd name="connsiteX10" fmla="*/ 789299 w 789299"/>
                <a:gd name="connsiteY10" fmla="*/ 374894 h 699135"/>
                <a:gd name="connsiteX11" fmla="*/ 394649 w 789299"/>
                <a:gd name="connsiteY11" fmla="*/ 0 h 699135"/>
                <a:gd name="connsiteX12" fmla="*/ 0 w 789299"/>
                <a:gd name="connsiteY12" fmla="*/ 374885 h 699135"/>
                <a:gd name="connsiteX13" fmla="*/ 661349 w 789299"/>
                <a:gd name="connsiteY13" fmla="*/ 680085 h 699135"/>
                <a:gd name="connsiteX14" fmla="*/ 461324 w 789299"/>
                <a:gd name="connsiteY14" fmla="*/ 679999 h 699135"/>
                <a:gd name="connsiteX15" fmla="*/ 327974 w 789299"/>
                <a:gd name="connsiteY15" fmla="*/ 679942 h 699135"/>
                <a:gd name="connsiteX16" fmla="*/ 127949 w 789299"/>
                <a:gd name="connsiteY16" fmla="*/ 679866 h 699135"/>
                <a:gd name="connsiteX17" fmla="*/ 127949 w 789299"/>
                <a:gd name="connsiteY17" fmla="*/ 374047 h 699135"/>
                <a:gd name="connsiteX18" fmla="*/ 394649 w 789299"/>
                <a:gd name="connsiteY18" fmla="*/ 121482 h 699135"/>
                <a:gd name="connsiteX19" fmla="*/ 661349 w 789299"/>
                <a:gd name="connsiteY19" fmla="*/ 373675 h 699135"/>
                <a:gd name="connsiteX20" fmla="*/ 661349 w 789299"/>
                <a:gd name="connsiteY20" fmla="*/ 680085 h 699135"/>
                <a:gd name="connsiteX21" fmla="*/ 62170 w 789299"/>
                <a:gd name="connsiteY21" fmla="*/ 410108 h 699135"/>
                <a:gd name="connsiteX22" fmla="*/ 27299 w 789299"/>
                <a:gd name="connsiteY22" fmla="*/ 375285 h 699135"/>
                <a:gd name="connsiteX23" fmla="*/ 394649 w 789299"/>
                <a:gd name="connsiteY23" fmla="*/ 26251 h 699135"/>
                <a:gd name="connsiteX24" fmla="*/ 762000 w 789299"/>
                <a:gd name="connsiteY24" fmla="*/ 375285 h 699135"/>
                <a:gd name="connsiteX25" fmla="*/ 727358 w 789299"/>
                <a:gd name="connsiteY25" fmla="*/ 409880 h 699135"/>
                <a:gd name="connsiteX26" fmla="*/ 394649 w 789299"/>
                <a:gd name="connsiteY26" fmla="*/ 95250 h 699135"/>
                <a:gd name="connsiteX27" fmla="*/ 62170 w 789299"/>
                <a:gd name="connsiteY27" fmla="*/ 410108 h 699135"/>
                <a:gd name="connsiteX0" fmla="*/ 0 w 789299"/>
                <a:gd name="connsiteY0" fmla="*/ 374885 h 699135"/>
                <a:gd name="connsiteX1" fmla="*/ 61808 w 789299"/>
                <a:gd name="connsiteY1" fmla="*/ 436683 h 699135"/>
                <a:gd name="connsiteX2" fmla="*/ 108899 w 789299"/>
                <a:gd name="connsiteY2" fmla="*/ 392087 h 699135"/>
                <a:gd name="connsiteX3" fmla="*/ 108899 w 789299"/>
                <a:gd name="connsiteY3" fmla="*/ 698906 h 699135"/>
                <a:gd name="connsiteX4" fmla="*/ 347024 w 789299"/>
                <a:gd name="connsiteY4" fmla="*/ 699002 h 699135"/>
                <a:gd name="connsiteX5" fmla="*/ 442274 w 789299"/>
                <a:gd name="connsiteY5" fmla="*/ 699040 h 699135"/>
                <a:gd name="connsiteX6" fmla="*/ 680399 w 789299"/>
                <a:gd name="connsiteY6" fmla="*/ 699135 h 699135"/>
                <a:gd name="connsiteX7" fmla="*/ 680399 w 789299"/>
                <a:gd name="connsiteY7" fmla="*/ 391687 h 699135"/>
                <a:gd name="connsiteX8" fmla="*/ 727729 w 789299"/>
                <a:gd name="connsiteY8" fmla="*/ 436455 h 699135"/>
                <a:gd name="connsiteX9" fmla="*/ 789299 w 789299"/>
                <a:gd name="connsiteY9" fmla="*/ 374894 h 699135"/>
                <a:gd name="connsiteX10" fmla="*/ 394649 w 789299"/>
                <a:gd name="connsiteY10" fmla="*/ 0 h 699135"/>
                <a:gd name="connsiteX11" fmla="*/ 0 w 789299"/>
                <a:gd name="connsiteY11" fmla="*/ 374885 h 699135"/>
                <a:gd name="connsiteX12" fmla="*/ 661349 w 789299"/>
                <a:gd name="connsiteY12" fmla="*/ 680085 h 699135"/>
                <a:gd name="connsiteX13" fmla="*/ 461324 w 789299"/>
                <a:gd name="connsiteY13" fmla="*/ 679999 h 699135"/>
                <a:gd name="connsiteX14" fmla="*/ 327974 w 789299"/>
                <a:gd name="connsiteY14" fmla="*/ 679942 h 699135"/>
                <a:gd name="connsiteX15" fmla="*/ 127949 w 789299"/>
                <a:gd name="connsiteY15" fmla="*/ 679866 h 699135"/>
                <a:gd name="connsiteX16" fmla="*/ 127949 w 789299"/>
                <a:gd name="connsiteY16" fmla="*/ 374047 h 699135"/>
                <a:gd name="connsiteX17" fmla="*/ 394649 w 789299"/>
                <a:gd name="connsiteY17" fmla="*/ 121482 h 699135"/>
                <a:gd name="connsiteX18" fmla="*/ 661349 w 789299"/>
                <a:gd name="connsiteY18" fmla="*/ 373675 h 699135"/>
                <a:gd name="connsiteX19" fmla="*/ 661349 w 789299"/>
                <a:gd name="connsiteY19" fmla="*/ 680085 h 699135"/>
                <a:gd name="connsiteX20" fmla="*/ 62170 w 789299"/>
                <a:gd name="connsiteY20" fmla="*/ 410108 h 699135"/>
                <a:gd name="connsiteX21" fmla="*/ 27299 w 789299"/>
                <a:gd name="connsiteY21" fmla="*/ 375285 h 699135"/>
                <a:gd name="connsiteX22" fmla="*/ 394649 w 789299"/>
                <a:gd name="connsiteY22" fmla="*/ 26251 h 699135"/>
                <a:gd name="connsiteX23" fmla="*/ 762000 w 789299"/>
                <a:gd name="connsiteY23" fmla="*/ 375285 h 699135"/>
                <a:gd name="connsiteX24" fmla="*/ 727358 w 789299"/>
                <a:gd name="connsiteY24" fmla="*/ 409880 h 699135"/>
                <a:gd name="connsiteX25" fmla="*/ 394649 w 789299"/>
                <a:gd name="connsiteY25" fmla="*/ 95250 h 699135"/>
                <a:gd name="connsiteX26" fmla="*/ 62170 w 789299"/>
                <a:gd name="connsiteY26" fmla="*/ 410108 h 699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789299" h="699135">
                  <a:moveTo>
                    <a:pt x="0" y="374885"/>
                  </a:moveTo>
                  <a:lnTo>
                    <a:pt x="61808" y="436683"/>
                  </a:lnTo>
                  <a:lnTo>
                    <a:pt x="108899" y="392087"/>
                  </a:lnTo>
                  <a:lnTo>
                    <a:pt x="108899" y="698906"/>
                  </a:lnTo>
                  <a:lnTo>
                    <a:pt x="347024" y="699002"/>
                  </a:lnTo>
                  <a:lnTo>
                    <a:pt x="442274" y="699040"/>
                  </a:lnTo>
                  <a:lnTo>
                    <a:pt x="680399" y="699135"/>
                  </a:lnTo>
                  <a:lnTo>
                    <a:pt x="680399" y="391687"/>
                  </a:lnTo>
                  <a:lnTo>
                    <a:pt x="727729" y="436455"/>
                  </a:lnTo>
                  <a:lnTo>
                    <a:pt x="789299" y="374894"/>
                  </a:lnTo>
                  <a:lnTo>
                    <a:pt x="394649" y="0"/>
                  </a:lnTo>
                  <a:lnTo>
                    <a:pt x="0" y="374885"/>
                  </a:lnTo>
                  <a:close/>
                  <a:moveTo>
                    <a:pt x="661349" y="680085"/>
                  </a:moveTo>
                  <a:lnTo>
                    <a:pt x="461324" y="679999"/>
                  </a:lnTo>
                  <a:lnTo>
                    <a:pt x="327974" y="679942"/>
                  </a:lnTo>
                  <a:lnTo>
                    <a:pt x="127949" y="679866"/>
                  </a:lnTo>
                  <a:lnTo>
                    <a:pt x="127949" y="374047"/>
                  </a:lnTo>
                  <a:lnTo>
                    <a:pt x="394649" y="121482"/>
                  </a:lnTo>
                  <a:lnTo>
                    <a:pt x="661349" y="373675"/>
                  </a:lnTo>
                  <a:lnTo>
                    <a:pt x="661349" y="680085"/>
                  </a:lnTo>
                  <a:close/>
                  <a:moveTo>
                    <a:pt x="62170" y="410108"/>
                  </a:moveTo>
                  <a:lnTo>
                    <a:pt x="27299" y="375285"/>
                  </a:lnTo>
                  <a:lnTo>
                    <a:pt x="394649" y="26251"/>
                  </a:lnTo>
                  <a:lnTo>
                    <a:pt x="762000" y="375285"/>
                  </a:lnTo>
                  <a:lnTo>
                    <a:pt x="727358" y="409880"/>
                  </a:lnTo>
                  <a:lnTo>
                    <a:pt x="394649" y="95250"/>
                  </a:lnTo>
                  <a:lnTo>
                    <a:pt x="62170" y="410108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BE"/>
            </a:p>
          </p:txBody>
        </p:sp>
        <p:pic>
          <p:nvPicPr>
            <p:cNvPr id="28" name="Graphique 27" descr="Main protectrice avec un remplissage uni">
              <a:extLst>
                <a:ext uri="{FF2B5EF4-FFF2-40B4-BE49-F238E27FC236}">
                  <a16:creationId xmlns:a16="http://schemas.microsoft.com/office/drawing/2014/main" id="{1CFF2744-BC76-4AB7-868E-96D8ED74288E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p:blipFill>
          <p:spPr>
            <a:xfrm>
              <a:off x="190803" y="2028408"/>
              <a:ext cx="281998" cy="281998"/>
            </a:xfrm>
            <a:prstGeom prst="rect">
              <a:avLst/>
            </a:prstGeom>
          </p:spPr>
        </p:pic>
      </p:grpSp>
      <p:sp>
        <p:nvSpPr>
          <p:cNvPr id="36" name="Forme libre : forme 35">
            <a:extLst>
              <a:ext uri="{FF2B5EF4-FFF2-40B4-BE49-F238E27FC236}">
                <a16:creationId xmlns:a16="http://schemas.microsoft.com/office/drawing/2014/main" id="{B4AE6CAC-FC1A-4229-A83B-3BEC1C516741}"/>
              </a:ext>
            </a:extLst>
          </p:cNvPr>
          <p:cNvSpPr/>
          <p:nvPr/>
        </p:nvSpPr>
        <p:spPr>
          <a:xfrm>
            <a:off x="5476013" y="660285"/>
            <a:ext cx="2285262" cy="2621853"/>
          </a:xfrm>
          <a:custGeom>
            <a:avLst/>
            <a:gdLst>
              <a:gd name="connsiteX0" fmla="*/ 1148102 w 2289501"/>
              <a:gd name="connsiteY0" fmla="*/ 339840 h 2621853"/>
              <a:gd name="connsiteX1" fmla="*/ 1481477 w 2289501"/>
              <a:gd name="connsiteY1" fmla="*/ 25515 h 2621853"/>
              <a:gd name="connsiteX2" fmla="*/ 1843427 w 2289501"/>
              <a:gd name="connsiteY2" fmla="*/ 92190 h 2621853"/>
              <a:gd name="connsiteX3" fmla="*/ 2214902 w 2289501"/>
              <a:gd name="connsiteY3" fmla="*/ 673215 h 2621853"/>
              <a:gd name="connsiteX4" fmla="*/ 2281577 w 2289501"/>
              <a:gd name="connsiteY4" fmla="*/ 1301865 h 2621853"/>
              <a:gd name="connsiteX5" fmla="*/ 2100602 w 2289501"/>
              <a:gd name="connsiteY5" fmla="*/ 1997190 h 2621853"/>
              <a:gd name="connsiteX6" fmla="*/ 1243352 w 2289501"/>
              <a:gd name="connsiteY6" fmla="*/ 2511540 h 2621853"/>
              <a:gd name="connsiteX7" fmla="*/ 119402 w 2289501"/>
              <a:gd name="connsiteY7" fmla="*/ 2568690 h 2621853"/>
              <a:gd name="connsiteX8" fmla="*/ 109877 w 2289501"/>
              <a:gd name="connsiteY8" fmla="*/ 1882890 h 2621853"/>
              <a:gd name="connsiteX9" fmla="*/ 805202 w 2289501"/>
              <a:gd name="connsiteY9" fmla="*/ 1673340 h 2621853"/>
              <a:gd name="connsiteX10" fmla="*/ 1510052 w 2289501"/>
              <a:gd name="connsiteY10" fmla="*/ 1511415 h 2621853"/>
              <a:gd name="connsiteX11" fmla="*/ 1471952 w 2289501"/>
              <a:gd name="connsiteY11" fmla="*/ 882765 h 2621853"/>
              <a:gd name="connsiteX12" fmla="*/ 1157627 w 2289501"/>
              <a:gd name="connsiteY12" fmla="*/ 463665 h 2621853"/>
              <a:gd name="connsiteX13" fmla="*/ 1148102 w 2289501"/>
              <a:gd name="connsiteY13" fmla="*/ 339840 h 2621853"/>
              <a:gd name="connsiteX0" fmla="*/ 1148102 w 2289501"/>
              <a:gd name="connsiteY0" fmla="*/ 339840 h 2621853"/>
              <a:gd name="connsiteX1" fmla="*/ 1481477 w 2289501"/>
              <a:gd name="connsiteY1" fmla="*/ 25515 h 2621853"/>
              <a:gd name="connsiteX2" fmla="*/ 1843427 w 2289501"/>
              <a:gd name="connsiteY2" fmla="*/ 92190 h 2621853"/>
              <a:gd name="connsiteX3" fmla="*/ 2214902 w 2289501"/>
              <a:gd name="connsiteY3" fmla="*/ 673215 h 2621853"/>
              <a:gd name="connsiteX4" fmla="*/ 2281577 w 2289501"/>
              <a:gd name="connsiteY4" fmla="*/ 1301865 h 2621853"/>
              <a:gd name="connsiteX5" fmla="*/ 2100602 w 2289501"/>
              <a:gd name="connsiteY5" fmla="*/ 1997190 h 2621853"/>
              <a:gd name="connsiteX6" fmla="*/ 1243352 w 2289501"/>
              <a:gd name="connsiteY6" fmla="*/ 2511540 h 2621853"/>
              <a:gd name="connsiteX7" fmla="*/ 119402 w 2289501"/>
              <a:gd name="connsiteY7" fmla="*/ 2568690 h 2621853"/>
              <a:gd name="connsiteX8" fmla="*/ 109877 w 2289501"/>
              <a:gd name="connsiteY8" fmla="*/ 1882890 h 2621853"/>
              <a:gd name="connsiteX9" fmla="*/ 805202 w 2289501"/>
              <a:gd name="connsiteY9" fmla="*/ 1673340 h 2621853"/>
              <a:gd name="connsiteX10" fmla="*/ 1510052 w 2289501"/>
              <a:gd name="connsiteY10" fmla="*/ 1511415 h 2621853"/>
              <a:gd name="connsiteX11" fmla="*/ 995702 w 2289501"/>
              <a:gd name="connsiteY11" fmla="*/ 968490 h 2621853"/>
              <a:gd name="connsiteX12" fmla="*/ 1157627 w 2289501"/>
              <a:gd name="connsiteY12" fmla="*/ 463665 h 2621853"/>
              <a:gd name="connsiteX13" fmla="*/ 1148102 w 2289501"/>
              <a:gd name="connsiteY13" fmla="*/ 339840 h 2621853"/>
              <a:gd name="connsiteX0" fmla="*/ 1148102 w 2289501"/>
              <a:gd name="connsiteY0" fmla="*/ 339840 h 2621853"/>
              <a:gd name="connsiteX1" fmla="*/ 1481477 w 2289501"/>
              <a:gd name="connsiteY1" fmla="*/ 25515 h 2621853"/>
              <a:gd name="connsiteX2" fmla="*/ 1843427 w 2289501"/>
              <a:gd name="connsiteY2" fmla="*/ 92190 h 2621853"/>
              <a:gd name="connsiteX3" fmla="*/ 2214902 w 2289501"/>
              <a:gd name="connsiteY3" fmla="*/ 673215 h 2621853"/>
              <a:gd name="connsiteX4" fmla="*/ 2281577 w 2289501"/>
              <a:gd name="connsiteY4" fmla="*/ 1301865 h 2621853"/>
              <a:gd name="connsiteX5" fmla="*/ 2100602 w 2289501"/>
              <a:gd name="connsiteY5" fmla="*/ 1997190 h 2621853"/>
              <a:gd name="connsiteX6" fmla="*/ 1243352 w 2289501"/>
              <a:gd name="connsiteY6" fmla="*/ 2511540 h 2621853"/>
              <a:gd name="connsiteX7" fmla="*/ 119402 w 2289501"/>
              <a:gd name="connsiteY7" fmla="*/ 2568690 h 2621853"/>
              <a:gd name="connsiteX8" fmla="*/ 109877 w 2289501"/>
              <a:gd name="connsiteY8" fmla="*/ 1882890 h 2621853"/>
              <a:gd name="connsiteX9" fmla="*/ 805202 w 2289501"/>
              <a:gd name="connsiteY9" fmla="*/ 1673340 h 2621853"/>
              <a:gd name="connsiteX10" fmla="*/ 1510052 w 2289501"/>
              <a:gd name="connsiteY10" fmla="*/ 1511415 h 2621853"/>
              <a:gd name="connsiteX11" fmla="*/ 995702 w 2289501"/>
              <a:gd name="connsiteY11" fmla="*/ 968490 h 2621853"/>
              <a:gd name="connsiteX12" fmla="*/ 1148102 w 2289501"/>
              <a:gd name="connsiteY12" fmla="*/ 339840 h 2621853"/>
              <a:gd name="connsiteX0" fmla="*/ 1148102 w 2289501"/>
              <a:gd name="connsiteY0" fmla="*/ 339840 h 2621853"/>
              <a:gd name="connsiteX1" fmla="*/ 1481477 w 2289501"/>
              <a:gd name="connsiteY1" fmla="*/ 25515 h 2621853"/>
              <a:gd name="connsiteX2" fmla="*/ 1843427 w 2289501"/>
              <a:gd name="connsiteY2" fmla="*/ 92190 h 2621853"/>
              <a:gd name="connsiteX3" fmla="*/ 2214902 w 2289501"/>
              <a:gd name="connsiteY3" fmla="*/ 673215 h 2621853"/>
              <a:gd name="connsiteX4" fmla="*/ 2281577 w 2289501"/>
              <a:gd name="connsiteY4" fmla="*/ 1301865 h 2621853"/>
              <a:gd name="connsiteX5" fmla="*/ 2100602 w 2289501"/>
              <a:gd name="connsiteY5" fmla="*/ 1997190 h 2621853"/>
              <a:gd name="connsiteX6" fmla="*/ 1243352 w 2289501"/>
              <a:gd name="connsiteY6" fmla="*/ 2511540 h 2621853"/>
              <a:gd name="connsiteX7" fmla="*/ 119402 w 2289501"/>
              <a:gd name="connsiteY7" fmla="*/ 2568690 h 2621853"/>
              <a:gd name="connsiteX8" fmla="*/ 109877 w 2289501"/>
              <a:gd name="connsiteY8" fmla="*/ 1882890 h 2621853"/>
              <a:gd name="connsiteX9" fmla="*/ 805202 w 2289501"/>
              <a:gd name="connsiteY9" fmla="*/ 1673340 h 2621853"/>
              <a:gd name="connsiteX10" fmla="*/ 1510052 w 2289501"/>
              <a:gd name="connsiteY10" fmla="*/ 1511415 h 2621853"/>
              <a:gd name="connsiteX11" fmla="*/ 1090952 w 2289501"/>
              <a:gd name="connsiteY11" fmla="*/ 1044690 h 2621853"/>
              <a:gd name="connsiteX12" fmla="*/ 1148102 w 2289501"/>
              <a:gd name="connsiteY12" fmla="*/ 339840 h 2621853"/>
              <a:gd name="connsiteX0" fmla="*/ 1148102 w 2289501"/>
              <a:gd name="connsiteY0" fmla="*/ 339840 h 2621853"/>
              <a:gd name="connsiteX1" fmla="*/ 1481477 w 2289501"/>
              <a:gd name="connsiteY1" fmla="*/ 25515 h 2621853"/>
              <a:gd name="connsiteX2" fmla="*/ 1843427 w 2289501"/>
              <a:gd name="connsiteY2" fmla="*/ 92190 h 2621853"/>
              <a:gd name="connsiteX3" fmla="*/ 2214902 w 2289501"/>
              <a:gd name="connsiteY3" fmla="*/ 673215 h 2621853"/>
              <a:gd name="connsiteX4" fmla="*/ 2281577 w 2289501"/>
              <a:gd name="connsiteY4" fmla="*/ 1301865 h 2621853"/>
              <a:gd name="connsiteX5" fmla="*/ 2100602 w 2289501"/>
              <a:gd name="connsiteY5" fmla="*/ 1997190 h 2621853"/>
              <a:gd name="connsiteX6" fmla="*/ 1243352 w 2289501"/>
              <a:gd name="connsiteY6" fmla="*/ 2511540 h 2621853"/>
              <a:gd name="connsiteX7" fmla="*/ 119402 w 2289501"/>
              <a:gd name="connsiteY7" fmla="*/ 2568690 h 2621853"/>
              <a:gd name="connsiteX8" fmla="*/ 109877 w 2289501"/>
              <a:gd name="connsiteY8" fmla="*/ 1882890 h 2621853"/>
              <a:gd name="connsiteX9" fmla="*/ 805202 w 2289501"/>
              <a:gd name="connsiteY9" fmla="*/ 1673340 h 2621853"/>
              <a:gd name="connsiteX10" fmla="*/ 1081427 w 2289501"/>
              <a:gd name="connsiteY10" fmla="*/ 1463790 h 2621853"/>
              <a:gd name="connsiteX11" fmla="*/ 1090952 w 2289501"/>
              <a:gd name="connsiteY11" fmla="*/ 1044690 h 2621853"/>
              <a:gd name="connsiteX12" fmla="*/ 1148102 w 2289501"/>
              <a:gd name="connsiteY12" fmla="*/ 339840 h 2621853"/>
              <a:gd name="connsiteX0" fmla="*/ 1148102 w 2289501"/>
              <a:gd name="connsiteY0" fmla="*/ 339840 h 2621853"/>
              <a:gd name="connsiteX1" fmla="*/ 1481477 w 2289501"/>
              <a:gd name="connsiteY1" fmla="*/ 25515 h 2621853"/>
              <a:gd name="connsiteX2" fmla="*/ 1843427 w 2289501"/>
              <a:gd name="connsiteY2" fmla="*/ 92190 h 2621853"/>
              <a:gd name="connsiteX3" fmla="*/ 2214902 w 2289501"/>
              <a:gd name="connsiteY3" fmla="*/ 673215 h 2621853"/>
              <a:gd name="connsiteX4" fmla="*/ 2281577 w 2289501"/>
              <a:gd name="connsiteY4" fmla="*/ 1301865 h 2621853"/>
              <a:gd name="connsiteX5" fmla="*/ 2100602 w 2289501"/>
              <a:gd name="connsiteY5" fmla="*/ 1997190 h 2621853"/>
              <a:gd name="connsiteX6" fmla="*/ 1243352 w 2289501"/>
              <a:gd name="connsiteY6" fmla="*/ 2511540 h 2621853"/>
              <a:gd name="connsiteX7" fmla="*/ 119402 w 2289501"/>
              <a:gd name="connsiteY7" fmla="*/ 2568690 h 2621853"/>
              <a:gd name="connsiteX8" fmla="*/ 109877 w 2289501"/>
              <a:gd name="connsiteY8" fmla="*/ 1882890 h 2621853"/>
              <a:gd name="connsiteX9" fmla="*/ 805202 w 2289501"/>
              <a:gd name="connsiteY9" fmla="*/ 1673340 h 2621853"/>
              <a:gd name="connsiteX10" fmla="*/ 1119527 w 2289501"/>
              <a:gd name="connsiteY10" fmla="*/ 1330440 h 2621853"/>
              <a:gd name="connsiteX11" fmla="*/ 1090952 w 2289501"/>
              <a:gd name="connsiteY11" fmla="*/ 1044690 h 2621853"/>
              <a:gd name="connsiteX12" fmla="*/ 1148102 w 2289501"/>
              <a:gd name="connsiteY12" fmla="*/ 339840 h 2621853"/>
              <a:gd name="connsiteX0" fmla="*/ 1143863 w 2285262"/>
              <a:gd name="connsiteY0" fmla="*/ 339840 h 2621853"/>
              <a:gd name="connsiteX1" fmla="*/ 1477238 w 2285262"/>
              <a:gd name="connsiteY1" fmla="*/ 25515 h 2621853"/>
              <a:gd name="connsiteX2" fmla="*/ 1839188 w 2285262"/>
              <a:gd name="connsiteY2" fmla="*/ 92190 h 2621853"/>
              <a:gd name="connsiteX3" fmla="*/ 2210663 w 2285262"/>
              <a:gd name="connsiteY3" fmla="*/ 673215 h 2621853"/>
              <a:gd name="connsiteX4" fmla="*/ 2277338 w 2285262"/>
              <a:gd name="connsiteY4" fmla="*/ 1301865 h 2621853"/>
              <a:gd name="connsiteX5" fmla="*/ 2096363 w 2285262"/>
              <a:gd name="connsiteY5" fmla="*/ 1997190 h 2621853"/>
              <a:gd name="connsiteX6" fmla="*/ 1239113 w 2285262"/>
              <a:gd name="connsiteY6" fmla="*/ 2511540 h 2621853"/>
              <a:gd name="connsiteX7" fmla="*/ 115163 w 2285262"/>
              <a:gd name="connsiteY7" fmla="*/ 2568690 h 2621853"/>
              <a:gd name="connsiteX8" fmla="*/ 105638 w 2285262"/>
              <a:gd name="connsiteY8" fmla="*/ 1882890 h 2621853"/>
              <a:gd name="connsiteX9" fmla="*/ 724763 w 2285262"/>
              <a:gd name="connsiteY9" fmla="*/ 1654290 h 2621853"/>
              <a:gd name="connsiteX10" fmla="*/ 1115288 w 2285262"/>
              <a:gd name="connsiteY10" fmla="*/ 1330440 h 2621853"/>
              <a:gd name="connsiteX11" fmla="*/ 1086713 w 2285262"/>
              <a:gd name="connsiteY11" fmla="*/ 1044690 h 2621853"/>
              <a:gd name="connsiteX12" fmla="*/ 1143863 w 2285262"/>
              <a:gd name="connsiteY12" fmla="*/ 339840 h 2621853"/>
              <a:gd name="connsiteX0" fmla="*/ 1143863 w 2285262"/>
              <a:gd name="connsiteY0" fmla="*/ 339840 h 2621853"/>
              <a:gd name="connsiteX1" fmla="*/ 1477238 w 2285262"/>
              <a:gd name="connsiteY1" fmla="*/ 25515 h 2621853"/>
              <a:gd name="connsiteX2" fmla="*/ 1839188 w 2285262"/>
              <a:gd name="connsiteY2" fmla="*/ 92190 h 2621853"/>
              <a:gd name="connsiteX3" fmla="*/ 2210663 w 2285262"/>
              <a:gd name="connsiteY3" fmla="*/ 673215 h 2621853"/>
              <a:gd name="connsiteX4" fmla="*/ 2277338 w 2285262"/>
              <a:gd name="connsiteY4" fmla="*/ 1301865 h 2621853"/>
              <a:gd name="connsiteX5" fmla="*/ 2096363 w 2285262"/>
              <a:gd name="connsiteY5" fmla="*/ 1997190 h 2621853"/>
              <a:gd name="connsiteX6" fmla="*/ 1239113 w 2285262"/>
              <a:gd name="connsiteY6" fmla="*/ 2511540 h 2621853"/>
              <a:gd name="connsiteX7" fmla="*/ 115163 w 2285262"/>
              <a:gd name="connsiteY7" fmla="*/ 2568690 h 2621853"/>
              <a:gd name="connsiteX8" fmla="*/ 105638 w 2285262"/>
              <a:gd name="connsiteY8" fmla="*/ 1882890 h 2621853"/>
              <a:gd name="connsiteX9" fmla="*/ 724763 w 2285262"/>
              <a:gd name="connsiteY9" fmla="*/ 1654290 h 2621853"/>
              <a:gd name="connsiteX10" fmla="*/ 1020038 w 2285262"/>
              <a:gd name="connsiteY10" fmla="*/ 1359015 h 2621853"/>
              <a:gd name="connsiteX11" fmla="*/ 1086713 w 2285262"/>
              <a:gd name="connsiteY11" fmla="*/ 1044690 h 2621853"/>
              <a:gd name="connsiteX12" fmla="*/ 1143863 w 2285262"/>
              <a:gd name="connsiteY12" fmla="*/ 339840 h 26218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2285262" h="2621853">
                <a:moveTo>
                  <a:pt x="1143863" y="339840"/>
                </a:moveTo>
                <a:cubicBezTo>
                  <a:pt x="1208950" y="169978"/>
                  <a:pt x="1361351" y="66790"/>
                  <a:pt x="1477238" y="25515"/>
                </a:cubicBezTo>
                <a:cubicBezTo>
                  <a:pt x="1593125" y="-15760"/>
                  <a:pt x="1716951" y="-15760"/>
                  <a:pt x="1839188" y="92190"/>
                </a:cubicBezTo>
                <a:cubicBezTo>
                  <a:pt x="1961425" y="200140"/>
                  <a:pt x="2137638" y="471603"/>
                  <a:pt x="2210663" y="673215"/>
                </a:cubicBezTo>
                <a:cubicBezTo>
                  <a:pt x="2283688" y="874828"/>
                  <a:pt x="2296388" y="1081203"/>
                  <a:pt x="2277338" y="1301865"/>
                </a:cubicBezTo>
                <a:cubicBezTo>
                  <a:pt x="2258288" y="1522527"/>
                  <a:pt x="2269400" y="1795578"/>
                  <a:pt x="2096363" y="1997190"/>
                </a:cubicBezTo>
                <a:cubicBezTo>
                  <a:pt x="1923326" y="2198802"/>
                  <a:pt x="1569313" y="2416290"/>
                  <a:pt x="1239113" y="2511540"/>
                </a:cubicBezTo>
                <a:cubicBezTo>
                  <a:pt x="908913" y="2606790"/>
                  <a:pt x="304075" y="2673465"/>
                  <a:pt x="115163" y="2568690"/>
                </a:cubicBezTo>
                <a:cubicBezTo>
                  <a:pt x="-73749" y="2463915"/>
                  <a:pt x="4038" y="2035290"/>
                  <a:pt x="105638" y="1882890"/>
                </a:cubicBezTo>
                <a:cubicBezTo>
                  <a:pt x="207238" y="1730490"/>
                  <a:pt x="572363" y="1741603"/>
                  <a:pt x="724763" y="1654290"/>
                </a:cubicBezTo>
                <a:cubicBezTo>
                  <a:pt x="877163" y="1566977"/>
                  <a:pt x="959713" y="1460615"/>
                  <a:pt x="1020038" y="1359015"/>
                </a:cubicBezTo>
                <a:cubicBezTo>
                  <a:pt x="1080363" y="1257415"/>
                  <a:pt x="1145450" y="1219315"/>
                  <a:pt x="1086713" y="1044690"/>
                </a:cubicBezTo>
                <a:cubicBezTo>
                  <a:pt x="1026388" y="849428"/>
                  <a:pt x="1078776" y="509702"/>
                  <a:pt x="1143863" y="339840"/>
                </a:cubicBezTo>
                <a:close/>
              </a:path>
            </a:pathLst>
          </a:custGeom>
          <a:noFill/>
          <a:ln w="19050">
            <a:solidFill>
              <a:srgbClr val="DA2837"/>
            </a:solidFill>
            <a:prstDash val="lg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grpSp>
        <p:nvGrpSpPr>
          <p:cNvPr id="82" name="Groupe 81">
            <a:extLst>
              <a:ext uri="{FF2B5EF4-FFF2-40B4-BE49-F238E27FC236}">
                <a16:creationId xmlns:a16="http://schemas.microsoft.com/office/drawing/2014/main" id="{D269BF3D-4DDC-402C-AEAC-F854541F2D49}"/>
              </a:ext>
            </a:extLst>
          </p:cNvPr>
          <p:cNvGrpSpPr/>
          <p:nvPr/>
        </p:nvGrpSpPr>
        <p:grpSpPr>
          <a:xfrm>
            <a:off x="6693321" y="1856581"/>
            <a:ext cx="545680" cy="796132"/>
            <a:chOff x="172996" y="2028408"/>
            <a:chExt cx="299805" cy="454442"/>
          </a:xfrm>
          <a:solidFill>
            <a:srgbClr val="FF0000"/>
          </a:solidFill>
        </p:grpSpPr>
        <p:sp>
          <p:nvSpPr>
            <p:cNvPr id="85" name="Forme libre : forme 84">
              <a:extLst>
                <a:ext uri="{FF2B5EF4-FFF2-40B4-BE49-F238E27FC236}">
                  <a16:creationId xmlns:a16="http://schemas.microsoft.com/office/drawing/2014/main" id="{45AAE0C4-D677-430D-83C1-F4A563713B86}"/>
                </a:ext>
              </a:extLst>
            </p:cNvPr>
            <p:cNvSpPr/>
            <p:nvPr/>
          </p:nvSpPr>
          <p:spPr>
            <a:xfrm>
              <a:off x="172996" y="2221481"/>
              <a:ext cx="281998" cy="261369"/>
            </a:xfrm>
            <a:custGeom>
              <a:avLst/>
              <a:gdLst>
                <a:gd name="connsiteX0" fmla="*/ 0 w 789298"/>
                <a:gd name="connsiteY0" fmla="*/ 374885 h 699134"/>
                <a:gd name="connsiteX1" fmla="*/ 61808 w 789298"/>
                <a:gd name="connsiteY1" fmla="*/ 436683 h 699134"/>
                <a:gd name="connsiteX2" fmla="*/ 108899 w 789298"/>
                <a:gd name="connsiteY2" fmla="*/ 392087 h 699134"/>
                <a:gd name="connsiteX3" fmla="*/ 108899 w 789298"/>
                <a:gd name="connsiteY3" fmla="*/ 698906 h 699134"/>
                <a:gd name="connsiteX4" fmla="*/ 347024 w 789298"/>
                <a:gd name="connsiteY4" fmla="*/ 699002 h 699134"/>
                <a:gd name="connsiteX5" fmla="*/ 347024 w 789298"/>
                <a:gd name="connsiteY5" fmla="*/ 461172 h 699134"/>
                <a:gd name="connsiteX6" fmla="*/ 442274 w 789298"/>
                <a:gd name="connsiteY6" fmla="*/ 461172 h 699134"/>
                <a:gd name="connsiteX7" fmla="*/ 442274 w 789298"/>
                <a:gd name="connsiteY7" fmla="*/ 699040 h 699134"/>
                <a:gd name="connsiteX8" fmla="*/ 680399 w 789298"/>
                <a:gd name="connsiteY8" fmla="*/ 699135 h 699134"/>
                <a:gd name="connsiteX9" fmla="*/ 680399 w 789298"/>
                <a:gd name="connsiteY9" fmla="*/ 391687 h 699134"/>
                <a:gd name="connsiteX10" fmla="*/ 727729 w 789298"/>
                <a:gd name="connsiteY10" fmla="*/ 436455 h 699134"/>
                <a:gd name="connsiteX11" fmla="*/ 789299 w 789298"/>
                <a:gd name="connsiteY11" fmla="*/ 374894 h 699134"/>
                <a:gd name="connsiteX12" fmla="*/ 394649 w 789298"/>
                <a:gd name="connsiteY12" fmla="*/ 0 h 699134"/>
                <a:gd name="connsiteX13" fmla="*/ 661349 w 789298"/>
                <a:gd name="connsiteY13" fmla="*/ 680085 h 699134"/>
                <a:gd name="connsiteX14" fmla="*/ 461324 w 789298"/>
                <a:gd name="connsiteY14" fmla="*/ 679999 h 699134"/>
                <a:gd name="connsiteX15" fmla="*/ 461324 w 789298"/>
                <a:gd name="connsiteY15" fmla="*/ 442122 h 699134"/>
                <a:gd name="connsiteX16" fmla="*/ 327974 w 789298"/>
                <a:gd name="connsiteY16" fmla="*/ 442122 h 699134"/>
                <a:gd name="connsiteX17" fmla="*/ 327974 w 789298"/>
                <a:gd name="connsiteY17" fmla="*/ 679942 h 699134"/>
                <a:gd name="connsiteX18" fmla="*/ 127949 w 789298"/>
                <a:gd name="connsiteY18" fmla="*/ 679866 h 699134"/>
                <a:gd name="connsiteX19" fmla="*/ 127949 w 789298"/>
                <a:gd name="connsiteY19" fmla="*/ 374047 h 699134"/>
                <a:gd name="connsiteX20" fmla="*/ 394649 w 789298"/>
                <a:gd name="connsiteY20" fmla="*/ 121482 h 699134"/>
                <a:gd name="connsiteX21" fmla="*/ 661349 w 789298"/>
                <a:gd name="connsiteY21" fmla="*/ 373675 h 699134"/>
                <a:gd name="connsiteX22" fmla="*/ 62170 w 789298"/>
                <a:gd name="connsiteY22" fmla="*/ 410108 h 699134"/>
                <a:gd name="connsiteX23" fmla="*/ 27299 w 789298"/>
                <a:gd name="connsiteY23" fmla="*/ 375285 h 699134"/>
                <a:gd name="connsiteX24" fmla="*/ 394649 w 789298"/>
                <a:gd name="connsiteY24" fmla="*/ 26251 h 699134"/>
                <a:gd name="connsiteX25" fmla="*/ 762000 w 789298"/>
                <a:gd name="connsiteY25" fmla="*/ 375285 h 699134"/>
                <a:gd name="connsiteX26" fmla="*/ 727358 w 789298"/>
                <a:gd name="connsiteY26" fmla="*/ 409880 h 699134"/>
                <a:gd name="connsiteX27" fmla="*/ 394649 w 789298"/>
                <a:gd name="connsiteY27" fmla="*/ 95250 h 699134"/>
                <a:gd name="connsiteX0" fmla="*/ 0 w 789299"/>
                <a:gd name="connsiteY0" fmla="*/ 374885 h 699135"/>
                <a:gd name="connsiteX1" fmla="*/ 61808 w 789299"/>
                <a:gd name="connsiteY1" fmla="*/ 436683 h 699135"/>
                <a:gd name="connsiteX2" fmla="*/ 108899 w 789299"/>
                <a:gd name="connsiteY2" fmla="*/ 392087 h 699135"/>
                <a:gd name="connsiteX3" fmla="*/ 108899 w 789299"/>
                <a:gd name="connsiteY3" fmla="*/ 698906 h 699135"/>
                <a:gd name="connsiteX4" fmla="*/ 347024 w 789299"/>
                <a:gd name="connsiteY4" fmla="*/ 699002 h 699135"/>
                <a:gd name="connsiteX5" fmla="*/ 347024 w 789299"/>
                <a:gd name="connsiteY5" fmla="*/ 461172 h 699135"/>
                <a:gd name="connsiteX6" fmla="*/ 442274 w 789299"/>
                <a:gd name="connsiteY6" fmla="*/ 461172 h 699135"/>
                <a:gd name="connsiteX7" fmla="*/ 442274 w 789299"/>
                <a:gd name="connsiteY7" fmla="*/ 699040 h 699135"/>
                <a:gd name="connsiteX8" fmla="*/ 680399 w 789299"/>
                <a:gd name="connsiteY8" fmla="*/ 699135 h 699135"/>
                <a:gd name="connsiteX9" fmla="*/ 680399 w 789299"/>
                <a:gd name="connsiteY9" fmla="*/ 391687 h 699135"/>
                <a:gd name="connsiteX10" fmla="*/ 727729 w 789299"/>
                <a:gd name="connsiteY10" fmla="*/ 436455 h 699135"/>
                <a:gd name="connsiteX11" fmla="*/ 789299 w 789299"/>
                <a:gd name="connsiteY11" fmla="*/ 374894 h 699135"/>
                <a:gd name="connsiteX12" fmla="*/ 394649 w 789299"/>
                <a:gd name="connsiteY12" fmla="*/ 0 h 699135"/>
                <a:gd name="connsiteX13" fmla="*/ 0 w 789299"/>
                <a:gd name="connsiteY13" fmla="*/ 374885 h 699135"/>
                <a:gd name="connsiteX14" fmla="*/ 661349 w 789299"/>
                <a:gd name="connsiteY14" fmla="*/ 680085 h 699135"/>
                <a:gd name="connsiteX15" fmla="*/ 461324 w 789299"/>
                <a:gd name="connsiteY15" fmla="*/ 679999 h 699135"/>
                <a:gd name="connsiteX16" fmla="*/ 461324 w 789299"/>
                <a:gd name="connsiteY16" fmla="*/ 442122 h 699135"/>
                <a:gd name="connsiteX17" fmla="*/ 327974 w 789299"/>
                <a:gd name="connsiteY17" fmla="*/ 679942 h 699135"/>
                <a:gd name="connsiteX18" fmla="*/ 127949 w 789299"/>
                <a:gd name="connsiteY18" fmla="*/ 679866 h 699135"/>
                <a:gd name="connsiteX19" fmla="*/ 127949 w 789299"/>
                <a:gd name="connsiteY19" fmla="*/ 374047 h 699135"/>
                <a:gd name="connsiteX20" fmla="*/ 394649 w 789299"/>
                <a:gd name="connsiteY20" fmla="*/ 121482 h 699135"/>
                <a:gd name="connsiteX21" fmla="*/ 661349 w 789299"/>
                <a:gd name="connsiteY21" fmla="*/ 373675 h 699135"/>
                <a:gd name="connsiteX22" fmla="*/ 661349 w 789299"/>
                <a:gd name="connsiteY22" fmla="*/ 680085 h 699135"/>
                <a:gd name="connsiteX23" fmla="*/ 62170 w 789299"/>
                <a:gd name="connsiteY23" fmla="*/ 410108 h 699135"/>
                <a:gd name="connsiteX24" fmla="*/ 27299 w 789299"/>
                <a:gd name="connsiteY24" fmla="*/ 375285 h 699135"/>
                <a:gd name="connsiteX25" fmla="*/ 394649 w 789299"/>
                <a:gd name="connsiteY25" fmla="*/ 26251 h 699135"/>
                <a:gd name="connsiteX26" fmla="*/ 762000 w 789299"/>
                <a:gd name="connsiteY26" fmla="*/ 375285 h 699135"/>
                <a:gd name="connsiteX27" fmla="*/ 727358 w 789299"/>
                <a:gd name="connsiteY27" fmla="*/ 409880 h 699135"/>
                <a:gd name="connsiteX28" fmla="*/ 394649 w 789299"/>
                <a:gd name="connsiteY28" fmla="*/ 95250 h 699135"/>
                <a:gd name="connsiteX29" fmla="*/ 62170 w 789299"/>
                <a:gd name="connsiteY29" fmla="*/ 410108 h 699135"/>
                <a:gd name="connsiteX0" fmla="*/ 0 w 789299"/>
                <a:gd name="connsiteY0" fmla="*/ 374885 h 699135"/>
                <a:gd name="connsiteX1" fmla="*/ 61808 w 789299"/>
                <a:gd name="connsiteY1" fmla="*/ 436683 h 699135"/>
                <a:gd name="connsiteX2" fmla="*/ 108899 w 789299"/>
                <a:gd name="connsiteY2" fmla="*/ 392087 h 699135"/>
                <a:gd name="connsiteX3" fmla="*/ 108899 w 789299"/>
                <a:gd name="connsiteY3" fmla="*/ 698906 h 699135"/>
                <a:gd name="connsiteX4" fmla="*/ 347024 w 789299"/>
                <a:gd name="connsiteY4" fmla="*/ 699002 h 699135"/>
                <a:gd name="connsiteX5" fmla="*/ 347024 w 789299"/>
                <a:gd name="connsiteY5" fmla="*/ 461172 h 699135"/>
                <a:gd name="connsiteX6" fmla="*/ 442274 w 789299"/>
                <a:gd name="connsiteY6" fmla="*/ 461172 h 699135"/>
                <a:gd name="connsiteX7" fmla="*/ 442274 w 789299"/>
                <a:gd name="connsiteY7" fmla="*/ 699040 h 699135"/>
                <a:gd name="connsiteX8" fmla="*/ 680399 w 789299"/>
                <a:gd name="connsiteY8" fmla="*/ 699135 h 699135"/>
                <a:gd name="connsiteX9" fmla="*/ 680399 w 789299"/>
                <a:gd name="connsiteY9" fmla="*/ 391687 h 699135"/>
                <a:gd name="connsiteX10" fmla="*/ 727729 w 789299"/>
                <a:gd name="connsiteY10" fmla="*/ 436455 h 699135"/>
                <a:gd name="connsiteX11" fmla="*/ 789299 w 789299"/>
                <a:gd name="connsiteY11" fmla="*/ 374894 h 699135"/>
                <a:gd name="connsiteX12" fmla="*/ 394649 w 789299"/>
                <a:gd name="connsiteY12" fmla="*/ 0 h 699135"/>
                <a:gd name="connsiteX13" fmla="*/ 0 w 789299"/>
                <a:gd name="connsiteY13" fmla="*/ 374885 h 699135"/>
                <a:gd name="connsiteX14" fmla="*/ 661349 w 789299"/>
                <a:gd name="connsiteY14" fmla="*/ 680085 h 699135"/>
                <a:gd name="connsiteX15" fmla="*/ 461324 w 789299"/>
                <a:gd name="connsiteY15" fmla="*/ 679999 h 699135"/>
                <a:gd name="connsiteX16" fmla="*/ 327974 w 789299"/>
                <a:gd name="connsiteY16" fmla="*/ 679942 h 699135"/>
                <a:gd name="connsiteX17" fmla="*/ 127949 w 789299"/>
                <a:gd name="connsiteY17" fmla="*/ 679866 h 699135"/>
                <a:gd name="connsiteX18" fmla="*/ 127949 w 789299"/>
                <a:gd name="connsiteY18" fmla="*/ 374047 h 699135"/>
                <a:gd name="connsiteX19" fmla="*/ 394649 w 789299"/>
                <a:gd name="connsiteY19" fmla="*/ 121482 h 699135"/>
                <a:gd name="connsiteX20" fmla="*/ 661349 w 789299"/>
                <a:gd name="connsiteY20" fmla="*/ 373675 h 699135"/>
                <a:gd name="connsiteX21" fmla="*/ 661349 w 789299"/>
                <a:gd name="connsiteY21" fmla="*/ 680085 h 699135"/>
                <a:gd name="connsiteX22" fmla="*/ 62170 w 789299"/>
                <a:gd name="connsiteY22" fmla="*/ 410108 h 699135"/>
                <a:gd name="connsiteX23" fmla="*/ 27299 w 789299"/>
                <a:gd name="connsiteY23" fmla="*/ 375285 h 699135"/>
                <a:gd name="connsiteX24" fmla="*/ 394649 w 789299"/>
                <a:gd name="connsiteY24" fmla="*/ 26251 h 699135"/>
                <a:gd name="connsiteX25" fmla="*/ 762000 w 789299"/>
                <a:gd name="connsiteY25" fmla="*/ 375285 h 699135"/>
                <a:gd name="connsiteX26" fmla="*/ 727358 w 789299"/>
                <a:gd name="connsiteY26" fmla="*/ 409880 h 699135"/>
                <a:gd name="connsiteX27" fmla="*/ 394649 w 789299"/>
                <a:gd name="connsiteY27" fmla="*/ 95250 h 699135"/>
                <a:gd name="connsiteX28" fmla="*/ 62170 w 789299"/>
                <a:gd name="connsiteY28" fmla="*/ 410108 h 699135"/>
                <a:gd name="connsiteX0" fmla="*/ 0 w 789299"/>
                <a:gd name="connsiteY0" fmla="*/ 374885 h 699135"/>
                <a:gd name="connsiteX1" fmla="*/ 61808 w 789299"/>
                <a:gd name="connsiteY1" fmla="*/ 436683 h 699135"/>
                <a:gd name="connsiteX2" fmla="*/ 108899 w 789299"/>
                <a:gd name="connsiteY2" fmla="*/ 392087 h 699135"/>
                <a:gd name="connsiteX3" fmla="*/ 108899 w 789299"/>
                <a:gd name="connsiteY3" fmla="*/ 698906 h 699135"/>
                <a:gd name="connsiteX4" fmla="*/ 347024 w 789299"/>
                <a:gd name="connsiteY4" fmla="*/ 699002 h 699135"/>
                <a:gd name="connsiteX5" fmla="*/ 442274 w 789299"/>
                <a:gd name="connsiteY5" fmla="*/ 461172 h 699135"/>
                <a:gd name="connsiteX6" fmla="*/ 442274 w 789299"/>
                <a:gd name="connsiteY6" fmla="*/ 699040 h 699135"/>
                <a:gd name="connsiteX7" fmla="*/ 680399 w 789299"/>
                <a:gd name="connsiteY7" fmla="*/ 699135 h 699135"/>
                <a:gd name="connsiteX8" fmla="*/ 680399 w 789299"/>
                <a:gd name="connsiteY8" fmla="*/ 391687 h 699135"/>
                <a:gd name="connsiteX9" fmla="*/ 727729 w 789299"/>
                <a:gd name="connsiteY9" fmla="*/ 436455 h 699135"/>
                <a:gd name="connsiteX10" fmla="*/ 789299 w 789299"/>
                <a:gd name="connsiteY10" fmla="*/ 374894 h 699135"/>
                <a:gd name="connsiteX11" fmla="*/ 394649 w 789299"/>
                <a:gd name="connsiteY11" fmla="*/ 0 h 699135"/>
                <a:gd name="connsiteX12" fmla="*/ 0 w 789299"/>
                <a:gd name="connsiteY12" fmla="*/ 374885 h 699135"/>
                <a:gd name="connsiteX13" fmla="*/ 661349 w 789299"/>
                <a:gd name="connsiteY13" fmla="*/ 680085 h 699135"/>
                <a:gd name="connsiteX14" fmla="*/ 461324 w 789299"/>
                <a:gd name="connsiteY14" fmla="*/ 679999 h 699135"/>
                <a:gd name="connsiteX15" fmla="*/ 327974 w 789299"/>
                <a:gd name="connsiteY15" fmla="*/ 679942 h 699135"/>
                <a:gd name="connsiteX16" fmla="*/ 127949 w 789299"/>
                <a:gd name="connsiteY16" fmla="*/ 679866 h 699135"/>
                <a:gd name="connsiteX17" fmla="*/ 127949 w 789299"/>
                <a:gd name="connsiteY17" fmla="*/ 374047 h 699135"/>
                <a:gd name="connsiteX18" fmla="*/ 394649 w 789299"/>
                <a:gd name="connsiteY18" fmla="*/ 121482 h 699135"/>
                <a:gd name="connsiteX19" fmla="*/ 661349 w 789299"/>
                <a:gd name="connsiteY19" fmla="*/ 373675 h 699135"/>
                <a:gd name="connsiteX20" fmla="*/ 661349 w 789299"/>
                <a:gd name="connsiteY20" fmla="*/ 680085 h 699135"/>
                <a:gd name="connsiteX21" fmla="*/ 62170 w 789299"/>
                <a:gd name="connsiteY21" fmla="*/ 410108 h 699135"/>
                <a:gd name="connsiteX22" fmla="*/ 27299 w 789299"/>
                <a:gd name="connsiteY22" fmla="*/ 375285 h 699135"/>
                <a:gd name="connsiteX23" fmla="*/ 394649 w 789299"/>
                <a:gd name="connsiteY23" fmla="*/ 26251 h 699135"/>
                <a:gd name="connsiteX24" fmla="*/ 762000 w 789299"/>
                <a:gd name="connsiteY24" fmla="*/ 375285 h 699135"/>
                <a:gd name="connsiteX25" fmla="*/ 727358 w 789299"/>
                <a:gd name="connsiteY25" fmla="*/ 409880 h 699135"/>
                <a:gd name="connsiteX26" fmla="*/ 394649 w 789299"/>
                <a:gd name="connsiteY26" fmla="*/ 95250 h 699135"/>
                <a:gd name="connsiteX27" fmla="*/ 62170 w 789299"/>
                <a:gd name="connsiteY27" fmla="*/ 410108 h 699135"/>
                <a:gd name="connsiteX0" fmla="*/ 0 w 789299"/>
                <a:gd name="connsiteY0" fmla="*/ 374885 h 699135"/>
                <a:gd name="connsiteX1" fmla="*/ 61808 w 789299"/>
                <a:gd name="connsiteY1" fmla="*/ 436683 h 699135"/>
                <a:gd name="connsiteX2" fmla="*/ 108899 w 789299"/>
                <a:gd name="connsiteY2" fmla="*/ 392087 h 699135"/>
                <a:gd name="connsiteX3" fmla="*/ 108899 w 789299"/>
                <a:gd name="connsiteY3" fmla="*/ 698906 h 699135"/>
                <a:gd name="connsiteX4" fmla="*/ 347024 w 789299"/>
                <a:gd name="connsiteY4" fmla="*/ 699002 h 699135"/>
                <a:gd name="connsiteX5" fmla="*/ 442274 w 789299"/>
                <a:gd name="connsiteY5" fmla="*/ 699040 h 699135"/>
                <a:gd name="connsiteX6" fmla="*/ 680399 w 789299"/>
                <a:gd name="connsiteY6" fmla="*/ 699135 h 699135"/>
                <a:gd name="connsiteX7" fmla="*/ 680399 w 789299"/>
                <a:gd name="connsiteY7" fmla="*/ 391687 h 699135"/>
                <a:gd name="connsiteX8" fmla="*/ 727729 w 789299"/>
                <a:gd name="connsiteY8" fmla="*/ 436455 h 699135"/>
                <a:gd name="connsiteX9" fmla="*/ 789299 w 789299"/>
                <a:gd name="connsiteY9" fmla="*/ 374894 h 699135"/>
                <a:gd name="connsiteX10" fmla="*/ 394649 w 789299"/>
                <a:gd name="connsiteY10" fmla="*/ 0 h 699135"/>
                <a:gd name="connsiteX11" fmla="*/ 0 w 789299"/>
                <a:gd name="connsiteY11" fmla="*/ 374885 h 699135"/>
                <a:gd name="connsiteX12" fmla="*/ 661349 w 789299"/>
                <a:gd name="connsiteY12" fmla="*/ 680085 h 699135"/>
                <a:gd name="connsiteX13" fmla="*/ 461324 w 789299"/>
                <a:gd name="connsiteY13" fmla="*/ 679999 h 699135"/>
                <a:gd name="connsiteX14" fmla="*/ 327974 w 789299"/>
                <a:gd name="connsiteY14" fmla="*/ 679942 h 699135"/>
                <a:gd name="connsiteX15" fmla="*/ 127949 w 789299"/>
                <a:gd name="connsiteY15" fmla="*/ 679866 h 699135"/>
                <a:gd name="connsiteX16" fmla="*/ 127949 w 789299"/>
                <a:gd name="connsiteY16" fmla="*/ 374047 h 699135"/>
                <a:gd name="connsiteX17" fmla="*/ 394649 w 789299"/>
                <a:gd name="connsiteY17" fmla="*/ 121482 h 699135"/>
                <a:gd name="connsiteX18" fmla="*/ 661349 w 789299"/>
                <a:gd name="connsiteY18" fmla="*/ 373675 h 699135"/>
                <a:gd name="connsiteX19" fmla="*/ 661349 w 789299"/>
                <a:gd name="connsiteY19" fmla="*/ 680085 h 699135"/>
                <a:gd name="connsiteX20" fmla="*/ 62170 w 789299"/>
                <a:gd name="connsiteY20" fmla="*/ 410108 h 699135"/>
                <a:gd name="connsiteX21" fmla="*/ 27299 w 789299"/>
                <a:gd name="connsiteY21" fmla="*/ 375285 h 699135"/>
                <a:gd name="connsiteX22" fmla="*/ 394649 w 789299"/>
                <a:gd name="connsiteY22" fmla="*/ 26251 h 699135"/>
                <a:gd name="connsiteX23" fmla="*/ 762000 w 789299"/>
                <a:gd name="connsiteY23" fmla="*/ 375285 h 699135"/>
                <a:gd name="connsiteX24" fmla="*/ 727358 w 789299"/>
                <a:gd name="connsiteY24" fmla="*/ 409880 h 699135"/>
                <a:gd name="connsiteX25" fmla="*/ 394649 w 789299"/>
                <a:gd name="connsiteY25" fmla="*/ 95250 h 699135"/>
                <a:gd name="connsiteX26" fmla="*/ 62170 w 789299"/>
                <a:gd name="connsiteY26" fmla="*/ 410108 h 699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789299" h="699135">
                  <a:moveTo>
                    <a:pt x="0" y="374885"/>
                  </a:moveTo>
                  <a:lnTo>
                    <a:pt x="61808" y="436683"/>
                  </a:lnTo>
                  <a:lnTo>
                    <a:pt x="108899" y="392087"/>
                  </a:lnTo>
                  <a:lnTo>
                    <a:pt x="108899" y="698906"/>
                  </a:lnTo>
                  <a:lnTo>
                    <a:pt x="347024" y="699002"/>
                  </a:lnTo>
                  <a:lnTo>
                    <a:pt x="442274" y="699040"/>
                  </a:lnTo>
                  <a:lnTo>
                    <a:pt x="680399" y="699135"/>
                  </a:lnTo>
                  <a:lnTo>
                    <a:pt x="680399" y="391687"/>
                  </a:lnTo>
                  <a:lnTo>
                    <a:pt x="727729" y="436455"/>
                  </a:lnTo>
                  <a:lnTo>
                    <a:pt x="789299" y="374894"/>
                  </a:lnTo>
                  <a:lnTo>
                    <a:pt x="394649" y="0"/>
                  </a:lnTo>
                  <a:lnTo>
                    <a:pt x="0" y="374885"/>
                  </a:lnTo>
                  <a:close/>
                  <a:moveTo>
                    <a:pt x="661349" y="680085"/>
                  </a:moveTo>
                  <a:lnTo>
                    <a:pt x="461324" y="679999"/>
                  </a:lnTo>
                  <a:lnTo>
                    <a:pt x="327974" y="679942"/>
                  </a:lnTo>
                  <a:lnTo>
                    <a:pt x="127949" y="679866"/>
                  </a:lnTo>
                  <a:lnTo>
                    <a:pt x="127949" y="374047"/>
                  </a:lnTo>
                  <a:lnTo>
                    <a:pt x="394649" y="121482"/>
                  </a:lnTo>
                  <a:lnTo>
                    <a:pt x="661349" y="373675"/>
                  </a:lnTo>
                  <a:lnTo>
                    <a:pt x="661349" y="680085"/>
                  </a:lnTo>
                  <a:close/>
                  <a:moveTo>
                    <a:pt x="62170" y="410108"/>
                  </a:moveTo>
                  <a:lnTo>
                    <a:pt x="27299" y="375285"/>
                  </a:lnTo>
                  <a:lnTo>
                    <a:pt x="394649" y="26251"/>
                  </a:lnTo>
                  <a:lnTo>
                    <a:pt x="762000" y="375285"/>
                  </a:lnTo>
                  <a:lnTo>
                    <a:pt x="727358" y="409880"/>
                  </a:lnTo>
                  <a:lnTo>
                    <a:pt x="394649" y="95250"/>
                  </a:lnTo>
                  <a:lnTo>
                    <a:pt x="62170" y="410108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BE"/>
            </a:p>
          </p:txBody>
        </p:sp>
        <p:pic>
          <p:nvPicPr>
            <p:cNvPr id="88" name="Graphique 87" descr="Main protectrice avec un remplissage uni">
              <a:extLst>
                <a:ext uri="{FF2B5EF4-FFF2-40B4-BE49-F238E27FC236}">
                  <a16:creationId xmlns:a16="http://schemas.microsoft.com/office/drawing/2014/main" id="{C74DDE13-514E-4174-A7F6-E8D47DC0B38D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p:blipFill>
          <p:spPr>
            <a:xfrm>
              <a:off x="190803" y="2028408"/>
              <a:ext cx="281998" cy="281998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403528208"/>
      </p:ext>
    </p:extLst>
  </p:cSld>
  <p:clrMapOvr>
    <a:masterClrMapping/>
  </p:clrMapOvr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3" name="Groupe 52">
            <a:extLst>
              <a:ext uri="{FF2B5EF4-FFF2-40B4-BE49-F238E27FC236}">
                <a16:creationId xmlns:a16="http://schemas.microsoft.com/office/drawing/2014/main" id="{1F230CB6-DB11-4F97-B729-71BB0F487C1A}"/>
              </a:ext>
            </a:extLst>
          </p:cNvPr>
          <p:cNvGrpSpPr/>
          <p:nvPr/>
        </p:nvGrpSpPr>
        <p:grpSpPr>
          <a:xfrm>
            <a:off x="3238728" y="793608"/>
            <a:ext cx="4759892" cy="5417073"/>
            <a:chOff x="3238728" y="793608"/>
            <a:chExt cx="4759892" cy="5417073"/>
          </a:xfrm>
        </p:grpSpPr>
        <p:sp>
          <p:nvSpPr>
            <p:cNvPr id="40" name="Forme libre : forme 39">
              <a:extLst>
                <a:ext uri="{FF2B5EF4-FFF2-40B4-BE49-F238E27FC236}">
                  <a16:creationId xmlns:a16="http://schemas.microsoft.com/office/drawing/2014/main" id="{80F302A6-948C-421B-A767-E5CB3A9EC867}"/>
                </a:ext>
              </a:extLst>
            </p:cNvPr>
            <p:cNvSpPr/>
            <p:nvPr/>
          </p:nvSpPr>
          <p:spPr>
            <a:xfrm>
              <a:off x="3238728" y="2657232"/>
              <a:ext cx="1311705" cy="831188"/>
            </a:xfrm>
            <a:custGeom>
              <a:avLst/>
              <a:gdLst>
                <a:gd name="connsiteX0" fmla="*/ 50572 w 1311705"/>
                <a:gd name="connsiteY0" fmla="*/ 124068 h 831188"/>
                <a:gd name="connsiteX1" fmla="*/ 2947 w 1311705"/>
                <a:gd name="connsiteY1" fmla="*/ 38343 h 831188"/>
                <a:gd name="connsiteX2" fmla="*/ 145822 w 1311705"/>
                <a:gd name="connsiteY2" fmla="*/ 9768 h 831188"/>
                <a:gd name="connsiteX3" fmla="*/ 355372 w 1311705"/>
                <a:gd name="connsiteY3" fmla="*/ 16118 h 831188"/>
                <a:gd name="connsiteX4" fmla="*/ 428397 w 1311705"/>
                <a:gd name="connsiteY4" fmla="*/ 187568 h 831188"/>
                <a:gd name="connsiteX5" fmla="*/ 564922 w 1311705"/>
                <a:gd name="connsiteY5" fmla="*/ 387593 h 831188"/>
                <a:gd name="connsiteX6" fmla="*/ 723672 w 1311705"/>
                <a:gd name="connsiteY6" fmla="*/ 473318 h 831188"/>
                <a:gd name="connsiteX7" fmla="*/ 895122 w 1311705"/>
                <a:gd name="connsiteY7" fmla="*/ 368543 h 831188"/>
                <a:gd name="connsiteX8" fmla="*/ 1031647 w 1311705"/>
                <a:gd name="connsiteY8" fmla="*/ 368543 h 831188"/>
                <a:gd name="connsiteX9" fmla="*/ 1031647 w 1311705"/>
                <a:gd name="connsiteY9" fmla="*/ 311393 h 831188"/>
                <a:gd name="connsiteX10" fmla="*/ 1257072 w 1311705"/>
                <a:gd name="connsiteY10" fmla="*/ 317743 h 831188"/>
                <a:gd name="connsiteX11" fmla="*/ 1311047 w 1311705"/>
                <a:gd name="connsiteY11" fmla="*/ 489193 h 831188"/>
                <a:gd name="connsiteX12" fmla="*/ 1234847 w 1311705"/>
                <a:gd name="connsiteY12" fmla="*/ 511418 h 831188"/>
                <a:gd name="connsiteX13" fmla="*/ 1222147 w 1311705"/>
                <a:gd name="connsiteY13" fmla="*/ 603493 h 831188"/>
                <a:gd name="connsiteX14" fmla="*/ 1076097 w 1311705"/>
                <a:gd name="connsiteY14" fmla="*/ 628893 h 831188"/>
                <a:gd name="connsiteX15" fmla="*/ 818922 w 1311705"/>
                <a:gd name="connsiteY15" fmla="*/ 616193 h 831188"/>
                <a:gd name="connsiteX16" fmla="*/ 837972 w 1311705"/>
                <a:gd name="connsiteY16" fmla="*/ 714618 h 831188"/>
                <a:gd name="connsiteX17" fmla="*/ 612547 w 1311705"/>
                <a:gd name="connsiteY17" fmla="*/ 771768 h 831188"/>
                <a:gd name="connsiteX18" fmla="*/ 618897 w 1311705"/>
                <a:gd name="connsiteY18" fmla="*/ 825743 h 831188"/>
                <a:gd name="connsiteX19" fmla="*/ 472847 w 1311705"/>
                <a:gd name="connsiteY19" fmla="*/ 825743 h 831188"/>
                <a:gd name="connsiteX20" fmla="*/ 456972 w 1311705"/>
                <a:gd name="connsiteY20" fmla="*/ 793993 h 831188"/>
                <a:gd name="connsiteX21" fmla="*/ 317272 w 1311705"/>
                <a:gd name="connsiteY21" fmla="*/ 803518 h 831188"/>
                <a:gd name="connsiteX22" fmla="*/ 326797 w 1311705"/>
                <a:gd name="connsiteY22" fmla="*/ 609843 h 831188"/>
                <a:gd name="connsiteX23" fmla="*/ 190272 w 1311705"/>
                <a:gd name="connsiteY23" fmla="*/ 520943 h 831188"/>
                <a:gd name="connsiteX24" fmla="*/ 50572 w 1311705"/>
                <a:gd name="connsiteY24" fmla="*/ 409818 h 831188"/>
                <a:gd name="connsiteX25" fmla="*/ 21997 w 1311705"/>
                <a:gd name="connsiteY25" fmla="*/ 298693 h 831188"/>
                <a:gd name="connsiteX26" fmla="*/ 2947 w 1311705"/>
                <a:gd name="connsiteY26" fmla="*/ 190743 h 831188"/>
                <a:gd name="connsiteX27" fmla="*/ 66447 w 1311705"/>
                <a:gd name="connsiteY27" fmla="*/ 184393 h 831188"/>
                <a:gd name="connsiteX28" fmla="*/ 50572 w 1311705"/>
                <a:gd name="connsiteY28" fmla="*/ 124068 h 831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311705" h="831188">
                  <a:moveTo>
                    <a:pt x="50572" y="124068"/>
                  </a:moveTo>
                  <a:cubicBezTo>
                    <a:pt x="39989" y="99726"/>
                    <a:pt x="-12928" y="57393"/>
                    <a:pt x="2947" y="38343"/>
                  </a:cubicBezTo>
                  <a:cubicBezTo>
                    <a:pt x="18822" y="19293"/>
                    <a:pt x="87085" y="13472"/>
                    <a:pt x="145822" y="9768"/>
                  </a:cubicBezTo>
                  <a:cubicBezTo>
                    <a:pt x="204559" y="6064"/>
                    <a:pt x="308276" y="-13515"/>
                    <a:pt x="355372" y="16118"/>
                  </a:cubicBezTo>
                  <a:cubicBezTo>
                    <a:pt x="402468" y="45751"/>
                    <a:pt x="393472" y="125656"/>
                    <a:pt x="428397" y="187568"/>
                  </a:cubicBezTo>
                  <a:cubicBezTo>
                    <a:pt x="463322" y="249481"/>
                    <a:pt x="515710" y="339968"/>
                    <a:pt x="564922" y="387593"/>
                  </a:cubicBezTo>
                  <a:cubicBezTo>
                    <a:pt x="614135" y="435218"/>
                    <a:pt x="668639" y="476493"/>
                    <a:pt x="723672" y="473318"/>
                  </a:cubicBezTo>
                  <a:cubicBezTo>
                    <a:pt x="778705" y="470143"/>
                    <a:pt x="843793" y="386005"/>
                    <a:pt x="895122" y="368543"/>
                  </a:cubicBezTo>
                  <a:cubicBezTo>
                    <a:pt x="946451" y="351081"/>
                    <a:pt x="1008893" y="378068"/>
                    <a:pt x="1031647" y="368543"/>
                  </a:cubicBezTo>
                  <a:cubicBezTo>
                    <a:pt x="1054401" y="359018"/>
                    <a:pt x="994076" y="319860"/>
                    <a:pt x="1031647" y="311393"/>
                  </a:cubicBezTo>
                  <a:cubicBezTo>
                    <a:pt x="1069218" y="302926"/>
                    <a:pt x="1210505" y="288110"/>
                    <a:pt x="1257072" y="317743"/>
                  </a:cubicBezTo>
                  <a:cubicBezTo>
                    <a:pt x="1303639" y="347376"/>
                    <a:pt x="1314751" y="456914"/>
                    <a:pt x="1311047" y="489193"/>
                  </a:cubicBezTo>
                  <a:cubicBezTo>
                    <a:pt x="1307343" y="521472"/>
                    <a:pt x="1249664" y="492368"/>
                    <a:pt x="1234847" y="511418"/>
                  </a:cubicBezTo>
                  <a:cubicBezTo>
                    <a:pt x="1220030" y="530468"/>
                    <a:pt x="1248605" y="583914"/>
                    <a:pt x="1222147" y="603493"/>
                  </a:cubicBezTo>
                  <a:cubicBezTo>
                    <a:pt x="1195689" y="623072"/>
                    <a:pt x="1143301" y="626776"/>
                    <a:pt x="1076097" y="628893"/>
                  </a:cubicBezTo>
                  <a:cubicBezTo>
                    <a:pt x="1008893" y="631010"/>
                    <a:pt x="858609" y="601906"/>
                    <a:pt x="818922" y="616193"/>
                  </a:cubicBezTo>
                  <a:cubicBezTo>
                    <a:pt x="779235" y="630480"/>
                    <a:pt x="872368" y="688689"/>
                    <a:pt x="837972" y="714618"/>
                  </a:cubicBezTo>
                  <a:cubicBezTo>
                    <a:pt x="803576" y="740547"/>
                    <a:pt x="649060" y="753247"/>
                    <a:pt x="612547" y="771768"/>
                  </a:cubicBezTo>
                  <a:cubicBezTo>
                    <a:pt x="576035" y="790289"/>
                    <a:pt x="642180" y="816747"/>
                    <a:pt x="618897" y="825743"/>
                  </a:cubicBezTo>
                  <a:cubicBezTo>
                    <a:pt x="595614" y="834739"/>
                    <a:pt x="499835" y="831035"/>
                    <a:pt x="472847" y="825743"/>
                  </a:cubicBezTo>
                  <a:cubicBezTo>
                    <a:pt x="445860" y="820451"/>
                    <a:pt x="482901" y="797697"/>
                    <a:pt x="456972" y="793993"/>
                  </a:cubicBezTo>
                  <a:cubicBezTo>
                    <a:pt x="431043" y="790289"/>
                    <a:pt x="338968" y="834210"/>
                    <a:pt x="317272" y="803518"/>
                  </a:cubicBezTo>
                  <a:cubicBezTo>
                    <a:pt x="295576" y="772826"/>
                    <a:pt x="347964" y="656939"/>
                    <a:pt x="326797" y="609843"/>
                  </a:cubicBezTo>
                  <a:cubicBezTo>
                    <a:pt x="305630" y="562747"/>
                    <a:pt x="236310" y="554281"/>
                    <a:pt x="190272" y="520943"/>
                  </a:cubicBezTo>
                  <a:cubicBezTo>
                    <a:pt x="144235" y="487606"/>
                    <a:pt x="78618" y="446860"/>
                    <a:pt x="50572" y="409818"/>
                  </a:cubicBezTo>
                  <a:cubicBezTo>
                    <a:pt x="22526" y="372776"/>
                    <a:pt x="29934" y="335205"/>
                    <a:pt x="21997" y="298693"/>
                  </a:cubicBezTo>
                  <a:cubicBezTo>
                    <a:pt x="14060" y="262181"/>
                    <a:pt x="-4461" y="209793"/>
                    <a:pt x="2947" y="190743"/>
                  </a:cubicBezTo>
                  <a:cubicBezTo>
                    <a:pt x="10355" y="171693"/>
                    <a:pt x="59039" y="199739"/>
                    <a:pt x="66447" y="184393"/>
                  </a:cubicBezTo>
                  <a:cubicBezTo>
                    <a:pt x="73855" y="169047"/>
                    <a:pt x="61155" y="148410"/>
                    <a:pt x="50572" y="124068"/>
                  </a:cubicBezTo>
                  <a:close/>
                </a:path>
              </a:pathLst>
            </a:custGeom>
            <a:solidFill>
              <a:schemeClr val="accent4">
                <a:alpha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  <p:sp>
          <p:nvSpPr>
            <p:cNvPr id="41" name="Forme libre : forme 40">
              <a:extLst>
                <a:ext uri="{FF2B5EF4-FFF2-40B4-BE49-F238E27FC236}">
                  <a16:creationId xmlns:a16="http://schemas.microsoft.com/office/drawing/2014/main" id="{348F8E90-F803-4CAB-9F55-4960DC524C61}"/>
                </a:ext>
              </a:extLst>
            </p:cNvPr>
            <p:cNvSpPr/>
            <p:nvPr/>
          </p:nvSpPr>
          <p:spPr>
            <a:xfrm>
              <a:off x="6025491" y="1935803"/>
              <a:ext cx="525600" cy="506010"/>
            </a:xfrm>
            <a:custGeom>
              <a:avLst/>
              <a:gdLst>
                <a:gd name="connsiteX0" fmla="*/ 199097 w 525600"/>
                <a:gd name="connsiteY0" fmla="*/ 14441 h 506010"/>
                <a:gd name="connsiteX1" fmla="*/ 120515 w 525600"/>
                <a:gd name="connsiteY1" fmla="*/ 119216 h 506010"/>
                <a:gd name="connsiteX2" fmla="*/ 163378 w 525600"/>
                <a:gd name="connsiteY2" fmla="*/ 195416 h 506010"/>
                <a:gd name="connsiteX3" fmla="*/ 68128 w 525600"/>
                <a:gd name="connsiteY3" fmla="*/ 228753 h 506010"/>
                <a:gd name="connsiteX4" fmla="*/ 3834 w 525600"/>
                <a:gd name="connsiteY4" fmla="*/ 312097 h 506010"/>
                <a:gd name="connsiteX5" fmla="*/ 182428 w 525600"/>
                <a:gd name="connsiteY5" fmla="*/ 457353 h 506010"/>
                <a:gd name="connsiteX6" fmla="*/ 230053 w 525600"/>
                <a:gd name="connsiteY6" fmla="*/ 504978 h 506010"/>
                <a:gd name="connsiteX7" fmla="*/ 315778 w 525600"/>
                <a:gd name="connsiteY7" fmla="*/ 483547 h 506010"/>
                <a:gd name="connsiteX8" fmla="*/ 287203 w 525600"/>
                <a:gd name="connsiteY8" fmla="*/ 409728 h 506010"/>
                <a:gd name="connsiteX9" fmla="*/ 339590 w 525600"/>
                <a:gd name="connsiteY9" fmla="*/ 326385 h 506010"/>
                <a:gd name="connsiteX10" fmla="*/ 315778 w 525600"/>
                <a:gd name="connsiteY10" fmla="*/ 257328 h 506010"/>
                <a:gd name="connsiteX11" fmla="*/ 427697 w 525600"/>
                <a:gd name="connsiteY11" fmla="*/ 176366 h 506010"/>
                <a:gd name="connsiteX12" fmla="*/ 520565 w 525600"/>
                <a:gd name="connsiteY12" fmla="*/ 73972 h 506010"/>
                <a:gd name="connsiteX13" fmla="*/ 496753 w 525600"/>
                <a:gd name="connsiteY13" fmla="*/ 40635 h 506010"/>
                <a:gd name="connsiteX14" fmla="*/ 358640 w 525600"/>
                <a:gd name="connsiteY14" fmla="*/ 119216 h 506010"/>
                <a:gd name="connsiteX15" fmla="*/ 277678 w 525600"/>
                <a:gd name="connsiteY15" fmla="*/ 52541 h 506010"/>
                <a:gd name="connsiteX16" fmla="*/ 284822 w 525600"/>
                <a:gd name="connsiteY16" fmla="*/ 4916 h 506010"/>
                <a:gd name="connsiteX17" fmla="*/ 199097 w 525600"/>
                <a:gd name="connsiteY17" fmla="*/ 14441 h 506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25600" h="506010">
                  <a:moveTo>
                    <a:pt x="199097" y="14441"/>
                  </a:moveTo>
                  <a:cubicBezTo>
                    <a:pt x="171713" y="33491"/>
                    <a:pt x="126468" y="89054"/>
                    <a:pt x="120515" y="119216"/>
                  </a:cubicBezTo>
                  <a:cubicBezTo>
                    <a:pt x="114562" y="149378"/>
                    <a:pt x="172109" y="177160"/>
                    <a:pt x="163378" y="195416"/>
                  </a:cubicBezTo>
                  <a:cubicBezTo>
                    <a:pt x="154647" y="213672"/>
                    <a:pt x="94719" y="209306"/>
                    <a:pt x="68128" y="228753"/>
                  </a:cubicBezTo>
                  <a:cubicBezTo>
                    <a:pt x="41537" y="248200"/>
                    <a:pt x="-15216" y="273997"/>
                    <a:pt x="3834" y="312097"/>
                  </a:cubicBezTo>
                  <a:cubicBezTo>
                    <a:pt x="22884" y="350197"/>
                    <a:pt x="144725" y="425206"/>
                    <a:pt x="182428" y="457353"/>
                  </a:cubicBezTo>
                  <a:cubicBezTo>
                    <a:pt x="220131" y="489500"/>
                    <a:pt x="207828" y="500612"/>
                    <a:pt x="230053" y="504978"/>
                  </a:cubicBezTo>
                  <a:cubicBezTo>
                    <a:pt x="252278" y="509344"/>
                    <a:pt x="306253" y="499422"/>
                    <a:pt x="315778" y="483547"/>
                  </a:cubicBezTo>
                  <a:cubicBezTo>
                    <a:pt x="325303" y="467672"/>
                    <a:pt x="283234" y="435922"/>
                    <a:pt x="287203" y="409728"/>
                  </a:cubicBezTo>
                  <a:cubicBezTo>
                    <a:pt x="291172" y="383534"/>
                    <a:pt x="334828" y="351785"/>
                    <a:pt x="339590" y="326385"/>
                  </a:cubicBezTo>
                  <a:cubicBezTo>
                    <a:pt x="344352" y="300985"/>
                    <a:pt x="301094" y="282331"/>
                    <a:pt x="315778" y="257328"/>
                  </a:cubicBezTo>
                  <a:cubicBezTo>
                    <a:pt x="330462" y="232325"/>
                    <a:pt x="393566" y="206925"/>
                    <a:pt x="427697" y="176366"/>
                  </a:cubicBezTo>
                  <a:cubicBezTo>
                    <a:pt x="461828" y="145807"/>
                    <a:pt x="509056" y="96594"/>
                    <a:pt x="520565" y="73972"/>
                  </a:cubicBezTo>
                  <a:cubicBezTo>
                    <a:pt x="532074" y="51350"/>
                    <a:pt x="523740" y="33094"/>
                    <a:pt x="496753" y="40635"/>
                  </a:cubicBezTo>
                  <a:cubicBezTo>
                    <a:pt x="469766" y="48176"/>
                    <a:pt x="395152" y="117232"/>
                    <a:pt x="358640" y="119216"/>
                  </a:cubicBezTo>
                  <a:cubicBezTo>
                    <a:pt x="322128" y="121200"/>
                    <a:pt x="289981" y="71591"/>
                    <a:pt x="277678" y="52541"/>
                  </a:cubicBezTo>
                  <a:cubicBezTo>
                    <a:pt x="265375" y="33491"/>
                    <a:pt x="301888" y="11266"/>
                    <a:pt x="284822" y="4916"/>
                  </a:cubicBezTo>
                  <a:cubicBezTo>
                    <a:pt x="267756" y="-1434"/>
                    <a:pt x="226481" y="-4609"/>
                    <a:pt x="199097" y="14441"/>
                  </a:cubicBezTo>
                  <a:close/>
                </a:path>
              </a:pathLst>
            </a:custGeom>
            <a:solidFill>
              <a:schemeClr val="accent4">
                <a:alpha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  <p:sp>
          <p:nvSpPr>
            <p:cNvPr id="42" name="Forme libre : forme 41">
              <a:extLst>
                <a:ext uri="{FF2B5EF4-FFF2-40B4-BE49-F238E27FC236}">
                  <a16:creationId xmlns:a16="http://schemas.microsoft.com/office/drawing/2014/main" id="{8052FD6C-EDDC-4DC0-B6FE-470D0B6B3B18}"/>
                </a:ext>
              </a:extLst>
            </p:cNvPr>
            <p:cNvSpPr/>
            <p:nvPr/>
          </p:nvSpPr>
          <p:spPr>
            <a:xfrm>
              <a:off x="5490981" y="1924607"/>
              <a:ext cx="168545" cy="214043"/>
            </a:xfrm>
            <a:custGeom>
              <a:avLst/>
              <a:gdLst>
                <a:gd name="connsiteX0" fmla="*/ 182 w 168545"/>
                <a:gd name="connsiteY0" fmla="*/ 28018 h 214043"/>
                <a:gd name="connsiteX1" fmla="*/ 31138 w 168545"/>
                <a:gd name="connsiteY1" fmla="*/ 108981 h 214043"/>
                <a:gd name="connsiteX2" fmla="*/ 23994 w 168545"/>
                <a:gd name="connsiteY2" fmla="*/ 175656 h 214043"/>
                <a:gd name="connsiteX3" fmla="*/ 145438 w 168545"/>
                <a:gd name="connsiteY3" fmla="*/ 213756 h 214043"/>
                <a:gd name="connsiteX4" fmla="*/ 166869 w 168545"/>
                <a:gd name="connsiteY4" fmla="*/ 156606 h 214043"/>
                <a:gd name="connsiteX5" fmla="*/ 121625 w 168545"/>
                <a:gd name="connsiteY5" fmla="*/ 80406 h 214043"/>
                <a:gd name="connsiteX6" fmla="*/ 104957 w 168545"/>
                <a:gd name="connsiteY6" fmla="*/ 8968 h 214043"/>
                <a:gd name="connsiteX7" fmla="*/ 47807 w 168545"/>
                <a:gd name="connsiteY7" fmla="*/ 1824 h 214043"/>
                <a:gd name="connsiteX8" fmla="*/ 182 w 168545"/>
                <a:gd name="connsiteY8" fmla="*/ 28018 h 214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8545" h="214043">
                  <a:moveTo>
                    <a:pt x="182" y="28018"/>
                  </a:moveTo>
                  <a:cubicBezTo>
                    <a:pt x="-2596" y="45877"/>
                    <a:pt x="27169" y="84375"/>
                    <a:pt x="31138" y="108981"/>
                  </a:cubicBezTo>
                  <a:cubicBezTo>
                    <a:pt x="35107" y="133587"/>
                    <a:pt x="4944" y="158194"/>
                    <a:pt x="23994" y="175656"/>
                  </a:cubicBezTo>
                  <a:cubicBezTo>
                    <a:pt x="43044" y="193118"/>
                    <a:pt x="121626" y="216931"/>
                    <a:pt x="145438" y="213756"/>
                  </a:cubicBezTo>
                  <a:cubicBezTo>
                    <a:pt x="169251" y="210581"/>
                    <a:pt x="170838" y="178831"/>
                    <a:pt x="166869" y="156606"/>
                  </a:cubicBezTo>
                  <a:cubicBezTo>
                    <a:pt x="162900" y="134381"/>
                    <a:pt x="131944" y="105012"/>
                    <a:pt x="121625" y="80406"/>
                  </a:cubicBezTo>
                  <a:cubicBezTo>
                    <a:pt x="111306" y="55800"/>
                    <a:pt x="117260" y="22065"/>
                    <a:pt x="104957" y="8968"/>
                  </a:cubicBezTo>
                  <a:cubicBezTo>
                    <a:pt x="92654" y="-4129"/>
                    <a:pt x="64476" y="633"/>
                    <a:pt x="47807" y="1824"/>
                  </a:cubicBezTo>
                  <a:cubicBezTo>
                    <a:pt x="31138" y="3015"/>
                    <a:pt x="2960" y="10159"/>
                    <a:pt x="182" y="28018"/>
                  </a:cubicBezTo>
                  <a:close/>
                </a:path>
              </a:pathLst>
            </a:custGeom>
            <a:solidFill>
              <a:schemeClr val="accent4">
                <a:alpha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  <p:sp>
          <p:nvSpPr>
            <p:cNvPr id="43" name="Forme libre : forme 42">
              <a:extLst>
                <a:ext uri="{FF2B5EF4-FFF2-40B4-BE49-F238E27FC236}">
                  <a16:creationId xmlns:a16="http://schemas.microsoft.com/office/drawing/2014/main" id="{9F05D5A6-54A3-4080-890C-94980BB8CF37}"/>
                </a:ext>
              </a:extLst>
            </p:cNvPr>
            <p:cNvSpPr/>
            <p:nvPr/>
          </p:nvSpPr>
          <p:spPr>
            <a:xfrm>
              <a:off x="5050253" y="793608"/>
              <a:ext cx="416079" cy="374199"/>
            </a:xfrm>
            <a:custGeom>
              <a:avLst/>
              <a:gdLst>
                <a:gd name="connsiteX0" fmla="*/ 83722 w 416079"/>
                <a:gd name="connsiteY0" fmla="*/ 130317 h 374199"/>
                <a:gd name="connsiteX1" fmla="*/ 378 w 416079"/>
                <a:gd name="connsiteY1" fmla="*/ 244617 h 374199"/>
                <a:gd name="connsiteX2" fmla="*/ 119441 w 416079"/>
                <a:gd name="connsiteY2" fmla="*/ 256523 h 374199"/>
                <a:gd name="connsiteX3" fmla="*/ 138491 w 416079"/>
                <a:gd name="connsiteY3" fmla="*/ 370823 h 374199"/>
                <a:gd name="connsiteX4" fmla="*/ 245647 w 416079"/>
                <a:gd name="connsiteY4" fmla="*/ 335105 h 374199"/>
                <a:gd name="connsiteX5" fmla="*/ 281366 w 416079"/>
                <a:gd name="connsiteY5" fmla="*/ 244617 h 374199"/>
                <a:gd name="connsiteX6" fmla="*/ 414716 w 416079"/>
                <a:gd name="connsiteY6" fmla="*/ 185086 h 374199"/>
                <a:gd name="connsiteX7" fmla="*/ 352803 w 416079"/>
                <a:gd name="connsiteY7" fmla="*/ 139842 h 374199"/>
                <a:gd name="connsiteX8" fmla="*/ 390903 w 416079"/>
                <a:gd name="connsiteY8" fmla="*/ 42211 h 374199"/>
                <a:gd name="connsiteX9" fmla="*/ 262316 w 416079"/>
                <a:gd name="connsiteY9" fmla="*/ 46973 h 374199"/>
                <a:gd name="connsiteX10" fmla="*/ 231360 w 416079"/>
                <a:gd name="connsiteY10" fmla="*/ 92217 h 374199"/>
                <a:gd name="connsiteX11" fmla="*/ 152778 w 416079"/>
                <a:gd name="connsiteY11" fmla="*/ 4111 h 374199"/>
                <a:gd name="connsiteX12" fmla="*/ 119441 w 416079"/>
                <a:gd name="connsiteY12" fmla="*/ 23161 h 374199"/>
                <a:gd name="connsiteX13" fmla="*/ 140872 w 416079"/>
                <a:gd name="connsiteY13" fmla="*/ 99361 h 374199"/>
                <a:gd name="connsiteX14" fmla="*/ 83722 w 416079"/>
                <a:gd name="connsiteY14" fmla="*/ 130317 h 374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16079" h="374199">
                  <a:moveTo>
                    <a:pt x="83722" y="130317"/>
                  </a:moveTo>
                  <a:cubicBezTo>
                    <a:pt x="60306" y="154526"/>
                    <a:pt x="-5575" y="223583"/>
                    <a:pt x="378" y="244617"/>
                  </a:cubicBezTo>
                  <a:cubicBezTo>
                    <a:pt x="6331" y="265651"/>
                    <a:pt x="96422" y="235489"/>
                    <a:pt x="119441" y="256523"/>
                  </a:cubicBezTo>
                  <a:cubicBezTo>
                    <a:pt x="142460" y="277557"/>
                    <a:pt x="117457" y="357726"/>
                    <a:pt x="138491" y="370823"/>
                  </a:cubicBezTo>
                  <a:cubicBezTo>
                    <a:pt x="159525" y="383920"/>
                    <a:pt x="221835" y="356139"/>
                    <a:pt x="245647" y="335105"/>
                  </a:cubicBezTo>
                  <a:cubicBezTo>
                    <a:pt x="269459" y="314071"/>
                    <a:pt x="253188" y="269620"/>
                    <a:pt x="281366" y="244617"/>
                  </a:cubicBezTo>
                  <a:cubicBezTo>
                    <a:pt x="309544" y="219614"/>
                    <a:pt x="402810" y="202548"/>
                    <a:pt x="414716" y="185086"/>
                  </a:cubicBezTo>
                  <a:cubicBezTo>
                    <a:pt x="426622" y="167624"/>
                    <a:pt x="356772" y="163655"/>
                    <a:pt x="352803" y="139842"/>
                  </a:cubicBezTo>
                  <a:cubicBezTo>
                    <a:pt x="348834" y="116029"/>
                    <a:pt x="405984" y="57689"/>
                    <a:pt x="390903" y="42211"/>
                  </a:cubicBezTo>
                  <a:cubicBezTo>
                    <a:pt x="375822" y="26733"/>
                    <a:pt x="288907" y="38639"/>
                    <a:pt x="262316" y="46973"/>
                  </a:cubicBezTo>
                  <a:cubicBezTo>
                    <a:pt x="235725" y="55307"/>
                    <a:pt x="249616" y="99361"/>
                    <a:pt x="231360" y="92217"/>
                  </a:cubicBezTo>
                  <a:cubicBezTo>
                    <a:pt x="213104" y="85073"/>
                    <a:pt x="171431" y="15620"/>
                    <a:pt x="152778" y="4111"/>
                  </a:cubicBezTo>
                  <a:cubicBezTo>
                    <a:pt x="134125" y="-7398"/>
                    <a:pt x="121425" y="7286"/>
                    <a:pt x="119441" y="23161"/>
                  </a:cubicBezTo>
                  <a:cubicBezTo>
                    <a:pt x="117457" y="39036"/>
                    <a:pt x="145635" y="84677"/>
                    <a:pt x="140872" y="99361"/>
                  </a:cubicBezTo>
                  <a:cubicBezTo>
                    <a:pt x="136109" y="114045"/>
                    <a:pt x="107138" y="106108"/>
                    <a:pt x="83722" y="130317"/>
                  </a:cubicBezTo>
                  <a:close/>
                </a:path>
              </a:pathLst>
            </a:custGeom>
            <a:solidFill>
              <a:schemeClr val="accent4">
                <a:alpha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  <p:sp>
          <p:nvSpPr>
            <p:cNvPr id="44" name="Forme libre : forme 43">
              <a:extLst>
                <a:ext uri="{FF2B5EF4-FFF2-40B4-BE49-F238E27FC236}">
                  <a16:creationId xmlns:a16="http://schemas.microsoft.com/office/drawing/2014/main" id="{42A2C781-F502-432E-8ACF-40EA47826F27}"/>
                </a:ext>
              </a:extLst>
            </p:cNvPr>
            <p:cNvSpPr/>
            <p:nvPr/>
          </p:nvSpPr>
          <p:spPr>
            <a:xfrm>
              <a:off x="4069167" y="993600"/>
              <a:ext cx="335682" cy="232260"/>
            </a:xfrm>
            <a:custGeom>
              <a:avLst/>
              <a:gdLst>
                <a:gd name="connsiteX0" fmla="*/ 205177 w 335682"/>
                <a:gd name="connsiteY0" fmla="*/ 1763 h 232260"/>
                <a:gd name="connsiteX1" fmla="*/ 300427 w 335682"/>
                <a:gd name="connsiteY1" fmla="*/ 16050 h 232260"/>
                <a:gd name="connsiteX2" fmla="*/ 333764 w 335682"/>
                <a:gd name="connsiteY2" fmla="*/ 116063 h 232260"/>
                <a:gd name="connsiteX3" fmla="*/ 250421 w 335682"/>
                <a:gd name="connsiteY3" fmla="*/ 154163 h 232260"/>
                <a:gd name="connsiteX4" fmla="*/ 259946 w 335682"/>
                <a:gd name="connsiteY4" fmla="*/ 220838 h 232260"/>
                <a:gd name="connsiteX5" fmla="*/ 140883 w 335682"/>
                <a:gd name="connsiteY5" fmla="*/ 206550 h 232260"/>
                <a:gd name="connsiteX6" fmla="*/ 71827 w 335682"/>
                <a:gd name="connsiteY6" fmla="*/ 230363 h 232260"/>
                <a:gd name="connsiteX7" fmla="*/ 62302 w 335682"/>
                <a:gd name="connsiteY7" fmla="*/ 147019 h 232260"/>
                <a:gd name="connsiteX8" fmla="*/ 389 w 335682"/>
                <a:gd name="connsiteY8" fmla="*/ 111300 h 232260"/>
                <a:gd name="connsiteX9" fmla="*/ 95639 w 335682"/>
                <a:gd name="connsiteY9" fmla="*/ 82725 h 232260"/>
                <a:gd name="connsiteX10" fmla="*/ 86114 w 335682"/>
                <a:gd name="connsiteY10" fmla="*/ 32719 h 232260"/>
                <a:gd name="connsiteX11" fmla="*/ 205177 w 335682"/>
                <a:gd name="connsiteY11" fmla="*/ 1763 h 232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35682" h="232260">
                  <a:moveTo>
                    <a:pt x="205177" y="1763"/>
                  </a:moveTo>
                  <a:cubicBezTo>
                    <a:pt x="240896" y="-1015"/>
                    <a:pt x="278996" y="-3000"/>
                    <a:pt x="300427" y="16050"/>
                  </a:cubicBezTo>
                  <a:cubicBezTo>
                    <a:pt x="321858" y="35100"/>
                    <a:pt x="342098" y="93044"/>
                    <a:pt x="333764" y="116063"/>
                  </a:cubicBezTo>
                  <a:cubicBezTo>
                    <a:pt x="325430" y="139082"/>
                    <a:pt x="262724" y="136701"/>
                    <a:pt x="250421" y="154163"/>
                  </a:cubicBezTo>
                  <a:cubicBezTo>
                    <a:pt x="238118" y="171626"/>
                    <a:pt x="278202" y="212107"/>
                    <a:pt x="259946" y="220838"/>
                  </a:cubicBezTo>
                  <a:cubicBezTo>
                    <a:pt x="241690" y="229569"/>
                    <a:pt x="172236" y="204963"/>
                    <a:pt x="140883" y="206550"/>
                  </a:cubicBezTo>
                  <a:cubicBezTo>
                    <a:pt x="109530" y="208137"/>
                    <a:pt x="84924" y="240285"/>
                    <a:pt x="71827" y="230363"/>
                  </a:cubicBezTo>
                  <a:cubicBezTo>
                    <a:pt x="58730" y="220441"/>
                    <a:pt x="74208" y="166863"/>
                    <a:pt x="62302" y="147019"/>
                  </a:cubicBezTo>
                  <a:cubicBezTo>
                    <a:pt x="50396" y="127175"/>
                    <a:pt x="-5167" y="122016"/>
                    <a:pt x="389" y="111300"/>
                  </a:cubicBezTo>
                  <a:cubicBezTo>
                    <a:pt x="5945" y="100584"/>
                    <a:pt x="81352" y="95822"/>
                    <a:pt x="95639" y="82725"/>
                  </a:cubicBezTo>
                  <a:cubicBezTo>
                    <a:pt x="109926" y="69628"/>
                    <a:pt x="70636" y="39466"/>
                    <a:pt x="86114" y="32719"/>
                  </a:cubicBezTo>
                  <a:cubicBezTo>
                    <a:pt x="101592" y="25972"/>
                    <a:pt x="169458" y="4541"/>
                    <a:pt x="205177" y="1763"/>
                  </a:cubicBezTo>
                  <a:close/>
                </a:path>
              </a:pathLst>
            </a:custGeom>
            <a:solidFill>
              <a:schemeClr val="accent4">
                <a:alpha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  <p:sp>
          <p:nvSpPr>
            <p:cNvPr id="45" name="Forme libre : forme 44">
              <a:extLst>
                <a:ext uri="{FF2B5EF4-FFF2-40B4-BE49-F238E27FC236}">
                  <a16:creationId xmlns:a16="http://schemas.microsoft.com/office/drawing/2014/main" id="{18EF649E-B844-4B80-A568-D1307C949381}"/>
                </a:ext>
              </a:extLst>
            </p:cNvPr>
            <p:cNvSpPr/>
            <p:nvPr/>
          </p:nvSpPr>
          <p:spPr>
            <a:xfrm>
              <a:off x="5640068" y="3250931"/>
              <a:ext cx="266418" cy="259040"/>
            </a:xfrm>
            <a:custGeom>
              <a:avLst/>
              <a:gdLst>
                <a:gd name="connsiteX0" fmla="*/ 165420 w 266418"/>
                <a:gd name="connsiteY0" fmla="*/ 9000 h 259040"/>
                <a:gd name="connsiteX1" fmla="*/ 179707 w 266418"/>
                <a:gd name="connsiteY1" fmla="*/ 97107 h 259040"/>
                <a:gd name="connsiteX2" fmla="*/ 265432 w 266418"/>
                <a:gd name="connsiteY2" fmla="*/ 175688 h 259040"/>
                <a:gd name="connsiteX3" fmla="*/ 115413 w 266418"/>
                <a:gd name="connsiteY3" fmla="*/ 259032 h 259040"/>
                <a:gd name="connsiteX4" fmla="*/ 1113 w 266418"/>
                <a:gd name="connsiteY4" fmla="*/ 170925 h 259040"/>
                <a:gd name="connsiteX5" fmla="*/ 58263 w 266418"/>
                <a:gd name="connsiteY5" fmla="*/ 132825 h 259040"/>
                <a:gd name="connsiteX6" fmla="*/ 74932 w 266418"/>
                <a:gd name="connsiteY6" fmla="*/ 18525 h 259040"/>
                <a:gd name="connsiteX7" fmla="*/ 165420 w 266418"/>
                <a:gd name="connsiteY7" fmla="*/ 9000 h 259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6418" h="259040">
                  <a:moveTo>
                    <a:pt x="165420" y="9000"/>
                  </a:moveTo>
                  <a:cubicBezTo>
                    <a:pt x="182883" y="22097"/>
                    <a:pt x="163038" y="69326"/>
                    <a:pt x="179707" y="97107"/>
                  </a:cubicBezTo>
                  <a:cubicBezTo>
                    <a:pt x="196376" y="124888"/>
                    <a:pt x="276148" y="148701"/>
                    <a:pt x="265432" y="175688"/>
                  </a:cubicBezTo>
                  <a:cubicBezTo>
                    <a:pt x="254716" y="202675"/>
                    <a:pt x="159466" y="259826"/>
                    <a:pt x="115413" y="259032"/>
                  </a:cubicBezTo>
                  <a:cubicBezTo>
                    <a:pt x="71360" y="258238"/>
                    <a:pt x="10638" y="191959"/>
                    <a:pt x="1113" y="170925"/>
                  </a:cubicBezTo>
                  <a:cubicBezTo>
                    <a:pt x="-8412" y="149891"/>
                    <a:pt x="45960" y="158225"/>
                    <a:pt x="58263" y="132825"/>
                  </a:cubicBezTo>
                  <a:cubicBezTo>
                    <a:pt x="70566" y="107425"/>
                    <a:pt x="57073" y="41544"/>
                    <a:pt x="74932" y="18525"/>
                  </a:cubicBezTo>
                  <a:cubicBezTo>
                    <a:pt x="92791" y="-4494"/>
                    <a:pt x="147957" y="-4097"/>
                    <a:pt x="165420" y="9000"/>
                  </a:cubicBezTo>
                  <a:close/>
                </a:path>
              </a:pathLst>
            </a:custGeom>
            <a:solidFill>
              <a:schemeClr val="accent4">
                <a:alpha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  <p:sp>
          <p:nvSpPr>
            <p:cNvPr id="48" name="Forme libre : forme 47">
              <a:extLst>
                <a:ext uri="{FF2B5EF4-FFF2-40B4-BE49-F238E27FC236}">
                  <a16:creationId xmlns:a16="http://schemas.microsoft.com/office/drawing/2014/main" id="{6220B06A-031E-4E90-917F-30870759B79A}"/>
                </a:ext>
              </a:extLst>
            </p:cNvPr>
            <p:cNvSpPr/>
            <p:nvPr/>
          </p:nvSpPr>
          <p:spPr>
            <a:xfrm>
              <a:off x="6630302" y="2997859"/>
              <a:ext cx="247487" cy="217060"/>
            </a:xfrm>
            <a:custGeom>
              <a:avLst/>
              <a:gdLst>
                <a:gd name="connsiteX0" fmla="*/ 106254 w 247487"/>
                <a:gd name="connsiteY0" fmla="*/ 135 h 217060"/>
                <a:gd name="connsiteX1" fmla="*/ 1479 w 247487"/>
                <a:gd name="connsiteY1" fmla="*/ 109672 h 217060"/>
                <a:gd name="connsiteX2" fmla="*/ 49104 w 247487"/>
                <a:gd name="connsiteY2" fmla="*/ 185872 h 217060"/>
                <a:gd name="connsiteX3" fmla="*/ 111017 w 247487"/>
                <a:gd name="connsiteY3" fmla="*/ 176347 h 217060"/>
                <a:gd name="connsiteX4" fmla="*/ 146736 w 247487"/>
                <a:gd name="connsiteY4" fmla="*/ 216829 h 217060"/>
                <a:gd name="connsiteX5" fmla="*/ 230079 w 247487"/>
                <a:gd name="connsiteY5" fmla="*/ 154916 h 217060"/>
                <a:gd name="connsiteX6" fmla="*/ 239604 w 247487"/>
                <a:gd name="connsiteY6" fmla="*/ 40616 h 217060"/>
                <a:gd name="connsiteX7" fmla="*/ 137211 w 247487"/>
                <a:gd name="connsiteY7" fmla="*/ 85860 h 217060"/>
                <a:gd name="connsiteX8" fmla="*/ 106254 w 247487"/>
                <a:gd name="connsiteY8" fmla="*/ 135 h 217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7487" h="217060">
                  <a:moveTo>
                    <a:pt x="106254" y="135"/>
                  </a:moveTo>
                  <a:cubicBezTo>
                    <a:pt x="83632" y="4104"/>
                    <a:pt x="11004" y="78716"/>
                    <a:pt x="1479" y="109672"/>
                  </a:cubicBezTo>
                  <a:cubicBezTo>
                    <a:pt x="-8046" y="140628"/>
                    <a:pt x="30848" y="174760"/>
                    <a:pt x="49104" y="185872"/>
                  </a:cubicBezTo>
                  <a:cubicBezTo>
                    <a:pt x="67360" y="196985"/>
                    <a:pt x="94745" y="171188"/>
                    <a:pt x="111017" y="176347"/>
                  </a:cubicBezTo>
                  <a:cubicBezTo>
                    <a:pt x="127289" y="181506"/>
                    <a:pt x="126892" y="220401"/>
                    <a:pt x="146736" y="216829"/>
                  </a:cubicBezTo>
                  <a:cubicBezTo>
                    <a:pt x="166580" y="213257"/>
                    <a:pt x="214601" y="184285"/>
                    <a:pt x="230079" y="154916"/>
                  </a:cubicBezTo>
                  <a:cubicBezTo>
                    <a:pt x="245557" y="125547"/>
                    <a:pt x="255082" y="52125"/>
                    <a:pt x="239604" y="40616"/>
                  </a:cubicBezTo>
                  <a:cubicBezTo>
                    <a:pt x="224126" y="29107"/>
                    <a:pt x="155467" y="91019"/>
                    <a:pt x="137211" y="85860"/>
                  </a:cubicBezTo>
                  <a:cubicBezTo>
                    <a:pt x="118955" y="80701"/>
                    <a:pt x="128876" y="-3834"/>
                    <a:pt x="106254" y="135"/>
                  </a:cubicBezTo>
                  <a:close/>
                </a:path>
              </a:pathLst>
            </a:custGeom>
            <a:solidFill>
              <a:schemeClr val="accent4">
                <a:alpha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  <p:sp>
          <p:nvSpPr>
            <p:cNvPr id="49" name="Forme libre : forme 48">
              <a:extLst>
                <a:ext uri="{FF2B5EF4-FFF2-40B4-BE49-F238E27FC236}">
                  <a16:creationId xmlns:a16="http://schemas.microsoft.com/office/drawing/2014/main" id="{D3125EF5-F82B-459B-866E-813C7B2F2D1B}"/>
                </a:ext>
              </a:extLst>
            </p:cNvPr>
            <p:cNvSpPr/>
            <p:nvPr/>
          </p:nvSpPr>
          <p:spPr>
            <a:xfrm>
              <a:off x="6921344" y="3383170"/>
              <a:ext cx="1077276" cy="1256760"/>
            </a:xfrm>
            <a:custGeom>
              <a:avLst/>
              <a:gdLst>
                <a:gd name="connsiteX0" fmla="*/ 698656 w 1077276"/>
                <a:gd name="connsiteY0" fmla="*/ 13883 h 1284343"/>
                <a:gd name="connsiteX1" fmla="*/ 279556 w 1077276"/>
                <a:gd name="connsiteY1" fmla="*/ 404408 h 1284343"/>
                <a:gd name="connsiteX2" fmla="*/ 153350 w 1077276"/>
                <a:gd name="connsiteY2" fmla="*/ 490133 h 1284343"/>
                <a:gd name="connsiteX3" fmla="*/ 8094 w 1077276"/>
                <a:gd name="connsiteY3" fmla="*/ 718733 h 1284343"/>
                <a:gd name="connsiteX4" fmla="*/ 20000 w 1077276"/>
                <a:gd name="connsiteY4" fmla="*/ 835414 h 1284343"/>
                <a:gd name="connsiteX5" fmla="*/ 31906 w 1077276"/>
                <a:gd name="connsiteY5" fmla="*/ 909233 h 1284343"/>
                <a:gd name="connsiteX6" fmla="*/ 250981 w 1077276"/>
                <a:gd name="connsiteY6" fmla="*/ 1097352 h 1284343"/>
                <a:gd name="connsiteX7" fmla="*/ 350994 w 1077276"/>
                <a:gd name="connsiteY7" fmla="*/ 1075920 h 1284343"/>
                <a:gd name="connsiteX8" fmla="*/ 553400 w 1077276"/>
                <a:gd name="connsiteY8" fmla="*/ 1197364 h 1284343"/>
                <a:gd name="connsiteX9" fmla="*/ 734375 w 1077276"/>
                <a:gd name="connsiteY9" fmla="*/ 1283089 h 1284343"/>
                <a:gd name="connsiteX10" fmla="*/ 782000 w 1077276"/>
                <a:gd name="connsiteY10" fmla="*/ 1244989 h 1284343"/>
                <a:gd name="connsiteX11" fmla="*/ 898681 w 1077276"/>
                <a:gd name="connsiteY11" fmla="*/ 1197364 h 1284343"/>
                <a:gd name="connsiteX12" fmla="*/ 993931 w 1077276"/>
                <a:gd name="connsiteY12" fmla="*/ 1209270 h 1284343"/>
                <a:gd name="connsiteX13" fmla="*/ 991550 w 1077276"/>
                <a:gd name="connsiteY13" fmla="*/ 1114020 h 1284343"/>
                <a:gd name="connsiteX14" fmla="*/ 1077275 w 1077276"/>
                <a:gd name="connsiteY14" fmla="*/ 1023533 h 1284343"/>
                <a:gd name="connsiteX15" fmla="*/ 989169 w 1077276"/>
                <a:gd name="connsiteY15" fmla="*/ 837795 h 1284343"/>
                <a:gd name="connsiteX16" fmla="*/ 1039175 w 1077276"/>
                <a:gd name="connsiteY16" fmla="*/ 799695 h 1284343"/>
                <a:gd name="connsiteX17" fmla="*/ 1032031 w 1077276"/>
                <a:gd name="connsiteY17" fmla="*/ 740164 h 1284343"/>
                <a:gd name="connsiteX18" fmla="*/ 915350 w 1077276"/>
                <a:gd name="connsiteY18" fmla="*/ 563952 h 1284343"/>
                <a:gd name="connsiteX19" fmla="*/ 865344 w 1077276"/>
                <a:gd name="connsiteY19" fmla="*/ 571095 h 1284343"/>
                <a:gd name="connsiteX20" fmla="*/ 843912 w 1077276"/>
                <a:gd name="connsiteY20" fmla="*/ 633008 h 1284343"/>
                <a:gd name="connsiteX21" fmla="*/ 693894 w 1077276"/>
                <a:gd name="connsiteY21" fmla="*/ 613958 h 1284343"/>
                <a:gd name="connsiteX22" fmla="*/ 729612 w 1077276"/>
                <a:gd name="connsiteY22" fmla="*/ 544902 h 1284343"/>
                <a:gd name="connsiteX23" fmla="*/ 808194 w 1077276"/>
                <a:gd name="connsiteY23" fmla="*/ 428220 h 1284343"/>
                <a:gd name="connsiteX24" fmla="*/ 753425 w 1077276"/>
                <a:gd name="connsiteY24" fmla="*/ 387739 h 1284343"/>
                <a:gd name="connsiteX25" fmla="*/ 648650 w 1077276"/>
                <a:gd name="connsiteY25" fmla="*/ 137708 h 1284343"/>
                <a:gd name="connsiteX26" fmla="*/ 724850 w 1077276"/>
                <a:gd name="connsiteY26" fmla="*/ 90083 h 1284343"/>
                <a:gd name="connsiteX27" fmla="*/ 698656 w 1077276"/>
                <a:gd name="connsiteY27" fmla="*/ 13883 h 1284343"/>
                <a:gd name="connsiteX0" fmla="*/ 660556 w 1077276"/>
                <a:gd name="connsiteY0" fmla="*/ 17256 h 1256760"/>
                <a:gd name="connsiteX1" fmla="*/ 279556 w 1077276"/>
                <a:gd name="connsiteY1" fmla="*/ 376825 h 1256760"/>
                <a:gd name="connsiteX2" fmla="*/ 153350 w 1077276"/>
                <a:gd name="connsiteY2" fmla="*/ 462550 h 1256760"/>
                <a:gd name="connsiteX3" fmla="*/ 8094 w 1077276"/>
                <a:gd name="connsiteY3" fmla="*/ 691150 h 1256760"/>
                <a:gd name="connsiteX4" fmla="*/ 20000 w 1077276"/>
                <a:gd name="connsiteY4" fmla="*/ 807831 h 1256760"/>
                <a:gd name="connsiteX5" fmla="*/ 31906 w 1077276"/>
                <a:gd name="connsiteY5" fmla="*/ 881650 h 1256760"/>
                <a:gd name="connsiteX6" fmla="*/ 250981 w 1077276"/>
                <a:gd name="connsiteY6" fmla="*/ 1069769 h 1256760"/>
                <a:gd name="connsiteX7" fmla="*/ 350994 w 1077276"/>
                <a:gd name="connsiteY7" fmla="*/ 1048337 h 1256760"/>
                <a:gd name="connsiteX8" fmla="*/ 553400 w 1077276"/>
                <a:gd name="connsiteY8" fmla="*/ 1169781 h 1256760"/>
                <a:gd name="connsiteX9" fmla="*/ 734375 w 1077276"/>
                <a:gd name="connsiteY9" fmla="*/ 1255506 h 1256760"/>
                <a:gd name="connsiteX10" fmla="*/ 782000 w 1077276"/>
                <a:gd name="connsiteY10" fmla="*/ 1217406 h 1256760"/>
                <a:gd name="connsiteX11" fmla="*/ 898681 w 1077276"/>
                <a:gd name="connsiteY11" fmla="*/ 1169781 h 1256760"/>
                <a:gd name="connsiteX12" fmla="*/ 993931 w 1077276"/>
                <a:gd name="connsiteY12" fmla="*/ 1181687 h 1256760"/>
                <a:gd name="connsiteX13" fmla="*/ 991550 w 1077276"/>
                <a:gd name="connsiteY13" fmla="*/ 1086437 h 1256760"/>
                <a:gd name="connsiteX14" fmla="*/ 1077275 w 1077276"/>
                <a:gd name="connsiteY14" fmla="*/ 995950 h 1256760"/>
                <a:gd name="connsiteX15" fmla="*/ 989169 w 1077276"/>
                <a:gd name="connsiteY15" fmla="*/ 810212 h 1256760"/>
                <a:gd name="connsiteX16" fmla="*/ 1039175 w 1077276"/>
                <a:gd name="connsiteY16" fmla="*/ 772112 h 1256760"/>
                <a:gd name="connsiteX17" fmla="*/ 1032031 w 1077276"/>
                <a:gd name="connsiteY17" fmla="*/ 712581 h 1256760"/>
                <a:gd name="connsiteX18" fmla="*/ 915350 w 1077276"/>
                <a:gd name="connsiteY18" fmla="*/ 536369 h 1256760"/>
                <a:gd name="connsiteX19" fmla="*/ 865344 w 1077276"/>
                <a:gd name="connsiteY19" fmla="*/ 543512 h 1256760"/>
                <a:gd name="connsiteX20" fmla="*/ 843912 w 1077276"/>
                <a:gd name="connsiteY20" fmla="*/ 605425 h 1256760"/>
                <a:gd name="connsiteX21" fmla="*/ 693894 w 1077276"/>
                <a:gd name="connsiteY21" fmla="*/ 586375 h 1256760"/>
                <a:gd name="connsiteX22" fmla="*/ 729612 w 1077276"/>
                <a:gd name="connsiteY22" fmla="*/ 517319 h 1256760"/>
                <a:gd name="connsiteX23" fmla="*/ 808194 w 1077276"/>
                <a:gd name="connsiteY23" fmla="*/ 400637 h 1256760"/>
                <a:gd name="connsiteX24" fmla="*/ 753425 w 1077276"/>
                <a:gd name="connsiteY24" fmla="*/ 360156 h 1256760"/>
                <a:gd name="connsiteX25" fmla="*/ 648650 w 1077276"/>
                <a:gd name="connsiteY25" fmla="*/ 110125 h 1256760"/>
                <a:gd name="connsiteX26" fmla="*/ 724850 w 1077276"/>
                <a:gd name="connsiteY26" fmla="*/ 62500 h 1256760"/>
                <a:gd name="connsiteX27" fmla="*/ 660556 w 1077276"/>
                <a:gd name="connsiteY27" fmla="*/ 17256 h 12567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077276" h="1256760">
                  <a:moveTo>
                    <a:pt x="660556" y="17256"/>
                  </a:moveTo>
                  <a:cubicBezTo>
                    <a:pt x="586340" y="69644"/>
                    <a:pt x="364090" y="302609"/>
                    <a:pt x="279556" y="376825"/>
                  </a:cubicBezTo>
                  <a:cubicBezTo>
                    <a:pt x="195022" y="451041"/>
                    <a:pt x="198594" y="410163"/>
                    <a:pt x="153350" y="462550"/>
                  </a:cubicBezTo>
                  <a:cubicBezTo>
                    <a:pt x="108106" y="514938"/>
                    <a:pt x="30319" y="633603"/>
                    <a:pt x="8094" y="691150"/>
                  </a:cubicBezTo>
                  <a:cubicBezTo>
                    <a:pt x="-14131" y="748697"/>
                    <a:pt x="16031" y="776081"/>
                    <a:pt x="20000" y="807831"/>
                  </a:cubicBezTo>
                  <a:cubicBezTo>
                    <a:pt x="23969" y="839581"/>
                    <a:pt x="-6591" y="837994"/>
                    <a:pt x="31906" y="881650"/>
                  </a:cubicBezTo>
                  <a:cubicBezTo>
                    <a:pt x="70403" y="925306"/>
                    <a:pt x="197800" y="1041988"/>
                    <a:pt x="250981" y="1069769"/>
                  </a:cubicBezTo>
                  <a:cubicBezTo>
                    <a:pt x="304162" y="1097550"/>
                    <a:pt x="300591" y="1031668"/>
                    <a:pt x="350994" y="1048337"/>
                  </a:cubicBezTo>
                  <a:cubicBezTo>
                    <a:pt x="401397" y="1065006"/>
                    <a:pt x="489503" y="1135253"/>
                    <a:pt x="553400" y="1169781"/>
                  </a:cubicBezTo>
                  <a:cubicBezTo>
                    <a:pt x="617297" y="1204309"/>
                    <a:pt x="696275" y="1247569"/>
                    <a:pt x="734375" y="1255506"/>
                  </a:cubicBezTo>
                  <a:cubicBezTo>
                    <a:pt x="772475" y="1263443"/>
                    <a:pt x="754616" y="1231693"/>
                    <a:pt x="782000" y="1217406"/>
                  </a:cubicBezTo>
                  <a:cubicBezTo>
                    <a:pt x="809384" y="1203119"/>
                    <a:pt x="863359" y="1175734"/>
                    <a:pt x="898681" y="1169781"/>
                  </a:cubicBezTo>
                  <a:cubicBezTo>
                    <a:pt x="934003" y="1163828"/>
                    <a:pt x="978453" y="1195578"/>
                    <a:pt x="993931" y="1181687"/>
                  </a:cubicBezTo>
                  <a:cubicBezTo>
                    <a:pt x="1009409" y="1167796"/>
                    <a:pt x="977659" y="1117393"/>
                    <a:pt x="991550" y="1086437"/>
                  </a:cubicBezTo>
                  <a:cubicBezTo>
                    <a:pt x="1005441" y="1055481"/>
                    <a:pt x="1077672" y="1041987"/>
                    <a:pt x="1077275" y="995950"/>
                  </a:cubicBezTo>
                  <a:cubicBezTo>
                    <a:pt x="1076878" y="949913"/>
                    <a:pt x="995519" y="847518"/>
                    <a:pt x="989169" y="810212"/>
                  </a:cubicBezTo>
                  <a:cubicBezTo>
                    <a:pt x="982819" y="772906"/>
                    <a:pt x="1032031" y="788384"/>
                    <a:pt x="1039175" y="772112"/>
                  </a:cubicBezTo>
                  <a:cubicBezTo>
                    <a:pt x="1046319" y="755840"/>
                    <a:pt x="1052669" y="751872"/>
                    <a:pt x="1032031" y="712581"/>
                  </a:cubicBezTo>
                  <a:cubicBezTo>
                    <a:pt x="1011394" y="673291"/>
                    <a:pt x="943131" y="564547"/>
                    <a:pt x="915350" y="536369"/>
                  </a:cubicBezTo>
                  <a:cubicBezTo>
                    <a:pt x="887569" y="508191"/>
                    <a:pt x="877250" y="532003"/>
                    <a:pt x="865344" y="543512"/>
                  </a:cubicBezTo>
                  <a:cubicBezTo>
                    <a:pt x="853438" y="555021"/>
                    <a:pt x="872487" y="598281"/>
                    <a:pt x="843912" y="605425"/>
                  </a:cubicBezTo>
                  <a:cubicBezTo>
                    <a:pt x="815337" y="612569"/>
                    <a:pt x="712944" y="601059"/>
                    <a:pt x="693894" y="586375"/>
                  </a:cubicBezTo>
                  <a:cubicBezTo>
                    <a:pt x="674844" y="571691"/>
                    <a:pt x="710562" y="548275"/>
                    <a:pt x="729612" y="517319"/>
                  </a:cubicBezTo>
                  <a:cubicBezTo>
                    <a:pt x="748662" y="486363"/>
                    <a:pt x="804225" y="426831"/>
                    <a:pt x="808194" y="400637"/>
                  </a:cubicBezTo>
                  <a:cubicBezTo>
                    <a:pt x="812163" y="374443"/>
                    <a:pt x="780016" y="408575"/>
                    <a:pt x="753425" y="360156"/>
                  </a:cubicBezTo>
                  <a:cubicBezTo>
                    <a:pt x="726834" y="311737"/>
                    <a:pt x="653412" y="159734"/>
                    <a:pt x="648650" y="110125"/>
                  </a:cubicBezTo>
                  <a:cubicBezTo>
                    <a:pt x="643888" y="60516"/>
                    <a:pt x="722866" y="77978"/>
                    <a:pt x="724850" y="62500"/>
                  </a:cubicBezTo>
                  <a:cubicBezTo>
                    <a:pt x="726834" y="47022"/>
                    <a:pt x="734772" y="-35132"/>
                    <a:pt x="660556" y="17256"/>
                  </a:cubicBezTo>
                  <a:close/>
                </a:path>
              </a:pathLst>
            </a:custGeom>
            <a:solidFill>
              <a:schemeClr val="accent4">
                <a:alpha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  <p:sp>
          <p:nvSpPr>
            <p:cNvPr id="50" name="Forme libre : forme 49">
              <a:extLst>
                <a:ext uri="{FF2B5EF4-FFF2-40B4-BE49-F238E27FC236}">
                  <a16:creationId xmlns:a16="http://schemas.microsoft.com/office/drawing/2014/main" id="{D268E271-E21E-42A5-9235-3D0F2CC06D23}"/>
                </a:ext>
              </a:extLst>
            </p:cNvPr>
            <p:cNvSpPr/>
            <p:nvPr/>
          </p:nvSpPr>
          <p:spPr>
            <a:xfrm>
              <a:off x="7564501" y="1750106"/>
              <a:ext cx="340792" cy="362546"/>
            </a:xfrm>
            <a:custGeom>
              <a:avLst/>
              <a:gdLst>
                <a:gd name="connsiteX0" fmla="*/ 31687 w 340792"/>
                <a:gd name="connsiteY0" fmla="*/ 114413 h 362546"/>
                <a:gd name="connsiteX1" fmla="*/ 41212 w 340792"/>
                <a:gd name="connsiteY1" fmla="*/ 219188 h 362546"/>
                <a:gd name="connsiteX2" fmla="*/ 730 w 340792"/>
                <a:gd name="connsiteY2" fmla="*/ 300150 h 362546"/>
                <a:gd name="connsiteX3" fmla="*/ 81693 w 340792"/>
                <a:gd name="connsiteY3" fmla="*/ 362063 h 362546"/>
                <a:gd name="connsiteX4" fmla="*/ 205518 w 340792"/>
                <a:gd name="connsiteY4" fmla="*/ 266813 h 362546"/>
                <a:gd name="connsiteX5" fmla="*/ 241237 w 340792"/>
                <a:gd name="connsiteY5" fmla="*/ 314438 h 362546"/>
                <a:gd name="connsiteX6" fmla="*/ 338868 w 340792"/>
                <a:gd name="connsiteY6" fmla="*/ 262050 h 362546"/>
                <a:gd name="connsiteX7" fmla="*/ 298387 w 340792"/>
                <a:gd name="connsiteY7" fmla="*/ 183469 h 362546"/>
                <a:gd name="connsiteX8" fmla="*/ 205518 w 340792"/>
                <a:gd name="connsiteY8" fmla="*/ 97744 h 362546"/>
                <a:gd name="connsiteX9" fmla="*/ 148368 w 340792"/>
                <a:gd name="connsiteY9" fmla="*/ 113 h 362546"/>
                <a:gd name="connsiteX10" fmla="*/ 81693 w 340792"/>
                <a:gd name="connsiteY10" fmla="*/ 78694 h 362546"/>
                <a:gd name="connsiteX11" fmla="*/ 31687 w 340792"/>
                <a:gd name="connsiteY11" fmla="*/ 114413 h 362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0792" h="362546">
                  <a:moveTo>
                    <a:pt x="31687" y="114413"/>
                  </a:moveTo>
                  <a:cubicBezTo>
                    <a:pt x="24940" y="137829"/>
                    <a:pt x="46371" y="188232"/>
                    <a:pt x="41212" y="219188"/>
                  </a:cubicBezTo>
                  <a:cubicBezTo>
                    <a:pt x="36053" y="250144"/>
                    <a:pt x="-6017" y="276338"/>
                    <a:pt x="730" y="300150"/>
                  </a:cubicBezTo>
                  <a:cubicBezTo>
                    <a:pt x="7477" y="323962"/>
                    <a:pt x="47562" y="367619"/>
                    <a:pt x="81693" y="362063"/>
                  </a:cubicBezTo>
                  <a:cubicBezTo>
                    <a:pt x="115824" y="356507"/>
                    <a:pt x="178927" y="274750"/>
                    <a:pt x="205518" y="266813"/>
                  </a:cubicBezTo>
                  <a:cubicBezTo>
                    <a:pt x="232109" y="258876"/>
                    <a:pt x="219012" y="315232"/>
                    <a:pt x="241237" y="314438"/>
                  </a:cubicBezTo>
                  <a:cubicBezTo>
                    <a:pt x="263462" y="313644"/>
                    <a:pt x="329343" y="283878"/>
                    <a:pt x="338868" y="262050"/>
                  </a:cubicBezTo>
                  <a:cubicBezTo>
                    <a:pt x="348393" y="240222"/>
                    <a:pt x="320612" y="210853"/>
                    <a:pt x="298387" y="183469"/>
                  </a:cubicBezTo>
                  <a:cubicBezTo>
                    <a:pt x="276162" y="156085"/>
                    <a:pt x="230521" y="128303"/>
                    <a:pt x="205518" y="97744"/>
                  </a:cubicBezTo>
                  <a:cubicBezTo>
                    <a:pt x="180515" y="67185"/>
                    <a:pt x="169006" y="3288"/>
                    <a:pt x="148368" y="113"/>
                  </a:cubicBezTo>
                  <a:cubicBezTo>
                    <a:pt x="127731" y="-3062"/>
                    <a:pt x="99949" y="61232"/>
                    <a:pt x="81693" y="78694"/>
                  </a:cubicBezTo>
                  <a:cubicBezTo>
                    <a:pt x="63437" y="96156"/>
                    <a:pt x="38434" y="90997"/>
                    <a:pt x="31687" y="114413"/>
                  </a:cubicBezTo>
                  <a:close/>
                </a:path>
              </a:pathLst>
            </a:custGeom>
            <a:solidFill>
              <a:schemeClr val="accent4">
                <a:alpha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  <p:sp>
          <p:nvSpPr>
            <p:cNvPr id="51" name="Forme libre : forme 50">
              <a:extLst>
                <a:ext uri="{FF2B5EF4-FFF2-40B4-BE49-F238E27FC236}">
                  <a16:creationId xmlns:a16="http://schemas.microsoft.com/office/drawing/2014/main" id="{5638D189-BFF4-4B66-BB02-6C91EA41E7CE}"/>
                </a:ext>
              </a:extLst>
            </p:cNvPr>
            <p:cNvSpPr/>
            <p:nvPr/>
          </p:nvSpPr>
          <p:spPr>
            <a:xfrm>
              <a:off x="5284825" y="4090334"/>
              <a:ext cx="457902" cy="459425"/>
            </a:xfrm>
            <a:custGeom>
              <a:avLst/>
              <a:gdLst>
                <a:gd name="connsiteX0" fmla="*/ 211100 w 457902"/>
                <a:gd name="connsiteY0" fmla="*/ 72091 h 459425"/>
                <a:gd name="connsiteX1" fmla="*/ 111088 w 457902"/>
                <a:gd name="connsiteY1" fmla="*/ 153054 h 459425"/>
                <a:gd name="connsiteX2" fmla="*/ 1550 w 457902"/>
                <a:gd name="connsiteY2" fmla="*/ 148291 h 459425"/>
                <a:gd name="connsiteX3" fmla="*/ 58700 w 457902"/>
                <a:gd name="connsiteY3" fmla="*/ 253066 h 459425"/>
                <a:gd name="connsiteX4" fmla="*/ 220625 w 457902"/>
                <a:gd name="connsiteY4" fmla="*/ 457854 h 459425"/>
                <a:gd name="connsiteX5" fmla="*/ 315875 w 457902"/>
                <a:gd name="connsiteY5" fmla="*/ 343554 h 459425"/>
                <a:gd name="connsiteX6" fmla="*/ 449225 w 457902"/>
                <a:gd name="connsiteY6" fmla="*/ 267354 h 459425"/>
                <a:gd name="connsiteX7" fmla="*/ 434938 w 457902"/>
                <a:gd name="connsiteY7" fmla="*/ 114954 h 459425"/>
                <a:gd name="connsiteX8" fmla="*/ 353975 w 457902"/>
                <a:gd name="connsiteY8" fmla="*/ 654 h 459425"/>
                <a:gd name="connsiteX9" fmla="*/ 211100 w 457902"/>
                <a:gd name="connsiteY9" fmla="*/ 72091 h 459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57902" h="459425">
                  <a:moveTo>
                    <a:pt x="211100" y="72091"/>
                  </a:moveTo>
                  <a:cubicBezTo>
                    <a:pt x="170619" y="97491"/>
                    <a:pt x="146013" y="140354"/>
                    <a:pt x="111088" y="153054"/>
                  </a:cubicBezTo>
                  <a:cubicBezTo>
                    <a:pt x="76163" y="165754"/>
                    <a:pt x="10281" y="131622"/>
                    <a:pt x="1550" y="148291"/>
                  </a:cubicBezTo>
                  <a:cubicBezTo>
                    <a:pt x="-7181" y="164960"/>
                    <a:pt x="22187" y="201472"/>
                    <a:pt x="58700" y="253066"/>
                  </a:cubicBezTo>
                  <a:cubicBezTo>
                    <a:pt x="95212" y="304660"/>
                    <a:pt x="177763" y="442773"/>
                    <a:pt x="220625" y="457854"/>
                  </a:cubicBezTo>
                  <a:cubicBezTo>
                    <a:pt x="263487" y="472935"/>
                    <a:pt x="277775" y="375304"/>
                    <a:pt x="315875" y="343554"/>
                  </a:cubicBezTo>
                  <a:cubicBezTo>
                    <a:pt x="353975" y="311804"/>
                    <a:pt x="429381" y="305454"/>
                    <a:pt x="449225" y="267354"/>
                  </a:cubicBezTo>
                  <a:cubicBezTo>
                    <a:pt x="469069" y="229254"/>
                    <a:pt x="450813" y="159404"/>
                    <a:pt x="434938" y="114954"/>
                  </a:cubicBezTo>
                  <a:cubicBezTo>
                    <a:pt x="419063" y="70504"/>
                    <a:pt x="388900" y="7798"/>
                    <a:pt x="353975" y="654"/>
                  </a:cubicBezTo>
                  <a:cubicBezTo>
                    <a:pt x="319050" y="-6490"/>
                    <a:pt x="251581" y="46691"/>
                    <a:pt x="211100" y="72091"/>
                  </a:cubicBezTo>
                  <a:close/>
                </a:path>
              </a:pathLst>
            </a:custGeom>
            <a:solidFill>
              <a:schemeClr val="accent4">
                <a:alpha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  <p:sp>
          <p:nvSpPr>
            <p:cNvPr id="52" name="Forme libre : forme 51">
              <a:extLst>
                <a:ext uri="{FF2B5EF4-FFF2-40B4-BE49-F238E27FC236}">
                  <a16:creationId xmlns:a16="http://schemas.microsoft.com/office/drawing/2014/main" id="{C1248709-E7B8-4D1B-B2E2-D5CB06AEE3BB}"/>
                </a:ext>
              </a:extLst>
            </p:cNvPr>
            <p:cNvSpPr/>
            <p:nvPr/>
          </p:nvSpPr>
          <p:spPr>
            <a:xfrm>
              <a:off x="5196932" y="5379205"/>
              <a:ext cx="843907" cy="831476"/>
            </a:xfrm>
            <a:custGeom>
              <a:avLst/>
              <a:gdLst>
                <a:gd name="connsiteX0" fmla="*/ 3718 w 843907"/>
                <a:gd name="connsiteY0" fmla="*/ 111958 h 831476"/>
                <a:gd name="connsiteX1" fmla="*/ 137068 w 843907"/>
                <a:gd name="connsiteY1" fmla="*/ 2420 h 831476"/>
                <a:gd name="connsiteX2" fmla="*/ 375193 w 843907"/>
                <a:gd name="connsiteY2" fmla="*/ 45283 h 831476"/>
                <a:gd name="connsiteX3" fmla="*/ 351381 w 843907"/>
                <a:gd name="connsiteY3" fmla="*/ 150058 h 831476"/>
                <a:gd name="connsiteX4" fmla="*/ 751431 w 843907"/>
                <a:gd name="connsiteY4" fmla="*/ 269120 h 831476"/>
                <a:gd name="connsiteX5" fmla="*/ 803818 w 843907"/>
                <a:gd name="connsiteY5" fmla="*/ 411995 h 831476"/>
                <a:gd name="connsiteX6" fmla="*/ 837156 w 843907"/>
                <a:gd name="connsiteY6" fmla="*/ 459620 h 831476"/>
                <a:gd name="connsiteX7" fmla="*/ 665706 w 843907"/>
                <a:gd name="connsiteY7" fmla="*/ 683458 h 831476"/>
                <a:gd name="connsiteX8" fmla="*/ 475206 w 843907"/>
                <a:gd name="connsiteY8" fmla="*/ 831095 h 831476"/>
                <a:gd name="connsiteX9" fmla="*/ 365668 w 843907"/>
                <a:gd name="connsiteY9" fmla="*/ 726320 h 831476"/>
                <a:gd name="connsiteX10" fmla="*/ 279943 w 843907"/>
                <a:gd name="connsiteY10" fmla="*/ 731083 h 831476"/>
                <a:gd name="connsiteX11" fmla="*/ 184693 w 843907"/>
                <a:gd name="connsiteY11" fmla="*/ 769183 h 831476"/>
                <a:gd name="connsiteX12" fmla="*/ 141831 w 843907"/>
                <a:gd name="connsiteY12" fmla="*/ 750133 h 831476"/>
                <a:gd name="connsiteX13" fmla="*/ 51343 w 843907"/>
                <a:gd name="connsiteY13" fmla="*/ 616783 h 831476"/>
                <a:gd name="connsiteX14" fmla="*/ 22768 w 843907"/>
                <a:gd name="connsiteY14" fmla="*/ 464383 h 831476"/>
                <a:gd name="connsiteX15" fmla="*/ 37056 w 843907"/>
                <a:gd name="connsiteY15" fmla="*/ 235783 h 831476"/>
                <a:gd name="connsiteX16" fmla="*/ 3718 w 843907"/>
                <a:gd name="connsiteY16" fmla="*/ 111958 h 831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43907" h="831476">
                  <a:moveTo>
                    <a:pt x="3718" y="111958"/>
                  </a:moveTo>
                  <a:cubicBezTo>
                    <a:pt x="20387" y="73064"/>
                    <a:pt x="75155" y="13533"/>
                    <a:pt x="137068" y="2420"/>
                  </a:cubicBezTo>
                  <a:cubicBezTo>
                    <a:pt x="198981" y="-8693"/>
                    <a:pt x="339474" y="20677"/>
                    <a:pt x="375193" y="45283"/>
                  </a:cubicBezTo>
                  <a:cubicBezTo>
                    <a:pt x="410912" y="69889"/>
                    <a:pt x="288675" y="112752"/>
                    <a:pt x="351381" y="150058"/>
                  </a:cubicBezTo>
                  <a:cubicBezTo>
                    <a:pt x="414087" y="187364"/>
                    <a:pt x="676025" y="225464"/>
                    <a:pt x="751431" y="269120"/>
                  </a:cubicBezTo>
                  <a:cubicBezTo>
                    <a:pt x="826837" y="312776"/>
                    <a:pt x="789531" y="380245"/>
                    <a:pt x="803818" y="411995"/>
                  </a:cubicBezTo>
                  <a:cubicBezTo>
                    <a:pt x="818106" y="443745"/>
                    <a:pt x="860175" y="414376"/>
                    <a:pt x="837156" y="459620"/>
                  </a:cubicBezTo>
                  <a:cubicBezTo>
                    <a:pt x="814137" y="504864"/>
                    <a:pt x="726031" y="621546"/>
                    <a:pt x="665706" y="683458"/>
                  </a:cubicBezTo>
                  <a:cubicBezTo>
                    <a:pt x="605381" y="745371"/>
                    <a:pt x="525212" y="823951"/>
                    <a:pt x="475206" y="831095"/>
                  </a:cubicBezTo>
                  <a:cubicBezTo>
                    <a:pt x="425200" y="838239"/>
                    <a:pt x="398212" y="742989"/>
                    <a:pt x="365668" y="726320"/>
                  </a:cubicBezTo>
                  <a:cubicBezTo>
                    <a:pt x="333124" y="709651"/>
                    <a:pt x="310105" y="723939"/>
                    <a:pt x="279943" y="731083"/>
                  </a:cubicBezTo>
                  <a:cubicBezTo>
                    <a:pt x="249781" y="738227"/>
                    <a:pt x="207712" y="766008"/>
                    <a:pt x="184693" y="769183"/>
                  </a:cubicBezTo>
                  <a:cubicBezTo>
                    <a:pt x="161674" y="772358"/>
                    <a:pt x="164056" y="775533"/>
                    <a:pt x="141831" y="750133"/>
                  </a:cubicBezTo>
                  <a:cubicBezTo>
                    <a:pt x="119606" y="724733"/>
                    <a:pt x="71187" y="664408"/>
                    <a:pt x="51343" y="616783"/>
                  </a:cubicBezTo>
                  <a:cubicBezTo>
                    <a:pt x="31499" y="569158"/>
                    <a:pt x="25149" y="527883"/>
                    <a:pt x="22768" y="464383"/>
                  </a:cubicBezTo>
                  <a:cubicBezTo>
                    <a:pt x="20387" y="400883"/>
                    <a:pt x="42612" y="290552"/>
                    <a:pt x="37056" y="235783"/>
                  </a:cubicBezTo>
                  <a:cubicBezTo>
                    <a:pt x="31500" y="181014"/>
                    <a:pt x="-12951" y="150852"/>
                    <a:pt x="3718" y="111958"/>
                  </a:cubicBezTo>
                  <a:close/>
                </a:path>
              </a:pathLst>
            </a:custGeom>
            <a:solidFill>
              <a:schemeClr val="accent4">
                <a:alpha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</p:grpSp>
      <p:sp>
        <p:nvSpPr>
          <p:cNvPr id="76" name="ZoneTexte 75">
            <a:extLst>
              <a:ext uri="{FF2B5EF4-FFF2-40B4-BE49-F238E27FC236}">
                <a16:creationId xmlns:a16="http://schemas.microsoft.com/office/drawing/2014/main" id="{8A3024CA-2F09-4D52-9146-ECA1AA3D8CD5}"/>
              </a:ext>
            </a:extLst>
          </p:cNvPr>
          <p:cNvSpPr txBox="1"/>
          <p:nvPr/>
        </p:nvSpPr>
        <p:spPr>
          <a:xfrm>
            <a:off x="457319" y="2596175"/>
            <a:ext cx="232031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RGBSR</a:t>
            </a:r>
            <a:endParaRPr lang="fr-BE" sz="1100" dirty="0"/>
          </a:p>
        </p:txBody>
      </p:sp>
      <p:sp>
        <p:nvSpPr>
          <p:cNvPr id="77" name="Forme libre : forme 76">
            <a:extLst>
              <a:ext uri="{FF2B5EF4-FFF2-40B4-BE49-F238E27FC236}">
                <a16:creationId xmlns:a16="http://schemas.microsoft.com/office/drawing/2014/main" id="{956568AE-BA9E-40B4-9BC8-981F113D7840}"/>
              </a:ext>
            </a:extLst>
          </p:cNvPr>
          <p:cNvSpPr/>
          <p:nvPr/>
        </p:nvSpPr>
        <p:spPr>
          <a:xfrm>
            <a:off x="190950" y="2645743"/>
            <a:ext cx="235086" cy="196167"/>
          </a:xfrm>
          <a:custGeom>
            <a:avLst/>
            <a:gdLst>
              <a:gd name="connsiteX0" fmla="*/ 204899 w 424322"/>
              <a:gd name="connsiteY0" fmla="*/ 139009 h 387565"/>
              <a:gd name="connsiteX1" fmla="*/ 309674 w 424322"/>
              <a:gd name="connsiteY1" fmla="*/ 5659 h 387565"/>
              <a:gd name="connsiteX2" fmla="*/ 423974 w 424322"/>
              <a:gd name="connsiteY2" fmla="*/ 43759 h 387565"/>
              <a:gd name="connsiteX3" fmla="*/ 347774 w 424322"/>
              <a:gd name="connsiteY3" fmla="*/ 215209 h 387565"/>
              <a:gd name="connsiteX4" fmla="*/ 423974 w 424322"/>
              <a:gd name="connsiteY4" fmla="*/ 319984 h 387565"/>
              <a:gd name="connsiteX5" fmla="*/ 338249 w 424322"/>
              <a:gd name="connsiteY5" fmla="*/ 386659 h 387565"/>
              <a:gd name="connsiteX6" fmla="*/ 233474 w 424322"/>
              <a:gd name="connsiteY6" fmla="*/ 272359 h 387565"/>
              <a:gd name="connsiteX7" fmla="*/ 71549 w 424322"/>
              <a:gd name="connsiteY7" fmla="*/ 291409 h 387565"/>
              <a:gd name="connsiteX8" fmla="*/ 4874 w 424322"/>
              <a:gd name="connsiteY8" fmla="*/ 110434 h 387565"/>
              <a:gd name="connsiteX9" fmla="*/ 204899 w 424322"/>
              <a:gd name="connsiteY9" fmla="*/ 139009 h 3875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24322" h="387565">
                <a:moveTo>
                  <a:pt x="204899" y="139009"/>
                </a:moveTo>
                <a:cubicBezTo>
                  <a:pt x="255699" y="121547"/>
                  <a:pt x="273162" y="21534"/>
                  <a:pt x="309674" y="5659"/>
                </a:cubicBezTo>
                <a:cubicBezTo>
                  <a:pt x="346187" y="-10216"/>
                  <a:pt x="417624" y="8834"/>
                  <a:pt x="423974" y="43759"/>
                </a:cubicBezTo>
                <a:cubicBezTo>
                  <a:pt x="430324" y="78684"/>
                  <a:pt x="347774" y="169172"/>
                  <a:pt x="347774" y="215209"/>
                </a:cubicBezTo>
                <a:cubicBezTo>
                  <a:pt x="347774" y="261246"/>
                  <a:pt x="425562" y="291409"/>
                  <a:pt x="423974" y="319984"/>
                </a:cubicBezTo>
                <a:cubicBezTo>
                  <a:pt x="422387" y="348559"/>
                  <a:pt x="369999" y="394596"/>
                  <a:pt x="338249" y="386659"/>
                </a:cubicBezTo>
                <a:cubicBezTo>
                  <a:pt x="306499" y="378722"/>
                  <a:pt x="277924" y="288234"/>
                  <a:pt x="233474" y="272359"/>
                </a:cubicBezTo>
                <a:cubicBezTo>
                  <a:pt x="189024" y="256484"/>
                  <a:pt x="109649" y="318396"/>
                  <a:pt x="71549" y="291409"/>
                </a:cubicBezTo>
                <a:cubicBezTo>
                  <a:pt x="33449" y="264422"/>
                  <a:pt x="-15763" y="139009"/>
                  <a:pt x="4874" y="110434"/>
                </a:cubicBezTo>
                <a:cubicBezTo>
                  <a:pt x="25511" y="81859"/>
                  <a:pt x="154099" y="156471"/>
                  <a:pt x="204899" y="139009"/>
                </a:cubicBezTo>
                <a:close/>
              </a:path>
            </a:pathLst>
          </a:custGeom>
          <a:solidFill>
            <a:schemeClr val="accent4"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68" name="Forme libre : forme 67">
            <a:extLst>
              <a:ext uri="{FF2B5EF4-FFF2-40B4-BE49-F238E27FC236}">
                <a16:creationId xmlns:a16="http://schemas.microsoft.com/office/drawing/2014/main" id="{7FAF1BF5-6E05-4940-84E8-D9AADD0ADE45}"/>
              </a:ext>
            </a:extLst>
          </p:cNvPr>
          <p:cNvSpPr/>
          <p:nvPr/>
        </p:nvSpPr>
        <p:spPr>
          <a:xfrm>
            <a:off x="6000750" y="5937250"/>
            <a:ext cx="1225550" cy="736600"/>
          </a:xfrm>
          <a:custGeom>
            <a:avLst/>
            <a:gdLst>
              <a:gd name="connsiteX0" fmla="*/ 1225550 w 1225550"/>
              <a:gd name="connsiteY0" fmla="*/ 0 h 736600"/>
              <a:gd name="connsiteX1" fmla="*/ 1168400 w 1225550"/>
              <a:gd name="connsiteY1" fmla="*/ 139700 h 736600"/>
              <a:gd name="connsiteX2" fmla="*/ 895350 w 1225550"/>
              <a:gd name="connsiteY2" fmla="*/ 304800 h 736600"/>
              <a:gd name="connsiteX3" fmla="*/ 698500 w 1225550"/>
              <a:gd name="connsiteY3" fmla="*/ 431800 h 736600"/>
              <a:gd name="connsiteX4" fmla="*/ 558800 w 1225550"/>
              <a:gd name="connsiteY4" fmla="*/ 514350 h 736600"/>
              <a:gd name="connsiteX5" fmla="*/ 203200 w 1225550"/>
              <a:gd name="connsiteY5" fmla="*/ 603250 h 736600"/>
              <a:gd name="connsiteX6" fmla="*/ 0 w 1225550"/>
              <a:gd name="connsiteY6" fmla="*/ 736600 h 736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25550" h="736600">
                <a:moveTo>
                  <a:pt x="1225550" y="0"/>
                </a:moveTo>
                <a:cubicBezTo>
                  <a:pt x="1224491" y="44450"/>
                  <a:pt x="1223433" y="88900"/>
                  <a:pt x="1168400" y="139700"/>
                </a:cubicBezTo>
                <a:cubicBezTo>
                  <a:pt x="1113367" y="190500"/>
                  <a:pt x="973667" y="256117"/>
                  <a:pt x="895350" y="304800"/>
                </a:cubicBezTo>
                <a:cubicBezTo>
                  <a:pt x="817033" y="353483"/>
                  <a:pt x="754592" y="396875"/>
                  <a:pt x="698500" y="431800"/>
                </a:cubicBezTo>
                <a:cubicBezTo>
                  <a:pt x="642408" y="466725"/>
                  <a:pt x="641350" y="485775"/>
                  <a:pt x="558800" y="514350"/>
                </a:cubicBezTo>
                <a:cubicBezTo>
                  <a:pt x="476250" y="542925"/>
                  <a:pt x="296333" y="566208"/>
                  <a:pt x="203200" y="603250"/>
                </a:cubicBezTo>
                <a:cubicBezTo>
                  <a:pt x="110067" y="640292"/>
                  <a:pt x="55033" y="688446"/>
                  <a:pt x="0" y="73660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01" name="Forme libre : forme 100">
            <a:extLst>
              <a:ext uri="{FF2B5EF4-FFF2-40B4-BE49-F238E27FC236}">
                <a16:creationId xmlns:a16="http://schemas.microsoft.com/office/drawing/2014/main" id="{34B8AFA0-6F98-48E0-93A6-64C1B0491879}"/>
              </a:ext>
            </a:extLst>
          </p:cNvPr>
          <p:cNvSpPr/>
          <p:nvPr/>
        </p:nvSpPr>
        <p:spPr>
          <a:xfrm>
            <a:off x="4674683" y="3069491"/>
            <a:ext cx="685800" cy="736600"/>
          </a:xfrm>
          <a:custGeom>
            <a:avLst/>
            <a:gdLst>
              <a:gd name="connsiteX0" fmla="*/ 685800 w 685800"/>
              <a:gd name="connsiteY0" fmla="*/ 0 h 736600"/>
              <a:gd name="connsiteX1" fmla="*/ 568325 w 685800"/>
              <a:gd name="connsiteY1" fmla="*/ 82550 h 736600"/>
              <a:gd name="connsiteX2" fmla="*/ 454025 w 685800"/>
              <a:gd name="connsiteY2" fmla="*/ 206375 h 736600"/>
              <a:gd name="connsiteX3" fmla="*/ 314325 w 685800"/>
              <a:gd name="connsiteY3" fmla="*/ 342900 h 736600"/>
              <a:gd name="connsiteX4" fmla="*/ 0 w 685800"/>
              <a:gd name="connsiteY4" fmla="*/ 736600 h 736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85800" h="736600">
                <a:moveTo>
                  <a:pt x="685800" y="0"/>
                </a:moveTo>
                <a:cubicBezTo>
                  <a:pt x="646377" y="24077"/>
                  <a:pt x="606954" y="48154"/>
                  <a:pt x="568325" y="82550"/>
                </a:cubicBezTo>
                <a:cubicBezTo>
                  <a:pt x="529696" y="116946"/>
                  <a:pt x="496358" y="162983"/>
                  <a:pt x="454025" y="206375"/>
                </a:cubicBezTo>
                <a:cubicBezTo>
                  <a:pt x="411692" y="249767"/>
                  <a:pt x="389996" y="254529"/>
                  <a:pt x="314325" y="342900"/>
                </a:cubicBezTo>
                <a:cubicBezTo>
                  <a:pt x="238654" y="431271"/>
                  <a:pt x="119327" y="583935"/>
                  <a:pt x="0" y="73660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3" name="Forme libre : forme 22">
            <a:extLst>
              <a:ext uri="{FF2B5EF4-FFF2-40B4-BE49-F238E27FC236}">
                <a16:creationId xmlns:a16="http://schemas.microsoft.com/office/drawing/2014/main" id="{BE29AF4F-A639-4285-A35D-CAB5EA08D5F0}"/>
              </a:ext>
            </a:extLst>
          </p:cNvPr>
          <p:cNvSpPr/>
          <p:nvPr/>
        </p:nvSpPr>
        <p:spPr>
          <a:xfrm>
            <a:off x="5880100" y="508000"/>
            <a:ext cx="425269" cy="4140200"/>
          </a:xfrm>
          <a:custGeom>
            <a:avLst/>
            <a:gdLst>
              <a:gd name="connsiteX0" fmla="*/ 0 w 425269"/>
              <a:gd name="connsiteY0" fmla="*/ 0 h 4140200"/>
              <a:gd name="connsiteX1" fmla="*/ 76200 w 425269"/>
              <a:gd name="connsiteY1" fmla="*/ 222250 h 4140200"/>
              <a:gd name="connsiteX2" fmla="*/ 254000 w 425269"/>
              <a:gd name="connsiteY2" fmla="*/ 412750 h 4140200"/>
              <a:gd name="connsiteX3" fmla="*/ 412750 w 425269"/>
              <a:gd name="connsiteY3" fmla="*/ 869950 h 4140200"/>
              <a:gd name="connsiteX4" fmla="*/ 406400 w 425269"/>
              <a:gd name="connsiteY4" fmla="*/ 1104900 h 4140200"/>
              <a:gd name="connsiteX5" fmla="*/ 336550 w 425269"/>
              <a:gd name="connsiteY5" fmla="*/ 1822450 h 4140200"/>
              <a:gd name="connsiteX6" fmla="*/ 177800 w 425269"/>
              <a:gd name="connsiteY6" fmla="*/ 2457450 h 4140200"/>
              <a:gd name="connsiteX7" fmla="*/ 146050 w 425269"/>
              <a:gd name="connsiteY7" fmla="*/ 2870200 h 4140200"/>
              <a:gd name="connsiteX8" fmla="*/ 95250 w 425269"/>
              <a:gd name="connsiteY8" fmla="*/ 3441700 h 4140200"/>
              <a:gd name="connsiteX9" fmla="*/ 44450 w 425269"/>
              <a:gd name="connsiteY9" fmla="*/ 3752850 h 4140200"/>
              <a:gd name="connsiteX10" fmla="*/ 107950 w 425269"/>
              <a:gd name="connsiteY10" fmla="*/ 4006850 h 4140200"/>
              <a:gd name="connsiteX11" fmla="*/ 279400 w 425269"/>
              <a:gd name="connsiteY11" fmla="*/ 4140200 h 4140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425269" h="4140200">
                <a:moveTo>
                  <a:pt x="0" y="0"/>
                </a:moveTo>
                <a:cubicBezTo>
                  <a:pt x="16933" y="76729"/>
                  <a:pt x="33867" y="153458"/>
                  <a:pt x="76200" y="222250"/>
                </a:cubicBezTo>
                <a:cubicBezTo>
                  <a:pt x="118533" y="291042"/>
                  <a:pt x="197908" y="304800"/>
                  <a:pt x="254000" y="412750"/>
                </a:cubicBezTo>
                <a:cubicBezTo>
                  <a:pt x="310092" y="520700"/>
                  <a:pt x="387350" y="754592"/>
                  <a:pt x="412750" y="869950"/>
                </a:cubicBezTo>
                <a:cubicBezTo>
                  <a:pt x="438150" y="985308"/>
                  <a:pt x="419100" y="946150"/>
                  <a:pt x="406400" y="1104900"/>
                </a:cubicBezTo>
                <a:cubicBezTo>
                  <a:pt x="393700" y="1263650"/>
                  <a:pt x="374650" y="1597025"/>
                  <a:pt x="336550" y="1822450"/>
                </a:cubicBezTo>
                <a:cubicBezTo>
                  <a:pt x="298450" y="2047875"/>
                  <a:pt x="209550" y="2282825"/>
                  <a:pt x="177800" y="2457450"/>
                </a:cubicBezTo>
                <a:cubicBezTo>
                  <a:pt x="146050" y="2632075"/>
                  <a:pt x="159808" y="2706158"/>
                  <a:pt x="146050" y="2870200"/>
                </a:cubicBezTo>
                <a:cubicBezTo>
                  <a:pt x="132292" y="3034242"/>
                  <a:pt x="112183" y="3294592"/>
                  <a:pt x="95250" y="3441700"/>
                </a:cubicBezTo>
                <a:cubicBezTo>
                  <a:pt x="78317" y="3588808"/>
                  <a:pt x="42333" y="3658658"/>
                  <a:pt x="44450" y="3752850"/>
                </a:cubicBezTo>
                <a:cubicBezTo>
                  <a:pt x="46567" y="3847042"/>
                  <a:pt x="68792" y="3942292"/>
                  <a:pt x="107950" y="4006850"/>
                </a:cubicBezTo>
                <a:cubicBezTo>
                  <a:pt x="147108" y="4071408"/>
                  <a:pt x="213254" y="4105804"/>
                  <a:pt x="279400" y="414020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7" name="Forme libre : forme 26">
            <a:extLst>
              <a:ext uri="{FF2B5EF4-FFF2-40B4-BE49-F238E27FC236}">
                <a16:creationId xmlns:a16="http://schemas.microsoft.com/office/drawing/2014/main" id="{70578F58-BED1-43CB-8B6A-FE860FD8A450}"/>
              </a:ext>
            </a:extLst>
          </p:cNvPr>
          <p:cNvSpPr/>
          <p:nvPr/>
        </p:nvSpPr>
        <p:spPr>
          <a:xfrm>
            <a:off x="3594100" y="1279024"/>
            <a:ext cx="2565400" cy="1323241"/>
          </a:xfrm>
          <a:custGeom>
            <a:avLst/>
            <a:gdLst>
              <a:gd name="connsiteX0" fmla="*/ 0 w 2565400"/>
              <a:gd name="connsiteY0" fmla="*/ 346576 h 1323241"/>
              <a:gd name="connsiteX1" fmla="*/ 476250 w 2565400"/>
              <a:gd name="connsiteY1" fmla="*/ 54476 h 1323241"/>
              <a:gd name="connsiteX2" fmla="*/ 933450 w 2565400"/>
              <a:gd name="connsiteY2" fmla="*/ 3676 h 1323241"/>
              <a:gd name="connsiteX3" fmla="*/ 838200 w 2565400"/>
              <a:gd name="connsiteY3" fmla="*/ 105276 h 1323241"/>
              <a:gd name="connsiteX4" fmla="*/ 901700 w 2565400"/>
              <a:gd name="connsiteY4" fmla="*/ 238626 h 1323241"/>
              <a:gd name="connsiteX5" fmla="*/ 1079500 w 2565400"/>
              <a:gd name="connsiteY5" fmla="*/ 454526 h 1323241"/>
              <a:gd name="connsiteX6" fmla="*/ 1193800 w 2565400"/>
              <a:gd name="connsiteY6" fmla="*/ 606926 h 1323241"/>
              <a:gd name="connsiteX7" fmla="*/ 1282700 w 2565400"/>
              <a:gd name="connsiteY7" fmla="*/ 670426 h 1323241"/>
              <a:gd name="connsiteX8" fmla="*/ 1397000 w 2565400"/>
              <a:gd name="connsiteY8" fmla="*/ 886326 h 1323241"/>
              <a:gd name="connsiteX9" fmla="*/ 1638300 w 2565400"/>
              <a:gd name="connsiteY9" fmla="*/ 759326 h 1323241"/>
              <a:gd name="connsiteX10" fmla="*/ 1974850 w 2565400"/>
              <a:gd name="connsiteY10" fmla="*/ 695826 h 1323241"/>
              <a:gd name="connsiteX11" fmla="*/ 1974850 w 2565400"/>
              <a:gd name="connsiteY11" fmla="*/ 829176 h 1323241"/>
              <a:gd name="connsiteX12" fmla="*/ 2000250 w 2565400"/>
              <a:gd name="connsiteY12" fmla="*/ 892676 h 1323241"/>
              <a:gd name="connsiteX13" fmla="*/ 2190750 w 2565400"/>
              <a:gd name="connsiteY13" fmla="*/ 1019676 h 1323241"/>
              <a:gd name="connsiteX14" fmla="*/ 2311400 w 2565400"/>
              <a:gd name="connsiteY14" fmla="*/ 1203826 h 1323241"/>
              <a:gd name="connsiteX15" fmla="*/ 2482850 w 2565400"/>
              <a:gd name="connsiteY15" fmla="*/ 1318126 h 1323241"/>
              <a:gd name="connsiteX16" fmla="*/ 2565400 w 2565400"/>
              <a:gd name="connsiteY16" fmla="*/ 1292726 h 13232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2565400" h="1323241">
                <a:moveTo>
                  <a:pt x="0" y="346576"/>
                </a:moveTo>
                <a:cubicBezTo>
                  <a:pt x="160337" y="229101"/>
                  <a:pt x="320675" y="111626"/>
                  <a:pt x="476250" y="54476"/>
                </a:cubicBezTo>
                <a:cubicBezTo>
                  <a:pt x="631825" y="-2674"/>
                  <a:pt x="873125" y="-4791"/>
                  <a:pt x="933450" y="3676"/>
                </a:cubicBezTo>
                <a:cubicBezTo>
                  <a:pt x="993775" y="12143"/>
                  <a:pt x="843492" y="66118"/>
                  <a:pt x="838200" y="105276"/>
                </a:cubicBezTo>
                <a:cubicBezTo>
                  <a:pt x="832908" y="144434"/>
                  <a:pt x="861483" y="180418"/>
                  <a:pt x="901700" y="238626"/>
                </a:cubicBezTo>
                <a:cubicBezTo>
                  <a:pt x="941917" y="296834"/>
                  <a:pt x="1030817" y="393143"/>
                  <a:pt x="1079500" y="454526"/>
                </a:cubicBezTo>
                <a:cubicBezTo>
                  <a:pt x="1128183" y="515909"/>
                  <a:pt x="1159933" y="570943"/>
                  <a:pt x="1193800" y="606926"/>
                </a:cubicBezTo>
                <a:cubicBezTo>
                  <a:pt x="1227667" y="642909"/>
                  <a:pt x="1248833" y="623860"/>
                  <a:pt x="1282700" y="670426"/>
                </a:cubicBezTo>
                <a:cubicBezTo>
                  <a:pt x="1316567" y="716992"/>
                  <a:pt x="1337733" y="871509"/>
                  <a:pt x="1397000" y="886326"/>
                </a:cubicBezTo>
                <a:cubicBezTo>
                  <a:pt x="1456267" y="901143"/>
                  <a:pt x="1541992" y="791076"/>
                  <a:pt x="1638300" y="759326"/>
                </a:cubicBezTo>
                <a:cubicBezTo>
                  <a:pt x="1734608" y="727576"/>
                  <a:pt x="1918758" y="684184"/>
                  <a:pt x="1974850" y="695826"/>
                </a:cubicBezTo>
                <a:cubicBezTo>
                  <a:pt x="2030942" y="707468"/>
                  <a:pt x="1970617" y="796368"/>
                  <a:pt x="1974850" y="829176"/>
                </a:cubicBezTo>
                <a:cubicBezTo>
                  <a:pt x="1979083" y="861984"/>
                  <a:pt x="1964267" y="860926"/>
                  <a:pt x="2000250" y="892676"/>
                </a:cubicBezTo>
                <a:cubicBezTo>
                  <a:pt x="2036233" y="924426"/>
                  <a:pt x="2138892" y="967818"/>
                  <a:pt x="2190750" y="1019676"/>
                </a:cubicBezTo>
                <a:cubicBezTo>
                  <a:pt x="2242608" y="1071534"/>
                  <a:pt x="2262717" y="1154084"/>
                  <a:pt x="2311400" y="1203826"/>
                </a:cubicBezTo>
                <a:cubicBezTo>
                  <a:pt x="2360083" y="1253568"/>
                  <a:pt x="2440517" y="1303309"/>
                  <a:pt x="2482850" y="1318126"/>
                </a:cubicBezTo>
                <a:cubicBezTo>
                  <a:pt x="2525183" y="1332943"/>
                  <a:pt x="2545291" y="1312834"/>
                  <a:pt x="2565400" y="1292726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9" name="Forme libre : forme 28">
            <a:extLst>
              <a:ext uri="{FF2B5EF4-FFF2-40B4-BE49-F238E27FC236}">
                <a16:creationId xmlns:a16="http://schemas.microsoft.com/office/drawing/2014/main" id="{F48755D4-E52D-451E-A862-7FE36C952EA0}"/>
              </a:ext>
            </a:extLst>
          </p:cNvPr>
          <p:cNvSpPr/>
          <p:nvPr/>
        </p:nvSpPr>
        <p:spPr>
          <a:xfrm>
            <a:off x="4527550" y="1098550"/>
            <a:ext cx="101600" cy="171450"/>
          </a:xfrm>
          <a:custGeom>
            <a:avLst/>
            <a:gdLst>
              <a:gd name="connsiteX0" fmla="*/ 101600 w 101600"/>
              <a:gd name="connsiteY0" fmla="*/ 0 h 171450"/>
              <a:gd name="connsiteX1" fmla="*/ 50800 w 101600"/>
              <a:gd name="connsiteY1" fmla="*/ 127000 h 171450"/>
              <a:gd name="connsiteX2" fmla="*/ 0 w 101600"/>
              <a:gd name="connsiteY2" fmla="*/ 171450 h 171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1600" h="171450">
                <a:moveTo>
                  <a:pt x="101600" y="0"/>
                </a:moveTo>
                <a:cubicBezTo>
                  <a:pt x="84666" y="49212"/>
                  <a:pt x="67733" y="98425"/>
                  <a:pt x="50800" y="127000"/>
                </a:cubicBezTo>
                <a:cubicBezTo>
                  <a:pt x="33867" y="155575"/>
                  <a:pt x="16933" y="163512"/>
                  <a:pt x="0" y="17145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0" name="Forme libre : forme 29">
            <a:extLst>
              <a:ext uri="{FF2B5EF4-FFF2-40B4-BE49-F238E27FC236}">
                <a16:creationId xmlns:a16="http://schemas.microsoft.com/office/drawing/2014/main" id="{DDA203F8-C9E1-4AFD-B1A6-58AF2240B747}"/>
              </a:ext>
            </a:extLst>
          </p:cNvPr>
          <p:cNvSpPr/>
          <p:nvPr/>
        </p:nvSpPr>
        <p:spPr>
          <a:xfrm>
            <a:off x="3016250" y="2482850"/>
            <a:ext cx="1377950" cy="711200"/>
          </a:xfrm>
          <a:custGeom>
            <a:avLst/>
            <a:gdLst>
              <a:gd name="connsiteX0" fmla="*/ 1377950 w 1377950"/>
              <a:gd name="connsiteY0" fmla="*/ 0 h 711200"/>
              <a:gd name="connsiteX1" fmla="*/ 1295400 w 1377950"/>
              <a:gd name="connsiteY1" fmla="*/ 101600 h 711200"/>
              <a:gd name="connsiteX2" fmla="*/ 996950 w 1377950"/>
              <a:gd name="connsiteY2" fmla="*/ 209550 h 711200"/>
              <a:gd name="connsiteX3" fmla="*/ 730250 w 1377950"/>
              <a:gd name="connsiteY3" fmla="*/ 508000 h 711200"/>
              <a:gd name="connsiteX4" fmla="*/ 469900 w 1377950"/>
              <a:gd name="connsiteY4" fmla="*/ 577850 h 711200"/>
              <a:gd name="connsiteX5" fmla="*/ 247650 w 1377950"/>
              <a:gd name="connsiteY5" fmla="*/ 679450 h 711200"/>
              <a:gd name="connsiteX6" fmla="*/ 0 w 1377950"/>
              <a:gd name="connsiteY6" fmla="*/ 711200 h 711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377950" h="711200">
                <a:moveTo>
                  <a:pt x="1377950" y="0"/>
                </a:moveTo>
                <a:cubicBezTo>
                  <a:pt x="1368425" y="33337"/>
                  <a:pt x="1358900" y="66675"/>
                  <a:pt x="1295400" y="101600"/>
                </a:cubicBezTo>
                <a:cubicBezTo>
                  <a:pt x="1231900" y="136525"/>
                  <a:pt x="1091142" y="141817"/>
                  <a:pt x="996950" y="209550"/>
                </a:cubicBezTo>
                <a:cubicBezTo>
                  <a:pt x="902758" y="277283"/>
                  <a:pt x="818092" y="446617"/>
                  <a:pt x="730250" y="508000"/>
                </a:cubicBezTo>
                <a:cubicBezTo>
                  <a:pt x="642408" y="569383"/>
                  <a:pt x="550333" y="549275"/>
                  <a:pt x="469900" y="577850"/>
                </a:cubicBezTo>
                <a:cubicBezTo>
                  <a:pt x="389467" y="606425"/>
                  <a:pt x="325967" y="657225"/>
                  <a:pt x="247650" y="679450"/>
                </a:cubicBezTo>
                <a:cubicBezTo>
                  <a:pt x="169333" y="701675"/>
                  <a:pt x="84666" y="706437"/>
                  <a:pt x="0" y="71120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3" name="Forme libre : forme 32">
            <a:extLst>
              <a:ext uri="{FF2B5EF4-FFF2-40B4-BE49-F238E27FC236}">
                <a16:creationId xmlns:a16="http://schemas.microsoft.com/office/drawing/2014/main" id="{FF0BF8AA-3094-4C50-B547-95E6ECEA66B7}"/>
              </a:ext>
            </a:extLst>
          </p:cNvPr>
          <p:cNvSpPr/>
          <p:nvPr/>
        </p:nvSpPr>
        <p:spPr>
          <a:xfrm>
            <a:off x="5092700" y="5222875"/>
            <a:ext cx="949325" cy="958850"/>
          </a:xfrm>
          <a:custGeom>
            <a:avLst/>
            <a:gdLst>
              <a:gd name="connsiteX0" fmla="*/ 733425 w 733425"/>
              <a:gd name="connsiteY0" fmla="*/ 0 h 841375"/>
              <a:gd name="connsiteX1" fmla="*/ 695325 w 733425"/>
              <a:gd name="connsiteY1" fmla="*/ 111125 h 841375"/>
              <a:gd name="connsiteX2" fmla="*/ 619125 w 733425"/>
              <a:gd name="connsiteY2" fmla="*/ 231775 h 841375"/>
              <a:gd name="connsiteX3" fmla="*/ 377825 w 733425"/>
              <a:gd name="connsiteY3" fmla="*/ 323850 h 841375"/>
              <a:gd name="connsiteX4" fmla="*/ 190500 w 733425"/>
              <a:gd name="connsiteY4" fmla="*/ 571500 h 841375"/>
              <a:gd name="connsiteX5" fmla="*/ 222250 w 733425"/>
              <a:gd name="connsiteY5" fmla="*/ 603250 h 841375"/>
              <a:gd name="connsiteX6" fmla="*/ 196850 w 733425"/>
              <a:gd name="connsiteY6" fmla="*/ 654050 h 841375"/>
              <a:gd name="connsiteX7" fmla="*/ 212725 w 733425"/>
              <a:gd name="connsiteY7" fmla="*/ 708025 h 841375"/>
              <a:gd name="connsiteX8" fmla="*/ 123825 w 733425"/>
              <a:gd name="connsiteY8" fmla="*/ 771525 h 841375"/>
              <a:gd name="connsiteX9" fmla="*/ 0 w 733425"/>
              <a:gd name="connsiteY9" fmla="*/ 841375 h 841375"/>
              <a:gd name="connsiteX0" fmla="*/ 939800 w 939800"/>
              <a:gd name="connsiteY0" fmla="*/ 0 h 949325"/>
              <a:gd name="connsiteX1" fmla="*/ 901700 w 939800"/>
              <a:gd name="connsiteY1" fmla="*/ 111125 h 949325"/>
              <a:gd name="connsiteX2" fmla="*/ 825500 w 939800"/>
              <a:gd name="connsiteY2" fmla="*/ 231775 h 949325"/>
              <a:gd name="connsiteX3" fmla="*/ 584200 w 939800"/>
              <a:gd name="connsiteY3" fmla="*/ 323850 h 949325"/>
              <a:gd name="connsiteX4" fmla="*/ 396875 w 939800"/>
              <a:gd name="connsiteY4" fmla="*/ 571500 h 949325"/>
              <a:gd name="connsiteX5" fmla="*/ 428625 w 939800"/>
              <a:gd name="connsiteY5" fmla="*/ 603250 h 949325"/>
              <a:gd name="connsiteX6" fmla="*/ 403225 w 939800"/>
              <a:gd name="connsiteY6" fmla="*/ 654050 h 949325"/>
              <a:gd name="connsiteX7" fmla="*/ 419100 w 939800"/>
              <a:gd name="connsiteY7" fmla="*/ 708025 h 949325"/>
              <a:gd name="connsiteX8" fmla="*/ 330200 w 939800"/>
              <a:gd name="connsiteY8" fmla="*/ 771525 h 949325"/>
              <a:gd name="connsiteX9" fmla="*/ 0 w 939800"/>
              <a:gd name="connsiteY9" fmla="*/ 949325 h 949325"/>
              <a:gd name="connsiteX0" fmla="*/ 949325 w 949325"/>
              <a:gd name="connsiteY0" fmla="*/ 0 h 958850"/>
              <a:gd name="connsiteX1" fmla="*/ 901700 w 949325"/>
              <a:gd name="connsiteY1" fmla="*/ 120650 h 958850"/>
              <a:gd name="connsiteX2" fmla="*/ 825500 w 949325"/>
              <a:gd name="connsiteY2" fmla="*/ 241300 h 958850"/>
              <a:gd name="connsiteX3" fmla="*/ 584200 w 949325"/>
              <a:gd name="connsiteY3" fmla="*/ 333375 h 958850"/>
              <a:gd name="connsiteX4" fmla="*/ 396875 w 949325"/>
              <a:gd name="connsiteY4" fmla="*/ 581025 h 958850"/>
              <a:gd name="connsiteX5" fmla="*/ 428625 w 949325"/>
              <a:gd name="connsiteY5" fmla="*/ 612775 h 958850"/>
              <a:gd name="connsiteX6" fmla="*/ 403225 w 949325"/>
              <a:gd name="connsiteY6" fmla="*/ 663575 h 958850"/>
              <a:gd name="connsiteX7" fmla="*/ 419100 w 949325"/>
              <a:gd name="connsiteY7" fmla="*/ 717550 h 958850"/>
              <a:gd name="connsiteX8" fmla="*/ 330200 w 949325"/>
              <a:gd name="connsiteY8" fmla="*/ 781050 h 958850"/>
              <a:gd name="connsiteX9" fmla="*/ 0 w 949325"/>
              <a:gd name="connsiteY9" fmla="*/ 958850 h 958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949325" h="958850">
                <a:moveTo>
                  <a:pt x="949325" y="0"/>
                </a:moveTo>
                <a:cubicBezTo>
                  <a:pt x="939800" y="36248"/>
                  <a:pt x="922337" y="80434"/>
                  <a:pt x="901700" y="120650"/>
                </a:cubicBezTo>
                <a:cubicBezTo>
                  <a:pt x="881063" y="160866"/>
                  <a:pt x="878417" y="205846"/>
                  <a:pt x="825500" y="241300"/>
                </a:cubicBezTo>
                <a:cubicBezTo>
                  <a:pt x="772583" y="276754"/>
                  <a:pt x="655637" y="276754"/>
                  <a:pt x="584200" y="333375"/>
                </a:cubicBezTo>
                <a:cubicBezTo>
                  <a:pt x="512762" y="389996"/>
                  <a:pt x="422804" y="534458"/>
                  <a:pt x="396875" y="581025"/>
                </a:cubicBezTo>
                <a:cubicBezTo>
                  <a:pt x="370946" y="627592"/>
                  <a:pt x="427567" y="599017"/>
                  <a:pt x="428625" y="612775"/>
                </a:cubicBezTo>
                <a:cubicBezTo>
                  <a:pt x="429683" y="626533"/>
                  <a:pt x="404812" y="646113"/>
                  <a:pt x="403225" y="663575"/>
                </a:cubicBezTo>
                <a:cubicBezTo>
                  <a:pt x="401638" y="681037"/>
                  <a:pt x="431271" y="697971"/>
                  <a:pt x="419100" y="717550"/>
                </a:cubicBezTo>
                <a:cubicBezTo>
                  <a:pt x="406929" y="737129"/>
                  <a:pt x="365654" y="758825"/>
                  <a:pt x="330200" y="781050"/>
                </a:cubicBezTo>
                <a:cubicBezTo>
                  <a:pt x="294746" y="803275"/>
                  <a:pt x="44185" y="935037"/>
                  <a:pt x="0" y="95885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4" name="Forme libre : forme 3">
            <a:extLst>
              <a:ext uri="{FF2B5EF4-FFF2-40B4-BE49-F238E27FC236}">
                <a16:creationId xmlns:a16="http://schemas.microsoft.com/office/drawing/2014/main" id="{9785E986-7D90-49DA-8C7B-6E217AE16429}"/>
              </a:ext>
            </a:extLst>
          </p:cNvPr>
          <p:cNvSpPr/>
          <p:nvPr/>
        </p:nvSpPr>
        <p:spPr>
          <a:xfrm>
            <a:off x="9458297" y="1866900"/>
            <a:ext cx="218196" cy="3594735"/>
          </a:xfrm>
          <a:custGeom>
            <a:avLst/>
            <a:gdLst>
              <a:gd name="connsiteX0" fmla="*/ 57178 w 214952"/>
              <a:gd name="connsiteY0" fmla="*/ 0 h 3152775"/>
              <a:gd name="connsiteX1" fmla="*/ 19078 w 214952"/>
              <a:gd name="connsiteY1" fmla="*/ 762000 h 3152775"/>
              <a:gd name="connsiteX2" fmla="*/ 19078 w 214952"/>
              <a:gd name="connsiteY2" fmla="*/ 1000125 h 3152775"/>
              <a:gd name="connsiteX3" fmla="*/ 76228 w 214952"/>
              <a:gd name="connsiteY3" fmla="*/ 1285875 h 3152775"/>
              <a:gd name="connsiteX4" fmla="*/ 76228 w 214952"/>
              <a:gd name="connsiteY4" fmla="*/ 1647825 h 3152775"/>
              <a:gd name="connsiteX5" fmla="*/ 28 w 214952"/>
              <a:gd name="connsiteY5" fmla="*/ 2057400 h 3152775"/>
              <a:gd name="connsiteX6" fmla="*/ 85753 w 214952"/>
              <a:gd name="connsiteY6" fmla="*/ 2314575 h 3152775"/>
              <a:gd name="connsiteX7" fmla="*/ 209578 w 214952"/>
              <a:gd name="connsiteY7" fmla="*/ 2505075 h 3152775"/>
              <a:gd name="connsiteX8" fmla="*/ 181003 w 214952"/>
              <a:gd name="connsiteY8" fmla="*/ 3152775 h 3152775"/>
              <a:gd name="connsiteX0" fmla="*/ 57178 w 218196"/>
              <a:gd name="connsiteY0" fmla="*/ 0 h 3541395"/>
              <a:gd name="connsiteX1" fmla="*/ 19078 w 218196"/>
              <a:gd name="connsiteY1" fmla="*/ 762000 h 3541395"/>
              <a:gd name="connsiteX2" fmla="*/ 19078 w 218196"/>
              <a:gd name="connsiteY2" fmla="*/ 1000125 h 3541395"/>
              <a:gd name="connsiteX3" fmla="*/ 76228 w 218196"/>
              <a:gd name="connsiteY3" fmla="*/ 1285875 h 3541395"/>
              <a:gd name="connsiteX4" fmla="*/ 76228 w 218196"/>
              <a:gd name="connsiteY4" fmla="*/ 1647825 h 3541395"/>
              <a:gd name="connsiteX5" fmla="*/ 28 w 218196"/>
              <a:gd name="connsiteY5" fmla="*/ 2057400 h 3541395"/>
              <a:gd name="connsiteX6" fmla="*/ 85753 w 218196"/>
              <a:gd name="connsiteY6" fmla="*/ 2314575 h 3541395"/>
              <a:gd name="connsiteX7" fmla="*/ 209578 w 218196"/>
              <a:gd name="connsiteY7" fmla="*/ 2505075 h 3541395"/>
              <a:gd name="connsiteX8" fmla="*/ 196243 w 218196"/>
              <a:gd name="connsiteY8" fmla="*/ 3541395 h 3541395"/>
              <a:gd name="connsiteX0" fmla="*/ 57178 w 218196"/>
              <a:gd name="connsiteY0" fmla="*/ 0 h 3594735"/>
              <a:gd name="connsiteX1" fmla="*/ 19078 w 218196"/>
              <a:gd name="connsiteY1" fmla="*/ 762000 h 3594735"/>
              <a:gd name="connsiteX2" fmla="*/ 19078 w 218196"/>
              <a:gd name="connsiteY2" fmla="*/ 1000125 h 3594735"/>
              <a:gd name="connsiteX3" fmla="*/ 76228 w 218196"/>
              <a:gd name="connsiteY3" fmla="*/ 1285875 h 3594735"/>
              <a:gd name="connsiteX4" fmla="*/ 76228 w 218196"/>
              <a:gd name="connsiteY4" fmla="*/ 1647825 h 3594735"/>
              <a:gd name="connsiteX5" fmla="*/ 28 w 218196"/>
              <a:gd name="connsiteY5" fmla="*/ 2057400 h 3594735"/>
              <a:gd name="connsiteX6" fmla="*/ 85753 w 218196"/>
              <a:gd name="connsiteY6" fmla="*/ 2314575 h 3594735"/>
              <a:gd name="connsiteX7" fmla="*/ 209578 w 218196"/>
              <a:gd name="connsiteY7" fmla="*/ 2505075 h 3594735"/>
              <a:gd name="connsiteX8" fmla="*/ 196243 w 218196"/>
              <a:gd name="connsiteY8" fmla="*/ 3594735 h 35947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18196" h="3594735">
                <a:moveTo>
                  <a:pt x="57178" y="0"/>
                </a:moveTo>
                <a:cubicBezTo>
                  <a:pt x="41303" y="297656"/>
                  <a:pt x="25428" y="595313"/>
                  <a:pt x="19078" y="762000"/>
                </a:cubicBezTo>
                <a:cubicBezTo>
                  <a:pt x="12728" y="928688"/>
                  <a:pt x="9553" y="912813"/>
                  <a:pt x="19078" y="1000125"/>
                </a:cubicBezTo>
                <a:cubicBezTo>
                  <a:pt x="28603" y="1087437"/>
                  <a:pt x="66703" y="1177925"/>
                  <a:pt x="76228" y="1285875"/>
                </a:cubicBezTo>
                <a:cubicBezTo>
                  <a:pt x="85753" y="1393825"/>
                  <a:pt x="88928" y="1519238"/>
                  <a:pt x="76228" y="1647825"/>
                </a:cubicBezTo>
                <a:cubicBezTo>
                  <a:pt x="63528" y="1776412"/>
                  <a:pt x="-1560" y="1946275"/>
                  <a:pt x="28" y="2057400"/>
                </a:cubicBezTo>
                <a:cubicBezTo>
                  <a:pt x="1615" y="2168525"/>
                  <a:pt x="50828" y="2239963"/>
                  <a:pt x="85753" y="2314575"/>
                </a:cubicBezTo>
                <a:cubicBezTo>
                  <a:pt x="120678" y="2389187"/>
                  <a:pt x="193703" y="2365375"/>
                  <a:pt x="209578" y="2505075"/>
                </a:cubicBezTo>
                <a:cubicBezTo>
                  <a:pt x="225453" y="2644775"/>
                  <a:pt x="218468" y="3340735"/>
                  <a:pt x="196243" y="3594735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7" name="Forme libre : forme 6">
            <a:extLst>
              <a:ext uri="{FF2B5EF4-FFF2-40B4-BE49-F238E27FC236}">
                <a16:creationId xmlns:a16="http://schemas.microsoft.com/office/drawing/2014/main" id="{DE2091A2-893D-4FD9-B5DC-08FAAC12AD69}"/>
              </a:ext>
            </a:extLst>
          </p:cNvPr>
          <p:cNvSpPr/>
          <p:nvPr/>
        </p:nvSpPr>
        <p:spPr>
          <a:xfrm>
            <a:off x="4667250" y="1800225"/>
            <a:ext cx="3514743" cy="3819524"/>
          </a:xfrm>
          <a:custGeom>
            <a:avLst/>
            <a:gdLst>
              <a:gd name="connsiteX0" fmla="*/ 0 w 4103757"/>
              <a:gd name="connsiteY0" fmla="*/ 3510562 h 3510562"/>
              <a:gd name="connsiteX1" fmla="*/ 228600 w 4103757"/>
              <a:gd name="connsiteY1" fmla="*/ 3215287 h 3510562"/>
              <a:gd name="connsiteX2" fmla="*/ 400050 w 4103757"/>
              <a:gd name="connsiteY2" fmla="*/ 3053362 h 3510562"/>
              <a:gd name="connsiteX3" fmla="*/ 923925 w 4103757"/>
              <a:gd name="connsiteY3" fmla="*/ 2748562 h 3510562"/>
              <a:gd name="connsiteX4" fmla="*/ 1162050 w 4103757"/>
              <a:gd name="connsiteY4" fmla="*/ 2691412 h 3510562"/>
              <a:gd name="connsiteX5" fmla="*/ 1533525 w 4103757"/>
              <a:gd name="connsiteY5" fmla="*/ 2500912 h 3510562"/>
              <a:gd name="connsiteX6" fmla="*/ 1638300 w 4103757"/>
              <a:gd name="connsiteY6" fmla="*/ 2110387 h 3510562"/>
              <a:gd name="connsiteX7" fmla="*/ 1838325 w 4103757"/>
              <a:gd name="connsiteY7" fmla="*/ 1719862 h 3510562"/>
              <a:gd name="connsiteX8" fmla="*/ 2190750 w 4103757"/>
              <a:gd name="connsiteY8" fmla="*/ 1291237 h 3510562"/>
              <a:gd name="connsiteX9" fmla="*/ 2381250 w 4103757"/>
              <a:gd name="connsiteY9" fmla="*/ 976912 h 3510562"/>
              <a:gd name="connsiteX10" fmla="*/ 2705100 w 4103757"/>
              <a:gd name="connsiteY10" fmla="*/ 795937 h 3510562"/>
              <a:gd name="connsiteX11" fmla="*/ 3181350 w 4103757"/>
              <a:gd name="connsiteY11" fmla="*/ 405412 h 3510562"/>
              <a:gd name="connsiteX12" fmla="*/ 3371850 w 4103757"/>
              <a:gd name="connsiteY12" fmla="*/ 110137 h 3510562"/>
              <a:gd name="connsiteX0" fmla="*/ 0 w 3181350"/>
              <a:gd name="connsiteY0" fmla="*/ 3105150 h 3105150"/>
              <a:gd name="connsiteX1" fmla="*/ 228600 w 3181350"/>
              <a:gd name="connsiteY1" fmla="*/ 2809875 h 3105150"/>
              <a:gd name="connsiteX2" fmla="*/ 400050 w 3181350"/>
              <a:gd name="connsiteY2" fmla="*/ 2647950 h 3105150"/>
              <a:gd name="connsiteX3" fmla="*/ 923925 w 3181350"/>
              <a:gd name="connsiteY3" fmla="*/ 2343150 h 3105150"/>
              <a:gd name="connsiteX4" fmla="*/ 1162050 w 3181350"/>
              <a:gd name="connsiteY4" fmla="*/ 2286000 h 3105150"/>
              <a:gd name="connsiteX5" fmla="*/ 1533525 w 3181350"/>
              <a:gd name="connsiteY5" fmla="*/ 2095500 h 3105150"/>
              <a:gd name="connsiteX6" fmla="*/ 1638300 w 3181350"/>
              <a:gd name="connsiteY6" fmla="*/ 1704975 h 3105150"/>
              <a:gd name="connsiteX7" fmla="*/ 1838325 w 3181350"/>
              <a:gd name="connsiteY7" fmla="*/ 1314450 h 3105150"/>
              <a:gd name="connsiteX8" fmla="*/ 2190750 w 3181350"/>
              <a:gd name="connsiteY8" fmla="*/ 885825 h 3105150"/>
              <a:gd name="connsiteX9" fmla="*/ 2381250 w 3181350"/>
              <a:gd name="connsiteY9" fmla="*/ 571500 h 3105150"/>
              <a:gd name="connsiteX10" fmla="*/ 2705100 w 3181350"/>
              <a:gd name="connsiteY10" fmla="*/ 390525 h 3105150"/>
              <a:gd name="connsiteX11" fmla="*/ 3181350 w 3181350"/>
              <a:gd name="connsiteY11" fmla="*/ 0 h 3105150"/>
              <a:gd name="connsiteX0" fmla="*/ 0 w 3181350"/>
              <a:gd name="connsiteY0" fmla="*/ 3105150 h 3105150"/>
              <a:gd name="connsiteX1" fmla="*/ 228600 w 3181350"/>
              <a:gd name="connsiteY1" fmla="*/ 2809875 h 3105150"/>
              <a:gd name="connsiteX2" fmla="*/ 400050 w 3181350"/>
              <a:gd name="connsiteY2" fmla="*/ 2647950 h 3105150"/>
              <a:gd name="connsiteX3" fmla="*/ 923925 w 3181350"/>
              <a:gd name="connsiteY3" fmla="*/ 2343150 h 3105150"/>
              <a:gd name="connsiteX4" fmla="*/ 1162050 w 3181350"/>
              <a:gd name="connsiteY4" fmla="*/ 2286000 h 3105150"/>
              <a:gd name="connsiteX5" fmla="*/ 1533525 w 3181350"/>
              <a:gd name="connsiteY5" fmla="*/ 2095500 h 3105150"/>
              <a:gd name="connsiteX6" fmla="*/ 1638300 w 3181350"/>
              <a:gd name="connsiteY6" fmla="*/ 1704975 h 3105150"/>
              <a:gd name="connsiteX7" fmla="*/ 1838325 w 3181350"/>
              <a:gd name="connsiteY7" fmla="*/ 1314450 h 3105150"/>
              <a:gd name="connsiteX8" fmla="*/ 2190750 w 3181350"/>
              <a:gd name="connsiteY8" fmla="*/ 885825 h 3105150"/>
              <a:gd name="connsiteX9" fmla="*/ 2381250 w 3181350"/>
              <a:gd name="connsiteY9" fmla="*/ 571500 h 3105150"/>
              <a:gd name="connsiteX10" fmla="*/ 2705100 w 3181350"/>
              <a:gd name="connsiteY10" fmla="*/ 390525 h 3105150"/>
              <a:gd name="connsiteX11" fmla="*/ 3181350 w 3181350"/>
              <a:gd name="connsiteY11" fmla="*/ 0 h 3105150"/>
              <a:gd name="connsiteX12" fmla="*/ 3181350 w 3181350"/>
              <a:gd name="connsiteY12" fmla="*/ 0 h 3105150"/>
              <a:gd name="connsiteX0" fmla="*/ 0 w 3333750"/>
              <a:gd name="connsiteY0" fmla="*/ 3305175 h 3305175"/>
              <a:gd name="connsiteX1" fmla="*/ 228600 w 3333750"/>
              <a:gd name="connsiteY1" fmla="*/ 3009900 h 3305175"/>
              <a:gd name="connsiteX2" fmla="*/ 400050 w 3333750"/>
              <a:gd name="connsiteY2" fmla="*/ 2847975 h 3305175"/>
              <a:gd name="connsiteX3" fmla="*/ 923925 w 3333750"/>
              <a:gd name="connsiteY3" fmla="*/ 2543175 h 3305175"/>
              <a:gd name="connsiteX4" fmla="*/ 1162050 w 3333750"/>
              <a:gd name="connsiteY4" fmla="*/ 2486025 h 3305175"/>
              <a:gd name="connsiteX5" fmla="*/ 1533525 w 3333750"/>
              <a:gd name="connsiteY5" fmla="*/ 2295525 h 3305175"/>
              <a:gd name="connsiteX6" fmla="*/ 1638300 w 3333750"/>
              <a:gd name="connsiteY6" fmla="*/ 1905000 h 3305175"/>
              <a:gd name="connsiteX7" fmla="*/ 1838325 w 3333750"/>
              <a:gd name="connsiteY7" fmla="*/ 1514475 h 3305175"/>
              <a:gd name="connsiteX8" fmla="*/ 2190750 w 3333750"/>
              <a:gd name="connsiteY8" fmla="*/ 1085850 h 3305175"/>
              <a:gd name="connsiteX9" fmla="*/ 2381250 w 3333750"/>
              <a:gd name="connsiteY9" fmla="*/ 771525 h 3305175"/>
              <a:gd name="connsiteX10" fmla="*/ 2705100 w 3333750"/>
              <a:gd name="connsiteY10" fmla="*/ 590550 h 3305175"/>
              <a:gd name="connsiteX11" fmla="*/ 3181350 w 3333750"/>
              <a:gd name="connsiteY11" fmla="*/ 200025 h 3305175"/>
              <a:gd name="connsiteX12" fmla="*/ 3333750 w 3333750"/>
              <a:gd name="connsiteY12" fmla="*/ 0 h 3305175"/>
              <a:gd name="connsiteX0" fmla="*/ 0 w 3342637"/>
              <a:gd name="connsiteY0" fmla="*/ 3323045 h 3323045"/>
              <a:gd name="connsiteX1" fmla="*/ 228600 w 3342637"/>
              <a:gd name="connsiteY1" fmla="*/ 3027770 h 3323045"/>
              <a:gd name="connsiteX2" fmla="*/ 400050 w 3342637"/>
              <a:gd name="connsiteY2" fmla="*/ 2865845 h 3323045"/>
              <a:gd name="connsiteX3" fmla="*/ 923925 w 3342637"/>
              <a:gd name="connsiteY3" fmla="*/ 2561045 h 3323045"/>
              <a:gd name="connsiteX4" fmla="*/ 1162050 w 3342637"/>
              <a:gd name="connsiteY4" fmla="*/ 2503895 h 3323045"/>
              <a:gd name="connsiteX5" fmla="*/ 1533525 w 3342637"/>
              <a:gd name="connsiteY5" fmla="*/ 2313395 h 3323045"/>
              <a:gd name="connsiteX6" fmla="*/ 1638300 w 3342637"/>
              <a:gd name="connsiteY6" fmla="*/ 1922870 h 3323045"/>
              <a:gd name="connsiteX7" fmla="*/ 1838325 w 3342637"/>
              <a:gd name="connsiteY7" fmla="*/ 1532345 h 3323045"/>
              <a:gd name="connsiteX8" fmla="*/ 2190750 w 3342637"/>
              <a:gd name="connsiteY8" fmla="*/ 1103720 h 3323045"/>
              <a:gd name="connsiteX9" fmla="*/ 2381250 w 3342637"/>
              <a:gd name="connsiteY9" fmla="*/ 789395 h 3323045"/>
              <a:gd name="connsiteX10" fmla="*/ 2705100 w 3342637"/>
              <a:gd name="connsiteY10" fmla="*/ 608420 h 3323045"/>
              <a:gd name="connsiteX11" fmla="*/ 3181350 w 3342637"/>
              <a:gd name="connsiteY11" fmla="*/ 217895 h 3323045"/>
              <a:gd name="connsiteX12" fmla="*/ 3333750 w 3342637"/>
              <a:gd name="connsiteY12" fmla="*/ 17870 h 3323045"/>
              <a:gd name="connsiteX13" fmla="*/ 3324225 w 3342637"/>
              <a:gd name="connsiteY13" fmla="*/ 8346 h 3323045"/>
              <a:gd name="connsiteX0" fmla="*/ 0 w 3514743"/>
              <a:gd name="connsiteY0" fmla="*/ 3819524 h 3819524"/>
              <a:gd name="connsiteX1" fmla="*/ 228600 w 3514743"/>
              <a:gd name="connsiteY1" fmla="*/ 3524249 h 3819524"/>
              <a:gd name="connsiteX2" fmla="*/ 400050 w 3514743"/>
              <a:gd name="connsiteY2" fmla="*/ 3362324 h 3819524"/>
              <a:gd name="connsiteX3" fmla="*/ 923925 w 3514743"/>
              <a:gd name="connsiteY3" fmla="*/ 3057524 h 3819524"/>
              <a:gd name="connsiteX4" fmla="*/ 1162050 w 3514743"/>
              <a:gd name="connsiteY4" fmla="*/ 3000374 h 3819524"/>
              <a:gd name="connsiteX5" fmla="*/ 1533525 w 3514743"/>
              <a:gd name="connsiteY5" fmla="*/ 2809874 h 3819524"/>
              <a:gd name="connsiteX6" fmla="*/ 1638300 w 3514743"/>
              <a:gd name="connsiteY6" fmla="*/ 2419349 h 3819524"/>
              <a:gd name="connsiteX7" fmla="*/ 1838325 w 3514743"/>
              <a:gd name="connsiteY7" fmla="*/ 2028824 h 3819524"/>
              <a:gd name="connsiteX8" fmla="*/ 2190750 w 3514743"/>
              <a:gd name="connsiteY8" fmla="*/ 1600199 h 3819524"/>
              <a:gd name="connsiteX9" fmla="*/ 2381250 w 3514743"/>
              <a:gd name="connsiteY9" fmla="*/ 1285874 h 3819524"/>
              <a:gd name="connsiteX10" fmla="*/ 2705100 w 3514743"/>
              <a:gd name="connsiteY10" fmla="*/ 1104899 h 3819524"/>
              <a:gd name="connsiteX11" fmla="*/ 3181350 w 3514743"/>
              <a:gd name="connsiteY11" fmla="*/ 714374 h 3819524"/>
              <a:gd name="connsiteX12" fmla="*/ 3333750 w 3514743"/>
              <a:gd name="connsiteY12" fmla="*/ 514349 h 3819524"/>
              <a:gd name="connsiteX13" fmla="*/ 3514725 w 3514743"/>
              <a:gd name="connsiteY13" fmla="*/ 0 h 38195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3514743" h="3819524">
                <a:moveTo>
                  <a:pt x="0" y="3819524"/>
                </a:moveTo>
                <a:cubicBezTo>
                  <a:pt x="80962" y="3709986"/>
                  <a:pt x="161925" y="3600449"/>
                  <a:pt x="228600" y="3524249"/>
                </a:cubicBezTo>
                <a:cubicBezTo>
                  <a:pt x="295275" y="3448049"/>
                  <a:pt x="284163" y="3440111"/>
                  <a:pt x="400050" y="3362324"/>
                </a:cubicBezTo>
                <a:cubicBezTo>
                  <a:pt x="515937" y="3284537"/>
                  <a:pt x="796925" y="3117849"/>
                  <a:pt x="923925" y="3057524"/>
                </a:cubicBezTo>
                <a:cubicBezTo>
                  <a:pt x="1050925" y="2997199"/>
                  <a:pt x="1060450" y="3041649"/>
                  <a:pt x="1162050" y="3000374"/>
                </a:cubicBezTo>
                <a:cubicBezTo>
                  <a:pt x="1263650" y="2959099"/>
                  <a:pt x="1454150" y="2906712"/>
                  <a:pt x="1533525" y="2809874"/>
                </a:cubicBezTo>
                <a:cubicBezTo>
                  <a:pt x="1612900" y="2713036"/>
                  <a:pt x="1587500" y="2549524"/>
                  <a:pt x="1638300" y="2419349"/>
                </a:cubicBezTo>
                <a:cubicBezTo>
                  <a:pt x="1689100" y="2289174"/>
                  <a:pt x="1746250" y="2165349"/>
                  <a:pt x="1838325" y="2028824"/>
                </a:cubicBezTo>
                <a:cubicBezTo>
                  <a:pt x="1930400" y="1892299"/>
                  <a:pt x="2100262" y="1724024"/>
                  <a:pt x="2190750" y="1600199"/>
                </a:cubicBezTo>
                <a:cubicBezTo>
                  <a:pt x="2281238" y="1476374"/>
                  <a:pt x="2295525" y="1368424"/>
                  <a:pt x="2381250" y="1285874"/>
                </a:cubicBezTo>
                <a:cubicBezTo>
                  <a:pt x="2466975" y="1203324"/>
                  <a:pt x="2571750" y="1200149"/>
                  <a:pt x="2705100" y="1104899"/>
                </a:cubicBezTo>
                <a:cubicBezTo>
                  <a:pt x="2838450" y="1009649"/>
                  <a:pt x="3070225" y="828674"/>
                  <a:pt x="3181350" y="714374"/>
                </a:cubicBezTo>
                <a:lnTo>
                  <a:pt x="3333750" y="514349"/>
                </a:lnTo>
                <a:cubicBezTo>
                  <a:pt x="3357562" y="479424"/>
                  <a:pt x="3516709" y="1984"/>
                  <a:pt x="3514725" y="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0" name="Forme libre : forme 9">
            <a:extLst>
              <a:ext uri="{FF2B5EF4-FFF2-40B4-BE49-F238E27FC236}">
                <a16:creationId xmlns:a16="http://schemas.microsoft.com/office/drawing/2014/main" id="{A3F9438B-574A-41ED-A02A-B92F4E8208B1}"/>
              </a:ext>
            </a:extLst>
          </p:cNvPr>
          <p:cNvSpPr/>
          <p:nvPr/>
        </p:nvSpPr>
        <p:spPr>
          <a:xfrm>
            <a:off x="5052060" y="2735580"/>
            <a:ext cx="4960620" cy="2552831"/>
          </a:xfrm>
          <a:custGeom>
            <a:avLst/>
            <a:gdLst>
              <a:gd name="connsiteX0" fmla="*/ 4960620 w 4960620"/>
              <a:gd name="connsiteY0" fmla="*/ 0 h 2552831"/>
              <a:gd name="connsiteX1" fmla="*/ 4472940 w 4960620"/>
              <a:gd name="connsiteY1" fmla="*/ 190500 h 2552831"/>
              <a:gd name="connsiteX2" fmla="*/ 4267200 w 4960620"/>
              <a:gd name="connsiteY2" fmla="*/ 266700 h 2552831"/>
              <a:gd name="connsiteX3" fmla="*/ 3985260 w 4960620"/>
              <a:gd name="connsiteY3" fmla="*/ 419100 h 2552831"/>
              <a:gd name="connsiteX4" fmla="*/ 3810000 w 4960620"/>
              <a:gd name="connsiteY4" fmla="*/ 609600 h 2552831"/>
              <a:gd name="connsiteX5" fmla="*/ 3810000 w 4960620"/>
              <a:gd name="connsiteY5" fmla="*/ 693420 h 2552831"/>
              <a:gd name="connsiteX6" fmla="*/ 3672840 w 4960620"/>
              <a:gd name="connsiteY6" fmla="*/ 838200 h 2552831"/>
              <a:gd name="connsiteX7" fmla="*/ 3489960 w 4960620"/>
              <a:gd name="connsiteY7" fmla="*/ 944880 h 2552831"/>
              <a:gd name="connsiteX8" fmla="*/ 3345180 w 4960620"/>
              <a:gd name="connsiteY8" fmla="*/ 967740 h 2552831"/>
              <a:gd name="connsiteX9" fmla="*/ 3070860 w 4960620"/>
              <a:gd name="connsiteY9" fmla="*/ 1135380 h 2552831"/>
              <a:gd name="connsiteX10" fmla="*/ 2903220 w 4960620"/>
              <a:gd name="connsiteY10" fmla="*/ 1379220 h 2552831"/>
              <a:gd name="connsiteX11" fmla="*/ 2636520 w 4960620"/>
              <a:gd name="connsiteY11" fmla="*/ 1653540 h 2552831"/>
              <a:gd name="connsiteX12" fmla="*/ 2506980 w 4960620"/>
              <a:gd name="connsiteY12" fmla="*/ 1836420 h 2552831"/>
              <a:gd name="connsiteX13" fmla="*/ 2133600 w 4960620"/>
              <a:gd name="connsiteY13" fmla="*/ 2049780 h 2552831"/>
              <a:gd name="connsiteX14" fmla="*/ 1783080 w 4960620"/>
              <a:gd name="connsiteY14" fmla="*/ 2278380 h 2552831"/>
              <a:gd name="connsiteX15" fmla="*/ 1249680 w 4960620"/>
              <a:gd name="connsiteY15" fmla="*/ 2506980 h 2552831"/>
              <a:gd name="connsiteX16" fmla="*/ 830580 w 4960620"/>
              <a:gd name="connsiteY16" fmla="*/ 2453640 h 2552831"/>
              <a:gd name="connsiteX17" fmla="*/ 571500 w 4960620"/>
              <a:gd name="connsiteY17" fmla="*/ 2545080 h 2552831"/>
              <a:gd name="connsiteX18" fmla="*/ 342900 w 4960620"/>
              <a:gd name="connsiteY18" fmla="*/ 2537460 h 2552831"/>
              <a:gd name="connsiteX19" fmla="*/ 236220 w 4960620"/>
              <a:gd name="connsiteY19" fmla="*/ 2453640 h 2552831"/>
              <a:gd name="connsiteX20" fmla="*/ 0 w 4960620"/>
              <a:gd name="connsiteY20" fmla="*/ 2529840 h 25528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4960620" h="2552831">
                <a:moveTo>
                  <a:pt x="4960620" y="0"/>
                </a:moveTo>
                <a:lnTo>
                  <a:pt x="4472940" y="190500"/>
                </a:lnTo>
                <a:cubicBezTo>
                  <a:pt x="4357370" y="234950"/>
                  <a:pt x="4348480" y="228600"/>
                  <a:pt x="4267200" y="266700"/>
                </a:cubicBezTo>
                <a:cubicBezTo>
                  <a:pt x="4185920" y="304800"/>
                  <a:pt x="4061460" y="361950"/>
                  <a:pt x="3985260" y="419100"/>
                </a:cubicBezTo>
                <a:cubicBezTo>
                  <a:pt x="3909060" y="476250"/>
                  <a:pt x="3839210" y="563880"/>
                  <a:pt x="3810000" y="609600"/>
                </a:cubicBezTo>
                <a:cubicBezTo>
                  <a:pt x="3780790" y="655320"/>
                  <a:pt x="3832860" y="655320"/>
                  <a:pt x="3810000" y="693420"/>
                </a:cubicBezTo>
                <a:cubicBezTo>
                  <a:pt x="3787140" y="731520"/>
                  <a:pt x="3726180" y="796290"/>
                  <a:pt x="3672840" y="838200"/>
                </a:cubicBezTo>
                <a:cubicBezTo>
                  <a:pt x="3619500" y="880110"/>
                  <a:pt x="3544570" y="923290"/>
                  <a:pt x="3489960" y="944880"/>
                </a:cubicBezTo>
                <a:cubicBezTo>
                  <a:pt x="3435350" y="966470"/>
                  <a:pt x="3415030" y="935990"/>
                  <a:pt x="3345180" y="967740"/>
                </a:cubicBezTo>
                <a:cubicBezTo>
                  <a:pt x="3275330" y="999490"/>
                  <a:pt x="3144520" y="1066800"/>
                  <a:pt x="3070860" y="1135380"/>
                </a:cubicBezTo>
                <a:cubicBezTo>
                  <a:pt x="2997200" y="1203960"/>
                  <a:pt x="2975610" y="1292860"/>
                  <a:pt x="2903220" y="1379220"/>
                </a:cubicBezTo>
                <a:cubicBezTo>
                  <a:pt x="2830830" y="1465580"/>
                  <a:pt x="2702560" y="1577340"/>
                  <a:pt x="2636520" y="1653540"/>
                </a:cubicBezTo>
                <a:cubicBezTo>
                  <a:pt x="2570480" y="1729740"/>
                  <a:pt x="2590800" y="1770380"/>
                  <a:pt x="2506980" y="1836420"/>
                </a:cubicBezTo>
                <a:cubicBezTo>
                  <a:pt x="2423160" y="1902460"/>
                  <a:pt x="2254250" y="1976120"/>
                  <a:pt x="2133600" y="2049780"/>
                </a:cubicBezTo>
                <a:cubicBezTo>
                  <a:pt x="2012950" y="2123440"/>
                  <a:pt x="1930400" y="2202180"/>
                  <a:pt x="1783080" y="2278380"/>
                </a:cubicBezTo>
                <a:cubicBezTo>
                  <a:pt x="1635760" y="2354580"/>
                  <a:pt x="1408430" y="2477770"/>
                  <a:pt x="1249680" y="2506980"/>
                </a:cubicBezTo>
                <a:cubicBezTo>
                  <a:pt x="1090930" y="2536190"/>
                  <a:pt x="943610" y="2447290"/>
                  <a:pt x="830580" y="2453640"/>
                </a:cubicBezTo>
                <a:cubicBezTo>
                  <a:pt x="717550" y="2459990"/>
                  <a:pt x="652780" y="2531110"/>
                  <a:pt x="571500" y="2545080"/>
                </a:cubicBezTo>
                <a:cubicBezTo>
                  <a:pt x="490220" y="2559050"/>
                  <a:pt x="398780" y="2552700"/>
                  <a:pt x="342900" y="2537460"/>
                </a:cubicBezTo>
                <a:cubicBezTo>
                  <a:pt x="287020" y="2522220"/>
                  <a:pt x="293370" y="2454910"/>
                  <a:pt x="236220" y="2453640"/>
                </a:cubicBezTo>
                <a:cubicBezTo>
                  <a:pt x="179070" y="2452370"/>
                  <a:pt x="89535" y="2491105"/>
                  <a:pt x="0" y="252984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2" name="Forme libre : forme 11">
            <a:extLst>
              <a:ext uri="{FF2B5EF4-FFF2-40B4-BE49-F238E27FC236}">
                <a16:creationId xmlns:a16="http://schemas.microsoft.com/office/drawing/2014/main" id="{944CCB70-F3D6-4557-9C2F-76D3681E987B}"/>
              </a:ext>
            </a:extLst>
          </p:cNvPr>
          <p:cNvSpPr/>
          <p:nvPr/>
        </p:nvSpPr>
        <p:spPr>
          <a:xfrm>
            <a:off x="4076700" y="2202180"/>
            <a:ext cx="4556760" cy="3308828"/>
          </a:xfrm>
          <a:custGeom>
            <a:avLst/>
            <a:gdLst>
              <a:gd name="connsiteX0" fmla="*/ 0 w 4556760"/>
              <a:gd name="connsiteY0" fmla="*/ 0 h 3308828"/>
              <a:gd name="connsiteX1" fmla="*/ 266700 w 4556760"/>
              <a:gd name="connsiteY1" fmla="*/ 243840 h 3308828"/>
              <a:gd name="connsiteX2" fmla="*/ 670560 w 4556760"/>
              <a:gd name="connsiteY2" fmla="*/ 457200 h 3308828"/>
              <a:gd name="connsiteX3" fmla="*/ 1219200 w 4556760"/>
              <a:gd name="connsiteY3" fmla="*/ 807720 h 3308828"/>
              <a:gd name="connsiteX4" fmla="*/ 1341120 w 4556760"/>
              <a:gd name="connsiteY4" fmla="*/ 967740 h 3308828"/>
              <a:gd name="connsiteX5" fmla="*/ 1661160 w 4556760"/>
              <a:gd name="connsiteY5" fmla="*/ 1333500 h 3308828"/>
              <a:gd name="connsiteX6" fmla="*/ 2080260 w 4556760"/>
              <a:gd name="connsiteY6" fmla="*/ 1661160 h 3308828"/>
              <a:gd name="connsiteX7" fmla="*/ 2484120 w 4556760"/>
              <a:gd name="connsiteY7" fmla="*/ 1927860 h 3308828"/>
              <a:gd name="connsiteX8" fmla="*/ 2865120 w 4556760"/>
              <a:gd name="connsiteY8" fmla="*/ 2171700 h 3308828"/>
              <a:gd name="connsiteX9" fmla="*/ 3055620 w 4556760"/>
              <a:gd name="connsiteY9" fmla="*/ 2514600 h 3308828"/>
              <a:gd name="connsiteX10" fmla="*/ 3322320 w 4556760"/>
              <a:gd name="connsiteY10" fmla="*/ 2674620 h 3308828"/>
              <a:gd name="connsiteX11" fmla="*/ 3825240 w 4556760"/>
              <a:gd name="connsiteY11" fmla="*/ 2743200 h 3308828"/>
              <a:gd name="connsiteX12" fmla="*/ 4008120 w 4556760"/>
              <a:gd name="connsiteY12" fmla="*/ 2895600 h 3308828"/>
              <a:gd name="connsiteX13" fmla="*/ 4465320 w 4556760"/>
              <a:gd name="connsiteY13" fmla="*/ 3246120 h 3308828"/>
              <a:gd name="connsiteX14" fmla="*/ 4556760 w 4556760"/>
              <a:gd name="connsiteY14" fmla="*/ 3307080 h 33088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4556760" h="3308828">
                <a:moveTo>
                  <a:pt x="0" y="0"/>
                </a:moveTo>
                <a:cubicBezTo>
                  <a:pt x="77470" y="83820"/>
                  <a:pt x="154940" y="167640"/>
                  <a:pt x="266700" y="243840"/>
                </a:cubicBezTo>
                <a:cubicBezTo>
                  <a:pt x="378460" y="320040"/>
                  <a:pt x="511810" y="363220"/>
                  <a:pt x="670560" y="457200"/>
                </a:cubicBezTo>
                <a:cubicBezTo>
                  <a:pt x="829310" y="551180"/>
                  <a:pt x="1107440" y="722630"/>
                  <a:pt x="1219200" y="807720"/>
                </a:cubicBezTo>
                <a:cubicBezTo>
                  <a:pt x="1330960" y="892810"/>
                  <a:pt x="1267460" y="880110"/>
                  <a:pt x="1341120" y="967740"/>
                </a:cubicBezTo>
                <a:cubicBezTo>
                  <a:pt x="1414780" y="1055370"/>
                  <a:pt x="1537970" y="1217930"/>
                  <a:pt x="1661160" y="1333500"/>
                </a:cubicBezTo>
                <a:cubicBezTo>
                  <a:pt x="1784350" y="1449070"/>
                  <a:pt x="1943100" y="1562100"/>
                  <a:pt x="2080260" y="1661160"/>
                </a:cubicBezTo>
                <a:cubicBezTo>
                  <a:pt x="2217420" y="1760220"/>
                  <a:pt x="2353310" y="1842770"/>
                  <a:pt x="2484120" y="1927860"/>
                </a:cubicBezTo>
                <a:cubicBezTo>
                  <a:pt x="2614930" y="2012950"/>
                  <a:pt x="2769870" y="2073910"/>
                  <a:pt x="2865120" y="2171700"/>
                </a:cubicBezTo>
                <a:cubicBezTo>
                  <a:pt x="2960370" y="2269490"/>
                  <a:pt x="2979420" y="2430780"/>
                  <a:pt x="3055620" y="2514600"/>
                </a:cubicBezTo>
                <a:cubicBezTo>
                  <a:pt x="3131820" y="2598420"/>
                  <a:pt x="3194050" y="2636520"/>
                  <a:pt x="3322320" y="2674620"/>
                </a:cubicBezTo>
                <a:cubicBezTo>
                  <a:pt x="3450590" y="2712720"/>
                  <a:pt x="3710940" y="2706370"/>
                  <a:pt x="3825240" y="2743200"/>
                </a:cubicBezTo>
                <a:cubicBezTo>
                  <a:pt x="3939540" y="2780030"/>
                  <a:pt x="3901440" y="2811780"/>
                  <a:pt x="4008120" y="2895600"/>
                </a:cubicBezTo>
                <a:cubicBezTo>
                  <a:pt x="4114800" y="2979420"/>
                  <a:pt x="4373880" y="3177540"/>
                  <a:pt x="4465320" y="3246120"/>
                </a:cubicBezTo>
                <a:cubicBezTo>
                  <a:pt x="4556760" y="3314700"/>
                  <a:pt x="4556760" y="3310890"/>
                  <a:pt x="4556760" y="330708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4" name="Forme libre : forme 23">
            <a:extLst>
              <a:ext uri="{FF2B5EF4-FFF2-40B4-BE49-F238E27FC236}">
                <a16:creationId xmlns:a16="http://schemas.microsoft.com/office/drawing/2014/main" id="{95D7BB21-081F-4A5B-968A-0D05182EA29B}"/>
              </a:ext>
            </a:extLst>
          </p:cNvPr>
          <p:cNvSpPr/>
          <p:nvPr/>
        </p:nvSpPr>
        <p:spPr>
          <a:xfrm>
            <a:off x="6172200" y="4654550"/>
            <a:ext cx="647700" cy="374650"/>
          </a:xfrm>
          <a:custGeom>
            <a:avLst/>
            <a:gdLst>
              <a:gd name="connsiteX0" fmla="*/ 0 w 647700"/>
              <a:gd name="connsiteY0" fmla="*/ 0 h 374650"/>
              <a:gd name="connsiteX1" fmla="*/ 260350 w 647700"/>
              <a:gd name="connsiteY1" fmla="*/ 127000 h 374650"/>
              <a:gd name="connsiteX2" fmla="*/ 514350 w 647700"/>
              <a:gd name="connsiteY2" fmla="*/ 222250 h 374650"/>
              <a:gd name="connsiteX3" fmla="*/ 647700 w 647700"/>
              <a:gd name="connsiteY3" fmla="*/ 374650 h 374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47700" h="374650">
                <a:moveTo>
                  <a:pt x="0" y="0"/>
                </a:moveTo>
                <a:cubicBezTo>
                  <a:pt x="87312" y="44979"/>
                  <a:pt x="174625" y="89958"/>
                  <a:pt x="260350" y="127000"/>
                </a:cubicBezTo>
                <a:cubicBezTo>
                  <a:pt x="346075" y="164042"/>
                  <a:pt x="449792" y="180975"/>
                  <a:pt x="514350" y="222250"/>
                </a:cubicBezTo>
                <a:cubicBezTo>
                  <a:pt x="578908" y="263525"/>
                  <a:pt x="613304" y="319087"/>
                  <a:pt x="647700" y="37465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1" name="Forme libre : forme 30">
            <a:extLst>
              <a:ext uri="{FF2B5EF4-FFF2-40B4-BE49-F238E27FC236}">
                <a16:creationId xmlns:a16="http://schemas.microsoft.com/office/drawing/2014/main" id="{9B914AB4-097F-4566-ACFF-8B65D8AD4BA5}"/>
              </a:ext>
            </a:extLst>
          </p:cNvPr>
          <p:cNvSpPr/>
          <p:nvPr/>
        </p:nvSpPr>
        <p:spPr>
          <a:xfrm>
            <a:off x="4794250" y="3968750"/>
            <a:ext cx="1099770" cy="1276350"/>
          </a:xfrm>
          <a:custGeom>
            <a:avLst/>
            <a:gdLst>
              <a:gd name="connsiteX0" fmla="*/ 0 w 1099770"/>
              <a:gd name="connsiteY0" fmla="*/ 0 h 1276350"/>
              <a:gd name="connsiteX1" fmla="*/ 38100 w 1099770"/>
              <a:gd name="connsiteY1" fmla="*/ 63500 h 1276350"/>
              <a:gd name="connsiteX2" fmla="*/ 22225 w 1099770"/>
              <a:gd name="connsiteY2" fmla="*/ 130175 h 1276350"/>
              <a:gd name="connsiteX3" fmla="*/ 171450 w 1099770"/>
              <a:gd name="connsiteY3" fmla="*/ 139700 h 1276350"/>
              <a:gd name="connsiteX4" fmla="*/ 352425 w 1099770"/>
              <a:gd name="connsiteY4" fmla="*/ 203200 h 1276350"/>
              <a:gd name="connsiteX5" fmla="*/ 419100 w 1099770"/>
              <a:gd name="connsiteY5" fmla="*/ 193675 h 1276350"/>
              <a:gd name="connsiteX6" fmla="*/ 584200 w 1099770"/>
              <a:gd name="connsiteY6" fmla="*/ 177800 h 1276350"/>
              <a:gd name="connsiteX7" fmla="*/ 685800 w 1099770"/>
              <a:gd name="connsiteY7" fmla="*/ 244475 h 1276350"/>
              <a:gd name="connsiteX8" fmla="*/ 844550 w 1099770"/>
              <a:gd name="connsiteY8" fmla="*/ 320675 h 1276350"/>
              <a:gd name="connsiteX9" fmla="*/ 955675 w 1099770"/>
              <a:gd name="connsiteY9" fmla="*/ 450850 h 1276350"/>
              <a:gd name="connsiteX10" fmla="*/ 1022350 w 1099770"/>
              <a:gd name="connsiteY10" fmla="*/ 619125 h 1276350"/>
              <a:gd name="connsiteX11" fmla="*/ 1069975 w 1099770"/>
              <a:gd name="connsiteY11" fmla="*/ 736600 h 1276350"/>
              <a:gd name="connsiteX12" fmla="*/ 1054100 w 1099770"/>
              <a:gd name="connsiteY12" fmla="*/ 920750 h 1276350"/>
              <a:gd name="connsiteX13" fmla="*/ 1098550 w 1099770"/>
              <a:gd name="connsiteY13" fmla="*/ 1003300 h 1276350"/>
              <a:gd name="connsiteX14" fmla="*/ 996950 w 1099770"/>
              <a:gd name="connsiteY14" fmla="*/ 1130300 h 1276350"/>
              <a:gd name="connsiteX15" fmla="*/ 923925 w 1099770"/>
              <a:gd name="connsiteY15" fmla="*/ 1276350 h 1276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099770" h="1276350">
                <a:moveTo>
                  <a:pt x="0" y="0"/>
                </a:moveTo>
                <a:cubicBezTo>
                  <a:pt x="17198" y="20902"/>
                  <a:pt x="34396" y="41804"/>
                  <a:pt x="38100" y="63500"/>
                </a:cubicBezTo>
                <a:cubicBezTo>
                  <a:pt x="41804" y="85196"/>
                  <a:pt x="0" y="117475"/>
                  <a:pt x="22225" y="130175"/>
                </a:cubicBezTo>
                <a:cubicBezTo>
                  <a:pt x="44450" y="142875"/>
                  <a:pt x="116417" y="127529"/>
                  <a:pt x="171450" y="139700"/>
                </a:cubicBezTo>
                <a:cubicBezTo>
                  <a:pt x="226483" y="151871"/>
                  <a:pt x="311150" y="194204"/>
                  <a:pt x="352425" y="203200"/>
                </a:cubicBezTo>
                <a:cubicBezTo>
                  <a:pt x="393700" y="212196"/>
                  <a:pt x="380471" y="197908"/>
                  <a:pt x="419100" y="193675"/>
                </a:cubicBezTo>
                <a:cubicBezTo>
                  <a:pt x="457729" y="189442"/>
                  <a:pt x="539750" y="169333"/>
                  <a:pt x="584200" y="177800"/>
                </a:cubicBezTo>
                <a:cubicBezTo>
                  <a:pt x="628650" y="186267"/>
                  <a:pt x="642408" y="220662"/>
                  <a:pt x="685800" y="244475"/>
                </a:cubicBezTo>
                <a:cubicBezTo>
                  <a:pt x="729192" y="268288"/>
                  <a:pt x="799571" y="286279"/>
                  <a:pt x="844550" y="320675"/>
                </a:cubicBezTo>
                <a:cubicBezTo>
                  <a:pt x="889529" y="355071"/>
                  <a:pt x="926042" y="401108"/>
                  <a:pt x="955675" y="450850"/>
                </a:cubicBezTo>
                <a:cubicBezTo>
                  <a:pt x="985308" y="500592"/>
                  <a:pt x="1003300" y="571500"/>
                  <a:pt x="1022350" y="619125"/>
                </a:cubicBezTo>
                <a:cubicBezTo>
                  <a:pt x="1041400" y="666750"/>
                  <a:pt x="1064683" y="686329"/>
                  <a:pt x="1069975" y="736600"/>
                </a:cubicBezTo>
                <a:cubicBezTo>
                  <a:pt x="1075267" y="786871"/>
                  <a:pt x="1049338" y="876300"/>
                  <a:pt x="1054100" y="920750"/>
                </a:cubicBezTo>
                <a:cubicBezTo>
                  <a:pt x="1058863" y="965200"/>
                  <a:pt x="1108075" y="968375"/>
                  <a:pt x="1098550" y="1003300"/>
                </a:cubicBezTo>
                <a:cubicBezTo>
                  <a:pt x="1089025" y="1038225"/>
                  <a:pt x="1026054" y="1084792"/>
                  <a:pt x="996950" y="1130300"/>
                </a:cubicBezTo>
                <a:cubicBezTo>
                  <a:pt x="967846" y="1175808"/>
                  <a:pt x="945885" y="1226079"/>
                  <a:pt x="923925" y="127635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630" name="Rectangle 629">
            <a:extLst>
              <a:ext uri="{FF2B5EF4-FFF2-40B4-BE49-F238E27FC236}">
                <a16:creationId xmlns:a16="http://schemas.microsoft.com/office/drawing/2014/main" id="{B534E08F-1B77-430C-A4BB-7DD856958AEA}"/>
              </a:ext>
            </a:extLst>
          </p:cNvPr>
          <p:cNvSpPr/>
          <p:nvPr/>
        </p:nvSpPr>
        <p:spPr>
          <a:xfrm rot="762525">
            <a:off x="2520144" y="492388"/>
            <a:ext cx="176556" cy="2034079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655" name="Forme libre : forme 654">
            <a:extLst>
              <a:ext uri="{FF2B5EF4-FFF2-40B4-BE49-F238E27FC236}">
                <a16:creationId xmlns:a16="http://schemas.microsoft.com/office/drawing/2014/main" id="{5367C33C-896D-4D34-8011-EBF3489A115F}"/>
              </a:ext>
            </a:extLst>
          </p:cNvPr>
          <p:cNvSpPr/>
          <p:nvPr/>
        </p:nvSpPr>
        <p:spPr>
          <a:xfrm>
            <a:off x="7935731" y="1651890"/>
            <a:ext cx="3176932" cy="349215"/>
          </a:xfrm>
          <a:custGeom>
            <a:avLst/>
            <a:gdLst>
              <a:gd name="connsiteX0" fmla="*/ 0 w 3167407"/>
              <a:gd name="connsiteY0" fmla="*/ 240351 h 349099"/>
              <a:gd name="connsiteX1" fmla="*/ 160256 w 3167407"/>
              <a:gd name="connsiteY1" fmla="*/ 334620 h 349099"/>
              <a:gd name="connsiteX2" fmla="*/ 480767 w 3167407"/>
              <a:gd name="connsiteY2" fmla="*/ 344046 h 349099"/>
              <a:gd name="connsiteX3" fmla="*/ 838986 w 3167407"/>
              <a:gd name="connsiteY3" fmla="*/ 287485 h 349099"/>
              <a:gd name="connsiteX4" fmla="*/ 1093510 w 3167407"/>
              <a:gd name="connsiteY4" fmla="*/ 193217 h 349099"/>
              <a:gd name="connsiteX5" fmla="*/ 1263192 w 3167407"/>
              <a:gd name="connsiteY5" fmla="*/ 127230 h 349099"/>
              <a:gd name="connsiteX6" fmla="*/ 1527143 w 3167407"/>
              <a:gd name="connsiteY6" fmla="*/ 4681 h 349099"/>
              <a:gd name="connsiteX7" fmla="*/ 1998483 w 3167407"/>
              <a:gd name="connsiteY7" fmla="*/ 23535 h 349099"/>
              <a:gd name="connsiteX8" fmla="*/ 3167407 w 3167407"/>
              <a:gd name="connsiteY8" fmla="*/ 32962 h 349099"/>
              <a:gd name="connsiteX0" fmla="*/ 0 w 3176932"/>
              <a:gd name="connsiteY0" fmla="*/ 237970 h 349215"/>
              <a:gd name="connsiteX1" fmla="*/ 169781 w 3176932"/>
              <a:gd name="connsiteY1" fmla="*/ 334620 h 349215"/>
              <a:gd name="connsiteX2" fmla="*/ 490292 w 3176932"/>
              <a:gd name="connsiteY2" fmla="*/ 344046 h 349215"/>
              <a:gd name="connsiteX3" fmla="*/ 848511 w 3176932"/>
              <a:gd name="connsiteY3" fmla="*/ 287485 h 349215"/>
              <a:gd name="connsiteX4" fmla="*/ 1103035 w 3176932"/>
              <a:gd name="connsiteY4" fmla="*/ 193217 h 349215"/>
              <a:gd name="connsiteX5" fmla="*/ 1272717 w 3176932"/>
              <a:gd name="connsiteY5" fmla="*/ 127230 h 349215"/>
              <a:gd name="connsiteX6" fmla="*/ 1536668 w 3176932"/>
              <a:gd name="connsiteY6" fmla="*/ 4681 h 349215"/>
              <a:gd name="connsiteX7" fmla="*/ 2008008 w 3176932"/>
              <a:gd name="connsiteY7" fmla="*/ 23535 h 349215"/>
              <a:gd name="connsiteX8" fmla="*/ 3176932 w 3176932"/>
              <a:gd name="connsiteY8" fmla="*/ 32962 h 3492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76932" h="349215">
                <a:moveTo>
                  <a:pt x="0" y="237970"/>
                </a:moveTo>
                <a:cubicBezTo>
                  <a:pt x="40064" y="276463"/>
                  <a:pt x="88066" y="316941"/>
                  <a:pt x="169781" y="334620"/>
                </a:cubicBezTo>
                <a:cubicBezTo>
                  <a:pt x="251496" y="352299"/>
                  <a:pt x="377170" y="351902"/>
                  <a:pt x="490292" y="344046"/>
                </a:cubicBezTo>
                <a:cubicBezTo>
                  <a:pt x="603414" y="336190"/>
                  <a:pt x="746387" y="312623"/>
                  <a:pt x="848511" y="287485"/>
                </a:cubicBezTo>
                <a:cubicBezTo>
                  <a:pt x="950635" y="262347"/>
                  <a:pt x="1032334" y="219926"/>
                  <a:pt x="1103035" y="193217"/>
                </a:cubicBezTo>
                <a:cubicBezTo>
                  <a:pt x="1173736" y="166508"/>
                  <a:pt x="1200445" y="158653"/>
                  <a:pt x="1272717" y="127230"/>
                </a:cubicBezTo>
                <a:cubicBezTo>
                  <a:pt x="1344989" y="95807"/>
                  <a:pt x="1414119" y="21964"/>
                  <a:pt x="1536668" y="4681"/>
                </a:cubicBezTo>
                <a:cubicBezTo>
                  <a:pt x="1659217" y="-12602"/>
                  <a:pt x="2008008" y="23535"/>
                  <a:pt x="2008008" y="23535"/>
                </a:cubicBezTo>
                <a:lnTo>
                  <a:pt x="3176932" y="32962"/>
                </a:lnTo>
              </a:path>
            </a:pathLst>
          </a:custGeom>
          <a:noFill/>
          <a:ln w="25400">
            <a:solidFill>
              <a:schemeClr val="bg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65" name="Forme libre : forme 64">
            <a:extLst>
              <a:ext uri="{FF2B5EF4-FFF2-40B4-BE49-F238E27FC236}">
                <a16:creationId xmlns:a16="http://schemas.microsoft.com/office/drawing/2014/main" id="{E9D5A3E5-AD50-4EEC-8597-72ED31D03BAE}"/>
              </a:ext>
            </a:extLst>
          </p:cNvPr>
          <p:cNvSpPr/>
          <p:nvPr/>
        </p:nvSpPr>
        <p:spPr>
          <a:xfrm>
            <a:off x="119502" y="738807"/>
            <a:ext cx="222344" cy="269732"/>
          </a:xfrm>
          <a:custGeom>
            <a:avLst/>
            <a:gdLst>
              <a:gd name="connsiteX0" fmla="*/ 0 w 219075"/>
              <a:gd name="connsiteY0" fmla="*/ 0 h 333375"/>
              <a:gd name="connsiteX1" fmla="*/ 142875 w 219075"/>
              <a:gd name="connsiteY1" fmla="*/ 104775 h 333375"/>
              <a:gd name="connsiteX2" fmla="*/ 28575 w 219075"/>
              <a:gd name="connsiteY2" fmla="*/ 228600 h 333375"/>
              <a:gd name="connsiteX3" fmla="*/ 219075 w 219075"/>
              <a:gd name="connsiteY3" fmla="*/ 333375 h 333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9075" h="333375">
                <a:moveTo>
                  <a:pt x="0" y="0"/>
                </a:moveTo>
                <a:cubicBezTo>
                  <a:pt x="69056" y="33337"/>
                  <a:pt x="138113" y="66675"/>
                  <a:pt x="142875" y="104775"/>
                </a:cubicBezTo>
                <a:cubicBezTo>
                  <a:pt x="147638" y="142875"/>
                  <a:pt x="15875" y="190500"/>
                  <a:pt x="28575" y="228600"/>
                </a:cubicBezTo>
                <a:cubicBezTo>
                  <a:pt x="41275" y="266700"/>
                  <a:pt x="130175" y="300037"/>
                  <a:pt x="219075" y="333375"/>
                </a:cubicBezTo>
              </a:path>
            </a:pathLst>
          </a:custGeom>
          <a:noFill/>
          <a:ln w="19050" cmpd="dbl">
            <a:solidFill>
              <a:srgbClr val="7030A0"/>
            </a:solidFill>
            <a:headEnd type="stealth" w="lg" len="lg"/>
            <a:tailEnd type="stealth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70" name="ZoneTexte 69">
            <a:extLst>
              <a:ext uri="{FF2B5EF4-FFF2-40B4-BE49-F238E27FC236}">
                <a16:creationId xmlns:a16="http://schemas.microsoft.com/office/drawing/2014/main" id="{315A8E70-2BC1-4E13-AC01-966151702F07}"/>
              </a:ext>
            </a:extLst>
          </p:cNvPr>
          <p:cNvSpPr txBox="1"/>
          <p:nvPr/>
        </p:nvSpPr>
        <p:spPr>
          <a:xfrm>
            <a:off x="372469" y="739891"/>
            <a:ext cx="232031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Axe autoroutier (E411)</a:t>
            </a:r>
            <a:endParaRPr lang="fr-BE" sz="1100" dirty="0"/>
          </a:p>
        </p:txBody>
      </p:sp>
      <p:sp>
        <p:nvSpPr>
          <p:cNvPr id="72" name="ZoneTexte 71">
            <a:extLst>
              <a:ext uri="{FF2B5EF4-FFF2-40B4-BE49-F238E27FC236}">
                <a16:creationId xmlns:a16="http://schemas.microsoft.com/office/drawing/2014/main" id="{CD546C32-B5BB-478F-A054-281AF16F3FD6}"/>
              </a:ext>
            </a:extLst>
          </p:cNvPr>
          <p:cNvSpPr txBox="1"/>
          <p:nvPr/>
        </p:nvSpPr>
        <p:spPr>
          <a:xfrm>
            <a:off x="368515" y="1129615"/>
            <a:ext cx="232031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Réseau routier régional</a:t>
            </a:r>
            <a:endParaRPr lang="fr-BE" sz="1100" dirty="0"/>
          </a:p>
        </p:txBody>
      </p:sp>
      <p:sp>
        <p:nvSpPr>
          <p:cNvPr id="75" name="ZoneTexte 74">
            <a:extLst>
              <a:ext uri="{FF2B5EF4-FFF2-40B4-BE49-F238E27FC236}">
                <a16:creationId xmlns:a16="http://schemas.microsoft.com/office/drawing/2014/main" id="{A63126DA-CE96-4F57-BDFA-36734724A8EF}"/>
              </a:ext>
            </a:extLst>
          </p:cNvPr>
          <p:cNvSpPr txBox="1"/>
          <p:nvPr/>
        </p:nvSpPr>
        <p:spPr>
          <a:xfrm>
            <a:off x="334208" y="253470"/>
            <a:ext cx="1712217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Pôles de développement et d’appui touristique</a:t>
            </a:r>
            <a:endParaRPr lang="fr-BE" sz="1100" dirty="0"/>
          </a:p>
        </p:txBody>
      </p:sp>
      <p:sp>
        <p:nvSpPr>
          <p:cNvPr id="79" name="Forme libre : forme 78">
            <a:extLst>
              <a:ext uri="{FF2B5EF4-FFF2-40B4-BE49-F238E27FC236}">
                <a16:creationId xmlns:a16="http://schemas.microsoft.com/office/drawing/2014/main" id="{70D37981-2D87-40ED-BAFC-FFC8C63CE60C}"/>
              </a:ext>
            </a:extLst>
          </p:cNvPr>
          <p:cNvSpPr/>
          <p:nvPr/>
        </p:nvSpPr>
        <p:spPr>
          <a:xfrm>
            <a:off x="112109" y="1132204"/>
            <a:ext cx="222344" cy="269732"/>
          </a:xfrm>
          <a:custGeom>
            <a:avLst/>
            <a:gdLst>
              <a:gd name="connsiteX0" fmla="*/ 0 w 219075"/>
              <a:gd name="connsiteY0" fmla="*/ 0 h 333375"/>
              <a:gd name="connsiteX1" fmla="*/ 142875 w 219075"/>
              <a:gd name="connsiteY1" fmla="*/ 104775 h 333375"/>
              <a:gd name="connsiteX2" fmla="*/ 28575 w 219075"/>
              <a:gd name="connsiteY2" fmla="*/ 228600 h 333375"/>
              <a:gd name="connsiteX3" fmla="*/ 219075 w 219075"/>
              <a:gd name="connsiteY3" fmla="*/ 333375 h 333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9075" h="333375">
                <a:moveTo>
                  <a:pt x="0" y="0"/>
                </a:moveTo>
                <a:cubicBezTo>
                  <a:pt x="69056" y="33337"/>
                  <a:pt x="138113" y="66675"/>
                  <a:pt x="142875" y="104775"/>
                </a:cubicBezTo>
                <a:cubicBezTo>
                  <a:pt x="147638" y="142875"/>
                  <a:pt x="15875" y="190500"/>
                  <a:pt x="28575" y="228600"/>
                </a:cubicBezTo>
                <a:cubicBezTo>
                  <a:pt x="41275" y="266700"/>
                  <a:pt x="130175" y="300037"/>
                  <a:pt x="219075" y="333375"/>
                </a:cubicBezTo>
              </a:path>
            </a:pathLst>
          </a:custGeom>
          <a:noFill/>
          <a:ln w="12700" cmpd="sng">
            <a:solidFill>
              <a:schemeClr val="bg1">
                <a:lumMod val="75000"/>
              </a:schemeClr>
            </a:solidFill>
            <a:headEnd type="none" w="lg" len="lg"/>
            <a:tailEnd type="none" w="lg" len="lg"/>
            <a:extLst>
              <a:ext uri="{C807C97D-BFC1-408E-A445-0C87EB9F89A2}">
                <ask:lineSketchStyleProps xmlns:ask="http://schemas.microsoft.com/office/drawing/2018/sketchyshapes">
                  <ask:type>
                    <ask:lineSketchNone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80" name="Forme libre : forme 79">
            <a:extLst>
              <a:ext uri="{FF2B5EF4-FFF2-40B4-BE49-F238E27FC236}">
                <a16:creationId xmlns:a16="http://schemas.microsoft.com/office/drawing/2014/main" id="{51586F8B-F076-4975-89E8-64CD98B2DE98}"/>
              </a:ext>
            </a:extLst>
          </p:cNvPr>
          <p:cNvSpPr/>
          <p:nvPr/>
        </p:nvSpPr>
        <p:spPr>
          <a:xfrm>
            <a:off x="98416" y="349764"/>
            <a:ext cx="235086" cy="196167"/>
          </a:xfrm>
          <a:custGeom>
            <a:avLst/>
            <a:gdLst>
              <a:gd name="connsiteX0" fmla="*/ 204899 w 424322"/>
              <a:gd name="connsiteY0" fmla="*/ 139009 h 387565"/>
              <a:gd name="connsiteX1" fmla="*/ 309674 w 424322"/>
              <a:gd name="connsiteY1" fmla="*/ 5659 h 387565"/>
              <a:gd name="connsiteX2" fmla="*/ 423974 w 424322"/>
              <a:gd name="connsiteY2" fmla="*/ 43759 h 387565"/>
              <a:gd name="connsiteX3" fmla="*/ 347774 w 424322"/>
              <a:gd name="connsiteY3" fmla="*/ 215209 h 387565"/>
              <a:gd name="connsiteX4" fmla="*/ 423974 w 424322"/>
              <a:gd name="connsiteY4" fmla="*/ 319984 h 387565"/>
              <a:gd name="connsiteX5" fmla="*/ 338249 w 424322"/>
              <a:gd name="connsiteY5" fmla="*/ 386659 h 387565"/>
              <a:gd name="connsiteX6" fmla="*/ 233474 w 424322"/>
              <a:gd name="connsiteY6" fmla="*/ 272359 h 387565"/>
              <a:gd name="connsiteX7" fmla="*/ 71549 w 424322"/>
              <a:gd name="connsiteY7" fmla="*/ 291409 h 387565"/>
              <a:gd name="connsiteX8" fmla="*/ 4874 w 424322"/>
              <a:gd name="connsiteY8" fmla="*/ 110434 h 387565"/>
              <a:gd name="connsiteX9" fmla="*/ 204899 w 424322"/>
              <a:gd name="connsiteY9" fmla="*/ 139009 h 3875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24322" h="387565">
                <a:moveTo>
                  <a:pt x="204899" y="139009"/>
                </a:moveTo>
                <a:cubicBezTo>
                  <a:pt x="255699" y="121547"/>
                  <a:pt x="273162" y="21534"/>
                  <a:pt x="309674" y="5659"/>
                </a:cubicBezTo>
                <a:cubicBezTo>
                  <a:pt x="346187" y="-10216"/>
                  <a:pt x="417624" y="8834"/>
                  <a:pt x="423974" y="43759"/>
                </a:cubicBezTo>
                <a:cubicBezTo>
                  <a:pt x="430324" y="78684"/>
                  <a:pt x="347774" y="169172"/>
                  <a:pt x="347774" y="215209"/>
                </a:cubicBezTo>
                <a:cubicBezTo>
                  <a:pt x="347774" y="261246"/>
                  <a:pt x="425562" y="291409"/>
                  <a:pt x="423974" y="319984"/>
                </a:cubicBezTo>
                <a:cubicBezTo>
                  <a:pt x="422387" y="348559"/>
                  <a:pt x="369999" y="394596"/>
                  <a:pt x="338249" y="386659"/>
                </a:cubicBezTo>
                <a:cubicBezTo>
                  <a:pt x="306499" y="378722"/>
                  <a:pt x="277924" y="288234"/>
                  <a:pt x="233474" y="272359"/>
                </a:cubicBezTo>
                <a:cubicBezTo>
                  <a:pt x="189024" y="256484"/>
                  <a:pt x="109649" y="318396"/>
                  <a:pt x="71549" y="291409"/>
                </a:cubicBezTo>
                <a:cubicBezTo>
                  <a:pt x="33449" y="264422"/>
                  <a:pt x="-15763" y="139009"/>
                  <a:pt x="4874" y="110434"/>
                </a:cubicBezTo>
                <a:cubicBezTo>
                  <a:pt x="25511" y="81859"/>
                  <a:pt x="154099" y="156471"/>
                  <a:pt x="204899" y="139009"/>
                </a:cubicBezTo>
                <a:close/>
              </a:path>
            </a:pathLst>
          </a:custGeom>
          <a:solidFill>
            <a:schemeClr val="accent2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83" name="ZoneTexte 82">
            <a:extLst>
              <a:ext uri="{FF2B5EF4-FFF2-40B4-BE49-F238E27FC236}">
                <a16:creationId xmlns:a16="http://schemas.microsoft.com/office/drawing/2014/main" id="{E3833D92-8182-40AF-8428-129CFF1A20B8}"/>
              </a:ext>
            </a:extLst>
          </p:cNvPr>
          <p:cNvSpPr txBox="1"/>
          <p:nvPr/>
        </p:nvSpPr>
        <p:spPr>
          <a:xfrm>
            <a:off x="361106" y="1512331"/>
            <a:ext cx="232031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Ligne ferroviaire</a:t>
            </a:r>
            <a:endParaRPr lang="fr-BE" sz="1100" dirty="0"/>
          </a:p>
        </p:txBody>
      </p:sp>
      <p:sp>
        <p:nvSpPr>
          <p:cNvPr id="84" name="Forme libre : forme 83">
            <a:extLst>
              <a:ext uri="{FF2B5EF4-FFF2-40B4-BE49-F238E27FC236}">
                <a16:creationId xmlns:a16="http://schemas.microsoft.com/office/drawing/2014/main" id="{6CC23C3C-748F-42A1-A5B5-88C95C8EA2E3}"/>
              </a:ext>
            </a:extLst>
          </p:cNvPr>
          <p:cNvSpPr/>
          <p:nvPr/>
        </p:nvSpPr>
        <p:spPr>
          <a:xfrm>
            <a:off x="147027" y="1529186"/>
            <a:ext cx="222344" cy="269732"/>
          </a:xfrm>
          <a:custGeom>
            <a:avLst/>
            <a:gdLst>
              <a:gd name="connsiteX0" fmla="*/ 0 w 219075"/>
              <a:gd name="connsiteY0" fmla="*/ 0 h 333375"/>
              <a:gd name="connsiteX1" fmla="*/ 142875 w 219075"/>
              <a:gd name="connsiteY1" fmla="*/ 104775 h 333375"/>
              <a:gd name="connsiteX2" fmla="*/ 28575 w 219075"/>
              <a:gd name="connsiteY2" fmla="*/ 228600 h 333375"/>
              <a:gd name="connsiteX3" fmla="*/ 219075 w 219075"/>
              <a:gd name="connsiteY3" fmla="*/ 333375 h 333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9075" h="333375">
                <a:moveTo>
                  <a:pt x="0" y="0"/>
                </a:moveTo>
                <a:cubicBezTo>
                  <a:pt x="69056" y="33337"/>
                  <a:pt x="138113" y="66675"/>
                  <a:pt x="142875" y="104775"/>
                </a:cubicBezTo>
                <a:cubicBezTo>
                  <a:pt x="147638" y="142875"/>
                  <a:pt x="15875" y="190500"/>
                  <a:pt x="28575" y="228600"/>
                </a:cubicBezTo>
                <a:cubicBezTo>
                  <a:pt x="41275" y="266700"/>
                  <a:pt x="130175" y="300037"/>
                  <a:pt x="219075" y="333375"/>
                </a:cubicBezTo>
              </a:path>
            </a:pathLst>
          </a:custGeom>
          <a:noFill/>
          <a:ln w="19050" cmpd="sng">
            <a:solidFill>
              <a:schemeClr val="tx1"/>
            </a:solidFill>
            <a:prstDash val="dash"/>
            <a:headEnd type="none" w="lg" len="lg"/>
            <a:tailEnd type="none" w="lg" len="lg"/>
            <a:extLst>
              <a:ext uri="{C807C97D-BFC1-408E-A445-0C87EB9F89A2}">
                <ask:lineSketchStyleProps xmlns:ask="http://schemas.microsoft.com/office/drawing/2018/sketchyshapes">
                  <ask:type>
                    <ask:lineSketchNone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6" name="Forme libre : forme 15">
            <a:extLst>
              <a:ext uri="{FF2B5EF4-FFF2-40B4-BE49-F238E27FC236}">
                <a16:creationId xmlns:a16="http://schemas.microsoft.com/office/drawing/2014/main" id="{EEB2F3E0-154F-4066-8E25-50B79DF581A1}"/>
              </a:ext>
            </a:extLst>
          </p:cNvPr>
          <p:cNvSpPr/>
          <p:nvPr/>
        </p:nvSpPr>
        <p:spPr>
          <a:xfrm>
            <a:off x="6386513" y="1743075"/>
            <a:ext cx="1609792" cy="2833688"/>
          </a:xfrm>
          <a:custGeom>
            <a:avLst/>
            <a:gdLst>
              <a:gd name="connsiteX0" fmla="*/ 1314450 w 1609792"/>
              <a:gd name="connsiteY0" fmla="*/ 0 h 2833688"/>
              <a:gd name="connsiteX1" fmla="*/ 1223962 w 1609792"/>
              <a:gd name="connsiteY1" fmla="*/ 114300 h 2833688"/>
              <a:gd name="connsiteX2" fmla="*/ 1095375 w 1609792"/>
              <a:gd name="connsiteY2" fmla="*/ 52388 h 2833688"/>
              <a:gd name="connsiteX3" fmla="*/ 1028700 w 1609792"/>
              <a:gd name="connsiteY3" fmla="*/ 128588 h 2833688"/>
              <a:gd name="connsiteX4" fmla="*/ 1071562 w 1609792"/>
              <a:gd name="connsiteY4" fmla="*/ 400050 h 2833688"/>
              <a:gd name="connsiteX5" fmla="*/ 923925 w 1609792"/>
              <a:gd name="connsiteY5" fmla="*/ 328613 h 2833688"/>
              <a:gd name="connsiteX6" fmla="*/ 800100 w 1609792"/>
              <a:gd name="connsiteY6" fmla="*/ 328613 h 2833688"/>
              <a:gd name="connsiteX7" fmla="*/ 804862 w 1609792"/>
              <a:gd name="connsiteY7" fmla="*/ 266700 h 2833688"/>
              <a:gd name="connsiteX8" fmla="*/ 742950 w 1609792"/>
              <a:gd name="connsiteY8" fmla="*/ 252413 h 2833688"/>
              <a:gd name="connsiteX9" fmla="*/ 566737 w 1609792"/>
              <a:gd name="connsiteY9" fmla="*/ 381000 h 2833688"/>
              <a:gd name="connsiteX10" fmla="*/ 385762 w 1609792"/>
              <a:gd name="connsiteY10" fmla="*/ 219075 h 2833688"/>
              <a:gd name="connsiteX11" fmla="*/ 280987 w 1609792"/>
              <a:gd name="connsiteY11" fmla="*/ 219075 h 2833688"/>
              <a:gd name="connsiteX12" fmla="*/ 95250 w 1609792"/>
              <a:gd name="connsiteY12" fmla="*/ 342900 h 2833688"/>
              <a:gd name="connsiteX13" fmla="*/ 19050 w 1609792"/>
              <a:gd name="connsiteY13" fmla="*/ 490538 h 2833688"/>
              <a:gd name="connsiteX14" fmla="*/ 85725 w 1609792"/>
              <a:gd name="connsiteY14" fmla="*/ 609600 h 2833688"/>
              <a:gd name="connsiteX15" fmla="*/ 0 w 1609792"/>
              <a:gd name="connsiteY15" fmla="*/ 771525 h 2833688"/>
              <a:gd name="connsiteX16" fmla="*/ 85725 w 1609792"/>
              <a:gd name="connsiteY16" fmla="*/ 857250 h 2833688"/>
              <a:gd name="connsiteX17" fmla="*/ 52387 w 1609792"/>
              <a:gd name="connsiteY17" fmla="*/ 962025 h 2833688"/>
              <a:gd name="connsiteX18" fmla="*/ 185737 w 1609792"/>
              <a:gd name="connsiteY18" fmla="*/ 1047750 h 2833688"/>
              <a:gd name="connsiteX19" fmla="*/ 314325 w 1609792"/>
              <a:gd name="connsiteY19" fmla="*/ 1014413 h 2833688"/>
              <a:gd name="connsiteX20" fmla="*/ 423862 w 1609792"/>
              <a:gd name="connsiteY20" fmla="*/ 1114425 h 2833688"/>
              <a:gd name="connsiteX21" fmla="*/ 557212 w 1609792"/>
              <a:gd name="connsiteY21" fmla="*/ 1119188 h 2833688"/>
              <a:gd name="connsiteX22" fmla="*/ 714375 w 1609792"/>
              <a:gd name="connsiteY22" fmla="*/ 1243013 h 2833688"/>
              <a:gd name="connsiteX23" fmla="*/ 790575 w 1609792"/>
              <a:gd name="connsiteY23" fmla="*/ 1357313 h 2833688"/>
              <a:gd name="connsiteX24" fmla="*/ 938212 w 1609792"/>
              <a:gd name="connsiteY24" fmla="*/ 1362075 h 2833688"/>
              <a:gd name="connsiteX25" fmla="*/ 1062037 w 1609792"/>
              <a:gd name="connsiteY25" fmla="*/ 1471613 h 2833688"/>
              <a:gd name="connsiteX26" fmla="*/ 1162050 w 1609792"/>
              <a:gd name="connsiteY26" fmla="*/ 1419225 h 2833688"/>
              <a:gd name="connsiteX27" fmla="*/ 1171575 w 1609792"/>
              <a:gd name="connsiteY27" fmla="*/ 1524000 h 2833688"/>
              <a:gd name="connsiteX28" fmla="*/ 1257300 w 1609792"/>
              <a:gd name="connsiteY28" fmla="*/ 1695450 h 2833688"/>
              <a:gd name="connsiteX29" fmla="*/ 1195387 w 1609792"/>
              <a:gd name="connsiteY29" fmla="*/ 1757363 h 2833688"/>
              <a:gd name="connsiteX30" fmla="*/ 1281112 w 1609792"/>
              <a:gd name="connsiteY30" fmla="*/ 1981200 h 2833688"/>
              <a:gd name="connsiteX31" fmla="*/ 1343025 w 1609792"/>
              <a:gd name="connsiteY31" fmla="*/ 2038350 h 2833688"/>
              <a:gd name="connsiteX32" fmla="*/ 1228725 w 1609792"/>
              <a:gd name="connsiteY32" fmla="*/ 2214563 h 2833688"/>
              <a:gd name="connsiteX33" fmla="*/ 1347787 w 1609792"/>
              <a:gd name="connsiteY33" fmla="*/ 2252663 h 2833688"/>
              <a:gd name="connsiteX34" fmla="*/ 1438275 w 1609792"/>
              <a:gd name="connsiteY34" fmla="*/ 2176463 h 2833688"/>
              <a:gd name="connsiteX35" fmla="*/ 1576387 w 1609792"/>
              <a:gd name="connsiteY35" fmla="*/ 2390775 h 2833688"/>
              <a:gd name="connsiteX36" fmla="*/ 1524000 w 1609792"/>
              <a:gd name="connsiteY36" fmla="*/ 2452688 h 2833688"/>
              <a:gd name="connsiteX37" fmla="*/ 1609725 w 1609792"/>
              <a:gd name="connsiteY37" fmla="*/ 2619375 h 2833688"/>
              <a:gd name="connsiteX38" fmla="*/ 1538287 w 1609792"/>
              <a:gd name="connsiteY38" fmla="*/ 2728913 h 2833688"/>
              <a:gd name="connsiteX39" fmla="*/ 1533525 w 1609792"/>
              <a:gd name="connsiteY39" fmla="*/ 2833688 h 28336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1609792" h="2833688">
                <a:moveTo>
                  <a:pt x="1314450" y="0"/>
                </a:moveTo>
                <a:cubicBezTo>
                  <a:pt x="1287462" y="52784"/>
                  <a:pt x="1260474" y="105569"/>
                  <a:pt x="1223962" y="114300"/>
                </a:cubicBezTo>
                <a:cubicBezTo>
                  <a:pt x="1187449" y="123031"/>
                  <a:pt x="1127919" y="50007"/>
                  <a:pt x="1095375" y="52388"/>
                </a:cubicBezTo>
                <a:cubicBezTo>
                  <a:pt x="1062831" y="54769"/>
                  <a:pt x="1032669" y="70644"/>
                  <a:pt x="1028700" y="128588"/>
                </a:cubicBezTo>
                <a:cubicBezTo>
                  <a:pt x="1024731" y="186532"/>
                  <a:pt x="1089024" y="366713"/>
                  <a:pt x="1071562" y="400050"/>
                </a:cubicBezTo>
                <a:cubicBezTo>
                  <a:pt x="1054100" y="433387"/>
                  <a:pt x="969169" y="340519"/>
                  <a:pt x="923925" y="328613"/>
                </a:cubicBezTo>
                <a:cubicBezTo>
                  <a:pt x="878681" y="316707"/>
                  <a:pt x="819944" y="338932"/>
                  <a:pt x="800100" y="328613"/>
                </a:cubicBezTo>
                <a:cubicBezTo>
                  <a:pt x="780256" y="318294"/>
                  <a:pt x="814387" y="279400"/>
                  <a:pt x="804862" y="266700"/>
                </a:cubicBezTo>
                <a:cubicBezTo>
                  <a:pt x="795337" y="254000"/>
                  <a:pt x="782638" y="233363"/>
                  <a:pt x="742950" y="252413"/>
                </a:cubicBezTo>
                <a:cubicBezTo>
                  <a:pt x="703262" y="271463"/>
                  <a:pt x="626268" y="386556"/>
                  <a:pt x="566737" y="381000"/>
                </a:cubicBezTo>
                <a:cubicBezTo>
                  <a:pt x="507206" y="375444"/>
                  <a:pt x="433387" y="246062"/>
                  <a:pt x="385762" y="219075"/>
                </a:cubicBezTo>
                <a:cubicBezTo>
                  <a:pt x="338137" y="192088"/>
                  <a:pt x="329406" y="198438"/>
                  <a:pt x="280987" y="219075"/>
                </a:cubicBezTo>
                <a:cubicBezTo>
                  <a:pt x="232568" y="239712"/>
                  <a:pt x="138906" y="297656"/>
                  <a:pt x="95250" y="342900"/>
                </a:cubicBezTo>
                <a:cubicBezTo>
                  <a:pt x="51594" y="388144"/>
                  <a:pt x="20637" y="446088"/>
                  <a:pt x="19050" y="490538"/>
                </a:cubicBezTo>
                <a:cubicBezTo>
                  <a:pt x="17462" y="534988"/>
                  <a:pt x="88900" y="562769"/>
                  <a:pt x="85725" y="609600"/>
                </a:cubicBezTo>
                <a:cubicBezTo>
                  <a:pt x="82550" y="656431"/>
                  <a:pt x="0" y="730250"/>
                  <a:pt x="0" y="771525"/>
                </a:cubicBezTo>
                <a:cubicBezTo>
                  <a:pt x="0" y="812800"/>
                  <a:pt x="76994" y="825500"/>
                  <a:pt x="85725" y="857250"/>
                </a:cubicBezTo>
                <a:cubicBezTo>
                  <a:pt x="94456" y="889000"/>
                  <a:pt x="35718" y="930275"/>
                  <a:pt x="52387" y="962025"/>
                </a:cubicBezTo>
                <a:cubicBezTo>
                  <a:pt x="69056" y="993775"/>
                  <a:pt x="142081" y="1039019"/>
                  <a:pt x="185737" y="1047750"/>
                </a:cubicBezTo>
                <a:cubicBezTo>
                  <a:pt x="229393" y="1056481"/>
                  <a:pt x="274637" y="1003301"/>
                  <a:pt x="314325" y="1014413"/>
                </a:cubicBezTo>
                <a:cubicBezTo>
                  <a:pt x="354012" y="1025526"/>
                  <a:pt x="383381" y="1096963"/>
                  <a:pt x="423862" y="1114425"/>
                </a:cubicBezTo>
                <a:cubicBezTo>
                  <a:pt x="464343" y="1131887"/>
                  <a:pt x="508793" y="1097757"/>
                  <a:pt x="557212" y="1119188"/>
                </a:cubicBezTo>
                <a:cubicBezTo>
                  <a:pt x="605631" y="1140619"/>
                  <a:pt x="675481" y="1203325"/>
                  <a:pt x="714375" y="1243013"/>
                </a:cubicBezTo>
                <a:cubicBezTo>
                  <a:pt x="753269" y="1282701"/>
                  <a:pt x="753269" y="1337469"/>
                  <a:pt x="790575" y="1357313"/>
                </a:cubicBezTo>
                <a:cubicBezTo>
                  <a:pt x="827881" y="1377157"/>
                  <a:pt x="892968" y="1343025"/>
                  <a:pt x="938212" y="1362075"/>
                </a:cubicBezTo>
                <a:cubicBezTo>
                  <a:pt x="983456" y="1381125"/>
                  <a:pt x="1024731" y="1462088"/>
                  <a:pt x="1062037" y="1471613"/>
                </a:cubicBezTo>
                <a:cubicBezTo>
                  <a:pt x="1099343" y="1481138"/>
                  <a:pt x="1143794" y="1410494"/>
                  <a:pt x="1162050" y="1419225"/>
                </a:cubicBezTo>
                <a:cubicBezTo>
                  <a:pt x="1180306" y="1427956"/>
                  <a:pt x="1155700" y="1477963"/>
                  <a:pt x="1171575" y="1524000"/>
                </a:cubicBezTo>
                <a:cubicBezTo>
                  <a:pt x="1187450" y="1570038"/>
                  <a:pt x="1253331" y="1656556"/>
                  <a:pt x="1257300" y="1695450"/>
                </a:cubicBezTo>
                <a:cubicBezTo>
                  <a:pt x="1261269" y="1734344"/>
                  <a:pt x="1191418" y="1709738"/>
                  <a:pt x="1195387" y="1757363"/>
                </a:cubicBezTo>
                <a:cubicBezTo>
                  <a:pt x="1199356" y="1804988"/>
                  <a:pt x="1256506" y="1934369"/>
                  <a:pt x="1281112" y="1981200"/>
                </a:cubicBezTo>
                <a:cubicBezTo>
                  <a:pt x="1305718" y="2028031"/>
                  <a:pt x="1351756" y="1999456"/>
                  <a:pt x="1343025" y="2038350"/>
                </a:cubicBezTo>
                <a:cubicBezTo>
                  <a:pt x="1334294" y="2077244"/>
                  <a:pt x="1227931" y="2178844"/>
                  <a:pt x="1228725" y="2214563"/>
                </a:cubicBezTo>
                <a:cubicBezTo>
                  <a:pt x="1229519" y="2250282"/>
                  <a:pt x="1312862" y="2259013"/>
                  <a:pt x="1347787" y="2252663"/>
                </a:cubicBezTo>
                <a:cubicBezTo>
                  <a:pt x="1382712" y="2246313"/>
                  <a:pt x="1400175" y="2153444"/>
                  <a:pt x="1438275" y="2176463"/>
                </a:cubicBezTo>
                <a:cubicBezTo>
                  <a:pt x="1476375" y="2199482"/>
                  <a:pt x="1562100" y="2344738"/>
                  <a:pt x="1576387" y="2390775"/>
                </a:cubicBezTo>
                <a:cubicBezTo>
                  <a:pt x="1590674" y="2436812"/>
                  <a:pt x="1518444" y="2414588"/>
                  <a:pt x="1524000" y="2452688"/>
                </a:cubicBezTo>
                <a:cubicBezTo>
                  <a:pt x="1529556" y="2490788"/>
                  <a:pt x="1607344" y="2573338"/>
                  <a:pt x="1609725" y="2619375"/>
                </a:cubicBezTo>
                <a:cubicBezTo>
                  <a:pt x="1612106" y="2665412"/>
                  <a:pt x="1550987" y="2693194"/>
                  <a:pt x="1538287" y="2728913"/>
                </a:cubicBezTo>
                <a:cubicBezTo>
                  <a:pt x="1525587" y="2764632"/>
                  <a:pt x="1529556" y="2799160"/>
                  <a:pt x="1533525" y="2833688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7" name="Forme libre : forme 16">
            <a:extLst>
              <a:ext uri="{FF2B5EF4-FFF2-40B4-BE49-F238E27FC236}">
                <a16:creationId xmlns:a16="http://schemas.microsoft.com/office/drawing/2014/main" id="{6B897376-6770-4E5A-9E1D-3002D87E2B1B}"/>
              </a:ext>
            </a:extLst>
          </p:cNvPr>
          <p:cNvSpPr/>
          <p:nvPr/>
        </p:nvSpPr>
        <p:spPr>
          <a:xfrm>
            <a:off x="5562410" y="1019175"/>
            <a:ext cx="1024052" cy="981075"/>
          </a:xfrm>
          <a:custGeom>
            <a:avLst/>
            <a:gdLst>
              <a:gd name="connsiteX0" fmla="*/ 352615 w 1024052"/>
              <a:gd name="connsiteY0" fmla="*/ 0 h 981075"/>
              <a:gd name="connsiteX1" fmla="*/ 385953 w 1024052"/>
              <a:gd name="connsiteY1" fmla="*/ 147638 h 981075"/>
              <a:gd name="connsiteX2" fmla="*/ 433578 w 1024052"/>
              <a:gd name="connsiteY2" fmla="*/ 223838 h 981075"/>
              <a:gd name="connsiteX3" fmla="*/ 14478 w 1024052"/>
              <a:gd name="connsiteY3" fmla="*/ 481013 h 981075"/>
              <a:gd name="connsiteX4" fmla="*/ 128778 w 1024052"/>
              <a:gd name="connsiteY4" fmla="*/ 547688 h 981075"/>
              <a:gd name="connsiteX5" fmla="*/ 443103 w 1024052"/>
              <a:gd name="connsiteY5" fmla="*/ 623888 h 981075"/>
              <a:gd name="connsiteX6" fmla="*/ 666940 w 1024052"/>
              <a:gd name="connsiteY6" fmla="*/ 923925 h 981075"/>
              <a:gd name="connsiteX7" fmla="*/ 814578 w 1024052"/>
              <a:gd name="connsiteY7" fmla="*/ 790575 h 981075"/>
              <a:gd name="connsiteX8" fmla="*/ 900303 w 1024052"/>
              <a:gd name="connsiteY8" fmla="*/ 900113 h 981075"/>
              <a:gd name="connsiteX9" fmla="*/ 1009840 w 1024052"/>
              <a:gd name="connsiteY9" fmla="*/ 857250 h 981075"/>
              <a:gd name="connsiteX10" fmla="*/ 1019365 w 1024052"/>
              <a:gd name="connsiteY10" fmla="*/ 981075 h 981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024052" h="981075">
                <a:moveTo>
                  <a:pt x="352615" y="0"/>
                </a:moveTo>
                <a:cubicBezTo>
                  <a:pt x="362537" y="55166"/>
                  <a:pt x="372459" y="110332"/>
                  <a:pt x="385953" y="147638"/>
                </a:cubicBezTo>
                <a:cubicBezTo>
                  <a:pt x="399447" y="184944"/>
                  <a:pt x="495491" y="168276"/>
                  <a:pt x="433578" y="223838"/>
                </a:cubicBezTo>
                <a:cubicBezTo>
                  <a:pt x="371666" y="279401"/>
                  <a:pt x="65278" y="427038"/>
                  <a:pt x="14478" y="481013"/>
                </a:cubicBezTo>
                <a:cubicBezTo>
                  <a:pt x="-36322" y="534988"/>
                  <a:pt x="57341" y="523876"/>
                  <a:pt x="128778" y="547688"/>
                </a:cubicBezTo>
                <a:cubicBezTo>
                  <a:pt x="200215" y="571500"/>
                  <a:pt x="353409" y="561182"/>
                  <a:pt x="443103" y="623888"/>
                </a:cubicBezTo>
                <a:cubicBezTo>
                  <a:pt x="532797" y="686594"/>
                  <a:pt x="605028" y="896144"/>
                  <a:pt x="666940" y="923925"/>
                </a:cubicBezTo>
                <a:cubicBezTo>
                  <a:pt x="728852" y="951706"/>
                  <a:pt x="775684" y="794544"/>
                  <a:pt x="814578" y="790575"/>
                </a:cubicBezTo>
                <a:cubicBezTo>
                  <a:pt x="853472" y="786606"/>
                  <a:pt x="867759" y="889001"/>
                  <a:pt x="900303" y="900113"/>
                </a:cubicBezTo>
                <a:cubicBezTo>
                  <a:pt x="932847" y="911225"/>
                  <a:pt x="989996" y="843756"/>
                  <a:pt x="1009840" y="857250"/>
                </a:cubicBezTo>
                <a:cubicBezTo>
                  <a:pt x="1029684" y="870744"/>
                  <a:pt x="1024524" y="925909"/>
                  <a:pt x="1019365" y="981075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8" name="Forme libre : forme 17">
            <a:extLst>
              <a:ext uri="{FF2B5EF4-FFF2-40B4-BE49-F238E27FC236}">
                <a16:creationId xmlns:a16="http://schemas.microsoft.com/office/drawing/2014/main" id="{20498A84-F3E1-452B-9923-BAD59EE2CD91}"/>
              </a:ext>
            </a:extLst>
          </p:cNvPr>
          <p:cNvSpPr/>
          <p:nvPr/>
        </p:nvSpPr>
        <p:spPr>
          <a:xfrm>
            <a:off x="4067175" y="1719263"/>
            <a:ext cx="2319338" cy="1011041"/>
          </a:xfrm>
          <a:custGeom>
            <a:avLst/>
            <a:gdLst>
              <a:gd name="connsiteX0" fmla="*/ 0 w 2319338"/>
              <a:gd name="connsiteY0" fmla="*/ 0 h 1011041"/>
              <a:gd name="connsiteX1" fmla="*/ 119063 w 2319338"/>
              <a:gd name="connsiteY1" fmla="*/ 80962 h 1011041"/>
              <a:gd name="connsiteX2" fmla="*/ 157163 w 2319338"/>
              <a:gd name="connsiteY2" fmla="*/ 228600 h 1011041"/>
              <a:gd name="connsiteX3" fmla="*/ 247650 w 2319338"/>
              <a:gd name="connsiteY3" fmla="*/ 214312 h 1011041"/>
              <a:gd name="connsiteX4" fmla="*/ 271463 w 2319338"/>
              <a:gd name="connsiteY4" fmla="*/ 123825 h 1011041"/>
              <a:gd name="connsiteX5" fmla="*/ 319088 w 2319338"/>
              <a:gd name="connsiteY5" fmla="*/ 223837 h 1011041"/>
              <a:gd name="connsiteX6" fmla="*/ 442913 w 2319338"/>
              <a:gd name="connsiteY6" fmla="*/ 247650 h 1011041"/>
              <a:gd name="connsiteX7" fmla="*/ 490538 w 2319338"/>
              <a:gd name="connsiteY7" fmla="*/ 104775 h 1011041"/>
              <a:gd name="connsiteX8" fmla="*/ 619125 w 2319338"/>
              <a:gd name="connsiteY8" fmla="*/ 28575 h 1011041"/>
              <a:gd name="connsiteX9" fmla="*/ 681038 w 2319338"/>
              <a:gd name="connsiteY9" fmla="*/ 133350 h 1011041"/>
              <a:gd name="connsiteX10" fmla="*/ 795338 w 2319338"/>
              <a:gd name="connsiteY10" fmla="*/ 223837 h 1011041"/>
              <a:gd name="connsiteX11" fmla="*/ 909638 w 2319338"/>
              <a:gd name="connsiteY11" fmla="*/ 419100 h 1011041"/>
              <a:gd name="connsiteX12" fmla="*/ 1100138 w 2319338"/>
              <a:gd name="connsiteY12" fmla="*/ 690562 h 1011041"/>
              <a:gd name="connsiteX13" fmla="*/ 1404938 w 2319338"/>
              <a:gd name="connsiteY13" fmla="*/ 576262 h 1011041"/>
              <a:gd name="connsiteX14" fmla="*/ 1528763 w 2319338"/>
              <a:gd name="connsiteY14" fmla="*/ 733425 h 1011041"/>
              <a:gd name="connsiteX15" fmla="*/ 1733550 w 2319338"/>
              <a:gd name="connsiteY15" fmla="*/ 619125 h 1011041"/>
              <a:gd name="connsiteX16" fmla="*/ 1819275 w 2319338"/>
              <a:gd name="connsiteY16" fmla="*/ 771525 h 1011041"/>
              <a:gd name="connsiteX17" fmla="*/ 1776413 w 2319338"/>
              <a:gd name="connsiteY17" fmla="*/ 957262 h 1011041"/>
              <a:gd name="connsiteX18" fmla="*/ 1828800 w 2319338"/>
              <a:gd name="connsiteY18" fmla="*/ 1004887 h 1011041"/>
              <a:gd name="connsiteX19" fmla="*/ 2095500 w 2319338"/>
              <a:gd name="connsiteY19" fmla="*/ 842962 h 1011041"/>
              <a:gd name="connsiteX20" fmla="*/ 2176463 w 2319338"/>
              <a:gd name="connsiteY20" fmla="*/ 900112 h 1011041"/>
              <a:gd name="connsiteX21" fmla="*/ 2295525 w 2319338"/>
              <a:gd name="connsiteY21" fmla="*/ 862012 h 1011041"/>
              <a:gd name="connsiteX22" fmla="*/ 2319338 w 2319338"/>
              <a:gd name="connsiteY22" fmla="*/ 795337 h 10110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2319338" h="1011041">
                <a:moveTo>
                  <a:pt x="0" y="0"/>
                </a:moveTo>
                <a:cubicBezTo>
                  <a:pt x="46434" y="21431"/>
                  <a:pt x="92869" y="42862"/>
                  <a:pt x="119063" y="80962"/>
                </a:cubicBezTo>
                <a:cubicBezTo>
                  <a:pt x="145257" y="119062"/>
                  <a:pt x="135732" y="206375"/>
                  <a:pt x="157163" y="228600"/>
                </a:cubicBezTo>
                <a:cubicBezTo>
                  <a:pt x="178594" y="250825"/>
                  <a:pt x="228600" y="231774"/>
                  <a:pt x="247650" y="214312"/>
                </a:cubicBezTo>
                <a:cubicBezTo>
                  <a:pt x="266700" y="196850"/>
                  <a:pt x="259557" y="122238"/>
                  <a:pt x="271463" y="123825"/>
                </a:cubicBezTo>
                <a:cubicBezTo>
                  <a:pt x="283369" y="125412"/>
                  <a:pt x="290513" y="203200"/>
                  <a:pt x="319088" y="223837"/>
                </a:cubicBezTo>
                <a:cubicBezTo>
                  <a:pt x="347663" y="244474"/>
                  <a:pt x="414338" y="267494"/>
                  <a:pt x="442913" y="247650"/>
                </a:cubicBezTo>
                <a:cubicBezTo>
                  <a:pt x="471488" y="227806"/>
                  <a:pt x="461169" y="141287"/>
                  <a:pt x="490538" y="104775"/>
                </a:cubicBezTo>
                <a:cubicBezTo>
                  <a:pt x="519907" y="68263"/>
                  <a:pt x="587375" y="23813"/>
                  <a:pt x="619125" y="28575"/>
                </a:cubicBezTo>
                <a:cubicBezTo>
                  <a:pt x="650875" y="33337"/>
                  <a:pt x="651669" y="100806"/>
                  <a:pt x="681038" y="133350"/>
                </a:cubicBezTo>
                <a:cubicBezTo>
                  <a:pt x="710407" y="165894"/>
                  <a:pt x="757238" y="176212"/>
                  <a:pt x="795338" y="223837"/>
                </a:cubicBezTo>
                <a:cubicBezTo>
                  <a:pt x="833438" y="271462"/>
                  <a:pt x="858838" y="341313"/>
                  <a:pt x="909638" y="419100"/>
                </a:cubicBezTo>
                <a:cubicBezTo>
                  <a:pt x="960438" y="496888"/>
                  <a:pt x="1017588" y="664368"/>
                  <a:pt x="1100138" y="690562"/>
                </a:cubicBezTo>
                <a:cubicBezTo>
                  <a:pt x="1182688" y="716756"/>
                  <a:pt x="1333501" y="569118"/>
                  <a:pt x="1404938" y="576262"/>
                </a:cubicBezTo>
                <a:cubicBezTo>
                  <a:pt x="1476375" y="583406"/>
                  <a:pt x="1473994" y="726281"/>
                  <a:pt x="1528763" y="733425"/>
                </a:cubicBezTo>
                <a:cubicBezTo>
                  <a:pt x="1583532" y="740569"/>
                  <a:pt x="1685131" y="612775"/>
                  <a:pt x="1733550" y="619125"/>
                </a:cubicBezTo>
                <a:cubicBezTo>
                  <a:pt x="1781969" y="625475"/>
                  <a:pt x="1812131" y="715169"/>
                  <a:pt x="1819275" y="771525"/>
                </a:cubicBezTo>
                <a:cubicBezTo>
                  <a:pt x="1826419" y="827881"/>
                  <a:pt x="1774825" y="918368"/>
                  <a:pt x="1776413" y="957262"/>
                </a:cubicBezTo>
                <a:cubicBezTo>
                  <a:pt x="1778001" y="996156"/>
                  <a:pt x="1775619" y="1023937"/>
                  <a:pt x="1828800" y="1004887"/>
                </a:cubicBezTo>
                <a:cubicBezTo>
                  <a:pt x="1881981" y="985837"/>
                  <a:pt x="2037556" y="860425"/>
                  <a:pt x="2095500" y="842962"/>
                </a:cubicBezTo>
                <a:cubicBezTo>
                  <a:pt x="2153444" y="825500"/>
                  <a:pt x="2143126" y="896937"/>
                  <a:pt x="2176463" y="900112"/>
                </a:cubicBezTo>
                <a:cubicBezTo>
                  <a:pt x="2209800" y="903287"/>
                  <a:pt x="2271713" y="879474"/>
                  <a:pt x="2295525" y="862012"/>
                </a:cubicBezTo>
                <a:cubicBezTo>
                  <a:pt x="2319337" y="844550"/>
                  <a:pt x="2319337" y="819943"/>
                  <a:pt x="2319338" y="795337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9" name="Forme libre : forme 18">
            <a:extLst>
              <a:ext uri="{FF2B5EF4-FFF2-40B4-BE49-F238E27FC236}">
                <a16:creationId xmlns:a16="http://schemas.microsoft.com/office/drawing/2014/main" id="{8FBAC746-697B-4F02-AFF8-DF8C4C25D370}"/>
              </a:ext>
            </a:extLst>
          </p:cNvPr>
          <p:cNvSpPr/>
          <p:nvPr/>
        </p:nvSpPr>
        <p:spPr>
          <a:xfrm>
            <a:off x="4846088" y="2724150"/>
            <a:ext cx="2826300" cy="1924050"/>
          </a:xfrm>
          <a:custGeom>
            <a:avLst/>
            <a:gdLst>
              <a:gd name="connsiteX0" fmla="*/ 1049887 w 2826300"/>
              <a:gd name="connsiteY0" fmla="*/ 0 h 1924050"/>
              <a:gd name="connsiteX1" fmla="*/ 983212 w 2826300"/>
              <a:gd name="connsiteY1" fmla="*/ 95250 h 1924050"/>
              <a:gd name="connsiteX2" fmla="*/ 1087987 w 2826300"/>
              <a:gd name="connsiteY2" fmla="*/ 219075 h 1924050"/>
              <a:gd name="connsiteX3" fmla="*/ 916537 w 2826300"/>
              <a:gd name="connsiteY3" fmla="*/ 342900 h 1924050"/>
              <a:gd name="connsiteX4" fmla="*/ 654600 w 2826300"/>
              <a:gd name="connsiteY4" fmla="*/ 528638 h 1924050"/>
              <a:gd name="connsiteX5" fmla="*/ 530775 w 2826300"/>
              <a:gd name="connsiteY5" fmla="*/ 423863 h 1924050"/>
              <a:gd name="connsiteX6" fmla="*/ 364087 w 2826300"/>
              <a:gd name="connsiteY6" fmla="*/ 257175 h 1924050"/>
              <a:gd name="connsiteX7" fmla="*/ 178350 w 2826300"/>
              <a:gd name="connsiteY7" fmla="*/ 400050 h 1924050"/>
              <a:gd name="connsiteX8" fmla="*/ 6900 w 2826300"/>
              <a:gd name="connsiteY8" fmla="*/ 490538 h 1924050"/>
              <a:gd name="connsiteX9" fmla="*/ 45000 w 2826300"/>
              <a:gd name="connsiteY9" fmla="*/ 661988 h 1924050"/>
              <a:gd name="connsiteX10" fmla="*/ 149775 w 2826300"/>
              <a:gd name="connsiteY10" fmla="*/ 647700 h 1924050"/>
              <a:gd name="connsiteX11" fmla="*/ 206925 w 2826300"/>
              <a:gd name="connsiteY11" fmla="*/ 723900 h 1924050"/>
              <a:gd name="connsiteX12" fmla="*/ 106912 w 2826300"/>
              <a:gd name="connsiteY12" fmla="*/ 766763 h 1924050"/>
              <a:gd name="connsiteX13" fmla="*/ 178350 w 2826300"/>
              <a:gd name="connsiteY13" fmla="*/ 981075 h 1924050"/>
              <a:gd name="connsiteX14" fmla="*/ 159300 w 2826300"/>
              <a:gd name="connsiteY14" fmla="*/ 1042988 h 1924050"/>
              <a:gd name="connsiteX15" fmla="*/ 316462 w 2826300"/>
              <a:gd name="connsiteY15" fmla="*/ 1333500 h 1924050"/>
              <a:gd name="connsiteX16" fmla="*/ 449812 w 2826300"/>
              <a:gd name="connsiteY16" fmla="*/ 1271588 h 1924050"/>
              <a:gd name="connsiteX17" fmla="*/ 416475 w 2826300"/>
              <a:gd name="connsiteY17" fmla="*/ 1176338 h 1924050"/>
              <a:gd name="connsiteX18" fmla="*/ 530775 w 2826300"/>
              <a:gd name="connsiteY18" fmla="*/ 1066800 h 1924050"/>
              <a:gd name="connsiteX19" fmla="*/ 740325 w 2826300"/>
              <a:gd name="connsiteY19" fmla="*/ 985838 h 1924050"/>
              <a:gd name="connsiteX20" fmla="*/ 807000 w 2826300"/>
              <a:gd name="connsiteY20" fmla="*/ 885825 h 1924050"/>
              <a:gd name="connsiteX21" fmla="*/ 949875 w 2826300"/>
              <a:gd name="connsiteY21" fmla="*/ 1138238 h 1924050"/>
              <a:gd name="connsiteX22" fmla="*/ 1007025 w 2826300"/>
              <a:gd name="connsiteY22" fmla="*/ 1095375 h 1924050"/>
              <a:gd name="connsiteX23" fmla="*/ 1126087 w 2826300"/>
              <a:gd name="connsiteY23" fmla="*/ 1362075 h 1924050"/>
              <a:gd name="connsiteX24" fmla="*/ 1164187 w 2826300"/>
              <a:gd name="connsiteY24" fmla="*/ 1214438 h 1924050"/>
              <a:gd name="connsiteX25" fmla="*/ 1297537 w 2826300"/>
              <a:gd name="connsiteY25" fmla="*/ 1347788 h 1924050"/>
              <a:gd name="connsiteX26" fmla="*/ 1468987 w 2826300"/>
              <a:gd name="connsiteY26" fmla="*/ 1414463 h 1924050"/>
              <a:gd name="connsiteX27" fmla="*/ 1669012 w 2826300"/>
              <a:gd name="connsiteY27" fmla="*/ 1400175 h 1924050"/>
              <a:gd name="connsiteX28" fmla="*/ 1921425 w 2826300"/>
              <a:gd name="connsiteY28" fmla="*/ 1485900 h 1924050"/>
              <a:gd name="connsiteX29" fmla="*/ 2030962 w 2826300"/>
              <a:gd name="connsiteY29" fmla="*/ 1485900 h 1924050"/>
              <a:gd name="connsiteX30" fmla="*/ 2292900 w 2826300"/>
              <a:gd name="connsiteY30" fmla="*/ 1714500 h 1924050"/>
              <a:gd name="connsiteX31" fmla="*/ 2373862 w 2826300"/>
              <a:gd name="connsiteY31" fmla="*/ 1733550 h 1924050"/>
              <a:gd name="connsiteX32" fmla="*/ 2445300 w 2826300"/>
              <a:gd name="connsiteY32" fmla="*/ 1728788 h 1924050"/>
              <a:gd name="connsiteX33" fmla="*/ 2702475 w 2826300"/>
              <a:gd name="connsiteY33" fmla="*/ 1871663 h 1924050"/>
              <a:gd name="connsiteX34" fmla="*/ 2826300 w 2826300"/>
              <a:gd name="connsiteY34" fmla="*/ 1924050 h 1924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2826300" h="1924050">
                <a:moveTo>
                  <a:pt x="1049887" y="0"/>
                </a:moveTo>
                <a:cubicBezTo>
                  <a:pt x="1013374" y="29369"/>
                  <a:pt x="976862" y="58738"/>
                  <a:pt x="983212" y="95250"/>
                </a:cubicBezTo>
                <a:cubicBezTo>
                  <a:pt x="989562" y="131762"/>
                  <a:pt x="1099099" y="177800"/>
                  <a:pt x="1087987" y="219075"/>
                </a:cubicBezTo>
                <a:cubicBezTo>
                  <a:pt x="1076875" y="260350"/>
                  <a:pt x="916537" y="342900"/>
                  <a:pt x="916537" y="342900"/>
                </a:cubicBezTo>
                <a:cubicBezTo>
                  <a:pt x="844306" y="394494"/>
                  <a:pt x="718894" y="515144"/>
                  <a:pt x="654600" y="528638"/>
                </a:cubicBezTo>
                <a:cubicBezTo>
                  <a:pt x="590306" y="542132"/>
                  <a:pt x="579194" y="469107"/>
                  <a:pt x="530775" y="423863"/>
                </a:cubicBezTo>
                <a:cubicBezTo>
                  <a:pt x="482356" y="378619"/>
                  <a:pt x="422824" y="261144"/>
                  <a:pt x="364087" y="257175"/>
                </a:cubicBezTo>
                <a:cubicBezTo>
                  <a:pt x="305349" y="253206"/>
                  <a:pt x="237881" y="361156"/>
                  <a:pt x="178350" y="400050"/>
                </a:cubicBezTo>
                <a:cubicBezTo>
                  <a:pt x="118819" y="438944"/>
                  <a:pt x="29125" y="446882"/>
                  <a:pt x="6900" y="490538"/>
                </a:cubicBezTo>
                <a:cubicBezTo>
                  <a:pt x="-15325" y="534194"/>
                  <a:pt x="21188" y="635794"/>
                  <a:pt x="45000" y="661988"/>
                </a:cubicBezTo>
                <a:cubicBezTo>
                  <a:pt x="68812" y="688182"/>
                  <a:pt x="122787" y="637381"/>
                  <a:pt x="149775" y="647700"/>
                </a:cubicBezTo>
                <a:cubicBezTo>
                  <a:pt x="176763" y="658019"/>
                  <a:pt x="214069" y="704056"/>
                  <a:pt x="206925" y="723900"/>
                </a:cubicBezTo>
                <a:cubicBezTo>
                  <a:pt x="199781" y="743744"/>
                  <a:pt x="111674" y="723901"/>
                  <a:pt x="106912" y="766763"/>
                </a:cubicBezTo>
                <a:cubicBezTo>
                  <a:pt x="102149" y="809626"/>
                  <a:pt x="169619" y="935038"/>
                  <a:pt x="178350" y="981075"/>
                </a:cubicBezTo>
                <a:cubicBezTo>
                  <a:pt x="187081" y="1027113"/>
                  <a:pt x="136281" y="984251"/>
                  <a:pt x="159300" y="1042988"/>
                </a:cubicBezTo>
                <a:cubicBezTo>
                  <a:pt x="182319" y="1101726"/>
                  <a:pt x="268043" y="1295400"/>
                  <a:pt x="316462" y="1333500"/>
                </a:cubicBezTo>
                <a:cubicBezTo>
                  <a:pt x="364881" y="1371600"/>
                  <a:pt x="433143" y="1297782"/>
                  <a:pt x="449812" y="1271588"/>
                </a:cubicBezTo>
                <a:cubicBezTo>
                  <a:pt x="466481" y="1245394"/>
                  <a:pt x="402981" y="1210469"/>
                  <a:pt x="416475" y="1176338"/>
                </a:cubicBezTo>
                <a:cubicBezTo>
                  <a:pt x="429969" y="1142207"/>
                  <a:pt x="476800" y="1098550"/>
                  <a:pt x="530775" y="1066800"/>
                </a:cubicBezTo>
                <a:cubicBezTo>
                  <a:pt x="584750" y="1035050"/>
                  <a:pt x="694288" y="1016000"/>
                  <a:pt x="740325" y="985838"/>
                </a:cubicBezTo>
                <a:cubicBezTo>
                  <a:pt x="786362" y="955676"/>
                  <a:pt x="772075" y="860425"/>
                  <a:pt x="807000" y="885825"/>
                </a:cubicBezTo>
                <a:cubicBezTo>
                  <a:pt x="841925" y="911225"/>
                  <a:pt x="916537" y="1103313"/>
                  <a:pt x="949875" y="1138238"/>
                </a:cubicBezTo>
                <a:cubicBezTo>
                  <a:pt x="983212" y="1173163"/>
                  <a:pt x="977656" y="1058069"/>
                  <a:pt x="1007025" y="1095375"/>
                </a:cubicBezTo>
                <a:cubicBezTo>
                  <a:pt x="1036394" y="1132681"/>
                  <a:pt x="1099893" y="1342231"/>
                  <a:pt x="1126087" y="1362075"/>
                </a:cubicBezTo>
                <a:cubicBezTo>
                  <a:pt x="1152281" y="1381919"/>
                  <a:pt x="1135612" y="1216819"/>
                  <a:pt x="1164187" y="1214438"/>
                </a:cubicBezTo>
                <a:cubicBezTo>
                  <a:pt x="1192762" y="1212057"/>
                  <a:pt x="1246737" y="1314451"/>
                  <a:pt x="1297537" y="1347788"/>
                </a:cubicBezTo>
                <a:cubicBezTo>
                  <a:pt x="1348337" y="1381125"/>
                  <a:pt x="1407075" y="1405732"/>
                  <a:pt x="1468987" y="1414463"/>
                </a:cubicBezTo>
                <a:cubicBezTo>
                  <a:pt x="1530899" y="1423194"/>
                  <a:pt x="1593606" y="1388269"/>
                  <a:pt x="1669012" y="1400175"/>
                </a:cubicBezTo>
                <a:cubicBezTo>
                  <a:pt x="1744418" y="1412081"/>
                  <a:pt x="1861100" y="1471613"/>
                  <a:pt x="1921425" y="1485900"/>
                </a:cubicBezTo>
                <a:cubicBezTo>
                  <a:pt x="1981750" y="1500187"/>
                  <a:pt x="1969049" y="1447800"/>
                  <a:pt x="2030962" y="1485900"/>
                </a:cubicBezTo>
                <a:cubicBezTo>
                  <a:pt x="2092875" y="1524000"/>
                  <a:pt x="2235750" y="1673225"/>
                  <a:pt x="2292900" y="1714500"/>
                </a:cubicBezTo>
                <a:cubicBezTo>
                  <a:pt x="2350050" y="1755775"/>
                  <a:pt x="2348462" y="1731169"/>
                  <a:pt x="2373862" y="1733550"/>
                </a:cubicBezTo>
                <a:cubicBezTo>
                  <a:pt x="2399262" y="1735931"/>
                  <a:pt x="2390531" y="1705769"/>
                  <a:pt x="2445300" y="1728788"/>
                </a:cubicBezTo>
                <a:cubicBezTo>
                  <a:pt x="2500069" y="1751807"/>
                  <a:pt x="2638975" y="1839119"/>
                  <a:pt x="2702475" y="1871663"/>
                </a:cubicBezTo>
                <a:cubicBezTo>
                  <a:pt x="2765975" y="1904207"/>
                  <a:pt x="2796137" y="1914128"/>
                  <a:pt x="2826300" y="1924050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0" name="Forme libre : forme 19">
            <a:extLst>
              <a:ext uri="{FF2B5EF4-FFF2-40B4-BE49-F238E27FC236}">
                <a16:creationId xmlns:a16="http://schemas.microsoft.com/office/drawing/2014/main" id="{9C419867-01DA-4A07-90F3-8C56C004BAEE}"/>
              </a:ext>
            </a:extLst>
          </p:cNvPr>
          <p:cNvSpPr/>
          <p:nvPr/>
        </p:nvSpPr>
        <p:spPr>
          <a:xfrm>
            <a:off x="4797425" y="3530600"/>
            <a:ext cx="158750" cy="104775"/>
          </a:xfrm>
          <a:custGeom>
            <a:avLst/>
            <a:gdLst>
              <a:gd name="connsiteX0" fmla="*/ 158750 w 158750"/>
              <a:gd name="connsiteY0" fmla="*/ 0 h 104775"/>
              <a:gd name="connsiteX1" fmla="*/ 60325 w 158750"/>
              <a:gd name="connsiteY1" fmla="*/ 34925 h 104775"/>
              <a:gd name="connsiteX2" fmla="*/ 0 w 158750"/>
              <a:gd name="connsiteY2" fmla="*/ 104775 h 104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8750" h="104775">
                <a:moveTo>
                  <a:pt x="158750" y="0"/>
                </a:moveTo>
                <a:cubicBezTo>
                  <a:pt x="122766" y="8731"/>
                  <a:pt x="86783" y="17462"/>
                  <a:pt x="60325" y="34925"/>
                </a:cubicBezTo>
                <a:cubicBezTo>
                  <a:pt x="33867" y="52388"/>
                  <a:pt x="16933" y="78581"/>
                  <a:pt x="0" y="104775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46" name="ZoneTexte 45">
            <a:extLst>
              <a:ext uri="{FF2B5EF4-FFF2-40B4-BE49-F238E27FC236}">
                <a16:creationId xmlns:a16="http://schemas.microsoft.com/office/drawing/2014/main" id="{DCB83926-2AD6-43F0-BE05-EF3CA8D891A0}"/>
              </a:ext>
            </a:extLst>
          </p:cNvPr>
          <p:cNvSpPr txBox="1"/>
          <p:nvPr/>
        </p:nvSpPr>
        <p:spPr>
          <a:xfrm rot="3535042">
            <a:off x="2954457" y="832204"/>
            <a:ext cx="1096433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400" b="1" dirty="0">
                <a:solidFill>
                  <a:srgbClr val="7030A0"/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E411</a:t>
            </a:r>
            <a:endParaRPr lang="fr-BE" sz="1400" b="1" dirty="0">
              <a:solidFill>
                <a:srgbClr val="7030A0"/>
              </a:solidFill>
              <a:latin typeface="Aharoni" panose="02010803020104030203" pitchFamily="2" charset="-79"/>
              <a:cs typeface="Aharoni" panose="02010803020104030203" pitchFamily="2" charset="-79"/>
            </a:endParaRPr>
          </a:p>
        </p:txBody>
      </p:sp>
      <p:sp>
        <p:nvSpPr>
          <p:cNvPr id="3" name="Forme libre : forme 2">
            <a:extLst>
              <a:ext uri="{FF2B5EF4-FFF2-40B4-BE49-F238E27FC236}">
                <a16:creationId xmlns:a16="http://schemas.microsoft.com/office/drawing/2014/main" id="{F601BC26-B3D5-45CC-8256-5C193BAC3AFF}"/>
              </a:ext>
            </a:extLst>
          </p:cNvPr>
          <p:cNvSpPr/>
          <p:nvPr/>
        </p:nvSpPr>
        <p:spPr>
          <a:xfrm>
            <a:off x="2636061" y="714375"/>
            <a:ext cx="6593664" cy="5867400"/>
          </a:xfrm>
          <a:custGeom>
            <a:avLst/>
            <a:gdLst>
              <a:gd name="connsiteX0" fmla="*/ 6593664 w 6593664"/>
              <a:gd name="connsiteY0" fmla="*/ 5867400 h 5867400"/>
              <a:gd name="connsiteX1" fmla="*/ 6222189 w 6593664"/>
              <a:gd name="connsiteY1" fmla="*/ 5324475 h 5867400"/>
              <a:gd name="connsiteX2" fmla="*/ 5784039 w 6593664"/>
              <a:gd name="connsiteY2" fmla="*/ 4895850 h 5867400"/>
              <a:gd name="connsiteX3" fmla="*/ 5460189 w 6593664"/>
              <a:gd name="connsiteY3" fmla="*/ 4914900 h 5867400"/>
              <a:gd name="connsiteX4" fmla="*/ 5126814 w 6593664"/>
              <a:gd name="connsiteY4" fmla="*/ 4972050 h 5867400"/>
              <a:gd name="connsiteX5" fmla="*/ 4993464 w 6593664"/>
              <a:gd name="connsiteY5" fmla="*/ 5067300 h 5867400"/>
              <a:gd name="connsiteX6" fmla="*/ 4764864 w 6593664"/>
              <a:gd name="connsiteY6" fmla="*/ 4924425 h 5867400"/>
              <a:gd name="connsiteX7" fmla="*/ 4450539 w 6593664"/>
              <a:gd name="connsiteY7" fmla="*/ 4514850 h 5867400"/>
              <a:gd name="connsiteX8" fmla="*/ 4079064 w 6593664"/>
              <a:gd name="connsiteY8" fmla="*/ 4562475 h 5867400"/>
              <a:gd name="connsiteX9" fmla="*/ 3869514 w 6593664"/>
              <a:gd name="connsiteY9" fmla="*/ 4657725 h 5867400"/>
              <a:gd name="connsiteX10" fmla="*/ 3478989 w 6593664"/>
              <a:gd name="connsiteY10" fmla="*/ 4486275 h 5867400"/>
              <a:gd name="connsiteX11" fmla="*/ 3288489 w 6593664"/>
              <a:gd name="connsiteY11" fmla="*/ 4371975 h 5867400"/>
              <a:gd name="connsiteX12" fmla="*/ 3212289 w 6593664"/>
              <a:gd name="connsiteY12" fmla="*/ 4000500 h 5867400"/>
              <a:gd name="connsiteX13" fmla="*/ 3155139 w 6593664"/>
              <a:gd name="connsiteY13" fmla="*/ 3886200 h 5867400"/>
              <a:gd name="connsiteX14" fmla="*/ 3097989 w 6593664"/>
              <a:gd name="connsiteY14" fmla="*/ 3695700 h 5867400"/>
              <a:gd name="connsiteX15" fmla="*/ 2897964 w 6593664"/>
              <a:gd name="connsiteY15" fmla="*/ 3495675 h 5867400"/>
              <a:gd name="connsiteX16" fmla="*/ 2783664 w 6593664"/>
              <a:gd name="connsiteY16" fmla="*/ 3152775 h 5867400"/>
              <a:gd name="connsiteX17" fmla="*/ 2716989 w 6593664"/>
              <a:gd name="connsiteY17" fmla="*/ 2638425 h 5867400"/>
              <a:gd name="connsiteX18" fmla="*/ 2631264 w 6593664"/>
              <a:gd name="connsiteY18" fmla="*/ 2324100 h 5867400"/>
              <a:gd name="connsiteX19" fmla="*/ 2355039 w 6593664"/>
              <a:gd name="connsiteY19" fmla="*/ 2228850 h 5867400"/>
              <a:gd name="connsiteX20" fmla="*/ 2126439 w 6593664"/>
              <a:gd name="connsiteY20" fmla="*/ 2143125 h 5867400"/>
              <a:gd name="connsiteX21" fmla="*/ 2002614 w 6593664"/>
              <a:gd name="connsiteY21" fmla="*/ 1990725 h 5867400"/>
              <a:gd name="connsiteX22" fmla="*/ 1850214 w 6593664"/>
              <a:gd name="connsiteY22" fmla="*/ 1895475 h 5867400"/>
              <a:gd name="connsiteX23" fmla="*/ 1621614 w 6593664"/>
              <a:gd name="connsiteY23" fmla="*/ 1371600 h 5867400"/>
              <a:gd name="connsiteX24" fmla="*/ 1335864 w 6593664"/>
              <a:gd name="connsiteY24" fmla="*/ 1333500 h 5867400"/>
              <a:gd name="connsiteX25" fmla="*/ 1012014 w 6593664"/>
              <a:gd name="connsiteY25" fmla="*/ 1257300 h 5867400"/>
              <a:gd name="connsiteX26" fmla="*/ 716739 w 6593664"/>
              <a:gd name="connsiteY26" fmla="*/ 904875 h 5867400"/>
              <a:gd name="connsiteX27" fmla="*/ 354789 w 6593664"/>
              <a:gd name="connsiteY27" fmla="*/ 838200 h 5867400"/>
              <a:gd name="connsiteX28" fmla="*/ 69039 w 6593664"/>
              <a:gd name="connsiteY28" fmla="*/ 762000 h 5867400"/>
              <a:gd name="connsiteX29" fmla="*/ 2364 w 6593664"/>
              <a:gd name="connsiteY29" fmla="*/ 542925 h 5867400"/>
              <a:gd name="connsiteX30" fmla="*/ 21414 w 6593664"/>
              <a:gd name="connsiteY30" fmla="*/ 0 h 5867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6593664" h="5867400">
                <a:moveTo>
                  <a:pt x="6593664" y="5867400"/>
                </a:moveTo>
                <a:cubicBezTo>
                  <a:pt x="6475395" y="5676900"/>
                  <a:pt x="6357126" y="5486400"/>
                  <a:pt x="6222189" y="5324475"/>
                </a:cubicBezTo>
                <a:cubicBezTo>
                  <a:pt x="6087251" y="5162550"/>
                  <a:pt x="5911039" y="4964112"/>
                  <a:pt x="5784039" y="4895850"/>
                </a:cubicBezTo>
                <a:cubicBezTo>
                  <a:pt x="5657039" y="4827587"/>
                  <a:pt x="5569726" y="4902200"/>
                  <a:pt x="5460189" y="4914900"/>
                </a:cubicBezTo>
                <a:cubicBezTo>
                  <a:pt x="5350652" y="4927600"/>
                  <a:pt x="5204601" y="4946650"/>
                  <a:pt x="5126814" y="4972050"/>
                </a:cubicBezTo>
                <a:cubicBezTo>
                  <a:pt x="5049027" y="4997450"/>
                  <a:pt x="5053789" y="5075237"/>
                  <a:pt x="4993464" y="5067300"/>
                </a:cubicBezTo>
                <a:cubicBezTo>
                  <a:pt x="4933139" y="5059363"/>
                  <a:pt x="4855351" y="5016500"/>
                  <a:pt x="4764864" y="4924425"/>
                </a:cubicBezTo>
                <a:cubicBezTo>
                  <a:pt x="4674376" y="4832350"/>
                  <a:pt x="4564839" y="4575175"/>
                  <a:pt x="4450539" y="4514850"/>
                </a:cubicBezTo>
                <a:cubicBezTo>
                  <a:pt x="4336239" y="4454525"/>
                  <a:pt x="4175901" y="4538663"/>
                  <a:pt x="4079064" y="4562475"/>
                </a:cubicBezTo>
                <a:cubicBezTo>
                  <a:pt x="3982227" y="4586287"/>
                  <a:pt x="3969526" y="4670425"/>
                  <a:pt x="3869514" y="4657725"/>
                </a:cubicBezTo>
                <a:cubicBezTo>
                  <a:pt x="3769502" y="4645025"/>
                  <a:pt x="3575826" y="4533900"/>
                  <a:pt x="3478989" y="4486275"/>
                </a:cubicBezTo>
                <a:cubicBezTo>
                  <a:pt x="3382152" y="4438650"/>
                  <a:pt x="3332939" y="4452937"/>
                  <a:pt x="3288489" y="4371975"/>
                </a:cubicBezTo>
                <a:cubicBezTo>
                  <a:pt x="3244039" y="4291012"/>
                  <a:pt x="3234514" y="4081462"/>
                  <a:pt x="3212289" y="4000500"/>
                </a:cubicBezTo>
                <a:cubicBezTo>
                  <a:pt x="3190064" y="3919537"/>
                  <a:pt x="3174189" y="3937000"/>
                  <a:pt x="3155139" y="3886200"/>
                </a:cubicBezTo>
                <a:cubicBezTo>
                  <a:pt x="3136089" y="3835400"/>
                  <a:pt x="3140851" y="3760787"/>
                  <a:pt x="3097989" y="3695700"/>
                </a:cubicBezTo>
                <a:cubicBezTo>
                  <a:pt x="3055127" y="3630613"/>
                  <a:pt x="2950351" y="3586162"/>
                  <a:pt x="2897964" y="3495675"/>
                </a:cubicBezTo>
                <a:cubicBezTo>
                  <a:pt x="2845576" y="3405187"/>
                  <a:pt x="2813826" y="3295650"/>
                  <a:pt x="2783664" y="3152775"/>
                </a:cubicBezTo>
                <a:cubicBezTo>
                  <a:pt x="2753502" y="3009900"/>
                  <a:pt x="2742389" y="2776538"/>
                  <a:pt x="2716989" y="2638425"/>
                </a:cubicBezTo>
                <a:cubicBezTo>
                  <a:pt x="2691589" y="2500312"/>
                  <a:pt x="2691589" y="2392362"/>
                  <a:pt x="2631264" y="2324100"/>
                </a:cubicBezTo>
                <a:cubicBezTo>
                  <a:pt x="2570939" y="2255838"/>
                  <a:pt x="2439176" y="2259012"/>
                  <a:pt x="2355039" y="2228850"/>
                </a:cubicBezTo>
                <a:cubicBezTo>
                  <a:pt x="2270902" y="2198688"/>
                  <a:pt x="2185176" y="2182812"/>
                  <a:pt x="2126439" y="2143125"/>
                </a:cubicBezTo>
                <a:cubicBezTo>
                  <a:pt x="2067702" y="2103438"/>
                  <a:pt x="2048651" y="2032000"/>
                  <a:pt x="2002614" y="1990725"/>
                </a:cubicBezTo>
                <a:cubicBezTo>
                  <a:pt x="1956577" y="1949450"/>
                  <a:pt x="1913714" y="1998662"/>
                  <a:pt x="1850214" y="1895475"/>
                </a:cubicBezTo>
                <a:cubicBezTo>
                  <a:pt x="1786714" y="1792288"/>
                  <a:pt x="1707339" y="1465263"/>
                  <a:pt x="1621614" y="1371600"/>
                </a:cubicBezTo>
                <a:cubicBezTo>
                  <a:pt x="1535889" y="1277937"/>
                  <a:pt x="1437464" y="1352550"/>
                  <a:pt x="1335864" y="1333500"/>
                </a:cubicBezTo>
                <a:cubicBezTo>
                  <a:pt x="1234264" y="1314450"/>
                  <a:pt x="1115202" y="1328738"/>
                  <a:pt x="1012014" y="1257300"/>
                </a:cubicBezTo>
                <a:cubicBezTo>
                  <a:pt x="908826" y="1185862"/>
                  <a:pt x="826276" y="974725"/>
                  <a:pt x="716739" y="904875"/>
                </a:cubicBezTo>
                <a:cubicBezTo>
                  <a:pt x="607201" y="835025"/>
                  <a:pt x="462739" y="862012"/>
                  <a:pt x="354789" y="838200"/>
                </a:cubicBezTo>
                <a:cubicBezTo>
                  <a:pt x="246839" y="814387"/>
                  <a:pt x="127776" y="811212"/>
                  <a:pt x="69039" y="762000"/>
                </a:cubicBezTo>
                <a:cubicBezTo>
                  <a:pt x="10301" y="712787"/>
                  <a:pt x="10301" y="669925"/>
                  <a:pt x="2364" y="542925"/>
                </a:cubicBezTo>
                <a:cubicBezTo>
                  <a:pt x="-5573" y="415925"/>
                  <a:pt x="7920" y="207962"/>
                  <a:pt x="21414" y="0"/>
                </a:cubicBezTo>
              </a:path>
            </a:pathLst>
          </a:cu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47" name="Forme libre : forme 46">
            <a:extLst>
              <a:ext uri="{FF2B5EF4-FFF2-40B4-BE49-F238E27FC236}">
                <a16:creationId xmlns:a16="http://schemas.microsoft.com/office/drawing/2014/main" id="{24165ECA-D9A2-4EA1-8748-ED208921E5FD}"/>
              </a:ext>
            </a:extLst>
          </p:cNvPr>
          <p:cNvSpPr/>
          <p:nvPr/>
        </p:nvSpPr>
        <p:spPr>
          <a:xfrm>
            <a:off x="2636061" y="711943"/>
            <a:ext cx="6593664" cy="5867400"/>
          </a:xfrm>
          <a:custGeom>
            <a:avLst/>
            <a:gdLst>
              <a:gd name="connsiteX0" fmla="*/ 6593664 w 6593664"/>
              <a:gd name="connsiteY0" fmla="*/ 5867400 h 5867400"/>
              <a:gd name="connsiteX1" fmla="*/ 6222189 w 6593664"/>
              <a:gd name="connsiteY1" fmla="*/ 5324475 h 5867400"/>
              <a:gd name="connsiteX2" fmla="*/ 5784039 w 6593664"/>
              <a:gd name="connsiteY2" fmla="*/ 4895850 h 5867400"/>
              <a:gd name="connsiteX3" fmla="*/ 5460189 w 6593664"/>
              <a:gd name="connsiteY3" fmla="*/ 4914900 h 5867400"/>
              <a:gd name="connsiteX4" fmla="*/ 5126814 w 6593664"/>
              <a:gd name="connsiteY4" fmla="*/ 4972050 h 5867400"/>
              <a:gd name="connsiteX5" fmla="*/ 4993464 w 6593664"/>
              <a:gd name="connsiteY5" fmla="*/ 5067300 h 5867400"/>
              <a:gd name="connsiteX6" fmla="*/ 4764864 w 6593664"/>
              <a:gd name="connsiteY6" fmla="*/ 4924425 h 5867400"/>
              <a:gd name="connsiteX7" fmla="*/ 4450539 w 6593664"/>
              <a:gd name="connsiteY7" fmla="*/ 4514850 h 5867400"/>
              <a:gd name="connsiteX8" fmla="*/ 4079064 w 6593664"/>
              <a:gd name="connsiteY8" fmla="*/ 4562475 h 5867400"/>
              <a:gd name="connsiteX9" fmla="*/ 3869514 w 6593664"/>
              <a:gd name="connsiteY9" fmla="*/ 4657725 h 5867400"/>
              <a:gd name="connsiteX10" fmla="*/ 3478989 w 6593664"/>
              <a:gd name="connsiteY10" fmla="*/ 4486275 h 5867400"/>
              <a:gd name="connsiteX11" fmla="*/ 3288489 w 6593664"/>
              <a:gd name="connsiteY11" fmla="*/ 4371975 h 5867400"/>
              <a:gd name="connsiteX12" fmla="*/ 3212289 w 6593664"/>
              <a:gd name="connsiteY12" fmla="*/ 4000500 h 5867400"/>
              <a:gd name="connsiteX13" fmla="*/ 3155139 w 6593664"/>
              <a:gd name="connsiteY13" fmla="*/ 3886200 h 5867400"/>
              <a:gd name="connsiteX14" fmla="*/ 3097989 w 6593664"/>
              <a:gd name="connsiteY14" fmla="*/ 3695700 h 5867400"/>
              <a:gd name="connsiteX15" fmla="*/ 2897964 w 6593664"/>
              <a:gd name="connsiteY15" fmla="*/ 3495675 h 5867400"/>
              <a:gd name="connsiteX16" fmla="*/ 2783664 w 6593664"/>
              <a:gd name="connsiteY16" fmla="*/ 3152775 h 5867400"/>
              <a:gd name="connsiteX17" fmla="*/ 2716989 w 6593664"/>
              <a:gd name="connsiteY17" fmla="*/ 2638425 h 5867400"/>
              <a:gd name="connsiteX18" fmla="*/ 2631264 w 6593664"/>
              <a:gd name="connsiteY18" fmla="*/ 2324100 h 5867400"/>
              <a:gd name="connsiteX19" fmla="*/ 2355039 w 6593664"/>
              <a:gd name="connsiteY19" fmla="*/ 2228850 h 5867400"/>
              <a:gd name="connsiteX20" fmla="*/ 2126439 w 6593664"/>
              <a:gd name="connsiteY20" fmla="*/ 2143125 h 5867400"/>
              <a:gd name="connsiteX21" fmla="*/ 2002614 w 6593664"/>
              <a:gd name="connsiteY21" fmla="*/ 1990725 h 5867400"/>
              <a:gd name="connsiteX22" fmla="*/ 1850214 w 6593664"/>
              <a:gd name="connsiteY22" fmla="*/ 1895475 h 5867400"/>
              <a:gd name="connsiteX23" fmla="*/ 1621614 w 6593664"/>
              <a:gd name="connsiteY23" fmla="*/ 1371600 h 5867400"/>
              <a:gd name="connsiteX24" fmla="*/ 1335864 w 6593664"/>
              <a:gd name="connsiteY24" fmla="*/ 1333500 h 5867400"/>
              <a:gd name="connsiteX25" fmla="*/ 1012014 w 6593664"/>
              <a:gd name="connsiteY25" fmla="*/ 1257300 h 5867400"/>
              <a:gd name="connsiteX26" fmla="*/ 716739 w 6593664"/>
              <a:gd name="connsiteY26" fmla="*/ 904875 h 5867400"/>
              <a:gd name="connsiteX27" fmla="*/ 354789 w 6593664"/>
              <a:gd name="connsiteY27" fmla="*/ 838200 h 5867400"/>
              <a:gd name="connsiteX28" fmla="*/ 69039 w 6593664"/>
              <a:gd name="connsiteY28" fmla="*/ 762000 h 5867400"/>
              <a:gd name="connsiteX29" fmla="*/ 2364 w 6593664"/>
              <a:gd name="connsiteY29" fmla="*/ 542925 h 5867400"/>
              <a:gd name="connsiteX30" fmla="*/ 21414 w 6593664"/>
              <a:gd name="connsiteY30" fmla="*/ 0 h 5867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6593664" h="5867400">
                <a:moveTo>
                  <a:pt x="6593664" y="5867400"/>
                </a:moveTo>
                <a:cubicBezTo>
                  <a:pt x="6475395" y="5676900"/>
                  <a:pt x="6357126" y="5486400"/>
                  <a:pt x="6222189" y="5324475"/>
                </a:cubicBezTo>
                <a:cubicBezTo>
                  <a:pt x="6087251" y="5162550"/>
                  <a:pt x="5911039" y="4964112"/>
                  <a:pt x="5784039" y="4895850"/>
                </a:cubicBezTo>
                <a:cubicBezTo>
                  <a:pt x="5657039" y="4827587"/>
                  <a:pt x="5569726" y="4902200"/>
                  <a:pt x="5460189" y="4914900"/>
                </a:cubicBezTo>
                <a:cubicBezTo>
                  <a:pt x="5350652" y="4927600"/>
                  <a:pt x="5204601" y="4946650"/>
                  <a:pt x="5126814" y="4972050"/>
                </a:cubicBezTo>
                <a:cubicBezTo>
                  <a:pt x="5049027" y="4997450"/>
                  <a:pt x="5053789" y="5075237"/>
                  <a:pt x="4993464" y="5067300"/>
                </a:cubicBezTo>
                <a:cubicBezTo>
                  <a:pt x="4933139" y="5059363"/>
                  <a:pt x="4855351" y="5016500"/>
                  <a:pt x="4764864" y="4924425"/>
                </a:cubicBezTo>
                <a:cubicBezTo>
                  <a:pt x="4674376" y="4832350"/>
                  <a:pt x="4564839" y="4575175"/>
                  <a:pt x="4450539" y="4514850"/>
                </a:cubicBezTo>
                <a:cubicBezTo>
                  <a:pt x="4336239" y="4454525"/>
                  <a:pt x="4175901" y="4538663"/>
                  <a:pt x="4079064" y="4562475"/>
                </a:cubicBezTo>
                <a:cubicBezTo>
                  <a:pt x="3982227" y="4586287"/>
                  <a:pt x="3969526" y="4670425"/>
                  <a:pt x="3869514" y="4657725"/>
                </a:cubicBezTo>
                <a:cubicBezTo>
                  <a:pt x="3769502" y="4645025"/>
                  <a:pt x="3575826" y="4533900"/>
                  <a:pt x="3478989" y="4486275"/>
                </a:cubicBezTo>
                <a:cubicBezTo>
                  <a:pt x="3382152" y="4438650"/>
                  <a:pt x="3332939" y="4452937"/>
                  <a:pt x="3288489" y="4371975"/>
                </a:cubicBezTo>
                <a:cubicBezTo>
                  <a:pt x="3244039" y="4291012"/>
                  <a:pt x="3234514" y="4081462"/>
                  <a:pt x="3212289" y="4000500"/>
                </a:cubicBezTo>
                <a:cubicBezTo>
                  <a:pt x="3190064" y="3919537"/>
                  <a:pt x="3174189" y="3937000"/>
                  <a:pt x="3155139" y="3886200"/>
                </a:cubicBezTo>
                <a:cubicBezTo>
                  <a:pt x="3136089" y="3835400"/>
                  <a:pt x="3140851" y="3760787"/>
                  <a:pt x="3097989" y="3695700"/>
                </a:cubicBezTo>
                <a:cubicBezTo>
                  <a:pt x="3055127" y="3630613"/>
                  <a:pt x="2950351" y="3586162"/>
                  <a:pt x="2897964" y="3495675"/>
                </a:cubicBezTo>
                <a:cubicBezTo>
                  <a:pt x="2845576" y="3405187"/>
                  <a:pt x="2813826" y="3295650"/>
                  <a:pt x="2783664" y="3152775"/>
                </a:cubicBezTo>
                <a:cubicBezTo>
                  <a:pt x="2753502" y="3009900"/>
                  <a:pt x="2742389" y="2776538"/>
                  <a:pt x="2716989" y="2638425"/>
                </a:cubicBezTo>
                <a:cubicBezTo>
                  <a:pt x="2691589" y="2500312"/>
                  <a:pt x="2691589" y="2392362"/>
                  <a:pt x="2631264" y="2324100"/>
                </a:cubicBezTo>
                <a:cubicBezTo>
                  <a:pt x="2570939" y="2255838"/>
                  <a:pt x="2439176" y="2259012"/>
                  <a:pt x="2355039" y="2228850"/>
                </a:cubicBezTo>
                <a:cubicBezTo>
                  <a:pt x="2270902" y="2198688"/>
                  <a:pt x="2185176" y="2182812"/>
                  <a:pt x="2126439" y="2143125"/>
                </a:cubicBezTo>
                <a:cubicBezTo>
                  <a:pt x="2067702" y="2103438"/>
                  <a:pt x="2048651" y="2032000"/>
                  <a:pt x="2002614" y="1990725"/>
                </a:cubicBezTo>
                <a:cubicBezTo>
                  <a:pt x="1956577" y="1949450"/>
                  <a:pt x="1913714" y="1998662"/>
                  <a:pt x="1850214" y="1895475"/>
                </a:cubicBezTo>
                <a:cubicBezTo>
                  <a:pt x="1786714" y="1792288"/>
                  <a:pt x="1707339" y="1465263"/>
                  <a:pt x="1621614" y="1371600"/>
                </a:cubicBezTo>
                <a:cubicBezTo>
                  <a:pt x="1535889" y="1277937"/>
                  <a:pt x="1437464" y="1352550"/>
                  <a:pt x="1335864" y="1333500"/>
                </a:cubicBezTo>
                <a:cubicBezTo>
                  <a:pt x="1234264" y="1314450"/>
                  <a:pt x="1115202" y="1328738"/>
                  <a:pt x="1012014" y="1257300"/>
                </a:cubicBezTo>
                <a:cubicBezTo>
                  <a:pt x="908826" y="1185862"/>
                  <a:pt x="826276" y="974725"/>
                  <a:pt x="716739" y="904875"/>
                </a:cubicBezTo>
                <a:cubicBezTo>
                  <a:pt x="607201" y="835025"/>
                  <a:pt x="462739" y="862012"/>
                  <a:pt x="354789" y="838200"/>
                </a:cubicBezTo>
                <a:cubicBezTo>
                  <a:pt x="246839" y="814387"/>
                  <a:pt x="127776" y="811212"/>
                  <a:pt x="69039" y="762000"/>
                </a:cubicBezTo>
                <a:cubicBezTo>
                  <a:pt x="10301" y="712787"/>
                  <a:pt x="10301" y="669925"/>
                  <a:pt x="2364" y="542925"/>
                </a:cubicBezTo>
                <a:cubicBezTo>
                  <a:pt x="-5573" y="415925"/>
                  <a:pt x="7920" y="207962"/>
                  <a:pt x="21414" y="0"/>
                </a:cubicBezTo>
              </a:path>
            </a:pathLst>
          </a:custGeom>
          <a:noFill/>
          <a:ln w="22225">
            <a:solidFill>
              <a:schemeClr val="bg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63" name="Ellipse 62">
            <a:extLst>
              <a:ext uri="{FF2B5EF4-FFF2-40B4-BE49-F238E27FC236}">
                <a16:creationId xmlns:a16="http://schemas.microsoft.com/office/drawing/2014/main" id="{BA172A28-9FBE-4E6C-9531-55773D21B403}"/>
              </a:ext>
            </a:extLst>
          </p:cNvPr>
          <p:cNvSpPr/>
          <p:nvPr/>
        </p:nvSpPr>
        <p:spPr>
          <a:xfrm>
            <a:off x="7034255" y="-490138"/>
            <a:ext cx="742267" cy="695325"/>
          </a:xfrm>
          <a:prstGeom prst="ellipse">
            <a:avLst/>
          </a:prstGeom>
          <a:solidFill>
            <a:schemeClr val="accent2"/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 dirty="0"/>
          </a:p>
        </p:txBody>
      </p:sp>
      <p:sp>
        <p:nvSpPr>
          <p:cNvPr id="64" name="ZoneTexte 63">
            <a:extLst>
              <a:ext uri="{FF2B5EF4-FFF2-40B4-BE49-F238E27FC236}">
                <a16:creationId xmlns:a16="http://schemas.microsoft.com/office/drawing/2014/main" id="{5678D1FB-BAB8-4A85-83E4-3FD9B0D4E52D}"/>
              </a:ext>
            </a:extLst>
          </p:cNvPr>
          <p:cNvSpPr txBox="1"/>
          <p:nvPr/>
        </p:nvSpPr>
        <p:spPr>
          <a:xfrm>
            <a:off x="6857173" y="-54739"/>
            <a:ext cx="1096433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000" b="1" dirty="0">
                <a:solidFill>
                  <a:schemeClr val="bg1"/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Huy</a:t>
            </a:r>
            <a:endParaRPr lang="fr-BE" sz="1000" b="1" dirty="0">
              <a:solidFill>
                <a:schemeClr val="bg1"/>
              </a:solidFill>
              <a:latin typeface="Aharoni" panose="02010803020104030203" pitchFamily="2" charset="-79"/>
              <a:cs typeface="Aharoni" panose="02010803020104030203" pitchFamily="2" charset="-79"/>
            </a:endParaRPr>
          </a:p>
        </p:txBody>
      </p:sp>
      <p:sp>
        <p:nvSpPr>
          <p:cNvPr id="8" name="Forme libre : forme 7">
            <a:extLst>
              <a:ext uri="{FF2B5EF4-FFF2-40B4-BE49-F238E27FC236}">
                <a16:creationId xmlns:a16="http://schemas.microsoft.com/office/drawing/2014/main" id="{21EBB0C5-4721-412A-A397-E2B3972DE91F}"/>
              </a:ext>
            </a:extLst>
          </p:cNvPr>
          <p:cNvSpPr/>
          <p:nvPr/>
        </p:nvSpPr>
        <p:spPr>
          <a:xfrm>
            <a:off x="6287298" y="205740"/>
            <a:ext cx="3245322" cy="2948940"/>
          </a:xfrm>
          <a:custGeom>
            <a:avLst/>
            <a:gdLst>
              <a:gd name="connsiteX0" fmla="*/ 989802 w 3245322"/>
              <a:gd name="connsiteY0" fmla="*/ 0 h 2948940"/>
              <a:gd name="connsiteX1" fmla="*/ 921222 w 3245322"/>
              <a:gd name="connsiteY1" fmla="*/ 220980 h 2948940"/>
              <a:gd name="connsiteX2" fmla="*/ 768822 w 3245322"/>
              <a:gd name="connsiteY2" fmla="*/ 388620 h 2948940"/>
              <a:gd name="connsiteX3" fmla="*/ 715482 w 3245322"/>
              <a:gd name="connsiteY3" fmla="*/ 601980 h 2948940"/>
              <a:gd name="connsiteX4" fmla="*/ 608802 w 3245322"/>
              <a:gd name="connsiteY4" fmla="*/ 853440 h 2948940"/>
              <a:gd name="connsiteX5" fmla="*/ 425922 w 3245322"/>
              <a:gd name="connsiteY5" fmla="*/ 1043940 h 2948940"/>
              <a:gd name="connsiteX6" fmla="*/ 90642 w 3245322"/>
              <a:gd name="connsiteY6" fmla="*/ 1181100 h 2948940"/>
              <a:gd name="connsiteX7" fmla="*/ 22062 w 3245322"/>
              <a:gd name="connsiteY7" fmla="*/ 1295400 h 2948940"/>
              <a:gd name="connsiteX8" fmla="*/ 418302 w 3245322"/>
              <a:gd name="connsiteY8" fmla="*/ 1516380 h 2948940"/>
              <a:gd name="connsiteX9" fmla="*/ 616422 w 3245322"/>
              <a:gd name="connsiteY9" fmla="*/ 1584960 h 2948940"/>
              <a:gd name="connsiteX10" fmla="*/ 700242 w 3245322"/>
              <a:gd name="connsiteY10" fmla="*/ 1737360 h 2948940"/>
              <a:gd name="connsiteX11" fmla="*/ 791682 w 3245322"/>
              <a:gd name="connsiteY11" fmla="*/ 1729740 h 2948940"/>
              <a:gd name="connsiteX12" fmla="*/ 852642 w 3245322"/>
              <a:gd name="connsiteY12" fmla="*/ 1920240 h 2948940"/>
              <a:gd name="connsiteX13" fmla="*/ 1172682 w 3245322"/>
              <a:gd name="connsiteY13" fmla="*/ 2034540 h 2948940"/>
              <a:gd name="connsiteX14" fmla="*/ 1271742 w 3245322"/>
              <a:gd name="connsiteY14" fmla="*/ 2011680 h 2948940"/>
              <a:gd name="connsiteX15" fmla="*/ 1523202 w 3245322"/>
              <a:gd name="connsiteY15" fmla="*/ 2164080 h 2948940"/>
              <a:gd name="connsiteX16" fmla="*/ 1637502 w 3245322"/>
              <a:gd name="connsiteY16" fmla="*/ 2125980 h 2948940"/>
              <a:gd name="connsiteX17" fmla="*/ 1805142 w 3245322"/>
              <a:gd name="connsiteY17" fmla="*/ 2209800 h 2948940"/>
              <a:gd name="connsiteX18" fmla="*/ 2109942 w 3245322"/>
              <a:gd name="connsiteY18" fmla="*/ 2491740 h 2948940"/>
              <a:gd name="connsiteX19" fmla="*/ 2765262 w 3245322"/>
              <a:gd name="connsiteY19" fmla="*/ 2895600 h 2948940"/>
              <a:gd name="connsiteX20" fmla="*/ 3054822 w 3245322"/>
              <a:gd name="connsiteY20" fmla="*/ 2933700 h 2948940"/>
              <a:gd name="connsiteX21" fmla="*/ 3245322 w 3245322"/>
              <a:gd name="connsiteY21" fmla="*/ 2948940 h 29489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3245322" h="2948940">
                <a:moveTo>
                  <a:pt x="989802" y="0"/>
                </a:moveTo>
                <a:cubicBezTo>
                  <a:pt x="973927" y="78105"/>
                  <a:pt x="958052" y="156210"/>
                  <a:pt x="921222" y="220980"/>
                </a:cubicBezTo>
                <a:cubicBezTo>
                  <a:pt x="884392" y="285750"/>
                  <a:pt x="803112" y="325120"/>
                  <a:pt x="768822" y="388620"/>
                </a:cubicBezTo>
                <a:cubicBezTo>
                  <a:pt x="734532" y="452120"/>
                  <a:pt x="742152" y="524510"/>
                  <a:pt x="715482" y="601980"/>
                </a:cubicBezTo>
                <a:cubicBezTo>
                  <a:pt x="688812" y="679450"/>
                  <a:pt x="657062" y="779780"/>
                  <a:pt x="608802" y="853440"/>
                </a:cubicBezTo>
                <a:cubicBezTo>
                  <a:pt x="560542" y="927100"/>
                  <a:pt x="512282" y="989330"/>
                  <a:pt x="425922" y="1043940"/>
                </a:cubicBezTo>
                <a:cubicBezTo>
                  <a:pt x="339562" y="1098550"/>
                  <a:pt x="157952" y="1139190"/>
                  <a:pt x="90642" y="1181100"/>
                </a:cubicBezTo>
                <a:cubicBezTo>
                  <a:pt x="23332" y="1223010"/>
                  <a:pt x="-32548" y="1239520"/>
                  <a:pt x="22062" y="1295400"/>
                </a:cubicBezTo>
                <a:cubicBezTo>
                  <a:pt x="76672" y="1351280"/>
                  <a:pt x="319242" y="1468120"/>
                  <a:pt x="418302" y="1516380"/>
                </a:cubicBezTo>
                <a:cubicBezTo>
                  <a:pt x="517362" y="1564640"/>
                  <a:pt x="569432" y="1548130"/>
                  <a:pt x="616422" y="1584960"/>
                </a:cubicBezTo>
                <a:cubicBezTo>
                  <a:pt x="663412" y="1621790"/>
                  <a:pt x="671032" y="1713230"/>
                  <a:pt x="700242" y="1737360"/>
                </a:cubicBezTo>
                <a:cubicBezTo>
                  <a:pt x="729452" y="1761490"/>
                  <a:pt x="766282" y="1699260"/>
                  <a:pt x="791682" y="1729740"/>
                </a:cubicBezTo>
                <a:cubicBezTo>
                  <a:pt x="817082" y="1760220"/>
                  <a:pt x="789142" y="1869440"/>
                  <a:pt x="852642" y="1920240"/>
                </a:cubicBezTo>
                <a:cubicBezTo>
                  <a:pt x="916142" y="1971040"/>
                  <a:pt x="1102832" y="2019300"/>
                  <a:pt x="1172682" y="2034540"/>
                </a:cubicBezTo>
                <a:cubicBezTo>
                  <a:pt x="1242532" y="2049780"/>
                  <a:pt x="1213322" y="1990090"/>
                  <a:pt x="1271742" y="2011680"/>
                </a:cubicBezTo>
                <a:cubicBezTo>
                  <a:pt x="1330162" y="2033270"/>
                  <a:pt x="1462242" y="2145030"/>
                  <a:pt x="1523202" y="2164080"/>
                </a:cubicBezTo>
                <a:cubicBezTo>
                  <a:pt x="1584162" y="2183130"/>
                  <a:pt x="1590512" y="2118360"/>
                  <a:pt x="1637502" y="2125980"/>
                </a:cubicBezTo>
                <a:cubicBezTo>
                  <a:pt x="1684492" y="2133600"/>
                  <a:pt x="1726402" y="2148840"/>
                  <a:pt x="1805142" y="2209800"/>
                </a:cubicBezTo>
                <a:cubicBezTo>
                  <a:pt x="1883882" y="2270760"/>
                  <a:pt x="1949922" y="2377440"/>
                  <a:pt x="2109942" y="2491740"/>
                </a:cubicBezTo>
                <a:cubicBezTo>
                  <a:pt x="2269962" y="2606040"/>
                  <a:pt x="2607782" y="2821940"/>
                  <a:pt x="2765262" y="2895600"/>
                </a:cubicBezTo>
                <a:cubicBezTo>
                  <a:pt x="2922742" y="2969260"/>
                  <a:pt x="2974812" y="2924810"/>
                  <a:pt x="3054822" y="2933700"/>
                </a:cubicBezTo>
                <a:cubicBezTo>
                  <a:pt x="3134832" y="2942590"/>
                  <a:pt x="3190077" y="2945765"/>
                  <a:pt x="3245322" y="294894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1" name="Forme libre : forme 20">
            <a:extLst>
              <a:ext uri="{FF2B5EF4-FFF2-40B4-BE49-F238E27FC236}">
                <a16:creationId xmlns:a16="http://schemas.microsoft.com/office/drawing/2014/main" id="{83EA6DCE-DBED-4720-9531-7F2E8C0892A3}"/>
              </a:ext>
            </a:extLst>
          </p:cNvPr>
          <p:cNvSpPr/>
          <p:nvPr/>
        </p:nvSpPr>
        <p:spPr>
          <a:xfrm>
            <a:off x="8618220" y="5486400"/>
            <a:ext cx="731520" cy="525780"/>
          </a:xfrm>
          <a:custGeom>
            <a:avLst/>
            <a:gdLst>
              <a:gd name="connsiteX0" fmla="*/ 0 w 731520"/>
              <a:gd name="connsiteY0" fmla="*/ 0 h 525780"/>
              <a:gd name="connsiteX1" fmla="*/ 228600 w 731520"/>
              <a:gd name="connsiteY1" fmla="*/ 289560 h 525780"/>
              <a:gd name="connsiteX2" fmla="*/ 731520 w 731520"/>
              <a:gd name="connsiteY2" fmla="*/ 525780 h 5257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31520" h="525780">
                <a:moveTo>
                  <a:pt x="0" y="0"/>
                </a:moveTo>
                <a:cubicBezTo>
                  <a:pt x="53340" y="100965"/>
                  <a:pt x="106680" y="201930"/>
                  <a:pt x="228600" y="289560"/>
                </a:cubicBezTo>
                <a:cubicBezTo>
                  <a:pt x="350520" y="377190"/>
                  <a:pt x="541020" y="451485"/>
                  <a:pt x="731520" y="52578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2" name="Forme libre : forme 21">
            <a:extLst>
              <a:ext uri="{FF2B5EF4-FFF2-40B4-BE49-F238E27FC236}">
                <a16:creationId xmlns:a16="http://schemas.microsoft.com/office/drawing/2014/main" id="{9820F068-4E1E-4285-8A17-2897DEE7F837}"/>
              </a:ext>
            </a:extLst>
          </p:cNvPr>
          <p:cNvSpPr/>
          <p:nvPr/>
        </p:nvSpPr>
        <p:spPr>
          <a:xfrm>
            <a:off x="9548813" y="3146818"/>
            <a:ext cx="661987" cy="257902"/>
          </a:xfrm>
          <a:custGeom>
            <a:avLst/>
            <a:gdLst>
              <a:gd name="connsiteX0" fmla="*/ 0 w 661987"/>
              <a:gd name="connsiteY0" fmla="*/ 5957 h 257902"/>
              <a:gd name="connsiteX1" fmla="*/ 95250 w 661987"/>
              <a:gd name="connsiteY1" fmla="*/ 5957 h 257902"/>
              <a:gd name="connsiteX2" fmla="*/ 171450 w 661987"/>
              <a:gd name="connsiteY2" fmla="*/ 67870 h 257902"/>
              <a:gd name="connsiteX3" fmla="*/ 381000 w 661987"/>
              <a:gd name="connsiteY3" fmla="*/ 105970 h 257902"/>
              <a:gd name="connsiteX4" fmla="*/ 581025 w 661987"/>
              <a:gd name="connsiteY4" fmla="*/ 239320 h 257902"/>
              <a:gd name="connsiteX5" fmla="*/ 661987 w 661987"/>
              <a:gd name="connsiteY5" fmla="*/ 253607 h 2579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61987" h="257902">
                <a:moveTo>
                  <a:pt x="0" y="5957"/>
                </a:moveTo>
                <a:cubicBezTo>
                  <a:pt x="33337" y="797"/>
                  <a:pt x="66675" y="-4362"/>
                  <a:pt x="95250" y="5957"/>
                </a:cubicBezTo>
                <a:cubicBezTo>
                  <a:pt x="123825" y="16276"/>
                  <a:pt x="123825" y="51201"/>
                  <a:pt x="171450" y="67870"/>
                </a:cubicBezTo>
                <a:cubicBezTo>
                  <a:pt x="219075" y="84539"/>
                  <a:pt x="312738" y="77395"/>
                  <a:pt x="381000" y="105970"/>
                </a:cubicBezTo>
                <a:cubicBezTo>
                  <a:pt x="449262" y="134545"/>
                  <a:pt x="534194" y="214714"/>
                  <a:pt x="581025" y="239320"/>
                </a:cubicBezTo>
                <a:cubicBezTo>
                  <a:pt x="627856" y="263926"/>
                  <a:pt x="644921" y="258766"/>
                  <a:pt x="661987" y="253607"/>
                </a:cubicBezTo>
              </a:path>
            </a:pathLst>
          </a:custGeom>
          <a:noFill/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5" name="Forme libre : forme 24">
            <a:extLst>
              <a:ext uri="{FF2B5EF4-FFF2-40B4-BE49-F238E27FC236}">
                <a16:creationId xmlns:a16="http://schemas.microsoft.com/office/drawing/2014/main" id="{AD2E428A-8335-4384-A1B1-58C29B4ACBC7}"/>
              </a:ext>
            </a:extLst>
          </p:cNvPr>
          <p:cNvSpPr/>
          <p:nvPr/>
        </p:nvSpPr>
        <p:spPr>
          <a:xfrm>
            <a:off x="6197600" y="4984750"/>
            <a:ext cx="1778000" cy="942569"/>
          </a:xfrm>
          <a:custGeom>
            <a:avLst/>
            <a:gdLst>
              <a:gd name="connsiteX0" fmla="*/ 0 w 1778000"/>
              <a:gd name="connsiteY0" fmla="*/ 273050 h 942569"/>
              <a:gd name="connsiteX1" fmla="*/ 209550 w 1778000"/>
              <a:gd name="connsiteY1" fmla="*/ 374650 h 942569"/>
              <a:gd name="connsiteX2" fmla="*/ 311150 w 1778000"/>
              <a:gd name="connsiteY2" fmla="*/ 425450 h 942569"/>
              <a:gd name="connsiteX3" fmla="*/ 361950 w 1778000"/>
              <a:gd name="connsiteY3" fmla="*/ 482600 h 942569"/>
              <a:gd name="connsiteX4" fmla="*/ 850900 w 1778000"/>
              <a:gd name="connsiteY4" fmla="*/ 533400 h 942569"/>
              <a:gd name="connsiteX5" fmla="*/ 914400 w 1778000"/>
              <a:gd name="connsiteY5" fmla="*/ 825500 h 942569"/>
              <a:gd name="connsiteX6" fmla="*/ 1041400 w 1778000"/>
              <a:gd name="connsiteY6" fmla="*/ 939800 h 942569"/>
              <a:gd name="connsiteX7" fmla="*/ 1143000 w 1778000"/>
              <a:gd name="connsiteY7" fmla="*/ 723900 h 942569"/>
              <a:gd name="connsiteX8" fmla="*/ 1193800 w 1778000"/>
              <a:gd name="connsiteY8" fmla="*/ 609600 h 942569"/>
              <a:gd name="connsiteX9" fmla="*/ 1365250 w 1778000"/>
              <a:gd name="connsiteY9" fmla="*/ 552450 h 942569"/>
              <a:gd name="connsiteX10" fmla="*/ 1504950 w 1778000"/>
              <a:gd name="connsiteY10" fmla="*/ 406400 h 942569"/>
              <a:gd name="connsiteX11" fmla="*/ 1562100 w 1778000"/>
              <a:gd name="connsiteY11" fmla="*/ 304800 h 942569"/>
              <a:gd name="connsiteX12" fmla="*/ 1727200 w 1778000"/>
              <a:gd name="connsiteY12" fmla="*/ 50800 h 942569"/>
              <a:gd name="connsiteX13" fmla="*/ 1778000 w 1778000"/>
              <a:gd name="connsiteY13" fmla="*/ 0 h 9425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778000" h="942569">
                <a:moveTo>
                  <a:pt x="0" y="273050"/>
                </a:moveTo>
                <a:lnTo>
                  <a:pt x="209550" y="374650"/>
                </a:lnTo>
                <a:cubicBezTo>
                  <a:pt x="261408" y="400050"/>
                  <a:pt x="285750" y="407458"/>
                  <a:pt x="311150" y="425450"/>
                </a:cubicBezTo>
                <a:cubicBezTo>
                  <a:pt x="336550" y="443442"/>
                  <a:pt x="271992" y="464608"/>
                  <a:pt x="361950" y="482600"/>
                </a:cubicBezTo>
                <a:cubicBezTo>
                  <a:pt x="451908" y="500592"/>
                  <a:pt x="758825" y="476250"/>
                  <a:pt x="850900" y="533400"/>
                </a:cubicBezTo>
                <a:cubicBezTo>
                  <a:pt x="942975" y="590550"/>
                  <a:pt x="882650" y="757767"/>
                  <a:pt x="914400" y="825500"/>
                </a:cubicBezTo>
                <a:cubicBezTo>
                  <a:pt x="946150" y="893233"/>
                  <a:pt x="1003300" y="956733"/>
                  <a:pt x="1041400" y="939800"/>
                </a:cubicBezTo>
                <a:cubicBezTo>
                  <a:pt x="1079500" y="922867"/>
                  <a:pt x="1117600" y="778933"/>
                  <a:pt x="1143000" y="723900"/>
                </a:cubicBezTo>
                <a:cubicBezTo>
                  <a:pt x="1168400" y="668867"/>
                  <a:pt x="1156758" y="638175"/>
                  <a:pt x="1193800" y="609600"/>
                </a:cubicBezTo>
                <a:cubicBezTo>
                  <a:pt x="1230842" y="581025"/>
                  <a:pt x="1313392" y="586317"/>
                  <a:pt x="1365250" y="552450"/>
                </a:cubicBezTo>
                <a:cubicBezTo>
                  <a:pt x="1417108" y="518583"/>
                  <a:pt x="1472142" y="447675"/>
                  <a:pt x="1504950" y="406400"/>
                </a:cubicBezTo>
                <a:cubicBezTo>
                  <a:pt x="1537758" y="365125"/>
                  <a:pt x="1525058" y="364067"/>
                  <a:pt x="1562100" y="304800"/>
                </a:cubicBezTo>
                <a:cubicBezTo>
                  <a:pt x="1599142" y="245533"/>
                  <a:pt x="1691217" y="101600"/>
                  <a:pt x="1727200" y="50800"/>
                </a:cubicBezTo>
                <a:cubicBezTo>
                  <a:pt x="1763183" y="0"/>
                  <a:pt x="1770591" y="0"/>
                  <a:pt x="1778000" y="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6" name="Forme libre : forme 25">
            <a:extLst>
              <a:ext uri="{FF2B5EF4-FFF2-40B4-BE49-F238E27FC236}">
                <a16:creationId xmlns:a16="http://schemas.microsoft.com/office/drawing/2014/main" id="{7A9A74E1-9B0A-4C34-997F-C5190D90E1F4}"/>
              </a:ext>
            </a:extLst>
          </p:cNvPr>
          <p:cNvSpPr/>
          <p:nvPr/>
        </p:nvSpPr>
        <p:spPr>
          <a:xfrm>
            <a:off x="5359400" y="1949450"/>
            <a:ext cx="901700" cy="1136650"/>
          </a:xfrm>
          <a:custGeom>
            <a:avLst/>
            <a:gdLst>
              <a:gd name="connsiteX0" fmla="*/ 901700 w 901700"/>
              <a:gd name="connsiteY0" fmla="*/ 0 h 1136650"/>
              <a:gd name="connsiteX1" fmla="*/ 781050 w 901700"/>
              <a:gd name="connsiteY1" fmla="*/ 146050 h 1136650"/>
              <a:gd name="connsiteX2" fmla="*/ 469900 w 901700"/>
              <a:gd name="connsiteY2" fmla="*/ 355600 h 1136650"/>
              <a:gd name="connsiteX3" fmla="*/ 203200 w 901700"/>
              <a:gd name="connsiteY3" fmla="*/ 514350 h 1136650"/>
              <a:gd name="connsiteX4" fmla="*/ 139700 w 901700"/>
              <a:gd name="connsiteY4" fmla="*/ 685800 h 1136650"/>
              <a:gd name="connsiteX5" fmla="*/ 88900 w 901700"/>
              <a:gd name="connsiteY5" fmla="*/ 869950 h 1136650"/>
              <a:gd name="connsiteX6" fmla="*/ 0 w 901700"/>
              <a:gd name="connsiteY6" fmla="*/ 1136650 h 1136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01700" h="1136650">
                <a:moveTo>
                  <a:pt x="901700" y="0"/>
                </a:moveTo>
                <a:cubicBezTo>
                  <a:pt x="877358" y="43391"/>
                  <a:pt x="853017" y="86783"/>
                  <a:pt x="781050" y="146050"/>
                </a:cubicBezTo>
                <a:cubicBezTo>
                  <a:pt x="709083" y="205317"/>
                  <a:pt x="469900" y="355600"/>
                  <a:pt x="469900" y="355600"/>
                </a:cubicBezTo>
                <a:cubicBezTo>
                  <a:pt x="373592" y="416983"/>
                  <a:pt x="258233" y="459317"/>
                  <a:pt x="203200" y="514350"/>
                </a:cubicBezTo>
                <a:cubicBezTo>
                  <a:pt x="148167" y="569383"/>
                  <a:pt x="158750" y="626533"/>
                  <a:pt x="139700" y="685800"/>
                </a:cubicBezTo>
                <a:cubicBezTo>
                  <a:pt x="120650" y="745067"/>
                  <a:pt x="112183" y="794808"/>
                  <a:pt x="88900" y="869950"/>
                </a:cubicBezTo>
                <a:cubicBezTo>
                  <a:pt x="65617" y="945092"/>
                  <a:pt x="32808" y="1040871"/>
                  <a:pt x="0" y="113665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2" name="Forme libre : forme 31">
            <a:extLst>
              <a:ext uri="{FF2B5EF4-FFF2-40B4-BE49-F238E27FC236}">
                <a16:creationId xmlns:a16="http://schemas.microsoft.com/office/drawing/2014/main" id="{6ED083DC-0EC6-4148-8B33-6AEB634D54E8}"/>
              </a:ext>
            </a:extLst>
          </p:cNvPr>
          <p:cNvSpPr/>
          <p:nvPr/>
        </p:nvSpPr>
        <p:spPr>
          <a:xfrm>
            <a:off x="5286375" y="4826000"/>
            <a:ext cx="422275" cy="358775"/>
          </a:xfrm>
          <a:custGeom>
            <a:avLst/>
            <a:gdLst>
              <a:gd name="connsiteX0" fmla="*/ 0 w 422275"/>
              <a:gd name="connsiteY0" fmla="*/ 358775 h 358775"/>
              <a:gd name="connsiteX1" fmla="*/ 276225 w 422275"/>
              <a:gd name="connsiteY1" fmla="*/ 161925 h 358775"/>
              <a:gd name="connsiteX2" fmla="*/ 422275 w 422275"/>
              <a:gd name="connsiteY2" fmla="*/ 0 h 358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22275" h="358775">
                <a:moveTo>
                  <a:pt x="0" y="358775"/>
                </a:moveTo>
                <a:cubicBezTo>
                  <a:pt x="102923" y="290248"/>
                  <a:pt x="205846" y="221721"/>
                  <a:pt x="276225" y="161925"/>
                </a:cubicBezTo>
                <a:cubicBezTo>
                  <a:pt x="346604" y="102129"/>
                  <a:pt x="384439" y="51064"/>
                  <a:pt x="422275" y="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4" name="Forme libre : forme 33">
            <a:extLst>
              <a:ext uri="{FF2B5EF4-FFF2-40B4-BE49-F238E27FC236}">
                <a16:creationId xmlns:a16="http://schemas.microsoft.com/office/drawing/2014/main" id="{5762933B-4840-49D9-81F9-09DEB9F69A78}"/>
              </a:ext>
            </a:extLst>
          </p:cNvPr>
          <p:cNvSpPr/>
          <p:nvPr/>
        </p:nvSpPr>
        <p:spPr>
          <a:xfrm>
            <a:off x="5492750" y="5953125"/>
            <a:ext cx="12700" cy="257175"/>
          </a:xfrm>
          <a:custGeom>
            <a:avLst/>
            <a:gdLst>
              <a:gd name="connsiteX0" fmla="*/ 12700 w 12700"/>
              <a:gd name="connsiteY0" fmla="*/ 0 h 257175"/>
              <a:gd name="connsiteX1" fmla="*/ 0 w 12700"/>
              <a:gd name="connsiteY1" fmla="*/ 257175 h 257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2700" h="257175">
                <a:moveTo>
                  <a:pt x="12700" y="0"/>
                </a:moveTo>
                <a:lnTo>
                  <a:pt x="0" y="257175"/>
                </a:ln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5" name="Forme libre : forme 34">
            <a:extLst>
              <a:ext uri="{FF2B5EF4-FFF2-40B4-BE49-F238E27FC236}">
                <a16:creationId xmlns:a16="http://schemas.microsoft.com/office/drawing/2014/main" id="{043BC54E-1889-4104-91EC-461FB497001C}"/>
              </a:ext>
            </a:extLst>
          </p:cNvPr>
          <p:cNvSpPr/>
          <p:nvPr/>
        </p:nvSpPr>
        <p:spPr>
          <a:xfrm>
            <a:off x="5528250" y="5241926"/>
            <a:ext cx="183575" cy="330200"/>
          </a:xfrm>
          <a:custGeom>
            <a:avLst/>
            <a:gdLst>
              <a:gd name="connsiteX0" fmla="*/ 183575 w 183575"/>
              <a:gd name="connsiteY0" fmla="*/ 0 h 327025"/>
              <a:gd name="connsiteX1" fmla="*/ 34350 w 183575"/>
              <a:gd name="connsiteY1" fmla="*/ 234950 h 327025"/>
              <a:gd name="connsiteX2" fmla="*/ 5775 w 183575"/>
              <a:gd name="connsiteY2" fmla="*/ 298450 h 327025"/>
              <a:gd name="connsiteX3" fmla="*/ 120075 w 183575"/>
              <a:gd name="connsiteY3" fmla="*/ 327025 h 327025"/>
              <a:gd name="connsiteX0" fmla="*/ 183575 w 183575"/>
              <a:gd name="connsiteY0" fmla="*/ 0 h 330200"/>
              <a:gd name="connsiteX1" fmla="*/ 34350 w 183575"/>
              <a:gd name="connsiteY1" fmla="*/ 234950 h 330200"/>
              <a:gd name="connsiteX2" fmla="*/ 5775 w 183575"/>
              <a:gd name="connsiteY2" fmla="*/ 298450 h 330200"/>
              <a:gd name="connsiteX3" fmla="*/ 129600 w 183575"/>
              <a:gd name="connsiteY3" fmla="*/ 330200 h 330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3575" h="330200">
                <a:moveTo>
                  <a:pt x="183575" y="0"/>
                </a:moveTo>
                <a:cubicBezTo>
                  <a:pt x="123779" y="92604"/>
                  <a:pt x="63983" y="185208"/>
                  <a:pt x="34350" y="234950"/>
                </a:cubicBezTo>
                <a:cubicBezTo>
                  <a:pt x="4717" y="284692"/>
                  <a:pt x="-8513" y="283104"/>
                  <a:pt x="5775" y="298450"/>
                </a:cubicBezTo>
                <a:cubicBezTo>
                  <a:pt x="20062" y="313796"/>
                  <a:pt x="79593" y="323585"/>
                  <a:pt x="129600" y="33020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9" name="Forme libre : forme 38">
            <a:extLst>
              <a:ext uri="{FF2B5EF4-FFF2-40B4-BE49-F238E27FC236}">
                <a16:creationId xmlns:a16="http://schemas.microsoft.com/office/drawing/2014/main" id="{9F784947-8CBA-4DDF-A906-A82B90FD3C12}"/>
              </a:ext>
            </a:extLst>
          </p:cNvPr>
          <p:cNvSpPr/>
          <p:nvPr/>
        </p:nvSpPr>
        <p:spPr>
          <a:xfrm>
            <a:off x="9004300" y="5702300"/>
            <a:ext cx="1276350" cy="1162050"/>
          </a:xfrm>
          <a:custGeom>
            <a:avLst/>
            <a:gdLst>
              <a:gd name="connsiteX0" fmla="*/ 1276350 w 1276350"/>
              <a:gd name="connsiteY0" fmla="*/ 0 h 1162050"/>
              <a:gd name="connsiteX1" fmla="*/ 1028700 w 1276350"/>
              <a:gd name="connsiteY1" fmla="*/ 152400 h 1162050"/>
              <a:gd name="connsiteX2" fmla="*/ 406400 w 1276350"/>
              <a:gd name="connsiteY2" fmla="*/ 704850 h 1162050"/>
              <a:gd name="connsiteX3" fmla="*/ 82550 w 1276350"/>
              <a:gd name="connsiteY3" fmla="*/ 1041400 h 1162050"/>
              <a:gd name="connsiteX4" fmla="*/ 0 w 1276350"/>
              <a:gd name="connsiteY4" fmla="*/ 1162050 h 1162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76350" h="1162050">
                <a:moveTo>
                  <a:pt x="1276350" y="0"/>
                </a:moveTo>
                <a:cubicBezTo>
                  <a:pt x="1225021" y="17462"/>
                  <a:pt x="1173692" y="34925"/>
                  <a:pt x="1028700" y="152400"/>
                </a:cubicBezTo>
                <a:cubicBezTo>
                  <a:pt x="883708" y="269875"/>
                  <a:pt x="564092" y="556683"/>
                  <a:pt x="406400" y="704850"/>
                </a:cubicBezTo>
                <a:cubicBezTo>
                  <a:pt x="248708" y="853017"/>
                  <a:pt x="150283" y="965200"/>
                  <a:pt x="82550" y="1041400"/>
                </a:cubicBezTo>
                <a:cubicBezTo>
                  <a:pt x="14817" y="1117600"/>
                  <a:pt x="7408" y="1139825"/>
                  <a:pt x="0" y="1162050"/>
                </a:cubicBezTo>
              </a:path>
            </a:pathLst>
          </a:cu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86" name="Forme libre : forme 85">
            <a:extLst>
              <a:ext uri="{FF2B5EF4-FFF2-40B4-BE49-F238E27FC236}">
                <a16:creationId xmlns:a16="http://schemas.microsoft.com/office/drawing/2014/main" id="{9BC2CEB2-1135-4D39-B39A-9BA4BADD7946}"/>
              </a:ext>
            </a:extLst>
          </p:cNvPr>
          <p:cNvSpPr/>
          <p:nvPr/>
        </p:nvSpPr>
        <p:spPr>
          <a:xfrm>
            <a:off x="9016931" y="5695950"/>
            <a:ext cx="1276350" cy="1162050"/>
          </a:xfrm>
          <a:custGeom>
            <a:avLst/>
            <a:gdLst>
              <a:gd name="connsiteX0" fmla="*/ 1276350 w 1276350"/>
              <a:gd name="connsiteY0" fmla="*/ 0 h 1162050"/>
              <a:gd name="connsiteX1" fmla="*/ 1028700 w 1276350"/>
              <a:gd name="connsiteY1" fmla="*/ 152400 h 1162050"/>
              <a:gd name="connsiteX2" fmla="*/ 406400 w 1276350"/>
              <a:gd name="connsiteY2" fmla="*/ 704850 h 1162050"/>
              <a:gd name="connsiteX3" fmla="*/ 82550 w 1276350"/>
              <a:gd name="connsiteY3" fmla="*/ 1041400 h 1162050"/>
              <a:gd name="connsiteX4" fmla="*/ 0 w 1276350"/>
              <a:gd name="connsiteY4" fmla="*/ 1162050 h 1162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76350" h="1162050">
                <a:moveTo>
                  <a:pt x="1276350" y="0"/>
                </a:moveTo>
                <a:cubicBezTo>
                  <a:pt x="1225021" y="17462"/>
                  <a:pt x="1173692" y="34925"/>
                  <a:pt x="1028700" y="152400"/>
                </a:cubicBezTo>
                <a:cubicBezTo>
                  <a:pt x="883708" y="269875"/>
                  <a:pt x="564092" y="556683"/>
                  <a:pt x="406400" y="704850"/>
                </a:cubicBezTo>
                <a:cubicBezTo>
                  <a:pt x="248708" y="853017"/>
                  <a:pt x="150283" y="965200"/>
                  <a:pt x="82550" y="1041400"/>
                </a:cubicBezTo>
                <a:cubicBezTo>
                  <a:pt x="14817" y="1117600"/>
                  <a:pt x="7408" y="1139825"/>
                  <a:pt x="0" y="1162050"/>
                </a:cubicBezTo>
              </a:path>
            </a:pathLst>
          </a:custGeom>
          <a:noFill/>
          <a:ln w="22225">
            <a:solidFill>
              <a:schemeClr val="bg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55" name="Ellipse 54">
            <a:extLst>
              <a:ext uri="{FF2B5EF4-FFF2-40B4-BE49-F238E27FC236}">
                <a16:creationId xmlns:a16="http://schemas.microsoft.com/office/drawing/2014/main" id="{0613EE4E-1534-4E8B-A8A4-AC877E6843D5}"/>
              </a:ext>
            </a:extLst>
          </p:cNvPr>
          <p:cNvSpPr/>
          <p:nvPr/>
        </p:nvSpPr>
        <p:spPr>
          <a:xfrm>
            <a:off x="9292852" y="5487143"/>
            <a:ext cx="742267" cy="695325"/>
          </a:xfrm>
          <a:prstGeom prst="ellipse">
            <a:avLst/>
          </a:prstGeom>
          <a:solidFill>
            <a:schemeClr val="accent2"/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 dirty="0"/>
          </a:p>
        </p:txBody>
      </p:sp>
      <p:sp>
        <p:nvSpPr>
          <p:cNvPr id="59" name="ZoneTexte 58">
            <a:extLst>
              <a:ext uri="{FF2B5EF4-FFF2-40B4-BE49-F238E27FC236}">
                <a16:creationId xmlns:a16="http://schemas.microsoft.com/office/drawing/2014/main" id="{4630EB21-FD0B-452F-820D-CAB2EC8CABFB}"/>
              </a:ext>
            </a:extLst>
          </p:cNvPr>
          <p:cNvSpPr txBox="1"/>
          <p:nvPr/>
        </p:nvSpPr>
        <p:spPr>
          <a:xfrm>
            <a:off x="9134528" y="5650958"/>
            <a:ext cx="109643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000" b="1" dirty="0">
                <a:solidFill>
                  <a:schemeClr val="bg1"/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Marche-en-Famenne</a:t>
            </a:r>
            <a:endParaRPr lang="fr-BE" sz="1000" b="1" dirty="0">
              <a:solidFill>
                <a:schemeClr val="bg1"/>
              </a:solidFill>
              <a:latin typeface="Aharoni" panose="02010803020104030203" pitchFamily="2" charset="-79"/>
              <a:cs typeface="Aharoni" panose="02010803020104030203" pitchFamily="2" charset="-79"/>
            </a:endParaRPr>
          </a:p>
        </p:txBody>
      </p:sp>
      <p:sp>
        <p:nvSpPr>
          <p:cNvPr id="87" name="Forme libre : forme 86">
            <a:extLst>
              <a:ext uri="{FF2B5EF4-FFF2-40B4-BE49-F238E27FC236}">
                <a16:creationId xmlns:a16="http://schemas.microsoft.com/office/drawing/2014/main" id="{0BEA71B8-D286-4921-BEE9-40E4E94BA74D}"/>
              </a:ext>
            </a:extLst>
          </p:cNvPr>
          <p:cNvSpPr>
            <a:spLocks noChangeAspect="1"/>
          </p:cNvSpPr>
          <p:nvPr/>
        </p:nvSpPr>
        <p:spPr>
          <a:xfrm>
            <a:off x="2413136" y="870695"/>
            <a:ext cx="2232134" cy="6115251"/>
          </a:xfrm>
          <a:custGeom>
            <a:avLst/>
            <a:gdLst>
              <a:gd name="connsiteX0" fmla="*/ 67451 w 667823"/>
              <a:gd name="connsiteY0" fmla="*/ 0 h 1894400"/>
              <a:gd name="connsiteX1" fmla="*/ 16651 w 667823"/>
              <a:gd name="connsiteY1" fmla="*/ 111125 h 1894400"/>
              <a:gd name="connsiteX2" fmla="*/ 48401 w 667823"/>
              <a:gd name="connsiteY2" fmla="*/ 200025 h 1894400"/>
              <a:gd name="connsiteX3" fmla="*/ 111901 w 667823"/>
              <a:gd name="connsiteY3" fmla="*/ 279400 h 1894400"/>
              <a:gd name="connsiteX4" fmla="*/ 73801 w 667823"/>
              <a:gd name="connsiteY4" fmla="*/ 492125 h 1894400"/>
              <a:gd name="connsiteX5" fmla="*/ 86501 w 667823"/>
              <a:gd name="connsiteY5" fmla="*/ 581025 h 1894400"/>
              <a:gd name="connsiteX6" fmla="*/ 64276 w 667823"/>
              <a:gd name="connsiteY6" fmla="*/ 654050 h 1894400"/>
              <a:gd name="connsiteX7" fmla="*/ 76976 w 667823"/>
              <a:gd name="connsiteY7" fmla="*/ 736600 h 1894400"/>
              <a:gd name="connsiteX8" fmla="*/ 776 w 667823"/>
              <a:gd name="connsiteY8" fmla="*/ 781050 h 1894400"/>
              <a:gd name="connsiteX9" fmla="*/ 38876 w 667823"/>
              <a:gd name="connsiteY9" fmla="*/ 838200 h 1894400"/>
              <a:gd name="connsiteX10" fmla="*/ 61101 w 667823"/>
              <a:gd name="connsiteY10" fmla="*/ 914400 h 1894400"/>
              <a:gd name="connsiteX11" fmla="*/ 102376 w 667823"/>
              <a:gd name="connsiteY11" fmla="*/ 1019175 h 1894400"/>
              <a:gd name="connsiteX12" fmla="*/ 121426 w 667823"/>
              <a:gd name="connsiteY12" fmla="*/ 1041400 h 1894400"/>
              <a:gd name="connsiteX13" fmla="*/ 140476 w 667823"/>
              <a:gd name="connsiteY13" fmla="*/ 1139825 h 1894400"/>
              <a:gd name="connsiteX14" fmla="*/ 143651 w 667823"/>
              <a:gd name="connsiteY14" fmla="*/ 1219200 h 1894400"/>
              <a:gd name="connsiteX15" fmla="*/ 165876 w 667823"/>
              <a:gd name="connsiteY15" fmla="*/ 1308100 h 1894400"/>
              <a:gd name="connsiteX16" fmla="*/ 248426 w 667823"/>
              <a:gd name="connsiteY16" fmla="*/ 1504950 h 1894400"/>
              <a:gd name="connsiteX17" fmla="*/ 194451 w 667823"/>
              <a:gd name="connsiteY17" fmla="*/ 1552575 h 1894400"/>
              <a:gd name="connsiteX18" fmla="*/ 159526 w 667823"/>
              <a:gd name="connsiteY18" fmla="*/ 1606550 h 1894400"/>
              <a:gd name="connsiteX19" fmla="*/ 248426 w 667823"/>
              <a:gd name="connsiteY19" fmla="*/ 1704975 h 1894400"/>
              <a:gd name="connsiteX20" fmla="*/ 308751 w 667823"/>
              <a:gd name="connsiteY20" fmla="*/ 1704975 h 1894400"/>
              <a:gd name="connsiteX21" fmla="*/ 397651 w 667823"/>
              <a:gd name="connsiteY21" fmla="*/ 1682750 h 1894400"/>
              <a:gd name="connsiteX22" fmla="*/ 480201 w 667823"/>
              <a:gd name="connsiteY22" fmla="*/ 1752600 h 1894400"/>
              <a:gd name="connsiteX23" fmla="*/ 502426 w 667823"/>
              <a:gd name="connsiteY23" fmla="*/ 1838325 h 1894400"/>
              <a:gd name="connsiteX24" fmla="*/ 604026 w 667823"/>
              <a:gd name="connsiteY24" fmla="*/ 1809750 h 1894400"/>
              <a:gd name="connsiteX25" fmla="*/ 661176 w 667823"/>
              <a:gd name="connsiteY25" fmla="*/ 1885950 h 1894400"/>
              <a:gd name="connsiteX26" fmla="*/ 664351 w 667823"/>
              <a:gd name="connsiteY26" fmla="*/ 1889125 h 1894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667823" h="1894400">
                <a:moveTo>
                  <a:pt x="67451" y="0"/>
                </a:moveTo>
                <a:cubicBezTo>
                  <a:pt x="43638" y="38894"/>
                  <a:pt x="19826" y="77788"/>
                  <a:pt x="16651" y="111125"/>
                </a:cubicBezTo>
                <a:cubicBezTo>
                  <a:pt x="13476" y="144462"/>
                  <a:pt x="32526" y="171979"/>
                  <a:pt x="48401" y="200025"/>
                </a:cubicBezTo>
                <a:cubicBezTo>
                  <a:pt x="64276" y="228071"/>
                  <a:pt x="107668" y="230717"/>
                  <a:pt x="111901" y="279400"/>
                </a:cubicBezTo>
                <a:cubicBezTo>
                  <a:pt x="116134" y="328083"/>
                  <a:pt x="78034" y="441854"/>
                  <a:pt x="73801" y="492125"/>
                </a:cubicBezTo>
                <a:cubicBezTo>
                  <a:pt x="69568" y="542396"/>
                  <a:pt x="88088" y="554038"/>
                  <a:pt x="86501" y="581025"/>
                </a:cubicBezTo>
                <a:cubicBezTo>
                  <a:pt x="84914" y="608012"/>
                  <a:pt x="65863" y="628121"/>
                  <a:pt x="64276" y="654050"/>
                </a:cubicBezTo>
                <a:cubicBezTo>
                  <a:pt x="62688" y="679979"/>
                  <a:pt x="87559" y="715433"/>
                  <a:pt x="76976" y="736600"/>
                </a:cubicBezTo>
                <a:cubicBezTo>
                  <a:pt x="66393" y="757767"/>
                  <a:pt x="7126" y="764117"/>
                  <a:pt x="776" y="781050"/>
                </a:cubicBezTo>
                <a:cubicBezTo>
                  <a:pt x="-5574" y="797983"/>
                  <a:pt x="28822" y="815975"/>
                  <a:pt x="38876" y="838200"/>
                </a:cubicBezTo>
                <a:cubicBezTo>
                  <a:pt x="48930" y="860425"/>
                  <a:pt x="50518" y="884238"/>
                  <a:pt x="61101" y="914400"/>
                </a:cubicBezTo>
                <a:cubicBezTo>
                  <a:pt x="71684" y="944563"/>
                  <a:pt x="92322" y="998008"/>
                  <a:pt x="102376" y="1019175"/>
                </a:cubicBezTo>
                <a:cubicBezTo>
                  <a:pt x="112430" y="1040342"/>
                  <a:pt x="115076" y="1021292"/>
                  <a:pt x="121426" y="1041400"/>
                </a:cubicBezTo>
                <a:cubicBezTo>
                  <a:pt x="127776" y="1061508"/>
                  <a:pt x="136772" y="1110192"/>
                  <a:pt x="140476" y="1139825"/>
                </a:cubicBezTo>
                <a:cubicBezTo>
                  <a:pt x="144180" y="1169458"/>
                  <a:pt x="139418" y="1191154"/>
                  <a:pt x="143651" y="1219200"/>
                </a:cubicBezTo>
                <a:cubicBezTo>
                  <a:pt x="147884" y="1247246"/>
                  <a:pt x="148414" y="1260475"/>
                  <a:pt x="165876" y="1308100"/>
                </a:cubicBezTo>
                <a:cubicBezTo>
                  <a:pt x="183339" y="1355725"/>
                  <a:pt x="243664" y="1464204"/>
                  <a:pt x="248426" y="1504950"/>
                </a:cubicBezTo>
                <a:cubicBezTo>
                  <a:pt x="253188" y="1545696"/>
                  <a:pt x="209268" y="1535642"/>
                  <a:pt x="194451" y="1552575"/>
                </a:cubicBezTo>
                <a:cubicBezTo>
                  <a:pt x="179634" y="1569508"/>
                  <a:pt x="150530" y="1581150"/>
                  <a:pt x="159526" y="1606550"/>
                </a:cubicBezTo>
                <a:cubicBezTo>
                  <a:pt x="168522" y="1631950"/>
                  <a:pt x="223555" y="1688571"/>
                  <a:pt x="248426" y="1704975"/>
                </a:cubicBezTo>
                <a:cubicBezTo>
                  <a:pt x="273297" y="1721379"/>
                  <a:pt x="283880" y="1708679"/>
                  <a:pt x="308751" y="1704975"/>
                </a:cubicBezTo>
                <a:cubicBezTo>
                  <a:pt x="333622" y="1701271"/>
                  <a:pt x="369076" y="1674812"/>
                  <a:pt x="397651" y="1682750"/>
                </a:cubicBezTo>
                <a:cubicBezTo>
                  <a:pt x="426226" y="1690688"/>
                  <a:pt x="462739" y="1726671"/>
                  <a:pt x="480201" y="1752600"/>
                </a:cubicBezTo>
                <a:cubicBezTo>
                  <a:pt x="497663" y="1778529"/>
                  <a:pt x="481789" y="1828800"/>
                  <a:pt x="502426" y="1838325"/>
                </a:cubicBezTo>
                <a:cubicBezTo>
                  <a:pt x="523063" y="1847850"/>
                  <a:pt x="577568" y="1801812"/>
                  <a:pt x="604026" y="1809750"/>
                </a:cubicBezTo>
                <a:cubicBezTo>
                  <a:pt x="630484" y="1817688"/>
                  <a:pt x="661176" y="1885950"/>
                  <a:pt x="661176" y="1885950"/>
                </a:cubicBezTo>
                <a:cubicBezTo>
                  <a:pt x="671230" y="1899179"/>
                  <a:pt x="667790" y="1894152"/>
                  <a:pt x="664351" y="1889125"/>
                </a:cubicBezTo>
              </a:path>
            </a:pathLst>
          </a:custGeom>
          <a:noFill/>
          <a:ln w="25400">
            <a:solidFill>
              <a:schemeClr val="tx1"/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91" name="Forme libre : forme 90">
            <a:extLst>
              <a:ext uri="{FF2B5EF4-FFF2-40B4-BE49-F238E27FC236}">
                <a16:creationId xmlns:a16="http://schemas.microsoft.com/office/drawing/2014/main" id="{C5038E67-EDD3-465A-824D-481BD74D188B}"/>
              </a:ext>
            </a:extLst>
          </p:cNvPr>
          <p:cNvSpPr>
            <a:spLocks noChangeAspect="1"/>
          </p:cNvSpPr>
          <p:nvPr/>
        </p:nvSpPr>
        <p:spPr>
          <a:xfrm>
            <a:off x="2410326" y="879608"/>
            <a:ext cx="2232134" cy="6115251"/>
          </a:xfrm>
          <a:custGeom>
            <a:avLst/>
            <a:gdLst>
              <a:gd name="connsiteX0" fmla="*/ 67451 w 667823"/>
              <a:gd name="connsiteY0" fmla="*/ 0 h 1894400"/>
              <a:gd name="connsiteX1" fmla="*/ 16651 w 667823"/>
              <a:gd name="connsiteY1" fmla="*/ 111125 h 1894400"/>
              <a:gd name="connsiteX2" fmla="*/ 48401 w 667823"/>
              <a:gd name="connsiteY2" fmla="*/ 200025 h 1894400"/>
              <a:gd name="connsiteX3" fmla="*/ 111901 w 667823"/>
              <a:gd name="connsiteY3" fmla="*/ 279400 h 1894400"/>
              <a:gd name="connsiteX4" fmla="*/ 73801 w 667823"/>
              <a:gd name="connsiteY4" fmla="*/ 492125 h 1894400"/>
              <a:gd name="connsiteX5" fmla="*/ 86501 w 667823"/>
              <a:gd name="connsiteY5" fmla="*/ 581025 h 1894400"/>
              <a:gd name="connsiteX6" fmla="*/ 64276 w 667823"/>
              <a:gd name="connsiteY6" fmla="*/ 654050 h 1894400"/>
              <a:gd name="connsiteX7" fmla="*/ 76976 w 667823"/>
              <a:gd name="connsiteY7" fmla="*/ 736600 h 1894400"/>
              <a:gd name="connsiteX8" fmla="*/ 776 w 667823"/>
              <a:gd name="connsiteY8" fmla="*/ 781050 h 1894400"/>
              <a:gd name="connsiteX9" fmla="*/ 38876 w 667823"/>
              <a:gd name="connsiteY9" fmla="*/ 838200 h 1894400"/>
              <a:gd name="connsiteX10" fmla="*/ 61101 w 667823"/>
              <a:gd name="connsiteY10" fmla="*/ 914400 h 1894400"/>
              <a:gd name="connsiteX11" fmla="*/ 102376 w 667823"/>
              <a:gd name="connsiteY11" fmla="*/ 1019175 h 1894400"/>
              <a:gd name="connsiteX12" fmla="*/ 121426 w 667823"/>
              <a:gd name="connsiteY12" fmla="*/ 1041400 h 1894400"/>
              <a:gd name="connsiteX13" fmla="*/ 140476 w 667823"/>
              <a:gd name="connsiteY13" fmla="*/ 1139825 h 1894400"/>
              <a:gd name="connsiteX14" fmla="*/ 143651 w 667823"/>
              <a:gd name="connsiteY14" fmla="*/ 1219200 h 1894400"/>
              <a:gd name="connsiteX15" fmla="*/ 165876 w 667823"/>
              <a:gd name="connsiteY15" fmla="*/ 1308100 h 1894400"/>
              <a:gd name="connsiteX16" fmla="*/ 248426 w 667823"/>
              <a:gd name="connsiteY16" fmla="*/ 1504950 h 1894400"/>
              <a:gd name="connsiteX17" fmla="*/ 194451 w 667823"/>
              <a:gd name="connsiteY17" fmla="*/ 1552575 h 1894400"/>
              <a:gd name="connsiteX18" fmla="*/ 159526 w 667823"/>
              <a:gd name="connsiteY18" fmla="*/ 1606550 h 1894400"/>
              <a:gd name="connsiteX19" fmla="*/ 248426 w 667823"/>
              <a:gd name="connsiteY19" fmla="*/ 1704975 h 1894400"/>
              <a:gd name="connsiteX20" fmla="*/ 308751 w 667823"/>
              <a:gd name="connsiteY20" fmla="*/ 1704975 h 1894400"/>
              <a:gd name="connsiteX21" fmla="*/ 397651 w 667823"/>
              <a:gd name="connsiteY21" fmla="*/ 1682750 h 1894400"/>
              <a:gd name="connsiteX22" fmla="*/ 480201 w 667823"/>
              <a:gd name="connsiteY22" fmla="*/ 1752600 h 1894400"/>
              <a:gd name="connsiteX23" fmla="*/ 502426 w 667823"/>
              <a:gd name="connsiteY23" fmla="*/ 1838325 h 1894400"/>
              <a:gd name="connsiteX24" fmla="*/ 604026 w 667823"/>
              <a:gd name="connsiteY24" fmla="*/ 1809750 h 1894400"/>
              <a:gd name="connsiteX25" fmla="*/ 661176 w 667823"/>
              <a:gd name="connsiteY25" fmla="*/ 1885950 h 1894400"/>
              <a:gd name="connsiteX26" fmla="*/ 664351 w 667823"/>
              <a:gd name="connsiteY26" fmla="*/ 1889125 h 1894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667823" h="1894400">
                <a:moveTo>
                  <a:pt x="67451" y="0"/>
                </a:moveTo>
                <a:cubicBezTo>
                  <a:pt x="43638" y="38894"/>
                  <a:pt x="19826" y="77788"/>
                  <a:pt x="16651" y="111125"/>
                </a:cubicBezTo>
                <a:cubicBezTo>
                  <a:pt x="13476" y="144462"/>
                  <a:pt x="32526" y="171979"/>
                  <a:pt x="48401" y="200025"/>
                </a:cubicBezTo>
                <a:cubicBezTo>
                  <a:pt x="64276" y="228071"/>
                  <a:pt x="107668" y="230717"/>
                  <a:pt x="111901" y="279400"/>
                </a:cubicBezTo>
                <a:cubicBezTo>
                  <a:pt x="116134" y="328083"/>
                  <a:pt x="78034" y="441854"/>
                  <a:pt x="73801" y="492125"/>
                </a:cubicBezTo>
                <a:cubicBezTo>
                  <a:pt x="69568" y="542396"/>
                  <a:pt x="88088" y="554038"/>
                  <a:pt x="86501" y="581025"/>
                </a:cubicBezTo>
                <a:cubicBezTo>
                  <a:pt x="84914" y="608012"/>
                  <a:pt x="65863" y="628121"/>
                  <a:pt x="64276" y="654050"/>
                </a:cubicBezTo>
                <a:cubicBezTo>
                  <a:pt x="62688" y="679979"/>
                  <a:pt x="87559" y="715433"/>
                  <a:pt x="76976" y="736600"/>
                </a:cubicBezTo>
                <a:cubicBezTo>
                  <a:pt x="66393" y="757767"/>
                  <a:pt x="7126" y="764117"/>
                  <a:pt x="776" y="781050"/>
                </a:cubicBezTo>
                <a:cubicBezTo>
                  <a:pt x="-5574" y="797983"/>
                  <a:pt x="28822" y="815975"/>
                  <a:pt x="38876" y="838200"/>
                </a:cubicBezTo>
                <a:cubicBezTo>
                  <a:pt x="48930" y="860425"/>
                  <a:pt x="50518" y="884238"/>
                  <a:pt x="61101" y="914400"/>
                </a:cubicBezTo>
                <a:cubicBezTo>
                  <a:pt x="71684" y="944563"/>
                  <a:pt x="92322" y="998008"/>
                  <a:pt x="102376" y="1019175"/>
                </a:cubicBezTo>
                <a:cubicBezTo>
                  <a:pt x="112430" y="1040342"/>
                  <a:pt x="115076" y="1021292"/>
                  <a:pt x="121426" y="1041400"/>
                </a:cubicBezTo>
                <a:cubicBezTo>
                  <a:pt x="127776" y="1061508"/>
                  <a:pt x="136772" y="1110192"/>
                  <a:pt x="140476" y="1139825"/>
                </a:cubicBezTo>
                <a:cubicBezTo>
                  <a:pt x="144180" y="1169458"/>
                  <a:pt x="139418" y="1191154"/>
                  <a:pt x="143651" y="1219200"/>
                </a:cubicBezTo>
                <a:cubicBezTo>
                  <a:pt x="147884" y="1247246"/>
                  <a:pt x="148414" y="1260475"/>
                  <a:pt x="165876" y="1308100"/>
                </a:cubicBezTo>
                <a:cubicBezTo>
                  <a:pt x="183339" y="1355725"/>
                  <a:pt x="243664" y="1464204"/>
                  <a:pt x="248426" y="1504950"/>
                </a:cubicBezTo>
                <a:cubicBezTo>
                  <a:pt x="253188" y="1545696"/>
                  <a:pt x="209268" y="1535642"/>
                  <a:pt x="194451" y="1552575"/>
                </a:cubicBezTo>
                <a:cubicBezTo>
                  <a:pt x="179634" y="1569508"/>
                  <a:pt x="150530" y="1581150"/>
                  <a:pt x="159526" y="1606550"/>
                </a:cubicBezTo>
                <a:cubicBezTo>
                  <a:pt x="168522" y="1631950"/>
                  <a:pt x="223555" y="1688571"/>
                  <a:pt x="248426" y="1704975"/>
                </a:cubicBezTo>
                <a:cubicBezTo>
                  <a:pt x="273297" y="1721379"/>
                  <a:pt x="283880" y="1708679"/>
                  <a:pt x="308751" y="1704975"/>
                </a:cubicBezTo>
                <a:cubicBezTo>
                  <a:pt x="333622" y="1701271"/>
                  <a:pt x="369076" y="1674812"/>
                  <a:pt x="397651" y="1682750"/>
                </a:cubicBezTo>
                <a:cubicBezTo>
                  <a:pt x="426226" y="1690688"/>
                  <a:pt x="462739" y="1726671"/>
                  <a:pt x="480201" y="1752600"/>
                </a:cubicBezTo>
                <a:cubicBezTo>
                  <a:pt x="497663" y="1778529"/>
                  <a:pt x="481789" y="1828800"/>
                  <a:pt x="502426" y="1838325"/>
                </a:cubicBezTo>
                <a:cubicBezTo>
                  <a:pt x="523063" y="1847850"/>
                  <a:pt x="577568" y="1801812"/>
                  <a:pt x="604026" y="1809750"/>
                </a:cubicBezTo>
                <a:cubicBezTo>
                  <a:pt x="630484" y="1817688"/>
                  <a:pt x="661176" y="1885950"/>
                  <a:pt x="661176" y="1885950"/>
                </a:cubicBezTo>
                <a:cubicBezTo>
                  <a:pt x="671230" y="1899179"/>
                  <a:pt x="667790" y="1894152"/>
                  <a:pt x="664351" y="1889125"/>
                </a:cubicBezTo>
              </a:path>
            </a:pathLst>
          </a:custGeom>
          <a:noFill/>
          <a:ln w="22225">
            <a:solidFill>
              <a:schemeClr val="bg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60" name="Ellipse 59">
            <a:extLst>
              <a:ext uri="{FF2B5EF4-FFF2-40B4-BE49-F238E27FC236}">
                <a16:creationId xmlns:a16="http://schemas.microsoft.com/office/drawing/2014/main" id="{BE6673E8-9187-4C3A-A9A1-79DE1E2BBD3C}"/>
              </a:ext>
            </a:extLst>
          </p:cNvPr>
          <p:cNvSpPr/>
          <p:nvPr/>
        </p:nvSpPr>
        <p:spPr>
          <a:xfrm>
            <a:off x="2701970" y="4522882"/>
            <a:ext cx="742267" cy="695325"/>
          </a:xfrm>
          <a:prstGeom prst="ellipse">
            <a:avLst/>
          </a:prstGeom>
          <a:solidFill>
            <a:schemeClr val="accent2"/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 dirty="0"/>
          </a:p>
        </p:txBody>
      </p:sp>
      <p:sp>
        <p:nvSpPr>
          <p:cNvPr id="346" name="ZoneTexte 345">
            <a:extLst>
              <a:ext uri="{FF2B5EF4-FFF2-40B4-BE49-F238E27FC236}">
                <a16:creationId xmlns:a16="http://schemas.microsoft.com/office/drawing/2014/main" id="{2961E3F6-EE32-4B73-94E3-FC0E75547547}"/>
              </a:ext>
            </a:extLst>
          </p:cNvPr>
          <p:cNvSpPr txBox="1"/>
          <p:nvPr/>
        </p:nvSpPr>
        <p:spPr>
          <a:xfrm>
            <a:off x="2535259" y="4763860"/>
            <a:ext cx="1096433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000" b="1" dirty="0">
                <a:solidFill>
                  <a:schemeClr val="bg1"/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Dinant</a:t>
            </a:r>
            <a:endParaRPr lang="fr-BE" sz="1000" b="1" dirty="0">
              <a:solidFill>
                <a:schemeClr val="bg1"/>
              </a:solidFill>
              <a:latin typeface="Aharoni" panose="02010803020104030203" pitchFamily="2" charset="-79"/>
              <a:cs typeface="Aharoni" panose="02010803020104030203" pitchFamily="2" charset="-79"/>
            </a:endParaRPr>
          </a:p>
        </p:txBody>
      </p:sp>
      <p:sp>
        <p:nvSpPr>
          <p:cNvPr id="66" name="Forme libre : forme 65">
            <a:extLst>
              <a:ext uri="{FF2B5EF4-FFF2-40B4-BE49-F238E27FC236}">
                <a16:creationId xmlns:a16="http://schemas.microsoft.com/office/drawing/2014/main" id="{D251F882-F729-4C48-A8B9-57607EFACB00}"/>
              </a:ext>
            </a:extLst>
          </p:cNvPr>
          <p:cNvSpPr/>
          <p:nvPr/>
        </p:nvSpPr>
        <p:spPr>
          <a:xfrm>
            <a:off x="4540250" y="762001"/>
            <a:ext cx="1460500" cy="380236"/>
          </a:xfrm>
          <a:custGeom>
            <a:avLst/>
            <a:gdLst>
              <a:gd name="connsiteX0" fmla="*/ 730250 w 730250"/>
              <a:gd name="connsiteY0" fmla="*/ 279400 h 374697"/>
              <a:gd name="connsiteX1" fmla="*/ 514350 w 730250"/>
              <a:gd name="connsiteY1" fmla="*/ 342900 h 374697"/>
              <a:gd name="connsiteX2" fmla="*/ 228600 w 730250"/>
              <a:gd name="connsiteY2" fmla="*/ 374650 h 374697"/>
              <a:gd name="connsiteX3" fmla="*/ 158750 w 730250"/>
              <a:gd name="connsiteY3" fmla="*/ 349250 h 374697"/>
              <a:gd name="connsiteX4" fmla="*/ 50800 w 730250"/>
              <a:gd name="connsiteY4" fmla="*/ 317500 h 374697"/>
              <a:gd name="connsiteX5" fmla="*/ 76200 w 730250"/>
              <a:gd name="connsiteY5" fmla="*/ 184150 h 374697"/>
              <a:gd name="connsiteX6" fmla="*/ 0 w 730250"/>
              <a:gd name="connsiteY6" fmla="*/ 0 h 374697"/>
              <a:gd name="connsiteX0" fmla="*/ 730250 w 730250"/>
              <a:gd name="connsiteY0" fmla="*/ 279400 h 374697"/>
              <a:gd name="connsiteX1" fmla="*/ 730250 w 730250"/>
              <a:gd name="connsiteY1" fmla="*/ 279400 h 374697"/>
              <a:gd name="connsiteX2" fmla="*/ 514350 w 730250"/>
              <a:gd name="connsiteY2" fmla="*/ 342900 h 374697"/>
              <a:gd name="connsiteX3" fmla="*/ 228600 w 730250"/>
              <a:gd name="connsiteY3" fmla="*/ 374650 h 374697"/>
              <a:gd name="connsiteX4" fmla="*/ 158750 w 730250"/>
              <a:gd name="connsiteY4" fmla="*/ 349250 h 374697"/>
              <a:gd name="connsiteX5" fmla="*/ 50800 w 730250"/>
              <a:gd name="connsiteY5" fmla="*/ 317500 h 374697"/>
              <a:gd name="connsiteX6" fmla="*/ 76200 w 730250"/>
              <a:gd name="connsiteY6" fmla="*/ 184150 h 374697"/>
              <a:gd name="connsiteX7" fmla="*/ 0 w 730250"/>
              <a:gd name="connsiteY7" fmla="*/ 0 h 374697"/>
              <a:gd name="connsiteX0" fmla="*/ 730250 w 1460500"/>
              <a:gd name="connsiteY0" fmla="*/ 279400 h 380236"/>
              <a:gd name="connsiteX1" fmla="*/ 1460500 w 1460500"/>
              <a:gd name="connsiteY1" fmla="*/ 25400 h 380236"/>
              <a:gd name="connsiteX2" fmla="*/ 514350 w 1460500"/>
              <a:gd name="connsiteY2" fmla="*/ 342900 h 380236"/>
              <a:gd name="connsiteX3" fmla="*/ 228600 w 1460500"/>
              <a:gd name="connsiteY3" fmla="*/ 374650 h 380236"/>
              <a:gd name="connsiteX4" fmla="*/ 158750 w 1460500"/>
              <a:gd name="connsiteY4" fmla="*/ 349250 h 380236"/>
              <a:gd name="connsiteX5" fmla="*/ 50800 w 1460500"/>
              <a:gd name="connsiteY5" fmla="*/ 317500 h 380236"/>
              <a:gd name="connsiteX6" fmla="*/ 76200 w 1460500"/>
              <a:gd name="connsiteY6" fmla="*/ 184150 h 380236"/>
              <a:gd name="connsiteX7" fmla="*/ 0 w 1460500"/>
              <a:gd name="connsiteY7" fmla="*/ 0 h 3802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460500" h="380236">
                <a:moveTo>
                  <a:pt x="730250" y="279400"/>
                </a:moveTo>
                <a:lnTo>
                  <a:pt x="1460500" y="25400"/>
                </a:lnTo>
                <a:cubicBezTo>
                  <a:pt x="1424517" y="35983"/>
                  <a:pt x="719667" y="284692"/>
                  <a:pt x="514350" y="342900"/>
                </a:cubicBezTo>
                <a:cubicBezTo>
                  <a:pt x="309033" y="401108"/>
                  <a:pt x="287867" y="373592"/>
                  <a:pt x="228600" y="374650"/>
                </a:cubicBezTo>
                <a:cubicBezTo>
                  <a:pt x="169333" y="375708"/>
                  <a:pt x="188383" y="358775"/>
                  <a:pt x="158750" y="349250"/>
                </a:cubicBezTo>
                <a:cubicBezTo>
                  <a:pt x="129117" y="339725"/>
                  <a:pt x="64558" y="345017"/>
                  <a:pt x="50800" y="317500"/>
                </a:cubicBezTo>
                <a:cubicBezTo>
                  <a:pt x="37042" y="289983"/>
                  <a:pt x="84667" y="237067"/>
                  <a:pt x="76200" y="184150"/>
                </a:cubicBezTo>
                <a:cubicBezTo>
                  <a:pt x="67733" y="131233"/>
                  <a:pt x="33866" y="65616"/>
                  <a:pt x="0" y="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67" name="ZoneTexte 66">
            <a:extLst>
              <a:ext uri="{FF2B5EF4-FFF2-40B4-BE49-F238E27FC236}">
                <a16:creationId xmlns:a16="http://schemas.microsoft.com/office/drawing/2014/main" id="{90D0D322-5D32-4F9A-BF7F-563796B4EB47}"/>
              </a:ext>
            </a:extLst>
          </p:cNvPr>
          <p:cNvSpPr txBox="1"/>
          <p:nvPr/>
        </p:nvSpPr>
        <p:spPr>
          <a:xfrm>
            <a:off x="-209925" y="1842329"/>
            <a:ext cx="3030671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400" b="1" dirty="0"/>
              <a:t>Aménagement du territoire</a:t>
            </a:r>
            <a:endParaRPr lang="fr-BE" sz="1400" b="1" dirty="0"/>
          </a:p>
        </p:txBody>
      </p:sp>
      <p:sp>
        <p:nvSpPr>
          <p:cNvPr id="69" name="Forme libre : forme 68">
            <a:extLst>
              <a:ext uri="{FF2B5EF4-FFF2-40B4-BE49-F238E27FC236}">
                <a16:creationId xmlns:a16="http://schemas.microsoft.com/office/drawing/2014/main" id="{166FC18E-940D-420C-A4B0-42D98637CC33}"/>
              </a:ext>
            </a:extLst>
          </p:cNvPr>
          <p:cNvSpPr/>
          <p:nvPr/>
        </p:nvSpPr>
        <p:spPr>
          <a:xfrm>
            <a:off x="2895600" y="1028700"/>
            <a:ext cx="714375" cy="695325"/>
          </a:xfrm>
          <a:custGeom>
            <a:avLst/>
            <a:gdLst>
              <a:gd name="connsiteX0" fmla="*/ 714375 w 714375"/>
              <a:gd name="connsiteY0" fmla="*/ 695325 h 695325"/>
              <a:gd name="connsiteX1" fmla="*/ 0 w 714375"/>
              <a:gd name="connsiteY1" fmla="*/ 0 h 695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714375" h="695325">
                <a:moveTo>
                  <a:pt x="714375" y="695325"/>
                </a:moveTo>
                <a:lnTo>
                  <a:pt x="0" y="0"/>
                </a:ln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71" name="Forme libre : forme 70">
            <a:extLst>
              <a:ext uri="{FF2B5EF4-FFF2-40B4-BE49-F238E27FC236}">
                <a16:creationId xmlns:a16="http://schemas.microsoft.com/office/drawing/2014/main" id="{582C994E-1EAA-463F-B742-4C8BA1997D98}"/>
              </a:ext>
            </a:extLst>
          </p:cNvPr>
          <p:cNvSpPr/>
          <p:nvPr/>
        </p:nvSpPr>
        <p:spPr>
          <a:xfrm>
            <a:off x="7981950" y="4393640"/>
            <a:ext cx="1685925" cy="578410"/>
          </a:xfrm>
          <a:custGeom>
            <a:avLst/>
            <a:gdLst>
              <a:gd name="connsiteX0" fmla="*/ 0 w 1685925"/>
              <a:gd name="connsiteY0" fmla="*/ 578410 h 578410"/>
              <a:gd name="connsiteX1" fmla="*/ 276225 w 1685925"/>
              <a:gd name="connsiteY1" fmla="*/ 378385 h 578410"/>
              <a:gd name="connsiteX2" fmla="*/ 1114425 w 1685925"/>
              <a:gd name="connsiteY2" fmla="*/ 6910 h 578410"/>
              <a:gd name="connsiteX3" fmla="*/ 1209675 w 1685925"/>
              <a:gd name="connsiteY3" fmla="*/ 140260 h 578410"/>
              <a:gd name="connsiteX4" fmla="*/ 1685925 w 1685925"/>
              <a:gd name="connsiteY4" fmla="*/ 187885 h 5784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85925" h="578410">
                <a:moveTo>
                  <a:pt x="0" y="578410"/>
                </a:moveTo>
                <a:cubicBezTo>
                  <a:pt x="45244" y="526022"/>
                  <a:pt x="90488" y="473635"/>
                  <a:pt x="276225" y="378385"/>
                </a:cubicBezTo>
                <a:cubicBezTo>
                  <a:pt x="461962" y="283135"/>
                  <a:pt x="958850" y="46597"/>
                  <a:pt x="1114425" y="6910"/>
                </a:cubicBezTo>
                <a:cubicBezTo>
                  <a:pt x="1270000" y="-32777"/>
                  <a:pt x="1114425" y="110097"/>
                  <a:pt x="1209675" y="140260"/>
                </a:cubicBezTo>
                <a:cubicBezTo>
                  <a:pt x="1304925" y="170423"/>
                  <a:pt x="1495425" y="179154"/>
                  <a:pt x="1685925" y="187885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73" name="ZoneTexte 72">
            <a:extLst>
              <a:ext uri="{FF2B5EF4-FFF2-40B4-BE49-F238E27FC236}">
                <a16:creationId xmlns:a16="http://schemas.microsoft.com/office/drawing/2014/main" id="{E85E95DF-CD8A-4614-991B-AA70FA9C541E}"/>
              </a:ext>
            </a:extLst>
          </p:cNvPr>
          <p:cNvSpPr txBox="1"/>
          <p:nvPr/>
        </p:nvSpPr>
        <p:spPr>
          <a:xfrm>
            <a:off x="441003" y="2202180"/>
            <a:ext cx="232031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Structures villageoises conservées</a:t>
            </a:r>
            <a:endParaRPr lang="fr-BE" sz="1100" dirty="0"/>
          </a:p>
        </p:txBody>
      </p:sp>
      <p:grpSp>
        <p:nvGrpSpPr>
          <p:cNvPr id="37" name="Groupe 36">
            <a:extLst>
              <a:ext uri="{FF2B5EF4-FFF2-40B4-BE49-F238E27FC236}">
                <a16:creationId xmlns:a16="http://schemas.microsoft.com/office/drawing/2014/main" id="{CBA193D4-6640-4671-9357-52327F9096E8}"/>
              </a:ext>
            </a:extLst>
          </p:cNvPr>
          <p:cNvGrpSpPr/>
          <p:nvPr/>
        </p:nvGrpSpPr>
        <p:grpSpPr>
          <a:xfrm>
            <a:off x="172996" y="2028408"/>
            <a:ext cx="299805" cy="454442"/>
            <a:chOff x="172996" y="2028408"/>
            <a:chExt cx="299805" cy="454442"/>
          </a:xfrm>
          <a:solidFill>
            <a:srgbClr val="FF0000"/>
          </a:solidFill>
        </p:grpSpPr>
        <p:sp>
          <p:nvSpPr>
            <p:cNvPr id="81" name="Forme libre : forme 80">
              <a:extLst>
                <a:ext uri="{FF2B5EF4-FFF2-40B4-BE49-F238E27FC236}">
                  <a16:creationId xmlns:a16="http://schemas.microsoft.com/office/drawing/2014/main" id="{09B0F94F-FAFA-4C91-9C42-DE12235BC7FE}"/>
                </a:ext>
              </a:extLst>
            </p:cNvPr>
            <p:cNvSpPr/>
            <p:nvPr/>
          </p:nvSpPr>
          <p:spPr>
            <a:xfrm>
              <a:off x="172996" y="2221481"/>
              <a:ext cx="281998" cy="261369"/>
            </a:xfrm>
            <a:custGeom>
              <a:avLst/>
              <a:gdLst>
                <a:gd name="connsiteX0" fmla="*/ 0 w 789298"/>
                <a:gd name="connsiteY0" fmla="*/ 374885 h 699134"/>
                <a:gd name="connsiteX1" fmla="*/ 61808 w 789298"/>
                <a:gd name="connsiteY1" fmla="*/ 436683 h 699134"/>
                <a:gd name="connsiteX2" fmla="*/ 108899 w 789298"/>
                <a:gd name="connsiteY2" fmla="*/ 392087 h 699134"/>
                <a:gd name="connsiteX3" fmla="*/ 108899 w 789298"/>
                <a:gd name="connsiteY3" fmla="*/ 698906 h 699134"/>
                <a:gd name="connsiteX4" fmla="*/ 347024 w 789298"/>
                <a:gd name="connsiteY4" fmla="*/ 699002 h 699134"/>
                <a:gd name="connsiteX5" fmla="*/ 347024 w 789298"/>
                <a:gd name="connsiteY5" fmla="*/ 461172 h 699134"/>
                <a:gd name="connsiteX6" fmla="*/ 442274 w 789298"/>
                <a:gd name="connsiteY6" fmla="*/ 461172 h 699134"/>
                <a:gd name="connsiteX7" fmla="*/ 442274 w 789298"/>
                <a:gd name="connsiteY7" fmla="*/ 699040 h 699134"/>
                <a:gd name="connsiteX8" fmla="*/ 680399 w 789298"/>
                <a:gd name="connsiteY8" fmla="*/ 699135 h 699134"/>
                <a:gd name="connsiteX9" fmla="*/ 680399 w 789298"/>
                <a:gd name="connsiteY9" fmla="*/ 391687 h 699134"/>
                <a:gd name="connsiteX10" fmla="*/ 727729 w 789298"/>
                <a:gd name="connsiteY10" fmla="*/ 436455 h 699134"/>
                <a:gd name="connsiteX11" fmla="*/ 789299 w 789298"/>
                <a:gd name="connsiteY11" fmla="*/ 374894 h 699134"/>
                <a:gd name="connsiteX12" fmla="*/ 394649 w 789298"/>
                <a:gd name="connsiteY12" fmla="*/ 0 h 699134"/>
                <a:gd name="connsiteX13" fmla="*/ 661349 w 789298"/>
                <a:gd name="connsiteY13" fmla="*/ 680085 h 699134"/>
                <a:gd name="connsiteX14" fmla="*/ 461324 w 789298"/>
                <a:gd name="connsiteY14" fmla="*/ 679999 h 699134"/>
                <a:gd name="connsiteX15" fmla="*/ 461324 w 789298"/>
                <a:gd name="connsiteY15" fmla="*/ 442122 h 699134"/>
                <a:gd name="connsiteX16" fmla="*/ 327974 w 789298"/>
                <a:gd name="connsiteY16" fmla="*/ 442122 h 699134"/>
                <a:gd name="connsiteX17" fmla="*/ 327974 w 789298"/>
                <a:gd name="connsiteY17" fmla="*/ 679942 h 699134"/>
                <a:gd name="connsiteX18" fmla="*/ 127949 w 789298"/>
                <a:gd name="connsiteY18" fmla="*/ 679866 h 699134"/>
                <a:gd name="connsiteX19" fmla="*/ 127949 w 789298"/>
                <a:gd name="connsiteY19" fmla="*/ 374047 h 699134"/>
                <a:gd name="connsiteX20" fmla="*/ 394649 w 789298"/>
                <a:gd name="connsiteY20" fmla="*/ 121482 h 699134"/>
                <a:gd name="connsiteX21" fmla="*/ 661349 w 789298"/>
                <a:gd name="connsiteY21" fmla="*/ 373675 h 699134"/>
                <a:gd name="connsiteX22" fmla="*/ 62170 w 789298"/>
                <a:gd name="connsiteY22" fmla="*/ 410108 h 699134"/>
                <a:gd name="connsiteX23" fmla="*/ 27299 w 789298"/>
                <a:gd name="connsiteY23" fmla="*/ 375285 h 699134"/>
                <a:gd name="connsiteX24" fmla="*/ 394649 w 789298"/>
                <a:gd name="connsiteY24" fmla="*/ 26251 h 699134"/>
                <a:gd name="connsiteX25" fmla="*/ 762000 w 789298"/>
                <a:gd name="connsiteY25" fmla="*/ 375285 h 699134"/>
                <a:gd name="connsiteX26" fmla="*/ 727358 w 789298"/>
                <a:gd name="connsiteY26" fmla="*/ 409880 h 699134"/>
                <a:gd name="connsiteX27" fmla="*/ 394649 w 789298"/>
                <a:gd name="connsiteY27" fmla="*/ 95250 h 699134"/>
                <a:gd name="connsiteX0" fmla="*/ 0 w 789299"/>
                <a:gd name="connsiteY0" fmla="*/ 374885 h 699135"/>
                <a:gd name="connsiteX1" fmla="*/ 61808 w 789299"/>
                <a:gd name="connsiteY1" fmla="*/ 436683 h 699135"/>
                <a:gd name="connsiteX2" fmla="*/ 108899 w 789299"/>
                <a:gd name="connsiteY2" fmla="*/ 392087 h 699135"/>
                <a:gd name="connsiteX3" fmla="*/ 108899 w 789299"/>
                <a:gd name="connsiteY3" fmla="*/ 698906 h 699135"/>
                <a:gd name="connsiteX4" fmla="*/ 347024 w 789299"/>
                <a:gd name="connsiteY4" fmla="*/ 699002 h 699135"/>
                <a:gd name="connsiteX5" fmla="*/ 347024 w 789299"/>
                <a:gd name="connsiteY5" fmla="*/ 461172 h 699135"/>
                <a:gd name="connsiteX6" fmla="*/ 442274 w 789299"/>
                <a:gd name="connsiteY6" fmla="*/ 461172 h 699135"/>
                <a:gd name="connsiteX7" fmla="*/ 442274 w 789299"/>
                <a:gd name="connsiteY7" fmla="*/ 699040 h 699135"/>
                <a:gd name="connsiteX8" fmla="*/ 680399 w 789299"/>
                <a:gd name="connsiteY8" fmla="*/ 699135 h 699135"/>
                <a:gd name="connsiteX9" fmla="*/ 680399 w 789299"/>
                <a:gd name="connsiteY9" fmla="*/ 391687 h 699135"/>
                <a:gd name="connsiteX10" fmla="*/ 727729 w 789299"/>
                <a:gd name="connsiteY10" fmla="*/ 436455 h 699135"/>
                <a:gd name="connsiteX11" fmla="*/ 789299 w 789299"/>
                <a:gd name="connsiteY11" fmla="*/ 374894 h 699135"/>
                <a:gd name="connsiteX12" fmla="*/ 394649 w 789299"/>
                <a:gd name="connsiteY12" fmla="*/ 0 h 699135"/>
                <a:gd name="connsiteX13" fmla="*/ 0 w 789299"/>
                <a:gd name="connsiteY13" fmla="*/ 374885 h 699135"/>
                <a:gd name="connsiteX14" fmla="*/ 661349 w 789299"/>
                <a:gd name="connsiteY14" fmla="*/ 680085 h 699135"/>
                <a:gd name="connsiteX15" fmla="*/ 461324 w 789299"/>
                <a:gd name="connsiteY15" fmla="*/ 679999 h 699135"/>
                <a:gd name="connsiteX16" fmla="*/ 461324 w 789299"/>
                <a:gd name="connsiteY16" fmla="*/ 442122 h 699135"/>
                <a:gd name="connsiteX17" fmla="*/ 327974 w 789299"/>
                <a:gd name="connsiteY17" fmla="*/ 679942 h 699135"/>
                <a:gd name="connsiteX18" fmla="*/ 127949 w 789299"/>
                <a:gd name="connsiteY18" fmla="*/ 679866 h 699135"/>
                <a:gd name="connsiteX19" fmla="*/ 127949 w 789299"/>
                <a:gd name="connsiteY19" fmla="*/ 374047 h 699135"/>
                <a:gd name="connsiteX20" fmla="*/ 394649 w 789299"/>
                <a:gd name="connsiteY20" fmla="*/ 121482 h 699135"/>
                <a:gd name="connsiteX21" fmla="*/ 661349 w 789299"/>
                <a:gd name="connsiteY21" fmla="*/ 373675 h 699135"/>
                <a:gd name="connsiteX22" fmla="*/ 661349 w 789299"/>
                <a:gd name="connsiteY22" fmla="*/ 680085 h 699135"/>
                <a:gd name="connsiteX23" fmla="*/ 62170 w 789299"/>
                <a:gd name="connsiteY23" fmla="*/ 410108 h 699135"/>
                <a:gd name="connsiteX24" fmla="*/ 27299 w 789299"/>
                <a:gd name="connsiteY24" fmla="*/ 375285 h 699135"/>
                <a:gd name="connsiteX25" fmla="*/ 394649 w 789299"/>
                <a:gd name="connsiteY25" fmla="*/ 26251 h 699135"/>
                <a:gd name="connsiteX26" fmla="*/ 762000 w 789299"/>
                <a:gd name="connsiteY26" fmla="*/ 375285 h 699135"/>
                <a:gd name="connsiteX27" fmla="*/ 727358 w 789299"/>
                <a:gd name="connsiteY27" fmla="*/ 409880 h 699135"/>
                <a:gd name="connsiteX28" fmla="*/ 394649 w 789299"/>
                <a:gd name="connsiteY28" fmla="*/ 95250 h 699135"/>
                <a:gd name="connsiteX29" fmla="*/ 62170 w 789299"/>
                <a:gd name="connsiteY29" fmla="*/ 410108 h 699135"/>
                <a:gd name="connsiteX0" fmla="*/ 0 w 789299"/>
                <a:gd name="connsiteY0" fmla="*/ 374885 h 699135"/>
                <a:gd name="connsiteX1" fmla="*/ 61808 w 789299"/>
                <a:gd name="connsiteY1" fmla="*/ 436683 h 699135"/>
                <a:gd name="connsiteX2" fmla="*/ 108899 w 789299"/>
                <a:gd name="connsiteY2" fmla="*/ 392087 h 699135"/>
                <a:gd name="connsiteX3" fmla="*/ 108899 w 789299"/>
                <a:gd name="connsiteY3" fmla="*/ 698906 h 699135"/>
                <a:gd name="connsiteX4" fmla="*/ 347024 w 789299"/>
                <a:gd name="connsiteY4" fmla="*/ 699002 h 699135"/>
                <a:gd name="connsiteX5" fmla="*/ 347024 w 789299"/>
                <a:gd name="connsiteY5" fmla="*/ 461172 h 699135"/>
                <a:gd name="connsiteX6" fmla="*/ 442274 w 789299"/>
                <a:gd name="connsiteY6" fmla="*/ 461172 h 699135"/>
                <a:gd name="connsiteX7" fmla="*/ 442274 w 789299"/>
                <a:gd name="connsiteY7" fmla="*/ 699040 h 699135"/>
                <a:gd name="connsiteX8" fmla="*/ 680399 w 789299"/>
                <a:gd name="connsiteY8" fmla="*/ 699135 h 699135"/>
                <a:gd name="connsiteX9" fmla="*/ 680399 w 789299"/>
                <a:gd name="connsiteY9" fmla="*/ 391687 h 699135"/>
                <a:gd name="connsiteX10" fmla="*/ 727729 w 789299"/>
                <a:gd name="connsiteY10" fmla="*/ 436455 h 699135"/>
                <a:gd name="connsiteX11" fmla="*/ 789299 w 789299"/>
                <a:gd name="connsiteY11" fmla="*/ 374894 h 699135"/>
                <a:gd name="connsiteX12" fmla="*/ 394649 w 789299"/>
                <a:gd name="connsiteY12" fmla="*/ 0 h 699135"/>
                <a:gd name="connsiteX13" fmla="*/ 0 w 789299"/>
                <a:gd name="connsiteY13" fmla="*/ 374885 h 699135"/>
                <a:gd name="connsiteX14" fmla="*/ 661349 w 789299"/>
                <a:gd name="connsiteY14" fmla="*/ 680085 h 699135"/>
                <a:gd name="connsiteX15" fmla="*/ 461324 w 789299"/>
                <a:gd name="connsiteY15" fmla="*/ 679999 h 699135"/>
                <a:gd name="connsiteX16" fmla="*/ 327974 w 789299"/>
                <a:gd name="connsiteY16" fmla="*/ 679942 h 699135"/>
                <a:gd name="connsiteX17" fmla="*/ 127949 w 789299"/>
                <a:gd name="connsiteY17" fmla="*/ 679866 h 699135"/>
                <a:gd name="connsiteX18" fmla="*/ 127949 w 789299"/>
                <a:gd name="connsiteY18" fmla="*/ 374047 h 699135"/>
                <a:gd name="connsiteX19" fmla="*/ 394649 w 789299"/>
                <a:gd name="connsiteY19" fmla="*/ 121482 h 699135"/>
                <a:gd name="connsiteX20" fmla="*/ 661349 w 789299"/>
                <a:gd name="connsiteY20" fmla="*/ 373675 h 699135"/>
                <a:gd name="connsiteX21" fmla="*/ 661349 w 789299"/>
                <a:gd name="connsiteY21" fmla="*/ 680085 h 699135"/>
                <a:gd name="connsiteX22" fmla="*/ 62170 w 789299"/>
                <a:gd name="connsiteY22" fmla="*/ 410108 h 699135"/>
                <a:gd name="connsiteX23" fmla="*/ 27299 w 789299"/>
                <a:gd name="connsiteY23" fmla="*/ 375285 h 699135"/>
                <a:gd name="connsiteX24" fmla="*/ 394649 w 789299"/>
                <a:gd name="connsiteY24" fmla="*/ 26251 h 699135"/>
                <a:gd name="connsiteX25" fmla="*/ 762000 w 789299"/>
                <a:gd name="connsiteY25" fmla="*/ 375285 h 699135"/>
                <a:gd name="connsiteX26" fmla="*/ 727358 w 789299"/>
                <a:gd name="connsiteY26" fmla="*/ 409880 h 699135"/>
                <a:gd name="connsiteX27" fmla="*/ 394649 w 789299"/>
                <a:gd name="connsiteY27" fmla="*/ 95250 h 699135"/>
                <a:gd name="connsiteX28" fmla="*/ 62170 w 789299"/>
                <a:gd name="connsiteY28" fmla="*/ 410108 h 699135"/>
                <a:gd name="connsiteX0" fmla="*/ 0 w 789299"/>
                <a:gd name="connsiteY0" fmla="*/ 374885 h 699135"/>
                <a:gd name="connsiteX1" fmla="*/ 61808 w 789299"/>
                <a:gd name="connsiteY1" fmla="*/ 436683 h 699135"/>
                <a:gd name="connsiteX2" fmla="*/ 108899 w 789299"/>
                <a:gd name="connsiteY2" fmla="*/ 392087 h 699135"/>
                <a:gd name="connsiteX3" fmla="*/ 108899 w 789299"/>
                <a:gd name="connsiteY3" fmla="*/ 698906 h 699135"/>
                <a:gd name="connsiteX4" fmla="*/ 347024 w 789299"/>
                <a:gd name="connsiteY4" fmla="*/ 699002 h 699135"/>
                <a:gd name="connsiteX5" fmla="*/ 442274 w 789299"/>
                <a:gd name="connsiteY5" fmla="*/ 461172 h 699135"/>
                <a:gd name="connsiteX6" fmla="*/ 442274 w 789299"/>
                <a:gd name="connsiteY6" fmla="*/ 699040 h 699135"/>
                <a:gd name="connsiteX7" fmla="*/ 680399 w 789299"/>
                <a:gd name="connsiteY7" fmla="*/ 699135 h 699135"/>
                <a:gd name="connsiteX8" fmla="*/ 680399 w 789299"/>
                <a:gd name="connsiteY8" fmla="*/ 391687 h 699135"/>
                <a:gd name="connsiteX9" fmla="*/ 727729 w 789299"/>
                <a:gd name="connsiteY9" fmla="*/ 436455 h 699135"/>
                <a:gd name="connsiteX10" fmla="*/ 789299 w 789299"/>
                <a:gd name="connsiteY10" fmla="*/ 374894 h 699135"/>
                <a:gd name="connsiteX11" fmla="*/ 394649 w 789299"/>
                <a:gd name="connsiteY11" fmla="*/ 0 h 699135"/>
                <a:gd name="connsiteX12" fmla="*/ 0 w 789299"/>
                <a:gd name="connsiteY12" fmla="*/ 374885 h 699135"/>
                <a:gd name="connsiteX13" fmla="*/ 661349 w 789299"/>
                <a:gd name="connsiteY13" fmla="*/ 680085 h 699135"/>
                <a:gd name="connsiteX14" fmla="*/ 461324 w 789299"/>
                <a:gd name="connsiteY14" fmla="*/ 679999 h 699135"/>
                <a:gd name="connsiteX15" fmla="*/ 327974 w 789299"/>
                <a:gd name="connsiteY15" fmla="*/ 679942 h 699135"/>
                <a:gd name="connsiteX16" fmla="*/ 127949 w 789299"/>
                <a:gd name="connsiteY16" fmla="*/ 679866 h 699135"/>
                <a:gd name="connsiteX17" fmla="*/ 127949 w 789299"/>
                <a:gd name="connsiteY17" fmla="*/ 374047 h 699135"/>
                <a:gd name="connsiteX18" fmla="*/ 394649 w 789299"/>
                <a:gd name="connsiteY18" fmla="*/ 121482 h 699135"/>
                <a:gd name="connsiteX19" fmla="*/ 661349 w 789299"/>
                <a:gd name="connsiteY19" fmla="*/ 373675 h 699135"/>
                <a:gd name="connsiteX20" fmla="*/ 661349 w 789299"/>
                <a:gd name="connsiteY20" fmla="*/ 680085 h 699135"/>
                <a:gd name="connsiteX21" fmla="*/ 62170 w 789299"/>
                <a:gd name="connsiteY21" fmla="*/ 410108 h 699135"/>
                <a:gd name="connsiteX22" fmla="*/ 27299 w 789299"/>
                <a:gd name="connsiteY22" fmla="*/ 375285 h 699135"/>
                <a:gd name="connsiteX23" fmla="*/ 394649 w 789299"/>
                <a:gd name="connsiteY23" fmla="*/ 26251 h 699135"/>
                <a:gd name="connsiteX24" fmla="*/ 762000 w 789299"/>
                <a:gd name="connsiteY24" fmla="*/ 375285 h 699135"/>
                <a:gd name="connsiteX25" fmla="*/ 727358 w 789299"/>
                <a:gd name="connsiteY25" fmla="*/ 409880 h 699135"/>
                <a:gd name="connsiteX26" fmla="*/ 394649 w 789299"/>
                <a:gd name="connsiteY26" fmla="*/ 95250 h 699135"/>
                <a:gd name="connsiteX27" fmla="*/ 62170 w 789299"/>
                <a:gd name="connsiteY27" fmla="*/ 410108 h 699135"/>
                <a:gd name="connsiteX0" fmla="*/ 0 w 789299"/>
                <a:gd name="connsiteY0" fmla="*/ 374885 h 699135"/>
                <a:gd name="connsiteX1" fmla="*/ 61808 w 789299"/>
                <a:gd name="connsiteY1" fmla="*/ 436683 h 699135"/>
                <a:gd name="connsiteX2" fmla="*/ 108899 w 789299"/>
                <a:gd name="connsiteY2" fmla="*/ 392087 h 699135"/>
                <a:gd name="connsiteX3" fmla="*/ 108899 w 789299"/>
                <a:gd name="connsiteY3" fmla="*/ 698906 h 699135"/>
                <a:gd name="connsiteX4" fmla="*/ 347024 w 789299"/>
                <a:gd name="connsiteY4" fmla="*/ 699002 h 699135"/>
                <a:gd name="connsiteX5" fmla="*/ 442274 w 789299"/>
                <a:gd name="connsiteY5" fmla="*/ 699040 h 699135"/>
                <a:gd name="connsiteX6" fmla="*/ 680399 w 789299"/>
                <a:gd name="connsiteY6" fmla="*/ 699135 h 699135"/>
                <a:gd name="connsiteX7" fmla="*/ 680399 w 789299"/>
                <a:gd name="connsiteY7" fmla="*/ 391687 h 699135"/>
                <a:gd name="connsiteX8" fmla="*/ 727729 w 789299"/>
                <a:gd name="connsiteY8" fmla="*/ 436455 h 699135"/>
                <a:gd name="connsiteX9" fmla="*/ 789299 w 789299"/>
                <a:gd name="connsiteY9" fmla="*/ 374894 h 699135"/>
                <a:gd name="connsiteX10" fmla="*/ 394649 w 789299"/>
                <a:gd name="connsiteY10" fmla="*/ 0 h 699135"/>
                <a:gd name="connsiteX11" fmla="*/ 0 w 789299"/>
                <a:gd name="connsiteY11" fmla="*/ 374885 h 699135"/>
                <a:gd name="connsiteX12" fmla="*/ 661349 w 789299"/>
                <a:gd name="connsiteY12" fmla="*/ 680085 h 699135"/>
                <a:gd name="connsiteX13" fmla="*/ 461324 w 789299"/>
                <a:gd name="connsiteY13" fmla="*/ 679999 h 699135"/>
                <a:gd name="connsiteX14" fmla="*/ 327974 w 789299"/>
                <a:gd name="connsiteY14" fmla="*/ 679942 h 699135"/>
                <a:gd name="connsiteX15" fmla="*/ 127949 w 789299"/>
                <a:gd name="connsiteY15" fmla="*/ 679866 h 699135"/>
                <a:gd name="connsiteX16" fmla="*/ 127949 w 789299"/>
                <a:gd name="connsiteY16" fmla="*/ 374047 h 699135"/>
                <a:gd name="connsiteX17" fmla="*/ 394649 w 789299"/>
                <a:gd name="connsiteY17" fmla="*/ 121482 h 699135"/>
                <a:gd name="connsiteX18" fmla="*/ 661349 w 789299"/>
                <a:gd name="connsiteY18" fmla="*/ 373675 h 699135"/>
                <a:gd name="connsiteX19" fmla="*/ 661349 w 789299"/>
                <a:gd name="connsiteY19" fmla="*/ 680085 h 699135"/>
                <a:gd name="connsiteX20" fmla="*/ 62170 w 789299"/>
                <a:gd name="connsiteY20" fmla="*/ 410108 h 699135"/>
                <a:gd name="connsiteX21" fmla="*/ 27299 w 789299"/>
                <a:gd name="connsiteY21" fmla="*/ 375285 h 699135"/>
                <a:gd name="connsiteX22" fmla="*/ 394649 w 789299"/>
                <a:gd name="connsiteY22" fmla="*/ 26251 h 699135"/>
                <a:gd name="connsiteX23" fmla="*/ 762000 w 789299"/>
                <a:gd name="connsiteY23" fmla="*/ 375285 h 699135"/>
                <a:gd name="connsiteX24" fmla="*/ 727358 w 789299"/>
                <a:gd name="connsiteY24" fmla="*/ 409880 h 699135"/>
                <a:gd name="connsiteX25" fmla="*/ 394649 w 789299"/>
                <a:gd name="connsiteY25" fmla="*/ 95250 h 699135"/>
                <a:gd name="connsiteX26" fmla="*/ 62170 w 789299"/>
                <a:gd name="connsiteY26" fmla="*/ 410108 h 699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789299" h="699135">
                  <a:moveTo>
                    <a:pt x="0" y="374885"/>
                  </a:moveTo>
                  <a:lnTo>
                    <a:pt x="61808" y="436683"/>
                  </a:lnTo>
                  <a:lnTo>
                    <a:pt x="108899" y="392087"/>
                  </a:lnTo>
                  <a:lnTo>
                    <a:pt x="108899" y="698906"/>
                  </a:lnTo>
                  <a:lnTo>
                    <a:pt x="347024" y="699002"/>
                  </a:lnTo>
                  <a:lnTo>
                    <a:pt x="442274" y="699040"/>
                  </a:lnTo>
                  <a:lnTo>
                    <a:pt x="680399" y="699135"/>
                  </a:lnTo>
                  <a:lnTo>
                    <a:pt x="680399" y="391687"/>
                  </a:lnTo>
                  <a:lnTo>
                    <a:pt x="727729" y="436455"/>
                  </a:lnTo>
                  <a:lnTo>
                    <a:pt x="789299" y="374894"/>
                  </a:lnTo>
                  <a:lnTo>
                    <a:pt x="394649" y="0"/>
                  </a:lnTo>
                  <a:lnTo>
                    <a:pt x="0" y="374885"/>
                  </a:lnTo>
                  <a:close/>
                  <a:moveTo>
                    <a:pt x="661349" y="680085"/>
                  </a:moveTo>
                  <a:lnTo>
                    <a:pt x="461324" y="679999"/>
                  </a:lnTo>
                  <a:lnTo>
                    <a:pt x="327974" y="679942"/>
                  </a:lnTo>
                  <a:lnTo>
                    <a:pt x="127949" y="679866"/>
                  </a:lnTo>
                  <a:lnTo>
                    <a:pt x="127949" y="374047"/>
                  </a:lnTo>
                  <a:lnTo>
                    <a:pt x="394649" y="121482"/>
                  </a:lnTo>
                  <a:lnTo>
                    <a:pt x="661349" y="373675"/>
                  </a:lnTo>
                  <a:lnTo>
                    <a:pt x="661349" y="680085"/>
                  </a:lnTo>
                  <a:close/>
                  <a:moveTo>
                    <a:pt x="62170" y="410108"/>
                  </a:moveTo>
                  <a:lnTo>
                    <a:pt x="27299" y="375285"/>
                  </a:lnTo>
                  <a:lnTo>
                    <a:pt x="394649" y="26251"/>
                  </a:lnTo>
                  <a:lnTo>
                    <a:pt x="762000" y="375285"/>
                  </a:lnTo>
                  <a:lnTo>
                    <a:pt x="727358" y="409880"/>
                  </a:lnTo>
                  <a:lnTo>
                    <a:pt x="394649" y="95250"/>
                  </a:lnTo>
                  <a:lnTo>
                    <a:pt x="62170" y="410108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BE"/>
            </a:p>
          </p:txBody>
        </p:sp>
        <p:pic>
          <p:nvPicPr>
            <p:cNvPr id="28" name="Graphique 27" descr="Main protectrice avec un remplissage uni">
              <a:extLst>
                <a:ext uri="{FF2B5EF4-FFF2-40B4-BE49-F238E27FC236}">
                  <a16:creationId xmlns:a16="http://schemas.microsoft.com/office/drawing/2014/main" id="{1CFF2744-BC76-4AB7-868E-96D8ED74288E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p:blipFill>
          <p:spPr>
            <a:xfrm>
              <a:off x="190803" y="2028408"/>
              <a:ext cx="281998" cy="281998"/>
            </a:xfrm>
            <a:prstGeom prst="rect">
              <a:avLst/>
            </a:prstGeom>
          </p:spPr>
        </p:pic>
      </p:grpSp>
      <p:grpSp>
        <p:nvGrpSpPr>
          <p:cNvPr id="82" name="Groupe 81">
            <a:extLst>
              <a:ext uri="{FF2B5EF4-FFF2-40B4-BE49-F238E27FC236}">
                <a16:creationId xmlns:a16="http://schemas.microsoft.com/office/drawing/2014/main" id="{D269BF3D-4DDC-402C-AEAC-F854541F2D49}"/>
              </a:ext>
            </a:extLst>
          </p:cNvPr>
          <p:cNvGrpSpPr/>
          <p:nvPr/>
        </p:nvGrpSpPr>
        <p:grpSpPr>
          <a:xfrm>
            <a:off x="6693321" y="1856581"/>
            <a:ext cx="545680" cy="796132"/>
            <a:chOff x="172996" y="2028408"/>
            <a:chExt cx="299805" cy="454442"/>
          </a:xfrm>
          <a:solidFill>
            <a:srgbClr val="FF0000"/>
          </a:solidFill>
        </p:grpSpPr>
        <p:sp>
          <p:nvSpPr>
            <p:cNvPr id="85" name="Forme libre : forme 84">
              <a:extLst>
                <a:ext uri="{FF2B5EF4-FFF2-40B4-BE49-F238E27FC236}">
                  <a16:creationId xmlns:a16="http://schemas.microsoft.com/office/drawing/2014/main" id="{45AAE0C4-D677-430D-83C1-F4A563713B86}"/>
                </a:ext>
              </a:extLst>
            </p:cNvPr>
            <p:cNvSpPr/>
            <p:nvPr/>
          </p:nvSpPr>
          <p:spPr>
            <a:xfrm>
              <a:off x="172996" y="2221481"/>
              <a:ext cx="281998" cy="261369"/>
            </a:xfrm>
            <a:custGeom>
              <a:avLst/>
              <a:gdLst>
                <a:gd name="connsiteX0" fmla="*/ 0 w 789298"/>
                <a:gd name="connsiteY0" fmla="*/ 374885 h 699134"/>
                <a:gd name="connsiteX1" fmla="*/ 61808 w 789298"/>
                <a:gd name="connsiteY1" fmla="*/ 436683 h 699134"/>
                <a:gd name="connsiteX2" fmla="*/ 108899 w 789298"/>
                <a:gd name="connsiteY2" fmla="*/ 392087 h 699134"/>
                <a:gd name="connsiteX3" fmla="*/ 108899 w 789298"/>
                <a:gd name="connsiteY3" fmla="*/ 698906 h 699134"/>
                <a:gd name="connsiteX4" fmla="*/ 347024 w 789298"/>
                <a:gd name="connsiteY4" fmla="*/ 699002 h 699134"/>
                <a:gd name="connsiteX5" fmla="*/ 347024 w 789298"/>
                <a:gd name="connsiteY5" fmla="*/ 461172 h 699134"/>
                <a:gd name="connsiteX6" fmla="*/ 442274 w 789298"/>
                <a:gd name="connsiteY6" fmla="*/ 461172 h 699134"/>
                <a:gd name="connsiteX7" fmla="*/ 442274 w 789298"/>
                <a:gd name="connsiteY7" fmla="*/ 699040 h 699134"/>
                <a:gd name="connsiteX8" fmla="*/ 680399 w 789298"/>
                <a:gd name="connsiteY8" fmla="*/ 699135 h 699134"/>
                <a:gd name="connsiteX9" fmla="*/ 680399 w 789298"/>
                <a:gd name="connsiteY9" fmla="*/ 391687 h 699134"/>
                <a:gd name="connsiteX10" fmla="*/ 727729 w 789298"/>
                <a:gd name="connsiteY10" fmla="*/ 436455 h 699134"/>
                <a:gd name="connsiteX11" fmla="*/ 789299 w 789298"/>
                <a:gd name="connsiteY11" fmla="*/ 374894 h 699134"/>
                <a:gd name="connsiteX12" fmla="*/ 394649 w 789298"/>
                <a:gd name="connsiteY12" fmla="*/ 0 h 699134"/>
                <a:gd name="connsiteX13" fmla="*/ 661349 w 789298"/>
                <a:gd name="connsiteY13" fmla="*/ 680085 h 699134"/>
                <a:gd name="connsiteX14" fmla="*/ 461324 w 789298"/>
                <a:gd name="connsiteY14" fmla="*/ 679999 h 699134"/>
                <a:gd name="connsiteX15" fmla="*/ 461324 w 789298"/>
                <a:gd name="connsiteY15" fmla="*/ 442122 h 699134"/>
                <a:gd name="connsiteX16" fmla="*/ 327974 w 789298"/>
                <a:gd name="connsiteY16" fmla="*/ 442122 h 699134"/>
                <a:gd name="connsiteX17" fmla="*/ 327974 w 789298"/>
                <a:gd name="connsiteY17" fmla="*/ 679942 h 699134"/>
                <a:gd name="connsiteX18" fmla="*/ 127949 w 789298"/>
                <a:gd name="connsiteY18" fmla="*/ 679866 h 699134"/>
                <a:gd name="connsiteX19" fmla="*/ 127949 w 789298"/>
                <a:gd name="connsiteY19" fmla="*/ 374047 h 699134"/>
                <a:gd name="connsiteX20" fmla="*/ 394649 w 789298"/>
                <a:gd name="connsiteY20" fmla="*/ 121482 h 699134"/>
                <a:gd name="connsiteX21" fmla="*/ 661349 w 789298"/>
                <a:gd name="connsiteY21" fmla="*/ 373675 h 699134"/>
                <a:gd name="connsiteX22" fmla="*/ 62170 w 789298"/>
                <a:gd name="connsiteY22" fmla="*/ 410108 h 699134"/>
                <a:gd name="connsiteX23" fmla="*/ 27299 w 789298"/>
                <a:gd name="connsiteY23" fmla="*/ 375285 h 699134"/>
                <a:gd name="connsiteX24" fmla="*/ 394649 w 789298"/>
                <a:gd name="connsiteY24" fmla="*/ 26251 h 699134"/>
                <a:gd name="connsiteX25" fmla="*/ 762000 w 789298"/>
                <a:gd name="connsiteY25" fmla="*/ 375285 h 699134"/>
                <a:gd name="connsiteX26" fmla="*/ 727358 w 789298"/>
                <a:gd name="connsiteY26" fmla="*/ 409880 h 699134"/>
                <a:gd name="connsiteX27" fmla="*/ 394649 w 789298"/>
                <a:gd name="connsiteY27" fmla="*/ 95250 h 699134"/>
                <a:gd name="connsiteX0" fmla="*/ 0 w 789299"/>
                <a:gd name="connsiteY0" fmla="*/ 374885 h 699135"/>
                <a:gd name="connsiteX1" fmla="*/ 61808 w 789299"/>
                <a:gd name="connsiteY1" fmla="*/ 436683 h 699135"/>
                <a:gd name="connsiteX2" fmla="*/ 108899 w 789299"/>
                <a:gd name="connsiteY2" fmla="*/ 392087 h 699135"/>
                <a:gd name="connsiteX3" fmla="*/ 108899 w 789299"/>
                <a:gd name="connsiteY3" fmla="*/ 698906 h 699135"/>
                <a:gd name="connsiteX4" fmla="*/ 347024 w 789299"/>
                <a:gd name="connsiteY4" fmla="*/ 699002 h 699135"/>
                <a:gd name="connsiteX5" fmla="*/ 347024 w 789299"/>
                <a:gd name="connsiteY5" fmla="*/ 461172 h 699135"/>
                <a:gd name="connsiteX6" fmla="*/ 442274 w 789299"/>
                <a:gd name="connsiteY6" fmla="*/ 461172 h 699135"/>
                <a:gd name="connsiteX7" fmla="*/ 442274 w 789299"/>
                <a:gd name="connsiteY7" fmla="*/ 699040 h 699135"/>
                <a:gd name="connsiteX8" fmla="*/ 680399 w 789299"/>
                <a:gd name="connsiteY8" fmla="*/ 699135 h 699135"/>
                <a:gd name="connsiteX9" fmla="*/ 680399 w 789299"/>
                <a:gd name="connsiteY9" fmla="*/ 391687 h 699135"/>
                <a:gd name="connsiteX10" fmla="*/ 727729 w 789299"/>
                <a:gd name="connsiteY10" fmla="*/ 436455 h 699135"/>
                <a:gd name="connsiteX11" fmla="*/ 789299 w 789299"/>
                <a:gd name="connsiteY11" fmla="*/ 374894 h 699135"/>
                <a:gd name="connsiteX12" fmla="*/ 394649 w 789299"/>
                <a:gd name="connsiteY12" fmla="*/ 0 h 699135"/>
                <a:gd name="connsiteX13" fmla="*/ 0 w 789299"/>
                <a:gd name="connsiteY13" fmla="*/ 374885 h 699135"/>
                <a:gd name="connsiteX14" fmla="*/ 661349 w 789299"/>
                <a:gd name="connsiteY14" fmla="*/ 680085 h 699135"/>
                <a:gd name="connsiteX15" fmla="*/ 461324 w 789299"/>
                <a:gd name="connsiteY15" fmla="*/ 679999 h 699135"/>
                <a:gd name="connsiteX16" fmla="*/ 461324 w 789299"/>
                <a:gd name="connsiteY16" fmla="*/ 442122 h 699135"/>
                <a:gd name="connsiteX17" fmla="*/ 327974 w 789299"/>
                <a:gd name="connsiteY17" fmla="*/ 679942 h 699135"/>
                <a:gd name="connsiteX18" fmla="*/ 127949 w 789299"/>
                <a:gd name="connsiteY18" fmla="*/ 679866 h 699135"/>
                <a:gd name="connsiteX19" fmla="*/ 127949 w 789299"/>
                <a:gd name="connsiteY19" fmla="*/ 374047 h 699135"/>
                <a:gd name="connsiteX20" fmla="*/ 394649 w 789299"/>
                <a:gd name="connsiteY20" fmla="*/ 121482 h 699135"/>
                <a:gd name="connsiteX21" fmla="*/ 661349 w 789299"/>
                <a:gd name="connsiteY21" fmla="*/ 373675 h 699135"/>
                <a:gd name="connsiteX22" fmla="*/ 661349 w 789299"/>
                <a:gd name="connsiteY22" fmla="*/ 680085 h 699135"/>
                <a:gd name="connsiteX23" fmla="*/ 62170 w 789299"/>
                <a:gd name="connsiteY23" fmla="*/ 410108 h 699135"/>
                <a:gd name="connsiteX24" fmla="*/ 27299 w 789299"/>
                <a:gd name="connsiteY24" fmla="*/ 375285 h 699135"/>
                <a:gd name="connsiteX25" fmla="*/ 394649 w 789299"/>
                <a:gd name="connsiteY25" fmla="*/ 26251 h 699135"/>
                <a:gd name="connsiteX26" fmla="*/ 762000 w 789299"/>
                <a:gd name="connsiteY26" fmla="*/ 375285 h 699135"/>
                <a:gd name="connsiteX27" fmla="*/ 727358 w 789299"/>
                <a:gd name="connsiteY27" fmla="*/ 409880 h 699135"/>
                <a:gd name="connsiteX28" fmla="*/ 394649 w 789299"/>
                <a:gd name="connsiteY28" fmla="*/ 95250 h 699135"/>
                <a:gd name="connsiteX29" fmla="*/ 62170 w 789299"/>
                <a:gd name="connsiteY29" fmla="*/ 410108 h 699135"/>
                <a:gd name="connsiteX0" fmla="*/ 0 w 789299"/>
                <a:gd name="connsiteY0" fmla="*/ 374885 h 699135"/>
                <a:gd name="connsiteX1" fmla="*/ 61808 w 789299"/>
                <a:gd name="connsiteY1" fmla="*/ 436683 h 699135"/>
                <a:gd name="connsiteX2" fmla="*/ 108899 w 789299"/>
                <a:gd name="connsiteY2" fmla="*/ 392087 h 699135"/>
                <a:gd name="connsiteX3" fmla="*/ 108899 w 789299"/>
                <a:gd name="connsiteY3" fmla="*/ 698906 h 699135"/>
                <a:gd name="connsiteX4" fmla="*/ 347024 w 789299"/>
                <a:gd name="connsiteY4" fmla="*/ 699002 h 699135"/>
                <a:gd name="connsiteX5" fmla="*/ 347024 w 789299"/>
                <a:gd name="connsiteY5" fmla="*/ 461172 h 699135"/>
                <a:gd name="connsiteX6" fmla="*/ 442274 w 789299"/>
                <a:gd name="connsiteY6" fmla="*/ 461172 h 699135"/>
                <a:gd name="connsiteX7" fmla="*/ 442274 w 789299"/>
                <a:gd name="connsiteY7" fmla="*/ 699040 h 699135"/>
                <a:gd name="connsiteX8" fmla="*/ 680399 w 789299"/>
                <a:gd name="connsiteY8" fmla="*/ 699135 h 699135"/>
                <a:gd name="connsiteX9" fmla="*/ 680399 w 789299"/>
                <a:gd name="connsiteY9" fmla="*/ 391687 h 699135"/>
                <a:gd name="connsiteX10" fmla="*/ 727729 w 789299"/>
                <a:gd name="connsiteY10" fmla="*/ 436455 h 699135"/>
                <a:gd name="connsiteX11" fmla="*/ 789299 w 789299"/>
                <a:gd name="connsiteY11" fmla="*/ 374894 h 699135"/>
                <a:gd name="connsiteX12" fmla="*/ 394649 w 789299"/>
                <a:gd name="connsiteY12" fmla="*/ 0 h 699135"/>
                <a:gd name="connsiteX13" fmla="*/ 0 w 789299"/>
                <a:gd name="connsiteY13" fmla="*/ 374885 h 699135"/>
                <a:gd name="connsiteX14" fmla="*/ 661349 w 789299"/>
                <a:gd name="connsiteY14" fmla="*/ 680085 h 699135"/>
                <a:gd name="connsiteX15" fmla="*/ 461324 w 789299"/>
                <a:gd name="connsiteY15" fmla="*/ 679999 h 699135"/>
                <a:gd name="connsiteX16" fmla="*/ 327974 w 789299"/>
                <a:gd name="connsiteY16" fmla="*/ 679942 h 699135"/>
                <a:gd name="connsiteX17" fmla="*/ 127949 w 789299"/>
                <a:gd name="connsiteY17" fmla="*/ 679866 h 699135"/>
                <a:gd name="connsiteX18" fmla="*/ 127949 w 789299"/>
                <a:gd name="connsiteY18" fmla="*/ 374047 h 699135"/>
                <a:gd name="connsiteX19" fmla="*/ 394649 w 789299"/>
                <a:gd name="connsiteY19" fmla="*/ 121482 h 699135"/>
                <a:gd name="connsiteX20" fmla="*/ 661349 w 789299"/>
                <a:gd name="connsiteY20" fmla="*/ 373675 h 699135"/>
                <a:gd name="connsiteX21" fmla="*/ 661349 w 789299"/>
                <a:gd name="connsiteY21" fmla="*/ 680085 h 699135"/>
                <a:gd name="connsiteX22" fmla="*/ 62170 w 789299"/>
                <a:gd name="connsiteY22" fmla="*/ 410108 h 699135"/>
                <a:gd name="connsiteX23" fmla="*/ 27299 w 789299"/>
                <a:gd name="connsiteY23" fmla="*/ 375285 h 699135"/>
                <a:gd name="connsiteX24" fmla="*/ 394649 w 789299"/>
                <a:gd name="connsiteY24" fmla="*/ 26251 h 699135"/>
                <a:gd name="connsiteX25" fmla="*/ 762000 w 789299"/>
                <a:gd name="connsiteY25" fmla="*/ 375285 h 699135"/>
                <a:gd name="connsiteX26" fmla="*/ 727358 w 789299"/>
                <a:gd name="connsiteY26" fmla="*/ 409880 h 699135"/>
                <a:gd name="connsiteX27" fmla="*/ 394649 w 789299"/>
                <a:gd name="connsiteY27" fmla="*/ 95250 h 699135"/>
                <a:gd name="connsiteX28" fmla="*/ 62170 w 789299"/>
                <a:gd name="connsiteY28" fmla="*/ 410108 h 699135"/>
                <a:gd name="connsiteX0" fmla="*/ 0 w 789299"/>
                <a:gd name="connsiteY0" fmla="*/ 374885 h 699135"/>
                <a:gd name="connsiteX1" fmla="*/ 61808 w 789299"/>
                <a:gd name="connsiteY1" fmla="*/ 436683 h 699135"/>
                <a:gd name="connsiteX2" fmla="*/ 108899 w 789299"/>
                <a:gd name="connsiteY2" fmla="*/ 392087 h 699135"/>
                <a:gd name="connsiteX3" fmla="*/ 108899 w 789299"/>
                <a:gd name="connsiteY3" fmla="*/ 698906 h 699135"/>
                <a:gd name="connsiteX4" fmla="*/ 347024 w 789299"/>
                <a:gd name="connsiteY4" fmla="*/ 699002 h 699135"/>
                <a:gd name="connsiteX5" fmla="*/ 442274 w 789299"/>
                <a:gd name="connsiteY5" fmla="*/ 461172 h 699135"/>
                <a:gd name="connsiteX6" fmla="*/ 442274 w 789299"/>
                <a:gd name="connsiteY6" fmla="*/ 699040 h 699135"/>
                <a:gd name="connsiteX7" fmla="*/ 680399 w 789299"/>
                <a:gd name="connsiteY7" fmla="*/ 699135 h 699135"/>
                <a:gd name="connsiteX8" fmla="*/ 680399 w 789299"/>
                <a:gd name="connsiteY8" fmla="*/ 391687 h 699135"/>
                <a:gd name="connsiteX9" fmla="*/ 727729 w 789299"/>
                <a:gd name="connsiteY9" fmla="*/ 436455 h 699135"/>
                <a:gd name="connsiteX10" fmla="*/ 789299 w 789299"/>
                <a:gd name="connsiteY10" fmla="*/ 374894 h 699135"/>
                <a:gd name="connsiteX11" fmla="*/ 394649 w 789299"/>
                <a:gd name="connsiteY11" fmla="*/ 0 h 699135"/>
                <a:gd name="connsiteX12" fmla="*/ 0 w 789299"/>
                <a:gd name="connsiteY12" fmla="*/ 374885 h 699135"/>
                <a:gd name="connsiteX13" fmla="*/ 661349 w 789299"/>
                <a:gd name="connsiteY13" fmla="*/ 680085 h 699135"/>
                <a:gd name="connsiteX14" fmla="*/ 461324 w 789299"/>
                <a:gd name="connsiteY14" fmla="*/ 679999 h 699135"/>
                <a:gd name="connsiteX15" fmla="*/ 327974 w 789299"/>
                <a:gd name="connsiteY15" fmla="*/ 679942 h 699135"/>
                <a:gd name="connsiteX16" fmla="*/ 127949 w 789299"/>
                <a:gd name="connsiteY16" fmla="*/ 679866 h 699135"/>
                <a:gd name="connsiteX17" fmla="*/ 127949 w 789299"/>
                <a:gd name="connsiteY17" fmla="*/ 374047 h 699135"/>
                <a:gd name="connsiteX18" fmla="*/ 394649 w 789299"/>
                <a:gd name="connsiteY18" fmla="*/ 121482 h 699135"/>
                <a:gd name="connsiteX19" fmla="*/ 661349 w 789299"/>
                <a:gd name="connsiteY19" fmla="*/ 373675 h 699135"/>
                <a:gd name="connsiteX20" fmla="*/ 661349 w 789299"/>
                <a:gd name="connsiteY20" fmla="*/ 680085 h 699135"/>
                <a:gd name="connsiteX21" fmla="*/ 62170 w 789299"/>
                <a:gd name="connsiteY21" fmla="*/ 410108 h 699135"/>
                <a:gd name="connsiteX22" fmla="*/ 27299 w 789299"/>
                <a:gd name="connsiteY22" fmla="*/ 375285 h 699135"/>
                <a:gd name="connsiteX23" fmla="*/ 394649 w 789299"/>
                <a:gd name="connsiteY23" fmla="*/ 26251 h 699135"/>
                <a:gd name="connsiteX24" fmla="*/ 762000 w 789299"/>
                <a:gd name="connsiteY24" fmla="*/ 375285 h 699135"/>
                <a:gd name="connsiteX25" fmla="*/ 727358 w 789299"/>
                <a:gd name="connsiteY25" fmla="*/ 409880 h 699135"/>
                <a:gd name="connsiteX26" fmla="*/ 394649 w 789299"/>
                <a:gd name="connsiteY26" fmla="*/ 95250 h 699135"/>
                <a:gd name="connsiteX27" fmla="*/ 62170 w 789299"/>
                <a:gd name="connsiteY27" fmla="*/ 410108 h 699135"/>
                <a:gd name="connsiteX0" fmla="*/ 0 w 789299"/>
                <a:gd name="connsiteY0" fmla="*/ 374885 h 699135"/>
                <a:gd name="connsiteX1" fmla="*/ 61808 w 789299"/>
                <a:gd name="connsiteY1" fmla="*/ 436683 h 699135"/>
                <a:gd name="connsiteX2" fmla="*/ 108899 w 789299"/>
                <a:gd name="connsiteY2" fmla="*/ 392087 h 699135"/>
                <a:gd name="connsiteX3" fmla="*/ 108899 w 789299"/>
                <a:gd name="connsiteY3" fmla="*/ 698906 h 699135"/>
                <a:gd name="connsiteX4" fmla="*/ 347024 w 789299"/>
                <a:gd name="connsiteY4" fmla="*/ 699002 h 699135"/>
                <a:gd name="connsiteX5" fmla="*/ 442274 w 789299"/>
                <a:gd name="connsiteY5" fmla="*/ 699040 h 699135"/>
                <a:gd name="connsiteX6" fmla="*/ 680399 w 789299"/>
                <a:gd name="connsiteY6" fmla="*/ 699135 h 699135"/>
                <a:gd name="connsiteX7" fmla="*/ 680399 w 789299"/>
                <a:gd name="connsiteY7" fmla="*/ 391687 h 699135"/>
                <a:gd name="connsiteX8" fmla="*/ 727729 w 789299"/>
                <a:gd name="connsiteY8" fmla="*/ 436455 h 699135"/>
                <a:gd name="connsiteX9" fmla="*/ 789299 w 789299"/>
                <a:gd name="connsiteY9" fmla="*/ 374894 h 699135"/>
                <a:gd name="connsiteX10" fmla="*/ 394649 w 789299"/>
                <a:gd name="connsiteY10" fmla="*/ 0 h 699135"/>
                <a:gd name="connsiteX11" fmla="*/ 0 w 789299"/>
                <a:gd name="connsiteY11" fmla="*/ 374885 h 699135"/>
                <a:gd name="connsiteX12" fmla="*/ 661349 w 789299"/>
                <a:gd name="connsiteY12" fmla="*/ 680085 h 699135"/>
                <a:gd name="connsiteX13" fmla="*/ 461324 w 789299"/>
                <a:gd name="connsiteY13" fmla="*/ 679999 h 699135"/>
                <a:gd name="connsiteX14" fmla="*/ 327974 w 789299"/>
                <a:gd name="connsiteY14" fmla="*/ 679942 h 699135"/>
                <a:gd name="connsiteX15" fmla="*/ 127949 w 789299"/>
                <a:gd name="connsiteY15" fmla="*/ 679866 h 699135"/>
                <a:gd name="connsiteX16" fmla="*/ 127949 w 789299"/>
                <a:gd name="connsiteY16" fmla="*/ 374047 h 699135"/>
                <a:gd name="connsiteX17" fmla="*/ 394649 w 789299"/>
                <a:gd name="connsiteY17" fmla="*/ 121482 h 699135"/>
                <a:gd name="connsiteX18" fmla="*/ 661349 w 789299"/>
                <a:gd name="connsiteY18" fmla="*/ 373675 h 699135"/>
                <a:gd name="connsiteX19" fmla="*/ 661349 w 789299"/>
                <a:gd name="connsiteY19" fmla="*/ 680085 h 699135"/>
                <a:gd name="connsiteX20" fmla="*/ 62170 w 789299"/>
                <a:gd name="connsiteY20" fmla="*/ 410108 h 699135"/>
                <a:gd name="connsiteX21" fmla="*/ 27299 w 789299"/>
                <a:gd name="connsiteY21" fmla="*/ 375285 h 699135"/>
                <a:gd name="connsiteX22" fmla="*/ 394649 w 789299"/>
                <a:gd name="connsiteY22" fmla="*/ 26251 h 699135"/>
                <a:gd name="connsiteX23" fmla="*/ 762000 w 789299"/>
                <a:gd name="connsiteY23" fmla="*/ 375285 h 699135"/>
                <a:gd name="connsiteX24" fmla="*/ 727358 w 789299"/>
                <a:gd name="connsiteY24" fmla="*/ 409880 h 699135"/>
                <a:gd name="connsiteX25" fmla="*/ 394649 w 789299"/>
                <a:gd name="connsiteY25" fmla="*/ 95250 h 699135"/>
                <a:gd name="connsiteX26" fmla="*/ 62170 w 789299"/>
                <a:gd name="connsiteY26" fmla="*/ 410108 h 699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789299" h="699135">
                  <a:moveTo>
                    <a:pt x="0" y="374885"/>
                  </a:moveTo>
                  <a:lnTo>
                    <a:pt x="61808" y="436683"/>
                  </a:lnTo>
                  <a:lnTo>
                    <a:pt x="108899" y="392087"/>
                  </a:lnTo>
                  <a:lnTo>
                    <a:pt x="108899" y="698906"/>
                  </a:lnTo>
                  <a:lnTo>
                    <a:pt x="347024" y="699002"/>
                  </a:lnTo>
                  <a:lnTo>
                    <a:pt x="442274" y="699040"/>
                  </a:lnTo>
                  <a:lnTo>
                    <a:pt x="680399" y="699135"/>
                  </a:lnTo>
                  <a:lnTo>
                    <a:pt x="680399" y="391687"/>
                  </a:lnTo>
                  <a:lnTo>
                    <a:pt x="727729" y="436455"/>
                  </a:lnTo>
                  <a:lnTo>
                    <a:pt x="789299" y="374894"/>
                  </a:lnTo>
                  <a:lnTo>
                    <a:pt x="394649" y="0"/>
                  </a:lnTo>
                  <a:lnTo>
                    <a:pt x="0" y="374885"/>
                  </a:lnTo>
                  <a:close/>
                  <a:moveTo>
                    <a:pt x="661349" y="680085"/>
                  </a:moveTo>
                  <a:lnTo>
                    <a:pt x="461324" y="679999"/>
                  </a:lnTo>
                  <a:lnTo>
                    <a:pt x="327974" y="679942"/>
                  </a:lnTo>
                  <a:lnTo>
                    <a:pt x="127949" y="679866"/>
                  </a:lnTo>
                  <a:lnTo>
                    <a:pt x="127949" y="374047"/>
                  </a:lnTo>
                  <a:lnTo>
                    <a:pt x="394649" y="121482"/>
                  </a:lnTo>
                  <a:lnTo>
                    <a:pt x="661349" y="373675"/>
                  </a:lnTo>
                  <a:lnTo>
                    <a:pt x="661349" y="680085"/>
                  </a:lnTo>
                  <a:close/>
                  <a:moveTo>
                    <a:pt x="62170" y="410108"/>
                  </a:moveTo>
                  <a:lnTo>
                    <a:pt x="27299" y="375285"/>
                  </a:lnTo>
                  <a:lnTo>
                    <a:pt x="394649" y="26251"/>
                  </a:lnTo>
                  <a:lnTo>
                    <a:pt x="762000" y="375285"/>
                  </a:lnTo>
                  <a:lnTo>
                    <a:pt x="727358" y="409880"/>
                  </a:lnTo>
                  <a:lnTo>
                    <a:pt x="394649" y="95250"/>
                  </a:lnTo>
                  <a:lnTo>
                    <a:pt x="62170" y="410108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BE"/>
            </a:p>
          </p:txBody>
        </p:sp>
        <p:pic>
          <p:nvPicPr>
            <p:cNvPr id="88" name="Graphique 87" descr="Main protectrice avec un remplissage uni">
              <a:extLst>
                <a:ext uri="{FF2B5EF4-FFF2-40B4-BE49-F238E27FC236}">
                  <a16:creationId xmlns:a16="http://schemas.microsoft.com/office/drawing/2014/main" id="{C74DDE13-514E-4174-A7F6-E8D47DC0B38D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p:blipFill>
          <p:spPr>
            <a:xfrm>
              <a:off x="190803" y="2028408"/>
              <a:ext cx="281998" cy="281998"/>
            </a:xfrm>
            <a:prstGeom prst="rect">
              <a:avLst/>
            </a:prstGeom>
          </p:spPr>
        </p:pic>
      </p:grpSp>
      <p:sp>
        <p:nvSpPr>
          <p:cNvPr id="36" name="Forme libre : forme 35">
            <a:extLst>
              <a:ext uri="{FF2B5EF4-FFF2-40B4-BE49-F238E27FC236}">
                <a16:creationId xmlns:a16="http://schemas.microsoft.com/office/drawing/2014/main" id="{B4AE6CAC-FC1A-4229-A83B-3BEC1C516741}"/>
              </a:ext>
            </a:extLst>
          </p:cNvPr>
          <p:cNvSpPr/>
          <p:nvPr/>
        </p:nvSpPr>
        <p:spPr>
          <a:xfrm>
            <a:off x="5476013" y="660285"/>
            <a:ext cx="2285262" cy="2621853"/>
          </a:xfrm>
          <a:custGeom>
            <a:avLst/>
            <a:gdLst>
              <a:gd name="connsiteX0" fmla="*/ 1148102 w 2289501"/>
              <a:gd name="connsiteY0" fmla="*/ 339840 h 2621853"/>
              <a:gd name="connsiteX1" fmla="*/ 1481477 w 2289501"/>
              <a:gd name="connsiteY1" fmla="*/ 25515 h 2621853"/>
              <a:gd name="connsiteX2" fmla="*/ 1843427 w 2289501"/>
              <a:gd name="connsiteY2" fmla="*/ 92190 h 2621853"/>
              <a:gd name="connsiteX3" fmla="*/ 2214902 w 2289501"/>
              <a:gd name="connsiteY3" fmla="*/ 673215 h 2621853"/>
              <a:gd name="connsiteX4" fmla="*/ 2281577 w 2289501"/>
              <a:gd name="connsiteY4" fmla="*/ 1301865 h 2621853"/>
              <a:gd name="connsiteX5" fmla="*/ 2100602 w 2289501"/>
              <a:gd name="connsiteY5" fmla="*/ 1997190 h 2621853"/>
              <a:gd name="connsiteX6" fmla="*/ 1243352 w 2289501"/>
              <a:gd name="connsiteY6" fmla="*/ 2511540 h 2621853"/>
              <a:gd name="connsiteX7" fmla="*/ 119402 w 2289501"/>
              <a:gd name="connsiteY7" fmla="*/ 2568690 h 2621853"/>
              <a:gd name="connsiteX8" fmla="*/ 109877 w 2289501"/>
              <a:gd name="connsiteY8" fmla="*/ 1882890 h 2621853"/>
              <a:gd name="connsiteX9" fmla="*/ 805202 w 2289501"/>
              <a:gd name="connsiteY9" fmla="*/ 1673340 h 2621853"/>
              <a:gd name="connsiteX10" fmla="*/ 1510052 w 2289501"/>
              <a:gd name="connsiteY10" fmla="*/ 1511415 h 2621853"/>
              <a:gd name="connsiteX11" fmla="*/ 1471952 w 2289501"/>
              <a:gd name="connsiteY11" fmla="*/ 882765 h 2621853"/>
              <a:gd name="connsiteX12" fmla="*/ 1157627 w 2289501"/>
              <a:gd name="connsiteY12" fmla="*/ 463665 h 2621853"/>
              <a:gd name="connsiteX13" fmla="*/ 1148102 w 2289501"/>
              <a:gd name="connsiteY13" fmla="*/ 339840 h 2621853"/>
              <a:gd name="connsiteX0" fmla="*/ 1148102 w 2289501"/>
              <a:gd name="connsiteY0" fmla="*/ 339840 h 2621853"/>
              <a:gd name="connsiteX1" fmla="*/ 1481477 w 2289501"/>
              <a:gd name="connsiteY1" fmla="*/ 25515 h 2621853"/>
              <a:gd name="connsiteX2" fmla="*/ 1843427 w 2289501"/>
              <a:gd name="connsiteY2" fmla="*/ 92190 h 2621853"/>
              <a:gd name="connsiteX3" fmla="*/ 2214902 w 2289501"/>
              <a:gd name="connsiteY3" fmla="*/ 673215 h 2621853"/>
              <a:gd name="connsiteX4" fmla="*/ 2281577 w 2289501"/>
              <a:gd name="connsiteY4" fmla="*/ 1301865 h 2621853"/>
              <a:gd name="connsiteX5" fmla="*/ 2100602 w 2289501"/>
              <a:gd name="connsiteY5" fmla="*/ 1997190 h 2621853"/>
              <a:gd name="connsiteX6" fmla="*/ 1243352 w 2289501"/>
              <a:gd name="connsiteY6" fmla="*/ 2511540 h 2621853"/>
              <a:gd name="connsiteX7" fmla="*/ 119402 w 2289501"/>
              <a:gd name="connsiteY7" fmla="*/ 2568690 h 2621853"/>
              <a:gd name="connsiteX8" fmla="*/ 109877 w 2289501"/>
              <a:gd name="connsiteY8" fmla="*/ 1882890 h 2621853"/>
              <a:gd name="connsiteX9" fmla="*/ 805202 w 2289501"/>
              <a:gd name="connsiteY9" fmla="*/ 1673340 h 2621853"/>
              <a:gd name="connsiteX10" fmla="*/ 1510052 w 2289501"/>
              <a:gd name="connsiteY10" fmla="*/ 1511415 h 2621853"/>
              <a:gd name="connsiteX11" fmla="*/ 995702 w 2289501"/>
              <a:gd name="connsiteY11" fmla="*/ 968490 h 2621853"/>
              <a:gd name="connsiteX12" fmla="*/ 1157627 w 2289501"/>
              <a:gd name="connsiteY12" fmla="*/ 463665 h 2621853"/>
              <a:gd name="connsiteX13" fmla="*/ 1148102 w 2289501"/>
              <a:gd name="connsiteY13" fmla="*/ 339840 h 2621853"/>
              <a:gd name="connsiteX0" fmla="*/ 1148102 w 2289501"/>
              <a:gd name="connsiteY0" fmla="*/ 339840 h 2621853"/>
              <a:gd name="connsiteX1" fmla="*/ 1481477 w 2289501"/>
              <a:gd name="connsiteY1" fmla="*/ 25515 h 2621853"/>
              <a:gd name="connsiteX2" fmla="*/ 1843427 w 2289501"/>
              <a:gd name="connsiteY2" fmla="*/ 92190 h 2621853"/>
              <a:gd name="connsiteX3" fmla="*/ 2214902 w 2289501"/>
              <a:gd name="connsiteY3" fmla="*/ 673215 h 2621853"/>
              <a:gd name="connsiteX4" fmla="*/ 2281577 w 2289501"/>
              <a:gd name="connsiteY4" fmla="*/ 1301865 h 2621853"/>
              <a:gd name="connsiteX5" fmla="*/ 2100602 w 2289501"/>
              <a:gd name="connsiteY5" fmla="*/ 1997190 h 2621853"/>
              <a:gd name="connsiteX6" fmla="*/ 1243352 w 2289501"/>
              <a:gd name="connsiteY6" fmla="*/ 2511540 h 2621853"/>
              <a:gd name="connsiteX7" fmla="*/ 119402 w 2289501"/>
              <a:gd name="connsiteY7" fmla="*/ 2568690 h 2621853"/>
              <a:gd name="connsiteX8" fmla="*/ 109877 w 2289501"/>
              <a:gd name="connsiteY8" fmla="*/ 1882890 h 2621853"/>
              <a:gd name="connsiteX9" fmla="*/ 805202 w 2289501"/>
              <a:gd name="connsiteY9" fmla="*/ 1673340 h 2621853"/>
              <a:gd name="connsiteX10" fmla="*/ 1510052 w 2289501"/>
              <a:gd name="connsiteY10" fmla="*/ 1511415 h 2621853"/>
              <a:gd name="connsiteX11" fmla="*/ 995702 w 2289501"/>
              <a:gd name="connsiteY11" fmla="*/ 968490 h 2621853"/>
              <a:gd name="connsiteX12" fmla="*/ 1148102 w 2289501"/>
              <a:gd name="connsiteY12" fmla="*/ 339840 h 2621853"/>
              <a:gd name="connsiteX0" fmla="*/ 1148102 w 2289501"/>
              <a:gd name="connsiteY0" fmla="*/ 339840 h 2621853"/>
              <a:gd name="connsiteX1" fmla="*/ 1481477 w 2289501"/>
              <a:gd name="connsiteY1" fmla="*/ 25515 h 2621853"/>
              <a:gd name="connsiteX2" fmla="*/ 1843427 w 2289501"/>
              <a:gd name="connsiteY2" fmla="*/ 92190 h 2621853"/>
              <a:gd name="connsiteX3" fmla="*/ 2214902 w 2289501"/>
              <a:gd name="connsiteY3" fmla="*/ 673215 h 2621853"/>
              <a:gd name="connsiteX4" fmla="*/ 2281577 w 2289501"/>
              <a:gd name="connsiteY4" fmla="*/ 1301865 h 2621853"/>
              <a:gd name="connsiteX5" fmla="*/ 2100602 w 2289501"/>
              <a:gd name="connsiteY5" fmla="*/ 1997190 h 2621853"/>
              <a:gd name="connsiteX6" fmla="*/ 1243352 w 2289501"/>
              <a:gd name="connsiteY6" fmla="*/ 2511540 h 2621853"/>
              <a:gd name="connsiteX7" fmla="*/ 119402 w 2289501"/>
              <a:gd name="connsiteY7" fmla="*/ 2568690 h 2621853"/>
              <a:gd name="connsiteX8" fmla="*/ 109877 w 2289501"/>
              <a:gd name="connsiteY8" fmla="*/ 1882890 h 2621853"/>
              <a:gd name="connsiteX9" fmla="*/ 805202 w 2289501"/>
              <a:gd name="connsiteY9" fmla="*/ 1673340 h 2621853"/>
              <a:gd name="connsiteX10" fmla="*/ 1510052 w 2289501"/>
              <a:gd name="connsiteY10" fmla="*/ 1511415 h 2621853"/>
              <a:gd name="connsiteX11" fmla="*/ 1090952 w 2289501"/>
              <a:gd name="connsiteY11" fmla="*/ 1044690 h 2621853"/>
              <a:gd name="connsiteX12" fmla="*/ 1148102 w 2289501"/>
              <a:gd name="connsiteY12" fmla="*/ 339840 h 2621853"/>
              <a:gd name="connsiteX0" fmla="*/ 1148102 w 2289501"/>
              <a:gd name="connsiteY0" fmla="*/ 339840 h 2621853"/>
              <a:gd name="connsiteX1" fmla="*/ 1481477 w 2289501"/>
              <a:gd name="connsiteY1" fmla="*/ 25515 h 2621853"/>
              <a:gd name="connsiteX2" fmla="*/ 1843427 w 2289501"/>
              <a:gd name="connsiteY2" fmla="*/ 92190 h 2621853"/>
              <a:gd name="connsiteX3" fmla="*/ 2214902 w 2289501"/>
              <a:gd name="connsiteY3" fmla="*/ 673215 h 2621853"/>
              <a:gd name="connsiteX4" fmla="*/ 2281577 w 2289501"/>
              <a:gd name="connsiteY4" fmla="*/ 1301865 h 2621853"/>
              <a:gd name="connsiteX5" fmla="*/ 2100602 w 2289501"/>
              <a:gd name="connsiteY5" fmla="*/ 1997190 h 2621853"/>
              <a:gd name="connsiteX6" fmla="*/ 1243352 w 2289501"/>
              <a:gd name="connsiteY6" fmla="*/ 2511540 h 2621853"/>
              <a:gd name="connsiteX7" fmla="*/ 119402 w 2289501"/>
              <a:gd name="connsiteY7" fmla="*/ 2568690 h 2621853"/>
              <a:gd name="connsiteX8" fmla="*/ 109877 w 2289501"/>
              <a:gd name="connsiteY8" fmla="*/ 1882890 h 2621853"/>
              <a:gd name="connsiteX9" fmla="*/ 805202 w 2289501"/>
              <a:gd name="connsiteY9" fmla="*/ 1673340 h 2621853"/>
              <a:gd name="connsiteX10" fmla="*/ 1081427 w 2289501"/>
              <a:gd name="connsiteY10" fmla="*/ 1463790 h 2621853"/>
              <a:gd name="connsiteX11" fmla="*/ 1090952 w 2289501"/>
              <a:gd name="connsiteY11" fmla="*/ 1044690 h 2621853"/>
              <a:gd name="connsiteX12" fmla="*/ 1148102 w 2289501"/>
              <a:gd name="connsiteY12" fmla="*/ 339840 h 2621853"/>
              <a:gd name="connsiteX0" fmla="*/ 1148102 w 2289501"/>
              <a:gd name="connsiteY0" fmla="*/ 339840 h 2621853"/>
              <a:gd name="connsiteX1" fmla="*/ 1481477 w 2289501"/>
              <a:gd name="connsiteY1" fmla="*/ 25515 h 2621853"/>
              <a:gd name="connsiteX2" fmla="*/ 1843427 w 2289501"/>
              <a:gd name="connsiteY2" fmla="*/ 92190 h 2621853"/>
              <a:gd name="connsiteX3" fmla="*/ 2214902 w 2289501"/>
              <a:gd name="connsiteY3" fmla="*/ 673215 h 2621853"/>
              <a:gd name="connsiteX4" fmla="*/ 2281577 w 2289501"/>
              <a:gd name="connsiteY4" fmla="*/ 1301865 h 2621853"/>
              <a:gd name="connsiteX5" fmla="*/ 2100602 w 2289501"/>
              <a:gd name="connsiteY5" fmla="*/ 1997190 h 2621853"/>
              <a:gd name="connsiteX6" fmla="*/ 1243352 w 2289501"/>
              <a:gd name="connsiteY6" fmla="*/ 2511540 h 2621853"/>
              <a:gd name="connsiteX7" fmla="*/ 119402 w 2289501"/>
              <a:gd name="connsiteY7" fmla="*/ 2568690 h 2621853"/>
              <a:gd name="connsiteX8" fmla="*/ 109877 w 2289501"/>
              <a:gd name="connsiteY8" fmla="*/ 1882890 h 2621853"/>
              <a:gd name="connsiteX9" fmla="*/ 805202 w 2289501"/>
              <a:gd name="connsiteY9" fmla="*/ 1673340 h 2621853"/>
              <a:gd name="connsiteX10" fmla="*/ 1119527 w 2289501"/>
              <a:gd name="connsiteY10" fmla="*/ 1330440 h 2621853"/>
              <a:gd name="connsiteX11" fmla="*/ 1090952 w 2289501"/>
              <a:gd name="connsiteY11" fmla="*/ 1044690 h 2621853"/>
              <a:gd name="connsiteX12" fmla="*/ 1148102 w 2289501"/>
              <a:gd name="connsiteY12" fmla="*/ 339840 h 2621853"/>
              <a:gd name="connsiteX0" fmla="*/ 1143863 w 2285262"/>
              <a:gd name="connsiteY0" fmla="*/ 339840 h 2621853"/>
              <a:gd name="connsiteX1" fmla="*/ 1477238 w 2285262"/>
              <a:gd name="connsiteY1" fmla="*/ 25515 h 2621853"/>
              <a:gd name="connsiteX2" fmla="*/ 1839188 w 2285262"/>
              <a:gd name="connsiteY2" fmla="*/ 92190 h 2621853"/>
              <a:gd name="connsiteX3" fmla="*/ 2210663 w 2285262"/>
              <a:gd name="connsiteY3" fmla="*/ 673215 h 2621853"/>
              <a:gd name="connsiteX4" fmla="*/ 2277338 w 2285262"/>
              <a:gd name="connsiteY4" fmla="*/ 1301865 h 2621853"/>
              <a:gd name="connsiteX5" fmla="*/ 2096363 w 2285262"/>
              <a:gd name="connsiteY5" fmla="*/ 1997190 h 2621853"/>
              <a:gd name="connsiteX6" fmla="*/ 1239113 w 2285262"/>
              <a:gd name="connsiteY6" fmla="*/ 2511540 h 2621853"/>
              <a:gd name="connsiteX7" fmla="*/ 115163 w 2285262"/>
              <a:gd name="connsiteY7" fmla="*/ 2568690 h 2621853"/>
              <a:gd name="connsiteX8" fmla="*/ 105638 w 2285262"/>
              <a:gd name="connsiteY8" fmla="*/ 1882890 h 2621853"/>
              <a:gd name="connsiteX9" fmla="*/ 724763 w 2285262"/>
              <a:gd name="connsiteY9" fmla="*/ 1654290 h 2621853"/>
              <a:gd name="connsiteX10" fmla="*/ 1115288 w 2285262"/>
              <a:gd name="connsiteY10" fmla="*/ 1330440 h 2621853"/>
              <a:gd name="connsiteX11" fmla="*/ 1086713 w 2285262"/>
              <a:gd name="connsiteY11" fmla="*/ 1044690 h 2621853"/>
              <a:gd name="connsiteX12" fmla="*/ 1143863 w 2285262"/>
              <a:gd name="connsiteY12" fmla="*/ 339840 h 2621853"/>
              <a:gd name="connsiteX0" fmla="*/ 1143863 w 2285262"/>
              <a:gd name="connsiteY0" fmla="*/ 339840 h 2621853"/>
              <a:gd name="connsiteX1" fmla="*/ 1477238 w 2285262"/>
              <a:gd name="connsiteY1" fmla="*/ 25515 h 2621853"/>
              <a:gd name="connsiteX2" fmla="*/ 1839188 w 2285262"/>
              <a:gd name="connsiteY2" fmla="*/ 92190 h 2621853"/>
              <a:gd name="connsiteX3" fmla="*/ 2210663 w 2285262"/>
              <a:gd name="connsiteY3" fmla="*/ 673215 h 2621853"/>
              <a:gd name="connsiteX4" fmla="*/ 2277338 w 2285262"/>
              <a:gd name="connsiteY4" fmla="*/ 1301865 h 2621853"/>
              <a:gd name="connsiteX5" fmla="*/ 2096363 w 2285262"/>
              <a:gd name="connsiteY5" fmla="*/ 1997190 h 2621853"/>
              <a:gd name="connsiteX6" fmla="*/ 1239113 w 2285262"/>
              <a:gd name="connsiteY6" fmla="*/ 2511540 h 2621853"/>
              <a:gd name="connsiteX7" fmla="*/ 115163 w 2285262"/>
              <a:gd name="connsiteY7" fmla="*/ 2568690 h 2621853"/>
              <a:gd name="connsiteX8" fmla="*/ 105638 w 2285262"/>
              <a:gd name="connsiteY8" fmla="*/ 1882890 h 2621853"/>
              <a:gd name="connsiteX9" fmla="*/ 724763 w 2285262"/>
              <a:gd name="connsiteY9" fmla="*/ 1654290 h 2621853"/>
              <a:gd name="connsiteX10" fmla="*/ 1020038 w 2285262"/>
              <a:gd name="connsiteY10" fmla="*/ 1359015 h 2621853"/>
              <a:gd name="connsiteX11" fmla="*/ 1086713 w 2285262"/>
              <a:gd name="connsiteY11" fmla="*/ 1044690 h 2621853"/>
              <a:gd name="connsiteX12" fmla="*/ 1143863 w 2285262"/>
              <a:gd name="connsiteY12" fmla="*/ 339840 h 26218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2285262" h="2621853">
                <a:moveTo>
                  <a:pt x="1143863" y="339840"/>
                </a:moveTo>
                <a:cubicBezTo>
                  <a:pt x="1208950" y="169978"/>
                  <a:pt x="1361351" y="66790"/>
                  <a:pt x="1477238" y="25515"/>
                </a:cubicBezTo>
                <a:cubicBezTo>
                  <a:pt x="1593125" y="-15760"/>
                  <a:pt x="1716951" y="-15760"/>
                  <a:pt x="1839188" y="92190"/>
                </a:cubicBezTo>
                <a:cubicBezTo>
                  <a:pt x="1961425" y="200140"/>
                  <a:pt x="2137638" y="471603"/>
                  <a:pt x="2210663" y="673215"/>
                </a:cubicBezTo>
                <a:cubicBezTo>
                  <a:pt x="2283688" y="874828"/>
                  <a:pt x="2296388" y="1081203"/>
                  <a:pt x="2277338" y="1301865"/>
                </a:cubicBezTo>
                <a:cubicBezTo>
                  <a:pt x="2258288" y="1522527"/>
                  <a:pt x="2269400" y="1795578"/>
                  <a:pt x="2096363" y="1997190"/>
                </a:cubicBezTo>
                <a:cubicBezTo>
                  <a:pt x="1923326" y="2198802"/>
                  <a:pt x="1569313" y="2416290"/>
                  <a:pt x="1239113" y="2511540"/>
                </a:cubicBezTo>
                <a:cubicBezTo>
                  <a:pt x="908913" y="2606790"/>
                  <a:pt x="304075" y="2673465"/>
                  <a:pt x="115163" y="2568690"/>
                </a:cubicBezTo>
                <a:cubicBezTo>
                  <a:pt x="-73749" y="2463915"/>
                  <a:pt x="4038" y="2035290"/>
                  <a:pt x="105638" y="1882890"/>
                </a:cubicBezTo>
                <a:cubicBezTo>
                  <a:pt x="207238" y="1730490"/>
                  <a:pt x="572363" y="1741603"/>
                  <a:pt x="724763" y="1654290"/>
                </a:cubicBezTo>
                <a:cubicBezTo>
                  <a:pt x="877163" y="1566977"/>
                  <a:pt x="959713" y="1460615"/>
                  <a:pt x="1020038" y="1359015"/>
                </a:cubicBezTo>
                <a:cubicBezTo>
                  <a:pt x="1080363" y="1257415"/>
                  <a:pt x="1145450" y="1219315"/>
                  <a:pt x="1086713" y="1044690"/>
                </a:cubicBezTo>
                <a:cubicBezTo>
                  <a:pt x="1026388" y="849428"/>
                  <a:pt x="1078776" y="509702"/>
                  <a:pt x="1143863" y="339840"/>
                </a:cubicBezTo>
                <a:close/>
              </a:path>
            </a:pathLst>
          </a:custGeom>
          <a:noFill/>
          <a:ln w="19050">
            <a:solidFill>
              <a:srgbClr val="DA2837"/>
            </a:solidFill>
            <a:prstDash val="lg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" name="Forme libre : forme 1">
            <a:extLst>
              <a:ext uri="{FF2B5EF4-FFF2-40B4-BE49-F238E27FC236}">
                <a16:creationId xmlns:a16="http://schemas.microsoft.com/office/drawing/2014/main" id="{B7DAACF1-E6F7-44BB-AB7F-4826964ED36A}"/>
              </a:ext>
            </a:extLst>
          </p:cNvPr>
          <p:cNvSpPr/>
          <p:nvPr/>
        </p:nvSpPr>
        <p:spPr>
          <a:xfrm>
            <a:off x="3064213" y="311284"/>
            <a:ext cx="2412461" cy="6293797"/>
          </a:xfrm>
          <a:custGeom>
            <a:avLst/>
            <a:gdLst>
              <a:gd name="connsiteX0" fmla="*/ 0 w 2558374"/>
              <a:gd name="connsiteY0" fmla="*/ 0 h 6799634"/>
              <a:gd name="connsiteX1" fmla="*/ 369651 w 2558374"/>
              <a:gd name="connsiteY1" fmla="*/ 817123 h 6799634"/>
              <a:gd name="connsiteX2" fmla="*/ 573931 w 2558374"/>
              <a:gd name="connsiteY2" fmla="*/ 1225685 h 6799634"/>
              <a:gd name="connsiteX3" fmla="*/ 700391 w 2558374"/>
              <a:gd name="connsiteY3" fmla="*/ 1702340 h 6799634"/>
              <a:gd name="connsiteX4" fmla="*/ 1060314 w 2558374"/>
              <a:gd name="connsiteY4" fmla="*/ 2013625 h 6799634"/>
              <a:gd name="connsiteX5" fmla="*/ 1605063 w 2558374"/>
              <a:gd name="connsiteY5" fmla="*/ 2986391 h 6799634"/>
              <a:gd name="connsiteX6" fmla="*/ 1760706 w 2558374"/>
              <a:gd name="connsiteY6" fmla="*/ 3550595 h 6799634"/>
              <a:gd name="connsiteX7" fmla="*/ 1857983 w 2558374"/>
              <a:gd name="connsiteY7" fmla="*/ 4036978 h 6799634"/>
              <a:gd name="connsiteX8" fmla="*/ 1770434 w 2558374"/>
              <a:gd name="connsiteY8" fmla="*/ 4435812 h 6799634"/>
              <a:gd name="connsiteX9" fmla="*/ 1809344 w 2558374"/>
              <a:gd name="connsiteY9" fmla="*/ 4669276 h 6799634"/>
              <a:gd name="connsiteX10" fmla="*/ 2091446 w 2558374"/>
              <a:gd name="connsiteY10" fmla="*/ 5175115 h 6799634"/>
              <a:gd name="connsiteX11" fmla="*/ 2286000 w 2558374"/>
              <a:gd name="connsiteY11" fmla="*/ 5515583 h 6799634"/>
              <a:gd name="connsiteX12" fmla="*/ 2305455 w 2558374"/>
              <a:gd name="connsiteY12" fmla="*/ 5914417 h 6799634"/>
              <a:gd name="connsiteX13" fmla="*/ 2441642 w 2558374"/>
              <a:gd name="connsiteY13" fmla="*/ 6147880 h 6799634"/>
              <a:gd name="connsiteX14" fmla="*/ 2538919 w 2558374"/>
              <a:gd name="connsiteY14" fmla="*/ 6556442 h 6799634"/>
              <a:gd name="connsiteX15" fmla="*/ 2558374 w 2558374"/>
              <a:gd name="connsiteY15" fmla="*/ 6799634 h 6799634"/>
              <a:gd name="connsiteX0" fmla="*/ 0 w 2558374"/>
              <a:gd name="connsiteY0" fmla="*/ 0 h 6799634"/>
              <a:gd name="connsiteX1" fmla="*/ 369651 w 2558374"/>
              <a:gd name="connsiteY1" fmla="*/ 817123 h 6799634"/>
              <a:gd name="connsiteX2" fmla="*/ 573931 w 2558374"/>
              <a:gd name="connsiteY2" fmla="*/ 1225685 h 6799634"/>
              <a:gd name="connsiteX3" fmla="*/ 700391 w 2558374"/>
              <a:gd name="connsiteY3" fmla="*/ 1702340 h 6799634"/>
              <a:gd name="connsiteX4" fmla="*/ 1060314 w 2558374"/>
              <a:gd name="connsiteY4" fmla="*/ 2013625 h 6799634"/>
              <a:gd name="connsiteX5" fmla="*/ 1322961 w 2558374"/>
              <a:gd name="connsiteY5" fmla="*/ 2509736 h 6799634"/>
              <a:gd name="connsiteX6" fmla="*/ 1605063 w 2558374"/>
              <a:gd name="connsiteY6" fmla="*/ 2986391 h 6799634"/>
              <a:gd name="connsiteX7" fmla="*/ 1760706 w 2558374"/>
              <a:gd name="connsiteY7" fmla="*/ 3550595 h 6799634"/>
              <a:gd name="connsiteX8" fmla="*/ 1857983 w 2558374"/>
              <a:gd name="connsiteY8" fmla="*/ 4036978 h 6799634"/>
              <a:gd name="connsiteX9" fmla="*/ 1770434 w 2558374"/>
              <a:gd name="connsiteY9" fmla="*/ 4435812 h 6799634"/>
              <a:gd name="connsiteX10" fmla="*/ 1809344 w 2558374"/>
              <a:gd name="connsiteY10" fmla="*/ 4669276 h 6799634"/>
              <a:gd name="connsiteX11" fmla="*/ 2091446 w 2558374"/>
              <a:gd name="connsiteY11" fmla="*/ 5175115 h 6799634"/>
              <a:gd name="connsiteX12" fmla="*/ 2286000 w 2558374"/>
              <a:gd name="connsiteY12" fmla="*/ 5515583 h 6799634"/>
              <a:gd name="connsiteX13" fmla="*/ 2305455 w 2558374"/>
              <a:gd name="connsiteY13" fmla="*/ 5914417 h 6799634"/>
              <a:gd name="connsiteX14" fmla="*/ 2441642 w 2558374"/>
              <a:gd name="connsiteY14" fmla="*/ 6147880 h 6799634"/>
              <a:gd name="connsiteX15" fmla="*/ 2538919 w 2558374"/>
              <a:gd name="connsiteY15" fmla="*/ 6556442 h 6799634"/>
              <a:gd name="connsiteX16" fmla="*/ 2558374 w 2558374"/>
              <a:gd name="connsiteY16" fmla="*/ 6799634 h 6799634"/>
              <a:gd name="connsiteX0" fmla="*/ 0 w 2422187"/>
              <a:gd name="connsiteY0" fmla="*/ 0 h 6527260"/>
              <a:gd name="connsiteX1" fmla="*/ 233464 w 2422187"/>
              <a:gd name="connsiteY1" fmla="*/ 544749 h 6527260"/>
              <a:gd name="connsiteX2" fmla="*/ 437744 w 2422187"/>
              <a:gd name="connsiteY2" fmla="*/ 953311 h 6527260"/>
              <a:gd name="connsiteX3" fmla="*/ 564204 w 2422187"/>
              <a:gd name="connsiteY3" fmla="*/ 1429966 h 6527260"/>
              <a:gd name="connsiteX4" fmla="*/ 924127 w 2422187"/>
              <a:gd name="connsiteY4" fmla="*/ 1741251 h 6527260"/>
              <a:gd name="connsiteX5" fmla="*/ 1186774 w 2422187"/>
              <a:gd name="connsiteY5" fmla="*/ 2237362 h 6527260"/>
              <a:gd name="connsiteX6" fmla="*/ 1468876 w 2422187"/>
              <a:gd name="connsiteY6" fmla="*/ 2714017 h 6527260"/>
              <a:gd name="connsiteX7" fmla="*/ 1624519 w 2422187"/>
              <a:gd name="connsiteY7" fmla="*/ 3278221 h 6527260"/>
              <a:gd name="connsiteX8" fmla="*/ 1721796 w 2422187"/>
              <a:gd name="connsiteY8" fmla="*/ 3764604 h 6527260"/>
              <a:gd name="connsiteX9" fmla="*/ 1634247 w 2422187"/>
              <a:gd name="connsiteY9" fmla="*/ 4163438 h 6527260"/>
              <a:gd name="connsiteX10" fmla="*/ 1673157 w 2422187"/>
              <a:gd name="connsiteY10" fmla="*/ 4396902 h 6527260"/>
              <a:gd name="connsiteX11" fmla="*/ 1955259 w 2422187"/>
              <a:gd name="connsiteY11" fmla="*/ 4902741 h 6527260"/>
              <a:gd name="connsiteX12" fmla="*/ 2149813 w 2422187"/>
              <a:gd name="connsiteY12" fmla="*/ 5243209 h 6527260"/>
              <a:gd name="connsiteX13" fmla="*/ 2169268 w 2422187"/>
              <a:gd name="connsiteY13" fmla="*/ 5642043 h 6527260"/>
              <a:gd name="connsiteX14" fmla="*/ 2305455 w 2422187"/>
              <a:gd name="connsiteY14" fmla="*/ 5875506 h 6527260"/>
              <a:gd name="connsiteX15" fmla="*/ 2402732 w 2422187"/>
              <a:gd name="connsiteY15" fmla="*/ 6284068 h 6527260"/>
              <a:gd name="connsiteX16" fmla="*/ 2422187 w 2422187"/>
              <a:gd name="connsiteY16" fmla="*/ 6527260 h 6527260"/>
              <a:gd name="connsiteX0" fmla="*/ 0 w 2414891"/>
              <a:gd name="connsiteY0" fmla="*/ 0 h 6320435"/>
              <a:gd name="connsiteX1" fmla="*/ 233464 w 2414891"/>
              <a:gd name="connsiteY1" fmla="*/ 544749 h 6320435"/>
              <a:gd name="connsiteX2" fmla="*/ 437744 w 2414891"/>
              <a:gd name="connsiteY2" fmla="*/ 953311 h 6320435"/>
              <a:gd name="connsiteX3" fmla="*/ 564204 w 2414891"/>
              <a:gd name="connsiteY3" fmla="*/ 1429966 h 6320435"/>
              <a:gd name="connsiteX4" fmla="*/ 924127 w 2414891"/>
              <a:gd name="connsiteY4" fmla="*/ 1741251 h 6320435"/>
              <a:gd name="connsiteX5" fmla="*/ 1186774 w 2414891"/>
              <a:gd name="connsiteY5" fmla="*/ 2237362 h 6320435"/>
              <a:gd name="connsiteX6" fmla="*/ 1468876 w 2414891"/>
              <a:gd name="connsiteY6" fmla="*/ 2714017 h 6320435"/>
              <a:gd name="connsiteX7" fmla="*/ 1624519 w 2414891"/>
              <a:gd name="connsiteY7" fmla="*/ 3278221 h 6320435"/>
              <a:gd name="connsiteX8" fmla="*/ 1721796 w 2414891"/>
              <a:gd name="connsiteY8" fmla="*/ 3764604 h 6320435"/>
              <a:gd name="connsiteX9" fmla="*/ 1634247 w 2414891"/>
              <a:gd name="connsiteY9" fmla="*/ 4163438 h 6320435"/>
              <a:gd name="connsiteX10" fmla="*/ 1673157 w 2414891"/>
              <a:gd name="connsiteY10" fmla="*/ 4396902 h 6320435"/>
              <a:gd name="connsiteX11" fmla="*/ 1955259 w 2414891"/>
              <a:gd name="connsiteY11" fmla="*/ 4902741 h 6320435"/>
              <a:gd name="connsiteX12" fmla="*/ 2149813 w 2414891"/>
              <a:gd name="connsiteY12" fmla="*/ 5243209 h 6320435"/>
              <a:gd name="connsiteX13" fmla="*/ 2169268 w 2414891"/>
              <a:gd name="connsiteY13" fmla="*/ 5642043 h 6320435"/>
              <a:gd name="connsiteX14" fmla="*/ 2305455 w 2414891"/>
              <a:gd name="connsiteY14" fmla="*/ 5875506 h 6320435"/>
              <a:gd name="connsiteX15" fmla="*/ 2402732 w 2414891"/>
              <a:gd name="connsiteY15" fmla="*/ 6284068 h 6320435"/>
              <a:gd name="connsiteX16" fmla="*/ 2412460 w 2414891"/>
              <a:gd name="connsiteY16" fmla="*/ 6284069 h 6320435"/>
              <a:gd name="connsiteX0" fmla="*/ 0 w 2408179"/>
              <a:gd name="connsiteY0" fmla="*/ 0 h 6304157"/>
              <a:gd name="connsiteX1" fmla="*/ 233464 w 2408179"/>
              <a:gd name="connsiteY1" fmla="*/ 544749 h 6304157"/>
              <a:gd name="connsiteX2" fmla="*/ 437744 w 2408179"/>
              <a:gd name="connsiteY2" fmla="*/ 953311 h 6304157"/>
              <a:gd name="connsiteX3" fmla="*/ 564204 w 2408179"/>
              <a:gd name="connsiteY3" fmla="*/ 1429966 h 6304157"/>
              <a:gd name="connsiteX4" fmla="*/ 924127 w 2408179"/>
              <a:gd name="connsiteY4" fmla="*/ 1741251 h 6304157"/>
              <a:gd name="connsiteX5" fmla="*/ 1186774 w 2408179"/>
              <a:gd name="connsiteY5" fmla="*/ 2237362 h 6304157"/>
              <a:gd name="connsiteX6" fmla="*/ 1468876 w 2408179"/>
              <a:gd name="connsiteY6" fmla="*/ 2714017 h 6304157"/>
              <a:gd name="connsiteX7" fmla="*/ 1624519 w 2408179"/>
              <a:gd name="connsiteY7" fmla="*/ 3278221 h 6304157"/>
              <a:gd name="connsiteX8" fmla="*/ 1721796 w 2408179"/>
              <a:gd name="connsiteY8" fmla="*/ 3764604 h 6304157"/>
              <a:gd name="connsiteX9" fmla="*/ 1634247 w 2408179"/>
              <a:gd name="connsiteY9" fmla="*/ 4163438 h 6304157"/>
              <a:gd name="connsiteX10" fmla="*/ 1673157 w 2408179"/>
              <a:gd name="connsiteY10" fmla="*/ 4396902 h 6304157"/>
              <a:gd name="connsiteX11" fmla="*/ 1955259 w 2408179"/>
              <a:gd name="connsiteY11" fmla="*/ 4902741 h 6304157"/>
              <a:gd name="connsiteX12" fmla="*/ 2149813 w 2408179"/>
              <a:gd name="connsiteY12" fmla="*/ 5243209 h 6304157"/>
              <a:gd name="connsiteX13" fmla="*/ 2169268 w 2408179"/>
              <a:gd name="connsiteY13" fmla="*/ 5642043 h 6304157"/>
              <a:gd name="connsiteX14" fmla="*/ 2305455 w 2408179"/>
              <a:gd name="connsiteY14" fmla="*/ 5875506 h 6304157"/>
              <a:gd name="connsiteX15" fmla="*/ 2402732 w 2408179"/>
              <a:gd name="connsiteY15" fmla="*/ 6284068 h 6304157"/>
              <a:gd name="connsiteX16" fmla="*/ 2383277 w 2408179"/>
              <a:gd name="connsiteY16" fmla="*/ 6089516 h 6304157"/>
              <a:gd name="connsiteX0" fmla="*/ 0 w 2490282"/>
              <a:gd name="connsiteY0" fmla="*/ 0 h 6439712"/>
              <a:gd name="connsiteX1" fmla="*/ 233464 w 2490282"/>
              <a:gd name="connsiteY1" fmla="*/ 544749 h 6439712"/>
              <a:gd name="connsiteX2" fmla="*/ 437744 w 2490282"/>
              <a:gd name="connsiteY2" fmla="*/ 953311 h 6439712"/>
              <a:gd name="connsiteX3" fmla="*/ 564204 w 2490282"/>
              <a:gd name="connsiteY3" fmla="*/ 1429966 h 6439712"/>
              <a:gd name="connsiteX4" fmla="*/ 924127 w 2490282"/>
              <a:gd name="connsiteY4" fmla="*/ 1741251 h 6439712"/>
              <a:gd name="connsiteX5" fmla="*/ 1186774 w 2490282"/>
              <a:gd name="connsiteY5" fmla="*/ 2237362 h 6439712"/>
              <a:gd name="connsiteX6" fmla="*/ 1468876 w 2490282"/>
              <a:gd name="connsiteY6" fmla="*/ 2714017 h 6439712"/>
              <a:gd name="connsiteX7" fmla="*/ 1624519 w 2490282"/>
              <a:gd name="connsiteY7" fmla="*/ 3278221 h 6439712"/>
              <a:gd name="connsiteX8" fmla="*/ 1721796 w 2490282"/>
              <a:gd name="connsiteY8" fmla="*/ 3764604 h 6439712"/>
              <a:gd name="connsiteX9" fmla="*/ 1634247 w 2490282"/>
              <a:gd name="connsiteY9" fmla="*/ 4163438 h 6439712"/>
              <a:gd name="connsiteX10" fmla="*/ 1673157 w 2490282"/>
              <a:gd name="connsiteY10" fmla="*/ 4396902 h 6439712"/>
              <a:gd name="connsiteX11" fmla="*/ 1955259 w 2490282"/>
              <a:gd name="connsiteY11" fmla="*/ 4902741 h 6439712"/>
              <a:gd name="connsiteX12" fmla="*/ 2149813 w 2490282"/>
              <a:gd name="connsiteY12" fmla="*/ 5243209 h 6439712"/>
              <a:gd name="connsiteX13" fmla="*/ 2169268 w 2490282"/>
              <a:gd name="connsiteY13" fmla="*/ 5642043 h 6439712"/>
              <a:gd name="connsiteX14" fmla="*/ 2305455 w 2490282"/>
              <a:gd name="connsiteY14" fmla="*/ 5875506 h 6439712"/>
              <a:gd name="connsiteX15" fmla="*/ 2402732 w 2490282"/>
              <a:gd name="connsiteY15" fmla="*/ 6284068 h 6439712"/>
              <a:gd name="connsiteX16" fmla="*/ 2490282 w 2490282"/>
              <a:gd name="connsiteY16" fmla="*/ 6439712 h 6439712"/>
              <a:gd name="connsiteX0" fmla="*/ 0 w 2490282"/>
              <a:gd name="connsiteY0" fmla="*/ 0 h 6439712"/>
              <a:gd name="connsiteX1" fmla="*/ 233464 w 2490282"/>
              <a:gd name="connsiteY1" fmla="*/ 544749 h 6439712"/>
              <a:gd name="connsiteX2" fmla="*/ 437744 w 2490282"/>
              <a:gd name="connsiteY2" fmla="*/ 953311 h 6439712"/>
              <a:gd name="connsiteX3" fmla="*/ 564204 w 2490282"/>
              <a:gd name="connsiteY3" fmla="*/ 1429966 h 6439712"/>
              <a:gd name="connsiteX4" fmla="*/ 924127 w 2490282"/>
              <a:gd name="connsiteY4" fmla="*/ 1741251 h 6439712"/>
              <a:gd name="connsiteX5" fmla="*/ 1186774 w 2490282"/>
              <a:gd name="connsiteY5" fmla="*/ 2237362 h 6439712"/>
              <a:gd name="connsiteX6" fmla="*/ 1468876 w 2490282"/>
              <a:gd name="connsiteY6" fmla="*/ 2714017 h 6439712"/>
              <a:gd name="connsiteX7" fmla="*/ 1624519 w 2490282"/>
              <a:gd name="connsiteY7" fmla="*/ 3278221 h 6439712"/>
              <a:gd name="connsiteX8" fmla="*/ 1721796 w 2490282"/>
              <a:gd name="connsiteY8" fmla="*/ 3764604 h 6439712"/>
              <a:gd name="connsiteX9" fmla="*/ 1634247 w 2490282"/>
              <a:gd name="connsiteY9" fmla="*/ 4163438 h 6439712"/>
              <a:gd name="connsiteX10" fmla="*/ 1673157 w 2490282"/>
              <a:gd name="connsiteY10" fmla="*/ 4396902 h 6439712"/>
              <a:gd name="connsiteX11" fmla="*/ 1955259 w 2490282"/>
              <a:gd name="connsiteY11" fmla="*/ 4902741 h 6439712"/>
              <a:gd name="connsiteX12" fmla="*/ 2149813 w 2490282"/>
              <a:gd name="connsiteY12" fmla="*/ 5243209 h 6439712"/>
              <a:gd name="connsiteX13" fmla="*/ 2169268 w 2490282"/>
              <a:gd name="connsiteY13" fmla="*/ 5642043 h 6439712"/>
              <a:gd name="connsiteX14" fmla="*/ 2305455 w 2490282"/>
              <a:gd name="connsiteY14" fmla="*/ 5875506 h 6439712"/>
              <a:gd name="connsiteX15" fmla="*/ 2383276 w 2490282"/>
              <a:gd name="connsiteY15" fmla="*/ 6089514 h 6439712"/>
              <a:gd name="connsiteX16" fmla="*/ 2490282 w 2490282"/>
              <a:gd name="connsiteY16" fmla="*/ 6439712 h 6439712"/>
              <a:gd name="connsiteX0" fmla="*/ 0 w 2412461"/>
              <a:gd name="connsiteY0" fmla="*/ 0 h 6293797"/>
              <a:gd name="connsiteX1" fmla="*/ 233464 w 2412461"/>
              <a:gd name="connsiteY1" fmla="*/ 544749 h 6293797"/>
              <a:gd name="connsiteX2" fmla="*/ 437744 w 2412461"/>
              <a:gd name="connsiteY2" fmla="*/ 953311 h 6293797"/>
              <a:gd name="connsiteX3" fmla="*/ 564204 w 2412461"/>
              <a:gd name="connsiteY3" fmla="*/ 1429966 h 6293797"/>
              <a:gd name="connsiteX4" fmla="*/ 924127 w 2412461"/>
              <a:gd name="connsiteY4" fmla="*/ 1741251 h 6293797"/>
              <a:gd name="connsiteX5" fmla="*/ 1186774 w 2412461"/>
              <a:gd name="connsiteY5" fmla="*/ 2237362 h 6293797"/>
              <a:gd name="connsiteX6" fmla="*/ 1468876 w 2412461"/>
              <a:gd name="connsiteY6" fmla="*/ 2714017 h 6293797"/>
              <a:gd name="connsiteX7" fmla="*/ 1624519 w 2412461"/>
              <a:gd name="connsiteY7" fmla="*/ 3278221 h 6293797"/>
              <a:gd name="connsiteX8" fmla="*/ 1721796 w 2412461"/>
              <a:gd name="connsiteY8" fmla="*/ 3764604 h 6293797"/>
              <a:gd name="connsiteX9" fmla="*/ 1634247 w 2412461"/>
              <a:gd name="connsiteY9" fmla="*/ 4163438 h 6293797"/>
              <a:gd name="connsiteX10" fmla="*/ 1673157 w 2412461"/>
              <a:gd name="connsiteY10" fmla="*/ 4396902 h 6293797"/>
              <a:gd name="connsiteX11" fmla="*/ 1955259 w 2412461"/>
              <a:gd name="connsiteY11" fmla="*/ 4902741 h 6293797"/>
              <a:gd name="connsiteX12" fmla="*/ 2149813 w 2412461"/>
              <a:gd name="connsiteY12" fmla="*/ 5243209 h 6293797"/>
              <a:gd name="connsiteX13" fmla="*/ 2169268 w 2412461"/>
              <a:gd name="connsiteY13" fmla="*/ 5642043 h 6293797"/>
              <a:gd name="connsiteX14" fmla="*/ 2305455 w 2412461"/>
              <a:gd name="connsiteY14" fmla="*/ 5875506 h 6293797"/>
              <a:gd name="connsiteX15" fmla="*/ 2383276 w 2412461"/>
              <a:gd name="connsiteY15" fmla="*/ 6089514 h 6293797"/>
              <a:gd name="connsiteX16" fmla="*/ 2412461 w 2412461"/>
              <a:gd name="connsiteY16" fmla="*/ 6293797 h 62937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2412461" h="6293797">
                <a:moveTo>
                  <a:pt x="0" y="0"/>
                </a:moveTo>
                <a:cubicBezTo>
                  <a:pt x="136998" y="306421"/>
                  <a:pt x="160507" y="385864"/>
                  <a:pt x="233464" y="544749"/>
                </a:cubicBezTo>
                <a:cubicBezTo>
                  <a:pt x="306421" y="703634"/>
                  <a:pt x="382621" y="805775"/>
                  <a:pt x="437744" y="953311"/>
                </a:cubicBezTo>
                <a:cubicBezTo>
                  <a:pt x="492867" y="1100847"/>
                  <a:pt x="483140" y="1298643"/>
                  <a:pt x="564204" y="1429966"/>
                </a:cubicBezTo>
                <a:cubicBezTo>
                  <a:pt x="645268" y="1561289"/>
                  <a:pt x="820365" y="1606685"/>
                  <a:pt x="924127" y="1741251"/>
                </a:cubicBezTo>
                <a:cubicBezTo>
                  <a:pt x="1027889" y="1875817"/>
                  <a:pt x="1095983" y="2075234"/>
                  <a:pt x="1186774" y="2237362"/>
                </a:cubicBezTo>
                <a:cubicBezTo>
                  <a:pt x="1277566" y="2399490"/>
                  <a:pt x="1395919" y="2540541"/>
                  <a:pt x="1468876" y="2714017"/>
                </a:cubicBezTo>
                <a:cubicBezTo>
                  <a:pt x="1541833" y="2887493"/>
                  <a:pt x="1582366" y="3103123"/>
                  <a:pt x="1624519" y="3278221"/>
                </a:cubicBezTo>
                <a:cubicBezTo>
                  <a:pt x="1666672" y="3453319"/>
                  <a:pt x="1720175" y="3617068"/>
                  <a:pt x="1721796" y="3764604"/>
                </a:cubicBezTo>
                <a:cubicBezTo>
                  <a:pt x="1723417" y="3912140"/>
                  <a:pt x="1642353" y="4058055"/>
                  <a:pt x="1634247" y="4163438"/>
                </a:cubicBezTo>
                <a:cubicBezTo>
                  <a:pt x="1626141" y="4268821"/>
                  <a:pt x="1619655" y="4273685"/>
                  <a:pt x="1673157" y="4396902"/>
                </a:cubicBezTo>
                <a:cubicBezTo>
                  <a:pt x="1726659" y="4520119"/>
                  <a:pt x="1875816" y="4761690"/>
                  <a:pt x="1955259" y="4902741"/>
                </a:cubicBezTo>
                <a:cubicBezTo>
                  <a:pt x="2034702" y="5043792"/>
                  <a:pt x="2114145" y="5119992"/>
                  <a:pt x="2149813" y="5243209"/>
                </a:cubicBezTo>
                <a:cubicBezTo>
                  <a:pt x="2185481" y="5366426"/>
                  <a:pt x="2143328" y="5536660"/>
                  <a:pt x="2169268" y="5642043"/>
                </a:cubicBezTo>
                <a:cubicBezTo>
                  <a:pt x="2195208" y="5747426"/>
                  <a:pt x="2269787" y="5800927"/>
                  <a:pt x="2305455" y="5875506"/>
                </a:cubicBezTo>
                <a:cubicBezTo>
                  <a:pt x="2341123" y="5950085"/>
                  <a:pt x="2363821" y="5980888"/>
                  <a:pt x="2383276" y="6089514"/>
                </a:cubicBezTo>
                <a:cubicBezTo>
                  <a:pt x="2402731" y="6198140"/>
                  <a:pt x="2412461" y="6226514"/>
                  <a:pt x="2412461" y="6293797"/>
                </a:cubicBezTo>
              </a:path>
            </a:pathLst>
          </a:custGeom>
          <a:noFill/>
          <a:ln w="25400" cmpd="dbl">
            <a:solidFill>
              <a:srgbClr val="7030A0"/>
            </a:solidFill>
            <a:headEnd type="arrow"/>
            <a:tailEnd type="arrow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 dirty="0"/>
          </a:p>
        </p:txBody>
      </p:sp>
      <p:grpSp>
        <p:nvGrpSpPr>
          <p:cNvPr id="15" name="Groupe 14">
            <a:extLst>
              <a:ext uri="{FF2B5EF4-FFF2-40B4-BE49-F238E27FC236}">
                <a16:creationId xmlns:a16="http://schemas.microsoft.com/office/drawing/2014/main" id="{C1F64FC7-4133-4040-83D3-8B66C2046446}"/>
              </a:ext>
            </a:extLst>
          </p:cNvPr>
          <p:cNvGrpSpPr>
            <a:grpSpLocks noChangeAspect="1"/>
          </p:cNvGrpSpPr>
          <p:nvPr/>
        </p:nvGrpSpPr>
        <p:grpSpPr>
          <a:xfrm>
            <a:off x="2908829" y="279355"/>
            <a:ext cx="6944048" cy="6267685"/>
            <a:chOff x="2908829" y="279355"/>
            <a:chExt cx="6944048" cy="6267685"/>
          </a:xfrm>
        </p:grpSpPr>
        <p:sp>
          <p:nvSpPr>
            <p:cNvPr id="5" name="Forme libre : forme 4">
              <a:extLst>
                <a:ext uri="{FF2B5EF4-FFF2-40B4-BE49-F238E27FC236}">
                  <a16:creationId xmlns:a16="http://schemas.microsoft.com/office/drawing/2014/main" id="{FA4E5A16-E8D1-47A8-9A71-9E217CB4E4BA}"/>
                </a:ext>
              </a:extLst>
            </p:cNvPr>
            <p:cNvSpPr/>
            <p:nvPr/>
          </p:nvSpPr>
          <p:spPr>
            <a:xfrm>
              <a:off x="5518150" y="279355"/>
              <a:ext cx="2241550" cy="819195"/>
            </a:xfrm>
            <a:custGeom>
              <a:avLst/>
              <a:gdLst>
                <a:gd name="connsiteX0" fmla="*/ 0 w 2241550"/>
                <a:gd name="connsiteY0" fmla="*/ 400095 h 819195"/>
                <a:gd name="connsiteX1" fmla="*/ 209550 w 2241550"/>
                <a:gd name="connsiteY1" fmla="*/ 495345 h 819195"/>
                <a:gd name="connsiteX2" fmla="*/ 374650 w 2241550"/>
                <a:gd name="connsiteY2" fmla="*/ 717595 h 819195"/>
                <a:gd name="connsiteX3" fmla="*/ 514350 w 2241550"/>
                <a:gd name="connsiteY3" fmla="*/ 685845 h 819195"/>
                <a:gd name="connsiteX4" fmla="*/ 692150 w 2241550"/>
                <a:gd name="connsiteY4" fmla="*/ 615995 h 819195"/>
                <a:gd name="connsiteX5" fmla="*/ 736600 w 2241550"/>
                <a:gd name="connsiteY5" fmla="*/ 552495 h 819195"/>
                <a:gd name="connsiteX6" fmla="*/ 838200 w 2241550"/>
                <a:gd name="connsiteY6" fmla="*/ 450895 h 819195"/>
                <a:gd name="connsiteX7" fmla="*/ 1009650 w 2241550"/>
                <a:gd name="connsiteY7" fmla="*/ 431845 h 819195"/>
                <a:gd name="connsiteX8" fmla="*/ 1358900 w 2241550"/>
                <a:gd name="connsiteY8" fmla="*/ 273095 h 819195"/>
                <a:gd name="connsiteX9" fmla="*/ 1441450 w 2241550"/>
                <a:gd name="connsiteY9" fmla="*/ 241345 h 819195"/>
                <a:gd name="connsiteX10" fmla="*/ 1549400 w 2241550"/>
                <a:gd name="connsiteY10" fmla="*/ 69895 h 819195"/>
                <a:gd name="connsiteX11" fmla="*/ 1714500 w 2241550"/>
                <a:gd name="connsiteY11" fmla="*/ 82595 h 819195"/>
                <a:gd name="connsiteX12" fmla="*/ 1835150 w 2241550"/>
                <a:gd name="connsiteY12" fmla="*/ 45 h 819195"/>
                <a:gd name="connsiteX13" fmla="*/ 1885950 w 2241550"/>
                <a:gd name="connsiteY13" fmla="*/ 95295 h 819195"/>
                <a:gd name="connsiteX14" fmla="*/ 1974850 w 2241550"/>
                <a:gd name="connsiteY14" fmla="*/ 228645 h 819195"/>
                <a:gd name="connsiteX15" fmla="*/ 2032000 w 2241550"/>
                <a:gd name="connsiteY15" fmla="*/ 476295 h 819195"/>
                <a:gd name="connsiteX16" fmla="*/ 2241550 w 2241550"/>
                <a:gd name="connsiteY16" fmla="*/ 819195 h 819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41550" h="819195">
                  <a:moveTo>
                    <a:pt x="0" y="400095"/>
                  </a:moveTo>
                  <a:cubicBezTo>
                    <a:pt x="73554" y="421261"/>
                    <a:pt x="147108" y="442428"/>
                    <a:pt x="209550" y="495345"/>
                  </a:cubicBezTo>
                  <a:cubicBezTo>
                    <a:pt x="271992" y="548262"/>
                    <a:pt x="323850" y="685845"/>
                    <a:pt x="374650" y="717595"/>
                  </a:cubicBezTo>
                  <a:cubicBezTo>
                    <a:pt x="425450" y="749345"/>
                    <a:pt x="461433" y="702778"/>
                    <a:pt x="514350" y="685845"/>
                  </a:cubicBezTo>
                  <a:cubicBezTo>
                    <a:pt x="567267" y="668912"/>
                    <a:pt x="655109" y="638220"/>
                    <a:pt x="692150" y="615995"/>
                  </a:cubicBezTo>
                  <a:cubicBezTo>
                    <a:pt x="729191" y="593770"/>
                    <a:pt x="712258" y="580012"/>
                    <a:pt x="736600" y="552495"/>
                  </a:cubicBezTo>
                  <a:cubicBezTo>
                    <a:pt x="760942" y="524978"/>
                    <a:pt x="792692" y="471003"/>
                    <a:pt x="838200" y="450895"/>
                  </a:cubicBezTo>
                  <a:cubicBezTo>
                    <a:pt x="883708" y="430787"/>
                    <a:pt x="922867" y="461478"/>
                    <a:pt x="1009650" y="431845"/>
                  </a:cubicBezTo>
                  <a:cubicBezTo>
                    <a:pt x="1096433" y="402212"/>
                    <a:pt x="1286933" y="304845"/>
                    <a:pt x="1358900" y="273095"/>
                  </a:cubicBezTo>
                  <a:cubicBezTo>
                    <a:pt x="1430867" y="241345"/>
                    <a:pt x="1409700" y="275212"/>
                    <a:pt x="1441450" y="241345"/>
                  </a:cubicBezTo>
                  <a:cubicBezTo>
                    <a:pt x="1473200" y="207478"/>
                    <a:pt x="1503892" y="96353"/>
                    <a:pt x="1549400" y="69895"/>
                  </a:cubicBezTo>
                  <a:cubicBezTo>
                    <a:pt x="1594908" y="43437"/>
                    <a:pt x="1666875" y="94237"/>
                    <a:pt x="1714500" y="82595"/>
                  </a:cubicBezTo>
                  <a:cubicBezTo>
                    <a:pt x="1762125" y="70953"/>
                    <a:pt x="1806575" y="-2072"/>
                    <a:pt x="1835150" y="45"/>
                  </a:cubicBezTo>
                  <a:cubicBezTo>
                    <a:pt x="1863725" y="2162"/>
                    <a:pt x="1862667" y="57195"/>
                    <a:pt x="1885950" y="95295"/>
                  </a:cubicBezTo>
                  <a:cubicBezTo>
                    <a:pt x="1909233" y="133395"/>
                    <a:pt x="1950508" y="165145"/>
                    <a:pt x="1974850" y="228645"/>
                  </a:cubicBezTo>
                  <a:cubicBezTo>
                    <a:pt x="1999192" y="292145"/>
                    <a:pt x="1987550" y="377870"/>
                    <a:pt x="2032000" y="476295"/>
                  </a:cubicBezTo>
                  <a:cubicBezTo>
                    <a:pt x="2076450" y="574720"/>
                    <a:pt x="2159000" y="696957"/>
                    <a:pt x="2241550" y="819195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  <p:sp>
          <p:nvSpPr>
            <p:cNvPr id="6" name="Forme libre : forme 5">
              <a:extLst>
                <a:ext uri="{FF2B5EF4-FFF2-40B4-BE49-F238E27FC236}">
                  <a16:creationId xmlns:a16="http://schemas.microsoft.com/office/drawing/2014/main" id="{BDAE27D0-184D-4197-9EDA-2D4D9321C12F}"/>
                </a:ext>
              </a:extLst>
            </p:cNvPr>
            <p:cNvSpPr/>
            <p:nvPr/>
          </p:nvSpPr>
          <p:spPr>
            <a:xfrm>
              <a:off x="7701801" y="1064836"/>
              <a:ext cx="2151076" cy="2593308"/>
            </a:xfrm>
            <a:custGeom>
              <a:avLst/>
              <a:gdLst>
                <a:gd name="connsiteX0" fmla="*/ 57899 w 2151076"/>
                <a:gd name="connsiteY0" fmla="*/ 14664 h 2593308"/>
                <a:gd name="connsiteX1" fmla="*/ 134099 w 2151076"/>
                <a:gd name="connsiteY1" fmla="*/ 14664 h 2593308"/>
                <a:gd name="connsiteX2" fmla="*/ 229349 w 2151076"/>
                <a:gd name="connsiteY2" fmla="*/ 167064 h 2593308"/>
                <a:gd name="connsiteX3" fmla="*/ 197599 w 2151076"/>
                <a:gd name="connsiteY3" fmla="*/ 306764 h 2593308"/>
                <a:gd name="connsiteX4" fmla="*/ 254749 w 2151076"/>
                <a:gd name="connsiteY4" fmla="*/ 408364 h 2593308"/>
                <a:gd name="connsiteX5" fmla="*/ 749 w 2151076"/>
                <a:gd name="connsiteY5" fmla="*/ 636964 h 2593308"/>
                <a:gd name="connsiteX6" fmla="*/ 178549 w 2151076"/>
                <a:gd name="connsiteY6" fmla="*/ 878264 h 2593308"/>
                <a:gd name="connsiteX7" fmla="*/ 229349 w 2151076"/>
                <a:gd name="connsiteY7" fmla="*/ 979864 h 2593308"/>
                <a:gd name="connsiteX8" fmla="*/ 496049 w 2151076"/>
                <a:gd name="connsiteY8" fmla="*/ 1011614 h 2593308"/>
                <a:gd name="connsiteX9" fmla="*/ 584949 w 2151076"/>
                <a:gd name="connsiteY9" fmla="*/ 948114 h 2593308"/>
                <a:gd name="connsiteX10" fmla="*/ 807199 w 2151076"/>
                <a:gd name="connsiteY10" fmla="*/ 1068764 h 2593308"/>
                <a:gd name="connsiteX11" fmla="*/ 832599 w 2151076"/>
                <a:gd name="connsiteY11" fmla="*/ 1132264 h 2593308"/>
                <a:gd name="connsiteX12" fmla="*/ 959599 w 2151076"/>
                <a:gd name="connsiteY12" fmla="*/ 1106864 h 2593308"/>
                <a:gd name="connsiteX13" fmla="*/ 984999 w 2151076"/>
                <a:gd name="connsiteY13" fmla="*/ 1183064 h 2593308"/>
                <a:gd name="connsiteX14" fmla="*/ 896099 w 2151076"/>
                <a:gd name="connsiteY14" fmla="*/ 1291014 h 2593308"/>
                <a:gd name="connsiteX15" fmla="*/ 921499 w 2151076"/>
                <a:gd name="connsiteY15" fmla="*/ 1570414 h 2593308"/>
                <a:gd name="connsiteX16" fmla="*/ 991349 w 2151076"/>
                <a:gd name="connsiteY16" fmla="*/ 1583114 h 2593308"/>
                <a:gd name="connsiteX17" fmla="*/ 1137399 w 2151076"/>
                <a:gd name="connsiteY17" fmla="*/ 1811714 h 2593308"/>
                <a:gd name="connsiteX18" fmla="*/ 1365999 w 2151076"/>
                <a:gd name="connsiteY18" fmla="*/ 1678364 h 2593308"/>
                <a:gd name="connsiteX19" fmla="*/ 1772399 w 2151076"/>
                <a:gd name="connsiteY19" fmla="*/ 1462464 h 2593308"/>
                <a:gd name="connsiteX20" fmla="*/ 1848599 w 2151076"/>
                <a:gd name="connsiteY20" fmla="*/ 1341814 h 2593308"/>
                <a:gd name="connsiteX21" fmla="*/ 1905749 w 2151076"/>
                <a:gd name="connsiteY21" fmla="*/ 1430714 h 2593308"/>
                <a:gd name="connsiteX22" fmla="*/ 1943849 w 2151076"/>
                <a:gd name="connsiteY22" fmla="*/ 1792664 h 2593308"/>
                <a:gd name="connsiteX23" fmla="*/ 2147049 w 2151076"/>
                <a:gd name="connsiteY23" fmla="*/ 2180014 h 2593308"/>
                <a:gd name="connsiteX24" fmla="*/ 2070849 w 2151076"/>
                <a:gd name="connsiteY24" fmla="*/ 2249864 h 2593308"/>
                <a:gd name="connsiteX25" fmla="*/ 1969249 w 2151076"/>
                <a:gd name="connsiteY25" fmla="*/ 2364164 h 2593308"/>
                <a:gd name="connsiteX26" fmla="*/ 1975599 w 2151076"/>
                <a:gd name="connsiteY26" fmla="*/ 2459414 h 2593308"/>
                <a:gd name="connsiteX27" fmla="*/ 1854949 w 2151076"/>
                <a:gd name="connsiteY27" fmla="*/ 2453064 h 2593308"/>
                <a:gd name="connsiteX28" fmla="*/ 1778749 w 2151076"/>
                <a:gd name="connsiteY28" fmla="*/ 2529264 h 2593308"/>
                <a:gd name="connsiteX29" fmla="*/ 1677149 w 2151076"/>
                <a:gd name="connsiteY29" fmla="*/ 2592764 h 2593308"/>
                <a:gd name="connsiteX30" fmla="*/ 1607299 w 2151076"/>
                <a:gd name="connsiteY30" fmla="*/ 2554664 h 2593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2151076" h="2593308">
                  <a:moveTo>
                    <a:pt x="57899" y="14664"/>
                  </a:moveTo>
                  <a:cubicBezTo>
                    <a:pt x="81711" y="1964"/>
                    <a:pt x="105524" y="-10736"/>
                    <a:pt x="134099" y="14664"/>
                  </a:cubicBezTo>
                  <a:cubicBezTo>
                    <a:pt x="162674" y="40064"/>
                    <a:pt x="218766" y="118381"/>
                    <a:pt x="229349" y="167064"/>
                  </a:cubicBezTo>
                  <a:cubicBezTo>
                    <a:pt x="239932" y="215747"/>
                    <a:pt x="193366" y="266547"/>
                    <a:pt x="197599" y="306764"/>
                  </a:cubicBezTo>
                  <a:cubicBezTo>
                    <a:pt x="201832" y="346981"/>
                    <a:pt x="287557" y="353331"/>
                    <a:pt x="254749" y="408364"/>
                  </a:cubicBezTo>
                  <a:cubicBezTo>
                    <a:pt x="221941" y="463397"/>
                    <a:pt x="13449" y="558647"/>
                    <a:pt x="749" y="636964"/>
                  </a:cubicBezTo>
                  <a:cubicBezTo>
                    <a:pt x="-11951" y="715281"/>
                    <a:pt x="140449" y="821114"/>
                    <a:pt x="178549" y="878264"/>
                  </a:cubicBezTo>
                  <a:cubicBezTo>
                    <a:pt x="216649" y="935414"/>
                    <a:pt x="176432" y="957639"/>
                    <a:pt x="229349" y="979864"/>
                  </a:cubicBezTo>
                  <a:cubicBezTo>
                    <a:pt x="282266" y="1002089"/>
                    <a:pt x="436782" y="1016906"/>
                    <a:pt x="496049" y="1011614"/>
                  </a:cubicBezTo>
                  <a:cubicBezTo>
                    <a:pt x="555316" y="1006322"/>
                    <a:pt x="533091" y="938589"/>
                    <a:pt x="584949" y="948114"/>
                  </a:cubicBezTo>
                  <a:cubicBezTo>
                    <a:pt x="636807" y="957639"/>
                    <a:pt x="765924" y="1038072"/>
                    <a:pt x="807199" y="1068764"/>
                  </a:cubicBezTo>
                  <a:cubicBezTo>
                    <a:pt x="848474" y="1099456"/>
                    <a:pt x="807199" y="1125914"/>
                    <a:pt x="832599" y="1132264"/>
                  </a:cubicBezTo>
                  <a:cubicBezTo>
                    <a:pt x="857999" y="1138614"/>
                    <a:pt x="934199" y="1098397"/>
                    <a:pt x="959599" y="1106864"/>
                  </a:cubicBezTo>
                  <a:cubicBezTo>
                    <a:pt x="984999" y="1115331"/>
                    <a:pt x="995582" y="1152372"/>
                    <a:pt x="984999" y="1183064"/>
                  </a:cubicBezTo>
                  <a:cubicBezTo>
                    <a:pt x="974416" y="1213756"/>
                    <a:pt x="906682" y="1226456"/>
                    <a:pt x="896099" y="1291014"/>
                  </a:cubicBezTo>
                  <a:cubicBezTo>
                    <a:pt x="885516" y="1355572"/>
                    <a:pt x="905624" y="1521731"/>
                    <a:pt x="921499" y="1570414"/>
                  </a:cubicBezTo>
                  <a:cubicBezTo>
                    <a:pt x="937374" y="1619097"/>
                    <a:pt x="955366" y="1542897"/>
                    <a:pt x="991349" y="1583114"/>
                  </a:cubicBezTo>
                  <a:cubicBezTo>
                    <a:pt x="1027332" y="1623331"/>
                    <a:pt x="1074957" y="1795839"/>
                    <a:pt x="1137399" y="1811714"/>
                  </a:cubicBezTo>
                  <a:cubicBezTo>
                    <a:pt x="1199841" y="1827589"/>
                    <a:pt x="1260166" y="1736572"/>
                    <a:pt x="1365999" y="1678364"/>
                  </a:cubicBezTo>
                  <a:cubicBezTo>
                    <a:pt x="1471832" y="1620156"/>
                    <a:pt x="1691966" y="1518556"/>
                    <a:pt x="1772399" y="1462464"/>
                  </a:cubicBezTo>
                  <a:cubicBezTo>
                    <a:pt x="1852832" y="1406372"/>
                    <a:pt x="1826374" y="1347106"/>
                    <a:pt x="1848599" y="1341814"/>
                  </a:cubicBezTo>
                  <a:cubicBezTo>
                    <a:pt x="1870824" y="1336522"/>
                    <a:pt x="1889874" y="1355572"/>
                    <a:pt x="1905749" y="1430714"/>
                  </a:cubicBezTo>
                  <a:cubicBezTo>
                    <a:pt x="1921624" y="1505856"/>
                    <a:pt x="1903632" y="1667781"/>
                    <a:pt x="1943849" y="1792664"/>
                  </a:cubicBezTo>
                  <a:cubicBezTo>
                    <a:pt x="1984066" y="1917547"/>
                    <a:pt x="2125882" y="2103814"/>
                    <a:pt x="2147049" y="2180014"/>
                  </a:cubicBezTo>
                  <a:cubicBezTo>
                    <a:pt x="2168216" y="2256214"/>
                    <a:pt x="2100482" y="2219172"/>
                    <a:pt x="2070849" y="2249864"/>
                  </a:cubicBezTo>
                  <a:cubicBezTo>
                    <a:pt x="2041216" y="2280556"/>
                    <a:pt x="1985124" y="2329239"/>
                    <a:pt x="1969249" y="2364164"/>
                  </a:cubicBezTo>
                  <a:cubicBezTo>
                    <a:pt x="1953374" y="2399089"/>
                    <a:pt x="1994649" y="2444597"/>
                    <a:pt x="1975599" y="2459414"/>
                  </a:cubicBezTo>
                  <a:cubicBezTo>
                    <a:pt x="1956549" y="2474231"/>
                    <a:pt x="1887757" y="2441422"/>
                    <a:pt x="1854949" y="2453064"/>
                  </a:cubicBezTo>
                  <a:cubicBezTo>
                    <a:pt x="1822141" y="2464706"/>
                    <a:pt x="1808382" y="2505981"/>
                    <a:pt x="1778749" y="2529264"/>
                  </a:cubicBezTo>
                  <a:cubicBezTo>
                    <a:pt x="1749116" y="2552547"/>
                    <a:pt x="1705724" y="2588531"/>
                    <a:pt x="1677149" y="2592764"/>
                  </a:cubicBezTo>
                  <a:cubicBezTo>
                    <a:pt x="1648574" y="2596997"/>
                    <a:pt x="1627936" y="2575830"/>
                    <a:pt x="1607299" y="2554664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  <p:sp>
          <p:nvSpPr>
            <p:cNvPr id="9" name="Forme libre : forme 8">
              <a:extLst>
                <a:ext uri="{FF2B5EF4-FFF2-40B4-BE49-F238E27FC236}">
                  <a16:creationId xmlns:a16="http://schemas.microsoft.com/office/drawing/2014/main" id="{ACE898E1-7BDE-49B0-8EBE-D13D00606527}"/>
                </a:ext>
              </a:extLst>
            </p:cNvPr>
            <p:cNvSpPr/>
            <p:nvPr/>
          </p:nvSpPr>
          <p:spPr>
            <a:xfrm>
              <a:off x="7672120" y="3459906"/>
              <a:ext cx="1660678" cy="1639144"/>
            </a:xfrm>
            <a:custGeom>
              <a:avLst/>
              <a:gdLst>
                <a:gd name="connsiteX0" fmla="*/ 1649680 w 1660678"/>
                <a:gd name="connsiteY0" fmla="*/ 159594 h 1639144"/>
                <a:gd name="connsiteX1" fmla="*/ 1649680 w 1660678"/>
                <a:gd name="connsiteY1" fmla="*/ 51644 h 1639144"/>
                <a:gd name="connsiteX2" fmla="*/ 1535380 w 1660678"/>
                <a:gd name="connsiteY2" fmla="*/ 844 h 1639144"/>
                <a:gd name="connsiteX3" fmla="*/ 1395680 w 1660678"/>
                <a:gd name="connsiteY3" fmla="*/ 89744 h 1639144"/>
                <a:gd name="connsiteX4" fmla="*/ 1395680 w 1660678"/>
                <a:gd name="connsiteY4" fmla="*/ 362794 h 1639144"/>
                <a:gd name="connsiteX5" fmla="*/ 1465530 w 1660678"/>
                <a:gd name="connsiteY5" fmla="*/ 426294 h 1639144"/>
                <a:gd name="connsiteX6" fmla="*/ 1414730 w 1660678"/>
                <a:gd name="connsiteY6" fmla="*/ 496144 h 1639144"/>
                <a:gd name="connsiteX7" fmla="*/ 1281380 w 1660678"/>
                <a:gd name="connsiteY7" fmla="*/ 585044 h 1639144"/>
                <a:gd name="connsiteX8" fmla="*/ 1224230 w 1660678"/>
                <a:gd name="connsiteY8" fmla="*/ 737444 h 1639144"/>
                <a:gd name="connsiteX9" fmla="*/ 1008330 w 1660678"/>
                <a:gd name="connsiteY9" fmla="*/ 775544 h 1639144"/>
                <a:gd name="connsiteX10" fmla="*/ 919430 w 1660678"/>
                <a:gd name="connsiteY10" fmla="*/ 712044 h 1639144"/>
                <a:gd name="connsiteX11" fmla="*/ 874980 w 1660678"/>
                <a:gd name="connsiteY11" fmla="*/ 680294 h 1639144"/>
                <a:gd name="connsiteX12" fmla="*/ 773380 w 1660678"/>
                <a:gd name="connsiteY12" fmla="*/ 667594 h 1639144"/>
                <a:gd name="connsiteX13" fmla="*/ 728930 w 1660678"/>
                <a:gd name="connsiteY13" fmla="*/ 750144 h 1639144"/>
                <a:gd name="connsiteX14" fmla="*/ 665430 w 1660678"/>
                <a:gd name="connsiteY14" fmla="*/ 832694 h 1639144"/>
                <a:gd name="connsiteX15" fmla="*/ 481280 w 1660678"/>
                <a:gd name="connsiteY15" fmla="*/ 985094 h 1639144"/>
                <a:gd name="connsiteX16" fmla="*/ 373330 w 1660678"/>
                <a:gd name="connsiteY16" fmla="*/ 1010494 h 1639144"/>
                <a:gd name="connsiteX17" fmla="*/ 271730 w 1660678"/>
                <a:gd name="connsiteY17" fmla="*/ 1112094 h 1639144"/>
                <a:gd name="connsiteX18" fmla="*/ 144730 w 1660678"/>
                <a:gd name="connsiteY18" fmla="*/ 1099394 h 1639144"/>
                <a:gd name="connsiteX19" fmla="*/ 5030 w 1660678"/>
                <a:gd name="connsiteY19" fmla="*/ 1181944 h 1639144"/>
                <a:gd name="connsiteX20" fmla="*/ 36780 w 1660678"/>
                <a:gd name="connsiteY20" fmla="*/ 1321644 h 1639144"/>
                <a:gd name="connsiteX21" fmla="*/ 93930 w 1660678"/>
                <a:gd name="connsiteY21" fmla="*/ 1366094 h 1639144"/>
                <a:gd name="connsiteX22" fmla="*/ 214580 w 1660678"/>
                <a:gd name="connsiteY22" fmla="*/ 1378794 h 1639144"/>
                <a:gd name="connsiteX23" fmla="*/ 119330 w 1660678"/>
                <a:gd name="connsiteY23" fmla="*/ 1575644 h 1639144"/>
                <a:gd name="connsiteX24" fmla="*/ 74880 w 1660678"/>
                <a:gd name="connsiteY24" fmla="*/ 1639144 h 1639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660678" h="1639144">
                  <a:moveTo>
                    <a:pt x="1649680" y="159594"/>
                  </a:moveTo>
                  <a:cubicBezTo>
                    <a:pt x="1659205" y="118848"/>
                    <a:pt x="1668730" y="78102"/>
                    <a:pt x="1649680" y="51644"/>
                  </a:cubicBezTo>
                  <a:cubicBezTo>
                    <a:pt x="1630630" y="25186"/>
                    <a:pt x="1577713" y="-5506"/>
                    <a:pt x="1535380" y="844"/>
                  </a:cubicBezTo>
                  <a:cubicBezTo>
                    <a:pt x="1493047" y="7194"/>
                    <a:pt x="1418963" y="29419"/>
                    <a:pt x="1395680" y="89744"/>
                  </a:cubicBezTo>
                  <a:cubicBezTo>
                    <a:pt x="1372397" y="150069"/>
                    <a:pt x="1384038" y="306702"/>
                    <a:pt x="1395680" y="362794"/>
                  </a:cubicBezTo>
                  <a:cubicBezTo>
                    <a:pt x="1407322" y="418886"/>
                    <a:pt x="1462355" y="404069"/>
                    <a:pt x="1465530" y="426294"/>
                  </a:cubicBezTo>
                  <a:cubicBezTo>
                    <a:pt x="1468705" y="448519"/>
                    <a:pt x="1445422" y="469686"/>
                    <a:pt x="1414730" y="496144"/>
                  </a:cubicBezTo>
                  <a:cubicBezTo>
                    <a:pt x="1384038" y="522602"/>
                    <a:pt x="1313130" y="544827"/>
                    <a:pt x="1281380" y="585044"/>
                  </a:cubicBezTo>
                  <a:cubicBezTo>
                    <a:pt x="1249630" y="625261"/>
                    <a:pt x="1269738" y="705694"/>
                    <a:pt x="1224230" y="737444"/>
                  </a:cubicBezTo>
                  <a:cubicBezTo>
                    <a:pt x="1178722" y="769194"/>
                    <a:pt x="1059130" y="779777"/>
                    <a:pt x="1008330" y="775544"/>
                  </a:cubicBezTo>
                  <a:cubicBezTo>
                    <a:pt x="957530" y="771311"/>
                    <a:pt x="919430" y="712044"/>
                    <a:pt x="919430" y="712044"/>
                  </a:cubicBezTo>
                  <a:cubicBezTo>
                    <a:pt x="897205" y="696169"/>
                    <a:pt x="899322" y="687702"/>
                    <a:pt x="874980" y="680294"/>
                  </a:cubicBezTo>
                  <a:cubicBezTo>
                    <a:pt x="850638" y="672886"/>
                    <a:pt x="797722" y="655952"/>
                    <a:pt x="773380" y="667594"/>
                  </a:cubicBezTo>
                  <a:cubicBezTo>
                    <a:pt x="749038" y="679236"/>
                    <a:pt x="746922" y="722627"/>
                    <a:pt x="728930" y="750144"/>
                  </a:cubicBezTo>
                  <a:cubicBezTo>
                    <a:pt x="710938" y="777661"/>
                    <a:pt x="706705" y="793536"/>
                    <a:pt x="665430" y="832694"/>
                  </a:cubicBezTo>
                  <a:cubicBezTo>
                    <a:pt x="624155" y="871852"/>
                    <a:pt x="529963" y="955461"/>
                    <a:pt x="481280" y="985094"/>
                  </a:cubicBezTo>
                  <a:cubicBezTo>
                    <a:pt x="432597" y="1014727"/>
                    <a:pt x="408255" y="989327"/>
                    <a:pt x="373330" y="1010494"/>
                  </a:cubicBezTo>
                  <a:cubicBezTo>
                    <a:pt x="338405" y="1031661"/>
                    <a:pt x="309830" y="1097277"/>
                    <a:pt x="271730" y="1112094"/>
                  </a:cubicBezTo>
                  <a:cubicBezTo>
                    <a:pt x="233630" y="1126911"/>
                    <a:pt x="189180" y="1087752"/>
                    <a:pt x="144730" y="1099394"/>
                  </a:cubicBezTo>
                  <a:cubicBezTo>
                    <a:pt x="100280" y="1111036"/>
                    <a:pt x="23022" y="1144902"/>
                    <a:pt x="5030" y="1181944"/>
                  </a:cubicBezTo>
                  <a:cubicBezTo>
                    <a:pt x="-12962" y="1218986"/>
                    <a:pt x="21963" y="1290952"/>
                    <a:pt x="36780" y="1321644"/>
                  </a:cubicBezTo>
                  <a:cubicBezTo>
                    <a:pt x="51597" y="1352336"/>
                    <a:pt x="64297" y="1356569"/>
                    <a:pt x="93930" y="1366094"/>
                  </a:cubicBezTo>
                  <a:cubicBezTo>
                    <a:pt x="123563" y="1375619"/>
                    <a:pt x="210347" y="1343869"/>
                    <a:pt x="214580" y="1378794"/>
                  </a:cubicBezTo>
                  <a:cubicBezTo>
                    <a:pt x="218813" y="1413719"/>
                    <a:pt x="142613" y="1532252"/>
                    <a:pt x="119330" y="1575644"/>
                  </a:cubicBezTo>
                  <a:cubicBezTo>
                    <a:pt x="96047" y="1619036"/>
                    <a:pt x="85463" y="1629090"/>
                    <a:pt x="74880" y="1639144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  <p:sp>
          <p:nvSpPr>
            <p:cNvPr id="13" name="Forme libre : forme 12">
              <a:extLst>
                <a:ext uri="{FF2B5EF4-FFF2-40B4-BE49-F238E27FC236}">
                  <a16:creationId xmlns:a16="http://schemas.microsoft.com/office/drawing/2014/main" id="{529D98ED-C248-4E49-83CA-039AD5E1BA55}"/>
                </a:ext>
              </a:extLst>
            </p:cNvPr>
            <p:cNvSpPr/>
            <p:nvPr/>
          </p:nvSpPr>
          <p:spPr>
            <a:xfrm>
              <a:off x="2908829" y="2114550"/>
              <a:ext cx="5463008" cy="4432490"/>
            </a:xfrm>
            <a:custGeom>
              <a:avLst/>
              <a:gdLst>
                <a:gd name="connsiteX0" fmla="*/ 4850871 w 5463008"/>
                <a:gd name="connsiteY0" fmla="*/ 2965450 h 4432490"/>
                <a:gd name="connsiteX1" fmla="*/ 4787371 w 5463008"/>
                <a:gd name="connsiteY1" fmla="*/ 3124200 h 4432490"/>
                <a:gd name="connsiteX2" fmla="*/ 4825471 w 5463008"/>
                <a:gd name="connsiteY2" fmla="*/ 3194050 h 4432490"/>
                <a:gd name="connsiteX3" fmla="*/ 5054071 w 5463008"/>
                <a:gd name="connsiteY3" fmla="*/ 3124200 h 4432490"/>
                <a:gd name="connsiteX4" fmla="*/ 5181071 w 5463008"/>
                <a:gd name="connsiteY4" fmla="*/ 3308350 h 4432490"/>
                <a:gd name="connsiteX5" fmla="*/ 5384271 w 5463008"/>
                <a:gd name="connsiteY5" fmla="*/ 3371850 h 4432490"/>
                <a:gd name="connsiteX6" fmla="*/ 5371571 w 5463008"/>
                <a:gd name="connsiteY6" fmla="*/ 3511550 h 4432490"/>
                <a:gd name="connsiteX7" fmla="*/ 5447771 w 5463008"/>
                <a:gd name="connsiteY7" fmla="*/ 3644900 h 4432490"/>
                <a:gd name="connsiteX8" fmla="*/ 5308071 w 5463008"/>
                <a:gd name="connsiteY8" fmla="*/ 3714750 h 4432490"/>
                <a:gd name="connsiteX9" fmla="*/ 5460471 w 5463008"/>
                <a:gd name="connsiteY9" fmla="*/ 3873500 h 4432490"/>
                <a:gd name="connsiteX10" fmla="*/ 5377921 w 5463008"/>
                <a:gd name="connsiteY10" fmla="*/ 3987800 h 4432490"/>
                <a:gd name="connsiteX11" fmla="*/ 5066771 w 5463008"/>
                <a:gd name="connsiteY11" fmla="*/ 4108450 h 4432490"/>
                <a:gd name="connsiteX12" fmla="*/ 4977871 w 5463008"/>
                <a:gd name="connsiteY12" fmla="*/ 3987800 h 4432490"/>
                <a:gd name="connsiteX13" fmla="*/ 4838171 w 5463008"/>
                <a:gd name="connsiteY13" fmla="*/ 4070350 h 4432490"/>
                <a:gd name="connsiteX14" fmla="*/ 4723871 w 5463008"/>
                <a:gd name="connsiteY14" fmla="*/ 3848100 h 4432490"/>
                <a:gd name="connsiteX15" fmla="*/ 4596871 w 5463008"/>
                <a:gd name="connsiteY15" fmla="*/ 3810000 h 4432490"/>
                <a:gd name="connsiteX16" fmla="*/ 4336521 w 5463008"/>
                <a:gd name="connsiteY16" fmla="*/ 3829050 h 4432490"/>
                <a:gd name="connsiteX17" fmla="*/ 4190471 w 5463008"/>
                <a:gd name="connsiteY17" fmla="*/ 3740150 h 4432490"/>
                <a:gd name="connsiteX18" fmla="*/ 4082521 w 5463008"/>
                <a:gd name="connsiteY18" fmla="*/ 3892550 h 4432490"/>
                <a:gd name="connsiteX19" fmla="*/ 3892021 w 5463008"/>
                <a:gd name="connsiteY19" fmla="*/ 4013200 h 4432490"/>
                <a:gd name="connsiteX20" fmla="*/ 3872971 w 5463008"/>
                <a:gd name="connsiteY20" fmla="*/ 4102100 h 4432490"/>
                <a:gd name="connsiteX21" fmla="*/ 3745971 w 5463008"/>
                <a:gd name="connsiteY21" fmla="*/ 4273550 h 4432490"/>
                <a:gd name="connsiteX22" fmla="*/ 3555471 w 5463008"/>
                <a:gd name="connsiteY22" fmla="*/ 4356100 h 4432490"/>
                <a:gd name="connsiteX23" fmla="*/ 3295121 w 5463008"/>
                <a:gd name="connsiteY23" fmla="*/ 4356100 h 4432490"/>
                <a:gd name="connsiteX24" fmla="*/ 3085571 w 5463008"/>
                <a:gd name="connsiteY24" fmla="*/ 4432300 h 4432490"/>
                <a:gd name="connsiteX25" fmla="*/ 2958571 w 5463008"/>
                <a:gd name="connsiteY25" fmla="*/ 4330700 h 4432490"/>
                <a:gd name="connsiteX26" fmla="*/ 2831571 w 5463008"/>
                <a:gd name="connsiteY26" fmla="*/ 4267200 h 4432490"/>
                <a:gd name="connsiteX27" fmla="*/ 2729971 w 5463008"/>
                <a:gd name="connsiteY27" fmla="*/ 4076700 h 4432490"/>
                <a:gd name="connsiteX28" fmla="*/ 2583921 w 5463008"/>
                <a:gd name="connsiteY28" fmla="*/ 3987800 h 4432490"/>
                <a:gd name="connsiteX29" fmla="*/ 2387071 w 5463008"/>
                <a:gd name="connsiteY29" fmla="*/ 4064000 h 4432490"/>
                <a:gd name="connsiteX30" fmla="*/ 2183871 w 5463008"/>
                <a:gd name="connsiteY30" fmla="*/ 3835400 h 4432490"/>
                <a:gd name="connsiteX31" fmla="*/ 2126721 w 5463008"/>
                <a:gd name="connsiteY31" fmla="*/ 3803650 h 4432490"/>
                <a:gd name="connsiteX32" fmla="*/ 2260071 w 5463008"/>
                <a:gd name="connsiteY32" fmla="*/ 3365500 h 4432490"/>
                <a:gd name="connsiteX33" fmla="*/ 2069571 w 5463008"/>
                <a:gd name="connsiteY33" fmla="*/ 3060700 h 4432490"/>
                <a:gd name="connsiteX34" fmla="*/ 1828271 w 5463008"/>
                <a:gd name="connsiteY34" fmla="*/ 2673350 h 4432490"/>
                <a:gd name="connsiteX35" fmla="*/ 1783821 w 5463008"/>
                <a:gd name="connsiteY35" fmla="*/ 2584450 h 4432490"/>
                <a:gd name="connsiteX36" fmla="*/ 1612371 w 5463008"/>
                <a:gd name="connsiteY36" fmla="*/ 2343150 h 4432490"/>
                <a:gd name="connsiteX37" fmla="*/ 1910821 w 5463008"/>
                <a:gd name="connsiteY37" fmla="*/ 2044700 h 4432490"/>
                <a:gd name="connsiteX38" fmla="*/ 1783821 w 5463008"/>
                <a:gd name="connsiteY38" fmla="*/ 2025650 h 4432490"/>
                <a:gd name="connsiteX39" fmla="*/ 1853671 w 5463008"/>
                <a:gd name="connsiteY39" fmla="*/ 1866900 h 4432490"/>
                <a:gd name="connsiteX40" fmla="*/ 1910821 w 5463008"/>
                <a:gd name="connsiteY40" fmla="*/ 1746250 h 4432490"/>
                <a:gd name="connsiteX41" fmla="*/ 1853671 w 5463008"/>
                <a:gd name="connsiteY41" fmla="*/ 1365250 h 4432490"/>
                <a:gd name="connsiteX42" fmla="*/ 1752071 w 5463008"/>
                <a:gd name="connsiteY42" fmla="*/ 1187450 h 4432490"/>
                <a:gd name="connsiteX43" fmla="*/ 1555221 w 5463008"/>
                <a:gd name="connsiteY43" fmla="*/ 1187450 h 4432490"/>
                <a:gd name="connsiteX44" fmla="*/ 1491721 w 5463008"/>
                <a:gd name="connsiteY44" fmla="*/ 1168400 h 4432490"/>
                <a:gd name="connsiteX45" fmla="*/ 1434571 w 5463008"/>
                <a:gd name="connsiteY45" fmla="*/ 1289050 h 4432490"/>
                <a:gd name="connsiteX46" fmla="*/ 869421 w 5463008"/>
                <a:gd name="connsiteY46" fmla="*/ 1403350 h 4432490"/>
                <a:gd name="connsiteX47" fmla="*/ 748771 w 5463008"/>
                <a:gd name="connsiteY47" fmla="*/ 1365250 h 4432490"/>
                <a:gd name="connsiteX48" fmla="*/ 501121 w 5463008"/>
                <a:gd name="connsiteY48" fmla="*/ 1454150 h 4432490"/>
                <a:gd name="connsiteX49" fmla="*/ 323321 w 5463008"/>
                <a:gd name="connsiteY49" fmla="*/ 1473200 h 4432490"/>
                <a:gd name="connsiteX50" fmla="*/ 132821 w 5463008"/>
                <a:gd name="connsiteY50" fmla="*/ 1428750 h 4432490"/>
                <a:gd name="connsiteX51" fmla="*/ 285221 w 5463008"/>
                <a:gd name="connsiteY51" fmla="*/ 1384300 h 4432490"/>
                <a:gd name="connsiteX52" fmla="*/ 329671 w 5463008"/>
                <a:gd name="connsiteY52" fmla="*/ 1270000 h 4432490"/>
                <a:gd name="connsiteX53" fmla="*/ 266171 w 5463008"/>
                <a:gd name="connsiteY53" fmla="*/ 1003300 h 4432490"/>
                <a:gd name="connsiteX54" fmla="*/ 82021 w 5463008"/>
                <a:gd name="connsiteY54" fmla="*/ 1022350 h 4432490"/>
                <a:gd name="connsiteX55" fmla="*/ 5821 w 5463008"/>
                <a:gd name="connsiteY55" fmla="*/ 825500 h 4432490"/>
                <a:gd name="connsiteX56" fmla="*/ 228071 w 5463008"/>
                <a:gd name="connsiteY56" fmla="*/ 768350 h 4432490"/>
                <a:gd name="connsiteX57" fmla="*/ 285221 w 5463008"/>
                <a:gd name="connsiteY57" fmla="*/ 666750 h 4432490"/>
                <a:gd name="connsiteX58" fmla="*/ 348721 w 5463008"/>
                <a:gd name="connsiteY58" fmla="*/ 704850 h 4432490"/>
                <a:gd name="connsiteX59" fmla="*/ 285221 w 5463008"/>
                <a:gd name="connsiteY59" fmla="*/ 565150 h 4432490"/>
                <a:gd name="connsiteX60" fmla="*/ 355071 w 5463008"/>
                <a:gd name="connsiteY60" fmla="*/ 336550 h 4432490"/>
                <a:gd name="connsiteX61" fmla="*/ 418571 w 5463008"/>
                <a:gd name="connsiteY61" fmla="*/ 120650 h 4432490"/>
                <a:gd name="connsiteX62" fmla="*/ 577321 w 5463008"/>
                <a:gd name="connsiteY62" fmla="*/ 88900 h 4432490"/>
                <a:gd name="connsiteX63" fmla="*/ 653521 w 5463008"/>
                <a:gd name="connsiteY63" fmla="*/ 0 h 4432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5463008" h="4432490">
                  <a:moveTo>
                    <a:pt x="4850871" y="2965450"/>
                  </a:moveTo>
                  <a:cubicBezTo>
                    <a:pt x="4821237" y="3025775"/>
                    <a:pt x="4791604" y="3086100"/>
                    <a:pt x="4787371" y="3124200"/>
                  </a:cubicBezTo>
                  <a:cubicBezTo>
                    <a:pt x="4783138" y="3162300"/>
                    <a:pt x="4781021" y="3194050"/>
                    <a:pt x="4825471" y="3194050"/>
                  </a:cubicBezTo>
                  <a:cubicBezTo>
                    <a:pt x="4869921" y="3194050"/>
                    <a:pt x="4994804" y="3105150"/>
                    <a:pt x="5054071" y="3124200"/>
                  </a:cubicBezTo>
                  <a:cubicBezTo>
                    <a:pt x="5113338" y="3143250"/>
                    <a:pt x="5126038" y="3267075"/>
                    <a:pt x="5181071" y="3308350"/>
                  </a:cubicBezTo>
                  <a:cubicBezTo>
                    <a:pt x="5236104" y="3349625"/>
                    <a:pt x="5352521" y="3337983"/>
                    <a:pt x="5384271" y="3371850"/>
                  </a:cubicBezTo>
                  <a:cubicBezTo>
                    <a:pt x="5416021" y="3405717"/>
                    <a:pt x="5360988" y="3466042"/>
                    <a:pt x="5371571" y="3511550"/>
                  </a:cubicBezTo>
                  <a:cubicBezTo>
                    <a:pt x="5382154" y="3557058"/>
                    <a:pt x="5458354" y="3611033"/>
                    <a:pt x="5447771" y="3644900"/>
                  </a:cubicBezTo>
                  <a:cubicBezTo>
                    <a:pt x="5437188" y="3678767"/>
                    <a:pt x="5305954" y="3676650"/>
                    <a:pt x="5308071" y="3714750"/>
                  </a:cubicBezTo>
                  <a:cubicBezTo>
                    <a:pt x="5310188" y="3752850"/>
                    <a:pt x="5448829" y="3827992"/>
                    <a:pt x="5460471" y="3873500"/>
                  </a:cubicBezTo>
                  <a:cubicBezTo>
                    <a:pt x="5472113" y="3919008"/>
                    <a:pt x="5443538" y="3948642"/>
                    <a:pt x="5377921" y="3987800"/>
                  </a:cubicBezTo>
                  <a:cubicBezTo>
                    <a:pt x="5312304" y="4026958"/>
                    <a:pt x="5133446" y="4108450"/>
                    <a:pt x="5066771" y="4108450"/>
                  </a:cubicBezTo>
                  <a:cubicBezTo>
                    <a:pt x="5000096" y="4108450"/>
                    <a:pt x="5015971" y="3994150"/>
                    <a:pt x="4977871" y="3987800"/>
                  </a:cubicBezTo>
                  <a:cubicBezTo>
                    <a:pt x="4939771" y="3981450"/>
                    <a:pt x="4880504" y="4093633"/>
                    <a:pt x="4838171" y="4070350"/>
                  </a:cubicBezTo>
                  <a:cubicBezTo>
                    <a:pt x="4795838" y="4047067"/>
                    <a:pt x="4764088" y="3891492"/>
                    <a:pt x="4723871" y="3848100"/>
                  </a:cubicBezTo>
                  <a:cubicBezTo>
                    <a:pt x="4683654" y="3804708"/>
                    <a:pt x="4661429" y="3813175"/>
                    <a:pt x="4596871" y="3810000"/>
                  </a:cubicBezTo>
                  <a:cubicBezTo>
                    <a:pt x="4532313" y="3806825"/>
                    <a:pt x="4404254" y="3840692"/>
                    <a:pt x="4336521" y="3829050"/>
                  </a:cubicBezTo>
                  <a:cubicBezTo>
                    <a:pt x="4268788" y="3817408"/>
                    <a:pt x="4232804" y="3729567"/>
                    <a:pt x="4190471" y="3740150"/>
                  </a:cubicBezTo>
                  <a:cubicBezTo>
                    <a:pt x="4148138" y="3750733"/>
                    <a:pt x="4132263" y="3847042"/>
                    <a:pt x="4082521" y="3892550"/>
                  </a:cubicBezTo>
                  <a:cubicBezTo>
                    <a:pt x="4032779" y="3938058"/>
                    <a:pt x="3926946" y="3978275"/>
                    <a:pt x="3892021" y="4013200"/>
                  </a:cubicBezTo>
                  <a:cubicBezTo>
                    <a:pt x="3857096" y="4048125"/>
                    <a:pt x="3897313" y="4058708"/>
                    <a:pt x="3872971" y="4102100"/>
                  </a:cubicBezTo>
                  <a:cubicBezTo>
                    <a:pt x="3848629" y="4145492"/>
                    <a:pt x="3798888" y="4231217"/>
                    <a:pt x="3745971" y="4273550"/>
                  </a:cubicBezTo>
                  <a:cubicBezTo>
                    <a:pt x="3693054" y="4315883"/>
                    <a:pt x="3630613" y="4342342"/>
                    <a:pt x="3555471" y="4356100"/>
                  </a:cubicBezTo>
                  <a:cubicBezTo>
                    <a:pt x="3480329" y="4369858"/>
                    <a:pt x="3373438" y="4343400"/>
                    <a:pt x="3295121" y="4356100"/>
                  </a:cubicBezTo>
                  <a:cubicBezTo>
                    <a:pt x="3216804" y="4368800"/>
                    <a:pt x="3141663" y="4436533"/>
                    <a:pt x="3085571" y="4432300"/>
                  </a:cubicBezTo>
                  <a:cubicBezTo>
                    <a:pt x="3029479" y="4428067"/>
                    <a:pt x="3000904" y="4358217"/>
                    <a:pt x="2958571" y="4330700"/>
                  </a:cubicBezTo>
                  <a:cubicBezTo>
                    <a:pt x="2916238" y="4303183"/>
                    <a:pt x="2869671" y="4309533"/>
                    <a:pt x="2831571" y="4267200"/>
                  </a:cubicBezTo>
                  <a:cubicBezTo>
                    <a:pt x="2793471" y="4224867"/>
                    <a:pt x="2771246" y="4123267"/>
                    <a:pt x="2729971" y="4076700"/>
                  </a:cubicBezTo>
                  <a:cubicBezTo>
                    <a:pt x="2688696" y="4030133"/>
                    <a:pt x="2641071" y="3989917"/>
                    <a:pt x="2583921" y="3987800"/>
                  </a:cubicBezTo>
                  <a:cubicBezTo>
                    <a:pt x="2526771" y="3985683"/>
                    <a:pt x="2453746" y="4089400"/>
                    <a:pt x="2387071" y="4064000"/>
                  </a:cubicBezTo>
                  <a:cubicBezTo>
                    <a:pt x="2320396" y="4038600"/>
                    <a:pt x="2227263" y="3878792"/>
                    <a:pt x="2183871" y="3835400"/>
                  </a:cubicBezTo>
                  <a:cubicBezTo>
                    <a:pt x="2140479" y="3792008"/>
                    <a:pt x="2114021" y="3881967"/>
                    <a:pt x="2126721" y="3803650"/>
                  </a:cubicBezTo>
                  <a:cubicBezTo>
                    <a:pt x="2139421" y="3725333"/>
                    <a:pt x="2269596" y="3489325"/>
                    <a:pt x="2260071" y="3365500"/>
                  </a:cubicBezTo>
                  <a:cubicBezTo>
                    <a:pt x="2250546" y="3241675"/>
                    <a:pt x="2141538" y="3176058"/>
                    <a:pt x="2069571" y="3060700"/>
                  </a:cubicBezTo>
                  <a:cubicBezTo>
                    <a:pt x="1997604" y="2945342"/>
                    <a:pt x="1875896" y="2752725"/>
                    <a:pt x="1828271" y="2673350"/>
                  </a:cubicBezTo>
                  <a:cubicBezTo>
                    <a:pt x="1780646" y="2593975"/>
                    <a:pt x="1819804" y="2639483"/>
                    <a:pt x="1783821" y="2584450"/>
                  </a:cubicBezTo>
                  <a:cubicBezTo>
                    <a:pt x="1747838" y="2529417"/>
                    <a:pt x="1591204" y="2433108"/>
                    <a:pt x="1612371" y="2343150"/>
                  </a:cubicBezTo>
                  <a:cubicBezTo>
                    <a:pt x="1633538" y="2253192"/>
                    <a:pt x="1882246" y="2097617"/>
                    <a:pt x="1910821" y="2044700"/>
                  </a:cubicBezTo>
                  <a:cubicBezTo>
                    <a:pt x="1939396" y="1991783"/>
                    <a:pt x="1793346" y="2055283"/>
                    <a:pt x="1783821" y="2025650"/>
                  </a:cubicBezTo>
                  <a:cubicBezTo>
                    <a:pt x="1774296" y="1996017"/>
                    <a:pt x="1832504" y="1913467"/>
                    <a:pt x="1853671" y="1866900"/>
                  </a:cubicBezTo>
                  <a:cubicBezTo>
                    <a:pt x="1874838" y="1820333"/>
                    <a:pt x="1910821" y="1829858"/>
                    <a:pt x="1910821" y="1746250"/>
                  </a:cubicBezTo>
                  <a:cubicBezTo>
                    <a:pt x="1910821" y="1662642"/>
                    <a:pt x="1880129" y="1458383"/>
                    <a:pt x="1853671" y="1365250"/>
                  </a:cubicBezTo>
                  <a:cubicBezTo>
                    <a:pt x="1827213" y="1272117"/>
                    <a:pt x="1801813" y="1217083"/>
                    <a:pt x="1752071" y="1187450"/>
                  </a:cubicBezTo>
                  <a:cubicBezTo>
                    <a:pt x="1702329" y="1157817"/>
                    <a:pt x="1598613" y="1190625"/>
                    <a:pt x="1555221" y="1187450"/>
                  </a:cubicBezTo>
                  <a:cubicBezTo>
                    <a:pt x="1511829" y="1184275"/>
                    <a:pt x="1511829" y="1151467"/>
                    <a:pt x="1491721" y="1168400"/>
                  </a:cubicBezTo>
                  <a:cubicBezTo>
                    <a:pt x="1471613" y="1185333"/>
                    <a:pt x="1538288" y="1249892"/>
                    <a:pt x="1434571" y="1289050"/>
                  </a:cubicBezTo>
                  <a:cubicBezTo>
                    <a:pt x="1330854" y="1328208"/>
                    <a:pt x="983721" y="1390650"/>
                    <a:pt x="869421" y="1403350"/>
                  </a:cubicBezTo>
                  <a:cubicBezTo>
                    <a:pt x="755121" y="1416050"/>
                    <a:pt x="810154" y="1356783"/>
                    <a:pt x="748771" y="1365250"/>
                  </a:cubicBezTo>
                  <a:cubicBezTo>
                    <a:pt x="687388" y="1373717"/>
                    <a:pt x="572029" y="1436158"/>
                    <a:pt x="501121" y="1454150"/>
                  </a:cubicBezTo>
                  <a:cubicBezTo>
                    <a:pt x="430213" y="1472142"/>
                    <a:pt x="384704" y="1477433"/>
                    <a:pt x="323321" y="1473200"/>
                  </a:cubicBezTo>
                  <a:cubicBezTo>
                    <a:pt x="261938" y="1468967"/>
                    <a:pt x="139171" y="1443567"/>
                    <a:pt x="132821" y="1428750"/>
                  </a:cubicBezTo>
                  <a:cubicBezTo>
                    <a:pt x="126471" y="1413933"/>
                    <a:pt x="252413" y="1410758"/>
                    <a:pt x="285221" y="1384300"/>
                  </a:cubicBezTo>
                  <a:cubicBezTo>
                    <a:pt x="318029" y="1357842"/>
                    <a:pt x="332846" y="1333500"/>
                    <a:pt x="329671" y="1270000"/>
                  </a:cubicBezTo>
                  <a:cubicBezTo>
                    <a:pt x="326496" y="1206500"/>
                    <a:pt x="307446" y="1044575"/>
                    <a:pt x="266171" y="1003300"/>
                  </a:cubicBezTo>
                  <a:cubicBezTo>
                    <a:pt x="224896" y="962025"/>
                    <a:pt x="125413" y="1051983"/>
                    <a:pt x="82021" y="1022350"/>
                  </a:cubicBezTo>
                  <a:cubicBezTo>
                    <a:pt x="38629" y="992717"/>
                    <a:pt x="-18521" y="867833"/>
                    <a:pt x="5821" y="825500"/>
                  </a:cubicBezTo>
                  <a:cubicBezTo>
                    <a:pt x="30163" y="783167"/>
                    <a:pt x="181504" y="794808"/>
                    <a:pt x="228071" y="768350"/>
                  </a:cubicBezTo>
                  <a:cubicBezTo>
                    <a:pt x="274638" y="741892"/>
                    <a:pt x="265113" y="677333"/>
                    <a:pt x="285221" y="666750"/>
                  </a:cubicBezTo>
                  <a:cubicBezTo>
                    <a:pt x="305329" y="656167"/>
                    <a:pt x="348721" y="721783"/>
                    <a:pt x="348721" y="704850"/>
                  </a:cubicBezTo>
                  <a:cubicBezTo>
                    <a:pt x="348721" y="687917"/>
                    <a:pt x="284163" y="626533"/>
                    <a:pt x="285221" y="565150"/>
                  </a:cubicBezTo>
                  <a:cubicBezTo>
                    <a:pt x="286279" y="503767"/>
                    <a:pt x="332846" y="410633"/>
                    <a:pt x="355071" y="336550"/>
                  </a:cubicBezTo>
                  <a:cubicBezTo>
                    <a:pt x="377296" y="262467"/>
                    <a:pt x="381529" y="161925"/>
                    <a:pt x="418571" y="120650"/>
                  </a:cubicBezTo>
                  <a:cubicBezTo>
                    <a:pt x="455613" y="79375"/>
                    <a:pt x="538163" y="109008"/>
                    <a:pt x="577321" y="88900"/>
                  </a:cubicBezTo>
                  <a:cubicBezTo>
                    <a:pt x="616479" y="68792"/>
                    <a:pt x="635000" y="34396"/>
                    <a:pt x="653521" y="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  <p:sp>
          <p:nvSpPr>
            <p:cNvPr id="14" name="Forme libre : forme 13">
              <a:extLst>
                <a:ext uri="{FF2B5EF4-FFF2-40B4-BE49-F238E27FC236}">
                  <a16:creationId xmlns:a16="http://schemas.microsoft.com/office/drawing/2014/main" id="{4BEAE9BB-B4E2-4D9D-A0E1-3456242A1240}"/>
                </a:ext>
              </a:extLst>
            </p:cNvPr>
            <p:cNvSpPr/>
            <p:nvPr/>
          </p:nvSpPr>
          <p:spPr>
            <a:xfrm>
              <a:off x="3549650" y="692150"/>
              <a:ext cx="1968500" cy="1435100"/>
            </a:xfrm>
            <a:custGeom>
              <a:avLst/>
              <a:gdLst>
                <a:gd name="connsiteX0" fmla="*/ 0 w 1968500"/>
                <a:gd name="connsiteY0" fmla="*/ 1435100 h 1435100"/>
                <a:gd name="connsiteX1" fmla="*/ 57150 w 1968500"/>
                <a:gd name="connsiteY1" fmla="*/ 1314450 h 1435100"/>
                <a:gd name="connsiteX2" fmla="*/ 12700 w 1968500"/>
                <a:gd name="connsiteY2" fmla="*/ 1257300 h 1435100"/>
                <a:gd name="connsiteX3" fmla="*/ 76200 w 1968500"/>
                <a:gd name="connsiteY3" fmla="*/ 1149350 h 1435100"/>
                <a:gd name="connsiteX4" fmla="*/ 57150 w 1968500"/>
                <a:gd name="connsiteY4" fmla="*/ 1060450 h 1435100"/>
                <a:gd name="connsiteX5" fmla="*/ 234950 w 1968500"/>
                <a:gd name="connsiteY5" fmla="*/ 1206500 h 1435100"/>
                <a:gd name="connsiteX6" fmla="*/ 368300 w 1968500"/>
                <a:gd name="connsiteY6" fmla="*/ 1092200 h 1435100"/>
                <a:gd name="connsiteX7" fmla="*/ 514350 w 1968500"/>
                <a:gd name="connsiteY7" fmla="*/ 1035050 h 1435100"/>
                <a:gd name="connsiteX8" fmla="*/ 444500 w 1968500"/>
                <a:gd name="connsiteY8" fmla="*/ 863600 h 1435100"/>
                <a:gd name="connsiteX9" fmla="*/ 552450 w 1968500"/>
                <a:gd name="connsiteY9" fmla="*/ 749300 h 1435100"/>
                <a:gd name="connsiteX10" fmla="*/ 457200 w 1968500"/>
                <a:gd name="connsiteY10" fmla="*/ 596900 h 1435100"/>
                <a:gd name="connsiteX11" fmla="*/ 247650 w 1968500"/>
                <a:gd name="connsiteY11" fmla="*/ 482600 h 1435100"/>
                <a:gd name="connsiteX12" fmla="*/ 419100 w 1968500"/>
                <a:gd name="connsiteY12" fmla="*/ 457200 h 1435100"/>
                <a:gd name="connsiteX13" fmla="*/ 444500 w 1968500"/>
                <a:gd name="connsiteY13" fmla="*/ 298450 h 1435100"/>
                <a:gd name="connsiteX14" fmla="*/ 400050 w 1968500"/>
                <a:gd name="connsiteY14" fmla="*/ 203200 h 1435100"/>
                <a:gd name="connsiteX15" fmla="*/ 520700 w 1968500"/>
                <a:gd name="connsiteY15" fmla="*/ 196850 h 1435100"/>
                <a:gd name="connsiteX16" fmla="*/ 692150 w 1968500"/>
                <a:gd name="connsiteY16" fmla="*/ 247650 h 1435100"/>
                <a:gd name="connsiteX17" fmla="*/ 749300 w 1968500"/>
                <a:gd name="connsiteY17" fmla="*/ 234950 h 1435100"/>
                <a:gd name="connsiteX18" fmla="*/ 723900 w 1968500"/>
                <a:gd name="connsiteY18" fmla="*/ 177800 h 1435100"/>
                <a:gd name="connsiteX19" fmla="*/ 901700 w 1968500"/>
                <a:gd name="connsiteY19" fmla="*/ 152400 h 1435100"/>
                <a:gd name="connsiteX20" fmla="*/ 1028700 w 1968500"/>
                <a:gd name="connsiteY20" fmla="*/ 241300 h 1435100"/>
                <a:gd name="connsiteX21" fmla="*/ 1149350 w 1968500"/>
                <a:gd name="connsiteY21" fmla="*/ 241300 h 1435100"/>
                <a:gd name="connsiteX22" fmla="*/ 1371600 w 1968500"/>
                <a:gd name="connsiteY22" fmla="*/ 114300 h 1435100"/>
                <a:gd name="connsiteX23" fmla="*/ 1771650 w 1968500"/>
                <a:gd name="connsiteY23" fmla="*/ 101600 h 1435100"/>
                <a:gd name="connsiteX24" fmla="*/ 1968500 w 1968500"/>
                <a:gd name="connsiteY24" fmla="*/ 0 h 1435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968500" h="1435100">
                  <a:moveTo>
                    <a:pt x="0" y="1435100"/>
                  </a:moveTo>
                  <a:cubicBezTo>
                    <a:pt x="27516" y="1389591"/>
                    <a:pt x="55033" y="1344083"/>
                    <a:pt x="57150" y="1314450"/>
                  </a:cubicBezTo>
                  <a:cubicBezTo>
                    <a:pt x="59267" y="1284817"/>
                    <a:pt x="9525" y="1284817"/>
                    <a:pt x="12700" y="1257300"/>
                  </a:cubicBezTo>
                  <a:cubicBezTo>
                    <a:pt x="15875" y="1229783"/>
                    <a:pt x="68792" y="1182158"/>
                    <a:pt x="76200" y="1149350"/>
                  </a:cubicBezTo>
                  <a:cubicBezTo>
                    <a:pt x="83608" y="1116542"/>
                    <a:pt x="30692" y="1050925"/>
                    <a:pt x="57150" y="1060450"/>
                  </a:cubicBezTo>
                  <a:cubicBezTo>
                    <a:pt x="83608" y="1069975"/>
                    <a:pt x="183092" y="1201208"/>
                    <a:pt x="234950" y="1206500"/>
                  </a:cubicBezTo>
                  <a:cubicBezTo>
                    <a:pt x="286808" y="1211792"/>
                    <a:pt x="321733" y="1120775"/>
                    <a:pt x="368300" y="1092200"/>
                  </a:cubicBezTo>
                  <a:cubicBezTo>
                    <a:pt x="414867" y="1063625"/>
                    <a:pt x="501650" y="1073150"/>
                    <a:pt x="514350" y="1035050"/>
                  </a:cubicBezTo>
                  <a:cubicBezTo>
                    <a:pt x="527050" y="996950"/>
                    <a:pt x="438150" y="911225"/>
                    <a:pt x="444500" y="863600"/>
                  </a:cubicBezTo>
                  <a:cubicBezTo>
                    <a:pt x="450850" y="815975"/>
                    <a:pt x="550333" y="793750"/>
                    <a:pt x="552450" y="749300"/>
                  </a:cubicBezTo>
                  <a:cubicBezTo>
                    <a:pt x="554567" y="704850"/>
                    <a:pt x="508000" y="641350"/>
                    <a:pt x="457200" y="596900"/>
                  </a:cubicBezTo>
                  <a:cubicBezTo>
                    <a:pt x="406400" y="552450"/>
                    <a:pt x="254000" y="505883"/>
                    <a:pt x="247650" y="482600"/>
                  </a:cubicBezTo>
                  <a:cubicBezTo>
                    <a:pt x="241300" y="459317"/>
                    <a:pt x="386292" y="487892"/>
                    <a:pt x="419100" y="457200"/>
                  </a:cubicBezTo>
                  <a:cubicBezTo>
                    <a:pt x="451908" y="426508"/>
                    <a:pt x="447675" y="340783"/>
                    <a:pt x="444500" y="298450"/>
                  </a:cubicBezTo>
                  <a:cubicBezTo>
                    <a:pt x="441325" y="256117"/>
                    <a:pt x="387350" y="220133"/>
                    <a:pt x="400050" y="203200"/>
                  </a:cubicBezTo>
                  <a:cubicBezTo>
                    <a:pt x="412750" y="186267"/>
                    <a:pt x="472017" y="189442"/>
                    <a:pt x="520700" y="196850"/>
                  </a:cubicBezTo>
                  <a:cubicBezTo>
                    <a:pt x="569383" y="204258"/>
                    <a:pt x="654050" y="241300"/>
                    <a:pt x="692150" y="247650"/>
                  </a:cubicBezTo>
                  <a:cubicBezTo>
                    <a:pt x="730250" y="254000"/>
                    <a:pt x="744008" y="246592"/>
                    <a:pt x="749300" y="234950"/>
                  </a:cubicBezTo>
                  <a:cubicBezTo>
                    <a:pt x="754592" y="223308"/>
                    <a:pt x="698500" y="191558"/>
                    <a:pt x="723900" y="177800"/>
                  </a:cubicBezTo>
                  <a:cubicBezTo>
                    <a:pt x="749300" y="164042"/>
                    <a:pt x="850900" y="141817"/>
                    <a:pt x="901700" y="152400"/>
                  </a:cubicBezTo>
                  <a:cubicBezTo>
                    <a:pt x="952500" y="162983"/>
                    <a:pt x="987425" y="226483"/>
                    <a:pt x="1028700" y="241300"/>
                  </a:cubicBezTo>
                  <a:cubicBezTo>
                    <a:pt x="1069975" y="256117"/>
                    <a:pt x="1092200" y="262467"/>
                    <a:pt x="1149350" y="241300"/>
                  </a:cubicBezTo>
                  <a:cubicBezTo>
                    <a:pt x="1206500" y="220133"/>
                    <a:pt x="1267883" y="137583"/>
                    <a:pt x="1371600" y="114300"/>
                  </a:cubicBezTo>
                  <a:cubicBezTo>
                    <a:pt x="1475317" y="91017"/>
                    <a:pt x="1672167" y="120650"/>
                    <a:pt x="1771650" y="101600"/>
                  </a:cubicBezTo>
                  <a:cubicBezTo>
                    <a:pt x="1871133" y="82550"/>
                    <a:pt x="1919816" y="41275"/>
                    <a:pt x="1968500" y="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</p:grpSp>
      <p:sp>
        <p:nvSpPr>
          <p:cNvPr id="61" name="Ellipse 60">
            <a:extLst>
              <a:ext uri="{FF2B5EF4-FFF2-40B4-BE49-F238E27FC236}">
                <a16:creationId xmlns:a16="http://schemas.microsoft.com/office/drawing/2014/main" id="{3E54D4FE-B1A3-406A-A4AE-21554E83A278}"/>
              </a:ext>
            </a:extLst>
          </p:cNvPr>
          <p:cNvSpPr/>
          <p:nvPr/>
        </p:nvSpPr>
        <p:spPr>
          <a:xfrm rot="16200000">
            <a:off x="1843102" y="-932431"/>
            <a:ext cx="1628297" cy="1778390"/>
          </a:xfrm>
          <a:prstGeom prst="ellipse">
            <a:avLst/>
          </a:prstGeom>
          <a:solidFill>
            <a:schemeClr val="accent2"/>
          </a:solidFill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62" name="ZoneTexte 61">
            <a:extLst>
              <a:ext uri="{FF2B5EF4-FFF2-40B4-BE49-F238E27FC236}">
                <a16:creationId xmlns:a16="http://schemas.microsoft.com/office/drawing/2014/main" id="{D425A52C-29A4-4BCE-AB1D-5067B603549C}"/>
              </a:ext>
            </a:extLst>
          </p:cNvPr>
          <p:cNvSpPr txBox="1"/>
          <p:nvPr/>
        </p:nvSpPr>
        <p:spPr>
          <a:xfrm>
            <a:off x="2133205" y="190793"/>
            <a:ext cx="1096433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200" b="1" dirty="0">
                <a:solidFill>
                  <a:schemeClr val="bg1"/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Namur</a:t>
            </a:r>
            <a:endParaRPr lang="fr-BE" sz="1200" b="1" dirty="0">
              <a:solidFill>
                <a:schemeClr val="bg1"/>
              </a:solidFill>
              <a:latin typeface="Aharoni" panose="02010803020104030203" pitchFamily="2" charset="-79"/>
              <a:cs typeface="Aharoni" panose="02010803020104030203" pitchFamily="2" charset="-79"/>
            </a:endParaRPr>
          </a:p>
        </p:txBody>
      </p:sp>
    </p:spTree>
    <p:extLst>
      <p:ext uri="{BB962C8B-B14F-4D97-AF65-F5344CB8AC3E}">
        <p14:creationId xmlns:p14="http://schemas.microsoft.com/office/powerpoint/2010/main" val="1461929930"/>
      </p:ext>
    </p:extLst>
  </p:cSld>
  <p:clrMapOvr>
    <a:masterClrMapping/>
  </p:clrMapOvr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0" name="Groupe 129">
            <a:extLst>
              <a:ext uri="{FF2B5EF4-FFF2-40B4-BE49-F238E27FC236}">
                <a16:creationId xmlns:a16="http://schemas.microsoft.com/office/drawing/2014/main" id="{0EAC705A-2310-475F-9CC2-5AB8E924C4CA}"/>
              </a:ext>
            </a:extLst>
          </p:cNvPr>
          <p:cNvGrpSpPr/>
          <p:nvPr/>
        </p:nvGrpSpPr>
        <p:grpSpPr>
          <a:xfrm>
            <a:off x="3238728" y="793608"/>
            <a:ext cx="4759892" cy="5417073"/>
            <a:chOff x="3238728" y="793608"/>
            <a:chExt cx="4759892" cy="5417073"/>
          </a:xfrm>
        </p:grpSpPr>
        <p:sp>
          <p:nvSpPr>
            <p:cNvPr id="131" name="Forme libre : forme 130">
              <a:extLst>
                <a:ext uri="{FF2B5EF4-FFF2-40B4-BE49-F238E27FC236}">
                  <a16:creationId xmlns:a16="http://schemas.microsoft.com/office/drawing/2014/main" id="{EA7CFE6F-D54A-40D7-92D5-E079B7397663}"/>
                </a:ext>
              </a:extLst>
            </p:cNvPr>
            <p:cNvSpPr/>
            <p:nvPr/>
          </p:nvSpPr>
          <p:spPr>
            <a:xfrm>
              <a:off x="3238728" y="2657232"/>
              <a:ext cx="1311705" cy="831188"/>
            </a:xfrm>
            <a:custGeom>
              <a:avLst/>
              <a:gdLst>
                <a:gd name="connsiteX0" fmla="*/ 50572 w 1311705"/>
                <a:gd name="connsiteY0" fmla="*/ 124068 h 831188"/>
                <a:gd name="connsiteX1" fmla="*/ 2947 w 1311705"/>
                <a:gd name="connsiteY1" fmla="*/ 38343 h 831188"/>
                <a:gd name="connsiteX2" fmla="*/ 145822 w 1311705"/>
                <a:gd name="connsiteY2" fmla="*/ 9768 h 831188"/>
                <a:gd name="connsiteX3" fmla="*/ 355372 w 1311705"/>
                <a:gd name="connsiteY3" fmla="*/ 16118 h 831188"/>
                <a:gd name="connsiteX4" fmla="*/ 428397 w 1311705"/>
                <a:gd name="connsiteY4" fmla="*/ 187568 h 831188"/>
                <a:gd name="connsiteX5" fmla="*/ 564922 w 1311705"/>
                <a:gd name="connsiteY5" fmla="*/ 387593 h 831188"/>
                <a:gd name="connsiteX6" fmla="*/ 723672 w 1311705"/>
                <a:gd name="connsiteY6" fmla="*/ 473318 h 831188"/>
                <a:gd name="connsiteX7" fmla="*/ 895122 w 1311705"/>
                <a:gd name="connsiteY7" fmla="*/ 368543 h 831188"/>
                <a:gd name="connsiteX8" fmla="*/ 1031647 w 1311705"/>
                <a:gd name="connsiteY8" fmla="*/ 368543 h 831188"/>
                <a:gd name="connsiteX9" fmla="*/ 1031647 w 1311705"/>
                <a:gd name="connsiteY9" fmla="*/ 311393 h 831188"/>
                <a:gd name="connsiteX10" fmla="*/ 1257072 w 1311705"/>
                <a:gd name="connsiteY10" fmla="*/ 317743 h 831188"/>
                <a:gd name="connsiteX11" fmla="*/ 1311047 w 1311705"/>
                <a:gd name="connsiteY11" fmla="*/ 489193 h 831188"/>
                <a:gd name="connsiteX12" fmla="*/ 1234847 w 1311705"/>
                <a:gd name="connsiteY12" fmla="*/ 511418 h 831188"/>
                <a:gd name="connsiteX13" fmla="*/ 1222147 w 1311705"/>
                <a:gd name="connsiteY13" fmla="*/ 603493 h 831188"/>
                <a:gd name="connsiteX14" fmla="*/ 1076097 w 1311705"/>
                <a:gd name="connsiteY14" fmla="*/ 628893 h 831188"/>
                <a:gd name="connsiteX15" fmla="*/ 818922 w 1311705"/>
                <a:gd name="connsiteY15" fmla="*/ 616193 h 831188"/>
                <a:gd name="connsiteX16" fmla="*/ 837972 w 1311705"/>
                <a:gd name="connsiteY16" fmla="*/ 714618 h 831188"/>
                <a:gd name="connsiteX17" fmla="*/ 612547 w 1311705"/>
                <a:gd name="connsiteY17" fmla="*/ 771768 h 831188"/>
                <a:gd name="connsiteX18" fmla="*/ 618897 w 1311705"/>
                <a:gd name="connsiteY18" fmla="*/ 825743 h 831188"/>
                <a:gd name="connsiteX19" fmla="*/ 472847 w 1311705"/>
                <a:gd name="connsiteY19" fmla="*/ 825743 h 831188"/>
                <a:gd name="connsiteX20" fmla="*/ 456972 w 1311705"/>
                <a:gd name="connsiteY20" fmla="*/ 793993 h 831188"/>
                <a:gd name="connsiteX21" fmla="*/ 317272 w 1311705"/>
                <a:gd name="connsiteY21" fmla="*/ 803518 h 831188"/>
                <a:gd name="connsiteX22" fmla="*/ 326797 w 1311705"/>
                <a:gd name="connsiteY22" fmla="*/ 609843 h 831188"/>
                <a:gd name="connsiteX23" fmla="*/ 190272 w 1311705"/>
                <a:gd name="connsiteY23" fmla="*/ 520943 h 831188"/>
                <a:gd name="connsiteX24" fmla="*/ 50572 w 1311705"/>
                <a:gd name="connsiteY24" fmla="*/ 409818 h 831188"/>
                <a:gd name="connsiteX25" fmla="*/ 21997 w 1311705"/>
                <a:gd name="connsiteY25" fmla="*/ 298693 h 831188"/>
                <a:gd name="connsiteX26" fmla="*/ 2947 w 1311705"/>
                <a:gd name="connsiteY26" fmla="*/ 190743 h 831188"/>
                <a:gd name="connsiteX27" fmla="*/ 66447 w 1311705"/>
                <a:gd name="connsiteY27" fmla="*/ 184393 h 831188"/>
                <a:gd name="connsiteX28" fmla="*/ 50572 w 1311705"/>
                <a:gd name="connsiteY28" fmla="*/ 124068 h 831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311705" h="831188">
                  <a:moveTo>
                    <a:pt x="50572" y="124068"/>
                  </a:moveTo>
                  <a:cubicBezTo>
                    <a:pt x="39989" y="99726"/>
                    <a:pt x="-12928" y="57393"/>
                    <a:pt x="2947" y="38343"/>
                  </a:cubicBezTo>
                  <a:cubicBezTo>
                    <a:pt x="18822" y="19293"/>
                    <a:pt x="87085" y="13472"/>
                    <a:pt x="145822" y="9768"/>
                  </a:cubicBezTo>
                  <a:cubicBezTo>
                    <a:pt x="204559" y="6064"/>
                    <a:pt x="308276" y="-13515"/>
                    <a:pt x="355372" y="16118"/>
                  </a:cubicBezTo>
                  <a:cubicBezTo>
                    <a:pt x="402468" y="45751"/>
                    <a:pt x="393472" y="125656"/>
                    <a:pt x="428397" y="187568"/>
                  </a:cubicBezTo>
                  <a:cubicBezTo>
                    <a:pt x="463322" y="249481"/>
                    <a:pt x="515710" y="339968"/>
                    <a:pt x="564922" y="387593"/>
                  </a:cubicBezTo>
                  <a:cubicBezTo>
                    <a:pt x="614135" y="435218"/>
                    <a:pt x="668639" y="476493"/>
                    <a:pt x="723672" y="473318"/>
                  </a:cubicBezTo>
                  <a:cubicBezTo>
                    <a:pt x="778705" y="470143"/>
                    <a:pt x="843793" y="386005"/>
                    <a:pt x="895122" y="368543"/>
                  </a:cubicBezTo>
                  <a:cubicBezTo>
                    <a:pt x="946451" y="351081"/>
                    <a:pt x="1008893" y="378068"/>
                    <a:pt x="1031647" y="368543"/>
                  </a:cubicBezTo>
                  <a:cubicBezTo>
                    <a:pt x="1054401" y="359018"/>
                    <a:pt x="994076" y="319860"/>
                    <a:pt x="1031647" y="311393"/>
                  </a:cubicBezTo>
                  <a:cubicBezTo>
                    <a:pt x="1069218" y="302926"/>
                    <a:pt x="1210505" y="288110"/>
                    <a:pt x="1257072" y="317743"/>
                  </a:cubicBezTo>
                  <a:cubicBezTo>
                    <a:pt x="1303639" y="347376"/>
                    <a:pt x="1314751" y="456914"/>
                    <a:pt x="1311047" y="489193"/>
                  </a:cubicBezTo>
                  <a:cubicBezTo>
                    <a:pt x="1307343" y="521472"/>
                    <a:pt x="1249664" y="492368"/>
                    <a:pt x="1234847" y="511418"/>
                  </a:cubicBezTo>
                  <a:cubicBezTo>
                    <a:pt x="1220030" y="530468"/>
                    <a:pt x="1248605" y="583914"/>
                    <a:pt x="1222147" y="603493"/>
                  </a:cubicBezTo>
                  <a:cubicBezTo>
                    <a:pt x="1195689" y="623072"/>
                    <a:pt x="1143301" y="626776"/>
                    <a:pt x="1076097" y="628893"/>
                  </a:cubicBezTo>
                  <a:cubicBezTo>
                    <a:pt x="1008893" y="631010"/>
                    <a:pt x="858609" y="601906"/>
                    <a:pt x="818922" y="616193"/>
                  </a:cubicBezTo>
                  <a:cubicBezTo>
                    <a:pt x="779235" y="630480"/>
                    <a:pt x="872368" y="688689"/>
                    <a:pt x="837972" y="714618"/>
                  </a:cubicBezTo>
                  <a:cubicBezTo>
                    <a:pt x="803576" y="740547"/>
                    <a:pt x="649060" y="753247"/>
                    <a:pt x="612547" y="771768"/>
                  </a:cubicBezTo>
                  <a:cubicBezTo>
                    <a:pt x="576035" y="790289"/>
                    <a:pt x="642180" y="816747"/>
                    <a:pt x="618897" y="825743"/>
                  </a:cubicBezTo>
                  <a:cubicBezTo>
                    <a:pt x="595614" y="834739"/>
                    <a:pt x="499835" y="831035"/>
                    <a:pt x="472847" y="825743"/>
                  </a:cubicBezTo>
                  <a:cubicBezTo>
                    <a:pt x="445860" y="820451"/>
                    <a:pt x="482901" y="797697"/>
                    <a:pt x="456972" y="793993"/>
                  </a:cubicBezTo>
                  <a:cubicBezTo>
                    <a:pt x="431043" y="790289"/>
                    <a:pt x="338968" y="834210"/>
                    <a:pt x="317272" y="803518"/>
                  </a:cubicBezTo>
                  <a:cubicBezTo>
                    <a:pt x="295576" y="772826"/>
                    <a:pt x="347964" y="656939"/>
                    <a:pt x="326797" y="609843"/>
                  </a:cubicBezTo>
                  <a:cubicBezTo>
                    <a:pt x="305630" y="562747"/>
                    <a:pt x="236310" y="554281"/>
                    <a:pt x="190272" y="520943"/>
                  </a:cubicBezTo>
                  <a:cubicBezTo>
                    <a:pt x="144235" y="487606"/>
                    <a:pt x="78618" y="446860"/>
                    <a:pt x="50572" y="409818"/>
                  </a:cubicBezTo>
                  <a:cubicBezTo>
                    <a:pt x="22526" y="372776"/>
                    <a:pt x="29934" y="335205"/>
                    <a:pt x="21997" y="298693"/>
                  </a:cubicBezTo>
                  <a:cubicBezTo>
                    <a:pt x="14060" y="262181"/>
                    <a:pt x="-4461" y="209793"/>
                    <a:pt x="2947" y="190743"/>
                  </a:cubicBezTo>
                  <a:cubicBezTo>
                    <a:pt x="10355" y="171693"/>
                    <a:pt x="59039" y="199739"/>
                    <a:pt x="66447" y="184393"/>
                  </a:cubicBezTo>
                  <a:cubicBezTo>
                    <a:pt x="73855" y="169047"/>
                    <a:pt x="61155" y="148410"/>
                    <a:pt x="50572" y="124068"/>
                  </a:cubicBezTo>
                  <a:close/>
                </a:path>
              </a:pathLst>
            </a:custGeom>
            <a:solidFill>
              <a:schemeClr val="accent4">
                <a:alpha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  <p:sp>
          <p:nvSpPr>
            <p:cNvPr id="132" name="Forme libre : forme 131">
              <a:extLst>
                <a:ext uri="{FF2B5EF4-FFF2-40B4-BE49-F238E27FC236}">
                  <a16:creationId xmlns:a16="http://schemas.microsoft.com/office/drawing/2014/main" id="{990EBA8C-96E7-4EA3-9AD2-9CDA75621B73}"/>
                </a:ext>
              </a:extLst>
            </p:cNvPr>
            <p:cNvSpPr/>
            <p:nvPr/>
          </p:nvSpPr>
          <p:spPr>
            <a:xfrm>
              <a:off x="6025491" y="1935803"/>
              <a:ext cx="525600" cy="506010"/>
            </a:xfrm>
            <a:custGeom>
              <a:avLst/>
              <a:gdLst>
                <a:gd name="connsiteX0" fmla="*/ 199097 w 525600"/>
                <a:gd name="connsiteY0" fmla="*/ 14441 h 506010"/>
                <a:gd name="connsiteX1" fmla="*/ 120515 w 525600"/>
                <a:gd name="connsiteY1" fmla="*/ 119216 h 506010"/>
                <a:gd name="connsiteX2" fmla="*/ 163378 w 525600"/>
                <a:gd name="connsiteY2" fmla="*/ 195416 h 506010"/>
                <a:gd name="connsiteX3" fmla="*/ 68128 w 525600"/>
                <a:gd name="connsiteY3" fmla="*/ 228753 h 506010"/>
                <a:gd name="connsiteX4" fmla="*/ 3834 w 525600"/>
                <a:gd name="connsiteY4" fmla="*/ 312097 h 506010"/>
                <a:gd name="connsiteX5" fmla="*/ 182428 w 525600"/>
                <a:gd name="connsiteY5" fmla="*/ 457353 h 506010"/>
                <a:gd name="connsiteX6" fmla="*/ 230053 w 525600"/>
                <a:gd name="connsiteY6" fmla="*/ 504978 h 506010"/>
                <a:gd name="connsiteX7" fmla="*/ 315778 w 525600"/>
                <a:gd name="connsiteY7" fmla="*/ 483547 h 506010"/>
                <a:gd name="connsiteX8" fmla="*/ 287203 w 525600"/>
                <a:gd name="connsiteY8" fmla="*/ 409728 h 506010"/>
                <a:gd name="connsiteX9" fmla="*/ 339590 w 525600"/>
                <a:gd name="connsiteY9" fmla="*/ 326385 h 506010"/>
                <a:gd name="connsiteX10" fmla="*/ 315778 w 525600"/>
                <a:gd name="connsiteY10" fmla="*/ 257328 h 506010"/>
                <a:gd name="connsiteX11" fmla="*/ 427697 w 525600"/>
                <a:gd name="connsiteY11" fmla="*/ 176366 h 506010"/>
                <a:gd name="connsiteX12" fmla="*/ 520565 w 525600"/>
                <a:gd name="connsiteY12" fmla="*/ 73972 h 506010"/>
                <a:gd name="connsiteX13" fmla="*/ 496753 w 525600"/>
                <a:gd name="connsiteY13" fmla="*/ 40635 h 506010"/>
                <a:gd name="connsiteX14" fmla="*/ 358640 w 525600"/>
                <a:gd name="connsiteY14" fmla="*/ 119216 h 506010"/>
                <a:gd name="connsiteX15" fmla="*/ 277678 w 525600"/>
                <a:gd name="connsiteY15" fmla="*/ 52541 h 506010"/>
                <a:gd name="connsiteX16" fmla="*/ 284822 w 525600"/>
                <a:gd name="connsiteY16" fmla="*/ 4916 h 506010"/>
                <a:gd name="connsiteX17" fmla="*/ 199097 w 525600"/>
                <a:gd name="connsiteY17" fmla="*/ 14441 h 506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25600" h="506010">
                  <a:moveTo>
                    <a:pt x="199097" y="14441"/>
                  </a:moveTo>
                  <a:cubicBezTo>
                    <a:pt x="171713" y="33491"/>
                    <a:pt x="126468" y="89054"/>
                    <a:pt x="120515" y="119216"/>
                  </a:cubicBezTo>
                  <a:cubicBezTo>
                    <a:pt x="114562" y="149378"/>
                    <a:pt x="172109" y="177160"/>
                    <a:pt x="163378" y="195416"/>
                  </a:cubicBezTo>
                  <a:cubicBezTo>
                    <a:pt x="154647" y="213672"/>
                    <a:pt x="94719" y="209306"/>
                    <a:pt x="68128" y="228753"/>
                  </a:cubicBezTo>
                  <a:cubicBezTo>
                    <a:pt x="41537" y="248200"/>
                    <a:pt x="-15216" y="273997"/>
                    <a:pt x="3834" y="312097"/>
                  </a:cubicBezTo>
                  <a:cubicBezTo>
                    <a:pt x="22884" y="350197"/>
                    <a:pt x="144725" y="425206"/>
                    <a:pt x="182428" y="457353"/>
                  </a:cubicBezTo>
                  <a:cubicBezTo>
                    <a:pt x="220131" y="489500"/>
                    <a:pt x="207828" y="500612"/>
                    <a:pt x="230053" y="504978"/>
                  </a:cubicBezTo>
                  <a:cubicBezTo>
                    <a:pt x="252278" y="509344"/>
                    <a:pt x="306253" y="499422"/>
                    <a:pt x="315778" y="483547"/>
                  </a:cubicBezTo>
                  <a:cubicBezTo>
                    <a:pt x="325303" y="467672"/>
                    <a:pt x="283234" y="435922"/>
                    <a:pt x="287203" y="409728"/>
                  </a:cubicBezTo>
                  <a:cubicBezTo>
                    <a:pt x="291172" y="383534"/>
                    <a:pt x="334828" y="351785"/>
                    <a:pt x="339590" y="326385"/>
                  </a:cubicBezTo>
                  <a:cubicBezTo>
                    <a:pt x="344352" y="300985"/>
                    <a:pt x="301094" y="282331"/>
                    <a:pt x="315778" y="257328"/>
                  </a:cubicBezTo>
                  <a:cubicBezTo>
                    <a:pt x="330462" y="232325"/>
                    <a:pt x="393566" y="206925"/>
                    <a:pt x="427697" y="176366"/>
                  </a:cubicBezTo>
                  <a:cubicBezTo>
                    <a:pt x="461828" y="145807"/>
                    <a:pt x="509056" y="96594"/>
                    <a:pt x="520565" y="73972"/>
                  </a:cubicBezTo>
                  <a:cubicBezTo>
                    <a:pt x="532074" y="51350"/>
                    <a:pt x="523740" y="33094"/>
                    <a:pt x="496753" y="40635"/>
                  </a:cubicBezTo>
                  <a:cubicBezTo>
                    <a:pt x="469766" y="48176"/>
                    <a:pt x="395152" y="117232"/>
                    <a:pt x="358640" y="119216"/>
                  </a:cubicBezTo>
                  <a:cubicBezTo>
                    <a:pt x="322128" y="121200"/>
                    <a:pt x="289981" y="71591"/>
                    <a:pt x="277678" y="52541"/>
                  </a:cubicBezTo>
                  <a:cubicBezTo>
                    <a:pt x="265375" y="33491"/>
                    <a:pt x="301888" y="11266"/>
                    <a:pt x="284822" y="4916"/>
                  </a:cubicBezTo>
                  <a:cubicBezTo>
                    <a:pt x="267756" y="-1434"/>
                    <a:pt x="226481" y="-4609"/>
                    <a:pt x="199097" y="14441"/>
                  </a:cubicBezTo>
                  <a:close/>
                </a:path>
              </a:pathLst>
            </a:custGeom>
            <a:solidFill>
              <a:schemeClr val="accent4">
                <a:alpha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  <p:sp>
          <p:nvSpPr>
            <p:cNvPr id="133" name="Forme libre : forme 132">
              <a:extLst>
                <a:ext uri="{FF2B5EF4-FFF2-40B4-BE49-F238E27FC236}">
                  <a16:creationId xmlns:a16="http://schemas.microsoft.com/office/drawing/2014/main" id="{EE938738-A224-4BA9-85BC-4BA7F93F7B22}"/>
                </a:ext>
              </a:extLst>
            </p:cNvPr>
            <p:cNvSpPr/>
            <p:nvPr/>
          </p:nvSpPr>
          <p:spPr>
            <a:xfrm>
              <a:off x="5490981" y="1924607"/>
              <a:ext cx="168545" cy="214043"/>
            </a:xfrm>
            <a:custGeom>
              <a:avLst/>
              <a:gdLst>
                <a:gd name="connsiteX0" fmla="*/ 182 w 168545"/>
                <a:gd name="connsiteY0" fmla="*/ 28018 h 214043"/>
                <a:gd name="connsiteX1" fmla="*/ 31138 w 168545"/>
                <a:gd name="connsiteY1" fmla="*/ 108981 h 214043"/>
                <a:gd name="connsiteX2" fmla="*/ 23994 w 168545"/>
                <a:gd name="connsiteY2" fmla="*/ 175656 h 214043"/>
                <a:gd name="connsiteX3" fmla="*/ 145438 w 168545"/>
                <a:gd name="connsiteY3" fmla="*/ 213756 h 214043"/>
                <a:gd name="connsiteX4" fmla="*/ 166869 w 168545"/>
                <a:gd name="connsiteY4" fmla="*/ 156606 h 214043"/>
                <a:gd name="connsiteX5" fmla="*/ 121625 w 168545"/>
                <a:gd name="connsiteY5" fmla="*/ 80406 h 214043"/>
                <a:gd name="connsiteX6" fmla="*/ 104957 w 168545"/>
                <a:gd name="connsiteY6" fmla="*/ 8968 h 214043"/>
                <a:gd name="connsiteX7" fmla="*/ 47807 w 168545"/>
                <a:gd name="connsiteY7" fmla="*/ 1824 h 214043"/>
                <a:gd name="connsiteX8" fmla="*/ 182 w 168545"/>
                <a:gd name="connsiteY8" fmla="*/ 28018 h 214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8545" h="214043">
                  <a:moveTo>
                    <a:pt x="182" y="28018"/>
                  </a:moveTo>
                  <a:cubicBezTo>
                    <a:pt x="-2596" y="45877"/>
                    <a:pt x="27169" y="84375"/>
                    <a:pt x="31138" y="108981"/>
                  </a:cubicBezTo>
                  <a:cubicBezTo>
                    <a:pt x="35107" y="133587"/>
                    <a:pt x="4944" y="158194"/>
                    <a:pt x="23994" y="175656"/>
                  </a:cubicBezTo>
                  <a:cubicBezTo>
                    <a:pt x="43044" y="193118"/>
                    <a:pt x="121626" y="216931"/>
                    <a:pt x="145438" y="213756"/>
                  </a:cubicBezTo>
                  <a:cubicBezTo>
                    <a:pt x="169251" y="210581"/>
                    <a:pt x="170838" y="178831"/>
                    <a:pt x="166869" y="156606"/>
                  </a:cubicBezTo>
                  <a:cubicBezTo>
                    <a:pt x="162900" y="134381"/>
                    <a:pt x="131944" y="105012"/>
                    <a:pt x="121625" y="80406"/>
                  </a:cubicBezTo>
                  <a:cubicBezTo>
                    <a:pt x="111306" y="55800"/>
                    <a:pt x="117260" y="22065"/>
                    <a:pt x="104957" y="8968"/>
                  </a:cubicBezTo>
                  <a:cubicBezTo>
                    <a:pt x="92654" y="-4129"/>
                    <a:pt x="64476" y="633"/>
                    <a:pt x="47807" y="1824"/>
                  </a:cubicBezTo>
                  <a:cubicBezTo>
                    <a:pt x="31138" y="3015"/>
                    <a:pt x="2960" y="10159"/>
                    <a:pt x="182" y="28018"/>
                  </a:cubicBezTo>
                  <a:close/>
                </a:path>
              </a:pathLst>
            </a:custGeom>
            <a:solidFill>
              <a:schemeClr val="accent4">
                <a:alpha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  <p:sp>
          <p:nvSpPr>
            <p:cNvPr id="134" name="Forme libre : forme 133">
              <a:extLst>
                <a:ext uri="{FF2B5EF4-FFF2-40B4-BE49-F238E27FC236}">
                  <a16:creationId xmlns:a16="http://schemas.microsoft.com/office/drawing/2014/main" id="{96CCE3A9-896A-44FB-8F22-8457CABB7E7B}"/>
                </a:ext>
              </a:extLst>
            </p:cNvPr>
            <p:cNvSpPr/>
            <p:nvPr/>
          </p:nvSpPr>
          <p:spPr>
            <a:xfrm>
              <a:off x="5050253" y="793608"/>
              <a:ext cx="416079" cy="374199"/>
            </a:xfrm>
            <a:custGeom>
              <a:avLst/>
              <a:gdLst>
                <a:gd name="connsiteX0" fmla="*/ 83722 w 416079"/>
                <a:gd name="connsiteY0" fmla="*/ 130317 h 374199"/>
                <a:gd name="connsiteX1" fmla="*/ 378 w 416079"/>
                <a:gd name="connsiteY1" fmla="*/ 244617 h 374199"/>
                <a:gd name="connsiteX2" fmla="*/ 119441 w 416079"/>
                <a:gd name="connsiteY2" fmla="*/ 256523 h 374199"/>
                <a:gd name="connsiteX3" fmla="*/ 138491 w 416079"/>
                <a:gd name="connsiteY3" fmla="*/ 370823 h 374199"/>
                <a:gd name="connsiteX4" fmla="*/ 245647 w 416079"/>
                <a:gd name="connsiteY4" fmla="*/ 335105 h 374199"/>
                <a:gd name="connsiteX5" fmla="*/ 281366 w 416079"/>
                <a:gd name="connsiteY5" fmla="*/ 244617 h 374199"/>
                <a:gd name="connsiteX6" fmla="*/ 414716 w 416079"/>
                <a:gd name="connsiteY6" fmla="*/ 185086 h 374199"/>
                <a:gd name="connsiteX7" fmla="*/ 352803 w 416079"/>
                <a:gd name="connsiteY7" fmla="*/ 139842 h 374199"/>
                <a:gd name="connsiteX8" fmla="*/ 390903 w 416079"/>
                <a:gd name="connsiteY8" fmla="*/ 42211 h 374199"/>
                <a:gd name="connsiteX9" fmla="*/ 262316 w 416079"/>
                <a:gd name="connsiteY9" fmla="*/ 46973 h 374199"/>
                <a:gd name="connsiteX10" fmla="*/ 231360 w 416079"/>
                <a:gd name="connsiteY10" fmla="*/ 92217 h 374199"/>
                <a:gd name="connsiteX11" fmla="*/ 152778 w 416079"/>
                <a:gd name="connsiteY11" fmla="*/ 4111 h 374199"/>
                <a:gd name="connsiteX12" fmla="*/ 119441 w 416079"/>
                <a:gd name="connsiteY12" fmla="*/ 23161 h 374199"/>
                <a:gd name="connsiteX13" fmla="*/ 140872 w 416079"/>
                <a:gd name="connsiteY13" fmla="*/ 99361 h 374199"/>
                <a:gd name="connsiteX14" fmla="*/ 83722 w 416079"/>
                <a:gd name="connsiteY14" fmla="*/ 130317 h 374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16079" h="374199">
                  <a:moveTo>
                    <a:pt x="83722" y="130317"/>
                  </a:moveTo>
                  <a:cubicBezTo>
                    <a:pt x="60306" y="154526"/>
                    <a:pt x="-5575" y="223583"/>
                    <a:pt x="378" y="244617"/>
                  </a:cubicBezTo>
                  <a:cubicBezTo>
                    <a:pt x="6331" y="265651"/>
                    <a:pt x="96422" y="235489"/>
                    <a:pt x="119441" y="256523"/>
                  </a:cubicBezTo>
                  <a:cubicBezTo>
                    <a:pt x="142460" y="277557"/>
                    <a:pt x="117457" y="357726"/>
                    <a:pt x="138491" y="370823"/>
                  </a:cubicBezTo>
                  <a:cubicBezTo>
                    <a:pt x="159525" y="383920"/>
                    <a:pt x="221835" y="356139"/>
                    <a:pt x="245647" y="335105"/>
                  </a:cubicBezTo>
                  <a:cubicBezTo>
                    <a:pt x="269459" y="314071"/>
                    <a:pt x="253188" y="269620"/>
                    <a:pt x="281366" y="244617"/>
                  </a:cubicBezTo>
                  <a:cubicBezTo>
                    <a:pt x="309544" y="219614"/>
                    <a:pt x="402810" y="202548"/>
                    <a:pt x="414716" y="185086"/>
                  </a:cubicBezTo>
                  <a:cubicBezTo>
                    <a:pt x="426622" y="167624"/>
                    <a:pt x="356772" y="163655"/>
                    <a:pt x="352803" y="139842"/>
                  </a:cubicBezTo>
                  <a:cubicBezTo>
                    <a:pt x="348834" y="116029"/>
                    <a:pt x="405984" y="57689"/>
                    <a:pt x="390903" y="42211"/>
                  </a:cubicBezTo>
                  <a:cubicBezTo>
                    <a:pt x="375822" y="26733"/>
                    <a:pt x="288907" y="38639"/>
                    <a:pt x="262316" y="46973"/>
                  </a:cubicBezTo>
                  <a:cubicBezTo>
                    <a:pt x="235725" y="55307"/>
                    <a:pt x="249616" y="99361"/>
                    <a:pt x="231360" y="92217"/>
                  </a:cubicBezTo>
                  <a:cubicBezTo>
                    <a:pt x="213104" y="85073"/>
                    <a:pt x="171431" y="15620"/>
                    <a:pt x="152778" y="4111"/>
                  </a:cubicBezTo>
                  <a:cubicBezTo>
                    <a:pt x="134125" y="-7398"/>
                    <a:pt x="121425" y="7286"/>
                    <a:pt x="119441" y="23161"/>
                  </a:cubicBezTo>
                  <a:cubicBezTo>
                    <a:pt x="117457" y="39036"/>
                    <a:pt x="145635" y="84677"/>
                    <a:pt x="140872" y="99361"/>
                  </a:cubicBezTo>
                  <a:cubicBezTo>
                    <a:pt x="136109" y="114045"/>
                    <a:pt x="107138" y="106108"/>
                    <a:pt x="83722" y="130317"/>
                  </a:cubicBezTo>
                  <a:close/>
                </a:path>
              </a:pathLst>
            </a:custGeom>
            <a:solidFill>
              <a:schemeClr val="accent4">
                <a:alpha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  <p:sp>
          <p:nvSpPr>
            <p:cNvPr id="135" name="Forme libre : forme 134">
              <a:extLst>
                <a:ext uri="{FF2B5EF4-FFF2-40B4-BE49-F238E27FC236}">
                  <a16:creationId xmlns:a16="http://schemas.microsoft.com/office/drawing/2014/main" id="{0181791D-7CA1-4D30-AADC-76AB8336F482}"/>
                </a:ext>
              </a:extLst>
            </p:cNvPr>
            <p:cNvSpPr/>
            <p:nvPr/>
          </p:nvSpPr>
          <p:spPr>
            <a:xfrm>
              <a:off x="4069167" y="993600"/>
              <a:ext cx="335682" cy="232260"/>
            </a:xfrm>
            <a:custGeom>
              <a:avLst/>
              <a:gdLst>
                <a:gd name="connsiteX0" fmla="*/ 205177 w 335682"/>
                <a:gd name="connsiteY0" fmla="*/ 1763 h 232260"/>
                <a:gd name="connsiteX1" fmla="*/ 300427 w 335682"/>
                <a:gd name="connsiteY1" fmla="*/ 16050 h 232260"/>
                <a:gd name="connsiteX2" fmla="*/ 333764 w 335682"/>
                <a:gd name="connsiteY2" fmla="*/ 116063 h 232260"/>
                <a:gd name="connsiteX3" fmla="*/ 250421 w 335682"/>
                <a:gd name="connsiteY3" fmla="*/ 154163 h 232260"/>
                <a:gd name="connsiteX4" fmla="*/ 259946 w 335682"/>
                <a:gd name="connsiteY4" fmla="*/ 220838 h 232260"/>
                <a:gd name="connsiteX5" fmla="*/ 140883 w 335682"/>
                <a:gd name="connsiteY5" fmla="*/ 206550 h 232260"/>
                <a:gd name="connsiteX6" fmla="*/ 71827 w 335682"/>
                <a:gd name="connsiteY6" fmla="*/ 230363 h 232260"/>
                <a:gd name="connsiteX7" fmla="*/ 62302 w 335682"/>
                <a:gd name="connsiteY7" fmla="*/ 147019 h 232260"/>
                <a:gd name="connsiteX8" fmla="*/ 389 w 335682"/>
                <a:gd name="connsiteY8" fmla="*/ 111300 h 232260"/>
                <a:gd name="connsiteX9" fmla="*/ 95639 w 335682"/>
                <a:gd name="connsiteY9" fmla="*/ 82725 h 232260"/>
                <a:gd name="connsiteX10" fmla="*/ 86114 w 335682"/>
                <a:gd name="connsiteY10" fmla="*/ 32719 h 232260"/>
                <a:gd name="connsiteX11" fmla="*/ 205177 w 335682"/>
                <a:gd name="connsiteY11" fmla="*/ 1763 h 232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35682" h="232260">
                  <a:moveTo>
                    <a:pt x="205177" y="1763"/>
                  </a:moveTo>
                  <a:cubicBezTo>
                    <a:pt x="240896" y="-1015"/>
                    <a:pt x="278996" y="-3000"/>
                    <a:pt x="300427" y="16050"/>
                  </a:cubicBezTo>
                  <a:cubicBezTo>
                    <a:pt x="321858" y="35100"/>
                    <a:pt x="342098" y="93044"/>
                    <a:pt x="333764" y="116063"/>
                  </a:cubicBezTo>
                  <a:cubicBezTo>
                    <a:pt x="325430" y="139082"/>
                    <a:pt x="262724" y="136701"/>
                    <a:pt x="250421" y="154163"/>
                  </a:cubicBezTo>
                  <a:cubicBezTo>
                    <a:pt x="238118" y="171626"/>
                    <a:pt x="278202" y="212107"/>
                    <a:pt x="259946" y="220838"/>
                  </a:cubicBezTo>
                  <a:cubicBezTo>
                    <a:pt x="241690" y="229569"/>
                    <a:pt x="172236" y="204963"/>
                    <a:pt x="140883" y="206550"/>
                  </a:cubicBezTo>
                  <a:cubicBezTo>
                    <a:pt x="109530" y="208137"/>
                    <a:pt x="84924" y="240285"/>
                    <a:pt x="71827" y="230363"/>
                  </a:cubicBezTo>
                  <a:cubicBezTo>
                    <a:pt x="58730" y="220441"/>
                    <a:pt x="74208" y="166863"/>
                    <a:pt x="62302" y="147019"/>
                  </a:cubicBezTo>
                  <a:cubicBezTo>
                    <a:pt x="50396" y="127175"/>
                    <a:pt x="-5167" y="122016"/>
                    <a:pt x="389" y="111300"/>
                  </a:cubicBezTo>
                  <a:cubicBezTo>
                    <a:pt x="5945" y="100584"/>
                    <a:pt x="81352" y="95822"/>
                    <a:pt x="95639" y="82725"/>
                  </a:cubicBezTo>
                  <a:cubicBezTo>
                    <a:pt x="109926" y="69628"/>
                    <a:pt x="70636" y="39466"/>
                    <a:pt x="86114" y="32719"/>
                  </a:cubicBezTo>
                  <a:cubicBezTo>
                    <a:pt x="101592" y="25972"/>
                    <a:pt x="169458" y="4541"/>
                    <a:pt x="205177" y="1763"/>
                  </a:cubicBezTo>
                  <a:close/>
                </a:path>
              </a:pathLst>
            </a:custGeom>
            <a:solidFill>
              <a:schemeClr val="accent4">
                <a:alpha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  <p:sp>
          <p:nvSpPr>
            <p:cNvPr id="136" name="Forme libre : forme 135">
              <a:extLst>
                <a:ext uri="{FF2B5EF4-FFF2-40B4-BE49-F238E27FC236}">
                  <a16:creationId xmlns:a16="http://schemas.microsoft.com/office/drawing/2014/main" id="{1E5C0924-0A4D-452F-97EC-164F2807E4DC}"/>
                </a:ext>
              </a:extLst>
            </p:cNvPr>
            <p:cNvSpPr/>
            <p:nvPr/>
          </p:nvSpPr>
          <p:spPr>
            <a:xfrm>
              <a:off x="5640068" y="3250931"/>
              <a:ext cx="266418" cy="259040"/>
            </a:xfrm>
            <a:custGeom>
              <a:avLst/>
              <a:gdLst>
                <a:gd name="connsiteX0" fmla="*/ 165420 w 266418"/>
                <a:gd name="connsiteY0" fmla="*/ 9000 h 259040"/>
                <a:gd name="connsiteX1" fmla="*/ 179707 w 266418"/>
                <a:gd name="connsiteY1" fmla="*/ 97107 h 259040"/>
                <a:gd name="connsiteX2" fmla="*/ 265432 w 266418"/>
                <a:gd name="connsiteY2" fmla="*/ 175688 h 259040"/>
                <a:gd name="connsiteX3" fmla="*/ 115413 w 266418"/>
                <a:gd name="connsiteY3" fmla="*/ 259032 h 259040"/>
                <a:gd name="connsiteX4" fmla="*/ 1113 w 266418"/>
                <a:gd name="connsiteY4" fmla="*/ 170925 h 259040"/>
                <a:gd name="connsiteX5" fmla="*/ 58263 w 266418"/>
                <a:gd name="connsiteY5" fmla="*/ 132825 h 259040"/>
                <a:gd name="connsiteX6" fmla="*/ 74932 w 266418"/>
                <a:gd name="connsiteY6" fmla="*/ 18525 h 259040"/>
                <a:gd name="connsiteX7" fmla="*/ 165420 w 266418"/>
                <a:gd name="connsiteY7" fmla="*/ 9000 h 259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6418" h="259040">
                  <a:moveTo>
                    <a:pt x="165420" y="9000"/>
                  </a:moveTo>
                  <a:cubicBezTo>
                    <a:pt x="182883" y="22097"/>
                    <a:pt x="163038" y="69326"/>
                    <a:pt x="179707" y="97107"/>
                  </a:cubicBezTo>
                  <a:cubicBezTo>
                    <a:pt x="196376" y="124888"/>
                    <a:pt x="276148" y="148701"/>
                    <a:pt x="265432" y="175688"/>
                  </a:cubicBezTo>
                  <a:cubicBezTo>
                    <a:pt x="254716" y="202675"/>
                    <a:pt x="159466" y="259826"/>
                    <a:pt x="115413" y="259032"/>
                  </a:cubicBezTo>
                  <a:cubicBezTo>
                    <a:pt x="71360" y="258238"/>
                    <a:pt x="10638" y="191959"/>
                    <a:pt x="1113" y="170925"/>
                  </a:cubicBezTo>
                  <a:cubicBezTo>
                    <a:pt x="-8412" y="149891"/>
                    <a:pt x="45960" y="158225"/>
                    <a:pt x="58263" y="132825"/>
                  </a:cubicBezTo>
                  <a:cubicBezTo>
                    <a:pt x="70566" y="107425"/>
                    <a:pt x="57073" y="41544"/>
                    <a:pt x="74932" y="18525"/>
                  </a:cubicBezTo>
                  <a:cubicBezTo>
                    <a:pt x="92791" y="-4494"/>
                    <a:pt x="147957" y="-4097"/>
                    <a:pt x="165420" y="9000"/>
                  </a:cubicBezTo>
                  <a:close/>
                </a:path>
              </a:pathLst>
            </a:custGeom>
            <a:solidFill>
              <a:schemeClr val="accent4">
                <a:alpha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  <p:sp>
          <p:nvSpPr>
            <p:cNvPr id="138" name="Forme libre : forme 137">
              <a:extLst>
                <a:ext uri="{FF2B5EF4-FFF2-40B4-BE49-F238E27FC236}">
                  <a16:creationId xmlns:a16="http://schemas.microsoft.com/office/drawing/2014/main" id="{BAD8E04F-6732-400A-AEA7-D0344E905755}"/>
                </a:ext>
              </a:extLst>
            </p:cNvPr>
            <p:cNvSpPr/>
            <p:nvPr/>
          </p:nvSpPr>
          <p:spPr>
            <a:xfrm>
              <a:off x="6630302" y="2997859"/>
              <a:ext cx="247487" cy="217060"/>
            </a:xfrm>
            <a:custGeom>
              <a:avLst/>
              <a:gdLst>
                <a:gd name="connsiteX0" fmla="*/ 106254 w 247487"/>
                <a:gd name="connsiteY0" fmla="*/ 135 h 217060"/>
                <a:gd name="connsiteX1" fmla="*/ 1479 w 247487"/>
                <a:gd name="connsiteY1" fmla="*/ 109672 h 217060"/>
                <a:gd name="connsiteX2" fmla="*/ 49104 w 247487"/>
                <a:gd name="connsiteY2" fmla="*/ 185872 h 217060"/>
                <a:gd name="connsiteX3" fmla="*/ 111017 w 247487"/>
                <a:gd name="connsiteY3" fmla="*/ 176347 h 217060"/>
                <a:gd name="connsiteX4" fmla="*/ 146736 w 247487"/>
                <a:gd name="connsiteY4" fmla="*/ 216829 h 217060"/>
                <a:gd name="connsiteX5" fmla="*/ 230079 w 247487"/>
                <a:gd name="connsiteY5" fmla="*/ 154916 h 217060"/>
                <a:gd name="connsiteX6" fmla="*/ 239604 w 247487"/>
                <a:gd name="connsiteY6" fmla="*/ 40616 h 217060"/>
                <a:gd name="connsiteX7" fmla="*/ 137211 w 247487"/>
                <a:gd name="connsiteY7" fmla="*/ 85860 h 217060"/>
                <a:gd name="connsiteX8" fmla="*/ 106254 w 247487"/>
                <a:gd name="connsiteY8" fmla="*/ 135 h 217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7487" h="217060">
                  <a:moveTo>
                    <a:pt x="106254" y="135"/>
                  </a:moveTo>
                  <a:cubicBezTo>
                    <a:pt x="83632" y="4104"/>
                    <a:pt x="11004" y="78716"/>
                    <a:pt x="1479" y="109672"/>
                  </a:cubicBezTo>
                  <a:cubicBezTo>
                    <a:pt x="-8046" y="140628"/>
                    <a:pt x="30848" y="174760"/>
                    <a:pt x="49104" y="185872"/>
                  </a:cubicBezTo>
                  <a:cubicBezTo>
                    <a:pt x="67360" y="196985"/>
                    <a:pt x="94745" y="171188"/>
                    <a:pt x="111017" y="176347"/>
                  </a:cubicBezTo>
                  <a:cubicBezTo>
                    <a:pt x="127289" y="181506"/>
                    <a:pt x="126892" y="220401"/>
                    <a:pt x="146736" y="216829"/>
                  </a:cubicBezTo>
                  <a:cubicBezTo>
                    <a:pt x="166580" y="213257"/>
                    <a:pt x="214601" y="184285"/>
                    <a:pt x="230079" y="154916"/>
                  </a:cubicBezTo>
                  <a:cubicBezTo>
                    <a:pt x="245557" y="125547"/>
                    <a:pt x="255082" y="52125"/>
                    <a:pt x="239604" y="40616"/>
                  </a:cubicBezTo>
                  <a:cubicBezTo>
                    <a:pt x="224126" y="29107"/>
                    <a:pt x="155467" y="91019"/>
                    <a:pt x="137211" y="85860"/>
                  </a:cubicBezTo>
                  <a:cubicBezTo>
                    <a:pt x="118955" y="80701"/>
                    <a:pt x="128876" y="-3834"/>
                    <a:pt x="106254" y="135"/>
                  </a:cubicBezTo>
                  <a:close/>
                </a:path>
              </a:pathLst>
            </a:custGeom>
            <a:solidFill>
              <a:schemeClr val="accent4">
                <a:alpha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  <p:sp>
          <p:nvSpPr>
            <p:cNvPr id="139" name="Forme libre : forme 138">
              <a:extLst>
                <a:ext uri="{FF2B5EF4-FFF2-40B4-BE49-F238E27FC236}">
                  <a16:creationId xmlns:a16="http://schemas.microsoft.com/office/drawing/2014/main" id="{C39A803D-4319-4A90-A169-2638308F0641}"/>
                </a:ext>
              </a:extLst>
            </p:cNvPr>
            <p:cNvSpPr/>
            <p:nvPr/>
          </p:nvSpPr>
          <p:spPr>
            <a:xfrm>
              <a:off x="6921344" y="3383170"/>
              <a:ext cx="1077276" cy="1256760"/>
            </a:xfrm>
            <a:custGeom>
              <a:avLst/>
              <a:gdLst>
                <a:gd name="connsiteX0" fmla="*/ 698656 w 1077276"/>
                <a:gd name="connsiteY0" fmla="*/ 13883 h 1284343"/>
                <a:gd name="connsiteX1" fmla="*/ 279556 w 1077276"/>
                <a:gd name="connsiteY1" fmla="*/ 404408 h 1284343"/>
                <a:gd name="connsiteX2" fmla="*/ 153350 w 1077276"/>
                <a:gd name="connsiteY2" fmla="*/ 490133 h 1284343"/>
                <a:gd name="connsiteX3" fmla="*/ 8094 w 1077276"/>
                <a:gd name="connsiteY3" fmla="*/ 718733 h 1284343"/>
                <a:gd name="connsiteX4" fmla="*/ 20000 w 1077276"/>
                <a:gd name="connsiteY4" fmla="*/ 835414 h 1284343"/>
                <a:gd name="connsiteX5" fmla="*/ 31906 w 1077276"/>
                <a:gd name="connsiteY5" fmla="*/ 909233 h 1284343"/>
                <a:gd name="connsiteX6" fmla="*/ 250981 w 1077276"/>
                <a:gd name="connsiteY6" fmla="*/ 1097352 h 1284343"/>
                <a:gd name="connsiteX7" fmla="*/ 350994 w 1077276"/>
                <a:gd name="connsiteY7" fmla="*/ 1075920 h 1284343"/>
                <a:gd name="connsiteX8" fmla="*/ 553400 w 1077276"/>
                <a:gd name="connsiteY8" fmla="*/ 1197364 h 1284343"/>
                <a:gd name="connsiteX9" fmla="*/ 734375 w 1077276"/>
                <a:gd name="connsiteY9" fmla="*/ 1283089 h 1284343"/>
                <a:gd name="connsiteX10" fmla="*/ 782000 w 1077276"/>
                <a:gd name="connsiteY10" fmla="*/ 1244989 h 1284343"/>
                <a:gd name="connsiteX11" fmla="*/ 898681 w 1077276"/>
                <a:gd name="connsiteY11" fmla="*/ 1197364 h 1284343"/>
                <a:gd name="connsiteX12" fmla="*/ 993931 w 1077276"/>
                <a:gd name="connsiteY12" fmla="*/ 1209270 h 1284343"/>
                <a:gd name="connsiteX13" fmla="*/ 991550 w 1077276"/>
                <a:gd name="connsiteY13" fmla="*/ 1114020 h 1284343"/>
                <a:gd name="connsiteX14" fmla="*/ 1077275 w 1077276"/>
                <a:gd name="connsiteY14" fmla="*/ 1023533 h 1284343"/>
                <a:gd name="connsiteX15" fmla="*/ 989169 w 1077276"/>
                <a:gd name="connsiteY15" fmla="*/ 837795 h 1284343"/>
                <a:gd name="connsiteX16" fmla="*/ 1039175 w 1077276"/>
                <a:gd name="connsiteY16" fmla="*/ 799695 h 1284343"/>
                <a:gd name="connsiteX17" fmla="*/ 1032031 w 1077276"/>
                <a:gd name="connsiteY17" fmla="*/ 740164 h 1284343"/>
                <a:gd name="connsiteX18" fmla="*/ 915350 w 1077276"/>
                <a:gd name="connsiteY18" fmla="*/ 563952 h 1284343"/>
                <a:gd name="connsiteX19" fmla="*/ 865344 w 1077276"/>
                <a:gd name="connsiteY19" fmla="*/ 571095 h 1284343"/>
                <a:gd name="connsiteX20" fmla="*/ 843912 w 1077276"/>
                <a:gd name="connsiteY20" fmla="*/ 633008 h 1284343"/>
                <a:gd name="connsiteX21" fmla="*/ 693894 w 1077276"/>
                <a:gd name="connsiteY21" fmla="*/ 613958 h 1284343"/>
                <a:gd name="connsiteX22" fmla="*/ 729612 w 1077276"/>
                <a:gd name="connsiteY22" fmla="*/ 544902 h 1284343"/>
                <a:gd name="connsiteX23" fmla="*/ 808194 w 1077276"/>
                <a:gd name="connsiteY23" fmla="*/ 428220 h 1284343"/>
                <a:gd name="connsiteX24" fmla="*/ 753425 w 1077276"/>
                <a:gd name="connsiteY24" fmla="*/ 387739 h 1284343"/>
                <a:gd name="connsiteX25" fmla="*/ 648650 w 1077276"/>
                <a:gd name="connsiteY25" fmla="*/ 137708 h 1284343"/>
                <a:gd name="connsiteX26" fmla="*/ 724850 w 1077276"/>
                <a:gd name="connsiteY26" fmla="*/ 90083 h 1284343"/>
                <a:gd name="connsiteX27" fmla="*/ 698656 w 1077276"/>
                <a:gd name="connsiteY27" fmla="*/ 13883 h 1284343"/>
                <a:gd name="connsiteX0" fmla="*/ 660556 w 1077276"/>
                <a:gd name="connsiteY0" fmla="*/ 17256 h 1256760"/>
                <a:gd name="connsiteX1" fmla="*/ 279556 w 1077276"/>
                <a:gd name="connsiteY1" fmla="*/ 376825 h 1256760"/>
                <a:gd name="connsiteX2" fmla="*/ 153350 w 1077276"/>
                <a:gd name="connsiteY2" fmla="*/ 462550 h 1256760"/>
                <a:gd name="connsiteX3" fmla="*/ 8094 w 1077276"/>
                <a:gd name="connsiteY3" fmla="*/ 691150 h 1256760"/>
                <a:gd name="connsiteX4" fmla="*/ 20000 w 1077276"/>
                <a:gd name="connsiteY4" fmla="*/ 807831 h 1256760"/>
                <a:gd name="connsiteX5" fmla="*/ 31906 w 1077276"/>
                <a:gd name="connsiteY5" fmla="*/ 881650 h 1256760"/>
                <a:gd name="connsiteX6" fmla="*/ 250981 w 1077276"/>
                <a:gd name="connsiteY6" fmla="*/ 1069769 h 1256760"/>
                <a:gd name="connsiteX7" fmla="*/ 350994 w 1077276"/>
                <a:gd name="connsiteY7" fmla="*/ 1048337 h 1256760"/>
                <a:gd name="connsiteX8" fmla="*/ 553400 w 1077276"/>
                <a:gd name="connsiteY8" fmla="*/ 1169781 h 1256760"/>
                <a:gd name="connsiteX9" fmla="*/ 734375 w 1077276"/>
                <a:gd name="connsiteY9" fmla="*/ 1255506 h 1256760"/>
                <a:gd name="connsiteX10" fmla="*/ 782000 w 1077276"/>
                <a:gd name="connsiteY10" fmla="*/ 1217406 h 1256760"/>
                <a:gd name="connsiteX11" fmla="*/ 898681 w 1077276"/>
                <a:gd name="connsiteY11" fmla="*/ 1169781 h 1256760"/>
                <a:gd name="connsiteX12" fmla="*/ 993931 w 1077276"/>
                <a:gd name="connsiteY12" fmla="*/ 1181687 h 1256760"/>
                <a:gd name="connsiteX13" fmla="*/ 991550 w 1077276"/>
                <a:gd name="connsiteY13" fmla="*/ 1086437 h 1256760"/>
                <a:gd name="connsiteX14" fmla="*/ 1077275 w 1077276"/>
                <a:gd name="connsiteY14" fmla="*/ 995950 h 1256760"/>
                <a:gd name="connsiteX15" fmla="*/ 989169 w 1077276"/>
                <a:gd name="connsiteY15" fmla="*/ 810212 h 1256760"/>
                <a:gd name="connsiteX16" fmla="*/ 1039175 w 1077276"/>
                <a:gd name="connsiteY16" fmla="*/ 772112 h 1256760"/>
                <a:gd name="connsiteX17" fmla="*/ 1032031 w 1077276"/>
                <a:gd name="connsiteY17" fmla="*/ 712581 h 1256760"/>
                <a:gd name="connsiteX18" fmla="*/ 915350 w 1077276"/>
                <a:gd name="connsiteY18" fmla="*/ 536369 h 1256760"/>
                <a:gd name="connsiteX19" fmla="*/ 865344 w 1077276"/>
                <a:gd name="connsiteY19" fmla="*/ 543512 h 1256760"/>
                <a:gd name="connsiteX20" fmla="*/ 843912 w 1077276"/>
                <a:gd name="connsiteY20" fmla="*/ 605425 h 1256760"/>
                <a:gd name="connsiteX21" fmla="*/ 693894 w 1077276"/>
                <a:gd name="connsiteY21" fmla="*/ 586375 h 1256760"/>
                <a:gd name="connsiteX22" fmla="*/ 729612 w 1077276"/>
                <a:gd name="connsiteY22" fmla="*/ 517319 h 1256760"/>
                <a:gd name="connsiteX23" fmla="*/ 808194 w 1077276"/>
                <a:gd name="connsiteY23" fmla="*/ 400637 h 1256760"/>
                <a:gd name="connsiteX24" fmla="*/ 753425 w 1077276"/>
                <a:gd name="connsiteY24" fmla="*/ 360156 h 1256760"/>
                <a:gd name="connsiteX25" fmla="*/ 648650 w 1077276"/>
                <a:gd name="connsiteY25" fmla="*/ 110125 h 1256760"/>
                <a:gd name="connsiteX26" fmla="*/ 724850 w 1077276"/>
                <a:gd name="connsiteY26" fmla="*/ 62500 h 1256760"/>
                <a:gd name="connsiteX27" fmla="*/ 660556 w 1077276"/>
                <a:gd name="connsiteY27" fmla="*/ 17256 h 12567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077276" h="1256760">
                  <a:moveTo>
                    <a:pt x="660556" y="17256"/>
                  </a:moveTo>
                  <a:cubicBezTo>
                    <a:pt x="586340" y="69644"/>
                    <a:pt x="364090" y="302609"/>
                    <a:pt x="279556" y="376825"/>
                  </a:cubicBezTo>
                  <a:cubicBezTo>
                    <a:pt x="195022" y="451041"/>
                    <a:pt x="198594" y="410163"/>
                    <a:pt x="153350" y="462550"/>
                  </a:cubicBezTo>
                  <a:cubicBezTo>
                    <a:pt x="108106" y="514938"/>
                    <a:pt x="30319" y="633603"/>
                    <a:pt x="8094" y="691150"/>
                  </a:cubicBezTo>
                  <a:cubicBezTo>
                    <a:pt x="-14131" y="748697"/>
                    <a:pt x="16031" y="776081"/>
                    <a:pt x="20000" y="807831"/>
                  </a:cubicBezTo>
                  <a:cubicBezTo>
                    <a:pt x="23969" y="839581"/>
                    <a:pt x="-6591" y="837994"/>
                    <a:pt x="31906" y="881650"/>
                  </a:cubicBezTo>
                  <a:cubicBezTo>
                    <a:pt x="70403" y="925306"/>
                    <a:pt x="197800" y="1041988"/>
                    <a:pt x="250981" y="1069769"/>
                  </a:cubicBezTo>
                  <a:cubicBezTo>
                    <a:pt x="304162" y="1097550"/>
                    <a:pt x="300591" y="1031668"/>
                    <a:pt x="350994" y="1048337"/>
                  </a:cubicBezTo>
                  <a:cubicBezTo>
                    <a:pt x="401397" y="1065006"/>
                    <a:pt x="489503" y="1135253"/>
                    <a:pt x="553400" y="1169781"/>
                  </a:cubicBezTo>
                  <a:cubicBezTo>
                    <a:pt x="617297" y="1204309"/>
                    <a:pt x="696275" y="1247569"/>
                    <a:pt x="734375" y="1255506"/>
                  </a:cubicBezTo>
                  <a:cubicBezTo>
                    <a:pt x="772475" y="1263443"/>
                    <a:pt x="754616" y="1231693"/>
                    <a:pt x="782000" y="1217406"/>
                  </a:cubicBezTo>
                  <a:cubicBezTo>
                    <a:pt x="809384" y="1203119"/>
                    <a:pt x="863359" y="1175734"/>
                    <a:pt x="898681" y="1169781"/>
                  </a:cubicBezTo>
                  <a:cubicBezTo>
                    <a:pt x="934003" y="1163828"/>
                    <a:pt x="978453" y="1195578"/>
                    <a:pt x="993931" y="1181687"/>
                  </a:cubicBezTo>
                  <a:cubicBezTo>
                    <a:pt x="1009409" y="1167796"/>
                    <a:pt x="977659" y="1117393"/>
                    <a:pt x="991550" y="1086437"/>
                  </a:cubicBezTo>
                  <a:cubicBezTo>
                    <a:pt x="1005441" y="1055481"/>
                    <a:pt x="1077672" y="1041987"/>
                    <a:pt x="1077275" y="995950"/>
                  </a:cubicBezTo>
                  <a:cubicBezTo>
                    <a:pt x="1076878" y="949913"/>
                    <a:pt x="995519" y="847518"/>
                    <a:pt x="989169" y="810212"/>
                  </a:cubicBezTo>
                  <a:cubicBezTo>
                    <a:pt x="982819" y="772906"/>
                    <a:pt x="1032031" y="788384"/>
                    <a:pt x="1039175" y="772112"/>
                  </a:cubicBezTo>
                  <a:cubicBezTo>
                    <a:pt x="1046319" y="755840"/>
                    <a:pt x="1052669" y="751872"/>
                    <a:pt x="1032031" y="712581"/>
                  </a:cubicBezTo>
                  <a:cubicBezTo>
                    <a:pt x="1011394" y="673291"/>
                    <a:pt x="943131" y="564547"/>
                    <a:pt x="915350" y="536369"/>
                  </a:cubicBezTo>
                  <a:cubicBezTo>
                    <a:pt x="887569" y="508191"/>
                    <a:pt x="877250" y="532003"/>
                    <a:pt x="865344" y="543512"/>
                  </a:cubicBezTo>
                  <a:cubicBezTo>
                    <a:pt x="853438" y="555021"/>
                    <a:pt x="872487" y="598281"/>
                    <a:pt x="843912" y="605425"/>
                  </a:cubicBezTo>
                  <a:cubicBezTo>
                    <a:pt x="815337" y="612569"/>
                    <a:pt x="712944" y="601059"/>
                    <a:pt x="693894" y="586375"/>
                  </a:cubicBezTo>
                  <a:cubicBezTo>
                    <a:pt x="674844" y="571691"/>
                    <a:pt x="710562" y="548275"/>
                    <a:pt x="729612" y="517319"/>
                  </a:cubicBezTo>
                  <a:cubicBezTo>
                    <a:pt x="748662" y="486363"/>
                    <a:pt x="804225" y="426831"/>
                    <a:pt x="808194" y="400637"/>
                  </a:cubicBezTo>
                  <a:cubicBezTo>
                    <a:pt x="812163" y="374443"/>
                    <a:pt x="780016" y="408575"/>
                    <a:pt x="753425" y="360156"/>
                  </a:cubicBezTo>
                  <a:cubicBezTo>
                    <a:pt x="726834" y="311737"/>
                    <a:pt x="653412" y="159734"/>
                    <a:pt x="648650" y="110125"/>
                  </a:cubicBezTo>
                  <a:cubicBezTo>
                    <a:pt x="643888" y="60516"/>
                    <a:pt x="722866" y="77978"/>
                    <a:pt x="724850" y="62500"/>
                  </a:cubicBezTo>
                  <a:cubicBezTo>
                    <a:pt x="726834" y="47022"/>
                    <a:pt x="734772" y="-35132"/>
                    <a:pt x="660556" y="17256"/>
                  </a:cubicBezTo>
                  <a:close/>
                </a:path>
              </a:pathLst>
            </a:custGeom>
            <a:solidFill>
              <a:schemeClr val="accent4">
                <a:alpha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  <p:sp>
          <p:nvSpPr>
            <p:cNvPr id="140" name="Forme libre : forme 139">
              <a:extLst>
                <a:ext uri="{FF2B5EF4-FFF2-40B4-BE49-F238E27FC236}">
                  <a16:creationId xmlns:a16="http://schemas.microsoft.com/office/drawing/2014/main" id="{7F778C45-5FA1-4AAF-A419-B44F9662C009}"/>
                </a:ext>
              </a:extLst>
            </p:cNvPr>
            <p:cNvSpPr/>
            <p:nvPr/>
          </p:nvSpPr>
          <p:spPr>
            <a:xfrm>
              <a:off x="7564501" y="1750106"/>
              <a:ext cx="340792" cy="362546"/>
            </a:xfrm>
            <a:custGeom>
              <a:avLst/>
              <a:gdLst>
                <a:gd name="connsiteX0" fmla="*/ 31687 w 340792"/>
                <a:gd name="connsiteY0" fmla="*/ 114413 h 362546"/>
                <a:gd name="connsiteX1" fmla="*/ 41212 w 340792"/>
                <a:gd name="connsiteY1" fmla="*/ 219188 h 362546"/>
                <a:gd name="connsiteX2" fmla="*/ 730 w 340792"/>
                <a:gd name="connsiteY2" fmla="*/ 300150 h 362546"/>
                <a:gd name="connsiteX3" fmla="*/ 81693 w 340792"/>
                <a:gd name="connsiteY3" fmla="*/ 362063 h 362546"/>
                <a:gd name="connsiteX4" fmla="*/ 205518 w 340792"/>
                <a:gd name="connsiteY4" fmla="*/ 266813 h 362546"/>
                <a:gd name="connsiteX5" fmla="*/ 241237 w 340792"/>
                <a:gd name="connsiteY5" fmla="*/ 314438 h 362546"/>
                <a:gd name="connsiteX6" fmla="*/ 338868 w 340792"/>
                <a:gd name="connsiteY6" fmla="*/ 262050 h 362546"/>
                <a:gd name="connsiteX7" fmla="*/ 298387 w 340792"/>
                <a:gd name="connsiteY7" fmla="*/ 183469 h 362546"/>
                <a:gd name="connsiteX8" fmla="*/ 205518 w 340792"/>
                <a:gd name="connsiteY8" fmla="*/ 97744 h 362546"/>
                <a:gd name="connsiteX9" fmla="*/ 148368 w 340792"/>
                <a:gd name="connsiteY9" fmla="*/ 113 h 362546"/>
                <a:gd name="connsiteX10" fmla="*/ 81693 w 340792"/>
                <a:gd name="connsiteY10" fmla="*/ 78694 h 362546"/>
                <a:gd name="connsiteX11" fmla="*/ 31687 w 340792"/>
                <a:gd name="connsiteY11" fmla="*/ 114413 h 362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0792" h="362546">
                  <a:moveTo>
                    <a:pt x="31687" y="114413"/>
                  </a:moveTo>
                  <a:cubicBezTo>
                    <a:pt x="24940" y="137829"/>
                    <a:pt x="46371" y="188232"/>
                    <a:pt x="41212" y="219188"/>
                  </a:cubicBezTo>
                  <a:cubicBezTo>
                    <a:pt x="36053" y="250144"/>
                    <a:pt x="-6017" y="276338"/>
                    <a:pt x="730" y="300150"/>
                  </a:cubicBezTo>
                  <a:cubicBezTo>
                    <a:pt x="7477" y="323962"/>
                    <a:pt x="47562" y="367619"/>
                    <a:pt x="81693" y="362063"/>
                  </a:cubicBezTo>
                  <a:cubicBezTo>
                    <a:pt x="115824" y="356507"/>
                    <a:pt x="178927" y="274750"/>
                    <a:pt x="205518" y="266813"/>
                  </a:cubicBezTo>
                  <a:cubicBezTo>
                    <a:pt x="232109" y="258876"/>
                    <a:pt x="219012" y="315232"/>
                    <a:pt x="241237" y="314438"/>
                  </a:cubicBezTo>
                  <a:cubicBezTo>
                    <a:pt x="263462" y="313644"/>
                    <a:pt x="329343" y="283878"/>
                    <a:pt x="338868" y="262050"/>
                  </a:cubicBezTo>
                  <a:cubicBezTo>
                    <a:pt x="348393" y="240222"/>
                    <a:pt x="320612" y="210853"/>
                    <a:pt x="298387" y="183469"/>
                  </a:cubicBezTo>
                  <a:cubicBezTo>
                    <a:pt x="276162" y="156085"/>
                    <a:pt x="230521" y="128303"/>
                    <a:pt x="205518" y="97744"/>
                  </a:cubicBezTo>
                  <a:cubicBezTo>
                    <a:pt x="180515" y="67185"/>
                    <a:pt x="169006" y="3288"/>
                    <a:pt x="148368" y="113"/>
                  </a:cubicBezTo>
                  <a:cubicBezTo>
                    <a:pt x="127731" y="-3062"/>
                    <a:pt x="99949" y="61232"/>
                    <a:pt x="81693" y="78694"/>
                  </a:cubicBezTo>
                  <a:cubicBezTo>
                    <a:pt x="63437" y="96156"/>
                    <a:pt x="38434" y="90997"/>
                    <a:pt x="31687" y="114413"/>
                  </a:cubicBezTo>
                  <a:close/>
                </a:path>
              </a:pathLst>
            </a:custGeom>
            <a:solidFill>
              <a:schemeClr val="accent4">
                <a:alpha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  <p:sp>
          <p:nvSpPr>
            <p:cNvPr id="141" name="Forme libre : forme 140">
              <a:extLst>
                <a:ext uri="{FF2B5EF4-FFF2-40B4-BE49-F238E27FC236}">
                  <a16:creationId xmlns:a16="http://schemas.microsoft.com/office/drawing/2014/main" id="{3F05E04A-37A6-4CA6-87F6-6CBCB841122C}"/>
                </a:ext>
              </a:extLst>
            </p:cNvPr>
            <p:cNvSpPr/>
            <p:nvPr/>
          </p:nvSpPr>
          <p:spPr>
            <a:xfrm>
              <a:off x="5284825" y="4090334"/>
              <a:ext cx="457902" cy="459425"/>
            </a:xfrm>
            <a:custGeom>
              <a:avLst/>
              <a:gdLst>
                <a:gd name="connsiteX0" fmla="*/ 211100 w 457902"/>
                <a:gd name="connsiteY0" fmla="*/ 72091 h 459425"/>
                <a:gd name="connsiteX1" fmla="*/ 111088 w 457902"/>
                <a:gd name="connsiteY1" fmla="*/ 153054 h 459425"/>
                <a:gd name="connsiteX2" fmla="*/ 1550 w 457902"/>
                <a:gd name="connsiteY2" fmla="*/ 148291 h 459425"/>
                <a:gd name="connsiteX3" fmla="*/ 58700 w 457902"/>
                <a:gd name="connsiteY3" fmla="*/ 253066 h 459425"/>
                <a:gd name="connsiteX4" fmla="*/ 220625 w 457902"/>
                <a:gd name="connsiteY4" fmla="*/ 457854 h 459425"/>
                <a:gd name="connsiteX5" fmla="*/ 315875 w 457902"/>
                <a:gd name="connsiteY5" fmla="*/ 343554 h 459425"/>
                <a:gd name="connsiteX6" fmla="*/ 449225 w 457902"/>
                <a:gd name="connsiteY6" fmla="*/ 267354 h 459425"/>
                <a:gd name="connsiteX7" fmla="*/ 434938 w 457902"/>
                <a:gd name="connsiteY7" fmla="*/ 114954 h 459425"/>
                <a:gd name="connsiteX8" fmla="*/ 353975 w 457902"/>
                <a:gd name="connsiteY8" fmla="*/ 654 h 459425"/>
                <a:gd name="connsiteX9" fmla="*/ 211100 w 457902"/>
                <a:gd name="connsiteY9" fmla="*/ 72091 h 459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57902" h="459425">
                  <a:moveTo>
                    <a:pt x="211100" y="72091"/>
                  </a:moveTo>
                  <a:cubicBezTo>
                    <a:pt x="170619" y="97491"/>
                    <a:pt x="146013" y="140354"/>
                    <a:pt x="111088" y="153054"/>
                  </a:cubicBezTo>
                  <a:cubicBezTo>
                    <a:pt x="76163" y="165754"/>
                    <a:pt x="10281" y="131622"/>
                    <a:pt x="1550" y="148291"/>
                  </a:cubicBezTo>
                  <a:cubicBezTo>
                    <a:pt x="-7181" y="164960"/>
                    <a:pt x="22187" y="201472"/>
                    <a:pt x="58700" y="253066"/>
                  </a:cubicBezTo>
                  <a:cubicBezTo>
                    <a:pt x="95212" y="304660"/>
                    <a:pt x="177763" y="442773"/>
                    <a:pt x="220625" y="457854"/>
                  </a:cubicBezTo>
                  <a:cubicBezTo>
                    <a:pt x="263487" y="472935"/>
                    <a:pt x="277775" y="375304"/>
                    <a:pt x="315875" y="343554"/>
                  </a:cubicBezTo>
                  <a:cubicBezTo>
                    <a:pt x="353975" y="311804"/>
                    <a:pt x="429381" y="305454"/>
                    <a:pt x="449225" y="267354"/>
                  </a:cubicBezTo>
                  <a:cubicBezTo>
                    <a:pt x="469069" y="229254"/>
                    <a:pt x="450813" y="159404"/>
                    <a:pt x="434938" y="114954"/>
                  </a:cubicBezTo>
                  <a:cubicBezTo>
                    <a:pt x="419063" y="70504"/>
                    <a:pt x="388900" y="7798"/>
                    <a:pt x="353975" y="654"/>
                  </a:cubicBezTo>
                  <a:cubicBezTo>
                    <a:pt x="319050" y="-6490"/>
                    <a:pt x="251581" y="46691"/>
                    <a:pt x="211100" y="72091"/>
                  </a:cubicBezTo>
                  <a:close/>
                </a:path>
              </a:pathLst>
            </a:custGeom>
            <a:solidFill>
              <a:schemeClr val="accent4">
                <a:alpha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  <p:sp>
          <p:nvSpPr>
            <p:cNvPr id="142" name="Forme libre : forme 141">
              <a:extLst>
                <a:ext uri="{FF2B5EF4-FFF2-40B4-BE49-F238E27FC236}">
                  <a16:creationId xmlns:a16="http://schemas.microsoft.com/office/drawing/2014/main" id="{BA5A73E8-B702-498F-9AC4-9BC28FE447FD}"/>
                </a:ext>
              </a:extLst>
            </p:cNvPr>
            <p:cNvSpPr/>
            <p:nvPr/>
          </p:nvSpPr>
          <p:spPr>
            <a:xfrm>
              <a:off x="5196932" y="5379205"/>
              <a:ext cx="843907" cy="831476"/>
            </a:xfrm>
            <a:custGeom>
              <a:avLst/>
              <a:gdLst>
                <a:gd name="connsiteX0" fmla="*/ 3718 w 843907"/>
                <a:gd name="connsiteY0" fmla="*/ 111958 h 831476"/>
                <a:gd name="connsiteX1" fmla="*/ 137068 w 843907"/>
                <a:gd name="connsiteY1" fmla="*/ 2420 h 831476"/>
                <a:gd name="connsiteX2" fmla="*/ 375193 w 843907"/>
                <a:gd name="connsiteY2" fmla="*/ 45283 h 831476"/>
                <a:gd name="connsiteX3" fmla="*/ 351381 w 843907"/>
                <a:gd name="connsiteY3" fmla="*/ 150058 h 831476"/>
                <a:gd name="connsiteX4" fmla="*/ 751431 w 843907"/>
                <a:gd name="connsiteY4" fmla="*/ 269120 h 831476"/>
                <a:gd name="connsiteX5" fmla="*/ 803818 w 843907"/>
                <a:gd name="connsiteY5" fmla="*/ 411995 h 831476"/>
                <a:gd name="connsiteX6" fmla="*/ 837156 w 843907"/>
                <a:gd name="connsiteY6" fmla="*/ 459620 h 831476"/>
                <a:gd name="connsiteX7" fmla="*/ 665706 w 843907"/>
                <a:gd name="connsiteY7" fmla="*/ 683458 h 831476"/>
                <a:gd name="connsiteX8" fmla="*/ 475206 w 843907"/>
                <a:gd name="connsiteY8" fmla="*/ 831095 h 831476"/>
                <a:gd name="connsiteX9" fmla="*/ 365668 w 843907"/>
                <a:gd name="connsiteY9" fmla="*/ 726320 h 831476"/>
                <a:gd name="connsiteX10" fmla="*/ 279943 w 843907"/>
                <a:gd name="connsiteY10" fmla="*/ 731083 h 831476"/>
                <a:gd name="connsiteX11" fmla="*/ 184693 w 843907"/>
                <a:gd name="connsiteY11" fmla="*/ 769183 h 831476"/>
                <a:gd name="connsiteX12" fmla="*/ 141831 w 843907"/>
                <a:gd name="connsiteY12" fmla="*/ 750133 h 831476"/>
                <a:gd name="connsiteX13" fmla="*/ 51343 w 843907"/>
                <a:gd name="connsiteY13" fmla="*/ 616783 h 831476"/>
                <a:gd name="connsiteX14" fmla="*/ 22768 w 843907"/>
                <a:gd name="connsiteY14" fmla="*/ 464383 h 831476"/>
                <a:gd name="connsiteX15" fmla="*/ 37056 w 843907"/>
                <a:gd name="connsiteY15" fmla="*/ 235783 h 831476"/>
                <a:gd name="connsiteX16" fmla="*/ 3718 w 843907"/>
                <a:gd name="connsiteY16" fmla="*/ 111958 h 831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43907" h="831476">
                  <a:moveTo>
                    <a:pt x="3718" y="111958"/>
                  </a:moveTo>
                  <a:cubicBezTo>
                    <a:pt x="20387" y="73064"/>
                    <a:pt x="75155" y="13533"/>
                    <a:pt x="137068" y="2420"/>
                  </a:cubicBezTo>
                  <a:cubicBezTo>
                    <a:pt x="198981" y="-8693"/>
                    <a:pt x="339474" y="20677"/>
                    <a:pt x="375193" y="45283"/>
                  </a:cubicBezTo>
                  <a:cubicBezTo>
                    <a:pt x="410912" y="69889"/>
                    <a:pt x="288675" y="112752"/>
                    <a:pt x="351381" y="150058"/>
                  </a:cubicBezTo>
                  <a:cubicBezTo>
                    <a:pt x="414087" y="187364"/>
                    <a:pt x="676025" y="225464"/>
                    <a:pt x="751431" y="269120"/>
                  </a:cubicBezTo>
                  <a:cubicBezTo>
                    <a:pt x="826837" y="312776"/>
                    <a:pt x="789531" y="380245"/>
                    <a:pt x="803818" y="411995"/>
                  </a:cubicBezTo>
                  <a:cubicBezTo>
                    <a:pt x="818106" y="443745"/>
                    <a:pt x="860175" y="414376"/>
                    <a:pt x="837156" y="459620"/>
                  </a:cubicBezTo>
                  <a:cubicBezTo>
                    <a:pt x="814137" y="504864"/>
                    <a:pt x="726031" y="621546"/>
                    <a:pt x="665706" y="683458"/>
                  </a:cubicBezTo>
                  <a:cubicBezTo>
                    <a:pt x="605381" y="745371"/>
                    <a:pt x="525212" y="823951"/>
                    <a:pt x="475206" y="831095"/>
                  </a:cubicBezTo>
                  <a:cubicBezTo>
                    <a:pt x="425200" y="838239"/>
                    <a:pt x="398212" y="742989"/>
                    <a:pt x="365668" y="726320"/>
                  </a:cubicBezTo>
                  <a:cubicBezTo>
                    <a:pt x="333124" y="709651"/>
                    <a:pt x="310105" y="723939"/>
                    <a:pt x="279943" y="731083"/>
                  </a:cubicBezTo>
                  <a:cubicBezTo>
                    <a:pt x="249781" y="738227"/>
                    <a:pt x="207712" y="766008"/>
                    <a:pt x="184693" y="769183"/>
                  </a:cubicBezTo>
                  <a:cubicBezTo>
                    <a:pt x="161674" y="772358"/>
                    <a:pt x="164056" y="775533"/>
                    <a:pt x="141831" y="750133"/>
                  </a:cubicBezTo>
                  <a:cubicBezTo>
                    <a:pt x="119606" y="724733"/>
                    <a:pt x="71187" y="664408"/>
                    <a:pt x="51343" y="616783"/>
                  </a:cubicBezTo>
                  <a:cubicBezTo>
                    <a:pt x="31499" y="569158"/>
                    <a:pt x="25149" y="527883"/>
                    <a:pt x="22768" y="464383"/>
                  </a:cubicBezTo>
                  <a:cubicBezTo>
                    <a:pt x="20387" y="400883"/>
                    <a:pt x="42612" y="290552"/>
                    <a:pt x="37056" y="235783"/>
                  </a:cubicBezTo>
                  <a:cubicBezTo>
                    <a:pt x="31500" y="181014"/>
                    <a:pt x="-12951" y="150852"/>
                    <a:pt x="3718" y="111958"/>
                  </a:cubicBezTo>
                  <a:close/>
                </a:path>
              </a:pathLst>
            </a:custGeom>
            <a:solidFill>
              <a:schemeClr val="accent4">
                <a:alpha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</p:grpSp>
      <p:sp>
        <p:nvSpPr>
          <p:cNvPr id="68" name="Forme libre : forme 67">
            <a:extLst>
              <a:ext uri="{FF2B5EF4-FFF2-40B4-BE49-F238E27FC236}">
                <a16:creationId xmlns:a16="http://schemas.microsoft.com/office/drawing/2014/main" id="{7FAF1BF5-6E05-4940-84E8-D9AADD0ADE45}"/>
              </a:ext>
            </a:extLst>
          </p:cNvPr>
          <p:cNvSpPr/>
          <p:nvPr/>
        </p:nvSpPr>
        <p:spPr>
          <a:xfrm>
            <a:off x="6000750" y="5937250"/>
            <a:ext cx="1225550" cy="736600"/>
          </a:xfrm>
          <a:custGeom>
            <a:avLst/>
            <a:gdLst>
              <a:gd name="connsiteX0" fmla="*/ 1225550 w 1225550"/>
              <a:gd name="connsiteY0" fmla="*/ 0 h 736600"/>
              <a:gd name="connsiteX1" fmla="*/ 1168400 w 1225550"/>
              <a:gd name="connsiteY1" fmla="*/ 139700 h 736600"/>
              <a:gd name="connsiteX2" fmla="*/ 895350 w 1225550"/>
              <a:gd name="connsiteY2" fmla="*/ 304800 h 736600"/>
              <a:gd name="connsiteX3" fmla="*/ 698500 w 1225550"/>
              <a:gd name="connsiteY3" fmla="*/ 431800 h 736600"/>
              <a:gd name="connsiteX4" fmla="*/ 558800 w 1225550"/>
              <a:gd name="connsiteY4" fmla="*/ 514350 h 736600"/>
              <a:gd name="connsiteX5" fmla="*/ 203200 w 1225550"/>
              <a:gd name="connsiteY5" fmla="*/ 603250 h 736600"/>
              <a:gd name="connsiteX6" fmla="*/ 0 w 1225550"/>
              <a:gd name="connsiteY6" fmla="*/ 736600 h 736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25550" h="736600">
                <a:moveTo>
                  <a:pt x="1225550" y="0"/>
                </a:moveTo>
                <a:cubicBezTo>
                  <a:pt x="1224491" y="44450"/>
                  <a:pt x="1223433" y="88900"/>
                  <a:pt x="1168400" y="139700"/>
                </a:cubicBezTo>
                <a:cubicBezTo>
                  <a:pt x="1113367" y="190500"/>
                  <a:pt x="973667" y="256117"/>
                  <a:pt x="895350" y="304800"/>
                </a:cubicBezTo>
                <a:cubicBezTo>
                  <a:pt x="817033" y="353483"/>
                  <a:pt x="754592" y="396875"/>
                  <a:pt x="698500" y="431800"/>
                </a:cubicBezTo>
                <a:cubicBezTo>
                  <a:pt x="642408" y="466725"/>
                  <a:pt x="641350" y="485775"/>
                  <a:pt x="558800" y="514350"/>
                </a:cubicBezTo>
                <a:cubicBezTo>
                  <a:pt x="476250" y="542925"/>
                  <a:pt x="296333" y="566208"/>
                  <a:pt x="203200" y="603250"/>
                </a:cubicBezTo>
                <a:cubicBezTo>
                  <a:pt x="110067" y="640292"/>
                  <a:pt x="55033" y="688446"/>
                  <a:pt x="0" y="73660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01" name="Forme libre : forme 100">
            <a:extLst>
              <a:ext uri="{FF2B5EF4-FFF2-40B4-BE49-F238E27FC236}">
                <a16:creationId xmlns:a16="http://schemas.microsoft.com/office/drawing/2014/main" id="{34B8AFA0-6F98-48E0-93A6-64C1B0491879}"/>
              </a:ext>
            </a:extLst>
          </p:cNvPr>
          <p:cNvSpPr/>
          <p:nvPr/>
        </p:nvSpPr>
        <p:spPr>
          <a:xfrm>
            <a:off x="4674683" y="3069491"/>
            <a:ext cx="685800" cy="736600"/>
          </a:xfrm>
          <a:custGeom>
            <a:avLst/>
            <a:gdLst>
              <a:gd name="connsiteX0" fmla="*/ 685800 w 685800"/>
              <a:gd name="connsiteY0" fmla="*/ 0 h 736600"/>
              <a:gd name="connsiteX1" fmla="*/ 568325 w 685800"/>
              <a:gd name="connsiteY1" fmla="*/ 82550 h 736600"/>
              <a:gd name="connsiteX2" fmla="*/ 454025 w 685800"/>
              <a:gd name="connsiteY2" fmla="*/ 206375 h 736600"/>
              <a:gd name="connsiteX3" fmla="*/ 314325 w 685800"/>
              <a:gd name="connsiteY3" fmla="*/ 342900 h 736600"/>
              <a:gd name="connsiteX4" fmla="*/ 0 w 685800"/>
              <a:gd name="connsiteY4" fmla="*/ 736600 h 736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85800" h="736600">
                <a:moveTo>
                  <a:pt x="685800" y="0"/>
                </a:moveTo>
                <a:cubicBezTo>
                  <a:pt x="646377" y="24077"/>
                  <a:pt x="606954" y="48154"/>
                  <a:pt x="568325" y="82550"/>
                </a:cubicBezTo>
                <a:cubicBezTo>
                  <a:pt x="529696" y="116946"/>
                  <a:pt x="496358" y="162983"/>
                  <a:pt x="454025" y="206375"/>
                </a:cubicBezTo>
                <a:cubicBezTo>
                  <a:pt x="411692" y="249767"/>
                  <a:pt x="389996" y="254529"/>
                  <a:pt x="314325" y="342900"/>
                </a:cubicBezTo>
                <a:cubicBezTo>
                  <a:pt x="238654" y="431271"/>
                  <a:pt x="119327" y="583935"/>
                  <a:pt x="0" y="73660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3" name="Forme libre : forme 22">
            <a:extLst>
              <a:ext uri="{FF2B5EF4-FFF2-40B4-BE49-F238E27FC236}">
                <a16:creationId xmlns:a16="http://schemas.microsoft.com/office/drawing/2014/main" id="{BE29AF4F-A639-4285-A35D-CAB5EA08D5F0}"/>
              </a:ext>
            </a:extLst>
          </p:cNvPr>
          <p:cNvSpPr/>
          <p:nvPr/>
        </p:nvSpPr>
        <p:spPr>
          <a:xfrm>
            <a:off x="5880100" y="508000"/>
            <a:ext cx="425269" cy="4140200"/>
          </a:xfrm>
          <a:custGeom>
            <a:avLst/>
            <a:gdLst>
              <a:gd name="connsiteX0" fmla="*/ 0 w 425269"/>
              <a:gd name="connsiteY0" fmla="*/ 0 h 4140200"/>
              <a:gd name="connsiteX1" fmla="*/ 76200 w 425269"/>
              <a:gd name="connsiteY1" fmla="*/ 222250 h 4140200"/>
              <a:gd name="connsiteX2" fmla="*/ 254000 w 425269"/>
              <a:gd name="connsiteY2" fmla="*/ 412750 h 4140200"/>
              <a:gd name="connsiteX3" fmla="*/ 412750 w 425269"/>
              <a:gd name="connsiteY3" fmla="*/ 869950 h 4140200"/>
              <a:gd name="connsiteX4" fmla="*/ 406400 w 425269"/>
              <a:gd name="connsiteY4" fmla="*/ 1104900 h 4140200"/>
              <a:gd name="connsiteX5" fmla="*/ 336550 w 425269"/>
              <a:gd name="connsiteY5" fmla="*/ 1822450 h 4140200"/>
              <a:gd name="connsiteX6" fmla="*/ 177800 w 425269"/>
              <a:gd name="connsiteY6" fmla="*/ 2457450 h 4140200"/>
              <a:gd name="connsiteX7" fmla="*/ 146050 w 425269"/>
              <a:gd name="connsiteY7" fmla="*/ 2870200 h 4140200"/>
              <a:gd name="connsiteX8" fmla="*/ 95250 w 425269"/>
              <a:gd name="connsiteY8" fmla="*/ 3441700 h 4140200"/>
              <a:gd name="connsiteX9" fmla="*/ 44450 w 425269"/>
              <a:gd name="connsiteY9" fmla="*/ 3752850 h 4140200"/>
              <a:gd name="connsiteX10" fmla="*/ 107950 w 425269"/>
              <a:gd name="connsiteY10" fmla="*/ 4006850 h 4140200"/>
              <a:gd name="connsiteX11" fmla="*/ 279400 w 425269"/>
              <a:gd name="connsiteY11" fmla="*/ 4140200 h 4140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425269" h="4140200">
                <a:moveTo>
                  <a:pt x="0" y="0"/>
                </a:moveTo>
                <a:cubicBezTo>
                  <a:pt x="16933" y="76729"/>
                  <a:pt x="33867" y="153458"/>
                  <a:pt x="76200" y="222250"/>
                </a:cubicBezTo>
                <a:cubicBezTo>
                  <a:pt x="118533" y="291042"/>
                  <a:pt x="197908" y="304800"/>
                  <a:pt x="254000" y="412750"/>
                </a:cubicBezTo>
                <a:cubicBezTo>
                  <a:pt x="310092" y="520700"/>
                  <a:pt x="387350" y="754592"/>
                  <a:pt x="412750" y="869950"/>
                </a:cubicBezTo>
                <a:cubicBezTo>
                  <a:pt x="438150" y="985308"/>
                  <a:pt x="419100" y="946150"/>
                  <a:pt x="406400" y="1104900"/>
                </a:cubicBezTo>
                <a:cubicBezTo>
                  <a:pt x="393700" y="1263650"/>
                  <a:pt x="374650" y="1597025"/>
                  <a:pt x="336550" y="1822450"/>
                </a:cubicBezTo>
                <a:cubicBezTo>
                  <a:pt x="298450" y="2047875"/>
                  <a:pt x="209550" y="2282825"/>
                  <a:pt x="177800" y="2457450"/>
                </a:cubicBezTo>
                <a:cubicBezTo>
                  <a:pt x="146050" y="2632075"/>
                  <a:pt x="159808" y="2706158"/>
                  <a:pt x="146050" y="2870200"/>
                </a:cubicBezTo>
                <a:cubicBezTo>
                  <a:pt x="132292" y="3034242"/>
                  <a:pt x="112183" y="3294592"/>
                  <a:pt x="95250" y="3441700"/>
                </a:cubicBezTo>
                <a:cubicBezTo>
                  <a:pt x="78317" y="3588808"/>
                  <a:pt x="42333" y="3658658"/>
                  <a:pt x="44450" y="3752850"/>
                </a:cubicBezTo>
                <a:cubicBezTo>
                  <a:pt x="46567" y="3847042"/>
                  <a:pt x="68792" y="3942292"/>
                  <a:pt x="107950" y="4006850"/>
                </a:cubicBezTo>
                <a:cubicBezTo>
                  <a:pt x="147108" y="4071408"/>
                  <a:pt x="213254" y="4105804"/>
                  <a:pt x="279400" y="414020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7" name="Forme libre : forme 26">
            <a:extLst>
              <a:ext uri="{FF2B5EF4-FFF2-40B4-BE49-F238E27FC236}">
                <a16:creationId xmlns:a16="http://schemas.microsoft.com/office/drawing/2014/main" id="{70578F58-BED1-43CB-8B6A-FE860FD8A450}"/>
              </a:ext>
            </a:extLst>
          </p:cNvPr>
          <p:cNvSpPr/>
          <p:nvPr/>
        </p:nvSpPr>
        <p:spPr>
          <a:xfrm>
            <a:off x="3594100" y="1279024"/>
            <a:ext cx="2565400" cy="1323241"/>
          </a:xfrm>
          <a:custGeom>
            <a:avLst/>
            <a:gdLst>
              <a:gd name="connsiteX0" fmla="*/ 0 w 2565400"/>
              <a:gd name="connsiteY0" fmla="*/ 346576 h 1323241"/>
              <a:gd name="connsiteX1" fmla="*/ 476250 w 2565400"/>
              <a:gd name="connsiteY1" fmla="*/ 54476 h 1323241"/>
              <a:gd name="connsiteX2" fmla="*/ 933450 w 2565400"/>
              <a:gd name="connsiteY2" fmla="*/ 3676 h 1323241"/>
              <a:gd name="connsiteX3" fmla="*/ 838200 w 2565400"/>
              <a:gd name="connsiteY3" fmla="*/ 105276 h 1323241"/>
              <a:gd name="connsiteX4" fmla="*/ 901700 w 2565400"/>
              <a:gd name="connsiteY4" fmla="*/ 238626 h 1323241"/>
              <a:gd name="connsiteX5" fmla="*/ 1079500 w 2565400"/>
              <a:gd name="connsiteY5" fmla="*/ 454526 h 1323241"/>
              <a:gd name="connsiteX6" fmla="*/ 1193800 w 2565400"/>
              <a:gd name="connsiteY6" fmla="*/ 606926 h 1323241"/>
              <a:gd name="connsiteX7" fmla="*/ 1282700 w 2565400"/>
              <a:gd name="connsiteY7" fmla="*/ 670426 h 1323241"/>
              <a:gd name="connsiteX8" fmla="*/ 1397000 w 2565400"/>
              <a:gd name="connsiteY8" fmla="*/ 886326 h 1323241"/>
              <a:gd name="connsiteX9" fmla="*/ 1638300 w 2565400"/>
              <a:gd name="connsiteY9" fmla="*/ 759326 h 1323241"/>
              <a:gd name="connsiteX10" fmla="*/ 1974850 w 2565400"/>
              <a:gd name="connsiteY10" fmla="*/ 695826 h 1323241"/>
              <a:gd name="connsiteX11" fmla="*/ 1974850 w 2565400"/>
              <a:gd name="connsiteY11" fmla="*/ 829176 h 1323241"/>
              <a:gd name="connsiteX12" fmla="*/ 2000250 w 2565400"/>
              <a:gd name="connsiteY12" fmla="*/ 892676 h 1323241"/>
              <a:gd name="connsiteX13" fmla="*/ 2190750 w 2565400"/>
              <a:gd name="connsiteY13" fmla="*/ 1019676 h 1323241"/>
              <a:gd name="connsiteX14" fmla="*/ 2311400 w 2565400"/>
              <a:gd name="connsiteY14" fmla="*/ 1203826 h 1323241"/>
              <a:gd name="connsiteX15" fmla="*/ 2482850 w 2565400"/>
              <a:gd name="connsiteY15" fmla="*/ 1318126 h 1323241"/>
              <a:gd name="connsiteX16" fmla="*/ 2565400 w 2565400"/>
              <a:gd name="connsiteY16" fmla="*/ 1292726 h 13232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2565400" h="1323241">
                <a:moveTo>
                  <a:pt x="0" y="346576"/>
                </a:moveTo>
                <a:cubicBezTo>
                  <a:pt x="160337" y="229101"/>
                  <a:pt x="320675" y="111626"/>
                  <a:pt x="476250" y="54476"/>
                </a:cubicBezTo>
                <a:cubicBezTo>
                  <a:pt x="631825" y="-2674"/>
                  <a:pt x="873125" y="-4791"/>
                  <a:pt x="933450" y="3676"/>
                </a:cubicBezTo>
                <a:cubicBezTo>
                  <a:pt x="993775" y="12143"/>
                  <a:pt x="843492" y="66118"/>
                  <a:pt x="838200" y="105276"/>
                </a:cubicBezTo>
                <a:cubicBezTo>
                  <a:pt x="832908" y="144434"/>
                  <a:pt x="861483" y="180418"/>
                  <a:pt x="901700" y="238626"/>
                </a:cubicBezTo>
                <a:cubicBezTo>
                  <a:pt x="941917" y="296834"/>
                  <a:pt x="1030817" y="393143"/>
                  <a:pt x="1079500" y="454526"/>
                </a:cubicBezTo>
                <a:cubicBezTo>
                  <a:pt x="1128183" y="515909"/>
                  <a:pt x="1159933" y="570943"/>
                  <a:pt x="1193800" y="606926"/>
                </a:cubicBezTo>
                <a:cubicBezTo>
                  <a:pt x="1227667" y="642909"/>
                  <a:pt x="1248833" y="623860"/>
                  <a:pt x="1282700" y="670426"/>
                </a:cubicBezTo>
                <a:cubicBezTo>
                  <a:pt x="1316567" y="716992"/>
                  <a:pt x="1337733" y="871509"/>
                  <a:pt x="1397000" y="886326"/>
                </a:cubicBezTo>
                <a:cubicBezTo>
                  <a:pt x="1456267" y="901143"/>
                  <a:pt x="1541992" y="791076"/>
                  <a:pt x="1638300" y="759326"/>
                </a:cubicBezTo>
                <a:cubicBezTo>
                  <a:pt x="1734608" y="727576"/>
                  <a:pt x="1918758" y="684184"/>
                  <a:pt x="1974850" y="695826"/>
                </a:cubicBezTo>
                <a:cubicBezTo>
                  <a:pt x="2030942" y="707468"/>
                  <a:pt x="1970617" y="796368"/>
                  <a:pt x="1974850" y="829176"/>
                </a:cubicBezTo>
                <a:cubicBezTo>
                  <a:pt x="1979083" y="861984"/>
                  <a:pt x="1964267" y="860926"/>
                  <a:pt x="2000250" y="892676"/>
                </a:cubicBezTo>
                <a:cubicBezTo>
                  <a:pt x="2036233" y="924426"/>
                  <a:pt x="2138892" y="967818"/>
                  <a:pt x="2190750" y="1019676"/>
                </a:cubicBezTo>
                <a:cubicBezTo>
                  <a:pt x="2242608" y="1071534"/>
                  <a:pt x="2262717" y="1154084"/>
                  <a:pt x="2311400" y="1203826"/>
                </a:cubicBezTo>
                <a:cubicBezTo>
                  <a:pt x="2360083" y="1253568"/>
                  <a:pt x="2440517" y="1303309"/>
                  <a:pt x="2482850" y="1318126"/>
                </a:cubicBezTo>
                <a:cubicBezTo>
                  <a:pt x="2525183" y="1332943"/>
                  <a:pt x="2545291" y="1312834"/>
                  <a:pt x="2565400" y="1292726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9" name="Forme libre : forme 28">
            <a:extLst>
              <a:ext uri="{FF2B5EF4-FFF2-40B4-BE49-F238E27FC236}">
                <a16:creationId xmlns:a16="http://schemas.microsoft.com/office/drawing/2014/main" id="{F48755D4-E52D-451E-A862-7FE36C952EA0}"/>
              </a:ext>
            </a:extLst>
          </p:cNvPr>
          <p:cNvSpPr/>
          <p:nvPr/>
        </p:nvSpPr>
        <p:spPr>
          <a:xfrm>
            <a:off x="4527550" y="1098550"/>
            <a:ext cx="101600" cy="171450"/>
          </a:xfrm>
          <a:custGeom>
            <a:avLst/>
            <a:gdLst>
              <a:gd name="connsiteX0" fmla="*/ 101600 w 101600"/>
              <a:gd name="connsiteY0" fmla="*/ 0 h 171450"/>
              <a:gd name="connsiteX1" fmla="*/ 50800 w 101600"/>
              <a:gd name="connsiteY1" fmla="*/ 127000 h 171450"/>
              <a:gd name="connsiteX2" fmla="*/ 0 w 101600"/>
              <a:gd name="connsiteY2" fmla="*/ 171450 h 171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1600" h="171450">
                <a:moveTo>
                  <a:pt x="101600" y="0"/>
                </a:moveTo>
                <a:cubicBezTo>
                  <a:pt x="84666" y="49212"/>
                  <a:pt x="67733" y="98425"/>
                  <a:pt x="50800" y="127000"/>
                </a:cubicBezTo>
                <a:cubicBezTo>
                  <a:pt x="33867" y="155575"/>
                  <a:pt x="16933" y="163512"/>
                  <a:pt x="0" y="17145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0" name="Forme libre : forme 29">
            <a:extLst>
              <a:ext uri="{FF2B5EF4-FFF2-40B4-BE49-F238E27FC236}">
                <a16:creationId xmlns:a16="http://schemas.microsoft.com/office/drawing/2014/main" id="{DDA203F8-C9E1-4AFD-B1A6-58AF2240B747}"/>
              </a:ext>
            </a:extLst>
          </p:cNvPr>
          <p:cNvSpPr/>
          <p:nvPr/>
        </p:nvSpPr>
        <p:spPr>
          <a:xfrm>
            <a:off x="3016250" y="2482850"/>
            <a:ext cx="1377950" cy="711200"/>
          </a:xfrm>
          <a:custGeom>
            <a:avLst/>
            <a:gdLst>
              <a:gd name="connsiteX0" fmla="*/ 1377950 w 1377950"/>
              <a:gd name="connsiteY0" fmla="*/ 0 h 711200"/>
              <a:gd name="connsiteX1" fmla="*/ 1295400 w 1377950"/>
              <a:gd name="connsiteY1" fmla="*/ 101600 h 711200"/>
              <a:gd name="connsiteX2" fmla="*/ 996950 w 1377950"/>
              <a:gd name="connsiteY2" fmla="*/ 209550 h 711200"/>
              <a:gd name="connsiteX3" fmla="*/ 730250 w 1377950"/>
              <a:gd name="connsiteY3" fmla="*/ 508000 h 711200"/>
              <a:gd name="connsiteX4" fmla="*/ 469900 w 1377950"/>
              <a:gd name="connsiteY4" fmla="*/ 577850 h 711200"/>
              <a:gd name="connsiteX5" fmla="*/ 247650 w 1377950"/>
              <a:gd name="connsiteY5" fmla="*/ 679450 h 711200"/>
              <a:gd name="connsiteX6" fmla="*/ 0 w 1377950"/>
              <a:gd name="connsiteY6" fmla="*/ 711200 h 711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377950" h="711200">
                <a:moveTo>
                  <a:pt x="1377950" y="0"/>
                </a:moveTo>
                <a:cubicBezTo>
                  <a:pt x="1368425" y="33337"/>
                  <a:pt x="1358900" y="66675"/>
                  <a:pt x="1295400" y="101600"/>
                </a:cubicBezTo>
                <a:cubicBezTo>
                  <a:pt x="1231900" y="136525"/>
                  <a:pt x="1091142" y="141817"/>
                  <a:pt x="996950" y="209550"/>
                </a:cubicBezTo>
                <a:cubicBezTo>
                  <a:pt x="902758" y="277283"/>
                  <a:pt x="818092" y="446617"/>
                  <a:pt x="730250" y="508000"/>
                </a:cubicBezTo>
                <a:cubicBezTo>
                  <a:pt x="642408" y="569383"/>
                  <a:pt x="550333" y="549275"/>
                  <a:pt x="469900" y="577850"/>
                </a:cubicBezTo>
                <a:cubicBezTo>
                  <a:pt x="389467" y="606425"/>
                  <a:pt x="325967" y="657225"/>
                  <a:pt x="247650" y="679450"/>
                </a:cubicBezTo>
                <a:cubicBezTo>
                  <a:pt x="169333" y="701675"/>
                  <a:pt x="84666" y="706437"/>
                  <a:pt x="0" y="71120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3" name="Forme libre : forme 32">
            <a:extLst>
              <a:ext uri="{FF2B5EF4-FFF2-40B4-BE49-F238E27FC236}">
                <a16:creationId xmlns:a16="http://schemas.microsoft.com/office/drawing/2014/main" id="{FF0BF8AA-3094-4C50-B547-95E6ECEA66B7}"/>
              </a:ext>
            </a:extLst>
          </p:cNvPr>
          <p:cNvSpPr/>
          <p:nvPr/>
        </p:nvSpPr>
        <p:spPr>
          <a:xfrm>
            <a:off x="5092700" y="5222875"/>
            <a:ext cx="949325" cy="958850"/>
          </a:xfrm>
          <a:custGeom>
            <a:avLst/>
            <a:gdLst>
              <a:gd name="connsiteX0" fmla="*/ 733425 w 733425"/>
              <a:gd name="connsiteY0" fmla="*/ 0 h 841375"/>
              <a:gd name="connsiteX1" fmla="*/ 695325 w 733425"/>
              <a:gd name="connsiteY1" fmla="*/ 111125 h 841375"/>
              <a:gd name="connsiteX2" fmla="*/ 619125 w 733425"/>
              <a:gd name="connsiteY2" fmla="*/ 231775 h 841375"/>
              <a:gd name="connsiteX3" fmla="*/ 377825 w 733425"/>
              <a:gd name="connsiteY3" fmla="*/ 323850 h 841375"/>
              <a:gd name="connsiteX4" fmla="*/ 190500 w 733425"/>
              <a:gd name="connsiteY4" fmla="*/ 571500 h 841375"/>
              <a:gd name="connsiteX5" fmla="*/ 222250 w 733425"/>
              <a:gd name="connsiteY5" fmla="*/ 603250 h 841375"/>
              <a:gd name="connsiteX6" fmla="*/ 196850 w 733425"/>
              <a:gd name="connsiteY6" fmla="*/ 654050 h 841375"/>
              <a:gd name="connsiteX7" fmla="*/ 212725 w 733425"/>
              <a:gd name="connsiteY7" fmla="*/ 708025 h 841375"/>
              <a:gd name="connsiteX8" fmla="*/ 123825 w 733425"/>
              <a:gd name="connsiteY8" fmla="*/ 771525 h 841375"/>
              <a:gd name="connsiteX9" fmla="*/ 0 w 733425"/>
              <a:gd name="connsiteY9" fmla="*/ 841375 h 841375"/>
              <a:gd name="connsiteX0" fmla="*/ 939800 w 939800"/>
              <a:gd name="connsiteY0" fmla="*/ 0 h 949325"/>
              <a:gd name="connsiteX1" fmla="*/ 901700 w 939800"/>
              <a:gd name="connsiteY1" fmla="*/ 111125 h 949325"/>
              <a:gd name="connsiteX2" fmla="*/ 825500 w 939800"/>
              <a:gd name="connsiteY2" fmla="*/ 231775 h 949325"/>
              <a:gd name="connsiteX3" fmla="*/ 584200 w 939800"/>
              <a:gd name="connsiteY3" fmla="*/ 323850 h 949325"/>
              <a:gd name="connsiteX4" fmla="*/ 396875 w 939800"/>
              <a:gd name="connsiteY4" fmla="*/ 571500 h 949325"/>
              <a:gd name="connsiteX5" fmla="*/ 428625 w 939800"/>
              <a:gd name="connsiteY5" fmla="*/ 603250 h 949325"/>
              <a:gd name="connsiteX6" fmla="*/ 403225 w 939800"/>
              <a:gd name="connsiteY6" fmla="*/ 654050 h 949325"/>
              <a:gd name="connsiteX7" fmla="*/ 419100 w 939800"/>
              <a:gd name="connsiteY7" fmla="*/ 708025 h 949325"/>
              <a:gd name="connsiteX8" fmla="*/ 330200 w 939800"/>
              <a:gd name="connsiteY8" fmla="*/ 771525 h 949325"/>
              <a:gd name="connsiteX9" fmla="*/ 0 w 939800"/>
              <a:gd name="connsiteY9" fmla="*/ 949325 h 949325"/>
              <a:gd name="connsiteX0" fmla="*/ 949325 w 949325"/>
              <a:gd name="connsiteY0" fmla="*/ 0 h 958850"/>
              <a:gd name="connsiteX1" fmla="*/ 901700 w 949325"/>
              <a:gd name="connsiteY1" fmla="*/ 120650 h 958850"/>
              <a:gd name="connsiteX2" fmla="*/ 825500 w 949325"/>
              <a:gd name="connsiteY2" fmla="*/ 241300 h 958850"/>
              <a:gd name="connsiteX3" fmla="*/ 584200 w 949325"/>
              <a:gd name="connsiteY3" fmla="*/ 333375 h 958850"/>
              <a:gd name="connsiteX4" fmla="*/ 396875 w 949325"/>
              <a:gd name="connsiteY4" fmla="*/ 581025 h 958850"/>
              <a:gd name="connsiteX5" fmla="*/ 428625 w 949325"/>
              <a:gd name="connsiteY5" fmla="*/ 612775 h 958850"/>
              <a:gd name="connsiteX6" fmla="*/ 403225 w 949325"/>
              <a:gd name="connsiteY6" fmla="*/ 663575 h 958850"/>
              <a:gd name="connsiteX7" fmla="*/ 419100 w 949325"/>
              <a:gd name="connsiteY7" fmla="*/ 717550 h 958850"/>
              <a:gd name="connsiteX8" fmla="*/ 330200 w 949325"/>
              <a:gd name="connsiteY8" fmla="*/ 781050 h 958850"/>
              <a:gd name="connsiteX9" fmla="*/ 0 w 949325"/>
              <a:gd name="connsiteY9" fmla="*/ 958850 h 958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949325" h="958850">
                <a:moveTo>
                  <a:pt x="949325" y="0"/>
                </a:moveTo>
                <a:cubicBezTo>
                  <a:pt x="939800" y="36248"/>
                  <a:pt x="922337" y="80434"/>
                  <a:pt x="901700" y="120650"/>
                </a:cubicBezTo>
                <a:cubicBezTo>
                  <a:pt x="881063" y="160866"/>
                  <a:pt x="878417" y="205846"/>
                  <a:pt x="825500" y="241300"/>
                </a:cubicBezTo>
                <a:cubicBezTo>
                  <a:pt x="772583" y="276754"/>
                  <a:pt x="655637" y="276754"/>
                  <a:pt x="584200" y="333375"/>
                </a:cubicBezTo>
                <a:cubicBezTo>
                  <a:pt x="512762" y="389996"/>
                  <a:pt x="422804" y="534458"/>
                  <a:pt x="396875" y="581025"/>
                </a:cubicBezTo>
                <a:cubicBezTo>
                  <a:pt x="370946" y="627592"/>
                  <a:pt x="427567" y="599017"/>
                  <a:pt x="428625" y="612775"/>
                </a:cubicBezTo>
                <a:cubicBezTo>
                  <a:pt x="429683" y="626533"/>
                  <a:pt x="404812" y="646113"/>
                  <a:pt x="403225" y="663575"/>
                </a:cubicBezTo>
                <a:cubicBezTo>
                  <a:pt x="401638" y="681037"/>
                  <a:pt x="431271" y="697971"/>
                  <a:pt x="419100" y="717550"/>
                </a:cubicBezTo>
                <a:cubicBezTo>
                  <a:pt x="406929" y="737129"/>
                  <a:pt x="365654" y="758825"/>
                  <a:pt x="330200" y="781050"/>
                </a:cubicBezTo>
                <a:cubicBezTo>
                  <a:pt x="294746" y="803275"/>
                  <a:pt x="44185" y="935037"/>
                  <a:pt x="0" y="95885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4" name="Forme libre : forme 3">
            <a:extLst>
              <a:ext uri="{FF2B5EF4-FFF2-40B4-BE49-F238E27FC236}">
                <a16:creationId xmlns:a16="http://schemas.microsoft.com/office/drawing/2014/main" id="{9785E986-7D90-49DA-8C7B-6E217AE16429}"/>
              </a:ext>
            </a:extLst>
          </p:cNvPr>
          <p:cNvSpPr/>
          <p:nvPr/>
        </p:nvSpPr>
        <p:spPr>
          <a:xfrm>
            <a:off x="9458297" y="1866900"/>
            <a:ext cx="218196" cy="3594735"/>
          </a:xfrm>
          <a:custGeom>
            <a:avLst/>
            <a:gdLst>
              <a:gd name="connsiteX0" fmla="*/ 57178 w 214952"/>
              <a:gd name="connsiteY0" fmla="*/ 0 h 3152775"/>
              <a:gd name="connsiteX1" fmla="*/ 19078 w 214952"/>
              <a:gd name="connsiteY1" fmla="*/ 762000 h 3152775"/>
              <a:gd name="connsiteX2" fmla="*/ 19078 w 214952"/>
              <a:gd name="connsiteY2" fmla="*/ 1000125 h 3152775"/>
              <a:gd name="connsiteX3" fmla="*/ 76228 w 214952"/>
              <a:gd name="connsiteY3" fmla="*/ 1285875 h 3152775"/>
              <a:gd name="connsiteX4" fmla="*/ 76228 w 214952"/>
              <a:gd name="connsiteY4" fmla="*/ 1647825 h 3152775"/>
              <a:gd name="connsiteX5" fmla="*/ 28 w 214952"/>
              <a:gd name="connsiteY5" fmla="*/ 2057400 h 3152775"/>
              <a:gd name="connsiteX6" fmla="*/ 85753 w 214952"/>
              <a:gd name="connsiteY6" fmla="*/ 2314575 h 3152775"/>
              <a:gd name="connsiteX7" fmla="*/ 209578 w 214952"/>
              <a:gd name="connsiteY7" fmla="*/ 2505075 h 3152775"/>
              <a:gd name="connsiteX8" fmla="*/ 181003 w 214952"/>
              <a:gd name="connsiteY8" fmla="*/ 3152775 h 3152775"/>
              <a:gd name="connsiteX0" fmla="*/ 57178 w 218196"/>
              <a:gd name="connsiteY0" fmla="*/ 0 h 3541395"/>
              <a:gd name="connsiteX1" fmla="*/ 19078 w 218196"/>
              <a:gd name="connsiteY1" fmla="*/ 762000 h 3541395"/>
              <a:gd name="connsiteX2" fmla="*/ 19078 w 218196"/>
              <a:gd name="connsiteY2" fmla="*/ 1000125 h 3541395"/>
              <a:gd name="connsiteX3" fmla="*/ 76228 w 218196"/>
              <a:gd name="connsiteY3" fmla="*/ 1285875 h 3541395"/>
              <a:gd name="connsiteX4" fmla="*/ 76228 w 218196"/>
              <a:gd name="connsiteY4" fmla="*/ 1647825 h 3541395"/>
              <a:gd name="connsiteX5" fmla="*/ 28 w 218196"/>
              <a:gd name="connsiteY5" fmla="*/ 2057400 h 3541395"/>
              <a:gd name="connsiteX6" fmla="*/ 85753 w 218196"/>
              <a:gd name="connsiteY6" fmla="*/ 2314575 h 3541395"/>
              <a:gd name="connsiteX7" fmla="*/ 209578 w 218196"/>
              <a:gd name="connsiteY7" fmla="*/ 2505075 h 3541395"/>
              <a:gd name="connsiteX8" fmla="*/ 196243 w 218196"/>
              <a:gd name="connsiteY8" fmla="*/ 3541395 h 3541395"/>
              <a:gd name="connsiteX0" fmla="*/ 57178 w 218196"/>
              <a:gd name="connsiteY0" fmla="*/ 0 h 3594735"/>
              <a:gd name="connsiteX1" fmla="*/ 19078 w 218196"/>
              <a:gd name="connsiteY1" fmla="*/ 762000 h 3594735"/>
              <a:gd name="connsiteX2" fmla="*/ 19078 w 218196"/>
              <a:gd name="connsiteY2" fmla="*/ 1000125 h 3594735"/>
              <a:gd name="connsiteX3" fmla="*/ 76228 w 218196"/>
              <a:gd name="connsiteY3" fmla="*/ 1285875 h 3594735"/>
              <a:gd name="connsiteX4" fmla="*/ 76228 w 218196"/>
              <a:gd name="connsiteY4" fmla="*/ 1647825 h 3594735"/>
              <a:gd name="connsiteX5" fmla="*/ 28 w 218196"/>
              <a:gd name="connsiteY5" fmla="*/ 2057400 h 3594735"/>
              <a:gd name="connsiteX6" fmla="*/ 85753 w 218196"/>
              <a:gd name="connsiteY6" fmla="*/ 2314575 h 3594735"/>
              <a:gd name="connsiteX7" fmla="*/ 209578 w 218196"/>
              <a:gd name="connsiteY7" fmla="*/ 2505075 h 3594735"/>
              <a:gd name="connsiteX8" fmla="*/ 196243 w 218196"/>
              <a:gd name="connsiteY8" fmla="*/ 3594735 h 35947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18196" h="3594735">
                <a:moveTo>
                  <a:pt x="57178" y="0"/>
                </a:moveTo>
                <a:cubicBezTo>
                  <a:pt x="41303" y="297656"/>
                  <a:pt x="25428" y="595313"/>
                  <a:pt x="19078" y="762000"/>
                </a:cubicBezTo>
                <a:cubicBezTo>
                  <a:pt x="12728" y="928688"/>
                  <a:pt x="9553" y="912813"/>
                  <a:pt x="19078" y="1000125"/>
                </a:cubicBezTo>
                <a:cubicBezTo>
                  <a:pt x="28603" y="1087437"/>
                  <a:pt x="66703" y="1177925"/>
                  <a:pt x="76228" y="1285875"/>
                </a:cubicBezTo>
                <a:cubicBezTo>
                  <a:pt x="85753" y="1393825"/>
                  <a:pt x="88928" y="1519238"/>
                  <a:pt x="76228" y="1647825"/>
                </a:cubicBezTo>
                <a:cubicBezTo>
                  <a:pt x="63528" y="1776412"/>
                  <a:pt x="-1560" y="1946275"/>
                  <a:pt x="28" y="2057400"/>
                </a:cubicBezTo>
                <a:cubicBezTo>
                  <a:pt x="1615" y="2168525"/>
                  <a:pt x="50828" y="2239963"/>
                  <a:pt x="85753" y="2314575"/>
                </a:cubicBezTo>
                <a:cubicBezTo>
                  <a:pt x="120678" y="2389187"/>
                  <a:pt x="193703" y="2365375"/>
                  <a:pt x="209578" y="2505075"/>
                </a:cubicBezTo>
                <a:cubicBezTo>
                  <a:pt x="225453" y="2644775"/>
                  <a:pt x="218468" y="3340735"/>
                  <a:pt x="196243" y="3594735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7" name="Forme libre : forme 6">
            <a:extLst>
              <a:ext uri="{FF2B5EF4-FFF2-40B4-BE49-F238E27FC236}">
                <a16:creationId xmlns:a16="http://schemas.microsoft.com/office/drawing/2014/main" id="{DE2091A2-893D-4FD9-B5DC-08FAAC12AD69}"/>
              </a:ext>
            </a:extLst>
          </p:cNvPr>
          <p:cNvSpPr/>
          <p:nvPr/>
        </p:nvSpPr>
        <p:spPr>
          <a:xfrm>
            <a:off x="4667250" y="1800225"/>
            <a:ext cx="3514743" cy="3819524"/>
          </a:xfrm>
          <a:custGeom>
            <a:avLst/>
            <a:gdLst>
              <a:gd name="connsiteX0" fmla="*/ 0 w 4103757"/>
              <a:gd name="connsiteY0" fmla="*/ 3510562 h 3510562"/>
              <a:gd name="connsiteX1" fmla="*/ 228600 w 4103757"/>
              <a:gd name="connsiteY1" fmla="*/ 3215287 h 3510562"/>
              <a:gd name="connsiteX2" fmla="*/ 400050 w 4103757"/>
              <a:gd name="connsiteY2" fmla="*/ 3053362 h 3510562"/>
              <a:gd name="connsiteX3" fmla="*/ 923925 w 4103757"/>
              <a:gd name="connsiteY3" fmla="*/ 2748562 h 3510562"/>
              <a:gd name="connsiteX4" fmla="*/ 1162050 w 4103757"/>
              <a:gd name="connsiteY4" fmla="*/ 2691412 h 3510562"/>
              <a:gd name="connsiteX5" fmla="*/ 1533525 w 4103757"/>
              <a:gd name="connsiteY5" fmla="*/ 2500912 h 3510562"/>
              <a:gd name="connsiteX6" fmla="*/ 1638300 w 4103757"/>
              <a:gd name="connsiteY6" fmla="*/ 2110387 h 3510562"/>
              <a:gd name="connsiteX7" fmla="*/ 1838325 w 4103757"/>
              <a:gd name="connsiteY7" fmla="*/ 1719862 h 3510562"/>
              <a:gd name="connsiteX8" fmla="*/ 2190750 w 4103757"/>
              <a:gd name="connsiteY8" fmla="*/ 1291237 h 3510562"/>
              <a:gd name="connsiteX9" fmla="*/ 2381250 w 4103757"/>
              <a:gd name="connsiteY9" fmla="*/ 976912 h 3510562"/>
              <a:gd name="connsiteX10" fmla="*/ 2705100 w 4103757"/>
              <a:gd name="connsiteY10" fmla="*/ 795937 h 3510562"/>
              <a:gd name="connsiteX11" fmla="*/ 3181350 w 4103757"/>
              <a:gd name="connsiteY11" fmla="*/ 405412 h 3510562"/>
              <a:gd name="connsiteX12" fmla="*/ 3371850 w 4103757"/>
              <a:gd name="connsiteY12" fmla="*/ 110137 h 3510562"/>
              <a:gd name="connsiteX0" fmla="*/ 0 w 3181350"/>
              <a:gd name="connsiteY0" fmla="*/ 3105150 h 3105150"/>
              <a:gd name="connsiteX1" fmla="*/ 228600 w 3181350"/>
              <a:gd name="connsiteY1" fmla="*/ 2809875 h 3105150"/>
              <a:gd name="connsiteX2" fmla="*/ 400050 w 3181350"/>
              <a:gd name="connsiteY2" fmla="*/ 2647950 h 3105150"/>
              <a:gd name="connsiteX3" fmla="*/ 923925 w 3181350"/>
              <a:gd name="connsiteY3" fmla="*/ 2343150 h 3105150"/>
              <a:gd name="connsiteX4" fmla="*/ 1162050 w 3181350"/>
              <a:gd name="connsiteY4" fmla="*/ 2286000 h 3105150"/>
              <a:gd name="connsiteX5" fmla="*/ 1533525 w 3181350"/>
              <a:gd name="connsiteY5" fmla="*/ 2095500 h 3105150"/>
              <a:gd name="connsiteX6" fmla="*/ 1638300 w 3181350"/>
              <a:gd name="connsiteY6" fmla="*/ 1704975 h 3105150"/>
              <a:gd name="connsiteX7" fmla="*/ 1838325 w 3181350"/>
              <a:gd name="connsiteY7" fmla="*/ 1314450 h 3105150"/>
              <a:gd name="connsiteX8" fmla="*/ 2190750 w 3181350"/>
              <a:gd name="connsiteY8" fmla="*/ 885825 h 3105150"/>
              <a:gd name="connsiteX9" fmla="*/ 2381250 w 3181350"/>
              <a:gd name="connsiteY9" fmla="*/ 571500 h 3105150"/>
              <a:gd name="connsiteX10" fmla="*/ 2705100 w 3181350"/>
              <a:gd name="connsiteY10" fmla="*/ 390525 h 3105150"/>
              <a:gd name="connsiteX11" fmla="*/ 3181350 w 3181350"/>
              <a:gd name="connsiteY11" fmla="*/ 0 h 3105150"/>
              <a:gd name="connsiteX0" fmla="*/ 0 w 3181350"/>
              <a:gd name="connsiteY0" fmla="*/ 3105150 h 3105150"/>
              <a:gd name="connsiteX1" fmla="*/ 228600 w 3181350"/>
              <a:gd name="connsiteY1" fmla="*/ 2809875 h 3105150"/>
              <a:gd name="connsiteX2" fmla="*/ 400050 w 3181350"/>
              <a:gd name="connsiteY2" fmla="*/ 2647950 h 3105150"/>
              <a:gd name="connsiteX3" fmla="*/ 923925 w 3181350"/>
              <a:gd name="connsiteY3" fmla="*/ 2343150 h 3105150"/>
              <a:gd name="connsiteX4" fmla="*/ 1162050 w 3181350"/>
              <a:gd name="connsiteY4" fmla="*/ 2286000 h 3105150"/>
              <a:gd name="connsiteX5" fmla="*/ 1533525 w 3181350"/>
              <a:gd name="connsiteY5" fmla="*/ 2095500 h 3105150"/>
              <a:gd name="connsiteX6" fmla="*/ 1638300 w 3181350"/>
              <a:gd name="connsiteY6" fmla="*/ 1704975 h 3105150"/>
              <a:gd name="connsiteX7" fmla="*/ 1838325 w 3181350"/>
              <a:gd name="connsiteY7" fmla="*/ 1314450 h 3105150"/>
              <a:gd name="connsiteX8" fmla="*/ 2190750 w 3181350"/>
              <a:gd name="connsiteY8" fmla="*/ 885825 h 3105150"/>
              <a:gd name="connsiteX9" fmla="*/ 2381250 w 3181350"/>
              <a:gd name="connsiteY9" fmla="*/ 571500 h 3105150"/>
              <a:gd name="connsiteX10" fmla="*/ 2705100 w 3181350"/>
              <a:gd name="connsiteY10" fmla="*/ 390525 h 3105150"/>
              <a:gd name="connsiteX11" fmla="*/ 3181350 w 3181350"/>
              <a:gd name="connsiteY11" fmla="*/ 0 h 3105150"/>
              <a:gd name="connsiteX12" fmla="*/ 3181350 w 3181350"/>
              <a:gd name="connsiteY12" fmla="*/ 0 h 3105150"/>
              <a:gd name="connsiteX0" fmla="*/ 0 w 3333750"/>
              <a:gd name="connsiteY0" fmla="*/ 3305175 h 3305175"/>
              <a:gd name="connsiteX1" fmla="*/ 228600 w 3333750"/>
              <a:gd name="connsiteY1" fmla="*/ 3009900 h 3305175"/>
              <a:gd name="connsiteX2" fmla="*/ 400050 w 3333750"/>
              <a:gd name="connsiteY2" fmla="*/ 2847975 h 3305175"/>
              <a:gd name="connsiteX3" fmla="*/ 923925 w 3333750"/>
              <a:gd name="connsiteY3" fmla="*/ 2543175 h 3305175"/>
              <a:gd name="connsiteX4" fmla="*/ 1162050 w 3333750"/>
              <a:gd name="connsiteY4" fmla="*/ 2486025 h 3305175"/>
              <a:gd name="connsiteX5" fmla="*/ 1533525 w 3333750"/>
              <a:gd name="connsiteY5" fmla="*/ 2295525 h 3305175"/>
              <a:gd name="connsiteX6" fmla="*/ 1638300 w 3333750"/>
              <a:gd name="connsiteY6" fmla="*/ 1905000 h 3305175"/>
              <a:gd name="connsiteX7" fmla="*/ 1838325 w 3333750"/>
              <a:gd name="connsiteY7" fmla="*/ 1514475 h 3305175"/>
              <a:gd name="connsiteX8" fmla="*/ 2190750 w 3333750"/>
              <a:gd name="connsiteY8" fmla="*/ 1085850 h 3305175"/>
              <a:gd name="connsiteX9" fmla="*/ 2381250 w 3333750"/>
              <a:gd name="connsiteY9" fmla="*/ 771525 h 3305175"/>
              <a:gd name="connsiteX10" fmla="*/ 2705100 w 3333750"/>
              <a:gd name="connsiteY10" fmla="*/ 590550 h 3305175"/>
              <a:gd name="connsiteX11" fmla="*/ 3181350 w 3333750"/>
              <a:gd name="connsiteY11" fmla="*/ 200025 h 3305175"/>
              <a:gd name="connsiteX12" fmla="*/ 3333750 w 3333750"/>
              <a:gd name="connsiteY12" fmla="*/ 0 h 3305175"/>
              <a:gd name="connsiteX0" fmla="*/ 0 w 3342637"/>
              <a:gd name="connsiteY0" fmla="*/ 3323045 h 3323045"/>
              <a:gd name="connsiteX1" fmla="*/ 228600 w 3342637"/>
              <a:gd name="connsiteY1" fmla="*/ 3027770 h 3323045"/>
              <a:gd name="connsiteX2" fmla="*/ 400050 w 3342637"/>
              <a:gd name="connsiteY2" fmla="*/ 2865845 h 3323045"/>
              <a:gd name="connsiteX3" fmla="*/ 923925 w 3342637"/>
              <a:gd name="connsiteY3" fmla="*/ 2561045 h 3323045"/>
              <a:gd name="connsiteX4" fmla="*/ 1162050 w 3342637"/>
              <a:gd name="connsiteY4" fmla="*/ 2503895 h 3323045"/>
              <a:gd name="connsiteX5" fmla="*/ 1533525 w 3342637"/>
              <a:gd name="connsiteY5" fmla="*/ 2313395 h 3323045"/>
              <a:gd name="connsiteX6" fmla="*/ 1638300 w 3342637"/>
              <a:gd name="connsiteY6" fmla="*/ 1922870 h 3323045"/>
              <a:gd name="connsiteX7" fmla="*/ 1838325 w 3342637"/>
              <a:gd name="connsiteY7" fmla="*/ 1532345 h 3323045"/>
              <a:gd name="connsiteX8" fmla="*/ 2190750 w 3342637"/>
              <a:gd name="connsiteY8" fmla="*/ 1103720 h 3323045"/>
              <a:gd name="connsiteX9" fmla="*/ 2381250 w 3342637"/>
              <a:gd name="connsiteY9" fmla="*/ 789395 h 3323045"/>
              <a:gd name="connsiteX10" fmla="*/ 2705100 w 3342637"/>
              <a:gd name="connsiteY10" fmla="*/ 608420 h 3323045"/>
              <a:gd name="connsiteX11" fmla="*/ 3181350 w 3342637"/>
              <a:gd name="connsiteY11" fmla="*/ 217895 h 3323045"/>
              <a:gd name="connsiteX12" fmla="*/ 3333750 w 3342637"/>
              <a:gd name="connsiteY12" fmla="*/ 17870 h 3323045"/>
              <a:gd name="connsiteX13" fmla="*/ 3324225 w 3342637"/>
              <a:gd name="connsiteY13" fmla="*/ 8346 h 3323045"/>
              <a:gd name="connsiteX0" fmla="*/ 0 w 3514743"/>
              <a:gd name="connsiteY0" fmla="*/ 3819524 h 3819524"/>
              <a:gd name="connsiteX1" fmla="*/ 228600 w 3514743"/>
              <a:gd name="connsiteY1" fmla="*/ 3524249 h 3819524"/>
              <a:gd name="connsiteX2" fmla="*/ 400050 w 3514743"/>
              <a:gd name="connsiteY2" fmla="*/ 3362324 h 3819524"/>
              <a:gd name="connsiteX3" fmla="*/ 923925 w 3514743"/>
              <a:gd name="connsiteY3" fmla="*/ 3057524 h 3819524"/>
              <a:gd name="connsiteX4" fmla="*/ 1162050 w 3514743"/>
              <a:gd name="connsiteY4" fmla="*/ 3000374 h 3819524"/>
              <a:gd name="connsiteX5" fmla="*/ 1533525 w 3514743"/>
              <a:gd name="connsiteY5" fmla="*/ 2809874 h 3819524"/>
              <a:gd name="connsiteX6" fmla="*/ 1638300 w 3514743"/>
              <a:gd name="connsiteY6" fmla="*/ 2419349 h 3819524"/>
              <a:gd name="connsiteX7" fmla="*/ 1838325 w 3514743"/>
              <a:gd name="connsiteY7" fmla="*/ 2028824 h 3819524"/>
              <a:gd name="connsiteX8" fmla="*/ 2190750 w 3514743"/>
              <a:gd name="connsiteY8" fmla="*/ 1600199 h 3819524"/>
              <a:gd name="connsiteX9" fmla="*/ 2381250 w 3514743"/>
              <a:gd name="connsiteY9" fmla="*/ 1285874 h 3819524"/>
              <a:gd name="connsiteX10" fmla="*/ 2705100 w 3514743"/>
              <a:gd name="connsiteY10" fmla="*/ 1104899 h 3819524"/>
              <a:gd name="connsiteX11" fmla="*/ 3181350 w 3514743"/>
              <a:gd name="connsiteY11" fmla="*/ 714374 h 3819524"/>
              <a:gd name="connsiteX12" fmla="*/ 3333750 w 3514743"/>
              <a:gd name="connsiteY12" fmla="*/ 514349 h 3819524"/>
              <a:gd name="connsiteX13" fmla="*/ 3514725 w 3514743"/>
              <a:gd name="connsiteY13" fmla="*/ 0 h 38195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3514743" h="3819524">
                <a:moveTo>
                  <a:pt x="0" y="3819524"/>
                </a:moveTo>
                <a:cubicBezTo>
                  <a:pt x="80962" y="3709986"/>
                  <a:pt x="161925" y="3600449"/>
                  <a:pt x="228600" y="3524249"/>
                </a:cubicBezTo>
                <a:cubicBezTo>
                  <a:pt x="295275" y="3448049"/>
                  <a:pt x="284163" y="3440111"/>
                  <a:pt x="400050" y="3362324"/>
                </a:cubicBezTo>
                <a:cubicBezTo>
                  <a:pt x="515937" y="3284537"/>
                  <a:pt x="796925" y="3117849"/>
                  <a:pt x="923925" y="3057524"/>
                </a:cubicBezTo>
                <a:cubicBezTo>
                  <a:pt x="1050925" y="2997199"/>
                  <a:pt x="1060450" y="3041649"/>
                  <a:pt x="1162050" y="3000374"/>
                </a:cubicBezTo>
                <a:cubicBezTo>
                  <a:pt x="1263650" y="2959099"/>
                  <a:pt x="1454150" y="2906712"/>
                  <a:pt x="1533525" y="2809874"/>
                </a:cubicBezTo>
                <a:cubicBezTo>
                  <a:pt x="1612900" y="2713036"/>
                  <a:pt x="1587500" y="2549524"/>
                  <a:pt x="1638300" y="2419349"/>
                </a:cubicBezTo>
                <a:cubicBezTo>
                  <a:pt x="1689100" y="2289174"/>
                  <a:pt x="1746250" y="2165349"/>
                  <a:pt x="1838325" y="2028824"/>
                </a:cubicBezTo>
                <a:cubicBezTo>
                  <a:pt x="1930400" y="1892299"/>
                  <a:pt x="2100262" y="1724024"/>
                  <a:pt x="2190750" y="1600199"/>
                </a:cubicBezTo>
                <a:cubicBezTo>
                  <a:pt x="2281238" y="1476374"/>
                  <a:pt x="2295525" y="1368424"/>
                  <a:pt x="2381250" y="1285874"/>
                </a:cubicBezTo>
                <a:cubicBezTo>
                  <a:pt x="2466975" y="1203324"/>
                  <a:pt x="2571750" y="1200149"/>
                  <a:pt x="2705100" y="1104899"/>
                </a:cubicBezTo>
                <a:cubicBezTo>
                  <a:pt x="2838450" y="1009649"/>
                  <a:pt x="3070225" y="828674"/>
                  <a:pt x="3181350" y="714374"/>
                </a:cubicBezTo>
                <a:lnTo>
                  <a:pt x="3333750" y="514349"/>
                </a:lnTo>
                <a:cubicBezTo>
                  <a:pt x="3357562" y="479424"/>
                  <a:pt x="3516709" y="1984"/>
                  <a:pt x="3514725" y="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0" name="Forme libre : forme 9">
            <a:extLst>
              <a:ext uri="{FF2B5EF4-FFF2-40B4-BE49-F238E27FC236}">
                <a16:creationId xmlns:a16="http://schemas.microsoft.com/office/drawing/2014/main" id="{A3F9438B-574A-41ED-A02A-B92F4E8208B1}"/>
              </a:ext>
            </a:extLst>
          </p:cNvPr>
          <p:cNvSpPr/>
          <p:nvPr/>
        </p:nvSpPr>
        <p:spPr>
          <a:xfrm>
            <a:off x="5052060" y="2735580"/>
            <a:ext cx="4960620" cy="2552831"/>
          </a:xfrm>
          <a:custGeom>
            <a:avLst/>
            <a:gdLst>
              <a:gd name="connsiteX0" fmla="*/ 4960620 w 4960620"/>
              <a:gd name="connsiteY0" fmla="*/ 0 h 2552831"/>
              <a:gd name="connsiteX1" fmla="*/ 4472940 w 4960620"/>
              <a:gd name="connsiteY1" fmla="*/ 190500 h 2552831"/>
              <a:gd name="connsiteX2" fmla="*/ 4267200 w 4960620"/>
              <a:gd name="connsiteY2" fmla="*/ 266700 h 2552831"/>
              <a:gd name="connsiteX3" fmla="*/ 3985260 w 4960620"/>
              <a:gd name="connsiteY3" fmla="*/ 419100 h 2552831"/>
              <a:gd name="connsiteX4" fmla="*/ 3810000 w 4960620"/>
              <a:gd name="connsiteY4" fmla="*/ 609600 h 2552831"/>
              <a:gd name="connsiteX5" fmla="*/ 3810000 w 4960620"/>
              <a:gd name="connsiteY5" fmla="*/ 693420 h 2552831"/>
              <a:gd name="connsiteX6" fmla="*/ 3672840 w 4960620"/>
              <a:gd name="connsiteY6" fmla="*/ 838200 h 2552831"/>
              <a:gd name="connsiteX7" fmla="*/ 3489960 w 4960620"/>
              <a:gd name="connsiteY7" fmla="*/ 944880 h 2552831"/>
              <a:gd name="connsiteX8" fmla="*/ 3345180 w 4960620"/>
              <a:gd name="connsiteY8" fmla="*/ 967740 h 2552831"/>
              <a:gd name="connsiteX9" fmla="*/ 3070860 w 4960620"/>
              <a:gd name="connsiteY9" fmla="*/ 1135380 h 2552831"/>
              <a:gd name="connsiteX10" fmla="*/ 2903220 w 4960620"/>
              <a:gd name="connsiteY10" fmla="*/ 1379220 h 2552831"/>
              <a:gd name="connsiteX11" fmla="*/ 2636520 w 4960620"/>
              <a:gd name="connsiteY11" fmla="*/ 1653540 h 2552831"/>
              <a:gd name="connsiteX12" fmla="*/ 2506980 w 4960620"/>
              <a:gd name="connsiteY12" fmla="*/ 1836420 h 2552831"/>
              <a:gd name="connsiteX13" fmla="*/ 2133600 w 4960620"/>
              <a:gd name="connsiteY13" fmla="*/ 2049780 h 2552831"/>
              <a:gd name="connsiteX14" fmla="*/ 1783080 w 4960620"/>
              <a:gd name="connsiteY14" fmla="*/ 2278380 h 2552831"/>
              <a:gd name="connsiteX15" fmla="*/ 1249680 w 4960620"/>
              <a:gd name="connsiteY15" fmla="*/ 2506980 h 2552831"/>
              <a:gd name="connsiteX16" fmla="*/ 830580 w 4960620"/>
              <a:gd name="connsiteY16" fmla="*/ 2453640 h 2552831"/>
              <a:gd name="connsiteX17" fmla="*/ 571500 w 4960620"/>
              <a:gd name="connsiteY17" fmla="*/ 2545080 h 2552831"/>
              <a:gd name="connsiteX18" fmla="*/ 342900 w 4960620"/>
              <a:gd name="connsiteY18" fmla="*/ 2537460 h 2552831"/>
              <a:gd name="connsiteX19" fmla="*/ 236220 w 4960620"/>
              <a:gd name="connsiteY19" fmla="*/ 2453640 h 2552831"/>
              <a:gd name="connsiteX20" fmla="*/ 0 w 4960620"/>
              <a:gd name="connsiteY20" fmla="*/ 2529840 h 25528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4960620" h="2552831">
                <a:moveTo>
                  <a:pt x="4960620" y="0"/>
                </a:moveTo>
                <a:lnTo>
                  <a:pt x="4472940" y="190500"/>
                </a:lnTo>
                <a:cubicBezTo>
                  <a:pt x="4357370" y="234950"/>
                  <a:pt x="4348480" y="228600"/>
                  <a:pt x="4267200" y="266700"/>
                </a:cubicBezTo>
                <a:cubicBezTo>
                  <a:pt x="4185920" y="304800"/>
                  <a:pt x="4061460" y="361950"/>
                  <a:pt x="3985260" y="419100"/>
                </a:cubicBezTo>
                <a:cubicBezTo>
                  <a:pt x="3909060" y="476250"/>
                  <a:pt x="3839210" y="563880"/>
                  <a:pt x="3810000" y="609600"/>
                </a:cubicBezTo>
                <a:cubicBezTo>
                  <a:pt x="3780790" y="655320"/>
                  <a:pt x="3832860" y="655320"/>
                  <a:pt x="3810000" y="693420"/>
                </a:cubicBezTo>
                <a:cubicBezTo>
                  <a:pt x="3787140" y="731520"/>
                  <a:pt x="3726180" y="796290"/>
                  <a:pt x="3672840" y="838200"/>
                </a:cubicBezTo>
                <a:cubicBezTo>
                  <a:pt x="3619500" y="880110"/>
                  <a:pt x="3544570" y="923290"/>
                  <a:pt x="3489960" y="944880"/>
                </a:cubicBezTo>
                <a:cubicBezTo>
                  <a:pt x="3435350" y="966470"/>
                  <a:pt x="3415030" y="935990"/>
                  <a:pt x="3345180" y="967740"/>
                </a:cubicBezTo>
                <a:cubicBezTo>
                  <a:pt x="3275330" y="999490"/>
                  <a:pt x="3144520" y="1066800"/>
                  <a:pt x="3070860" y="1135380"/>
                </a:cubicBezTo>
                <a:cubicBezTo>
                  <a:pt x="2997200" y="1203960"/>
                  <a:pt x="2975610" y="1292860"/>
                  <a:pt x="2903220" y="1379220"/>
                </a:cubicBezTo>
                <a:cubicBezTo>
                  <a:pt x="2830830" y="1465580"/>
                  <a:pt x="2702560" y="1577340"/>
                  <a:pt x="2636520" y="1653540"/>
                </a:cubicBezTo>
                <a:cubicBezTo>
                  <a:pt x="2570480" y="1729740"/>
                  <a:pt x="2590800" y="1770380"/>
                  <a:pt x="2506980" y="1836420"/>
                </a:cubicBezTo>
                <a:cubicBezTo>
                  <a:pt x="2423160" y="1902460"/>
                  <a:pt x="2254250" y="1976120"/>
                  <a:pt x="2133600" y="2049780"/>
                </a:cubicBezTo>
                <a:cubicBezTo>
                  <a:pt x="2012950" y="2123440"/>
                  <a:pt x="1930400" y="2202180"/>
                  <a:pt x="1783080" y="2278380"/>
                </a:cubicBezTo>
                <a:cubicBezTo>
                  <a:pt x="1635760" y="2354580"/>
                  <a:pt x="1408430" y="2477770"/>
                  <a:pt x="1249680" y="2506980"/>
                </a:cubicBezTo>
                <a:cubicBezTo>
                  <a:pt x="1090930" y="2536190"/>
                  <a:pt x="943610" y="2447290"/>
                  <a:pt x="830580" y="2453640"/>
                </a:cubicBezTo>
                <a:cubicBezTo>
                  <a:pt x="717550" y="2459990"/>
                  <a:pt x="652780" y="2531110"/>
                  <a:pt x="571500" y="2545080"/>
                </a:cubicBezTo>
                <a:cubicBezTo>
                  <a:pt x="490220" y="2559050"/>
                  <a:pt x="398780" y="2552700"/>
                  <a:pt x="342900" y="2537460"/>
                </a:cubicBezTo>
                <a:cubicBezTo>
                  <a:pt x="287020" y="2522220"/>
                  <a:pt x="293370" y="2454910"/>
                  <a:pt x="236220" y="2453640"/>
                </a:cubicBezTo>
                <a:cubicBezTo>
                  <a:pt x="179070" y="2452370"/>
                  <a:pt x="89535" y="2491105"/>
                  <a:pt x="0" y="252984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2" name="Forme libre : forme 11">
            <a:extLst>
              <a:ext uri="{FF2B5EF4-FFF2-40B4-BE49-F238E27FC236}">
                <a16:creationId xmlns:a16="http://schemas.microsoft.com/office/drawing/2014/main" id="{944CCB70-F3D6-4557-9C2F-76D3681E987B}"/>
              </a:ext>
            </a:extLst>
          </p:cNvPr>
          <p:cNvSpPr/>
          <p:nvPr/>
        </p:nvSpPr>
        <p:spPr>
          <a:xfrm>
            <a:off x="4076700" y="2202180"/>
            <a:ext cx="4556760" cy="3308828"/>
          </a:xfrm>
          <a:custGeom>
            <a:avLst/>
            <a:gdLst>
              <a:gd name="connsiteX0" fmla="*/ 0 w 4556760"/>
              <a:gd name="connsiteY0" fmla="*/ 0 h 3308828"/>
              <a:gd name="connsiteX1" fmla="*/ 266700 w 4556760"/>
              <a:gd name="connsiteY1" fmla="*/ 243840 h 3308828"/>
              <a:gd name="connsiteX2" fmla="*/ 670560 w 4556760"/>
              <a:gd name="connsiteY2" fmla="*/ 457200 h 3308828"/>
              <a:gd name="connsiteX3" fmla="*/ 1219200 w 4556760"/>
              <a:gd name="connsiteY3" fmla="*/ 807720 h 3308828"/>
              <a:gd name="connsiteX4" fmla="*/ 1341120 w 4556760"/>
              <a:gd name="connsiteY4" fmla="*/ 967740 h 3308828"/>
              <a:gd name="connsiteX5" fmla="*/ 1661160 w 4556760"/>
              <a:gd name="connsiteY5" fmla="*/ 1333500 h 3308828"/>
              <a:gd name="connsiteX6" fmla="*/ 2080260 w 4556760"/>
              <a:gd name="connsiteY6" fmla="*/ 1661160 h 3308828"/>
              <a:gd name="connsiteX7" fmla="*/ 2484120 w 4556760"/>
              <a:gd name="connsiteY7" fmla="*/ 1927860 h 3308828"/>
              <a:gd name="connsiteX8" fmla="*/ 2865120 w 4556760"/>
              <a:gd name="connsiteY8" fmla="*/ 2171700 h 3308828"/>
              <a:gd name="connsiteX9" fmla="*/ 3055620 w 4556760"/>
              <a:gd name="connsiteY9" fmla="*/ 2514600 h 3308828"/>
              <a:gd name="connsiteX10" fmla="*/ 3322320 w 4556760"/>
              <a:gd name="connsiteY10" fmla="*/ 2674620 h 3308828"/>
              <a:gd name="connsiteX11" fmla="*/ 3825240 w 4556760"/>
              <a:gd name="connsiteY11" fmla="*/ 2743200 h 3308828"/>
              <a:gd name="connsiteX12" fmla="*/ 4008120 w 4556760"/>
              <a:gd name="connsiteY12" fmla="*/ 2895600 h 3308828"/>
              <a:gd name="connsiteX13" fmla="*/ 4465320 w 4556760"/>
              <a:gd name="connsiteY13" fmla="*/ 3246120 h 3308828"/>
              <a:gd name="connsiteX14" fmla="*/ 4556760 w 4556760"/>
              <a:gd name="connsiteY14" fmla="*/ 3307080 h 33088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4556760" h="3308828">
                <a:moveTo>
                  <a:pt x="0" y="0"/>
                </a:moveTo>
                <a:cubicBezTo>
                  <a:pt x="77470" y="83820"/>
                  <a:pt x="154940" y="167640"/>
                  <a:pt x="266700" y="243840"/>
                </a:cubicBezTo>
                <a:cubicBezTo>
                  <a:pt x="378460" y="320040"/>
                  <a:pt x="511810" y="363220"/>
                  <a:pt x="670560" y="457200"/>
                </a:cubicBezTo>
                <a:cubicBezTo>
                  <a:pt x="829310" y="551180"/>
                  <a:pt x="1107440" y="722630"/>
                  <a:pt x="1219200" y="807720"/>
                </a:cubicBezTo>
                <a:cubicBezTo>
                  <a:pt x="1330960" y="892810"/>
                  <a:pt x="1267460" y="880110"/>
                  <a:pt x="1341120" y="967740"/>
                </a:cubicBezTo>
                <a:cubicBezTo>
                  <a:pt x="1414780" y="1055370"/>
                  <a:pt x="1537970" y="1217930"/>
                  <a:pt x="1661160" y="1333500"/>
                </a:cubicBezTo>
                <a:cubicBezTo>
                  <a:pt x="1784350" y="1449070"/>
                  <a:pt x="1943100" y="1562100"/>
                  <a:pt x="2080260" y="1661160"/>
                </a:cubicBezTo>
                <a:cubicBezTo>
                  <a:pt x="2217420" y="1760220"/>
                  <a:pt x="2353310" y="1842770"/>
                  <a:pt x="2484120" y="1927860"/>
                </a:cubicBezTo>
                <a:cubicBezTo>
                  <a:pt x="2614930" y="2012950"/>
                  <a:pt x="2769870" y="2073910"/>
                  <a:pt x="2865120" y="2171700"/>
                </a:cubicBezTo>
                <a:cubicBezTo>
                  <a:pt x="2960370" y="2269490"/>
                  <a:pt x="2979420" y="2430780"/>
                  <a:pt x="3055620" y="2514600"/>
                </a:cubicBezTo>
                <a:cubicBezTo>
                  <a:pt x="3131820" y="2598420"/>
                  <a:pt x="3194050" y="2636520"/>
                  <a:pt x="3322320" y="2674620"/>
                </a:cubicBezTo>
                <a:cubicBezTo>
                  <a:pt x="3450590" y="2712720"/>
                  <a:pt x="3710940" y="2706370"/>
                  <a:pt x="3825240" y="2743200"/>
                </a:cubicBezTo>
                <a:cubicBezTo>
                  <a:pt x="3939540" y="2780030"/>
                  <a:pt x="3901440" y="2811780"/>
                  <a:pt x="4008120" y="2895600"/>
                </a:cubicBezTo>
                <a:cubicBezTo>
                  <a:pt x="4114800" y="2979420"/>
                  <a:pt x="4373880" y="3177540"/>
                  <a:pt x="4465320" y="3246120"/>
                </a:cubicBezTo>
                <a:cubicBezTo>
                  <a:pt x="4556760" y="3314700"/>
                  <a:pt x="4556760" y="3310890"/>
                  <a:pt x="4556760" y="330708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4" name="Forme libre : forme 23">
            <a:extLst>
              <a:ext uri="{FF2B5EF4-FFF2-40B4-BE49-F238E27FC236}">
                <a16:creationId xmlns:a16="http://schemas.microsoft.com/office/drawing/2014/main" id="{95D7BB21-081F-4A5B-968A-0D05182EA29B}"/>
              </a:ext>
            </a:extLst>
          </p:cNvPr>
          <p:cNvSpPr/>
          <p:nvPr/>
        </p:nvSpPr>
        <p:spPr>
          <a:xfrm>
            <a:off x="6172200" y="4654550"/>
            <a:ext cx="647700" cy="374650"/>
          </a:xfrm>
          <a:custGeom>
            <a:avLst/>
            <a:gdLst>
              <a:gd name="connsiteX0" fmla="*/ 0 w 647700"/>
              <a:gd name="connsiteY0" fmla="*/ 0 h 374650"/>
              <a:gd name="connsiteX1" fmla="*/ 260350 w 647700"/>
              <a:gd name="connsiteY1" fmla="*/ 127000 h 374650"/>
              <a:gd name="connsiteX2" fmla="*/ 514350 w 647700"/>
              <a:gd name="connsiteY2" fmla="*/ 222250 h 374650"/>
              <a:gd name="connsiteX3" fmla="*/ 647700 w 647700"/>
              <a:gd name="connsiteY3" fmla="*/ 374650 h 374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47700" h="374650">
                <a:moveTo>
                  <a:pt x="0" y="0"/>
                </a:moveTo>
                <a:cubicBezTo>
                  <a:pt x="87312" y="44979"/>
                  <a:pt x="174625" y="89958"/>
                  <a:pt x="260350" y="127000"/>
                </a:cubicBezTo>
                <a:cubicBezTo>
                  <a:pt x="346075" y="164042"/>
                  <a:pt x="449792" y="180975"/>
                  <a:pt x="514350" y="222250"/>
                </a:cubicBezTo>
                <a:cubicBezTo>
                  <a:pt x="578908" y="263525"/>
                  <a:pt x="613304" y="319087"/>
                  <a:pt x="647700" y="37465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1" name="Forme libre : forme 30">
            <a:extLst>
              <a:ext uri="{FF2B5EF4-FFF2-40B4-BE49-F238E27FC236}">
                <a16:creationId xmlns:a16="http://schemas.microsoft.com/office/drawing/2014/main" id="{9B914AB4-097F-4566-ACFF-8B65D8AD4BA5}"/>
              </a:ext>
            </a:extLst>
          </p:cNvPr>
          <p:cNvSpPr/>
          <p:nvPr/>
        </p:nvSpPr>
        <p:spPr>
          <a:xfrm>
            <a:off x="4794250" y="3968750"/>
            <a:ext cx="1099770" cy="1276350"/>
          </a:xfrm>
          <a:custGeom>
            <a:avLst/>
            <a:gdLst>
              <a:gd name="connsiteX0" fmla="*/ 0 w 1099770"/>
              <a:gd name="connsiteY0" fmla="*/ 0 h 1276350"/>
              <a:gd name="connsiteX1" fmla="*/ 38100 w 1099770"/>
              <a:gd name="connsiteY1" fmla="*/ 63500 h 1276350"/>
              <a:gd name="connsiteX2" fmla="*/ 22225 w 1099770"/>
              <a:gd name="connsiteY2" fmla="*/ 130175 h 1276350"/>
              <a:gd name="connsiteX3" fmla="*/ 171450 w 1099770"/>
              <a:gd name="connsiteY3" fmla="*/ 139700 h 1276350"/>
              <a:gd name="connsiteX4" fmla="*/ 352425 w 1099770"/>
              <a:gd name="connsiteY4" fmla="*/ 203200 h 1276350"/>
              <a:gd name="connsiteX5" fmla="*/ 419100 w 1099770"/>
              <a:gd name="connsiteY5" fmla="*/ 193675 h 1276350"/>
              <a:gd name="connsiteX6" fmla="*/ 584200 w 1099770"/>
              <a:gd name="connsiteY6" fmla="*/ 177800 h 1276350"/>
              <a:gd name="connsiteX7" fmla="*/ 685800 w 1099770"/>
              <a:gd name="connsiteY7" fmla="*/ 244475 h 1276350"/>
              <a:gd name="connsiteX8" fmla="*/ 844550 w 1099770"/>
              <a:gd name="connsiteY8" fmla="*/ 320675 h 1276350"/>
              <a:gd name="connsiteX9" fmla="*/ 955675 w 1099770"/>
              <a:gd name="connsiteY9" fmla="*/ 450850 h 1276350"/>
              <a:gd name="connsiteX10" fmla="*/ 1022350 w 1099770"/>
              <a:gd name="connsiteY10" fmla="*/ 619125 h 1276350"/>
              <a:gd name="connsiteX11" fmla="*/ 1069975 w 1099770"/>
              <a:gd name="connsiteY11" fmla="*/ 736600 h 1276350"/>
              <a:gd name="connsiteX12" fmla="*/ 1054100 w 1099770"/>
              <a:gd name="connsiteY12" fmla="*/ 920750 h 1276350"/>
              <a:gd name="connsiteX13" fmla="*/ 1098550 w 1099770"/>
              <a:gd name="connsiteY13" fmla="*/ 1003300 h 1276350"/>
              <a:gd name="connsiteX14" fmla="*/ 996950 w 1099770"/>
              <a:gd name="connsiteY14" fmla="*/ 1130300 h 1276350"/>
              <a:gd name="connsiteX15" fmla="*/ 923925 w 1099770"/>
              <a:gd name="connsiteY15" fmla="*/ 1276350 h 1276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099770" h="1276350">
                <a:moveTo>
                  <a:pt x="0" y="0"/>
                </a:moveTo>
                <a:cubicBezTo>
                  <a:pt x="17198" y="20902"/>
                  <a:pt x="34396" y="41804"/>
                  <a:pt x="38100" y="63500"/>
                </a:cubicBezTo>
                <a:cubicBezTo>
                  <a:pt x="41804" y="85196"/>
                  <a:pt x="0" y="117475"/>
                  <a:pt x="22225" y="130175"/>
                </a:cubicBezTo>
                <a:cubicBezTo>
                  <a:pt x="44450" y="142875"/>
                  <a:pt x="116417" y="127529"/>
                  <a:pt x="171450" y="139700"/>
                </a:cubicBezTo>
                <a:cubicBezTo>
                  <a:pt x="226483" y="151871"/>
                  <a:pt x="311150" y="194204"/>
                  <a:pt x="352425" y="203200"/>
                </a:cubicBezTo>
                <a:cubicBezTo>
                  <a:pt x="393700" y="212196"/>
                  <a:pt x="380471" y="197908"/>
                  <a:pt x="419100" y="193675"/>
                </a:cubicBezTo>
                <a:cubicBezTo>
                  <a:pt x="457729" y="189442"/>
                  <a:pt x="539750" y="169333"/>
                  <a:pt x="584200" y="177800"/>
                </a:cubicBezTo>
                <a:cubicBezTo>
                  <a:pt x="628650" y="186267"/>
                  <a:pt x="642408" y="220662"/>
                  <a:pt x="685800" y="244475"/>
                </a:cubicBezTo>
                <a:cubicBezTo>
                  <a:pt x="729192" y="268288"/>
                  <a:pt x="799571" y="286279"/>
                  <a:pt x="844550" y="320675"/>
                </a:cubicBezTo>
                <a:cubicBezTo>
                  <a:pt x="889529" y="355071"/>
                  <a:pt x="926042" y="401108"/>
                  <a:pt x="955675" y="450850"/>
                </a:cubicBezTo>
                <a:cubicBezTo>
                  <a:pt x="985308" y="500592"/>
                  <a:pt x="1003300" y="571500"/>
                  <a:pt x="1022350" y="619125"/>
                </a:cubicBezTo>
                <a:cubicBezTo>
                  <a:pt x="1041400" y="666750"/>
                  <a:pt x="1064683" y="686329"/>
                  <a:pt x="1069975" y="736600"/>
                </a:cubicBezTo>
                <a:cubicBezTo>
                  <a:pt x="1075267" y="786871"/>
                  <a:pt x="1049338" y="876300"/>
                  <a:pt x="1054100" y="920750"/>
                </a:cubicBezTo>
                <a:cubicBezTo>
                  <a:pt x="1058863" y="965200"/>
                  <a:pt x="1108075" y="968375"/>
                  <a:pt x="1098550" y="1003300"/>
                </a:cubicBezTo>
                <a:cubicBezTo>
                  <a:pt x="1089025" y="1038225"/>
                  <a:pt x="1026054" y="1084792"/>
                  <a:pt x="996950" y="1130300"/>
                </a:cubicBezTo>
                <a:cubicBezTo>
                  <a:pt x="967846" y="1175808"/>
                  <a:pt x="945885" y="1226079"/>
                  <a:pt x="923925" y="127635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630" name="Rectangle 629">
            <a:extLst>
              <a:ext uri="{FF2B5EF4-FFF2-40B4-BE49-F238E27FC236}">
                <a16:creationId xmlns:a16="http://schemas.microsoft.com/office/drawing/2014/main" id="{B534E08F-1B77-430C-A4BB-7DD856958AEA}"/>
              </a:ext>
            </a:extLst>
          </p:cNvPr>
          <p:cNvSpPr/>
          <p:nvPr/>
        </p:nvSpPr>
        <p:spPr>
          <a:xfrm rot="762525">
            <a:off x="2520144" y="492388"/>
            <a:ext cx="176556" cy="2034079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655" name="Forme libre : forme 654">
            <a:extLst>
              <a:ext uri="{FF2B5EF4-FFF2-40B4-BE49-F238E27FC236}">
                <a16:creationId xmlns:a16="http://schemas.microsoft.com/office/drawing/2014/main" id="{5367C33C-896D-4D34-8011-EBF3489A115F}"/>
              </a:ext>
            </a:extLst>
          </p:cNvPr>
          <p:cNvSpPr/>
          <p:nvPr/>
        </p:nvSpPr>
        <p:spPr>
          <a:xfrm>
            <a:off x="7935731" y="1651890"/>
            <a:ext cx="3176932" cy="349215"/>
          </a:xfrm>
          <a:custGeom>
            <a:avLst/>
            <a:gdLst>
              <a:gd name="connsiteX0" fmla="*/ 0 w 3167407"/>
              <a:gd name="connsiteY0" fmla="*/ 240351 h 349099"/>
              <a:gd name="connsiteX1" fmla="*/ 160256 w 3167407"/>
              <a:gd name="connsiteY1" fmla="*/ 334620 h 349099"/>
              <a:gd name="connsiteX2" fmla="*/ 480767 w 3167407"/>
              <a:gd name="connsiteY2" fmla="*/ 344046 h 349099"/>
              <a:gd name="connsiteX3" fmla="*/ 838986 w 3167407"/>
              <a:gd name="connsiteY3" fmla="*/ 287485 h 349099"/>
              <a:gd name="connsiteX4" fmla="*/ 1093510 w 3167407"/>
              <a:gd name="connsiteY4" fmla="*/ 193217 h 349099"/>
              <a:gd name="connsiteX5" fmla="*/ 1263192 w 3167407"/>
              <a:gd name="connsiteY5" fmla="*/ 127230 h 349099"/>
              <a:gd name="connsiteX6" fmla="*/ 1527143 w 3167407"/>
              <a:gd name="connsiteY6" fmla="*/ 4681 h 349099"/>
              <a:gd name="connsiteX7" fmla="*/ 1998483 w 3167407"/>
              <a:gd name="connsiteY7" fmla="*/ 23535 h 349099"/>
              <a:gd name="connsiteX8" fmla="*/ 3167407 w 3167407"/>
              <a:gd name="connsiteY8" fmla="*/ 32962 h 349099"/>
              <a:gd name="connsiteX0" fmla="*/ 0 w 3176932"/>
              <a:gd name="connsiteY0" fmla="*/ 237970 h 349215"/>
              <a:gd name="connsiteX1" fmla="*/ 169781 w 3176932"/>
              <a:gd name="connsiteY1" fmla="*/ 334620 h 349215"/>
              <a:gd name="connsiteX2" fmla="*/ 490292 w 3176932"/>
              <a:gd name="connsiteY2" fmla="*/ 344046 h 349215"/>
              <a:gd name="connsiteX3" fmla="*/ 848511 w 3176932"/>
              <a:gd name="connsiteY3" fmla="*/ 287485 h 349215"/>
              <a:gd name="connsiteX4" fmla="*/ 1103035 w 3176932"/>
              <a:gd name="connsiteY4" fmla="*/ 193217 h 349215"/>
              <a:gd name="connsiteX5" fmla="*/ 1272717 w 3176932"/>
              <a:gd name="connsiteY5" fmla="*/ 127230 h 349215"/>
              <a:gd name="connsiteX6" fmla="*/ 1536668 w 3176932"/>
              <a:gd name="connsiteY6" fmla="*/ 4681 h 349215"/>
              <a:gd name="connsiteX7" fmla="*/ 2008008 w 3176932"/>
              <a:gd name="connsiteY7" fmla="*/ 23535 h 349215"/>
              <a:gd name="connsiteX8" fmla="*/ 3176932 w 3176932"/>
              <a:gd name="connsiteY8" fmla="*/ 32962 h 3492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76932" h="349215">
                <a:moveTo>
                  <a:pt x="0" y="237970"/>
                </a:moveTo>
                <a:cubicBezTo>
                  <a:pt x="40064" y="276463"/>
                  <a:pt x="88066" y="316941"/>
                  <a:pt x="169781" y="334620"/>
                </a:cubicBezTo>
                <a:cubicBezTo>
                  <a:pt x="251496" y="352299"/>
                  <a:pt x="377170" y="351902"/>
                  <a:pt x="490292" y="344046"/>
                </a:cubicBezTo>
                <a:cubicBezTo>
                  <a:pt x="603414" y="336190"/>
                  <a:pt x="746387" y="312623"/>
                  <a:pt x="848511" y="287485"/>
                </a:cubicBezTo>
                <a:cubicBezTo>
                  <a:pt x="950635" y="262347"/>
                  <a:pt x="1032334" y="219926"/>
                  <a:pt x="1103035" y="193217"/>
                </a:cubicBezTo>
                <a:cubicBezTo>
                  <a:pt x="1173736" y="166508"/>
                  <a:pt x="1200445" y="158653"/>
                  <a:pt x="1272717" y="127230"/>
                </a:cubicBezTo>
                <a:cubicBezTo>
                  <a:pt x="1344989" y="95807"/>
                  <a:pt x="1414119" y="21964"/>
                  <a:pt x="1536668" y="4681"/>
                </a:cubicBezTo>
                <a:cubicBezTo>
                  <a:pt x="1659217" y="-12602"/>
                  <a:pt x="2008008" y="23535"/>
                  <a:pt x="2008008" y="23535"/>
                </a:cubicBezTo>
                <a:lnTo>
                  <a:pt x="3176932" y="32962"/>
                </a:lnTo>
              </a:path>
            </a:pathLst>
          </a:custGeom>
          <a:noFill/>
          <a:ln w="25400">
            <a:solidFill>
              <a:schemeClr val="bg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65" name="Forme libre : forme 64">
            <a:extLst>
              <a:ext uri="{FF2B5EF4-FFF2-40B4-BE49-F238E27FC236}">
                <a16:creationId xmlns:a16="http://schemas.microsoft.com/office/drawing/2014/main" id="{E9D5A3E5-AD50-4EEC-8597-72ED31D03BAE}"/>
              </a:ext>
            </a:extLst>
          </p:cNvPr>
          <p:cNvSpPr/>
          <p:nvPr/>
        </p:nvSpPr>
        <p:spPr>
          <a:xfrm>
            <a:off x="119502" y="738807"/>
            <a:ext cx="222344" cy="269732"/>
          </a:xfrm>
          <a:custGeom>
            <a:avLst/>
            <a:gdLst>
              <a:gd name="connsiteX0" fmla="*/ 0 w 219075"/>
              <a:gd name="connsiteY0" fmla="*/ 0 h 333375"/>
              <a:gd name="connsiteX1" fmla="*/ 142875 w 219075"/>
              <a:gd name="connsiteY1" fmla="*/ 104775 h 333375"/>
              <a:gd name="connsiteX2" fmla="*/ 28575 w 219075"/>
              <a:gd name="connsiteY2" fmla="*/ 228600 h 333375"/>
              <a:gd name="connsiteX3" fmla="*/ 219075 w 219075"/>
              <a:gd name="connsiteY3" fmla="*/ 333375 h 333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9075" h="333375">
                <a:moveTo>
                  <a:pt x="0" y="0"/>
                </a:moveTo>
                <a:cubicBezTo>
                  <a:pt x="69056" y="33337"/>
                  <a:pt x="138113" y="66675"/>
                  <a:pt x="142875" y="104775"/>
                </a:cubicBezTo>
                <a:cubicBezTo>
                  <a:pt x="147638" y="142875"/>
                  <a:pt x="15875" y="190500"/>
                  <a:pt x="28575" y="228600"/>
                </a:cubicBezTo>
                <a:cubicBezTo>
                  <a:pt x="41275" y="266700"/>
                  <a:pt x="130175" y="300037"/>
                  <a:pt x="219075" y="333375"/>
                </a:cubicBezTo>
              </a:path>
            </a:pathLst>
          </a:custGeom>
          <a:noFill/>
          <a:ln w="19050" cmpd="dbl">
            <a:solidFill>
              <a:srgbClr val="7030A0"/>
            </a:solidFill>
            <a:headEnd type="stealth" w="lg" len="lg"/>
            <a:tailEnd type="stealth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70" name="ZoneTexte 69">
            <a:extLst>
              <a:ext uri="{FF2B5EF4-FFF2-40B4-BE49-F238E27FC236}">
                <a16:creationId xmlns:a16="http://schemas.microsoft.com/office/drawing/2014/main" id="{315A8E70-2BC1-4E13-AC01-966151702F07}"/>
              </a:ext>
            </a:extLst>
          </p:cNvPr>
          <p:cNvSpPr txBox="1"/>
          <p:nvPr/>
        </p:nvSpPr>
        <p:spPr>
          <a:xfrm>
            <a:off x="372469" y="739891"/>
            <a:ext cx="232031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Axe autoroutier (E411)</a:t>
            </a:r>
            <a:endParaRPr lang="fr-BE" sz="1100" dirty="0"/>
          </a:p>
        </p:txBody>
      </p:sp>
      <p:sp>
        <p:nvSpPr>
          <p:cNvPr id="72" name="ZoneTexte 71">
            <a:extLst>
              <a:ext uri="{FF2B5EF4-FFF2-40B4-BE49-F238E27FC236}">
                <a16:creationId xmlns:a16="http://schemas.microsoft.com/office/drawing/2014/main" id="{CD546C32-B5BB-478F-A054-281AF16F3FD6}"/>
              </a:ext>
            </a:extLst>
          </p:cNvPr>
          <p:cNvSpPr txBox="1"/>
          <p:nvPr/>
        </p:nvSpPr>
        <p:spPr>
          <a:xfrm>
            <a:off x="368515" y="1129615"/>
            <a:ext cx="232031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Réseau routier régional</a:t>
            </a:r>
            <a:endParaRPr lang="fr-BE" sz="1100" dirty="0"/>
          </a:p>
        </p:txBody>
      </p:sp>
      <p:sp>
        <p:nvSpPr>
          <p:cNvPr id="75" name="ZoneTexte 74">
            <a:extLst>
              <a:ext uri="{FF2B5EF4-FFF2-40B4-BE49-F238E27FC236}">
                <a16:creationId xmlns:a16="http://schemas.microsoft.com/office/drawing/2014/main" id="{A63126DA-CE96-4F57-BDFA-36734724A8EF}"/>
              </a:ext>
            </a:extLst>
          </p:cNvPr>
          <p:cNvSpPr txBox="1"/>
          <p:nvPr/>
        </p:nvSpPr>
        <p:spPr>
          <a:xfrm>
            <a:off x="334208" y="253470"/>
            <a:ext cx="1712217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Pôles de développement et d’appui touristique</a:t>
            </a:r>
            <a:endParaRPr lang="fr-BE" sz="1100" dirty="0"/>
          </a:p>
        </p:txBody>
      </p:sp>
      <p:sp>
        <p:nvSpPr>
          <p:cNvPr id="79" name="Forme libre : forme 78">
            <a:extLst>
              <a:ext uri="{FF2B5EF4-FFF2-40B4-BE49-F238E27FC236}">
                <a16:creationId xmlns:a16="http://schemas.microsoft.com/office/drawing/2014/main" id="{70D37981-2D87-40ED-BAFC-FFC8C63CE60C}"/>
              </a:ext>
            </a:extLst>
          </p:cNvPr>
          <p:cNvSpPr/>
          <p:nvPr/>
        </p:nvSpPr>
        <p:spPr>
          <a:xfrm>
            <a:off x="112109" y="1132204"/>
            <a:ext cx="222344" cy="269732"/>
          </a:xfrm>
          <a:custGeom>
            <a:avLst/>
            <a:gdLst>
              <a:gd name="connsiteX0" fmla="*/ 0 w 219075"/>
              <a:gd name="connsiteY0" fmla="*/ 0 h 333375"/>
              <a:gd name="connsiteX1" fmla="*/ 142875 w 219075"/>
              <a:gd name="connsiteY1" fmla="*/ 104775 h 333375"/>
              <a:gd name="connsiteX2" fmla="*/ 28575 w 219075"/>
              <a:gd name="connsiteY2" fmla="*/ 228600 h 333375"/>
              <a:gd name="connsiteX3" fmla="*/ 219075 w 219075"/>
              <a:gd name="connsiteY3" fmla="*/ 333375 h 333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9075" h="333375">
                <a:moveTo>
                  <a:pt x="0" y="0"/>
                </a:moveTo>
                <a:cubicBezTo>
                  <a:pt x="69056" y="33337"/>
                  <a:pt x="138113" y="66675"/>
                  <a:pt x="142875" y="104775"/>
                </a:cubicBezTo>
                <a:cubicBezTo>
                  <a:pt x="147638" y="142875"/>
                  <a:pt x="15875" y="190500"/>
                  <a:pt x="28575" y="228600"/>
                </a:cubicBezTo>
                <a:cubicBezTo>
                  <a:pt x="41275" y="266700"/>
                  <a:pt x="130175" y="300037"/>
                  <a:pt x="219075" y="333375"/>
                </a:cubicBezTo>
              </a:path>
            </a:pathLst>
          </a:custGeom>
          <a:noFill/>
          <a:ln w="12700" cmpd="sng">
            <a:solidFill>
              <a:schemeClr val="bg1">
                <a:lumMod val="75000"/>
              </a:schemeClr>
            </a:solidFill>
            <a:headEnd type="none" w="lg" len="lg"/>
            <a:tailEnd type="none" w="lg" len="lg"/>
            <a:extLst>
              <a:ext uri="{C807C97D-BFC1-408E-A445-0C87EB9F89A2}">
                <ask:lineSketchStyleProps xmlns:ask="http://schemas.microsoft.com/office/drawing/2018/sketchyshapes">
                  <ask:type>
                    <ask:lineSketchNone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80" name="Forme libre : forme 79">
            <a:extLst>
              <a:ext uri="{FF2B5EF4-FFF2-40B4-BE49-F238E27FC236}">
                <a16:creationId xmlns:a16="http://schemas.microsoft.com/office/drawing/2014/main" id="{51586F8B-F076-4975-89E8-64CD98B2DE98}"/>
              </a:ext>
            </a:extLst>
          </p:cNvPr>
          <p:cNvSpPr/>
          <p:nvPr/>
        </p:nvSpPr>
        <p:spPr>
          <a:xfrm>
            <a:off x="98416" y="349764"/>
            <a:ext cx="235086" cy="196167"/>
          </a:xfrm>
          <a:custGeom>
            <a:avLst/>
            <a:gdLst>
              <a:gd name="connsiteX0" fmla="*/ 204899 w 424322"/>
              <a:gd name="connsiteY0" fmla="*/ 139009 h 387565"/>
              <a:gd name="connsiteX1" fmla="*/ 309674 w 424322"/>
              <a:gd name="connsiteY1" fmla="*/ 5659 h 387565"/>
              <a:gd name="connsiteX2" fmla="*/ 423974 w 424322"/>
              <a:gd name="connsiteY2" fmla="*/ 43759 h 387565"/>
              <a:gd name="connsiteX3" fmla="*/ 347774 w 424322"/>
              <a:gd name="connsiteY3" fmla="*/ 215209 h 387565"/>
              <a:gd name="connsiteX4" fmla="*/ 423974 w 424322"/>
              <a:gd name="connsiteY4" fmla="*/ 319984 h 387565"/>
              <a:gd name="connsiteX5" fmla="*/ 338249 w 424322"/>
              <a:gd name="connsiteY5" fmla="*/ 386659 h 387565"/>
              <a:gd name="connsiteX6" fmla="*/ 233474 w 424322"/>
              <a:gd name="connsiteY6" fmla="*/ 272359 h 387565"/>
              <a:gd name="connsiteX7" fmla="*/ 71549 w 424322"/>
              <a:gd name="connsiteY7" fmla="*/ 291409 h 387565"/>
              <a:gd name="connsiteX8" fmla="*/ 4874 w 424322"/>
              <a:gd name="connsiteY8" fmla="*/ 110434 h 387565"/>
              <a:gd name="connsiteX9" fmla="*/ 204899 w 424322"/>
              <a:gd name="connsiteY9" fmla="*/ 139009 h 3875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24322" h="387565">
                <a:moveTo>
                  <a:pt x="204899" y="139009"/>
                </a:moveTo>
                <a:cubicBezTo>
                  <a:pt x="255699" y="121547"/>
                  <a:pt x="273162" y="21534"/>
                  <a:pt x="309674" y="5659"/>
                </a:cubicBezTo>
                <a:cubicBezTo>
                  <a:pt x="346187" y="-10216"/>
                  <a:pt x="417624" y="8834"/>
                  <a:pt x="423974" y="43759"/>
                </a:cubicBezTo>
                <a:cubicBezTo>
                  <a:pt x="430324" y="78684"/>
                  <a:pt x="347774" y="169172"/>
                  <a:pt x="347774" y="215209"/>
                </a:cubicBezTo>
                <a:cubicBezTo>
                  <a:pt x="347774" y="261246"/>
                  <a:pt x="425562" y="291409"/>
                  <a:pt x="423974" y="319984"/>
                </a:cubicBezTo>
                <a:cubicBezTo>
                  <a:pt x="422387" y="348559"/>
                  <a:pt x="369999" y="394596"/>
                  <a:pt x="338249" y="386659"/>
                </a:cubicBezTo>
                <a:cubicBezTo>
                  <a:pt x="306499" y="378722"/>
                  <a:pt x="277924" y="288234"/>
                  <a:pt x="233474" y="272359"/>
                </a:cubicBezTo>
                <a:cubicBezTo>
                  <a:pt x="189024" y="256484"/>
                  <a:pt x="109649" y="318396"/>
                  <a:pt x="71549" y="291409"/>
                </a:cubicBezTo>
                <a:cubicBezTo>
                  <a:pt x="33449" y="264422"/>
                  <a:pt x="-15763" y="139009"/>
                  <a:pt x="4874" y="110434"/>
                </a:cubicBezTo>
                <a:cubicBezTo>
                  <a:pt x="25511" y="81859"/>
                  <a:pt x="154099" y="156471"/>
                  <a:pt x="204899" y="139009"/>
                </a:cubicBezTo>
                <a:close/>
              </a:path>
            </a:pathLst>
          </a:custGeom>
          <a:solidFill>
            <a:schemeClr val="accent2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83" name="ZoneTexte 82">
            <a:extLst>
              <a:ext uri="{FF2B5EF4-FFF2-40B4-BE49-F238E27FC236}">
                <a16:creationId xmlns:a16="http://schemas.microsoft.com/office/drawing/2014/main" id="{E3833D92-8182-40AF-8428-129CFF1A20B8}"/>
              </a:ext>
            </a:extLst>
          </p:cNvPr>
          <p:cNvSpPr txBox="1"/>
          <p:nvPr/>
        </p:nvSpPr>
        <p:spPr>
          <a:xfrm>
            <a:off x="361106" y="1512331"/>
            <a:ext cx="232031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Ligne ferroviaire</a:t>
            </a:r>
            <a:endParaRPr lang="fr-BE" sz="1100" dirty="0"/>
          </a:p>
        </p:txBody>
      </p:sp>
      <p:sp>
        <p:nvSpPr>
          <p:cNvPr id="84" name="Forme libre : forme 83">
            <a:extLst>
              <a:ext uri="{FF2B5EF4-FFF2-40B4-BE49-F238E27FC236}">
                <a16:creationId xmlns:a16="http://schemas.microsoft.com/office/drawing/2014/main" id="{6CC23C3C-748F-42A1-A5B5-88C95C8EA2E3}"/>
              </a:ext>
            </a:extLst>
          </p:cNvPr>
          <p:cNvSpPr/>
          <p:nvPr/>
        </p:nvSpPr>
        <p:spPr>
          <a:xfrm>
            <a:off x="147027" y="1529186"/>
            <a:ext cx="222344" cy="269732"/>
          </a:xfrm>
          <a:custGeom>
            <a:avLst/>
            <a:gdLst>
              <a:gd name="connsiteX0" fmla="*/ 0 w 219075"/>
              <a:gd name="connsiteY0" fmla="*/ 0 h 333375"/>
              <a:gd name="connsiteX1" fmla="*/ 142875 w 219075"/>
              <a:gd name="connsiteY1" fmla="*/ 104775 h 333375"/>
              <a:gd name="connsiteX2" fmla="*/ 28575 w 219075"/>
              <a:gd name="connsiteY2" fmla="*/ 228600 h 333375"/>
              <a:gd name="connsiteX3" fmla="*/ 219075 w 219075"/>
              <a:gd name="connsiteY3" fmla="*/ 333375 h 333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9075" h="333375">
                <a:moveTo>
                  <a:pt x="0" y="0"/>
                </a:moveTo>
                <a:cubicBezTo>
                  <a:pt x="69056" y="33337"/>
                  <a:pt x="138113" y="66675"/>
                  <a:pt x="142875" y="104775"/>
                </a:cubicBezTo>
                <a:cubicBezTo>
                  <a:pt x="147638" y="142875"/>
                  <a:pt x="15875" y="190500"/>
                  <a:pt x="28575" y="228600"/>
                </a:cubicBezTo>
                <a:cubicBezTo>
                  <a:pt x="41275" y="266700"/>
                  <a:pt x="130175" y="300037"/>
                  <a:pt x="219075" y="333375"/>
                </a:cubicBezTo>
              </a:path>
            </a:pathLst>
          </a:custGeom>
          <a:noFill/>
          <a:ln w="19050" cmpd="sng">
            <a:solidFill>
              <a:schemeClr val="tx1"/>
            </a:solidFill>
            <a:prstDash val="dash"/>
            <a:headEnd type="none" w="lg" len="lg"/>
            <a:tailEnd type="none" w="lg" len="lg"/>
            <a:extLst>
              <a:ext uri="{C807C97D-BFC1-408E-A445-0C87EB9F89A2}">
                <ask:lineSketchStyleProps xmlns:ask="http://schemas.microsoft.com/office/drawing/2018/sketchyshapes">
                  <ask:type>
                    <ask:lineSketchNone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grpSp>
        <p:nvGrpSpPr>
          <p:cNvPr id="15" name="Groupe 14">
            <a:extLst>
              <a:ext uri="{FF2B5EF4-FFF2-40B4-BE49-F238E27FC236}">
                <a16:creationId xmlns:a16="http://schemas.microsoft.com/office/drawing/2014/main" id="{C1F64FC7-4133-4040-83D3-8B66C2046446}"/>
              </a:ext>
            </a:extLst>
          </p:cNvPr>
          <p:cNvGrpSpPr>
            <a:grpSpLocks noChangeAspect="1"/>
          </p:cNvGrpSpPr>
          <p:nvPr/>
        </p:nvGrpSpPr>
        <p:grpSpPr>
          <a:xfrm>
            <a:off x="2908829" y="279355"/>
            <a:ext cx="6944048" cy="6267685"/>
            <a:chOff x="2908829" y="279355"/>
            <a:chExt cx="6944048" cy="6267685"/>
          </a:xfrm>
        </p:grpSpPr>
        <p:sp>
          <p:nvSpPr>
            <p:cNvPr id="5" name="Forme libre : forme 4">
              <a:extLst>
                <a:ext uri="{FF2B5EF4-FFF2-40B4-BE49-F238E27FC236}">
                  <a16:creationId xmlns:a16="http://schemas.microsoft.com/office/drawing/2014/main" id="{FA4E5A16-E8D1-47A8-9A71-9E217CB4E4BA}"/>
                </a:ext>
              </a:extLst>
            </p:cNvPr>
            <p:cNvSpPr/>
            <p:nvPr/>
          </p:nvSpPr>
          <p:spPr>
            <a:xfrm>
              <a:off x="5518150" y="279355"/>
              <a:ext cx="2241550" cy="819195"/>
            </a:xfrm>
            <a:custGeom>
              <a:avLst/>
              <a:gdLst>
                <a:gd name="connsiteX0" fmla="*/ 0 w 2241550"/>
                <a:gd name="connsiteY0" fmla="*/ 400095 h 819195"/>
                <a:gd name="connsiteX1" fmla="*/ 209550 w 2241550"/>
                <a:gd name="connsiteY1" fmla="*/ 495345 h 819195"/>
                <a:gd name="connsiteX2" fmla="*/ 374650 w 2241550"/>
                <a:gd name="connsiteY2" fmla="*/ 717595 h 819195"/>
                <a:gd name="connsiteX3" fmla="*/ 514350 w 2241550"/>
                <a:gd name="connsiteY3" fmla="*/ 685845 h 819195"/>
                <a:gd name="connsiteX4" fmla="*/ 692150 w 2241550"/>
                <a:gd name="connsiteY4" fmla="*/ 615995 h 819195"/>
                <a:gd name="connsiteX5" fmla="*/ 736600 w 2241550"/>
                <a:gd name="connsiteY5" fmla="*/ 552495 h 819195"/>
                <a:gd name="connsiteX6" fmla="*/ 838200 w 2241550"/>
                <a:gd name="connsiteY6" fmla="*/ 450895 h 819195"/>
                <a:gd name="connsiteX7" fmla="*/ 1009650 w 2241550"/>
                <a:gd name="connsiteY7" fmla="*/ 431845 h 819195"/>
                <a:gd name="connsiteX8" fmla="*/ 1358900 w 2241550"/>
                <a:gd name="connsiteY8" fmla="*/ 273095 h 819195"/>
                <a:gd name="connsiteX9" fmla="*/ 1441450 w 2241550"/>
                <a:gd name="connsiteY9" fmla="*/ 241345 h 819195"/>
                <a:gd name="connsiteX10" fmla="*/ 1549400 w 2241550"/>
                <a:gd name="connsiteY10" fmla="*/ 69895 h 819195"/>
                <a:gd name="connsiteX11" fmla="*/ 1714500 w 2241550"/>
                <a:gd name="connsiteY11" fmla="*/ 82595 h 819195"/>
                <a:gd name="connsiteX12" fmla="*/ 1835150 w 2241550"/>
                <a:gd name="connsiteY12" fmla="*/ 45 h 819195"/>
                <a:gd name="connsiteX13" fmla="*/ 1885950 w 2241550"/>
                <a:gd name="connsiteY13" fmla="*/ 95295 h 819195"/>
                <a:gd name="connsiteX14" fmla="*/ 1974850 w 2241550"/>
                <a:gd name="connsiteY14" fmla="*/ 228645 h 819195"/>
                <a:gd name="connsiteX15" fmla="*/ 2032000 w 2241550"/>
                <a:gd name="connsiteY15" fmla="*/ 476295 h 819195"/>
                <a:gd name="connsiteX16" fmla="*/ 2241550 w 2241550"/>
                <a:gd name="connsiteY16" fmla="*/ 819195 h 819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41550" h="819195">
                  <a:moveTo>
                    <a:pt x="0" y="400095"/>
                  </a:moveTo>
                  <a:cubicBezTo>
                    <a:pt x="73554" y="421261"/>
                    <a:pt x="147108" y="442428"/>
                    <a:pt x="209550" y="495345"/>
                  </a:cubicBezTo>
                  <a:cubicBezTo>
                    <a:pt x="271992" y="548262"/>
                    <a:pt x="323850" y="685845"/>
                    <a:pt x="374650" y="717595"/>
                  </a:cubicBezTo>
                  <a:cubicBezTo>
                    <a:pt x="425450" y="749345"/>
                    <a:pt x="461433" y="702778"/>
                    <a:pt x="514350" y="685845"/>
                  </a:cubicBezTo>
                  <a:cubicBezTo>
                    <a:pt x="567267" y="668912"/>
                    <a:pt x="655109" y="638220"/>
                    <a:pt x="692150" y="615995"/>
                  </a:cubicBezTo>
                  <a:cubicBezTo>
                    <a:pt x="729191" y="593770"/>
                    <a:pt x="712258" y="580012"/>
                    <a:pt x="736600" y="552495"/>
                  </a:cubicBezTo>
                  <a:cubicBezTo>
                    <a:pt x="760942" y="524978"/>
                    <a:pt x="792692" y="471003"/>
                    <a:pt x="838200" y="450895"/>
                  </a:cubicBezTo>
                  <a:cubicBezTo>
                    <a:pt x="883708" y="430787"/>
                    <a:pt x="922867" y="461478"/>
                    <a:pt x="1009650" y="431845"/>
                  </a:cubicBezTo>
                  <a:cubicBezTo>
                    <a:pt x="1096433" y="402212"/>
                    <a:pt x="1286933" y="304845"/>
                    <a:pt x="1358900" y="273095"/>
                  </a:cubicBezTo>
                  <a:cubicBezTo>
                    <a:pt x="1430867" y="241345"/>
                    <a:pt x="1409700" y="275212"/>
                    <a:pt x="1441450" y="241345"/>
                  </a:cubicBezTo>
                  <a:cubicBezTo>
                    <a:pt x="1473200" y="207478"/>
                    <a:pt x="1503892" y="96353"/>
                    <a:pt x="1549400" y="69895"/>
                  </a:cubicBezTo>
                  <a:cubicBezTo>
                    <a:pt x="1594908" y="43437"/>
                    <a:pt x="1666875" y="94237"/>
                    <a:pt x="1714500" y="82595"/>
                  </a:cubicBezTo>
                  <a:cubicBezTo>
                    <a:pt x="1762125" y="70953"/>
                    <a:pt x="1806575" y="-2072"/>
                    <a:pt x="1835150" y="45"/>
                  </a:cubicBezTo>
                  <a:cubicBezTo>
                    <a:pt x="1863725" y="2162"/>
                    <a:pt x="1862667" y="57195"/>
                    <a:pt x="1885950" y="95295"/>
                  </a:cubicBezTo>
                  <a:cubicBezTo>
                    <a:pt x="1909233" y="133395"/>
                    <a:pt x="1950508" y="165145"/>
                    <a:pt x="1974850" y="228645"/>
                  </a:cubicBezTo>
                  <a:cubicBezTo>
                    <a:pt x="1999192" y="292145"/>
                    <a:pt x="1987550" y="377870"/>
                    <a:pt x="2032000" y="476295"/>
                  </a:cubicBezTo>
                  <a:cubicBezTo>
                    <a:pt x="2076450" y="574720"/>
                    <a:pt x="2159000" y="696957"/>
                    <a:pt x="2241550" y="819195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  <p:sp>
          <p:nvSpPr>
            <p:cNvPr id="6" name="Forme libre : forme 5">
              <a:extLst>
                <a:ext uri="{FF2B5EF4-FFF2-40B4-BE49-F238E27FC236}">
                  <a16:creationId xmlns:a16="http://schemas.microsoft.com/office/drawing/2014/main" id="{BDAE27D0-184D-4197-9EDA-2D4D9321C12F}"/>
                </a:ext>
              </a:extLst>
            </p:cNvPr>
            <p:cNvSpPr/>
            <p:nvPr/>
          </p:nvSpPr>
          <p:spPr>
            <a:xfrm>
              <a:off x="7701801" y="1064836"/>
              <a:ext cx="2151076" cy="2593308"/>
            </a:xfrm>
            <a:custGeom>
              <a:avLst/>
              <a:gdLst>
                <a:gd name="connsiteX0" fmla="*/ 57899 w 2151076"/>
                <a:gd name="connsiteY0" fmla="*/ 14664 h 2593308"/>
                <a:gd name="connsiteX1" fmla="*/ 134099 w 2151076"/>
                <a:gd name="connsiteY1" fmla="*/ 14664 h 2593308"/>
                <a:gd name="connsiteX2" fmla="*/ 229349 w 2151076"/>
                <a:gd name="connsiteY2" fmla="*/ 167064 h 2593308"/>
                <a:gd name="connsiteX3" fmla="*/ 197599 w 2151076"/>
                <a:gd name="connsiteY3" fmla="*/ 306764 h 2593308"/>
                <a:gd name="connsiteX4" fmla="*/ 254749 w 2151076"/>
                <a:gd name="connsiteY4" fmla="*/ 408364 h 2593308"/>
                <a:gd name="connsiteX5" fmla="*/ 749 w 2151076"/>
                <a:gd name="connsiteY5" fmla="*/ 636964 h 2593308"/>
                <a:gd name="connsiteX6" fmla="*/ 178549 w 2151076"/>
                <a:gd name="connsiteY6" fmla="*/ 878264 h 2593308"/>
                <a:gd name="connsiteX7" fmla="*/ 229349 w 2151076"/>
                <a:gd name="connsiteY7" fmla="*/ 979864 h 2593308"/>
                <a:gd name="connsiteX8" fmla="*/ 496049 w 2151076"/>
                <a:gd name="connsiteY8" fmla="*/ 1011614 h 2593308"/>
                <a:gd name="connsiteX9" fmla="*/ 584949 w 2151076"/>
                <a:gd name="connsiteY9" fmla="*/ 948114 h 2593308"/>
                <a:gd name="connsiteX10" fmla="*/ 807199 w 2151076"/>
                <a:gd name="connsiteY10" fmla="*/ 1068764 h 2593308"/>
                <a:gd name="connsiteX11" fmla="*/ 832599 w 2151076"/>
                <a:gd name="connsiteY11" fmla="*/ 1132264 h 2593308"/>
                <a:gd name="connsiteX12" fmla="*/ 959599 w 2151076"/>
                <a:gd name="connsiteY12" fmla="*/ 1106864 h 2593308"/>
                <a:gd name="connsiteX13" fmla="*/ 984999 w 2151076"/>
                <a:gd name="connsiteY13" fmla="*/ 1183064 h 2593308"/>
                <a:gd name="connsiteX14" fmla="*/ 896099 w 2151076"/>
                <a:gd name="connsiteY14" fmla="*/ 1291014 h 2593308"/>
                <a:gd name="connsiteX15" fmla="*/ 921499 w 2151076"/>
                <a:gd name="connsiteY15" fmla="*/ 1570414 h 2593308"/>
                <a:gd name="connsiteX16" fmla="*/ 991349 w 2151076"/>
                <a:gd name="connsiteY16" fmla="*/ 1583114 h 2593308"/>
                <a:gd name="connsiteX17" fmla="*/ 1137399 w 2151076"/>
                <a:gd name="connsiteY17" fmla="*/ 1811714 h 2593308"/>
                <a:gd name="connsiteX18" fmla="*/ 1365999 w 2151076"/>
                <a:gd name="connsiteY18" fmla="*/ 1678364 h 2593308"/>
                <a:gd name="connsiteX19" fmla="*/ 1772399 w 2151076"/>
                <a:gd name="connsiteY19" fmla="*/ 1462464 h 2593308"/>
                <a:gd name="connsiteX20" fmla="*/ 1848599 w 2151076"/>
                <a:gd name="connsiteY20" fmla="*/ 1341814 h 2593308"/>
                <a:gd name="connsiteX21" fmla="*/ 1905749 w 2151076"/>
                <a:gd name="connsiteY21" fmla="*/ 1430714 h 2593308"/>
                <a:gd name="connsiteX22" fmla="*/ 1943849 w 2151076"/>
                <a:gd name="connsiteY22" fmla="*/ 1792664 h 2593308"/>
                <a:gd name="connsiteX23" fmla="*/ 2147049 w 2151076"/>
                <a:gd name="connsiteY23" fmla="*/ 2180014 h 2593308"/>
                <a:gd name="connsiteX24" fmla="*/ 2070849 w 2151076"/>
                <a:gd name="connsiteY24" fmla="*/ 2249864 h 2593308"/>
                <a:gd name="connsiteX25" fmla="*/ 1969249 w 2151076"/>
                <a:gd name="connsiteY25" fmla="*/ 2364164 h 2593308"/>
                <a:gd name="connsiteX26" fmla="*/ 1975599 w 2151076"/>
                <a:gd name="connsiteY26" fmla="*/ 2459414 h 2593308"/>
                <a:gd name="connsiteX27" fmla="*/ 1854949 w 2151076"/>
                <a:gd name="connsiteY27" fmla="*/ 2453064 h 2593308"/>
                <a:gd name="connsiteX28" fmla="*/ 1778749 w 2151076"/>
                <a:gd name="connsiteY28" fmla="*/ 2529264 h 2593308"/>
                <a:gd name="connsiteX29" fmla="*/ 1677149 w 2151076"/>
                <a:gd name="connsiteY29" fmla="*/ 2592764 h 2593308"/>
                <a:gd name="connsiteX30" fmla="*/ 1607299 w 2151076"/>
                <a:gd name="connsiteY30" fmla="*/ 2554664 h 2593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2151076" h="2593308">
                  <a:moveTo>
                    <a:pt x="57899" y="14664"/>
                  </a:moveTo>
                  <a:cubicBezTo>
                    <a:pt x="81711" y="1964"/>
                    <a:pt x="105524" y="-10736"/>
                    <a:pt x="134099" y="14664"/>
                  </a:cubicBezTo>
                  <a:cubicBezTo>
                    <a:pt x="162674" y="40064"/>
                    <a:pt x="218766" y="118381"/>
                    <a:pt x="229349" y="167064"/>
                  </a:cubicBezTo>
                  <a:cubicBezTo>
                    <a:pt x="239932" y="215747"/>
                    <a:pt x="193366" y="266547"/>
                    <a:pt x="197599" y="306764"/>
                  </a:cubicBezTo>
                  <a:cubicBezTo>
                    <a:pt x="201832" y="346981"/>
                    <a:pt x="287557" y="353331"/>
                    <a:pt x="254749" y="408364"/>
                  </a:cubicBezTo>
                  <a:cubicBezTo>
                    <a:pt x="221941" y="463397"/>
                    <a:pt x="13449" y="558647"/>
                    <a:pt x="749" y="636964"/>
                  </a:cubicBezTo>
                  <a:cubicBezTo>
                    <a:pt x="-11951" y="715281"/>
                    <a:pt x="140449" y="821114"/>
                    <a:pt x="178549" y="878264"/>
                  </a:cubicBezTo>
                  <a:cubicBezTo>
                    <a:pt x="216649" y="935414"/>
                    <a:pt x="176432" y="957639"/>
                    <a:pt x="229349" y="979864"/>
                  </a:cubicBezTo>
                  <a:cubicBezTo>
                    <a:pt x="282266" y="1002089"/>
                    <a:pt x="436782" y="1016906"/>
                    <a:pt x="496049" y="1011614"/>
                  </a:cubicBezTo>
                  <a:cubicBezTo>
                    <a:pt x="555316" y="1006322"/>
                    <a:pt x="533091" y="938589"/>
                    <a:pt x="584949" y="948114"/>
                  </a:cubicBezTo>
                  <a:cubicBezTo>
                    <a:pt x="636807" y="957639"/>
                    <a:pt x="765924" y="1038072"/>
                    <a:pt x="807199" y="1068764"/>
                  </a:cubicBezTo>
                  <a:cubicBezTo>
                    <a:pt x="848474" y="1099456"/>
                    <a:pt x="807199" y="1125914"/>
                    <a:pt x="832599" y="1132264"/>
                  </a:cubicBezTo>
                  <a:cubicBezTo>
                    <a:pt x="857999" y="1138614"/>
                    <a:pt x="934199" y="1098397"/>
                    <a:pt x="959599" y="1106864"/>
                  </a:cubicBezTo>
                  <a:cubicBezTo>
                    <a:pt x="984999" y="1115331"/>
                    <a:pt x="995582" y="1152372"/>
                    <a:pt x="984999" y="1183064"/>
                  </a:cubicBezTo>
                  <a:cubicBezTo>
                    <a:pt x="974416" y="1213756"/>
                    <a:pt x="906682" y="1226456"/>
                    <a:pt x="896099" y="1291014"/>
                  </a:cubicBezTo>
                  <a:cubicBezTo>
                    <a:pt x="885516" y="1355572"/>
                    <a:pt x="905624" y="1521731"/>
                    <a:pt x="921499" y="1570414"/>
                  </a:cubicBezTo>
                  <a:cubicBezTo>
                    <a:pt x="937374" y="1619097"/>
                    <a:pt x="955366" y="1542897"/>
                    <a:pt x="991349" y="1583114"/>
                  </a:cubicBezTo>
                  <a:cubicBezTo>
                    <a:pt x="1027332" y="1623331"/>
                    <a:pt x="1074957" y="1795839"/>
                    <a:pt x="1137399" y="1811714"/>
                  </a:cubicBezTo>
                  <a:cubicBezTo>
                    <a:pt x="1199841" y="1827589"/>
                    <a:pt x="1260166" y="1736572"/>
                    <a:pt x="1365999" y="1678364"/>
                  </a:cubicBezTo>
                  <a:cubicBezTo>
                    <a:pt x="1471832" y="1620156"/>
                    <a:pt x="1691966" y="1518556"/>
                    <a:pt x="1772399" y="1462464"/>
                  </a:cubicBezTo>
                  <a:cubicBezTo>
                    <a:pt x="1852832" y="1406372"/>
                    <a:pt x="1826374" y="1347106"/>
                    <a:pt x="1848599" y="1341814"/>
                  </a:cubicBezTo>
                  <a:cubicBezTo>
                    <a:pt x="1870824" y="1336522"/>
                    <a:pt x="1889874" y="1355572"/>
                    <a:pt x="1905749" y="1430714"/>
                  </a:cubicBezTo>
                  <a:cubicBezTo>
                    <a:pt x="1921624" y="1505856"/>
                    <a:pt x="1903632" y="1667781"/>
                    <a:pt x="1943849" y="1792664"/>
                  </a:cubicBezTo>
                  <a:cubicBezTo>
                    <a:pt x="1984066" y="1917547"/>
                    <a:pt x="2125882" y="2103814"/>
                    <a:pt x="2147049" y="2180014"/>
                  </a:cubicBezTo>
                  <a:cubicBezTo>
                    <a:pt x="2168216" y="2256214"/>
                    <a:pt x="2100482" y="2219172"/>
                    <a:pt x="2070849" y="2249864"/>
                  </a:cubicBezTo>
                  <a:cubicBezTo>
                    <a:pt x="2041216" y="2280556"/>
                    <a:pt x="1985124" y="2329239"/>
                    <a:pt x="1969249" y="2364164"/>
                  </a:cubicBezTo>
                  <a:cubicBezTo>
                    <a:pt x="1953374" y="2399089"/>
                    <a:pt x="1994649" y="2444597"/>
                    <a:pt x="1975599" y="2459414"/>
                  </a:cubicBezTo>
                  <a:cubicBezTo>
                    <a:pt x="1956549" y="2474231"/>
                    <a:pt x="1887757" y="2441422"/>
                    <a:pt x="1854949" y="2453064"/>
                  </a:cubicBezTo>
                  <a:cubicBezTo>
                    <a:pt x="1822141" y="2464706"/>
                    <a:pt x="1808382" y="2505981"/>
                    <a:pt x="1778749" y="2529264"/>
                  </a:cubicBezTo>
                  <a:cubicBezTo>
                    <a:pt x="1749116" y="2552547"/>
                    <a:pt x="1705724" y="2588531"/>
                    <a:pt x="1677149" y="2592764"/>
                  </a:cubicBezTo>
                  <a:cubicBezTo>
                    <a:pt x="1648574" y="2596997"/>
                    <a:pt x="1627936" y="2575830"/>
                    <a:pt x="1607299" y="2554664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  <p:sp>
          <p:nvSpPr>
            <p:cNvPr id="9" name="Forme libre : forme 8">
              <a:extLst>
                <a:ext uri="{FF2B5EF4-FFF2-40B4-BE49-F238E27FC236}">
                  <a16:creationId xmlns:a16="http://schemas.microsoft.com/office/drawing/2014/main" id="{ACE898E1-7BDE-49B0-8EBE-D13D00606527}"/>
                </a:ext>
              </a:extLst>
            </p:cNvPr>
            <p:cNvSpPr/>
            <p:nvPr/>
          </p:nvSpPr>
          <p:spPr>
            <a:xfrm>
              <a:off x="7672120" y="3459906"/>
              <a:ext cx="1660678" cy="1639144"/>
            </a:xfrm>
            <a:custGeom>
              <a:avLst/>
              <a:gdLst>
                <a:gd name="connsiteX0" fmla="*/ 1649680 w 1660678"/>
                <a:gd name="connsiteY0" fmla="*/ 159594 h 1639144"/>
                <a:gd name="connsiteX1" fmla="*/ 1649680 w 1660678"/>
                <a:gd name="connsiteY1" fmla="*/ 51644 h 1639144"/>
                <a:gd name="connsiteX2" fmla="*/ 1535380 w 1660678"/>
                <a:gd name="connsiteY2" fmla="*/ 844 h 1639144"/>
                <a:gd name="connsiteX3" fmla="*/ 1395680 w 1660678"/>
                <a:gd name="connsiteY3" fmla="*/ 89744 h 1639144"/>
                <a:gd name="connsiteX4" fmla="*/ 1395680 w 1660678"/>
                <a:gd name="connsiteY4" fmla="*/ 362794 h 1639144"/>
                <a:gd name="connsiteX5" fmla="*/ 1465530 w 1660678"/>
                <a:gd name="connsiteY5" fmla="*/ 426294 h 1639144"/>
                <a:gd name="connsiteX6" fmla="*/ 1414730 w 1660678"/>
                <a:gd name="connsiteY6" fmla="*/ 496144 h 1639144"/>
                <a:gd name="connsiteX7" fmla="*/ 1281380 w 1660678"/>
                <a:gd name="connsiteY7" fmla="*/ 585044 h 1639144"/>
                <a:gd name="connsiteX8" fmla="*/ 1224230 w 1660678"/>
                <a:gd name="connsiteY8" fmla="*/ 737444 h 1639144"/>
                <a:gd name="connsiteX9" fmla="*/ 1008330 w 1660678"/>
                <a:gd name="connsiteY9" fmla="*/ 775544 h 1639144"/>
                <a:gd name="connsiteX10" fmla="*/ 919430 w 1660678"/>
                <a:gd name="connsiteY10" fmla="*/ 712044 h 1639144"/>
                <a:gd name="connsiteX11" fmla="*/ 874980 w 1660678"/>
                <a:gd name="connsiteY11" fmla="*/ 680294 h 1639144"/>
                <a:gd name="connsiteX12" fmla="*/ 773380 w 1660678"/>
                <a:gd name="connsiteY12" fmla="*/ 667594 h 1639144"/>
                <a:gd name="connsiteX13" fmla="*/ 728930 w 1660678"/>
                <a:gd name="connsiteY13" fmla="*/ 750144 h 1639144"/>
                <a:gd name="connsiteX14" fmla="*/ 665430 w 1660678"/>
                <a:gd name="connsiteY14" fmla="*/ 832694 h 1639144"/>
                <a:gd name="connsiteX15" fmla="*/ 481280 w 1660678"/>
                <a:gd name="connsiteY15" fmla="*/ 985094 h 1639144"/>
                <a:gd name="connsiteX16" fmla="*/ 373330 w 1660678"/>
                <a:gd name="connsiteY16" fmla="*/ 1010494 h 1639144"/>
                <a:gd name="connsiteX17" fmla="*/ 271730 w 1660678"/>
                <a:gd name="connsiteY17" fmla="*/ 1112094 h 1639144"/>
                <a:gd name="connsiteX18" fmla="*/ 144730 w 1660678"/>
                <a:gd name="connsiteY18" fmla="*/ 1099394 h 1639144"/>
                <a:gd name="connsiteX19" fmla="*/ 5030 w 1660678"/>
                <a:gd name="connsiteY19" fmla="*/ 1181944 h 1639144"/>
                <a:gd name="connsiteX20" fmla="*/ 36780 w 1660678"/>
                <a:gd name="connsiteY20" fmla="*/ 1321644 h 1639144"/>
                <a:gd name="connsiteX21" fmla="*/ 93930 w 1660678"/>
                <a:gd name="connsiteY21" fmla="*/ 1366094 h 1639144"/>
                <a:gd name="connsiteX22" fmla="*/ 214580 w 1660678"/>
                <a:gd name="connsiteY22" fmla="*/ 1378794 h 1639144"/>
                <a:gd name="connsiteX23" fmla="*/ 119330 w 1660678"/>
                <a:gd name="connsiteY23" fmla="*/ 1575644 h 1639144"/>
                <a:gd name="connsiteX24" fmla="*/ 74880 w 1660678"/>
                <a:gd name="connsiteY24" fmla="*/ 1639144 h 1639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660678" h="1639144">
                  <a:moveTo>
                    <a:pt x="1649680" y="159594"/>
                  </a:moveTo>
                  <a:cubicBezTo>
                    <a:pt x="1659205" y="118848"/>
                    <a:pt x="1668730" y="78102"/>
                    <a:pt x="1649680" y="51644"/>
                  </a:cubicBezTo>
                  <a:cubicBezTo>
                    <a:pt x="1630630" y="25186"/>
                    <a:pt x="1577713" y="-5506"/>
                    <a:pt x="1535380" y="844"/>
                  </a:cubicBezTo>
                  <a:cubicBezTo>
                    <a:pt x="1493047" y="7194"/>
                    <a:pt x="1418963" y="29419"/>
                    <a:pt x="1395680" y="89744"/>
                  </a:cubicBezTo>
                  <a:cubicBezTo>
                    <a:pt x="1372397" y="150069"/>
                    <a:pt x="1384038" y="306702"/>
                    <a:pt x="1395680" y="362794"/>
                  </a:cubicBezTo>
                  <a:cubicBezTo>
                    <a:pt x="1407322" y="418886"/>
                    <a:pt x="1462355" y="404069"/>
                    <a:pt x="1465530" y="426294"/>
                  </a:cubicBezTo>
                  <a:cubicBezTo>
                    <a:pt x="1468705" y="448519"/>
                    <a:pt x="1445422" y="469686"/>
                    <a:pt x="1414730" y="496144"/>
                  </a:cubicBezTo>
                  <a:cubicBezTo>
                    <a:pt x="1384038" y="522602"/>
                    <a:pt x="1313130" y="544827"/>
                    <a:pt x="1281380" y="585044"/>
                  </a:cubicBezTo>
                  <a:cubicBezTo>
                    <a:pt x="1249630" y="625261"/>
                    <a:pt x="1269738" y="705694"/>
                    <a:pt x="1224230" y="737444"/>
                  </a:cubicBezTo>
                  <a:cubicBezTo>
                    <a:pt x="1178722" y="769194"/>
                    <a:pt x="1059130" y="779777"/>
                    <a:pt x="1008330" y="775544"/>
                  </a:cubicBezTo>
                  <a:cubicBezTo>
                    <a:pt x="957530" y="771311"/>
                    <a:pt x="919430" y="712044"/>
                    <a:pt x="919430" y="712044"/>
                  </a:cubicBezTo>
                  <a:cubicBezTo>
                    <a:pt x="897205" y="696169"/>
                    <a:pt x="899322" y="687702"/>
                    <a:pt x="874980" y="680294"/>
                  </a:cubicBezTo>
                  <a:cubicBezTo>
                    <a:pt x="850638" y="672886"/>
                    <a:pt x="797722" y="655952"/>
                    <a:pt x="773380" y="667594"/>
                  </a:cubicBezTo>
                  <a:cubicBezTo>
                    <a:pt x="749038" y="679236"/>
                    <a:pt x="746922" y="722627"/>
                    <a:pt x="728930" y="750144"/>
                  </a:cubicBezTo>
                  <a:cubicBezTo>
                    <a:pt x="710938" y="777661"/>
                    <a:pt x="706705" y="793536"/>
                    <a:pt x="665430" y="832694"/>
                  </a:cubicBezTo>
                  <a:cubicBezTo>
                    <a:pt x="624155" y="871852"/>
                    <a:pt x="529963" y="955461"/>
                    <a:pt x="481280" y="985094"/>
                  </a:cubicBezTo>
                  <a:cubicBezTo>
                    <a:pt x="432597" y="1014727"/>
                    <a:pt x="408255" y="989327"/>
                    <a:pt x="373330" y="1010494"/>
                  </a:cubicBezTo>
                  <a:cubicBezTo>
                    <a:pt x="338405" y="1031661"/>
                    <a:pt x="309830" y="1097277"/>
                    <a:pt x="271730" y="1112094"/>
                  </a:cubicBezTo>
                  <a:cubicBezTo>
                    <a:pt x="233630" y="1126911"/>
                    <a:pt x="189180" y="1087752"/>
                    <a:pt x="144730" y="1099394"/>
                  </a:cubicBezTo>
                  <a:cubicBezTo>
                    <a:pt x="100280" y="1111036"/>
                    <a:pt x="23022" y="1144902"/>
                    <a:pt x="5030" y="1181944"/>
                  </a:cubicBezTo>
                  <a:cubicBezTo>
                    <a:pt x="-12962" y="1218986"/>
                    <a:pt x="21963" y="1290952"/>
                    <a:pt x="36780" y="1321644"/>
                  </a:cubicBezTo>
                  <a:cubicBezTo>
                    <a:pt x="51597" y="1352336"/>
                    <a:pt x="64297" y="1356569"/>
                    <a:pt x="93930" y="1366094"/>
                  </a:cubicBezTo>
                  <a:cubicBezTo>
                    <a:pt x="123563" y="1375619"/>
                    <a:pt x="210347" y="1343869"/>
                    <a:pt x="214580" y="1378794"/>
                  </a:cubicBezTo>
                  <a:cubicBezTo>
                    <a:pt x="218813" y="1413719"/>
                    <a:pt x="142613" y="1532252"/>
                    <a:pt x="119330" y="1575644"/>
                  </a:cubicBezTo>
                  <a:cubicBezTo>
                    <a:pt x="96047" y="1619036"/>
                    <a:pt x="85463" y="1629090"/>
                    <a:pt x="74880" y="1639144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  <p:sp>
          <p:nvSpPr>
            <p:cNvPr id="13" name="Forme libre : forme 12">
              <a:extLst>
                <a:ext uri="{FF2B5EF4-FFF2-40B4-BE49-F238E27FC236}">
                  <a16:creationId xmlns:a16="http://schemas.microsoft.com/office/drawing/2014/main" id="{529D98ED-C248-4E49-83CA-039AD5E1BA55}"/>
                </a:ext>
              </a:extLst>
            </p:cNvPr>
            <p:cNvSpPr/>
            <p:nvPr/>
          </p:nvSpPr>
          <p:spPr>
            <a:xfrm>
              <a:off x="2908829" y="2114550"/>
              <a:ext cx="5463008" cy="4432490"/>
            </a:xfrm>
            <a:custGeom>
              <a:avLst/>
              <a:gdLst>
                <a:gd name="connsiteX0" fmla="*/ 4850871 w 5463008"/>
                <a:gd name="connsiteY0" fmla="*/ 2965450 h 4432490"/>
                <a:gd name="connsiteX1" fmla="*/ 4787371 w 5463008"/>
                <a:gd name="connsiteY1" fmla="*/ 3124200 h 4432490"/>
                <a:gd name="connsiteX2" fmla="*/ 4825471 w 5463008"/>
                <a:gd name="connsiteY2" fmla="*/ 3194050 h 4432490"/>
                <a:gd name="connsiteX3" fmla="*/ 5054071 w 5463008"/>
                <a:gd name="connsiteY3" fmla="*/ 3124200 h 4432490"/>
                <a:gd name="connsiteX4" fmla="*/ 5181071 w 5463008"/>
                <a:gd name="connsiteY4" fmla="*/ 3308350 h 4432490"/>
                <a:gd name="connsiteX5" fmla="*/ 5384271 w 5463008"/>
                <a:gd name="connsiteY5" fmla="*/ 3371850 h 4432490"/>
                <a:gd name="connsiteX6" fmla="*/ 5371571 w 5463008"/>
                <a:gd name="connsiteY6" fmla="*/ 3511550 h 4432490"/>
                <a:gd name="connsiteX7" fmla="*/ 5447771 w 5463008"/>
                <a:gd name="connsiteY7" fmla="*/ 3644900 h 4432490"/>
                <a:gd name="connsiteX8" fmla="*/ 5308071 w 5463008"/>
                <a:gd name="connsiteY8" fmla="*/ 3714750 h 4432490"/>
                <a:gd name="connsiteX9" fmla="*/ 5460471 w 5463008"/>
                <a:gd name="connsiteY9" fmla="*/ 3873500 h 4432490"/>
                <a:gd name="connsiteX10" fmla="*/ 5377921 w 5463008"/>
                <a:gd name="connsiteY10" fmla="*/ 3987800 h 4432490"/>
                <a:gd name="connsiteX11" fmla="*/ 5066771 w 5463008"/>
                <a:gd name="connsiteY11" fmla="*/ 4108450 h 4432490"/>
                <a:gd name="connsiteX12" fmla="*/ 4977871 w 5463008"/>
                <a:gd name="connsiteY12" fmla="*/ 3987800 h 4432490"/>
                <a:gd name="connsiteX13" fmla="*/ 4838171 w 5463008"/>
                <a:gd name="connsiteY13" fmla="*/ 4070350 h 4432490"/>
                <a:gd name="connsiteX14" fmla="*/ 4723871 w 5463008"/>
                <a:gd name="connsiteY14" fmla="*/ 3848100 h 4432490"/>
                <a:gd name="connsiteX15" fmla="*/ 4596871 w 5463008"/>
                <a:gd name="connsiteY15" fmla="*/ 3810000 h 4432490"/>
                <a:gd name="connsiteX16" fmla="*/ 4336521 w 5463008"/>
                <a:gd name="connsiteY16" fmla="*/ 3829050 h 4432490"/>
                <a:gd name="connsiteX17" fmla="*/ 4190471 w 5463008"/>
                <a:gd name="connsiteY17" fmla="*/ 3740150 h 4432490"/>
                <a:gd name="connsiteX18" fmla="*/ 4082521 w 5463008"/>
                <a:gd name="connsiteY18" fmla="*/ 3892550 h 4432490"/>
                <a:gd name="connsiteX19" fmla="*/ 3892021 w 5463008"/>
                <a:gd name="connsiteY19" fmla="*/ 4013200 h 4432490"/>
                <a:gd name="connsiteX20" fmla="*/ 3872971 w 5463008"/>
                <a:gd name="connsiteY20" fmla="*/ 4102100 h 4432490"/>
                <a:gd name="connsiteX21" fmla="*/ 3745971 w 5463008"/>
                <a:gd name="connsiteY21" fmla="*/ 4273550 h 4432490"/>
                <a:gd name="connsiteX22" fmla="*/ 3555471 w 5463008"/>
                <a:gd name="connsiteY22" fmla="*/ 4356100 h 4432490"/>
                <a:gd name="connsiteX23" fmla="*/ 3295121 w 5463008"/>
                <a:gd name="connsiteY23" fmla="*/ 4356100 h 4432490"/>
                <a:gd name="connsiteX24" fmla="*/ 3085571 w 5463008"/>
                <a:gd name="connsiteY24" fmla="*/ 4432300 h 4432490"/>
                <a:gd name="connsiteX25" fmla="*/ 2958571 w 5463008"/>
                <a:gd name="connsiteY25" fmla="*/ 4330700 h 4432490"/>
                <a:gd name="connsiteX26" fmla="*/ 2831571 w 5463008"/>
                <a:gd name="connsiteY26" fmla="*/ 4267200 h 4432490"/>
                <a:gd name="connsiteX27" fmla="*/ 2729971 w 5463008"/>
                <a:gd name="connsiteY27" fmla="*/ 4076700 h 4432490"/>
                <a:gd name="connsiteX28" fmla="*/ 2583921 w 5463008"/>
                <a:gd name="connsiteY28" fmla="*/ 3987800 h 4432490"/>
                <a:gd name="connsiteX29" fmla="*/ 2387071 w 5463008"/>
                <a:gd name="connsiteY29" fmla="*/ 4064000 h 4432490"/>
                <a:gd name="connsiteX30" fmla="*/ 2183871 w 5463008"/>
                <a:gd name="connsiteY30" fmla="*/ 3835400 h 4432490"/>
                <a:gd name="connsiteX31" fmla="*/ 2126721 w 5463008"/>
                <a:gd name="connsiteY31" fmla="*/ 3803650 h 4432490"/>
                <a:gd name="connsiteX32" fmla="*/ 2260071 w 5463008"/>
                <a:gd name="connsiteY32" fmla="*/ 3365500 h 4432490"/>
                <a:gd name="connsiteX33" fmla="*/ 2069571 w 5463008"/>
                <a:gd name="connsiteY33" fmla="*/ 3060700 h 4432490"/>
                <a:gd name="connsiteX34" fmla="*/ 1828271 w 5463008"/>
                <a:gd name="connsiteY34" fmla="*/ 2673350 h 4432490"/>
                <a:gd name="connsiteX35" fmla="*/ 1783821 w 5463008"/>
                <a:gd name="connsiteY35" fmla="*/ 2584450 h 4432490"/>
                <a:gd name="connsiteX36" fmla="*/ 1612371 w 5463008"/>
                <a:gd name="connsiteY36" fmla="*/ 2343150 h 4432490"/>
                <a:gd name="connsiteX37" fmla="*/ 1910821 w 5463008"/>
                <a:gd name="connsiteY37" fmla="*/ 2044700 h 4432490"/>
                <a:gd name="connsiteX38" fmla="*/ 1783821 w 5463008"/>
                <a:gd name="connsiteY38" fmla="*/ 2025650 h 4432490"/>
                <a:gd name="connsiteX39" fmla="*/ 1853671 w 5463008"/>
                <a:gd name="connsiteY39" fmla="*/ 1866900 h 4432490"/>
                <a:gd name="connsiteX40" fmla="*/ 1910821 w 5463008"/>
                <a:gd name="connsiteY40" fmla="*/ 1746250 h 4432490"/>
                <a:gd name="connsiteX41" fmla="*/ 1853671 w 5463008"/>
                <a:gd name="connsiteY41" fmla="*/ 1365250 h 4432490"/>
                <a:gd name="connsiteX42" fmla="*/ 1752071 w 5463008"/>
                <a:gd name="connsiteY42" fmla="*/ 1187450 h 4432490"/>
                <a:gd name="connsiteX43" fmla="*/ 1555221 w 5463008"/>
                <a:gd name="connsiteY43" fmla="*/ 1187450 h 4432490"/>
                <a:gd name="connsiteX44" fmla="*/ 1491721 w 5463008"/>
                <a:gd name="connsiteY44" fmla="*/ 1168400 h 4432490"/>
                <a:gd name="connsiteX45" fmla="*/ 1434571 w 5463008"/>
                <a:gd name="connsiteY45" fmla="*/ 1289050 h 4432490"/>
                <a:gd name="connsiteX46" fmla="*/ 869421 w 5463008"/>
                <a:gd name="connsiteY46" fmla="*/ 1403350 h 4432490"/>
                <a:gd name="connsiteX47" fmla="*/ 748771 w 5463008"/>
                <a:gd name="connsiteY47" fmla="*/ 1365250 h 4432490"/>
                <a:gd name="connsiteX48" fmla="*/ 501121 w 5463008"/>
                <a:gd name="connsiteY48" fmla="*/ 1454150 h 4432490"/>
                <a:gd name="connsiteX49" fmla="*/ 323321 w 5463008"/>
                <a:gd name="connsiteY49" fmla="*/ 1473200 h 4432490"/>
                <a:gd name="connsiteX50" fmla="*/ 132821 w 5463008"/>
                <a:gd name="connsiteY50" fmla="*/ 1428750 h 4432490"/>
                <a:gd name="connsiteX51" fmla="*/ 285221 w 5463008"/>
                <a:gd name="connsiteY51" fmla="*/ 1384300 h 4432490"/>
                <a:gd name="connsiteX52" fmla="*/ 329671 w 5463008"/>
                <a:gd name="connsiteY52" fmla="*/ 1270000 h 4432490"/>
                <a:gd name="connsiteX53" fmla="*/ 266171 w 5463008"/>
                <a:gd name="connsiteY53" fmla="*/ 1003300 h 4432490"/>
                <a:gd name="connsiteX54" fmla="*/ 82021 w 5463008"/>
                <a:gd name="connsiteY54" fmla="*/ 1022350 h 4432490"/>
                <a:gd name="connsiteX55" fmla="*/ 5821 w 5463008"/>
                <a:gd name="connsiteY55" fmla="*/ 825500 h 4432490"/>
                <a:gd name="connsiteX56" fmla="*/ 228071 w 5463008"/>
                <a:gd name="connsiteY56" fmla="*/ 768350 h 4432490"/>
                <a:gd name="connsiteX57" fmla="*/ 285221 w 5463008"/>
                <a:gd name="connsiteY57" fmla="*/ 666750 h 4432490"/>
                <a:gd name="connsiteX58" fmla="*/ 348721 w 5463008"/>
                <a:gd name="connsiteY58" fmla="*/ 704850 h 4432490"/>
                <a:gd name="connsiteX59" fmla="*/ 285221 w 5463008"/>
                <a:gd name="connsiteY59" fmla="*/ 565150 h 4432490"/>
                <a:gd name="connsiteX60" fmla="*/ 355071 w 5463008"/>
                <a:gd name="connsiteY60" fmla="*/ 336550 h 4432490"/>
                <a:gd name="connsiteX61" fmla="*/ 418571 w 5463008"/>
                <a:gd name="connsiteY61" fmla="*/ 120650 h 4432490"/>
                <a:gd name="connsiteX62" fmla="*/ 577321 w 5463008"/>
                <a:gd name="connsiteY62" fmla="*/ 88900 h 4432490"/>
                <a:gd name="connsiteX63" fmla="*/ 653521 w 5463008"/>
                <a:gd name="connsiteY63" fmla="*/ 0 h 4432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5463008" h="4432490">
                  <a:moveTo>
                    <a:pt x="4850871" y="2965450"/>
                  </a:moveTo>
                  <a:cubicBezTo>
                    <a:pt x="4821237" y="3025775"/>
                    <a:pt x="4791604" y="3086100"/>
                    <a:pt x="4787371" y="3124200"/>
                  </a:cubicBezTo>
                  <a:cubicBezTo>
                    <a:pt x="4783138" y="3162300"/>
                    <a:pt x="4781021" y="3194050"/>
                    <a:pt x="4825471" y="3194050"/>
                  </a:cubicBezTo>
                  <a:cubicBezTo>
                    <a:pt x="4869921" y="3194050"/>
                    <a:pt x="4994804" y="3105150"/>
                    <a:pt x="5054071" y="3124200"/>
                  </a:cubicBezTo>
                  <a:cubicBezTo>
                    <a:pt x="5113338" y="3143250"/>
                    <a:pt x="5126038" y="3267075"/>
                    <a:pt x="5181071" y="3308350"/>
                  </a:cubicBezTo>
                  <a:cubicBezTo>
                    <a:pt x="5236104" y="3349625"/>
                    <a:pt x="5352521" y="3337983"/>
                    <a:pt x="5384271" y="3371850"/>
                  </a:cubicBezTo>
                  <a:cubicBezTo>
                    <a:pt x="5416021" y="3405717"/>
                    <a:pt x="5360988" y="3466042"/>
                    <a:pt x="5371571" y="3511550"/>
                  </a:cubicBezTo>
                  <a:cubicBezTo>
                    <a:pt x="5382154" y="3557058"/>
                    <a:pt x="5458354" y="3611033"/>
                    <a:pt x="5447771" y="3644900"/>
                  </a:cubicBezTo>
                  <a:cubicBezTo>
                    <a:pt x="5437188" y="3678767"/>
                    <a:pt x="5305954" y="3676650"/>
                    <a:pt x="5308071" y="3714750"/>
                  </a:cubicBezTo>
                  <a:cubicBezTo>
                    <a:pt x="5310188" y="3752850"/>
                    <a:pt x="5448829" y="3827992"/>
                    <a:pt x="5460471" y="3873500"/>
                  </a:cubicBezTo>
                  <a:cubicBezTo>
                    <a:pt x="5472113" y="3919008"/>
                    <a:pt x="5443538" y="3948642"/>
                    <a:pt x="5377921" y="3987800"/>
                  </a:cubicBezTo>
                  <a:cubicBezTo>
                    <a:pt x="5312304" y="4026958"/>
                    <a:pt x="5133446" y="4108450"/>
                    <a:pt x="5066771" y="4108450"/>
                  </a:cubicBezTo>
                  <a:cubicBezTo>
                    <a:pt x="5000096" y="4108450"/>
                    <a:pt x="5015971" y="3994150"/>
                    <a:pt x="4977871" y="3987800"/>
                  </a:cubicBezTo>
                  <a:cubicBezTo>
                    <a:pt x="4939771" y="3981450"/>
                    <a:pt x="4880504" y="4093633"/>
                    <a:pt x="4838171" y="4070350"/>
                  </a:cubicBezTo>
                  <a:cubicBezTo>
                    <a:pt x="4795838" y="4047067"/>
                    <a:pt x="4764088" y="3891492"/>
                    <a:pt x="4723871" y="3848100"/>
                  </a:cubicBezTo>
                  <a:cubicBezTo>
                    <a:pt x="4683654" y="3804708"/>
                    <a:pt x="4661429" y="3813175"/>
                    <a:pt x="4596871" y="3810000"/>
                  </a:cubicBezTo>
                  <a:cubicBezTo>
                    <a:pt x="4532313" y="3806825"/>
                    <a:pt x="4404254" y="3840692"/>
                    <a:pt x="4336521" y="3829050"/>
                  </a:cubicBezTo>
                  <a:cubicBezTo>
                    <a:pt x="4268788" y="3817408"/>
                    <a:pt x="4232804" y="3729567"/>
                    <a:pt x="4190471" y="3740150"/>
                  </a:cubicBezTo>
                  <a:cubicBezTo>
                    <a:pt x="4148138" y="3750733"/>
                    <a:pt x="4132263" y="3847042"/>
                    <a:pt x="4082521" y="3892550"/>
                  </a:cubicBezTo>
                  <a:cubicBezTo>
                    <a:pt x="4032779" y="3938058"/>
                    <a:pt x="3926946" y="3978275"/>
                    <a:pt x="3892021" y="4013200"/>
                  </a:cubicBezTo>
                  <a:cubicBezTo>
                    <a:pt x="3857096" y="4048125"/>
                    <a:pt x="3897313" y="4058708"/>
                    <a:pt x="3872971" y="4102100"/>
                  </a:cubicBezTo>
                  <a:cubicBezTo>
                    <a:pt x="3848629" y="4145492"/>
                    <a:pt x="3798888" y="4231217"/>
                    <a:pt x="3745971" y="4273550"/>
                  </a:cubicBezTo>
                  <a:cubicBezTo>
                    <a:pt x="3693054" y="4315883"/>
                    <a:pt x="3630613" y="4342342"/>
                    <a:pt x="3555471" y="4356100"/>
                  </a:cubicBezTo>
                  <a:cubicBezTo>
                    <a:pt x="3480329" y="4369858"/>
                    <a:pt x="3373438" y="4343400"/>
                    <a:pt x="3295121" y="4356100"/>
                  </a:cubicBezTo>
                  <a:cubicBezTo>
                    <a:pt x="3216804" y="4368800"/>
                    <a:pt x="3141663" y="4436533"/>
                    <a:pt x="3085571" y="4432300"/>
                  </a:cubicBezTo>
                  <a:cubicBezTo>
                    <a:pt x="3029479" y="4428067"/>
                    <a:pt x="3000904" y="4358217"/>
                    <a:pt x="2958571" y="4330700"/>
                  </a:cubicBezTo>
                  <a:cubicBezTo>
                    <a:pt x="2916238" y="4303183"/>
                    <a:pt x="2869671" y="4309533"/>
                    <a:pt x="2831571" y="4267200"/>
                  </a:cubicBezTo>
                  <a:cubicBezTo>
                    <a:pt x="2793471" y="4224867"/>
                    <a:pt x="2771246" y="4123267"/>
                    <a:pt x="2729971" y="4076700"/>
                  </a:cubicBezTo>
                  <a:cubicBezTo>
                    <a:pt x="2688696" y="4030133"/>
                    <a:pt x="2641071" y="3989917"/>
                    <a:pt x="2583921" y="3987800"/>
                  </a:cubicBezTo>
                  <a:cubicBezTo>
                    <a:pt x="2526771" y="3985683"/>
                    <a:pt x="2453746" y="4089400"/>
                    <a:pt x="2387071" y="4064000"/>
                  </a:cubicBezTo>
                  <a:cubicBezTo>
                    <a:pt x="2320396" y="4038600"/>
                    <a:pt x="2227263" y="3878792"/>
                    <a:pt x="2183871" y="3835400"/>
                  </a:cubicBezTo>
                  <a:cubicBezTo>
                    <a:pt x="2140479" y="3792008"/>
                    <a:pt x="2114021" y="3881967"/>
                    <a:pt x="2126721" y="3803650"/>
                  </a:cubicBezTo>
                  <a:cubicBezTo>
                    <a:pt x="2139421" y="3725333"/>
                    <a:pt x="2269596" y="3489325"/>
                    <a:pt x="2260071" y="3365500"/>
                  </a:cubicBezTo>
                  <a:cubicBezTo>
                    <a:pt x="2250546" y="3241675"/>
                    <a:pt x="2141538" y="3176058"/>
                    <a:pt x="2069571" y="3060700"/>
                  </a:cubicBezTo>
                  <a:cubicBezTo>
                    <a:pt x="1997604" y="2945342"/>
                    <a:pt x="1875896" y="2752725"/>
                    <a:pt x="1828271" y="2673350"/>
                  </a:cubicBezTo>
                  <a:cubicBezTo>
                    <a:pt x="1780646" y="2593975"/>
                    <a:pt x="1819804" y="2639483"/>
                    <a:pt x="1783821" y="2584450"/>
                  </a:cubicBezTo>
                  <a:cubicBezTo>
                    <a:pt x="1747838" y="2529417"/>
                    <a:pt x="1591204" y="2433108"/>
                    <a:pt x="1612371" y="2343150"/>
                  </a:cubicBezTo>
                  <a:cubicBezTo>
                    <a:pt x="1633538" y="2253192"/>
                    <a:pt x="1882246" y="2097617"/>
                    <a:pt x="1910821" y="2044700"/>
                  </a:cubicBezTo>
                  <a:cubicBezTo>
                    <a:pt x="1939396" y="1991783"/>
                    <a:pt x="1793346" y="2055283"/>
                    <a:pt x="1783821" y="2025650"/>
                  </a:cubicBezTo>
                  <a:cubicBezTo>
                    <a:pt x="1774296" y="1996017"/>
                    <a:pt x="1832504" y="1913467"/>
                    <a:pt x="1853671" y="1866900"/>
                  </a:cubicBezTo>
                  <a:cubicBezTo>
                    <a:pt x="1874838" y="1820333"/>
                    <a:pt x="1910821" y="1829858"/>
                    <a:pt x="1910821" y="1746250"/>
                  </a:cubicBezTo>
                  <a:cubicBezTo>
                    <a:pt x="1910821" y="1662642"/>
                    <a:pt x="1880129" y="1458383"/>
                    <a:pt x="1853671" y="1365250"/>
                  </a:cubicBezTo>
                  <a:cubicBezTo>
                    <a:pt x="1827213" y="1272117"/>
                    <a:pt x="1801813" y="1217083"/>
                    <a:pt x="1752071" y="1187450"/>
                  </a:cubicBezTo>
                  <a:cubicBezTo>
                    <a:pt x="1702329" y="1157817"/>
                    <a:pt x="1598613" y="1190625"/>
                    <a:pt x="1555221" y="1187450"/>
                  </a:cubicBezTo>
                  <a:cubicBezTo>
                    <a:pt x="1511829" y="1184275"/>
                    <a:pt x="1511829" y="1151467"/>
                    <a:pt x="1491721" y="1168400"/>
                  </a:cubicBezTo>
                  <a:cubicBezTo>
                    <a:pt x="1471613" y="1185333"/>
                    <a:pt x="1538288" y="1249892"/>
                    <a:pt x="1434571" y="1289050"/>
                  </a:cubicBezTo>
                  <a:cubicBezTo>
                    <a:pt x="1330854" y="1328208"/>
                    <a:pt x="983721" y="1390650"/>
                    <a:pt x="869421" y="1403350"/>
                  </a:cubicBezTo>
                  <a:cubicBezTo>
                    <a:pt x="755121" y="1416050"/>
                    <a:pt x="810154" y="1356783"/>
                    <a:pt x="748771" y="1365250"/>
                  </a:cubicBezTo>
                  <a:cubicBezTo>
                    <a:pt x="687388" y="1373717"/>
                    <a:pt x="572029" y="1436158"/>
                    <a:pt x="501121" y="1454150"/>
                  </a:cubicBezTo>
                  <a:cubicBezTo>
                    <a:pt x="430213" y="1472142"/>
                    <a:pt x="384704" y="1477433"/>
                    <a:pt x="323321" y="1473200"/>
                  </a:cubicBezTo>
                  <a:cubicBezTo>
                    <a:pt x="261938" y="1468967"/>
                    <a:pt x="139171" y="1443567"/>
                    <a:pt x="132821" y="1428750"/>
                  </a:cubicBezTo>
                  <a:cubicBezTo>
                    <a:pt x="126471" y="1413933"/>
                    <a:pt x="252413" y="1410758"/>
                    <a:pt x="285221" y="1384300"/>
                  </a:cubicBezTo>
                  <a:cubicBezTo>
                    <a:pt x="318029" y="1357842"/>
                    <a:pt x="332846" y="1333500"/>
                    <a:pt x="329671" y="1270000"/>
                  </a:cubicBezTo>
                  <a:cubicBezTo>
                    <a:pt x="326496" y="1206500"/>
                    <a:pt x="307446" y="1044575"/>
                    <a:pt x="266171" y="1003300"/>
                  </a:cubicBezTo>
                  <a:cubicBezTo>
                    <a:pt x="224896" y="962025"/>
                    <a:pt x="125413" y="1051983"/>
                    <a:pt x="82021" y="1022350"/>
                  </a:cubicBezTo>
                  <a:cubicBezTo>
                    <a:pt x="38629" y="992717"/>
                    <a:pt x="-18521" y="867833"/>
                    <a:pt x="5821" y="825500"/>
                  </a:cubicBezTo>
                  <a:cubicBezTo>
                    <a:pt x="30163" y="783167"/>
                    <a:pt x="181504" y="794808"/>
                    <a:pt x="228071" y="768350"/>
                  </a:cubicBezTo>
                  <a:cubicBezTo>
                    <a:pt x="274638" y="741892"/>
                    <a:pt x="265113" y="677333"/>
                    <a:pt x="285221" y="666750"/>
                  </a:cubicBezTo>
                  <a:cubicBezTo>
                    <a:pt x="305329" y="656167"/>
                    <a:pt x="348721" y="721783"/>
                    <a:pt x="348721" y="704850"/>
                  </a:cubicBezTo>
                  <a:cubicBezTo>
                    <a:pt x="348721" y="687917"/>
                    <a:pt x="284163" y="626533"/>
                    <a:pt x="285221" y="565150"/>
                  </a:cubicBezTo>
                  <a:cubicBezTo>
                    <a:pt x="286279" y="503767"/>
                    <a:pt x="332846" y="410633"/>
                    <a:pt x="355071" y="336550"/>
                  </a:cubicBezTo>
                  <a:cubicBezTo>
                    <a:pt x="377296" y="262467"/>
                    <a:pt x="381529" y="161925"/>
                    <a:pt x="418571" y="120650"/>
                  </a:cubicBezTo>
                  <a:cubicBezTo>
                    <a:pt x="455613" y="79375"/>
                    <a:pt x="538163" y="109008"/>
                    <a:pt x="577321" y="88900"/>
                  </a:cubicBezTo>
                  <a:cubicBezTo>
                    <a:pt x="616479" y="68792"/>
                    <a:pt x="635000" y="34396"/>
                    <a:pt x="653521" y="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  <p:sp>
          <p:nvSpPr>
            <p:cNvPr id="14" name="Forme libre : forme 13">
              <a:extLst>
                <a:ext uri="{FF2B5EF4-FFF2-40B4-BE49-F238E27FC236}">
                  <a16:creationId xmlns:a16="http://schemas.microsoft.com/office/drawing/2014/main" id="{4BEAE9BB-B4E2-4D9D-A0E1-3456242A1240}"/>
                </a:ext>
              </a:extLst>
            </p:cNvPr>
            <p:cNvSpPr/>
            <p:nvPr/>
          </p:nvSpPr>
          <p:spPr>
            <a:xfrm>
              <a:off x="3549650" y="692150"/>
              <a:ext cx="1968500" cy="1435100"/>
            </a:xfrm>
            <a:custGeom>
              <a:avLst/>
              <a:gdLst>
                <a:gd name="connsiteX0" fmla="*/ 0 w 1968500"/>
                <a:gd name="connsiteY0" fmla="*/ 1435100 h 1435100"/>
                <a:gd name="connsiteX1" fmla="*/ 57150 w 1968500"/>
                <a:gd name="connsiteY1" fmla="*/ 1314450 h 1435100"/>
                <a:gd name="connsiteX2" fmla="*/ 12700 w 1968500"/>
                <a:gd name="connsiteY2" fmla="*/ 1257300 h 1435100"/>
                <a:gd name="connsiteX3" fmla="*/ 76200 w 1968500"/>
                <a:gd name="connsiteY3" fmla="*/ 1149350 h 1435100"/>
                <a:gd name="connsiteX4" fmla="*/ 57150 w 1968500"/>
                <a:gd name="connsiteY4" fmla="*/ 1060450 h 1435100"/>
                <a:gd name="connsiteX5" fmla="*/ 234950 w 1968500"/>
                <a:gd name="connsiteY5" fmla="*/ 1206500 h 1435100"/>
                <a:gd name="connsiteX6" fmla="*/ 368300 w 1968500"/>
                <a:gd name="connsiteY6" fmla="*/ 1092200 h 1435100"/>
                <a:gd name="connsiteX7" fmla="*/ 514350 w 1968500"/>
                <a:gd name="connsiteY7" fmla="*/ 1035050 h 1435100"/>
                <a:gd name="connsiteX8" fmla="*/ 444500 w 1968500"/>
                <a:gd name="connsiteY8" fmla="*/ 863600 h 1435100"/>
                <a:gd name="connsiteX9" fmla="*/ 552450 w 1968500"/>
                <a:gd name="connsiteY9" fmla="*/ 749300 h 1435100"/>
                <a:gd name="connsiteX10" fmla="*/ 457200 w 1968500"/>
                <a:gd name="connsiteY10" fmla="*/ 596900 h 1435100"/>
                <a:gd name="connsiteX11" fmla="*/ 247650 w 1968500"/>
                <a:gd name="connsiteY11" fmla="*/ 482600 h 1435100"/>
                <a:gd name="connsiteX12" fmla="*/ 419100 w 1968500"/>
                <a:gd name="connsiteY12" fmla="*/ 457200 h 1435100"/>
                <a:gd name="connsiteX13" fmla="*/ 444500 w 1968500"/>
                <a:gd name="connsiteY13" fmla="*/ 298450 h 1435100"/>
                <a:gd name="connsiteX14" fmla="*/ 400050 w 1968500"/>
                <a:gd name="connsiteY14" fmla="*/ 203200 h 1435100"/>
                <a:gd name="connsiteX15" fmla="*/ 520700 w 1968500"/>
                <a:gd name="connsiteY15" fmla="*/ 196850 h 1435100"/>
                <a:gd name="connsiteX16" fmla="*/ 692150 w 1968500"/>
                <a:gd name="connsiteY16" fmla="*/ 247650 h 1435100"/>
                <a:gd name="connsiteX17" fmla="*/ 749300 w 1968500"/>
                <a:gd name="connsiteY17" fmla="*/ 234950 h 1435100"/>
                <a:gd name="connsiteX18" fmla="*/ 723900 w 1968500"/>
                <a:gd name="connsiteY18" fmla="*/ 177800 h 1435100"/>
                <a:gd name="connsiteX19" fmla="*/ 901700 w 1968500"/>
                <a:gd name="connsiteY19" fmla="*/ 152400 h 1435100"/>
                <a:gd name="connsiteX20" fmla="*/ 1028700 w 1968500"/>
                <a:gd name="connsiteY20" fmla="*/ 241300 h 1435100"/>
                <a:gd name="connsiteX21" fmla="*/ 1149350 w 1968500"/>
                <a:gd name="connsiteY21" fmla="*/ 241300 h 1435100"/>
                <a:gd name="connsiteX22" fmla="*/ 1371600 w 1968500"/>
                <a:gd name="connsiteY22" fmla="*/ 114300 h 1435100"/>
                <a:gd name="connsiteX23" fmla="*/ 1771650 w 1968500"/>
                <a:gd name="connsiteY23" fmla="*/ 101600 h 1435100"/>
                <a:gd name="connsiteX24" fmla="*/ 1968500 w 1968500"/>
                <a:gd name="connsiteY24" fmla="*/ 0 h 1435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968500" h="1435100">
                  <a:moveTo>
                    <a:pt x="0" y="1435100"/>
                  </a:moveTo>
                  <a:cubicBezTo>
                    <a:pt x="27516" y="1389591"/>
                    <a:pt x="55033" y="1344083"/>
                    <a:pt x="57150" y="1314450"/>
                  </a:cubicBezTo>
                  <a:cubicBezTo>
                    <a:pt x="59267" y="1284817"/>
                    <a:pt x="9525" y="1284817"/>
                    <a:pt x="12700" y="1257300"/>
                  </a:cubicBezTo>
                  <a:cubicBezTo>
                    <a:pt x="15875" y="1229783"/>
                    <a:pt x="68792" y="1182158"/>
                    <a:pt x="76200" y="1149350"/>
                  </a:cubicBezTo>
                  <a:cubicBezTo>
                    <a:pt x="83608" y="1116542"/>
                    <a:pt x="30692" y="1050925"/>
                    <a:pt x="57150" y="1060450"/>
                  </a:cubicBezTo>
                  <a:cubicBezTo>
                    <a:pt x="83608" y="1069975"/>
                    <a:pt x="183092" y="1201208"/>
                    <a:pt x="234950" y="1206500"/>
                  </a:cubicBezTo>
                  <a:cubicBezTo>
                    <a:pt x="286808" y="1211792"/>
                    <a:pt x="321733" y="1120775"/>
                    <a:pt x="368300" y="1092200"/>
                  </a:cubicBezTo>
                  <a:cubicBezTo>
                    <a:pt x="414867" y="1063625"/>
                    <a:pt x="501650" y="1073150"/>
                    <a:pt x="514350" y="1035050"/>
                  </a:cubicBezTo>
                  <a:cubicBezTo>
                    <a:pt x="527050" y="996950"/>
                    <a:pt x="438150" y="911225"/>
                    <a:pt x="444500" y="863600"/>
                  </a:cubicBezTo>
                  <a:cubicBezTo>
                    <a:pt x="450850" y="815975"/>
                    <a:pt x="550333" y="793750"/>
                    <a:pt x="552450" y="749300"/>
                  </a:cubicBezTo>
                  <a:cubicBezTo>
                    <a:pt x="554567" y="704850"/>
                    <a:pt x="508000" y="641350"/>
                    <a:pt x="457200" y="596900"/>
                  </a:cubicBezTo>
                  <a:cubicBezTo>
                    <a:pt x="406400" y="552450"/>
                    <a:pt x="254000" y="505883"/>
                    <a:pt x="247650" y="482600"/>
                  </a:cubicBezTo>
                  <a:cubicBezTo>
                    <a:pt x="241300" y="459317"/>
                    <a:pt x="386292" y="487892"/>
                    <a:pt x="419100" y="457200"/>
                  </a:cubicBezTo>
                  <a:cubicBezTo>
                    <a:pt x="451908" y="426508"/>
                    <a:pt x="447675" y="340783"/>
                    <a:pt x="444500" y="298450"/>
                  </a:cubicBezTo>
                  <a:cubicBezTo>
                    <a:pt x="441325" y="256117"/>
                    <a:pt x="387350" y="220133"/>
                    <a:pt x="400050" y="203200"/>
                  </a:cubicBezTo>
                  <a:cubicBezTo>
                    <a:pt x="412750" y="186267"/>
                    <a:pt x="472017" y="189442"/>
                    <a:pt x="520700" y="196850"/>
                  </a:cubicBezTo>
                  <a:cubicBezTo>
                    <a:pt x="569383" y="204258"/>
                    <a:pt x="654050" y="241300"/>
                    <a:pt x="692150" y="247650"/>
                  </a:cubicBezTo>
                  <a:cubicBezTo>
                    <a:pt x="730250" y="254000"/>
                    <a:pt x="744008" y="246592"/>
                    <a:pt x="749300" y="234950"/>
                  </a:cubicBezTo>
                  <a:cubicBezTo>
                    <a:pt x="754592" y="223308"/>
                    <a:pt x="698500" y="191558"/>
                    <a:pt x="723900" y="177800"/>
                  </a:cubicBezTo>
                  <a:cubicBezTo>
                    <a:pt x="749300" y="164042"/>
                    <a:pt x="850900" y="141817"/>
                    <a:pt x="901700" y="152400"/>
                  </a:cubicBezTo>
                  <a:cubicBezTo>
                    <a:pt x="952500" y="162983"/>
                    <a:pt x="987425" y="226483"/>
                    <a:pt x="1028700" y="241300"/>
                  </a:cubicBezTo>
                  <a:cubicBezTo>
                    <a:pt x="1069975" y="256117"/>
                    <a:pt x="1092200" y="262467"/>
                    <a:pt x="1149350" y="241300"/>
                  </a:cubicBezTo>
                  <a:cubicBezTo>
                    <a:pt x="1206500" y="220133"/>
                    <a:pt x="1267883" y="137583"/>
                    <a:pt x="1371600" y="114300"/>
                  </a:cubicBezTo>
                  <a:cubicBezTo>
                    <a:pt x="1475317" y="91017"/>
                    <a:pt x="1672167" y="120650"/>
                    <a:pt x="1771650" y="101600"/>
                  </a:cubicBezTo>
                  <a:cubicBezTo>
                    <a:pt x="1871133" y="82550"/>
                    <a:pt x="1919816" y="41275"/>
                    <a:pt x="1968500" y="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</p:grpSp>
      <p:sp>
        <p:nvSpPr>
          <p:cNvPr id="16" name="Forme libre : forme 15">
            <a:extLst>
              <a:ext uri="{FF2B5EF4-FFF2-40B4-BE49-F238E27FC236}">
                <a16:creationId xmlns:a16="http://schemas.microsoft.com/office/drawing/2014/main" id="{EEB2F3E0-154F-4066-8E25-50B79DF581A1}"/>
              </a:ext>
            </a:extLst>
          </p:cNvPr>
          <p:cNvSpPr/>
          <p:nvPr/>
        </p:nvSpPr>
        <p:spPr>
          <a:xfrm>
            <a:off x="6386513" y="1743075"/>
            <a:ext cx="1609792" cy="2833688"/>
          </a:xfrm>
          <a:custGeom>
            <a:avLst/>
            <a:gdLst>
              <a:gd name="connsiteX0" fmla="*/ 1314450 w 1609792"/>
              <a:gd name="connsiteY0" fmla="*/ 0 h 2833688"/>
              <a:gd name="connsiteX1" fmla="*/ 1223962 w 1609792"/>
              <a:gd name="connsiteY1" fmla="*/ 114300 h 2833688"/>
              <a:gd name="connsiteX2" fmla="*/ 1095375 w 1609792"/>
              <a:gd name="connsiteY2" fmla="*/ 52388 h 2833688"/>
              <a:gd name="connsiteX3" fmla="*/ 1028700 w 1609792"/>
              <a:gd name="connsiteY3" fmla="*/ 128588 h 2833688"/>
              <a:gd name="connsiteX4" fmla="*/ 1071562 w 1609792"/>
              <a:gd name="connsiteY4" fmla="*/ 400050 h 2833688"/>
              <a:gd name="connsiteX5" fmla="*/ 923925 w 1609792"/>
              <a:gd name="connsiteY5" fmla="*/ 328613 h 2833688"/>
              <a:gd name="connsiteX6" fmla="*/ 800100 w 1609792"/>
              <a:gd name="connsiteY6" fmla="*/ 328613 h 2833688"/>
              <a:gd name="connsiteX7" fmla="*/ 804862 w 1609792"/>
              <a:gd name="connsiteY7" fmla="*/ 266700 h 2833688"/>
              <a:gd name="connsiteX8" fmla="*/ 742950 w 1609792"/>
              <a:gd name="connsiteY8" fmla="*/ 252413 h 2833688"/>
              <a:gd name="connsiteX9" fmla="*/ 566737 w 1609792"/>
              <a:gd name="connsiteY9" fmla="*/ 381000 h 2833688"/>
              <a:gd name="connsiteX10" fmla="*/ 385762 w 1609792"/>
              <a:gd name="connsiteY10" fmla="*/ 219075 h 2833688"/>
              <a:gd name="connsiteX11" fmla="*/ 280987 w 1609792"/>
              <a:gd name="connsiteY11" fmla="*/ 219075 h 2833688"/>
              <a:gd name="connsiteX12" fmla="*/ 95250 w 1609792"/>
              <a:gd name="connsiteY12" fmla="*/ 342900 h 2833688"/>
              <a:gd name="connsiteX13" fmla="*/ 19050 w 1609792"/>
              <a:gd name="connsiteY13" fmla="*/ 490538 h 2833688"/>
              <a:gd name="connsiteX14" fmla="*/ 85725 w 1609792"/>
              <a:gd name="connsiteY14" fmla="*/ 609600 h 2833688"/>
              <a:gd name="connsiteX15" fmla="*/ 0 w 1609792"/>
              <a:gd name="connsiteY15" fmla="*/ 771525 h 2833688"/>
              <a:gd name="connsiteX16" fmla="*/ 85725 w 1609792"/>
              <a:gd name="connsiteY16" fmla="*/ 857250 h 2833688"/>
              <a:gd name="connsiteX17" fmla="*/ 52387 w 1609792"/>
              <a:gd name="connsiteY17" fmla="*/ 962025 h 2833688"/>
              <a:gd name="connsiteX18" fmla="*/ 185737 w 1609792"/>
              <a:gd name="connsiteY18" fmla="*/ 1047750 h 2833688"/>
              <a:gd name="connsiteX19" fmla="*/ 314325 w 1609792"/>
              <a:gd name="connsiteY19" fmla="*/ 1014413 h 2833688"/>
              <a:gd name="connsiteX20" fmla="*/ 423862 w 1609792"/>
              <a:gd name="connsiteY20" fmla="*/ 1114425 h 2833688"/>
              <a:gd name="connsiteX21" fmla="*/ 557212 w 1609792"/>
              <a:gd name="connsiteY21" fmla="*/ 1119188 h 2833688"/>
              <a:gd name="connsiteX22" fmla="*/ 714375 w 1609792"/>
              <a:gd name="connsiteY22" fmla="*/ 1243013 h 2833688"/>
              <a:gd name="connsiteX23" fmla="*/ 790575 w 1609792"/>
              <a:gd name="connsiteY23" fmla="*/ 1357313 h 2833688"/>
              <a:gd name="connsiteX24" fmla="*/ 938212 w 1609792"/>
              <a:gd name="connsiteY24" fmla="*/ 1362075 h 2833688"/>
              <a:gd name="connsiteX25" fmla="*/ 1062037 w 1609792"/>
              <a:gd name="connsiteY25" fmla="*/ 1471613 h 2833688"/>
              <a:gd name="connsiteX26" fmla="*/ 1162050 w 1609792"/>
              <a:gd name="connsiteY26" fmla="*/ 1419225 h 2833688"/>
              <a:gd name="connsiteX27" fmla="*/ 1171575 w 1609792"/>
              <a:gd name="connsiteY27" fmla="*/ 1524000 h 2833688"/>
              <a:gd name="connsiteX28" fmla="*/ 1257300 w 1609792"/>
              <a:gd name="connsiteY28" fmla="*/ 1695450 h 2833688"/>
              <a:gd name="connsiteX29" fmla="*/ 1195387 w 1609792"/>
              <a:gd name="connsiteY29" fmla="*/ 1757363 h 2833688"/>
              <a:gd name="connsiteX30" fmla="*/ 1281112 w 1609792"/>
              <a:gd name="connsiteY30" fmla="*/ 1981200 h 2833688"/>
              <a:gd name="connsiteX31" fmla="*/ 1343025 w 1609792"/>
              <a:gd name="connsiteY31" fmla="*/ 2038350 h 2833688"/>
              <a:gd name="connsiteX32" fmla="*/ 1228725 w 1609792"/>
              <a:gd name="connsiteY32" fmla="*/ 2214563 h 2833688"/>
              <a:gd name="connsiteX33" fmla="*/ 1347787 w 1609792"/>
              <a:gd name="connsiteY33" fmla="*/ 2252663 h 2833688"/>
              <a:gd name="connsiteX34" fmla="*/ 1438275 w 1609792"/>
              <a:gd name="connsiteY34" fmla="*/ 2176463 h 2833688"/>
              <a:gd name="connsiteX35" fmla="*/ 1576387 w 1609792"/>
              <a:gd name="connsiteY35" fmla="*/ 2390775 h 2833688"/>
              <a:gd name="connsiteX36" fmla="*/ 1524000 w 1609792"/>
              <a:gd name="connsiteY36" fmla="*/ 2452688 h 2833688"/>
              <a:gd name="connsiteX37" fmla="*/ 1609725 w 1609792"/>
              <a:gd name="connsiteY37" fmla="*/ 2619375 h 2833688"/>
              <a:gd name="connsiteX38" fmla="*/ 1538287 w 1609792"/>
              <a:gd name="connsiteY38" fmla="*/ 2728913 h 2833688"/>
              <a:gd name="connsiteX39" fmla="*/ 1533525 w 1609792"/>
              <a:gd name="connsiteY39" fmla="*/ 2833688 h 28336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1609792" h="2833688">
                <a:moveTo>
                  <a:pt x="1314450" y="0"/>
                </a:moveTo>
                <a:cubicBezTo>
                  <a:pt x="1287462" y="52784"/>
                  <a:pt x="1260474" y="105569"/>
                  <a:pt x="1223962" y="114300"/>
                </a:cubicBezTo>
                <a:cubicBezTo>
                  <a:pt x="1187449" y="123031"/>
                  <a:pt x="1127919" y="50007"/>
                  <a:pt x="1095375" y="52388"/>
                </a:cubicBezTo>
                <a:cubicBezTo>
                  <a:pt x="1062831" y="54769"/>
                  <a:pt x="1032669" y="70644"/>
                  <a:pt x="1028700" y="128588"/>
                </a:cubicBezTo>
                <a:cubicBezTo>
                  <a:pt x="1024731" y="186532"/>
                  <a:pt x="1089024" y="366713"/>
                  <a:pt x="1071562" y="400050"/>
                </a:cubicBezTo>
                <a:cubicBezTo>
                  <a:pt x="1054100" y="433387"/>
                  <a:pt x="969169" y="340519"/>
                  <a:pt x="923925" y="328613"/>
                </a:cubicBezTo>
                <a:cubicBezTo>
                  <a:pt x="878681" y="316707"/>
                  <a:pt x="819944" y="338932"/>
                  <a:pt x="800100" y="328613"/>
                </a:cubicBezTo>
                <a:cubicBezTo>
                  <a:pt x="780256" y="318294"/>
                  <a:pt x="814387" y="279400"/>
                  <a:pt x="804862" y="266700"/>
                </a:cubicBezTo>
                <a:cubicBezTo>
                  <a:pt x="795337" y="254000"/>
                  <a:pt x="782638" y="233363"/>
                  <a:pt x="742950" y="252413"/>
                </a:cubicBezTo>
                <a:cubicBezTo>
                  <a:pt x="703262" y="271463"/>
                  <a:pt x="626268" y="386556"/>
                  <a:pt x="566737" y="381000"/>
                </a:cubicBezTo>
                <a:cubicBezTo>
                  <a:pt x="507206" y="375444"/>
                  <a:pt x="433387" y="246062"/>
                  <a:pt x="385762" y="219075"/>
                </a:cubicBezTo>
                <a:cubicBezTo>
                  <a:pt x="338137" y="192088"/>
                  <a:pt x="329406" y="198438"/>
                  <a:pt x="280987" y="219075"/>
                </a:cubicBezTo>
                <a:cubicBezTo>
                  <a:pt x="232568" y="239712"/>
                  <a:pt x="138906" y="297656"/>
                  <a:pt x="95250" y="342900"/>
                </a:cubicBezTo>
                <a:cubicBezTo>
                  <a:pt x="51594" y="388144"/>
                  <a:pt x="20637" y="446088"/>
                  <a:pt x="19050" y="490538"/>
                </a:cubicBezTo>
                <a:cubicBezTo>
                  <a:pt x="17462" y="534988"/>
                  <a:pt x="88900" y="562769"/>
                  <a:pt x="85725" y="609600"/>
                </a:cubicBezTo>
                <a:cubicBezTo>
                  <a:pt x="82550" y="656431"/>
                  <a:pt x="0" y="730250"/>
                  <a:pt x="0" y="771525"/>
                </a:cubicBezTo>
                <a:cubicBezTo>
                  <a:pt x="0" y="812800"/>
                  <a:pt x="76994" y="825500"/>
                  <a:pt x="85725" y="857250"/>
                </a:cubicBezTo>
                <a:cubicBezTo>
                  <a:pt x="94456" y="889000"/>
                  <a:pt x="35718" y="930275"/>
                  <a:pt x="52387" y="962025"/>
                </a:cubicBezTo>
                <a:cubicBezTo>
                  <a:pt x="69056" y="993775"/>
                  <a:pt x="142081" y="1039019"/>
                  <a:pt x="185737" y="1047750"/>
                </a:cubicBezTo>
                <a:cubicBezTo>
                  <a:pt x="229393" y="1056481"/>
                  <a:pt x="274637" y="1003301"/>
                  <a:pt x="314325" y="1014413"/>
                </a:cubicBezTo>
                <a:cubicBezTo>
                  <a:pt x="354012" y="1025526"/>
                  <a:pt x="383381" y="1096963"/>
                  <a:pt x="423862" y="1114425"/>
                </a:cubicBezTo>
                <a:cubicBezTo>
                  <a:pt x="464343" y="1131887"/>
                  <a:pt x="508793" y="1097757"/>
                  <a:pt x="557212" y="1119188"/>
                </a:cubicBezTo>
                <a:cubicBezTo>
                  <a:pt x="605631" y="1140619"/>
                  <a:pt x="675481" y="1203325"/>
                  <a:pt x="714375" y="1243013"/>
                </a:cubicBezTo>
                <a:cubicBezTo>
                  <a:pt x="753269" y="1282701"/>
                  <a:pt x="753269" y="1337469"/>
                  <a:pt x="790575" y="1357313"/>
                </a:cubicBezTo>
                <a:cubicBezTo>
                  <a:pt x="827881" y="1377157"/>
                  <a:pt x="892968" y="1343025"/>
                  <a:pt x="938212" y="1362075"/>
                </a:cubicBezTo>
                <a:cubicBezTo>
                  <a:pt x="983456" y="1381125"/>
                  <a:pt x="1024731" y="1462088"/>
                  <a:pt x="1062037" y="1471613"/>
                </a:cubicBezTo>
                <a:cubicBezTo>
                  <a:pt x="1099343" y="1481138"/>
                  <a:pt x="1143794" y="1410494"/>
                  <a:pt x="1162050" y="1419225"/>
                </a:cubicBezTo>
                <a:cubicBezTo>
                  <a:pt x="1180306" y="1427956"/>
                  <a:pt x="1155700" y="1477963"/>
                  <a:pt x="1171575" y="1524000"/>
                </a:cubicBezTo>
                <a:cubicBezTo>
                  <a:pt x="1187450" y="1570038"/>
                  <a:pt x="1253331" y="1656556"/>
                  <a:pt x="1257300" y="1695450"/>
                </a:cubicBezTo>
                <a:cubicBezTo>
                  <a:pt x="1261269" y="1734344"/>
                  <a:pt x="1191418" y="1709738"/>
                  <a:pt x="1195387" y="1757363"/>
                </a:cubicBezTo>
                <a:cubicBezTo>
                  <a:pt x="1199356" y="1804988"/>
                  <a:pt x="1256506" y="1934369"/>
                  <a:pt x="1281112" y="1981200"/>
                </a:cubicBezTo>
                <a:cubicBezTo>
                  <a:pt x="1305718" y="2028031"/>
                  <a:pt x="1351756" y="1999456"/>
                  <a:pt x="1343025" y="2038350"/>
                </a:cubicBezTo>
                <a:cubicBezTo>
                  <a:pt x="1334294" y="2077244"/>
                  <a:pt x="1227931" y="2178844"/>
                  <a:pt x="1228725" y="2214563"/>
                </a:cubicBezTo>
                <a:cubicBezTo>
                  <a:pt x="1229519" y="2250282"/>
                  <a:pt x="1312862" y="2259013"/>
                  <a:pt x="1347787" y="2252663"/>
                </a:cubicBezTo>
                <a:cubicBezTo>
                  <a:pt x="1382712" y="2246313"/>
                  <a:pt x="1400175" y="2153444"/>
                  <a:pt x="1438275" y="2176463"/>
                </a:cubicBezTo>
                <a:cubicBezTo>
                  <a:pt x="1476375" y="2199482"/>
                  <a:pt x="1562100" y="2344738"/>
                  <a:pt x="1576387" y="2390775"/>
                </a:cubicBezTo>
                <a:cubicBezTo>
                  <a:pt x="1590674" y="2436812"/>
                  <a:pt x="1518444" y="2414588"/>
                  <a:pt x="1524000" y="2452688"/>
                </a:cubicBezTo>
                <a:cubicBezTo>
                  <a:pt x="1529556" y="2490788"/>
                  <a:pt x="1607344" y="2573338"/>
                  <a:pt x="1609725" y="2619375"/>
                </a:cubicBezTo>
                <a:cubicBezTo>
                  <a:pt x="1612106" y="2665412"/>
                  <a:pt x="1550987" y="2693194"/>
                  <a:pt x="1538287" y="2728913"/>
                </a:cubicBezTo>
                <a:cubicBezTo>
                  <a:pt x="1525587" y="2764632"/>
                  <a:pt x="1529556" y="2799160"/>
                  <a:pt x="1533525" y="2833688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7" name="Forme libre : forme 16">
            <a:extLst>
              <a:ext uri="{FF2B5EF4-FFF2-40B4-BE49-F238E27FC236}">
                <a16:creationId xmlns:a16="http://schemas.microsoft.com/office/drawing/2014/main" id="{6B897376-6770-4E5A-9E1D-3002D87E2B1B}"/>
              </a:ext>
            </a:extLst>
          </p:cNvPr>
          <p:cNvSpPr/>
          <p:nvPr/>
        </p:nvSpPr>
        <p:spPr>
          <a:xfrm>
            <a:off x="5562410" y="1019175"/>
            <a:ext cx="1024052" cy="981075"/>
          </a:xfrm>
          <a:custGeom>
            <a:avLst/>
            <a:gdLst>
              <a:gd name="connsiteX0" fmla="*/ 352615 w 1024052"/>
              <a:gd name="connsiteY0" fmla="*/ 0 h 981075"/>
              <a:gd name="connsiteX1" fmla="*/ 385953 w 1024052"/>
              <a:gd name="connsiteY1" fmla="*/ 147638 h 981075"/>
              <a:gd name="connsiteX2" fmla="*/ 433578 w 1024052"/>
              <a:gd name="connsiteY2" fmla="*/ 223838 h 981075"/>
              <a:gd name="connsiteX3" fmla="*/ 14478 w 1024052"/>
              <a:gd name="connsiteY3" fmla="*/ 481013 h 981075"/>
              <a:gd name="connsiteX4" fmla="*/ 128778 w 1024052"/>
              <a:gd name="connsiteY4" fmla="*/ 547688 h 981075"/>
              <a:gd name="connsiteX5" fmla="*/ 443103 w 1024052"/>
              <a:gd name="connsiteY5" fmla="*/ 623888 h 981075"/>
              <a:gd name="connsiteX6" fmla="*/ 666940 w 1024052"/>
              <a:gd name="connsiteY6" fmla="*/ 923925 h 981075"/>
              <a:gd name="connsiteX7" fmla="*/ 814578 w 1024052"/>
              <a:gd name="connsiteY7" fmla="*/ 790575 h 981075"/>
              <a:gd name="connsiteX8" fmla="*/ 900303 w 1024052"/>
              <a:gd name="connsiteY8" fmla="*/ 900113 h 981075"/>
              <a:gd name="connsiteX9" fmla="*/ 1009840 w 1024052"/>
              <a:gd name="connsiteY9" fmla="*/ 857250 h 981075"/>
              <a:gd name="connsiteX10" fmla="*/ 1019365 w 1024052"/>
              <a:gd name="connsiteY10" fmla="*/ 981075 h 981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024052" h="981075">
                <a:moveTo>
                  <a:pt x="352615" y="0"/>
                </a:moveTo>
                <a:cubicBezTo>
                  <a:pt x="362537" y="55166"/>
                  <a:pt x="372459" y="110332"/>
                  <a:pt x="385953" y="147638"/>
                </a:cubicBezTo>
                <a:cubicBezTo>
                  <a:pt x="399447" y="184944"/>
                  <a:pt x="495491" y="168276"/>
                  <a:pt x="433578" y="223838"/>
                </a:cubicBezTo>
                <a:cubicBezTo>
                  <a:pt x="371666" y="279401"/>
                  <a:pt x="65278" y="427038"/>
                  <a:pt x="14478" y="481013"/>
                </a:cubicBezTo>
                <a:cubicBezTo>
                  <a:pt x="-36322" y="534988"/>
                  <a:pt x="57341" y="523876"/>
                  <a:pt x="128778" y="547688"/>
                </a:cubicBezTo>
                <a:cubicBezTo>
                  <a:pt x="200215" y="571500"/>
                  <a:pt x="353409" y="561182"/>
                  <a:pt x="443103" y="623888"/>
                </a:cubicBezTo>
                <a:cubicBezTo>
                  <a:pt x="532797" y="686594"/>
                  <a:pt x="605028" y="896144"/>
                  <a:pt x="666940" y="923925"/>
                </a:cubicBezTo>
                <a:cubicBezTo>
                  <a:pt x="728852" y="951706"/>
                  <a:pt x="775684" y="794544"/>
                  <a:pt x="814578" y="790575"/>
                </a:cubicBezTo>
                <a:cubicBezTo>
                  <a:pt x="853472" y="786606"/>
                  <a:pt x="867759" y="889001"/>
                  <a:pt x="900303" y="900113"/>
                </a:cubicBezTo>
                <a:cubicBezTo>
                  <a:pt x="932847" y="911225"/>
                  <a:pt x="989996" y="843756"/>
                  <a:pt x="1009840" y="857250"/>
                </a:cubicBezTo>
                <a:cubicBezTo>
                  <a:pt x="1029684" y="870744"/>
                  <a:pt x="1024524" y="925909"/>
                  <a:pt x="1019365" y="981075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8" name="Forme libre : forme 17">
            <a:extLst>
              <a:ext uri="{FF2B5EF4-FFF2-40B4-BE49-F238E27FC236}">
                <a16:creationId xmlns:a16="http://schemas.microsoft.com/office/drawing/2014/main" id="{20498A84-F3E1-452B-9923-BAD59EE2CD91}"/>
              </a:ext>
            </a:extLst>
          </p:cNvPr>
          <p:cNvSpPr/>
          <p:nvPr/>
        </p:nvSpPr>
        <p:spPr>
          <a:xfrm>
            <a:off x="4067175" y="1719263"/>
            <a:ext cx="2319338" cy="1011041"/>
          </a:xfrm>
          <a:custGeom>
            <a:avLst/>
            <a:gdLst>
              <a:gd name="connsiteX0" fmla="*/ 0 w 2319338"/>
              <a:gd name="connsiteY0" fmla="*/ 0 h 1011041"/>
              <a:gd name="connsiteX1" fmla="*/ 119063 w 2319338"/>
              <a:gd name="connsiteY1" fmla="*/ 80962 h 1011041"/>
              <a:gd name="connsiteX2" fmla="*/ 157163 w 2319338"/>
              <a:gd name="connsiteY2" fmla="*/ 228600 h 1011041"/>
              <a:gd name="connsiteX3" fmla="*/ 247650 w 2319338"/>
              <a:gd name="connsiteY3" fmla="*/ 214312 h 1011041"/>
              <a:gd name="connsiteX4" fmla="*/ 271463 w 2319338"/>
              <a:gd name="connsiteY4" fmla="*/ 123825 h 1011041"/>
              <a:gd name="connsiteX5" fmla="*/ 319088 w 2319338"/>
              <a:gd name="connsiteY5" fmla="*/ 223837 h 1011041"/>
              <a:gd name="connsiteX6" fmla="*/ 442913 w 2319338"/>
              <a:gd name="connsiteY6" fmla="*/ 247650 h 1011041"/>
              <a:gd name="connsiteX7" fmla="*/ 490538 w 2319338"/>
              <a:gd name="connsiteY7" fmla="*/ 104775 h 1011041"/>
              <a:gd name="connsiteX8" fmla="*/ 619125 w 2319338"/>
              <a:gd name="connsiteY8" fmla="*/ 28575 h 1011041"/>
              <a:gd name="connsiteX9" fmla="*/ 681038 w 2319338"/>
              <a:gd name="connsiteY9" fmla="*/ 133350 h 1011041"/>
              <a:gd name="connsiteX10" fmla="*/ 795338 w 2319338"/>
              <a:gd name="connsiteY10" fmla="*/ 223837 h 1011041"/>
              <a:gd name="connsiteX11" fmla="*/ 909638 w 2319338"/>
              <a:gd name="connsiteY11" fmla="*/ 419100 h 1011041"/>
              <a:gd name="connsiteX12" fmla="*/ 1100138 w 2319338"/>
              <a:gd name="connsiteY12" fmla="*/ 690562 h 1011041"/>
              <a:gd name="connsiteX13" fmla="*/ 1404938 w 2319338"/>
              <a:gd name="connsiteY13" fmla="*/ 576262 h 1011041"/>
              <a:gd name="connsiteX14" fmla="*/ 1528763 w 2319338"/>
              <a:gd name="connsiteY14" fmla="*/ 733425 h 1011041"/>
              <a:gd name="connsiteX15" fmla="*/ 1733550 w 2319338"/>
              <a:gd name="connsiteY15" fmla="*/ 619125 h 1011041"/>
              <a:gd name="connsiteX16" fmla="*/ 1819275 w 2319338"/>
              <a:gd name="connsiteY16" fmla="*/ 771525 h 1011041"/>
              <a:gd name="connsiteX17" fmla="*/ 1776413 w 2319338"/>
              <a:gd name="connsiteY17" fmla="*/ 957262 h 1011041"/>
              <a:gd name="connsiteX18" fmla="*/ 1828800 w 2319338"/>
              <a:gd name="connsiteY18" fmla="*/ 1004887 h 1011041"/>
              <a:gd name="connsiteX19" fmla="*/ 2095500 w 2319338"/>
              <a:gd name="connsiteY19" fmla="*/ 842962 h 1011041"/>
              <a:gd name="connsiteX20" fmla="*/ 2176463 w 2319338"/>
              <a:gd name="connsiteY20" fmla="*/ 900112 h 1011041"/>
              <a:gd name="connsiteX21" fmla="*/ 2295525 w 2319338"/>
              <a:gd name="connsiteY21" fmla="*/ 862012 h 1011041"/>
              <a:gd name="connsiteX22" fmla="*/ 2319338 w 2319338"/>
              <a:gd name="connsiteY22" fmla="*/ 795337 h 10110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2319338" h="1011041">
                <a:moveTo>
                  <a:pt x="0" y="0"/>
                </a:moveTo>
                <a:cubicBezTo>
                  <a:pt x="46434" y="21431"/>
                  <a:pt x="92869" y="42862"/>
                  <a:pt x="119063" y="80962"/>
                </a:cubicBezTo>
                <a:cubicBezTo>
                  <a:pt x="145257" y="119062"/>
                  <a:pt x="135732" y="206375"/>
                  <a:pt x="157163" y="228600"/>
                </a:cubicBezTo>
                <a:cubicBezTo>
                  <a:pt x="178594" y="250825"/>
                  <a:pt x="228600" y="231774"/>
                  <a:pt x="247650" y="214312"/>
                </a:cubicBezTo>
                <a:cubicBezTo>
                  <a:pt x="266700" y="196850"/>
                  <a:pt x="259557" y="122238"/>
                  <a:pt x="271463" y="123825"/>
                </a:cubicBezTo>
                <a:cubicBezTo>
                  <a:pt x="283369" y="125412"/>
                  <a:pt x="290513" y="203200"/>
                  <a:pt x="319088" y="223837"/>
                </a:cubicBezTo>
                <a:cubicBezTo>
                  <a:pt x="347663" y="244474"/>
                  <a:pt x="414338" y="267494"/>
                  <a:pt x="442913" y="247650"/>
                </a:cubicBezTo>
                <a:cubicBezTo>
                  <a:pt x="471488" y="227806"/>
                  <a:pt x="461169" y="141287"/>
                  <a:pt x="490538" y="104775"/>
                </a:cubicBezTo>
                <a:cubicBezTo>
                  <a:pt x="519907" y="68263"/>
                  <a:pt x="587375" y="23813"/>
                  <a:pt x="619125" y="28575"/>
                </a:cubicBezTo>
                <a:cubicBezTo>
                  <a:pt x="650875" y="33337"/>
                  <a:pt x="651669" y="100806"/>
                  <a:pt x="681038" y="133350"/>
                </a:cubicBezTo>
                <a:cubicBezTo>
                  <a:pt x="710407" y="165894"/>
                  <a:pt x="757238" y="176212"/>
                  <a:pt x="795338" y="223837"/>
                </a:cubicBezTo>
                <a:cubicBezTo>
                  <a:pt x="833438" y="271462"/>
                  <a:pt x="858838" y="341313"/>
                  <a:pt x="909638" y="419100"/>
                </a:cubicBezTo>
                <a:cubicBezTo>
                  <a:pt x="960438" y="496888"/>
                  <a:pt x="1017588" y="664368"/>
                  <a:pt x="1100138" y="690562"/>
                </a:cubicBezTo>
                <a:cubicBezTo>
                  <a:pt x="1182688" y="716756"/>
                  <a:pt x="1333501" y="569118"/>
                  <a:pt x="1404938" y="576262"/>
                </a:cubicBezTo>
                <a:cubicBezTo>
                  <a:pt x="1476375" y="583406"/>
                  <a:pt x="1473994" y="726281"/>
                  <a:pt x="1528763" y="733425"/>
                </a:cubicBezTo>
                <a:cubicBezTo>
                  <a:pt x="1583532" y="740569"/>
                  <a:pt x="1685131" y="612775"/>
                  <a:pt x="1733550" y="619125"/>
                </a:cubicBezTo>
                <a:cubicBezTo>
                  <a:pt x="1781969" y="625475"/>
                  <a:pt x="1812131" y="715169"/>
                  <a:pt x="1819275" y="771525"/>
                </a:cubicBezTo>
                <a:cubicBezTo>
                  <a:pt x="1826419" y="827881"/>
                  <a:pt x="1774825" y="918368"/>
                  <a:pt x="1776413" y="957262"/>
                </a:cubicBezTo>
                <a:cubicBezTo>
                  <a:pt x="1778001" y="996156"/>
                  <a:pt x="1775619" y="1023937"/>
                  <a:pt x="1828800" y="1004887"/>
                </a:cubicBezTo>
                <a:cubicBezTo>
                  <a:pt x="1881981" y="985837"/>
                  <a:pt x="2037556" y="860425"/>
                  <a:pt x="2095500" y="842962"/>
                </a:cubicBezTo>
                <a:cubicBezTo>
                  <a:pt x="2153444" y="825500"/>
                  <a:pt x="2143126" y="896937"/>
                  <a:pt x="2176463" y="900112"/>
                </a:cubicBezTo>
                <a:cubicBezTo>
                  <a:pt x="2209800" y="903287"/>
                  <a:pt x="2271713" y="879474"/>
                  <a:pt x="2295525" y="862012"/>
                </a:cubicBezTo>
                <a:cubicBezTo>
                  <a:pt x="2319337" y="844550"/>
                  <a:pt x="2319337" y="819943"/>
                  <a:pt x="2319338" y="795337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9" name="Forme libre : forme 18">
            <a:extLst>
              <a:ext uri="{FF2B5EF4-FFF2-40B4-BE49-F238E27FC236}">
                <a16:creationId xmlns:a16="http://schemas.microsoft.com/office/drawing/2014/main" id="{8FBAC746-697B-4F02-AFF8-DF8C4C25D370}"/>
              </a:ext>
            </a:extLst>
          </p:cNvPr>
          <p:cNvSpPr/>
          <p:nvPr/>
        </p:nvSpPr>
        <p:spPr>
          <a:xfrm>
            <a:off x="4846088" y="2724150"/>
            <a:ext cx="2826300" cy="1924050"/>
          </a:xfrm>
          <a:custGeom>
            <a:avLst/>
            <a:gdLst>
              <a:gd name="connsiteX0" fmla="*/ 1049887 w 2826300"/>
              <a:gd name="connsiteY0" fmla="*/ 0 h 1924050"/>
              <a:gd name="connsiteX1" fmla="*/ 983212 w 2826300"/>
              <a:gd name="connsiteY1" fmla="*/ 95250 h 1924050"/>
              <a:gd name="connsiteX2" fmla="*/ 1087987 w 2826300"/>
              <a:gd name="connsiteY2" fmla="*/ 219075 h 1924050"/>
              <a:gd name="connsiteX3" fmla="*/ 916537 w 2826300"/>
              <a:gd name="connsiteY3" fmla="*/ 342900 h 1924050"/>
              <a:gd name="connsiteX4" fmla="*/ 654600 w 2826300"/>
              <a:gd name="connsiteY4" fmla="*/ 528638 h 1924050"/>
              <a:gd name="connsiteX5" fmla="*/ 530775 w 2826300"/>
              <a:gd name="connsiteY5" fmla="*/ 423863 h 1924050"/>
              <a:gd name="connsiteX6" fmla="*/ 364087 w 2826300"/>
              <a:gd name="connsiteY6" fmla="*/ 257175 h 1924050"/>
              <a:gd name="connsiteX7" fmla="*/ 178350 w 2826300"/>
              <a:gd name="connsiteY7" fmla="*/ 400050 h 1924050"/>
              <a:gd name="connsiteX8" fmla="*/ 6900 w 2826300"/>
              <a:gd name="connsiteY8" fmla="*/ 490538 h 1924050"/>
              <a:gd name="connsiteX9" fmla="*/ 45000 w 2826300"/>
              <a:gd name="connsiteY9" fmla="*/ 661988 h 1924050"/>
              <a:gd name="connsiteX10" fmla="*/ 149775 w 2826300"/>
              <a:gd name="connsiteY10" fmla="*/ 647700 h 1924050"/>
              <a:gd name="connsiteX11" fmla="*/ 206925 w 2826300"/>
              <a:gd name="connsiteY11" fmla="*/ 723900 h 1924050"/>
              <a:gd name="connsiteX12" fmla="*/ 106912 w 2826300"/>
              <a:gd name="connsiteY12" fmla="*/ 766763 h 1924050"/>
              <a:gd name="connsiteX13" fmla="*/ 178350 w 2826300"/>
              <a:gd name="connsiteY13" fmla="*/ 981075 h 1924050"/>
              <a:gd name="connsiteX14" fmla="*/ 159300 w 2826300"/>
              <a:gd name="connsiteY14" fmla="*/ 1042988 h 1924050"/>
              <a:gd name="connsiteX15" fmla="*/ 316462 w 2826300"/>
              <a:gd name="connsiteY15" fmla="*/ 1333500 h 1924050"/>
              <a:gd name="connsiteX16" fmla="*/ 449812 w 2826300"/>
              <a:gd name="connsiteY16" fmla="*/ 1271588 h 1924050"/>
              <a:gd name="connsiteX17" fmla="*/ 416475 w 2826300"/>
              <a:gd name="connsiteY17" fmla="*/ 1176338 h 1924050"/>
              <a:gd name="connsiteX18" fmla="*/ 530775 w 2826300"/>
              <a:gd name="connsiteY18" fmla="*/ 1066800 h 1924050"/>
              <a:gd name="connsiteX19" fmla="*/ 740325 w 2826300"/>
              <a:gd name="connsiteY19" fmla="*/ 985838 h 1924050"/>
              <a:gd name="connsiteX20" fmla="*/ 807000 w 2826300"/>
              <a:gd name="connsiteY20" fmla="*/ 885825 h 1924050"/>
              <a:gd name="connsiteX21" fmla="*/ 949875 w 2826300"/>
              <a:gd name="connsiteY21" fmla="*/ 1138238 h 1924050"/>
              <a:gd name="connsiteX22" fmla="*/ 1007025 w 2826300"/>
              <a:gd name="connsiteY22" fmla="*/ 1095375 h 1924050"/>
              <a:gd name="connsiteX23" fmla="*/ 1126087 w 2826300"/>
              <a:gd name="connsiteY23" fmla="*/ 1362075 h 1924050"/>
              <a:gd name="connsiteX24" fmla="*/ 1164187 w 2826300"/>
              <a:gd name="connsiteY24" fmla="*/ 1214438 h 1924050"/>
              <a:gd name="connsiteX25" fmla="*/ 1297537 w 2826300"/>
              <a:gd name="connsiteY25" fmla="*/ 1347788 h 1924050"/>
              <a:gd name="connsiteX26" fmla="*/ 1468987 w 2826300"/>
              <a:gd name="connsiteY26" fmla="*/ 1414463 h 1924050"/>
              <a:gd name="connsiteX27" fmla="*/ 1669012 w 2826300"/>
              <a:gd name="connsiteY27" fmla="*/ 1400175 h 1924050"/>
              <a:gd name="connsiteX28" fmla="*/ 1921425 w 2826300"/>
              <a:gd name="connsiteY28" fmla="*/ 1485900 h 1924050"/>
              <a:gd name="connsiteX29" fmla="*/ 2030962 w 2826300"/>
              <a:gd name="connsiteY29" fmla="*/ 1485900 h 1924050"/>
              <a:gd name="connsiteX30" fmla="*/ 2292900 w 2826300"/>
              <a:gd name="connsiteY30" fmla="*/ 1714500 h 1924050"/>
              <a:gd name="connsiteX31" fmla="*/ 2373862 w 2826300"/>
              <a:gd name="connsiteY31" fmla="*/ 1733550 h 1924050"/>
              <a:gd name="connsiteX32" fmla="*/ 2445300 w 2826300"/>
              <a:gd name="connsiteY32" fmla="*/ 1728788 h 1924050"/>
              <a:gd name="connsiteX33" fmla="*/ 2702475 w 2826300"/>
              <a:gd name="connsiteY33" fmla="*/ 1871663 h 1924050"/>
              <a:gd name="connsiteX34" fmla="*/ 2826300 w 2826300"/>
              <a:gd name="connsiteY34" fmla="*/ 1924050 h 1924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2826300" h="1924050">
                <a:moveTo>
                  <a:pt x="1049887" y="0"/>
                </a:moveTo>
                <a:cubicBezTo>
                  <a:pt x="1013374" y="29369"/>
                  <a:pt x="976862" y="58738"/>
                  <a:pt x="983212" y="95250"/>
                </a:cubicBezTo>
                <a:cubicBezTo>
                  <a:pt x="989562" y="131762"/>
                  <a:pt x="1099099" y="177800"/>
                  <a:pt x="1087987" y="219075"/>
                </a:cubicBezTo>
                <a:cubicBezTo>
                  <a:pt x="1076875" y="260350"/>
                  <a:pt x="916537" y="342900"/>
                  <a:pt x="916537" y="342900"/>
                </a:cubicBezTo>
                <a:cubicBezTo>
                  <a:pt x="844306" y="394494"/>
                  <a:pt x="718894" y="515144"/>
                  <a:pt x="654600" y="528638"/>
                </a:cubicBezTo>
                <a:cubicBezTo>
                  <a:pt x="590306" y="542132"/>
                  <a:pt x="579194" y="469107"/>
                  <a:pt x="530775" y="423863"/>
                </a:cubicBezTo>
                <a:cubicBezTo>
                  <a:pt x="482356" y="378619"/>
                  <a:pt x="422824" y="261144"/>
                  <a:pt x="364087" y="257175"/>
                </a:cubicBezTo>
                <a:cubicBezTo>
                  <a:pt x="305349" y="253206"/>
                  <a:pt x="237881" y="361156"/>
                  <a:pt x="178350" y="400050"/>
                </a:cubicBezTo>
                <a:cubicBezTo>
                  <a:pt x="118819" y="438944"/>
                  <a:pt x="29125" y="446882"/>
                  <a:pt x="6900" y="490538"/>
                </a:cubicBezTo>
                <a:cubicBezTo>
                  <a:pt x="-15325" y="534194"/>
                  <a:pt x="21188" y="635794"/>
                  <a:pt x="45000" y="661988"/>
                </a:cubicBezTo>
                <a:cubicBezTo>
                  <a:pt x="68812" y="688182"/>
                  <a:pt x="122787" y="637381"/>
                  <a:pt x="149775" y="647700"/>
                </a:cubicBezTo>
                <a:cubicBezTo>
                  <a:pt x="176763" y="658019"/>
                  <a:pt x="214069" y="704056"/>
                  <a:pt x="206925" y="723900"/>
                </a:cubicBezTo>
                <a:cubicBezTo>
                  <a:pt x="199781" y="743744"/>
                  <a:pt x="111674" y="723901"/>
                  <a:pt x="106912" y="766763"/>
                </a:cubicBezTo>
                <a:cubicBezTo>
                  <a:pt x="102149" y="809626"/>
                  <a:pt x="169619" y="935038"/>
                  <a:pt x="178350" y="981075"/>
                </a:cubicBezTo>
                <a:cubicBezTo>
                  <a:pt x="187081" y="1027113"/>
                  <a:pt x="136281" y="984251"/>
                  <a:pt x="159300" y="1042988"/>
                </a:cubicBezTo>
                <a:cubicBezTo>
                  <a:pt x="182319" y="1101726"/>
                  <a:pt x="268043" y="1295400"/>
                  <a:pt x="316462" y="1333500"/>
                </a:cubicBezTo>
                <a:cubicBezTo>
                  <a:pt x="364881" y="1371600"/>
                  <a:pt x="433143" y="1297782"/>
                  <a:pt x="449812" y="1271588"/>
                </a:cubicBezTo>
                <a:cubicBezTo>
                  <a:pt x="466481" y="1245394"/>
                  <a:pt x="402981" y="1210469"/>
                  <a:pt x="416475" y="1176338"/>
                </a:cubicBezTo>
                <a:cubicBezTo>
                  <a:pt x="429969" y="1142207"/>
                  <a:pt x="476800" y="1098550"/>
                  <a:pt x="530775" y="1066800"/>
                </a:cubicBezTo>
                <a:cubicBezTo>
                  <a:pt x="584750" y="1035050"/>
                  <a:pt x="694288" y="1016000"/>
                  <a:pt x="740325" y="985838"/>
                </a:cubicBezTo>
                <a:cubicBezTo>
                  <a:pt x="786362" y="955676"/>
                  <a:pt x="772075" y="860425"/>
                  <a:pt x="807000" y="885825"/>
                </a:cubicBezTo>
                <a:cubicBezTo>
                  <a:pt x="841925" y="911225"/>
                  <a:pt x="916537" y="1103313"/>
                  <a:pt x="949875" y="1138238"/>
                </a:cubicBezTo>
                <a:cubicBezTo>
                  <a:pt x="983212" y="1173163"/>
                  <a:pt x="977656" y="1058069"/>
                  <a:pt x="1007025" y="1095375"/>
                </a:cubicBezTo>
                <a:cubicBezTo>
                  <a:pt x="1036394" y="1132681"/>
                  <a:pt x="1099893" y="1342231"/>
                  <a:pt x="1126087" y="1362075"/>
                </a:cubicBezTo>
                <a:cubicBezTo>
                  <a:pt x="1152281" y="1381919"/>
                  <a:pt x="1135612" y="1216819"/>
                  <a:pt x="1164187" y="1214438"/>
                </a:cubicBezTo>
                <a:cubicBezTo>
                  <a:pt x="1192762" y="1212057"/>
                  <a:pt x="1246737" y="1314451"/>
                  <a:pt x="1297537" y="1347788"/>
                </a:cubicBezTo>
                <a:cubicBezTo>
                  <a:pt x="1348337" y="1381125"/>
                  <a:pt x="1407075" y="1405732"/>
                  <a:pt x="1468987" y="1414463"/>
                </a:cubicBezTo>
                <a:cubicBezTo>
                  <a:pt x="1530899" y="1423194"/>
                  <a:pt x="1593606" y="1388269"/>
                  <a:pt x="1669012" y="1400175"/>
                </a:cubicBezTo>
                <a:cubicBezTo>
                  <a:pt x="1744418" y="1412081"/>
                  <a:pt x="1861100" y="1471613"/>
                  <a:pt x="1921425" y="1485900"/>
                </a:cubicBezTo>
                <a:cubicBezTo>
                  <a:pt x="1981750" y="1500187"/>
                  <a:pt x="1969049" y="1447800"/>
                  <a:pt x="2030962" y="1485900"/>
                </a:cubicBezTo>
                <a:cubicBezTo>
                  <a:pt x="2092875" y="1524000"/>
                  <a:pt x="2235750" y="1673225"/>
                  <a:pt x="2292900" y="1714500"/>
                </a:cubicBezTo>
                <a:cubicBezTo>
                  <a:pt x="2350050" y="1755775"/>
                  <a:pt x="2348462" y="1731169"/>
                  <a:pt x="2373862" y="1733550"/>
                </a:cubicBezTo>
                <a:cubicBezTo>
                  <a:pt x="2399262" y="1735931"/>
                  <a:pt x="2390531" y="1705769"/>
                  <a:pt x="2445300" y="1728788"/>
                </a:cubicBezTo>
                <a:cubicBezTo>
                  <a:pt x="2500069" y="1751807"/>
                  <a:pt x="2638975" y="1839119"/>
                  <a:pt x="2702475" y="1871663"/>
                </a:cubicBezTo>
                <a:cubicBezTo>
                  <a:pt x="2765975" y="1904207"/>
                  <a:pt x="2796137" y="1914128"/>
                  <a:pt x="2826300" y="1924050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0" name="Forme libre : forme 19">
            <a:extLst>
              <a:ext uri="{FF2B5EF4-FFF2-40B4-BE49-F238E27FC236}">
                <a16:creationId xmlns:a16="http://schemas.microsoft.com/office/drawing/2014/main" id="{9C419867-01DA-4A07-90F3-8C56C004BAEE}"/>
              </a:ext>
            </a:extLst>
          </p:cNvPr>
          <p:cNvSpPr/>
          <p:nvPr/>
        </p:nvSpPr>
        <p:spPr>
          <a:xfrm>
            <a:off x="4797425" y="3530600"/>
            <a:ext cx="158750" cy="104775"/>
          </a:xfrm>
          <a:custGeom>
            <a:avLst/>
            <a:gdLst>
              <a:gd name="connsiteX0" fmla="*/ 158750 w 158750"/>
              <a:gd name="connsiteY0" fmla="*/ 0 h 104775"/>
              <a:gd name="connsiteX1" fmla="*/ 60325 w 158750"/>
              <a:gd name="connsiteY1" fmla="*/ 34925 h 104775"/>
              <a:gd name="connsiteX2" fmla="*/ 0 w 158750"/>
              <a:gd name="connsiteY2" fmla="*/ 104775 h 104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8750" h="104775">
                <a:moveTo>
                  <a:pt x="158750" y="0"/>
                </a:moveTo>
                <a:cubicBezTo>
                  <a:pt x="122766" y="8731"/>
                  <a:pt x="86783" y="17462"/>
                  <a:pt x="60325" y="34925"/>
                </a:cubicBezTo>
                <a:cubicBezTo>
                  <a:pt x="33867" y="52388"/>
                  <a:pt x="16933" y="78581"/>
                  <a:pt x="0" y="104775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" name="Forme libre : forme 1">
            <a:extLst>
              <a:ext uri="{FF2B5EF4-FFF2-40B4-BE49-F238E27FC236}">
                <a16:creationId xmlns:a16="http://schemas.microsoft.com/office/drawing/2014/main" id="{B7DAACF1-E6F7-44BB-AB7F-4826964ED36A}"/>
              </a:ext>
            </a:extLst>
          </p:cNvPr>
          <p:cNvSpPr/>
          <p:nvPr/>
        </p:nvSpPr>
        <p:spPr>
          <a:xfrm>
            <a:off x="3064213" y="311284"/>
            <a:ext cx="2412461" cy="6293797"/>
          </a:xfrm>
          <a:custGeom>
            <a:avLst/>
            <a:gdLst>
              <a:gd name="connsiteX0" fmla="*/ 0 w 2558374"/>
              <a:gd name="connsiteY0" fmla="*/ 0 h 6799634"/>
              <a:gd name="connsiteX1" fmla="*/ 369651 w 2558374"/>
              <a:gd name="connsiteY1" fmla="*/ 817123 h 6799634"/>
              <a:gd name="connsiteX2" fmla="*/ 573931 w 2558374"/>
              <a:gd name="connsiteY2" fmla="*/ 1225685 h 6799634"/>
              <a:gd name="connsiteX3" fmla="*/ 700391 w 2558374"/>
              <a:gd name="connsiteY3" fmla="*/ 1702340 h 6799634"/>
              <a:gd name="connsiteX4" fmla="*/ 1060314 w 2558374"/>
              <a:gd name="connsiteY4" fmla="*/ 2013625 h 6799634"/>
              <a:gd name="connsiteX5" fmla="*/ 1605063 w 2558374"/>
              <a:gd name="connsiteY5" fmla="*/ 2986391 h 6799634"/>
              <a:gd name="connsiteX6" fmla="*/ 1760706 w 2558374"/>
              <a:gd name="connsiteY6" fmla="*/ 3550595 h 6799634"/>
              <a:gd name="connsiteX7" fmla="*/ 1857983 w 2558374"/>
              <a:gd name="connsiteY7" fmla="*/ 4036978 h 6799634"/>
              <a:gd name="connsiteX8" fmla="*/ 1770434 w 2558374"/>
              <a:gd name="connsiteY8" fmla="*/ 4435812 h 6799634"/>
              <a:gd name="connsiteX9" fmla="*/ 1809344 w 2558374"/>
              <a:gd name="connsiteY9" fmla="*/ 4669276 h 6799634"/>
              <a:gd name="connsiteX10" fmla="*/ 2091446 w 2558374"/>
              <a:gd name="connsiteY10" fmla="*/ 5175115 h 6799634"/>
              <a:gd name="connsiteX11" fmla="*/ 2286000 w 2558374"/>
              <a:gd name="connsiteY11" fmla="*/ 5515583 h 6799634"/>
              <a:gd name="connsiteX12" fmla="*/ 2305455 w 2558374"/>
              <a:gd name="connsiteY12" fmla="*/ 5914417 h 6799634"/>
              <a:gd name="connsiteX13" fmla="*/ 2441642 w 2558374"/>
              <a:gd name="connsiteY13" fmla="*/ 6147880 h 6799634"/>
              <a:gd name="connsiteX14" fmla="*/ 2538919 w 2558374"/>
              <a:gd name="connsiteY14" fmla="*/ 6556442 h 6799634"/>
              <a:gd name="connsiteX15" fmla="*/ 2558374 w 2558374"/>
              <a:gd name="connsiteY15" fmla="*/ 6799634 h 6799634"/>
              <a:gd name="connsiteX0" fmla="*/ 0 w 2558374"/>
              <a:gd name="connsiteY0" fmla="*/ 0 h 6799634"/>
              <a:gd name="connsiteX1" fmla="*/ 369651 w 2558374"/>
              <a:gd name="connsiteY1" fmla="*/ 817123 h 6799634"/>
              <a:gd name="connsiteX2" fmla="*/ 573931 w 2558374"/>
              <a:gd name="connsiteY2" fmla="*/ 1225685 h 6799634"/>
              <a:gd name="connsiteX3" fmla="*/ 700391 w 2558374"/>
              <a:gd name="connsiteY3" fmla="*/ 1702340 h 6799634"/>
              <a:gd name="connsiteX4" fmla="*/ 1060314 w 2558374"/>
              <a:gd name="connsiteY4" fmla="*/ 2013625 h 6799634"/>
              <a:gd name="connsiteX5" fmla="*/ 1322961 w 2558374"/>
              <a:gd name="connsiteY5" fmla="*/ 2509736 h 6799634"/>
              <a:gd name="connsiteX6" fmla="*/ 1605063 w 2558374"/>
              <a:gd name="connsiteY6" fmla="*/ 2986391 h 6799634"/>
              <a:gd name="connsiteX7" fmla="*/ 1760706 w 2558374"/>
              <a:gd name="connsiteY7" fmla="*/ 3550595 h 6799634"/>
              <a:gd name="connsiteX8" fmla="*/ 1857983 w 2558374"/>
              <a:gd name="connsiteY8" fmla="*/ 4036978 h 6799634"/>
              <a:gd name="connsiteX9" fmla="*/ 1770434 w 2558374"/>
              <a:gd name="connsiteY9" fmla="*/ 4435812 h 6799634"/>
              <a:gd name="connsiteX10" fmla="*/ 1809344 w 2558374"/>
              <a:gd name="connsiteY10" fmla="*/ 4669276 h 6799634"/>
              <a:gd name="connsiteX11" fmla="*/ 2091446 w 2558374"/>
              <a:gd name="connsiteY11" fmla="*/ 5175115 h 6799634"/>
              <a:gd name="connsiteX12" fmla="*/ 2286000 w 2558374"/>
              <a:gd name="connsiteY12" fmla="*/ 5515583 h 6799634"/>
              <a:gd name="connsiteX13" fmla="*/ 2305455 w 2558374"/>
              <a:gd name="connsiteY13" fmla="*/ 5914417 h 6799634"/>
              <a:gd name="connsiteX14" fmla="*/ 2441642 w 2558374"/>
              <a:gd name="connsiteY14" fmla="*/ 6147880 h 6799634"/>
              <a:gd name="connsiteX15" fmla="*/ 2538919 w 2558374"/>
              <a:gd name="connsiteY15" fmla="*/ 6556442 h 6799634"/>
              <a:gd name="connsiteX16" fmla="*/ 2558374 w 2558374"/>
              <a:gd name="connsiteY16" fmla="*/ 6799634 h 6799634"/>
              <a:gd name="connsiteX0" fmla="*/ 0 w 2422187"/>
              <a:gd name="connsiteY0" fmla="*/ 0 h 6527260"/>
              <a:gd name="connsiteX1" fmla="*/ 233464 w 2422187"/>
              <a:gd name="connsiteY1" fmla="*/ 544749 h 6527260"/>
              <a:gd name="connsiteX2" fmla="*/ 437744 w 2422187"/>
              <a:gd name="connsiteY2" fmla="*/ 953311 h 6527260"/>
              <a:gd name="connsiteX3" fmla="*/ 564204 w 2422187"/>
              <a:gd name="connsiteY3" fmla="*/ 1429966 h 6527260"/>
              <a:gd name="connsiteX4" fmla="*/ 924127 w 2422187"/>
              <a:gd name="connsiteY4" fmla="*/ 1741251 h 6527260"/>
              <a:gd name="connsiteX5" fmla="*/ 1186774 w 2422187"/>
              <a:gd name="connsiteY5" fmla="*/ 2237362 h 6527260"/>
              <a:gd name="connsiteX6" fmla="*/ 1468876 w 2422187"/>
              <a:gd name="connsiteY6" fmla="*/ 2714017 h 6527260"/>
              <a:gd name="connsiteX7" fmla="*/ 1624519 w 2422187"/>
              <a:gd name="connsiteY7" fmla="*/ 3278221 h 6527260"/>
              <a:gd name="connsiteX8" fmla="*/ 1721796 w 2422187"/>
              <a:gd name="connsiteY8" fmla="*/ 3764604 h 6527260"/>
              <a:gd name="connsiteX9" fmla="*/ 1634247 w 2422187"/>
              <a:gd name="connsiteY9" fmla="*/ 4163438 h 6527260"/>
              <a:gd name="connsiteX10" fmla="*/ 1673157 w 2422187"/>
              <a:gd name="connsiteY10" fmla="*/ 4396902 h 6527260"/>
              <a:gd name="connsiteX11" fmla="*/ 1955259 w 2422187"/>
              <a:gd name="connsiteY11" fmla="*/ 4902741 h 6527260"/>
              <a:gd name="connsiteX12" fmla="*/ 2149813 w 2422187"/>
              <a:gd name="connsiteY12" fmla="*/ 5243209 h 6527260"/>
              <a:gd name="connsiteX13" fmla="*/ 2169268 w 2422187"/>
              <a:gd name="connsiteY13" fmla="*/ 5642043 h 6527260"/>
              <a:gd name="connsiteX14" fmla="*/ 2305455 w 2422187"/>
              <a:gd name="connsiteY14" fmla="*/ 5875506 h 6527260"/>
              <a:gd name="connsiteX15" fmla="*/ 2402732 w 2422187"/>
              <a:gd name="connsiteY15" fmla="*/ 6284068 h 6527260"/>
              <a:gd name="connsiteX16" fmla="*/ 2422187 w 2422187"/>
              <a:gd name="connsiteY16" fmla="*/ 6527260 h 6527260"/>
              <a:gd name="connsiteX0" fmla="*/ 0 w 2414891"/>
              <a:gd name="connsiteY0" fmla="*/ 0 h 6320435"/>
              <a:gd name="connsiteX1" fmla="*/ 233464 w 2414891"/>
              <a:gd name="connsiteY1" fmla="*/ 544749 h 6320435"/>
              <a:gd name="connsiteX2" fmla="*/ 437744 w 2414891"/>
              <a:gd name="connsiteY2" fmla="*/ 953311 h 6320435"/>
              <a:gd name="connsiteX3" fmla="*/ 564204 w 2414891"/>
              <a:gd name="connsiteY3" fmla="*/ 1429966 h 6320435"/>
              <a:gd name="connsiteX4" fmla="*/ 924127 w 2414891"/>
              <a:gd name="connsiteY4" fmla="*/ 1741251 h 6320435"/>
              <a:gd name="connsiteX5" fmla="*/ 1186774 w 2414891"/>
              <a:gd name="connsiteY5" fmla="*/ 2237362 h 6320435"/>
              <a:gd name="connsiteX6" fmla="*/ 1468876 w 2414891"/>
              <a:gd name="connsiteY6" fmla="*/ 2714017 h 6320435"/>
              <a:gd name="connsiteX7" fmla="*/ 1624519 w 2414891"/>
              <a:gd name="connsiteY7" fmla="*/ 3278221 h 6320435"/>
              <a:gd name="connsiteX8" fmla="*/ 1721796 w 2414891"/>
              <a:gd name="connsiteY8" fmla="*/ 3764604 h 6320435"/>
              <a:gd name="connsiteX9" fmla="*/ 1634247 w 2414891"/>
              <a:gd name="connsiteY9" fmla="*/ 4163438 h 6320435"/>
              <a:gd name="connsiteX10" fmla="*/ 1673157 w 2414891"/>
              <a:gd name="connsiteY10" fmla="*/ 4396902 h 6320435"/>
              <a:gd name="connsiteX11" fmla="*/ 1955259 w 2414891"/>
              <a:gd name="connsiteY11" fmla="*/ 4902741 h 6320435"/>
              <a:gd name="connsiteX12" fmla="*/ 2149813 w 2414891"/>
              <a:gd name="connsiteY12" fmla="*/ 5243209 h 6320435"/>
              <a:gd name="connsiteX13" fmla="*/ 2169268 w 2414891"/>
              <a:gd name="connsiteY13" fmla="*/ 5642043 h 6320435"/>
              <a:gd name="connsiteX14" fmla="*/ 2305455 w 2414891"/>
              <a:gd name="connsiteY14" fmla="*/ 5875506 h 6320435"/>
              <a:gd name="connsiteX15" fmla="*/ 2402732 w 2414891"/>
              <a:gd name="connsiteY15" fmla="*/ 6284068 h 6320435"/>
              <a:gd name="connsiteX16" fmla="*/ 2412460 w 2414891"/>
              <a:gd name="connsiteY16" fmla="*/ 6284069 h 6320435"/>
              <a:gd name="connsiteX0" fmla="*/ 0 w 2408179"/>
              <a:gd name="connsiteY0" fmla="*/ 0 h 6304157"/>
              <a:gd name="connsiteX1" fmla="*/ 233464 w 2408179"/>
              <a:gd name="connsiteY1" fmla="*/ 544749 h 6304157"/>
              <a:gd name="connsiteX2" fmla="*/ 437744 w 2408179"/>
              <a:gd name="connsiteY2" fmla="*/ 953311 h 6304157"/>
              <a:gd name="connsiteX3" fmla="*/ 564204 w 2408179"/>
              <a:gd name="connsiteY3" fmla="*/ 1429966 h 6304157"/>
              <a:gd name="connsiteX4" fmla="*/ 924127 w 2408179"/>
              <a:gd name="connsiteY4" fmla="*/ 1741251 h 6304157"/>
              <a:gd name="connsiteX5" fmla="*/ 1186774 w 2408179"/>
              <a:gd name="connsiteY5" fmla="*/ 2237362 h 6304157"/>
              <a:gd name="connsiteX6" fmla="*/ 1468876 w 2408179"/>
              <a:gd name="connsiteY6" fmla="*/ 2714017 h 6304157"/>
              <a:gd name="connsiteX7" fmla="*/ 1624519 w 2408179"/>
              <a:gd name="connsiteY7" fmla="*/ 3278221 h 6304157"/>
              <a:gd name="connsiteX8" fmla="*/ 1721796 w 2408179"/>
              <a:gd name="connsiteY8" fmla="*/ 3764604 h 6304157"/>
              <a:gd name="connsiteX9" fmla="*/ 1634247 w 2408179"/>
              <a:gd name="connsiteY9" fmla="*/ 4163438 h 6304157"/>
              <a:gd name="connsiteX10" fmla="*/ 1673157 w 2408179"/>
              <a:gd name="connsiteY10" fmla="*/ 4396902 h 6304157"/>
              <a:gd name="connsiteX11" fmla="*/ 1955259 w 2408179"/>
              <a:gd name="connsiteY11" fmla="*/ 4902741 h 6304157"/>
              <a:gd name="connsiteX12" fmla="*/ 2149813 w 2408179"/>
              <a:gd name="connsiteY12" fmla="*/ 5243209 h 6304157"/>
              <a:gd name="connsiteX13" fmla="*/ 2169268 w 2408179"/>
              <a:gd name="connsiteY13" fmla="*/ 5642043 h 6304157"/>
              <a:gd name="connsiteX14" fmla="*/ 2305455 w 2408179"/>
              <a:gd name="connsiteY14" fmla="*/ 5875506 h 6304157"/>
              <a:gd name="connsiteX15" fmla="*/ 2402732 w 2408179"/>
              <a:gd name="connsiteY15" fmla="*/ 6284068 h 6304157"/>
              <a:gd name="connsiteX16" fmla="*/ 2383277 w 2408179"/>
              <a:gd name="connsiteY16" fmla="*/ 6089516 h 6304157"/>
              <a:gd name="connsiteX0" fmla="*/ 0 w 2490282"/>
              <a:gd name="connsiteY0" fmla="*/ 0 h 6439712"/>
              <a:gd name="connsiteX1" fmla="*/ 233464 w 2490282"/>
              <a:gd name="connsiteY1" fmla="*/ 544749 h 6439712"/>
              <a:gd name="connsiteX2" fmla="*/ 437744 w 2490282"/>
              <a:gd name="connsiteY2" fmla="*/ 953311 h 6439712"/>
              <a:gd name="connsiteX3" fmla="*/ 564204 w 2490282"/>
              <a:gd name="connsiteY3" fmla="*/ 1429966 h 6439712"/>
              <a:gd name="connsiteX4" fmla="*/ 924127 w 2490282"/>
              <a:gd name="connsiteY4" fmla="*/ 1741251 h 6439712"/>
              <a:gd name="connsiteX5" fmla="*/ 1186774 w 2490282"/>
              <a:gd name="connsiteY5" fmla="*/ 2237362 h 6439712"/>
              <a:gd name="connsiteX6" fmla="*/ 1468876 w 2490282"/>
              <a:gd name="connsiteY6" fmla="*/ 2714017 h 6439712"/>
              <a:gd name="connsiteX7" fmla="*/ 1624519 w 2490282"/>
              <a:gd name="connsiteY7" fmla="*/ 3278221 h 6439712"/>
              <a:gd name="connsiteX8" fmla="*/ 1721796 w 2490282"/>
              <a:gd name="connsiteY8" fmla="*/ 3764604 h 6439712"/>
              <a:gd name="connsiteX9" fmla="*/ 1634247 w 2490282"/>
              <a:gd name="connsiteY9" fmla="*/ 4163438 h 6439712"/>
              <a:gd name="connsiteX10" fmla="*/ 1673157 w 2490282"/>
              <a:gd name="connsiteY10" fmla="*/ 4396902 h 6439712"/>
              <a:gd name="connsiteX11" fmla="*/ 1955259 w 2490282"/>
              <a:gd name="connsiteY11" fmla="*/ 4902741 h 6439712"/>
              <a:gd name="connsiteX12" fmla="*/ 2149813 w 2490282"/>
              <a:gd name="connsiteY12" fmla="*/ 5243209 h 6439712"/>
              <a:gd name="connsiteX13" fmla="*/ 2169268 w 2490282"/>
              <a:gd name="connsiteY13" fmla="*/ 5642043 h 6439712"/>
              <a:gd name="connsiteX14" fmla="*/ 2305455 w 2490282"/>
              <a:gd name="connsiteY14" fmla="*/ 5875506 h 6439712"/>
              <a:gd name="connsiteX15" fmla="*/ 2402732 w 2490282"/>
              <a:gd name="connsiteY15" fmla="*/ 6284068 h 6439712"/>
              <a:gd name="connsiteX16" fmla="*/ 2490282 w 2490282"/>
              <a:gd name="connsiteY16" fmla="*/ 6439712 h 6439712"/>
              <a:gd name="connsiteX0" fmla="*/ 0 w 2490282"/>
              <a:gd name="connsiteY0" fmla="*/ 0 h 6439712"/>
              <a:gd name="connsiteX1" fmla="*/ 233464 w 2490282"/>
              <a:gd name="connsiteY1" fmla="*/ 544749 h 6439712"/>
              <a:gd name="connsiteX2" fmla="*/ 437744 w 2490282"/>
              <a:gd name="connsiteY2" fmla="*/ 953311 h 6439712"/>
              <a:gd name="connsiteX3" fmla="*/ 564204 w 2490282"/>
              <a:gd name="connsiteY3" fmla="*/ 1429966 h 6439712"/>
              <a:gd name="connsiteX4" fmla="*/ 924127 w 2490282"/>
              <a:gd name="connsiteY4" fmla="*/ 1741251 h 6439712"/>
              <a:gd name="connsiteX5" fmla="*/ 1186774 w 2490282"/>
              <a:gd name="connsiteY5" fmla="*/ 2237362 h 6439712"/>
              <a:gd name="connsiteX6" fmla="*/ 1468876 w 2490282"/>
              <a:gd name="connsiteY6" fmla="*/ 2714017 h 6439712"/>
              <a:gd name="connsiteX7" fmla="*/ 1624519 w 2490282"/>
              <a:gd name="connsiteY7" fmla="*/ 3278221 h 6439712"/>
              <a:gd name="connsiteX8" fmla="*/ 1721796 w 2490282"/>
              <a:gd name="connsiteY8" fmla="*/ 3764604 h 6439712"/>
              <a:gd name="connsiteX9" fmla="*/ 1634247 w 2490282"/>
              <a:gd name="connsiteY9" fmla="*/ 4163438 h 6439712"/>
              <a:gd name="connsiteX10" fmla="*/ 1673157 w 2490282"/>
              <a:gd name="connsiteY10" fmla="*/ 4396902 h 6439712"/>
              <a:gd name="connsiteX11" fmla="*/ 1955259 w 2490282"/>
              <a:gd name="connsiteY11" fmla="*/ 4902741 h 6439712"/>
              <a:gd name="connsiteX12" fmla="*/ 2149813 w 2490282"/>
              <a:gd name="connsiteY12" fmla="*/ 5243209 h 6439712"/>
              <a:gd name="connsiteX13" fmla="*/ 2169268 w 2490282"/>
              <a:gd name="connsiteY13" fmla="*/ 5642043 h 6439712"/>
              <a:gd name="connsiteX14" fmla="*/ 2305455 w 2490282"/>
              <a:gd name="connsiteY14" fmla="*/ 5875506 h 6439712"/>
              <a:gd name="connsiteX15" fmla="*/ 2383276 w 2490282"/>
              <a:gd name="connsiteY15" fmla="*/ 6089514 h 6439712"/>
              <a:gd name="connsiteX16" fmla="*/ 2490282 w 2490282"/>
              <a:gd name="connsiteY16" fmla="*/ 6439712 h 6439712"/>
              <a:gd name="connsiteX0" fmla="*/ 0 w 2412461"/>
              <a:gd name="connsiteY0" fmla="*/ 0 h 6293797"/>
              <a:gd name="connsiteX1" fmla="*/ 233464 w 2412461"/>
              <a:gd name="connsiteY1" fmla="*/ 544749 h 6293797"/>
              <a:gd name="connsiteX2" fmla="*/ 437744 w 2412461"/>
              <a:gd name="connsiteY2" fmla="*/ 953311 h 6293797"/>
              <a:gd name="connsiteX3" fmla="*/ 564204 w 2412461"/>
              <a:gd name="connsiteY3" fmla="*/ 1429966 h 6293797"/>
              <a:gd name="connsiteX4" fmla="*/ 924127 w 2412461"/>
              <a:gd name="connsiteY4" fmla="*/ 1741251 h 6293797"/>
              <a:gd name="connsiteX5" fmla="*/ 1186774 w 2412461"/>
              <a:gd name="connsiteY5" fmla="*/ 2237362 h 6293797"/>
              <a:gd name="connsiteX6" fmla="*/ 1468876 w 2412461"/>
              <a:gd name="connsiteY6" fmla="*/ 2714017 h 6293797"/>
              <a:gd name="connsiteX7" fmla="*/ 1624519 w 2412461"/>
              <a:gd name="connsiteY7" fmla="*/ 3278221 h 6293797"/>
              <a:gd name="connsiteX8" fmla="*/ 1721796 w 2412461"/>
              <a:gd name="connsiteY8" fmla="*/ 3764604 h 6293797"/>
              <a:gd name="connsiteX9" fmla="*/ 1634247 w 2412461"/>
              <a:gd name="connsiteY9" fmla="*/ 4163438 h 6293797"/>
              <a:gd name="connsiteX10" fmla="*/ 1673157 w 2412461"/>
              <a:gd name="connsiteY10" fmla="*/ 4396902 h 6293797"/>
              <a:gd name="connsiteX11" fmla="*/ 1955259 w 2412461"/>
              <a:gd name="connsiteY11" fmla="*/ 4902741 h 6293797"/>
              <a:gd name="connsiteX12" fmla="*/ 2149813 w 2412461"/>
              <a:gd name="connsiteY12" fmla="*/ 5243209 h 6293797"/>
              <a:gd name="connsiteX13" fmla="*/ 2169268 w 2412461"/>
              <a:gd name="connsiteY13" fmla="*/ 5642043 h 6293797"/>
              <a:gd name="connsiteX14" fmla="*/ 2305455 w 2412461"/>
              <a:gd name="connsiteY14" fmla="*/ 5875506 h 6293797"/>
              <a:gd name="connsiteX15" fmla="*/ 2383276 w 2412461"/>
              <a:gd name="connsiteY15" fmla="*/ 6089514 h 6293797"/>
              <a:gd name="connsiteX16" fmla="*/ 2412461 w 2412461"/>
              <a:gd name="connsiteY16" fmla="*/ 6293797 h 62937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2412461" h="6293797">
                <a:moveTo>
                  <a:pt x="0" y="0"/>
                </a:moveTo>
                <a:cubicBezTo>
                  <a:pt x="136998" y="306421"/>
                  <a:pt x="160507" y="385864"/>
                  <a:pt x="233464" y="544749"/>
                </a:cubicBezTo>
                <a:cubicBezTo>
                  <a:pt x="306421" y="703634"/>
                  <a:pt x="382621" y="805775"/>
                  <a:pt x="437744" y="953311"/>
                </a:cubicBezTo>
                <a:cubicBezTo>
                  <a:pt x="492867" y="1100847"/>
                  <a:pt x="483140" y="1298643"/>
                  <a:pt x="564204" y="1429966"/>
                </a:cubicBezTo>
                <a:cubicBezTo>
                  <a:pt x="645268" y="1561289"/>
                  <a:pt x="820365" y="1606685"/>
                  <a:pt x="924127" y="1741251"/>
                </a:cubicBezTo>
                <a:cubicBezTo>
                  <a:pt x="1027889" y="1875817"/>
                  <a:pt x="1095983" y="2075234"/>
                  <a:pt x="1186774" y="2237362"/>
                </a:cubicBezTo>
                <a:cubicBezTo>
                  <a:pt x="1277566" y="2399490"/>
                  <a:pt x="1395919" y="2540541"/>
                  <a:pt x="1468876" y="2714017"/>
                </a:cubicBezTo>
                <a:cubicBezTo>
                  <a:pt x="1541833" y="2887493"/>
                  <a:pt x="1582366" y="3103123"/>
                  <a:pt x="1624519" y="3278221"/>
                </a:cubicBezTo>
                <a:cubicBezTo>
                  <a:pt x="1666672" y="3453319"/>
                  <a:pt x="1720175" y="3617068"/>
                  <a:pt x="1721796" y="3764604"/>
                </a:cubicBezTo>
                <a:cubicBezTo>
                  <a:pt x="1723417" y="3912140"/>
                  <a:pt x="1642353" y="4058055"/>
                  <a:pt x="1634247" y="4163438"/>
                </a:cubicBezTo>
                <a:cubicBezTo>
                  <a:pt x="1626141" y="4268821"/>
                  <a:pt x="1619655" y="4273685"/>
                  <a:pt x="1673157" y="4396902"/>
                </a:cubicBezTo>
                <a:cubicBezTo>
                  <a:pt x="1726659" y="4520119"/>
                  <a:pt x="1875816" y="4761690"/>
                  <a:pt x="1955259" y="4902741"/>
                </a:cubicBezTo>
                <a:cubicBezTo>
                  <a:pt x="2034702" y="5043792"/>
                  <a:pt x="2114145" y="5119992"/>
                  <a:pt x="2149813" y="5243209"/>
                </a:cubicBezTo>
                <a:cubicBezTo>
                  <a:pt x="2185481" y="5366426"/>
                  <a:pt x="2143328" y="5536660"/>
                  <a:pt x="2169268" y="5642043"/>
                </a:cubicBezTo>
                <a:cubicBezTo>
                  <a:pt x="2195208" y="5747426"/>
                  <a:pt x="2269787" y="5800927"/>
                  <a:pt x="2305455" y="5875506"/>
                </a:cubicBezTo>
                <a:cubicBezTo>
                  <a:pt x="2341123" y="5950085"/>
                  <a:pt x="2363821" y="5980888"/>
                  <a:pt x="2383276" y="6089514"/>
                </a:cubicBezTo>
                <a:cubicBezTo>
                  <a:pt x="2402731" y="6198140"/>
                  <a:pt x="2412461" y="6226514"/>
                  <a:pt x="2412461" y="6293797"/>
                </a:cubicBezTo>
              </a:path>
            </a:pathLst>
          </a:custGeom>
          <a:noFill/>
          <a:ln w="25400" cmpd="dbl">
            <a:solidFill>
              <a:srgbClr val="7030A0"/>
            </a:solidFill>
            <a:headEnd type="arrow"/>
            <a:tailEnd type="arrow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46" name="ZoneTexte 45">
            <a:extLst>
              <a:ext uri="{FF2B5EF4-FFF2-40B4-BE49-F238E27FC236}">
                <a16:creationId xmlns:a16="http://schemas.microsoft.com/office/drawing/2014/main" id="{DCB83926-2AD6-43F0-BE05-EF3CA8D891A0}"/>
              </a:ext>
            </a:extLst>
          </p:cNvPr>
          <p:cNvSpPr txBox="1"/>
          <p:nvPr/>
        </p:nvSpPr>
        <p:spPr>
          <a:xfrm rot="3535042">
            <a:off x="2954457" y="832204"/>
            <a:ext cx="1096433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400" b="1" dirty="0">
                <a:solidFill>
                  <a:srgbClr val="7030A0"/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E411</a:t>
            </a:r>
            <a:endParaRPr lang="fr-BE" sz="1400" b="1" dirty="0">
              <a:solidFill>
                <a:srgbClr val="7030A0"/>
              </a:solidFill>
              <a:latin typeface="Aharoni" panose="02010803020104030203" pitchFamily="2" charset="-79"/>
              <a:cs typeface="Aharoni" panose="02010803020104030203" pitchFamily="2" charset="-79"/>
            </a:endParaRPr>
          </a:p>
        </p:txBody>
      </p:sp>
      <p:sp>
        <p:nvSpPr>
          <p:cNvPr id="3" name="Forme libre : forme 2">
            <a:extLst>
              <a:ext uri="{FF2B5EF4-FFF2-40B4-BE49-F238E27FC236}">
                <a16:creationId xmlns:a16="http://schemas.microsoft.com/office/drawing/2014/main" id="{F601BC26-B3D5-45CC-8256-5C193BAC3AFF}"/>
              </a:ext>
            </a:extLst>
          </p:cNvPr>
          <p:cNvSpPr/>
          <p:nvPr/>
        </p:nvSpPr>
        <p:spPr>
          <a:xfrm>
            <a:off x="2636061" y="714375"/>
            <a:ext cx="6593664" cy="5867400"/>
          </a:xfrm>
          <a:custGeom>
            <a:avLst/>
            <a:gdLst>
              <a:gd name="connsiteX0" fmla="*/ 6593664 w 6593664"/>
              <a:gd name="connsiteY0" fmla="*/ 5867400 h 5867400"/>
              <a:gd name="connsiteX1" fmla="*/ 6222189 w 6593664"/>
              <a:gd name="connsiteY1" fmla="*/ 5324475 h 5867400"/>
              <a:gd name="connsiteX2" fmla="*/ 5784039 w 6593664"/>
              <a:gd name="connsiteY2" fmla="*/ 4895850 h 5867400"/>
              <a:gd name="connsiteX3" fmla="*/ 5460189 w 6593664"/>
              <a:gd name="connsiteY3" fmla="*/ 4914900 h 5867400"/>
              <a:gd name="connsiteX4" fmla="*/ 5126814 w 6593664"/>
              <a:gd name="connsiteY4" fmla="*/ 4972050 h 5867400"/>
              <a:gd name="connsiteX5" fmla="*/ 4993464 w 6593664"/>
              <a:gd name="connsiteY5" fmla="*/ 5067300 h 5867400"/>
              <a:gd name="connsiteX6" fmla="*/ 4764864 w 6593664"/>
              <a:gd name="connsiteY6" fmla="*/ 4924425 h 5867400"/>
              <a:gd name="connsiteX7" fmla="*/ 4450539 w 6593664"/>
              <a:gd name="connsiteY7" fmla="*/ 4514850 h 5867400"/>
              <a:gd name="connsiteX8" fmla="*/ 4079064 w 6593664"/>
              <a:gd name="connsiteY8" fmla="*/ 4562475 h 5867400"/>
              <a:gd name="connsiteX9" fmla="*/ 3869514 w 6593664"/>
              <a:gd name="connsiteY9" fmla="*/ 4657725 h 5867400"/>
              <a:gd name="connsiteX10" fmla="*/ 3478989 w 6593664"/>
              <a:gd name="connsiteY10" fmla="*/ 4486275 h 5867400"/>
              <a:gd name="connsiteX11" fmla="*/ 3288489 w 6593664"/>
              <a:gd name="connsiteY11" fmla="*/ 4371975 h 5867400"/>
              <a:gd name="connsiteX12" fmla="*/ 3212289 w 6593664"/>
              <a:gd name="connsiteY12" fmla="*/ 4000500 h 5867400"/>
              <a:gd name="connsiteX13" fmla="*/ 3155139 w 6593664"/>
              <a:gd name="connsiteY13" fmla="*/ 3886200 h 5867400"/>
              <a:gd name="connsiteX14" fmla="*/ 3097989 w 6593664"/>
              <a:gd name="connsiteY14" fmla="*/ 3695700 h 5867400"/>
              <a:gd name="connsiteX15" fmla="*/ 2897964 w 6593664"/>
              <a:gd name="connsiteY15" fmla="*/ 3495675 h 5867400"/>
              <a:gd name="connsiteX16" fmla="*/ 2783664 w 6593664"/>
              <a:gd name="connsiteY16" fmla="*/ 3152775 h 5867400"/>
              <a:gd name="connsiteX17" fmla="*/ 2716989 w 6593664"/>
              <a:gd name="connsiteY17" fmla="*/ 2638425 h 5867400"/>
              <a:gd name="connsiteX18" fmla="*/ 2631264 w 6593664"/>
              <a:gd name="connsiteY18" fmla="*/ 2324100 h 5867400"/>
              <a:gd name="connsiteX19" fmla="*/ 2355039 w 6593664"/>
              <a:gd name="connsiteY19" fmla="*/ 2228850 h 5867400"/>
              <a:gd name="connsiteX20" fmla="*/ 2126439 w 6593664"/>
              <a:gd name="connsiteY20" fmla="*/ 2143125 h 5867400"/>
              <a:gd name="connsiteX21" fmla="*/ 2002614 w 6593664"/>
              <a:gd name="connsiteY21" fmla="*/ 1990725 h 5867400"/>
              <a:gd name="connsiteX22" fmla="*/ 1850214 w 6593664"/>
              <a:gd name="connsiteY22" fmla="*/ 1895475 h 5867400"/>
              <a:gd name="connsiteX23" fmla="*/ 1621614 w 6593664"/>
              <a:gd name="connsiteY23" fmla="*/ 1371600 h 5867400"/>
              <a:gd name="connsiteX24" fmla="*/ 1335864 w 6593664"/>
              <a:gd name="connsiteY24" fmla="*/ 1333500 h 5867400"/>
              <a:gd name="connsiteX25" fmla="*/ 1012014 w 6593664"/>
              <a:gd name="connsiteY25" fmla="*/ 1257300 h 5867400"/>
              <a:gd name="connsiteX26" fmla="*/ 716739 w 6593664"/>
              <a:gd name="connsiteY26" fmla="*/ 904875 h 5867400"/>
              <a:gd name="connsiteX27" fmla="*/ 354789 w 6593664"/>
              <a:gd name="connsiteY27" fmla="*/ 838200 h 5867400"/>
              <a:gd name="connsiteX28" fmla="*/ 69039 w 6593664"/>
              <a:gd name="connsiteY28" fmla="*/ 762000 h 5867400"/>
              <a:gd name="connsiteX29" fmla="*/ 2364 w 6593664"/>
              <a:gd name="connsiteY29" fmla="*/ 542925 h 5867400"/>
              <a:gd name="connsiteX30" fmla="*/ 21414 w 6593664"/>
              <a:gd name="connsiteY30" fmla="*/ 0 h 5867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6593664" h="5867400">
                <a:moveTo>
                  <a:pt x="6593664" y="5867400"/>
                </a:moveTo>
                <a:cubicBezTo>
                  <a:pt x="6475395" y="5676900"/>
                  <a:pt x="6357126" y="5486400"/>
                  <a:pt x="6222189" y="5324475"/>
                </a:cubicBezTo>
                <a:cubicBezTo>
                  <a:pt x="6087251" y="5162550"/>
                  <a:pt x="5911039" y="4964112"/>
                  <a:pt x="5784039" y="4895850"/>
                </a:cubicBezTo>
                <a:cubicBezTo>
                  <a:pt x="5657039" y="4827587"/>
                  <a:pt x="5569726" y="4902200"/>
                  <a:pt x="5460189" y="4914900"/>
                </a:cubicBezTo>
                <a:cubicBezTo>
                  <a:pt x="5350652" y="4927600"/>
                  <a:pt x="5204601" y="4946650"/>
                  <a:pt x="5126814" y="4972050"/>
                </a:cubicBezTo>
                <a:cubicBezTo>
                  <a:pt x="5049027" y="4997450"/>
                  <a:pt x="5053789" y="5075237"/>
                  <a:pt x="4993464" y="5067300"/>
                </a:cubicBezTo>
                <a:cubicBezTo>
                  <a:pt x="4933139" y="5059363"/>
                  <a:pt x="4855351" y="5016500"/>
                  <a:pt x="4764864" y="4924425"/>
                </a:cubicBezTo>
                <a:cubicBezTo>
                  <a:pt x="4674376" y="4832350"/>
                  <a:pt x="4564839" y="4575175"/>
                  <a:pt x="4450539" y="4514850"/>
                </a:cubicBezTo>
                <a:cubicBezTo>
                  <a:pt x="4336239" y="4454525"/>
                  <a:pt x="4175901" y="4538663"/>
                  <a:pt x="4079064" y="4562475"/>
                </a:cubicBezTo>
                <a:cubicBezTo>
                  <a:pt x="3982227" y="4586287"/>
                  <a:pt x="3969526" y="4670425"/>
                  <a:pt x="3869514" y="4657725"/>
                </a:cubicBezTo>
                <a:cubicBezTo>
                  <a:pt x="3769502" y="4645025"/>
                  <a:pt x="3575826" y="4533900"/>
                  <a:pt x="3478989" y="4486275"/>
                </a:cubicBezTo>
                <a:cubicBezTo>
                  <a:pt x="3382152" y="4438650"/>
                  <a:pt x="3332939" y="4452937"/>
                  <a:pt x="3288489" y="4371975"/>
                </a:cubicBezTo>
                <a:cubicBezTo>
                  <a:pt x="3244039" y="4291012"/>
                  <a:pt x="3234514" y="4081462"/>
                  <a:pt x="3212289" y="4000500"/>
                </a:cubicBezTo>
                <a:cubicBezTo>
                  <a:pt x="3190064" y="3919537"/>
                  <a:pt x="3174189" y="3937000"/>
                  <a:pt x="3155139" y="3886200"/>
                </a:cubicBezTo>
                <a:cubicBezTo>
                  <a:pt x="3136089" y="3835400"/>
                  <a:pt x="3140851" y="3760787"/>
                  <a:pt x="3097989" y="3695700"/>
                </a:cubicBezTo>
                <a:cubicBezTo>
                  <a:pt x="3055127" y="3630613"/>
                  <a:pt x="2950351" y="3586162"/>
                  <a:pt x="2897964" y="3495675"/>
                </a:cubicBezTo>
                <a:cubicBezTo>
                  <a:pt x="2845576" y="3405187"/>
                  <a:pt x="2813826" y="3295650"/>
                  <a:pt x="2783664" y="3152775"/>
                </a:cubicBezTo>
                <a:cubicBezTo>
                  <a:pt x="2753502" y="3009900"/>
                  <a:pt x="2742389" y="2776538"/>
                  <a:pt x="2716989" y="2638425"/>
                </a:cubicBezTo>
                <a:cubicBezTo>
                  <a:pt x="2691589" y="2500312"/>
                  <a:pt x="2691589" y="2392362"/>
                  <a:pt x="2631264" y="2324100"/>
                </a:cubicBezTo>
                <a:cubicBezTo>
                  <a:pt x="2570939" y="2255838"/>
                  <a:pt x="2439176" y="2259012"/>
                  <a:pt x="2355039" y="2228850"/>
                </a:cubicBezTo>
                <a:cubicBezTo>
                  <a:pt x="2270902" y="2198688"/>
                  <a:pt x="2185176" y="2182812"/>
                  <a:pt x="2126439" y="2143125"/>
                </a:cubicBezTo>
                <a:cubicBezTo>
                  <a:pt x="2067702" y="2103438"/>
                  <a:pt x="2048651" y="2032000"/>
                  <a:pt x="2002614" y="1990725"/>
                </a:cubicBezTo>
                <a:cubicBezTo>
                  <a:pt x="1956577" y="1949450"/>
                  <a:pt x="1913714" y="1998662"/>
                  <a:pt x="1850214" y="1895475"/>
                </a:cubicBezTo>
                <a:cubicBezTo>
                  <a:pt x="1786714" y="1792288"/>
                  <a:pt x="1707339" y="1465263"/>
                  <a:pt x="1621614" y="1371600"/>
                </a:cubicBezTo>
                <a:cubicBezTo>
                  <a:pt x="1535889" y="1277937"/>
                  <a:pt x="1437464" y="1352550"/>
                  <a:pt x="1335864" y="1333500"/>
                </a:cubicBezTo>
                <a:cubicBezTo>
                  <a:pt x="1234264" y="1314450"/>
                  <a:pt x="1115202" y="1328738"/>
                  <a:pt x="1012014" y="1257300"/>
                </a:cubicBezTo>
                <a:cubicBezTo>
                  <a:pt x="908826" y="1185862"/>
                  <a:pt x="826276" y="974725"/>
                  <a:pt x="716739" y="904875"/>
                </a:cubicBezTo>
                <a:cubicBezTo>
                  <a:pt x="607201" y="835025"/>
                  <a:pt x="462739" y="862012"/>
                  <a:pt x="354789" y="838200"/>
                </a:cubicBezTo>
                <a:cubicBezTo>
                  <a:pt x="246839" y="814387"/>
                  <a:pt x="127776" y="811212"/>
                  <a:pt x="69039" y="762000"/>
                </a:cubicBezTo>
                <a:cubicBezTo>
                  <a:pt x="10301" y="712787"/>
                  <a:pt x="10301" y="669925"/>
                  <a:pt x="2364" y="542925"/>
                </a:cubicBezTo>
                <a:cubicBezTo>
                  <a:pt x="-5573" y="415925"/>
                  <a:pt x="7920" y="207962"/>
                  <a:pt x="21414" y="0"/>
                </a:cubicBezTo>
              </a:path>
            </a:pathLst>
          </a:cu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47" name="Forme libre : forme 46">
            <a:extLst>
              <a:ext uri="{FF2B5EF4-FFF2-40B4-BE49-F238E27FC236}">
                <a16:creationId xmlns:a16="http://schemas.microsoft.com/office/drawing/2014/main" id="{24165ECA-D9A2-4EA1-8748-ED208921E5FD}"/>
              </a:ext>
            </a:extLst>
          </p:cNvPr>
          <p:cNvSpPr/>
          <p:nvPr/>
        </p:nvSpPr>
        <p:spPr>
          <a:xfrm>
            <a:off x="2636061" y="711943"/>
            <a:ext cx="6593664" cy="5867400"/>
          </a:xfrm>
          <a:custGeom>
            <a:avLst/>
            <a:gdLst>
              <a:gd name="connsiteX0" fmla="*/ 6593664 w 6593664"/>
              <a:gd name="connsiteY0" fmla="*/ 5867400 h 5867400"/>
              <a:gd name="connsiteX1" fmla="*/ 6222189 w 6593664"/>
              <a:gd name="connsiteY1" fmla="*/ 5324475 h 5867400"/>
              <a:gd name="connsiteX2" fmla="*/ 5784039 w 6593664"/>
              <a:gd name="connsiteY2" fmla="*/ 4895850 h 5867400"/>
              <a:gd name="connsiteX3" fmla="*/ 5460189 w 6593664"/>
              <a:gd name="connsiteY3" fmla="*/ 4914900 h 5867400"/>
              <a:gd name="connsiteX4" fmla="*/ 5126814 w 6593664"/>
              <a:gd name="connsiteY4" fmla="*/ 4972050 h 5867400"/>
              <a:gd name="connsiteX5" fmla="*/ 4993464 w 6593664"/>
              <a:gd name="connsiteY5" fmla="*/ 5067300 h 5867400"/>
              <a:gd name="connsiteX6" fmla="*/ 4764864 w 6593664"/>
              <a:gd name="connsiteY6" fmla="*/ 4924425 h 5867400"/>
              <a:gd name="connsiteX7" fmla="*/ 4450539 w 6593664"/>
              <a:gd name="connsiteY7" fmla="*/ 4514850 h 5867400"/>
              <a:gd name="connsiteX8" fmla="*/ 4079064 w 6593664"/>
              <a:gd name="connsiteY8" fmla="*/ 4562475 h 5867400"/>
              <a:gd name="connsiteX9" fmla="*/ 3869514 w 6593664"/>
              <a:gd name="connsiteY9" fmla="*/ 4657725 h 5867400"/>
              <a:gd name="connsiteX10" fmla="*/ 3478989 w 6593664"/>
              <a:gd name="connsiteY10" fmla="*/ 4486275 h 5867400"/>
              <a:gd name="connsiteX11" fmla="*/ 3288489 w 6593664"/>
              <a:gd name="connsiteY11" fmla="*/ 4371975 h 5867400"/>
              <a:gd name="connsiteX12" fmla="*/ 3212289 w 6593664"/>
              <a:gd name="connsiteY12" fmla="*/ 4000500 h 5867400"/>
              <a:gd name="connsiteX13" fmla="*/ 3155139 w 6593664"/>
              <a:gd name="connsiteY13" fmla="*/ 3886200 h 5867400"/>
              <a:gd name="connsiteX14" fmla="*/ 3097989 w 6593664"/>
              <a:gd name="connsiteY14" fmla="*/ 3695700 h 5867400"/>
              <a:gd name="connsiteX15" fmla="*/ 2897964 w 6593664"/>
              <a:gd name="connsiteY15" fmla="*/ 3495675 h 5867400"/>
              <a:gd name="connsiteX16" fmla="*/ 2783664 w 6593664"/>
              <a:gd name="connsiteY16" fmla="*/ 3152775 h 5867400"/>
              <a:gd name="connsiteX17" fmla="*/ 2716989 w 6593664"/>
              <a:gd name="connsiteY17" fmla="*/ 2638425 h 5867400"/>
              <a:gd name="connsiteX18" fmla="*/ 2631264 w 6593664"/>
              <a:gd name="connsiteY18" fmla="*/ 2324100 h 5867400"/>
              <a:gd name="connsiteX19" fmla="*/ 2355039 w 6593664"/>
              <a:gd name="connsiteY19" fmla="*/ 2228850 h 5867400"/>
              <a:gd name="connsiteX20" fmla="*/ 2126439 w 6593664"/>
              <a:gd name="connsiteY20" fmla="*/ 2143125 h 5867400"/>
              <a:gd name="connsiteX21" fmla="*/ 2002614 w 6593664"/>
              <a:gd name="connsiteY21" fmla="*/ 1990725 h 5867400"/>
              <a:gd name="connsiteX22" fmla="*/ 1850214 w 6593664"/>
              <a:gd name="connsiteY22" fmla="*/ 1895475 h 5867400"/>
              <a:gd name="connsiteX23" fmla="*/ 1621614 w 6593664"/>
              <a:gd name="connsiteY23" fmla="*/ 1371600 h 5867400"/>
              <a:gd name="connsiteX24" fmla="*/ 1335864 w 6593664"/>
              <a:gd name="connsiteY24" fmla="*/ 1333500 h 5867400"/>
              <a:gd name="connsiteX25" fmla="*/ 1012014 w 6593664"/>
              <a:gd name="connsiteY25" fmla="*/ 1257300 h 5867400"/>
              <a:gd name="connsiteX26" fmla="*/ 716739 w 6593664"/>
              <a:gd name="connsiteY26" fmla="*/ 904875 h 5867400"/>
              <a:gd name="connsiteX27" fmla="*/ 354789 w 6593664"/>
              <a:gd name="connsiteY27" fmla="*/ 838200 h 5867400"/>
              <a:gd name="connsiteX28" fmla="*/ 69039 w 6593664"/>
              <a:gd name="connsiteY28" fmla="*/ 762000 h 5867400"/>
              <a:gd name="connsiteX29" fmla="*/ 2364 w 6593664"/>
              <a:gd name="connsiteY29" fmla="*/ 542925 h 5867400"/>
              <a:gd name="connsiteX30" fmla="*/ 21414 w 6593664"/>
              <a:gd name="connsiteY30" fmla="*/ 0 h 5867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6593664" h="5867400">
                <a:moveTo>
                  <a:pt x="6593664" y="5867400"/>
                </a:moveTo>
                <a:cubicBezTo>
                  <a:pt x="6475395" y="5676900"/>
                  <a:pt x="6357126" y="5486400"/>
                  <a:pt x="6222189" y="5324475"/>
                </a:cubicBezTo>
                <a:cubicBezTo>
                  <a:pt x="6087251" y="5162550"/>
                  <a:pt x="5911039" y="4964112"/>
                  <a:pt x="5784039" y="4895850"/>
                </a:cubicBezTo>
                <a:cubicBezTo>
                  <a:pt x="5657039" y="4827587"/>
                  <a:pt x="5569726" y="4902200"/>
                  <a:pt x="5460189" y="4914900"/>
                </a:cubicBezTo>
                <a:cubicBezTo>
                  <a:pt x="5350652" y="4927600"/>
                  <a:pt x="5204601" y="4946650"/>
                  <a:pt x="5126814" y="4972050"/>
                </a:cubicBezTo>
                <a:cubicBezTo>
                  <a:pt x="5049027" y="4997450"/>
                  <a:pt x="5053789" y="5075237"/>
                  <a:pt x="4993464" y="5067300"/>
                </a:cubicBezTo>
                <a:cubicBezTo>
                  <a:pt x="4933139" y="5059363"/>
                  <a:pt x="4855351" y="5016500"/>
                  <a:pt x="4764864" y="4924425"/>
                </a:cubicBezTo>
                <a:cubicBezTo>
                  <a:pt x="4674376" y="4832350"/>
                  <a:pt x="4564839" y="4575175"/>
                  <a:pt x="4450539" y="4514850"/>
                </a:cubicBezTo>
                <a:cubicBezTo>
                  <a:pt x="4336239" y="4454525"/>
                  <a:pt x="4175901" y="4538663"/>
                  <a:pt x="4079064" y="4562475"/>
                </a:cubicBezTo>
                <a:cubicBezTo>
                  <a:pt x="3982227" y="4586287"/>
                  <a:pt x="3969526" y="4670425"/>
                  <a:pt x="3869514" y="4657725"/>
                </a:cubicBezTo>
                <a:cubicBezTo>
                  <a:pt x="3769502" y="4645025"/>
                  <a:pt x="3575826" y="4533900"/>
                  <a:pt x="3478989" y="4486275"/>
                </a:cubicBezTo>
                <a:cubicBezTo>
                  <a:pt x="3382152" y="4438650"/>
                  <a:pt x="3332939" y="4452937"/>
                  <a:pt x="3288489" y="4371975"/>
                </a:cubicBezTo>
                <a:cubicBezTo>
                  <a:pt x="3244039" y="4291012"/>
                  <a:pt x="3234514" y="4081462"/>
                  <a:pt x="3212289" y="4000500"/>
                </a:cubicBezTo>
                <a:cubicBezTo>
                  <a:pt x="3190064" y="3919537"/>
                  <a:pt x="3174189" y="3937000"/>
                  <a:pt x="3155139" y="3886200"/>
                </a:cubicBezTo>
                <a:cubicBezTo>
                  <a:pt x="3136089" y="3835400"/>
                  <a:pt x="3140851" y="3760787"/>
                  <a:pt x="3097989" y="3695700"/>
                </a:cubicBezTo>
                <a:cubicBezTo>
                  <a:pt x="3055127" y="3630613"/>
                  <a:pt x="2950351" y="3586162"/>
                  <a:pt x="2897964" y="3495675"/>
                </a:cubicBezTo>
                <a:cubicBezTo>
                  <a:pt x="2845576" y="3405187"/>
                  <a:pt x="2813826" y="3295650"/>
                  <a:pt x="2783664" y="3152775"/>
                </a:cubicBezTo>
                <a:cubicBezTo>
                  <a:pt x="2753502" y="3009900"/>
                  <a:pt x="2742389" y="2776538"/>
                  <a:pt x="2716989" y="2638425"/>
                </a:cubicBezTo>
                <a:cubicBezTo>
                  <a:pt x="2691589" y="2500312"/>
                  <a:pt x="2691589" y="2392362"/>
                  <a:pt x="2631264" y="2324100"/>
                </a:cubicBezTo>
                <a:cubicBezTo>
                  <a:pt x="2570939" y="2255838"/>
                  <a:pt x="2439176" y="2259012"/>
                  <a:pt x="2355039" y="2228850"/>
                </a:cubicBezTo>
                <a:cubicBezTo>
                  <a:pt x="2270902" y="2198688"/>
                  <a:pt x="2185176" y="2182812"/>
                  <a:pt x="2126439" y="2143125"/>
                </a:cubicBezTo>
                <a:cubicBezTo>
                  <a:pt x="2067702" y="2103438"/>
                  <a:pt x="2048651" y="2032000"/>
                  <a:pt x="2002614" y="1990725"/>
                </a:cubicBezTo>
                <a:cubicBezTo>
                  <a:pt x="1956577" y="1949450"/>
                  <a:pt x="1913714" y="1998662"/>
                  <a:pt x="1850214" y="1895475"/>
                </a:cubicBezTo>
                <a:cubicBezTo>
                  <a:pt x="1786714" y="1792288"/>
                  <a:pt x="1707339" y="1465263"/>
                  <a:pt x="1621614" y="1371600"/>
                </a:cubicBezTo>
                <a:cubicBezTo>
                  <a:pt x="1535889" y="1277937"/>
                  <a:pt x="1437464" y="1352550"/>
                  <a:pt x="1335864" y="1333500"/>
                </a:cubicBezTo>
                <a:cubicBezTo>
                  <a:pt x="1234264" y="1314450"/>
                  <a:pt x="1115202" y="1328738"/>
                  <a:pt x="1012014" y="1257300"/>
                </a:cubicBezTo>
                <a:cubicBezTo>
                  <a:pt x="908826" y="1185862"/>
                  <a:pt x="826276" y="974725"/>
                  <a:pt x="716739" y="904875"/>
                </a:cubicBezTo>
                <a:cubicBezTo>
                  <a:pt x="607201" y="835025"/>
                  <a:pt x="462739" y="862012"/>
                  <a:pt x="354789" y="838200"/>
                </a:cubicBezTo>
                <a:cubicBezTo>
                  <a:pt x="246839" y="814387"/>
                  <a:pt x="127776" y="811212"/>
                  <a:pt x="69039" y="762000"/>
                </a:cubicBezTo>
                <a:cubicBezTo>
                  <a:pt x="10301" y="712787"/>
                  <a:pt x="10301" y="669925"/>
                  <a:pt x="2364" y="542925"/>
                </a:cubicBezTo>
                <a:cubicBezTo>
                  <a:pt x="-5573" y="415925"/>
                  <a:pt x="7920" y="207962"/>
                  <a:pt x="21414" y="0"/>
                </a:cubicBezTo>
              </a:path>
            </a:pathLst>
          </a:custGeom>
          <a:noFill/>
          <a:ln w="22225">
            <a:solidFill>
              <a:schemeClr val="bg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61" name="Ellipse 60">
            <a:extLst>
              <a:ext uri="{FF2B5EF4-FFF2-40B4-BE49-F238E27FC236}">
                <a16:creationId xmlns:a16="http://schemas.microsoft.com/office/drawing/2014/main" id="{3E54D4FE-B1A3-406A-A4AE-21554E83A278}"/>
              </a:ext>
            </a:extLst>
          </p:cNvPr>
          <p:cNvSpPr/>
          <p:nvPr/>
        </p:nvSpPr>
        <p:spPr>
          <a:xfrm rot="16200000">
            <a:off x="1843102" y="-932431"/>
            <a:ext cx="1628297" cy="1778390"/>
          </a:xfrm>
          <a:prstGeom prst="ellipse">
            <a:avLst/>
          </a:prstGeom>
          <a:solidFill>
            <a:schemeClr val="accent2"/>
          </a:solidFill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62" name="ZoneTexte 61">
            <a:extLst>
              <a:ext uri="{FF2B5EF4-FFF2-40B4-BE49-F238E27FC236}">
                <a16:creationId xmlns:a16="http://schemas.microsoft.com/office/drawing/2014/main" id="{D425A52C-29A4-4BCE-AB1D-5067B603549C}"/>
              </a:ext>
            </a:extLst>
          </p:cNvPr>
          <p:cNvSpPr txBox="1"/>
          <p:nvPr/>
        </p:nvSpPr>
        <p:spPr>
          <a:xfrm>
            <a:off x="2133205" y="190793"/>
            <a:ext cx="1096433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200" b="1" dirty="0">
                <a:solidFill>
                  <a:schemeClr val="bg1"/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Namur</a:t>
            </a:r>
            <a:endParaRPr lang="fr-BE" sz="1200" b="1" dirty="0">
              <a:solidFill>
                <a:schemeClr val="bg1"/>
              </a:solidFill>
              <a:latin typeface="Aharoni" panose="02010803020104030203" pitchFamily="2" charset="-79"/>
              <a:cs typeface="Aharoni" panose="02010803020104030203" pitchFamily="2" charset="-79"/>
            </a:endParaRPr>
          </a:p>
        </p:txBody>
      </p:sp>
      <p:sp>
        <p:nvSpPr>
          <p:cNvPr id="63" name="Ellipse 62">
            <a:extLst>
              <a:ext uri="{FF2B5EF4-FFF2-40B4-BE49-F238E27FC236}">
                <a16:creationId xmlns:a16="http://schemas.microsoft.com/office/drawing/2014/main" id="{BA172A28-9FBE-4E6C-9531-55773D21B403}"/>
              </a:ext>
            </a:extLst>
          </p:cNvPr>
          <p:cNvSpPr/>
          <p:nvPr/>
        </p:nvSpPr>
        <p:spPr>
          <a:xfrm>
            <a:off x="7034255" y="-490138"/>
            <a:ext cx="742267" cy="695325"/>
          </a:xfrm>
          <a:prstGeom prst="ellipse">
            <a:avLst/>
          </a:prstGeom>
          <a:solidFill>
            <a:schemeClr val="accent2"/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 dirty="0"/>
          </a:p>
        </p:txBody>
      </p:sp>
      <p:sp>
        <p:nvSpPr>
          <p:cNvPr id="64" name="ZoneTexte 63">
            <a:extLst>
              <a:ext uri="{FF2B5EF4-FFF2-40B4-BE49-F238E27FC236}">
                <a16:creationId xmlns:a16="http://schemas.microsoft.com/office/drawing/2014/main" id="{5678D1FB-BAB8-4A85-83E4-3FD9B0D4E52D}"/>
              </a:ext>
            </a:extLst>
          </p:cNvPr>
          <p:cNvSpPr txBox="1"/>
          <p:nvPr/>
        </p:nvSpPr>
        <p:spPr>
          <a:xfrm>
            <a:off x="6857173" y="-54739"/>
            <a:ext cx="1096433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000" b="1" dirty="0">
                <a:solidFill>
                  <a:schemeClr val="bg1"/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Huy</a:t>
            </a:r>
            <a:endParaRPr lang="fr-BE" sz="1000" b="1" dirty="0">
              <a:solidFill>
                <a:schemeClr val="bg1"/>
              </a:solidFill>
              <a:latin typeface="Aharoni" panose="02010803020104030203" pitchFamily="2" charset="-79"/>
              <a:cs typeface="Aharoni" panose="02010803020104030203" pitchFamily="2" charset="-79"/>
            </a:endParaRPr>
          </a:p>
        </p:txBody>
      </p:sp>
      <p:sp>
        <p:nvSpPr>
          <p:cNvPr id="8" name="Forme libre : forme 7">
            <a:extLst>
              <a:ext uri="{FF2B5EF4-FFF2-40B4-BE49-F238E27FC236}">
                <a16:creationId xmlns:a16="http://schemas.microsoft.com/office/drawing/2014/main" id="{21EBB0C5-4721-412A-A397-E2B3972DE91F}"/>
              </a:ext>
            </a:extLst>
          </p:cNvPr>
          <p:cNvSpPr/>
          <p:nvPr/>
        </p:nvSpPr>
        <p:spPr>
          <a:xfrm>
            <a:off x="6287298" y="205740"/>
            <a:ext cx="3245322" cy="2948940"/>
          </a:xfrm>
          <a:custGeom>
            <a:avLst/>
            <a:gdLst>
              <a:gd name="connsiteX0" fmla="*/ 989802 w 3245322"/>
              <a:gd name="connsiteY0" fmla="*/ 0 h 2948940"/>
              <a:gd name="connsiteX1" fmla="*/ 921222 w 3245322"/>
              <a:gd name="connsiteY1" fmla="*/ 220980 h 2948940"/>
              <a:gd name="connsiteX2" fmla="*/ 768822 w 3245322"/>
              <a:gd name="connsiteY2" fmla="*/ 388620 h 2948940"/>
              <a:gd name="connsiteX3" fmla="*/ 715482 w 3245322"/>
              <a:gd name="connsiteY3" fmla="*/ 601980 h 2948940"/>
              <a:gd name="connsiteX4" fmla="*/ 608802 w 3245322"/>
              <a:gd name="connsiteY4" fmla="*/ 853440 h 2948940"/>
              <a:gd name="connsiteX5" fmla="*/ 425922 w 3245322"/>
              <a:gd name="connsiteY5" fmla="*/ 1043940 h 2948940"/>
              <a:gd name="connsiteX6" fmla="*/ 90642 w 3245322"/>
              <a:gd name="connsiteY6" fmla="*/ 1181100 h 2948940"/>
              <a:gd name="connsiteX7" fmla="*/ 22062 w 3245322"/>
              <a:gd name="connsiteY7" fmla="*/ 1295400 h 2948940"/>
              <a:gd name="connsiteX8" fmla="*/ 418302 w 3245322"/>
              <a:gd name="connsiteY8" fmla="*/ 1516380 h 2948940"/>
              <a:gd name="connsiteX9" fmla="*/ 616422 w 3245322"/>
              <a:gd name="connsiteY9" fmla="*/ 1584960 h 2948940"/>
              <a:gd name="connsiteX10" fmla="*/ 700242 w 3245322"/>
              <a:gd name="connsiteY10" fmla="*/ 1737360 h 2948940"/>
              <a:gd name="connsiteX11" fmla="*/ 791682 w 3245322"/>
              <a:gd name="connsiteY11" fmla="*/ 1729740 h 2948940"/>
              <a:gd name="connsiteX12" fmla="*/ 852642 w 3245322"/>
              <a:gd name="connsiteY12" fmla="*/ 1920240 h 2948940"/>
              <a:gd name="connsiteX13" fmla="*/ 1172682 w 3245322"/>
              <a:gd name="connsiteY13" fmla="*/ 2034540 h 2948940"/>
              <a:gd name="connsiteX14" fmla="*/ 1271742 w 3245322"/>
              <a:gd name="connsiteY14" fmla="*/ 2011680 h 2948940"/>
              <a:gd name="connsiteX15" fmla="*/ 1523202 w 3245322"/>
              <a:gd name="connsiteY15" fmla="*/ 2164080 h 2948940"/>
              <a:gd name="connsiteX16" fmla="*/ 1637502 w 3245322"/>
              <a:gd name="connsiteY16" fmla="*/ 2125980 h 2948940"/>
              <a:gd name="connsiteX17" fmla="*/ 1805142 w 3245322"/>
              <a:gd name="connsiteY17" fmla="*/ 2209800 h 2948940"/>
              <a:gd name="connsiteX18" fmla="*/ 2109942 w 3245322"/>
              <a:gd name="connsiteY18" fmla="*/ 2491740 h 2948940"/>
              <a:gd name="connsiteX19" fmla="*/ 2765262 w 3245322"/>
              <a:gd name="connsiteY19" fmla="*/ 2895600 h 2948940"/>
              <a:gd name="connsiteX20" fmla="*/ 3054822 w 3245322"/>
              <a:gd name="connsiteY20" fmla="*/ 2933700 h 2948940"/>
              <a:gd name="connsiteX21" fmla="*/ 3245322 w 3245322"/>
              <a:gd name="connsiteY21" fmla="*/ 2948940 h 29489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3245322" h="2948940">
                <a:moveTo>
                  <a:pt x="989802" y="0"/>
                </a:moveTo>
                <a:cubicBezTo>
                  <a:pt x="973927" y="78105"/>
                  <a:pt x="958052" y="156210"/>
                  <a:pt x="921222" y="220980"/>
                </a:cubicBezTo>
                <a:cubicBezTo>
                  <a:pt x="884392" y="285750"/>
                  <a:pt x="803112" y="325120"/>
                  <a:pt x="768822" y="388620"/>
                </a:cubicBezTo>
                <a:cubicBezTo>
                  <a:pt x="734532" y="452120"/>
                  <a:pt x="742152" y="524510"/>
                  <a:pt x="715482" y="601980"/>
                </a:cubicBezTo>
                <a:cubicBezTo>
                  <a:pt x="688812" y="679450"/>
                  <a:pt x="657062" y="779780"/>
                  <a:pt x="608802" y="853440"/>
                </a:cubicBezTo>
                <a:cubicBezTo>
                  <a:pt x="560542" y="927100"/>
                  <a:pt x="512282" y="989330"/>
                  <a:pt x="425922" y="1043940"/>
                </a:cubicBezTo>
                <a:cubicBezTo>
                  <a:pt x="339562" y="1098550"/>
                  <a:pt x="157952" y="1139190"/>
                  <a:pt x="90642" y="1181100"/>
                </a:cubicBezTo>
                <a:cubicBezTo>
                  <a:pt x="23332" y="1223010"/>
                  <a:pt x="-32548" y="1239520"/>
                  <a:pt x="22062" y="1295400"/>
                </a:cubicBezTo>
                <a:cubicBezTo>
                  <a:pt x="76672" y="1351280"/>
                  <a:pt x="319242" y="1468120"/>
                  <a:pt x="418302" y="1516380"/>
                </a:cubicBezTo>
                <a:cubicBezTo>
                  <a:pt x="517362" y="1564640"/>
                  <a:pt x="569432" y="1548130"/>
                  <a:pt x="616422" y="1584960"/>
                </a:cubicBezTo>
                <a:cubicBezTo>
                  <a:pt x="663412" y="1621790"/>
                  <a:pt x="671032" y="1713230"/>
                  <a:pt x="700242" y="1737360"/>
                </a:cubicBezTo>
                <a:cubicBezTo>
                  <a:pt x="729452" y="1761490"/>
                  <a:pt x="766282" y="1699260"/>
                  <a:pt x="791682" y="1729740"/>
                </a:cubicBezTo>
                <a:cubicBezTo>
                  <a:pt x="817082" y="1760220"/>
                  <a:pt x="789142" y="1869440"/>
                  <a:pt x="852642" y="1920240"/>
                </a:cubicBezTo>
                <a:cubicBezTo>
                  <a:pt x="916142" y="1971040"/>
                  <a:pt x="1102832" y="2019300"/>
                  <a:pt x="1172682" y="2034540"/>
                </a:cubicBezTo>
                <a:cubicBezTo>
                  <a:pt x="1242532" y="2049780"/>
                  <a:pt x="1213322" y="1990090"/>
                  <a:pt x="1271742" y="2011680"/>
                </a:cubicBezTo>
                <a:cubicBezTo>
                  <a:pt x="1330162" y="2033270"/>
                  <a:pt x="1462242" y="2145030"/>
                  <a:pt x="1523202" y="2164080"/>
                </a:cubicBezTo>
                <a:cubicBezTo>
                  <a:pt x="1584162" y="2183130"/>
                  <a:pt x="1590512" y="2118360"/>
                  <a:pt x="1637502" y="2125980"/>
                </a:cubicBezTo>
                <a:cubicBezTo>
                  <a:pt x="1684492" y="2133600"/>
                  <a:pt x="1726402" y="2148840"/>
                  <a:pt x="1805142" y="2209800"/>
                </a:cubicBezTo>
                <a:cubicBezTo>
                  <a:pt x="1883882" y="2270760"/>
                  <a:pt x="1949922" y="2377440"/>
                  <a:pt x="2109942" y="2491740"/>
                </a:cubicBezTo>
                <a:cubicBezTo>
                  <a:pt x="2269962" y="2606040"/>
                  <a:pt x="2607782" y="2821940"/>
                  <a:pt x="2765262" y="2895600"/>
                </a:cubicBezTo>
                <a:cubicBezTo>
                  <a:pt x="2922742" y="2969260"/>
                  <a:pt x="2974812" y="2924810"/>
                  <a:pt x="3054822" y="2933700"/>
                </a:cubicBezTo>
                <a:cubicBezTo>
                  <a:pt x="3134832" y="2942590"/>
                  <a:pt x="3190077" y="2945765"/>
                  <a:pt x="3245322" y="294894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1" name="Forme libre : forme 20">
            <a:extLst>
              <a:ext uri="{FF2B5EF4-FFF2-40B4-BE49-F238E27FC236}">
                <a16:creationId xmlns:a16="http://schemas.microsoft.com/office/drawing/2014/main" id="{83EA6DCE-DBED-4720-9531-7F2E8C0892A3}"/>
              </a:ext>
            </a:extLst>
          </p:cNvPr>
          <p:cNvSpPr/>
          <p:nvPr/>
        </p:nvSpPr>
        <p:spPr>
          <a:xfrm>
            <a:off x="8618220" y="5486400"/>
            <a:ext cx="731520" cy="525780"/>
          </a:xfrm>
          <a:custGeom>
            <a:avLst/>
            <a:gdLst>
              <a:gd name="connsiteX0" fmla="*/ 0 w 731520"/>
              <a:gd name="connsiteY0" fmla="*/ 0 h 525780"/>
              <a:gd name="connsiteX1" fmla="*/ 228600 w 731520"/>
              <a:gd name="connsiteY1" fmla="*/ 289560 h 525780"/>
              <a:gd name="connsiteX2" fmla="*/ 731520 w 731520"/>
              <a:gd name="connsiteY2" fmla="*/ 525780 h 5257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31520" h="525780">
                <a:moveTo>
                  <a:pt x="0" y="0"/>
                </a:moveTo>
                <a:cubicBezTo>
                  <a:pt x="53340" y="100965"/>
                  <a:pt x="106680" y="201930"/>
                  <a:pt x="228600" y="289560"/>
                </a:cubicBezTo>
                <a:cubicBezTo>
                  <a:pt x="350520" y="377190"/>
                  <a:pt x="541020" y="451485"/>
                  <a:pt x="731520" y="52578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2" name="Forme libre : forme 21">
            <a:extLst>
              <a:ext uri="{FF2B5EF4-FFF2-40B4-BE49-F238E27FC236}">
                <a16:creationId xmlns:a16="http://schemas.microsoft.com/office/drawing/2014/main" id="{9820F068-4E1E-4285-8A17-2897DEE7F837}"/>
              </a:ext>
            </a:extLst>
          </p:cNvPr>
          <p:cNvSpPr/>
          <p:nvPr/>
        </p:nvSpPr>
        <p:spPr>
          <a:xfrm>
            <a:off x="9548813" y="3146818"/>
            <a:ext cx="661987" cy="257902"/>
          </a:xfrm>
          <a:custGeom>
            <a:avLst/>
            <a:gdLst>
              <a:gd name="connsiteX0" fmla="*/ 0 w 661987"/>
              <a:gd name="connsiteY0" fmla="*/ 5957 h 257902"/>
              <a:gd name="connsiteX1" fmla="*/ 95250 w 661987"/>
              <a:gd name="connsiteY1" fmla="*/ 5957 h 257902"/>
              <a:gd name="connsiteX2" fmla="*/ 171450 w 661987"/>
              <a:gd name="connsiteY2" fmla="*/ 67870 h 257902"/>
              <a:gd name="connsiteX3" fmla="*/ 381000 w 661987"/>
              <a:gd name="connsiteY3" fmla="*/ 105970 h 257902"/>
              <a:gd name="connsiteX4" fmla="*/ 581025 w 661987"/>
              <a:gd name="connsiteY4" fmla="*/ 239320 h 257902"/>
              <a:gd name="connsiteX5" fmla="*/ 661987 w 661987"/>
              <a:gd name="connsiteY5" fmla="*/ 253607 h 2579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61987" h="257902">
                <a:moveTo>
                  <a:pt x="0" y="5957"/>
                </a:moveTo>
                <a:cubicBezTo>
                  <a:pt x="33337" y="797"/>
                  <a:pt x="66675" y="-4362"/>
                  <a:pt x="95250" y="5957"/>
                </a:cubicBezTo>
                <a:cubicBezTo>
                  <a:pt x="123825" y="16276"/>
                  <a:pt x="123825" y="51201"/>
                  <a:pt x="171450" y="67870"/>
                </a:cubicBezTo>
                <a:cubicBezTo>
                  <a:pt x="219075" y="84539"/>
                  <a:pt x="312738" y="77395"/>
                  <a:pt x="381000" y="105970"/>
                </a:cubicBezTo>
                <a:cubicBezTo>
                  <a:pt x="449262" y="134545"/>
                  <a:pt x="534194" y="214714"/>
                  <a:pt x="581025" y="239320"/>
                </a:cubicBezTo>
                <a:cubicBezTo>
                  <a:pt x="627856" y="263926"/>
                  <a:pt x="644921" y="258766"/>
                  <a:pt x="661987" y="253607"/>
                </a:cubicBezTo>
              </a:path>
            </a:pathLst>
          </a:custGeom>
          <a:noFill/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5" name="Forme libre : forme 24">
            <a:extLst>
              <a:ext uri="{FF2B5EF4-FFF2-40B4-BE49-F238E27FC236}">
                <a16:creationId xmlns:a16="http://schemas.microsoft.com/office/drawing/2014/main" id="{AD2E428A-8335-4384-A1B1-58C29B4ACBC7}"/>
              </a:ext>
            </a:extLst>
          </p:cNvPr>
          <p:cNvSpPr/>
          <p:nvPr/>
        </p:nvSpPr>
        <p:spPr>
          <a:xfrm>
            <a:off x="6197600" y="4984750"/>
            <a:ext cx="1778000" cy="942569"/>
          </a:xfrm>
          <a:custGeom>
            <a:avLst/>
            <a:gdLst>
              <a:gd name="connsiteX0" fmla="*/ 0 w 1778000"/>
              <a:gd name="connsiteY0" fmla="*/ 273050 h 942569"/>
              <a:gd name="connsiteX1" fmla="*/ 209550 w 1778000"/>
              <a:gd name="connsiteY1" fmla="*/ 374650 h 942569"/>
              <a:gd name="connsiteX2" fmla="*/ 311150 w 1778000"/>
              <a:gd name="connsiteY2" fmla="*/ 425450 h 942569"/>
              <a:gd name="connsiteX3" fmla="*/ 361950 w 1778000"/>
              <a:gd name="connsiteY3" fmla="*/ 482600 h 942569"/>
              <a:gd name="connsiteX4" fmla="*/ 850900 w 1778000"/>
              <a:gd name="connsiteY4" fmla="*/ 533400 h 942569"/>
              <a:gd name="connsiteX5" fmla="*/ 914400 w 1778000"/>
              <a:gd name="connsiteY5" fmla="*/ 825500 h 942569"/>
              <a:gd name="connsiteX6" fmla="*/ 1041400 w 1778000"/>
              <a:gd name="connsiteY6" fmla="*/ 939800 h 942569"/>
              <a:gd name="connsiteX7" fmla="*/ 1143000 w 1778000"/>
              <a:gd name="connsiteY7" fmla="*/ 723900 h 942569"/>
              <a:gd name="connsiteX8" fmla="*/ 1193800 w 1778000"/>
              <a:gd name="connsiteY8" fmla="*/ 609600 h 942569"/>
              <a:gd name="connsiteX9" fmla="*/ 1365250 w 1778000"/>
              <a:gd name="connsiteY9" fmla="*/ 552450 h 942569"/>
              <a:gd name="connsiteX10" fmla="*/ 1504950 w 1778000"/>
              <a:gd name="connsiteY10" fmla="*/ 406400 h 942569"/>
              <a:gd name="connsiteX11" fmla="*/ 1562100 w 1778000"/>
              <a:gd name="connsiteY11" fmla="*/ 304800 h 942569"/>
              <a:gd name="connsiteX12" fmla="*/ 1727200 w 1778000"/>
              <a:gd name="connsiteY12" fmla="*/ 50800 h 942569"/>
              <a:gd name="connsiteX13" fmla="*/ 1778000 w 1778000"/>
              <a:gd name="connsiteY13" fmla="*/ 0 h 9425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778000" h="942569">
                <a:moveTo>
                  <a:pt x="0" y="273050"/>
                </a:moveTo>
                <a:lnTo>
                  <a:pt x="209550" y="374650"/>
                </a:lnTo>
                <a:cubicBezTo>
                  <a:pt x="261408" y="400050"/>
                  <a:pt x="285750" y="407458"/>
                  <a:pt x="311150" y="425450"/>
                </a:cubicBezTo>
                <a:cubicBezTo>
                  <a:pt x="336550" y="443442"/>
                  <a:pt x="271992" y="464608"/>
                  <a:pt x="361950" y="482600"/>
                </a:cubicBezTo>
                <a:cubicBezTo>
                  <a:pt x="451908" y="500592"/>
                  <a:pt x="758825" y="476250"/>
                  <a:pt x="850900" y="533400"/>
                </a:cubicBezTo>
                <a:cubicBezTo>
                  <a:pt x="942975" y="590550"/>
                  <a:pt x="882650" y="757767"/>
                  <a:pt x="914400" y="825500"/>
                </a:cubicBezTo>
                <a:cubicBezTo>
                  <a:pt x="946150" y="893233"/>
                  <a:pt x="1003300" y="956733"/>
                  <a:pt x="1041400" y="939800"/>
                </a:cubicBezTo>
                <a:cubicBezTo>
                  <a:pt x="1079500" y="922867"/>
                  <a:pt x="1117600" y="778933"/>
                  <a:pt x="1143000" y="723900"/>
                </a:cubicBezTo>
                <a:cubicBezTo>
                  <a:pt x="1168400" y="668867"/>
                  <a:pt x="1156758" y="638175"/>
                  <a:pt x="1193800" y="609600"/>
                </a:cubicBezTo>
                <a:cubicBezTo>
                  <a:pt x="1230842" y="581025"/>
                  <a:pt x="1313392" y="586317"/>
                  <a:pt x="1365250" y="552450"/>
                </a:cubicBezTo>
                <a:cubicBezTo>
                  <a:pt x="1417108" y="518583"/>
                  <a:pt x="1472142" y="447675"/>
                  <a:pt x="1504950" y="406400"/>
                </a:cubicBezTo>
                <a:cubicBezTo>
                  <a:pt x="1537758" y="365125"/>
                  <a:pt x="1525058" y="364067"/>
                  <a:pt x="1562100" y="304800"/>
                </a:cubicBezTo>
                <a:cubicBezTo>
                  <a:pt x="1599142" y="245533"/>
                  <a:pt x="1691217" y="101600"/>
                  <a:pt x="1727200" y="50800"/>
                </a:cubicBezTo>
                <a:cubicBezTo>
                  <a:pt x="1763183" y="0"/>
                  <a:pt x="1770591" y="0"/>
                  <a:pt x="1778000" y="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6" name="Forme libre : forme 25">
            <a:extLst>
              <a:ext uri="{FF2B5EF4-FFF2-40B4-BE49-F238E27FC236}">
                <a16:creationId xmlns:a16="http://schemas.microsoft.com/office/drawing/2014/main" id="{7A9A74E1-9B0A-4C34-997F-C5190D90E1F4}"/>
              </a:ext>
            </a:extLst>
          </p:cNvPr>
          <p:cNvSpPr/>
          <p:nvPr/>
        </p:nvSpPr>
        <p:spPr>
          <a:xfrm>
            <a:off x="5359400" y="1949450"/>
            <a:ext cx="901700" cy="1136650"/>
          </a:xfrm>
          <a:custGeom>
            <a:avLst/>
            <a:gdLst>
              <a:gd name="connsiteX0" fmla="*/ 901700 w 901700"/>
              <a:gd name="connsiteY0" fmla="*/ 0 h 1136650"/>
              <a:gd name="connsiteX1" fmla="*/ 781050 w 901700"/>
              <a:gd name="connsiteY1" fmla="*/ 146050 h 1136650"/>
              <a:gd name="connsiteX2" fmla="*/ 469900 w 901700"/>
              <a:gd name="connsiteY2" fmla="*/ 355600 h 1136650"/>
              <a:gd name="connsiteX3" fmla="*/ 203200 w 901700"/>
              <a:gd name="connsiteY3" fmla="*/ 514350 h 1136650"/>
              <a:gd name="connsiteX4" fmla="*/ 139700 w 901700"/>
              <a:gd name="connsiteY4" fmla="*/ 685800 h 1136650"/>
              <a:gd name="connsiteX5" fmla="*/ 88900 w 901700"/>
              <a:gd name="connsiteY5" fmla="*/ 869950 h 1136650"/>
              <a:gd name="connsiteX6" fmla="*/ 0 w 901700"/>
              <a:gd name="connsiteY6" fmla="*/ 1136650 h 1136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01700" h="1136650">
                <a:moveTo>
                  <a:pt x="901700" y="0"/>
                </a:moveTo>
                <a:cubicBezTo>
                  <a:pt x="877358" y="43391"/>
                  <a:pt x="853017" y="86783"/>
                  <a:pt x="781050" y="146050"/>
                </a:cubicBezTo>
                <a:cubicBezTo>
                  <a:pt x="709083" y="205317"/>
                  <a:pt x="469900" y="355600"/>
                  <a:pt x="469900" y="355600"/>
                </a:cubicBezTo>
                <a:cubicBezTo>
                  <a:pt x="373592" y="416983"/>
                  <a:pt x="258233" y="459317"/>
                  <a:pt x="203200" y="514350"/>
                </a:cubicBezTo>
                <a:cubicBezTo>
                  <a:pt x="148167" y="569383"/>
                  <a:pt x="158750" y="626533"/>
                  <a:pt x="139700" y="685800"/>
                </a:cubicBezTo>
                <a:cubicBezTo>
                  <a:pt x="120650" y="745067"/>
                  <a:pt x="112183" y="794808"/>
                  <a:pt x="88900" y="869950"/>
                </a:cubicBezTo>
                <a:cubicBezTo>
                  <a:pt x="65617" y="945092"/>
                  <a:pt x="32808" y="1040871"/>
                  <a:pt x="0" y="113665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2" name="Forme libre : forme 31">
            <a:extLst>
              <a:ext uri="{FF2B5EF4-FFF2-40B4-BE49-F238E27FC236}">
                <a16:creationId xmlns:a16="http://schemas.microsoft.com/office/drawing/2014/main" id="{6ED083DC-0EC6-4148-8B33-6AEB634D54E8}"/>
              </a:ext>
            </a:extLst>
          </p:cNvPr>
          <p:cNvSpPr/>
          <p:nvPr/>
        </p:nvSpPr>
        <p:spPr>
          <a:xfrm>
            <a:off x="5286375" y="4826000"/>
            <a:ext cx="422275" cy="358775"/>
          </a:xfrm>
          <a:custGeom>
            <a:avLst/>
            <a:gdLst>
              <a:gd name="connsiteX0" fmla="*/ 0 w 422275"/>
              <a:gd name="connsiteY0" fmla="*/ 358775 h 358775"/>
              <a:gd name="connsiteX1" fmla="*/ 276225 w 422275"/>
              <a:gd name="connsiteY1" fmla="*/ 161925 h 358775"/>
              <a:gd name="connsiteX2" fmla="*/ 422275 w 422275"/>
              <a:gd name="connsiteY2" fmla="*/ 0 h 358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22275" h="358775">
                <a:moveTo>
                  <a:pt x="0" y="358775"/>
                </a:moveTo>
                <a:cubicBezTo>
                  <a:pt x="102923" y="290248"/>
                  <a:pt x="205846" y="221721"/>
                  <a:pt x="276225" y="161925"/>
                </a:cubicBezTo>
                <a:cubicBezTo>
                  <a:pt x="346604" y="102129"/>
                  <a:pt x="384439" y="51064"/>
                  <a:pt x="422275" y="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4" name="Forme libre : forme 33">
            <a:extLst>
              <a:ext uri="{FF2B5EF4-FFF2-40B4-BE49-F238E27FC236}">
                <a16:creationId xmlns:a16="http://schemas.microsoft.com/office/drawing/2014/main" id="{5762933B-4840-49D9-81F9-09DEB9F69A78}"/>
              </a:ext>
            </a:extLst>
          </p:cNvPr>
          <p:cNvSpPr/>
          <p:nvPr/>
        </p:nvSpPr>
        <p:spPr>
          <a:xfrm>
            <a:off x="5492750" y="5953125"/>
            <a:ext cx="12700" cy="257175"/>
          </a:xfrm>
          <a:custGeom>
            <a:avLst/>
            <a:gdLst>
              <a:gd name="connsiteX0" fmla="*/ 12700 w 12700"/>
              <a:gd name="connsiteY0" fmla="*/ 0 h 257175"/>
              <a:gd name="connsiteX1" fmla="*/ 0 w 12700"/>
              <a:gd name="connsiteY1" fmla="*/ 257175 h 257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2700" h="257175">
                <a:moveTo>
                  <a:pt x="12700" y="0"/>
                </a:moveTo>
                <a:lnTo>
                  <a:pt x="0" y="257175"/>
                </a:ln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5" name="Forme libre : forme 34">
            <a:extLst>
              <a:ext uri="{FF2B5EF4-FFF2-40B4-BE49-F238E27FC236}">
                <a16:creationId xmlns:a16="http://schemas.microsoft.com/office/drawing/2014/main" id="{043BC54E-1889-4104-91EC-461FB497001C}"/>
              </a:ext>
            </a:extLst>
          </p:cNvPr>
          <p:cNvSpPr/>
          <p:nvPr/>
        </p:nvSpPr>
        <p:spPr>
          <a:xfrm>
            <a:off x="5528250" y="5241926"/>
            <a:ext cx="183575" cy="330200"/>
          </a:xfrm>
          <a:custGeom>
            <a:avLst/>
            <a:gdLst>
              <a:gd name="connsiteX0" fmla="*/ 183575 w 183575"/>
              <a:gd name="connsiteY0" fmla="*/ 0 h 327025"/>
              <a:gd name="connsiteX1" fmla="*/ 34350 w 183575"/>
              <a:gd name="connsiteY1" fmla="*/ 234950 h 327025"/>
              <a:gd name="connsiteX2" fmla="*/ 5775 w 183575"/>
              <a:gd name="connsiteY2" fmla="*/ 298450 h 327025"/>
              <a:gd name="connsiteX3" fmla="*/ 120075 w 183575"/>
              <a:gd name="connsiteY3" fmla="*/ 327025 h 327025"/>
              <a:gd name="connsiteX0" fmla="*/ 183575 w 183575"/>
              <a:gd name="connsiteY0" fmla="*/ 0 h 330200"/>
              <a:gd name="connsiteX1" fmla="*/ 34350 w 183575"/>
              <a:gd name="connsiteY1" fmla="*/ 234950 h 330200"/>
              <a:gd name="connsiteX2" fmla="*/ 5775 w 183575"/>
              <a:gd name="connsiteY2" fmla="*/ 298450 h 330200"/>
              <a:gd name="connsiteX3" fmla="*/ 129600 w 183575"/>
              <a:gd name="connsiteY3" fmla="*/ 330200 h 330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3575" h="330200">
                <a:moveTo>
                  <a:pt x="183575" y="0"/>
                </a:moveTo>
                <a:cubicBezTo>
                  <a:pt x="123779" y="92604"/>
                  <a:pt x="63983" y="185208"/>
                  <a:pt x="34350" y="234950"/>
                </a:cubicBezTo>
                <a:cubicBezTo>
                  <a:pt x="4717" y="284692"/>
                  <a:pt x="-8513" y="283104"/>
                  <a:pt x="5775" y="298450"/>
                </a:cubicBezTo>
                <a:cubicBezTo>
                  <a:pt x="20062" y="313796"/>
                  <a:pt x="79593" y="323585"/>
                  <a:pt x="129600" y="33020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9" name="Forme libre : forme 38">
            <a:extLst>
              <a:ext uri="{FF2B5EF4-FFF2-40B4-BE49-F238E27FC236}">
                <a16:creationId xmlns:a16="http://schemas.microsoft.com/office/drawing/2014/main" id="{9F784947-8CBA-4DDF-A906-A82B90FD3C12}"/>
              </a:ext>
            </a:extLst>
          </p:cNvPr>
          <p:cNvSpPr/>
          <p:nvPr/>
        </p:nvSpPr>
        <p:spPr>
          <a:xfrm>
            <a:off x="9004300" y="5702300"/>
            <a:ext cx="1276350" cy="1162050"/>
          </a:xfrm>
          <a:custGeom>
            <a:avLst/>
            <a:gdLst>
              <a:gd name="connsiteX0" fmla="*/ 1276350 w 1276350"/>
              <a:gd name="connsiteY0" fmla="*/ 0 h 1162050"/>
              <a:gd name="connsiteX1" fmla="*/ 1028700 w 1276350"/>
              <a:gd name="connsiteY1" fmla="*/ 152400 h 1162050"/>
              <a:gd name="connsiteX2" fmla="*/ 406400 w 1276350"/>
              <a:gd name="connsiteY2" fmla="*/ 704850 h 1162050"/>
              <a:gd name="connsiteX3" fmla="*/ 82550 w 1276350"/>
              <a:gd name="connsiteY3" fmla="*/ 1041400 h 1162050"/>
              <a:gd name="connsiteX4" fmla="*/ 0 w 1276350"/>
              <a:gd name="connsiteY4" fmla="*/ 1162050 h 1162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76350" h="1162050">
                <a:moveTo>
                  <a:pt x="1276350" y="0"/>
                </a:moveTo>
                <a:cubicBezTo>
                  <a:pt x="1225021" y="17462"/>
                  <a:pt x="1173692" y="34925"/>
                  <a:pt x="1028700" y="152400"/>
                </a:cubicBezTo>
                <a:cubicBezTo>
                  <a:pt x="883708" y="269875"/>
                  <a:pt x="564092" y="556683"/>
                  <a:pt x="406400" y="704850"/>
                </a:cubicBezTo>
                <a:cubicBezTo>
                  <a:pt x="248708" y="853017"/>
                  <a:pt x="150283" y="965200"/>
                  <a:pt x="82550" y="1041400"/>
                </a:cubicBezTo>
                <a:cubicBezTo>
                  <a:pt x="14817" y="1117600"/>
                  <a:pt x="7408" y="1139825"/>
                  <a:pt x="0" y="1162050"/>
                </a:cubicBezTo>
              </a:path>
            </a:pathLst>
          </a:cu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86" name="Forme libre : forme 85">
            <a:extLst>
              <a:ext uri="{FF2B5EF4-FFF2-40B4-BE49-F238E27FC236}">
                <a16:creationId xmlns:a16="http://schemas.microsoft.com/office/drawing/2014/main" id="{9BC2CEB2-1135-4D39-B39A-9BA4BADD7946}"/>
              </a:ext>
            </a:extLst>
          </p:cNvPr>
          <p:cNvSpPr/>
          <p:nvPr/>
        </p:nvSpPr>
        <p:spPr>
          <a:xfrm>
            <a:off x="9016931" y="5695950"/>
            <a:ext cx="1276350" cy="1162050"/>
          </a:xfrm>
          <a:custGeom>
            <a:avLst/>
            <a:gdLst>
              <a:gd name="connsiteX0" fmla="*/ 1276350 w 1276350"/>
              <a:gd name="connsiteY0" fmla="*/ 0 h 1162050"/>
              <a:gd name="connsiteX1" fmla="*/ 1028700 w 1276350"/>
              <a:gd name="connsiteY1" fmla="*/ 152400 h 1162050"/>
              <a:gd name="connsiteX2" fmla="*/ 406400 w 1276350"/>
              <a:gd name="connsiteY2" fmla="*/ 704850 h 1162050"/>
              <a:gd name="connsiteX3" fmla="*/ 82550 w 1276350"/>
              <a:gd name="connsiteY3" fmla="*/ 1041400 h 1162050"/>
              <a:gd name="connsiteX4" fmla="*/ 0 w 1276350"/>
              <a:gd name="connsiteY4" fmla="*/ 1162050 h 1162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76350" h="1162050">
                <a:moveTo>
                  <a:pt x="1276350" y="0"/>
                </a:moveTo>
                <a:cubicBezTo>
                  <a:pt x="1225021" y="17462"/>
                  <a:pt x="1173692" y="34925"/>
                  <a:pt x="1028700" y="152400"/>
                </a:cubicBezTo>
                <a:cubicBezTo>
                  <a:pt x="883708" y="269875"/>
                  <a:pt x="564092" y="556683"/>
                  <a:pt x="406400" y="704850"/>
                </a:cubicBezTo>
                <a:cubicBezTo>
                  <a:pt x="248708" y="853017"/>
                  <a:pt x="150283" y="965200"/>
                  <a:pt x="82550" y="1041400"/>
                </a:cubicBezTo>
                <a:cubicBezTo>
                  <a:pt x="14817" y="1117600"/>
                  <a:pt x="7408" y="1139825"/>
                  <a:pt x="0" y="1162050"/>
                </a:cubicBezTo>
              </a:path>
            </a:pathLst>
          </a:custGeom>
          <a:noFill/>
          <a:ln w="22225">
            <a:solidFill>
              <a:schemeClr val="bg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55" name="Ellipse 54">
            <a:extLst>
              <a:ext uri="{FF2B5EF4-FFF2-40B4-BE49-F238E27FC236}">
                <a16:creationId xmlns:a16="http://schemas.microsoft.com/office/drawing/2014/main" id="{0613EE4E-1534-4E8B-A8A4-AC877E6843D5}"/>
              </a:ext>
            </a:extLst>
          </p:cNvPr>
          <p:cNvSpPr/>
          <p:nvPr/>
        </p:nvSpPr>
        <p:spPr>
          <a:xfrm>
            <a:off x="9292852" y="5487143"/>
            <a:ext cx="742267" cy="695325"/>
          </a:xfrm>
          <a:prstGeom prst="ellipse">
            <a:avLst/>
          </a:prstGeom>
          <a:solidFill>
            <a:schemeClr val="accent2"/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 dirty="0"/>
          </a:p>
        </p:txBody>
      </p:sp>
      <p:sp>
        <p:nvSpPr>
          <p:cNvPr id="59" name="ZoneTexte 58">
            <a:extLst>
              <a:ext uri="{FF2B5EF4-FFF2-40B4-BE49-F238E27FC236}">
                <a16:creationId xmlns:a16="http://schemas.microsoft.com/office/drawing/2014/main" id="{4630EB21-FD0B-452F-820D-CAB2EC8CABFB}"/>
              </a:ext>
            </a:extLst>
          </p:cNvPr>
          <p:cNvSpPr txBox="1"/>
          <p:nvPr/>
        </p:nvSpPr>
        <p:spPr>
          <a:xfrm>
            <a:off x="9134528" y="5650958"/>
            <a:ext cx="109643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000" b="1" dirty="0">
                <a:solidFill>
                  <a:schemeClr val="bg1"/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Marche-en-Famenne</a:t>
            </a:r>
            <a:endParaRPr lang="fr-BE" sz="1000" b="1" dirty="0">
              <a:solidFill>
                <a:schemeClr val="bg1"/>
              </a:solidFill>
              <a:latin typeface="Aharoni" panose="02010803020104030203" pitchFamily="2" charset="-79"/>
              <a:cs typeface="Aharoni" panose="02010803020104030203" pitchFamily="2" charset="-79"/>
            </a:endParaRPr>
          </a:p>
        </p:txBody>
      </p:sp>
      <p:sp>
        <p:nvSpPr>
          <p:cNvPr id="87" name="Forme libre : forme 86">
            <a:extLst>
              <a:ext uri="{FF2B5EF4-FFF2-40B4-BE49-F238E27FC236}">
                <a16:creationId xmlns:a16="http://schemas.microsoft.com/office/drawing/2014/main" id="{0BEA71B8-D286-4921-BEE9-40E4E94BA74D}"/>
              </a:ext>
            </a:extLst>
          </p:cNvPr>
          <p:cNvSpPr>
            <a:spLocks noChangeAspect="1"/>
          </p:cNvSpPr>
          <p:nvPr/>
        </p:nvSpPr>
        <p:spPr>
          <a:xfrm>
            <a:off x="2413136" y="870695"/>
            <a:ext cx="2232134" cy="6115251"/>
          </a:xfrm>
          <a:custGeom>
            <a:avLst/>
            <a:gdLst>
              <a:gd name="connsiteX0" fmla="*/ 67451 w 667823"/>
              <a:gd name="connsiteY0" fmla="*/ 0 h 1894400"/>
              <a:gd name="connsiteX1" fmla="*/ 16651 w 667823"/>
              <a:gd name="connsiteY1" fmla="*/ 111125 h 1894400"/>
              <a:gd name="connsiteX2" fmla="*/ 48401 w 667823"/>
              <a:gd name="connsiteY2" fmla="*/ 200025 h 1894400"/>
              <a:gd name="connsiteX3" fmla="*/ 111901 w 667823"/>
              <a:gd name="connsiteY3" fmla="*/ 279400 h 1894400"/>
              <a:gd name="connsiteX4" fmla="*/ 73801 w 667823"/>
              <a:gd name="connsiteY4" fmla="*/ 492125 h 1894400"/>
              <a:gd name="connsiteX5" fmla="*/ 86501 w 667823"/>
              <a:gd name="connsiteY5" fmla="*/ 581025 h 1894400"/>
              <a:gd name="connsiteX6" fmla="*/ 64276 w 667823"/>
              <a:gd name="connsiteY6" fmla="*/ 654050 h 1894400"/>
              <a:gd name="connsiteX7" fmla="*/ 76976 w 667823"/>
              <a:gd name="connsiteY7" fmla="*/ 736600 h 1894400"/>
              <a:gd name="connsiteX8" fmla="*/ 776 w 667823"/>
              <a:gd name="connsiteY8" fmla="*/ 781050 h 1894400"/>
              <a:gd name="connsiteX9" fmla="*/ 38876 w 667823"/>
              <a:gd name="connsiteY9" fmla="*/ 838200 h 1894400"/>
              <a:gd name="connsiteX10" fmla="*/ 61101 w 667823"/>
              <a:gd name="connsiteY10" fmla="*/ 914400 h 1894400"/>
              <a:gd name="connsiteX11" fmla="*/ 102376 w 667823"/>
              <a:gd name="connsiteY11" fmla="*/ 1019175 h 1894400"/>
              <a:gd name="connsiteX12" fmla="*/ 121426 w 667823"/>
              <a:gd name="connsiteY12" fmla="*/ 1041400 h 1894400"/>
              <a:gd name="connsiteX13" fmla="*/ 140476 w 667823"/>
              <a:gd name="connsiteY13" fmla="*/ 1139825 h 1894400"/>
              <a:gd name="connsiteX14" fmla="*/ 143651 w 667823"/>
              <a:gd name="connsiteY14" fmla="*/ 1219200 h 1894400"/>
              <a:gd name="connsiteX15" fmla="*/ 165876 w 667823"/>
              <a:gd name="connsiteY15" fmla="*/ 1308100 h 1894400"/>
              <a:gd name="connsiteX16" fmla="*/ 248426 w 667823"/>
              <a:gd name="connsiteY16" fmla="*/ 1504950 h 1894400"/>
              <a:gd name="connsiteX17" fmla="*/ 194451 w 667823"/>
              <a:gd name="connsiteY17" fmla="*/ 1552575 h 1894400"/>
              <a:gd name="connsiteX18" fmla="*/ 159526 w 667823"/>
              <a:gd name="connsiteY18" fmla="*/ 1606550 h 1894400"/>
              <a:gd name="connsiteX19" fmla="*/ 248426 w 667823"/>
              <a:gd name="connsiteY19" fmla="*/ 1704975 h 1894400"/>
              <a:gd name="connsiteX20" fmla="*/ 308751 w 667823"/>
              <a:gd name="connsiteY20" fmla="*/ 1704975 h 1894400"/>
              <a:gd name="connsiteX21" fmla="*/ 397651 w 667823"/>
              <a:gd name="connsiteY21" fmla="*/ 1682750 h 1894400"/>
              <a:gd name="connsiteX22" fmla="*/ 480201 w 667823"/>
              <a:gd name="connsiteY22" fmla="*/ 1752600 h 1894400"/>
              <a:gd name="connsiteX23" fmla="*/ 502426 w 667823"/>
              <a:gd name="connsiteY23" fmla="*/ 1838325 h 1894400"/>
              <a:gd name="connsiteX24" fmla="*/ 604026 w 667823"/>
              <a:gd name="connsiteY24" fmla="*/ 1809750 h 1894400"/>
              <a:gd name="connsiteX25" fmla="*/ 661176 w 667823"/>
              <a:gd name="connsiteY25" fmla="*/ 1885950 h 1894400"/>
              <a:gd name="connsiteX26" fmla="*/ 664351 w 667823"/>
              <a:gd name="connsiteY26" fmla="*/ 1889125 h 1894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667823" h="1894400">
                <a:moveTo>
                  <a:pt x="67451" y="0"/>
                </a:moveTo>
                <a:cubicBezTo>
                  <a:pt x="43638" y="38894"/>
                  <a:pt x="19826" y="77788"/>
                  <a:pt x="16651" y="111125"/>
                </a:cubicBezTo>
                <a:cubicBezTo>
                  <a:pt x="13476" y="144462"/>
                  <a:pt x="32526" y="171979"/>
                  <a:pt x="48401" y="200025"/>
                </a:cubicBezTo>
                <a:cubicBezTo>
                  <a:pt x="64276" y="228071"/>
                  <a:pt x="107668" y="230717"/>
                  <a:pt x="111901" y="279400"/>
                </a:cubicBezTo>
                <a:cubicBezTo>
                  <a:pt x="116134" y="328083"/>
                  <a:pt x="78034" y="441854"/>
                  <a:pt x="73801" y="492125"/>
                </a:cubicBezTo>
                <a:cubicBezTo>
                  <a:pt x="69568" y="542396"/>
                  <a:pt x="88088" y="554038"/>
                  <a:pt x="86501" y="581025"/>
                </a:cubicBezTo>
                <a:cubicBezTo>
                  <a:pt x="84914" y="608012"/>
                  <a:pt x="65863" y="628121"/>
                  <a:pt x="64276" y="654050"/>
                </a:cubicBezTo>
                <a:cubicBezTo>
                  <a:pt x="62688" y="679979"/>
                  <a:pt x="87559" y="715433"/>
                  <a:pt x="76976" y="736600"/>
                </a:cubicBezTo>
                <a:cubicBezTo>
                  <a:pt x="66393" y="757767"/>
                  <a:pt x="7126" y="764117"/>
                  <a:pt x="776" y="781050"/>
                </a:cubicBezTo>
                <a:cubicBezTo>
                  <a:pt x="-5574" y="797983"/>
                  <a:pt x="28822" y="815975"/>
                  <a:pt x="38876" y="838200"/>
                </a:cubicBezTo>
                <a:cubicBezTo>
                  <a:pt x="48930" y="860425"/>
                  <a:pt x="50518" y="884238"/>
                  <a:pt x="61101" y="914400"/>
                </a:cubicBezTo>
                <a:cubicBezTo>
                  <a:pt x="71684" y="944563"/>
                  <a:pt x="92322" y="998008"/>
                  <a:pt x="102376" y="1019175"/>
                </a:cubicBezTo>
                <a:cubicBezTo>
                  <a:pt x="112430" y="1040342"/>
                  <a:pt x="115076" y="1021292"/>
                  <a:pt x="121426" y="1041400"/>
                </a:cubicBezTo>
                <a:cubicBezTo>
                  <a:pt x="127776" y="1061508"/>
                  <a:pt x="136772" y="1110192"/>
                  <a:pt x="140476" y="1139825"/>
                </a:cubicBezTo>
                <a:cubicBezTo>
                  <a:pt x="144180" y="1169458"/>
                  <a:pt x="139418" y="1191154"/>
                  <a:pt x="143651" y="1219200"/>
                </a:cubicBezTo>
                <a:cubicBezTo>
                  <a:pt x="147884" y="1247246"/>
                  <a:pt x="148414" y="1260475"/>
                  <a:pt x="165876" y="1308100"/>
                </a:cubicBezTo>
                <a:cubicBezTo>
                  <a:pt x="183339" y="1355725"/>
                  <a:pt x="243664" y="1464204"/>
                  <a:pt x="248426" y="1504950"/>
                </a:cubicBezTo>
                <a:cubicBezTo>
                  <a:pt x="253188" y="1545696"/>
                  <a:pt x="209268" y="1535642"/>
                  <a:pt x="194451" y="1552575"/>
                </a:cubicBezTo>
                <a:cubicBezTo>
                  <a:pt x="179634" y="1569508"/>
                  <a:pt x="150530" y="1581150"/>
                  <a:pt x="159526" y="1606550"/>
                </a:cubicBezTo>
                <a:cubicBezTo>
                  <a:pt x="168522" y="1631950"/>
                  <a:pt x="223555" y="1688571"/>
                  <a:pt x="248426" y="1704975"/>
                </a:cubicBezTo>
                <a:cubicBezTo>
                  <a:pt x="273297" y="1721379"/>
                  <a:pt x="283880" y="1708679"/>
                  <a:pt x="308751" y="1704975"/>
                </a:cubicBezTo>
                <a:cubicBezTo>
                  <a:pt x="333622" y="1701271"/>
                  <a:pt x="369076" y="1674812"/>
                  <a:pt x="397651" y="1682750"/>
                </a:cubicBezTo>
                <a:cubicBezTo>
                  <a:pt x="426226" y="1690688"/>
                  <a:pt x="462739" y="1726671"/>
                  <a:pt x="480201" y="1752600"/>
                </a:cubicBezTo>
                <a:cubicBezTo>
                  <a:pt x="497663" y="1778529"/>
                  <a:pt x="481789" y="1828800"/>
                  <a:pt x="502426" y="1838325"/>
                </a:cubicBezTo>
                <a:cubicBezTo>
                  <a:pt x="523063" y="1847850"/>
                  <a:pt x="577568" y="1801812"/>
                  <a:pt x="604026" y="1809750"/>
                </a:cubicBezTo>
                <a:cubicBezTo>
                  <a:pt x="630484" y="1817688"/>
                  <a:pt x="661176" y="1885950"/>
                  <a:pt x="661176" y="1885950"/>
                </a:cubicBezTo>
                <a:cubicBezTo>
                  <a:pt x="671230" y="1899179"/>
                  <a:pt x="667790" y="1894152"/>
                  <a:pt x="664351" y="1889125"/>
                </a:cubicBezTo>
              </a:path>
            </a:pathLst>
          </a:custGeom>
          <a:noFill/>
          <a:ln w="25400">
            <a:solidFill>
              <a:schemeClr val="tx1"/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91" name="Forme libre : forme 90">
            <a:extLst>
              <a:ext uri="{FF2B5EF4-FFF2-40B4-BE49-F238E27FC236}">
                <a16:creationId xmlns:a16="http://schemas.microsoft.com/office/drawing/2014/main" id="{C5038E67-EDD3-465A-824D-481BD74D188B}"/>
              </a:ext>
            </a:extLst>
          </p:cNvPr>
          <p:cNvSpPr>
            <a:spLocks noChangeAspect="1"/>
          </p:cNvSpPr>
          <p:nvPr/>
        </p:nvSpPr>
        <p:spPr>
          <a:xfrm>
            <a:off x="2410326" y="879608"/>
            <a:ext cx="2232134" cy="6115251"/>
          </a:xfrm>
          <a:custGeom>
            <a:avLst/>
            <a:gdLst>
              <a:gd name="connsiteX0" fmla="*/ 67451 w 667823"/>
              <a:gd name="connsiteY0" fmla="*/ 0 h 1894400"/>
              <a:gd name="connsiteX1" fmla="*/ 16651 w 667823"/>
              <a:gd name="connsiteY1" fmla="*/ 111125 h 1894400"/>
              <a:gd name="connsiteX2" fmla="*/ 48401 w 667823"/>
              <a:gd name="connsiteY2" fmla="*/ 200025 h 1894400"/>
              <a:gd name="connsiteX3" fmla="*/ 111901 w 667823"/>
              <a:gd name="connsiteY3" fmla="*/ 279400 h 1894400"/>
              <a:gd name="connsiteX4" fmla="*/ 73801 w 667823"/>
              <a:gd name="connsiteY4" fmla="*/ 492125 h 1894400"/>
              <a:gd name="connsiteX5" fmla="*/ 86501 w 667823"/>
              <a:gd name="connsiteY5" fmla="*/ 581025 h 1894400"/>
              <a:gd name="connsiteX6" fmla="*/ 64276 w 667823"/>
              <a:gd name="connsiteY6" fmla="*/ 654050 h 1894400"/>
              <a:gd name="connsiteX7" fmla="*/ 76976 w 667823"/>
              <a:gd name="connsiteY7" fmla="*/ 736600 h 1894400"/>
              <a:gd name="connsiteX8" fmla="*/ 776 w 667823"/>
              <a:gd name="connsiteY8" fmla="*/ 781050 h 1894400"/>
              <a:gd name="connsiteX9" fmla="*/ 38876 w 667823"/>
              <a:gd name="connsiteY9" fmla="*/ 838200 h 1894400"/>
              <a:gd name="connsiteX10" fmla="*/ 61101 w 667823"/>
              <a:gd name="connsiteY10" fmla="*/ 914400 h 1894400"/>
              <a:gd name="connsiteX11" fmla="*/ 102376 w 667823"/>
              <a:gd name="connsiteY11" fmla="*/ 1019175 h 1894400"/>
              <a:gd name="connsiteX12" fmla="*/ 121426 w 667823"/>
              <a:gd name="connsiteY12" fmla="*/ 1041400 h 1894400"/>
              <a:gd name="connsiteX13" fmla="*/ 140476 w 667823"/>
              <a:gd name="connsiteY13" fmla="*/ 1139825 h 1894400"/>
              <a:gd name="connsiteX14" fmla="*/ 143651 w 667823"/>
              <a:gd name="connsiteY14" fmla="*/ 1219200 h 1894400"/>
              <a:gd name="connsiteX15" fmla="*/ 165876 w 667823"/>
              <a:gd name="connsiteY15" fmla="*/ 1308100 h 1894400"/>
              <a:gd name="connsiteX16" fmla="*/ 248426 w 667823"/>
              <a:gd name="connsiteY16" fmla="*/ 1504950 h 1894400"/>
              <a:gd name="connsiteX17" fmla="*/ 194451 w 667823"/>
              <a:gd name="connsiteY17" fmla="*/ 1552575 h 1894400"/>
              <a:gd name="connsiteX18" fmla="*/ 159526 w 667823"/>
              <a:gd name="connsiteY18" fmla="*/ 1606550 h 1894400"/>
              <a:gd name="connsiteX19" fmla="*/ 248426 w 667823"/>
              <a:gd name="connsiteY19" fmla="*/ 1704975 h 1894400"/>
              <a:gd name="connsiteX20" fmla="*/ 308751 w 667823"/>
              <a:gd name="connsiteY20" fmla="*/ 1704975 h 1894400"/>
              <a:gd name="connsiteX21" fmla="*/ 397651 w 667823"/>
              <a:gd name="connsiteY21" fmla="*/ 1682750 h 1894400"/>
              <a:gd name="connsiteX22" fmla="*/ 480201 w 667823"/>
              <a:gd name="connsiteY22" fmla="*/ 1752600 h 1894400"/>
              <a:gd name="connsiteX23" fmla="*/ 502426 w 667823"/>
              <a:gd name="connsiteY23" fmla="*/ 1838325 h 1894400"/>
              <a:gd name="connsiteX24" fmla="*/ 604026 w 667823"/>
              <a:gd name="connsiteY24" fmla="*/ 1809750 h 1894400"/>
              <a:gd name="connsiteX25" fmla="*/ 661176 w 667823"/>
              <a:gd name="connsiteY25" fmla="*/ 1885950 h 1894400"/>
              <a:gd name="connsiteX26" fmla="*/ 664351 w 667823"/>
              <a:gd name="connsiteY26" fmla="*/ 1889125 h 1894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667823" h="1894400">
                <a:moveTo>
                  <a:pt x="67451" y="0"/>
                </a:moveTo>
                <a:cubicBezTo>
                  <a:pt x="43638" y="38894"/>
                  <a:pt x="19826" y="77788"/>
                  <a:pt x="16651" y="111125"/>
                </a:cubicBezTo>
                <a:cubicBezTo>
                  <a:pt x="13476" y="144462"/>
                  <a:pt x="32526" y="171979"/>
                  <a:pt x="48401" y="200025"/>
                </a:cubicBezTo>
                <a:cubicBezTo>
                  <a:pt x="64276" y="228071"/>
                  <a:pt x="107668" y="230717"/>
                  <a:pt x="111901" y="279400"/>
                </a:cubicBezTo>
                <a:cubicBezTo>
                  <a:pt x="116134" y="328083"/>
                  <a:pt x="78034" y="441854"/>
                  <a:pt x="73801" y="492125"/>
                </a:cubicBezTo>
                <a:cubicBezTo>
                  <a:pt x="69568" y="542396"/>
                  <a:pt x="88088" y="554038"/>
                  <a:pt x="86501" y="581025"/>
                </a:cubicBezTo>
                <a:cubicBezTo>
                  <a:pt x="84914" y="608012"/>
                  <a:pt x="65863" y="628121"/>
                  <a:pt x="64276" y="654050"/>
                </a:cubicBezTo>
                <a:cubicBezTo>
                  <a:pt x="62688" y="679979"/>
                  <a:pt x="87559" y="715433"/>
                  <a:pt x="76976" y="736600"/>
                </a:cubicBezTo>
                <a:cubicBezTo>
                  <a:pt x="66393" y="757767"/>
                  <a:pt x="7126" y="764117"/>
                  <a:pt x="776" y="781050"/>
                </a:cubicBezTo>
                <a:cubicBezTo>
                  <a:pt x="-5574" y="797983"/>
                  <a:pt x="28822" y="815975"/>
                  <a:pt x="38876" y="838200"/>
                </a:cubicBezTo>
                <a:cubicBezTo>
                  <a:pt x="48930" y="860425"/>
                  <a:pt x="50518" y="884238"/>
                  <a:pt x="61101" y="914400"/>
                </a:cubicBezTo>
                <a:cubicBezTo>
                  <a:pt x="71684" y="944563"/>
                  <a:pt x="92322" y="998008"/>
                  <a:pt x="102376" y="1019175"/>
                </a:cubicBezTo>
                <a:cubicBezTo>
                  <a:pt x="112430" y="1040342"/>
                  <a:pt x="115076" y="1021292"/>
                  <a:pt x="121426" y="1041400"/>
                </a:cubicBezTo>
                <a:cubicBezTo>
                  <a:pt x="127776" y="1061508"/>
                  <a:pt x="136772" y="1110192"/>
                  <a:pt x="140476" y="1139825"/>
                </a:cubicBezTo>
                <a:cubicBezTo>
                  <a:pt x="144180" y="1169458"/>
                  <a:pt x="139418" y="1191154"/>
                  <a:pt x="143651" y="1219200"/>
                </a:cubicBezTo>
                <a:cubicBezTo>
                  <a:pt x="147884" y="1247246"/>
                  <a:pt x="148414" y="1260475"/>
                  <a:pt x="165876" y="1308100"/>
                </a:cubicBezTo>
                <a:cubicBezTo>
                  <a:pt x="183339" y="1355725"/>
                  <a:pt x="243664" y="1464204"/>
                  <a:pt x="248426" y="1504950"/>
                </a:cubicBezTo>
                <a:cubicBezTo>
                  <a:pt x="253188" y="1545696"/>
                  <a:pt x="209268" y="1535642"/>
                  <a:pt x="194451" y="1552575"/>
                </a:cubicBezTo>
                <a:cubicBezTo>
                  <a:pt x="179634" y="1569508"/>
                  <a:pt x="150530" y="1581150"/>
                  <a:pt x="159526" y="1606550"/>
                </a:cubicBezTo>
                <a:cubicBezTo>
                  <a:pt x="168522" y="1631950"/>
                  <a:pt x="223555" y="1688571"/>
                  <a:pt x="248426" y="1704975"/>
                </a:cubicBezTo>
                <a:cubicBezTo>
                  <a:pt x="273297" y="1721379"/>
                  <a:pt x="283880" y="1708679"/>
                  <a:pt x="308751" y="1704975"/>
                </a:cubicBezTo>
                <a:cubicBezTo>
                  <a:pt x="333622" y="1701271"/>
                  <a:pt x="369076" y="1674812"/>
                  <a:pt x="397651" y="1682750"/>
                </a:cubicBezTo>
                <a:cubicBezTo>
                  <a:pt x="426226" y="1690688"/>
                  <a:pt x="462739" y="1726671"/>
                  <a:pt x="480201" y="1752600"/>
                </a:cubicBezTo>
                <a:cubicBezTo>
                  <a:pt x="497663" y="1778529"/>
                  <a:pt x="481789" y="1828800"/>
                  <a:pt x="502426" y="1838325"/>
                </a:cubicBezTo>
                <a:cubicBezTo>
                  <a:pt x="523063" y="1847850"/>
                  <a:pt x="577568" y="1801812"/>
                  <a:pt x="604026" y="1809750"/>
                </a:cubicBezTo>
                <a:cubicBezTo>
                  <a:pt x="630484" y="1817688"/>
                  <a:pt x="661176" y="1885950"/>
                  <a:pt x="661176" y="1885950"/>
                </a:cubicBezTo>
                <a:cubicBezTo>
                  <a:pt x="671230" y="1899179"/>
                  <a:pt x="667790" y="1894152"/>
                  <a:pt x="664351" y="1889125"/>
                </a:cubicBezTo>
              </a:path>
            </a:pathLst>
          </a:custGeom>
          <a:noFill/>
          <a:ln w="22225">
            <a:solidFill>
              <a:schemeClr val="bg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60" name="Ellipse 59">
            <a:extLst>
              <a:ext uri="{FF2B5EF4-FFF2-40B4-BE49-F238E27FC236}">
                <a16:creationId xmlns:a16="http://schemas.microsoft.com/office/drawing/2014/main" id="{BE6673E8-9187-4C3A-A9A1-79DE1E2BBD3C}"/>
              </a:ext>
            </a:extLst>
          </p:cNvPr>
          <p:cNvSpPr/>
          <p:nvPr/>
        </p:nvSpPr>
        <p:spPr>
          <a:xfrm>
            <a:off x="2701970" y="4522882"/>
            <a:ext cx="742267" cy="695325"/>
          </a:xfrm>
          <a:prstGeom prst="ellipse">
            <a:avLst/>
          </a:prstGeom>
          <a:solidFill>
            <a:schemeClr val="accent2"/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 dirty="0"/>
          </a:p>
        </p:txBody>
      </p:sp>
      <p:sp>
        <p:nvSpPr>
          <p:cNvPr id="346" name="ZoneTexte 345">
            <a:extLst>
              <a:ext uri="{FF2B5EF4-FFF2-40B4-BE49-F238E27FC236}">
                <a16:creationId xmlns:a16="http://schemas.microsoft.com/office/drawing/2014/main" id="{2961E3F6-EE32-4B73-94E3-FC0E75547547}"/>
              </a:ext>
            </a:extLst>
          </p:cNvPr>
          <p:cNvSpPr txBox="1"/>
          <p:nvPr/>
        </p:nvSpPr>
        <p:spPr>
          <a:xfrm>
            <a:off x="2535259" y="4763860"/>
            <a:ext cx="1096433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000" b="1" dirty="0">
                <a:solidFill>
                  <a:schemeClr val="bg1"/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Dinant</a:t>
            </a:r>
            <a:endParaRPr lang="fr-BE" sz="1000" b="1" dirty="0">
              <a:solidFill>
                <a:schemeClr val="bg1"/>
              </a:solidFill>
              <a:latin typeface="Aharoni" panose="02010803020104030203" pitchFamily="2" charset="-79"/>
              <a:cs typeface="Aharoni" panose="02010803020104030203" pitchFamily="2" charset="-79"/>
            </a:endParaRPr>
          </a:p>
        </p:txBody>
      </p:sp>
      <p:sp>
        <p:nvSpPr>
          <p:cNvPr id="66" name="Forme libre : forme 65">
            <a:extLst>
              <a:ext uri="{FF2B5EF4-FFF2-40B4-BE49-F238E27FC236}">
                <a16:creationId xmlns:a16="http://schemas.microsoft.com/office/drawing/2014/main" id="{D251F882-F729-4C48-A8B9-57607EFACB00}"/>
              </a:ext>
            </a:extLst>
          </p:cNvPr>
          <p:cNvSpPr/>
          <p:nvPr/>
        </p:nvSpPr>
        <p:spPr>
          <a:xfrm>
            <a:off x="4540250" y="762001"/>
            <a:ext cx="1460500" cy="380236"/>
          </a:xfrm>
          <a:custGeom>
            <a:avLst/>
            <a:gdLst>
              <a:gd name="connsiteX0" fmla="*/ 730250 w 730250"/>
              <a:gd name="connsiteY0" fmla="*/ 279400 h 374697"/>
              <a:gd name="connsiteX1" fmla="*/ 514350 w 730250"/>
              <a:gd name="connsiteY1" fmla="*/ 342900 h 374697"/>
              <a:gd name="connsiteX2" fmla="*/ 228600 w 730250"/>
              <a:gd name="connsiteY2" fmla="*/ 374650 h 374697"/>
              <a:gd name="connsiteX3" fmla="*/ 158750 w 730250"/>
              <a:gd name="connsiteY3" fmla="*/ 349250 h 374697"/>
              <a:gd name="connsiteX4" fmla="*/ 50800 w 730250"/>
              <a:gd name="connsiteY4" fmla="*/ 317500 h 374697"/>
              <a:gd name="connsiteX5" fmla="*/ 76200 w 730250"/>
              <a:gd name="connsiteY5" fmla="*/ 184150 h 374697"/>
              <a:gd name="connsiteX6" fmla="*/ 0 w 730250"/>
              <a:gd name="connsiteY6" fmla="*/ 0 h 374697"/>
              <a:gd name="connsiteX0" fmla="*/ 730250 w 730250"/>
              <a:gd name="connsiteY0" fmla="*/ 279400 h 374697"/>
              <a:gd name="connsiteX1" fmla="*/ 730250 w 730250"/>
              <a:gd name="connsiteY1" fmla="*/ 279400 h 374697"/>
              <a:gd name="connsiteX2" fmla="*/ 514350 w 730250"/>
              <a:gd name="connsiteY2" fmla="*/ 342900 h 374697"/>
              <a:gd name="connsiteX3" fmla="*/ 228600 w 730250"/>
              <a:gd name="connsiteY3" fmla="*/ 374650 h 374697"/>
              <a:gd name="connsiteX4" fmla="*/ 158750 w 730250"/>
              <a:gd name="connsiteY4" fmla="*/ 349250 h 374697"/>
              <a:gd name="connsiteX5" fmla="*/ 50800 w 730250"/>
              <a:gd name="connsiteY5" fmla="*/ 317500 h 374697"/>
              <a:gd name="connsiteX6" fmla="*/ 76200 w 730250"/>
              <a:gd name="connsiteY6" fmla="*/ 184150 h 374697"/>
              <a:gd name="connsiteX7" fmla="*/ 0 w 730250"/>
              <a:gd name="connsiteY7" fmla="*/ 0 h 374697"/>
              <a:gd name="connsiteX0" fmla="*/ 730250 w 1460500"/>
              <a:gd name="connsiteY0" fmla="*/ 279400 h 380236"/>
              <a:gd name="connsiteX1" fmla="*/ 1460500 w 1460500"/>
              <a:gd name="connsiteY1" fmla="*/ 25400 h 380236"/>
              <a:gd name="connsiteX2" fmla="*/ 514350 w 1460500"/>
              <a:gd name="connsiteY2" fmla="*/ 342900 h 380236"/>
              <a:gd name="connsiteX3" fmla="*/ 228600 w 1460500"/>
              <a:gd name="connsiteY3" fmla="*/ 374650 h 380236"/>
              <a:gd name="connsiteX4" fmla="*/ 158750 w 1460500"/>
              <a:gd name="connsiteY4" fmla="*/ 349250 h 380236"/>
              <a:gd name="connsiteX5" fmla="*/ 50800 w 1460500"/>
              <a:gd name="connsiteY5" fmla="*/ 317500 h 380236"/>
              <a:gd name="connsiteX6" fmla="*/ 76200 w 1460500"/>
              <a:gd name="connsiteY6" fmla="*/ 184150 h 380236"/>
              <a:gd name="connsiteX7" fmla="*/ 0 w 1460500"/>
              <a:gd name="connsiteY7" fmla="*/ 0 h 3802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460500" h="380236">
                <a:moveTo>
                  <a:pt x="730250" y="279400"/>
                </a:moveTo>
                <a:lnTo>
                  <a:pt x="1460500" y="25400"/>
                </a:lnTo>
                <a:cubicBezTo>
                  <a:pt x="1424517" y="35983"/>
                  <a:pt x="719667" y="284692"/>
                  <a:pt x="514350" y="342900"/>
                </a:cubicBezTo>
                <a:cubicBezTo>
                  <a:pt x="309033" y="401108"/>
                  <a:pt x="287867" y="373592"/>
                  <a:pt x="228600" y="374650"/>
                </a:cubicBezTo>
                <a:cubicBezTo>
                  <a:pt x="169333" y="375708"/>
                  <a:pt x="188383" y="358775"/>
                  <a:pt x="158750" y="349250"/>
                </a:cubicBezTo>
                <a:cubicBezTo>
                  <a:pt x="129117" y="339725"/>
                  <a:pt x="64558" y="345017"/>
                  <a:pt x="50800" y="317500"/>
                </a:cubicBezTo>
                <a:cubicBezTo>
                  <a:pt x="37042" y="289983"/>
                  <a:pt x="84667" y="237067"/>
                  <a:pt x="76200" y="184150"/>
                </a:cubicBezTo>
                <a:cubicBezTo>
                  <a:pt x="67733" y="131233"/>
                  <a:pt x="33866" y="65616"/>
                  <a:pt x="0" y="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67" name="ZoneTexte 66">
            <a:extLst>
              <a:ext uri="{FF2B5EF4-FFF2-40B4-BE49-F238E27FC236}">
                <a16:creationId xmlns:a16="http://schemas.microsoft.com/office/drawing/2014/main" id="{90D0D322-5D32-4F9A-BF7F-563796B4EB47}"/>
              </a:ext>
            </a:extLst>
          </p:cNvPr>
          <p:cNvSpPr txBox="1"/>
          <p:nvPr/>
        </p:nvSpPr>
        <p:spPr>
          <a:xfrm>
            <a:off x="-209925" y="1842329"/>
            <a:ext cx="3030671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400" b="1" dirty="0"/>
              <a:t>Aménagement du territoire</a:t>
            </a:r>
            <a:endParaRPr lang="fr-BE" sz="1400" b="1" dirty="0"/>
          </a:p>
        </p:txBody>
      </p:sp>
      <p:sp>
        <p:nvSpPr>
          <p:cNvPr id="69" name="Forme libre : forme 68">
            <a:extLst>
              <a:ext uri="{FF2B5EF4-FFF2-40B4-BE49-F238E27FC236}">
                <a16:creationId xmlns:a16="http://schemas.microsoft.com/office/drawing/2014/main" id="{166FC18E-940D-420C-A4B0-42D98637CC33}"/>
              </a:ext>
            </a:extLst>
          </p:cNvPr>
          <p:cNvSpPr/>
          <p:nvPr/>
        </p:nvSpPr>
        <p:spPr>
          <a:xfrm>
            <a:off x="2895600" y="1028700"/>
            <a:ext cx="714375" cy="695325"/>
          </a:xfrm>
          <a:custGeom>
            <a:avLst/>
            <a:gdLst>
              <a:gd name="connsiteX0" fmla="*/ 714375 w 714375"/>
              <a:gd name="connsiteY0" fmla="*/ 695325 h 695325"/>
              <a:gd name="connsiteX1" fmla="*/ 0 w 714375"/>
              <a:gd name="connsiteY1" fmla="*/ 0 h 695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714375" h="695325">
                <a:moveTo>
                  <a:pt x="714375" y="695325"/>
                </a:moveTo>
                <a:lnTo>
                  <a:pt x="0" y="0"/>
                </a:ln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71" name="Forme libre : forme 70">
            <a:extLst>
              <a:ext uri="{FF2B5EF4-FFF2-40B4-BE49-F238E27FC236}">
                <a16:creationId xmlns:a16="http://schemas.microsoft.com/office/drawing/2014/main" id="{582C994E-1EAA-463F-B742-4C8BA1997D98}"/>
              </a:ext>
            </a:extLst>
          </p:cNvPr>
          <p:cNvSpPr/>
          <p:nvPr/>
        </p:nvSpPr>
        <p:spPr>
          <a:xfrm>
            <a:off x="7981950" y="4393640"/>
            <a:ext cx="1685925" cy="578410"/>
          </a:xfrm>
          <a:custGeom>
            <a:avLst/>
            <a:gdLst>
              <a:gd name="connsiteX0" fmla="*/ 0 w 1685925"/>
              <a:gd name="connsiteY0" fmla="*/ 578410 h 578410"/>
              <a:gd name="connsiteX1" fmla="*/ 276225 w 1685925"/>
              <a:gd name="connsiteY1" fmla="*/ 378385 h 578410"/>
              <a:gd name="connsiteX2" fmla="*/ 1114425 w 1685925"/>
              <a:gd name="connsiteY2" fmla="*/ 6910 h 578410"/>
              <a:gd name="connsiteX3" fmla="*/ 1209675 w 1685925"/>
              <a:gd name="connsiteY3" fmla="*/ 140260 h 578410"/>
              <a:gd name="connsiteX4" fmla="*/ 1685925 w 1685925"/>
              <a:gd name="connsiteY4" fmla="*/ 187885 h 5784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85925" h="578410">
                <a:moveTo>
                  <a:pt x="0" y="578410"/>
                </a:moveTo>
                <a:cubicBezTo>
                  <a:pt x="45244" y="526022"/>
                  <a:pt x="90488" y="473635"/>
                  <a:pt x="276225" y="378385"/>
                </a:cubicBezTo>
                <a:cubicBezTo>
                  <a:pt x="461962" y="283135"/>
                  <a:pt x="958850" y="46597"/>
                  <a:pt x="1114425" y="6910"/>
                </a:cubicBezTo>
                <a:cubicBezTo>
                  <a:pt x="1270000" y="-32777"/>
                  <a:pt x="1114425" y="110097"/>
                  <a:pt x="1209675" y="140260"/>
                </a:cubicBezTo>
                <a:cubicBezTo>
                  <a:pt x="1304925" y="170423"/>
                  <a:pt x="1495425" y="179154"/>
                  <a:pt x="1685925" y="187885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73" name="ZoneTexte 72">
            <a:extLst>
              <a:ext uri="{FF2B5EF4-FFF2-40B4-BE49-F238E27FC236}">
                <a16:creationId xmlns:a16="http://schemas.microsoft.com/office/drawing/2014/main" id="{E85E95DF-CD8A-4614-991B-AA70FA9C541E}"/>
              </a:ext>
            </a:extLst>
          </p:cNvPr>
          <p:cNvSpPr txBox="1"/>
          <p:nvPr/>
        </p:nvSpPr>
        <p:spPr>
          <a:xfrm>
            <a:off x="441003" y="2202180"/>
            <a:ext cx="232031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Structures villageoises conservées</a:t>
            </a:r>
            <a:endParaRPr lang="fr-BE" sz="1100" dirty="0"/>
          </a:p>
        </p:txBody>
      </p:sp>
      <p:sp>
        <p:nvSpPr>
          <p:cNvPr id="74" name="ZoneTexte 73">
            <a:extLst>
              <a:ext uri="{FF2B5EF4-FFF2-40B4-BE49-F238E27FC236}">
                <a16:creationId xmlns:a16="http://schemas.microsoft.com/office/drawing/2014/main" id="{E6AC8DE4-3AE2-4541-8D18-73AC2A4D2038}"/>
              </a:ext>
            </a:extLst>
          </p:cNvPr>
          <p:cNvSpPr txBox="1"/>
          <p:nvPr/>
        </p:nvSpPr>
        <p:spPr>
          <a:xfrm>
            <a:off x="457319" y="2596175"/>
            <a:ext cx="232031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RGBSR</a:t>
            </a:r>
            <a:endParaRPr lang="fr-BE" sz="1100" dirty="0"/>
          </a:p>
        </p:txBody>
      </p:sp>
      <p:sp>
        <p:nvSpPr>
          <p:cNvPr id="76" name="Forme libre : forme 75">
            <a:extLst>
              <a:ext uri="{FF2B5EF4-FFF2-40B4-BE49-F238E27FC236}">
                <a16:creationId xmlns:a16="http://schemas.microsoft.com/office/drawing/2014/main" id="{339B8693-E436-41D8-9D27-A3817E174C86}"/>
              </a:ext>
            </a:extLst>
          </p:cNvPr>
          <p:cNvSpPr/>
          <p:nvPr/>
        </p:nvSpPr>
        <p:spPr>
          <a:xfrm>
            <a:off x="190950" y="2645743"/>
            <a:ext cx="235086" cy="196167"/>
          </a:xfrm>
          <a:custGeom>
            <a:avLst/>
            <a:gdLst>
              <a:gd name="connsiteX0" fmla="*/ 204899 w 424322"/>
              <a:gd name="connsiteY0" fmla="*/ 139009 h 387565"/>
              <a:gd name="connsiteX1" fmla="*/ 309674 w 424322"/>
              <a:gd name="connsiteY1" fmla="*/ 5659 h 387565"/>
              <a:gd name="connsiteX2" fmla="*/ 423974 w 424322"/>
              <a:gd name="connsiteY2" fmla="*/ 43759 h 387565"/>
              <a:gd name="connsiteX3" fmla="*/ 347774 w 424322"/>
              <a:gd name="connsiteY3" fmla="*/ 215209 h 387565"/>
              <a:gd name="connsiteX4" fmla="*/ 423974 w 424322"/>
              <a:gd name="connsiteY4" fmla="*/ 319984 h 387565"/>
              <a:gd name="connsiteX5" fmla="*/ 338249 w 424322"/>
              <a:gd name="connsiteY5" fmla="*/ 386659 h 387565"/>
              <a:gd name="connsiteX6" fmla="*/ 233474 w 424322"/>
              <a:gd name="connsiteY6" fmla="*/ 272359 h 387565"/>
              <a:gd name="connsiteX7" fmla="*/ 71549 w 424322"/>
              <a:gd name="connsiteY7" fmla="*/ 291409 h 387565"/>
              <a:gd name="connsiteX8" fmla="*/ 4874 w 424322"/>
              <a:gd name="connsiteY8" fmla="*/ 110434 h 387565"/>
              <a:gd name="connsiteX9" fmla="*/ 204899 w 424322"/>
              <a:gd name="connsiteY9" fmla="*/ 139009 h 3875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24322" h="387565">
                <a:moveTo>
                  <a:pt x="204899" y="139009"/>
                </a:moveTo>
                <a:cubicBezTo>
                  <a:pt x="255699" y="121547"/>
                  <a:pt x="273162" y="21534"/>
                  <a:pt x="309674" y="5659"/>
                </a:cubicBezTo>
                <a:cubicBezTo>
                  <a:pt x="346187" y="-10216"/>
                  <a:pt x="417624" y="8834"/>
                  <a:pt x="423974" y="43759"/>
                </a:cubicBezTo>
                <a:cubicBezTo>
                  <a:pt x="430324" y="78684"/>
                  <a:pt x="347774" y="169172"/>
                  <a:pt x="347774" y="215209"/>
                </a:cubicBezTo>
                <a:cubicBezTo>
                  <a:pt x="347774" y="261246"/>
                  <a:pt x="425562" y="291409"/>
                  <a:pt x="423974" y="319984"/>
                </a:cubicBezTo>
                <a:cubicBezTo>
                  <a:pt x="422387" y="348559"/>
                  <a:pt x="369999" y="394596"/>
                  <a:pt x="338249" y="386659"/>
                </a:cubicBezTo>
                <a:cubicBezTo>
                  <a:pt x="306499" y="378722"/>
                  <a:pt x="277924" y="288234"/>
                  <a:pt x="233474" y="272359"/>
                </a:cubicBezTo>
                <a:cubicBezTo>
                  <a:pt x="189024" y="256484"/>
                  <a:pt x="109649" y="318396"/>
                  <a:pt x="71549" y="291409"/>
                </a:cubicBezTo>
                <a:cubicBezTo>
                  <a:pt x="33449" y="264422"/>
                  <a:pt x="-15763" y="139009"/>
                  <a:pt x="4874" y="110434"/>
                </a:cubicBezTo>
                <a:cubicBezTo>
                  <a:pt x="25511" y="81859"/>
                  <a:pt x="154099" y="156471"/>
                  <a:pt x="204899" y="139009"/>
                </a:cubicBezTo>
                <a:close/>
              </a:path>
            </a:pathLst>
          </a:custGeom>
          <a:solidFill>
            <a:schemeClr val="accent4"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grpSp>
        <p:nvGrpSpPr>
          <p:cNvPr id="37" name="Groupe 36">
            <a:extLst>
              <a:ext uri="{FF2B5EF4-FFF2-40B4-BE49-F238E27FC236}">
                <a16:creationId xmlns:a16="http://schemas.microsoft.com/office/drawing/2014/main" id="{CBA193D4-6640-4671-9357-52327F9096E8}"/>
              </a:ext>
            </a:extLst>
          </p:cNvPr>
          <p:cNvGrpSpPr/>
          <p:nvPr/>
        </p:nvGrpSpPr>
        <p:grpSpPr>
          <a:xfrm>
            <a:off x="172996" y="2028408"/>
            <a:ext cx="299805" cy="454442"/>
            <a:chOff x="172996" y="2028408"/>
            <a:chExt cx="299805" cy="454442"/>
          </a:xfrm>
          <a:solidFill>
            <a:srgbClr val="FF0000"/>
          </a:solidFill>
        </p:grpSpPr>
        <p:sp>
          <p:nvSpPr>
            <p:cNvPr id="81" name="Forme libre : forme 80">
              <a:extLst>
                <a:ext uri="{FF2B5EF4-FFF2-40B4-BE49-F238E27FC236}">
                  <a16:creationId xmlns:a16="http://schemas.microsoft.com/office/drawing/2014/main" id="{09B0F94F-FAFA-4C91-9C42-DE12235BC7FE}"/>
                </a:ext>
              </a:extLst>
            </p:cNvPr>
            <p:cNvSpPr/>
            <p:nvPr/>
          </p:nvSpPr>
          <p:spPr>
            <a:xfrm>
              <a:off x="172996" y="2221481"/>
              <a:ext cx="281998" cy="261369"/>
            </a:xfrm>
            <a:custGeom>
              <a:avLst/>
              <a:gdLst>
                <a:gd name="connsiteX0" fmla="*/ 0 w 789298"/>
                <a:gd name="connsiteY0" fmla="*/ 374885 h 699134"/>
                <a:gd name="connsiteX1" fmla="*/ 61808 w 789298"/>
                <a:gd name="connsiteY1" fmla="*/ 436683 h 699134"/>
                <a:gd name="connsiteX2" fmla="*/ 108899 w 789298"/>
                <a:gd name="connsiteY2" fmla="*/ 392087 h 699134"/>
                <a:gd name="connsiteX3" fmla="*/ 108899 w 789298"/>
                <a:gd name="connsiteY3" fmla="*/ 698906 h 699134"/>
                <a:gd name="connsiteX4" fmla="*/ 347024 w 789298"/>
                <a:gd name="connsiteY4" fmla="*/ 699002 h 699134"/>
                <a:gd name="connsiteX5" fmla="*/ 347024 w 789298"/>
                <a:gd name="connsiteY5" fmla="*/ 461172 h 699134"/>
                <a:gd name="connsiteX6" fmla="*/ 442274 w 789298"/>
                <a:gd name="connsiteY6" fmla="*/ 461172 h 699134"/>
                <a:gd name="connsiteX7" fmla="*/ 442274 w 789298"/>
                <a:gd name="connsiteY7" fmla="*/ 699040 h 699134"/>
                <a:gd name="connsiteX8" fmla="*/ 680399 w 789298"/>
                <a:gd name="connsiteY8" fmla="*/ 699135 h 699134"/>
                <a:gd name="connsiteX9" fmla="*/ 680399 w 789298"/>
                <a:gd name="connsiteY9" fmla="*/ 391687 h 699134"/>
                <a:gd name="connsiteX10" fmla="*/ 727729 w 789298"/>
                <a:gd name="connsiteY10" fmla="*/ 436455 h 699134"/>
                <a:gd name="connsiteX11" fmla="*/ 789299 w 789298"/>
                <a:gd name="connsiteY11" fmla="*/ 374894 h 699134"/>
                <a:gd name="connsiteX12" fmla="*/ 394649 w 789298"/>
                <a:gd name="connsiteY12" fmla="*/ 0 h 699134"/>
                <a:gd name="connsiteX13" fmla="*/ 661349 w 789298"/>
                <a:gd name="connsiteY13" fmla="*/ 680085 h 699134"/>
                <a:gd name="connsiteX14" fmla="*/ 461324 w 789298"/>
                <a:gd name="connsiteY14" fmla="*/ 679999 h 699134"/>
                <a:gd name="connsiteX15" fmla="*/ 461324 w 789298"/>
                <a:gd name="connsiteY15" fmla="*/ 442122 h 699134"/>
                <a:gd name="connsiteX16" fmla="*/ 327974 w 789298"/>
                <a:gd name="connsiteY16" fmla="*/ 442122 h 699134"/>
                <a:gd name="connsiteX17" fmla="*/ 327974 w 789298"/>
                <a:gd name="connsiteY17" fmla="*/ 679942 h 699134"/>
                <a:gd name="connsiteX18" fmla="*/ 127949 w 789298"/>
                <a:gd name="connsiteY18" fmla="*/ 679866 h 699134"/>
                <a:gd name="connsiteX19" fmla="*/ 127949 w 789298"/>
                <a:gd name="connsiteY19" fmla="*/ 374047 h 699134"/>
                <a:gd name="connsiteX20" fmla="*/ 394649 w 789298"/>
                <a:gd name="connsiteY20" fmla="*/ 121482 h 699134"/>
                <a:gd name="connsiteX21" fmla="*/ 661349 w 789298"/>
                <a:gd name="connsiteY21" fmla="*/ 373675 h 699134"/>
                <a:gd name="connsiteX22" fmla="*/ 62170 w 789298"/>
                <a:gd name="connsiteY22" fmla="*/ 410108 h 699134"/>
                <a:gd name="connsiteX23" fmla="*/ 27299 w 789298"/>
                <a:gd name="connsiteY23" fmla="*/ 375285 h 699134"/>
                <a:gd name="connsiteX24" fmla="*/ 394649 w 789298"/>
                <a:gd name="connsiteY24" fmla="*/ 26251 h 699134"/>
                <a:gd name="connsiteX25" fmla="*/ 762000 w 789298"/>
                <a:gd name="connsiteY25" fmla="*/ 375285 h 699134"/>
                <a:gd name="connsiteX26" fmla="*/ 727358 w 789298"/>
                <a:gd name="connsiteY26" fmla="*/ 409880 h 699134"/>
                <a:gd name="connsiteX27" fmla="*/ 394649 w 789298"/>
                <a:gd name="connsiteY27" fmla="*/ 95250 h 699134"/>
                <a:gd name="connsiteX0" fmla="*/ 0 w 789299"/>
                <a:gd name="connsiteY0" fmla="*/ 374885 h 699135"/>
                <a:gd name="connsiteX1" fmla="*/ 61808 w 789299"/>
                <a:gd name="connsiteY1" fmla="*/ 436683 h 699135"/>
                <a:gd name="connsiteX2" fmla="*/ 108899 w 789299"/>
                <a:gd name="connsiteY2" fmla="*/ 392087 h 699135"/>
                <a:gd name="connsiteX3" fmla="*/ 108899 w 789299"/>
                <a:gd name="connsiteY3" fmla="*/ 698906 h 699135"/>
                <a:gd name="connsiteX4" fmla="*/ 347024 w 789299"/>
                <a:gd name="connsiteY4" fmla="*/ 699002 h 699135"/>
                <a:gd name="connsiteX5" fmla="*/ 347024 w 789299"/>
                <a:gd name="connsiteY5" fmla="*/ 461172 h 699135"/>
                <a:gd name="connsiteX6" fmla="*/ 442274 w 789299"/>
                <a:gd name="connsiteY6" fmla="*/ 461172 h 699135"/>
                <a:gd name="connsiteX7" fmla="*/ 442274 w 789299"/>
                <a:gd name="connsiteY7" fmla="*/ 699040 h 699135"/>
                <a:gd name="connsiteX8" fmla="*/ 680399 w 789299"/>
                <a:gd name="connsiteY8" fmla="*/ 699135 h 699135"/>
                <a:gd name="connsiteX9" fmla="*/ 680399 w 789299"/>
                <a:gd name="connsiteY9" fmla="*/ 391687 h 699135"/>
                <a:gd name="connsiteX10" fmla="*/ 727729 w 789299"/>
                <a:gd name="connsiteY10" fmla="*/ 436455 h 699135"/>
                <a:gd name="connsiteX11" fmla="*/ 789299 w 789299"/>
                <a:gd name="connsiteY11" fmla="*/ 374894 h 699135"/>
                <a:gd name="connsiteX12" fmla="*/ 394649 w 789299"/>
                <a:gd name="connsiteY12" fmla="*/ 0 h 699135"/>
                <a:gd name="connsiteX13" fmla="*/ 0 w 789299"/>
                <a:gd name="connsiteY13" fmla="*/ 374885 h 699135"/>
                <a:gd name="connsiteX14" fmla="*/ 661349 w 789299"/>
                <a:gd name="connsiteY14" fmla="*/ 680085 h 699135"/>
                <a:gd name="connsiteX15" fmla="*/ 461324 w 789299"/>
                <a:gd name="connsiteY15" fmla="*/ 679999 h 699135"/>
                <a:gd name="connsiteX16" fmla="*/ 461324 w 789299"/>
                <a:gd name="connsiteY16" fmla="*/ 442122 h 699135"/>
                <a:gd name="connsiteX17" fmla="*/ 327974 w 789299"/>
                <a:gd name="connsiteY17" fmla="*/ 679942 h 699135"/>
                <a:gd name="connsiteX18" fmla="*/ 127949 w 789299"/>
                <a:gd name="connsiteY18" fmla="*/ 679866 h 699135"/>
                <a:gd name="connsiteX19" fmla="*/ 127949 w 789299"/>
                <a:gd name="connsiteY19" fmla="*/ 374047 h 699135"/>
                <a:gd name="connsiteX20" fmla="*/ 394649 w 789299"/>
                <a:gd name="connsiteY20" fmla="*/ 121482 h 699135"/>
                <a:gd name="connsiteX21" fmla="*/ 661349 w 789299"/>
                <a:gd name="connsiteY21" fmla="*/ 373675 h 699135"/>
                <a:gd name="connsiteX22" fmla="*/ 661349 w 789299"/>
                <a:gd name="connsiteY22" fmla="*/ 680085 h 699135"/>
                <a:gd name="connsiteX23" fmla="*/ 62170 w 789299"/>
                <a:gd name="connsiteY23" fmla="*/ 410108 h 699135"/>
                <a:gd name="connsiteX24" fmla="*/ 27299 w 789299"/>
                <a:gd name="connsiteY24" fmla="*/ 375285 h 699135"/>
                <a:gd name="connsiteX25" fmla="*/ 394649 w 789299"/>
                <a:gd name="connsiteY25" fmla="*/ 26251 h 699135"/>
                <a:gd name="connsiteX26" fmla="*/ 762000 w 789299"/>
                <a:gd name="connsiteY26" fmla="*/ 375285 h 699135"/>
                <a:gd name="connsiteX27" fmla="*/ 727358 w 789299"/>
                <a:gd name="connsiteY27" fmla="*/ 409880 h 699135"/>
                <a:gd name="connsiteX28" fmla="*/ 394649 w 789299"/>
                <a:gd name="connsiteY28" fmla="*/ 95250 h 699135"/>
                <a:gd name="connsiteX29" fmla="*/ 62170 w 789299"/>
                <a:gd name="connsiteY29" fmla="*/ 410108 h 699135"/>
                <a:gd name="connsiteX0" fmla="*/ 0 w 789299"/>
                <a:gd name="connsiteY0" fmla="*/ 374885 h 699135"/>
                <a:gd name="connsiteX1" fmla="*/ 61808 w 789299"/>
                <a:gd name="connsiteY1" fmla="*/ 436683 h 699135"/>
                <a:gd name="connsiteX2" fmla="*/ 108899 w 789299"/>
                <a:gd name="connsiteY2" fmla="*/ 392087 h 699135"/>
                <a:gd name="connsiteX3" fmla="*/ 108899 w 789299"/>
                <a:gd name="connsiteY3" fmla="*/ 698906 h 699135"/>
                <a:gd name="connsiteX4" fmla="*/ 347024 w 789299"/>
                <a:gd name="connsiteY4" fmla="*/ 699002 h 699135"/>
                <a:gd name="connsiteX5" fmla="*/ 347024 w 789299"/>
                <a:gd name="connsiteY5" fmla="*/ 461172 h 699135"/>
                <a:gd name="connsiteX6" fmla="*/ 442274 w 789299"/>
                <a:gd name="connsiteY6" fmla="*/ 461172 h 699135"/>
                <a:gd name="connsiteX7" fmla="*/ 442274 w 789299"/>
                <a:gd name="connsiteY7" fmla="*/ 699040 h 699135"/>
                <a:gd name="connsiteX8" fmla="*/ 680399 w 789299"/>
                <a:gd name="connsiteY8" fmla="*/ 699135 h 699135"/>
                <a:gd name="connsiteX9" fmla="*/ 680399 w 789299"/>
                <a:gd name="connsiteY9" fmla="*/ 391687 h 699135"/>
                <a:gd name="connsiteX10" fmla="*/ 727729 w 789299"/>
                <a:gd name="connsiteY10" fmla="*/ 436455 h 699135"/>
                <a:gd name="connsiteX11" fmla="*/ 789299 w 789299"/>
                <a:gd name="connsiteY11" fmla="*/ 374894 h 699135"/>
                <a:gd name="connsiteX12" fmla="*/ 394649 w 789299"/>
                <a:gd name="connsiteY12" fmla="*/ 0 h 699135"/>
                <a:gd name="connsiteX13" fmla="*/ 0 w 789299"/>
                <a:gd name="connsiteY13" fmla="*/ 374885 h 699135"/>
                <a:gd name="connsiteX14" fmla="*/ 661349 w 789299"/>
                <a:gd name="connsiteY14" fmla="*/ 680085 h 699135"/>
                <a:gd name="connsiteX15" fmla="*/ 461324 w 789299"/>
                <a:gd name="connsiteY15" fmla="*/ 679999 h 699135"/>
                <a:gd name="connsiteX16" fmla="*/ 327974 w 789299"/>
                <a:gd name="connsiteY16" fmla="*/ 679942 h 699135"/>
                <a:gd name="connsiteX17" fmla="*/ 127949 w 789299"/>
                <a:gd name="connsiteY17" fmla="*/ 679866 h 699135"/>
                <a:gd name="connsiteX18" fmla="*/ 127949 w 789299"/>
                <a:gd name="connsiteY18" fmla="*/ 374047 h 699135"/>
                <a:gd name="connsiteX19" fmla="*/ 394649 w 789299"/>
                <a:gd name="connsiteY19" fmla="*/ 121482 h 699135"/>
                <a:gd name="connsiteX20" fmla="*/ 661349 w 789299"/>
                <a:gd name="connsiteY20" fmla="*/ 373675 h 699135"/>
                <a:gd name="connsiteX21" fmla="*/ 661349 w 789299"/>
                <a:gd name="connsiteY21" fmla="*/ 680085 h 699135"/>
                <a:gd name="connsiteX22" fmla="*/ 62170 w 789299"/>
                <a:gd name="connsiteY22" fmla="*/ 410108 h 699135"/>
                <a:gd name="connsiteX23" fmla="*/ 27299 w 789299"/>
                <a:gd name="connsiteY23" fmla="*/ 375285 h 699135"/>
                <a:gd name="connsiteX24" fmla="*/ 394649 w 789299"/>
                <a:gd name="connsiteY24" fmla="*/ 26251 h 699135"/>
                <a:gd name="connsiteX25" fmla="*/ 762000 w 789299"/>
                <a:gd name="connsiteY25" fmla="*/ 375285 h 699135"/>
                <a:gd name="connsiteX26" fmla="*/ 727358 w 789299"/>
                <a:gd name="connsiteY26" fmla="*/ 409880 h 699135"/>
                <a:gd name="connsiteX27" fmla="*/ 394649 w 789299"/>
                <a:gd name="connsiteY27" fmla="*/ 95250 h 699135"/>
                <a:gd name="connsiteX28" fmla="*/ 62170 w 789299"/>
                <a:gd name="connsiteY28" fmla="*/ 410108 h 699135"/>
                <a:gd name="connsiteX0" fmla="*/ 0 w 789299"/>
                <a:gd name="connsiteY0" fmla="*/ 374885 h 699135"/>
                <a:gd name="connsiteX1" fmla="*/ 61808 w 789299"/>
                <a:gd name="connsiteY1" fmla="*/ 436683 h 699135"/>
                <a:gd name="connsiteX2" fmla="*/ 108899 w 789299"/>
                <a:gd name="connsiteY2" fmla="*/ 392087 h 699135"/>
                <a:gd name="connsiteX3" fmla="*/ 108899 w 789299"/>
                <a:gd name="connsiteY3" fmla="*/ 698906 h 699135"/>
                <a:gd name="connsiteX4" fmla="*/ 347024 w 789299"/>
                <a:gd name="connsiteY4" fmla="*/ 699002 h 699135"/>
                <a:gd name="connsiteX5" fmla="*/ 442274 w 789299"/>
                <a:gd name="connsiteY5" fmla="*/ 461172 h 699135"/>
                <a:gd name="connsiteX6" fmla="*/ 442274 w 789299"/>
                <a:gd name="connsiteY6" fmla="*/ 699040 h 699135"/>
                <a:gd name="connsiteX7" fmla="*/ 680399 w 789299"/>
                <a:gd name="connsiteY7" fmla="*/ 699135 h 699135"/>
                <a:gd name="connsiteX8" fmla="*/ 680399 w 789299"/>
                <a:gd name="connsiteY8" fmla="*/ 391687 h 699135"/>
                <a:gd name="connsiteX9" fmla="*/ 727729 w 789299"/>
                <a:gd name="connsiteY9" fmla="*/ 436455 h 699135"/>
                <a:gd name="connsiteX10" fmla="*/ 789299 w 789299"/>
                <a:gd name="connsiteY10" fmla="*/ 374894 h 699135"/>
                <a:gd name="connsiteX11" fmla="*/ 394649 w 789299"/>
                <a:gd name="connsiteY11" fmla="*/ 0 h 699135"/>
                <a:gd name="connsiteX12" fmla="*/ 0 w 789299"/>
                <a:gd name="connsiteY12" fmla="*/ 374885 h 699135"/>
                <a:gd name="connsiteX13" fmla="*/ 661349 w 789299"/>
                <a:gd name="connsiteY13" fmla="*/ 680085 h 699135"/>
                <a:gd name="connsiteX14" fmla="*/ 461324 w 789299"/>
                <a:gd name="connsiteY14" fmla="*/ 679999 h 699135"/>
                <a:gd name="connsiteX15" fmla="*/ 327974 w 789299"/>
                <a:gd name="connsiteY15" fmla="*/ 679942 h 699135"/>
                <a:gd name="connsiteX16" fmla="*/ 127949 w 789299"/>
                <a:gd name="connsiteY16" fmla="*/ 679866 h 699135"/>
                <a:gd name="connsiteX17" fmla="*/ 127949 w 789299"/>
                <a:gd name="connsiteY17" fmla="*/ 374047 h 699135"/>
                <a:gd name="connsiteX18" fmla="*/ 394649 w 789299"/>
                <a:gd name="connsiteY18" fmla="*/ 121482 h 699135"/>
                <a:gd name="connsiteX19" fmla="*/ 661349 w 789299"/>
                <a:gd name="connsiteY19" fmla="*/ 373675 h 699135"/>
                <a:gd name="connsiteX20" fmla="*/ 661349 w 789299"/>
                <a:gd name="connsiteY20" fmla="*/ 680085 h 699135"/>
                <a:gd name="connsiteX21" fmla="*/ 62170 w 789299"/>
                <a:gd name="connsiteY21" fmla="*/ 410108 h 699135"/>
                <a:gd name="connsiteX22" fmla="*/ 27299 w 789299"/>
                <a:gd name="connsiteY22" fmla="*/ 375285 h 699135"/>
                <a:gd name="connsiteX23" fmla="*/ 394649 w 789299"/>
                <a:gd name="connsiteY23" fmla="*/ 26251 h 699135"/>
                <a:gd name="connsiteX24" fmla="*/ 762000 w 789299"/>
                <a:gd name="connsiteY24" fmla="*/ 375285 h 699135"/>
                <a:gd name="connsiteX25" fmla="*/ 727358 w 789299"/>
                <a:gd name="connsiteY25" fmla="*/ 409880 h 699135"/>
                <a:gd name="connsiteX26" fmla="*/ 394649 w 789299"/>
                <a:gd name="connsiteY26" fmla="*/ 95250 h 699135"/>
                <a:gd name="connsiteX27" fmla="*/ 62170 w 789299"/>
                <a:gd name="connsiteY27" fmla="*/ 410108 h 699135"/>
                <a:gd name="connsiteX0" fmla="*/ 0 w 789299"/>
                <a:gd name="connsiteY0" fmla="*/ 374885 h 699135"/>
                <a:gd name="connsiteX1" fmla="*/ 61808 w 789299"/>
                <a:gd name="connsiteY1" fmla="*/ 436683 h 699135"/>
                <a:gd name="connsiteX2" fmla="*/ 108899 w 789299"/>
                <a:gd name="connsiteY2" fmla="*/ 392087 h 699135"/>
                <a:gd name="connsiteX3" fmla="*/ 108899 w 789299"/>
                <a:gd name="connsiteY3" fmla="*/ 698906 h 699135"/>
                <a:gd name="connsiteX4" fmla="*/ 347024 w 789299"/>
                <a:gd name="connsiteY4" fmla="*/ 699002 h 699135"/>
                <a:gd name="connsiteX5" fmla="*/ 442274 w 789299"/>
                <a:gd name="connsiteY5" fmla="*/ 699040 h 699135"/>
                <a:gd name="connsiteX6" fmla="*/ 680399 w 789299"/>
                <a:gd name="connsiteY6" fmla="*/ 699135 h 699135"/>
                <a:gd name="connsiteX7" fmla="*/ 680399 w 789299"/>
                <a:gd name="connsiteY7" fmla="*/ 391687 h 699135"/>
                <a:gd name="connsiteX8" fmla="*/ 727729 w 789299"/>
                <a:gd name="connsiteY8" fmla="*/ 436455 h 699135"/>
                <a:gd name="connsiteX9" fmla="*/ 789299 w 789299"/>
                <a:gd name="connsiteY9" fmla="*/ 374894 h 699135"/>
                <a:gd name="connsiteX10" fmla="*/ 394649 w 789299"/>
                <a:gd name="connsiteY10" fmla="*/ 0 h 699135"/>
                <a:gd name="connsiteX11" fmla="*/ 0 w 789299"/>
                <a:gd name="connsiteY11" fmla="*/ 374885 h 699135"/>
                <a:gd name="connsiteX12" fmla="*/ 661349 w 789299"/>
                <a:gd name="connsiteY12" fmla="*/ 680085 h 699135"/>
                <a:gd name="connsiteX13" fmla="*/ 461324 w 789299"/>
                <a:gd name="connsiteY13" fmla="*/ 679999 h 699135"/>
                <a:gd name="connsiteX14" fmla="*/ 327974 w 789299"/>
                <a:gd name="connsiteY14" fmla="*/ 679942 h 699135"/>
                <a:gd name="connsiteX15" fmla="*/ 127949 w 789299"/>
                <a:gd name="connsiteY15" fmla="*/ 679866 h 699135"/>
                <a:gd name="connsiteX16" fmla="*/ 127949 w 789299"/>
                <a:gd name="connsiteY16" fmla="*/ 374047 h 699135"/>
                <a:gd name="connsiteX17" fmla="*/ 394649 w 789299"/>
                <a:gd name="connsiteY17" fmla="*/ 121482 h 699135"/>
                <a:gd name="connsiteX18" fmla="*/ 661349 w 789299"/>
                <a:gd name="connsiteY18" fmla="*/ 373675 h 699135"/>
                <a:gd name="connsiteX19" fmla="*/ 661349 w 789299"/>
                <a:gd name="connsiteY19" fmla="*/ 680085 h 699135"/>
                <a:gd name="connsiteX20" fmla="*/ 62170 w 789299"/>
                <a:gd name="connsiteY20" fmla="*/ 410108 h 699135"/>
                <a:gd name="connsiteX21" fmla="*/ 27299 w 789299"/>
                <a:gd name="connsiteY21" fmla="*/ 375285 h 699135"/>
                <a:gd name="connsiteX22" fmla="*/ 394649 w 789299"/>
                <a:gd name="connsiteY22" fmla="*/ 26251 h 699135"/>
                <a:gd name="connsiteX23" fmla="*/ 762000 w 789299"/>
                <a:gd name="connsiteY23" fmla="*/ 375285 h 699135"/>
                <a:gd name="connsiteX24" fmla="*/ 727358 w 789299"/>
                <a:gd name="connsiteY24" fmla="*/ 409880 h 699135"/>
                <a:gd name="connsiteX25" fmla="*/ 394649 w 789299"/>
                <a:gd name="connsiteY25" fmla="*/ 95250 h 699135"/>
                <a:gd name="connsiteX26" fmla="*/ 62170 w 789299"/>
                <a:gd name="connsiteY26" fmla="*/ 410108 h 699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789299" h="699135">
                  <a:moveTo>
                    <a:pt x="0" y="374885"/>
                  </a:moveTo>
                  <a:lnTo>
                    <a:pt x="61808" y="436683"/>
                  </a:lnTo>
                  <a:lnTo>
                    <a:pt x="108899" y="392087"/>
                  </a:lnTo>
                  <a:lnTo>
                    <a:pt x="108899" y="698906"/>
                  </a:lnTo>
                  <a:lnTo>
                    <a:pt x="347024" y="699002"/>
                  </a:lnTo>
                  <a:lnTo>
                    <a:pt x="442274" y="699040"/>
                  </a:lnTo>
                  <a:lnTo>
                    <a:pt x="680399" y="699135"/>
                  </a:lnTo>
                  <a:lnTo>
                    <a:pt x="680399" y="391687"/>
                  </a:lnTo>
                  <a:lnTo>
                    <a:pt x="727729" y="436455"/>
                  </a:lnTo>
                  <a:lnTo>
                    <a:pt x="789299" y="374894"/>
                  </a:lnTo>
                  <a:lnTo>
                    <a:pt x="394649" y="0"/>
                  </a:lnTo>
                  <a:lnTo>
                    <a:pt x="0" y="374885"/>
                  </a:lnTo>
                  <a:close/>
                  <a:moveTo>
                    <a:pt x="661349" y="680085"/>
                  </a:moveTo>
                  <a:lnTo>
                    <a:pt x="461324" y="679999"/>
                  </a:lnTo>
                  <a:lnTo>
                    <a:pt x="327974" y="679942"/>
                  </a:lnTo>
                  <a:lnTo>
                    <a:pt x="127949" y="679866"/>
                  </a:lnTo>
                  <a:lnTo>
                    <a:pt x="127949" y="374047"/>
                  </a:lnTo>
                  <a:lnTo>
                    <a:pt x="394649" y="121482"/>
                  </a:lnTo>
                  <a:lnTo>
                    <a:pt x="661349" y="373675"/>
                  </a:lnTo>
                  <a:lnTo>
                    <a:pt x="661349" y="680085"/>
                  </a:lnTo>
                  <a:close/>
                  <a:moveTo>
                    <a:pt x="62170" y="410108"/>
                  </a:moveTo>
                  <a:lnTo>
                    <a:pt x="27299" y="375285"/>
                  </a:lnTo>
                  <a:lnTo>
                    <a:pt x="394649" y="26251"/>
                  </a:lnTo>
                  <a:lnTo>
                    <a:pt x="762000" y="375285"/>
                  </a:lnTo>
                  <a:lnTo>
                    <a:pt x="727358" y="409880"/>
                  </a:lnTo>
                  <a:lnTo>
                    <a:pt x="394649" y="95250"/>
                  </a:lnTo>
                  <a:lnTo>
                    <a:pt x="62170" y="410108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BE"/>
            </a:p>
          </p:txBody>
        </p:sp>
        <p:pic>
          <p:nvPicPr>
            <p:cNvPr id="28" name="Graphique 27" descr="Main protectrice avec un remplissage uni">
              <a:extLst>
                <a:ext uri="{FF2B5EF4-FFF2-40B4-BE49-F238E27FC236}">
                  <a16:creationId xmlns:a16="http://schemas.microsoft.com/office/drawing/2014/main" id="{1CFF2744-BC76-4AB7-868E-96D8ED74288E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p:blipFill>
          <p:spPr>
            <a:xfrm>
              <a:off x="190803" y="2028408"/>
              <a:ext cx="281998" cy="281998"/>
            </a:xfrm>
            <a:prstGeom prst="rect">
              <a:avLst/>
            </a:prstGeom>
          </p:spPr>
        </p:pic>
      </p:grpSp>
      <p:sp>
        <p:nvSpPr>
          <p:cNvPr id="36" name="Forme libre : forme 35">
            <a:extLst>
              <a:ext uri="{FF2B5EF4-FFF2-40B4-BE49-F238E27FC236}">
                <a16:creationId xmlns:a16="http://schemas.microsoft.com/office/drawing/2014/main" id="{B4AE6CAC-FC1A-4229-A83B-3BEC1C516741}"/>
              </a:ext>
            </a:extLst>
          </p:cNvPr>
          <p:cNvSpPr/>
          <p:nvPr/>
        </p:nvSpPr>
        <p:spPr>
          <a:xfrm>
            <a:off x="5476013" y="660285"/>
            <a:ext cx="2285262" cy="2621853"/>
          </a:xfrm>
          <a:custGeom>
            <a:avLst/>
            <a:gdLst>
              <a:gd name="connsiteX0" fmla="*/ 1148102 w 2289501"/>
              <a:gd name="connsiteY0" fmla="*/ 339840 h 2621853"/>
              <a:gd name="connsiteX1" fmla="*/ 1481477 w 2289501"/>
              <a:gd name="connsiteY1" fmla="*/ 25515 h 2621853"/>
              <a:gd name="connsiteX2" fmla="*/ 1843427 w 2289501"/>
              <a:gd name="connsiteY2" fmla="*/ 92190 h 2621853"/>
              <a:gd name="connsiteX3" fmla="*/ 2214902 w 2289501"/>
              <a:gd name="connsiteY3" fmla="*/ 673215 h 2621853"/>
              <a:gd name="connsiteX4" fmla="*/ 2281577 w 2289501"/>
              <a:gd name="connsiteY4" fmla="*/ 1301865 h 2621853"/>
              <a:gd name="connsiteX5" fmla="*/ 2100602 w 2289501"/>
              <a:gd name="connsiteY5" fmla="*/ 1997190 h 2621853"/>
              <a:gd name="connsiteX6" fmla="*/ 1243352 w 2289501"/>
              <a:gd name="connsiteY6" fmla="*/ 2511540 h 2621853"/>
              <a:gd name="connsiteX7" fmla="*/ 119402 w 2289501"/>
              <a:gd name="connsiteY7" fmla="*/ 2568690 h 2621853"/>
              <a:gd name="connsiteX8" fmla="*/ 109877 w 2289501"/>
              <a:gd name="connsiteY8" fmla="*/ 1882890 h 2621853"/>
              <a:gd name="connsiteX9" fmla="*/ 805202 w 2289501"/>
              <a:gd name="connsiteY9" fmla="*/ 1673340 h 2621853"/>
              <a:gd name="connsiteX10" fmla="*/ 1510052 w 2289501"/>
              <a:gd name="connsiteY10" fmla="*/ 1511415 h 2621853"/>
              <a:gd name="connsiteX11" fmla="*/ 1471952 w 2289501"/>
              <a:gd name="connsiteY11" fmla="*/ 882765 h 2621853"/>
              <a:gd name="connsiteX12" fmla="*/ 1157627 w 2289501"/>
              <a:gd name="connsiteY12" fmla="*/ 463665 h 2621853"/>
              <a:gd name="connsiteX13" fmla="*/ 1148102 w 2289501"/>
              <a:gd name="connsiteY13" fmla="*/ 339840 h 2621853"/>
              <a:gd name="connsiteX0" fmla="*/ 1148102 w 2289501"/>
              <a:gd name="connsiteY0" fmla="*/ 339840 h 2621853"/>
              <a:gd name="connsiteX1" fmla="*/ 1481477 w 2289501"/>
              <a:gd name="connsiteY1" fmla="*/ 25515 h 2621853"/>
              <a:gd name="connsiteX2" fmla="*/ 1843427 w 2289501"/>
              <a:gd name="connsiteY2" fmla="*/ 92190 h 2621853"/>
              <a:gd name="connsiteX3" fmla="*/ 2214902 w 2289501"/>
              <a:gd name="connsiteY3" fmla="*/ 673215 h 2621853"/>
              <a:gd name="connsiteX4" fmla="*/ 2281577 w 2289501"/>
              <a:gd name="connsiteY4" fmla="*/ 1301865 h 2621853"/>
              <a:gd name="connsiteX5" fmla="*/ 2100602 w 2289501"/>
              <a:gd name="connsiteY5" fmla="*/ 1997190 h 2621853"/>
              <a:gd name="connsiteX6" fmla="*/ 1243352 w 2289501"/>
              <a:gd name="connsiteY6" fmla="*/ 2511540 h 2621853"/>
              <a:gd name="connsiteX7" fmla="*/ 119402 w 2289501"/>
              <a:gd name="connsiteY7" fmla="*/ 2568690 h 2621853"/>
              <a:gd name="connsiteX8" fmla="*/ 109877 w 2289501"/>
              <a:gd name="connsiteY8" fmla="*/ 1882890 h 2621853"/>
              <a:gd name="connsiteX9" fmla="*/ 805202 w 2289501"/>
              <a:gd name="connsiteY9" fmla="*/ 1673340 h 2621853"/>
              <a:gd name="connsiteX10" fmla="*/ 1510052 w 2289501"/>
              <a:gd name="connsiteY10" fmla="*/ 1511415 h 2621853"/>
              <a:gd name="connsiteX11" fmla="*/ 995702 w 2289501"/>
              <a:gd name="connsiteY11" fmla="*/ 968490 h 2621853"/>
              <a:gd name="connsiteX12" fmla="*/ 1157627 w 2289501"/>
              <a:gd name="connsiteY12" fmla="*/ 463665 h 2621853"/>
              <a:gd name="connsiteX13" fmla="*/ 1148102 w 2289501"/>
              <a:gd name="connsiteY13" fmla="*/ 339840 h 2621853"/>
              <a:gd name="connsiteX0" fmla="*/ 1148102 w 2289501"/>
              <a:gd name="connsiteY0" fmla="*/ 339840 h 2621853"/>
              <a:gd name="connsiteX1" fmla="*/ 1481477 w 2289501"/>
              <a:gd name="connsiteY1" fmla="*/ 25515 h 2621853"/>
              <a:gd name="connsiteX2" fmla="*/ 1843427 w 2289501"/>
              <a:gd name="connsiteY2" fmla="*/ 92190 h 2621853"/>
              <a:gd name="connsiteX3" fmla="*/ 2214902 w 2289501"/>
              <a:gd name="connsiteY3" fmla="*/ 673215 h 2621853"/>
              <a:gd name="connsiteX4" fmla="*/ 2281577 w 2289501"/>
              <a:gd name="connsiteY4" fmla="*/ 1301865 h 2621853"/>
              <a:gd name="connsiteX5" fmla="*/ 2100602 w 2289501"/>
              <a:gd name="connsiteY5" fmla="*/ 1997190 h 2621853"/>
              <a:gd name="connsiteX6" fmla="*/ 1243352 w 2289501"/>
              <a:gd name="connsiteY6" fmla="*/ 2511540 h 2621853"/>
              <a:gd name="connsiteX7" fmla="*/ 119402 w 2289501"/>
              <a:gd name="connsiteY7" fmla="*/ 2568690 h 2621853"/>
              <a:gd name="connsiteX8" fmla="*/ 109877 w 2289501"/>
              <a:gd name="connsiteY8" fmla="*/ 1882890 h 2621853"/>
              <a:gd name="connsiteX9" fmla="*/ 805202 w 2289501"/>
              <a:gd name="connsiteY9" fmla="*/ 1673340 h 2621853"/>
              <a:gd name="connsiteX10" fmla="*/ 1510052 w 2289501"/>
              <a:gd name="connsiteY10" fmla="*/ 1511415 h 2621853"/>
              <a:gd name="connsiteX11" fmla="*/ 995702 w 2289501"/>
              <a:gd name="connsiteY11" fmla="*/ 968490 h 2621853"/>
              <a:gd name="connsiteX12" fmla="*/ 1148102 w 2289501"/>
              <a:gd name="connsiteY12" fmla="*/ 339840 h 2621853"/>
              <a:gd name="connsiteX0" fmla="*/ 1148102 w 2289501"/>
              <a:gd name="connsiteY0" fmla="*/ 339840 h 2621853"/>
              <a:gd name="connsiteX1" fmla="*/ 1481477 w 2289501"/>
              <a:gd name="connsiteY1" fmla="*/ 25515 h 2621853"/>
              <a:gd name="connsiteX2" fmla="*/ 1843427 w 2289501"/>
              <a:gd name="connsiteY2" fmla="*/ 92190 h 2621853"/>
              <a:gd name="connsiteX3" fmla="*/ 2214902 w 2289501"/>
              <a:gd name="connsiteY3" fmla="*/ 673215 h 2621853"/>
              <a:gd name="connsiteX4" fmla="*/ 2281577 w 2289501"/>
              <a:gd name="connsiteY4" fmla="*/ 1301865 h 2621853"/>
              <a:gd name="connsiteX5" fmla="*/ 2100602 w 2289501"/>
              <a:gd name="connsiteY5" fmla="*/ 1997190 h 2621853"/>
              <a:gd name="connsiteX6" fmla="*/ 1243352 w 2289501"/>
              <a:gd name="connsiteY6" fmla="*/ 2511540 h 2621853"/>
              <a:gd name="connsiteX7" fmla="*/ 119402 w 2289501"/>
              <a:gd name="connsiteY7" fmla="*/ 2568690 h 2621853"/>
              <a:gd name="connsiteX8" fmla="*/ 109877 w 2289501"/>
              <a:gd name="connsiteY8" fmla="*/ 1882890 h 2621853"/>
              <a:gd name="connsiteX9" fmla="*/ 805202 w 2289501"/>
              <a:gd name="connsiteY9" fmla="*/ 1673340 h 2621853"/>
              <a:gd name="connsiteX10" fmla="*/ 1510052 w 2289501"/>
              <a:gd name="connsiteY10" fmla="*/ 1511415 h 2621853"/>
              <a:gd name="connsiteX11" fmla="*/ 1090952 w 2289501"/>
              <a:gd name="connsiteY11" fmla="*/ 1044690 h 2621853"/>
              <a:gd name="connsiteX12" fmla="*/ 1148102 w 2289501"/>
              <a:gd name="connsiteY12" fmla="*/ 339840 h 2621853"/>
              <a:gd name="connsiteX0" fmla="*/ 1148102 w 2289501"/>
              <a:gd name="connsiteY0" fmla="*/ 339840 h 2621853"/>
              <a:gd name="connsiteX1" fmla="*/ 1481477 w 2289501"/>
              <a:gd name="connsiteY1" fmla="*/ 25515 h 2621853"/>
              <a:gd name="connsiteX2" fmla="*/ 1843427 w 2289501"/>
              <a:gd name="connsiteY2" fmla="*/ 92190 h 2621853"/>
              <a:gd name="connsiteX3" fmla="*/ 2214902 w 2289501"/>
              <a:gd name="connsiteY3" fmla="*/ 673215 h 2621853"/>
              <a:gd name="connsiteX4" fmla="*/ 2281577 w 2289501"/>
              <a:gd name="connsiteY4" fmla="*/ 1301865 h 2621853"/>
              <a:gd name="connsiteX5" fmla="*/ 2100602 w 2289501"/>
              <a:gd name="connsiteY5" fmla="*/ 1997190 h 2621853"/>
              <a:gd name="connsiteX6" fmla="*/ 1243352 w 2289501"/>
              <a:gd name="connsiteY6" fmla="*/ 2511540 h 2621853"/>
              <a:gd name="connsiteX7" fmla="*/ 119402 w 2289501"/>
              <a:gd name="connsiteY7" fmla="*/ 2568690 h 2621853"/>
              <a:gd name="connsiteX8" fmla="*/ 109877 w 2289501"/>
              <a:gd name="connsiteY8" fmla="*/ 1882890 h 2621853"/>
              <a:gd name="connsiteX9" fmla="*/ 805202 w 2289501"/>
              <a:gd name="connsiteY9" fmla="*/ 1673340 h 2621853"/>
              <a:gd name="connsiteX10" fmla="*/ 1081427 w 2289501"/>
              <a:gd name="connsiteY10" fmla="*/ 1463790 h 2621853"/>
              <a:gd name="connsiteX11" fmla="*/ 1090952 w 2289501"/>
              <a:gd name="connsiteY11" fmla="*/ 1044690 h 2621853"/>
              <a:gd name="connsiteX12" fmla="*/ 1148102 w 2289501"/>
              <a:gd name="connsiteY12" fmla="*/ 339840 h 2621853"/>
              <a:gd name="connsiteX0" fmla="*/ 1148102 w 2289501"/>
              <a:gd name="connsiteY0" fmla="*/ 339840 h 2621853"/>
              <a:gd name="connsiteX1" fmla="*/ 1481477 w 2289501"/>
              <a:gd name="connsiteY1" fmla="*/ 25515 h 2621853"/>
              <a:gd name="connsiteX2" fmla="*/ 1843427 w 2289501"/>
              <a:gd name="connsiteY2" fmla="*/ 92190 h 2621853"/>
              <a:gd name="connsiteX3" fmla="*/ 2214902 w 2289501"/>
              <a:gd name="connsiteY3" fmla="*/ 673215 h 2621853"/>
              <a:gd name="connsiteX4" fmla="*/ 2281577 w 2289501"/>
              <a:gd name="connsiteY4" fmla="*/ 1301865 h 2621853"/>
              <a:gd name="connsiteX5" fmla="*/ 2100602 w 2289501"/>
              <a:gd name="connsiteY5" fmla="*/ 1997190 h 2621853"/>
              <a:gd name="connsiteX6" fmla="*/ 1243352 w 2289501"/>
              <a:gd name="connsiteY6" fmla="*/ 2511540 h 2621853"/>
              <a:gd name="connsiteX7" fmla="*/ 119402 w 2289501"/>
              <a:gd name="connsiteY7" fmla="*/ 2568690 h 2621853"/>
              <a:gd name="connsiteX8" fmla="*/ 109877 w 2289501"/>
              <a:gd name="connsiteY8" fmla="*/ 1882890 h 2621853"/>
              <a:gd name="connsiteX9" fmla="*/ 805202 w 2289501"/>
              <a:gd name="connsiteY9" fmla="*/ 1673340 h 2621853"/>
              <a:gd name="connsiteX10" fmla="*/ 1119527 w 2289501"/>
              <a:gd name="connsiteY10" fmla="*/ 1330440 h 2621853"/>
              <a:gd name="connsiteX11" fmla="*/ 1090952 w 2289501"/>
              <a:gd name="connsiteY11" fmla="*/ 1044690 h 2621853"/>
              <a:gd name="connsiteX12" fmla="*/ 1148102 w 2289501"/>
              <a:gd name="connsiteY12" fmla="*/ 339840 h 2621853"/>
              <a:gd name="connsiteX0" fmla="*/ 1143863 w 2285262"/>
              <a:gd name="connsiteY0" fmla="*/ 339840 h 2621853"/>
              <a:gd name="connsiteX1" fmla="*/ 1477238 w 2285262"/>
              <a:gd name="connsiteY1" fmla="*/ 25515 h 2621853"/>
              <a:gd name="connsiteX2" fmla="*/ 1839188 w 2285262"/>
              <a:gd name="connsiteY2" fmla="*/ 92190 h 2621853"/>
              <a:gd name="connsiteX3" fmla="*/ 2210663 w 2285262"/>
              <a:gd name="connsiteY3" fmla="*/ 673215 h 2621853"/>
              <a:gd name="connsiteX4" fmla="*/ 2277338 w 2285262"/>
              <a:gd name="connsiteY4" fmla="*/ 1301865 h 2621853"/>
              <a:gd name="connsiteX5" fmla="*/ 2096363 w 2285262"/>
              <a:gd name="connsiteY5" fmla="*/ 1997190 h 2621853"/>
              <a:gd name="connsiteX6" fmla="*/ 1239113 w 2285262"/>
              <a:gd name="connsiteY6" fmla="*/ 2511540 h 2621853"/>
              <a:gd name="connsiteX7" fmla="*/ 115163 w 2285262"/>
              <a:gd name="connsiteY7" fmla="*/ 2568690 h 2621853"/>
              <a:gd name="connsiteX8" fmla="*/ 105638 w 2285262"/>
              <a:gd name="connsiteY8" fmla="*/ 1882890 h 2621853"/>
              <a:gd name="connsiteX9" fmla="*/ 724763 w 2285262"/>
              <a:gd name="connsiteY9" fmla="*/ 1654290 h 2621853"/>
              <a:gd name="connsiteX10" fmla="*/ 1115288 w 2285262"/>
              <a:gd name="connsiteY10" fmla="*/ 1330440 h 2621853"/>
              <a:gd name="connsiteX11" fmla="*/ 1086713 w 2285262"/>
              <a:gd name="connsiteY11" fmla="*/ 1044690 h 2621853"/>
              <a:gd name="connsiteX12" fmla="*/ 1143863 w 2285262"/>
              <a:gd name="connsiteY12" fmla="*/ 339840 h 2621853"/>
              <a:gd name="connsiteX0" fmla="*/ 1143863 w 2285262"/>
              <a:gd name="connsiteY0" fmla="*/ 339840 h 2621853"/>
              <a:gd name="connsiteX1" fmla="*/ 1477238 w 2285262"/>
              <a:gd name="connsiteY1" fmla="*/ 25515 h 2621853"/>
              <a:gd name="connsiteX2" fmla="*/ 1839188 w 2285262"/>
              <a:gd name="connsiteY2" fmla="*/ 92190 h 2621853"/>
              <a:gd name="connsiteX3" fmla="*/ 2210663 w 2285262"/>
              <a:gd name="connsiteY3" fmla="*/ 673215 h 2621853"/>
              <a:gd name="connsiteX4" fmla="*/ 2277338 w 2285262"/>
              <a:gd name="connsiteY4" fmla="*/ 1301865 h 2621853"/>
              <a:gd name="connsiteX5" fmla="*/ 2096363 w 2285262"/>
              <a:gd name="connsiteY5" fmla="*/ 1997190 h 2621853"/>
              <a:gd name="connsiteX6" fmla="*/ 1239113 w 2285262"/>
              <a:gd name="connsiteY6" fmla="*/ 2511540 h 2621853"/>
              <a:gd name="connsiteX7" fmla="*/ 115163 w 2285262"/>
              <a:gd name="connsiteY7" fmla="*/ 2568690 h 2621853"/>
              <a:gd name="connsiteX8" fmla="*/ 105638 w 2285262"/>
              <a:gd name="connsiteY8" fmla="*/ 1882890 h 2621853"/>
              <a:gd name="connsiteX9" fmla="*/ 724763 w 2285262"/>
              <a:gd name="connsiteY9" fmla="*/ 1654290 h 2621853"/>
              <a:gd name="connsiteX10" fmla="*/ 1020038 w 2285262"/>
              <a:gd name="connsiteY10" fmla="*/ 1359015 h 2621853"/>
              <a:gd name="connsiteX11" fmla="*/ 1086713 w 2285262"/>
              <a:gd name="connsiteY11" fmla="*/ 1044690 h 2621853"/>
              <a:gd name="connsiteX12" fmla="*/ 1143863 w 2285262"/>
              <a:gd name="connsiteY12" fmla="*/ 339840 h 26218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2285262" h="2621853">
                <a:moveTo>
                  <a:pt x="1143863" y="339840"/>
                </a:moveTo>
                <a:cubicBezTo>
                  <a:pt x="1208950" y="169978"/>
                  <a:pt x="1361351" y="66790"/>
                  <a:pt x="1477238" y="25515"/>
                </a:cubicBezTo>
                <a:cubicBezTo>
                  <a:pt x="1593125" y="-15760"/>
                  <a:pt x="1716951" y="-15760"/>
                  <a:pt x="1839188" y="92190"/>
                </a:cubicBezTo>
                <a:cubicBezTo>
                  <a:pt x="1961425" y="200140"/>
                  <a:pt x="2137638" y="471603"/>
                  <a:pt x="2210663" y="673215"/>
                </a:cubicBezTo>
                <a:cubicBezTo>
                  <a:pt x="2283688" y="874828"/>
                  <a:pt x="2296388" y="1081203"/>
                  <a:pt x="2277338" y="1301865"/>
                </a:cubicBezTo>
                <a:cubicBezTo>
                  <a:pt x="2258288" y="1522527"/>
                  <a:pt x="2269400" y="1795578"/>
                  <a:pt x="2096363" y="1997190"/>
                </a:cubicBezTo>
                <a:cubicBezTo>
                  <a:pt x="1923326" y="2198802"/>
                  <a:pt x="1569313" y="2416290"/>
                  <a:pt x="1239113" y="2511540"/>
                </a:cubicBezTo>
                <a:cubicBezTo>
                  <a:pt x="908913" y="2606790"/>
                  <a:pt x="304075" y="2673465"/>
                  <a:pt x="115163" y="2568690"/>
                </a:cubicBezTo>
                <a:cubicBezTo>
                  <a:pt x="-73749" y="2463915"/>
                  <a:pt x="4038" y="2035290"/>
                  <a:pt x="105638" y="1882890"/>
                </a:cubicBezTo>
                <a:cubicBezTo>
                  <a:pt x="207238" y="1730490"/>
                  <a:pt x="572363" y="1741603"/>
                  <a:pt x="724763" y="1654290"/>
                </a:cubicBezTo>
                <a:cubicBezTo>
                  <a:pt x="877163" y="1566977"/>
                  <a:pt x="959713" y="1460615"/>
                  <a:pt x="1020038" y="1359015"/>
                </a:cubicBezTo>
                <a:cubicBezTo>
                  <a:pt x="1080363" y="1257415"/>
                  <a:pt x="1145450" y="1219315"/>
                  <a:pt x="1086713" y="1044690"/>
                </a:cubicBezTo>
                <a:cubicBezTo>
                  <a:pt x="1026388" y="849428"/>
                  <a:pt x="1078776" y="509702"/>
                  <a:pt x="1143863" y="339840"/>
                </a:cubicBezTo>
                <a:close/>
              </a:path>
            </a:pathLst>
          </a:custGeom>
          <a:noFill/>
          <a:ln w="19050">
            <a:solidFill>
              <a:srgbClr val="DA2837"/>
            </a:solidFill>
            <a:prstDash val="lg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grpSp>
        <p:nvGrpSpPr>
          <p:cNvPr id="82" name="Groupe 81">
            <a:extLst>
              <a:ext uri="{FF2B5EF4-FFF2-40B4-BE49-F238E27FC236}">
                <a16:creationId xmlns:a16="http://schemas.microsoft.com/office/drawing/2014/main" id="{D269BF3D-4DDC-402C-AEAC-F854541F2D49}"/>
              </a:ext>
            </a:extLst>
          </p:cNvPr>
          <p:cNvGrpSpPr/>
          <p:nvPr/>
        </p:nvGrpSpPr>
        <p:grpSpPr>
          <a:xfrm>
            <a:off x="6693321" y="1856581"/>
            <a:ext cx="545680" cy="796132"/>
            <a:chOff x="172996" y="2028408"/>
            <a:chExt cx="299805" cy="454442"/>
          </a:xfrm>
          <a:solidFill>
            <a:srgbClr val="FF0000"/>
          </a:solidFill>
        </p:grpSpPr>
        <p:sp>
          <p:nvSpPr>
            <p:cNvPr id="85" name="Forme libre : forme 84">
              <a:extLst>
                <a:ext uri="{FF2B5EF4-FFF2-40B4-BE49-F238E27FC236}">
                  <a16:creationId xmlns:a16="http://schemas.microsoft.com/office/drawing/2014/main" id="{45AAE0C4-D677-430D-83C1-F4A563713B86}"/>
                </a:ext>
              </a:extLst>
            </p:cNvPr>
            <p:cNvSpPr/>
            <p:nvPr/>
          </p:nvSpPr>
          <p:spPr>
            <a:xfrm>
              <a:off x="172996" y="2221481"/>
              <a:ext cx="281998" cy="261369"/>
            </a:xfrm>
            <a:custGeom>
              <a:avLst/>
              <a:gdLst>
                <a:gd name="connsiteX0" fmla="*/ 0 w 789298"/>
                <a:gd name="connsiteY0" fmla="*/ 374885 h 699134"/>
                <a:gd name="connsiteX1" fmla="*/ 61808 w 789298"/>
                <a:gd name="connsiteY1" fmla="*/ 436683 h 699134"/>
                <a:gd name="connsiteX2" fmla="*/ 108899 w 789298"/>
                <a:gd name="connsiteY2" fmla="*/ 392087 h 699134"/>
                <a:gd name="connsiteX3" fmla="*/ 108899 w 789298"/>
                <a:gd name="connsiteY3" fmla="*/ 698906 h 699134"/>
                <a:gd name="connsiteX4" fmla="*/ 347024 w 789298"/>
                <a:gd name="connsiteY4" fmla="*/ 699002 h 699134"/>
                <a:gd name="connsiteX5" fmla="*/ 347024 w 789298"/>
                <a:gd name="connsiteY5" fmla="*/ 461172 h 699134"/>
                <a:gd name="connsiteX6" fmla="*/ 442274 w 789298"/>
                <a:gd name="connsiteY6" fmla="*/ 461172 h 699134"/>
                <a:gd name="connsiteX7" fmla="*/ 442274 w 789298"/>
                <a:gd name="connsiteY7" fmla="*/ 699040 h 699134"/>
                <a:gd name="connsiteX8" fmla="*/ 680399 w 789298"/>
                <a:gd name="connsiteY8" fmla="*/ 699135 h 699134"/>
                <a:gd name="connsiteX9" fmla="*/ 680399 w 789298"/>
                <a:gd name="connsiteY9" fmla="*/ 391687 h 699134"/>
                <a:gd name="connsiteX10" fmla="*/ 727729 w 789298"/>
                <a:gd name="connsiteY10" fmla="*/ 436455 h 699134"/>
                <a:gd name="connsiteX11" fmla="*/ 789299 w 789298"/>
                <a:gd name="connsiteY11" fmla="*/ 374894 h 699134"/>
                <a:gd name="connsiteX12" fmla="*/ 394649 w 789298"/>
                <a:gd name="connsiteY12" fmla="*/ 0 h 699134"/>
                <a:gd name="connsiteX13" fmla="*/ 661349 w 789298"/>
                <a:gd name="connsiteY13" fmla="*/ 680085 h 699134"/>
                <a:gd name="connsiteX14" fmla="*/ 461324 w 789298"/>
                <a:gd name="connsiteY14" fmla="*/ 679999 h 699134"/>
                <a:gd name="connsiteX15" fmla="*/ 461324 w 789298"/>
                <a:gd name="connsiteY15" fmla="*/ 442122 h 699134"/>
                <a:gd name="connsiteX16" fmla="*/ 327974 w 789298"/>
                <a:gd name="connsiteY16" fmla="*/ 442122 h 699134"/>
                <a:gd name="connsiteX17" fmla="*/ 327974 w 789298"/>
                <a:gd name="connsiteY17" fmla="*/ 679942 h 699134"/>
                <a:gd name="connsiteX18" fmla="*/ 127949 w 789298"/>
                <a:gd name="connsiteY18" fmla="*/ 679866 h 699134"/>
                <a:gd name="connsiteX19" fmla="*/ 127949 w 789298"/>
                <a:gd name="connsiteY19" fmla="*/ 374047 h 699134"/>
                <a:gd name="connsiteX20" fmla="*/ 394649 w 789298"/>
                <a:gd name="connsiteY20" fmla="*/ 121482 h 699134"/>
                <a:gd name="connsiteX21" fmla="*/ 661349 w 789298"/>
                <a:gd name="connsiteY21" fmla="*/ 373675 h 699134"/>
                <a:gd name="connsiteX22" fmla="*/ 62170 w 789298"/>
                <a:gd name="connsiteY22" fmla="*/ 410108 h 699134"/>
                <a:gd name="connsiteX23" fmla="*/ 27299 w 789298"/>
                <a:gd name="connsiteY23" fmla="*/ 375285 h 699134"/>
                <a:gd name="connsiteX24" fmla="*/ 394649 w 789298"/>
                <a:gd name="connsiteY24" fmla="*/ 26251 h 699134"/>
                <a:gd name="connsiteX25" fmla="*/ 762000 w 789298"/>
                <a:gd name="connsiteY25" fmla="*/ 375285 h 699134"/>
                <a:gd name="connsiteX26" fmla="*/ 727358 w 789298"/>
                <a:gd name="connsiteY26" fmla="*/ 409880 h 699134"/>
                <a:gd name="connsiteX27" fmla="*/ 394649 w 789298"/>
                <a:gd name="connsiteY27" fmla="*/ 95250 h 699134"/>
                <a:gd name="connsiteX0" fmla="*/ 0 w 789299"/>
                <a:gd name="connsiteY0" fmla="*/ 374885 h 699135"/>
                <a:gd name="connsiteX1" fmla="*/ 61808 w 789299"/>
                <a:gd name="connsiteY1" fmla="*/ 436683 h 699135"/>
                <a:gd name="connsiteX2" fmla="*/ 108899 w 789299"/>
                <a:gd name="connsiteY2" fmla="*/ 392087 h 699135"/>
                <a:gd name="connsiteX3" fmla="*/ 108899 w 789299"/>
                <a:gd name="connsiteY3" fmla="*/ 698906 h 699135"/>
                <a:gd name="connsiteX4" fmla="*/ 347024 w 789299"/>
                <a:gd name="connsiteY4" fmla="*/ 699002 h 699135"/>
                <a:gd name="connsiteX5" fmla="*/ 347024 w 789299"/>
                <a:gd name="connsiteY5" fmla="*/ 461172 h 699135"/>
                <a:gd name="connsiteX6" fmla="*/ 442274 w 789299"/>
                <a:gd name="connsiteY6" fmla="*/ 461172 h 699135"/>
                <a:gd name="connsiteX7" fmla="*/ 442274 w 789299"/>
                <a:gd name="connsiteY7" fmla="*/ 699040 h 699135"/>
                <a:gd name="connsiteX8" fmla="*/ 680399 w 789299"/>
                <a:gd name="connsiteY8" fmla="*/ 699135 h 699135"/>
                <a:gd name="connsiteX9" fmla="*/ 680399 w 789299"/>
                <a:gd name="connsiteY9" fmla="*/ 391687 h 699135"/>
                <a:gd name="connsiteX10" fmla="*/ 727729 w 789299"/>
                <a:gd name="connsiteY10" fmla="*/ 436455 h 699135"/>
                <a:gd name="connsiteX11" fmla="*/ 789299 w 789299"/>
                <a:gd name="connsiteY11" fmla="*/ 374894 h 699135"/>
                <a:gd name="connsiteX12" fmla="*/ 394649 w 789299"/>
                <a:gd name="connsiteY12" fmla="*/ 0 h 699135"/>
                <a:gd name="connsiteX13" fmla="*/ 0 w 789299"/>
                <a:gd name="connsiteY13" fmla="*/ 374885 h 699135"/>
                <a:gd name="connsiteX14" fmla="*/ 661349 w 789299"/>
                <a:gd name="connsiteY14" fmla="*/ 680085 h 699135"/>
                <a:gd name="connsiteX15" fmla="*/ 461324 w 789299"/>
                <a:gd name="connsiteY15" fmla="*/ 679999 h 699135"/>
                <a:gd name="connsiteX16" fmla="*/ 461324 w 789299"/>
                <a:gd name="connsiteY16" fmla="*/ 442122 h 699135"/>
                <a:gd name="connsiteX17" fmla="*/ 327974 w 789299"/>
                <a:gd name="connsiteY17" fmla="*/ 679942 h 699135"/>
                <a:gd name="connsiteX18" fmla="*/ 127949 w 789299"/>
                <a:gd name="connsiteY18" fmla="*/ 679866 h 699135"/>
                <a:gd name="connsiteX19" fmla="*/ 127949 w 789299"/>
                <a:gd name="connsiteY19" fmla="*/ 374047 h 699135"/>
                <a:gd name="connsiteX20" fmla="*/ 394649 w 789299"/>
                <a:gd name="connsiteY20" fmla="*/ 121482 h 699135"/>
                <a:gd name="connsiteX21" fmla="*/ 661349 w 789299"/>
                <a:gd name="connsiteY21" fmla="*/ 373675 h 699135"/>
                <a:gd name="connsiteX22" fmla="*/ 661349 w 789299"/>
                <a:gd name="connsiteY22" fmla="*/ 680085 h 699135"/>
                <a:gd name="connsiteX23" fmla="*/ 62170 w 789299"/>
                <a:gd name="connsiteY23" fmla="*/ 410108 h 699135"/>
                <a:gd name="connsiteX24" fmla="*/ 27299 w 789299"/>
                <a:gd name="connsiteY24" fmla="*/ 375285 h 699135"/>
                <a:gd name="connsiteX25" fmla="*/ 394649 w 789299"/>
                <a:gd name="connsiteY25" fmla="*/ 26251 h 699135"/>
                <a:gd name="connsiteX26" fmla="*/ 762000 w 789299"/>
                <a:gd name="connsiteY26" fmla="*/ 375285 h 699135"/>
                <a:gd name="connsiteX27" fmla="*/ 727358 w 789299"/>
                <a:gd name="connsiteY27" fmla="*/ 409880 h 699135"/>
                <a:gd name="connsiteX28" fmla="*/ 394649 w 789299"/>
                <a:gd name="connsiteY28" fmla="*/ 95250 h 699135"/>
                <a:gd name="connsiteX29" fmla="*/ 62170 w 789299"/>
                <a:gd name="connsiteY29" fmla="*/ 410108 h 699135"/>
                <a:gd name="connsiteX0" fmla="*/ 0 w 789299"/>
                <a:gd name="connsiteY0" fmla="*/ 374885 h 699135"/>
                <a:gd name="connsiteX1" fmla="*/ 61808 w 789299"/>
                <a:gd name="connsiteY1" fmla="*/ 436683 h 699135"/>
                <a:gd name="connsiteX2" fmla="*/ 108899 w 789299"/>
                <a:gd name="connsiteY2" fmla="*/ 392087 h 699135"/>
                <a:gd name="connsiteX3" fmla="*/ 108899 w 789299"/>
                <a:gd name="connsiteY3" fmla="*/ 698906 h 699135"/>
                <a:gd name="connsiteX4" fmla="*/ 347024 w 789299"/>
                <a:gd name="connsiteY4" fmla="*/ 699002 h 699135"/>
                <a:gd name="connsiteX5" fmla="*/ 347024 w 789299"/>
                <a:gd name="connsiteY5" fmla="*/ 461172 h 699135"/>
                <a:gd name="connsiteX6" fmla="*/ 442274 w 789299"/>
                <a:gd name="connsiteY6" fmla="*/ 461172 h 699135"/>
                <a:gd name="connsiteX7" fmla="*/ 442274 w 789299"/>
                <a:gd name="connsiteY7" fmla="*/ 699040 h 699135"/>
                <a:gd name="connsiteX8" fmla="*/ 680399 w 789299"/>
                <a:gd name="connsiteY8" fmla="*/ 699135 h 699135"/>
                <a:gd name="connsiteX9" fmla="*/ 680399 w 789299"/>
                <a:gd name="connsiteY9" fmla="*/ 391687 h 699135"/>
                <a:gd name="connsiteX10" fmla="*/ 727729 w 789299"/>
                <a:gd name="connsiteY10" fmla="*/ 436455 h 699135"/>
                <a:gd name="connsiteX11" fmla="*/ 789299 w 789299"/>
                <a:gd name="connsiteY11" fmla="*/ 374894 h 699135"/>
                <a:gd name="connsiteX12" fmla="*/ 394649 w 789299"/>
                <a:gd name="connsiteY12" fmla="*/ 0 h 699135"/>
                <a:gd name="connsiteX13" fmla="*/ 0 w 789299"/>
                <a:gd name="connsiteY13" fmla="*/ 374885 h 699135"/>
                <a:gd name="connsiteX14" fmla="*/ 661349 w 789299"/>
                <a:gd name="connsiteY14" fmla="*/ 680085 h 699135"/>
                <a:gd name="connsiteX15" fmla="*/ 461324 w 789299"/>
                <a:gd name="connsiteY15" fmla="*/ 679999 h 699135"/>
                <a:gd name="connsiteX16" fmla="*/ 327974 w 789299"/>
                <a:gd name="connsiteY16" fmla="*/ 679942 h 699135"/>
                <a:gd name="connsiteX17" fmla="*/ 127949 w 789299"/>
                <a:gd name="connsiteY17" fmla="*/ 679866 h 699135"/>
                <a:gd name="connsiteX18" fmla="*/ 127949 w 789299"/>
                <a:gd name="connsiteY18" fmla="*/ 374047 h 699135"/>
                <a:gd name="connsiteX19" fmla="*/ 394649 w 789299"/>
                <a:gd name="connsiteY19" fmla="*/ 121482 h 699135"/>
                <a:gd name="connsiteX20" fmla="*/ 661349 w 789299"/>
                <a:gd name="connsiteY20" fmla="*/ 373675 h 699135"/>
                <a:gd name="connsiteX21" fmla="*/ 661349 w 789299"/>
                <a:gd name="connsiteY21" fmla="*/ 680085 h 699135"/>
                <a:gd name="connsiteX22" fmla="*/ 62170 w 789299"/>
                <a:gd name="connsiteY22" fmla="*/ 410108 h 699135"/>
                <a:gd name="connsiteX23" fmla="*/ 27299 w 789299"/>
                <a:gd name="connsiteY23" fmla="*/ 375285 h 699135"/>
                <a:gd name="connsiteX24" fmla="*/ 394649 w 789299"/>
                <a:gd name="connsiteY24" fmla="*/ 26251 h 699135"/>
                <a:gd name="connsiteX25" fmla="*/ 762000 w 789299"/>
                <a:gd name="connsiteY25" fmla="*/ 375285 h 699135"/>
                <a:gd name="connsiteX26" fmla="*/ 727358 w 789299"/>
                <a:gd name="connsiteY26" fmla="*/ 409880 h 699135"/>
                <a:gd name="connsiteX27" fmla="*/ 394649 w 789299"/>
                <a:gd name="connsiteY27" fmla="*/ 95250 h 699135"/>
                <a:gd name="connsiteX28" fmla="*/ 62170 w 789299"/>
                <a:gd name="connsiteY28" fmla="*/ 410108 h 699135"/>
                <a:gd name="connsiteX0" fmla="*/ 0 w 789299"/>
                <a:gd name="connsiteY0" fmla="*/ 374885 h 699135"/>
                <a:gd name="connsiteX1" fmla="*/ 61808 w 789299"/>
                <a:gd name="connsiteY1" fmla="*/ 436683 h 699135"/>
                <a:gd name="connsiteX2" fmla="*/ 108899 w 789299"/>
                <a:gd name="connsiteY2" fmla="*/ 392087 h 699135"/>
                <a:gd name="connsiteX3" fmla="*/ 108899 w 789299"/>
                <a:gd name="connsiteY3" fmla="*/ 698906 h 699135"/>
                <a:gd name="connsiteX4" fmla="*/ 347024 w 789299"/>
                <a:gd name="connsiteY4" fmla="*/ 699002 h 699135"/>
                <a:gd name="connsiteX5" fmla="*/ 442274 w 789299"/>
                <a:gd name="connsiteY5" fmla="*/ 461172 h 699135"/>
                <a:gd name="connsiteX6" fmla="*/ 442274 w 789299"/>
                <a:gd name="connsiteY6" fmla="*/ 699040 h 699135"/>
                <a:gd name="connsiteX7" fmla="*/ 680399 w 789299"/>
                <a:gd name="connsiteY7" fmla="*/ 699135 h 699135"/>
                <a:gd name="connsiteX8" fmla="*/ 680399 w 789299"/>
                <a:gd name="connsiteY8" fmla="*/ 391687 h 699135"/>
                <a:gd name="connsiteX9" fmla="*/ 727729 w 789299"/>
                <a:gd name="connsiteY9" fmla="*/ 436455 h 699135"/>
                <a:gd name="connsiteX10" fmla="*/ 789299 w 789299"/>
                <a:gd name="connsiteY10" fmla="*/ 374894 h 699135"/>
                <a:gd name="connsiteX11" fmla="*/ 394649 w 789299"/>
                <a:gd name="connsiteY11" fmla="*/ 0 h 699135"/>
                <a:gd name="connsiteX12" fmla="*/ 0 w 789299"/>
                <a:gd name="connsiteY12" fmla="*/ 374885 h 699135"/>
                <a:gd name="connsiteX13" fmla="*/ 661349 w 789299"/>
                <a:gd name="connsiteY13" fmla="*/ 680085 h 699135"/>
                <a:gd name="connsiteX14" fmla="*/ 461324 w 789299"/>
                <a:gd name="connsiteY14" fmla="*/ 679999 h 699135"/>
                <a:gd name="connsiteX15" fmla="*/ 327974 w 789299"/>
                <a:gd name="connsiteY15" fmla="*/ 679942 h 699135"/>
                <a:gd name="connsiteX16" fmla="*/ 127949 w 789299"/>
                <a:gd name="connsiteY16" fmla="*/ 679866 h 699135"/>
                <a:gd name="connsiteX17" fmla="*/ 127949 w 789299"/>
                <a:gd name="connsiteY17" fmla="*/ 374047 h 699135"/>
                <a:gd name="connsiteX18" fmla="*/ 394649 w 789299"/>
                <a:gd name="connsiteY18" fmla="*/ 121482 h 699135"/>
                <a:gd name="connsiteX19" fmla="*/ 661349 w 789299"/>
                <a:gd name="connsiteY19" fmla="*/ 373675 h 699135"/>
                <a:gd name="connsiteX20" fmla="*/ 661349 w 789299"/>
                <a:gd name="connsiteY20" fmla="*/ 680085 h 699135"/>
                <a:gd name="connsiteX21" fmla="*/ 62170 w 789299"/>
                <a:gd name="connsiteY21" fmla="*/ 410108 h 699135"/>
                <a:gd name="connsiteX22" fmla="*/ 27299 w 789299"/>
                <a:gd name="connsiteY22" fmla="*/ 375285 h 699135"/>
                <a:gd name="connsiteX23" fmla="*/ 394649 w 789299"/>
                <a:gd name="connsiteY23" fmla="*/ 26251 h 699135"/>
                <a:gd name="connsiteX24" fmla="*/ 762000 w 789299"/>
                <a:gd name="connsiteY24" fmla="*/ 375285 h 699135"/>
                <a:gd name="connsiteX25" fmla="*/ 727358 w 789299"/>
                <a:gd name="connsiteY25" fmla="*/ 409880 h 699135"/>
                <a:gd name="connsiteX26" fmla="*/ 394649 w 789299"/>
                <a:gd name="connsiteY26" fmla="*/ 95250 h 699135"/>
                <a:gd name="connsiteX27" fmla="*/ 62170 w 789299"/>
                <a:gd name="connsiteY27" fmla="*/ 410108 h 699135"/>
                <a:gd name="connsiteX0" fmla="*/ 0 w 789299"/>
                <a:gd name="connsiteY0" fmla="*/ 374885 h 699135"/>
                <a:gd name="connsiteX1" fmla="*/ 61808 w 789299"/>
                <a:gd name="connsiteY1" fmla="*/ 436683 h 699135"/>
                <a:gd name="connsiteX2" fmla="*/ 108899 w 789299"/>
                <a:gd name="connsiteY2" fmla="*/ 392087 h 699135"/>
                <a:gd name="connsiteX3" fmla="*/ 108899 w 789299"/>
                <a:gd name="connsiteY3" fmla="*/ 698906 h 699135"/>
                <a:gd name="connsiteX4" fmla="*/ 347024 w 789299"/>
                <a:gd name="connsiteY4" fmla="*/ 699002 h 699135"/>
                <a:gd name="connsiteX5" fmla="*/ 442274 w 789299"/>
                <a:gd name="connsiteY5" fmla="*/ 699040 h 699135"/>
                <a:gd name="connsiteX6" fmla="*/ 680399 w 789299"/>
                <a:gd name="connsiteY6" fmla="*/ 699135 h 699135"/>
                <a:gd name="connsiteX7" fmla="*/ 680399 w 789299"/>
                <a:gd name="connsiteY7" fmla="*/ 391687 h 699135"/>
                <a:gd name="connsiteX8" fmla="*/ 727729 w 789299"/>
                <a:gd name="connsiteY8" fmla="*/ 436455 h 699135"/>
                <a:gd name="connsiteX9" fmla="*/ 789299 w 789299"/>
                <a:gd name="connsiteY9" fmla="*/ 374894 h 699135"/>
                <a:gd name="connsiteX10" fmla="*/ 394649 w 789299"/>
                <a:gd name="connsiteY10" fmla="*/ 0 h 699135"/>
                <a:gd name="connsiteX11" fmla="*/ 0 w 789299"/>
                <a:gd name="connsiteY11" fmla="*/ 374885 h 699135"/>
                <a:gd name="connsiteX12" fmla="*/ 661349 w 789299"/>
                <a:gd name="connsiteY12" fmla="*/ 680085 h 699135"/>
                <a:gd name="connsiteX13" fmla="*/ 461324 w 789299"/>
                <a:gd name="connsiteY13" fmla="*/ 679999 h 699135"/>
                <a:gd name="connsiteX14" fmla="*/ 327974 w 789299"/>
                <a:gd name="connsiteY14" fmla="*/ 679942 h 699135"/>
                <a:gd name="connsiteX15" fmla="*/ 127949 w 789299"/>
                <a:gd name="connsiteY15" fmla="*/ 679866 h 699135"/>
                <a:gd name="connsiteX16" fmla="*/ 127949 w 789299"/>
                <a:gd name="connsiteY16" fmla="*/ 374047 h 699135"/>
                <a:gd name="connsiteX17" fmla="*/ 394649 w 789299"/>
                <a:gd name="connsiteY17" fmla="*/ 121482 h 699135"/>
                <a:gd name="connsiteX18" fmla="*/ 661349 w 789299"/>
                <a:gd name="connsiteY18" fmla="*/ 373675 h 699135"/>
                <a:gd name="connsiteX19" fmla="*/ 661349 w 789299"/>
                <a:gd name="connsiteY19" fmla="*/ 680085 h 699135"/>
                <a:gd name="connsiteX20" fmla="*/ 62170 w 789299"/>
                <a:gd name="connsiteY20" fmla="*/ 410108 h 699135"/>
                <a:gd name="connsiteX21" fmla="*/ 27299 w 789299"/>
                <a:gd name="connsiteY21" fmla="*/ 375285 h 699135"/>
                <a:gd name="connsiteX22" fmla="*/ 394649 w 789299"/>
                <a:gd name="connsiteY22" fmla="*/ 26251 h 699135"/>
                <a:gd name="connsiteX23" fmla="*/ 762000 w 789299"/>
                <a:gd name="connsiteY23" fmla="*/ 375285 h 699135"/>
                <a:gd name="connsiteX24" fmla="*/ 727358 w 789299"/>
                <a:gd name="connsiteY24" fmla="*/ 409880 h 699135"/>
                <a:gd name="connsiteX25" fmla="*/ 394649 w 789299"/>
                <a:gd name="connsiteY25" fmla="*/ 95250 h 699135"/>
                <a:gd name="connsiteX26" fmla="*/ 62170 w 789299"/>
                <a:gd name="connsiteY26" fmla="*/ 410108 h 699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789299" h="699135">
                  <a:moveTo>
                    <a:pt x="0" y="374885"/>
                  </a:moveTo>
                  <a:lnTo>
                    <a:pt x="61808" y="436683"/>
                  </a:lnTo>
                  <a:lnTo>
                    <a:pt x="108899" y="392087"/>
                  </a:lnTo>
                  <a:lnTo>
                    <a:pt x="108899" y="698906"/>
                  </a:lnTo>
                  <a:lnTo>
                    <a:pt x="347024" y="699002"/>
                  </a:lnTo>
                  <a:lnTo>
                    <a:pt x="442274" y="699040"/>
                  </a:lnTo>
                  <a:lnTo>
                    <a:pt x="680399" y="699135"/>
                  </a:lnTo>
                  <a:lnTo>
                    <a:pt x="680399" y="391687"/>
                  </a:lnTo>
                  <a:lnTo>
                    <a:pt x="727729" y="436455"/>
                  </a:lnTo>
                  <a:lnTo>
                    <a:pt x="789299" y="374894"/>
                  </a:lnTo>
                  <a:lnTo>
                    <a:pt x="394649" y="0"/>
                  </a:lnTo>
                  <a:lnTo>
                    <a:pt x="0" y="374885"/>
                  </a:lnTo>
                  <a:close/>
                  <a:moveTo>
                    <a:pt x="661349" y="680085"/>
                  </a:moveTo>
                  <a:lnTo>
                    <a:pt x="461324" y="679999"/>
                  </a:lnTo>
                  <a:lnTo>
                    <a:pt x="327974" y="679942"/>
                  </a:lnTo>
                  <a:lnTo>
                    <a:pt x="127949" y="679866"/>
                  </a:lnTo>
                  <a:lnTo>
                    <a:pt x="127949" y="374047"/>
                  </a:lnTo>
                  <a:lnTo>
                    <a:pt x="394649" y="121482"/>
                  </a:lnTo>
                  <a:lnTo>
                    <a:pt x="661349" y="373675"/>
                  </a:lnTo>
                  <a:lnTo>
                    <a:pt x="661349" y="680085"/>
                  </a:lnTo>
                  <a:close/>
                  <a:moveTo>
                    <a:pt x="62170" y="410108"/>
                  </a:moveTo>
                  <a:lnTo>
                    <a:pt x="27299" y="375285"/>
                  </a:lnTo>
                  <a:lnTo>
                    <a:pt x="394649" y="26251"/>
                  </a:lnTo>
                  <a:lnTo>
                    <a:pt x="762000" y="375285"/>
                  </a:lnTo>
                  <a:lnTo>
                    <a:pt x="727358" y="409880"/>
                  </a:lnTo>
                  <a:lnTo>
                    <a:pt x="394649" y="95250"/>
                  </a:lnTo>
                  <a:lnTo>
                    <a:pt x="62170" y="410108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BE"/>
            </a:p>
          </p:txBody>
        </p:sp>
        <p:pic>
          <p:nvPicPr>
            <p:cNvPr id="88" name="Graphique 87" descr="Main protectrice avec un remplissage uni">
              <a:extLst>
                <a:ext uri="{FF2B5EF4-FFF2-40B4-BE49-F238E27FC236}">
                  <a16:creationId xmlns:a16="http://schemas.microsoft.com/office/drawing/2014/main" id="{C74DDE13-514E-4174-A7F6-E8D47DC0B38D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p:blipFill>
          <p:spPr>
            <a:xfrm>
              <a:off x="190803" y="2028408"/>
              <a:ext cx="281998" cy="281998"/>
            </a:xfrm>
            <a:prstGeom prst="rect">
              <a:avLst/>
            </a:prstGeom>
          </p:spPr>
        </p:pic>
      </p:grpSp>
      <p:sp>
        <p:nvSpPr>
          <p:cNvPr id="90" name="ZoneTexte 89">
            <a:extLst>
              <a:ext uri="{FF2B5EF4-FFF2-40B4-BE49-F238E27FC236}">
                <a16:creationId xmlns:a16="http://schemas.microsoft.com/office/drawing/2014/main" id="{7EB8BC36-736B-4437-990C-A5DD7EC29F91}"/>
              </a:ext>
            </a:extLst>
          </p:cNvPr>
          <p:cNvSpPr txBox="1"/>
          <p:nvPr/>
        </p:nvSpPr>
        <p:spPr>
          <a:xfrm>
            <a:off x="474228" y="2961105"/>
            <a:ext cx="232031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Monuments classés</a:t>
            </a:r>
            <a:endParaRPr lang="fr-BE" sz="1100" dirty="0"/>
          </a:p>
        </p:txBody>
      </p:sp>
      <p:sp>
        <p:nvSpPr>
          <p:cNvPr id="38" name="Étoile : 5 branches 37">
            <a:extLst>
              <a:ext uri="{FF2B5EF4-FFF2-40B4-BE49-F238E27FC236}">
                <a16:creationId xmlns:a16="http://schemas.microsoft.com/office/drawing/2014/main" id="{05BE05F3-FDB5-41A0-AE72-1AB0EF769476}"/>
              </a:ext>
            </a:extLst>
          </p:cNvPr>
          <p:cNvSpPr/>
          <p:nvPr/>
        </p:nvSpPr>
        <p:spPr>
          <a:xfrm>
            <a:off x="231416" y="2958514"/>
            <a:ext cx="190932" cy="196166"/>
          </a:xfrm>
          <a:prstGeom prst="star5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92" name="Étoile : 5 branches 91">
            <a:extLst>
              <a:ext uri="{FF2B5EF4-FFF2-40B4-BE49-F238E27FC236}">
                <a16:creationId xmlns:a16="http://schemas.microsoft.com/office/drawing/2014/main" id="{59581B94-4887-427E-96BA-F081E626844A}"/>
              </a:ext>
            </a:extLst>
          </p:cNvPr>
          <p:cNvSpPr/>
          <p:nvPr/>
        </p:nvSpPr>
        <p:spPr>
          <a:xfrm>
            <a:off x="230266" y="3295683"/>
            <a:ext cx="190932" cy="196166"/>
          </a:xfrm>
          <a:prstGeom prst="star5">
            <a:avLst/>
          </a:prstGeom>
          <a:solidFill>
            <a:schemeClr val="accent5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93" name="ZoneTexte 92">
            <a:extLst>
              <a:ext uri="{FF2B5EF4-FFF2-40B4-BE49-F238E27FC236}">
                <a16:creationId xmlns:a16="http://schemas.microsoft.com/office/drawing/2014/main" id="{86B4C817-8BC9-4761-9364-B93B7C360BC9}"/>
              </a:ext>
            </a:extLst>
          </p:cNvPr>
          <p:cNvSpPr txBox="1"/>
          <p:nvPr/>
        </p:nvSpPr>
        <p:spPr>
          <a:xfrm>
            <a:off x="481942" y="3273915"/>
            <a:ext cx="232031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Monuments exceptionnels</a:t>
            </a:r>
            <a:endParaRPr lang="fr-BE" sz="1100" dirty="0"/>
          </a:p>
        </p:txBody>
      </p:sp>
      <p:sp>
        <p:nvSpPr>
          <p:cNvPr id="94" name="Étoile : 5 branches 93">
            <a:extLst>
              <a:ext uri="{FF2B5EF4-FFF2-40B4-BE49-F238E27FC236}">
                <a16:creationId xmlns:a16="http://schemas.microsoft.com/office/drawing/2014/main" id="{9993A3C2-9DC3-4AED-88FC-159A302AFC08}"/>
              </a:ext>
            </a:extLst>
          </p:cNvPr>
          <p:cNvSpPr/>
          <p:nvPr/>
        </p:nvSpPr>
        <p:spPr>
          <a:xfrm>
            <a:off x="3355514" y="3069491"/>
            <a:ext cx="190932" cy="196166"/>
          </a:xfrm>
          <a:prstGeom prst="star5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95" name="Étoile : 5 branches 94">
            <a:extLst>
              <a:ext uri="{FF2B5EF4-FFF2-40B4-BE49-F238E27FC236}">
                <a16:creationId xmlns:a16="http://schemas.microsoft.com/office/drawing/2014/main" id="{C1B1FEB0-80AE-4E31-A344-5379AABAB424}"/>
              </a:ext>
            </a:extLst>
          </p:cNvPr>
          <p:cNvSpPr/>
          <p:nvPr/>
        </p:nvSpPr>
        <p:spPr>
          <a:xfrm>
            <a:off x="3556338" y="2622058"/>
            <a:ext cx="190932" cy="196166"/>
          </a:xfrm>
          <a:prstGeom prst="star5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96" name="Étoile : 5 branches 95">
            <a:extLst>
              <a:ext uri="{FF2B5EF4-FFF2-40B4-BE49-F238E27FC236}">
                <a16:creationId xmlns:a16="http://schemas.microsoft.com/office/drawing/2014/main" id="{A4D4DEED-45FA-4D9E-A159-22C162E6EB88}"/>
              </a:ext>
            </a:extLst>
          </p:cNvPr>
          <p:cNvSpPr/>
          <p:nvPr/>
        </p:nvSpPr>
        <p:spPr>
          <a:xfrm>
            <a:off x="4130243" y="2518654"/>
            <a:ext cx="190932" cy="196166"/>
          </a:xfrm>
          <a:prstGeom prst="star5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97" name="Étoile : 5 branches 96">
            <a:extLst>
              <a:ext uri="{FF2B5EF4-FFF2-40B4-BE49-F238E27FC236}">
                <a16:creationId xmlns:a16="http://schemas.microsoft.com/office/drawing/2014/main" id="{C9E28B0D-56A0-4757-8835-B1B732A0E3C8}"/>
              </a:ext>
            </a:extLst>
          </p:cNvPr>
          <p:cNvSpPr/>
          <p:nvPr/>
        </p:nvSpPr>
        <p:spPr>
          <a:xfrm>
            <a:off x="4625984" y="1618071"/>
            <a:ext cx="190932" cy="196166"/>
          </a:xfrm>
          <a:prstGeom prst="star5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98" name="Étoile : 5 branches 97">
            <a:extLst>
              <a:ext uri="{FF2B5EF4-FFF2-40B4-BE49-F238E27FC236}">
                <a16:creationId xmlns:a16="http://schemas.microsoft.com/office/drawing/2014/main" id="{A2A303F4-C317-442E-9338-1FFD4E1A965C}"/>
              </a:ext>
            </a:extLst>
          </p:cNvPr>
          <p:cNvSpPr/>
          <p:nvPr/>
        </p:nvSpPr>
        <p:spPr>
          <a:xfrm>
            <a:off x="4012613" y="1346992"/>
            <a:ext cx="190932" cy="196166"/>
          </a:xfrm>
          <a:prstGeom prst="star5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99" name="Étoile : 5 branches 98">
            <a:extLst>
              <a:ext uri="{FF2B5EF4-FFF2-40B4-BE49-F238E27FC236}">
                <a16:creationId xmlns:a16="http://schemas.microsoft.com/office/drawing/2014/main" id="{1289235D-B838-480A-907F-9DE82C2C28C3}"/>
              </a:ext>
            </a:extLst>
          </p:cNvPr>
          <p:cNvSpPr/>
          <p:nvPr/>
        </p:nvSpPr>
        <p:spPr>
          <a:xfrm>
            <a:off x="4130243" y="1073911"/>
            <a:ext cx="190932" cy="196166"/>
          </a:xfrm>
          <a:prstGeom prst="star5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00" name="Étoile : 5 branches 99">
            <a:extLst>
              <a:ext uri="{FF2B5EF4-FFF2-40B4-BE49-F238E27FC236}">
                <a16:creationId xmlns:a16="http://schemas.microsoft.com/office/drawing/2014/main" id="{34E4D344-FDBC-4AEF-80EA-3F94582566E4}"/>
              </a:ext>
            </a:extLst>
          </p:cNvPr>
          <p:cNvSpPr/>
          <p:nvPr/>
        </p:nvSpPr>
        <p:spPr>
          <a:xfrm>
            <a:off x="5206091" y="859746"/>
            <a:ext cx="190932" cy="196166"/>
          </a:xfrm>
          <a:prstGeom prst="star5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02" name="Étoile : 5 branches 101">
            <a:extLst>
              <a:ext uri="{FF2B5EF4-FFF2-40B4-BE49-F238E27FC236}">
                <a16:creationId xmlns:a16="http://schemas.microsoft.com/office/drawing/2014/main" id="{82F5F37A-1207-49D5-AE2E-EC726D9A112F}"/>
              </a:ext>
            </a:extLst>
          </p:cNvPr>
          <p:cNvSpPr/>
          <p:nvPr/>
        </p:nvSpPr>
        <p:spPr>
          <a:xfrm>
            <a:off x="6564141" y="1113912"/>
            <a:ext cx="190932" cy="196166"/>
          </a:xfrm>
          <a:prstGeom prst="star5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03" name="Étoile : 5 branches 102">
            <a:extLst>
              <a:ext uri="{FF2B5EF4-FFF2-40B4-BE49-F238E27FC236}">
                <a16:creationId xmlns:a16="http://schemas.microsoft.com/office/drawing/2014/main" id="{7C9007F3-F17D-4E37-A737-49C25289B106}"/>
              </a:ext>
            </a:extLst>
          </p:cNvPr>
          <p:cNvSpPr/>
          <p:nvPr/>
        </p:nvSpPr>
        <p:spPr>
          <a:xfrm>
            <a:off x="7315828" y="1153080"/>
            <a:ext cx="190932" cy="196166"/>
          </a:xfrm>
          <a:prstGeom prst="star5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04" name="Étoile : 5 branches 103">
            <a:extLst>
              <a:ext uri="{FF2B5EF4-FFF2-40B4-BE49-F238E27FC236}">
                <a16:creationId xmlns:a16="http://schemas.microsoft.com/office/drawing/2014/main" id="{08D350CD-51C6-4B1F-8E50-333863A38845}"/>
              </a:ext>
            </a:extLst>
          </p:cNvPr>
          <p:cNvSpPr/>
          <p:nvPr/>
        </p:nvSpPr>
        <p:spPr>
          <a:xfrm>
            <a:off x="7657571" y="1396756"/>
            <a:ext cx="190932" cy="196166"/>
          </a:xfrm>
          <a:prstGeom prst="star5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05" name="Étoile : 5 branches 104">
            <a:extLst>
              <a:ext uri="{FF2B5EF4-FFF2-40B4-BE49-F238E27FC236}">
                <a16:creationId xmlns:a16="http://schemas.microsoft.com/office/drawing/2014/main" id="{F8FCF5F1-2109-4D13-B826-1C7E4D75525C}"/>
              </a:ext>
            </a:extLst>
          </p:cNvPr>
          <p:cNvSpPr/>
          <p:nvPr/>
        </p:nvSpPr>
        <p:spPr>
          <a:xfrm>
            <a:off x="7561121" y="1029384"/>
            <a:ext cx="190932" cy="196166"/>
          </a:xfrm>
          <a:prstGeom prst="star5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06" name="Étoile : 5 branches 105">
            <a:extLst>
              <a:ext uri="{FF2B5EF4-FFF2-40B4-BE49-F238E27FC236}">
                <a16:creationId xmlns:a16="http://schemas.microsoft.com/office/drawing/2014/main" id="{5E8578E6-0860-46C7-9E1C-833EC61A5510}"/>
              </a:ext>
            </a:extLst>
          </p:cNvPr>
          <p:cNvSpPr/>
          <p:nvPr/>
        </p:nvSpPr>
        <p:spPr>
          <a:xfrm>
            <a:off x="7965564" y="2256050"/>
            <a:ext cx="190932" cy="196166"/>
          </a:xfrm>
          <a:prstGeom prst="star5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07" name="Étoile : 5 branches 106">
            <a:extLst>
              <a:ext uri="{FF2B5EF4-FFF2-40B4-BE49-F238E27FC236}">
                <a16:creationId xmlns:a16="http://schemas.microsoft.com/office/drawing/2014/main" id="{F43CC26C-7233-4C77-8C0A-208610AEEE7D}"/>
              </a:ext>
            </a:extLst>
          </p:cNvPr>
          <p:cNvSpPr/>
          <p:nvPr/>
        </p:nvSpPr>
        <p:spPr>
          <a:xfrm>
            <a:off x="8340983" y="3092696"/>
            <a:ext cx="190932" cy="196166"/>
          </a:xfrm>
          <a:prstGeom prst="star5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08" name="Étoile : 5 branches 107">
            <a:extLst>
              <a:ext uri="{FF2B5EF4-FFF2-40B4-BE49-F238E27FC236}">
                <a16:creationId xmlns:a16="http://schemas.microsoft.com/office/drawing/2014/main" id="{FC0B292E-300A-433E-B113-F358DBD933C3}"/>
              </a:ext>
            </a:extLst>
          </p:cNvPr>
          <p:cNvSpPr/>
          <p:nvPr/>
        </p:nvSpPr>
        <p:spPr>
          <a:xfrm>
            <a:off x="7860623" y="3519211"/>
            <a:ext cx="190932" cy="196166"/>
          </a:xfrm>
          <a:prstGeom prst="star5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09" name="Étoile : 5 branches 108">
            <a:extLst>
              <a:ext uri="{FF2B5EF4-FFF2-40B4-BE49-F238E27FC236}">
                <a16:creationId xmlns:a16="http://schemas.microsoft.com/office/drawing/2014/main" id="{FF46D11D-6ABA-4E00-B297-11B1340454ED}"/>
              </a:ext>
            </a:extLst>
          </p:cNvPr>
          <p:cNvSpPr/>
          <p:nvPr/>
        </p:nvSpPr>
        <p:spPr>
          <a:xfrm>
            <a:off x="6747959" y="3366960"/>
            <a:ext cx="190932" cy="196166"/>
          </a:xfrm>
          <a:prstGeom prst="star5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10" name="Étoile : 5 branches 109">
            <a:extLst>
              <a:ext uri="{FF2B5EF4-FFF2-40B4-BE49-F238E27FC236}">
                <a16:creationId xmlns:a16="http://schemas.microsoft.com/office/drawing/2014/main" id="{0D2C0488-497E-4743-9610-45D7BF30D0FF}"/>
              </a:ext>
            </a:extLst>
          </p:cNvPr>
          <p:cNvSpPr/>
          <p:nvPr/>
        </p:nvSpPr>
        <p:spPr>
          <a:xfrm>
            <a:off x="5886637" y="4381695"/>
            <a:ext cx="190932" cy="196166"/>
          </a:xfrm>
          <a:prstGeom prst="star5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11" name="Étoile : 5 branches 110">
            <a:extLst>
              <a:ext uri="{FF2B5EF4-FFF2-40B4-BE49-F238E27FC236}">
                <a16:creationId xmlns:a16="http://schemas.microsoft.com/office/drawing/2014/main" id="{B348B3AF-5E94-4EFB-8A86-8E1346173AFD}"/>
              </a:ext>
            </a:extLst>
          </p:cNvPr>
          <p:cNvSpPr/>
          <p:nvPr/>
        </p:nvSpPr>
        <p:spPr>
          <a:xfrm>
            <a:off x="5041064" y="5105742"/>
            <a:ext cx="190932" cy="196166"/>
          </a:xfrm>
          <a:prstGeom prst="star5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12" name="Étoile : 5 branches 111">
            <a:extLst>
              <a:ext uri="{FF2B5EF4-FFF2-40B4-BE49-F238E27FC236}">
                <a16:creationId xmlns:a16="http://schemas.microsoft.com/office/drawing/2014/main" id="{C93B7F2C-58D3-4D1C-9EAC-85D7624926EC}"/>
              </a:ext>
            </a:extLst>
          </p:cNvPr>
          <p:cNvSpPr/>
          <p:nvPr/>
        </p:nvSpPr>
        <p:spPr>
          <a:xfrm>
            <a:off x="5416478" y="3444797"/>
            <a:ext cx="190932" cy="196166"/>
          </a:xfrm>
          <a:prstGeom prst="star5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13" name="Étoile : 5 branches 112">
            <a:extLst>
              <a:ext uri="{FF2B5EF4-FFF2-40B4-BE49-F238E27FC236}">
                <a16:creationId xmlns:a16="http://schemas.microsoft.com/office/drawing/2014/main" id="{C57DF5C9-52AF-49D7-8C25-D6AD92764190}"/>
              </a:ext>
            </a:extLst>
          </p:cNvPr>
          <p:cNvSpPr/>
          <p:nvPr/>
        </p:nvSpPr>
        <p:spPr>
          <a:xfrm>
            <a:off x="4707213" y="3302131"/>
            <a:ext cx="190932" cy="196166"/>
          </a:xfrm>
          <a:prstGeom prst="star5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14" name="Étoile : 5 branches 113">
            <a:extLst>
              <a:ext uri="{FF2B5EF4-FFF2-40B4-BE49-F238E27FC236}">
                <a16:creationId xmlns:a16="http://schemas.microsoft.com/office/drawing/2014/main" id="{C90E8EDE-5843-4799-8032-C0F094398F6A}"/>
              </a:ext>
            </a:extLst>
          </p:cNvPr>
          <p:cNvSpPr/>
          <p:nvPr/>
        </p:nvSpPr>
        <p:spPr>
          <a:xfrm>
            <a:off x="5895771" y="3870667"/>
            <a:ext cx="190932" cy="196166"/>
          </a:xfrm>
          <a:prstGeom prst="star5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15" name="Étoile : 5 branches 114">
            <a:extLst>
              <a:ext uri="{FF2B5EF4-FFF2-40B4-BE49-F238E27FC236}">
                <a16:creationId xmlns:a16="http://schemas.microsoft.com/office/drawing/2014/main" id="{FA58A257-AD82-4B91-BF51-172E9BA5485C}"/>
              </a:ext>
            </a:extLst>
          </p:cNvPr>
          <p:cNvSpPr/>
          <p:nvPr/>
        </p:nvSpPr>
        <p:spPr>
          <a:xfrm>
            <a:off x="5400028" y="2522880"/>
            <a:ext cx="190932" cy="196166"/>
          </a:xfrm>
          <a:prstGeom prst="star5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16" name="Étoile : 5 branches 115">
            <a:extLst>
              <a:ext uri="{FF2B5EF4-FFF2-40B4-BE49-F238E27FC236}">
                <a16:creationId xmlns:a16="http://schemas.microsoft.com/office/drawing/2014/main" id="{4BBD8049-0BF8-46EF-8F87-2AC583636CE6}"/>
              </a:ext>
            </a:extLst>
          </p:cNvPr>
          <p:cNvSpPr/>
          <p:nvPr/>
        </p:nvSpPr>
        <p:spPr>
          <a:xfrm>
            <a:off x="5421836" y="2675165"/>
            <a:ext cx="190932" cy="196166"/>
          </a:xfrm>
          <a:prstGeom prst="star5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17" name="Étoile : 5 branches 116">
            <a:extLst>
              <a:ext uri="{FF2B5EF4-FFF2-40B4-BE49-F238E27FC236}">
                <a16:creationId xmlns:a16="http://schemas.microsoft.com/office/drawing/2014/main" id="{680AD666-2488-4699-B6CB-EB0875549B03}"/>
              </a:ext>
            </a:extLst>
          </p:cNvPr>
          <p:cNvSpPr/>
          <p:nvPr/>
        </p:nvSpPr>
        <p:spPr>
          <a:xfrm>
            <a:off x="3829152" y="3268877"/>
            <a:ext cx="190932" cy="196166"/>
          </a:xfrm>
          <a:prstGeom prst="star5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18" name="Étoile : 5 branches 117">
            <a:extLst>
              <a:ext uri="{FF2B5EF4-FFF2-40B4-BE49-F238E27FC236}">
                <a16:creationId xmlns:a16="http://schemas.microsoft.com/office/drawing/2014/main" id="{C649CD48-F2F2-469B-A38C-262C01DAF84B}"/>
              </a:ext>
            </a:extLst>
          </p:cNvPr>
          <p:cNvSpPr/>
          <p:nvPr/>
        </p:nvSpPr>
        <p:spPr>
          <a:xfrm>
            <a:off x="5504084" y="1965955"/>
            <a:ext cx="190932" cy="196166"/>
          </a:xfrm>
          <a:prstGeom prst="star5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19" name="Étoile : 5 branches 118">
            <a:extLst>
              <a:ext uri="{FF2B5EF4-FFF2-40B4-BE49-F238E27FC236}">
                <a16:creationId xmlns:a16="http://schemas.microsoft.com/office/drawing/2014/main" id="{217663D2-EAFA-4EFD-B3EE-B05DE553745A}"/>
              </a:ext>
            </a:extLst>
          </p:cNvPr>
          <p:cNvSpPr/>
          <p:nvPr/>
        </p:nvSpPr>
        <p:spPr>
          <a:xfrm>
            <a:off x="6503126" y="2354133"/>
            <a:ext cx="190932" cy="196166"/>
          </a:xfrm>
          <a:prstGeom prst="star5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20" name="Étoile : 5 branches 119">
            <a:extLst>
              <a:ext uri="{FF2B5EF4-FFF2-40B4-BE49-F238E27FC236}">
                <a16:creationId xmlns:a16="http://schemas.microsoft.com/office/drawing/2014/main" id="{299D46BF-7223-4700-9334-D27FA02A8F04}"/>
              </a:ext>
            </a:extLst>
          </p:cNvPr>
          <p:cNvSpPr/>
          <p:nvPr/>
        </p:nvSpPr>
        <p:spPr>
          <a:xfrm>
            <a:off x="6503126" y="2110105"/>
            <a:ext cx="190932" cy="196166"/>
          </a:xfrm>
          <a:prstGeom prst="star5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21" name="Étoile : 5 branches 120">
            <a:extLst>
              <a:ext uri="{FF2B5EF4-FFF2-40B4-BE49-F238E27FC236}">
                <a16:creationId xmlns:a16="http://schemas.microsoft.com/office/drawing/2014/main" id="{5A95EA81-B1F9-4371-A92D-92EE72CACDEB}"/>
              </a:ext>
            </a:extLst>
          </p:cNvPr>
          <p:cNvSpPr/>
          <p:nvPr/>
        </p:nvSpPr>
        <p:spPr>
          <a:xfrm>
            <a:off x="7204557" y="3870667"/>
            <a:ext cx="190932" cy="196166"/>
          </a:xfrm>
          <a:prstGeom prst="star5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22" name="Étoile : 5 branches 121">
            <a:extLst>
              <a:ext uri="{FF2B5EF4-FFF2-40B4-BE49-F238E27FC236}">
                <a16:creationId xmlns:a16="http://schemas.microsoft.com/office/drawing/2014/main" id="{2F60C8D8-3371-4C15-93A2-C0EE2330D6DD}"/>
              </a:ext>
            </a:extLst>
          </p:cNvPr>
          <p:cNvSpPr/>
          <p:nvPr/>
        </p:nvSpPr>
        <p:spPr>
          <a:xfrm>
            <a:off x="7372090" y="5454947"/>
            <a:ext cx="190932" cy="196166"/>
          </a:xfrm>
          <a:prstGeom prst="star5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23" name="Étoile : 5 branches 122">
            <a:extLst>
              <a:ext uri="{FF2B5EF4-FFF2-40B4-BE49-F238E27FC236}">
                <a16:creationId xmlns:a16="http://schemas.microsoft.com/office/drawing/2014/main" id="{BFD94761-C86A-449A-B82D-F33F9F0D8A7C}"/>
              </a:ext>
            </a:extLst>
          </p:cNvPr>
          <p:cNvSpPr/>
          <p:nvPr/>
        </p:nvSpPr>
        <p:spPr>
          <a:xfrm>
            <a:off x="7669418" y="5461910"/>
            <a:ext cx="190932" cy="196166"/>
          </a:xfrm>
          <a:prstGeom prst="star5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24" name="Étoile : 5 branches 123">
            <a:extLst>
              <a:ext uri="{FF2B5EF4-FFF2-40B4-BE49-F238E27FC236}">
                <a16:creationId xmlns:a16="http://schemas.microsoft.com/office/drawing/2014/main" id="{4716584E-888A-4045-BE03-B11EA35EDA97}"/>
              </a:ext>
            </a:extLst>
          </p:cNvPr>
          <p:cNvSpPr/>
          <p:nvPr/>
        </p:nvSpPr>
        <p:spPr>
          <a:xfrm>
            <a:off x="7897294" y="5886505"/>
            <a:ext cx="190932" cy="196166"/>
          </a:xfrm>
          <a:prstGeom prst="star5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25" name="Étoile : 5 branches 124">
            <a:extLst>
              <a:ext uri="{FF2B5EF4-FFF2-40B4-BE49-F238E27FC236}">
                <a16:creationId xmlns:a16="http://schemas.microsoft.com/office/drawing/2014/main" id="{63A07591-0EE1-49B5-8525-DF2E9DF482D3}"/>
              </a:ext>
            </a:extLst>
          </p:cNvPr>
          <p:cNvSpPr/>
          <p:nvPr/>
        </p:nvSpPr>
        <p:spPr>
          <a:xfrm>
            <a:off x="5420033" y="5793724"/>
            <a:ext cx="190932" cy="196166"/>
          </a:xfrm>
          <a:prstGeom prst="star5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26" name="Étoile : 5 branches 125">
            <a:extLst>
              <a:ext uri="{FF2B5EF4-FFF2-40B4-BE49-F238E27FC236}">
                <a16:creationId xmlns:a16="http://schemas.microsoft.com/office/drawing/2014/main" id="{E322578C-30AA-4F6D-A841-81B6E6CD1258}"/>
              </a:ext>
            </a:extLst>
          </p:cNvPr>
          <p:cNvSpPr/>
          <p:nvPr/>
        </p:nvSpPr>
        <p:spPr>
          <a:xfrm>
            <a:off x="5544598" y="818589"/>
            <a:ext cx="190932" cy="196166"/>
          </a:xfrm>
          <a:prstGeom prst="star5">
            <a:avLst/>
          </a:prstGeom>
          <a:solidFill>
            <a:schemeClr val="accent1">
              <a:lumMod val="75000"/>
            </a:schemeClr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27" name="Étoile : 5 branches 126">
            <a:extLst>
              <a:ext uri="{FF2B5EF4-FFF2-40B4-BE49-F238E27FC236}">
                <a16:creationId xmlns:a16="http://schemas.microsoft.com/office/drawing/2014/main" id="{FF8DD769-A596-472D-9CA2-A7DCEC450ED0}"/>
              </a:ext>
            </a:extLst>
          </p:cNvPr>
          <p:cNvSpPr/>
          <p:nvPr/>
        </p:nvSpPr>
        <p:spPr>
          <a:xfrm>
            <a:off x="7352912" y="580264"/>
            <a:ext cx="190932" cy="196166"/>
          </a:xfrm>
          <a:prstGeom prst="star5">
            <a:avLst/>
          </a:prstGeom>
          <a:solidFill>
            <a:schemeClr val="accent1">
              <a:lumMod val="75000"/>
            </a:schemeClr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28" name="Étoile : 5 branches 127">
            <a:extLst>
              <a:ext uri="{FF2B5EF4-FFF2-40B4-BE49-F238E27FC236}">
                <a16:creationId xmlns:a16="http://schemas.microsoft.com/office/drawing/2014/main" id="{CDB30D44-77A1-4601-9250-7D8B7674E2D4}"/>
              </a:ext>
            </a:extLst>
          </p:cNvPr>
          <p:cNvSpPr/>
          <p:nvPr/>
        </p:nvSpPr>
        <p:spPr>
          <a:xfrm>
            <a:off x="3751477" y="3132869"/>
            <a:ext cx="190932" cy="196166"/>
          </a:xfrm>
          <a:prstGeom prst="star5">
            <a:avLst/>
          </a:prstGeom>
          <a:solidFill>
            <a:schemeClr val="accent1">
              <a:lumMod val="75000"/>
            </a:schemeClr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29" name="Étoile : 5 branches 128">
            <a:extLst>
              <a:ext uri="{FF2B5EF4-FFF2-40B4-BE49-F238E27FC236}">
                <a16:creationId xmlns:a16="http://schemas.microsoft.com/office/drawing/2014/main" id="{D4DE900C-771B-4070-B3F7-578CC2E58786}"/>
              </a:ext>
            </a:extLst>
          </p:cNvPr>
          <p:cNvSpPr/>
          <p:nvPr/>
        </p:nvSpPr>
        <p:spPr>
          <a:xfrm>
            <a:off x="7249213" y="1618237"/>
            <a:ext cx="190932" cy="196166"/>
          </a:xfrm>
          <a:prstGeom prst="star5">
            <a:avLst/>
          </a:prstGeom>
          <a:solidFill>
            <a:schemeClr val="accent1">
              <a:lumMod val="75000"/>
            </a:schemeClr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37" name="Étoile : 5 branches 136">
            <a:extLst>
              <a:ext uri="{FF2B5EF4-FFF2-40B4-BE49-F238E27FC236}">
                <a16:creationId xmlns:a16="http://schemas.microsoft.com/office/drawing/2014/main" id="{7083C649-111B-40A9-A3B9-C822746A7452}"/>
              </a:ext>
            </a:extLst>
          </p:cNvPr>
          <p:cNvSpPr/>
          <p:nvPr/>
        </p:nvSpPr>
        <p:spPr>
          <a:xfrm>
            <a:off x="3451669" y="2846481"/>
            <a:ext cx="190932" cy="196166"/>
          </a:xfrm>
          <a:prstGeom prst="star5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43" name="Étoile : 5 branches 142">
            <a:extLst>
              <a:ext uri="{FF2B5EF4-FFF2-40B4-BE49-F238E27FC236}">
                <a16:creationId xmlns:a16="http://schemas.microsoft.com/office/drawing/2014/main" id="{DA15850B-976E-4E16-97B9-91C664295653}"/>
              </a:ext>
            </a:extLst>
          </p:cNvPr>
          <p:cNvSpPr/>
          <p:nvPr/>
        </p:nvSpPr>
        <p:spPr>
          <a:xfrm>
            <a:off x="5794364" y="4607061"/>
            <a:ext cx="190932" cy="196166"/>
          </a:xfrm>
          <a:prstGeom prst="star5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44" name="Étoile : 5 branches 143">
            <a:extLst>
              <a:ext uri="{FF2B5EF4-FFF2-40B4-BE49-F238E27FC236}">
                <a16:creationId xmlns:a16="http://schemas.microsoft.com/office/drawing/2014/main" id="{03A457E8-B9B7-4627-80E3-87FE648EBF3E}"/>
              </a:ext>
            </a:extLst>
          </p:cNvPr>
          <p:cNvSpPr/>
          <p:nvPr/>
        </p:nvSpPr>
        <p:spPr>
          <a:xfrm>
            <a:off x="6046166" y="5013039"/>
            <a:ext cx="190932" cy="196166"/>
          </a:xfrm>
          <a:prstGeom prst="star5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</p:spTree>
    <p:extLst>
      <p:ext uri="{BB962C8B-B14F-4D97-AF65-F5344CB8AC3E}">
        <p14:creationId xmlns:p14="http://schemas.microsoft.com/office/powerpoint/2010/main" val="3904686321"/>
      </p:ext>
    </p:extLst>
  </p:cSld>
  <p:clrMapOvr>
    <a:masterClrMapping/>
  </p:clrMapOvr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8" name="Groupe 167">
            <a:extLst>
              <a:ext uri="{FF2B5EF4-FFF2-40B4-BE49-F238E27FC236}">
                <a16:creationId xmlns:a16="http://schemas.microsoft.com/office/drawing/2014/main" id="{2225E9A6-B2A1-464A-966C-C5E055AF6E2E}"/>
              </a:ext>
            </a:extLst>
          </p:cNvPr>
          <p:cNvGrpSpPr/>
          <p:nvPr/>
        </p:nvGrpSpPr>
        <p:grpSpPr>
          <a:xfrm>
            <a:off x="3238728" y="793608"/>
            <a:ext cx="4759892" cy="5417073"/>
            <a:chOff x="3238728" y="793608"/>
            <a:chExt cx="4759892" cy="5417073"/>
          </a:xfrm>
        </p:grpSpPr>
        <p:sp>
          <p:nvSpPr>
            <p:cNvPr id="169" name="Forme libre : forme 168">
              <a:extLst>
                <a:ext uri="{FF2B5EF4-FFF2-40B4-BE49-F238E27FC236}">
                  <a16:creationId xmlns:a16="http://schemas.microsoft.com/office/drawing/2014/main" id="{4535A938-178C-4B9A-852C-FE890222F763}"/>
                </a:ext>
              </a:extLst>
            </p:cNvPr>
            <p:cNvSpPr/>
            <p:nvPr/>
          </p:nvSpPr>
          <p:spPr>
            <a:xfrm>
              <a:off x="3238728" y="2657232"/>
              <a:ext cx="1311705" cy="831188"/>
            </a:xfrm>
            <a:custGeom>
              <a:avLst/>
              <a:gdLst>
                <a:gd name="connsiteX0" fmla="*/ 50572 w 1311705"/>
                <a:gd name="connsiteY0" fmla="*/ 124068 h 831188"/>
                <a:gd name="connsiteX1" fmla="*/ 2947 w 1311705"/>
                <a:gd name="connsiteY1" fmla="*/ 38343 h 831188"/>
                <a:gd name="connsiteX2" fmla="*/ 145822 w 1311705"/>
                <a:gd name="connsiteY2" fmla="*/ 9768 h 831188"/>
                <a:gd name="connsiteX3" fmla="*/ 355372 w 1311705"/>
                <a:gd name="connsiteY3" fmla="*/ 16118 h 831188"/>
                <a:gd name="connsiteX4" fmla="*/ 428397 w 1311705"/>
                <a:gd name="connsiteY4" fmla="*/ 187568 h 831188"/>
                <a:gd name="connsiteX5" fmla="*/ 564922 w 1311705"/>
                <a:gd name="connsiteY5" fmla="*/ 387593 h 831188"/>
                <a:gd name="connsiteX6" fmla="*/ 723672 w 1311705"/>
                <a:gd name="connsiteY6" fmla="*/ 473318 h 831188"/>
                <a:gd name="connsiteX7" fmla="*/ 895122 w 1311705"/>
                <a:gd name="connsiteY7" fmla="*/ 368543 h 831188"/>
                <a:gd name="connsiteX8" fmla="*/ 1031647 w 1311705"/>
                <a:gd name="connsiteY8" fmla="*/ 368543 h 831188"/>
                <a:gd name="connsiteX9" fmla="*/ 1031647 w 1311705"/>
                <a:gd name="connsiteY9" fmla="*/ 311393 h 831188"/>
                <a:gd name="connsiteX10" fmla="*/ 1257072 w 1311705"/>
                <a:gd name="connsiteY10" fmla="*/ 317743 h 831188"/>
                <a:gd name="connsiteX11" fmla="*/ 1311047 w 1311705"/>
                <a:gd name="connsiteY11" fmla="*/ 489193 h 831188"/>
                <a:gd name="connsiteX12" fmla="*/ 1234847 w 1311705"/>
                <a:gd name="connsiteY12" fmla="*/ 511418 h 831188"/>
                <a:gd name="connsiteX13" fmla="*/ 1222147 w 1311705"/>
                <a:gd name="connsiteY13" fmla="*/ 603493 h 831188"/>
                <a:gd name="connsiteX14" fmla="*/ 1076097 w 1311705"/>
                <a:gd name="connsiteY14" fmla="*/ 628893 h 831188"/>
                <a:gd name="connsiteX15" fmla="*/ 818922 w 1311705"/>
                <a:gd name="connsiteY15" fmla="*/ 616193 h 831188"/>
                <a:gd name="connsiteX16" fmla="*/ 837972 w 1311705"/>
                <a:gd name="connsiteY16" fmla="*/ 714618 h 831188"/>
                <a:gd name="connsiteX17" fmla="*/ 612547 w 1311705"/>
                <a:gd name="connsiteY17" fmla="*/ 771768 h 831188"/>
                <a:gd name="connsiteX18" fmla="*/ 618897 w 1311705"/>
                <a:gd name="connsiteY18" fmla="*/ 825743 h 831188"/>
                <a:gd name="connsiteX19" fmla="*/ 472847 w 1311705"/>
                <a:gd name="connsiteY19" fmla="*/ 825743 h 831188"/>
                <a:gd name="connsiteX20" fmla="*/ 456972 w 1311705"/>
                <a:gd name="connsiteY20" fmla="*/ 793993 h 831188"/>
                <a:gd name="connsiteX21" fmla="*/ 317272 w 1311705"/>
                <a:gd name="connsiteY21" fmla="*/ 803518 h 831188"/>
                <a:gd name="connsiteX22" fmla="*/ 326797 w 1311705"/>
                <a:gd name="connsiteY22" fmla="*/ 609843 h 831188"/>
                <a:gd name="connsiteX23" fmla="*/ 190272 w 1311705"/>
                <a:gd name="connsiteY23" fmla="*/ 520943 h 831188"/>
                <a:gd name="connsiteX24" fmla="*/ 50572 w 1311705"/>
                <a:gd name="connsiteY24" fmla="*/ 409818 h 831188"/>
                <a:gd name="connsiteX25" fmla="*/ 21997 w 1311705"/>
                <a:gd name="connsiteY25" fmla="*/ 298693 h 831188"/>
                <a:gd name="connsiteX26" fmla="*/ 2947 w 1311705"/>
                <a:gd name="connsiteY26" fmla="*/ 190743 h 831188"/>
                <a:gd name="connsiteX27" fmla="*/ 66447 w 1311705"/>
                <a:gd name="connsiteY27" fmla="*/ 184393 h 831188"/>
                <a:gd name="connsiteX28" fmla="*/ 50572 w 1311705"/>
                <a:gd name="connsiteY28" fmla="*/ 124068 h 831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311705" h="831188">
                  <a:moveTo>
                    <a:pt x="50572" y="124068"/>
                  </a:moveTo>
                  <a:cubicBezTo>
                    <a:pt x="39989" y="99726"/>
                    <a:pt x="-12928" y="57393"/>
                    <a:pt x="2947" y="38343"/>
                  </a:cubicBezTo>
                  <a:cubicBezTo>
                    <a:pt x="18822" y="19293"/>
                    <a:pt x="87085" y="13472"/>
                    <a:pt x="145822" y="9768"/>
                  </a:cubicBezTo>
                  <a:cubicBezTo>
                    <a:pt x="204559" y="6064"/>
                    <a:pt x="308276" y="-13515"/>
                    <a:pt x="355372" y="16118"/>
                  </a:cubicBezTo>
                  <a:cubicBezTo>
                    <a:pt x="402468" y="45751"/>
                    <a:pt x="393472" y="125656"/>
                    <a:pt x="428397" y="187568"/>
                  </a:cubicBezTo>
                  <a:cubicBezTo>
                    <a:pt x="463322" y="249481"/>
                    <a:pt x="515710" y="339968"/>
                    <a:pt x="564922" y="387593"/>
                  </a:cubicBezTo>
                  <a:cubicBezTo>
                    <a:pt x="614135" y="435218"/>
                    <a:pt x="668639" y="476493"/>
                    <a:pt x="723672" y="473318"/>
                  </a:cubicBezTo>
                  <a:cubicBezTo>
                    <a:pt x="778705" y="470143"/>
                    <a:pt x="843793" y="386005"/>
                    <a:pt x="895122" y="368543"/>
                  </a:cubicBezTo>
                  <a:cubicBezTo>
                    <a:pt x="946451" y="351081"/>
                    <a:pt x="1008893" y="378068"/>
                    <a:pt x="1031647" y="368543"/>
                  </a:cubicBezTo>
                  <a:cubicBezTo>
                    <a:pt x="1054401" y="359018"/>
                    <a:pt x="994076" y="319860"/>
                    <a:pt x="1031647" y="311393"/>
                  </a:cubicBezTo>
                  <a:cubicBezTo>
                    <a:pt x="1069218" y="302926"/>
                    <a:pt x="1210505" y="288110"/>
                    <a:pt x="1257072" y="317743"/>
                  </a:cubicBezTo>
                  <a:cubicBezTo>
                    <a:pt x="1303639" y="347376"/>
                    <a:pt x="1314751" y="456914"/>
                    <a:pt x="1311047" y="489193"/>
                  </a:cubicBezTo>
                  <a:cubicBezTo>
                    <a:pt x="1307343" y="521472"/>
                    <a:pt x="1249664" y="492368"/>
                    <a:pt x="1234847" y="511418"/>
                  </a:cubicBezTo>
                  <a:cubicBezTo>
                    <a:pt x="1220030" y="530468"/>
                    <a:pt x="1248605" y="583914"/>
                    <a:pt x="1222147" y="603493"/>
                  </a:cubicBezTo>
                  <a:cubicBezTo>
                    <a:pt x="1195689" y="623072"/>
                    <a:pt x="1143301" y="626776"/>
                    <a:pt x="1076097" y="628893"/>
                  </a:cubicBezTo>
                  <a:cubicBezTo>
                    <a:pt x="1008893" y="631010"/>
                    <a:pt x="858609" y="601906"/>
                    <a:pt x="818922" y="616193"/>
                  </a:cubicBezTo>
                  <a:cubicBezTo>
                    <a:pt x="779235" y="630480"/>
                    <a:pt x="872368" y="688689"/>
                    <a:pt x="837972" y="714618"/>
                  </a:cubicBezTo>
                  <a:cubicBezTo>
                    <a:pt x="803576" y="740547"/>
                    <a:pt x="649060" y="753247"/>
                    <a:pt x="612547" y="771768"/>
                  </a:cubicBezTo>
                  <a:cubicBezTo>
                    <a:pt x="576035" y="790289"/>
                    <a:pt x="642180" y="816747"/>
                    <a:pt x="618897" y="825743"/>
                  </a:cubicBezTo>
                  <a:cubicBezTo>
                    <a:pt x="595614" y="834739"/>
                    <a:pt x="499835" y="831035"/>
                    <a:pt x="472847" y="825743"/>
                  </a:cubicBezTo>
                  <a:cubicBezTo>
                    <a:pt x="445860" y="820451"/>
                    <a:pt x="482901" y="797697"/>
                    <a:pt x="456972" y="793993"/>
                  </a:cubicBezTo>
                  <a:cubicBezTo>
                    <a:pt x="431043" y="790289"/>
                    <a:pt x="338968" y="834210"/>
                    <a:pt x="317272" y="803518"/>
                  </a:cubicBezTo>
                  <a:cubicBezTo>
                    <a:pt x="295576" y="772826"/>
                    <a:pt x="347964" y="656939"/>
                    <a:pt x="326797" y="609843"/>
                  </a:cubicBezTo>
                  <a:cubicBezTo>
                    <a:pt x="305630" y="562747"/>
                    <a:pt x="236310" y="554281"/>
                    <a:pt x="190272" y="520943"/>
                  </a:cubicBezTo>
                  <a:cubicBezTo>
                    <a:pt x="144235" y="487606"/>
                    <a:pt x="78618" y="446860"/>
                    <a:pt x="50572" y="409818"/>
                  </a:cubicBezTo>
                  <a:cubicBezTo>
                    <a:pt x="22526" y="372776"/>
                    <a:pt x="29934" y="335205"/>
                    <a:pt x="21997" y="298693"/>
                  </a:cubicBezTo>
                  <a:cubicBezTo>
                    <a:pt x="14060" y="262181"/>
                    <a:pt x="-4461" y="209793"/>
                    <a:pt x="2947" y="190743"/>
                  </a:cubicBezTo>
                  <a:cubicBezTo>
                    <a:pt x="10355" y="171693"/>
                    <a:pt x="59039" y="199739"/>
                    <a:pt x="66447" y="184393"/>
                  </a:cubicBezTo>
                  <a:cubicBezTo>
                    <a:pt x="73855" y="169047"/>
                    <a:pt x="61155" y="148410"/>
                    <a:pt x="50572" y="124068"/>
                  </a:cubicBezTo>
                  <a:close/>
                </a:path>
              </a:pathLst>
            </a:custGeom>
            <a:solidFill>
              <a:schemeClr val="accent4">
                <a:alpha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  <p:sp>
          <p:nvSpPr>
            <p:cNvPr id="170" name="Forme libre : forme 169">
              <a:extLst>
                <a:ext uri="{FF2B5EF4-FFF2-40B4-BE49-F238E27FC236}">
                  <a16:creationId xmlns:a16="http://schemas.microsoft.com/office/drawing/2014/main" id="{B429D024-3278-4C15-B324-8B59D55CC0A7}"/>
                </a:ext>
              </a:extLst>
            </p:cNvPr>
            <p:cNvSpPr/>
            <p:nvPr/>
          </p:nvSpPr>
          <p:spPr>
            <a:xfrm>
              <a:off x="6025491" y="1935803"/>
              <a:ext cx="525600" cy="506010"/>
            </a:xfrm>
            <a:custGeom>
              <a:avLst/>
              <a:gdLst>
                <a:gd name="connsiteX0" fmla="*/ 199097 w 525600"/>
                <a:gd name="connsiteY0" fmla="*/ 14441 h 506010"/>
                <a:gd name="connsiteX1" fmla="*/ 120515 w 525600"/>
                <a:gd name="connsiteY1" fmla="*/ 119216 h 506010"/>
                <a:gd name="connsiteX2" fmla="*/ 163378 w 525600"/>
                <a:gd name="connsiteY2" fmla="*/ 195416 h 506010"/>
                <a:gd name="connsiteX3" fmla="*/ 68128 w 525600"/>
                <a:gd name="connsiteY3" fmla="*/ 228753 h 506010"/>
                <a:gd name="connsiteX4" fmla="*/ 3834 w 525600"/>
                <a:gd name="connsiteY4" fmla="*/ 312097 h 506010"/>
                <a:gd name="connsiteX5" fmla="*/ 182428 w 525600"/>
                <a:gd name="connsiteY5" fmla="*/ 457353 h 506010"/>
                <a:gd name="connsiteX6" fmla="*/ 230053 w 525600"/>
                <a:gd name="connsiteY6" fmla="*/ 504978 h 506010"/>
                <a:gd name="connsiteX7" fmla="*/ 315778 w 525600"/>
                <a:gd name="connsiteY7" fmla="*/ 483547 h 506010"/>
                <a:gd name="connsiteX8" fmla="*/ 287203 w 525600"/>
                <a:gd name="connsiteY8" fmla="*/ 409728 h 506010"/>
                <a:gd name="connsiteX9" fmla="*/ 339590 w 525600"/>
                <a:gd name="connsiteY9" fmla="*/ 326385 h 506010"/>
                <a:gd name="connsiteX10" fmla="*/ 315778 w 525600"/>
                <a:gd name="connsiteY10" fmla="*/ 257328 h 506010"/>
                <a:gd name="connsiteX11" fmla="*/ 427697 w 525600"/>
                <a:gd name="connsiteY11" fmla="*/ 176366 h 506010"/>
                <a:gd name="connsiteX12" fmla="*/ 520565 w 525600"/>
                <a:gd name="connsiteY12" fmla="*/ 73972 h 506010"/>
                <a:gd name="connsiteX13" fmla="*/ 496753 w 525600"/>
                <a:gd name="connsiteY13" fmla="*/ 40635 h 506010"/>
                <a:gd name="connsiteX14" fmla="*/ 358640 w 525600"/>
                <a:gd name="connsiteY14" fmla="*/ 119216 h 506010"/>
                <a:gd name="connsiteX15" fmla="*/ 277678 w 525600"/>
                <a:gd name="connsiteY15" fmla="*/ 52541 h 506010"/>
                <a:gd name="connsiteX16" fmla="*/ 284822 w 525600"/>
                <a:gd name="connsiteY16" fmla="*/ 4916 h 506010"/>
                <a:gd name="connsiteX17" fmla="*/ 199097 w 525600"/>
                <a:gd name="connsiteY17" fmla="*/ 14441 h 506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25600" h="506010">
                  <a:moveTo>
                    <a:pt x="199097" y="14441"/>
                  </a:moveTo>
                  <a:cubicBezTo>
                    <a:pt x="171713" y="33491"/>
                    <a:pt x="126468" y="89054"/>
                    <a:pt x="120515" y="119216"/>
                  </a:cubicBezTo>
                  <a:cubicBezTo>
                    <a:pt x="114562" y="149378"/>
                    <a:pt x="172109" y="177160"/>
                    <a:pt x="163378" y="195416"/>
                  </a:cubicBezTo>
                  <a:cubicBezTo>
                    <a:pt x="154647" y="213672"/>
                    <a:pt x="94719" y="209306"/>
                    <a:pt x="68128" y="228753"/>
                  </a:cubicBezTo>
                  <a:cubicBezTo>
                    <a:pt x="41537" y="248200"/>
                    <a:pt x="-15216" y="273997"/>
                    <a:pt x="3834" y="312097"/>
                  </a:cubicBezTo>
                  <a:cubicBezTo>
                    <a:pt x="22884" y="350197"/>
                    <a:pt x="144725" y="425206"/>
                    <a:pt x="182428" y="457353"/>
                  </a:cubicBezTo>
                  <a:cubicBezTo>
                    <a:pt x="220131" y="489500"/>
                    <a:pt x="207828" y="500612"/>
                    <a:pt x="230053" y="504978"/>
                  </a:cubicBezTo>
                  <a:cubicBezTo>
                    <a:pt x="252278" y="509344"/>
                    <a:pt x="306253" y="499422"/>
                    <a:pt x="315778" y="483547"/>
                  </a:cubicBezTo>
                  <a:cubicBezTo>
                    <a:pt x="325303" y="467672"/>
                    <a:pt x="283234" y="435922"/>
                    <a:pt x="287203" y="409728"/>
                  </a:cubicBezTo>
                  <a:cubicBezTo>
                    <a:pt x="291172" y="383534"/>
                    <a:pt x="334828" y="351785"/>
                    <a:pt x="339590" y="326385"/>
                  </a:cubicBezTo>
                  <a:cubicBezTo>
                    <a:pt x="344352" y="300985"/>
                    <a:pt x="301094" y="282331"/>
                    <a:pt x="315778" y="257328"/>
                  </a:cubicBezTo>
                  <a:cubicBezTo>
                    <a:pt x="330462" y="232325"/>
                    <a:pt x="393566" y="206925"/>
                    <a:pt x="427697" y="176366"/>
                  </a:cubicBezTo>
                  <a:cubicBezTo>
                    <a:pt x="461828" y="145807"/>
                    <a:pt x="509056" y="96594"/>
                    <a:pt x="520565" y="73972"/>
                  </a:cubicBezTo>
                  <a:cubicBezTo>
                    <a:pt x="532074" y="51350"/>
                    <a:pt x="523740" y="33094"/>
                    <a:pt x="496753" y="40635"/>
                  </a:cubicBezTo>
                  <a:cubicBezTo>
                    <a:pt x="469766" y="48176"/>
                    <a:pt x="395152" y="117232"/>
                    <a:pt x="358640" y="119216"/>
                  </a:cubicBezTo>
                  <a:cubicBezTo>
                    <a:pt x="322128" y="121200"/>
                    <a:pt x="289981" y="71591"/>
                    <a:pt x="277678" y="52541"/>
                  </a:cubicBezTo>
                  <a:cubicBezTo>
                    <a:pt x="265375" y="33491"/>
                    <a:pt x="301888" y="11266"/>
                    <a:pt x="284822" y="4916"/>
                  </a:cubicBezTo>
                  <a:cubicBezTo>
                    <a:pt x="267756" y="-1434"/>
                    <a:pt x="226481" y="-4609"/>
                    <a:pt x="199097" y="14441"/>
                  </a:cubicBezTo>
                  <a:close/>
                </a:path>
              </a:pathLst>
            </a:custGeom>
            <a:solidFill>
              <a:schemeClr val="accent4">
                <a:alpha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  <p:sp>
          <p:nvSpPr>
            <p:cNvPr id="171" name="Forme libre : forme 170">
              <a:extLst>
                <a:ext uri="{FF2B5EF4-FFF2-40B4-BE49-F238E27FC236}">
                  <a16:creationId xmlns:a16="http://schemas.microsoft.com/office/drawing/2014/main" id="{6EF77B2F-439B-4947-8A02-B783BD203F6C}"/>
                </a:ext>
              </a:extLst>
            </p:cNvPr>
            <p:cNvSpPr/>
            <p:nvPr/>
          </p:nvSpPr>
          <p:spPr>
            <a:xfrm>
              <a:off x="5490981" y="1924607"/>
              <a:ext cx="168545" cy="214043"/>
            </a:xfrm>
            <a:custGeom>
              <a:avLst/>
              <a:gdLst>
                <a:gd name="connsiteX0" fmla="*/ 182 w 168545"/>
                <a:gd name="connsiteY0" fmla="*/ 28018 h 214043"/>
                <a:gd name="connsiteX1" fmla="*/ 31138 w 168545"/>
                <a:gd name="connsiteY1" fmla="*/ 108981 h 214043"/>
                <a:gd name="connsiteX2" fmla="*/ 23994 w 168545"/>
                <a:gd name="connsiteY2" fmla="*/ 175656 h 214043"/>
                <a:gd name="connsiteX3" fmla="*/ 145438 w 168545"/>
                <a:gd name="connsiteY3" fmla="*/ 213756 h 214043"/>
                <a:gd name="connsiteX4" fmla="*/ 166869 w 168545"/>
                <a:gd name="connsiteY4" fmla="*/ 156606 h 214043"/>
                <a:gd name="connsiteX5" fmla="*/ 121625 w 168545"/>
                <a:gd name="connsiteY5" fmla="*/ 80406 h 214043"/>
                <a:gd name="connsiteX6" fmla="*/ 104957 w 168545"/>
                <a:gd name="connsiteY6" fmla="*/ 8968 h 214043"/>
                <a:gd name="connsiteX7" fmla="*/ 47807 w 168545"/>
                <a:gd name="connsiteY7" fmla="*/ 1824 h 214043"/>
                <a:gd name="connsiteX8" fmla="*/ 182 w 168545"/>
                <a:gd name="connsiteY8" fmla="*/ 28018 h 214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8545" h="214043">
                  <a:moveTo>
                    <a:pt x="182" y="28018"/>
                  </a:moveTo>
                  <a:cubicBezTo>
                    <a:pt x="-2596" y="45877"/>
                    <a:pt x="27169" y="84375"/>
                    <a:pt x="31138" y="108981"/>
                  </a:cubicBezTo>
                  <a:cubicBezTo>
                    <a:pt x="35107" y="133587"/>
                    <a:pt x="4944" y="158194"/>
                    <a:pt x="23994" y="175656"/>
                  </a:cubicBezTo>
                  <a:cubicBezTo>
                    <a:pt x="43044" y="193118"/>
                    <a:pt x="121626" y="216931"/>
                    <a:pt x="145438" y="213756"/>
                  </a:cubicBezTo>
                  <a:cubicBezTo>
                    <a:pt x="169251" y="210581"/>
                    <a:pt x="170838" y="178831"/>
                    <a:pt x="166869" y="156606"/>
                  </a:cubicBezTo>
                  <a:cubicBezTo>
                    <a:pt x="162900" y="134381"/>
                    <a:pt x="131944" y="105012"/>
                    <a:pt x="121625" y="80406"/>
                  </a:cubicBezTo>
                  <a:cubicBezTo>
                    <a:pt x="111306" y="55800"/>
                    <a:pt x="117260" y="22065"/>
                    <a:pt x="104957" y="8968"/>
                  </a:cubicBezTo>
                  <a:cubicBezTo>
                    <a:pt x="92654" y="-4129"/>
                    <a:pt x="64476" y="633"/>
                    <a:pt x="47807" y="1824"/>
                  </a:cubicBezTo>
                  <a:cubicBezTo>
                    <a:pt x="31138" y="3015"/>
                    <a:pt x="2960" y="10159"/>
                    <a:pt x="182" y="28018"/>
                  </a:cubicBezTo>
                  <a:close/>
                </a:path>
              </a:pathLst>
            </a:custGeom>
            <a:solidFill>
              <a:schemeClr val="accent4">
                <a:alpha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  <p:sp>
          <p:nvSpPr>
            <p:cNvPr id="172" name="Forme libre : forme 171">
              <a:extLst>
                <a:ext uri="{FF2B5EF4-FFF2-40B4-BE49-F238E27FC236}">
                  <a16:creationId xmlns:a16="http://schemas.microsoft.com/office/drawing/2014/main" id="{21A6E225-C6E6-49E4-A072-DC2BAE916888}"/>
                </a:ext>
              </a:extLst>
            </p:cNvPr>
            <p:cNvSpPr/>
            <p:nvPr/>
          </p:nvSpPr>
          <p:spPr>
            <a:xfrm>
              <a:off x="5050253" y="793608"/>
              <a:ext cx="416079" cy="374199"/>
            </a:xfrm>
            <a:custGeom>
              <a:avLst/>
              <a:gdLst>
                <a:gd name="connsiteX0" fmla="*/ 83722 w 416079"/>
                <a:gd name="connsiteY0" fmla="*/ 130317 h 374199"/>
                <a:gd name="connsiteX1" fmla="*/ 378 w 416079"/>
                <a:gd name="connsiteY1" fmla="*/ 244617 h 374199"/>
                <a:gd name="connsiteX2" fmla="*/ 119441 w 416079"/>
                <a:gd name="connsiteY2" fmla="*/ 256523 h 374199"/>
                <a:gd name="connsiteX3" fmla="*/ 138491 w 416079"/>
                <a:gd name="connsiteY3" fmla="*/ 370823 h 374199"/>
                <a:gd name="connsiteX4" fmla="*/ 245647 w 416079"/>
                <a:gd name="connsiteY4" fmla="*/ 335105 h 374199"/>
                <a:gd name="connsiteX5" fmla="*/ 281366 w 416079"/>
                <a:gd name="connsiteY5" fmla="*/ 244617 h 374199"/>
                <a:gd name="connsiteX6" fmla="*/ 414716 w 416079"/>
                <a:gd name="connsiteY6" fmla="*/ 185086 h 374199"/>
                <a:gd name="connsiteX7" fmla="*/ 352803 w 416079"/>
                <a:gd name="connsiteY7" fmla="*/ 139842 h 374199"/>
                <a:gd name="connsiteX8" fmla="*/ 390903 w 416079"/>
                <a:gd name="connsiteY8" fmla="*/ 42211 h 374199"/>
                <a:gd name="connsiteX9" fmla="*/ 262316 w 416079"/>
                <a:gd name="connsiteY9" fmla="*/ 46973 h 374199"/>
                <a:gd name="connsiteX10" fmla="*/ 231360 w 416079"/>
                <a:gd name="connsiteY10" fmla="*/ 92217 h 374199"/>
                <a:gd name="connsiteX11" fmla="*/ 152778 w 416079"/>
                <a:gd name="connsiteY11" fmla="*/ 4111 h 374199"/>
                <a:gd name="connsiteX12" fmla="*/ 119441 w 416079"/>
                <a:gd name="connsiteY12" fmla="*/ 23161 h 374199"/>
                <a:gd name="connsiteX13" fmla="*/ 140872 w 416079"/>
                <a:gd name="connsiteY13" fmla="*/ 99361 h 374199"/>
                <a:gd name="connsiteX14" fmla="*/ 83722 w 416079"/>
                <a:gd name="connsiteY14" fmla="*/ 130317 h 374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16079" h="374199">
                  <a:moveTo>
                    <a:pt x="83722" y="130317"/>
                  </a:moveTo>
                  <a:cubicBezTo>
                    <a:pt x="60306" y="154526"/>
                    <a:pt x="-5575" y="223583"/>
                    <a:pt x="378" y="244617"/>
                  </a:cubicBezTo>
                  <a:cubicBezTo>
                    <a:pt x="6331" y="265651"/>
                    <a:pt x="96422" y="235489"/>
                    <a:pt x="119441" y="256523"/>
                  </a:cubicBezTo>
                  <a:cubicBezTo>
                    <a:pt x="142460" y="277557"/>
                    <a:pt x="117457" y="357726"/>
                    <a:pt x="138491" y="370823"/>
                  </a:cubicBezTo>
                  <a:cubicBezTo>
                    <a:pt x="159525" y="383920"/>
                    <a:pt x="221835" y="356139"/>
                    <a:pt x="245647" y="335105"/>
                  </a:cubicBezTo>
                  <a:cubicBezTo>
                    <a:pt x="269459" y="314071"/>
                    <a:pt x="253188" y="269620"/>
                    <a:pt x="281366" y="244617"/>
                  </a:cubicBezTo>
                  <a:cubicBezTo>
                    <a:pt x="309544" y="219614"/>
                    <a:pt x="402810" y="202548"/>
                    <a:pt x="414716" y="185086"/>
                  </a:cubicBezTo>
                  <a:cubicBezTo>
                    <a:pt x="426622" y="167624"/>
                    <a:pt x="356772" y="163655"/>
                    <a:pt x="352803" y="139842"/>
                  </a:cubicBezTo>
                  <a:cubicBezTo>
                    <a:pt x="348834" y="116029"/>
                    <a:pt x="405984" y="57689"/>
                    <a:pt x="390903" y="42211"/>
                  </a:cubicBezTo>
                  <a:cubicBezTo>
                    <a:pt x="375822" y="26733"/>
                    <a:pt x="288907" y="38639"/>
                    <a:pt x="262316" y="46973"/>
                  </a:cubicBezTo>
                  <a:cubicBezTo>
                    <a:pt x="235725" y="55307"/>
                    <a:pt x="249616" y="99361"/>
                    <a:pt x="231360" y="92217"/>
                  </a:cubicBezTo>
                  <a:cubicBezTo>
                    <a:pt x="213104" y="85073"/>
                    <a:pt x="171431" y="15620"/>
                    <a:pt x="152778" y="4111"/>
                  </a:cubicBezTo>
                  <a:cubicBezTo>
                    <a:pt x="134125" y="-7398"/>
                    <a:pt x="121425" y="7286"/>
                    <a:pt x="119441" y="23161"/>
                  </a:cubicBezTo>
                  <a:cubicBezTo>
                    <a:pt x="117457" y="39036"/>
                    <a:pt x="145635" y="84677"/>
                    <a:pt x="140872" y="99361"/>
                  </a:cubicBezTo>
                  <a:cubicBezTo>
                    <a:pt x="136109" y="114045"/>
                    <a:pt x="107138" y="106108"/>
                    <a:pt x="83722" y="130317"/>
                  </a:cubicBezTo>
                  <a:close/>
                </a:path>
              </a:pathLst>
            </a:custGeom>
            <a:solidFill>
              <a:schemeClr val="accent4">
                <a:alpha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  <p:sp>
          <p:nvSpPr>
            <p:cNvPr id="173" name="Forme libre : forme 172">
              <a:extLst>
                <a:ext uri="{FF2B5EF4-FFF2-40B4-BE49-F238E27FC236}">
                  <a16:creationId xmlns:a16="http://schemas.microsoft.com/office/drawing/2014/main" id="{8783B74C-0006-495C-8BE0-0F604F01CEF6}"/>
                </a:ext>
              </a:extLst>
            </p:cNvPr>
            <p:cNvSpPr/>
            <p:nvPr/>
          </p:nvSpPr>
          <p:spPr>
            <a:xfrm>
              <a:off x="4069167" y="993600"/>
              <a:ext cx="335682" cy="232260"/>
            </a:xfrm>
            <a:custGeom>
              <a:avLst/>
              <a:gdLst>
                <a:gd name="connsiteX0" fmla="*/ 205177 w 335682"/>
                <a:gd name="connsiteY0" fmla="*/ 1763 h 232260"/>
                <a:gd name="connsiteX1" fmla="*/ 300427 w 335682"/>
                <a:gd name="connsiteY1" fmla="*/ 16050 h 232260"/>
                <a:gd name="connsiteX2" fmla="*/ 333764 w 335682"/>
                <a:gd name="connsiteY2" fmla="*/ 116063 h 232260"/>
                <a:gd name="connsiteX3" fmla="*/ 250421 w 335682"/>
                <a:gd name="connsiteY3" fmla="*/ 154163 h 232260"/>
                <a:gd name="connsiteX4" fmla="*/ 259946 w 335682"/>
                <a:gd name="connsiteY4" fmla="*/ 220838 h 232260"/>
                <a:gd name="connsiteX5" fmla="*/ 140883 w 335682"/>
                <a:gd name="connsiteY5" fmla="*/ 206550 h 232260"/>
                <a:gd name="connsiteX6" fmla="*/ 71827 w 335682"/>
                <a:gd name="connsiteY6" fmla="*/ 230363 h 232260"/>
                <a:gd name="connsiteX7" fmla="*/ 62302 w 335682"/>
                <a:gd name="connsiteY7" fmla="*/ 147019 h 232260"/>
                <a:gd name="connsiteX8" fmla="*/ 389 w 335682"/>
                <a:gd name="connsiteY8" fmla="*/ 111300 h 232260"/>
                <a:gd name="connsiteX9" fmla="*/ 95639 w 335682"/>
                <a:gd name="connsiteY9" fmla="*/ 82725 h 232260"/>
                <a:gd name="connsiteX10" fmla="*/ 86114 w 335682"/>
                <a:gd name="connsiteY10" fmla="*/ 32719 h 232260"/>
                <a:gd name="connsiteX11" fmla="*/ 205177 w 335682"/>
                <a:gd name="connsiteY11" fmla="*/ 1763 h 232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35682" h="232260">
                  <a:moveTo>
                    <a:pt x="205177" y="1763"/>
                  </a:moveTo>
                  <a:cubicBezTo>
                    <a:pt x="240896" y="-1015"/>
                    <a:pt x="278996" y="-3000"/>
                    <a:pt x="300427" y="16050"/>
                  </a:cubicBezTo>
                  <a:cubicBezTo>
                    <a:pt x="321858" y="35100"/>
                    <a:pt x="342098" y="93044"/>
                    <a:pt x="333764" y="116063"/>
                  </a:cubicBezTo>
                  <a:cubicBezTo>
                    <a:pt x="325430" y="139082"/>
                    <a:pt x="262724" y="136701"/>
                    <a:pt x="250421" y="154163"/>
                  </a:cubicBezTo>
                  <a:cubicBezTo>
                    <a:pt x="238118" y="171626"/>
                    <a:pt x="278202" y="212107"/>
                    <a:pt x="259946" y="220838"/>
                  </a:cubicBezTo>
                  <a:cubicBezTo>
                    <a:pt x="241690" y="229569"/>
                    <a:pt x="172236" y="204963"/>
                    <a:pt x="140883" y="206550"/>
                  </a:cubicBezTo>
                  <a:cubicBezTo>
                    <a:pt x="109530" y="208137"/>
                    <a:pt x="84924" y="240285"/>
                    <a:pt x="71827" y="230363"/>
                  </a:cubicBezTo>
                  <a:cubicBezTo>
                    <a:pt x="58730" y="220441"/>
                    <a:pt x="74208" y="166863"/>
                    <a:pt x="62302" y="147019"/>
                  </a:cubicBezTo>
                  <a:cubicBezTo>
                    <a:pt x="50396" y="127175"/>
                    <a:pt x="-5167" y="122016"/>
                    <a:pt x="389" y="111300"/>
                  </a:cubicBezTo>
                  <a:cubicBezTo>
                    <a:pt x="5945" y="100584"/>
                    <a:pt x="81352" y="95822"/>
                    <a:pt x="95639" y="82725"/>
                  </a:cubicBezTo>
                  <a:cubicBezTo>
                    <a:pt x="109926" y="69628"/>
                    <a:pt x="70636" y="39466"/>
                    <a:pt x="86114" y="32719"/>
                  </a:cubicBezTo>
                  <a:cubicBezTo>
                    <a:pt x="101592" y="25972"/>
                    <a:pt x="169458" y="4541"/>
                    <a:pt x="205177" y="1763"/>
                  </a:cubicBezTo>
                  <a:close/>
                </a:path>
              </a:pathLst>
            </a:custGeom>
            <a:solidFill>
              <a:schemeClr val="accent4">
                <a:alpha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  <p:sp>
          <p:nvSpPr>
            <p:cNvPr id="174" name="Forme libre : forme 173">
              <a:extLst>
                <a:ext uri="{FF2B5EF4-FFF2-40B4-BE49-F238E27FC236}">
                  <a16:creationId xmlns:a16="http://schemas.microsoft.com/office/drawing/2014/main" id="{9BEF7010-E0E6-4F10-9F6E-84D6A80B7BE6}"/>
                </a:ext>
              </a:extLst>
            </p:cNvPr>
            <p:cNvSpPr/>
            <p:nvPr/>
          </p:nvSpPr>
          <p:spPr>
            <a:xfrm>
              <a:off x="5640068" y="3250931"/>
              <a:ext cx="266418" cy="259040"/>
            </a:xfrm>
            <a:custGeom>
              <a:avLst/>
              <a:gdLst>
                <a:gd name="connsiteX0" fmla="*/ 165420 w 266418"/>
                <a:gd name="connsiteY0" fmla="*/ 9000 h 259040"/>
                <a:gd name="connsiteX1" fmla="*/ 179707 w 266418"/>
                <a:gd name="connsiteY1" fmla="*/ 97107 h 259040"/>
                <a:gd name="connsiteX2" fmla="*/ 265432 w 266418"/>
                <a:gd name="connsiteY2" fmla="*/ 175688 h 259040"/>
                <a:gd name="connsiteX3" fmla="*/ 115413 w 266418"/>
                <a:gd name="connsiteY3" fmla="*/ 259032 h 259040"/>
                <a:gd name="connsiteX4" fmla="*/ 1113 w 266418"/>
                <a:gd name="connsiteY4" fmla="*/ 170925 h 259040"/>
                <a:gd name="connsiteX5" fmla="*/ 58263 w 266418"/>
                <a:gd name="connsiteY5" fmla="*/ 132825 h 259040"/>
                <a:gd name="connsiteX6" fmla="*/ 74932 w 266418"/>
                <a:gd name="connsiteY6" fmla="*/ 18525 h 259040"/>
                <a:gd name="connsiteX7" fmla="*/ 165420 w 266418"/>
                <a:gd name="connsiteY7" fmla="*/ 9000 h 259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6418" h="259040">
                  <a:moveTo>
                    <a:pt x="165420" y="9000"/>
                  </a:moveTo>
                  <a:cubicBezTo>
                    <a:pt x="182883" y="22097"/>
                    <a:pt x="163038" y="69326"/>
                    <a:pt x="179707" y="97107"/>
                  </a:cubicBezTo>
                  <a:cubicBezTo>
                    <a:pt x="196376" y="124888"/>
                    <a:pt x="276148" y="148701"/>
                    <a:pt x="265432" y="175688"/>
                  </a:cubicBezTo>
                  <a:cubicBezTo>
                    <a:pt x="254716" y="202675"/>
                    <a:pt x="159466" y="259826"/>
                    <a:pt x="115413" y="259032"/>
                  </a:cubicBezTo>
                  <a:cubicBezTo>
                    <a:pt x="71360" y="258238"/>
                    <a:pt x="10638" y="191959"/>
                    <a:pt x="1113" y="170925"/>
                  </a:cubicBezTo>
                  <a:cubicBezTo>
                    <a:pt x="-8412" y="149891"/>
                    <a:pt x="45960" y="158225"/>
                    <a:pt x="58263" y="132825"/>
                  </a:cubicBezTo>
                  <a:cubicBezTo>
                    <a:pt x="70566" y="107425"/>
                    <a:pt x="57073" y="41544"/>
                    <a:pt x="74932" y="18525"/>
                  </a:cubicBezTo>
                  <a:cubicBezTo>
                    <a:pt x="92791" y="-4494"/>
                    <a:pt x="147957" y="-4097"/>
                    <a:pt x="165420" y="9000"/>
                  </a:cubicBezTo>
                  <a:close/>
                </a:path>
              </a:pathLst>
            </a:custGeom>
            <a:solidFill>
              <a:schemeClr val="accent4">
                <a:alpha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  <p:sp>
          <p:nvSpPr>
            <p:cNvPr id="175" name="Forme libre : forme 174">
              <a:extLst>
                <a:ext uri="{FF2B5EF4-FFF2-40B4-BE49-F238E27FC236}">
                  <a16:creationId xmlns:a16="http://schemas.microsoft.com/office/drawing/2014/main" id="{75518ADD-7DB5-4E66-929B-E6ACA8A80A7A}"/>
                </a:ext>
              </a:extLst>
            </p:cNvPr>
            <p:cNvSpPr/>
            <p:nvPr/>
          </p:nvSpPr>
          <p:spPr>
            <a:xfrm>
              <a:off x="6630302" y="2997859"/>
              <a:ext cx="247487" cy="217060"/>
            </a:xfrm>
            <a:custGeom>
              <a:avLst/>
              <a:gdLst>
                <a:gd name="connsiteX0" fmla="*/ 106254 w 247487"/>
                <a:gd name="connsiteY0" fmla="*/ 135 h 217060"/>
                <a:gd name="connsiteX1" fmla="*/ 1479 w 247487"/>
                <a:gd name="connsiteY1" fmla="*/ 109672 h 217060"/>
                <a:gd name="connsiteX2" fmla="*/ 49104 w 247487"/>
                <a:gd name="connsiteY2" fmla="*/ 185872 h 217060"/>
                <a:gd name="connsiteX3" fmla="*/ 111017 w 247487"/>
                <a:gd name="connsiteY3" fmla="*/ 176347 h 217060"/>
                <a:gd name="connsiteX4" fmla="*/ 146736 w 247487"/>
                <a:gd name="connsiteY4" fmla="*/ 216829 h 217060"/>
                <a:gd name="connsiteX5" fmla="*/ 230079 w 247487"/>
                <a:gd name="connsiteY5" fmla="*/ 154916 h 217060"/>
                <a:gd name="connsiteX6" fmla="*/ 239604 w 247487"/>
                <a:gd name="connsiteY6" fmla="*/ 40616 h 217060"/>
                <a:gd name="connsiteX7" fmla="*/ 137211 w 247487"/>
                <a:gd name="connsiteY7" fmla="*/ 85860 h 217060"/>
                <a:gd name="connsiteX8" fmla="*/ 106254 w 247487"/>
                <a:gd name="connsiteY8" fmla="*/ 135 h 217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7487" h="217060">
                  <a:moveTo>
                    <a:pt x="106254" y="135"/>
                  </a:moveTo>
                  <a:cubicBezTo>
                    <a:pt x="83632" y="4104"/>
                    <a:pt x="11004" y="78716"/>
                    <a:pt x="1479" y="109672"/>
                  </a:cubicBezTo>
                  <a:cubicBezTo>
                    <a:pt x="-8046" y="140628"/>
                    <a:pt x="30848" y="174760"/>
                    <a:pt x="49104" y="185872"/>
                  </a:cubicBezTo>
                  <a:cubicBezTo>
                    <a:pt x="67360" y="196985"/>
                    <a:pt x="94745" y="171188"/>
                    <a:pt x="111017" y="176347"/>
                  </a:cubicBezTo>
                  <a:cubicBezTo>
                    <a:pt x="127289" y="181506"/>
                    <a:pt x="126892" y="220401"/>
                    <a:pt x="146736" y="216829"/>
                  </a:cubicBezTo>
                  <a:cubicBezTo>
                    <a:pt x="166580" y="213257"/>
                    <a:pt x="214601" y="184285"/>
                    <a:pt x="230079" y="154916"/>
                  </a:cubicBezTo>
                  <a:cubicBezTo>
                    <a:pt x="245557" y="125547"/>
                    <a:pt x="255082" y="52125"/>
                    <a:pt x="239604" y="40616"/>
                  </a:cubicBezTo>
                  <a:cubicBezTo>
                    <a:pt x="224126" y="29107"/>
                    <a:pt x="155467" y="91019"/>
                    <a:pt x="137211" y="85860"/>
                  </a:cubicBezTo>
                  <a:cubicBezTo>
                    <a:pt x="118955" y="80701"/>
                    <a:pt x="128876" y="-3834"/>
                    <a:pt x="106254" y="135"/>
                  </a:cubicBezTo>
                  <a:close/>
                </a:path>
              </a:pathLst>
            </a:custGeom>
            <a:solidFill>
              <a:schemeClr val="accent4">
                <a:alpha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  <p:sp>
          <p:nvSpPr>
            <p:cNvPr id="176" name="Forme libre : forme 175">
              <a:extLst>
                <a:ext uri="{FF2B5EF4-FFF2-40B4-BE49-F238E27FC236}">
                  <a16:creationId xmlns:a16="http://schemas.microsoft.com/office/drawing/2014/main" id="{EAAD833D-E1A2-4DFA-AB48-177EFEE8E7C1}"/>
                </a:ext>
              </a:extLst>
            </p:cNvPr>
            <p:cNvSpPr/>
            <p:nvPr/>
          </p:nvSpPr>
          <p:spPr>
            <a:xfrm>
              <a:off x="6921344" y="3383170"/>
              <a:ext cx="1077276" cy="1256760"/>
            </a:xfrm>
            <a:custGeom>
              <a:avLst/>
              <a:gdLst>
                <a:gd name="connsiteX0" fmla="*/ 698656 w 1077276"/>
                <a:gd name="connsiteY0" fmla="*/ 13883 h 1284343"/>
                <a:gd name="connsiteX1" fmla="*/ 279556 w 1077276"/>
                <a:gd name="connsiteY1" fmla="*/ 404408 h 1284343"/>
                <a:gd name="connsiteX2" fmla="*/ 153350 w 1077276"/>
                <a:gd name="connsiteY2" fmla="*/ 490133 h 1284343"/>
                <a:gd name="connsiteX3" fmla="*/ 8094 w 1077276"/>
                <a:gd name="connsiteY3" fmla="*/ 718733 h 1284343"/>
                <a:gd name="connsiteX4" fmla="*/ 20000 w 1077276"/>
                <a:gd name="connsiteY4" fmla="*/ 835414 h 1284343"/>
                <a:gd name="connsiteX5" fmla="*/ 31906 w 1077276"/>
                <a:gd name="connsiteY5" fmla="*/ 909233 h 1284343"/>
                <a:gd name="connsiteX6" fmla="*/ 250981 w 1077276"/>
                <a:gd name="connsiteY6" fmla="*/ 1097352 h 1284343"/>
                <a:gd name="connsiteX7" fmla="*/ 350994 w 1077276"/>
                <a:gd name="connsiteY7" fmla="*/ 1075920 h 1284343"/>
                <a:gd name="connsiteX8" fmla="*/ 553400 w 1077276"/>
                <a:gd name="connsiteY8" fmla="*/ 1197364 h 1284343"/>
                <a:gd name="connsiteX9" fmla="*/ 734375 w 1077276"/>
                <a:gd name="connsiteY9" fmla="*/ 1283089 h 1284343"/>
                <a:gd name="connsiteX10" fmla="*/ 782000 w 1077276"/>
                <a:gd name="connsiteY10" fmla="*/ 1244989 h 1284343"/>
                <a:gd name="connsiteX11" fmla="*/ 898681 w 1077276"/>
                <a:gd name="connsiteY11" fmla="*/ 1197364 h 1284343"/>
                <a:gd name="connsiteX12" fmla="*/ 993931 w 1077276"/>
                <a:gd name="connsiteY12" fmla="*/ 1209270 h 1284343"/>
                <a:gd name="connsiteX13" fmla="*/ 991550 w 1077276"/>
                <a:gd name="connsiteY13" fmla="*/ 1114020 h 1284343"/>
                <a:gd name="connsiteX14" fmla="*/ 1077275 w 1077276"/>
                <a:gd name="connsiteY14" fmla="*/ 1023533 h 1284343"/>
                <a:gd name="connsiteX15" fmla="*/ 989169 w 1077276"/>
                <a:gd name="connsiteY15" fmla="*/ 837795 h 1284343"/>
                <a:gd name="connsiteX16" fmla="*/ 1039175 w 1077276"/>
                <a:gd name="connsiteY16" fmla="*/ 799695 h 1284343"/>
                <a:gd name="connsiteX17" fmla="*/ 1032031 w 1077276"/>
                <a:gd name="connsiteY17" fmla="*/ 740164 h 1284343"/>
                <a:gd name="connsiteX18" fmla="*/ 915350 w 1077276"/>
                <a:gd name="connsiteY18" fmla="*/ 563952 h 1284343"/>
                <a:gd name="connsiteX19" fmla="*/ 865344 w 1077276"/>
                <a:gd name="connsiteY19" fmla="*/ 571095 h 1284343"/>
                <a:gd name="connsiteX20" fmla="*/ 843912 w 1077276"/>
                <a:gd name="connsiteY20" fmla="*/ 633008 h 1284343"/>
                <a:gd name="connsiteX21" fmla="*/ 693894 w 1077276"/>
                <a:gd name="connsiteY21" fmla="*/ 613958 h 1284343"/>
                <a:gd name="connsiteX22" fmla="*/ 729612 w 1077276"/>
                <a:gd name="connsiteY22" fmla="*/ 544902 h 1284343"/>
                <a:gd name="connsiteX23" fmla="*/ 808194 w 1077276"/>
                <a:gd name="connsiteY23" fmla="*/ 428220 h 1284343"/>
                <a:gd name="connsiteX24" fmla="*/ 753425 w 1077276"/>
                <a:gd name="connsiteY24" fmla="*/ 387739 h 1284343"/>
                <a:gd name="connsiteX25" fmla="*/ 648650 w 1077276"/>
                <a:gd name="connsiteY25" fmla="*/ 137708 h 1284343"/>
                <a:gd name="connsiteX26" fmla="*/ 724850 w 1077276"/>
                <a:gd name="connsiteY26" fmla="*/ 90083 h 1284343"/>
                <a:gd name="connsiteX27" fmla="*/ 698656 w 1077276"/>
                <a:gd name="connsiteY27" fmla="*/ 13883 h 1284343"/>
                <a:gd name="connsiteX0" fmla="*/ 660556 w 1077276"/>
                <a:gd name="connsiteY0" fmla="*/ 17256 h 1256760"/>
                <a:gd name="connsiteX1" fmla="*/ 279556 w 1077276"/>
                <a:gd name="connsiteY1" fmla="*/ 376825 h 1256760"/>
                <a:gd name="connsiteX2" fmla="*/ 153350 w 1077276"/>
                <a:gd name="connsiteY2" fmla="*/ 462550 h 1256760"/>
                <a:gd name="connsiteX3" fmla="*/ 8094 w 1077276"/>
                <a:gd name="connsiteY3" fmla="*/ 691150 h 1256760"/>
                <a:gd name="connsiteX4" fmla="*/ 20000 w 1077276"/>
                <a:gd name="connsiteY4" fmla="*/ 807831 h 1256760"/>
                <a:gd name="connsiteX5" fmla="*/ 31906 w 1077276"/>
                <a:gd name="connsiteY5" fmla="*/ 881650 h 1256760"/>
                <a:gd name="connsiteX6" fmla="*/ 250981 w 1077276"/>
                <a:gd name="connsiteY6" fmla="*/ 1069769 h 1256760"/>
                <a:gd name="connsiteX7" fmla="*/ 350994 w 1077276"/>
                <a:gd name="connsiteY7" fmla="*/ 1048337 h 1256760"/>
                <a:gd name="connsiteX8" fmla="*/ 553400 w 1077276"/>
                <a:gd name="connsiteY8" fmla="*/ 1169781 h 1256760"/>
                <a:gd name="connsiteX9" fmla="*/ 734375 w 1077276"/>
                <a:gd name="connsiteY9" fmla="*/ 1255506 h 1256760"/>
                <a:gd name="connsiteX10" fmla="*/ 782000 w 1077276"/>
                <a:gd name="connsiteY10" fmla="*/ 1217406 h 1256760"/>
                <a:gd name="connsiteX11" fmla="*/ 898681 w 1077276"/>
                <a:gd name="connsiteY11" fmla="*/ 1169781 h 1256760"/>
                <a:gd name="connsiteX12" fmla="*/ 993931 w 1077276"/>
                <a:gd name="connsiteY12" fmla="*/ 1181687 h 1256760"/>
                <a:gd name="connsiteX13" fmla="*/ 991550 w 1077276"/>
                <a:gd name="connsiteY13" fmla="*/ 1086437 h 1256760"/>
                <a:gd name="connsiteX14" fmla="*/ 1077275 w 1077276"/>
                <a:gd name="connsiteY14" fmla="*/ 995950 h 1256760"/>
                <a:gd name="connsiteX15" fmla="*/ 989169 w 1077276"/>
                <a:gd name="connsiteY15" fmla="*/ 810212 h 1256760"/>
                <a:gd name="connsiteX16" fmla="*/ 1039175 w 1077276"/>
                <a:gd name="connsiteY16" fmla="*/ 772112 h 1256760"/>
                <a:gd name="connsiteX17" fmla="*/ 1032031 w 1077276"/>
                <a:gd name="connsiteY17" fmla="*/ 712581 h 1256760"/>
                <a:gd name="connsiteX18" fmla="*/ 915350 w 1077276"/>
                <a:gd name="connsiteY18" fmla="*/ 536369 h 1256760"/>
                <a:gd name="connsiteX19" fmla="*/ 865344 w 1077276"/>
                <a:gd name="connsiteY19" fmla="*/ 543512 h 1256760"/>
                <a:gd name="connsiteX20" fmla="*/ 843912 w 1077276"/>
                <a:gd name="connsiteY20" fmla="*/ 605425 h 1256760"/>
                <a:gd name="connsiteX21" fmla="*/ 693894 w 1077276"/>
                <a:gd name="connsiteY21" fmla="*/ 586375 h 1256760"/>
                <a:gd name="connsiteX22" fmla="*/ 729612 w 1077276"/>
                <a:gd name="connsiteY22" fmla="*/ 517319 h 1256760"/>
                <a:gd name="connsiteX23" fmla="*/ 808194 w 1077276"/>
                <a:gd name="connsiteY23" fmla="*/ 400637 h 1256760"/>
                <a:gd name="connsiteX24" fmla="*/ 753425 w 1077276"/>
                <a:gd name="connsiteY24" fmla="*/ 360156 h 1256760"/>
                <a:gd name="connsiteX25" fmla="*/ 648650 w 1077276"/>
                <a:gd name="connsiteY25" fmla="*/ 110125 h 1256760"/>
                <a:gd name="connsiteX26" fmla="*/ 724850 w 1077276"/>
                <a:gd name="connsiteY26" fmla="*/ 62500 h 1256760"/>
                <a:gd name="connsiteX27" fmla="*/ 660556 w 1077276"/>
                <a:gd name="connsiteY27" fmla="*/ 17256 h 12567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077276" h="1256760">
                  <a:moveTo>
                    <a:pt x="660556" y="17256"/>
                  </a:moveTo>
                  <a:cubicBezTo>
                    <a:pt x="586340" y="69644"/>
                    <a:pt x="364090" y="302609"/>
                    <a:pt x="279556" y="376825"/>
                  </a:cubicBezTo>
                  <a:cubicBezTo>
                    <a:pt x="195022" y="451041"/>
                    <a:pt x="198594" y="410163"/>
                    <a:pt x="153350" y="462550"/>
                  </a:cubicBezTo>
                  <a:cubicBezTo>
                    <a:pt x="108106" y="514938"/>
                    <a:pt x="30319" y="633603"/>
                    <a:pt x="8094" y="691150"/>
                  </a:cubicBezTo>
                  <a:cubicBezTo>
                    <a:pt x="-14131" y="748697"/>
                    <a:pt x="16031" y="776081"/>
                    <a:pt x="20000" y="807831"/>
                  </a:cubicBezTo>
                  <a:cubicBezTo>
                    <a:pt x="23969" y="839581"/>
                    <a:pt x="-6591" y="837994"/>
                    <a:pt x="31906" y="881650"/>
                  </a:cubicBezTo>
                  <a:cubicBezTo>
                    <a:pt x="70403" y="925306"/>
                    <a:pt x="197800" y="1041988"/>
                    <a:pt x="250981" y="1069769"/>
                  </a:cubicBezTo>
                  <a:cubicBezTo>
                    <a:pt x="304162" y="1097550"/>
                    <a:pt x="300591" y="1031668"/>
                    <a:pt x="350994" y="1048337"/>
                  </a:cubicBezTo>
                  <a:cubicBezTo>
                    <a:pt x="401397" y="1065006"/>
                    <a:pt x="489503" y="1135253"/>
                    <a:pt x="553400" y="1169781"/>
                  </a:cubicBezTo>
                  <a:cubicBezTo>
                    <a:pt x="617297" y="1204309"/>
                    <a:pt x="696275" y="1247569"/>
                    <a:pt x="734375" y="1255506"/>
                  </a:cubicBezTo>
                  <a:cubicBezTo>
                    <a:pt x="772475" y="1263443"/>
                    <a:pt x="754616" y="1231693"/>
                    <a:pt x="782000" y="1217406"/>
                  </a:cubicBezTo>
                  <a:cubicBezTo>
                    <a:pt x="809384" y="1203119"/>
                    <a:pt x="863359" y="1175734"/>
                    <a:pt x="898681" y="1169781"/>
                  </a:cubicBezTo>
                  <a:cubicBezTo>
                    <a:pt x="934003" y="1163828"/>
                    <a:pt x="978453" y="1195578"/>
                    <a:pt x="993931" y="1181687"/>
                  </a:cubicBezTo>
                  <a:cubicBezTo>
                    <a:pt x="1009409" y="1167796"/>
                    <a:pt x="977659" y="1117393"/>
                    <a:pt x="991550" y="1086437"/>
                  </a:cubicBezTo>
                  <a:cubicBezTo>
                    <a:pt x="1005441" y="1055481"/>
                    <a:pt x="1077672" y="1041987"/>
                    <a:pt x="1077275" y="995950"/>
                  </a:cubicBezTo>
                  <a:cubicBezTo>
                    <a:pt x="1076878" y="949913"/>
                    <a:pt x="995519" y="847518"/>
                    <a:pt x="989169" y="810212"/>
                  </a:cubicBezTo>
                  <a:cubicBezTo>
                    <a:pt x="982819" y="772906"/>
                    <a:pt x="1032031" y="788384"/>
                    <a:pt x="1039175" y="772112"/>
                  </a:cubicBezTo>
                  <a:cubicBezTo>
                    <a:pt x="1046319" y="755840"/>
                    <a:pt x="1052669" y="751872"/>
                    <a:pt x="1032031" y="712581"/>
                  </a:cubicBezTo>
                  <a:cubicBezTo>
                    <a:pt x="1011394" y="673291"/>
                    <a:pt x="943131" y="564547"/>
                    <a:pt x="915350" y="536369"/>
                  </a:cubicBezTo>
                  <a:cubicBezTo>
                    <a:pt x="887569" y="508191"/>
                    <a:pt x="877250" y="532003"/>
                    <a:pt x="865344" y="543512"/>
                  </a:cubicBezTo>
                  <a:cubicBezTo>
                    <a:pt x="853438" y="555021"/>
                    <a:pt x="872487" y="598281"/>
                    <a:pt x="843912" y="605425"/>
                  </a:cubicBezTo>
                  <a:cubicBezTo>
                    <a:pt x="815337" y="612569"/>
                    <a:pt x="712944" y="601059"/>
                    <a:pt x="693894" y="586375"/>
                  </a:cubicBezTo>
                  <a:cubicBezTo>
                    <a:pt x="674844" y="571691"/>
                    <a:pt x="710562" y="548275"/>
                    <a:pt x="729612" y="517319"/>
                  </a:cubicBezTo>
                  <a:cubicBezTo>
                    <a:pt x="748662" y="486363"/>
                    <a:pt x="804225" y="426831"/>
                    <a:pt x="808194" y="400637"/>
                  </a:cubicBezTo>
                  <a:cubicBezTo>
                    <a:pt x="812163" y="374443"/>
                    <a:pt x="780016" y="408575"/>
                    <a:pt x="753425" y="360156"/>
                  </a:cubicBezTo>
                  <a:cubicBezTo>
                    <a:pt x="726834" y="311737"/>
                    <a:pt x="653412" y="159734"/>
                    <a:pt x="648650" y="110125"/>
                  </a:cubicBezTo>
                  <a:cubicBezTo>
                    <a:pt x="643888" y="60516"/>
                    <a:pt x="722866" y="77978"/>
                    <a:pt x="724850" y="62500"/>
                  </a:cubicBezTo>
                  <a:cubicBezTo>
                    <a:pt x="726834" y="47022"/>
                    <a:pt x="734772" y="-35132"/>
                    <a:pt x="660556" y="17256"/>
                  </a:cubicBezTo>
                  <a:close/>
                </a:path>
              </a:pathLst>
            </a:custGeom>
            <a:solidFill>
              <a:schemeClr val="accent4">
                <a:alpha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  <p:sp>
          <p:nvSpPr>
            <p:cNvPr id="177" name="Forme libre : forme 176">
              <a:extLst>
                <a:ext uri="{FF2B5EF4-FFF2-40B4-BE49-F238E27FC236}">
                  <a16:creationId xmlns:a16="http://schemas.microsoft.com/office/drawing/2014/main" id="{54F1B673-5C76-440F-94E9-28410A1A544F}"/>
                </a:ext>
              </a:extLst>
            </p:cNvPr>
            <p:cNvSpPr/>
            <p:nvPr/>
          </p:nvSpPr>
          <p:spPr>
            <a:xfrm>
              <a:off x="7564501" y="1750106"/>
              <a:ext cx="340792" cy="362546"/>
            </a:xfrm>
            <a:custGeom>
              <a:avLst/>
              <a:gdLst>
                <a:gd name="connsiteX0" fmla="*/ 31687 w 340792"/>
                <a:gd name="connsiteY0" fmla="*/ 114413 h 362546"/>
                <a:gd name="connsiteX1" fmla="*/ 41212 w 340792"/>
                <a:gd name="connsiteY1" fmla="*/ 219188 h 362546"/>
                <a:gd name="connsiteX2" fmla="*/ 730 w 340792"/>
                <a:gd name="connsiteY2" fmla="*/ 300150 h 362546"/>
                <a:gd name="connsiteX3" fmla="*/ 81693 w 340792"/>
                <a:gd name="connsiteY3" fmla="*/ 362063 h 362546"/>
                <a:gd name="connsiteX4" fmla="*/ 205518 w 340792"/>
                <a:gd name="connsiteY4" fmla="*/ 266813 h 362546"/>
                <a:gd name="connsiteX5" fmla="*/ 241237 w 340792"/>
                <a:gd name="connsiteY5" fmla="*/ 314438 h 362546"/>
                <a:gd name="connsiteX6" fmla="*/ 338868 w 340792"/>
                <a:gd name="connsiteY6" fmla="*/ 262050 h 362546"/>
                <a:gd name="connsiteX7" fmla="*/ 298387 w 340792"/>
                <a:gd name="connsiteY7" fmla="*/ 183469 h 362546"/>
                <a:gd name="connsiteX8" fmla="*/ 205518 w 340792"/>
                <a:gd name="connsiteY8" fmla="*/ 97744 h 362546"/>
                <a:gd name="connsiteX9" fmla="*/ 148368 w 340792"/>
                <a:gd name="connsiteY9" fmla="*/ 113 h 362546"/>
                <a:gd name="connsiteX10" fmla="*/ 81693 w 340792"/>
                <a:gd name="connsiteY10" fmla="*/ 78694 h 362546"/>
                <a:gd name="connsiteX11" fmla="*/ 31687 w 340792"/>
                <a:gd name="connsiteY11" fmla="*/ 114413 h 362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0792" h="362546">
                  <a:moveTo>
                    <a:pt x="31687" y="114413"/>
                  </a:moveTo>
                  <a:cubicBezTo>
                    <a:pt x="24940" y="137829"/>
                    <a:pt x="46371" y="188232"/>
                    <a:pt x="41212" y="219188"/>
                  </a:cubicBezTo>
                  <a:cubicBezTo>
                    <a:pt x="36053" y="250144"/>
                    <a:pt x="-6017" y="276338"/>
                    <a:pt x="730" y="300150"/>
                  </a:cubicBezTo>
                  <a:cubicBezTo>
                    <a:pt x="7477" y="323962"/>
                    <a:pt x="47562" y="367619"/>
                    <a:pt x="81693" y="362063"/>
                  </a:cubicBezTo>
                  <a:cubicBezTo>
                    <a:pt x="115824" y="356507"/>
                    <a:pt x="178927" y="274750"/>
                    <a:pt x="205518" y="266813"/>
                  </a:cubicBezTo>
                  <a:cubicBezTo>
                    <a:pt x="232109" y="258876"/>
                    <a:pt x="219012" y="315232"/>
                    <a:pt x="241237" y="314438"/>
                  </a:cubicBezTo>
                  <a:cubicBezTo>
                    <a:pt x="263462" y="313644"/>
                    <a:pt x="329343" y="283878"/>
                    <a:pt x="338868" y="262050"/>
                  </a:cubicBezTo>
                  <a:cubicBezTo>
                    <a:pt x="348393" y="240222"/>
                    <a:pt x="320612" y="210853"/>
                    <a:pt x="298387" y="183469"/>
                  </a:cubicBezTo>
                  <a:cubicBezTo>
                    <a:pt x="276162" y="156085"/>
                    <a:pt x="230521" y="128303"/>
                    <a:pt x="205518" y="97744"/>
                  </a:cubicBezTo>
                  <a:cubicBezTo>
                    <a:pt x="180515" y="67185"/>
                    <a:pt x="169006" y="3288"/>
                    <a:pt x="148368" y="113"/>
                  </a:cubicBezTo>
                  <a:cubicBezTo>
                    <a:pt x="127731" y="-3062"/>
                    <a:pt x="99949" y="61232"/>
                    <a:pt x="81693" y="78694"/>
                  </a:cubicBezTo>
                  <a:cubicBezTo>
                    <a:pt x="63437" y="96156"/>
                    <a:pt x="38434" y="90997"/>
                    <a:pt x="31687" y="114413"/>
                  </a:cubicBezTo>
                  <a:close/>
                </a:path>
              </a:pathLst>
            </a:custGeom>
            <a:solidFill>
              <a:schemeClr val="accent4">
                <a:alpha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  <p:sp>
          <p:nvSpPr>
            <p:cNvPr id="178" name="Forme libre : forme 177">
              <a:extLst>
                <a:ext uri="{FF2B5EF4-FFF2-40B4-BE49-F238E27FC236}">
                  <a16:creationId xmlns:a16="http://schemas.microsoft.com/office/drawing/2014/main" id="{7E67FC7E-1FBD-433F-B677-EF9794906B8E}"/>
                </a:ext>
              </a:extLst>
            </p:cNvPr>
            <p:cNvSpPr/>
            <p:nvPr/>
          </p:nvSpPr>
          <p:spPr>
            <a:xfrm>
              <a:off x="5284825" y="4090334"/>
              <a:ext cx="457902" cy="459425"/>
            </a:xfrm>
            <a:custGeom>
              <a:avLst/>
              <a:gdLst>
                <a:gd name="connsiteX0" fmla="*/ 211100 w 457902"/>
                <a:gd name="connsiteY0" fmla="*/ 72091 h 459425"/>
                <a:gd name="connsiteX1" fmla="*/ 111088 w 457902"/>
                <a:gd name="connsiteY1" fmla="*/ 153054 h 459425"/>
                <a:gd name="connsiteX2" fmla="*/ 1550 w 457902"/>
                <a:gd name="connsiteY2" fmla="*/ 148291 h 459425"/>
                <a:gd name="connsiteX3" fmla="*/ 58700 w 457902"/>
                <a:gd name="connsiteY3" fmla="*/ 253066 h 459425"/>
                <a:gd name="connsiteX4" fmla="*/ 220625 w 457902"/>
                <a:gd name="connsiteY4" fmla="*/ 457854 h 459425"/>
                <a:gd name="connsiteX5" fmla="*/ 315875 w 457902"/>
                <a:gd name="connsiteY5" fmla="*/ 343554 h 459425"/>
                <a:gd name="connsiteX6" fmla="*/ 449225 w 457902"/>
                <a:gd name="connsiteY6" fmla="*/ 267354 h 459425"/>
                <a:gd name="connsiteX7" fmla="*/ 434938 w 457902"/>
                <a:gd name="connsiteY7" fmla="*/ 114954 h 459425"/>
                <a:gd name="connsiteX8" fmla="*/ 353975 w 457902"/>
                <a:gd name="connsiteY8" fmla="*/ 654 h 459425"/>
                <a:gd name="connsiteX9" fmla="*/ 211100 w 457902"/>
                <a:gd name="connsiteY9" fmla="*/ 72091 h 459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57902" h="459425">
                  <a:moveTo>
                    <a:pt x="211100" y="72091"/>
                  </a:moveTo>
                  <a:cubicBezTo>
                    <a:pt x="170619" y="97491"/>
                    <a:pt x="146013" y="140354"/>
                    <a:pt x="111088" y="153054"/>
                  </a:cubicBezTo>
                  <a:cubicBezTo>
                    <a:pt x="76163" y="165754"/>
                    <a:pt x="10281" y="131622"/>
                    <a:pt x="1550" y="148291"/>
                  </a:cubicBezTo>
                  <a:cubicBezTo>
                    <a:pt x="-7181" y="164960"/>
                    <a:pt x="22187" y="201472"/>
                    <a:pt x="58700" y="253066"/>
                  </a:cubicBezTo>
                  <a:cubicBezTo>
                    <a:pt x="95212" y="304660"/>
                    <a:pt x="177763" y="442773"/>
                    <a:pt x="220625" y="457854"/>
                  </a:cubicBezTo>
                  <a:cubicBezTo>
                    <a:pt x="263487" y="472935"/>
                    <a:pt x="277775" y="375304"/>
                    <a:pt x="315875" y="343554"/>
                  </a:cubicBezTo>
                  <a:cubicBezTo>
                    <a:pt x="353975" y="311804"/>
                    <a:pt x="429381" y="305454"/>
                    <a:pt x="449225" y="267354"/>
                  </a:cubicBezTo>
                  <a:cubicBezTo>
                    <a:pt x="469069" y="229254"/>
                    <a:pt x="450813" y="159404"/>
                    <a:pt x="434938" y="114954"/>
                  </a:cubicBezTo>
                  <a:cubicBezTo>
                    <a:pt x="419063" y="70504"/>
                    <a:pt x="388900" y="7798"/>
                    <a:pt x="353975" y="654"/>
                  </a:cubicBezTo>
                  <a:cubicBezTo>
                    <a:pt x="319050" y="-6490"/>
                    <a:pt x="251581" y="46691"/>
                    <a:pt x="211100" y="72091"/>
                  </a:cubicBezTo>
                  <a:close/>
                </a:path>
              </a:pathLst>
            </a:custGeom>
            <a:solidFill>
              <a:schemeClr val="accent4">
                <a:alpha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  <p:sp>
          <p:nvSpPr>
            <p:cNvPr id="179" name="Forme libre : forme 178">
              <a:extLst>
                <a:ext uri="{FF2B5EF4-FFF2-40B4-BE49-F238E27FC236}">
                  <a16:creationId xmlns:a16="http://schemas.microsoft.com/office/drawing/2014/main" id="{897C62EF-A948-46F2-8670-D8B654462EF3}"/>
                </a:ext>
              </a:extLst>
            </p:cNvPr>
            <p:cNvSpPr/>
            <p:nvPr/>
          </p:nvSpPr>
          <p:spPr>
            <a:xfrm>
              <a:off x="5196932" y="5379205"/>
              <a:ext cx="843907" cy="831476"/>
            </a:xfrm>
            <a:custGeom>
              <a:avLst/>
              <a:gdLst>
                <a:gd name="connsiteX0" fmla="*/ 3718 w 843907"/>
                <a:gd name="connsiteY0" fmla="*/ 111958 h 831476"/>
                <a:gd name="connsiteX1" fmla="*/ 137068 w 843907"/>
                <a:gd name="connsiteY1" fmla="*/ 2420 h 831476"/>
                <a:gd name="connsiteX2" fmla="*/ 375193 w 843907"/>
                <a:gd name="connsiteY2" fmla="*/ 45283 h 831476"/>
                <a:gd name="connsiteX3" fmla="*/ 351381 w 843907"/>
                <a:gd name="connsiteY3" fmla="*/ 150058 h 831476"/>
                <a:gd name="connsiteX4" fmla="*/ 751431 w 843907"/>
                <a:gd name="connsiteY4" fmla="*/ 269120 h 831476"/>
                <a:gd name="connsiteX5" fmla="*/ 803818 w 843907"/>
                <a:gd name="connsiteY5" fmla="*/ 411995 h 831476"/>
                <a:gd name="connsiteX6" fmla="*/ 837156 w 843907"/>
                <a:gd name="connsiteY6" fmla="*/ 459620 h 831476"/>
                <a:gd name="connsiteX7" fmla="*/ 665706 w 843907"/>
                <a:gd name="connsiteY7" fmla="*/ 683458 h 831476"/>
                <a:gd name="connsiteX8" fmla="*/ 475206 w 843907"/>
                <a:gd name="connsiteY8" fmla="*/ 831095 h 831476"/>
                <a:gd name="connsiteX9" fmla="*/ 365668 w 843907"/>
                <a:gd name="connsiteY9" fmla="*/ 726320 h 831476"/>
                <a:gd name="connsiteX10" fmla="*/ 279943 w 843907"/>
                <a:gd name="connsiteY10" fmla="*/ 731083 h 831476"/>
                <a:gd name="connsiteX11" fmla="*/ 184693 w 843907"/>
                <a:gd name="connsiteY11" fmla="*/ 769183 h 831476"/>
                <a:gd name="connsiteX12" fmla="*/ 141831 w 843907"/>
                <a:gd name="connsiteY12" fmla="*/ 750133 h 831476"/>
                <a:gd name="connsiteX13" fmla="*/ 51343 w 843907"/>
                <a:gd name="connsiteY13" fmla="*/ 616783 h 831476"/>
                <a:gd name="connsiteX14" fmla="*/ 22768 w 843907"/>
                <a:gd name="connsiteY14" fmla="*/ 464383 h 831476"/>
                <a:gd name="connsiteX15" fmla="*/ 37056 w 843907"/>
                <a:gd name="connsiteY15" fmla="*/ 235783 h 831476"/>
                <a:gd name="connsiteX16" fmla="*/ 3718 w 843907"/>
                <a:gd name="connsiteY16" fmla="*/ 111958 h 831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43907" h="831476">
                  <a:moveTo>
                    <a:pt x="3718" y="111958"/>
                  </a:moveTo>
                  <a:cubicBezTo>
                    <a:pt x="20387" y="73064"/>
                    <a:pt x="75155" y="13533"/>
                    <a:pt x="137068" y="2420"/>
                  </a:cubicBezTo>
                  <a:cubicBezTo>
                    <a:pt x="198981" y="-8693"/>
                    <a:pt x="339474" y="20677"/>
                    <a:pt x="375193" y="45283"/>
                  </a:cubicBezTo>
                  <a:cubicBezTo>
                    <a:pt x="410912" y="69889"/>
                    <a:pt x="288675" y="112752"/>
                    <a:pt x="351381" y="150058"/>
                  </a:cubicBezTo>
                  <a:cubicBezTo>
                    <a:pt x="414087" y="187364"/>
                    <a:pt x="676025" y="225464"/>
                    <a:pt x="751431" y="269120"/>
                  </a:cubicBezTo>
                  <a:cubicBezTo>
                    <a:pt x="826837" y="312776"/>
                    <a:pt x="789531" y="380245"/>
                    <a:pt x="803818" y="411995"/>
                  </a:cubicBezTo>
                  <a:cubicBezTo>
                    <a:pt x="818106" y="443745"/>
                    <a:pt x="860175" y="414376"/>
                    <a:pt x="837156" y="459620"/>
                  </a:cubicBezTo>
                  <a:cubicBezTo>
                    <a:pt x="814137" y="504864"/>
                    <a:pt x="726031" y="621546"/>
                    <a:pt x="665706" y="683458"/>
                  </a:cubicBezTo>
                  <a:cubicBezTo>
                    <a:pt x="605381" y="745371"/>
                    <a:pt x="525212" y="823951"/>
                    <a:pt x="475206" y="831095"/>
                  </a:cubicBezTo>
                  <a:cubicBezTo>
                    <a:pt x="425200" y="838239"/>
                    <a:pt x="398212" y="742989"/>
                    <a:pt x="365668" y="726320"/>
                  </a:cubicBezTo>
                  <a:cubicBezTo>
                    <a:pt x="333124" y="709651"/>
                    <a:pt x="310105" y="723939"/>
                    <a:pt x="279943" y="731083"/>
                  </a:cubicBezTo>
                  <a:cubicBezTo>
                    <a:pt x="249781" y="738227"/>
                    <a:pt x="207712" y="766008"/>
                    <a:pt x="184693" y="769183"/>
                  </a:cubicBezTo>
                  <a:cubicBezTo>
                    <a:pt x="161674" y="772358"/>
                    <a:pt x="164056" y="775533"/>
                    <a:pt x="141831" y="750133"/>
                  </a:cubicBezTo>
                  <a:cubicBezTo>
                    <a:pt x="119606" y="724733"/>
                    <a:pt x="71187" y="664408"/>
                    <a:pt x="51343" y="616783"/>
                  </a:cubicBezTo>
                  <a:cubicBezTo>
                    <a:pt x="31499" y="569158"/>
                    <a:pt x="25149" y="527883"/>
                    <a:pt x="22768" y="464383"/>
                  </a:cubicBezTo>
                  <a:cubicBezTo>
                    <a:pt x="20387" y="400883"/>
                    <a:pt x="42612" y="290552"/>
                    <a:pt x="37056" y="235783"/>
                  </a:cubicBezTo>
                  <a:cubicBezTo>
                    <a:pt x="31500" y="181014"/>
                    <a:pt x="-12951" y="150852"/>
                    <a:pt x="3718" y="111958"/>
                  </a:cubicBezTo>
                  <a:close/>
                </a:path>
              </a:pathLst>
            </a:custGeom>
            <a:solidFill>
              <a:schemeClr val="accent4">
                <a:alpha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</p:grpSp>
      <p:sp>
        <p:nvSpPr>
          <p:cNvPr id="140" name="Ellipse 139">
            <a:extLst>
              <a:ext uri="{FF2B5EF4-FFF2-40B4-BE49-F238E27FC236}">
                <a16:creationId xmlns:a16="http://schemas.microsoft.com/office/drawing/2014/main" id="{8FAB776E-0072-4C54-8D33-624C271CBD3F}"/>
              </a:ext>
            </a:extLst>
          </p:cNvPr>
          <p:cNvSpPr/>
          <p:nvPr/>
        </p:nvSpPr>
        <p:spPr>
          <a:xfrm>
            <a:off x="5507457" y="3932499"/>
            <a:ext cx="171556" cy="178525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 dirty="0"/>
          </a:p>
        </p:txBody>
      </p:sp>
      <p:sp>
        <p:nvSpPr>
          <p:cNvPr id="141" name="Ellipse 140">
            <a:extLst>
              <a:ext uri="{FF2B5EF4-FFF2-40B4-BE49-F238E27FC236}">
                <a16:creationId xmlns:a16="http://schemas.microsoft.com/office/drawing/2014/main" id="{A526B0E4-C9C7-4FF0-9F3D-C02E2A7F171C}"/>
              </a:ext>
            </a:extLst>
          </p:cNvPr>
          <p:cNvSpPr/>
          <p:nvPr/>
        </p:nvSpPr>
        <p:spPr>
          <a:xfrm>
            <a:off x="5907302" y="4416863"/>
            <a:ext cx="171556" cy="178525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 dirty="0"/>
          </a:p>
        </p:txBody>
      </p:sp>
      <p:sp>
        <p:nvSpPr>
          <p:cNvPr id="142" name="Ellipse 141">
            <a:extLst>
              <a:ext uri="{FF2B5EF4-FFF2-40B4-BE49-F238E27FC236}">
                <a16:creationId xmlns:a16="http://schemas.microsoft.com/office/drawing/2014/main" id="{DD645C72-88A2-4702-937F-407C8A6492DE}"/>
              </a:ext>
            </a:extLst>
          </p:cNvPr>
          <p:cNvSpPr/>
          <p:nvPr/>
        </p:nvSpPr>
        <p:spPr>
          <a:xfrm>
            <a:off x="6637759" y="4310925"/>
            <a:ext cx="171556" cy="178525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 dirty="0"/>
          </a:p>
        </p:txBody>
      </p:sp>
      <p:sp>
        <p:nvSpPr>
          <p:cNvPr id="145" name="Ellipse 144">
            <a:extLst>
              <a:ext uri="{FF2B5EF4-FFF2-40B4-BE49-F238E27FC236}">
                <a16:creationId xmlns:a16="http://schemas.microsoft.com/office/drawing/2014/main" id="{53530CF5-5729-4718-ADAD-3921DF0C9950}"/>
              </a:ext>
            </a:extLst>
          </p:cNvPr>
          <p:cNvSpPr/>
          <p:nvPr/>
        </p:nvSpPr>
        <p:spPr>
          <a:xfrm>
            <a:off x="7223777" y="3885409"/>
            <a:ext cx="171556" cy="178525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 dirty="0"/>
          </a:p>
        </p:txBody>
      </p:sp>
      <p:sp>
        <p:nvSpPr>
          <p:cNvPr id="146" name="Ellipse 145">
            <a:extLst>
              <a:ext uri="{FF2B5EF4-FFF2-40B4-BE49-F238E27FC236}">
                <a16:creationId xmlns:a16="http://schemas.microsoft.com/office/drawing/2014/main" id="{C8B1EE05-C401-4654-8F6C-BB9D6EF878E9}"/>
              </a:ext>
            </a:extLst>
          </p:cNvPr>
          <p:cNvSpPr/>
          <p:nvPr/>
        </p:nvSpPr>
        <p:spPr>
          <a:xfrm>
            <a:off x="6755073" y="3382918"/>
            <a:ext cx="171556" cy="178525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 dirty="0"/>
          </a:p>
        </p:txBody>
      </p:sp>
      <p:sp>
        <p:nvSpPr>
          <p:cNvPr id="147" name="Ellipse 146">
            <a:extLst>
              <a:ext uri="{FF2B5EF4-FFF2-40B4-BE49-F238E27FC236}">
                <a16:creationId xmlns:a16="http://schemas.microsoft.com/office/drawing/2014/main" id="{83267D25-ADAC-40A8-8FCF-78CC845ABCDD}"/>
              </a:ext>
            </a:extLst>
          </p:cNvPr>
          <p:cNvSpPr/>
          <p:nvPr/>
        </p:nvSpPr>
        <p:spPr>
          <a:xfrm>
            <a:off x="8360601" y="3117158"/>
            <a:ext cx="171556" cy="178525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 dirty="0"/>
          </a:p>
        </p:txBody>
      </p:sp>
      <p:sp>
        <p:nvSpPr>
          <p:cNvPr id="148" name="Ellipse 147">
            <a:extLst>
              <a:ext uri="{FF2B5EF4-FFF2-40B4-BE49-F238E27FC236}">
                <a16:creationId xmlns:a16="http://schemas.microsoft.com/office/drawing/2014/main" id="{6071EB40-FE31-40B1-A1E6-3856576A8B14}"/>
              </a:ext>
            </a:extLst>
          </p:cNvPr>
          <p:cNvSpPr/>
          <p:nvPr/>
        </p:nvSpPr>
        <p:spPr>
          <a:xfrm>
            <a:off x="7382612" y="5504978"/>
            <a:ext cx="171556" cy="178525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 dirty="0"/>
          </a:p>
        </p:txBody>
      </p:sp>
      <p:sp>
        <p:nvSpPr>
          <p:cNvPr id="149" name="Ellipse 148">
            <a:extLst>
              <a:ext uri="{FF2B5EF4-FFF2-40B4-BE49-F238E27FC236}">
                <a16:creationId xmlns:a16="http://schemas.microsoft.com/office/drawing/2014/main" id="{3FC93930-B2D6-47ED-B897-0D8F6FE404FF}"/>
              </a:ext>
            </a:extLst>
          </p:cNvPr>
          <p:cNvSpPr/>
          <p:nvPr/>
        </p:nvSpPr>
        <p:spPr>
          <a:xfrm>
            <a:off x="7673922" y="5470595"/>
            <a:ext cx="171556" cy="178525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 dirty="0"/>
          </a:p>
        </p:txBody>
      </p:sp>
      <p:sp>
        <p:nvSpPr>
          <p:cNvPr id="150" name="Ellipse 149">
            <a:extLst>
              <a:ext uri="{FF2B5EF4-FFF2-40B4-BE49-F238E27FC236}">
                <a16:creationId xmlns:a16="http://schemas.microsoft.com/office/drawing/2014/main" id="{AB95AAC5-3EA5-46E5-B173-E22544CC714F}"/>
              </a:ext>
            </a:extLst>
          </p:cNvPr>
          <p:cNvSpPr/>
          <p:nvPr/>
        </p:nvSpPr>
        <p:spPr>
          <a:xfrm>
            <a:off x="7916384" y="5895325"/>
            <a:ext cx="171556" cy="178525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 dirty="0"/>
          </a:p>
        </p:txBody>
      </p:sp>
      <p:sp>
        <p:nvSpPr>
          <p:cNvPr id="151" name="Ellipse 150">
            <a:extLst>
              <a:ext uri="{FF2B5EF4-FFF2-40B4-BE49-F238E27FC236}">
                <a16:creationId xmlns:a16="http://schemas.microsoft.com/office/drawing/2014/main" id="{E5D4E1F3-A950-49AE-8DF6-11BFB3086323}"/>
              </a:ext>
            </a:extLst>
          </p:cNvPr>
          <p:cNvSpPr/>
          <p:nvPr/>
        </p:nvSpPr>
        <p:spPr>
          <a:xfrm>
            <a:off x="7167084" y="5838056"/>
            <a:ext cx="171556" cy="178525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 dirty="0"/>
          </a:p>
        </p:txBody>
      </p:sp>
      <p:sp>
        <p:nvSpPr>
          <p:cNvPr id="152" name="Ellipse 151">
            <a:extLst>
              <a:ext uri="{FF2B5EF4-FFF2-40B4-BE49-F238E27FC236}">
                <a16:creationId xmlns:a16="http://schemas.microsoft.com/office/drawing/2014/main" id="{CBCB800E-779A-4945-9E10-DC986C61CA2A}"/>
              </a:ext>
            </a:extLst>
          </p:cNvPr>
          <p:cNvSpPr/>
          <p:nvPr/>
        </p:nvSpPr>
        <p:spPr>
          <a:xfrm>
            <a:off x="5693662" y="4955384"/>
            <a:ext cx="171556" cy="178525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 dirty="0"/>
          </a:p>
        </p:txBody>
      </p:sp>
      <p:sp>
        <p:nvSpPr>
          <p:cNvPr id="154" name="Ellipse 153">
            <a:extLst>
              <a:ext uri="{FF2B5EF4-FFF2-40B4-BE49-F238E27FC236}">
                <a16:creationId xmlns:a16="http://schemas.microsoft.com/office/drawing/2014/main" id="{1E062121-EB27-4001-AAAA-0125F37AA45E}"/>
              </a:ext>
            </a:extLst>
          </p:cNvPr>
          <p:cNvSpPr/>
          <p:nvPr/>
        </p:nvSpPr>
        <p:spPr>
          <a:xfrm>
            <a:off x="5922528" y="3882314"/>
            <a:ext cx="171556" cy="178525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 dirty="0"/>
          </a:p>
        </p:txBody>
      </p:sp>
      <p:sp>
        <p:nvSpPr>
          <p:cNvPr id="158" name="Ellipse 157">
            <a:extLst>
              <a:ext uri="{FF2B5EF4-FFF2-40B4-BE49-F238E27FC236}">
                <a16:creationId xmlns:a16="http://schemas.microsoft.com/office/drawing/2014/main" id="{469C60D1-1735-420F-A54D-E9D9C158B6AA}"/>
              </a:ext>
            </a:extLst>
          </p:cNvPr>
          <p:cNvSpPr/>
          <p:nvPr/>
        </p:nvSpPr>
        <p:spPr>
          <a:xfrm>
            <a:off x="8513441" y="3820375"/>
            <a:ext cx="171556" cy="178525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 dirty="0"/>
          </a:p>
        </p:txBody>
      </p:sp>
      <p:sp>
        <p:nvSpPr>
          <p:cNvPr id="44" name="Forme libre : forme 43">
            <a:extLst>
              <a:ext uri="{FF2B5EF4-FFF2-40B4-BE49-F238E27FC236}">
                <a16:creationId xmlns:a16="http://schemas.microsoft.com/office/drawing/2014/main" id="{CCB397EB-15E1-4635-A797-736F5A6B58B5}"/>
              </a:ext>
            </a:extLst>
          </p:cNvPr>
          <p:cNvSpPr/>
          <p:nvPr/>
        </p:nvSpPr>
        <p:spPr>
          <a:xfrm>
            <a:off x="6500554" y="2308574"/>
            <a:ext cx="230792" cy="288200"/>
          </a:xfrm>
          <a:custGeom>
            <a:avLst/>
            <a:gdLst>
              <a:gd name="connsiteX0" fmla="*/ 58996 w 230792"/>
              <a:gd name="connsiteY0" fmla="*/ 28226 h 288200"/>
              <a:gd name="connsiteX1" fmla="*/ 1846 w 230792"/>
              <a:gd name="connsiteY1" fmla="*/ 193326 h 288200"/>
              <a:gd name="connsiteX2" fmla="*/ 116146 w 230792"/>
              <a:gd name="connsiteY2" fmla="*/ 282226 h 288200"/>
              <a:gd name="connsiteX3" fmla="*/ 230446 w 230792"/>
              <a:gd name="connsiteY3" fmla="*/ 28226 h 288200"/>
              <a:gd name="connsiteX4" fmla="*/ 58996 w 230792"/>
              <a:gd name="connsiteY4" fmla="*/ 28226 h 288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0792" h="288200">
                <a:moveTo>
                  <a:pt x="58996" y="28226"/>
                </a:moveTo>
                <a:cubicBezTo>
                  <a:pt x="20896" y="55743"/>
                  <a:pt x="-7679" y="150993"/>
                  <a:pt x="1846" y="193326"/>
                </a:cubicBezTo>
                <a:cubicBezTo>
                  <a:pt x="11371" y="235659"/>
                  <a:pt x="78046" y="309743"/>
                  <a:pt x="116146" y="282226"/>
                </a:cubicBezTo>
                <a:cubicBezTo>
                  <a:pt x="154246" y="254709"/>
                  <a:pt x="236796" y="74793"/>
                  <a:pt x="230446" y="28226"/>
                </a:cubicBezTo>
                <a:cubicBezTo>
                  <a:pt x="224096" y="-18341"/>
                  <a:pt x="97096" y="709"/>
                  <a:pt x="58996" y="28226"/>
                </a:cubicBezTo>
                <a:close/>
              </a:path>
            </a:pathLst>
          </a:cu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45" name="Forme libre : forme 44">
            <a:extLst>
              <a:ext uri="{FF2B5EF4-FFF2-40B4-BE49-F238E27FC236}">
                <a16:creationId xmlns:a16="http://schemas.microsoft.com/office/drawing/2014/main" id="{8BC9294D-1FB7-4F63-9673-19D44D2C9548}"/>
              </a:ext>
            </a:extLst>
          </p:cNvPr>
          <p:cNvSpPr/>
          <p:nvPr/>
        </p:nvSpPr>
        <p:spPr>
          <a:xfrm>
            <a:off x="4412839" y="863498"/>
            <a:ext cx="343803" cy="288967"/>
          </a:xfrm>
          <a:custGeom>
            <a:avLst/>
            <a:gdLst>
              <a:gd name="connsiteX0" fmla="*/ 411 w 343803"/>
              <a:gd name="connsiteY0" fmla="*/ 6452 h 288967"/>
              <a:gd name="connsiteX1" fmla="*/ 140111 w 343803"/>
              <a:gd name="connsiteY1" fmla="*/ 152502 h 288967"/>
              <a:gd name="connsiteX2" fmla="*/ 140111 w 343803"/>
              <a:gd name="connsiteY2" fmla="*/ 279502 h 288967"/>
              <a:gd name="connsiteX3" fmla="*/ 343311 w 343803"/>
              <a:gd name="connsiteY3" fmla="*/ 254102 h 288967"/>
              <a:gd name="connsiteX4" fmla="*/ 190911 w 343803"/>
              <a:gd name="connsiteY4" fmla="*/ 50902 h 288967"/>
              <a:gd name="connsiteX5" fmla="*/ 411 w 343803"/>
              <a:gd name="connsiteY5" fmla="*/ 6452 h 288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43803" h="288967">
                <a:moveTo>
                  <a:pt x="411" y="6452"/>
                </a:moveTo>
                <a:cubicBezTo>
                  <a:pt x="-8056" y="23385"/>
                  <a:pt x="116828" y="106994"/>
                  <a:pt x="140111" y="152502"/>
                </a:cubicBezTo>
                <a:cubicBezTo>
                  <a:pt x="163394" y="198010"/>
                  <a:pt x="106244" y="262569"/>
                  <a:pt x="140111" y="279502"/>
                </a:cubicBezTo>
                <a:cubicBezTo>
                  <a:pt x="173978" y="296435"/>
                  <a:pt x="334844" y="292202"/>
                  <a:pt x="343311" y="254102"/>
                </a:cubicBezTo>
                <a:cubicBezTo>
                  <a:pt x="351778" y="216002"/>
                  <a:pt x="249119" y="95352"/>
                  <a:pt x="190911" y="50902"/>
                </a:cubicBezTo>
                <a:cubicBezTo>
                  <a:pt x="132703" y="6452"/>
                  <a:pt x="8878" y="-10481"/>
                  <a:pt x="411" y="6452"/>
                </a:cubicBezTo>
                <a:close/>
              </a:path>
            </a:pathLst>
          </a:cu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48" name="Forme libre : forme 47">
            <a:extLst>
              <a:ext uri="{FF2B5EF4-FFF2-40B4-BE49-F238E27FC236}">
                <a16:creationId xmlns:a16="http://schemas.microsoft.com/office/drawing/2014/main" id="{6C240DF6-8B77-4F27-8C06-CD7C19F27742}"/>
              </a:ext>
            </a:extLst>
          </p:cNvPr>
          <p:cNvSpPr/>
          <p:nvPr/>
        </p:nvSpPr>
        <p:spPr>
          <a:xfrm>
            <a:off x="4249657" y="1289318"/>
            <a:ext cx="253267" cy="276001"/>
          </a:xfrm>
          <a:custGeom>
            <a:avLst/>
            <a:gdLst>
              <a:gd name="connsiteX0" fmla="*/ 214393 w 253267"/>
              <a:gd name="connsiteY0" fmla="*/ 6082 h 276001"/>
              <a:gd name="connsiteX1" fmla="*/ 4843 w 253267"/>
              <a:gd name="connsiteY1" fmla="*/ 177532 h 276001"/>
              <a:gd name="connsiteX2" fmla="*/ 81043 w 253267"/>
              <a:gd name="connsiteY2" fmla="*/ 272782 h 276001"/>
              <a:gd name="connsiteX3" fmla="*/ 239793 w 253267"/>
              <a:gd name="connsiteY3" fmla="*/ 63232 h 276001"/>
              <a:gd name="connsiteX4" fmla="*/ 214393 w 253267"/>
              <a:gd name="connsiteY4" fmla="*/ 6082 h 2760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3267" h="276001">
                <a:moveTo>
                  <a:pt x="214393" y="6082"/>
                </a:moveTo>
                <a:cubicBezTo>
                  <a:pt x="175235" y="25132"/>
                  <a:pt x="27068" y="133082"/>
                  <a:pt x="4843" y="177532"/>
                </a:cubicBezTo>
                <a:cubicBezTo>
                  <a:pt x="-17382" y="221982"/>
                  <a:pt x="41885" y="291832"/>
                  <a:pt x="81043" y="272782"/>
                </a:cubicBezTo>
                <a:cubicBezTo>
                  <a:pt x="120201" y="253732"/>
                  <a:pt x="214393" y="111915"/>
                  <a:pt x="239793" y="63232"/>
                </a:cubicBezTo>
                <a:cubicBezTo>
                  <a:pt x="265193" y="14549"/>
                  <a:pt x="253551" y="-12968"/>
                  <a:pt x="214393" y="6082"/>
                </a:cubicBezTo>
                <a:close/>
              </a:path>
            </a:pathLst>
          </a:cu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49" name="Ellipse 48">
            <a:extLst>
              <a:ext uri="{FF2B5EF4-FFF2-40B4-BE49-F238E27FC236}">
                <a16:creationId xmlns:a16="http://schemas.microsoft.com/office/drawing/2014/main" id="{3BE43C5E-CB60-4DF6-BF8D-1F7B08DE447C}"/>
              </a:ext>
            </a:extLst>
          </p:cNvPr>
          <p:cNvSpPr/>
          <p:nvPr/>
        </p:nvSpPr>
        <p:spPr>
          <a:xfrm>
            <a:off x="4136919" y="2550299"/>
            <a:ext cx="171556" cy="178525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 dirty="0"/>
          </a:p>
        </p:txBody>
      </p:sp>
      <p:sp>
        <p:nvSpPr>
          <p:cNvPr id="134" name="Ellipse 133">
            <a:extLst>
              <a:ext uri="{FF2B5EF4-FFF2-40B4-BE49-F238E27FC236}">
                <a16:creationId xmlns:a16="http://schemas.microsoft.com/office/drawing/2014/main" id="{79FAEC76-CC53-4046-AC4F-3ECFA7712069}"/>
              </a:ext>
            </a:extLst>
          </p:cNvPr>
          <p:cNvSpPr/>
          <p:nvPr/>
        </p:nvSpPr>
        <p:spPr>
          <a:xfrm>
            <a:off x="3832179" y="3180625"/>
            <a:ext cx="171556" cy="178525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35" name="Ellipse 134">
            <a:extLst>
              <a:ext uri="{FF2B5EF4-FFF2-40B4-BE49-F238E27FC236}">
                <a16:creationId xmlns:a16="http://schemas.microsoft.com/office/drawing/2014/main" id="{868FDD6A-0BC8-48BB-B08D-518232B38DC5}"/>
              </a:ext>
            </a:extLst>
          </p:cNvPr>
          <p:cNvSpPr/>
          <p:nvPr/>
        </p:nvSpPr>
        <p:spPr>
          <a:xfrm>
            <a:off x="3368775" y="3085740"/>
            <a:ext cx="171556" cy="178525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53" name="Ellipse 152">
            <a:extLst>
              <a:ext uri="{FF2B5EF4-FFF2-40B4-BE49-F238E27FC236}">
                <a16:creationId xmlns:a16="http://schemas.microsoft.com/office/drawing/2014/main" id="{754EF94E-34E9-4F1D-A4E7-7121236E611C}"/>
              </a:ext>
            </a:extLst>
          </p:cNvPr>
          <p:cNvSpPr/>
          <p:nvPr/>
        </p:nvSpPr>
        <p:spPr>
          <a:xfrm>
            <a:off x="4721761" y="3321792"/>
            <a:ext cx="171556" cy="178525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 dirty="0"/>
          </a:p>
        </p:txBody>
      </p:sp>
      <p:sp>
        <p:nvSpPr>
          <p:cNvPr id="155" name="Ellipse 154">
            <a:extLst>
              <a:ext uri="{FF2B5EF4-FFF2-40B4-BE49-F238E27FC236}">
                <a16:creationId xmlns:a16="http://schemas.microsoft.com/office/drawing/2014/main" id="{CAEAB748-22B3-4873-AC84-BC2840E2E31C}"/>
              </a:ext>
            </a:extLst>
          </p:cNvPr>
          <p:cNvSpPr/>
          <p:nvPr/>
        </p:nvSpPr>
        <p:spPr>
          <a:xfrm>
            <a:off x="4647630" y="1633437"/>
            <a:ext cx="171556" cy="178525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 dirty="0"/>
          </a:p>
        </p:txBody>
      </p:sp>
      <p:sp>
        <p:nvSpPr>
          <p:cNvPr id="156" name="Ellipse 155">
            <a:extLst>
              <a:ext uri="{FF2B5EF4-FFF2-40B4-BE49-F238E27FC236}">
                <a16:creationId xmlns:a16="http://schemas.microsoft.com/office/drawing/2014/main" id="{2FDC3F36-56B3-4A82-92B8-75955F71C18E}"/>
              </a:ext>
            </a:extLst>
          </p:cNvPr>
          <p:cNvSpPr/>
          <p:nvPr/>
        </p:nvSpPr>
        <p:spPr>
          <a:xfrm>
            <a:off x="5211626" y="871592"/>
            <a:ext cx="171556" cy="178525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 dirty="0"/>
          </a:p>
        </p:txBody>
      </p:sp>
      <p:sp>
        <p:nvSpPr>
          <p:cNvPr id="157" name="Ellipse 156">
            <a:extLst>
              <a:ext uri="{FF2B5EF4-FFF2-40B4-BE49-F238E27FC236}">
                <a16:creationId xmlns:a16="http://schemas.microsoft.com/office/drawing/2014/main" id="{B3226957-5CB1-4257-879F-2C12AB12355E}"/>
              </a:ext>
            </a:extLst>
          </p:cNvPr>
          <p:cNvSpPr/>
          <p:nvPr/>
        </p:nvSpPr>
        <p:spPr>
          <a:xfrm>
            <a:off x="5235902" y="1054157"/>
            <a:ext cx="171556" cy="178525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 dirty="0"/>
          </a:p>
        </p:txBody>
      </p:sp>
      <p:sp>
        <p:nvSpPr>
          <p:cNvPr id="159" name="Ellipse 158">
            <a:extLst>
              <a:ext uri="{FF2B5EF4-FFF2-40B4-BE49-F238E27FC236}">
                <a16:creationId xmlns:a16="http://schemas.microsoft.com/office/drawing/2014/main" id="{42C81125-3FB0-4517-AF79-E958C076769F}"/>
              </a:ext>
            </a:extLst>
          </p:cNvPr>
          <p:cNvSpPr/>
          <p:nvPr/>
        </p:nvSpPr>
        <p:spPr>
          <a:xfrm>
            <a:off x="5413528" y="2537185"/>
            <a:ext cx="171556" cy="178525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 dirty="0"/>
          </a:p>
        </p:txBody>
      </p:sp>
      <p:sp>
        <p:nvSpPr>
          <p:cNvPr id="160" name="Ellipse 159">
            <a:extLst>
              <a:ext uri="{FF2B5EF4-FFF2-40B4-BE49-F238E27FC236}">
                <a16:creationId xmlns:a16="http://schemas.microsoft.com/office/drawing/2014/main" id="{46531A8C-55E1-4604-B514-84231C2E29B3}"/>
              </a:ext>
            </a:extLst>
          </p:cNvPr>
          <p:cNvSpPr/>
          <p:nvPr/>
        </p:nvSpPr>
        <p:spPr>
          <a:xfrm>
            <a:off x="5458561" y="2704095"/>
            <a:ext cx="171556" cy="178525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 dirty="0"/>
          </a:p>
        </p:txBody>
      </p:sp>
      <p:sp>
        <p:nvSpPr>
          <p:cNvPr id="161" name="Ellipse 160">
            <a:extLst>
              <a:ext uri="{FF2B5EF4-FFF2-40B4-BE49-F238E27FC236}">
                <a16:creationId xmlns:a16="http://schemas.microsoft.com/office/drawing/2014/main" id="{DC099E91-AC81-4361-92B7-FE9D2440BB5B}"/>
              </a:ext>
            </a:extLst>
          </p:cNvPr>
          <p:cNvSpPr/>
          <p:nvPr/>
        </p:nvSpPr>
        <p:spPr>
          <a:xfrm>
            <a:off x="7569772" y="1059732"/>
            <a:ext cx="171556" cy="178525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 dirty="0"/>
          </a:p>
        </p:txBody>
      </p:sp>
      <p:sp>
        <p:nvSpPr>
          <p:cNvPr id="162" name="Ellipse 161">
            <a:extLst>
              <a:ext uri="{FF2B5EF4-FFF2-40B4-BE49-F238E27FC236}">
                <a16:creationId xmlns:a16="http://schemas.microsoft.com/office/drawing/2014/main" id="{7D7C1EEC-D816-4CB3-A927-64DCB4F380C0}"/>
              </a:ext>
            </a:extLst>
          </p:cNvPr>
          <p:cNvSpPr/>
          <p:nvPr/>
        </p:nvSpPr>
        <p:spPr>
          <a:xfrm>
            <a:off x="7673922" y="1421145"/>
            <a:ext cx="171556" cy="178525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 dirty="0"/>
          </a:p>
        </p:txBody>
      </p:sp>
      <p:sp>
        <p:nvSpPr>
          <p:cNvPr id="163" name="Ellipse 162">
            <a:extLst>
              <a:ext uri="{FF2B5EF4-FFF2-40B4-BE49-F238E27FC236}">
                <a16:creationId xmlns:a16="http://schemas.microsoft.com/office/drawing/2014/main" id="{D3A3E8E2-748E-46A4-AA9F-65FAF7A36133}"/>
              </a:ext>
            </a:extLst>
          </p:cNvPr>
          <p:cNvSpPr/>
          <p:nvPr/>
        </p:nvSpPr>
        <p:spPr>
          <a:xfrm>
            <a:off x="7245559" y="1608900"/>
            <a:ext cx="190932" cy="219761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 dirty="0"/>
          </a:p>
        </p:txBody>
      </p:sp>
      <p:sp>
        <p:nvSpPr>
          <p:cNvPr id="164" name="Ellipse 163">
            <a:extLst>
              <a:ext uri="{FF2B5EF4-FFF2-40B4-BE49-F238E27FC236}">
                <a16:creationId xmlns:a16="http://schemas.microsoft.com/office/drawing/2014/main" id="{D64EF548-3F25-4FAB-876B-C133A8AA3B4E}"/>
              </a:ext>
            </a:extLst>
          </p:cNvPr>
          <p:cNvSpPr/>
          <p:nvPr/>
        </p:nvSpPr>
        <p:spPr>
          <a:xfrm>
            <a:off x="6922869" y="1771897"/>
            <a:ext cx="190932" cy="219761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 dirty="0"/>
          </a:p>
        </p:txBody>
      </p:sp>
      <p:sp>
        <p:nvSpPr>
          <p:cNvPr id="41" name="Forme libre : forme 40">
            <a:extLst>
              <a:ext uri="{FF2B5EF4-FFF2-40B4-BE49-F238E27FC236}">
                <a16:creationId xmlns:a16="http://schemas.microsoft.com/office/drawing/2014/main" id="{F36AD489-0347-43C6-A2D2-AB71DAAA2022}"/>
              </a:ext>
            </a:extLst>
          </p:cNvPr>
          <p:cNvSpPr/>
          <p:nvPr/>
        </p:nvSpPr>
        <p:spPr>
          <a:xfrm>
            <a:off x="5523413" y="788575"/>
            <a:ext cx="326612" cy="326937"/>
          </a:xfrm>
          <a:custGeom>
            <a:avLst/>
            <a:gdLst>
              <a:gd name="connsiteX0" fmla="*/ 1087 w 326612"/>
              <a:gd name="connsiteY0" fmla="*/ 106775 h 326937"/>
              <a:gd name="connsiteX1" fmla="*/ 143962 w 326612"/>
              <a:gd name="connsiteY1" fmla="*/ 325850 h 326937"/>
              <a:gd name="connsiteX2" fmla="*/ 324937 w 326612"/>
              <a:gd name="connsiteY2" fmla="*/ 182975 h 326937"/>
              <a:gd name="connsiteX3" fmla="*/ 220162 w 326612"/>
              <a:gd name="connsiteY3" fmla="*/ 2000 h 326937"/>
              <a:gd name="connsiteX4" fmla="*/ 1087 w 326612"/>
              <a:gd name="connsiteY4" fmla="*/ 106775 h 3269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26612" h="326937">
                <a:moveTo>
                  <a:pt x="1087" y="106775"/>
                </a:moveTo>
                <a:cubicBezTo>
                  <a:pt x="-11613" y="160750"/>
                  <a:pt x="89987" y="313150"/>
                  <a:pt x="143962" y="325850"/>
                </a:cubicBezTo>
                <a:cubicBezTo>
                  <a:pt x="197937" y="338550"/>
                  <a:pt x="312237" y="236950"/>
                  <a:pt x="324937" y="182975"/>
                </a:cubicBezTo>
                <a:cubicBezTo>
                  <a:pt x="337637" y="129000"/>
                  <a:pt x="275725" y="16287"/>
                  <a:pt x="220162" y="2000"/>
                </a:cubicBezTo>
                <a:cubicBezTo>
                  <a:pt x="164600" y="-12288"/>
                  <a:pt x="13787" y="52800"/>
                  <a:pt x="1087" y="106775"/>
                </a:cubicBezTo>
                <a:close/>
              </a:path>
            </a:pathLst>
          </a:cu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36" name="Ellipse 135">
            <a:extLst>
              <a:ext uri="{FF2B5EF4-FFF2-40B4-BE49-F238E27FC236}">
                <a16:creationId xmlns:a16="http://schemas.microsoft.com/office/drawing/2014/main" id="{E5216397-1926-4A5D-AFBB-9B6D93351AB8}"/>
              </a:ext>
            </a:extLst>
          </p:cNvPr>
          <p:cNvSpPr/>
          <p:nvPr/>
        </p:nvSpPr>
        <p:spPr>
          <a:xfrm>
            <a:off x="3572825" y="2645548"/>
            <a:ext cx="171556" cy="178525"/>
          </a:xfrm>
          <a:prstGeom prst="ellipse">
            <a:avLst/>
          </a:prstGeom>
          <a:solidFill>
            <a:schemeClr val="accent1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39" name="Ellipse 138">
            <a:extLst>
              <a:ext uri="{FF2B5EF4-FFF2-40B4-BE49-F238E27FC236}">
                <a16:creationId xmlns:a16="http://schemas.microsoft.com/office/drawing/2014/main" id="{1DD4365C-1770-4D22-AC67-8BA86F02097F}"/>
              </a:ext>
            </a:extLst>
          </p:cNvPr>
          <p:cNvSpPr/>
          <p:nvPr/>
        </p:nvSpPr>
        <p:spPr>
          <a:xfrm>
            <a:off x="3101289" y="2724150"/>
            <a:ext cx="171556" cy="178525"/>
          </a:xfrm>
          <a:prstGeom prst="ellipse">
            <a:avLst/>
          </a:prstGeom>
          <a:solidFill>
            <a:schemeClr val="accent1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 dirty="0"/>
          </a:p>
        </p:txBody>
      </p:sp>
      <p:sp>
        <p:nvSpPr>
          <p:cNvPr id="43" name="Forme libre : forme 42">
            <a:extLst>
              <a:ext uri="{FF2B5EF4-FFF2-40B4-BE49-F238E27FC236}">
                <a16:creationId xmlns:a16="http://schemas.microsoft.com/office/drawing/2014/main" id="{392E784A-9929-49A3-9780-2286B47AD5E9}"/>
              </a:ext>
            </a:extLst>
          </p:cNvPr>
          <p:cNvSpPr/>
          <p:nvPr/>
        </p:nvSpPr>
        <p:spPr>
          <a:xfrm>
            <a:off x="7175403" y="1043896"/>
            <a:ext cx="379145" cy="490074"/>
          </a:xfrm>
          <a:custGeom>
            <a:avLst/>
            <a:gdLst>
              <a:gd name="connsiteX0" fmla="*/ 15972 w 379145"/>
              <a:gd name="connsiteY0" fmla="*/ 127679 h 490074"/>
              <a:gd name="connsiteX1" fmla="*/ 25497 w 379145"/>
              <a:gd name="connsiteY1" fmla="*/ 337229 h 490074"/>
              <a:gd name="connsiteX2" fmla="*/ 130272 w 379145"/>
              <a:gd name="connsiteY2" fmla="*/ 489629 h 490074"/>
              <a:gd name="connsiteX3" fmla="*/ 377922 w 379145"/>
              <a:gd name="connsiteY3" fmla="*/ 289604 h 490074"/>
              <a:gd name="connsiteX4" fmla="*/ 215997 w 379145"/>
              <a:gd name="connsiteY4" fmla="*/ 3854 h 490074"/>
              <a:gd name="connsiteX5" fmla="*/ 15972 w 379145"/>
              <a:gd name="connsiteY5" fmla="*/ 127679 h 490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79145" h="490074">
                <a:moveTo>
                  <a:pt x="15972" y="127679"/>
                </a:moveTo>
                <a:cubicBezTo>
                  <a:pt x="-15778" y="183241"/>
                  <a:pt x="6447" y="276904"/>
                  <a:pt x="25497" y="337229"/>
                </a:cubicBezTo>
                <a:cubicBezTo>
                  <a:pt x="44547" y="397554"/>
                  <a:pt x="71535" y="497567"/>
                  <a:pt x="130272" y="489629"/>
                </a:cubicBezTo>
                <a:cubicBezTo>
                  <a:pt x="189010" y="481692"/>
                  <a:pt x="363635" y="370567"/>
                  <a:pt x="377922" y="289604"/>
                </a:cubicBezTo>
                <a:cubicBezTo>
                  <a:pt x="392210" y="208642"/>
                  <a:pt x="277909" y="27666"/>
                  <a:pt x="215997" y="3854"/>
                </a:cubicBezTo>
                <a:cubicBezTo>
                  <a:pt x="154085" y="-19958"/>
                  <a:pt x="47722" y="72117"/>
                  <a:pt x="15972" y="127679"/>
                </a:cubicBezTo>
                <a:close/>
              </a:path>
            </a:pathLst>
          </a:custGeom>
          <a:solidFill>
            <a:schemeClr val="accent5">
              <a:lumMod val="40000"/>
              <a:lumOff val="60000"/>
            </a:schemeClr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68" name="Forme libre : forme 67">
            <a:extLst>
              <a:ext uri="{FF2B5EF4-FFF2-40B4-BE49-F238E27FC236}">
                <a16:creationId xmlns:a16="http://schemas.microsoft.com/office/drawing/2014/main" id="{7FAF1BF5-6E05-4940-84E8-D9AADD0ADE45}"/>
              </a:ext>
            </a:extLst>
          </p:cNvPr>
          <p:cNvSpPr/>
          <p:nvPr/>
        </p:nvSpPr>
        <p:spPr>
          <a:xfrm>
            <a:off x="6000750" y="5937250"/>
            <a:ext cx="1225550" cy="736600"/>
          </a:xfrm>
          <a:custGeom>
            <a:avLst/>
            <a:gdLst>
              <a:gd name="connsiteX0" fmla="*/ 1225550 w 1225550"/>
              <a:gd name="connsiteY0" fmla="*/ 0 h 736600"/>
              <a:gd name="connsiteX1" fmla="*/ 1168400 w 1225550"/>
              <a:gd name="connsiteY1" fmla="*/ 139700 h 736600"/>
              <a:gd name="connsiteX2" fmla="*/ 895350 w 1225550"/>
              <a:gd name="connsiteY2" fmla="*/ 304800 h 736600"/>
              <a:gd name="connsiteX3" fmla="*/ 698500 w 1225550"/>
              <a:gd name="connsiteY3" fmla="*/ 431800 h 736600"/>
              <a:gd name="connsiteX4" fmla="*/ 558800 w 1225550"/>
              <a:gd name="connsiteY4" fmla="*/ 514350 h 736600"/>
              <a:gd name="connsiteX5" fmla="*/ 203200 w 1225550"/>
              <a:gd name="connsiteY5" fmla="*/ 603250 h 736600"/>
              <a:gd name="connsiteX6" fmla="*/ 0 w 1225550"/>
              <a:gd name="connsiteY6" fmla="*/ 736600 h 736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25550" h="736600">
                <a:moveTo>
                  <a:pt x="1225550" y="0"/>
                </a:moveTo>
                <a:cubicBezTo>
                  <a:pt x="1224491" y="44450"/>
                  <a:pt x="1223433" y="88900"/>
                  <a:pt x="1168400" y="139700"/>
                </a:cubicBezTo>
                <a:cubicBezTo>
                  <a:pt x="1113367" y="190500"/>
                  <a:pt x="973667" y="256117"/>
                  <a:pt x="895350" y="304800"/>
                </a:cubicBezTo>
                <a:cubicBezTo>
                  <a:pt x="817033" y="353483"/>
                  <a:pt x="754592" y="396875"/>
                  <a:pt x="698500" y="431800"/>
                </a:cubicBezTo>
                <a:cubicBezTo>
                  <a:pt x="642408" y="466725"/>
                  <a:pt x="641350" y="485775"/>
                  <a:pt x="558800" y="514350"/>
                </a:cubicBezTo>
                <a:cubicBezTo>
                  <a:pt x="476250" y="542925"/>
                  <a:pt x="296333" y="566208"/>
                  <a:pt x="203200" y="603250"/>
                </a:cubicBezTo>
                <a:cubicBezTo>
                  <a:pt x="110067" y="640292"/>
                  <a:pt x="55033" y="688446"/>
                  <a:pt x="0" y="73660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01" name="Forme libre : forme 100">
            <a:extLst>
              <a:ext uri="{FF2B5EF4-FFF2-40B4-BE49-F238E27FC236}">
                <a16:creationId xmlns:a16="http://schemas.microsoft.com/office/drawing/2014/main" id="{34B8AFA0-6F98-48E0-93A6-64C1B0491879}"/>
              </a:ext>
            </a:extLst>
          </p:cNvPr>
          <p:cNvSpPr/>
          <p:nvPr/>
        </p:nvSpPr>
        <p:spPr>
          <a:xfrm>
            <a:off x="4674683" y="3069491"/>
            <a:ext cx="685800" cy="736600"/>
          </a:xfrm>
          <a:custGeom>
            <a:avLst/>
            <a:gdLst>
              <a:gd name="connsiteX0" fmla="*/ 685800 w 685800"/>
              <a:gd name="connsiteY0" fmla="*/ 0 h 736600"/>
              <a:gd name="connsiteX1" fmla="*/ 568325 w 685800"/>
              <a:gd name="connsiteY1" fmla="*/ 82550 h 736600"/>
              <a:gd name="connsiteX2" fmla="*/ 454025 w 685800"/>
              <a:gd name="connsiteY2" fmla="*/ 206375 h 736600"/>
              <a:gd name="connsiteX3" fmla="*/ 314325 w 685800"/>
              <a:gd name="connsiteY3" fmla="*/ 342900 h 736600"/>
              <a:gd name="connsiteX4" fmla="*/ 0 w 685800"/>
              <a:gd name="connsiteY4" fmla="*/ 736600 h 736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85800" h="736600">
                <a:moveTo>
                  <a:pt x="685800" y="0"/>
                </a:moveTo>
                <a:cubicBezTo>
                  <a:pt x="646377" y="24077"/>
                  <a:pt x="606954" y="48154"/>
                  <a:pt x="568325" y="82550"/>
                </a:cubicBezTo>
                <a:cubicBezTo>
                  <a:pt x="529696" y="116946"/>
                  <a:pt x="496358" y="162983"/>
                  <a:pt x="454025" y="206375"/>
                </a:cubicBezTo>
                <a:cubicBezTo>
                  <a:pt x="411692" y="249767"/>
                  <a:pt x="389996" y="254529"/>
                  <a:pt x="314325" y="342900"/>
                </a:cubicBezTo>
                <a:cubicBezTo>
                  <a:pt x="238654" y="431271"/>
                  <a:pt x="119327" y="583935"/>
                  <a:pt x="0" y="73660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3" name="Forme libre : forme 22">
            <a:extLst>
              <a:ext uri="{FF2B5EF4-FFF2-40B4-BE49-F238E27FC236}">
                <a16:creationId xmlns:a16="http://schemas.microsoft.com/office/drawing/2014/main" id="{BE29AF4F-A639-4285-A35D-CAB5EA08D5F0}"/>
              </a:ext>
            </a:extLst>
          </p:cNvPr>
          <p:cNvSpPr/>
          <p:nvPr/>
        </p:nvSpPr>
        <p:spPr>
          <a:xfrm>
            <a:off x="5880100" y="508000"/>
            <a:ext cx="425269" cy="4140200"/>
          </a:xfrm>
          <a:custGeom>
            <a:avLst/>
            <a:gdLst>
              <a:gd name="connsiteX0" fmla="*/ 0 w 425269"/>
              <a:gd name="connsiteY0" fmla="*/ 0 h 4140200"/>
              <a:gd name="connsiteX1" fmla="*/ 76200 w 425269"/>
              <a:gd name="connsiteY1" fmla="*/ 222250 h 4140200"/>
              <a:gd name="connsiteX2" fmla="*/ 254000 w 425269"/>
              <a:gd name="connsiteY2" fmla="*/ 412750 h 4140200"/>
              <a:gd name="connsiteX3" fmla="*/ 412750 w 425269"/>
              <a:gd name="connsiteY3" fmla="*/ 869950 h 4140200"/>
              <a:gd name="connsiteX4" fmla="*/ 406400 w 425269"/>
              <a:gd name="connsiteY4" fmla="*/ 1104900 h 4140200"/>
              <a:gd name="connsiteX5" fmla="*/ 336550 w 425269"/>
              <a:gd name="connsiteY5" fmla="*/ 1822450 h 4140200"/>
              <a:gd name="connsiteX6" fmla="*/ 177800 w 425269"/>
              <a:gd name="connsiteY6" fmla="*/ 2457450 h 4140200"/>
              <a:gd name="connsiteX7" fmla="*/ 146050 w 425269"/>
              <a:gd name="connsiteY7" fmla="*/ 2870200 h 4140200"/>
              <a:gd name="connsiteX8" fmla="*/ 95250 w 425269"/>
              <a:gd name="connsiteY8" fmla="*/ 3441700 h 4140200"/>
              <a:gd name="connsiteX9" fmla="*/ 44450 w 425269"/>
              <a:gd name="connsiteY9" fmla="*/ 3752850 h 4140200"/>
              <a:gd name="connsiteX10" fmla="*/ 107950 w 425269"/>
              <a:gd name="connsiteY10" fmla="*/ 4006850 h 4140200"/>
              <a:gd name="connsiteX11" fmla="*/ 279400 w 425269"/>
              <a:gd name="connsiteY11" fmla="*/ 4140200 h 4140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425269" h="4140200">
                <a:moveTo>
                  <a:pt x="0" y="0"/>
                </a:moveTo>
                <a:cubicBezTo>
                  <a:pt x="16933" y="76729"/>
                  <a:pt x="33867" y="153458"/>
                  <a:pt x="76200" y="222250"/>
                </a:cubicBezTo>
                <a:cubicBezTo>
                  <a:pt x="118533" y="291042"/>
                  <a:pt x="197908" y="304800"/>
                  <a:pt x="254000" y="412750"/>
                </a:cubicBezTo>
                <a:cubicBezTo>
                  <a:pt x="310092" y="520700"/>
                  <a:pt x="387350" y="754592"/>
                  <a:pt x="412750" y="869950"/>
                </a:cubicBezTo>
                <a:cubicBezTo>
                  <a:pt x="438150" y="985308"/>
                  <a:pt x="419100" y="946150"/>
                  <a:pt x="406400" y="1104900"/>
                </a:cubicBezTo>
                <a:cubicBezTo>
                  <a:pt x="393700" y="1263650"/>
                  <a:pt x="374650" y="1597025"/>
                  <a:pt x="336550" y="1822450"/>
                </a:cubicBezTo>
                <a:cubicBezTo>
                  <a:pt x="298450" y="2047875"/>
                  <a:pt x="209550" y="2282825"/>
                  <a:pt x="177800" y="2457450"/>
                </a:cubicBezTo>
                <a:cubicBezTo>
                  <a:pt x="146050" y="2632075"/>
                  <a:pt x="159808" y="2706158"/>
                  <a:pt x="146050" y="2870200"/>
                </a:cubicBezTo>
                <a:cubicBezTo>
                  <a:pt x="132292" y="3034242"/>
                  <a:pt x="112183" y="3294592"/>
                  <a:pt x="95250" y="3441700"/>
                </a:cubicBezTo>
                <a:cubicBezTo>
                  <a:pt x="78317" y="3588808"/>
                  <a:pt x="42333" y="3658658"/>
                  <a:pt x="44450" y="3752850"/>
                </a:cubicBezTo>
                <a:cubicBezTo>
                  <a:pt x="46567" y="3847042"/>
                  <a:pt x="68792" y="3942292"/>
                  <a:pt x="107950" y="4006850"/>
                </a:cubicBezTo>
                <a:cubicBezTo>
                  <a:pt x="147108" y="4071408"/>
                  <a:pt x="213254" y="4105804"/>
                  <a:pt x="279400" y="414020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7" name="Forme libre : forme 26">
            <a:extLst>
              <a:ext uri="{FF2B5EF4-FFF2-40B4-BE49-F238E27FC236}">
                <a16:creationId xmlns:a16="http://schemas.microsoft.com/office/drawing/2014/main" id="{70578F58-BED1-43CB-8B6A-FE860FD8A450}"/>
              </a:ext>
            </a:extLst>
          </p:cNvPr>
          <p:cNvSpPr/>
          <p:nvPr/>
        </p:nvSpPr>
        <p:spPr>
          <a:xfrm>
            <a:off x="3594100" y="1279024"/>
            <a:ext cx="2565400" cy="1323241"/>
          </a:xfrm>
          <a:custGeom>
            <a:avLst/>
            <a:gdLst>
              <a:gd name="connsiteX0" fmla="*/ 0 w 2565400"/>
              <a:gd name="connsiteY0" fmla="*/ 346576 h 1323241"/>
              <a:gd name="connsiteX1" fmla="*/ 476250 w 2565400"/>
              <a:gd name="connsiteY1" fmla="*/ 54476 h 1323241"/>
              <a:gd name="connsiteX2" fmla="*/ 933450 w 2565400"/>
              <a:gd name="connsiteY2" fmla="*/ 3676 h 1323241"/>
              <a:gd name="connsiteX3" fmla="*/ 838200 w 2565400"/>
              <a:gd name="connsiteY3" fmla="*/ 105276 h 1323241"/>
              <a:gd name="connsiteX4" fmla="*/ 901700 w 2565400"/>
              <a:gd name="connsiteY4" fmla="*/ 238626 h 1323241"/>
              <a:gd name="connsiteX5" fmla="*/ 1079500 w 2565400"/>
              <a:gd name="connsiteY5" fmla="*/ 454526 h 1323241"/>
              <a:gd name="connsiteX6" fmla="*/ 1193800 w 2565400"/>
              <a:gd name="connsiteY6" fmla="*/ 606926 h 1323241"/>
              <a:gd name="connsiteX7" fmla="*/ 1282700 w 2565400"/>
              <a:gd name="connsiteY7" fmla="*/ 670426 h 1323241"/>
              <a:gd name="connsiteX8" fmla="*/ 1397000 w 2565400"/>
              <a:gd name="connsiteY8" fmla="*/ 886326 h 1323241"/>
              <a:gd name="connsiteX9" fmla="*/ 1638300 w 2565400"/>
              <a:gd name="connsiteY9" fmla="*/ 759326 h 1323241"/>
              <a:gd name="connsiteX10" fmla="*/ 1974850 w 2565400"/>
              <a:gd name="connsiteY10" fmla="*/ 695826 h 1323241"/>
              <a:gd name="connsiteX11" fmla="*/ 1974850 w 2565400"/>
              <a:gd name="connsiteY11" fmla="*/ 829176 h 1323241"/>
              <a:gd name="connsiteX12" fmla="*/ 2000250 w 2565400"/>
              <a:gd name="connsiteY12" fmla="*/ 892676 h 1323241"/>
              <a:gd name="connsiteX13" fmla="*/ 2190750 w 2565400"/>
              <a:gd name="connsiteY13" fmla="*/ 1019676 h 1323241"/>
              <a:gd name="connsiteX14" fmla="*/ 2311400 w 2565400"/>
              <a:gd name="connsiteY14" fmla="*/ 1203826 h 1323241"/>
              <a:gd name="connsiteX15" fmla="*/ 2482850 w 2565400"/>
              <a:gd name="connsiteY15" fmla="*/ 1318126 h 1323241"/>
              <a:gd name="connsiteX16" fmla="*/ 2565400 w 2565400"/>
              <a:gd name="connsiteY16" fmla="*/ 1292726 h 13232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2565400" h="1323241">
                <a:moveTo>
                  <a:pt x="0" y="346576"/>
                </a:moveTo>
                <a:cubicBezTo>
                  <a:pt x="160337" y="229101"/>
                  <a:pt x="320675" y="111626"/>
                  <a:pt x="476250" y="54476"/>
                </a:cubicBezTo>
                <a:cubicBezTo>
                  <a:pt x="631825" y="-2674"/>
                  <a:pt x="873125" y="-4791"/>
                  <a:pt x="933450" y="3676"/>
                </a:cubicBezTo>
                <a:cubicBezTo>
                  <a:pt x="993775" y="12143"/>
                  <a:pt x="843492" y="66118"/>
                  <a:pt x="838200" y="105276"/>
                </a:cubicBezTo>
                <a:cubicBezTo>
                  <a:pt x="832908" y="144434"/>
                  <a:pt x="861483" y="180418"/>
                  <a:pt x="901700" y="238626"/>
                </a:cubicBezTo>
                <a:cubicBezTo>
                  <a:pt x="941917" y="296834"/>
                  <a:pt x="1030817" y="393143"/>
                  <a:pt x="1079500" y="454526"/>
                </a:cubicBezTo>
                <a:cubicBezTo>
                  <a:pt x="1128183" y="515909"/>
                  <a:pt x="1159933" y="570943"/>
                  <a:pt x="1193800" y="606926"/>
                </a:cubicBezTo>
                <a:cubicBezTo>
                  <a:pt x="1227667" y="642909"/>
                  <a:pt x="1248833" y="623860"/>
                  <a:pt x="1282700" y="670426"/>
                </a:cubicBezTo>
                <a:cubicBezTo>
                  <a:pt x="1316567" y="716992"/>
                  <a:pt x="1337733" y="871509"/>
                  <a:pt x="1397000" y="886326"/>
                </a:cubicBezTo>
                <a:cubicBezTo>
                  <a:pt x="1456267" y="901143"/>
                  <a:pt x="1541992" y="791076"/>
                  <a:pt x="1638300" y="759326"/>
                </a:cubicBezTo>
                <a:cubicBezTo>
                  <a:pt x="1734608" y="727576"/>
                  <a:pt x="1918758" y="684184"/>
                  <a:pt x="1974850" y="695826"/>
                </a:cubicBezTo>
                <a:cubicBezTo>
                  <a:pt x="2030942" y="707468"/>
                  <a:pt x="1970617" y="796368"/>
                  <a:pt x="1974850" y="829176"/>
                </a:cubicBezTo>
                <a:cubicBezTo>
                  <a:pt x="1979083" y="861984"/>
                  <a:pt x="1964267" y="860926"/>
                  <a:pt x="2000250" y="892676"/>
                </a:cubicBezTo>
                <a:cubicBezTo>
                  <a:pt x="2036233" y="924426"/>
                  <a:pt x="2138892" y="967818"/>
                  <a:pt x="2190750" y="1019676"/>
                </a:cubicBezTo>
                <a:cubicBezTo>
                  <a:pt x="2242608" y="1071534"/>
                  <a:pt x="2262717" y="1154084"/>
                  <a:pt x="2311400" y="1203826"/>
                </a:cubicBezTo>
                <a:cubicBezTo>
                  <a:pt x="2360083" y="1253568"/>
                  <a:pt x="2440517" y="1303309"/>
                  <a:pt x="2482850" y="1318126"/>
                </a:cubicBezTo>
                <a:cubicBezTo>
                  <a:pt x="2525183" y="1332943"/>
                  <a:pt x="2545291" y="1312834"/>
                  <a:pt x="2565400" y="1292726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9" name="Forme libre : forme 28">
            <a:extLst>
              <a:ext uri="{FF2B5EF4-FFF2-40B4-BE49-F238E27FC236}">
                <a16:creationId xmlns:a16="http://schemas.microsoft.com/office/drawing/2014/main" id="{F48755D4-E52D-451E-A862-7FE36C952EA0}"/>
              </a:ext>
            </a:extLst>
          </p:cNvPr>
          <p:cNvSpPr/>
          <p:nvPr/>
        </p:nvSpPr>
        <p:spPr>
          <a:xfrm>
            <a:off x="4527550" y="1098550"/>
            <a:ext cx="101600" cy="171450"/>
          </a:xfrm>
          <a:custGeom>
            <a:avLst/>
            <a:gdLst>
              <a:gd name="connsiteX0" fmla="*/ 101600 w 101600"/>
              <a:gd name="connsiteY0" fmla="*/ 0 h 171450"/>
              <a:gd name="connsiteX1" fmla="*/ 50800 w 101600"/>
              <a:gd name="connsiteY1" fmla="*/ 127000 h 171450"/>
              <a:gd name="connsiteX2" fmla="*/ 0 w 101600"/>
              <a:gd name="connsiteY2" fmla="*/ 171450 h 171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1600" h="171450">
                <a:moveTo>
                  <a:pt x="101600" y="0"/>
                </a:moveTo>
                <a:cubicBezTo>
                  <a:pt x="84666" y="49212"/>
                  <a:pt x="67733" y="98425"/>
                  <a:pt x="50800" y="127000"/>
                </a:cubicBezTo>
                <a:cubicBezTo>
                  <a:pt x="33867" y="155575"/>
                  <a:pt x="16933" y="163512"/>
                  <a:pt x="0" y="17145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0" name="Forme libre : forme 29">
            <a:extLst>
              <a:ext uri="{FF2B5EF4-FFF2-40B4-BE49-F238E27FC236}">
                <a16:creationId xmlns:a16="http://schemas.microsoft.com/office/drawing/2014/main" id="{DDA203F8-C9E1-4AFD-B1A6-58AF2240B747}"/>
              </a:ext>
            </a:extLst>
          </p:cNvPr>
          <p:cNvSpPr/>
          <p:nvPr/>
        </p:nvSpPr>
        <p:spPr>
          <a:xfrm>
            <a:off x="3016250" y="2482850"/>
            <a:ext cx="1377950" cy="711200"/>
          </a:xfrm>
          <a:custGeom>
            <a:avLst/>
            <a:gdLst>
              <a:gd name="connsiteX0" fmla="*/ 1377950 w 1377950"/>
              <a:gd name="connsiteY0" fmla="*/ 0 h 711200"/>
              <a:gd name="connsiteX1" fmla="*/ 1295400 w 1377950"/>
              <a:gd name="connsiteY1" fmla="*/ 101600 h 711200"/>
              <a:gd name="connsiteX2" fmla="*/ 996950 w 1377950"/>
              <a:gd name="connsiteY2" fmla="*/ 209550 h 711200"/>
              <a:gd name="connsiteX3" fmla="*/ 730250 w 1377950"/>
              <a:gd name="connsiteY3" fmla="*/ 508000 h 711200"/>
              <a:gd name="connsiteX4" fmla="*/ 469900 w 1377950"/>
              <a:gd name="connsiteY4" fmla="*/ 577850 h 711200"/>
              <a:gd name="connsiteX5" fmla="*/ 247650 w 1377950"/>
              <a:gd name="connsiteY5" fmla="*/ 679450 h 711200"/>
              <a:gd name="connsiteX6" fmla="*/ 0 w 1377950"/>
              <a:gd name="connsiteY6" fmla="*/ 711200 h 711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377950" h="711200">
                <a:moveTo>
                  <a:pt x="1377950" y="0"/>
                </a:moveTo>
                <a:cubicBezTo>
                  <a:pt x="1368425" y="33337"/>
                  <a:pt x="1358900" y="66675"/>
                  <a:pt x="1295400" y="101600"/>
                </a:cubicBezTo>
                <a:cubicBezTo>
                  <a:pt x="1231900" y="136525"/>
                  <a:pt x="1091142" y="141817"/>
                  <a:pt x="996950" y="209550"/>
                </a:cubicBezTo>
                <a:cubicBezTo>
                  <a:pt x="902758" y="277283"/>
                  <a:pt x="818092" y="446617"/>
                  <a:pt x="730250" y="508000"/>
                </a:cubicBezTo>
                <a:cubicBezTo>
                  <a:pt x="642408" y="569383"/>
                  <a:pt x="550333" y="549275"/>
                  <a:pt x="469900" y="577850"/>
                </a:cubicBezTo>
                <a:cubicBezTo>
                  <a:pt x="389467" y="606425"/>
                  <a:pt x="325967" y="657225"/>
                  <a:pt x="247650" y="679450"/>
                </a:cubicBezTo>
                <a:cubicBezTo>
                  <a:pt x="169333" y="701675"/>
                  <a:pt x="84666" y="706437"/>
                  <a:pt x="0" y="71120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3" name="Forme libre : forme 32">
            <a:extLst>
              <a:ext uri="{FF2B5EF4-FFF2-40B4-BE49-F238E27FC236}">
                <a16:creationId xmlns:a16="http://schemas.microsoft.com/office/drawing/2014/main" id="{FF0BF8AA-3094-4C50-B547-95E6ECEA66B7}"/>
              </a:ext>
            </a:extLst>
          </p:cNvPr>
          <p:cNvSpPr/>
          <p:nvPr/>
        </p:nvSpPr>
        <p:spPr>
          <a:xfrm>
            <a:off x="5092700" y="5222875"/>
            <a:ext cx="949325" cy="958850"/>
          </a:xfrm>
          <a:custGeom>
            <a:avLst/>
            <a:gdLst>
              <a:gd name="connsiteX0" fmla="*/ 733425 w 733425"/>
              <a:gd name="connsiteY0" fmla="*/ 0 h 841375"/>
              <a:gd name="connsiteX1" fmla="*/ 695325 w 733425"/>
              <a:gd name="connsiteY1" fmla="*/ 111125 h 841375"/>
              <a:gd name="connsiteX2" fmla="*/ 619125 w 733425"/>
              <a:gd name="connsiteY2" fmla="*/ 231775 h 841375"/>
              <a:gd name="connsiteX3" fmla="*/ 377825 w 733425"/>
              <a:gd name="connsiteY3" fmla="*/ 323850 h 841375"/>
              <a:gd name="connsiteX4" fmla="*/ 190500 w 733425"/>
              <a:gd name="connsiteY4" fmla="*/ 571500 h 841375"/>
              <a:gd name="connsiteX5" fmla="*/ 222250 w 733425"/>
              <a:gd name="connsiteY5" fmla="*/ 603250 h 841375"/>
              <a:gd name="connsiteX6" fmla="*/ 196850 w 733425"/>
              <a:gd name="connsiteY6" fmla="*/ 654050 h 841375"/>
              <a:gd name="connsiteX7" fmla="*/ 212725 w 733425"/>
              <a:gd name="connsiteY7" fmla="*/ 708025 h 841375"/>
              <a:gd name="connsiteX8" fmla="*/ 123825 w 733425"/>
              <a:gd name="connsiteY8" fmla="*/ 771525 h 841375"/>
              <a:gd name="connsiteX9" fmla="*/ 0 w 733425"/>
              <a:gd name="connsiteY9" fmla="*/ 841375 h 841375"/>
              <a:gd name="connsiteX0" fmla="*/ 939800 w 939800"/>
              <a:gd name="connsiteY0" fmla="*/ 0 h 949325"/>
              <a:gd name="connsiteX1" fmla="*/ 901700 w 939800"/>
              <a:gd name="connsiteY1" fmla="*/ 111125 h 949325"/>
              <a:gd name="connsiteX2" fmla="*/ 825500 w 939800"/>
              <a:gd name="connsiteY2" fmla="*/ 231775 h 949325"/>
              <a:gd name="connsiteX3" fmla="*/ 584200 w 939800"/>
              <a:gd name="connsiteY3" fmla="*/ 323850 h 949325"/>
              <a:gd name="connsiteX4" fmla="*/ 396875 w 939800"/>
              <a:gd name="connsiteY4" fmla="*/ 571500 h 949325"/>
              <a:gd name="connsiteX5" fmla="*/ 428625 w 939800"/>
              <a:gd name="connsiteY5" fmla="*/ 603250 h 949325"/>
              <a:gd name="connsiteX6" fmla="*/ 403225 w 939800"/>
              <a:gd name="connsiteY6" fmla="*/ 654050 h 949325"/>
              <a:gd name="connsiteX7" fmla="*/ 419100 w 939800"/>
              <a:gd name="connsiteY7" fmla="*/ 708025 h 949325"/>
              <a:gd name="connsiteX8" fmla="*/ 330200 w 939800"/>
              <a:gd name="connsiteY8" fmla="*/ 771525 h 949325"/>
              <a:gd name="connsiteX9" fmla="*/ 0 w 939800"/>
              <a:gd name="connsiteY9" fmla="*/ 949325 h 949325"/>
              <a:gd name="connsiteX0" fmla="*/ 949325 w 949325"/>
              <a:gd name="connsiteY0" fmla="*/ 0 h 958850"/>
              <a:gd name="connsiteX1" fmla="*/ 901700 w 949325"/>
              <a:gd name="connsiteY1" fmla="*/ 120650 h 958850"/>
              <a:gd name="connsiteX2" fmla="*/ 825500 w 949325"/>
              <a:gd name="connsiteY2" fmla="*/ 241300 h 958850"/>
              <a:gd name="connsiteX3" fmla="*/ 584200 w 949325"/>
              <a:gd name="connsiteY3" fmla="*/ 333375 h 958850"/>
              <a:gd name="connsiteX4" fmla="*/ 396875 w 949325"/>
              <a:gd name="connsiteY4" fmla="*/ 581025 h 958850"/>
              <a:gd name="connsiteX5" fmla="*/ 428625 w 949325"/>
              <a:gd name="connsiteY5" fmla="*/ 612775 h 958850"/>
              <a:gd name="connsiteX6" fmla="*/ 403225 w 949325"/>
              <a:gd name="connsiteY6" fmla="*/ 663575 h 958850"/>
              <a:gd name="connsiteX7" fmla="*/ 419100 w 949325"/>
              <a:gd name="connsiteY7" fmla="*/ 717550 h 958850"/>
              <a:gd name="connsiteX8" fmla="*/ 330200 w 949325"/>
              <a:gd name="connsiteY8" fmla="*/ 781050 h 958850"/>
              <a:gd name="connsiteX9" fmla="*/ 0 w 949325"/>
              <a:gd name="connsiteY9" fmla="*/ 958850 h 958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949325" h="958850">
                <a:moveTo>
                  <a:pt x="949325" y="0"/>
                </a:moveTo>
                <a:cubicBezTo>
                  <a:pt x="939800" y="36248"/>
                  <a:pt x="922337" y="80434"/>
                  <a:pt x="901700" y="120650"/>
                </a:cubicBezTo>
                <a:cubicBezTo>
                  <a:pt x="881063" y="160866"/>
                  <a:pt x="878417" y="205846"/>
                  <a:pt x="825500" y="241300"/>
                </a:cubicBezTo>
                <a:cubicBezTo>
                  <a:pt x="772583" y="276754"/>
                  <a:pt x="655637" y="276754"/>
                  <a:pt x="584200" y="333375"/>
                </a:cubicBezTo>
                <a:cubicBezTo>
                  <a:pt x="512762" y="389996"/>
                  <a:pt x="422804" y="534458"/>
                  <a:pt x="396875" y="581025"/>
                </a:cubicBezTo>
                <a:cubicBezTo>
                  <a:pt x="370946" y="627592"/>
                  <a:pt x="427567" y="599017"/>
                  <a:pt x="428625" y="612775"/>
                </a:cubicBezTo>
                <a:cubicBezTo>
                  <a:pt x="429683" y="626533"/>
                  <a:pt x="404812" y="646113"/>
                  <a:pt x="403225" y="663575"/>
                </a:cubicBezTo>
                <a:cubicBezTo>
                  <a:pt x="401638" y="681037"/>
                  <a:pt x="431271" y="697971"/>
                  <a:pt x="419100" y="717550"/>
                </a:cubicBezTo>
                <a:cubicBezTo>
                  <a:pt x="406929" y="737129"/>
                  <a:pt x="365654" y="758825"/>
                  <a:pt x="330200" y="781050"/>
                </a:cubicBezTo>
                <a:cubicBezTo>
                  <a:pt x="294746" y="803275"/>
                  <a:pt x="44185" y="935037"/>
                  <a:pt x="0" y="95885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4" name="Forme libre : forme 3">
            <a:extLst>
              <a:ext uri="{FF2B5EF4-FFF2-40B4-BE49-F238E27FC236}">
                <a16:creationId xmlns:a16="http://schemas.microsoft.com/office/drawing/2014/main" id="{9785E986-7D90-49DA-8C7B-6E217AE16429}"/>
              </a:ext>
            </a:extLst>
          </p:cNvPr>
          <p:cNvSpPr/>
          <p:nvPr/>
        </p:nvSpPr>
        <p:spPr>
          <a:xfrm>
            <a:off x="9458297" y="1866900"/>
            <a:ext cx="218196" cy="3594735"/>
          </a:xfrm>
          <a:custGeom>
            <a:avLst/>
            <a:gdLst>
              <a:gd name="connsiteX0" fmla="*/ 57178 w 214952"/>
              <a:gd name="connsiteY0" fmla="*/ 0 h 3152775"/>
              <a:gd name="connsiteX1" fmla="*/ 19078 w 214952"/>
              <a:gd name="connsiteY1" fmla="*/ 762000 h 3152775"/>
              <a:gd name="connsiteX2" fmla="*/ 19078 w 214952"/>
              <a:gd name="connsiteY2" fmla="*/ 1000125 h 3152775"/>
              <a:gd name="connsiteX3" fmla="*/ 76228 w 214952"/>
              <a:gd name="connsiteY3" fmla="*/ 1285875 h 3152775"/>
              <a:gd name="connsiteX4" fmla="*/ 76228 w 214952"/>
              <a:gd name="connsiteY4" fmla="*/ 1647825 h 3152775"/>
              <a:gd name="connsiteX5" fmla="*/ 28 w 214952"/>
              <a:gd name="connsiteY5" fmla="*/ 2057400 h 3152775"/>
              <a:gd name="connsiteX6" fmla="*/ 85753 w 214952"/>
              <a:gd name="connsiteY6" fmla="*/ 2314575 h 3152775"/>
              <a:gd name="connsiteX7" fmla="*/ 209578 w 214952"/>
              <a:gd name="connsiteY7" fmla="*/ 2505075 h 3152775"/>
              <a:gd name="connsiteX8" fmla="*/ 181003 w 214952"/>
              <a:gd name="connsiteY8" fmla="*/ 3152775 h 3152775"/>
              <a:gd name="connsiteX0" fmla="*/ 57178 w 218196"/>
              <a:gd name="connsiteY0" fmla="*/ 0 h 3541395"/>
              <a:gd name="connsiteX1" fmla="*/ 19078 w 218196"/>
              <a:gd name="connsiteY1" fmla="*/ 762000 h 3541395"/>
              <a:gd name="connsiteX2" fmla="*/ 19078 w 218196"/>
              <a:gd name="connsiteY2" fmla="*/ 1000125 h 3541395"/>
              <a:gd name="connsiteX3" fmla="*/ 76228 w 218196"/>
              <a:gd name="connsiteY3" fmla="*/ 1285875 h 3541395"/>
              <a:gd name="connsiteX4" fmla="*/ 76228 w 218196"/>
              <a:gd name="connsiteY4" fmla="*/ 1647825 h 3541395"/>
              <a:gd name="connsiteX5" fmla="*/ 28 w 218196"/>
              <a:gd name="connsiteY5" fmla="*/ 2057400 h 3541395"/>
              <a:gd name="connsiteX6" fmla="*/ 85753 w 218196"/>
              <a:gd name="connsiteY6" fmla="*/ 2314575 h 3541395"/>
              <a:gd name="connsiteX7" fmla="*/ 209578 w 218196"/>
              <a:gd name="connsiteY7" fmla="*/ 2505075 h 3541395"/>
              <a:gd name="connsiteX8" fmla="*/ 196243 w 218196"/>
              <a:gd name="connsiteY8" fmla="*/ 3541395 h 3541395"/>
              <a:gd name="connsiteX0" fmla="*/ 57178 w 218196"/>
              <a:gd name="connsiteY0" fmla="*/ 0 h 3594735"/>
              <a:gd name="connsiteX1" fmla="*/ 19078 w 218196"/>
              <a:gd name="connsiteY1" fmla="*/ 762000 h 3594735"/>
              <a:gd name="connsiteX2" fmla="*/ 19078 w 218196"/>
              <a:gd name="connsiteY2" fmla="*/ 1000125 h 3594735"/>
              <a:gd name="connsiteX3" fmla="*/ 76228 w 218196"/>
              <a:gd name="connsiteY3" fmla="*/ 1285875 h 3594735"/>
              <a:gd name="connsiteX4" fmla="*/ 76228 w 218196"/>
              <a:gd name="connsiteY4" fmla="*/ 1647825 h 3594735"/>
              <a:gd name="connsiteX5" fmla="*/ 28 w 218196"/>
              <a:gd name="connsiteY5" fmla="*/ 2057400 h 3594735"/>
              <a:gd name="connsiteX6" fmla="*/ 85753 w 218196"/>
              <a:gd name="connsiteY6" fmla="*/ 2314575 h 3594735"/>
              <a:gd name="connsiteX7" fmla="*/ 209578 w 218196"/>
              <a:gd name="connsiteY7" fmla="*/ 2505075 h 3594735"/>
              <a:gd name="connsiteX8" fmla="*/ 196243 w 218196"/>
              <a:gd name="connsiteY8" fmla="*/ 3594735 h 35947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18196" h="3594735">
                <a:moveTo>
                  <a:pt x="57178" y="0"/>
                </a:moveTo>
                <a:cubicBezTo>
                  <a:pt x="41303" y="297656"/>
                  <a:pt x="25428" y="595313"/>
                  <a:pt x="19078" y="762000"/>
                </a:cubicBezTo>
                <a:cubicBezTo>
                  <a:pt x="12728" y="928688"/>
                  <a:pt x="9553" y="912813"/>
                  <a:pt x="19078" y="1000125"/>
                </a:cubicBezTo>
                <a:cubicBezTo>
                  <a:pt x="28603" y="1087437"/>
                  <a:pt x="66703" y="1177925"/>
                  <a:pt x="76228" y="1285875"/>
                </a:cubicBezTo>
                <a:cubicBezTo>
                  <a:pt x="85753" y="1393825"/>
                  <a:pt x="88928" y="1519238"/>
                  <a:pt x="76228" y="1647825"/>
                </a:cubicBezTo>
                <a:cubicBezTo>
                  <a:pt x="63528" y="1776412"/>
                  <a:pt x="-1560" y="1946275"/>
                  <a:pt x="28" y="2057400"/>
                </a:cubicBezTo>
                <a:cubicBezTo>
                  <a:pt x="1615" y="2168525"/>
                  <a:pt x="50828" y="2239963"/>
                  <a:pt x="85753" y="2314575"/>
                </a:cubicBezTo>
                <a:cubicBezTo>
                  <a:pt x="120678" y="2389187"/>
                  <a:pt x="193703" y="2365375"/>
                  <a:pt x="209578" y="2505075"/>
                </a:cubicBezTo>
                <a:cubicBezTo>
                  <a:pt x="225453" y="2644775"/>
                  <a:pt x="218468" y="3340735"/>
                  <a:pt x="196243" y="3594735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7" name="Forme libre : forme 6">
            <a:extLst>
              <a:ext uri="{FF2B5EF4-FFF2-40B4-BE49-F238E27FC236}">
                <a16:creationId xmlns:a16="http://schemas.microsoft.com/office/drawing/2014/main" id="{DE2091A2-893D-4FD9-B5DC-08FAAC12AD69}"/>
              </a:ext>
            </a:extLst>
          </p:cNvPr>
          <p:cNvSpPr/>
          <p:nvPr/>
        </p:nvSpPr>
        <p:spPr>
          <a:xfrm>
            <a:off x="4667250" y="1800225"/>
            <a:ext cx="3514743" cy="3819524"/>
          </a:xfrm>
          <a:custGeom>
            <a:avLst/>
            <a:gdLst>
              <a:gd name="connsiteX0" fmla="*/ 0 w 4103757"/>
              <a:gd name="connsiteY0" fmla="*/ 3510562 h 3510562"/>
              <a:gd name="connsiteX1" fmla="*/ 228600 w 4103757"/>
              <a:gd name="connsiteY1" fmla="*/ 3215287 h 3510562"/>
              <a:gd name="connsiteX2" fmla="*/ 400050 w 4103757"/>
              <a:gd name="connsiteY2" fmla="*/ 3053362 h 3510562"/>
              <a:gd name="connsiteX3" fmla="*/ 923925 w 4103757"/>
              <a:gd name="connsiteY3" fmla="*/ 2748562 h 3510562"/>
              <a:gd name="connsiteX4" fmla="*/ 1162050 w 4103757"/>
              <a:gd name="connsiteY4" fmla="*/ 2691412 h 3510562"/>
              <a:gd name="connsiteX5" fmla="*/ 1533525 w 4103757"/>
              <a:gd name="connsiteY5" fmla="*/ 2500912 h 3510562"/>
              <a:gd name="connsiteX6" fmla="*/ 1638300 w 4103757"/>
              <a:gd name="connsiteY6" fmla="*/ 2110387 h 3510562"/>
              <a:gd name="connsiteX7" fmla="*/ 1838325 w 4103757"/>
              <a:gd name="connsiteY7" fmla="*/ 1719862 h 3510562"/>
              <a:gd name="connsiteX8" fmla="*/ 2190750 w 4103757"/>
              <a:gd name="connsiteY8" fmla="*/ 1291237 h 3510562"/>
              <a:gd name="connsiteX9" fmla="*/ 2381250 w 4103757"/>
              <a:gd name="connsiteY9" fmla="*/ 976912 h 3510562"/>
              <a:gd name="connsiteX10" fmla="*/ 2705100 w 4103757"/>
              <a:gd name="connsiteY10" fmla="*/ 795937 h 3510562"/>
              <a:gd name="connsiteX11" fmla="*/ 3181350 w 4103757"/>
              <a:gd name="connsiteY11" fmla="*/ 405412 h 3510562"/>
              <a:gd name="connsiteX12" fmla="*/ 3371850 w 4103757"/>
              <a:gd name="connsiteY12" fmla="*/ 110137 h 3510562"/>
              <a:gd name="connsiteX0" fmla="*/ 0 w 3181350"/>
              <a:gd name="connsiteY0" fmla="*/ 3105150 h 3105150"/>
              <a:gd name="connsiteX1" fmla="*/ 228600 w 3181350"/>
              <a:gd name="connsiteY1" fmla="*/ 2809875 h 3105150"/>
              <a:gd name="connsiteX2" fmla="*/ 400050 w 3181350"/>
              <a:gd name="connsiteY2" fmla="*/ 2647950 h 3105150"/>
              <a:gd name="connsiteX3" fmla="*/ 923925 w 3181350"/>
              <a:gd name="connsiteY3" fmla="*/ 2343150 h 3105150"/>
              <a:gd name="connsiteX4" fmla="*/ 1162050 w 3181350"/>
              <a:gd name="connsiteY4" fmla="*/ 2286000 h 3105150"/>
              <a:gd name="connsiteX5" fmla="*/ 1533525 w 3181350"/>
              <a:gd name="connsiteY5" fmla="*/ 2095500 h 3105150"/>
              <a:gd name="connsiteX6" fmla="*/ 1638300 w 3181350"/>
              <a:gd name="connsiteY6" fmla="*/ 1704975 h 3105150"/>
              <a:gd name="connsiteX7" fmla="*/ 1838325 w 3181350"/>
              <a:gd name="connsiteY7" fmla="*/ 1314450 h 3105150"/>
              <a:gd name="connsiteX8" fmla="*/ 2190750 w 3181350"/>
              <a:gd name="connsiteY8" fmla="*/ 885825 h 3105150"/>
              <a:gd name="connsiteX9" fmla="*/ 2381250 w 3181350"/>
              <a:gd name="connsiteY9" fmla="*/ 571500 h 3105150"/>
              <a:gd name="connsiteX10" fmla="*/ 2705100 w 3181350"/>
              <a:gd name="connsiteY10" fmla="*/ 390525 h 3105150"/>
              <a:gd name="connsiteX11" fmla="*/ 3181350 w 3181350"/>
              <a:gd name="connsiteY11" fmla="*/ 0 h 3105150"/>
              <a:gd name="connsiteX0" fmla="*/ 0 w 3181350"/>
              <a:gd name="connsiteY0" fmla="*/ 3105150 h 3105150"/>
              <a:gd name="connsiteX1" fmla="*/ 228600 w 3181350"/>
              <a:gd name="connsiteY1" fmla="*/ 2809875 h 3105150"/>
              <a:gd name="connsiteX2" fmla="*/ 400050 w 3181350"/>
              <a:gd name="connsiteY2" fmla="*/ 2647950 h 3105150"/>
              <a:gd name="connsiteX3" fmla="*/ 923925 w 3181350"/>
              <a:gd name="connsiteY3" fmla="*/ 2343150 h 3105150"/>
              <a:gd name="connsiteX4" fmla="*/ 1162050 w 3181350"/>
              <a:gd name="connsiteY4" fmla="*/ 2286000 h 3105150"/>
              <a:gd name="connsiteX5" fmla="*/ 1533525 w 3181350"/>
              <a:gd name="connsiteY5" fmla="*/ 2095500 h 3105150"/>
              <a:gd name="connsiteX6" fmla="*/ 1638300 w 3181350"/>
              <a:gd name="connsiteY6" fmla="*/ 1704975 h 3105150"/>
              <a:gd name="connsiteX7" fmla="*/ 1838325 w 3181350"/>
              <a:gd name="connsiteY7" fmla="*/ 1314450 h 3105150"/>
              <a:gd name="connsiteX8" fmla="*/ 2190750 w 3181350"/>
              <a:gd name="connsiteY8" fmla="*/ 885825 h 3105150"/>
              <a:gd name="connsiteX9" fmla="*/ 2381250 w 3181350"/>
              <a:gd name="connsiteY9" fmla="*/ 571500 h 3105150"/>
              <a:gd name="connsiteX10" fmla="*/ 2705100 w 3181350"/>
              <a:gd name="connsiteY10" fmla="*/ 390525 h 3105150"/>
              <a:gd name="connsiteX11" fmla="*/ 3181350 w 3181350"/>
              <a:gd name="connsiteY11" fmla="*/ 0 h 3105150"/>
              <a:gd name="connsiteX12" fmla="*/ 3181350 w 3181350"/>
              <a:gd name="connsiteY12" fmla="*/ 0 h 3105150"/>
              <a:gd name="connsiteX0" fmla="*/ 0 w 3333750"/>
              <a:gd name="connsiteY0" fmla="*/ 3305175 h 3305175"/>
              <a:gd name="connsiteX1" fmla="*/ 228600 w 3333750"/>
              <a:gd name="connsiteY1" fmla="*/ 3009900 h 3305175"/>
              <a:gd name="connsiteX2" fmla="*/ 400050 w 3333750"/>
              <a:gd name="connsiteY2" fmla="*/ 2847975 h 3305175"/>
              <a:gd name="connsiteX3" fmla="*/ 923925 w 3333750"/>
              <a:gd name="connsiteY3" fmla="*/ 2543175 h 3305175"/>
              <a:gd name="connsiteX4" fmla="*/ 1162050 w 3333750"/>
              <a:gd name="connsiteY4" fmla="*/ 2486025 h 3305175"/>
              <a:gd name="connsiteX5" fmla="*/ 1533525 w 3333750"/>
              <a:gd name="connsiteY5" fmla="*/ 2295525 h 3305175"/>
              <a:gd name="connsiteX6" fmla="*/ 1638300 w 3333750"/>
              <a:gd name="connsiteY6" fmla="*/ 1905000 h 3305175"/>
              <a:gd name="connsiteX7" fmla="*/ 1838325 w 3333750"/>
              <a:gd name="connsiteY7" fmla="*/ 1514475 h 3305175"/>
              <a:gd name="connsiteX8" fmla="*/ 2190750 w 3333750"/>
              <a:gd name="connsiteY8" fmla="*/ 1085850 h 3305175"/>
              <a:gd name="connsiteX9" fmla="*/ 2381250 w 3333750"/>
              <a:gd name="connsiteY9" fmla="*/ 771525 h 3305175"/>
              <a:gd name="connsiteX10" fmla="*/ 2705100 w 3333750"/>
              <a:gd name="connsiteY10" fmla="*/ 590550 h 3305175"/>
              <a:gd name="connsiteX11" fmla="*/ 3181350 w 3333750"/>
              <a:gd name="connsiteY11" fmla="*/ 200025 h 3305175"/>
              <a:gd name="connsiteX12" fmla="*/ 3333750 w 3333750"/>
              <a:gd name="connsiteY12" fmla="*/ 0 h 3305175"/>
              <a:gd name="connsiteX0" fmla="*/ 0 w 3342637"/>
              <a:gd name="connsiteY0" fmla="*/ 3323045 h 3323045"/>
              <a:gd name="connsiteX1" fmla="*/ 228600 w 3342637"/>
              <a:gd name="connsiteY1" fmla="*/ 3027770 h 3323045"/>
              <a:gd name="connsiteX2" fmla="*/ 400050 w 3342637"/>
              <a:gd name="connsiteY2" fmla="*/ 2865845 h 3323045"/>
              <a:gd name="connsiteX3" fmla="*/ 923925 w 3342637"/>
              <a:gd name="connsiteY3" fmla="*/ 2561045 h 3323045"/>
              <a:gd name="connsiteX4" fmla="*/ 1162050 w 3342637"/>
              <a:gd name="connsiteY4" fmla="*/ 2503895 h 3323045"/>
              <a:gd name="connsiteX5" fmla="*/ 1533525 w 3342637"/>
              <a:gd name="connsiteY5" fmla="*/ 2313395 h 3323045"/>
              <a:gd name="connsiteX6" fmla="*/ 1638300 w 3342637"/>
              <a:gd name="connsiteY6" fmla="*/ 1922870 h 3323045"/>
              <a:gd name="connsiteX7" fmla="*/ 1838325 w 3342637"/>
              <a:gd name="connsiteY7" fmla="*/ 1532345 h 3323045"/>
              <a:gd name="connsiteX8" fmla="*/ 2190750 w 3342637"/>
              <a:gd name="connsiteY8" fmla="*/ 1103720 h 3323045"/>
              <a:gd name="connsiteX9" fmla="*/ 2381250 w 3342637"/>
              <a:gd name="connsiteY9" fmla="*/ 789395 h 3323045"/>
              <a:gd name="connsiteX10" fmla="*/ 2705100 w 3342637"/>
              <a:gd name="connsiteY10" fmla="*/ 608420 h 3323045"/>
              <a:gd name="connsiteX11" fmla="*/ 3181350 w 3342637"/>
              <a:gd name="connsiteY11" fmla="*/ 217895 h 3323045"/>
              <a:gd name="connsiteX12" fmla="*/ 3333750 w 3342637"/>
              <a:gd name="connsiteY12" fmla="*/ 17870 h 3323045"/>
              <a:gd name="connsiteX13" fmla="*/ 3324225 w 3342637"/>
              <a:gd name="connsiteY13" fmla="*/ 8346 h 3323045"/>
              <a:gd name="connsiteX0" fmla="*/ 0 w 3514743"/>
              <a:gd name="connsiteY0" fmla="*/ 3819524 h 3819524"/>
              <a:gd name="connsiteX1" fmla="*/ 228600 w 3514743"/>
              <a:gd name="connsiteY1" fmla="*/ 3524249 h 3819524"/>
              <a:gd name="connsiteX2" fmla="*/ 400050 w 3514743"/>
              <a:gd name="connsiteY2" fmla="*/ 3362324 h 3819524"/>
              <a:gd name="connsiteX3" fmla="*/ 923925 w 3514743"/>
              <a:gd name="connsiteY3" fmla="*/ 3057524 h 3819524"/>
              <a:gd name="connsiteX4" fmla="*/ 1162050 w 3514743"/>
              <a:gd name="connsiteY4" fmla="*/ 3000374 h 3819524"/>
              <a:gd name="connsiteX5" fmla="*/ 1533525 w 3514743"/>
              <a:gd name="connsiteY5" fmla="*/ 2809874 h 3819524"/>
              <a:gd name="connsiteX6" fmla="*/ 1638300 w 3514743"/>
              <a:gd name="connsiteY6" fmla="*/ 2419349 h 3819524"/>
              <a:gd name="connsiteX7" fmla="*/ 1838325 w 3514743"/>
              <a:gd name="connsiteY7" fmla="*/ 2028824 h 3819524"/>
              <a:gd name="connsiteX8" fmla="*/ 2190750 w 3514743"/>
              <a:gd name="connsiteY8" fmla="*/ 1600199 h 3819524"/>
              <a:gd name="connsiteX9" fmla="*/ 2381250 w 3514743"/>
              <a:gd name="connsiteY9" fmla="*/ 1285874 h 3819524"/>
              <a:gd name="connsiteX10" fmla="*/ 2705100 w 3514743"/>
              <a:gd name="connsiteY10" fmla="*/ 1104899 h 3819524"/>
              <a:gd name="connsiteX11" fmla="*/ 3181350 w 3514743"/>
              <a:gd name="connsiteY11" fmla="*/ 714374 h 3819524"/>
              <a:gd name="connsiteX12" fmla="*/ 3333750 w 3514743"/>
              <a:gd name="connsiteY12" fmla="*/ 514349 h 3819524"/>
              <a:gd name="connsiteX13" fmla="*/ 3514725 w 3514743"/>
              <a:gd name="connsiteY13" fmla="*/ 0 h 38195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3514743" h="3819524">
                <a:moveTo>
                  <a:pt x="0" y="3819524"/>
                </a:moveTo>
                <a:cubicBezTo>
                  <a:pt x="80962" y="3709986"/>
                  <a:pt x="161925" y="3600449"/>
                  <a:pt x="228600" y="3524249"/>
                </a:cubicBezTo>
                <a:cubicBezTo>
                  <a:pt x="295275" y="3448049"/>
                  <a:pt x="284163" y="3440111"/>
                  <a:pt x="400050" y="3362324"/>
                </a:cubicBezTo>
                <a:cubicBezTo>
                  <a:pt x="515937" y="3284537"/>
                  <a:pt x="796925" y="3117849"/>
                  <a:pt x="923925" y="3057524"/>
                </a:cubicBezTo>
                <a:cubicBezTo>
                  <a:pt x="1050925" y="2997199"/>
                  <a:pt x="1060450" y="3041649"/>
                  <a:pt x="1162050" y="3000374"/>
                </a:cubicBezTo>
                <a:cubicBezTo>
                  <a:pt x="1263650" y="2959099"/>
                  <a:pt x="1454150" y="2906712"/>
                  <a:pt x="1533525" y="2809874"/>
                </a:cubicBezTo>
                <a:cubicBezTo>
                  <a:pt x="1612900" y="2713036"/>
                  <a:pt x="1587500" y="2549524"/>
                  <a:pt x="1638300" y="2419349"/>
                </a:cubicBezTo>
                <a:cubicBezTo>
                  <a:pt x="1689100" y="2289174"/>
                  <a:pt x="1746250" y="2165349"/>
                  <a:pt x="1838325" y="2028824"/>
                </a:cubicBezTo>
                <a:cubicBezTo>
                  <a:pt x="1930400" y="1892299"/>
                  <a:pt x="2100262" y="1724024"/>
                  <a:pt x="2190750" y="1600199"/>
                </a:cubicBezTo>
                <a:cubicBezTo>
                  <a:pt x="2281238" y="1476374"/>
                  <a:pt x="2295525" y="1368424"/>
                  <a:pt x="2381250" y="1285874"/>
                </a:cubicBezTo>
                <a:cubicBezTo>
                  <a:pt x="2466975" y="1203324"/>
                  <a:pt x="2571750" y="1200149"/>
                  <a:pt x="2705100" y="1104899"/>
                </a:cubicBezTo>
                <a:cubicBezTo>
                  <a:pt x="2838450" y="1009649"/>
                  <a:pt x="3070225" y="828674"/>
                  <a:pt x="3181350" y="714374"/>
                </a:cubicBezTo>
                <a:lnTo>
                  <a:pt x="3333750" y="514349"/>
                </a:lnTo>
                <a:cubicBezTo>
                  <a:pt x="3357562" y="479424"/>
                  <a:pt x="3516709" y="1984"/>
                  <a:pt x="3514725" y="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0" name="Forme libre : forme 9">
            <a:extLst>
              <a:ext uri="{FF2B5EF4-FFF2-40B4-BE49-F238E27FC236}">
                <a16:creationId xmlns:a16="http://schemas.microsoft.com/office/drawing/2014/main" id="{A3F9438B-574A-41ED-A02A-B92F4E8208B1}"/>
              </a:ext>
            </a:extLst>
          </p:cNvPr>
          <p:cNvSpPr/>
          <p:nvPr/>
        </p:nvSpPr>
        <p:spPr>
          <a:xfrm>
            <a:off x="5052060" y="2735580"/>
            <a:ext cx="4960620" cy="2552831"/>
          </a:xfrm>
          <a:custGeom>
            <a:avLst/>
            <a:gdLst>
              <a:gd name="connsiteX0" fmla="*/ 4960620 w 4960620"/>
              <a:gd name="connsiteY0" fmla="*/ 0 h 2552831"/>
              <a:gd name="connsiteX1" fmla="*/ 4472940 w 4960620"/>
              <a:gd name="connsiteY1" fmla="*/ 190500 h 2552831"/>
              <a:gd name="connsiteX2" fmla="*/ 4267200 w 4960620"/>
              <a:gd name="connsiteY2" fmla="*/ 266700 h 2552831"/>
              <a:gd name="connsiteX3" fmla="*/ 3985260 w 4960620"/>
              <a:gd name="connsiteY3" fmla="*/ 419100 h 2552831"/>
              <a:gd name="connsiteX4" fmla="*/ 3810000 w 4960620"/>
              <a:gd name="connsiteY4" fmla="*/ 609600 h 2552831"/>
              <a:gd name="connsiteX5" fmla="*/ 3810000 w 4960620"/>
              <a:gd name="connsiteY5" fmla="*/ 693420 h 2552831"/>
              <a:gd name="connsiteX6" fmla="*/ 3672840 w 4960620"/>
              <a:gd name="connsiteY6" fmla="*/ 838200 h 2552831"/>
              <a:gd name="connsiteX7" fmla="*/ 3489960 w 4960620"/>
              <a:gd name="connsiteY7" fmla="*/ 944880 h 2552831"/>
              <a:gd name="connsiteX8" fmla="*/ 3345180 w 4960620"/>
              <a:gd name="connsiteY8" fmla="*/ 967740 h 2552831"/>
              <a:gd name="connsiteX9" fmla="*/ 3070860 w 4960620"/>
              <a:gd name="connsiteY9" fmla="*/ 1135380 h 2552831"/>
              <a:gd name="connsiteX10" fmla="*/ 2903220 w 4960620"/>
              <a:gd name="connsiteY10" fmla="*/ 1379220 h 2552831"/>
              <a:gd name="connsiteX11" fmla="*/ 2636520 w 4960620"/>
              <a:gd name="connsiteY11" fmla="*/ 1653540 h 2552831"/>
              <a:gd name="connsiteX12" fmla="*/ 2506980 w 4960620"/>
              <a:gd name="connsiteY12" fmla="*/ 1836420 h 2552831"/>
              <a:gd name="connsiteX13" fmla="*/ 2133600 w 4960620"/>
              <a:gd name="connsiteY13" fmla="*/ 2049780 h 2552831"/>
              <a:gd name="connsiteX14" fmla="*/ 1783080 w 4960620"/>
              <a:gd name="connsiteY14" fmla="*/ 2278380 h 2552831"/>
              <a:gd name="connsiteX15" fmla="*/ 1249680 w 4960620"/>
              <a:gd name="connsiteY15" fmla="*/ 2506980 h 2552831"/>
              <a:gd name="connsiteX16" fmla="*/ 830580 w 4960620"/>
              <a:gd name="connsiteY16" fmla="*/ 2453640 h 2552831"/>
              <a:gd name="connsiteX17" fmla="*/ 571500 w 4960620"/>
              <a:gd name="connsiteY17" fmla="*/ 2545080 h 2552831"/>
              <a:gd name="connsiteX18" fmla="*/ 342900 w 4960620"/>
              <a:gd name="connsiteY18" fmla="*/ 2537460 h 2552831"/>
              <a:gd name="connsiteX19" fmla="*/ 236220 w 4960620"/>
              <a:gd name="connsiteY19" fmla="*/ 2453640 h 2552831"/>
              <a:gd name="connsiteX20" fmla="*/ 0 w 4960620"/>
              <a:gd name="connsiteY20" fmla="*/ 2529840 h 25528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4960620" h="2552831">
                <a:moveTo>
                  <a:pt x="4960620" y="0"/>
                </a:moveTo>
                <a:lnTo>
                  <a:pt x="4472940" y="190500"/>
                </a:lnTo>
                <a:cubicBezTo>
                  <a:pt x="4357370" y="234950"/>
                  <a:pt x="4348480" y="228600"/>
                  <a:pt x="4267200" y="266700"/>
                </a:cubicBezTo>
                <a:cubicBezTo>
                  <a:pt x="4185920" y="304800"/>
                  <a:pt x="4061460" y="361950"/>
                  <a:pt x="3985260" y="419100"/>
                </a:cubicBezTo>
                <a:cubicBezTo>
                  <a:pt x="3909060" y="476250"/>
                  <a:pt x="3839210" y="563880"/>
                  <a:pt x="3810000" y="609600"/>
                </a:cubicBezTo>
                <a:cubicBezTo>
                  <a:pt x="3780790" y="655320"/>
                  <a:pt x="3832860" y="655320"/>
                  <a:pt x="3810000" y="693420"/>
                </a:cubicBezTo>
                <a:cubicBezTo>
                  <a:pt x="3787140" y="731520"/>
                  <a:pt x="3726180" y="796290"/>
                  <a:pt x="3672840" y="838200"/>
                </a:cubicBezTo>
                <a:cubicBezTo>
                  <a:pt x="3619500" y="880110"/>
                  <a:pt x="3544570" y="923290"/>
                  <a:pt x="3489960" y="944880"/>
                </a:cubicBezTo>
                <a:cubicBezTo>
                  <a:pt x="3435350" y="966470"/>
                  <a:pt x="3415030" y="935990"/>
                  <a:pt x="3345180" y="967740"/>
                </a:cubicBezTo>
                <a:cubicBezTo>
                  <a:pt x="3275330" y="999490"/>
                  <a:pt x="3144520" y="1066800"/>
                  <a:pt x="3070860" y="1135380"/>
                </a:cubicBezTo>
                <a:cubicBezTo>
                  <a:pt x="2997200" y="1203960"/>
                  <a:pt x="2975610" y="1292860"/>
                  <a:pt x="2903220" y="1379220"/>
                </a:cubicBezTo>
                <a:cubicBezTo>
                  <a:pt x="2830830" y="1465580"/>
                  <a:pt x="2702560" y="1577340"/>
                  <a:pt x="2636520" y="1653540"/>
                </a:cubicBezTo>
                <a:cubicBezTo>
                  <a:pt x="2570480" y="1729740"/>
                  <a:pt x="2590800" y="1770380"/>
                  <a:pt x="2506980" y="1836420"/>
                </a:cubicBezTo>
                <a:cubicBezTo>
                  <a:pt x="2423160" y="1902460"/>
                  <a:pt x="2254250" y="1976120"/>
                  <a:pt x="2133600" y="2049780"/>
                </a:cubicBezTo>
                <a:cubicBezTo>
                  <a:pt x="2012950" y="2123440"/>
                  <a:pt x="1930400" y="2202180"/>
                  <a:pt x="1783080" y="2278380"/>
                </a:cubicBezTo>
                <a:cubicBezTo>
                  <a:pt x="1635760" y="2354580"/>
                  <a:pt x="1408430" y="2477770"/>
                  <a:pt x="1249680" y="2506980"/>
                </a:cubicBezTo>
                <a:cubicBezTo>
                  <a:pt x="1090930" y="2536190"/>
                  <a:pt x="943610" y="2447290"/>
                  <a:pt x="830580" y="2453640"/>
                </a:cubicBezTo>
                <a:cubicBezTo>
                  <a:pt x="717550" y="2459990"/>
                  <a:pt x="652780" y="2531110"/>
                  <a:pt x="571500" y="2545080"/>
                </a:cubicBezTo>
                <a:cubicBezTo>
                  <a:pt x="490220" y="2559050"/>
                  <a:pt x="398780" y="2552700"/>
                  <a:pt x="342900" y="2537460"/>
                </a:cubicBezTo>
                <a:cubicBezTo>
                  <a:pt x="287020" y="2522220"/>
                  <a:pt x="293370" y="2454910"/>
                  <a:pt x="236220" y="2453640"/>
                </a:cubicBezTo>
                <a:cubicBezTo>
                  <a:pt x="179070" y="2452370"/>
                  <a:pt x="89535" y="2491105"/>
                  <a:pt x="0" y="252984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2" name="Forme libre : forme 11">
            <a:extLst>
              <a:ext uri="{FF2B5EF4-FFF2-40B4-BE49-F238E27FC236}">
                <a16:creationId xmlns:a16="http://schemas.microsoft.com/office/drawing/2014/main" id="{944CCB70-F3D6-4557-9C2F-76D3681E987B}"/>
              </a:ext>
            </a:extLst>
          </p:cNvPr>
          <p:cNvSpPr/>
          <p:nvPr/>
        </p:nvSpPr>
        <p:spPr>
          <a:xfrm>
            <a:off x="4076700" y="2202180"/>
            <a:ext cx="4556760" cy="3308828"/>
          </a:xfrm>
          <a:custGeom>
            <a:avLst/>
            <a:gdLst>
              <a:gd name="connsiteX0" fmla="*/ 0 w 4556760"/>
              <a:gd name="connsiteY0" fmla="*/ 0 h 3308828"/>
              <a:gd name="connsiteX1" fmla="*/ 266700 w 4556760"/>
              <a:gd name="connsiteY1" fmla="*/ 243840 h 3308828"/>
              <a:gd name="connsiteX2" fmla="*/ 670560 w 4556760"/>
              <a:gd name="connsiteY2" fmla="*/ 457200 h 3308828"/>
              <a:gd name="connsiteX3" fmla="*/ 1219200 w 4556760"/>
              <a:gd name="connsiteY3" fmla="*/ 807720 h 3308828"/>
              <a:gd name="connsiteX4" fmla="*/ 1341120 w 4556760"/>
              <a:gd name="connsiteY4" fmla="*/ 967740 h 3308828"/>
              <a:gd name="connsiteX5" fmla="*/ 1661160 w 4556760"/>
              <a:gd name="connsiteY5" fmla="*/ 1333500 h 3308828"/>
              <a:gd name="connsiteX6" fmla="*/ 2080260 w 4556760"/>
              <a:gd name="connsiteY6" fmla="*/ 1661160 h 3308828"/>
              <a:gd name="connsiteX7" fmla="*/ 2484120 w 4556760"/>
              <a:gd name="connsiteY7" fmla="*/ 1927860 h 3308828"/>
              <a:gd name="connsiteX8" fmla="*/ 2865120 w 4556760"/>
              <a:gd name="connsiteY8" fmla="*/ 2171700 h 3308828"/>
              <a:gd name="connsiteX9" fmla="*/ 3055620 w 4556760"/>
              <a:gd name="connsiteY9" fmla="*/ 2514600 h 3308828"/>
              <a:gd name="connsiteX10" fmla="*/ 3322320 w 4556760"/>
              <a:gd name="connsiteY10" fmla="*/ 2674620 h 3308828"/>
              <a:gd name="connsiteX11" fmla="*/ 3825240 w 4556760"/>
              <a:gd name="connsiteY11" fmla="*/ 2743200 h 3308828"/>
              <a:gd name="connsiteX12" fmla="*/ 4008120 w 4556760"/>
              <a:gd name="connsiteY12" fmla="*/ 2895600 h 3308828"/>
              <a:gd name="connsiteX13" fmla="*/ 4465320 w 4556760"/>
              <a:gd name="connsiteY13" fmla="*/ 3246120 h 3308828"/>
              <a:gd name="connsiteX14" fmla="*/ 4556760 w 4556760"/>
              <a:gd name="connsiteY14" fmla="*/ 3307080 h 33088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4556760" h="3308828">
                <a:moveTo>
                  <a:pt x="0" y="0"/>
                </a:moveTo>
                <a:cubicBezTo>
                  <a:pt x="77470" y="83820"/>
                  <a:pt x="154940" y="167640"/>
                  <a:pt x="266700" y="243840"/>
                </a:cubicBezTo>
                <a:cubicBezTo>
                  <a:pt x="378460" y="320040"/>
                  <a:pt x="511810" y="363220"/>
                  <a:pt x="670560" y="457200"/>
                </a:cubicBezTo>
                <a:cubicBezTo>
                  <a:pt x="829310" y="551180"/>
                  <a:pt x="1107440" y="722630"/>
                  <a:pt x="1219200" y="807720"/>
                </a:cubicBezTo>
                <a:cubicBezTo>
                  <a:pt x="1330960" y="892810"/>
                  <a:pt x="1267460" y="880110"/>
                  <a:pt x="1341120" y="967740"/>
                </a:cubicBezTo>
                <a:cubicBezTo>
                  <a:pt x="1414780" y="1055370"/>
                  <a:pt x="1537970" y="1217930"/>
                  <a:pt x="1661160" y="1333500"/>
                </a:cubicBezTo>
                <a:cubicBezTo>
                  <a:pt x="1784350" y="1449070"/>
                  <a:pt x="1943100" y="1562100"/>
                  <a:pt x="2080260" y="1661160"/>
                </a:cubicBezTo>
                <a:cubicBezTo>
                  <a:pt x="2217420" y="1760220"/>
                  <a:pt x="2353310" y="1842770"/>
                  <a:pt x="2484120" y="1927860"/>
                </a:cubicBezTo>
                <a:cubicBezTo>
                  <a:pt x="2614930" y="2012950"/>
                  <a:pt x="2769870" y="2073910"/>
                  <a:pt x="2865120" y="2171700"/>
                </a:cubicBezTo>
                <a:cubicBezTo>
                  <a:pt x="2960370" y="2269490"/>
                  <a:pt x="2979420" y="2430780"/>
                  <a:pt x="3055620" y="2514600"/>
                </a:cubicBezTo>
                <a:cubicBezTo>
                  <a:pt x="3131820" y="2598420"/>
                  <a:pt x="3194050" y="2636520"/>
                  <a:pt x="3322320" y="2674620"/>
                </a:cubicBezTo>
                <a:cubicBezTo>
                  <a:pt x="3450590" y="2712720"/>
                  <a:pt x="3710940" y="2706370"/>
                  <a:pt x="3825240" y="2743200"/>
                </a:cubicBezTo>
                <a:cubicBezTo>
                  <a:pt x="3939540" y="2780030"/>
                  <a:pt x="3901440" y="2811780"/>
                  <a:pt x="4008120" y="2895600"/>
                </a:cubicBezTo>
                <a:cubicBezTo>
                  <a:pt x="4114800" y="2979420"/>
                  <a:pt x="4373880" y="3177540"/>
                  <a:pt x="4465320" y="3246120"/>
                </a:cubicBezTo>
                <a:cubicBezTo>
                  <a:pt x="4556760" y="3314700"/>
                  <a:pt x="4556760" y="3310890"/>
                  <a:pt x="4556760" y="330708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4" name="Forme libre : forme 23">
            <a:extLst>
              <a:ext uri="{FF2B5EF4-FFF2-40B4-BE49-F238E27FC236}">
                <a16:creationId xmlns:a16="http://schemas.microsoft.com/office/drawing/2014/main" id="{95D7BB21-081F-4A5B-968A-0D05182EA29B}"/>
              </a:ext>
            </a:extLst>
          </p:cNvPr>
          <p:cNvSpPr/>
          <p:nvPr/>
        </p:nvSpPr>
        <p:spPr>
          <a:xfrm>
            <a:off x="6172200" y="4654550"/>
            <a:ext cx="647700" cy="374650"/>
          </a:xfrm>
          <a:custGeom>
            <a:avLst/>
            <a:gdLst>
              <a:gd name="connsiteX0" fmla="*/ 0 w 647700"/>
              <a:gd name="connsiteY0" fmla="*/ 0 h 374650"/>
              <a:gd name="connsiteX1" fmla="*/ 260350 w 647700"/>
              <a:gd name="connsiteY1" fmla="*/ 127000 h 374650"/>
              <a:gd name="connsiteX2" fmla="*/ 514350 w 647700"/>
              <a:gd name="connsiteY2" fmla="*/ 222250 h 374650"/>
              <a:gd name="connsiteX3" fmla="*/ 647700 w 647700"/>
              <a:gd name="connsiteY3" fmla="*/ 374650 h 374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47700" h="374650">
                <a:moveTo>
                  <a:pt x="0" y="0"/>
                </a:moveTo>
                <a:cubicBezTo>
                  <a:pt x="87312" y="44979"/>
                  <a:pt x="174625" y="89958"/>
                  <a:pt x="260350" y="127000"/>
                </a:cubicBezTo>
                <a:cubicBezTo>
                  <a:pt x="346075" y="164042"/>
                  <a:pt x="449792" y="180975"/>
                  <a:pt x="514350" y="222250"/>
                </a:cubicBezTo>
                <a:cubicBezTo>
                  <a:pt x="578908" y="263525"/>
                  <a:pt x="613304" y="319087"/>
                  <a:pt x="647700" y="37465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1" name="Forme libre : forme 30">
            <a:extLst>
              <a:ext uri="{FF2B5EF4-FFF2-40B4-BE49-F238E27FC236}">
                <a16:creationId xmlns:a16="http://schemas.microsoft.com/office/drawing/2014/main" id="{9B914AB4-097F-4566-ACFF-8B65D8AD4BA5}"/>
              </a:ext>
            </a:extLst>
          </p:cNvPr>
          <p:cNvSpPr/>
          <p:nvPr/>
        </p:nvSpPr>
        <p:spPr>
          <a:xfrm>
            <a:off x="4794250" y="3968750"/>
            <a:ext cx="1099770" cy="1276350"/>
          </a:xfrm>
          <a:custGeom>
            <a:avLst/>
            <a:gdLst>
              <a:gd name="connsiteX0" fmla="*/ 0 w 1099770"/>
              <a:gd name="connsiteY0" fmla="*/ 0 h 1276350"/>
              <a:gd name="connsiteX1" fmla="*/ 38100 w 1099770"/>
              <a:gd name="connsiteY1" fmla="*/ 63500 h 1276350"/>
              <a:gd name="connsiteX2" fmla="*/ 22225 w 1099770"/>
              <a:gd name="connsiteY2" fmla="*/ 130175 h 1276350"/>
              <a:gd name="connsiteX3" fmla="*/ 171450 w 1099770"/>
              <a:gd name="connsiteY3" fmla="*/ 139700 h 1276350"/>
              <a:gd name="connsiteX4" fmla="*/ 352425 w 1099770"/>
              <a:gd name="connsiteY4" fmla="*/ 203200 h 1276350"/>
              <a:gd name="connsiteX5" fmla="*/ 419100 w 1099770"/>
              <a:gd name="connsiteY5" fmla="*/ 193675 h 1276350"/>
              <a:gd name="connsiteX6" fmla="*/ 584200 w 1099770"/>
              <a:gd name="connsiteY6" fmla="*/ 177800 h 1276350"/>
              <a:gd name="connsiteX7" fmla="*/ 685800 w 1099770"/>
              <a:gd name="connsiteY7" fmla="*/ 244475 h 1276350"/>
              <a:gd name="connsiteX8" fmla="*/ 844550 w 1099770"/>
              <a:gd name="connsiteY8" fmla="*/ 320675 h 1276350"/>
              <a:gd name="connsiteX9" fmla="*/ 955675 w 1099770"/>
              <a:gd name="connsiteY9" fmla="*/ 450850 h 1276350"/>
              <a:gd name="connsiteX10" fmla="*/ 1022350 w 1099770"/>
              <a:gd name="connsiteY10" fmla="*/ 619125 h 1276350"/>
              <a:gd name="connsiteX11" fmla="*/ 1069975 w 1099770"/>
              <a:gd name="connsiteY11" fmla="*/ 736600 h 1276350"/>
              <a:gd name="connsiteX12" fmla="*/ 1054100 w 1099770"/>
              <a:gd name="connsiteY12" fmla="*/ 920750 h 1276350"/>
              <a:gd name="connsiteX13" fmla="*/ 1098550 w 1099770"/>
              <a:gd name="connsiteY13" fmla="*/ 1003300 h 1276350"/>
              <a:gd name="connsiteX14" fmla="*/ 996950 w 1099770"/>
              <a:gd name="connsiteY14" fmla="*/ 1130300 h 1276350"/>
              <a:gd name="connsiteX15" fmla="*/ 923925 w 1099770"/>
              <a:gd name="connsiteY15" fmla="*/ 1276350 h 1276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099770" h="1276350">
                <a:moveTo>
                  <a:pt x="0" y="0"/>
                </a:moveTo>
                <a:cubicBezTo>
                  <a:pt x="17198" y="20902"/>
                  <a:pt x="34396" y="41804"/>
                  <a:pt x="38100" y="63500"/>
                </a:cubicBezTo>
                <a:cubicBezTo>
                  <a:pt x="41804" y="85196"/>
                  <a:pt x="0" y="117475"/>
                  <a:pt x="22225" y="130175"/>
                </a:cubicBezTo>
                <a:cubicBezTo>
                  <a:pt x="44450" y="142875"/>
                  <a:pt x="116417" y="127529"/>
                  <a:pt x="171450" y="139700"/>
                </a:cubicBezTo>
                <a:cubicBezTo>
                  <a:pt x="226483" y="151871"/>
                  <a:pt x="311150" y="194204"/>
                  <a:pt x="352425" y="203200"/>
                </a:cubicBezTo>
                <a:cubicBezTo>
                  <a:pt x="393700" y="212196"/>
                  <a:pt x="380471" y="197908"/>
                  <a:pt x="419100" y="193675"/>
                </a:cubicBezTo>
                <a:cubicBezTo>
                  <a:pt x="457729" y="189442"/>
                  <a:pt x="539750" y="169333"/>
                  <a:pt x="584200" y="177800"/>
                </a:cubicBezTo>
                <a:cubicBezTo>
                  <a:pt x="628650" y="186267"/>
                  <a:pt x="642408" y="220662"/>
                  <a:pt x="685800" y="244475"/>
                </a:cubicBezTo>
                <a:cubicBezTo>
                  <a:pt x="729192" y="268288"/>
                  <a:pt x="799571" y="286279"/>
                  <a:pt x="844550" y="320675"/>
                </a:cubicBezTo>
                <a:cubicBezTo>
                  <a:pt x="889529" y="355071"/>
                  <a:pt x="926042" y="401108"/>
                  <a:pt x="955675" y="450850"/>
                </a:cubicBezTo>
                <a:cubicBezTo>
                  <a:pt x="985308" y="500592"/>
                  <a:pt x="1003300" y="571500"/>
                  <a:pt x="1022350" y="619125"/>
                </a:cubicBezTo>
                <a:cubicBezTo>
                  <a:pt x="1041400" y="666750"/>
                  <a:pt x="1064683" y="686329"/>
                  <a:pt x="1069975" y="736600"/>
                </a:cubicBezTo>
                <a:cubicBezTo>
                  <a:pt x="1075267" y="786871"/>
                  <a:pt x="1049338" y="876300"/>
                  <a:pt x="1054100" y="920750"/>
                </a:cubicBezTo>
                <a:cubicBezTo>
                  <a:pt x="1058863" y="965200"/>
                  <a:pt x="1108075" y="968375"/>
                  <a:pt x="1098550" y="1003300"/>
                </a:cubicBezTo>
                <a:cubicBezTo>
                  <a:pt x="1089025" y="1038225"/>
                  <a:pt x="1026054" y="1084792"/>
                  <a:pt x="996950" y="1130300"/>
                </a:cubicBezTo>
                <a:cubicBezTo>
                  <a:pt x="967846" y="1175808"/>
                  <a:pt x="945885" y="1226079"/>
                  <a:pt x="923925" y="127635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630" name="Rectangle 629">
            <a:extLst>
              <a:ext uri="{FF2B5EF4-FFF2-40B4-BE49-F238E27FC236}">
                <a16:creationId xmlns:a16="http://schemas.microsoft.com/office/drawing/2014/main" id="{B534E08F-1B77-430C-A4BB-7DD856958AEA}"/>
              </a:ext>
            </a:extLst>
          </p:cNvPr>
          <p:cNvSpPr/>
          <p:nvPr/>
        </p:nvSpPr>
        <p:spPr>
          <a:xfrm rot="762525">
            <a:off x="2520144" y="492388"/>
            <a:ext cx="176556" cy="2034079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655" name="Forme libre : forme 654">
            <a:extLst>
              <a:ext uri="{FF2B5EF4-FFF2-40B4-BE49-F238E27FC236}">
                <a16:creationId xmlns:a16="http://schemas.microsoft.com/office/drawing/2014/main" id="{5367C33C-896D-4D34-8011-EBF3489A115F}"/>
              </a:ext>
            </a:extLst>
          </p:cNvPr>
          <p:cNvSpPr/>
          <p:nvPr/>
        </p:nvSpPr>
        <p:spPr>
          <a:xfrm>
            <a:off x="7935731" y="1651890"/>
            <a:ext cx="3176932" cy="349215"/>
          </a:xfrm>
          <a:custGeom>
            <a:avLst/>
            <a:gdLst>
              <a:gd name="connsiteX0" fmla="*/ 0 w 3167407"/>
              <a:gd name="connsiteY0" fmla="*/ 240351 h 349099"/>
              <a:gd name="connsiteX1" fmla="*/ 160256 w 3167407"/>
              <a:gd name="connsiteY1" fmla="*/ 334620 h 349099"/>
              <a:gd name="connsiteX2" fmla="*/ 480767 w 3167407"/>
              <a:gd name="connsiteY2" fmla="*/ 344046 h 349099"/>
              <a:gd name="connsiteX3" fmla="*/ 838986 w 3167407"/>
              <a:gd name="connsiteY3" fmla="*/ 287485 h 349099"/>
              <a:gd name="connsiteX4" fmla="*/ 1093510 w 3167407"/>
              <a:gd name="connsiteY4" fmla="*/ 193217 h 349099"/>
              <a:gd name="connsiteX5" fmla="*/ 1263192 w 3167407"/>
              <a:gd name="connsiteY5" fmla="*/ 127230 h 349099"/>
              <a:gd name="connsiteX6" fmla="*/ 1527143 w 3167407"/>
              <a:gd name="connsiteY6" fmla="*/ 4681 h 349099"/>
              <a:gd name="connsiteX7" fmla="*/ 1998483 w 3167407"/>
              <a:gd name="connsiteY7" fmla="*/ 23535 h 349099"/>
              <a:gd name="connsiteX8" fmla="*/ 3167407 w 3167407"/>
              <a:gd name="connsiteY8" fmla="*/ 32962 h 349099"/>
              <a:gd name="connsiteX0" fmla="*/ 0 w 3176932"/>
              <a:gd name="connsiteY0" fmla="*/ 237970 h 349215"/>
              <a:gd name="connsiteX1" fmla="*/ 169781 w 3176932"/>
              <a:gd name="connsiteY1" fmla="*/ 334620 h 349215"/>
              <a:gd name="connsiteX2" fmla="*/ 490292 w 3176932"/>
              <a:gd name="connsiteY2" fmla="*/ 344046 h 349215"/>
              <a:gd name="connsiteX3" fmla="*/ 848511 w 3176932"/>
              <a:gd name="connsiteY3" fmla="*/ 287485 h 349215"/>
              <a:gd name="connsiteX4" fmla="*/ 1103035 w 3176932"/>
              <a:gd name="connsiteY4" fmla="*/ 193217 h 349215"/>
              <a:gd name="connsiteX5" fmla="*/ 1272717 w 3176932"/>
              <a:gd name="connsiteY5" fmla="*/ 127230 h 349215"/>
              <a:gd name="connsiteX6" fmla="*/ 1536668 w 3176932"/>
              <a:gd name="connsiteY6" fmla="*/ 4681 h 349215"/>
              <a:gd name="connsiteX7" fmla="*/ 2008008 w 3176932"/>
              <a:gd name="connsiteY7" fmla="*/ 23535 h 349215"/>
              <a:gd name="connsiteX8" fmla="*/ 3176932 w 3176932"/>
              <a:gd name="connsiteY8" fmla="*/ 32962 h 3492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76932" h="349215">
                <a:moveTo>
                  <a:pt x="0" y="237970"/>
                </a:moveTo>
                <a:cubicBezTo>
                  <a:pt x="40064" y="276463"/>
                  <a:pt x="88066" y="316941"/>
                  <a:pt x="169781" y="334620"/>
                </a:cubicBezTo>
                <a:cubicBezTo>
                  <a:pt x="251496" y="352299"/>
                  <a:pt x="377170" y="351902"/>
                  <a:pt x="490292" y="344046"/>
                </a:cubicBezTo>
                <a:cubicBezTo>
                  <a:pt x="603414" y="336190"/>
                  <a:pt x="746387" y="312623"/>
                  <a:pt x="848511" y="287485"/>
                </a:cubicBezTo>
                <a:cubicBezTo>
                  <a:pt x="950635" y="262347"/>
                  <a:pt x="1032334" y="219926"/>
                  <a:pt x="1103035" y="193217"/>
                </a:cubicBezTo>
                <a:cubicBezTo>
                  <a:pt x="1173736" y="166508"/>
                  <a:pt x="1200445" y="158653"/>
                  <a:pt x="1272717" y="127230"/>
                </a:cubicBezTo>
                <a:cubicBezTo>
                  <a:pt x="1344989" y="95807"/>
                  <a:pt x="1414119" y="21964"/>
                  <a:pt x="1536668" y="4681"/>
                </a:cubicBezTo>
                <a:cubicBezTo>
                  <a:pt x="1659217" y="-12602"/>
                  <a:pt x="2008008" y="23535"/>
                  <a:pt x="2008008" y="23535"/>
                </a:cubicBezTo>
                <a:lnTo>
                  <a:pt x="3176932" y="32962"/>
                </a:lnTo>
              </a:path>
            </a:pathLst>
          </a:custGeom>
          <a:noFill/>
          <a:ln w="25400">
            <a:solidFill>
              <a:schemeClr val="bg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65" name="Forme libre : forme 64">
            <a:extLst>
              <a:ext uri="{FF2B5EF4-FFF2-40B4-BE49-F238E27FC236}">
                <a16:creationId xmlns:a16="http://schemas.microsoft.com/office/drawing/2014/main" id="{E9D5A3E5-AD50-4EEC-8597-72ED31D03BAE}"/>
              </a:ext>
            </a:extLst>
          </p:cNvPr>
          <p:cNvSpPr/>
          <p:nvPr/>
        </p:nvSpPr>
        <p:spPr>
          <a:xfrm>
            <a:off x="119502" y="738807"/>
            <a:ext cx="222344" cy="269732"/>
          </a:xfrm>
          <a:custGeom>
            <a:avLst/>
            <a:gdLst>
              <a:gd name="connsiteX0" fmla="*/ 0 w 219075"/>
              <a:gd name="connsiteY0" fmla="*/ 0 h 333375"/>
              <a:gd name="connsiteX1" fmla="*/ 142875 w 219075"/>
              <a:gd name="connsiteY1" fmla="*/ 104775 h 333375"/>
              <a:gd name="connsiteX2" fmla="*/ 28575 w 219075"/>
              <a:gd name="connsiteY2" fmla="*/ 228600 h 333375"/>
              <a:gd name="connsiteX3" fmla="*/ 219075 w 219075"/>
              <a:gd name="connsiteY3" fmla="*/ 333375 h 333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9075" h="333375">
                <a:moveTo>
                  <a:pt x="0" y="0"/>
                </a:moveTo>
                <a:cubicBezTo>
                  <a:pt x="69056" y="33337"/>
                  <a:pt x="138113" y="66675"/>
                  <a:pt x="142875" y="104775"/>
                </a:cubicBezTo>
                <a:cubicBezTo>
                  <a:pt x="147638" y="142875"/>
                  <a:pt x="15875" y="190500"/>
                  <a:pt x="28575" y="228600"/>
                </a:cubicBezTo>
                <a:cubicBezTo>
                  <a:pt x="41275" y="266700"/>
                  <a:pt x="130175" y="300037"/>
                  <a:pt x="219075" y="333375"/>
                </a:cubicBezTo>
              </a:path>
            </a:pathLst>
          </a:custGeom>
          <a:noFill/>
          <a:ln w="19050" cmpd="dbl">
            <a:solidFill>
              <a:srgbClr val="7030A0"/>
            </a:solidFill>
            <a:headEnd type="stealth" w="lg" len="lg"/>
            <a:tailEnd type="stealth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70" name="ZoneTexte 69">
            <a:extLst>
              <a:ext uri="{FF2B5EF4-FFF2-40B4-BE49-F238E27FC236}">
                <a16:creationId xmlns:a16="http://schemas.microsoft.com/office/drawing/2014/main" id="{315A8E70-2BC1-4E13-AC01-966151702F07}"/>
              </a:ext>
            </a:extLst>
          </p:cNvPr>
          <p:cNvSpPr txBox="1"/>
          <p:nvPr/>
        </p:nvSpPr>
        <p:spPr>
          <a:xfrm>
            <a:off x="372469" y="739891"/>
            <a:ext cx="232031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Axe autoroutier (E411)</a:t>
            </a:r>
            <a:endParaRPr lang="fr-BE" sz="1100" dirty="0"/>
          </a:p>
        </p:txBody>
      </p:sp>
      <p:sp>
        <p:nvSpPr>
          <p:cNvPr id="72" name="ZoneTexte 71">
            <a:extLst>
              <a:ext uri="{FF2B5EF4-FFF2-40B4-BE49-F238E27FC236}">
                <a16:creationId xmlns:a16="http://schemas.microsoft.com/office/drawing/2014/main" id="{CD546C32-B5BB-478F-A054-281AF16F3FD6}"/>
              </a:ext>
            </a:extLst>
          </p:cNvPr>
          <p:cNvSpPr txBox="1"/>
          <p:nvPr/>
        </p:nvSpPr>
        <p:spPr>
          <a:xfrm>
            <a:off x="368515" y="1129615"/>
            <a:ext cx="232031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Réseau routier régional</a:t>
            </a:r>
            <a:endParaRPr lang="fr-BE" sz="1100" dirty="0"/>
          </a:p>
        </p:txBody>
      </p:sp>
      <p:sp>
        <p:nvSpPr>
          <p:cNvPr id="75" name="ZoneTexte 74">
            <a:extLst>
              <a:ext uri="{FF2B5EF4-FFF2-40B4-BE49-F238E27FC236}">
                <a16:creationId xmlns:a16="http://schemas.microsoft.com/office/drawing/2014/main" id="{A63126DA-CE96-4F57-BDFA-36734724A8EF}"/>
              </a:ext>
            </a:extLst>
          </p:cNvPr>
          <p:cNvSpPr txBox="1"/>
          <p:nvPr/>
        </p:nvSpPr>
        <p:spPr>
          <a:xfrm>
            <a:off x="334208" y="253470"/>
            <a:ext cx="1712217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Pôles de développement et d’appui touristique</a:t>
            </a:r>
            <a:endParaRPr lang="fr-BE" sz="1100" dirty="0"/>
          </a:p>
        </p:txBody>
      </p:sp>
      <p:sp>
        <p:nvSpPr>
          <p:cNvPr id="79" name="Forme libre : forme 78">
            <a:extLst>
              <a:ext uri="{FF2B5EF4-FFF2-40B4-BE49-F238E27FC236}">
                <a16:creationId xmlns:a16="http://schemas.microsoft.com/office/drawing/2014/main" id="{70D37981-2D87-40ED-BAFC-FFC8C63CE60C}"/>
              </a:ext>
            </a:extLst>
          </p:cNvPr>
          <p:cNvSpPr/>
          <p:nvPr/>
        </p:nvSpPr>
        <p:spPr>
          <a:xfrm>
            <a:off x="112109" y="1132204"/>
            <a:ext cx="222344" cy="269732"/>
          </a:xfrm>
          <a:custGeom>
            <a:avLst/>
            <a:gdLst>
              <a:gd name="connsiteX0" fmla="*/ 0 w 219075"/>
              <a:gd name="connsiteY0" fmla="*/ 0 h 333375"/>
              <a:gd name="connsiteX1" fmla="*/ 142875 w 219075"/>
              <a:gd name="connsiteY1" fmla="*/ 104775 h 333375"/>
              <a:gd name="connsiteX2" fmla="*/ 28575 w 219075"/>
              <a:gd name="connsiteY2" fmla="*/ 228600 h 333375"/>
              <a:gd name="connsiteX3" fmla="*/ 219075 w 219075"/>
              <a:gd name="connsiteY3" fmla="*/ 333375 h 333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9075" h="333375">
                <a:moveTo>
                  <a:pt x="0" y="0"/>
                </a:moveTo>
                <a:cubicBezTo>
                  <a:pt x="69056" y="33337"/>
                  <a:pt x="138113" y="66675"/>
                  <a:pt x="142875" y="104775"/>
                </a:cubicBezTo>
                <a:cubicBezTo>
                  <a:pt x="147638" y="142875"/>
                  <a:pt x="15875" y="190500"/>
                  <a:pt x="28575" y="228600"/>
                </a:cubicBezTo>
                <a:cubicBezTo>
                  <a:pt x="41275" y="266700"/>
                  <a:pt x="130175" y="300037"/>
                  <a:pt x="219075" y="333375"/>
                </a:cubicBezTo>
              </a:path>
            </a:pathLst>
          </a:custGeom>
          <a:noFill/>
          <a:ln w="12700" cmpd="sng">
            <a:solidFill>
              <a:schemeClr val="bg1">
                <a:lumMod val="75000"/>
              </a:schemeClr>
            </a:solidFill>
            <a:headEnd type="none" w="lg" len="lg"/>
            <a:tailEnd type="none" w="lg" len="lg"/>
            <a:extLst>
              <a:ext uri="{C807C97D-BFC1-408E-A445-0C87EB9F89A2}">
                <ask:lineSketchStyleProps xmlns:ask="http://schemas.microsoft.com/office/drawing/2018/sketchyshapes">
                  <ask:type>
                    <ask:lineSketchNone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80" name="Forme libre : forme 79">
            <a:extLst>
              <a:ext uri="{FF2B5EF4-FFF2-40B4-BE49-F238E27FC236}">
                <a16:creationId xmlns:a16="http://schemas.microsoft.com/office/drawing/2014/main" id="{51586F8B-F076-4975-89E8-64CD98B2DE98}"/>
              </a:ext>
            </a:extLst>
          </p:cNvPr>
          <p:cNvSpPr/>
          <p:nvPr/>
        </p:nvSpPr>
        <p:spPr>
          <a:xfrm>
            <a:off x="98416" y="349764"/>
            <a:ext cx="235086" cy="196167"/>
          </a:xfrm>
          <a:custGeom>
            <a:avLst/>
            <a:gdLst>
              <a:gd name="connsiteX0" fmla="*/ 204899 w 424322"/>
              <a:gd name="connsiteY0" fmla="*/ 139009 h 387565"/>
              <a:gd name="connsiteX1" fmla="*/ 309674 w 424322"/>
              <a:gd name="connsiteY1" fmla="*/ 5659 h 387565"/>
              <a:gd name="connsiteX2" fmla="*/ 423974 w 424322"/>
              <a:gd name="connsiteY2" fmla="*/ 43759 h 387565"/>
              <a:gd name="connsiteX3" fmla="*/ 347774 w 424322"/>
              <a:gd name="connsiteY3" fmla="*/ 215209 h 387565"/>
              <a:gd name="connsiteX4" fmla="*/ 423974 w 424322"/>
              <a:gd name="connsiteY4" fmla="*/ 319984 h 387565"/>
              <a:gd name="connsiteX5" fmla="*/ 338249 w 424322"/>
              <a:gd name="connsiteY5" fmla="*/ 386659 h 387565"/>
              <a:gd name="connsiteX6" fmla="*/ 233474 w 424322"/>
              <a:gd name="connsiteY6" fmla="*/ 272359 h 387565"/>
              <a:gd name="connsiteX7" fmla="*/ 71549 w 424322"/>
              <a:gd name="connsiteY7" fmla="*/ 291409 h 387565"/>
              <a:gd name="connsiteX8" fmla="*/ 4874 w 424322"/>
              <a:gd name="connsiteY8" fmla="*/ 110434 h 387565"/>
              <a:gd name="connsiteX9" fmla="*/ 204899 w 424322"/>
              <a:gd name="connsiteY9" fmla="*/ 139009 h 3875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24322" h="387565">
                <a:moveTo>
                  <a:pt x="204899" y="139009"/>
                </a:moveTo>
                <a:cubicBezTo>
                  <a:pt x="255699" y="121547"/>
                  <a:pt x="273162" y="21534"/>
                  <a:pt x="309674" y="5659"/>
                </a:cubicBezTo>
                <a:cubicBezTo>
                  <a:pt x="346187" y="-10216"/>
                  <a:pt x="417624" y="8834"/>
                  <a:pt x="423974" y="43759"/>
                </a:cubicBezTo>
                <a:cubicBezTo>
                  <a:pt x="430324" y="78684"/>
                  <a:pt x="347774" y="169172"/>
                  <a:pt x="347774" y="215209"/>
                </a:cubicBezTo>
                <a:cubicBezTo>
                  <a:pt x="347774" y="261246"/>
                  <a:pt x="425562" y="291409"/>
                  <a:pt x="423974" y="319984"/>
                </a:cubicBezTo>
                <a:cubicBezTo>
                  <a:pt x="422387" y="348559"/>
                  <a:pt x="369999" y="394596"/>
                  <a:pt x="338249" y="386659"/>
                </a:cubicBezTo>
                <a:cubicBezTo>
                  <a:pt x="306499" y="378722"/>
                  <a:pt x="277924" y="288234"/>
                  <a:pt x="233474" y="272359"/>
                </a:cubicBezTo>
                <a:cubicBezTo>
                  <a:pt x="189024" y="256484"/>
                  <a:pt x="109649" y="318396"/>
                  <a:pt x="71549" y="291409"/>
                </a:cubicBezTo>
                <a:cubicBezTo>
                  <a:pt x="33449" y="264422"/>
                  <a:pt x="-15763" y="139009"/>
                  <a:pt x="4874" y="110434"/>
                </a:cubicBezTo>
                <a:cubicBezTo>
                  <a:pt x="25511" y="81859"/>
                  <a:pt x="154099" y="156471"/>
                  <a:pt x="204899" y="139009"/>
                </a:cubicBezTo>
                <a:close/>
              </a:path>
            </a:pathLst>
          </a:custGeom>
          <a:solidFill>
            <a:schemeClr val="accent2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83" name="ZoneTexte 82">
            <a:extLst>
              <a:ext uri="{FF2B5EF4-FFF2-40B4-BE49-F238E27FC236}">
                <a16:creationId xmlns:a16="http://schemas.microsoft.com/office/drawing/2014/main" id="{E3833D92-8182-40AF-8428-129CFF1A20B8}"/>
              </a:ext>
            </a:extLst>
          </p:cNvPr>
          <p:cNvSpPr txBox="1"/>
          <p:nvPr/>
        </p:nvSpPr>
        <p:spPr>
          <a:xfrm>
            <a:off x="361106" y="1512331"/>
            <a:ext cx="232031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Ligne ferroviaire</a:t>
            </a:r>
            <a:endParaRPr lang="fr-BE" sz="1100" dirty="0"/>
          </a:p>
        </p:txBody>
      </p:sp>
      <p:sp>
        <p:nvSpPr>
          <p:cNvPr id="84" name="Forme libre : forme 83">
            <a:extLst>
              <a:ext uri="{FF2B5EF4-FFF2-40B4-BE49-F238E27FC236}">
                <a16:creationId xmlns:a16="http://schemas.microsoft.com/office/drawing/2014/main" id="{6CC23C3C-748F-42A1-A5B5-88C95C8EA2E3}"/>
              </a:ext>
            </a:extLst>
          </p:cNvPr>
          <p:cNvSpPr/>
          <p:nvPr/>
        </p:nvSpPr>
        <p:spPr>
          <a:xfrm>
            <a:off x="147027" y="1529186"/>
            <a:ext cx="222344" cy="269732"/>
          </a:xfrm>
          <a:custGeom>
            <a:avLst/>
            <a:gdLst>
              <a:gd name="connsiteX0" fmla="*/ 0 w 219075"/>
              <a:gd name="connsiteY0" fmla="*/ 0 h 333375"/>
              <a:gd name="connsiteX1" fmla="*/ 142875 w 219075"/>
              <a:gd name="connsiteY1" fmla="*/ 104775 h 333375"/>
              <a:gd name="connsiteX2" fmla="*/ 28575 w 219075"/>
              <a:gd name="connsiteY2" fmla="*/ 228600 h 333375"/>
              <a:gd name="connsiteX3" fmla="*/ 219075 w 219075"/>
              <a:gd name="connsiteY3" fmla="*/ 333375 h 333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9075" h="333375">
                <a:moveTo>
                  <a:pt x="0" y="0"/>
                </a:moveTo>
                <a:cubicBezTo>
                  <a:pt x="69056" y="33337"/>
                  <a:pt x="138113" y="66675"/>
                  <a:pt x="142875" y="104775"/>
                </a:cubicBezTo>
                <a:cubicBezTo>
                  <a:pt x="147638" y="142875"/>
                  <a:pt x="15875" y="190500"/>
                  <a:pt x="28575" y="228600"/>
                </a:cubicBezTo>
                <a:cubicBezTo>
                  <a:pt x="41275" y="266700"/>
                  <a:pt x="130175" y="300037"/>
                  <a:pt x="219075" y="333375"/>
                </a:cubicBezTo>
              </a:path>
            </a:pathLst>
          </a:custGeom>
          <a:noFill/>
          <a:ln w="19050" cmpd="sng">
            <a:solidFill>
              <a:schemeClr val="tx1"/>
            </a:solidFill>
            <a:prstDash val="dash"/>
            <a:headEnd type="none" w="lg" len="lg"/>
            <a:tailEnd type="none" w="lg" len="lg"/>
            <a:extLst>
              <a:ext uri="{C807C97D-BFC1-408E-A445-0C87EB9F89A2}">
                <ask:lineSketchStyleProps xmlns:ask="http://schemas.microsoft.com/office/drawing/2018/sketchyshapes">
                  <ask:type>
                    <ask:lineSketchNone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grpSp>
        <p:nvGrpSpPr>
          <p:cNvPr id="15" name="Groupe 14">
            <a:extLst>
              <a:ext uri="{FF2B5EF4-FFF2-40B4-BE49-F238E27FC236}">
                <a16:creationId xmlns:a16="http://schemas.microsoft.com/office/drawing/2014/main" id="{C1F64FC7-4133-4040-83D3-8B66C2046446}"/>
              </a:ext>
            </a:extLst>
          </p:cNvPr>
          <p:cNvGrpSpPr>
            <a:grpSpLocks noChangeAspect="1"/>
          </p:cNvGrpSpPr>
          <p:nvPr/>
        </p:nvGrpSpPr>
        <p:grpSpPr>
          <a:xfrm>
            <a:off x="2908829" y="279355"/>
            <a:ext cx="6944048" cy="6267685"/>
            <a:chOff x="2908829" y="279355"/>
            <a:chExt cx="6944048" cy="6267685"/>
          </a:xfrm>
        </p:grpSpPr>
        <p:sp>
          <p:nvSpPr>
            <p:cNvPr id="5" name="Forme libre : forme 4">
              <a:extLst>
                <a:ext uri="{FF2B5EF4-FFF2-40B4-BE49-F238E27FC236}">
                  <a16:creationId xmlns:a16="http://schemas.microsoft.com/office/drawing/2014/main" id="{FA4E5A16-E8D1-47A8-9A71-9E217CB4E4BA}"/>
                </a:ext>
              </a:extLst>
            </p:cNvPr>
            <p:cNvSpPr/>
            <p:nvPr/>
          </p:nvSpPr>
          <p:spPr>
            <a:xfrm>
              <a:off x="5518150" y="279355"/>
              <a:ext cx="2241550" cy="819195"/>
            </a:xfrm>
            <a:custGeom>
              <a:avLst/>
              <a:gdLst>
                <a:gd name="connsiteX0" fmla="*/ 0 w 2241550"/>
                <a:gd name="connsiteY0" fmla="*/ 400095 h 819195"/>
                <a:gd name="connsiteX1" fmla="*/ 209550 w 2241550"/>
                <a:gd name="connsiteY1" fmla="*/ 495345 h 819195"/>
                <a:gd name="connsiteX2" fmla="*/ 374650 w 2241550"/>
                <a:gd name="connsiteY2" fmla="*/ 717595 h 819195"/>
                <a:gd name="connsiteX3" fmla="*/ 514350 w 2241550"/>
                <a:gd name="connsiteY3" fmla="*/ 685845 h 819195"/>
                <a:gd name="connsiteX4" fmla="*/ 692150 w 2241550"/>
                <a:gd name="connsiteY4" fmla="*/ 615995 h 819195"/>
                <a:gd name="connsiteX5" fmla="*/ 736600 w 2241550"/>
                <a:gd name="connsiteY5" fmla="*/ 552495 h 819195"/>
                <a:gd name="connsiteX6" fmla="*/ 838200 w 2241550"/>
                <a:gd name="connsiteY6" fmla="*/ 450895 h 819195"/>
                <a:gd name="connsiteX7" fmla="*/ 1009650 w 2241550"/>
                <a:gd name="connsiteY7" fmla="*/ 431845 h 819195"/>
                <a:gd name="connsiteX8" fmla="*/ 1358900 w 2241550"/>
                <a:gd name="connsiteY8" fmla="*/ 273095 h 819195"/>
                <a:gd name="connsiteX9" fmla="*/ 1441450 w 2241550"/>
                <a:gd name="connsiteY9" fmla="*/ 241345 h 819195"/>
                <a:gd name="connsiteX10" fmla="*/ 1549400 w 2241550"/>
                <a:gd name="connsiteY10" fmla="*/ 69895 h 819195"/>
                <a:gd name="connsiteX11" fmla="*/ 1714500 w 2241550"/>
                <a:gd name="connsiteY11" fmla="*/ 82595 h 819195"/>
                <a:gd name="connsiteX12" fmla="*/ 1835150 w 2241550"/>
                <a:gd name="connsiteY12" fmla="*/ 45 h 819195"/>
                <a:gd name="connsiteX13" fmla="*/ 1885950 w 2241550"/>
                <a:gd name="connsiteY13" fmla="*/ 95295 h 819195"/>
                <a:gd name="connsiteX14" fmla="*/ 1974850 w 2241550"/>
                <a:gd name="connsiteY14" fmla="*/ 228645 h 819195"/>
                <a:gd name="connsiteX15" fmla="*/ 2032000 w 2241550"/>
                <a:gd name="connsiteY15" fmla="*/ 476295 h 819195"/>
                <a:gd name="connsiteX16" fmla="*/ 2241550 w 2241550"/>
                <a:gd name="connsiteY16" fmla="*/ 819195 h 819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41550" h="819195">
                  <a:moveTo>
                    <a:pt x="0" y="400095"/>
                  </a:moveTo>
                  <a:cubicBezTo>
                    <a:pt x="73554" y="421261"/>
                    <a:pt x="147108" y="442428"/>
                    <a:pt x="209550" y="495345"/>
                  </a:cubicBezTo>
                  <a:cubicBezTo>
                    <a:pt x="271992" y="548262"/>
                    <a:pt x="323850" y="685845"/>
                    <a:pt x="374650" y="717595"/>
                  </a:cubicBezTo>
                  <a:cubicBezTo>
                    <a:pt x="425450" y="749345"/>
                    <a:pt x="461433" y="702778"/>
                    <a:pt x="514350" y="685845"/>
                  </a:cubicBezTo>
                  <a:cubicBezTo>
                    <a:pt x="567267" y="668912"/>
                    <a:pt x="655109" y="638220"/>
                    <a:pt x="692150" y="615995"/>
                  </a:cubicBezTo>
                  <a:cubicBezTo>
                    <a:pt x="729191" y="593770"/>
                    <a:pt x="712258" y="580012"/>
                    <a:pt x="736600" y="552495"/>
                  </a:cubicBezTo>
                  <a:cubicBezTo>
                    <a:pt x="760942" y="524978"/>
                    <a:pt x="792692" y="471003"/>
                    <a:pt x="838200" y="450895"/>
                  </a:cubicBezTo>
                  <a:cubicBezTo>
                    <a:pt x="883708" y="430787"/>
                    <a:pt x="922867" y="461478"/>
                    <a:pt x="1009650" y="431845"/>
                  </a:cubicBezTo>
                  <a:cubicBezTo>
                    <a:pt x="1096433" y="402212"/>
                    <a:pt x="1286933" y="304845"/>
                    <a:pt x="1358900" y="273095"/>
                  </a:cubicBezTo>
                  <a:cubicBezTo>
                    <a:pt x="1430867" y="241345"/>
                    <a:pt x="1409700" y="275212"/>
                    <a:pt x="1441450" y="241345"/>
                  </a:cubicBezTo>
                  <a:cubicBezTo>
                    <a:pt x="1473200" y="207478"/>
                    <a:pt x="1503892" y="96353"/>
                    <a:pt x="1549400" y="69895"/>
                  </a:cubicBezTo>
                  <a:cubicBezTo>
                    <a:pt x="1594908" y="43437"/>
                    <a:pt x="1666875" y="94237"/>
                    <a:pt x="1714500" y="82595"/>
                  </a:cubicBezTo>
                  <a:cubicBezTo>
                    <a:pt x="1762125" y="70953"/>
                    <a:pt x="1806575" y="-2072"/>
                    <a:pt x="1835150" y="45"/>
                  </a:cubicBezTo>
                  <a:cubicBezTo>
                    <a:pt x="1863725" y="2162"/>
                    <a:pt x="1862667" y="57195"/>
                    <a:pt x="1885950" y="95295"/>
                  </a:cubicBezTo>
                  <a:cubicBezTo>
                    <a:pt x="1909233" y="133395"/>
                    <a:pt x="1950508" y="165145"/>
                    <a:pt x="1974850" y="228645"/>
                  </a:cubicBezTo>
                  <a:cubicBezTo>
                    <a:pt x="1999192" y="292145"/>
                    <a:pt x="1987550" y="377870"/>
                    <a:pt x="2032000" y="476295"/>
                  </a:cubicBezTo>
                  <a:cubicBezTo>
                    <a:pt x="2076450" y="574720"/>
                    <a:pt x="2159000" y="696957"/>
                    <a:pt x="2241550" y="819195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  <p:sp>
          <p:nvSpPr>
            <p:cNvPr id="6" name="Forme libre : forme 5">
              <a:extLst>
                <a:ext uri="{FF2B5EF4-FFF2-40B4-BE49-F238E27FC236}">
                  <a16:creationId xmlns:a16="http://schemas.microsoft.com/office/drawing/2014/main" id="{BDAE27D0-184D-4197-9EDA-2D4D9321C12F}"/>
                </a:ext>
              </a:extLst>
            </p:cNvPr>
            <p:cNvSpPr/>
            <p:nvPr/>
          </p:nvSpPr>
          <p:spPr>
            <a:xfrm>
              <a:off x="7701801" y="1064836"/>
              <a:ext cx="2151076" cy="2593308"/>
            </a:xfrm>
            <a:custGeom>
              <a:avLst/>
              <a:gdLst>
                <a:gd name="connsiteX0" fmla="*/ 57899 w 2151076"/>
                <a:gd name="connsiteY0" fmla="*/ 14664 h 2593308"/>
                <a:gd name="connsiteX1" fmla="*/ 134099 w 2151076"/>
                <a:gd name="connsiteY1" fmla="*/ 14664 h 2593308"/>
                <a:gd name="connsiteX2" fmla="*/ 229349 w 2151076"/>
                <a:gd name="connsiteY2" fmla="*/ 167064 h 2593308"/>
                <a:gd name="connsiteX3" fmla="*/ 197599 w 2151076"/>
                <a:gd name="connsiteY3" fmla="*/ 306764 h 2593308"/>
                <a:gd name="connsiteX4" fmla="*/ 254749 w 2151076"/>
                <a:gd name="connsiteY4" fmla="*/ 408364 h 2593308"/>
                <a:gd name="connsiteX5" fmla="*/ 749 w 2151076"/>
                <a:gd name="connsiteY5" fmla="*/ 636964 h 2593308"/>
                <a:gd name="connsiteX6" fmla="*/ 178549 w 2151076"/>
                <a:gd name="connsiteY6" fmla="*/ 878264 h 2593308"/>
                <a:gd name="connsiteX7" fmla="*/ 229349 w 2151076"/>
                <a:gd name="connsiteY7" fmla="*/ 979864 h 2593308"/>
                <a:gd name="connsiteX8" fmla="*/ 496049 w 2151076"/>
                <a:gd name="connsiteY8" fmla="*/ 1011614 h 2593308"/>
                <a:gd name="connsiteX9" fmla="*/ 584949 w 2151076"/>
                <a:gd name="connsiteY9" fmla="*/ 948114 h 2593308"/>
                <a:gd name="connsiteX10" fmla="*/ 807199 w 2151076"/>
                <a:gd name="connsiteY10" fmla="*/ 1068764 h 2593308"/>
                <a:gd name="connsiteX11" fmla="*/ 832599 w 2151076"/>
                <a:gd name="connsiteY11" fmla="*/ 1132264 h 2593308"/>
                <a:gd name="connsiteX12" fmla="*/ 959599 w 2151076"/>
                <a:gd name="connsiteY12" fmla="*/ 1106864 h 2593308"/>
                <a:gd name="connsiteX13" fmla="*/ 984999 w 2151076"/>
                <a:gd name="connsiteY13" fmla="*/ 1183064 h 2593308"/>
                <a:gd name="connsiteX14" fmla="*/ 896099 w 2151076"/>
                <a:gd name="connsiteY14" fmla="*/ 1291014 h 2593308"/>
                <a:gd name="connsiteX15" fmla="*/ 921499 w 2151076"/>
                <a:gd name="connsiteY15" fmla="*/ 1570414 h 2593308"/>
                <a:gd name="connsiteX16" fmla="*/ 991349 w 2151076"/>
                <a:gd name="connsiteY16" fmla="*/ 1583114 h 2593308"/>
                <a:gd name="connsiteX17" fmla="*/ 1137399 w 2151076"/>
                <a:gd name="connsiteY17" fmla="*/ 1811714 h 2593308"/>
                <a:gd name="connsiteX18" fmla="*/ 1365999 w 2151076"/>
                <a:gd name="connsiteY18" fmla="*/ 1678364 h 2593308"/>
                <a:gd name="connsiteX19" fmla="*/ 1772399 w 2151076"/>
                <a:gd name="connsiteY19" fmla="*/ 1462464 h 2593308"/>
                <a:gd name="connsiteX20" fmla="*/ 1848599 w 2151076"/>
                <a:gd name="connsiteY20" fmla="*/ 1341814 h 2593308"/>
                <a:gd name="connsiteX21" fmla="*/ 1905749 w 2151076"/>
                <a:gd name="connsiteY21" fmla="*/ 1430714 h 2593308"/>
                <a:gd name="connsiteX22" fmla="*/ 1943849 w 2151076"/>
                <a:gd name="connsiteY22" fmla="*/ 1792664 h 2593308"/>
                <a:gd name="connsiteX23" fmla="*/ 2147049 w 2151076"/>
                <a:gd name="connsiteY23" fmla="*/ 2180014 h 2593308"/>
                <a:gd name="connsiteX24" fmla="*/ 2070849 w 2151076"/>
                <a:gd name="connsiteY24" fmla="*/ 2249864 h 2593308"/>
                <a:gd name="connsiteX25" fmla="*/ 1969249 w 2151076"/>
                <a:gd name="connsiteY25" fmla="*/ 2364164 h 2593308"/>
                <a:gd name="connsiteX26" fmla="*/ 1975599 w 2151076"/>
                <a:gd name="connsiteY26" fmla="*/ 2459414 h 2593308"/>
                <a:gd name="connsiteX27" fmla="*/ 1854949 w 2151076"/>
                <a:gd name="connsiteY27" fmla="*/ 2453064 h 2593308"/>
                <a:gd name="connsiteX28" fmla="*/ 1778749 w 2151076"/>
                <a:gd name="connsiteY28" fmla="*/ 2529264 h 2593308"/>
                <a:gd name="connsiteX29" fmla="*/ 1677149 w 2151076"/>
                <a:gd name="connsiteY29" fmla="*/ 2592764 h 2593308"/>
                <a:gd name="connsiteX30" fmla="*/ 1607299 w 2151076"/>
                <a:gd name="connsiteY30" fmla="*/ 2554664 h 2593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2151076" h="2593308">
                  <a:moveTo>
                    <a:pt x="57899" y="14664"/>
                  </a:moveTo>
                  <a:cubicBezTo>
                    <a:pt x="81711" y="1964"/>
                    <a:pt x="105524" y="-10736"/>
                    <a:pt x="134099" y="14664"/>
                  </a:cubicBezTo>
                  <a:cubicBezTo>
                    <a:pt x="162674" y="40064"/>
                    <a:pt x="218766" y="118381"/>
                    <a:pt x="229349" y="167064"/>
                  </a:cubicBezTo>
                  <a:cubicBezTo>
                    <a:pt x="239932" y="215747"/>
                    <a:pt x="193366" y="266547"/>
                    <a:pt x="197599" y="306764"/>
                  </a:cubicBezTo>
                  <a:cubicBezTo>
                    <a:pt x="201832" y="346981"/>
                    <a:pt x="287557" y="353331"/>
                    <a:pt x="254749" y="408364"/>
                  </a:cubicBezTo>
                  <a:cubicBezTo>
                    <a:pt x="221941" y="463397"/>
                    <a:pt x="13449" y="558647"/>
                    <a:pt x="749" y="636964"/>
                  </a:cubicBezTo>
                  <a:cubicBezTo>
                    <a:pt x="-11951" y="715281"/>
                    <a:pt x="140449" y="821114"/>
                    <a:pt x="178549" y="878264"/>
                  </a:cubicBezTo>
                  <a:cubicBezTo>
                    <a:pt x="216649" y="935414"/>
                    <a:pt x="176432" y="957639"/>
                    <a:pt x="229349" y="979864"/>
                  </a:cubicBezTo>
                  <a:cubicBezTo>
                    <a:pt x="282266" y="1002089"/>
                    <a:pt x="436782" y="1016906"/>
                    <a:pt x="496049" y="1011614"/>
                  </a:cubicBezTo>
                  <a:cubicBezTo>
                    <a:pt x="555316" y="1006322"/>
                    <a:pt x="533091" y="938589"/>
                    <a:pt x="584949" y="948114"/>
                  </a:cubicBezTo>
                  <a:cubicBezTo>
                    <a:pt x="636807" y="957639"/>
                    <a:pt x="765924" y="1038072"/>
                    <a:pt x="807199" y="1068764"/>
                  </a:cubicBezTo>
                  <a:cubicBezTo>
                    <a:pt x="848474" y="1099456"/>
                    <a:pt x="807199" y="1125914"/>
                    <a:pt x="832599" y="1132264"/>
                  </a:cubicBezTo>
                  <a:cubicBezTo>
                    <a:pt x="857999" y="1138614"/>
                    <a:pt x="934199" y="1098397"/>
                    <a:pt x="959599" y="1106864"/>
                  </a:cubicBezTo>
                  <a:cubicBezTo>
                    <a:pt x="984999" y="1115331"/>
                    <a:pt x="995582" y="1152372"/>
                    <a:pt x="984999" y="1183064"/>
                  </a:cubicBezTo>
                  <a:cubicBezTo>
                    <a:pt x="974416" y="1213756"/>
                    <a:pt x="906682" y="1226456"/>
                    <a:pt x="896099" y="1291014"/>
                  </a:cubicBezTo>
                  <a:cubicBezTo>
                    <a:pt x="885516" y="1355572"/>
                    <a:pt x="905624" y="1521731"/>
                    <a:pt x="921499" y="1570414"/>
                  </a:cubicBezTo>
                  <a:cubicBezTo>
                    <a:pt x="937374" y="1619097"/>
                    <a:pt x="955366" y="1542897"/>
                    <a:pt x="991349" y="1583114"/>
                  </a:cubicBezTo>
                  <a:cubicBezTo>
                    <a:pt x="1027332" y="1623331"/>
                    <a:pt x="1074957" y="1795839"/>
                    <a:pt x="1137399" y="1811714"/>
                  </a:cubicBezTo>
                  <a:cubicBezTo>
                    <a:pt x="1199841" y="1827589"/>
                    <a:pt x="1260166" y="1736572"/>
                    <a:pt x="1365999" y="1678364"/>
                  </a:cubicBezTo>
                  <a:cubicBezTo>
                    <a:pt x="1471832" y="1620156"/>
                    <a:pt x="1691966" y="1518556"/>
                    <a:pt x="1772399" y="1462464"/>
                  </a:cubicBezTo>
                  <a:cubicBezTo>
                    <a:pt x="1852832" y="1406372"/>
                    <a:pt x="1826374" y="1347106"/>
                    <a:pt x="1848599" y="1341814"/>
                  </a:cubicBezTo>
                  <a:cubicBezTo>
                    <a:pt x="1870824" y="1336522"/>
                    <a:pt x="1889874" y="1355572"/>
                    <a:pt x="1905749" y="1430714"/>
                  </a:cubicBezTo>
                  <a:cubicBezTo>
                    <a:pt x="1921624" y="1505856"/>
                    <a:pt x="1903632" y="1667781"/>
                    <a:pt x="1943849" y="1792664"/>
                  </a:cubicBezTo>
                  <a:cubicBezTo>
                    <a:pt x="1984066" y="1917547"/>
                    <a:pt x="2125882" y="2103814"/>
                    <a:pt x="2147049" y="2180014"/>
                  </a:cubicBezTo>
                  <a:cubicBezTo>
                    <a:pt x="2168216" y="2256214"/>
                    <a:pt x="2100482" y="2219172"/>
                    <a:pt x="2070849" y="2249864"/>
                  </a:cubicBezTo>
                  <a:cubicBezTo>
                    <a:pt x="2041216" y="2280556"/>
                    <a:pt x="1985124" y="2329239"/>
                    <a:pt x="1969249" y="2364164"/>
                  </a:cubicBezTo>
                  <a:cubicBezTo>
                    <a:pt x="1953374" y="2399089"/>
                    <a:pt x="1994649" y="2444597"/>
                    <a:pt x="1975599" y="2459414"/>
                  </a:cubicBezTo>
                  <a:cubicBezTo>
                    <a:pt x="1956549" y="2474231"/>
                    <a:pt x="1887757" y="2441422"/>
                    <a:pt x="1854949" y="2453064"/>
                  </a:cubicBezTo>
                  <a:cubicBezTo>
                    <a:pt x="1822141" y="2464706"/>
                    <a:pt x="1808382" y="2505981"/>
                    <a:pt x="1778749" y="2529264"/>
                  </a:cubicBezTo>
                  <a:cubicBezTo>
                    <a:pt x="1749116" y="2552547"/>
                    <a:pt x="1705724" y="2588531"/>
                    <a:pt x="1677149" y="2592764"/>
                  </a:cubicBezTo>
                  <a:cubicBezTo>
                    <a:pt x="1648574" y="2596997"/>
                    <a:pt x="1627936" y="2575830"/>
                    <a:pt x="1607299" y="2554664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  <p:sp>
          <p:nvSpPr>
            <p:cNvPr id="9" name="Forme libre : forme 8">
              <a:extLst>
                <a:ext uri="{FF2B5EF4-FFF2-40B4-BE49-F238E27FC236}">
                  <a16:creationId xmlns:a16="http://schemas.microsoft.com/office/drawing/2014/main" id="{ACE898E1-7BDE-49B0-8EBE-D13D00606527}"/>
                </a:ext>
              </a:extLst>
            </p:cNvPr>
            <p:cNvSpPr/>
            <p:nvPr/>
          </p:nvSpPr>
          <p:spPr>
            <a:xfrm>
              <a:off x="7672120" y="3459906"/>
              <a:ext cx="1660678" cy="1639144"/>
            </a:xfrm>
            <a:custGeom>
              <a:avLst/>
              <a:gdLst>
                <a:gd name="connsiteX0" fmla="*/ 1649680 w 1660678"/>
                <a:gd name="connsiteY0" fmla="*/ 159594 h 1639144"/>
                <a:gd name="connsiteX1" fmla="*/ 1649680 w 1660678"/>
                <a:gd name="connsiteY1" fmla="*/ 51644 h 1639144"/>
                <a:gd name="connsiteX2" fmla="*/ 1535380 w 1660678"/>
                <a:gd name="connsiteY2" fmla="*/ 844 h 1639144"/>
                <a:gd name="connsiteX3" fmla="*/ 1395680 w 1660678"/>
                <a:gd name="connsiteY3" fmla="*/ 89744 h 1639144"/>
                <a:gd name="connsiteX4" fmla="*/ 1395680 w 1660678"/>
                <a:gd name="connsiteY4" fmla="*/ 362794 h 1639144"/>
                <a:gd name="connsiteX5" fmla="*/ 1465530 w 1660678"/>
                <a:gd name="connsiteY5" fmla="*/ 426294 h 1639144"/>
                <a:gd name="connsiteX6" fmla="*/ 1414730 w 1660678"/>
                <a:gd name="connsiteY6" fmla="*/ 496144 h 1639144"/>
                <a:gd name="connsiteX7" fmla="*/ 1281380 w 1660678"/>
                <a:gd name="connsiteY7" fmla="*/ 585044 h 1639144"/>
                <a:gd name="connsiteX8" fmla="*/ 1224230 w 1660678"/>
                <a:gd name="connsiteY8" fmla="*/ 737444 h 1639144"/>
                <a:gd name="connsiteX9" fmla="*/ 1008330 w 1660678"/>
                <a:gd name="connsiteY9" fmla="*/ 775544 h 1639144"/>
                <a:gd name="connsiteX10" fmla="*/ 919430 w 1660678"/>
                <a:gd name="connsiteY10" fmla="*/ 712044 h 1639144"/>
                <a:gd name="connsiteX11" fmla="*/ 874980 w 1660678"/>
                <a:gd name="connsiteY11" fmla="*/ 680294 h 1639144"/>
                <a:gd name="connsiteX12" fmla="*/ 773380 w 1660678"/>
                <a:gd name="connsiteY12" fmla="*/ 667594 h 1639144"/>
                <a:gd name="connsiteX13" fmla="*/ 728930 w 1660678"/>
                <a:gd name="connsiteY13" fmla="*/ 750144 h 1639144"/>
                <a:gd name="connsiteX14" fmla="*/ 665430 w 1660678"/>
                <a:gd name="connsiteY14" fmla="*/ 832694 h 1639144"/>
                <a:gd name="connsiteX15" fmla="*/ 481280 w 1660678"/>
                <a:gd name="connsiteY15" fmla="*/ 985094 h 1639144"/>
                <a:gd name="connsiteX16" fmla="*/ 373330 w 1660678"/>
                <a:gd name="connsiteY16" fmla="*/ 1010494 h 1639144"/>
                <a:gd name="connsiteX17" fmla="*/ 271730 w 1660678"/>
                <a:gd name="connsiteY17" fmla="*/ 1112094 h 1639144"/>
                <a:gd name="connsiteX18" fmla="*/ 144730 w 1660678"/>
                <a:gd name="connsiteY18" fmla="*/ 1099394 h 1639144"/>
                <a:gd name="connsiteX19" fmla="*/ 5030 w 1660678"/>
                <a:gd name="connsiteY19" fmla="*/ 1181944 h 1639144"/>
                <a:gd name="connsiteX20" fmla="*/ 36780 w 1660678"/>
                <a:gd name="connsiteY20" fmla="*/ 1321644 h 1639144"/>
                <a:gd name="connsiteX21" fmla="*/ 93930 w 1660678"/>
                <a:gd name="connsiteY21" fmla="*/ 1366094 h 1639144"/>
                <a:gd name="connsiteX22" fmla="*/ 214580 w 1660678"/>
                <a:gd name="connsiteY22" fmla="*/ 1378794 h 1639144"/>
                <a:gd name="connsiteX23" fmla="*/ 119330 w 1660678"/>
                <a:gd name="connsiteY23" fmla="*/ 1575644 h 1639144"/>
                <a:gd name="connsiteX24" fmla="*/ 74880 w 1660678"/>
                <a:gd name="connsiteY24" fmla="*/ 1639144 h 1639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660678" h="1639144">
                  <a:moveTo>
                    <a:pt x="1649680" y="159594"/>
                  </a:moveTo>
                  <a:cubicBezTo>
                    <a:pt x="1659205" y="118848"/>
                    <a:pt x="1668730" y="78102"/>
                    <a:pt x="1649680" y="51644"/>
                  </a:cubicBezTo>
                  <a:cubicBezTo>
                    <a:pt x="1630630" y="25186"/>
                    <a:pt x="1577713" y="-5506"/>
                    <a:pt x="1535380" y="844"/>
                  </a:cubicBezTo>
                  <a:cubicBezTo>
                    <a:pt x="1493047" y="7194"/>
                    <a:pt x="1418963" y="29419"/>
                    <a:pt x="1395680" y="89744"/>
                  </a:cubicBezTo>
                  <a:cubicBezTo>
                    <a:pt x="1372397" y="150069"/>
                    <a:pt x="1384038" y="306702"/>
                    <a:pt x="1395680" y="362794"/>
                  </a:cubicBezTo>
                  <a:cubicBezTo>
                    <a:pt x="1407322" y="418886"/>
                    <a:pt x="1462355" y="404069"/>
                    <a:pt x="1465530" y="426294"/>
                  </a:cubicBezTo>
                  <a:cubicBezTo>
                    <a:pt x="1468705" y="448519"/>
                    <a:pt x="1445422" y="469686"/>
                    <a:pt x="1414730" y="496144"/>
                  </a:cubicBezTo>
                  <a:cubicBezTo>
                    <a:pt x="1384038" y="522602"/>
                    <a:pt x="1313130" y="544827"/>
                    <a:pt x="1281380" y="585044"/>
                  </a:cubicBezTo>
                  <a:cubicBezTo>
                    <a:pt x="1249630" y="625261"/>
                    <a:pt x="1269738" y="705694"/>
                    <a:pt x="1224230" y="737444"/>
                  </a:cubicBezTo>
                  <a:cubicBezTo>
                    <a:pt x="1178722" y="769194"/>
                    <a:pt x="1059130" y="779777"/>
                    <a:pt x="1008330" y="775544"/>
                  </a:cubicBezTo>
                  <a:cubicBezTo>
                    <a:pt x="957530" y="771311"/>
                    <a:pt x="919430" y="712044"/>
                    <a:pt x="919430" y="712044"/>
                  </a:cubicBezTo>
                  <a:cubicBezTo>
                    <a:pt x="897205" y="696169"/>
                    <a:pt x="899322" y="687702"/>
                    <a:pt x="874980" y="680294"/>
                  </a:cubicBezTo>
                  <a:cubicBezTo>
                    <a:pt x="850638" y="672886"/>
                    <a:pt x="797722" y="655952"/>
                    <a:pt x="773380" y="667594"/>
                  </a:cubicBezTo>
                  <a:cubicBezTo>
                    <a:pt x="749038" y="679236"/>
                    <a:pt x="746922" y="722627"/>
                    <a:pt x="728930" y="750144"/>
                  </a:cubicBezTo>
                  <a:cubicBezTo>
                    <a:pt x="710938" y="777661"/>
                    <a:pt x="706705" y="793536"/>
                    <a:pt x="665430" y="832694"/>
                  </a:cubicBezTo>
                  <a:cubicBezTo>
                    <a:pt x="624155" y="871852"/>
                    <a:pt x="529963" y="955461"/>
                    <a:pt x="481280" y="985094"/>
                  </a:cubicBezTo>
                  <a:cubicBezTo>
                    <a:pt x="432597" y="1014727"/>
                    <a:pt x="408255" y="989327"/>
                    <a:pt x="373330" y="1010494"/>
                  </a:cubicBezTo>
                  <a:cubicBezTo>
                    <a:pt x="338405" y="1031661"/>
                    <a:pt x="309830" y="1097277"/>
                    <a:pt x="271730" y="1112094"/>
                  </a:cubicBezTo>
                  <a:cubicBezTo>
                    <a:pt x="233630" y="1126911"/>
                    <a:pt x="189180" y="1087752"/>
                    <a:pt x="144730" y="1099394"/>
                  </a:cubicBezTo>
                  <a:cubicBezTo>
                    <a:pt x="100280" y="1111036"/>
                    <a:pt x="23022" y="1144902"/>
                    <a:pt x="5030" y="1181944"/>
                  </a:cubicBezTo>
                  <a:cubicBezTo>
                    <a:pt x="-12962" y="1218986"/>
                    <a:pt x="21963" y="1290952"/>
                    <a:pt x="36780" y="1321644"/>
                  </a:cubicBezTo>
                  <a:cubicBezTo>
                    <a:pt x="51597" y="1352336"/>
                    <a:pt x="64297" y="1356569"/>
                    <a:pt x="93930" y="1366094"/>
                  </a:cubicBezTo>
                  <a:cubicBezTo>
                    <a:pt x="123563" y="1375619"/>
                    <a:pt x="210347" y="1343869"/>
                    <a:pt x="214580" y="1378794"/>
                  </a:cubicBezTo>
                  <a:cubicBezTo>
                    <a:pt x="218813" y="1413719"/>
                    <a:pt x="142613" y="1532252"/>
                    <a:pt x="119330" y="1575644"/>
                  </a:cubicBezTo>
                  <a:cubicBezTo>
                    <a:pt x="96047" y="1619036"/>
                    <a:pt x="85463" y="1629090"/>
                    <a:pt x="74880" y="1639144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  <p:sp>
          <p:nvSpPr>
            <p:cNvPr id="13" name="Forme libre : forme 12">
              <a:extLst>
                <a:ext uri="{FF2B5EF4-FFF2-40B4-BE49-F238E27FC236}">
                  <a16:creationId xmlns:a16="http://schemas.microsoft.com/office/drawing/2014/main" id="{529D98ED-C248-4E49-83CA-039AD5E1BA55}"/>
                </a:ext>
              </a:extLst>
            </p:cNvPr>
            <p:cNvSpPr/>
            <p:nvPr/>
          </p:nvSpPr>
          <p:spPr>
            <a:xfrm>
              <a:off x="2908829" y="2114550"/>
              <a:ext cx="5463008" cy="4432490"/>
            </a:xfrm>
            <a:custGeom>
              <a:avLst/>
              <a:gdLst>
                <a:gd name="connsiteX0" fmla="*/ 4850871 w 5463008"/>
                <a:gd name="connsiteY0" fmla="*/ 2965450 h 4432490"/>
                <a:gd name="connsiteX1" fmla="*/ 4787371 w 5463008"/>
                <a:gd name="connsiteY1" fmla="*/ 3124200 h 4432490"/>
                <a:gd name="connsiteX2" fmla="*/ 4825471 w 5463008"/>
                <a:gd name="connsiteY2" fmla="*/ 3194050 h 4432490"/>
                <a:gd name="connsiteX3" fmla="*/ 5054071 w 5463008"/>
                <a:gd name="connsiteY3" fmla="*/ 3124200 h 4432490"/>
                <a:gd name="connsiteX4" fmla="*/ 5181071 w 5463008"/>
                <a:gd name="connsiteY4" fmla="*/ 3308350 h 4432490"/>
                <a:gd name="connsiteX5" fmla="*/ 5384271 w 5463008"/>
                <a:gd name="connsiteY5" fmla="*/ 3371850 h 4432490"/>
                <a:gd name="connsiteX6" fmla="*/ 5371571 w 5463008"/>
                <a:gd name="connsiteY6" fmla="*/ 3511550 h 4432490"/>
                <a:gd name="connsiteX7" fmla="*/ 5447771 w 5463008"/>
                <a:gd name="connsiteY7" fmla="*/ 3644900 h 4432490"/>
                <a:gd name="connsiteX8" fmla="*/ 5308071 w 5463008"/>
                <a:gd name="connsiteY8" fmla="*/ 3714750 h 4432490"/>
                <a:gd name="connsiteX9" fmla="*/ 5460471 w 5463008"/>
                <a:gd name="connsiteY9" fmla="*/ 3873500 h 4432490"/>
                <a:gd name="connsiteX10" fmla="*/ 5377921 w 5463008"/>
                <a:gd name="connsiteY10" fmla="*/ 3987800 h 4432490"/>
                <a:gd name="connsiteX11" fmla="*/ 5066771 w 5463008"/>
                <a:gd name="connsiteY11" fmla="*/ 4108450 h 4432490"/>
                <a:gd name="connsiteX12" fmla="*/ 4977871 w 5463008"/>
                <a:gd name="connsiteY12" fmla="*/ 3987800 h 4432490"/>
                <a:gd name="connsiteX13" fmla="*/ 4838171 w 5463008"/>
                <a:gd name="connsiteY13" fmla="*/ 4070350 h 4432490"/>
                <a:gd name="connsiteX14" fmla="*/ 4723871 w 5463008"/>
                <a:gd name="connsiteY14" fmla="*/ 3848100 h 4432490"/>
                <a:gd name="connsiteX15" fmla="*/ 4596871 w 5463008"/>
                <a:gd name="connsiteY15" fmla="*/ 3810000 h 4432490"/>
                <a:gd name="connsiteX16" fmla="*/ 4336521 w 5463008"/>
                <a:gd name="connsiteY16" fmla="*/ 3829050 h 4432490"/>
                <a:gd name="connsiteX17" fmla="*/ 4190471 w 5463008"/>
                <a:gd name="connsiteY17" fmla="*/ 3740150 h 4432490"/>
                <a:gd name="connsiteX18" fmla="*/ 4082521 w 5463008"/>
                <a:gd name="connsiteY18" fmla="*/ 3892550 h 4432490"/>
                <a:gd name="connsiteX19" fmla="*/ 3892021 w 5463008"/>
                <a:gd name="connsiteY19" fmla="*/ 4013200 h 4432490"/>
                <a:gd name="connsiteX20" fmla="*/ 3872971 w 5463008"/>
                <a:gd name="connsiteY20" fmla="*/ 4102100 h 4432490"/>
                <a:gd name="connsiteX21" fmla="*/ 3745971 w 5463008"/>
                <a:gd name="connsiteY21" fmla="*/ 4273550 h 4432490"/>
                <a:gd name="connsiteX22" fmla="*/ 3555471 w 5463008"/>
                <a:gd name="connsiteY22" fmla="*/ 4356100 h 4432490"/>
                <a:gd name="connsiteX23" fmla="*/ 3295121 w 5463008"/>
                <a:gd name="connsiteY23" fmla="*/ 4356100 h 4432490"/>
                <a:gd name="connsiteX24" fmla="*/ 3085571 w 5463008"/>
                <a:gd name="connsiteY24" fmla="*/ 4432300 h 4432490"/>
                <a:gd name="connsiteX25" fmla="*/ 2958571 w 5463008"/>
                <a:gd name="connsiteY25" fmla="*/ 4330700 h 4432490"/>
                <a:gd name="connsiteX26" fmla="*/ 2831571 w 5463008"/>
                <a:gd name="connsiteY26" fmla="*/ 4267200 h 4432490"/>
                <a:gd name="connsiteX27" fmla="*/ 2729971 w 5463008"/>
                <a:gd name="connsiteY27" fmla="*/ 4076700 h 4432490"/>
                <a:gd name="connsiteX28" fmla="*/ 2583921 w 5463008"/>
                <a:gd name="connsiteY28" fmla="*/ 3987800 h 4432490"/>
                <a:gd name="connsiteX29" fmla="*/ 2387071 w 5463008"/>
                <a:gd name="connsiteY29" fmla="*/ 4064000 h 4432490"/>
                <a:gd name="connsiteX30" fmla="*/ 2183871 w 5463008"/>
                <a:gd name="connsiteY30" fmla="*/ 3835400 h 4432490"/>
                <a:gd name="connsiteX31" fmla="*/ 2126721 w 5463008"/>
                <a:gd name="connsiteY31" fmla="*/ 3803650 h 4432490"/>
                <a:gd name="connsiteX32" fmla="*/ 2260071 w 5463008"/>
                <a:gd name="connsiteY32" fmla="*/ 3365500 h 4432490"/>
                <a:gd name="connsiteX33" fmla="*/ 2069571 w 5463008"/>
                <a:gd name="connsiteY33" fmla="*/ 3060700 h 4432490"/>
                <a:gd name="connsiteX34" fmla="*/ 1828271 w 5463008"/>
                <a:gd name="connsiteY34" fmla="*/ 2673350 h 4432490"/>
                <a:gd name="connsiteX35" fmla="*/ 1783821 w 5463008"/>
                <a:gd name="connsiteY35" fmla="*/ 2584450 h 4432490"/>
                <a:gd name="connsiteX36" fmla="*/ 1612371 w 5463008"/>
                <a:gd name="connsiteY36" fmla="*/ 2343150 h 4432490"/>
                <a:gd name="connsiteX37" fmla="*/ 1910821 w 5463008"/>
                <a:gd name="connsiteY37" fmla="*/ 2044700 h 4432490"/>
                <a:gd name="connsiteX38" fmla="*/ 1783821 w 5463008"/>
                <a:gd name="connsiteY38" fmla="*/ 2025650 h 4432490"/>
                <a:gd name="connsiteX39" fmla="*/ 1853671 w 5463008"/>
                <a:gd name="connsiteY39" fmla="*/ 1866900 h 4432490"/>
                <a:gd name="connsiteX40" fmla="*/ 1910821 w 5463008"/>
                <a:gd name="connsiteY40" fmla="*/ 1746250 h 4432490"/>
                <a:gd name="connsiteX41" fmla="*/ 1853671 w 5463008"/>
                <a:gd name="connsiteY41" fmla="*/ 1365250 h 4432490"/>
                <a:gd name="connsiteX42" fmla="*/ 1752071 w 5463008"/>
                <a:gd name="connsiteY42" fmla="*/ 1187450 h 4432490"/>
                <a:gd name="connsiteX43" fmla="*/ 1555221 w 5463008"/>
                <a:gd name="connsiteY43" fmla="*/ 1187450 h 4432490"/>
                <a:gd name="connsiteX44" fmla="*/ 1491721 w 5463008"/>
                <a:gd name="connsiteY44" fmla="*/ 1168400 h 4432490"/>
                <a:gd name="connsiteX45" fmla="*/ 1434571 w 5463008"/>
                <a:gd name="connsiteY45" fmla="*/ 1289050 h 4432490"/>
                <a:gd name="connsiteX46" fmla="*/ 869421 w 5463008"/>
                <a:gd name="connsiteY46" fmla="*/ 1403350 h 4432490"/>
                <a:gd name="connsiteX47" fmla="*/ 748771 w 5463008"/>
                <a:gd name="connsiteY47" fmla="*/ 1365250 h 4432490"/>
                <a:gd name="connsiteX48" fmla="*/ 501121 w 5463008"/>
                <a:gd name="connsiteY48" fmla="*/ 1454150 h 4432490"/>
                <a:gd name="connsiteX49" fmla="*/ 323321 w 5463008"/>
                <a:gd name="connsiteY49" fmla="*/ 1473200 h 4432490"/>
                <a:gd name="connsiteX50" fmla="*/ 132821 w 5463008"/>
                <a:gd name="connsiteY50" fmla="*/ 1428750 h 4432490"/>
                <a:gd name="connsiteX51" fmla="*/ 285221 w 5463008"/>
                <a:gd name="connsiteY51" fmla="*/ 1384300 h 4432490"/>
                <a:gd name="connsiteX52" fmla="*/ 329671 w 5463008"/>
                <a:gd name="connsiteY52" fmla="*/ 1270000 h 4432490"/>
                <a:gd name="connsiteX53" fmla="*/ 266171 w 5463008"/>
                <a:gd name="connsiteY53" fmla="*/ 1003300 h 4432490"/>
                <a:gd name="connsiteX54" fmla="*/ 82021 w 5463008"/>
                <a:gd name="connsiteY54" fmla="*/ 1022350 h 4432490"/>
                <a:gd name="connsiteX55" fmla="*/ 5821 w 5463008"/>
                <a:gd name="connsiteY55" fmla="*/ 825500 h 4432490"/>
                <a:gd name="connsiteX56" fmla="*/ 228071 w 5463008"/>
                <a:gd name="connsiteY56" fmla="*/ 768350 h 4432490"/>
                <a:gd name="connsiteX57" fmla="*/ 285221 w 5463008"/>
                <a:gd name="connsiteY57" fmla="*/ 666750 h 4432490"/>
                <a:gd name="connsiteX58" fmla="*/ 348721 w 5463008"/>
                <a:gd name="connsiteY58" fmla="*/ 704850 h 4432490"/>
                <a:gd name="connsiteX59" fmla="*/ 285221 w 5463008"/>
                <a:gd name="connsiteY59" fmla="*/ 565150 h 4432490"/>
                <a:gd name="connsiteX60" fmla="*/ 355071 w 5463008"/>
                <a:gd name="connsiteY60" fmla="*/ 336550 h 4432490"/>
                <a:gd name="connsiteX61" fmla="*/ 418571 w 5463008"/>
                <a:gd name="connsiteY61" fmla="*/ 120650 h 4432490"/>
                <a:gd name="connsiteX62" fmla="*/ 577321 w 5463008"/>
                <a:gd name="connsiteY62" fmla="*/ 88900 h 4432490"/>
                <a:gd name="connsiteX63" fmla="*/ 653521 w 5463008"/>
                <a:gd name="connsiteY63" fmla="*/ 0 h 4432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5463008" h="4432490">
                  <a:moveTo>
                    <a:pt x="4850871" y="2965450"/>
                  </a:moveTo>
                  <a:cubicBezTo>
                    <a:pt x="4821237" y="3025775"/>
                    <a:pt x="4791604" y="3086100"/>
                    <a:pt x="4787371" y="3124200"/>
                  </a:cubicBezTo>
                  <a:cubicBezTo>
                    <a:pt x="4783138" y="3162300"/>
                    <a:pt x="4781021" y="3194050"/>
                    <a:pt x="4825471" y="3194050"/>
                  </a:cubicBezTo>
                  <a:cubicBezTo>
                    <a:pt x="4869921" y="3194050"/>
                    <a:pt x="4994804" y="3105150"/>
                    <a:pt x="5054071" y="3124200"/>
                  </a:cubicBezTo>
                  <a:cubicBezTo>
                    <a:pt x="5113338" y="3143250"/>
                    <a:pt x="5126038" y="3267075"/>
                    <a:pt x="5181071" y="3308350"/>
                  </a:cubicBezTo>
                  <a:cubicBezTo>
                    <a:pt x="5236104" y="3349625"/>
                    <a:pt x="5352521" y="3337983"/>
                    <a:pt x="5384271" y="3371850"/>
                  </a:cubicBezTo>
                  <a:cubicBezTo>
                    <a:pt x="5416021" y="3405717"/>
                    <a:pt x="5360988" y="3466042"/>
                    <a:pt x="5371571" y="3511550"/>
                  </a:cubicBezTo>
                  <a:cubicBezTo>
                    <a:pt x="5382154" y="3557058"/>
                    <a:pt x="5458354" y="3611033"/>
                    <a:pt x="5447771" y="3644900"/>
                  </a:cubicBezTo>
                  <a:cubicBezTo>
                    <a:pt x="5437188" y="3678767"/>
                    <a:pt x="5305954" y="3676650"/>
                    <a:pt x="5308071" y="3714750"/>
                  </a:cubicBezTo>
                  <a:cubicBezTo>
                    <a:pt x="5310188" y="3752850"/>
                    <a:pt x="5448829" y="3827992"/>
                    <a:pt x="5460471" y="3873500"/>
                  </a:cubicBezTo>
                  <a:cubicBezTo>
                    <a:pt x="5472113" y="3919008"/>
                    <a:pt x="5443538" y="3948642"/>
                    <a:pt x="5377921" y="3987800"/>
                  </a:cubicBezTo>
                  <a:cubicBezTo>
                    <a:pt x="5312304" y="4026958"/>
                    <a:pt x="5133446" y="4108450"/>
                    <a:pt x="5066771" y="4108450"/>
                  </a:cubicBezTo>
                  <a:cubicBezTo>
                    <a:pt x="5000096" y="4108450"/>
                    <a:pt x="5015971" y="3994150"/>
                    <a:pt x="4977871" y="3987800"/>
                  </a:cubicBezTo>
                  <a:cubicBezTo>
                    <a:pt x="4939771" y="3981450"/>
                    <a:pt x="4880504" y="4093633"/>
                    <a:pt x="4838171" y="4070350"/>
                  </a:cubicBezTo>
                  <a:cubicBezTo>
                    <a:pt x="4795838" y="4047067"/>
                    <a:pt x="4764088" y="3891492"/>
                    <a:pt x="4723871" y="3848100"/>
                  </a:cubicBezTo>
                  <a:cubicBezTo>
                    <a:pt x="4683654" y="3804708"/>
                    <a:pt x="4661429" y="3813175"/>
                    <a:pt x="4596871" y="3810000"/>
                  </a:cubicBezTo>
                  <a:cubicBezTo>
                    <a:pt x="4532313" y="3806825"/>
                    <a:pt x="4404254" y="3840692"/>
                    <a:pt x="4336521" y="3829050"/>
                  </a:cubicBezTo>
                  <a:cubicBezTo>
                    <a:pt x="4268788" y="3817408"/>
                    <a:pt x="4232804" y="3729567"/>
                    <a:pt x="4190471" y="3740150"/>
                  </a:cubicBezTo>
                  <a:cubicBezTo>
                    <a:pt x="4148138" y="3750733"/>
                    <a:pt x="4132263" y="3847042"/>
                    <a:pt x="4082521" y="3892550"/>
                  </a:cubicBezTo>
                  <a:cubicBezTo>
                    <a:pt x="4032779" y="3938058"/>
                    <a:pt x="3926946" y="3978275"/>
                    <a:pt x="3892021" y="4013200"/>
                  </a:cubicBezTo>
                  <a:cubicBezTo>
                    <a:pt x="3857096" y="4048125"/>
                    <a:pt x="3897313" y="4058708"/>
                    <a:pt x="3872971" y="4102100"/>
                  </a:cubicBezTo>
                  <a:cubicBezTo>
                    <a:pt x="3848629" y="4145492"/>
                    <a:pt x="3798888" y="4231217"/>
                    <a:pt x="3745971" y="4273550"/>
                  </a:cubicBezTo>
                  <a:cubicBezTo>
                    <a:pt x="3693054" y="4315883"/>
                    <a:pt x="3630613" y="4342342"/>
                    <a:pt x="3555471" y="4356100"/>
                  </a:cubicBezTo>
                  <a:cubicBezTo>
                    <a:pt x="3480329" y="4369858"/>
                    <a:pt x="3373438" y="4343400"/>
                    <a:pt x="3295121" y="4356100"/>
                  </a:cubicBezTo>
                  <a:cubicBezTo>
                    <a:pt x="3216804" y="4368800"/>
                    <a:pt x="3141663" y="4436533"/>
                    <a:pt x="3085571" y="4432300"/>
                  </a:cubicBezTo>
                  <a:cubicBezTo>
                    <a:pt x="3029479" y="4428067"/>
                    <a:pt x="3000904" y="4358217"/>
                    <a:pt x="2958571" y="4330700"/>
                  </a:cubicBezTo>
                  <a:cubicBezTo>
                    <a:pt x="2916238" y="4303183"/>
                    <a:pt x="2869671" y="4309533"/>
                    <a:pt x="2831571" y="4267200"/>
                  </a:cubicBezTo>
                  <a:cubicBezTo>
                    <a:pt x="2793471" y="4224867"/>
                    <a:pt x="2771246" y="4123267"/>
                    <a:pt x="2729971" y="4076700"/>
                  </a:cubicBezTo>
                  <a:cubicBezTo>
                    <a:pt x="2688696" y="4030133"/>
                    <a:pt x="2641071" y="3989917"/>
                    <a:pt x="2583921" y="3987800"/>
                  </a:cubicBezTo>
                  <a:cubicBezTo>
                    <a:pt x="2526771" y="3985683"/>
                    <a:pt x="2453746" y="4089400"/>
                    <a:pt x="2387071" y="4064000"/>
                  </a:cubicBezTo>
                  <a:cubicBezTo>
                    <a:pt x="2320396" y="4038600"/>
                    <a:pt x="2227263" y="3878792"/>
                    <a:pt x="2183871" y="3835400"/>
                  </a:cubicBezTo>
                  <a:cubicBezTo>
                    <a:pt x="2140479" y="3792008"/>
                    <a:pt x="2114021" y="3881967"/>
                    <a:pt x="2126721" y="3803650"/>
                  </a:cubicBezTo>
                  <a:cubicBezTo>
                    <a:pt x="2139421" y="3725333"/>
                    <a:pt x="2269596" y="3489325"/>
                    <a:pt x="2260071" y="3365500"/>
                  </a:cubicBezTo>
                  <a:cubicBezTo>
                    <a:pt x="2250546" y="3241675"/>
                    <a:pt x="2141538" y="3176058"/>
                    <a:pt x="2069571" y="3060700"/>
                  </a:cubicBezTo>
                  <a:cubicBezTo>
                    <a:pt x="1997604" y="2945342"/>
                    <a:pt x="1875896" y="2752725"/>
                    <a:pt x="1828271" y="2673350"/>
                  </a:cubicBezTo>
                  <a:cubicBezTo>
                    <a:pt x="1780646" y="2593975"/>
                    <a:pt x="1819804" y="2639483"/>
                    <a:pt x="1783821" y="2584450"/>
                  </a:cubicBezTo>
                  <a:cubicBezTo>
                    <a:pt x="1747838" y="2529417"/>
                    <a:pt x="1591204" y="2433108"/>
                    <a:pt x="1612371" y="2343150"/>
                  </a:cubicBezTo>
                  <a:cubicBezTo>
                    <a:pt x="1633538" y="2253192"/>
                    <a:pt x="1882246" y="2097617"/>
                    <a:pt x="1910821" y="2044700"/>
                  </a:cubicBezTo>
                  <a:cubicBezTo>
                    <a:pt x="1939396" y="1991783"/>
                    <a:pt x="1793346" y="2055283"/>
                    <a:pt x="1783821" y="2025650"/>
                  </a:cubicBezTo>
                  <a:cubicBezTo>
                    <a:pt x="1774296" y="1996017"/>
                    <a:pt x="1832504" y="1913467"/>
                    <a:pt x="1853671" y="1866900"/>
                  </a:cubicBezTo>
                  <a:cubicBezTo>
                    <a:pt x="1874838" y="1820333"/>
                    <a:pt x="1910821" y="1829858"/>
                    <a:pt x="1910821" y="1746250"/>
                  </a:cubicBezTo>
                  <a:cubicBezTo>
                    <a:pt x="1910821" y="1662642"/>
                    <a:pt x="1880129" y="1458383"/>
                    <a:pt x="1853671" y="1365250"/>
                  </a:cubicBezTo>
                  <a:cubicBezTo>
                    <a:pt x="1827213" y="1272117"/>
                    <a:pt x="1801813" y="1217083"/>
                    <a:pt x="1752071" y="1187450"/>
                  </a:cubicBezTo>
                  <a:cubicBezTo>
                    <a:pt x="1702329" y="1157817"/>
                    <a:pt x="1598613" y="1190625"/>
                    <a:pt x="1555221" y="1187450"/>
                  </a:cubicBezTo>
                  <a:cubicBezTo>
                    <a:pt x="1511829" y="1184275"/>
                    <a:pt x="1511829" y="1151467"/>
                    <a:pt x="1491721" y="1168400"/>
                  </a:cubicBezTo>
                  <a:cubicBezTo>
                    <a:pt x="1471613" y="1185333"/>
                    <a:pt x="1538288" y="1249892"/>
                    <a:pt x="1434571" y="1289050"/>
                  </a:cubicBezTo>
                  <a:cubicBezTo>
                    <a:pt x="1330854" y="1328208"/>
                    <a:pt x="983721" y="1390650"/>
                    <a:pt x="869421" y="1403350"/>
                  </a:cubicBezTo>
                  <a:cubicBezTo>
                    <a:pt x="755121" y="1416050"/>
                    <a:pt x="810154" y="1356783"/>
                    <a:pt x="748771" y="1365250"/>
                  </a:cubicBezTo>
                  <a:cubicBezTo>
                    <a:pt x="687388" y="1373717"/>
                    <a:pt x="572029" y="1436158"/>
                    <a:pt x="501121" y="1454150"/>
                  </a:cubicBezTo>
                  <a:cubicBezTo>
                    <a:pt x="430213" y="1472142"/>
                    <a:pt x="384704" y="1477433"/>
                    <a:pt x="323321" y="1473200"/>
                  </a:cubicBezTo>
                  <a:cubicBezTo>
                    <a:pt x="261938" y="1468967"/>
                    <a:pt x="139171" y="1443567"/>
                    <a:pt x="132821" y="1428750"/>
                  </a:cubicBezTo>
                  <a:cubicBezTo>
                    <a:pt x="126471" y="1413933"/>
                    <a:pt x="252413" y="1410758"/>
                    <a:pt x="285221" y="1384300"/>
                  </a:cubicBezTo>
                  <a:cubicBezTo>
                    <a:pt x="318029" y="1357842"/>
                    <a:pt x="332846" y="1333500"/>
                    <a:pt x="329671" y="1270000"/>
                  </a:cubicBezTo>
                  <a:cubicBezTo>
                    <a:pt x="326496" y="1206500"/>
                    <a:pt x="307446" y="1044575"/>
                    <a:pt x="266171" y="1003300"/>
                  </a:cubicBezTo>
                  <a:cubicBezTo>
                    <a:pt x="224896" y="962025"/>
                    <a:pt x="125413" y="1051983"/>
                    <a:pt x="82021" y="1022350"/>
                  </a:cubicBezTo>
                  <a:cubicBezTo>
                    <a:pt x="38629" y="992717"/>
                    <a:pt x="-18521" y="867833"/>
                    <a:pt x="5821" y="825500"/>
                  </a:cubicBezTo>
                  <a:cubicBezTo>
                    <a:pt x="30163" y="783167"/>
                    <a:pt x="181504" y="794808"/>
                    <a:pt x="228071" y="768350"/>
                  </a:cubicBezTo>
                  <a:cubicBezTo>
                    <a:pt x="274638" y="741892"/>
                    <a:pt x="265113" y="677333"/>
                    <a:pt x="285221" y="666750"/>
                  </a:cubicBezTo>
                  <a:cubicBezTo>
                    <a:pt x="305329" y="656167"/>
                    <a:pt x="348721" y="721783"/>
                    <a:pt x="348721" y="704850"/>
                  </a:cubicBezTo>
                  <a:cubicBezTo>
                    <a:pt x="348721" y="687917"/>
                    <a:pt x="284163" y="626533"/>
                    <a:pt x="285221" y="565150"/>
                  </a:cubicBezTo>
                  <a:cubicBezTo>
                    <a:pt x="286279" y="503767"/>
                    <a:pt x="332846" y="410633"/>
                    <a:pt x="355071" y="336550"/>
                  </a:cubicBezTo>
                  <a:cubicBezTo>
                    <a:pt x="377296" y="262467"/>
                    <a:pt x="381529" y="161925"/>
                    <a:pt x="418571" y="120650"/>
                  </a:cubicBezTo>
                  <a:cubicBezTo>
                    <a:pt x="455613" y="79375"/>
                    <a:pt x="538163" y="109008"/>
                    <a:pt x="577321" y="88900"/>
                  </a:cubicBezTo>
                  <a:cubicBezTo>
                    <a:pt x="616479" y="68792"/>
                    <a:pt x="635000" y="34396"/>
                    <a:pt x="653521" y="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  <p:sp>
          <p:nvSpPr>
            <p:cNvPr id="14" name="Forme libre : forme 13">
              <a:extLst>
                <a:ext uri="{FF2B5EF4-FFF2-40B4-BE49-F238E27FC236}">
                  <a16:creationId xmlns:a16="http://schemas.microsoft.com/office/drawing/2014/main" id="{4BEAE9BB-B4E2-4D9D-A0E1-3456242A1240}"/>
                </a:ext>
              </a:extLst>
            </p:cNvPr>
            <p:cNvSpPr/>
            <p:nvPr/>
          </p:nvSpPr>
          <p:spPr>
            <a:xfrm>
              <a:off x="3549650" y="692150"/>
              <a:ext cx="1968500" cy="1435100"/>
            </a:xfrm>
            <a:custGeom>
              <a:avLst/>
              <a:gdLst>
                <a:gd name="connsiteX0" fmla="*/ 0 w 1968500"/>
                <a:gd name="connsiteY0" fmla="*/ 1435100 h 1435100"/>
                <a:gd name="connsiteX1" fmla="*/ 57150 w 1968500"/>
                <a:gd name="connsiteY1" fmla="*/ 1314450 h 1435100"/>
                <a:gd name="connsiteX2" fmla="*/ 12700 w 1968500"/>
                <a:gd name="connsiteY2" fmla="*/ 1257300 h 1435100"/>
                <a:gd name="connsiteX3" fmla="*/ 76200 w 1968500"/>
                <a:gd name="connsiteY3" fmla="*/ 1149350 h 1435100"/>
                <a:gd name="connsiteX4" fmla="*/ 57150 w 1968500"/>
                <a:gd name="connsiteY4" fmla="*/ 1060450 h 1435100"/>
                <a:gd name="connsiteX5" fmla="*/ 234950 w 1968500"/>
                <a:gd name="connsiteY5" fmla="*/ 1206500 h 1435100"/>
                <a:gd name="connsiteX6" fmla="*/ 368300 w 1968500"/>
                <a:gd name="connsiteY6" fmla="*/ 1092200 h 1435100"/>
                <a:gd name="connsiteX7" fmla="*/ 514350 w 1968500"/>
                <a:gd name="connsiteY7" fmla="*/ 1035050 h 1435100"/>
                <a:gd name="connsiteX8" fmla="*/ 444500 w 1968500"/>
                <a:gd name="connsiteY8" fmla="*/ 863600 h 1435100"/>
                <a:gd name="connsiteX9" fmla="*/ 552450 w 1968500"/>
                <a:gd name="connsiteY9" fmla="*/ 749300 h 1435100"/>
                <a:gd name="connsiteX10" fmla="*/ 457200 w 1968500"/>
                <a:gd name="connsiteY10" fmla="*/ 596900 h 1435100"/>
                <a:gd name="connsiteX11" fmla="*/ 247650 w 1968500"/>
                <a:gd name="connsiteY11" fmla="*/ 482600 h 1435100"/>
                <a:gd name="connsiteX12" fmla="*/ 419100 w 1968500"/>
                <a:gd name="connsiteY12" fmla="*/ 457200 h 1435100"/>
                <a:gd name="connsiteX13" fmla="*/ 444500 w 1968500"/>
                <a:gd name="connsiteY13" fmla="*/ 298450 h 1435100"/>
                <a:gd name="connsiteX14" fmla="*/ 400050 w 1968500"/>
                <a:gd name="connsiteY14" fmla="*/ 203200 h 1435100"/>
                <a:gd name="connsiteX15" fmla="*/ 520700 w 1968500"/>
                <a:gd name="connsiteY15" fmla="*/ 196850 h 1435100"/>
                <a:gd name="connsiteX16" fmla="*/ 692150 w 1968500"/>
                <a:gd name="connsiteY16" fmla="*/ 247650 h 1435100"/>
                <a:gd name="connsiteX17" fmla="*/ 749300 w 1968500"/>
                <a:gd name="connsiteY17" fmla="*/ 234950 h 1435100"/>
                <a:gd name="connsiteX18" fmla="*/ 723900 w 1968500"/>
                <a:gd name="connsiteY18" fmla="*/ 177800 h 1435100"/>
                <a:gd name="connsiteX19" fmla="*/ 901700 w 1968500"/>
                <a:gd name="connsiteY19" fmla="*/ 152400 h 1435100"/>
                <a:gd name="connsiteX20" fmla="*/ 1028700 w 1968500"/>
                <a:gd name="connsiteY20" fmla="*/ 241300 h 1435100"/>
                <a:gd name="connsiteX21" fmla="*/ 1149350 w 1968500"/>
                <a:gd name="connsiteY21" fmla="*/ 241300 h 1435100"/>
                <a:gd name="connsiteX22" fmla="*/ 1371600 w 1968500"/>
                <a:gd name="connsiteY22" fmla="*/ 114300 h 1435100"/>
                <a:gd name="connsiteX23" fmla="*/ 1771650 w 1968500"/>
                <a:gd name="connsiteY23" fmla="*/ 101600 h 1435100"/>
                <a:gd name="connsiteX24" fmla="*/ 1968500 w 1968500"/>
                <a:gd name="connsiteY24" fmla="*/ 0 h 1435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968500" h="1435100">
                  <a:moveTo>
                    <a:pt x="0" y="1435100"/>
                  </a:moveTo>
                  <a:cubicBezTo>
                    <a:pt x="27516" y="1389591"/>
                    <a:pt x="55033" y="1344083"/>
                    <a:pt x="57150" y="1314450"/>
                  </a:cubicBezTo>
                  <a:cubicBezTo>
                    <a:pt x="59267" y="1284817"/>
                    <a:pt x="9525" y="1284817"/>
                    <a:pt x="12700" y="1257300"/>
                  </a:cubicBezTo>
                  <a:cubicBezTo>
                    <a:pt x="15875" y="1229783"/>
                    <a:pt x="68792" y="1182158"/>
                    <a:pt x="76200" y="1149350"/>
                  </a:cubicBezTo>
                  <a:cubicBezTo>
                    <a:pt x="83608" y="1116542"/>
                    <a:pt x="30692" y="1050925"/>
                    <a:pt x="57150" y="1060450"/>
                  </a:cubicBezTo>
                  <a:cubicBezTo>
                    <a:pt x="83608" y="1069975"/>
                    <a:pt x="183092" y="1201208"/>
                    <a:pt x="234950" y="1206500"/>
                  </a:cubicBezTo>
                  <a:cubicBezTo>
                    <a:pt x="286808" y="1211792"/>
                    <a:pt x="321733" y="1120775"/>
                    <a:pt x="368300" y="1092200"/>
                  </a:cubicBezTo>
                  <a:cubicBezTo>
                    <a:pt x="414867" y="1063625"/>
                    <a:pt x="501650" y="1073150"/>
                    <a:pt x="514350" y="1035050"/>
                  </a:cubicBezTo>
                  <a:cubicBezTo>
                    <a:pt x="527050" y="996950"/>
                    <a:pt x="438150" y="911225"/>
                    <a:pt x="444500" y="863600"/>
                  </a:cubicBezTo>
                  <a:cubicBezTo>
                    <a:pt x="450850" y="815975"/>
                    <a:pt x="550333" y="793750"/>
                    <a:pt x="552450" y="749300"/>
                  </a:cubicBezTo>
                  <a:cubicBezTo>
                    <a:pt x="554567" y="704850"/>
                    <a:pt x="508000" y="641350"/>
                    <a:pt x="457200" y="596900"/>
                  </a:cubicBezTo>
                  <a:cubicBezTo>
                    <a:pt x="406400" y="552450"/>
                    <a:pt x="254000" y="505883"/>
                    <a:pt x="247650" y="482600"/>
                  </a:cubicBezTo>
                  <a:cubicBezTo>
                    <a:pt x="241300" y="459317"/>
                    <a:pt x="386292" y="487892"/>
                    <a:pt x="419100" y="457200"/>
                  </a:cubicBezTo>
                  <a:cubicBezTo>
                    <a:pt x="451908" y="426508"/>
                    <a:pt x="447675" y="340783"/>
                    <a:pt x="444500" y="298450"/>
                  </a:cubicBezTo>
                  <a:cubicBezTo>
                    <a:pt x="441325" y="256117"/>
                    <a:pt x="387350" y="220133"/>
                    <a:pt x="400050" y="203200"/>
                  </a:cubicBezTo>
                  <a:cubicBezTo>
                    <a:pt x="412750" y="186267"/>
                    <a:pt x="472017" y="189442"/>
                    <a:pt x="520700" y="196850"/>
                  </a:cubicBezTo>
                  <a:cubicBezTo>
                    <a:pt x="569383" y="204258"/>
                    <a:pt x="654050" y="241300"/>
                    <a:pt x="692150" y="247650"/>
                  </a:cubicBezTo>
                  <a:cubicBezTo>
                    <a:pt x="730250" y="254000"/>
                    <a:pt x="744008" y="246592"/>
                    <a:pt x="749300" y="234950"/>
                  </a:cubicBezTo>
                  <a:cubicBezTo>
                    <a:pt x="754592" y="223308"/>
                    <a:pt x="698500" y="191558"/>
                    <a:pt x="723900" y="177800"/>
                  </a:cubicBezTo>
                  <a:cubicBezTo>
                    <a:pt x="749300" y="164042"/>
                    <a:pt x="850900" y="141817"/>
                    <a:pt x="901700" y="152400"/>
                  </a:cubicBezTo>
                  <a:cubicBezTo>
                    <a:pt x="952500" y="162983"/>
                    <a:pt x="987425" y="226483"/>
                    <a:pt x="1028700" y="241300"/>
                  </a:cubicBezTo>
                  <a:cubicBezTo>
                    <a:pt x="1069975" y="256117"/>
                    <a:pt x="1092200" y="262467"/>
                    <a:pt x="1149350" y="241300"/>
                  </a:cubicBezTo>
                  <a:cubicBezTo>
                    <a:pt x="1206500" y="220133"/>
                    <a:pt x="1267883" y="137583"/>
                    <a:pt x="1371600" y="114300"/>
                  </a:cubicBezTo>
                  <a:cubicBezTo>
                    <a:pt x="1475317" y="91017"/>
                    <a:pt x="1672167" y="120650"/>
                    <a:pt x="1771650" y="101600"/>
                  </a:cubicBezTo>
                  <a:cubicBezTo>
                    <a:pt x="1871133" y="82550"/>
                    <a:pt x="1919816" y="41275"/>
                    <a:pt x="1968500" y="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</p:grpSp>
      <p:sp>
        <p:nvSpPr>
          <p:cNvPr id="16" name="Forme libre : forme 15">
            <a:extLst>
              <a:ext uri="{FF2B5EF4-FFF2-40B4-BE49-F238E27FC236}">
                <a16:creationId xmlns:a16="http://schemas.microsoft.com/office/drawing/2014/main" id="{EEB2F3E0-154F-4066-8E25-50B79DF581A1}"/>
              </a:ext>
            </a:extLst>
          </p:cNvPr>
          <p:cNvSpPr/>
          <p:nvPr/>
        </p:nvSpPr>
        <p:spPr>
          <a:xfrm>
            <a:off x="6386513" y="1743075"/>
            <a:ext cx="1609792" cy="2833688"/>
          </a:xfrm>
          <a:custGeom>
            <a:avLst/>
            <a:gdLst>
              <a:gd name="connsiteX0" fmla="*/ 1314450 w 1609792"/>
              <a:gd name="connsiteY0" fmla="*/ 0 h 2833688"/>
              <a:gd name="connsiteX1" fmla="*/ 1223962 w 1609792"/>
              <a:gd name="connsiteY1" fmla="*/ 114300 h 2833688"/>
              <a:gd name="connsiteX2" fmla="*/ 1095375 w 1609792"/>
              <a:gd name="connsiteY2" fmla="*/ 52388 h 2833688"/>
              <a:gd name="connsiteX3" fmla="*/ 1028700 w 1609792"/>
              <a:gd name="connsiteY3" fmla="*/ 128588 h 2833688"/>
              <a:gd name="connsiteX4" fmla="*/ 1071562 w 1609792"/>
              <a:gd name="connsiteY4" fmla="*/ 400050 h 2833688"/>
              <a:gd name="connsiteX5" fmla="*/ 923925 w 1609792"/>
              <a:gd name="connsiteY5" fmla="*/ 328613 h 2833688"/>
              <a:gd name="connsiteX6" fmla="*/ 800100 w 1609792"/>
              <a:gd name="connsiteY6" fmla="*/ 328613 h 2833688"/>
              <a:gd name="connsiteX7" fmla="*/ 804862 w 1609792"/>
              <a:gd name="connsiteY7" fmla="*/ 266700 h 2833688"/>
              <a:gd name="connsiteX8" fmla="*/ 742950 w 1609792"/>
              <a:gd name="connsiteY8" fmla="*/ 252413 h 2833688"/>
              <a:gd name="connsiteX9" fmla="*/ 566737 w 1609792"/>
              <a:gd name="connsiteY9" fmla="*/ 381000 h 2833688"/>
              <a:gd name="connsiteX10" fmla="*/ 385762 w 1609792"/>
              <a:gd name="connsiteY10" fmla="*/ 219075 h 2833688"/>
              <a:gd name="connsiteX11" fmla="*/ 280987 w 1609792"/>
              <a:gd name="connsiteY11" fmla="*/ 219075 h 2833688"/>
              <a:gd name="connsiteX12" fmla="*/ 95250 w 1609792"/>
              <a:gd name="connsiteY12" fmla="*/ 342900 h 2833688"/>
              <a:gd name="connsiteX13" fmla="*/ 19050 w 1609792"/>
              <a:gd name="connsiteY13" fmla="*/ 490538 h 2833688"/>
              <a:gd name="connsiteX14" fmla="*/ 85725 w 1609792"/>
              <a:gd name="connsiteY14" fmla="*/ 609600 h 2833688"/>
              <a:gd name="connsiteX15" fmla="*/ 0 w 1609792"/>
              <a:gd name="connsiteY15" fmla="*/ 771525 h 2833688"/>
              <a:gd name="connsiteX16" fmla="*/ 85725 w 1609792"/>
              <a:gd name="connsiteY16" fmla="*/ 857250 h 2833688"/>
              <a:gd name="connsiteX17" fmla="*/ 52387 w 1609792"/>
              <a:gd name="connsiteY17" fmla="*/ 962025 h 2833688"/>
              <a:gd name="connsiteX18" fmla="*/ 185737 w 1609792"/>
              <a:gd name="connsiteY18" fmla="*/ 1047750 h 2833688"/>
              <a:gd name="connsiteX19" fmla="*/ 314325 w 1609792"/>
              <a:gd name="connsiteY19" fmla="*/ 1014413 h 2833688"/>
              <a:gd name="connsiteX20" fmla="*/ 423862 w 1609792"/>
              <a:gd name="connsiteY20" fmla="*/ 1114425 h 2833688"/>
              <a:gd name="connsiteX21" fmla="*/ 557212 w 1609792"/>
              <a:gd name="connsiteY21" fmla="*/ 1119188 h 2833688"/>
              <a:gd name="connsiteX22" fmla="*/ 714375 w 1609792"/>
              <a:gd name="connsiteY22" fmla="*/ 1243013 h 2833688"/>
              <a:gd name="connsiteX23" fmla="*/ 790575 w 1609792"/>
              <a:gd name="connsiteY23" fmla="*/ 1357313 h 2833688"/>
              <a:gd name="connsiteX24" fmla="*/ 938212 w 1609792"/>
              <a:gd name="connsiteY24" fmla="*/ 1362075 h 2833688"/>
              <a:gd name="connsiteX25" fmla="*/ 1062037 w 1609792"/>
              <a:gd name="connsiteY25" fmla="*/ 1471613 h 2833688"/>
              <a:gd name="connsiteX26" fmla="*/ 1162050 w 1609792"/>
              <a:gd name="connsiteY26" fmla="*/ 1419225 h 2833688"/>
              <a:gd name="connsiteX27" fmla="*/ 1171575 w 1609792"/>
              <a:gd name="connsiteY27" fmla="*/ 1524000 h 2833688"/>
              <a:gd name="connsiteX28" fmla="*/ 1257300 w 1609792"/>
              <a:gd name="connsiteY28" fmla="*/ 1695450 h 2833688"/>
              <a:gd name="connsiteX29" fmla="*/ 1195387 w 1609792"/>
              <a:gd name="connsiteY29" fmla="*/ 1757363 h 2833688"/>
              <a:gd name="connsiteX30" fmla="*/ 1281112 w 1609792"/>
              <a:gd name="connsiteY30" fmla="*/ 1981200 h 2833688"/>
              <a:gd name="connsiteX31" fmla="*/ 1343025 w 1609792"/>
              <a:gd name="connsiteY31" fmla="*/ 2038350 h 2833688"/>
              <a:gd name="connsiteX32" fmla="*/ 1228725 w 1609792"/>
              <a:gd name="connsiteY32" fmla="*/ 2214563 h 2833688"/>
              <a:gd name="connsiteX33" fmla="*/ 1347787 w 1609792"/>
              <a:gd name="connsiteY33" fmla="*/ 2252663 h 2833688"/>
              <a:gd name="connsiteX34" fmla="*/ 1438275 w 1609792"/>
              <a:gd name="connsiteY34" fmla="*/ 2176463 h 2833688"/>
              <a:gd name="connsiteX35" fmla="*/ 1576387 w 1609792"/>
              <a:gd name="connsiteY35" fmla="*/ 2390775 h 2833688"/>
              <a:gd name="connsiteX36" fmla="*/ 1524000 w 1609792"/>
              <a:gd name="connsiteY36" fmla="*/ 2452688 h 2833688"/>
              <a:gd name="connsiteX37" fmla="*/ 1609725 w 1609792"/>
              <a:gd name="connsiteY37" fmla="*/ 2619375 h 2833688"/>
              <a:gd name="connsiteX38" fmla="*/ 1538287 w 1609792"/>
              <a:gd name="connsiteY38" fmla="*/ 2728913 h 2833688"/>
              <a:gd name="connsiteX39" fmla="*/ 1533525 w 1609792"/>
              <a:gd name="connsiteY39" fmla="*/ 2833688 h 28336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1609792" h="2833688">
                <a:moveTo>
                  <a:pt x="1314450" y="0"/>
                </a:moveTo>
                <a:cubicBezTo>
                  <a:pt x="1287462" y="52784"/>
                  <a:pt x="1260474" y="105569"/>
                  <a:pt x="1223962" y="114300"/>
                </a:cubicBezTo>
                <a:cubicBezTo>
                  <a:pt x="1187449" y="123031"/>
                  <a:pt x="1127919" y="50007"/>
                  <a:pt x="1095375" y="52388"/>
                </a:cubicBezTo>
                <a:cubicBezTo>
                  <a:pt x="1062831" y="54769"/>
                  <a:pt x="1032669" y="70644"/>
                  <a:pt x="1028700" y="128588"/>
                </a:cubicBezTo>
                <a:cubicBezTo>
                  <a:pt x="1024731" y="186532"/>
                  <a:pt x="1089024" y="366713"/>
                  <a:pt x="1071562" y="400050"/>
                </a:cubicBezTo>
                <a:cubicBezTo>
                  <a:pt x="1054100" y="433387"/>
                  <a:pt x="969169" y="340519"/>
                  <a:pt x="923925" y="328613"/>
                </a:cubicBezTo>
                <a:cubicBezTo>
                  <a:pt x="878681" y="316707"/>
                  <a:pt x="819944" y="338932"/>
                  <a:pt x="800100" y="328613"/>
                </a:cubicBezTo>
                <a:cubicBezTo>
                  <a:pt x="780256" y="318294"/>
                  <a:pt x="814387" y="279400"/>
                  <a:pt x="804862" y="266700"/>
                </a:cubicBezTo>
                <a:cubicBezTo>
                  <a:pt x="795337" y="254000"/>
                  <a:pt x="782638" y="233363"/>
                  <a:pt x="742950" y="252413"/>
                </a:cubicBezTo>
                <a:cubicBezTo>
                  <a:pt x="703262" y="271463"/>
                  <a:pt x="626268" y="386556"/>
                  <a:pt x="566737" y="381000"/>
                </a:cubicBezTo>
                <a:cubicBezTo>
                  <a:pt x="507206" y="375444"/>
                  <a:pt x="433387" y="246062"/>
                  <a:pt x="385762" y="219075"/>
                </a:cubicBezTo>
                <a:cubicBezTo>
                  <a:pt x="338137" y="192088"/>
                  <a:pt x="329406" y="198438"/>
                  <a:pt x="280987" y="219075"/>
                </a:cubicBezTo>
                <a:cubicBezTo>
                  <a:pt x="232568" y="239712"/>
                  <a:pt x="138906" y="297656"/>
                  <a:pt x="95250" y="342900"/>
                </a:cubicBezTo>
                <a:cubicBezTo>
                  <a:pt x="51594" y="388144"/>
                  <a:pt x="20637" y="446088"/>
                  <a:pt x="19050" y="490538"/>
                </a:cubicBezTo>
                <a:cubicBezTo>
                  <a:pt x="17462" y="534988"/>
                  <a:pt x="88900" y="562769"/>
                  <a:pt x="85725" y="609600"/>
                </a:cubicBezTo>
                <a:cubicBezTo>
                  <a:pt x="82550" y="656431"/>
                  <a:pt x="0" y="730250"/>
                  <a:pt x="0" y="771525"/>
                </a:cubicBezTo>
                <a:cubicBezTo>
                  <a:pt x="0" y="812800"/>
                  <a:pt x="76994" y="825500"/>
                  <a:pt x="85725" y="857250"/>
                </a:cubicBezTo>
                <a:cubicBezTo>
                  <a:pt x="94456" y="889000"/>
                  <a:pt x="35718" y="930275"/>
                  <a:pt x="52387" y="962025"/>
                </a:cubicBezTo>
                <a:cubicBezTo>
                  <a:pt x="69056" y="993775"/>
                  <a:pt x="142081" y="1039019"/>
                  <a:pt x="185737" y="1047750"/>
                </a:cubicBezTo>
                <a:cubicBezTo>
                  <a:pt x="229393" y="1056481"/>
                  <a:pt x="274637" y="1003301"/>
                  <a:pt x="314325" y="1014413"/>
                </a:cubicBezTo>
                <a:cubicBezTo>
                  <a:pt x="354012" y="1025526"/>
                  <a:pt x="383381" y="1096963"/>
                  <a:pt x="423862" y="1114425"/>
                </a:cubicBezTo>
                <a:cubicBezTo>
                  <a:pt x="464343" y="1131887"/>
                  <a:pt x="508793" y="1097757"/>
                  <a:pt x="557212" y="1119188"/>
                </a:cubicBezTo>
                <a:cubicBezTo>
                  <a:pt x="605631" y="1140619"/>
                  <a:pt x="675481" y="1203325"/>
                  <a:pt x="714375" y="1243013"/>
                </a:cubicBezTo>
                <a:cubicBezTo>
                  <a:pt x="753269" y="1282701"/>
                  <a:pt x="753269" y="1337469"/>
                  <a:pt x="790575" y="1357313"/>
                </a:cubicBezTo>
                <a:cubicBezTo>
                  <a:pt x="827881" y="1377157"/>
                  <a:pt x="892968" y="1343025"/>
                  <a:pt x="938212" y="1362075"/>
                </a:cubicBezTo>
                <a:cubicBezTo>
                  <a:pt x="983456" y="1381125"/>
                  <a:pt x="1024731" y="1462088"/>
                  <a:pt x="1062037" y="1471613"/>
                </a:cubicBezTo>
                <a:cubicBezTo>
                  <a:pt x="1099343" y="1481138"/>
                  <a:pt x="1143794" y="1410494"/>
                  <a:pt x="1162050" y="1419225"/>
                </a:cubicBezTo>
                <a:cubicBezTo>
                  <a:pt x="1180306" y="1427956"/>
                  <a:pt x="1155700" y="1477963"/>
                  <a:pt x="1171575" y="1524000"/>
                </a:cubicBezTo>
                <a:cubicBezTo>
                  <a:pt x="1187450" y="1570038"/>
                  <a:pt x="1253331" y="1656556"/>
                  <a:pt x="1257300" y="1695450"/>
                </a:cubicBezTo>
                <a:cubicBezTo>
                  <a:pt x="1261269" y="1734344"/>
                  <a:pt x="1191418" y="1709738"/>
                  <a:pt x="1195387" y="1757363"/>
                </a:cubicBezTo>
                <a:cubicBezTo>
                  <a:pt x="1199356" y="1804988"/>
                  <a:pt x="1256506" y="1934369"/>
                  <a:pt x="1281112" y="1981200"/>
                </a:cubicBezTo>
                <a:cubicBezTo>
                  <a:pt x="1305718" y="2028031"/>
                  <a:pt x="1351756" y="1999456"/>
                  <a:pt x="1343025" y="2038350"/>
                </a:cubicBezTo>
                <a:cubicBezTo>
                  <a:pt x="1334294" y="2077244"/>
                  <a:pt x="1227931" y="2178844"/>
                  <a:pt x="1228725" y="2214563"/>
                </a:cubicBezTo>
                <a:cubicBezTo>
                  <a:pt x="1229519" y="2250282"/>
                  <a:pt x="1312862" y="2259013"/>
                  <a:pt x="1347787" y="2252663"/>
                </a:cubicBezTo>
                <a:cubicBezTo>
                  <a:pt x="1382712" y="2246313"/>
                  <a:pt x="1400175" y="2153444"/>
                  <a:pt x="1438275" y="2176463"/>
                </a:cubicBezTo>
                <a:cubicBezTo>
                  <a:pt x="1476375" y="2199482"/>
                  <a:pt x="1562100" y="2344738"/>
                  <a:pt x="1576387" y="2390775"/>
                </a:cubicBezTo>
                <a:cubicBezTo>
                  <a:pt x="1590674" y="2436812"/>
                  <a:pt x="1518444" y="2414588"/>
                  <a:pt x="1524000" y="2452688"/>
                </a:cubicBezTo>
                <a:cubicBezTo>
                  <a:pt x="1529556" y="2490788"/>
                  <a:pt x="1607344" y="2573338"/>
                  <a:pt x="1609725" y="2619375"/>
                </a:cubicBezTo>
                <a:cubicBezTo>
                  <a:pt x="1612106" y="2665412"/>
                  <a:pt x="1550987" y="2693194"/>
                  <a:pt x="1538287" y="2728913"/>
                </a:cubicBezTo>
                <a:cubicBezTo>
                  <a:pt x="1525587" y="2764632"/>
                  <a:pt x="1529556" y="2799160"/>
                  <a:pt x="1533525" y="2833688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7" name="Forme libre : forme 16">
            <a:extLst>
              <a:ext uri="{FF2B5EF4-FFF2-40B4-BE49-F238E27FC236}">
                <a16:creationId xmlns:a16="http://schemas.microsoft.com/office/drawing/2014/main" id="{6B897376-6770-4E5A-9E1D-3002D87E2B1B}"/>
              </a:ext>
            </a:extLst>
          </p:cNvPr>
          <p:cNvSpPr/>
          <p:nvPr/>
        </p:nvSpPr>
        <p:spPr>
          <a:xfrm>
            <a:off x="5562410" y="1019175"/>
            <a:ext cx="1024052" cy="981075"/>
          </a:xfrm>
          <a:custGeom>
            <a:avLst/>
            <a:gdLst>
              <a:gd name="connsiteX0" fmla="*/ 352615 w 1024052"/>
              <a:gd name="connsiteY0" fmla="*/ 0 h 981075"/>
              <a:gd name="connsiteX1" fmla="*/ 385953 w 1024052"/>
              <a:gd name="connsiteY1" fmla="*/ 147638 h 981075"/>
              <a:gd name="connsiteX2" fmla="*/ 433578 w 1024052"/>
              <a:gd name="connsiteY2" fmla="*/ 223838 h 981075"/>
              <a:gd name="connsiteX3" fmla="*/ 14478 w 1024052"/>
              <a:gd name="connsiteY3" fmla="*/ 481013 h 981075"/>
              <a:gd name="connsiteX4" fmla="*/ 128778 w 1024052"/>
              <a:gd name="connsiteY4" fmla="*/ 547688 h 981075"/>
              <a:gd name="connsiteX5" fmla="*/ 443103 w 1024052"/>
              <a:gd name="connsiteY5" fmla="*/ 623888 h 981075"/>
              <a:gd name="connsiteX6" fmla="*/ 666940 w 1024052"/>
              <a:gd name="connsiteY6" fmla="*/ 923925 h 981075"/>
              <a:gd name="connsiteX7" fmla="*/ 814578 w 1024052"/>
              <a:gd name="connsiteY7" fmla="*/ 790575 h 981075"/>
              <a:gd name="connsiteX8" fmla="*/ 900303 w 1024052"/>
              <a:gd name="connsiteY8" fmla="*/ 900113 h 981075"/>
              <a:gd name="connsiteX9" fmla="*/ 1009840 w 1024052"/>
              <a:gd name="connsiteY9" fmla="*/ 857250 h 981075"/>
              <a:gd name="connsiteX10" fmla="*/ 1019365 w 1024052"/>
              <a:gd name="connsiteY10" fmla="*/ 981075 h 981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024052" h="981075">
                <a:moveTo>
                  <a:pt x="352615" y="0"/>
                </a:moveTo>
                <a:cubicBezTo>
                  <a:pt x="362537" y="55166"/>
                  <a:pt x="372459" y="110332"/>
                  <a:pt x="385953" y="147638"/>
                </a:cubicBezTo>
                <a:cubicBezTo>
                  <a:pt x="399447" y="184944"/>
                  <a:pt x="495491" y="168276"/>
                  <a:pt x="433578" y="223838"/>
                </a:cubicBezTo>
                <a:cubicBezTo>
                  <a:pt x="371666" y="279401"/>
                  <a:pt x="65278" y="427038"/>
                  <a:pt x="14478" y="481013"/>
                </a:cubicBezTo>
                <a:cubicBezTo>
                  <a:pt x="-36322" y="534988"/>
                  <a:pt x="57341" y="523876"/>
                  <a:pt x="128778" y="547688"/>
                </a:cubicBezTo>
                <a:cubicBezTo>
                  <a:pt x="200215" y="571500"/>
                  <a:pt x="353409" y="561182"/>
                  <a:pt x="443103" y="623888"/>
                </a:cubicBezTo>
                <a:cubicBezTo>
                  <a:pt x="532797" y="686594"/>
                  <a:pt x="605028" y="896144"/>
                  <a:pt x="666940" y="923925"/>
                </a:cubicBezTo>
                <a:cubicBezTo>
                  <a:pt x="728852" y="951706"/>
                  <a:pt x="775684" y="794544"/>
                  <a:pt x="814578" y="790575"/>
                </a:cubicBezTo>
                <a:cubicBezTo>
                  <a:pt x="853472" y="786606"/>
                  <a:pt x="867759" y="889001"/>
                  <a:pt x="900303" y="900113"/>
                </a:cubicBezTo>
                <a:cubicBezTo>
                  <a:pt x="932847" y="911225"/>
                  <a:pt x="989996" y="843756"/>
                  <a:pt x="1009840" y="857250"/>
                </a:cubicBezTo>
                <a:cubicBezTo>
                  <a:pt x="1029684" y="870744"/>
                  <a:pt x="1024524" y="925909"/>
                  <a:pt x="1019365" y="981075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8" name="Forme libre : forme 17">
            <a:extLst>
              <a:ext uri="{FF2B5EF4-FFF2-40B4-BE49-F238E27FC236}">
                <a16:creationId xmlns:a16="http://schemas.microsoft.com/office/drawing/2014/main" id="{20498A84-F3E1-452B-9923-BAD59EE2CD91}"/>
              </a:ext>
            </a:extLst>
          </p:cNvPr>
          <p:cNvSpPr/>
          <p:nvPr/>
        </p:nvSpPr>
        <p:spPr>
          <a:xfrm>
            <a:off x="4067175" y="1719263"/>
            <a:ext cx="2319338" cy="1011041"/>
          </a:xfrm>
          <a:custGeom>
            <a:avLst/>
            <a:gdLst>
              <a:gd name="connsiteX0" fmla="*/ 0 w 2319338"/>
              <a:gd name="connsiteY0" fmla="*/ 0 h 1011041"/>
              <a:gd name="connsiteX1" fmla="*/ 119063 w 2319338"/>
              <a:gd name="connsiteY1" fmla="*/ 80962 h 1011041"/>
              <a:gd name="connsiteX2" fmla="*/ 157163 w 2319338"/>
              <a:gd name="connsiteY2" fmla="*/ 228600 h 1011041"/>
              <a:gd name="connsiteX3" fmla="*/ 247650 w 2319338"/>
              <a:gd name="connsiteY3" fmla="*/ 214312 h 1011041"/>
              <a:gd name="connsiteX4" fmla="*/ 271463 w 2319338"/>
              <a:gd name="connsiteY4" fmla="*/ 123825 h 1011041"/>
              <a:gd name="connsiteX5" fmla="*/ 319088 w 2319338"/>
              <a:gd name="connsiteY5" fmla="*/ 223837 h 1011041"/>
              <a:gd name="connsiteX6" fmla="*/ 442913 w 2319338"/>
              <a:gd name="connsiteY6" fmla="*/ 247650 h 1011041"/>
              <a:gd name="connsiteX7" fmla="*/ 490538 w 2319338"/>
              <a:gd name="connsiteY7" fmla="*/ 104775 h 1011041"/>
              <a:gd name="connsiteX8" fmla="*/ 619125 w 2319338"/>
              <a:gd name="connsiteY8" fmla="*/ 28575 h 1011041"/>
              <a:gd name="connsiteX9" fmla="*/ 681038 w 2319338"/>
              <a:gd name="connsiteY9" fmla="*/ 133350 h 1011041"/>
              <a:gd name="connsiteX10" fmla="*/ 795338 w 2319338"/>
              <a:gd name="connsiteY10" fmla="*/ 223837 h 1011041"/>
              <a:gd name="connsiteX11" fmla="*/ 909638 w 2319338"/>
              <a:gd name="connsiteY11" fmla="*/ 419100 h 1011041"/>
              <a:gd name="connsiteX12" fmla="*/ 1100138 w 2319338"/>
              <a:gd name="connsiteY12" fmla="*/ 690562 h 1011041"/>
              <a:gd name="connsiteX13" fmla="*/ 1404938 w 2319338"/>
              <a:gd name="connsiteY13" fmla="*/ 576262 h 1011041"/>
              <a:gd name="connsiteX14" fmla="*/ 1528763 w 2319338"/>
              <a:gd name="connsiteY14" fmla="*/ 733425 h 1011041"/>
              <a:gd name="connsiteX15" fmla="*/ 1733550 w 2319338"/>
              <a:gd name="connsiteY15" fmla="*/ 619125 h 1011041"/>
              <a:gd name="connsiteX16" fmla="*/ 1819275 w 2319338"/>
              <a:gd name="connsiteY16" fmla="*/ 771525 h 1011041"/>
              <a:gd name="connsiteX17" fmla="*/ 1776413 w 2319338"/>
              <a:gd name="connsiteY17" fmla="*/ 957262 h 1011041"/>
              <a:gd name="connsiteX18" fmla="*/ 1828800 w 2319338"/>
              <a:gd name="connsiteY18" fmla="*/ 1004887 h 1011041"/>
              <a:gd name="connsiteX19" fmla="*/ 2095500 w 2319338"/>
              <a:gd name="connsiteY19" fmla="*/ 842962 h 1011041"/>
              <a:gd name="connsiteX20" fmla="*/ 2176463 w 2319338"/>
              <a:gd name="connsiteY20" fmla="*/ 900112 h 1011041"/>
              <a:gd name="connsiteX21" fmla="*/ 2295525 w 2319338"/>
              <a:gd name="connsiteY21" fmla="*/ 862012 h 1011041"/>
              <a:gd name="connsiteX22" fmla="*/ 2319338 w 2319338"/>
              <a:gd name="connsiteY22" fmla="*/ 795337 h 10110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2319338" h="1011041">
                <a:moveTo>
                  <a:pt x="0" y="0"/>
                </a:moveTo>
                <a:cubicBezTo>
                  <a:pt x="46434" y="21431"/>
                  <a:pt x="92869" y="42862"/>
                  <a:pt x="119063" y="80962"/>
                </a:cubicBezTo>
                <a:cubicBezTo>
                  <a:pt x="145257" y="119062"/>
                  <a:pt x="135732" y="206375"/>
                  <a:pt x="157163" y="228600"/>
                </a:cubicBezTo>
                <a:cubicBezTo>
                  <a:pt x="178594" y="250825"/>
                  <a:pt x="228600" y="231774"/>
                  <a:pt x="247650" y="214312"/>
                </a:cubicBezTo>
                <a:cubicBezTo>
                  <a:pt x="266700" y="196850"/>
                  <a:pt x="259557" y="122238"/>
                  <a:pt x="271463" y="123825"/>
                </a:cubicBezTo>
                <a:cubicBezTo>
                  <a:pt x="283369" y="125412"/>
                  <a:pt x="290513" y="203200"/>
                  <a:pt x="319088" y="223837"/>
                </a:cubicBezTo>
                <a:cubicBezTo>
                  <a:pt x="347663" y="244474"/>
                  <a:pt x="414338" y="267494"/>
                  <a:pt x="442913" y="247650"/>
                </a:cubicBezTo>
                <a:cubicBezTo>
                  <a:pt x="471488" y="227806"/>
                  <a:pt x="461169" y="141287"/>
                  <a:pt x="490538" y="104775"/>
                </a:cubicBezTo>
                <a:cubicBezTo>
                  <a:pt x="519907" y="68263"/>
                  <a:pt x="587375" y="23813"/>
                  <a:pt x="619125" y="28575"/>
                </a:cubicBezTo>
                <a:cubicBezTo>
                  <a:pt x="650875" y="33337"/>
                  <a:pt x="651669" y="100806"/>
                  <a:pt x="681038" y="133350"/>
                </a:cubicBezTo>
                <a:cubicBezTo>
                  <a:pt x="710407" y="165894"/>
                  <a:pt x="757238" y="176212"/>
                  <a:pt x="795338" y="223837"/>
                </a:cubicBezTo>
                <a:cubicBezTo>
                  <a:pt x="833438" y="271462"/>
                  <a:pt x="858838" y="341313"/>
                  <a:pt x="909638" y="419100"/>
                </a:cubicBezTo>
                <a:cubicBezTo>
                  <a:pt x="960438" y="496888"/>
                  <a:pt x="1017588" y="664368"/>
                  <a:pt x="1100138" y="690562"/>
                </a:cubicBezTo>
                <a:cubicBezTo>
                  <a:pt x="1182688" y="716756"/>
                  <a:pt x="1333501" y="569118"/>
                  <a:pt x="1404938" y="576262"/>
                </a:cubicBezTo>
                <a:cubicBezTo>
                  <a:pt x="1476375" y="583406"/>
                  <a:pt x="1473994" y="726281"/>
                  <a:pt x="1528763" y="733425"/>
                </a:cubicBezTo>
                <a:cubicBezTo>
                  <a:pt x="1583532" y="740569"/>
                  <a:pt x="1685131" y="612775"/>
                  <a:pt x="1733550" y="619125"/>
                </a:cubicBezTo>
                <a:cubicBezTo>
                  <a:pt x="1781969" y="625475"/>
                  <a:pt x="1812131" y="715169"/>
                  <a:pt x="1819275" y="771525"/>
                </a:cubicBezTo>
                <a:cubicBezTo>
                  <a:pt x="1826419" y="827881"/>
                  <a:pt x="1774825" y="918368"/>
                  <a:pt x="1776413" y="957262"/>
                </a:cubicBezTo>
                <a:cubicBezTo>
                  <a:pt x="1778001" y="996156"/>
                  <a:pt x="1775619" y="1023937"/>
                  <a:pt x="1828800" y="1004887"/>
                </a:cubicBezTo>
                <a:cubicBezTo>
                  <a:pt x="1881981" y="985837"/>
                  <a:pt x="2037556" y="860425"/>
                  <a:pt x="2095500" y="842962"/>
                </a:cubicBezTo>
                <a:cubicBezTo>
                  <a:pt x="2153444" y="825500"/>
                  <a:pt x="2143126" y="896937"/>
                  <a:pt x="2176463" y="900112"/>
                </a:cubicBezTo>
                <a:cubicBezTo>
                  <a:pt x="2209800" y="903287"/>
                  <a:pt x="2271713" y="879474"/>
                  <a:pt x="2295525" y="862012"/>
                </a:cubicBezTo>
                <a:cubicBezTo>
                  <a:pt x="2319337" y="844550"/>
                  <a:pt x="2319337" y="819943"/>
                  <a:pt x="2319338" y="795337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9" name="Forme libre : forme 18">
            <a:extLst>
              <a:ext uri="{FF2B5EF4-FFF2-40B4-BE49-F238E27FC236}">
                <a16:creationId xmlns:a16="http://schemas.microsoft.com/office/drawing/2014/main" id="{8FBAC746-697B-4F02-AFF8-DF8C4C25D370}"/>
              </a:ext>
            </a:extLst>
          </p:cNvPr>
          <p:cNvSpPr/>
          <p:nvPr/>
        </p:nvSpPr>
        <p:spPr>
          <a:xfrm>
            <a:off x="4846088" y="2724150"/>
            <a:ext cx="2826300" cy="1924050"/>
          </a:xfrm>
          <a:custGeom>
            <a:avLst/>
            <a:gdLst>
              <a:gd name="connsiteX0" fmla="*/ 1049887 w 2826300"/>
              <a:gd name="connsiteY0" fmla="*/ 0 h 1924050"/>
              <a:gd name="connsiteX1" fmla="*/ 983212 w 2826300"/>
              <a:gd name="connsiteY1" fmla="*/ 95250 h 1924050"/>
              <a:gd name="connsiteX2" fmla="*/ 1087987 w 2826300"/>
              <a:gd name="connsiteY2" fmla="*/ 219075 h 1924050"/>
              <a:gd name="connsiteX3" fmla="*/ 916537 w 2826300"/>
              <a:gd name="connsiteY3" fmla="*/ 342900 h 1924050"/>
              <a:gd name="connsiteX4" fmla="*/ 654600 w 2826300"/>
              <a:gd name="connsiteY4" fmla="*/ 528638 h 1924050"/>
              <a:gd name="connsiteX5" fmla="*/ 530775 w 2826300"/>
              <a:gd name="connsiteY5" fmla="*/ 423863 h 1924050"/>
              <a:gd name="connsiteX6" fmla="*/ 364087 w 2826300"/>
              <a:gd name="connsiteY6" fmla="*/ 257175 h 1924050"/>
              <a:gd name="connsiteX7" fmla="*/ 178350 w 2826300"/>
              <a:gd name="connsiteY7" fmla="*/ 400050 h 1924050"/>
              <a:gd name="connsiteX8" fmla="*/ 6900 w 2826300"/>
              <a:gd name="connsiteY8" fmla="*/ 490538 h 1924050"/>
              <a:gd name="connsiteX9" fmla="*/ 45000 w 2826300"/>
              <a:gd name="connsiteY9" fmla="*/ 661988 h 1924050"/>
              <a:gd name="connsiteX10" fmla="*/ 149775 w 2826300"/>
              <a:gd name="connsiteY10" fmla="*/ 647700 h 1924050"/>
              <a:gd name="connsiteX11" fmla="*/ 206925 w 2826300"/>
              <a:gd name="connsiteY11" fmla="*/ 723900 h 1924050"/>
              <a:gd name="connsiteX12" fmla="*/ 106912 w 2826300"/>
              <a:gd name="connsiteY12" fmla="*/ 766763 h 1924050"/>
              <a:gd name="connsiteX13" fmla="*/ 178350 w 2826300"/>
              <a:gd name="connsiteY13" fmla="*/ 981075 h 1924050"/>
              <a:gd name="connsiteX14" fmla="*/ 159300 w 2826300"/>
              <a:gd name="connsiteY14" fmla="*/ 1042988 h 1924050"/>
              <a:gd name="connsiteX15" fmla="*/ 316462 w 2826300"/>
              <a:gd name="connsiteY15" fmla="*/ 1333500 h 1924050"/>
              <a:gd name="connsiteX16" fmla="*/ 449812 w 2826300"/>
              <a:gd name="connsiteY16" fmla="*/ 1271588 h 1924050"/>
              <a:gd name="connsiteX17" fmla="*/ 416475 w 2826300"/>
              <a:gd name="connsiteY17" fmla="*/ 1176338 h 1924050"/>
              <a:gd name="connsiteX18" fmla="*/ 530775 w 2826300"/>
              <a:gd name="connsiteY18" fmla="*/ 1066800 h 1924050"/>
              <a:gd name="connsiteX19" fmla="*/ 740325 w 2826300"/>
              <a:gd name="connsiteY19" fmla="*/ 985838 h 1924050"/>
              <a:gd name="connsiteX20" fmla="*/ 807000 w 2826300"/>
              <a:gd name="connsiteY20" fmla="*/ 885825 h 1924050"/>
              <a:gd name="connsiteX21" fmla="*/ 949875 w 2826300"/>
              <a:gd name="connsiteY21" fmla="*/ 1138238 h 1924050"/>
              <a:gd name="connsiteX22" fmla="*/ 1007025 w 2826300"/>
              <a:gd name="connsiteY22" fmla="*/ 1095375 h 1924050"/>
              <a:gd name="connsiteX23" fmla="*/ 1126087 w 2826300"/>
              <a:gd name="connsiteY23" fmla="*/ 1362075 h 1924050"/>
              <a:gd name="connsiteX24" fmla="*/ 1164187 w 2826300"/>
              <a:gd name="connsiteY24" fmla="*/ 1214438 h 1924050"/>
              <a:gd name="connsiteX25" fmla="*/ 1297537 w 2826300"/>
              <a:gd name="connsiteY25" fmla="*/ 1347788 h 1924050"/>
              <a:gd name="connsiteX26" fmla="*/ 1468987 w 2826300"/>
              <a:gd name="connsiteY26" fmla="*/ 1414463 h 1924050"/>
              <a:gd name="connsiteX27" fmla="*/ 1669012 w 2826300"/>
              <a:gd name="connsiteY27" fmla="*/ 1400175 h 1924050"/>
              <a:gd name="connsiteX28" fmla="*/ 1921425 w 2826300"/>
              <a:gd name="connsiteY28" fmla="*/ 1485900 h 1924050"/>
              <a:gd name="connsiteX29" fmla="*/ 2030962 w 2826300"/>
              <a:gd name="connsiteY29" fmla="*/ 1485900 h 1924050"/>
              <a:gd name="connsiteX30" fmla="*/ 2292900 w 2826300"/>
              <a:gd name="connsiteY30" fmla="*/ 1714500 h 1924050"/>
              <a:gd name="connsiteX31" fmla="*/ 2373862 w 2826300"/>
              <a:gd name="connsiteY31" fmla="*/ 1733550 h 1924050"/>
              <a:gd name="connsiteX32" fmla="*/ 2445300 w 2826300"/>
              <a:gd name="connsiteY32" fmla="*/ 1728788 h 1924050"/>
              <a:gd name="connsiteX33" fmla="*/ 2702475 w 2826300"/>
              <a:gd name="connsiteY33" fmla="*/ 1871663 h 1924050"/>
              <a:gd name="connsiteX34" fmla="*/ 2826300 w 2826300"/>
              <a:gd name="connsiteY34" fmla="*/ 1924050 h 1924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2826300" h="1924050">
                <a:moveTo>
                  <a:pt x="1049887" y="0"/>
                </a:moveTo>
                <a:cubicBezTo>
                  <a:pt x="1013374" y="29369"/>
                  <a:pt x="976862" y="58738"/>
                  <a:pt x="983212" y="95250"/>
                </a:cubicBezTo>
                <a:cubicBezTo>
                  <a:pt x="989562" y="131762"/>
                  <a:pt x="1099099" y="177800"/>
                  <a:pt x="1087987" y="219075"/>
                </a:cubicBezTo>
                <a:cubicBezTo>
                  <a:pt x="1076875" y="260350"/>
                  <a:pt x="916537" y="342900"/>
                  <a:pt x="916537" y="342900"/>
                </a:cubicBezTo>
                <a:cubicBezTo>
                  <a:pt x="844306" y="394494"/>
                  <a:pt x="718894" y="515144"/>
                  <a:pt x="654600" y="528638"/>
                </a:cubicBezTo>
                <a:cubicBezTo>
                  <a:pt x="590306" y="542132"/>
                  <a:pt x="579194" y="469107"/>
                  <a:pt x="530775" y="423863"/>
                </a:cubicBezTo>
                <a:cubicBezTo>
                  <a:pt x="482356" y="378619"/>
                  <a:pt x="422824" y="261144"/>
                  <a:pt x="364087" y="257175"/>
                </a:cubicBezTo>
                <a:cubicBezTo>
                  <a:pt x="305349" y="253206"/>
                  <a:pt x="237881" y="361156"/>
                  <a:pt x="178350" y="400050"/>
                </a:cubicBezTo>
                <a:cubicBezTo>
                  <a:pt x="118819" y="438944"/>
                  <a:pt x="29125" y="446882"/>
                  <a:pt x="6900" y="490538"/>
                </a:cubicBezTo>
                <a:cubicBezTo>
                  <a:pt x="-15325" y="534194"/>
                  <a:pt x="21188" y="635794"/>
                  <a:pt x="45000" y="661988"/>
                </a:cubicBezTo>
                <a:cubicBezTo>
                  <a:pt x="68812" y="688182"/>
                  <a:pt x="122787" y="637381"/>
                  <a:pt x="149775" y="647700"/>
                </a:cubicBezTo>
                <a:cubicBezTo>
                  <a:pt x="176763" y="658019"/>
                  <a:pt x="214069" y="704056"/>
                  <a:pt x="206925" y="723900"/>
                </a:cubicBezTo>
                <a:cubicBezTo>
                  <a:pt x="199781" y="743744"/>
                  <a:pt x="111674" y="723901"/>
                  <a:pt x="106912" y="766763"/>
                </a:cubicBezTo>
                <a:cubicBezTo>
                  <a:pt x="102149" y="809626"/>
                  <a:pt x="169619" y="935038"/>
                  <a:pt x="178350" y="981075"/>
                </a:cubicBezTo>
                <a:cubicBezTo>
                  <a:pt x="187081" y="1027113"/>
                  <a:pt x="136281" y="984251"/>
                  <a:pt x="159300" y="1042988"/>
                </a:cubicBezTo>
                <a:cubicBezTo>
                  <a:pt x="182319" y="1101726"/>
                  <a:pt x="268043" y="1295400"/>
                  <a:pt x="316462" y="1333500"/>
                </a:cubicBezTo>
                <a:cubicBezTo>
                  <a:pt x="364881" y="1371600"/>
                  <a:pt x="433143" y="1297782"/>
                  <a:pt x="449812" y="1271588"/>
                </a:cubicBezTo>
                <a:cubicBezTo>
                  <a:pt x="466481" y="1245394"/>
                  <a:pt x="402981" y="1210469"/>
                  <a:pt x="416475" y="1176338"/>
                </a:cubicBezTo>
                <a:cubicBezTo>
                  <a:pt x="429969" y="1142207"/>
                  <a:pt x="476800" y="1098550"/>
                  <a:pt x="530775" y="1066800"/>
                </a:cubicBezTo>
                <a:cubicBezTo>
                  <a:pt x="584750" y="1035050"/>
                  <a:pt x="694288" y="1016000"/>
                  <a:pt x="740325" y="985838"/>
                </a:cubicBezTo>
                <a:cubicBezTo>
                  <a:pt x="786362" y="955676"/>
                  <a:pt x="772075" y="860425"/>
                  <a:pt x="807000" y="885825"/>
                </a:cubicBezTo>
                <a:cubicBezTo>
                  <a:pt x="841925" y="911225"/>
                  <a:pt x="916537" y="1103313"/>
                  <a:pt x="949875" y="1138238"/>
                </a:cubicBezTo>
                <a:cubicBezTo>
                  <a:pt x="983212" y="1173163"/>
                  <a:pt x="977656" y="1058069"/>
                  <a:pt x="1007025" y="1095375"/>
                </a:cubicBezTo>
                <a:cubicBezTo>
                  <a:pt x="1036394" y="1132681"/>
                  <a:pt x="1099893" y="1342231"/>
                  <a:pt x="1126087" y="1362075"/>
                </a:cubicBezTo>
                <a:cubicBezTo>
                  <a:pt x="1152281" y="1381919"/>
                  <a:pt x="1135612" y="1216819"/>
                  <a:pt x="1164187" y="1214438"/>
                </a:cubicBezTo>
                <a:cubicBezTo>
                  <a:pt x="1192762" y="1212057"/>
                  <a:pt x="1246737" y="1314451"/>
                  <a:pt x="1297537" y="1347788"/>
                </a:cubicBezTo>
                <a:cubicBezTo>
                  <a:pt x="1348337" y="1381125"/>
                  <a:pt x="1407075" y="1405732"/>
                  <a:pt x="1468987" y="1414463"/>
                </a:cubicBezTo>
                <a:cubicBezTo>
                  <a:pt x="1530899" y="1423194"/>
                  <a:pt x="1593606" y="1388269"/>
                  <a:pt x="1669012" y="1400175"/>
                </a:cubicBezTo>
                <a:cubicBezTo>
                  <a:pt x="1744418" y="1412081"/>
                  <a:pt x="1861100" y="1471613"/>
                  <a:pt x="1921425" y="1485900"/>
                </a:cubicBezTo>
                <a:cubicBezTo>
                  <a:pt x="1981750" y="1500187"/>
                  <a:pt x="1969049" y="1447800"/>
                  <a:pt x="2030962" y="1485900"/>
                </a:cubicBezTo>
                <a:cubicBezTo>
                  <a:pt x="2092875" y="1524000"/>
                  <a:pt x="2235750" y="1673225"/>
                  <a:pt x="2292900" y="1714500"/>
                </a:cubicBezTo>
                <a:cubicBezTo>
                  <a:pt x="2350050" y="1755775"/>
                  <a:pt x="2348462" y="1731169"/>
                  <a:pt x="2373862" y="1733550"/>
                </a:cubicBezTo>
                <a:cubicBezTo>
                  <a:pt x="2399262" y="1735931"/>
                  <a:pt x="2390531" y="1705769"/>
                  <a:pt x="2445300" y="1728788"/>
                </a:cubicBezTo>
                <a:cubicBezTo>
                  <a:pt x="2500069" y="1751807"/>
                  <a:pt x="2638975" y="1839119"/>
                  <a:pt x="2702475" y="1871663"/>
                </a:cubicBezTo>
                <a:cubicBezTo>
                  <a:pt x="2765975" y="1904207"/>
                  <a:pt x="2796137" y="1914128"/>
                  <a:pt x="2826300" y="1924050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0" name="Forme libre : forme 19">
            <a:extLst>
              <a:ext uri="{FF2B5EF4-FFF2-40B4-BE49-F238E27FC236}">
                <a16:creationId xmlns:a16="http://schemas.microsoft.com/office/drawing/2014/main" id="{9C419867-01DA-4A07-90F3-8C56C004BAEE}"/>
              </a:ext>
            </a:extLst>
          </p:cNvPr>
          <p:cNvSpPr/>
          <p:nvPr/>
        </p:nvSpPr>
        <p:spPr>
          <a:xfrm>
            <a:off x="4797425" y="3530600"/>
            <a:ext cx="158750" cy="104775"/>
          </a:xfrm>
          <a:custGeom>
            <a:avLst/>
            <a:gdLst>
              <a:gd name="connsiteX0" fmla="*/ 158750 w 158750"/>
              <a:gd name="connsiteY0" fmla="*/ 0 h 104775"/>
              <a:gd name="connsiteX1" fmla="*/ 60325 w 158750"/>
              <a:gd name="connsiteY1" fmla="*/ 34925 h 104775"/>
              <a:gd name="connsiteX2" fmla="*/ 0 w 158750"/>
              <a:gd name="connsiteY2" fmla="*/ 104775 h 104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8750" h="104775">
                <a:moveTo>
                  <a:pt x="158750" y="0"/>
                </a:moveTo>
                <a:cubicBezTo>
                  <a:pt x="122766" y="8731"/>
                  <a:pt x="86783" y="17462"/>
                  <a:pt x="60325" y="34925"/>
                </a:cubicBezTo>
                <a:cubicBezTo>
                  <a:pt x="33867" y="52388"/>
                  <a:pt x="16933" y="78581"/>
                  <a:pt x="0" y="104775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" name="Forme libre : forme 1">
            <a:extLst>
              <a:ext uri="{FF2B5EF4-FFF2-40B4-BE49-F238E27FC236}">
                <a16:creationId xmlns:a16="http://schemas.microsoft.com/office/drawing/2014/main" id="{B7DAACF1-E6F7-44BB-AB7F-4826964ED36A}"/>
              </a:ext>
            </a:extLst>
          </p:cNvPr>
          <p:cNvSpPr/>
          <p:nvPr/>
        </p:nvSpPr>
        <p:spPr>
          <a:xfrm>
            <a:off x="3064213" y="311284"/>
            <a:ext cx="2412461" cy="6293797"/>
          </a:xfrm>
          <a:custGeom>
            <a:avLst/>
            <a:gdLst>
              <a:gd name="connsiteX0" fmla="*/ 0 w 2558374"/>
              <a:gd name="connsiteY0" fmla="*/ 0 h 6799634"/>
              <a:gd name="connsiteX1" fmla="*/ 369651 w 2558374"/>
              <a:gd name="connsiteY1" fmla="*/ 817123 h 6799634"/>
              <a:gd name="connsiteX2" fmla="*/ 573931 w 2558374"/>
              <a:gd name="connsiteY2" fmla="*/ 1225685 h 6799634"/>
              <a:gd name="connsiteX3" fmla="*/ 700391 w 2558374"/>
              <a:gd name="connsiteY3" fmla="*/ 1702340 h 6799634"/>
              <a:gd name="connsiteX4" fmla="*/ 1060314 w 2558374"/>
              <a:gd name="connsiteY4" fmla="*/ 2013625 h 6799634"/>
              <a:gd name="connsiteX5" fmla="*/ 1605063 w 2558374"/>
              <a:gd name="connsiteY5" fmla="*/ 2986391 h 6799634"/>
              <a:gd name="connsiteX6" fmla="*/ 1760706 w 2558374"/>
              <a:gd name="connsiteY6" fmla="*/ 3550595 h 6799634"/>
              <a:gd name="connsiteX7" fmla="*/ 1857983 w 2558374"/>
              <a:gd name="connsiteY7" fmla="*/ 4036978 h 6799634"/>
              <a:gd name="connsiteX8" fmla="*/ 1770434 w 2558374"/>
              <a:gd name="connsiteY8" fmla="*/ 4435812 h 6799634"/>
              <a:gd name="connsiteX9" fmla="*/ 1809344 w 2558374"/>
              <a:gd name="connsiteY9" fmla="*/ 4669276 h 6799634"/>
              <a:gd name="connsiteX10" fmla="*/ 2091446 w 2558374"/>
              <a:gd name="connsiteY10" fmla="*/ 5175115 h 6799634"/>
              <a:gd name="connsiteX11" fmla="*/ 2286000 w 2558374"/>
              <a:gd name="connsiteY11" fmla="*/ 5515583 h 6799634"/>
              <a:gd name="connsiteX12" fmla="*/ 2305455 w 2558374"/>
              <a:gd name="connsiteY12" fmla="*/ 5914417 h 6799634"/>
              <a:gd name="connsiteX13" fmla="*/ 2441642 w 2558374"/>
              <a:gd name="connsiteY13" fmla="*/ 6147880 h 6799634"/>
              <a:gd name="connsiteX14" fmla="*/ 2538919 w 2558374"/>
              <a:gd name="connsiteY14" fmla="*/ 6556442 h 6799634"/>
              <a:gd name="connsiteX15" fmla="*/ 2558374 w 2558374"/>
              <a:gd name="connsiteY15" fmla="*/ 6799634 h 6799634"/>
              <a:gd name="connsiteX0" fmla="*/ 0 w 2558374"/>
              <a:gd name="connsiteY0" fmla="*/ 0 h 6799634"/>
              <a:gd name="connsiteX1" fmla="*/ 369651 w 2558374"/>
              <a:gd name="connsiteY1" fmla="*/ 817123 h 6799634"/>
              <a:gd name="connsiteX2" fmla="*/ 573931 w 2558374"/>
              <a:gd name="connsiteY2" fmla="*/ 1225685 h 6799634"/>
              <a:gd name="connsiteX3" fmla="*/ 700391 w 2558374"/>
              <a:gd name="connsiteY3" fmla="*/ 1702340 h 6799634"/>
              <a:gd name="connsiteX4" fmla="*/ 1060314 w 2558374"/>
              <a:gd name="connsiteY4" fmla="*/ 2013625 h 6799634"/>
              <a:gd name="connsiteX5" fmla="*/ 1322961 w 2558374"/>
              <a:gd name="connsiteY5" fmla="*/ 2509736 h 6799634"/>
              <a:gd name="connsiteX6" fmla="*/ 1605063 w 2558374"/>
              <a:gd name="connsiteY6" fmla="*/ 2986391 h 6799634"/>
              <a:gd name="connsiteX7" fmla="*/ 1760706 w 2558374"/>
              <a:gd name="connsiteY7" fmla="*/ 3550595 h 6799634"/>
              <a:gd name="connsiteX8" fmla="*/ 1857983 w 2558374"/>
              <a:gd name="connsiteY8" fmla="*/ 4036978 h 6799634"/>
              <a:gd name="connsiteX9" fmla="*/ 1770434 w 2558374"/>
              <a:gd name="connsiteY9" fmla="*/ 4435812 h 6799634"/>
              <a:gd name="connsiteX10" fmla="*/ 1809344 w 2558374"/>
              <a:gd name="connsiteY10" fmla="*/ 4669276 h 6799634"/>
              <a:gd name="connsiteX11" fmla="*/ 2091446 w 2558374"/>
              <a:gd name="connsiteY11" fmla="*/ 5175115 h 6799634"/>
              <a:gd name="connsiteX12" fmla="*/ 2286000 w 2558374"/>
              <a:gd name="connsiteY12" fmla="*/ 5515583 h 6799634"/>
              <a:gd name="connsiteX13" fmla="*/ 2305455 w 2558374"/>
              <a:gd name="connsiteY13" fmla="*/ 5914417 h 6799634"/>
              <a:gd name="connsiteX14" fmla="*/ 2441642 w 2558374"/>
              <a:gd name="connsiteY14" fmla="*/ 6147880 h 6799634"/>
              <a:gd name="connsiteX15" fmla="*/ 2538919 w 2558374"/>
              <a:gd name="connsiteY15" fmla="*/ 6556442 h 6799634"/>
              <a:gd name="connsiteX16" fmla="*/ 2558374 w 2558374"/>
              <a:gd name="connsiteY16" fmla="*/ 6799634 h 6799634"/>
              <a:gd name="connsiteX0" fmla="*/ 0 w 2422187"/>
              <a:gd name="connsiteY0" fmla="*/ 0 h 6527260"/>
              <a:gd name="connsiteX1" fmla="*/ 233464 w 2422187"/>
              <a:gd name="connsiteY1" fmla="*/ 544749 h 6527260"/>
              <a:gd name="connsiteX2" fmla="*/ 437744 w 2422187"/>
              <a:gd name="connsiteY2" fmla="*/ 953311 h 6527260"/>
              <a:gd name="connsiteX3" fmla="*/ 564204 w 2422187"/>
              <a:gd name="connsiteY3" fmla="*/ 1429966 h 6527260"/>
              <a:gd name="connsiteX4" fmla="*/ 924127 w 2422187"/>
              <a:gd name="connsiteY4" fmla="*/ 1741251 h 6527260"/>
              <a:gd name="connsiteX5" fmla="*/ 1186774 w 2422187"/>
              <a:gd name="connsiteY5" fmla="*/ 2237362 h 6527260"/>
              <a:gd name="connsiteX6" fmla="*/ 1468876 w 2422187"/>
              <a:gd name="connsiteY6" fmla="*/ 2714017 h 6527260"/>
              <a:gd name="connsiteX7" fmla="*/ 1624519 w 2422187"/>
              <a:gd name="connsiteY7" fmla="*/ 3278221 h 6527260"/>
              <a:gd name="connsiteX8" fmla="*/ 1721796 w 2422187"/>
              <a:gd name="connsiteY8" fmla="*/ 3764604 h 6527260"/>
              <a:gd name="connsiteX9" fmla="*/ 1634247 w 2422187"/>
              <a:gd name="connsiteY9" fmla="*/ 4163438 h 6527260"/>
              <a:gd name="connsiteX10" fmla="*/ 1673157 w 2422187"/>
              <a:gd name="connsiteY10" fmla="*/ 4396902 h 6527260"/>
              <a:gd name="connsiteX11" fmla="*/ 1955259 w 2422187"/>
              <a:gd name="connsiteY11" fmla="*/ 4902741 h 6527260"/>
              <a:gd name="connsiteX12" fmla="*/ 2149813 w 2422187"/>
              <a:gd name="connsiteY12" fmla="*/ 5243209 h 6527260"/>
              <a:gd name="connsiteX13" fmla="*/ 2169268 w 2422187"/>
              <a:gd name="connsiteY13" fmla="*/ 5642043 h 6527260"/>
              <a:gd name="connsiteX14" fmla="*/ 2305455 w 2422187"/>
              <a:gd name="connsiteY14" fmla="*/ 5875506 h 6527260"/>
              <a:gd name="connsiteX15" fmla="*/ 2402732 w 2422187"/>
              <a:gd name="connsiteY15" fmla="*/ 6284068 h 6527260"/>
              <a:gd name="connsiteX16" fmla="*/ 2422187 w 2422187"/>
              <a:gd name="connsiteY16" fmla="*/ 6527260 h 6527260"/>
              <a:gd name="connsiteX0" fmla="*/ 0 w 2414891"/>
              <a:gd name="connsiteY0" fmla="*/ 0 h 6320435"/>
              <a:gd name="connsiteX1" fmla="*/ 233464 w 2414891"/>
              <a:gd name="connsiteY1" fmla="*/ 544749 h 6320435"/>
              <a:gd name="connsiteX2" fmla="*/ 437744 w 2414891"/>
              <a:gd name="connsiteY2" fmla="*/ 953311 h 6320435"/>
              <a:gd name="connsiteX3" fmla="*/ 564204 w 2414891"/>
              <a:gd name="connsiteY3" fmla="*/ 1429966 h 6320435"/>
              <a:gd name="connsiteX4" fmla="*/ 924127 w 2414891"/>
              <a:gd name="connsiteY4" fmla="*/ 1741251 h 6320435"/>
              <a:gd name="connsiteX5" fmla="*/ 1186774 w 2414891"/>
              <a:gd name="connsiteY5" fmla="*/ 2237362 h 6320435"/>
              <a:gd name="connsiteX6" fmla="*/ 1468876 w 2414891"/>
              <a:gd name="connsiteY6" fmla="*/ 2714017 h 6320435"/>
              <a:gd name="connsiteX7" fmla="*/ 1624519 w 2414891"/>
              <a:gd name="connsiteY7" fmla="*/ 3278221 h 6320435"/>
              <a:gd name="connsiteX8" fmla="*/ 1721796 w 2414891"/>
              <a:gd name="connsiteY8" fmla="*/ 3764604 h 6320435"/>
              <a:gd name="connsiteX9" fmla="*/ 1634247 w 2414891"/>
              <a:gd name="connsiteY9" fmla="*/ 4163438 h 6320435"/>
              <a:gd name="connsiteX10" fmla="*/ 1673157 w 2414891"/>
              <a:gd name="connsiteY10" fmla="*/ 4396902 h 6320435"/>
              <a:gd name="connsiteX11" fmla="*/ 1955259 w 2414891"/>
              <a:gd name="connsiteY11" fmla="*/ 4902741 h 6320435"/>
              <a:gd name="connsiteX12" fmla="*/ 2149813 w 2414891"/>
              <a:gd name="connsiteY12" fmla="*/ 5243209 h 6320435"/>
              <a:gd name="connsiteX13" fmla="*/ 2169268 w 2414891"/>
              <a:gd name="connsiteY13" fmla="*/ 5642043 h 6320435"/>
              <a:gd name="connsiteX14" fmla="*/ 2305455 w 2414891"/>
              <a:gd name="connsiteY14" fmla="*/ 5875506 h 6320435"/>
              <a:gd name="connsiteX15" fmla="*/ 2402732 w 2414891"/>
              <a:gd name="connsiteY15" fmla="*/ 6284068 h 6320435"/>
              <a:gd name="connsiteX16" fmla="*/ 2412460 w 2414891"/>
              <a:gd name="connsiteY16" fmla="*/ 6284069 h 6320435"/>
              <a:gd name="connsiteX0" fmla="*/ 0 w 2408179"/>
              <a:gd name="connsiteY0" fmla="*/ 0 h 6304157"/>
              <a:gd name="connsiteX1" fmla="*/ 233464 w 2408179"/>
              <a:gd name="connsiteY1" fmla="*/ 544749 h 6304157"/>
              <a:gd name="connsiteX2" fmla="*/ 437744 w 2408179"/>
              <a:gd name="connsiteY2" fmla="*/ 953311 h 6304157"/>
              <a:gd name="connsiteX3" fmla="*/ 564204 w 2408179"/>
              <a:gd name="connsiteY3" fmla="*/ 1429966 h 6304157"/>
              <a:gd name="connsiteX4" fmla="*/ 924127 w 2408179"/>
              <a:gd name="connsiteY4" fmla="*/ 1741251 h 6304157"/>
              <a:gd name="connsiteX5" fmla="*/ 1186774 w 2408179"/>
              <a:gd name="connsiteY5" fmla="*/ 2237362 h 6304157"/>
              <a:gd name="connsiteX6" fmla="*/ 1468876 w 2408179"/>
              <a:gd name="connsiteY6" fmla="*/ 2714017 h 6304157"/>
              <a:gd name="connsiteX7" fmla="*/ 1624519 w 2408179"/>
              <a:gd name="connsiteY7" fmla="*/ 3278221 h 6304157"/>
              <a:gd name="connsiteX8" fmla="*/ 1721796 w 2408179"/>
              <a:gd name="connsiteY8" fmla="*/ 3764604 h 6304157"/>
              <a:gd name="connsiteX9" fmla="*/ 1634247 w 2408179"/>
              <a:gd name="connsiteY9" fmla="*/ 4163438 h 6304157"/>
              <a:gd name="connsiteX10" fmla="*/ 1673157 w 2408179"/>
              <a:gd name="connsiteY10" fmla="*/ 4396902 h 6304157"/>
              <a:gd name="connsiteX11" fmla="*/ 1955259 w 2408179"/>
              <a:gd name="connsiteY11" fmla="*/ 4902741 h 6304157"/>
              <a:gd name="connsiteX12" fmla="*/ 2149813 w 2408179"/>
              <a:gd name="connsiteY12" fmla="*/ 5243209 h 6304157"/>
              <a:gd name="connsiteX13" fmla="*/ 2169268 w 2408179"/>
              <a:gd name="connsiteY13" fmla="*/ 5642043 h 6304157"/>
              <a:gd name="connsiteX14" fmla="*/ 2305455 w 2408179"/>
              <a:gd name="connsiteY14" fmla="*/ 5875506 h 6304157"/>
              <a:gd name="connsiteX15" fmla="*/ 2402732 w 2408179"/>
              <a:gd name="connsiteY15" fmla="*/ 6284068 h 6304157"/>
              <a:gd name="connsiteX16" fmla="*/ 2383277 w 2408179"/>
              <a:gd name="connsiteY16" fmla="*/ 6089516 h 6304157"/>
              <a:gd name="connsiteX0" fmla="*/ 0 w 2490282"/>
              <a:gd name="connsiteY0" fmla="*/ 0 h 6439712"/>
              <a:gd name="connsiteX1" fmla="*/ 233464 w 2490282"/>
              <a:gd name="connsiteY1" fmla="*/ 544749 h 6439712"/>
              <a:gd name="connsiteX2" fmla="*/ 437744 w 2490282"/>
              <a:gd name="connsiteY2" fmla="*/ 953311 h 6439712"/>
              <a:gd name="connsiteX3" fmla="*/ 564204 w 2490282"/>
              <a:gd name="connsiteY3" fmla="*/ 1429966 h 6439712"/>
              <a:gd name="connsiteX4" fmla="*/ 924127 w 2490282"/>
              <a:gd name="connsiteY4" fmla="*/ 1741251 h 6439712"/>
              <a:gd name="connsiteX5" fmla="*/ 1186774 w 2490282"/>
              <a:gd name="connsiteY5" fmla="*/ 2237362 h 6439712"/>
              <a:gd name="connsiteX6" fmla="*/ 1468876 w 2490282"/>
              <a:gd name="connsiteY6" fmla="*/ 2714017 h 6439712"/>
              <a:gd name="connsiteX7" fmla="*/ 1624519 w 2490282"/>
              <a:gd name="connsiteY7" fmla="*/ 3278221 h 6439712"/>
              <a:gd name="connsiteX8" fmla="*/ 1721796 w 2490282"/>
              <a:gd name="connsiteY8" fmla="*/ 3764604 h 6439712"/>
              <a:gd name="connsiteX9" fmla="*/ 1634247 w 2490282"/>
              <a:gd name="connsiteY9" fmla="*/ 4163438 h 6439712"/>
              <a:gd name="connsiteX10" fmla="*/ 1673157 w 2490282"/>
              <a:gd name="connsiteY10" fmla="*/ 4396902 h 6439712"/>
              <a:gd name="connsiteX11" fmla="*/ 1955259 w 2490282"/>
              <a:gd name="connsiteY11" fmla="*/ 4902741 h 6439712"/>
              <a:gd name="connsiteX12" fmla="*/ 2149813 w 2490282"/>
              <a:gd name="connsiteY12" fmla="*/ 5243209 h 6439712"/>
              <a:gd name="connsiteX13" fmla="*/ 2169268 w 2490282"/>
              <a:gd name="connsiteY13" fmla="*/ 5642043 h 6439712"/>
              <a:gd name="connsiteX14" fmla="*/ 2305455 w 2490282"/>
              <a:gd name="connsiteY14" fmla="*/ 5875506 h 6439712"/>
              <a:gd name="connsiteX15" fmla="*/ 2402732 w 2490282"/>
              <a:gd name="connsiteY15" fmla="*/ 6284068 h 6439712"/>
              <a:gd name="connsiteX16" fmla="*/ 2490282 w 2490282"/>
              <a:gd name="connsiteY16" fmla="*/ 6439712 h 6439712"/>
              <a:gd name="connsiteX0" fmla="*/ 0 w 2490282"/>
              <a:gd name="connsiteY0" fmla="*/ 0 h 6439712"/>
              <a:gd name="connsiteX1" fmla="*/ 233464 w 2490282"/>
              <a:gd name="connsiteY1" fmla="*/ 544749 h 6439712"/>
              <a:gd name="connsiteX2" fmla="*/ 437744 w 2490282"/>
              <a:gd name="connsiteY2" fmla="*/ 953311 h 6439712"/>
              <a:gd name="connsiteX3" fmla="*/ 564204 w 2490282"/>
              <a:gd name="connsiteY3" fmla="*/ 1429966 h 6439712"/>
              <a:gd name="connsiteX4" fmla="*/ 924127 w 2490282"/>
              <a:gd name="connsiteY4" fmla="*/ 1741251 h 6439712"/>
              <a:gd name="connsiteX5" fmla="*/ 1186774 w 2490282"/>
              <a:gd name="connsiteY5" fmla="*/ 2237362 h 6439712"/>
              <a:gd name="connsiteX6" fmla="*/ 1468876 w 2490282"/>
              <a:gd name="connsiteY6" fmla="*/ 2714017 h 6439712"/>
              <a:gd name="connsiteX7" fmla="*/ 1624519 w 2490282"/>
              <a:gd name="connsiteY7" fmla="*/ 3278221 h 6439712"/>
              <a:gd name="connsiteX8" fmla="*/ 1721796 w 2490282"/>
              <a:gd name="connsiteY8" fmla="*/ 3764604 h 6439712"/>
              <a:gd name="connsiteX9" fmla="*/ 1634247 w 2490282"/>
              <a:gd name="connsiteY9" fmla="*/ 4163438 h 6439712"/>
              <a:gd name="connsiteX10" fmla="*/ 1673157 w 2490282"/>
              <a:gd name="connsiteY10" fmla="*/ 4396902 h 6439712"/>
              <a:gd name="connsiteX11" fmla="*/ 1955259 w 2490282"/>
              <a:gd name="connsiteY11" fmla="*/ 4902741 h 6439712"/>
              <a:gd name="connsiteX12" fmla="*/ 2149813 w 2490282"/>
              <a:gd name="connsiteY12" fmla="*/ 5243209 h 6439712"/>
              <a:gd name="connsiteX13" fmla="*/ 2169268 w 2490282"/>
              <a:gd name="connsiteY13" fmla="*/ 5642043 h 6439712"/>
              <a:gd name="connsiteX14" fmla="*/ 2305455 w 2490282"/>
              <a:gd name="connsiteY14" fmla="*/ 5875506 h 6439712"/>
              <a:gd name="connsiteX15" fmla="*/ 2383276 w 2490282"/>
              <a:gd name="connsiteY15" fmla="*/ 6089514 h 6439712"/>
              <a:gd name="connsiteX16" fmla="*/ 2490282 w 2490282"/>
              <a:gd name="connsiteY16" fmla="*/ 6439712 h 6439712"/>
              <a:gd name="connsiteX0" fmla="*/ 0 w 2412461"/>
              <a:gd name="connsiteY0" fmla="*/ 0 h 6293797"/>
              <a:gd name="connsiteX1" fmla="*/ 233464 w 2412461"/>
              <a:gd name="connsiteY1" fmla="*/ 544749 h 6293797"/>
              <a:gd name="connsiteX2" fmla="*/ 437744 w 2412461"/>
              <a:gd name="connsiteY2" fmla="*/ 953311 h 6293797"/>
              <a:gd name="connsiteX3" fmla="*/ 564204 w 2412461"/>
              <a:gd name="connsiteY3" fmla="*/ 1429966 h 6293797"/>
              <a:gd name="connsiteX4" fmla="*/ 924127 w 2412461"/>
              <a:gd name="connsiteY4" fmla="*/ 1741251 h 6293797"/>
              <a:gd name="connsiteX5" fmla="*/ 1186774 w 2412461"/>
              <a:gd name="connsiteY5" fmla="*/ 2237362 h 6293797"/>
              <a:gd name="connsiteX6" fmla="*/ 1468876 w 2412461"/>
              <a:gd name="connsiteY6" fmla="*/ 2714017 h 6293797"/>
              <a:gd name="connsiteX7" fmla="*/ 1624519 w 2412461"/>
              <a:gd name="connsiteY7" fmla="*/ 3278221 h 6293797"/>
              <a:gd name="connsiteX8" fmla="*/ 1721796 w 2412461"/>
              <a:gd name="connsiteY8" fmla="*/ 3764604 h 6293797"/>
              <a:gd name="connsiteX9" fmla="*/ 1634247 w 2412461"/>
              <a:gd name="connsiteY9" fmla="*/ 4163438 h 6293797"/>
              <a:gd name="connsiteX10" fmla="*/ 1673157 w 2412461"/>
              <a:gd name="connsiteY10" fmla="*/ 4396902 h 6293797"/>
              <a:gd name="connsiteX11" fmla="*/ 1955259 w 2412461"/>
              <a:gd name="connsiteY11" fmla="*/ 4902741 h 6293797"/>
              <a:gd name="connsiteX12" fmla="*/ 2149813 w 2412461"/>
              <a:gd name="connsiteY12" fmla="*/ 5243209 h 6293797"/>
              <a:gd name="connsiteX13" fmla="*/ 2169268 w 2412461"/>
              <a:gd name="connsiteY13" fmla="*/ 5642043 h 6293797"/>
              <a:gd name="connsiteX14" fmla="*/ 2305455 w 2412461"/>
              <a:gd name="connsiteY14" fmla="*/ 5875506 h 6293797"/>
              <a:gd name="connsiteX15" fmla="*/ 2383276 w 2412461"/>
              <a:gd name="connsiteY15" fmla="*/ 6089514 h 6293797"/>
              <a:gd name="connsiteX16" fmla="*/ 2412461 w 2412461"/>
              <a:gd name="connsiteY16" fmla="*/ 6293797 h 62937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2412461" h="6293797">
                <a:moveTo>
                  <a:pt x="0" y="0"/>
                </a:moveTo>
                <a:cubicBezTo>
                  <a:pt x="136998" y="306421"/>
                  <a:pt x="160507" y="385864"/>
                  <a:pt x="233464" y="544749"/>
                </a:cubicBezTo>
                <a:cubicBezTo>
                  <a:pt x="306421" y="703634"/>
                  <a:pt x="382621" y="805775"/>
                  <a:pt x="437744" y="953311"/>
                </a:cubicBezTo>
                <a:cubicBezTo>
                  <a:pt x="492867" y="1100847"/>
                  <a:pt x="483140" y="1298643"/>
                  <a:pt x="564204" y="1429966"/>
                </a:cubicBezTo>
                <a:cubicBezTo>
                  <a:pt x="645268" y="1561289"/>
                  <a:pt x="820365" y="1606685"/>
                  <a:pt x="924127" y="1741251"/>
                </a:cubicBezTo>
                <a:cubicBezTo>
                  <a:pt x="1027889" y="1875817"/>
                  <a:pt x="1095983" y="2075234"/>
                  <a:pt x="1186774" y="2237362"/>
                </a:cubicBezTo>
                <a:cubicBezTo>
                  <a:pt x="1277566" y="2399490"/>
                  <a:pt x="1395919" y="2540541"/>
                  <a:pt x="1468876" y="2714017"/>
                </a:cubicBezTo>
                <a:cubicBezTo>
                  <a:pt x="1541833" y="2887493"/>
                  <a:pt x="1582366" y="3103123"/>
                  <a:pt x="1624519" y="3278221"/>
                </a:cubicBezTo>
                <a:cubicBezTo>
                  <a:pt x="1666672" y="3453319"/>
                  <a:pt x="1720175" y="3617068"/>
                  <a:pt x="1721796" y="3764604"/>
                </a:cubicBezTo>
                <a:cubicBezTo>
                  <a:pt x="1723417" y="3912140"/>
                  <a:pt x="1642353" y="4058055"/>
                  <a:pt x="1634247" y="4163438"/>
                </a:cubicBezTo>
                <a:cubicBezTo>
                  <a:pt x="1626141" y="4268821"/>
                  <a:pt x="1619655" y="4273685"/>
                  <a:pt x="1673157" y="4396902"/>
                </a:cubicBezTo>
                <a:cubicBezTo>
                  <a:pt x="1726659" y="4520119"/>
                  <a:pt x="1875816" y="4761690"/>
                  <a:pt x="1955259" y="4902741"/>
                </a:cubicBezTo>
                <a:cubicBezTo>
                  <a:pt x="2034702" y="5043792"/>
                  <a:pt x="2114145" y="5119992"/>
                  <a:pt x="2149813" y="5243209"/>
                </a:cubicBezTo>
                <a:cubicBezTo>
                  <a:pt x="2185481" y="5366426"/>
                  <a:pt x="2143328" y="5536660"/>
                  <a:pt x="2169268" y="5642043"/>
                </a:cubicBezTo>
                <a:cubicBezTo>
                  <a:pt x="2195208" y="5747426"/>
                  <a:pt x="2269787" y="5800927"/>
                  <a:pt x="2305455" y="5875506"/>
                </a:cubicBezTo>
                <a:cubicBezTo>
                  <a:pt x="2341123" y="5950085"/>
                  <a:pt x="2363821" y="5980888"/>
                  <a:pt x="2383276" y="6089514"/>
                </a:cubicBezTo>
                <a:cubicBezTo>
                  <a:pt x="2402731" y="6198140"/>
                  <a:pt x="2412461" y="6226514"/>
                  <a:pt x="2412461" y="6293797"/>
                </a:cubicBezTo>
              </a:path>
            </a:pathLst>
          </a:custGeom>
          <a:noFill/>
          <a:ln w="25400" cmpd="dbl">
            <a:solidFill>
              <a:srgbClr val="7030A0"/>
            </a:solidFill>
            <a:headEnd type="arrow"/>
            <a:tailEnd type="arrow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46" name="ZoneTexte 45">
            <a:extLst>
              <a:ext uri="{FF2B5EF4-FFF2-40B4-BE49-F238E27FC236}">
                <a16:creationId xmlns:a16="http://schemas.microsoft.com/office/drawing/2014/main" id="{DCB83926-2AD6-43F0-BE05-EF3CA8D891A0}"/>
              </a:ext>
            </a:extLst>
          </p:cNvPr>
          <p:cNvSpPr txBox="1"/>
          <p:nvPr/>
        </p:nvSpPr>
        <p:spPr>
          <a:xfrm rot="3535042">
            <a:off x="2954457" y="832204"/>
            <a:ext cx="1096433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400" b="1" dirty="0">
                <a:solidFill>
                  <a:srgbClr val="7030A0"/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E411</a:t>
            </a:r>
            <a:endParaRPr lang="fr-BE" sz="1400" b="1" dirty="0">
              <a:solidFill>
                <a:srgbClr val="7030A0"/>
              </a:solidFill>
              <a:latin typeface="Aharoni" panose="02010803020104030203" pitchFamily="2" charset="-79"/>
              <a:cs typeface="Aharoni" panose="02010803020104030203" pitchFamily="2" charset="-79"/>
            </a:endParaRPr>
          </a:p>
        </p:txBody>
      </p:sp>
      <p:sp>
        <p:nvSpPr>
          <p:cNvPr id="3" name="Forme libre : forme 2">
            <a:extLst>
              <a:ext uri="{FF2B5EF4-FFF2-40B4-BE49-F238E27FC236}">
                <a16:creationId xmlns:a16="http://schemas.microsoft.com/office/drawing/2014/main" id="{F601BC26-B3D5-45CC-8256-5C193BAC3AFF}"/>
              </a:ext>
            </a:extLst>
          </p:cNvPr>
          <p:cNvSpPr/>
          <p:nvPr/>
        </p:nvSpPr>
        <p:spPr>
          <a:xfrm>
            <a:off x="2636061" y="714375"/>
            <a:ext cx="6593664" cy="5867400"/>
          </a:xfrm>
          <a:custGeom>
            <a:avLst/>
            <a:gdLst>
              <a:gd name="connsiteX0" fmla="*/ 6593664 w 6593664"/>
              <a:gd name="connsiteY0" fmla="*/ 5867400 h 5867400"/>
              <a:gd name="connsiteX1" fmla="*/ 6222189 w 6593664"/>
              <a:gd name="connsiteY1" fmla="*/ 5324475 h 5867400"/>
              <a:gd name="connsiteX2" fmla="*/ 5784039 w 6593664"/>
              <a:gd name="connsiteY2" fmla="*/ 4895850 h 5867400"/>
              <a:gd name="connsiteX3" fmla="*/ 5460189 w 6593664"/>
              <a:gd name="connsiteY3" fmla="*/ 4914900 h 5867400"/>
              <a:gd name="connsiteX4" fmla="*/ 5126814 w 6593664"/>
              <a:gd name="connsiteY4" fmla="*/ 4972050 h 5867400"/>
              <a:gd name="connsiteX5" fmla="*/ 4993464 w 6593664"/>
              <a:gd name="connsiteY5" fmla="*/ 5067300 h 5867400"/>
              <a:gd name="connsiteX6" fmla="*/ 4764864 w 6593664"/>
              <a:gd name="connsiteY6" fmla="*/ 4924425 h 5867400"/>
              <a:gd name="connsiteX7" fmla="*/ 4450539 w 6593664"/>
              <a:gd name="connsiteY7" fmla="*/ 4514850 h 5867400"/>
              <a:gd name="connsiteX8" fmla="*/ 4079064 w 6593664"/>
              <a:gd name="connsiteY8" fmla="*/ 4562475 h 5867400"/>
              <a:gd name="connsiteX9" fmla="*/ 3869514 w 6593664"/>
              <a:gd name="connsiteY9" fmla="*/ 4657725 h 5867400"/>
              <a:gd name="connsiteX10" fmla="*/ 3478989 w 6593664"/>
              <a:gd name="connsiteY10" fmla="*/ 4486275 h 5867400"/>
              <a:gd name="connsiteX11" fmla="*/ 3288489 w 6593664"/>
              <a:gd name="connsiteY11" fmla="*/ 4371975 h 5867400"/>
              <a:gd name="connsiteX12" fmla="*/ 3212289 w 6593664"/>
              <a:gd name="connsiteY12" fmla="*/ 4000500 h 5867400"/>
              <a:gd name="connsiteX13" fmla="*/ 3155139 w 6593664"/>
              <a:gd name="connsiteY13" fmla="*/ 3886200 h 5867400"/>
              <a:gd name="connsiteX14" fmla="*/ 3097989 w 6593664"/>
              <a:gd name="connsiteY14" fmla="*/ 3695700 h 5867400"/>
              <a:gd name="connsiteX15" fmla="*/ 2897964 w 6593664"/>
              <a:gd name="connsiteY15" fmla="*/ 3495675 h 5867400"/>
              <a:gd name="connsiteX16" fmla="*/ 2783664 w 6593664"/>
              <a:gd name="connsiteY16" fmla="*/ 3152775 h 5867400"/>
              <a:gd name="connsiteX17" fmla="*/ 2716989 w 6593664"/>
              <a:gd name="connsiteY17" fmla="*/ 2638425 h 5867400"/>
              <a:gd name="connsiteX18" fmla="*/ 2631264 w 6593664"/>
              <a:gd name="connsiteY18" fmla="*/ 2324100 h 5867400"/>
              <a:gd name="connsiteX19" fmla="*/ 2355039 w 6593664"/>
              <a:gd name="connsiteY19" fmla="*/ 2228850 h 5867400"/>
              <a:gd name="connsiteX20" fmla="*/ 2126439 w 6593664"/>
              <a:gd name="connsiteY20" fmla="*/ 2143125 h 5867400"/>
              <a:gd name="connsiteX21" fmla="*/ 2002614 w 6593664"/>
              <a:gd name="connsiteY21" fmla="*/ 1990725 h 5867400"/>
              <a:gd name="connsiteX22" fmla="*/ 1850214 w 6593664"/>
              <a:gd name="connsiteY22" fmla="*/ 1895475 h 5867400"/>
              <a:gd name="connsiteX23" fmla="*/ 1621614 w 6593664"/>
              <a:gd name="connsiteY23" fmla="*/ 1371600 h 5867400"/>
              <a:gd name="connsiteX24" fmla="*/ 1335864 w 6593664"/>
              <a:gd name="connsiteY24" fmla="*/ 1333500 h 5867400"/>
              <a:gd name="connsiteX25" fmla="*/ 1012014 w 6593664"/>
              <a:gd name="connsiteY25" fmla="*/ 1257300 h 5867400"/>
              <a:gd name="connsiteX26" fmla="*/ 716739 w 6593664"/>
              <a:gd name="connsiteY26" fmla="*/ 904875 h 5867400"/>
              <a:gd name="connsiteX27" fmla="*/ 354789 w 6593664"/>
              <a:gd name="connsiteY27" fmla="*/ 838200 h 5867400"/>
              <a:gd name="connsiteX28" fmla="*/ 69039 w 6593664"/>
              <a:gd name="connsiteY28" fmla="*/ 762000 h 5867400"/>
              <a:gd name="connsiteX29" fmla="*/ 2364 w 6593664"/>
              <a:gd name="connsiteY29" fmla="*/ 542925 h 5867400"/>
              <a:gd name="connsiteX30" fmla="*/ 21414 w 6593664"/>
              <a:gd name="connsiteY30" fmla="*/ 0 h 5867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6593664" h="5867400">
                <a:moveTo>
                  <a:pt x="6593664" y="5867400"/>
                </a:moveTo>
                <a:cubicBezTo>
                  <a:pt x="6475395" y="5676900"/>
                  <a:pt x="6357126" y="5486400"/>
                  <a:pt x="6222189" y="5324475"/>
                </a:cubicBezTo>
                <a:cubicBezTo>
                  <a:pt x="6087251" y="5162550"/>
                  <a:pt x="5911039" y="4964112"/>
                  <a:pt x="5784039" y="4895850"/>
                </a:cubicBezTo>
                <a:cubicBezTo>
                  <a:pt x="5657039" y="4827587"/>
                  <a:pt x="5569726" y="4902200"/>
                  <a:pt x="5460189" y="4914900"/>
                </a:cubicBezTo>
                <a:cubicBezTo>
                  <a:pt x="5350652" y="4927600"/>
                  <a:pt x="5204601" y="4946650"/>
                  <a:pt x="5126814" y="4972050"/>
                </a:cubicBezTo>
                <a:cubicBezTo>
                  <a:pt x="5049027" y="4997450"/>
                  <a:pt x="5053789" y="5075237"/>
                  <a:pt x="4993464" y="5067300"/>
                </a:cubicBezTo>
                <a:cubicBezTo>
                  <a:pt x="4933139" y="5059363"/>
                  <a:pt x="4855351" y="5016500"/>
                  <a:pt x="4764864" y="4924425"/>
                </a:cubicBezTo>
                <a:cubicBezTo>
                  <a:pt x="4674376" y="4832350"/>
                  <a:pt x="4564839" y="4575175"/>
                  <a:pt x="4450539" y="4514850"/>
                </a:cubicBezTo>
                <a:cubicBezTo>
                  <a:pt x="4336239" y="4454525"/>
                  <a:pt x="4175901" y="4538663"/>
                  <a:pt x="4079064" y="4562475"/>
                </a:cubicBezTo>
                <a:cubicBezTo>
                  <a:pt x="3982227" y="4586287"/>
                  <a:pt x="3969526" y="4670425"/>
                  <a:pt x="3869514" y="4657725"/>
                </a:cubicBezTo>
                <a:cubicBezTo>
                  <a:pt x="3769502" y="4645025"/>
                  <a:pt x="3575826" y="4533900"/>
                  <a:pt x="3478989" y="4486275"/>
                </a:cubicBezTo>
                <a:cubicBezTo>
                  <a:pt x="3382152" y="4438650"/>
                  <a:pt x="3332939" y="4452937"/>
                  <a:pt x="3288489" y="4371975"/>
                </a:cubicBezTo>
                <a:cubicBezTo>
                  <a:pt x="3244039" y="4291012"/>
                  <a:pt x="3234514" y="4081462"/>
                  <a:pt x="3212289" y="4000500"/>
                </a:cubicBezTo>
                <a:cubicBezTo>
                  <a:pt x="3190064" y="3919537"/>
                  <a:pt x="3174189" y="3937000"/>
                  <a:pt x="3155139" y="3886200"/>
                </a:cubicBezTo>
                <a:cubicBezTo>
                  <a:pt x="3136089" y="3835400"/>
                  <a:pt x="3140851" y="3760787"/>
                  <a:pt x="3097989" y="3695700"/>
                </a:cubicBezTo>
                <a:cubicBezTo>
                  <a:pt x="3055127" y="3630613"/>
                  <a:pt x="2950351" y="3586162"/>
                  <a:pt x="2897964" y="3495675"/>
                </a:cubicBezTo>
                <a:cubicBezTo>
                  <a:pt x="2845576" y="3405187"/>
                  <a:pt x="2813826" y="3295650"/>
                  <a:pt x="2783664" y="3152775"/>
                </a:cubicBezTo>
                <a:cubicBezTo>
                  <a:pt x="2753502" y="3009900"/>
                  <a:pt x="2742389" y="2776538"/>
                  <a:pt x="2716989" y="2638425"/>
                </a:cubicBezTo>
                <a:cubicBezTo>
                  <a:pt x="2691589" y="2500312"/>
                  <a:pt x="2691589" y="2392362"/>
                  <a:pt x="2631264" y="2324100"/>
                </a:cubicBezTo>
                <a:cubicBezTo>
                  <a:pt x="2570939" y="2255838"/>
                  <a:pt x="2439176" y="2259012"/>
                  <a:pt x="2355039" y="2228850"/>
                </a:cubicBezTo>
                <a:cubicBezTo>
                  <a:pt x="2270902" y="2198688"/>
                  <a:pt x="2185176" y="2182812"/>
                  <a:pt x="2126439" y="2143125"/>
                </a:cubicBezTo>
                <a:cubicBezTo>
                  <a:pt x="2067702" y="2103438"/>
                  <a:pt x="2048651" y="2032000"/>
                  <a:pt x="2002614" y="1990725"/>
                </a:cubicBezTo>
                <a:cubicBezTo>
                  <a:pt x="1956577" y="1949450"/>
                  <a:pt x="1913714" y="1998662"/>
                  <a:pt x="1850214" y="1895475"/>
                </a:cubicBezTo>
                <a:cubicBezTo>
                  <a:pt x="1786714" y="1792288"/>
                  <a:pt x="1707339" y="1465263"/>
                  <a:pt x="1621614" y="1371600"/>
                </a:cubicBezTo>
                <a:cubicBezTo>
                  <a:pt x="1535889" y="1277937"/>
                  <a:pt x="1437464" y="1352550"/>
                  <a:pt x="1335864" y="1333500"/>
                </a:cubicBezTo>
                <a:cubicBezTo>
                  <a:pt x="1234264" y="1314450"/>
                  <a:pt x="1115202" y="1328738"/>
                  <a:pt x="1012014" y="1257300"/>
                </a:cubicBezTo>
                <a:cubicBezTo>
                  <a:pt x="908826" y="1185862"/>
                  <a:pt x="826276" y="974725"/>
                  <a:pt x="716739" y="904875"/>
                </a:cubicBezTo>
                <a:cubicBezTo>
                  <a:pt x="607201" y="835025"/>
                  <a:pt x="462739" y="862012"/>
                  <a:pt x="354789" y="838200"/>
                </a:cubicBezTo>
                <a:cubicBezTo>
                  <a:pt x="246839" y="814387"/>
                  <a:pt x="127776" y="811212"/>
                  <a:pt x="69039" y="762000"/>
                </a:cubicBezTo>
                <a:cubicBezTo>
                  <a:pt x="10301" y="712787"/>
                  <a:pt x="10301" y="669925"/>
                  <a:pt x="2364" y="542925"/>
                </a:cubicBezTo>
                <a:cubicBezTo>
                  <a:pt x="-5573" y="415925"/>
                  <a:pt x="7920" y="207962"/>
                  <a:pt x="21414" y="0"/>
                </a:cubicBezTo>
              </a:path>
            </a:pathLst>
          </a:cu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47" name="Forme libre : forme 46">
            <a:extLst>
              <a:ext uri="{FF2B5EF4-FFF2-40B4-BE49-F238E27FC236}">
                <a16:creationId xmlns:a16="http://schemas.microsoft.com/office/drawing/2014/main" id="{24165ECA-D9A2-4EA1-8748-ED208921E5FD}"/>
              </a:ext>
            </a:extLst>
          </p:cNvPr>
          <p:cNvSpPr/>
          <p:nvPr/>
        </p:nvSpPr>
        <p:spPr>
          <a:xfrm>
            <a:off x="2636061" y="711943"/>
            <a:ext cx="6593664" cy="5867400"/>
          </a:xfrm>
          <a:custGeom>
            <a:avLst/>
            <a:gdLst>
              <a:gd name="connsiteX0" fmla="*/ 6593664 w 6593664"/>
              <a:gd name="connsiteY0" fmla="*/ 5867400 h 5867400"/>
              <a:gd name="connsiteX1" fmla="*/ 6222189 w 6593664"/>
              <a:gd name="connsiteY1" fmla="*/ 5324475 h 5867400"/>
              <a:gd name="connsiteX2" fmla="*/ 5784039 w 6593664"/>
              <a:gd name="connsiteY2" fmla="*/ 4895850 h 5867400"/>
              <a:gd name="connsiteX3" fmla="*/ 5460189 w 6593664"/>
              <a:gd name="connsiteY3" fmla="*/ 4914900 h 5867400"/>
              <a:gd name="connsiteX4" fmla="*/ 5126814 w 6593664"/>
              <a:gd name="connsiteY4" fmla="*/ 4972050 h 5867400"/>
              <a:gd name="connsiteX5" fmla="*/ 4993464 w 6593664"/>
              <a:gd name="connsiteY5" fmla="*/ 5067300 h 5867400"/>
              <a:gd name="connsiteX6" fmla="*/ 4764864 w 6593664"/>
              <a:gd name="connsiteY6" fmla="*/ 4924425 h 5867400"/>
              <a:gd name="connsiteX7" fmla="*/ 4450539 w 6593664"/>
              <a:gd name="connsiteY7" fmla="*/ 4514850 h 5867400"/>
              <a:gd name="connsiteX8" fmla="*/ 4079064 w 6593664"/>
              <a:gd name="connsiteY8" fmla="*/ 4562475 h 5867400"/>
              <a:gd name="connsiteX9" fmla="*/ 3869514 w 6593664"/>
              <a:gd name="connsiteY9" fmla="*/ 4657725 h 5867400"/>
              <a:gd name="connsiteX10" fmla="*/ 3478989 w 6593664"/>
              <a:gd name="connsiteY10" fmla="*/ 4486275 h 5867400"/>
              <a:gd name="connsiteX11" fmla="*/ 3288489 w 6593664"/>
              <a:gd name="connsiteY11" fmla="*/ 4371975 h 5867400"/>
              <a:gd name="connsiteX12" fmla="*/ 3212289 w 6593664"/>
              <a:gd name="connsiteY12" fmla="*/ 4000500 h 5867400"/>
              <a:gd name="connsiteX13" fmla="*/ 3155139 w 6593664"/>
              <a:gd name="connsiteY13" fmla="*/ 3886200 h 5867400"/>
              <a:gd name="connsiteX14" fmla="*/ 3097989 w 6593664"/>
              <a:gd name="connsiteY14" fmla="*/ 3695700 h 5867400"/>
              <a:gd name="connsiteX15" fmla="*/ 2897964 w 6593664"/>
              <a:gd name="connsiteY15" fmla="*/ 3495675 h 5867400"/>
              <a:gd name="connsiteX16" fmla="*/ 2783664 w 6593664"/>
              <a:gd name="connsiteY16" fmla="*/ 3152775 h 5867400"/>
              <a:gd name="connsiteX17" fmla="*/ 2716989 w 6593664"/>
              <a:gd name="connsiteY17" fmla="*/ 2638425 h 5867400"/>
              <a:gd name="connsiteX18" fmla="*/ 2631264 w 6593664"/>
              <a:gd name="connsiteY18" fmla="*/ 2324100 h 5867400"/>
              <a:gd name="connsiteX19" fmla="*/ 2355039 w 6593664"/>
              <a:gd name="connsiteY19" fmla="*/ 2228850 h 5867400"/>
              <a:gd name="connsiteX20" fmla="*/ 2126439 w 6593664"/>
              <a:gd name="connsiteY20" fmla="*/ 2143125 h 5867400"/>
              <a:gd name="connsiteX21" fmla="*/ 2002614 w 6593664"/>
              <a:gd name="connsiteY21" fmla="*/ 1990725 h 5867400"/>
              <a:gd name="connsiteX22" fmla="*/ 1850214 w 6593664"/>
              <a:gd name="connsiteY22" fmla="*/ 1895475 h 5867400"/>
              <a:gd name="connsiteX23" fmla="*/ 1621614 w 6593664"/>
              <a:gd name="connsiteY23" fmla="*/ 1371600 h 5867400"/>
              <a:gd name="connsiteX24" fmla="*/ 1335864 w 6593664"/>
              <a:gd name="connsiteY24" fmla="*/ 1333500 h 5867400"/>
              <a:gd name="connsiteX25" fmla="*/ 1012014 w 6593664"/>
              <a:gd name="connsiteY25" fmla="*/ 1257300 h 5867400"/>
              <a:gd name="connsiteX26" fmla="*/ 716739 w 6593664"/>
              <a:gd name="connsiteY26" fmla="*/ 904875 h 5867400"/>
              <a:gd name="connsiteX27" fmla="*/ 354789 w 6593664"/>
              <a:gd name="connsiteY27" fmla="*/ 838200 h 5867400"/>
              <a:gd name="connsiteX28" fmla="*/ 69039 w 6593664"/>
              <a:gd name="connsiteY28" fmla="*/ 762000 h 5867400"/>
              <a:gd name="connsiteX29" fmla="*/ 2364 w 6593664"/>
              <a:gd name="connsiteY29" fmla="*/ 542925 h 5867400"/>
              <a:gd name="connsiteX30" fmla="*/ 21414 w 6593664"/>
              <a:gd name="connsiteY30" fmla="*/ 0 h 5867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6593664" h="5867400">
                <a:moveTo>
                  <a:pt x="6593664" y="5867400"/>
                </a:moveTo>
                <a:cubicBezTo>
                  <a:pt x="6475395" y="5676900"/>
                  <a:pt x="6357126" y="5486400"/>
                  <a:pt x="6222189" y="5324475"/>
                </a:cubicBezTo>
                <a:cubicBezTo>
                  <a:pt x="6087251" y="5162550"/>
                  <a:pt x="5911039" y="4964112"/>
                  <a:pt x="5784039" y="4895850"/>
                </a:cubicBezTo>
                <a:cubicBezTo>
                  <a:pt x="5657039" y="4827587"/>
                  <a:pt x="5569726" y="4902200"/>
                  <a:pt x="5460189" y="4914900"/>
                </a:cubicBezTo>
                <a:cubicBezTo>
                  <a:pt x="5350652" y="4927600"/>
                  <a:pt x="5204601" y="4946650"/>
                  <a:pt x="5126814" y="4972050"/>
                </a:cubicBezTo>
                <a:cubicBezTo>
                  <a:pt x="5049027" y="4997450"/>
                  <a:pt x="5053789" y="5075237"/>
                  <a:pt x="4993464" y="5067300"/>
                </a:cubicBezTo>
                <a:cubicBezTo>
                  <a:pt x="4933139" y="5059363"/>
                  <a:pt x="4855351" y="5016500"/>
                  <a:pt x="4764864" y="4924425"/>
                </a:cubicBezTo>
                <a:cubicBezTo>
                  <a:pt x="4674376" y="4832350"/>
                  <a:pt x="4564839" y="4575175"/>
                  <a:pt x="4450539" y="4514850"/>
                </a:cubicBezTo>
                <a:cubicBezTo>
                  <a:pt x="4336239" y="4454525"/>
                  <a:pt x="4175901" y="4538663"/>
                  <a:pt x="4079064" y="4562475"/>
                </a:cubicBezTo>
                <a:cubicBezTo>
                  <a:pt x="3982227" y="4586287"/>
                  <a:pt x="3969526" y="4670425"/>
                  <a:pt x="3869514" y="4657725"/>
                </a:cubicBezTo>
                <a:cubicBezTo>
                  <a:pt x="3769502" y="4645025"/>
                  <a:pt x="3575826" y="4533900"/>
                  <a:pt x="3478989" y="4486275"/>
                </a:cubicBezTo>
                <a:cubicBezTo>
                  <a:pt x="3382152" y="4438650"/>
                  <a:pt x="3332939" y="4452937"/>
                  <a:pt x="3288489" y="4371975"/>
                </a:cubicBezTo>
                <a:cubicBezTo>
                  <a:pt x="3244039" y="4291012"/>
                  <a:pt x="3234514" y="4081462"/>
                  <a:pt x="3212289" y="4000500"/>
                </a:cubicBezTo>
                <a:cubicBezTo>
                  <a:pt x="3190064" y="3919537"/>
                  <a:pt x="3174189" y="3937000"/>
                  <a:pt x="3155139" y="3886200"/>
                </a:cubicBezTo>
                <a:cubicBezTo>
                  <a:pt x="3136089" y="3835400"/>
                  <a:pt x="3140851" y="3760787"/>
                  <a:pt x="3097989" y="3695700"/>
                </a:cubicBezTo>
                <a:cubicBezTo>
                  <a:pt x="3055127" y="3630613"/>
                  <a:pt x="2950351" y="3586162"/>
                  <a:pt x="2897964" y="3495675"/>
                </a:cubicBezTo>
                <a:cubicBezTo>
                  <a:pt x="2845576" y="3405187"/>
                  <a:pt x="2813826" y="3295650"/>
                  <a:pt x="2783664" y="3152775"/>
                </a:cubicBezTo>
                <a:cubicBezTo>
                  <a:pt x="2753502" y="3009900"/>
                  <a:pt x="2742389" y="2776538"/>
                  <a:pt x="2716989" y="2638425"/>
                </a:cubicBezTo>
                <a:cubicBezTo>
                  <a:pt x="2691589" y="2500312"/>
                  <a:pt x="2691589" y="2392362"/>
                  <a:pt x="2631264" y="2324100"/>
                </a:cubicBezTo>
                <a:cubicBezTo>
                  <a:pt x="2570939" y="2255838"/>
                  <a:pt x="2439176" y="2259012"/>
                  <a:pt x="2355039" y="2228850"/>
                </a:cubicBezTo>
                <a:cubicBezTo>
                  <a:pt x="2270902" y="2198688"/>
                  <a:pt x="2185176" y="2182812"/>
                  <a:pt x="2126439" y="2143125"/>
                </a:cubicBezTo>
                <a:cubicBezTo>
                  <a:pt x="2067702" y="2103438"/>
                  <a:pt x="2048651" y="2032000"/>
                  <a:pt x="2002614" y="1990725"/>
                </a:cubicBezTo>
                <a:cubicBezTo>
                  <a:pt x="1956577" y="1949450"/>
                  <a:pt x="1913714" y="1998662"/>
                  <a:pt x="1850214" y="1895475"/>
                </a:cubicBezTo>
                <a:cubicBezTo>
                  <a:pt x="1786714" y="1792288"/>
                  <a:pt x="1707339" y="1465263"/>
                  <a:pt x="1621614" y="1371600"/>
                </a:cubicBezTo>
                <a:cubicBezTo>
                  <a:pt x="1535889" y="1277937"/>
                  <a:pt x="1437464" y="1352550"/>
                  <a:pt x="1335864" y="1333500"/>
                </a:cubicBezTo>
                <a:cubicBezTo>
                  <a:pt x="1234264" y="1314450"/>
                  <a:pt x="1115202" y="1328738"/>
                  <a:pt x="1012014" y="1257300"/>
                </a:cubicBezTo>
                <a:cubicBezTo>
                  <a:pt x="908826" y="1185862"/>
                  <a:pt x="826276" y="974725"/>
                  <a:pt x="716739" y="904875"/>
                </a:cubicBezTo>
                <a:cubicBezTo>
                  <a:pt x="607201" y="835025"/>
                  <a:pt x="462739" y="862012"/>
                  <a:pt x="354789" y="838200"/>
                </a:cubicBezTo>
                <a:cubicBezTo>
                  <a:pt x="246839" y="814387"/>
                  <a:pt x="127776" y="811212"/>
                  <a:pt x="69039" y="762000"/>
                </a:cubicBezTo>
                <a:cubicBezTo>
                  <a:pt x="10301" y="712787"/>
                  <a:pt x="10301" y="669925"/>
                  <a:pt x="2364" y="542925"/>
                </a:cubicBezTo>
                <a:cubicBezTo>
                  <a:pt x="-5573" y="415925"/>
                  <a:pt x="7920" y="207962"/>
                  <a:pt x="21414" y="0"/>
                </a:cubicBezTo>
              </a:path>
            </a:pathLst>
          </a:custGeom>
          <a:noFill/>
          <a:ln w="22225">
            <a:solidFill>
              <a:schemeClr val="bg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61" name="Ellipse 60">
            <a:extLst>
              <a:ext uri="{FF2B5EF4-FFF2-40B4-BE49-F238E27FC236}">
                <a16:creationId xmlns:a16="http://schemas.microsoft.com/office/drawing/2014/main" id="{3E54D4FE-B1A3-406A-A4AE-21554E83A278}"/>
              </a:ext>
            </a:extLst>
          </p:cNvPr>
          <p:cNvSpPr/>
          <p:nvPr/>
        </p:nvSpPr>
        <p:spPr>
          <a:xfrm rot="16200000">
            <a:off x="1843102" y="-932431"/>
            <a:ext cx="1628297" cy="1778390"/>
          </a:xfrm>
          <a:prstGeom prst="ellipse">
            <a:avLst/>
          </a:prstGeom>
          <a:solidFill>
            <a:schemeClr val="accent2"/>
          </a:solidFill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62" name="ZoneTexte 61">
            <a:extLst>
              <a:ext uri="{FF2B5EF4-FFF2-40B4-BE49-F238E27FC236}">
                <a16:creationId xmlns:a16="http://schemas.microsoft.com/office/drawing/2014/main" id="{D425A52C-29A4-4BCE-AB1D-5067B603549C}"/>
              </a:ext>
            </a:extLst>
          </p:cNvPr>
          <p:cNvSpPr txBox="1"/>
          <p:nvPr/>
        </p:nvSpPr>
        <p:spPr>
          <a:xfrm>
            <a:off x="2133205" y="190793"/>
            <a:ext cx="1096433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200" b="1" dirty="0">
                <a:solidFill>
                  <a:schemeClr val="bg1"/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Namur</a:t>
            </a:r>
            <a:endParaRPr lang="fr-BE" sz="1200" b="1" dirty="0">
              <a:solidFill>
                <a:schemeClr val="bg1"/>
              </a:solidFill>
              <a:latin typeface="Aharoni" panose="02010803020104030203" pitchFamily="2" charset="-79"/>
              <a:cs typeface="Aharoni" panose="02010803020104030203" pitchFamily="2" charset="-79"/>
            </a:endParaRPr>
          </a:p>
        </p:txBody>
      </p:sp>
      <p:sp>
        <p:nvSpPr>
          <p:cNvPr id="63" name="Ellipse 62">
            <a:extLst>
              <a:ext uri="{FF2B5EF4-FFF2-40B4-BE49-F238E27FC236}">
                <a16:creationId xmlns:a16="http://schemas.microsoft.com/office/drawing/2014/main" id="{BA172A28-9FBE-4E6C-9531-55773D21B403}"/>
              </a:ext>
            </a:extLst>
          </p:cNvPr>
          <p:cNvSpPr/>
          <p:nvPr/>
        </p:nvSpPr>
        <p:spPr>
          <a:xfrm>
            <a:off x="7034255" y="-490138"/>
            <a:ext cx="742267" cy="695325"/>
          </a:xfrm>
          <a:prstGeom prst="ellipse">
            <a:avLst/>
          </a:prstGeom>
          <a:solidFill>
            <a:schemeClr val="accent2"/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 dirty="0"/>
          </a:p>
        </p:txBody>
      </p:sp>
      <p:sp>
        <p:nvSpPr>
          <p:cNvPr id="64" name="ZoneTexte 63">
            <a:extLst>
              <a:ext uri="{FF2B5EF4-FFF2-40B4-BE49-F238E27FC236}">
                <a16:creationId xmlns:a16="http://schemas.microsoft.com/office/drawing/2014/main" id="{5678D1FB-BAB8-4A85-83E4-3FD9B0D4E52D}"/>
              </a:ext>
            </a:extLst>
          </p:cNvPr>
          <p:cNvSpPr txBox="1"/>
          <p:nvPr/>
        </p:nvSpPr>
        <p:spPr>
          <a:xfrm>
            <a:off x="6857173" y="-54739"/>
            <a:ext cx="1096433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000" b="1" dirty="0">
                <a:solidFill>
                  <a:schemeClr val="bg1"/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Huy</a:t>
            </a:r>
            <a:endParaRPr lang="fr-BE" sz="1000" b="1" dirty="0">
              <a:solidFill>
                <a:schemeClr val="bg1"/>
              </a:solidFill>
              <a:latin typeface="Aharoni" panose="02010803020104030203" pitchFamily="2" charset="-79"/>
              <a:cs typeface="Aharoni" panose="02010803020104030203" pitchFamily="2" charset="-79"/>
            </a:endParaRPr>
          </a:p>
        </p:txBody>
      </p:sp>
      <p:sp>
        <p:nvSpPr>
          <p:cNvPr id="8" name="Forme libre : forme 7">
            <a:extLst>
              <a:ext uri="{FF2B5EF4-FFF2-40B4-BE49-F238E27FC236}">
                <a16:creationId xmlns:a16="http://schemas.microsoft.com/office/drawing/2014/main" id="{21EBB0C5-4721-412A-A397-E2B3972DE91F}"/>
              </a:ext>
            </a:extLst>
          </p:cNvPr>
          <p:cNvSpPr/>
          <p:nvPr/>
        </p:nvSpPr>
        <p:spPr>
          <a:xfrm>
            <a:off x="6287298" y="205740"/>
            <a:ext cx="3245322" cy="2948940"/>
          </a:xfrm>
          <a:custGeom>
            <a:avLst/>
            <a:gdLst>
              <a:gd name="connsiteX0" fmla="*/ 989802 w 3245322"/>
              <a:gd name="connsiteY0" fmla="*/ 0 h 2948940"/>
              <a:gd name="connsiteX1" fmla="*/ 921222 w 3245322"/>
              <a:gd name="connsiteY1" fmla="*/ 220980 h 2948940"/>
              <a:gd name="connsiteX2" fmla="*/ 768822 w 3245322"/>
              <a:gd name="connsiteY2" fmla="*/ 388620 h 2948940"/>
              <a:gd name="connsiteX3" fmla="*/ 715482 w 3245322"/>
              <a:gd name="connsiteY3" fmla="*/ 601980 h 2948940"/>
              <a:gd name="connsiteX4" fmla="*/ 608802 w 3245322"/>
              <a:gd name="connsiteY4" fmla="*/ 853440 h 2948940"/>
              <a:gd name="connsiteX5" fmla="*/ 425922 w 3245322"/>
              <a:gd name="connsiteY5" fmla="*/ 1043940 h 2948940"/>
              <a:gd name="connsiteX6" fmla="*/ 90642 w 3245322"/>
              <a:gd name="connsiteY6" fmla="*/ 1181100 h 2948940"/>
              <a:gd name="connsiteX7" fmla="*/ 22062 w 3245322"/>
              <a:gd name="connsiteY7" fmla="*/ 1295400 h 2948940"/>
              <a:gd name="connsiteX8" fmla="*/ 418302 w 3245322"/>
              <a:gd name="connsiteY8" fmla="*/ 1516380 h 2948940"/>
              <a:gd name="connsiteX9" fmla="*/ 616422 w 3245322"/>
              <a:gd name="connsiteY9" fmla="*/ 1584960 h 2948940"/>
              <a:gd name="connsiteX10" fmla="*/ 700242 w 3245322"/>
              <a:gd name="connsiteY10" fmla="*/ 1737360 h 2948940"/>
              <a:gd name="connsiteX11" fmla="*/ 791682 w 3245322"/>
              <a:gd name="connsiteY11" fmla="*/ 1729740 h 2948940"/>
              <a:gd name="connsiteX12" fmla="*/ 852642 w 3245322"/>
              <a:gd name="connsiteY12" fmla="*/ 1920240 h 2948940"/>
              <a:gd name="connsiteX13" fmla="*/ 1172682 w 3245322"/>
              <a:gd name="connsiteY13" fmla="*/ 2034540 h 2948940"/>
              <a:gd name="connsiteX14" fmla="*/ 1271742 w 3245322"/>
              <a:gd name="connsiteY14" fmla="*/ 2011680 h 2948940"/>
              <a:gd name="connsiteX15" fmla="*/ 1523202 w 3245322"/>
              <a:gd name="connsiteY15" fmla="*/ 2164080 h 2948940"/>
              <a:gd name="connsiteX16" fmla="*/ 1637502 w 3245322"/>
              <a:gd name="connsiteY16" fmla="*/ 2125980 h 2948940"/>
              <a:gd name="connsiteX17" fmla="*/ 1805142 w 3245322"/>
              <a:gd name="connsiteY17" fmla="*/ 2209800 h 2948940"/>
              <a:gd name="connsiteX18" fmla="*/ 2109942 w 3245322"/>
              <a:gd name="connsiteY18" fmla="*/ 2491740 h 2948940"/>
              <a:gd name="connsiteX19" fmla="*/ 2765262 w 3245322"/>
              <a:gd name="connsiteY19" fmla="*/ 2895600 h 2948940"/>
              <a:gd name="connsiteX20" fmla="*/ 3054822 w 3245322"/>
              <a:gd name="connsiteY20" fmla="*/ 2933700 h 2948940"/>
              <a:gd name="connsiteX21" fmla="*/ 3245322 w 3245322"/>
              <a:gd name="connsiteY21" fmla="*/ 2948940 h 29489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3245322" h="2948940">
                <a:moveTo>
                  <a:pt x="989802" y="0"/>
                </a:moveTo>
                <a:cubicBezTo>
                  <a:pt x="973927" y="78105"/>
                  <a:pt x="958052" y="156210"/>
                  <a:pt x="921222" y="220980"/>
                </a:cubicBezTo>
                <a:cubicBezTo>
                  <a:pt x="884392" y="285750"/>
                  <a:pt x="803112" y="325120"/>
                  <a:pt x="768822" y="388620"/>
                </a:cubicBezTo>
                <a:cubicBezTo>
                  <a:pt x="734532" y="452120"/>
                  <a:pt x="742152" y="524510"/>
                  <a:pt x="715482" y="601980"/>
                </a:cubicBezTo>
                <a:cubicBezTo>
                  <a:pt x="688812" y="679450"/>
                  <a:pt x="657062" y="779780"/>
                  <a:pt x="608802" y="853440"/>
                </a:cubicBezTo>
                <a:cubicBezTo>
                  <a:pt x="560542" y="927100"/>
                  <a:pt x="512282" y="989330"/>
                  <a:pt x="425922" y="1043940"/>
                </a:cubicBezTo>
                <a:cubicBezTo>
                  <a:pt x="339562" y="1098550"/>
                  <a:pt x="157952" y="1139190"/>
                  <a:pt x="90642" y="1181100"/>
                </a:cubicBezTo>
                <a:cubicBezTo>
                  <a:pt x="23332" y="1223010"/>
                  <a:pt x="-32548" y="1239520"/>
                  <a:pt x="22062" y="1295400"/>
                </a:cubicBezTo>
                <a:cubicBezTo>
                  <a:pt x="76672" y="1351280"/>
                  <a:pt x="319242" y="1468120"/>
                  <a:pt x="418302" y="1516380"/>
                </a:cubicBezTo>
                <a:cubicBezTo>
                  <a:pt x="517362" y="1564640"/>
                  <a:pt x="569432" y="1548130"/>
                  <a:pt x="616422" y="1584960"/>
                </a:cubicBezTo>
                <a:cubicBezTo>
                  <a:pt x="663412" y="1621790"/>
                  <a:pt x="671032" y="1713230"/>
                  <a:pt x="700242" y="1737360"/>
                </a:cubicBezTo>
                <a:cubicBezTo>
                  <a:pt x="729452" y="1761490"/>
                  <a:pt x="766282" y="1699260"/>
                  <a:pt x="791682" y="1729740"/>
                </a:cubicBezTo>
                <a:cubicBezTo>
                  <a:pt x="817082" y="1760220"/>
                  <a:pt x="789142" y="1869440"/>
                  <a:pt x="852642" y="1920240"/>
                </a:cubicBezTo>
                <a:cubicBezTo>
                  <a:pt x="916142" y="1971040"/>
                  <a:pt x="1102832" y="2019300"/>
                  <a:pt x="1172682" y="2034540"/>
                </a:cubicBezTo>
                <a:cubicBezTo>
                  <a:pt x="1242532" y="2049780"/>
                  <a:pt x="1213322" y="1990090"/>
                  <a:pt x="1271742" y="2011680"/>
                </a:cubicBezTo>
                <a:cubicBezTo>
                  <a:pt x="1330162" y="2033270"/>
                  <a:pt x="1462242" y="2145030"/>
                  <a:pt x="1523202" y="2164080"/>
                </a:cubicBezTo>
                <a:cubicBezTo>
                  <a:pt x="1584162" y="2183130"/>
                  <a:pt x="1590512" y="2118360"/>
                  <a:pt x="1637502" y="2125980"/>
                </a:cubicBezTo>
                <a:cubicBezTo>
                  <a:pt x="1684492" y="2133600"/>
                  <a:pt x="1726402" y="2148840"/>
                  <a:pt x="1805142" y="2209800"/>
                </a:cubicBezTo>
                <a:cubicBezTo>
                  <a:pt x="1883882" y="2270760"/>
                  <a:pt x="1949922" y="2377440"/>
                  <a:pt x="2109942" y="2491740"/>
                </a:cubicBezTo>
                <a:cubicBezTo>
                  <a:pt x="2269962" y="2606040"/>
                  <a:pt x="2607782" y="2821940"/>
                  <a:pt x="2765262" y="2895600"/>
                </a:cubicBezTo>
                <a:cubicBezTo>
                  <a:pt x="2922742" y="2969260"/>
                  <a:pt x="2974812" y="2924810"/>
                  <a:pt x="3054822" y="2933700"/>
                </a:cubicBezTo>
                <a:cubicBezTo>
                  <a:pt x="3134832" y="2942590"/>
                  <a:pt x="3190077" y="2945765"/>
                  <a:pt x="3245322" y="294894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1" name="Forme libre : forme 20">
            <a:extLst>
              <a:ext uri="{FF2B5EF4-FFF2-40B4-BE49-F238E27FC236}">
                <a16:creationId xmlns:a16="http://schemas.microsoft.com/office/drawing/2014/main" id="{83EA6DCE-DBED-4720-9531-7F2E8C0892A3}"/>
              </a:ext>
            </a:extLst>
          </p:cNvPr>
          <p:cNvSpPr/>
          <p:nvPr/>
        </p:nvSpPr>
        <p:spPr>
          <a:xfrm>
            <a:off x="8618220" y="5486400"/>
            <a:ext cx="731520" cy="525780"/>
          </a:xfrm>
          <a:custGeom>
            <a:avLst/>
            <a:gdLst>
              <a:gd name="connsiteX0" fmla="*/ 0 w 731520"/>
              <a:gd name="connsiteY0" fmla="*/ 0 h 525780"/>
              <a:gd name="connsiteX1" fmla="*/ 228600 w 731520"/>
              <a:gd name="connsiteY1" fmla="*/ 289560 h 525780"/>
              <a:gd name="connsiteX2" fmla="*/ 731520 w 731520"/>
              <a:gd name="connsiteY2" fmla="*/ 525780 h 5257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31520" h="525780">
                <a:moveTo>
                  <a:pt x="0" y="0"/>
                </a:moveTo>
                <a:cubicBezTo>
                  <a:pt x="53340" y="100965"/>
                  <a:pt x="106680" y="201930"/>
                  <a:pt x="228600" y="289560"/>
                </a:cubicBezTo>
                <a:cubicBezTo>
                  <a:pt x="350520" y="377190"/>
                  <a:pt x="541020" y="451485"/>
                  <a:pt x="731520" y="52578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2" name="Forme libre : forme 21">
            <a:extLst>
              <a:ext uri="{FF2B5EF4-FFF2-40B4-BE49-F238E27FC236}">
                <a16:creationId xmlns:a16="http://schemas.microsoft.com/office/drawing/2014/main" id="{9820F068-4E1E-4285-8A17-2897DEE7F837}"/>
              </a:ext>
            </a:extLst>
          </p:cNvPr>
          <p:cNvSpPr/>
          <p:nvPr/>
        </p:nvSpPr>
        <p:spPr>
          <a:xfrm>
            <a:off x="9548813" y="3146818"/>
            <a:ext cx="661987" cy="257902"/>
          </a:xfrm>
          <a:custGeom>
            <a:avLst/>
            <a:gdLst>
              <a:gd name="connsiteX0" fmla="*/ 0 w 661987"/>
              <a:gd name="connsiteY0" fmla="*/ 5957 h 257902"/>
              <a:gd name="connsiteX1" fmla="*/ 95250 w 661987"/>
              <a:gd name="connsiteY1" fmla="*/ 5957 h 257902"/>
              <a:gd name="connsiteX2" fmla="*/ 171450 w 661987"/>
              <a:gd name="connsiteY2" fmla="*/ 67870 h 257902"/>
              <a:gd name="connsiteX3" fmla="*/ 381000 w 661987"/>
              <a:gd name="connsiteY3" fmla="*/ 105970 h 257902"/>
              <a:gd name="connsiteX4" fmla="*/ 581025 w 661987"/>
              <a:gd name="connsiteY4" fmla="*/ 239320 h 257902"/>
              <a:gd name="connsiteX5" fmla="*/ 661987 w 661987"/>
              <a:gd name="connsiteY5" fmla="*/ 253607 h 2579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61987" h="257902">
                <a:moveTo>
                  <a:pt x="0" y="5957"/>
                </a:moveTo>
                <a:cubicBezTo>
                  <a:pt x="33337" y="797"/>
                  <a:pt x="66675" y="-4362"/>
                  <a:pt x="95250" y="5957"/>
                </a:cubicBezTo>
                <a:cubicBezTo>
                  <a:pt x="123825" y="16276"/>
                  <a:pt x="123825" y="51201"/>
                  <a:pt x="171450" y="67870"/>
                </a:cubicBezTo>
                <a:cubicBezTo>
                  <a:pt x="219075" y="84539"/>
                  <a:pt x="312738" y="77395"/>
                  <a:pt x="381000" y="105970"/>
                </a:cubicBezTo>
                <a:cubicBezTo>
                  <a:pt x="449262" y="134545"/>
                  <a:pt x="534194" y="214714"/>
                  <a:pt x="581025" y="239320"/>
                </a:cubicBezTo>
                <a:cubicBezTo>
                  <a:pt x="627856" y="263926"/>
                  <a:pt x="644921" y="258766"/>
                  <a:pt x="661987" y="253607"/>
                </a:cubicBezTo>
              </a:path>
            </a:pathLst>
          </a:custGeom>
          <a:noFill/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5" name="Forme libre : forme 24">
            <a:extLst>
              <a:ext uri="{FF2B5EF4-FFF2-40B4-BE49-F238E27FC236}">
                <a16:creationId xmlns:a16="http://schemas.microsoft.com/office/drawing/2014/main" id="{AD2E428A-8335-4384-A1B1-58C29B4ACBC7}"/>
              </a:ext>
            </a:extLst>
          </p:cNvPr>
          <p:cNvSpPr/>
          <p:nvPr/>
        </p:nvSpPr>
        <p:spPr>
          <a:xfrm>
            <a:off x="6197600" y="4984750"/>
            <a:ext cx="1778000" cy="942569"/>
          </a:xfrm>
          <a:custGeom>
            <a:avLst/>
            <a:gdLst>
              <a:gd name="connsiteX0" fmla="*/ 0 w 1778000"/>
              <a:gd name="connsiteY0" fmla="*/ 273050 h 942569"/>
              <a:gd name="connsiteX1" fmla="*/ 209550 w 1778000"/>
              <a:gd name="connsiteY1" fmla="*/ 374650 h 942569"/>
              <a:gd name="connsiteX2" fmla="*/ 311150 w 1778000"/>
              <a:gd name="connsiteY2" fmla="*/ 425450 h 942569"/>
              <a:gd name="connsiteX3" fmla="*/ 361950 w 1778000"/>
              <a:gd name="connsiteY3" fmla="*/ 482600 h 942569"/>
              <a:gd name="connsiteX4" fmla="*/ 850900 w 1778000"/>
              <a:gd name="connsiteY4" fmla="*/ 533400 h 942569"/>
              <a:gd name="connsiteX5" fmla="*/ 914400 w 1778000"/>
              <a:gd name="connsiteY5" fmla="*/ 825500 h 942569"/>
              <a:gd name="connsiteX6" fmla="*/ 1041400 w 1778000"/>
              <a:gd name="connsiteY6" fmla="*/ 939800 h 942569"/>
              <a:gd name="connsiteX7" fmla="*/ 1143000 w 1778000"/>
              <a:gd name="connsiteY7" fmla="*/ 723900 h 942569"/>
              <a:gd name="connsiteX8" fmla="*/ 1193800 w 1778000"/>
              <a:gd name="connsiteY8" fmla="*/ 609600 h 942569"/>
              <a:gd name="connsiteX9" fmla="*/ 1365250 w 1778000"/>
              <a:gd name="connsiteY9" fmla="*/ 552450 h 942569"/>
              <a:gd name="connsiteX10" fmla="*/ 1504950 w 1778000"/>
              <a:gd name="connsiteY10" fmla="*/ 406400 h 942569"/>
              <a:gd name="connsiteX11" fmla="*/ 1562100 w 1778000"/>
              <a:gd name="connsiteY11" fmla="*/ 304800 h 942569"/>
              <a:gd name="connsiteX12" fmla="*/ 1727200 w 1778000"/>
              <a:gd name="connsiteY12" fmla="*/ 50800 h 942569"/>
              <a:gd name="connsiteX13" fmla="*/ 1778000 w 1778000"/>
              <a:gd name="connsiteY13" fmla="*/ 0 h 9425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778000" h="942569">
                <a:moveTo>
                  <a:pt x="0" y="273050"/>
                </a:moveTo>
                <a:lnTo>
                  <a:pt x="209550" y="374650"/>
                </a:lnTo>
                <a:cubicBezTo>
                  <a:pt x="261408" y="400050"/>
                  <a:pt x="285750" y="407458"/>
                  <a:pt x="311150" y="425450"/>
                </a:cubicBezTo>
                <a:cubicBezTo>
                  <a:pt x="336550" y="443442"/>
                  <a:pt x="271992" y="464608"/>
                  <a:pt x="361950" y="482600"/>
                </a:cubicBezTo>
                <a:cubicBezTo>
                  <a:pt x="451908" y="500592"/>
                  <a:pt x="758825" y="476250"/>
                  <a:pt x="850900" y="533400"/>
                </a:cubicBezTo>
                <a:cubicBezTo>
                  <a:pt x="942975" y="590550"/>
                  <a:pt x="882650" y="757767"/>
                  <a:pt x="914400" y="825500"/>
                </a:cubicBezTo>
                <a:cubicBezTo>
                  <a:pt x="946150" y="893233"/>
                  <a:pt x="1003300" y="956733"/>
                  <a:pt x="1041400" y="939800"/>
                </a:cubicBezTo>
                <a:cubicBezTo>
                  <a:pt x="1079500" y="922867"/>
                  <a:pt x="1117600" y="778933"/>
                  <a:pt x="1143000" y="723900"/>
                </a:cubicBezTo>
                <a:cubicBezTo>
                  <a:pt x="1168400" y="668867"/>
                  <a:pt x="1156758" y="638175"/>
                  <a:pt x="1193800" y="609600"/>
                </a:cubicBezTo>
                <a:cubicBezTo>
                  <a:pt x="1230842" y="581025"/>
                  <a:pt x="1313392" y="586317"/>
                  <a:pt x="1365250" y="552450"/>
                </a:cubicBezTo>
                <a:cubicBezTo>
                  <a:pt x="1417108" y="518583"/>
                  <a:pt x="1472142" y="447675"/>
                  <a:pt x="1504950" y="406400"/>
                </a:cubicBezTo>
                <a:cubicBezTo>
                  <a:pt x="1537758" y="365125"/>
                  <a:pt x="1525058" y="364067"/>
                  <a:pt x="1562100" y="304800"/>
                </a:cubicBezTo>
                <a:cubicBezTo>
                  <a:pt x="1599142" y="245533"/>
                  <a:pt x="1691217" y="101600"/>
                  <a:pt x="1727200" y="50800"/>
                </a:cubicBezTo>
                <a:cubicBezTo>
                  <a:pt x="1763183" y="0"/>
                  <a:pt x="1770591" y="0"/>
                  <a:pt x="1778000" y="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6" name="Forme libre : forme 25">
            <a:extLst>
              <a:ext uri="{FF2B5EF4-FFF2-40B4-BE49-F238E27FC236}">
                <a16:creationId xmlns:a16="http://schemas.microsoft.com/office/drawing/2014/main" id="{7A9A74E1-9B0A-4C34-997F-C5190D90E1F4}"/>
              </a:ext>
            </a:extLst>
          </p:cNvPr>
          <p:cNvSpPr/>
          <p:nvPr/>
        </p:nvSpPr>
        <p:spPr>
          <a:xfrm>
            <a:off x="5359400" y="1949450"/>
            <a:ext cx="901700" cy="1136650"/>
          </a:xfrm>
          <a:custGeom>
            <a:avLst/>
            <a:gdLst>
              <a:gd name="connsiteX0" fmla="*/ 901700 w 901700"/>
              <a:gd name="connsiteY0" fmla="*/ 0 h 1136650"/>
              <a:gd name="connsiteX1" fmla="*/ 781050 w 901700"/>
              <a:gd name="connsiteY1" fmla="*/ 146050 h 1136650"/>
              <a:gd name="connsiteX2" fmla="*/ 469900 w 901700"/>
              <a:gd name="connsiteY2" fmla="*/ 355600 h 1136650"/>
              <a:gd name="connsiteX3" fmla="*/ 203200 w 901700"/>
              <a:gd name="connsiteY3" fmla="*/ 514350 h 1136650"/>
              <a:gd name="connsiteX4" fmla="*/ 139700 w 901700"/>
              <a:gd name="connsiteY4" fmla="*/ 685800 h 1136650"/>
              <a:gd name="connsiteX5" fmla="*/ 88900 w 901700"/>
              <a:gd name="connsiteY5" fmla="*/ 869950 h 1136650"/>
              <a:gd name="connsiteX6" fmla="*/ 0 w 901700"/>
              <a:gd name="connsiteY6" fmla="*/ 1136650 h 1136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01700" h="1136650">
                <a:moveTo>
                  <a:pt x="901700" y="0"/>
                </a:moveTo>
                <a:cubicBezTo>
                  <a:pt x="877358" y="43391"/>
                  <a:pt x="853017" y="86783"/>
                  <a:pt x="781050" y="146050"/>
                </a:cubicBezTo>
                <a:cubicBezTo>
                  <a:pt x="709083" y="205317"/>
                  <a:pt x="469900" y="355600"/>
                  <a:pt x="469900" y="355600"/>
                </a:cubicBezTo>
                <a:cubicBezTo>
                  <a:pt x="373592" y="416983"/>
                  <a:pt x="258233" y="459317"/>
                  <a:pt x="203200" y="514350"/>
                </a:cubicBezTo>
                <a:cubicBezTo>
                  <a:pt x="148167" y="569383"/>
                  <a:pt x="158750" y="626533"/>
                  <a:pt x="139700" y="685800"/>
                </a:cubicBezTo>
                <a:cubicBezTo>
                  <a:pt x="120650" y="745067"/>
                  <a:pt x="112183" y="794808"/>
                  <a:pt x="88900" y="869950"/>
                </a:cubicBezTo>
                <a:cubicBezTo>
                  <a:pt x="65617" y="945092"/>
                  <a:pt x="32808" y="1040871"/>
                  <a:pt x="0" y="113665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2" name="Forme libre : forme 31">
            <a:extLst>
              <a:ext uri="{FF2B5EF4-FFF2-40B4-BE49-F238E27FC236}">
                <a16:creationId xmlns:a16="http://schemas.microsoft.com/office/drawing/2014/main" id="{6ED083DC-0EC6-4148-8B33-6AEB634D54E8}"/>
              </a:ext>
            </a:extLst>
          </p:cNvPr>
          <p:cNvSpPr/>
          <p:nvPr/>
        </p:nvSpPr>
        <p:spPr>
          <a:xfrm>
            <a:off x="5286375" y="4826000"/>
            <a:ext cx="422275" cy="358775"/>
          </a:xfrm>
          <a:custGeom>
            <a:avLst/>
            <a:gdLst>
              <a:gd name="connsiteX0" fmla="*/ 0 w 422275"/>
              <a:gd name="connsiteY0" fmla="*/ 358775 h 358775"/>
              <a:gd name="connsiteX1" fmla="*/ 276225 w 422275"/>
              <a:gd name="connsiteY1" fmla="*/ 161925 h 358775"/>
              <a:gd name="connsiteX2" fmla="*/ 422275 w 422275"/>
              <a:gd name="connsiteY2" fmla="*/ 0 h 358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22275" h="358775">
                <a:moveTo>
                  <a:pt x="0" y="358775"/>
                </a:moveTo>
                <a:cubicBezTo>
                  <a:pt x="102923" y="290248"/>
                  <a:pt x="205846" y="221721"/>
                  <a:pt x="276225" y="161925"/>
                </a:cubicBezTo>
                <a:cubicBezTo>
                  <a:pt x="346604" y="102129"/>
                  <a:pt x="384439" y="51064"/>
                  <a:pt x="422275" y="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4" name="Forme libre : forme 33">
            <a:extLst>
              <a:ext uri="{FF2B5EF4-FFF2-40B4-BE49-F238E27FC236}">
                <a16:creationId xmlns:a16="http://schemas.microsoft.com/office/drawing/2014/main" id="{5762933B-4840-49D9-81F9-09DEB9F69A78}"/>
              </a:ext>
            </a:extLst>
          </p:cNvPr>
          <p:cNvSpPr/>
          <p:nvPr/>
        </p:nvSpPr>
        <p:spPr>
          <a:xfrm>
            <a:off x="5492750" y="5953125"/>
            <a:ext cx="12700" cy="257175"/>
          </a:xfrm>
          <a:custGeom>
            <a:avLst/>
            <a:gdLst>
              <a:gd name="connsiteX0" fmla="*/ 12700 w 12700"/>
              <a:gd name="connsiteY0" fmla="*/ 0 h 257175"/>
              <a:gd name="connsiteX1" fmla="*/ 0 w 12700"/>
              <a:gd name="connsiteY1" fmla="*/ 257175 h 257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2700" h="257175">
                <a:moveTo>
                  <a:pt x="12700" y="0"/>
                </a:moveTo>
                <a:lnTo>
                  <a:pt x="0" y="257175"/>
                </a:ln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5" name="Forme libre : forme 34">
            <a:extLst>
              <a:ext uri="{FF2B5EF4-FFF2-40B4-BE49-F238E27FC236}">
                <a16:creationId xmlns:a16="http://schemas.microsoft.com/office/drawing/2014/main" id="{043BC54E-1889-4104-91EC-461FB497001C}"/>
              </a:ext>
            </a:extLst>
          </p:cNvPr>
          <p:cNvSpPr/>
          <p:nvPr/>
        </p:nvSpPr>
        <p:spPr>
          <a:xfrm>
            <a:off x="5528250" y="5241926"/>
            <a:ext cx="183575" cy="330200"/>
          </a:xfrm>
          <a:custGeom>
            <a:avLst/>
            <a:gdLst>
              <a:gd name="connsiteX0" fmla="*/ 183575 w 183575"/>
              <a:gd name="connsiteY0" fmla="*/ 0 h 327025"/>
              <a:gd name="connsiteX1" fmla="*/ 34350 w 183575"/>
              <a:gd name="connsiteY1" fmla="*/ 234950 h 327025"/>
              <a:gd name="connsiteX2" fmla="*/ 5775 w 183575"/>
              <a:gd name="connsiteY2" fmla="*/ 298450 h 327025"/>
              <a:gd name="connsiteX3" fmla="*/ 120075 w 183575"/>
              <a:gd name="connsiteY3" fmla="*/ 327025 h 327025"/>
              <a:gd name="connsiteX0" fmla="*/ 183575 w 183575"/>
              <a:gd name="connsiteY0" fmla="*/ 0 h 330200"/>
              <a:gd name="connsiteX1" fmla="*/ 34350 w 183575"/>
              <a:gd name="connsiteY1" fmla="*/ 234950 h 330200"/>
              <a:gd name="connsiteX2" fmla="*/ 5775 w 183575"/>
              <a:gd name="connsiteY2" fmla="*/ 298450 h 330200"/>
              <a:gd name="connsiteX3" fmla="*/ 129600 w 183575"/>
              <a:gd name="connsiteY3" fmla="*/ 330200 h 330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3575" h="330200">
                <a:moveTo>
                  <a:pt x="183575" y="0"/>
                </a:moveTo>
                <a:cubicBezTo>
                  <a:pt x="123779" y="92604"/>
                  <a:pt x="63983" y="185208"/>
                  <a:pt x="34350" y="234950"/>
                </a:cubicBezTo>
                <a:cubicBezTo>
                  <a:pt x="4717" y="284692"/>
                  <a:pt x="-8513" y="283104"/>
                  <a:pt x="5775" y="298450"/>
                </a:cubicBezTo>
                <a:cubicBezTo>
                  <a:pt x="20062" y="313796"/>
                  <a:pt x="79593" y="323585"/>
                  <a:pt x="129600" y="33020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9" name="Forme libre : forme 38">
            <a:extLst>
              <a:ext uri="{FF2B5EF4-FFF2-40B4-BE49-F238E27FC236}">
                <a16:creationId xmlns:a16="http://schemas.microsoft.com/office/drawing/2014/main" id="{9F784947-8CBA-4DDF-A906-A82B90FD3C12}"/>
              </a:ext>
            </a:extLst>
          </p:cNvPr>
          <p:cNvSpPr/>
          <p:nvPr/>
        </p:nvSpPr>
        <p:spPr>
          <a:xfrm>
            <a:off x="9004300" y="5702300"/>
            <a:ext cx="1276350" cy="1162050"/>
          </a:xfrm>
          <a:custGeom>
            <a:avLst/>
            <a:gdLst>
              <a:gd name="connsiteX0" fmla="*/ 1276350 w 1276350"/>
              <a:gd name="connsiteY0" fmla="*/ 0 h 1162050"/>
              <a:gd name="connsiteX1" fmla="*/ 1028700 w 1276350"/>
              <a:gd name="connsiteY1" fmla="*/ 152400 h 1162050"/>
              <a:gd name="connsiteX2" fmla="*/ 406400 w 1276350"/>
              <a:gd name="connsiteY2" fmla="*/ 704850 h 1162050"/>
              <a:gd name="connsiteX3" fmla="*/ 82550 w 1276350"/>
              <a:gd name="connsiteY3" fmla="*/ 1041400 h 1162050"/>
              <a:gd name="connsiteX4" fmla="*/ 0 w 1276350"/>
              <a:gd name="connsiteY4" fmla="*/ 1162050 h 1162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76350" h="1162050">
                <a:moveTo>
                  <a:pt x="1276350" y="0"/>
                </a:moveTo>
                <a:cubicBezTo>
                  <a:pt x="1225021" y="17462"/>
                  <a:pt x="1173692" y="34925"/>
                  <a:pt x="1028700" y="152400"/>
                </a:cubicBezTo>
                <a:cubicBezTo>
                  <a:pt x="883708" y="269875"/>
                  <a:pt x="564092" y="556683"/>
                  <a:pt x="406400" y="704850"/>
                </a:cubicBezTo>
                <a:cubicBezTo>
                  <a:pt x="248708" y="853017"/>
                  <a:pt x="150283" y="965200"/>
                  <a:pt x="82550" y="1041400"/>
                </a:cubicBezTo>
                <a:cubicBezTo>
                  <a:pt x="14817" y="1117600"/>
                  <a:pt x="7408" y="1139825"/>
                  <a:pt x="0" y="1162050"/>
                </a:cubicBezTo>
              </a:path>
            </a:pathLst>
          </a:cu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86" name="Forme libre : forme 85">
            <a:extLst>
              <a:ext uri="{FF2B5EF4-FFF2-40B4-BE49-F238E27FC236}">
                <a16:creationId xmlns:a16="http://schemas.microsoft.com/office/drawing/2014/main" id="{9BC2CEB2-1135-4D39-B39A-9BA4BADD7946}"/>
              </a:ext>
            </a:extLst>
          </p:cNvPr>
          <p:cNvSpPr/>
          <p:nvPr/>
        </p:nvSpPr>
        <p:spPr>
          <a:xfrm>
            <a:off x="9016931" y="5695950"/>
            <a:ext cx="1276350" cy="1162050"/>
          </a:xfrm>
          <a:custGeom>
            <a:avLst/>
            <a:gdLst>
              <a:gd name="connsiteX0" fmla="*/ 1276350 w 1276350"/>
              <a:gd name="connsiteY0" fmla="*/ 0 h 1162050"/>
              <a:gd name="connsiteX1" fmla="*/ 1028700 w 1276350"/>
              <a:gd name="connsiteY1" fmla="*/ 152400 h 1162050"/>
              <a:gd name="connsiteX2" fmla="*/ 406400 w 1276350"/>
              <a:gd name="connsiteY2" fmla="*/ 704850 h 1162050"/>
              <a:gd name="connsiteX3" fmla="*/ 82550 w 1276350"/>
              <a:gd name="connsiteY3" fmla="*/ 1041400 h 1162050"/>
              <a:gd name="connsiteX4" fmla="*/ 0 w 1276350"/>
              <a:gd name="connsiteY4" fmla="*/ 1162050 h 1162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76350" h="1162050">
                <a:moveTo>
                  <a:pt x="1276350" y="0"/>
                </a:moveTo>
                <a:cubicBezTo>
                  <a:pt x="1225021" y="17462"/>
                  <a:pt x="1173692" y="34925"/>
                  <a:pt x="1028700" y="152400"/>
                </a:cubicBezTo>
                <a:cubicBezTo>
                  <a:pt x="883708" y="269875"/>
                  <a:pt x="564092" y="556683"/>
                  <a:pt x="406400" y="704850"/>
                </a:cubicBezTo>
                <a:cubicBezTo>
                  <a:pt x="248708" y="853017"/>
                  <a:pt x="150283" y="965200"/>
                  <a:pt x="82550" y="1041400"/>
                </a:cubicBezTo>
                <a:cubicBezTo>
                  <a:pt x="14817" y="1117600"/>
                  <a:pt x="7408" y="1139825"/>
                  <a:pt x="0" y="1162050"/>
                </a:cubicBezTo>
              </a:path>
            </a:pathLst>
          </a:custGeom>
          <a:noFill/>
          <a:ln w="22225">
            <a:solidFill>
              <a:schemeClr val="bg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55" name="Ellipse 54">
            <a:extLst>
              <a:ext uri="{FF2B5EF4-FFF2-40B4-BE49-F238E27FC236}">
                <a16:creationId xmlns:a16="http://schemas.microsoft.com/office/drawing/2014/main" id="{0613EE4E-1534-4E8B-A8A4-AC877E6843D5}"/>
              </a:ext>
            </a:extLst>
          </p:cNvPr>
          <p:cNvSpPr/>
          <p:nvPr/>
        </p:nvSpPr>
        <p:spPr>
          <a:xfrm>
            <a:off x="9292852" y="5487143"/>
            <a:ext cx="742267" cy="695325"/>
          </a:xfrm>
          <a:prstGeom prst="ellipse">
            <a:avLst/>
          </a:prstGeom>
          <a:solidFill>
            <a:schemeClr val="accent2"/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 dirty="0"/>
          </a:p>
        </p:txBody>
      </p:sp>
      <p:sp>
        <p:nvSpPr>
          <p:cNvPr id="59" name="ZoneTexte 58">
            <a:extLst>
              <a:ext uri="{FF2B5EF4-FFF2-40B4-BE49-F238E27FC236}">
                <a16:creationId xmlns:a16="http://schemas.microsoft.com/office/drawing/2014/main" id="{4630EB21-FD0B-452F-820D-CAB2EC8CABFB}"/>
              </a:ext>
            </a:extLst>
          </p:cNvPr>
          <p:cNvSpPr txBox="1"/>
          <p:nvPr/>
        </p:nvSpPr>
        <p:spPr>
          <a:xfrm>
            <a:off x="9134528" y="5650958"/>
            <a:ext cx="109643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000" b="1" dirty="0">
                <a:solidFill>
                  <a:schemeClr val="bg1"/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Marche-en-Famenne</a:t>
            </a:r>
            <a:endParaRPr lang="fr-BE" sz="1000" b="1" dirty="0">
              <a:solidFill>
                <a:schemeClr val="bg1"/>
              </a:solidFill>
              <a:latin typeface="Aharoni" panose="02010803020104030203" pitchFamily="2" charset="-79"/>
              <a:cs typeface="Aharoni" panose="02010803020104030203" pitchFamily="2" charset="-79"/>
            </a:endParaRPr>
          </a:p>
        </p:txBody>
      </p:sp>
      <p:sp>
        <p:nvSpPr>
          <p:cNvPr id="87" name="Forme libre : forme 86">
            <a:extLst>
              <a:ext uri="{FF2B5EF4-FFF2-40B4-BE49-F238E27FC236}">
                <a16:creationId xmlns:a16="http://schemas.microsoft.com/office/drawing/2014/main" id="{0BEA71B8-D286-4921-BEE9-40E4E94BA74D}"/>
              </a:ext>
            </a:extLst>
          </p:cNvPr>
          <p:cNvSpPr>
            <a:spLocks noChangeAspect="1"/>
          </p:cNvSpPr>
          <p:nvPr/>
        </p:nvSpPr>
        <p:spPr>
          <a:xfrm>
            <a:off x="2413136" y="870695"/>
            <a:ext cx="2232134" cy="6115251"/>
          </a:xfrm>
          <a:custGeom>
            <a:avLst/>
            <a:gdLst>
              <a:gd name="connsiteX0" fmla="*/ 67451 w 667823"/>
              <a:gd name="connsiteY0" fmla="*/ 0 h 1894400"/>
              <a:gd name="connsiteX1" fmla="*/ 16651 w 667823"/>
              <a:gd name="connsiteY1" fmla="*/ 111125 h 1894400"/>
              <a:gd name="connsiteX2" fmla="*/ 48401 w 667823"/>
              <a:gd name="connsiteY2" fmla="*/ 200025 h 1894400"/>
              <a:gd name="connsiteX3" fmla="*/ 111901 w 667823"/>
              <a:gd name="connsiteY3" fmla="*/ 279400 h 1894400"/>
              <a:gd name="connsiteX4" fmla="*/ 73801 w 667823"/>
              <a:gd name="connsiteY4" fmla="*/ 492125 h 1894400"/>
              <a:gd name="connsiteX5" fmla="*/ 86501 w 667823"/>
              <a:gd name="connsiteY5" fmla="*/ 581025 h 1894400"/>
              <a:gd name="connsiteX6" fmla="*/ 64276 w 667823"/>
              <a:gd name="connsiteY6" fmla="*/ 654050 h 1894400"/>
              <a:gd name="connsiteX7" fmla="*/ 76976 w 667823"/>
              <a:gd name="connsiteY7" fmla="*/ 736600 h 1894400"/>
              <a:gd name="connsiteX8" fmla="*/ 776 w 667823"/>
              <a:gd name="connsiteY8" fmla="*/ 781050 h 1894400"/>
              <a:gd name="connsiteX9" fmla="*/ 38876 w 667823"/>
              <a:gd name="connsiteY9" fmla="*/ 838200 h 1894400"/>
              <a:gd name="connsiteX10" fmla="*/ 61101 w 667823"/>
              <a:gd name="connsiteY10" fmla="*/ 914400 h 1894400"/>
              <a:gd name="connsiteX11" fmla="*/ 102376 w 667823"/>
              <a:gd name="connsiteY11" fmla="*/ 1019175 h 1894400"/>
              <a:gd name="connsiteX12" fmla="*/ 121426 w 667823"/>
              <a:gd name="connsiteY12" fmla="*/ 1041400 h 1894400"/>
              <a:gd name="connsiteX13" fmla="*/ 140476 w 667823"/>
              <a:gd name="connsiteY13" fmla="*/ 1139825 h 1894400"/>
              <a:gd name="connsiteX14" fmla="*/ 143651 w 667823"/>
              <a:gd name="connsiteY14" fmla="*/ 1219200 h 1894400"/>
              <a:gd name="connsiteX15" fmla="*/ 165876 w 667823"/>
              <a:gd name="connsiteY15" fmla="*/ 1308100 h 1894400"/>
              <a:gd name="connsiteX16" fmla="*/ 248426 w 667823"/>
              <a:gd name="connsiteY16" fmla="*/ 1504950 h 1894400"/>
              <a:gd name="connsiteX17" fmla="*/ 194451 w 667823"/>
              <a:gd name="connsiteY17" fmla="*/ 1552575 h 1894400"/>
              <a:gd name="connsiteX18" fmla="*/ 159526 w 667823"/>
              <a:gd name="connsiteY18" fmla="*/ 1606550 h 1894400"/>
              <a:gd name="connsiteX19" fmla="*/ 248426 w 667823"/>
              <a:gd name="connsiteY19" fmla="*/ 1704975 h 1894400"/>
              <a:gd name="connsiteX20" fmla="*/ 308751 w 667823"/>
              <a:gd name="connsiteY20" fmla="*/ 1704975 h 1894400"/>
              <a:gd name="connsiteX21" fmla="*/ 397651 w 667823"/>
              <a:gd name="connsiteY21" fmla="*/ 1682750 h 1894400"/>
              <a:gd name="connsiteX22" fmla="*/ 480201 w 667823"/>
              <a:gd name="connsiteY22" fmla="*/ 1752600 h 1894400"/>
              <a:gd name="connsiteX23" fmla="*/ 502426 w 667823"/>
              <a:gd name="connsiteY23" fmla="*/ 1838325 h 1894400"/>
              <a:gd name="connsiteX24" fmla="*/ 604026 w 667823"/>
              <a:gd name="connsiteY24" fmla="*/ 1809750 h 1894400"/>
              <a:gd name="connsiteX25" fmla="*/ 661176 w 667823"/>
              <a:gd name="connsiteY25" fmla="*/ 1885950 h 1894400"/>
              <a:gd name="connsiteX26" fmla="*/ 664351 w 667823"/>
              <a:gd name="connsiteY26" fmla="*/ 1889125 h 1894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667823" h="1894400">
                <a:moveTo>
                  <a:pt x="67451" y="0"/>
                </a:moveTo>
                <a:cubicBezTo>
                  <a:pt x="43638" y="38894"/>
                  <a:pt x="19826" y="77788"/>
                  <a:pt x="16651" y="111125"/>
                </a:cubicBezTo>
                <a:cubicBezTo>
                  <a:pt x="13476" y="144462"/>
                  <a:pt x="32526" y="171979"/>
                  <a:pt x="48401" y="200025"/>
                </a:cubicBezTo>
                <a:cubicBezTo>
                  <a:pt x="64276" y="228071"/>
                  <a:pt x="107668" y="230717"/>
                  <a:pt x="111901" y="279400"/>
                </a:cubicBezTo>
                <a:cubicBezTo>
                  <a:pt x="116134" y="328083"/>
                  <a:pt x="78034" y="441854"/>
                  <a:pt x="73801" y="492125"/>
                </a:cubicBezTo>
                <a:cubicBezTo>
                  <a:pt x="69568" y="542396"/>
                  <a:pt x="88088" y="554038"/>
                  <a:pt x="86501" y="581025"/>
                </a:cubicBezTo>
                <a:cubicBezTo>
                  <a:pt x="84914" y="608012"/>
                  <a:pt x="65863" y="628121"/>
                  <a:pt x="64276" y="654050"/>
                </a:cubicBezTo>
                <a:cubicBezTo>
                  <a:pt x="62688" y="679979"/>
                  <a:pt x="87559" y="715433"/>
                  <a:pt x="76976" y="736600"/>
                </a:cubicBezTo>
                <a:cubicBezTo>
                  <a:pt x="66393" y="757767"/>
                  <a:pt x="7126" y="764117"/>
                  <a:pt x="776" y="781050"/>
                </a:cubicBezTo>
                <a:cubicBezTo>
                  <a:pt x="-5574" y="797983"/>
                  <a:pt x="28822" y="815975"/>
                  <a:pt x="38876" y="838200"/>
                </a:cubicBezTo>
                <a:cubicBezTo>
                  <a:pt x="48930" y="860425"/>
                  <a:pt x="50518" y="884238"/>
                  <a:pt x="61101" y="914400"/>
                </a:cubicBezTo>
                <a:cubicBezTo>
                  <a:pt x="71684" y="944563"/>
                  <a:pt x="92322" y="998008"/>
                  <a:pt x="102376" y="1019175"/>
                </a:cubicBezTo>
                <a:cubicBezTo>
                  <a:pt x="112430" y="1040342"/>
                  <a:pt x="115076" y="1021292"/>
                  <a:pt x="121426" y="1041400"/>
                </a:cubicBezTo>
                <a:cubicBezTo>
                  <a:pt x="127776" y="1061508"/>
                  <a:pt x="136772" y="1110192"/>
                  <a:pt x="140476" y="1139825"/>
                </a:cubicBezTo>
                <a:cubicBezTo>
                  <a:pt x="144180" y="1169458"/>
                  <a:pt x="139418" y="1191154"/>
                  <a:pt x="143651" y="1219200"/>
                </a:cubicBezTo>
                <a:cubicBezTo>
                  <a:pt x="147884" y="1247246"/>
                  <a:pt x="148414" y="1260475"/>
                  <a:pt x="165876" y="1308100"/>
                </a:cubicBezTo>
                <a:cubicBezTo>
                  <a:pt x="183339" y="1355725"/>
                  <a:pt x="243664" y="1464204"/>
                  <a:pt x="248426" y="1504950"/>
                </a:cubicBezTo>
                <a:cubicBezTo>
                  <a:pt x="253188" y="1545696"/>
                  <a:pt x="209268" y="1535642"/>
                  <a:pt x="194451" y="1552575"/>
                </a:cubicBezTo>
                <a:cubicBezTo>
                  <a:pt x="179634" y="1569508"/>
                  <a:pt x="150530" y="1581150"/>
                  <a:pt x="159526" y="1606550"/>
                </a:cubicBezTo>
                <a:cubicBezTo>
                  <a:pt x="168522" y="1631950"/>
                  <a:pt x="223555" y="1688571"/>
                  <a:pt x="248426" y="1704975"/>
                </a:cubicBezTo>
                <a:cubicBezTo>
                  <a:pt x="273297" y="1721379"/>
                  <a:pt x="283880" y="1708679"/>
                  <a:pt x="308751" y="1704975"/>
                </a:cubicBezTo>
                <a:cubicBezTo>
                  <a:pt x="333622" y="1701271"/>
                  <a:pt x="369076" y="1674812"/>
                  <a:pt x="397651" y="1682750"/>
                </a:cubicBezTo>
                <a:cubicBezTo>
                  <a:pt x="426226" y="1690688"/>
                  <a:pt x="462739" y="1726671"/>
                  <a:pt x="480201" y="1752600"/>
                </a:cubicBezTo>
                <a:cubicBezTo>
                  <a:pt x="497663" y="1778529"/>
                  <a:pt x="481789" y="1828800"/>
                  <a:pt x="502426" y="1838325"/>
                </a:cubicBezTo>
                <a:cubicBezTo>
                  <a:pt x="523063" y="1847850"/>
                  <a:pt x="577568" y="1801812"/>
                  <a:pt x="604026" y="1809750"/>
                </a:cubicBezTo>
                <a:cubicBezTo>
                  <a:pt x="630484" y="1817688"/>
                  <a:pt x="661176" y="1885950"/>
                  <a:pt x="661176" y="1885950"/>
                </a:cubicBezTo>
                <a:cubicBezTo>
                  <a:pt x="671230" y="1899179"/>
                  <a:pt x="667790" y="1894152"/>
                  <a:pt x="664351" y="1889125"/>
                </a:cubicBezTo>
              </a:path>
            </a:pathLst>
          </a:custGeom>
          <a:noFill/>
          <a:ln w="25400">
            <a:solidFill>
              <a:schemeClr val="tx1"/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91" name="Forme libre : forme 90">
            <a:extLst>
              <a:ext uri="{FF2B5EF4-FFF2-40B4-BE49-F238E27FC236}">
                <a16:creationId xmlns:a16="http://schemas.microsoft.com/office/drawing/2014/main" id="{C5038E67-EDD3-465A-824D-481BD74D188B}"/>
              </a:ext>
            </a:extLst>
          </p:cNvPr>
          <p:cNvSpPr>
            <a:spLocks noChangeAspect="1"/>
          </p:cNvSpPr>
          <p:nvPr/>
        </p:nvSpPr>
        <p:spPr>
          <a:xfrm>
            <a:off x="2410326" y="879608"/>
            <a:ext cx="2232134" cy="6115251"/>
          </a:xfrm>
          <a:custGeom>
            <a:avLst/>
            <a:gdLst>
              <a:gd name="connsiteX0" fmla="*/ 67451 w 667823"/>
              <a:gd name="connsiteY0" fmla="*/ 0 h 1894400"/>
              <a:gd name="connsiteX1" fmla="*/ 16651 w 667823"/>
              <a:gd name="connsiteY1" fmla="*/ 111125 h 1894400"/>
              <a:gd name="connsiteX2" fmla="*/ 48401 w 667823"/>
              <a:gd name="connsiteY2" fmla="*/ 200025 h 1894400"/>
              <a:gd name="connsiteX3" fmla="*/ 111901 w 667823"/>
              <a:gd name="connsiteY3" fmla="*/ 279400 h 1894400"/>
              <a:gd name="connsiteX4" fmla="*/ 73801 w 667823"/>
              <a:gd name="connsiteY4" fmla="*/ 492125 h 1894400"/>
              <a:gd name="connsiteX5" fmla="*/ 86501 w 667823"/>
              <a:gd name="connsiteY5" fmla="*/ 581025 h 1894400"/>
              <a:gd name="connsiteX6" fmla="*/ 64276 w 667823"/>
              <a:gd name="connsiteY6" fmla="*/ 654050 h 1894400"/>
              <a:gd name="connsiteX7" fmla="*/ 76976 w 667823"/>
              <a:gd name="connsiteY7" fmla="*/ 736600 h 1894400"/>
              <a:gd name="connsiteX8" fmla="*/ 776 w 667823"/>
              <a:gd name="connsiteY8" fmla="*/ 781050 h 1894400"/>
              <a:gd name="connsiteX9" fmla="*/ 38876 w 667823"/>
              <a:gd name="connsiteY9" fmla="*/ 838200 h 1894400"/>
              <a:gd name="connsiteX10" fmla="*/ 61101 w 667823"/>
              <a:gd name="connsiteY10" fmla="*/ 914400 h 1894400"/>
              <a:gd name="connsiteX11" fmla="*/ 102376 w 667823"/>
              <a:gd name="connsiteY11" fmla="*/ 1019175 h 1894400"/>
              <a:gd name="connsiteX12" fmla="*/ 121426 w 667823"/>
              <a:gd name="connsiteY12" fmla="*/ 1041400 h 1894400"/>
              <a:gd name="connsiteX13" fmla="*/ 140476 w 667823"/>
              <a:gd name="connsiteY13" fmla="*/ 1139825 h 1894400"/>
              <a:gd name="connsiteX14" fmla="*/ 143651 w 667823"/>
              <a:gd name="connsiteY14" fmla="*/ 1219200 h 1894400"/>
              <a:gd name="connsiteX15" fmla="*/ 165876 w 667823"/>
              <a:gd name="connsiteY15" fmla="*/ 1308100 h 1894400"/>
              <a:gd name="connsiteX16" fmla="*/ 248426 w 667823"/>
              <a:gd name="connsiteY16" fmla="*/ 1504950 h 1894400"/>
              <a:gd name="connsiteX17" fmla="*/ 194451 w 667823"/>
              <a:gd name="connsiteY17" fmla="*/ 1552575 h 1894400"/>
              <a:gd name="connsiteX18" fmla="*/ 159526 w 667823"/>
              <a:gd name="connsiteY18" fmla="*/ 1606550 h 1894400"/>
              <a:gd name="connsiteX19" fmla="*/ 248426 w 667823"/>
              <a:gd name="connsiteY19" fmla="*/ 1704975 h 1894400"/>
              <a:gd name="connsiteX20" fmla="*/ 308751 w 667823"/>
              <a:gd name="connsiteY20" fmla="*/ 1704975 h 1894400"/>
              <a:gd name="connsiteX21" fmla="*/ 397651 w 667823"/>
              <a:gd name="connsiteY21" fmla="*/ 1682750 h 1894400"/>
              <a:gd name="connsiteX22" fmla="*/ 480201 w 667823"/>
              <a:gd name="connsiteY22" fmla="*/ 1752600 h 1894400"/>
              <a:gd name="connsiteX23" fmla="*/ 502426 w 667823"/>
              <a:gd name="connsiteY23" fmla="*/ 1838325 h 1894400"/>
              <a:gd name="connsiteX24" fmla="*/ 604026 w 667823"/>
              <a:gd name="connsiteY24" fmla="*/ 1809750 h 1894400"/>
              <a:gd name="connsiteX25" fmla="*/ 661176 w 667823"/>
              <a:gd name="connsiteY25" fmla="*/ 1885950 h 1894400"/>
              <a:gd name="connsiteX26" fmla="*/ 664351 w 667823"/>
              <a:gd name="connsiteY26" fmla="*/ 1889125 h 1894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667823" h="1894400">
                <a:moveTo>
                  <a:pt x="67451" y="0"/>
                </a:moveTo>
                <a:cubicBezTo>
                  <a:pt x="43638" y="38894"/>
                  <a:pt x="19826" y="77788"/>
                  <a:pt x="16651" y="111125"/>
                </a:cubicBezTo>
                <a:cubicBezTo>
                  <a:pt x="13476" y="144462"/>
                  <a:pt x="32526" y="171979"/>
                  <a:pt x="48401" y="200025"/>
                </a:cubicBezTo>
                <a:cubicBezTo>
                  <a:pt x="64276" y="228071"/>
                  <a:pt x="107668" y="230717"/>
                  <a:pt x="111901" y="279400"/>
                </a:cubicBezTo>
                <a:cubicBezTo>
                  <a:pt x="116134" y="328083"/>
                  <a:pt x="78034" y="441854"/>
                  <a:pt x="73801" y="492125"/>
                </a:cubicBezTo>
                <a:cubicBezTo>
                  <a:pt x="69568" y="542396"/>
                  <a:pt x="88088" y="554038"/>
                  <a:pt x="86501" y="581025"/>
                </a:cubicBezTo>
                <a:cubicBezTo>
                  <a:pt x="84914" y="608012"/>
                  <a:pt x="65863" y="628121"/>
                  <a:pt x="64276" y="654050"/>
                </a:cubicBezTo>
                <a:cubicBezTo>
                  <a:pt x="62688" y="679979"/>
                  <a:pt x="87559" y="715433"/>
                  <a:pt x="76976" y="736600"/>
                </a:cubicBezTo>
                <a:cubicBezTo>
                  <a:pt x="66393" y="757767"/>
                  <a:pt x="7126" y="764117"/>
                  <a:pt x="776" y="781050"/>
                </a:cubicBezTo>
                <a:cubicBezTo>
                  <a:pt x="-5574" y="797983"/>
                  <a:pt x="28822" y="815975"/>
                  <a:pt x="38876" y="838200"/>
                </a:cubicBezTo>
                <a:cubicBezTo>
                  <a:pt x="48930" y="860425"/>
                  <a:pt x="50518" y="884238"/>
                  <a:pt x="61101" y="914400"/>
                </a:cubicBezTo>
                <a:cubicBezTo>
                  <a:pt x="71684" y="944563"/>
                  <a:pt x="92322" y="998008"/>
                  <a:pt x="102376" y="1019175"/>
                </a:cubicBezTo>
                <a:cubicBezTo>
                  <a:pt x="112430" y="1040342"/>
                  <a:pt x="115076" y="1021292"/>
                  <a:pt x="121426" y="1041400"/>
                </a:cubicBezTo>
                <a:cubicBezTo>
                  <a:pt x="127776" y="1061508"/>
                  <a:pt x="136772" y="1110192"/>
                  <a:pt x="140476" y="1139825"/>
                </a:cubicBezTo>
                <a:cubicBezTo>
                  <a:pt x="144180" y="1169458"/>
                  <a:pt x="139418" y="1191154"/>
                  <a:pt x="143651" y="1219200"/>
                </a:cubicBezTo>
                <a:cubicBezTo>
                  <a:pt x="147884" y="1247246"/>
                  <a:pt x="148414" y="1260475"/>
                  <a:pt x="165876" y="1308100"/>
                </a:cubicBezTo>
                <a:cubicBezTo>
                  <a:pt x="183339" y="1355725"/>
                  <a:pt x="243664" y="1464204"/>
                  <a:pt x="248426" y="1504950"/>
                </a:cubicBezTo>
                <a:cubicBezTo>
                  <a:pt x="253188" y="1545696"/>
                  <a:pt x="209268" y="1535642"/>
                  <a:pt x="194451" y="1552575"/>
                </a:cubicBezTo>
                <a:cubicBezTo>
                  <a:pt x="179634" y="1569508"/>
                  <a:pt x="150530" y="1581150"/>
                  <a:pt x="159526" y="1606550"/>
                </a:cubicBezTo>
                <a:cubicBezTo>
                  <a:pt x="168522" y="1631950"/>
                  <a:pt x="223555" y="1688571"/>
                  <a:pt x="248426" y="1704975"/>
                </a:cubicBezTo>
                <a:cubicBezTo>
                  <a:pt x="273297" y="1721379"/>
                  <a:pt x="283880" y="1708679"/>
                  <a:pt x="308751" y="1704975"/>
                </a:cubicBezTo>
                <a:cubicBezTo>
                  <a:pt x="333622" y="1701271"/>
                  <a:pt x="369076" y="1674812"/>
                  <a:pt x="397651" y="1682750"/>
                </a:cubicBezTo>
                <a:cubicBezTo>
                  <a:pt x="426226" y="1690688"/>
                  <a:pt x="462739" y="1726671"/>
                  <a:pt x="480201" y="1752600"/>
                </a:cubicBezTo>
                <a:cubicBezTo>
                  <a:pt x="497663" y="1778529"/>
                  <a:pt x="481789" y="1828800"/>
                  <a:pt x="502426" y="1838325"/>
                </a:cubicBezTo>
                <a:cubicBezTo>
                  <a:pt x="523063" y="1847850"/>
                  <a:pt x="577568" y="1801812"/>
                  <a:pt x="604026" y="1809750"/>
                </a:cubicBezTo>
                <a:cubicBezTo>
                  <a:pt x="630484" y="1817688"/>
                  <a:pt x="661176" y="1885950"/>
                  <a:pt x="661176" y="1885950"/>
                </a:cubicBezTo>
                <a:cubicBezTo>
                  <a:pt x="671230" y="1899179"/>
                  <a:pt x="667790" y="1894152"/>
                  <a:pt x="664351" y="1889125"/>
                </a:cubicBezTo>
              </a:path>
            </a:pathLst>
          </a:custGeom>
          <a:noFill/>
          <a:ln w="22225">
            <a:solidFill>
              <a:schemeClr val="bg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60" name="Ellipse 59">
            <a:extLst>
              <a:ext uri="{FF2B5EF4-FFF2-40B4-BE49-F238E27FC236}">
                <a16:creationId xmlns:a16="http://schemas.microsoft.com/office/drawing/2014/main" id="{BE6673E8-9187-4C3A-A9A1-79DE1E2BBD3C}"/>
              </a:ext>
            </a:extLst>
          </p:cNvPr>
          <p:cNvSpPr/>
          <p:nvPr/>
        </p:nvSpPr>
        <p:spPr>
          <a:xfrm>
            <a:off x="2701970" y="4522882"/>
            <a:ext cx="742267" cy="695325"/>
          </a:xfrm>
          <a:prstGeom prst="ellipse">
            <a:avLst/>
          </a:prstGeom>
          <a:solidFill>
            <a:schemeClr val="accent2"/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 dirty="0"/>
          </a:p>
        </p:txBody>
      </p:sp>
      <p:sp>
        <p:nvSpPr>
          <p:cNvPr id="346" name="ZoneTexte 345">
            <a:extLst>
              <a:ext uri="{FF2B5EF4-FFF2-40B4-BE49-F238E27FC236}">
                <a16:creationId xmlns:a16="http://schemas.microsoft.com/office/drawing/2014/main" id="{2961E3F6-EE32-4B73-94E3-FC0E75547547}"/>
              </a:ext>
            </a:extLst>
          </p:cNvPr>
          <p:cNvSpPr txBox="1"/>
          <p:nvPr/>
        </p:nvSpPr>
        <p:spPr>
          <a:xfrm>
            <a:off x="2535259" y="4763860"/>
            <a:ext cx="1096433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000" b="1" dirty="0">
                <a:solidFill>
                  <a:schemeClr val="bg1"/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Dinant</a:t>
            </a:r>
            <a:endParaRPr lang="fr-BE" sz="1000" b="1" dirty="0">
              <a:solidFill>
                <a:schemeClr val="bg1"/>
              </a:solidFill>
              <a:latin typeface="Aharoni" panose="02010803020104030203" pitchFamily="2" charset="-79"/>
              <a:cs typeface="Aharoni" panose="02010803020104030203" pitchFamily="2" charset="-79"/>
            </a:endParaRPr>
          </a:p>
        </p:txBody>
      </p:sp>
      <p:sp>
        <p:nvSpPr>
          <p:cNvPr id="66" name="Forme libre : forme 65">
            <a:extLst>
              <a:ext uri="{FF2B5EF4-FFF2-40B4-BE49-F238E27FC236}">
                <a16:creationId xmlns:a16="http://schemas.microsoft.com/office/drawing/2014/main" id="{D251F882-F729-4C48-A8B9-57607EFACB00}"/>
              </a:ext>
            </a:extLst>
          </p:cNvPr>
          <p:cNvSpPr/>
          <p:nvPr/>
        </p:nvSpPr>
        <p:spPr>
          <a:xfrm>
            <a:off x="4540250" y="762001"/>
            <a:ext cx="1460500" cy="380236"/>
          </a:xfrm>
          <a:custGeom>
            <a:avLst/>
            <a:gdLst>
              <a:gd name="connsiteX0" fmla="*/ 730250 w 730250"/>
              <a:gd name="connsiteY0" fmla="*/ 279400 h 374697"/>
              <a:gd name="connsiteX1" fmla="*/ 514350 w 730250"/>
              <a:gd name="connsiteY1" fmla="*/ 342900 h 374697"/>
              <a:gd name="connsiteX2" fmla="*/ 228600 w 730250"/>
              <a:gd name="connsiteY2" fmla="*/ 374650 h 374697"/>
              <a:gd name="connsiteX3" fmla="*/ 158750 w 730250"/>
              <a:gd name="connsiteY3" fmla="*/ 349250 h 374697"/>
              <a:gd name="connsiteX4" fmla="*/ 50800 w 730250"/>
              <a:gd name="connsiteY4" fmla="*/ 317500 h 374697"/>
              <a:gd name="connsiteX5" fmla="*/ 76200 w 730250"/>
              <a:gd name="connsiteY5" fmla="*/ 184150 h 374697"/>
              <a:gd name="connsiteX6" fmla="*/ 0 w 730250"/>
              <a:gd name="connsiteY6" fmla="*/ 0 h 374697"/>
              <a:gd name="connsiteX0" fmla="*/ 730250 w 730250"/>
              <a:gd name="connsiteY0" fmla="*/ 279400 h 374697"/>
              <a:gd name="connsiteX1" fmla="*/ 730250 w 730250"/>
              <a:gd name="connsiteY1" fmla="*/ 279400 h 374697"/>
              <a:gd name="connsiteX2" fmla="*/ 514350 w 730250"/>
              <a:gd name="connsiteY2" fmla="*/ 342900 h 374697"/>
              <a:gd name="connsiteX3" fmla="*/ 228600 w 730250"/>
              <a:gd name="connsiteY3" fmla="*/ 374650 h 374697"/>
              <a:gd name="connsiteX4" fmla="*/ 158750 w 730250"/>
              <a:gd name="connsiteY4" fmla="*/ 349250 h 374697"/>
              <a:gd name="connsiteX5" fmla="*/ 50800 w 730250"/>
              <a:gd name="connsiteY5" fmla="*/ 317500 h 374697"/>
              <a:gd name="connsiteX6" fmla="*/ 76200 w 730250"/>
              <a:gd name="connsiteY6" fmla="*/ 184150 h 374697"/>
              <a:gd name="connsiteX7" fmla="*/ 0 w 730250"/>
              <a:gd name="connsiteY7" fmla="*/ 0 h 374697"/>
              <a:gd name="connsiteX0" fmla="*/ 730250 w 1460500"/>
              <a:gd name="connsiteY0" fmla="*/ 279400 h 380236"/>
              <a:gd name="connsiteX1" fmla="*/ 1460500 w 1460500"/>
              <a:gd name="connsiteY1" fmla="*/ 25400 h 380236"/>
              <a:gd name="connsiteX2" fmla="*/ 514350 w 1460500"/>
              <a:gd name="connsiteY2" fmla="*/ 342900 h 380236"/>
              <a:gd name="connsiteX3" fmla="*/ 228600 w 1460500"/>
              <a:gd name="connsiteY3" fmla="*/ 374650 h 380236"/>
              <a:gd name="connsiteX4" fmla="*/ 158750 w 1460500"/>
              <a:gd name="connsiteY4" fmla="*/ 349250 h 380236"/>
              <a:gd name="connsiteX5" fmla="*/ 50800 w 1460500"/>
              <a:gd name="connsiteY5" fmla="*/ 317500 h 380236"/>
              <a:gd name="connsiteX6" fmla="*/ 76200 w 1460500"/>
              <a:gd name="connsiteY6" fmla="*/ 184150 h 380236"/>
              <a:gd name="connsiteX7" fmla="*/ 0 w 1460500"/>
              <a:gd name="connsiteY7" fmla="*/ 0 h 3802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460500" h="380236">
                <a:moveTo>
                  <a:pt x="730250" y="279400"/>
                </a:moveTo>
                <a:lnTo>
                  <a:pt x="1460500" y="25400"/>
                </a:lnTo>
                <a:cubicBezTo>
                  <a:pt x="1424517" y="35983"/>
                  <a:pt x="719667" y="284692"/>
                  <a:pt x="514350" y="342900"/>
                </a:cubicBezTo>
                <a:cubicBezTo>
                  <a:pt x="309033" y="401108"/>
                  <a:pt x="287867" y="373592"/>
                  <a:pt x="228600" y="374650"/>
                </a:cubicBezTo>
                <a:cubicBezTo>
                  <a:pt x="169333" y="375708"/>
                  <a:pt x="188383" y="358775"/>
                  <a:pt x="158750" y="349250"/>
                </a:cubicBezTo>
                <a:cubicBezTo>
                  <a:pt x="129117" y="339725"/>
                  <a:pt x="64558" y="345017"/>
                  <a:pt x="50800" y="317500"/>
                </a:cubicBezTo>
                <a:cubicBezTo>
                  <a:pt x="37042" y="289983"/>
                  <a:pt x="84667" y="237067"/>
                  <a:pt x="76200" y="184150"/>
                </a:cubicBezTo>
                <a:cubicBezTo>
                  <a:pt x="67733" y="131233"/>
                  <a:pt x="33866" y="65616"/>
                  <a:pt x="0" y="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67" name="ZoneTexte 66">
            <a:extLst>
              <a:ext uri="{FF2B5EF4-FFF2-40B4-BE49-F238E27FC236}">
                <a16:creationId xmlns:a16="http://schemas.microsoft.com/office/drawing/2014/main" id="{90D0D322-5D32-4F9A-BF7F-563796B4EB47}"/>
              </a:ext>
            </a:extLst>
          </p:cNvPr>
          <p:cNvSpPr txBox="1"/>
          <p:nvPr/>
        </p:nvSpPr>
        <p:spPr>
          <a:xfrm>
            <a:off x="-209925" y="1842329"/>
            <a:ext cx="3030671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400" b="1" dirty="0"/>
              <a:t>Aménagement du territoire</a:t>
            </a:r>
            <a:endParaRPr lang="fr-BE" sz="1400" b="1" dirty="0"/>
          </a:p>
        </p:txBody>
      </p:sp>
      <p:sp>
        <p:nvSpPr>
          <p:cNvPr id="69" name="Forme libre : forme 68">
            <a:extLst>
              <a:ext uri="{FF2B5EF4-FFF2-40B4-BE49-F238E27FC236}">
                <a16:creationId xmlns:a16="http://schemas.microsoft.com/office/drawing/2014/main" id="{166FC18E-940D-420C-A4B0-42D98637CC33}"/>
              </a:ext>
            </a:extLst>
          </p:cNvPr>
          <p:cNvSpPr/>
          <p:nvPr/>
        </p:nvSpPr>
        <p:spPr>
          <a:xfrm>
            <a:off x="2895600" y="1028700"/>
            <a:ext cx="714375" cy="695325"/>
          </a:xfrm>
          <a:custGeom>
            <a:avLst/>
            <a:gdLst>
              <a:gd name="connsiteX0" fmla="*/ 714375 w 714375"/>
              <a:gd name="connsiteY0" fmla="*/ 695325 h 695325"/>
              <a:gd name="connsiteX1" fmla="*/ 0 w 714375"/>
              <a:gd name="connsiteY1" fmla="*/ 0 h 695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714375" h="695325">
                <a:moveTo>
                  <a:pt x="714375" y="695325"/>
                </a:moveTo>
                <a:lnTo>
                  <a:pt x="0" y="0"/>
                </a:ln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71" name="Forme libre : forme 70">
            <a:extLst>
              <a:ext uri="{FF2B5EF4-FFF2-40B4-BE49-F238E27FC236}">
                <a16:creationId xmlns:a16="http://schemas.microsoft.com/office/drawing/2014/main" id="{582C994E-1EAA-463F-B742-4C8BA1997D98}"/>
              </a:ext>
            </a:extLst>
          </p:cNvPr>
          <p:cNvSpPr/>
          <p:nvPr/>
        </p:nvSpPr>
        <p:spPr>
          <a:xfrm>
            <a:off x="7981950" y="4393640"/>
            <a:ext cx="1685925" cy="578410"/>
          </a:xfrm>
          <a:custGeom>
            <a:avLst/>
            <a:gdLst>
              <a:gd name="connsiteX0" fmla="*/ 0 w 1685925"/>
              <a:gd name="connsiteY0" fmla="*/ 578410 h 578410"/>
              <a:gd name="connsiteX1" fmla="*/ 276225 w 1685925"/>
              <a:gd name="connsiteY1" fmla="*/ 378385 h 578410"/>
              <a:gd name="connsiteX2" fmla="*/ 1114425 w 1685925"/>
              <a:gd name="connsiteY2" fmla="*/ 6910 h 578410"/>
              <a:gd name="connsiteX3" fmla="*/ 1209675 w 1685925"/>
              <a:gd name="connsiteY3" fmla="*/ 140260 h 578410"/>
              <a:gd name="connsiteX4" fmla="*/ 1685925 w 1685925"/>
              <a:gd name="connsiteY4" fmla="*/ 187885 h 5784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85925" h="578410">
                <a:moveTo>
                  <a:pt x="0" y="578410"/>
                </a:moveTo>
                <a:cubicBezTo>
                  <a:pt x="45244" y="526022"/>
                  <a:pt x="90488" y="473635"/>
                  <a:pt x="276225" y="378385"/>
                </a:cubicBezTo>
                <a:cubicBezTo>
                  <a:pt x="461962" y="283135"/>
                  <a:pt x="958850" y="46597"/>
                  <a:pt x="1114425" y="6910"/>
                </a:cubicBezTo>
                <a:cubicBezTo>
                  <a:pt x="1270000" y="-32777"/>
                  <a:pt x="1114425" y="110097"/>
                  <a:pt x="1209675" y="140260"/>
                </a:cubicBezTo>
                <a:cubicBezTo>
                  <a:pt x="1304925" y="170423"/>
                  <a:pt x="1495425" y="179154"/>
                  <a:pt x="1685925" y="187885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73" name="ZoneTexte 72">
            <a:extLst>
              <a:ext uri="{FF2B5EF4-FFF2-40B4-BE49-F238E27FC236}">
                <a16:creationId xmlns:a16="http://schemas.microsoft.com/office/drawing/2014/main" id="{E85E95DF-CD8A-4614-991B-AA70FA9C541E}"/>
              </a:ext>
            </a:extLst>
          </p:cNvPr>
          <p:cNvSpPr txBox="1"/>
          <p:nvPr/>
        </p:nvSpPr>
        <p:spPr>
          <a:xfrm>
            <a:off x="441003" y="2202180"/>
            <a:ext cx="232031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Structures villageoises conservées</a:t>
            </a:r>
            <a:endParaRPr lang="fr-BE" sz="1100" dirty="0"/>
          </a:p>
        </p:txBody>
      </p:sp>
      <p:sp>
        <p:nvSpPr>
          <p:cNvPr id="74" name="ZoneTexte 73">
            <a:extLst>
              <a:ext uri="{FF2B5EF4-FFF2-40B4-BE49-F238E27FC236}">
                <a16:creationId xmlns:a16="http://schemas.microsoft.com/office/drawing/2014/main" id="{E6AC8DE4-3AE2-4541-8D18-73AC2A4D2038}"/>
              </a:ext>
            </a:extLst>
          </p:cNvPr>
          <p:cNvSpPr txBox="1"/>
          <p:nvPr/>
        </p:nvSpPr>
        <p:spPr>
          <a:xfrm>
            <a:off x="457319" y="2596175"/>
            <a:ext cx="232031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RGBSR</a:t>
            </a:r>
            <a:endParaRPr lang="fr-BE" sz="1100" dirty="0"/>
          </a:p>
        </p:txBody>
      </p:sp>
      <p:sp>
        <p:nvSpPr>
          <p:cNvPr id="76" name="Forme libre : forme 75">
            <a:extLst>
              <a:ext uri="{FF2B5EF4-FFF2-40B4-BE49-F238E27FC236}">
                <a16:creationId xmlns:a16="http://schemas.microsoft.com/office/drawing/2014/main" id="{339B8693-E436-41D8-9D27-A3817E174C86}"/>
              </a:ext>
            </a:extLst>
          </p:cNvPr>
          <p:cNvSpPr/>
          <p:nvPr/>
        </p:nvSpPr>
        <p:spPr>
          <a:xfrm>
            <a:off x="190950" y="2645743"/>
            <a:ext cx="235086" cy="196167"/>
          </a:xfrm>
          <a:custGeom>
            <a:avLst/>
            <a:gdLst>
              <a:gd name="connsiteX0" fmla="*/ 204899 w 424322"/>
              <a:gd name="connsiteY0" fmla="*/ 139009 h 387565"/>
              <a:gd name="connsiteX1" fmla="*/ 309674 w 424322"/>
              <a:gd name="connsiteY1" fmla="*/ 5659 h 387565"/>
              <a:gd name="connsiteX2" fmla="*/ 423974 w 424322"/>
              <a:gd name="connsiteY2" fmla="*/ 43759 h 387565"/>
              <a:gd name="connsiteX3" fmla="*/ 347774 w 424322"/>
              <a:gd name="connsiteY3" fmla="*/ 215209 h 387565"/>
              <a:gd name="connsiteX4" fmla="*/ 423974 w 424322"/>
              <a:gd name="connsiteY4" fmla="*/ 319984 h 387565"/>
              <a:gd name="connsiteX5" fmla="*/ 338249 w 424322"/>
              <a:gd name="connsiteY5" fmla="*/ 386659 h 387565"/>
              <a:gd name="connsiteX6" fmla="*/ 233474 w 424322"/>
              <a:gd name="connsiteY6" fmla="*/ 272359 h 387565"/>
              <a:gd name="connsiteX7" fmla="*/ 71549 w 424322"/>
              <a:gd name="connsiteY7" fmla="*/ 291409 h 387565"/>
              <a:gd name="connsiteX8" fmla="*/ 4874 w 424322"/>
              <a:gd name="connsiteY8" fmla="*/ 110434 h 387565"/>
              <a:gd name="connsiteX9" fmla="*/ 204899 w 424322"/>
              <a:gd name="connsiteY9" fmla="*/ 139009 h 3875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24322" h="387565">
                <a:moveTo>
                  <a:pt x="204899" y="139009"/>
                </a:moveTo>
                <a:cubicBezTo>
                  <a:pt x="255699" y="121547"/>
                  <a:pt x="273162" y="21534"/>
                  <a:pt x="309674" y="5659"/>
                </a:cubicBezTo>
                <a:cubicBezTo>
                  <a:pt x="346187" y="-10216"/>
                  <a:pt x="417624" y="8834"/>
                  <a:pt x="423974" y="43759"/>
                </a:cubicBezTo>
                <a:cubicBezTo>
                  <a:pt x="430324" y="78684"/>
                  <a:pt x="347774" y="169172"/>
                  <a:pt x="347774" y="215209"/>
                </a:cubicBezTo>
                <a:cubicBezTo>
                  <a:pt x="347774" y="261246"/>
                  <a:pt x="425562" y="291409"/>
                  <a:pt x="423974" y="319984"/>
                </a:cubicBezTo>
                <a:cubicBezTo>
                  <a:pt x="422387" y="348559"/>
                  <a:pt x="369999" y="394596"/>
                  <a:pt x="338249" y="386659"/>
                </a:cubicBezTo>
                <a:cubicBezTo>
                  <a:pt x="306499" y="378722"/>
                  <a:pt x="277924" y="288234"/>
                  <a:pt x="233474" y="272359"/>
                </a:cubicBezTo>
                <a:cubicBezTo>
                  <a:pt x="189024" y="256484"/>
                  <a:pt x="109649" y="318396"/>
                  <a:pt x="71549" y="291409"/>
                </a:cubicBezTo>
                <a:cubicBezTo>
                  <a:pt x="33449" y="264422"/>
                  <a:pt x="-15763" y="139009"/>
                  <a:pt x="4874" y="110434"/>
                </a:cubicBezTo>
                <a:cubicBezTo>
                  <a:pt x="25511" y="81859"/>
                  <a:pt x="154099" y="156471"/>
                  <a:pt x="204899" y="139009"/>
                </a:cubicBezTo>
                <a:close/>
              </a:path>
            </a:pathLst>
          </a:custGeom>
          <a:solidFill>
            <a:schemeClr val="accent4"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grpSp>
        <p:nvGrpSpPr>
          <p:cNvPr id="37" name="Groupe 36">
            <a:extLst>
              <a:ext uri="{FF2B5EF4-FFF2-40B4-BE49-F238E27FC236}">
                <a16:creationId xmlns:a16="http://schemas.microsoft.com/office/drawing/2014/main" id="{CBA193D4-6640-4671-9357-52327F9096E8}"/>
              </a:ext>
            </a:extLst>
          </p:cNvPr>
          <p:cNvGrpSpPr/>
          <p:nvPr/>
        </p:nvGrpSpPr>
        <p:grpSpPr>
          <a:xfrm>
            <a:off x="172996" y="2028408"/>
            <a:ext cx="299805" cy="454442"/>
            <a:chOff x="172996" y="2028408"/>
            <a:chExt cx="299805" cy="454442"/>
          </a:xfrm>
          <a:solidFill>
            <a:srgbClr val="FF0000"/>
          </a:solidFill>
        </p:grpSpPr>
        <p:sp>
          <p:nvSpPr>
            <p:cNvPr id="81" name="Forme libre : forme 80">
              <a:extLst>
                <a:ext uri="{FF2B5EF4-FFF2-40B4-BE49-F238E27FC236}">
                  <a16:creationId xmlns:a16="http://schemas.microsoft.com/office/drawing/2014/main" id="{09B0F94F-FAFA-4C91-9C42-DE12235BC7FE}"/>
                </a:ext>
              </a:extLst>
            </p:cNvPr>
            <p:cNvSpPr/>
            <p:nvPr/>
          </p:nvSpPr>
          <p:spPr>
            <a:xfrm>
              <a:off x="172996" y="2221481"/>
              <a:ext cx="281998" cy="261369"/>
            </a:xfrm>
            <a:custGeom>
              <a:avLst/>
              <a:gdLst>
                <a:gd name="connsiteX0" fmla="*/ 0 w 789298"/>
                <a:gd name="connsiteY0" fmla="*/ 374885 h 699134"/>
                <a:gd name="connsiteX1" fmla="*/ 61808 w 789298"/>
                <a:gd name="connsiteY1" fmla="*/ 436683 h 699134"/>
                <a:gd name="connsiteX2" fmla="*/ 108899 w 789298"/>
                <a:gd name="connsiteY2" fmla="*/ 392087 h 699134"/>
                <a:gd name="connsiteX3" fmla="*/ 108899 w 789298"/>
                <a:gd name="connsiteY3" fmla="*/ 698906 h 699134"/>
                <a:gd name="connsiteX4" fmla="*/ 347024 w 789298"/>
                <a:gd name="connsiteY4" fmla="*/ 699002 h 699134"/>
                <a:gd name="connsiteX5" fmla="*/ 347024 w 789298"/>
                <a:gd name="connsiteY5" fmla="*/ 461172 h 699134"/>
                <a:gd name="connsiteX6" fmla="*/ 442274 w 789298"/>
                <a:gd name="connsiteY6" fmla="*/ 461172 h 699134"/>
                <a:gd name="connsiteX7" fmla="*/ 442274 w 789298"/>
                <a:gd name="connsiteY7" fmla="*/ 699040 h 699134"/>
                <a:gd name="connsiteX8" fmla="*/ 680399 w 789298"/>
                <a:gd name="connsiteY8" fmla="*/ 699135 h 699134"/>
                <a:gd name="connsiteX9" fmla="*/ 680399 w 789298"/>
                <a:gd name="connsiteY9" fmla="*/ 391687 h 699134"/>
                <a:gd name="connsiteX10" fmla="*/ 727729 w 789298"/>
                <a:gd name="connsiteY10" fmla="*/ 436455 h 699134"/>
                <a:gd name="connsiteX11" fmla="*/ 789299 w 789298"/>
                <a:gd name="connsiteY11" fmla="*/ 374894 h 699134"/>
                <a:gd name="connsiteX12" fmla="*/ 394649 w 789298"/>
                <a:gd name="connsiteY12" fmla="*/ 0 h 699134"/>
                <a:gd name="connsiteX13" fmla="*/ 661349 w 789298"/>
                <a:gd name="connsiteY13" fmla="*/ 680085 h 699134"/>
                <a:gd name="connsiteX14" fmla="*/ 461324 w 789298"/>
                <a:gd name="connsiteY14" fmla="*/ 679999 h 699134"/>
                <a:gd name="connsiteX15" fmla="*/ 461324 w 789298"/>
                <a:gd name="connsiteY15" fmla="*/ 442122 h 699134"/>
                <a:gd name="connsiteX16" fmla="*/ 327974 w 789298"/>
                <a:gd name="connsiteY16" fmla="*/ 442122 h 699134"/>
                <a:gd name="connsiteX17" fmla="*/ 327974 w 789298"/>
                <a:gd name="connsiteY17" fmla="*/ 679942 h 699134"/>
                <a:gd name="connsiteX18" fmla="*/ 127949 w 789298"/>
                <a:gd name="connsiteY18" fmla="*/ 679866 h 699134"/>
                <a:gd name="connsiteX19" fmla="*/ 127949 w 789298"/>
                <a:gd name="connsiteY19" fmla="*/ 374047 h 699134"/>
                <a:gd name="connsiteX20" fmla="*/ 394649 w 789298"/>
                <a:gd name="connsiteY20" fmla="*/ 121482 h 699134"/>
                <a:gd name="connsiteX21" fmla="*/ 661349 w 789298"/>
                <a:gd name="connsiteY21" fmla="*/ 373675 h 699134"/>
                <a:gd name="connsiteX22" fmla="*/ 62170 w 789298"/>
                <a:gd name="connsiteY22" fmla="*/ 410108 h 699134"/>
                <a:gd name="connsiteX23" fmla="*/ 27299 w 789298"/>
                <a:gd name="connsiteY23" fmla="*/ 375285 h 699134"/>
                <a:gd name="connsiteX24" fmla="*/ 394649 w 789298"/>
                <a:gd name="connsiteY24" fmla="*/ 26251 h 699134"/>
                <a:gd name="connsiteX25" fmla="*/ 762000 w 789298"/>
                <a:gd name="connsiteY25" fmla="*/ 375285 h 699134"/>
                <a:gd name="connsiteX26" fmla="*/ 727358 w 789298"/>
                <a:gd name="connsiteY26" fmla="*/ 409880 h 699134"/>
                <a:gd name="connsiteX27" fmla="*/ 394649 w 789298"/>
                <a:gd name="connsiteY27" fmla="*/ 95250 h 699134"/>
                <a:gd name="connsiteX0" fmla="*/ 0 w 789299"/>
                <a:gd name="connsiteY0" fmla="*/ 374885 h 699135"/>
                <a:gd name="connsiteX1" fmla="*/ 61808 w 789299"/>
                <a:gd name="connsiteY1" fmla="*/ 436683 h 699135"/>
                <a:gd name="connsiteX2" fmla="*/ 108899 w 789299"/>
                <a:gd name="connsiteY2" fmla="*/ 392087 h 699135"/>
                <a:gd name="connsiteX3" fmla="*/ 108899 w 789299"/>
                <a:gd name="connsiteY3" fmla="*/ 698906 h 699135"/>
                <a:gd name="connsiteX4" fmla="*/ 347024 w 789299"/>
                <a:gd name="connsiteY4" fmla="*/ 699002 h 699135"/>
                <a:gd name="connsiteX5" fmla="*/ 347024 w 789299"/>
                <a:gd name="connsiteY5" fmla="*/ 461172 h 699135"/>
                <a:gd name="connsiteX6" fmla="*/ 442274 w 789299"/>
                <a:gd name="connsiteY6" fmla="*/ 461172 h 699135"/>
                <a:gd name="connsiteX7" fmla="*/ 442274 w 789299"/>
                <a:gd name="connsiteY7" fmla="*/ 699040 h 699135"/>
                <a:gd name="connsiteX8" fmla="*/ 680399 w 789299"/>
                <a:gd name="connsiteY8" fmla="*/ 699135 h 699135"/>
                <a:gd name="connsiteX9" fmla="*/ 680399 w 789299"/>
                <a:gd name="connsiteY9" fmla="*/ 391687 h 699135"/>
                <a:gd name="connsiteX10" fmla="*/ 727729 w 789299"/>
                <a:gd name="connsiteY10" fmla="*/ 436455 h 699135"/>
                <a:gd name="connsiteX11" fmla="*/ 789299 w 789299"/>
                <a:gd name="connsiteY11" fmla="*/ 374894 h 699135"/>
                <a:gd name="connsiteX12" fmla="*/ 394649 w 789299"/>
                <a:gd name="connsiteY12" fmla="*/ 0 h 699135"/>
                <a:gd name="connsiteX13" fmla="*/ 0 w 789299"/>
                <a:gd name="connsiteY13" fmla="*/ 374885 h 699135"/>
                <a:gd name="connsiteX14" fmla="*/ 661349 w 789299"/>
                <a:gd name="connsiteY14" fmla="*/ 680085 h 699135"/>
                <a:gd name="connsiteX15" fmla="*/ 461324 w 789299"/>
                <a:gd name="connsiteY15" fmla="*/ 679999 h 699135"/>
                <a:gd name="connsiteX16" fmla="*/ 461324 w 789299"/>
                <a:gd name="connsiteY16" fmla="*/ 442122 h 699135"/>
                <a:gd name="connsiteX17" fmla="*/ 327974 w 789299"/>
                <a:gd name="connsiteY17" fmla="*/ 679942 h 699135"/>
                <a:gd name="connsiteX18" fmla="*/ 127949 w 789299"/>
                <a:gd name="connsiteY18" fmla="*/ 679866 h 699135"/>
                <a:gd name="connsiteX19" fmla="*/ 127949 w 789299"/>
                <a:gd name="connsiteY19" fmla="*/ 374047 h 699135"/>
                <a:gd name="connsiteX20" fmla="*/ 394649 w 789299"/>
                <a:gd name="connsiteY20" fmla="*/ 121482 h 699135"/>
                <a:gd name="connsiteX21" fmla="*/ 661349 w 789299"/>
                <a:gd name="connsiteY21" fmla="*/ 373675 h 699135"/>
                <a:gd name="connsiteX22" fmla="*/ 661349 w 789299"/>
                <a:gd name="connsiteY22" fmla="*/ 680085 h 699135"/>
                <a:gd name="connsiteX23" fmla="*/ 62170 w 789299"/>
                <a:gd name="connsiteY23" fmla="*/ 410108 h 699135"/>
                <a:gd name="connsiteX24" fmla="*/ 27299 w 789299"/>
                <a:gd name="connsiteY24" fmla="*/ 375285 h 699135"/>
                <a:gd name="connsiteX25" fmla="*/ 394649 w 789299"/>
                <a:gd name="connsiteY25" fmla="*/ 26251 h 699135"/>
                <a:gd name="connsiteX26" fmla="*/ 762000 w 789299"/>
                <a:gd name="connsiteY26" fmla="*/ 375285 h 699135"/>
                <a:gd name="connsiteX27" fmla="*/ 727358 w 789299"/>
                <a:gd name="connsiteY27" fmla="*/ 409880 h 699135"/>
                <a:gd name="connsiteX28" fmla="*/ 394649 w 789299"/>
                <a:gd name="connsiteY28" fmla="*/ 95250 h 699135"/>
                <a:gd name="connsiteX29" fmla="*/ 62170 w 789299"/>
                <a:gd name="connsiteY29" fmla="*/ 410108 h 699135"/>
                <a:gd name="connsiteX0" fmla="*/ 0 w 789299"/>
                <a:gd name="connsiteY0" fmla="*/ 374885 h 699135"/>
                <a:gd name="connsiteX1" fmla="*/ 61808 w 789299"/>
                <a:gd name="connsiteY1" fmla="*/ 436683 h 699135"/>
                <a:gd name="connsiteX2" fmla="*/ 108899 w 789299"/>
                <a:gd name="connsiteY2" fmla="*/ 392087 h 699135"/>
                <a:gd name="connsiteX3" fmla="*/ 108899 w 789299"/>
                <a:gd name="connsiteY3" fmla="*/ 698906 h 699135"/>
                <a:gd name="connsiteX4" fmla="*/ 347024 w 789299"/>
                <a:gd name="connsiteY4" fmla="*/ 699002 h 699135"/>
                <a:gd name="connsiteX5" fmla="*/ 347024 w 789299"/>
                <a:gd name="connsiteY5" fmla="*/ 461172 h 699135"/>
                <a:gd name="connsiteX6" fmla="*/ 442274 w 789299"/>
                <a:gd name="connsiteY6" fmla="*/ 461172 h 699135"/>
                <a:gd name="connsiteX7" fmla="*/ 442274 w 789299"/>
                <a:gd name="connsiteY7" fmla="*/ 699040 h 699135"/>
                <a:gd name="connsiteX8" fmla="*/ 680399 w 789299"/>
                <a:gd name="connsiteY8" fmla="*/ 699135 h 699135"/>
                <a:gd name="connsiteX9" fmla="*/ 680399 w 789299"/>
                <a:gd name="connsiteY9" fmla="*/ 391687 h 699135"/>
                <a:gd name="connsiteX10" fmla="*/ 727729 w 789299"/>
                <a:gd name="connsiteY10" fmla="*/ 436455 h 699135"/>
                <a:gd name="connsiteX11" fmla="*/ 789299 w 789299"/>
                <a:gd name="connsiteY11" fmla="*/ 374894 h 699135"/>
                <a:gd name="connsiteX12" fmla="*/ 394649 w 789299"/>
                <a:gd name="connsiteY12" fmla="*/ 0 h 699135"/>
                <a:gd name="connsiteX13" fmla="*/ 0 w 789299"/>
                <a:gd name="connsiteY13" fmla="*/ 374885 h 699135"/>
                <a:gd name="connsiteX14" fmla="*/ 661349 w 789299"/>
                <a:gd name="connsiteY14" fmla="*/ 680085 h 699135"/>
                <a:gd name="connsiteX15" fmla="*/ 461324 w 789299"/>
                <a:gd name="connsiteY15" fmla="*/ 679999 h 699135"/>
                <a:gd name="connsiteX16" fmla="*/ 327974 w 789299"/>
                <a:gd name="connsiteY16" fmla="*/ 679942 h 699135"/>
                <a:gd name="connsiteX17" fmla="*/ 127949 w 789299"/>
                <a:gd name="connsiteY17" fmla="*/ 679866 h 699135"/>
                <a:gd name="connsiteX18" fmla="*/ 127949 w 789299"/>
                <a:gd name="connsiteY18" fmla="*/ 374047 h 699135"/>
                <a:gd name="connsiteX19" fmla="*/ 394649 w 789299"/>
                <a:gd name="connsiteY19" fmla="*/ 121482 h 699135"/>
                <a:gd name="connsiteX20" fmla="*/ 661349 w 789299"/>
                <a:gd name="connsiteY20" fmla="*/ 373675 h 699135"/>
                <a:gd name="connsiteX21" fmla="*/ 661349 w 789299"/>
                <a:gd name="connsiteY21" fmla="*/ 680085 h 699135"/>
                <a:gd name="connsiteX22" fmla="*/ 62170 w 789299"/>
                <a:gd name="connsiteY22" fmla="*/ 410108 h 699135"/>
                <a:gd name="connsiteX23" fmla="*/ 27299 w 789299"/>
                <a:gd name="connsiteY23" fmla="*/ 375285 h 699135"/>
                <a:gd name="connsiteX24" fmla="*/ 394649 w 789299"/>
                <a:gd name="connsiteY24" fmla="*/ 26251 h 699135"/>
                <a:gd name="connsiteX25" fmla="*/ 762000 w 789299"/>
                <a:gd name="connsiteY25" fmla="*/ 375285 h 699135"/>
                <a:gd name="connsiteX26" fmla="*/ 727358 w 789299"/>
                <a:gd name="connsiteY26" fmla="*/ 409880 h 699135"/>
                <a:gd name="connsiteX27" fmla="*/ 394649 w 789299"/>
                <a:gd name="connsiteY27" fmla="*/ 95250 h 699135"/>
                <a:gd name="connsiteX28" fmla="*/ 62170 w 789299"/>
                <a:gd name="connsiteY28" fmla="*/ 410108 h 699135"/>
                <a:gd name="connsiteX0" fmla="*/ 0 w 789299"/>
                <a:gd name="connsiteY0" fmla="*/ 374885 h 699135"/>
                <a:gd name="connsiteX1" fmla="*/ 61808 w 789299"/>
                <a:gd name="connsiteY1" fmla="*/ 436683 h 699135"/>
                <a:gd name="connsiteX2" fmla="*/ 108899 w 789299"/>
                <a:gd name="connsiteY2" fmla="*/ 392087 h 699135"/>
                <a:gd name="connsiteX3" fmla="*/ 108899 w 789299"/>
                <a:gd name="connsiteY3" fmla="*/ 698906 h 699135"/>
                <a:gd name="connsiteX4" fmla="*/ 347024 w 789299"/>
                <a:gd name="connsiteY4" fmla="*/ 699002 h 699135"/>
                <a:gd name="connsiteX5" fmla="*/ 442274 w 789299"/>
                <a:gd name="connsiteY5" fmla="*/ 461172 h 699135"/>
                <a:gd name="connsiteX6" fmla="*/ 442274 w 789299"/>
                <a:gd name="connsiteY6" fmla="*/ 699040 h 699135"/>
                <a:gd name="connsiteX7" fmla="*/ 680399 w 789299"/>
                <a:gd name="connsiteY7" fmla="*/ 699135 h 699135"/>
                <a:gd name="connsiteX8" fmla="*/ 680399 w 789299"/>
                <a:gd name="connsiteY8" fmla="*/ 391687 h 699135"/>
                <a:gd name="connsiteX9" fmla="*/ 727729 w 789299"/>
                <a:gd name="connsiteY9" fmla="*/ 436455 h 699135"/>
                <a:gd name="connsiteX10" fmla="*/ 789299 w 789299"/>
                <a:gd name="connsiteY10" fmla="*/ 374894 h 699135"/>
                <a:gd name="connsiteX11" fmla="*/ 394649 w 789299"/>
                <a:gd name="connsiteY11" fmla="*/ 0 h 699135"/>
                <a:gd name="connsiteX12" fmla="*/ 0 w 789299"/>
                <a:gd name="connsiteY12" fmla="*/ 374885 h 699135"/>
                <a:gd name="connsiteX13" fmla="*/ 661349 w 789299"/>
                <a:gd name="connsiteY13" fmla="*/ 680085 h 699135"/>
                <a:gd name="connsiteX14" fmla="*/ 461324 w 789299"/>
                <a:gd name="connsiteY14" fmla="*/ 679999 h 699135"/>
                <a:gd name="connsiteX15" fmla="*/ 327974 w 789299"/>
                <a:gd name="connsiteY15" fmla="*/ 679942 h 699135"/>
                <a:gd name="connsiteX16" fmla="*/ 127949 w 789299"/>
                <a:gd name="connsiteY16" fmla="*/ 679866 h 699135"/>
                <a:gd name="connsiteX17" fmla="*/ 127949 w 789299"/>
                <a:gd name="connsiteY17" fmla="*/ 374047 h 699135"/>
                <a:gd name="connsiteX18" fmla="*/ 394649 w 789299"/>
                <a:gd name="connsiteY18" fmla="*/ 121482 h 699135"/>
                <a:gd name="connsiteX19" fmla="*/ 661349 w 789299"/>
                <a:gd name="connsiteY19" fmla="*/ 373675 h 699135"/>
                <a:gd name="connsiteX20" fmla="*/ 661349 w 789299"/>
                <a:gd name="connsiteY20" fmla="*/ 680085 h 699135"/>
                <a:gd name="connsiteX21" fmla="*/ 62170 w 789299"/>
                <a:gd name="connsiteY21" fmla="*/ 410108 h 699135"/>
                <a:gd name="connsiteX22" fmla="*/ 27299 w 789299"/>
                <a:gd name="connsiteY22" fmla="*/ 375285 h 699135"/>
                <a:gd name="connsiteX23" fmla="*/ 394649 w 789299"/>
                <a:gd name="connsiteY23" fmla="*/ 26251 h 699135"/>
                <a:gd name="connsiteX24" fmla="*/ 762000 w 789299"/>
                <a:gd name="connsiteY24" fmla="*/ 375285 h 699135"/>
                <a:gd name="connsiteX25" fmla="*/ 727358 w 789299"/>
                <a:gd name="connsiteY25" fmla="*/ 409880 h 699135"/>
                <a:gd name="connsiteX26" fmla="*/ 394649 w 789299"/>
                <a:gd name="connsiteY26" fmla="*/ 95250 h 699135"/>
                <a:gd name="connsiteX27" fmla="*/ 62170 w 789299"/>
                <a:gd name="connsiteY27" fmla="*/ 410108 h 699135"/>
                <a:gd name="connsiteX0" fmla="*/ 0 w 789299"/>
                <a:gd name="connsiteY0" fmla="*/ 374885 h 699135"/>
                <a:gd name="connsiteX1" fmla="*/ 61808 w 789299"/>
                <a:gd name="connsiteY1" fmla="*/ 436683 h 699135"/>
                <a:gd name="connsiteX2" fmla="*/ 108899 w 789299"/>
                <a:gd name="connsiteY2" fmla="*/ 392087 h 699135"/>
                <a:gd name="connsiteX3" fmla="*/ 108899 w 789299"/>
                <a:gd name="connsiteY3" fmla="*/ 698906 h 699135"/>
                <a:gd name="connsiteX4" fmla="*/ 347024 w 789299"/>
                <a:gd name="connsiteY4" fmla="*/ 699002 h 699135"/>
                <a:gd name="connsiteX5" fmla="*/ 442274 w 789299"/>
                <a:gd name="connsiteY5" fmla="*/ 699040 h 699135"/>
                <a:gd name="connsiteX6" fmla="*/ 680399 w 789299"/>
                <a:gd name="connsiteY6" fmla="*/ 699135 h 699135"/>
                <a:gd name="connsiteX7" fmla="*/ 680399 w 789299"/>
                <a:gd name="connsiteY7" fmla="*/ 391687 h 699135"/>
                <a:gd name="connsiteX8" fmla="*/ 727729 w 789299"/>
                <a:gd name="connsiteY8" fmla="*/ 436455 h 699135"/>
                <a:gd name="connsiteX9" fmla="*/ 789299 w 789299"/>
                <a:gd name="connsiteY9" fmla="*/ 374894 h 699135"/>
                <a:gd name="connsiteX10" fmla="*/ 394649 w 789299"/>
                <a:gd name="connsiteY10" fmla="*/ 0 h 699135"/>
                <a:gd name="connsiteX11" fmla="*/ 0 w 789299"/>
                <a:gd name="connsiteY11" fmla="*/ 374885 h 699135"/>
                <a:gd name="connsiteX12" fmla="*/ 661349 w 789299"/>
                <a:gd name="connsiteY12" fmla="*/ 680085 h 699135"/>
                <a:gd name="connsiteX13" fmla="*/ 461324 w 789299"/>
                <a:gd name="connsiteY13" fmla="*/ 679999 h 699135"/>
                <a:gd name="connsiteX14" fmla="*/ 327974 w 789299"/>
                <a:gd name="connsiteY14" fmla="*/ 679942 h 699135"/>
                <a:gd name="connsiteX15" fmla="*/ 127949 w 789299"/>
                <a:gd name="connsiteY15" fmla="*/ 679866 h 699135"/>
                <a:gd name="connsiteX16" fmla="*/ 127949 w 789299"/>
                <a:gd name="connsiteY16" fmla="*/ 374047 h 699135"/>
                <a:gd name="connsiteX17" fmla="*/ 394649 w 789299"/>
                <a:gd name="connsiteY17" fmla="*/ 121482 h 699135"/>
                <a:gd name="connsiteX18" fmla="*/ 661349 w 789299"/>
                <a:gd name="connsiteY18" fmla="*/ 373675 h 699135"/>
                <a:gd name="connsiteX19" fmla="*/ 661349 w 789299"/>
                <a:gd name="connsiteY19" fmla="*/ 680085 h 699135"/>
                <a:gd name="connsiteX20" fmla="*/ 62170 w 789299"/>
                <a:gd name="connsiteY20" fmla="*/ 410108 h 699135"/>
                <a:gd name="connsiteX21" fmla="*/ 27299 w 789299"/>
                <a:gd name="connsiteY21" fmla="*/ 375285 h 699135"/>
                <a:gd name="connsiteX22" fmla="*/ 394649 w 789299"/>
                <a:gd name="connsiteY22" fmla="*/ 26251 h 699135"/>
                <a:gd name="connsiteX23" fmla="*/ 762000 w 789299"/>
                <a:gd name="connsiteY23" fmla="*/ 375285 h 699135"/>
                <a:gd name="connsiteX24" fmla="*/ 727358 w 789299"/>
                <a:gd name="connsiteY24" fmla="*/ 409880 h 699135"/>
                <a:gd name="connsiteX25" fmla="*/ 394649 w 789299"/>
                <a:gd name="connsiteY25" fmla="*/ 95250 h 699135"/>
                <a:gd name="connsiteX26" fmla="*/ 62170 w 789299"/>
                <a:gd name="connsiteY26" fmla="*/ 410108 h 699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789299" h="699135">
                  <a:moveTo>
                    <a:pt x="0" y="374885"/>
                  </a:moveTo>
                  <a:lnTo>
                    <a:pt x="61808" y="436683"/>
                  </a:lnTo>
                  <a:lnTo>
                    <a:pt x="108899" y="392087"/>
                  </a:lnTo>
                  <a:lnTo>
                    <a:pt x="108899" y="698906"/>
                  </a:lnTo>
                  <a:lnTo>
                    <a:pt x="347024" y="699002"/>
                  </a:lnTo>
                  <a:lnTo>
                    <a:pt x="442274" y="699040"/>
                  </a:lnTo>
                  <a:lnTo>
                    <a:pt x="680399" y="699135"/>
                  </a:lnTo>
                  <a:lnTo>
                    <a:pt x="680399" y="391687"/>
                  </a:lnTo>
                  <a:lnTo>
                    <a:pt x="727729" y="436455"/>
                  </a:lnTo>
                  <a:lnTo>
                    <a:pt x="789299" y="374894"/>
                  </a:lnTo>
                  <a:lnTo>
                    <a:pt x="394649" y="0"/>
                  </a:lnTo>
                  <a:lnTo>
                    <a:pt x="0" y="374885"/>
                  </a:lnTo>
                  <a:close/>
                  <a:moveTo>
                    <a:pt x="661349" y="680085"/>
                  </a:moveTo>
                  <a:lnTo>
                    <a:pt x="461324" y="679999"/>
                  </a:lnTo>
                  <a:lnTo>
                    <a:pt x="327974" y="679942"/>
                  </a:lnTo>
                  <a:lnTo>
                    <a:pt x="127949" y="679866"/>
                  </a:lnTo>
                  <a:lnTo>
                    <a:pt x="127949" y="374047"/>
                  </a:lnTo>
                  <a:lnTo>
                    <a:pt x="394649" y="121482"/>
                  </a:lnTo>
                  <a:lnTo>
                    <a:pt x="661349" y="373675"/>
                  </a:lnTo>
                  <a:lnTo>
                    <a:pt x="661349" y="680085"/>
                  </a:lnTo>
                  <a:close/>
                  <a:moveTo>
                    <a:pt x="62170" y="410108"/>
                  </a:moveTo>
                  <a:lnTo>
                    <a:pt x="27299" y="375285"/>
                  </a:lnTo>
                  <a:lnTo>
                    <a:pt x="394649" y="26251"/>
                  </a:lnTo>
                  <a:lnTo>
                    <a:pt x="762000" y="375285"/>
                  </a:lnTo>
                  <a:lnTo>
                    <a:pt x="727358" y="409880"/>
                  </a:lnTo>
                  <a:lnTo>
                    <a:pt x="394649" y="95250"/>
                  </a:lnTo>
                  <a:lnTo>
                    <a:pt x="62170" y="410108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BE"/>
            </a:p>
          </p:txBody>
        </p:sp>
        <p:pic>
          <p:nvPicPr>
            <p:cNvPr id="28" name="Graphique 27" descr="Main protectrice avec un remplissage uni">
              <a:extLst>
                <a:ext uri="{FF2B5EF4-FFF2-40B4-BE49-F238E27FC236}">
                  <a16:creationId xmlns:a16="http://schemas.microsoft.com/office/drawing/2014/main" id="{1CFF2744-BC76-4AB7-868E-96D8ED74288E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p:blipFill>
          <p:spPr>
            <a:xfrm>
              <a:off x="190803" y="2028408"/>
              <a:ext cx="281998" cy="281998"/>
            </a:xfrm>
            <a:prstGeom prst="rect">
              <a:avLst/>
            </a:prstGeom>
          </p:spPr>
        </p:pic>
      </p:grpSp>
      <p:sp>
        <p:nvSpPr>
          <p:cNvPr id="36" name="Forme libre : forme 35">
            <a:extLst>
              <a:ext uri="{FF2B5EF4-FFF2-40B4-BE49-F238E27FC236}">
                <a16:creationId xmlns:a16="http://schemas.microsoft.com/office/drawing/2014/main" id="{B4AE6CAC-FC1A-4229-A83B-3BEC1C516741}"/>
              </a:ext>
            </a:extLst>
          </p:cNvPr>
          <p:cNvSpPr/>
          <p:nvPr/>
        </p:nvSpPr>
        <p:spPr>
          <a:xfrm>
            <a:off x="5476013" y="660285"/>
            <a:ext cx="2285262" cy="2621853"/>
          </a:xfrm>
          <a:custGeom>
            <a:avLst/>
            <a:gdLst>
              <a:gd name="connsiteX0" fmla="*/ 1148102 w 2289501"/>
              <a:gd name="connsiteY0" fmla="*/ 339840 h 2621853"/>
              <a:gd name="connsiteX1" fmla="*/ 1481477 w 2289501"/>
              <a:gd name="connsiteY1" fmla="*/ 25515 h 2621853"/>
              <a:gd name="connsiteX2" fmla="*/ 1843427 w 2289501"/>
              <a:gd name="connsiteY2" fmla="*/ 92190 h 2621853"/>
              <a:gd name="connsiteX3" fmla="*/ 2214902 w 2289501"/>
              <a:gd name="connsiteY3" fmla="*/ 673215 h 2621853"/>
              <a:gd name="connsiteX4" fmla="*/ 2281577 w 2289501"/>
              <a:gd name="connsiteY4" fmla="*/ 1301865 h 2621853"/>
              <a:gd name="connsiteX5" fmla="*/ 2100602 w 2289501"/>
              <a:gd name="connsiteY5" fmla="*/ 1997190 h 2621853"/>
              <a:gd name="connsiteX6" fmla="*/ 1243352 w 2289501"/>
              <a:gd name="connsiteY6" fmla="*/ 2511540 h 2621853"/>
              <a:gd name="connsiteX7" fmla="*/ 119402 w 2289501"/>
              <a:gd name="connsiteY7" fmla="*/ 2568690 h 2621853"/>
              <a:gd name="connsiteX8" fmla="*/ 109877 w 2289501"/>
              <a:gd name="connsiteY8" fmla="*/ 1882890 h 2621853"/>
              <a:gd name="connsiteX9" fmla="*/ 805202 w 2289501"/>
              <a:gd name="connsiteY9" fmla="*/ 1673340 h 2621853"/>
              <a:gd name="connsiteX10" fmla="*/ 1510052 w 2289501"/>
              <a:gd name="connsiteY10" fmla="*/ 1511415 h 2621853"/>
              <a:gd name="connsiteX11" fmla="*/ 1471952 w 2289501"/>
              <a:gd name="connsiteY11" fmla="*/ 882765 h 2621853"/>
              <a:gd name="connsiteX12" fmla="*/ 1157627 w 2289501"/>
              <a:gd name="connsiteY12" fmla="*/ 463665 h 2621853"/>
              <a:gd name="connsiteX13" fmla="*/ 1148102 w 2289501"/>
              <a:gd name="connsiteY13" fmla="*/ 339840 h 2621853"/>
              <a:gd name="connsiteX0" fmla="*/ 1148102 w 2289501"/>
              <a:gd name="connsiteY0" fmla="*/ 339840 h 2621853"/>
              <a:gd name="connsiteX1" fmla="*/ 1481477 w 2289501"/>
              <a:gd name="connsiteY1" fmla="*/ 25515 h 2621853"/>
              <a:gd name="connsiteX2" fmla="*/ 1843427 w 2289501"/>
              <a:gd name="connsiteY2" fmla="*/ 92190 h 2621853"/>
              <a:gd name="connsiteX3" fmla="*/ 2214902 w 2289501"/>
              <a:gd name="connsiteY3" fmla="*/ 673215 h 2621853"/>
              <a:gd name="connsiteX4" fmla="*/ 2281577 w 2289501"/>
              <a:gd name="connsiteY4" fmla="*/ 1301865 h 2621853"/>
              <a:gd name="connsiteX5" fmla="*/ 2100602 w 2289501"/>
              <a:gd name="connsiteY5" fmla="*/ 1997190 h 2621853"/>
              <a:gd name="connsiteX6" fmla="*/ 1243352 w 2289501"/>
              <a:gd name="connsiteY6" fmla="*/ 2511540 h 2621853"/>
              <a:gd name="connsiteX7" fmla="*/ 119402 w 2289501"/>
              <a:gd name="connsiteY7" fmla="*/ 2568690 h 2621853"/>
              <a:gd name="connsiteX8" fmla="*/ 109877 w 2289501"/>
              <a:gd name="connsiteY8" fmla="*/ 1882890 h 2621853"/>
              <a:gd name="connsiteX9" fmla="*/ 805202 w 2289501"/>
              <a:gd name="connsiteY9" fmla="*/ 1673340 h 2621853"/>
              <a:gd name="connsiteX10" fmla="*/ 1510052 w 2289501"/>
              <a:gd name="connsiteY10" fmla="*/ 1511415 h 2621853"/>
              <a:gd name="connsiteX11" fmla="*/ 995702 w 2289501"/>
              <a:gd name="connsiteY11" fmla="*/ 968490 h 2621853"/>
              <a:gd name="connsiteX12" fmla="*/ 1157627 w 2289501"/>
              <a:gd name="connsiteY12" fmla="*/ 463665 h 2621853"/>
              <a:gd name="connsiteX13" fmla="*/ 1148102 w 2289501"/>
              <a:gd name="connsiteY13" fmla="*/ 339840 h 2621853"/>
              <a:gd name="connsiteX0" fmla="*/ 1148102 w 2289501"/>
              <a:gd name="connsiteY0" fmla="*/ 339840 h 2621853"/>
              <a:gd name="connsiteX1" fmla="*/ 1481477 w 2289501"/>
              <a:gd name="connsiteY1" fmla="*/ 25515 h 2621853"/>
              <a:gd name="connsiteX2" fmla="*/ 1843427 w 2289501"/>
              <a:gd name="connsiteY2" fmla="*/ 92190 h 2621853"/>
              <a:gd name="connsiteX3" fmla="*/ 2214902 w 2289501"/>
              <a:gd name="connsiteY3" fmla="*/ 673215 h 2621853"/>
              <a:gd name="connsiteX4" fmla="*/ 2281577 w 2289501"/>
              <a:gd name="connsiteY4" fmla="*/ 1301865 h 2621853"/>
              <a:gd name="connsiteX5" fmla="*/ 2100602 w 2289501"/>
              <a:gd name="connsiteY5" fmla="*/ 1997190 h 2621853"/>
              <a:gd name="connsiteX6" fmla="*/ 1243352 w 2289501"/>
              <a:gd name="connsiteY6" fmla="*/ 2511540 h 2621853"/>
              <a:gd name="connsiteX7" fmla="*/ 119402 w 2289501"/>
              <a:gd name="connsiteY7" fmla="*/ 2568690 h 2621853"/>
              <a:gd name="connsiteX8" fmla="*/ 109877 w 2289501"/>
              <a:gd name="connsiteY8" fmla="*/ 1882890 h 2621853"/>
              <a:gd name="connsiteX9" fmla="*/ 805202 w 2289501"/>
              <a:gd name="connsiteY9" fmla="*/ 1673340 h 2621853"/>
              <a:gd name="connsiteX10" fmla="*/ 1510052 w 2289501"/>
              <a:gd name="connsiteY10" fmla="*/ 1511415 h 2621853"/>
              <a:gd name="connsiteX11" fmla="*/ 995702 w 2289501"/>
              <a:gd name="connsiteY11" fmla="*/ 968490 h 2621853"/>
              <a:gd name="connsiteX12" fmla="*/ 1148102 w 2289501"/>
              <a:gd name="connsiteY12" fmla="*/ 339840 h 2621853"/>
              <a:gd name="connsiteX0" fmla="*/ 1148102 w 2289501"/>
              <a:gd name="connsiteY0" fmla="*/ 339840 h 2621853"/>
              <a:gd name="connsiteX1" fmla="*/ 1481477 w 2289501"/>
              <a:gd name="connsiteY1" fmla="*/ 25515 h 2621853"/>
              <a:gd name="connsiteX2" fmla="*/ 1843427 w 2289501"/>
              <a:gd name="connsiteY2" fmla="*/ 92190 h 2621853"/>
              <a:gd name="connsiteX3" fmla="*/ 2214902 w 2289501"/>
              <a:gd name="connsiteY3" fmla="*/ 673215 h 2621853"/>
              <a:gd name="connsiteX4" fmla="*/ 2281577 w 2289501"/>
              <a:gd name="connsiteY4" fmla="*/ 1301865 h 2621853"/>
              <a:gd name="connsiteX5" fmla="*/ 2100602 w 2289501"/>
              <a:gd name="connsiteY5" fmla="*/ 1997190 h 2621853"/>
              <a:gd name="connsiteX6" fmla="*/ 1243352 w 2289501"/>
              <a:gd name="connsiteY6" fmla="*/ 2511540 h 2621853"/>
              <a:gd name="connsiteX7" fmla="*/ 119402 w 2289501"/>
              <a:gd name="connsiteY7" fmla="*/ 2568690 h 2621853"/>
              <a:gd name="connsiteX8" fmla="*/ 109877 w 2289501"/>
              <a:gd name="connsiteY8" fmla="*/ 1882890 h 2621853"/>
              <a:gd name="connsiteX9" fmla="*/ 805202 w 2289501"/>
              <a:gd name="connsiteY9" fmla="*/ 1673340 h 2621853"/>
              <a:gd name="connsiteX10" fmla="*/ 1510052 w 2289501"/>
              <a:gd name="connsiteY10" fmla="*/ 1511415 h 2621853"/>
              <a:gd name="connsiteX11" fmla="*/ 1090952 w 2289501"/>
              <a:gd name="connsiteY11" fmla="*/ 1044690 h 2621853"/>
              <a:gd name="connsiteX12" fmla="*/ 1148102 w 2289501"/>
              <a:gd name="connsiteY12" fmla="*/ 339840 h 2621853"/>
              <a:gd name="connsiteX0" fmla="*/ 1148102 w 2289501"/>
              <a:gd name="connsiteY0" fmla="*/ 339840 h 2621853"/>
              <a:gd name="connsiteX1" fmla="*/ 1481477 w 2289501"/>
              <a:gd name="connsiteY1" fmla="*/ 25515 h 2621853"/>
              <a:gd name="connsiteX2" fmla="*/ 1843427 w 2289501"/>
              <a:gd name="connsiteY2" fmla="*/ 92190 h 2621853"/>
              <a:gd name="connsiteX3" fmla="*/ 2214902 w 2289501"/>
              <a:gd name="connsiteY3" fmla="*/ 673215 h 2621853"/>
              <a:gd name="connsiteX4" fmla="*/ 2281577 w 2289501"/>
              <a:gd name="connsiteY4" fmla="*/ 1301865 h 2621853"/>
              <a:gd name="connsiteX5" fmla="*/ 2100602 w 2289501"/>
              <a:gd name="connsiteY5" fmla="*/ 1997190 h 2621853"/>
              <a:gd name="connsiteX6" fmla="*/ 1243352 w 2289501"/>
              <a:gd name="connsiteY6" fmla="*/ 2511540 h 2621853"/>
              <a:gd name="connsiteX7" fmla="*/ 119402 w 2289501"/>
              <a:gd name="connsiteY7" fmla="*/ 2568690 h 2621853"/>
              <a:gd name="connsiteX8" fmla="*/ 109877 w 2289501"/>
              <a:gd name="connsiteY8" fmla="*/ 1882890 h 2621853"/>
              <a:gd name="connsiteX9" fmla="*/ 805202 w 2289501"/>
              <a:gd name="connsiteY9" fmla="*/ 1673340 h 2621853"/>
              <a:gd name="connsiteX10" fmla="*/ 1081427 w 2289501"/>
              <a:gd name="connsiteY10" fmla="*/ 1463790 h 2621853"/>
              <a:gd name="connsiteX11" fmla="*/ 1090952 w 2289501"/>
              <a:gd name="connsiteY11" fmla="*/ 1044690 h 2621853"/>
              <a:gd name="connsiteX12" fmla="*/ 1148102 w 2289501"/>
              <a:gd name="connsiteY12" fmla="*/ 339840 h 2621853"/>
              <a:gd name="connsiteX0" fmla="*/ 1148102 w 2289501"/>
              <a:gd name="connsiteY0" fmla="*/ 339840 h 2621853"/>
              <a:gd name="connsiteX1" fmla="*/ 1481477 w 2289501"/>
              <a:gd name="connsiteY1" fmla="*/ 25515 h 2621853"/>
              <a:gd name="connsiteX2" fmla="*/ 1843427 w 2289501"/>
              <a:gd name="connsiteY2" fmla="*/ 92190 h 2621853"/>
              <a:gd name="connsiteX3" fmla="*/ 2214902 w 2289501"/>
              <a:gd name="connsiteY3" fmla="*/ 673215 h 2621853"/>
              <a:gd name="connsiteX4" fmla="*/ 2281577 w 2289501"/>
              <a:gd name="connsiteY4" fmla="*/ 1301865 h 2621853"/>
              <a:gd name="connsiteX5" fmla="*/ 2100602 w 2289501"/>
              <a:gd name="connsiteY5" fmla="*/ 1997190 h 2621853"/>
              <a:gd name="connsiteX6" fmla="*/ 1243352 w 2289501"/>
              <a:gd name="connsiteY6" fmla="*/ 2511540 h 2621853"/>
              <a:gd name="connsiteX7" fmla="*/ 119402 w 2289501"/>
              <a:gd name="connsiteY7" fmla="*/ 2568690 h 2621853"/>
              <a:gd name="connsiteX8" fmla="*/ 109877 w 2289501"/>
              <a:gd name="connsiteY8" fmla="*/ 1882890 h 2621853"/>
              <a:gd name="connsiteX9" fmla="*/ 805202 w 2289501"/>
              <a:gd name="connsiteY9" fmla="*/ 1673340 h 2621853"/>
              <a:gd name="connsiteX10" fmla="*/ 1119527 w 2289501"/>
              <a:gd name="connsiteY10" fmla="*/ 1330440 h 2621853"/>
              <a:gd name="connsiteX11" fmla="*/ 1090952 w 2289501"/>
              <a:gd name="connsiteY11" fmla="*/ 1044690 h 2621853"/>
              <a:gd name="connsiteX12" fmla="*/ 1148102 w 2289501"/>
              <a:gd name="connsiteY12" fmla="*/ 339840 h 2621853"/>
              <a:gd name="connsiteX0" fmla="*/ 1143863 w 2285262"/>
              <a:gd name="connsiteY0" fmla="*/ 339840 h 2621853"/>
              <a:gd name="connsiteX1" fmla="*/ 1477238 w 2285262"/>
              <a:gd name="connsiteY1" fmla="*/ 25515 h 2621853"/>
              <a:gd name="connsiteX2" fmla="*/ 1839188 w 2285262"/>
              <a:gd name="connsiteY2" fmla="*/ 92190 h 2621853"/>
              <a:gd name="connsiteX3" fmla="*/ 2210663 w 2285262"/>
              <a:gd name="connsiteY3" fmla="*/ 673215 h 2621853"/>
              <a:gd name="connsiteX4" fmla="*/ 2277338 w 2285262"/>
              <a:gd name="connsiteY4" fmla="*/ 1301865 h 2621853"/>
              <a:gd name="connsiteX5" fmla="*/ 2096363 w 2285262"/>
              <a:gd name="connsiteY5" fmla="*/ 1997190 h 2621853"/>
              <a:gd name="connsiteX6" fmla="*/ 1239113 w 2285262"/>
              <a:gd name="connsiteY6" fmla="*/ 2511540 h 2621853"/>
              <a:gd name="connsiteX7" fmla="*/ 115163 w 2285262"/>
              <a:gd name="connsiteY7" fmla="*/ 2568690 h 2621853"/>
              <a:gd name="connsiteX8" fmla="*/ 105638 w 2285262"/>
              <a:gd name="connsiteY8" fmla="*/ 1882890 h 2621853"/>
              <a:gd name="connsiteX9" fmla="*/ 724763 w 2285262"/>
              <a:gd name="connsiteY9" fmla="*/ 1654290 h 2621853"/>
              <a:gd name="connsiteX10" fmla="*/ 1115288 w 2285262"/>
              <a:gd name="connsiteY10" fmla="*/ 1330440 h 2621853"/>
              <a:gd name="connsiteX11" fmla="*/ 1086713 w 2285262"/>
              <a:gd name="connsiteY11" fmla="*/ 1044690 h 2621853"/>
              <a:gd name="connsiteX12" fmla="*/ 1143863 w 2285262"/>
              <a:gd name="connsiteY12" fmla="*/ 339840 h 2621853"/>
              <a:gd name="connsiteX0" fmla="*/ 1143863 w 2285262"/>
              <a:gd name="connsiteY0" fmla="*/ 339840 h 2621853"/>
              <a:gd name="connsiteX1" fmla="*/ 1477238 w 2285262"/>
              <a:gd name="connsiteY1" fmla="*/ 25515 h 2621853"/>
              <a:gd name="connsiteX2" fmla="*/ 1839188 w 2285262"/>
              <a:gd name="connsiteY2" fmla="*/ 92190 h 2621853"/>
              <a:gd name="connsiteX3" fmla="*/ 2210663 w 2285262"/>
              <a:gd name="connsiteY3" fmla="*/ 673215 h 2621853"/>
              <a:gd name="connsiteX4" fmla="*/ 2277338 w 2285262"/>
              <a:gd name="connsiteY4" fmla="*/ 1301865 h 2621853"/>
              <a:gd name="connsiteX5" fmla="*/ 2096363 w 2285262"/>
              <a:gd name="connsiteY5" fmla="*/ 1997190 h 2621853"/>
              <a:gd name="connsiteX6" fmla="*/ 1239113 w 2285262"/>
              <a:gd name="connsiteY6" fmla="*/ 2511540 h 2621853"/>
              <a:gd name="connsiteX7" fmla="*/ 115163 w 2285262"/>
              <a:gd name="connsiteY7" fmla="*/ 2568690 h 2621853"/>
              <a:gd name="connsiteX8" fmla="*/ 105638 w 2285262"/>
              <a:gd name="connsiteY8" fmla="*/ 1882890 h 2621853"/>
              <a:gd name="connsiteX9" fmla="*/ 724763 w 2285262"/>
              <a:gd name="connsiteY9" fmla="*/ 1654290 h 2621853"/>
              <a:gd name="connsiteX10" fmla="*/ 1020038 w 2285262"/>
              <a:gd name="connsiteY10" fmla="*/ 1359015 h 2621853"/>
              <a:gd name="connsiteX11" fmla="*/ 1086713 w 2285262"/>
              <a:gd name="connsiteY11" fmla="*/ 1044690 h 2621853"/>
              <a:gd name="connsiteX12" fmla="*/ 1143863 w 2285262"/>
              <a:gd name="connsiteY12" fmla="*/ 339840 h 26218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2285262" h="2621853">
                <a:moveTo>
                  <a:pt x="1143863" y="339840"/>
                </a:moveTo>
                <a:cubicBezTo>
                  <a:pt x="1208950" y="169978"/>
                  <a:pt x="1361351" y="66790"/>
                  <a:pt x="1477238" y="25515"/>
                </a:cubicBezTo>
                <a:cubicBezTo>
                  <a:pt x="1593125" y="-15760"/>
                  <a:pt x="1716951" y="-15760"/>
                  <a:pt x="1839188" y="92190"/>
                </a:cubicBezTo>
                <a:cubicBezTo>
                  <a:pt x="1961425" y="200140"/>
                  <a:pt x="2137638" y="471603"/>
                  <a:pt x="2210663" y="673215"/>
                </a:cubicBezTo>
                <a:cubicBezTo>
                  <a:pt x="2283688" y="874828"/>
                  <a:pt x="2296388" y="1081203"/>
                  <a:pt x="2277338" y="1301865"/>
                </a:cubicBezTo>
                <a:cubicBezTo>
                  <a:pt x="2258288" y="1522527"/>
                  <a:pt x="2269400" y="1795578"/>
                  <a:pt x="2096363" y="1997190"/>
                </a:cubicBezTo>
                <a:cubicBezTo>
                  <a:pt x="1923326" y="2198802"/>
                  <a:pt x="1569313" y="2416290"/>
                  <a:pt x="1239113" y="2511540"/>
                </a:cubicBezTo>
                <a:cubicBezTo>
                  <a:pt x="908913" y="2606790"/>
                  <a:pt x="304075" y="2673465"/>
                  <a:pt x="115163" y="2568690"/>
                </a:cubicBezTo>
                <a:cubicBezTo>
                  <a:pt x="-73749" y="2463915"/>
                  <a:pt x="4038" y="2035290"/>
                  <a:pt x="105638" y="1882890"/>
                </a:cubicBezTo>
                <a:cubicBezTo>
                  <a:pt x="207238" y="1730490"/>
                  <a:pt x="572363" y="1741603"/>
                  <a:pt x="724763" y="1654290"/>
                </a:cubicBezTo>
                <a:cubicBezTo>
                  <a:pt x="877163" y="1566977"/>
                  <a:pt x="959713" y="1460615"/>
                  <a:pt x="1020038" y="1359015"/>
                </a:cubicBezTo>
                <a:cubicBezTo>
                  <a:pt x="1080363" y="1257415"/>
                  <a:pt x="1145450" y="1219315"/>
                  <a:pt x="1086713" y="1044690"/>
                </a:cubicBezTo>
                <a:cubicBezTo>
                  <a:pt x="1026388" y="849428"/>
                  <a:pt x="1078776" y="509702"/>
                  <a:pt x="1143863" y="339840"/>
                </a:cubicBezTo>
                <a:close/>
              </a:path>
            </a:pathLst>
          </a:custGeom>
          <a:noFill/>
          <a:ln w="19050">
            <a:solidFill>
              <a:srgbClr val="DA2837"/>
            </a:solidFill>
            <a:prstDash val="lg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grpSp>
        <p:nvGrpSpPr>
          <p:cNvPr id="82" name="Groupe 81">
            <a:extLst>
              <a:ext uri="{FF2B5EF4-FFF2-40B4-BE49-F238E27FC236}">
                <a16:creationId xmlns:a16="http://schemas.microsoft.com/office/drawing/2014/main" id="{D269BF3D-4DDC-402C-AEAC-F854541F2D49}"/>
              </a:ext>
            </a:extLst>
          </p:cNvPr>
          <p:cNvGrpSpPr/>
          <p:nvPr/>
        </p:nvGrpSpPr>
        <p:grpSpPr>
          <a:xfrm>
            <a:off x="6693321" y="1856581"/>
            <a:ext cx="545680" cy="796132"/>
            <a:chOff x="172996" y="2028408"/>
            <a:chExt cx="299805" cy="454442"/>
          </a:xfrm>
          <a:solidFill>
            <a:srgbClr val="FF0000"/>
          </a:solidFill>
        </p:grpSpPr>
        <p:sp>
          <p:nvSpPr>
            <p:cNvPr id="85" name="Forme libre : forme 84">
              <a:extLst>
                <a:ext uri="{FF2B5EF4-FFF2-40B4-BE49-F238E27FC236}">
                  <a16:creationId xmlns:a16="http://schemas.microsoft.com/office/drawing/2014/main" id="{45AAE0C4-D677-430D-83C1-F4A563713B86}"/>
                </a:ext>
              </a:extLst>
            </p:cNvPr>
            <p:cNvSpPr/>
            <p:nvPr/>
          </p:nvSpPr>
          <p:spPr>
            <a:xfrm>
              <a:off x="172996" y="2221481"/>
              <a:ext cx="281998" cy="261369"/>
            </a:xfrm>
            <a:custGeom>
              <a:avLst/>
              <a:gdLst>
                <a:gd name="connsiteX0" fmla="*/ 0 w 789298"/>
                <a:gd name="connsiteY0" fmla="*/ 374885 h 699134"/>
                <a:gd name="connsiteX1" fmla="*/ 61808 w 789298"/>
                <a:gd name="connsiteY1" fmla="*/ 436683 h 699134"/>
                <a:gd name="connsiteX2" fmla="*/ 108899 w 789298"/>
                <a:gd name="connsiteY2" fmla="*/ 392087 h 699134"/>
                <a:gd name="connsiteX3" fmla="*/ 108899 w 789298"/>
                <a:gd name="connsiteY3" fmla="*/ 698906 h 699134"/>
                <a:gd name="connsiteX4" fmla="*/ 347024 w 789298"/>
                <a:gd name="connsiteY4" fmla="*/ 699002 h 699134"/>
                <a:gd name="connsiteX5" fmla="*/ 347024 w 789298"/>
                <a:gd name="connsiteY5" fmla="*/ 461172 h 699134"/>
                <a:gd name="connsiteX6" fmla="*/ 442274 w 789298"/>
                <a:gd name="connsiteY6" fmla="*/ 461172 h 699134"/>
                <a:gd name="connsiteX7" fmla="*/ 442274 w 789298"/>
                <a:gd name="connsiteY7" fmla="*/ 699040 h 699134"/>
                <a:gd name="connsiteX8" fmla="*/ 680399 w 789298"/>
                <a:gd name="connsiteY8" fmla="*/ 699135 h 699134"/>
                <a:gd name="connsiteX9" fmla="*/ 680399 w 789298"/>
                <a:gd name="connsiteY9" fmla="*/ 391687 h 699134"/>
                <a:gd name="connsiteX10" fmla="*/ 727729 w 789298"/>
                <a:gd name="connsiteY10" fmla="*/ 436455 h 699134"/>
                <a:gd name="connsiteX11" fmla="*/ 789299 w 789298"/>
                <a:gd name="connsiteY11" fmla="*/ 374894 h 699134"/>
                <a:gd name="connsiteX12" fmla="*/ 394649 w 789298"/>
                <a:gd name="connsiteY12" fmla="*/ 0 h 699134"/>
                <a:gd name="connsiteX13" fmla="*/ 661349 w 789298"/>
                <a:gd name="connsiteY13" fmla="*/ 680085 h 699134"/>
                <a:gd name="connsiteX14" fmla="*/ 461324 w 789298"/>
                <a:gd name="connsiteY14" fmla="*/ 679999 h 699134"/>
                <a:gd name="connsiteX15" fmla="*/ 461324 w 789298"/>
                <a:gd name="connsiteY15" fmla="*/ 442122 h 699134"/>
                <a:gd name="connsiteX16" fmla="*/ 327974 w 789298"/>
                <a:gd name="connsiteY16" fmla="*/ 442122 h 699134"/>
                <a:gd name="connsiteX17" fmla="*/ 327974 w 789298"/>
                <a:gd name="connsiteY17" fmla="*/ 679942 h 699134"/>
                <a:gd name="connsiteX18" fmla="*/ 127949 w 789298"/>
                <a:gd name="connsiteY18" fmla="*/ 679866 h 699134"/>
                <a:gd name="connsiteX19" fmla="*/ 127949 w 789298"/>
                <a:gd name="connsiteY19" fmla="*/ 374047 h 699134"/>
                <a:gd name="connsiteX20" fmla="*/ 394649 w 789298"/>
                <a:gd name="connsiteY20" fmla="*/ 121482 h 699134"/>
                <a:gd name="connsiteX21" fmla="*/ 661349 w 789298"/>
                <a:gd name="connsiteY21" fmla="*/ 373675 h 699134"/>
                <a:gd name="connsiteX22" fmla="*/ 62170 w 789298"/>
                <a:gd name="connsiteY22" fmla="*/ 410108 h 699134"/>
                <a:gd name="connsiteX23" fmla="*/ 27299 w 789298"/>
                <a:gd name="connsiteY23" fmla="*/ 375285 h 699134"/>
                <a:gd name="connsiteX24" fmla="*/ 394649 w 789298"/>
                <a:gd name="connsiteY24" fmla="*/ 26251 h 699134"/>
                <a:gd name="connsiteX25" fmla="*/ 762000 w 789298"/>
                <a:gd name="connsiteY25" fmla="*/ 375285 h 699134"/>
                <a:gd name="connsiteX26" fmla="*/ 727358 w 789298"/>
                <a:gd name="connsiteY26" fmla="*/ 409880 h 699134"/>
                <a:gd name="connsiteX27" fmla="*/ 394649 w 789298"/>
                <a:gd name="connsiteY27" fmla="*/ 95250 h 699134"/>
                <a:gd name="connsiteX0" fmla="*/ 0 w 789299"/>
                <a:gd name="connsiteY0" fmla="*/ 374885 h 699135"/>
                <a:gd name="connsiteX1" fmla="*/ 61808 w 789299"/>
                <a:gd name="connsiteY1" fmla="*/ 436683 h 699135"/>
                <a:gd name="connsiteX2" fmla="*/ 108899 w 789299"/>
                <a:gd name="connsiteY2" fmla="*/ 392087 h 699135"/>
                <a:gd name="connsiteX3" fmla="*/ 108899 w 789299"/>
                <a:gd name="connsiteY3" fmla="*/ 698906 h 699135"/>
                <a:gd name="connsiteX4" fmla="*/ 347024 w 789299"/>
                <a:gd name="connsiteY4" fmla="*/ 699002 h 699135"/>
                <a:gd name="connsiteX5" fmla="*/ 347024 w 789299"/>
                <a:gd name="connsiteY5" fmla="*/ 461172 h 699135"/>
                <a:gd name="connsiteX6" fmla="*/ 442274 w 789299"/>
                <a:gd name="connsiteY6" fmla="*/ 461172 h 699135"/>
                <a:gd name="connsiteX7" fmla="*/ 442274 w 789299"/>
                <a:gd name="connsiteY7" fmla="*/ 699040 h 699135"/>
                <a:gd name="connsiteX8" fmla="*/ 680399 w 789299"/>
                <a:gd name="connsiteY8" fmla="*/ 699135 h 699135"/>
                <a:gd name="connsiteX9" fmla="*/ 680399 w 789299"/>
                <a:gd name="connsiteY9" fmla="*/ 391687 h 699135"/>
                <a:gd name="connsiteX10" fmla="*/ 727729 w 789299"/>
                <a:gd name="connsiteY10" fmla="*/ 436455 h 699135"/>
                <a:gd name="connsiteX11" fmla="*/ 789299 w 789299"/>
                <a:gd name="connsiteY11" fmla="*/ 374894 h 699135"/>
                <a:gd name="connsiteX12" fmla="*/ 394649 w 789299"/>
                <a:gd name="connsiteY12" fmla="*/ 0 h 699135"/>
                <a:gd name="connsiteX13" fmla="*/ 0 w 789299"/>
                <a:gd name="connsiteY13" fmla="*/ 374885 h 699135"/>
                <a:gd name="connsiteX14" fmla="*/ 661349 w 789299"/>
                <a:gd name="connsiteY14" fmla="*/ 680085 h 699135"/>
                <a:gd name="connsiteX15" fmla="*/ 461324 w 789299"/>
                <a:gd name="connsiteY15" fmla="*/ 679999 h 699135"/>
                <a:gd name="connsiteX16" fmla="*/ 461324 w 789299"/>
                <a:gd name="connsiteY16" fmla="*/ 442122 h 699135"/>
                <a:gd name="connsiteX17" fmla="*/ 327974 w 789299"/>
                <a:gd name="connsiteY17" fmla="*/ 679942 h 699135"/>
                <a:gd name="connsiteX18" fmla="*/ 127949 w 789299"/>
                <a:gd name="connsiteY18" fmla="*/ 679866 h 699135"/>
                <a:gd name="connsiteX19" fmla="*/ 127949 w 789299"/>
                <a:gd name="connsiteY19" fmla="*/ 374047 h 699135"/>
                <a:gd name="connsiteX20" fmla="*/ 394649 w 789299"/>
                <a:gd name="connsiteY20" fmla="*/ 121482 h 699135"/>
                <a:gd name="connsiteX21" fmla="*/ 661349 w 789299"/>
                <a:gd name="connsiteY21" fmla="*/ 373675 h 699135"/>
                <a:gd name="connsiteX22" fmla="*/ 661349 w 789299"/>
                <a:gd name="connsiteY22" fmla="*/ 680085 h 699135"/>
                <a:gd name="connsiteX23" fmla="*/ 62170 w 789299"/>
                <a:gd name="connsiteY23" fmla="*/ 410108 h 699135"/>
                <a:gd name="connsiteX24" fmla="*/ 27299 w 789299"/>
                <a:gd name="connsiteY24" fmla="*/ 375285 h 699135"/>
                <a:gd name="connsiteX25" fmla="*/ 394649 w 789299"/>
                <a:gd name="connsiteY25" fmla="*/ 26251 h 699135"/>
                <a:gd name="connsiteX26" fmla="*/ 762000 w 789299"/>
                <a:gd name="connsiteY26" fmla="*/ 375285 h 699135"/>
                <a:gd name="connsiteX27" fmla="*/ 727358 w 789299"/>
                <a:gd name="connsiteY27" fmla="*/ 409880 h 699135"/>
                <a:gd name="connsiteX28" fmla="*/ 394649 w 789299"/>
                <a:gd name="connsiteY28" fmla="*/ 95250 h 699135"/>
                <a:gd name="connsiteX29" fmla="*/ 62170 w 789299"/>
                <a:gd name="connsiteY29" fmla="*/ 410108 h 699135"/>
                <a:gd name="connsiteX0" fmla="*/ 0 w 789299"/>
                <a:gd name="connsiteY0" fmla="*/ 374885 h 699135"/>
                <a:gd name="connsiteX1" fmla="*/ 61808 w 789299"/>
                <a:gd name="connsiteY1" fmla="*/ 436683 h 699135"/>
                <a:gd name="connsiteX2" fmla="*/ 108899 w 789299"/>
                <a:gd name="connsiteY2" fmla="*/ 392087 h 699135"/>
                <a:gd name="connsiteX3" fmla="*/ 108899 w 789299"/>
                <a:gd name="connsiteY3" fmla="*/ 698906 h 699135"/>
                <a:gd name="connsiteX4" fmla="*/ 347024 w 789299"/>
                <a:gd name="connsiteY4" fmla="*/ 699002 h 699135"/>
                <a:gd name="connsiteX5" fmla="*/ 347024 w 789299"/>
                <a:gd name="connsiteY5" fmla="*/ 461172 h 699135"/>
                <a:gd name="connsiteX6" fmla="*/ 442274 w 789299"/>
                <a:gd name="connsiteY6" fmla="*/ 461172 h 699135"/>
                <a:gd name="connsiteX7" fmla="*/ 442274 w 789299"/>
                <a:gd name="connsiteY7" fmla="*/ 699040 h 699135"/>
                <a:gd name="connsiteX8" fmla="*/ 680399 w 789299"/>
                <a:gd name="connsiteY8" fmla="*/ 699135 h 699135"/>
                <a:gd name="connsiteX9" fmla="*/ 680399 w 789299"/>
                <a:gd name="connsiteY9" fmla="*/ 391687 h 699135"/>
                <a:gd name="connsiteX10" fmla="*/ 727729 w 789299"/>
                <a:gd name="connsiteY10" fmla="*/ 436455 h 699135"/>
                <a:gd name="connsiteX11" fmla="*/ 789299 w 789299"/>
                <a:gd name="connsiteY11" fmla="*/ 374894 h 699135"/>
                <a:gd name="connsiteX12" fmla="*/ 394649 w 789299"/>
                <a:gd name="connsiteY12" fmla="*/ 0 h 699135"/>
                <a:gd name="connsiteX13" fmla="*/ 0 w 789299"/>
                <a:gd name="connsiteY13" fmla="*/ 374885 h 699135"/>
                <a:gd name="connsiteX14" fmla="*/ 661349 w 789299"/>
                <a:gd name="connsiteY14" fmla="*/ 680085 h 699135"/>
                <a:gd name="connsiteX15" fmla="*/ 461324 w 789299"/>
                <a:gd name="connsiteY15" fmla="*/ 679999 h 699135"/>
                <a:gd name="connsiteX16" fmla="*/ 327974 w 789299"/>
                <a:gd name="connsiteY16" fmla="*/ 679942 h 699135"/>
                <a:gd name="connsiteX17" fmla="*/ 127949 w 789299"/>
                <a:gd name="connsiteY17" fmla="*/ 679866 h 699135"/>
                <a:gd name="connsiteX18" fmla="*/ 127949 w 789299"/>
                <a:gd name="connsiteY18" fmla="*/ 374047 h 699135"/>
                <a:gd name="connsiteX19" fmla="*/ 394649 w 789299"/>
                <a:gd name="connsiteY19" fmla="*/ 121482 h 699135"/>
                <a:gd name="connsiteX20" fmla="*/ 661349 w 789299"/>
                <a:gd name="connsiteY20" fmla="*/ 373675 h 699135"/>
                <a:gd name="connsiteX21" fmla="*/ 661349 w 789299"/>
                <a:gd name="connsiteY21" fmla="*/ 680085 h 699135"/>
                <a:gd name="connsiteX22" fmla="*/ 62170 w 789299"/>
                <a:gd name="connsiteY22" fmla="*/ 410108 h 699135"/>
                <a:gd name="connsiteX23" fmla="*/ 27299 w 789299"/>
                <a:gd name="connsiteY23" fmla="*/ 375285 h 699135"/>
                <a:gd name="connsiteX24" fmla="*/ 394649 w 789299"/>
                <a:gd name="connsiteY24" fmla="*/ 26251 h 699135"/>
                <a:gd name="connsiteX25" fmla="*/ 762000 w 789299"/>
                <a:gd name="connsiteY25" fmla="*/ 375285 h 699135"/>
                <a:gd name="connsiteX26" fmla="*/ 727358 w 789299"/>
                <a:gd name="connsiteY26" fmla="*/ 409880 h 699135"/>
                <a:gd name="connsiteX27" fmla="*/ 394649 w 789299"/>
                <a:gd name="connsiteY27" fmla="*/ 95250 h 699135"/>
                <a:gd name="connsiteX28" fmla="*/ 62170 w 789299"/>
                <a:gd name="connsiteY28" fmla="*/ 410108 h 699135"/>
                <a:gd name="connsiteX0" fmla="*/ 0 w 789299"/>
                <a:gd name="connsiteY0" fmla="*/ 374885 h 699135"/>
                <a:gd name="connsiteX1" fmla="*/ 61808 w 789299"/>
                <a:gd name="connsiteY1" fmla="*/ 436683 h 699135"/>
                <a:gd name="connsiteX2" fmla="*/ 108899 w 789299"/>
                <a:gd name="connsiteY2" fmla="*/ 392087 h 699135"/>
                <a:gd name="connsiteX3" fmla="*/ 108899 w 789299"/>
                <a:gd name="connsiteY3" fmla="*/ 698906 h 699135"/>
                <a:gd name="connsiteX4" fmla="*/ 347024 w 789299"/>
                <a:gd name="connsiteY4" fmla="*/ 699002 h 699135"/>
                <a:gd name="connsiteX5" fmla="*/ 442274 w 789299"/>
                <a:gd name="connsiteY5" fmla="*/ 461172 h 699135"/>
                <a:gd name="connsiteX6" fmla="*/ 442274 w 789299"/>
                <a:gd name="connsiteY6" fmla="*/ 699040 h 699135"/>
                <a:gd name="connsiteX7" fmla="*/ 680399 w 789299"/>
                <a:gd name="connsiteY7" fmla="*/ 699135 h 699135"/>
                <a:gd name="connsiteX8" fmla="*/ 680399 w 789299"/>
                <a:gd name="connsiteY8" fmla="*/ 391687 h 699135"/>
                <a:gd name="connsiteX9" fmla="*/ 727729 w 789299"/>
                <a:gd name="connsiteY9" fmla="*/ 436455 h 699135"/>
                <a:gd name="connsiteX10" fmla="*/ 789299 w 789299"/>
                <a:gd name="connsiteY10" fmla="*/ 374894 h 699135"/>
                <a:gd name="connsiteX11" fmla="*/ 394649 w 789299"/>
                <a:gd name="connsiteY11" fmla="*/ 0 h 699135"/>
                <a:gd name="connsiteX12" fmla="*/ 0 w 789299"/>
                <a:gd name="connsiteY12" fmla="*/ 374885 h 699135"/>
                <a:gd name="connsiteX13" fmla="*/ 661349 w 789299"/>
                <a:gd name="connsiteY13" fmla="*/ 680085 h 699135"/>
                <a:gd name="connsiteX14" fmla="*/ 461324 w 789299"/>
                <a:gd name="connsiteY14" fmla="*/ 679999 h 699135"/>
                <a:gd name="connsiteX15" fmla="*/ 327974 w 789299"/>
                <a:gd name="connsiteY15" fmla="*/ 679942 h 699135"/>
                <a:gd name="connsiteX16" fmla="*/ 127949 w 789299"/>
                <a:gd name="connsiteY16" fmla="*/ 679866 h 699135"/>
                <a:gd name="connsiteX17" fmla="*/ 127949 w 789299"/>
                <a:gd name="connsiteY17" fmla="*/ 374047 h 699135"/>
                <a:gd name="connsiteX18" fmla="*/ 394649 w 789299"/>
                <a:gd name="connsiteY18" fmla="*/ 121482 h 699135"/>
                <a:gd name="connsiteX19" fmla="*/ 661349 w 789299"/>
                <a:gd name="connsiteY19" fmla="*/ 373675 h 699135"/>
                <a:gd name="connsiteX20" fmla="*/ 661349 w 789299"/>
                <a:gd name="connsiteY20" fmla="*/ 680085 h 699135"/>
                <a:gd name="connsiteX21" fmla="*/ 62170 w 789299"/>
                <a:gd name="connsiteY21" fmla="*/ 410108 h 699135"/>
                <a:gd name="connsiteX22" fmla="*/ 27299 w 789299"/>
                <a:gd name="connsiteY22" fmla="*/ 375285 h 699135"/>
                <a:gd name="connsiteX23" fmla="*/ 394649 w 789299"/>
                <a:gd name="connsiteY23" fmla="*/ 26251 h 699135"/>
                <a:gd name="connsiteX24" fmla="*/ 762000 w 789299"/>
                <a:gd name="connsiteY24" fmla="*/ 375285 h 699135"/>
                <a:gd name="connsiteX25" fmla="*/ 727358 w 789299"/>
                <a:gd name="connsiteY25" fmla="*/ 409880 h 699135"/>
                <a:gd name="connsiteX26" fmla="*/ 394649 w 789299"/>
                <a:gd name="connsiteY26" fmla="*/ 95250 h 699135"/>
                <a:gd name="connsiteX27" fmla="*/ 62170 w 789299"/>
                <a:gd name="connsiteY27" fmla="*/ 410108 h 699135"/>
                <a:gd name="connsiteX0" fmla="*/ 0 w 789299"/>
                <a:gd name="connsiteY0" fmla="*/ 374885 h 699135"/>
                <a:gd name="connsiteX1" fmla="*/ 61808 w 789299"/>
                <a:gd name="connsiteY1" fmla="*/ 436683 h 699135"/>
                <a:gd name="connsiteX2" fmla="*/ 108899 w 789299"/>
                <a:gd name="connsiteY2" fmla="*/ 392087 h 699135"/>
                <a:gd name="connsiteX3" fmla="*/ 108899 w 789299"/>
                <a:gd name="connsiteY3" fmla="*/ 698906 h 699135"/>
                <a:gd name="connsiteX4" fmla="*/ 347024 w 789299"/>
                <a:gd name="connsiteY4" fmla="*/ 699002 h 699135"/>
                <a:gd name="connsiteX5" fmla="*/ 442274 w 789299"/>
                <a:gd name="connsiteY5" fmla="*/ 699040 h 699135"/>
                <a:gd name="connsiteX6" fmla="*/ 680399 w 789299"/>
                <a:gd name="connsiteY6" fmla="*/ 699135 h 699135"/>
                <a:gd name="connsiteX7" fmla="*/ 680399 w 789299"/>
                <a:gd name="connsiteY7" fmla="*/ 391687 h 699135"/>
                <a:gd name="connsiteX8" fmla="*/ 727729 w 789299"/>
                <a:gd name="connsiteY8" fmla="*/ 436455 h 699135"/>
                <a:gd name="connsiteX9" fmla="*/ 789299 w 789299"/>
                <a:gd name="connsiteY9" fmla="*/ 374894 h 699135"/>
                <a:gd name="connsiteX10" fmla="*/ 394649 w 789299"/>
                <a:gd name="connsiteY10" fmla="*/ 0 h 699135"/>
                <a:gd name="connsiteX11" fmla="*/ 0 w 789299"/>
                <a:gd name="connsiteY11" fmla="*/ 374885 h 699135"/>
                <a:gd name="connsiteX12" fmla="*/ 661349 w 789299"/>
                <a:gd name="connsiteY12" fmla="*/ 680085 h 699135"/>
                <a:gd name="connsiteX13" fmla="*/ 461324 w 789299"/>
                <a:gd name="connsiteY13" fmla="*/ 679999 h 699135"/>
                <a:gd name="connsiteX14" fmla="*/ 327974 w 789299"/>
                <a:gd name="connsiteY14" fmla="*/ 679942 h 699135"/>
                <a:gd name="connsiteX15" fmla="*/ 127949 w 789299"/>
                <a:gd name="connsiteY15" fmla="*/ 679866 h 699135"/>
                <a:gd name="connsiteX16" fmla="*/ 127949 w 789299"/>
                <a:gd name="connsiteY16" fmla="*/ 374047 h 699135"/>
                <a:gd name="connsiteX17" fmla="*/ 394649 w 789299"/>
                <a:gd name="connsiteY17" fmla="*/ 121482 h 699135"/>
                <a:gd name="connsiteX18" fmla="*/ 661349 w 789299"/>
                <a:gd name="connsiteY18" fmla="*/ 373675 h 699135"/>
                <a:gd name="connsiteX19" fmla="*/ 661349 w 789299"/>
                <a:gd name="connsiteY19" fmla="*/ 680085 h 699135"/>
                <a:gd name="connsiteX20" fmla="*/ 62170 w 789299"/>
                <a:gd name="connsiteY20" fmla="*/ 410108 h 699135"/>
                <a:gd name="connsiteX21" fmla="*/ 27299 w 789299"/>
                <a:gd name="connsiteY21" fmla="*/ 375285 h 699135"/>
                <a:gd name="connsiteX22" fmla="*/ 394649 w 789299"/>
                <a:gd name="connsiteY22" fmla="*/ 26251 h 699135"/>
                <a:gd name="connsiteX23" fmla="*/ 762000 w 789299"/>
                <a:gd name="connsiteY23" fmla="*/ 375285 h 699135"/>
                <a:gd name="connsiteX24" fmla="*/ 727358 w 789299"/>
                <a:gd name="connsiteY24" fmla="*/ 409880 h 699135"/>
                <a:gd name="connsiteX25" fmla="*/ 394649 w 789299"/>
                <a:gd name="connsiteY25" fmla="*/ 95250 h 699135"/>
                <a:gd name="connsiteX26" fmla="*/ 62170 w 789299"/>
                <a:gd name="connsiteY26" fmla="*/ 410108 h 699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789299" h="699135">
                  <a:moveTo>
                    <a:pt x="0" y="374885"/>
                  </a:moveTo>
                  <a:lnTo>
                    <a:pt x="61808" y="436683"/>
                  </a:lnTo>
                  <a:lnTo>
                    <a:pt x="108899" y="392087"/>
                  </a:lnTo>
                  <a:lnTo>
                    <a:pt x="108899" y="698906"/>
                  </a:lnTo>
                  <a:lnTo>
                    <a:pt x="347024" y="699002"/>
                  </a:lnTo>
                  <a:lnTo>
                    <a:pt x="442274" y="699040"/>
                  </a:lnTo>
                  <a:lnTo>
                    <a:pt x="680399" y="699135"/>
                  </a:lnTo>
                  <a:lnTo>
                    <a:pt x="680399" y="391687"/>
                  </a:lnTo>
                  <a:lnTo>
                    <a:pt x="727729" y="436455"/>
                  </a:lnTo>
                  <a:lnTo>
                    <a:pt x="789299" y="374894"/>
                  </a:lnTo>
                  <a:lnTo>
                    <a:pt x="394649" y="0"/>
                  </a:lnTo>
                  <a:lnTo>
                    <a:pt x="0" y="374885"/>
                  </a:lnTo>
                  <a:close/>
                  <a:moveTo>
                    <a:pt x="661349" y="680085"/>
                  </a:moveTo>
                  <a:lnTo>
                    <a:pt x="461324" y="679999"/>
                  </a:lnTo>
                  <a:lnTo>
                    <a:pt x="327974" y="679942"/>
                  </a:lnTo>
                  <a:lnTo>
                    <a:pt x="127949" y="679866"/>
                  </a:lnTo>
                  <a:lnTo>
                    <a:pt x="127949" y="374047"/>
                  </a:lnTo>
                  <a:lnTo>
                    <a:pt x="394649" y="121482"/>
                  </a:lnTo>
                  <a:lnTo>
                    <a:pt x="661349" y="373675"/>
                  </a:lnTo>
                  <a:lnTo>
                    <a:pt x="661349" y="680085"/>
                  </a:lnTo>
                  <a:close/>
                  <a:moveTo>
                    <a:pt x="62170" y="410108"/>
                  </a:moveTo>
                  <a:lnTo>
                    <a:pt x="27299" y="375285"/>
                  </a:lnTo>
                  <a:lnTo>
                    <a:pt x="394649" y="26251"/>
                  </a:lnTo>
                  <a:lnTo>
                    <a:pt x="762000" y="375285"/>
                  </a:lnTo>
                  <a:lnTo>
                    <a:pt x="727358" y="409880"/>
                  </a:lnTo>
                  <a:lnTo>
                    <a:pt x="394649" y="95250"/>
                  </a:lnTo>
                  <a:lnTo>
                    <a:pt x="62170" y="410108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BE"/>
            </a:p>
          </p:txBody>
        </p:sp>
        <p:pic>
          <p:nvPicPr>
            <p:cNvPr id="88" name="Graphique 87" descr="Main protectrice avec un remplissage uni">
              <a:extLst>
                <a:ext uri="{FF2B5EF4-FFF2-40B4-BE49-F238E27FC236}">
                  <a16:creationId xmlns:a16="http://schemas.microsoft.com/office/drawing/2014/main" id="{C74DDE13-514E-4174-A7F6-E8D47DC0B38D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p:blipFill>
          <p:spPr>
            <a:xfrm>
              <a:off x="190803" y="2028408"/>
              <a:ext cx="281998" cy="281998"/>
            </a:xfrm>
            <a:prstGeom prst="rect">
              <a:avLst/>
            </a:prstGeom>
          </p:spPr>
        </p:pic>
      </p:grpSp>
      <p:sp>
        <p:nvSpPr>
          <p:cNvPr id="90" name="ZoneTexte 89">
            <a:extLst>
              <a:ext uri="{FF2B5EF4-FFF2-40B4-BE49-F238E27FC236}">
                <a16:creationId xmlns:a16="http://schemas.microsoft.com/office/drawing/2014/main" id="{7EB8BC36-736B-4437-990C-A5DD7EC29F91}"/>
              </a:ext>
            </a:extLst>
          </p:cNvPr>
          <p:cNvSpPr txBox="1"/>
          <p:nvPr/>
        </p:nvSpPr>
        <p:spPr>
          <a:xfrm>
            <a:off x="474228" y="2961105"/>
            <a:ext cx="232031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Monuments classés</a:t>
            </a:r>
            <a:endParaRPr lang="fr-BE" sz="1100" dirty="0"/>
          </a:p>
        </p:txBody>
      </p:sp>
      <p:sp>
        <p:nvSpPr>
          <p:cNvPr id="38" name="Étoile : 5 branches 37">
            <a:extLst>
              <a:ext uri="{FF2B5EF4-FFF2-40B4-BE49-F238E27FC236}">
                <a16:creationId xmlns:a16="http://schemas.microsoft.com/office/drawing/2014/main" id="{05BE05F3-FDB5-41A0-AE72-1AB0EF769476}"/>
              </a:ext>
            </a:extLst>
          </p:cNvPr>
          <p:cNvSpPr/>
          <p:nvPr/>
        </p:nvSpPr>
        <p:spPr>
          <a:xfrm>
            <a:off x="231416" y="2958514"/>
            <a:ext cx="190932" cy="196166"/>
          </a:xfrm>
          <a:prstGeom prst="star5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92" name="Étoile : 5 branches 91">
            <a:extLst>
              <a:ext uri="{FF2B5EF4-FFF2-40B4-BE49-F238E27FC236}">
                <a16:creationId xmlns:a16="http://schemas.microsoft.com/office/drawing/2014/main" id="{59581B94-4887-427E-96BA-F081E626844A}"/>
              </a:ext>
            </a:extLst>
          </p:cNvPr>
          <p:cNvSpPr/>
          <p:nvPr/>
        </p:nvSpPr>
        <p:spPr>
          <a:xfrm>
            <a:off x="230266" y="3295683"/>
            <a:ext cx="190932" cy="196166"/>
          </a:xfrm>
          <a:prstGeom prst="star5">
            <a:avLst/>
          </a:prstGeom>
          <a:solidFill>
            <a:schemeClr val="accent5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93" name="ZoneTexte 92">
            <a:extLst>
              <a:ext uri="{FF2B5EF4-FFF2-40B4-BE49-F238E27FC236}">
                <a16:creationId xmlns:a16="http://schemas.microsoft.com/office/drawing/2014/main" id="{86B4C817-8BC9-4761-9364-B93B7C360BC9}"/>
              </a:ext>
            </a:extLst>
          </p:cNvPr>
          <p:cNvSpPr txBox="1"/>
          <p:nvPr/>
        </p:nvSpPr>
        <p:spPr>
          <a:xfrm>
            <a:off x="481942" y="3273915"/>
            <a:ext cx="232031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Monuments exceptionnels</a:t>
            </a:r>
            <a:endParaRPr lang="fr-BE" sz="1100" dirty="0"/>
          </a:p>
        </p:txBody>
      </p:sp>
      <p:sp>
        <p:nvSpPr>
          <p:cNvPr id="94" name="Étoile : 5 branches 93">
            <a:extLst>
              <a:ext uri="{FF2B5EF4-FFF2-40B4-BE49-F238E27FC236}">
                <a16:creationId xmlns:a16="http://schemas.microsoft.com/office/drawing/2014/main" id="{9993A3C2-9DC3-4AED-88FC-159A302AFC08}"/>
              </a:ext>
            </a:extLst>
          </p:cNvPr>
          <p:cNvSpPr/>
          <p:nvPr/>
        </p:nvSpPr>
        <p:spPr>
          <a:xfrm>
            <a:off x="3355514" y="3069491"/>
            <a:ext cx="190932" cy="196166"/>
          </a:xfrm>
          <a:prstGeom prst="star5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95" name="Étoile : 5 branches 94">
            <a:extLst>
              <a:ext uri="{FF2B5EF4-FFF2-40B4-BE49-F238E27FC236}">
                <a16:creationId xmlns:a16="http://schemas.microsoft.com/office/drawing/2014/main" id="{C1B1FEB0-80AE-4E31-A344-5379AABAB424}"/>
              </a:ext>
            </a:extLst>
          </p:cNvPr>
          <p:cNvSpPr/>
          <p:nvPr/>
        </p:nvSpPr>
        <p:spPr>
          <a:xfrm>
            <a:off x="3556338" y="2622058"/>
            <a:ext cx="190932" cy="196166"/>
          </a:xfrm>
          <a:prstGeom prst="star5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96" name="Étoile : 5 branches 95">
            <a:extLst>
              <a:ext uri="{FF2B5EF4-FFF2-40B4-BE49-F238E27FC236}">
                <a16:creationId xmlns:a16="http://schemas.microsoft.com/office/drawing/2014/main" id="{A4D4DEED-45FA-4D9E-A159-22C162E6EB88}"/>
              </a:ext>
            </a:extLst>
          </p:cNvPr>
          <p:cNvSpPr/>
          <p:nvPr/>
        </p:nvSpPr>
        <p:spPr>
          <a:xfrm>
            <a:off x="4130243" y="2518654"/>
            <a:ext cx="190932" cy="196166"/>
          </a:xfrm>
          <a:prstGeom prst="star5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97" name="Étoile : 5 branches 96">
            <a:extLst>
              <a:ext uri="{FF2B5EF4-FFF2-40B4-BE49-F238E27FC236}">
                <a16:creationId xmlns:a16="http://schemas.microsoft.com/office/drawing/2014/main" id="{C9E28B0D-56A0-4757-8835-B1B732A0E3C8}"/>
              </a:ext>
            </a:extLst>
          </p:cNvPr>
          <p:cNvSpPr/>
          <p:nvPr/>
        </p:nvSpPr>
        <p:spPr>
          <a:xfrm>
            <a:off x="4625984" y="1618071"/>
            <a:ext cx="190932" cy="196166"/>
          </a:xfrm>
          <a:prstGeom prst="star5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98" name="Étoile : 5 branches 97">
            <a:extLst>
              <a:ext uri="{FF2B5EF4-FFF2-40B4-BE49-F238E27FC236}">
                <a16:creationId xmlns:a16="http://schemas.microsoft.com/office/drawing/2014/main" id="{A2A303F4-C317-442E-9338-1FFD4E1A965C}"/>
              </a:ext>
            </a:extLst>
          </p:cNvPr>
          <p:cNvSpPr/>
          <p:nvPr/>
        </p:nvSpPr>
        <p:spPr>
          <a:xfrm>
            <a:off x="4012613" y="1346992"/>
            <a:ext cx="190932" cy="196166"/>
          </a:xfrm>
          <a:prstGeom prst="star5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99" name="Étoile : 5 branches 98">
            <a:extLst>
              <a:ext uri="{FF2B5EF4-FFF2-40B4-BE49-F238E27FC236}">
                <a16:creationId xmlns:a16="http://schemas.microsoft.com/office/drawing/2014/main" id="{1289235D-B838-480A-907F-9DE82C2C28C3}"/>
              </a:ext>
            </a:extLst>
          </p:cNvPr>
          <p:cNvSpPr/>
          <p:nvPr/>
        </p:nvSpPr>
        <p:spPr>
          <a:xfrm>
            <a:off x="4130243" y="1073911"/>
            <a:ext cx="190932" cy="196166"/>
          </a:xfrm>
          <a:prstGeom prst="star5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00" name="Étoile : 5 branches 99">
            <a:extLst>
              <a:ext uri="{FF2B5EF4-FFF2-40B4-BE49-F238E27FC236}">
                <a16:creationId xmlns:a16="http://schemas.microsoft.com/office/drawing/2014/main" id="{34E4D344-FDBC-4AEF-80EA-3F94582566E4}"/>
              </a:ext>
            </a:extLst>
          </p:cNvPr>
          <p:cNvSpPr/>
          <p:nvPr/>
        </p:nvSpPr>
        <p:spPr>
          <a:xfrm>
            <a:off x="5206091" y="859746"/>
            <a:ext cx="190932" cy="196166"/>
          </a:xfrm>
          <a:prstGeom prst="star5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02" name="Étoile : 5 branches 101">
            <a:extLst>
              <a:ext uri="{FF2B5EF4-FFF2-40B4-BE49-F238E27FC236}">
                <a16:creationId xmlns:a16="http://schemas.microsoft.com/office/drawing/2014/main" id="{82F5F37A-1207-49D5-AE2E-EC726D9A112F}"/>
              </a:ext>
            </a:extLst>
          </p:cNvPr>
          <p:cNvSpPr/>
          <p:nvPr/>
        </p:nvSpPr>
        <p:spPr>
          <a:xfrm>
            <a:off x="6564141" y="1113912"/>
            <a:ext cx="190932" cy="196166"/>
          </a:xfrm>
          <a:prstGeom prst="star5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03" name="Étoile : 5 branches 102">
            <a:extLst>
              <a:ext uri="{FF2B5EF4-FFF2-40B4-BE49-F238E27FC236}">
                <a16:creationId xmlns:a16="http://schemas.microsoft.com/office/drawing/2014/main" id="{7C9007F3-F17D-4E37-A737-49C25289B106}"/>
              </a:ext>
            </a:extLst>
          </p:cNvPr>
          <p:cNvSpPr/>
          <p:nvPr/>
        </p:nvSpPr>
        <p:spPr>
          <a:xfrm>
            <a:off x="7315828" y="1153080"/>
            <a:ext cx="190932" cy="196166"/>
          </a:xfrm>
          <a:prstGeom prst="star5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04" name="Étoile : 5 branches 103">
            <a:extLst>
              <a:ext uri="{FF2B5EF4-FFF2-40B4-BE49-F238E27FC236}">
                <a16:creationId xmlns:a16="http://schemas.microsoft.com/office/drawing/2014/main" id="{08D350CD-51C6-4B1F-8E50-333863A38845}"/>
              </a:ext>
            </a:extLst>
          </p:cNvPr>
          <p:cNvSpPr/>
          <p:nvPr/>
        </p:nvSpPr>
        <p:spPr>
          <a:xfrm>
            <a:off x="7657571" y="1396756"/>
            <a:ext cx="190932" cy="196166"/>
          </a:xfrm>
          <a:prstGeom prst="star5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05" name="Étoile : 5 branches 104">
            <a:extLst>
              <a:ext uri="{FF2B5EF4-FFF2-40B4-BE49-F238E27FC236}">
                <a16:creationId xmlns:a16="http://schemas.microsoft.com/office/drawing/2014/main" id="{F8FCF5F1-2109-4D13-B826-1C7E4D75525C}"/>
              </a:ext>
            </a:extLst>
          </p:cNvPr>
          <p:cNvSpPr/>
          <p:nvPr/>
        </p:nvSpPr>
        <p:spPr>
          <a:xfrm>
            <a:off x="7561121" y="1029384"/>
            <a:ext cx="190932" cy="196166"/>
          </a:xfrm>
          <a:prstGeom prst="star5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06" name="Étoile : 5 branches 105">
            <a:extLst>
              <a:ext uri="{FF2B5EF4-FFF2-40B4-BE49-F238E27FC236}">
                <a16:creationId xmlns:a16="http://schemas.microsoft.com/office/drawing/2014/main" id="{5E8578E6-0860-46C7-9E1C-833EC61A5510}"/>
              </a:ext>
            </a:extLst>
          </p:cNvPr>
          <p:cNvSpPr/>
          <p:nvPr/>
        </p:nvSpPr>
        <p:spPr>
          <a:xfrm>
            <a:off x="7965564" y="2256050"/>
            <a:ext cx="190932" cy="196166"/>
          </a:xfrm>
          <a:prstGeom prst="star5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07" name="Étoile : 5 branches 106">
            <a:extLst>
              <a:ext uri="{FF2B5EF4-FFF2-40B4-BE49-F238E27FC236}">
                <a16:creationId xmlns:a16="http://schemas.microsoft.com/office/drawing/2014/main" id="{F43CC26C-7233-4C77-8C0A-208610AEEE7D}"/>
              </a:ext>
            </a:extLst>
          </p:cNvPr>
          <p:cNvSpPr/>
          <p:nvPr/>
        </p:nvSpPr>
        <p:spPr>
          <a:xfrm>
            <a:off x="8340983" y="3092696"/>
            <a:ext cx="190932" cy="196166"/>
          </a:xfrm>
          <a:prstGeom prst="star5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08" name="Étoile : 5 branches 107">
            <a:extLst>
              <a:ext uri="{FF2B5EF4-FFF2-40B4-BE49-F238E27FC236}">
                <a16:creationId xmlns:a16="http://schemas.microsoft.com/office/drawing/2014/main" id="{FC0B292E-300A-433E-B113-F358DBD933C3}"/>
              </a:ext>
            </a:extLst>
          </p:cNvPr>
          <p:cNvSpPr/>
          <p:nvPr/>
        </p:nvSpPr>
        <p:spPr>
          <a:xfrm>
            <a:off x="7860623" y="3519211"/>
            <a:ext cx="190932" cy="196166"/>
          </a:xfrm>
          <a:prstGeom prst="star5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09" name="Étoile : 5 branches 108">
            <a:extLst>
              <a:ext uri="{FF2B5EF4-FFF2-40B4-BE49-F238E27FC236}">
                <a16:creationId xmlns:a16="http://schemas.microsoft.com/office/drawing/2014/main" id="{FF46D11D-6ABA-4E00-B297-11B1340454ED}"/>
              </a:ext>
            </a:extLst>
          </p:cNvPr>
          <p:cNvSpPr/>
          <p:nvPr/>
        </p:nvSpPr>
        <p:spPr>
          <a:xfrm>
            <a:off x="6747959" y="3366960"/>
            <a:ext cx="190932" cy="196166"/>
          </a:xfrm>
          <a:prstGeom prst="star5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10" name="Étoile : 5 branches 109">
            <a:extLst>
              <a:ext uri="{FF2B5EF4-FFF2-40B4-BE49-F238E27FC236}">
                <a16:creationId xmlns:a16="http://schemas.microsoft.com/office/drawing/2014/main" id="{0D2C0488-497E-4743-9610-45D7BF30D0FF}"/>
              </a:ext>
            </a:extLst>
          </p:cNvPr>
          <p:cNvSpPr/>
          <p:nvPr/>
        </p:nvSpPr>
        <p:spPr>
          <a:xfrm>
            <a:off x="5886637" y="4381695"/>
            <a:ext cx="190932" cy="196166"/>
          </a:xfrm>
          <a:prstGeom prst="star5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11" name="Étoile : 5 branches 110">
            <a:extLst>
              <a:ext uri="{FF2B5EF4-FFF2-40B4-BE49-F238E27FC236}">
                <a16:creationId xmlns:a16="http://schemas.microsoft.com/office/drawing/2014/main" id="{B348B3AF-5E94-4EFB-8A86-8E1346173AFD}"/>
              </a:ext>
            </a:extLst>
          </p:cNvPr>
          <p:cNvSpPr/>
          <p:nvPr/>
        </p:nvSpPr>
        <p:spPr>
          <a:xfrm>
            <a:off x="5041064" y="5105742"/>
            <a:ext cx="190932" cy="196166"/>
          </a:xfrm>
          <a:prstGeom prst="star5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12" name="Étoile : 5 branches 111">
            <a:extLst>
              <a:ext uri="{FF2B5EF4-FFF2-40B4-BE49-F238E27FC236}">
                <a16:creationId xmlns:a16="http://schemas.microsoft.com/office/drawing/2014/main" id="{C93B7F2C-58D3-4D1C-9EAC-85D7624926EC}"/>
              </a:ext>
            </a:extLst>
          </p:cNvPr>
          <p:cNvSpPr/>
          <p:nvPr/>
        </p:nvSpPr>
        <p:spPr>
          <a:xfrm>
            <a:off x="5416478" y="3444797"/>
            <a:ext cx="190932" cy="196166"/>
          </a:xfrm>
          <a:prstGeom prst="star5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13" name="Étoile : 5 branches 112">
            <a:extLst>
              <a:ext uri="{FF2B5EF4-FFF2-40B4-BE49-F238E27FC236}">
                <a16:creationId xmlns:a16="http://schemas.microsoft.com/office/drawing/2014/main" id="{C57DF5C9-52AF-49D7-8C25-D6AD92764190}"/>
              </a:ext>
            </a:extLst>
          </p:cNvPr>
          <p:cNvSpPr/>
          <p:nvPr/>
        </p:nvSpPr>
        <p:spPr>
          <a:xfrm>
            <a:off x="4707213" y="3302131"/>
            <a:ext cx="190932" cy="196166"/>
          </a:xfrm>
          <a:prstGeom prst="star5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14" name="Étoile : 5 branches 113">
            <a:extLst>
              <a:ext uri="{FF2B5EF4-FFF2-40B4-BE49-F238E27FC236}">
                <a16:creationId xmlns:a16="http://schemas.microsoft.com/office/drawing/2014/main" id="{C90E8EDE-5843-4799-8032-C0F094398F6A}"/>
              </a:ext>
            </a:extLst>
          </p:cNvPr>
          <p:cNvSpPr/>
          <p:nvPr/>
        </p:nvSpPr>
        <p:spPr>
          <a:xfrm>
            <a:off x="5895771" y="3870667"/>
            <a:ext cx="190932" cy="196166"/>
          </a:xfrm>
          <a:prstGeom prst="star5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15" name="Étoile : 5 branches 114">
            <a:extLst>
              <a:ext uri="{FF2B5EF4-FFF2-40B4-BE49-F238E27FC236}">
                <a16:creationId xmlns:a16="http://schemas.microsoft.com/office/drawing/2014/main" id="{FA58A257-AD82-4B91-BF51-172E9BA5485C}"/>
              </a:ext>
            </a:extLst>
          </p:cNvPr>
          <p:cNvSpPr/>
          <p:nvPr/>
        </p:nvSpPr>
        <p:spPr>
          <a:xfrm>
            <a:off x="5400028" y="2522880"/>
            <a:ext cx="190932" cy="196166"/>
          </a:xfrm>
          <a:prstGeom prst="star5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16" name="Étoile : 5 branches 115">
            <a:extLst>
              <a:ext uri="{FF2B5EF4-FFF2-40B4-BE49-F238E27FC236}">
                <a16:creationId xmlns:a16="http://schemas.microsoft.com/office/drawing/2014/main" id="{4BBD8049-0BF8-46EF-8F87-2AC583636CE6}"/>
              </a:ext>
            </a:extLst>
          </p:cNvPr>
          <p:cNvSpPr/>
          <p:nvPr/>
        </p:nvSpPr>
        <p:spPr>
          <a:xfrm>
            <a:off x="5421836" y="2675165"/>
            <a:ext cx="190932" cy="196166"/>
          </a:xfrm>
          <a:prstGeom prst="star5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17" name="Étoile : 5 branches 116">
            <a:extLst>
              <a:ext uri="{FF2B5EF4-FFF2-40B4-BE49-F238E27FC236}">
                <a16:creationId xmlns:a16="http://schemas.microsoft.com/office/drawing/2014/main" id="{680AD666-2488-4699-B6CB-EB0875549B03}"/>
              </a:ext>
            </a:extLst>
          </p:cNvPr>
          <p:cNvSpPr/>
          <p:nvPr/>
        </p:nvSpPr>
        <p:spPr>
          <a:xfrm>
            <a:off x="3829152" y="3268877"/>
            <a:ext cx="190932" cy="196166"/>
          </a:xfrm>
          <a:prstGeom prst="star5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18" name="Étoile : 5 branches 117">
            <a:extLst>
              <a:ext uri="{FF2B5EF4-FFF2-40B4-BE49-F238E27FC236}">
                <a16:creationId xmlns:a16="http://schemas.microsoft.com/office/drawing/2014/main" id="{C649CD48-F2F2-469B-A38C-262C01DAF84B}"/>
              </a:ext>
            </a:extLst>
          </p:cNvPr>
          <p:cNvSpPr/>
          <p:nvPr/>
        </p:nvSpPr>
        <p:spPr>
          <a:xfrm>
            <a:off x="5504084" y="1965955"/>
            <a:ext cx="190932" cy="196166"/>
          </a:xfrm>
          <a:prstGeom prst="star5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19" name="Étoile : 5 branches 118">
            <a:extLst>
              <a:ext uri="{FF2B5EF4-FFF2-40B4-BE49-F238E27FC236}">
                <a16:creationId xmlns:a16="http://schemas.microsoft.com/office/drawing/2014/main" id="{217663D2-EAFA-4EFD-B3EE-B05DE553745A}"/>
              </a:ext>
            </a:extLst>
          </p:cNvPr>
          <p:cNvSpPr/>
          <p:nvPr/>
        </p:nvSpPr>
        <p:spPr>
          <a:xfrm>
            <a:off x="6503126" y="2354133"/>
            <a:ext cx="190932" cy="196166"/>
          </a:xfrm>
          <a:prstGeom prst="star5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20" name="Étoile : 5 branches 119">
            <a:extLst>
              <a:ext uri="{FF2B5EF4-FFF2-40B4-BE49-F238E27FC236}">
                <a16:creationId xmlns:a16="http://schemas.microsoft.com/office/drawing/2014/main" id="{299D46BF-7223-4700-9334-D27FA02A8F04}"/>
              </a:ext>
            </a:extLst>
          </p:cNvPr>
          <p:cNvSpPr/>
          <p:nvPr/>
        </p:nvSpPr>
        <p:spPr>
          <a:xfrm>
            <a:off x="6503126" y="2110105"/>
            <a:ext cx="190932" cy="196166"/>
          </a:xfrm>
          <a:prstGeom prst="star5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21" name="Étoile : 5 branches 120">
            <a:extLst>
              <a:ext uri="{FF2B5EF4-FFF2-40B4-BE49-F238E27FC236}">
                <a16:creationId xmlns:a16="http://schemas.microsoft.com/office/drawing/2014/main" id="{5A95EA81-B1F9-4371-A92D-92EE72CACDEB}"/>
              </a:ext>
            </a:extLst>
          </p:cNvPr>
          <p:cNvSpPr/>
          <p:nvPr/>
        </p:nvSpPr>
        <p:spPr>
          <a:xfrm>
            <a:off x="7204557" y="3870667"/>
            <a:ext cx="190932" cy="196166"/>
          </a:xfrm>
          <a:prstGeom prst="star5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22" name="Étoile : 5 branches 121">
            <a:extLst>
              <a:ext uri="{FF2B5EF4-FFF2-40B4-BE49-F238E27FC236}">
                <a16:creationId xmlns:a16="http://schemas.microsoft.com/office/drawing/2014/main" id="{2F60C8D8-3371-4C15-93A2-C0EE2330D6DD}"/>
              </a:ext>
            </a:extLst>
          </p:cNvPr>
          <p:cNvSpPr/>
          <p:nvPr/>
        </p:nvSpPr>
        <p:spPr>
          <a:xfrm>
            <a:off x="7372090" y="5454947"/>
            <a:ext cx="190932" cy="196166"/>
          </a:xfrm>
          <a:prstGeom prst="star5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23" name="Étoile : 5 branches 122">
            <a:extLst>
              <a:ext uri="{FF2B5EF4-FFF2-40B4-BE49-F238E27FC236}">
                <a16:creationId xmlns:a16="http://schemas.microsoft.com/office/drawing/2014/main" id="{BFD94761-C86A-449A-B82D-F33F9F0D8A7C}"/>
              </a:ext>
            </a:extLst>
          </p:cNvPr>
          <p:cNvSpPr/>
          <p:nvPr/>
        </p:nvSpPr>
        <p:spPr>
          <a:xfrm>
            <a:off x="7669418" y="5461910"/>
            <a:ext cx="190932" cy="196166"/>
          </a:xfrm>
          <a:prstGeom prst="star5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24" name="Étoile : 5 branches 123">
            <a:extLst>
              <a:ext uri="{FF2B5EF4-FFF2-40B4-BE49-F238E27FC236}">
                <a16:creationId xmlns:a16="http://schemas.microsoft.com/office/drawing/2014/main" id="{4716584E-888A-4045-BE03-B11EA35EDA97}"/>
              </a:ext>
            </a:extLst>
          </p:cNvPr>
          <p:cNvSpPr/>
          <p:nvPr/>
        </p:nvSpPr>
        <p:spPr>
          <a:xfrm>
            <a:off x="7897294" y="5886505"/>
            <a:ext cx="190932" cy="196166"/>
          </a:xfrm>
          <a:prstGeom prst="star5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25" name="Étoile : 5 branches 124">
            <a:extLst>
              <a:ext uri="{FF2B5EF4-FFF2-40B4-BE49-F238E27FC236}">
                <a16:creationId xmlns:a16="http://schemas.microsoft.com/office/drawing/2014/main" id="{63A07591-0EE1-49B5-8525-DF2E9DF482D3}"/>
              </a:ext>
            </a:extLst>
          </p:cNvPr>
          <p:cNvSpPr/>
          <p:nvPr/>
        </p:nvSpPr>
        <p:spPr>
          <a:xfrm>
            <a:off x="5420033" y="5793724"/>
            <a:ext cx="190932" cy="196166"/>
          </a:xfrm>
          <a:prstGeom prst="star5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26" name="Étoile : 5 branches 125">
            <a:extLst>
              <a:ext uri="{FF2B5EF4-FFF2-40B4-BE49-F238E27FC236}">
                <a16:creationId xmlns:a16="http://schemas.microsoft.com/office/drawing/2014/main" id="{E322578C-30AA-4F6D-A841-81B6E6CD1258}"/>
              </a:ext>
            </a:extLst>
          </p:cNvPr>
          <p:cNvSpPr/>
          <p:nvPr/>
        </p:nvSpPr>
        <p:spPr>
          <a:xfrm>
            <a:off x="5544598" y="818589"/>
            <a:ext cx="190932" cy="196166"/>
          </a:xfrm>
          <a:prstGeom prst="star5">
            <a:avLst/>
          </a:prstGeom>
          <a:solidFill>
            <a:schemeClr val="accent1">
              <a:lumMod val="75000"/>
            </a:schemeClr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27" name="Étoile : 5 branches 126">
            <a:extLst>
              <a:ext uri="{FF2B5EF4-FFF2-40B4-BE49-F238E27FC236}">
                <a16:creationId xmlns:a16="http://schemas.microsoft.com/office/drawing/2014/main" id="{FF8DD769-A596-472D-9CA2-A7DCEC450ED0}"/>
              </a:ext>
            </a:extLst>
          </p:cNvPr>
          <p:cNvSpPr/>
          <p:nvPr/>
        </p:nvSpPr>
        <p:spPr>
          <a:xfrm>
            <a:off x="7352912" y="580264"/>
            <a:ext cx="190932" cy="196166"/>
          </a:xfrm>
          <a:prstGeom prst="star5">
            <a:avLst/>
          </a:prstGeom>
          <a:solidFill>
            <a:schemeClr val="accent1">
              <a:lumMod val="75000"/>
            </a:schemeClr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28" name="Étoile : 5 branches 127">
            <a:extLst>
              <a:ext uri="{FF2B5EF4-FFF2-40B4-BE49-F238E27FC236}">
                <a16:creationId xmlns:a16="http://schemas.microsoft.com/office/drawing/2014/main" id="{CDB30D44-77A1-4601-9250-7D8B7674E2D4}"/>
              </a:ext>
            </a:extLst>
          </p:cNvPr>
          <p:cNvSpPr/>
          <p:nvPr/>
        </p:nvSpPr>
        <p:spPr>
          <a:xfrm>
            <a:off x="3751477" y="3132869"/>
            <a:ext cx="190932" cy="196166"/>
          </a:xfrm>
          <a:prstGeom prst="star5">
            <a:avLst/>
          </a:prstGeom>
          <a:solidFill>
            <a:schemeClr val="accent1">
              <a:lumMod val="75000"/>
            </a:schemeClr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29" name="Étoile : 5 branches 128">
            <a:extLst>
              <a:ext uri="{FF2B5EF4-FFF2-40B4-BE49-F238E27FC236}">
                <a16:creationId xmlns:a16="http://schemas.microsoft.com/office/drawing/2014/main" id="{D4DE900C-771B-4070-B3F7-578CC2E58786}"/>
              </a:ext>
            </a:extLst>
          </p:cNvPr>
          <p:cNvSpPr/>
          <p:nvPr/>
        </p:nvSpPr>
        <p:spPr>
          <a:xfrm>
            <a:off x="7249213" y="1618237"/>
            <a:ext cx="190932" cy="196166"/>
          </a:xfrm>
          <a:prstGeom prst="star5">
            <a:avLst/>
          </a:prstGeom>
          <a:solidFill>
            <a:schemeClr val="accent1">
              <a:lumMod val="75000"/>
            </a:schemeClr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30" name="Forme libre : forme 129">
            <a:extLst>
              <a:ext uri="{FF2B5EF4-FFF2-40B4-BE49-F238E27FC236}">
                <a16:creationId xmlns:a16="http://schemas.microsoft.com/office/drawing/2014/main" id="{6A27F9EF-E35A-49D6-889F-0821858B70FA}"/>
              </a:ext>
            </a:extLst>
          </p:cNvPr>
          <p:cNvSpPr/>
          <p:nvPr/>
        </p:nvSpPr>
        <p:spPr>
          <a:xfrm>
            <a:off x="203711" y="3674500"/>
            <a:ext cx="235086" cy="196167"/>
          </a:xfrm>
          <a:custGeom>
            <a:avLst/>
            <a:gdLst>
              <a:gd name="connsiteX0" fmla="*/ 204899 w 424322"/>
              <a:gd name="connsiteY0" fmla="*/ 139009 h 387565"/>
              <a:gd name="connsiteX1" fmla="*/ 309674 w 424322"/>
              <a:gd name="connsiteY1" fmla="*/ 5659 h 387565"/>
              <a:gd name="connsiteX2" fmla="*/ 423974 w 424322"/>
              <a:gd name="connsiteY2" fmla="*/ 43759 h 387565"/>
              <a:gd name="connsiteX3" fmla="*/ 347774 w 424322"/>
              <a:gd name="connsiteY3" fmla="*/ 215209 h 387565"/>
              <a:gd name="connsiteX4" fmla="*/ 423974 w 424322"/>
              <a:gd name="connsiteY4" fmla="*/ 319984 h 387565"/>
              <a:gd name="connsiteX5" fmla="*/ 338249 w 424322"/>
              <a:gd name="connsiteY5" fmla="*/ 386659 h 387565"/>
              <a:gd name="connsiteX6" fmla="*/ 233474 w 424322"/>
              <a:gd name="connsiteY6" fmla="*/ 272359 h 387565"/>
              <a:gd name="connsiteX7" fmla="*/ 71549 w 424322"/>
              <a:gd name="connsiteY7" fmla="*/ 291409 h 387565"/>
              <a:gd name="connsiteX8" fmla="*/ 4874 w 424322"/>
              <a:gd name="connsiteY8" fmla="*/ 110434 h 387565"/>
              <a:gd name="connsiteX9" fmla="*/ 204899 w 424322"/>
              <a:gd name="connsiteY9" fmla="*/ 139009 h 3875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24322" h="387565">
                <a:moveTo>
                  <a:pt x="204899" y="139009"/>
                </a:moveTo>
                <a:cubicBezTo>
                  <a:pt x="255699" y="121547"/>
                  <a:pt x="273162" y="21534"/>
                  <a:pt x="309674" y="5659"/>
                </a:cubicBezTo>
                <a:cubicBezTo>
                  <a:pt x="346187" y="-10216"/>
                  <a:pt x="417624" y="8834"/>
                  <a:pt x="423974" y="43759"/>
                </a:cubicBezTo>
                <a:cubicBezTo>
                  <a:pt x="430324" y="78684"/>
                  <a:pt x="347774" y="169172"/>
                  <a:pt x="347774" y="215209"/>
                </a:cubicBezTo>
                <a:cubicBezTo>
                  <a:pt x="347774" y="261246"/>
                  <a:pt x="425562" y="291409"/>
                  <a:pt x="423974" y="319984"/>
                </a:cubicBezTo>
                <a:cubicBezTo>
                  <a:pt x="422387" y="348559"/>
                  <a:pt x="369999" y="394596"/>
                  <a:pt x="338249" y="386659"/>
                </a:cubicBezTo>
                <a:cubicBezTo>
                  <a:pt x="306499" y="378722"/>
                  <a:pt x="277924" y="288234"/>
                  <a:pt x="233474" y="272359"/>
                </a:cubicBezTo>
                <a:cubicBezTo>
                  <a:pt x="189024" y="256484"/>
                  <a:pt x="109649" y="318396"/>
                  <a:pt x="71549" y="291409"/>
                </a:cubicBezTo>
                <a:cubicBezTo>
                  <a:pt x="33449" y="264422"/>
                  <a:pt x="-15763" y="139009"/>
                  <a:pt x="4874" y="110434"/>
                </a:cubicBezTo>
                <a:cubicBezTo>
                  <a:pt x="25511" y="81859"/>
                  <a:pt x="154099" y="156471"/>
                  <a:pt x="204899" y="139009"/>
                </a:cubicBezTo>
                <a:close/>
              </a:path>
            </a:pathLst>
          </a:cu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31" name="ZoneTexte 130">
            <a:extLst>
              <a:ext uri="{FF2B5EF4-FFF2-40B4-BE49-F238E27FC236}">
                <a16:creationId xmlns:a16="http://schemas.microsoft.com/office/drawing/2014/main" id="{F1663D43-F323-4052-950F-D5C537E5FE62}"/>
              </a:ext>
            </a:extLst>
          </p:cNvPr>
          <p:cNvSpPr txBox="1"/>
          <p:nvPr/>
        </p:nvSpPr>
        <p:spPr>
          <a:xfrm>
            <a:off x="484060" y="3617770"/>
            <a:ext cx="232031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Sites classés</a:t>
            </a:r>
            <a:endParaRPr lang="fr-BE" sz="1100" dirty="0"/>
          </a:p>
        </p:txBody>
      </p:sp>
      <p:sp>
        <p:nvSpPr>
          <p:cNvPr id="132" name="ZoneTexte 131">
            <a:extLst>
              <a:ext uri="{FF2B5EF4-FFF2-40B4-BE49-F238E27FC236}">
                <a16:creationId xmlns:a16="http://schemas.microsoft.com/office/drawing/2014/main" id="{F38D57CF-69E4-4D26-99E9-C43123969989}"/>
              </a:ext>
            </a:extLst>
          </p:cNvPr>
          <p:cNvSpPr txBox="1"/>
          <p:nvPr/>
        </p:nvSpPr>
        <p:spPr>
          <a:xfrm>
            <a:off x="493242" y="3968750"/>
            <a:ext cx="232031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Sites exceptionnels</a:t>
            </a:r>
            <a:endParaRPr lang="fr-BE" sz="1100" dirty="0"/>
          </a:p>
        </p:txBody>
      </p:sp>
      <p:sp>
        <p:nvSpPr>
          <p:cNvPr id="133" name="Forme libre : forme 132">
            <a:extLst>
              <a:ext uri="{FF2B5EF4-FFF2-40B4-BE49-F238E27FC236}">
                <a16:creationId xmlns:a16="http://schemas.microsoft.com/office/drawing/2014/main" id="{2C806F69-DA63-417B-8702-3C8493B79E1A}"/>
              </a:ext>
            </a:extLst>
          </p:cNvPr>
          <p:cNvSpPr/>
          <p:nvPr/>
        </p:nvSpPr>
        <p:spPr>
          <a:xfrm>
            <a:off x="213869" y="3987270"/>
            <a:ext cx="235086" cy="196167"/>
          </a:xfrm>
          <a:custGeom>
            <a:avLst/>
            <a:gdLst>
              <a:gd name="connsiteX0" fmla="*/ 204899 w 424322"/>
              <a:gd name="connsiteY0" fmla="*/ 139009 h 387565"/>
              <a:gd name="connsiteX1" fmla="*/ 309674 w 424322"/>
              <a:gd name="connsiteY1" fmla="*/ 5659 h 387565"/>
              <a:gd name="connsiteX2" fmla="*/ 423974 w 424322"/>
              <a:gd name="connsiteY2" fmla="*/ 43759 h 387565"/>
              <a:gd name="connsiteX3" fmla="*/ 347774 w 424322"/>
              <a:gd name="connsiteY3" fmla="*/ 215209 h 387565"/>
              <a:gd name="connsiteX4" fmla="*/ 423974 w 424322"/>
              <a:gd name="connsiteY4" fmla="*/ 319984 h 387565"/>
              <a:gd name="connsiteX5" fmla="*/ 338249 w 424322"/>
              <a:gd name="connsiteY5" fmla="*/ 386659 h 387565"/>
              <a:gd name="connsiteX6" fmla="*/ 233474 w 424322"/>
              <a:gd name="connsiteY6" fmla="*/ 272359 h 387565"/>
              <a:gd name="connsiteX7" fmla="*/ 71549 w 424322"/>
              <a:gd name="connsiteY7" fmla="*/ 291409 h 387565"/>
              <a:gd name="connsiteX8" fmla="*/ 4874 w 424322"/>
              <a:gd name="connsiteY8" fmla="*/ 110434 h 387565"/>
              <a:gd name="connsiteX9" fmla="*/ 204899 w 424322"/>
              <a:gd name="connsiteY9" fmla="*/ 139009 h 3875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24322" h="387565">
                <a:moveTo>
                  <a:pt x="204899" y="139009"/>
                </a:moveTo>
                <a:cubicBezTo>
                  <a:pt x="255699" y="121547"/>
                  <a:pt x="273162" y="21534"/>
                  <a:pt x="309674" y="5659"/>
                </a:cubicBezTo>
                <a:cubicBezTo>
                  <a:pt x="346187" y="-10216"/>
                  <a:pt x="417624" y="8834"/>
                  <a:pt x="423974" y="43759"/>
                </a:cubicBezTo>
                <a:cubicBezTo>
                  <a:pt x="430324" y="78684"/>
                  <a:pt x="347774" y="169172"/>
                  <a:pt x="347774" y="215209"/>
                </a:cubicBezTo>
                <a:cubicBezTo>
                  <a:pt x="347774" y="261246"/>
                  <a:pt x="425562" y="291409"/>
                  <a:pt x="423974" y="319984"/>
                </a:cubicBezTo>
                <a:cubicBezTo>
                  <a:pt x="422387" y="348559"/>
                  <a:pt x="369999" y="394596"/>
                  <a:pt x="338249" y="386659"/>
                </a:cubicBezTo>
                <a:cubicBezTo>
                  <a:pt x="306499" y="378722"/>
                  <a:pt x="277924" y="288234"/>
                  <a:pt x="233474" y="272359"/>
                </a:cubicBezTo>
                <a:cubicBezTo>
                  <a:pt x="189024" y="256484"/>
                  <a:pt x="109649" y="318396"/>
                  <a:pt x="71549" y="291409"/>
                </a:cubicBezTo>
                <a:cubicBezTo>
                  <a:pt x="33449" y="264422"/>
                  <a:pt x="-15763" y="139009"/>
                  <a:pt x="4874" y="110434"/>
                </a:cubicBezTo>
                <a:cubicBezTo>
                  <a:pt x="25511" y="81859"/>
                  <a:pt x="154099" y="156471"/>
                  <a:pt x="204899" y="139009"/>
                </a:cubicBezTo>
                <a:close/>
              </a:path>
            </a:pathLst>
          </a:custGeom>
          <a:solidFill>
            <a:schemeClr val="accent1">
              <a:lumMod val="40000"/>
              <a:lumOff val="60000"/>
            </a:schemeClr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37" name="Étoile : 5 branches 136">
            <a:extLst>
              <a:ext uri="{FF2B5EF4-FFF2-40B4-BE49-F238E27FC236}">
                <a16:creationId xmlns:a16="http://schemas.microsoft.com/office/drawing/2014/main" id="{7083C649-111B-40A9-A3B9-C822746A7452}"/>
              </a:ext>
            </a:extLst>
          </p:cNvPr>
          <p:cNvSpPr/>
          <p:nvPr/>
        </p:nvSpPr>
        <p:spPr>
          <a:xfrm>
            <a:off x="3451669" y="2846481"/>
            <a:ext cx="190932" cy="196166"/>
          </a:xfrm>
          <a:prstGeom prst="star5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43" name="Étoile : 5 branches 142">
            <a:extLst>
              <a:ext uri="{FF2B5EF4-FFF2-40B4-BE49-F238E27FC236}">
                <a16:creationId xmlns:a16="http://schemas.microsoft.com/office/drawing/2014/main" id="{DA15850B-976E-4E16-97B9-91C664295653}"/>
              </a:ext>
            </a:extLst>
          </p:cNvPr>
          <p:cNvSpPr/>
          <p:nvPr/>
        </p:nvSpPr>
        <p:spPr>
          <a:xfrm>
            <a:off x="5794364" y="4607061"/>
            <a:ext cx="190932" cy="196166"/>
          </a:xfrm>
          <a:prstGeom prst="star5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44" name="Étoile : 5 branches 143">
            <a:extLst>
              <a:ext uri="{FF2B5EF4-FFF2-40B4-BE49-F238E27FC236}">
                <a16:creationId xmlns:a16="http://schemas.microsoft.com/office/drawing/2014/main" id="{03A457E8-B9B7-4627-80E3-87FE648EBF3E}"/>
              </a:ext>
            </a:extLst>
          </p:cNvPr>
          <p:cNvSpPr/>
          <p:nvPr/>
        </p:nvSpPr>
        <p:spPr>
          <a:xfrm>
            <a:off x="6046166" y="5013039"/>
            <a:ext cx="190932" cy="196166"/>
          </a:xfrm>
          <a:prstGeom prst="star5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66" name="Forme libre : forme 165">
            <a:extLst>
              <a:ext uri="{FF2B5EF4-FFF2-40B4-BE49-F238E27FC236}">
                <a16:creationId xmlns:a16="http://schemas.microsoft.com/office/drawing/2014/main" id="{0029A474-A1C5-41AC-BB88-AD0B1C7D7BD2}"/>
              </a:ext>
            </a:extLst>
          </p:cNvPr>
          <p:cNvSpPr/>
          <p:nvPr/>
        </p:nvSpPr>
        <p:spPr>
          <a:xfrm>
            <a:off x="7373313" y="1158678"/>
            <a:ext cx="1745850" cy="256268"/>
          </a:xfrm>
          <a:custGeom>
            <a:avLst/>
            <a:gdLst>
              <a:gd name="connsiteX0" fmla="*/ 0 w 530942"/>
              <a:gd name="connsiteY0" fmla="*/ 256268 h 256268"/>
              <a:gd name="connsiteX1" fmla="*/ 216310 w 530942"/>
              <a:gd name="connsiteY1" fmla="*/ 39959 h 256268"/>
              <a:gd name="connsiteX2" fmla="*/ 530942 w 530942"/>
              <a:gd name="connsiteY2" fmla="*/ 630 h 2562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30942" h="256268">
                <a:moveTo>
                  <a:pt x="0" y="256268"/>
                </a:moveTo>
                <a:cubicBezTo>
                  <a:pt x="63910" y="169416"/>
                  <a:pt x="127820" y="82565"/>
                  <a:pt x="216310" y="39959"/>
                </a:cubicBezTo>
                <a:cubicBezTo>
                  <a:pt x="304800" y="-2647"/>
                  <a:pt x="417871" y="-1009"/>
                  <a:pt x="530942" y="630"/>
                </a:cubicBezTo>
              </a:path>
            </a:pathLst>
          </a:custGeom>
          <a:noFill/>
          <a:ln w="19050">
            <a:solidFill>
              <a:schemeClr val="tx1"/>
            </a:solidFill>
            <a:tailEnd type="arrow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67" name="Ellipse 166">
            <a:extLst>
              <a:ext uri="{FF2B5EF4-FFF2-40B4-BE49-F238E27FC236}">
                <a16:creationId xmlns:a16="http://schemas.microsoft.com/office/drawing/2014/main" id="{74AAEF80-B451-4FDA-A1F1-29BE74ACC8F9}"/>
              </a:ext>
            </a:extLst>
          </p:cNvPr>
          <p:cNvSpPr/>
          <p:nvPr/>
        </p:nvSpPr>
        <p:spPr>
          <a:xfrm>
            <a:off x="7299349" y="1372106"/>
            <a:ext cx="99760" cy="93297"/>
          </a:xfrm>
          <a:prstGeom prst="ellipse">
            <a:avLst/>
          </a:prstGeom>
          <a:solidFill>
            <a:schemeClr val="tx1"/>
          </a:solidFill>
          <a:ln w="190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pic>
        <p:nvPicPr>
          <p:cNvPr id="165" name="Image 164">
            <a:extLst>
              <a:ext uri="{FF2B5EF4-FFF2-40B4-BE49-F238E27FC236}">
                <a16:creationId xmlns:a16="http://schemas.microsoft.com/office/drawing/2014/main" id="{1BF6A643-1CBE-4F01-93AE-794982A10D5C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t="18114"/>
          <a:stretch/>
        </p:blipFill>
        <p:spPr>
          <a:xfrm>
            <a:off x="9165683" y="57787"/>
            <a:ext cx="2962651" cy="181950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86242021"/>
      </p:ext>
    </p:extLst>
  </p:cSld>
  <p:clrMapOvr>
    <a:masterClrMapping/>
  </p:clrMapOvr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9" name="Groupe 168">
            <a:extLst>
              <a:ext uri="{FF2B5EF4-FFF2-40B4-BE49-F238E27FC236}">
                <a16:creationId xmlns:a16="http://schemas.microsoft.com/office/drawing/2014/main" id="{F9676F56-71F8-4CC9-9F67-17B54AB50D66}"/>
              </a:ext>
            </a:extLst>
          </p:cNvPr>
          <p:cNvGrpSpPr/>
          <p:nvPr/>
        </p:nvGrpSpPr>
        <p:grpSpPr>
          <a:xfrm>
            <a:off x="3238728" y="793608"/>
            <a:ext cx="4759892" cy="5417073"/>
            <a:chOff x="3238728" y="793608"/>
            <a:chExt cx="4759892" cy="5417073"/>
          </a:xfrm>
        </p:grpSpPr>
        <p:sp>
          <p:nvSpPr>
            <p:cNvPr id="173" name="Forme libre : forme 172">
              <a:extLst>
                <a:ext uri="{FF2B5EF4-FFF2-40B4-BE49-F238E27FC236}">
                  <a16:creationId xmlns:a16="http://schemas.microsoft.com/office/drawing/2014/main" id="{7F091955-8F61-43E0-B5BB-1490F397EA91}"/>
                </a:ext>
              </a:extLst>
            </p:cNvPr>
            <p:cNvSpPr/>
            <p:nvPr/>
          </p:nvSpPr>
          <p:spPr>
            <a:xfrm>
              <a:off x="3238728" y="2657232"/>
              <a:ext cx="1311705" cy="831188"/>
            </a:xfrm>
            <a:custGeom>
              <a:avLst/>
              <a:gdLst>
                <a:gd name="connsiteX0" fmla="*/ 50572 w 1311705"/>
                <a:gd name="connsiteY0" fmla="*/ 124068 h 831188"/>
                <a:gd name="connsiteX1" fmla="*/ 2947 w 1311705"/>
                <a:gd name="connsiteY1" fmla="*/ 38343 h 831188"/>
                <a:gd name="connsiteX2" fmla="*/ 145822 w 1311705"/>
                <a:gd name="connsiteY2" fmla="*/ 9768 h 831188"/>
                <a:gd name="connsiteX3" fmla="*/ 355372 w 1311705"/>
                <a:gd name="connsiteY3" fmla="*/ 16118 h 831188"/>
                <a:gd name="connsiteX4" fmla="*/ 428397 w 1311705"/>
                <a:gd name="connsiteY4" fmla="*/ 187568 h 831188"/>
                <a:gd name="connsiteX5" fmla="*/ 564922 w 1311705"/>
                <a:gd name="connsiteY5" fmla="*/ 387593 h 831188"/>
                <a:gd name="connsiteX6" fmla="*/ 723672 w 1311705"/>
                <a:gd name="connsiteY6" fmla="*/ 473318 h 831188"/>
                <a:gd name="connsiteX7" fmla="*/ 895122 w 1311705"/>
                <a:gd name="connsiteY7" fmla="*/ 368543 h 831188"/>
                <a:gd name="connsiteX8" fmla="*/ 1031647 w 1311705"/>
                <a:gd name="connsiteY8" fmla="*/ 368543 h 831188"/>
                <a:gd name="connsiteX9" fmla="*/ 1031647 w 1311705"/>
                <a:gd name="connsiteY9" fmla="*/ 311393 h 831188"/>
                <a:gd name="connsiteX10" fmla="*/ 1257072 w 1311705"/>
                <a:gd name="connsiteY10" fmla="*/ 317743 h 831188"/>
                <a:gd name="connsiteX11" fmla="*/ 1311047 w 1311705"/>
                <a:gd name="connsiteY11" fmla="*/ 489193 h 831188"/>
                <a:gd name="connsiteX12" fmla="*/ 1234847 w 1311705"/>
                <a:gd name="connsiteY12" fmla="*/ 511418 h 831188"/>
                <a:gd name="connsiteX13" fmla="*/ 1222147 w 1311705"/>
                <a:gd name="connsiteY13" fmla="*/ 603493 h 831188"/>
                <a:gd name="connsiteX14" fmla="*/ 1076097 w 1311705"/>
                <a:gd name="connsiteY14" fmla="*/ 628893 h 831188"/>
                <a:gd name="connsiteX15" fmla="*/ 818922 w 1311705"/>
                <a:gd name="connsiteY15" fmla="*/ 616193 h 831188"/>
                <a:gd name="connsiteX16" fmla="*/ 837972 w 1311705"/>
                <a:gd name="connsiteY16" fmla="*/ 714618 h 831188"/>
                <a:gd name="connsiteX17" fmla="*/ 612547 w 1311705"/>
                <a:gd name="connsiteY17" fmla="*/ 771768 h 831188"/>
                <a:gd name="connsiteX18" fmla="*/ 618897 w 1311705"/>
                <a:gd name="connsiteY18" fmla="*/ 825743 h 831188"/>
                <a:gd name="connsiteX19" fmla="*/ 472847 w 1311705"/>
                <a:gd name="connsiteY19" fmla="*/ 825743 h 831188"/>
                <a:gd name="connsiteX20" fmla="*/ 456972 w 1311705"/>
                <a:gd name="connsiteY20" fmla="*/ 793993 h 831188"/>
                <a:gd name="connsiteX21" fmla="*/ 317272 w 1311705"/>
                <a:gd name="connsiteY21" fmla="*/ 803518 h 831188"/>
                <a:gd name="connsiteX22" fmla="*/ 326797 w 1311705"/>
                <a:gd name="connsiteY22" fmla="*/ 609843 h 831188"/>
                <a:gd name="connsiteX23" fmla="*/ 190272 w 1311705"/>
                <a:gd name="connsiteY23" fmla="*/ 520943 h 831188"/>
                <a:gd name="connsiteX24" fmla="*/ 50572 w 1311705"/>
                <a:gd name="connsiteY24" fmla="*/ 409818 h 831188"/>
                <a:gd name="connsiteX25" fmla="*/ 21997 w 1311705"/>
                <a:gd name="connsiteY25" fmla="*/ 298693 h 831188"/>
                <a:gd name="connsiteX26" fmla="*/ 2947 w 1311705"/>
                <a:gd name="connsiteY26" fmla="*/ 190743 h 831188"/>
                <a:gd name="connsiteX27" fmla="*/ 66447 w 1311705"/>
                <a:gd name="connsiteY27" fmla="*/ 184393 h 831188"/>
                <a:gd name="connsiteX28" fmla="*/ 50572 w 1311705"/>
                <a:gd name="connsiteY28" fmla="*/ 124068 h 831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311705" h="831188">
                  <a:moveTo>
                    <a:pt x="50572" y="124068"/>
                  </a:moveTo>
                  <a:cubicBezTo>
                    <a:pt x="39989" y="99726"/>
                    <a:pt x="-12928" y="57393"/>
                    <a:pt x="2947" y="38343"/>
                  </a:cubicBezTo>
                  <a:cubicBezTo>
                    <a:pt x="18822" y="19293"/>
                    <a:pt x="87085" y="13472"/>
                    <a:pt x="145822" y="9768"/>
                  </a:cubicBezTo>
                  <a:cubicBezTo>
                    <a:pt x="204559" y="6064"/>
                    <a:pt x="308276" y="-13515"/>
                    <a:pt x="355372" y="16118"/>
                  </a:cubicBezTo>
                  <a:cubicBezTo>
                    <a:pt x="402468" y="45751"/>
                    <a:pt x="393472" y="125656"/>
                    <a:pt x="428397" y="187568"/>
                  </a:cubicBezTo>
                  <a:cubicBezTo>
                    <a:pt x="463322" y="249481"/>
                    <a:pt x="515710" y="339968"/>
                    <a:pt x="564922" y="387593"/>
                  </a:cubicBezTo>
                  <a:cubicBezTo>
                    <a:pt x="614135" y="435218"/>
                    <a:pt x="668639" y="476493"/>
                    <a:pt x="723672" y="473318"/>
                  </a:cubicBezTo>
                  <a:cubicBezTo>
                    <a:pt x="778705" y="470143"/>
                    <a:pt x="843793" y="386005"/>
                    <a:pt x="895122" y="368543"/>
                  </a:cubicBezTo>
                  <a:cubicBezTo>
                    <a:pt x="946451" y="351081"/>
                    <a:pt x="1008893" y="378068"/>
                    <a:pt x="1031647" y="368543"/>
                  </a:cubicBezTo>
                  <a:cubicBezTo>
                    <a:pt x="1054401" y="359018"/>
                    <a:pt x="994076" y="319860"/>
                    <a:pt x="1031647" y="311393"/>
                  </a:cubicBezTo>
                  <a:cubicBezTo>
                    <a:pt x="1069218" y="302926"/>
                    <a:pt x="1210505" y="288110"/>
                    <a:pt x="1257072" y="317743"/>
                  </a:cubicBezTo>
                  <a:cubicBezTo>
                    <a:pt x="1303639" y="347376"/>
                    <a:pt x="1314751" y="456914"/>
                    <a:pt x="1311047" y="489193"/>
                  </a:cubicBezTo>
                  <a:cubicBezTo>
                    <a:pt x="1307343" y="521472"/>
                    <a:pt x="1249664" y="492368"/>
                    <a:pt x="1234847" y="511418"/>
                  </a:cubicBezTo>
                  <a:cubicBezTo>
                    <a:pt x="1220030" y="530468"/>
                    <a:pt x="1248605" y="583914"/>
                    <a:pt x="1222147" y="603493"/>
                  </a:cubicBezTo>
                  <a:cubicBezTo>
                    <a:pt x="1195689" y="623072"/>
                    <a:pt x="1143301" y="626776"/>
                    <a:pt x="1076097" y="628893"/>
                  </a:cubicBezTo>
                  <a:cubicBezTo>
                    <a:pt x="1008893" y="631010"/>
                    <a:pt x="858609" y="601906"/>
                    <a:pt x="818922" y="616193"/>
                  </a:cubicBezTo>
                  <a:cubicBezTo>
                    <a:pt x="779235" y="630480"/>
                    <a:pt x="872368" y="688689"/>
                    <a:pt x="837972" y="714618"/>
                  </a:cubicBezTo>
                  <a:cubicBezTo>
                    <a:pt x="803576" y="740547"/>
                    <a:pt x="649060" y="753247"/>
                    <a:pt x="612547" y="771768"/>
                  </a:cubicBezTo>
                  <a:cubicBezTo>
                    <a:pt x="576035" y="790289"/>
                    <a:pt x="642180" y="816747"/>
                    <a:pt x="618897" y="825743"/>
                  </a:cubicBezTo>
                  <a:cubicBezTo>
                    <a:pt x="595614" y="834739"/>
                    <a:pt x="499835" y="831035"/>
                    <a:pt x="472847" y="825743"/>
                  </a:cubicBezTo>
                  <a:cubicBezTo>
                    <a:pt x="445860" y="820451"/>
                    <a:pt x="482901" y="797697"/>
                    <a:pt x="456972" y="793993"/>
                  </a:cubicBezTo>
                  <a:cubicBezTo>
                    <a:pt x="431043" y="790289"/>
                    <a:pt x="338968" y="834210"/>
                    <a:pt x="317272" y="803518"/>
                  </a:cubicBezTo>
                  <a:cubicBezTo>
                    <a:pt x="295576" y="772826"/>
                    <a:pt x="347964" y="656939"/>
                    <a:pt x="326797" y="609843"/>
                  </a:cubicBezTo>
                  <a:cubicBezTo>
                    <a:pt x="305630" y="562747"/>
                    <a:pt x="236310" y="554281"/>
                    <a:pt x="190272" y="520943"/>
                  </a:cubicBezTo>
                  <a:cubicBezTo>
                    <a:pt x="144235" y="487606"/>
                    <a:pt x="78618" y="446860"/>
                    <a:pt x="50572" y="409818"/>
                  </a:cubicBezTo>
                  <a:cubicBezTo>
                    <a:pt x="22526" y="372776"/>
                    <a:pt x="29934" y="335205"/>
                    <a:pt x="21997" y="298693"/>
                  </a:cubicBezTo>
                  <a:cubicBezTo>
                    <a:pt x="14060" y="262181"/>
                    <a:pt x="-4461" y="209793"/>
                    <a:pt x="2947" y="190743"/>
                  </a:cubicBezTo>
                  <a:cubicBezTo>
                    <a:pt x="10355" y="171693"/>
                    <a:pt x="59039" y="199739"/>
                    <a:pt x="66447" y="184393"/>
                  </a:cubicBezTo>
                  <a:cubicBezTo>
                    <a:pt x="73855" y="169047"/>
                    <a:pt x="61155" y="148410"/>
                    <a:pt x="50572" y="124068"/>
                  </a:cubicBezTo>
                  <a:close/>
                </a:path>
              </a:pathLst>
            </a:custGeom>
            <a:solidFill>
              <a:schemeClr val="accent4">
                <a:alpha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  <p:sp>
          <p:nvSpPr>
            <p:cNvPr id="174" name="Forme libre : forme 173">
              <a:extLst>
                <a:ext uri="{FF2B5EF4-FFF2-40B4-BE49-F238E27FC236}">
                  <a16:creationId xmlns:a16="http://schemas.microsoft.com/office/drawing/2014/main" id="{B0486111-7696-40A5-8D78-57539F52C9E2}"/>
                </a:ext>
              </a:extLst>
            </p:cNvPr>
            <p:cNvSpPr/>
            <p:nvPr/>
          </p:nvSpPr>
          <p:spPr>
            <a:xfrm>
              <a:off x="6025491" y="1935803"/>
              <a:ext cx="525600" cy="506010"/>
            </a:xfrm>
            <a:custGeom>
              <a:avLst/>
              <a:gdLst>
                <a:gd name="connsiteX0" fmla="*/ 199097 w 525600"/>
                <a:gd name="connsiteY0" fmla="*/ 14441 h 506010"/>
                <a:gd name="connsiteX1" fmla="*/ 120515 w 525600"/>
                <a:gd name="connsiteY1" fmla="*/ 119216 h 506010"/>
                <a:gd name="connsiteX2" fmla="*/ 163378 w 525600"/>
                <a:gd name="connsiteY2" fmla="*/ 195416 h 506010"/>
                <a:gd name="connsiteX3" fmla="*/ 68128 w 525600"/>
                <a:gd name="connsiteY3" fmla="*/ 228753 h 506010"/>
                <a:gd name="connsiteX4" fmla="*/ 3834 w 525600"/>
                <a:gd name="connsiteY4" fmla="*/ 312097 h 506010"/>
                <a:gd name="connsiteX5" fmla="*/ 182428 w 525600"/>
                <a:gd name="connsiteY5" fmla="*/ 457353 h 506010"/>
                <a:gd name="connsiteX6" fmla="*/ 230053 w 525600"/>
                <a:gd name="connsiteY6" fmla="*/ 504978 h 506010"/>
                <a:gd name="connsiteX7" fmla="*/ 315778 w 525600"/>
                <a:gd name="connsiteY7" fmla="*/ 483547 h 506010"/>
                <a:gd name="connsiteX8" fmla="*/ 287203 w 525600"/>
                <a:gd name="connsiteY8" fmla="*/ 409728 h 506010"/>
                <a:gd name="connsiteX9" fmla="*/ 339590 w 525600"/>
                <a:gd name="connsiteY9" fmla="*/ 326385 h 506010"/>
                <a:gd name="connsiteX10" fmla="*/ 315778 w 525600"/>
                <a:gd name="connsiteY10" fmla="*/ 257328 h 506010"/>
                <a:gd name="connsiteX11" fmla="*/ 427697 w 525600"/>
                <a:gd name="connsiteY11" fmla="*/ 176366 h 506010"/>
                <a:gd name="connsiteX12" fmla="*/ 520565 w 525600"/>
                <a:gd name="connsiteY12" fmla="*/ 73972 h 506010"/>
                <a:gd name="connsiteX13" fmla="*/ 496753 w 525600"/>
                <a:gd name="connsiteY13" fmla="*/ 40635 h 506010"/>
                <a:gd name="connsiteX14" fmla="*/ 358640 w 525600"/>
                <a:gd name="connsiteY14" fmla="*/ 119216 h 506010"/>
                <a:gd name="connsiteX15" fmla="*/ 277678 w 525600"/>
                <a:gd name="connsiteY15" fmla="*/ 52541 h 506010"/>
                <a:gd name="connsiteX16" fmla="*/ 284822 w 525600"/>
                <a:gd name="connsiteY16" fmla="*/ 4916 h 506010"/>
                <a:gd name="connsiteX17" fmla="*/ 199097 w 525600"/>
                <a:gd name="connsiteY17" fmla="*/ 14441 h 506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25600" h="506010">
                  <a:moveTo>
                    <a:pt x="199097" y="14441"/>
                  </a:moveTo>
                  <a:cubicBezTo>
                    <a:pt x="171713" y="33491"/>
                    <a:pt x="126468" y="89054"/>
                    <a:pt x="120515" y="119216"/>
                  </a:cubicBezTo>
                  <a:cubicBezTo>
                    <a:pt x="114562" y="149378"/>
                    <a:pt x="172109" y="177160"/>
                    <a:pt x="163378" y="195416"/>
                  </a:cubicBezTo>
                  <a:cubicBezTo>
                    <a:pt x="154647" y="213672"/>
                    <a:pt x="94719" y="209306"/>
                    <a:pt x="68128" y="228753"/>
                  </a:cubicBezTo>
                  <a:cubicBezTo>
                    <a:pt x="41537" y="248200"/>
                    <a:pt x="-15216" y="273997"/>
                    <a:pt x="3834" y="312097"/>
                  </a:cubicBezTo>
                  <a:cubicBezTo>
                    <a:pt x="22884" y="350197"/>
                    <a:pt x="144725" y="425206"/>
                    <a:pt x="182428" y="457353"/>
                  </a:cubicBezTo>
                  <a:cubicBezTo>
                    <a:pt x="220131" y="489500"/>
                    <a:pt x="207828" y="500612"/>
                    <a:pt x="230053" y="504978"/>
                  </a:cubicBezTo>
                  <a:cubicBezTo>
                    <a:pt x="252278" y="509344"/>
                    <a:pt x="306253" y="499422"/>
                    <a:pt x="315778" y="483547"/>
                  </a:cubicBezTo>
                  <a:cubicBezTo>
                    <a:pt x="325303" y="467672"/>
                    <a:pt x="283234" y="435922"/>
                    <a:pt x="287203" y="409728"/>
                  </a:cubicBezTo>
                  <a:cubicBezTo>
                    <a:pt x="291172" y="383534"/>
                    <a:pt x="334828" y="351785"/>
                    <a:pt x="339590" y="326385"/>
                  </a:cubicBezTo>
                  <a:cubicBezTo>
                    <a:pt x="344352" y="300985"/>
                    <a:pt x="301094" y="282331"/>
                    <a:pt x="315778" y="257328"/>
                  </a:cubicBezTo>
                  <a:cubicBezTo>
                    <a:pt x="330462" y="232325"/>
                    <a:pt x="393566" y="206925"/>
                    <a:pt x="427697" y="176366"/>
                  </a:cubicBezTo>
                  <a:cubicBezTo>
                    <a:pt x="461828" y="145807"/>
                    <a:pt x="509056" y="96594"/>
                    <a:pt x="520565" y="73972"/>
                  </a:cubicBezTo>
                  <a:cubicBezTo>
                    <a:pt x="532074" y="51350"/>
                    <a:pt x="523740" y="33094"/>
                    <a:pt x="496753" y="40635"/>
                  </a:cubicBezTo>
                  <a:cubicBezTo>
                    <a:pt x="469766" y="48176"/>
                    <a:pt x="395152" y="117232"/>
                    <a:pt x="358640" y="119216"/>
                  </a:cubicBezTo>
                  <a:cubicBezTo>
                    <a:pt x="322128" y="121200"/>
                    <a:pt x="289981" y="71591"/>
                    <a:pt x="277678" y="52541"/>
                  </a:cubicBezTo>
                  <a:cubicBezTo>
                    <a:pt x="265375" y="33491"/>
                    <a:pt x="301888" y="11266"/>
                    <a:pt x="284822" y="4916"/>
                  </a:cubicBezTo>
                  <a:cubicBezTo>
                    <a:pt x="267756" y="-1434"/>
                    <a:pt x="226481" y="-4609"/>
                    <a:pt x="199097" y="14441"/>
                  </a:cubicBezTo>
                  <a:close/>
                </a:path>
              </a:pathLst>
            </a:custGeom>
            <a:solidFill>
              <a:schemeClr val="accent4">
                <a:alpha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  <p:sp>
          <p:nvSpPr>
            <p:cNvPr id="175" name="Forme libre : forme 174">
              <a:extLst>
                <a:ext uri="{FF2B5EF4-FFF2-40B4-BE49-F238E27FC236}">
                  <a16:creationId xmlns:a16="http://schemas.microsoft.com/office/drawing/2014/main" id="{466B7E26-9D7E-4B0D-9C54-9AC4CB75251A}"/>
                </a:ext>
              </a:extLst>
            </p:cNvPr>
            <p:cNvSpPr/>
            <p:nvPr/>
          </p:nvSpPr>
          <p:spPr>
            <a:xfrm>
              <a:off x="5490981" y="1924607"/>
              <a:ext cx="168545" cy="214043"/>
            </a:xfrm>
            <a:custGeom>
              <a:avLst/>
              <a:gdLst>
                <a:gd name="connsiteX0" fmla="*/ 182 w 168545"/>
                <a:gd name="connsiteY0" fmla="*/ 28018 h 214043"/>
                <a:gd name="connsiteX1" fmla="*/ 31138 w 168545"/>
                <a:gd name="connsiteY1" fmla="*/ 108981 h 214043"/>
                <a:gd name="connsiteX2" fmla="*/ 23994 w 168545"/>
                <a:gd name="connsiteY2" fmla="*/ 175656 h 214043"/>
                <a:gd name="connsiteX3" fmla="*/ 145438 w 168545"/>
                <a:gd name="connsiteY3" fmla="*/ 213756 h 214043"/>
                <a:gd name="connsiteX4" fmla="*/ 166869 w 168545"/>
                <a:gd name="connsiteY4" fmla="*/ 156606 h 214043"/>
                <a:gd name="connsiteX5" fmla="*/ 121625 w 168545"/>
                <a:gd name="connsiteY5" fmla="*/ 80406 h 214043"/>
                <a:gd name="connsiteX6" fmla="*/ 104957 w 168545"/>
                <a:gd name="connsiteY6" fmla="*/ 8968 h 214043"/>
                <a:gd name="connsiteX7" fmla="*/ 47807 w 168545"/>
                <a:gd name="connsiteY7" fmla="*/ 1824 h 214043"/>
                <a:gd name="connsiteX8" fmla="*/ 182 w 168545"/>
                <a:gd name="connsiteY8" fmla="*/ 28018 h 214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8545" h="214043">
                  <a:moveTo>
                    <a:pt x="182" y="28018"/>
                  </a:moveTo>
                  <a:cubicBezTo>
                    <a:pt x="-2596" y="45877"/>
                    <a:pt x="27169" y="84375"/>
                    <a:pt x="31138" y="108981"/>
                  </a:cubicBezTo>
                  <a:cubicBezTo>
                    <a:pt x="35107" y="133587"/>
                    <a:pt x="4944" y="158194"/>
                    <a:pt x="23994" y="175656"/>
                  </a:cubicBezTo>
                  <a:cubicBezTo>
                    <a:pt x="43044" y="193118"/>
                    <a:pt x="121626" y="216931"/>
                    <a:pt x="145438" y="213756"/>
                  </a:cubicBezTo>
                  <a:cubicBezTo>
                    <a:pt x="169251" y="210581"/>
                    <a:pt x="170838" y="178831"/>
                    <a:pt x="166869" y="156606"/>
                  </a:cubicBezTo>
                  <a:cubicBezTo>
                    <a:pt x="162900" y="134381"/>
                    <a:pt x="131944" y="105012"/>
                    <a:pt x="121625" y="80406"/>
                  </a:cubicBezTo>
                  <a:cubicBezTo>
                    <a:pt x="111306" y="55800"/>
                    <a:pt x="117260" y="22065"/>
                    <a:pt x="104957" y="8968"/>
                  </a:cubicBezTo>
                  <a:cubicBezTo>
                    <a:pt x="92654" y="-4129"/>
                    <a:pt x="64476" y="633"/>
                    <a:pt x="47807" y="1824"/>
                  </a:cubicBezTo>
                  <a:cubicBezTo>
                    <a:pt x="31138" y="3015"/>
                    <a:pt x="2960" y="10159"/>
                    <a:pt x="182" y="28018"/>
                  </a:cubicBezTo>
                  <a:close/>
                </a:path>
              </a:pathLst>
            </a:custGeom>
            <a:solidFill>
              <a:schemeClr val="accent4">
                <a:alpha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  <p:sp>
          <p:nvSpPr>
            <p:cNvPr id="177" name="Forme libre : forme 176">
              <a:extLst>
                <a:ext uri="{FF2B5EF4-FFF2-40B4-BE49-F238E27FC236}">
                  <a16:creationId xmlns:a16="http://schemas.microsoft.com/office/drawing/2014/main" id="{AF344F41-BAE9-41FB-BCD4-0A70A2C7F032}"/>
                </a:ext>
              </a:extLst>
            </p:cNvPr>
            <p:cNvSpPr/>
            <p:nvPr/>
          </p:nvSpPr>
          <p:spPr>
            <a:xfrm>
              <a:off x="5050253" y="793608"/>
              <a:ext cx="416079" cy="374199"/>
            </a:xfrm>
            <a:custGeom>
              <a:avLst/>
              <a:gdLst>
                <a:gd name="connsiteX0" fmla="*/ 83722 w 416079"/>
                <a:gd name="connsiteY0" fmla="*/ 130317 h 374199"/>
                <a:gd name="connsiteX1" fmla="*/ 378 w 416079"/>
                <a:gd name="connsiteY1" fmla="*/ 244617 h 374199"/>
                <a:gd name="connsiteX2" fmla="*/ 119441 w 416079"/>
                <a:gd name="connsiteY2" fmla="*/ 256523 h 374199"/>
                <a:gd name="connsiteX3" fmla="*/ 138491 w 416079"/>
                <a:gd name="connsiteY3" fmla="*/ 370823 h 374199"/>
                <a:gd name="connsiteX4" fmla="*/ 245647 w 416079"/>
                <a:gd name="connsiteY4" fmla="*/ 335105 h 374199"/>
                <a:gd name="connsiteX5" fmla="*/ 281366 w 416079"/>
                <a:gd name="connsiteY5" fmla="*/ 244617 h 374199"/>
                <a:gd name="connsiteX6" fmla="*/ 414716 w 416079"/>
                <a:gd name="connsiteY6" fmla="*/ 185086 h 374199"/>
                <a:gd name="connsiteX7" fmla="*/ 352803 w 416079"/>
                <a:gd name="connsiteY7" fmla="*/ 139842 h 374199"/>
                <a:gd name="connsiteX8" fmla="*/ 390903 w 416079"/>
                <a:gd name="connsiteY8" fmla="*/ 42211 h 374199"/>
                <a:gd name="connsiteX9" fmla="*/ 262316 w 416079"/>
                <a:gd name="connsiteY9" fmla="*/ 46973 h 374199"/>
                <a:gd name="connsiteX10" fmla="*/ 231360 w 416079"/>
                <a:gd name="connsiteY10" fmla="*/ 92217 h 374199"/>
                <a:gd name="connsiteX11" fmla="*/ 152778 w 416079"/>
                <a:gd name="connsiteY11" fmla="*/ 4111 h 374199"/>
                <a:gd name="connsiteX12" fmla="*/ 119441 w 416079"/>
                <a:gd name="connsiteY12" fmla="*/ 23161 h 374199"/>
                <a:gd name="connsiteX13" fmla="*/ 140872 w 416079"/>
                <a:gd name="connsiteY13" fmla="*/ 99361 h 374199"/>
                <a:gd name="connsiteX14" fmla="*/ 83722 w 416079"/>
                <a:gd name="connsiteY14" fmla="*/ 130317 h 374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16079" h="374199">
                  <a:moveTo>
                    <a:pt x="83722" y="130317"/>
                  </a:moveTo>
                  <a:cubicBezTo>
                    <a:pt x="60306" y="154526"/>
                    <a:pt x="-5575" y="223583"/>
                    <a:pt x="378" y="244617"/>
                  </a:cubicBezTo>
                  <a:cubicBezTo>
                    <a:pt x="6331" y="265651"/>
                    <a:pt x="96422" y="235489"/>
                    <a:pt x="119441" y="256523"/>
                  </a:cubicBezTo>
                  <a:cubicBezTo>
                    <a:pt x="142460" y="277557"/>
                    <a:pt x="117457" y="357726"/>
                    <a:pt x="138491" y="370823"/>
                  </a:cubicBezTo>
                  <a:cubicBezTo>
                    <a:pt x="159525" y="383920"/>
                    <a:pt x="221835" y="356139"/>
                    <a:pt x="245647" y="335105"/>
                  </a:cubicBezTo>
                  <a:cubicBezTo>
                    <a:pt x="269459" y="314071"/>
                    <a:pt x="253188" y="269620"/>
                    <a:pt x="281366" y="244617"/>
                  </a:cubicBezTo>
                  <a:cubicBezTo>
                    <a:pt x="309544" y="219614"/>
                    <a:pt x="402810" y="202548"/>
                    <a:pt x="414716" y="185086"/>
                  </a:cubicBezTo>
                  <a:cubicBezTo>
                    <a:pt x="426622" y="167624"/>
                    <a:pt x="356772" y="163655"/>
                    <a:pt x="352803" y="139842"/>
                  </a:cubicBezTo>
                  <a:cubicBezTo>
                    <a:pt x="348834" y="116029"/>
                    <a:pt x="405984" y="57689"/>
                    <a:pt x="390903" y="42211"/>
                  </a:cubicBezTo>
                  <a:cubicBezTo>
                    <a:pt x="375822" y="26733"/>
                    <a:pt x="288907" y="38639"/>
                    <a:pt x="262316" y="46973"/>
                  </a:cubicBezTo>
                  <a:cubicBezTo>
                    <a:pt x="235725" y="55307"/>
                    <a:pt x="249616" y="99361"/>
                    <a:pt x="231360" y="92217"/>
                  </a:cubicBezTo>
                  <a:cubicBezTo>
                    <a:pt x="213104" y="85073"/>
                    <a:pt x="171431" y="15620"/>
                    <a:pt x="152778" y="4111"/>
                  </a:cubicBezTo>
                  <a:cubicBezTo>
                    <a:pt x="134125" y="-7398"/>
                    <a:pt x="121425" y="7286"/>
                    <a:pt x="119441" y="23161"/>
                  </a:cubicBezTo>
                  <a:cubicBezTo>
                    <a:pt x="117457" y="39036"/>
                    <a:pt x="145635" y="84677"/>
                    <a:pt x="140872" y="99361"/>
                  </a:cubicBezTo>
                  <a:cubicBezTo>
                    <a:pt x="136109" y="114045"/>
                    <a:pt x="107138" y="106108"/>
                    <a:pt x="83722" y="130317"/>
                  </a:cubicBezTo>
                  <a:close/>
                </a:path>
              </a:pathLst>
            </a:custGeom>
            <a:solidFill>
              <a:schemeClr val="accent4">
                <a:alpha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  <p:sp>
          <p:nvSpPr>
            <p:cNvPr id="178" name="Forme libre : forme 177">
              <a:extLst>
                <a:ext uri="{FF2B5EF4-FFF2-40B4-BE49-F238E27FC236}">
                  <a16:creationId xmlns:a16="http://schemas.microsoft.com/office/drawing/2014/main" id="{C2313EE8-2129-4C5B-B6A4-29A35348A606}"/>
                </a:ext>
              </a:extLst>
            </p:cNvPr>
            <p:cNvSpPr/>
            <p:nvPr/>
          </p:nvSpPr>
          <p:spPr>
            <a:xfrm>
              <a:off x="4069167" y="993600"/>
              <a:ext cx="335682" cy="232260"/>
            </a:xfrm>
            <a:custGeom>
              <a:avLst/>
              <a:gdLst>
                <a:gd name="connsiteX0" fmla="*/ 205177 w 335682"/>
                <a:gd name="connsiteY0" fmla="*/ 1763 h 232260"/>
                <a:gd name="connsiteX1" fmla="*/ 300427 w 335682"/>
                <a:gd name="connsiteY1" fmla="*/ 16050 h 232260"/>
                <a:gd name="connsiteX2" fmla="*/ 333764 w 335682"/>
                <a:gd name="connsiteY2" fmla="*/ 116063 h 232260"/>
                <a:gd name="connsiteX3" fmla="*/ 250421 w 335682"/>
                <a:gd name="connsiteY3" fmla="*/ 154163 h 232260"/>
                <a:gd name="connsiteX4" fmla="*/ 259946 w 335682"/>
                <a:gd name="connsiteY4" fmla="*/ 220838 h 232260"/>
                <a:gd name="connsiteX5" fmla="*/ 140883 w 335682"/>
                <a:gd name="connsiteY5" fmla="*/ 206550 h 232260"/>
                <a:gd name="connsiteX6" fmla="*/ 71827 w 335682"/>
                <a:gd name="connsiteY6" fmla="*/ 230363 h 232260"/>
                <a:gd name="connsiteX7" fmla="*/ 62302 w 335682"/>
                <a:gd name="connsiteY7" fmla="*/ 147019 h 232260"/>
                <a:gd name="connsiteX8" fmla="*/ 389 w 335682"/>
                <a:gd name="connsiteY8" fmla="*/ 111300 h 232260"/>
                <a:gd name="connsiteX9" fmla="*/ 95639 w 335682"/>
                <a:gd name="connsiteY9" fmla="*/ 82725 h 232260"/>
                <a:gd name="connsiteX10" fmla="*/ 86114 w 335682"/>
                <a:gd name="connsiteY10" fmla="*/ 32719 h 232260"/>
                <a:gd name="connsiteX11" fmla="*/ 205177 w 335682"/>
                <a:gd name="connsiteY11" fmla="*/ 1763 h 232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35682" h="232260">
                  <a:moveTo>
                    <a:pt x="205177" y="1763"/>
                  </a:moveTo>
                  <a:cubicBezTo>
                    <a:pt x="240896" y="-1015"/>
                    <a:pt x="278996" y="-3000"/>
                    <a:pt x="300427" y="16050"/>
                  </a:cubicBezTo>
                  <a:cubicBezTo>
                    <a:pt x="321858" y="35100"/>
                    <a:pt x="342098" y="93044"/>
                    <a:pt x="333764" y="116063"/>
                  </a:cubicBezTo>
                  <a:cubicBezTo>
                    <a:pt x="325430" y="139082"/>
                    <a:pt x="262724" y="136701"/>
                    <a:pt x="250421" y="154163"/>
                  </a:cubicBezTo>
                  <a:cubicBezTo>
                    <a:pt x="238118" y="171626"/>
                    <a:pt x="278202" y="212107"/>
                    <a:pt x="259946" y="220838"/>
                  </a:cubicBezTo>
                  <a:cubicBezTo>
                    <a:pt x="241690" y="229569"/>
                    <a:pt x="172236" y="204963"/>
                    <a:pt x="140883" y="206550"/>
                  </a:cubicBezTo>
                  <a:cubicBezTo>
                    <a:pt x="109530" y="208137"/>
                    <a:pt x="84924" y="240285"/>
                    <a:pt x="71827" y="230363"/>
                  </a:cubicBezTo>
                  <a:cubicBezTo>
                    <a:pt x="58730" y="220441"/>
                    <a:pt x="74208" y="166863"/>
                    <a:pt x="62302" y="147019"/>
                  </a:cubicBezTo>
                  <a:cubicBezTo>
                    <a:pt x="50396" y="127175"/>
                    <a:pt x="-5167" y="122016"/>
                    <a:pt x="389" y="111300"/>
                  </a:cubicBezTo>
                  <a:cubicBezTo>
                    <a:pt x="5945" y="100584"/>
                    <a:pt x="81352" y="95822"/>
                    <a:pt x="95639" y="82725"/>
                  </a:cubicBezTo>
                  <a:cubicBezTo>
                    <a:pt x="109926" y="69628"/>
                    <a:pt x="70636" y="39466"/>
                    <a:pt x="86114" y="32719"/>
                  </a:cubicBezTo>
                  <a:cubicBezTo>
                    <a:pt x="101592" y="25972"/>
                    <a:pt x="169458" y="4541"/>
                    <a:pt x="205177" y="1763"/>
                  </a:cubicBezTo>
                  <a:close/>
                </a:path>
              </a:pathLst>
            </a:custGeom>
            <a:solidFill>
              <a:schemeClr val="accent4">
                <a:alpha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  <p:sp>
          <p:nvSpPr>
            <p:cNvPr id="179" name="Forme libre : forme 178">
              <a:extLst>
                <a:ext uri="{FF2B5EF4-FFF2-40B4-BE49-F238E27FC236}">
                  <a16:creationId xmlns:a16="http://schemas.microsoft.com/office/drawing/2014/main" id="{CF0337CE-81B0-411E-AEF8-073197ADE87A}"/>
                </a:ext>
              </a:extLst>
            </p:cNvPr>
            <p:cNvSpPr/>
            <p:nvPr/>
          </p:nvSpPr>
          <p:spPr>
            <a:xfrm>
              <a:off x="5640068" y="3250931"/>
              <a:ext cx="266418" cy="259040"/>
            </a:xfrm>
            <a:custGeom>
              <a:avLst/>
              <a:gdLst>
                <a:gd name="connsiteX0" fmla="*/ 165420 w 266418"/>
                <a:gd name="connsiteY0" fmla="*/ 9000 h 259040"/>
                <a:gd name="connsiteX1" fmla="*/ 179707 w 266418"/>
                <a:gd name="connsiteY1" fmla="*/ 97107 h 259040"/>
                <a:gd name="connsiteX2" fmla="*/ 265432 w 266418"/>
                <a:gd name="connsiteY2" fmla="*/ 175688 h 259040"/>
                <a:gd name="connsiteX3" fmla="*/ 115413 w 266418"/>
                <a:gd name="connsiteY3" fmla="*/ 259032 h 259040"/>
                <a:gd name="connsiteX4" fmla="*/ 1113 w 266418"/>
                <a:gd name="connsiteY4" fmla="*/ 170925 h 259040"/>
                <a:gd name="connsiteX5" fmla="*/ 58263 w 266418"/>
                <a:gd name="connsiteY5" fmla="*/ 132825 h 259040"/>
                <a:gd name="connsiteX6" fmla="*/ 74932 w 266418"/>
                <a:gd name="connsiteY6" fmla="*/ 18525 h 259040"/>
                <a:gd name="connsiteX7" fmla="*/ 165420 w 266418"/>
                <a:gd name="connsiteY7" fmla="*/ 9000 h 259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6418" h="259040">
                  <a:moveTo>
                    <a:pt x="165420" y="9000"/>
                  </a:moveTo>
                  <a:cubicBezTo>
                    <a:pt x="182883" y="22097"/>
                    <a:pt x="163038" y="69326"/>
                    <a:pt x="179707" y="97107"/>
                  </a:cubicBezTo>
                  <a:cubicBezTo>
                    <a:pt x="196376" y="124888"/>
                    <a:pt x="276148" y="148701"/>
                    <a:pt x="265432" y="175688"/>
                  </a:cubicBezTo>
                  <a:cubicBezTo>
                    <a:pt x="254716" y="202675"/>
                    <a:pt x="159466" y="259826"/>
                    <a:pt x="115413" y="259032"/>
                  </a:cubicBezTo>
                  <a:cubicBezTo>
                    <a:pt x="71360" y="258238"/>
                    <a:pt x="10638" y="191959"/>
                    <a:pt x="1113" y="170925"/>
                  </a:cubicBezTo>
                  <a:cubicBezTo>
                    <a:pt x="-8412" y="149891"/>
                    <a:pt x="45960" y="158225"/>
                    <a:pt x="58263" y="132825"/>
                  </a:cubicBezTo>
                  <a:cubicBezTo>
                    <a:pt x="70566" y="107425"/>
                    <a:pt x="57073" y="41544"/>
                    <a:pt x="74932" y="18525"/>
                  </a:cubicBezTo>
                  <a:cubicBezTo>
                    <a:pt x="92791" y="-4494"/>
                    <a:pt x="147957" y="-4097"/>
                    <a:pt x="165420" y="9000"/>
                  </a:cubicBezTo>
                  <a:close/>
                </a:path>
              </a:pathLst>
            </a:custGeom>
            <a:solidFill>
              <a:schemeClr val="accent4">
                <a:alpha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  <p:sp>
          <p:nvSpPr>
            <p:cNvPr id="180" name="Forme libre : forme 179">
              <a:extLst>
                <a:ext uri="{FF2B5EF4-FFF2-40B4-BE49-F238E27FC236}">
                  <a16:creationId xmlns:a16="http://schemas.microsoft.com/office/drawing/2014/main" id="{FC5E1BEF-FE7C-4E5A-8EEE-D54ED7474633}"/>
                </a:ext>
              </a:extLst>
            </p:cNvPr>
            <p:cNvSpPr/>
            <p:nvPr/>
          </p:nvSpPr>
          <p:spPr>
            <a:xfrm>
              <a:off x="6630302" y="2997859"/>
              <a:ext cx="247487" cy="217060"/>
            </a:xfrm>
            <a:custGeom>
              <a:avLst/>
              <a:gdLst>
                <a:gd name="connsiteX0" fmla="*/ 106254 w 247487"/>
                <a:gd name="connsiteY0" fmla="*/ 135 h 217060"/>
                <a:gd name="connsiteX1" fmla="*/ 1479 w 247487"/>
                <a:gd name="connsiteY1" fmla="*/ 109672 h 217060"/>
                <a:gd name="connsiteX2" fmla="*/ 49104 w 247487"/>
                <a:gd name="connsiteY2" fmla="*/ 185872 h 217060"/>
                <a:gd name="connsiteX3" fmla="*/ 111017 w 247487"/>
                <a:gd name="connsiteY3" fmla="*/ 176347 h 217060"/>
                <a:gd name="connsiteX4" fmla="*/ 146736 w 247487"/>
                <a:gd name="connsiteY4" fmla="*/ 216829 h 217060"/>
                <a:gd name="connsiteX5" fmla="*/ 230079 w 247487"/>
                <a:gd name="connsiteY5" fmla="*/ 154916 h 217060"/>
                <a:gd name="connsiteX6" fmla="*/ 239604 w 247487"/>
                <a:gd name="connsiteY6" fmla="*/ 40616 h 217060"/>
                <a:gd name="connsiteX7" fmla="*/ 137211 w 247487"/>
                <a:gd name="connsiteY7" fmla="*/ 85860 h 217060"/>
                <a:gd name="connsiteX8" fmla="*/ 106254 w 247487"/>
                <a:gd name="connsiteY8" fmla="*/ 135 h 217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7487" h="217060">
                  <a:moveTo>
                    <a:pt x="106254" y="135"/>
                  </a:moveTo>
                  <a:cubicBezTo>
                    <a:pt x="83632" y="4104"/>
                    <a:pt x="11004" y="78716"/>
                    <a:pt x="1479" y="109672"/>
                  </a:cubicBezTo>
                  <a:cubicBezTo>
                    <a:pt x="-8046" y="140628"/>
                    <a:pt x="30848" y="174760"/>
                    <a:pt x="49104" y="185872"/>
                  </a:cubicBezTo>
                  <a:cubicBezTo>
                    <a:pt x="67360" y="196985"/>
                    <a:pt x="94745" y="171188"/>
                    <a:pt x="111017" y="176347"/>
                  </a:cubicBezTo>
                  <a:cubicBezTo>
                    <a:pt x="127289" y="181506"/>
                    <a:pt x="126892" y="220401"/>
                    <a:pt x="146736" y="216829"/>
                  </a:cubicBezTo>
                  <a:cubicBezTo>
                    <a:pt x="166580" y="213257"/>
                    <a:pt x="214601" y="184285"/>
                    <a:pt x="230079" y="154916"/>
                  </a:cubicBezTo>
                  <a:cubicBezTo>
                    <a:pt x="245557" y="125547"/>
                    <a:pt x="255082" y="52125"/>
                    <a:pt x="239604" y="40616"/>
                  </a:cubicBezTo>
                  <a:cubicBezTo>
                    <a:pt x="224126" y="29107"/>
                    <a:pt x="155467" y="91019"/>
                    <a:pt x="137211" y="85860"/>
                  </a:cubicBezTo>
                  <a:cubicBezTo>
                    <a:pt x="118955" y="80701"/>
                    <a:pt x="128876" y="-3834"/>
                    <a:pt x="106254" y="135"/>
                  </a:cubicBezTo>
                  <a:close/>
                </a:path>
              </a:pathLst>
            </a:custGeom>
            <a:solidFill>
              <a:schemeClr val="accent4">
                <a:alpha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  <p:sp>
          <p:nvSpPr>
            <p:cNvPr id="181" name="Forme libre : forme 180">
              <a:extLst>
                <a:ext uri="{FF2B5EF4-FFF2-40B4-BE49-F238E27FC236}">
                  <a16:creationId xmlns:a16="http://schemas.microsoft.com/office/drawing/2014/main" id="{77FD9DC0-36C4-4B5A-8E1A-79BEC54F0A79}"/>
                </a:ext>
              </a:extLst>
            </p:cNvPr>
            <p:cNvSpPr/>
            <p:nvPr/>
          </p:nvSpPr>
          <p:spPr>
            <a:xfrm>
              <a:off x="6921344" y="3383170"/>
              <a:ext cx="1077276" cy="1256760"/>
            </a:xfrm>
            <a:custGeom>
              <a:avLst/>
              <a:gdLst>
                <a:gd name="connsiteX0" fmla="*/ 698656 w 1077276"/>
                <a:gd name="connsiteY0" fmla="*/ 13883 h 1284343"/>
                <a:gd name="connsiteX1" fmla="*/ 279556 w 1077276"/>
                <a:gd name="connsiteY1" fmla="*/ 404408 h 1284343"/>
                <a:gd name="connsiteX2" fmla="*/ 153350 w 1077276"/>
                <a:gd name="connsiteY2" fmla="*/ 490133 h 1284343"/>
                <a:gd name="connsiteX3" fmla="*/ 8094 w 1077276"/>
                <a:gd name="connsiteY3" fmla="*/ 718733 h 1284343"/>
                <a:gd name="connsiteX4" fmla="*/ 20000 w 1077276"/>
                <a:gd name="connsiteY4" fmla="*/ 835414 h 1284343"/>
                <a:gd name="connsiteX5" fmla="*/ 31906 w 1077276"/>
                <a:gd name="connsiteY5" fmla="*/ 909233 h 1284343"/>
                <a:gd name="connsiteX6" fmla="*/ 250981 w 1077276"/>
                <a:gd name="connsiteY6" fmla="*/ 1097352 h 1284343"/>
                <a:gd name="connsiteX7" fmla="*/ 350994 w 1077276"/>
                <a:gd name="connsiteY7" fmla="*/ 1075920 h 1284343"/>
                <a:gd name="connsiteX8" fmla="*/ 553400 w 1077276"/>
                <a:gd name="connsiteY8" fmla="*/ 1197364 h 1284343"/>
                <a:gd name="connsiteX9" fmla="*/ 734375 w 1077276"/>
                <a:gd name="connsiteY9" fmla="*/ 1283089 h 1284343"/>
                <a:gd name="connsiteX10" fmla="*/ 782000 w 1077276"/>
                <a:gd name="connsiteY10" fmla="*/ 1244989 h 1284343"/>
                <a:gd name="connsiteX11" fmla="*/ 898681 w 1077276"/>
                <a:gd name="connsiteY11" fmla="*/ 1197364 h 1284343"/>
                <a:gd name="connsiteX12" fmla="*/ 993931 w 1077276"/>
                <a:gd name="connsiteY12" fmla="*/ 1209270 h 1284343"/>
                <a:gd name="connsiteX13" fmla="*/ 991550 w 1077276"/>
                <a:gd name="connsiteY13" fmla="*/ 1114020 h 1284343"/>
                <a:gd name="connsiteX14" fmla="*/ 1077275 w 1077276"/>
                <a:gd name="connsiteY14" fmla="*/ 1023533 h 1284343"/>
                <a:gd name="connsiteX15" fmla="*/ 989169 w 1077276"/>
                <a:gd name="connsiteY15" fmla="*/ 837795 h 1284343"/>
                <a:gd name="connsiteX16" fmla="*/ 1039175 w 1077276"/>
                <a:gd name="connsiteY16" fmla="*/ 799695 h 1284343"/>
                <a:gd name="connsiteX17" fmla="*/ 1032031 w 1077276"/>
                <a:gd name="connsiteY17" fmla="*/ 740164 h 1284343"/>
                <a:gd name="connsiteX18" fmla="*/ 915350 w 1077276"/>
                <a:gd name="connsiteY18" fmla="*/ 563952 h 1284343"/>
                <a:gd name="connsiteX19" fmla="*/ 865344 w 1077276"/>
                <a:gd name="connsiteY19" fmla="*/ 571095 h 1284343"/>
                <a:gd name="connsiteX20" fmla="*/ 843912 w 1077276"/>
                <a:gd name="connsiteY20" fmla="*/ 633008 h 1284343"/>
                <a:gd name="connsiteX21" fmla="*/ 693894 w 1077276"/>
                <a:gd name="connsiteY21" fmla="*/ 613958 h 1284343"/>
                <a:gd name="connsiteX22" fmla="*/ 729612 w 1077276"/>
                <a:gd name="connsiteY22" fmla="*/ 544902 h 1284343"/>
                <a:gd name="connsiteX23" fmla="*/ 808194 w 1077276"/>
                <a:gd name="connsiteY23" fmla="*/ 428220 h 1284343"/>
                <a:gd name="connsiteX24" fmla="*/ 753425 w 1077276"/>
                <a:gd name="connsiteY24" fmla="*/ 387739 h 1284343"/>
                <a:gd name="connsiteX25" fmla="*/ 648650 w 1077276"/>
                <a:gd name="connsiteY25" fmla="*/ 137708 h 1284343"/>
                <a:gd name="connsiteX26" fmla="*/ 724850 w 1077276"/>
                <a:gd name="connsiteY26" fmla="*/ 90083 h 1284343"/>
                <a:gd name="connsiteX27" fmla="*/ 698656 w 1077276"/>
                <a:gd name="connsiteY27" fmla="*/ 13883 h 1284343"/>
                <a:gd name="connsiteX0" fmla="*/ 660556 w 1077276"/>
                <a:gd name="connsiteY0" fmla="*/ 17256 h 1256760"/>
                <a:gd name="connsiteX1" fmla="*/ 279556 w 1077276"/>
                <a:gd name="connsiteY1" fmla="*/ 376825 h 1256760"/>
                <a:gd name="connsiteX2" fmla="*/ 153350 w 1077276"/>
                <a:gd name="connsiteY2" fmla="*/ 462550 h 1256760"/>
                <a:gd name="connsiteX3" fmla="*/ 8094 w 1077276"/>
                <a:gd name="connsiteY3" fmla="*/ 691150 h 1256760"/>
                <a:gd name="connsiteX4" fmla="*/ 20000 w 1077276"/>
                <a:gd name="connsiteY4" fmla="*/ 807831 h 1256760"/>
                <a:gd name="connsiteX5" fmla="*/ 31906 w 1077276"/>
                <a:gd name="connsiteY5" fmla="*/ 881650 h 1256760"/>
                <a:gd name="connsiteX6" fmla="*/ 250981 w 1077276"/>
                <a:gd name="connsiteY6" fmla="*/ 1069769 h 1256760"/>
                <a:gd name="connsiteX7" fmla="*/ 350994 w 1077276"/>
                <a:gd name="connsiteY7" fmla="*/ 1048337 h 1256760"/>
                <a:gd name="connsiteX8" fmla="*/ 553400 w 1077276"/>
                <a:gd name="connsiteY8" fmla="*/ 1169781 h 1256760"/>
                <a:gd name="connsiteX9" fmla="*/ 734375 w 1077276"/>
                <a:gd name="connsiteY9" fmla="*/ 1255506 h 1256760"/>
                <a:gd name="connsiteX10" fmla="*/ 782000 w 1077276"/>
                <a:gd name="connsiteY10" fmla="*/ 1217406 h 1256760"/>
                <a:gd name="connsiteX11" fmla="*/ 898681 w 1077276"/>
                <a:gd name="connsiteY11" fmla="*/ 1169781 h 1256760"/>
                <a:gd name="connsiteX12" fmla="*/ 993931 w 1077276"/>
                <a:gd name="connsiteY12" fmla="*/ 1181687 h 1256760"/>
                <a:gd name="connsiteX13" fmla="*/ 991550 w 1077276"/>
                <a:gd name="connsiteY13" fmla="*/ 1086437 h 1256760"/>
                <a:gd name="connsiteX14" fmla="*/ 1077275 w 1077276"/>
                <a:gd name="connsiteY14" fmla="*/ 995950 h 1256760"/>
                <a:gd name="connsiteX15" fmla="*/ 989169 w 1077276"/>
                <a:gd name="connsiteY15" fmla="*/ 810212 h 1256760"/>
                <a:gd name="connsiteX16" fmla="*/ 1039175 w 1077276"/>
                <a:gd name="connsiteY16" fmla="*/ 772112 h 1256760"/>
                <a:gd name="connsiteX17" fmla="*/ 1032031 w 1077276"/>
                <a:gd name="connsiteY17" fmla="*/ 712581 h 1256760"/>
                <a:gd name="connsiteX18" fmla="*/ 915350 w 1077276"/>
                <a:gd name="connsiteY18" fmla="*/ 536369 h 1256760"/>
                <a:gd name="connsiteX19" fmla="*/ 865344 w 1077276"/>
                <a:gd name="connsiteY19" fmla="*/ 543512 h 1256760"/>
                <a:gd name="connsiteX20" fmla="*/ 843912 w 1077276"/>
                <a:gd name="connsiteY20" fmla="*/ 605425 h 1256760"/>
                <a:gd name="connsiteX21" fmla="*/ 693894 w 1077276"/>
                <a:gd name="connsiteY21" fmla="*/ 586375 h 1256760"/>
                <a:gd name="connsiteX22" fmla="*/ 729612 w 1077276"/>
                <a:gd name="connsiteY22" fmla="*/ 517319 h 1256760"/>
                <a:gd name="connsiteX23" fmla="*/ 808194 w 1077276"/>
                <a:gd name="connsiteY23" fmla="*/ 400637 h 1256760"/>
                <a:gd name="connsiteX24" fmla="*/ 753425 w 1077276"/>
                <a:gd name="connsiteY24" fmla="*/ 360156 h 1256760"/>
                <a:gd name="connsiteX25" fmla="*/ 648650 w 1077276"/>
                <a:gd name="connsiteY25" fmla="*/ 110125 h 1256760"/>
                <a:gd name="connsiteX26" fmla="*/ 724850 w 1077276"/>
                <a:gd name="connsiteY26" fmla="*/ 62500 h 1256760"/>
                <a:gd name="connsiteX27" fmla="*/ 660556 w 1077276"/>
                <a:gd name="connsiteY27" fmla="*/ 17256 h 12567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077276" h="1256760">
                  <a:moveTo>
                    <a:pt x="660556" y="17256"/>
                  </a:moveTo>
                  <a:cubicBezTo>
                    <a:pt x="586340" y="69644"/>
                    <a:pt x="364090" y="302609"/>
                    <a:pt x="279556" y="376825"/>
                  </a:cubicBezTo>
                  <a:cubicBezTo>
                    <a:pt x="195022" y="451041"/>
                    <a:pt x="198594" y="410163"/>
                    <a:pt x="153350" y="462550"/>
                  </a:cubicBezTo>
                  <a:cubicBezTo>
                    <a:pt x="108106" y="514938"/>
                    <a:pt x="30319" y="633603"/>
                    <a:pt x="8094" y="691150"/>
                  </a:cubicBezTo>
                  <a:cubicBezTo>
                    <a:pt x="-14131" y="748697"/>
                    <a:pt x="16031" y="776081"/>
                    <a:pt x="20000" y="807831"/>
                  </a:cubicBezTo>
                  <a:cubicBezTo>
                    <a:pt x="23969" y="839581"/>
                    <a:pt x="-6591" y="837994"/>
                    <a:pt x="31906" y="881650"/>
                  </a:cubicBezTo>
                  <a:cubicBezTo>
                    <a:pt x="70403" y="925306"/>
                    <a:pt x="197800" y="1041988"/>
                    <a:pt x="250981" y="1069769"/>
                  </a:cubicBezTo>
                  <a:cubicBezTo>
                    <a:pt x="304162" y="1097550"/>
                    <a:pt x="300591" y="1031668"/>
                    <a:pt x="350994" y="1048337"/>
                  </a:cubicBezTo>
                  <a:cubicBezTo>
                    <a:pt x="401397" y="1065006"/>
                    <a:pt x="489503" y="1135253"/>
                    <a:pt x="553400" y="1169781"/>
                  </a:cubicBezTo>
                  <a:cubicBezTo>
                    <a:pt x="617297" y="1204309"/>
                    <a:pt x="696275" y="1247569"/>
                    <a:pt x="734375" y="1255506"/>
                  </a:cubicBezTo>
                  <a:cubicBezTo>
                    <a:pt x="772475" y="1263443"/>
                    <a:pt x="754616" y="1231693"/>
                    <a:pt x="782000" y="1217406"/>
                  </a:cubicBezTo>
                  <a:cubicBezTo>
                    <a:pt x="809384" y="1203119"/>
                    <a:pt x="863359" y="1175734"/>
                    <a:pt x="898681" y="1169781"/>
                  </a:cubicBezTo>
                  <a:cubicBezTo>
                    <a:pt x="934003" y="1163828"/>
                    <a:pt x="978453" y="1195578"/>
                    <a:pt x="993931" y="1181687"/>
                  </a:cubicBezTo>
                  <a:cubicBezTo>
                    <a:pt x="1009409" y="1167796"/>
                    <a:pt x="977659" y="1117393"/>
                    <a:pt x="991550" y="1086437"/>
                  </a:cubicBezTo>
                  <a:cubicBezTo>
                    <a:pt x="1005441" y="1055481"/>
                    <a:pt x="1077672" y="1041987"/>
                    <a:pt x="1077275" y="995950"/>
                  </a:cubicBezTo>
                  <a:cubicBezTo>
                    <a:pt x="1076878" y="949913"/>
                    <a:pt x="995519" y="847518"/>
                    <a:pt x="989169" y="810212"/>
                  </a:cubicBezTo>
                  <a:cubicBezTo>
                    <a:pt x="982819" y="772906"/>
                    <a:pt x="1032031" y="788384"/>
                    <a:pt x="1039175" y="772112"/>
                  </a:cubicBezTo>
                  <a:cubicBezTo>
                    <a:pt x="1046319" y="755840"/>
                    <a:pt x="1052669" y="751872"/>
                    <a:pt x="1032031" y="712581"/>
                  </a:cubicBezTo>
                  <a:cubicBezTo>
                    <a:pt x="1011394" y="673291"/>
                    <a:pt x="943131" y="564547"/>
                    <a:pt x="915350" y="536369"/>
                  </a:cubicBezTo>
                  <a:cubicBezTo>
                    <a:pt x="887569" y="508191"/>
                    <a:pt x="877250" y="532003"/>
                    <a:pt x="865344" y="543512"/>
                  </a:cubicBezTo>
                  <a:cubicBezTo>
                    <a:pt x="853438" y="555021"/>
                    <a:pt x="872487" y="598281"/>
                    <a:pt x="843912" y="605425"/>
                  </a:cubicBezTo>
                  <a:cubicBezTo>
                    <a:pt x="815337" y="612569"/>
                    <a:pt x="712944" y="601059"/>
                    <a:pt x="693894" y="586375"/>
                  </a:cubicBezTo>
                  <a:cubicBezTo>
                    <a:pt x="674844" y="571691"/>
                    <a:pt x="710562" y="548275"/>
                    <a:pt x="729612" y="517319"/>
                  </a:cubicBezTo>
                  <a:cubicBezTo>
                    <a:pt x="748662" y="486363"/>
                    <a:pt x="804225" y="426831"/>
                    <a:pt x="808194" y="400637"/>
                  </a:cubicBezTo>
                  <a:cubicBezTo>
                    <a:pt x="812163" y="374443"/>
                    <a:pt x="780016" y="408575"/>
                    <a:pt x="753425" y="360156"/>
                  </a:cubicBezTo>
                  <a:cubicBezTo>
                    <a:pt x="726834" y="311737"/>
                    <a:pt x="653412" y="159734"/>
                    <a:pt x="648650" y="110125"/>
                  </a:cubicBezTo>
                  <a:cubicBezTo>
                    <a:pt x="643888" y="60516"/>
                    <a:pt x="722866" y="77978"/>
                    <a:pt x="724850" y="62500"/>
                  </a:cubicBezTo>
                  <a:cubicBezTo>
                    <a:pt x="726834" y="47022"/>
                    <a:pt x="734772" y="-35132"/>
                    <a:pt x="660556" y="17256"/>
                  </a:cubicBezTo>
                  <a:close/>
                </a:path>
              </a:pathLst>
            </a:custGeom>
            <a:solidFill>
              <a:schemeClr val="accent4">
                <a:alpha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  <p:sp>
          <p:nvSpPr>
            <p:cNvPr id="182" name="Forme libre : forme 181">
              <a:extLst>
                <a:ext uri="{FF2B5EF4-FFF2-40B4-BE49-F238E27FC236}">
                  <a16:creationId xmlns:a16="http://schemas.microsoft.com/office/drawing/2014/main" id="{3AED8481-0A54-46FD-9688-233FD5D52A2F}"/>
                </a:ext>
              </a:extLst>
            </p:cNvPr>
            <p:cNvSpPr/>
            <p:nvPr/>
          </p:nvSpPr>
          <p:spPr>
            <a:xfrm>
              <a:off x="7564501" y="1750106"/>
              <a:ext cx="340792" cy="362546"/>
            </a:xfrm>
            <a:custGeom>
              <a:avLst/>
              <a:gdLst>
                <a:gd name="connsiteX0" fmla="*/ 31687 w 340792"/>
                <a:gd name="connsiteY0" fmla="*/ 114413 h 362546"/>
                <a:gd name="connsiteX1" fmla="*/ 41212 w 340792"/>
                <a:gd name="connsiteY1" fmla="*/ 219188 h 362546"/>
                <a:gd name="connsiteX2" fmla="*/ 730 w 340792"/>
                <a:gd name="connsiteY2" fmla="*/ 300150 h 362546"/>
                <a:gd name="connsiteX3" fmla="*/ 81693 w 340792"/>
                <a:gd name="connsiteY3" fmla="*/ 362063 h 362546"/>
                <a:gd name="connsiteX4" fmla="*/ 205518 w 340792"/>
                <a:gd name="connsiteY4" fmla="*/ 266813 h 362546"/>
                <a:gd name="connsiteX5" fmla="*/ 241237 w 340792"/>
                <a:gd name="connsiteY5" fmla="*/ 314438 h 362546"/>
                <a:gd name="connsiteX6" fmla="*/ 338868 w 340792"/>
                <a:gd name="connsiteY6" fmla="*/ 262050 h 362546"/>
                <a:gd name="connsiteX7" fmla="*/ 298387 w 340792"/>
                <a:gd name="connsiteY7" fmla="*/ 183469 h 362546"/>
                <a:gd name="connsiteX8" fmla="*/ 205518 w 340792"/>
                <a:gd name="connsiteY8" fmla="*/ 97744 h 362546"/>
                <a:gd name="connsiteX9" fmla="*/ 148368 w 340792"/>
                <a:gd name="connsiteY9" fmla="*/ 113 h 362546"/>
                <a:gd name="connsiteX10" fmla="*/ 81693 w 340792"/>
                <a:gd name="connsiteY10" fmla="*/ 78694 h 362546"/>
                <a:gd name="connsiteX11" fmla="*/ 31687 w 340792"/>
                <a:gd name="connsiteY11" fmla="*/ 114413 h 362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0792" h="362546">
                  <a:moveTo>
                    <a:pt x="31687" y="114413"/>
                  </a:moveTo>
                  <a:cubicBezTo>
                    <a:pt x="24940" y="137829"/>
                    <a:pt x="46371" y="188232"/>
                    <a:pt x="41212" y="219188"/>
                  </a:cubicBezTo>
                  <a:cubicBezTo>
                    <a:pt x="36053" y="250144"/>
                    <a:pt x="-6017" y="276338"/>
                    <a:pt x="730" y="300150"/>
                  </a:cubicBezTo>
                  <a:cubicBezTo>
                    <a:pt x="7477" y="323962"/>
                    <a:pt x="47562" y="367619"/>
                    <a:pt x="81693" y="362063"/>
                  </a:cubicBezTo>
                  <a:cubicBezTo>
                    <a:pt x="115824" y="356507"/>
                    <a:pt x="178927" y="274750"/>
                    <a:pt x="205518" y="266813"/>
                  </a:cubicBezTo>
                  <a:cubicBezTo>
                    <a:pt x="232109" y="258876"/>
                    <a:pt x="219012" y="315232"/>
                    <a:pt x="241237" y="314438"/>
                  </a:cubicBezTo>
                  <a:cubicBezTo>
                    <a:pt x="263462" y="313644"/>
                    <a:pt x="329343" y="283878"/>
                    <a:pt x="338868" y="262050"/>
                  </a:cubicBezTo>
                  <a:cubicBezTo>
                    <a:pt x="348393" y="240222"/>
                    <a:pt x="320612" y="210853"/>
                    <a:pt x="298387" y="183469"/>
                  </a:cubicBezTo>
                  <a:cubicBezTo>
                    <a:pt x="276162" y="156085"/>
                    <a:pt x="230521" y="128303"/>
                    <a:pt x="205518" y="97744"/>
                  </a:cubicBezTo>
                  <a:cubicBezTo>
                    <a:pt x="180515" y="67185"/>
                    <a:pt x="169006" y="3288"/>
                    <a:pt x="148368" y="113"/>
                  </a:cubicBezTo>
                  <a:cubicBezTo>
                    <a:pt x="127731" y="-3062"/>
                    <a:pt x="99949" y="61232"/>
                    <a:pt x="81693" y="78694"/>
                  </a:cubicBezTo>
                  <a:cubicBezTo>
                    <a:pt x="63437" y="96156"/>
                    <a:pt x="38434" y="90997"/>
                    <a:pt x="31687" y="114413"/>
                  </a:cubicBezTo>
                  <a:close/>
                </a:path>
              </a:pathLst>
            </a:custGeom>
            <a:solidFill>
              <a:schemeClr val="accent4">
                <a:alpha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  <p:sp>
          <p:nvSpPr>
            <p:cNvPr id="183" name="Forme libre : forme 182">
              <a:extLst>
                <a:ext uri="{FF2B5EF4-FFF2-40B4-BE49-F238E27FC236}">
                  <a16:creationId xmlns:a16="http://schemas.microsoft.com/office/drawing/2014/main" id="{8C42CCC0-680E-4A8E-90BD-A24584EFF81A}"/>
                </a:ext>
              </a:extLst>
            </p:cNvPr>
            <p:cNvSpPr/>
            <p:nvPr/>
          </p:nvSpPr>
          <p:spPr>
            <a:xfrm>
              <a:off x="5284825" y="4090334"/>
              <a:ext cx="457902" cy="459425"/>
            </a:xfrm>
            <a:custGeom>
              <a:avLst/>
              <a:gdLst>
                <a:gd name="connsiteX0" fmla="*/ 211100 w 457902"/>
                <a:gd name="connsiteY0" fmla="*/ 72091 h 459425"/>
                <a:gd name="connsiteX1" fmla="*/ 111088 w 457902"/>
                <a:gd name="connsiteY1" fmla="*/ 153054 h 459425"/>
                <a:gd name="connsiteX2" fmla="*/ 1550 w 457902"/>
                <a:gd name="connsiteY2" fmla="*/ 148291 h 459425"/>
                <a:gd name="connsiteX3" fmla="*/ 58700 w 457902"/>
                <a:gd name="connsiteY3" fmla="*/ 253066 h 459425"/>
                <a:gd name="connsiteX4" fmla="*/ 220625 w 457902"/>
                <a:gd name="connsiteY4" fmla="*/ 457854 h 459425"/>
                <a:gd name="connsiteX5" fmla="*/ 315875 w 457902"/>
                <a:gd name="connsiteY5" fmla="*/ 343554 h 459425"/>
                <a:gd name="connsiteX6" fmla="*/ 449225 w 457902"/>
                <a:gd name="connsiteY6" fmla="*/ 267354 h 459425"/>
                <a:gd name="connsiteX7" fmla="*/ 434938 w 457902"/>
                <a:gd name="connsiteY7" fmla="*/ 114954 h 459425"/>
                <a:gd name="connsiteX8" fmla="*/ 353975 w 457902"/>
                <a:gd name="connsiteY8" fmla="*/ 654 h 459425"/>
                <a:gd name="connsiteX9" fmla="*/ 211100 w 457902"/>
                <a:gd name="connsiteY9" fmla="*/ 72091 h 459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57902" h="459425">
                  <a:moveTo>
                    <a:pt x="211100" y="72091"/>
                  </a:moveTo>
                  <a:cubicBezTo>
                    <a:pt x="170619" y="97491"/>
                    <a:pt x="146013" y="140354"/>
                    <a:pt x="111088" y="153054"/>
                  </a:cubicBezTo>
                  <a:cubicBezTo>
                    <a:pt x="76163" y="165754"/>
                    <a:pt x="10281" y="131622"/>
                    <a:pt x="1550" y="148291"/>
                  </a:cubicBezTo>
                  <a:cubicBezTo>
                    <a:pt x="-7181" y="164960"/>
                    <a:pt x="22187" y="201472"/>
                    <a:pt x="58700" y="253066"/>
                  </a:cubicBezTo>
                  <a:cubicBezTo>
                    <a:pt x="95212" y="304660"/>
                    <a:pt x="177763" y="442773"/>
                    <a:pt x="220625" y="457854"/>
                  </a:cubicBezTo>
                  <a:cubicBezTo>
                    <a:pt x="263487" y="472935"/>
                    <a:pt x="277775" y="375304"/>
                    <a:pt x="315875" y="343554"/>
                  </a:cubicBezTo>
                  <a:cubicBezTo>
                    <a:pt x="353975" y="311804"/>
                    <a:pt x="429381" y="305454"/>
                    <a:pt x="449225" y="267354"/>
                  </a:cubicBezTo>
                  <a:cubicBezTo>
                    <a:pt x="469069" y="229254"/>
                    <a:pt x="450813" y="159404"/>
                    <a:pt x="434938" y="114954"/>
                  </a:cubicBezTo>
                  <a:cubicBezTo>
                    <a:pt x="419063" y="70504"/>
                    <a:pt x="388900" y="7798"/>
                    <a:pt x="353975" y="654"/>
                  </a:cubicBezTo>
                  <a:cubicBezTo>
                    <a:pt x="319050" y="-6490"/>
                    <a:pt x="251581" y="46691"/>
                    <a:pt x="211100" y="72091"/>
                  </a:cubicBezTo>
                  <a:close/>
                </a:path>
              </a:pathLst>
            </a:custGeom>
            <a:solidFill>
              <a:schemeClr val="accent4">
                <a:alpha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  <p:sp>
          <p:nvSpPr>
            <p:cNvPr id="184" name="Forme libre : forme 183">
              <a:extLst>
                <a:ext uri="{FF2B5EF4-FFF2-40B4-BE49-F238E27FC236}">
                  <a16:creationId xmlns:a16="http://schemas.microsoft.com/office/drawing/2014/main" id="{C95A262F-6B11-4A10-B18D-1246AC031656}"/>
                </a:ext>
              </a:extLst>
            </p:cNvPr>
            <p:cNvSpPr/>
            <p:nvPr/>
          </p:nvSpPr>
          <p:spPr>
            <a:xfrm>
              <a:off x="5196932" y="5379205"/>
              <a:ext cx="843907" cy="831476"/>
            </a:xfrm>
            <a:custGeom>
              <a:avLst/>
              <a:gdLst>
                <a:gd name="connsiteX0" fmla="*/ 3718 w 843907"/>
                <a:gd name="connsiteY0" fmla="*/ 111958 h 831476"/>
                <a:gd name="connsiteX1" fmla="*/ 137068 w 843907"/>
                <a:gd name="connsiteY1" fmla="*/ 2420 h 831476"/>
                <a:gd name="connsiteX2" fmla="*/ 375193 w 843907"/>
                <a:gd name="connsiteY2" fmla="*/ 45283 h 831476"/>
                <a:gd name="connsiteX3" fmla="*/ 351381 w 843907"/>
                <a:gd name="connsiteY3" fmla="*/ 150058 h 831476"/>
                <a:gd name="connsiteX4" fmla="*/ 751431 w 843907"/>
                <a:gd name="connsiteY4" fmla="*/ 269120 h 831476"/>
                <a:gd name="connsiteX5" fmla="*/ 803818 w 843907"/>
                <a:gd name="connsiteY5" fmla="*/ 411995 h 831476"/>
                <a:gd name="connsiteX6" fmla="*/ 837156 w 843907"/>
                <a:gd name="connsiteY6" fmla="*/ 459620 h 831476"/>
                <a:gd name="connsiteX7" fmla="*/ 665706 w 843907"/>
                <a:gd name="connsiteY7" fmla="*/ 683458 h 831476"/>
                <a:gd name="connsiteX8" fmla="*/ 475206 w 843907"/>
                <a:gd name="connsiteY8" fmla="*/ 831095 h 831476"/>
                <a:gd name="connsiteX9" fmla="*/ 365668 w 843907"/>
                <a:gd name="connsiteY9" fmla="*/ 726320 h 831476"/>
                <a:gd name="connsiteX10" fmla="*/ 279943 w 843907"/>
                <a:gd name="connsiteY10" fmla="*/ 731083 h 831476"/>
                <a:gd name="connsiteX11" fmla="*/ 184693 w 843907"/>
                <a:gd name="connsiteY11" fmla="*/ 769183 h 831476"/>
                <a:gd name="connsiteX12" fmla="*/ 141831 w 843907"/>
                <a:gd name="connsiteY12" fmla="*/ 750133 h 831476"/>
                <a:gd name="connsiteX13" fmla="*/ 51343 w 843907"/>
                <a:gd name="connsiteY13" fmla="*/ 616783 h 831476"/>
                <a:gd name="connsiteX14" fmla="*/ 22768 w 843907"/>
                <a:gd name="connsiteY14" fmla="*/ 464383 h 831476"/>
                <a:gd name="connsiteX15" fmla="*/ 37056 w 843907"/>
                <a:gd name="connsiteY15" fmla="*/ 235783 h 831476"/>
                <a:gd name="connsiteX16" fmla="*/ 3718 w 843907"/>
                <a:gd name="connsiteY16" fmla="*/ 111958 h 831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43907" h="831476">
                  <a:moveTo>
                    <a:pt x="3718" y="111958"/>
                  </a:moveTo>
                  <a:cubicBezTo>
                    <a:pt x="20387" y="73064"/>
                    <a:pt x="75155" y="13533"/>
                    <a:pt x="137068" y="2420"/>
                  </a:cubicBezTo>
                  <a:cubicBezTo>
                    <a:pt x="198981" y="-8693"/>
                    <a:pt x="339474" y="20677"/>
                    <a:pt x="375193" y="45283"/>
                  </a:cubicBezTo>
                  <a:cubicBezTo>
                    <a:pt x="410912" y="69889"/>
                    <a:pt x="288675" y="112752"/>
                    <a:pt x="351381" y="150058"/>
                  </a:cubicBezTo>
                  <a:cubicBezTo>
                    <a:pt x="414087" y="187364"/>
                    <a:pt x="676025" y="225464"/>
                    <a:pt x="751431" y="269120"/>
                  </a:cubicBezTo>
                  <a:cubicBezTo>
                    <a:pt x="826837" y="312776"/>
                    <a:pt x="789531" y="380245"/>
                    <a:pt x="803818" y="411995"/>
                  </a:cubicBezTo>
                  <a:cubicBezTo>
                    <a:pt x="818106" y="443745"/>
                    <a:pt x="860175" y="414376"/>
                    <a:pt x="837156" y="459620"/>
                  </a:cubicBezTo>
                  <a:cubicBezTo>
                    <a:pt x="814137" y="504864"/>
                    <a:pt x="726031" y="621546"/>
                    <a:pt x="665706" y="683458"/>
                  </a:cubicBezTo>
                  <a:cubicBezTo>
                    <a:pt x="605381" y="745371"/>
                    <a:pt x="525212" y="823951"/>
                    <a:pt x="475206" y="831095"/>
                  </a:cubicBezTo>
                  <a:cubicBezTo>
                    <a:pt x="425200" y="838239"/>
                    <a:pt x="398212" y="742989"/>
                    <a:pt x="365668" y="726320"/>
                  </a:cubicBezTo>
                  <a:cubicBezTo>
                    <a:pt x="333124" y="709651"/>
                    <a:pt x="310105" y="723939"/>
                    <a:pt x="279943" y="731083"/>
                  </a:cubicBezTo>
                  <a:cubicBezTo>
                    <a:pt x="249781" y="738227"/>
                    <a:pt x="207712" y="766008"/>
                    <a:pt x="184693" y="769183"/>
                  </a:cubicBezTo>
                  <a:cubicBezTo>
                    <a:pt x="161674" y="772358"/>
                    <a:pt x="164056" y="775533"/>
                    <a:pt x="141831" y="750133"/>
                  </a:cubicBezTo>
                  <a:cubicBezTo>
                    <a:pt x="119606" y="724733"/>
                    <a:pt x="71187" y="664408"/>
                    <a:pt x="51343" y="616783"/>
                  </a:cubicBezTo>
                  <a:cubicBezTo>
                    <a:pt x="31499" y="569158"/>
                    <a:pt x="25149" y="527883"/>
                    <a:pt x="22768" y="464383"/>
                  </a:cubicBezTo>
                  <a:cubicBezTo>
                    <a:pt x="20387" y="400883"/>
                    <a:pt x="42612" y="290552"/>
                    <a:pt x="37056" y="235783"/>
                  </a:cubicBezTo>
                  <a:cubicBezTo>
                    <a:pt x="31500" y="181014"/>
                    <a:pt x="-12951" y="150852"/>
                    <a:pt x="3718" y="111958"/>
                  </a:cubicBezTo>
                  <a:close/>
                </a:path>
              </a:pathLst>
            </a:custGeom>
            <a:solidFill>
              <a:schemeClr val="accent4">
                <a:alpha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</p:grpSp>
      <p:sp>
        <p:nvSpPr>
          <p:cNvPr id="140" name="Ellipse 139">
            <a:extLst>
              <a:ext uri="{FF2B5EF4-FFF2-40B4-BE49-F238E27FC236}">
                <a16:creationId xmlns:a16="http://schemas.microsoft.com/office/drawing/2014/main" id="{8FAB776E-0072-4C54-8D33-624C271CBD3F}"/>
              </a:ext>
            </a:extLst>
          </p:cNvPr>
          <p:cNvSpPr/>
          <p:nvPr/>
        </p:nvSpPr>
        <p:spPr>
          <a:xfrm>
            <a:off x="5507457" y="3932499"/>
            <a:ext cx="171556" cy="178525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 dirty="0"/>
          </a:p>
        </p:txBody>
      </p:sp>
      <p:sp>
        <p:nvSpPr>
          <p:cNvPr id="141" name="Ellipse 140">
            <a:extLst>
              <a:ext uri="{FF2B5EF4-FFF2-40B4-BE49-F238E27FC236}">
                <a16:creationId xmlns:a16="http://schemas.microsoft.com/office/drawing/2014/main" id="{A526B0E4-C9C7-4FF0-9F3D-C02E2A7F171C}"/>
              </a:ext>
            </a:extLst>
          </p:cNvPr>
          <p:cNvSpPr/>
          <p:nvPr/>
        </p:nvSpPr>
        <p:spPr>
          <a:xfrm>
            <a:off x="5907302" y="4416863"/>
            <a:ext cx="171556" cy="178525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 dirty="0"/>
          </a:p>
        </p:txBody>
      </p:sp>
      <p:sp>
        <p:nvSpPr>
          <p:cNvPr id="142" name="Ellipse 141">
            <a:extLst>
              <a:ext uri="{FF2B5EF4-FFF2-40B4-BE49-F238E27FC236}">
                <a16:creationId xmlns:a16="http://schemas.microsoft.com/office/drawing/2014/main" id="{DD645C72-88A2-4702-937F-407C8A6492DE}"/>
              </a:ext>
            </a:extLst>
          </p:cNvPr>
          <p:cNvSpPr/>
          <p:nvPr/>
        </p:nvSpPr>
        <p:spPr>
          <a:xfrm>
            <a:off x="6637759" y="4310925"/>
            <a:ext cx="171556" cy="178525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 dirty="0"/>
          </a:p>
        </p:txBody>
      </p:sp>
      <p:sp>
        <p:nvSpPr>
          <p:cNvPr id="145" name="Ellipse 144">
            <a:extLst>
              <a:ext uri="{FF2B5EF4-FFF2-40B4-BE49-F238E27FC236}">
                <a16:creationId xmlns:a16="http://schemas.microsoft.com/office/drawing/2014/main" id="{53530CF5-5729-4718-ADAD-3921DF0C9950}"/>
              </a:ext>
            </a:extLst>
          </p:cNvPr>
          <p:cNvSpPr/>
          <p:nvPr/>
        </p:nvSpPr>
        <p:spPr>
          <a:xfrm>
            <a:off x="7223777" y="3885409"/>
            <a:ext cx="171556" cy="178525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 dirty="0"/>
          </a:p>
        </p:txBody>
      </p:sp>
      <p:sp>
        <p:nvSpPr>
          <p:cNvPr id="146" name="Ellipse 145">
            <a:extLst>
              <a:ext uri="{FF2B5EF4-FFF2-40B4-BE49-F238E27FC236}">
                <a16:creationId xmlns:a16="http://schemas.microsoft.com/office/drawing/2014/main" id="{C8B1EE05-C401-4654-8F6C-BB9D6EF878E9}"/>
              </a:ext>
            </a:extLst>
          </p:cNvPr>
          <p:cNvSpPr/>
          <p:nvPr/>
        </p:nvSpPr>
        <p:spPr>
          <a:xfrm>
            <a:off x="6755073" y="3382918"/>
            <a:ext cx="171556" cy="178525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 dirty="0"/>
          </a:p>
        </p:txBody>
      </p:sp>
      <p:sp>
        <p:nvSpPr>
          <p:cNvPr id="147" name="Ellipse 146">
            <a:extLst>
              <a:ext uri="{FF2B5EF4-FFF2-40B4-BE49-F238E27FC236}">
                <a16:creationId xmlns:a16="http://schemas.microsoft.com/office/drawing/2014/main" id="{83267D25-ADAC-40A8-8FCF-78CC845ABCDD}"/>
              </a:ext>
            </a:extLst>
          </p:cNvPr>
          <p:cNvSpPr/>
          <p:nvPr/>
        </p:nvSpPr>
        <p:spPr>
          <a:xfrm>
            <a:off x="8360601" y="3117158"/>
            <a:ext cx="171556" cy="178525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 dirty="0"/>
          </a:p>
        </p:txBody>
      </p:sp>
      <p:sp>
        <p:nvSpPr>
          <p:cNvPr id="148" name="Ellipse 147">
            <a:extLst>
              <a:ext uri="{FF2B5EF4-FFF2-40B4-BE49-F238E27FC236}">
                <a16:creationId xmlns:a16="http://schemas.microsoft.com/office/drawing/2014/main" id="{6071EB40-FE31-40B1-A1E6-3856576A8B14}"/>
              </a:ext>
            </a:extLst>
          </p:cNvPr>
          <p:cNvSpPr/>
          <p:nvPr/>
        </p:nvSpPr>
        <p:spPr>
          <a:xfrm>
            <a:off x="7382612" y="5504978"/>
            <a:ext cx="171556" cy="178525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 dirty="0"/>
          </a:p>
        </p:txBody>
      </p:sp>
      <p:sp>
        <p:nvSpPr>
          <p:cNvPr id="149" name="Ellipse 148">
            <a:extLst>
              <a:ext uri="{FF2B5EF4-FFF2-40B4-BE49-F238E27FC236}">
                <a16:creationId xmlns:a16="http://schemas.microsoft.com/office/drawing/2014/main" id="{3FC93930-B2D6-47ED-B897-0D8F6FE404FF}"/>
              </a:ext>
            </a:extLst>
          </p:cNvPr>
          <p:cNvSpPr/>
          <p:nvPr/>
        </p:nvSpPr>
        <p:spPr>
          <a:xfrm>
            <a:off x="7673922" y="5470595"/>
            <a:ext cx="171556" cy="178525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 dirty="0"/>
          </a:p>
        </p:txBody>
      </p:sp>
      <p:sp>
        <p:nvSpPr>
          <p:cNvPr id="150" name="Ellipse 149">
            <a:extLst>
              <a:ext uri="{FF2B5EF4-FFF2-40B4-BE49-F238E27FC236}">
                <a16:creationId xmlns:a16="http://schemas.microsoft.com/office/drawing/2014/main" id="{AB95AAC5-3EA5-46E5-B173-E22544CC714F}"/>
              </a:ext>
            </a:extLst>
          </p:cNvPr>
          <p:cNvSpPr/>
          <p:nvPr/>
        </p:nvSpPr>
        <p:spPr>
          <a:xfrm>
            <a:off x="7916384" y="5895325"/>
            <a:ext cx="171556" cy="178525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 dirty="0"/>
          </a:p>
        </p:txBody>
      </p:sp>
      <p:sp>
        <p:nvSpPr>
          <p:cNvPr id="151" name="Ellipse 150">
            <a:extLst>
              <a:ext uri="{FF2B5EF4-FFF2-40B4-BE49-F238E27FC236}">
                <a16:creationId xmlns:a16="http://schemas.microsoft.com/office/drawing/2014/main" id="{E5D4E1F3-A950-49AE-8DF6-11BFB3086323}"/>
              </a:ext>
            </a:extLst>
          </p:cNvPr>
          <p:cNvSpPr/>
          <p:nvPr/>
        </p:nvSpPr>
        <p:spPr>
          <a:xfrm>
            <a:off x="7167084" y="5838056"/>
            <a:ext cx="171556" cy="178525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 dirty="0"/>
          </a:p>
        </p:txBody>
      </p:sp>
      <p:sp>
        <p:nvSpPr>
          <p:cNvPr id="152" name="Ellipse 151">
            <a:extLst>
              <a:ext uri="{FF2B5EF4-FFF2-40B4-BE49-F238E27FC236}">
                <a16:creationId xmlns:a16="http://schemas.microsoft.com/office/drawing/2014/main" id="{CBCB800E-779A-4945-9E10-DC986C61CA2A}"/>
              </a:ext>
            </a:extLst>
          </p:cNvPr>
          <p:cNvSpPr/>
          <p:nvPr/>
        </p:nvSpPr>
        <p:spPr>
          <a:xfrm>
            <a:off x="5693662" y="4955384"/>
            <a:ext cx="171556" cy="178525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 dirty="0"/>
          </a:p>
        </p:txBody>
      </p:sp>
      <p:sp>
        <p:nvSpPr>
          <p:cNvPr id="154" name="Ellipse 153">
            <a:extLst>
              <a:ext uri="{FF2B5EF4-FFF2-40B4-BE49-F238E27FC236}">
                <a16:creationId xmlns:a16="http://schemas.microsoft.com/office/drawing/2014/main" id="{1E062121-EB27-4001-AAAA-0125F37AA45E}"/>
              </a:ext>
            </a:extLst>
          </p:cNvPr>
          <p:cNvSpPr/>
          <p:nvPr/>
        </p:nvSpPr>
        <p:spPr>
          <a:xfrm>
            <a:off x="5922528" y="3882314"/>
            <a:ext cx="171556" cy="178525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 dirty="0"/>
          </a:p>
        </p:txBody>
      </p:sp>
      <p:sp>
        <p:nvSpPr>
          <p:cNvPr id="158" name="Ellipse 157">
            <a:extLst>
              <a:ext uri="{FF2B5EF4-FFF2-40B4-BE49-F238E27FC236}">
                <a16:creationId xmlns:a16="http://schemas.microsoft.com/office/drawing/2014/main" id="{469C60D1-1735-420F-A54D-E9D9C158B6AA}"/>
              </a:ext>
            </a:extLst>
          </p:cNvPr>
          <p:cNvSpPr/>
          <p:nvPr/>
        </p:nvSpPr>
        <p:spPr>
          <a:xfrm>
            <a:off x="8513441" y="3820375"/>
            <a:ext cx="171556" cy="178525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 dirty="0"/>
          </a:p>
        </p:txBody>
      </p:sp>
      <p:sp>
        <p:nvSpPr>
          <p:cNvPr id="44" name="Forme libre : forme 43">
            <a:extLst>
              <a:ext uri="{FF2B5EF4-FFF2-40B4-BE49-F238E27FC236}">
                <a16:creationId xmlns:a16="http://schemas.microsoft.com/office/drawing/2014/main" id="{CCB397EB-15E1-4635-A797-736F5A6B58B5}"/>
              </a:ext>
            </a:extLst>
          </p:cNvPr>
          <p:cNvSpPr/>
          <p:nvPr/>
        </p:nvSpPr>
        <p:spPr>
          <a:xfrm>
            <a:off x="6500554" y="2308574"/>
            <a:ext cx="230792" cy="288200"/>
          </a:xfrm>
          <a:custGeom>
            <a:avLst/>
            <a:gdLst>
              <a:gd name="connsiteX0" fmla="*/ 58996 w 230792"/>
              <a:gd name="connsiteY0" fmla="*/ 28226 h 288200"/>
              <a:gd name="connsiteX1" fmla="*/ 1846 w 230792"/>
              <a:gd name="connsiteY1" fmla="*/ 193326 h 288200"/>
              <a:gd name="connsiteX2" fmla="*/ 116146 w 230792"/>
              <a:gd name="connsiteY2" fmla="*/ 282226 h 288200"/>
              <a:gd name="connsiteX3" fmla="*/ 230446 w 230792"/>
              <a:gd name="connsiteY3" fmla="*/ 28226 h 288200"/>
              <a:gd name="connsiteX4" fmla="*/ 58996 w 230792"/>
              <a:gd name="connsiteY4" fmla="*/ 28226 h 288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0792" h="288200">
                <a:moveTo>
                  <a:pt x="58996" y="28226"/>
                </a:moveTo>
                <a:cubicBezTo>
                  <a:pt x="20896" y="55743"/>
                  <a:pt x="-7679" y="150993"/>
                  <a:pt x="1846" y="193326"/>
                </a:cubicBezTo>
                <a:cubicBezTo>
                  <a:pt x="11371" y="235659"/>
                  <a:pt x="78046" y="309743"/>
                  <a:pt x="116146" y="282226"/>
                </a:cubicBezTo>
                <a:cubicBezTo>
                  <a:pt x="154246" y="254709"/>
                  <a:pt x="236796" y="74793"/>
                  <a:pt x="230446" y="28226"/>
                </a:cubicBezTo>
                <a:cubicBezTo>
                  <a:pt x="224096" y="-18341"/>
                  <a:pt x="97096" y="709"/>
                  <a:pt x="58996" y="28226"/>
                </a:cubicBezTo>
                <a:close/>
              </a:path>
            </a:pathLst>
          </a:cu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45" name="Forme libre : forme 44">
            <a:extLst>
              <a:ext uri="{FF2B5EF4-FFF2-40B4-BE49-F238E27FC236}">
                <a16:creationId xmlns:a16="http://schemas.microsoft.com/office/drawing/2014/main" id="{8BC9294D-1FB7-4F63-9673-19D44D2C9548}"/>
              </a:ext>
            </a:extLst>
          </p:cNvPr>
          <p:cNvSpPr/>
          <p:nvPr/>
        </p:nvSpPr>
        <p:spPr>
          <a:xfrm>
            <a:off x="4412839" y="863498"/>
            <a:ext cx="343803" cy="288967"/>
          </a:xfrm>
          <a:custGeom>
            <a:avLst/>
            <a:gdLst>
              <a:gd name="connsiteX0" fmla="*/ 411 w 343803"/>
              <a:gd name="connsiteY0" fmla="*/ 6452 h 288967"/>
              <a:gd name="connsiteX1" fmla="*/ 140111 w 343803"/>
              <a:gd name="connsiteY1" fmla="*/ 152502 h 288967"/>
              <a:gd name="connsiteX2" fmla="*/ 140111 w 343803"/>
              <a:gd name="connsiteY2" fmla="*/ 279502 h 288967"/>
              <a:gd name="connsiteX3" fmla="*/ 343311 w 343803"/>
              <a:gd name="connsiteY3" fmla="*/ 254102 h 288967"/>
              <a:gd name="connsiteX4" fmla="*/ 190911 w 343803"/>
              <a:gd name="connsiteY4" fmla="*/ 50902 h 288967"/>
              <a:gd name="connsiteX5" fmla="*/ 411 w 343803"/>
              <a:gd name="connsiteY5" fmla="*/ 6452 h 288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43803" h="288967">
                <a:moveTo>
                  <a:pt x="411" y="6452"/>
                </a:moveTo>
                <a:cubicBezTo>
                  <a:pt x="-8056" y="23385"/>
                  <a:pt x="116828" y="106994"/>
                  <a:pt x="140111" y="152502"/>
                </a:cubicBezTo>
                <a:cubicBezTo>
                  <a:pt x="163394" y="198010"/>
                  <a:pt x="106244" y="262569"/>
                  <a:pt x="140111" y="279502"/>
                </a:cubicBezTo>
                <a:cubicBezTo>
                  <a:pt x="173978" y="296435"/>
                  <a:pt x="334844" y="292202"/>
                  <a:pt x="343311" y="254102"/>
                </a:cubicBezTo>
                <a:cubicBezTo>
                  <a:pt x="351778" y="216002"/>
                  <a:pt x="249119" y="95352"/>
                  <a:pt x="190911" y="50902"/>
                </a:cubicBezTo>
                <a:cubicBezTo>
                  <a:pt x="132703" y="6452"/>
                  <a:pt x="8878" y="-10481"/>
                  <a:pt x="411" y="6452"/>
                </a:cubicBezTo>
                <a:close/>
              </a:path>
            </a:pathLst>
          </a:cu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48" name="Forme libre : forme 47">
            <a:extLst>
              <a:ext uri="{FF2B5EF4-FFF2-40B4-BE49-F238E27FC236}">
                <a16:creationId xmlns:a16="http://schemas.microsoft.com/office/drawing/2014/main" id="{6C240DF6-8B77-4F27-8C06-CD7C19F27742}"/>
              </a:ext>
            </a:extLst>
          </p:cNvPr>
          <p:cNvSpPr/>
          <p:nvPr/>
        </p:nvSpPr>
        <p:spPr>
          <a:xfrm>
            <a:off x="4249657" y="1289318"/>
            <a:ext cx="253267" cy="276001"/>
          </a:xfrm>
          <a:custGeom>
            <a:avLst/>
            <a:gdLst>
              <a:gd name="connsiteX0" fmla="*/ 214393 w 253267"/>
              <a:gd name="connsiteY0" fmla="*/ 6082 h 276001"/>
              <a:gd name="connsiteX1" fmla="*/ 4843 w 253267"/>
              <a:gd name="connsiteY1" fmla="*/ 177532 h 276001"/>
              <a:gd name="connsiteX2" fmla="*/ 81043 w 253267"/>
              <a:gd name="connsiteY2" fmla="*/ 272782 h 276001"/>
              <a:gd name="connsiteX3" fmla="*/ 239793 w 253267"/>
              <a:gd name="connsiteY3" fmla="*/ 63232 h 276001"/>
              <a:gd name="connsiteX4" fmla="*/ 214393 w 253267"/>
              <a:gd name="connsiteY4" fmla="*/ 6082 h 2760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3267" h="276001">
                <a:moveTo>
                  <a:pt x="214393" y="6082"/>
                </a:moveTo>
                <a:cubicBezTo>
                  <a:pt x="175235" y="25132"/>
                  <a:pt x="27068" y="133082"/>
                  <a:pt x="4843" y="177532"/>
                </a:cubicBezTo>
                <a:cubicBezTo>
                  <a:pt x="-17382" y="221982"/>
                  <a:pt x="41885" y="291832"/>
                  <a:pt x="81043" y="272782"/>
                </a:cubicBezTo>
                <a:cubicBezTo>
                  <a:pt x="120201" y="253732"/>
                  <a:pt x="214393" y="111915"/>
                  <a:pt x="239793" y="63232"/>
                </a:cubicBezTo>
                <a:cubicBezTo>
                  <a:pt x="265193" y="14549"/>
                  <a:pt x="253551" y="-12968"/>
                  <a:pt x="214393" y="6082"/>
                </a:cubicBezTo>
                <a:close/>
              </a:path>
            </a:pathLst>
          </a:cu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49" name="Ellipse 48">
            <a:extLst>
              <a:ext uri="{FF2B5EF4-FFF2-40B4-BE49-F238E27FC236}">
                <a16:creationId xmlns:a16="http://schemas.microsoft.com/office/drawing/2014/main" id="{3BE43C5E-CB60-4DF6-BF8D-1F7B08DE447C}"/>
              </a:ext>
            </a:extLst>
          </p:cNvPr>
          <p:cNvSpPr/>
          <p:nvPr/>
        </p:nvSpPr>
        <p:spPr>
          <a:xfrm>
            <a:off x="4136919" y="2550299"/>
            <a:ext cx="171556" cy="178525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 dirty="0"/>
          </a:p>
        </p:txBody>
      </p:sp>
      <p:sp>
        <p:nvSpPr>
          <p:cNvPr id="134" name="Ellipse 133">
            <a:extLst>
              <a:ext uri="{FF2B5EF4-FFF2-40B4-BE49-F238E27FC236}">
                <a16:creationId xmlns:a16="http://schemas.microsoft.com/office/drawing/2014/main" id="{79FAEC76-CC53-4046-AC4F-3ECFA7712069}"/>
              </a:ext>
            </a:extLst>
          </p:cNvPr>
          <p:cNvSpPr/>
          <p:nvPr/>
        </p:nvSpPr>
        <p:spPr>
          <a:xfrm>
            <a:off x="3832179" y="3180625"/>
            <a:ext cx="171556" cy="178525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35" name="Ellipse 134">
            <a:extLst>
              <a:ext uri="{FF2B5EF4-FFF2-40B4-BE49-F238E27FC236}">
                <a16:creationId xmlns:a16="http://schemas.microsoft.com/office/drawing/2014/main" id="{868FDD6A-0BC8-48BB-B08D-518232B38DC5}"/>
              </a:ext>
            </a:extLst>
          </p:cNvPr>
          <p:cNvSpPr/>
          <p:nvPr/>
        </p:nvSpPr>
        <p:spPr>
          <a:xfrm>
            <a:off x="3368775" y="3085740"/>
            <a:ext cx="171556" cy="178525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53" name="Ellipse 152">
            <a:extLst>
              <a:ext uri="{FF2B5EF4-FFF2-40B4-BE49-F238E27FC236}">
                <a16:creationId xmlns:a16="http://schemas.microsoft.com/office/drawing/2014/main" id="{754EF94E-34E9-4F1D-A4E7-7121236E611C}"/>
              </a:ext>
            </a:extLst>
          </p:cNvPr>
          <p:cNvSpPr/>
          <p:nvPr/>
        </p:nvSpPr>
        <p:spPr>
          <a:xfrm>
            <a:off x="4721761" y="3321792"/>
            <a:ext cx="171556" cy="178525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 dirty="0"/>
          </a:p>
        </p:txBody>
      </p:sp>
      <p:sp>
        <p:nvSpPr>
          <p:cNvPr id="155" name="Ellipse 154">
            <a:extLst>
              <a:ext uri="{FF2B5EF4-FFF2-40B4-BE49-F238E27FC236}">
                <a16:creationId xmlns:a16="http://schemas.microsoft.com/office/drawing/2014/main" id="{CAEAB748-22B3-4873-AC84-BC2840E2E31C}"/>
              </a:ext>
            </a:extLst>
          </p:cNvPr>
          <p:cNvSpPr/>
          <p:nvPr/>
        </p:nvSpPr>
        <p:spPr>
          <a:xfrm>
            <a:off x="4647630" y="1633437"/>
            <a:ext cx="171556" cy="178525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 dirty="0"/>
          </a:p>
        </p:txBody>
      </p:sp>
      <p:sp>
        <p:nvSpPr>
          <p:cNvPr id="156" name="Ellipse 155">
            <a:extLst>
              <a:ext uri="{FF2B5EF4-FFF2-40B4-BE49-F238E27FC236}">
                <a16:creationId xmlns:a16="http://schemas.microsoft.com/office/drawing/2014/main" id="{2FDC3F36-56B3-4A82-92B8-75955F71C18E}"/>
              </a:ext>
            </a:extLst>
          </p:cNvPr>
          <p:cNvSpPr/>
          <p:nvPr/>
        </p:nvSpPr>
        <p:spPr>
          <a:xfrm>
            <a:off x="5211626" y="871592"/>
            <a:ext cx="171556" cy="178525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 dirty="0"/>
          </a:p>
        </p:txBody>
      </p:sp>
      <p:sp>
        <p:nvSpPr>
          <p:cNvPr id="157" name="Ellipse 156">
            <a:extLst>
              <a:ext uri="{FF2B5EF4-FFF2-40B4-BE49-F238E27FC236}">
                <a16:creationId xmlns:a16="http://schemas.microsoft.com/office/drawing/2014/main" id="{B3226957-5CB1-4257-879F-2C12AB12355E}"/>
              </a:ext>
            </a:extLst>
          </p:cNvPr>
          <p:cNvSpPr/>
          <p:nvPr/>
        </p:nvSpPr>
        <p:spPr>
          <a:xfrm>
            <a:off x="5235902" y="1054157"/>
            <a:ext cx="171556" cy="178525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 dirty="0"/>
          </a:p>
        </p:txBody>
      </p:sp>
      <p:sp>
        <p:nvSpPr>
          <p:cNvPr id="159" name="Ellipse 158">
            <a:extLst>
              <a:ext uri="{FF2B5EF4-FFF2-40B4-BE49-F238E27FC236}">
                <a16:creationId xmlns:a16="http://schemas.microsoft.com/office/drawing/2014/main" id="{42C81125-3FB0-4517-AF79-E958C076769F}"/>
              </a:ext>
            </a:extLst>
          </p:cNvPr>
          <p:cNvSpPr/>
          <p:nvPr/>
        </p:nvSpPr>
        <p:spPr>
          <a:xfrm>
            <a:off x="5413528" y="2537185"/>
            <a:ext cx="171556" cy="178525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 dirty="0"/>
          </a:p>
        </p:txBody>
      </p:sp>
      <p:sp>
        <p:nvSpPr>
          <p:cNvPr id="160" name="Ellipse 159">
            <a:extLst>
              <a:ext uri="{FF2B5EF4-FFF2-40B4-BE49-F238E27FC236}">
                <a16:creationId xmlns:a16="http://schemas.microsoft.com/office/drawing/2014/main" id="{46531A8C-55E1-4604-B514-84231C2E29B3}"/>
              </a:ext>
            </a:extLst>
          </p:cNvPr>
          <p:cNvSpPr/>
          <p:nvPr/>
        </p:nvSpPr>
        <p:spPr>
          <a:xfrm>
            <a:off x="5458561" y="2704095"/>
            <a:ext cx="171556" cy="178525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 dirty="0"/>
          </a:p>
        </p:txBody>
      </p:sp>
      <p:sp>
        <p:nvSpPr>
          <p:cNvPr id="161" name="Ellipse 160">
            <a:extLst>
              <a:ext uri="{FF2B5EF4-FFF2-40B4-BE49-F238E27FC236}">
                <a16:creationId xmlns:a16="http://schemas.microsoft.com/office/drawing/2014/main" id="{DC099E91-AC81-4361-92B7-FE9D2440BB5B}"/>
              </a:ext>
            </a:extLst>
          </p:cNvPr>
          <p:cNvSpPr/>
          <p:nvPr/>
        </p:nvSpPr>
        <p:spPr>
          <a:xfrm>
            <a:off x="7569772" y="1059732"/>
            <a:ext cx="171556" cy="178525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 dirty="0"/>
          </a:p>
        </p:txBody>
      </p:sp>
      <p:sp>
        <p:nvSpPr>
          <p:cNvPr id="162" name="Ellipse 161">
            <a:extLst>
              <a:ext uri="{FF2B5EF4-FFF2-40B4-BE49-F238E27FC236}">
                <a16:creationId xmlns:a16="http://schemas.microsoft.com/office/drawing/2014/main" id="{7D7C1EEC-D816-4CB3-A927-64DCB4F380C0}"/>
              </a:ext>
            </a:extLst>
          </p:cNvPr>
          <p:cNvSpPr/>
          <p:nvPr/>
        </p:nvSpPr>
        <p:spPr>
          <a:xfrm>
            <a:off x="7673922" y="1421145"/>
            <a:ext cx="171556" cy="178525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 dirty="0"/>
          </a:p>
        </p:txBody>
      </p:sp>
      <p:sp>
        <p:nvSpPr>
          <p:cNvPr id="163" name="Ellipse 162">
            <a:extLst>
              <a:ext uri="{FF2B5EF4-FFF2-40B4-BE49-F238E27FC236}">
                <a16:creationId xmlns:a16="http://schemas.microsoft.com/office/drawing/2014/main" id="{D3A3E8E2-748E-46A4-AA9F-65FAF7A36133}"/>
              </a:ext>
            </a:extLst>
          </p:cNvPr>
          <p:cNvSpPr/>
          <p:nvPr/>
        </p:nvSpPr>
        <p:spPr>
          <a:xfrm>
            <a:off x="7245559" y="1608900"/>
            <a:ext cx="190932" cy="219761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 dirty="0"/>
          </a:p>
        </p:txBody>
      </p:sp>
      <p:sp>
        <p:nvSpPr>
          <p:cNvPr id="164" name="Ellipse 163">
            <a:extLst>
              <a:ext uri="{FF2B5EF4-FFF2-40B4-BE49-F238E27FC236}">
                <a16:creationId xmlns:a16="http://schemas.microsoft.com/office/drawing/2014/main" id="{D64EF548-3F25-4FAB-876B-C133A8AA3B4E}"/>
              </a:ext>
            </a:extLst>
          </p:cNvPr>
          <p:cNvSpPr/>
          <p:nvPr/>
        </p:nvSpPr>
        <p:spPr>
          <a:xfrm>
            <a:off x="6922869" y="1771897"/>
            <a:ext cx="190932" cy="219761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 dirty="0"/>
          </a:p>
        </p:txBody>
      </p:sp>
      <p:sp>
        <p:nvSpPr>
          <p:cNvPr id="41" name="Forme libre : forme 40">
            <a:extLst>
              <a:ext uri="{FF2B5EF4-FFF2-40B4-BE49-F238E27FC236}">
                <a16:creationId xmlns:a16="http://schemas.microsoft.com/office/drawing/2014/main" id="{F36AD489-0347-43C6-A2D2-AB71DAAA2022}"/>
              </a:ext>
            </a:extLst>
          </p:cNvPr>
          <p:cNvSpPr/>
          <p:nvPr/>
        </p:nvSpPr>
        <p:spPr>
          <a:xfrm>
            <a:off x="5523413" y="788575"/>
            <a:ext cx="326612" cy="326937"/>
          </a:xfrm>
          <a:custGeom>
            <a:avLst/>
            <a:gdLst>
              <a:gd name="connsiteX0" fmla="*/ 1087 w 326612"/>
              <a:gd name="connsiteY0" fmla="*/ 106775 h 326937"/>
              <a:gd name="connsiteX1" fmla="*/ 143962 w 326612"/>
              <a:gd name="connsiteY1" fmla="*/ 325850 h 326937"/>
              <a:gd name="connsiteX2" fmla="*/ 324937 w 326612"/>
              <a:gd name="connsiteY2" fmla="*/ 182975 h 326937"/>
              <a:gd name="connsiteX3" fmla="*/ 220162 w 326612"/>
              <a:gd name="connsiteY3" fmla="*/ 2000 h 326937"/>
              <a:gd name="connsiteX4" fmla="*/ 1087 w 326612"/>
              <a:gd name="connsiteY4" fmla="*/ 106775 h 3269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26612" h="326937">
                <a:moveTo>
                  <a:pt x="1087" y="106775"/>
                </a:moveTo>
                <a:cubicBezTo>
                  <a:pt x="-11613" y="160750"/>
                  <a:pt x="89987" y="313150"/>
                  <a:pt x="143962" y="325850"/>
                </a:cubicBezTo>
                <a:cubicBezTo>
                  <a:pt x="197937" y="338550"/>
                  <a:pt x="312237" y="236950"/>
                  <a:pt x="324937" y="182975"/>
                </a:cubicBezTo>
                <a:cubicBezTo>
                  <a:pt x="337637" y="129000"/>
                  <a:pt x="275725" y="16287"/>
                  <a:pt x="220162" y="2000"/>
                </a:cubicBezTo>
                <a:cubicBezTo>
                  <a:pt x="164600" y="-12288"/>
                  <a:pt x="13787" y="52800"/>
                  <a:pt x="1087" y="106775"/>
                </a:cubicBezTo>
                <a:close/>
              </a:path>
            </a:pathLst>
          </a:cu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36" name="Ellipse 135">
            <a:extLst>
              <a:ext uri="{FF2B5EF4-FFF2-40B4-BE49-F238E27FC236}">
                <a16:creationId xmlns:a16="http://schemas.microsoft.com/office/drawing/2014/main" id="{E5216397-1926-4A5D-AFBB-9B6D93351AB8}"/>
              </a:ext>
            </a:extLst>
          </p:cNvPr>
          <p:cNvSpPr/>
          <p:nvPr/>
        </p:nvSpPr>
        <p:spPr>
          <a:xfrm>
            <a:off x="3572825" y="2645548"/>
            <a:ext cx="171556" cy="178525"/>
          </a:xfrm>
          <a:prstGeom prst="ellipse">
            <a:avLst/>
          </a:prstGeom>
          <a:solidFill>
            <a:schemeClr val="accent1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39" name="Ellipse 138">
            <a:extLst>
              <a:ext uri="{FF2B5EF4-FFF2-40B4-BE49-F238E27FC236}">
                <a16:creationId xmlns:a16="http://schemas.microsoft.com/office/drawing/2014/main" id="{1DD4365C-1770-4D22-AC67-8BA86F02097F}"/>
              </a:ext>
            </a:extLst>
          </p:cNvPr>
          <p:cNvSpPr/>
          <p:nvPr/>
        </p:nvSpPr>
        <p:spPr>
          <a:xfrm>
            <a:off x="3101289" y="2724150"/>
            <a:ext cx="171556" cy="178525"/>
          </a:xfrm>
          <a:prstGeom prst="ellipse">
            <a:avLst/>
          </a:prstGeom>
          <a:solidFill>
            <a:schemeClr val="accent1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 dirty="0"/>
          </a:p>
        </p:txBody>
      </p:sp>
      <p:sp>
        <p:nvSpPr>
          <p:cNvPr id="43" name="Forme libre : forme 42">
            <a:extLst>
              <a:ext uri="{FF2B5EF4-FFF2-40B4-BE49-F238E27FC236}">
                <a16:creationId xmlns:a16="http://schemas.microsoft.com/office/drawing/2014/main" id="{392E784A-9929-49A3-9780-2286B47AD5E9}"/>
              </a:ext>
            </a:extLst>
          </p:cNvPr>
          <p:cNvSpPr/>
          <p:nvPr/>
        </p:nvSpPr>
        <p:spPr>
          <a:xfrm>
            <a:off x="7175403" y="1043896"/>
            <a:ext cx="379145" cy="490074"/>
          </a:xfrm>
          <a:custGeom>
            <a:avLst/>
            <a:gdLst>
              <a:gd name="connsiteX0" fmla="*/ 15972 w 379145"/>
              <a:gd name="connsiteY0" fmla="*/ 127679 h 490074"/>
              <a:gd name="connsiteX1" fmla="*/ 25497 w 379145"/>
              <a:gd name="connsiteY1" fmla="*/ 337229 h 490074"/>
              <a:gd name="connsiteX2" fmla="*/ 130272 w 379145"/>
              <a:gd name="connsiteY2" fmla="*/ 489629 h 490074"/>
              <a:gd name="connsiteX3" fmla="*/ 377922 w 379145"/>
              <a:gd name="connsiteY3" fmla="*/ 289604 h 490074"/>
              <a:gd name="connsiteX4" fmla="*/ 215997 w 379145"/>
              <a:gd name="connsiteY4" fmla="*/ 3854 h 490074"/>
              <a:gd name="connsiteX5" fmla="*/ 15972 w 379145"/>
              <a:gd name="connsiteY5" fmla="*/ 127679 h 490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79145" h="490074">
                <a:moveTo>
                  <a:pt x="15972" y="127679"/>
                </a:moveTo>
                <a:cubicBezTo>
                  <a:pt x="-15778" y="183241"/>
                  <a:pt x="6447" y="276904"/>
                  <a:pt x="25497" y="337229"/>
                </a:cubicBezTo>
                <a:cubicBezTo>
                  <a:pt x="44547" y="397554"/>
                  <a:pt x="71535" y="497567"/>
                  <a:pt x="130272" y="489629"/>
                </a:cubicBezTo>
                <a:cubicBezTo>
                  <a:pt x="189010" y="481692"/>
                  <a:pt x="363635" y="370567"/>
                  <a:pt x="377922" y="289604"/>
                </a:cubicBezTo>
                <a:cubicBezTo>
                  <a:pt x="392210" y="208642"/>
                  <a:pt x="277909" y="27666"/>
                  <a:pt x="215997" y="3854"/>
                </a:cubicBezTo>
                <a:cubicBezTo>
                  <a:pt x="154085" y="-19958"/>
                  <a:pt x="47722" y="72117"/>
                  <a:pt x="15972" y="127679"/>
                </a:cubicBezTo>
                <a:close/>
              </a:path>
            </a:pathLst>
          </a:custGeom>
          <a:solidFill>
            <a:schemeClr val="accent5">
              <a:lumMod val="40000"/>
              <a:lumOff val="60000"/>
            </a:schemeClr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68" name="Forme libre : forme 67">
            <a:extLst>
              <a:ext uri="{FF2B5EF4-FFF2-40B4-BE49-F238E27FC236}">
                <a16:creationId xmlns:a16="http://schemas.microsoft.com/office/drawing/2014/main" id="{7FAF1BF5-6E05-4940-84E8-D9AADD0ADE45}"/>
              </a:ext>
            </a:extLst>
          </p:cNvPr>
          <p:cNvSpPr/>
          <p:nvPr/>
        </p:nvSpPr>
        <p:spPr>
          <a:xfrm>
            <a:off x="6000750" y="5937250"/>
            <a:ext cx="1225550" cy="736600"/>
          </a:xfrm>
          <a:custGeom>
            <a:avLst/>
            <a:gdLst>
              <a:gd name="connsiteX0" fmla="*/ 1225550 w 1225550"/>
              <a:gd name="connsiteY0" fmla="*/ 0 h 736600"/>
              <a:gd name="connsiteX1" fmla="*/ 1168400 w 1225550"/>
              <a:gd name="connsiteY1" fmla="*/ 139700 h 736600"/>
              <a:gd name="connsiteX2" fmla="*/ 895350 w 1225550"/>
              <a:gd name="connsiteY2" fmla="*/ 304800 h 736600"/>
              <a:gd name="connsiteX3" fmla="*/ 698500 w 1225550"/>
              <a:gd name="connsiteY3" fmla="*/ 431800 h 736600"/>
              <a:gd name="connsiteX4" fmla="*/ 558800 w 1225550"/>
              <a:gd name="connsiteY4" fmla="*/ 514350 h 736600"/>
              <a:gd name="connsiteX5" fmla="*/ 203200 w 1225550"/>
              <a:gd name="connsiteY5" fmla="*/ 603250 h 736600"/>
              <a:gd name="connsiteX6" fmla="*/ 0 w 1225550"/>
              <a:gd name="connsiteY6" fmla="*/ 736600 h 736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25550" h="736600">
                <a:moveTo>
                  <a:pt x="1225550" y="0"/>
                </a:moveTo>
                <a:cubicBezTo>
                  <a:pt x="1224491" y="44450"/>
                  <a:pt x="1223433" y="88900"/>
                  <a:pt x="1168400" y="139700"/>
                </a:cubicBezTo>
                <a:cubicBezTo>
                  <a:pt x="1113367" y="190500"/>
                  <a:pt x="973667" y="256117"/>
                  <a:pt x="895350" y="304800"/>
                </a:cubicBezTo>
                <a:cubicBezTo>
                  <a:pt x="817033" y="353483"/>
                  <a:pt x="754592" y="396875"/>
                  <a:pt x="698500" y="431800"/>
                </a:cubicBezTo>
                <a:cubicBezTo>
                  <a:pt x="642408" y="466725"/>
                  <a:pt x="641350" y="485775"/>
                  <a:pt x="558800" y="514350"/>
                </a:cubicBezTo>
                <a:cubicBezTo>
                  <a:pt x="476250" y="542925"/>
                  <a:pt x="296333" y="566208"/>
                  <a:pt x="203200" y="603250"/>
                </a:cubicBezTo>
                <a:cubicBezTo>
                  <a:pt x="110067" y="640292"/>
                  <a:pt x="55033" y="688446"/>
                  <a:pt x="0" y="73660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01" name="Forme libre : forme 100">
            <a:extLst>
              <a:ext uri="{FF2B5EF4-FFF2-40B4-BE49-F238E27FC236}">
                <a16:creationId xmlns:a16="http://schemas.microsoft.com/office/drawing/2014/main" id="{34B8AFA0-6F98-48E0-93A6-64C1B0491879}"/>
              </a:ext>
            </a:extLst>
          </p:cNvPr>
          <p:cNvSpPr/>
          <p:nvPr/>
        </p:nvSpPr>
        <p:spPr>
          <a:xfrm>
            <a:off x="4674683" y="3069491"/>
            <a:ext cx="685800" cy="736600"/>
          </a:xfrm>
          <a:custGeom>
            <a:avLst/>
            <a:gdLst>
              <a:gd name="connsiteX0" fmla="*/ 685800 w 685800"/>
              <a:gd name="connsiteY0" fmla="*/ 0 h 736600"/>
              <a:gd name="connsiteX1" fmla="*/ 568325 w 685800"/>
              <a:gd name="connsiteY1" fmla="*/ 82550 h 736600"/>
              <a:gd name="connsiteX2" fmla="*/ 454025 w 685800"/>
              <a:gd name="connsiteY2" fmla="*/ 206375 h 736600"/>
              <a:gd name="connsiteX3" fmla="*/ 314325 w 685800"/>
              <a:gd name="connsiteY3" fmla="*/ 342900 h 736600"/>
              <a:gd name="connsiteX4" fmla="*/ 0 w 685800"/>
              <a:gd name="connsiteY4" fmla="*/ 736600 h 736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85800" h="736600">
                <a:moveTo>
                  <a:pt x="685800" y="0"/>
                </a:moveTo>
                <a:cubicBezTo>
                  <a:pt x="646377" y="24077"/>
                  <a:pt x="606954" y="48154"/>
                  <a:pt x="568325" y="82550"/>
                </a:cubicBezTo>
                <a:cubicBezTo>
                  <a:pt x="529696" y="116946"/>
                  <a:pt x="496358" y="162983"/>
                  <a:pt x="454025" y="206375"/>
                </a:cubicBezTo>
                <a:cubicBezTo>
                  <a:pt x="411692" y="249767"/>
                  <a:pt x="389996" y="254529"/>
                  <a:pt x="314325" y="342900"/>
                </a:cubicBezTo>
                <a:cubicBezTo>
                  <a:pt x="238654" y="431271"/>
                  <a:pt x="119327" y="583935"/>
                  <a:pt x="0" y="73660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3" name="Forme libre : forme 22">
            <a:extLst>
              <a:ext uri="{FF2B5EF4-FFF2-40B4-BE49-F238E27FC236}">
                <a16:creationId xmlns:a16="http://schemas.microsoft.com/office/drawing/2014/main" id="{BE29AF4F-A639-4285-A35D-CAB5EA08D5F0}"/>
              </a:ext>
            </a:extLst>
          </p:cNvPr>
          <p:cNvSpPr/>
          <p:nvPr/>
        </p:nvSpPr>
        <p:spPr>
          <a:xfrm>
            <a:off x="5880100" y="508000"/>
            <a:ext cx="425269" cy="4140200"/>
          </a:xfrm>
          <a:custGeom>
            <a:avLst/>
            <a:gdLst>
              <a:gd name="connsiteX0" fmla="*/ 0 w 425269"/>
              <a:gd name="connsiteY0" fmla="*/ 0 h 4140200"/>
              <a:gd name="connsiteX1" fmla="*/ 76200 w 425269"/>
              <a:gd name="connsiteY1" fmla="*/ 222250 h 4140200"/>
              <a:gd name="connsiteX2" fmla="*/ 254000 w 425269"/>
              <a:gd name="connsiteY2" fmla="*/ 412750 h 4140200"/>
              <a:gd name="connsiteX3" fmla="*/ 412750 w 425269"/>
              <a:gd name="connsiteY3" fmla="*/ 869950 h 4140200"/>
              <a:gd name="connsiteX4" fmla="*/ 406400 w 425269"/>
              <a:gd name="connsiteY4" fmla="*/ 1104900 h 4140200"/>
              <a:gd name="connsiteX5" fmla="*/ 336550 w 425269"/>
              <a:gd name="connsiteY5" fmla="*/ 1822450 h 4140200"/>
              <a:gd name="connsiteX6" fmla="*/ 177800 w 425269"/>
              <a:gd name="connsiteY6" fmla="*/ 2457450 h 4140200"/>
              <a:gd name="connsiteX7" fmla="*/ 146050 w 425269"/>
              <a:gd name="connsiteY7" fmla="*/ 2870200 h 4140200"/>
              <a:gd name="connsiteX8" fmla="*/ 95250 w 425269"/>
              <a:gd name="connsiteY8" fmla="*/ 3441700 h 4140200"/>
              <a:gd name="connsiteX9" fmla="*/ 44450 w 425269"/>
              <a:gd name="connsiteY9" fmla="*/ 3752850 h 4140200"/>
              <a:gd name="connsiteX10" fmla="*/ 107950 w 425269"/>
              <a:gd name="connsiteY10" fmla="*/ 4006850 h 4140200"/>
              <a:gd name="connsiteX11" fmla="*/ 279400 w 425269"/>
              <a:gd name="connsiteY11" fmla="*/ 4140200 h 4140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425269" h="4140200">
                <a:moveTo>
                  <a:pt x="0" y="0"/>
                </a:moveTo>
                <a:cubicBezTo>
                  <a:pt x="16933" y="76729"/>
                  <a:pt x="33867" y="153458"/>
                  <a:pt x="76200" y="222250"/>
                </a:cubicBezTo>
                <a:cubicBezTo>
                  <a:pt x="118533" y="291042"/>
                  <a:pt x="197908" y="304800"/>
                  <a:pt x="254000" y="412750"/>
                </a:cubicBezTo>
                <a:cubicBezTo>
                  <a:pt x="310092" y="520700"/>
                  <a:pt x="387350" y="754592"/>
                  <a:pt x="412750" y="869950"/>
                </a:cubicBezTo>
                <a:cubicBezTo>
                  <a:pt x="438150" y="985308"/>
                  <a:pt x="419100" y="946150"/>
                  <a:pt x="406400" y="1104900"/>
                </a:cubicBezTo>
                <a:cubicBezTo>
                  <a:pt x="393700" y="1263650"/>
                  <a:pt x="374650" y="1597025"/>
                  <a:pt x="336550" y="1822450"/>
                </a:cubicBezTo>
                <a:cubicBezTo>
                  <a:pt x="298450" y="2047875"/>
                  <a:pt x="209550" y="2282825"/>
                  <a:pt x="177800" y="2457450"/>
                </a:cubicBezTo>
                <a:cubicBezTo>
                  <a:pt x="146050" y="2632075"/>
                  <a:pt x="159808" y="2706158"/>
                  <a:pt x="146050" y="2870200"/>
                </a:cubicBezTo>
                <a:cubicBezTo>
                  <a:pt x="132292" y="3034242"/>
                  <a:pt x="112183" y="3294592"/>
                  <a:pt x="95250" y="3441700"/>
                </a:cubicBezTo>
                <a:cubicBezTo>
                  <a:pt x="78317" y="3588808"/>
                  <a:pt x="42333" y="3658658"/>
                  <a:pt x="44450" y="3752850"/>
                </a:cubicBezTo>
                <a:cubicBezTo>
                  <a:pt x="46567" y="3847042"/>
                  <a:pt x="68792" y="3942292"/>
                  <a:pt x="107950" y="4006850"/>
                </a:cubicBezTo>
                <a:cubicBezTo>
                  <a:pt x="147108" y="4071408"/>
                  <a:pt x="213254" y="4105804"/>
                  <a:pt x="279400" y="414020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7" name="Forme libre : forme 26">
            <a:extLst>
              <a:ext uri="{FF2B5EF4-FFF2-40B4-BE49-F238E27FC236}">
                <a16:creationId xmlns:a16="http://schemas.microsoft.com/office/drawing/2014/main" id="{70578F58-BED1-43CB-8B6A-FE860FD8A450}"/>
              </a:ext>
            </a:extLst>
          </p:cNvPr>
          <p:cNvSpPr/>
          <p:nvPr/>
        </p:nvSpPr>
        <p:spPr>
          <a:xfrm>
            <a:off x="3594100" y="1279024"/>
            <a:ext cx="2565400" cy="1323241"/>
          </a:xfrm>
          <a:custGeom>
            <a:avLst/>
            <a:gdLst>
              <a:gd name="connsiteX0" fmla="*/ 0 w 2565400"/>
              <a:gd name="connsiteY0" fmla="*/ 346576 h 1323241"/>
              <a:gd name="connsiteX1" fmla="*/ 476250 w 2565400"/>
              <a:gd name="connsiteY1" fmla="*/ 54476 h 1323241"/>
              <a:gd name="connsiteX2" fmla="*/ 933450 w 2565400"/>
              <a:gd name="connsiteY2" fmla="*/ 3676 h 1323241"/>
              <a:gd name="connsiteX3" fmla="*/ 838200 w 2565400"/>
              <a:gd name="connsiteY3" fmla="*/ 105276 h 1323241"/>
              <a:gd name="connsiteX4" fmla="*/ 901700 w 2565400"/>
              <a:gd name="connsiteY4" fmla="*/ 238626 h 1323241"/>
              <a:gd name="connsiteX5" fmla="*/ 1079500 w 2565400"/>
              <a:gd name="connsiteY5" fmla="*/ 454526 h 1323241"/>
              <a:gd name="connsiteX6" fmla="*/ 1193800 w 2565400"/>
              <a:gd name="connsiteY6" fmla="*/ 606926 h 1323241"/>
              <a:gd name="connsiteX7" fmla="*/ 1282700 w 2565400"/>
              <a:gd name="connsiteY7" fmla="*/ 670426 h 1323241"/>
              <a:gd name="connsiteX8" fmla="*/ 1397000 w 2565400"/>
              <a:gd name="connsiteY8" fmla="*/ 886326 h 1323241"/>
              <a:gd name="connsiteX9" fmla="*/ 1638300 w 2565400"/>
              <a:gd name="connsiteY9" fmla="*/ 759326 h 1323241"/>
              <a:gd name="connsiteX10" fmla="*/ 1974850 w 2565400"/>
              <a:gd name="connsiteY10" fmla="*/ 695826 h 1323241"/>
              <a:gd name="connsiteX11" fmla="*/ 1974850 w 2565400"/>
              <a:gd name="connsiteY11" fmla="*/ 829176 h 1323241"/>
              <a:gd name="connsiteX12" fmla="*/ 2000250 w 2565400"/>
              <a:gd name="connsiteY12" fmla="*/ 892676 h 1323241"/>
              <a:gd name="connsiteX13" fmla="*/ 2190750 w 2565400"/>
              <a:gd name="connsiteY13" fmla="*/ 1019676 h 1323241"/>
              <a:gd name="connsiteX14" fmla="*/ 2311400 w 2565400"/>
              <a:gd name="connsiteY14" fmla="*/ 1203826 h 1323241"/>
              <a:gd name="connsiteX15" fmla="*/ 2482850 w 2565400"/>
              <a:gd name="connsiteY15" fmla="*/ 1318126 h 1323241"/>
              <a:gd name="connsiteX16" fmla="*/ 2565400 w 2565400"/>
              <a:gd name="connsiteY16" fmla="*/ 1292726 h 13232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2565400" h="1323241">
                <a:moveTo>
                  <a:pt x="0" y="346576"/>
                </a:moveTo>
                <a:cubicBezTo>
                  <a:pt x="160337" y="229101"/>
                  <a:pt x="320675" y="111626"/>
                  <a:pt x="476250" y="54476"/>
                </a:cubicBezTo>
                <a:cubicBezTo>
                  <a:pt x="631825" y="-2674"/>
                  <a:pt x="873125" y="-4791"/>
                  <a:pt x="933450" y="3676"/>
                </a:cubicBezTo>
                <a:cubicBezTo>
                  <a:pt x="993775" y="12143"/>
                  <a:pt x="843492" y="66118"/>
                  <a:pt x="838200" y="105276"/>
                </a:cubicBezTo>
                <a:cubicBezTo>
                  <a:pt x="832908" y="144434"/>
                  <a:pt x="861483" y="180418"/>
                  <a:pt x="901700" y="238626"/>
                </a:cubicBezTo>
                <a:cubicBezTo>
                  <a:pt x="941917" y="296834"/>
                  <a:pt x="1030817" y="393143"/>
                  <a:pt x="1079500" y="454526"/>
                </a:cubicBezTo>
                <a:cubicBezTo>
                  <a:pt x="1128183" y="515909"/>
                  <a:pt x="1159933" y="570943"/>
                  <a:pt x="1193800" y="606926"/>
                </a:cubicBezTo>
                <a:cubicBezTo>
                  <a:pt x="1227667" y="642909"/>
                  <a:pt x="1248833" y="623860"/>
                  <a:pt x="1282700" y="670426"/>
                </a:cubicBezTo>
                <a:cubicBezTo>
                  <a:pt x="1316567" y="716992"/>
                  <a:pt x="1337733" y="871509"/>
                  <a:pt x="1397000" y="886326"/>
                </a:cubicBezTo>
                <a:cubicBezTo>
                  <a:pt x="1456267" y="901143"/>
                  <a:pt x="1541992" y="791076"/>
                  <a:pt x="1638300" y="759326"/>
                </a:cubicBezTo>
                <a:cubicBezTo>
                  <a:pt x="1734608" y="727576"/>
                  <a:pt x="1918758" y="684184"/>
                  <a:pt x="1974850" y="695826"/>
                </a:cubicBezTo>
                <a:cubicBezTo>
                  <a:pt x="2030942" y="707468"/>
                  <a:pt x="1970617" y="796368"/>
                  <a:pt x="1974850" y="829176"/>
                </a:cubicBezTo>
                <a:cubicBezTo>
                  <a:pt x="1979083" y="861984"/>
                  <a:pt x="1964267" y="860926"/>
                  <a:pt x="2000250" y="892676"/>
                </a:cubicBezTo>
                <a:cubicBezTo>
                  <a:pt x="2036233" y="924426"/>
                  <a:pt x="2138892" y="967818"/>
                  <a:pt x="2190750" y="1019676"/>
                </a:cubicBezTo>
                <a:cubicBezTo>
                  <a:pt x="2242608" y="1071534"/>
                  <a:pt x="2262717" y="1154084"/>
                  <a:pt x="2311400" y="1203826"/>
                </a:cubicBezTo>
                <a:cubicBezTo>
                  <a:pt x="2360083" y="1253568"/>
                  <a:pt x="2440517" y="1303309"/>
                  <a:pt x="2482850" y="1318126"/>
                </a:cubicBezTo>
                <a:cubicBezTo>
                  <a:pt x="2525183" y="1332943"/>
                  <a:pt x="2545291" y="1312834"/>
                  <a:pt x="2565400" y="1292726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9" name="Forme libre : forme 28">
            <a:extLst>
              <a:ext uri="{FF2B5EF4-FFF2-40B4-BE49-F238E27FC236}">
                <a16:creationId xmlns:a16="http://schemas.microsoft.com/office/drawing/2014/main" id="{F48755D4-E52D-451E-A862-7FE36C952EA0}"/>
              </a:ext>
            </a:extLst>
          </p:cNvPr>
          <p:cNvSpPr/>
          <p:nvPr/>
        </p:nvSpPr>
        <p:spPr>
          <a:xfrm>
            <a:off x="4527550" y="1098550"/>
            <a:ext cx="101600" cy="171450"/>
          </a:xfrm>
          <a:custGeom>
            <a:avLst/>
            <a:gdLst>
              <a:gd name="connsiteX0" fmla="*/ 101600 w 101600"/>
              <a:gd name="connsiteY0" fmla="*/ 0 h 171450"/>
              <a:gd name="connsiteX1" fmla="*/ 50800 w 101600"/>
              <a:gd name="connsiteY1" fmla="*/ 127000 h 171450"/>
              <a:gd name="connsiteX2" fmla="*/ 0 w 101600"/>
              <a:gd name="connsiteY2" fmla="*/ 171450 h 171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1600" h="171450">
                <a:moveTo>
                  <a:pt x="101600" y="0"/>
                </a:moveTo>
                <a:cubicBezTo>
                  <a:pt x="84666" y="49212"/>
                  <a:pt x="67733" y="98425"/>
                  <a:pt x="50800" y="127000"/>
                </a:cubicBezTo>
                <a:cubicBezTo>
                  <a:pt x="33867" y="155575"/>
                  <a:pt x="16933" y="163512"/>
                  <a:pt x="0" y="17145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0" name="Forme libre : forme 29">
            <a:extLst>
              <a:ext uri="{FF2B5EF4-FFF2-40B4-BE49-F238E27FC236}">
                <a16:creationId xmlns:a16="http://schemas.microsoft.com/office/drawing/2014/main" id="{DDA203F8-C9E1-4AFD-B1A6-58AF2240B747}"/>
              </a:ext>
            </a:extLst>
          </p:cNvPr>
          <p:cNvSpPr/>
          <p:nvPr/>
        </p:nvSpPr>
        <p:spPr>
          <a:xfrm>
            <a:off x="3016250" y="2482850"/>
            <a:ext cx="1377950" cy="711200"/>
          </a:xfrm>
          <a:custGeom>
            <a:avLst/>
            <a:gdLst>
              <a:gd name="connsiteX0" fmla="*/ 1377950 w 1377950"/>
              <a:gd name="connsiteY0" fmla="*/ 0 h 711200"/>
              <a:gd name="connsiteX1" fmla="*/ 1295400 w 1377950"/>
              <a:gd name="connsiteY1" fmla="*/ 101600 h 711200"/>
              <a:gd name="connsiteX2" fmla="*/ 996950 w 1377950"/>
              <a:gd name="connsiteY2" fmla="*/ 209550 h 711200"/>
              <a:gd name="connsiteX3" fmla="*/ 730250 w 1377950"/>
              <a:gd name="connsiteY3" fmla="*/ 508000 h 711200"/>
              <a:gd name="connsiteX4" fmla="*/ 469900 w 1377950"/>
              <a:gd name="connsiteY4" fmla="*/ 577850 h 711200"/>
              <a:gd name="connsiteX5" fmla="*/ 247650 w 1377950"/>
              <a:gd name="connsiteY5" fmla="*/ 679450 h 711200"/>
              <a:gd name="connsiteX6" fmla="*/ 0 w 1377950"/>
              <a:gd name="connsiteY6" fmla="*/ 711200 h 711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377950" h="711200">
                <a:moveTo>
                  <a:pt x="1377950" y="0"/>
                </a:moveTo>
                <a:cubicBezTo>
                  <a:pt x="1368425" y="33337"/>
                  <a:pt x="1358900" y="66675"/>
                  <a:pt x="1295400" y="101600"/>
                </a:cubicBezTo>
                <a:cubicBezTo>
                  <a:pt x="1231900" y="136525"/>
                  <a:pt x="1091142" y="141817"/>
                  <a:pt x="996950" y="209550"/>
                </a:cubicBezTo>
                <a:cubicBezTo>
                  <a:pt x="902758" y="277283"/>
                  <a:pt x="818092" y="446617"/>
                  <a:pt x="730250" y="508000"/>
                </a:cubicBezTo>
                <a:cubicBezTo>
                  <a:pt x="642408" y="569383"/>
                  <a:pt x="550333" y="549275"/>
                  <a:pt x="469900" y="577850"/>
                </a:cubicBezTo>
                <a:cubicBezTo>
                  <a:pt x="389467" y="606425"/>
                  <a:pt x="325967" y="657225"/>
                  <a:pt x="247650" y="679450"/>
                </a:cubicBezTo>
                <a:cubicBezTo>
                  <a:pt x="169333" y="701675"/>
                  <a:pt x="84666" y="706437"/>
                  <a:pt x="0" y="71120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3" name="Forme libre : forme 32">
            <a:extLst>
              <a:ext uri="{FF2B5EF4-FFF2-40B4-BE49-F238E27FC236}">
                <a16:creationId xmlns:a16="http://schemas.microsoft.com/office/drawing/2014/main" id="{FF0BF8AA-3094-4C50-B547-95E6ECEA66B7}"/>
              </a:ext>
            </a:extLst>
          </p:cNvPr>
          <p:cNvSpPr/>
          <p:nvPr/>
        </p:nvSpPr>
        <p:spPr>
          <a:xfrm>
            <a:off x="5092700" y="5222875"/>
            <a:ext cx="949325" cy="958850"/>
          </a:xfrm>
          <a:custGeom>
            <a:avLst/>
            <a:gdLst>
              <a:gd name="connsiteX0" fmla="*/ 733425 w 733425"/>
              <a:gd name="connsiteY0" fmla="*/ 0 h 841375"/>
              <a:gd name="connsiteX1" fmla="*/ 695325 w 733425"/>
              <a:gd name="connsiteY1" fmla="*/ 111125 h 841375"/>
              <a:gd name="connsiteX2" fmla="*/ 619125 w 733425"/>
              <a:gd name="connsiteY2" fmla="*/ 231775 h 841375"/>
              <a:gd name="connsiteX3" fmla="*/ 377825 w 733425"/>
              <a:gd name="connsiteY3" fmla="*/ 323850 h 841375"/>
              <a:gd name="connsiteX4" fmla="*/ 190500 w 733425"/>
              <a:gd name="connsiteY4" fmla="*/ 571500 h 841375"/>
              <a:gd name="connsiteX5" fmla="*/ 222250 w 733425"/>
              <a:gd name="connsiteY5" fmla="*/ 603250 h 841375"/>
              <a:gd name="connsiteX6" fmla="*/ 196850 w 733425"/>
              <a:gd name="connsiteY6" fmla="*/ 654050 h 841375"/>
              <a:gd name="connsiteX7" fmla="*/ 212725 w 733425"/>
              <a:gd name="connsiteY7" fmla="*/ 708025 h 841375"/>
              <a:gd name="connsiteX8" fmla="*/ 123825 w 733425"/>
              <a:gd name="connsiteY8" fmla="*/ 771525 h 841375"/>
              <a:gd name="connsiteX9" fmla="*/ 0 w 733425"/>
              <a:gd name="connsiteY9" fmla="*/ 841375 h 841375"/>
              <a:gd name="connsiteX0" fmla="*/ 939800 w 939800"/>
              <a:gd name="connsiteY0" fmla="*/ 0 h 949325"/>
              <a:gd name="connsiteX1" fmla="*/ 901700 w 939800"/>
              <a:gd name="connsiteY1" fmla="*/ 111125 h 949325"/>
              <a:gd name="connsiteX2" fmla="*/ 825500 w 939800"/>
              <a:gd name="connsiteY2" fmla="*/ 231775 h 949325"/>
              <a:gd name="connsiteX3" fmla="*/ 584200 w 939800"/>
              <a:gd name="connsiteY3" fmla="*/ 323850 h 949325"/>
              <a:gd name="connsiteX4" fmla="*/ 396875 w 939800"/>
              <a:gd name="connsiteY4" fmla="*/ 571500 h 949325"/>
              <a:gd name="connsiteX5" fmla="*/ 428625 w 939800"/>
              <a:gd name="connsiteY5" fmla="*/ 603250 h 949325"/>
              <a:gd name="connsiteX6" fmla="*/ 403225 w 939800"/>
              <a:gd name="connsiteY6" fmla="*/ 654050 h 949325"/>
              <a:gd name="connsiteX7" fmla="*/ 419100 w 939800"/>
              <a:gd name="connsiteY7" fmla="*/ 708025 h 949325"/>
              <a:gd name="connsiteX8" fmla="*/ 330200 w 939800"/>
              <a:gd name="connsiteY8" fmla="*/ 771525 h 949325"/>
              <a:gd name="connsiteX9" fmla="*/ 0 w 939800"/>
              <a:gd name="connsiteY9" fmla="*/ 949325 h 949325"/>
              <a:gd name="connsiteX0" fmla="*/ 949325 w 949325"/>
              <a:gd name="connsiteY0" fmla="*/ 0 h 958850"/>
              <a:gd name="connsiteX1" fmla="*/ 901700 w 949325"/>
              <a:gd name="connsiteY1" fmla="*/ 120650 h 958850"/>
              <a:gd name="connsiteX2" fmla="*/ 825500 w 949325"/>
              <a:gd name="connsiteY2" fmla="*/ 241300 h 958850"/>
              <a:gd name="connsiteX3" fmla="*/ 584200 w 949325"/>
              <a:gd name="connsiteY3" fmla="*/ 333375 h 958850"/>
              <a:gd name="connsiteX4" fmla="*/ 396875 w 949325"/>
              <a:gd name="connsiteY4" fmla="*/ 581025 h 958850"/>
              <a:gd name="connsiteX5" fmla="*/ 428625 w 949325"/>
              <a:gd name="connsiteY5" fmla="*/ 612775 h 958850"/>
              <a:gd name="connsiteX6" fmla="*/ 403225 w 949325"/>
              <a:gd name="connsiteY6" fmla="*/ 663575 h 958850"/>
              <a:gd name="connsiteX7" fmla="*/ 419100 w 949325"/>
              <a:gd name="connsiteY7" fmla="*/ 717550 h 958850"/>
              <a:gd name="connsiteX8" fmla="*/ 330200 w 949325"/>
              <a:gd name="connsiteY8" fmla="*/ 781050 h 958850"/>
              <a:gd name="connsiteX9" fmla="*/ 0 w 949325"/>
              <a:gd name="connsiteY9" fmla="*/ 958850 h 958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949325" h="958850">
                <a:moveTo>
                  <a:pt x="949325" y="0"/>
                </a:moveTo>
                <a:cubicBezTo>
                  <a:pt x="939800" y="36248"/>
                  <a:pt x="922337" y="80434"/>
                  <a:pt x="901700" y="120650"/>
                </a:cubicBezTo>
                <a:cubicBezTo>
                  <a:pt x="881063" y="160866"/>
                  <a:pt x="878417" y="205846"/>
                  <a:pt x="825500" y="241300"/>
                </a:cubicBezTo>
                <a:cubicBezTo>
                  <a:pt x="772583" y="276754"/>
                  <a:pt x="655637" y="276754"/>
                  <a:pt x="584200" y="333375"/>
                </a:cubicBezTo>
                <a:cubicBezTo>
                  <a:pt x="512762" y="389996"/>
                  <a:pt x="422804" y="534458"/>
                  <a:pt x="396875" y="581025"/>
                </a:cubicBezTo>
                <a:cubicBezTo>
                  <a:pt x="370946" y="627592"/>
                  <a:pt x="427567" y="599017"/>
                  <a:pt x="428625" y="612775"/>
                </a:cubicBezTo>
                <a:cubicBezTo>
                  <a:pt x="429683" y="626533"/>
                  <a:pt x="404812" y="646113"/>
                  <a:pt x="403225" y="663575"/>
                </a:cubicBezTo>
                <a:cubicBezTo>
                  <a:pt x="401638" y="681037"/>
                  <a:pt x="431271" y="697971"/>
                  <a:pt x="419100" y="717550"/>
                </a:cubicBezTo>
                <a:cubicBezTo>
                  <a:pt x="406929" y="737129"/>
                  <a:pt x="365654" y="758825"/>
                  <a:pt x="330200" y="781050"/>
                </a:cubicBezTo>
                <a:cubicBezTo>
                  <a:pt x="294746" y="803275"/>
                  <a:pt x="44185" y="935037"/>
                  <a:pt x="0" y="95885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4" name="Forme libre : forme 3">
            <a:extLst>
              <a:ext uri="{FF2B5EF4-FFF2-40B4-BE49-F238E27FC236}">
                <a16:creationId xmlns:a16="http://schemas.microsoft.com/office/drawing/2014/main" id="{9785E986-7D90-49DA-8C7B-6E217AE16429}"/>
              </a:ext>
            </a:extLst>
          </p:cNvPr>
          <p:cNvSpPr/>
          <p:nvPr/>
        </p:nvSpPr>
        <p:spPr>
          <a:xfrm>
            <a:off x="9458297" y="1866900"/>
            <a:ext cx="218196" cy="3594735"/>
          </a:xfrm>
          <a:custGeom>
            <a:avLst/>
            <a:gdLst>
              <a:gd name="connsiteX0" fmla="*/ 57178 w 214952"/>
              <a:gd name="connsiteY0" fmla="*/ 0 h 3152775"/>
              <a:gd name="connsiteX1" fmla="*/ 19078 w 214952"/>
              <a:gd name="connsiteY1" fmla="*/ 762000 h 3152775"/>
              <a:gd name="connsiteX2" fmla="*/ 19078 w 214952"/>
              <a:gd name="connsiteY2" fmla="*/ 1000125 h 3152775"/>
              <a:gd name="connsiteX3" fmla="*/ 76228 w 214952"/>
              <a:gd name="connsiteY3" fmla="*/ 1285875 h 3152775"/>
              <a:gd name="connsiteX4" fmla="*/ 76228 w 214952"/>
              <a:gd name="connsiteY4" fmla="*/ 1647825 h 3152775"/>
              <a:gd name="connsiteX5" fmla="*/ 28 w 214952"/>
              <a:gd name="connsiteY5" fmla="*/ 2057400 h 3152775"/>
              <a:gd name="connsiteX6" fmla="*/ 85753 w 214952"/>
              <a:gd name="connsiteY6" fmla="*/ 2314575 h 3152775"/>
              <a:gd name="connsiteX7" fmla="*/ 209578 w 214952"/>
              <a:gd name="connsiteY7" fmla="*/ 2505075 h 3152775"/>
              <a:gd name="connsiteX8" fmla="*/ 181003 w 214952"/>
              <a:gd name="connsiteY8" fmla="*/ 3152775 h 3152775"/>
              <a:gd name="connsiteX0" fmla="*/ 57178 w 218196"/>
              <a:gd name="connsiteY0" fmla="*/ 0 h 3541395"/>
              <a:gd name="connsiteX1" fmla="*/ 19078 w 218196"/>
              <a:gd name="connsiteY1" fmla="*/ 762000 h 3541395"/>
              <a:gd name="connsiteX2" fmla="*/ 19078 w 218196"/>
              <a:gd name="connsiteY2" fmla="*/ 1000125 h 3541395"/>
              <a:gd name="connsiteX3" fmla="*/ 76228 w 218196"/>
              <a:gd name="connsiteY3" fmla="*/ 1285875 h 3541395"/>
              <a:gd name="connsiteX4" fmla="*/ 76228 w 218196"/>
              <a:gd name="connsiteY4" fmla="*/ 1647825 h 3541395"/>
              <a:gd name="connsiteX5" fmla="*/ 28 w 218196"/>
              <a:gd name="connsiteY5" fmla="*/ 2057400 h 3541395"/>
              <a:gd name="connsiteX6" fmla="*/ 85753 w 218196"/>
              <a:gd name="connsiteY6" fmla="*/ 2314575 h 3541395"/>
              <a:gd name="connsiteX7" fmla="*/ 209578 w 218196"/>
              <a:gd name="connsiteY7" fmla="*/ 2505075 h 3541395"/>
              <a:gd name="connsiteX8" fmla="*/ 196243 w 218196"/>
              <a:gd name="connsiteY8" fmla="*/ 3541395 h 3541395"/>
              <a:gd name="connsiteX0" fmla="*/ 57178 w 218196"/>
              <a:gd name="connsiteY0" fmla="*/ 0 h 3594735"/>
              <a:gd name="connsiteX1" fmla="*/ 19078 w 218196"/>
              <a:gd name="connsiteY1" fmla="*/ 762000 h 3594735"/>
              <a:gd name="connsiteX2" fmla="*/ 19078 w 218196"/>
              <a:gd name="connsiteY2" fmla="*/ 1000125 h 3594735"/>
              <a:gd name="connsiteX3" fmla="*/ 76228 w 218196"/>
              <a:gd name="connsiteY3" fmla="*/ 1285875 h 3594735"/>
              <a:gd name="connsiteX4" fmla="*/ 76228 w 218196"/>
              <a:gd name="connsiteY4" fmla="*/ 1647825 h 3594735"/>
              <a:gd name="connsiteX5" fmla="*/ 28 w 218196"/>
              <a:gd name="connsiteY5" fmla="*/ 2057400 h 3594735"/>
              <a:gd name="connsiteX6" fmla="*/ 85753 w 218196"/>
              <a:gd name="connsiteY6" fmla="*/ 2314575 h 3594735"/>
              <a:gd name="connsiteX7" fmla="*/ 209578 w 218196"/>
              <a:gd name="connsiteY7" fmla="*/ 2505075 h 3594735"/>
              <a:gd name="connsiteX8" fmla="*/ 196243 w 218196"/>
              <a:gd name="connsiteY8" fmla="*/ 3594735 h 35947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18196" h="3594735">
                <a:moveTo>
                  <a:pt x="57178" y="0"/>
                </a:moveTo>
                <a:cubicBezTo>
                  <a:pt x="41303" y="297656"/>
                  <a:pt x="25428" y="595313"/>
                  <a:pt x="19078" y="762000"/>
                </a:cubicBezTo>
                <a:cubicBezTo>
                  <a:pt x="12728" y="928688"/>
                  <a:pt x="9553" y="912813"/>
                  <a:pt x="19078" y="1000125"/>
                </a:cubicBezTo>
                <a:cubicBezTo>
                  <a:pt x="28603" y="1087437"/>
                  <a:pt x="66703" y="1177925"/>
                  <a:pt x="76228" y="1285875"/>
                </a:cubicBezTo>
                <a:cubicBezTo>
                  <a:pt x="85753" y="1393825"/>
                  <a:pt x="88928" y="1519238"/>
                  <a:pt x="76228" y="1647825"/>
                </a:cubicBezTo>
                <a:cubicBezTo>
                  <a:pt x="63528" y="1776412"/>
                  <a:pt x="-1560" y="1946275"/>
                  <a:pt x="28" y="2057400"/>
                </a:cubicBezTo>
                <a:cubicBezTo>
                  <a:pt x="1615" y="2168525"/>
                  <a:pt x="50828" y="2239963"/>
                  <a:pt x="85753" y="2314575"/>
                </a:cubicBezTo>
                <a:cubicBezTo>
                  <a:pt x="120678" y="2389187"/>
                  <a:pt x="193703" y="2365375"/>
                  <a:pt x="209578" y="2505075"/>
                </a:cubicBezTo>
                <a:cubicBezTo>
                  <a:pt x="225453" y="2644775"/>
                  <a:pt x="218468" y="3340735"/>
                  <a:pt x="196243" y="3594735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7" name="Forme libre : forme 6">
            <a:extLst>
              <a:ext uri="{FF2B5EF4-FFF2-40B4-BE49-F238E27FC236}">
                <a16:creationId xmlns:a16="http://schemas.microsoft.com/office/drawing/2014/main" id="{DE2091A2-893D-4FD9-B5DC-08FAAC12AD69}"/>
              </a:ext>
            </a:extLst>
          </p:cNvPr>
          <p:cNvSpPr/>
          <p:nvPr/>
        </p:nvSpPr>
        <p:spPr>
          <a:xfrm>
            <a:off x="4667250" y="1800225"/>
            <a:ext cx="3514743" cy="3819524"/>
          </a:xfrm>
          <a:custGeom>
            <a:avLst/>
            <a:gdLst>
              <a:gd name="connsiteX0" fmla="*/ 0 w 4103757"/>
              <a:gd name="connsiteY0" fmla="*/ 3510562 h 3510562"/>
              <a:gd name="connsiteX1" fmla="*/ 228600 w 4103757"/>
              <a:gd name="connsiteY1" fmla="*/ 3215287 h 3510562"/>
              <a:gd name="connsiteX2" fmla="*/ 400050 w 4103757"/>
              <a:gd name="connsiteY2" fmla="*/ 3053362 h 3510562"/>
              <a:gd name="connsiteX3" fmla="*/ 923925 w 4103757"/>
              <a:gd name="connsiteY3" fmla="*/ 2748562 h 3510562"/>
              <a:gd name="connsiteX4" fmla="*/ 1162050 w 4103757"/>
              <a:gd name="connsiteY4" fmla="*/ 2691412 h 3510562"/>
              <a:gd name="connsiteX5" fmla="*/ 1533525 w 4103757"/>
              <a:gd name="connsiteY5" fmla="*/ 2500912 h 3510562"/>
              <a:gd name="connsiteX6" fmla="*/ 1638300 w 4103757"/>
              <a:gd name="connsiteY6" fmla="*/ 2110387 h 3510562"/>
              <a:gd name="connsiteX7" fmla="*/ 1838325 w 4103757"/>
              <a:gd name="connsiteY7" fmla="*/ 1719862 h 3510562"/>
              <a:gd name="connsiteX8" fmla="*/ 2190750 w 4103757"/>
              <a:gd name="connsiteY8" fmla="*/ 1291237 h 3510562"/>
              <a:gd name="connsiteX9" fmla="*/ 2381250 w 4103757"/>
              <a:gd name="connsiteY9" fmla="*/ 976912 h 3510562"/>
              <a:gd name="connsiteX10" fmla="*/ 2705100 w 4103757"/>
              <a:gd name="connsiteY10" fmla="*/ 795937 h 3510562"/>
              <a:gd name="connsiteX11" fmla="*/ 3181350 w 4103757"/>
              <a:gd name="connsiteY11" fmla="*/ 405412 h 3510562"/>
              <a:gd name="connsiteX12" fmla="*/ 3371850 w 4103757"/>
              <a:gd name="connsiteY12" fmla="*/ 110137 h 3510562"/>
              <a:gd name="connsiteX0" fmla="*/ 0 w 3181350"/>
              <a:gd name="connsiteY0" fmla="*/ 3105150 h 3105150"/>
              <a:gd name="connsiteX1" fmla="*/ 228600 w 3181350"/>
              <a:gd name="connsiteY1" fmla="*/ 2809875 h 3105150"/>
              <a:gd name="connsiteX2" fmla="*/ 400050 w 3181350"/>
              <a:gd name="connsiteY2" fmla="*/ 2647950 h 3105150"/>
              <a:gd name="connsiteX3" fmla="*/ 923925 w 3181350"/>
              <a:gd name="connsiteY3" fmla="*/ 2343150 h 3105150"/>
              <a:gd name="connsiteX4" fmla="*/ 1162050 w 3181350"/>
              <a:gd name="connsiteY4" fmla="*/ 2286000 h 3105150"/>
              <a:gd name="connsiteX5" fmla="*/ 1533525 w 3181350"/>
              <a:gd name="connsiteY5" fmla="*/ 2095500 h 3105150"/>
              <a:gd name="connsiteX6" fmla="*/ 1638300 w 3181350"/>
              <a:gd name="connsiteY6" fmla="*/ 1704975 h 3105150"/>
              <a:gd name="connsiteX7" fmla="*/ 1838325 w 3181350"/>
              <a:gd name="connsiteY7" fmla="*/ 1314450 h 3105150"/>
              <a:gd name="connsiteX8" fmla="*/ 2190750 w 3181350"/>
              <a:gd name="connsiteY8" fmla="*/ 885825 h 3105150"/>
              <a:gd name="connsiteX9" fmla="*/ 2381250 w 3181350"/>
              <a:gd name="connsiteY9" fmla="*/ 571500 h 3105150"/>
              <a:gd name="connsiteX10" fmla="*/ 2705100 w 3181350"/>
              <a:gd name="connsiteY10" fmla="*/ 390525 h 3105150"/>
              <a:gd name="connsiteX11" fmla="*/ 3181350 w 3181350"/>
              <a:gd name="connsiteY11" fmla="*/ 0 h 3105150"/>
              <a:gd name="connsiteX0" fmla="*/ 0 w 3181350"/>
              <a:gd name="connsiteY0" fmla="*/ 3105150 h 3105150"/>
              <a:gd name="connsiteX1" fmla="*/ 228600 w 3181350"/>
              <a:gd name="connsiteY1" fmla="*/ 2809875 h 3105150"/>
              <a:gd name="connsiteX2" fmla="*/ 400050 w 3181350"/>
              <a:gd name="connsiteY2" fmla="*/ 2647950 h 3105150"/>
              <a:gd name="connsiteX3" fmla="*/ 923925 w 3181350"/>
              <a:gd name="connsiteY3" fmla="*/ 2343150 h 3105150"/>
              <a:gd name="connsiteX4" fmla="*/ 1162050 w 3181350"/>
              <a:gd name="connsiteY4" fmla="*/ 2286000 h 3105150"/>
              <a:gd name="connsiteX5" fmla="*/ 1533525 w 3181350"/>
              <a:gd name="connsiteY5" fmla="*/ 2095500 h 3105150"/>
              <a:gd name="connsiteX6" fmla="*/ 1638300 w 3181350"/>
              <a:gd name="connsiteY6" fmla="*/ 1704975 h 3105150"/>
              <a:gd name="connsiteX7" fmla="*/ 1838325 w 3181350"/>
              <a:gd name="connsiteY7" fmla="*/ 1314450 h 3105150"/>
              <a:gd name="connsiteX8" fmla="*/ 2190750 w 3181350"/>
              <a:gd name="connsiteY8" fmla="*/ 885825 h 3105150"/>
              <a:gd name="connsiteX9" fmla="*/ 2381250 w 3181350"/>
              <a:gd name="connsiteY9" fmla="*/ 571500 h 3105150"/>
              <a:gd name="connsiteX10" fmla="*/ 2705100 w 3181350"/>
              <a:gd name="connsiteY10" fmla="*/ 390525 h 3105150"/>
              <a:gd name="connsiteX11" fmla="*/ 3181350 w 3181350"/>
              <a:gd name="connsiteY11" fmla="*/ 0 h 3105150"/>
              <a:gd name="connsiteX12" fmla="*/ 3181350 w 3181350"/>
              <a:gd name="connsiteY12" fmla="*/ 0 h 3105150"/>
              <a:gd name="connsiteX0" fmla="*/ 0 w 3333750"/>
              <a:gd name="connsiteY0" fmla="*/ 3305175 h 3305175"/>
              <a:gd name="connsiteX1" fmla="*/ 228600 w 3333750"/>
              <a:gd name="connsiteY1" fmla="*/ 3009900 h 3305175"/>
              <a:gd name="connsiteX2" fmla="*/ 400050 w 3333750"/>
              <a:gd name="connsiteY2" fmla="*/ 2847975 h 3305175"/>
              <a:gd name="connsiteX3" fmla="*/ 923925 w 3333750"/>
              <a:gd name="connsiteY3" fmla="*/ 2543175 h 3305175"/>
              <a:gd name="connsiteX4" fmla="*/ 1162050 w 3333750"/>
              <a:gd name="connsiteY4" fmla="*/ 2486025 h 3305175"/>
              <a:gd name="connsiteX5" fmla="*/ 1533525 w 3333750"/>
              <a:gd name="connsiteY5" fmla="*/ 2295525 h 3305175"/>
              <a:gd name="connsiteX6" fmla="*/ 1638300 w 3333750"/>
              <a:gd name="connsiteY6" fmla="*/ 1905000 h 3305175"/>
              <a:gd name="connsiteX7" fmla="*/ 1838325 w 3333750"/>
              <a:gd name="connsiteY7" fmla="*/ 1514475 h 3305175"/>
              <a:gd name="connsiteX8" fmla="*/ 2190750 w 3333750"/>
              <a:gd name="connsiteY8" fmla="*/ 1085850 h 3305175"/>
              <a:gd name="connsiteX9" fmla="*/ 2381250 w 3333750"/>
              <a:gd name="connsiteY9" fmla="*/ 771525 h 3305175"/>
              <a:gd name="connsiteX10" fmla="*/ 2705100 w 3333750"/>
              <a:gd name="connsiteY10" fmla="*/ 590550 h 3305175"/>
              <a:gd name="connsiteX11" fmla="*/ 3181350 w 3333750"/>
              <a:gd name="connsiteY11" fmla="*/ 200025 h 3305175"/>
              <a:gd name="connsiteX12" fmla="*/ 3333750 w 3333750"/>
              <a:gd name="connsiteY12" fmla="*/ 0 h 3305175"/>
              <a:gd name="connsiteX0" fmla="*/ 0 w 3342637"/>
              <a:gd name="connsiteY0" fmla="*/ 3323045 h 3323045"/>
              <a:gd name="connsiteX1" fmla="*/ 228600 w 3342637"/>
              <a:gd name="connsiteY1" fmla="*/ 3027770 h 3323045"/>
              <a:gd name="connsiteX2" fmla="*/ 400050 w 3342637"/>
              <a:gd name="connsiteY2" fmla="*/ 2865845 h 3323045"/>
              <a:gd name="connsiteX3" fmla="*/ 923925 w 3342637"/>
              <a:gd name="connsiteY3" fmla="*/ 2561045 h 3323045"/>
              <a:gd name="connsiteX4" fmla="*/ 1162050 w 3342637"/>
              <a:gd name="connsiteY4" fmla="*/ 2503895 h 3323045"/>
              <a:gd name="connsiteX5" fmla="*/ 1533525 w 3342637"/>
              <a:gd name="connsiteY5" fmla="*/ 2313395 h 3323045"/>
              <a:gd name="connsiteX6" fmla="*/ 1638300 w 3342637"/>
              <a:gd name="connsiteY6" fmla="*/ 1922870 h 3323045"/>
              <a:gd name="connsiteX7" fmla="*/ 1838325 w 3342637"/>
              <a:gd name="connsiteY7" fmla="*/ 1532345 h 3323045"/>
              <a:gd name="connsiteX8" fmla="*/ 2190750 w 3342637"/>
              <a:gd name="connsiteY8" fmla="*/ 1103720 h 3323045"/>
              <a:gd name="connsiteX9" fmla="*/ 2381250 w 3342637"/>
              <a:gd name="connsiteY9" fmla="*/ 789395 h 3323045"/>
              <a:gd name="connsiteX10" fmla="*/ 2705100 w 3342637"/>
              <a:gd name="connsiteY10" fmla="*/ 608420 h 3323045"/>
              <a:gd name="connsiteX11" fmla="*/ 3181350 w 3342637"/>
              <a:gd name="connsiteY11" fmla="*/ 217895 h 3323045"/>
              <a:gd name="connsiteX12" fmla="*/ 3333750 w 3342637"/>
              <a:gd name="connsiteY12" fmla="*/ 17870 h 3323045"/>
              <a:gd name="connsiteX13" fmla="*/ 3324225 w 3342637"/>
              <a:gd name="connsiteY13" fmla="*/ 8346 h 3323045"/>
              <a:gd name="connsiteX0" fmla="*/ 0 w 3514743"/>
              <a:gd name="connsiteY0" fmla="*/ 3819524 h 3819524"/>
              <a:gd name="connsiteX1" fmla="*/ 228600 w 3514743"/>
              <a:gd name="connsiteY1" fmla="*/ 3524249 h 3819524"/>
              <a:gd name="connsiteX2" fmla="*/ 400050 w 3514743"/>
              <a:gd name="connsiteY2" fmla="*/ 3362324 h 3819524"/>
              <a:gd name="connsiteX3" fmla="*/ 923925 w 3514743"/>
              <a:gd name="connsiteY3" fmla="*/ 3057524 h 3819524"/>
              <a:gd name="connsiteX4" fmla="*/ 1162050 w 3514743"/>
              <a:gd name="connsiteY4" fmla="*/ 3000374 h 3819524"/>
              <a:gd name="connsiteX5" fmla="*/ 1533525 w 3514743"/>
              <a:gd name="connsiteY5" fmla="*/ 2809874 h 3819524"/>
              <a:gd name="connsiteX6" fmla="*/ 1638300 w 3514743"/>
              <a:gd name="connsiteY6" fmla="*/ 2419349 h 3819524"/>
              <a:gd name="connsiteX7" fmla="*/ 1838325 w 3514743"/>
              <a:gd name="connsiteY7" fmla="*/ 2028824 h 3819524"/>
              <a:gd name="connsiteX8" fmla="*/ 2190750 w 3514743"/>
              <a:gd name="connsiteY8" fmla="*/ 1600199 h 3819524"/>
              <a:gd name="connsiteX9" fmla="*/ 2381250 w 3514743"/>
              <a:gd name="connsiteY9" fmla="*/ 1285874 h 3819524"/>
              <a:gd name="connsiteX10" fmla="*/ 2705100 w 3514743"/>
              <a:gd name="connsiteY10" fmla="*/ 1104899 h 3819524"/>
              <a:gd name="connsiteX11" fmla="*/ 3181350 w 3514743"/>
              <a:gd name="connsiteY11" fmla="*/ 714374 h 3819524"/>
              <a:gd name="connsiteX12" fmla="*/ 3333750 w 3514743"/>
              <a:gd name="connsiteY12" fmla="*/ 514349 h 3819524"/>
              <a:gd name="connsiteX13" fmla="*/ 3514725 w 3514743"/>
              <a:gd name="connsiteY13" fmla="*/ 0 h 38195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3514743" h="3819524">
                <a:moveTo>
                  <a:pt x="0" y="3819524"/>
                </a:moveTo>
                <a:cubicBezTo>
                  <a:pt x="80962" y="3709986"/>
                  <a:pt x="161925" y="3600449"/>
                  <a:pt x="228600" y="3524249"/>
                </a:cubicBezTo>
                <a:cubicBezTo>
                  <a:pt x="295275" y="3448049"/>
                  <a:pt x="284163" y="3440111"/>
                  <a:pt x="400050" y="3362324"/>
                </a:cubicBezTo>
                <a:cubicBezTo>
                  <a:pt x="515937" y="3284537"/>
                  <a:pt x="796925" y="3117849"/>
                  <a:pt x="923925" y="3057524"/>
                </a:cubicBezTo>
                <a:cubicBezTo>
                  <a:pt x="1050925" y="2997199"/>
                  <a:pt x="1060450" y="3041649"/>
                  <a:pt x="1162050" y="3000374"/>
                </a:cubicBezTo>
                <a:cubicBezTo>
                  <a:pt x="1263650" y="2959099"/>
                  <a:pt x="1454150" y="2906712"/>
                  <a:pt x="1533525" y="2809874"/>
                </a:cubicBezTo>
                <a:cubicBezTo>
                  <a:pt x="1612900" y="2713036"/>
                  <a:pt x="1587500" y="2549524"/>
                  <a:pt x="1638300" y="2419349"/>
                </a:cubicBezTo>
                <a:cubicBezTo>
                  <a:pt x="1689100" y="2289174"/>
                  <a:pt x="1746250" y="2165349"/>
                  <a:pt x="1838325" y="2028824"/>
                </a:cubicBezTo>
                <a:cubicBezTo>
                  <a:pt x="1930400" y="1892299"/>
                  <a:pt x="2100262" y="1724024"/>
                  <a:pt x="2190750" y="1600199"/>
                </a:cubicBezTo>
                <a:cubicBezTo>
                  <a:pt x="2281238" y="1476374"/>
                  <a:pt x="2295525" y="1368424"/>
                  <a:pt x="2381250" y="1285874"/>
                </a:cubicBezTo>
                <a:cubicBezTo>
                  <a:pt x="2466975" y="1203324"/>
                  <a:pt x="2571750" y="1200149"/>
                  <a:pt x="2705100" y="1104899"/>
                </a:cubicBezTo>
                <a:cubicBezTo>
                  <a:pt x="2838450" y="1009649"/>
                  <a:pt x="3070225" y="828674"/>
                  <a:pt x="3181350" y="714374"/>
                </a:cubicBezTo>
                <a:lnTo>
                  <a:pt x="3333750" y="514349"/>
                </a:lnTo>
                <a:cubicBezTo>
                  <a:pt x="3357562" y="479424"/>
                  <a:pt x="3516709" y="1984"/>
                  <a:pt x="3514725" y="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0" name="Forme libre : forme 9">
            <a:extLst>
              <a:ext uri="{FF2B5EF4-FFF2-40B4-BE49-F238E27FC236}">
                <a16:creationId xmlns:a16="http://schemas.microsoft.com/office/drawing/2014/main" id="{A3F9438B-574A-41ED-A02A-B92F4E8208B1}"/>
              </a:ext>
            </a:extLst>
          </p:cNvPr>
          <p:cNvSpPr/>
          <p:nvPr/>
        </p:nvSpPr>
        <p:spPr>
          <a:xfrm>
            <a:off x="5052060" y="2735580"/>
            <a:ext cx="4960620" cy="2552831"/>
          </a:xfrm>
          <a:custGeom>
            <a:avLst/>
            <a:gdLst>
              <a:gd name="connsiteX0" fmla="*/ 4960620 w 4960620"/>
              <a:gd name="connsiteY0" fmla="*/ 0 h 2552831"/>
              <a:gd name="connsiteX1" fmla="*/ 4472940 w 4960620"/>
              <a:gd name="connsiteY1" fmla="*/ 190500 h 2552831"/>
              <a:gd name="connsiteX2" fmla="*/ 4267200 w 4960620"/>
              <a:gd name="connsiteY2" fmla="*/ 266700 h 2552831"/>
              <a:gd name="connsiteX3" fmla="*/ 3985260 w 4960620"/>
              <a:gd name="connsiteY3" fmla="*/ 419100 h 2552831"/>
              <a:gd name="connsiteX4" fmla="*/ 3810000 w 4960620"/>
              <a:gd name="connsiteY4" fmla="*/ 609600 h 2552831"/>
              <a:gd name="connsiteX5" fmla="*/ 3810000 w 4960620"/>
              <a:gd name="connsiteY5" fmla="*/ 693420 h 2552831"/>
              <a:gd name="connsiteX6" fmla="*/ 3672840 w 4960620"/>
              <a:gd name="connsiteY6" fmla="*/ 838200 h 2552831"/>
              <a:gd name="connsiteX7" fmla="*/ 3489960 w 4960620"/>
              <a:gd name="connsiteY7" fmla="*/ 944880 h 2552831"/>
              <a:gd name="connsiteX8" fmla="*/ 3345180 w 4960620"/>
              <a:gd name="connsiteY8" fmla="*/ 967740 h 2552831"/>
              <a:gd name="connsiteX9" fmla="*/ 3070860 w 4960620"/>
              <a:gd name="connsiteY9" fmla="*/ 1135380 h 2552831"/>
              <a:gd name="connsiteX10" fmla="*/ 2903220 w 4960620"/>
              <a:gd name="connsiteY10" fmla="*/ 1379220 h 2552831"/>
              <a:gd name="connsiteX11" fmla="*/ 2636520 w 4960620"/>
              <a:gd name="connsiteY11" fmla="*/ 1653540 h 2552831"/>
              <a:gd name="connsiteX12" fmla="*/ 2506980 w 4960620"/>
              <a:gd name="connsiteY12" fmla="*/ 1836420 h 2552831"/>
              <a:gd name="connsiteX13" fmla="*/ 2133600 w 4960620"/>
              <a:gd name="connsiteY13" fmla="*/ 2049780 h 2552831"/>
              <a:gd name="connsiteX14" fmla="*/ 1783080 w 4960620"/>
              <a:gd name="connsiteY14" fmla="*/ 2278380 h 2552831"/>
              <a:gd name="connsiteX15" fmla="*/ 1249680 w 4960620"/>
              <a:gd name="connsiteY15" fmla="*/ 2506980 h 2552831"/>
              <a:gd name="connsiteX16" fmla="*/ 830580 w 4960620"/>
              <a:gd name="connsiteY16" fmla="*/ 2453640 h 2552831"/>
              <a:gd name="connsiteX17" fmla="*/ 571500 w 4960620"/>
              <a:gd name="connsiteY17" fmla="*/ 2545080 h 2552831"/>
              <a:gd name="connsiteX18" fmla="*/ 342900 w 4960620"/>
              <a:gd name="connsiteY18" fmla="*/ 2537460 h 2552831"/>
              <a:gd name="connsiteX19" fmla="*/ 236220 w 4960620"/>
              <a:gd name="connsiteY19" fmla="*/ 2453640 h 2552831"/>
              <a:gd name="connsiteX20" fmla="*/ 0 w 4960620"/>
              <a:gd name="connsiteY20" fmla="*/ 2529840 h 25528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4960620" h="2552831">
                <a:moveTo>
                  <a:pt x="4960620" y="0"/>
                </a:moveTo>
                <a:lnTo>
                  <a:pt x="4472940" y="190500"/>
                </a:lnTo>
                <a:cubicBezTo>
                  <a:pt x="4357370" y="234950"/>
                  <a:pt x="4348480" y="228600"/>
                  <a:pt x="4267200" y="266700"/>
                </a:cubicBezTo>
                <a:cubicBezTo>
                  <a:pt x="4185920" y="304800"/>
                  <a:pt x="4061460" y="361950"/>
                  <a:pt x="3985260" y="419100"/>
                </a:cubicBezTo>
                <a:cubicBezTo>
                  <a:pt x="3909060" y="476250"/>
                  <a:pt x="3839210" y="563880"/>
                  <a:pt x="3810000" y="609600"/>
                </a:cubicBezTo>
                <a:cubicBezTo>
                  <a:pt x="3780790" y="655320"/>
                  <a:pt x="3832860" y="655320"/>
                  <a:pt x="3810000" y="693420"/>
                </a:cubicBezTo>
                <a:cubicBezTo>
                  <a:pt x="3787140" y="731520"/>
                  <a:pt x="3726180" y="796290"/>
                  <a:pt x="3672840" y="838200"/>
                </a:cubicBezTo>
                <a:cubicBezTo>
                  <a:pt x="3619500" y="880110"/>
                  <a:pt x="3544570" y="923290"/>
                  <a:pt x="3489960" y="944880"/>
                </a:cubicBezTo>
                <a:cubicBezTo>
                  <a:pt x="3435350" y="966470"/>
                  <a:pt x="3415030" y="935990"/>
                  <a:pt x="3345180" y="967740"/>
                </a:cubicBezTo>
                <a:cubicBezTo>
                  <a:pt x="3275330" y="999490"/>
                  <a:pt x="3144520" y="1066800"/>
                  <a:pt x="3070860" y="1135380"/>
                </a:cubicBezTo>
                <a:cubicBezTo>
                  <a:pt x="2997200" y="1203960"/>
                  <a:pt x="2975610" y="1292860"/>
                  <a:pt x="2903220" y="1379220"/>
                </a:cubicBezTo>
                <a:cubicBezTo>
                  <a:pt x="2830830" y="1465580"/>
                  <a:pt x="2702560" y="1577340"/>
                  <a:pt x="2636520" y="1653540"/>
                </a:cubicBezTo>
                <a:cubicBezTo>
                  <a:pt x="2570480" y="1729740"/>
                  <a:pt x="2590800" y="1770380"/>
                  <a:pt x="2506980" y="1836420"/>
                </a:cubicBezTo>
                <a:cubicBezTo>
                  <a:pt x="2423160" y="1902460"/>
                  <a:pt x="2254250" y="1976120"/>
                  <a:pt x="2133600" y="2049780"/>
                </a:cubicBezTo>
                <a:cubicBezTo>
                  <a:pt x="2012950" y="2123440"/>
                  <a:pt x="1930400" y="2202180"/>
                  <a:pt x="1783080" y="2278380"/>
                </a:cubicBezTo>
                <a:cubicBezTo>
                  <a:pt x="1635760" y="2354580"/>
                  <a:pt x="1408430" y="2477770"/>
                  <a:pt x="1249680" y="2506980"/>
                </a:cubicBezTo>
                <a:cubicBezTo>
                  <a:pt x="1090930" y="2536190"/>
                  <a:pt x="943610" y="2447290"/>
                  <a:pt x="830580" y="2453640"/>
                </a:cubicBezTo>
                <a:cubicBezTo>
                  <a:pt x="717550" y="2459990"/>
                  <a:pt x="652780" y="2531110"/>
                  <a:pt x="571500" y="2545080"/>
                </a:cubicBezTo>
                <a:cubicBezTo>
                  <a:pt x="490220" y="2559050"/>
                  <a:pt x="398780" y="2552700"/>
                  <a:pt x="342900" y="2537460"/>
                </a:cubicBezTo>
                <a:cubicBezTo>
                  <a:pt x="287020" y="2522220"/>
                  <a:pt x="293370" y="2454910"/>
                  <a:pt x="236220" y="2453640"/>
                </a:cubicBezTo>
                <a:cubicBezTo>
                  <a:pt x="179070" y="2452370"/>
                  <a:pt x="89535" y="2491105"/>
                  <a:pt x="0" y="252984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2" name="Forme libre : forme 11">
            <a:extLst>
              <a:ext uri="{FF2B5EF4-FFF2-40B4-BE49-F238E27FC236}">
                <a16:creationId xmlns:a16="http://schemas.microsoft.com/office/drawing/2014/main" id="{944CCB70-F3D6-4557-9C2F-76D3681E987B}"/>
              </a:ext>
            </a:extLst>
          </p:cNvPr>
          <p:cNvSpPr/>
          <p:nvPr/>
        </p:nvSpPr>
        <p:spPr>
          <a:xfrm>
            <a:off x="4076700" y="2202180"/>
            <a:ext cx="4556760" cy="3308828"/>
          </a:xfrm>
          <a:custGeom>
            <a:avLst/>
            <a:gdLst>
              <a:gd name="connsiteX0" fmla="*/ 0 w 4556760"/>
              <a:gd name="connsiteY0" fmla="*/ 0 h 3308828"/>
              <a:gd name="connsiteX1" fmla="*/ 266700 w 4556760"/>
              <a:gd name="connsiteY1" fmla="*/ 243840 h 3308828"/>
              <a:gd name="connsiteX2" fmla="*/ 670560 w 4556760"/>
              <a:gd name="connsiteY2" fmla="*/ 457200 h 3308828"/>
              <a:gd name="connsiteX3" fmla="*/ 1219200 w 4556760"/>
              <a:gd name="connsiteY3" fmla="*/ 807720 h 3308828"/>
              <a:gd name="connsiteX4" fmla="*/ 1341120 w 4556760"/>
              <a:gd name="connsiteY4" fmla="*/ 967740 h 3308828"/>
              <a:gd name="connsiteX5" fmla="*/ 1661160 w 4556760"/>
              <a:gd name="connsiteY5" fmla="*/ 1333500 h 3308828"/>
              <a:gd name="connsiteX6" fmla="*/ 2080260 w 4556760"/>
              <a:gd name="connsiteY6" fmla="*/ 1661160 h 3308828"/>
              <a:gd name="connsiteX7" fmla="*/ 2484120 w 4556760"/>
              <a:gd name="connsiteY7" fmla="*/ 1927860 h 3308828"/>
              <a:gd name="connsiteX8" fmla="*/ 2865120 w 4556760"/>
              <a:gd name="connsiteY8" fmla="*/ 2171700 h 3308828"/>
              <a:gd name="connsiteX9" fmla="*/ 3055620 w 4556760"/>
              <a:gd name="connsiteY9" fmla="*/ 2514600 h 3308828"/>
              <a:gd name="connsiteX10" fmla="*/ 3322320 w 4556760"/>
              <a:gd name="connsiteY10" fmla="*/ 2674620 h 3308828"/>
              <a:gd name="connsiteX11" fmla="*/ 3825240 w 4556760"/>
              <a:gd name="connsiteY11" fmla="*/ 2743200 h 3308828"/>
              <a:gd name="connsiteX12" fmla="*/ 4008120 w 4556760"/>
              <a:gd name="connsiteY12" fmla="*/ 2895600 h 3308828"/>
              <a:gd name="connsiteX13" fmla="*/ 4465320 w 4556760"/>
              <a:gd name="connsiteY13" fmla="*/ 3246120 h 3308828"/>
              <a:gd name="connsiteX14" fmla="*/ 4556760 w 4556760"/>
              <a:gd name="connsiteY14" fmla="*/ 3307080 h 33088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4556760" h="3308828">
                <a:moveTo>
                  <a:pt x="0" y="0"/>
                </a:moveTo>
                <a:cubicBezTo>
                  <a:pt x="77470" y="83820"/>
                  <a:pt x="154940" y="167640"/>
                  <a:pt x="266700" y="243840"/>
                </a:cubicBezTo>
                <a:cubicBezTo>
                  <a:pt x="378460" y="320040"/>
                  <a:pt x="511810" y="363220"/>
                  <a:pt x="670560" y="457200"/>
                </a:cubicBezTo>
                <a:cubicBezTo>
                  <a:pt x="829310" y="551180"/>
                  <a:pt x="1107440" y="722630"/>
                  <a:pt x="1219200" y="807720"/>
                </a:cubicBezTo>
                <a:cubicBezTo>
                  <a:pt x="1330960" y="892810"/>
                  <a:pt x="1267460" y="880110"/>
                  <a:pt x="1341120" y="967740"/>
                </a:cubicBezTo>
                <a:cubicBezTo>
                  <a:pt x="1414780" y="1055370"/>
                  <a:pt x="1537970" y="1217930"/>
                  <a:pt x="1661160" y="1333500"/>
                </a:cubicBezTo>
                <a:cubicBezTo>
                  <a:pt x="1784350" y="1449070"/>
                  <a:pt x="1943100" y="1562100"/>
                  <a:pt x="2080260" y="1661160"/>
                </a:cubicBezTo>
                <a:cubicBezTo>
                  <a:pt x="2217420" y="1760220"/>
                  <a:pt x="2353310" y="1842770"/>
                  <a:pt x="2484120" y="1927860"/>
                </a:cubicBezTo>
                <a:cubicBezTo>
                  <a:pt x="2614930" y="2012950"/>
                  <a:pt x="2769870" y="2073910"/>
                  <a:pt x="2865120" y="2171700"/>
                </a:cubicBezTo>
                <a:cubicBezTo>
                  <a:pt x="2960370" y="2269490"/>
                  <a:pt x="2979420" y="2430780"/>
                  <a:pt x="3055620" y="2514600"/>
                </a:cubicBezTo>
                <a:cubicBezTo>
                  <a:pt x="3131820" y="2598420"/>
                  <a:pt x="3194050" y="2636520"/>
                  <a:pt x="3322320" y="2674620"/>
                </a:cubicBezTo>
                <a:cubicBezTo>
                  <a:pt x="3450590" y="2712720"/>
                  <a:pt x="3710940" y="2706370"/>
                  <a:pt x="3825240" y="2743200"/>
                </a:cubicBezTo>
                <a:cubicBezTo>
                  <a:pt x="3939540" y="2780030"/>
                  <a:pt x="3901440" y="2811780"/>
                  <a:pt x="4008120" y="2895600"/>
                </a:cubicBezTo>
                <a:cubicBezTo>
                  <a:pt x="4114800" y="2979420"/>
                  <a:pt x="4373880" y="3177540"/>
                  <a:pt x="4465320" y="3246120"/>
                </a:cubicBezTo>
                <a:cubicBezTo>
                  <a:pt x="4556760" y="3314700"/>
                  <a:pt x="4556760" y="3310890"/>
                  <a:pt x="4556760" y="330708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4" name="Forme libre : forme 23">
            <a:extLst>
              <a:ext uri="{FF2B5EF4-FFF2-40B4-BE49-F238E27FC236}">
                <a16:creationId xmlns:a16="http://schemas.microsoft.com/office/drawing/2014/main" id="{95D7BB21-081F-4A5B-968A-0D05182EA29B}"/>
              </a:ext>
            </a:extLst>
          </p:cNvPr>
          <p:cNvSpPr/>
          <p:nvPr/>
        </p:nvSpPr>
        <p:spPr>
          <a:xfrm>
            <a:off x="6172200" y="4654550"/>
            <a:ext cx="647700" cy="374650"/>
          </a:xfrm>
          <a:custGeom>
            <a:avLst/>
            <a:gdLst>
              <a:gd name="connsiteX0" fmla="*/ 0 w 647700"/>
              <a:gd name="connsiteY0" fmla="*/ 0 h 374650"/>
              <a:gd name="connsiteX1" fmla="*/ 260350 w 647700"/>
              <a:gd name="connsiteY1" fmla="*/ 127000 h 374650"/>
              <a:gd name="connsiteX2" fmla="*/ 514350 w 647700"/>
              <a:gd name="connsiteY2" fmla="*/ 222250 h 374650"/>
              <a:gd name="connsiteX3" fmla="*/ 647700 w 647700"/>
              <a:gd name="connsiteY3" fmla="*/ 374650 h 374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47700" h="374650">
                <a:moveTo>
                  <a:pt x="0" y="0"/>
                </a:moveTo>
                <a:cubicBezTo>
                  <a:pt x="87312" y="44979"/>
                  <a:pt x="174625" y="89958"/>
                  <a:pt x="260350" y="127000"/>
                </a:cubicBezTo>
                <a:cubicBezTo>
                  <a:pt x="346075" y="164042"/>
                  <a:pt x="449792" y="180975"/>
                  <a:pt x="514350" y="222250"/>
                </a:cubicBezTo>
                <a:cubicBezTo>
                  <a:pt x="578908" y="263525"/>
                  <a:pt x="613304" y="319087"/>
                  <a:pt x="647700" y="37465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1" name="Forme libre : forme 30">
            <a:extLst>
              <a:ext uri="{FF2B5EF4-FFF2-40B4-BE49-F238E27FC236}">
                <a16:creationId xmlns:a16="http://schemas.microsoft.com/office/drawing/2014/main" id="{9B914AB4-097F-4566-ACFF-8B65D8AD4BA5}"/>
              </a:ext>
            </a:extLst>
          </p:cNvPr>
          <p:cNvSpPr/>
          <p:nvPr/>
        </p:nvSpPr>
        <p:spPr>
          <a:xfrm>
            <a:off x="4794250" y="3968750"/>
            <a:ext cx="1099770" cy="1276350"/>
          </a:xfrm>
          <a:custGeom>
            <a:avLst/>
            <a:gdLst>
              <a:gd name="connsiteX0" fmla="*/ 0 w 1099770"/>
              <a:gd name="connsiteY0" fmla="*/ 0 h 1276350"/>
              <a:gd name="connsiteX1" fmla="*/ 38100 w 1099770"/>
              <a:gd name="connsiteY1" fmla="*/ 63500 h 1276350"/>
              <a:gd name="connsiteX2" fmla="*/ 22225 w 1099770"/>
              <a:gd name="connsiteY2" fmla="*/ 130175 h 1276350"/>
              <a:gd name="connsiteX3" fmla="*/ 171450 w 1099770"/>
              <a:gd name="connsiteY3" fmla="*/ 139700 h 1276350"/>
              <a:gd name="connsiteX4" fmla="*/ 352425 w 1099770"/>
              <a:gd name="connsiteY4" fmla="*/ 203200 h 1276350"/>
              <a:gd name="connsiteX5" fmla="*/ 419100 w 1099770"/>
              <a:gd name="connsiteY5" fmla="*/ 193675 h 1276350"/>
              <a:gd name="connsiteX6" fmla="*/ 584200 w 1099770"/>
              <a:gd name="connsiteY6" fmla="*/ 177800 h 1276350"/>
              <a:gd name="connsiteX7" fmla="*/ 685800 w 1099770"/>
              <a:gd name="connsiteY7" fmla="*/ 244475 h 1276350"/>
              <a:gd name="connsiteX8" fmla="*/ 844550 w 1099770"/>
              <a:gd name="connsiteY8" fmla="*/ 320675 h 1276350"/>
              <a:gd name="connsiteX9" fmla="*/ 955675 w 1099770"/>
              <a:gd name="connsiteY9" fmla="*/ 450850 h 1276350"/>
              <a:gd name="connsiteX10" fmla="*/ 1022350 w 1099770"/>
              <a:gd name="connsiteY10" fmla="*/ 619125 h 1276350"/>
              <a:gd name="connsiteX11" fmla="*/ 1069975 w 1099770"/>
              <a:gd name="connsiteY11" fmla="*/ 736600 h 1276350"/>
              <a:gd name="connsiteX12" fmla="*/ 1054100 w 1099770"/>
              <a:gd name="connsiteY12" fmla="*/ 920750 h 1276350"/>
              <a:gd name="connsiteX13" fmla="*/ 1098550 w 1099770"/>
              <a:gd name="connsiteY13" fmla="*/ 1003300 h 1276350"/>
              <a:gd name="connsiteX14" fmla="*/ 996950 w 1099770"/>
              <a:gd name="connsiteY14" fmla="*/ 1130300 h 1276350"/>
              <a:gd name="connsiteX15" fmla="*/ 923925 w 1099770"/>
              <a:gd name="connsiteY15" fmla="*/ 1276350 h 1276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099770" h="1276350">
                <a:moveTo>
                  <a:pt x="0" y="0"/>
                </a:moveTo>
                <a:cubicBezTo>
                  <a:pt x="17198" y="20902"/>
                  <a:pt x="34396" y="41804"/>
                  <a:pt x="38100" y="63500"/>
                </a:cubicBezTo>
                <a:cubicBezTo>
                  <a:pt x="41804" y="85196"/>
                  <a:pt x="0" y="117475"/>
                  <a:pt x="22225" y="130175"/>
                </a:cubicBezTo>
                <a:cubicBezTo>
                  <a:pt x="44450" y="142875"/>
                  <a:pt x="116417" y="127529"/>
                  <a:pt x="171450" y="139700"/>
                </a:cubicBezTo>
                <a:cubicBezTo>
                  <a:pt x="226483" y="151871"/>
                  <a:pt x="311150" y="194204"/>
                  <a:pt x="352425" y="203200"/>
                </a:cubicBezTo>
                <a:cubicBezTo>
                  <a:pt x="393700" y="212196"/>
                  <a:pt x="380471" y="197908"/>
                  <a:pt x="419100" y="193675"/>
                </a:cubicBezTo>
                <a:cubicBezTo>
                  <a:pt x="457729" y="189442"/>
                  <a:pt x="539750" y="169333"/>
                  <a:pt x="584200" y="177800"/>
                </a:cubicBezTo>
                <a:cubicBezTo>
                  <a:pt x="628650" y="186267"/>
                  <a:pt x="642408" y="220662"/>
                  <a:pt x="685800" y="244475"/>
                </a:cubicBezTo>
                <a:cubicBezTo>
                  <a:pt x="729192" y="268288"/>
                  <a:pt x="799571" y="286279"/>
                  <a:pt x="844550" y="320675"/>
                </a:cubicBezTo>
                <a:cubicBezTo>
                  <a:pt x="889529" y="355071"/>
                  <a:pt x="926042" y="401108"/>
                  <a:pt x="955675" y="450850"/>
                </a:cubicBezTo>
                <a:cubicBezTo>
                  <a:pt x="985308" y="500592"/>
                  <a:pt x="1003300" y="571500"/>
                  <a:pt x="1022350" y="619125"/>
                </a:cubicBezTo>
                <a:cubicBezTo>
                  <a:pt x="1041400" y="666750"/>
                  <a:pt x="1064683" y="686329"/>
                  <a:pt x="1069975" y="736600"/>
                </a:cubicBezTo>
                <a:cubicBezTo>
                  <a:pt x="1075267" y="786871"/>
                  <a:pt x="1049338" y="876300"/>
                  <a:pt x="1054100" y="920750"/>
                </a:cubicBezTo>
                <a:cubicBezTo>
                  <a:pt x="1058863" y="965200"/>
                  <a:pt x="1108075" y="968375"/>
                  <a:pt x="1098550" y="1003300"/>
                </a:cubicBezTo>
                <a:cubicBezTo>
                  <a:pt x="1089025" y="1038225"/>
                  <a:pt x="1026054" y="1084792"/>
                  <a:pt x="996950" y="1130300"/>
                </a:cubicBezTo>
                <a:cubicBezTo>
                  <a:pt x="967846" y="1175808"/>
                  <a:pt x="945885" y="1226079"/>
                  <a:pt x="923925" y="127635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630" name="Rectangle 629">
            <a:extLst>
              <a:ext uri="{FF2B5EF4-FFF2-40B4-BE49-F238E27FC236}">
                <a16:creationId xmlns:a16="http://schemas.microsoft.com/office/drawing/2014/main" id="{B534E08F-1B77-430C-A4BB-7DD856958AEA}"/>
              </a:ext>
            </a:extLst>
          </p:cNvPr>
          <p:cNvSpPr/>
          <p:nvPr/>
        </p:nvSpPr>
        <p:spPr>
          <a:xfrm rot="762525">
            <a:off x="2520144" y="492388"/>
            <a:ext cx="176556" cy="2034079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655" name="Forme libre : forme 654">
            <a:extLst>
              <a:ext uri="{FF2B5EF4-FFF2-40B4-BE49-F238E27FC236}">
                <a16:creationId xmlns:a16="http://schemas.microsoft.com/office/drawing/2014/main" id="{5367C33C-896D-4D34-8011-EBF3489A115F}"/>
              </a:ext>
            </a:extLst>
          </p:cNvPr>
          <p:cNvSpPr/>
          <p:nvPr/>
        </p:nvSpPr>
        <p:spPr>
          <a:xfrm>
            <a:off x="7935731" y="1651890"/>
            <a:ext cx="3176932" cy="349215"/>
          </a:xfrm>
          <a:custGeom>
            <a:avLst/>
            <a:gdLst>
              <a:gd name="connsiteX0" fmla="*/ 0 w 3167407"/>
              <a:gd name="connsiteY0" fmla="*/ 240351 h 349099"/>
              <a:gd name="connsiteX1" fmla="*/ 160256 w 3167407"/>
              <a:gd name="connsiteY1" fmla="*/ 334620 h 349099"/>
              <a:gd name="connsiteX2" fmla="*/ 480767 w 3167407"/>
              <a:gd name="connsiteY2" fmla="*/ 344046 h 349099"/>
              <a:gd name="connsiteX3" fmla="*/ 838986 w 3167407"/>
              <a:gd name="connsiteY3" fmla="*/ 287485 h 349099"/>
              <a:gd name="connsiteX4" fmla="*/ 1093510 w 3167407"/>
              <a:gd name="connsiteY4" fmla="*/ 193217 h 349099"/>
              <a:gd name="connsiteX5" fmla="*/ 1263192 w 3167407"/>
              <a:gd name="connsiteY5" fmla="*/ 127230 h 349099"/>
              <a:gd name="connsiteX6" fmla="*/ 1527143 w 3167407"/>
              <a:gd name="connsiteY6" fmla="*/ 4681 h 349099"/>
              <a:gd name="connsiteX7" fmla="*/ 1998483 w 3167407"/>
              <a:gd name="connsiteY7" fmla="*/ 23535 h 349099"/>
              <a:gd name="connsiteX8" fmla="*/ 3167407 w 3167407"/>
              <a:gd name="connsiteY8" fmla="*/ 32962 h 349099"/>
              <a:gd name="connsiteX0" fmla="*/ 0 w 3176932"/>
              <a:gd name="connsiteY0" fmla="*/ 237970 h 349215"/>
              <a:gd name="connsiteX1" fmla="*/ 169781 w 3176932"/>
              <a:gd name="connsiteY1" fmla="*/ 334620 h 349215"/>
              <a:gd name="connsiteX2" fmla="*/ 490292 w 3176932"/>
              <a:gd name="connsiteY2" fmla="*/ 344046 h 349215"/>
              <a:gd name="connsiteX3" fmla="*/ 848511 w 3176932"/>
              <a:gd name="connsiteY3" fmla="*/ 287485 h 349215"/>
              <a:gd name="connsiteX4" fmla="*/ 1103035 w 3176932"/>
              <a:gd name="connsiteY4" fmla="*/ 193217 h 349215"/>
              <a:gd name="connsiteX5" fmla="*/ 1272717 w 3176932"/>
              <a:gd name="connsiteY5" fmla="*/ 127230 h 349215"/>
              <a:gd name="connsiteX6" fmla="*/ 1536668 w 3176932"/>
              <a:gd name="connsiteY6" fmla="*/ 4681 h 349215"/>
              <a:gd name="connsiteX7" fmla="*/ 2008008 w 3176932"/>
              <a:gd name="connsiteY7" fmla="*/ 23535 h 349215"/>
              <a:gd name="connsiteX8" fmla="*/ 3176932 w 3176932"/>
              <a:gd name="connsiteY8" fmla="*/ 32962 h 3492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76932" h="349215">
                <a:moveTo>
                  <a:pt x="0" y="237970"/>
                </a:moveTo>
                <a:cubicBezTo>
                  <a:pt x="40064" y="276463"/>
                  <a:pt x="88066" y="316941"/>
                  <a:pt x="169781" y="334620"/>
                </a:cubicBezTo>
                <a:cubicBezTo>
                  <a:pt x="251496" y="352299"/>
                  <a:pt x="377170" y="351902"/>
                  <a:pt x="490292" y="344046"/>
                </a:cubicBezTo>
                <a:cubicBezTo>
                  <a:pt x="603414" y="336190"/>
                  <a:pt x="746387" y="312623"/>
                  <a:pt x="848511" y="287485"/>
                </a:cubicBezTo>
                <a:cubicBezTo>
                  <a:pt x="950635" y="262347"/>
                  <a:pt x="1032334" y="219926"/>
                  <a:pt x="1103035" y="193217"/>
                </a:cubicBezTo>
                <a:cubicBezTo>
                  <a:pt x="1173736" y="166508"/>
                  <a:pt x="1200445" y="158653"/>
                  <a:pt x="1272717" y="127230"/>
                </a:cubicBezTo>
                <a:cubicBezTo>
                  <a:pt x="1344989" y="95807"/>
                  <a:pt x="1414119" y="21964"/>
                  <a:pt x="1536668" y="4681"/>
                </a:cubicBezTo>
                <a:cubicBezTo>
                  <a:pt x="1659217" y="-12602"/>
                  <a:pt x="2008008" y="23535"/>
                  <a:pt x="2008008" y="23535"/>
                </a:cubicBezTo>
                <a:lnTo>
                  <a:pt x="3176932" y="32962"/>
                </a:lnTo>
              </a:path>
            </a:pathLst>
          </a:custGeom>
          <a:noFill/>
          <a:ln w="25400">
            <a:solidFill>
              <a:schemeClr val="bg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65" name="Forme libre : forme 64">
            <a:extLst>
              <a:ext uri="{FF2B5EF4-FFF2-40B4-BE49-F238E27FC236}">
                <a16:creationId xmlns:a16="http://schemas.microsoft.com/office/drawing/2014/main" id="{E9D5A3E5-AD50-4EEC-8597-72ED31D03BAE}"/>
              </a:ext>
            </a:extLst>
          </p:cNvPr>
          <p:cNvSpPr/>
          <p:nvPr/>
        </p:nvSpPr>
        <p:spPr>
          <a:xfrm>
            <a:off x="119502" y="738807"/>
            <a:ext cx="222344" cy="269732"/>
          </a:xfrm>
          <a:custGeom>
            <a:avLst/>
            <a:gdLst>
              <a:gd name="connsiteX0" fmla="*/ 0 w 219075"/>
              <a:gd name="connsiteY0" fmla="*/ 0 h 333375"/>
              <a:gd name="connsiteX1" fmla="*/ 142875 w 219075"/>
              <a:gd name="connsiteY1" fmla="*/ 104775 h 333375"/>
              <a:gd name="connsiteX2" fmla="*/ 28575 w 219075"/>
              <a:gd name="connsiteY2" fmla="*/ 228600 h 333375"/>
              <a:gd name="connsiteX3" fmla="*/ 219075 w 219075"/>
              <a:gd name="connsiteY3" fmla="*/ 333375 h 333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9075" h="333375">
                <a:moveTo>
                  <a:pt x="0" y="0"/>
                </a:moveTo>
                <a:cubicBezTo>
                  <a:pt x="69056" y="33337"/>
                  <a:pt x="138113" y="66675"/>
                  <a:pt x="142875" y="104775"/>
                </a:cubicBezTo>
                <a:cubicBezTo>
                  <a:pt x="147638" y="142875"/>
                  <a:pt x="15875" y="190500"/>
                  <a:pt x="28575" y="228600"/>
                </a:cubicBezTo>
                <a:cubicBezTo>
                  <a:pt x="41275" y="266700"/>
                  <a:pt x="130175" y="300037"/>
                  <a:pt x="219075" y="333375"/>
                </a:cubicBezTo>
              </a:path>
            </a:pathLst>
          </a:custGeom>
          <a:noFill/>
          <a:ln w="19050" cmpd="dbl">
            <a:solidFill>
              <a:srgbClr val="7030A0"/>
            </a:solidFill>
            <a:headEnd type="stealth" w="lg" len="lg"/>
            <a:tailEnd type="stealth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70" name="ZoneTexte 69">
            <a:extLst>
              <a:ext uri="{FF2B5EF4-FFF2-40B4-BE49-F238E27FC236}">
                <a16:creationId xmlns:a16="http://schemas.microsoft.com/office/drawing/2014/main" id="{315A8E70-2BC1-4E13-AC01-966151702F07}"/>
              </a:ext>
            </a:extLst>
          </p:cNvPr>
          <p:cNvSpPr txBox="1"/>
          <p:nvPr/>
        </p:nvSpPr>
        <p:spPr>
          <a:xfrm>
            <a:off x="372469" y="739891"/>
            <a:ext cx="232031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Axe autoroutier (E411)</a:t>
            </a:r>
            <a:endParaRPr lang="fr-BE" sz="1100" dirty="0"/>
          </a:p>
        </p:txBody>
      </p:sp>
      <p:sp>
        <p:nvSpPr>
          <p:cNvPr id="72" name="ZoneTexte 71">
            <a:extLst>
              <a:ext uri="{FF2B5EF4-FFF2-40B4-BE49-F238E27FC236}">
                <a16:creationId xmlns:a16="http://schemas.microsoft.com/office/drawing/2014/main" id="{CD546C32-B5BB-478F-A054-281AF16F3FD6}"/>
              </a:ext>
            </a:extLst>
          </p:cNvPr>
          <p:cNvSpPr txBox="1"/>
          <p:nvPr/>
        </p:nvSpPr>
        <p:spPr>
          <a:xfrm>
            <a:off x="368515" y="1129615"/>
            <a:ext cx="232031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Réseau routier régional</a:t>
            </a:r>
            <a:endParaRPr lang="fr-BE" sz="1100" dirty="0"/>
          </a:p>
        </p:txBody>
      </p:sp>
      <p:sp>
        <p:nvSpPr>
          <p:cNvPr id="75" name="ZoneTexte 74">
            <a:extLst>
              <a:ext uri="{FF2B5EF4-FFF2-40B4-BE49-F238E27FC236}">
                <a16:creationId xmlns:a16="http://schemas.microsoft.com/office/drawing/2014/main" id="{A63126DA-CE96-4F57-BDFA-36734724A8EF}"/>
              </a:ext>
            </a:extLst>
          </p:cNvPr>
          <p:cNvSpPr txBox="1"/>
          <p:nvPr/>
        </p:nvSpPr>
        <p:spPr>
          <a:xfrm>
            <a:off x="334208" y="253470"/>
            <a:ext cx="1712217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Pôles de développement et d’appui touristique</a:t>
            </a:r>
            <a:endParaRPr lang="fr-BE" sz="1100" dirty="0"/>
          </a:p>
        </p:txBody>
      </p:sp>
      <p:sp>
        <p:nvSpPr>
          <p:cNvPr id="79" name="Forme libre : forme 78">
            <a:extLst>
              <a:ext uri="{FF2B5EF4-FFF2-40B4-BE49-F238E27FC236}">
                <a16:creationId xmlns:a16="http://schemas.microsoft.com/office/drawing/2014/main" id="{70D37981-2D87-40ED-BAFC-FFC8C63CE60C}"/>
              </a:ext>
            </a:extLst>
          </p:cNvPr>
          <p:cNvSpPr/>
          <p:nvPr/>
        </p:nvSpPr>
        <p:spPr>
          <a:xfrm>
            <a:off x="112109" y="1132204"/>
            <a:ext cx="222344" cy="269732"/>
          </a:xfrm>
          <a:custGeom>
            <a:avLst/>
            <a:gdLst>
              <a:gd name="connsiteX0" fmla="*/ 0 w 219075"/>
              <a:gd name="connsiteY0" fmla="*/ 0 h 333375"/>
              <a:gd name="connsiteX1" fmla="*/ 142875 w 219075"/>
              <a:gd name="connsiteY1" fmla="*/ 104775 h 333375"/>
              <a:gd name="connsiteX2" fmla="*/ 28575 w 219075"/>
              <a:gd name="connsiteY2" fmla="*/ 228600 h 333375"/>
              <a:gd name="connsiteX3" fmla="*/ 219075 w 219075"/>
              <a:gd name="connsiteY3" fmla="*/ 333375 h 333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9075" h="333375">
                <a:moveTo>
                  <a:pt x="0" y="0"/>
                </a:moveTo>
                <a:cubicBezTo>
                  <a:pt x="69056" y="33337"/>
                  <a:pt x="138113" y="66675"/>
                  <a:pt x="142875" y="104775"/>
                </a:cubicBezTo>
                <a:cubicBezTo>
                  <a:pt x="147638" y="142875"/>
                  <a:pt x="15875" y="190500"/>
                  <a:pt x="28575" y="228600"/>
                </a:cubicBezTo>
                <a:cubicBezTo>
                  <a:pt x="41275" y="266700"/>
                  <a:pt x="130175" y="300037"/>
                  <a:pt x="219075" y="333375"/>
                </a:cubicBezTo>
              </a:path>
            </a:pathLst>
          </a:custGeom>
          <a:noFill/>
          <a:ln w="12700" cmpd="sng">
            <a:solidFill>
              <a:schemeClr val="bg1">
                <a:lumMod val="75000"/>
              </a:schemeClr>
            </a:solidFill>
            <a:headEnd type="none" w="lg" len="lg"/>
            <a:tailEnd type="none" w="lg" len="lg"/>
            <a:extLst>
              <a:ext uri="{C807C97D-BFC1-408E-A445-0C87EB9F89A2}">
                <ask:lineSketchStyleProps xmlns:ask="http://schemas.microsoft.com/office/drawing/2018/sketchyshapes">
                  <ask:type>
                    <ask:lineSketchNone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80" name="Forme libre : forme 79">
            <a:extLst>
              <a:ext uri="{FF2B5EF4-FFF2-40B4-BE49-F238E27FC236}">
                <a16:creationId xmlns:a16="http://schemas.microsoft.com/office/drawing/2014/main" id="{51586F8B-F076-4975-89E8-64CD98B2DE98}"/>
              </a:ext>
            </a:extLst>
          </p:cNvPr>
          <p:cNvSpPr/>
          <p:nvPr/>
        </p:nvSpPr>
        <p:spPr>
          <a:xfrm>
            <a:off x="98416" y="349764"/>
            <a:ext cx="235086" cy="196167"/>
          </a:xfrm>
          <a:custGeom>
            <a:avLst/>
            <a:gdLst>
              <a:gd name="connsiteX0" fmla="*/ 204899 w 424322"/>
              <a:gd name="connsiteY0" fmla="*/ 139009 h 387565"/>
              <a:gd name="connsiteX1" fmla="*/ 309674 w 424322"/>
              <a:gd name="connsiteY1" fmla="*/ 5659 h 387565"/>
              <a:gd name="connsiteX2" fmla="*/ 423974 w 424322"/>
              <a:gd name="connsiteY2" fmla="*/ 43759 h 387565"/>
              <a:gd name="connsiteX3" fmla="*/ 347774 w 424322"/>
              <a:gd name="connsiteY3" fmla="*/ 215209 h 387565"/>
              <a:gd name="connsiteX4" fmla="*/ 423974 w 424322"/>
              <a:gd name="connsiteY4" fmla="*/ 319984 h 387565"/>
              <a:gd name="connsiteX5" fmla="*/ 338249 w 424322"/>
              <a:gd name="connsiteY5" fmla="*/ 386659 h 387565"/>
              <a:gd name="connsiteX6" fmla="*/ 233474 w 424322"/>
              <a:gd name="connsiteY6" fmla="*/ 272359 h 387565"/>
              <a:gd name="connsiteX7" fmla="*/ 71549 w 424322"/>
              <a:gd name="connsiteY7" fmla="*/ 291409 h 387565"/>
              <a:gd name="connsiteX8" fmla="*/ 4874 w 424322"/>
              <a:gd name="connsiteY8" fmla="*/ 110434 h 387565"/>
              <a:gd name="connsiteX9" fmla="*/ 204899 w 424322"/>
              <a:gd name="connsiteY9" fmla="*/ 139009 h 3875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24322" h="387565">
                <a:moveTo>
                  <a:pt x="204899" y="139009"/>
                </a:moveTo>
                <a:cubicBezTo>
                  <a:pt x="255699" y="121547"/>
                  <a:pt x="273162" y="21534"/>
                  <a:pt x="309674" y="5659"/>
                </a:cubicBezTo>
                <a:cubicBezTo>
                  <a:pt x="346187" y="-10216"/>
                  <a:pt x="417624" y="8834"/>
                  <a:pt x="423974" y="43759"/>
                </a:cubicBezTo>
                <a:cubicBezTo>
                  <a:pt x="430324" y="78684"/>
                  <a:pt x="347774" y="169172"/>
                  <a:pt x="347774" y="215209"/>
                </a:cubicBezTo>
                <a:cubicBezTo>
                  <a:pt x="347774" y="261246"/>
                  <a:pt x="425562" y="291409"/>
                  <a:pt x="423974" y="319984"/>
                </a:cubicBezTo>
                <a:cubicBezTo>
                  <a:pt x="422387" y="348559"/>
                  <a:pt x="369999" y="394596"/>
                  <a:pt x="338249" y="386659"/>
                </a:cubicBezTo>
                <a:cubicBezTo>
                  <a:pt x="306499" y="378722"/>
                  <a:pt x="277924" y="288234"/>
                  <a:pt x="233474" y="272359"/>
                </a:cubicBezTo>
                <a:cubicBezTo>
                  <a:pt x="189024" y="256484"/>
                  <a:pt x="109649" y="318396"/>
                  <a:pt x="71549" y="291409"/>
                </a:cubicBezTo>
                <a:cubicBezTo>
                  <a:pt x="33449" y="264422"/>
                  <a:pt x="-15763" y="139009"/>
                  <a:pt x="4874" y="110434"/>
                </a:cubicBezTo>
                <a:cubicBezTo>
                  <a:pt x="25511" y="81859"/>
                  <a:pt x="154099" y="156471"/>
                  <a:pt x="204899" y="139009"/>
                </a:cubicBezTo>
                <a:close/>
              </a:path>
            </a:pathLst>
          </a:custGeom>
          <a:solidFill>
            <a:schemeClr val="accent2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83" name="ZoneTexte 82">
            <a:extLst>
              <a:ext uri="{FF2B5EF4-FFF2-40B4-BE49-F238E27FC236}">
                <a16:creationId xmlns:a16="http://schemas.microsoft.com/office/drawing/2014/main" id="{E3833D92-8182-40AF-8428-129CFF1A20B8}"/>
              </a:ext>
            </a:extLst>
          </p:cNvPr>
          <p:cNvSpPr txBox="1"/>
          <p:nvPr/>
        </p:nvSpPr>
        <p:spPr>
          <a:xfrm>
            <a:off x="361106" y="1512331"/>
            <a:ext cx="232031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Ligne ferroviaire</a:t>
            </a:r>
            <a:endParaRPr lang="fr-BE" sz="1100" dirty="0"/>
          </a:p>
        </p:txBody>
      </p:sp>
      <p:sp>
        <p:nvSpPr>
          <p:cNvPr id="84" name="Forme libre : forme 83">
            <a:extLst>
              <a:ext uri="{FF2B5EF4-FFF2-40B4-BE49-F238E27FC236}">
                <a16:creationId xmlns:a16="http://schemas.microsoft.com/office/drawing/2014/main" id="{6CC23C3C-748F-42A1-A5B5-88C95C8EA2E3}"/>
              </a:ext>
            </a:extLst>
          </p:cNvPr>
          <p:cNvSpPr/>
          <p:nvPr/>
        </p:nvSpPr>
        <p:spPr>
          <a:xfrm>
            <a:off x="147027" y="1529186"/>
            <a:ext cx="222344" cy="269732"/>
          </a:xfrm>
          <a:custGeom>
            <a:avLst/>
            <a:gdLst>
              <a:gd name="connsiteX0" fmla="*/ 0 w 219075"/>
              <a:gd name="connsiteY0" fmla="*/ 0 h 333375"/>
              <a:gd name="connsiteX1" fmla="*/ 142875 w 219075"/>
              <a:gd name="connsiteY1" fmla="*/ 104775 h 333375"/>
              <a:gd name="connsiteX2" fmla="*/ 28575 w 219075"/>
              <a:gd name="connsiteY2" fmla="*/ 228600 h 333375"/>
              <a:gd name="connsiteX3" fmla="*/ 219075 w 219075"/>
              <a:gd name="connsiteY3" fmla="*/ 333375 h 333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9075" h="333375">
                <a:moveTo>
                  <a:pt x="0" y="0"/>
                </a:moveTo>
                <a:cubicBezTo>
                  <a:pt x="69056" y="33337"/>
                  <a:pt x="138113" y="66675"/>
                  <a:pt x="142875" y="104775"/>
                </a:cubicBezTo>
                <a:cubicBezTo>
                  <a:pt x="147638" y="142875"/>
                  <a:pt x="15875" y="190500"/>
                  <a:pt x="28575" y="228600"/>
                </a:cubicBezTo>
                <a:cubicBezTo>
                  <a:pt x="41275" y="266700"/>
                  <a:pt x="130175" y="300037"/>
                  <a:pt x="219075" y="333375"/>
                </a:cubicBezTo>
              </a:path>
            </a:pathLst>
          </a:custGeom>
          <a:noFill/>
          <a:ln w="19050" cmpd="sng">
            <a:solidFill>
              <a:schemeClr val="tx1"/>
            </a:solidFill>
            <a:prstDash val="dash"/>
            <a:headEnd type="none" w="lg" len="lg"/>
            <a:tailEnd type="none" w="lg" len="lg"/>
            <a:extLst>
              <a:ext uri="{C807C97D-BFC1-408E-A445-0C87EB9F89A2}">
                <ask:lineSketchStyleProps xmlns:ask="http://schemas.microsoft.com/office/drawing/2018/sketchyshapes">
                  <ask:type>
                    <ask:lineSketchNone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grpSp>
        <p:nvGrpSpPr>
          <p:cNvPr id="15" name="Groupe 14">
            <a:extLst>
              <a:ext uri="{FF2B5EF4-FFF2-40B4-BE49-F238E27FC236}">
                <a16:creationId xmlns:a16="http://schemas.microsoft.com/office/drawing/2014/main" id="{C1F64FC7-4133-4040-83D3-8B66C2046446}"/>
              </a:ext>
            </a:extLst>
          </p:cNvPr>
          <p:cNvGrpSpPr>
            <a:grpSpLocks noChangeAspect="1"/>
          </p:cNvGrpSpPr>
          <p:nvPr/>
        </p:nvGrpSpPr>
        <p:grpSpPr>
          <a:xfrm>
            <a:off x="2908829" y="279355"/>
            <a:ext cx="6944048" cy="6267685"/>
            <a:chOff x="2908829" y="279355"/>
            <a:chExt cx="6944048" cy="6267685"/>
          </a:xfrm>
        </p:grpSpPr>
        <p:sp>
          <p:nvSpPr>
            <p:cNvPr id="5" name="Forme libre : forme 4">
              <a:extLst>
                <a:ext uri="{FF2B5EF4-FFF2-40B4-BE49-F238E27FC236}">
                  <a16:creationId xmlns:a16="http://schemas.microsoft.com/office/drawing/2014/main" id="{FA4E5A16-E8D1-47A8-9A71-9E217CB4E4BA}"/>
                </a:ext>
              </a:extLst>
            </p:cNvPr>
            <p:cNvSpPr/>
            <p:nvPr/>
          </p:nvSpPr>
          <p:spPr>
            <a:xfrm>
              <a:off x="5518150" y="279355"/>
              <a:ext cx="2241550" cy="819195"/>
            </a:xfrm>
            <a:custGeom>
              <a:avLst/>
              <a:gdLst>
                <a:gd name="connsiteX0" fmla="*/ 0 w 2241550"/>
                <a:gd name="connsiteY0" fmla="*/ 400095 h 819195"/>
                <a:gd name="connsiteX1" fmla="*/ 209550 w 2241550"/>
                <a:gd name="connsiteY1" fmla="*/ 495345 h 819195"/>
                <a:gd name="connsiteX2" fmla="*/ 374650 w 2241550"/>
                <a:gd name="connsiteY2" fmla="*/ 717595 h 819195"/>
                <a:gd name="connsiteX3" fmla="*/ 514350 w 2241550"/>
                <a:gd name="connsiteY3" fmla="*/ 685845 h 819195"/>
                <a:gd name="connsiteX4" fmla="*/ 692150 w 2241550"/>
                <a:gd name="connsiteY4" fmla="*/ 615995 h 819195"/>
                <a:gd name="connsiteX5" fmla="*/ 736600 w 2241550"/>
                <a:gd name="connsiteY5" fmla="*/ 552495 h 819195"/>
                <a:gd name="connsiteX6" fmla="*/ 838200 w 2241550"/>
                <a:gd name="connsiteY6" fmla="*/ 450895 h 819195"/>
                <a:gd name="connsiteX7" fmla="*/ 1009650 w 2241550"/>
                <a:gd name="connsiteY7" fmla="*/ 431845 h 819195"/>
                <a:gd name="connsiteX8" fmla="*/ 1358900 w 2241550"/>
                <a:gd name="connsiteY8" fmla="*/ 273095 h 819195"/>
                <a:gd name="connsiteX9" fmla="*/ 1441450 w 2241550"/>
                <a:gd name="connsiteY9" fmla="*/ 241345 h 819195"/>
                <a:gd name="connsiteX10" fmla="*/ 1549400 w 2241550"/>
                <a:gd name="connsiteY10" fmla="*/ 69895 h 819195"/>
                <a:gd name="connsiteX11" fmla="*/ 1714500 w 2241550"/>
                <a:gd name="connsiteY11" fmla="*/ 82595 h 819195"/>
                <a:gd name="connsiteX12" fmla="*/ 1835150 w 2241550"/>
                <a:gd name="connsiteY12" fmla="*/ 45 h 819195"/>
                <a:gd name="connsiteX13" fmla="*/ 1885950 w 2241550"/>
                <a:gd name="connsiteY13" fmla="*/ 95295 h 819195"/>
                <a:gd name="connsiteX14" fmla="*/ 1974850 w 2241550"/>
                <a:gd name="connsiteY14" fmla="*/ 228645 h 819195"/>
                <a:gd name="connsiteX15" fmla="*/ 2032000 w 2241550"/>
                <a:gd name="connsiteY15" fmla="*/ 476295 h 819195"/>
                <a:gd name="connsiteX16" fmla="*/ 2241550 w 2241550"/>
                <a:gd name="connsiteY16" fmla="*/ 819195 h 819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41550" h="819195">
                  <a:moveTo>
                    <a:pt x="0" y="400095"/>
                  </a:moveTo>
                  <a:cubicBezTo>
                    <a:pt x="73554" y="421261"/>
                    <a:pt x="147108" y="442428"/>
                    <a:pt x="209550" y="495345"/>
                  </a:cubicBezTo>
                  <a:cubicBezTo>
                    <a:pt x="271992" y="548262"/>
                    <a:pt x="323850" y="685845"/>
                    <a:pt x="374650" y="717595"/>
                  </a:cubicBezTo>
                  <a:cubicBezTo>
                    <a:pt x="425450" y="749345"/>
                    <a:pt x="461433" y="702778"/>
                    <a:pt x="514350" y="685845"/>
                  </a:cubicBezTo>
                  <a:cubicBezTo>
                    <a:pt x="567267" y="668912"/>
                    <a:pt x="655109" y="638220"/>
                    <a:pt x="692150" y="615995"/>
                  </a:cubicBezTo>
                  <a:cubicBezTo>
                    <a:pt x="729191" y="593770"/>
                    <a:pt x="712258" y="580012"/>
                    <a:pt x="736600" y="552495"/>
                  </a:cubicBezTo>
                  <a:cubicBezTo>
                    <a:pt x="760942" y="524978"/>
                    <a:pt x="792692" y="471003"/>
                    <a:pt x="838200" y="450895"/>
                  </a:cubicBezTo>
                  <a:cubicBezTo>
                    <a:pt x="883708" y="430787"/>
                    <a:pt x="922867" y="461478"/>
                    <a:pt x="1009650" y="431845"/>
                  </a:cubicBezTo>
                  <a:cubicBezTo>
                    <a:pt x="1096433" y="402212"/>
                    <a:pt x="1286933" y="304845"/>
                    <a:pt x="1358900" y="273095"/>
                  </a:cubicBezTo>
                  <a:cubicBezTo>
                    <a:pt x="1430867" y="241345"/>
                    <a:pt x="1409700" y="275212"/>
                    <a:pt x="1441450" y="241345"/>
                  </a:cubicBezTo>
                  <a:cubicBezTo>
                    <a:pt x="1473200" y="207478"/>
                    <a:pt x="1503892" y="96353"/>
                    <a:pt x="1549400" y="69895"/>
                  </a:cubicBezTo>
                  <a:cubicBezTo>
                    <a:pt x="1594908" y="43437"/>
                    <a:pt x="1666875" y="94237"/>
                    <a:pt x="1714500" y="82595"/>
                  </a:cubicBezTo>
                  <a:cubicBezTo>
                    <a:pt x="1762125" y="70953"/>
                    <a:pt x="1806575" y="-2072"/>
                    <a:pt x="1835150" y="45"/>
                  </a:cubicBezTo>
                  <a:cubicBezTo>
                    <a:pt x="1863725" y="2162"/>
                    <a:pt x="1862667" y="57195"/>
                    <a:pt x="1885950" y="95295"/>
                  </a:cubicBezTo>
                  <a:cubicBezTo>
                    <a:pt x="1909233" y="133395"/>
                    <a:pt x="1950508" y="165145"/>
                    <a:pt x="1974850" y="228645"/>
                  </a:cubicBezTo>
                  <a:cubicBezTo>
                    <a:pt x="1999192" y="292145"/>
                    <a:pt x="1987550" y="377870"/>
                    <a:pt x="2032000" y="476295"/>
                  </a:cubicBezTo>
                  <a:cubicBezTo>
                    <a:pt x="2076450" y="574720"/>
                    <a:pt x="2159000" y="696957"/>
                    <a:pt x="2241550" y="819195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  <p:sp>
          <p:nvSpPr>
            <p:cNvPr id="6" name="Forme libre : forme 5">
              <a:extLst>
                <a:ext uri="{FF2B5EF4-FFF2-40B4-BE49-F238E27FC236}">
                  <a16:creationId xmlns:a16="http://schemas.microsoft.com/office/drawing/2014/main" id="{BDAE27D0-184D-4197-9EDA-2D4D9321C12F}"/>
                </a:ext>
              </a:extLst>
            </p:cNvPr>
            <p:cNvSpPr/>
            <p:nvPr/>
          </p:nvSpPr>
          <p:spPr>
            <a:xfrm>
              <a:off x="7701801" y="1064836"/>
              <a:ext cx="2151076" cy="2593308"/>
            </a:xfrm>
            <a:custGeom>
              <a:avLst/>
              <a:gdLst>
                <a:gd name="connsiteX0" fmla="*/ 57899 w 2151076"/>
                <a:gd name="connsiteY0" fmla="*/ 14664 h 2593308"/>
                <a:gd name="connsiteX1" fmla="*/ 134099 w 2151076"/>
                <a:gd name="connsiteY1" fmla="*/ 14664 h 2593308"/>
                <a:gd name="connsiteX2" fmla="*/ 229349 w 2151076"/>
                <a:gd name="connsiteY2" fmla="*/ 167064 h 2593308"/>
                <a:gd name="connsiteX3" fmla="*/ 197599 w 2151076"/>
                <a:gd name="connsiteY3" fmla="*/ 306764 h 2593308"/>
                <a:gd name="connsiteX4" fmla="*/ 254749 w 2151076"/>
                <a:gd name="connsiteY4" fmla="*/ 408364 h 2593308"/>
                <a:gd name="connsiteX5" fmla="*/ 749 w 2151076"/>
                <a:gd name="connsiteY5" fmla="*/ 636964 h 2593308"/>
                <a:gd name="connsiteX6" fmla="*/ 178549 w 2151076"/>
                <a:gd name="connsiteY6" fmla="*/ 878264 h 2593308"/>
                <a:gd name="connsiteX7" fmla="*/ 229349 w 2151076"/>
                <a:gd name="connsiteY7" fmla="*/ 979864 h 2593308"/>
                <a:gd name="connsiteX8" fmla="*/ 496049 w 2151076"/>
                <a:gd name="connsiteY8" fmla="*/ 1011614 h 2593308"/>
                <a:gd name="connsiteX9" fmla="*/ 584949 w 2151076"/>
                <a:gd name="connsiteY9" fmla="*/ 948114 h 2593308"/>
                <a:gd name="connsiteX10" fmla="*/ 807199 w 2151076"/>
                <a:gd name="connsiteY10" fmla="*/ 1068764 h 2593308"/>
                <a:gd name="connsiteX11" fmla="*/ 832599 w 2151076"/>
                <a:gd name="connsiteY11" fmla="*/ 1132264 h 2593308"/>
                <a:gd name="connsiteX12" fmla="*/ 959599 w 2151076"/>
                <a:gd name="connsiteY12" fmla="*/ 1106864 h 2593308"/>
                <a:gd name="connsiteX13" fmla="*/ 984999 w 2151076"/>
                <a:gd name="connsiteY13" fmla="*/ 1183064 h 2593308"/>
                <a:gd name="connsiteX14" fmla="*/ 896099 w 2151076"/>
                <a:gd name="connsiteY14" fmla="*/ 1291014 h 2593308"/>
                <a:gd name="connsiteX15" fmla="*/ 921499 w 2151076"/>
                <a:gd name="connsiteY15" fmla="*/ 1570414 h 2593308"/>
                <a:gd name="connsiteX16" fmla="*/ 991349 w 2151076"/>
                <a:gd name="connsiteY16" fmla="*/ 1583114 h 2593308"/>
                <a:gd name="connsiteX17" fmla="*/ 1137399 w 2151076"/>
                <a:gd name="connsiteY17" fmla="*/ 1811714 h 2593308"/>
                <a:gd name="connsiteX18" fmla="*/ 1365999 w 2151076"/>
                <a:gd name="connsiteY18" fmla="*/ 1678364 h 2593308"/>
                <a:gd name="connsiteX19" fmla="*/ 1772399 w 2151076"/>
                <a:gd name="connsiteY19" fmla="*/ 1462464 h 2593308"/>
                <a:gd name="connsiteX20" fmla="*/ 1848599 w 2151076"/>
                <a:gd name="connsiteY20" fmla="*/ 1341814 h 2593308"/>
                <a:gd name="connsiteX21" fmla="*/ 1905749 w 2151076"/>
                <a:gd name="connsiteY21" fmla="*/ 1430714 h 2593308"/>
                <a:gd name="connsiteX22" fmla="*/ 1943849 w 2151076"/>
                <a:gd name="connsiteY22" fmla="*/ 1792664 h 2593308"/>
                <a:gd name="connsiteX23" fmla="*/ 2147049 w 2151076"/>
                <a:gd name="connsiteY23" fmla="*/ 2180014 h 2593308"/>
                <a:gd name="connsiteX24" fmla="*/ 2070849 w 2151076"/>
                <a:gd name="connsiteY24" fmla="*/ 2249864 h 2593308"/>
                <a:gd name="connsiteX25" fmla="*/ 1969249 w 2151076"/>
                <a:gd name="connsiteY25" fmla="*/ 2364164 h 2593308"/>
                <a:gd name="connsiteX26" fmla="*/ 1975599 w 2151076"/>
                <a:gd name="connsiteY26" fmla="*/ 2459414 h 2593308"/>
                <a:gd name="connsiteX27" fmla="*/ 1854949 w 2151076"/>
                <a:gd name="connsiteY27" fmla="*/ 2453064 h 2593308"/>
                <a:gd name="connsiteX28" fmla="*/ 1778749 w 2151076"/>
                <a:gd name="connsiteY28" fmla="*/ 2529264 h 2593308"/>
                <a:gd name="connsiteX29" fmla="*/ 1677149 w 2151076"/>
                <a:gd name="connsiteY29" fmla="*/ 2592764 h 2593308"/>
                <a:gd name="connsiteX30" fmla="*/ 1607299 w 2151076"/>
                <a:gd name="connsiteY30" fmla="*/ 2554664 h 2593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2151076" h="2593308">
                  <a:moveTo>
                    <a:pt x="57899" y="14664"/>
                  </a:moveTo>
                  <a:cubicBezTo>
                    <a:pt x="81711" y="1964"/>
                    <a:pt x="105524" y="-10736"/>
                    <a:pt x="134099" y="14664"/>
                  </a:cubicBezTo>
                  <a:cubicBezTo>
                    <a:pt x="162674" y="40064"/>
                    <a:pt x="218766" y="118381"/>
                    <a:pt x="229349" y="167064"/>
                  </a:cubicBezTo>
                  <a:cubicBezTo>
                    <a:pt x="239932" y="215747"/>
                    <a:pt x="193366" y="266547"/>
                    <a:pt x="197599" y="306764"/>
                  </a:cubicBezTo>
                  <a:cubicBezTo>
                    <a:pt x="201832" y="346981"/>
                    <a:pt x="287557" y="353331"/>
                    <a:pt x="254749" y="408364"/>
                  </a:cubicBezTo>
                  <a:cubicBezTo>
                    <a:pt x="221941" y="463397"/>
                    <a:pt x="13449" y="558647"/>
                    <a:pt x="749" y="636964"/>
                  </a:cubicBezTo>
                  <a:cubicBezTo>
                    <a:pt x="-11951" y="715281"/>
                    <a:pt x="140449" y="821114"/>
                    <a:pt x="178549" y="878264"/>
                  </a:cubicBezTo>
                  <a:cubicBezTo>
                    <a:pt x="216649" y="935414"/>
                    <a:pt x="176432" y="957639"/>
                    <a:pt x="229349" y="979864"/>
                  </a:cubicBezTo>
                  <a:cubicBezTo>
                    <a:pt x="282266" y="1002089"/>
                    <a:pt x="436782" y="1016906"/>
                    <a:pt x="496049" y="1011614"/>
                  </a:cubicBezTo>
                  <a:cubicBezTo>
                    <a:pt x="555316" y="1006322"/>
                    <a:pt x="533091" y="938589"/>
                    <a:pt x="584949" y="948114"/>
                  </a:cubicBezTo>
                  <a:cubicBezTo>
                    <a:pt x="636807" y="957639"/>
                    <a:pt x="765924" y="1038072"/>
                    <a:pt x="807199" y="1068764"/>
                  </a:cubicBezTo>
                  <a:cubicBezTo>
                    <a:pt x="848474" y="1099456"/>
                    <a:pt x="807199" y="1125914"/>
                    <a:pt x="832599" y="1132264"/>
                  </a:cubicBezTo>
                  <a:cubicBezTo>
                    <a:pt x="857999" y="1138614"/>
                    <a:pt x="934199" y="1098397"/>
                    <a:pt x="959599" y="1106864"/>
                  </a:cubicBezTo>
                  <a:cubicBezTo>
                    <a:pt x="984999" y="1115331"/>
                    <a:pt x="995582" y="1152372"/>
                    <a:pt x="984999" y="1183064"/>
                  </a:cubicBezTo>
                  <a:cubicBezTo>
                    <a:pt x="974416" y="1213756"/>
                    <a:pt x="906682" y="1226456"/>
                    <a:pt x="896099" y="1291014"/>
                  </a:cubicBezTo>
                  <a:cubicBezTo>
                    <a:pt x="885516" y="1355572"/>
                    <a:pt x="905624" y="1521731"/>
                    <a:pt x="921499" y="1570414"/>
                  </a:cubicBezTo>
                  <a:cubicBezTo>
                    <a:pt x="937374" y="1619097"/>
                    <a:pt x="955366" y="1542897"/>
                    <a:pt x="991349" y="1583114"/>
                  </a:cubicBezTo>
                  <a:cubicBezTo>
                    <a:pt x="1027332" y="1623331"/>
                    <a:pt x="1074957" y="1795839"/>
                    <a:pt x="1137399" y="1811714"/>
                  </a:cubicBezTo>
                  <a:cubicBezTo>
                    <a:pt x="1199841" y="1827589"/>
                    <a:pt x="1260166" y="1736572"/>
                    <a:pt x="1365999" y="1678364"/>
                  </a:cubicBezTo>
                  <a:cubicBezTo>
                    <a:pt x="1471832" y="1620156"/>
                    <a:pt x="1691966" y="1518556"/>
                    <a:pt x="1772399" y="1462464"/>
                  </a:cubicBezTo>
                  <a:cubicBezTo>
                    <a:pt x="1852832" y="1406372"/>
                    <a:pt x="1826374" y="1347106"/>
                    <a:pt x="1848599" y="1341814"/>
                  </a:cubicBezTo>
                  <a:cubicBezTo>
                    <a:pt x="1870824" y="1336522"/>
                    <a:pt x="1889874" y="1355572"/>
                    <a:pt x="1905749" y="1430714"/>
                  </a:cubicBezTo>
                  <a:cubicBezTo>
                    <a:pt x="1921624" y="1505856"/>
                    <a:pt x="1903632" y="1667781"/>
                    <a:pt x="1943849" y="1792664"/>
                  </a:cubicBezTo>
                  <a:cubicBezTo>
                    <a:pt x="1984066" y="1917547"/>
                    <a:pt x="2125882" y="2103814"/>
                    <a:pt x="2147049" y="2180014"/>
                  </a:cubicBezTo>
                  <a:cubicBezTo>
                    <a:pt x="2168216" y="2256214"/>
                    <a:pt x="2100482" y="2219172"/>
                    <a:pt x="2070849" y="2249864"/>
                  </a:cubicBezTo>
                  <a:cubicBezTo>
                    <a:pt x="2041216" y="2280556"/>
                    <a:pt x="1985124" y="2329239"/>
                    <a:pt x="1969249" y="2364164"/>
                  </a:cubicBezTo>
                  <a:cubicBezTo>
                    <a:pt x="1953374" y="2399089"/>
                    <a:pt x="1994649" y="2444597"/>
                    <a:pt x="1975599" y="2459414"/>
                  </a:cubicBezTo>
                  <a:cubicBezTo>
                    <a:pt x="1956549" y="2474231"/>
                    <a:pt x="1887757" y="2441422"/>
                    <a:pt x="1854949" y="2453064"/>
                  </a:cubicBezTo>
                  <a:cubicBezTo>
                    <a:pt x="1822141" y="2464706"/>
                    <a:pt x="1808382" y="2505981"/>
                    <a:pt x="1778749" y="2529264"/>
                  </a:cubicBezTo>
                  <a:cubicBezTo>
                    <a:pt x="1749116" y="2552547"/>
                    <a:pt x="1705724" y="2588531"/>
                    <a:pt x="1677149" y="2592764"/>
                  </a:cubicBezTo>
                  <a:cubicBezTo>
                    <a:pt x="1648574" y="2596997"/>
                    <a:pt x="1627936" y="2575830"/>
                    <a:pt x="1607299" y="2554664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  <p:sp>
          <p:nvSpPr>
            <p:cNvPr id="9" name="Forme libre : forme 8">
              <a:extLst>
                <a:ext uri="{FF2B5EF4-FFF2-40B4-BE49-F238E27FC236}">
                  <a16:creationId xmlns:a16="http://schemas.microsoft.com/office/drawing/2014/main" id="{ACE898E1-7BDE-49B0-8EBE-D13D00606527}"/>
                </a:ext>
              </a:extLst>
            </p:cNvPr>
            <p:cNvSpPr/>
            <p:nvPr/>
          </p:nvSpPr>
          <p:spPr>
            <a:xfrm>
              <a:off x="7672120" y="3459906"/>
              <a:ext cx="1660678" cy="1639144"/>
            </a:xfrm>
            <a:custGeom>
              <a:avLst/>
              <a:gdLst>
                <a:gd name="connsiteX0" fmla="*/ 1649680 w 1660678"/>
                <a:gd name="connsiteY0" fmla="*/ 159594 h 1639144"/>
                <a:gd name="connsiteX1" fmla="*/ 1649680 w 1660678"/>
                <a:gd name="connsiteY1" fmla="*/ 51644 h 1639144"/>
                <a:gd name="connsiteX2" fmla="*/ 1535380 w 1660678"/>
                <a:gd name="connsiteY2" fmla="*/ 844 h 1639144"/>
                <a:gd name="connsiteX3" fmla="*/ 1395680 w 1660678"/>
                <a:gd name="connsiteY3" fmla="*/ 89744 h 1639144"/>
                <a:gd name="connsiteX4" fmla="*/ 1395680 w 1660678"/>
                <a:gd name="connsiteY4" fmla="*/ 362794 h 1639144"/>
                <a:gd name="connsiteX5" fmla="*/ 1465530 w 1660678"/>
                <a:gd name="connsiteY5" fmla="*/ 426294 h 1639144"/>
                <a:gd name="connsiteX6" fmla="*/ 1414730 w 1660678"/>
                <a:gd name="connsiteY6" fmla="*/ 496144 h 1639144"/>
                <a:gd name="connsiteX7" fmla="*/ 1281380 w 1660678"/>
                <a:gd name="connsiteY7" fmla="*/ 585044 h 1639144"/>
                <a:gd name="connsiteX8" fmla="*/ 1224230 w 1660678"/>
                <a:gd name="connsiteY8" fmla="*/ 737444 h 1639144"/>
                <a:gd name="connsiteX9" fmla="*/ 1008330 w 1660678"/>
                <a:gd name="connsiteY9" fmla="*/ 775544 h 1639144"/>
                <a:gd name="connsiteX10" fmla="*/ 919430 w 1660678"/>
                <a:gd name="connsiteY10" fmla="*/ 712044 h 1639144"/>
                <a:gd name="connsiteX11" fmla="*/ 874980 w 1660678"/>
                <a:gd name="connsiteY11" fmla="*/ 680294 h 1639144"/>
                <a:gd name="connsiteX12" fmla="*/ 773380 w 1660678"/>
                <a:gd name="connsiteY12" fmla="*/ 667594 h 1639144"/>
                <a:gd name="connsiteX13" fmla="*/ 728930 w 1660678"/>
                <a:gd name="connsiteY13" fmla="*/ 750144 h 1639144"/>
                <a:gd name="connsiteX14" fmla="*/ 665430 w 1660678"/>
                <a:gd name="connsiteY14" fmla="*/ 832694 h 1639144"/>
                <a:gd name="connsiteX15" fmla="*/ 481280 w 1660678"/>
                <a:gd name="connsiteY15" fmla="*/ 985094 h 1639144"/>
                <a:gd name="connsiteX16" fmla="*/ 373330 w 1660678"/>
                <a:gd name="connsiteY16" fmla="*/ 1010494 h 1639144"/>
                <a:gd name="connsiteX17" fmla="*/ 271730 w 1660678"/>
                <a:gd name="connsiteY17" fmla="*/ 1112094 h 1639144"/>
                <a:gd name="connsiteX18" fmla="*/ 144730 w 1660678"/>
                <a:gd name="connsiteY18" fmla="*/ 1099394 h 1639144"/>
                <a:gd name="connsiteX19" fmla="*/ 5030 w 1660678"/>
                <a:gd name="connsiteY19" fmla="*/ 1181944 h 1639144"/>
                <a:gd name="connsiteX20" fmla="*/ 36780 w 1660678"/>
                <a:gd name="connsiteY20" fmla="*/ 1321644 h 1639144"/>
                <a:gd name="connsiteX21" fmla="*/ 93930 w 1660678"/>
                <a:gd name="connsiteY21" fmla="*/ 1366094 h 1639144"/>
                <a:gd name="connsiteX22" fmla="*/ 214580 w 1660678"/>
                <a:gd name="connsiteY22" fmla="*/ 1378794 h 1639144"/>
                <a:gd name="connsiteX23" fmla="*/ 119330 w 1660678"/>
                <a:gd name="connsiteY23" fmla="*/ 1575644 h 1639144"/>
                <a:gd name="connsiteX24" fmla="*/ 74880 w 1660678"/>
                <a:gd name="connsiteY24" fmla="*/ 1639144 h 1639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660678" h="1639144">
                  <a:moveTo>
                    <a:pt x="1649680" y="159594"/>
                  </a:moveTo>
                  <a:cubicBezTo>
                    <a:pt x="1659205" y="118848"/>
                    <a:pt x="1668730" y="78102"/>
                    <a:pt x="1649680" y="51644"/>
                  </a:cubicBezTo>
                  <a:cubicBezTo>
                    <a:pt x="1630630" y="25186"/>
                    <a:pt x="1577713" y="-5506"/>
                    <a:pt x="1535380" y="844"/>
                  </a:cubicBezTo>
                  <a:cubicBezTo>
                    <a:pt x="1493047" y="7194"/>
                    <a:pt x="1418963" y="29419"/>
                    <a:pt x="1395680" y="89744"/>
                  </a:cubicBezTo>
                  <a:cubicBezTo>
                    <a:pt x="1372397" y="150069"/>
                    <a:pt x="1384038" y="306702"/>
                    <a:pt x="1395680" y="362794"/>
                  </a:cubicBezTo>
                  <a:cubicBezTo>
                    <a:pt x="1407322" y="418886"/>
                    <a:pt x="1462355" y="404069"/>
                    <a:pt x="1465530" y="426294"/>
                  </a:cubicBezTo>
                  <a:cubicBezTo>
                    <a:pt x="1468705" y="448519"/>
                    <a:pt x="1445422" y="469686"/>
                    <a:pt x="1414730" y="496144"/>
                  </a:cubicBezTo>
                  <a:cubicBezTo>
                    <a:pt x="1384038" y="522602"/>
                    <a:pt x="1313130" y="544827"/>
                    <a:pt x="1281380" y="585044"/>
                  </a:cubicBezTo>
                  <a:cubicBezTo>
                    <a:pt x="1249630" y="625261"/>
                    <a:pt x="1269738" y="705694"/>
                    <a:pt x="1224230" y="737444"/>
                  </a:cubicBezTo>
                  <a:cubicBezTo>
                    <a:pt x="1178722" y="769194"/>
                    <a:pt x="1059130" y="779777"/>
                    <a:pt x="1008330" y="775544"/>
                  </a:cubicBezTo>
                  <a:cubicBezTo>
                    <a:pt x="957530" y="771311"/>
                    <a:pt x="919430" y="712044"/>
                    <a:pt x="919430" y="712044"/>
                  </a:cubicBezTo>
                  <a:cubicBezTo>
                    <a:pt x="897205" y="696169"/>
                    <a:pt x="899322" y="687702"/>
                    <a:pt x="874980" y="680294"/>
                  </a:cubicBezTo>
                  <a:cubicBezTo>
                    <a:pt x="850638" y="672886"/>
                    <a:pt x="797722" y="655952"/>
                    <a:pt x="773380" y="667594"/>
                  </a:cubicBezTo>
                  <a:cubicBezTo>
                    <a:pt x="749038" y="679236"/>
                    <a:pt x="746922" y="722627"/>
                    <a:pt x="728930" y="750144"/>
                  </a:cubicBezTo>
                  <a:cubicBezTo>
                    <a:pt x="710938" y="777661"/>
                    <a:pt x="706705" y="793536"/>
                    <a:pt x="665430" y="832694"/>
                  </a:cubicBezTo>
                  <a:cubicBezTo>
                    <a:pt x="624155" y="871852"/>
                    <a:pt x="529963" y="955461"/>
                    <a:pt x="481280" y="985094"/>
                  </a:cubicBezTo>
                  <a:cubicBezTo>
                    <a:pt x="432597" y="1014727"/>
                    <a:pt x="408255" y="989327"/>
                    <a:pt x="373330" y="1010494"/>
                  </a:cubicBezTo>
                  <a:cubicBezTo>
                    <a:pt x="338405" y="1031661"/>
                    <a:pt x="309830" y="1097277"/>
                    <a:pt x="271730" y="1112094"/>
                  </a:cubicBezTo>
                  <a:cubicBezTo>
                    <a:pt x="233630" y="1126911"/>
                    <a:pt x="189180" y="1087752"/>
                    <a:pt x="144730" y="1099394"/>
                  </a:cubicBezTo>
                  <a:cubicBezTo>
                    <a:pt x="100280" y="1111036"/>
                    <a:pt x="23022" y="1144902"/>
                    <a:pt x="5030" y="1181944"/>
                  </a:cubicBezTo>
                  <a:cubicBezTo>
                    <a:pt x="-12962" y="1218986"/>
                    <a:pt x="21963" y="1290952"/>
                    <a:pt x="36780" y="1321644"/>
                  </a:cubicBezTo>
                  <a:cubicBezTo>
                    <a:pt x="51597" y="1352336"/>
                    <a:pt x="64297" y="1356569"/>
                    <a:pt x="93930" y="1366094"/>
                  </a:cubicBezTo>
                  <a:cubicBezTo>
                    <a:pt x="123563" y="1375619"/>
                    <a:pt x="210347" y="1343869"/>
                    <a:pt x="214580" y="1378794"/>
                  </a:cubicBezTo>
                  <a:cubicBezTo>
                    <a:pt x="218813" y="1413719"/>
                    <a:pt x="142613" y="1532252"/>
                    <a:pt x="119330" y="1575644"/>
                  </a:cubicBezTo>
                  <a:cubicBezTo>
                    <a:pt x="96047" y="1619036"/>
                    <a:pt x="85463" y="1629090"/>
                    <a:pt x="74880" y="1639144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  <p:sp>
          <p:nvSpPr>
            <p:cNvPr id="13" name="Forme libre : forme 12">
              <a:extLst>
                <a:ext uri="{FF2B5EF4-FFF2-40B4-BE49-F238E27FC236}">
                  <a16:creationId xmlns:a16="http://schemas.microsoft.com/office/drawing/2014/main" id="{529D98ED-C248-4E49-83CA-039AD5E1BA55}"/>
                </a:ext>
              </a:extLst>
            </p:cNvPr>
            <p:cNvSpPr/>
            <p:nvPr/>
          </p:nvSpPr>
          <p:spPr>
            <a:xfrm>
              <a:off x="2908829" y="2114550"/>
              <a:ext cx="5463008" cy="4432490"/>
            </a:xfrm>
            <a:custGeom>
              <a:avLst/>
              <a:gdLst>
                <a:gd name="connsiteX0" fmla="*/ 4850871 w 5463008"/>
                <a:gd name="connsiteY0" fmla="*/ 2965450 h 4432490"/>
                <a:gd name="connsiteX1" fmla="*/ 4787371 w 5463008"/>
                <a:gd name="connsiteY1" fmla="*/ 3124200 h 4432490"/>
                <a:gd name="connsiteX2" fmla="*/ 4825471 w 5463008"/>
                <a:gd name="connsiteY2" fmla="*/ 3194050 h 4432490"/>
                <a:gd name="connsiteX3" fmla="*/ 5054071 w 5463008"/>
                <a:gd name="connsiteY3" fmla="*/ 3124200 h 4432490"/>
                <a:gd name="connsiteX4" fmla="*/ 5181071 w 5463008"/>
                <a:gd name="connsiteY4" fmla="*/ 3308350 h 4432490"/>
                <a:gd name="connsiteX5" fmla="*/ 5384271 w 5463008"/>
                <a:gd name="connsiteY5" fmla="*/ 3371850 h 4432490"/>
                <a:gd name="connsiteX6" fmla="*/ 5371571 w 5463008"/>
                <a:gd name="connsiteY6" fmla="*/ 3511550 h 4432490"/>
                <a:gd name="connsiteX7" fmla="*/ 5447771 w 5463008"/>
                <a:gd name="connsiteY7" fmla="*/ 3644900 h 4432490"/>
                <a:gd name="connsiteX8" fmla="*/ 5308071 w 5463008"/>
                <a:gd name="connsiteY8" fmla="*/ 3714750 h 4432490"/>
                <a:gd name="connsiteX9" fmla="*/ 5460471 w 5463008"/>
                <a:gd name="connsiteY9" fmla="*/ 3873500 h 4432490"/>
                <a:gd name="connsiteX10" fmla="*/ 5377921 w 5463008"/>
                <a:gd name="connsiteY10" fmla="*/ 3987800 h 4432490"/>
                <a:gd name="connsiteX11" fmla="*/ 5066771 w 5463008"/>
                <a:gd name="connsiteY11" fmla="*/ 4108450 h 4432490"/>
                <a:gd name="connsiteX12" fmla="*/ 4977871 w 5463008"/>
                <a:gd name="connsiteY12" fmla="*/ 3987800 h 4432490"/>
                <a:gd name="connsiteX13" fmla="*/ 4838171 w 5463008"/>
                <a:gd name="connsiteY13" fmla="*/ 4070350 h 4432490"/>
                <a:gd name="connsiteX14" fmla="*/ 4723871 w 5463008"/>
                <a:gd name="connsiteY14" fmla="*/ 3848100 h 4432490"/>
                <a:gd name="connsiteX15" fmla="*/ 4596871 w 5463008"/>
                <a:gd name="connsiteY15" fmla="*/ 3810000 h 4432490"/>
                <a:gd name="connsiteX16" fmla="*/ 4336521 w 5463008"/>
                <a:gd name="connsiteY16" fmla="*/ 3829050 h 4432490"/>
                <a:gd name="connsiteX17" fmla="*/ 4190471 w 5463008"/>
                <a:gd name="connsiteY17" fmla="*/ 3740150 h 4432490"/>
                <a:gd name="connsiteX18" fmla="*/ 4082521 w 5463008"/>
                <a:gd name="connsiteY18" fmla="*/ 3892550 h 4432490"/>
                <a:gd name="connsiteX19" fmla="*/ 3892021 w 5463008"/>
                <a:gd name="connsiteY19" fmla="*/ 4013200 h 4432490"/>
                <a:gd name="connsiteX20" fmla="*/ 3872971 w 5463008"/>
                <a:gd name="connsiteY20" fmla="*/ 4102100 h 4432490"/>
                <a:gd name="connsiteX21" fmla="*/ 3745971 w 5463008"/>
                <a:gd name="connsiteY21" fmla="*/ 4273550 h 4432490"/>
                <a:gd name="connsiteX22" fmla="*/ 3555471 w 5463008"/>
                <a:gd name="connsiteY22" fmla="*/ 4356100 h 4432490"/>
                <a:gd name="connsiteX23" fmla="*/ 3295121 w 5463008"/>
                <a:gd name="connsiteY23" fmla="*/ 4356100 h 4432490"/>
                <a:gd name="connsiteX24" fmla="*/ 3085571 w 5463008"/>
                <a:gd name="connsiteY24" fmla="*/ 4432300 h 4432490"/>
                <a:gd name="connsiteX25" fmla="*/ 2958571 w 5463008"/>
                <a:gd name="connsiteY25" fmla="*/ 4330700 h 4432490"/>
                <a:gd name="connsiteX26" fmla="*/ 2831571 w 5463008"/>
                <a:gd name="connsiteY26" fmla="*/ 4267200 h 4432490"/>
                <a:gd name="connsiteX27" fmla="*/ 2729971 w 5463008"/>
                <a:gd name="connsiteY27" fmla="*/ 4076700 h 4432490"/>
                <a:gd name="connsiteX28" fmla="*/ 2583921 w 5463008"/>
                <a:gd name="connsiteY28" fmla="*/ 3987800 h 4432490"/>
                <a:gd name="connsiteX29" fmla="*/ 2387071 w 5463008"/>
                <a:gd name="connsiteY29" fmla="*/ 4064000 h 4432490"/>
                <a:gd name="connsiteX30" fmla="*/ 2183871 w 5463008"/>
                <a:gd name="connsiteY30" fmla="*/ 3835400 h 4432490"/>
                <a:gd name="connsiteX31" fmla="*/ 2126721 w 5463008"/>
                <a:gd name="connsiteY31" fmla="*/ 3803650 h 4432490"/>
                <a:gd name="connsiteX32" fmla="*/ 2260071 w 5463008"/>
                <a:gd name="connsiteY32" fmla="*/ 3365500 h 4432490"/>
                <a:gd name="connsiteX33" fmla="*/ 2069571 w 5463008"/>
                <a:gd name="connsiteY33" fmla="*/ 3060700 h 4432490"/>
                <a:gd name="connsiteX34" fmla="*/ 1828271 w 5463008"/>
                <a:gd name="connsiteY34" fmla="*/ 2673350 h 4432490"/>
                <a:gd name="connsiteX35" fmla="*/ 1783821 w 5463008"/>
                <a:gd name="connsiteY35" fmla="*/ 2584450 h 4432490"/>
                <a:gd name="connsiteX36" fmla="*/ 1612371 w 5463008"/>
                <a:gd name="connsiteY36" fmla="*/ 2343150 h 4432490"/>
                <a:gd name="connsiteX37" fmla="*/ 1910821 w 5463008"/>
                <a:gd name="connsiteY37" fmla="*/ 2044700 h 4432490"/>
                <a:gd name="connsiteX38" fmla="*/ 1783821 w 5463008"/>
                <a:gd name="connsiteY38" fmla="*/ 2025650 h 4432490"/>
                <a:gd name="connsiteX39" fmla="*/ 1853671 w 5463008"/>
                <a:gd name="connsiteY39" fmla="*/ 1866900 h 4432490"/>
                <a:gd name="connsiteX40" fmla="*/ 1910821 w 5463008"/>
                <a:gd name="connsiteY40" fmla="*/ 1746250 h 4432490"/>
                <a:gd name="connsiteX41" fmla="*/ 1853671 w 5463008"/>
                <a:gd name="connsiteY41" fmla="*/ 1365250 h 4432490"/>
                <a:gd name="connsiteX42" fmla="*/ 1752071 w 5463008"/>
                <a:gd name="connsiteY42" fmla="*/ 1187450 h 4432490"/>
                <a:gd name="connsiteX43" fmla="*/ 1555221 w 5463008"/>
                <a:gd name="connsiteY43" fmla="*/ 1187450 h 4432490"/>
                <a:gd name="connsiteX44" fmla="*/ 1491721 w 5463008"/>
                <a:gd name="connsiteY44" fmla="*/ 1168400 h 4432490"/>
                <a:gd name="connsiteX45" fmla="*/ 1434571 w 5463008"/>
                <a:gd name="connsiteY45" fmla="*/ 1289050 h 4432490"/>
                <a:gd name="connsiteX46" fmla="*/ 869421 w 5463008"/>
                <a:gd name="connsiteY46" fmla="*/ 1403350 h 4432490"/>
                <a:gd name="connsiteX47" fmla="*/ 748771 w 5463008"/>
                <a:gd name="connsiteY47" fmla="*/ 1365250 h 4432490"/>
                <a:gd name="connsiteX48" fmla="*/ 501121 w 5463008"/>
                <a:gd name="connsiteY48" fmla="*/ 1454150 h 4432490"/>
                <a:gd name="connsiteX49" fmla="*/ 323321 w 5463008"/>
                <a:gd name="connsiteY49" fmla="*/ 1473200 h 4432490"/>
                <a:gd name="connsiteX50" fmla="*/ 132821 w 5463008"/>
                <a:gd name="connsiteY50" fmla="*/ 1428750 h 4432490"/>
                <a:gd name="connsiteX51" fmla="*/ 285221 w 5463008"/>
                <a:gd name="connsiteY51" fmla="*/ 1384300 h 4432490"/>
                <a:gd name="connsiteX52" fmla="*/ 329671 w 5463008"/>
                <a:gd name="connsiteY52" fmla="*/ 1270000 h 4432490"/>
                <a:gd name="connsiteX53" fmla="*/ 266171 w 5463008"/>
                <a:gd name="connsiteY53" fmla="*/ 1003300 h 4432490"/>
                <a:gd name="connsiteX54" fmla="*/ 82021 w 5463008"/>
                <a:gd name="connsiteY54" fmla="*/ 1022350 h 4432490"/>
                <a:gd name="connsiteX55" fmla="*/ 5821 w 5463008"/>
                <a:gd name="connsiteY55" fmla="*/ 825500 h 4432490"/>
                <a:gd name="connsiteX56" fmla="*/ 228071 w 5463008"/>
                <a:gd name="connsiteY56" fmla="*/ 768350 h 4432490"/>
                <a:gd name="connsiteX57" fmla="*/ 285221 w 5463008"/>
                <a:gd name="connsiteY57" fmla="*/ 666750 h 4432490"/>
                <a:gd name="connsiteX58" fmla="*/ 348721 w 5463008"/>
                <a:gd name="connsiteY58" fmla="*/ 704850 h 4432490"/>
                <a:gd name="connsiteX59" fmla="*/ 285221 w 5463008"/>
                <a:gd name="connsiteY59" fmla="*/ 565150 h 4432490"/>
                <a:gd name="connsiteX60" fmla="*/ 355071 w 5463008"/>
                <a:gd name="connsiteY60" fmla="*/ 336550 h 4432490"/>
                <a:gd name="connsiteX61" fmla="*/ 418571 w 5463008"/>
                <a:gd name="connsiteY61" fmla="*/ 120650 h 4432490"/>
                <a:gd name="connsiteX62" fmla="*/ 577321 w 5463008"/>
                <a:gd name="connsiteY62" fmla="*/ 88900 h 4432490"/>
                <a:gd name="connsiteX63" fmla="*/ 653521 w 5463008"/>
                <a:gd name="connsiteY63" fmla="*/ 0 h 4432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5463008" h="4432490">
                  <a:moveTo>
                    <a:pt x="4850871" y="2965450"/>
                  </a:moveTo>
                  <a:cubicBezTo>
                    <a:pt x="4821237" y="3025775"/>
                    <a:pt x="4791604" y="3086100"/>
                    <a:pt x="4787371" y="3124200"/>
                  </a:cubicBezTo>
                  <a:cubicBezTo>
                    <a:pt x="4783138" y="3162300"/>
                    <a:pt x="4781021" y="3194050"/>
                    <a:pt x="4825471" y="3194050"/>
                  </a:cubicBezTo>
                  <a:cubicBezTo>
                    <a:pt x="4869921" y="3194050"/>
                    <a:pt x="4994804" y="3105150"/>
                    <a:pt x="5054071" y="3124200"/>
                  </a:cubicBezTo>
                  <a:cubicBezTo>
                    <a:pt x="5113338" y="3143250"/>
                    <a:pt x="5126038" y="3267075"/>
                    <a:pt x="5181071" y="3308350"/>
                  </a:cubicBezTo>
                  <a:cubicBezTo>
                    <a:pt x="5236104" y="3349625"/>
                    <a:pt x="5352521" y="3337983"/>
                    <a:pt x="5384271" y="3371850"/>
                  </a:cubicBezTo>
                  <a:cubicBezTo>
                    <a:pt x="5416021" y="3405717"/>
                    <a:pt x="5360988" y="3466042"/>
                    <a:pt x="5371571" y="3511550"/>
                  </a:cubicBezTo>
                  <a:cubicBezTo>
                    <a:pt x="5382154" y="3557058"/>
                    <a:pt x="5458354" y="3611033"/>
                    <a:pt x="5447771" y="3644900"/>
                  </a:cubicBezTo>
                  <a:cubicBezTo>
                    <a:pt x="5437188" y="3678767"/>
                    <a:pt x="5305954" y="3676650"/>
                    <a:pt x="5308071" y="3714750"/>
                  </a:cubicBezTo>
                  <a:cubicBezTo>
                    <a:pt x="5310188" y="3752850"/>
                    <a:pt x="5448829" y="3827992"/>
                    <a:pt x="5460471" y="3873500"/>
                  </a:cubicBezTo>
                  <a:cubicBezTo>
                    <a:pt x="5472113" y="3919008"/>
                    <a:pt x="5443538" y="3948642"/>
                    <a:pt x="5377921" y="3987800"/>
                  </a:cubicBezTo>
                  <a:cubicBezTo>
                    <a:pt x="5312304" y="4026958"/>
                    <a:pt x="5133446" y="4108450"/>
                    <a:pt x="5066771" y="4108450"/>
                  </a:cubicBezTo>
                  <a:cubicBezTo>
                    <a:pt x="5000096" y="4108450"/>
                    <a:pt x="5015971" y="3994150"/>
                    <a:pt x="4977871" y="3987800"/>
                  </a:cubicBezTo>
                  <a:cubicBezTo>
                    <a:pt x="4939771" y="3981450"/>
                    <a:pt x="4880504" y="4093633"/>
                    <a:pt x="4838171" y="4070350"/>
                  </a:cubicBezTo>
                  <a:cubicBezTo>
                    <a:pt x="4795838" y="4047067"/>
                    <a:pt x="4764088" y="3891492"/>
                    <a:pt x="4723871" y="3848100"/>
                  </a:cubicBezTo>
                  <a:cubicBezTo>
                    <a:pt x="4683654" y="3804708"/>
                    <a:pt x="4661429" y="3813175"/>
                    <a:pt x="4596871" y="3810000"/>
                  </a:cubicBezTo>
                  <a:cubicBezTo>
                    <a:pt x="4532313" y="3806825"/>
                    <a:pt x="4404254" y="3840692"/>
                    <a:pt x="4336521" y="3829050"/>
                  </a:cubicBezTo>
                  <a:cubicBezTo>
                    <a:pt x="4268788" y="3817408"/>
                    <a:pt x="4232804" y="3729567"/>
                    <a:pt x="4190471" y="3740150"/>
                  </a:cubicBezTo>
                  <a:cubicBezTo>
                    <a:pt x="4148138" y="3750733"/>
                    <a:pt x="4132263" y="3847042"/>
                    <a:pt x="4082521" y="3892550"/>
                  </a:cubicBezTo>
                  <a:cubicBezTo>
                    <a:pt x="4032779" y="3938058"/>
                    <a:pt x="3926946" y="3978275"/>
                    <a:pt x="3892021" y="4013200"/>
                  </a:cubicBezTo>
                  <a:cubicBezTo>
                    <a:pt x="3857096" y="4048125"/>
                    <a:pt x="3897313" y="4058708"/>
                    <a:pt x="3872971" y="4102100"/>
                  </a:cubicBezTo>
                  <a:cubicBezTo>
                    <a:pt x="3848629" y="4145492"/>
                    <a:pt x="3798888" y="4231217"/>
                    <a:pt x="3745971" y="4273550"/>
                  </a:cubicBezTo>
                  <a:cubicBezTo>
                    <a:pt x="3693054" y="4315883"/>
                    <a:pt x="3630613" y="4342342"/>
                    <a:pt x="3555471" y="4356100"/>
                  </a:cubicBezTo>
                  <a:cubicBezTo>
                    <a:pt x="3480329" y="4369858"/>
                    <a:pt x="3373438" y="4343400"/>
                    <a:pt x="3295121" y="4356100"/>
                  </a:cubicBezTo>
                  <a:cubicBezTo>
                    <a:pt x="3216804" y="4368800"/>
                    <a:pt x="3141663" y="4436533"/>
                    <a:pt x="3085571" y="4432300"/>
                  </a:cubicBezTo>
                  <a:cubicBezTo>
                    <a:pt x="3029479" y="4428067"/>
                    <a:pt x="3000904" y="4358217"/>
                    <a:pt x="2958571" y="4330700"/>
                  </a:cubicBezTo>
                  <a:cubicBezTo>
                    <a:pt x="2916238" y="4303183"/>
                    <a:pt x="2869671" y="4309533"/>
                    <a:pt x="2831571" y="4267200"/>
                  </a:cubicBezTo>
                  <a:cubicBezTo>
                    <a:pt x="2793471" y="4224867"/>
                    <a:pt x="2771246" y="4123267"/>
                    <a:pt x="2729971" y="4076700"/>
                  </a:cubicBezTo>
                  <a:cubicBezTo>
                    <a:pt x="2688696" y="4030133"/>
                    <a:pt x="2641071" y="3989917"/>
                    <a:pt x="2583921" y="3987800"/>
                  </a:cubicBezTo>
                  <a:cubicBezTo>
                    <a:pt x="2526771" y="3985683"/>
                    <a:pt x="2453746" y="4089400"/>
                    <a:pt x="2387071" y="4064000"/>
                  </a:cubicBezTo>
                  <a:cubicBezTo>
                    <a:pt x="2320396" y="4038600"/>
                    <a:pt x="2227263" y="3878792"/>
                    <a:pt x="2183871" y="3835400"/>
                  </a:cubicBezTo>
                  <a:cubicBezTo>
                    <a:pt x="2140479" y="3792008"/>
                    <a:pt x="2114021" y="3881967"/>
                    <a:pt x="2126721" y="3803650"/>
                  </a:cubicBezTo>
                  <a:cubicBezTo>
                    <a:pt x="2139421" y="3725333"/>
                    <a:pt x="2269596" y="3489325"/>
                    <a:pt x="2260071" y="3365500"/>
                  </a:cubicBezTo>
                  <a:cubicBezTo>
                    <a:pt x="2250546" y="3241675"/>
                    <a:pt x="2141538" y="3176058"/>
                    <a:pt x="2069571" y="3060700"/>
                  </a:cubicBezTo>
                  <a:cubicBezTo>
                    <a:pt x="1997604" y="2945342"/>
                    <a:pt x="1875896" y="2752725"/>
                    <a:pt x="1828271" y="2673350"/>
                  </a:cubicBezTo>
                  <a:cubicBezTo>
                    <a:pt x="1780646" y="2593975"/>
                    <a:pt x="1819804" y="2639483"/>
                    <a:pt x="1783821" y="2584450"/>
                  </a:cubicBezTo>
                  <a:cubicBezTo>
                    <a:pt x="1747838" y="2529417"/>
                    <a:pt x="1591204" y="2433108"/>
                    <a:pt x="1612371" y="2343150"/>
                  </a:cubicBezTo>
                  <a:cubicBezTo>
                    <a:pt x="1633538" y="2253192"/>
                    <a:pt x="1882246" y="2097617"/>
                    <a:pt x="1910821" y="2044700"/>
                  </a:cubicBezTo>
                  <a:cubicBezTo>
                    <a:pt x="1939396" y="1991783"/>
                    <a:pt x="1793346" y="2055283"/>
                    <a:pt x="1783821" y="2025650"/>
                  </a:cubicBezTo>
                  <a:cubicBezTo>
                    <a:pt x="1774296" y="1996017"/>
                    <a:pt x="1832504" y="1913467"/>
                    <a:pt x="1853671" y="1866900"/>
                  </a:cubicBezTo>
                  <a:cubicBezTo>
                    <a:pt x="1874838" y="1820333"/>
                    <a:pt x="1910821" y="1829858"/>
                    <a:pt x="1910821" y="1746250"/>
                  </a:cubicBezTo>
                  <a:cubicBezTo>
                    <a:pt x="1910821" y="1662642"/>
                    <a:pt x="1880129" y="1458383"/>
                    <a:pt x="1853671" y="1365250"/>
                  </a:cubicBezTo>
                  <a:cubicBezTo>
                    <a:pt x="1827213" y="1272117"/>
                    <a:pt x="1801813" y="1217083"/>
                    <a:pt x="1752071" y="1187450"/>
                  </a:cubicBezTo>
                  <a:cubicBezTo>
                    <a:pt x="1702329" y="1157817"/>
                    <a:pt x="1598613" y="1190625"/>
                    <a:pt x="1555221" y="1187450"/>
                  </a:cubicBezTo>
                  <a:cubicBezTo>
                    <a:pt x="1511829" y="1184275"/>
                    <a:pt x="1511829" y="1151467"/>
                    <a:pt x="1491721" y="1168400"/>
                  </a:cubicBezTo>
                  <a:cubicBezTo>
                    <a:pt x="1471613" y="1185333"/>
                    <a:pt x="1538288" y="1249892"/>
                    <a:pt x="1434571" y="1289050"/>
                  </a:cubicBezTo>
                  <a:cubicBezTo>
                    <a:pt x="1330854" y="1328208"/>
                    <a:pt x="983721" y="1390650"/>
                    <a:pt x="869421" y="1403350"/>
                  </a:cubicBezTo>
                  <a:cubicBezTo>
                    <a:pt x="755121" y="1416050"/>
                    <a:pt x="810154" y="1356783"/>
                    <a:pt x="748771" y="1365250"/>
                  </a:cubicBezTo>
                  <a:cubicBezTo>
                    <a:pt x="687388" y="1373717"/>
                    <a:pt x="572029" y="1436158"/>
                    <a:pt x="501121" y="1454150"/>
                  </a:cubicBezTo>
                  <a:cubicBezTo>
                    <a:pt x="430213" y="1472142"/>
                    <a:pt x="384704" y="1477433"/>
                    <a:pt x="323321" y="1473200"/>
                  </a:cubicBezTo>
                  <a:cubicBezTo>
                    <a:pt x="261938" y="1468967"/>
                    <a:pt x="139171" y="1443567"/>
                    <a:pt x="132821" y="1428750"/>
                  </a:cubicBezTo>
                  <a:cubicBezTo>
                    <a:pt x="126471" y="1413933"/>
                    <a:pt x="252413" y="1410758"/>
                    <a:pt x="285221" y="1384300"/>
                  </a:cubicBezTo>
                  <a:cubicBezTo>
                    <a:pt x="318029" y="1357842"/>
                    <a:pt x="332846" y="1333500"/>
                    <a:pt x="329671" y="1270000"/>
                  </a:cubicBezTo>
                  <a:cubicBezTo>
                    <a:pt x="326496" y="1206500"/>
                    <a:pt x="307446" y="1044575"/>
                    <a:pt x="266171" y="1003300"/>
                  </a:cubicBezTo>
                  <a:cubicBezTo>
                    <a:pt x="224896" y="962025"/>
                    <a:pt x="125413" y="1051983"/>
                    <a:pt x="82021" y="1022350"/>
                  </a:cubicBezTo>
                  <a:cubicBezTo>
                    <a:pt x="38629" y="992717"/>
                    <a:pt x="-18521" y="867833"/>
                    <a:pt x="5821" y="825500"/>
                  </a:cubicBezTo>
                  <a:cubicBezTo>
                    <a:pt x="30163" y="783167"/>
                    <a:pt x="181504" y="794808"/>
                    <a:pt x="228071" y="768350"/>
                  </a:cubicBezTo>
                  <a:cubicBezTo>
                    <a:pt x="274638" y="741892"/>
                    <a:pt x="265113" y="677333"/>
                    <a:pt x="285221" y="666750"/>
                  </a:cubicBezTo>
                  <a:cubicBezTo>
                    <a:pt x="305329" y="656167"/>
                    <a:pt x="348721" y="721783"/>
                    <a:pt x="348721" y="704850"/>
                  </a:cubicBezTo>
                  <a:cubicBezTo>
                    <a:pt x="348721" y="687917"/>
                    <a:pt x="284163" y="626533"/>
                    <a:pt x="285221" y="565150"/>
                  </a:cubicBezTo>
                  <a:cubicBezTo>
                    <a:pt x="286279" y="503767"/>
                    <a:pt x="332846" y="410633"/>
                    <a:pt x="355071" y="336550"/>
                  </a:cubicBezTo>
                  <a:cubicBezTo>
                    <a:pt x="377296" y="262467"/>
                    <a:pt x="381529" y="161925"/>
                    <a:pt x="418571" y="120650"/>
                  </a:cubicBezTo>
                  <a:cubicBezTo>
                    <a:pt x="455613" y="79375"/>
                    <a:pt x="538163" y="109008"/>
                    <a:pt x="577321" y="88900"/>
                  </a:cubicBezTo>
                  <a:cubicBezTo>
                    <a:pt x="616479" y="68792"/>
                    <a:pt x="635000" y="34396"/>
                    <a:pt x="653521" y="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  <p:sp>
          <p:nvSpPr>
            <p:cNvPr id="14" name="Forme libre : forme 13">
              <a:extLst>
                <a:ext uri="{FF2B5EF4-FFF2-40B4-BE49-F238E27FC236}">
                  <a16:creationId xmlns:a16="http://schemas.microsoft.com/office/drawing/2014/main" id="{4BEAE9BB-B4E2-4D9D-A0E1-3456242A1240}"/>
                </a:ext>
              </a:extLst>
            </p:cNvPr>
            <p:cNvSpPr/>
            <p:nvPr/>
          </p:nvSpPr>
          <p:spPr>
            <a:xfrm>
              <a:off x="3549650" y="692150"/>
              <a:ext cx="1968500" cy="1435100"/>
            </a:xfrm>
            <a:custGeom>
              <a:avLst/>
              <a:gdLst>
                <a:gd name="connsiteX0" fmla="*/ 0 w 1968500"/>
                <a:gd name="connsiteY0" fmla="*/ 1435100 h 1435100"/>
                <a:gd name="connsiteX1" fmla="*/ 57150 w 1968500"/>
                <a:gd name="connsiteY1" fmla="*/ 1314450 h 1435100"/>
                <a:gd name="connsiteX2" fmla="*/ 12700 w 1968500"/>
                <a:gd name="connsiteY2" fmla="*/ 1257300 h 1435100"/>
                <a:gd name="connsiteX3" fmla="*/ 76200 w 1968500"/>
                <a:gd name="connsiteY3" fmla="*/ 1149350 h 1435100"/>
                <a:gd name="connsiteX4" fmla="*/ 57150 w 1968500"/>
                <a:gd name="connsiteY4" fmla="*/ 1060450 h 1435100"/>
                <a:gd name="connsiteX5" fmla="*/ 234950 w 1968500"/>
                <a:gd name="connsiteY5" fmla="*/ 1206500 h 1435100"/>
                <a:gd name="connsiteX6" fmla="*/ 368300 w 1968500"/>
                <a:gd name="connsiteY6" fmla="*/ 1092200 h 1435100"/>
                <a:gd name="connsiteX7" fmla="*/ 514350 w 1968500"/>
                <a:gd name="connsiteY7" fmla="*/ 1035050 h 1435100"/>
                <a:gd name="connsiteX8" fmla="*/ 444500 w 1968500"/>
                <a:gd name="connsiteY8" fmla="*/ 863600 h 1435100"/>
                <a:gd name="connsiteX9" fmla="*/ 552450 w 1968500"/>
                <a:gd name="connsiteY9" fmla="*/ 749300 h 1435100"/>
                <a:gd name="connsiteX10" fmla="*/ 457200 w 1968500"/>
                <a:gd name="connsiteY10" fmla="*/ 596900 h 1435100"/>
                <a:gd name="connsiteX11" fmla="*/ 247650 w 1968500"/>
                <a:gd name="connsiteY11" fmla="*/ 482600 h 1435100"/>
                <a:gd name="connsiteX12" fmla="*/ 419100 w 1968500"/>
                <a:gd name="connsiteY12" fmla="*/ 457200 h 1435100"/>
                <a:gd name="connsiteX13" fmla="*/ 444500 w 1968500"/>
                <a:gd name="connsiteY13" fmla="*/ 298450 h 1435100"/>
                <a:gd name="connsiteX14" fmla="*/ 400050 w 1968500"/>
                <a:gd name="connsiteY14" fmla="*/ 203200 h 1435100"/>
                <a:gd name="connsiteX15" fmla="*/ 520700 w 1968500"/>
                <a:gd name="connsiteY15" fmla="*/ 196850 h 1435100"/>
                <a:gd name="connsiteX16" fmla="*/ 692150 w 1968500"/>
                <a:gd name="connsiteY16" fmla="*/ 247650 h 1435100"/>
                <a:gd name="connsiteX17" fmla="*/ 749300 w 1968500"/>
                <a:gd name="connsiteY17" fmla="*/ 234950 h 1435100"/>
                <a:gd name="connsiteX18" fmla="*/ 723900 w 1968500"/>
                <a:gd name="connsiteY18" fmla="*/ 177800 h 1435100"/>
                <a:gd name="connsiteX19" fmla="*/ 901700 w 1968500"/>
                <a:gd name="connsiteY19" fmla="*/ 152400 h 1435100"/>
                <a:gd name="connsiteX20" fmla="*/ 1028700 w 1968500"/>
                <a:gd name="connsiteY20" fmla="*/ 241300 h 1435100"/>
                <a:gd name="connsiteX21" fmla="*/ 1149350 w 1968500"/>
                <a:gd name="connsiteY21" fmla="*/ 241300 h 1435100"/>
                <a:gd name="connsiteX22" fmla="*/ 1371600 w 1968500"/>
                <a:gd name="connsiteY22" fmla="*/ 114300 h 1435100"/>
                <a:gd name="connsiteX23" fmla="*/ 1771650 w 1968500"/>
                <a:gd name="connsiteY23" fmla="*/ 101600 h 1435100"/>
                <a:gd name="connsiteX24" fmla="*/ 1968500 w 1968500"/>
                <a:gd name="connsiteY24" fmla="*/ 0 h 1435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968500" h="1435100">
                  <a:moveTo>
                    <a:pt x="0" y="1435100"/>
                  </a:moveTo>
                  <a:cubicBezTo>
                    <a:pt x="27516" y="1389591"/>
                    <a:pt x="55033" y="1344083"/>
                    <a:pt x="57150" y="1314450"/>
                  </a:cubicBezTo>
                  <a:cubicBezTo>
                    <a:pt x="59267" y="1284817"/>
                    <a:pt x="9525" y="1284817"/>
                    <a:pt x="12700" y="1257300"/>
                  </a:cubicBezTo>
                  <a:cubicBezTo>
                    <a:pt x="15875" y="1229783"/>
                    <a:pt x="68792" y="1182158"/>
                    <a:pt x="76200" y="1149350"/>
                  </a:cubicBezTo>
                  <a:cubicBezTo>
                    <a:pt x="83608" y="1116542"/>
                    <a:pt x="30692" y="1050925"/>
                    <a:pt x="57150" y="1060450"/>
                  </a:cubicBezTo>
                  <a:cubicBezTo>
                    <a:pt x="83608" y="1069975"/>
                    <a:pt x="183092" y="1201208"/>
                    <a:pt x="234950" y="1206500"/>
                  </a:cubicBezTo>
                  <a:cubicBezTo>
                    <a:pt x="286808" y="1211792"/>
                    <a:pt x="321733" y="1120775"/>
                    <a:pt x="368300" y="1092200"/>
                  </a:cubicBezTo>
                  <a:cubicBezTo>
                    <a:pt x="414867" y="1063625"/>
                    <a:pt x="501650" y="1073150"/>
                    <a:pt x="514350" y="1035050"/>
                  </a:cubicBezTo>
                  <a:cubicBezTo>
                    <a:pt x="527050" y="996950"/>
                    <a:pt x="438150" y="911225"/>
                    <a:pt x="444500" y="863600"/>
                  </a:cubicBezTo>
                  <a:cubicBezTo>
                    <a:pt x="450850" y="815975"/>
                    <a:pt x="550333" y="793750"/>
                    <a:pt x="552450" y="749300"/>
                  </a:cubicBezTo>
                  <a:cubicBezTo>
                    <a:pt x="554567" y="704850"/>
                    <a:pt x="508000" y="641350"/>
                    <a:pt x="457200" y="596900"/>
                  </a:cubicBezTo>
                  <a:cubicBezTo>
                    <a:pt x="406400" y="552450"/>
                    <a:pt x="254000" y="505883"/>
                    <a:pt x="247650" y="482600"/>
                  </a:cubicBezTo>
                  <a:cubicBezTo>
                    <a:pt x="241300" y="459317"/>
                    <a:pt x="386292" y="487892"/>
                    <a:pt x="419100" y="457200"/>
                  </a:cubicBezTo>
                  <a:cubicBezTo>
                    <a:pt x="451908" y="426508"/>
                    <a:pt x="447675" y="340783"/>
                    <a:pt x="444500" y="298450"/>
                  </a:cubicBezTo>
                  <a:cubicBezTo>
                    <a:pt x="441325" y="256117"/>
                    <a:pt x="387350" y="220133"/>
                    <a:pt x="400050" y="203200"/>
                  </a:cubicBezTo>
                  <a:cubicBezTo>
                    <a:pt x="412750" y="186267"/>
                    <a:pt x="472017" y="189442"/>
                    <a:pt x="520700" y="196850"/>
                  </a:cubicBezTo>
                  <a:cubicBezTo>
                    <a:pt x="569383" y="204258"/>
                    <a:pt x="654050" y="241300"/>
                    <a:pt x="692150" y="247650"/>
                  </a:cubicBezTo>
                  <a:cubicBezTo>
                    <a:pt x="730250" y="254000"/>
                    <a:pt x="744008" y="246592"/>
                    <a:pt x="749300" y="234950"/>
                  </a:cubicBezTo>
                  <a:cubicBezTo>
                    <a:pt x="754592" y="223308"/>
                    <a:pt x="698500" y="191558"/>
                    <a:pt x="723900" y="177800"/>
                  </a:cubicBezTo>
                  <a:cubicBezTo>
                    <a:pt x="749300" y="164042"/>
                    <a:pt x="850900" y="141817"/>
                    <a:pt x="901700" y="152400"/>
                  </a:cubicBezTo>
                  <a:cubicBezTo>
                    <a:pt x="952500" y="162983"/>
                    <a:pt x="987425" y="226483"/>
                    <a:pt x="1028700" y="241300"/>
                  </a:cubicBezTo>
                  <a:cubicBezTo>
                    <a:pt x="1069975" y="256117"/>
                    <a:pt x="1092200" y="262467"/>
                    <a:pt x="1149350" y="241300"/>
                  </a:cubicBezTo>
                  <a:cubicBezTo>
                    <a:pt x="1206500" y="220133"/>
                    <a:pt x="1267883" y="137583"/>
                    <a:pt x="1371600" y="114300"/>
                  </a:cubicBezTo>
                  <a:cubicBezTo>
                    <a:pt x="1475317" y="91017"/>
                    <a:pt x="1672167" y="120650"/>
                    <a:pt x="1771650" y="101600"/>
                  </a:cubicBezTo>
                  <a:cubicBezTo>
                    <a:pt x="1871133" y="82550"/>
                    <a:pt x="1919816" y="41275"/>
                    <a:pt x="1968500" y="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</p:grpSp>
      <p:sp>
        <p:nvSpPr>
          <p:cNvPr id="16" name="Forme libre : forme 15">
            <a:extLst>
              <a:ext uri="{FF2B5EF4-FFF2-40B4-BE49-F238E27FC236}">
                <a16:creationId xmlns:a16="http://schemas.microsoft.com/office/drawing/2014/main" id="{EEB2F3E0-154F-4066-8E25-50B79DF581A1}"/>
              </a:ext>
            </a:extLst>
          </p:cNvPr>
          <p:cNvSpPr/>
          <p:nvPr/>
        </p:nvSpPr>
        <p:spPr>
          <a:xfrm>
            <a:off x="6386513" y="1743075"/>
            <a:ext cx="1609792" cy="2833688"/>
          </a:xfrm>
          <a:custGeom>
            <a:avLst/>
            <a:gdLst>
              <a:gd name="connsiteX0" fmla="*/ 1314450 w 1609792"/>
              <a:gd name="connsiteY0" fmla="*/ 0 h 2833688"/>
              <a:gd name="connsiteX1" fmla="*/ 1223962 w 1609792"/>
              <a:gd name="connsiteY1" fmla="*/ 114300 h 2833688"/>
              <a:gd name="connsiteX2" fmla="*/ 1095375 w 1609792"/>
              <a:gd name="connsiteY2" fmla="*/ 52388 h 2833688"/>
              <a:gd name="connsiteX3" fmla="*/ 1028700 w 1609792"/>
              <a:gd name="connsiteY3" fmla="*/ 128588 h 2833688"/>
              <a:gd name="connsiteX4" fmla="*/ 1071562 w 1609792"/>
              <a:gd name="connsiteY4" fmla="*/ 400050 h 2833688"/>
              <a:gd name="connsiteX5" fmla="*/ 923925 w 1609792"/>
              <a:gd name="connsiteY5" fmla="*/ 328613 h 2833688"/>
              <a:gd name="connsiteX6" fmla="*/ 800100 w 1609792"/>
              <a:gd name="connsiteY6" fmla="*/ 328613 h 2833688"/>
              <a:gd name="connsiteX7" fmla="*/ 804862 w 1609792"/>
              <a:gd name="connsiteY7" fmla="*/ 266700 h 2833688"/>
              <a:gd name="connsiteX8" fmla="*/ 742950 w 1609792"/>
              <a:gd name="connsiteY8" fmla="*/ 252413 h 2833688"/>
              <a:gd name="connsiteX9" fmla="*/ 566737 w 1609792"/>
              <a:gd name="connsiteY9" fmla="*/ 381000 h 2833688"/>
              <a:gd name="connsiteX10" fmla="*/ 385762 w 1609792"/>
              <a:gd name="connsiteY10" fmla="*/ 219075 h 2833688"/>
              <a:gd name="connsiteX11" fmla="*/ 280987 w 1609792"/>
              <a:gd name="connsiteY11" fmla="*/ 219075 h 2833688"/>
              <a:gd name="connsiteX12" fmla="*/ 95250 w 1609792"/>
              <a:gd name="connsiteY12" fmla="*/ 342900 h 2833688"/>
              <a:gd name="connsiteX13" fmla="*/ 19050 w 1609792"/>
              <a:gd name="connsiteY13" fmla="*/ 490538 h 2833688"/>
              <a:gd name="connsiteX14" fmla="*/ 85725 w 1609792"/>
              <a:gd name="connsiteY14" fmla="*/ 609600 h 2833688"/>
              <a:gd name="connsiteX15" fmla="*/ 0 w 1609792"/>
              <a:gd name="connsiteY15" fmla="*/ 771525 h 2833688"/>
              <a:gd name="connsiteX16" fmla="*/ 85725 w 1609792"/>
              <a:gd name="connsiteY16" fmla="*/ 857250 h 2833688"/>
              <a:gd name="connsiteX17" fmla="*/ 52387 w 1609792"/>
              <a:gd name="connsiteY17" fmla="*/ 962025 h 2833688"/>
              <a:gd name="connsiteX18" fmla="*/ 185737 w 1609792"/>
              <a:gd name="connsiteY18" fmla="*/ 1047750 h 2833688"/>
              <a:gd name="connsiteX19" fmla="*/ 314325 w 1609792"/>
              <a:gd name="connsiteY19" fmla="*/ 1014413 h 2833688"/>
              <a:gd name="connsiteX20" fmla="*/ 423862 w 1609792"/>
              <a:gd name="connsiteY20" fmla="*/ 1114425 h 2833688"/>
              <a:gd name="connsiteX21" fmla="*/ 557212 w 1609792"/>
              <a:gd name="connsiteY21" fmla="*/ 1119188 h 2833688"/>
              <a:gd name="connsiteX22" fmla="*/ 714375 w 1609792"/>
              <a:gd name="connsiteY22" fmla="*/ 1243013 h 2833688"/>
              <a:gd name="connsiteX23" fmla="*/ 790575 w 1609792"/>
              <a:gd name="connsiteY23" fmla="*/ 1357313 h 2833688"/>
              <a:gd name="connsiteX24" fmla="*/ 938212 w 1609792"/>
              <a:gd name="connsiteY24" fmla="*/ 1362075 h 2833688"/>
              <a:gd name="connsiteX25" fmla="*/ 1062037 w 1609792"/>
              <a:gd name="connsiteY25" fmla="*/ 1471613 h 2833688"/>
              <a:gd name="connsiteX26" fmla="*/ 1162050 w 1609792"/>
              <a:gd name="connsiteY26" fmla="*/ 1419225 h 2833688"/>
              <a:gd name="connsiteX27" fmla="*/ 1171575 w 1609792"/>
              <a:gd name="connsiteY27" fmla="*/ 1524000 h 2833688"/>
              <a:gd name="connsiteX28" fmla="*/ 1257300 w 1609792"/>
              <a:gd name="connsiteY28" fmla="*/ 1695450 h 2833688"/>
              <a:gd name="connsiteX29" fmla="*/ 1195387 w 1609792"/>
              <a:gd name="connsiteY29" fmla="*/ 1757363 h 2833688"/>
              <a:gd name="connsiteX30" fmla="*/ 1281112 w 1609792"/>
              <a:gd name="connsiteY30" fmla="*/ 1981200 h 2833688"/>
              <a:gd name="connsiteX31" fmla="*/ 1343025 w 1609792"/>
              <a:gd name="connsiteY31" fmla="*/ 2038350 h 2833688"/>
              <a:gd name="connsiteX32" fmla="*/ 1228725 w 1609792"/>
              <a:gd name="connsiteY32" fmla="*/ 2214563 h 2833688"/>
              <a:gd name="connsiteX33" fmla="*/ 1347787 w 1609792"/>
              <a:gd name="connsiteY33" fmla="*/ 2252663 h 2833688"/>
              <a:gd name="connsiteX34" fmla="*/ 1438275 w 1609792"/>
              <a:gd name="connsiteY34" fmla="*/ 2176463 h 2833688"/>
              <a:gd name="connsiteX35" fmla="*/ 1576387 w 1609792"/>
              <a:gd name="connsiteY35" fmla="*/ 2390775 h 2833688"/>
              <a:gd name="connsiteX36" fmla="*/ 1524000 w 1609792"/>
              <a:gd name="connsiteY36" fmla="*/ 2452688 h 2833688"/>
              <a:gd name="connsiteX37" fmla="*/ 1609725 w 1609792"/>
              <a:gd name="connsiteY37" fmla="*/ 2619375 h 2833688"/>
              <a:gd name="connsiteX38" fmla="*/ 1538287 w 1609792"/>
              <a:gd name="connsiteY38" fmla="*/ 2728913 h 2833688"/>
              <a:gd name="connsiteX39" fmla="*/ 1533525 w 1609792"/>
              <a:gd name="connsiteY39" fmla="*/ 2833688 h 28336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1609792" h="2833688">
                <a:moveTo>
                  <a:pt x="1314450" y="0"/>
                </a:moveTo>
                <a:cubicBezTo>
                  <a:pt x="1287462" y="52784"/>
                  <a:pt x="1260474" y="105569"/>
                  <a:pt x="1223962" y="114300"/>
                </a:cubicBezTo>
                <a:cubicBezTo>
                  <a:pt x="1187449" y="123031"/>
                  <a:pt x="1127919" y="50007"/>
                  <a:pt x="1095375" y="52388"/>
                </a:cubicBezTo>
                <a:cubicBezTo>
                  <a:pt x="1062831" y="54769"/>
                  <a:pt x="1032669" y="70644"/>
                  <a:pt x="1028700" y="128588"/>
                </a:cubicBezTo>
                <a:cubicBezTo>
                  <a:pt x="1024731" y="186532"/>
                  <a:pt x="1089024" y="366713"/>
                  <a:pt x="1071562" y="400050"/>
                </a:cubicBezTo>
                <a:cubicBezTo>
                  <a:pt x="1054100" y="433387"/>
                  <a:pt x="969169" y="340519"/>
                  <a:pt x="923925" y="328613"/>
                </a:cubicBezTo>
                <a:cubicBezTo>
                  <a:pt x="878681" y="316707"/>
                  <a:pt x="819944" y="338932"/>
                  <a:pt x="800100" y="328613"/>
                </a:cubicBezTo>
                <a:cubicBezTo>
                  <a:pt x="780256" y="318294"/>
                  <a:pt x="814387" y="279400"/>
                  <a:pt x="804862" y="266700"/>
                </a:cubicBezTo>
                <a:cubicBezTo>
                  <a:pt x="795337" y="254000"/>
                  <a:pt x="782638" y="233363"/>
                  <a:pt x="742950" y="252413"/>
                </a:cubicBezTo>
                <a:cubicBezTo>
                  <a:pt x="703262" y="271463"/>
                  <a:pt x="626268" y="386556"/>
                  <a:pt x="566737" y="381000"/>
                </a:cubicBezTo>
                <a:cubicBezTo>
                  <a:pt x="507206" y="375444"/>
                  <a:pt x="433387" y="246062"/>
                  <a:pt x="385762" y="219075"/>
                </a:cubicBezTo>
                <a:cubicBezTo>
                  <a:pt x="338137" y="192088"/>
                  <a:pt x="329406" y="198438"/>
                  <a:pt x="280987" y="219075"/>
                </a:cubicBezTo>
                <a:cubicBezTo>
                  <a:pt x="232568" y="239712"/>
                  <a:pt x="138906" y="297656"/>
                  <a:pt x="95250" y="342900"/>
                </a:cubicBezTo>
                <a:cubicBezTo>
                  <a:pt x="51594" y="388144"/>
                  <a:pt x="20637" y="446088"/>
                  <a:pt x="19050" y="490538"/>
                </a:cubicBezTo>
                <a:cubicBezTo>
                  <a:pt x="17462" y="534988"/>
                  <a:pt x="88900" y="562769"/>
                  <a:pt x="85725" y="609600"/>
                </a:cubicBezTo>
                <a:cubicBezTo>
                  <a:pt x="82550" y="656431"/>
                  <a:pt x="0" y="730250"/>
                  <a:pt x="0" y="771525"/>
                </a:cubicBezTo>
                <a:cubicBezTo>
                  <a:pt x="0" y="812800"/>
                  <a:pt x="76994" y="825500"/>
                  <a:pt x="85725" y="857250"/>
                </a:cubicBezTo>
                <a:cubicBezTo>
                  <a:pt x="94456" y="889000"/>
                  <a:pt x="35718" y="930275"/>
                  <a:pt x="52387" y="962025"/>
                </a:cubicBezTo>
                <a:cubicBezTo>
                  <a:pt x="69056" y="993775"/>
                  <a:pt x="142081" y="1039019"/>
                  <a:pt x="185737" y="1047750"/>
                </a:cubicBezTo>
                <a:cubicBezTo>
                  <a:pt x="229393" y="1056481"/>
                  <a:pt x="274637" y="1003301"/>
                  <a:pt x="314325" y="1014413"/>
                </a:cubicBezTo>
                <a:cubicBezTo>
                  <a:pt x="354012" y="1025526"/>
                  <a:pt x="383381" y="1096963"/>
                  <a:pt x="423862" y="1114425"/>
                </a:cubicBezTo>
                <a:cubicBezTo>
                  <a:pt x="464343" y="1131887"/>
                  <a:pt x="508793" y="1097757"/>
                  <a:pt x="557212" y="1119188"/>
                </a:cubicBezTo>
                <a:cubicBezTo>
                  <a:pt x="605631" y="1140619"/>
                  <a:pt x="675481" y="1203325"/>
                  <a:pt x="714375" y="1243013"/>
                </a:cubicBezTo>
                <a:cubicBezTo>
                  <a:pt x="753269" y="1282701"/>
                  <a:pt x="753269" y="1337469"/>
                  <a:pt x="790575" y="1357313"/>
                </a:cubicBezTo>
                <a:cubicBezTo>
                  <a:pt x="827881" y="1377157"/>
                  <a:pt x="892968" y="1343025"/>
                  <a:pt x="938212" y="1362075"/>
                </a:cubicBezTo>
                <a:cubicBezTo>
                  <a:pt x="983456" y="1381125"/>
                  <a:pt x="1024731" y="1462088"/>
                  <a:pt x="1062037" y="1471613"/>
                </a:cubicBezTo>
                <a:cubicBezTo>
                  <a:pt x="1099343" y="1481138"/>
                  <a:pt x="1143794" y="1410494"/>
                  <a:pt x="1162050" y="1419225"/>
                </a:cubicBezTo>
                <a:cubicBezTo>
                  <a:pt x="1180306" y="1427956"/>
                  <a:pt x="1155700" y="1477963"/>
                  <a:pt x="1171575" y="1524000"/>
                </a:cubicBezTo>
                <a:cubicBezTo>
                  <a:pt x="1187450" y="1570038"/>
                  <a:pt x="1253331" y="1656556"/>
                  <a:pt x="1257300" y="1695450"/>
                </a:cubicBezTo>
                <a:cubicBezTo>
                  <a:pt x="1261269" y="1734344"/>
                  <a:pt x="1191418" y="1709738"/>
                  <a:pt x="1195387" y="1757363"/>
                </a:cubicBezTo>
                <a:cubicBezTo>
                  <a:pt x="1199356" y="1804988"/>
                  <a:pt x="1256506" y="1934369"/>
                  <a:pt x="1281112" y="1981200"/>
                </a:cubicBezTo>
                <a:cubicBezTo>
                  <a:pt x="1305718" y="2028031"/>
                  <a:pt x="1351756" y="1999456"/>
                  <a:pt x="1343025" y="2038350"/>
                </a:cubicBezTo>
                <a:cubicBezTo>
                  <a:pt x="1334294" y="2077244"/>
                  <a:pt x="1227931" y="2178844"/>
                  <a:pt x="1228725" y="2214563"/>
                </a:cubicBezTo>
                <a:cubicBezTo>
                  <a:pt x="1229519" y="2250282"/>
                  <a:pt x="1312862" y="2259013"/>
                  <a:pt x="1347787" y="2252663"/>
                </a:cubicBezTo>
                <a:cubicBezTo>
                  <a:pt x="1382712" y="2246313"/>
                  <a:pt x="1400175" y="2153444"/>
                  <a:pt x="1438275" y="2176463"/>
                </a:cubicBezTo>
                <a:cubicBezTo>
                  <a:pt x="1476375" y="2199482"/>
                  <a:pt x="1562100" y="2344738"/>
                  <a:pt x="1576387" y="2390775"/>
                </a:cubicBezTo>
                <a:cubicBezTo>
                  <a:pt x="1590674" y="2436812"/>
                  <a:pt x="1518444" y="2414588"/>
                  <a:pt x="1524000" y="2452688"/>
                </a:cubicBezTo>
                <a:cubicBezTo>
                  <a:pt x="1529556" y="2490788"/>
                  <a:pt x="1607344" y="2573338"/>
                  <a:pt x="1609725" y="2619375"/>
                </a:cubicBezTo>
                <a:cubicBezTo>
                  <a:pt x="1612106" y="2665412"/>
                  <a:pt x="1550987" y="2693194"/>
                  <a:pt x="1538287" y="2728913"/>
                </a:cubicBezTo>
                <a:cubicBezTo>
                  <a:pt x="1525587" y="2764632"/>
                  <a:pt x="1529556" y="2799160"/>
                  <a:pt x="1533525" y="2833688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7" name="Forme libre : forme 16">
            <a:extLst>
              <a:ext uri="{FF2B5EF4-FFF2-40B4-BE49-F238E27FC236}">
                <a16:creationId xmlns:a16="http://schemas.microsoft.com/office/drawing/2014/main" id="{6B897376-6770-4E5A-9E1D-3002D87E2B1B}"/>
              </a:ext>
            </a:extLst>
          </p:cNvPr>
          <p:cNvSpPr/>
          <p:nvPr/>
        </p:nvSpPr>
        <p:spPr>
          <a:xfrm>
            <a:off x="5562410" y="1019175"/>
            <a:ext cx="1024052" cy="981075"/>
          </a:xfrm>
          <a:custGeom>
            <a:avLst/>
            <a:gdLst>
              <a:gd name="connsiteX0" fmla="*/ 352615 w 1024052"/>
              <a:gd name="connsiteY0" fmla="*/ 0 h 981075"/>
              <a:gd name="connsiteX1" fmla="*/ 385953 w 1024052"/>
              <a:gd name="connsiteY1" fmla="*/ 147638 h 981075"/>
              <a:gd name="connsiteX2" fmla="*/ 433578 w 1024052"/>
              <a:gd name="connsiteY2" fmla="*/ 223838 h 981075"/>
              <a:gd name="connsiteX3" fmla="*/ 14478 w 1024052"/>
              <a:gd name="connsiteY3" fmla="*/ 481013 h 981075"/>
              <a:gd name="connsiteX4" fmla="*/ 128778 w 1024052"/>
              <a:gd name="connsiteY4" fmla="*/ 547688 h 981075"/>
              <a:gd name="connsiteX5" fmla="*/ 443103 w 1024052"/>
              <a:gd name="connsiteY5" fmla="*/ 623888 h 981075"/>
              <a:gd name="connsiteX6" fmla="*/ 666940 w 1024052"/>
              <a:gd name="connsiteY6" fmla="*/ 923925 h 981075"/>
              <a:gd name="connsiteX7" fmla="*/ 814578 w 1024052"/>
              <a:gd name="connsiteY7" fmla="*/ 790575 h 981075"/>
              <a:gd name="connsiteX8" fmla="*/ 900303 w 1024052"/>
              <a:gd name="connsiteY8" fmla="*/ 900113 h 981075"/>
              <a:gd name="connsiteX9" fmla="*/ 1009840 w 1024052"/>
              <a:gd name="connsiteY9" fmla="*/ 857250 h 981075"/>
              <a:gd name="connsiteX10" fmla="*/ 1019365 w 1024052"/>
              <a:gd name="connsiteY10" fmla="*/ 981075 h 981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024052" h="981075">
                <a:moveTo>
                  <a:pt x="352615" y="0"/>
                </a:moveTo>
                <a:cubicBezTo>
                  <a:pt x="362537" y="55166"/>
                  <a:pt x="372459" y="110332"/>
                  <a:pt x="385953" y="147638"/>
                </a:cubicBezTo>
                <a:cubicBezTo>
                  <a:pt x="399447" y="184944"/>
                  <a:pt x="495491" y="168276"/>
                  <a:pt x="433578" y="223838"/>
                </a:cubicBezTo>
                <a:cubicBezTo>
                  <a:pt x="371666" y="279401"/>
                  <a:pt x="65278" y="427038"/>
                  <a:pt x="14478" y="481013"/>
                </a:cubicBezTo>
                <a:cubicBezTo>
                  <a:pt x="-36322" y="534988"/>
                  <a:pt x="57341" y="523876"/>
                  <a:pt x="128778" y="547688"/>
                </a:cubicBezTo>
                <a:cubicBezTo>
                  <a:pt x="200215" y="571500"/>
                  <a:pt x="353409" y="561182"/>
                  <a:pt x="443103" y="623888"/>
                </a:cubicBezTo>
                <a:cubicBezTo>
                  <a:pt x="532797" y="686594"/>
                  <a:pt x="605028" y="896144"/>
                  <a:pt x="666940" y="923925"/>
                </a:cubicBezTo>
                <a:cubicBezTo>
                  <a:pt x="728852" y="951706"/>
                  <a:pt x="775684" y="794544"/>
                  <a:pt x="814578" y="790575"/>
                </a:cubicBezTo>
                <a:cubicBezTo>
                  <a:pt x="853472" y="786606"/>
                  <a:pt x="867759" y="889001"/>
                  <a:pt x="900303" y="900113"/>
                </a:cubicBezTo>
                <a:cubicBezTo>
                  <a:pt x="932847" y="911225"/>
                  <a:pt x="989996" y="843756"/>
                  <a:pt x="1009840" y="857250"/>
                </a:cubicBezTo>
                <a:cubicBezTo>
                  <a:pt x="1029684" y="870744"/>
                  <a:pt x="1024524" y="925909"/>
                  <a:pt x="1019365" y="981075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8" name="Forme libre : forme 17">
            <a:extLst>
              <a:ext uri="{FF2B5EF4-FFF2-40B4-BE49-F238E27FC236}">
                <a16:creationId xmlns:a16="http://schemas.microsoft.com/office/drawing/2014/main" id="{20498A84-F3E1-452B-9923-BAD59EE2CD91}"/>
              </a:ext>
            </a:extLst>
          </p:cNvPr>
          <p:cNvSpPr/>
          <p:nvPr/>
        </p:nvSpPr>
        <p:spPr>
          <a:xfrm>
            <a:off x="4067175" y="1719263"/>
            <a:ext cx="2319338" cy="1011041"/>
          </a:xfrm>
          <a:custGeom>
            <a:avLst/>
            <a:gdLst>
              <a:gd name="connsiteX0" fmla="*/ 0 w 2319338"/>
              <a:gd name="connsiteY0" fmla="*/ 0 h 1011041"/>
              <a:gd name="connsiteX1" fmla="*/ 119063 w 2319338"/>
              <a:gd name="connsiteY1" fmla="*/ 80962 h 1011041"/>
              <a:gd name="connsiteX2" fmla="*/ 157163 w 2319338"/>
              <a:gd name="connsiteY2" fmla="*/ 228600 h 1011041"/>
              <a:gd name="connsiteX3" fmla="*/ 247650 w 2319338"/>
              <a:gd name="connsiteY3" fmla="*/ 214312 h 1011041"/>
              <a:gd name="connsiteX4" fmla="*/ 271463 w 2319338"/>
              <a:gd name="connsiteY4" fmla="*/ 123825 h 1011041"/>
              <a:gd name="connsiteX5" fmla="*/ 319088 w 2319338"/>
              <a:gd name="connsiteY5" fmla="*/ 223837 h 1011041"/>
              <a:gd name="connsiteX6" fmla="*/ 442913 w 2319338"/>
              <a:gd name="connsiteY6" fmla="*/ 247650 h 1011041"/>
              <a:gd name="connsiteX7" fmla="*/ 490538 w 2319338"/>
              <a:gd name="connsiteY7" fmla="*/ 104775 h 1011041"/>
              <a:gd name="connsiteX8" fmla="*/ 619125 w 2319338"/>
              <a:gd name="connsiteY8" fmla="*/ 28575 h 1011041"/>
              <a:gd name="connsiteX9" fmla="*/ 681038 w 2319338"/>
              <a:gd name="connsiteY9" fmla="*/ 133350 h 1011041"/>
              <a:gd name="connsiteX10" fmla="*/ 795338 w 2319338"/>
              <a:gd name="connsiteY10" fmla="*/ 223837 h 1011041"/>
              <a:gd name="connsiteX11" fmla="*/ 909638 w 2319338"/>
              <a:gd name="connsiteY11" fmla="*/ 419100 h 1011041"/>
              <a:gd name="connsiteX12" fmla="*/ 1100138 w 2319338"/>
              <a:gd name="connsiteY12" fmla="*/ 690562 h 1011041"/>
              <a:gd name="connsiteX13" fmla="*/ 1404938 w 2319338"/>
              <a:gd name="connsiteY13" fmla="*/ 576262 h 1011041"/>
              <a:gd name="connsiteX14" fmla="*/ 1528763 w 2319338"/>
              <a:gd name="connsiteY14" fmla="*/ 733425 h 1011041"/>
              <a:gd name="connsiteX15" fmla="*/ 1733550 w 2319338"/>
              <a:gd name="connsiteY15" fmla="*/ 619125 h 1011041"/>
              <a:gd name="connsiteX16" fmla="*/ 1819275 w 2319338"/>
              <a:gd name="connsiteY16" fmla="*/ 771525 h 1011041"/>
              <a:gd name="connsiteX17" fmla="*/ 1776413 w 2319338"/>
              <a:gd name="connsiteY17" fmla="*/ 957262 h 1011041"/>
              <a:gd name="connsiteX18" fmla="*/ 1828800 w 2319338"/>
              <a:gd name="connsiteY18" fmla="*/ 1004887 h 1011041"/>
              <a:gd name="connsiteX19" fmla="*/ 2095500 w 2319338"/>
              <a:gd name="connsiteY19" fmla="*/ 842962 h 1011041"/>
              <a:gd name="connsiteX20" fmla="*/ 2176463 w 2319338"/>
              <a:gd name="connsiteY20" fmla="*/ 900112 h 1011041"/>
              <a:gd name="connsiteX21" fmla="*/ 2295525 w 2319338"/>
              <a:gd name="connsiteY21" fmla="*/ 862012 h 1011041"/>
              <a:gd name="connsiteX22" fmla="*/ 2319338 w 2319338"/>
              <a:gd name="connsiteY22" fmla="*/ 795337 h 10110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2319338" h="1011041">
                <a:moveTo>
                  <a:pt x="0" y="0"/>
                </a:moveTo>
                <a:cubicBezTo>
                  <a:pt x="46434" y="21431"/>
                  <a:pt x="92869" y="42862"/>
                  <a:pt x="119063" y="80962"/>
                </a:cubicBezTo>
                <a:cubicBezTo>
                  <a:pt x="145257" y="119062"/>
                  <a:pt x="135732" y="206375"/>
                  <a:pt x="157163" y="228600"/>
                </a:cubicBezTo>
                <a:cubicBezTo>
                  <a:pt x="178594" y="250825"/>
                  <a:pt x="228600" y="231774"/>
                  <a:pt x="247650" y="214312"/>
                </a:cubicBezTo>
                <a:cubicBezTo>
                  <a:pt x="266700" y="196850"/>
                  <a:pt x="259557" y="122238"/>
                  <a:pt x="271463" y="123825"/>
                </a:cubicBezTo>
                <a:cubicBezTo>
                  <a:pt x="283369" y="125412"/>
                  <a:pt x="290513" y="203200"/>
                  <a:pt x="319088" y="223837"/>
                </a:cubicBezTo>
                <a:cubicBezTo>
                  <a:pt x="347663" y="244474"/>
                  <a:pt x="414338" y="267494"/>
                  <a:pt x="442913" y="247650"/>
                </a:cubicBezTo>
                <a:cubicBezTo>
                  <a:pt x="471488" y="227806"/>
                  <a:pt x="461169" y="141287"/>
                  <a:pt x="490538" y="104775"/>
                </a:cubicBezTo>
                <a:cubicBezTo>
                  <a:pt x="519907" y="68263"/>
                  <a:pt x="587375" y="23813"/>
                  <a:pt x="619125" y="28575"/>
                </a:cubicBezTo>
                <a:cubicBezTo>
                  <a:pt x="650875" y="33337"/>
                  <a:pt x="651669" y="100806"/>
                  <a:pt x="681038" y="133350"/>
                </a:cubicBezTo>
                <a:cubicBezTo>
                  <a:pt x="710407" y="165894"/>
                  <a:pt x="757238" y="176212"/>
                  <a:pt x="795338" y="223837"/>
                </a:cubicBezTo>
                <a:cubicBezTo>
                  <a:pt x="833438" y="271462"/>
                  <a:pt x="858838" y="341313"/>
                  <a:pt x="909638" y="419100"/>
                </a:cubicBezTo>
                <a:cubicBezTo>
                  <a:pt x="960438" y="496888"/>
                  <a:pt x="1017588" y="664368"/>
                  <a:pt x="1100138" y="690562"/>
                </a:cubicBezTo>
                <a:cubicBezTo>
                  <a:pt x="1182688" y="716756"/>
                  <a:pt x="1333501" y="569118"/>
                  <a:pt x="1404938" y="576262"/>
                </a:cubicBezTo>
                <a:cubicBezTo>
                  <a:pt x="1476375" y="583406"/>
                  <a:pt x="1473994" y="726281"/>
                  <a:pt x="1528763" y="733425"/>
                </a:cubicBezTo>
                <a:cubicBezTo>
                  <a:pt x="1583532" y="740569"/>
                  <a:pt x="1685131" y="612775"/>
                  <a:pt x="1733550" y="619125"/>
                </a:cubicBezTo>
                <a:cubicBezTo>
                  <a:pt x="1781969" y="625475"/>
                  <a:pt x="1812131" y="715169"/>
                  <a:pt x="1819275" y="771525"/>
                </a:cubicBezTo>
                <a:cubicBezTo>
                  <a:pt x="1826419" y="827881"/>
                  <a:pt x="1774825" y="918368"/>
                  <a:pt x="1776413" y="957262"/>
                </a:cubicBezTo>
                <a:cubicBezTo>
                  <a:pt x="1778001" y="996156"/>
                  <a:pt x="1775619" y="1023937"/>
                  <a:pt x="1828800" y="1004887"/>
                </a:cubicBezTo>
                <a:cubicBezTo>
                  <a:pt x="1881981" y="985837"/>
                  <a:pt x="2037556" y="860425"/>
                  <a:pt x="2095500" y="842962"/>
                </a:cubicBezTo>
                <a:cubicBezTo>
                  <a:pt x="2153444" y="825500"/>
                  <a:pt x="2143126" y="896937"/>
                  <a:pt x="2176463" y="900112"/>
                </a:cubicBezTo>
                <a:cubicBezTo>
                  <a:pt x="2209800" y="903287"/>
                  <a:pt x="2271713" y="879474"/>
                  <a:pt x="2295525" y="862012"/>
                </a:cubicBezTo>
                <a:cubicBezTo>
                  <a:pt x="2319337" y="844550"/>
                  <a:pt x="2319337" y="819943"/>
                  <a:pt x="2319338" y="795337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9" name="Forme libre : forme 18">
            <a:extLst>
              <a:ext uri="{FF2B5EF4-FFF2-40B4-BE49-F238E27FC236}">
                <a16:creationId xmlns:a16="http://schemas.microsoft.com/office/drawing/2014/main" id="{8FBAC746-697B-4F02-AFF8-DF8C4C25D370}"/>
              </a:ext>
            </a:extLst>
          </p:cNvPr>
          <p:cNvSpPr/>
          <p:nvPr/>
        </p:nvSpPr>
        <p:spPr>
          <a:xfrm>
            <a:off x="4846088" y="2724150"/>
            <a:ext cx="2826300" cy="1924050"/>
          </a:xfrm>
          <a:custGeom>
            <a:avLst/>
            <a:gdLst>
              <a:gd name="connsiteX0" fmla="*/ 1049887 w 2826300"/>
              <a:gd name="connsiteY0" fmla="*/ 0 h 1924050"/>
              <a:gd name="connsiteX1" fmla="*/ 983212 w 2826300"/>
              <a:gd name="connsiteY1" fmla="*/ 95250 h 1924050"/>
              <a:gd name="connsiteX2" fmla="*/ 1087987 w 2826300"/>
              <a:gd name="connsiteY2" fmla="*/ 219075 h 1924050"/>
              <a:gd name="connsiteX3" fmla="*/ 916537 w 2826300"/>
              <a:gd name="connsiteY3" fmla="*/ 342900 h 1924050"/>
              <a:gd name="connsiteX4" fmla="*/ 654600 w 2826300"/>
              <a:gd name="connsiteY4" fmla="*/ 528638 h 1924050"/>
              <a:gd name="connsiteX5" fmla="*/ 530775 w 2826300"/>
              <a:gd name="connsiteY5" fmla="*/ 423863 h 1924050"/>
              <a:gd name="connsiteX6" fmla="*/ 364087 w 2826300"/>
              <a:gd name="connsiteY6" fmla="*/ 257175 h 1924050"/>
              <a:gd name="connsiteX7" fmla="*/ 178350 w 2826300"/>
              <a:gd name="connsiteY7" fmla="*/ 400050 h 1924050"/>
              <a:gd name="connsiteX8" fmla="*/ 6900 w 2826300"/>
              <a:gd name="connsiteY8" fmla="*/ 490538 h 1924050"/>
              <a:gd name="connsiteX9" fmla="*/ 45000 w 2826300"/>
              <a:gd name="connsiteY9" fmla="*/ 661988 h 1924050"/>
              <a:gd name="connsiteX10" fmla="*/ 149775 w 2826300"/>
              <a:gd name="connsiteY10" fmla="*/ 647700 h 1924050"/>
              <a:gd name="connsiteX11" fmla="*/ 206925 w 2826300"/>
              <a:gd name="connsiteY11" fmla="*/ 723900 h 1924050"/>
              <a:gd name="connsiteX12" fmla="*/ 106912 w 2826300"/>
              <a:gd name="connsiteY12" fmla="*/ 766763 h 1924050"/>
              <a:gd name="connsiteX13" fmla="*/ 178350 w 2826300"/>
              <a:gd name="connsiteY13" fmla="*/ 981075 h 1924050"/>
              <a:gd name="connsiteX14" fmla="*/ 159300 w 2826300"/>
              <a:gd name="connsiteY14" fmla="*/ 1042988 h 1924050"/>
              <a:gd name="connsiteX15" fmla="*/ 316462 w 2826300"/>
              <a:gd name="connsiteY15" fmla="*/ 1333500 h 1924050"/>
              <a:gd name="connsiteX16" fmla="*/ 449812 w 2826300"/>
              <a:gd name="connsiteY16" fmla="*/ 1271588 h 1924050"/>
              <a:gd name="connsiteX17" fmla="*/ 416475 w 2826300"/>
              <a:gd name="connsiteY17" fmla="*/ 1176338 h 1924050"/>
              <a:gd name="connsiteX18" fmla="*/ 530775 w 2826300"/>
              <a:gd name="connsiteY18" fmla="*/ 1066800 h 1924050"/>
              <a:gd name="connsiteX19" fmla="*/ 740325 w 2826300"/>
              <a:gd name="connsiteY19" fmla="*/ 985838 h 1924050"/>
              <a:gd name="connsiteX20" fmla="*/ 807000 w 2826300"/>
              <a:gd name="connsiteY20" fmla="*/ 885825 h 1924050"/>
              <a:gd name="connsiteX21" fmla="*/ 949875 w 2826300"/>
              <a:gd name="connsiteY21" fmla="*/ 1138238 h 1924050"/>
              <a:gd name="connsiteX22" fmla="*/ 1007025 w 2826300"/>
              <a:gd name="connsiteY22" fmla="*/ 1095375 h 1924050"/>
              <a:gd name="connsiteX23" fmla="*/ 1126087 w 2826300"/>
              <a:gd name="connsiteY23" fmla="*/ 1362075 h 1924050"/>
              <a:gd name="connsiteX24" fmla="*/ 1164187 w 2826300"/>
              <a:gd name="connsiteY24" fmla="*/ 1214438 h 1924050"/>
              <a:gd name="connsiteX25" fmla="*/ 1297537 w 2826300"/>
              <a:gd name="connsiteY25" fmla="*/ 1347788 h 1924050"/>
              <a:gd name="connsiteX26" fmla="*/ 1468987 w 2826300"/>
              <a:gd name="connsiteY26" fmla="*/ 1414463 h 1924050"/>
              <a:gd name="connsiteX27" fmla="*/ 1669012 w 2826300"/>
              <a:gd name="connsiteY27" fmla="*/ 1400175 h 1924050"/>
              <a:gd name="connsiteX28" fmla="*/ 1921425 w 2826300"/>
              <a:gd name="connsiteY28" fmla="*/ 1485900 h 1924050"/>
              <a:gd name="connsiteX29" fmla="*/ 2030962 w 2826300"/>
              <a:gd name="connsiteY29" fmla="*/ 1485900 h 1924050"/>
              <a:gd name="connsiteX30" fmla="*/ 2292900 w 2826300"/>
              <a:gd name="connsiteY30" fmla="*/ 1714500 h 1924050"/>
              <a:gd name="connsiteX31" fmla="*/ 2373862 w 2826300"/>
              <a:gd name="connsiteY31" fmla="*/ 1733550 h 1924050"/>
              <a:gd name="connsiteX32" fmla="*/ 2445300 w 2826300"/>
              <a:gd name="connsiteY32" fmla="*/ 1728788 h 1924050"/>
              <a:gd name="connsiteX33" fmla="*/ 2702475 w 2826300"/>
              <a:gd name="connsiteY33" fmla="*/ 1871663 h 1924050"/>
              <a:gd name="connsiteX34" fmla="*/ 2826300 w 2826300"/>
              <a:gd name="connsiteY34" fmla="*/ 1924050 h 1924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2826300" h="1924050">
                <a:moveTo>
                  <a:pt x="1049887" y="0"/>
                </a:moveTo>
                <a:cubicBezTo>
                  <a:pt x="1013374" y="29369"/>
                  <a:pt x="976862" y="58738"/>
                  <a:pt x="983212" y="95250"/>
                </a:cubicBezTo>
                <a:cubicBezTo>
                  <a:pt x="989562" y="131762"/>
                  <a:pt x="1099099" y="177800"/>
                  <a:pt x="1087987" y="219075"/>
                </a:cubicBezTo>
                <a:cubicBezTo>
                  <a:pt x="1076875" y="260350"/>
                  <a:pt x="916537" y="342900"/>
                  <a:pt x="916537" y="342900"/>
                </a:cubicBezTo>
                <a:cubicBezTo>
                  <a:pt x="844306" y="394494"/>
                  <a:pt x="718894" y="515144"/>
                  <a:pt x="654600" y="528638"/>
                </a:cubicBezTo>
                <a:cubicBezTo>
                  <a:pt x="590306" y="542132"/>
                  <a:pt x="579194" y="469107"/>
                  <a:pt x="530775" y="423863"/>
                </a:cubicBezTo>
                <a:cubicBezTo>
                  <a:pt x="482356" y="378619"/>
                  <a:pt x="422824" y="261144"/>
                  <a:pt x="364087" y="257175"/>
                </a:cubicBezTo>
                <a:cubicBezTo>
                  <a:pt x="305349" y="253206"/>
                  <a:pt x="237881" y="361156"/>
                  <a:pt x="178350" y="400050"/>
                </a:cubicBezTo>
                <a:cubicBezTo>
                  <a:pt x="118819" y="438944"/>
                  <a:pt x="29125" y="446882"/>
                  <a:pt x="6900" y="490538"/>
                </a:cubicBezTo>
                <a:cubicBezTo>
                  <a:pt x="-15325" y="534194"/>
                  <a:pt x="21188" y="635794"/>
                  <a:pt x="45000" y="661988"/>
                </a:cubicBezTo>
                <a:cubicBezTo>
                  <a:pt x="68812" y="688182"/>
                  <a:pt x="122787" y="637381"/>
                  <a:pt x="149775" y="647700"/>
                </a:cubicBezTo>
                <a:cubicBezTo>
                  <a:pt x="176763" y="658019"/>
                  <a:pt x="214069" y="704056"/>
                  <a:pt x="206925" y="723900"/>
                </a:cubicBezTo>
                <a:cubicBezTo>
                  <a:pt x="199781" y="743744"/>
                  <a:pt x="111674" y="723901"/>
                  <a:pt x="106912" y="766763"/>
                </a:cubicBezTo>
                <a:cubicBezTo>
                  <a:pt x="102149" y="809626"/>
                  <a:pt x="169619" y="935038"/>
                  <a:pt x="178350" y="981075"/>
                </a:cubicBezTo>
                <a:cubicBezTo>
                  <a:pt x="187081" y="1027113"/>
                  <a:pt x="136281" y="984251"/>
                  <a:pt x="159300" y="1042988"/>
                </a:cubicBezTo>
                <a:cubicBezTo>
                  <a:pt x="182319" y="1101726"/>
                  <a:pt x="268043" y="1295400"/>
                  <a:pt x="316462" y="1333500"/>
                </a:cubicBezTo>
                <a:cubicBezTo>
                  <a:pt x="364881" y="1371600"/>
                  <a:pt x="433143" y="1297782"/>
                  <a:pt x="449812" y="1271588"/>
                </a:cubicBezTo>
                <a:cubicBezTo>
                  <a:pt x="466481" y="1245394"/>
                  <a:pt x="402981" y="1210469"/>
                  <a:pt x="416475" y="1176338"/>
                </a:cubicBezTo>
                <a:cubicBezTo>
                  <a:pt x="429969" y="1142207"/>
                  <a:pt x="476800" y="1098550"/>
                  <a:pt x="530775" y="1066800"/>
                </a:cubicBezTo>
                <a:cubicBezTo>
                  <a:pt x="584750" y="1035050"/>
                  <a:pt x="694288" y="1016000"/>
                  <a:pt x="740325" y="985838"/>
                </a:cubicBezTo>
                <a:cubicBezTo>
                  <a:pt x="786362" y="955676"/>
                  <a:pt x="772075" y="860425"/>
                  <a:pt x="807000" y="885825"/>
                </a:cubicBezTo>
                <a:cubicBezTo>
                  <a:pt x="841925" y="911225"/>
                  <a:pt x="916537" y="1103313"/>
                  <a:pt x="949875" y="1138238"/>
                </a:cubicBezTo>
                <a:cubicBezTo>
                  <a:pt x="983212" y="1173163"/>
                  <a:pt x="977656" y="1058069"/>
                  <a:pt x="1007025" y="1095375"/>
                </a:cubicBezTo>
                <a:cubicBezTo>
                  <a:pt x="1036394" y="1132681"/>
                  <a:pt x="1099893" y="1342231"/>
                  <a:pt x="1126087" y="1362075"/>
                </a:cubicBezTo>
                <a:cubicBezTo>
                  <a:pt x="1152281" y="1381919"/>
                  <a:pt x="1135612" y="1216819"/>
                  <a:pt x="1164187" y="1214438"/>
                </a:cubicBezTo>
                <a:cubicBezTo>
                  <a:pt x="1192762" y="1212057"/>
                  <a:pt x="1246737" y="1314451"/>
                  <a:pt x="1297537" y="1347788"/>
                </a:cubicBezTo>
                <a:cubicBezTo>
                  <a:pt x="1348337" y="1381125"/>
                  <a:pt x="1407075" y="1405732"/>
                  <a:pt x="1468987" y="1414463"/>
                </a:cubicBezTo>
                <a:cubicBezTo>
                  <a:pt x="1530899" y="1423194"/>
                  <a:pt x="1593606" y="1388269"/>
                  <a:pt x="1669012" y="1400175"/>
                </a:cubicBezTo>
                <a:cubicBezTo>
                  <a:pt x="1744418" y="1412081"/>
                  <a:pt x="1861100" y="1471613"/>
                  <a:pt x="1921425" y="1485900"/>
                </a:cubicBezTo>
                <a:cubicBezTo>
                  <a:pt x="1981750" y="1500187"/>
                  <a:pt x="1969049" y="1447800"/>
                  <a:pt x="2030962" y="1485900"/>
                </a:cubicBezTo>
                <a:cubicBezTo>
                  <a:pt x="2092875" y="1524000"/>
                  <a:pt x="2235750" y="1673225"/>
                  <a:pt x="2292900" y="1714500"/>
                </a:cubicBezTo>
                <a:cubicBezTo>
                  <a:pt x="2350050" y="1755775"/>
                  <a:pt x="2348462" y="1731169"/>
                  <a:pt x="2373862" y="1733550"/>
                </a:cubicBezTo>
                <a:cubicBezTo>
                  <a:pt x="2399262" y="1735931"/>
                  <a:pt x="2390531" y="1705769"/>
                  <a:pt x="2445300" y="1728788"/>
                </a:cubicBezTo>
                <a:cubicBezTo>
                  <a:pt x="2500069" y="1751807"/>
                  <a:pt x="2638975" y="1839119"/>
                  <a:pt x="2702475" y="1871663"/>
                </a:cubicBezTo>
                <a:cubicBezTo>
                  <a:pt x="2765975" y="1904207"/>
                  <a:pt x="2796137" y="1914128"/>
                  <a:pt x="2826300" y="1924050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0" name="Forme libre : forme 19">
            <a:extLst>
              <a:ext uri="{FF2B5EF4-FFF2-40B4-BE49-F238E27FC236}">
                <a16:creationId xmlns:a16="http://schemas.microsoft.com/office/drawing/2014/main" id="{9C419867-01DA-4A07-90F3-8C56C004BAEE}"/>
              </a:ext>
            </a:extLst>
          </p:cNvPr>
          <p:cNvSpPr/>
          <p:nvPr/>
        </p:nvSpPr>
        <p:spPr>
          <a:xfrm>
            <a:off x="4797425" y="3530600"/>
            <a:ext cx="158750" cy="104775"/>
          </a:xfrm>
          <a:custGeom>
            <a:avLst/>
            <a:gdLst>
              <a:gd name="connsiteX0" fmla="*/ 158750 w 158750"/>
              <a:gd name="connsiteY0" fmla="*/ 0 h 104775"/>
              <a:gd name="connsiteX1" fmla="*/ 60325 w 158750"/>
              <a:gd name="connsiteY1" fmla="*/ 34925 h 104775"/>
              <a:gd name="connsiteX2" fmla="*/ 0 w 158750"/>
              <a:gd name="connsiteY2" fmla="*/ 104775 h 104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8750" h="104775">
                <a:moveTo>
                  <a:pt x="158750" y="0"/>
                </a:moveTo>
                <a:cubicBezTo>
                  <a:pt x="122766" y="8731"/>
                  <a:pt x="86783" y="17462"/>
                  <a:pt x="60325" y="34925"/>
                </a:cubicBezTo>
                <a:cubicBezTo>
                  <a:pt x="33867" y="52388"/>
                  <a:pt x="16933" y="78581"/>
                  <a:pt x="0" y="104775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" name="Forme libre : forme 1">
            <a:extLst>
              <a:ext uri="{FF2B5EF4-FFF2-40B4-BE49-F238E27FC236}">
                <a16:creationId xmlns:a16="http://schemas.microsoft.com/office/drawing/2014/main" id="{B7DAACF1-E6F7-44BB-AB7F-4826964ED36A}"/>
              </a:ext>
            </a:extLst>
          </p:cNvPr>
          <p:cNvSpPr/>
          <p:nvPr/>
        </p:nvSpPr>
        <p:spPr>
          <a:xfrm>
            <a:off x="3064213" y="311284"/>
            <a:ext cx="2412461" cy="6293797"/>
          </a:xfrm>
          <a:custGeom>
            <a:avLst/>
            <a:gdLst>
              <a:gd name="connsiteX0" fmla="*/ 0 w 2558374"/>
              <a:gd name="connsiteY0" fmla="*/ 0 h 6799634"/>
              <a:gd name="connsiteX1" fmla="*/ 369651 w 2558374"/>
              <a:gd name="connsiteY1" fmla="*/ 817123 h 6799634"/>
              <a:gd name="connsiteX2" fmla="*/ 573931 w 2558374"/>
              <a:gd name="connsiteY2" fmla="*/ 1225685 h 6799634"/>
              <a:gd name="connsiteX3" fmla="*/ 700391 w 2558374"/>
              <a:gd name="connsiteY3" fmla="*/ 1702340 h 6799634"/>
              <a:gd name="connsiteX4" fmla="*/ 1060314 w 2558374"/>
              <a:gd name="connsiteY4" fmla="*/ 2013625 h 6799634"/>
              <a:gd name="connsiteX5" fmla="*/ 1605063 w 2558374"/>
              <a:gd name="connsiteY5" fmla="*/ 2986391 h 6799634"/>
              <a:gd name="connsiteX6" fmla="*/ 1760706 w 2558374"/>
              <a:gd name="connsiteY6" fmla="*/ 3550595 h 6799634"/>
              <a:gd name="connsiteX7" fmla="*/ 1857983 w 2558374"/>
              <a:gd name="connsiteY7" fmla="*/ 4036978 h 6799634"/>
              <a:gd name="connsiteX8" fmla="*/ 1770434 w 2558374"/>
              <a:gd name="connsiteY8" fmla="*/ 4435812 h 6799634"/>
              <a:gd name="connsiteX9" fmla="*/ 1809344 w 2558374"/>
              <a:gd name="connsiteY9" fmla="*/ 4669276 h 6799634"/>
              <a:gd name="connsiteX10" fmla="*/ 2091446 w 2558374"/>
              <a:gd name="connsiteY10" fmla="*/ 5175115 h 6799634"/>
              <a:gd name="connsiteX11" fmla="*/ 2286000 w 2558374"/>
              <a:gd name="connsiteY11" fmla="*/ 5515583 h 6799634"/>
              <a:gd name="connsiteX12" fmla="*/ 2305455 w 2558374"/>
              <a:gd name="connsiteY12" fmla="*/ 5914417 h 6799634"/>
              <a:gd name="connsiteX13" fmla="*/ 2441642 w 2558374"/>
              <a:gd name="connsiteY13" fmla="*/ 6147880 h 6799634"/>
              <a:gd name="connsiteX14" fmla="*/ 2538919 w 2558374"/>
              <a:gd name="connsiteY14" fmla="*/ 6556442 h 6799634"/>
              <a:gd name="connsiteX15" fmla="*/ 2558374 w 2558374"/>
              <a:gd name="connsiteY15" fmla="*/ 6799634 h 6799634"/>
              <a:gd name="connsiteX0" fmla="*/ 0 w 2558374"/>
              <a:gd name="connsiteY0" fmla="*/ 0 h 6799634"/>
              <a:gd name="connsiteX1" fmla="*/ 369651 w 2558374"/>
              <a:gd name="connsiteY1" fmla="*/ 817123 h 6799634"/>
              <a:gd name="connsiteX2" fmla="*/ 573931 w 2558374"/>
              <a:gd name="connsiteY2" fmla="*/ 1225685 h 6799634"/>
              <a:gd name="connsiteX3" fmla="*/ 700391 w 2558374"/>
              <a:gd name="connsiteY3" fmla="*/ 1702340 h 6799634"/>
              <a:gd name="connsiteX4" fmla="*/ 1060314 w 2558374"/>
              <a:gd name="connsiteY4" fmla="*/ 2013625 h 6799634"/>
              <a:gd name="connsiteX5" fmla="*/ 1322961 w 2558374"/>
              <a:gd name="connsiteY5" fmla="*/ 2509736 h 6799634"/>
              <a:gd name="connsiteX6" fmla="*/ 1605063 w 2558374"/>
              <a:gd name="connsiteY6" fmla="*/ 2986391 h 6799634"/>
              <a:gd name="connsiteX7" fmla="*/ 1760706 w 2558374"/>
              <a:gd name="connsiteY7" fmla="*/ 3550595 h 6799634"/>
              <a:gd name="connsiteX8" fmla="*/ 1857983 w 2558374"/>
              <a:gd name="connsiteY8" fmla="*/ 4036978 h 6799634"/>
              <a:gd name="connsiteX9" fmla="*/ 1770434 w 2558374"/>
              <a:gd name="connsiteY9" fmla="*/ 4435812 h 6799634"/>
              <a:gd name="connsiteX10" fmla="*/ 1809344 w 2558374"/>
              <a:gd name="connsiteY10" fmla="*/ 4669276 h 6799634"/>
              <a:gd name="connsiteX11" fmla="*/ 2091446 w 2558374"/>
              <a:gd name="connsiteY11" fmla="*/ 5175115 h 6799634"/>
              <a:gd name="connsiteX12" fmla="*/ 2286000 w 2558374"/>
              <a:gd name="connsiteY12" fmla="*/ 5515583 h 6799634"/>
              <a:gd name="connsiteX13" fmla="*/ 2305455 w 2558374"/>
              <a:gd name="connsiteY13" fmla="*/ 5914417 h 6799634"/>
              <a:gd name="connsiteX14" fmla="*/ 2441642 w 2558374"/>
              <a:gd name="connsiteY14" fmla="*/ 6147880 h 6799634"/>
              <a:gd name="connsiteX15" fmla="*/ 2538919 w 2558374"/>
              <a:gd name="connsiteY15" fmla="*/ 6556442 h 6799634"/>
              <a:gd name="connsiteX16" fmla="*/ 2558374 w 2558374"/>
              <a:gd name="connsiteY16" fmla="*/ 6799634 h 6799634"/>
              <a:gd name="connsiteX0" fmla="*/ 0 w 2422187"/>
              <a:gd name="connsiteY0" fmla="*/ 0 h 6527260"/>
              <a:gd name="connsiteX1" fmla="*/ 233464 w 2422187"/>
              <a:gd name="connsiteY1" fmla="*/ 544749 h 6527260"/>
              <a:gd name="connsiteX2" fmla="*/ 437744 w 2422187"/>
              <a:gd name="connsiteY2" fmla="*/ 953311 h 6527260"/>
              <a:gd name="connsiteX3" fmla="*/ 564204 w 2422187"/>
              <a:gd name="connsiteY3" fmla="*/ 1429966 h 6527260"/>
              <a:gd name="connsiteX4" fmla="*/ 924127 w 2422187"/>
              <a:gd name="connsiteY4" fmla="*/ 1741251 h 6527260"/>
              <a:gd name="connsiteX5" fmla="*/ 1186774 w 2422187"/>
              <a:gd name="connsiteY5" fmla="*/ 2237362 h 6527260"/>
              <a:gd name="connsiteX6" fmla="*/ 1468876 w 2422187"/>
              <a:gd name="connsiteY6" fmla="*/ 2714017 h 6527260"/>
              <a:gd name="connsiteX7" fmla="*/ 1624519 w 2422187"/>
              <a:gd name="connsiteY7" fmla="*/ 3278221 h 6527260"/>
              <a:gd name="connsiteX8" fmla="*/ 1721796 w 2422187"/>
              <a:gd name="connsiteY8" fmla="*/ 3764604 h 6527260"/>
              <a:gd name="connsiteX9" fmla="*/ 1634247 w 2422187"/>
              <a:gd name="connsiteY9" fmla="*/ 4163438 h 6527260"/>
              <a:gd name="connsiteX10" fmla="*/ 1673157 w 2422187"/>
              <a:gd name="connsiteY10" fmla="*/ 4396902 h 6527260"/>
              <a:gd name="connsiteX11" fmla="*/ 1955259 w 2422187"/>
              <a:gd name="connsiteY11" fmla="*/ 4902741 h 6527260"/>
              <a:gd name="connsiteX12" fmla="*/ 2149813 w 2422187"/>
              <a:gd name="connsiteY12" fmla="*/ 5243209 h 6527260"/>
              <a:gd name="connsiteX13" fmla="*/ 2169268 w 2422187"/>
              <a:gd name="connsiteY13" fmla="*/ 5642043 h 6527260"/>
              <a:gd name="connsiteX14" fmla="*/ 2305455 w 2422187"/>
              <a:gd name="connsiteY14" fmla="*/ 5875506 h 6527260"/>
              <a:gd name="connsiteX15" fmla="*/ 2402732 w 2422187"/>
              <a:gd name="connsiteY15" fmla="*/ 6284068 h 6527260"/>
              <a:gd name="connsiteX16" fmla="*/ 2422187 w 2422187"/>
              <a:gd name="connsiteY16" fmla="*/ 6527260 h 6527260"/>
              <a:gd name="connsiteX0" fmla="*/ 0 w 2414891"/>
              <a:gd name="connsiteY0" fmla="*/ 0 h 6320435"/>
              <a:gd name="connsiteX1" fmla="*/ 233464 w 2414891"/>
              <a:gd name="connsiteY1" fmla="*/ 544749 h 6320435"/>
              <a:gd name="connsiteX2" fmla="*/ 437744 w 2414891"/>
              <a:gd name="connsiteY2" fmla="*/ 953311 h 6320435"/>
              <a:gd name="connsiteX3" fmla="*/ 564204 w 2414891"/>
              <a:gd name="connsiteY3" fmla="*/ 1429966 h 6320435"/>
              <a:gd name="connsiteX4" fmla="*/ 924127 w 2414891"/>
              <a:gd name="connsiteY4" fmla="*/ 1741251 h 6320435"/>
              <a:gd name="connsiteX5" fmla="*/ 1186774 w 2414891"/>
              <a:gd name="connsiteY5" fmla="*/ 2237362 h 6320435"/>
              <a:gd name="connsiteX6" fmla="*/ 1468876 w 2414891"/>
              <a:gd name="connsiteY6" fmla="*/ 2714017 h 6320435"/>
              <a:gd name="connsiteX7" fmla="*/ 1624519 w 2414891"/>
              <a:gd name="connsiteY7" fmla="*/ 3278221 h 6320435"/>
              <a:gd name="connsiteX8" fmla="*/ 1721796 w 2414891"/>
              <a:gd name="connsiteY8" fmla="*/ 3764604 h 6320435"/>
              <a:gd name="connsiteX9" fmla="*/ 1634247 w 2414891"/>
              <a:gd name="connsiteY9" fmla="*/ 4163438 h 6320435"/>
              <a:gd name="connsiteX10" fmla="*/ 1673157 w 2414891"/>
              <a:gd name="connsiteY10" fmla="*/ 4396902 h 6320435"/>
              <a:gd name="connsiteX11" fmla="*/ 1955259 w 2414891"/>
              <a:gd name="connsiteY11" fmla="*/ 4902741 h 6320435"/>
              <a:gd name="connsiteX12" fmla="*/ 2149813 w 2414891"/>
              <a:gd name="connsiteY12" fmla="*/ 5243209 h 6320435"/>
              <a:gd name="connsiteX13" fmla="*/ 2169268 w 2414891"/>
              <a:gd name="connsiteY13" fmla="*/ 5642043 h 6320435"/>
              <a:gd name="connsiteX14" fmla="*/ 2305455 w 2414891"/>
              <a:gd name="connsiteY14" fmla="*/ 5875506 h 6320435"/>
              <a:gd name="connsiteX15" fmla="*/ 2402732 w 2414891"/>
              <a:gd name="connsiteY15" fmla="*/ 6284068 h 6320435"/>
              <a:gd name="connsiteX16" fmla="*/ 2412460 w 2414891"/>
              <a:gd name="connsiteY16" fmla="*/ 6284069 h 6320435"/>
              <a:gd name="connsiteX0" fmla="*/ 0 w 2408179"/>
              <a:gd name="connsiteY0" fmla="*/ 0 h 6304157"/>
              <a:gd name="connsiteX1" fmla="*/ 233464 w 2408179"/>
              <a:gd name="connsiteY1" fmla="*/ 544749 h 6304157"/>
              <a:gd name="connsiteX2" fmla="*/ 437744 w 2408179"/>
              <a:gd name="connsiteY2" fmla="*/ 953311 h 6304157"/>
              <a:gd name="connsiteX3" fmla="*/ 564204 w 2408179"/>
              <a:gd name="connsiteY3" fmla="*/ 1429966 h 6304157"/>
              <a:gd name="connsiteX4" fmla="*/ 924127 w 2408179"/>
              <a:gd name="connsiteY4" fmla="*/ 1741251 h 6304157"/>
              <a:gd name="connsiteX5" fmla="*/ 1186774 w 2408179"/>
              <a:gd name="connsiteY5" fmla="*/ 2237362 h 6304157"/>
              <a:gd name="connsiteX6" fmla="*/ 1468876 w 2408179"/>
              <a:gd name="connsiteY6" fmla="*/ 2714017 h 6304157"/>
              <a:gd name="connsiteX7" fmla="*/ 1624519 w 2408179"/>
              <a:gd name="connsiteY7" fmla="*/ 3278221 h 6304157"/>
              <a:gd name="connsiteX8" fmla="*/ 1721796 w 2408179"/>
              <a:gd name="connsiteY8" fmla="*/ 3764604 h 6304157"/>
              <a:gd name="connsiteX9" fmla="*/ 1634247 w 2408179"/>
              <a:gd name="connsiteY9" fmla="*/ 4163438 h 6304157"/>
              <a:gd name="connsiteX10" fmla="*/ 1673157 w 2408179"/>
              <a:gd name="connsiteY10" fmla="*/ 4396902 h 6304157"/>
              <a:gd name="connsiteX11" fmla="*/ 1955259 w 2408179"/>
              <a:gd name="connsiteY11" fmla="*/ 4902741 h 6304157"/>
              <a:gd name="connsiteX12" fmla="*/ 2149813 w 2408179"/>
              <a:gd name="connsiteY12" fmla="*/ 5243209 h 6304157"/>
              <a:gd name="connsiteX13" fmla="*/ 2169268 w 2408179"/>
              <a:gd name="connsiteY13" fmla="*/ 5642043 h 6304157"/>
              <a:gd name="connsiteX14" fmla="*/ 2305455 w 2408179"/>
              <a:gd name="connsiteY14" fmla="*/ 5875506 h 6304157"/>
              <a:gd name="connsiteX15" fmla="*/ 2402732 w 2408179"/>
              <a:gd name="connsiteY15" fmla="*/ 6284068 h 6304157"/>
              <a:gd name="connsiteX16" fmla="*/ 2383277 w 2408179"/>
              <a:gd name="connsiteY16" fmla="*/ 6089516 h 6304157"/>
              <a:gd name="connsiteX0" fmla="*/ 0 w 2490282"/>
              <a:gd name="connsiteY0" fmla="*/ 0 h 6439712"/>
              <a:gd name="connsiteX1" fmla="*/ 233464 w 2490282"/>
              <a:gd name="connsiteY1" fmla="*/ 544749 h 6439712"/>
              <a:gd name="connsiteX2" fmla="*/ 437744 w 2490282"/>
              <a:gd name="connsiteY2" fmla="*/ 953311 h 6439712"/>
              <a:gd name="connsiteX3" fmla="*/ 564204 w 2490282"/>
              <a:gd name="connsiteY3" fmla="*/ 1429966 h 6439712"/>
              <a:gd name="connsiteX4" fmla="*/ 924127 w 2490282"/>
              <a:gd name="connsiteY4" fmla="*/ 1741251 h 6439712"/>
              <a:gd name="connsiteX5" fmla="*/ 1186774 w 2490282"/>
              <a:gd name="connsiteY5" fmla="*/ 2237362 h 6439712"/>
              <a:gd name="connsiteX6" fmla="*/ 1468876 w 2490282"/>
              <a:gd name="connsiteY6" fmla="*/ 2714017 h 6439712"/>
              <a:gd name="connsiteX7" fmla="*/ 1624519 w 2490282"/>
              <a:gd name="connsiteY7" fmla="*/ 3278221 h 6439712"/>
              <a:gd name="connsiteX8" fmla="*/ 1721796 w 2490282"/>
              <a:gd name="connsiteY8" fmla="*/ 3764604 h 6439712"/>
              <a:gd name="connsiteX9" fmla="*/ 1634247 w 2490282"/>
              <a:gd name="connsiteY9" fmla="*/ 4163438 h 6439712"/>
              <a:gd name="connsiteX10" fmla="*/ 1673157 w 2490282"/>
              <a:gd name="connsiteY10" fmla="*/ 4396902 h 6439712"/>
              <a:gd name="connsiteX11" fmla="*/ 1955259 w 2490282"/>
              <a:gd name="connsiteY11" fmla="*/ 4902741 h 6439712"/>
              <a:gd name="connsiteX12" fmla="*/ 2149813 w 2490282"/>
              <a:gd name="connsiteY12" fmla="*/ 5243209 h 6439712"/>
              <a:gd name="connsiteX13" fmla="*/ 2169268 w 2490282"/>
              <a:gd name="connsiteY13" fmla="*/ 5642043 h 6439712"/>
              <a:gd name="connsiteX14" fmla="*/ 2305455 w 2490282"/>
              <a:gd name="connsiteY14" fmla="*/ 5875506 h 6439712"/>
              <a:gd name="connsiteX15" fmla="*/ 2402732 w 2490282"/>
              <a:gd name="connsiteY15" fmla="*/ 6284068 h 6439712"/>
              <a:gd name="connsiteX16" fmla="*/ 2490282 w 2490282"/>
              <a:gd name="connsiteY16" fmla="*/ 6439712 h 6439712"/>
              <a:gd name="connsiteX0" fmla="*/ 0 w 2490282"/>
              <a:gd name="connsiteY0" fmla="*/ 0 h 6439712"/>
              <a:gd name="connsiteX1" fmla="*/ 233464 w 2490282"/>
              <a:gd name="connsiteY1" fmla="*/ 544749 h 6439712"/>
              <a:gd name="connsiteX2" fmla="*/ 437744 w 2490282"/>
              <a:gd name="connsiteY2" fmla="*/ 953311 h 6439712"/>
              <a:gd name="connsiteX3" fmla="*/ 564204 w 2490282"/>
              <a:gd name="connsiteY3" fmla="*/ 1429966 h 6439712"/>
              <a:gd name="connsiteX4" fmla="*/ 924127 w 2490282"/>
              <a:gd name="connsiteY4" fmla="*/ 1741251 h 6439712"/>
              <a:gd name="connsiteX5" fmla="*/ 1186774 w 2490282"/>
              <a:gd name="connsiteY5" fmla="*/ 2237362 h 6439712"/>
              <a:gd name="connsiteX6" fmla="*/ 1468876 w 2490282"/>
              <a:gd name="connsiteY6" fmla="*/ 2714017 h 6439712"/>
              <a:gd name="connsiteX7" fmla="*/ 1624519 w 2490282"/>
              <a:gd name="connsiteY7" fmla="*/ 3278221 h 6439712"/>
              <a:gd name="connsiteX8" fmla="*/ 1721796 w 2490282"/>
              <a:gd name="connsiteY8" fmla="*/ 3764604 h 6439712"/>
              <a:gd name="connsiteX9" fmla="*/ 1634247 w 2490282"/>
              <a:gd name="connsiteY9" fmla="*/ 4163438 h 6439712"/>
              <a:gd name="connsiteX10" fmla="*/ 1673157 w 2490282"/>
              <a:gd name="connsiteY10" fmla="*/ 4396902 h 6439712"/>
              <a:gd name="connsiteX11" fmla="*/ 1955259 w 2490282"/>
              <a:gd name="connsiteY11" fmla="*/ 4902741 h 6439712"/>
              <a:gd name="connsiteX12" fmla="*/ 2149813 w 2490282"/>
              <a:gd name="connsiteY12" fmla="*/ 5243209 h 6439712"/>
              <a:gd name="connsiteX13" fmla="*/ 2169268 w 2490282"/>
              <a:gd name="connsiteY13" fmla="*/ 5642043 h 6439712"/>
              <a:gd name="connsiteX14" fmla="*/ 2305455 w 2490282"/>
              <a:gd name="connsiteY14" fmla="*/ 5875506 h 6439712"/>
              <a:gd name="connsiteX15" fmla="*/ 2383276 w 2490282"/>
              <a:gd name="connsiteY15" fmla="*/ 6089514 h 6439712"/>
              <a:gd name="connsiteX16" fmla="*/ 2490282 w 2490282"/>
              <a:gd name="connsiteY16" fmla="*/ 6439712 h 6439712"/>
              <a:gd name="connsiteX0" fmla="*/ 0 w 2412461"/>
              <a:gd name="connsiteY0" fmla="*/ 0 h 6293797"/>
              <a:gd name="connsiteX1" fmla="*/ 233464 w 2412461"/>
              <a:gd name="connsiteY1" fmla="*/ 544749 h 6293797"/>
              <a:gd name="connsiteX2" fmla="*/ 437744 w 2412461"/>
              <a:gd name="connsiteY2" fmla="*/ 953311 h 6293797"/>
              <a:gd name="connsiteX3" fmla="*/ 564204 w 2412461"/>
              <a:gd name="connsiteY3" fmla="*/ 1429966 h 6293797"/>
              <a:gd name="connsiteX4" fmla="*/ 924127 w 2412461"/>
              <a:gd name="connsiteY4" fmla="*/ 1741251 h 6293797"/>
              <a:gd name="connsiteX5" fmla="*/ 1186774 w 2412461"/>
              <a:gd name="connsiteY5" fmla="*/ 2237362 h 6293797"/>
              <a:gd name="connsiteX6" fmla="*/ 1468876 w 2412461"/>
              <a:gd name="connsiteY6" fmla="*/ 2714017 h 6293797"/>
              <a:gd name="connsiteX7" fmla="*/ 1624519 w 2412461"/>
              <a:gd name="connsiteY7" fmla="*/ 3278221 h 6293797"/>
              <a:gd name="connsiteX8" fmla="*/ 1721796 w 2412461"/>
              <a:gd name="connsiteY8" fmla="*/ 3764604 h 6293797"/>
              <a:gd name="connsiteX9" fmla="*/ 1634247 w 2412461"/>
              <a:gd name="connsiteY9" fmla="*/ 4163438 h 6293797"/>
              <a:gd name="connsiteX10" fmla="*/ 1673157 w 2412461"/>
              <a:gd name="connsiteY10" fmla="*/ 4396902 h 6293797"/>
              <a:gd name="connsiteX11" fmla="*/ 1955259 w 2412461"/>
              <a:gd name="connsiteY11" fmla="*/ 4902741 h 6293797"/>
              <a:gd name="connsiteX12" fmla="*/ 2149813 w 2412461"/>
              <a:gd name="connsiteY12" fmla="*/ 5243209 h 6293797"/>
              <a:gd name="connsiteX13" fmla="*/ 2169268 w 2412461"/>
              <a:gd name="connsiteY13" fmla="*/ 5642043 h 6293797"/>
              <a:gd name="connsiteX14" fmla="*/ 2305455 w 2412461"/>
              <a:gd name="connsiteY14" fmla="*/ 5875506 h 6293797"/>
              <a:gd name="connsiteX15" fmla="*/ 2383276 w 2412461"/>
              <a:gd name="connsiteY15" fmla="*/ 6089514 h 6293797"/>
              <a:gd name="connsiteX16" fmla="*/ 2412461 w 2412461"/>
              <a:gd name="connsiteY16" fmla="*/ 6293797 h 62937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2412461" h="6293797">
                <a:moveTo>
                  <a:pt x="0" y="0"/>
                </a:moveTo>
                <a:cubicBezTo>
                  <a:pt x="136998" y="306421"/>
                  <a:pt x="160507" y="385864"/>
                  <a:pt x="233464" y="544749"/>
                </a:cubicBezTo>
                <a:cubicBezTo>
                  <a:pt x="306421" y="703634"/>
                  <a:pt x="382621" y="805775"/>
                  <a:pt x="437744" y="953311"/>
                </a:cubicBezTo>
                <a:cubicBezTo>
                  <a:pt x="492867" y="1100847"/>
                  <a:pt x="483140" y="1298643"/>
                  <a:pt x="564204" y="1429966"/>
                </a:cubicBezTo>
                <a:cubicBezTo>
                  <a:pt x="645268" y="1561289"/>
                  <a:pt x="820365" y="1606685"/>
                  <a:pt x="924127" y="1741251"/>
                </a:cubicBezTo>
                <a:cubicBezTo>
                  <a:pt x="1027889" y="1875817"/>
                  <a:pt x="1095983" y="2075234"/>
                  <a:pt x="1186774" y="2237362"/>
                </a:cubicBezTo>
                <a:cubicBezTo>
                  <a:pt x="1277566" y="2399490"/>
                  <a:pt x="1395919" y="2540541"/>
                  <a:pt x="1468876" y="2714017"/>
                </a:cubicBezTo>
                <a:cubicBezTo>
                  <a:pt x="1541833" y="2887493"/>
                  <a:pt x="1582366" y="3103123"/>
                  <a:pt x="1624519" y="3278221"/>
                </a:cubicBezTo>
                <a:cubicBezTo>
                  <a:pt x="1666672" y="3453319"/>
                  <a:pt x="1720175" y="3617068"/>
                  <a:pt x="1721796" y="3764604"/>
                </a:cubicBezTo>
                <a:cubicBezTo>
                  <a:pt x="1723417" y="3912140"/>
                  <a:pt x="1642353" y="4058055"/>
                  <a:pt x="1634247" y="4163438"/>
                </a:cubicBezTo>
                <a:cubicBezTo>
                  <a:pt x="1626141" y="4268821"/>
                  <a:pt x="1619655" y="4273685"/>
                  <a:pt x="1673157" y="4396902"/>
                </a:cubicBezTo>
                <a:cubicBezTo>
                  <a:pt x="1726659" y="4520119"/>
                  <a:pt x="1875816" y="4761690"/>
                  <a:pt x="1955259" y="4902741"/>
                </a:cubicBezTo>
                <a:cubicBezTo>
                  <a:pt x="2034702" y="5043792"/>
                  <a:pt x="2114145" y="5119992"/>
                  <a:pt x="2149813" y="5243209"/>
                </a:cubicBezTo>
                <a:cubicBezTo>
                  <a:pt x="2185481" y="5366426"/>
                  <a:pt x="2143328" y="5536660"/>
                  <a:pt x="2169268" y="5642043"/>
                </a:cubicBezTo>
                <a:cubicBezTo>
                  <a:pt x="2195208" y="5747426"/>
                  <a:pt x="2269787" y="5800927"/>
                  <a:pt x="2305455" y="5875506"/>
                </a:cubicBezTo>
                <a:cubicBezTo>
                  <a:pt x="2341123" y="5950085"/>
                  <a:pt x="2363821" y="5980888"/>
                  <a:pt x="2383276" y="6089514"/>
                </a:cubicBezTo>
                <a:cubicBezTo>
                  <a:pt x="2402731" y="6198140"/>
                  <a:pt x="2412461" y="6226514"/>
                  <a:pt x="2412461" y="6293797"/>
                </a:cubicBezTo>
              </a:path>
            </a:pathLst>
          </a:custGeom>
          <a:noFill/>
          <a:ln w="25400" cmpd="dbl">
            <a:solidFill>
              <a:srgbClr val="7030A0"/>
            </a:solidFill>
            <a:headEnd type="arrow"/>
            <a:tailEnd type="arrow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46" name="ZoneTexte 45">
            <a:extLst>
              <a:ext uri="{FF2B5EF4-FFF2-40B4-BE49-F238E27FC236}">
                <a16:creationId xmlns:a16="http://schemas.microsoft.com/office/drawing/2014/main" id="{DCB83926-2AD6-43F0-BE05-EF3CA8D891A0}"/>
              </a:ext>
            </a:extLst>
          </p:cNvPr>
          <p:cNvSpPr txBox="1"/>
          <p:nvPr/>
        </p:nvSpPr>
        <p:spPr>
          <a:xfrm rot="3535042">
            <a:off x="2954457" y="832204"/>
            <a:ext cx="1096433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400" b="1" dirty="0">
                <a:solidFill>
                  <a:srgbClr val="7030A0"/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E411</a:t>
            </a:r>
            <a:endParaRPr lang="fr-BE" sz="1400" b="1" dirty="0">
              <a:solidFill>
                <a:srgbClr val="7030A0"/>
              </a:solidFill>
              <a:latin typeface="Aharoni" panose="02010803020104030203" pitchFamily="2" charset="-79"/>
              <a:cs typeface="Aharoni" panose="02010803020104030203" pitchFamily="2" charset="-79"/>
            </a:endParaRPr>
          </a:p>
        </p:txBody>
      </p:sp>
      <p:sp>
        <p:nvSpPr>
          <p:cNvPr id="3" name="Forme libre : forme 2">
            <a:extLst>
              <a:ext uri="{FF2B5EF4-FFF2-40B4-BE49-F238E27FC236}">
                <a16:creationId xmlns:a16="http://schemas.microsoft.com/office/drawing/2014/main" id="{F601BC26-B3D5-45CC-8256-5C193BAC3AFF}"/>
              </a:ext>
            </a:extLst>
          </p:cNvPr>
          <p:cNvSpPr/>
          <p:nvPr/>
        </p:nvSpPr>
        <p:spPr>
          <a:xfrm>
            <a:off x="2636061" y="714375"/>
            <a:ext cx="6593664" cy="5867400"/>
          </a:xfrm>
          <a:custGeom>
            <a:avLst/>
            <a:gdLst>
              <a:gd name="connsiteX0" fmla="*/ 6593664 w 6593664"/>
              <a:gd name="connsiteY0" fmla="*/ 5867400 h 5867400"/>
              <a:gd name="connsiteX1" fmla="*/ 6222189 w 6593664"/>
              <a:gd name="connsiteY1" fmla="*/ 5324475 h 5867400"/>
              <a:gd name="connsiteX2" fmla="*/ 5784039 w 6593664"/>
              <a:gd name="connsiteY2" fmla="*/ 4895850 h 5867400"/>
              <a:gd name="connsiteX3" fmla="*/ 5460189 w 6593664"/>
              <a:gd name="connsiteY3" fmla="*/ 4914900 h 5867400"/>
              <a:gd name="connsiteX4" fmla="*/ 5126814 w 6593664"/>
              <a:gd name="connsiteY4" fmla="*/ 4972050 h 5867400"/>
              <a:gd name="connsiteX5" fmla="*/ 4993464 w 6593664"/>
              <a:gd name="connsiteY5" fmla="*/ 5067300 h 5867400"/>
              <a:gd name="connsiteX6" fmla="*/ 4764864 w 6593664"/>
              <a:gd name="connsiteY6" fmla="*/ 4924425 h 5867400"/>
              <a:gd name="connsiteX7" fmla="*/ 4450539 w 6593664"/>
              <a:gd name="connsiteY7" fmla="*/ 4514850 h 5867400"/>
              <a:gd name="connsiteX8" fmla="*/ 4079064 w 6593664"/>
              <a:gd name="connsiteY8" fmla="*/ 4562475 h 5867400"/>
              <a:gd name="connsiteX9" fmla="*/ 3869514 w 6593664"/>
              <a:gd name="connsiteY9" fmla="*/ 4657725 h 5867400"/>
              <a:gd name="connsiteX10" fmla="*/ 3478989 w 6593664"/>
              <a:gd name="connsiteY10" fmla="*/ 4486275 h 5867400"/>
              <a:gd name="connsiteX11" fmla="*/ 3288489 w 6593664"/>
              <a:gd name="connsiteY11" fmla="*/ 4371975 h 5867400"/>
              <a:gd name="connsiteX12" fmla="*/ 3212289 w 6593664"/>
              <a:gd name="connsiteY12" fmla="*/ 4000500 h 5867400"/>
              <a:gd name="connsiteX13" fmla="*/ 3155139 w 6593664"/>
              <a:gd name="connsiteY13" fmla="*/ 3886200 h 5867400"/>
              <a:gd name="connsiteX14" fmla="*/ 3097989 w 6593664"/>
              <a:gd name="connsiteY14" fmla="*/ 3695700 h 5867400"/>
              <a:gd name="connsiteX15" fmla="*/ 2897964 w 6593664"/>
              <a:gd name="connsiteY15" fmla="*/ 3495675 h 5867400"/>
              <a:gd name="connsiteX16" fmla="*/ 2783664 w 6593664"/>
              <a:gd name="connsiteY16" fmla="*/ 3152775 h 5867400"/>
              <a:gd name="connsiteX17" fmla="*/ 2716989 w 6593664"/>
              <a:gd name="connsiteY17" fmla="*/ 2638425 h 5867400"/>
              <a:gd name="connsiteX18" fmla="*/ 2631264 w 6593664"/>
              <a:gd name="connsiteY18" fmla="*/ 2324100 h 5867400"/>
              <a:gd name="connsiteX19" fmla="*/ 2355039 w 6593664"/>
              <a:gd name="connsiteY19" fmla="*/ 2228850 h 5867400"/>
              <a:gd name="connsiteX20" fmla="*/ 2126439 w 6593664"/>
              <a:gd name="connsiteY20" fmla="*/ 2143125 h 5867400"/>
              <a:gd name="connsiteX21" fmla="*/ 2002614 w 6593664"/>
              <a:gd name="connsiteY21" fmla="*/ 1990725 h 5867400"/>
              <a:gd name="connsiteX22" fmla="*/ 1850214 w 6593664"/>
              <a:gd name="connsiteY22" fmla="*/ 1895475 h 5867400"/>
              <a:gd name="connsiteX23" fmla="*/ 1621614 w 6593664"/>
              <a:gd name="connsiteY23" fmla="*/ 1371600 h 5867400"/>
              <a:gd name="connsiteX24" fmla="*/ 1335864 w 6593664"/>
              <a:gd name="connsiteY24" fmla="*/ 1333500 h 5867400"/>
              <a:gd name="connsiteX25" fmla="*/ 1012014 w 6593664"/>
              <a:gd name="connsiteY25" fmla="*/ 1257300 h 5867400"/>
              <a:gd name="connsiteX26" fmla="*/ 716739 w 6593664"/>
              <a:gd name="connsiteY26" fmla="*/ 904875 h 5867400"/>
              <a:gd name="connsiteX27" fmla="*/ 354789 w 6593664"/>
              <a:gd name="connsiteY27" fmla="*/ 838200 h 5867400"/>
              <a:gd name="connsiteX28" fmla="*/ 69039 w 6593664"/>
              <a:gd name="connsiteY28" fmla="*/ 762000 h 5867400"/>
              <a:gd name="connsiteX29" fmla="*/ 2364 w 6593664"/>
              <a:gd name="connsiteY29" fmla="*/ 542925 h 5867400"/>
              <a:gd name="connsiteX30" fmla="*/ 21414 w 6593664"/>
              <a:gd name="connsiteY30" fmla="*/ 0 h 5867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6593664" h="5867400">
                <a:moveTo>
                  <a:pt x="6593664" y="5867400"/>
                </a:moveTo>
                <a:cubicBezTo>
                  <a:pt x="6475395" y="5676900"/>
                  <a:pt x="6357126" y="5486400"/>
                  <a:pt x="6222189" y="5324475"/>
                </a:cubicBezTo>
                <a:cubicBezTo>
                  <a:pt x="6087251" y="5162550"/>
                  <a:pt x="5911039" y="4964112"/>
                  <a:pt x="5784039" y="4895850"/>
                </a:cubicBezTo>
                <a:cubicBezTo>
                  <a:pt x="5657039" y="4827587"/>
                  <a:pt x="5569726" y="4902200"/>
                  <a:pt x="5460189" y="4914900"/>
                </a:cubicBezTo>
                <a:cubicBezTo>
                  <a:pt x="5350652" y="4927600"/>
                  <a:pt x="5204601" y="4946650"/>
                  <a:pt x="5126814" y="4972050"/>
                </a:cubicBezTo>
                <a:cubicBezTo>
                  <a:pt x="5049027" y="4997450"/>
                  <a:pt x="5053789" y="5075237"/>
                  <a:pt x="4993464" y="5067300"/>
                </a:cubicBezTo>
                <a:cubicBezTo>
                  <a:pt x="4933139" y="5059363"/>
                  <a:pt x="4855351" y="5016500"/>
                  <a:pt x="4764864" y="4924425"/>
                </a:cubicBezTo>
                <a:cubicBezTo>
                  <a:pt x="4674376" y="4832350"/>
                  <a:pt x="4564839" y="4575175"/>
                  <a:pt x="4450539" y="4514850"/>
                </a:cubicBezTo>
                <a:cubicBezTo>
                  <a:pt x="4336239" y="4454525"/>
                  <a:pt x="4175901" y="4538663"/>
                  <a:pt x="4079064" y="4562475"/>
                </a:cubicBezTo>
                <a:cubicBezTo>
                  <a:pt x="3982227" y="4586287"/>
                  <a:pt x="3969526" y="4670425"/>
                  <a:pt x="3869514" y="4657725"/>
                </a:cubicBezTo>
                <a:cubicBezTo>
                  <a:pt x="3769502" y="4645025"/>
                  <a:pt x="3575826" y="4533900"/>
                  <a:pt x="3478989" y="4486275"/>
                </a:cubicBezTo>
                <a:cubicBezTo>
                  <a:pt x="3382152" y="4438650"/>
                  <a:pt x="3332939" y="4452937"/>
                  <a:pt x="3288489" y="4371975"/>
                </a:cubicBezTo>
                <a:cubicBezTo>
                  <a:pt x="3244039" y="4291012"/>
                  <a:pt x="3234514" y="4081462"/>
                  <a:pt x="3212289" y="4000500"/>
                </a:cubicBezTo>
                <a:cubicBezTo>
                  <a:pt x="3190064" y="3919537"/>
                  <a:pt x="3174189" y="3937000"/>
                  <a:pt x="3155139" y="3886200"/>
                </a:cubicBezTo>
                <a:cubicBezTo>
                  <a:pt x="3136089" y="3835400"/>
                  <a:pt x="3140851" y="3760787"/>
                  <a:pt x="3097989" y="3695700"/>
                </a:cubicBezTo>
                <a:cubicBezTo>
                  <a:pt x="3055127" y="3630613"/>
                  <a:pt x="2950351" y="3586162"/>
                  <a:pt x="2897964" y="3495675"/>
                </a:cubicBezTo>
                <a:cubicBezTo>
                  <a:pt x="2845576" y="3405187"/>
                  <a:pt x="2813826" y="3295650"/>
                  <a:pt x="2783664" y="3152775"/>
                </a:cubicBezTo>
                <a:cubicBezTo>
                  <a:pt x="2753502" y="3009900"/>
                  <a:pt x="2742389" y="2776538"/>
                  <a:pt x="2716989" y="2638425"/>
                </a:cubicBezTo>
                <a:cubicBezTo>
                  <a:pt x="2691589" y="2500312"/>
                  <a:pt x="2691589" y="2392362"/>
                  <a:pt x="2631264" y="2324100"/>
                </a:cubicBezTo>
                <a:cubicBezTo>
                  <a:pt x="2570939" y="2255838"/>
                  <a:pt x="2439176" y="2259012"/>
                  <a:pt x="2355039" y="2228850"/>
                </a:cubicBezTo>
                <a:cubicBezTo>
                  <a:pt x="2270902" y="2198688"/>
                  <a:pt x="2185176" y="2182812"/>
                  <a:pt x="2126439" y="2143125"/>
                </a:cubicBezTo>
                <a:cubicBezTo>
                  <a:pt x="2067702" y="2103438"/>
                  <a:pt x="2048651" y="2032000"/>
                  <a:pt x="2002614" y="1990725"/>
                </a:cubicBezTo>
                <a:cubicBezTo>
                  <a:pt x="1956577" y="1949450"/>
                  <a:pt x="1913714" y="1998662"/>
                  <a:pt x="1850214" y="1895475"/>
                </a:cubicBezTo>
                <a:cubicBezTo>
                  <a:pt x="1786714" y="1792288"/>
                  <a:pt x="1707339" y="1465263"/>
                  <a:pt x="1621614" y="1371600"/>
                </a:cubicBezTo>
                <a:cubicBezTo>
                  <a:pt x="1535889" y="1277937"/>
                  <a:pt x="1437464" y="1352550"/>
                  <a:pt x="1335864" y="1333500"/>
                </a:cubicBezTo>
                <a:cubicBezTo>
                  <a:pt x="1234264" y="1314450"/>
                  <a:pt x="1115202" y="1328738"/>
                  <a:pt x="1012014" y="1257300"/>
                </a:cubicBezTo>
                <a:cubicBezTo>
                  <a:pt x="908826" y="1185862"/>
                  <a:pt x="826276" y="974725"/>
                  <a:pt x="716739" y="904875"/>
                </a:cubicBezTo>
                <a:cubicBezTo>
                  <a:pt x="607201" y="835025"/>
                  <a:pt x="462739" y="862012"/>
                  <a:pt x="354789" y="838200"/>
                </a:cubicBezTo>
                <a:cubicBezTo>
                  <a:pt x="246839" y="814387"/>
                  <a:pt x="127776" y="811212"/>
                  <a:pt x="69039" y="762000"/>
                </a:cubicBezTo>
                <a:cubicBezTo>
                  <a:pt x="10301" y="712787"/>
                  <a:pt x="10301" y="669925"/>
                  <a:pt x="2364" y="542925"/>
                </a:cubicBezTo>
                <a:cubicBezTo>
                  <a:pt x="-5573" y="415925"/>
                  <a:pt x="7920" y="207962"/>
                  <a:pt x="21414" y="0"/>
                </a:cubicBezTo>
              </a:path>
            </a:pathLst>
          </a:cu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47" name="Forme libre : forme 46">
            <a:extLst>
              <a:ext uri="{FF2B5EF4-FFF2-40B4-BE49-F238E27FC236}">
                <a16:creationId xmlns:a16="http://schemas.microsoft.com/office/drawing/2014/main" id="{24165ECA-D9A2-4EA1-8748-ED208921E5FD}"/>
              </a:ext>
            </a:extLst>
          </p:cNvPr>
          <p:cNvSpPr/>
          <p:nvPr/>
        </p:nvSpPr>
        <p:spPr>
          <a:xfrm>
            <a:off x="2636061" y="711943"/>
            <a:ext cx="6593664" cy="5867400"/>
          </a:xfrm>
          <a:custGeom>
            <a:avLst/>
            <a:gdLst>
              <a:gd name="connsiteX0" fmla="*/ 6593664 w 6593664"/>
              <a:gd name="connsiteY0" fmla="*/ 5867400 h 5867400"/>
              <a:gd name="connsiteX1" fmla="*/ 6222189 w 6593664"/>
              <a:gd name="connsiteY1" fmla="*/ 5324475 h 5867400"/>
              <a:gd name="connsiteX2" fmla="*/ 5784039 w 6593664"/>
              <a:gd name="connsiteY2" fmla="*/ 4895850 h 5867400"/>
              <a:gd name="connsiteX3" fmla="*/ 5460189 w 6593664"/>
              <a:gd name="connsiteY3" fmla="*/ 4914900 h 5867400"/>
              <a:gd name="connsiteX4" fmla="*/ 5126814 w 6593664"/>
              <a:gd name="connsiteY4" fmla="*/ 4972050 h 5867400"/>
              <a:gd name="connsiteX5" fmla="*/ 4993464 w 6593664"/>
              <a:gd name="connsiteY5" fmla="*/ 5067300 h 5867400"/>
              <a:gd name="connsiteX6" fmla="*/ 4764864 w 6593664"/>
              <a:gd name="connsiteY6" fmla="*/ 4924425 h 5867400"/>
              <a:gd name="connsiteX7" fmla="*/ 4450539 w 6593664"/>
              <a:gd name="connsiteY7" fmla="*/ 4514850 h 5867400"/>
              <a:gd name="connsiteX8" fmla="*/ 4079064 w 6593664"/>
              <a:gd name="connsiteY8" fmla="*/ 4562475 h 5867400"/>
              <a:gd name="connsiteX9" fmla="*/ 3869514 w 6593664"/>
              <a:gd name="connsiteY9" fmla="*/ 4657725 h 5867400"/>
              <a:gd name="connsiteX10" fmla="*/ 3478989 w 6593664"/>
              <a:gd name="connsiteY10" fmla="*/ 4486275 h 5867400"/>
              <a:gd name="connsiteX11" fmla="*/ 3288489 w 6593664"/>
              <a:gd name="connsiteY11" fmla="*/ 4371975 h 5867400"/>
              <a:gd name="connsiteX12" fmla="*/ 3212289 w 6593664"/>
              <a:gd name="connsiteY12" fmla="*/ 4000500 h 5867400"/>
              <a:gd name="connsiteX13" fmla="*/ 3155139 w 6593664"/>
              <a:gd name="connsiteY13" fmla="*/ 3886200 h 5867400"/>
              <a:gd name="connsiteX14" fmla="*/ 3097989 w 6593664"/>
              <a:gd name="connsiteY14" fmla="*/ 3695700 h 5867400"/>
              <a:gd name="connsiteX15" fmla="*/ 2897964 w 6593664"/>
              <a:gd name="connsiteY15" fmla="*/ 3495675 h 5867400"/>
              <a:gd name="connsiteX16" fmla="*/ 2783664 w 6593664"/>
              <a:gd name="connsiteY16" fmla="*/ 3152775 h 5867400"/>
              <a:gd name="connsiteX17" fmla="*/ 2716989 w 6593664"/>
              <a:gd name="connsiteY17" fmla="*/ 2638425 h 5867400"/>
              <a:gd name="connsiteX18" fmla="*/ 2631264 w 6593664"/>
              <a:gd name="connsiteY18" fmla="*/ 2324100 h 5867400"/>
              <a:gd name="connsiteX19" fmla="*/ 2355039 w 6593664"/>
              <a:gd name="connsiteY19" fmla="*/ 2228850 h 5867400"/>
              <a:gd name="connsiteX20" fmla="*/ 2126439 w 6593664"/>
              <a:gd name="connsiteY20" fmla="*/ 2143125 h 5867400"/>
              <a:gd name="connsiteX21" fmla="*/ 2002614 w 6593664"/>
              <a:gd name="connsiteY21" fmla="*/ 1990725 h 5867400"/>
              <a:gd name="connsiteX22" fmla="*/ 1850214 w 6593664"/>
              <a:gd name="connsiteY22" fmla="*/ 1895475 h 5867400"/>
              <a:gd name="connsiteX23" fmla="*/ 1621614 w 6593664"/>
              <a:gd name="connsiteY23" fmla="*/ 1371600 h 5867400"/>
              <a:gd name="connsiteX24" fmla="*/ 1335864 w 6593664"/>
              <a:gd name="connsiteY24" fmla="*/ 1333500 h 5867400"/>
              <a:gd name="connsiteX25" fmla="*/ 1012014 w 6593664"/>
              <a:gd name="connsiteY25" fmla="*/ 1257300 h 5867400"/>
              <a:gd name="connsiteX26" fmla="*/ 716739 w 6593664"/>
              <a:gd name="connsiteY26" fmla="*/ 904875 h 5867400"/>
              <a:gd name="connsiteX27" fmla="*/ 354789 w 6593664"/>
              <a:gd name="connsiteY27" fmla="*/ 838200 h 5867400"/>
              <a:gd name="connsiteX28" fmla="*/ 69039 w 6593664"/>
              <a:gd name="connsiteY28" fmla="*/ 762000 h 5867400"/>
              <a:gd name="connsiteX29" fmla="*/ 2364 w 6593664"/>
              <a:gd name="connsiteY29" fmla="*/ 542925 h 5867400"/>
              <a:gd name="connsiteX30" fmla="*/ 21414 w 6593664"/>
              <a:gd name="connsiteY30" fmla="*/ 0 h 5867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6593664" h="5867400">
                <a:moveTo>
                  <a:pt x="6593664" y="5867400"/>
                </a:moveTo>
                <a:cubicBezTo>
                  <a:pt x="6475395" y="5676900"/>
                  <a:pt x="6357126" y="5486400"/>
                  <a:pt x="6222189" y="5324475"/>
                </a:cubicBezTo>
                <a:cubicBezTo>
                  <a:pt x="6087251" y="5162550"/>
                  <a:pt x="5911039" y="4964112"/>
                  <a:pt x="5784039" y="4895850"/>
                </a:cubicBezTo>
                <a:cubicBezTo>
                  <a:pt x="5657039" y="4827587"/>
                  <a:pt x="5569726" y="4902200"/>
                  <a:pt x="5460189" y="4914900"/>
                </a:cubicBezTo>
                <a:cubicBezTo>
                  <a:pt x="5350652" y="4927600"/>
                  <a:pt x="5204601" y="4946650"/>
                  <a:pt x="5126814" y="4972050"/>
                </a:cubicBezTo>
                <a:cubicBezTo>
                  <a:pt x="5049027" y="4997450"/>
                  <a:pt x="5053789" y="5075237"/>
                  <a:pt x="4993464" y="5067300"/>
                </a:cubicBezTo>
                <a:cubicBezTo>
                  <a:pt x="4933139" y="5059363"/>
                  <a:pt x="4855351" y="5016500"/>
                  <a:pt x="4764864" y="4924425"/>
                </a:cubicBezTo>
                <a:cubicBezTo>
                  <a:pt x="4674376" y="4832350"/>
                  <a:pt x="4564839" y="4575175"/>
                  <a:pt x="4450539" y="4514850"/>
                </a:cubicBezTo>
                <a:cubicBezTo>
                  <a:pt x="4336239" y="4454525"/>
                  <a:pt x="4175901" y="4538663"/>
                  <a:pt x="4079064" y="4562475"/>
                </a:cubicBezTo>
                <a:cubicBezTo>
                  <a:pt x="3982227" y="4586287"/>
                  <a:pt x="3969526" y="4670425"/>
                  <a:pt x="3869514" y="4657725"/>
                </a:cubicBezTo>
                <a:cubicBezTo>
                  <a:pt x="3769502" y="4645025"/>
                  <a:pt x="3575826" y="4533900"/>
                  <a:pt x="3478989" y="4486275"/>
                </a:cubicBezTo>
                <a:cubicBezTo>
                  <a:pt x="3382152" y="4438650"/>
                  <a:pt x="3332939" y="4452937"/>
                  <a:pt x="3288489" y="4371975"/>
                </a:cubicBezTo>
                <a:cubicBezTo>
                  <a:pt x="3244039" y="4291012"/>
                  <a:pt x="3234514" y="4081462"/>
                  <a:pt x="3212289" y="4000500"/>
                </a:cubicBezTo>
                <a:cubicBezTo>
                  <a:pt x="3190064" y="3919537"/>
                  <a:pt x="3174189" y="3937000"/>
                  <a:pt x="3155139" y="3886200"/>
                </a:cubicBezTo>
                <a:cubicBezTo>
                  <a:pt x="3136089" y="3835400"/>
                  <a:pt x="3140851" y="3760787"/>
                  <a:pt x="3097989" y="3695700"/>
                </a:cubicBezTo>
                <a:cubicBezTo>
                  <a:pt x="3055127" y="3630613"/>
                  <a:pt x="2950351" y="3586162"/>
                  <a:pt x="2897964" y="3495675"/>
                </a:cubicBezTo>
                <a:cubicBezTo>
                  <a:pt x="2845576" y="3405187"/>
                  <a:pt x="2813826" y="3295650"/>
                  <a:pt x="2783664" y="3152775"/>
                </a:cubicBezTo>
                <a:cubicBezTo>
                  <a:pt x="2753502" y="3009900"/>
                  <a:pt x="2742389" y="2776538"/>
                  <a:pt x="2716989" y="2638425"/>
                </a:cubicBezTo>
                <a:cubicBezTo>
                  <a:pt x="2691589" y="2500312"/>
                  <a:pt x="2691589" y="2392362"/>
                  <a:pt x="2631264" y="2324100"/>
                </a:cubicBezTo>
                <a:cubicBezTo>
                  <a:pt x="2570939" y="2255838"/>
                  <a:pt x="2439176" y="2259012"/>
                  <a:pt x="2355039" y="2228850"/>
                </a:cubicBezTo>
                <a:cubicBezTo>
                  <a:pt x="2270902" y="2198688"/>
                  <a:pt x="2185176" y="2182812"/>
                  <a:pt x="2126439" y="2143125"/>
                </a:cubicBezTo>
                <a:cubicBezTo>
                  <a:pt x="2067702" y="2103438"/>
                  <a:pt x="2048651" y="2032000"/>
                  <a:pt x="2002614" y="1990725"/>
                </a:cubicBezTo>
                <a:cubicBezTo>
                  <a:pt x="1956577" y="1949450"/>
                  <a:pt x="1913714" y="1998662"/>
                  <a:pt x="1850214" y="1895475"/>
                </a:cubicBezTo>
                <a:cubicBezTo>
                  <a:pt x="1786714" y="1792288"/>
                  <a:pt x="1707339" y="1465263"/>
                  <a:pt x="1621614" y="1371600"/>
                </a:cubicBezTo>
                <a:cubicBezTo>
                  <a:pt x="1535889" y="1277937"/>
                  <a:pt x="1437464" y="1352550"/>
                  <a:pt x="1335864" y="1333500"/>
                </a:cubicBezTo>
                <a:cubicBezTo>
                  <a:pt x="1234264" y="1314450"/>
                  <a:pt x="1115202" y="1328738"/>
                  <a:pt x="1012014" y="1257300"/>
                </a:cubicBezTo>
                <a:cubicBezTo>
                  <a:pt x="908826" y="1185862"/>
                  <a:pt x="826276" y="974725"/>
                  <a:pt x="716739" y="904875"/>
                </a:cubicBezTo>
                <a:cubicBezTo>
                  <a:pt x="607201" y="835025"/>
                  <a:pt x="462739" y="862012"/>
                  <a:pt x="354789" y="838200"/>
                </a:cubicBezTo>
                <a:cubicBezTo>
                  <a:pt x="246839" y="814387"/>
                  <a:pt x="127776" y="811212"/>
                  <a:pt x="69039" y="762000"/>
                </a:cubicBezTo>
                <a:cubicBezTo>
                  <a:pt x="10301" y="712787"/>
                  <a:pt x="10301" y="669925"/>
                  <a:pt x="2364" y="542925"/>
                </a:cubicBezTo>
                <a:cubicBezTo>
                  <a:pt x="-5573" y="415925"/>
                  <a:pt x="7920" y="207962"/>
                  <a:pt x="21414" y="0"/>
                </a:cubicBezTo>
              </a:path>
            </a:pathLst>
          </a:custGeom>
          <a:noFill/>
          <a:ln w="22225">
            <a:solidFill>
              <a:schemeClr val="bg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61" name="Ellipse 60">
            <a:extLst>
              <a:ext uri="{FF2B5EF4-FFF2-40B4-BE49-F238E27FC236}">
                <a16:creationId xmlns:a16="http://schemas.microsoft.com/office/drawing/2014/main" id="{3E54D4FE-B1A3-406A-A4AE-21554E83A278}"/>
              </a:ext>
            </a:extLst>
          </p:cNvPr>
          <p:cNvSpPr/>
          <p:nvPr/>
        </p:nvSpPr>
        <p:spPr>
          <a:xfrm rot="16200000">
            <a:off x="1843102" y="-932431"/>
            <a:ext cx="1628297" cy="1778390"/>
          </a:xfrm>
          <a:prstGeom prst="ellipse">
            <a:avLst/>
          </a:prstGeom>
          <a:solidFill>
            <a:schemeClr val="accent2"/>
          </a:solidFill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62" name="ZoneTexte 61">
            <a:extLst>
              <a:ext uri="{FF2B5EF4-FFF2-40B4-BE49-F238E27FC236}">
                <a16:creationId xmlns:a16="http://schemas.microsoft.com/office/drawing/2014/main" id="{D425A52C-29A4-4BCE-AB1D-5067B603549C}"/>
              </a:ext>
            </a:extLst>
          </p:cNvPr>
          <p:cNvSpPr txBox="1"/>
          <p:nvPr/>
        </p:nvSpPr>
        <p:spPr>
          <a:xfrm>
            <a:off x="2133205" y="190793"/>
            <a:ext cx="1096433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200" b="1" dirty="0">
                <a:solidFill>
                  <a:schemeClr val="bg1"/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Namur</a:t>
            </a:r>
            <a:endParaRPr lang="fr-BE" sz="1200" b="1" dirty="0">
              <a:solidFill>
                <a:schemeClr val="bg1"/>
              </a:solidFill>
              <a:latin typeface="Aharoni" panose="02010803020104030203" pitchFamily="2" charset="-79"/>
              <a:cs typeface="Aharoni" panose="02010803020104030203" pitchFamily="2" charset="-79"/>
            </a:endParaRPr>
          </a:p>
        </p:txBody>
      </p:sp>
      <p:sp>
        <p:nvSpPr>
          <p:cNvPr id="63" name="Ellipse 62">
            <a:extLst>
              <a:ext uri="{FF2B5EF4-FFF2-40B4-BE49-F238E27FC236}">
                <a16:creationId xmlns:a16="http://schemas.microsoft.com/office/drawing/2014/main" id="{BA172A28-9FBE-4E6C-9531-55773D21B403}"/>
              </a:ext>
            </a:extLst>
          </p:cNvPr>
          <p:cNvSpPr/>
          <p:nvPr/>
        </p:nvSpPr>
        <p:spPr>
          <a:xfrm>
            <a:off x="7034255" y="-490138"/>
            <a:ext cx="742267" cy="695325"/>
          </a:xfrm>
          <a:prstGeom prst="ellipse">
            <a:avLst/>
          </a:prstGeom>
          <a:solidFill>
            <a:schemeClr val="accent2"/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 dirty="0"/>
          </a:p>
        </p:txBody>
      </p:sp>
      <p:sp>
        <p:nvSpPr>
          <p:cNvPr id="64" name="ZoneTexte 63">
            <a:extLst>
              <a:ext uri="{FF2B5EF4-FFF2-40B4-BE49-F238E27FC236}">
                <a16:creationId xmlns:a16="http://schemas.microsoft.com/office/drawing/2014/main" id="{5678D1FB-BAB8-4A85-83E4-3FD9B0D4E52D}"/>
              </a:ext>
            </a:extLst>
          </p:cNvPr>
          <p:cNvSpPr txBox="1"/>
          <p:nvPr/>
        </p:nvSpPr>
        <p:spPr>
          <a:xfrm>
            <a:off x="6857173" y="-54739"/>
            <a:ext cx="1096433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000" b="1" dirty="0">
                <a:solidFill>
                  <a:schemeClr val="bg1"/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Huy</a:t>
            </a:r>
            <a:endParaRPr lang="fr-BE" sz="1000" b="1" dirty="0">
              <a:solidFill>
                <a:schemeClr val="bg1"/>
              </a:solidFill>
              <a:latin typeface="Aharoni" panose="02010803020104030203" pitchFamily="2" charset="-79"/>
              <a:cs typeface="Aharoni" panose="02010803020104030203" pitchFamily="2" charset="-79"/>
            </a:endParaRPr>
          </a:p>
        </p:txBody>
      </p:sp>
      <p:sp>
        <p:nvSpPr>
          <p:cNvPr id="8" name="Forme libre : forme 7">
            <a:extLst>
              <a:ext uri="{FF2B5EF4-FFF2-40B4-BE49-F238E27FC236}">
                <a16:creationId xmlns:a16="http://schemas.microsoft.com/office/drawing/2014/main" id="{21EBB0C5-4721-412A-A397-E2B3972DE91F}"/>
              </a:ext>
            </a:extLst>
          </p:cNvPr>
          <p:cNvSpPr/>
          <p:nvPr/>
        </p:nvSpPr>
        <p:spPr>
          <a:xfrm>
            <a:off x="6287298" y="205740"/>
            <a:ext cx="3245322" cy="2948940"/>
          </a:xfrm>
          <a:custGeom>
            <a:avLst/>
            <a:gdLst>
              <a:gd name="connsiteX0" fmla="*/ 989802 w 3245322"/>
              <a:gd name="connsiteY0" fmla="*/ 0 h 2948940"/>
              <a:gd name="connsiteX1" fmla="*/ 921222 w 3245322"/>
              <a:gd name="connsiteY1" fmla="*/ 220980 h 2948940"/>
              <a:gd name="connsiteX2" fmla="*/ 768822 w 3245322"/>
              <a:gd name="connsiteY2" fmla="*/ 388620 h 2948940"/>
              <a:gd name="connsiteX3" fmla="*/ 715482 w 3245322"/>
              <a:gd name="connsiteY3" fmla="*/ 601980 h 2948940"/>
              <a:gd name="connsiteX4" fmla="*/ 608802 w 3245322"/>
              <a:gd name="connsiteY4" fmla="*/ 853440 h 2948940"/>
              <a:gd name="connsiteX5" fmla="*/ 425922 w 3245322"/>
              <a:gd name="connsiteY5" fmla="*/ 1043940 h 2948940"/>
              <a:gd name="connsiteX6" fmla="*/ 90642 w 3245322"/>
              <a:gd name="connsiteY6" fmla="*/ 1181100 h 2948940"/>
              <a:gd name="connsiteX7" fmla="*/ 22062 w 3245322"/>
              <a:gd name="connsiteY7" fmla="*/ 1295400 h 2948940"/>
              <a:gd name="connsiteX8" fmla="*/ 418302 w 3245322"/>
              <a:gd name="connsiteY8" fmla="*/ 1516380 h 2948940"/>
              <a:gd name="connsiteX9" fmla="*/ 616422 w 3245322"/>
              <a:gd name="connsiteY9" fmla="*/ 1584960 h 2948940"/>
              <a:gd name="connsiteX10" fmla="*/ 700242 w 3245322"/>
              <a:gd name="connsiteY10" fmla="*/ 1737360 h 2948940"/>
              <a:gd name="connsiteX11" fmla="*/ 791682 w 3245322"/>
              <a:gd name="connsiteY11" fmla="*/ 1729740 h 2948940"/>
              <a:gd name="connsiteX12" fmla="*/ 852642 w 3245322"/>
              <a:gd name="connsiteY12" fmla="*/ 1920240 h 2948940"/>
              <a:gd name="connsiteX13" fmla="*/ 1172682 w 3245322"/>
              <a:gd name="connsiteY13" fmla="*/ 2034540 h 2948940"/>
              <a:gd name="connsiteX14" fmla="*/ 1271742 w 3245322"/>
              <a:gd name="connsiteY14" fmla="*/ 2011680 h 2948940"/>
              <a:gd name="connsiteX15" fmla="*/ 1523202 w 3245322"/>
              <a:gd name="connsiteY15" fmla="*/ 2164080 h 2948940"/>
              <a:gd name="connsiteX16" fmla="*/ 1637502 w 3245322"/>
              <a:gd name="connsiteY16" fmla="*/ 2125980 h 2948940"/>
              <a:gd name="connsiteX17" fmla="*/ 1805142 w 3245322"/>
              <a:gd name="connsiteY17" fmla="*/ 2209800 h 2948940"/>
              <a:gd name="connsiteX18" fmla="*/ 2109942 w 3245322"/>
              <a:gd name="connsiteY18" fmla="*/ 2491740 h 2948940"/>
              <a:gd name="connsiteX19" fmla="*/ 2765262 w 3245322"/>
              <a:gd name="connsiteY19" fmla="*/ 2895600 h 2948940"/>
              <a:gd name="connsiteX20" fmla="*/ 3054822 w 3245322"/>
              <a:gd name="connsiteY20" fmla="*/ 2933700 h 2948940"/>
              <a:gd name="connsiteX21" fmla="*/ 3245322 w 3245322"/>
              <a:gd name="connsiteY21" fmla="*/ 2948940 h 29489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3245322" h="2948940">
                <a:moveTo>
                  <a:pt x="989802" y="0"/>
                </a:moveTo>
                <a:cubicBezTo>
                  <a:pt x="973927" y="78105"/>
                  <a:pt x="958052" y="156210"/>
                  <a:pt x="921222" y="220980"/>
                </a:cubicBezTo>
                <a:cubicBezTo>
                  <a:pt x="884392" y="285750"/>
                  <a:pt x="803112" y="325120"/>
                  <a:pt x="768822" y="388620"/>
                </a:cubicBezTo>
                <a:cubicBezTo>
                  <a:pt x="734532" y="452120"/>
                  <a:pt x="742152" y="524510"/>
                  <a:pt x="715482" y="601980"/>
                </a:cubicBezTo>
                <a:cubicBezTo>
                  <a:pt x="688812" y="679450"/>
                  <a:pt x="657062" y="779780"/>
                  <a:pt x="608802" y="853440"/>
                </a:cubicBezTo>
                <a:cubicBezTo>
                  <a:pt x="560542" y="927100"/>
                  <a:pt x="512282" y="989330"/>
                  <a:pt x="425922" y="1043940"/>
                </a:cubicBezTo>
                <a:cubicBezTo>
                  <a:pt x="339562" y="1098550"/>
                  <a:pt x="157952" y="1139190"/>
                  <a:pt x="90642" y="1181100"/>
                </a:cubicBezTo>
                <a:cubicBezTo>
                  <a:pt x="23332" y="1223010"/>
                  <a:pt x="-32548" y="1239520"/>
                  <a:pt x="22062" y="1295400"/>
                </a:cubicBezTo>
                <a:cubicBezTo>
                  <a:pt x="76672" y="1351280"/>
                  <a:pt x="319242" y="1468120"/>
                  <a:pt x="418302" y="1516380"/>
                </a:cubicBezTo>
                <a:cubicBezTo>
                  <a:pt x="517362" y="1564640"/>
                  <a:pt x="569432" y="1548130"/>
                  <a:pt x="616422" y="1584960"/>
                </a:cubicBezTo>
                <a:cubicBezTo>
                  <a:pt x="663412" y="1621790"/>
                  <a:pt x="671032" y="1713230"/>
                  <a:pt x="700242" y="1737360"/>
                </a:cubicBezTo>
                <a:cubicBezTo>
                  <a:pt x="729452" y="1761490"/>
                  <a:pt x="766282" y="1699260"/>
                  <a:pt x="791682" y="1729740"/>
                </a:cubicBezTo>
                <a:cubicBezTo>
                  <a:pt x="817082" y="1760220"/>
                  <a:pt x="789142" y="1869440"/>
                  <a:pt x="852642" y="1920240"/>
                </a:cubicBezTo>
                <a:cubicBezTo>
                  <a:pt x="916142" y="1971040"/>
                  <a:pt x="1102832" y="2019300"/>
                  <a:pt x="1172682" y="2034540"/>
                </a:cubicBezTo>
                <a:cubicBezTo>
                  <a:pt x="1242532" y="2049780"/>
                  <a:pt x="1213322" y="1990090"/>
                  <a:pt x="1271742" y="2011680"/>
                </a:cubicBezTo>
                <a:cubicBezTo>
                  <a:pt x="1330162" y="2033270"/>
                  <a:pt x="1462242" y="2145030"/>
                  <a:pt x="1523202" y="2164080"/>
                </a:cubicBezTo>
                <a:cubicBezTo>
                  <a:pt x="1584162" y="2183130"/>
                  <a:pt x="1590512" y="2118360"/>
                  <a:pt x="1637502" y="2125980"/>
                </a:cubicBezTo>
                <a:cubicBezTo>
                  <a:pt x="1684492" y="2133600"/>
                  <a:pt x="1726402" y="2148840"/>
                  <a:pt x="1805142" y="2209800"/>
                </a:cubicBezTo>
                <a:cubicBezTo>
                  <a:pt x="1883882" y="2270760"/>
                  <a:pt x="1949922" y="2377440"/>
                  <a:pt x="2109942" y="2491740"/>
                </a:cubicBezTo>
                <a:cubicBezTo>
                  <a:pt x="2269962" y="2606040"/>
                  <a:pt x="2607782" y="2821940"/>
                  <a:pt x="2765262" y="2895600"/>
                </a:cubicBezTo>
                <a:cubicBezTo>
                  <a:pt x="2922742" y="2969260"/>
                  <a:pt x="2974812" y="2924810"/>
                  <a:pt x="3054822" y="2933700"/>
                </a:cubicBezTo>
                <a:cubicBezTo>
                  <a:pt x="3134832" y="2942590"/>
                  <a:pt x="3190077" y="2945765"/>
                  <a:pt x="3245322" y="294894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1" name="Forme libre : forme 20">
            <a:extLst>
              <a:ext uri="{FF2B5EF4-FFF2-40B4-BE49-F238E27FC236}">
                <a16:creationId xmlns:a16="http://schemas.microsoft.com/office/drawing/2014/main" id="{83EA6DCE-DBED-4720-9531-7F2E8C0892A3}"/>
              </a:ext>
            </a:extLst>
          </p:cNvPr>
          <p:cNvSpPr/>
          <p:nvPr/>
        </p:nvSpPr>
        <p:spPr>
          <a:xfrm>
            <a:off x="8618220" y="5486400"/>
            <a:ext cx="731520" cy="525780"/>
          </a:xfrm>
          <a:custGeom>
            <a:avLst/>
            <a:gdLst>
              <a:gd name="connsiteX0" fmla="*/ 0 w 731520"/>
              <a:gd name="connsiteY0" fmla="*/ 0 h 525780"/>
              <a:gd name="connsiteX1" fmla="*/ 228600 w 731520"/>
              <a:gd name="connsiteY1" fmla="*/ 289560 h 525780"/>
              <a:gd name="connsiteX2" fmla="*/ 731520 w 731520"/>
              <a:gd name="connsiteY2" fmla="*/ 525780 h 5257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31520" h="525780">
                <a:moveTo>
                  <a:pt x="0" y="0"/>
                </a:moveTo>
                <a:cubicBezTo>
                  <a:pt x="53340" y="100965"/>
                  <a:pt x="106680" y="201930"/>
                  <a:pt x="228600" y="289560"/>
                </a:cubicBezTo>
                <a:cubicBezTo>
                  <a:pt x="350520" y="377190"/>
                  <a:pt x="541020" y="451485"/>
                  <a:pt x="731520" y="52578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2" name="Forme libre : forme 21">
            <a:extLst>
              <a:ext uri="{FF2B5EF4-FFF2-40B4-BE49-F238E27FC236}">
                <a16:creationId xmlns:a16="http://schemas.microsoft.com/office/drawing/2014/main" id="{9820F068-4E1E-4285-8A17-2897DEE7F837}"/>
              </a:ext>
            </a:extLst>
          </p:cNvPr>
          <p:cNvSpPr/>
          <p:nvPr/>
        </p:nvSpPr>
        <p:spPr>
          <a:xfrm>
            <a:off x="9548813" y="3146818"/>
            <a:ext cx="661987" cy="257902"/>
          </a:xfrm>
          <a:custGeom>
            <a:avLst/>
            <a:gdLst>
              <a:gd name="connsiteX0" fmla="*/ 0 w 661987"/>
              <a:gd name="connsiteY0" fmla="*/ 5957 h 257902"/>
              <a:gd name="connsiteX1" fmla="*/ 95250 w 661987"/>
              <a:gd name="connsiteY1" fmla="*/ 5957 h 257902"/>
              <a:gd name="connsiteX2" fmla="*/ 171450 w 661987"/>
              <a:gd name="connsiteY2" fmla="*/ 67870 h 257902"/>
              <a:gd name="connsiteX3" fmla="*/ 381000 w 661987"/>
              <a:gd name="connsiteY3" fmla="*/ 105970 h 257902"/>
              <a:gd name="connsiteX4" fmla="*/ 581025 w 661987"/>
              <a:gd name="connsiteY4" fmla="*/ 239320 h 257902"/>
              <a:gd name="connsiteX5" fmla="*/ 661987 w 661987"/>
              <a:gd name="connsiteY5" fmla="*/ 253607 h 2579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61987" h="257902">
                <a:moveTo>
                  <a:pt x="0" y="5957"/>
                </a:moveTo>
                <a:cubicBezTo>
                  <a:pt x="33337" y="797"/>
                  <a:pt x="66675" y="-4362"/>
                  <a:pt x="95250" y="5957"/>
                </a:cubicBezTo>
                <a:cubicBezTo>
                  <a:pt x="123825" y="16276"/>
                  <a:pt x="123825" y="51201"/>
                  <a:pt x="171450" y="67870"/>
                </a:cubicBezTo>
                <a:cubicBezTo>
                  <a:pt x="219075" y="84539"/>
                  <a:pt x="312738" y="77395"/>
                  <a:pt x="381000" y="105970"/>
                </a:cubicBezTo>
                <a:cubicBezTo>
                  <a:pt x="449262" y="134545"/>
                  <a:pt x="534194" y="214714"/>
                  <a:pt x="581025" y="239320"/>
                </a:cubicBezTo>
                <a:cubicBezTo>
                  <a:pt x="627856" y="263926"/>
                  <a:pt x="644921" y="258766"/>
                  <a:pt x="661987" y="253607"/>
                </a:cubicBezTo>
              </a:path>
            </a:pathLst>
          </a:custGeom>
          <a:noFill/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5" name="Forme libre : forme 24">
            <a:extLst>
              <a:ext uri="{FF2B5EF4-FFF2-40B4-BE49-F238E27FC236}">
                <a16:creationId xmlns:a16="http://schemas.microsoft.com/office/drawing/2014/main" id="{AD2E428A-8335-4384-A1B1-58C29B4ACBC7}"/>
              </a:ext>
            </a:extLst>
          </p:cNvPr>
          <p:cNvSpPr/>
          <p:nvPr/>
        </p:nvSpPr>
        <p:spPr>
          <a:xfrm>
            <a:off x="6197600" y="4984750"/>
            <a:ext cx="1778000" cy="942569"/>
          </a:xfrm>
          <a:custGeom>
            <a:avLst/>
            <a:gdLst>
              <a:gd name="connsiteX0" fmla="*/ 0 w 1778000"/>
              <a:gd name="connsiteY0" fmla="*/ 273050 h 942569"/>
              <a:gd name="connsiteX1" fmla="*/ 209550 w 1778000"/>
              <a:gd name="connsiteY1" fmla="*/ 374650 h 942569"/>
              <a:gd name="connsiteX2" fmla="*/ 311150 w 1778000"/>
              <a:gd name="connsiteY2" fmla="*/ 425450 h 942569"/>
              <a:gd name="connsiteX3" fmla="*/ 361950 w 1778000"/>
              <a:gd name="connsiteY3" fmla="*/ 482600 h 942569"/>
              <a:gd name="connsiteX4" fmla="*/ 850900 w 1778000"/>
              <a:gd name="connsiteY4" fmla="*/ 533400 h 942569"/>
              <a:gd name="connsiteX5" fmla="*/ 914400 w 1778000"/>
              <a:gd name="connsiteY5" fmla="*/ 825500 h 942569"/>
              <a:gd name="connsiteX6" fmla="*/ 1041400 w 1778000"/>
              <a:gd name="connsiteY6" fmla="*/ 939800 h 942569"/>
              <a:gd name="connsiteX7" fmla="*/ 1143000 w 1778000"/>
              <a:gd name="connsiteY7" fmla="*/ 723900 h 942569"/>
              <a:gd name="connsiteX8" fmla="*/ 1193800 w 1778000"/>
              <a:gd name="connsiteY8" fmla="*/ 609600 h 942569"/>
              <a:gd name="connsiteX9" fmla="*/ 1365250 w 1778000"/>
              <a:gd name="connsiteY9" fmla="*/ 552450 h 942569"/>
              <a:gd name="connsiteX10" fmla="*/ 1504950 w 1778000"/>
              <a:gd name="connsiteY10" fmla="*/ 406400 h 942569"/>
              <a:gd name="connsiteX11" fmla="*/ 1562100 w 1778000"/>
              <a:gd name="connsiteY11" fmla="*/ 304800 h 942569"/>
              <a:gd name="connsiteX12" fmla="*/ 1727200 w 1778000"/>
              <a:gd name="connsiteY12" fmla="*/ 50800 h 942569"/>
              <a:gd name="connsiteX13" fmla="*/ 1778000 w 1778000"/>
              <a:gd name="connsiteY13" fmla="*/ 0 h 9425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778000" h="942569">
                <a:moveTo>
                  <a:pt x="0" y="273050"/>
                </a:moveTo>
                <a:lnTo>
                  <a:pt x="209550" y="374650"/>
                </a:lnTo>
                <a:cubicBezTo>
                  <a:pt x="261408" y="400050"/>
                  <a:pt x="285750" y="407458"/>
                  <a:pt x="311150" y="425450"/>
                </a:cubicBezTo>
                <a:cubicBezTo>
                  <a:pt x="336550" y="443442"/>
                  <a:pt x="271992" y="464608"/>
                  <a:pt x="361950" y="482600"/>
                </a:cubicBezTo>
                <a:cubicBezTo>
                  <a:pt x="451908" y="500592"/>
                  <a:pt x="758825" y="476250"/>
                  <a:pt x="850900" y="533400"/>
                </a:cubicBezTo>
                <a:cubicBezTo>
                  <a:pt x="942975" y="590550"/>
                  <a:pt x="882650" y="757767"/>
                  <a:pt x="914400" y="825500"/>
                </a:cubicBezTo>
                <a:cubicBezTo>
                  <a:pt x="946150" y="893233"/>
                  <a:pt x="1003300" y="956733"/>
                  <a:pt x="1041400" y="939800"/>
                </a:cubicBezTo>
                <a:cubicBezTo>
                  <a:pt x="1079500" y="922867"/>
                  <a:pt x="1117600" y="778933"/>
                  <a:pt x="1143000" y="723900"/>
                </a:cubicBezTo>
                <a:cubicBezTo>
                  <a:pt x="1168400" y="668867"/>
                  <a:pt x="1156758" y="638175"/>
                  <a:pt x="1193800" y="609600"/>
                </a:cubicBezTo>
                <a:cubicBezTo>
                  <a:pt x="1230842" y="581025"/>
                  <a:pt x="1313392" y="586317"/>
                  <a:pt x="1365250" y="552450"/>
                </a:cubicBezTo>
                <a:cubicBezTo>
                  <a:pt x="1417108" y="518583"/>
                  <a:pt x="1472142" y="447675"/>
                  <a:pt x="1504950" y="406400"/>
                </a:cubicBezTo>
                <a:cubicBezTo>
                  <a:pt x="1537758" y="365125"/>
                  <a:pt x="1525058" y="364067"/>
                  <a:pt x="1562100" y="304800"/>
                </a:cubicBezTo>
                <a:cubicBezTo>
                  <a:pt x="1599142" y="245533"/>
                  <a:pt x="1691217" y="101600"/>
                  <a:pt x="1727200" y="50800"/>
                </a:cubicBezTo>
                <a:cubicBezTo>
                  <a:pt x="1763183" y="0"/>
                  <a:pt x="1770591" y="0"/>
                  <a:pt x="1778000" y="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6" name="Forme libre : forme 25">
            <a:extLst>
              <a:ext uri="{FF2B5EF4-FFF2-40B4-BE49-F238E27FC236}">
                <a16:creationId xmlns:a16="http://schemas.microsoft.com/office/drawing/2014/main" id="{7A9A74E1-9B0A-4C34-997F-C5190D90E1F4}"/>
              </a:ext>
            </a:extLst>
          </p:cNvPr>
          <p:cNvSpPr/>
          <p:nvPr/>
        </p:nvSpPr>
        <p:spPr>
          <a:xfrm>
            <a:off x="5359400" y="1949450"/>
            <a:ext cx="901700" cy="1136650"/>
          </a:xfrm>
          <a:custGeom>
            <a:avLst/>
            <a:gdLst>
              <a:gd name="connsiteX0" fmla="*/ 901700 w 901700"/>
              <a:gd name="connsiteY0" fmla="*/ 0 h 1136650"/>
              <a:gd name="connsiteX1" fmla="*/ 781050 w 901700"/>
              <a:gd name="connsiteY1" fmla="*/ 146050 h 1136650"/>
              <a:gd name="connsiteX2" fmla="*/ 469900 w 901700"/>
              <a:gd name="connsiteY2" fmla="*/ 355600 h 1136650"/>
              <a:gd name="connsiteX3" fmla="*/ 203200 w 901700"/>
              <a:gd name="connsiteY3" fmla="*/ 514350 h 1136650"/>
              <a:gd name="connsiteX4" fmla="*/ 139700 w 901700"/>
              <a:gd name="connsiteY4" fmla="*/ 685800 h 1136650"/>
              <a:gd name="connsiteX5" fmla="*/ 88900 w 901700"/>
              <a:gd name="connsiteY5" fmla="*/ 869950 h 1136650"/>
              <a:gd name="connsiteX6" fmla="*/ 0 w 901700"/>
              <a:gd name="connsiteY6" fmla="*/ 1136650 h 1136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01700" h="1136650">
                <a:moveTo>
                  <a:pt x="901700" y="0"/>
                </a:moveTo>
                <a:cubicBezTo>
                  <a:pt x="877358" y="43391"/>
                  <a:pt x="853017" y="86783"/>
                  <a:pt x="781050" y="146050"/>
                </a:cubicBezTo>
                <a:cubicBezTo>
                  <a:pt x="709083" y="205317"/>
                  <a:pt x="469900" y="355600"/>
                  <a:pt x="469900" y="355600"/>
                </a:cubicBezTo>
                <a:cubicBezTo>
                  <a:pt x="373592" y="416983"/>
                  <a:pt x="258233" y="459317"/>
                  <a:pt x="203200" y="514350"/>
                </a:cubicBezTo>
                <a:cubicBezTo>
                  <a:pt x="148167" y="569383"/>
                  <a:pt x="158750" y="626533"/>
                  <a:pt x="139700" y="685800"/>
                </a:cubicBezTo>
                <a:cubicBezTo>
                  <a:pt x="120650" y="745067"/>
                  <a:pt x="112183" y="794808"/>
                  <a:pt x="88900" y="869950"/>
                </a:cubicBezTo>
                <a:cubicBezTo>
                  <a:pt x="65617" y="945092"/>
                  <a:pt x="32808" y="1040871"/>
                  <a:pt x="0" y="113665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2" name="Forme libre : forme 31">
            <a:extLst>
              <a:ext uri="{FF2B5EF4-FFF2-40B4-BE49-F238E27FC236}">
                <a16:creationId xmlns:a16="http://schemas.microsoft.com/office/drawing/2014/main" id="{6ED083DC-0EC6-4148-8B33-6AEB634D54E8}"/>
              </a:ext>
            </a:extLst>
          </p:cNvPr>
          <p:cNvSpPr/>
          <p:nvPr/>
        </p:nvSpPr>
        <p:spPr>
          <a:xfrm>
            <a:off x="5286375" y="4826000"/>
            <a:ext cx="422275" cy="358775"/>
          </a:xfrm>
          <a:custGeom>
            <a:avLst/>
            <a:gdLst>
              <a:gd name="connsiteX0" fmla="*/ 0 w 422275"/>
              <a:gd name="connsiteY0" fmla="*/ 358775 h 358775"/>
              <a:gd name="connsiteX1" fmla="*/ 276225 w 422275"/>
              <a:gd name="connsiteY1" fmla="*/ 161925 h 358775"/>
              <a:gd name="connsiteX2" fmla="*/ 422275 w 422275"/>
              <a:gd name="connsiteY2" fmla="*/ 0 h 358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22275" h="358775">
                <a:moveTo>
                  <a:pt x="0" y="358775"/>
                </a:moveTo>
                <a:cubicBezTo>
                  <a:pt x="102923" y="290248"/>
                  <a:pt x="205846" y="221721"/>
                  <a:pt x="276225" y="161925"/>
                </a:cubicBezTo>
                <a:cubicBezTo>
                  <a:pt x="346604" y="102129"/>
                  <a:pt x="384439" y="51064"/>
                  <a:pt x="422275" y="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4" name="Forme libre : forme 33">
            <a:extLst>
              <a:ext uri="{FF2B5EF4-FFF2-40B4-BE49-F238E27FC236}">
                <a16:creationId xmlns:a16="http://schemas.microsoft.com/office/drawing/2014/main" id="{5762933B-4840-49D9-81F9-09DEB9F69A78}"/>
              </a:ext>
            </a:extLst>
          </p:cNvPr>
          <p:cNvSpPr/>
          <p:nvPr/>
        </p:nvSpPr>
        <p:spPr>
          <a:xfrm>
            <a:off x="5492750" y="5953125"/>
            <a:ext cx="12700" cy="257175"/>
          </a:xfrm>
          <a:custGeom>
            <a:avLst/>
            <a:gdLst>
              <a:gd name="connsiteX0" fmla="*/ 12700 w 12700"/>
              <a:gd name="connsiteY0" fmla="*/ 0 h 257175"/>
              <a:gd name="connsiteX1" fmla="*/ 0 w 12700"/>
              <a:gd name="connsiteY1" fmla="*/ 257175 h 257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2700" h="257175">
                <a:moveTo>
                  <a:pt x="12700" y="0"/>
                </a:moveTo>
                <a:lnTo>
                  <a:pt x="0" y="257175"/>
                </a:ln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5" name="Forme libre : forme 34">
            <a:extLst>
              <a:ext uri="{FF2B5EF4-FFF2-40B4-BE49-F238E27FC236}">
                <a16:creationId xmlns:a16="http://schemas.microsoft.com/office/drawing/2014/main" id="{043BC54E-1889-4104-91EC-461FB497001C}"/>
              </a:ext>
            </a:extLst>
          </p:cNvPr>
          <p:cNvSpPr/>
          <p:nvPr/>
        </p:nvSpPr>
        <p:spPr>
          <a:xfrm>
            <a:off x="5528250" y="5241926"/>
            <a:ext cx="183575" cy="330200"/>
          </a:xfrm>
          <a:custGeom>
            <a:avLst/>
            <a:gdLst>
              <a:gd name="connsiteX0" fmla="*/ 183575 w 183575"/>
              <a:gd name="connsiteY0" fmla="*/ 0 h 327025"/>
              <a:gd name="connsiteX1" fmla="*/ 34350 w 183575"/>
              <a:gd name="connsiteY1" fmla="*/ 234950 h 327025"/>
              <a:gd name="connsiteX2" fmla="*/ 5775 w 183575"/>
              <a:gd name="connsiteY2" fmla="*/ 298450 h 327025"/>
              <a:gd name="connsiteX3" fmla="*/ 120075 w 183575"/>
              <a:gd name="connsiteY3" fmla="*/ 327025 h 327025"/>
              <a:gd name="connsiteX0" fmla="*/ 183575 w 183575"/>
              <a:gd name="connsiteY0" fmla="*/ 0 h 330200"/>
              <a:gd name="connsiteX1" fmla="*/ 34350 w 183575"/>
              <a:gd name="connsiteY1" fmla="*/ 234950 h 330200"/>
              <a:gd name="connsiteX2" fmla="*/ 5775 w 183575"/>
              <a:gd name="connsiteY2" fmla="*/ 298450 h 330200"/>
              <a:gd name="connsiteX3" fmla="*/ 129600 w 183575"/>
              <a:gd name="connsiteY3" fmla="*/ 330200 h 330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3575" h="330200">
                <a:moveTo>
                  <a:pt x="183575" y="0"/>
                </a:moveTo>
                <a:cubicBezTo>
                  <a:pt x="123779" y="92604"/>
                  <a:pt x="63983" y="185208"/>
                  <a:pt x="34350" y="234950"/>
                </a:cubicBezTo>
                <a:cubicBezTo>
                  <a:pt x="4717" y="284692"/>
                  <a:pt x="-8513" y="283104"/>
                  <a:pt x="5775" y="298450"/>
                </a:cubicBezTo>
                <a:cubicBezTo>
                  <a:pt x="20062" y="313796"/>
                  <a:pt x="79593" y="323585"/>
                  <a:pt x="129600" y="33020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9" name="Forme libre : forme 38">
            <a:extLst>
              <a:ext uri="{FF2B5EF4-FFF2-40B4-BE49-F238E27FC236}">
                <a16:creationId xmlns:a16="http://schemas.microsoft.com/office/drawing/2014/main" id="{9F784947-8CBA-4DDF-A906-A82B90FD3C12}"/>
              </a:ext>
            </a:extLst>
          </p:cNvPr>
          <p:cNvSpPr/>
          <p:nvPr/>
        </p:nvSpPr>
        <p:spPr>
          <a:xfrm>
            <a:off x="9004300" y="5702300"/>
            <a:ext cx="1276350" cy="1162050"/>
          </a:xfrm>
          <a:custGeom>
            <a:avLst/>
            <a:gdLst>
              <a:gd name="connsiteX0" fmla="*/ 1276350 w 1276350"/>
              <a:gd name="connsiteY0" fmla="*/ 0 h 1162050"/>
              <a:gd name="connsiteX1" fmla="*/ 1028700 w 1276350"/>
              <a:gd name="connsiteY1" fmla="*/ 152400 h 1162050"/>
              <a:gd name="connsiteX2" fmla="*/ 406400 w 1276350"/>
              <a:gd name="connsiteY2" fmla="*/ 704850 h 1162050"/>
              <a:gd name="connsiteX3" fmla="*/ 82550 w 1276350"/>
              <a:gd name="connsiteY3" fmla="*/ 1041400 h 1162050"/>
              <a:gd name="connsiteX4" fmla="*/ 0 w 1276350"/>
              <a:gd name="connsiteY4" fmla="*/ 1162050 h 1162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76350" h="1162050">
                <a:moveTo>
                  <a:pt x="1276350" y="0"/>
                </a:moveTo>
                <a:cubicBezTo>
                  <a:pt x="1225021" y="17462"/>
                  <a:pt x="1173692" y="34925"/>
                  <a:pt x="1028700" y="152400"/>
                </a:cubicBezTo>
                <a:cubicBezTo>
                  <a:pt x="883708" y="269875"/>
                  <a:pt x="564092" y="556683"/>
                  <a:pt x="406400" y="704850"/>
                </a:cubicBezTo>
                <a:cubicBezTo>
                  <a:pt x="248708" y="853017"/>
                  <a:pt x="150283" y="965200"/>
                  <a:pt x="82550" y="1041400"/>
                </a:cubicBezTo>
                <a:cubicBezTo>
                  <a:pt x="14817" y="1117600"/>
                  <a:pt x="7408" y="1139825"/>
                  <a:pt x="0" y="1162050"/>
                </a:cubicBezTo>
              </a:path>
            </a:pathLst>
          </a:cu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86" name="Forme libre : forme 85">
            <a:extLst>
              <a:ext uri="{FF2B5EF4-FFF2-40B4-BE49-F238E27FC236}">
                <a16:creationId xmlns:a16="http://schemas.microsoft.com/office/drawing/2014/main" id="{9BC2CEB2-1135-4D39-B39A-9BA4BADD7946}"/>
              </a:ext>
            </a:extLst>
          </p:cNvPr>
          <p:cNvSpPr/>
          <p:nvPr/>
        </p:nvSpPr>
        <p:spPr>
          <a:xfrm>
            <a:off x="9016931" y="5695950"/>
            <a:ext cx="1276350" cy="1162050"/>
          </a:xfrm>
          <a:custGeom>
            <a:avLst/>
            <a:gdLst>
              <a:gd name="connsiteX0" fmla="*/ 1276350 w 1276350"/>
              <a:gd name="connsiteY0" fmla="*/ 0 h 1162050"/>
              <a:gd name="connsiteX1" fmla="*/ 1028700 w 1276350"/>
              <a:gd name="connsiteY1" fmla="*/ 152400 h 1162050"/>
              <a:gd name="connsiteX2" fmla="*/ 406400 w 1276350"/>
              <a:gd name="connsiteY2" fmla="*/ 704850 h 1162050"/>
              <a:gd name="connsiteX3" fmla="*/ 82550 w 1276350"/>
              <a:gd name="connsiteY3" fmla="*/ 1041400 h 1162050"/>
              <a:gd name="connsiteX4" fmla="*/ 0 w 1276350"/>
              <a:gd name="connsiteY4" fmla="*/ 1162050 h 1162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76350" h="1162050">
                <a:moveTo>
                  <a:pt x="1276350" y="0"/>
                </a:moveTo>
                <a:cubicBezTo>
                  <a:pt x="1225021" y="17462"/>
                  <a:pt x="1173692" y="34925"/>
                  <a:pt x="1028700" y="152400"/>
                </a:cubicBezTo>
                <a:cubicBezTo>
                  <a:pt x="883708" y="269875"/>
                  <a:pt x="564092" y="556683"/>
                  <a:pt x="406400" y="704850"/>
                </a:cubicBezTo>
                <a:cubicBezTo>
                  <a:pt x="248708" y="853017"/>
                  <a:pt x="150283" y="965200"/>
                  <a:pt x="82550" y="1041400"/>
                </a:cubicBezTo>
                <a:cubicBezTo>
                  <a:pt x="14817" y="1117600"/>
                  <a:pt x="7408" y="1139825"/>
                  <a:pt x="0" y="1162050"/>
                </a:cubicBezTo>
              </a:path>
            </a:pathLst>
          </a:custGeom>
          <a:noFill/>
          <a:ln w="22225">
            <a:solidFill>
              <a:schemeClr val="bg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55" name="Ellipse 54">
            <a:extLst>
              <a:ext uri="{FF2B5EF4-FFF2-40B4-BE49-F238E27FC236}">
                <a16:creationId xmlns:a16="http://schemas.microsoft.com/office/drawing/2014/main" id="{0613EE4E-1534-4E8B-A8A4-AC877E6843D5}"/>
              </a:ext>
            </a:extLst>
          </p:cNvPr>
          <p:cNvSpPr/>
          <p:nvPr/>
        </p:nvSpPr>
        <p:spPr>
          <a:xfrm>
            <a:off x="9292852" y="5487143"/>
            <a:ext cx="742267" cy="695325"/>
          </a:xfrm>
          <a:prstGeom prst="ellipse">
            <a:avLst/>
          </a:prstGeom>
          <a:solidFill>
            <a:schemeClr val="accent2"/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 dirty="0"/>
          </a:p>
        </p:txBody>
      </p:sp>
      <p:sp>
        <p:nvSpPr>
          <p:cNvPr id="59" name="ZoneTexte 58">
            <a:extLst>
              <a:ext uri="{FF2B5EF4-FFF2-40B4-BE49-F238E27FC236}">
                <a16:creationId xmlns:a16="http://schemas.microsoft.com/office/drawing/2014/main" id="{4630EB21-FD0B-452F-820D-CAB2EC8CABFB}"/>
              </a:ext>
            </a:extLst>
          </p:cNvPr>
          <p:cNvSpPr txBox="1"/>
          <p:nvPr/>
        </p:nvSpPr>
        <p:spPr>
          <a:xfrm>
            <a:off x="9134528" y="5650958"/>
            <a:ext cx="109643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000" b="1" dirty="0">
                <a:solidFill>
                  <a:schemeClr val="bg1"/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Marche-en-Famenne</a:t>
            </a:r>
            <a:endParaRPr lang="fr-BE" sz="1000" b="1" dirty="0">
              <a:solidFill>
                <a:schemeClr val="bg1"/>
              </a:solidFill>
              <a:latin typeface="Aharoni" panose="02010803020104030203" pitchFamily="2" charset="-79"/>
              <a:cs typeface="Aharoni" panose="02010803020104030203" pitchFamily="2" charset="-79"/>
            </a:endParaRPr>
          </a:p>
        </p:txBody>
      </p:sp>
      <p:sp>
        <p:nvSpPr>
          <p:cNvPr id="87" name="Forme libre : forme 86">
            <a:extLst>
              <a:ext uri="{FF2B5EF4-FFF2-40B4-BE49-F238E27FC236}">
                <a16:creationId xmlns:a16="http://schemas.microsoft.com/office/drawing/2014/main" id="{0BEA71B8-D286-4921-BEE9-40E4E94BA74D}"/>
              </a:ext>
            </a:extLst>
          </p:cNvPr>
          <p:cNvSpPr>
            <a:spLocks noChangeAspect="1"/>
          </p:cNvSpPr>
          <p:nvPr/>
        </p:nvSpPr>
        <p:spPr>
          <a:xfrm>
            <a:off x="2413136" y="870695"/>
            <a:ext cx="2232134" cy="6115251"/>
          </a:xfrm>
          <a:custGeom>
            <a:avLst/>
            <a:gdLst>
              <a:gd name="connsiteX0" fmla="*/ 67451 w 667823"/>
              <a:gd name="connsiteY0" fmla="*/ 0 h 1894400"/>
              <a:gd name="connsiteX1" fmla="*/ 16651 w 667823"/>
              <a:gd name="connsiteY1" fmla="*/ 111125 h 1894400"/>
              <a:gd name="connsiteX2" fmla="*/ 48401 w 667823"/>
              <a:gd name="connsiteY2" fmla="*/ 200025 h 1894400"/>
              <a:gd name="connsiteX3" fmla="*/ 111901 w 667823"/>
              <a:gd name="connsiteY3" fmla="*/ 279400 h 1894400"/>
              <a:gd name="connsiteX4" fmla="*/ 73801 w 667823"/>
              <a:gd name="connsiteY4" fmla="*/ 492125 h 1894400"/>
              <a:gd name="connsiteX5" fmla="*/ 86501 w 667823"/>
              <a:gd name="connsiteY5" fmla="*/ 581025 h 1894400"/>
              <a:gd name="connsiteX6" fmla="*/ 64276 w 667823"/>
              <a:gd name="connsiteY6" fmla="*/ 654050 h 1894400"/>
              <a:gd name="connsiteX7" fmla="*/ 76976 w 667823"/>
              <a:gd name="connsiteY7" fmla="*/ 736600 h 1894400"/>
              <a:gd name="connsiteX8" fmla="*/ 776 w 667823"/>
              <a:gd name="connsiteY8" fmla="*/ 781050 h 1894400"/>
              <a:gd name="connsiteX9" fmla="*/ 38876 w 667823"/>
              <a:gd name="connsiteY9" fmla="*/ 838200 h 1894400"/>
              <a:gd name="connsiteX10" fmla="*/ 61101 w 667823"/>
              <a:gd name="connsiteY10" fmla="*/ 914400 h 1894400"/>
              <a:gd name="connsiteX11" fmla="*/ 102376 w 667823"/>
              <a:gd name="connsiteY11" fmla="*/ 1019175 h 1894400"/>
              <a:gd name="connsiteX12" fmla="*/ 121426 w 667823"/>
              <a:gd name="connsiteY12" fmla="*/ 1041400 h 1894400"/>
              <a:gd name="connsiteX13" fmla="*/ 140476 w 667823"/>
              <a:gd name="connsiteY13" fmla="*/ 1139825 h 1894400"/>
              <a:gd name="connsiteX14" fmla="*/ 143651 w 667823"/>
              <a:gd name="connsiteY14" fmla="*/ 1219200 h 1894400"/>
              <a:gd name="connsiteX15" fmla="*/ 165876 w 667823"/>
              <a:gd name="connsiteY15" fmla="*/ 1308100 h 1894400"/>
              <a:gd name="connsiteX16" fmla="*/ 248426 w 667823"/>
              <a:gd name="connsiteY16" fmla="*/ 1504950 h 1894400"/>
              <a:gd name="connsiteX17" fmla="*/ 194451 w 667823"/>
              <a:gd name="connsiteY17" fmla="*/ 1552575 h 1894400"/>
              <a:gd name="connsiteX18" fmla="*/ 159526 w 667823"/>
              <a:gd name="connsiteY18" fmla="*/ 1606550 h 1894400"/>
              <a:gd name="connsiteX19" fmla="*/ 248426 w 667823"/>
              <a:gd name="connsiteY19" fmla="*/ 1704975 h 1894400"/>
              <a:gd name="connsiteX20" fmla="*/ 308751 w 667823"/>
              <a:gd name="connsiteY20" fmla="*/ 1704975 h 1894400"/>
              <a:gd name="connsiteX21" fmla="*/ 397651 w 667823"/>
              <a:gd name="connsiteY21" fmla="*/ 1682750 h 1894400"/>
              <a:gd name="connsiteX22" fmla="*/ 480201 w 667823"/>
              <a:gd name="connsiteY22" fmla="*/ 1752600 h 1894400"/>
              <a:gd name="connsiteX23" fmla="*/ 502426 w 667823"/>
              <a:gd name="connsiteY23" fmla="*/ 1838325 h 1894400"/>
              <a:gd name="connsiteX24" fmla="*/ 604026 w 667823"/>
              <a:gd name="connsiteY24" fmla="*/ 1809750 h 1894400"/>
              <a:gd name="connsiteX25" fmla="*/ 661176 w 667823"/>
              <a:gd name="connsiteY25" fmla="*/ 1885950 h 1894400"/>
              <a:gd name="connsiteX26" fmla="*/ 664351 w 667823"/>
              <a:gd name="connsiteY26" fmla="*/ 1889125 h 1894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667823" h="1894400">
                <a:moveTo>
                  <a:pt x="67451" y="0"/>
                </a:moveTo>
                <a:cubicBezTo>
                  <a:pt x="43638" y="38894"/>
                  <a:pt x="19826" y="77788"/>
                  <a:pt x="16651" y="111125"/>
                </a:cubicBezTo>
                <a:cubicBezTo>
                  <a:pt x="13476" y="144462"/>
                  <a:pt x="32526" y="171979"/>
                  <a:pt x="48401" y="200025"/>
                </a:cubicBezTo>
                <a:cubicBezTo>
                  <a:pt x="64276" y="228071"/>
                  <a:pt x="107668" y="230717"/>
                  <a:pt x="111901" y="279400"/>
                </a:cubicBezTo>
                <a:cubicBezTo>
                  <a:pt x="116134" y="328083"/>
                  <a:pt x="78034" y="441854"/>
                  <a:pt x="73801" y="492125"/>
                </a:cubicBezTo>
                <a:cubicBezTo>
                  <a:pt x="69568" y="542396"/>
                  <a:pt x="88088" y="554038"/>
                  <a:pt x="86501" y="581025"/>
                </a:cubicBezTo>
                <a:cubicBezTo>
                  <a:pt x="84914" y="608012"/>
                  <a:pt x="65863" y="628121"/>
                  <a:pt x="64276" y="654050"/>
                </a:cubicBezTo>
                <a:cubicBezTo>
                  <a:pt x="62688" y="679979"/>
                  <a:pt x="87559" y="715433"/>
                  <a:pt x="76976" y="736600"/>
                </a:cubicBezTo>
                <a:cubicBezTo>
                  <a:pt x="66393" y="757767"/>
                  <a:pt x="7126" y="764117"/>
                  <a:pt x="776" y="781050"/>
                </a:cubicBezTo>
                <a:cubicBezTo>
                  <a:pt x="-5574" y="797983"/>
                  <a:pt x="28822" y="815975"/>
                  <a:pt x="38876" y="838200"/>
                </a:cubicBezTo>
                <a:cubicBezTo>
                  <a:pt x="48930" y="860425"/>
                  <a:pt x="50518" y="884238"/>
                  <a:pt x="61101" y="914400"/>
                </a:cubicBezTo>
                <a:cubicBezTo>
                  <a:pt x="71684" y="944563"/>
                  <a:pt x="92322" y="998008"/>
                  <a:pt x="102376" y="1019175"/>
                </a:cubicBezTo>
                <a:cubicBezTo>
                  <a:pt x="112430" y="1040342"/>
                  <a:pt x="115076" y="1021292"/>
                  <a:pt x="121426" y="1041400"/>
                </a:cubicBezTo>
                <a:cubicBezTo>
                  <a:pt x="127776" y="1061508"/>
                  <a:pt x="136772" y="1110192"/>
                  <a:pt x="140476" y="1139825"/>
                </a:cubicBezTo>
                <a:cubicBezTo>
                  <a:pt x="144180" y="1169458"/>
                  <a:pt x="139418" y="1191154"/>
                  <a:pt x="143651" y="1219200"/>
                </a:cubicBezTo>
                <a:cubicBezTo>
                  <a:pt x="147884" y="1247246"/>
                  <a:pt x="148414" y="1260475"/>
                  <a:pt x="165876" y="1308100"/>
                </a:cubicBezTo>
                <a:cubicBezTo>
                  <a:pt x="183339" y="1355725"/>
                  <a:pt x="243664" y="1464204"/>
                  <a:pt x="248426" y="1504950"/>
                </a:cubicBezTo>
                <a:cubicBezTo>
                  <a:pt x="253188" y="1545696"/>
                  <a:pt x="209268" y="1535642"/>
                  <a:pt x="194451" y="1552575"/>
                </a:cubicBezTo>
                <a:cubicBezTo>
                  <a:pt x="179634" y="1569508"/>
                  <a:pt x="150530" y="1581150"/>
                  <a:pt x="159526" y="1606550"/>
                </a:cubicBezTo>
                <a:cubicBezTo>
                  <a:pt x="168522" y="1631950"/>
                  <a:pt x="223555" y="1688571"/>
                  <a:pt x="248426" y="1704975"/>
                </a:cubicBezTo>
                <a:cubicBezTo>
                  <a:pt x="273297" y="1721379"/>
                  <a:pt x="283880" y="1708679"/>
                  <a:pt x="308751" y="1704975"/>
                </a:cubicBezTo>
                <a:cubicBezTo>
                  <a:pt x="333622" y="1701271"/>
                  <a:pt x="369076" y="1674812"/>
                  <a:pt x="397651" y="1682750"/>
                </a:cubicBezTo>
                <a:cubicBezTo>
                  <a:pt x="426226" y="1690688"/>
                  <a:pt x="462739" y="1726671"/>
                  <a:pt x="480201" y="1752600"/>
                </a:cubicBezTo>
                <a:cubicBezTo>
                  <a:pt x="497663" y="1778529"/>
                  <a:pt x="481789" y="1828800"/>
                  <a:pt x="502426" y="1838325"/>
                </a:cubicBezTo>
                <a:cubicBezTo>
                  <a:pt x="523063" y="1847850"/>
                  <a:pt x="577568" y="1801812"/>
                  <a:pt x="604026" y="1809750"/>
                </a:cubicBezTo>
                <a:cubicBezTo>
                  <a:pt x="630484" y="1817688"/>
                  <a:pt x="661176" y="1885950"/>
                  <a:pt x="661176" y="1885950"/>
                </a:cubicBezTo>
                <a:cubicBezTo>
                  <a:pt x="671230" y="1899179"/>
                  <a:pt x="667790" y="1894152"/>
                  <a:pt x="664351" y="1889125"/>
                </a:cubicBezTo>
              </a:path>
            </a:pathLst>
          </a:custGeom>
          <a:noFill/>
          <a:ln w="25400">
            <a:solidFill>
              <a:schemeClr val="tx1"/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91" name="Forme libre : forme 90">
            <a:extLst>
              <a:ext uri="{FF2B5EF4-FFF2-40B4-BE49-F238E27FC236}">
                <a16:creationId xmlns:a16="http://schemas.microsoft.com/office/drawing/2014/main" id="{C5038E67-EDD3-465A-824D-481BD74D188B}"/>
              </a:ext>
            </a:extLst>
          </p:cNvPr>
          <p:cNvSpPr>
            <a:spLocks noChangeAspect="1"/>
          </p:cNvSpPr>
          <p:nvPr/>
        </p:nvSpPr>
        <p:spPr>
          <a:xfrm>
            <a:off x="2410326" y="879608"/>
            <a:ext cx="2232134" cy="6115251"/>
          </a:xfrm>
          <a:custGeom>
            <a:avLst/>
            <a:gdLst>
              <a:gd name="connsiteX0" fmla="*/ 67451 w 667823"/>
              <a:gd name="connsiteY0" fmla="*/ 0 h 1894400"/>
              <a:gd name="connsiteX1" fmla="*/ 16651 w 667823"/>
              <a:gd name="connsiteY1" fmla="*/ 111125 h 1894400"/>
              <a:gd name="connsiteX2" fmla="*/ 48401 w 667823"/>
              <a:gd name="connsiteY2" fmla="*/ 200025 h 1894400"/>
              <a:gd name="connsiteX3" fmla="*/ 111901 w 667823"/>
              <a:gd name="connsiteY3" fmla="*/ 279400 h 1894400"/>
              <a:gd name="connsiteX4" fmla="*/ 73801 w 667823"/>
              <a:gd name="connsiteY4" fmla="*/ 492125 h 1894400"/>
              <a:gd name="connsiteX5" fmla="*/ 86501 w 667823"/>
              <a:gd name="connsiteY5" fmla="*/ 581025 h 1894400"/>
              <a:gd name="connsiteX6" fmla="*/ 64276 w 667823"/>
              <a:gd name="connsiteY6" fmla="*/ 654050 h 1894400"/>
              <a:gd name="connsiteX7" fmla="*/ 76976 w 667823"/>
              <a:gd name="connsiteY7" fmla="*/ 736600 h 1894400"/>
              <a:gd name="connsiteX8" fmla="*/ 776 w 667823"/>
              <a:gd name="connsiteY8" fmla="*/ 781050 h 1894400"/>
              <a:gd name="connsiteX9" fmla="*/ 38876 w 667823"/>
              <a:gd name="connsiteY9" fmla="*/ 838200 h 1894400"/>
              <a:gd name="connsiteX10" fmla="*/ 61101 w 667823"/>
              <a:gd name="connsiteY10" fmla="*/ 914400 h 1894400"/>
              <a:gd name="connsiteX11" fmla="*/ 102376 w 667823"/>
              <a:gd name="connsiteY11" fmla="*/ 1019175 h 1894400"/>
              <a:gd name="connsiteX12" fmla="*/ 121426 w 667823"/>
              <a:gd name="connsiteY12" fmla="*/ 1041400 h 1894400"/>
              <a:gd name="connsiteX13" fmla="*/ 140476 w 667823"/>
              <a:gd name="connsiteY13" fmla="*/ 1139825 h 1894400"/>
              <a:gd name="connsiteX14" fmla="*/ 143651 w 667823"/>
              <a:gd name="connsiteY14" fmla="*/ 1219200 h 1894400"/>
              <a:gd name="connsiteX15" fmla="*/ 165876 w 667823"/>
              <a:gd name="connsiteY15" fmla="*/ 1308100 h 1894400"/>
              <a:gd name="connsiteX16" fmla="*/ 248426 w 667823"/>
              <a:gd name="connsiteY16" fmla="*/ 1504950 h 1894400"/>
              <a:gd name="connsiteX17" fmla="*/ 194451 w 667823"/>
              <a:gd name="connsiteY17" fmla="*/ 1552575 h 1894400"/>
              <a:gd name="connsiteX18" fmla="*/ 159526 w 667823"/>
              <a:gd name="connsiteY18" fmla="*/ 1606550 h 1894400"/>
              <a:gd name="connsiteX19" fmla="*/ 248426 w 667823"/>
              <a:gd name="connsiteY19" fmla="*/ 1704975 h 1894400"/>
              <a:gd name="connsiteX20" fmla="*/ 308751 w 667823"/>
              <a:gd name="connsiteY20" fmla="*/ 1704975 h 1894400"/>
              <a:gd name="connsiteX21" fmla="*/ 397651 w 667823"/>
              <a:gd name="connsiteY21" fmla="*/ 1682750 h 1894400"/>
              <a:gd name="connsiteX22" fmla="*/ 480201 w 667823"/>
              <a:gd name="connsiteY22" fmla="*/ 1752600 h 1894400"/>
              <a:gd name="connsiteX23" fmla="*/ 502426 w 667823"/>
              <a:gd name="connsiteY23" fmla="*/ 1838325 h 1894400"/>
              <a:gd name="connsiteX24" fmla="*/ 604026 w 667823"/>
              <a:gd name="connsiteY24" fmla="*/ 1809750 h 1894400"/>
              <a:gd name="connsiteX25" fmla="*/ 661176 w 667823"/>
              <a:gd name="connsiteY25" fmla="*/ 1885950 h 1894400"/>
              <a:gd name="connsiteX26" fmla="*/ 664351 w 667823"/>
              <a:gd name="connsiteY26" fmla="*/ 1889125 h 1894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667823" h="1894400">
                <a:moveTo>
                  <a:pt x="67451" y="0"/>
                </a:moveTo>
                <a:cubicBezTo>
                  <a:pt x="43638" y="38894"/>
                  <a:pt x="19826" y="77788"/>
                  <a:pt x="16651" y="111125"/>
                </a:cubicBezTo>
                <a:cubicBezTo>
                  <a:pt x="13476" y="144462"/>
                  <a:pt x="32526" y="171979"/>
                  <a:pt x="48401" y="200025"/>
                </a:cubicBezTo>
                <a:cubicBezTo>
                  <a:pt x="64276" y="228071"/>
                  <a:pt x="107668" y="230717"/>
                  <a:pt x="111901" y="279400"/>
                </a:cubicBezTo>
                <a:cubicBezTo>
                  <a:pt x="116134" y="328083"/>
                  <a:pt x="78034" y="441854"/>
                  <a:pt x="73801" y="492125"/>
                </a:cubicBezTo>
                <a:cubicBezTo>
                  <a:pt x="69568" y="542396"/>
                  <a:pt x="88088" y="554038"/>
                  <a:pt x="86501" y="581025"/>
                </a:cubicBezTo>
                <a:cubicBezTo>
                  <a:pt x="84914" y="608012"/>
                  <a:pt x="65863" y="628121"/>
                  <a:pt x="64276" y="654050"/>
                </a:cubicBezTo>
                <a:cubicBezTo>
                  <a:pt x="62688" y="679979"/>
                  <a:pt x="87559" y="715433"/>
                  <a:pt x="76976" y="736600"/>
                </a:cubicBezTo>
                <a:cubicBezTo>
                  <a:pt x="66393" y="757767"/>
                  <a:pt x="7126" y="764117"/>
                  <a:pt x="776" y="781050"/>
                </a:cubicBezTo>
                <a:cubicBezTo>
                  <a:pt x="-5574" y="797983"/>
                  <a:pt x="28822" y="815975"/>
                  <a:pt x="38876" y="838200"/>
                </a:cubicBezTo>
                <a:cubicBezTo>
                  <a:pt x="48930" y="860425"/>
                  <a:pt x="50518" y="884238"/>
                  <a:pt x="61101" y="914400"/>
                </a:cubicBezTo>
                <a:cubicBezTo>
                  <a:pt x="71684" y="944563"/>
                  <a:pt x="92322" y="998008"/>
                  <a:pt x="102376" y="1019175"/>
                </a:cubicBezTo>
                <a:cubicBezTo>
                  <a:pt x="112430" y="1040342"/>
                  <a:pt x="115076" y="1021292"/>
                  <a:pt x="121426" y="1041400"/>
                </a:cubicBezTo>
                <a:cubicBezTo>
                  <a:pt x="127776" y="1061508"/>
                  <a:pt x="136772" y="1110192"/>
                  <a:pt x="140476" y="1139825"/>
                </a:cubicBezTo>
                <a:cubicBezTo>
                  <a:pt x="144180" y="1169458"/>
                  <a:pt x="139418" y="1191154"/>
                  <a:pt x="143651" y="1219200"/>
                </a:cubicBezTo>
                <a:cubicBezTo>
                  <a:pt x="147884" y="1247246"/>
                  <a:pt x="148414" y="1260475"/>
                  <a:pt x="165876" y="1308100"/>
                </a:cubicBezTo>
                <a:cubicBezTo>
                  <a:pt x="183339" y="1355725"/>
                  <a:pt x="243664" y="1464204"/>
                  <a:pt x="248426" y="1504950"/>
                </a:cubicBezTo>
                <a:cubicBezTo>
                  <a:pt x="253188" y="1545696"/>
                  <a:pt x="209268" y="1535642"/>
                  <a:pt x="194451" y="1552575"/>
                </a:cubicBezTo>
                <a:cubicBezTo>
                  <a:pt x="179634" y="1569508"/>
                  <a:pt x="150530" y="1581150"/>
                  <a:pt x="159526" y="1606550"/>
                </a:cubicBezTo>
                <a:cubicBezTo>
                  <a:pt x="168522" y="1631950"/>
                  <a:pt x="223555" y="1688571"/>
                  <a:pt x="248426" y="1704975"/>
                </a:cubicBezTo>
                <a:cubicBezTo>
                  <a:pt x="273297" y="1721379"/>
                  <a:pt x="283880" y="1708679"/>
                  <a:pt x="308751" y="1704975"/>
                </a:cubicBezTo>
                <a:cubicBezTo>
                  <a:pt x="333622" y="1701271"/>
                  <a:pt x="369076" y="1674812"/>
                  <a:pt x="397651" y="1682750"/>
                </a:cubicBezTo>
                <a:cubicBezTo>
                  <a:pt x="426226" y="1690688"/>
                  <a:pt x="462739" y="1726671"/>
                  <a:pt x="480201" y="1752600"/>
                </a:cubicBezTo>
                <a:cubicBezTo>
                  <a:pt x="497663" y="1778529"/>
                  <a:pt x="481789" y="1828800"/>
                  <a:pt x="502426" y="1838325"/>
                </a:cubicBezTo>
                <a:cubicBezTo>
                  <a:pt x="523063" y="1847850"/>
                  <a:pt x="577568" y="1801812"/>
                  <a:pt x="604026" y="1809750"/>
                </a:cubicBezTo>
                <a:cubicBezTo>
                  <a:pt x="630484" y="1817688"/>
                  <a:pt x="661176" y="1885950"/>
                  <a:pt x="661176" y="1885950"/>
                </a:cubicBezTo>
                <a:cubicBezTo>
                  <a:pt x="671230" y="1899179"/>
                  <a:pt x="667790" y="1894152"/>
                  <a:pt x="664351" y="1889125"/>
                </a:cubicBezTo>
              </a:path>
            </a:pathLst>
          </a:custGeom>
          <a:noFill/>
          <a:ln w="22225">
            <a:solidFill>
              <a:schemeClr val="bg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60" name="Ellipse 59">
            <a:extLst>
              <a:ext uri="{FF2B5EF4-FFF2-40B4-BE49-F238E27FC236}">
                <a16:creationId xmlns:a16="http://schemas.microsoft.com/office/drawing/2014/main" id="{BE6673E8-9187-4C3A-A9A1-79DE1E2BBD3C}"/>
              </a:ext>
            </a:extLst>
          </p:cNvPr>
          <p:cNvSpPr/>
          <p:nvPr/>
        </p:nvSpPr>
        <p:spPr>
          <a:xfrm>
            <a:off x="2701970" y="4522882"/>
            <a:ext cx="742267" cy="695325"/>
          </a:xfrm>
          <a:prstGeom prst="ellipse">
            <a:avLst/>
          </a:prstGeom>
          <a:solidFill>
            <a:schemeClr val="accent2"/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 dirty="0"/>
          </a:p>
        </p:txBody>
      </p:sp>
      <p:sp>
        <p:nvSpPr>
          <p:cNvPr id="346" name="ZoneTexte 345">
            <a:extLst>
              <a:ext uri="{FF2B5EF4-FFF2-40B4-BE49-F238E27FC236}">
                <a16:creationId xmlns:a16="http://schemas.microsoft.com/office/drawing/2014/main" id="{2961E3F6-EE32-4B73-94E3-FC0E75547547}"/>
              </a:ext>
            </a:extLst>
          </p:cNvPr>
          <p:cNvSpPr txBox="1"/>
          <p:nvPr/>
        </p:nvSpPr>
        <p:spPr>
          <a:xfrm>
            <a:off x="2535259" y="4763860"/>
            <a:ext cx="1096433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000" b="1" dirty="0">
                <a:solidFill>
                  <a:schemeClr val="bg1"/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Dinant</a:t>
            </a:r>
            <a:endParaRPr lang="fr-BE" sz="1000" b="1" dirty="0">
              <a:solidFill>
                <a:schemeClr val="bg1"/>
              </a:solidFill>
              <a:latin typeface="Aharoni" panose="02010803020104030203" pitchFamily="2" charset="-79"/>
              <a:cs typeface="Aharoni" panose="02010803020104030203" pitchFamily="2" charset="-79"/>
            </a:endParaRPr>
          </a:p>
        </p:txBody>
      </p:sp>
      <p:sp>
        <p:nvSpPr>
          <p:cNvPr id="66" name="Forme libre : forme 65">
            <a:extLst>
              <a:ext uri="{FF2B5EF4-FFF2-40B4-BE49-F238E27FC236}">
                <a16:creationId xmlns:a16="http://schemas.microsoft.com/office/drawing/2014/main" id="{D251F882-F729-4C48-A8B9-57607EFACB00}"/>
              </a:ext>
            </a:extLst>
          </p:cNvPr>
          <p:cNvSpPr/>
          <p:nvPr/>
        </p:nvSpPr>
        <p:spPr>
          <a:xfrm>
            <a:off x="4540250" y="762001"/>
            <a:ext cx="1460500" cy="380236"/>
          </a:xfrm>
          <a:custGeom>
            <a:avLst/>
            <a:gdLst>
              <a:gd name="connsiteX0" fmla="*/ 730250 w 730250"/>
              <a:gd name="connsiteY0" fmla="*/ 279400 h 374697"/>
              <a:gd name="connsiteX1" fmla="*/ 514350 w 730250"/>
              <a:gd name="connsiteY1" fmla="*/ 342900 h 374697"/>
              <a:gd name="connsiteX2" fmla="*/ 228600 w 730250"/>
              <a:gd name="connsiteY2" fmla="*/ 374650 h 374697"/>
              <a:gd name="connsiteX3" fmla="*/ 158750 w 730250"/>
              <a:gd name="connsiteY3" fmla="*/ 349250 h 374697"/>
              <a:gd name="connsiteX4" fmla="*/ 50800 w 730250"/>
              <a:gd name="connsiteY4" fmla="*/ 317500 h 374697"/>
              <a:gd name="connsiteX5" fmla="*/ 76200 w 730250"/>
              <a:gd name="connsiteY5" fmla="*/ 184150 h 374697"/>
              <a:gd name="connsiteX6" fmla="*/ 0 w 730250"/>
              <a:gd name="connsiteY6" fmla="*/ 0 h 374697"/>
              <a:gd name="connsiteX0" fmla="*/ 730250 w 730250"/>
              <a:gd name="connsiteY0" fmla="*/ 279400 h 374697"/>
              <a:gd name="connsiteX1" fmla="*/ 730250 w 730250"/>
              <a:gd name="connsiteY1" fmla="*/ 279400 h 374697"/>
              <a:gd name="connsiteX2" fmla="*/ 514350 w 730250"/>
              <a:gd name="connsiteY2" fmla="*/ 342900 h 374697"/>
              <a:gd name="connsiteX3" fmla="*/ 228600 w 730250"/>
              <a:gd name="connsiteY3" fmla="*/ 374650 h 374697"/>
              <a:gd name="connsiteX4" fmla="*/ 158750 w 730250"/>
              <a:gd name="connsiteY4" fmla="*/ 349250 h 374697"/>
              <a:gd name="connsiteX5" fmla="*/ 50800 w 730250"/>
              <a:gd name="connsiteY5" fmla="*/ 317500 h 374697"/>
              <a:gd name="connsiteX6" fmla="*/ 76200 w 730250"/>
              <a:gd name="connsiteY6" fmla="*/ 184150 h 374697"/>
              <a:gd name="connsiteX7" fmla="*/ 0 w 730250"/>
              <a:gd name="connsiteY7" fmla="*/ 0 h 374697"/>
              <a:gd name="connsiteX0" fmla="*/ 730250 w 1460500"/>
              <a:gd name="connsiteY0" fmla="*/ 279400 h 380236"/>
              <a:gd name="connsiteX1" fmla="*/ 1460500 w 1460500"/>
              <a:gd name="connsiteY1" fmla="*/ 25400 h 380236"/>
              <a:gd name="connsiteX2" fmla="*/ 514350 w 1460500"/>
              <a:gd name="connsiteY2" fmla="*/ 342900 h 380236"/>
              <a:gd name="connsiteX3" fmla="*/ 228600 w 1460500"/>
              <a:gd name="connsiteY3" fmla="*/ 374650 h 380236"/>
              <a:gd name="connsiteX4" fmla="*/ 158750 w 1460500"/>
              <a:gd name="connsiteY4" fmla="*/ 349250 h 380236"/>
              <a:gd name="connsiteX5" fmla="*/ 50800 w 1460500"/>
              <a:gd name="connsiteY5" fmla="*/ 317500 h 380236"/>
              <a:gd name="connsiteX6" fmla="*/ 76200 w 1460500"/>
              <a:gd name="connsiteY6" fmla="*/ 184150 h 380236"/>
              <a:gd name="connsiteX7" fmla="*/ 0 w 1460500"/>
              <a:gd name="connsiteY7" fmla="*/ 0 h 3802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460500" h="380236">
                <a:moveTo>
                  <a:pt x="730250" y="279400"/>
                </a:moveTo>
                <a:lnTo>
                  <a:pt x="1460500" y="25400"/>
                </a:lnTo>
                <a:cubicBezTo>
                  <a:pt x="1424517" y="35983"/>
                  <a:pt x="719667" y="284692"/>
                  <a:pt x="514350" y="342900"/>
                </a:cubicBezTo>
                <a:cubicBezTo>
                  <a:pt x="309033" y="401108"/>
                  <a:pt x="287867" y="373592"/>
                  <a:pt x="228600" y="374650"/>
                </a:cubicBezTo>
                <a:cubicBezTo>
                  <a:pt x="169333" y="375708"/>
                  <a:pt x="188383" y="358775"/>
                  <a:pt x="158750" y="349250"/>
                </a:cubicBezTo>
                <a:cubicBezTo>
                  <a:pt x="129117" y="339725"/>
                  <a:pt x="64558" y="345017"/>
                  <a:pt x="50800" y="317500"/>
                </a:cubicBezTo>
                <a:cubicBezTo>
                  <a:pt x="37042" y="289983"/>
                  <a:pt x="84667" y="237067"/>
                  <a:pt x="76200" y="184150"/>
                </a:cubicBezTo>
                <a:cubicBezTo>
                  <a:pt x="67733" y="131233"/>
                  <a:pt x="33866" y="65616"/>
                  <a:pt x="0" y="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67" name="ZoneTexte 66">
            <a:extLst>
              <a:ext uri="{FF2B5EF4-FFF2-40B4-BE49-F238E27FC236}">
                <a16:creationId xmlns:a16="http://schemas.microsoft.com/office/drawing/2014/main" id="{90D0D322-5D32-4F9A-BF7F-563796B4EB47}"/>
              </a:ext>
            </a:extLst>
          </p:cNvPr>
          <p:cNvSpPr txBox="1"/>
          <p:nvPr/>
        </p:nvSpPr>
        <p:spPr>
          <a:xfrm>
            <a:off x="-209925" y="1842329"/>
            <a:ext cx="3030671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400" b="1" dirty="0"/>
              <a:t>Aménagement du territoire</a:t>
            </a:r>
            <a:endParaRPr lang="fr-BE" sz="1400" b="1" dirty="0"/>
          </a:p>
        </p:txBody>
      </p:sp>
      <p:sp>
        <p:nvSpPr>
          <p:cNvPr id="69" name="Forme libre : forme 68">
            <a:extLst>
              <a:ext uri="{FF2B5EF4-FFF2-40B4-BE49-F238E27FC236}">
                <a16:creationId xmlns:a16="http://schemas.microsoft.com/office/drawing/2014/main" id="{166FC18E-940D-420C-A4B0-42D98637CC33}"/>
              </a:ext>
            </a:extLst>
          </p:cNvPr>
          <p:cNvSpPr/>
          <p:nvPr/>
        </p:nvSpPr>
        <p:spPr>
          <a:xfrm>
            <a:off x="2895600" y="1028700"/>
            <a:ext cx="714375" cy="695325"/>
          </a:xfrm>
          <a:custGeom>
            <a:avLst/>
            <a:gdLst>
              <a:gd name="connsiteX0" fmla="*/ 714375 w 714375"/>
              <a:gd name="connsiteY0" fmla="*/ 695325 h 695325"/>
              <a:gd name="connsiteX1" fmla="*/ 0 w 714375"/>
              <a:gd name="connsiteY1" fmla="*/ 0 h 695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714375" h="695325">
                <a:moveTo>
                  <a:pt x="714375" y="695325"/>
                </a:moveTo>
                <a:lnTo>
                  <a:pt x="0" y="0"/>
                </a:ln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71" name="Forme libre : forme 70">
            <a:extLst>
              <a:ext uri="{FF2B5EF4-FFF2-40B4-BE49-F238E27FC236}">
                <a16:creationId xmlns:a16="http://schemas.microsoft.com/office/drawing/2014/main" id="{582C994E-1EAA-463F-B742-4C8BA1997D98}"/>
              </a:ext>
            </a:extLst>
          </p:cNvPr>
          <p:cNvSpPr/>
          <p:nvPr/>
        </p:nvSpPr>
        <p:spPr>
          <a:xfrm>
            <a:off x="7981950" y="4393640"/>
            <a:ext cx="1685925" cy="578410"/>
          </a:xfrm>
          <a:custGeom>
            <a:avLst/>
            <a:gdLst>
              <a:gd name="connsiteX0" fmla="*/ 0 w 1685925"/>
              <a:gd name="connsiteY0" fmla="*/ 578410 h 578410"/>
              <a:gd name="connsiteX1" fmla="*/ 276225 w 1685925"/>
              <a:gd name="connsiteY1" fmla="*/ 378385 h 578410"/>
              <a:gd name="connsiteX2" fmla="*/ 1114425 w 1685925"/>
              <a:gd name="connsiteY2" fmla="*/ 6910 h 578410"/>
              <a:gd name="connsiteX3" fmla="*/ 1209675 w 1685925"/>
              <a:gd name="connsiteY3" fmla="*/ 140260 h 578410"/>
              <a:gd name="connsiteX4" fmla="*/ 1685925 w 1685925"/>
              <a:gd name="connsiteY4" fmla="*/ 187885 h 5784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85925" h="578410">
                <a:moveTo>
                  <a:pt x="0" y="578410"/>
                </a:moveTo>
                <a:cubicBezTo>
                  <a:pt x="45244" y="526022"/>
                  <a:pt x="90488" y="473635"/>
                  <a:pt x="276225" y="378385"/>
                </a:cubicBezTo>
                <a:cubicBezTo>
                  <a:pt x="461962" y="283135"/>
                  <a:pt x="958850" y="46597"/>
                  <a:pt x="1114425" y="6910"/>
                </a:cubicBezTo>
                <a:cubicBezTo>
                  <a:pt x="1270000" y="-32777"/>
                  <a:pt x="1114425" y="110097"/>
                  <a:pt x="1209675" y="140260"/>
                </a:cubicBezTo>
                <a:cubicBezTo>
                  <a:pt x="1304925" y="170423"/>
                  <a:pt x="1495425" y="179154"/>
                  <a:pt x="1685925" y="187885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73" name="ZoneTexte 72">
            <a:extLst>
              <a:ext uri="{FF2B5EF4-FFF2-40B4-BE49-F238E27FC236}">
                <a16:creationId xmlns:a16="http://schemas.microsoft.com/office/drawing/2014/main" id="{E85E95DF-CD8A-4614-991B-AA70FA9C541E}"/>
              </a:ext>
            </a:extLst>
          </p:cNvPr>
          <p:cNvSpPr txBox="1"/>
          <p:nvPr/>
        </p:nvSpPr>
        <p:spPr>
          <a:xfrm>
            <a:off x="441003" y="2202180"/>
            <a:ext cx="232031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Structures villageoises conservées</a:t>
            </a:r>
            <a:endParaRPr lang="fr-BE" sz="1100" dirty="0"/>
          </a:p>
        </p:txBody>
      </p:sp>
      <p:sp>
        <p:nvSpPr>
          <p:cNvPr id="74" name="ZoneTexte 73">
            <a:extLst>
              <a:ext uri="{FF2B5EF4-FFF2-40B4-BE49-F238E27FC236}">
                <a16:creationId xmlns:a16="http://schemas.microsoft.com/office/drawing/2014/main" id="{E6AC8DE4-3AE2-4541-8D18-73AC2A4D2038}"/>
              </a:ext>
            </a:extLst>
          </p:cNvPr>
          <p:cNvSpPr txBox="1"/>
          <p:nvPr/>
        </p:nvSpPr>
        <p:spPr>
          <a:xfrm>
            <a:off x="457319" y="2596175"/>
            <a:ext cx="232031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RGBSR</a:t>
            </a:r>
            <a:endParaRPr lang="fr-BE" sz="1100" dirty="0"/>
          </a:p>
        </p:txBody>
      </p:sp>
      <p:sp>
        <p:nvSpPr>
          <p:cNvPr id="76" name="Forme libre : forme 75">
            <a:extLst>
              <a:ext uri="{FF2B5EF4-FFF2-40B4-BE49-F238E27FC236}">
                <a16:creationId xmlns:a16="http://schemas.microsoft.com/office/drawing/2014/main" id="{339B8693-E436-41D8-9D27-A3817E174C86}"/>
              </a:ext>
            </a:extLst>
          </p:cNvPr>
          <p:cNvSpPr/>
          <p:nvPr/>
        </p:nvSpPr>
        <p:spPr>
          <a:xfrm>
            <a:off x="190950" y="2645743"/>
            <a:ext cx="235086" cy="196167"/>
          </a:xfrm>
          <a:custGeom>
            <a:avLst/>
            <a:gdLst>
              <a:gd name="connsiteX0" fmla="*/ 204899 w 424322"/>
              <a:gd name="connsiteY0" fmla="*/ 139009 h 387565"/>
              <a:gd name="connsiteX1" fmla="*/ 309674 w 424322"/>
              <a:gd name="connsiteY1" fmla="*/ 5659 h 387565"/>
              <a:gd name="connsiteX2" fmla="*/ 423974 w 424322"/>
              <a:gd name="connsiteY2" fmla="*/ 43759 h 387565"/>
              <a:gd name="connsiteX3" fmla="*/ 347774 w 424322"/>
              <a:gd name="connsiteY3" fmla="*/ 215209 h 387565"/>
              <a:gd name="connsiteX4" fmla="*/ 423974 w 424322"/>
              <a:gd name="connsiteY4" fmla="*/ 319984 h 387565"/>
              <a:gd name="connsiteX5" fmla="*/ 338249 w 424322"/>
              <a:gd name="connsiteY5" fmla="*/ 386659 h 387565"/>
              <a:gd name="connsiteX6" fmla="*/ 233474 w 424322"/>
              <a:gd name="connsiteY6" fmla="*/ 272359 h 387565"/>
              <a:gd name="connsiteX7" fmla="*/ 71549 w 424322"/>
              <a:gd name="connsiteY7" fmla="*/ 291409 h 387565"/>
              <a:gd name="connsiteX8" fmla="*/ 4874 w 424322"/>
              <a:gd name="connsiteY8" fmla="*/ 110434 h 387565"/>
              <a:gd name="connsiteX9" fmla="*/ 204899 w 424322"/>
              <a:gd name="connsiteY9" fmla="*/ 139009 h 3875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24322" h="387565">
                <a:moveTo>
                  <a:pt x="204899" y="139009"/>
                </a:moveTo>
                <a:cubicBezTo>
                  <a:pt x="255699" y="121547"/>
                  <a:pt x="273162" y="21534"/>
                  <a:pt x="309674" y="5659"/>
                </a:cubicBezTo>
                <a:cubicBezTo>
                  <a:pt x="346187" y="-10216"/>
                  <a:pt x="417624" y="8834"/>
                  <a:pt x="423974" y="43759"/>
                </a:cubicBezTo>
                <a:cubicBezTo>
                  <a:pt x="430324" y="78684"/>
                  <a:pt x="347774" y="169172"/>
                  <a:pt x="347774" y="215209"/>
                </a:cubicBezTo>
                <a:cubicBezTo>
                  <a:pt x="347774" y="261246"/>
                  <a:pt x="425562" y="291409"/>
                  <a:pt x="423974" y="319984"/>
                </a:cubicBezTo>
                <a:cubicBezTo>
                  <a:pt x="422387" y="348559"/>
                  <a:pt x="369999" y="394596"/>
                  <a:pt x="338249" y="386659"/>
                </a:cubicBezTo>
                <a:cubicBezTo>
                  <a:pt x="306499" y="378722"/>
                  <a:pt x="277924" y="288234"/>
                  <a:pt x="233474" y="272359"/>
                </a:cubicBezTo>
                <a:cubicBezTo>
                  <a:pt x="189024" y="256484"/>
                  <a:pt x="109649" y="318396"/>
                  <a:pt x="71549" y="291409"/>
                </a:cubicBezTo>
                <a:cubicBezTo>
                  <a:pt x="33449" y="264422"/>
                  <a:pt x="-15763" y="139009"/>
                  <a:pt x="4874" y="110434"/>
                </a:cubicBezTo>
                <a:cubicBezTo>
                  <a:pt x="25511" y="81859"/>
                  <a:pt x="154099" y="156471"/>
                  <a:pt x="204899" y="139009"/>
                </a:cubicBezTo>
                <a:close/>
              </a:path>
            </a:pathLst>
          </a:custGeom>
          <a:solidFill>
            <a:schemeClr val="accent4"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grpSp>
        <p:nvGrpSpPr>
          <p:cNvPr id="37" name="Groupe 36">
            <a:extLst>
              <a:ext uri="{FF2B5EF4-FFF2-40B4-BE49-F238E27FC236}">
                <a16:creationId xmlns:a16="http://schemas.microsoft.com/office/drawing/2014/main" id="{CBA193D4-6640-4671-9357-52327F9096E8}"/>
              </a:ext>
            </a:extLst>
          </p:cNvPr>
          <p:cNvGrpSpPr/>
          <p:nvPr/>
        </p:nvGrpSpPr>
        <p:grpSpPr>
          <a:xfrm>
            <a:off x="172996" y="2028408"/>
            <a:ext cx="299805" cy="454442"/>
            <a:chOff x="172996" y="2028408"/>
            <a:chExt cx="299805" cy="454442"/>
          </a:xfrm>
          <a:solidFill>
            <a:srgbClr val="FF0000"/>
          </a:solidFill>
        </p:grpSpPr>
        <p:sp>
          <p:nvSpPr>
            <p:cNvPr id="81" name="Forme libre : forme 80">
              <a:extLst>
                <a:ext uri="{FF2B5EF4-FFF2-40B4-BE49-F238E27FC236}">
                  <a16:creationId xmlns:a16="http://schemas.microsoft.com/office/drawing/2014/main" id="{09B0F94F-FAFA-4C91-9C42-DE12235BC7FE}"/>
                </a:ext>
              </a:extLst>
            </p:cNvPr>
            <p:cNvSpPr/>
            <p:nvPr/>
          </p:nvSpPr>
          <p:spPr>
            <a:xfrm>
              <a:off x="172996" y="2221481"/>
              <a:ext cx="281998" cy="261369"/>
            </a:xfrm>
            <a:custGeom>
              <a:avLst/>
              <a:gdLst>
                <a:gd name="connsiteX0" fmla="*/ 0 w 789298"/>
                <a:gd name="connsiteY0" fmla="*/ 374885 h 699134"/>
                <a:gd name="connsiteX1" fmla="*/ 61808 w 789298"/>
                <a:gd name="connsiteY1" fmla="*/ 436683 h 699134"/>
                <a:gd name="connsiteX2" fmla="*/ 108899 w 789298"/>
                <a:gd name="connsiteY2" fmla="*/ 392087 h 699134"/>
                <a:gd name="connsiteX3" fmla="*/ 108899 w 789298"/>
                <a:gd name="connsiteY3" fmla="*/ 698906 h 699134"/>
                <a:gd name="connsiteX4" fmla="*/ 347024 w 789298"/>
                <a:gd name="connsiteY4" fmla="*/ 699002 h 699134"/>
                <a:gd name="connsiteX5" fmla="*/ 347024 w 789298"/>
                <a:gd name="connsiteY5" fmla="*/ 461172 h 699134"/>
                <a:gd name="connsiteX6" fmla="*/ 442274 w 789298"/>
                <a:gd name="connsiteY6" fmla="*/ 461172 h 699134"/>
                <a:gd name="connsiteX7" fmla="*/ 442274 w 789298"/>
                <a:gd name="connsiteY7" fmla="*/ 699040 h 699134"/>
                <a:gd name="connsiteX8" fmla="*/ 680399 w 789298"/>
                <a:gd name="connsiteY8" fmla="*/ 699135 h 699134"/>
                <a:gd name="connsiteX9" fmla="*/ 680399 w 789298"/>
                <a:gd name="connsiteY9" fmla="*/ 391687 h 699134"/>
                <a:gd name="connsiteX10" fmla="*/ 727729 w 789298"/>
                <a:gd name="connsiteY10" fmla="*/ 436455 h 699134"/>
                <a:gd name="connsiteX11" fmla="*/ 789299 w 789298"/>
                <a:gd name="connsiteY11" fmla="*/ 374894 h 699134"/>
                <a:gd name="connsiteX12" fmla="*/ 394649 w 789298"/>
                <a:gd name="connsiteY12" fmla="*/ 0 h 699134"/>
                <a:gd name="connsiteX13" fmla="*/ 661349 w 789298"/>
                <a:gd name="connsiteY13" fmla="*/ 680085 h 699134"/>
                <a:gd name="connsiteX14" fmla="*/ 461324 w 789298"/>
                <a:gd name="connsiteY14" fmla="*/ 679999 h 699134"/>
                <a:gd name="connsiteX15" fmla="*/ 461324 w 789298"/>
                <a:gd name="connsiteY15" fmla="*/ 442122 h 699134"/>
                <a:gd name="connsiteX16" fmla="*/ 327974 w 789298"/>
                <a:gd name="connsiteY16" fmla="*/ 442122 h 699134"/>
                <a:gd name="connsiteX17" fmla="*/ 327974 w 789298"/>
                <a:gd name="connsiteY17" fmla="*/ 679942 h 699134"/>
                <a:gd name="connsiteX18" fmla="*/ 127949 w 789298"/>
                <a:gd name="connsiteY18" fmla="*/ 679866 h 699134"/>
                <a:gd name="connsiteX19" fmla="*/ 127949 w 789298"/>
                <a:gd name="connsiteY19" fmla="*/ 374047 h 699134"/>
                <a:gd name="connsiteX20" fmla="*/ 394649 w 789298"/>
                <a:gd name="connsiteY20" fmla="*/ 121482 h 699134"/>
                <a:gd name="connsiteX21" fmla="*/ 661349 w 789298"/>
                <a:gd name="connsiteY21" fmla="*/ 373675 h 699134"/>
                <a:gd name="connsiteX22" fmla="*/ 62170 w 789298"/>
                <a:gd name="connsiteY22" fmla="*/ 410108 h 699134"/>
                <a:gd name="connsiteX23" fmla="*/ 27299 w 789298"/>
                <a:gd name="connsiteY23" fmla="*/ 375285 h 699134"/>
                <a:gd name="connsiteX24" fmla="*/ 394649 w 789298"/>
                <a:gd name="connsiteY24" fmla="*/ 26251 h 699134"/>
                <a:gd name="connsiteX25" fmla="*/ 762000 w 789298"/>
                <a:gd name="connsiteY25" fmla="*/ 375285 h 699134"/>
                <a:gd name="connsiteX26" fmla="*/ 727358 w 789298"/>
                <a:gd name="connsiteY26" fmla="*/ 409880 h 699134"/>
                <a:gd name="connsiteX27" fmla="*/ 394649 w 789298"/>
                <a:gd name="connsiteY27" fmla="*/ 95250 h 699134"/>
                <a:gd name="connsiteX0" fmla="*/ 0 w 789299"/>
                <a:gd name="connsiteY0" fmla="*/ 374885 h 699135"/>
                <a:gd name="connsiteX1" fmla="*/ 61808 w 789299"/>
                <a:gd name="connsiteY1" fmla="*/ 436683 h 699135"/>
                <a:gd name="connsiteX2" fmla="*/ 108899 w 789299"/>
                <a:gd name="connsiteY2" fmla="*/ 392087 h 699135"/>
                <a:gd name="connsiteX3" fmla="*/ 108899 w 789299"/>
                <a:gd name="connsiteY3" fmla="*/ 698906 h 699135"/>
                <a:gd name="connsiteX4" fmla="*/ 347024 w 789299"/>
                <a:gd name="connsiteY4" fmla="*/ 699002 h 699135"/>
                <a:gd name="connsiteX5" fmla="*/ 347024 w 789299"/>
                <a:gd name="connsiteY5" fmla="*/ 461172 h 699135"/>
                <a:gd name="connsiteX6" fmla="*/ 442274 w 789299"/>
                <a:gd name="connsiteY6" fmla="*/ 461172 h 699135"/>
                <a:gd name="connsiteX7" fmla="*/ 442274 w 789299"/>
                <a:gd name="connsiteY7" fmla="*/ 699040 h 699135"/>
                <a:gd name="connsiteX8" fmla="*/ 680399 w 789299"/>
                <a:gd name="connsiteY8" fmla="*/ 699135 h 699135"/>
                <a:gd name="connsiteX9" fmla="*/ 680399 w 789299"/>
                <a:gd name="connsiteY9" fmla="*/ 391687 h 699135"/>
                <a:gd name="connsiteX10" fmla="*/ 727729 w 789299"/>
                <a:gd name="connsiteY10" fmla="*/ 436455 h 699135"/>
                <a:gd name="connsiteX11" fmla="*/ 789299 w 789299"/>
                <a:gd name="connsiteY11" fmla="*/ 374894 h 699135"/>
                <a:gd name="connsiteX12" fmla="*/ 394649 w 789299"/>
                <a:gd name="connsiteY12" fmla="*/ 0 h 699135"/>
                <a:gd name="connsiteX13" fmla="*/ 0 w 789299"/>
                <a:gd name="connsiteY13" fmla="*/ 374885 h 699135"/>
                <a:gd name="connsiteX14" fmla="*/ 661349 w 789299"/>
                <a:gd name="connsiteY14" fmla="*/ 680085 h 699135"/>
                <a:gd name="connsiteX15" fmla="*/ 461324 w 789299"/>
                <a:gd name="connsiteY15" fmla="*/ 679999 h 699135"/>
                <a:gd name="connsiteX16" fmla="*/ 461324 w 789299"/>
                <a:gd name="connsiteY16" fmla="*/ 442122 h 699135"/>
                <a:gd name="connsiteX17" fmla="*/ 327974 w 789299"/>
                <a:gd name="connsiteY17" fmla="*/ 679942 h 699135"/>
                <a:gd name="connsiteX18" fmla="*/ 127949 w 789299"/>
                <a:gd name="connsiteY18" fmla="*/ 679866 h 699135"/>
                <a:gd name="connsiteX19" fmla="*/ 127949 w 789299"/>
                <a:gd name="connsiteY19" fmla="*/ 374047 h 699135"/>
                <a:gd name="connsiteX20" fmla="*/ 394649 w 789299"/>
                <a:gd name="connsiteY20" fmla="*/ 121482 h 699135"/>
                <a:gd name="connsiteX21" fmla="*/ 661349 w 789299"/>
                <a:gd name="connsiteY21" fmla="*/ 373675 h 699135"/>
                <a:gd name="connsiteX22" fmla="*/ 661349 w 789299"/>
                <a:gd name="connsiteY22" fmla="*/ 680085 h 699135"/>
                <a:gd name="connsiteX23" fmla="*/ 62170 w 789299"/>
                <a:gd name="connsiteY23" fmla="*/ 410108 h 699135"/>
                <a:gd name="connsiteX24" fmla="*/ 27299 w 789299"/>
                <a:gd name="connsiteY24" fmla="*/ 375285 h 699135"/>
                <a:gd name="connsiteX25" fmla="*/ 394649 w 789299"/>
                <a:gd name="connsiteY25" fmla="*/ 26251 h 699135"/>
                <a:gd name="connsiteX26" fmla="*/ 762000 w 789299"/>
                <a:gd name="connsiteY26" fmla="*/ 375285 h 699135"/>
                <a:gd name="connsiteX27" fmla="*/ 727358 w 789299"/>
                <a:gd name="connsiteY27" fmla="*/ 409880 h 699135"/>
                <a:gd name="connsiteX28" fmla="*/ 394649 w 789299"/>
                <a:gd name="connsiteY28" fmla="*/ 95250 h 699135"/>
                <a:gd name="connsiteX29" fmla="*/ 62170 w 789299"/>
                <a:gd name="connsiteY29" fmla="*/ 410108 h 699135"/>
                <a:gd name="connsiteX0" fmla="*/ 0 w 789299"/>
                <a:gd name="connsiteY0" fmla="*/ 374885 h 699135"/>
                <a:gd name="connsiteX1" fmla="*/ 61808 w 789299"/>
                <a:gd name="connsiteY1" fmla="*/ 436683 h 699135"/>
                <a:gd name="connsiteX2" fmla="*/ 108899 w 789299"/>
                <a:gd name="connsiteY2" fmla="*/ 392087 h 699135"/>
                <a:gd name="connsiteX3" fmla="*/ 108899 w 789299"/>
                <a:gd name="connsiteY3" fmla="*/ 698906 h 699135"/>
                <a:gd name="connsiteX4" fmla="*/ 347024 w 789299"/>
                <a:gd name="connsiteY4" fmla="*/ 699002 h 699135"/>
                <a:gd name="connsiteX5" fmla="*/ 347024 w 789299"/>
                <a:gd name="connsiteY5" fmla="*/ 461172 h 699135"/>
                <a:gd name="connsiteX6" fmla="*/ 442274 w 789299"/>
                <a:gd name="connsiteY6" fmla="*/ 461172 h 699135"/>
                <a:gd name="connsiteX7" fmla="*/ 442274 w 789299"/>
                <a:gd name="connsiteY7" fmla="*/ 699040 h 699135"/>
                <a:gd name="connsiteX8" fmla="*/ 680399 w 789299"/>
                <a:gd name="connsiteY8" fmla="*/ 699135 h 699135"/>
                <a:gd name="connsiteX9" fmla="*/ 680399 w 789299"/>
                <a:gd name="connsiteY9" fmla="*/ 391687 h 699135"/>
                <a:gd name="connsiteX10" fmla="*/ 727729 w 789299"/>
                <a:gd name="connsiteY10" fmla="*/ 436455 h 699135"/>
                <a:gd name="connsiteX11" fmla="*/ 789299 w 789299"/>
                <a:gd name="connsiteY11" fmla="*/ 374894 h 699135"/>
                <a:gd name="connsiteX12" fmla="*/ 394649 w 789299"/>
                <a:gd name="connsiteY12" fmla="*/ 0 h 699135"/>
                <a:gd name="connsiteX13" fmla="*/ 0 w 789299"/>
                <a:gd name="connsiteY13" fmla="*/ 374885 h 699135"/>
                <a:gd name="connsiteX14" fmla="*/ 661349 w 789299"/>
                <a:gd name="connsiteY14" fmla="*/ 680085 h 699135"/>
                <a:gd name="connsiteX15" fmla="*/ 461324 w 789299"/>
                <a:gd name="connsiteY15" fmla="*/ 679999 h 699135"/>
                <a:gd name="connsiteX16" fmla="*/ 327974 w 789299"/>
                <a:gd name="connsiteY16" fmla="*/ 679942 h 699135"/>
                <a:gd name="connsiteX17" fmla="*/ 127949 w 789299"/>
                <a:gd name="connsiteY17" fmla="*/ 679866 h 699135"/>
                <a:gd name="connsiteX18" fmla="*/ 127949 w 789299"/>
                <a:gd name="connsiteY18" fmla="*/ 374047 h 699135"/>
                <a:gd name="connsiteX19" fmla="*/ 394649 w 789299"/>
                <a:gd name="connsiteY19" fmla="*/ 121482 h 699135"/>
                <a:gd name="connsiteX20" fmla="*/ 661349 w 789299"/>
                <a:gd name="connsiteY20" fmla="*/ 373675 h 699135"/>
                <a:gd name="connsiteX21" fmla="*/ 661349 w 789299"/>
                <a:gd name="connsiteY21" fmla="*/ 680085 h 699135"/>
                <a:gd name="connsiteX22" fmla="*/ 62170 w 789299"/>
                <a:gd name="connsiteY22" fmla="*/ 410108 h 699135"/>
                <a:gd name="connsiteX23" fmla="*/ 27299 w 789299"/>
                <a:gd name="connsiteY23" fmla="*/ 375285 h 699135"/>
                <a:gd name="connsiteX24" fmla="*/ 394649 w 789299"/>
                <a:gd name="connsiteY24" fmla="*/ 26251 h 699135"/>
                <a:gd name="connsiteX25" fmla="*/ 762000 w 789299"/>
                <a:gd name="connsiteY25" fmla="*/ 375285 h 699135"/>
                <a:gd name="connsiteX26" fmla="*/ 727358 w 789299"/>
                <a:gd name="connsiteY26" fmla="*/ 409880 h 699135"/>
                <a:gd name="connsiteX27" fmla="*/ 394649 w 789299"/>
                <a:gd name="connsiteY27" fmla="*/ 95250 h 699135"/>
                <a:gd name="connsiteX28" fmla="*/ 62170 w 789299"/>
                <a:gd name="connsiteY28" fmla="*/ 410108 h 699135"/>
                <a:gd name="connsiteX0" fmla="*/ 0 w 789299"/>
                <a:gd name="connsiteY0" fmla="*/ 374885 h 699135"/>
                <a:gd name="connsiteX1" fmla="*/ 61808 w 789299"/>
                <a:gd name="connsiteY1" fmla="*/ 436683 h 699135"/>
                <a:gd name="connsiteX2" fmla="*/ 108899 w 789299"/>
                <a:gd name="connsiteY2" fmla="*/ 392087 h 699135"/>
                <a:gd name="connsiteX3" fmla="*/ 108899 w 789299"/>
                <a:gd name="connsiteY3" fmla="*/ 698906 h 699135"/>
                <a:gd name="connsiteX4" fmla="*/ 347024 w 789299"/>
                <a:gd name="connsiteY4" fmla="*/ 699002 h 699135"/>
                <a:gd name="connsiteX5" fmla="*/ 442274 w 789299"/>
                <a:gd name="connsiteY5" fmla="*/ 461172 h 699135"/>
                <a:gd name="connsiteX6" fmla="*/ 442274 w 789299"/>
                <a:gd name="connsiteY6" fmla="*/ 699040 h 699135"/>
                <a:gd name="connsiteX7" fmla="*/ 680399 w 789299"/>
                <a:gd name="connsiteY7" fmla="*/ 699135 h 699135"/>
                <a:gd name="connsiteX8" fmla="*/ 680399 w 789299"/>
                <a:gd name="connsiteY8" fmla="*/ 391687 h 699135"/>
                <a:gd name="connsiteX9" fmla="*/ 727729 w 789299"/>
                <a:gd name="connsiteY9" fmla="*/ 436455 h 699135"/>
                <a:gd name="connsiteX10" fmla="*/ 789299 w 789299"/>
                <a:gd name="connsiteY10" fmla="*/ 374894 h 699135"/>
                <a:gd name="connsiteX11" fmla="*/ 394649 w 789299"/>
                <a:gd name="connsiteY11" fmla="*/ 0 h 699135"/>
                <a:gd name="connsiteX12" fmla="*/ 0 w 789299"/>
                <a:gd name="connsiteY12" fmla="*/ 374885 h 699135"/>
                <a:gd name="connsiteX13" fmla="*/ 661349 w 789299"/>
                <a:gd name="connsiteY13" fmla="*/ 680085 h 699135"/>
                <a:gd name="connsiteX14" fmla="*/ 461324 w 789299"/>
                <a:gd name="connsiteY14" fmla="*/ 679999 h 699135"/>
                <a:gd name="connsiteX15" fmla="*/ 327974 w 789299"/>
                <a:gd name="connsiteY15" fmla="*/ 679942 h 699135"/>
                <a:gd name="connsiteX16" fmla="*/ 127949 w 789299"/>
                <a:gd name="connsiteY16" fmla="*/ 679866 h 699135"/>
                <a:gd name="connsiteX17" fmla="*/ 127949 w 789299"/>
                <a:gd name="connsiteY17" fmla="*/ 374047 h 699135"/>
                <a:gd name="connsiteX18" fmla="*/ 394649 w 789299"/>
                <a:gd name="connsiteY18" fmla="*/ 121482 h 699135"/>
                <a:gd name="connsiteX19" fmla="*/ 661349 w 789299"/>
                <a:gd name="connsiteY19" fmla="*/ 373675 h 699135"/>
                <a:gd name="connsiteX20" fmla="*/ 661349 w 789299"/>
                <a:gd name="connsiteY20" fmla="*/ 680085 h 699135"/>
                <a:gd name="connsiteX21" fmla="*/ 62170 w 789299"/>
                <a:gd name="connsiteY21" fmla="*/ 410108 h 699135"/>
                <a:gd name="connsiteX22" fmla="*/ 27299 w 789299"/>
                <a:gd name="connsiteY22" fmla="*/ 375285 h 699135"/>
                <a:gd name="connsiteX23" fmla="*/ 394649 w 789299"/>
                <a:gd name="connsiteY23" fmla="*/ 26251 h 699135"/>
                <a:gd name="connsiteX24" fmla="*/ 762000 w 789299"/>
                <a:gd name="connsiteY24" fmla="*/ 375285 h 699135"/>
                <a:gd name="connsiteX25" fmla="*/ 727358 w 789299"/>
                <a:gd name="connsiteY25" fmla="*/ 409880 h 699135"/>
                <a:gd name="connsiteX26" fmla="*/ 394649 w 789299"/>
                <a:gd name="connsiteY26" fmla="*/ 95250 h 699135"/>
                <a:gd name="connsiteX27" fmla="*/ 62170 w 789299"/>
                <a:gd name="connsiteY27" fmla="*/ 410108 h 699135"/>
                <a:gd name="connsiteX0" fmla="*/ 0 w 789299"/>
                <a:gd name="connsiteY0" fmla="*/ 374885 h 699135"/>
                <a:gd name="connsiteX1" fmla="*/ 61808 w 789299"/>
                <a:gd name="connsiteY1" fmla="*/ 436683 h 699135"/>
                <a:gd name="connsiteX2" fmla="*/ 108899 w 789299"/>
                <a:gd name="connsiteY2" fmla="*/ 392087 h 699135"/>
                <a:gd name="connsiteX3" fmla="*/ 108899 w 789299"/>
                <a:gd name="connsiteY3" fmla="*/ 698906 h 699135"/>
                <a:gd name="connsiteX4" fmla="*/ 347024 w 789299"/>
                <a:gd name="connsiteY4" fmla="*/ 699002 h 699135"/>
                <a:gd name="connsiteX5" fmla="*/ 442274 w 789299"/>
                <a:gd name="connsiteY5" fmla="*/ 699040 h 699135"/>
                <a:gd name="connsiteX6" fmla="*/ 680399 w 789299"/>
                <a:gd name="connsiteY6" fmla="*/ 699135 h 699135"/>
                <a:gd name="connsiteX7" fmla="*/ 680399 w 789299"/>
                <a:gd name="connsiteY7" fmla="*/ 391687 h 699135"/>
                <a:gd name="connsiteX8" fmla="*/ 727729 w 789299"/>
                <a:gd name="connsiteY8" fmla="*/ 436455 h 699135"/>
                <a:gd name="connsiteX9" fmla="*/ 789299 w 789299"/>
                <a:gd name="connsiteY9" fmla="*/ 374894 h 699135"/>
                <a:gd name="connsiteX10" fmla="*/ 394649 w 789299"/>
                <a:gd name="connsiteY10" fmla="*/ 0 h 699135"/>
                <a:gd name="connsiteX11" fmla="*/ 0 w 789299"/>
                <a:gd name="connsiteY11" fmla="*/ 374885 h 699135"/>
                <a:gd name="connsiteX12" fmla="*/ 661349 w 789299"/>
                <a:gd name="connsiteY12" fmla="*/ 680085 h 699135"/>
                <a:gd name="connsiteX13" fmla="*/ 461324 w 789299"/>
                <a:gd name="connsiteY13" fmla="*/ 679999 h 699135"/>
                <a:gd name="connsiteX14" fmla="*/ 327974 w 789299"/>
                <a:gd name="connsiteY14" fmla="*/ 679942 h 699135"/>
                <a:gd name="connsiteX15" fmla="*/ 127949 w 789299"/>
                <a:gd name="connsiteY15" fmla="*/ 679866 h 699135"/>
                <a:gd name="connsiteX16" fmla="*/ 127949 w 789299"/>
                <a:gd name="connsiteY16" fmla="*/ 374047 h 699135"/>
                <a:gd name="connsiteX17" fmla="*/ 394649 w 789299"/>
                <a:gd name="connsiteY17" fmla="*/ 121482 h 699135"/>
                <a:gd name="connsiteX18" fmla="*/ 661349 w 789299"/>
                <a:gd name="connsiteY18" fmla="*/ 373675 h 699135"/>
                <a:gd name="connsiteX19" fmla="*/ 661349 w 789299"/>
                <a:gd name="connsiteY19" fmla="*/ 680085 h 699135"/>
                <a:gd name="connsiteX20" fmla="*/ 62170 w 789299"/>
                <a:gd name="connsiteY20" fmla="*/ 410108 h 699135"/>
                <a:gd name="connsiteX21" fmla="*/ 27299 w 789299"/>
                <a:gd name="connsiteY21" fmla="*/ 375285 h 699135"/>
                <a:gd name="connsiteX22" fmla="*/ 394649 w 789299"/>
                <a:gd name="connsiteY22" fmla="*/ 26251 h 699135"/>
                <a:gd name="connsiteX23" fmla="*/ 762000 w 789299"/>
                <a:gd name="connsiteY23" fmla="*/ 375285 h 699135"/>
                <a:gd name="connsiteX24" fmla="*/ 727358 w 789299"/>
                <a:gd name="connsiteY24" fmla="*/ 409880 h 699135"/>
                <a:gd name="connsiteX25" fmla="*/ 394649 w 789299"/>
                <a:gd name="connsiteY25" fmla="*/ 95250 h 699135"/>
                <a:gd name="connsiteX26" fmla="*/ 62170 w 789299"/>
                <a:gd name="connsiteY26" fmla="*/ 410108 h 699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789299" h="699135">
                  <a:moveTo>
                    <a:pt x="0" y="374885"/>
                  </a:moveTo>
                  <a:lnTo>
                    <a:pt x="61808" y="436683"/>
                  </a:lnTo>
                  <a:lnTo>
                    <a:pt x="108899" y="392087"/>
                  </a:lnTo>
                  <a:lnTo>
                    <a:pt x="108899" y="698906"/>
                  </a:lnTo>
                  <a:lnTo>
                    <a:pt x="347024" y="699002"/>
                  </a:lnTo>
                  <a:lnTo>
                    <a:pt x="442274" y="699040"/>
                  </a:lnTo>
                  <a:lnTo>
                    <a:pt x="680399" y="699135"/>
                  </a:lnTo>
                  <a:lnTo>
                    <a:pt x="680399" y="391687"/>
                  </a:lnTo>
                  <a:lnTo>
                    <a:pt x="727729" y="436455"/>
                  </a:lnTo>
                  <a:lnTo>
                    <a:pt x="789299" y="374894"/>
                  </a:lnTo>
                  <a:lnTo>
                    <a:pt x="394649" y="0"/>
                  </a:lnTo>
                  <a:lnTo>
                    <a:pt x="0" y="374885"/>
                  </a:lnTo>
                  <a:close/>
                  <a:moveTo>
                    <a:pt x="661349" y="680085"/>
                  </a:moveTo>
                  <a:lnTo>
                    <a:pt x="461324" y="679999"/>
                  </a:lnTo>
                  <a:lnTo>
                    <a:pt x="327974" y="679942"/>
                  </a:lnTo>
                  <a:lnTo>
                    <a:pt x="127949" y="679866"/>
                  </a:lnTo>
                  <a:lnTo>
                    <a:pt x="127949" y="374047"/>
                  </a:lnTo>
                  <a:lnTo>
                    <a:pt x="394649" y="121482"/>
                  </a:lnTo>
                  <a:lnTo>
                    <a:pt x="661349" y="373675"/>
                  </a:lnTo>
                  <a:lnTo>
                    <a:pt x="661349" y="680085"/>
                  </a:lnTo>
                  <a:close/>
                  <a:moveTo>
                    <a:pt x="62170" y="410108"/>
                  </a:moveTo>
                  <a:lnTo>
                    <a:pt x="27299" y="375285"/>
                  </a:lnTo>
                  <a:lnTo>
                    <a:pt x="394649" y="26251"/>
                  </a:lnTo>
                  <a:lnTo>
                    <a:pt x="762000" y="375285"/>
                  </a:lnTo>
                  <a:lnTo>
                    <a:pt x="727358" y="409880"/>
                  </a:lnTo>
                  <a:lnTo>
                    <a:pt x="394649" y="95250"/>
                  </a:lnTo>
                  <a:lnTo>
                    <a:pt x="62170" y="410108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BE"/>
            </a:p>
          </p:txBody>
        </p:sp>
        <p:pic>
          <p:nvPicPr>
            <p:cNvPr id="28" name="Graphique 27" descr="Main protectrice avec un remplissage uni">
              <a:extLst>
                <a:ext uri="{FF2B5EF4-FFF2-40B4-BE49-F238E27FC236}">
                  <a16:creationId xmlns:a16="http://schemas.microsoft.com/office/drawing/2014/main" id="{1CFF2744-BC76-4AB7-868E-96D8ED74288E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p:blipFill>
          <p:spPr>
            <a:xfrm>
              <a:off x="190803" y="2028408"/>
              <a:ext cx="281998" cy="281998"/>
            </a:xfrm>
            <a:prstGeom prst="rect">
              <a:avLst/>
            </a:prstGeom>
          </p:spPr>
        </p:pic>
      </p:grpSp>
      <p:sp>
        <p:nvSpPr>
          <p:cNvPr id="36" name="Forme libre : forme 35">
            <a:extLst>
              <a:ext uri="{FF2B5EF4-FFF2-40B4-BE49-F238E27FC236}">
                <a16:creationId xmlns:a16="http://schemas.microsoft.com/office/drawing/2014/main" id="{B4AE6CAC-FC1A-4229-A83B-3BEC1C516741}"/>
              </a:ext>
            </a:extLst>
          </p:cNvPr>
          <p:cNvSpPr/>
          <p:nvPr/>
        </p:nvSpPr>
        <p:spPr>
          <a:xfrm>
            <a:off x="5476013" y="660285"/>
            <a:ext cx="2285262" cy="2621853"/>
          </a:xfrm>
          <a:custGeom>
            <a:avLst/>
            <a:gdLst>
              <a:gd name="connsiteX0" fmla="*/ 1148102 w 2289501"/>
              <a:gd name="connsiteY0" fmla="*/ 339840 h 2621853"/>
              <a:gd name="connsiteX1" fmla="*/ 1481477 w 2289501"/>
              <a:gd name="connsiteY1" fmla="*/ 25515 h 2621853"/>
              <a:gd name="connsiteX2" fmla="*/ 1843427 w 2289501"/>
              <a:gd name="connsiteY2" fmla="*/ 92190 h 2621853"/>
              <a:gd name="connsiteX3" fmla="*/ 2214902 w 2289501"/>
              <a:gd name="connsiteY3" fmla="*/ 673215 h 2621853"/>
              <a:gd name="connsiteX4" fmla="*/ 2281577 w 2289501"/>
              <a:gd name="connsiteY4" fmla="*/ 1301865 h 2621853"/>
              <a:gd name="connsiteX5" fmla="*/ 2100602 w 2289501"/>
              <a:gd name="connsiteY5" fmla="*/ 1997190 h 2621853"/>
              <a:gd name="connsiteX6" fmla="*/ 1243352 w 2289501"/>
              <a:gd name="connsiteY6" fmla="*/ 2511540 h 2621853"/>
              <a:gd name="connsiteX7" fmla="*/ 119402 w 2289501"/>
              <a:gd name="connsiteY7" fmla="*/ 2568690 h 2621853"/>
              <a:gd name="connsiteX8" fmla="*/ 109877 w 2289501"/>
              <a:gd name="connsiteY8" fmla="*/ 1882890 h 2621853"/>
              <a:gd name="connsiteX9" fmla="*/ 805202 w 2289501"/>
              <a:gd name="connsiteY9" fmla="*/ 1673340 h 2621853"/>
              <a:gd name="connsiteX10" fmla="*/ 1510052 w 2289501"/>
              <a:gd name="connsiteY10" fmla="*/ 1511415 h 2621853"/>
              <a:gd name="connsiteX11" fmla="*/ 1471952 w 2289501"/>
              <a:gd name="connsiteY11" fmla="*/ 882765 h 2621853"/>
              <a:gd name="connsiteX12" fmla="*/ 1157627 w 2289501"/>
              <a:gd name="connsiteY12" fmla="*/ 463665 h 2621853"/>
              <a:gd name="connsiteX13" fmla="*/ 1148102 w 2289501"/>
              <a:gd name="connsiteY13" fmla="*/ 339840 h 2621853"/>
              <a:gd name="connsiteX0" fmla="*/ 1148102 w 2289501"/>
              <a:gd name="connsiteY0" fmla="*/ 339840 h 2621853"/>
              <a:gd name="connsiteX1" fmla="*/ 1481477 w 2289501"/>
              <a:gd name="connsiteY1" fmla="*/ 25515 h 2621853"/>
              <a:gd name="connsiteX2" fmla="*/ 1843427 w 2289501"/>
              <a:gd name="connsiteY2" fmla="*/ 92190 h 2621853"/>
              <a:gd name="connsiteX3" fmla="*/ 2214902 w 2289501"/>
              <a:gd name="connsiteY3" fmla="*/ 673215 h 2621853"/>
              <a:gd name="connsiteX4" fmla="*/ 2281577 w 2289501"/>
              <a:gd name="connsiteY4" fmla="*/ 1301865 h 2621853"/>
              <a:gd name="connsiteX5" fmla="*/ 2100602 w 2289501"/>
              <a:gd name="connsiteY5" fmla="*/ 1997190 h 2621853"/>
              <a:gd name="connsiteX6" fmla="*/ 1243352 w 2289501"/>
              <a:gd name="connsiteY6" fmla="*/ 2511540 h 2621853"/>
              <a:gd name="connsiteX7" fmla="*/ 119402 w 2289501"/>
              <a:gd name="connsiteY7" fmla="*/ 2568690 h 2621853"/>
              <a:gd name="connsiteX8" fmla="*/ 109877 w 2289501"/>
              <a:gd name="connsiteY8" fmla="*/ 1882890 h 2621853"/>
              <a:gd name="connsiteX9" fmla="*/ 805202 w 2289501"/>
              <a:gd name="connsiteY9" fmla="*/ 1673340 h 2621853"/>
              <a:gd name="connsiteX10" fmla="*/ 1510052 w 2289501"/>
              <a:gd name="connsiteY10" fmla="*/ 1511415 h 2621853"/>
              <a:gd name="connsiteX11" fmla="*/ 995702 w 2289501"/>
              <a:gd name="connsiteY11" fmla="*/ 968490 h 2621853"/>
              <a:gd name="connsiteX12" fmla="*/ 1157627 w 2289501"/>
              <a:gd name="connsiteY12" fmla="*/ 463665 h 2621853"/>
              <a:gd name="connsiteX13" fmla="*/ 1148102 w 2289501"/>
              <a:gd name="connsiteY13" fmla="*/ 339840 h 2621853"/>
              <a:gd name="connsiteX0" fmla="*/ 1148102 w 2289501"/>
              <a:gd name="connsiteY0" fmla="*/ 339840 h 2621853"/>
              <a:gd name="connsiteX1" fmla="*/ 1481477 w 2289501"/>
              <a:gd name="connsiteY1" fmla="*/ 25515 h 2621853"/>
              <a:gd name="connsiteX2" fmla="*/ 1843427 w 2289501"/>
              <a:gd name="connsiteY2" fmla="*/ 92190 h 2621853"/>
              <a:gd name="connsiteX3" fmla="*/ 2214902 w 2289501"/>
              <a:gd name="connsiteY3" fmla="*/ 673215 h 2621853"/>
              <a:gd name="connsiteX4" fmla="*/ 2281577 w 2289501"/>
              <a:gd name="connsiteY4" fmla="*/ 1301865 h 2621853"/>
              <a:gd name="connsiteX5" fmla="*/ 2100602 w 2289501"/>
              <a:gd name="connsiteY5" fmla="*/ 1997190 h 2621853"/>
              <a:gd name="connsiteX6" fmla="*/ 1243352 w 2289501"/>
              <a:gd name="connsiteY6" fmla="*/ 2511540 h 2621853"/>
              <a:gd name="connsiteX7" fmla="*/ 119402 w 2289501"/>
              <a:gd name="connsiteY7" fmla="*/ 2568690 h 2621853"/>
              <a:gd name="connsiteX8" fmla="*/ 109877 w 2289501"/>
              <a:gd name="connsiteY8" fmla="*/ 1882890 h 2621853"/>
              <a:gd name="connsiteX9" fmla="*/ 805202 w 2289501"/>
              <a:gd name="connsiteY9" fmla="*/ 1673340 h 2621853"/>
              <a:gd name="connsiteX10" fmla="*/ 1510052 w 2289501"/>
              <a:gd name="connsiteY10" fmla="*/ 1511415 h 2621853"/>
              <a:gd name="connsiteX11" fmla="*/ 995702 w 2289501"/>
              <a:gd name="connsiteY11" fmla="*/ 968490 h 2621853"/>
              <a:gd name="connsiteX12" fmla="*/ 1148102 w 2289501"/>
              <a:gd name="connsiteY12" fmla="*/ 339840 h 2621853"/>
              <a:gd name="connsiteX0" fmla="*/ 1148102 w 2289501"/>
              <a:gd name="connsiteY0" fmla="*/ 339840 h 2621853"/>
              <a:gd name="connsiteX1" fmla="*/ 1481477 w 2289501"/>
              <a:gd name="connsiteY1" fmla="*/ 25515 h 2621853"/>
              <a:gd name="connsiteX2" fmla="*/ 1843427 w 2289501"/>
              <a:gd name="connsiteY2" fmla="*/ 92190 h 2621853"/>
              <a:gd name="connsiteX3" fmla="*/ 2214902 w 2289501"/>
              <a:gd name="connsiteY3" fmla="*/ 673215 h 2621853"/>
              <a:gd name="connsiteX4" fmla="*/ 2281577 w 2289501"/>
              <a:gd name="connsiteY4" fmla="*/ 1301865 h 2621853"/>
              <a:gd name="connsiteX5" fmla="*/ 2100602 w 2289501"/>
              <a:gd name="connsiteY5" fmla="*/ 1997190 h 2621853"/>
              <a:gd name="connsiteX6" fmla="*/ 1243352 w 2289501"/>
              <a:gd name="connsiteY6" fmla="*/ 2511540 h 2621853"/>
              <a:gd name="connsiteX7" fmla="*/ 119402 w 2289501"/>
              <a:gd name="connsiteY7" fmla="*/ 2568690 h 2621853"/>
              <a:gd name="connsiteX8" fmla="*/ 109877 w 2289501"/>
              <a:gd name="connsiteY8" fmla="*/ 1882890 h 2621853"/>
              <a:gd name="connsiteX9" fmla="*/ 805202 w 2289501"/>
              <a:gd name="connsiteY9" fmla="*/ 1673340 h 2621853"/>
              <a:gd name="connsiteX10" fmla="*/ 1510052 w 2289501"/>
              <a:gd name="connsiteY10" fmla="*/ 1511415 h 2621853"/>
              <a:gd name="connsiteX11" fmla="*/ 1090952 w 2289501"/>
              <a:gd name="connsiteY11" fmla="*/ 1044690 h 2621853"/>
              <a:gd name="connsiteX12" fmla="*/ 1148102 w 2289501"/>
              <a:gd name="connsiteY12" fmla="*/ 339840 h 2621853"/>
              <a:gd name="connsiteX0" fmla="*/ 1148102 w 2289501"/>
              <a:gd name="connsiteY0" fmla="*/ 339840 h 2621853"/>
              <a:gd name="connsiteX1" fmla="*/ 1481477 w 2289501"/>
              <a:gd name="connsiteY1" fmla="*/ 25515 h 2621853"/>
              <a:gd name="connsiteX2" fmla="*/ 1843427 w 2289501"/>
              <a:gd name="connsiteY2" fmla="*/ 92190 h 2621853"/>
              <a:gd name="connsiteX3" fmla="*/ 2214902 w 2289501"/>
              <a:gd name="connsiteY3" fmla="*/ 673215 h 2621853"/>
              <a:gd name="connsiteX4" fmla="*/ 2281577 w 2289501"/>
              <a:gd name="connsiteY4" fmla="*/ 1301865 h 2621853"/>
              <a:gd name="connsiteX5" fmla="*/ 2100602 w 2289501"/>
              <a:gd name="connsiteY5" fmla="*/ 1997190 h 2621853"/>
              <a:gd name="connsiteX6" fmla="*/ 1243352 w 2289501"/>
              <a:gd name="connsiteY6" fmla="*/ 2511540 h 2621853"/>
              <a:gd name="connsiteX7" fmla="*/ 119402 w 2289501"/>
              <a:gd name="connsiteY7" fmla="*/ 2568690 h 2621853"/>
              <a:gd name="connsiteX8" fmla="*/ 109877 w 2289501"/>
              <a:gd name="connsiteY8" fmla="*/ 1882890 h 2621853"/>
              <a:gd name="connsiteX9" fmla="*/ 805202 w 2289501"/>
              <a:gd name="connsiteY9" fmla="*/ 1673340 h 2621853"/>
              <a:gd name="connsiteX10" fmla="*/ 1081427 w 2289501"/>
              <a:gd name="connsiteY10" fmla="*/ 1463790 h 2621853"/>
              <a:gd name="connsiteX11" fmla="*/ 1090952 w 2289501"/>
              <a:gd name="connsiteY11" fmla="*/ 1044690 h 2621853"/>
              <a:gd name="connsiteX12" fmla="*/ 1148102 w 2289501"/>
              <a:gd name="connsiteY12" fmla="*/ 339840 h 2621853"/>
              <a:gd name="connsiteX0" fmla="*/ 1148102 w 2289501"/>
              <a:gd name="connsiteY0" fmla="*/ 339840 h 2621853"/>
              <a:gd name="connsiteX1" fmla="*/ 1481477 w 2289501"/>
              <a:gd name="connsiteY1" fmla="*/ 25515 h 2621853"/>
              <a:gd name="connsiteX2" fmla="*/ 1843427 w 2289501"/>
              <a:gd name="connsiteY2" fmla="*/ 92190 h 2621853"/>
              <a:gd name="connsiteX3" fmla="*/ 2214902 w 2289501"/>
              <a:gd name="connsiteY3" fmla="*/ 673215 h 2621853"/>
              <a:gd name="connsiteX4" fmla="*/ 2281577 w 2289501"/>
              <a:gd name="connsiteY4" fmla="*/ 1301865 h 2621853"/>
              <a:gd name="connsiteX5" fmla="*/ 2100602 w 2289501"/>
              <a:gd name="connsiteY5" fmla="*/ 1997190 h 2621853"/>
              <a:gd name="connsiteX6" fmla="*/ 1243352 w 2289501"/>
              <a:gd name="connsiteY6" fmla="*/ 2511540 h 2621853"/>
              <a:gd name="connsiteX7" fmla="*/ 119402 w 2289501"/>
              <a:gd name="connsiteY7" fmla="*/ 2568690 h 2621853"/>
              <a:gd name="connsiteX8" fmla="*/ 109877 w 2289501"/>
              <a:gd name="connsiteY8" fmla="*/ 1882890 h 2621853"/>
              <a:gd name="connsiteX9" fmla="*/ 805202 w 2289501"/>
              <a:gd name="connsiteY9" fmla="*/ 1673340 h 2621853"/>
              <a:gd name="connsiteX10" fmla="*/ 1119527 w 2289501"/>
              <a:gd name="connsiteY10" fmla="*/ 1330440 h 2621853"/>
              <a:gd name="connsiteX11" fmla="*/ 1090952 w 2289501"/>
              <a:gd name="connsiteY11" fmla="*/ 1044690 h 2621853"/>
              <a:gd name="connsiteX12" fmla="*/ 1148102 w 2289501"/>
              <a:gd name="connsiteY12" fmla="*/ 339840 h 2621853"/>
              <a:gd name="connsiteX0" fmla="*/ 1143863 w 2285262"/>
              <a:gd name="connsiteY0" fmla="*/ 339840 h 2621853"/>
              <a:gd name="connsiteX1" fmla="*/ 1477238 w 2285262"/>
              <a:gd name="connsiteY1" fmla="*/ 25515 h 2621853"/>
              <a:gd name="connsiteX2" fmla="*/ 1839188 w 2285262"/>
              <a:gd name="connsiteY2" fmla="*/ 92190 h 2621853"/>
              <a:gd name="connsiteX3" fmla="*/ 2210663 w 2285262"/>
              <a:gd name="connsiteY3" fmla="*/ 673215 h 2621853"/>
              <a:gd name="connsiteX4" fmla="*/ 2277338 w 2285262"/>
              <a:gd name="connsiteY4" fmla="*/ 1301865 h 2621853"/>
              <a:gd name="connsiteX5" fmla="*/ 2096363 w 2285262"/>
              <a:gd name="connsiteY5" fmla="*/ 1997190 h 2621853"/>
              <a:gd name="connsiteX6" fmla="*/ 1239113 w 2285262"/>
              <a:gd name="connsiteY6" fmla="*/ 2511540 h 2621853"/>
              <a:gd name="connsiteX7" fmla="*/ 115163 w 2285262"/>
              <a:gd name="connsiteY7" fmla="*/ 2568690 h 2621853"/>
              <a:gd name="connsiteX8" fmla="*/ 105638 w 2285262"/>
              <a:gd name="connsiteY8" fmla="*/ 1882890 h 2621853"/>
              <a:gd name="connsiteX9" fmla="*/ 724763 w 2285262"/>
              <a:gd name="connsiteY9" fmla="*/ 1654290 h 2621853"/>
              <a:gd name="connsiteX10" fmla="*/ 1115288 w 2285262"/>
              <a:gd name="connsiteY10" fmla="*/ 1330440 h 2621853"/>
              <a:gd name="connsiteX11" fmla="*/ 1086713 w 2285262"/>
              <a:gd name="connsiteY11" fmla="*/ 1044690 h 2621853"/>
              <a:gd name="connsiteX12" fmla="*/ 1143863 w 2285262"/>
              <a:gd name="connsiteY12" fmla="*/ 339840 h 2621853"/>
              <a:gd name="connsiteX0" fmla="*/ 1143863 w 2285262"/>
              <a:gd name="connsiteY0" fmla="*/ 339840 h 2621853"/>
              <a:gd name="connsiteX1" fmla="*/ 1477238 w 2285262"/>
              <a:gd name="connsiteY1" fmla="*/ 25515 h 2621853"/>
              <a:gd name="connsiteX2" fmla="*/ 1839188 w 2285262"/>
              <a:gd name="connsiteY2" fmla="*/ 92190 h 2621853"/>
              <a:gd name="connsiteX3" fmla="*/ 2210663 w 2285262"/>
              <a:gd name="connsiteY3" fmla="*/ 673215 h 2621853"/>
              <a:gd name="connsiteX4" fmla="*/ 2277338 w 2285262"/>
              <a:gd name="connsiteY4" fmla="*/ 1301865 h 2621853"/>
              <a:gd name="connsiteX5" fmla="*/ 2096363 w 2285262"/>
              <a:gd name="connsiteY5" fmla="*/ 1997190 h 2621853"/>
              <a:gd name="connsiteX6" fmla="*/ 1239113 w 2285262"/>
              <a:gd name="connsiteY6" fmla="*/ 2511540 h 2621853"/>
              <a:gd name="connsiteX7" fmla="*/ 115163 w 2285262"/>
              <a:gd name="connsiteY7" fmla="*/ 2568690 h 2621853"/>
              <a:gd name="connsiteX8" fmla="*/ 105638 w 2285262"/>
              <a:gd name="connsiteY8" fmla="*/ 1882890 h 2621853"/>
              <a:gd name="connsiteX9" fmla="*/ 724763 w 2285262"/>
              <a:gd name="connsiteY9" fmla="*/ 1654290 h 2621853"/>
              <a:gd name="connsiteX10" fmla="*/ 1020038 w 2285262"/>
              <a:gd name="connsiteY10" fmla="*/ 1359015 h 2621853"/>
              <a:gd name="connsiteX11" fmla="*/ 1086713 w 2285262"/>
              <a:gd name="connsiteY11" fmla="*/ 1044690 h 2621853"/>
              <a:gd name="connsiteX12" fmla="*/ 1143863 w 2285262"/>
              <a:gd name="connsiteY12" fmla="*/ 339840 h 26218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2285262" h="2621853">
                <a:moveTo>
                  <a:pt x="1143863" y="339840"/>
                </a:moveTo>
                <a:cubicBezTo>
                  <a:pt x="1208950" y="169978"/>
                  <a:pt x="1361351" y="66790"/>
                  <a:pt x="1477238" y="25515"/>
                </a:cubicBezTo>
                <a:cubicBezTo>
                  <a:pt x="1593125" y="-15760"/>
                  <a:pt x="1716951" y="-15760"/>
                  <a:pt x="1839188" y="92190"/>
                </a:cubicBezTo>
                <a:cubicBezTo>
                  <a:pt x="1961425" y="200140"/>
                  <a:pt x="2137638" y="471603"/>
                  <a:pt x="2210663" y="673215"/>
                </a:cubicBezTo>
                <a:cubicBezTo>
                  <a:pt x="2283688" y="874828"/>
                  <a:pt x="2296388" y="1081203"/>
                  <a:pt x="2277338" y="1301865"/>
                </a:cubicBezTo>
                <a:cubicBezTo>
                  <a:pt x="2258288" y="1522527"/>
                  <a:pt x="2269400" y="1795578"/>
                  <a:pt x="2096363" y="1997190"/>
                </a:cubicBezTo>
                <a:cubicBezTo>
                  <a:pt x="1923326" y="2198802"/>
                  <a:pt x="1569313" y="2416290"/>
                  <a:pt x="1239113" y="2511540"/>
                </a:cubicBezTo>
                <a:cubicBezTo>
                  <a:pt x="908913" y="2606790"/>
                  <a:pt x="304075" y="2673465"/>
                  <a:pt x="115163" y="2568690"/>
                </a:cubicBezTo>
                <a:cubicBezTo>
                  <a:pt x="-73749" y="2463915"/>
                  <a:pt x="4038" y="2035290"/>
                  <a:pt x="105638" y="1882890"/>
                </a:cubicBezTo>
                <a:cubicBezTo>
                  <a:pt x="207238" y="1730490"/>
                  <a:pt x="572363" y="1741603"/>
                  <a:pt x="724763" y="1654290"/>
                </a:cubicBezTo>
                <a:cubicBezTo>
                  <a:pt x="877163" y="1566977"/>
                  <a:pt x="959713" y="1460615"/>
                  <a:pt x="1020038" y="1359015"/>
                </a:cubicBezTo>
                <a:cubicBezTo>
                  <a:pt x="1080363" y="1257415"/>
                  <a:pt x="1145450" y="1219315"/>
                  <a:pt x="1086713" y="1044690"/>
                </a:cubicBezTo>
                <a:cubicBezTo>
                  <a:pt x="1026388" y="849428"/>
                  <a:pt x="1078776" y="509702"/>
                  <a:pt x="1143863" y="339840"/>
                </a:cubicBezTo>
                <a:close/>
              </a:path>
            </a:pathLst>
          </a:custGeom>
          <a:noFill/>
          <a:ln w="19050">
            <a:solidFill>
              <a:srgbClr val="DA2837"/>
            </a:solidFill>
            <a:prstDash val="lg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grpSp>
        <p:nvGrpSpPr>
          <p:cNvPr id="82" name="Groupe 81">
            <a:extLst>
              <a:ext uri="{FF2B5EF4-FFF2-40B4-BE49-F238E27FC236}">
                <a16:creationId xmlns:a16="http://schemas.microsoft.com/office/drawing/2014/main" id="{D269BF3D-4DDC-402C-AEAC-F854541F2D49}"/>
              </a:ext>
            </a:extLst>
          </p:cNvPr>
          <p:cNvGrpSpPr/>
          <p:nvPr/>
        </p:nvGrpSpPr>
        <p:grpSpPr>
          <a:xfrm>
            <a:off x="6693321" y="1856581"/>
            <a:ext cx="545680" cy="796132"/>
            <a:chOff x="172996" y="2028408"/>
            <a:chExt cx="299805" cy="454442"/>
          </a:xfrm>
          <a:solidFill>
            <a:srgbClr val="FF0000"/>
          </a:solidFill>
        </p:grpSpPr>
        <p:sp>
          <p:nvSpPr>
            <p:cNvPr id="85" name="Forme libre : forme 84">
              <a:extLst>
                <a:ext uri="{FF2B5EF4-FFF2-40B4-BE49-F238E27FC236}">
                  <a16:creationId xmlns:a16="http://schemas.microsoft.com/office/drawing/2014/main" id="{45AAE0C4-D677-430D-83C1-F4A563713B86}"/>
                </a:ext>
              </a:extLst>
            </p:cNvPr>
            <p:cNvSpPr/>
            <p:nvPr/>
          </p:nvSpPr>
          <p:spPr>
            <a:xfrm>
              <a:off x="172996" y="2221481"/>
              <a:ext cx="281998" cy="261369"/>
            </a:xfrm>
            <a:custGeom>
              <a:avLst/>
              <a:gdLst>
                <a:gd name="connsiteX0" fmla="*/ 0 w 789298"/>
                <a:gd name="connsiteY0" fmla="*/ 374885 h 699134"/>
                <a:gd name="connsiteX1" fmla="*/ 61808 w 789298"/>
                <a:gd name="connsiteY1" fmla="*/ 436683 h 699134"/>
                <a:gd name="connsiteX2" fmla="*/ 108899 w 789298"/>
                <a:gd name="connsiteY2" fmla="*/ 392087 h 699134"/>
                <a:gd name="connsiteX3" fmla="*/ 108899 w 789298"/>
                <a:gd name="connsiteY3" fmla="*/ 698906 h 699134"/>
                <a:gd name="connsiteX4" fmla="*/ 347024 w 789298"/>
                <a:gd name="connsiteY4" fmla="*/ 699002 h 699134"/>
                <a:gd name="connsiteX5" fmla="*/ 347024 w 789298"/>
                <a:gd name="connsiteY5" fmla="*/ 461172 h 699134"/>
                <a:gd name="connsiteX6" fmla="*/ 442274 w 789298"/>
                <a:gd name="connsiteY6" fmla="*/ 461172 h 699134"/>
                <a:gd name="connsiteX7" fmla="*/ 442274 w 789298"/>
                <a:gd name="connsiteY7" fmla="*/ 699040 h 699134"/>
                <a:gd name="connsiteX8" fmla="*/ 680399 w 789298"/>
                <a:gd name="connsiteY8" fmla="*/ 699135 h 699134"/>
                <a:gd name="connsiteX9" fmla="*/ 680399 w 789298"/>
                <a:gd name="connsiteY9" fmla="*/ 391687 h 699134"/>
                <a:gd name="connsiteX10" fmla="*/ 727729 w 789298"/>
                <a:gd name="connsiteY10" fmla="*/ 436455 h 699134"/>
                <a:gd name="connsiteX11" fmla="*/ 789299 w 789298"/>
                <a:gd name="connsiteY11" fmla="*/ 374894 h 699134"/>
                <a:gd name="connsiteX12" fmla="*/ 394649 w 789298"/>
                <a:gd name="connsiteY12" fmla="*/ 0 h 699134"/>
                <a:gd name="connsiteX13" fmla="*/ 661349 w 789298"/>
                <a:gd name="connsiteY13" fmla="*/ 680085 h 699134"/>
                <a:gd name="connsiteX14" fmla="*/ 461324 w 789298"/>
                <a:gd name="connsiteY14" fmla="*/ 679999 h 699134"/>
                <a:gd name="connsiteX15" fmla="*/ 461324 w 789298"/>
                <a:gd name="connsiteY15" fmla="*/ 442122 h 699134"/>
                <a:gd name="connsiteX16" fmla="*/ 327974 w 789298"/>
                <a:gd name="connsiteY16" fmla="*/ 442122 h 699134"/>
                <a:gd name="connsiteX17" fmla="*/ 327974 w 789298"/>
                <a:gd name="connsiteY17" fmla="*/ 679942 h 699134"/>
                <a:gd name="connsiteX18" fmla="*/ 127949 w 789298"/>
                <a:gd name="connsiteY18" fmla="*/ 679866 h 699134"/>
                <a:gd name="connsiteX19" fmla="*/ 127949 w 789298"/>
                <a:gd name="connsiteY19" fmla="*/ 374047 h 699134"/>
                <a:gd name="connsiteX20" fmla="*/ 394649 w 789298"/>
                <a:gd name="connsiteY20" fmla="*/ 121482 h 699134"/>
                <a:gd name="connsiteX21" fmla="*/ 661349 w 789298"/>
                <a:gd name="connsiteY21" fmla="*/ 373675 h 699134"/>
                <a:gd name="connsiteX22" fmla="*/ 62170 w 789298"/>
                <a:gd name="connsiteY22" fmla="*/ 410108 h 699134"/>
                <a:gd name="connsiteX23" fmla="*/ 27299 w 789298"/>
                <a:gd name="connsiteY23" fmla="*/ 375285 h 699134"/>
                <a:gd name="connsiteX24" fmla="*/ 394649 w 789298"/>
                <a:gd name="connsiteY24" fmla="*/ 26251 h 699134"/>
                <a:gd name="connsiteX25" fmla="*/ 762000 w 789298"/>
                <a:gd name="connsiteY25" fmla="*/ 375285 h 699134"/>
                <a:gd name="connsiteX26" fmla="*/ 727358 w 789298"/>
                <a:gd name="connsiteY26" fmla="*/ 409880 h 699134"/>
                <a:gd name="connsiteX27" fmla="*/ 394649 w 789298"/>
                <a:gd name="connsiteY27" fmla="*/ 95250 h 699134"/>
                <a:gd name="connsiteX0" fmla="*/ 0 w 789299"/>
                <a:gd name="connsiteY0" fmla="*/ 374885 h 699135"/>
                <a:gd name="connsiteX1" fmla="*/ 61808 w 789299"/>
                <a:gd name="connsiteY1" fmla="*/ 436683 h 699135"/>
                <a:gd name="connsiteX2" fmla="*/ 108899 w 789299"/>
                <a:gd name="connsiteY2" fmla="*/ 392087 h 699135"/>
                <a:gd name="connsiteX3" fmla="*/ 108899 w 789299"/>
                <a:gd name="connsiteY3" fmla="*/ 698906 h 699135"/>
                <a:gd name="connsiteX4" fmla="*/ 347024 w 789299"/>
                <a:gd name="connsiteY4" fmla="*/ 699002 h 699135"/>
                <a:gd name="connsiteX5" fmla="*/ 347024 w 789299"/>
                <a:gd name="connsiteY5" fmla="*/ 461172 h 699135"/>
                <a:gd name="connsiteX6" fmla="*/ 442274 w 789299"/>
                <a:gd name="connsiteY6" fmla="*/ 461172 h 699135"/>
                <a:gd name="connsiteX7" fmla="*/ 442274 w 789299"/>
                <a:gd name="connsiteY7" fmla="*/ 699040 h 699135"/>
                <a:gd name="connsiteX8" fmla="*/ 680399 w 789299"/>
                <a:gd name="connsiteY8" fmla="*/ 699135 h 699135"/>
                <a:gd name="connsiteX9" fmla="*/ 680399 w 789299"/>
                <a:gd name="connsiteY9" fmla="*/ 391687 h 699135"/>
                <a:gd name="connsiteX10" fmla="*/ 727729 w 789299"/>
                <a:gd name="connsiteY10" fmla="*/ 436455 h 699135"/>
                <a:gd name="connsiteX11" fmla="*/ 789299 w 789299"/>
                <a:gd name="connsiteY11" fmla="*/ 374894 h 699135"/>
                <a:gd name="connsiteX12" fmla="*/ 394649 w 789299"/>
                <a:gd name="connsiteY12" fmla="*/ 0 h 699135"/>
                <a:gd name="connsiteX13" fmla="*/ 0 w 789299"/>
                <a:gd name="connsiteY13" fmla="*/ 374885 h 699135"/>
                <a:gd name="connsiteX14" fmla="*/ 661349 w 789299"/>
                <a:gd name="connsiteY14" fmla="*/ 680085 h 699135"/>
                <a:gd name="connsiteX15" fmla="*/ 461324 w 789299"/>
                <a:gd name="connsiteY15" fmla="*/ 679999 h 699135"/>
                <a:gd name="connsiteX16" fmla="*/ 461324 w 789299"/>
                <a:gd name="connsiteY16" fmla="*/ 442122 h 699135"/>
                <a:gd name="connsiteX17" fmla="*/ 327974 w 789299"/>
                <a:gd name="connsiteY17" fmla="*/ 679942 h 699135"/>
                <a:gd name="connsiteX18" fmla="*/ 127949 w 789299"/>
                <a:gd name="connsiteY18" fmla="*/ 679866 h 699135"/>
                <a:gd name="connsiteX19" fmla="*/ 127949 w 789299"/>
                <a:gd name="connsiteY19" fmla="*/ 374047 h 699135"/>
                <a:gd name="connsiteX20" fmla="*/ 394649 w 789299"/>
                <a:gd name="connsiteY20" fmla="*/ 121482 h 699135"/>
                <a:gd name="connsiteX21" fmla="*/ 661349 w 789299"/>
                <a:gd name="connsiteY21" fmla="*/ 373675 h 699135"/>
                <a:gd name="connsiteX22" fmla="*/ 661349 w 789299"/>
                <a:gd name="connsiteY22" fmla="*/ 680085 h 699135"/>
                <a:gd name="connsiteX23" fmla="*/ 62170 w 789299"/>
                <a:gd name="connsiteY23" fmla="*/ 410108 h 699135"/>
                <a:gd name="connsiteX24" fmla="*/ 27299 w 789299"/>
                <a:gd name="connsiteY24" fmla="*/ 375285 h 699135"/>
                <a:gd name="connsiteX25" fmla="*/ 394649 w 789299"/>
                <a:gd name="connsiteY25" fmla="*/ 26251 h 699135"/>
                <a:gd name="connsiteX26" fmla="*/ 762000 w 789299"/>
                <a:gd name="connsiteY26" fmla="*/ 375285 h 699135"/>
                <a:gd name="connsiteX27" fmla="*/ 727358 w 789299"/>
                <a:gd name="connsiteY27" fmla="*/ 409880 h 699135"/>
                <a:gd name="connsiteX28" fmla="*/ 394649 w 789299"/>
                <a:gd name="connsiteY28" fmla="*/ 95250 h 699135"/>
                <a:gd name="connsiteX29" fmla="*/ 62170 w 789299"/>
                <a:gd name="connsiteY29" fmla="*/ 410108 h 699135"/>
                <a:gd name="connsiteX0" fmla="*/ 0 w 789299"/>
                <a:gd name="connsiteY0" fmla="*/ 374885 h 699135"/>
                <a:gd name="connsiteX1" fmla="*/ 61808 w 789299"/>
                <a:gd name="connsiteY1" fmla="*/ 436683 h 699135"/>
                <a:gd name="connsiteX2" fmla="*/ 108899 w 789299"/>
                <a:gd name="connsiteY2" fmla="*/ 392087 h 699135"/>
                <a:gd name="connsiteX3" fmla="*/ 108899 w 789299"/>
                <a:gd name="connsiteY3" fmla="*/ 698906 h 699135"/>
                <a:gd name="connsiteX4" fmla="*/ 347024 w 789299"/>
                <a:gd name="connsiteY4" fmla="*/ 699002 h 699135"/>
                <a:gd name="connsiteX5" fmla="*/ 347024 w 789299"/>
                <a:gd name="connsiteY5" fmla="*/ 461172 h 699135"/>
                <a:gd name="connsiteX6" fmla="*/ 442274 w 789299"/>
                <a:gd name="connsiteY6" fmla="*/ 461172 h 699135"/>
                <a:gd name="connsiteX7" fmla="*/ 442274 w 789299"/>
                <a:gd name="connsiteY7" fmla="*/ 699040 h 699135"/>
                <a:gd name="connsiteX8" fmla="*/ 680399 w 789299"/>
                <a:gd name="connsiteY8" fmla="*/ 699135 h 699135"/>
                <a:gd name="connsiteX9" fmla="*/ 680399 w 789299"/>
                <a:gd name="connsiteY9" fmla="*/ 391687 h 699135"/>
                <a:gd name="connsiteX10" fmla="*/ 727729 w 789299"/>
                <a:gd name="connsiteY10" fmla="*/ 436455 h 699135"/>
                <a:gd name="connsiteX11" fmla="*/ 789299 w 789299"/>
                <a:gd name="connsiteY11" fmla="*/ 374894 h 699135"/>
                <a:gd name="connsiteX12" fmla="*/ 394649 w 789299"/>
                <a:gd name="connsiteY12" fmla="*/ 0 h 699135"/>
                <a:gd name="connsiteX13" fmla="*/ 0 w 789299"/>
                <a:gd name="connsiteY13" fmla="*/ 374885 h 699135"/>
                <a:gd name="connsiteX14" fmla="*/ 661349 w 789299"/>
                <a:gd name="connsiteY14" fmla="*/ 680085 h 699135"/>
                <a:gd name="connsiteX15" fmla="*/ 461324 w 789299"/>
                <a:gd name="connsiteY15" fmla="*/ 679999 h 699135"/>
                <a:gd name="connsiteX16" fmla="*/ 327974 w 789299"/>
                <a:gd name="connsiteY16" fmla="*/ 679942 h 699135"/>
                <a:gd name="connsiteX17" fmla="*/ 127949 w 789299"/>
                <a:gd name="connsiteY17" fmla="*/ 679866 h 699135"/>
                <a:gd name="connsiteX18" fmla="*/ 127949 w 789299"/>
                <a:gd name="connsiteY18" fmla="*/ 374047 h 699135"/>
                <a:gd name="connsiteX19" fmla="*/ 394649 w 789299"/>
                <a:gd name="connsiteY19" fmla="*/ 121482 h 699135"/>
                <a:gd name="connsiteX20" fmla="*/ 661349 w 789299"/>
                <a:gd name="connsiteY20" fmla="*/ 373675 h 699135"/>
                <a:gd name="connsiteX21" fmla="*/ 661349 w 789299"/>
                <a:gd name="connsiteY21" fmla="*/ 680085 h 699135"/>
                <a:gd name="connsiteX22" fmla="*/ 62170 w 789299"/>
                <a:gd name="connsiteY22" fmla="*/ 410108 h 699135"/>
                <a:gd name="connsiteX23" fmla="*/ 27299 w 789299"/>
                <a:gd name="connsiteY23" fmla="*/ 375285 h 699135"/>
                <a:gd name="connsiteX24" fmla="*/ 394649 w 789299"/>
                <a:gd name="connsiteY24" fmla="*/ 26251 h 699135"/>
                <a:gd name="connsiteX25" fmla="*/ 762000 w 789299"/>
                <a:gd name="connsiteY25" fmla="*/ 375285 h 699135"/>
                <a:gd name="connsiteX26" fmla="*/ 727358 w 789299"/>
                <a:gd name="connsiteY26" fmla="*/ 409880 h 699135"/>
                <a:gd name="connsiteX27" fmla="*/ 394649 w 789299"/>
                <a:gd name="connsiteY27" fmla="*/ 95250 h 699135"/>
                <a:gd name="connsiteX28" fmla="*/ 62170 w 789299"/>
                <a:gd name="connsiteY28" fmla="*/ 410108 h 699135"/>
                <a:gd name="connsiteX0" fmla="*/ 0 w 789299"/>
                <a:gd name="connsiteY0" fmla="*/ 374885 h 699135"/>
                <a:gd name="connsiteX1" fmla="*/ 61808 w 789299"/>
                <a:gd name="connsiteY1" fmla="*/ 436683 h 699135"/>
                <a:gd name="connsiteX2" fmla="*/ 108899 w 789299"/>
                <a:gd name="connsiteY2" fmla="*/ 392087 h 699135"/>
                <a:gd name="connsiteX3" fmla="*/ 108899 w 789299"/>
                <a:gd name="connsiteY3" fmla="*/ 698906 h 699135"/>
                <a:gd name="connsiteX4" fmla="*/ 347024 w 789299"/>
                <a:gd name="connsiteY4" fmla="*/ 699002 h 699135"/>
                <a:gd name="connsiteX5" fmla="*/ 442274 w 789299"/>
                <a:gd name="connsiteY5" fmla="*/ 461172 h 699135"/>
                <a:gd name="connsiteX6" fmla="*/ 442274 w 789299"/>
                <a:gd name="connsiteY6" fmla="*/ 699040 h 699135"/>
                <a:gd name="connsiteX7" fmla="*/ 680399 w 789299"/>
                <a:gd name="connsiteY7" fmla="*/ 699135 h 699135"/>
                <a:gd name="connsiteX8" fmla="*/ 680399 w 789299"/>
                <a:gd name="connsiteY8" fmla="*/ 391687 h 699135"/>
                <a:gd name="connsiteX9" fmla="*/ 727729 w 789299"/>
                <a:gd name="connsiteY9" fmla="*/ 436455 h 699135"/>
                <a:gd name="connsiteX10" fmla="*/ 789299 w 789299"/>
                <a:gd name="connsiteY10" fmla="*/ 374894 h 699135"/>
                <a:gd name="connsiteX11" fmla="*/ 394649 w 789299"/>
                <a:gd name="connsiteY11" fmla="*/ 0 h 699135"/>
                <a:gd name="connsiteX12" fmla="*/ 0 w 789299"/>
                <a:gd name="connsiteY12" fmla="*/ 374885 h 699135"/>
                <a:gd name="connsiteX13" fmla="*/ 661349 w 789299"/>
                <a:gd name="connsiteY13" fmla="*/ 680085 h 699135"/>
                <a:gd name="connsiteX14" fmla="*/ 461324 w 789299"/>
                <a:gd name="connsiteY14" fmla="*/ 679999 h 699135"/>
                <a:gd name="connsiteX15" fmla="*/ 327974 w 789299"/>
                <a:gd name="connsiteY15" fmla="*/ 679942 h 699135"/>
                <a:gd name="connsiteX16" fmla="*/ 127949 w 789299"/>
                <a:gd name="connsiteY16" fmla="*/ 679866 h 699135"/>
                <a:gd name="connsiteX17" fmla="*/ 127949 w 789299"/>
                <a:gd name="connsiteY17" fmla="*/ 374047 h 699135"/>
                <a:gd name="connsiteX18" fmla="*/ 394649 w 789299"/>
                <a:gd name="connsiteY18" fmla="*/ 121482 h 699135"/>
                <a:gd name="connsiteX19" fmla="*/ 661349 w 789299"/>
                <a:gd name="connsiteY19" fmla="*/ 373675 h 699135"/>
                <a:gd name="connsiteX20" fmla="*/ 661349 w 789299"/>
                <a:gd name="connsiteY20" fmla="*/ 680085 h 699135"/>
                <a:gd name="connsiteX21" fmla="*/ 62170 w 789299"/>
                <a:gd name="connsiteY21" fmla="*/ 410108 h 699135"/>
                <a:gd name="connsiteX22" fmla="*/ 27299 w 789299"/>
                <a:gd name="connsiteY22" fmla="*/ 375285 h 699135"/>
                <a:gd name="connsiteX23" fmla="*/ 394649 w 789299"/>
                <a:gd name="connsiteY23" fmla="*/ 26251 h 699135"/>
                <a:gd name="connsiteX24" fmla="*/ 762000 w 789299"/>
                <a:gd name="connsiteY24" fmla="*/ 375285 h 699135"/>
                <a:gd name="connsiteX25" fmla="*/ 727358 w 789299"/>
                <a:gd name="connsiteY25" fmla="*/ 409880 h 699135"/>
                <a:gd name="connsiteX26" fmla="*/ 394649 w 789299"/>
                <a:gd name="connsiteY26" fmla="*/ 95250 h 699135"/>
                <a:gd name="connsiteX27" fmla="*/ 62170 w 789299"/>
                <a:gd name="connsiteY27" fmla="*/ 410108 h 699135"/>
                <a:gd name="connsiteX0" fmla="*/ 0 w 789299"/>
                <a:gd name="connsiteY0" fmla="*/ 374885 h 699135"/>
                <a:gd name="connsiteX1" fmla="*/ 61808 w 789299"/>
                <a:gd name="connsiteY1" fmla="*/ 436683 h 699135"/>
                <a:gd name="connsiteX2" fmla="*/ 108899 w 789299"/>
                <a:gd name="connsiteY2" fmla="*/ 392087 h 699135"/>
                <a:gd name="connsiteX3" fmla="*/ 108899 w 789299"/>
                <a:gd name="connsiteY3" fmla="*/ 698906 h 699135"/>
                <a:gd name="connsiteX4" fmla="*/ 347024 w 789299"/>
                <a:gd name="connsiteY4" fmla="*/ 699002 h 699135"/>
                <a:gd name="connsiteX5" fmla="*/ 442274 w 789299"/>
                <a:gd name="connsiteY5" fmla="*/ 699040 h 699135"/>
                <a:gd name="connsiteX6" fmla="*/ 680399 w 789299"/>
                <a:gd name="connsiteY6" fmla="*/ 699135 h 699135"/>
                <a:gd name="connsiteX7" fmla="*/ 680399 w 789299"/>
                <a:gd name="connsiteY7" fmla="*/ 391687 h 699135"/>
                <a:gd name="connsiteX8" fmla="*/ 727729 w 789299"/>
                <a:gd name="connsiteY8" fmla="*/ 436455 h 699135"/>
                <a:gd name="connsiteX9" fmla="*/ 789299 w 789299"/>
                <a:gd name="connsiteY9" fmla="*/ 374894 h 699135"/>
                <a:gd name="connsiteX10" fmla="*/ 394649 w 789299"/>
                <a:gd name="connsiteY10" fmla="*/ 0 h 699135"/>
                <a:gd name="connsiteX11" fmla="*/ 0 w 789299"/>
                <a:gd name="connsiteY11" fmla="*/ 374885 h 699135"/>
                <a:gd name="connsiteX12" fmla="*/ 661349 w 789299"/>
                <a:gd name="connsiteY12" fmla="*/ 680085 h 699135"/>
                <a:gd name="connsiteX13" fmla="*/ 461324 w 789299"/>
                <a:gd name="connsiteY13" fmla="*/ 679999 h 699135"/>
                <a:gd name="connsiteX14" fmla="*/ 327974 w 789299"/>
                <a:gd name="connsiteY14" fmla="*/ 679942 h 699135"/>
                <a:gd name="connsiteX15" fmla="*/ 127949 w 789299"/>
                <a:gd name="connsiteY15" fmla="*/ 679866 h 699135"/>
                <a:gd name="connsiteX16" fmla="*/ 127949 w 789299"/>
                <a:gd name="connsiteY16" fmla="*/ 374047 h 699135"/>
                <a:gd name="connsiteX17" fmla="*/ 394649 w 789299"/>
                <a:gd name="connsiteY17" fmla="*/ 121482 h 699135"/>
                <a:gd name="connsiteX18" fmla="*/ 661349 w 789299"/>
                <a:gd name="connsiteY18" fmla="*/ 373675 h 699135"/>
                <a:gd name="connsiteX19" fmla="*/ 661349 w 789299"/>
                <a:gd name="connsiteY19" fmla="*/ 680085 h 699135"/>
                <a:gd name="connsiteX20" fmla="*/ 62170 w 789299"/>
                <a:gd name="connsiteY20" fmla="*/ 410108 h 699135"/>
                <a:gd name="connsiteX21" fmla="*/ 27299 w 789299"/>
                <a:gd name="connsiteY21" fmla="*/ 375285 h 699135"/>
                <a:gd name="connsiteX22" fmla="*/ 394649 w 789299"/>
                <a:gd name="connsiteY22" fmla="*/ 26251 h 699135"/>
                <a:gd name="connsiteX23" fmla="*/ 762000 w 789299"/>
                <a:gd name="connsiteY23" fmla="*/ 375285 h 699135"/>
                <a:gd name="connsiteX24" fmla="*/ 727358 w 789299"/>
                <a:gd name="connsiteY24" fmla="*/ 409880 h 699135"/>
                <a:gd name="connsiteX25" fmla="*/ 394649 w 789299"/>
                <a:gd name="connsiteY25" fmla="*/ 95250 h 699135"/>
                <a:gd name="connsiteX26" fmla="*/ 62170 w 789299"/>
                <a:gd name="connsiteY26" fmla="*/ 410108 h 699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789299" h="699135">
                  <a:moveTo>
                    <a:pt x="0" y="374885"/>
                  </a:moveTo>
                  <a:lnTo>
                    <a:pt x="61808" y="436683"/>
                  </a:lnTo>
                  <a:lnTo>
                    <a:pt x="108899" y="392087"/>
                  </a:lnTo>
                  <a:lnTo>
                    <a:pt x="108899" y="698906"/>
                  </a:lnTo>
                  <a:lnTo>
                    <a:pt x="347024" y="699002"/>
                  </a:lnTo>
                  <a:lnTo>
                    <a:pt x="442274" y="699040"/>
                  </a:lnTo>
                  <a:lnTo>
                    <a:pt x="680399" y="699135"/>
                  </a:lnTo>
                  <a:lnTo>
                    <a:pt x="680399" y="391687"/>
                  </a:lnTo>
                  <a:lnTo>
                    <a:pt x="727729" y="436455"/>
                  </a:lnTo>
                  <a:lnTo>
                    <a:pt x="789299" y="374894"/>
                  </a:lnTo>
                  <a:lnTo>
                    <a:pt x="394649" y="0"/>
                  </a:lnTo>
                  <a:lnTo>
                    <a:pt x="0" y="374885"/>
                  </a:lnTo>
                  <a:close/>
                  <a:moveTo>
                    <a:pt x="661349" y="680085"/>
                  </a:moveTo>
                  <a:lnTo>
                    <a:pt x="461324" y="679999"/>
                  </a:lnTo>
                  <a:lnTo>
                    <a:pt x="327974" y="679942"/>
                  </a:lnTo>
                  <a:lnTo>
                    <a:pt x="127949" y="679866"/>
                  </a:lnTo>
                  <a:lnTo>
                    <a:pt x="127949" y="374047"/>
                  </a:lnTo>
                  <a:lnTo>
                    <a:pt x="394649" y="121482"/>
                  </a:lnTo>
                  <a:lnTo>
                    <a:pt x="661349" y="373675"/>
                  </a:lnTo>
                  <a:lnTo>
                    <a:pt x="661349" y="680085"/>
                  </a:lnTo>
                  <a:close/>
                  <a:moveTo>
                    <a:pt x="62170" y="410108"/>
                  </a:moveTo>
                  <a:lnTo>
                    <a:pt x="27299" y="375285"/>
                  </a:lnTo>
                  <a:lnTo>
                    <a:pt x="394649" y="26251"/>
                  </a:lnTo>
                  <a:lnTo>
                    <a:pt x="762000" y="375285"/>
                  </a:lnTo>
                  <a:lnTo>
                    <a:pt x="727358" y="409880"/>
                  </a:lnTo>
                  <a:lnTo>
                    <a:pt x="394649" y="95250"/>
                  </a:lnTo>
                  <a:lnTo>
                    <a:pt x="62170" y="410108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BE"/>
            </a:p>
          </p:txBody>
        </p:sp>
        <p:pic>
          <p:nvPicPr>
            <p:cNvPr id="88" name="Graphique 87" descr="Main protectrice avec un remplissage uni">
              <a:extLst>
                <a:ext uri="{FF2B5EF4-FFF2-40B4-BE49-F238E27FC236}">
                  <a16:creationId xmlns:a16="http://schemas.microsoft.com/office/drawing/2014/main" id="{C74DDE13-514E-4174-A7F6-E8D47DC0B38D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p:blipFill>
          <p:spPr>
            <a:xfrm>
              <a:off x="190803" y="2028408"/>
              <a:ext cx="281998" cy="281998"/>
            </a:xfrm>
            <a:prstGeom prst="rect">
              <a:avLst/>
            </a:prstGeom>
          </p:spPr>
        </p:pic>
      </p:grpSp>
      <p:sp>
        <p:nvSpPr>
          <p:cNvPr id="90" name="ZoneTexte 89">
            <a:extLst>
              <a:ext uri="{FF2B5EF4-FFF2-40B4-BE49-F238E27FC236}">
                <a16:creationId xmlns:a16="http://schemas.microsoft.com/office/drawing/2014/main" id="{7EB8BC36-736B-4437-990C-A5DD7EC29F91}"/>
              </a:ext>
            </a:extLst>
          </p:cNvPr>
          <p:cNvSpPr txBox="1"/>
          <p:nvPr/>
        </p:nvSpPr>
        <p:spPr>
          <a:xfrm>
            <a:off x="474228" y="2961105"/>
            <a:ext cx="232031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Monuments classés</a:t>
            </a:r>
            <a:endParaRPr lang="fr-BE" sz="1100" dirty="0"/>
          </a:p>
        </p:txBody>
      </p:sp>
      <p:sp>
        <p:nvSpPr>
          <p:cNvPr id="38" name="Étoile : 5 branches 37">
            <a:extLst>
              <a:ext uri="{FF2B5EF4-FFF2-40B4-BE49-F238E27FC236}">
                <a16:creationId xmlns:a16="http://schemas.microsoft.com/office/drawing/2014/main" id="{05BE05F3-FDB5-41A0-AE72-1AB0EF769476}"/>
              </a:ext>
            </a:extLst>
          </p:cNvPr>
          <p:cNvSpPr/>
          <p:nvPr/>
        </p:nvSpPr>
        <p:spPr>
          <a:xfrm>
            <a:off x="231416" y="2958514"/>
            <a:ext cx="190932" cy="196166"/>
          </a:xfrm>
          <a:prstGeom prst="star5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92" name="Étoile : 5 branches 91">
            <a:extLst>
              <a:ext uri="{FF2B5EF4-FFF2-40B4-BE49-F238E27FC236}">
                <a16:creationId xmlns:a16="http://schemas.microsoft.com/office/drawing/2014/main" id="{59581B94-4887-427E-96BA-F081E626844A}"/>
              </a:ext>
            </a:extLst>
          </p:cNvPr>
          <p:cNvSpPr/>
          <p:nvPr/>
        </p:nvSpPr>
        <p:spPr>
          <a:xfrm>
            <a:off x="230266" y="3295683"/>
            <a:ext cx="190932" cy="196166"/>
          </a:xfrm>
          <a:prstGeom prst="star5">
            <a:avLst/>
          </a:prstGeom>
          <a:solidFill>
            <a:schemeClr val="accent5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93" name="ZoneTexte 92">
            <a:extLst>
              <a:ext uri="{FF2B5EF4-FFF2-40B4-BE49-F238E27FC236}">
                <a16:creationId xmlns:a16="http://schemas.microsoft.com/office/drawing/2014/main" id="{86B4C817-8BC9-4761-9364-B93B7C360BC9}"/>
              </a:ext>
            </a:extLst>
          </p:cNvPr>
          <p:cNvSpPr txBox="1"/>
          <p:nvPr/>
        </p:nvSpPr>
        <p:spPr>
          <a:xfrm>
            <a:off x="481942" y="3273915"/>
            <a:ext cx="232031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Monuments exceptionnels</a:t>
            </a:r>
            <a:endParaRPr lang="fr-BE" sz="1100" dirty="0"/>
          </a:p>
        </p:txBody>
      </p:sp>
      <p:sp>
        <p:nvSpPr>
          <p:cNvPr id="94" name="Étoile : 5 branches 93">
            <a:extLst>
              <a:ext uri="{FF2B5EF4-FFF2-40B4-BE49-F238E27FC236}">
                <a16:creationId xmlns:a16="http://schemas.microsoft.com/office/drawing/2014/main" id="{9993A3C2-9DC3-4AED-88FC-159A302AFC08}"/>
              </a:ext>
            </a:extLst>
          </p:cNvPr>
          <p:cNvSpPr/>
          <p:nvPr/>
        </p:nvSpPr>
        <p:spPr>
          <a:xfrm>
            <a:off x="3355514" y="3069491"/>
            <a:ext cx="190932" cy="196166"/>
          </a:xfrm>
          <a:prstGeom prst="star5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95" name="Étoile : 5 branches 94">
            <a:extLst>
              <a:ext uri="{FF2B5EF4-FFF2-40B4-BE49-F238E27FC236}">
                <a16:creationId xmlns:a16="http://schemas.microsoft.com/office/drawing/2014/main" id="{C1B1FEB0-80AE-4E31-A344-5379AABAB424}"/>
              </a:ext>
            </a:extLst>
          </p:cNvPr>
          <p:cNvSpPr/>
          <p:nvPr/>
        </p:nvSpPr>
        <p:spPr>
          <a:xfrm>
            <a:off x="3556338" y="2622058"/>
            <a:ext cx="190932" cy="196166"/>
          </a:xfrm>
          <a:prstGeom prst="star5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96" name="Étoile : 5 branches 95">
            <a:extLst>
              <a:ext uri="{FF2B5EF4-FFF2-40B4-BE49-F238E27FC236}">
                <a16:creationId xmlns:a16="http://schemas.microsoft.com/office/drawing/2014/main" id="{A4D4DEED-45FA-4D9E-A159-22C162E6EB88}"/>
              </a:ext>
            </a:extLst>
          </p:cNvPr>
          <p:cNvSpPr/>
          <p:nvPr/>
        </p:nvSpPr>
        <p:spPr>
          <a:xfrm>
            <a:off x="4130243" y="2518654"/>
            <a:ext cx="190932" cy="196166"/>
          </a:xfrm>
          <a:prstGeom prst="star5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97" name="Étoile : 5 branches 96">
            <a:extLst>
              <a:ext uri="{FF2B5EF4-FFF2-40B4-BE49-F238E27FC236}">
                <a16:creationId xmlns:a16="http://schemas.microsoft.com/office/drawing/2014/main" id="{C9E28B0D-56A0-4757-8835-B1B732A0E3C8}"/>
              </a:ext>
            </a:extLst>
          </p:cNvPr>
          <p:cNvSpPr/>
          <p:nvPr/>
        </p:nvSpPr>
        <p:spPr>
          <a:xfrm>
            <a:off x="4625984" y="1618071"/>
            <a:ext cx="190932" cy="196166"/>
          </a:xfrm>
          <a:prstGeom prst="star5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98" name="Étoile : 5 branches 97">
            <a:extLst>
              <a:ext uri="{FF2B5EF4-FFF2-40B4-BE49-F238E27FC236}">
                <a16:creationId xmlns:a16="http://schemas.microsoft.com/office/drawing/2014/main" id="{A2A303F4-C317-442E-9338-1FFD4E1A965C}"/>
              </a:ext>
            </a:extLst>
          </p:cNvPr>
          <p:cNvSpPr/>
          <p:nvPr/>
        </p:nvSpPr>
        <p:spPr>
          <a:xfrm>
            <a:off x="4012613" y="1346992"/>
            <a:ext cx="190932" cy="196166"/>
          </a:xfrm>
          <a:prstGeom prst="star5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99" name="Étoile : 5 branches 98">
            <a:extLst>
              <a:ext uri="{FF2B5EF4-FFF2-40B4-BE49-F238E27FC236}">
                <a16:creationId xmlns:a16="http://schemas.microsoft.com/office/drawing/2014/main" id="{1289235D-B838-480A-907F-9DE82C2C28C3}"/>
              </a:ext>
            </a:extLst>
          </p:cNvPr>
          <p:cNvSpPr/>
          <p:nvPr/>
        </p:nvSpPr>
        <p:spPr>
          <a:xfrm>
            <a:off x="4130243" y="1073911"/>
            <a:ext cx="190932" cy="196166"/>
          </a:xfrm>
          <a:prstGeom prst="star5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00" name="Étoile : 5 branches 99">
            <a:extLst>
              <a:ext uri="{FF2B5EF4-FFF2-40B4-BE49-F238E27FC236}">
                <a16:creationId xmlns:a16="http://schemas.microsoft.com/office/drawing/2014/main" id="{34E4D344-FDBC-4AEF-80EA-3F94582566E4}"/>
              </a:ext>
            </a:extLst>
          </p:cNvPr>
          <p:cNvSpPr/>
          <p:nvPr/>
        </p:nvSpPr>
        <p:spPr>
          <a:xfrm>
            <a:off x="5206091" y="859746"/>
            <a:ext cx="190932" cy="196166"/>
          </a:xfrm>
          <a:prstGeom prst="star5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02" name="Étoile : 5 branches 101">
            <a:extLst>
              <a:ext uri="{FF2B5EF4-FFF2-40B4-BE49-F238E27FC236}">
                <a16:creationId xmlns:a16="http://schemas.microsoft.com/office/drawing/2014/main" id="{82F5F37A-1207-49D5-AE2E-EC726D9A112F}"/>
              </a:ext>
            </a:extLst>
          </p:cNvPr>
          <p:cNvSpPr/>
          <p:nvPr/>
        </p:nvSpPr>
        <p:spPr>
          <a:xfrm>
            <a:off x="6564141" y="1113912"/>
            <a:ext cx="190932" cy="196166"/>
          </a:xfrm>
          <a:prstGeom prst="star5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03" name="Étoile : 5 branches 102">
            <a:extLst>
              <a:ext uri="{FF2B5EF4-FFF2-40B4-BE49-F238E27FC236}">
                <a16:creationId xmlns:a16="http://schemas.microsoft.com/office/drawing/2014/main" id="{7C9007F3-F17D-4E37-A737-49C25289B106}"/>
              </a:ext>
            </a:extLst>
          </p:cNvPr>
          <p:cNvSpPr/>
          <p:nvPr/>
        </p:nvSpPr>
        <p:spPr>
          <a:xfrm>
            <a:off x="7315828" y="1153080"/>
            <a:ext cx="190932" cy="196166"/>
          </a:xfrm>
          <a:prstGeom prst="star5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04" name="Étoile : 5 branches 103">
            <a:extLst>
              <a:ext uri="{FF2B5EF4-FFF2-40B4-BE49-F238E27FC236}">
                <a16:creationId xmlns:a16="http://schemas.microsoft.com/office/drawing/2014/main" id="{08D350CD-51C6-4B1F-8E50-333863A38845}"/>
              </a:ext>
            </a:extLst>
          </p:cNvPr>
          <p:cNvSpPr/>
          <p:nvPr/>
        </p:nvSpPr>
        <p:spPr>
          <a:xfrm>
            <a:off x="7657571" y="1396756"/>
            <a:ext cx="190932" cy="196166"/>
          </a:xfrm>
          <a:prstGeom prst="star5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05" name="Étoile : 5 branches 104">
            <a:extLst>
              <a:ext uri="{FF2B5EF4-FFF2-40B4-BE49-F238E27FC236}">
                <a16:creationId xmlns:a16="http://schemas.microsoft.com/office/drawing/2014/main" id="{F8FCF5F1-2109-4D13-B826-1C7E4D75525C}"/>
              </a:ext>
            </a:extLst>
          </p:cNvPr>
          <p:cNvSpPr/>
          <p:nvPr/>
        </p:nvSpPr>
        <p:spPr>
          <a:xfrm>
            <a:off x="7561121" y="1029384"/>
            <a:ext cx="190932" cy="196166"/>
          </a:xfrm>
          <a:prstGeom prst="star5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06" name="Étoile : 5 branches 105">
            <a:extLst>
              <a:ext uri="{FF2B5EF4-FFF2-40B4-BE49-F238E27FC236}">
                <a16:creationId xmlns:a16="http://schemas.microsoft.com/office/drawing/2014/main" id="{5E8578E6-0860-46C7-9E1C-833EC61A5510}"/>
              </a:ext>
            </a:extLst>
          </p:cNvPr>
          <p:cNvSpPr/>
          <p:nvPr/>
        </p:nvSpPr>
        <p:spPr>
          <a:xfrm>
            <a:off x="7965564" y="2256050"/>
            <a:ext cx="190932" cy="196166"/>
          </a:xfrm>
          <a:prstGeom prst="star5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07" name="Étoile : 5 branches 106">
            <a:extLst>
              <a:ext uri="{FF2B5EF4-FFF2-40B4-BE49-F238E27FC236}">
                <a16:creationId xmlns:a16="http://schemas.microsoft.com/office/drawing/2014/main" id="{F43CC26C-7233-4C77-8C0A-208610AEEE7D}"/>
              </a:ext>
            </a:extLst>
          </p:cNvPr>
          <p:cNvSpPr/>
          <p:nvPr/>
        </p:nvSpPr>
        <p:spPr>
          <a:xfrm>
            <a:off x="8340983" y="3092696"/>
            <a:ext cx="190932" cy="196166"/>
          </a:xfrm>
          <a:prstGeom prst="star5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08" name="Étoile : 5 branches 107">
            <a:extLst>
              <a:ext uri="{FF2B5EF4-FFF2-40B4-BE49-F238E27FC236}">
                <a16:creationId xmlns:a16="http://schemas.microsoft.com/office/drawing/2014/main" id="{FC0B292E-300A-433E-B113-F358DBD933C3}"/>
              </a:ext>
            </a:extLst>
          </p:cNvPr>
          <p:cNvSpPr/>
          <p:nvPr/>
        </p:nvSpPr>
        <p:spPr>
          <a:xfrm>
            <a:off x="7860623" y="3519211"/>
            <a:ext cx="190932" cy="196166"/>
          </a:xfrm>
          <a:prstGeom prst="star5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09" name="Étoile : 5 branches 108">
            <a:extLst>
              <a:ext uri="{FF2B5EF4-FFF2-40B4-BE49-F238E27FC236}">
                <a16:creationId xmlns:a16="http://schemas.microsoft.com/office/drawing/2014/main" id="{FF46D11D-6ABA-4E00-B297-11B1340454ED}"/>
              </a:ext>
            </a:extLst>
          </p:cNvPr>
          <p:cNvSpPr/>
          <p:nvPr/>
        </p:nvSpPr>
        <p:spPr>
          <a:xfrm>
            <a:off x="6747959" y="3366960"/>
            <a:ext cx="190932" cy="196166"/>
          </a:xfrm>
          <a:prstGeom prst="star5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10" name="Étoile : 5 branches 109">
            <a:extLst>
              <a:ext uri="{FF2B5EF4-FFF2-40B4-BE49-F238E27FC236}">
                <a16:creationId xmlns:a16="http://schemas.microsoft.com/office/drawing/2014/main" id="{0D2C0488-497E-4743-9610-45D7BF30D0FF}"/>
              </a:ext>
            </a:extLst>
          </p:cNvPr>
          <p:cNvSpPr/>
          <p:nvPr/>
        </p:nvSpPr>
        <p:spPr>
          <a:xfrm>
            <a:off x="5886637" y="4381695"/>
            <a:ext cx="190932" cy="196166"/>
          </a:xfrm>
          <a:prstGeom prst="star5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11" name="Étoile : 5 branches 110">
            <a:extLst>
              <a:ext uri="{FF2B5EF4-FFF2-40B4-BE49-F238E27FC236}">
                <a16:creationId xmlns:a16="http://schemas.microsoft.com/office/drawing/2014/main" id="{B348B3AF-5E94-4EFB-8A86-8E1346173AFD}"/>
              </a:ext>
            </a:extLst>
          </p:cNvPr>
          <p:cNvSpPr/>
          <p:nvPr/>
        </p:nvSpPr>
        <p:spPr>
          <a:xfrm>
            <a:off x="5041064" y="5105742"/>
            <a:ext cx="190932" cy="196166"/>
          </a:xfrm>
          <a:prstGeom prst="star5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12" name="Étoile : 5 branches 111">
            <a:extLst>
              <a:ext uri="{FF2B5EF4-FFF2-40B4-BE49-F238E27FC236}">
                <a16:creationId xmlns:a16="http://schemas.microsoft.com/office/drawing/2014/main" id="{C93B7F2C-58D3-4D1C-9EAC-85D7624926EC}"/>
              </a:ext>
            </a:extLst>
          </p:cNvPr>
          <p:cNvSpPr/>
          <p:nvPr/>
        </p:nvSpPr>
        <p:spPr>
          <a:xfrm>
            <a:off x="5416478" y="3444797"/>
            <a:ext cx="190932" cy="196166"/>
          </a:xfrm>
          <a:prstGeom prst="star5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13" name="Étoile : 5 branches 112">
            <a:extLst>
              <a:ext uri="{FF2B5EF4-FFF2-40B4-BE49-F238E27FC236}">
                <a16:creationId xmlns:a16="http://schemas.microsoft.com/office/drawing/2014/main" id="{C57DF5C9-52AF-49D7-8C25-D6AD92764190}"/>
              </a:ext>
            </a:extLst>
          </p:cNvPr>
          <p:cNvSpPr/>
          <p:nvPr/>
        </p:nvSpPr>
        <p:spPr>
          <a:xfrm>
            <a:off x="4707213" y="3302131"/>
            <a:ext cx="190932" cy="196166"/>
          </a:xfrm>
          <a:prstGeom prst="star5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14" name="Étoile : 5 branches 113">
            <a:extLst>
              <a:ext uri="{FF2B5EF4-FFF2-40B4-BE49-F238E27FC236}">
                <a16:creationId xmlns:a16="http://schemas.microsoft.com/office/drawing/2014/main" id="{C90E8EDE-5843-4799-8032-C0F094398F6A}"/>
              </a:ext>
            </a:extLst>
          </p:cNvPr>
          <p:cNvSpPr/>
          <p:nvPr/>
        </p:nvSpPr>
        <p:spPr>
          <a:xfrm>
            <a:off x="5895771" y="3870667"/>
            <a:ext cx="190932" cy="196166"/>
          </a:xfrm>
          <a:prstGeom prst="star5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15" name="Étoile : 5 branches 114">
            <a:extLst>
              <a:ext uri="{FF2B5EF4-FFF2-40B4-BE49-F238E27FC236}">
                <a16:creationId xmlns:a16="http://schemas.microsoft.com/office/drawing/2014/main" id="{FA58A257-AD82-4B91-BF51-172E9BA5485C}"/>
              </a:ext>
            </a:extLst>
          </p:cNvPr>
          <p:cNvSpPr/>
          <p:nvPr/>
        </p:nvSpPr>
        <p:spPr>
          <a:xfrm>
            <a:off x="5400028" y="2522880"/>
            <a:ext cx="190932" cy="196166"/>
          </a:xfrm>
          <a:prstGeom prst="star5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16" name="Étoile : 5 branches 115">
            <a:extLst>
              <a:ext uri="{FF2B5EF4-FFF2-40B4-BE49-F238E27FC236}">
                <a16:creationId xmlns:a16="http://schemas.microsoft.com/office/drawing/2014/main" id="{4BBD8049-0BF8-46EF-8F87-2AC583636CE6}"/>
              </a:ext>
            </a:extLst>
          </p:cNvPr>
          <p:cNvSpPr/>
          <p:nvPr/>
        </p:nvSpPr>
        <p:spPr>
          <a:xfrm>
            <a:off x="5421836" y="2675165"/>
            <a:ext cx="190932" cy="196166"/>
          </a:xfrm>
          <a:prstGeom prst="star5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17" name="Étoile : 5 branches 116">
            <a:extLst>
              <a:ext uri="{FF2B5EF4-FFF2-40B4-BE49-F238E27FC236}">
                <a16:creationId xmlns:a16="http://schemas.microsoft.com/office/drawing/2014/main" id="{680AD666-2488-4699-B6CB-EB0875549B03}"/>
              </a:ext>
            </a:extLst>
          </p:cNvPr>
          <p:cNvSpPr/>
          <p:nvPr/>
        </p:nvSpPr>
        <p:spPr>
          <a:xfrm>
            <a:off x="3829152" y="3268877"/>
            <a:ext cx="190932" cy="196166"/>
          </a:xfrm>
          <a:prstGeom prst="star5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18" name="Étoile : 5 branches 117">
            <a:extLst>
              <a:ext uri="{FF2B5EF4-FFF2-40B4-BE49-F238E27FC236}">
                <a16:creationId xmlns:a16="http://schemas.microsoft.com/office/drawing/2014/main" id="{C649CD48-F2F2-469B-A38C-262C01DAF84B}"/>
              </a:ext>
            </a:extLst>
          </p:cNvPr>
          <p:cNvSpPr/>
          <p:nvPr/>
        </p:nvSpPr>
        <p:spPr>
          <a:xfrm>
            <a:off x="5504084" y="1965955"/>
            <a:ext cx="190932" cy="196166"/>
          </a:xfrm>
          <a:prstGeom prst="star5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19" name="Étoile : 5 branches 118">
            <a:extLst>
              <a:ext uri="{FF2B5EF4-FFF2-40B4-BE49-F238E27FC236}">
                <a16:creationId xmlns:a16="http://schemas.microsoft.com/office/drawing/2014/main" id="{217663D2-EAFA-4EFD-B3EE-B05DE553745A}"/>
              </a:ext>
            </a:extLst>
          </p:cNvPr>
          <p:cNvSpPr/>
          <p:nvPr/>
        </p:nvSpPr>
        <p:spPr>
          <a:xfrm>
            <a:off x="6503126" y="2354133"/>
            <a:ext cx="190932" cy="196166"/>
          </a:xfrm>
          <a:prstGeom prst="star5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20" name="Étoile : 5 branches 119">
            <a:extLst>
              <a:ext uri="{FF2B5EF4-FFF2-40B4-BE49-F238E27FC236}">
                <a16:creationId xmlns:a16="http://schemas.microsoft.com/office/drawing/2014/main" id="{299D46BF-7223-4700-9334-D27FA02A8F04}"/>
              </a:ext>
            </a:extLst>
          </p:cNvPr>
          <p:cNvSpPr/>
          <p:nvPr/>
        </p:nvSpPr>
        <p:spPr>
          <a:xfrm>
            <a:off x="6503126" y="2110105"/>
            <a:ext cx="190932" cy="196166"/>
          </a:xfrm>
          <a:prstGeom prst="star5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21" name="Étoile : 5 branches 120">
            <a:extLst>
              <a:ext uri="{FF2B5EF4-FFF2-40B4-BE49-F238E27FC236}">
                <a16:creationId xmlns:a16="http://schemas.microsoft.com/office/drawing/2014/main" id="{5A95EA81-B1F9-4371-A92D-92EE72CACDEB}"/>
              </a:ext>
            </a:extLst>
          </p:cNvPr>
          <p:cNvSpPr/>
          <p:nvPr/>
        </p:nvSpPr>
        <p:spPr>
          <a:xfrm>
            <a:off x="7204557" y="3870667"/>
            <a:ext cx="190932" cy="196166"/>
          </a:xfrm>
          <a:prstGeom prst="star5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22" name="Étoile : 5 branches 121">
            <a:extLst>
              <a:ext uri="{FF2B5EF4-FFF2-40B4-BE49-F238E27FC236}">
                <a16:creationId xmlns:a16="http://schemas.microsoft.com/office/drawing/2014/main" id="{2F60C8D8-3371-4C15-93A2-C0EE2330D6DD}"/>
              </a:ext>
            </a:extLst>
          </p:cNvPr>
          <p:cNvSpPr/>
          <p:nvPr/>
        </p:nvSpPr>
        <p:spPr>
          <a:xfrm>
            <a:off x="7372090" y="5454947"/>
            <a:ext cx="190932" cy="196166"/>
          </a:xfrm>
          <a:prstGeom prst="star5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23" name="Étoile : 5 branches 122">
            <a:extLst>
              <a:ext uri="{FF2B5EF4-FFF2-40B4-BE49-F238E27FC236}">
                <a16:creationId xmlns:a16="http://schemas.microsoft.com/office/drawing/2014/main" id="{BFD94761-C86A-449A-B82D-F33F9F0D8A7C}"/>
              </a:ext>
            </a:extLst>
          </p:cNvPr>
          <p:cNvSpPr/>
          <p:nvPr/>
        </p:nvSpPr>
        <p:spPr>
          <a:xfrm>
            <a:off x="7669418" y="5461910"/>
            <a:ext cx="190932" cy="196166"/>
          </a:xfrm>
          <a:prstGeom prst="star5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24" name="Étoile : 5 branches 123">
            <a:extLst>
              <a:ext uri="{FF2B5EF4-FFF2-40B4-BE49-F238E27FC236}">
                <a16:creationId xmlns:a16="http://schemas.microsoft.com/office/drawing/2014/main" id="{4716584E-888A-4045-BE03-B11EA35EDA97}"/>
              </a:ext>
            </a:extLst>
          </p:cNvPr>
          <p:cNvSpPr/>
          <p:nvPr/>
        </p:nvSpPr>
        <p:spPr>
          <a:xfrm>
            <a:off x="7897294" y="5886505"/>
            <a:ext cx="190932" cy="196166"/>
          </a:xfrm>
          <a:prstGeom prst="star5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25" name="Étoile : 5 branches 124">
            <a:extLst>
              <a:ext uri="{FF2B5EF4-FFF2-40B4-BE49-F238E27FC236}">
                <a16:creationId xmlns:a16="http://schemas.microsoft.com/office/drawing/2014/main" id="{63A07591-0EE1-49B5-8525-DF2E9DF482D3}"/>
              </a:ext>
            </a:extLst>
          </p:cNvPr>
          <p:cNvSpPr/>
          <p:nvPr/>
        </p:nvSpPr>
        <p:spPr>
          <a:xfrm>
            <a:off x="5420033" y="5793724"/>
            <a:ext cx="190932" cy="196166"/>
          </a:xfrm>
          <a:prstGeom prst="star5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26" name="Étoile : 5 branches 125">
            <a:extLst>
              <a:ext uri="{FF2B5EF4-FFF2-40B4-BE49-F238E27FC236}">
                <a16:creationId xmlns:a16="http://schemas.microsoft.com/office/drawing/2014/main" id="{E322578C-30AA-4F6D-A841-81B6E6CD1258}"/>
              </a:ext>
            </a:extLst>
          </p:cNvPr>
          <p:cNvSpPr/>
          <p:nvPr/>
        </p:nvSpPr>
        <p:spPr>
          <a:xfrm>
            <a:off x="5544598" y="818589"/>
            <a:ext cx="190932" cy="196166"/>
          </a:xfrm>
          <a:prstGeom prst="star5">
            <a:avLst/>
          </a:prstGeom>
          <a:solidFill>
            <a:schemeClr val="accent1">
              <a:lumMod val="75000"/>
            </a:schemeClr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27" name="Étoile : 5 branches 126">
            <a:extLst>
              <a:ext uri="{FF2B5EF4-FFF2-40B4-BE49-F238E27FC236}">
                <a16:creationId xmlns:a16="http://schemas.microsoft.com/office/drawing/2014/main" id="{FF8DD769-A596-472D-9CA2-A7DCEC450ED0}"/>
              </a:ext>
            </a:extLst>
          </p:cNvPr>
          <p:cNvSpPr/>
          <p:nvPr/>
        </p:nvSpPr>
        <p:spPr>
          <a:xfrm>
            <a:off x="7352912" y="580264"/>
            <a:ext cx="190932" cy="196166"/>
          </a:xfrm>
          <a:prstGeom prst="star5">
            <a:avLst/>
          </a:prstGeom>
          <a:solidFill>
            <a:schemeClr val="accent1">
              <a:lumMod val="75000"/>
            </a:schemeClr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28" name="Étoile : 5 branches 127">
            <a:extLst>
              <a:ext uri="{FF2B5EF4-FFF2-40B4-BE49-F238E27FC236}">
                <a16:creationId xmlns:a16="http://schemas.microsoft.com/office/drawing/2014/main" id="{CDB30D44-77A1-4601-9250-7D8B7674E2D4}"/>
              </a:ext>
            </a:extLst>
          </p:cNvPr>
          <p:cNvSpPr/>
          <p:nvPr/>
        </p:nvSpPr>
        <p:spPr>
          <a:xfrm>
            <a:off x="3751477" y="3132869"/>
            <a:ext cx="190932" cy="196166"/>
          </a:xfrm>
          <a:prstGeom prst="star5">
            <a:avLst/>
          </a:prstGeom>
          <a:solidFill>
            <a:schemeClr val="accent1">
              <a:lumMod val="75000"/>
            </a:schemeClr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29" name="Étoile : 5 branches 128">
            <a:extLst>
              <a:ext uri="{FF2B5EF4-FFF2-40B4-BE49-F238E27FC236}">
                <a16:creationId xmlns:a16="http://schemas.microsoft.com/office/drawing/2014/main" id="{D4DE900C-771B-4070-B3F7-578CC2E58786}"/>
              </a:ext>
            </a:extLst>
          </p:cNvPr>
          <p:cNvSpPr/>
          <p:nvPr/>
        </p:nvSpPr>
        <p:spPr>
          <a:xfrm>
            <a:off x="7249213" y="1618237"/>
            <a:ext cx="190932" cy="196166"/>
          </a:xfrm>
          <a:prstGeom prst="star5">
            <a:avLst/>
          </a:prstGeom>
          <a:solidFill>
            <a:schemeClr val="accent1">
              <a:lumMod val="75000"/>
            </a:schemeClr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30" name="Forme libre : forme 129">
            <a:extLst>
              <a:ext uri="{FF2B5EF4-FFF2-40B4-BE49-F238E27FC236}">
                <a16:creationId xmlns:a16="http://schemas.microsoft.com/office/drawing/2014/main" id="{6A27F9EF-E35A-49D6-889F-0821858B70FA}"/>
              </a:ext>
            </a:extLst>
          </p:cNvPr>
          <p:cNvSpPr/>
          <p:nvPr/>
        </p:nvSpPr>
        <p:spPr>
          <a:xfrm>
            <a:off x="203711" y="3674500"/>
            <a:ext cx="235086" cy="196167"/>
          </a:xfrm>
          <a:custGeom>
            <a:avLst/>
            <a:gdLst>
              <a:gd name="connsiteX0" fmla="*/ 204899 w 424322"/>
              <a:gd name="connsiteY0" fmla="*/ 139009 h 387565"/>
              <a:gd name="connsiteX1" fmla="*/ 309674 w 424322"/>
              <a:gd name="connsiteY1" fmla="*/ 5659 h 387565"/>
              <a:gd name="connsiteX2" fmla="*/ 423974 w 424322"/>
              <a:gd name="connsiteY2" fmla="*/ 43759 h 387565"/>
              <a:gd name="connsiteX3" fmla="*/ 347774 w 424322"/>
              <a:gd name="connsiteY3" fmla="*/ 215209 h 387565"/>
              <a:gd name="connsiteX4" fmla="*/ 423974 w 424322"/>
              <a:gd name="connsiteY4" fmla="*/ 319984 h 387565"/>
              <a:gd name="connsiteX5" fmla="*/ 338249 w 424322"/>
              <a:gd name="connsiteY5" fmla="*/ 386659 h 387565"/>
              <a:gd name="connsiteX6" fmla="*/ 233474 w 424322"/>
              <a:gd name="connsiteY6" fmla="*/ 272359 h 387565"/>
              <a:gd name="connsiteX7" fmla="*/ 71549 w 424322"/>
              <a:gd name="connsiteY7" fmla="*/ 291409 h 387565"/>
              <a:gd name="connsiteX8" fmla="*/ 4874 w 424322"/>
              <a:gd name="connsiteY8" fmla="*/ 110434 h 387565"/>
              <a:gd name="connsiteX9" fmla="*/ 204899 w 424322"/>
              <a:gd name="connsiteY9" fmla="*/ 139009 h 3875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24322" h="387565">
                <a:moveTo>
                  <a:pt x="204899" y="139009"/>
                </a:moveTo>
                <a:cubicBezTo>
                  <a:pt x="255699" y="121547"/>
                  <a:pt x="273162" y="21534"/>
                  <a:pt x="309674" y="5659"/>
                </a:cubicBezTo>
                <a:cubicBezTo>
                  <a:pt x="346187" y="-10216"/>
                  <a:pt x="417624" y="8834"/>
                  <a:pt x="423974" y="43759"/>
                </a:cubicBezTo>
                <a:cubicBezTo>
                  <a:pt x="430324" y="78684"/>
                  <a:pt x="347774" y="169172"/>
                  <a:pt x="347774" y="215209"/>
                </a:cubicBezTo>
                <a:cubicBezTo>
                  <a:pt x="347774" y="261246"/>
                  <a:pt x="425562" y="291409"/>
                  <a:pt x="423974" y="319984"/>
                </a:cubicBezTo>
                <a:cubicBezTo>
                  <a:pt x="422387" y="348559"/>
                  <a:pt x="369999" y="394596"/>
                  <a:pt x="338249" y="386659"/>
                </a:cubicBezTo>
                <a:cubicBezTo>
                  <a:pt x="306499" y="378722"/>
                  <a:pt x="277924" y="288234"/>
                  <a:pt x="233474" y="272359"/>
                </a:cubicBezTo>
                <a:cubicBezTo>
                  <a:pt x="189024" y="256484"/>
                  <a:pt x="109649" y="318396"/>
                  <a:pt x="71549" y="291409"/>
                </a:cubicBezTo>
                <a:cubicBezTo>
                  <a:pt x="33449" y="264422"/>
                  <a:pt x="-15763" y="139009"/>
                  <a:pt x="4874" y="110434"/>
                </a:cubicBezTo>
                <a:cubicBezTo>
                  <a:pt x="25511" y="81859"/>
                  <a:pt x="154099" y="156471"/>
                  <a:pt x="204899" y="139009"/>
                </a:cubicBezTo>
                <a:close/>
              </a:path>
            </a:pathLst>
          </a:cu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31" name="ZoneTexte 130">
            <a:extLst>
              <a:ext uri="{FF2B5EF4-FFF2-40B4-BE49-F238E27FC236}">
                <a16:creationId xmlns:a16="http://schemas.microsoft.com/office/drawing/2014/main" id="{F1663D43-F323-4052-950F-D5C537E5FE62}"/>
              </a:ext>
            </a:extLst>
          </p:cNvPr>
          <p:cNvSpPr txBox="1"/>
          <p:nvPr/>
        </p:nvSpPr>
        <p:spPr>
          <a:xfrm>
            <a:off x="484060" y="3617770"/>
            <a:ext cx="232031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Sites classés</a:t>
            </a:r>
            <a:endParaRPr lang="fr-BE" sz="1100" dirty="0"/>
          </a:p>
        </p:txBody>
      </p:sp>
      <p:sp>
        <p:nvSpPr>
          <p:cNvPr id="132" name="ZoneTexte 131">
            <a:extLst>
              <a:ext uri="{FF2B5EF4-FFF2-40B4-BE49-F238E27FC236}">
                <a16:creationId xmlns:a16="http://schemas.microsoft.com/office/drawing/2014/main" id="{F38D57CF-69E4-4D26-99E9-C43123969989}"/>
              </a:ext>
            </a:extLst>
          </p:cNvPr>
          <p:cNvSpPr txBox="1"/>
          <p:nvPr/>
        </p:nvSpPr>
        <p:spPr>
          <a:xfrm>
            <a:off x="493242" y="3968750"/>
            <a:ext cx="232031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Sites exceptionnels</a:t>
            </a:r>
            <a:endParaRPr lang="fr-BE" sz="1100" dirty="0"/>
          </a:p>
        </p:txBody>
      </p:sp>
      <p:sp>
        <p:nvSpPr>
          <p:cNvPr id="133" name="Forme libre : forme 132">
            <a:extLst>
              <a:ext uri="{FF2B5EF4-FFF2-40B4-BE49-F238E27FC236}">
                <a16:creationId xmlns:a16="http://schemas.microsoft.com/office/drawing/2014/main" id="{2C806F69-DA63-417B-8702-3C8493B79E1A}"/>
              </a:ext>
            </a:extLst>
          </p:cNvPr>
          <p:cNvSpPr/>
          <p:nvPr/>
        </p:nvSpPr>
        <p:spPr>
          <a:xfrm>
            <a:off x="213869" y="3987270"/>
            <a:ext cx="235086" cy="196167"/>
          </a:xfrm>
          <a:custGeom>
            <a:avLst/>
            <a:gdLst>
              <a:gd name="connsiteX0" fmla="*/ 204899 w 424322"/>
              <a:gd name="connsiteY0" fmla="*/ 139009 h 387565"/>
              <a:gd name="connsiteX1" fmla="*/ 309674 w 424322"/>
              <a:gd name="connsiteY1" fmla="*/ 5659 h 387565"/>
              <a:gd name="connsiteX2" fmla="*/ 423974 w 424322"/>
              <a:gd name="connsiteY2" fmla="*/ 43759 h 387565"/>
              <a:gd name="connsiteX3" fmla="*/ 347774 w 424322"/>
              <a:gd name="connsiteY3" fmla="*/ 215209 h 387565"/>
              <a:gd name="connsiteX4" fmla="*/ 423974 w 424322"/>
              <a:gd name="connsiteY4" fmla="*/ 319984 h 387565"/>
              <a:gd name="connsiteX5" fmla="*/ 338249 w 424322"/>
              <a:gd name="connsiteY5" fmla="*/ 386659 h 387565"/>
              <a:gd name="connsiteX6" fmla="*/ 233474 w 424322"/>
              <a:gd name="connsiteY6" fmla="*/ 272359 h 387565"/>
              <a:gd name="connsiteX7" fmla="*/ 71549 w 424322"/>
              <a:gd name="connsiteY7" fmla="*/ 291409 h 387565"/>
              <a:gd name="connsiteX8" fmla="*/ 4874 w 424322"/>
              <a:gd name="connsiteY8" fmla="*/ 110434 h 387565"/>
              <a:gd name="connsiteX9" fmla="*/ 204899 w 424322"/>
              <a:gd name="connsiteY9" fmla="*/ 139009 h 3875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24322" h="387565">
                <a:moveTo>
                  <a:pt x="204899" y="139009"/>
                </a:moveTo>
                <a:cubicBezTo>
                  <a:pt x="255699" y="121547"/>
                  <a:pt x="273162" y="21534"/>
                  <a:pt x="309674" y="5659"/>
                </a:cubicBezTo>
                <a:cubicBezTo>
                  <a:pt x="346187" y="-10216"/>
                  <a:pt x="417624" y="8834"/>
                  <a:pt x="423974" y="43759"/>
                </a:cubicBezTo>
                <a:cubicBezTo>
                  <a:pt x="430324" y="78684"/>
                  <a:pt x="347774" y="169172"/>
                  <a:pt x="347774" y="215209"/>
                </a:cubicBezTo>
                <a:cubicBezTo>
                  <a:pt x="347774" y="261246"/>
                  <a:pt x="425562" y="291409"/>
                  <a:pt x="423974" y="319984"/>
                </a:cubicBezTo>
                <a:cubicBezTo>
                  <a:pt x="422387" y="348559"/>
                  <a:pt x="369999" y="394596"/>
                  <a:pt x="338249" y="386659"/>
                </a:cubicBezTo>
                <a:cubicBezTo>
                  <a:pt x="306499" y="378722"/>
                  <a:pt x="277924" y="288234"/>
                  <a:pt x="233474" y="272359"/>
                </a:cubicBezTo>
                <a:cubicBezTo>
                  <a:pt x="189024" y="256484"/>
                  <a:pt x="109649" y="318396"/>
                  <a:pt x="71549" y="291409"/>
                </a:cubicBezTo>
                <a:cubicBezTo>
                  <a:pt x="33449" y="264422"/>
                  <a:pt x="-15763" y="139009"/>
                  <a:pt x="4874" y="110434"/>
                </a:cubicBezTo>
                <a:cubicBezTo>
                  <a:pt x="25511" y="81859"/>
                  <a:pt x="154099" y="156471"/>
                  <a:pt x="204899" y="139009"/>
                </a:cubicBezTo>
                <a:close/>
              </a:path>
            </a:pathLst>
          </a:custGeom>
          <a:solidFill>
            <a:schemeClr val="accent1">
              <a:lumMod val="40000"/>
              <a:lumOff val="60000"/>
            </a:schemeClr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37" name="Étoile : 5 branches 136">
            <a:extLst>
              <a:ext uri="{FF2B5EF4-FFF2-40B4-BE49-F238E27FC236}">
                <a16:creationId xmlns:a16="http://schemas.microsoft.com/office/drawing/2014/main" id="{7083C649-111B-40A9-A3B9-C822746A7452}"/>
              </a:ext>
            </a:extLst>
          </p:cNvPr>
          <p:cNvSpPr/>
          <p:nvPr/>
        </p:nvSpPr>
        <p:spPr>
          <a:xfrm>
            <a:off x="3451669" y="2846481"/>
            <a:ext cx="190932" cy="196166"/>
          </a:xfrm>
          <a:prstGeom prst="star5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43" name="Étoile : 5 branches 142">
            <a:extLst>
              <a:ext uri="{FF2B5EF4-FFF2-40B4-BE49-F238E27FC236}">
                <a16:creationId xmlns:a16="http://schemas.microsoft.com/office/drawing/2014/main" id="{DA15850B-976E-4E16-97B9-91C664295653}"/>
              </a:ext>
            </a:extLst>
          </p:cNvPr>
          <p:cNvSpPr/>
          <p:nvPr/>
        </p:nvSpPr>
        <p:spPr>
          <a:xfrm>
            <a:off x="5794364" y="4607061"/>
            <a:ext cx="190932" cy="196166"/>
          </a:xfrm>
          <a:prstGeom prst="star5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44" name="Étoile : 5 branches 143">
            <a:extLst>
              <a:ext uri="{FF2B5EF4-FFF2-40B4-BE49-F238E27FC236}">
                <a16:creationId xmlns:a16="http://schemas.microsoft.com/office/drawing/2014/main" id="{03A457E8-B9B7-4627-80E3-87FE648EBF3E}"/>
              </a:ext>
            </a:extLst>
          </p:cNvPr>
          <p:cNvSpPr/>
          <p:nvPr/>
        </p:nvSpPr>
        <p:spPr>
          <a:xfrm>
            <a:off x="6046166" y="5013039"/>
            <a:ext cx="190932" cy="196166"/>
          </a:xfrm>
          <a:prstGeom prst="star5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66" name="Forme libre : forme 165">
            <a:extLst>
              <a:ext uri="{FF2B5EF4-FFF2-40B4-BE49-F238E27FC236}">
                <a16:creationId xmlns:a16="http://schemas.microsoft.com/office/drawing/2014/main" id="{0029A474-A1C5-41AC-BB88-AD0B1C7D7BD2}"/>
              </a:ext>
            </a:extLst>
          </p:cNvPr>
          <p:cNvSpPr/>
          <p:nvPr/>
        </p:nvSpPr>
        <p:spPr>
          <a:xfrm>
            <a:off x="7373313" y="1158678"/>
            <a:ext cx="1745850" cy="256268"/>
          </a:xfrm>
          <a:custGeom>
            <a:avLst/>
            <a:gdLst>
              <a:gd name="connsiteX0" fmla="*/ 0 w 530942"/>
              <a:gd name="connsiteY0" fmla="*/ 256268 h 256268"/>
              <a:gd name="connsiteX1" fmla="*/ 216310 w 530942"/>
              <a:gd name="connsiteY1" fmla="*/ 39959 h 256268"/>
              <a:gd name="connsiteX2" fmla="*/ 530942 w 530942"/>
              <a:gd name="connsiteY2" fmla="*/ 630 h 2562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30942" h="256268">
                <a:moveTo>
                  <a:pt x="0" y="256268"/>
                </a:moveTo>
                <a:cubicBezTo>
                  <a:pt x="63910" y="169416"/>
                  <a:pt x="127820" y="82565"/>
                  <a:pt x="216310" y="39959"/>
                </a:cubicBezTo>
                <a:cubicBezTo>
                  <a:pt x="304800" y="-2647"/>
                  <a:pt x="417871" y="-1009"/>
                  <a:pt x="530942" y="630"/>
                </a:cubicBezTo>
              </a:path>
            </a:pathLst>
          </a:custGeom>
          <a:noFill/>
          <a:ln w="19050">
            <a:solidFill>
              <a:schemeClr val="tx1"/>
            </a:solidFill>
            <a:tailEnd type="arrow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67" name="Ellipse 166">
            <a:extLst>
              <a:ext uri="{FF2B5EF4-FFF2-40B4-BE49-F238E27FC236}">
                <a16:creationId xmlns:a16="http://schemas.microsoft.com/office/drawing/2014/main" id="{74AAEF80-B451-4FDA-A1F1-29BE74ACC8F9}"/>
              </a:ext>
            </a:extLst>
          </p:cNvPr>
          <p:cNvSpPr/>
          <p:nvPr/>
        </p:nvSpPr>
        <p:spPr>
          <a:xfrm>
            <a:off x="7299349" y="1372106"/>
            <a:ext cx="99760" cy="93297"/>
          </a:xfrm>
          <a:prstGeom prst="ellipse">
            <a:avLst/>
          </a:prstGeom>
          <a:solidFill>
            <a:schemeClr val="tx1"/>
          </a:solidFill>
          <a:ln w="190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65" name="ZoneTexte 164">
            <a:extLst>
              <a:ext uri="{FF2B5EF4-FFF2-40B4-BE49-F238E27FC236}">
                <a16:creationId xmlns:a16="http://schemas.microsoft.com/office/drawing/2014/main" id="{96FF3CEC-CC54-4CB2-9F7D-E0E5515B106E}"/>
              </a:ext>
            </a:extLst>
          </p:cNvPr>
          <p:cNvSpPr txBox="1"/>
          <p:nvPr/>
        </p:nvSpPr>
        <p:spPr>
          <a:xfrm>
            <a:off x="518118" y="4315063"/>
            <a:ext cx="2492361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Faible réserve foncière en zone d’habitat à Ciney-Centre</a:t>
            </a:r>
            <a:endParaRPr lang="fr-BE" sz="1100" dirty="0"/>
          </a:p>
        </p:txBody>
      </p:sp>
      <p:pic>
        <p:nvPicPr>
          <p:cNvPr id="50" name="Graphique 49" descr="Architecture avec un remplissage uni">
            <a:extLst>
              <a:ext uri="{FF2B5EF4-FFF2-40B4-BE49-F238E27FC236}">
                <a16:creationId xmlns:a16="http://schemas.microsoft.com/office/drawing/2014/main" id="{0216D9BE-CA54-4982-B27C-E8480FE28457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5942690" y="4661015"/>
            <a:ext cx="393041" cy="393041"/>
          </a:xfrm>
          <a:prstGeom prst="rect">
            <a:avLst/>
          </a:prstGeom>
        </p:spPr>
      </p:pic>
      <p:pic>
        <p:nvPicPr>
          <p:cNvPr id="168" name="Graphique 167" descr="Architecture avec un remplissage uni">
            <a:extLst>
              <a:ext uri="{FF2B5EF4-FFF2-40B4-BE49-F238E27FC236}">
                <a16:creationId xmlns:a16="http://schemas.microsoft.com/office/drawing/2014/main" id="{DA9E3CFC-6106-46C9-8C7A-D0AE3C3706B5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193440" y="4319513"/>
            <a:ext cx="393041" cy="393041"/>
          </a:xfrm>
          <a:prstGeom prst="rect">
            <a:avLst/>
          </a:prstGeom>
        </p:spPr>
      </p:pic>
      <p:pic>
        <p:nvPicPr>
          <p:cNvPr id="170" name="Image 169">
            <a:extLst>
              <a:ext uri="{FF2B5EF4-FFF2-40B4-BE49-F238E27FC236}">
                <a16:creationId xmlns:a16="http://schemas.microsoft.com/office/drawing/2014/main" id="{AC056029-E6ED-4B27-8D63-D3D57EE571A5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10128605" y="2086838"/>
            <a:ext cx="1869573" cy="1755401"/>
          </a:xfrm>
          <a:prstGeom prst="rect">
            <a:avLst/>
          </a:prstGeom>
        </p:spPr>
      </p:pic>
      <p:sp>
        <p:nvSpPr>
          <p:cNvPr id="171" name="Rectangle : coins arrondis 170">
            <a:extLst>
              <a:ext uri="{FF2B5EF4-FFF2-40B4-BE49-F238E27FC236}">
                <a16:creationId xmlns:a16="http://schemas.microsoft.com/office/drawing/2014/main" id="{5BE17636-03BE-480D-BC8B-84EFDF7B6DDE}"/>
              </a:ext>
            </a:extLst>
          </p:cNvPr>
          <p:cNvSpPr/>
          <p:nvPr/>
        </p:nvSpPr>
        <p:spPr>
          <a:xfrm>
            <a:off x="10122670" y="2463226"/>
            <a:ext cx="1869573" cy="184862"/>
          </a:xfrm>
          <a:prstGeom prst="roundRect">
            <a:avLst/>
          </a:prstGeom>
          <a:noFill/>
          <a:ln w="381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72" name="Rectangle : coins arrondis 171">
            <a:extLst>
              <a:ext uri="{FF2B5EF4-FFF2-40B4-BE49-F238E27FC236}">
                <a16:creationId xmlns:a16="http://schemas.microsoft.com/office/drawing/2014/main" id="{726456C7-E4D5-4C27-823E-20DAA29C856F}"/>
              </a:ext>
            </a:extLst>
          </p:cNvPr>
          <p:cNvSpPr/>
          <p:nvPr/>
        </p:nvSpPr>
        <p:spPr>
          <a:xfrm>
            <a:off x="10129266" y="3432574"/>
            <a:ext cx="1869573" cy="184862"/>
          </a:xfrm>
          <a:prstGeom prst="roundRect">
            <a:avLst/>
          </a:prstGeom>
          <a:noFill/>
          <a:ln w="38100"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>
              <a:solidFill>
                <a:schemeClr val="accent4"/>
              </a:solidFill>
            </a:endParaRPr>
          </a:p>
        </p:txBody>
      </p:sp>
      <p:pic>
        <p:nvPicPr>
          <p:cNvPr id="176" name="Image 175">
            <a:extLst>
              <a:ext uri="{FF2B5EF4-FFF2-40B4-BE49-F238E27FC236}">
                <a16:creationId xmlns:a16="http://schemas.microsoft.com/office/drawing/2014/main" id="{DD2DBC7E-006C-4B10-83E2-72CF56564B84}"/>
              </a:ext>
            </a:extLst>
          </p:cNvPr>
          <p:cNvPicPr>
            <a:picLocks noChangeAspect="1"/>
          </p:cNvPicPr>
          <p:nvPr/>
        </p:nvPicPr>
        <p:blipFill rotWithShape="1">
          <a:blip r:embed="rId8"/>
          <a:srcRect t="18114"/>
          <a:stretch/>
        </p:blipFill>
        <p:spPr>
          <a:xfrm>
            <a:off x="9165683" y="57787"/>
            <a:ext cx="2962651" cy="1819501"/>
          </a:xfrm>
          <a:prstGeom prst="rect">
            <a:avLst/>
          </a:prstGeom>
        </p:spPr>
      </p:pic>
      <p:sp>
        <p:nvSpPr>
          <p:cNvPr id="11" name="ZoneTexte 10">
            <a:extLst>
              <a:ext uri="{FF2B5EF4-FFF2-40B4-BE49-F238E27FC236}">
                <a16:creationId xmlns:a16="http://schemas.microsoft.com/office/drawing/2014/main" id="{678ABC67-094D-C94F-8A11-D6A25CE32B48}"/>
              </a:ext>
            </a:extLst>
          </p:cNvPr>
          <p:cNvSpPr txBox="1"/>
          <p:nvPr/>
        </p:nvSpPr>
        <p:spPr>
          <a:xfrm>
            <a:off x="10230961" y="1819344"/>
            <a:ext cx="1733167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1600" dirty="0"/>
              <a:t>Réserves foncières</a:t>
            </a:r>
          </a:p>
        </p:txBody>
      </p:sp>
    </p:spTree>
    <p:extLst>
      <p:ext uri="{BB962C8B-B14F-4D97-AF65-F5344CB8AC3E}">
        <p14:creationId xmlns:p14="http://schemas.microsoft.com/office/powerpoint/2010/main" val="1962712451"/>
      </p:ext>
    </p:extLst>
  </p:cSld>
  <p:clrMapOvr>
    <a:masterClrMapping/>
  </p:clrMapOvr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2" name="Groupe 181">
            <a:extLst>
              <a:ext uri="{FF2B5EF4-FFF2-40B4-BE49-F238E27FC236}">
                <a16:creationId xmlns:a16="http://schemas.microsoft.com/office/drawing/2014/main" id="{54C134DB-50B8-4532-8F19-C2DA9B4407A1}"/>
              </a:ext>
            </a:extLst>
          </p:cNvPr>
          <p:cNvGrpSpPr/>
          <p:nvPr/>
        </p:nvGrpSpPr>
        <p:grpSpPr>
          <a:xfrm>
            <a:off x="3238728" y="793608"/>
            <a:ext cx="4759892" cy="5417073"/>
            <a:chOff x="3238728" y="793608"/>
            <a:chExt cx="4759892" cy="5417073"/>
          </a:xfrm>
        </p:grpSpPr>
        <p:sp>
          <p:nvSpPr>
            <p:cNvPr id="184" name="Forme libre : forme 183">
              <a:extLst>
                <a:ext uri="{FF2B5EF4-FFF2-40B4-BE49-F238E27FC236}">
                  <a16:creationId xmlns:a16="http://schemas.microsoft.com/office/drawing/2014/main" id="{7A89293A-BF06-4FE5-931A-701870DFD0BD}"/>
                </a:ext>
              </a:extLst>
            </p:cNvPr>
            <p:cNvSpPr/>
            <p:nvPr/>
          </p:nvSpPr>
          <p:spPr>
            <a:xfrm>
              <a:off x="3238728" y="2657232"/>
              <a:ext cx="1311705" cy="831188"/>
            </a:xfrm>
            <a:custGeom>
              <a:avLst/>
              <a:gdLst>
                <a:gd name="connsiteX0" fmla="*/ 50572 w 1311705"/>
                <a:gd name="connsiteY0" fmla="*/ 124068 h 831188"/>
                <a:gd name="connsiteX1" fmla="*/ 2947 w 1311705"/>
                <a:gd name="connsiteY1" fmla="*/ 38343 h 831188"/>
                <a:gd name="connsiteX2" fmla="*/ 145822 w 1311705"/>
                <a:gd name="connsiteY2" fmla="*/ 9768 h 831188"/>
                <a:gd name="connsiteX3" fmla="*/ 355372 w 1311705"/>
                <a:gd name="connsiteY3" fmla="*/ 16118 h 831188"/>
                <a:gd name="connsiteX4" fmla="*/ 428397 w 1311705"/>
                <a:gd name="connsiteY4" fmla="*/ 187568 h 831188"/>
                <a:gd name="connsiteX5" fmla="*/ 564922 w 1311705"/>
                <a:gd name="connsiteY5" fmla="*/ 387593 h 831188"/>
                <a:gd name="connsiteX6" fmla="*/ 723672 w 1311705"/>
                <a:gd name="connsiteY6" fmla="*/ 473318 h 831188"/>
                <a:gd name="connsiteX7" fmla="*/ 895122 w 1311705"/>
                <a:gd name="connsiteY7" fmla="*/ 368543 h 831188"/>
                <a:gd name="connsiteX8" fmla="*/ 1031647 w 1311705"/>
                <a:gd name="connsiteY8" fmla="*/ 368543 h 831188"/>
                <a:gd name="connsiteX9" fmla="*/ 1031647 w 1311705"/>
                <a:gd name="connsiteY9" fmla="*/ 311393 h 831188"/>
                <a:gd name="connsiteX10" fmla="*/ 1257072 w 1311705"/>
                <a:gd name="connsiteY10" fmla="*/ 317743 h 831188"/>
                <a:gd name="connsiteX11" fmla="*/ 1311047 w 1311705"/>
                <a:gd name="connsiteY11" fmla="*/ 489193 h 831188"/>
                <a:gd name="connsiteX12" fmla="*/ 1234847 w 1311705"/>
                <a:gd name="connsiteY12" fmla="*/ 511418 h 831188"/>
                <a:gd name="connsiteX13" fmla="*/ 1222147 w 1311705"/>
                <a:gd name="connsiteY13" fmla="*/ 603493 h 831188"/>
                <a:gd name="connsiteX14" fmla="*/ 1076097 w 1311705"/>
                <a:gd name="connsiteY14" fmla="*/ 628893 h 831188"/>
                <a:gd name="connsiteX15" fmla="*/ 818922 w 1311705"/>
                <a:gd name="connsiteY15" fmla="*/ 616193 h 831188"/>
                <a:gd name="connsiteX16" fmla="*/ 837972 w 1311705"/>
                <a:gd name="connsiteY16" fmla="*/ 714618 h 831188"/>
                <a:gd name="connsiteX17" fmla="*/ 612547 w 1311705"/>
                <a:gd name="connsiteY17" fmla="*/ 771768 h 831188"/>
                <a:gd name="connsiteX18" fmla="*/ 618897 w 1311705"/>
                <a:gd name="connsiteY18" fmla="*/ 825743 h 831188"/>
                <a:gd name="connsiteX19" fmla="*/ 472847 w 1311705"/>
                <a:gd name="connsiteY19" fmla="*/ 825743 h 831188"/>
                <a:gd name="connsiteX20" fmla="*/ 456972 w 1311705"/>
                <a:gd name="connsiteY20" fmla="*/ 793993 h 831188"/>
                <a:gd name="connsiteX21" fmla="*/ 317272 w 1311705"/>
                <a:gd name="connsiteY21" fmla="*/ 803518 h 831188"/>
                <a:gd name="connsiteX22" fmla="*/ 326797 w 1311705"/>
                <a:gd name="connsiteY22" fmla="*/ 609843 h 831188"/>
                <a:gd name="connsiteX23" fmla="*/ 190272 w 1311705"/>
                <a:gd name="connsiteY23" fmla="*/ 520943 h 831188"/>
                <a:gd name="connsiteX24" fmla="*/ 50572 w 1311705"/>
                <a:gd name="connsiteY24" fmla="*/ 409818 h 831188"/>
                <a:gd name="connsiteX25" fmla="*/ 21997 w 1311705"/>
                <a:gd name="connsiteY25" fmla="*/ 298693 h 831188"/>
                <a:gd name="connsiteX26" fmla="*/ 2947 w 1311705"/>
                <a:gd name="connsiteY26" fmla="*/ 190743 h 831188"/>
                <a:gd name="connsiteX27" fmla="*/ 66447 w 1311705"/>
                <a:gd name="connsiteY27" fmla="*/ 184393 h 831188"/>
                <a:gd name="connsiteX28" fmla="*/ 50572 w 1311705"/>
                <a:gd name="connsiteY28" fmla="*/ 124068 h 831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311705" h="831188">
                  <a:moveTo>
                    <a:pt x="50572" y="124068"/>
                  </a:moveTo>
                  <a:cubicBezTo>
                    <a:pt x="39989" y="99726"/>
                    <a:pt x="-12928" y="57393"/>
                    <a:pt x="2947" y="38343"/>
                  </a:cubicBezTo>
                  <a:cubicBezTo>
                    <a:pt x="18822" y="19293"/>
                    <a:pt x="87085" y="13472"/>
                    <a:pt x="145822" y="9768"/>
                  </a:cubicBezTo>
                  <a:cubicBezTo>
                    <a:pt x="204559" y="6064"/>
                    <a:pt x="308276" y="-13515"/>
                    <a:pt x="355372" y="16118"/>
                  </a:cubicBezTo>
                  <a:cubicBezTo>
                    <a:pt x="402468" y="45751"/>
                    <a:pt x="393472" y="125656"/>
                    <a:pt x="428397" y="187568"/>
                  </a:cubicBezTo>
                  <a:cubicBezTo>
                    <a:pt x="463322" y="249481"/>
                    <a:pt x="515710" y="339968"/>
                    <a:pt x="564922" y="387593"/>
                  </a:cubicBezTo>
                  <a:cubicBezTo>
                    <a:pt x="614135" y="435218"/>
                    <a:pt x="668639" y="476493"/>
                    <a:pt x="723672" y="473318"/>
                  </a:cubicBezTo>
                  <a:cubicBezTo>
                    <a:pt x="778705" y="470143"/>
                    <a:pt x="843793" y="386005"/>
                    <a:pt x="895122" y="368543"/>
                  </a:cubicBezTo>
                  <a:cubicBezTo>
                    <a:pt x="946451" y="351081"/>
                    <a:pt x="1008893" y="378068"/>
                    <a:pt x="1031647" y="368543"/>
                  </a:cubicBezTo>
                  <a:cubicBezTo>
                    <a:pt x="1054401" y="359018"/>
                    <a:pt x="994076" y="319860"/>
                    <a:pt x="1031647" y="311393"/>
                  </a:cubicBezTo>
                  <a:cubicBezTo>
                    <a:pt x="1069218" y="302926"/>
                    <a:pt x="1210505" y="288110"/>
                    <a:pt x="1257072" y="317743"/>
                  </a:cubicBezTo>
                  <a:cubicBezTo>
                    <a:pt x="1303639" y="347376"/>
                    <a:pt x="1314751" y="456914"/>
                    <a:pt x="1311047" y="489193"/>
                  </a:cubicBezTo>
                  <a:cubicBezTo>
                    <a:pt x="1307343" y="521472"/>
                    <a:pt x="1249664" y="492368"/>
                    <a:pt x="1234847" y="511418"/>
                  </a:cubicBezTo>
                  <a:cubicBezTo>
                    <a:pt x="1220030" y="530468"/>
                    <a:pt x="1248605" y="583914"/>
                    <a:pt x="1222147" y="603493"/>
                  </a:cubicBezTo>
                  <a:cubicBezTo>
                    <a:pt x="1195689" y="623072"/>
                    <a:pt x="1143301" y="626776"/>
                    <a:pt x="1076097" y="628893"/>
                  </a:cubicBezTo>
                  <a:cubicBezTo>
                    <a:pt x="1008893" y="631010"/>
                    <a:pt x="858609" y="601906"/>
                    <a:pt x="818922" y="616193"/>
                  </a:cubicBezTo>
                  <a:cubicBezTo>
                    <a:pt x="779235" y="630480"/>
                    <a:pt x="872368" y="688689"/>
                    <a:pt x="837972" y="714618"/>
                  </a:cubicBezTo>
                  <a:cubicBezTo>
                    <a:pt x="803576" y="740547"/>
                    <a:pt x="649060" y="753247"/>
                    <a:pt x="612547" y="771768"/>
                  </a:cubicBezTo>
                  <a:cubicBezTo>
                    <a:pt x="576035" y="790289"/>
                    <a:pt x="642180" y="816747"/>
                    <a:pt x="618897" y="825743"/>
                  </a:cubicBezTo>
                  <a:cubicBezTo>
                    <a:pt x="595614" y="834739"/>
                    <a:pt x="499835" y="831035"/>
                    <a:pt x="472847" y="825743"/>
                  </a:cubicBezTo>
                  <a:cubicBezTo>
                    <a:pt x="445860" y="820451"/>
                    <a:pt x="482901" y="797697"/>
                    <a:pt x="456972" y="793993"/>
                  </a:cubicBezTo>
                  <a:cubicBezTo>
                    <a:pt x="431043" y="790289"/>
                    <a:pt x="338968" y="834210"/>
                    <a:pt x="317272" y="803518"/>
                  </a:cubicBezTo>
                  <a:cubicBezTo>
                    <a:pt x="295576" y="772826"/>
                    <a:pt x="347964" y="656939"/>
                    <a:pt x="326797" y="609843"/>
                  </a:cubicBezTo>
                  <a:cubicBezTo>
                    <a:pt x="305630" y="562747"/>
                    <a:pt x="236310" y="554281"/>
                    <a:pt x="190272" y="520943"/>
                  </a:cubicBezTo>
                  <a:cubicBezTo>
                    <a:pt x="144235" y="487606"/>
                    <a:pt x="78618" y="446860"/>
                    <a:pt x="50572" y="409818"/>
                  </a:cubicBezTo>
                  <a:cubicBezTo>
                    <a:pt x="22526" y="372776"/>
                    <a:pt x="29934" y="335205"/>
                    <a:pt x="21997" y="298693"/>
                  </a:cubicBezTo>
                  <a:cubicBezTo>
                    <a:pt x="14060" y="262181"/>
                    <a:pt x="-4461" y="209793"/>
                    <a:pt x="2947" y="190743"/>
                  </a:cubicBezTo>
                  <a:cubicBezTo>
                    <a:pt x="10355" y="171693"/>
                    <a:pt x="59039" y="199739"/>
                    <a:pt x="66447" y="184393"/>
                  </a:cubicBezTo>
                  <a:cubicBezTo>
                    <a:pt x="73855" y="169047"/>
                    <a:pt x="61155" y="148410"/>
                    <a:pt x="50572" y="124068"/>
                  </a:cubicBezTo>
                  <a:close/>
                </a:path>
              </a:pathLst>
            </a:custGeom>
            <a:solidFill>
              <a:schemeClr val="accent4">
                <a:alpha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  <p:sp>
          <p:nvSpPr>
            <p:cNvPr id="185" name="Forme libre : forme 184">
              <a:extLst>
                <a:ext uri="{FF2B5EF4-FFF2-40B4-BE49-F238E27FC236}">
                  <a16:creationId xmlns:a16="http://schemas.microsoft.com/office/drawing/2014/main" id="{5A2FD918-98F3-4D9D-AFFF-517200030F6A}"/>
                </a:ext>
              </a:extLst>
            </p:cNvPr>
            <p:cNvSpPr/>
            <p:nvPr/>
          </p:nvSpPr>
          <p:spPr>
            <a:xfrm>
              <a:off x="6025491" y="1935803"/>
              <a:ext cx="525600" cy="506010"/>
            </a:xfrm>
            <a:custGeom>
              <a:avLst/>
              <a:gdLst>
                <a:gd name="connsiteX0" fmla="*/ 199097 w 525600"/>
                <a:gd name="connsiteY0" fmla="*/ 14441 h 506010"/>
                <a:gd name="connsiteX1" fmla="*/ 120515 w 525600"/>
                <a:gd name="connsiteY1" fmla="*/ 119216 h 506010"/>
                <a:gd name="connsiteX2" fmla="*/ 163378 w 525600"/>
                <a:gd name="connsiteY2" fmla="*/ 195416 h 506010"/>
                <a:gd name="connsiteX3" fmla="*/ 68128 w 525600"/>
                <a:gd name="connsiteY3" fmla="*/ 228753 h 506010"/>
                <a:gd name="connsiteX4" fmla="*/ 3834 w 525600"/>
                <a:gd name="connsiteY4" fmla="*/ 312097 h 506010"/>
                <a:gd name="connsiteX5" fmla="*/ 182428 w 525600"/>
                <a:gd name="connsiteY5" fmla="*/ 457353 h 506010"/>
                <a:gd name="connsiteX6" fmla="*/ 230053 w 525600"/>
                <a:gd name="connsiteY6" fmla="*/ 504978 h 506010"/>
                <a:gd name="connsiteX7" fmla="*/ 315778 w 525600"/>
                <a:gd name="connsiteY7" fmla="*/ 483547 h 506010"/>
                <a:gd name="connsiteX8" fmla="*/ 287203 w 525600"/>
                <a:gd name="connsiteY8" fmla="*/ 409728 h 506010"/>
                <a:gd name="connsiteX9" fmla="*/ 339590 w 525600"/>
                <a:gd name="connsiteY9" fmla="*/ 326385 h 506010"/>
                <a:gd name="connsiteX10" fmla="*/ 315778 w 525600"/>
                <a:gd name="connsiteY10" fmla="*/ 257328 h 506010"/>
                <a:gd name="connsiteX11" fmla="*/ 427697 w 525600"/>
                <a:gd name="connsiteY11" fmla="*/ 176366 h 506010"/>
                <a:gd name="connsiteX12" fmla="*/ 520565 w 525600"/>
                <a:gd name="connsiteY12" fmla="*/ 73972 h 506010"/>
                <a:gd name="connsiteX13" fmla="*/ 496753 w 525600"/>
                <a:gd name="connsiteY13" fmla="*/ 40635 h 506010"/>
                <a:gd name="connsiteX14" fmla="*/ 358640 w 525600"/>
                <a:gd name="connsiteY14" fmla="*/ 119216 h 506010"/>
                <a:gd name="connsiteX15" fmla="*/ 277678 w 525600"/>
                <a:gd name="connsiteY15" fmla="*/ 52541 h 506010"/>
                <a:gd name="connsiteX16" fmla="*/ 284822 w 525600"/>
                <a:gd name="connsiteY16" fmla="*/ 4916 h 506010"/>
                <a:gd name="connsiteX17" fmla="*/ 199097 w 525600"/>
                <a:gd name="connsiteY17" fmla="*/ 14441 h 506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25600" h="506010">
                  <a:moveTo>
                    <a:pt x="199097" y="14441"/>
                  </a:moveTo>
                  <a:cubicBezTo>
                    <a:pt x="171713" y="33491"/>
                    <a:pt x="126468" y="89054"/>
                    <a:pt x="120515" y="119216"/>
                  </a:cubicBezTo>
                  <a:cubicBezTo>
                    <a:pt x="114562" y="149378"/>
                    <a:pt x="172109" y="177160"/>
                    <a:pt x="163378" y="195416"/>
                  </a:cubicBezTo>
                  <a:cubicBezTo>
                    <a:pt x="154647" y="213672"/>
                    <a:pt x="94719" y="209306"/>
                    <a:pt x="68128" y="228753"/>
                  </a:cubicBezTo>
                  <a:cubicBezTo>
                    <a:pt x="41537" y="248200"/>
                    <a:pt x="-15216" y="273997"/>
                    <a:pt x="3834" y="312097"/>
                  </a:cubicBezTo>
                  <a:cubicBezTo>
                    <a:pt x="22884" y="350197"/>
                    <a:pt x="144725" y="425206"/>
                    <a:pt x="182428" y="457353"/>
                  </a:cubicBezTo>
                  <a:cubicBezTo>
                    <a:pt x="220131" y="489500"/>
                    <a:pt x="207828" y="500612"/>
                    <a:pt x="230053" y="504978"/>
                  </a:cubicBezTo>
                  <a:cubicBezTo>
                    <a:pt x="252278" y="509344"/>
                    <a:pt x="306253" y="499422"/>
                    <a:pt x="315778" y="483547"/>
                  </a:cubicBezTo>
                  <a:cubicBezTo>
                    <a:pt x="325303" y="467672"/>
                    <a:pt x="283234" y="435922"/>
                    <a:pt x="287203" y="409728"/>
                  </a:cubicBezTo>
                  <a:cubicBezTo>
                    <a:pt x="291172" y="383534"/>
                    <a:pt x="334828" y="351785"/>
                    <a:pt x="339590" y="326385"/>
                  </a:cubicBezTo>
                  <a:cubicBezTo>
                    <a:pt x="344352" y="300985"/>
                    <a:pt x="301094" y="282331"/>
                    <a:pt x="315778" y="257328"/>
                  </a:cubicBezTo>
                  <a:cubicBezTo>
                    <a:pt x="330462" y="232325"/>
                    <a:pt x="393566" y="206925"/>
                    <a:pt x="427697" y="176366"/>
                  </a:cubicBezTo>
                  <a:cubicBezTo>
                    <a:pt x="461828" y="145807"/>
                    <a:pt x="509056" y="96594"/>
                    <a:pt x="520565" y="73972"/>
                  </a:cubicBezTo>
                  <a:cubicBezTo>
                    <a:pt x="532074" y="51350"/>
                    <a:pt x="523740" y="33094"/>
                    <a:pt x="496753" y="40635"/>
                  </a:cubicBezTo>
                  <a:cubicBezTo>
                    <a:pt x="469766" y="48176"/>
                    <a:pt x="395152" y="117232"/>
                    <a:pt x="358640" y="119216"/>
                  </a:cubicBezTo>
                  <a:cubicBezTo>
                    <a:pt x="322128" y="121200"/>
                    <a:pt x="289981" y="71591"/>
                    <a:pt x="277678" y="52541"/>
                  </a:cubicBezTo>
                  <a:cubicBezTo>
                    <a:pt x="265375" y="33491"/>
                    <a:pt x="301888" y="11266"/>
                    <a:pt x="284822" y="4916"/>
                  </a:cubicBezTo>
                  <a:cubicBezTo>
                    <a:pt x="267756" y="-1434"/>
                    <a:pt x="226481" y="-4609"/>
                    <a:pt x="199097" y="14441"/>
                  </a:cubicBezTo>
                  <a:close/>
                </a:path>
              </a:pathLst>
            </a:custGeom>
            <a:solidFill>
              <a:schemeClr val="accent4">
                <a:alpha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  <p:sp>
          <p:nvSpPr>
            <p:cNvPr id="186" name="Forme libre : forme 185">
              <a:extLst>
                <a:ext uri="{FF2B5EF4-FFF2-40B4-BE49-F238E27FC236}">
                  <a16:creationId xmlns:a16="http://schemas.microsoft.com/office/drawing/2014/main" id="{8D36C678-BFB9-418F-81EF-3D939EF189B5}"/>
                </a:ext>
              </a:extLst>
            </p:cNvPr>
            <p:cNvSpPr/>
            <p:nvPr/>
          </p:nvSpPr>
          <p:spPr>
            <a:xfrm>
              <a:off x="5490981" y="1924607"/>
              <a:ext cx="168545" cy="214043"/>
            </a:xfrm>
            <a:custGeom>
              <a:avLst/>
              <a:gdLst>
                <a:gd name="connsiteX0" fmla="*/ 182 w 168545"/>
                <a:gd name="connsiteY0" fmla="*/ 28018 h 214043"/>
                <a:gd name="connsiteX1" fmla="*/ 31138 w 168545"/>
                <a:gd name="connsiteY1" fmla="*/ 108981 h 214043"/>
                <a:gd name="connsiteX2" fmla="*/ 23994 w 168545"/>
                <a:gd name="connsiteY2" fmla="*/ 175656 h 214043"/>
                <a:gd name="connsiteX3" fmla="*/ 145438 w 168545"/>
                <a:gd name="connsiteY3" fmla="*/ 213756 h 214043"/>
                <a:gd name="connsiteX4" fmla="*/ 166869 w 168545"/>
                <a:gd name="connsiteY4" fmla="*/ 156606 h 214043"/>
                <a:gd name="connsiteX5" fmla="*/ 121625 w 168545"/>
                <a:gd name="connsiteY5" fmla="*/ 80406 h 214043"/>
                <a:gd name="connsiteX6" fmla="*/ 104957 w 168545"/>
                <a:gd name="connsiteY6" fmla="*/ 8968 h 214043"/>
                <a:gd name="connsiteX7" fmla="*/ 47807 w 168545"/>
                <a:gd name="connsiteY7" fmla="*/ 1824 h 214043"/>
                <a:gd name="connsiteX8" fmla="*/ 182 w 168545"/>
                <a:gd name="connsiteY8" fmla="*/ 28018 h 214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8545" h="214043">
                  <a:moveTo>
                    <a:pt x="182" y="28018"/>
                  </a:moveTo>
                  <a:cubicBezTo>
                    <a:pt x="-2596" y="45877"/>
                    <a:pt x="27169" y="84375"/>
                    <a:pt x="31138" y="108981"/>
                  </a:cubicBezTo>
                  <a:cubicBezTo>
                    <a:pt x="35107" y="133587"/>
                    <a:pt x="4944" y="158194"/>
                    <a:pt x="23994" y="175656"/>
                  </a:cubicBezTo>
                  <a:cubicBezTo>
                    <a:pt x="43044" y="193118"/>
                    <a:pt x="121626" y="216931"/>
                    <a:pt x="145438" y="213756"/>
                  </a:cubicBezTo>
                  <a:cubicBezTo>
                    <a:pt x="169251" y="210581"/>
                    <a:pt x="170838" y="178831"/>
                    <a:pt x="166869" y="156606"/>
                  </a:cubicBezTo>
                  <a:cubicBezTo>
                    <a:pt x="162900" y="134381"/>
                    <a:pt x="131944" y="105012"/>
                    <a:pt x="121625" y="80406"/>
                  </a:cubicBezTo>
                  <a:cubicBezTo>
                    <a:pt x="111306" y="55800"/>
                    <a:pt x="117260" y="22065"/>
                    <a:pt x="104957" y="8968"/>
                  </a:cubicBezTo>
                  <a:cubicBezTo>
                    <a:pt x="92654" y="-4129"/>
                    <a:pt x="64476" y="633"/>
                    <a:pt x="47807" y="1824"/>
                  </a:cubicBezTo>
                  <a:cubicBezTo>
                    <a:pt x="31138" y="3015"/>
                    <a:pt x="2960" y="10159"/>
                    <a:pt x="182" y="28018"/>
                  </a:cubicBezTo>
                  <a:close/>
                </a:path>
              </a:pathLst>
            </a:custGeom>
            <a:solidFill>
              <a:schemeClr val="accent4">
                <a:alpha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  <p:sp>
          <p:nvSpPr>
            <p:cNvPr id="190" name="Forme libre : forme 189">
              <a:extLst>
                <a:ext uri="{FF2B5EF4-FFF2-40B4-BE49-F238E27FC236}">
                  <a16:creationId xmlns:a16="http://schemas.microsoft.com/office/drawing/2014/main" id="{BC4E3934-15D7-425E-A171-3D1274B00E82}"/>
                </a:ext>
              </a:extLst>
            </p:cNvPr>
            <p:cNvSpPr/>
            <p:nvPr/>
          </p:nvSpPr>
          <p:spPr>
            <a:xfrm>
              <a:off x="5050253" y="793608"/>
              <a:ext cx="416079" cy="374199"/>
            </a:xfrm>
            <a:custGeom>
              <a:avLst/>
              <a:gdLst>
                <a:gd name="connsiteX0" fmla="*/ 83722 w 416079"/>
                <a:gd name="connsiteY0" fmla="*/ 130317 h 374199"/>
                <a:gd name="connsiteX1" fmla="*/ 378 w 416079"/>
                <a:gd name="connsiteY1" fmla="*/ 244617 h 374199"/>
                <a:gd name="connsiteX2" fmla="*/ 119441 w 416079"/>
                <a:gd name="connsiteY2" fmla="*/ 256523 h 374199"/>
                <a:gd name="connsiteX3" fmla="*/ 138491 w 416079"/>
                <a:gd name="connsiteY3" fmla="*/ 370823 h 374199"/>
                <a:gd name="connsiteX4" fmla="*/ 245647 w 416079"/>
                <a:gd name="connsiteY4" fmla="*/ 335105 h 374199"/>
                <a:gd name="connsiteX5" fmla="*/ 281366 w 416079"/>
                <a:gd name="connsiteY5" fmla="*/ 244617 h 374199"/>
                <a:gd name="connsiteX6" fmla="*/ 414716 w 416079"/>
                <a:gd name="connsiteY6" fmla="*/ 185086 h 374199"/>
                <a:gd name="connsiteX7" fmla="*/ 352803 w 416079"/>
                <a:gd name="connsiteY7" fmla="*/ 139842 h 374199"/>
                <a:gd name="connsiteX8" fmla="*/ 390903 w 416079"/>
                <a:gd name="connsiteY8" fmla="*/ 42211 h 374199"/>
                <a:gd name="connsiteX9" fmla="*/ 262316 w 416079"/>
                <a:gd name="connsiteY9" fmla="*/ 46973 h 374199"/>
                <a:gd name="connsiteX10" fmla="*/ 231360 w 416079"/>
                <a:gd name="connsiteY10" fmla="*/ 92217 h 374199"/>
                <a:gd name="connsiteX11" fmla="*/ 152778 w 416079"/>
                <a:gd name="connsiteY11" fmla="*/ 4111 h 374199"/>
                <a:gd name="connsiteX12" fmla="*/ 119441 w 416079"/>
                <a:gd name="connsiteY12" fmla="*/ 23161 h 374199"/>
                <a:gd name="connsiteX13" fmla="*/ 140872 w 416079"/>
                <a:gd name="connsiteY13" fmla="*/ 99361 h 374199"/>
                <a:gd name="connsiteX14" fmla="*/ 83722 w 416079"/>
                <a:gd name="connsiteY14" fmla="*/ 130317 h 374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16079" h="374199">
                  <a:moveTo>
                    <a:pt x="83722" y="130317"/>
                  </a:moveTo>
                  <a:cubicBezTo>
                    <a:pt x="60306" y="154526"/>
                    <a:pt x="-5575" y="223583"/>
                    <a:pt x="378" y="244617"/>
                  </a:cubicBezTo>
                  <a:cubicBezTo>
                    <a:pt x="6331" y="265651"/>
                    <a:pt x="96422" y="235489"/>
                    <a:pt x="119441" y="256523"/>
                  </a:cubicBezTo>
                  <a:cubicBezTo>
                    <a:pt x="142460" y="277557"/>
                    <a:pt x="117457" y="357726"/>
                    <a:pt x="138491" y="370823"/>
                  </a:cubicBezTo>
                  <a:cubicBezTo>
                    <a:pt x="159525" y="383920"/>
                    <a:pt x="221835" y="356139"/>
                    <a:pt x="245647" y="335105"/>
                  </a:cubicBezTo>
                  <a:cubicBezTo>
                    <a:pt x="269459" y="314071"/>
                    <a:pt x="253188" y="269620"/>
                    <a:pt x="281366" y="244617"/>
                  </a:cubicBezTo>
                  <a:cubicBezTo>
                    <a:pt x="309544" y="219614"/>
                    <a:pt x="402810" y="202548"/>
                    <a:pt x="414716" y="185086"/>
                  </a:cubicBezTo>
                  <a:cubicBezTo>
                    <a:pt x="426622" y="167624"/>
                    <a:pt x="356772" y="163655"/>
                    <a:pt x="352803" y="139842"/>
                  </a:cubicBezTo>
                  <a:cubicBezTo>
                    <a:pt x="348834" y="116029"/>
                    <a:pt x="405984" y="57689"/>
                    <a:pt x="390903" y="42211"/>
                  </a:cubicBezTo>
                  <a:cubicBezTo>
                    <a:pt x="375822" y="26733"/>
                    <a:pt x="288907" y="38639"/>
                    <a:pt x="262316" y="46973"/>
                  </a:cubicBezTo>
                  <a:cubicBezTo>
                    <a:pt x="235725" y="55307"/>
                    <a:pt x="249616" y="99361"/>
                    <a:pt x="231360" y="92217"/>
                  </a:cubicBezTo>
                  <a:cubicBezTo>
                    <a:pt x="213104" y="85073"/>
                    <a:pt x="171431" y="15620"/>
                    <a:pt x="152778" y="4111"/>
                  </a:cubicBezTo>
                  <a:cubicBezTo>
                    <a:pt x="134125" y="-7398"/>
                    <a:pt x="121425" y="7286"/>
                    <a:pt x="119441" y="23161"/>
                  </a:cubicBezTo>
                  <a:cubicBezTo>
                    <a:pt x="117457" y="39036"/>
                    <a:pt x="145635" y="84677"/>
                    <a:pt x="140872" y="99361"/>
                  </a:cubicBezTo>
                  <a:cubicBezTo>
                    <a:pt x="136109" y="114045"/>
                    <a:pt x="107138" y="106108"/>
                    <a:pt x="83722" y="130317"/>
                  </a:cubicBezTo>
                  <a:close/>
                </a:path>
              </a:pathLst>
            </a:custGeom>
            <a:solidFill>
              <a:schemeClr val="accent4">
                <a:alpha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  <p:sp>
          <p:nvSpPr>
            <p:cNvPr id="191" name="Forme libre : forme 190">
              <a:extLst>
                <a:ext uri="{FF2B5EF4-FFF2-40B4-BE49-F238E27FC236}">
                  <a16:creationId xmlns:a16="http://schemas.microsoft.com/office/drawing/2014/main" id="{5E65D51D-60C9-48BB-937C-16F7D9AC9463}"/>
                </a:ext>
              </a:extLst>
            </p:cNvPr>
            <p:cNvSpPr/>
            <p:nvPr/>
          </p:nvSpPr>
          <p:spPr>
            <a:xfrm>
              <a:off x="4069167" y="993600"/>
              <a:ext cx="335682" cy="232260"/>
            </a:xfrm>
            <a:custGeom>
              <a:avLst/>
              <a:gdLst>
                <a:gd name="connsiteX0" fmla="*/ 205177 w 335682"/>
                <a:gd name="connsiteY0" fmla="*/ 1763 h 232260"/>
                <a:gd name="connsiteX1" fmla="*/ 300427 w 335682"/>
                <a:gd name="connsiteY1" fmla="*/ 16050 h 232260"/>
                <a:gd name="connsiteX2" fmla="*/ 333764 w 335682"/>
                <a:gd name="connsiteY2" fmla="*/ 116063 h 232260"/>
                <a:gd name="connsiteX3" fmla="*/ 250421 w 335682"/>
                <a:gd name="connsiteY3" fmla="*/ 154163 h 232260"/>
                <a:gd name="connsiteX4" fmla="*/ 259946 w 335682"/>
                <a:gd name="connsiteY4" fmla="*/ 220838 h 232260"/>
                <a:gd name="connsiteX5" fmla="*/ 140883 w 335682"/>
                <a:gd name="connsiteY5" fmla="*/ 206550 h 232260"/>
                <a:gd name="connsiteX6" fmla="*/ 71827 w 335682"/>
                <a:gd name="connsiteY6" fmla="*/ 230363 h 232260"/>
                <a:gd name="connsiteX7" fmla="*/ 62302 w 335682"/>
                <a:gd name="connsiteY7" fmla="*/ 147019 h 232260"/>
                <a:gd name="connsiteX8" fmla="*/ 389 w 335682"/>
                <a:gd name="connsiteY8" fmla="*/ 111300 h 232260"/>
                <a:gd name="connsiteX9" fmla="*/ 95639 w 335682"/>
                <a:gd name="connsiteY9" fmla="*/ 82725 h 232260"/>
                <a:gd name="connsiteX10" fmla="*/ 86114 w 335682"/>
                <a:gd name="connsiteY10" fmla="*/ 32719 h 232260"/>
                <a:gd name="connsiteX11" fmla="*/ 205177 w 335682"/>
                <a:gd name="connsiteY11" fmla="*/ 1763 h 232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35682" h="232260">
                  <a:moveTo>
                    <a:pt x="205177" y="1763"/>
                  </a:moveTo>
                  <a:cubicBezTo>
                    <a:pt x="240896" y="-1015"/>
                    <a:pt x="278996" y="-3000"/>
                    <a:pt x="300427" y="16050"/>
                  </a:cubicBezTo>
                  <a:cubicBezTo>
                    <a:pt x="321858" y="35100"/>
                    <a:pt x="342098" y="93044"/>
                    <a:pt x="333764" y="116063"/>
                  </a:cubicBezTo>
                  <a:cubicBezTo>
                    <a:pt x="325430" y="139082"/>
                    <a:pt x="262724" y="136701"/>
                    <a:pt x="250421" y="154163"/>
                  </a:cubicBezTo>
                  <a:cubicBezTo>
                    <a:pt x="238118" y="171626"/>
                    <a:pt x="278202" y="212107"/>
                    <a:pt x="259946" y="220838"/>
                  </a:cubicBezTo>
                  <a:cubicBezTo>
                    <a:pt x="241690" y="229569"/>
                    <a:pt x="172236" y="204963"/>
                    <a:pt x="140883" y="206550"/>
                  </a:cubicBezTo>
                  <a:cubicBezTo>
                    <a:pt x="109530" y="208137"/>
                    <a:pt x="84924" y="240285"/>
                    <a:pt x="71827" y="230363"/>
                  </a:cubicBezTo>
                  <a:cubicBezTo>
                    <a:pt x="58730" y="220441"/>
                    <a:pt x="74208" y="166863"/>
                    <a:pt x="62302" y="147019"/>
                  </a:cubicBezTo>
                  <a:cubicBezTo>
                    <a:pt x="50396" y="127175"/>
                    <a:pt x="-5167" y="122016"/>
                    <a:pt x="389" y="111300"/>
                  </a:cubicBezTo>
                  <a:cubicBezTo>
                    <a:pt x="5945" y="100584"/>
                    <a:pt x="81352" y="95822"/>
                    <a:pt x="95639" y="82725"/>
                  </a:cubicBezTo>
                  <a:cubicBezTo>
                    <a:pt x="109926" y="69628"/>
                    <a:pt x="70636" y="39466"/>
                    <a:pt x="86114" y="32719"/>
                  </a:cubicBezTo>
                  <a:cubicBezTo>
                    <a:pt x="101592" y="25972"/>
                    <a:pt x="169458" y="4541"/>
                    <a:pt x="205177" y="1763"/>
                  </a:cubicBezTo>
                  <a:close/>
                </a:path>
              </a:pathLst>
            </a:custGeom>
            <a:solidFill>
              <a:schemeClr val="accent4">
                <a:alpha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  <p:sp>
          <p:nvSpPr>
            <p:cNvPr id="192" name="Forme libre : forme 191">
              <a:extLst>
                <a:ext uri="{FF2B5EF4-FFF2-40B4-BE49-F238E27FC236}">
                  <a16:creationId xmlns:a16="http://schemas.microsoft.com/office/drawing/2014/main" id="{7D94DF12-04FD-41A6-A615-52DF70B01CD1}"/>
                </a:ext>
              </a:extLst>
            </p:cNvPr>
            <p:cNvSpPr/>
            <p:nvPr/>
          </p:nvSpPr>
          <p:spPr>
            <a:xfrm>
              <a:off x="5640068" y="3250931"/>
              <a:ext cx="266418" cy="259040"/>
            </a:xfrm>
            <a:custGeom>
              <a:avLst/>
              <a:gdLst>
                <a:gd name="connsiteX0" fmla="*/ 165420 w 266418"/>
                <a:gd name="connsiteY0" fmla="*/ 9000 h 259040"/>
                <a:gd name="connsiteX1" fmla="*/ 179707 w 266418"/>
                <a:gd name="connsiteY1" fmla="*/ 97107 h 259040"/>
                <a:gd name="connsiteX2" fmla="*/ 265432 w 266418"/>
                <a:gd name="connsiteY2" fmla="*/ 175688 h 259040"/>
                <a:gd name="connsiteX3" fmla="*/ 115413 w 266418"/>
                <a:gd name="connsiteY3" fmla="*/ 259032 h 259040"/>
                <a:gd name="connsiteX4" fmla="*/ 1113 w 266418"/>
                <a:gd name="connsiteY4" fmla="*/ 170925 h 259040"/>
                <a:gd name="connsiteX5" fmla="*/ 58263 w 266418"/>
                <a:gd name="connsiteY5" fmla="*/ 132825 h 259040"/>
                <a:gd name="connsiteX6" fmla="*/ 74932 w 266418"/>
                <a:gd name="connsiteY6" fmla="*/ 18525 h 259040"/>
                <a:gd name="connsiteX7" fmla="*/ 165420 w 266418"/>
                <a:gd name="connsiteY7" fmla="*/ 9000 h 259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6418" h="259040">
                  <a:moveTo>
                    <a:pt x="165420" y="9000"/>
                  </a:moveTo>
                  <a:cubicBezTo>
                    <a:pt x="182883" y="22097"/>
                    <a:pt x="163038" y="69326"/>
                    <a:pt x="179707" y="97107"/>
                  </a:cubicBezTo>
                  <a:cubicBezTo>
                    <a:pt x="196376" y="124888"/>
                    <a:pt x="276148" y="148701"/>
                    <a:pt x="265432" y="175688"/>
                  </a:cubicBezTo>
                  <a:cubicBezTo>
                    <a:pt x="254716" y="202675"/>
                    <a:pt x="159466" y="259826"/>
                    <a:pt x="115413" y="259032"/>
                  </a:cubicBezTo>
                  <a:cubicBezTo>
                    <a:pt x="71360" y="258238"/>
                    <a:pt x="10638" y="191959"/>
                    <a:pt x="1113" y="170925"/>
                  </a:cubicBezTo>
                  <a:cubicBezTo>
                    <a:pt x="-8412" y="149891"/>
                    <a:pt x="45960" y="158225"/>
                    <a:pt x="58263" y="132825"/>
                  </a:cubicBezTo>
                  <a:cubicBezTo>
                    <a:pt x="70566" y="107425"/>
                    <a:pt x="57073" y="41544"/>
                    <a:pt x="74932" y="18525"/>
                  </a:cubicBezTo>
                  <a:cubicBezTo>
                    <a:pt x="92791" y="-4494"/>
                    <a:pt x="147957" y="-4097"/>
                    <a:pt x="165420" y="9000"/>
                  </a:cubicBezTo>
                  <a:close/>
                </a:path>
              </a:pathLst>
            </a:custGeom>
            <a:solidFill>
              <a:schemeClr val="accent4">
                <a:alpha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  <p:sp>
          <p:nvSpPr>
            <p:cNvPr id="193" name="Forme libre : forme 192">
              <a:extLst>
                <a:ext uri="{FF2B5EF4-FFF2-40B4-BE49-F238E27FC236}">
                  <a16:creationId xmlns:a16="http://schemas.microsoft.com/office/drawing/2014/main" id="{20765B22-A313-472F-8D80-31B0D456F8C6}"/>
                </a:ext>
              </a:extLst>
            </p:cNvPr>
            <p:cNvSpPr/>
            <p:nvPr/>
          </p:nvSpPr>
          <p:spPr>
            <a:xfrm>
              <a:off x="6630302" y="2997859"/>
              <a:ext cx="247487" cy="217060"/>
            </a:xfrm>
            <a:custGeom>
              <a:avLst/>
              <a:gdLst>
                <a:gd name="connsiteX0" fmla="*/ 106254 w 247487"/>
                <a:gd name="connsiteY0" fmla="*/ 135 h 217060"/>
                <a:gd name="connsiteX1" fmla="*/ 1479 w 247487"/>
                <a:gd name="connsiteY1" fmla="*/ 109672 h 217060"/>
                <a:gd name="connsiteX2" fmla="*/ 49104 w 247487"/>
                <a:gd name="connsiteY2" fmla="*/ 185872 h 217060"/>
                <a:gd name="connsiteX3" fmla="*/ 111017 w 247487"/>
                <a:gd name="connsiteY3" fmla="*/ 176347 h 217060"/>
                <a:gd name="connsiteX4" fmla="*/ 146736 w 247487"/>
                <a:gd name="connsiteY4" fmla="*/ 216829 h 217060"/>
                <a:gd name="connsiteX5" fmla="*/ 230079 w 247487"/>
                <a:gd name="connsiteY5" fmla="*/ 154916 h 217060"/>
                <a:gd name="connsiteX6" fmla="*/ 239604 w 247487"/>
                <a:gd name="connsiteY6" fmla="*/ 40616 h 217060"/>
                <a:gd name="connsiteX7" fmla="*/ 137211 w 247487"/>
                <a:gd name="connsiteY7" fmla="*/ 85860 h 217060"/>
                <a:gd name="connsiteX8" fmla="*/ 106254 w 247487"/>
                <a:gd name="connsiteY8" fmla="*/ 135 h 217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7487" h="217060">
                  <a:moveTo>
                    <a:pt x="106254" y="135"/>
                  </a:moveTo>
                  <a:cubicBezTo>
                    <a:pt x="83632" y="4104"/>
                    <a:pt x="11004" y="78716"/>
                    <a:pt x="1479" y="109672"/>
                  </a:cubicBezTo>
                  <a:cubicBezTo>
                    <a:pt x="-8046" y="140628"/>
                    <a:pt x="30848" y="174760"/>
                    <a:pt x="49104" y="185872"/>
                  </a:cubicBezTo>
                  <a:cubicBezTo>
                    <a:pt x="67360" y="196985"/>
                    <a:pt x="94745" y="171188"/>
                    <a:pt x="111017" y="176347"/>
                  </a:cubicBezTo>
                  <a:cubicBezTo>
                    <a:pt x="127289" y="181506"/>
                    <a:pt x="126892" y="220401"/>
                    <a:pt x="146736" y="216829"/>
                  </a:cubicBezTo>
                  <a:cubicBezTo>
                    <a:pt x="166580" y="213257"/>
                    <a:pt x="214601" y="184285"/>
                    <a:pt x="230079" y="154916"/>
                  </a:cubicBezTo>
                  <a:cubicBezTo>
                    <a:pt x="245557" y="125547"/>
                    <a:pt x="255082" y="52125"/>
                    <a:pt x="239604" y="40616"/>
                  </a:cubicBezTo>
                  <a:cubicBezTo>
                    <a:pt x="224126" y="29107"/>
                    <a:pt x="155467" y="91019"/>
                    <a:pt x="137211" y="85860"/>
                  </a:cubicBezTo>
                  <a:cubicBezTo>
                    <a:pt x="118955" y="80701"/>
                    <a:pt x="128876" y="-3834"/>
                    <a:pt x="106254" y="135"/>
                  </a:cubicBezTo>
                  <a:close/>
                </a:path>
              </a:pathLst>
            </a:custGeom>
            <a:solidFill>
              <a:schemeClr val="accent4">
                <a:alpha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  <p:sp>
          <p:nvSpPr>
            <p:cNvPr id="194" name="Forme libre : forme 193">
              <a:extLst>
                <a:ext uri="{FF2B5EF4-FFF2-40B4-BE49-F238E27FC236}">
                  <a16:creationId xmlns:a16="http://schemas.microsoft.com/office/drawing/2014/main" id="{8A9F121E-DA73-45C6-8303-FA44E8DE576F}"/>
                </a:ext>
              </a:extLst>
            </p:cNvPr>
            <p:cNvSpPr/>
            <p:nvPr/>
          </p:nvSpPr>
          <p:spPr>
            <a:xfrm>
              <a:off x="6921344" y="3383170"/>
              <a:ext cx="1077276" cy="1256760"/>
            </a:xfrm>
            <a:custGeom>
              <a:avLst/>
              <a:gdLst>
                <a:gd name="connsiteX0" fmla="*/ 698656 w 1077276"/>
                <a:gd name="connsiteY0" fmla="*/ 13883 h 1284343"/>
                <a:gd name="connsiteX1" fmla="*/ 279556 w 1077276"/>
                <a:gd name="connsiteY1" fmla="*/ 404408 h 1284343"/>
                <a:gd name="connsiteX2" fmla="*/ 153350 w 1077276"/>
                <a:gd name="connsiteY2" fmla="*/ 490133 h 1284343"/>
                <a:gd name="connsiteX3" fmla="*/ 8094 w 1077276"/>
                <a:gd name="connsiteY3" fmla="*/ 718733 h 1284343"/>
                <a:gd name="connsiteX4" fmla="*/ 20000 w 1077276"/>
                <a:gd name="connsiteY4" fmla="*/ 835414 h 1284343"/>
                <a:gd name="connsiteX5" fmla="*/ 31906 w 1077276"/>
                <a:gd name="connsiteY5" fmla="*/ 909233 h 1284343"/>
                <a:gd name="connsiteX6" fmla="*/ 250981 w 1077276"/>
                <a:gd name="connsiteY6" fmla="*/ 1097352 h 1284343"/>
                <a:gd name="connsiteX7" fmla="*/ 350994 w 1077276"/>
                <a:gd name="connsiteY7" fmla="*/ 1075920 h 1284343"/>
                <a:gd name="connsiteX8" fmla="*/ 553400 w 1077276"/>
                <a:gd name="connsiteY8" fmla="*/ 1197364 h 1284343"/>
                <a:gd name="connsiteX9" fmla="*/ 734375 w 1077276"/>
                <a:gd name="connsiteY9" fmla="*/ 1283089 h 1284343"/>
                <a:gd name="connsiteX10" fmla="*/ 782000 w 1077276"/>
                <a:gd name="connsiteY10" fmla="*/ 1244989 h 1284343"/>
                <a:gd name="connsiteX11" fmla="*/ 898681 w 1077276"/>
                <a:gd name="connsiteY11" fmla="*/ 1197364 h 1284343"/>
                <a:gd name="connsiteX12" fmla="*/ 993931 w 1077276"/>
                <a:gd name="connsiteY12" fmla="*/ 1209270 h 1284343"/>
                <a:gd name="connsiteX13" fmla="*/ 991550 w 1077276"/>
                <a:gd name="connsiteY13" fmla="*/ 1114020 h 1284343"/>
                <a:gd name="connsiteX14" fmla="*/ 1077275 w 1077276"/>
                <a:gd name="connsiteY14" fmla="*/ 1023533 h 1284343"/>
                <a:gd name="connsiteX15" fmla="*/ 989169 w 1077276"/>
                <a:gd name="connsiteY15" fmla="*/ 837795 h 1284343"/>
                <a:gd name="connsiteX16" fmla="*/ 1039175 w 1077276"/>
                <a:gd name="connsiteY16" fmla="*/ 799695 h 1284343"/>
                <a:gd name="connsiteX17" fmla="*/ 1032031 w 1077276"/>
                <a:gd name="connsiteY17" fmla="*/ 740164 h 1284343"/>
                <a:gd name="connsiteX18" fmla="*/ 915350 w 1077276"/>
                <a:gd name="connsiteY18" fmla="*/ 563952 h 1284343"/>
                <a:gd name="connsiteX19" fmla="*/ 865344 w 1077276"/>
                <a:gd name="connsiteY19" fmla="*/ 571095 h 1284343"/>
                <a:gd name="connsiteX20" fmla="*/ 843912 w 1077276"/>
                <a:gd name="connsiteY20" fmla="*/ 633008 h 1284343"/>
                <a:gd name="connsiteX21" fmla="*/ 693894 w 1077276"/>
                <a:gd name="connsiteY21" fmla="*/ 613958 h 1284343"/>
                <a:gd name="connsiteX22" fmla="*/ 729612 w 1077276"/>
                <a:gd name="connsiteY22" fmla="*/ 544902 h 1284343"/>
                <a:gd name="connsiteX23" fmla="*/ 808194 w 1077276"/>
                <a:gd name="connsiteY23" fmla="*/ 428220 h 1284343"/>
                <a:gd name="connsiteX24" fmla="*/ 753425 w 1077276"/>
                <a:gd name="connsiteY24" fmla="*/ 387739 h 1284343"/>
                <a:gd name="connsiteX25" fmla="*/ 648650 w 1077276"/>
                <a:gd name="connsiteY25" fmla="*/ 137708 h 1284343"/>
                <a:gd name="connsiteX26" fmla="*/ 724850 w 1077276"/>
                <a:gd name="connsiteY26" fmla="*/ 90083 h 1284343"/>
                <a:gd name="connsiteX27" fmla="*/ 698656 w 1077276"/>
                <a:gd name="connsiteY27" fmla="*/ 13883 h 1284343"/>
                <a:gd name="connsiteX0" fmla="*/ 660556 w 1077276"/>
                <a:gd name="connsiteY0" fmla="*/ 17256 h 1256760"/>
                <a:gd name="connsiteX1" fmla="*/ 279556 w 1077276"/>
                <a:gd name="connsiteY1" fmla="*/ 376825 h 1256760"/>
                <a:gd name="connsiteX2" fmla="*/ 153350 w 1077276"/>
                <a:gd name="connsiteY2" fmla="*/ 462550 h 1256760"/>
                <a:gd name="connsiteX3" fmla="*/ 8094 w 1077276"/>
                <a:gd name="connsiteY3" fmla="*/ 691150 h 1256760"/>
                <a:gd name="connsiteX4" fmla="*/ 20000 w 1077276"/>
                <a:gd name="connsiteY4" fmla="*/ 807831 h 1256760"/>
                <a:gd name="connsiteX5" fmla="*/ 31906 w 1077276"/>
                <a:gd name="connsiteY5" fmla="*/ 881650 h 1256760"/>
                <a:gd name="connsiteX6" fmla="*/ 250981 w 1077276"/>
                <a:gd name="connsiteY6" fmla="*/ 1069769 h 1256760"/>
                <a:gd name="connsiteX7" fmla="*/ 350994 w 1077276"/>
                <a:gd name="connsiteY7" fmla="*/ 1048337 h 1256760"/>
                <a:gd name="connsiteX8" fmla="*/ 553400 w 1077276"/>
                <a:gd name="connsiteY8" fmla="*/ 1169781 h 1256760"/>
                <a:gd name="connsiteX9" fmla="*/ 734375 w 1077276"/>
                <a:gd name="connsiteY9" fmla="*/ 1255506 h 1256760"/>
                <a:gd name="connsiteX10" fmla="*/ 782000 w 1077276"/>
                <a:gd name="connsiteY10" fmla="*/ 1217406 h 1256760"/>
                <a:gd name="connsiteX11" fmla="*/ 898681 w 1077276"/>
                <a:gd name="connsiteY11" fmla="*/ 1169781 h 1256760"/>
                <a:gd name="connsiteX12" fmla="*/ 993931 w 1077276"/>
                <a:gd name="connsiteY12" fmla="*/ 1181687 h 1256760"/>
                <a:gd name="connsiteX13" fmla="*/ 991550 w 1077276"/>
                <a:gd name="connsiteY13" fmla="*/ 1086437 h 1256760"/>
                <a:gd name="connsiteX14" fmla="*/ 1077275 w 1077276"/>
                <a:gd name="connsiteY14" fmla="*/ 995950 h 1256760"/>
                <a:gd name="connsiteX15" fmla="*/ 989169 w 1077276"/>
                <a:gd name="connsiteY15" fmla="*/ 810212 h 1256760"/>
                <a:gd name="connsiteX16" fmla="*/ 1039175 w 1077276"/>
                <a:gd name="connsiteY16" fmla="*/ 772112 h 1256760"/>
                <a:gd name="connsiteX17" fmla="*/ 1032031 w 1077276"/>
                <a:gd name="connsiteY17" fmla="*/ 712581 h 1256760"/>
                <a:gd name="connsiteX18" fmla="*/ 915350 w 1077276"/>
                <a:gd name="connsiteY18" fmla="*/ 536369 h 1256760"/>
                <a:gd name="connsiteX19" fmla="*/ 865344 w 1077276"/>
                <a:gd name="connsiteY19" fmla="*/ 543512 h 1256760"/>
                <a:gd name="connsiteX20" fmla="*/ 843912 w 1077276"/>
                <a:gd name="connsiteY20" fmla="*/ 605425 h 1256760"/>
                <a:gd name="connsiteX21" fmla="*/ 693894 w 1077276"/>
                <a:gd name="connsiteY21" fmla="*/ 586375 h 1256760"/>
                <a:gd name="connsiteX22" fmla="*/ 729612 w 1077276"/>
                <a:gd name="connsiteY22" fmla="*/ 517319 h 1256760"/>
                <a:gd name="connsiteX23" fmla="*/ 808194 w 1077276"/>
                <a:gd name="connsiteY23" fmla="*/ 400637 h 1256760"/>
                <a:gd name="connsiteX24" fmla="*/ 753425 w 1077276"/>
                <a:gd name="connsiteY24" fmla="*/ 360156 h 1256760"/>
                <a:gd name="connsiteX25" fmla="*/ 648650 w 1077276"/>
                <a:gd name="connsiteY25" fmla="*/ 110125 h 1256760"/>
                <a:gd name="connsiteX26" fmla="*/ 724850 w 1077276"/>
                <a:gd name="connsiteY26" fmla="*/ 62500 h 1256760"/>
                <a:gd name="connsiteX27" fmla="*/ 660556 w 1077276"/>
                <a:gd name="connsiteY27" fmla="*/ 17256 h 12567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077276" h="1256760">
                  <a:moveTo>
                    <a:pt x="660556" y="17256"/>
                  </a:moveTo>
                  <a:cubicBezTo>
                    <a:pt x="586340" y="69644"/>
                    <a:pt x="364090" y="302609"/>
                    <a:pt x="279556" y="376825"/>
                  </a:cubicBezTo>
                  <a:cubicBezTo>
                    <a:pt x="195022" y="451041"/>
                    <a:pt x="198594" y="410163"/>
                    <a:pt x="153350" y="462550"/>
                  </a:cubicBezTo>
                  <a:cubicBezTo>
                    <a:pt x="108106" y="514938"/>
                    <a:pt x="30319" y="633603"/>
                    <a:pt x="8094" y="691150"/>
                  </a:cubicBezTo>
                  <a:cubicBezTo>
                    <a:pt x="-14131" y="748697"/>
                    <a:pt x="16031" y="776081"/>
                    <a:pt x="20000" y="807831"/>
                  </a:cubicBezTo>
                  <a:cubicBezTo>
                    <a:pt x="23969" y="839581"/>
                    <a:pt x="-6591" y="837994"/>
                    <a:pt x="31906" y="881650"/>
                  </a:cubicBezTo>
                  <a:cubicBezTo>
                    <a:pt x="70403" y="925306"/>
                    <a:pt x="197800" y="1041988"/>
                    <a:pt x="250981" y="1069769"/>
                  </a:cubicBezTo>
                  <a:cubicBezTo>
                    <a:pt x="304162" y="1097550"/>
                    <a:pt x="300591" y="1031668"/>
                    <a:pt x="350994" y="1048337"/>
                  </a:cubicBezTo>
                  <a:cubicBezTo>
                    <a:pt x="401397" y="1065006"/>
                    <a:pt x="489503" y="1135253"/>
                    <a:pt x="553400" y="1169781"/>
                  </a:cubicBezTo>
                  <a:cubicBezTo>
                    <a:pt x="617297" y="1204309"/>
                    <a:pt x="696275" y="1247569"/>
                    <a:pt x="734375" y="1255506"/>
                  </a:cubicBezTo>
                  <a:cubicBezTo>
                    <a:pt x="772475" y="1263443"/>
                    <a:pt x="754616" y="1231693"/>
                    <a:pt x="782000" y="1217406"/>
                  </a:cubicBezTo>
                  <a:cubicBezTo>
                    <a:pt x="809384" y="1203119"/>
                    <a:pt x="863359" y="1175734"/>
                    <a:pt x="898681" y="1169781"/>
                  </a:cubicBezTo>
                  <a:cubicBezTo>
                    <a:pt x="934003" y="1163828"/>
                    <a:pt x="978453" y="1195578"/>
                    <a:pt x="993931" y="1181687"/>
                  </a:cubicBezTo>
                  <a:cubicBezTo>
                    <a:pt x="1009409" y="1167796"/>
                    <a:pt x="977659" y="1117393"/>
                    <a:pt x="991550" y="1086437"/>
                  </a:cubicBezTo>
                  <a:cubicBezTo>
                    <a:pt x="1005441" y="1055481"/>
                    <a:pt x="1077672" y="1041987"/>
                    <a:pt x="1077275" y="995950"/>
                  </a:cubicBezTo>
                  <a:cubicBezTo>
                    <a:pt x="1076878" y="949913"/>
                    <a:pt x="995519" y="847518"/>
                    <a:pt x="989169" y="810212"/>
                  </a:cubicBezTo>
                  <a:cubicBezTo>
                    <a:pt x="982819" y="772906"/>
                    <a:pt x="1032031" y="788384"/>
                    <a:pt x="1039175" y="772112"/>
                  </a:cubicBezTo>
                  <a:cubicBezTo>
                    <a:pt x="1046319" y="755840"/>
                    <a:pt x="1052669" y="751872"/>
                    <a:pt x="1032031" y="712581"/>
                  </a:cubicBezTo>
                  <a:cubicBezTo>
                    <a:pt x="1011394" y="673291"/>
                    <a:pt x="943131" y="564547"/>
                    <a:pt x="915350" y="536369"/>
                  </a:cubicBezTo>
                  <a:cubicBezTo>
                    <a:pt x="887569" y="508191"/>
                    <a:pt x="877250" y="532003"/>
                    <a:pt x="865344" y="543512"/>
                  </a:cubicBezTo>
                  <a:cubicBezTo>
                    <a:pt x="853438" y="555021"/>
                    <a:pt x="872487" y="598281"/>
                    <a:pt x="843912" y="605425"/>
                  </a:cubicBezTo>
                  <a:cubicBezTo>
                    <a:pt x="815337" y="612569"/>
                    <a:pt x="712944" y="601059"/>
                    <a:pt x="693894" y="586375"/>
                  </a:cubicBezTo>
                  <a:cubicBezTo>
                    <a:pt x="674844" y="571691"/>
                    <a:pt x="710562" y="548275"/>
                    <a:pt x="729612" y="517319"/>
                  </a:cubicBezTo>
                  <a:cubicBezTo>
                    <a:pt x="748662" y="486363"/>
                    <a:pt x="804225" y="426831"/>
                    <a:pt x="808194" y="400637"/>
                  </a:cubicBezTo>
                  <a:cubicBezTo>
                    <a:pt x="812163" y="374443"/>
                    <a:pt x="780016" y="408575"/>
                    <a:pt x="753425" y="360156"/>
                  </a:cubicBezTo>
                  <a:cubicBezTo>
                    <a:pt x="726834" y="311737"/>
                    <a:pt x="653412" y="159734"/>
                    <a:pt x="648650" y="110125"/>
                  </a:cubicBezTo>
                  <a:cubicBezTo>
                    <a:pt x="643888" y="60516"/>
                    <a:pt x="722866" y="77978"/>
                    <a:pt x="724850" y="62500"/>
                  </a:cubicBezTo>
                  <a:cubicBezTo>
                    <a:pt x="726834" y="47022"/>
                    <a:pt x="734772" y="-35132"/>
                    <a:pt x="660556" y="17256"/>
                  </a:cubicBezTo>
                  <a:close/>
                </a:path>
              </a:pathLst>
            </a:custGeom>
            <a:solidFill>
              <a:schemeClr val="accent4">
                <a:alpha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  <p:sp>
          <p:nvSpPr>
            <p:cNvPr id="195" name="Forme libre : forme 194">
              <a:extLst>
                <a:ext uri="{FF2B5EF4-FFF2-40B4-BE49-F238E27FC236}">
                  <a16:creationId xmlns:a16="http://schemas.microsoft.com/office/drawing/2014/main" id="{E1F175BE-1923-4D23-8616-937DC9A5AE23}"/>
                </a:ext>
              </a:extLst>
            </p:cNvPr>
            <p:cNvSpPr/>
            <p:nvPr/>
          </p:nvSpPr>
          <p:spPr>
            <a:xfrm>
              <a:off x="7564501" y="1750106"/>
              <a:ext cx="340792" cy="362546"/>
            </a:xfrm>
            <a:custGeom>
              <a:avLst/>
              <a:gdLst>
                <a:gd name="connsiteX0" fmla="*/ 31687 w 340792"/>
                <a:gd name="connsiteY0" fmla="*/ 114413 h 362546"/>
                <a:gd name="connsiteX1" fmla="*/ 41212 w 340792"/>
                <a:gd name="connsiteY1" fmla="*/ 219188 h 362546"/>
                <a:gd name="connsiteX2" fmla="*/ 730 w 340792"/>
                <a:gd name="connsiteY2" fmla="*/ 300150 h 362546"/>
                <a:gd name="connsiteX3" fmla="*/ 81693 w 340792"/>
                <a:gd name="connsiteY3" fmla="*/ 362063 h 362546"/>
                <a:gd name="connsiteX4" fmla="*/ 205518 w 340792"/>
                <a:gd name="connsiteY4" fmla="*/ 266813 h 362546"/>
                <a:gd name="connsiteX5" fmla="*/ 241237 w 340792"/>
                <a:gd name="connsiteY5" fmla="*/ 314438 h 362546"/>
                <a:gd name="connsiteX6" fmla="*/ 338868 w 340792"/>
                <a:gd name="connsiteY6" fmla="*/ 262050 h 362546"/>
                <a:gd name="connsiteX7" fmla="*/ 298387 w 340792"/>
                <a:gd name="connsiteY7" fmla="*/ 183469 h 362546"/>
                <a:gd name="connsiteX8" fmla="*/ 205518 w 340792"/>
                <a:gd name="connsiteY8" fmla="*/ 97744 h 362546"/>
                <a:gd name="connsiteX9" fmla="*/ 148368 w 340792"/>
                <a:gd name="connsiteY9" fmla="*/ 113 h 362546"/>
                <a:gd name="connsiteX10" fmla="*/ 81693 w 340792"/>
                <a:gd name="connsiteY10" fmla="*/ 78694 h 362546"/>
                <a:gd name="connsiteX11" fmla="*/ 31687 w 340792"/>
                <a:gd name="connsiteY11" fmla="*/ 114413 h 362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0792" h="362546">
                  <a:moveTo>
                    <a:pt x="31687" y="114413"/>
                  </a:moveTo>
                  <a:cubicBezTo>
                    <a:pt x="24940" y="137829"/>
                    <a:pt x="46371" y="188232"/>
                    <a:pt x="41212" y="219188"/>
                  </a:cubicBezTo>
                  <a:cubicBezTo>
                    <a:pt x="36053" y="250144"/>
                    <a:pt x="-6017" y="276338"/>
                    <a:pt x="730" y="300150"/>
                  </a:cubicBezTo>
                  <a:cubicBezTo>
                    <a:pt x="7477" y="323962"/>
                    <a:pt x="47562" y="367619"/>
                    <a:pt x="81693" y="362063"/>
                  </a:cubicBezTo>
                  <a:cubicBezTo>
                    <a:pt x="115824" y="356507"/>
                    <a:pt x="178927" y="274750"/>
                    <a:pt x="205518" y="266813"/>
                  </a:cubicBezTo>
                  <a:cubicBezTo>
                    <a:pt x="232109" y="258876"/>
                    <a:pt x="219012" y="315232"/>
                    <a:pt x="241237" y="314438"/>
                  </a:cubicBezTo>
                  <a:cubicBezTo>
                    <a:pt x="263462" y="313644"/>
                    <a:pt x="329343" y="283878"/>
                    <a:pt x="338868" y="262050"/>
                  </a:cubicBezTo>
                  <a:cubicBezTo>
                    <a:pt x="348393" y="240222"/>
                    <a:pt x="320612" y="210853"/>
                    <a:pt x="298387" y="183469"/>
                  </a:cubicBezTo>
                  <a:cubicBezTo>
                    <a:pt x="276162" y="156085"/>
                    <a:pt x="230521" y="128303"/>
                    <a:pt x="205518" y="97744"/>
                  </a:cubicBezTo>
                  <a:cubicBezTo>
                    <a:pt x="180515" y="67185"/>
                    <a:pt x="169006" y="3288"/>
                    <a:pt x="148368" y="113"/>
                  </a:cubicBezTo>
                  <a:cubicBezTo>
                    <a:pt x="127731" y="-3062"/>
                    <a:pt x="99949" y="61232"/>
                    <a:pt x="81693" y="78694"/>
                  </a:cubicBezTo>
                  <a:cubicBezTo>
                    <a:pt x="63437" y="96156"/>
                    <a:pt x="38434" y="90997"/>
                    <a:pt x="31687" y="114413"/>
                  </a:cubicBezTo>
                  <a:close/>
                </a:path>
              </a:pathLst>
            </a:custGeom>
            <a:solidFill>
              <a:schemeClr val="accent4">
                <a:alpha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  <p:sp>
          <p:nvSpPr>
            <p:cNvPr id="196" name="Forme libre : forme 195">
              <a:extLst>
                <a:ext uri="{FF2B5EF4-FFF2-40B4-BE49-F238E27FC236}">
                  <a16:creationId xmlns:a16="http://schemas.microsoft.com/office/drawing/2014/main" id="{D1D9E562-BF3A-4630-B69C-EEA814F04ABB}"/>
                </a:ext>
              </a:extLst>
            </p:cNvPr>
            <p:cNvSpPr/>
            <p:nvPr/>
          </p:nvSpPr>
          <p:spPr>
            <a:xfrm>
              <a:off x="5284825" y="4090334"/>
              <a:ext cx="457902" cy="459425"/>
            </a:xfrm>
            <a:custGeom>
              <a:avLst/>
              <a:gdLst>
                <a:gd name="connsiteX0" fmla="*/ 211100 w 457902"/>
                <a:gd name="connsiteY0" fmla="*/ 72091 h 459425"/>
                <a:gd name="connsiteX1" fmla="*/ 111088 w 457902"/>
                <a:gd name="connsiteY1" fmla="*/ 153054 h 459425"/>
                <a:gd name="connsiteX2" fmla="*/ 1550 w 457902"/>
                <a:gd name="connsiteY2" fmla="*/ 148291 h 459425"/>
                <a:gd name="connsiteX3" fmla="*/ 58700 w 457902"/>
                <a:gd name="connsiteY3" fmla="*/ 253066 h 459425"/>
                <a:gd name="connsiteX4" fmla="*/ 220625 w 457902"/>
                <a:gd name="connsiteY4" fmla="*/ 457854 h 459425"/>
                <a:gd name="connsiteX5" fmla="*/ 315875 w 457902"/>
                <a:gd name="connsiteY5" fmla="*/ 343554 h 459425"/>
                <a:gd name="connsiteX6" fmla="*/ 449225 w 457902"/>
                <a:gd name="connsiteY6" fmla="*/ 267354 h 459425"/>
                <a:gd name="connsiteX7" fmla="*/ 434938 w 457902"/>
                <a:gd name="connsiteY7" fmla="*/ 114954 h 459425"/>
                <a:gd name="connsiteX8" fmla="*/ 353975 w 457902"/>
                <a:gd name="connsiteY8" fmla="*/ 654 h 459425"/>
                <a:gd name="connsiteX9" fmla="*/ 211100 w 457902"/>
                <a:gd name="connsiteY9" fmla="*/ 72091 h 459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57902" h="459425">
                  <a:moveTo>
                    <a:pt x="211100" y="72091"/>
                  </a:moveTo>
                  <a:cubicBezTo>
                    <a:pt x="170619" y="97491"/>
                    <a:pt x="146013" y="140354"/>
                    <a:pt x="111088" y="153054"/>
                  </a:cubicBezTo>
                  <a:cubicBezTo>
                    <a:pt x="76163" y="165754"/>
                    <a:pt x="10281" y="131622"/>
                    <a:pt x="1550" y="148291"/>
                  </a:cubicBezTo>
                  <a:cubicBezTo>
                    <a:pt x="-7181" y="164960"/>
                    <a:pt x="22187" y="201472"/>
                    <a:pt x="58700" y="253066"/>
                  </a:cubicBezTo>
                  <a:cubicBezTo>
                    <a:pt x="95212" y="304660"/>
                    <a:pt x="177763" y="442773"/>
                    <a:pt x="220625" y="457854"/>
                  </a:cubicBezTo>
                  <a:cubicBezTo>
                    <a:pt x="263487" y="472935"/>
                    <a:pt x="277775" y="375304"/>
                    <a:pt x="315875" y="343554"/>
                  </a:cubicBezTo>
                  <a:cubicBezTo>
                    <a:pt x="353975" y="311804"/>
                    <a:pt x="429381" y="305454"/>
                    <a:pt x="449225" y="267354"/>
                  </a:cubicBezTo>
                  <a:cubicBezTo>
                    <a:pt x="469069" y="229254"/>
                    <a:pt x="450813" y="159404"/>
                    <a:pt x="434938" y="114954"/>
                  </a:cubicBezTo>
                  <a:cubicBezTo>
                    <a:pt x="419063" y="70504"/>
                    <a:pt x="388900" y="7798"/>
                    <a:pt x="353975" y="654"/>
                  </a:cubicBezTo>
                  <a:cubicBezTo>
                    <a:pt x="319050" y="-6490"/>
                    <a:pt x="251581" y="46691"/>
                    <a:pt x="211100" y="72091"/>
                  </a:cubicBezTo>
                  <a:close/>
                </a:path>
              </a:pathLst>
            </a:custGeom>
            <a:solidFill>
              <a:schemeClr val="accent4">
                <a:alpha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  <p:sp>
          <p:nvSpPr>
            <p:cNvPr id="197" name="Forme libre : forme 196">
              <a:extLst>
                <a:ext uri="{FF2B5EF4-FFF2-40B4-BE49-F238E27FC236}">
                  <a16:creationId xmlns:a16="http://schemas.microsoft.com/office/drawing/2014/main" id="{E7A60CE8-0B88-4056-9073-0A642028FB19}"/>
                </a:ext>
              </a:extLst>
            </p:cNvPr>
            <p:cNvSpPr/>
            <p:nvPr/>
          </p:nvSpPr>
          <p:spPr>
            <a:xfrm>
              <a:off x="5196932" y="5379205"/>
              <a:ext cx="843907" cy="831476"/>
            </a:xfrm>
            <a:custGeom>
              <a:avLst/>
              <a:gdLst>
                <a:gd name="connsiteX0" fmla="*/ 3718 w 843907"/>
                <a:gd name="connsiteY0" fmla="*/ 111958 h 831476"/>
                <a:gd name="connsiteX1" fmla="*/ 137068 w 843907"/>
                <a:gd name="connsiteY1" fmla="*/ 2420 h 831476"/>
                <a:gd name="connsiteX2" fmla="*/ 375193 w 843907"/>
                <a:gd name="connsiteY2" fmla="*/ 45283 h 831476"/>
                <a:gd name="connsiteX3" fmla="*/ 351381 w 843907"/>
                <a:gd name="connsiteY3" fmla="*/ 150058 h 831476"/>
                <a:gd name="connsiteX4" fmla="*/ 751431 w 843907"/>
                <a:gd name="connsiteY4" fmla="*/ 269120 h 831476"/>
                <a:gd name="connsiteX5" fmla="*/ 803818 w 843907"/>
                <a:gd name="connsiteY5" fmla="*/ 411995 h 831476"/>
                <a:gd name="connsiteX6" fmla="*/ 837156 w 843907"/>
                <a:gd name="connsiteY6" fmla="*/ 459620 h 831476"/>
                <a:gd name="connsiteX7" fmla="*/ 665706 w 843907"/>
                <a:gd name="connsiteY7" fmla="*/ 683458 h 831476"/>
                <a:gd name="connsiteX8" fmla="*/ 475206 w 843907"/>
                <a:gd name="connsiteY8" fmla="*/ 831095 h 831476"/>
                <a:gd name="connsiteX9" fmla="*/ 365668 w 843907"/>
                <a:gd name="connsiteY9" fmla="*/ 726320 h 831476"/>
                <a:gd name="connsiteX10" fmla="*/ 279943 w 843907"/>
                <a:gd name="connsiteY10" fmla="*/ 731083 h 831476"/>
                <a:gd name="connsiteX11" fmla="*/ 184693 w 843907"/>
                <a:gd name="connsiteY11" fmla="*/ 769183 h 831476"/>
                <a:gd name="connsiteX12" fmla="*/ 141831 w 843907"/>
                <a:gd name="connsiteY12" fmla="*/ 750133 h 831476"/>
                <a:gd name="connsiteX13" fmla="*/ 51343 w 843907"/>
                <a:gd name="connsiteY13" fmla="*/ 616783 h 831476"/>
                <a:gd name="connsiteX14" fmla="*/ 22768 w 843907"/>
                <a:gd name="connsiteY14" fmla="*/ 464383 h 831476"/>
                <a:gd name="connsiteX15" fmla="*/ 37056 w 843907"/>
                <a:gd name="connsiteY15" fmla="*/ 235783 h 831476"/>
                <a:gd name="connsiteX16" fmla="*/ 3718 w 843907"/>
                <a:gd name="connsiteY16" fmla="*/ 111958 h 831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43907" h="831476">
                  <a:moveTo>
                    <a:pt x="3718" y="111958"/>
                  </a:moveTo>
                  <a:cubicBezTo>
                    <a:pt x="20387" y="73064"/>
                    <a:pt x="75155" y="13533"/>
                    <a:pt x="137068" y="2420"/>
                  </a:cubicBezTo>
                  <a:cubicBezTo>
                    <a:pt x="198981" y="-8693"/>
                    <a:pt x="339474" y="20677"/>
                    <a:pt x="375193" y="45283"/>
                  </a:cubicBezTo>
                  <a:cubicBezTo>
                    <a:pt x="410912" y="69889"/>
                    <a:pt x="288675" y="112752"/>
                    <a:pt x="351381" y="150058"/>
                  </a:cubicBezTo>
                  <a:cubicBezTo>
                    <a:pt x="414087" y="187364"/>
                    <a:pt x="676025" y="225464"/>
                    <a:pt x="751431" y="269120"/>
                  </a:cubicBezTo>
                  <a:cubicBezTo>
                    <a:pt x="826837" y="312776"/>
                    <a:pt x="789531" y="380245"/>
                    <a:pt x="803818" y="411995"/>
                  </a:cubicBezTo>
                  <a:cubicBezTo>
                    <a:pt x="818106" y="443745"/>
                    <a:pt x="860175" y="414376"/>
                    <a:pt x="837156" y="459620"/>
                  </a:cubicBezTo>
                  <a:cubicBezTo>
                    <a:pt x="814137" y="504864"/>
                    <a:pt x="726031" y="621546"/>
                    <a:pt x="665706" y="683458"/>
                  </a:cubicBezTo>
                  <a:cubicBezTo>
                    <a:pt x="605381" y="745371"/>
                    <a:pt x="525212" y="823951"/>
                    <a:pt x="475206" y="831095"/>
                  </a:cubicBezTo>
                  <a:cubicBezTo>
                    <a:pt x="425200" y="838239"/>
                    <a:pt x="398212" y="742989"/>
                    <a:pt x="365668" y="726320"/>
                  </a:cubicBezTo>
                  <a:cubicBezTo>
                    <a:pt x="333124" y="709651"/>
                    <a:pt x="310105" y="723939"/>
                    <a:pt x="279943" y="731083"/>
                  </a:cubicBezTo>
                  <a:cubicBezTo>
                    <a:pt x="249781" y="738227"/>
                    <a:pt x="207712" y="766008"/>
                    <a:pt x="184693" y="769183"/>
                  </a:cubicBezTo>
                  <a:cubicBezTo>
                    <a:pt x="161674" y="772358"/>
                    <a:pt x="164056" y="775533"/>
                    <a:pt x="141831" y="750133"/>
                  </a:cubicBezTo>
                  <a:cubicBezTo>
                    <a:pt x="119606" y="724733"/>
                    <a:pt x="71187" y="664408"/>
                    <a:pt x="51343" y="616783"/>
                  </a:cubicBezTo>
                  <a:cubicBezTo>
                    <a:pt x="31499" y="569158"/>
                    <a:pt x="25149" y="527883"/>
                    <a:pt x="22768" y="464383"/>
                  </a:cubicBezTo>
                  <a:cubicBezTo>
                    <a:pt x="20387" y="400883"/>
                    <a:pt x="42612" y="290552"/>
                    <a:pt x="37056" y="235783"/>
                  </a:cubicBezTo>
                  <a:cubicBezTo>
                    <a:pt x="31500" y="181014"/>
                    <a:pt x="-12951" y="150852"/>
                    <a:pt x="3718" y="111958"/>
                  </a:cubicBezTo>
                  <a:close/>
                </a:path>
              </a:pathLst>
            </a:custGeom>
            <a:solidFill>
              <a:schemeClr val="accent4">
                <a:alpha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</p:grpSp>
      <p:sp>
        <p:nvSpPr>
          <p:cNvPr id="140" name="Ellipse 139">
            <a:extLst>
              <a:ext uri="{FF2B5EF4-FFF2-40B4-BE49-F238E27FC236}">
                <a16:creationId xmlns:a16="http://schemas.microsoft.com/office/drawing/2014/main" id="{8FAB776E-0072-4C54-8D33-624C271CBD3F}"/>
              </a:ext>
            </a:extLst>
          </p:cNvPr>
          <p:cNvSpPr/>
          <p:nvPr/>
        </p:nvSpPr>
        <p:spPr>
          <a:xfrm>
            <a:off x="5507457" y="3932499"/>
            <a:ext cx="171556" cy="178525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 dirty="0"/>
          </a:p>
        </p:txBody>
      </p:sp>
      <p:sp>
        <p:nvSpPr>
          <p:cNvPr id="141" name="Ellipse 140">
            <a:extLst>
              <a:ext uri="{FF2B5EF4-FFF2-40B4-BE49-F238E27FC236}">
                <a16:creationId xmlns:a16="http://schemas.microsoft.com/office/drawing/2014/main" id="{A526B0E4-C9C7-4FF0-9F3D-C02E2A7F171C}"/>
              </a:ext>
            </a:extLst>
          </p:cNvPr>
          <p:cNvSpPr/>
          <p:nvPr/>
        </p:nvSpPr>
        <p:spPr>
          <a:xfrm>
            <a:off x="5907302" y="4416863"/>
            <a:ext cx="171556" cy="178525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 dirty="0"/>
          </a:p>
        </p:txBody>
      </p:sp>
      <p:sp>
        <p:nvSpPr>
          <p:cNvPr id="142" name="Ellipse 141">
            <a:extLst>
              <a:ext uri="{FF2B5EF4-FFF2-40B4-BE49-F238E27FC236}">
                <a16:creationId xmlns:a16="http://schemas.microsoft.com/office/drawing/2014/main" id="{DD645C72-88A2-4702-937F-407C8A6492DE}"/>
              </a:ext>
            </a:extLst>
          </p:cNvPr>
          <p:cNvSpPr/>
          <p:nvPr/>
        </p:nvSpPr>
        <p:spPr>
          <a:xfrm>
            <a:off x="6637759" y="4310925"/>
            <a:ext cx="171556" cy="178525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 dirty="0"/>
          </a:p>
        </p:txBody>
      </p:sp>
      <p:sp>
        <p:nvSpPr>
          <p:cNvPr id="145" name="Ellipse 144">
            <a:extLst>
              <a:ext uri="{FF2B5EF4-FFF2-40B4-BE49-F238E27FC236}">
                <a16:creationId xmlns:a16="http://schemas.microsoft.com/office/drawing/2014/main" id="{53530CF5-5729-4718-ADAD-3921DF0C9950}"/>
              </a:ext>
            </a:extLst>
          </p:cNvPr>
          <p:cNvSpPr/>
          <p:nvPr/>
        </p:nvSpPr>
        <p:spPr>
          <a:xfrm>
            <a:off x="7223777" y="3885409"/>
            <a:ext cx="171556" cy="178525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 dirty="0"/>
          </a:p>
        </p:txBody>
      </p:sp>
      <p:sp>
        <p:nvSpPr>
          <p:cNvPr id="146" name="Ellipse 145">
            <a:extLst>
              <a:ext uri="{FF2B5EF4-FFF2-40B4-BE49-F238E27FC236}">
                <a16:creationId xmlns:a16="http://schemas.microsoft.com/office/drawing/2014/main" id="{C8B1EE05-C401-4654-8F6C-BB9D6EF878E9}"/>
              </a:ext>
            </a:extLst>
          </p:cNvPr>
          <p:cNvSpPr/>
          <p:nvPr/>
        </p:nvSpPr>
        <p:spPr>
          <a:xfrm>
            <a:off x="6755073" y="3382918"/>
            <a:ext cx="171556" cy="178525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 dirty="0"/>
          </a:p>
        </p:txBody>
      </p:sp>
      <p:sp>
        <p:nvSpPr>
          <p:cNvPr id="147" name="Ellipse 146">
            <a:extLst>
              <a:ext uri="{FF2B5EF4-FFF2-40B4-BE49-F238E27FC236}">
                <a16:creationId xmlns:a16="http://schemas.microsoft.com/office/drawing/2014/main" id="{83267D25-ADAC-40A8-8FCF-78CC845ABCDD}"/>
              </a:ext>
            </a:extLst>
          </p:cNvPr>
          <p:cNvSpPr/>
          <p:nvPr/>
        </p:nvSpPr>
        <p:spPr>
          <a:xfrm>
            <a:off x="8360601" y="3117158"/>
            <a:ext cx="171556" cy="178525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 dirty="0"/>
          </a:p>
        </p:txBody>
      </p:sp>
      <p:sp>
        <p:nvSpPr>
          <p:cNvPr id="148" name="Ellipse 147">
            <a:extLst>
              <a:ext uri="{FF2B5EF4-FFF2-40B4-BE49-F238E27FC236}">
                <a16:creationId xmlns:a16="http://schemas.microsoft.com/office/drawing/2014/main" id="{6071EB40-FE31-40B1-A1E6-3856576A8B14}"/>
              </a:ext>
            </a:extLst>
          </p:cNvPr>
          <p:cNvSpPr/>
          <p:nvPr/>
        </p:nvSpPr>
        <p:spPr>
          <a:xfrm>
            <a:off x="7382612" y="5504978"/>
            <a:ext cx="171556" cy="178525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 dirty="0"/>
          </a:p>
        </p:txBody>
      </p:sp>
      <p:sp>
        <p:nvSpPr>
          <p:cNvPr id="149" name="Ellipse 148">
            <a:extLst>
              <a:ext uri="{FF2B5EF4-FFF2-40B4-BE49-F238E27FC236}">
                <a16:creationId xmlns:a16="http://schemas.microsoft.com/office/drawing/2014/main" id="{3FC93930-B2D6-47ED-B897-0D8F6FE404FF}"/>
              </a:ext>
            </a:extLst>
          </p:cNvPr>
          <p:cNvSpPr/>
          <p:nvPr/>
        </p:nvSpPr>
        <p:spPr>
          <a:xfrm>
            <a:off x="7673922" y="5470595"/>
            <a:ext cx="171556" cy="178525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 dirty="0"/>
          </a:p>
        </p:txBody>
      </p:sp>
      <p:sp>
        <p:nvSpPr>
          <p:cNvPr id="150" name="Ellipse 149">
            <a:extLst>
              <a:ext uri="{FF2B5EF4-FFF2-40B4-BE49-F238E27FC236}">
                <a16:creationId xmlns:a16="http://schemas.microsoft.com/office/drawing/2014/main" id="{AB95AAC5-3EA5-46E5-B173-E22544CC714F}"/>
              </a:ext>
            </a:extLst>
          </p:cNvPr>
          <p:cNvSpPr/>
          <p:nvPr/>
        </p:nvSpPr>
        <p:spPr>
          <a:xfrm>
            <a:off x="7916384" y="5895325"/>
            <a:ext cx="171556" cy="178525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 dirty="0"/>
          </a:p>
        </p:txBody>
      </p:sp>
      <p:sp>
        <p:nvSpPr>
          <p:cNvPr id="151" name="Ellipse 150">
            <a:extLst>
              <a:ext uri="{FF2B5EF4-FFF2-40B4-BE49-F238E27FC236}">
                <a16:creationId xmlns:a16="http://schemas.microsoft.com/office/drawing/2014/main" id="{E5D4E1F3-A950-49AE-8DF6-11BFB3086323}"/>
              </a:ext>
            </a:extLst>
          </p:cNvPr>
          <p:cNvSpPr/>
          <p:nvPr/>
        </p:nvSpPr>
        <p:spPr>
          <a:xfrm>
            <a:off x="7167084" y="5838056"/>
            <a:ext cx="171556" cy="178525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 dirty="0"/>
          </a:p>
        </p:txBody>
      </p:sp>
      <p:sp>
        <p:nvSpPr>
          <p:cNvPr id="152" name="Ellipse 151">
            <a:extLst>
              <a:ext uri="{FF2B5EF4-FFF2-40B4-BE49-F238E27FC236}">
                <a16:creationId xmlns:a16="http://schemas.microsoft.com/office/drawing/2014/main" id="{CBCB800E-779A-4945-9E10-DC986C61CA2A}"/>
              </a:ext>
            </a:extLst>
          </p:cNvPr>
          <p:cNvSpPr/>
          <p:nvPr/>
        </p:nvSpPr>
        <p:spPr>
          <a:xfrm>
            <a:off x="5693662" y="4955384"/>
            <a:ext cx="171556" cy="178525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 dirty="0"/>
          </a:p>
        </p:txBody>
      </p:sp>
      <p:sp>
        <p:nvSpPr>
          <p:cNvPr id="154" name="Ellipse 153">
            <a:extLst>
              <a:ext uri="{FF2B5EF4-FFF2-40B4-BE49-F238E27FC236}">
                <a16:creationId xmlns:a16="http://schemas.microsoft.com/office/drawing/2014/main" id="{1E062121-EB27-4001-AAAA-0125F37AA45E}"/>
              </a:ext>
            </a:extLst>
          </p:cNvPr>
          <p:cNvSpPr/>
          <p:nvPr/>
        </p:nvSpPr>
        <p:spPr>
          <a:xfrm>
            <a:off x="5922528" y="3882314"/>
            <a:ext cx="171556" cy="178525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 dirty="0"/>
          </a:p>
        </p:txBody>
      </p:sp>
      <p:sp>
        <p:nvSpPr>
          <p:cNvPr id="158" name="Ellipse 157">
            <a:extLst>
              <a:ext uri="{FF2B5EF4-FFF2-40B4-BE49-F238E27FC236}">
                <a16:creationId xmlns:a16="http://schemas.microsoft.com/office/drawing/2014/main" id="{469C60D1-1735-420F-A54D-E9D9C158B6AA}"/>
              </a:ext>
            </a:extLst>
          </p:cNvPr>
          <p:cNvSpPr/>
          <p:nvPr/>
        </p:nvSpPr>
        <p:spPr>
          <a:xfrm>
            <a:off x="8513441" y="3820375"/>
            <a:ext cx="171556" cy="178525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 dirty="0"/>
          </a:p>
        </p:txBody>
      </p:sp>
      <p:sp>
        <p:nvSpPr>
          <p:cNvPr id="44" name="Forme libre : forme 43">
            <a:extLst>
              <a:ext uri="{FF2B5EF4-FFF2-40B4-BE49-F238E27FC236}">
                <a16:creationId xmlns:a16="http://schemas.microsoft.com/office/drawing/2014/main" id="{CCB397EB-15E1-4635-A797-736F5A6B58B5}"/>
              </a:ext>
            </a:extLst>
          </p:cNvPr>
          <p:cNvSpPr/>
          <p:nvPr/>
        </p:nvSpPr>
        <p:spPr>
          <a:xfrm>
            <a:off x="6500554" y="2308574"/>
            <a:ext cx="230792" cy="288200"/>
          </a:xfrm>
          <a:custGeom>
            <a:avLst/>
            <a:gdLst>
              <a:gd name="connsiteX0" fmla="*/ 58996 w 230792"/>
              <a:gd name="connsiteY0" fmla="*/ 28226 h 288200"/>
              <a:gd name="connsiteX1" fmla="*/ 1846 w 230792"/>
              <a:gd name="connsiteY1" fmla="*/ 193326 h 288200"/>
              <a:gd name="connsiteX2" fmla="*/ 116146 w 230792"/>
              <a:gd name="connsiteY2" fmla="*/ 282226 h 288200"/>
              <a:gd name="connsiteX3" fmla="*/ 230446 w 230792"/>
              <a:gd name="connsiteY3" fmla="*/ 28226 h 288200"/>
              <a:gd name="connsiteX4" fmla="*/ 58996 w 230792"/>
              <a:gd name="connsiteY4" fmla="*/ 28226 h 288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0792" h="288200">
                <a:moveTo>
                  <a:pt x="58996" y="28226"/>
                </a:moveTo>
                <a:cubicBezTo>
                  <a:pt x="20896" y="55743"/>
                  <a:pt x="-7679" y="150993"/>
                  <a:pt x="1846" y="193326"/>
                </a:cubicBezTo>
                <a:cubicBezTo>
                  <a:pt x="11371" y="235659"/>
                  <a:pt x="78046" y="309743"/>
                  <a:pt x="116146" y="282226"/>
                </a:cubicBezTo>
                <a:cubicBezTo>
                  <a:pt x="154246" y="254709"/>
                  <a:pt x="236796" y="74793"/>
                  <a:pt x="230446" y="28226"/>
                </a:cubicBezTo>
                <a:cubicBezTo>
                  <a:pt x="224096" y="-18341"/>
                  <a:pt x="97096" y="709"/>
                  <a:pt x="58996" y="28226"/>
                </a:cubicBezTo>
                <a:close/>
              </a:path>
            </a:pathLst>
          </a:cu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45" name="Forme libre : forme 44">
            <a:extLst>
              <a:ext uri="{FF2B5EF4-FFF2-40B4-BE49-F238E27FC236}">
                <a16:creationId xmlns:a16="http://schemas.microsoft.com/office/drawing/2014/main" id="{8BC9294D-1FB7-4F63-9673-19D44D2C9548}"/>
              </a:ext>
            </a:extLst>
          </p:cNvPr>
          <p:cNvSpPr/>
          <p:nvPr/>
        </p:nvSpPr>
        <p:spPr>
          <a:xfrm>
            <a:off x="4412839" y="863498"/>
            <a:ext cx="343803" cy="288967"/>
          </a:xfrm>
          <a:custGeom>
            <a:avLst/>
            <a:gdLst>
              <a:gd name="connsiteX0" fmla="*/ 411 w 343803"/>
              <a:gd name="connsiteY0" fmla="*/ 6452 h 288967"/>
              <a:gd name="connsiteX1" fmla="*/ 140111 w 343803"/>
              <a:gd name="connsiteY1" fmla="*/ 152502 h 288967"/>
              <a:gd name="connsiteX2" fmla="*/ 140111 w 343803"/>
              <a:gd name="connsiteY2" fmla="*/ 279502 h 288967"/>
              <a:gd name="connsiteX3" fmla="*/ 343311 w 343803"/>
              <a:gd name="connsiteY3" fmla="*/ 254102 h 288967"/>
              <a:gd name="connsiteX4" fmla="*/ 190911 w 343803"/>
              <a:gd name="connsiteY4" fmla="*/ 50902 h 288967"/>
              <a:gd name="connsiteX5" fmla="*/ 411 w 343803"/>
              <a:gd name="connsiteY5" fmla="*/ 6452 h 288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43803" h="288967">
                <a:moveTo>
                  <a:pt x="411" y="6452"/>
                </a:moveTo>
                <a:cubicBezTo>
                  <a:pt x="-8056" y="23385"/>
                  <a:pt x="116828" y="106994"/>
                  <a:pt x="140111" y="152502"/>
                </a:cubicBezTo>
                <a:cubicBezTo>
                  <a:pt x="163394" y="198010"/>
                  <a:pt x="106244" y="262569"/>
                  <a:pt x="140111" y="279502"/>
                </a:cubicBezTo>
                <a:cubicBezTo>
                  <a:pt x="173978" y="296435"/>
                  <a:pt x="334844" y="292202"/>
                  <a:pt x="343311" y="254102"/>
                </a:cubicBezTo>
                <a:cubicBezTo>
                  <a:pt x="351778" y="216002"/>
                  <a:pt x="249119" y="95352"/>
                  <a:pt x="190911" y="50902"/>
                </a:cubicBezTo>
                <a:cubicBezTo>
                  <a:pt x="132703" y="6452"/>
                  <a:pt x="8878" y="-10481"/>
                  <a:pt x="411" y="6452"/>
                </a:cubicBezTo>
                <a:close/>
              </a:path>
            </a:pathLst>
          </a:cu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48" name="Forme libre : forme 47">
            <a:extLst>
              <a:ext uri="{FF2B5EF4-FFF2-40B4-BE49-F238E27FC236}">
                <a16:creationId xmlns:a16="http://schemas.microsoft.com/office/drawing/2014/main" id="{6C240DF6-8B77-4F27-8C06-CD7C19F27742}"/>
              </a:ext>
            </a:extLst>
          </p:cNvPr>
          <p:cNvSpPr/>
          <p:nvPr/>
        </p:nvSpPr>
        <p:spPr>
          <a:xfrm>
            <a:off x="4249657" y="1289318"/>
            <a:ext cx="253267" cy="276001"/>
          </a:xfrm>
          <a:custGeom>
            <a:avLst/>
            <a:gdLst>
              <a:gd name="connsiteX0" fmla="*/ 214393 w 253267"/>
              <a:gd name="connsiteY0" fmla="*/ 6082 h 276001"/>
              <a:gd name="connsiteX1" fmla="*/ 4843 w 253267"/>
              <a:gd name="connsiteY1" fmla="*/ 177532 h 276001"/>
              <a:gd name="connsiteX2" fmla="*/ 81043 w 253267"/>
              <a:gd name="connsiteY2" fmla="*/ 272782 h 276001"/>
              <a:gd name="connsiteX3" fmla="*/ 239793 w 253267"/>
              <a:gd name="connsiteY3" fmla="*/ 63232 h 276001"/>
              <a:gd name="connsiteX4" fmla="*/ 214393 w 253267"/>
              <a:gd name="connsiteY4" fmla="*/ 6082 h 2760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3267" h="276001">
                <a:moveTo>
                  <a:pt x="214393" y="6082"/>
                </a:moveTo>
                <a:cubicBezTo>
                  <a:pt x="175235" y="25132"/>
                  <a:pt x="27068" y="133082"/>
                  <a:pt x="4843" y="177532"/>
                </a:cubicBezTo>
                <a:cubicBezTo>
                  <a:pt x="-17382" y="221982"/>
                  <a:pt x="41885" y="291832"/>
                  <a:pt x="81043" y="272782"/>
                </a:cubicBezTo>
                <a:cubicBezTo>
                  <a:pt x="120201" y="253732"/>
                  <a:pt x="214393" y="111915"/>
                  <a:pt x="239793" y="63232"/>
                </a:cubicBezTo>
                <a:cubicBezTo>
                  <a:pt x="265193" y="14549"/>
                  <a:pt x="253551" y="-12968"/>
                  <a:pt x="214393" y="6082"/>
                </a:cubicBezTo>
                <a:close/>
              </a:path>
            </a:pathLst>
          </a:cu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49" name="Ellipse 48">
            <a:extLst>
              <a:ext uri="{FF2B5EF4-FFF2-40B4-BE49-F238E27FC236}">
                <a16:creationId xmlns:a16="http://schemas.microsoft.com/office/drawing/2014/main" id="{3BE43C5E-CB60-4DF6-BF8D-1F7B08DE447C}"/>
              </a:ext>
            </a:extLst>
          </p:cNvPr>
          <p:cNvSpPr/>
          <p:nvPr/>
        </p:nvSpPr>
        <p:spPr>
          <a:xfrm>
            <a:off x="4136919" y="2550299"/>
            <a:ext cx="171556" cy="178525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 dirty="0"/>
          </a:p>
        </p:txBody>
      </p:sp>
      <p:sp>
        <p:nvSpPr>
          <p:cNvPr id="134" name="Ellipse 133">
            <a:extLst>
              <a:ext uri="{FF2B5EF4-FFF2-40B4-BE49-F238E27FC236}">
                <a16:creationId xmlns:a16="http://schemas.microsoft.com/office/drawing/2014/main" id="{79FAEC76-CC53-4046-AC4F-3ECFA7712069}"/>
              </a:ext>
            </a:extLst>
          </p:cNvPr>
          <p:cNvSpPr/>
          <p:nvPr/>
        </p:nvSpPr>
        <p:spPr>
          <a:xfrm>
            <a:off x="3832179" y="3180625"/>
            <a:ext cx="171556" cy="178525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35" name="Ellipse 134">
            <a:extLst>
              <a:ext uri="{FF2B5EF4-FFF2-40B4-BE49-F238E27FC236}">
                <a16:creationId xmlns:a16="http://schemas.microsoft.com/office/drawing/2014/main" id="{868FDD6A-0BC8-48BB-B08D-518232B38DC5}"/>
              </a:ext>
            </a:extLst>
          </p:cNvPr>
          <p:cNvSpPr/>
          <p:nvPr/>
        </p:nvSpPr>
        <p:spPr>
          <a:xfrm>
            <a:off x="3368775" y="3085740"/>
            <a:ext cx="171556" cy="178525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53" name="Ellipse 152">
            <a:extLst>
              <a:ext uri="{FF2B5EF4-FFF2-40B4-BE49-F238E27FC236}">
                <a16:creationId xmlns:a16="http://schemas.microsoft.com/office/drawing/2014/main" id="{754EF94E-34E9-4F1D-A4E7-7121236E611C}"/>
              </a:ext>
            </a:extLst>
          </p:cNvPr>
          <p:cNvSpPr/>
          <p:nvPr/>
        </p:nvSpPr>
        <p:spPr>
          <a:xfrm>
            <a:off x="4721761" y="3321792"/>
            <a:ext cx="171556" cy="178525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 dirty="0"/>
          </a:p>
        </p:txBody>
      </p:sp>
      <p:sp>
        <p:nvSpPr>
          <p:cNvPr id="155" name="Ellipse 154">
            <a:extLst>
              <a:ext uri="{FF2B5EF4-FFF2-40B4-BE49-F238E27FC236}">
                <a16:creationId xmlns:a16="http://schemas.microsoft.com/office/drawing/2014/main" id="{CAEAB748-22B3-4873-AC84-BC2840E2E31C}"/>
              </a:ext>
            </a:extLst>
          </p:cNvPr>
          <p:cNvSpPr/>
          <p:nvPr/>
        </p:nvSpPr>
        <p:spPr>
          <a:xfrm>
            <a:off x="4647630" y="1633437"/>
            <a:ext cx="171556" cy="178525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 dirty="0"/>
          </a:p>
        </p:txBody>
      </p:sp>
      <p:sp>
        <p:nvSpPr>
          <p:cNvPr id="156" name="Ellipse 155">
            <a:extLst>
              <a:ext uri="{FF2B5EF4-FFF2-40B4-BE49-F238E27FC236}">
                <a16:creationId xmlns:a16="http://schemas.microsoft.com/office/drawing/2014/main" id="{2FDC3F36-56B3-4A82-92B8-75955F71C18E}"/>
              </a:ext>
            </a:extLst>
          </p:cNvPr>
          <p:cNvSpPr/>
          <p:nvPr/>
        </p:nvSpPr>
        <p:spPr>
          <a:xfrm>
            <a:off x="5211626" y="871592"/>
            <a:ext cx="171556" cy="178525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 dirty="0"/>
          </a:p>
        </p:txBody>
      </p:sp>
      <p:sp>
        <p:nvSpPr>
          <p:cNvPr id="157" name="Ellipse 156">
            <a:extLst>
              <a:ext uri="{FF2B5EF4-FFF2-40B4-BE49-F238E27FC236}">
                <a16:creationId xmlns:a16="http://schemas.microsoft.com/office/drawing/2014/main" id="{B3226957-5CB1-4257-879F-2C12AB12355E}"/>
              </a:ext>
            </a:extLst>
          </p:cNvPr>
          <p:cNvSpPr/>
          <p:nvPr/>
        </p:nvSpPr>
        <p:spPr>
          <a:xfrm>
            <a:off x="5235902" y="1054157"/>
            <a:ext cx="171556" cy="178525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 dirty="0"/>
          </a:p>
        </p:txBody>
      </p:sp>
      <p:sp>
        <p:nvSpPr>
          <p:cNvPr id="159" name="Ellipse 158">
            <a:extLst>
              <a:ext uri="{FF2B5EF4-FFF2-40B4-BE49-F238E27FC236}">
                <a16:creationId xmlns:a16="http://schemas.microsoft.com/office/drawing/2014/main" id="{42C81125-3FB0-4517-AF79-E958C076769F}"/>
              </a:ext>
            </a:extLst>
          </p:cNvPr>
          <p:cNvSpPr/>
          <p:nvPr/>
        </p:nvSpPr>
        <p:spPr>
          <a:xfrm>
            <a:off x="5413528" y="2537185"/>
            <a:ext cx="171556" cy="178525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 dirty="0"/>
          </a:p>
        </p:txBody>
      </p:sp>
      <p:sp>
        <p:nvSpPr>
          <p:cNvPr id="160" name="Ellipse 159">
            <a:extLst>
              <a:ext uri="{FF2B5EF4-FFF2-40B4-BE49-F238E27FC236}">
                <a16:creationId xmlns:a16="http://schemas.microsoft.com/office/drawing/2014/main" id="{46531A8C-55E1-4604-B514-84231C2E29B3}"/>
              </a:ext>
            </a:extLst>
          </p:cNvPr>
          <p:cNvSpPr/>
          <p:nvPr/>
        </p:nvSpPr>
        <p:spPr>
          <a:xfrm>
            <a:off x="5458561" y="2704095"/>
            <a:ext cx="171556" cy="178525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 dirty="0"/>
          </a:p>
        </p:txBody>
      </p:sp>
      <p:sp>
        <p:nvSpPr>
          <p:cNvPr id="161" name="Ellipse 160">
            <a:extLst>
              <a:ext uri="{FF2B5EF4-FFF2-40B4-BE49-F238E27FC236}">
                <a16:creationId xmlns:a16="http://schemas.microsoft.com/office/drawing/2014/main" id="{DC099E91-AC81-4361-92B7-FE9D2440BB5B}"/>
              </a:ext>
            </a:extLst>
          </p:cNvPr>
          <p:cNvSpPr/>
          <p:nvPr/>
        </p:nvSpPr>
        <p:spPr>
          <a:xfrm>
            <a:off x="7569772" y="1059732"/>
            <a:ext cx="171556" cy="178525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 dirty="0"/>
          </a:p>
        </p:txBody>
      </p:sp>
      <p:sp>
        <p:nvSpPr>
          <p:cNvPr id="162" name="Ellipse 161">
            <a:extLst>
              <a:ext uri="{FF2B5EF4-FFF2-40B4-BE49-F238E27FC236}">
                <a16:creationId xmlns:a16="http://schemas.microsoft.com/office/drawing/2014/main" id="{7D7C1EEC-D816-4CB3-A927-64DCB4F380C0}"/>
              </a:ext>
            </a:extLst>
          </p:cNvPr>
          <p:cNvSpPr/>
          <p:nvPr/>
        </p:nvSpPr>
        <p:spPr>
          <a:xfrm>
            <a:off x="7673922" y="1421145"/>
            <a:ext cx="171556" cy="178525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 dirty="0"/>
          </a:p>
        </p:txBody>
      </p:sp>
      <p:sp>
        <p:nvSpPr>
          <p:cNvPr id="163" name="Ellipse 162">
            <a:extLst>
              <a:ext uri="{FF2B5EF4-FFF2-40B4-BE49-F238E27FC236}">
                <a16:creationId xmlns:a16="http://schemas.microsoft.com/office/drawing/2014/main" id="{D3A3E8E2-748E-46A4-AA9F-65FAF7A36133}"/>
              </a:ext>
            </a:extLst>
          </p:cNvPr>
          <p:cNvSpPr/>
          <p:nvPr/>
        </p:nvSpPr>
        <p:spPr>
          <a:xfrm>
            <a:off x="7245559" y="1608900"/>
            <a:ext cx="190932" cy="219761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 dirty="0"/>
          </a:p>
        </p:txBody>
      </p:sp>
      <p:sp>
        <p:nvSpPr>
          <p:cNvPr id="164" name="Ellipse 163">
            <a:extLst>
              <a:ext uri="{FF2B5EF4-FFF2-40B4-BE49-F238E27FC236}">
                <a16:creationId xmlns:a16="http://schemas.microsoft.com/office/drawing/2014/main" id="{D64EF548-3F25-4FAB-876B-C133A8AA3B4E}"/>
              </a:ext>
            </a:extLst>
          </p:cNvPr>
          <p:cNvSpPr/>
          <p:nvPr/>
        </p:nvSpPr>
        <p:spPr>
          <a:xfrm>
            <a:off x="6922869" y="1771897"/>
            <a:ext cx="190932" cy="219761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 dirty="0"/>
          </a:p>
        </p:txBody>
      </p:sp>
      <p:sp>
        <p:nvSpPr>
          <p:cNvPr id="41" name="Forme libre : forme 40">
            <a:extLst>
              <a:ext uri="{FF2B5EF4-FFF2-40B4-BE49-F238E27FC236}">
                <a16:creationId xmlns:a16="http://schemas.microsoft.com/office/drawing/2014/main" id="{F36AD489-0347-43C6-A2D2-AB71DAAA2022}"/>
              </a:ext>
            </a:extLst>
          </p:cNvPr>
          <p:cNvSpPr/>
          <p:nvPr/>
        </p:nvSpPr>
        <p:spPr>
          <a:xfrm>
            <a:off x="5523413" y="788575"/>
            <a:ext cx="326612" cy="326937"/>
          </a:xfrm>
          <a:custGeom>
            <a:avLst/>
            <a:gdLst>
              <a:gd name="connsiteX0" fmla="*/ 1087 w 326612"/>
              <a:gd name="connsiteY0" fmla="*/ 106775 h 326937"/>
              <a:gd name="connsiteX1" fmla="*/ 143962 w 326612"/>
              <a:gd name="connsiteY1" fmla="*/ 325850 h 326937"/>
              <a:gd name="connsiteX2" fmla="*/ 324937 w 326612"/>
              <a:gd name="connsiteY2" fmla="*/ 182975 h 326937"/>
              <a:gd name="connsiteX3" fmla="*/ 220162 w 326612"/>
              <a:gd name="connsiteY3" fmla="*/ 2000 h 326937"/>
              <a:gd name="connsiteX4" fmla="*/ 1087 w 326612"/>
              <a:gd name="connsiteY4" fmla="*/ 106775 h 3269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26612" h="326937">
                <a:moveTo>
                  <a:pt x="1087" y="106775"/>
                </a:moveTo>
                <a:cubicBezTo>
                  <a:pt x="-11613" y="160750"/>
                  <a:pt x="89987" y="313150"/>
                  <a:pt x="143962" y="325850"/>
                </a:cubicBezTo>
                <a:cubicBezTo>
                  <a:pt x="197937" y="338550"/>
                  <a:pt x="312237" y="236950"/>
                  <a:pt x="324937" y="182975"/>
                </a:cubicBezTo>
                <a:cubicBezTo>
                  <a:pt x="337637" y="129000"/>
                  <a:pt x="275725" y="16287"/>
                  <a:pt x="220162" y="2000"/>
                </a:cubicBezTo>
                <a:cubicBezTo>
                  <a:pt x="164600" y="-12288"/>
                  <a:pt x="13787" y="52800"/>
                  <a:pt x="1087" y="106775"/>
                </a:cubicBezTo>
                <a:close/>
              </a:path>
            </a:pathLst>
          </a:cu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36" name="Ellipse 135">
            <a:extLst>
              <a:ext uri="{FF2B5EF4-FFF2-40B4-BE49-F238E27FC236}">
                <a16:creationId xmlns:a16="http://schemas.microsoft.com/office/drawing/2014/main" id="{E5216397-1926-4A5D-AFBB-9B6D93351AB8}"/>
              </a:ext>
            </a:extLst>
          </p:cNvPr>
          <p:cNvSpPr/>
          <p:nvPr/>
        </p:nvSpPr>
        <p:spPr>
          <a:xfrm>
            <a:off x="3572825" y="2645548"/>
            <a:ext cx="171556" cy="178525"/>
          </a:xfrm>
          <a:prstGeom prst="ellipse">
            <a:avLst/>
          </a:prstGeom>
          <a:solidFill>
            <a:schemeClr val="accent1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39" name="Ellipse 138">
            <a:extLst>
              <a:ext uri="{FF2B5EF4-FFF2-40B4-BE49-F238E27FC236}">
                <a16:creationId xmlns:a16="http://schemas.microsoft.com/office/drawing/2014/main" id="{1DD4365C-1770-4D22-AC67-8BA86F02097F}"/>
              </a:ext>
            </a:extLst>
          </p:cNvPr>
          <p:cNvSpPr/>
          <p:nvPr/>
        </p:nvSpPr>
        <p:spPr>
          <a:xfrm>
            <a:off x="3101289" y="2724150"/>
            <a:ext cx="171556" cy="178525"/>
          </a:xfrm>
          <a:prstGeom prst="ellipse">
            <a:avLst/>
          </a:prstGeom>
          <a:solidFill>
            <a:schemeClr val="accent1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 dirty="0"/>
          </a:p>
        </p:txBody>
      </p:sp>
      <p:sp>
        <p:nvSpPr>
          <p:cNvPr id="43" name="Forme libre : forme 42">
            <a:extLst>
              <a:ext uri="{FF2B5EF4-FFF2-40B4-BE49-F238E27FC236}">
                <a16:creationId xmlns:a16="http://schemas.microsoft.com/office/drawing/2014/main" id="{392E784A-9929-49A3-9780-2286B47AD5E9}"/>
              </a:ext>
            </a:extLst>
          </p:cNvPr>
          <p:cNvSpPr/>
          <p:nvPr/>
        </p:nvSpPr>
        <p:spPr>
          <a:xfrm>
            <a:off x="7175403" y="1043896"/>
            <a:ext cx="379145" cy="490074"/>
          </a:xfrm>
          <a:custGeom>
            <a:avLst/>
            <a:gdLst>
              <a:gd name="connsiteX0" fmla="*/ 15972 w 379145"/>
              <a:gd name="connsiteY0" fmla="*/ 127679 h 490074"/>
              <a:gd name="connsiteX1" fmla="*/ 25497 w 379145"/>
              <a:gd name="connsiteY1" fmla="*/ 337229 h 490074"/>
              <a:gd name="connsiteX2" fmla="*/ 130272 w 379145"/>
              <a:gd name="connsiteY2" fmla="*/ 489629 h 490074"/>
              <a:gd name="connsiteX3" fmla="*/ 377922 w 379145"/>
              <a:gd name="connsiteY3" fmla="*/ 289604 h 490074"/>
              <a:gd name="connsiteX4" fmla="*/ 215997 w 379145"/>
              <a:gd name="connsiteY4" fmla="*/ 3854 h 490074"/>
              <a:gd name="connsiteX5" fmla="*/ 15972 w 379145"/>
              <a:gd name="connsiteY5" fmla="*/ 127679 h 490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79145" h="490074">
                <a:moveTo>
                  <a:pt x="15972" y="127679"/>
                </a:moveTo>
                <a:cubicBezTo>
                  <a:pt x="-15778" y="183241"/>
                  <a:pt x="6447" y="276904"/>
                  <a:pt x="25497" y="337229"/>
                </a:cubicBezTo>
                <a:cubicBezTo>
                  <a:pt x="44547" y="397554"/>
                  <a:pt x="71535" y="497567"/>
                  <a:pt x="130272" y="489629"/>
                </a:cubicBezTo>
                <a:cubicBezTo>
                  <a:pt x="189010" y="481692"/>
                  <a:pt x="363635" y="370567"/>
                  <a:pt x="377922" y="289604"/>
                </a:cubicBezTo>
                <a:cubicBezTo>
                  <a:pt x="392210" y="208642"/>
                  <a:pt x="277909" y="27666"/>
                  <a:pt x="215997" y="3854"/>
                </a:cubicBezTo>
                <a:cubicBezTo>
                  <a:pt x="154085" y="-19958"/>
                  <a:pt x="47722" y="72117"/>
                  <a:pt x="15972" y="127679"/>
                </a:cubicBezTo>
                <a:close/>
              </a:path>
            </a:pathLst>
          </a:custGeom>
          <a:solidFill>
            <a:schemeClr val="accent5">
              <a:lumMod val="40000"/>
              <a:lumOff val="60000"/>
            </a:schemeClr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68" name="Forme libre : forme 67">
            <a:extLst>
              <a:ext uri="{FF2B5EF4-FFF2-40B4-BE49-F238E27FC236}">
                <a16:creationId xmlns:a16="http://schemas.microsoft.com/office/drawing/2014/main" id="{7FAF1BF5-6E05-4940-84E8-D9AADD0ADE45}"/>
              </a:ext>
            </a:extLst>
          </p:cNvPr>
          <p:cNvSpPr/>
          <p:nvPr/>
        </p:nvSpPr>
        <p:spPr>
          <a:xfrm>
            <a:off x="6000750" y="5937250"/>
            <a:ext cx="1225550" cy="736600"/>
          </a:xfrm>
          <a:custGeom>
            <a:avLst/>
            <a:gdLst>
              <a:gd name="connsiteX0" fmla="*/ 1225550 w 1225550"/>
              <a:gd name="connsiteY0" fmla="*/ 0 h 736600"/>
              <a:gd name="connsiteX1" fmla="*/ 1168400 w 1225550"/>
              <a:gd name="connsiteY1" fmla="*/ 139700 h 736600"/>
              <a:gd name="connsiteX2" fmla="*/ 895350 w 1225550"/>
              <a:gd name="connsiteY2" fmla="*/ 304800 h 736600"/>
              <a:gd name="connsiteX3" fmla="*/ 698500 w 1225550"/>
              <a:gd name="connsiteY3" fmla="*/ 431800 h 736600"/>
              <a:gd name="connsiteX4" fmla="*/ 558800 w 1225550"/>
              <a:gd name="connsiteY4" fmla="*/ 514350 h 736600"/>
              <a:gd name="connsiteX5" fmla="*/ 203200 w 1225550"/>
              <a:gd name="connsiteY5" fmla="*/ 603250 h 736600"/>
              <a:gd name="connsiteX6" fmla="*/ 0 w 1225550"/>
              <a:gd name="connsiteY6" fmla="*/ 736600 h 736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25550" h="736600">
                <a:moveTo>
                  <a:pt x="1225550" y="0"/>
                </a:moveTo>
                <a:cubicBezTo>
                  <a:pt x="1224491" y="44450"/>
                  <a:pt x="1223433" y="88900"/>
                  <a:pt x="1168400" y="139700"/>
                </a:cubicBezTo>
                <a:cubicBezTo>
                  <a:pt x="1113367" y="190500"/>
                  <a:pt x="973667" y="256117"/>
                  <a:pt x="895350" y="304800"/>
                </a:cubicBezTo>
                <a:cubicBezTo>
                  <a:pt x="817033" y="353483"/>
                  <a:pt x="754592" y="396875"/>
                  <a:pt x="698500" y="431800"/>
                </a:cubicBezTo>
                <a:cubicBezTo>
                  <a:pt x="642408" y="466725"/>
                  <a:pt x="641350" y="485775"/>
                  <a:pt x="558800" y="514350"/>
                </a:cubicBezTo>
                <a:cubicBezTo>
                  <a:pt x="476250" y="542925"/>
                  <a:pt x="296333" y="566208"/>
                  <a:pt x="203200" y="603250"/>
                </a:cubicBezTo>
                <a:cubicBezTo>
                  <a:pt x="110067" y="640292"/>
                  <a:pt x="55033" y="688446"/>
                  <a:pt x="0" y="73660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01" name="Forme libre : forme 100">
            <a:extLst>
              <a:ext uri="{FF2B5EF4-FFF2-40B4-BE49-F238E27FC236}">
                <a16:creationId xmlns:a16="http://schemas.microsoft.com/office/drawing/2014/main" id="{34B8AFA0-6F98-48E0-93A6-64C1B0491879}"/>
              </a:ext>
            </a:extLst>
          </p:cNvPr>
          <p:cNvSpPr/>
          <p:nvPr/>
        </p:nvSpPr>
        <p:spPr>
          <a:xfrm>
            <a:off x="4674683" y="3069491"/>
            <a:ext cx="685800" cy="736600"/>
          </a:xfrm>
          <a:custGeom>
            <a:avLst/>
            <a:gdLst>
              <a:gd name="connsiteX0" fmla="*/ 685800 w 685800"/>
              <a:gd name="connsiteY0" fmla="*/ 0 h 736600"/>
              <a:gd name="connsiteX1" fmla="*/ 568325 w 685800"/>
              <a:gd name="connsiteY1" fmla="*/ 82550 h 736600"/>
              <a:gd name="connsiteX2" fmla="*/ 454025 w 685800"/>
              <a:gd name="connsiteY2" fmla="*/ 206375 h 736600"/>
              <a:gd name="connsiteX3" fmla="*/ 314325 w 685800"/>
              <a:gd name="connsiteY3" fmla="*/ 342900 h 736600"/>
              <a:gd name="connsiteX4" fmla="*/ 0 w 685800"/>
              <a:gd name="connsiteY4" fmla="*/ 736600 h 736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85800" h="736600">
                <a:moveTo>
                  <a:pt x="685800" y="0"/>
                </a:moveTo>
                <a:cubicBezTo>
                  <a:pt x="646377" y="24077"/>
                  <a:pt x="606954" y="48154"/>
                  <a:pt x="568325" y="82550"/>
                </a:cubicBezTo>
                <a:cubicBezTo>
                  <a:pt x="529696" y="116946"/>
                  <a:pt x="496358" y="162983"/>
                  <a:pt x="454025" y="206375"/>
                </a:cubicBezTo>
                <a:cubicBezTo>
                  <a:pt x="411692" y="249767"/>
                  <a:pt x="389996" y="254529"/>
                  <a:pt x="314325" y="342900"/>
                </a:cubicBezTo>
                <a:cubicBezTo>
                  <a:pt x="238654" y="431271"/>
                  <a:pt x="119327" y="583935"/>
                  <a:pt x="0" y="73660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3" name="Forme libre : forme 22">
            <a:extLst>
              <a:ext uri="{FF2B5EF4-FFF2-40B4-BE49-F238E27FC236}">
                <a16:creationId xmlns:a16="http://schemas.microsoft.com/office/drawing/2014/main" id="{BE29AF4F-A639-4285-A35D-CAB5EA08D5F0}"/>
              </a:ext>
            </a:extLst>
          </p:cNvPr>
          <p:cNvSpPr/>
          <p:nvPr/>
        </p:nvSpPr>
        <p:spPr>
          <a:xfrm>
            <a:off x="5880100" y="508000"/>
            <a:ext cx="425269" cy="4140200"/>
          </a:xfrm>
          <a:custGeom>
            <a:avLst/>
            <a:gdLst>
              <a:gd name="connsiteX0" fmla="*/ 0 w 425269"/>
              <a:gd name="connsiteY0" fmla="*/ 0 h 4140200"/>
              <a:gd name="connsiteX1" fmla="*/ 76200 w 425269"/>
              <a:gd name="connsiteY1" fmla="*/ 222250 h 4140200"/>
              <a:gd name="connsiteX2" fmla="*/ 254000 w 425269"/>
              <a:gd name="connsiteY2" fmla="*/ 412750 h 4140200"/>
              <a:gd name="connsiteX3" fmla="*/ 412750 w 425269"/>
              <a:gd name="connsiteY3" fmla="*/ 869950 h 4140200"/>
              <a:gd name="connsiteX4" fmla="*/ 406400 w 425269"/>
              <a:gd name="connsiteY4" fmla="*/ 1104900 h 4140200"/>
              <a:gd name="connsiteX5" fmla="*/ 336550 w 425269"/>
              <a:gd name="connsiteY5" fmla="*/ 1822450 h 4140200"/>
              <a:gd name="connsiteX6" fmla="*/ 177800 w 425269"/>
              <a:gd name="connsiteY6" fmla="*/ 2457450 h 4140200"/>
              <a:gd name="connsiteX7" fmla="*/ 146050 w 425269"/>
              <a:gd name="connsiteY7" fmla="*/ 2870200 h 4140200"/>
              <a:gd name="connsiteX8" fmla="*/ 95250 w 425269"/>
              <a:gd name="connsiteY8" fmla="*/ 3441700 h 4140200"/>
              <a:gd name="connsiteX9" fmla="*/ 44450 w 425269"/>
              <a:gd name="connsiteY9" fmla="*/ 3752850 h 4140200"/>
              <a:gd name="connsiteX10" fmla="*/ 107950 w 425269"/>
              <a:gd name="connsiteY10" fmla="*/ 4006850 h 4140200"/>
              <a:gd name="connsiteX11" fmla="*/ 279400 w 425269"/>
              <a:gd name="connsiteY11" fmla="*/ 4140200 h 4140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425269" h="4140200">
                <a:moveTo>
                  <a:pt x="0" y="0"/>
                </a:moveTo>
                <a:cubicBezTo>
                  <a:pt x="16933" y="76729"/>
                  <a:pt x="33867" y="153458"/>
                  <a:pt x="76200" y="222250"/>
                </a:cubicBezTo>
                <a:cubicBezTo>
                  <a:pt x="118533" y="291042"/>
                  <a:pt x="197908" y="304800"/>
                  <a:pt x="254000" y="412750"/>
                </a:cubicBezTo>
                <a:cubicBezTo>
                  <a:pt x="310092" y="520700"/>
                  <a:pt x="387350" y="754592"/>
                  <a:pt x="412750" y="869950"/>
                </a:cubicBezTo>
                <a:cubicBezTo>
                  <a:pt x="438150" y="985308"/>
                  <a:pt x="419100" y="946150"/>
                  <a:pt x="406400" y="1104900"/>
                </a:cubicBezTo>
                <a:cubicBezTo>
                  <a:pt x="393700" y="1263650"/>
                  <a:pt x="374650" y="1597025"/>
                  <a:pt x="336550" y="1822450"/>
                </a:cubicBezTo>
                <a:cubicBezTo>
                  <a:pt x="298450" y="2047875"/>
                  <a:pt x="209550" y="2282825"/>
                  <a:pt x="177800" y="2457450"/>
                </a:cubicBezTo>
                <a:cubicBezTo>
                  <a:pt x="146050" y="2632075"/>
                  <a:pt x="159808" y="2706158"/>
                  <a:pt x="146050" y="2870200"/>
                </a:cubicBezTo>
                <a:cubicBezTo>
                  <a:pt x="132292" y="3034242"/>
                  <a:pt x="112183" y="3294592"/>
                  <a:pt x="95250" y="3441700"/>
                </a:cubicBezTo>
                <a:cubicBezTo>
                  <a:pt x="78317" y="3588808"/>
                  <a:pt x="42333" y="3658658"/>
                  <a:pt x="44450" y="3752850"/>
                </a:cubicBezTo>
                <a:cubicBezTo>
                  <a:pt x="46567" y="3847042"/>
                  <a:pt x="68792" y="3942292"/>
                  <a:pt x="107950" y="4006850"/>
                </a:cubicBezTo>
                <a:cubicBezTo>
                  <a:pt x="147108" y="4071408"/>
                  <a:pt x="213254" y="4105804"/>
                  <a:pt x="279400" y="414020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7" name="Forme libre : forme 26">
            <a:extLst>
              <a:ext uri="{FF2B5EF4-FFF2-40B4-BE49-F238E27FC236}">
                <a16:creationId xmlns:a16="http://schemas.microsoft.com/office/drawing/2014/main" id="{70578F58-BED1-43CB-8B6A-FE860FD8A450}"/>
              </a:ext>
            </a:extLst>
          </p:cNvPr>
          <p:cNvSpPr/>
          <p:nvPr/>
        </p:nvSpPr>
        <p:spPr>
          <a:xfrm>
            <a:off x="3594100" y="1279024"/>
            <a:ext cx="2565400" cy="1323241"/>
          </a:xfrm>
          <a:custGeom>
            <a:avLst/>
            <a:gdLst>
              <a:gd name="connsiteX0" fmla="*/ 0 w 2565400"/>
              <a:gd name="connsiteY0" fmla="*/ 346576 h 1323241"/>
              <a:gd name="connsiteX1" fmla="*/ 476250 w 2565400"/>
              <a:gd name="connsiteY1" fmla="*/ 54476 h 1323241"/>
              <a:gd name="connsiteX2" fmla="*/ 933450 w 2565400"/>
              <a:gd name="connsiteY2" fmla="*/ 3676 h 1323241"/>
              <a:gd name="connsiteX3" fmla="*/ 838200 w 2565400"/>
              <a:gd name="connsiteY3" fmla="*/ 105276 h 1323241"/>
              <a:gd name="connsiteX4" fmla="*/ 901700 w 2565400"/>
              <a:gd name="connsiteY4" fmla="*/ 238626 h 1323241"/>
              <a:gd name="connsiteX5" fmla="*/ 1079500 w 2565400"/>
              <a:gd name="connsiteY5" fmla="*/ 454526 h 1323241"/>
              <a:gd name="connsiteX6" fmla="*/ 1193800 w 2565400"/>
              <a:gd name="connsiteY6" fmla="*/ 606926 h 1323241"/>
              <a:gd name="connsiteX7" fmla="*/ 1282700 w 2565400"/>
              <a:gd name="connsiteY7" fmla="*/ 670426 h 1323241"/>
              <a:gd name="connsiteX8" fmla="*/ 1397000 w 2565400"/>
              <a:gd name="connsiteY8" fmla="*/ 886326 h 1323241"/>
              <a:gd name="connsiteX9" fmla="*/ 1638300 w 2565400"/>
              <a:gd name="connsiteY9" fmla="*/ 759326 h 1323241"/>
              <a:gd name="connsiteX10" fmla="*/ 1974850 w 2565400"/>
              <a:gd name="connsiteY10" fmla="*/ 695826 h 1323241"/>
              <a:gd name="connsiteX11" fmla="*/ 1974850 w 2565400"/>
              <a:gd name="connsiteY11" fmla="*/ 829176 h 1323241"/>
              <a:gd name="connsiteX12" fmla="*/ 2000250 w 2565400"/>
              <a:gd name="connsiteY12" fmla="*/ 892676 h 1323241"/>
              <a:gd name="connsiteX13" fmla="*/ 2190750 w 2565400"/>
              <a:gd name="connsiteY13" fmla="*/ 1019676 h 1323241"/>
              <a:gd name="connsiteX14" fmla="*/ 2311400 w 2565400"/>
              <a:gd name="connsiteY14" fmla="*/ 1203826 h 1323241"/>
              <a:gd name="connsiteX15" fmla="*/ 2482850 w 2565400"/>
              <a:gd name="connsiteY15" fmla="*/ 1318126 h 1323241"/>
              <a:gd name="connsiteX16" fmla="*/ 2565400 w 2565400"/>
              <a:gd name="connsiteY16" fmla="*/ 1292726 h 13232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2565400" h="1323241">
                <a:moveTo>
                  <a:pt x="0" y="346576"/>
                </a:moveTo>
                <a:cubicBezTo>
                  <a:pt x="160337" y="229101"/>
                  <a:pt x="320675" y="111626"/>
                  <a:pt x="476250" y="54476"/>
                </a:cubicBezTo>
                <a:cubicBezTo>
                  <a:pt x="631825" y="-2674"/>
                  <a:pt x="873125" y="-4791"/>
                  <a:pt x="933450" y="3676"/>
                </a:cubicBezTo>
                <a:cubicBezTo>
                  <a:pt x="993775" y="12143"/>
                  <a:pt x="843492" y="66118"/>
                  <a:pt x="838200" y="105276"/>
                </a:cubicBezTo>
                <a:cubicBezTo>
                  <a:pt x="832908" y="144434"/>
                  <a:pt x="861483" y="180418"/>
                  <a:pt x="901700" y="238626"/>
                </a:cubicBezTo>
                <a:cubicBezTo>
                  <a:pt x="941917" y="296834"/>
                  <a:pt x="1030817" y="393143"/>
                  <a:pt x="1079500" y="454526"/>
                </a:cubicBezTo>
                <a:cubicBezTo>
                  <a:pt x="1128183" y="515909"/>
                  <a:pt x="1159933" y="570943"/>
                  <a:pt x="1193800" y="606926"/>
                </a:cubicBezTo>
                <a:cubicBezTo>
                  <a:pt x="1227667" y="642909"/>
                  <a:pt x="1248833" y="623860"/>
                  <a:pt x="1282700" y="670426"/>
                </a:cubicBezTo>
                <a:cubicBezTo>
                  <a:pt x="1316567" y="716992"/>
                  <a:pt x="1337733" y="871509"/>
                  <a:pt x="1397000" y="886326"/>
                </a:cubicBezTo>
                <a:cubicBezTo>
                  <a:pt x="1456267" y="901143"/>
                  <a:pt x="1541992" y="791076"/>
                  <a:pt x="1638300" y="759326"/>
                </a:cubicBezTo>
                <a:cubicBezTo>
                  <a:pt x="1734608" y="727576"/>
                  <a:pt x="1918758" y="684184"/>
                  <a:pt x="1974850" y="695826"/>
                </a:cubicBezTo>
                <a:cubicBezTo>
                  <a:pt x="2030942" y="707468"/>
                  <a:pt x="1970617" y="796368"/>
                  <a:pt x="1974850" y="829176"/>
                </a:cubicBezTo>
                <a:cubicBezTo>
                  <a:pt x="1979083" y="861984"/>
                  <a:pt x="1964267" y="860926"/>
                  <a:pt x="2000250" y="892676"/>
                </a:cubicBezTo>
                <a:cubicBezTo>
                  <a:pt x="2036233" y="924426"/>
                  <a:pt x="2138892" y="967818"/>
                  <a:pt x="2190750" y="1019676"/>
                </a:cubicBezTo>
                <a:cubicBezTo>
                  <a:pt x="2242608" y="1071534"/>
                  <a:pt x="2262717" y="1154084"/>
                  <a:pt x="2311400" y="1203826"/>
                </a:cubicBezTo>
                <a:cubicBezTo>
                  <a:pt x="2360083" y="1253568"/>
                  <a:pt x="2440517" y="1303309"/>
                  <a:pt x="2482850" y="1318126"/>
                </a:cubicBezTo>
                <a:cubicBezTo>
                  <a:pt x="2525183" y="1332943"/>
                  <a:pt x="2545291" y="1312834"/>
                  <a:pt x="2565400" y="1292726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9" name="Forme libre : forme 28">
            <a:extLst>
              <a:ext uri="{FF2B5EF4-FFF2-40B4-BE49-F238E27FC236}">
                <a16:creationId xmlns:a16="http://schemas.microsoft.com/office/drawing/2014/main" id="{F48755D4-E52D-451E-A862-7FE36C952EA0}"/>
              </a:ext>
            </a:extLst>
          </p:cNvPr>
          <p:cNvSpPr/>
          <p:nvPr/>
        </p:nvSpPr>
        <p:spPr>
          <a:xfrm>
            <a:off x="4527550" y="1098550"/>
            <a:ext cx="101600" cy="171450"/>
          </a:xfrm>
          <a:custGeom>
            <a:avLst/>
            <a:gdLst>
              <a:gd name="connsiteX0" fmla="*/ 101600 w 101600"/>
              <a:gd name="connsiteY0" fmla="*/ 0 h 171450"/>
              <a:gd name="connsiteX1" fmla="*/ 50800 w 101600"/>
              <a:gd name="connsiteY1" fmla="*/ 127000 h 171450"/>
              <a:gd name="connsiteX2" fmla="*/ 0 w 101600"/>
              <a:gd name="connsiteY2" fmla="*/ 171450 h 171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1600" h="171450">
                <a:moveTo>
                  <a:pt x="101600" y="0"/>
                </a:moveTo>
                <a:cubicBezTo>
                  <a:pt x="84666" y="49212"/>
                  <a:pt x="67733" y="98425"/>
                  <a:pt x="50800" y="127000"/>
                </a:cubicBezTo>
                <a:cubicBezTo>
                  <a:pt x="33867" y="155575"/>
                  <a:pt x="16933" y="163512"/>
                  <a:pt x="0" y="17145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0" name="Forme libre : forme 29">
            <a:extLst>
              <a:ext uri="{FF2B5EF4-FFF2-40B4-BE49-F238E27FC236}">
                <a16:creationId xmlns:a16="http://schemas.microsoft.com/office/drawing/2014/main" id="{DDA203F8-C9E1-4AFD-B1A6-58AF2240B747}"/>
              </a:ext>
            </a:extLst>
          </p:cNvPr>
          <p:cNvSpPr/>
          <p:nvPr/>
        </p:nvSpPr>
        <p:spPr>
          <a:xfrm>
            <a:off x="3016250" y="2482850"/>
            <a:ext cx="1377950" cy="711200"/>
          </a:xfrm>
          <a:custGeom>
            <a:avLst/>
            <a:gdLst>
              <a:gd name="connsiteX0" fmla="*/ 1377950 w 1377950"/>
              <a:gd name="connsiteY0" fmla="*/ 0 h 711200"/>
              <a:gd name="connsiteX1" fmla="*/ 1295400 w 1377950"/>
              <a:gd name="connsiteY1" fmla="*/ 101600 h 711200"/>
              <a:gd name="connsiteX2" fmla="*/ 996950 w 1377950"/>
              <a:gd name="connsiteY2" fmla="*/ 209550 h 711200"/>
              <a:gd name="connsiteX3" fmla="*/ 730250 w 1377950"/>
              <a:gd name="connsiteY3" fmla="*/ 508000 h 711200"/>
              <a:gd name="connsiteX4" fmla="*/ 469900 w 1377950"/>
              <a:gd name="connsiteY4" fmla="*/ 577850 h 711200"/>
              <a:gd name="connsiteX5" fmla="*/ 247650 w 1377950"/>
              <a:gd name="connsiteY5" fmla="*/ 679450 h 711200"/>
              <a:gd name="connsiteX6" fmla="*/ 0 w 1377950"/>
              <a:gd name="connsiteY6" fmla="*/ 711200 h 711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377950" h="711200">
                <a:moveTo>
                  <a:pt x="1377950" y="0"/>
                </a:moveTo>
                <a:cubicBezTo>
                  <a:pt x="1368425" y="33337"/>
                  <a:pt x="1358900" y="66675"/>
                  <a:pt x="1295400" y="101600"/>
                </a:cubicBezTo>
                <a:cubicBezTo>
                  <a:pt x="1231900" y="136525"/>
                  <a:pt x="1091142" y="141817"/>
                  <a:pt x="996950" y="209550"/>
                </a:cubicBezTo>
                <a:cubicBezTo>
                  <a:pt x="902758" y="277283"/>
                  <a:pt x="818092" y="446617"/>
                  <a:pt x="730250" y="508000"/>
                </a:cubicBezTo>
                <a:cubicBezTo>
                  <a:pt x="642408" y="569383"/>
                  <a:pt x="550333" y="549275"/>
                  <a:pt x="469900" y="577850"/>
                </a:cubicBezTo>
                <a:cubicBezTo>
                  <a:pt x="389467" y="606425"/>
                  <a:pt x="325967" y="657225"/>
                  <a:pt x="247650" y="679450"/>
                </a:cubicBezTo>
                <a:cubicBezTo>
                  <a:pt x="169333" y="701675"/>
                  <a:pt x="84666" y="706437"/>
                  <a:pt x="0" y="71120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3" name="Forme libre : forme 32">
            <a:extLst>
              <a:ext uri="{FF2B5EF4-FFF2-40B4-BE49-F238E27FC236}">
                <a16:creationId xmlns:a16="http://schemas.microsoft.com/office/drawing/2014/main" id="{FF0BF8AA-3094-4C50-B547-95E6ECEA66B7}"/>
              </a:ext>
            </a:extLst>
          </p:cNvPr>
          <p:cNvSpPr/>
          <p:nvPr/>
        </p:nvSpPr>
        <p:spPr>
          <a:xfrm>
            <a:off x="5092700" y="5222875"/>
            <a:ext cx="949325" cy="958850"/>
          </a:xfrm>
          <a:custGeom>
            <a:avLst/>
            <a:gdLst>
              <a:gd name="connsiteX0" fmla="*/ 733425 w 733425"/>
              <a:gd name="connsiteY0" fmla="*/ 0 h 841375"/>
              <a:gd name="connsiteX1" fmla="*/ 695325 w 733425"/>
              <a:gd name="connsiteY1" fmla="*/ 111125 h 841375"/>
              <a:gd name="connsiteX2" fmla="*/ 619125 w 733425"/>
              <a:gd name="connsiteY2" fmla="*/ 231775 h 841375"/>
              <a:gd name="connsiteX3" fmla="*/ 377825 w 733425"/>
              <a:gd name="connsiteY3" fmla="*/ 323850 h 841375"/>
              <a:gd name="connsiteX4" fmla="*/ 190500 w 733425"/>
              <a:gd name="connsiteY4" fmla="*/ 571500 h 841375"/>
              <a:gd name="connsiteX5" fmla="*/ 222250 w 733425"/>
              <a:gd name="connsiteY5" fmla="*/ 603250 h 841375"/>
              <a:gd name="connsiteX6" fmla="*/ 196850 w 733425"/>
              <a:gd name="connsiteY6" fmla="*/ 654050 h 841375"/>
              <a:gd name="connsiteX7" fmla="*/ 212725 w 733425"/>
              <a:gd name="connsiteY7" fmla="*/ 708025 h 841375"/>
              <a:gd name="connsiteX8" fmla="*/ 123825 w 733425"/>
              <a:gd name="connsiteY8" fmla="*/ 771525 h 841375"/>
              <a:gd name="connsiteX9" fmla="*/ 0 w 733425"/>
              <a:gd name="connsiteY9" fmla="*/ 841375 h 841375"/>
              <a:gd name="connsiteX0" fmla="*/ 939800 w 939800"/>
              <a:gd name="connsiteY0" fmla="*/ 0 h 949325"/>
              <a:gd name="connsiteX1" fmla="*/ 901700 w 939800"/>
              <a:gd name="connsiteY1" fmla="*/ 111125 h 949325"/>
              <a:gd name="connsiteX2" fmla="*/ 825500 w 939800"/>
              <a:gd name="connsiteY2" fmla="*/ 231775 h 949325"/>
              <a:gd name="connsiteX3" fmla="*/ 584200 w 939800"/>
              <a:gd name="connsiteY3" fmla="*/ 323850 h 949325"/>
              <a:gd name="connsiteX4" fmla="*/ 396875 w 939800"/>
              <a:gd name="connsiteY4" fmla="*/ 571500 h 949325"/>
              <a:gd name="connsiteX5" fmla="*/ 428625 w 939800"/>
              <a:gd name="connsiteY5" fmla="*/ 603250 h 949325"/>
              <a:gd name="connsiteX6" fmla="*/ 403225 w 939800"/>
              <a:gd name="connsiteY6" fmla="*/ 654050 h 949325"/>
              <a:gd name="connsiteX7" fmla="*/ 419100 w 939800"/>
              <a:gd name="connsiteY7" fmla="*/ 708025 h 949325"/>
              <a:gd name="connsiteX8" fmla="*/ 330200 w 939800"/>
              <a:gd name="connsiteY8" fmla="*/ 771525 h 949325"/>
              <a:gd name="connsiteX9" fmla="*/ 0 w 939800"/>
              <a:gd name="connsiteY9" fmla="*/ 949325 h 949325"/>
              <a:gd name="connsiteX0" fmla="*/ 949325 w 949325"/>
              <a:gd name="connsiteY0" fmla="*/ 0 h 958850"/>
              <a:gd name="connsiteX1" fmla="*/ 901700 w 949325"/>
              <a:gd name="connsiteY1" fmla="*/ 120650 h 958850"/>
              <a:gd name="connsiteX2" fmla="*/ 825500 w 949325"/>
              <a:gd name="connsiteY2" fmla="*/ 241300 h 958850"/>
              <a:gd name="connsiteX3" fmla="*/ 584200 w 949325"/>
              <a:gd name="connsiteY3" fmla="*/ 333375 h 958850"/>
              <a:gd name="connsiteX4" fmla="*/ 396875 w 949325"/>
              <a:gd name="connsiteY4" fmla="*/ 581025 h 958850"/>
              <a:gd name="connsiteX5" fmla="*/ 428625 w 949325"/>
              <a:gd name="connsiteY5" fmla="*/ 612775 h 958850"/>
              <a:gd name="connsiteX6" fmla="*/ 403225 w 949325"/>
              <a:gd name="connsiteY6" fmla="*/ 663575 h 958850"/>
              <a:gd name="connsiteX7" fmla="*/ 419100 w 949325"/>
              <a:gd name="connsiteY7" fmla="*/ 717550 h 958850"/>
              <a:gd name="connsiteX8" fmla="*/ 330200 w 949325"/>
              <a:gd name="connsiteY8" fmla="*/ 781050 h 958850"/>
              <a:gd name="connsiteX9" fmla="*/ 0 w 949325"/>
              <a:gd name="connsiteY9" fmla="*/ 958850 h 958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949325" h="958850">
                <a:moveTo>
                  <a:pt x="949325" y="0"/>
                </a:moveTo>
                <a:cubicBezTo>
                  <a:pt x="939800" y="36248"/>
                  <a:pt x="922337" y="80434"/>
                  <a:pt x="901700" y="120650"/>
                </a:cubicBezTo>
                <a:cubicBezTo>
                  <a:pt x="881063" y="160866"/>
                  <a:pt x="878417" y="205846"/>
                  <a:pt x="825500" y="241300"/>
                </a:cubicBezTo>
                <a:cubicBezTo>
                  <a:pt x="772583" y="276754"/>
                  <a:pt x="655637" y="276754"/>
                  <a:pt x="584200" y="333375"/>
                </a:cubicBezTo>
                <a:cubicBezTo>
                  <a:pt x="512762" y="389996"/>
                  <a:pt x="422804" y="534458"/>
                  <a:pt x="396875" y="581025"/>
                </a:cubicBezTo>
                <a:cubicBezTo>
                  <a:pt x="370946" y="627592"/>
                  <a:pt x="427567" y="599017"/>
                  <a:pt x="428625" y="612775"/>
                </a:cubicBezTo>
                <a:cubicBezTo>
                  <a:pt x="429683" y="626533"/>
                  <a:pt x="404812" y="646113"/>
                  <a:pt x="403225" y="663575"/>
                </a:cubicBezTo>
                <a:cubicBezTo>
                  <a:pt x="401638" y="681037"/>
                  <a:pt x="431271" y="697971"/>
                  <a:pt x="419100" y="717550"/>
                </a:cubicBezTo>
                <a:cubicBezTo>
                  <a:pt x="406929" y="737129"/>
                  <a:pt x="365654" y="758825"/>
                  <a:pt x="330200" y="781050"/>
                </a:cubicBezTo>
                <a:cubicBezTo>
                  <a:pt x="294746" y="803275"/>
                  <a:pt x="44185" y="935037"/>
                  <a:pt x="0" y="95885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4" name="Forme libre : forme 3">
            <a:extLst>
              <a:ext uri="{FF2B5EF4-FFF2-40B4-BE49-F238E27FC236}">
                <a16:creationId xmlns:a16="http://schemas.microsoft.com/office/drawing/2014/main" id="{9785E986-7D90-49DA-8C7B-6E217AE16429}"/>
              </a:ext>
            </a:extLst>
          </p:cNvPr>
          <p:cNvSpPr/>
          <p:nvPr/>
        </p:nvSpPr>
        <p:spPr>
          <a:xfrm>
            <a:off x="9458297" y="1866900"/>
            <a:ext cx="218196" cy="3594735"/>
          </a:xfrm>
          <a:custGeom>
            <a:avLst/>
            <a:gdLst>
              <a:gd name="connsiteX0" fmla="*/ 57178 w 214952"/>
              <a:gd name="connsiteY0" fmla="*/ 0 h 3152775"/>
              <a:gd name="connsiteX1" fmla="*/ 19078 w 214952"/>
              <a:gd name="connsiteY1" fmla="*/ 762000 h 3152775"/>
              <a:gd name="connsiteX2" fmla="*/ 19078 w 214952"/>
              <a:gd name="connsiteY2" fmla="*/ 1000125 h 3152775"/>
              <a:gd name="connsiteX3" fmla="*/ 76228 w 214952"/>
              <a:gd name="connsiteY3" fmla="*/ 1285875 h 3152775"/>
              <a:gd name="connsiteX4" fmla="*/ 76228 w 214952"/>
              <a:gd name="connsiteY4" fmla="*/ 1647825 h 3152775"/>
              <a:gd name="connsiteX5" fmla="*/ 28 w 214952"/>
              <a:gd name="connsiteY5" fmla="*/ 2057400 h 3152775"/>
              <a:gd name="connsiteX6" fmla="*/ 85753 w 214952"/>
              <a:gd name="connsiteY6" fmla="*/ 2314575 h 3152775"/>
              <a:gd name="connsiteX7" fmla="*/ 209578 w 214952"/>
              <a:gd name="connsiteY7" fmla="*/ 2505075 h 3152775"/>
              <a:gd name="connsiteX8" fmla="*/ 181003 w 214952"/>
              <a:gd name="connsiteY8" fmla="*/ 3152775 h 3152775"/>
              <a:gd name="connsiteX0" fmla="*/ 57178 w 218196"/>
              <a:gd name="connsiteY0" fmla="*/ 0 h 3541395"/>
              <a:gd name="connsiteX1" fmla="*/ 19078 w 218196"/>
              <a:gd name="connsiteY1" fmla="*/ 762000 h 3541395"/>
              <a:gd name="connsiteX2" fmla="*/ 19078 w 218196"/>
              <a:gd name="connsiteY2" fmla="*/ 1000125 h 3541395"/>
              <a:gd name="connsiteX3" fmla="*/ 76228 w 218196"/>
              <a:gd name="connsiteY3" fmla="*/ 1285875 h 3541395"/>
              <a:gd name="connsiteX4" fmla="*/ 76228 w 218196"/>
              <a:gd name="connsiteY4" fmla="*/ 1647825 h 3541395"/>
              <a:gd name="connsiteX5" fmla="*/ 28 w 218196"/>
              <a:gd name="connsiteY5" fmla="*/ 2057400 h 3541395"/>
              <a:gd name="connsiteX6" fmla="*/ 85753 w 218196"/>
              <a:gd name="connsiteY6" fmla="*/ 2314575 h 3541395"/>
              <a:gd name="connsiteX7" fmla="*/ 209578 w 218196"/>
              <a:gd name="connsiteY7" fmla="*/ 2505075 h 3541395"/>
              <a:gd name="connsiteX8" fmla="*/ 196243 w 218196"/>
              <a:gd name="connsiteY8" fmla="*/ 3541395 h 3541395"/>
              <a:gd name="connsiteX0" fmla="*/ 57178 w 218196"/>
              <a:gd name="connsiteY0" fmla="*/ 0 h 3594735"/>
              <a:gd name="connsiteX1" fmla="*/ 19078 w 218196"/>
              <a:gd name="connsiteY1" fmla="*/ 762000 h 3594735"/>
              <a:gd name="connsiteX2" fmla="*/ 19078 w 218196"/>
              <a:gd name="connsiteY2" fmla="*/ 1000125 h 3594735"/>
              <a:gd name="connsiteX3" fmla="*/ 76228 w 218196"/>
              <a:gd name="connsiteY3" fmla="*/ 1285875 h 3594735"/>
              <a:gd name="connsiteX4" fmla="*/ 76228 w 218196"/>
              <a:gd name="connsiteY4" fmla="*/ 1647825 h 3594735"/>
              <a:gd name="connsiteX5" fmla="*/ 28 w 218196"/>
              <a:gd name="connsiteY5" fmla="*/ 2057400 h 3594735"/>
              <a:gd name="connsiteX6" fmla="*/ 85753 w 218196"/>
              <a:gd name="connsiteY6" fmla="*/ 2314575 h 3594735"/>
              <a:gd name="connsiteX7" fmla="*/ 209578 w 218196"/>
              <a:gd name="connsiteY7" fmla="*/ 2505075 h 3594735"/>
              <a:gd name="connsiteX8" fmla="*/ 196243 w 218196"/>
              <a:gd name="connsiteY8" fmla="*/ 3594735 h 35947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18196" h="3594735">
                <a:moveTo>
                  <a:pt x="57178" y="0"/>
                </a:moveTo>
                <a:cubicBezTo>
                  <a:pt x="41303" y="297656"/>
                  <a:pt x="25428" y="595313"/>
                  <a:pt x="19078" y="762000"/>
                </a:cubicBezTo>
                <a:cubicBezTo>
                  <a:pt x="12728" y="928688"/>
                  <a:pt x="9553" y="912813"/>
                  <a:pt x="19078" y="1000125"/>
                </a:cubicBezTo>
                <a:cubicBezTo>
                  <a:pt x="28603" y="1087437"/>
                  <a:pt x="66703" y="1177925"/>
                  <a:pt x="76228" y="1285875"/>
                </a:cubicBezTo>
                <a:cubicBezTo>
                  <a:pt x="85753" y="1393825"/>
                  <a:pt x="88928" y="1519238"/>
                  <a:pt x="76228" y="1647825"/>
                </a:cubicBezTo>
                <a:cubicBezTo>
                  <a:pt x="63528" y="1776412"/>
                  <a:pt x="-1560" y="1946275"/>
                  <a:pt x="28" y="2057400"/>
                </a:cubicBezTo>
                <a:cubicBezTo>
                  <a:pt x="1615" y="2168525"/>
                  <a:pt x="50828" y="2239963"/>
                  <a:pt x="85753" y="2314575"/>
                </a:cubicBezTo>
                <a:cubicBezTo>
                  <a:pt x="120678" y="2389187"/>
                  <a:pt x="193703" y="2365375"/>
                  <a:pt x="209578" y="2505075"/>
                </a:cubicBezTo>
                <a:cubicBezTo>
                  <a:pt x="225453" y="2644775"/>
                  <a:pt x="218468" y="3340735"/>
                  <a:pt x="196243" y="3594735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7" name="Forme libre : forme 6">
            <a:extLst>
              <a:ext uri="{FF2B5EF4-FFF2-40B4-BE49-F238E27FC236}">
                <a16:creationId xmlns:a16="http://schemas.microsoft.com/office/drawing/2014/main" id="{DE2091A2-893D-4FD9-B5DC-08FAAC12AD69}"/>
              </a:ext>
            </a:extLst>
          </p:cNvPr>
          <p:cNvSpPr/>
          <p:nvPr/>
        </p:nvSpPr>
        <p:spPr>
          <a:xfrm>
            <a:off x="4667250" y="1800225"/>
            <a:ext cx="3514743" cy="3819524"/>
          </a:xfrm>
          <a:custGeom>
            <a:avLst/>
            <a:gdLst>
              <a:gd name="connsiteX0" fmla="*/ 0 w 4103757"/>
              <a:gd name="connsiteY0" fmla="*/ 3510562 h 3510562"/>
              <a:gd name="connsiteX1" fmla="*/ 228600 w 4103757"/>
              <a:gd name="connsiteY1" fmla="*/ 3215287 h 3510562"/>
              <a:gd name="connsiteX2" fmla="*/ 400050 w 4103757"/>
              <a:gd name="connsiteY2" fmla="*/ 3053362 h 3510562"/>
              <a:gd name="connsiteX3" fmla="*/ 923925 w 4103757"/>
              <a:gd name="connsiteY3" fmla="*/ 2748562 h 3510562"/>
              <a:gd name="connsiteX4" fmla="*/ 1162050 w 4103757"/>
              <a:gd name="connsiteY4" fmla="*/ 2691412 h 3510562"/>
              <a:gd name="connsiteX5" fmla="*/ 1533525 w 4103757"/>
              <a:gd name="connsiteY5" fmla="*/ 2500912 h 3510562"/>
              <a:gd name="connsiteX6" fmla="*/ 1638300 w 4103757"/>
              <a:gd name="connsiteY6" fmla="*/ 2110387 h 3510562"/>
              <a:gd name="connsiteX7" fmla="*/ 1838325 w 4103757"/>
              <a:gd name="connsiteY7" fmla="*/ 1719862 h 3510562"/>
              <a:gd name="connsiteX8" fmla="*/ 2190750 w 4103757"/>
              <a:gd name="connsiteY8" fmla="*/ 1291237 h 3510562"/>
              <a:gd name="connsiteX9" fmla="*/ 2381250 w 4103757"/>
              <a:gd name="connsiteY9" fmla="*/ 976912 h 3510562"/>
              <a:gd name="connsiteX10" fmla="*/ 2705100 w 4103757"/>
              <a:gd name="connsiteY10" fmla="*/ 795937 h 3510562"/>
              <a:gd name="connsiteX11" fmla="*/ 3181350 w 4103757"/>
              <a:gd name="connsiteY11" fmla="*/ 405412 h 3510562"/>
              <a:gd name="connsiteX12" fmla="*/ 3371850 w 4103757"/>
              <a:gd name="connsiteY12" fmla="*/ 110137 h 3510562"/>
              <a:gd name="connsiteX0" fmla="*/ 0 w 3181350"/>
              <a:gd name="connsiteY0" fmla="*/ 3105150 h 3105150"/>
              <a:gd name="connsiteX1" fmla="*/ 228600 w 3181350"/>
              <a:gd name="connsiteY1" fmla="*/ 2809875 h 3105150"/>
              <a:gd name="connsiteX2" fmla="*/ 400050 w 3181350"/>
              <a:gd name="connsiteY2" fmla="*/ 2647950 h 3105150"/>
              <a:gd name="connsiteX3" fmla="*/ 923925 w 3181350"/>
              <a:gd name="connsiteY3" fmla="*/ 2343150 h 3105150"/>
              <a:gd name="connsiteX4" fmla="*/ 1162050 w 3181350"/>
              <a:gd name="connsiteY4" fmla="*/ 2286000 h 3105150"/>
              <a:gd name="connsiteX5" fmla="*/ 1533525 w 3181350"/>
              <a:gd name="connsiteY5" fmla="*/ 2095500 h 3105150"/>
              <a:gd name="connsiteX6" fmla="*/ 1638300 w 3181350"/>
              <a:gd name="connsiteY6" fmla="*/ 1704975 h 3105150"/>
              <a:gd name="connsiteX7" fmla="*/ 1838325 w 3181350"/>
              <a:gd name="connsiteY7" fmla="*/ 1314450 h 3105150"/>
              <a:gd name="connsiteX8" fmla="*/ 2190750 w 3181350"/>
              <a:gd name="connsiteY8" fmla="*/ 885825 h 3105150"/>
              <a:gd name="connsiteX9" fmla="*/ 2381250 w 3181350"/>
              <a:gd name="connsiteY9" fmla="*/ 571500 h 3105150"/>
              <a:gd name="connsiteX10" fmla="*/ 2705100 w 3181350"/>
              <a:gd name="connsiteY10" fmla="*/ 390525 h 3105150"/>
              <a:gd name="connsiteX11" fmla="*/ 3181350 w 3181350"/>
              <a:gd name="connsiteY11" fmla="*/ 0 h 3105150"/>
              <a:gd name="connsiteX0" fmla="*/ 0 w 3181350"/>
              <a:gd name="connsiteY0" fmla="*/ 3105150 h 3105150"/>
              <a:gd name="connsiteX1" fmla="*/ 228600 w 3181350"/>
              <a:gd name="connsiteY1" fmla="*/ 2809875 h 3105150"/>
              <a:gd name="connsiteX2" fmla="*/ 400050 w 3181350"/>
              <a:gd name="connsiteY2" fmla="*/ 2647950 h 3105150"/>
              <a:gd name="connsiteX3" fmla="*/ 923925 w 3181350"/>
              <a:gd name="connsiteY3" fmla="*/ 2343150 h 3105150"/>
              <a:gd name="connsiteX4" fmla="*/ 1162050 w 3181350"/>
              <a:gd name="connsiteY4" fmla="*/ 2286000 h 3105150"/>
              <a:gd name="connsiteX5" fmla="*/ 1533525 w 3181350"/>
              <a:gd name="connsiteY5" fmla="*/ 2095500 h 3105150"/>
              <a:gd name="connsiteX6" fmla="*/ 1638300 w 3181350"/>
              <a:gd name="connsiteY6" fmla="*/ 1704975 h 3105150"/>
              <a:gd name="connsiteX7" fmla="*/ 1838325 w 3181350"/>
              <a:gd name="connsiteY7" fmla="*/ 1314450 h 3105150"/>
              <a:gd name="connsiteX8" fmla="*/ 2190750 w 3181350"/>
              <a:gd name="connsiteY8" fmla="*/ 885825 h 3105150"/>
              <a:gd name="connsiteX9" fmla="*/ 2381250 w 3181350"/>
              <a:gd name="connsiteY9" fmla="*/ 571500 h 3105150"/>
              <a:gd name="connsiteX10" fmla="*/ 2705100 w 3181350"/>
              <a:gd name="connsiteY10" fmla="*/ 390525 h 3105150"/>
              <a:gd name="connsiteX11" fmla="*/ 3181350 w 3181350"/>
              <a:gd name="connsiteY11" fmla="*/ 0 h 3105150"/>
              <a:gd name="connsiteX12" fmla="*/ 3181350 w 3181350"/>
              <a:gd name="connsiteY12" fmla="*/ 0 h 3105150"/>
              <a:gd name="connsiteX0" fmla="*/ 0 w 3333750"/>
              <a:gd name="connsiteY0" fmla="*/ 3305175 h 3305175"/>
              <a:gd name="connsiteX1" fmla="*/ 228600 w 3333750"/>
              <a:gd name="connsiteY1" fmla="*/ 3009900 h 3305175"/>
              <a:gd name="connsiteX2" fmla="*/ 400050 w 3333750"/>
              <a:gd name="connsiteY2" fmla="*/ 2847975 h 3305175"/>
              <a:gd name="connsiteX3" fmla="*/ 923925 w 3333750"/>
              <a:gd name="connsiteY3" fmla="*/ 2543175 h 3305175"/>
              <a:gd name="connsiteX4" fmla="*/ 1162050 w 3333750"/>
              <a:gd name="connsiteY4" fmla="*/ 2486025 h 3305175"/>
              <a:gd name="connsiteX5" fmla="*/ 1533525 w 3333750"/>
              <a:gd name="connsiteY5" fmla="*/ 2295525 h 3305175"/>
              <a:gd name="connsiteX6" fmla="*/ 1638300 w 3333750"/>
              <a:gd name="connsiteY6" fmla="*/ 1905000 h 3305175"/>
              <a:gd name="connsiteX7" fmla="*/ 1838325 w 3333750"/>
              <a:gd name="connsiteY7" fmla="*/ 1514475 h 3305175"/>
              <a:gd name="connsiteX8" fmla="*/ 2190750 w 3333750"/>
              <a:gd name="connsiteY8" fmla="*/ 1085850 h 3305175"/>
              <a:gd name="connsiteX9" fmla="*/ 2381250 w 3333750"/>
              <a:gd name="connsiteY9" fmla="*/ 771525 h 3305175"/>
              <a:gd name="connsiteX10" fmla="*/ 2705100 w 3333750"/>
              <a:gd name="connsiteY10" fmla="*/ 590550 h 3305175"/>
              <a:gd name="connsiteX11" fmla="*/ 3181350 w 3333750"/>
              <a:gd name="connsiteY11" fmla="*/ 200025 h 3305175"/>
              <a:gd name="connsiteX12" fmla="*/ 3333750 w 3333750"/>
              <a:gd name="connsiteY12" fmla="*/ 0 h 3305175"/>
              <a:gd name="connsiteX0" fmla="*/ 0 w 3342637"/>
              <a:gd name="connsiteY0" fmla="*/ 3323045 h 3323045"/>
              <a:gd name="connsiteX1" fmla="*/ 228600 w 3342637"/>
              <a:gd name="connsiteY1" fmla="*/ 3027770 h 3323045"/>
              <a:gd name="connsiteX2" fmla="*/ 400050 w 3342637"/>
              <a:gd name="connsiteY2" fmla="*/ 2865845 h 3323045"/>
              <a:gd name="connsiteX3" fmla="*/ 923925 w 3342637"/>
              <a:gd name="connsiteY3" fmla="*/ 2561045 h 3323045"/>
              <a:gd name="connsiteX4" fmla="*/ 1162050 w 3342637"/>
              <a:gd name="connsiteY4" fmla="*/ 2503895 h 3323045"/>
              <a:gd name="connsiteX5" fmla="*/ 1533525 w 3342637"/>
              <a:gd name="connsiteY5" fmla="*/ 2313395 h 3323045"/>
              <a:gd name="connsiteX6" fmla="*/ 1638300 w 3342637"/>
              <a:gd name="connsiteY6" fmla="*/ 1922870 h 3323045"/>
              <a:gd name="connsiteX7" fmla="*/ 1838325 w 3342637"/>
              <a:gd name="connsiteY7" fmla="*/ 1532345 h 3323045"/>
              <a:gd name="connsiteX8" fmla="*/ 2190750 w 3342637"/>
              <a:gd name="connsiteY8" fmla="*/ 1103720 h 3323045"/>
              <a:gd name="connsiteX9" fmla="*/ 2381250 w 3342637"/>
              <a:gd name="connsiteY9" fmla="*/ 789395 h 3323045"/>
              <a:gd name="connsiteX10" fmla="*/ 2705100 w 3342637"/>
              <a:gd name="connsiteY10" fmla="*/ 608420 h 3323045"/>
              <a:gd name="connsiteX11" fmla="*/ 3181350 w 3342637"/>
              <a:gd name="connsiteY11" fmla="*/ 217895 h 3323045"/>
              <a:gd name="connsiteX12" fmla="*/ 3333750 w 3342637"/>
              <a:gd name="connsiteY12" fmla="*/ 17870 h 3323045"/>
              <a:gd name="connsiteX13" fmla="*/ 3324225 w 3342637"/>
              <a:gd name="connsiteY13" fmla="*/ 8346 h 3323045"/>
              <a:gd name="connsiteX0" fmla="*/ 0 w 3514743"/>
              <a:gd name="connsiteY0" fmla="*/ 3819524 h 3819524"/>
              <a:gd name="connsiteX1" fmla="*/ 228600 w 3514743"/>
              <a:gd name="connsiteY1" fmla="*/ 3524249 h 3819524"/>
              <a:gd name="connsiteX2" fmla="*/ 400050 w 3514743"/>
              <a:gd name="connsiteY2" fmla="*/ 3362324 h 3819524"/>
              <a:gd name="connsiteX3" fmla="*/ 923925 w 3514743"/>
              <a:gd name="connsiteY3" fmla="*/ 3057524 h 3819524"/>
              <a:gd name="connsiteX4" fmla="*/ 1162050 w 3514743"/>
              <a:gd name="connsiteY4" fmla="*/ 3000374 h 3819524"/>
              <a:gd name="connsiteX5" fmla="*/ 1533525 w 3514743"/>
              <a:gd name="connsiteY5" fmla="*/ 2809874 h 3819524"/>
              <a:gd name="connsiteX6" fmla="*/ 1638300 w 3514743"/>
              <a:gd name="connsiteY6" fmla="*/ 2419349 h 3819524"/>
              <a:gd name="connsiteX7" fmla="*/ 1838325 w 3514743"/>
              <a:gd name="connsiteY7" fmla="*/ 2028824 h 3819524"/>
              <a:gd name="connsiteX8" fmla="*/ 2190750 w 3514743"/>
              <a:gd name="connsiteY8" fmla="*/ 1600199 h 3819524"/>
              <a:gd name="connsiteX9" fmla="*/ 2381250 w 3514743"/>
              <a:gd name="connsiteY9" fmla="*/ 1285874 h 3819524"/>
              <a:gd name="connsiteX10" fmla="*/ 2705100 w 3514743"/>
              <a:gd name="connsiteY10" fmla="*/ 1104899 h 3819524"/>
              <a:gd name="connsiteX11" fmla="*/ 3181350 w 3514743"/>
              <a:gd name="connsiteY11" fmla="*/ 714374 h 3819524"/>
              <a:gd name="connsiteX12" fmla="*/ 3333750 w 3514743"/>
              <a:gd name="connsiteY12" fmla="*/ 514349 h 3819524"/>
              <a:gd name="connsiteX13" fmla="*/ 3514725 w 3514743"/>
              <a:gd name="connsiteY13" fmla="*/ 0 h 38195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3514743" h="3819524">
                <a:moveTo>
                  <a:pt x="0" y="3819524"/>
                </a:moveTo>
                <a:cubicBezTo>
                  <a:pt x="80962" y="3709986"/>
                  <a:pt x="161925" y="3600449"/>
                  <a:pt x="228600" y="3524249"/>
                </a:cubicBezTo>
                <a:cubicBezTo>
                  <a:pt x="295275" y="3448049"/>
                  <a:pt x="284163" y="3440111"/>
                  <a:pt x="400050" y="3362324"/>
                </a:cubicBezTo>
                <a:cubicBezTo>
                  <a:pt x="515937" y="3284537"/>
                  <a:pt x="796925" y="3117849"/>
                  <a:pt x="923925" y="3057524"/>
                </a:cubicBezTo>
                <a:cubicBezTo>
                  <a:pt x="1050925" y="2997199"/>
                  <a:pt x="1060450" y="3041649"/>
                  <a:pt x="1162050" y="3000374"/>
                </a:cubicBezTo>
                <a:cubicBezTo>
                  <a:pt x="1263650" y="2959099"/>
                  <a:pt x="1454150" y="2906712"/>
                  <a:pt x="1533525" y="2809874"/>
                </a:cubicBezTo>
                <a:cubicBezTo>
                  <a:pt x="1612900" y="2713036"/>
                  <a:pt x="1587500" y="2549524"/>
                  <a:pt x="1638300" y="2419349"/>
                </a:cubicBezTo>
                <a:cubicBezTo>
                  <a:pt x="1689100" y="2289174"/>
                  <a:pt x="1746250" y="2165349"/>
                  <a:pt x="1838325" y="2028824"/>
                </a:cubicBezTo>
                <a:cubicBezTo>
                  <a:pt x="1930400" y="1892299"/>
                  <a:pt x="2100262" y="1724024"/>
                  <a:pt x="2190750" y="1600199"/>
                </a:cubicBezTo>
                <a:cubicBezTo>
                  <a:pt x="2281238" y="1476374"/>
                  <a:pt x="2295525" y="1368424"/>
                  <a:pt x="2381250" y="1285874"/>
                </a:cubicBezTo>
                <a:cubicBezTo>
                  <a:pt x="2466975" y="1203324"/>
                  <a:pt x="2571750" y="1200149"/>
                  <a:pt x="2705100" y="1104899"/>
                </a:cubicBezTo>
                <a:cubicBezTo>
                  <a:pt x="2838450" y="1009649"/>
                  <a:pt x="3070225" y="828674"/>
                  <a:pt x="3181350" y="714374"/>
                </a:cubicBezTo>
                <a:lnTo>
                  <a:pt x="3333750" y="514349"/>
                </a:lnTo>
                <a:cubicBezTo>
                  <a:pt x="3357562" y="479424"/>
                  <a:pt x="3516709" y="1984"/>
                  <a:pt x="3514725" y="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0" name="Forme libre : forme 9">
            <a:extLst>
              <a:ext uri="{FF2B5EF4-FFF2-40B4-BE49-F238E27FC236}">
                <a16:creationId xmlns:a16="http://schemas.microsoft.com/office/drawing/2014/main" id="{A3F9438B-574A-41ED-A02A-B92F4E8208B1}"/>
              </a:ext>
            </a:extLst>
          </p:cNvPr>
          <p:cNvSpPr/>
          <p:nvPr/>
        </p:nvSpPr>
        <p:spPr>
          <a:xfrm>
            <a:off x="5052060" y="2735580"/>
            <a:ext cx="4960620" cy="2552831"/>
          </a:xfrm>
          <a:custGeom>
            <a:avLst/>
            <a:gdLst>
              <a:gd name="connsiteX0" fmla="*/ 4960620 w 4960620"/>
              <a:gd name="connsiteY0" fmla="*/ 0 h 2552831"/>
              <a:gd name="connsiteX1" fmla="*/ 4472940 w 4960620"/>
              <a:gd name="connsiteY1" fmla="*/ 190500 h 2552831"/>
              <a:gd name="connsiteX2" fmla="*/ 4267200 w 4960620"/>
              <a:gd name="connsiteY2" fmla="*/ 266700 h 2552831"/>
              <a:gd name="connsiteX3" fmla="*/ 3985260 w 4960620"/>
              <a:gd name="connsiteY3" fmla="*/ 419100 h 2552831"/>
              <a:gd name="connsiteX4" fmla="*/ 3810000 w 4960620"/>
              <a:gd name="connsiteY4" fmla="*/ 609600 h 2552831"/>
              <a:gd name="connsiteX5" fmla="*/ 3810000 w 4960620"/>
              <a:gd name="connsiteY5" fmla="*/ 693420 h 2552831"/>
              <a:gd name="connsiteX6" fmla="*/ 3672840 w 4960620"/>
              <a:gd name="connsiteY6" fmla="*/ 838200 h 2552831"/>
              <a:gd name="connsiteX7" fmla="*/ 3489960 w 4960620"/>
              <a:gd name="connsiteY7" fmla="*/ 944880 h 2552831"/>
              <a:gd name="connsiteX8" fmla="*/ 3345180 w 4960620"/>
              <a:gd name="connsiteY8" fmla="*/ 967740 h 2552831"/>
              <a:gd name="connsiteX9" fmla="*/ 3070860 w 4960620"/>
              <a:gd name="connsiteY9" fmla="*/ 1135380 h 2552831"/>
              <a:gd name="connsiteX10" fmla="*/ 2903220 w 4960620"/>
              <a:gd name="connsiteY10" fmla="*/ 1379220 h 2552831"/>
              <a:gd name="connsiteX11" fmla="*/ 2636520 w 4960620"/>
              <a:gd name="connsiteY11" fmla="*/ 1653540 h 2552831"/>
              <a:gd name="connsiteX12" fmla="*/ 2506980 w 4960620"/>
              <a:gd name="connsiteY12" fmla="*/ 1836420 h 2552831"/>
              <a:gd name="connsiteX13" fmla="*/ 2133600 w 4960620"/>
              <a:gd name="connsiteY13" fmla="*/ 2049780 h 2552831"/>
              <a:gd name="connsiteX14" fmla="*/ 1783080 w 4960620"/>
              <a:gd name="connsiteY14" fmla="*/ 2278380 h 2552831"/>
              <a:gd name="connsiteX15" fmla="*/ 1249680 w 4960620"/>
              <a:gd name="connsiteY15" fmla="*/ 2506980 h 2552831"/>
              <a:gd name="connsiteX16" fmla="*/ 830580 w 4960620"/>
              <a:gd name="connsiteY16" fmla="*/ 2453640 h 2552831"/>
              <a:gd name="connsiteX17" fmla="*/ 571500 w 4960620"/>
              <a:gd name="connsiteY17" fmla="*/ 2545080 h 2552831"/>
              <a:gd name="connsiteX18" fmla="*/ 342900 w 4960620"/>
              <a:gd name="connsiteY18" fmla="*/ 2537460 h 2552831"/>
              <a:gd name="connsiteX19" fmla="*/ 236220 w 4960620"/>
              <a:gd name="connsiteY19" fmla="*/ 2453640 h 2552831"/>
              <a:gd name="connsiteX20" fmla="*/ 0 w 4960620"/>
              <a:gd name="connsiteY20" fmla="*/ 2529840 h 25528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4960620" h="2552831">
                <a:moveTo>
                  <a:pt x="4960620" y="0"/>
                </a:moveTo>
                <a:lnTo>
                  <a:pt x="4472940" y="190500"/>
                </a:lnTo>
                <a:cubicBezTo>
                  <a:pt x="4357370" y="234950"/>
                  <a:pt x="4348480" y="228600"/>
                  <a:pt x="4267200" y="266700"/>
                </a:cubicBezTo>
                <a:cubicBezTo>
                  <a:pt x="4185920" y="304800"/>
                  <a:pt x="4061460" y="361950"/>
                  <a:pt x="3985260" y="419100"/>
                </a:cubicBezTo>
                <a:cubicBezTo>
                  <a:pt x="3909060" y="476250"/>
                  <a:pt x="3839210" y="563880"/>
                  <a:pt x="3810000" y="609600"/>
                </a:cubicBezTo>
                <a:cubicBezTo>
                  <a:pt x="3780790" y="655320"/>
                  <a:pt x="3832860" y="655320"/>
                  <a:pt x="3810000" y="693420"/>
                </a:cubicBezTo>
                <a:cubicBezTo>
                  <a:pt x="3787140" y="731520"/>
                  <a:pt x="3726180" y="796290"/>
                  <a:pt x="3672840" y="838200"/>
                </a:cubicBezTo>
                <a:cubicBezTo>
                  <a:pt x="3619500" y="880110"/>
                  <a:pt x="3544570" y="923290"/>
                  <a:pt x="3489960" y="944880"/>
                </a:cubicBezTo>
                <a:cubicBezTo>
                  <a:pt x="3435350" y="966470"/>
                  <a:pt x="3415030" y="935990"/>
                  <a:pt x="3345180" y="967740"/>
                </a:cubicBezTo>
                <a:cubicBezTo>
                  <a:pt x="3275330" y="999490"/>
                  <a:pt x="3144520" y="1066800"/>
                  <a:pt x="3070860" y="1135380"/>
                </a:cubicBezTo>
                <a:cubicBezTo>
                  <a:pt x="2997200" y="1203960"/>
                  <a:pt x="2975610" y="1292860"/>
                  <a:pt x="2903220" y="1379220"/>
                </a:cubicBezTo>
                <a:cubicBezTo>
                  <a:pt x="2830830" y="1465580"/>
                  <a:pt x="2702560" y="1577340"/>
                  <a:pt x="2636520" y="1653540"/>
                </a:cubicBezTo>
                <a:cubicBezTo>
                  <a:pt x="2570480" y="1729740"/>
                  <a:pt x="2590800" y="1770380"/>
                  <a:pt x="2506980" y="1836420"/>
                </a:cubicBezTo>
                <a:cubicBezTo>
                  <a:pt x="2423160" y="1902460"/>
                  <a:pt x="2254250" y="1976120"/>
                  <a:pt x="2133600" y="2049780"/>
                </a:cubicBezTo>
                <a:cubicBezTo>
                  <a:pt x="2012950" y="2123440"/>
                  <a:pt x="1930400" y="2202180"/>
                  <a:pt x="1783080" y="2278380"/>
                </a:cubicBezTo>
                <a:cubicBezTo>
                  <a:pt x="1635760" y="2354580"/>
                  <a:pt x="1408430" y="2477770"/>
                  <a:pt x="1249680" y="2506980"/>
                </a:cubicBezTo>
                <a:cubicBezTo>
                  <a:pt x="1090930" y="2536190"/>
                  <a:pt x="943610" y="2447290"/>
                  <a:pt x="830580" y="2453640"/>
                </a:cubicBezTo>
                <a:cubicBezTo>
                  <a:pt x="717550" y="2459990"/>
                  <a:pt x="652780" y="2531110"/>
                  <a:pt x="571500" y="2545080"/>
                </a:cubicBezTo>
                <a:cubicBezTo>
                  <a:pt x="490220" y="2559050"/>
                  <a:pt x="398780" y="2552700"/>
                  <a:pt x="342900" y="2537460"/>
                </a:cubicBezTo>
                <a:cubicBezTo>
                  <a:pt x="287020" y="2522220"/>
                  <a:pt x="293370" y="2454910"/>
                  <a:pt x="236220" y="2453640"/>
                </a:cubicBezTo>
                <a:cubicBezTo>
                  <a:pt x="179070" y="2452370"/>
                  <a:pt x="89535" y="2491105"/>
                  <a:pt x="0" y="252984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2" name="Forme libre : forme 11">
            <a:extLst>
              <a:ext uri="{FF2B5EF4-FFF2-40B4-BE49-F238E27FC236}">
                <a16:creationId xmlns:a16="http://schemas.microsoft.com/office/drawing/2014/main" id="{944CCB70-F3D6-4557-9C2F-76D3681E987B}"/>
              </a:ext>
            </a:extLst>
          </p:cNvPr>
          <p:cNvSpPr/>
          <p:nvPr/>
        </p:nvSpPr>
        <p:spPr>
          <a:xfrm>
            <a:off x="4076700" y="2202180"/>
            <a:ext cx="4556760" cy="3308828"/>
          </a:xfrm>
          <a:custGeom>
            <a:avLst/>
            <a:gdLst>
              <a:gd name="connsiteX0" fmla="*/ 0 w 4556760"/>
              <a:gd name="connsiteY0" fmla="*/ 0 h 3308828"/>
              <a:gd name="connsiteX1" fmla="*/ 266700 w 4556760"/>
              <a:gd name="connsiteY1" fmla="*/ 243840 h 3308828"/>
              <a:gd name="connsiteX2" fmla="*/ 670560 w 4556760"/>
              <a:gd name="connsiteY2" fmla="*/ 457200 h 3308828"/>
              <a:gd name="connsiteX3" fmla="*/ 1219200 w 4556760"/>
              <a:gd name="connsiteY3" fmla="*/ 807720 h 3308828"/>
              <a:gd name="connsiteX4" fmla="*/ 1341120 w 4556760"/>
              <a:gd name="connsiteY4" fmla="*/ 967740 h 3308828"/>
              <a:gd name="connsiteX5" fmla="*/ 1661160 w 4556760"/>
              <a:gd name="connsiteY5" fmla="*/ 1333500 h 3308828"/>
              <a:gd name="connsiteX6" fmla="*/ 2080260 w 4556760"/>
              <a:gd name="connsiteY6" fmla="*/ 1661160 h 3308828"/>
              <a:gd name="connsiteX7" fmla="*/ 2484120 w 4556760"/>
              <a:gd name="connsiteY7" fmla="*/ 1927860 h 3308828"/>
              <a:gd name="connsiteX8" fmla="*/ 2865120 w 4556760"/>
              <a:gd name="connsiteY8" fmla="*/ 2171700 h 3308828"/>
              <a:gd name="connsiteX9" fmla="*/ 3055620 w 4556760"/>
              <a:gd name="connsiteY9" fmla="*/ 2514600 h 3308828"/>
              <a:gd name="connsiteX10" fmla="*/ 3322320 w 4556760"/>
              <a:gd name="connsiteY10" fmla="*/ 2674620 h 3308828"/>
              <a:gd name="connsiteX11" fmla="*/ 3825240 w 4556760"/>
              <a:gd name="connsiteY11" fmla="*/ 2743200 h 3308828"/>
              <a:gd name="connsiteX12" fmla="*/ 4008120 w 4556760"/>
              <a:gd name="connsiteY12" fmla="*/ 2895600 h 3308828"/>
              <a:gd name="connsiteX13" fmla="*/ 4465320 w 4556760"/>
              <a:gd name="connsiteY13" fmla="*/ 3246120 h 3308828"/>
              <a:gd name="connsiteX14" fmla="*/ 4556760 w 4556760"/>
              <a:gd name="connsiteY14" fmla="*/ 3307080 h 33088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4556760" h="3308828">
                <a:moveTo>
                  <a:pt x="0" y="0"/>
                </a:moveTo>
                <a:cubicBezTo>
                  <a:pt x="77470" y="83820"/>
                  <a:pt x="154940" y="167640"/>
                  <a:pt x="266700" y="243840"/>
                </a:cubicBezTo>
                <a:cubicBezTo>
                  <a:pt x="378460" y="320040"/>
                  <a:pt x="511810" y="363220"/>
                  <a:pt x="670560" y="457200"/>
                </a:cubicBezTo>
                <a:cubicBezTo>
                  <a:pt x="829310" y="551180"/>
                  <a:pt x="1107440" y="722630"/>
                  <a:pt x="1219200" y="807720"/>
                </a:cubicBezTo>
                <a:cubicBezTo>
                  <a:pt x="1330960" y="892810"/>
                  <a:pt x="1267460" y="880110"/>
                  <a:pt x="1341120" y="967740"/>
                </a:cubicBezTo>
                <a:cubicBezTo>
                  <a:pt x="1414780" y="1055370"/>
                  <a:pt x="1537970" y="1217930"/>
                  <a:pt x="1661160" y="1333500"/>
                </a:cubicBezTo>
                <a:cubicBezTo>
                  <a:pt x="1784350" y="1449070"/>
                  <a:pt x="1943100" y="1562100"/>
                  <a:pt x="2080260" y="1661160"/>
                </a:cubicBezTo>
                <a:cubicBezTo>
                  <a:pt x="2217420" y="1760220"/>
                  <a:pt x="2353310" y="1842770"/>
                  <a:pt x="2484120" y="1927860"/>
                </a:cubicBezTo>
                <a:cubicBezTo>
                  <a:pt x="2614930" y="2012950"/>
                  <a:pt x="2769870" y="2073910"/>
                  <a:pt x="2865120" y="2171700"/>
                </a:cubicBezTo>
                <a:cubicBezTo>
                  <a:pt x="2960370" y="2269490"/>
                  <a:pt x="2979420" y="2430780"/>
                  <a:pt x="3055620" y="2514600"/>
                </a:cubicBezTo>
                <a:cubicBezTo>
                  <a:pt x="3131820" y="2598420"/>
                  <a:pt x="3194050" y="2636520"/>
                  <a:pt x="3322320" y="2674620"/>
                </a:cubicBezTo>
                <a:cubicBezTo>
                  <a:pt x="3450590" y="2712720"/>
                  <a:pt x="3710940" y="2706370"/>
                  <a:pt x="3825240" y="2743200"/>
                </a:cubicBezTo>
                <a:cubicBezTo>
                  <a:pt x="3939540" y="2780030"/>
                  <a:pt x="3901440" y="2811780"/>
                  <a:pt x="4008120" y="2895600"/>
                </a:cubicBezTo>
                <a:cubicBezTo>
                  <a:pt x="4114800" y="2979420"/>
                  <a:pt x="4373880" y="3177540"/>
                  <a:pt x="4465320" y="3246120"/>
                </a:cubicBezTo>
                <a:cubicBezTo>
                  <a:pt x="4556760" y="3314700"/>
                  <a:pt x="4556760" y="3310890"/>
                  <a:pt x="4556760" y="330708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4" name="Forme libre : forme 23">
            <a:extLst>
              <a:ext uri="{FF2B5EF4-FFF2-40B4-BE49-F238E27FC236}">
                <a16:creationId xmlns:a16="http://schemas.microsoft.com/office/drawing/2014/main" id="{95D7BB21-081F-4A5B-968A-0D05182EA29B}"/>
              </a:ext>
            </a:extLst>
          </p:cNvPr>
          <p:cNvSpPr/>
          <p:nvPr/>
        </p:nvSpPr>
        <p:spPr>
          <a:xfrm>
            <a:off x="6172200" y="4654550"/>
            <a:ext cx="647700" cy="374650"/>
          </a:xfrm>
          <a:custGeom>
            <a:avLst/>
            <a:gdLst>
              <a:gd name="connsiteX0" fmla="*/ 0 w 647700"/>
              <a:gd name="connsiteY0" fmla="*/ 0 h 374650"/>
              <a:gd name="connsiteX1" fmla="*/ 260350 w 647700"/>
              <a:gd name="connsiteY1" fmla="*/ 127000 h 374650"/>
              <a:gd name="connsiteX2" fmla="*/ 514350 w 647700"/>
              <a:gd name="connsiteY2" fmla="*/ 222250 h 374650"/>
              <a:gd name="connsiteX3" fmla="*/ 647700 w 647700"/>
              <a:gd name="connsiteY3" fmla="*/ 374650 h 374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47700" h="374650">
                <a:moveTo>
                  <a:pt x="0" y="0"/>
                </a:moveTo>
                <a:cubicBezTo>
                  <a:pt x="87312" y="44979"/>
                  <a:pt x="174625" y="89958"/>
                  <a:pt x="260350" y="127000"/>
                </a:cubicBezTo>
                <a:cubicBezTo>
                  <a:pt x="346075" y="164042"/>
                  <a:pt x="449792" y="180975"/>
                  <a:pt x="514350" y="222250"/>
                </a:cubicBezTo>
                <a:cubicBezTo>
                  <a:pt x="578908" y="263525"/>
                  <a:pt x="613304" y="319087"/>
                  <a:pt x="647700" y="37465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1" name="Forme libre : forme 30">
            <a:extLst>
              <a:ext uri="{FF2B5EF4-FFF2-40B4-BE49-F238E27FC236}">
                <a16:creationId xmlns:a16="http://schemas.microsoft.com/office/drawing/2014/main" id="{9B914AB4-097F-4566-ACFF-8B65D8AD4BA5}"/>
              </a:ext>
            </a:extLst>
          </p:cNvPr>
          <p:cNvSpPr/>
          <p:nvPr/>
        </p:nvSpPr>
        <p:spPr>
          <a:xfrm>
            <a:off x="4794250" y="3968750"/>
            <a:ext cx="1099770" cy="1276350"/>
          </a:xfrm>
          <a:custGeom>
            <a:avLst/>
            <a:gdLst>
              <a:gd name="connsiteX0" fmla="*/ 0 w 1099770"/>
              <a:gd name="connsiteY0" fmla="*/ 0 h 1276350"/>
              <a:gd name="connsiteX1" fmla="*/ 38100 w 1099770"/>
              <a:gd name="connsiteY1" fmla="*/ 63500 h 1276350"/>
              <a:gd name="connsiteX2" fmla="*/ 22225 w 1099770"/>
              <a:gd name="connsiteY2" fmla="*/ 130175 h 1276350"/>
              <a:gd name="connsiteX3" fmla="*/ 171450 w 1099770"/>
              <a:gd name="connsiteY3" fmla="*/ 139700 h 1276350"/>
              <a:gd name="connsiteX4" fmla="*/ 352425 w 1099770"/>
              <a:gd name="connsiteY4" fmla="*/ 203200 h 1276350"/>
              <a:gd name="connsiteX5" fmla="*/ 419100 w 1099770"/>
              <a:gd name="connsiteY5" fmla="*/ 193675 h 1276350"/>
              <a:gd name="connsiteX6" fmla="*/ 584200 w 1099770"/>
              <a:gd name="connsiteY6" fmla="*/ 177800 h 1276350"/>
              <a:gd name="connsiteX7" fmla="*/ 685800 w 1099770"/>
              <a:gd name="connsiteY7" fmla="*/ 244475 h 1276350"/>
              <a:gd name="connsiteX8" fmla="*/ 844550 w 1099770"/>
              <a:gd name="connsiteY8" fmla="*/ 320675 h 1276350"/>
              <a:gd name="connsiteX9" fmla="*/ 955675 w 1099770"/>
              <a:gd name="connsiteY9" fmla="*/ 450850 h 1276350"/>
              <a:gd name="connsiteX10" fmla="*/ 1022350 w 1099770"/>
              <a:gd name="connsiteY10" fmla="*/ 619125 h 1276350"/>
              <a:gd name="connsiteX11" fmla="*/ 1069975 w 1099770"/>
              <a:gd name="connsiteY11" fmla="*/ 736600 h 1276350"/>
              <a:gd name="connsiteX12" fmla="*/ 1054100 w 1099770"/>
              <a:gd name="connsiteY12" fmla="*/ 920750 h 1276350"/>
              <a:gd name="connsiteX13" fmla="*/ 1098550 w 1099770"/>
              <a:gd name="connsiteY13" fmla="*/ 1003300 h 1276350"/>
              <a:gd name="connsiteX14" fmla="*/ 996950 w 1099770"/>
              <a:gd name="connsiteY14" fmla="*/ 1130300 h 1276350"/>
              <a:gd name="connsiteX15" fmla="*/ 923925 w 1099770"/>
              <a:gd name="connsiteY15" fmla="*/ 1276350 h 1276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099770" h="1276350">
                <a:moveTo>
                  <a:pt x="0" y="0"/>
                </a:moveTo>
                <a:cubicBezTo>
                  <a:pt x="17198" y="20902"/>
                  <a:pt x="34396" y="41804"/>
                  <a:pt x="38100" y="63500"/>
                </a:cubicBezTo>
                <a:cubicBezTo>
                  <a:pt x="41804" y="85196"/>
                  <a:pt x="0" y="117475"/>
                  <a:pt x="22225" y="130175"/>
                </a:cubicBezTo>
                <a:cubicBezTo>
                  <a:pt x="44450" y="142875"/>
                  <a:pt x="116417" y="127529"/>
                  <a:pt x="171450" y="139700"/>
                </a:cubicBezTo>
                <a:cubicBezTo>
                  <a:pt x="226483" y="151871"/>
                  <a:pt x="311150" y="194204"/>
                  <a:pt x="352425" y="203200"/>
                </a:cubicBezTo>
                <a:cubicBezTo>
                  <a:pt x="393700" y="212196"/>
                  <a:pt x="380471" y="197908"/>
                  <a:pt x="419100" y="193675"/>
                </a:cubicBezTo>
                <a:cubicBezTo>
                  <a:pt x="457729" y="189442"/>
                  <a:pt x="539750" y="169333"/>
                  <a:pt x="584200" y="177800"/>
                </a:cubicBezTo>
                <a:cubicBezTo>
                  <a:pt x="628650" y="186267"/>
                  <a:pt x="642408" y="220662"/>
                  <a:pt x="685800" y="244475"/>
                </a:cubicBezTo>
                <a:cubicBezTo>
                  <a:pt x="729192" y="268288"/>
                  <a:pt x="799571" y="286279"/>
                  <a:pt x="844550" y="320675"/>
                </a:cubicBezTo>
                <a:cubicBezTo>
                  <a:pt x="889529" y="355071"/>
                  <a:pt x="926042" y="401108"/>
                  <a:pt x="955675" y="450850"/>
                </a:cubicBezTo>
                <a:cubicBezTo>
                  <a:pt x="985308" y="500592"/>
                  <a:pt x="1003300" y="571500"/>
                  <a:pt x="1022350" y="619125"/>
                </a:cubicBezTo>
                <a:cubicBezTo>
                  <a:pt x="1041400" y="666750"/>
                  <a:pt x="1064683" y="686329"/>
                  <a:pt x="1069975" y="736600"/>
                </a:cubicBezTo>
                <a:cubicBezTo>
                  <a:pt x="1075267" y="786871"/>
                  <a:pt x="1049338" y="876300"/>
                  <a:pt x="1054100" y="920750"/>
                </a:cubicBezTo>
                <a:cubicBezTo>
                  <a:pt x="1058863" y="965200"/>
                  <a:pt x="1108075" y="968375"/>
                  <a:pt x="1098550" y="1003300"/>
                </a:cubicBezTo>
                <a:cubicBezTo>
                  <a:pt x="1089025" y="1038225"/>
                  <a:pt x="1026054" y="1084792"/>
                  <a:pt x="996950" y="1130300"/>
                </a:cubicBezTo>
                <a:cubicBezTo>
                  <a:pt x="967846" y="1175808"/>
                  <a:pt x="945885" y="1226079"/>
                  <a:pt x="923925" y="127635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630" name="Rectangle 629">
            <a:extLst>
              <a:ext uri="{FF2B5EF4-FFF2-40B4-BE49-F238E27FC236}">
                <a16:creationId xmlns:a16="http://schemas.microsoft.com/office/drawing/2014/main" id="{B534E08F-1B77-430C-A4BB-7DD856958AEA}"/>
              </a:ext>
            </a:extLst>
          </p:cNvPr>
          <p:cNvSpPr/>
          <p:nvPr/>
        </p:nvSpPr>
        <p:spPr>
          <a:xfrm rot="762525">
            <a:off x="2520144" y="492388"/>
            <a:ext cx="176556" cy="2034079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655" name="Forme libre : forme 654">
            <a:extLst>
              <a:ext uri="{FF2B5EF4-FFF2-40B4-BE49-F238E27FC236}">
                <a16:creationId xmlns:a16="http://schemas.microsoft.com/office/drawing/2014/main" id="{5367C33C-896D-4D34-8011-EBF3489A115F}"/>
              </a:ext>
            </a:extLst>
          </p:cNvPr>
          <p:cNvSpPr/>
          <p:nvPr/>
        </p:nvSpPr>
        <p:spPr>
          <a:xfrm>
            <a:off x="7935731" y="1651890"/>
            <a:ext cx="3176932" cy="349215"/>
          </a:xfrm>
          <a:custGeom>
            <a:avLst/>
            <a:gdLst>
              <a:gd name="connsiteX0" fmla="*/ 0 w 3167407"/>
              <a:gd name="connsiteY0" fmla="*/ 240351 h 349099"/>
              <a:gd name="connsiteX1" fmla="*/ 160256 w 3167407"/>
              <a:gd name="connsiteY1" fmla="*/ 334620 h 349099"/>
              <a:gd name="connsiteX2" fmla="*/ 480767 w 3167407"/>
              <a:gd name="connsiteY2" fmla="*/ 344046 h 349099"/>
              <a:gd name="connsiteX3" fmla="*/ 838986 w 3167407"/>
              <a:gd name="connsiteY3" fmla="*/ 287485 h 349099"/>
              <a:gd name="connsiteX4" fmla="*/ 1093510 w 3167407"/>
              <a:gd name="connsiteY4" fmla="*/ 193217 h 349099"/>
              <a:gd name="connsiteX5" fmla="*/ 1263192 w 3167407"/>
              <a:gd name="connsiteY5" fmla="*/ 127230 h 349099"/>
              <a:gd name="connsiteX6" fmla="*/ 1527143 w 3167407"/>
              <a:gd name="connsiteY6" fmla="*/ 4681 h 349099"/>
              <a:gd name="connsiteX7" fmla="*/ 1998483 w 3167407"/>
              <a:gd name="connsiteY7" fmla="*/ 23535 h 349099"/>
              <a:gd name="connsiteX8" fmla="*/ 3167407 w 3167407"/>
              <a:gd name="connsiteY8" fmla="*/ 32962 h 349099"/>
              <a:gd name="connsiteX0" fmla="*/ 0 w 3176932"/>
              <a:gd name="connsiteY0" fmla="*/ 237970 h 349215"/>
              <a:gd name="connsiteX1" fmla="*/ 169781 w 3176932"/>
              <a:gd name="connsiteY1" fmla="*/ 334620 h 349215"/>
              <a:gd name="connsiteX2" fmla="*/ 490292 w 3176932"/>
              <a:gd name="connsiteY2" fmla="*/ 344046 h 349215"/>
              <a:gd name="connsiteX3" fmla="*/ 848511 w 3176932"/>
              <a:gd name="connsiteY3" fmla="*/ 287485 h 349215"/>
              <a:gd name="connsiteX4" fmla="*/ 1103035 w 3176932"/>
              <a:gd name="connsiteY4" fmla="*/ 193217 h 349215"/>
              <a:gd name="connsiteX5" fmla="*/ 1272717 w 3176932"/>
              <a:gd name="connsiteY5" fmla="*/ 127230 h 349215"/>
              <a:gd name="connsiteX6" fmla="*/ 1536668 w 3176932"/>
              <a:gd name="connsiteY6" fmla="*/ 4681 h 349215"/>
              <a:gd name="connsiteX7" fmla="*/ 2008008 w 3176932"/>
              <a:gd name="connsiteY7" fmla="*/ 23535 h 349215"/>
              <a:gd name="connsiteX8" fmla="*/ 3176932 w 3176932"/>
              <a:gd name="connsiteY8" fmla="*/ 32962 h 3492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76932" h="349215">
                <a:moveTo>
                  <a:pt x="0" y="237970"/>
                </a:moveTo>
                <a:cubicBezTo>
                  <a:pt x="40064" y="276463"/>
                  <a:pt x="88066" y="316941"/>
                  <a:pt x="169781" y="334620"/>
                </a:cubicBezTo>
                <a:cubicBezTo>
                  <a:pt x="251496" y="352299"/>
                  <a:pt x="377170" y="351902"/>
                  <a:pt x="490292" y="344046"/>
                </a:cubicBezTo>
                <a:cubicBezTo>
                  <a:pt x="603414" y="336190"/>
                  <a:pt x="746387" y="312623"/>
                  <a:pt x="848511" y="287485"/>
                </a:cubicBezTo>
                <a:cubicBezTo>
                  <a:pt x="950635" y="262347"/>
                  <a:pt x="1032334" y="219926"/>
                  <a:pt x="1103035" y="193217"/>
                </a:cubicBezTo>
                <a:cubicBezTo>
                  <a:pt x="1173736" y="166508"/>
                  <a:pt x="1200445" y="158653"/>
                  <a:pt x="1272717" y="127230"/>
                </a:cubicBezTo>
                <a:cubicBezTo>
                  <a:pt x="1344989" y="95807"/>
                  <a:pt x="1414119" y="21964"/>
                  <a:pt x="1536668" y="4681"/>
                </a:cubicBezTo>
                <a:cubicBezTo>
                  <a:pt x="1659217" y="-12602"/>
                  <a:pt x="2008008" y="23535"/>
                  <a:pt x="2008008" y="23535"/>
                </a:cubicBezTo>
                <a:lnTo>
                  <a:pt x="3176932" y="32962"/>
                </a:lnTo>
              </a:path>
            </a:pathLst>
          </a:custGeom>
          <a:noFill/>
          <a:ln w="25400">
            <a:solidFill>
              <a:schemeClr val="bg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65" name="Forme libre : forme 64">
            <a:extLst>
              <a:ext uri="{FF2B5EF4-FFF2-40B4-BE49-F238E27FC236}">
                <a16:creationId xmlns:a16="http://schemas.microsoft.com/office/drawing/2014/main" id="{E9D5A3E5-AD50-4EEC-8597-72ED31D03BAE}"/>
              </a:ext>
            </a:extLst>
          </p:cNvPr>
          <p:cNvSpPr/>
          <p:nvPr/>
        </p:nvSpPr>
        <p:spPr>
          <a:xfrm>
            <a:off x="119502" y="738807"/>
            <a:ext cx="222344" cy="269732"/>
          </a:xfrm>
          <a:custGeom>
            <a:avLst/>
            <a:gdLst>
              <a:gd name="connsiteX0" fmla="*/ 0 w 219075"/>
              <a:gd name="connsiteY0" fmla="*/ 0 h 333375"/>
              <a:gd name="connsiteX1" fmla="*/ 142875 w 219075"/>
              <a:gd name="connsiteY1" fmla="*/ 104775 h 333375"/>
              <a:gd name="connsiteX2" fmla="*/ 28575 w 219075"/>
              <a:gd name="connsiteY2" fmla="*/ 228600 h 333375"/>
              <a:gd name="connsiteX3" fmla="*/ 219075 w 219075"/>
              <a:gd name="connsiteY3" fmla="*/ 333375 h 333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9075" h="333375">
                <a:moveTo>
                  <a:pt x="0" y="0"/>
                </a:moveTo>
                <a:cubicBezTo>
                  <a:pt x="69056" y="33337"/>
                  <a:pt x="138113" y="66675"/>
                  <a:pt x="142875" y="104775"/>
                </a:cubicBezTo>
                <a:cubicBezTo>
                  <a:pt x="147638" y="142875"/>
                  <a:pt x="15875" y="190500"/>
                  <a:pt x="28575" y="228600"/>
                </a:cubicBezTo>
                <a:cubicBezTo>
                  <a:pt x="41275" y="266700"/>
                  <a:pt x="130175" y="300037"/>
                  <a:pt x="219075" y="333375"/>
                </a:cubicBezTo>
              </a:path>
            </a:pathLst>
          </a:custGeom>
          <a:noFill/>
          <a:ln w="19050" cmpd="dbl">
            <a:solidFill>
              <a:srgbClr val="7030A0"/>
            </a:solidFill>
            <a:headEnd type="stealth" w="lg" len="lg"/>
            <a:tailEnd type="stealth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70" name="ZoneTexte 69">
            <a:extLst>
              <a:ext uri="{FF2B5EF4-FFF2-40B4-BE49-F238E27FC236}">
                <a16:creationId xmlns:a16="http://schemas.microsoft.com/office/drawing/2014/main" id="{315A8E70-2BC1-4E13-AC01-966151702F07}"/>
              </a:ext>
            </a:extLst>
          </p:cNvPr>
          <p:cNvSpPr txBox="1"/>
          <p:nvPr/>
        </p:nvSpPr>
        <p:spPr>
          <a:xfrm>
            <a:off x="372469" y="739891"/>
            <a:ext cx="232031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Axe autoroutier (E411)</a:t>
            </a:r>
            <a:endParaRPr lang="fr-BE" sz="1100" dirty="0"/>
          </a:p>
        </p:txBody>
      </p:sp>
      <p:sp>
        <p:nvSpPr>
          <p:cNvPr id="72" name="ZoneTexte 71">
            <a:extLst>
              <a:ext uri="{FF2B5EF4-FFF2-40B4-BE49-F238E27FC236}">
                <a16:creationId xmlns:a16="http://schemas.microsoft.com/office/drawing/2014/main" id="{CD546C32-B5BB-478F-A054-281AF16F3FD6}"/>
              </a:ext>
            </a:extLst>
          </p:cNvPr>
          <p:cNvSpPr txBox="1"/>
          <p:nvPr/>
        </p:nvSpPr>
        <p:spPr>
          <a:xfrm>
            <a:off x="368515" y="1129615"/>
            <a:ext cx="232031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Réseau routier régional</a:t>
            </a:r>
            <a:endParaRPr lang="fr-BE" sz="1100" dirty="0"/>
          </a:p>
        </p:txBody>
      </p:sp>
      <p:sp>
        <p:nvSpPr>
          <p:cNvPr id="75" name="ZoneTexte 74">
            <a:extLst>
              <a:ext uri="{FF2B5EF4-FFF2-40B4-BE49-F238E27FC236}">
                <a16:creationId xmlns:a16="http://schemas.microsoft.com/office/drawing/2014/main" id="{A63126DA-CE96-4F57-BDFA-36734724A8EF}"/>
              </a:ext>
            </a:extLst>
          </p:cNvPr>
          <p:cNvSpPr txBox="1"/>
          <p:nvPr/>
        </p:nvSpPr>
        <p:spPr>
          <a:xfrm>
            <a:off x="334208" y="253470"/>
            <a:ext cx="1712217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Pôles de développement et d’appui touristique</a:t>
            </a:r>
            <a:endParaRPr lang="fr-BE" sz="1100" dirty="0"/>
          </a:p>
        </p:txBody>
      </p:sp>
      <p:sp>
        <p:nvSpPr>
          <p:cNvPr id="79" name="Forme libre : forme 78">
            <a:extLst>
              <a:ext uri="{FF2B5EF4-FFF2-40B4-BE49-F238E27FC236}">
                <a16:creationId xmlns:a16="http://schemas.microsoft.com/office/drawing/2014/main" id="{70D37981-2D87-40ED-BAFC-FFC8C63CE60C}"/>
              </a:ext>
            </a:extLst>
          </p:cNvPr>
          <p:cNvSpPr/>
          <p:nvPr/>
        </p:nvSpPr>
        <p:spPr>
          <a:xfrm>
            <a:off x="112109" y="1132204"/>
            <a:ext cx="222344" cy="269732"/>
          </a:xfrm>
          <a:custGeom>
            <a:avLst/>
            <a:gdLst>
              <a:gd name="connsiteX0" fmla="*/ 0 w 219075"/>
              <a:gd name="connsiteY0" fmla="*/ 0 h 333375"/>
              <a:gd name="connsiteX1" fmla="*/ 142875 w 219075"/>
              <a:gd name="connsiteY1" fmla="*/ 104775 h 333375"/>
              <a:gd name="connsiteX2" fmla="*/ 28575 w 219075"/>
              <a:gd name="connsiteY2" fmla="*/ 228600 h 333375"/>
              <a:gd name="connsiteX3" fmla="*/ 219075 w 219075"/>
              <a:gd name="connsiteY3" fmla="*/ 333375 h 333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9075" h="333375">
                <a:moveTo>
                  <a:pt x="0" y="0"/>
                </a:moveTo>
                <a:cubicBezTo>
                  <a:pt x="69056" y="33337"/>
                  <a:pt x="138113" y="66675"/>
                  <a:pt x="142875" y="104775"/>
                </a:cubicBezTo>
                <a:cubicBezTo>
                  <a:pt x="147638" y="142875"/>
                  <a:pt x="15875" y="190500"/>
                  <a:pt x="28575" y="228600"/>
                </a:cubicBezTo>
                <a:cubicBezTo>
                  <a:pt x="41275" y="266700"/>
                  <a:pt x="130175" y="300037"/>
                  <a:pt x="219075" y="333375"/>
                </a:cubicBezTo>
              </a:path>
            </a:pathLst>
          </a:custGeom>
          <a:noFill/>
          <a:ln w="12700" cmpd="sng">
            <a:solidFill>
              <a:schemeClr val="bg1">
                <a:lumMod val="75000"/>
              </a:schemeClr>
            </a:solidFill>
            <a:headEnd type="none" w="lg" len="lg"/>
            <a:tailEnd type="none" w="lg" len="lg"/>
            <a:extLst>
              <a:ext uri="{C807C97D-BFC1-408E-A445-0C87EB9F89A2}">
                <ask:lineSketchStyleProps xmlns:ask="http://schemas.microsoft.com/office/drawing/2018/sketchyshapes">
                  <ask:type>
                    <ask:lineSketchNone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80" name="Forme libre : forme 79">
            <a:extLst>
              <a:ext uri="{FF2B5EF4-FFF2-40B4-BE49-F238E27FC236}">
                <a16:creationId xmlns:a16="http://schemas.microsoft.com/office/drawing/2014/main" id="{51586F8B-F076-4975-89E8-64CD98B2DE98}"/>
              </a:ext>
            </a:extLst>
          </p:cNvPr>
          <p:cNvSpPr/>
          <p:nvPr/>
        </p:nvSpPr>
        <p:spPr>
          <a:xfrm>
            <a:off x="98416" y="349764"/>
            <a:ext cx="235086" cy="196167"/>
          </a:xfrm>
          <a:custGeom>
            <a:avLst/>
            <a:gdLst>
              <a:gd name="connsiteX0" fmla="*/ 204899 w 424322"/>
              <a:gd name="connsiteY0" fmla="*/ 139009 h 387565"/>
              <a:gd name="connsiteX1" fmla="*/ 309674 w 424322"/>
              <a:gd name="connsiteY1" fmla="*/ 5659 h 387565"/>
              <a:gd name="connsiteX2" fmla="*/ 423974 w 424322"/>
              <a:gd name="connsiteY2" fmla="*/ 43759 h 387565"/>
              <a:gd name="connsiteX3" fmla="*/ 347774 w 424322"/>
              <a:gd name="connsiteY3" fmla="*/ 215209 h 387565"/>
              <a:gd name="connsiteX4" fmla="*/ 423974 w 424322"/>
              <a:gd name="connsiteY4" fmla="*/ 319984 h 387565"/>
              <a:gd name="connsiteX5" fmla="*/ 338249 w 424322"/>
              <a:gd name="connsiteY5" fmla="*/ 386659 h 387565"/>
              <a:gd name="connsiteX6" fmla="*/ 233474 w 424322"/>
              <a:gd name="connsiteY6" fmla="*/ 272359 h 387565"/>
              <a:gd name="connsiteX7" fmla="*/ 71549 w 424322"/>
              <a:gd name="connsiteY7" fmla="*/ 291409 h 387565"/>
              <a:gd name="connsiteX8" fmla="*/ 4874 w 424322"/>
              <a:gd name="connsiteY8" fmla="*/ 110434 h 387565"/>
              <a:gd name="connsiteX9" fmla="*/ 204899 w 424322"/>
              <a:gd name="connsiteY9" fmla="*/ 139009 h 3875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24322" h="387565">
                <a:moveTo>
                  <a:pt x="204899" y="139009"/>
                </a:moveTo>
                <a:cubicBezTo>
                  <a:pt x="255699" y="121547"/>
                  <a:pt x="273162" y="21534"/>
                  <a:pt x="309674" y="5659"/>
                </a:cubicBezTo>
                <a:cubicBezTo>
                  <a:pt x="346187" y="-10216"/>
                  <a:pt x="417624" y="8834"/>
                  <a:pt x="423974" y="43759"/>
                </a:cubicBezTo>
                <a:cubicBezTo>
                  <a:pt x="430324" y="78684"/>
                  <a:pt x="347774" y="169172"/>
                  <a:pt x="347774" y="215209"/>
                </a:cubicBezTo>
                <a:cubicBezTo>
                  <a:pt x="347774" y="261246"/>
                  <a:pt x="425562" y="291409"/>
                  <a:pt x="423974" y="319984"/>
                </a:cubicBezTo>
                <a:cubicBezTo>
                  <a:pt x="422387" y="348559"/>
                  <a:pt x="369999" y="394596"/>
                  <a:pt x="338249" y="386659"/>
                </a:cubicBezTo>
                <a:cubicBezTo>
                  <a:pt x="306499" y="378722"/>
                  <a:pt x="277924" y="288234"/>
                  <a:pt x="233474" y="272359"/>
                </a:cubicBezTo>
                <a:cubicBezTo>
                  <a:pt x="189024" y="256484"/>
                  <a:pt x="109649" y="318396"/>
                  <a:pt x="71549" y="291409"/>
                </a:cubicBezTo>
                <a:cubicBezTo>
                  <a:pt x="33449" y="264422"/>
                  <a:pt x="-15763" y="139009"/>
                  <a:pt x="4874" y="110434"/>
                </a:cubicBezTo>
                <a:cubicBezTo>
                  <a:pt x="25511" y="81859"/>
                  <a:pt x="154099" y="156471"/>
                  <a:pt x="204899" y="139009"/>
                </a:cubicBezTo>
                <a:close/>
              </a:path>
            </a:pathLst>
          </a:custGeom>
          <a:solidFill>
            <a:schemeClr val="accent2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83" name="ZoneTexte 82">
            <a:extLst>
              <a:ext uri="{FF2B5EF4-FFF2-40B4-BE49-F238E27FC236}">
                <a16:creationId xmlns:a16="http://schemas.microsoft.com/office/drawing/2014/main" id="{E3833D92-8182-40AF-8428-129CFF1A20B8}"/>
              </a:ext>
            </a:extLst>
          </p:cNvPr>
          <p:cNvSpPr txBox="1"/>
          <p:nvPr/>
        </p:nvSpPr>
        <p:spPr>
          <a:xfrm>
            <a:off x="361106" y="1512331"/>
            <a:ext cx="232031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Ligne ferroviaire</a:t>
            </a:r>
            <a:endParaRPr lang="fr-BE" sz="1100" dirty="0"/>
          </a:p>
        </p:txBody>
      </p:sp>
      <p:sp>
        <p:nvSpPr>
          <p:cNvPr id="84" name="Forme libre : forme 83">
            <a:extLst>
              <a:ext uri="{FF2B5EF4-FFF2-40B4-BE49-F238E27FC236}">
                <a16:creationId xmlns:a16="http://schemas.microsoft.com/office/drawing/2014/main" id="{6CC23C3C-748F-42A1-A5B5-88C95C8EA2E3}"/>
              </a:ext>
            </a:extLst>
          </p:cNvPr>
          <p:cNvSpPr/>
          <p:nvPr/>
        </p:nvSpPr>
        <p:spPr>
          <a:xfrm>
            <a:off x="147027" y="1529186"/>
            <a:ext cx="222344" cy="269732"/>
          </a:xfrm>
          <a:custGeom>
            <a:avLst/>
            <a:gdLst>
              <a:gd name="connsiteX0" fmla="*/ 0 w 219075"/>
              <a:gd name="connsiteY0" fmla="*/ 0 h 333375"/>
              <a:gd name="connsiteX1" fmla="*/ 142875 w 219075"/>
              <a:gd name="connsiteY1" fmla="*/ 104775 h 333375"/>
              <a:gd name="connsiteX2" fmla="*/ 28575 w 219075"/>
              <a:gd name="connsiteY2" fmla="*/ 228600 h 333375"/>
              <a:gd name="connsiteX3" fmla="*/ 219075 w 219075"/>
              <a:gd name="connsiteY3" fmla="*/ 333375 h 333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9075" h="333375">
                <a:moveTo>
                  <a:pt x="0" y="0"/>
                </a:moveTo>
                <a:cubicBezTo>
                  <a:pt x="69056" y="33337"/>
                  <a:pt x="138113" y="66675"/>
                  <a:pt x="142875" y="104775"/>
                </a:cubicBezTo>
                <a:cubicBezTo>
                  <a:pt x="147638" y="142875"/>
                  <a:pt x="15875" y="190500"/>
                  <a:pt x="28575" y="228600"/>
                </a:cubicBezTo>
                <a:cubicBezTo>
                  <a:pt x="41275" y="266700"/>
                  <a:pt x="130175" y="300037"/>
                  <a:pt x="219075" y="333375"/>
                </a:cubicBezTo>
              </a:path>
            </a:pathLst>
          </a:custGeom>
          <a:noFill/>
          <a:ln w="19050" cmpd="sng">
            <a:solidFill>
              <a:schemeClr val="tx1"/>
            </a:solidFill>
            <a:prstDash val="dash"/>
            <a:headEnd type="none" w="lg" len="lg"/>
            <a:tailEnd type="none" w="lg" len="lg"/>
            <a:extLst>
              <a:ext uri="{C807C97D-BFC1-408E-A445-0C87EB9F89A2}">
                <ask:lineSketchStyleProps xmlns:ask="http://schemas.microsoft.com/office/drawing/2018/sketchyshapes">
                  <ask:type>
                    <ask:lineSketchNone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grpSp>
        <p:nvGrpSpPr>
          <p:cNvPr id="15" name="Groupe 14">
            <a:extLst>
              <a:ext uri="{FF2B5EF4-FFF2-40B4-BE49-F238E27FC236}">
                <a16:creationId xmlns:a16="http://schemas.microsoft.com/office/drawing/2014/main" id="{C1F64FC7-4133-4040-83D3-8B66C2046446}"/>
              </a:ext>
            </a:extLst>
          </p:cNvPr>
          <p:cNvGrpSpPr>
            <a:grpSpLocks noChangeAspect="1"/>
          </p:cNvGrpSpPr>
          <p:nvPr/>
        </p:nvGrpSpPr>
        <p:grpSpPr>
          <a:xfrm>
            <a:off x="2908829" y="279355"/>
            <a:ext cx="6944048" cy="6267685"/>
            <a:chOff x="2908829" y="279355"/>
            <a:chExt cx="6944048" cy="6267685"/>
          </a:xfrm>
        </p:grpSpPr>
        <p:sp>
          <p:nvSpPr>
            <p:cNvPr id="5" name="Forme libre : forme 4">
              <a:extLst>
                <a:ext uri="{FF2B5EF4-FFF2-40B4-BE49-F238E27FC236}">
                  <a16:creationId xmlns:a16="http://schemas.microsoft.com/office/drawing/2014/main" id="{FA4E5A16-E8D1-47A8-9A71-9E217CB4E4BA}"/>
                </a:ext>
              </a:extLst>
            </p:cNvPr>
            <p:cNvSpPr/>
            <p:nvPr/>
          </p:nvSpPr>
          <p:spPr>
            <a:xfrm>
              <a:off x="5518150" y="279355"/>
              <a:ext cx="2241550" cy="819195"/>
            </a:xfrm>
            <a:custGeom>
              <a:avLst/>
              <a:gdLst>
                <a:gd name="connsiteX0" fmla="*/ 0 w 2241550"/>
                <a:gd name="connsiteY0" fmla="*/ 400095 h 819195"/>
                <a:gd name="connsiteX1" fmla="*/ 209550 w 2241550"/>
                <a:gd name="connsiteY1" fmla="*/ 495345 h 819195"/>
                <a:gd name="connsiteX2" fmla="*/ 374650 w 2241550"/>
                <a:gd name="connsiteY2" fmla="*/ 717595 h 819195"/>
                <a:gd name="connsiteX3" fmla="*/ 514350 w 2241550"/>
                <a:gd name="connsiteY3" fmla="*/ 685845 h 819195"/>
                <a:gd name="connsiteX4" fmla="*/ 692150 w 2241550"/>
                <a:gd name="connsiteY4" fmla="*/ 615995 h 819195"/>
                <a:gd name="connsiteX5" fmla="*/ 736600 w 2241550"/>
                <a:gd name="connsiteY5" fmla="*/ 552495 h 819195"/>
                <a:gd name="connsiteX6" fmla="*/ 838200 w 2241550"/>
                <a:gd name="connsiteY6" fmla="*/ 450895 h 819195"/>
                <a:gd name="connsiteX7" fmla="*/ 1009650 w 2241550"/>
                <a:gd name="connsiteY7" fmla="*/ 431845 h 819195"/>
                <a:gd name="connsiteX8" fmla="*/ 1358900 w 2241550"/>
                <a:gd name="connsiteY8" fmla="*/ 273095 h 819195"/>
                <a:gd name="connsiteX9" fmla="*/ 1441450 w 2241550"/>
                <a:gd name="connsiteY9" fmla="*/ 241345 h 819195"/>
                <a:gd name="connsiteX10" fmla="*/ 1549400 w 2241550"/>
                <a:gd name="connsiteY10" fmla="*/ 69895 h 819195"/>
                <a:gd name="connsiteX11" fmla="*/ 1714500 w 2241550"/>
                <a:gd name="connsiteY11" fmla="*/ 82595 h 819195"/>
                <a:gd name="connsiteX12" fmla="*/ 1835150 w 2241550"/>
                <a:gd name="connsiteY12" fmla="*/ 45 h 819195"/>
                <a:gd name="connsiteX13" fmla="*/ 1885950 w 2241550"/>
                <a:gd name="connsiteY13" fmla="*/ 95295 h 819195"/>
                <a:gd name="connsiteX14" fmla="*/ 1974850 w 2241550"/>
                <a:gd name="connsiteY14" fmla="*/ 228645 h 819195"/>
                <a:gd name="connsiteX15" fmla="*/ 2032000 w 2241550"/>
                <a:gd name="connsiteY15" fmla="*/ 476295 h 819195"/>
                <a:gd name="connsiteX16" fmla="*/ 2241550 w 2241550"/>
                <a:gd name="connsiteY16" fmla="*/ 819195 h 819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41550" h="819195">
                  <a:moveTo>
                    <a:pt x="0" y="400095"/>
                  </a:moveTo>
                  <a:cubicBezTo>
                    <a:pt x="73554" y="421261"/>
                    <a:pt x="147108" y="442428"/>
                    <a:pt x="209550" y="495345"/>
                  </a:cubicBezTo>
                  <a:cubicBezTo>
                    <a:pt x="271992" y="548262"/>
                    <a:pt x="323850" y="685845"/>
                    <a:pt x="374650" y="717595"/>
                  </a:cubicBezTo>
                  <a:cubicBezTo>
                    <a:pt x="425450" y="749345"/>
                    <a:pt x="461433" y="702778"/>
                    <a:pt x="514350" y="685845"/>
                  </a:cubicBezTo>
                  <a:cubicBezTo>
                    <a:pt x="567267" y="668912"/>
                    <a:pt x="655109" y="638220"/>
                    <a:pt x="692150" y="615995"/>
                  </a:cubicBezTo>
                  <a:cubicBezTo>
                    <a:pt x="729191" y="593770"/>
                    <a:pt x="712258" y="580012"/>
                    <a:pt x="736600" y="552495"/>
                  </a:cubicBezTo>
                  <a:cubicBezTo>
                    <a:pt x="760942" y="524978"/>
                    <a:pt x="792692" y="471003"/>
                    <a:pt x="838200" y="450895"/>
                  </a:cubicBezTo>
                  <a:cubicBezTo>
                    <a:pt x="883708" y="430787"/>
                    <a:pt x="922867" y="461478"/>
                    <a:pt x="1009650" y="431845"/>
                  </a:cubicBezTo>
                  <a:cubicBezTo>
                    <a:pt x="1096433" y="402212"/>
                    <a:pt x="1286933" y="304845"/>
                    <a:pt x="1358900" y="273095"/>
                  </a:cubicBezTo>
                  <a:cubicBezTo>
                    <a:pt x="1430867" y="241345"/>
                    <a:pt x="1409700" y="275212"/>
                    <a:pt x="1441450" y="241345"/>
                  </a:cubicBezTo>
                  <a:cubicBezTo>
                    <a:pt x="1473200" y="207478"/>
                    <a:pt x="1503892" y="96353"/>
                    <a:pt x="1549400" y="69895"/>
                  </a:cubicBezTo>
                  <a:cubicBezTo>
                    <a:pt x="1594908" y="43437"/>
                    <a:pt x="1666875" y="94237"/>
                    <a:pt x="1714500" y="82595"/>
                  </a:cubicBezTo>
                  <a:cubicBezTo>
                    <a:pt x="1762125" y="70953"/>
                    <a:pt x="1806575" y="-2072"/>
                    <a:pt x="1835150" y="45"/>
                  </a:cubicBezTo>
                  <a:cubicBezTo>
                    <a:pt x="1863725" y="2162"/>
                    <a:pt x="1862667" y="57195"/>
                    <a:pt x="1885950" y="95295"/>
                  </a:cubicBezTo>
                  <a:cubicBezTo>
                    <a:pt x="1909233" y="133395"/>
                    <a:pt x="1950508" y="165145"/>
                    <a:pt x="1974850" y="228645"/>
                  </a:cubicBezTo>
                  <a:cubicBezTo>
                    <a:pt x="1999192" y="292145"/>
                    <a:pt x="1987550" y="377870"/>
                    <a:pt x="2032000" y="476295"/>
                  </a:cubicBezTo>
                  <a:cubicBezTo>
                    <a:pt x="2076450" y="574720"/>
                    <a:pt x="2159000" y="696957"/>
                    <a:pt x="2241550" y="819195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  <p:sp>
          <p:nvSpPr>
            <p:cNvPr id="6" name="Forme libre : forme 5">
              <a:extLst>
                <a:ext uri="{FF2B5EF4-FFF2-40B4-BE49-F238E27FC236}">
                  <a16:creationId xmlns:a16="http://schemas.microsoft.com/office/drawing/2014/main" id="{BDAE27D0-184D-4197-9EDA-2D4D9321C12F}"/>
                </a:ext>
              </a:extLst>
            </p:cNvPr>
            <p:cNvSpPr/>
            <p:nvPr/>
          </p:nvSpPr>
          <p:spPr>
            <a:xfrm>
              <a:off x="7701801" y="1064836"/>
              <a:ext cx="2151076" cy="2593308"/>
            </a:xfrm>
            <a:custGeom>
              <a:avLst/>
              <a:gdLst>
                <a:gd name="connsiteX0" fmla="*/ 57899 w 2151076"/>
                <a:gd name="connsiteY0" fmla="*/ 14664 h 2593308"/>
                <a:gd name="connsiteX1" fmla="*/ 134099 w 2151076"/>
                <a:gd name="connsiteY1" fmla="*/ 14664 h 2593308"/>
                <a:gd name="connsiteX2" fmla="*/ 229349 w 2151076"/>
                <a:gd name="connsiteY2" fmla="*/ 167064 h 2593308"/>
                <a:gd name="connsiteX3" fmla="*/ 197599 w 2151076"/>
                <a:gd name="connsiteY3" fmla="*/ 306764 h 2593308"/>
                <a:gd name="connsiteX4" fmla="*/ 254749 w 2151076"/>
                <a:gd name="connsiteY4" fmla="*/ 408364 h 2593308"/>
                <a:gd name="connsiteX5" fmla="*/ 749 w 2151076"/>
                <a:gd name="connsiteY5" fmla="*/ 636964 h 2593308"/>
                <a:gd name="connsiteX6" fmla="*/ 178549 w 2151076"/>
                <a:gd name="connsiteY6" fmla="*/ 878264 h 2593308"/>
                <a:gd name="connsiteX7" fmla="*/ 229349 w 2151076"/>
                <a:gd name="connsiteY7" fmla="*/ 979864 h 2593308"/>
                <a:gd name="connsiteX8" fmla="*/ 496049 w 2151076"/>
                <a:gd name="connsiteY8" fmla="*/ 1011614 h 2593308"/>
                <a:gd name="connsiteX9" fmla="*/ 584949 w 2151076"/>
                <a:gd name="connsiteY9" fmla="*/ 948114 h 2593308"/>
                <a:gd name="connsiteX10" fmla="*/ 807199 w 2151076"/>
                <a:gd name="connsiteY10" fmla="*/ 1068764 h 2593308"/>
                <a:gd name="connsiteX11" fmla="*/ 832599 w 2151076"/>
                <a:gd name="connsiteY11" fmla="*/ 1132264 h 2593308"/>
                <a:gd name="connsiteX12" fmla="*/ 959599 w 2151076"/>
                <a:gd name="connsiteY12" fmla="*/ 1106864 h 2593308"/>
                <a:gd name="connsiteX13" fmla="*/ 984999 w 2151076"/>
                <a:gd name="connsiteY13" fmla="*/ 1183064 h 2593308"/>
                <a:gd name="connsiteX14" fmla="*/ 896099 w 2151076"/>
                <a:gd name="connsiteY14" fmla="*/ 1291014 h 2593308"/>
                <a:gd name="connsiteX15" fmla="*/ 921499 w 2151076"/>
                <a:gd name="connsiteY15" fmla="*/ 1570414 h 2593308"/>
                <a:gd name="connsiteX16" fmla="*/ 991349 w 2151076"/>
                <a:gd name="connsiteY16" fmla="*/ 1583114 h 2593308"/>
                <a:gd name="connsiteX17" fmla="*/ 1137399 w 2151076"/>
                <a:gd name="connsiteY17" fmla="*/ 1811714 h 2593308"/>
                <a:gd name="connsiteX18" fmla="*/ 1365999 w 2151076"/>
                <a:gd name="connsiteY18" fmla="*/ 1678364 h 2593308"/>
                <a:gd name="connsiteX19" fmla="*/ 1772399 w 2151076"/>
                <a:gd name="connsiteY19" fmla="*/ 1462464 h 2593308"/>
                <a:gd name="connsiteX20" fmla="*/ 1848599 w 2151076"/>
                <a:gd name="connsiteY20" fmla="*/ 1341814 h 2593308"/>
                <a:gd name="connsiteX21" fmla="*/ 1905749 w 2151076"/>
                <a:gd name="connsiteY21" fmla="*/ 1430714 h 2593308"/>
                <a:gd name="connsiteX22" fmla="*/ 1943849 w 2151076"/>
                <a:gd name="connsiteY22" fmla="*/ 1792664 h 2593308"/>
                <a:gd name="connsiteX23" fmla="*/ 2147049 w 2151076"/>
                <a:gd name="connsiteY23" fmla="*/ 2180014 h 2593308"/>
                <a:gd name="connsiteX24" fmla="*/ 2070849 w 2151076"/>
                <a:gd name="connsiteY24" fmla="*/ 2249864 h 2593308"/>
                <a:gd name="connsiteX25" fmla="*/ 1969249 w 2151076"/>
                <a:gd name="connsiteY25" fmla="*/ 2364164 h 2593308"/>
                <a:gd name="connsiteX26" fmla="*/ 1975599 w 2151076"/>
                <a:gd name="connsiteY26" fmla="*/ 2459414 h 2593308"/>
                <a:gd name="connsiteX27" fmla="*/ 1854949 w 2151076"/>
                <a:gd name="connsiteY27" fmla="*/ 2453064 h 2593308"/>
                <a:gd name="connsiteX28" fmla="*/ 1778749 w 2151076"/>
                <a:gd name="connsiteY28" fmla="*/ 2529264 h 2593308"/>
                <a:gd name="connsiteX29" fmla="*/ 1677149 w 2151076"/>
                <a:gd name="connsiteY29" fmla="*/ 2592764 h 2593308"/>
                <a:gd name="connsiteX30" fmla="*/ 1607299 w 2151076"/>
                <a:gd name="connsiteY30" fmla="*/ 2554664 h 2593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2151076" h="2593308">
                  <a:moveTo>
                    <a:pt x="57899" y="14664"/>
                  </a:moveTo>
                  <a:cubicBezTo>
                    <a:pt x="81711" y="1964"/>
                    <a:pt x="105524" y="-10736"/>
                    <a:pt x="134099" y="14664"/>
                  </a:cubicBezTo>
                  <a:cubicBezTo>
                    <a:pt x="162674" y="40064"/>
                    <a:pt x="218766" y="118381"/>
                    <a:pt x="229349" y="167064"/>
                  </a:cubicBezTo>
                  <a:cubicBezTo>
                    <a:pt x="239932" y="215747"/>
                    <a:pt x="193366" y="266547"/>
                    <a:pt x="197599" y="306764"/>
                  </a:cubicBezTo>
                  <a:cubicBezTo>
                    <a:pt x="201832" y="346981"/>
                    <a:pt x="287557" y="353331"/>
                    <a:pt x="254749" y="408364"/>
                  </a:cubicBezTo>
                  <a:cubicBezTo>
                    <a:pt x="221941" y="463397"/>
                    <a:pt x="13449" y="558647"/>
                    <a:pt x="749" y="636964"/>
                  </a:cubicBezTo>
                  <a:cubicBezTo>
                    <a:pt x="-11951" y="715281"/>
                    <a:pt x="140449" y="821114"/>
                    <a:pt x="178549" y="878264"/>
                  </a:cubicBezTo>
                  <a:cubicBezTo>
                    <a:pt x="216649" y="935414"/>
                    <a:pt x="176432" y="957639"/>
                    <a:pt x="229349" y="979864"/>
                  </a:cubicBezTo>
                  <a:cubicBezTo>
                    <a:pt x="282266" y="1002089"/>
                    <a:pt x="436782" y="1016906"/>
                    <a:pt x="496049" y="1011614"/>
                  </a:cubicBezTo>
                  <a:cubicBezTo>
                    <a:pt x="555316" y="1006322"/>
                    <a:pt x="533091" y="938589"/>
                    <a:pt x="584949" y="948114"/>
                  </a:cubicBezTo>
                  <a:cubicBezTo>
                    <a:pt x="636807" y="957639"/>
                    <a:pt x="765924" y="1038072"/>
                    <a:pt x="807199" y="1068764"/>
                  </a:cubicBezTo>
                  <a:cubicBezTo>
                    <a:pt x="848474" y="1099456"/>
                    <a:pt x="807199" y="1125914"/>
                    <a:pt x="832599" y="1132264"/>
                  </a:cubicBezTo>
                  <a:cubicBezTo>
                    <a:pt x="857999" y="1138614"/>
                    <a:pt x="934199" y="1098397"/>
                    <a:pt x="959599" y="1106864"/>
                  </a:cubicBezTo>
                  <a:cubicBezTo>
                    <a:pt x="984999" y="1115331"/>
                    <a:pt x="995582" y="1152372"/>
                    <a:pt x="984999" y="1183064"/>
                  </a:cubicBezTo>
                  <a:cubicBezTo>
                    <a:pt x="974416" y="1213756"/>
                    <a:pt x="906682" y="1226456"/>
                    <a:pt x="896099" y="1291014"/>
                  </a:cubicBezTo>
                  <a:cubicBezTo>
                    <a:pt x="885516" y="1355572"/>
                    <a:pt x="905624" y="1521731"/>
                    <a:pt x="921499" y="1570414"/>
                  </a:cubicBezTo>
                  <a:cubicBezTo>
                    <a:pt x="937374" y="1619097"/>
                    <a:pt x="955366" y="1542897"/>
                    <a:pt x="991349" y="1583114"/>
                  </a:cubicBezTo>
                  <a:cubicBezTo>
                    <a:pt x="1027332" y="1623331"/>
                    <a:pt x="1074957" y="1795839"/>
                    <a:pt x="1137399" y="1811714"/>
                  </a:cubicBezTo>
                  <a:cubicBezTo>
                    <a:pt x="1199841" y="1827589"/>
                    <a:pt x="1260166" y="1736572"/>
                    <a:pt x="1365999" y="1678364"/>
                  </a:cubicBezTo>
                  <a:cubicBezTo>
                    <a:pt x="1471832" y="1620156"/>
                    <a:pt x="1691966" y="1518556"/>
                    <a:pt x="1772399" y="1462464"/>
                  </a:cubicBezTo>
                  <a:cubicBezTo>
                    <a:pt x="1852832" y="1406372"/>
                    <a:pt x="1826374" y="1347106"/>
                    <a:pt x="1848599" y="1341814"/>
                  </a:cubicBezTo>
                  <a:cubicBezTo>
                    <a:pt x="1870824" y="1336522"/>
                    <a:pt x="1889874" y="1355572"/>
                    <a:pt x="1905749" y="1430714"/>
                  </a:cubicBezTo>
                  <a:cubicBezTo>
                    <a:pt x="1921624" y="1505856"/>
                    <a:pt x="1903632" y="1667781"/>
                    <a:pt x="1943849" y="1792664"/>
                  </a:cubicBezTo>
                  <a:cubicBezTo>
                    <a:pt x="1984066" y="1917547"/>
                    <a:pt x="2125882" y="2103814"/>
                    <a:pt x="2147049" y="2180014"/>
                  </a:cubicBezTo>
                  <a:cubicBezTo>
                    <a:pt x="2168216" y="2256214"/>
                    <a:pt x="2100482" y="2219172"/>
                    <a:pt x="2070849" y="2249864"/>
                  </a:cubicBezTo>
                  <a:cubicBezTo>
                    <a:pt x="2041216" y="2280556"/>
                    <a:pt x="1985124" y="2329239"/>
                    <a:pt x="1969249" y="2364164"/>
                  </a:cubicBezTo>
                  <a:cubicBezTo>
                    <a:pt x="1953374" y="2399089"/>
                    <a:pt x="1994649" y="2444597"/>
                    <a:pt x="1975599" y="2459414"/>
                  </a:cubicBezTo>
                  <a:cubicBezTo>
                    <a:pt x="1956549" y="2474231"/>
                    <a:pt x="1887757" y="2441422"/>
                    <a:pt x="1854949" y="2453064"/>
                  </a:cubicBezTo>
                  <a:cubicBezTo>
                    <a:pt x="1822141" y="2464706"/>
                    <a:pt x="1808382" y="2505981"/>
                    <a:pt x="1778749" y="2529264"/>
                  </a:cubicBezTo>
                  <a:cubicBezTo>
                    <a:pt x="1749116" y="2552547"/>
                    <a:pt x="1705724" y="2588531"/>
                    <a:pt x="1677149" y="2592764"/>
                  </a:cubicBezTo>
                  <a:cubicBezTo>
                    <a:pt x="1648574" y="2596997"/>
                    <a:pt x="1627936" y="2575830"/>
                    <a:pt x="1607299" y="2554664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  <p:sp>
          <p:nvSpPr>
            <p:cNvPr id="9" name="Forme libre : forme 8">
              <a:extLst>
                <a:ext uri="{FF2B5EF4-FFF2-40B4-BE49-F238E27FC236}">
                  <a16:creationId xmlns:a16="http://schemas.microsoft.com/office/drawing/2014/main" id="{ACE898E1-7BDE-49B0-8EBE-D13D00606527}"/>
                </a:ext>
              </a:extLst>
            </p:cNvPr>
            <p:cNvSpPr/>
            <p:nvPr/>
          </p:nvSpPr>
          <p:spPr>
            <a:xfrm>
              <a:off x="7672120" y="3459906"/>
              <a:ext cx="1660678" cy="1639144"/>
            </a:xfrm>
            <a:custGeom>
              <a:avLst/>
              <a:gdLst>
                <a:gd name="connsiteX0" fmla="*/ 1649680 w 1660678"/>
                <a:gd name="connsiteY0" fmla="*/ 159594 h 1639144"/>
                <a:gd name="connsiteX1" fmla="*/ 1649680 w 1660678"/>
                <a:gd name="connsiteY1" fmla="*/ 51644 h 1639144"/>
                <a:gd name="connsiteX2" fmla="*/ 1535380 w 1660678"/>
                <a:gd name="connsiteY2" fmla="*/ 844 h 1639144"/>
                <a:gd name="connsiteX3" fmla="*/ 1395680 w 1660678"/>
                <a:gd name="connsiteY3" fmla="*/ 89744 h 1639144"/>
                <a:gd name="connsiteX4" fmla="*/ 1395680 w 1660678"/>
                <a:gd name="connsiteY4" fmla="*/ 362794 h 1639144"/>
                <a:gd name="connsiteX5" fmla="*/ 1465530 w 1660678"/>
                <a:gd name="connsiteY5" fmla="*/ 426294 h 1639144"/>
                <a:gd name="connsiteX6" fmla="*/ 1414730 w 1660678"/>
                <a:gd name="connsiteY6" fmla="*/ 496144 h 1639144"/>
                <a:gd name="connsiteX7" fmla="*/ 1281380 w 1660678"/>
                <a:gd name="connsiteY7" fmla="*/ 585044 h 1639144"/>
                <a:gd name="connsiteX8" fmla="*/ 1224230 w 1660678"/>
                <a:gd name="connsiteY8" fmla="*/ 737444 h 1639144"/>
                <a:gd name="connsiteX9" fmla="*/ 1008330 w 1660678"/>
                <a:gd name="connsiteY9" fmla="*/ 775544 h 1639144"/>
                <a:gd name="connsiteX10" fmla="*/ 919430 w 1660678"/>
                <a:gd name="connsiteY10" fmla="*/ 712044 h 1639144"/>
                <a:gd name="connsiteX11" fmla="*/ 874980 w 1660678"/>
                <a:gd name="connsiteY11" fmla="*/ 680294 h 1639144"/>
                <a:gd name="connsiteX12" fmla="*/ 773380 w 1660678"/>
                <a:gd name="connsiteY12" fmla="*/ 667594 h 1639144"/>
                <a:gd name="connsiteX13" fmla="*/ 728930 w 1660678"/>
                <a:gd name="connsiteY13" fmla="*/ 750144 h 1639144"/>
                <a:gd name="connsiteX14" fmla="*/ 665430 w 1660678"/>
                <a:gd name="connsiteY14" fmla="*/ 832694 h 1639144"/>
                <a:gd name="connsiteX15" fmla="*/ 481280 w 1660678"/>
                <a:gd name="connsiteY15" fmla="*/ 985094 h 1639144"/>
                <a:gd name="connsiteX16" fmla="*/ 373330 w 1660678"/>
                <a:gd name="connsiteY16" fmla="*/ 1010494 h 1639144"/>
                <a:gd name="connsiteX17" fmla="*/ 271730 w 1660678"/>
                <a:gd name="connsiteY17" fmla="*/ 1112094 h 1639144"/>
                <a:gd name="connsiteX18" fmla="*/ 144730 w 1660678"/>
                <a:gd name="connsiteY18" fmla="*/ 1099394 h 1639144"/>
                <a:gd name="connsiteX19" fmla="*/ 5030 w 1660678"/>
                <a:gd name="connsiteY19" fmla="*/ 1181944 h 1639144"/>
                <a:gd name="connsiteX20" fmla="*/ 36780 w 1660678"/>
                <a:gd name="connsiteY20" fmla="*/ 1321644 h 1639144"/>
                <a:gd name="connsiteX21" fmla="*/ 93930 w 1660678"/>
                <a:gd name="connsiteY21" fmla="*/ 1366094 h 1639144"/>
                <a:gd name="connsiteX22" fmla="*/ 214580 w 1660678"/>
                <a:gd name="connsiteY22" fmla="*/ 1378794 h 1639144"/>
                <a:gd name="connsiteX23" fmla="*/ 119330 w 1660678"/>
                <a:gd name="connsiteY23" fmla="*/ 1575644 h 1639144"/>
                <a:gd name="connsiteX24" fmla="*/ 74880 w 1660678"/>
                <a:gd name="connsiteY24" fmla="*/ 1639144 h 1639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660678" h="1639144">
                  <a:moveTo>
                    <a:pt x="1649680" y="159594"/>
                  </a:moveTo>
                  <a:cubicBezTo>
                    <a:pt x="1659205" y="118848"/>
                    <a:pt x="1668730" y="78102"/>
                    <a:pt x="1649680" y="51644"/>
                  </a:cubicBezTo>
                  <a:cubicBezTo>
                    <a:pt x="1630630" y="25186"/>
                    <a:pt x="1577713" y="-5506"/>
                    <a:pt x="1535380" y="844"/>
                  </a:cubicBezTo>
                  <a:cubicBezTo>
                    <a:pt x="1493047" y="7194"/>
                    <a:pt x="1418963" y="29419"/>
                    <a:pt x="1395680" y="89744"/>
                  </a:cubicBezTo>
                  <a:cubicBezTo>
                    <a:pt x="1372397" y="150069"/>
                    <a:pt x="1384038" y="306702"/>
                    <a:pt x="1395680" y="362794"/>
                  </a:cubicBezTo>
                  <a:cubicBezTo>
                    <a:pt x="1407322" y="418886"/>
                    <a:pt x="1462355" y="404069"/>
                    <a:pt x="1465530" y="426294"/>
                  </a:cubicBezTo>
                  <a:cubicBezTo>
                    <a:pt x="1468705" y="448519"/>
                    <a:pt x="1445422" y="469686"/>
                    <a:pt x="1414730" y="496144"/>
                  </a:cubicBezTo>
                  <a:cubicBezTo>
                    <a:pt x="1384038" y="522602"/>
                    <a:pt x="1313130" y="544827"/>
                    <a:pt x="1281380" y="585044"/>
                  </a:cubicBezTo>
                  <a:cubicBezTo>
                    <a:pt x="1249630" y="625261"/>
                    <a:pt x="1269738" y="705694"/>
                    <a:pt x="1224230" y="737444"/>
                  </a:cubicBezTo>
                  <a:cubicBezTo>
                    <a:pt x="1178722" y="769194"/>
                    <a:pt x="1059130" y="779777"/>
                    <a:pt x="1008330" y="775544"/>
                  </a:cubicBezTo>
                  <a:cubicBezTo>
                    <a:pt x="957530" y="771311"/>
                    <a:pt x="919430" y="712044"/>
                    <a:pt x="919430" y="712044"/>
                  </a:cubicBezTo>
                  <a:cubicBezTo>
                    <a:pt x="897205" y="696169"/>
                    <a:pt x="899322" y="687702"/>
                    <a:pt x="874980" y="680294"/>
                  </a:cubicBezTo>
                  <a:cubicBezTo>
                    <a:pt x="850638" y="672886"/>
                    <a:pt x="797722" y="655952"/>
                    <a:pt x="773380" y="667594"/>
                  </a:cubicBezTo>
                  <a:cubicBezTo>
                    <a:pt x="749038" y="679236"/>
                    <a:pt x="746922" y="722627"/>
                    <a:pt x="728930" y="750144"/>
                  </a:cubicBezTo>
                  <a:cubicBezTo>
                    <a:pt x="710938" y="777661"/>
                    <a:pt x="706705" y="793536"/>
                    <a:pt x="665430" y="832694"/>
                  </a:cubicBezTo>
                  <a:cubicBezTo>
                    <a:pt x="624155" y="871852"/>
                    <a:pt x="529963" y="955461"/>
                    <a:pt x="481280" y="985094"/>
                  </a:cubicBezTo>
                  <a:cubicBezTo>
                    <a:pt x="432597" y="1014727"/>
                    <a:pt x="408255" y="989327"/>
                    <a:pt x="373330" y="1010494"/>
                  </a:cubicBezTo>
                  <a:cubicBezTo>
                    <a:pt x="338405" y="1031661"/>
                    <a:pt x="309830" y="1097277"/>
                    <a:pt x="271730" y="1112094"/>
                  </a:cubicBezTo>
                  <a:cubicBezTo>
                    <a:pt x="233630" y="1126911"/>
                    <a:pt x="189180" y="1087752"/>
                    <a:pt x="144730" y="1099394"/>
                  </a:cubicBezTo>
                  <a:cubicBezTo>
                    <a:pt x="100280" y="1111036"/>
                    <a:pt x="23022" y="1144902"/>
                    <a:pt x="5030" y="1181944"/>
                  </a:cubicBezTo>
                  <a:cubicBezTo>
                    <a:pt x="-12962" y="1218986"/>
                    <a:pt x="21963" y="1290952"/>
                    <a:pt x="36780" y="1321644"/>
                  </a:cubicBezTo>
                  <a:cubicBezTo>
                    <a:pt x="51597" y="1352336"/>
                    <a:pt x="64297" y="1356569"/>
                    <a:pt x="93930" y="1366094"/>
                  </a:cubicBezTo>
                  <a:cubicBezTo>
                    <a:pt x="123563" y="1375619"/>
                    <a:pt x="210347" y="1343869"/>
                    <a:pt x="214580" y="1378794"/>
                  </a:cubicBezTo>
                  <a:cubicBezTo>
                    <a:pt x="218813" y="1413719"/>
                    <a:pt x="142613" y="1532252"/>
                    <a:pt x="119330" y="1575644"/>
                  </a:cubicBezTo>
                  <a:cubicBezTo>
                    <a:pt x="96047" y="1619036"/>
                    <a:pt x="85463" y="1629090"/>
                    <a:pt x="74880" y="1639144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  <p:sp>
          <p:nvSpPr>
            <p:cNvPr id="13" name="Forme libre : forme 12">
              <a:extLst>
                <a:ext uri="{FF2B5EF4-FFF2-40B4-BE49-F238E27FC236}">
                  <a16:creationId xmlns:a16="http://schemas.microsoft.com/office/drawing/2014/main" id="{529D98ED-C248-4E49-83CA-039AD5E1BA55}"/>
                </a:ext>
              </a:extLst>
            </p:cNvPr>
            <p:cNvSpPr/>
            <p:nvPr/>
          </p:nvSpPr>
          <p:spPr>
            <a:xfrm>
              <a:off x="2908829" y="2114550"/>
              <a:ext cx="5463008" cy="4432490"/>
            </a:xfrm>
            <a:custGeom>
              <a:avLst/>
              <a:gdLst>
                <a:gd name="connsiteX0" fmla="*/ 4850871 w 5463008"/>
                <a:gd name="connsiteY0" fmla="*/ 2965450 h 4432490"/>
                <a:gd name="connsiteX1" fmla="*/ 4787371 w 5463008"/>
                <a:gd name="connsiteY1" fmla="*/ 3124200 h 4432490"/>
                <a:gd name="connsiteX2" fmla="*/ 4825471 w 5463008"/>
                <a:gd name="connsiteY2" fmla="*/ 3194050 h 4432490"/>
                <a:gd name="connsiteX3" fmla="*/ 5054071 w 5463008"/>
                <a:gd name="connsiteY3" fmla="*/ 3124200 h 4432490"/>
                <a:gd name="connsiteX4" fmla="*/ 5181071 w 5463008"/>
                <a:gd name="connsiteY4" fmla="*/ 3308350 h 4432490"/>
                <a:gd name="connsiteX5" fmla="*/ 5384271 w 5463008"/>
                <a:gd name="connsiteY5" fmla="*/ 3371850 h 4432490"/>
                <a:gd name="connsiteX6" fmla="*/ 5371571 w 5463008"/>
                <a:gd name="connsiteY6" fmla="*/ 3511550 h 4432490"/>
                <a:gd name="connsiteX7" fmla="*/ 5447771 w 5463008"/>
                <a:gd name="connsiteY7" fmla="*/ 3644900 h 4432490"/>
                <a:gd name="connsiteX8" fmla="*/ 5308071 w 5463008"/>
                <a:gd name="connsiteY8" fmla="*/ 3714750 h 4432490"/>
                <a:gd name="connsiteX9" fmla="*/ 5460471 w 5463008"/>
                <a:gd name="connsiteY9" fmla="*/ 3873500 h 4432490"/>
                <a:gd name="connsiteX10" fmla="*/ 5377921 w 5463008"/>
                <a:gd name="connsiteY10" fmla="*/ 3987800 h 4432490"/>
                <a:gd name="connsiteX11" fmla="*/ 5066771 w 5463008"/>
                <a:gd name="connsiteY11" fmla="*/ 4108450 h 4432490"/>
                <a:gd name="connsiteX12" fmla="*/ 4977871 w 5463008"/>
                <a:gd name="connsiteY12" fmla="*/ 3987800 h 4432490"/>
                <a:gd name="connsiteX13" fmla="*/ 4838171 w 5463008"/>
                <a:gd name="connsiteY13" fmla="*/ 4070350 h 4432490"/>
                <a:gd name="connsiteX14" fmla="*/ 4723871 w 5463008"/>
                <a:gd name="connsiteY14" fmla="*/ 3848100 h 4432490"/>
                <a:gd name="connsiteX15" fmla="*/ 4596871 w 5463008"/>
                <a:gd name="connsiteY15" fmla="*/ 3810000 h 4432490"/>
                <a:gd name="connsiteX16" fmla="*/ 4336521 w 5463008"/>
                <a:gd name="connsiteY16" fmla="*/ 3829050 h 4432490"/>
                <a:gd name="connsiteX17" fmla="*/ 4190471 w 5463008"/>
                <a:gd name="connsiteY17" fmla="*/ 3740150 h 4432490"/>
                <a:gd name="connsiteX18" fmla="*/ 4082521 w 5463008"/>
                <a:gd name="connsiteY18" fmla="*/ 3892550 h 4432490"/>
                <a:gd name="connsiteX19" fmla="*/ 3892021 w 5463008"/>
                <a:gd name="connsiteY19" fmla="*/ 4013200 h 4432490"/>
                <a:gd name="connsiteX20" fmla="*/ 3872971 w 5463008"/>
                <a:gd name="connsiteY20" fmla="*/ 4102100 h 4432490"/>
                <a:gd name="connsiteX21" fmla="*/ 3745971 w 5463008"/>
                <a:gd name="connsiteY21" fmla="*/ 4273550 h 4432490"/>
                <a:gd name="connsiteX22" fmla="*/ 3555471 w 5463008"/>
                <a:gd name="connsiteY22" fmla="*/ 4356100 h 4432490"/>
                <a:gd name="connsiteX23" fmla="*/ 3295121 w 5463008"/>
                <a:gd name="connsiteY23" fmla="*/ 4356100 h 4432490"/>
                <a:gd name="connsiteX24" fmla="*/ 3085571 w 5463008"/>
                <a:gd name="connsiteY24" fmla="*/ 4432300 h 4432490"/>
                <a:gd name="connsiteX25" fmla="*/ 2958571 w 5463008"/>
                <a:gd name="connsiteY25" fmla="*/ 4330700 h 4432490"/>
                <a:gd name="connsiteX26" fmla="*/ 2831571 w 5463008"/>
                <a:gd name="connsiteY26" fmla="*/ 4267200 h 4432490"/>
                <a:gd name="connsiteX27" fmla="*/ 2729971 w 5463008"/>
                <a:gd name="connsiteY27" fmla="*/ 4076700 h 4432490"/>
                <a:gd name="connsiteX28" fmla="*/ 2583921 w 5463008"/>
                <a:gd name="connsiteY28" fmla="*/ 3987800 h 4432490"/>
                <a:gd name="connsiteX29" fmla="*/ 2387071 w 5463008"/>
                <a:gd name="connsiteY29" fmla="*/ 4064000 h 4432490"/>
                <a:gd name="connsiteX30" fmla="*/ 2183871 w 5463008"/>
                <a:gd name="connsiteY30" fmla="*/ 3835400 h 4432490"/>
                <a:gd name="connsiteX31" fmla="*/ 2126721 w 5463008"/>
                <a:gd name="connsiteY31" fmla="*/ 3803650 h 4432490"/>
                <a:gd name="connsiteX32" fmla="*/ 2260071 w 5463008"/>
                <a:gd name="connsiteY32" fmla="*/ 3365500 h 4432490"/>
                <a:gd name="connsiteX33" fmla="*/ 2069571 w 5463008"/>
                <a:gd name="connsiteY33" fmla="*/ 3060700 h 4432490"/>
                <a:gd name="connsiteX34" fmla="*/ 1828271 w 5463008"/>
                <a:gd name="connsiteY34" fmla="*/ 2673350 h 4432490"/>
                <a:gd name="connsiteX35" fmla="*/ 1783821 w 5463008"/>
                <a:gd name="connsiteY35" fmla="*/ 2584450 h 4432490"/>
                <a:gd name="connsiteX36" fmla="*/ 1612371 w 5463008"/>
                <a:gd name="connsiteY36" fmla="*/ 2343150 h 4432490"/>
                <a:gd name="connsiteX37" fmla="*/ 1910821 w 5463008"/>
                <a:gd name="connsiteY37" fmla="*/ 2044700 h 4432490"/>
                <a:gd name="connsiteX38" fmla="*/ 1783821 w 5463008"/>
                <a:gd name="connsiteY38" fmla="*/ 2025650 h 4432490"/>
                <a:gd name="connsiteX39" fmla="*/ 1853671 w 5463008"/>
                <a:gd name="connsiteY39" fmla="*/ 1866900 h 4432490"/>
                <a:gd name="connsiteX40" fmla="*/ 1910821 w 5463008"/>
                <a:gd name="connsiteY40" fmla="*/ 1746250 h 4432490"/>
                <a:gd name="connsiteX41" fmla="*/ 1853671 w 5463008"/>
                <a:gd name="connsiteY41" fmla="*/ 1365250 h 4432490"/>
                <a:gd name="connsiteX42" fmla="*/ 1752071 w 5463008"/>
                <a:gd name="connsiteY42" fmla="*/ 1187450 h 4432490"/>
                <a:gd name="connsiteX43" fmla="*/ 1555221 w 5463008"/>
                <a:gd name="connsiteY43" fmla="*/ 1187450 h 4432490"/>
                <a:gd name="connsiteX44" fmla="*/ 1491721 w 5463008"/>
                <a:gd name="connsiteY44" fmla="*/ 1168400 h 4432490"/>
                <a:gd name="connsiteX45" fmla="*/ 1434571 w 5463008"/>
                <a:gd name="connsiteY45" fmla="*/ 1289050 h 4432490"/>
                <a:gd name="connsiteX46" fmla="*/ 869421 w 5463008"/>
                <a:gd name="connsiteY46" fmla="*/ 1403350 h 4432490"/>
                <a:gd name="connsiteX47" fmla="*/ 748771 w 5463008"/>
                <a:gd name="connsiteY47" fmla="*/ 1365250 h 4432490"/>
                <a:gd name="connsiteX48" fmla="*/ 501121 w 5463008"/>
                <a:gd name="connsiteY48" fmla="*/ 1454150 h 4432490"/>
                <a:gd name="connsiteX49" fmla="*/ 323321 w 5463008"/>
                <a:gd name="connsiteY49" fmla="*/ 1473200 h 4432490"/>
                <a:gd name="connsiteX50" fmla="*/ 132821 w 5463008"/>
                <a:gd name="connsiteY50" fmla="*/ 1428750 h 4432490"/>
                <a:gd name="connsiteX51" fmla="*/ 285221 w 5463008"/>
                <a:gd name="connsiteY51" fmla="*/ 1384300 h 4432490"/>
                <a:gd name="connsiteX52" fmla="*/ 329671 w 5463008"/>
                <a:gd name="connsiteY52" fmla="*/ 1270000 h 4432490"/>
                <a:gd name="connsiteX53" fmla="*/ 266171 w 5463008"/>
                <a:gd name="connsiteY53" fmla="*/ 1003300 h 4432490"/>
                <a:gd name="connsiteX54" fmla="*/ 82021 w 5463008"/>
                <a:gd name="connsiteY54" fmla="*/ 1022350 h 4432490"/>
                <a:gd name="connsiteX55" fmla="*/ 5821 w 5463008"/>
                <a:gd name="connsiteY55" fmla="*/ 825500 h 4432490"/>
                <a:gd name="connsiteX56" fmla="*/ 228071 w 5463008"/>
                <a:gd name="connsiteY56" fmla="*/ 768350 h 4432490"/>
                <a:gd name="connsiteX57" fmla="*/ 285221 w 5463008"/>
                <a:gd name="connsiteY57" fmla="*/ 666750 h 4432490"/>
                <a:gd name="connsiteX58" fmla="*/ 348721 w 5463008"/>
                <a:gd name="connsiteY58" fmla="*/ 704850 h 4432490"/>
                <a:gd name="connsiteX59" fmla="*/ 285221 w 5463008"/>
                <a:gd name="connsiteY59" fmla="*/ 565150 h 4432490"/>
                <a:gd name="connsiteX60" fmla="*/ 355071 w 5463008"/>
                <a:gd name="connsiteY60" fmla="*/ 336550 h 4432490"/>
                <a:gd name="connsiteX61" fmla="*/ 418571 w 5463008"/>
                <a:gd name="connsiteY61" fmla="*/ 120650 h 4432490"/>
                <a:gd name="connsiteX62" fmla="*/ 577321 w 5463008"/>
                <a:gd name="connsiteY62" fmla="*/ 88900 h 4432490"/>
                <a:gd name="connsiteX63" fmla="*/ 653521 w 5463008"/>
                <a:gd name="connsiteY63" fmla="*/ 0 h 4432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5463008" h="4432490">
                  <a:moveTo>
                    <a:pt x="4850871" y="2965450"/>
                  </a:moveTo>
                  <a:cubicBezTo>
                    <a:pt x="4821237" y="3025775"/>
                    <a:pt x="4791604" y="3086100"/>
                    <a:pt x="4787371" y="3124200"/>
                  </a:cubicBezTo>
                  <a:cubicBezTo>
                    <a:pt x="4783138" y="3162300"/>
                    <a:pt x="4781021" y="3194050"/>
                    <a:pt x="4825471" y="3194050"/>
                  </a:cubicBezTo>
                  <a:cubicBezTo>
                    <a:pt x="4869921" y="3194050"/>
                    <a:pt x="4994804" y="3105150"/>
                    <a:pt x="5054071" y="3124200"/>
                  </a:cubicBezTo>
                  <a:cubicBezTo>
                    <a:pt x="5113338" y="3143250"/>
                    <a:pt x="5126038" y="3267075"/>
                    <a:pt x="5181071" y="3308350"/>
                  </a:cubicBezTo>
                  <a:cubicBezTo>
                    <a:pt x="5236104" y="3349625"/>
                    <a:pt x="5352521" y="3337983"/>
                    <a:pt x="5384271" y="3371850"/>
                  </a:cubicBezTo>
                  <a:cubicBezTo>
                    <a:pt x="5416021" y="3405717"/>
                    <a:pt x="5360988" y="3466042"/>
                    <a:pt x="5371571" y="3511550"/>
                  </a:cubicBezTo>
                  <a:cubicBezTo>
                    <a:pt x="5382154" y="3557058"/>
                    <a:pt x="5458354" y="3611033"/>
                    <a:pt x="5447771" y="3644900"/>
                  </a:cubicBezTo>
                  <a:cubicBezTo>
                    <a:pt x="5437188" y="3678767"/>
                    <a:pt x="5305954" y="3676650"/>
                    <a:pt x="5308071" y="3714750"/>
                  </a:cubicBezTo>
                  <a:cubicBezTo>
                    <a:pt x="5310188" y="3752850"/>
                    <a:pt x="5448829" y="3827992"/>
                    <a:pt x="5460471" y="3873500"/>
                  </a:cubicBezTo>
                  <a:cubicBezTo>
                    <a:pt x="5472113" y="3919008"/>
                    <a:pt x="5443538" y="3948642"/>
                    <a:pt x="5377921" y="3987800"/>
                  </a:cubicBezTo>
                  <a:cubicBezTo>
                    <a:pt x="5312304" y="4026958"/>
                    <a:pt x="5133446" y="4108450"/>
                    <a:pt x="5066771" y="4108450"/>
                  </a:cubicBezTo>
                  <a:cubicBezTo>
                    <a:pt x="5000096" y="4108450"/>
                    <a:pt x="5015971" y="3994150"/>
                    <a:pt x="4977871" y="3987800"/>
                  </a:cubicBezTo>
                  <a:cubicBezTo>
                    <a:pt x="4939771" y="3981450"/>
                    <a:pt x="4880504" y="4093633"/>
                    <a:pt x="4838171" y="4070350"/>
                  </a:cubicBezTo>
                  <a:cubicBezTo>
                    <a:pt x="4795838" y="4047067"/>
                    <a:pt x="4764088" y="3891492"/>
                    <a:pt x="4723871" y="3848100"/>
                  </a:cubicBezTo>
                  <a:cubicBezTo>
                    <a:pt x="4683654" y="3804708"/>
                    <a:pt x="4661429" y="3813175"/>
                    <a:pt x="4596871" y="3810000"/>
                  </a:cubicBezTo>
                  <a:cubicBezTo>
                    <a:pt x="4532313" y="3806825"/>
                    <a:pt x="4404254" y="3840692"/>
                    <a:pt x="4336521" y="3829050"/>
                  </a:cubicBezTo>
                  <a:cubicBezTo>
                    <a:pt x="4268788" y="3817408"/>
                    <a:pt x="4232804" y="3729567"/>
                    <a:pt x="4190471" y="3740150"/>
                  </a:cubicBezTo>
                  <a:cubicBezTo>
                    <a:pt x="4148138" y="3750733"/>
                    <a:pt x="4132263" y="3847042"/>
                    <a:pt x="4082521" y="3892550"/>
                  </a:cubicBezTo>
                  <a:cubicBezTo>
                    <a:pt x="4032779" y="3938058"/>
                    <a:pt x="3926946" y="3978275"/>
                    <a:pt x="3892021" y="4013200"/>
                  </a:cubicBezTo>
                  <a:cubicBezTo>
                    <a:pt x="3857096" y="4048125"/>
                    <a:pt x="3897313" y="4058708"/>
                    <a:pt x="3872971" y="4102100"/>
                  </a:cubicBezTo>
                  <a:cubicBezTo>
                    <a:pt x="3848629" y="4145492"/>
                    <a:pt x="3798888" y="4231217"/>
                    <a:pt x="3745971" y="4273550"/>
                  </a:cubicBezTo>
                  <a:cubicBezTo>
                    <a:pt x="3693054" y="4315883"/>
                    <a:pt x="3630613" y="4342342"/>
                    <a:pt x="3555471" y="4356100"/>
                  </a:cubicBezTo>
                  <a:cubicBezTo>
                    <a:pt x="3480329" y="4369858"/>
                    <a:pt x="3373438" y="4343400"/>
                    <a:pt x="3295121" y="4356100"/>
                  </a:cubicBezTo>
                  <a:cubicBezTo>
                    <a:pt x="3216804" y="4368800"/>
                    <a:pt x="3141663" y="4436533"/>
                    <a:pt x="3085571" y="4432300"/>
                  </a:cubicBezTo>
                  <a:cubicBezTo>
                    <a:pt x="3029479" y="4428067"/>
                    <a:pt x="3000904" y="4358217"/>
                    <a:pt x="2958571" y="4330700"/>
                  </a:cubicBezTo>
                  <a:cubicBezTo>
                    <a:pt x="2916238" y="4303183"/>
                    <a:pt x="2869671" y="4309533"/>
                    <a:pt x="2831571" y="4267200"/>
                  </a:cubicBezTo>
                  <a:cubicBezTo>
                    <a:pt x="2793471" y="4224867"/>
                    <a:pt x="2771246" y="4123267"/>
                    <a:pt x="2729971" y="4076700"/>
                  </a:cubicBezTo>
                  <a:cubicBezTo>
                    <a:pt x="2688696" y="4030133"/>
                    <a:pt x="2641071" y="3989917"/>
                    <a:pt x="2583921" y="3987800"/>
                  </a:cubicBezTo>
                  <a:cubicBezTo>
                    <a:pt x="2526771" y="3985683"/>
                    <a:pt x="2453746" y="4089400"/>
                    <a:pt x="2387071" y="4064000"/>
                  </a:cubicBezTo>
                  <a:cubicBezTo>
                    <a:pt x="2320396" y="4038600"/>
                    <a:pt x="2227263" y="3878792"/>
                    <a:pt x="2183871" y="3835400"/>
                  </a:cubicBezTo>
                  <a:cubicBezTo>
                    <a:pt x="2140479" y="3792008"/>
                    <a:pt x="2114021" y="3881967"/>
                    <a:pt x="2126721" y="3803650"/>
                  </a:cubicBezTo>
                  <a:cubicBezTo>
                    <a:pt x="2139421" y="3725333"/>
                    <a:pt x="2269596" y="3489325"/>
                    <a:pt x="2260071" y="3365500"/>
                  </a:cubicBezTo>
                  <a:cubicBezTo>
                    <a:pt x="2250546" y="3241675"/>
                    <a:pt x="2141538" y="3176058"/>
                    <a:pt x="2069571" y="3060700"/>
                  </a:cubicBezTo>
                  <a:cubicBezTo>
                    <a:pt x="1997604" y="2945342"/>
                    <a:pt x="1875896" y="2752725"/>
                    <a:pt x="1828271" y="2673350"/>
                  </a:cubicBezTo>
                  <a:cubicBezTo>
                    <a:pt x="1780646" y="2593975"/>
                    <a:pt x="1819804" y="2639483"/>
                    <a:pt x="1783821" y="2584450"/>
                  </a:cubicBezTo>
                  <a:cubicBezTo>
                    <a:pt x="1747838" y="2529417"/>
                    <a:pt x="1591204" y="2433108"/>
                    <a:pt x="1612371" y="2343150"/>
                  </a:cubicBezTo>
                  <a:cubicBezTo>
                    <a:pt x="1633538" y="2253192"/>
                    <a:pt x="1882246" y="2097617"/>
                    <a:pt x="1910821" y="2044700"/>
                  </a:cubicBezTo>
                  <a:cubicBezTo>
                    <a:pt x="1939396" y="1991783"/>
                    <a:pt x="1793346" y="2055283"/>
                    <a:pt x="1783821" y="2025650"/>
                  </a:cubicBezTo>
                  <a:cubicBezTo>
                    <a:pt x="1774296" y="1996017"/>
                    <a:pt x="1832504" y="1913467"/>
                    <a:pt x="1853671" y="1866900"/>
                  </a:cubicBezTo>
                  <a:cubicBezTo>
                    <a:pt x="1874838" y="1820333"/>
                    <a:pt x="1910821" y="1829858"/>
                    <a:pt x="1910821" y="1746250"/>
                  </a:cubicBezTo>
                  <a:cubicBezTo>
                    <a:pt x="1910821" y="1662642"/>
                    <a:pt x="1880129" y="1458383"/>
                    <a:pt x="1853671" y="1365250"/>
                  </a:cubicBezTo>
                  <a:cubicBezTo>
                    <a:pt x="1827213" y="1272117"/>
                    <a:pt x="1801813" y="1217083"/>
                    <a:pt x="1752071" y="1187450"/>
                  </a:cubicBezTo>
                  <a:cubicBezTo>
                    <a:pt x="1702329" y="1157817"/>
                    <a:pt x="1598613" y="1190625"/>
                    <a:pt x="1555221" y="1187450"/>
                  </a:cubicBezTo>
                  <a:cubicBezTo>
                    <a:pt x="1511829" y="1184275"/>
                    <a:pt x="1511829" y="1151467"/>
                    <a:pt x="1491721" y="1168400"/>
                  </a:cubicBezTo>
                  <a:cubicBezTo>
                    <a:pt x="1471613" y="1185333"/>
                    <a:pt x="1538288" y="1249892"/>
                    <a:pt x="1434571" y="1289050"/>
                  </a:cubicBezTo>
                  <a:cubicBezTo>
                    <a:pt x="1330854" y="1328208"/>
                    <a:pt x="983721" y="1390650"/>
                    <a:pt x="869421" y="1403350"/>
                  </a:cubicBezTo>
                  <a:cubicBezTo>
                    <a:pt x="755121" y="1416050"/>
                    <a:pt x="810154" y="1356783"/>
                    <a:pt x="748771" y="1365250"/>
                  </a:cubicBezTo>
                  <a:cubicBezTo>
                    <a:pt x="687388" y="1373717"/>
                    <a:pt x="572029" y="1436158"/>
                    <a:pt x="501121" y="1454150"/>
                  </a:cubicBezTo>
                  <a:cubicBezTo>
                    <a:pt x="430213" y="1472142"/>
                    <a:pt x="384704" y="1477433"/>
                    <a:pt x="323321" y="1473200"/>
                  </a:cubicBezTo>
                  <a:cubicBezTo>
                    <a:pt x="261938" y="1468967"/>
                    <a:pt x="139171" y="1443567"/>
                    <a:pt x="132821" y="1428750"/>
                  </a:cubicBezTo>
                  <a:cubicBezTo>
                    <a:pt x="126471" y="1413933"/>
                    <a:pt x="252413" y="1410758"/>
                    <a:pt x="285221" y="1384300"/>
                  </a:cubicBezTo>
                  <a:cubicBezTo>
                    <a:pt x="318029" y="1357842"/>
                    <a:pt x="332846" y="1333500"/>
                    <a:pt x="329671" y="1270000"/>
                  </a:cubicBezTo>
                  <a:cubicBezTo>
                    <a:pt x="326496" y="1206500"/>
                    <a:pt x="307446" y="1044575"/>
                    <a:pt x="266171" y="1003300"/>
                  </a:cubicBezTo>
                  <a:cubicBezTo>
                    <a:pt x="224896" y="962025"/>
                    <a:pt x="125413" y="1051983"/>
                    <a:pt x="82021" y="1022350"/>
                  </a:cubicBezTo>
                  <a:cubicBezTo>
                    <a:pt x="38629" y="992717"/>
                    <a:pt x="-18521" y="867833"/>
                    <a:pt x="5821" y="825500"/>
                  </a:cubicBezTo>
                  <a:cubicBezTo>
                    <a:pt x="30163" y="783167"/>
                    <a:pt x="181504" y="794808"/>
                    <a:pt x="228071" y="768350"/>
                  </a:cubicBezTo>
                  <a:cubicBezTo>
                    <a:pt x="274638" y="741892"/>
                    <a:pt x="265113" y="677333"/>
                    <a:pt x="285221" y="666750"/>
                  </a:cubicBezTo>
                  <a:cubicBezTo>
                    <a:pt x="305329" y="656167"/>
                    <a:pt x="348721" y="721783"/>
                    <a:pt x="348721" y="704850"/>
                  </a:cubicBezTo>
                  <a:cubicBezTo>
                    <a:pt x="348721" y="687917"/>
                    <a:pt x="284163" y="626533"/>
                    <a:pt x="285221" y="565150"/>
                  </a:cubicBezTo>
                  <a:cubicBezTo>
                    <a:pt x="286279" y="503767"/>
                    <a:pt x="332846" y="410633"/>
                    <a:pt x="355071" y="336550"/>
                  </a:cubicBezTo>
                  <a:cubicBezTo>
                    <a:pt x="377296" y="262467"/>
                    <a:pt x="381529" y="161925"/>
                    <a:pt x="418571" y="120650"/>
                  </a:cubicBezTo>
                  <a:cubicBezTo>
                    <a:pt x="455613" y="79375"/>
                    <a:pt x="538163" y="109008"/>
                    <a:pt x="577321" y="88900"/>
                  </a:cubicBezTo>
                  <a:cubicBezTo>
                    <a:pt x="616479" y="68792"/>
                    <a:pt x="635000" y="34396"/>
                    <a:pt x="653521" y="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  <p:sp>
          <p:nvSpPr>
            <p:cNvPr id="14" name="Forme libre : forme 13">
              <a:extLst>
                <a:ext uri="{FF2B5EF4-FFF2-40B4-BE49-F238E27FC236}">
                  <a16:creationId xmlns:a16="http://schemas.microsoft.com/office/drawing/2014/main" id="{4BEAE9BB-B4E2-4D9D-A0E1-3456242A1240}"/>
                </a:ext>
              </a:extLst>
            </p:cNvPr>
            <p:cNvSpPr/>
            <p:nvPr/>
          </p:nvSpPr>
          <p:spPr>
            <a:xfrm>
              <a:off x="3549650" y="692150"/>
              <a:ext cx="1968500" cy="1435100"/>
            </a:xfrm>
            <a:custGeom>
              <a:avLst/>
              <a:gdLst>
                <a:gd name="connsiteX0" fmla="*/ 0 w 1968500"/>
                <a:gd name="connsiteY0" fmla="*/ 1435100 h 1435100"/>
                <a:gd name="connsiteX1" fmla="*/ 57150 w 1968500"/>
                <a:gd name="connsiteY1" fmla="*/ 1314450 h 1435100"/>
                <a:gd name="connsiteX2" fmla="*/ 12700 w 1968500"/>
                <a:gd name="connsiteY2" fmla="*/ 1257300 h 1435100"/>
                <a:gd name="connsiteX3" fmla="*/ 76200 w 1968500"/>
                <a:gd name="connsiteY3" fmla="*/ 1149350 h 1435100"/>
                <a:gd name="connsiteX4" fmla="*/ 57150 w 1968500"/>
                <a:gd name="connsiteY4" fmla="*/ 1060450 h 1435100"/>
                <a:gd name="connsiteX5" fmla="*/ 234950 w 1968500"/>
                <a:gd name="connsiteY5" fmla="*/ 1206500 h 1435100"/>
                <a:gd name="connsiteX6" fmla="*/ 368300 w 1968500"/>
                <a:gd name="connsiteY6" fmla="*/ 1092200 h 1435100"/>
                <a:gd name="connsiteX7" fmla="*/ 514350 w 1968500"/>
                <a:gd name="connsiteY7" fmla="*/ 1035050 h 1435100"/>
                <a:gd name="connsiteX8" fmla="*/ 444500 w 1968500"/>
                <a:gd name="connsiteY8" fmla="*/ 863600 h 1435100"/>
                <a:gd name="connsiteX9" fmla="*/ 552450 w 1968500"/>
                <a:gd name="connsiteY9" fmla="*/ 749300 h 1435100"/>
                <a:gd name="connsiteX10" fmla="*/ 457200 w 1968500"/>
                <a:gd name="connsiteY10" fmla="*/ 596900 h 1435100"/>
                <a:gd name="connsiteX11" fmla="*/ 247650 w 1968500"/>
                <a:gd name="connsiteY11" fmla="*/ 482600 h 1435100"/>
                <a:gd name="connsiteX12" fmla="*/ 419100 w 1968500"/>
                <a:gd name="connsiteY12" fmla="*/ 457200 h 1435100"/>
                <a:gd name="connsiteX13" fmla="*/ 444500 w 1968500"/>
                <a:gd name="connsiteY13" fmla="*/ 298450 h 1435100"/>
                <a:gd name="connsiteX14" fmla="*/ 400050 w 1968500"/>
                <a:gd name="connsiteY14" fmla="*/ 203200 h 1435100"/>
                <a:gd name="connsiteX15" fmla="*/ 520700 w 1968500"/>
                <a:gd name="connsiteY15" fmla="*/ 196850 h 1435100"/>
                <a:gd name="connsiteX16" fmla="*/ 692150 w 1968500"/>
                <a:gd name="connsiteY16" fmla="*/ 247650 h 1435100"/>
                <a:gd name="connsiteX17" fmla="*/ 749300 w 1968500"/>
                <a:gd name="connsiteY17" fmla="*/ 234950 h 1435100"/>
                <a:gd name="connsiteX18" fmla="*/ 723900 w 1968500"/>
                <a:gd name="connsiteY18" fmla="*/ 177800 h 1435100"/>
                <a:gd name="connsiteX19" fmla="*/ 901700 w 1968500"/>
                <a:gd name="connsiteY19" fmla="*/ 152400 h 1435100"/>
                <a:gd name="connsiteX20" fmla="*/ 1028700 w 1968500"/>
                <a:gd name="connsiteY20" fmla="*/ 241300 h 1435100"/>
                <a:gd name="connsiteX21" fmla="*/ 1149350 w 1968500"/>
                <a:gd name="connsiteY21" fmla="*/ 241300 h 1435100"/>
                <a:gd name="connsiteX22" fmla="*/ 1371600 w 1968500"/>
                <a:gd name="connsiteY22" fmla="*/ 114300 h 1435100"/>
                <a:gd name="connsiteX23" fmla="*/ 1771650 w 1968500"/>
                <a:gd name="connsiteY23" fmla="*/ 101600 h 1435100"/>
                <a:gd name="connsiteX24" fmla="*/ 1968500 w 1968500"/>
                <a:gd name="connsiteY24" fmla="*/ 0 h 1435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968500" h="1435100">
                  <a:moveTo>
                    <a:pt x="0" y="1435100"/>
                  </a:moveTo>
                  <a:cubicBezTo>
                    <a:pt x="27516" y="1389591"/>
                    <a:pt x="55033" y="1344083"/>
                    <a:pt x="57150" y="1314450"/>
                  </a:cubicBezTo>
                  <a:cubicBezTo>
                    <a:pt x="59267" y="1284817"/>
                    <a:pt x="9525" y="1284817"/>
                    <a:pt x="12700" y="1257300"/>
                  </a:cubicBezTo>
                  <a:cubicBezTo>
                    <a:pt x="15875" y="1229783"/>
                    <a:pt x="68792" y="1182158"/>
                    <a:pt x="76200" y="1149350"/>
                  </a:cubicBezTo>
                  <a:cubicBezTo>
                    <a:pt x="83608" y="1116542"/>
                    <a:pt x="30692" y="1050925"/>
                    <a:pt x="57150" y="1060450"/>
                  </a:cubicBezTo>
                  <a:cubicBezTo>
                    <a:pt x="83608" y="1069975"/>
                    <a:pt x="183092" y="1201208"/>
                    <a:pt x="234950" y="1206500"/>
                  </a:cubicBezTo>
                  <a:cubicBezTo>
                    <a:pt x="286808" y="1211792"/>
                    <a:pt x="321733" y="1120775"/>
                    <a:pt x="368300" y="1092200"/>
                  </a:cubicBezTo>
                  <a:cubicBezTo>
                    <a:pt x="414867" y="1063625"/>
                    <a:pt x="501650" y="1073150"/>
                    <a:pt x="514350" y="1035050"/>
                  </a:cubicBezTo>
                  <a:cubicBezTo>
                    <a:pt x="527050" y="996950"/>
                    <a:pt x="438150" y="911225"/>
                    <a:pt x="444500" y="863600"/>
                  </a:cubicBezTo>
                  <a:cubicBezTo>
                    <a:pt x="450850" y="815975"/>
                    <a:pt x="550333" y="793750"/>
                    <a:pt x="552450" y="749300"/>
                  </a:cubicBezTo>
                  <a:cubicBezTo>
                    <a:pt x="554567" y="704850"/>
                    <a:pt x="508000" y="641350"/>
                    <a:pt x="457200" y="596900"/>
                  </a:cubicBezTo>
                  <a:cubicBezTo>
                    <a:pt x="406400" y="552450"/>
                    <a:pt x="254000" y="505883"/>
                    <a:pt x="247650" y="482600"/>
                  </a:cubicBezTo>
                  <a:cubicBezTo>
                    <a:pt x="241300" y="459317"/>
                    <a:pt x="386292" y="487892"/>
                    <a:pt x="419100" y="457200"/>
                  </a:cubicBezTo>
                  <a:cubicBezTo>
                    <a:pt x="451908" y="426508"/>
                    <a:pt x="447675" y="340783"/>
                    <a:pt x="444500" y="298450"/>
                  </a:cubicBezTo>
                  <a:cubicBezTo>
                    <a:pt x="441325" y="256117"/>
                    <a:pt x="387350" y="220133"/>
                    <a:pt x="400050" y="203200"/>
                  </a:cubicBezTo>
                  <a:cubicBezTo>
                    <a:pt x="412750" y="186267"/>
                    <a:pt x="472017" y="189442"/>
                    <a:pt x="520700" y="196850"/>
                  </a:cubicBezTo>
                  <a:cubicBezTo>
                    <a:pt x="569383" y="204258"/>
                    <a:pt x="654050" y="241300"/>
                    <a:pt x="692150" y="247650"/>
                  </a:cubicBezTo>
                  <a:cubicBezTo>
                    <a:pt x="730250" y="254000"/>
                    <a:pt x="744008" y="246592"/>
                    <a:pt x="749300" y="234950"/>
                  </a:cubicBezTo>
                  <a:cubicBezTo>
                    <a:pt x="754592" y="223308"/>
                    <a:pt x="698500" y="191558"/>
                    <a:pt x="723900" y="177800"/>
                  </a:cubicBezTo>
                  <a:cubicBezTo>
                    <a:pt x="749300" y="164042"/>
                    <a:pt x="850900" y="141817"/>
                    <a:pt x="901700" y="152400"/>
                  </a:cubicBezTo>
                  <a:cubicBezTo>
                    <a:pt x="952500" y="162983"/>
                    <a:pt x="987425" y="226483"/>
                    <a:pt x="1028700" y="241300"/>
                  </a:cubicBezTo>
                  <a:cubicBezTo>
                    <a:pt x="1069975" y="256117"/>
                    <a:pt x="1092200" y="262467"/>
                    <a:pt x="1149350" y="241300"/>
                  </a:cubicBezTo>
                  <a:cubicBezTo>
                    <a:pt x="1206500" y="220133"/>
                    <a:pt x="1267883" y="137583"/>
                    <a:pt x="1371600" y="114300"/>
                  </a:cubicBezTo>
                  <a:cubicBezTo>
                    <a:pt x="1475317" y="91017"/>
                    <a:pt x="1672167" y="120650"/>
                    <a:pt x="1771650" y="101600"/>
                  </a:cubicBezTo>
                  <a:cubicBezTo>
                    <a:pt x="1871133" y="82550"/>
                    <a:pt x="1919816" y="41275"/>
                    <a:pt x="1968500" y="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</p:grpSp>
      <p:sp>
        <p:nvSpPr>
          <p:cNvPr id="16" name="Forme libre : forme 15">
            <a:extLst>
              <a:ext uri="{FF2B5EF4-FFF2-40B4-BE49-F238E27FC236}">
                <a16:creationId xmlns:a16="http://schemas.microsoft.com/office/drawing/2014/main" id="{EEB2F3E0-154F-4066-8E25-50B79DF581A1}"/>
              </a:ext>
            </a:extLst>
          </p:cNvPr>
          <p:cNvSpPr/>
          <p:nvPr/>
        </p:nvSpPr>
        <p:spPr>
          <a:xfrm>
            <a:off x="6386513" y="1743075"/>
            <a:ext cx="1609792" cy="2833688"/>
          </a:xfrm>
          <a:custGeom>
            <a:avLst/>
            <a:gdLst>
              <a:gd name="connsiteX0" fmla="*/ 1314450 w 1609792"/>
              <a:gd name="connsiteY0" fmla="*/ 0 h 2833688"/>
              <a:gd name="connsiteX1" fmla="*/ 1223962 w 1609792"/>
              <a:gd name="connsiteY1" fmla="*/ 114300 h 2833688"/>
              <a:gd name="connsiteX2" fmla="*/ 1095375 w 1609792"/>
              <a:gd name="connsiteY2" fmla="*/ 52388 h 2833688"/>
              <a:gd name="connsiteX3" fmla="*/ 1028700 w 1609792"/>
              <a:gd name="connsiteY3" fmla="*/ 128588 h 2833688"/>
              <a:gd name="connsiteX4" fmla="*/ 1071562 w 1609792"/>
              <a:gd name="connsiteY4" fmla="*/ 400050 h 2833688"/>
              <a:gd name="connsiteX5" fmla="*/ 923925 w 1609792"/>
              <a:gd name="connsiteY5" fmla="*/ 328613 h 2833688"/>
              <a:gd name="connsiteX6" fmla="*/ 800100 w 1609792"/>
              <a:gd name="connsiteY6" fmla="*/ 328613 h 2833688"/>
              <a:gd name="connsiteX7" fmla="*/ 804862 w 1609792"/>
              <a:gd name="connsiteY7" fmla="*/ 266700 h 2833688"/>
              <a:gd name="connsiteX8" fmla="*/ 742950 w 1609792"/>
              <a:gd name="connsiteY8" fmla="*/ 252413 h 2833688"/>
              <a:gd name="connsiteX9" fmla="*/ 566737 w 1609792"/>
              <a:gd name="connsiteY9" fmla="*/ 381000 h 2833688"/>
              <a:gd name="connsiteX10" fmla="*/ 385762 w 1609792"/>
              <a:gd name="connsiteY10" fmla="*/ 219075 h 2833688"/>
              <a:gd name="connsiteX11" fmla="*/ 280987 w 1609792"/>
              <a:gd name="connsiteY11" fmla="*/ 219075 h 2833688"/>
              <a:gd name="connsiteX12" fmla="*/ 95250 w 1609792"/>
              <a:gd name="connsiteY12" fmla="*/ 342900 h 2833688"/>
              <a:gd name="connsiteX13" fmla="*/ 19050 w 1609792"/>
              <a:gd name="connsiteY13" fmla="*/ 490538 h 2833688"/>
              <a:gd name="connsiteX14" fmla="*/ 85725 w 1609792"/>
              <a:gd name="connsiteY14" fmla="*/ 609600 h 2833688"/>
              <a:gd name="connsiteX15" fmla="*/ 0 w 1609792"/>
              <a:gd name="connsiteY15" fmla="*/ 771525 h 2833688"/>
              <a:gd name="connsiteX16" fmla="*/ 85725 w 1609792"/>
              <a:gd name="connsiteY16" fmla="*/ 857250 h 2833688"/>
              <a:gd name="connsiteX17" fmla="*/ 52387 w 1609792"/>
              <a:gd name="connsiteY17" fmla="*/ 962025 h 2833688"/>
              <a:gd name="connsiteX18" fmla="*/ 185737 w 1609792"/>
              <a:gd name="connsiteY18" fmla="*/ 1047750 h 2833688"/>
              <a:gd name="connsiteX19" fmla="*/ 314325 w 1609792"/>
              <a:gd name="connsiteY19" fmla="*/ 1014413 h 2833688"/>
              <a:gd name="connsiteX20" fmla="*/ 423862 w 1609792"/>
              <a:gd name="connsiteY20" fmla="*/ 1114425 h 2833688"/>
              <a:gd name="connsiteX21" fmla="*/ 557212 w 1609792"/>
              <a:gd name="connsiteY21" fmla="*/ 1119188 h 2833688"/>
              <a:gd name="connsiteX22" fmla="*/ 714375 w 1609792"/>
              <a:gd name="connsiteY22" fmla="*/ 1243013 h 2833688"/>
              <a:gd name="connsiteX23" fmla="*/ 790575 w 1609792"/>
              <a:gd name="connsiteY23" fmla="*/ 1357313 h 2833688"/>
              <a:gd name="connsiteX24" fmla="*/ 938212 w 1609792"/>
              <a:gd name="connsiteY24" fmla="*/ 1362075 h 2833688"/>
              <a:gd name="connsiteX25" fmla="*/ 1062037 w 1609792"/>
              <a:gd name="connsiteY25" fmla="*/ 1471613 h 2833688"/>
              <a:gd name="connsiteX26" fmla="*/ 1162050 w 1609792"/>
              <a:gd name="connsiteY26" fmla="*/ 1419225 h 2833688"/>
              <a:gd name="connsiteX27" fmla="*/ 1171575 w 1609792"/>
              <a:gd name="connsiteY27" fmla="*/ 1524000 h 2833688"/>
              <a:gd name="connsiteX28" fmla="*/ 1257300 w 1609792"/>
              <a:gd name="connsiteY28" fmla="*/ 1695450 h 2833688"/>
              <a:gd name="connsiteX29" fmla="*/ 1195387 w 1609792"/>
              <a:gd name="connsiteY29" fmla="*/ 1757363 h 2833688"/>
              <a:gd name="connsiteX30" fmla="*/ 1281112 w 1609792"/>
              <a:gd name="connsiteY30" fmla="*/ 1981200 h 2833688"/>
              <a:gd name="connsiteX31" fmla="*/ 1343025 w 1609792"/>
              <a:gd name="connsiteY31" fmla="*/ 2038350 h 2833688"/>
              <a:gd name="connsiteX32" fmla="*/ 1228725 w 1609792"/>
              <a:gd name="connsiteY32" fmla="*/ 2214563 h 2833688"/>
              <a:gd name="connsiteX33" fmla="*/ 1347787 w 1609792"/>
              <a:gd name="connsiteY33" fmla="*/ 2252663 h 2833688"/>
              <a:gd name="connsiteX34" fmla="*/ 1438275 w 1609792"/>
              <a:gd name="connsiteY34" fmla="*/ 2176463 h 2833688"/>
              <a:gd name="connsiteX35" fmla="*/ 1576387 w 1609792"/>
              <a:gd name="connsiteY35" fmla="*/ 2390775 h 2833688"/>
              <a:gd name="connsiteX36" fmla="*/ 1524000 w 1609792"/>
              <a:gd name="connsiteY36" fmla="*/ 2452688 h 2833688"/>
              <a:gd name="connsiteX37" fmla="*/ 1609725 w 1609792"/>
              <a:gd name="connsiteY37" fmla="*/ 2619375 h 2833688"/>
              <a:gd name="connsiteX38" fmla="*/ 1538287 w 1609792"/>
              <a:gd name="connsiteY38" fmla="*/ 2728913 h 2833688"/>
              <a:gd name="connsiteX39" fmla="*/ 1533525 w 1609792"/>
              <a:gd name="connsiteY39" fmla="*/ 2833688 h 28336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1609792" h="2833688">
                <a:moveTo>
                  <a:pt x="1314450" y="0"/>
                </a:moveTo>
                <a:cubicBezTo>
                  <a:pt x="1287462" y="52784"/>
                  <a:pt x="1260474" y="105569"/>
                  <a:pt x="1223962" y="114300"/>
                </a:cubicBezTo>
                <a:cubicBezTo>
                  <a:pt x="1187449" y="123031"/>
                  <a:pt x="1127919" y="50007"/>
                  <a:pt x="1095375" y="52388"/>
                </a:cubicBezTo>
                <a:cubicBezTo>
                  <a:pt x="1062831" y="54769"/>
                  <a:pt x="1032669" y="70644"/>
                  <a:pt x="1028700" y="128588"/>
                </a:cubicBezTo>
                <a:cubicBezTo>
                  <a:pt x="1024731" y="186532"/>
                  <a:pt x="1089024" y="366713"/>
                  <a:pt x="1071562" y="400050"/>
                </a:cubicBezTo>
                <a:cubicBezTo>
                  <a:pt x="1054100" y="433387"/>
                  <a:pt x="969169" y="340519"/>
                  <a:pt x="923925" y="328613"/>
                </a:cubicBezTo>
                <a:cubicBezTo>
                  <a:pt x="878681" y="316707"/>
                  <a:pt x="819944" y="338932"/>
                  <a:pt x="800100" y="328613"/>
                </a:cubicBezTo>
                <a:cubicBezTo>
                  <a:pt x="780256" y="318294"/>
                  <a:pt x="814387" y="279400"/>
                  <a:pt x="804862" y="266700"/>
                </a:cubicBezTo>
                <a:cubicBezTo>
                  <a:pt x="795337" y="254000"/>
                  <a:pt x="782638" y="233363"/>
                  <a:pt x="742950" y="252413"/>
                </a:cubicBezTo>
                <a:cubicBezTo>
                  <a:pt x="703262" y="271463"/>
                  <a:pt x="626268" y="386556"/>
                  <a:pt x="566737" y="381000"/>
                </a:cubicBezTo>
                <a:cubicBezTo>
                  <a:pt x="507206" y="375444"/>
                  <a:pt x="433387" y="246062"/>
                  <a:pt x="385762" y="219075"/>
                </a:cubicBezTo>
                <a:cubicBezTo>
                  <a:pt x="338137" y="192088"/>
                  <a:pt x="329406" y="198438"/>
                  <a:pt x="280987" y="219075"/>
                </a:cubicBezTo>
                <a:cubicBezTo>
                  <a:pt x="232568" y="239712"/>
                  <a:pt x="138906" y="297656"/>
                  <a:pt x="95250" y="342900"/>
                </a:cubicBezTo>
                <a:cubicBezTo>
                  <a:pt x="51594" y="388144"/>
                  <a:pt x="20637" y="446088"/>
                  <a:pt x="19050" y="490538"/>
                </a:cubicBezTo>
                <a:cubicBezTo>
                  <a:pt x="17462" y="534988"/>
                  <a:pt x="88900" y="562769"/>
                  <a:pt x="85725" y="609600"/>
                </a:cubicBezTo>
                <a:cubicBezTo>
                  <a:pt x="82550" y="656431"/>
                  <a:pt x="0" y="730250"/>
                  <a:pt x="0" y="771525"/>
                </a:cubicBezTo>
                <a:cubicBezTo>
                  <a:pt x="0" y="812800"/>
                  <a:pt x="76994" y="825500"/>
                  <a:pt x="85725" y="857250"/>
                </a:cubicBezTo>
                <a:cubicBezTo>
                  <a:pt x="94456" y="889000"/>
                  <a:pt x="35718" y="930275"/>
                  <a:pt x="52387" y="962025"/>
                </a:cubicBezTo>
                <a:cubicBezTo>
                  <a:pt x="69056" y="993775"/>
                  <a:pt x="142081" y="1039019"/>
                  <a:pt x="185737" y="1047750"/>
                </a:cubicBezTo>
                <a:cubicBezTo>
                  <a:pt x="229393" y="1056481"/>
                  <a:pt x="274637" y="1003301"/>
                  <a:pt x="314325" y="1014413"/>
                </a:cubicBezTo>
                <a:cubicBezTo>
                  <a:pt x="354012" y="1025526"/>
                  <a:pt x="383381" y="1096963"/>
                  <a:pt x="423862" y="1114425"/>
                </a:cubicBezTo>
                <a:cubicBezTo>
                  <a:pt x="464343" y="1131887"/>
                  <a:pt x="508793" y="1097757"/>
                  <a:pt x="557212" y="1119188"/>
                </a:cubicBezTo>
                <a:cubicBezTo>
                  <a:pt x="605631" y="1140619"/>
                  <a:pt x="675481" y="1203325"/>
                  <a:pt x="714375" y="1243013"/>
                </a:cubicBezTo>
                <a:cubicBezTo>
                  <a:pt x="753269" y="1282701"/>
                  <a:pt x="753269" y="1337469"/>
                  <a:pt x="790575" y="1357313"/>
                </a:cubicBezTo>
                <a:cubicBezTo>
                  <a:pt x="827881" y="1377157"/>
                  <a:pt x="892968" y="1343025"/>
                  <a:pt x="938212" y="1362075"/>
                </a:cubicBezTo>
                <a:cubicBezTo>
                  <a:pt x="983456" y="1381125"/>
                  <a:pt x="1024731" y="1462088"/>
                  <a:pt x="1062037" y="1471613"/>
                </a:cubicBezTo>
                <a:cubicBezTo>
                  <a:pt x="1099343" y="1481138"/>
                  <a:pt x="1143794" y="1410494"/>
                  <a:pt x="1162050" y="1419225"/>
                </a:cubicBezTo>
                <a:cubicBezTo>
                  <a:pt x="1180306" y="1427956"/>
                  <a:pt x="1155700" y="1477963"/>
                  <a:pt x="1171575" y="1524000"/>
                </a:cubicBezTo>
                <a:cubicBezTo>
                  <a:pt x="1187450" y="1570038"/>
                  <a:pt x="1253331" y="1656556"/>
                  <a:pt x="1257300" y="1695450"/>
                </a:cubicBezTo>
                <a:cubicBezTo>
                  <a:pt x="1261269" y="1734344"/>
                  <a:pt x="1191418" y="1709738"/>
                  <a:pt x="1195387" y="1757363"/>
                </a:cubicBezTo>
                <a:cubicBezTo>
                  <a:pt x="1199356" y="1804988"/>
                  <a:pt x="1256506" y="1934369"/>
                  <a:pt x="1281112" y="1981200"/>
                </a:cubicBezTo>
                <a:cubicBezTo>
                  <a:pt x="1305718" y="2028031"/>
                  <a:pt x="1351756" y="1999456"/>
                  <a:pt x="1343025" y="2038350"/>
                </a:cubicBezTo>
                <a:cubicBezTo>
                  <a:pt x="1334294" y="2077244"/>
                  <a:pt x="1227931" y="2178844"/>
                  <a:pt x="1228725" y="2214563"/>
                </a:cubicBezTo>
                <a:cubicBezTo>
                  <a:pt x="1229519" y="2250282"/>
                  <a:pt x="1312862" y="2259013"/>
                  <a:pt x="1347787" y="2252663"/>
                </a:cubicBezTo>
                <a:cubicBezTo>
                  <a:pt x="1382712" y="2246313"/>
                  <a:pt x="1400175" y="2153444"/>
                  <a:pt x="1438275" y="2176463"/>
                </a:cubicBezTo>
                <a:cubicBezTo>
                  <a:pt x="1476375" y="2199482"/>
                  <a:pt x="1562100" y="2344738"/>
                  <a:pt x="1576387" y="2390775"/>
                </a:cubicBezTo>
                <a:cubicBezTo>
                  <a:pt x="1590674" y="2436812"/>
                  <a:pt x="1518444" y="2414588"/>
                  <a:pt x="1524000" y="2452688"/>
                </a:cubicBezTo>
                <a:cubicBezTo>
                  <a:pt x="1529556" y="2490788"/>
                  <a:pt x="1607344" y="2573338"/>
                  <a:pt x="1609725" y="2619375"/>
                </a:cubicBezTo>
                <a:cubicBezTo>
                  <a:pt x="1612106" y="2665412"/>
                  <a:pt x="1550987" y="2693194"/>
                  <a:pt x="1538287" y="2728913"/>
                </a:cubicBezTo>
                <a:cubicBezTo>
                  <a:pt x="1525587" y="2764632"/>
                  <a:pt x="1529556" y="2799160"/>
                  <a:pt x="1533525" y="2833688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7" name="Forme libre : forme 16">
            <a:extLst>
              <a:ext uri="{FF2B5EF4-FFF2-40B4-BE49-F238E27FC236}">
                <a16:creationId xmlns:a16="http://schemas.microsoft.com/office/drawing/2014/main" id="{6B897376-6770-4E5A-9E1D-3002D87E2B1B}"/>
              </a:ext>
            </a:extLst>
          </p:cNvPr>
          <p:cNvSpPr/>
          <p:nvPr/>
        </p:nvSpPr>
        <p:spPr>
          <a:xfrm>
            <a:off x="5562410" y="1019175"/>
            <a:ext cx="1024052" cy="981075"/>
          </a:xfrm>
          <a:custGeom>
            <a:avLst/>
            <a:gdLst>
              <a:gd name="connsiteX0" fmla="*/ 352615 w 1024052"/>
              <a:gd name="connsiteY0" fmla="*/ 0 h 981075"/>
              <a:gd name="connsiteX1" fmla="*/ 385953 w 1024052"/>
              <a:gd name="connsiteY1" fmla="*/ 147638 h 981075"/>
              <a:gd name="connsiteX2" fmla="*/ 433578 w 1024052"/>
              <a:gd name="connsiteY2" fmla="*/ 223838 h 981075"/>
              <a:gd name="connsiteX3" fmla="*/ 14478 w 1024052"/>
              <a:gd name="connsiteY3" fmla="*/ 481013 h 981075"/>
              <a:gd name="connsiteX4" fmla="*/ 128778 w 1024052"/>
              <a:gd name="connsiteY4" fmla="*/ 547688 h 981075"/>
              <a:gd name="connsiteX5" fmla="*/ 443103 w 1024052"/>
              <a:gd name="connsiteY5" fmla="*/ 623888 h 981075"/>
              <a:gd name="connsiteX6" fmla="*/ 666940 w 1024052"/>
              <a:gd name="connsiteY6" fmla="*/ 923925 h 981075"/>
              <a:gd name="connsiteX7" fmla="*/ 814578 w 1024052"/>
              <a:gd name="connsiteY7" fmla="*/ 790575 h 981075"/>
              <a:gd name="connsiteX8" fmla="*/ 900303 w 1024052"/>
              <a:gd name="connsiteY8" fmla="*/ 900113 h 981075"/>
              <a:gd name="connsiteX9" fmla="*/ 1009840 w 1024052"/>
              <a:gd name="connsiteY9" fmla="*/ 857250 h 981075"/>
              <a:gd name="connsiteX10" fmla="*/ 1019365 w 1024052"/>
              <a:gd name="connsiteY10" fmla="*/ 981075 h 981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024052" h="981075">
                <a:moveTo>
                  <a:pt x="352615" y="0"/>
                </a:moveTo>
                <a:cubicBezTo>
                  <a:pt x="362537" y="55166"/>
                  <a:pt x="372459" y="110332"/>
                  <a:pt x="385953" y="147638"/>
                </a:cubicBezTo>
                <a:cubicBezTo>
                  <a:pt x="399447" y="184944"/>
                  <a:pt x="495491" y="168276"/>
                  <a:pt x="433578" y="223838"/>
                </a:cubicBezTo>
                <a:cubicBezTo>
                  <a:pt x="371666" y="279401"/>
                  <a:pt x="65278" y="427038"/>
                  <a:pt x="14478" y="481013"/>
                </a:cubicBezTo>
                <a:cubicBezTo>
                  <a:pt x="-36322" y="534988"/>
                  <a:pt x="57341" y="523876"/>
                  <a:pt x="128778" y="547688"/>
                </a:cubicBezTo>
                <a:cubicBezTo>
                  <a:pt x="200215" y="571500"/>
                  <a:pt x="353409" y="561182"/>
                  <a:pt x="443103" y="623888"/>
                </a:cubicBezTo>
                <a:cubicBezTo>
                  <a:pt x="532797" y="686594"/>
                  <a:pt x="605028" y="896144"/>
                  <a:pt x="666940" y="923925"/>
                </a:cubicBezTo>
                <a:cubicBezTo>
                  <a:pt x="728852" y="951706"/>
                  <a:pt x="775684" y="794544"/>
                  <a:pt x="814578" y="790575"/>
                </a:cubicBezTo>
                <a:cubicBezTo>
                  <a:pt x="853472" y="786606"/>
                  <a:pt x="867759" y="889001"/>
                  <a:pt x="900303" y="900113"/>
                </a:cubicBezTo>
                <a:cubicBezTo>
                  <a:pt x="932847" y="911225"/>
                  <a:pt x="989996" y="843756"/>
                  <a:pt x="1009840" y="857250"/>
                </a:cubicBezTo>
                <a:cubicBezTo>
                  <a:pt x="1029684" y="870744"/>
                  <a:pt x="1024524" y="925909"/>
                  <a:pt x="1019365" y="981075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8" name="Forme libre : forme 17">
            <a:extLst>
              <a:ext uri="{FF2B5EF4-FFF2-40B4-BE49-F238E27FC236}">
                <a16:creationId xmlns:a16="http://schemas.microsoft.com/office/drawing/2014/main" id="{20498A84-F3E1-452B-9923-BAD59EE2CD91}"/>
              </a:ext>
            </a:extLst>
          </p:cNvPr>
          <p:cNvSpPr/>
          <p:nvPr/>
        </p:nvSpPr>
        <p:spPr>
          <a:xfrm>
            <a:off x="4067175" y="1719263"/>
            <a:ext cx="2319338" cy="1011041"/>
          </a:xfrm>
          <a:custGeom>
            <a:avLst/>
            <a:gdLst>
              <a:gd name="connsiteX0" fmla="*/ 0 w 2319338"/>
              <a:gd name="connsiteY0" fmla="*/ 0 h 1011041"/>
              <a:gd name="connsiteX1" fmla="*/ 119063 w 2319338"/>
              <a:gd name="connsiteY1" fmla="*/ 80962 h 1011041"/>
              <a:gd name="connsiteX2" fmla="*/ 157163 w 2319338"/>
              <a:gd name="connsiteY2" fmla="*/ 228600 h 1011041"/>
              <a:gd name="connsiteX3" fmla="*/ 247650 w 2319338"/>
              <a:gd name="connsiteY3" fmla="*/ 214312 h 1011041"/>
              <a:gd name="connsiteX4" fmla="*/ 271463 w 2319338"/>
              <a:gd name="connsiteY4" fmla="*/ 123825 h 1011041"/>
              <a:gd name="connsiteX5" fmla="*/ 319088 w 2319338"/>
              <a:gd name="connsiteY5" fmla="*/ 223837 h 1011041"/>
              <a:gd name="connsiteX6" fmla="*/ 442913 w 2319338"/>
              <a:gd name="connsiteY6" fmla="*/ 247650 h 1011041"/>
              <a:gd name="connsiteX7" fmla="*/ 490538 w 2319338"/>
              <a:gd name="connsiteY7" fmla="*/ 104775 h 1011041"/>
              <a:gd name="connsiteX8" fmla="*/ 619125 w 2319338"/>
              <a:gd name="connsiteY8" fmla="*/ 28575 h 1011041"/>
              <a:gd name="connsiteX9" fmla="*/ 681038 w 2319338"/>
              <a:gd name="connsiteY9" fmla="*/ 133350 h 1011041"/>
              <a:gd name="connsiteX10" fmla="*/ 795338 w 2319338"/>
              <a:gd name="connsiteY10" fmla="*/ 223837 h 1011041"/>
              <a:gd name="connsiteX11" fmla="*/ 909638 w 2319338"/>
              <a:gd name="connsiteY11" fmla="*/ 419100 h 1011041"/>
              <a:gd name="connsiteX12" fmla="*/ 1100138 w 2319338"/>
              <a:gd name="connsiteY12" fmla="*/ 690562 h 1011041"/>
              <a:gd name="connsiteX13" fmla="*/ 1404938 w 2319338"/>
              <a:gd name="connsiteY13" fmla="*/ 576262 h 1011041"/>
              <a:gd name="connsiteX14" fmla="*/ 1528763 w 2319338"/>
              <a:gd name="connsiteY14" fmla="*/ 733425 h 1011041"/>
              <a:gd name="connsiteX15" fmla="*/ 1733550 w 2319338"/>
              <a:gd name="connsiteY15" fmla="*/ 619125 h 1011041"/>
              <a:gd name="connsiteX16" fmla="*/ 1819275 w 2319338"/>
              <a:gd name="connsiteY16" fmla="*/ 771525 h 1011041"/>
              <a:gd name="connsiteX17" fmla="*/ 1776413 w 2319338"/>
              <a:gd name="connsiteY17" fmla="*/ 957262 h 1011041"/>
              <a:gd name="connsiteX18" fmla="*/ 1828800 w 2319338"/>
              <a:gd name="connsiteY18" fmla="*/ 1004887 h 1011041"/>
              <a:gd name="connsiteX19" fmla="*/ 2095500 w 2319338"/>
              <a:gd name="connsiteY19" fmla="*/ 842962 h 1011041"/>
              <a:gd name="connsiteX20" fmla="*/ 2176463 w 2319338"/>
              <a:gd name="connsiteY20" fmla="*/ 900112 h 1011041"/>
              <a:gd name="connsiteX21" fmla="*/ 2295525 w 2319338"/>
              <a:gd name="connsiteY21" fmla="*/ 862012 h 1011041"/>
              <a:gd name="connsiteX22" fmla="*/ 2319338 w 2319338"/>
              <a:gd name="connsiteY22" fmla="*/ 795337 h 10110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2319338" h="1011041">
                <a:moveTo>
                  <a:pt x="0" y="0"/>
                </a:moveTo>
                <a:cubicBezTo>
                  <a:pt x="46434" y="21431"/>
                  <a:pt x="92869" y="42862"/>
                  <a:pt x="119063" y="80962"/>
                </a:cubicBezTo>
                <a:cubicBezTo>
                  <a:pt x="145257" y="119062"/>
                  <a:pt x="135732" y="206375"/>
                  <a:pt x="157163" y="228600"/>
                </a:cubicBezTo>
                <a:cubicBezTo>
                  <a:pt x="178594" y="250825"/>
                  <a:pt x="228600" y="231774"/>
                  <a:pt x="247650" y="214312"/>
                </a:cubicBezTo>
                <a:cubicBezTo>
                  <a:pt x="266700" y="196850"/>
                  <a:pt x="259557" y="122238"/>
                  <a:pt x="271463" y="123825"/>
                </a:cubicBezTo>
                <a:cubicBezTo>
                  <a:pt x="283369" y="125412"/>
                  <a:pt x="290513" y="203200"/>
                  <a:pt x="319088" y="223837"/>
                </a:cubicBezTo>
                <a:cubicBezTo>
                  <a:pt x="347663" y="244474"/>
                  <a:pt x="414338" y="267494"/>
                  <a:pt x="442913" y="247650"/>
                </a:cubicBezTo>
                <a:cubicBezTo>
                  <a:pt x="471488" y="227806"/>
                  <a:pt x="461169" y="141287"/>
                  <a:pt x="490538" y="104775"/>
                </a:cubicBezTo>
                <a:cubicBezTo>
                  <a:pt x="519907" y="68263"/>
                  <a:pt x="587375" y="23813"/>
                  <a:pt x="619125" y="28575"/>
                </a:cubicBezTo>
                <a:cubicBezTo>
                  <a:pt x="650875" y="33337"/>
                  <a:pt x="651669" y="100806"/>
                  <a:pt x="681038" y="133350"/>
                </a:cubicBezTo>
                <a:cubicBezTo>
                  <a:pt x="710407" y="165894"/>
                  <a:pt x="757238" y="176212"/>
                  <a:pt x="795338" y="223837"/>
                </a:cubicBezTo>
                <a:cubicBezTo>
                  <a:pt x="833438" y="271462"/>
                  <a:pt x="858838" y="341313"/>
                  <a:pt x="909638" y="419100"/>
                </a:cubicBezTo>
                <a:cubicBezTo>
                  <a:pt x="960438" y="496888"/>
                  <a:pt x="1017588" y="664368"/>
                  <a:pt x="1100138" y="690562"/>
                </a:cubicBezTo>
                <a:cubicBezTo>
                  <a:pt x="1182688" y="716756"/>
                  <a:pt x="1333501" y="569118"/>
                  <a:pt x="1404938" y="576262"/>
                </a:cubicBezTo>
                <a:cubicBezTo>
                  <a:pt x="1476375" y="583406"/>
                  <a:pt x="1473994" y="726281"/>
                  <a:pt x="1528763" y="733425"/>
                </a:cubicBezTo>
                <a:cubicBezTo>
                  <a:pt x="1583532" y="740569"/>
                  <a:pt x="1685131" y="612775"/>
                  <a:pt x="1733550" y="619125"/>
                </a:cubicBezTo>
                <a:cubicBezTo>
                  <a:pt x="1781969" y="625475"/>
                  <a:pt x="1812131" y="715169"/>
                  <a:pt x="1819275" y="771525"/>
                </a:cubicBezTo>
                <a:cubicBezTo>
                  <a:pt x="1826419" y="827881"/>
                  <a:pt x="1774825" y="918368"/>
                  <a:pt x="1776413" y="957262"/>
                </a:cubicBezTo>
                <a:cubicBezTo>
                  <a:pt x="1778001" y="996156"/>
                  <a:pt x="1775619" y="1023937"/>
                  <a:pt x="1828800" y="1004887"/>
                </a:cubicBezTo>
                <a:cubicBezTo>
                  <a:pt x="1881981" y="985837"/>
                  <a:pt x="2037556" y="860425"/>
                  <a:pt x="2095500" y="842962"/>
                </a:cubicBezTo>
                <a:cubicBezTo>
                  <a:pt x="2153444" y="825500"/>
                  <a:pt x="2143126" y="896937"/>
                  <a:pt x="2176463" y="900112"/>
                </a:cubicBezTo>
                <a:cubicBezTo>
                  <a:pt x="2209800" y="903287"/>
                  <a:pt x="2271713" y="879474"/>
                  <a:pt x="2295525" y="862012"/>
                </a:cubicBezTo>
                <a:cubicBezTo>
                  <a:pt x="2319337" y="844550"/>
                  <a:pt x="2319337" y="819943"/>
                  <a:pt x="2319338" y="795337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9" name="Forme libre : forme 18">
            <a:extLst>
              <a:ext uri="{FF2B5EF4-FFF2-40B4-BE49-F238E27FC236}">
                <a16:creationId xmlns:a16="http://schemas.microsoft.com/office/drawing/2014/main" id="{8FBAC746-697B-4F02-AFF8-DF8C4C25D370}"/>
              </a:ext>
            </a:extLst>
          </p:cNvPr>
          <p:cNvSpPr/>
          <p:nvPr/>
        </p:nvSpPr>
        <p:spPr>
          <a:xfrm>
            <a:off x="4846088" y="2724150"/>
            <a:ext cx="2826300" cy="1924050"/>
          </a:xfrm>
          <a:custGeom>
            <a:avLst/>
            <a:gdLst>
              <a:gd name="connsiteX0" fmla="*/ 1049887 w 2826300"/>
              <a:gd name="connsiteY0" fmla="*/ 0 h 1924050"/>
              <a:gd name="connsiteX1" fmla="*/ 983212 w 2826300"/>
              <a:gd name="connsiteY1" fmla="*/ 95250 h 1924050"/>
              <a:gd name="connsiteX2" fmla="*/ 1087987 w 2826300"/>
              <a:gd name="connsiteY2" fmla="*/ 219075 h 1924050"/>
              <a:gd name="connsiteX3" fmla="*/ 916537 w 2826300"/>
              <a:gd name="connsiteY3" fmla="*/ 342900 h 1924050"/>
              <a:gd name="connsiteX4" fmla="*/ 654600 w 2826300"/>
              <a:gd name="connsiteY4" fmla="*/ 528638 h 1924050"/>
              <a:gd name="connsiteX5" fmla="*/ 530775 w 2826300"/>
              <a:gd name="connsiteY5" fmla="*/ 423863 h 1924050"/>
              <a:gd name="connsiteX6" fmla="*/ 364087 w 2826300"/>
              <a:gd name="connsiteY6" fmla="*/ 257175 h 1924050"/>
              <a:gd name="connsiteX7" fmla="*/ 178350 w 2826300"/>
              <a:gd name="connsiteY7" fmla="*/ 400050 h 1924050"/>
              <a:gd name="connsiteX8" fmla="*/ 6900 w 2826300"/>
              <a:gd name="connsiteY8" fmla="*/ 490538 h 1924050"/>
              <a:gd name="connsiteX9" fmla="*/ 45000 w 2826300"/>
              <a:gd name="connsiteY9" fmla="*/ 661988 h 1924050"/>
              <a:gd name="connsiteX10" fmla="*/ 149775 w 2826300"/>
              <a:gd name="connsiteY10" fmla="*/ 647700 h 1924050"/>
              <a:gd name="connsiteX11" fmla="*/ 206925 w 2826300"/>
              <a:gd name="connsiteY11" fmla="*/ 723900 h 1924050"/>
              <a:gd name="connsiteX12" fmla="*/ 106912 w 2826300"/>
              <a:gd name="connsiteY12" fmla="*/ 766763 h 1924050"/>
              <a:gd name="connsiteX13" fmla="*/ 178350 w 2826300"/>
              <a:gd name="connsiteY13" fmla="*/ 981075 h 1924050"/>
              <a:gd name="connsiteX14" fmla="*/ 159300 w 2826300"/>
              <a:gd name="connsiteY14" fmla="*/ 1042988 h 1924050"/>
              <a:gd name="connsiteX15" fmla="*/ 316462 w 2826300"/>
              <a:gd name="connsiteY15" fmla="*/ 1333500 h 1924050"/>
              <a:gd name="connsiteX16" fmla="*/ 449812 w 2826300"/>
              <a:gd name="connsiteY16" fmla="*/ 1271588 h 1924050"/>
              <a:gd name="connsiteX17" fmla="*/ 416475 w 2826300"/>
              <a:gd name="connsiteY17" fmla="*/ 1176338 h 1924050"/>
              <a:gd name="connsiteX18" fmla="*/ 530775 w 2826300"/>
              <a:gd name="connsiteY18" fmla="*/ 1066800 h 1924050"/>
              <a:gd name="connsiteX19" fmla="*/ 740325 w 2826300"/>
              <a:gd name="connsiteY19" fmla="*/ 985838 h 1924050"/>
              <a:gd name="connsiteX20" fmla="*/ 807000 w 2826300"/>
              <a:gd name="connsiteY20" fmla="*/ 885825 h 1924050"/>
              <a:gd name="connsiteX21" fmla="*/ 949875 w 2826300"/>
              <a:gd name="connsiteY21" fmla="*/ 1138238 h 1924050"/>
              <a:gd name="connsiteX22" fmla="*/ 1007025 w 2826300"/>
              <a:gd name="connsiteY22" fmla="*/ 1095375 h 1924050"/>
              <a:gd name="connsiteX23" fmla="*/ 1126087 w 2826300"/>
              <a:gd name="connsiteY23" fmla="*/ 1362075 h 1924050"/>
              <a:gd name="connsiteX24" fmla="*/ 1164187 w 2826300"/>
              <a:gd name="connsiteY24" fmla="*/ 1214438 h 1924050"/>
              <a:gd name="connsiteX25" fmla="*/ 1297537 w 2826300"/>
              <a:gd name="connsiteY25" fmla="*/ 1347788 h 1924050"/>
              <a:gd name="connsiteX26" fmla="*/ 1468987 w 2826300"/>
              <a:gd name="connsiteY26" fmla="*/ 1414463 h 1924050"/>
              <a:gd name="connsiteX27" fmla="*/ 1669012 w 2826300"/>
              <a:gd name="connsiteY27" fmla="*/ 1400175 h 1924050"/>
              <a:gd name="connsiteX28" fmla="*/ 1921425 w 2826300"/>
              <a:gd name="connsiteY28" fmla="*/ 1485900 h 1924050"/>
              <a:gd name="connsiteX29" fmla="*/ 2030962 w 2826300"/>
              <a:gd name="connsiteY29" fmla="*/ 1485900 h 1924050"/>
              <a:gd name="connsiteX30" fmla="*/ 2292900 w 2826300"/>
              <a:gd name="connsiteY30" fmla="*/ 1714500 h 1924050"/>
              <a:gd name="connsiteX31" fmla="*/ 2373862 w 2826300"/>
              <a:gd name="connsiteY31" fmla="*/ 1733550 h 1924050"/>
              <a:gd name="connsiteX32" fmla="*/ 2445300 w 2826300"/>
              <a:gd name="connsiteY32" fmla="*/ 1728788 h 1924050"/>
              <a:gd name="connsiteX33" fmla="*/ 2702475 w 2826300"/>
              <a:gd name="connsiteY33" fmla="*/ 1871663 h 1924050"/>
              <a:gd name="connsiteX34" fmla="*/ 2826300 w 2826300"/>
              <a:gd name="connsiteY34" fmla="*/ 1924050 h 1924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2826300" h="1924050">
                <a:moveTo>
                  <a:pt x="1049887" y="0"/>
                </a:moveTo>
                <a:cubicBezTo>
                  <a:pt x="1013374" y="29369"/>
                  <a:pt x="976862" y="58738"/>
                  <a:pt x="983212" y="95250"/>
                </a:cubicBezTo>
                <a:cubicBezTo>
                  <a:pt x="989562" y="131762"/>
                  <a:pt x="1099099" y="177800"/>
                  <a:pt x="1087987" y="219075"/>
                </a:cubicBezTo>
                <a:cubicBezTo>
                  <a:pt x="1076875" y="260350"/>
                  <a:pt x="916537" y="342900"/>
                  <a:pt x="916537" y="342900"/>
                </a:cubicBezTo>
                <a:cubicBezTo>
                  <a:pt x="844306" y="394494"/>
                  <a:pt x="718894" y="515144"/>
                  <a:pt x="654600" y="528638"/>
                </a:cubicBezTo>
                <a:cubicBezTo>
                  <a:pt x="590306" y="542132"/>
                  <a:pt x="579194" y="469107"/>
                  <a:pt x="530775" y="423863"/>
                </a:cubicBezTo>
                <a:cubicBezTo>
                  <a:pt x="482356" y="378619"/>
                  <a:pt x="422824" y="261144"/>
                  <a:pt x="364087" y="257175"/>
                </a:cubicBezTo>
                <a:cubicBezTo>
                  <a:pt x="305349" y="253206"/>
                  <a:pt x="237881" y="361156"/>
                  <a:pt x="178350" y="400050"/>
                </a:cubicBezTo>
                <a:cubicBezTo>
                  <a:pt x="118819" y="438944"/>
                  <a:pt x="29125" y="446882"/>
                  <a:pt x="6900" y="490538"/>
                </a:cubicBezTo>
                <a:cubicBezTo>
                  <a:pt x="-15325" y="534194"/>
                  <a:pt x="21188" y="635794"/>
                  <a:pt x="45000" y="661988"/>
                </a:cubicBezTo>
                <a:cubicBezTo>
                  <a:pt x="68812" y="688182"/>
                  <a:pt x="122787" y="637381"/>
                  <a:pt x="149775" y="647700"/>
                </a:cubicBezTo>
                <a:cubicBezTo>
                  <a:pt x="176763" y="658019"/>
                  <a:pt x="214069" y="704056"/>
                  <a:pt x="206925" y="723900"/>
                </a:cubicBezTo>
                <a:cubicBezTo>
                  <a:pt x="199781" y="743744"/>
                  <a:pt x="111674" y="723901"/>
                  <a:pt x="106912" y="766763"/>
                </a:cubicBezTo>
                <a:cubicBezTo>
                  <a:pt x="102149" y="809626"/>
                  <a:pt x="169619" y="935038"/>
                  <a:pt x="178350" y="981075"/>
                </a:cubicBezTo>
                <a:cubicBezTo>
                  <a:pt x="187081" y="1027113"/>
                  <a:pt x="136281" y="984251"/>
                  <a:pt x="159300" y="1042988"/>
                </a:cubicBezTo>
                <a:cubicBezTo>
                  <a:pt x="182319" y="1101726"/>
                  <a:pt x="268043" y="1295400"/>
                  <a:pt x="316462" y="1333500"/>
                </a:cubicBezTo>
                <a:cubicBezTo>
                  <a:pt x="364881" y="1371600"/>
                  <a:pt x="433143" y="1297782"/>
                  <a:pt x="449812" y="1271588"/>
                </a:cubicBezTo>
                <a:cubicBezTo>
                  <a:pt x="466481" y="1245394"/>
                  <a:pt x="402981" y="1210469"/>
                  <a:pt x="416475" y="1176338"/>
                </a:cubicBezTo>
                <a:cubicBezTo>
                  <a:pt x="429969" y="1142207"/>
                  <a:pt x="476800" y="1098550"/>
                  <a:pt x="530775" y="1066800"/>
                </a:cubicBezTo>
                <a:cubicBezTo>
                  <a:pt x="584750" y="1035050"/>
                  <a:pt x="694288" y="1016000"/>
                  <a:pt x="740325" y="985838"/>
                </a:cubicBezTo>
                <a:cubicBezTo>
                  <a:pt x="786362" y="955676"/>
                  <a:pt x="772075" y="860425"/>
                  <a:pt x="807000" y="885825"/>
                </a:cubicBezTo>
                <a:cubicBezTo>
                  <a:pt x="841925" y="911225"/>
                  <a:pt x="916537" y="1103313"/>
                  <a:pt x="949875" y="1138238"/>
                </a:cubicBezTo>
                <a:cubicBezTo>
                  <a:pt x="983212" y="1173163"/>
                  <a:pt x="977656" y="1058069"/>
                  <a:pt x="1007025" y="1095375"/>
                </a:cubicBezTo>
                <a:cubicBezTo>
                  <a:pt x="1036394" y="1132681"/>
                  <a:pt x="1099893" y="1342231"/>
                  <a:pt x="1126087" y="1362075"/>
                </a:cubicBezTo>
                <a:cubicBezTo>
                  <a:pt x="1152281" y="1381919"/>
                  <a:pt x="1135612" y="1216819"/>
                  <a:pt x="1164187" y="1214438"/>
                </a:cubicBezTo>
                <a:cubicBezTo>
                  <a:pt x="1192762" y="1212057"/>
                  <a:pt x="1246737" y="1314451"/>
                  <a:pt x="1297537" y="1347788"/>
                </a:cubicBezTo>
                <a:cubicBezTo>
                  <a:pt x="1348337" y="1381125"/>
                  <a:pt x="1407075" y="1405732"/>
                  <a:pt x="1468987" y="1414463"/>
                </a:cubicBezTo>
                <a:cubicBezTo>
                  <a:pt x="1530899" y="1423194"/>
                  <a:pt x="1593606" y="1388269"/>
                  <a:pt x="1669012" y="1400175"/>
                </a:cubicBezTo>
                <a:cubicBezTo>
                  <a:pt x="1744418" y="1412081"/>
                  <a:pt x="1861100" y="1471613"/>
                  <a:pt x="1921425" y="1485900"/>
                </a:cubicBezTo>
                <a:cubicBezTo>
                  <a:pt x="1981750" y="1500187"/>
                  <a:pt x="1969049" y="1447800"/>
                  <a:pt x="2030962" y="1485900"/>
                </a:cubicBezTo>
                <a:cubicBezTo>
                  <a:pt x="2092875" y="1524000"/>
                  <a:pt x="2235750" y="1673225"/>
                  <a:pt x="2292900" y="1714500"/>
                </a:cubicBezTo>
                <a:cubicBezTo>
                  <a:pt x="2350050" y="1755775"/>
                  <a:pt x="2348462" y="1731169"/>
                  <a:pt x="2373862" y="1733550"/>
                </a:cubicBezTo>
                <a:cubicBezTo>
                  <a:pt x="2399262" y="1735931"/>
                  <a:pt x="2390531" y="1705769"/>
                  <a:pt x="2445300" y="1728788"/>
                </a:cubicBezTo>
                <a:cubicBezTo>
                  <a:pt x="2500069" y="1751807"/>
                  <a:pt x="2638975" y="1839119"/>
                  <a:pt x="2702475" y="1871663"/>
                </a:cubicBezTo>
                <a:cubicBezTo>
                  <a:pt x="2765975" y="1904207"/>
                  <a:pt x="2796137" y="1914128"/>
                  <a:pt x="2826300" y="1924050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0" name="Forme libre : forme 19">
            <a:extLst>
              <a:ext uri="{FF2B5EF4-FFF2-40B4-BE49-F238E27FC236}">
                <a16:creationId xmlns:a16="http://schemas.microsoft.com/office/drawing/2014/main" id="{9C419867-01DA-4A07-90F3-8C56C004BAEE}"/>
              </a:ext>
            </a:extLst>
          </p:cNvPr>
          <p:cNvSpPr/>
          <p:nvPr/>
        </p:nvSpPr>
        <p:spPr>
          <a:xfrm>
            <a:off x="4797425" y="3530600"/>
            <a:ext cx="158750" cy="104775"/>
          </a:xfrm>
          <a:custGeom>
            <a:avLst/>
            <a:gdLst>
              <a:gd name="connsiteX0" fmla="*/ 158750 w 158750"/>
              <a:gd name="connsiteY0" fmla="*/ 0 h 104775"/>
              <a:gd name="connsiteX1" fmla="*/ 60325 w 158750"/>
              <a:gd name="connsiteY1" fmla="*/ 34925 h 104775"/>
              <a:gd name="connsiteX2" fmla="*/ 0 w 158750"/>
              <a:gd name="connsiteY2" fmla="*/ 104775 h 104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8750" h="104775">
                <a:moveTo>
                  <a:pt x="158750" y="0"/>
                </a:moveTo>
                <a:cubicBezTo>
                  <a:pt x="122766" y="8731"/>
                  <a:pt x="86783" y="17462"/>
                  <a:pt x="60325" y="34925"/>
                </a:cubicBezTo>
                <a:cubicBezTo>
                  <a:pt x="33867" y="52388"/>
                  <a:pt x="16933" y="78581"/>
                  <a:pt x="0" y="104775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" name="Forme libre : forme 1">
            <a:extLst>
              <a:ext uri="{FF2B5EF4-FFF2-40B4-BE49-F238E27FC236}">
                <a16:creationId xmlns:a16="http://schemas.microsoft.com/office/drawing/2014/main" id="{B7DAACF1-E6F7-44BB-AB7F-4826964ED36A}"/>
              </a:ext>
            </a:extLst>
          </p:cNvPr>
          <p:cNvSpPr/>
          <p:nvPr/>
        </p:nvSpPr>
        <p:spPr>
          <a:xfrm>
            <a:off x="3064213" y="311284"/>
            <a:ext cx="2412461" cy="6293797"/>
          </a:xfrm>
          <a:custGeom>
            <a:avLst/>
            <a:gdLst>
              <a:gd name="connsiteX0" fmla="*/ 0 w 2558374"/>
              <a:gd name="connsiteY0" fmla="*/ 0 h 6799634"/>
              <a:gd name="connsiteX1" fmla="*/ 369651 w 2558374"/>
              <a:gd name="connsiteY1" fmla="*/ 817123 h 6799634"/>
              <a:gd name="connsiteX2" fmla="*/ 573931 w 2558374"/>
              <a:gd name="connsiteY2" fmla="*/ 1225685 h 6799634"/>
              <a:gd name="connsiteX3" fmla="*/ 700391 w 2558374"/>
              <a:gd name="connsiteY3" fmla="*/ 1702340 h 6799634"/>
              <a:gd name="connsiteX4" fmla="*/ 1060314 w 2558374"/>
              <a:gd name="connsiteY4" fmla="*/ 2013625 h 6799634"/>
              <a:gd name="connsiteX5" fmla="*/ 1605063 w 2558374"/>
              <a:gd name="connsiteY5" fmla="*/ 2986391 h 6799634"/>
              <a:gd name="connsiteX6" fmla="*/ 1760706 w 2558374"/>
              <a:gd name="connsiteY6" fmla="*/ 3550595 h 6799634"/>
              <a:gd name="connsiteX7" fmla="*/ 1857983 w 2558374"/>
              <a:gd name="connsiteY7" fmla="*/ 4036978 h 6799634"/>
              <a:gd name="connsiteX8" fmla="*/ 1770434 w 2558374"/>
              <a:gd name="connsiteY8" fmla="*/ 4435812 h 6799634"/>
              <a:gd name="connsiteX9" fmla="*/ 1809344 w 2558374"/>
              <a:gd name="connsiteY9" fmla="*/ 4669276 h 6799634"/>
              <a:gd name="connsiteX10" fmla="*/ 2091446 w 2558374"/>
              <a:gd name="connsiteY10" fmla="*/ 5175115 h 6799634"/>
              <a:gd name="connsiteX11" fmla="*/ 2286000 w 2558374"/>
              <a:gd name="connsiteY11" fmla="*/ 5515583 h 6799634"/>
              <a:gd name="connsiteX12" fmla="*/ 2305455 w 2558374"/>
              <a:gd name="connsiteY12" fmla="*/ 5914417 h 6799634"/>
              <a:gd name="connsiteX13" fmla="*/ 2441642 w 2558374"/>
              <a:gd name="connsiteY13" fmla="*/ 6147880 h 6799634"/>
              <a:gd name="connsiteX14" fmla="*/ 2538919 w 2558374"/>
              <a:gd name="connsiteY14" fmla="*/ 6556442 h 6799634"/>
              <a:gd name="connsiteX15" fmla="*/ 2558374 w 2558374"/>
              <a:gd name="connsiteY15" fmla="*/ 6799634 h 6799634"/>
              <a:gd name="connsiteX0" fmla="*/ 0 w 2558374"/>
              <a:gd name="connsiteY0" fmla="*/ 0 h 6799634"/>
              <a:gd name="connsiteX1" fmla="*/ 369651 w 2558374"/>
              <a:gd name="connsiteY1" fmla="*/ 817123 h 6799634"/>
              <a:gd name="connsiteX2" fmla="*/ 573931 w 2558374"/>
              <a:gd name="connsiteY2" fmla="*/ 1225685 h 6799634"/>
              <a:gd name="connsiteX3" fmla="*/ 700391 w 2558374"/>
              <a:gd name="connsiteY3" fmla="*/ 1702340 h 6799634"/>
              <a:gd name="connsiteX4" fmla="*/ 1060314 w 2558374"/>
              <a:gd name="connsiteY4" fmla="*/ 2013625 h 6799634"/>
              <a:gd name="connsiteX5" fmla="*/ 1322961 w 2558374"/>
              <a:gd name="connsiteY5" fmla="*/ 2509736 h 6799634"/>
              <a:gd name="connsiteX6" fmla="*/ 1605063 w 2558374"/>
              <a:gd name="connsiteY6" fmla="*/ 2986391 h 6799634"/>
              <a:gd name="connsiteX7" fmla="*/ 1760706 w 2558374"/>
              <a:gd name="connsiteY7" fmla="*/ 3550595 h 6799634"/>
              <a:gd name="connsiteX8" fmla="*/ 1857983 w 2558374"/>
              <a:gd name="connsiteY8" fmla="*/ 4036978 h 6799634"/>
              <a:gd name="connsiteX9" fmla="*/ 1770434 w 2558374"/>
              <a:gd name="connsiteY9" fmla="*/ 4435812 h 6799634"/>
              <a:gd name="connsiteX10" fmla="*/ 1809344 w 2558374"/>
              <a:gd name="connsiteY10" fmla="*/ 4669276 h 6799634"/>
              <a:gd name="connsiteX11" fmla="*/ 2091446 w 2558374"/>
              <a:gd name="connsiteY11" fmla="*/ 5175115 h 6799634"/>
              <a:gd name="connsiteX12" fmla="*/ 2286000 w 2558374"/>
              <a:gd name="connsiteY12" fmla="*/ 5515583 h 6799634"/>
              <a:gd name="connsiteX13" fmla="*/ 2305455 w 2558374"/>
              <a:gd name="connsiteY13" fmla="*/ 5914417 h 6799634"/>
              <a:gd name="connsiteX14" fmla="*/ 2441642 w 2558374"/>
              <a:gd name="connsiteY14" fmla="*/ 6147880 h 6799634"/>
              <a:gd name="connsiteX15" fmla="*/ 2538919 w 2558374"/>
              <a:gd name="connsiteY15" fmla="*/ 6556442 h 6799634"/>
              <a:gd name="connsiteX16" fmla="*/ 2558374 w 2558374"/>
              <a:gd name="connsiteY16" fmla="*/ 6799634 h 6799634"/>
              <a:gd name="connsiteX0" fmla="*/ 0 w 2422187"/>
              <a:gd name="connsiteY0" fmla="*/ 0 h 6527260"/>
              <a:gd name="connsiteX1" fmla="*/ 233464 w 2422187"/>
              <a:gd name="connsiteY1" fmla="*/ 544749 h 6527260"/>
              <a:gd name="connsiteX2" fmla="*/ 437744 w 2422187"/>
              <a:gd name="connsiteY2" fmla="*/ 953311 h 6527260"/>
              <a:gd name="connsiteX3" fmla="*/ 564204 w 2422187"/>
              <a:gd name="connsiteY3" fmla="*/ 1429966 h 6527260"/>
              <a:gd name="connsiteX4" fmla="*/ 924127 w 2422187"/>
              <a:gd name="connsiteY4" fmla="*/ 1741251 h 6527260"/>
              <a:gd name="connsiteX5" fmla="*/ 1186774 w 2422187"/>
              <a:gd name="connsiteY5" fmla="*/ 2237362 h 6527260"/>
              <a:gd name="connsiteX6" fmla="*/ 1468876 w 2422187"/>
              <a:gd name="connsiteY6" fmla="*/ 2714017 h 6527260"/>
              <a:gd name="connsiteX7" fmla="*/ 1624519 w 2422187"/>
              <a:gd name="connsiteY7" fmla="*/ 3278221 h 6527260"/>
              <a:gd name="connsiteX8" fmla="*/ 1721796 w 2422187"/>
              <a:gd name="connsiteY8" fmla="*/ 3764604 h 6527260"/>
              <a:gd name="connsiteX9" fmla="*/ 1634247 w 2422187"/>
              <a:gd name="connsiteY9" fmla="*/ 4163438 h 6527260"/>
              <a:gd name="connsiteX10" fmla="*/ 1673157 w 2422187"/>
              <a:gd name="connsiteY10" fmla="*/ 4396902 h 6527260"/>
              <a:gd name="connsiteX11" fmla="*/ 1955259 w 2422187"/>
              <a:gd name="connsiteY11" fmla="*/ 4902741 h 6527260"/>
              <a:gd name="connsiteX12" fmla="*/ 2149813 w 2422187"/>
              <a:gd name="connsiteY12" fmla="*/ 5243209 h 6527260"/>
              <a:gd name="connsiteX13" fmla="*/ 2169268 w 2422187"/>
              <a:gd name="connsiteY13" fmla="*/ 5642043 h 6527260"/>
              <a:gd name="connsiteX14" fmla="*/ 2305455 w 2422187"/>
              <a:gd name="connsiteY14" fmla="*/ 5875506 h 6527260"/>
              <a:gd name="connsiteX15" fmla="*/ 2402732 w 2422187"/>
              <a:gd name="connsiteY15" fmla="*/ 6284068 h 6527260"/>
              <a:gd name="connsiteX16" fmla="*/ 2422187 w 2422187"/>
              <a:gd name="connsiteY16" fmla="*/ 6527260 h 6527260"/>
              <a:gd name="connsiteX0" fmla="*/ 0 w 2414891"/>
              <a:gd name="connsiteY0" fmla="*/ 0 h 6320435"/>
              <a:gd name="connsiteX1" fmla="*/ 233464 w 2414891"/>
              <a:gd name="connsiteY1" fmla="*/ 544749 h 6320435"/>
              <a:gd name="connsiteX2" fmla="*/ 437744 w 2414891"/>
              <a:gd name="connsiteY2" fmla="*/ 953311 h 6320435"/>
              <a:gd name="connsiteX3" fmla="*/ 564204 w 2414891"/>
              <a:gd name="connsiteY3" fmla="*/ 1429966 h 6320435"/>
              <a:gd name="connsiteX4" fmla="*/ 924127 w 2414891"/>
              <a:gd name="connsiteY4" fmla="*/ 1741251 h 6320435"/>
              <a:gd name="connsiteX5" fmla="*/ 1186774 w 2414891"/>
              <a:gd name="connsiteY5" fmla="*/ 2237362 h 6320435"/>
              <a:gd name="connsiteX6" fmla="*/ 1468876 w 2414891"/>
              <a:gd name="connsiteY6" fmla="*/ 2714017 h 6320435"/>
              <a:gd name="connsiteX7" fmla="*/ 1624519 w 2414891"/>
              <a:gd name="connsiteY7" fmla="*/ 3278221 h 6320435"/>
              <a:gd name="connsiteX8" fmla="*/ 1721796 w 2414891"/>
              <a:gd name="connsiteY8" fmla="*/ 3764604 h 6320435"/>
              <a:gd name="connsiteX9" fmla="*/ 1634247 w 2414891"/>
              <a:gd name="connsiteY9" fmla="*/ 4163438 h 6320435"/>
              <a:gd name="connsiteX10" fmla="*/ 1673157 w 2414891"/>
              <a:gd name="connsiteY10" fmla="*/ 4396902 h 6320435"/>
              <a:gd name="connsiteX11" fmla="*/ 1955259 w 2414891"/>
              <a:gd name="connsiteY11" fmla="*/ 4902741 h 6320435"/>
              <a:gd name="connsiteX12" fmla="*/ 2149813 w 2414891"/>
              <a:gd name="connsiteY12" fmla="*/ 5243209 h 6320435"/>
              <a:gd name="connsiteX13" fmla="*/ 2169268 w 2414891"/>
              <a:gd name="connsiteY13" fmla="*/ 5642043 h 6320435"/>
              <a:gd name="connsiteX14" fmla="*/ 2305455 w 2414891"/>
              <a:gd name="connsiteY14" fmla="*/ 5875506 h 6320435"/>
              <a:gd name="connsiteX15" fmla="*/ 2402732 w 2414891"/>
              <a:gd name="connsiteY15" fmla="*/ 6284068 h 6320435"/>
              <a:gd name="connsiteX16" fmla="*/ 2412460 w 2414891"/>
              <a:gd name="connsiteY16" fmla="*/ 6284069 h 6320435"/>
              <a:gd name="connsiteX0" fmla="*/ 0 w 2408179"/>
              <a:gd name="connsiteY0" fmla="*/ 0 h 6304157"/>
              <a:gd name="connsiteX1" fmla="*/ 233464 w 2408179"/>
              <a:gd name="connsiteY1" fmla="*/ 544749 h 6304157"/>
              <a:gd name="connsiteX2" fmla="*/ 437744 w 2408179"/>
              <a:gd name="connsiteY2" fmla="*/ 953311 h 6304157"/>
              <a:gd name="connsiteX3" fmla="*/ 564204 w 2408179"/>
              <a:gd name="connsiteY3" fmla="*/ 1429966 h 6304157"/>
              <a:gd name="connsiteX4" fmla="*/ 924127 w 2408179"/>
              <a:gd name="connsiteY4" fmla="*/ 1741251 h 6304157"/>
              <a:gd name="connsiteX5" fmla="*/ 1186774 w 2408179"/>
              <a:gd name="connsiteY5" fmla="*/ 2237362 h 6304157"/>
              <a:gd name="connsiteX6" fmla="*/ 1468876 w 2408179"/>
              <a:gd name="connsiteY6" fmla="*/ 2714017 h 6304157"/>
              <a:gd name="connsiteX7" fmla="*/ 1624519 w 2408179"/>
              <a:gd name="connsiteY7" fmla="*/ 3278221 h 6304157"/>
              <a:gd name="connsiteX8" fmla="*/ 1721796 w 2408179"/>
              <a:gd name="connsiteY8" fmla="*/ 3764604 h 6304157"/>
              <a:gd name="connsiteX9" fmla="*/ 1634247 w 2408179"/>
              <a:gd name="connsiteY9" fmla="*/ 4163438 h 6304157"/>
              <a:gd name="connsiteX10" fmla="*/ 1673157 w 2408179"/>
              <a:gd name="connsiteY10" fmla="*/ 4396902 h 6304157"/>
              <a:gd name="connsiteX11" fmla="*/ 1955259 w 2408179"/>
              <a:gd name="connsiteY11" fmla="*/ 4902741 h 6304157"/>
              <a:gd name="connsiteX12" fmla="*/ 2149813 w 2408179"/>
              <a:gd name="connsiteY12" fmla="*/ 5243209 h 6304157"/>
              <a:gd name="connsiteX13" fmla="*/ 2169268 w 2408179"/>
              <a:gd name="connsiteY13" fmla="*/ 5642043 h 6304157"/>
              <a:gd name="connsiteX14" fmla="*/ 2305455 w 2408179"/>
              <a:gd name="connsiteY14" fmla="*/ 5875506 h 6304157"/>
              <a:gd name="connsiteX15" fmla="*/ 2402732 w 2408179"/>
              <a:gd name="connsiteY15" fmla="*/ 6284068 h 6304157"/>
              <a:gd name="connsiteX16" fmla="*/ 2383277 w 2408179"/>
              <a:gd name="connsiteY16" fmla="*/ 6089516 h 6304157"/>
              <a:gd name="connsiteX0" fmla="*/ 0 w 2490282"/>
              <a:gd name="connsiteY0" fmla="*/ 0 h 6439712"/>
              <a:gd name="connsiteX1" fmla="*/ 233464 w 2490282"/>
              <a:gd name="connsiteY1" fmla="*/ 544749 h 6439712"/>
              <a:gd name="connsiteX2" fmla="*/ 437744 w 2490282"/>
              <a:gd name="connsiteY2" fmla="*/ 953311 h 6439712"/>
              <a:gd name="connsiteX3" fmla="*/ 564204 w 2490282"/>
              <a:gd name="connsiteY3" fmla="*/ 1429966 h 6439712"/>
              <a:gd name="connsiteX4" fmla="*/ 924127 w 2490282"/>
              <a:gd name="connsiteY4" fmla="*/ 1741251 h 6439712"/>
              <a:gd name="connsiteX5" fmla="*/ 1186774 w 2490282"/>
              <a:gd name="connsiteY5" fmla="*/ 2237362 h 6439712"/>
              <a:gd name="connsiteX6" fmla="*/ 1468876 w 2490282"/>
              <a:gd name="connsiteY6" fmla="*/ 2714017 h 6439712"/>
              <a:gd name="connsiteX7" fmla="*/ 1624519 w 2490282"/>
              <a:gd name="connsiteY7" fmla="*/ 3278221 h 6439712"/>
              <a:gd name="connsiteX8" fmla="*/ 1721796 w 2490282"/>
              <a:gd name="connsiteY8" fmla="*/ 3764604 h 6439712"/>
              <a:gd name="connsiteX9" fmla="*/ 1634247 w 2490282"/>
              <a:gd name="connsiteY9" fmla="*/ 4163438 h 6439712"/>
              <a:gd name="connsiteX10" fmla="*/ 1673157 w 2490282"/>
              <a:gd name="connsiteY10" fmla="*/ 4396902 h 6439712"/>
              <a:gd name="connsiteX11" fmla="*/ 1955259 w 2490282"/>
              <a:gd name="connsiteY11" fmla="*/ 4902741 h 6439712"/>
              <a:gd name="connsiteX12" fmla="*/ 2149813 w 2490282"/>
              <a:gd name="connsiteY12" fmla="*/ 5243209 h 6439712"/>
              <a:gd name="connsiteX13" fmla="*/ 2169268 w 2490282"/>
              <a:gd name="connsiteY13" fmla="*/ 5642043 h 6439712"/>
              <a:gd name="connsiteX14" fmla="*/ 2305455 w 2490282"/>
              <a:gd name="connsiteY14" fmla="*/ 5875506 h 6439712"/>
              <a:gd name="connsiteX15" fmla="*/ 2402732 w 2490282"/>
              <a:gd name="connsiteY15" fmla="*/ 6284068 h 6439712"/>
              <a:gd name="connsiteX16" fmla="*/ 2490282 w 2490282"/>
              <a:gd name="connsiteY16" fmla="*/ 6439712 h 6439712"/>
              <a:gd name="connsiteX0" fmla="*/ 0 w 2490282"/>
              <a:gd name="connsiteY0" fmla="*/ 0 h 6439712"/>
              <a:gd name="connsiteX1" fmla="*/ 233464 w 2490282"/>
              <a:gd name="connsiteY1" fmla="*/ 544749 h 6439712"/>
              <a:gd name="connsiteX2" fmla="*/ 437744 w 2490282"/>
              <a:gd name="connsiteY2" fmla="*/ 953311 h 6439712"/>
              <a:gd name="connsiteX3" fmla="*/ 564204 w 2490282"/>
              <a:gd name="connsiteY3" fmla="*/ 1429966 h 6439712"/>
              <a:gd name="connsiteX4" fmla="*/ 924127 w 2490282"/>
              <a:gd name="connsiteY4" fmla="*/ 1741251 h 6439712"/>
              <a:gd name="connsiteX5" fmla="*/ 1186774 w 2490282"/>
              <a:gd name="connsiteY5" fmla="*/ 2237362 h 6439712"/>
              <a:gd name="connsiteX6" fmla="*/ 1468876 w 2490282"/>
              <a:gd name="connsiteY6" fmla="*/ 2714017 h 6439712"/>
              <a:gd name="connsiteX7" fmla="*/ 1624519 w 2490282"/>
              <a:gd name="connsiteY7" fmla="*/ 3278221 h 6439712"/>
              <a:gd name="connsiteX8" fmla="*/ 1721796 w 2490282"/>
              <a:gd name="connsiteY8" fmla="*/ 3764604 h 6439712"/>
              <a:gd name="connsiteX9" fmla="*/ 1634247 w 2490282"/>
              <a:gd name="connsiteY9" fmla="*/ 4163438 h 6439712"/>
              <a:gd name="connsiteX10" fmla="*/ 1673157 w 2490282"/>
              <a:gd name="connsiteY10" fmla="*/ 4396902 h 6439712"/>
              <a:gd name="connsiteX11" fmla="*/ 1955259 w 2490282"/>
              <a:gd name="connsiteY11" fmla="*/ 4902741 h 6439712"/>
              <a:gd name="connsiteX12" fmla="*/ 2149813 w 2490282"/>
              <a:gd name="connsiteY12" fmla="*/ 5243209 h 6439712"/>
              <a:gd name="connsiteX13" fmla="*/ 2169268 w 2490282"/>
              <a:gd name="connsiteY13" fmla="*/ 5642043 h 6439712"/>
              <a:gd name="connsiteX14" fmla="*/ 2305455 w 2490282"/>
              <a:gd name="connsiteY14" fmla="*/ 5875506 h 6439712"/>
              <a:gd name="connsiteX15" fmla="*/ 2383276 w 2490282"/>
              <a:gd name="connsiteY15" fmla="*/ 6089514 h 6439712"/>
              <a:gd name="connsiteX16" fmla="*/ 2490282 w 2490282"/>
              <a:gd name="connsiteY16" fmla="*/ 6439712 h 6439712"/>
              <a:gd name="connsiteX0" fmla="*/ 0 w 2412461"/>
              <a:gd name="connsiteY0" fmla="*/ 0 h 6293797"/>
              <a:gd name="connsiteX1" fmla="*/ 233464 w 2412461"/>
              <a:gd name="connsiteY1" fmla="*/ 544749 h 6293797"/>
              <a:gd name="connsiteX2" fmla="*/ 437744 w 2412461"/>
              <a:gd name="connsiteY2" fmla="*/ 953311 h 6293797"/>
              <a:gd name="connsiteX3" fmla="*/ 564204 w 2412461"/>
              <a:gd name="connsiteY3" fmla="*/ 1429966 h 6293797"/>
              <a:gd name="connsiteX4" fmla="*/ 924127 w 2412461"/>
              <a:gd name="connsiteY4" fmla="*/ 1741251 h 6293797"/>
              <a:gd name="connsiteX5" fmla="*/ 1186774 w 2412461"/>
              <a:gd name="connsiteY5" fmla="*/ 2237362 h 6293797"/>
              <a:gd name="connsiteX6" fmla="*/ 1468876 w 2412461"/>
              <a:gd name="connsiteY6" fmla="*/ 2714017 h 6293797"/>
              <a:gd name="connsiteX7" fmla="*/ 1624519 w 2412461"/>
              <a:gd name="connsiteY7" fmla="*/ 3278221 h 6293797"/>
              <a:gd name="connsiteX8" fmla="*/ 1721796 w 2412461"/>
              <a:gd name="connsiteY8" fmla="*/ 3764604 h 6293797"/>
              <a:gd name="connsiteX9" fmla="*/ 1634247 w 2412461"/>
              <a:gd name="connsiteY9" fmla="*/ 4163438 h 6293797"/>
              <a:gd name="connsiteX10" fmla="*/ 1673157 w 2412461"/>
              <a:gd name="connsiteY10" fmla="*/ 4396902 h 6293797"/>
              <a:gd name="connsiteX11" fmla="*/ 1955259 w 2412461"/>
              <a:gd name="connsiteY11" fmla="*/ 4902741 h 6293797"/>
              <a:gd name="connsiteX12" fmla="*/ 2149813 w 2412461"/>
              <a:gd name="connsiteY12" fmla="*/ 5243209 h 6293797"/>
              <a:gd name="connsiteX13" fmla="*/ 2169268 w 2412461"/>
              <a:gd name="connsiteY13" fmla="*/ 5642043 h 6293797"/>
              <a:gd name="connsiteX14" fmla="*/ 2305455 w 2412461"/>
              <a:gd name="connsiteY14" fmla="*/ 5875506 h 6293797"/>
              <a:gd name="connsiteX15" fmla="*/ 2383276 w 2412461"/>
              <a:gd name="connsiteY15" fmla="*/ 6089514 h 6293797"/>
              <a:gd name="connsiteX16" fmla="*/ 2412461 w 2412461"/>
              <a:gd name="connsiteY16" fmla="*/ 6293797 h 62937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2412461" h="6293797">
                <a:moveTo>
                  <a:pt x="0" y="0"/>
                </a:moveTo>
                <a:cubicBezTo>
                  <a:pt x="136998" y="306421"/>
                  <a:pt x="160507" y="385864"/>
                  <a:pt x="233464" y="544749"/>
                </a:cubicBezTo>
                <a:cubicBezTo>
                  <a:pt x="306421" y="703634"/>
                  <a:pt x="382621" y="805775"/>
                  <a:pt x="437744" y="953311"/>
                </a:cubicBezTo>
                <a:cubicBezTo>
                  <a:pt x="492867" y="1100847"/>
                  <a:pt x="483140" y="1298643"/>
                  <a:pt x="564204" y="1429966"/>
                </a:cubicBezTo>
                <a:cubicBezTo>
                  <a:pt x="645268" y="1561289"/>
                  <a:pt x="820365" y="1606685"/>
                  <a:pt x="924127" y="1741251"/>
                </a:cubicBezTo>
                <a:cubicBezTo>
                  <a:pt x="1027889" y="1875817"/>
                  <a:pt x="1095983" y="2075234"/>
                  <a:pt x="1186774" y="2237362"/>
                </a:cubicBezTo>
                <a:cubicBezTo>
                  <a:pt x="1277566" y="2399490"/>
                  <a:pt x="1395919" y="2540541"/>
                  <a:pt x="1468876" y="2714017"/>
                </a:cubicBezTo>
                <a:cubicBezTo>
                  <a:pt x="1541833" y="2887493"/>
                  <a:pt x="1582366" y="3103123"/>
                  <a:pt x="1624519" y="3278221"/>
                </a:cubicBezTo>
                <a:cubicBezTo>
                  <a:pt x="1666672" y="3453319"/>
                  <a:pt x="1720175" y="3617068"/>
                  <a:pt x="1721796" y="3764604"/>
                </a:cubicBezTo>
                <a:cubicBezTo>
                  <a:pt x="1723417" y="3912140"/>
                  <a:pt x="1642353" y="4058055"/>
                  <a:pt x="1634247" y="4163438"/>
                </a:cubicBezTo>
                <a:cubicBezTo>
                  <a:pt x="1626141" y="4268821"/>
                  <a:pt x="1619655" y="4273685"/>
                  <a:pt x="1673157" y="4396902"/>
                </a:cubicBezTo>
                <a:cubicBezTo>
                  <a:pt x="1726659" y="4520119"/>
                  <a:pt x="1875816" y="4761690"/>
                  <a:pt x="1955259" y="4902741"/>
                </a:cubicBezTo>
                <a:cubicBezTo>
                  <a:pt x="2034702" y="5043792"/>
                  <a:pt x="2114145" y="5119992"/>
                  <a:pt x="2149813" y="5243209"/>
                </a:cubicBezTo>
                <a:cubicBezTo>
                  <a:pt x="2185481" y="5366426"/>
                  <a:pt x="2143328" y="5536660"/>
                  <a:pt x="2169268" y="5642043"/>
                </a:cubicBezTo>
                <a:cubicBezTo>
                  <a:pt x="2195208" y="5747426"/>
                  <a:pt x="2269787" y="5800927"/>
                  <a:pt x="2305455" y="5875506"/>
                </a:cubicBezTo>
                <a:cubicBezTo>
                  <a:pt x="2341123" y="5950085"/>
                  <a:pt x="2363821" y="5980888"/>
                  <a:pt x="2383276" y="6089514"/>
                </a:cubicBezTo>
                <a:cubicBezTo>
                  <a:pt x="2402731" y="6198140"/>
                  <a:pt x="2412461" y="6226514"/>
                  <a:pt x="2412461" y="6293797"/>
                </a:cubicBezTo>
              </a:path>
            </a:pathLst>
          </a:custGeom>
          <a:noFill/>
          <a:ln w="25400" cmpd="dbl">
            <a:solidFill>
              <a:srgbClr val="7030A0"/>
            </a:solidFill>
            <a:headEnd type="arrow"/>
            <a:tailEnd type="arrow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46" name="ZoneTexte 45">
            <a:extLst>
              <a:ext uri="{FF2B5EF4-FFF2-40B4-BE49-F238E27FC236}">
                <a16:creationId xmlns:a16="http://schemas.microsoft.com/office/drawing/2014/main" id="{DCB83926-2AD6-43F0-BE05-EF3CA8D891A0}"/>
              </a:ext>
            </a:extLst>
          </p:cNvPr>
          <p:cNvSpPr txBox="1"/>
          <p:nvPr/>
        </p:nvSpPr>
        <p:spPr>
          <a:xfrm rot="3535042">
            <a:off x="2954457" y="832204"/>
            <a:ext cx="1096433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400" b="1" dirty="0">
                <a:solidFill>
                  <a:srgbClr val="7030A0"/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E411</a:t>
            </a:r>
            <a:endParaRPr lang="fr-BE" sz="1400" b="1" dirty="0">
              <a:solidFill>
                <a:srgbClr val="7030A0"/>
              </a:solidFill>
              <a:latin typeface="Aharoni" panose="02010803020104030203" pitchFamily="2" charset="-79"/>
              <a:cs typeface="Aharoni" panose="02010803020104030203" pitchFamily="2" charset="-79"/>
            </a:endParaRPr>
          </a:p>
        </p:txBody>
      </p:sp>
      <p:sp>
        <p:nvSpPr>
          <p:cNvPr id="3" name="Forme libre : forme 2">
            <a:extLst>
              <a:ext uri="{FF2B5EF4-FFF2-40B4-BE49-F238E27FC236}">
                <a16:creationId xmlns:a16="http://schemas.microsoft.com/office/drawing/2014/main" id="{F601BC26-B3D5-45CC-8256-5C193BAC3AFF}"/>
              </a:ext>
            </a:extLst>
          </p:cNvPr>
          <p:cNvSpPr/>
          <p:nvPr/>
        </p:nvSpPr>
        <p:spPr>
          <a:xfrm>
            <a:off x="2636061" y="714375"/>
            <a:ext cx="6593664" cy="5867400"/>
          </a:xfrm>
          <a:custGeom>
            <a:avLst/>
            <a:gdLst>
              <a:gd name="connsiteX0" fmla="*/ 6593664 w 6593664"/>
              <a:gd name="connsiteY0" fmla="*/ 5867400 h 5867400"/>
              <a:gd name="connsiteX1" fmla="*/ 6222189 w 6593664"/>
              <a:gd name="connsiteY1" fmla="*/ 5324475 h 5867400"/>
              <a:gd name="connsiteX2" fmla="*/ 5784039 w 6593664"/>
              <a:gd name="connsiteY2" fmla="*/ 4895850 h 5867400"/>
              <a:gd name="connsiteX3" fmla="*/ 5460189 w 6593664"/>
              <a:gd name="connsiteY3" fmla="*/ 4914900 h 5867400"/>
              <a:gd name="connsiteX4" fmla="*/ 5126814 w 6593664"/>
              <a:gd name="connsiteY4" fmla="*/ 4972050 h 5867400"/>
              <a:gd name="connsiteX5" fmla="*/ 4993464 w 6593664"/>
              <a:gd name="connsiteY5" fmla="*/ 5067300 h 5867400"/>
              <a:gd name="connsiteX6" fmla="*/ 4764864 w 6593664"/>
              <a:gd name="connsiteY6" fmla="*/ 4924425 h 5867400"/>
              <a:gd name="connsiteX7" fmla="*/ 4450539 w 6593664"/>
              <a:gd name="connsiteY7" fmla="*/ 4514850 h 5867400"/>
              <a:gd name="connsiteX8" fmla="*/ 4079064 w 6593664"/>
              <a:gd name="connsiteY8" fmla="*/ 4562475 h 5867400"/>
              <a:gd name="connsiteX9" fmla="*/ 3869514 w 6593664"/>
              <a:gd name="connsiteY9" fmla="*/ 4657725 h 5867400"/>
              <a:gd name="connsiteX10" fmla="*/ 3478989 w 6593664"/>
              <a:gd name="connsiteY10" fmla="*/ 4486275 h 5867400"/>
              <a:gd name="connsiteX11" fmla="*/ 3288489 w 6593664"/>
              <a:gd name="connsiteY11" fmla="*/ 4371975 h 5867400"/>
              <a:gd name="connsiteX12" fmla="*/ 3212289 w 6593664"/>
              <a:gd name="connsiteY12" fmla="*/ 4000500 h 5867400"/>
              <a:gd name="connsiteX13" fmla="*/ 3155139 w 6593664"/>
              <a:gd name="connsiteY13" fmla="*/ 3886200 h 5867400"/>
              <a:gd name="connsiteX14" fmla="*/ 3097989 w 6593664"/>
              <a:gd name="connsiteY14" fmla="*/ 3695700 h 5867400"/>
              <a:gd name="connsiteX15" fmla="*/ 2897964 w 6593664"/>
              <a:gd name="connsiteY15" fmla="*/ 3495675 h 5867400"/>
              <a:gd name="connsiteX16" fmla="*/ 2783664 w 6593664"/>
              <a:gd name="connsiteY16" fmla="*/ 3152775 h 5867400"/>
              <a:gd name="connsiteX17" fmla="*/ 2716989 w 6593664"/>
              <a:gd name="connsiteY17" fmla="*/ 2638425 h 5867400"/>
              <a:gd name="connsiteX18" fmla="*/ 2631264 w 6593664"/>
              <a:gd name="connsiteY18" fmla="*/ 2324100 h 5867400"/>
              <a:gd name="connsiteX19" fmla="*/ 2355039 w 6593664"/>
              <a:gd name="connsiteY19" fmla="*/ 2228850 h 5867400"/>
              <a:gd name="connsiteX20" fmla="*/ 2126439 w 6593664"/>
              <a:gd name="connsiteY20" fmla="*/ 2143125 h 5867400"/>
              <a:gd name="connsiteX21" fmla="*/ 2002614 w 6593664"/>
              <a:gd name="connsiteY21" fmla="*/ 1990725 h 5867400"/>
              <a:gd name="connsiteX22" fmla="*/ 1850214 w 6593664"/>
              <a:gd name="connsiteY22" fmla="*/ 1895475 h 5867400"/>
              <a:gd name="connsiteX23" fmla="*/ 1621614 w 6593664"/>
              <a:gd name="connsiteY23" fmla="*/ 1371600 h 5867400"/>
              <a:gd name="connsiteX24" fmla="*/ 1335864 w 6593664"/>
              <a:gd name="connsiteY24" fmla="*/ 1333500 h 5867400"/>
              <a:gd name="connsiteX25" fmla="*/ 1012014 w 6593664"/>
              <a:gd name="connsiteY25" fmla="*/ 1257300 h 5867400"/>
              <a:gd name="connsiteX26" fmla="*/ 716739 w 6593664"/>
              <a:gd name="connsiteY26" fmla="*/ 904875 h 5867400"/>
              <a:gd name="connsiteX27" fmla="*/ 354789 w 6593664"/>
              <a:gd name="connsiteY27" fmla="*/ 838200 h 5867400"/>
              <a:gd name="connsiteX28" fmla="*/ 69039 w 6593664"/>
              <a:gd name="connsiteY28" fmla="*/ 762000 h 5867400"/>
              <a:gd name="connsiteX29" fmla="*/ 2364 w 6593664"/>
              <a:gd name="connsiteY29" fmla="*/ 542925 h 5867400"/>
              <a:gd name="connsiteX30" fmla="*/ 21414 w 6593664"/>
              <a:gd name="connsiteY30" fmla="*/ 0 h 5867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6593664" h="5867400">
                <a:moveTo>
                  <a:pt x="6593664" y="5867400"/>
                </a:moveTo>
                <a:cubicBezTo>
                  <a:pt x="6475395" y="5676900"/>
                  <a:pt x="6357126" y="5486400"/>
                  <a:pt x="6222189" y="5324475"/>
                </a:cubicBezTo>
                <a:cubicBezTo>
                  <a:pt x="6087251" y="5162550"/>
                  <a:pt x="5911039" y="4964112"/>
                  <a:pt x="5784039" y="4895850"/>
                </a:cubicBezTo>
                <a:cubicBezTo>
                  <a:pt x="5657039" y="4827587"/>
                  <a:pt x="5569726" y="4902200"/>
                  <a:pt x="5460189" y="4914900"/>
                </a:cubicBezTo>
                <a:cubicBezTo>
                  <a:pt x="5350652" y="4927600"/>
                  <a:pt x="5204601" y="4946650"/>
                  <a:pt x="5126814" y="4972050"/>
                </a:cubicBezTo>
                <a:cubicBezTo>
                  <a:pt x="5049027" y="4997450"/>
                  <a:pt x="5053789" y="5075237"/>
                  <a:pt x="4993464" y="5067300"/>
                </a:cubicBezTo>
                <a:cubicBezTo>
                  <a:pt x="4933139" y="5059363"/>
                  <a:pt x="4855351" y="5016500"/>
                  <a:pt x="4764864" y="4924425"/>
                </a:cubicBezTo>
                <a:cubicBezTo>
                  <a:pt x="4674376" y="4832350"/>
                  <a:pt x="4564839" y="4575175"/>
                  <a:pt x="4450539" y="4514850"/>
                </a:cubicBezTo>
                <a:cubicBezTo>
                  <a:pt x="4336239" y="4454525"/>
                  <a:pt x="4175901" y="4538663"/>
                  <a:pt x="4079064" y="4562475"/>
                </a:cubicBezTo>
                <a:cubicBezTo>
                  <a:pt x="3982227" y="4586287"/>
                  <a:pt x="3969526" y="4670425"/>
                  <a:pt x="3869514" y="4657725"/>
                </a:cubicBezTo>
                <a:cubicBezTo>
                  <a:pt x="3769502" y="4645025"/>
                  <a:pt x="3575826" y="4533900"/>
                  <a:pt x="3478989" y="4486275"/>
                </a:cubicBezTo>
                <a:cubicBezTo>
                  <a:pt x="3382152" y="4438650"/>
                  <a:pt x="3332939" y="4452937"/>
                  <a:pt x="3288489" y="4371975"/>
                </a:cubicBezTo>
                <a:cubicBezTo>
                  <a:pt x="3244039" y="4291012"/>
                  <a:pt x="3234514" y="4081462"/>
                  <a:pt x="3212289" y="4000500"/>
                </a:cubicBezTo>
                <a:cubicBezTo>
                  <a:pt x="3190064" y="3919537"/>
                  <a:pt x="3174189" y="3937000"/>
                  <a:pt x="3155139" y="3886200"/>
                </a:cubicBezTo>
                <a:cubicBezTo>
                  <a:pt x="3136089" y="3835400"/>
                  <a:pt x="3140851" y="3760787"/>
                  <a:pt x="3097989" y="3695700"/>
                </a:cubicBezTo>
                <a:cubicBezTo>
                  <a:pt x="3055127" y="3630613"/>
                  <a:pt x="2950351" y="3586162"/>
                  <a:pt x="2897964" y="3495675"/>
                </a:cubicBezTo>
                <a:cubicBezTo>
                  <a:pt x="2845576" y="3405187"/>
                  <a:pt x="2813826" y="3295650"/>
                  <a:pt x="2783664" y="3152775"/>
                </a:cubicBezTo>
                <a:cubicBezTo>
                  <a:pt x="2753502" y="3009900"/>
                  <a:pt x="2742389" y="2776538"/>
                  <a:pt x="2716989" y="2638425"/>
                </a:cubicBezTo>
                <a:cubicBezTo>
                  <a:pt x="2691589" y="2500312"/>
                  <a:pt x="2691589" y="2392362"/>
                  <a:pt x="2631264" y="2324100"/>
                </a:cubicBezTo>
                <a:cubicBezTo>
                  <a:pt x="2570939" y="2255838"/>
                  <a:pt x="2439176" y="2259012"/>
                  <a:pt x="2355039" y="2228850"/>
                </a:cubicBezTo>
                <a:cubicBezTo>
                  <a:pt x="2270902" y="2198688"/>
                  <a:pt x="2185176" y="2182812"/>
                  <a:pt x="2126439" y="2143125"/>
                </a:cubicBezTo>
                <a:cubicBezTo>
                  <a:pt x="2067702" y="2103438"/>
                  <a:pt x="2048651" y="2032000"/>
                  <a:pt x="2002614" y="1990725"/>
                </a:cubicBezTo>
                <a:cubicBezTo>
                  <a:pt x="1956577" y="1949450"/>
                  <a:pt x="1913714" y="1998662"/>
                  <a:pt x="1850214" y="1895475"/>
                </a:cubicBezTo>
                <a:cubicBezTo>
                  <a:pt x="1786714" y="1792288"/>
                  <a:pt x="1707339" y="1465263"/>
                  <a:pt x="1621614" y="1371600"/>
                </a:cubicBezTo>
                <a:cubicBezTo>
                  <a:pt x="1535889" y="1277937"/>
                  <a:pt x="1437464" y="1352550"/>
                  <a:pt x="1335864" y="1333500"/>
                </a:cubicBezTo>
                <a:cubicBezTo>
                  <a:pt x="1234264" y="1314450"/>
                  <a:pt x="1115202" y="1328738"/>
                  <a:pt x="1012014" y="1257300"/>
                </a:cubicBezTo>
                <a:cubicBezTo>
                  <a:pt x="908826" y="1185862"/>
                  <a:pt x="826276" y="974725"/>
                  <a:pt x="716739" y="904875"/>
                </a:cubicBezTo>
                <a:cubicBezTo>
                  <a:pt x="607201" y="835025"/>
                  <a:pt x="462739" y="862012"/>
                  <a:pt x="354789" y="838200"/>
                </a:cubicBezTo>
                <a:cubicBezTo>
                  <a:pt x="246839" y="814387"/>
                  <a:pt x="127776" y="811212"/>
                  <a:pt x="69039" y="762000"/>
                </a:cubicBezTo>
                <a:cubicBezTo>
                  <a:pt x="10301" y="712787"/>
                  <a:pt x="10301" y="669925"/>
                  <a:pt x="2364" y="542925"/>
                </a:cubicBezTo>
                <a:cubicBezTo>
                  <a:pt x="-5573" y="415925"/>
                  <a:pt x="7920" y="207962"/>
                  <a:pt x="21414" y="0"/>
                </a:cubicBezTo>
              </a:path>
            </a:pathLst>
          </a:cu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47" name="Forme libre : forme 46">
            <a:extLst>
              <a:ext uri="{FF2B5EF4-FFF2-40B4-BE49-F238E27FC236}">
                <a16:creationId xmlns:a16="http://schemas.microsoft.com/office/drawing/2014/main" id="{24165ECA-D9A2-4EA1-8748-ED208921E5FD}"/>
              </a:ext>
            </a:extLst>
          </p:cNvPr>
          <p:cNvSpPr/>
          <p:nvPr/>
        </p:nvSpPr>
        <p:spPr>
          <a:xfrm>
            <a:off x="2636061" y="711943"/>
            <a:ext cx="6593664" cy="5867400"/>
          </a:xfrm>
          <a:custGeom>
            <a:avLst/>
            <a:gdLst>
              <a:gd name="connsiteX0" fmla="*/ 6593664 w 6593664"/>
              <a:gd name="connsiteY0" fmla="*/ 5867400 h 5867400"/>
              <a:gd name="connsiteX1" fmla="*/ 6222189 w 6593664"/>
              <a:gd name="connsiteY1" fmla="*/ 5324475 h 5867400"/>
              <a:gd name="connsiteX2" fmla="*/ 5784039 w 6593664"/>
              <a:gd name="connsiteY2" fmla="*/ 4895850 h 5867400"/>
              <a:gd name="connsiteX3" fmla="*/ 5460189 w 6593664"/>
              <a:gd name="connsiteY3" fmla="*/ 4914900 h 5867400"/>
              <a:gd name="connsiteX4" fmla="*/ 5126814 w 6593664"/>
              <a:gd name="connsiteY4" fmla="*/ 4972050 h 5867400"/>
              <a:gd name="connsiteX5" fmla="*/ 4993464 w 6593664"/>
              <a:gd name="connsiteY5" fmla="*/ 5067300 h 5867400"/>
              <a:gd name="connsiteX6" fmla="*/ 4764864 w 6593664"/>
              <a:gd name="connsiteY6" fmla="*/ 4924425 h 5867400"/>
              <a:gd name="connsiteX7" fmla="*/ 4450539 w 6593664"/>
              <a:gd name="connsiteY7" fmla="*/ 4514850 h 5867400"/>
              <a:gd name="connsiteX8" fmla="*/ 4079064 w 6593664"/>
              <a:gd name="connsiteY8" fmla="*/ 4562475 h 5867400"/>
              <a:gd name="connsiteX9" fmla="*/ 3869514 w 6593664"/>
              <a:gd name="connsiteY9" fmla="*/ 4657725 h 5867400"/>
              <a:gd name="connsiteX10" fmla="*/ 3478989 w 6593664"/>
              <a:gd name="connsiteY10" fmla="*/ 4486275 h 5867400"/>
              <a:gd name="connsiteX11" fmla="*/ 3288489 w 6593664"/>
              <a:gd name="connsiteY11" fmla="*/ 4371975 h 5867400"/>
              <a:gd name="connsiteX12" fmla="*/ 3212289 w 6593664"/>
              <a:gd name="connsiteY12" fmla="*/ 4000500 h 5867400"/>
              <a:gd name="connsiteX13" fmla="*/ 3155139 w 6593664"/>
              <a:gd name="connsiteY13" fmla="*/ 3886200 h 5867400"/>
              <a:gd name="connsiteX14" fmla="*/ 3097989 w 6593664"/>
              <a:gd name="connsiteY14" fmla="*/ 3695700 h 5867400"/>
              <a:gd name="connsiteX15" fmla="*/ 2897964 w 6593664"/>
              <a:gd name="connsiteY15" fmla="*/ 3495675 h 5867400"/>
              <a:gd name="connsiteX16" fmla="*/ 2783664 w 6593664"/>
              <a:gd name="connsiteY16" fmla="*/ 3152775 h 5867400"/>
              <a:gd name="connsiteX17" fmla="*/ 2716989 w 6593664"/>
              <a:gd name="connsiteY17" fmla="*/ 2638425 h 5867400"/>
              <a:gd name="connsiteX18" fmla="*/ 2631264 w 6593664"/>
              <a:gd name="connsiteY18" fmla="*/ 2324100 h 5867400"/>
              <a:gd name="connsiteX19" fmla="*/ 2355039 w 6593664"/>
              <a:gd name="connsiteY19" fmla="*/ 2228850 h 5867400"/>
              <a:gd name="connsiteX20" fmla="*/ 2126439 w 6593664"/>
              <a:gd name="connsiteY20" fmla="*/ 2143125 h 5867400"/>
              <a:gd name="connsiteX21" fmla="*/ 2002614 w 6593664"/>
              <a:gd name="connsiteY21" fmla="*/ 1990725 h 5867400"/>
              <a:gd name="connsiteX22" fmla="*/ 1850214 w 6593664"/>
              <a:gd name="connsiteY22" fmla="*/ 1895475 h 5867400"/>
              <a:gd name="connsiteX23" fmla="*/ 1621614 w 6593664"/>
              <a:gd name="connsiteY23" fmla="*/ 1371600 h 5867400"/>
              <a:gd name="connsiteX24" fmla="*/ 1335864 w 6593664"/>
              <a:gd name="connsiteY24" fmla="*/ 1333500 h 5867400"/>
              <a:gd name="connsiteX25" fmla="*/ 1012014 w 6593664"/>
              <a:gd name="connsiteY25" fmla="*/ 1257300 h 5867400"/>
              <a:gd name="connsiteX26" fmla="*/ 716739 w 6593664"/>
              <a:gd name="connsiteY26" fmla="*/ 904875 h 5867400"/>
              <a:gd name="connsiteX27" fmla="*/ 354789 w 6593664"/>
              <a:gd name="connsiteY27" fmla="*/ 838200 h 5867400"/>
              <a:gd name="connsiteX28" fmla="*/ 69039 w 6593664"/>
              <a:gd name="connsiteY28" fmla="*/ 762000 h 5867400"/>
              <a:gd name="connsiteX29" fmla="*/ 2364 w 6593664"/>
              <a:gd name="connsiteY29" fmla="*/ 542925 h 5867400"/>
              <a:gd name="connsiteX30" fmla="*/ 21414 w 6593664"/>
              <a:gd name="connsiteY30" fmla="*/ 0 h 5867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6593664" h="5867400">
                <a:moveTo>
                  <a:pt x="6593664" y="5867400"/>
                </a:moveTo>
                <a:cubicBezTo>
                  <a:pt x="6475395" y="5676900"/>
                  <a:pt x="6357126" y="5486400"/>
                  <a:pt x="6222189" y="5324475"/>
                </a:cubicBezTo>
                <a:cubicBezTo>
                  <a:pt x="6087251" y="5162550"/>
                  <a:pt x="5911039" y="4964112"/>
                  <a:pt x="5784039" y="4895850"/>
                </a:cubicBezTo>
                <a:cubicBezTo>
                  <a:pt x="5657039" y="4827587"/>
                  <a:pt x="5569726" y="4902200"/>
                  <a:pt x="5460189" y="4914900"/>
                </a:cubicBezTo>
                <a:cubicBezTo>
                  <a:pt x="5350652" y="4927600"/>
                  <a:pt x="5204601" y="4946650"/>
                  <a:pt x="5126814" y="4972050"/>
                </a:cubicBezTo>
                <a:cubicBezTo>
                  <a:pt x="5049027" y="4997450"/>
                  <a:pt x="5053789" y="5075237"/>
                  <a:pt x="4993464" y="5067300"/>
                </a:cubicBezTo>
                <a:cubicBezTo>
                  <a:pt x="4933139" y="5059363"/>
                  <a:pt x="4855351" y="5016500"/>
                  <a:pt x="4764864" y="4924425"/>
                </a:cubicBezTo>
                <a:cubicBezTo>
                  <a:pt x="4674376" y="4832350"/>
                  <a:pt x="4564839" y="4575175"/>
                  <a:pt x="4450539" y="4514850"/>
                </a:cubicBezTo>
                <a:cubicBezTo>
                  <a:pt x="4336239" y="4454525"/>
                  <a:pt x="4175901" y="4538663"/>
                  <a:pt x="4079064" y="4562475"/>
                </a:cubicBezTo>
                <a:cubicBezTo>
                  <a:pt x="3982227" y="4586287"/>
                  <a:pt x="3969526" y="4670425"/>
                  <a:pt x="3869514" y="4657725"/>
                </a:cubicBezTo>
                <a:cubicBezTo>
                  <a:pt x="3769502" y="4645025"/>
                  <a:pt x="3575826" y="4533900"/>
                  <a:pt x="3478989" y="4486275"/>
                </a:cubicBezTo>
                <a:cubicBezTo>
                  <a:pt x="3382152" y="4438650"/>
                  <a:pt x="3332939" y="4452937"/>
                  <a:pt x="3288489" y="4371975"/>
                </a:cubicBezTo>
                <a:cubicBezTo>
                  <a:pt x="3244039" y="4291012"/>
                  <a:pt x="3234514" y="4081462"/>
                  <a:pt x="3212289" y="4000500"/>
                </a:cubicBezTo>
                <a:cubicBezTo>
                  <a:pt x="3190064" y="3919537"/>
                  <a:pt x="3174189" y="3937000"/>
                  <a:pt x="3155139" y="3886200"/>
                </a:cubicBezTo>
                <a:cubicBezTo>
                  <a:pt x="3136089" y="3835400"/>
                  <a:pt x="3140851" y="3760787"/>
                  <a:pt x="3097989" y="3695700"/>
                </a:cubicBezTo>
                <a:cubicBezTo>
                  <a:pt x="3055127" y="3630613"/>
                  <a:pt x="2950351" y="3586162"/>
                  <a:pt x="2897964" y="3495675"/>
                </a:cubicBezTo>
                <a:cubicBezTo>
                  <a:pt x="2845576" y="3405187"/>
                  <a:pt x="2813826" y="3295650"/>
                  <a:pt x="2783664" y="3152775"/>
                </a:cubicBezTo>
                <a:cubicBezTo>
                  <a:pt x="2753502" y="3009900"/>
                  <a:pt x="2742389" y="2776538"/>
                  <a:pt x="2716989" y="2638425"/>
                </a:cubicBezTo>
                <a:cubicBezTo>
                  <a:pt x="2691589" y="2500312"/>
                  <a:pt x="2691589" y="2392362"/>
                  <a:pt x="2631264" y="2324100"/>
                </a:cubicBezTo>
                <a:cubicBezTo>
                  <a:pt x="2570939" y="2255838"/>
                  <a:pt x="2439176" y="2259012"/>
                  <a:pt x="2355039" y="2228850"/>
                </a:cubicBezTo>
                <a:cubicBezTo>
                  <a:pt x="2270902" y="2198688"/>
                  <a:pt x="2185176" y="2182812"/>
                  <a:pt x="2126439" y="2143125"/>
                </a:cubicBezTo>
                <a:cubicBezTo>
                  <a:pt x="2067702" y="2103438"/>
                  <a:pt x="2048651" y="2032000"/>
                  <a:pt x="2002614" y="1990725"/>
                </a:cubicBezTo>
                <a:cubicBezTo>
                  <a:pt x="1956577" y="1949450"/>
                  <a:pt x="1913714" y="1998662"/>
                  <a:pt x="1850214" y="1895475"/>
                </a:cubicBezTo>
                <a:cubicBezTo>
                  <a:pt x="1786714" y="1792288"/>
                  <a:pt x="1707339" y="1465263"/>
                  <a:pt x="1621614" y="1371600"/>
                </a:cubicBezTo>
                <a:cubicBezTo>
                  <a:pt x="1535889" y="1277937"/>
                  <a:pt x="1437464" y="1352550"/>
                  <a:pt x="1335864" y="1333500"/>
                </a:cubicBezTo>
                <a:cubicBezTo>
                  <a:pt x="1234264" y="1314450"/>
                  <a:pt x="1115202" y="1328738"/>
                  <a:pt x="1012014" y="1257300"/>
                </a:cubicBezTo>
                <a:cubicBezTo>
                  <a:pt x="908826" y="1185862"/>
                  <a:pt x="826276" y="974725"/>
                  <a:pt x="716739" y="904875"/>
                </a:cubicBezTo>
                <a:cubicBezTo>
                  <a:pt x="607201" y="835025"/>
                  <a:pt x="462739" y="862012"/>
                  <a:pt x="354789" y="838200"/>
                </a:cubicBezTo>
                <a:cubicBezTo>
                  <a:pt x="246839" y="814387"/>
                  <a:pt x="127776" y="811212"/>
                  <a:pt x="69039" y="762000"/>
                </a:cubicBezTo>
                <a:cubicBezTo>
                  <a:pt x="10301" y="712787"/>
                  <a:pt x="10301" y="669925"/>
                  <a:pt x="2364" y="542925"/>
                </a:cubicBezTo>
                <a:cubicBezTo>
                  <a:pt x="-5573" y="415925"/>
                  <a:pt x="7920" y="207962"/>
                  <a:pt x="21414" y="0"/>
                </a:cubicBezTo>
              </a:path>
            </a:pathLst>
          </a:custGeom>
          <a:noFill/>
          <a:ln w="22225">
            <a:solidFill>
              <a:schemeClr val="bg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61" name="Ellipse 60">
            <a:extLst>
              <a:ext uri="{FF2B5EF4-FFF2-40B4-BE49-F238E27FC236}">
                <a16:creationId xmlns:a16="http://schemas.microsoft.com/office/drawing/2014/main" id="{3E54D4FE-B1A3-406A-A4AE-21554E83A278}"/>
              </a:ext>
            </a:extLst>
          </p:cNvPr>
          <p:cNvSpPr/>
          <p:nvPr/>
        </p:nvSpPr>
        <p:spPr>
          <a:xfrm rot="16200000">
            <a:off x="1843102" y="-932431"/>
            <a:ext cx="1628297" cy="1778390"/>
          </a:xfrm>
          <a:prstGeom prst="ellipse">
            <a:avLst/>
          </a:prstGeom>
          <a:solidFill>
            <a:schemeClr val="accent2"/>
          </a:solidFill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62" name="ZoneTexte 61">
            <a:extLst>
              <a:ext uri="{FF2B5EF4-FFF2-40B4-BE49-F238E27FC236}">
                <a16:creationId xmlns:a16="http://schemas.microsoft.com/office/drawing/2014/main" id="{D425A52C-29A4-4BCE-AB1D-5067B603549C}"/>
              </a:ext>
            </a:extLst>
          </p:cNvPr>
          <p:cNvSpPr txBox="1"/>
          <p:nvPr/>
        </p:nvSpPr>
        <p:spPr>
          <a:xfrm>
            <a:off x="2133205" y="190793"/>
            <a:ext cx="1096433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200" b="1" dirty="0">
                <a:solidFill>
                  <a:schemeClr val="bg1"/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Namur</a:t>
            </a:r>
            <a:endParaRPr lang="fr-BE" sz="1200" b="1" dirty="0">
              <a:solidFill>
                <a:schemeClr val="bg1"/>
              </a:solidFill>
              <a:latin typeface="Aharoni" panose="02010803020104030203" pitchFamily="2" charset="-79"/>
              <a:cs typeface="Aharoni" panose="02010803020104030203" pitchFamily="2" charset="-79"/>
            </a:endParaRPr>
          </a:p>
        </p:txBody>
      </p:sp>
      <p:sp>
        <p:nvSpPr>
          <p:cNvPr id="63" name="Ellipse 62">
            <a:extLst>
              <a:ext uri="{FF2B5EF4-FFF2-40B4-BE49-F238E27FC236}">
                <a16:creationId xmlns:a16="http://schemas.microsoft.com/office/drawing/2014/main" id="{BA172A28-9FBE-4E6C-9531-55773D21B403}"/>
              </a:ext>
            </a:extLst>
          </p:cNvPr>
          <p:cNvSpPr/>
          <p:nvPr/>
        </p:nvSpPr>
        <p:spPr>
          <a:xfrm>
            <a:off x="7034255" y="-490138"/>
            <a:ext cx="742267" cy="695325"/>
          </a:xfrm>
          <a:prstGeom prst="ellipse">
            <a:avLst/>
          </a:prstGeom>
          <a:solidFill>
            <a:schemeClr val="accent2"/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 dirty="0"/>
          </a:p>
        </p:txBody>
      </p:sp>
      <p:sp>
        <p:nvSpPr>
          <p:cNvPr id="64" name="ZoneTexte 63">
            <a:extLst>
              <a:ext uri="{FF2B5EF4-FFF2-40B4-BE49-F238E27FC236}">
                <a16:creationId xmlns:a16="http://schemas.microsoft.com/office/drawing/2014/main" id="{5678D1FB-BAB8-4A85-83E4-3FD9B0D4E52D}"/>
              </a:ext>
            </a:extLst>
          </p:cNvPr>
          <p:cNvSpPr txBox="1"/>
          <p:nvPr/>
        </p:nvSpPr>
        <p:spPr>
          <a:xfrm>
            <a:off x="6857173" y="-54739"/>
            <a:ext cx="1096433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000" b="1" dirty="0">
                <a:solidFill>
                  <a:schemeClr val="bg1"/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Huy</a:t>
            </a:r>
            <a:endParaRPr lang="fr-BE" sz="1000" b="1" dirty="0">
              <a:solidFill>
                <a:schemeClr val="bg1"/>
              </a:solidFill>
              <a:latin typeface="Aharoni" panose="02010803020104030203" pitchFamily="2" charset="-79"/>
              <a:cs typeface="Aharoni" panose="02010803020104030203" pitchFamily="2" charset="-79"/>
            </a:endParaRPr>
          </a:p>
        </p:txBody>
      </p:sp>
      <p:sp>
        <p:nvSpPr>
          <p:cNvPr id="8" name="Forme libre : forme 7">
            <a:extLst>
              <a:ext uri="{FF2B5EF4-FFF2-40B4-BE49-F238E27FC236}">
                <a16:creationId xmlns:a16="http://schemas.microsoft.com/office/drawing/2014/main" id="{21EBB0C5-4721-412A-A397-E2B3972DE91F}"/>
              </a:ext>
            </a:extLst>
          </p:cNvPr>
          <p:cNvSpPr/>
          <p:nvPr/>
        </p:nvSpPr>
        <p:spPr>
          <a:xfrm>
            <a:off x="6287298" y="205740"/>
            <a:ext cx="3245322" cy="2948940"/>
          </a:xfrm>
          <a:custGeom>
            <a:avLst/>
            <a:gdLst>
              <a:gd name="connsiteX0" fmla="*/ 989802 w 3245322"/>
              <a:gd name="connsiteY0" fmla="*/ 0 h 2948940"/>
              <a:gd name="connsiteX1" fmla="*/ 921222 w 3245322"/>
              <a:gd name="connsiteY1" fmla="*/ 220980 h 2948940"/>
              <a:gd name="connsiteX2" fmla="*/ 768822 w 3245322"/>
              <a:gd name="connsiteY2" fmla="*/ 388620 h 2948940"/>
              <a:gd name="connsiteX3" fmla="*/ 715482 w 3245322"/>
              <a:gd name="connsiteY3" fmla="*/ 601980 h 2948940"/>
              <a:gd name="connsiteX4" fmla="*/ 608802 w 3245322"/>
              <a:gd name="connsiteY4" fmla="*/ 853440 h 2948940"/>
              <a:gd name="connsiteX5" fmla="*/ 425922 w 3245322"/>
              <a:gd name="connsiteY5" fmla="*/ 1043940 h 2948940"/>
              <a:gd name="connsiteX6" fmla="*/ 90642 w 3245322"/>
              <a:gd name="connsiteY6" fmla="*/ 1181100 h 2948940"/>
              <a:gd name="connsiteX7" fmla="*/ 22062 w 3245322"/>
              <a:gd name="connsiteY7" fmla="*/ 1295400 h 2948940"/>
              <a:gd name="connsiteX8" fmla="*/ 418302 w 3245322"/>
              <a:gd name="connsiteY8" fmla="*/ 1516380 h 2948940"/>
              <a:gd name="connsiteX9" fmla="*/ 616422 w 3245322"/>
              <a:gd name="connsiteY9" fmla="*/ 1584960 h 2948940"/>
              <a:gd name="connsiteX10" fmla="*/ 700242 w 3245322"/>
              <a:gd name="connsiteY10" fmla="*/ 1737360 h 2948940"/>
              <a:gd name="connsiteX11" fmla="*/ 791682 w 3245322"/>
              <a:gd name="connsiteY11" fmla="*/ 1729740 h 2948940"/>
              <a:gd name="connsiteX12" fmla="*/ 852642 w 3245322"/>
              <a:gd name="connsiteY12" fmla="*/ 1920240 h 2948940"/>
              <a:gd name="connsiteX13" fmla="*/ 1172682 w 3245322"/>
              <a:gd name="connsiteY13" fmla="*/ 2034540 h 2948940"/>
              <a:gd name="connsiteX14" fmla="*/ 1271742 w 3245322"/>
              <a:gd name="connsiteY14" fmla="*/ 2011680 h 2948940"/>
              <a:gd name="connsiteX15" fmla="*/ 1523202 w 3245322"/>
              <a:gd name="connsiteY15" fmla="*/ 2164080 h 2948940"/>
              <a:gd name="connsiteX16" fmla="*/ 1637502 w 3245322"/>
              <a:gd name="connsiteY16" fmla="*/ 2125980 h 2948940"/>
              <a:gd name="connsiteX17" fmla="*/ 1805142 w 3245322"/>
              <a:gd name="connsiteY17" fmla="*/ 2209800 h 2948940"/>
              <a:gd name="connsiteX18" fmla="*/ 2109942 w 3245322"/>
              <a:gd name="connsiteY18" fmla="*/ 2491740 h 2948940"/>
              <a:gd name="connsiteX19" fmla="*/ 2765262 w 3245322"/>
              <a:gd name="connsiteY19" fmla="*/ 2895600 h 2948940"/>
              <a:gd name="connsiteX20" fmla="*/ 3054822 w 3245322"/>
              <a:gd name="connsiteY20" fmla="*/ 2933700 h 2948940"/>
              <a:gd name="connsiteX21" fmla="*/ 3245322 w 3245322"/>
              <a:gd name="connsiteY21" fmla="*/ 2948940 h 29489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3245322" h="2948940">
                <a:moveTo>
                  <a:pt x="989802" y="0"/>
                </a:moveTo>
                <a:cubicBezTo>
                  <a:pt x="973927" y="78105"/>
                  <a:pt x="958052" y="156210"/>
                  <a:pt x="921222" y="220980"/>
                </a:cubicBezTo>
                <a:cubicBezTo>
                  <a:pt x="884392" y="285750"/>
                  <a:pt x="803112" y="325120"/>
                  <a:pt x="768822" y="388620"/>
                </a:cubicBezTo>
                <a:cubicBezTo>
                  <a:pt x="734532" y="452120"/>
                  <a:pt x="742152" y="524510"/>
                  <a:pt x="715482" y="601980"/>
                </a:cubicBezTo>
                <a:cubicBezTo>
                  <a:pt x="688812" y="679450"/>
                  <a:pt x="657062" y="779780"/>
                  <a:pt x="608802" y="853440"/>
                </a:cubicBezTo>
                <a:cubicBezTo>
                  <a:pt x="560542" y="927100"/>
                  <a:pt x="512282" y="989330"/>
                  <a:pt x="425922" y="1043940"/>
                </a:cubicBezTo>
                <a:cubicBezTo>
                  <a:pt x="339562" y="1098550"/>
                  <a:pt x="157952" y="1139190"/>
                  <a:pt x="90642" y="1181100"/>
                </a:cubicBezTo>
                <a:cubicBezTo>
                  <a:pt x="23332" y="1223010"/>
                  <a:pt x="-32548" y="1239520"/>
                  <a:pt x="22062" y="1295400"/>
                </a:cubicBezTo>
                <a:cubicBezTo>
                  <a:pt x="76672" y="1351280"/>
                  <a:pt x="319242" y="1468120"/>
                  <a:pt x="418302" y="1516380"/>
                </a:cubicBezTo>
                <a:cubicBezTo>
                  <a:pt x="517362" y="1564640"/>
                  <a:pt x="569432" y="1548130"/>
                  <a:pt x="616422" y="1584960"/>
                </a:cubicBezTo>
                <a:cubicBezTo>
                  <a:pt x="663412" y="1621790"/>
                  <a:pt x="671032" y="1713230"/>
                  <a:pt x="700242" y="1737360"/>
                </a:cubicBezTo>
                <a:cubicBezTo>
                  <a:pt x="729452" y="1761490"/>
                  <a:pt x="766282" y="1699260"/>
                  <a:pt x="791682" y="1729740"/>
                </a:cubicBezTo>
                <a:cubicBezTo>
                  <a:pt x="817082" y="1760220"/>
                  <a:pt x="789142" y="1869440"/>
                  <a:pt x="852642" y="1920240"/>
                </a:cubicBezTo>
                <a:cubicBezTo>
                  <a:pt x="916142" y="1971040"/>
                  <a:pt x="1102832" y="2019300"/>
                  <a:pt x="1172682" y="2034540"/>
                </a:cubicBezTo>
                <a:cubicBezTo>
                  <a:pt x="1242532" y="2049780"/>
                  <a:pt x="1213322" y="1990090"/>
                  <a:pt x="1271742" y="2011680"/>
                </a:cubicBezTo>
                <a:cubicBezTo>
                  <a:pt x="1330162" y="2033270"/>
                  <a:pt x="1462242" y="2145030"/>
                  <a:pt x="1523202" y="2164080"/>
                </a:cubicBezTo>
                <a:cubicBezTo>
                  <a:pt x="1584162" y="2183130"/>
                  <a:pt x="1590512" y="2118360"/>
                  <a:pt x="1637502" y="2125980"/>
                </a:cubicBezTo>
                <a:cubicBezTo>
                  <a:pt x="1684492" y="2133600"/>
                  <a:pt x="1726402" y="2148840"/>
                  <a:pt x="1805142" y="2209800"/>
                </a:cubicBezTo>
                <a:cubicBezTo>
                  <a:pt x="1883882" y="2270760"/>
                  <a:pt x="1949922" y="2377440"/>
                  <a:pt x="2109942" y="2491740"/>
                </a:cubicBezTo>
                <a:cubicBezTo>
                  <a:pt x="2269962" y="2606040"/>
                  <a:pt x="2607782" y="2821940"/>
                  <a:pt x="2765262" y="2895600"/>
                </a:cubicBezTo>
                <a:cubicBezTo>
                  <a:pt x="2922742" y="2969260"/>
                  <a:pt x="2974812" y="2924810"/>
                  <a:pt x="3054822" y="2933700"/>
                </a:cubicBezTo>
                <a:cubicBezTo>
                  <a:pt x="3134832" y="2942590"/>
                  <a:pt x="3190077" y="2945765"/>
                  <a:pt x="3245322" y="294894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1" name="Forme libre : forme 20">
            <a:extLst>
              <a:ext uri="{FF2B5EF4-FFF2-40B4-BE49-F238E27FC236}">
                <a16:creationId xmlns:a16="http://schemas.microsoft.com/office/drawing/2014/main" id="{83EA6DCE-DBED-4720-9531-7F2E8C0892A3}"/>
              </a:ext>
            </a:extLst>
          </p:cNvPr>
          <p:cNvSpPr/>
          <p:nvPr/>
        </p:nvSpPr>
        <p:spPr>
          <a:xfrm>
            <a:off x="8618220" y="5486400"/>
            <a:ext cx="731520" cy="525780"/>
          </a:xfrm>
          <a:custGeom>
            <a:avLst/>
            <a:gdLst>
              <a:gd name="connsiteX0" fmla="*/ 0 w 731520"/>
              <a:gd name="connsiteY0" fmla="*/ 0 h 525780"/>
              <a:gd name="connsiteX1" fmla="*/ 228600 w 731520"/>
              <a:gd name="connsiteY1" fmla="*/ 289560 h 525780"/>
              <a:gd name="connsiteX2" fmla="*/ 731520 w 731520"/>
              <a:gd name="connsiteY2" fmla="*/ 525780 h 5257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31520" h="525780">
                <a:moveTo>
                  <a:pt x="0" y="0"/>
                </a:moveTo>
                <a:cubicBezTo>
                  <a:pt x="53340" y="100965"/>
                  <a:pt x="106680" y="201930"/>
                  <a:pt x="228600" y="289560"/>
                </a:cubicBezTo>
                <a:cubicBezTo>
                  <a:pt x="350520" y="377190"/>
                  <a:pt x="541020" y="451485"/>
                  <a:pt x="731520" y="52578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2" name="Forme libre : forme 21">
            <a:extLst>
              <a:ext uri="{FF2B5EF4-FFF2-40B4-BE49-F238E27FC236}">
                <a16:creationId xmlns:a16="http://schemas.microsoft.com/office/drawing/2014/main" id="{9820F068-4E1E-4285-8A17-2897DEE7F837}"/>
              </a:ext>
            </a:extLst>
          </p:cNvPr>
          <p:cNvSpPr/>
          <p:nvPr/>
        </p:nvSpPr>
        <p:spPr>
          <a:xfrm>
            <a:off x="9548813" y="3146818"/>
            <a:ext cx="661987" cy="257902"/>
          </a:xfrm>
          <a:custGeom>
            <a:avLst/>
            <a:gdLst>
              <a:gd name="connsiteX0" fmla="*/ 0 w 661987"/>
              <a:gd name="connsiteY0" fmla="*/ 5957 h 257902"/>
              <a:gd name="connsiteX1" fmla="*/ 95250 w 661987"/>
              <a:gd name="connsiteY1" fmla="*/ 5957 h 257902"/>
              <a:gd name="connsiteX2" fmla="*/ 171450 w 661987"/>
              <a:gd name="connsiteY2" fmla="*/ 67870 h 257902"/>
              <a:gd name="connsiteX3" fmla="*/ 381000 w 661987"/>
              <a:gd name="connsiteY3" fmla="*/ 105970 h 257902"/>
              <a:gd name="connsiteX4" fmla="*/ 581025 w 661987"/>
              <a:gd name="connsiteY4" fmla="*/ 239320 h 257902"/>
              <a:gd name="connsiteX5" fmla="*/ 661987 w 661987"/>
              <a:gd name="connsiteY5" fmla="*/ 253607 h 2579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61987" h="257902">
                <a:moveTo>
                  <a:pt x="0" y="5957"/>
                </a:moveTo>
                <a:cubicBezTo>
                  <a:pt x="33337" y="797"/>
                  <a:pt x="66675" y="-4362"/>
                  <a:pt x="95250" y="5957"/>
                </a:cubicBezTo>
                <a:cubicBezTo>
                  <a:pt x="123825" y="16276"/>
                  <a:pt x="123825" y="51201"/>
                  <a:pt x="171450" y="67870"/>
                </a:cubicBezTo>
                <a:cubicBezTo>
                  <a:pt x="219075" y="84539"/>
                  <a:pt x="312738" y="77395"/>
                  <a:pt x="381000" y="105970"/>
                </a:cubicBezTo>
                <a:cubicBezTo>
                  <a:pt x="449262" y="134545"/>
                  <a:pt x="534194" y="214714"/>
                  <a:pt x="581025" y="239320"/>
                </a:cubicBezTo>
                <a:cubicBezTo>
                  <a:pt x="627856" y="263926"/>
                  <a:pt x="644921" y="258766"/>
                  <a:pt x="661987" y="253607"/>
                </a:cubicBezTo>
              </a:path>
            </a:pathLst>
          </a:custGeom>
          <a:noFill/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5" name="Forme libre : forme 24">
            <a:extLst>
              <a:ext uri="{FF2B5EF4-FFF2-40B4-BE49-F238E27FC236}">
                <a16:creationId xmlns:a16="http://schemas.microsoft.com/office/drawing/2014/main" id="{AD2E428A-8335-4384-A1B1-58C29B4ACBC7}"/>
              </a:ext>
            </a:extLst>
          </p:cNvPr>
          <p:cNvSpPr/>
          <p:nvPr/>
        </p:nvSpPr>
        <p:spPr>
          <a:xfrm>
            <a:off x="6197600" y="4984750"/>
            <a:ext cx="1778000" cy="942569"/>
          </a:xfrm>
          <a:custGeom>
            <a:avLst/>
            <a:gdLst>
              <a:gd name="connsiteX0" fmla="*/ 0 w 1778000"/>
              <a:gd name="connsiteY0" fmla="*/ 273050 h 942569"/>
              <a:gd name="connsiteX1" fmla="*/ 209550 w 1778000"/>
              <a:gd name="connsiteY1" fmla="*/ 374650 h 942569"/>
              <a:gd name="connsiteX2" fmla="*/ 311150 w 1778000"/>
              <a:gd name="connsiteY2" fmla="*/ 425450 h 942569"/>
              <a:gd name="connsiteX3" fmla="*/ 361950 w 1778000"/>
              <a:gd name="connsiteY3" fmla="*/ 482600 h 942569"/>
              <a:gd name="connsiteX4" fmla="*/ 850900 w 1778000"/>
              <a:gd name="connsiteY4" fmla="*/ 533400 h 942569"/>
              <a:gd name="connsiteX5" fmla="*/ 914400 w 1778000"/>
              <a:gd name="connsiteY5" fmla="*/ 825500 h 942569"/>
              <a:gd name="connsiteX6" fmla="*/ 1041400 w 1778000"/>
              <a:gd name="connsiteY6" fmla="*/ 939800 h 942569"/>
              <a:gd name="connsiteX7" fmla="*/ 1143000 w 1778000"/>
              <a:gd name="connsiteY7" fmla="*/ 723900 h 942569"/>
              <a:gd name="connsiteX8" fmla="*/ 1193800 w 1778000"/>
              <a:gd name="connsiteY8" fmla="*/ 609600 h 942569"/>
              <a:gd name="connsiteX9" fmla="*/ 1365250 w 1778000"/>
              <a:gd name="connsiteY9" fmla="*/ 552450 h 942569"/>
              <a:gd name="connsiteX10" fmla="*/ 1504950 w 1778000"/>
              <a:gd name="connsiteY10" fmla="*/ 406400 h 942569"/>
              <a:gd name="connsiteX11" fmla="*/ 1562100 w 1778000"/>
              <a:gd name="connsiteY11" fmla="*/ 304800 h 942569"/>
              <a:gd name="connsiteX12" fmla="*/ 1727200 w 1778000"/>
              <a:gd name="connsiteY12" fmla="*/ 50800 h 942569"/>
              <a:gd name="connsiteX13" fmla="*/ 1778000 w 1778000"/>
              <a:gd name="connsiteY13" fmla="*/ 0 h 9425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778000" h="942569">
                <a:moveTo>
                  <a:pt x="0" y="273050"/>
                </a:moveTo>
                <a:lnTo>
                  <a:pt x="209550" y="374650"/>
                </a:lnTo>
                <a:cubicBezTo>
                  <a:pt x="261408" y="400050"/>
                  <a:pt x="285750" y="407458"/>
                  <a:pt x="311150" y="425450"/>
                </a:cubicBezTo>
                <a:cubicBezTo>
                  <a:pt x="336550" y="443442"/>
                  <a:pt x="271992" y="464608"/>
                  <a:pt x="361950" y="482600"/>
                </a:cubicBezTo>
                <a:cubicBezTo>
                  <a:pt x="451908" y="500592"/>
                  <a:pt x="758825" y="476250"/>
                  <a:pt x="850900" y="533400"/>
                </a:cubicBezTo>
                <a:cubicBezTo>
                  <a:pt x="942975" y="590550"/>
                  <a:pt x="882650" y="757767"/>
                  <a:pt x="914400" y="825500"/>
                </a:cubicBezTo>
                <a:cubicBezTo>
                  <a:pt x="946150" y="893233"/>
                  <a:pt x="1003300" y="956733"/>
                  <a:pt x="1041400" y="939800"/>
                </a:cubicBezTo>
                <a:cubicBezTo>
                  <a:pt x="1079500" y="922867"/>
                  <a:pt x="1117600" y="778933"/>
                  <a:pt x="1143000" y="723900"/>
                </a:cubicBezTo>
                <a:cubicBezTo>
                  <a:pt x="1168400" y="668867"/>
                  <a:pt x="1156758" y="638175"/>
                  <a:pt x="1193800" y="609600"/>
                </a:cubicBezTo>
                <a:cubicBezTo>
                  <a:pt x="1230842" y="581025"/>
                  <a:pt x="1313392" y="586317"/>
                  <a:pt x="1365250" y="552450"/>
                </a:cubicBezTo>
                <a:cubicBezTo>
                  <a:pt x="1417108" y="518583"/>
                  <a:pt x="1472142" y="447675"/>
                  <a:pt x="1504950" y="406400"/>
                </a:cubicBezTo>
                <a:cubicBezTo>
                  <a:pt x="1537758" y="365125"/>
                  <a:pt x="1525058" y="364067"/>
                  <a:pt x="1562100" y="304800"/>
                </a:cubicBezTo>
                <a:cubicBezTo>
                  <a:pt x="1599142" y="245533"/>
                  <a:pt x="1691217" y="101600"/>
                  <a:pt x="1727200" y="50800"/>
                </a:cubicBezTo>
                <a:cubicBezTo>
                  <a:pt x="1763183" y="0"/>
                  <a:pt x="1770591" y="0"/>
                  <a:pt x="1778000" y="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6" name="Forme libre : forme 25">
            <a:extLst>
              <a:ext uri="{FF2B5EF4-FFF2-40B4-BE49-F238E27FC236}">
                <a16:creationId xmlns:a16="http://schemas.microsoft.com/office/drawing/2014/main" id="{7A9A74E1-9B0A-4C34-997F-C5190D90E1F4}"/>
              </a:ext>
            </a:extLst>
          </p:cNvPr>
          <p:cNvSpPr/>
          <p:nvPr/>
        </p:nvSpPr>
        <p:spPr>
          <a:xfrm>
            <a:off x="5359400" y="1949450"/>
            <a:ext cx="901700" cy="1136650"/>
          </a:xfrm>
          <a:custGeom>
            <a:avLst/>
            <a:gdLst>
              <a:gd name="connsiteX0" fmla="*/ 901700 w 901700"/>
              <a:gd name="connsiteY0" fmla="*/ 0 h 1136650"/>
              <a:gd name="connsiteX1" fmla="*/ 781050 w 901700"/>
              <a:gd name="connsiteY1" fmla="*/ 146050 h 1136650"/>
              <a:gd name="connsiteX2" fmla="*/ 469900 w 901700"/>
              <a:gd name="connsiteY2" fmla="*/ 355600 h 1136650"/>
              <a:gd name="connsiteX3" fmla="*/ 203200 w 901700"/>
              <a:gd name="connsiteY3" fmla="*/ 514350 h 1136650"/>
              <a:gd name="connsiteX4" fmla="*/ 139700 w 901700"/>
              <a:gd name="connsiteY4" fmla="*/ 685800 h 1136650"/>
              <a:gd name="connsiteX5" fmla="*/ 88900 w 901700"/>
              <a:gd name="connsiteY5" fmla="*/ 869950 h 1136650"/>
              <a:gd name="connsiteX6" fmla="*/ 0 w 901700"/>
              <a:gd name="connsiteY6" fmla="*/ 1136650 h 1136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01700" h="1136650">
                <a:moveTo>
                  <a:pt x="901700" y="0"/>
                </a:moveTo>
                <a:cubicBezTo>
                  <a:pt x="877358" y="43391"/>
                  <a:pt x="853017" y="86783"/>
                  <a:pt x="781050" y="146050"/>
                </a:cubicBezTo>
                <a:cubicBezTo>
                  <a:pt x="709083" y="205317"/>
                  <a:pt x="469900" y="355600"/>
                  <a:pt x="469900" y="355600"/>
                </a:cubicBezTo>
                <a:cubicBezTo>
                  <a:pt x="373592" y="416983"/>
                  <a:pt x="258233" y="459317"/>
                  <a:pt x="203200" y="514350"/>
                </a:cubicBezTo>
                <a:cubicBezTo>
                  <a:pt x="148167" y="569383"/>
                  <a:pt x="158750" y="626533"/>
                  <a:pt x="139700" y="685800"/>
                </a:cubicBezTo>
                <a:cubicBezTo>
                  <a:pt x="120650" y="745067"/>
                  <a:pt x="112183" y="794808"/>
                  <a:pt x="88900" y="869950"/>
                </a:cubicBezTo>
                <a:cubicBezTo>
                  <a:pt x="65617" y="945092"/>
                  <a:pt x="32808" y="1040871"/>
                  <a:pt x="0" y="113665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2" name="Forme libre : forme 31">
            <a:extLst>
              <a:ext uri="{FF2B5EF4-FFF2-40B4-BE49-F238E27FC236}">
                <a16:creationId xmlns:a16="http://schemas.microsoft.com/office/drawing/2014/main" id="{6ED083DC-0EC6-4148-8B33-6AEB634D54E8}"/>
              </a:ext>
            </a:extLst>
          </p:cNvPr>
          <p:cNvSpPr/>
          <p:nvPr/>
        </p:nvSpPr>
        <p:spPr>
          <a:xfrm>
            <a:off x="5286375" y="4826000"/>
            <a:ext cx="422275" cy="358775"/>
          </a:xfrm>
          <a:custGeom>
            <a:avLst/>
            <a:gdLst>
              <a:gd name="connsiteX0" fmla="*/ 0 w 422275"/>
              <a:gd name="connsiteY0" fmla="*/ 358775 h 358775"/>
              <a:gd name="connsiteX1" fmla="*/ 276225 w 422275"/>
              <a:gd name="connsiteY1" fmla="*/ 161925 h 358775"/>
              <a:gd name="connsiteX2" fmla="*/ 422275 w 422275"/>
              <a:gd name="connsiteY2" fmla="*/ 0 h 358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22275" h="358775">
                <a:moveTo>
                  <a:pt x="0" y="358775"/>
                </a:moveTo>
                <a:cubicBezTo>
                  <a:pt x="102923" y="290248"/>
                  <a:pt x="205846" y="221721"/>
                  <a:pt x="276225" y="161925"/>
                </a:cubicBezTo>
                <a:cubicBezTo>
                  <a:pt x="346604" y="102129"/>
                  <a:pt x="384439" y="51064"/>
                  <a:pt x="422275" y="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4" name="Forme libre : forme 33">
            <a:extLst>
              <a:ext uri="{FF2B5EF4-FFF2-40B4-BE49-F238E27FC236}">
                <a16:creationId xmlns:a16="http://schemas.microsoft.com/office/drawing/2014/main" id="{5762933B-4840-49D9-81F9-09DEB9F69A78}"/>
              </a:ext>
            </a:extLst>
          </p:cNvPr>
          <p:cNvSpPr/>
          <p:nvPr/>
        </p:nvSpPr>
        <p:spPr>
          <a:xfrm>
            <a:off x="5492750" y="5953125"/>
            <a:ext cx="12700" cy="257175"/>
          </a:xfrm>
          <a:custGeom>
            <a:avLst/>
            <a:gdLst>
              <a:gd name="connsiteX0" fmla="*/ 12700 w 12700"/>
              <a:gd name="connsiteY0" fmla="*/ 0 h 257175"/>
              <a:gd name="connsiteX1" fmla="*/ 0 w 12700"/>
              <a:gd name="connsiteY1" fmla="*/ 257175 h 257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2700" h="257175">
                <a:moveTo>
                  <a:pt x="12700" y="0"/>
                </a:moveTo>
                <a:lnTo>
                  <a:pt x="0" y="257175"/>
                </a:ln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5" name="Forme libre : forme 34">
            <a:extLst>
              <a:ext uri="{FF2B5EF4-FFF2-40B4-BE49-F238E27FC236}">
                <a16:creationId xmlns:a16="http://schemas.microsoft.com/office/drawing/2014/main" id="{043BC54E-1889-4104-91EC-461FB497001C}"/>
              </a:ext>
            </a:extLst>
          </p:cNvPr>
          <p:cNvSpPr/>
          <p:nvPr/>
        </p:nvSpPr>
        <p:spPr>
          <a:xfrm>
            <a:off x="5528250" y="5241926"/>
            <a:ext cx="183575" cy="330200"/>
          </a:xfrm>
          <a:custGeom>
            <a:avLst/>
            <a:gdLst>
              <a:gd name="connsiteX0" fmla="*/ 183575 w 183575"/>
              <a:gd name="connsiteY0" fmla="*/ 0 h 327025"/>
              <a:gd name="connsiteX1" fmla="*/ 34350 w 183575"/>
              <a:gd name="connsiteY1" fmla="*/ 234950 h 327025"/>
              <a:gd name="connsiteX2" fmla="*/ 5775 w 183575"/>
              <a:gd name="connsiteY2" fmla="*/ 298450 h 327025"/>
              <a:gd name="connsiteX3" fmla="*/ 120075 w 183575"/>
              <a:gd name="connsiteY3" fmla="*/ 327025 h 327025"/>
              <a:gd name="connsiteX0" fmla="*/ 183575 w 183575"/>
              <a:gd name="connsiteY0" fmla="*/ 0 h 330200"/>
              <a:gd name="connsiteX1" fmla="*/ 34350 w 183575"/>
              <a:gd name="connsiteY1" fmla="*/ 234950 h 330200"/>
              <a:gd name="connsiteX2" fmla="*/ 5775 w 183575"/>
              <a:gd name="connsiteY2" fmla="*/ 298450 h 330200"/>
              <a:gd name="connsiteX3" fmla="*/ 129600 w 183575"/>
              <a:gd name="connsiteY3" fmla="*/ 330200 h 330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3575" h="330200">
                <a:moveTo>
                  <a:pt x="183575" y="0"/>
                </a:moveTo>
                <a:cubicBezTo>
                  <a:pt x="123779" y="92604"/>
                  <a:pt x="63983" y="185208"/>
                  <a:pt x="34350" y="234950"/>
                </a:cubicBezTo>
                <a:cubicBezTo>
                  <a:pt x="4717" y="284692"/>
                  <a:pt x="-8513" y="283104"/>
                  <a:pt x="5775" y="298450"/>
                </a:cubicBezTo>
                <a:cubicBezTo>
                  <a:pt x="20062" y="313796"/>
                  <a:pt x="79593" y="323585"/>
                  <a:pt x="129600" y="33020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9" name="Forme libre : forme 38">
            <a:extLst>
              <a:ext uri="{FF2B5EF4-FFF2-40B4-BE49-F238E27FC236}">
                <a16:creationId xmlns:a16="http://schemas.microsoft.com/office/drawing/2014/main" id="{9F784947-8CBA-4DDF-A906-A82B90FD3C12}"/>
              </a:ext>
            </a:extLst>
          </p:cNvPr>
          <p:cNvSpPr/>
          <p:nvPr/>
        </p:nvSpPr>
        <p:spPr>
          <a:xfrm>
            <a:off x="9004300" y="5702300"/>
            <a:ext cx="1276350" cy="1162050"/>
          </a:xfrm>
          <a:custGeom>
            <a:avLst/>
            <a:gdLst>
              <a:gd name="connsiteX0" fmla="*/ 1276350 w 1276350"/>
              <a:gd name="connsiteY0" fmla="*/ 0 h 1162050"/>
              <a:gd name="connsiteX1" fmla="*/ 1028700 w 1276350"/>
              <a:gd name="connsiteY1" fmla="*/ 152400 h 1162050"/>
              <a:gd name="connsiteX2" fmla="*/ 406400 w 1276350"/>
              <a:gd name="connsiteY2" fmla="*/ 704850 h 1162050"/>
              <a:gd name="connsiteX3" fmla="*/ 82550 w 1276350"/>
              <a:gd name="connsiteY3" fmla="*/ 1041400 h 1162050"/>
              <a:gd name="connsiteX4" fmla="*/ 0 w 1276350"/>
              <a:gd name="connsiteY4" fmla="*/ 1162050 h 1162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76350" h="1162050">
                <a:moveTo>
                  <a:pt x="1276350" y="0"/>
                </a:moveTo>
                <a:cubicBezTo>
                  <a:pt x="1225021" y="17462"/>
                  <a:pt x="1173692" y="34925"/>
                  <a:pt x="1028700" y="152400"/>
                </a:cubicBezTo>
                <a:cubicBezTo>
                  <a:pt x="883708" y="269875"/>
                  <a:pt x="564092" y="556683"/>
                  <a:pt x="406400" y="704850"/>
                </a:cubicBezTo>
                <a:cubicBezTo>
                  <a:pt x="248708" y="853017"/>
                  <a:pt x="150283" y="965200"/>
                  <a:pt x="82550" y="1041400"/>
                </a:cubicBezTo>
                <a:cubicBezTo>
                  <a:pt x="14817" y="1117600"/>
                  <a:pt x="7408" y="1139825"/>
                  <a:pt x="0" y="1162050"/>
                </a:cubicBezTo>
              </a:path>
            </a:pathLst>
          </a:cu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86" name="Forme libre : forme 85">
            <a:extLst>
              <a:ext uri="{FF2B5EF4-FFF2-40B4-BE49-F238E27FC236}">
                <a16:creationId xmlns:a16="http://schemas.microsoft.com/office/drawing/2014/main" id="{9BC2CEB2-1135-4D39-B39A-9BA4BADD7946}"/>
              </a:ext>
            </a:extLst>
          </p:cNvPr>
          <p:cNvSpPr/>
          <p:nvPr/>
        </p:nvSpPr>
        <p:spPr>
          <a:xfrm>
            <a:off x="9016931" y="5695950"/>
            <a:ext cx="1276350" cy="1162050"/>
          </a:xfrm>
          <a:custGeom>
            <a:avLst/>
            <a:gdLst>
              <a:gd name="connsiteX0" fmla="*/ 1276350 w 1276350"/>
              <a:gd name="connsiteY0" fmla="*/ 0 h 1162050"/>
              <a:gd name="connsiteX1" fmla="*/ 1028700 w 1276350"/>
              <a:gd name="connsiteY1" fmla="*/ 152400 h 1162050"/>
              <a:gd name="connsiteX2" fmla="*/ 406400 w 1276350"/>
              <a:gd name="connsiteY2" fmla="*/ 704850 h 1162050"/>
              <a:gd name="connsiteX3" fmla="*/ 82550 w 1276350"/>
              <a:gd name="connsiteY3" fmla="*/ 1041400 h 1162050"/>
              <a:gd name="connsiteX4" fmla="*/ 0 w 1276350"/>
              <a:gd name="connsiteY4" fmla="*/ 1162050 h 1162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76350" h="1162050">
                <a:moveTo>
                  <a:pt x="1276350" y="0"/>
                </a:moveTo>
                <a:cubicBezTo>
                  <a:pt x="1225021" y="17462"/>
                  <a:pt x="1173692" y="34925"/>
                  <a:pt x="1028700" y="152400"/>
                </a:cubicBezTo>
                <a:cubicBezTo>
                  <a:pt x="883708" y="269875"/>
                  <a:pt x="564092" y="556683"/>
                  <a:pt x="406400" y="704850"/>
                </a:cubicBezTo>
                <a:cubicBezTo>
                  <a:pt x="248708" y="853017"/>
                  <a:pt x="150283" y="965200"/>
                  <a:pt x="82550" y="1041400"/>
                </a:cubicBezTo>
                <a:cubicBezTo>
                  <a:pt x="14817" y="1117600"/>
                  <a:pt x="7408" y="1139825"/>
                  <a:pt x="0" y="1162050"/>
                </a:cubicBezTo>
              </a:path>
            </a:pathLst>
          </a:custGeom>
          <a:noFill/>
          <a:ln w="22225">
            <a:solidFill>
              <a:schemeClr val="bg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55" name="Ellipse 54">
            <a:extLst>
              <a:ext uri="{FF2B5EF4-FFF2-40B4-BE49-F238E27FC236}">
                <a16:creationId xmlns:a16="http://schemas.microsoft.com/office/drawing/2014/main" id="{0613EE4E-1534-4E8B-A8A4-AC877E6843D5}"/>
              </a:ext>
            </a:extLst>
          </p:cNvPr>
          <p:cNvSpPr/>
          <p:nvPr/>
        </p:nvSpPr>
        <p:spPr>
          <a:xfrm>
            <a:off x="9292852" y="5487143"/>
            <a:ext cx="742267" cy="695325"/>
          </a:xfrm>
          <a:prstGeom prst="ellipse">
            <a:avLst/>
          </a:prstGeom>
          <a:solidFill>
            <a:schemeClr val="accent2"/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 dirty="0"/>
          </a:p>
        </p:txBody>
      </p:sp>
      <p:sp>
        <p:nvSpPr>
          <p:cNvPr id="59" name="ZoneTexte 58">
            <a:extLst>
              <a:ext uri="{FF2B5EF4-FFF2-40B4-BE49-F238E27FC236}">
                <a16:creationId xmlns:a16="http://schemas.microsoft.com/office/drawing/2014/main" id="{4630EB21-FD0B-452F-820D-CAB2EC8CABFB}"/>
              </a:ext>
            </a:extLst>
          </p:cNvPr>
          <p:cNvSpPr txBox="1"/>
          <p:nvPr/>
        </p:nvSpPr>
        <p:spPr>
          <a:xfrm>
            <a:off x="9134528" y="5650958"/>
            <a:ext cx="109643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000" b="1" dirty="0">
                <a:solidFill>
                  <a:schemeClr val="bg1"/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Marche-en-Famenne</a:t>
            </a:r>
            <a:endParaRPr lang="fr-BE" sz="1000" b="1" dirty="0">
              <a:solidFill>
                <a:schemeClr val="bg1"/>
              </a:solidFill>
              <a:latin typeface="Aharoni" panose="02010803020104030203" pitchFamily="2" charset="-79"/>
              <a:cs typeface="Aharoni" panose="02010803020104030203" pitchFamily="2" charset="-79"/>
            </a:endParaRPr>
          </a:p>
        </p:txBody>
      </p:sp>
      <p:sp>
        <p:nvSpPr>
          <p:cNvPr id="87" name="Forme libre : forme 86">
            <a:extLst>
              <a:ext uri="{FF2B5EF4-FFF2-40B4-BE49-F238E27FC236}">
                <a16:creationId xmlns:a16="http://schemas.microsoft.com/office/drawing/2014/main" id="{0BEA71B8-D286-4921-BEE9-40E4E94BA74D}"/>
              </a:ext>
            </a:extLst>
          </p:cNvPr>
          <p:cNvSpPr>
            <a:spLocks noChangeAspect="1"/>
          </p:cNvSpPr>
          <p:nvPr/>
        </p:nvSpPr>
        <p:spPr>
          <a:xfrm>
            <a:off x="2413136" y="870695"/>
            <a:ext cx="2232134" cy="6115251"/>
          </a:xfrm>
          <a:custGeom>
            <a:avLst/>
            <a:gdLst>
              <a:gd name="connsiteX0" fmla="*/ 67451 w 667823"/>
              <a:gd name="connsiteY0" fmla="*/ 0 h 1894400"/>
              <a:gd name="connsiteX1" fmla="*/ 16651 w 667823"/>
              <a:gd name="connsiteY1" fmla="*/ 111125 h 1894400"/>
              <a:gd name="connsiteX2" fmla="*/ 48401 w 667823"/>
              <a:gd name="connsiteY2" fmla="*/ 200025 h 1894400"/>
              <a:gd name="connsiteX3" fmla="*/ 111901 w 667823"/>
              <a:gd name="connsiteY3" fmla="*/ 279400 h 1894400"/>
              <a:gd name="connsiteX4" fmla="*/ 73801 w 667823"/>
              <a:gd name="connsiteY4" fmla="*/ 492125 h 1894400"/>
              <a:gd name="connsiteX5" fmla="*/ 86501 w 667823"/>
              <a:gd name="connsiteY5" fmla="*/ 581025 h 1894400"/>
              <a:gd name="connsiteX6" fmla="*/ 64276 w 667823"/>
              <a:gd name="connsiteY6" fmla="*/ 654050 h 1894400"/>
              <a:gd name="connsiteX7" fmla="*/ 76976 w 667823"/>
              <a:gd name="connsiteY7" fmla="*/ 736600 h 1894400"/>
              <a:gd name="connsiteX8" fmla="*/ 776 w 667823"/>
              <a:gd name="connsiteY8" fmla="*/ 781050 h 1894400"/>
              <a:gd name="connsiteX9" fmla="*/ 38876 w 667823"/>
              <a:gd name="connsiteY9" fmla="*/ 838200 h 1894400"/>
              <a:gd name="connsiteX10" fmla="*/ 61101 w 667823"/>
              <a:gd name="connsiteY10" fmla="*/ 914400 h 1894400"/>
              <a:gd name="connsiteX11" fmla="*/ 102376 w 667823"/>
              <a:gd name="connsiteY11" fmla="*/ 1019175 h 1894400"/>
              <a:gd name="connsiteX12" fmla="*/ 121426 w 667823"/>
              <a:gd name="connsiteY12" fmla="*/ 1041400 h 1894400"/>
              <a:gd name="connsiteX13" fmla="*/ 140476 w 667823"/>
              <a:gd name="connsiteY13" fmla="*/ 1139825 h 1894400"/>
              <a:gd name="connsiteX14" fmla="*/ 143651 w 667823"/>
              <a:gd name="connsiteY14" fmla="*/ 1219200 h 1894400"/>
              <a:gd name="connsiteX15" fmla="*/ 165876 w 667823"/>
              <a:gd name="connsiteY15" fmla="*/ 1308100 h 1894400"/>
              <a:gd name="connsiteX16" fmla="*/ 248426 w 667823"/>
              <a:gd name="connsiteY16" fmla="*/ 1504950 h 1894400"/>
              <a:gd name="connsiteX17" fmla="*/ 194451 w 667823"/>
              <a:gd name="connsiteY17" fmla="*/ 1552575 h 1894400"/>
              <a:gd name="connsiteX18" fmla="*/ 159526 w 667823"/>
              <a:gd name="connsiteY18" fmla="*/ 1606550 h 1894400"/>
              <a:gd name="connsiteX19" fmla="*/ 248426 w 667823"/>
              <a:gd name="connsiteY19" fmla="*/ 1704975 h 1894400"/>
              <a:gd name="connsiteX20" fmla="*/ 308751 w 667823"/>
              <a:gd name="connsiteY20" fmla="*/ 1704975 h 1894400"/>
              <a:gd name="connsiteX21" fmla="*/ 397651 w 667823"/>
              <a:gd name="connsiteY21" fmla="*/ 1682750 h 1894400"/>
              <a:gd name="connsiteX22" fmla="*/ 480201 w 667823"/>
              <a:gd name="connsiteY22" fmla="*/ 1752600 h 1894400"/>
              <a:gd name="connsiteX23" fmla="*/ 502426 w 667823"/>
              <a:gd name="connsiteY23" fmla="*/ 1838325 h 1894400"/>
              <a:gd name="connsiteX24" fmla="*/ 604026 w 667823"/>
              <a:gd name="connsiteY24" fmla="*/ 1809750 h 1894400"/>
              <a:gd name="connsiteX25" fmla="*/ 661176 w 667823"/>
              <a:gd name="connsiteY25" fmla="*/ 1885950 h 1894400"/>
              <a:gd name="connsiteX26" fmla="*/ 664351 w 667823"/>
              <a:gd name="connsiteY26" fmla="*/ 1889125 h 1894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667823" h="1894400">
                <a:moveTo>
                  <a:pt x="67451" y="0"/>
                </a:moveTo>
                <a:cubicBezTo>
                  <a:pt x="43638" y="38894"/>
                  <a:pt x="19826" y="77788"/>
                  <a:pt x="16651" y="111125"/>
                </a:cubicBezTo>
                <a:cubicBezTo>
                  <a:pt x="13476" y="144462"/>
                  <a:pt x="32526" y="171979"/>
                  <a:pt x="48401" y="200025"/>
                </a:cubicBezTo>
                <a:cubicBezTo>
                  <a:pt x="64276" y="228071"/>
                  <a:pt x="107668" y="230717"/>
                  <a:pt x="111901" y="279400"/>
                </a:cubicBezTo>
                <a:cubicBezTo>
                  <a:pt x="116134" y="328083"/>
                  <a:pt x="78034" y="441854"/>
                  <a:pt x="73801" y="492125"/>
                </a:cubicBezTo>
                <a:cubicBezTo>
                  <a:pt x="69568" y="542396"/>
                  <a:pt x="88088" y="554038"/>
                  <a:pt x="86501" y="581025"/>
                </a:cubicBezTo>
                <a:cubicBezTo>
                  <a:pt x="84914" y="608012"/>
                  <a:pt x="65863" y="628121"/>
                  <a:pt x="64276" y="654050"/>
                </a:cubicBezTo>
                <a:cubicBezTo>
                  <a:pt x="62688" y="679979"/>
                  <a:pt x="87559" y="715433"/>
                  <a:pt x="76976" y="736600"/>
                </a:cubicBezTo>
                <a:cubicBezTo>
                  <a:pt x="66393" y="757767"/>
                  <a:pt x="7126" y="764117"/>
                  <a:pt x="776" y="781050"/>
                </a:cubicBezTo>
                <a:cubicBezTo>
                  <a:pt x="-5574" y="797983"/>
                  <a:pt x="28822" y="815975"/>
                  <a:pt x="38876" y="838200"/>
                </a:cubicBezTo>
                <a:cubicBezTo>
                  <a:pt x="48930" y="860425"/>
                  <a:pt x="50518" y="884238"/>
                  <a:pt x="61101" y="914400"/>
                </a:cubicBezTo>
                <a:cubicBezTo>
                  <a:pt x="71684" y="944563"/>
                  <a:pt x="92322" y="998008"/>
                  <a:pt x="102376" y="1019175"/>
                </a:cubicBezTo>
                <a:cubicBezTo>
                  <a:pt x="112430" y="1040342"/>
                  <a:pt x="115076" y="1021292"/>
                  <a:pt x="121426" y="1041400"/>
                </a:cubicBezTo>
                <a:cubicBezTo>
                  <a:pt x="127776" y="1061508"/>
                  <a:pt x="136772" y="1110192"/>
                  <a:pt x="140476" y="1139825"/>
                </a:cubicBezTo>
                <a:cubicBezTo>
                  <a:pt x="144180" y="1169458"/>
                  <a:pt x="139418" y="1191154"/>
                  <a:pt x="143651" y="1219200"/>
                </a:cubicBezTo>
                <a:cubicBezTo>
                  <a:pt x="147884" y="1247246"/>
                  <a:pt x="148414" y="1260475"/>
                  <a:pt x="165876" y="1308100"/>
                </a:cubicBezTo>
                <a:cubicBezTo>
                  <a:pt x="183339" y="1355725"/>
                  <a:pt x="243664" y="1464204"/>
                  <a:pt x="248426" y="1504950"/>
                </a:cubicBezTo>
                <a:cubicBezTo>
                  <a:pt x="253188" y="1545696"/>
                  <a:pt x="209268" y="1535642"/>
                  <a:pt x="194451" y="1552575"/>
                </a:cubicBezTo>
                <a:cubicBezTo>
                  <a:pt x="179634" y="1569508"/>
                  <a:pt x="150530" y="1581150"/>
                  <a:pt x="159526" y="1606550"/>
                </a:cubicBezTo>
                <a:cubicBezTo>
                  <a:pt x="168522" y="1631950"/>
                  <a:pt x="223555" y="1688571"/>
                  <a:pt x="248426" y="1704975"/>
                </a:cubicBezTo>
                <a:cubicBezTo>
                  <a:pt x="273297" y="1721379"/>
                  <a:pt x="283880" y="1708679"/>
                  <a:pt x="308751" y="1704975"/>
                </a:cubicBezTo>
                <a:cubicBezTo>
                  <a:pt x="333622" y="1701271"/>
                  <a:pt x="369076" y="1674812"/>
                  <a:pt x="397651" y="1682750"/>
                </a:cubicBezTo>
                <a:cubicBezTo>
                  <a:pt x="426226" y="1690688"/>
                  <a:pt x="462739" y="1726671"/>
                  <a:pt x="480201" y="1752600"/>
                </a:cubicBezTo>
                <a:cubicBezTo>
                  <a:pt x="497663" y="1778529"/>
                  <a:pt x="481789" y="1828800"/>
                  <a:pt x="502426" y="1838325"/>
                </a:cubicBezTo>
                <a:cubicBezTo>
                  <a:pt x="523063" y="1847850"/>
                  <a:pt x="577568" y="1801812"/>
                  <a:pt x="604026" y="1809750"/>
                </a:cubicBezTo>
                <a:cubicBezTo>
                  <a:pt x="630484" y="1817688"/>
                  <a:pt x="661176" y="1885950"/>
                  <a:pt x="661176" y="1885950"/>
                </a:cubicBezTo>
                <a:cubicBezTo>
                  <a:pt x="671230" y="1899179"/>
                  <a:pt x="667790" y="1894152"/>
                  <a:pt x="664351" y="1889125"/>
                </a:cubicBezTo>
              </a:path>
            </a:pathLst>
          </a:custGeom>
          <a:noFill/>
          <a:ln w="25400">
            <a:solidFill>
              <a:schemeClr val="tx1"/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91" name="Forme libre : forme 90">
            <a:extLst>
              <a:ext uri="{FF2B5EF4-FFF2-40B4-BE49-F238E27FC236}">
                <a16:creationId xmlns:a16="http://schemas.microsoft.com/office/drawing/2014/main" id="{C5038E67-EDD3-465A-824D-481BD74D188B}"/>
              </a:ext>
            </a:extLst>
          </p:cNvPr>
          <p:cNvSpPr>
            <a:spLocks noChangeAspect="1"/>
          </p:cNvSpPr>
          <p:nvPr/>
        </p:nvSpPr>
        <p:spPr>
          <a:xfrm>
            <a:off x="2410326" y="879608"/>
            <a:ext cx="2232134" cy="6115251"/>
          </a:xfrm>
          <a:custGeom>
            <a:avLst/>
            <a:gdLst>
              <a:gd name="connsiteX0" fmla="*/ 67451 w 667823"/>
              <a:gd name="connsiteY0" fmla="*/ 0 h 1894400"/>
              <a:gd name="connsiteX1" fmla="*/ 16651 w 667823"/>
              <a:gd name="connsiteY1" fmla="*/ 111125 h 1894400"/>
              <a:gd name="connsiteX2" fmla="*/ 48401 w 667823"/>
              <a:gd name="connsiteY2" fmla="*/ 200025 h 1894400"/>
              <a:gd name="connsiteX3" fmla="*/ 111901 w 667823"/>
              <a:gd name="connsiteY3" fmla="*/ 279400 h 1894400"/>
              <a:gd name="connsiteX4" fmla="*/ 73801 w 667823"/>
              <a:gd name="connsiteY4" fmla="*/ 492125 h 1894400"/>
              <a:gd name="connsiteX5" fmla="*/ 86501 w 667823"/>
              <a:gd name="connsiteY5" fmla="*/ 581025 h 1894400"/>
              <a:gd name="connsiteX6" fmla="*/ 64276 w 667823"/>
              <a:gd name="connsiteY6" fmla="*/ 654050 h 1894400"/>
              <a:gd name="connsiteX7" fmla="*/ 76976 w 667823"/>
              <a:gd name="connsiteY7" fmla="*/ 736600 h 1894400"/>
              <a:gd name="connsiteX8" fmla="*/ 776 w 667823"/>
              <a:gd name="connsiteY8" fmla="*/ 781050 h 1894400"/>
              <a:gd name="connsiteX9" fmla="*/ 38876 w 667823"/>
              <a:gd name="connsiteY9" fmla="*/ 838200 h 1894400"/>
              <a:gd name="connsiteX10" fmla="*/ 61101 w 667823"/>
              <a:gd name="connsiteY10" fmla="*/ 914400 h 1894400"/>
              <a:gd name="connsiteX11" fmla="*/ 102376 w 667823"/>
              <a:gd name="connsiteY11" fmla="*/ 1019175 h 1894400"/>
              <a:gd name="connsiteX12" fmla="*/ 121426 w 667823"/>
              <a:gd name="connsiteY12" fmla="*/ 1041400 h 1894400"/>
              <a:gd name="connsiteX13" fmla="*/ 140476 w 667823"/>
              <a:gd name="connsiteY13" fmla="*/ 1139825 h 1894400"/>
              <a:gd name="connsiteX14" fmla="*/ 143651 w 667823"/>
              <a:gd name="connsiteY14" fmla="*/ 1219200 h 1894400"/>
              <a:gd name="connsiteX15" fmla="*/ 165876 w 667823"/>
              <a:gd name="connsiteY15" fmla="*/ 1308100 h 1894400"/>
              <a:gd name="connsiteX16" fmla="*/ 248426 w 667823"/>
              <a:gd name="connsiteY16" fmla="*/ 1504950 h 1894400"/>
              <a:gd name="connsiteX17" fmla="*/ 194451 w 667823"/>
              <a:gd name="connsiteY17" fmla="*/ 1552575 h 1894400"/>
              <a:gd name="connsiteX18" fmla="*/ 159526 w 667823"/>
              <a:gd name="connsiteY18" fmla="*/ 1606550 h 1894400"/>
              <a:gd name="connsiteX19" fmla="*/ 248426 w 667823"/>
              <a:gd name="connsiteY19" fmla="*/ 1704975 h 1894400"/>
              <a:gd name="connsiteX20" fmla="*/ 308751 w 667823"/>
              <a:gd name="connsiteY20" fmla="*/ 1704975 h 1894400"/>
              <a:gd name="connsiteX21" fmla="*/ 397651 w 667823"/>
              <a:gd name="connsiteY21" fmla="*/ 1682750 h 1894400"/>
              <a:gd name="connsiteX22" fmla="*/ 480201 w 667823"/>
              <a:gd name="connsiteY22" fmla="*/ 1752600 h 1894400"/>
              <a:gd name="connsiteX23" fmla="*/ 502426 w 667823"/>
              <a:gd name="connsiteY23" fmla="*/ 1838325 h 1894400"/>
              <a:gd name="connsiteX24" fmla="*/ 604026 w 667823"/>
              <a:gd name="connsiteY24" fmla="*/ 1809750 h 1894400"/>
              <a:gd name="connsiteX25" fmla="*/ 661176 w 667823"/>
              <a:gd name="connsiteY25" fmla="*/ 1885950 h 1894400"/>
              <a:gd name="connsiteX26" fmla="*/ 664351 w 667823"/>
              <a:gd name="connsiteY26" fmla="*/ 1889125 h 1894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667823" h="1894400">
                <a:moveTo>
                  <a:pt x="67451" y="0"/>
                </a:moveTo>
                <a:cubicBezTo>
                  <a:pt x="43638" y="38894"/>
                  <a:pt x="19826" y="77788"/>
                  <a:pt x="16651" y="111125"/>
                </a:cubicBezTo>
                <a:cubicBezTo>
                  <a:pt x="13476" y="144462"/>
                  <a:pt x="32526" y="171979"/>
                  <a:pt x="48401" y="200025"/>
                </a:cubicBezTo>
                <a:cubicBezTo>
                  <a:pt x="64276" y="228071"/>
                  <a:pt x="107668" y="230717"/>
                  <a:pt x="111901" y="279400"/>
                </a:cubicBezTo>
                <a:cubicBezTo>
                  <a:pt x="116134" y="328083"/>
                  <a:pt x="78034" y="441854"/>
                  <a:pt x="73801" y="492125"/>
                </a:cubicBezTo>
                <a:cubicBezTo>
                  <a:pt x="69568" y="542396"/>
                  <a:pt x="88088" y="554038"/>
                  <a:pt x="86501" y="581025"/>
                </a:cubicBezTo>
                <a:cubicBezTo>
                  <a:pt x="84914" y="608012"/>
                  <a:pt x="65863" y="628121"/>
                  <a:pt x="64276" y="654050"/>
                </a:cubicBezTo>
                <a:cubicBezTo>
                  <a:pt x="62688" y="679979"/>
                  <a:pt x="87559" y="715433"/>
                  <a:pt x="76976" y="736600"/>
                </a:cubicBezTo>
                <a:cubicBezTo>
                  <a:pt x="66393" y="757767"/>
                  <a:pt x="7126" y="764117"/>
                  <a:pt x="776" y="781050"/>
                </a:cubicBezTo>
                <a:cubicBezTo>
                  <a:pt x="-5574" y="797983"/>
                  <a:pt x="28822" y="815975"/>
                  <a:pt x="38876" y="838200"/>
                </a:cubicBezTo>
                <a:cubicBezTo>
                  <a:pt x="48930" y="860425"/>
                  <a:pt x="50518" y="884238"/>
                  <a:pt x="61101" y="914400"/>
                </a:cubicBezTo>
                <a:cubicBezTo>
                  <a:pt x="71684" y="944563"/>
                  <a:pt x="92322" y="998008"/>
                  <a:pt x="102376" y="1019175"/>
                </a:cubicBezTo>
                <a:cubicBezTo>
                  <a:pt x="112430" y="1040342"/>
                  <a:pt x="115076" y="1021292"/>
                  <a:pt x="121426" y="1041400"/>
                </a:cubicBezTo>
                <a:cubicBezTo>
                  <a:pt x="127776" y="1061508"/>
                  <a:pt x="136772" y="1110192"/>
                  <a:pt x="140476" y="1139825"/>
                </a:cubicBezTo>
                <a:cubicBezTo>
                  <a:pt x="144180" y="1169458"/>
                  <a:pt x="139418" y="1191154"/>
                  <a:pt x="143651" y="1219200"/>
                </a:cubicBezTo>
                <a:cubicBezTo>
                  <a:pt x="147884" y="1247246"/>
                  <a:pt x="148414" y="1260475"/>
                  <a:pt x="165876" y="1308100"/>
                </a:cubicBezTo>
                <a:cubicBezTo>
                  <a:pt x="183339" y="1355725"/>
                  <a:pt x="243664" y="1464204"/>
                  <a:pt x="248426" y="1504950"/>
                </a:cubicBezTo>
                <a:cubicBezTo>
                  <a:pt x="253188" y="1545696"/>
                  <a:pt x="209268" y="1535642"/>
                  <a:pt x="194451" y="1552575"/>
                </a:cubicBezTo>
                <a:cubicBezTo>
                  <a:pt x="179634" y="1569508"/>
                  <a:pt x="150530" y="1581150"/>
                  <a:pt x="159526" y="1606550"/>
                </a:cubicBezTo>
                <a:cubicBezTo>
                  <a:pt x="168522" y="1631950"/>
                  <a:pt x="223555" y="1688571"/>
                  <a:pt x="248426" y="1704975"/>
                </a:cubicBezTo>
                <a:cubicBezTo>
                  <a:pt x="273297" y="1721379"/>
                  <a:pt x="283880" y="1708679"/>
                  <a:pt x="308751" y="1704975"/>
                </a:cubicBezTo>
                <a:cubicBezTo>
                  <a:pt x="333622" y="1701271"/>
                  <a:pt x="369076" y="1674812"/>
                  <a:pt x="397651" y="1682750"/>
                </a:cubicBezTo>
                <a:cubicBezTo>
                  <a:pt x="426226" y="1690688"/>
                  <a:pt x="462739" y="1726671"/>
                  <a:pt x="480201" y="1752600"/>
                </a:cubicBezTo>
                <a:cubicBezTo>
                  <a:pt x="497663" y="1778529"/>
                  <a:pt x="481789" y="1828800"/>
                  <a:pt x="502426" y="1838325"/>
                </a:cubicBezTo>
                <a:cubicBezTo>
                  <a:pt x="523063" y="1847850"/>
                  <a:pt x="577568" y="1801812"/>
                  <a:pt x="604026" y="1809750"/>
                </a:cubicBezTo>
                <a:cubicBezTo>
                  <a:pt x="630484" y="1817688"/>
                  <a:pt x="661176" y="1885950"/>
                  <a:pt x="661176" y="1885950"/>
                </a:cubicBezTo>
                <a:cubicBezTo>
                  <a:pt x="671230" y="1899179"/>
                  <a:pt x="667790" y="1894152"/>
                  <a:pt x="664351" y="1889125"/>
                </a:cubicBezTo>
              </a:path>
            </a:pathLst>
          </a:custGeom>
          <a:noFill/>
          <a:ln w="22225">
            <a:solidFill>
              <a:schemeClr val="bg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60" name="Ellipse 59">
            <a:extLst>
              <a:ext uri="{FF2B5EF4-FFF2-40B4-BE49-F238E27FC236}">
                <a16:creationId xmlns:a16="http://schemas.microsoft.com/office/drawing/2014/main" id="{BE6673E8-9187-4C3A-A9A1-79DE1E2BBD3C}"/>
              </a:ext>
            </a:extLst>
          </p:cNvPr>
          <p:cNvSpPr/>
          <p:nvPr/>
        </p:nvSpPr>
        <p:spPr>
          <a:xfrm>
            <a:off x="2701970" y="4522882"/>
            <a:ext cx="742267" cy="695325"/>
          </a:xfrm>
          <a:prstGeom prst="ellipse">
            <a:avLst/>
          </a:prstGeom>
          <a:solidFill>
            <a:schemeClr val="accent2"/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 dirty="0"/>
          </a:p>
        </p:txBody>
      </p:sp>
      <p:sp>
        <p:nvSpPr>
          <p:cNvPr id="346" name="ZoneTexte 345">
            <a:extLst>
              <a:ext uri="{FF2B5EF4-FFF2-40B4-BE49-F238E27FC236}">
                <a16:creationId xmlns:a16="http://schemas.microsoft.com/office/drawing/2014/main" id="{2961E3F6-EE32-4B73-94E3-FC0E75547547}"/>
              </a:ext>
            </a:extLst>
          </p:cNvPr>
          <p:cNvSpPr txBox="1"/>
          <p:nvPr/>
        </p:nvSpPr>
        <p:spPr>
          <a:xfrm>
            <a:off x="2535259" y="4763860"/>
            <a:ext cx="1096433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000" b="1" dirty="0">
                <a:solidFill>
                  <a:schemeClr val="bg1"/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Dinant</a:t>
            </a:r>
            <a:endParaRPr lang="fr-BE" sz="1000" b="1" dirty="0">
              <a:solidFill>
                <a:schemeClr val="bg1"/>
              </a:solidFill>
              <a:latin typeface="Aharoni" panose="02010803020104030203" pitchFamily="2" charset="-79"/>
              <a:cs typeface="Aharoni" panose="02010803020104030203" pitchFamily="2" charset="-79"/>
            </a:endParaRPr>
          </a:p>
        </p:txBody>
      </p:sp>
      <p:sp>
        <p:nvSpPr>
          <p:cNvPr id="66" name="Forme libre : forme 65">
            <a:extLst>
              <a:ext uri="{FF2B5EF4-FFF2-40B4-BE49-F238E27FC236}">
                <a16:creationId xmlns:a16="http://schemas.microsoft.com/office/drawing/2014/main" id="{D251F882-F729-4C48-A8B9-57607EFACB00}"/>
              </a:ext>
            </a:extLst>
          </p:cNvPr>
          <p:cNvSpPr/>
          <p:nvPr/>
        </p:nvSpPr>
        <p:spPr>
          <a:xfrm>
            <a:off x="4540250" y="762001"/>
            <a:ext cx="1460500" cy="380236"/>
          </a:xfrm>
          <a:custGeom>
            <a:avLst/>
            <a:gdLst>
              <a:gd name="connsiteX0" fmla="*/ 730250 w 730250"/>
              <a:gd name="connsiteY0" fmla="*/ 279400 h 374697"/>
              <a:gd name="connsiteX1" fmla="*/ 514350 w 730250"/>
              <a:gd name="connsiteY1" fmla="*/ 342900 h 374697"/>
              <a:gd name="connsiteX2" fmla="*/ 228600 w 730250"/>
              <a:gd name="connsiteY2" fmla="*/ 374650 h 374697"/>
              <a:gd name="connsiteX3" fmla="*/ 158750 w 730250"/>
              <a:gd name="connsiteY3" fmla="*/ 349250 h 374697"/>
              <a:gd name="connsiteX4" fmla="*/ 50800 w 730250"/>
              <a:gd name="connsiteY4" fmla="*/ 317500 h 374697"/>
              <a:gd name="connsiteX5" fmla="*/ 76200 w 730250"/>
              <a:gd name="connsiteY5" fmla="*/ 184150 h 374697"/>
              <a:gd name="connsiteX6" fmla="*/ 0 w 730250"/>
              <a:gd name="connsiteY6" fmla="*/ 0 h 374697"/>
              <a:gd name="connsiteX0" fmla="*/ 730250 w 730250"/>
              <a:gd name="connsiteY0" fmla="*/ 279400 h 374697"/>
              <a:gd name="connsiteX1" fmla="*/ 730250 w 730250"/>
              <a:gd name="connsiteY1" fmla="*/ 279400 h 374697"/>
              <a:gd name="connsiteX2" fmla="*/ 514350 w 730250"/>
              <a:gd name="connsiteY2" fmla="*/ 342900 h 374697"/>
              <a:gd name="connsiteX3" fmla="*/ 228600 w 730250"/>
              <a:gd name="connsiteY3" fmla="*/ 374650 h 374697"/>
              <a:gd name="connsiteX4" fmla="*/ 158750 w 730250"/>
              <a:gd name="connsiteY4" fmla="*/ 349250 h 374697"/>
              <a:gd name="connsiteX5" fmla="*/ 50800 w 730250"/>
              <a:gd name="connsiteY5" fmla="*/ 317500 h 374697"/>
              <a:gd name="connsiteX6" fmla="*/ 76200 w 730250"/>
              <a:gd name="connsiteY6" fmla="*/ 184150 h 374697"/>
              <a:gd name="connsiteX7" fmla="*/ 0 w 730250"/>
              <a:gd name="connsiteY7" fmla="*/ 0 h 374697"/>
              <a:gd name="connsiteX0" fmla="*/ 730250 w 1460500"/>
              <a:gd name="connsiteY0" fmla="*/ 279400 h 380236"/>
              <a:gd name="connsiteX1" fmla="*/ 1460500 w 1460500"/>
              <a:gd name="connsiteY1" fmla="*/ 25400 h 380236"/>
              <a:gd name="connsiteX2" fmla="*/ 514350 w 1460500"/>
              <a:gd name="connsiteY2" fmla="*/ 342900 h 380236"/>
              <a:gd name="connsiteX3" fmla="*/ 228600 w 1460500"/>
              <a:gd name="connsiteY3" fmla="*/ 374650 h 380236"/>
              <a:gd name="connsiteX4" fmla="*/ 158750 w 1460500"/>
              <a:gd name="connsiteY4" fmla="*/ 349250 h 380236"/>
              <a:gd name="connsiteX5" fmla="*/ 50800 w 1460500"/>
              <a:gd name="connsiteY5" fmla="*/ 317500 h 380236"/>
              <a:gd name="connsiteX6" fmla="*/ 76200 w 1460500"/>
              <a:gd name="connsiteY6" fmla="*/ 184150 h 380236"/>
              <a:gd name="connsiteX7" fmla="*/ 0 w 1460500"/>
              <a:gd name="connsiteY7" fmla="*/ 0 h 3802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460500" h="380236">
                <a:moveTo>
                  <a:pt x="730250" y="279400"/>
                </a:moveTo>
                <a:lnTo>
                  <a:pt x="1460500" y="25400"/>
                </a:lnTo>
                <a:cubicBezTo>
                  <a:pt x="1424517" y="35983"/>
                  <a:pt x="719667" y="284692"/>
                  <a:pt x="514350" y="342900"/>
                </a:cubicBezTo>
                <a:cubicBezTo>
                  <a:pt x="309033" y="401108"/>
                  <a:pt x="287867" y="373592"/>
                  <a:pt x="228600" y="374650"/>
                </a:cubicBezTo>
                <a:cubicBezTo>
                  <a:pt x="169333" y="375708"/>
                  <a:pt x="188383" y="358775"/>
                  <a:pt x="158750" y="349250"/>
                </a:cubicBezTo>
                <a:cubicBezTo>
                  <a:pt x="129117" y="339725"/>
                  <a:pt x="64558" y="345017"/>
                  <a:pt x="50800" y="317500"/>
                </a:cubicBezTo>
                <a:cubicBezTo>
                  <a:pt x="37042" y="289983"/>
                  <a:pt x="84667" y="237067"/>
                  <a:pt x="76200" y="184150"/>
                </a:cubicBezTo>
                <a:cubicBezTo>
                  <a:pt x="67733" y="131233"/>
                  <a:pt x="33866" y="65616"/>
                  <a:pt x="0" y="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67" name="ZoneTexte 66">
            <a:extLst>
              <a:ext uri="{FF2B5EF4-FFF2-40B4-BE49-F238E27FC236}">
                <a16:creationId xmlns:a16="http://schemas.microsoft.com/office/drawing/2014/main" id="{90D0D322-5D32-4F9A-BF7F-563796B4EB47}"/>
              </a:ext>
            </a:extLst>
          </p:cNvPr>
          <p:cNvSpPr txBox="1"/>
          <p:nvPr/>
        </p:nvSpPr>
        <p:spPr>
          <a:xfrm>
            <a:off x="-209925" y="1842329"/>
            <a:ext cx="3030671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400" b="1" dirty="0"/>
              <a:t>Aménagement du territoire</a:t>
            </a:r>
            <a:endParaRPr lang="fr-BE" sz="1400" b="1" dirty="0"/>
          </a:p>
        </p:txBody>
      </p:sp>
      <p:sp>
        <p:nvSpPr>
          <p:cNvPr id="69" name="Forme libre : forme 68">
            <a:extLst>
              <a:ext uri="{FF2B5EF4-FFF2-40B4-BE49-F238E27FC236}">
                <a16:creationId xmlns:a16="http://schemas.microsoft.com/office/drawing/2014/main" id="{166FC18E-940D-420C-A4B0-42D98637CC33}"/>
              </a:ext>
            </a:extLst>
          </p:cNvPr>
          <p:cNvSpPr/>
          <p:nvPr/>
        </p:nvSpPr>
        <p:spPr>
          <a:xfrm>
            <a:off x="2895600" y="1028700"/>
            <a:ext cx="714375" cy="695325"/>
          </a:xfrm>
          <a:custGeom>
            <a:avLst/>
            <a:gdLst>
              <a:gd name="connsiteX0" fmla="*/ 714375 w 714375"/>
              <a:gd name="connsiteY0" fmla="*/ 695325 h 695325"/>
              <a:gd name="connsiteX1" fmla="*/ 0 w 714375"/>
              <a:gd name="connsiteY1" fmla="*/ 0 h 695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714375" h="695325">
                <a:moveTo>
                  <a:pt x="714375" y="695325"/>
                </a:moveTo>
                <a:lnTo>
                  <a:pt x="0" y="0"/>
                </a:ln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71" name="Forme libre : forme 70">
            <a:extLst>
              <a:ext uri="{FF2B5EF4-FFF2-40B4-BE49-F238E27FC236}">
                <a16:creationId xmlns:a16="http://schemas.microsoft.com/office/drawing/2014/main" id="{582C994E-1EAA-463F-B742-4C8BA1997D98}"/>
              </a:ext>
            </a:extLst>
          </p:cNvPr>
          <p:cNvSpPr/>
          <p:nvPr/>
        </p:nvSpPr>
        <p:spPr>
          <a:xfrm>
            <a:off x="7981950" y="4393640"/>
            <a:ext cx="1685925" cy="578410"/>
          </a:xfrm>
          <a:custGeom>
            <a:avLst/>
            <a:gdLst>
              <a:gd name="connsiteX0" fmla="*/ 0 w 1685925"/>
              <a:gd name="connsiteY0" fmla="*/ 578410 h 578410"/>
              <a:gd name="connsiteX1" fmla="*/ 276225 w 1685925"/>
              <a:gd name="connsiteY1" fmla="*/ 378385 h 578410"/>
              <a:gd name="connsiteX2" fmla="*/ 1114425 w 1685925"/>
              <a:gd name="connsiteY2" fmla="*/ 6910 h 578410"/>
              <a:gd name="connsiteX3" fmla="*/ 1209675 w 1685925"/>
              <a:gd name="connsiteY3" fmla="*/ 140260 h 578410"/>
              <a:gd name="connsiteX4" fmla="*/ 1685925 w 1685925"/>
              <a:gd name="connsiteY4" fmla="*/ 187885 h 5784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85925" h="578410">
                <a:moveTo>
                  <a:pt x="0" y="578410"/>
                </a:moveTo>
                <a:cubicBezTo>
                  <a:pt x="45244" y="526022"/>
                  <a:pt x="90488" y="473635"/>
                  <a:pt x="276225" y="378385"/>
                </a:cubicBezTo>
                <a:cubicBezTo>
                  <a:pt x="461962" y="283135"/>
                  <a:pt x="958850" y="46597"/>
                  <a:pt x="1114425" y="6910"/>
                </a:cubicBezTo>
                <a:cubicBezTo>
                  <a:pt x="1270000" y="-32777"/>
                  <a:pt x="1114425" y="110097"/>
                  <a:pt x="1209675" y="140260"/>
                </a:cubicBezTo>
                <a:cubicBezTo>
                  <a:pt x="1304925" y="170423"/>
                  <a:pt x="1495425" y="179154"/>
                  <a:pt x="1685925" y="187885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73" name="ZoneTexte 72">
            <a:extLst>
              <a:ext uri="{FF2B5EF4-FFF2-40B4-BE49-F238E27FC236}">
                <a16:creationId xmlns:a16="http://schemas.microsoft.com/office/drawing/2014/main" id="{E85E95DF-CD8A-4614-991B-AA70FA9C541E}"/>
              </a:ext>
            </a:extLst>
          </p:cNvPr>
          <p:cNvSpPr txBox="1"/>
          <p:nvPr/>
        </p:nvSpPr>
        <p:spPr>
          <a:xfrm>
            <a:off x="441003" y="2202180"/>
            <a:ext cx="232031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Structures villageoises conservées</a:t>
            </a:r>
            <a:endParaRPr lang="fr-BE" sz="1100" dirty="0"/>
          </a:p>
        </p:txBody>
      </p:sp>
      <p:sp>
        <p:nvSpPr>
          <p:cNvPr id="74" name="ZoneTexte 73">
            <a:extLst>
              <a:ext uri="{FF2B5EF4-FFF2-40B4-BE49-F238E27FC236}">
                <a16:creationId xmlns:a16="http://schemas.microsoft.com/office/drawing/2014/main" id="{E6AC8DE4-3AE2-4541-8D18-73AC2A4D2038}"/>
              </a:ext>
            </a:extLst>
          </p:cNvPr>
          <p:cNvSpPr txBox="1"/>
          <p:nvPr/>
        </p:nvSpPr>
        <p:spPr>
          <a:xfrm>
            <a:off x="457319" y="2596175"/>
            <a:ext cx="232031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RGBSR</a:t>
            </a:r>
            <a:endParaRPr lang="fr-BE" sz="1100" dirty="0"/>
          </a:p>
        </p:txBody>
      </p:sp>
      <p:sp>
        <p:nvSpPr>
          <p:cNvPr id="76" name="Forme libre : forme 75">
            <a:extLst>
              <a:ext uri="{FF2B5EF4-FFF2-40B4-BE49-F238E27FC236}">
                <a16:creationId xmlns:a16="http://schemas.microsoft.com/office/drawing/2014/main" id="{339B8693-E436-41D8-9D27-A3817E174C86}"/>
              </a:ext>
            </a:extLst>
          </p:cNvPr>
          <p:cNvSpPr/>
          <p:nvPr/>
        </p:nvSpPr>
        <p:spPr>
          <a:xfrm>
            <a:off x="190950" y="2645743"/>
            <a:ext cx="235086" cy="196167"/>
          </a:xfrm>
          <a:custGeom>
            <a:avLst/>
            <a:gdLst>
              <a:gd name="connsiteX0" fmla="*/ 204899 w 424322"/>
              <a:gd name="connsiteY0" fmla="*/ 139009 h 387565"/>
              <a:gd name="connsiteX1" fmla="*/ 309674 w 424322"/>
              <a:gd name="connsiteY1" fmla="*/ 5659 h 387565"/>
              <a:gd name="connsiteX2" fmla="*/ 423974 w 424322"/>
              <a:gd name="connsiteY2" fmla="*/ 43759 h 387565"/>
              <a:gd name="connsiteX3" fmla="*/ 347774 w 424322"/>
              <a:gd name="connsiteY3" fmla="*/ 215209 h 387565"/>
              <a:gd name="connsiteX4" fmla="*/ 423974 w 424322"/>
              <a:gd name="connsiteY4" fmla="*/ 319984 h 387565"/>
              <a:gd name="connsiteX5" fmla="*/ 338249 w 424322"/>
              <a:gd name="connsiteY5" fmla="*/ 386659 h 387565"/>
              <a:gd name="connsiteX6" fmla="*/ 233474 w 424322"/>
              <a:gd name="connsiteY6" fmla="*/ 272359 h 387565"/>
              <a:gd name="connsiteX7" fmla="*/ 71549 w 424322"/>
              <a:gd name="connsiteY7" fmla="*/ 291409 h 387565"/>
              <a:gd name="connsiteX8" fmla="*/ 4874 w 424322"/>
              <a:gd name="connsiteY8" fmla="*/ 110434 h 387565"/>
              <a:gd name="connsiteX9" fmla="*/ 204899 w 424322"/>
              <a:gd name="connsiteY9" fmla="*/ 139009 h 3875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24322" h="387565">
                <a:moveTo>
                  <a:pt x="204899" y="139009"/>
                </a:moveTo>
                <a:cubicBezTo>
                  <a:pt x="255699" y="121547"/>
                  <a:pt x="273162" y="21534"/>
                  <a:pt x="309674" y="5659"/>
                </a:cubicBezTo>
                <a:cubicBezTo>
                  <a:pt x="346187" y="-10216"/>
                  <a:pt x="417624" y="8834"/>
                  <a:pt x="423974" y="43759"/>
                </a:cubicBezTo>
                <a:cubicBezTo>
                  <a:pt x="430324" y="78684"/>
                  <a:pt x="347774" y="169172"/>
                  <a:pt x="347774" y="215209"/>
                </a:cubicBezTo>
                <a:cubicBezTo>
                  <a:pt x="347774" y="261246"/>
                  <a:pt x="425562" y="291409"/>
                  <a:pt x="423974" y="319984"/>
                </a:cubicBezTo>
                <a:cubicBezTo>
                  <a:pt x="422387" y="348559"/>
                  <a:pt x="369999" y="394596"/>
                  <a:pt x="338249" y="386659"/>
                </a:cubicBezTo>
                <a:cubicBezTo>
                  <a:pt x="306499" y="378722"/>
                  <a:pt x="277924" y="288234"/>
                  <a:pt x="233474" y="272359"/>
                </a:cubicBezTo>
                <a:cubicBezTo>
                  <a:pt x="189024" y="256484"/>
                  <a:pt x="109649" y="318396"/>
                  <a:pt x="71549" y="291409"/>
                </a:cubicBezTo>
                <a:cubicBezTo>
                  <a:pt x="33449" y="264422"/>
                  <a:pt x="-15763" y="139009"/>
                  <a:pt x="4874" y="110434"/>
                </a:cubicBezTo>
                <a:cubicBezTo>
                  <a:pt x="25511" y="81859"/>
                  <a:pt x="154099" y="156471"/>
                  <a:pt x="204899" y="139009"/>
                </a:cubicBezTo>
                <a:close/>
              </a:path>
            </a:pathLst>
          </a:custGeom>
          <a:solidFill>
            <a:schemeClr val="accent4"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grpSp>
        <p:nvGrpSpPr>
          <p:cNvPr id="37" name="Groupe 36">
            <a:extLst>
              <a:ext uri="{FF2B5EF4-FFF2-40B4-BE49-F238E27FC236}">
                <a16:creationId xmlns:a16="http://schemas.microsoft.com/office/drawing/2014/main" id="{CBA193D4-6640-4671-9357-52327F9096E8}"/>
              </a:ext>
            </a:extLst>
          </p:cNvPr>
          <p:cNvGrpSpPr/>
          <p:nvPr/>
        </p:nvGrpSpPr>
        <p:grpSpPr>
          <a:xfrm>
            <a:off x="172996" y="2028408"/>
            <a:ext cx="299805" cy="454442"/>
            <a:chOff x="172996" y="2028408"/>
            <a:chExt cx="299805" cy="454442"/>
          </a:xfrm>
          <a:solidFill>
            <a:srgbClr val="FF0000"/>
          </a:solidFill>
        </p:grpSpPr>
        <p:sp>
          <p:nvSpPr>
            <p:cNvPr id="81" name="Forme libre : forme 80">
              <a:extLst>
                <a:ext uri="{FF2B5EF4-FFF2-40B4-BE49-F238E27FC236}">
                  <a16:creationId xmlns:a16="http://schemas.microsoft.com/office/drawing/2014/main" id="{09B0F94F-FAFA-4C91-9C42-DE12235BC7FE}"/>
                </a:ext>
              </a:extLst>
            </p:cNvPr>
            <p:cNvSpPr/>
            <p:nvPr/>
          </p:nvSpPr>
          <p:spPr>
            <a:xfrm>
              <a:off x="172996" y="2221481"/>
              <a:ext cx="281998" cy="261369"/>
            </a:xfrm>
            <a:custGeom>
              <a:avLst/>
              <a:gdLst>
                <a:gd name="connsiteX0" fmla="*/ 0 w 789298"/>
                <a:gd name="connsiteY0" fmla="*/ 374885 h 699134"/>
                <a:gd name="connsiteX1" fmla="*/ 61808 w 789298"/>
                <a:gd name="connsiteY1" fmla="*/ 436683 h 699134"/>
                <a:gd name="connsiteX2" fmla="*/ 108899 w 789298"/>
                <a:gd name="connsiteY2" fmla="*/ 392087 h 699134"/>
                <a:gd name="connsiteX3" fmla="*/ 108899 w 789298"/>
                <a:gd name="connsiteY3" fmla="*/ 698906 h 699134"/>
                <a:gd name="connsiteX4" fmla="*/ 347024 w 789298"/>
                <a:gd name="connsiteY4" fmla="*/ 699002 h 699134"/>
                <a:gd name="connsiteX5" fmla="*/ 347024 w 789298"/>
                <a:gd name="connsiteY5" fmla="*/ 461172 h 699134"/>
                <a:gd name="connsiteX6" fmla="*/ 442274 w 789298"/>
                <a:gd name="connsiteY6" fmla="*/ 461172 h 699134"/>
                <a:gd name="connsiteX7" fmla="*/ 442274 w 789298"/>
                <a:gd name="connsiteY7" fmla="*/ 699040 h 699134"/>
                <a:gd name="connsiteX8" fmla="*/ 680399 w 789298"/>
                <a:gd name="connsiteY8" fmla="*/ 699135 h 699134"/>
                <a:gd name="connsiteX9" fmla="*/ 680399 w 789298"/>
                <a:gd name="connsiteY9" fmla="*/ 391687 h 699134"/>
                <a:gd name="connsiteX10" fmla="*/ 727729 w 789298"/>
                <a:gd name="connsiteY10" fmla="*/ 436455 h 699134"/>
                <a:gd name="connsiteX11" fmla="*/ 789299 w 789298"/>
                <a:gd name="connsiteY11" fmla="*/ 374894 h 699134"/>
                <a:gd name="connsiteX12" fmla="*/ 394649 w 789298"/>
                <a:gd name="connsiteY12" fmla="*/ 0 h 699134"/>
                <a:gd name="connsiteX13" fmla="*/ 661349 w 789298"/>
                <a:gd name="connsiteY13" fmla="*/ 680085 h 699134"/>
                <a:gd name="connsiteX14" fmla="*/ 461324 w 789298"/>
                <a:gd name="connsiteY14" fmla="*/ 679999 h 699134"/>
                <a:gd name="connsiteX15" fmla="*/ 461324 w 789298"/>
                <a:gd name="connsiteY15" fmla="*/ 442122 h 699134"/>
                <a:gd name="connsiteX16" fmla="*/ 327974 w 789298"/>
                <a:gd name="connsiteY16" fmla="*/ 442122 h 699134"/>
                <a:gd name="connsiteX17" fmla="*/ 327974 w 789298"/>
                <a:gd name="connsiteY17" fmla="*/ 679942 h 699134"/>
                <a:gd name="connsiteX18" fmla="*/ 127949 w 789298"/>
                <a:gd name="connsiteY18" fmla="*/ 679866 h 699134"/>
                <a:gd name="connsiteX19" fmla="*/ 127949 w 789298"/>
                <a:gd name="connsiteY19" fmla="*/ 374047 h 699134"/>
                <a:gd name="connsiteX20" fmla="*/ 394649 w 789298"/>
                <a:gd name="connsiteY20" fmla="*/ 121482 h 699134"/>
                <a:gd name="connsiteX21" fmla="*/ 661349 w 789298"/>
                <a:gd name="connsiteY21" fmla="*/ 373675 h 699134"/>
                <a:gd name="connsiteX22" fmla="*/ 62170 w 789298"/>
                <a:gd name="connsiteY22" fmla="*/ 410108 h 699134"/>
                <a:gd name="connsiteX23" fmla="*/ 27299 w 789298"/>
                <a:gd name="connsiteY23" fmla="*/ 375285 h 699134"/>
                <a:gd name="connsiteX24" fmla="*/ 394649 w 789298"/>
                <a:gd name="connsiteY24" fmla="*/ 26251 h 699134"/>
                <a:gd name="connsiteX25" fmla="*/ 762000 w 789298"/>
                <a:gd name="connsiteY25" fmla="*/ 375285 h 699134"/>
                <a:gd name="connsiteX26" fmla="*/ 727358 w 789298"/>
                <a:gd name="connsiteY26" fmla="*/ 409880 h 699134"/>
                <a:gd name="connsiteX27" fmla="*/ 394649 w 789298"/>
                <a:gd name="connsiteY27" fmla="*/ 95250 h 699134"/>
                <a:gd name="connsiteX0" fmla="*/ 0 w 789299"/>
                <a:gd name="connsiteY0" fmla="*/ 374885 h 699135"/>
                <a:gd name="connsiteX1" fmla="*/ 61808 w 789299"/>
                <a:gd name="connsiteY1" fmla="*/ 436683 h 699135"/>
                <a:gd name="connsiteX2" fmla="*/ 108899 w 789299"/>
                <a:gd name="connsiteY2" fmla="*/ 392087 h 699135"/>
                <a:gd name="connsiteX3" fmla="*/ 108899 w 789299"/>
                <a:gd name="connsiteY3" fmla="*/ 698906 h 699135"/>
                <a:gd name="connsiteX4" fmla="*/ 347024 w 789299"/>
                <a:gd name="connsiteY4" fmla="*/ 699002 h 699135"/>
                <a:gd name="connsiteX5" fmla="*/ 347024 w 789299"/>
                <a:gd name="connsiteY5" fmla="*/ 461172 h 699135"/>
                <a:gd name="connsiteX6" fmla="*/ 442274 w 789299"/>
                <a:gd name="connsiteY6" fmla="*/ 461172 h 699135"/>
                <a:gd name="connsiteX7" fmla="*/ 442274 w 789299"/>
                <a:gd name="connsiteY7" fmla="*/ 699040 h 699135"/>
                <a:gd name="connsiteX8" fmla="*/ 680399 w 789299"/>
                <a:gd name="connsiteY8" fmla="*/ 699135 h 699135"/>
                <a:gd name="connsiteX9" fmla="*/ 680399 w 789299"/>
                <a:gd name="connsiteY9" fmla="*/ 391687 h 699135"/>
                <a:gd name="connsiteX10" fmla="*/ 727729 w 789299"/>
                <a:gd name="connsiteY10" fmla="*/ 436455 h 699135"/>
                <a:gd name="connsiteX11" fmla="*/ 789299 w 789299"/>
                <a:gd name="connsiteY11" fmla="*/ 374894 h 699135"/>
                <a:gd name="connsiteX12" fmla="*/ 394649 w 789299"/>
                <a:gd name="connsiteY12" fmla="*/ 0 h 699135"/>
                <a:gd name="connsiteX13" fmla="*/ 0 w 789299"/>
                <a:gd name="connsiteY13" fmla="*/ 374885 h 699135"/>
                <a:gd name="connsiteX14" fmla="*/ 661349 w 789299"/>
                <a:gd name="connsiteY14" fmla="*/ 680085 h 699135"/>
                <a:gd name="connsiteX15" fmla="*/ 461324 w 789299"/>
                <a:gd name="connsiteY15" fmla="*/ 679999 h 699135"/>
                <a:gd name="connsiteX16" fmla="*/ 461324 w 789299"/>
                <a:gd name="connsiteY16" fmla="*/ 442122 h 699135"/>
                <a:gd name="connsiteX17" fmla="*/ 327974 w 789299"/>
                <a:gd name="connsiteY17" fmla="*/ 679942 h 699135"/>
                <a:gd name="connsiteX18" fmla="*/ 127949 w 789299"/>
                <a:gd name="connsiteY18" fmla="*/ 679866 h 699135"/>
                <a:gd name="connsiteX19" fmla="*/ 127949 w 789299"/>
                <a:gd name="connsiteY19" fmla="*/ 374047 h 699135"/>
                <a:gd name="connsiteX20" fmla="*/ 394649 w 789299"/>
                <a:gd name="connsiteY20" fmla="*/ 121482 h 699135"/>
                <a:gd name="connsiteX21" fmla="*/ 661349 w 789299"/>
                <a:gd name="connsiteY21" fmla="*/ 373675 h 699135"/>
                <a:gd name="connsiteX22" fmla="*/ 661349 w 789299"/>
                <a:gd name="connsiteY22" fmla="*/ 680085 h 699135"/>
                <a:gd name="connsiteX23" fmla="*/ 62170 w 789299"/>
                <a:gd name="connsiteY23" fmla="*/ 410108 h 699135"/>
                <a:gd name="connsiteX24" fmla="*/ 27299 w 789299"/>
                <a:gd name="connsiteY24" fmla="*/ 375285 h 699135"/>
                <a:gd name="connsiteX25" fmla="*/ 394649 w 789299"/>
                <a:gd name="connsiteY25" fmla="*/ 26251 h 699135"/>
                <a:gd name="connsiteX26" fmla="*/ 762000 w 789299"/>
                <a:gd name="connsiteY26" fmla="*/ 375285 h 699135"/>
                <a:gd name="connsiteX27" fmla="*/ 727358 w 789299"/>
                <a:gd name="connsiteY27" fmla="*/ 409880 h 699135"/>
                <a:gd name="connsiteX28" fmla="*/ 394649 w 789299"/>
                <a:gd name="connsiteY28" fmla="*/ 95250 h 699135"/>
                <a:gd name="connsiteX29" fmla="*/ 62170 w 789299"/>
                <a:gd name="connsiteY29" fmla="*/ 410108 h 699135"/>
                <a:gd name="connsiteX0" fmla="*/ 0 w 789299"/>
                <a:gd name="connsiteY0" fmla="*/ 374885 h 699135"/>
                <a:gd name="connsiteX1" fmla="*/ 61808 w 789299"/>
                <a:gd name="connsiteY1" fmla="*/ 436683 h 699135"/>
                <a:gd name="connsiteX2" fmla="*/ 108899 w 789299"/>
                <a:gd name="connsiteY2" fmla="*/ 392087 h 699135"/>
                <a:gd name="connsiteX3" fmla="*/ 108899 w 789299"/>
                <a:gd name="connsiteY3" fmla="*/ 698906 h 699135"/>
                <a:gd name="connsiteX4" fmla="*/ 347024 w 789299"/>
                <a:gd name="connsiteY4" fmla="*/ 699002 h 699135"/>
                <a:gd name="connsiteX5" fmla="*/ 347024 w 789299"/>
                <a:gd name="connsiteY5" fmla="*/ 461172 h 699135"/>
                <a:gd name="connsiteX6" fmla="*/ 442274 w 789299"/>
                <a:gd name="connsiteY6" fmla="*/ 461172 h 699135"/>
                <a:gd name="connsiteX7" fmla="*/ 442274 w 789299"/>
                <a:gd name="connsiteY7" fmla="*/ 699040 h 699135"/>
                <a:gd name="connsiteX8" fmla="*/ 680399 w 789299"/>
                <a:gd name="connsiteY8" fmla="*/ 699135 h 699135"/>
                <a:gd name="connsiteX9" fmla="*/ 680399 w 789299"/>
                <a:gd name="connsiteY9" fmla="*/ 391687 h 699135"/>
                <a:gd name="connsiteX10" fmla="*/ 727729 w 789299"/>
                <a:gd name="connsiteY10" fmla="*/ 436455 h 699135"/>
                <a:gd name="connsiteX11" fmla="*/ 789299 w 789299"/>
                <a:gd name="connsiteY11" fmla="*/ 374894 h 699135"/>
                <a:gd name="connsiteX12" fmla="*/ 394649 w 789299"/>
                <a:gd name="connsiteY12" fmla="*/ 0 h 699135"/>
                <a:gd name="connsiteX13" fmla="*/ 0 w 789299"/>
                <a:gd name="connsiteY13" fmla="*/ 374885 h 699135"/>
                <a:gd name="connsiteX14" fmla="*/ 661349 w 789299"/>
                <a:gd name="connsiteY14" fmla="*/ 680085 h 699135"/>
                <a:gd name="connsiteX15" fmla="*/ 461324 w 789299"/>
                <a:gd name="connsiteY15" fmla="*/ 679999 h 699135"/>
                <a:gd name="connsiteX16" fmla="*/ 327974 w 789299"/>
                <a:gd name="connsiteY16" fmla="*/ 679942 h 699135"/>
                <a:gd name="connsiteX17" fmla="*/ 127949 w 789299"/>
                <a:gd name="connsiteY17" fmla="*/ 679866 h 699135"/>
                <a:gd name="connsiteX18" fmla="*/ 127949 w 789299"/>
                <a:gd name="connsiteY18" fmla="*/ 374047 h 699135"/>
                <a:gd name="connsiteX19" fmla="*/ 394649 w 789299"/>
                <a:gd name="connsiteY19" fmla="*/ 121482 h 699135"/>
                <a:gd name="connsiteX20" fmla="*/ 661349 w 789299"/>
                <a:gd name="connsiteY20" fmla="*/ 373675 h 699135"/>
                <a:gd name="connsiteX21" fmla="*/ 661349 w 789299"/>
                <a:gd name="connsiteY21" fmla="*/ 680085 h 699135"/>
                <a:gd name="connsiteX22" fmla="*/ 62170 w 789299"/>
                <a:gd name="connsiteY22" fmla="*/ 410108 h 699135"/>
                <a:gd name="connsiteX23" fmla="*/ 27299 w 789299"/>
                <a:gd name="connsiteY23" fmla="*/ 375285 h 699135"/>
                <a:gd name="connsiteX24" fmla="*/ 394649 w 789299"/>
                <a:gd name="connsiteY24" fmla="*/ 26251 h 699135"/>
                <a:gd name="connsiteX25" fmla="*/ 762000 w 789299"/>
                <a:gd name="connsiteY25" fmla="*/ 375285 h 699135"/>
                <a:gd name="connsiteX26" fmla="*/ 727358 w 789299"/>
                <a:gd name="connsiteY26" fmla="*/ 409880 h 699135"/>
                <a:gd name="connsiteX27" fmla="*/ 394649 w 789299"/>
                <a:gd name="connsiteY27" fmla="*/ 95250 h 699135"/>
                <a:gd name="connsiteX28" fmla="*/ 62170 w 789299"/>
                <a:gd name="connsiteY28" fmla="*/ 410108 h 699135"/>
                <a:gd name="connsiteX0" fmla="*/ 0 w 789299"/>
                <a:gd name="connsiteY0" fmla="*/ 374885 h 699135"/>
                <a:gd name="connsiteX1" fmla="*/ 61808 w 789299"/>
                <a:gd name="connsiteY1" fmla="*/ 436683 h 699135"/>
                <a:gd name="connsiteX2" fmla="*/ 108899 w 789299"/>
                <a:gd name="connsiteY2" fmla="*/ 392087 h 699135"/>
                <a:gd name="connsiteX3" fmla="*/ 108899 w 789299"/>
                <a:gd name="connsiteY3" fmla="*/ 698906 h 699135"/>
                <a:gd name="connsiteX4" fmla="*/ 347024 w 789299"/>
                <a:gd name="connsiteY4" fmla="*/ 699002 h 699135"/>
                <a:gd name="connsiteX5" fmla="*/ 442274 w 789299"/>
                <a:gd name="connsiteY5" fmla="*/ 461172 h 699135"/>
                <a:gd name="connsiteX6" fmla="*/ 442274 w 789299"/>
                <a:gd name="connsiteY6" fmla="*/ 699040 h 699135"/>
                <a:gd name="connsiteX7" fmla="*/ 680399 w 789299"/>
                <a:gd name="connsiteY7" fmla="*/ 699135 h 699135"/>
                <a:gd name="connsiteX8" fmla="*/ 680399 w 789299"/>
                <a:gd name="connsiteY8" fmla="*/ 391687 h 699135"/>
                <a:gd name="connsiteX9" fmla="*/ 727729 w 789299"/>
                <a:gd name="connsiteY9" fmla="*/ 436455 h 699135"/>
                <a:gd name="connsiteX10" fmla="*/ 789299 w 789299"/>
                <a:gd name="connsiteY10" fmla="*/ 374894 h 699135"/>
                <a:gd name="connsiteX11" fmla="*/ 394649 w 789299"/>
                <a:gd name="connsiteY11" fmla="*/ 0 h 699135"/>
                <a:gd name="connsiteX12" fmla="*/ 0 w 789299"/>
                <a:gd name="connsiteY12" fmla="*/ 374885 h 699135"/>
                <a:gd name="connsiteX13" fmla="*/ 661349 w 789299"/>
                <a:gd name="connsiteY13" fmla="*/ 680085 h 699135"/>
                <a:gd name="connsiteX14" fmla="*/ 461324 w 789299"/>
                <a:gd name="connsiteY14" fmla="*/ 679999 h 699135"/>
                <a:gd name="connsiteX15" fmla="*/ 327974 w 789299"/>
                <a:gd name="connsiteY15" fmla="*/ 679942 h 699135"/>
                <a:gd name="connsiteX16" fmla="*/ 127949 w 789299"/>
                <a:gd name="connsiteY16" fmla="*/ 679866 h 699135"/>
                <a:gd name="connsiteX17" fmla="*/ 127949 w 789299"/>
                <a:gd name="connsiteY17" fmla="*/ 374047 h 699135"/>
                <a:gd name="connsiteX18" fmla="*/ 394649 w 789299"/>
                <a:gd name="connsiteY18" fmla="*/ 121482 h 699135"/>
                <a:gd name="connsiteX19" fmla="*/ 661349 w 789299"/>
                <a:gd name="connsiteY19" fmla="*/ 373675 h 699135"/>
                <a:gd name="connsiteX20" fmla="*/ 661349 w 789299"/>
                <a:gd name="connsiteY20" fmla="*/ 680085 h 699135"/>
                <a:gd name="connsiteX21" fmla="*/ 62170 w 789299"/>
                <a:gd name="connsiteY21" fmla="*/ 410108 h 699135"/>
                <a:gd name="connsiteX22" fmla="*/ 27299 w 789299"/>
                <a:gd name="connsiteY22" fmla="*/ 375285 h 699135"/>
                <a:gd name="connsiteX23" fmla="*/ 394649 w 789299"/>
                <a:gd name="connsiteY23" fmla="*/ 26251 h 699135"/>
                <a:gd name="connsiteX24" fmla="*/ 762000 w 789299"/>
                <a:gd name="connsiteY24" fmla="*/ 375285 h 699135"/>
                <a:gd name="connsiteX25" fmla="*/ 727358 w 789299"/>
                <a:gd name="connsiteY25" fmla="*/ 409880 h 699135"/>
                <a:gd name="connsiteX26" fmla="*/ 394649 w 789299"/>
                <a:gd name="connsiteY26" fmla="*/ 95250 h 699135"/>
                <a:gd name="connsiteX27" fmla="*/ 62170 w 789299"/>
                <a:gd name="connsiteY27" fmla="*/ 410108 h 699135"/>
                <a:gd name="connsiteX0" fmla="*/ 0 w 789299"/>
                <a:gd name="connsiteY0" fmla="*/ 374885 h 699135"/>
                <a:gd name="connsiteX1" fmla="*/ 61808 w 789299"/>
                <a:gd name="connsiteY1" fmla="*/ 436683 h 699135"/>
                <a:gd name="connsiteX2" fmla="*/ 108899 w 789299"/>
                <a:gd name="connsiteY2" fmla="*/ 392087 h 699135"/>
                <a:gd name="connsiteX3" fmla="*/ 108899 w 789299"/>
                <a:gd name="connsiteY3" fmla="*/ 698906 h 699135"/>
                <a:gd name="connsiteX4" fmla="*/ 347024 w 789299"/>
                <a:gd name="connsiteY4" fmla="*/ 699002 h 699135"/>
                <a:gd name="connsiteX5" fmla="*/ 442274 w 789299"/>
                <a:gd name="connsiteY5" fmla="*/ 699040 h 699135"/>
                <a:gd name="connsiteX6" fmla="*/ 680399 w 789299"/>
                <a:gd name="connsiteY6" fmla="*/ 699135 h 699135"/>
                <a:gd name="connsiteX7" fmla="*/ 680399 w 789299"/>
                <a:gd name="connsiteY7" fmla="*/ 391687 h 699135"/>
                <a:gd name="connsiteX8" fmla="*/ 727729 w 789299"/>
                <a:gd name="connsiteY8" fmla="*/ 436455 h 699135"/>
                <a:gd name="connsiteX9" fmla="*/ 789299 w 789299"/>
                <a:gd name="connsiteY9" fmla="*/ 374894 h 699135"/>
                <a:gd name="connsiteX10" fmla="*/ 394649 w 789299"/>
                <a:gd name="connsiteY10" fmla="*/ 0 h 699135"/>
                <a:gd name="connsiteX11" fmla="*/ 0 w 789299"/>
                <a:gd name="connsiteY11" fmla="*/ 374885 h 699135"/>
                <a:gd name="connsiteX12" fmla="*/ 661349 w 789299"/>
                <a:gd name="connsiteY12" fmla="*/ 680085 h 699135"/>
                <a:gd name="connsiteX13" fmla="*/ 461324 w 789299"/>
                <a:gd name="connsiteY13" fmla="*/ 679999 h 699135"/>
                <a:gd name="connsiteX14" fmla="*/ 327974 w 789299"/>
                <a:gd name="connsiteY14" fmla="*/ 679942 h 699135"/>
                <a:gd name="connsiteX15" fmla="*/ 127949 w 789299"/>
                <a:gd name="connsiteY15" fmla="*/ 679866 h 699135"/>
                <a:gd name="connsiteX16" fmla="*/ 127949 w 789299"/>
                <a:gd name="connsiteY16" fmla="*/ 374047 h 699135"/>
                <a:gd name="connsiteX17" fmla="*/ 394649 w 789299"/>
                <a:gd name="connsiteY17" fmla="*/ 121482 h 699135"/>
                <a:gd name="connsiteX18" fmla="*/ 661349 w 789299"/>
                <a:gd name="connsiteY18" fmla="*/ 373675 h 699135"/>
                <a:gd name="connsiteX19" fmla="*/ 661349 w 789299"/>
                <a:gd name="connsiteY19" fmla="*/ 680085 h 699135"/>
                <a:gd name="connsiteX20" fmla="*/ 62170 w 789299"/>
                <a:gd name="connsiteY20" fmla="*/ 410108 h 699135"/>
                <a:gd name="connsiteX21" fmla="*/ 27299 w 789299"/>
                <a:gd name="connsiteY21" fmla="*/ 375285 h 699135"/>
                <a:gd name="connsiteX22" fmla="*/ 394649 w 789299"/>
                <a:gd name="connsiteY22" fmla="*/ 26251 h 699135"/>
                <a:gd name="connsiteX23" fmla="*/ 762000 w 789299"/>
                <a:gd name="connsiteY23" fmla="*/ 375285 h 699135"/>
                <a:gd name="connsiteX24" fmla="*/ 727358 w 789299"/>
                <a:gd name="connsiteY24" fmla="*/ 409880 h 699135"/>
                <a:gd name="connsiteX25" fmla="*/ 394649 w 789299"/>
                <a:gd name="connsiteY25" fmla="*/ 95250 h 699135"/>
                <a:gd name="connsiteX26" fmla="*/ 62170 w 789299"/>
                <a:gd name="connsiteY26" fmla="*/ 410108 h 699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789299" h="699135">
                  <a:moveTo>
                    <a:pt x="0" y="374885"/>
                  </a:moveTo>
                  <a:lnTo>
                    <a:pt x="61808" y="436683"/>
                  </a:lnTo>
                  <a:lnTo>
                    <a:pt x="108899" y="392087"/>
                  </a:lnTo>
                  <a:lnTo>
                    <a:pt x="108899" y="698906"/>
                  </a:lnTo>
                  <a:lnTo>
                    <a:pt x="347024" y="699002"/>
                  </a:lnTo>
                  <a:lnTo>
                    <a:pt x="442274" y="699040"/>
                  </a:lnTo>
                  <a:lnTo>
                    <a:pt x="680399" y="699135"/>
                  </a:lnTo>
                  <a:lnTo>
                    <a:pt x="680399" y="391687"/>
                  </a:lnTo>
                  <a:lnTo>
                    <a:pt x="727729" y="436455"/>
                  </a:lnTo>
                  <a:lnTo>
                    <a:pt x="789299" y="374894"/>
                  </a:lnTo>
                  <a:lnTo>
                    <a:pt x="394649" y="0"/>
                  </a:lnTo>
                  <a:lnTo>
                    <a:pt x="0" y="374885"/>
                  </a:lnTo>
                  <a:close/>
                  <a:moveTo>
                    <a:pt x="661349" y="680085"/>
                  </a:moveTo>
                  <a:lnTo>
                    <a:pt x="461324" y="679999"/>
                  </a:lnTo>
                  <a:lnTo>
                    <a:pt x="327974" y="679942"/>
                  </a:lnTo>
                  <a:lnTo>
                    <a:pt x="127949" y="679866"/>
                  </a:lnTo>
                  <a:lnTo>
                    <a:pt x="127949" y="374047"/>
                  </a:lnTo>
                  <a:lnTo>
                    <a:pt x="394649" y="121482"/>
                  </a:lnTo>
                  <a:lnTo>
                    <a:pt x="661349" y="373675"/>
                  </a:lnTo>
                  <a:lnTo>
                    <a:pt x="661349" y="680085"/>
                  </a:lnTo>
                  <a:close/>
                  <a:moveTo>
                    <a:pt x="62170" y="410108"/>
                  </a:moveTo>
                  <a:lnTo>
                    <a:pt x="27299" y="375285"/>
                  </a:lnTo>
                  <a:lnTo>
                    <a:pt x="394649" y="26251"/>
                  </a:lnTo>
                  <a:lnTo>
                    <a:pt x="762000" y="375285"/>
                  </a:lnTo>
                  <a:lnTo>
                    <a:pt x="727358" y="409880"/>
                  </a:lnTo>
                  <a:lnTo>
                    <a:pt x="394649" y="95250"/>
                  </a:lnTo>
                  <a:lnTo>
                    <a:pt x="62170" y="410108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BE"/>
            </a:p>
          </p:txBody>
        </p:sp>
        <p:pic>
          <p:nvPicPr>
            <p:cNvPr id="28" name="Graphique 27" descr="Main protectrice avec un remplissage uni">
              <a:extLst>
                <a:ext uri="{FF2B5EF4-FFF2-40B4-BE49-F238E27FC236}">
                  <a16:creationId xmlns:a16="http://schemas.microsoft.com/office/drawing/2014/main" id="{1CFF2744-BC76-4AB7-868E-96D8ED74288E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p:blipFill>
          <p:spPr>
            <a:xfrm>
              <a:off x="190803" y="2028408"/>
              <a:ext cx="281998" cy="281998"/>
            </a:xfrm>
            <a:prstGeom prst="rect">
              <a:avLst/>
            </a:prstGeom>
          </p:spPr>
        </p:pic>
      </p:grpSp>
      <p:sp>
        <p:nvSpPr>
          <p:cNvPr id="36" name="Forme libre : forme 35">
            <a:extLst>
              <a:ext uri="{FF2B5EF4-FFF2-40B4-BE49-F238E27FC236}">
                <a16:creationId xmlns:a16="http://schemas.microsoft.com/office/drawing/2014/main" id="{B4AE6CAC-FC1A-4229-A83B-3BEC1C516741}"/>
              </a:ext>
            </a:extLst>
          </p:cNvPr>
          <p:cNvSpPr/>
          <p:nvPr/>
        </p:nvSpPr>
        <p:spPr>
          <a:xfrm>
            <a:off x="5476013" y="660285"/>
            <a:ext cx="2285262" cy="2621853"/>
          </a:xfrm>
          <a:custGeom>
            <a:avLst/>
            <a:gdLst>
              <a:gd name="connsiteX0" fmla="*/ 1148102 w 2289501"/>
              <a:gd name="connsiteY0" fmla="*/ 339840 h 2621853"/>
              <a:gd name="connsiteX1" fmla="*/ 1481477 w 2289501"/>
              <a:gd name="connsiteY1" fmla="*/ 25515 h 2621853"/>
              <a:gd name="connsiteX2" fmla="*/ 1843427 w 2289501"/>
              <a:gd name="connsiteY2" fmla="*/ 92190 h 2621853"/>
              <a:gd name="connsiteX3" fmla="*/ 2214902 w 2289501"/>
              <a:gd name="connsiteY3" fmla="*/ 673215 h 2621853"/>
              <a:gd name="connsiteX4" fmla="*/ 2281577 w 2289501"/>
              <a:gd name="connsiteY4" fmla="*/ 1301865 h 2621853"/>
              <a:gd name="connsiteX5" fmla="*/ 2100602 w 2289501"/>
              <a:gd name="connsiteY5" fmla="*/ 1997190 h 2621853"/>
              <a:gd name="connsiteX6" fmla="*/ 1243352 w 2289501"/>
              <a:gd name="connsiteY6" fmla="*/ 2511540 h 2621853"/>
              <a:gd name="connsiteX7" fmla="*/ 119402 w 2289501"/>
              <a:gd name="connsiteY7" fmla="*/ 2568690 h 2621853"/>
              <a:gd name="connsiteX8" fmla="*/ 109877 w 2289501"/>
              <a:gd name="connsiteY8" fmla="*/ 1882890 h 2621853"/>
              <a:gd name="connsiteX9" fmla="*/ 805202 w 2289501"/>
              <a:gd name="connsiteY9" fmla="*/ 1673340 h 2621853"/>
              <a:gd name="connsiteX10" fmla="*/ 1510052 w 2289501"/>
              <a:gd name="connsiteY10" fmla="*/ 1511415 h 2621853"/>
              <a:gd name="connsiteX11" fmla="*/ 1471952 w 2289501"/>
              <a:gd name="connsiteY11" fmla="*/ 882765 h 2621853"/>
              <a:gd name="connsiteX12" fmla="*/ 1157627 w 2289501"/>
              <a:gd name="connsiteY12" fmla="*/ 463665 h 2621853"/>
              <a:gd name="connsiteX13" fmla="*/ 1148102 w 2289501"/>
              <a:gd name="connsiteY13" fmla="*/ 339840 h 2621853"/>
              <a:gd name="connsiteX0" fmla="*/ 1148102 w 2289501"/>
              <a:gd name="connsiteY0" fmla="*/ 339840 h 2621853"/>
              <a:gd name="connsiteX1" fmla="*/ 1481477 w 2289501"/>
              <a:gd name="connsiteY1" fmla="*/ 25515 h 2621853"/>
              <a:gd name="connsiteX2" fmla="*/ 1843427 w 2289501"/>
              <a:gd name="connsiteY2" fmla="*/ 92190 h 2621853"/>
              <a:gd name="connsiteX3" fmla="*/ 2214902 w 2289501"/>
              <a:gd name="connsiteY3" fmla="*/ 673215 h 2621853"/>
              <a:gd name="connsiteX4" fmla="*/ 2281577 w 2289501"/>
              <a:gd name="connsiteY4" fmla="*/ 1301865 h 2621853"/>
              <a:gd name="connsiteX5" fmla="*/ 2100602 w 2289501"/>
              <a:gd name="connsiteY5" fmla="*/ 1997190 h 2621853"/>
              <a:gd name="connsiteX6" fmla="*/ 1243352 w 2289501"/>
              <a:gd name="connsiteY6" fmla="*/ 2511540 h 2621853"/>
              <a:gd name="connsiteX7" fmla="*/ 119402 w 2289501"/>
              <a:gd name="connsiteY7" fmla="*/ 2568690 h 2621853"/>
              <a:gd name="connsiteX8" fmla="*/ 109877 w 2289501"/>
              <a:gd name="connsiteY8" fmla="*/ 1882890 h 2621853"/>
              <a:gd name="connsiteX9" fmla="*/ 805202 w 2289501"/>
              <a:gd name="connsiteY9" fmla="*/ 1673340 h 2621853"/>
              <a:gd name="connsiteX10" fmla="*/ 1510052 w 2289501"/>
              <a:gd name="connsiteY10" fmla="*/ 1511415 h 2621853"/>
              <a:gd name="connsiteX11" fmla="*/ 995702 w 2289501"/>
              <a:gd name="connsiteY11" fmla="*/ 968490 h 2621853"/>
              <a:gd name="connsiteX12" fmla="*/ 1157627 w 2289501"/>
              <a:gd name="connsiteY12" fmla="*/ 463665 h 2621853"/>
              <a:gd name="connsiteX13" fmla="*/ 1148102 w 2289501"/>
              <a:gd name="connsiteY13" fmla="*/ 339840 h 2621853"/>
              <a:gd name="connsiteX0" fmla="*/ 1148102 w 2289501"/>
              <a:gd name="connsiteY0" fmla="*/ 339840 h 2621853"/>
              <a:gd name="connsiteX1" fmla="*/ 1481477 w 2289501"/>
              <a:gd name="connsiteY1" fmla="*/ 25515 h 2621853"/>
              <a:gd name="connsiteX2" fmla="*/ 1843427 w 2289501"/>
              <a:gd name="connsiteY2" fmla="*/ 92190 h 2621853"/>
              <a:gd name="connsiteX3" fmla="*/ 2214902 w 2289501"/>
              <a:gd name="connsiteY3" fmla="*/ 673215 h 2621853"/>
              <a:gd name="connsiteX4" fmla="*/ 2281577 w 2289501"/>
              <a:gd name="connsiteY4" fmla="*/ 1301865 h 2621853"/>
              <a:gd name="connsiteX5" fmla="*/ 2100602 w 2289501"/>
              <a:gd name="connsiteY5" fmla="*/ 1997190 h 2621853"/>
              <a:gd name="connsiteX6" fmla="*/ 1243352 w 2289501"/>
              <a:gd name="connsiteY6" fmla="*/ 2511540 h 2621853"/>
              <a:gd name="connsiteX7" fmla="*/ 119402 w 2289501"/>
              <a:gd name="connsiteY7" fmla="*/ 2568690 h 2621853"/>
              <a:gd name="connsiteX8" fmla="*/ 109877 w 2289501"/>
              <a:gd name="connsiteY8" fmla="*/ 1882890 h 2621853"/>
              <a:gd name="connsiteX9" fmla="*/ 805202 w 2289501"/>
              <a:gd name="connsiteY9" fmla="*/ 1673340 h 2621853"/>
              <a:gd name="connsiteX10" fmla="*/ 1510052 w 2289501"/>
              <a:gd name="connsiteY10" fmla="*/ 1511415 h 2621853"/>
              <a:gd name="connsiteX11" fmla="*/ 995702 w 2289501"/>
              <a:gd name="connsiteY11" fmla="*/ 968490 h 2621853"/>
              <a:gd name="connsiteX12" fmla="*/ 1148102 w 2289501"/>
              <a:gd name="connsiteY12" fmla="*/ 339840 h 2621853"/>
              <a:gd name="connsiteX0" fmla="*/ 1148102 w 2289501"/>
              <a:gd name="connsiteY0" fmla="*/ 339840 h 2621853"/>
              <a:gd name="connsiteX1" fmla="*/ 1481477 w 2289501"/>
              <a:gd name="connsiteY1" fmla="*/ 25515 h 2621853"/>
              <a:gd name="connsiteX2" fmla="*/ 1843427 w 2289501"/>
              <a:gd name="connsiteY2" fmla="*/ 92190 h 2621853"/>
              <a:gd name="connsiteX3" fmla="*/ 2214902 w 2289501"/>
              <a:gd name="connsiteY3" fmla="*/ 673215 h 2621853"/>
              <a:gd name="connsiteX4" fmla="*/ 2281577 w 2289501"/>
              <a:gd name="connsiteY4" fmla="*/ 1301865 h 2621853"/>
              <a:gd name="connsiteX5" fmla="*/ 2100602 w 2289501"/>
              <a:gd name="connsiteY5" fmla="*/ 1997190 h 2621853"/>
              <a:gd name="connsiteX6" fmla="*/ 1243352 w 2289501"/>
              <a:gd name="connsiteY6" fmla="*/ 2511540 h 2621853"/>
              <a:gd name="connsiteX7" fmla="*/ 119402 w 2289501"/>
              <a:gd name="connsiteY7" fmla="*/ 2568690 h 2621853"/>
              <a:gd name="connsiteX8" fmla="*/ 109877 w 2289501"/>
              <a:gd name="connsiteY8" fmla="*/ 1882890 h 2621853"/>
              <a:gd name="connsiteX9" fmla="*/ 805202 w 2289501"/>
              <a:gd name="connsiteY9" fmla="*/ 1673340 h 2621853"/>
              <a:gd name="connsiteX10" fmla="*/ 1510052 w 2289501"/>
              <a:gd name="connsiteY10" fmla="*/ 1511415 h 2621853"/>
              <a:gd name="connsiteX11" fmla="*/ 1090952 w 2289501"/>
              <a:gd name="connsiteY11" fmla="*/ 1044690 h 2621853"/>
              <a:gd name="connsiteX12" fmla="*/ 1148102 w 2289501"/>
              <a:gd name="connsiteY12" fmla="*/ 339840 h 2621853"/>
              <a:gd name="connsiteX0" fmla="*/ 1148102 w 2289501"/>
              <a:gd name="connsiteY0" fmla="*/ 339840 h 2621853"/>
              <a:gd name="connsiteX1" fmla="*/ 1481477 w 2289501"/>
              <a:gd name="connsiteY1" fmla="*/ 25515 h 2621853"/>
              <a:gd name="connsiteX2" fmla="*/ 1843427 w 2289501"/>
              <a:gd name="connsiteY2" fmla="*/ 92190 h 2621853"/>
              <a:gd name="connsiteX3" fmla="*/ 2214902 w 2289501"/>
              <a:gd name="connsiteY3" fmla="*/ 673215 h 2621853"/>
              <a:gd name="connsiteX4" fmla="*/ 2281577 w 2289501"/>
              <a:gd name="connsiteY4" fmla="*/ 1301865 h 2621853"/>
              <a:gd name="connsiteX5" fmla="*/ 2100602 w 2289501"/>
              <a:gd name="connsiteY5" fmla="*/ 1997190 h 2621853"/>
              <a:gd name="connsiteX6" fmla="*/ 1243352 w 2289501"/>
              <a:gd name="connsiteY6" fmla="*/ 2511540 h 2621853"/>
              <a:gd name="connsiteX7" fmla="*/ 119402 w 2289501"/>
              <a:gd name="connsiteY7" fmla="*/ 2568690 h 2621853"/>
              <a:gd name="connsiteX8" fmla="*/ 109877 w 2289501"/>
              <a:gd name="connsiteY8" fmla="*/ 1882890 h 2621853"/>
              <a:gd name="connsiteX9" fmla="*/ 805202 w 2289501"/>
              <a:gd name="connsiteY9" fmla="*/ 1673340 h 2621853"/>
              <a:gd name="connsiteX10" fmla="*/ 1081427 w 2289501"/>
              <a:gd name="connsiteY10" fmla="*/ 1463790 h 2621853"/>
              <a:gd name="connsiteX11" fmla="*/ 1090952 w 2289501"/>
              <a:gd name="connsiteY11" fmla="*/ 1044690 h 2621853"/>
              <a:gd name="connsiteX12" fmla="*/ 1148102 w 2289501"/>
              <a:gd name="connsiteY12" fmla="*/ 339840 h 2621853"/>
              <a:gd name="connsiteX0" fmla="*/ 1148102 w 2289501"/>
              <a:gd name="connsiteY0" fmla="*/ 339840 h 2621853"/>
              <a:gd name="connsiteX1" fmla="*/ 1481477 w 2289501"/>
              <a:gd name="connsiteY1" fmla="*/ 25515 h 2621853"/>
              <a:gd name="connsiteX2" fmla="*/ 1843427 w 2289501"/>
              <a:gd name="connsiteY2" fmla="*/ 92190 h 2621853"/>
              <a:gd name="connsiteX3" fmla="*/ 2214902 w 2289501"/>
              <a:gd name="connsiteY3" fmla="*/ 673215 h 2621853"/>
              <a:gd name="connsiteX4" fmla="*/ 2281577 w 2289501"/>
              <a:gd name="connsiteY4" fmla="*/ 1301865 h 2621853"/>
              <a:gd name="connsiteX5" fmla="*/ 2100602 w 2289501"/>
              <a:gd name="connsiteY5" fmla="*/ 1997190 h 2621853"/>
              <a:gd name="connsiteX6" fmla="*/ 1243352 w 2289501"/>
              <a:gd name="connsiteY6" fmla="*/ 2511540 h 2621853"/>
              <a:gd name="connsiteX7" fmla="*/ 119402 w 2289501"/>
              <a:gd name="connsiteY7" fmla="*/ 2568690 h 2621853"/>
              <a:gd name="connsiteX8" fmla="*/ 109877 w 2289501"/>
              <a:gd name="connsiteY8" fmla="*/ 1882890 h 2621853"/>
              <a:gd name="connsiteX9" fmla="*/ 805202 w 2289501"/>
              <a:gd name="connsiteY9" fmla="*/ 1673340 h 2621853"/>
              <a:gd name="connsiteX10" fmla="*/ 1119527 w 2289501"/>
              <a:gd name="connsiteY10" fmla="*/ 1330440 h 2621853"/>
              <a:gd name="connsiteX11" fmla="*/ 1090952 w 2289501"/>
              <a:gd name="connsiteY11" fmla="*/ 1044690 h 2621853"/>
              <a:gd name="connsiteX12" fmla="*/ 1148102 w 2289501"/>
              <a:gd name="connsiteY12" fmla="*/ 339840 h 2621853"/>
              <a:gd name="connsiteX0" fmla="*/ 1143863 w 2285262"/>
              <a:gd name="connsiteY0" fmla="*/ 339840 h 2621853"/>
              <a:gd name="connsiteX1" fmla="*/ 1477238 w 2285262"/>
              <a:gd name="connsiteY1" fmla="*/ 25515 h 2621853"/>
              <a:gd name="connsiteX2" fmla="*/ 1839188 w 2285262"/>
              <a:gd name="connsiteY2" fmla="*/ 92190 h 2621853"/>
              <a:gd name="connsiteX3" fmla="*/ 2210663 w 2285262"/>
              <a:gd name="connsiteY3" fmla="*/ 673215 h 2621853"/>
              <a:gd name="connsiteX4" fmla="*/ 2277338 w 2285262"/>
              <a:gd name="connsiteY4" fmla="*/ 1301865 h 2621853"/>
              <a:gd name="connsiteX5" fmla="*/ 2096363 w 2285262"/>
              <a:gd name="connsiteY5" fmla="*/ 1997190 h 2621853"/>
              <a:gd name="connsiteX6" fmla="*/ 1239113 w 2285262"/>
              <a:gd name="connsiteY6" fmla="*/ 2511540 h 2621853"/>
              <a:gd name="connsiteX7" fmla="*/ 115163 w 2285262"/>
              <a:gd name="connsiteY7" fmla="*/ 2568690 h 2621853"/>
              <a:gd name="connsiteX8" fmla="*/ 105638 w 2285262"/>
              <a:gd name="connsiteY8" fmla="*/ 1882890 h 2621853"/>
              <a:gd name="connsiteX9" fmla="*/ 724763 w 2285262"/>
              <a:gd name="connsiteY9" fmla="*/ 1654290 h 2621853"/>
              <a:gd name="connsiteX10" fmla="*/ 1115288 w 2285262"/>
              <a:gd name="connsiteY10" fmla="*/ 1330440 h 2621853"/>
              <a:gd name="connsiteX11" fmla="*/ 1086713 w 2285262"/>
              <a:gd name="connsiteY11" fmla="*/ 1044690 h 2621853"/>
              <a:gd name="connsiteX12" fmla="*/ 1143863 w 2285262"/>
              <a:gd name="connsiteY12" fmla="*/ 339840 h 2621853"/>
              <a:gd name="connsiteX0" fmla="*/ 1143863 w 2285262"/>
              <a:gd name="connsiteY0" fmla="*/ 339840 h 2621853"/>
              <a:gd name="connsiteX1" fmla="*/ 1477238 w 2285262"/>
              <a:gd name="connsiteY1" fmla="*/ 25515 h 2621853"/>
              <a:gd name="connsiteX2" fmla="*/ 1839188 w 2285262"/>
              <a:gd name="connsiteY2" fmla="*/ 92190 h 2621853"/>
              <a:gd name="connsiteX3" fmla="*/ 2210663 w 2285262"/>
              <a:gd name="connsiteY3" fmla="*/ 673215 h 2621853"/>
              <a:gd name="connsiteX4" fmla="*/ 2277338 w 2285262"/>
              <a:gd name="connsiteY4" fmla="*/ 1301865 h 2621853"/>
              <a:gd name="connsiteX5" fmla="*/ 2096363 w 2285262"/>
              <a:gd name="connsiteY5" fmla="*/ 1997190 h 2621853"/>
              <a:gd name="connsiteX6" fmla="*/ 1239113 w 2285262"/>
              <a:gd name="connsiteY6" fmla="*/ 2511540 h 2621853"/>
              <a:gd name="connsiteX7" fmla="*/ 115163 w 2285262"/>
              <a:gd name="connsiteY7" fmla="*/ 2568690 h 2621853"/>
              <a:gd name="connsiteX8" fmla="*/ 105638 w 2285262"/>
              <a:gd name="connsiteY8" fmla="*/ 1882890 h 2621853"/>
              <a:gd name="connsiteX9" fmla="*/ 724763 w 2285262"/>
              <a:gd name="connsiteY9" fmla="*/ 1654290 h 2621853"/>
              <a:gd name="connsiteX10" fmla="*/ 1020038 w 2285262"/>
              <a:gd name="connsiteY10" fmla="*/ 1359015 h 2621853"/>
              <a:gd name="connsiteX11" fmla="*/ 1086713 w 2285262"/>
              <a:gd name="connsiteY11" fmla="*/ 1044690 h 2621853"/>
              <a:gd name="connsiteX12" fmla="*/ 1143863 w 2285262"/>
              <a:gd name="connsiteY12" fmla="*/ 339840 h 26218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2285262" h="2621853">
                <a:moveTo>
                  <a:pt x="1143863" y="339840"/>
                </a:moveTo>
                <a:cubicBezTo>
                  <a:pt x="1208950" y="169978"/>
                  <a:pt x="1361351" y="66790"/>
                  <a:pt x="1477238" y="25515"/>
                </a:cubicBezTo>
                <a:cubicBezTo>
                  <a:pt x="1593125" y="-15760"/>
                  <a:pt x="1716951" y="-15760"/>
                  <a:pt x="1839188" y="92190"/>
                </a:cubicBezTo>
                <a:cubicBezTo>
                  <a:pt x="1961425" y="200140"/>
                  <a:pt x="2137638" y="471603"/>
                  <a:pt x="2210663" y="673215"/>
                </a:cubicBezTo>
                <a:cubicBezTo>
                  <a:pt x="2283688" y="874828"/>
                  <a:pt x="2296388" y="1081203"/>
                  <a:pt x="2277338" y="1301865"/>
                </a:cubicBezTo>
                <a:cubicBezTo>
                  <a:pt x="2258288" y="1522527"/>
                  <a:pt x="2269400" y="1795578"/>
                  <a:pt x="2096363" y="1997190"/>
                </a:cubicBezTo>
                <a:cubicBezTo>
                  <a:pt x="1923326" y="2198802"/>
                  <a:pt x="1569313" y="2416290"/>
                  <a:pt x="1239113" y="2511540"/>
                </a:cubicBezTo>
                <a:cubicBezTo>
                  <a:pt x="908913" y="2606790"/>
                  <a:pt x="304075" y="2673465"/>
                  <a:pt x="115163" y="2568690"/>
                </a:cubicBezTo>
                <a:cubicBezTo>
                  <a:pt x="-73749" y="2463915"/>
                  <a:pt x="4038" y="2035290"/>
                  <a:pt x="105638" y="1882890"/>
                </a:cubicBezTo>
                <a:cubicBezTo>
                  <a:pt x="207238" y="1730490"/>
                  <a:pt x="572363" y="1741603"/>
                  <a:pt x="724763" y="1654290"/>
                </a:cubicBezTo>
                <a:cubicBezTo>
                  <a:pt x="877163" y="1566977"/>
                  <a:pt x="959713" y="1460615"/>
                  <a:pt x="1020038" y="1359015"/>
                </a:cubicBezTo>
                <a:cubicBezTo>
                  <a:pt x="1080363" y="1257415"/>
                  <a:pt x="1145450" y="1219315"/>
                  <a:pt x="1086713" y="1044690"/>
                </a:cubicBezTo>
                <a:cubicBezTo>
                  <a:pt x="1026388" y="849428"/>
                  <a:pt x="1078776" y="509702"/>
                  <a:pt x="1143863" y="339840"/>
                </a:cubicBezTo>
                <a:close/>
              </a:path>
            </a:pathLst>
          </a:custGeom>
          <a:noFill/>
          <a:ln w="19050">
            <a:solidFill>
              <a:srgbClr val="DA2837"/>
            </a:solidFill>
            <a:prstDash val="lg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grpSp>
        <p:nvGrpSpPr>
          <p:cNvPr id="82" name="Groupe 81">
            <a:extLst>
              <a:ext uri="{FF2B5EF4-FFF2-40B4-BE49-F238E27FC236}">
                <a16:creationId xmlns:a16="http://schemas.microsoft.com/office/drawing/2014/main" id="{D269BF3D-4DDC-402C-AEAC-F854541F2D49}"/>
              </a:ext>
            </a:extLst>
          </p:cNvPr>
          <p:cNvGrpSpPr/>
          <p:nvPr/>
        </p:nvGrpSpPr>
        <p:grpSpPr>
          <a:xfrm>
            <a:off x="6693321" y="1856581"/>
            <a:ext cx="545680" cy="796132"/>
            <a:chOff x="172996" y="2028408"/>
            <a:chExt cx="299805" cy="454442"/>
          </a:xfrm>
          <a:solidFill>
            <a:srgbClr val="FF0000"/>
          </a:solidFill>
        </p:grpSpPr>
        <p:sp>
          <p:nvSpPr>
            <p:cNvPr id="85" name="Forme libre : forme 84">
              <a:extLst>
                <a:ext uri="{FF2B5EF4-FFF2-40B4-BE49-F238E27FC236}">
                  <a16:creationId xmlns:a16="http://schemas.microsoft.com/office/drawing/2014/main" id="{45AAE0C4-D677-430D-83C1-F4A563713B86}"/>
                </a:ext>
              </a:extLst>
            </p:cNvPr>
            <p:cNvSpPr/>
            <p:nvPr/>
          </p:nvSpPr>
          <p:spPr>
            <a:xfrm>
              <a:off x="172996" y="2221481"/>
              <a:ext cx="281998" cy="261369"/>
            </a:xfrm>
            <a:custGeom>
              <a:avLst/>
              <a:gdLst>
                <a:gd name="connsiteX0" fmla="*/ 0 w 789298"/>
                <a:gd name="connsiteY0" fmla="*/ 374885 h 699134"/>
                <a:gd name="connsiteX1" fmla="*/ 61808 w 789298"/>
                <a:gd name="connsiteY1" fmla="*/ 436683 h 699134"/>
                <a:gd name="connsiteX2" fmla="*/ 108899 w 789298"/>
                <a:gd name="connsiteY2" fmla="*/ 392087 h 699134"/>
                <a:gd name="connsiteX3" fmla="*/ 108899 w 789298"/>
                <a:gd name="connsiteY3" fmla="*/ 698906 h 699134"/>
                <a:gd name="connsiteX4" fmla="*/ 347024 w 789298"/>
                <a:gd name="connsiteY4" fmla="*/ 699002 h 699134"/>
                <a:gd name="connsiteX5" fmla="*/ 347024 w 789298"/>
                <a:gd name="connsiteY5" fmla="*/ 461172 h 699134"/>
                <a:gd name="connsiteX6" fmla="*/ 442274 w 789298"/>
                <a:gd name="connsiteY6" fmla="*/ 461172 h 699134"/>
                <a:gd name="connsiteX7" fmla="*/ 442274 w 789298"/>
                <a:gd name="connsiteY7" fmla="*/ 699040 h 699134"/>
                <a:gd name="connsiteX8" fmla="*/ 680399 w 789298"/>
                <a:gd name="connsiteY8" fmla="*/ 699135 h 699134"/>
                <a:gd name="connsiteX9" fmla="*/ 680399 w 789298"/>
                <a:gd name="connsiteY9" fmla="*/ 391687 h 699134"/>
                <a:gd name="connsiteX10" fmla="*/ 727729 w 789298"/>
                <a:gd name="connsiteY10" fmla="*/ 436455 h 699134"/>
                <a:gd name="connsiteX11" fmla="*/ 789299 w 789298"/>
                <a:gd name="connsiteY11" fmla="*/ 374894 h 699134"/>
                <a:gd name="connsiteX12" fmla="*/ 394649 w 789298"/>
                <a:gd name="connsiteY12" fmla="*/ 0 h 699134"/>
                <a:gd name="connsiteX13" fmla="*/ 661349 w 789298"/>
                <a:gd name="connsiteY13" fmla="*/ 680085 h 699134"/>
                <a:gd name="connsiteX14" fmla="*/ 461324 w 789298"/>
                <a:gd name="connsiteY14" fmla="*/ 679999 h 699134"/>
                <a:gd name="connsiteX15" fmla="*/ 461324 w 789298"/>
                <a:gd name="connsiteY15" fmla="*/ 442122 h 699134"/>
                <a:gd name="connsiteX16" fmla="*/ 327974 w 789298"/>
                <a:gd name="connsiteY16" fmla="*/ 442122 h 699134"/>
                <a:gd name="connsiteX17" fmla="*/ 327974 w 789298"/>
                <a:gd name="connsiteY17" fmla="*/ 679942 h 699134"/>
                <a:gd name="connsiteX18" fmla="*/ 127949 w 789298"/>
                <a:gd name="connsiteY18" fmla="*/ 679866 h 699134"/>
                <a:gd name="connsiteX19" fmla="*/ 127949 w 789298"/>
                <a:gd name="connsiteY19" fmla="*/ 374047 h 699134"/>
                <a:gd name="connsiteX20" fmla="*/ 394649 w 789298"/>
                <a:gd name="connsiteY20" fmla="*/ 121482 h 699134"/>
                <a:gd name="connsiteX21" fmla="*/ 661349 w 789298"/>
                <a:gd name="connsiteY21" fmla="*/ 373675 h 699134"/>
                <a:gd name="connsiteX22" fmla="*/ 62170 w 789298"/>
                <a:gd name="connsiteY22" fmla="*/ 410108 h 699134"/>
                <a:gd name="connsiteX23" fmla="*/ 27299 w 789298"/>
                <a:gd name="connsiteY23" fmla="*/ 375285 h 699134"/>
                <a:gd name="connsiteX24" fmla="*/ 394649 w 789298"/>
                <a:gd name="connsiteY24" fmla="*/ 26251 h 699134"/>
                <a:gd name="connsiteX25" fmla="*/ 762000 w 789298"/>
                <a:gd name="connsiteY25" fmla="*/ 375285 h 699134"/>
                <a:gd name="connsiteX26" fmla="*/ 727358 w 789298"/>
                <a:gd name="connsiteY26" fmla="*/ 409880 h 699134"/>
                <a:gd name="connsiteX27" fmla="*/ 394649 w 789298"/>
                <a:gd name="connsiteY27" fmla="*/ 95250 h 699134"/>
                <a:gd name="connsiteX0" fmla="*/ 0 w 789299"/>
                <a:gd name="connsiteY0" fmla="*/ 374885 h 699135"/>
                <a:gd name="connsiteX1" fmla="*/ 61808 w 789299"/>
                <a:gd name="connsiteY1" fmla="*/ 436683 h 699135"/>
                <a:gd name="connsiteX2" fmla="*/ 108899 w 789299"/>
                <a:gd name="connsiteY2" fmla="*/ 392087 h 699135"/>
                <a:gd name="connsiteX3" fmla="*/ 108899 w 789299"/>
                <a:gd name="connsiteY3" fmla="*/ 698906 h 699135"/>
                <a:gd name="connsiteX4" fmla="*/ 347024 w 789299"/>
                <a:gd name="connsiteY4" fmla="*/ 699002 h 699135"/>
                <a:gd name="connsiteX5" fmla="*/ 347024 w 789299"/>
                <a:gd name="connsiteY5" fmla="*/ 461172 h 699135"/>
                <a:gd name="connsiteX6" fmla="*/ 442274 w 789299"/>
                <a:gd name="connsiteY6" fmla="*/ 461172 h 699135"/>
                <a:gd name="connsiteX7" fmla="*/ 442274 w 789299"/>
                <a:gd name="connsiteY7" fmla="*/ 699040 h 699135"/>
                <a:gd name="connsiteX8" fmla="*/ 680399 w 789299"/>
                <a:gd name="connsiteY8" fmla="*/ 699135 h 699135"/>
                <a:gd name="connsiteX9" fmla="*/ 680399 w 789299"/>
                <a:gd name="connsiteY9" fmla="*/ 391687 h 699135"/>
                <a:gd name="connsiteX10" fmla="*/ 727729 w 789299"/>
                <a:gd name="connsiteY10" fmla="*/ 436455 h 699135"/>
                <a:gd name="connsiteX11" fmla="*/ 789299 w 789299"/>
                <a:gd name="connsiteY11" fmla="*/ 374894 h 699135"/>
                <a:gd name="connsiteX12" fmla="*/ 394649 w 789299"/>
                <a:gd name="connsiteY12" fmla="*/ 0 h 699135"/>
                <a:gd name="connsiteX13" fmla="*/ 0 w 789299"/>
                <a:gd name="connsiteY13" fmla="*/ 374885 h 699135"/>
                <a:gd name="connsiteX14" fmla="*/ 661349 w 789299"/>
                <a:gd name="connsiteY14" fmla="*/ 680085 h 699135"/>
                <a:gd name="connsiteX15" fmla="*/ 461324 w 789299"/>
                <a:gd name="connsiteY15" fmla="*/ 679999 h 699135"/>
                <a:gd name="connsiteX16" fmla="*/ 461324 w 789299"/>
                <a:gd name="connsiteY16" fmla="*/ 442122 h 699135"/>
                <a:gd name="connsiteX17" fmla="*/ 327974 w 789299"/>
                <a:gd name="connsiteY17" fmla="*/ 679942 h 699135"/>
                <a:gd name="connsiteX18" fmla="*/ 127949 w 789299"/>
                <a:gd name="connsiteY18" fmla="*/ 679866 h 699135"/>
                <a:gd name="connsiteX19" fmla="*/ 127949 w 789299"/>
                <a:gd name="connsiteY19" fmla="*/ 374047 h 699135"/>
                <a:gd name="connsiteX20" fmla="*/ 394649 w 789299"/>
                <a:gd name="connsiteY20" fmla="*/ 121482 h 699135"/>
                <a:gd name="connsiteX21" fmla="*/ 661349 w 789299"/>
                <a:gd name="connsiteY21" fmla="*/ 373675 h 699135"/>
                <a:gd name="connsiteX22" fmla="*/ 661349 w 789299"/>
                <a:gd name="connsiteY22" fmla="*/ 680085 h 699135"/>
                <a:gd name="connsiteX23" fmla="*/ 62170 w 789299"/>
                <a:gd name="connsiteY23" fmla="*/ 410108 h 699135"/>
                <a:gd name="connsiteX24" fmla="*/ 27299 w 789299"/>
                <a:gd name="connsiteY24" fmla="*/ 375285 h 699135"/>
                <a:gd name="connsiteX25" fmla="*/ 394649 w 789299"/>
                <a:gd name="connsiteY25" fmla="*/ 26251 h 699135"/>
                <a:gd name="connsiteX26" fmla="*/ 762000 w 789299"/>
                <a:gd name="connsiteY26" fmla="*/ 375285 h 699135"/>
                <a:gd name="connsiteX27" fmla="*/ 727358 w 789299"/>
                <a:gd name="connsiteY27" fmla="*/ 409880 h 699135"/>
                <a:gd name="connsiteX28" fmla="*/ 394649 w 789299"/>
                <a:gd name="connsiteY28" fmla="*/ 95250 h 699135"/>
                <a:gd name="connsiteX29" fmla="*/ 62170 w 789299"/>
                <a:gd name="connsiteY29" fmla="*/ 410108 h 699135"/>
                <a:gd name="connsiteX0" fmla="*/ 0 w 789299"/>
                <a:gd name="connsiteY0" fmla="*/ 374885 h 699135"/>
                <a:gd name="connsiteX1" fmla="*/ 61808 w 789299"/>
                <a:gd name="connsiteY1" fmla="*/ 436683 h 699135"/>
                <a:gd name="connsiteX2" fmla="*/ 108899 w 789299"/>
                <a:gd name="connsiteY2" fmla="*/ 392087 h 699135"/>
                <a:gd name="connsiteX3" fmla="*/ 108899 w 789299"/>
                <a:gd name="connsiteY3" fmla="*/ 698906 h 699135"/>
                <a:gd name="connsiteX4" fmla="*/ 347024 w 789299"/>
                <a:gd name="connsiteY4" fmla="*/ 699002 h 699135"/>
                <a:gd name="connsiteX5" fmla="*/ 347024 w 789299"/>
                <a:gd name="connsiteY5" fmla="*/ 461172 h 699135"/>
                <a:gd name="connsiteX6" fmla="*/ 442274 w 789299"/>
                <a:gd name="connsiteY6" fmla="*/ 461172 h 699135"/>
                <a:gd name="connsiteX7" fmla="*/ 442274 w 789299"/>
                <a:gd name="connsiteY7" fmla="*/ 699040 h 699135"/>
                <a:gd name="connsiteX8" fmla="*/ 680399 w 789299"/>
                <a:gd name="connsiteY8" fmla="*/ 699135 h 699135"/>
                <a:gd name="connsiteX9" fmla="*/ 680399 w 789299"/>
                <a:gd name="connsiteY9" fmla="*/ 391687 h 699135"/>
                <a:gd name="connsiteX10" fmla="*/ 727729 w 789299"/>
                <a:gd name="connsiteY10" fmla="*/ 436455 h 699135"/>
                <a:gd name="connsiteX11" fmla="*/ 789299 w 789299"/>
                <a:gd name="connsiteY11" fmla="*/ 374894 h 699135"/>
                <a:gd name="connsiteX12" fmla="*/ 394649 w 789299"/>
                <a:gd name="connsiteY12" fmla="*/ 0 h 699135"/>
                <a:gd name="connsiteX13" fmla="*/ 0 w 789299"/>
                <a:gd name="connsiteY13" fmla="*/ 374885 h 699135"/>
                <a:gd name="connsiteX14" fmla="*/ 661349 w 789299"/>
                <a:gd name="connsiteY14" fmla="*/ 680085 h 699135"/>
                <a:gd name="connsiteX15" fmla="*/ 461324 w 789299"/>
                <a:gd name="connsiteY15" fmla="*/ 679999 h 699135"/>
                <a:gd name="connsiteX16" fmla="*/ 327974 w 789299"/>
                <a:gd name="connsiteY16" fmla="*/ 679942 h 699135"/>
                <a:gd name="connsiteX17" fmla="*/ 127949 w 789299"/>
                <a:gd name="connsiteY17" fmla="*/ 679866 h 699135"/>
                <a:gd name="connsiteX18" fmla="*/ 127949 w 789299"/>
                <a:gd name="connsiteY18" fmla="*/ 374047 h 699135"/>
                <a:gd name="connsiteX19" fmla="*/ 394649 w 789299"/>
                <a:gd name="connsiteY19" fmla="*/ 121482 h 699135"/>
                <a:gd name="connsiteX20" fmla="*/ 661349 w 789299"/>
                <a:gd name="connsiteY20" fmla="*/ 373675 h 699135"/>
                <a:gd name="connsiteX21" fmla="*/ 661349 w 789299"/>
                <a:gd name="connsiteY21" fmla="*/ 680085 h 699135"/>
                <a:gd name="connsiteX22" fmla="*/ 62170 w 789299"/>
                <a:gd name="connsiteY22" fmla="*/ 410108 h 699135"/>
                <a:gd name="connsiteX23" fmla="*/ 27299 w 789299"/>
                <a:gd name="connsiteY23" fmla="*/ 375285 h 699135"/>
                <a:gd name="connsiteX24" fmla="*/ 394649 w 789299"/>
                <a:gd name="connsiteY24" fmla="*/ 26251 h 699135"/>
                <a:gd name="connsiteX25" fmla="*/ 762000 w 789299"/>
                <a:gd name="connsiteY25" fmla="*/ 375285 h 699135"/>
                <a:gd name="connsiteX26" fmla="*/ 727358 w 789299"/>
                <a:gd name="connsiteY26" fmla="*/ 409880 h 699135"/>
                <a:gd name="connsiteX27" fmla="*/ 394649 w 789299"/>
                <a:gd name="connsiteY27" fmla="*/ 95250 h 699135"/>
                <a:gd name="connsiteX28" fmla="*/ 62170 w 789299"/>
                <a:gd name="connsiteY28" fmla="*/ 410108 h 699135"/>
                <a:gd name="connsiteX0" fmla="*/ 0 w 789299"/>
                <a:gd name="connsiteY0" fmla="*/ 374885 h 699135"/>
                <a:gd name="connsiteX1" fmla="*/ 61808 w 789299"/>
                <a:gd name="connsiteY1" fmla="*/ 436683 h 699135"/>
                <a:gd name="connsiteX2" fmla="*/ 108899 w 789299"/>
                <a:gd name="connsiteY2" fmla="*/ 392087 h 699135"/>
                <a:gd name="connsiteX3" fmla="*/ 108899 w 789299"/>
                <a:gd name="connsiteY3" fmla="*/ 698906 h 699135"/>
                <a:gd name="connsiteX4" fmla="*/ 347024 w 789299"/>
                <a:gd name="connsiteY4" fmla="*/ 699002 h 699135"/>
                <a:gd name="connsiteX5" fmla="*/ 442274 w 789299"/>
                <a:gd name="connsiteY5" fmla="*/ 461172 h 699135"/>
                <a:gd name="connsiteX6" fmla="*/ 442274 w 789299"/>
                <a:gd name="connsiteY6" fmla="*/ 699040 h 699135"/>
                <a:gd name="connsiteX7" fmla="*/ 680399 w 789299"/>
                <a:gd name="connsiteY7" fmla="*/ 699135 h 699135"/>
                <a:gd name="connsiteX8" fmla="*/ 680399 w 789299"/>
                <a:gd name="connsiteY8" fmla="*/ 391687 h 699135"/>
                <a:gd name="connsiteX9" fmla="*/ 727729 w 789299"/>
                <a:gd name="connsiteY9" fmla="*/ 436455 h 699135"/>
                <a:gd name="connsiteX10" fmla="*/ 789299 w 789299"/>
                <a:gd name="connsiteY10" fmla="*/ 374894 h 699135"/>
                <a:gd name="connsiteX11" fmla="*/ 394649 w 789299"/>
                <a:gd name="connsiteY11" fmla="*/ 0 h 699135"/>
                <a:gd name="connsiteX12" fmla="*/ 0 w 789299"/>
                <a:gd name="connsiteY12" fmla="*/ 374885 h 699135"/>
                <a:gd name="connsiteX13" fmla="*/ 661349 w 789299"/>
                <a:gd name="connsiteY13" fmla="*/ 680085 h 699135"/>
                <a:gd name="connsiteX14" fmla="*/ 461324 w 789299"/>
                <a:gd name="connsiteY14" fmla="*/ 679999 h 699135"/>
                <a:gd name="connsiteX15" fmla="*/ 327974 w 789299"/>
                <a:gd name="connsiteY15" fmla="*/ 679942 h 699135"/>
                <a:gd name="connsiteX16" fmla="*/ 127949 w 789299"/>
                <a:gd name="connsiteY16" fmla="*/ 679866 h 699135"/>
                <a:gd name="connsiteX17" fmla="*/ 127949 w 789299"/>
                <a:gd name="connsiteY17" fmla="*/ 374047 h 699135"/>
                <a:gd name="connsiteX18" fmla="*/ 394649 w 789299"/>
                <a:gd name="connsiteY18" fmla="*/ 121482 h 699135"/>
                <a:gd name="connsiteX19" fmla="*/ 661349 w 789299"/>
                <a:gd name="connsiteY19" fmla="*/ 373675 h 699135"/>
                <a:gd name="connsiteX20" fmla="*/ 661349 w 789299"/>
                <a:gd name="connsiteY20" fmla="*/ 680085 h 699135"/>
                <a:gd name="connsiteX21" fmla="*/ 62170 w 789299"/>
                <a:gd name="connsiteY21" fmla="*/ 410108 h 699135"/>
                <a:gd name="connsiteX22" fmla="*/ 27299 w 789299"/>
                <a:gd name="connsiteY22" fmla="*/ 375285 h 699135"/>
                <a:gd name="connsiteX23" fmla="*/ 394649 w 789299"/>
                <a:gd name="connsiteY23" fmla="*/ 26251 h 699135"/>
                <a:gd name="connsiteX24" fmla="*/ 762000 w 789299"/>
                <a:gd name="connsiteY24" fmla="*/ 375285 h 699135"/>
                <a:gd name="connsiteX25" fmla="*/ 727358 w 789299"/>
                <a:gd name="connsiteY25" fmla="*/ 409880 h 699135"/>
                <a:gd name="connsiteX26" fmla="*/ 394649 w 789299"/>
                <a:gd name="connsiteY26" fmla="*/ 95250 h 699135"/>
                <a:gd name="connsiteX27" fmla="*/ 62170 w 789299"/>
                <a:gd name="connsiteY27" fmla="*/ 410108 h 699135"/>
                <a:gd name="connsiteX0" fmla="*/ 0 w 789299"/>
                <a:gd name="connsiteY0" fmla="*/ 374885 h 699135"/>
                <a:gd name="connsiteX1" fmla="*/ 61808 w 789299"/>
                <a:gd name="connsiteY1" fmla="*/ 436683 h 699135"/>
                <a:gd name="connsiteX2" fmla="*/ 108899 w 789299"/>
                <a:gd name="connsiteY2" fmla="*/ 392087 h 699135"/>
                <a:gd name="connsiteX3" fmla="*/ 108899 w 789299"/>
                <a:gd name="connsiteY3" fmla="*/ 698906 h 699135"/>
                <a:gd name="connsiteX4" fmla="*/ 347024 w 789299"/>
                <a:gd name="connsiteY4" fmla="*/ 699002 h 699135"/>
                <a:gd name="connsiteX5" fmla="*/ 442274 w 789299"/>
                <a:gd name="connsiteY5" fmla="*/ 699040 h 699135"/>
                <a:gd name="connsiteX6" fmla="*/ 680399 w 789299"/>
                <a:gd name="connsiteY6" fmla="*/ 699135 h 699135"/>
                <a:gd name="connsiteX7" fmla="*/ 680399 w 789299"/>
                <a:gd name="connsiteY7" fmla="*/ 391687 h 699135"/>
                <a:gd name="connsiteX8" fmla="*/ 727729 w 789299"/>
                <a:gd name="connsiteY8" fmla="*/ 436455 h 699135"/>
                <a:gd name="connsiteX9" fmla="*/ 789299 w 789299"/>
                <a:gd name="connsiteY9" fmla="*/ 374894 h 699135"/>
                <a:gd name="connsiteX10" fmla="*/ 394649 w 789299"/>
                <a:gd name="connsiteY10" fmla="*/ 0 h 699135"/>
                <a:gd name="connsiteX11" fmla="*/ 0 w 789299"/>
                <a:gd name="connsiteY11" fmla="*/ 374885 h 699135"/>
                <a:gd name="connsiteX12" fmla="*/ 661349 w 789299"/>
                <a:gd name="connsiteY12" fmla="*/ 680085 h 699135"/>
                <a:gd name="connsiteX13" fmla="*/ 461324 w 789299"/>
                <a:gd name="connsiteY13" fmla="*/ 679999 h 699135"/>
                <a:gd name="connsiteX14" fmla="*/ 327974 w 789299"/>
                <a:gd name="connsiteY14" fmla="*/ 679942 h 699135"/>
                <a:gd name="connsiteX15" fmla="*/ 127949 w 789299"/>
                <a:gd name="connsiteY15" fmla="*/ 679866 h 699135"/>
                <a:gd name="connsiteX16" fmla="*/ 127949 w 789299"/>
                <a:gd name="connsiteY16" fmla="*/ 374047 h 699135"/>
                <a:gd name="connsiteX17" fmla="*/ 394649 w 789299"/>
                <a:gd name="connsiteY17" fmla="*/ 121482 h 699135"/>
                <a:gd name="connsiteX18" fmla="*/ 661349 w 789299"/>
                <a:gd name="connsiteY18" fmla="*/ 373675 h 699135"/>
                <a:gd name="connsiteX19" fmla="*/ 661349 w 789299"/>
                <a:gd name="connsiteY19" fmla="*/ 680085 h 699135"/>
                <a:gd name="connsiteX20" fmla="*/ 62170 w 789299"/>
                <a:gd name="connsiteY20" fmla="*/ 410108 h 699135"/>
                <a:gd name="connsiteX21" fmla="*/ 27299 w 789299"/>
                <a:gd name="connsiteY21" fmla="*/ 375285 h 699135"/>
                <a:gd name="connsiteX22" fmla="*/ 394649 w 789299"/>
                <a:gd name="connsiteY22" fmla="*/ 26251 h 699135"/>
                <a:gd name="connsiteX23" fmla="*/ 762000 w 789299"/>
                <a:gd name="connsiteY23" fmla="*/ 375285 h 699135"/>
                <a:gd name="connsiteX24" fmla="*/ 727358 w 789299"/>
                <a:gd name="connsiteY24" fmla="*/ 409880 h 699135"/>
                <a:gd name="connsiteX25" fmla="*/ 394649 w 789299"/>
                <a:gd name="connsiteY25" fmla="*/ 95250 h 699135"/>
                <a:gd name="connsiteX26" fmla="*/ 62170 w 789299"/>
                <a:gd name="connsiteY26" fmla="*/ 410108 h 699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789299" h="699135">
                  <a:moveTo>
                    <a:pt x="0" y="374885"/>
                  </a:moveTo>
                  <a:lnTo>
                    <a:pt x="61808" y="436683"/>
                  </a:lnTo>
                  <a:lnTo>
                    <a:pt x="108899" y="392087"/>
                  </a:lnTo>
                  <a:lnTo>
                    <a:pt x="108899" y="698906"/>
                  </a:lnTo>
                  <a:lnTo>
                    <a:pt x="347024" y="699002"/>
                  </a:lnTo>
                  <a:lnTo>
                    <a:pt x="442274" y="699040"/>
                  </a:lnTo>
                  <a:lnTo>
                    <a:pt x="680399" y="699135"/>
                  </a:lnTo>
                  <a:lnTo>
                    <a:pt x="680399" y="391687"/>
                  </a:lnTo>
                  <a:lnTo>
                    <a:pt x="727729" y="436455"/>
                  </a:lnTo>
                  <a:lnTo>
                    <a:pt x="789299" y="374894"/>
                  </a:lnTo>
                  <a:lnTo>
                    <a:pt x="394649" y="0"/>
                  </a:lnTo>
                  <a:lnTo>
                    <a:pt x="0" y="374885"/>
                  </a:lnTo>
                  <a:close/>
                  <a:moveTo>
                    <a:pt x="661349" y="680085"/>
                  </a:moveTo>
                  <a:lnTo>
                    <a:pt x="461324" y="679999"/>
                  </a:lnTo>
                  <a:lnTo>
                    <a:pt x="327974" y="679942"/>
                  </a:lnTo>
                  <a:lnTo>
                    <a:pt x="127949" y="679866"/>
                  </a:lnTo>
                  <a:lnTo>
                    <a:pt x="127949" y="374047"/>
                  </a:lnTo>
                  <a:lnTo>
                    <a:pt x="394649" y="121482"/>
                  </a:lnTo>
                  <a:lnTo>
                    <a:pt x="661349" y="373675"/>
                  </a:lnTo>
                  <a:lnTo>
                    <a:pt x="661349" y="680085"/>
                  </a:lnTo>
                  <a:close/>
                  <a:moveTo>
                    <a:pt x="62170" y="410108"/>
                  </a:moveTo>
                  <a:lnTo>
                    <a:pt x="27299" y="375285"/>
                  </a:lnTo>
                  <a:lnTo>
                    <a:pt x="394649" y="26251"/>
                  </a:lnTo>
                  <a:lnTo>
                    <a:pt x="762000" y="375285"/>
                  </a:lnTo>
                  <a:lnTo>
                    <a:pt x="727358" y="409880"/>
                  </a:lnTo>
                  <a:lnTo>
                    <a:pt x="394649" y="95250"/>
                  </a:lnTo>
                  <a:lnTo>
                    <a:pt x="62170" y="410108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BE"/>
            </a:p>
          </p:txBody>
        </p:sp>
        <p:pic>
          <p:nvPicPr>
            <p:cNvPr id="88" name="Graphique 87" descr="Main protectrice avec un remplissage uni">
              <a:extLst>
                <a:ext uri="{FF2B5EF4-FFF2-40B4-BE49-F238E27FC236}">
                  <a16:creationId xmlns:a16="http://schemas.microsoft.com/office/drawing/2014/main" id="{C74DDE13-514E-4174-A7F6-E8D47DC0B38D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p:blipFill>
          <p:spPr>
            <a:xfrm>
              <a:off x="190803" y="2028408"/>
              <a:ext cx="281998" cy="281998"/>
            </a:xfrm>
            <a:prstGeom prst="rect">
              <a:avLst/>
            </a:prstGeom>
          </p:spPr>
        </p:pic>
      </p:grpSp>
      <p:sp>
        <p:nvSpPr>
          <p:cNvPr id="90" name="ZoneTexte 89">
            <a:extLst>
              <a:ext uri="{FF2B5EF4-FFF2-40B4-BE49-F238E27FC236}">
                <a16:creationId xmlns:a16="http://schemas.microsoft.com/office/drawing/2014/main" id="{7EB8BC36-736B-4437-990C-A5DD7EC29F91}"/>
              </a:ext>
            </a:extLst>
          </p:cNvPr>
          <p:cNvSpPr txBox="1"/>
          <p:nvPr/>
        </p:nvSpPr>
        <p:spPr>
          <a:xfrm>
            <a:off x="474228" y="2961105"/>
            <a:ext cx="232031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Monuments classés</a:t>
            </a:r>
            <a:endParaRPr lang="fr-BE" sz="1100" dirty="0"/>
          </a:p>
        </p:txBody>
      </p:sp>
      <p:sp>
        <p:nvSpPr>
          <p:cNvPr id="38" name="Étoile : 5 branches 37">
            <a:extLst>
              <a:ext uri="{FF2B5EF4-FFF2-40B4-BE49-F238E27FC236}">
                <a16:creationId xmlns:a16="http://schemas.microsoft.com/office/drawing/2014/main" id="{05BE05F3-FDB5-41A0-AE72-1AB0EF769476}"/>
              </a:ext>
            </a:extLst>
          </p:cNvPr>
          <p:cNvSpPr/>
          <p:nvPr/>
        </p:nvSpPr>
        <p:spPr>
          <a:xfrm>
            <a:off x="231416" y="2958514"/>
            <a:ext cx="190932" cy="196166"/>
          </a:xfrm>
          <a:prstGeom prst="star5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92" name="Étoile : 5 branches 91">
            <a:extLst>
              <a:ext uri="{FF2B5EF4-FFF2-40B4-BE49-F238E27FC236}">
                <a16:creationId xmlns:a16="http://schemas.microsoft.com/office/drawing/2014/main" id="{59581B94-4887-427E-96BA-F081E626844A}"/>
              </a:ext>
            </a:extLst>
          </p:cNvPr>
          <p:cNvSpPr/>
          <p:nvPr/>
        </p:nvSpPr>
        <p:spPr>
          <a:xfrm>
            <a:off x="230266" y="3295683"/>
            <a:ext cx="190932" cy="196166"/>
          </a:xfrm>
          <a:prstGeom prst="star5">
            <a:avLst/>
          </a:prstGeom>
          <a:solidFill>
            <a:schemeClr val="accent5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93" name="ZoneTexte 92">
            <a:extLst>
              <a:ext uri="{FF2B5EF4-FFF2-40B4-BE49-F238E27FC236}">
                <a16:creationId xmlns:a16="http://schemas.microsoft.com/office/drawing/2014/main" id="{86B4C817-8BC9-4761-9364-B93B7C360BC9}"/>
              </a:ext>
            </a:extLst>
          </p:cNvPr>
          <p:cNvSpPr txBox="1"/>
          <p:nvPr/>
        </p:nvSpPr>
        <p:spPr>
          <a:xfrm>
            <a:off x="481942" y="3273915"/>
            <a:ext cx="232031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Monuments exceptionnels</a:t>
            </a:r>
            <a:endParaRPr lang="fr-BE" sz="1100" dirty="0"/>
          </a:p>
        </p:txBody>
      </p:sp>
      <p:sp>
        <p:nvSpPr>
          <p:cNvPr id="94" name="Étoile : 5 branches 93">
            <a:extLst>
              <a:ext uri="{FF2B5EF4-FFF2-40B4-BE49-F238E27FC236}">
                <a16:creationId xmlns:a16="http://schemas.microsoft.com/office/drawing/2014/main" id="{9993A3C2-9DC3-4AED-88FC-159A302AFC08}"/>
              </a:ext>
            </a:extLst>
          </p:cNvPr>
          <p:cNvSpPr/>
          <p:nvPr/>
        </p:nvSpPr>
        <p:spPr>
          <a:xfrm>
            <a:off x="3355514" y="3069491"/>
            <a:ext cx="190932" cy="196166"/>
          </a:xfrm>
          <a:prstGeom prst="star5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95" name="Étoile : 5 branches 94">
            <a:extLst>
              <a:ext uri="{FF2B5EF4-FFF2-40B4-BE49-F238E27FC236}">
                <a16:creationId xmlns:a16="http://schemas.microsoft.com/office/drawing/2014/main" id="{C1B1FEB0-80AE-4E31-A344-5379AABAB424}"/>
              </a:ext>
            </a:extLst>
          </p:cNvPr>
          <p:cNvSpPr/>
          <p:nvPr/>
        </p:nvSpPr>
        <p:spPr>
          <a:xfrm>
            <a:off x="3556338" y="2622058"/>
            <a:ext cx="190932" cy="196166"/>
          </a:xfrm>
          <a:prstGeom prst="star5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96" name="Étoile : 5 branches 95">
            <a:extLst>
              <a:ext uri="{FF2B5EF4-FFF2-40B4-BE49-F238E27FC236}">
                <a16:creationId xmlns:a16="http://schemas.microsoft.com/office/drawing/2014/main" id="{A4D4DEED-45FA-4D9E-A159-22C162E6EB88}"/>
              </a:ext>
            </a:extLst>
          </p:cNvPr>
          <p:cNvSpPr/>
          <p:nvPr/>
        </p:nvSpPr>
        <p:spPr>
          <a:xfrm>
            <a:off x="4130243" y="2518654"/>
            <a:ext cx="190932" cy="196166"/>
          </a:xfrm>
          <a:prstGeom prst="star5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97" name="Étoile : 5 branches 96">
            <a:extLst>
              <a:ext uri="{FF2B5EF4-FFF2-40B4-BE49-F238E27FC236}">
                <a16:creationId xmlns:a16="http://schemas.microsoft.com/office/drawing/2014/main" id="{C9E28B0D-56A0-4757-8835-B1B732A0E3C8}"/>
              </a:ext>
            </a:extLst>
          </p:cNvPr>
          <p:cNvSpPr/>
          <p:nvPr/>
        </p:nvSpPr>
        <p:spPr>
          <a:xfrm>
            <a:off x="4625984" y="1618071"/>
            <a:ext cx="190932" cy="196166"/>
          </a:xfrm>
          <a:prstGeom prst="star5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98" name="Étoile : 5 branches 97">
            <a:extLst>
              <a:ext uri="{FF2B5EF4-FFF2-40B4-BE49-F238E27FC236}">
                <a16:creationId xmlns:a16="http://schemas.microsoft.com/office/drawing/2014/main" id="{A2A303F4-C317-442E-9338-1FFD4E1A965C}"/>
              </a:ext>
            </a:extLst>
          </p:cNvPr>
          <p:cNvSpPr/>
          <p:nvPr/>
        </p:nvSpPr>
        <p:spPr>
          <a:xfrm>
            <a:off x="4012613" y="1346992"/>
            <a:ext cx="190932" cy="196166"/>
          </a:xfrm>
          <a:prstGeom prst="star5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99" name="Étoile : 5 branches 98">
            <a:extLst>
              <a:ext uri="{FF2B5EF4-FFF2-40B4-BE49-F238E27FC236}">
                <a16:creationId xmlns:a16="http://schemas.microsoft.com/office/drawing/2014/main" id="{1289235D-B838-480A-907F-9DE82C2C28C3}"/>
              </a:ext>
            </a:extLst>
          </p:cNvPr>
          <p:cNvSpPr/>
          <p:nvPr/>
        </p:nvSpPr>
        <p:spPr>
          <a:xfrm>
            <a:off x="4130243" y="1073911"/>
            <a:ext cx="190932" cy="196166"/>
          </a:xfrm>
          <a:prstGeom prst="star5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00" name="Étoile : 5 branches 99">
            <a:extLst>
              <a:ext uri="{FF2B5EF4-FFF2-40B4-BE49-F238E27FC236}">
                <a16:creationId xmlns:a16="http://schemas.microsoft.com/office/drawing/2014/main" id="{34E4D344-FDBC-4AEF-80EA-3F94582566E4}"/>
              </a:ext>
            </a:extLst>
          </p:cNvPr>
          <p:cNvSpPr/>
          <p:nvPr/>
        </p:nvSpPr>
        <p:spPr>
          <a:xfrm>
            <a:off x="5206091" y="859746"/>
            <a:ext cx="190932" cy="196166"/>
          </a:xfrm>
          <a:prstGeom prst="star5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02" name="Étoile : 5 branches 101">
            <a:extLst>
              <a:ext uri="{FF2B5EF4-FFF2-40B4-BE49-F238E27FC236}">
                <a16:creationId xmlns:a16="http://schemas.microsoft.com/office/drawing/2014/main" id="{82F5F37A-1207-49D5-AE2E-EC726D9A112F}"/>
              </a:ext>
            </a:extLst>
          </p:cNvPr>
          <p:cNvSpPr/>
          <p:nvPr/>
        </p:nvSpPr>
        <p:spPr>
          <a:xfrm>
            <a:off x="6564141" y="1113912"/>
            <a:ext cx="190932" cy="196166"/>
          </a:xfrm>
          <a:prstGeom prst="star5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03" name="Étoile : 5 branches 102">
            <a:extLst>
              <a:ext uri="{FF2B5EF4-FFF2-40B4-BE49-F238E27FC236}">
                <a16:creationId xmlns:a16="http://schemas.microsoft.com/office/drawing/2014/main" id="{7C9007F3-F17D-4E37-A737-49C25289B106}"/>
              </a:ext>
            </a:extLst>
          </p:cNvPr>
          <p:cNvSpPr/>
          <p:nvPr/>
        </p:nvSpPr>
        <p:spPr>
          <a:xfrm>
            <a:off x="7315828" y="1153080"/>
            <a:ext cx="190932" cy="196166"/>
          </a:xfrm>
          <a:prstGeom prst="star5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04" name="Étoile : 5 branches 103">
            <a:extLst>
              <a:ext uri="{FF2B5EF4-FFF2-40B4-BE49-F238E27FC236}">
                <a16:creationId xmlns:a16="http://schemas.microsoft.com/office/drawing/2014/main" id="{08D350CD-51C6-4B1F-8E50-333863A38845}"/>
              </a:ext>
            </a:extLst>
          </p:cNvPr>
          <p:cNvSpPr/>
          <p:nvPr/>
        </p:nvSpPr>
        <p:spPr>
          <a:xfrm>
            <a:off x="7657571" y="1396756"/>
            <a:ext cx="190932" cy="196166"/>
          </a:xfrm>
          <a:prstGeom prst="star5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05" name="Étoile : 5 branches 104">
            <a:extLst>
              <a:ext uri="{FF2B5EF4-FFF2-40B4-BE49-F238E27FC236}">
                <a16:creationId xmlns:a16="http://schemas.microsoft.com/office/drawing/2014/main" id="{F8FCF5F1-2109-4D13-B826-1C7E4D75525C}"/>
              </a:ext>
            </a:extLst>
          </p:cNvPr>
          <p:cNvSpPr/>
          <p:nvPr/>
        </p:nvSpPr>
        <p:spPr>
          <a:xfrm>
            <a:off x="7561121" y="1029384"/>
            <a:ext cx="190932" cy="196166"/>
          </a:xfrm>
          <a:prstGeom prst="star5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06" name="Étoile : 5 branches 105">
            <a:extLst>
              <a:ext uri="{FF2B5EF4-FFF2-40B4-BE49-F238E27FC236}">
                <a16:creationId xmlns:a16="http://schemas.microsoft.com/office/drawing/2014/main" id="{5E8578E6-0860-46C7-9E1C-833EC61A5510}"/>
              </a:ext>
            </a:extLst>
          </p:cNvPr>
          <p:cNvSpPr/>
          <p:nvPr/>
        </p:nvSpPr>
        <p:spPr>
          <a:xfrm>
            <a:off x="7965564" y="2256050"/>
            <a:ext cx="190932" cy="196166"/>
          </a:xfrm>
          <a:prstGeom prst="star5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07" name="Étoile : 5 branches 106">
            <a:extLst>
              <a:ext uri="{FF2B5EF4-FFF2-40B4-BE49-F238E27FC236}">
                <a16:creationId xmlns:a16="http://schemas.microsoft.com/office/drawing/2014/main" id="{F43CC26C-7233-4C77-8C0A-208610AEEE7D}"/>
              </a:ext>
            </a:extLst>
          </p:cNvPr>
          <p:cNvSpPr/>
          <p:nvPr/>
        </p:nvSpPr>
        <p:spPr>
          <a:xfrm>
            <a:off x="8340983" y="3092696"/>
            <a:ext cx="190932" cy="196166"/>
          </a:xfrm>
          <a:prstGeom prst="star5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08" name="Étoile : 5 branches 107">
            <a:extLst>
              <a:ext uri="{FF2B5EF4-FFF2-40B4-BE49-F238E27FC236}">
                <a16:creationId xmlns:a16="http://schemas.microsoft.com/office/drawing/2014/main" id="{FC0B292E-300A-433E-B113-F358DBD933C3}"/>
              </a:ext>
            </a:extLst>
          </p:cNvPr>
          <p:cNvSpPr/>
          <p:nvPr/>
        </p:nvSpPr>
        <p:spPr>
          <a:xfrm>
            <a:off x="7860623" y="3519211"/>
            <a:ext cx="190932" cy="196166"/>
          </a:xfrm>
          <a:prstGeom prst="star5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09" name="Étoile : 5 branches 108">
            <a:extLst>
              <a:ext uri="{FF2B5EF4-FFF2-40B4-BE49-F238E27FC236}">
                <a16:creationId xmlns:a16="http://schemas.microsoft.com/office/drawing/2014/main" id="{FF46D11D-6ABA-4E00-B297-11B1340454ED}"/>
              </a:ext>
            </a:extLst>
          </p:cNvPr>
          <p:cNvSpPr/>
          <p:nvPr/>
        </p:nvSpPr>
        <p:spPr>
          <a:xfrm>
            <a:off x="6747959" y="3366960"/>
            <a:ext cx="190932" cy="196166"/>
          </a:xfrm>
          <a:prstGeom prst="star5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10" name="Étoile : 5 branches 109">
            <a:extLst>
              <a:ext uri="{FF2B5EF4-FFF2-40B4-BE49-F238E27FC236}">
                <a16:creationId xmlns:a16="http://schemas.microsoft.com/office/drawing/2014/main" id="{0D2C0488-497E-4743-9610-45D7BF30D0FF}"/>
              </a:ext>
            </a:extLst>
          </p:cNvPr>
          <p:cNvSpPr/>
          <p:nvPr/>
        </p:nvSpPr>
        <p:spPr>
          <a:xfrm>
            <a:off x="5886637" y="4381695"/>
            <a:ext cx="190932" cy="196166"/>
          </a:xfrm>
          <a:prstGeom prst="star5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11" name="Étoile : 5 branches 110">
            <a:extLst>
              <a:ext uri="{FF2B5EF4-FFF2-40B4-BE49-F238E27FC236}">
                <a16:creationId xmlns:a16="http://schemas.microsoft.com/office/drawing/2014/main" id="{B348B3AF-5E94-4EFB-8A86-8E1346173AFD}"/>
              </a:ext>
            </a:extLst>
          </p:cNvPr>
          <p:cNvSpPr/>
          <p:nvPr/>
        </p:nvSpPr>
        <p:spPr>
          <a:xfrm>
            <a:off x="5041064" y="5105742"/>
            <a:ext cx="190932" cy="196166"/>
          </a:xfrm>
          <a:prstGeom prst="star5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12" name="Étoile : 5 branches 111">
            <a:extLst>
              <a:ext uri="{FF2B5EF4-FFF2-40B4-BE49-F238E27FC236}">
                <a16:creationId xmlns:a16="http://schemas.microsoft.com/office/drawing/2014/main" id="{C93B7F2C-58D3-4D1C-9EAC-85D7624926EC}"/>
              </a:ext>
            </a:extLst>
          </p:cNvPr>
          <p:cNvSpPr/>
          <p:nvPr/>
        </p:nvSpPr>
        <p:spPr>
          <a:xfrm>
            <a:off x="5416478" y="3444797"/>
            <a:ext cx="190932" cy="196166"/>
          </a:xfrm>
          <a:prstGeom prst="star5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13" name="Étoile : 5 branches 112">
            <a:extLst>
              <a:ext uri="{FF2B5EF4-FFF2-40B4-BE49-F238E27FC236}">
                <a16:creationId xmlns:a16="http://schemas.microsoft.com/office/drawing/2014/main" id="{C57DF5C9-52AF-49D7-8C25-D6AD92764190}"/>
              </a:ext>
            </a:extLst>
          </p:cNvPr>
          <p:cNvSpPr/>
          <p:nvPr/>
        </p:nvSpPr>
        <p:spPr>
          <a:xfrm>
            <a:off x="4707213" y="3302131"/>
            <a:ext cx="190932" cy="196166"/>
          </a:xfrm>
          <a:prstGeom prst="star5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14" name="Étoile : 5 branches 113">
            <a:extLst>
              <a:ext uri="{FF2B5EF4-FFF2-40B4-BE49-F238E27FC236}">
                <a16:creationId xmlns:a16="http://schemas.microsoft.com/office/drawing/2014/main" id="{C90E8EDE-5843-4799-8032-C0F094398F6A}"/>
              </a:ext>
            </a:extLst>
          </p:cNvPr>
          <p:cNvSpPr/>
          <p:nvPr/>
        </p:nvSpPr>
        <p:spPr>
          <a:xfrm>
            <a:off x="5895771" y="3870667"/>
            <a:ext cx="190932" cy="196166"/>
          </a:xfrm>
          <a:prstGeom prst="star5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15" name="Étoile : 5 branches 114">
            <a:extLst>
              <a:ext uri="{FF2B5EF4-FFF2-40B4-BE49-F238E27FC236}">
                <a16:creationId xmlns:a16="http://schemas.microsoft.com/office/drawing/2014/main" id="{FA58A257-AD82-4B91-BF51-172E9BA5485C}"/>
              </a:ext>
            </a:extLst>
          </p:cNvPr>
          <p:cNvSpPr/>
          <p:nvPr/>
        </p:nvSpPr>
        <p:spPr>
          <a:xfrm>
            <a:off x="5400028" y="2522880"/>
            <a:ext cx="190932" cy="196166"/>
          </a:xfrm>
          <a:prstGeom prst="star5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16" name="Étoile : 5 branches 115">
            <a:extLst>
              <a:ext uri="{FF2B5EF4-FFF2-40B4-BE49-F238E27FC236}">
                <a16:creationId xmlns:a16="http://schemas.microsoft.com/office/drawing/2014/main" id="{4BBD8049-0BF8-46EF-8F87-2AC583636CE6}"/>
              </a:ext>
            </a:extLst>
          </p:cNvPr>
          <p:cNvSpPr/>
          <p:nvPr/>
        </p:nvSpPr>
        <p:spPr>
          <a:xfrm>
            <a:off x="5421836" y="2675165"/>
            <a:ext cx="190932" cy="196166"/>
          </a:xfrm>
          <a:prstGeom prst="star5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17" name="Étoile : 5 branches 116">
            <a:extLst>
              <a:ext uri="{FF2B5EF4-FFF2-40B4-BE49-F238E27FC236}">
                <a16:creationId xmlns:a16="http://schemas.microsoft.com/office/drawing/2014/main" id="{680AD666-2488-4699-B6CB-EB0875549B03}"/>
              </a:ext>
            </a:extLst>
          </p:cNvPr>
          <p:cNvSpPr/>
          <p:nvPr/>
        </p:nvSpPr>
        <p:spPr>
          <a:xfrm>
            <a:off x="3829152" y="3268877"/>
            <a:ext cx="190932" cy="196166"/>
          </a:xfrm>
          <a:prstGeom prst="star5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18" name="Étoile : 5 branches 117">
            <a:extLst>
              <a:ext uri="{FF2B5EF4-FFF2-40B4-BE49-F238E27FC236}">
                <a16:creationId xmlns:a16="http://schemas.microsoft.com/office/drawing/2014/main" id="{C649CD48-F2F2-469B-A38C-262C01DAF84B}"/>
              </a:ext>
            </a:extLst>
          </p:cNvPr>
          <p:cNvSpPr/>
          <p:nvPr/>
        </p:nvSpPr>
        <p:spPr>
          <a:xfrm>
            <a:off x="5504084" y="1965955"/>
            <a:ext cx="190932" cy="196166"/>
          </a:xfrm>
          <a:prstGeom prst="star5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19" name="Étoile : 5 branches 118">
            <a:extLst>
              <a:ext uri="{FF2B5EF4-FFF2-40B4-BE49-F238E27FC236}">
                <a16:creationId xmlns:a16="http://schemas.microsoft.com/office/drawing/2014/main" id="{217663D2-EAFA-4EFD-B3EE-B05DE553745A}"/>
              </a:ext>
            </a:extLst>
          </p:cNvPr>
          <p:cNvSpPr/>
          <p:nvPr/>
        </p:nvSpPr>
        <p:spPr>
          <a:xfrm>
            <a:off x="6503126" y="2354133"/>
            <a:ext cx="190932" cy="196166"/>
          </a:xfrm>
          <a:prstGeom prst="star5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20" name="Étoile : 5 branches 119">
            <a:extLst>
              <a:ext uri="{FF2B5EF4-FFF2-40B4-BE49-F238E27FC236}">
                <a16:creationId xmlns:a16="http://schemas.microsoft.com/office/drawing/2014/main" id="{299D46BF-7223-4700-9334-D27FA02A8F04}"/>
              </a:ext>
            </a:extLst>
          </p:cNvPr>
          <p:cNvSpPr/>
          <p:nvPr/>
        </p:nvSpPr>
        <p:spPr>
          <a:xfrm>
            <a:off x="6503126" y="2110105"/>
            <a:ext cx="190932" cy="196166"/>
          </a:xfrm>
          <a:prstGeom prst="star5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21" name="Étoile : 5 branches 120">
            <a:extLst>
              <a:ext uri="{FF2B5EF4-FFF2-40B4-BE49-F238E27FC236}">
                <a16:creationId xmlns:a16="http://schemas.microsoft.com/office/drawing/2014/main" id="{5A95EA81-B1F9-4371-A92D-92EE72CACDEB}"/>
              </a:ext>
            </a:extLst>
          </p:cNvPr>
          <p:cNvSpPr/>
          <p:nvPr/>
        </p:nvSpPr>
        <p:spPr>
          <a:xfrm>
            <a:off x="7204557" y="3870667"/>
            <a:ext cx="190932" cy="196166"/>
          </a:xfrm>
          <a:prstGeom prst="star5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22" name="Étoile : 5 branches 121">
            <a:extLst>
              <a:ext uri="{FF2B5EF4-FFF2-40B4-BE49-F238E27FC236}">
                <a16:creationId xmlns:a16="http://schemas.microsoft.com/office/drawing/2014/main" id="{2F60C8D8-3371-4C15-93A2-C0EE2330D6DD}"/>
              </a:ext>
            </a:extLst>
          </p:cNvPr>
          <p:cNvSpPr/>
          <p:nvPr/>
        </p:nvSpPr>
        <p:spPr>
          <a:xfrm>
            <a:off x="7372090" y="5454947"/>
            <a:ext cx="190932" cy="196166"/>
          </a:xfrm>
          <a:prstGeom prst="star5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23" name="Étoile : 5 branches 122">
            <a:extLst>
              <a:ext uri="{FF2B5EF4-FFF2-40B4-BE49-F238E27FC236}">
                <a16:creationId xmlns:a16="http://schemas.microsoft.com/office/drawing/2014/main" id="{BFD94761-C86A-449A-B82D-F33F9F0D8A7C}"/>
              </a:ext>
            </a:extLst>
          </p:cNvPr>
          <p:cNvSpPr/>
          <p:nvPr/>
        </p:nvSpPr>
        <p:spPr>
          <a:xfrm>
            <a:off x="7669418" y="5461910"/>
            <a:ext cx="190932" cy="196166"/>
          </a:xfrm>
          <a:prstGeom prst="star5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24" name="Étoile : 5 branches 123">
            <a:extLst>
              <a:ext uri="{FF2B5EF4-FFF2-40B4-BE49-F238E27FC236}">
                <a16:creationId xmlns:a16="http://schemas.microsoft.com/office/drawing/2014/main" id="{4716584E-888A-4045-BE03-B11EA35EDA97}"/>
              </a:ext>
            </a:extLst>
          </p:cNvPr>
          <p:cNvSpPr/>
          <p:nvPr/>
        </p:nvSpPr>
        <p:spPr>
          <a:xfrm>
            <a:off x="7897294" y="5886505"/>
            <a:ext cx="190932" cy="196166"/>
          </a:xfrm>
          <a:prstGeom prst="star5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25" name="Étoile : 5 branches 124">
            <a:extLst>
              <a:ext uri="{FF2B5EF4-FFF2-40B4-BE49-F238E27FC236}">
                <a16:creationId xmlns:a16="http://schemas.microsoft.com/office/drawing/2014/main" id="{63A07591-0EE1-49B5-8525-DF2E9DF482D3}"/>
              </a:ext>
            </a:extLst>
          </p:cNvPr>
          <p:cNvSpPr/>
          <p:nvPr/>
        </p:nvSpPr>
        <p:spPr>
          <a:xfrm>
            <a:off x="5420033" y="5793724"/>
            <a:ext cx="190932" cy="196166"/>
          </a:xfrm>
          <a:prstGeom prst="star5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26" name="Étoile : 5 branches 125">
            <a:extLst>
              <a:ext uri="{FF2B5EF4-FFF2-40B4-BE49-F238E27FC236}">
                <a16:creationId xmlns:a16="http://schemas.microsoft.com/office/drawing/2014/main" id="{E322578C-30AA-4F6D-A841-81B6E6CD1258}"/>
              </a:ext>
            </a:extLst>
          </p:cNvPr>
          <p:cNvSpPr/>
          <p:nvPr/>
        </p:nvSpPr>
        <p:spPr>
          <a:xfrm>
            <a:off x="5544598" y="818589"/>
            <a:ext cx="190932" cy="196166"/>
          </a:xfrm>
          <a:prstGeom prst="star5">
            <a:avLst/>
          </a:prstGeom>
          <a:solidFill>
            <a:schemeClr val="accent1">
              <a:lumMod val="75000"/>
            </a:schemeClr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27" name="Étoile : 5 branches 126">
            <a:extLst>
              <a:ext uri="{FF2B5EF4-FFF2-40B4-BE49-F238E27FC236}">
                <a16:creationId xmlns:a16="http://schemas.microsoft.com/office/drawing/2014/main" id="{FF8DD769-A596-472D-9CA2-A7DCEC450ED0}"/>
              </a:ext>
            </a:extLst>
          </p:cNvPr>
          <p:cNvSpPr/>
          <p:nvPr/>
        </p:nvSpPr>
        <p:spPr>
          <a:xfrm>
            <a:off x="7352912" y="580264"/>
            <a:ext cx="190932" cy="196166"/>
          </a:xfrm>
          <a:prstGeom prst="star5">
            <a:avLst/>
          </a:prstGeom>
          <a:solidFill>
            <a:schemeClr val="accent1">
              <a:lumMod val="75000"/>
            </a:schemeClr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28" name="Étoile : 5 branches 127">
            <a:extLst>
              <a:ext uri="{FF2B5EF4-FFF2-40B4-BE49-F238E27FC236}">
                <a16:creationId xmlns:a16="http://schemas.microsoft.com/office/drawing/2014/main" id="{CDB30D44-77A1-4601-9250-7D8B7674E2D4}"/>
              </a:ext>
            </a:extLst>
          </p:cNvPr>
          <p:cNvSpPr/>
          <p:nvPr/>
        </p:nvSpPr>
        <p:spPr>
          <a:xfrm>
            <a:off x="3751477" y="3132869"/>
            <a:ext cx="190932" cy="196166"/>
          </a:xfrm>
          <a:prstGeom prst="star5">
            <a:avLst/>
          </a:prstGeom>
          <a:solidFill>
            <a:schemeClr val="accent1">
              <a:lumMod val="75000"/>
            </a:schemeClr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29" name="Étoile : 5 branches 128">
            <a:extLst>
              <a:ext uri="{FF2B5EF4-FFF2-40B4-BE49-F238E27FC236}">
                <a16:creationId xmlns:a16="http://schemas.microsoft.com/office/drawing/2014/main" id="{D4DE900C-771B-4070-B3F7-578CC2E58786}"/>
              </a:ext>
            </a:extLst>
          </p:cNvPr>
          <p:cNvSpPr/>
          <p:nvPr/>
        </p:nvSpPr>
        <p:spPr>
          <a:xfrm>
            <a:off x="7249213" y="1618237"/>
            <a:ext cx="190932" cy="196166"/>
          </a:xfrm>
          <a:prstGeom prst="star5">
            <a:avLst/>
          </a:prstGeom>
          <a:solidFill>
            <a:schemeClr val="accent1">
              <a:lumMod val="75000"/>
            </a:schemeClr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30" name="Forme libre : forme 129">
            <a:extLst>
              <a:ext uri="{FF2B5EF4-FFF2-40B4-BE49-F238E27FC236}">
                <a16:creationId xmlns:a16="http://schemas.microsoft.com/office/drawing/2014/main" id="{6A27F9EF-E35A-49D6-889F-0821858B70FA}"/>
              </a:ext>
            </a:extLst>
          </p:cNvPr>
          <p:cNvSpPr/>
          <p:nvPr/>
        </p:nvSpPr>
        <p:spPr>
          <a:xfrm>
            <a:off x="203711" y="3674500"/>
            <a:ext cx="235086" cy="196167"/>
          </a:xfrm>
          <a:custGeom>
            <a:avLst/>
            <a:gdLst>
              <a:gd name="connsiteX0" fmla="*/ 204899 w 424322"/>
              <a:gd name="connsiteY0" fmla="*/ 139009 h 387565"/>
              <a:gd name="connsiteX1" fmla="*/ 309674 w 424322"/>
              <a:gd name="connsiteY1" fmla="*/ 5659 h 387565"/>
              <a:gd name="connsiteX2" fmla="*/ 423974 w 424322"/>
              <a:gd name="connsiteY2" fmla="*/ 43759 h 387565"/>
              <a:gd name="connsiteX3" fmla="*/ 347774 w 424322"/>
              <a:gd name="connsiteY3" fmla="*/ 215209 h 387565"/>
              <a:gd name="connsiteX4" fmla="*/ 423974 w 424322"/>
              <a:gd name="connsiteY4" fmla="*/ 319984 h 387565"/>
              <a:gd name="connsiteX5" fmla="*/ 338249 w 424322"/>
              <a:gd name="connsiteY5" fmla="*/ 386659 h 387565"/>
              <a:gd name="connsiteX6" fmla="*/ 233474 w 424322"/>
              <a:gd name="connsiteY6" fmla="*/ 272359 h 387565"/>
              <a:gd name="connsiteX7" fmla="*/ 71549 w 424322"/>
              <a:gd name="connsiteY7" fmla="*/ 291409 h 387565"/>
              <a:gd name="connsiteX8" fmla="*/ 4874 w 424322"/>
              <a:gd name="connsiteY8" fmla="*/ 110434 h 387565"/>
              <a:gd name="connsiteX9" fmla="*/ 204899 w 424322"/>
              <a:gd name="connsiteY9" fmla="*/ 139009 h 3875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24322" h="387565">
                <a:moveTo>
                  <a:pt x="204899" y="139009"/>
                </a:moveTo>
                <a:cubicBezTo>
                  <a:pt x="255699" y="121547"/>
                  <a:pt x="273162" y="21534"/>
                  <a:pt x="309674" y="5659"/>
                </a:cubicBezTo>
                <a:cubicBezTo>
                  <a:pt x="346187" y="-10216"/>
                  <a:pt x="417624" y="8834"/>
                  <a:pt x="423974" y="43759"/>
                </a:cubicBezTo>
                <a:cubicBezTo>
                  <a:pt x="430324" y="78684"/>
                  <a:pt x="347774" y="169172"/>
                  <a:pt x="347774" y="215209"/>
                </a:cubicBezTo>
                <a:cubicBezTo>
                  <a:pt x="347774" y="261246"/>
                  <a:pt x="425562" y="291409"/>
                  <a:pt x="423974" y="319984"/>
                </a:cubicBezTo>
                <a:cubicBezTo>
                  <a:pt x="422387" y="348559"/>
                  <a:pt x="369999" y="394596"/>
                  <a:pt x="338249" y="386659"/>
                </a:cubicBezTo>
                <a:cubicBezTo>
                  <a:pt x="306499" y="378722"/>
                  <a:pt x="277924" y="288234"/>
                  <a:pt x="233474" y="272359"/>
                </a:cubicBezTo>
                <a:cubicBezTo>
                  <a:pt x="189024" y="256484"/>
                  <a:pt x="109649" y="318396"/>
                  <a:pt x="71549" y="291409"/>
                </a:cubicBezTo>
                <a:cubicBezTo>
                  <a:pt x="33449" y="264422"/>
                  <a:pt x="-15763" y="139009"/>
                  <a:pt x="4874" y="110434"/>
                </a:cubicBezTo>
                <a:cubicBezTo>
                  <a:pt x="25511" y="81859"/>
                  <a:pt x="154099" y="156471"/>
                  <a:pt x="204899" y="139009"/>
                </a:cubicBezTo>
                <a:close/>
              </a:path>
            </a:pathLst>
          </a:cu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31" name="ZoneTexte 130">
            <a:extLst>
              <a:ext uri="{FF2B5EF4-FFF2-40B4-BE49-F238E27FC236}">
                <a16:creationId xmlns:a16="http://schemas.microsoft.com/office/drawing/2014/main" id="{F1663D43-F323-4052-950F-D5C537E5FE62}"/>
              </a:ext>
            </a:extLst>
          </p:cNvPr>
          <p:cNvSpPr txBox="1"/>
          <p:nvPr/>
        </p:nvSpPr>
        <p:spPr>
          <a:xfrm>
            <a:off x="484060" y="3617770"/>
            <a:ext cx="232031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Sites classés</a:t>
            </a:r>
            <a:endParaRPr lang="fr-BE" sz="1100" dirty="0"/>
          </a:p>
        </p:txBody>
      </p:sp>
      <p:sp>
        <p:nvSpPr>
          <p:cNvPr id="132" name="ZoneTexte 131">
            <a:extLst>
              <a:ext uri="{FF2B5EF4-FFF2-40B4-BE49-F238E27FC236}">
                <a16:creationId xmlns:a16="http://schemas.microsoft.com/office/drawing/2014/main" id="{F38D57CF-69E4-4D26-99E9-C43123969989}"/>
              </a:ext>
            </a:extLst>
          </p:cNvPr>
          <p:cNvSpPr txBox="1"/>
          <p:nvPr/>
        </p:nvSpPr>
        <p:spPr>
          <a:xfrm>
            <a:off x="493242" y="3968750"/>
            <a:ext cx="232031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Sites exceptionnels</a:t>
            </a:r>
            <a:endParaRPr lang="fr-BE" sz="1100" dirty="0"/>
          </a:p>
        </p:txBody>
      </p:sp>
      <p:sp>
        <p:nvSpPr>
          <p:cNvPr id="133" name="Forme libre : forme 132">
            <a:extLst>
              <a:ext uri="{FF2B5EF4-FFF2-40B4-BE49-F238E27FC236}">
                <a16:creationId xmlns:a16="http://schemas.microsoft.com/office/drawing/2014/main" id="{2C806F69-DA63-417B-8702-3C8493B79E1A}"/>
              </a:ext>
            </a:extLst>
          </p:cNvPr>
          <p:cNvSpPr/>
          <p:nvPr/>
        </p:nvSpPr>
        <p:spPr>
          <a:xfrm>
            <a:off x="213869" y="3987270"/>
            <a:ext cx="235086" cy="196167"/>
          </a:xfrm>
          <a:custGeom>
            <a:avLst/>
            <a:gdLst>
              <a:gd name="connsiteX0" fmla="*/ 204899 w 424322"/>
              <a:gd name="connsiteY0" fmla="*/ 139009 h 387565"/>
              <a:gd name="connsiteX1" fmla="*/ 309674 w 424322"/>
              <a:gd name="connsiteY1" fmla="*/ 5659 h 387565"/>
              <a:gd name="connsiteX2" fmla="*/ 423974 w 424322"/>
              <a:gd name="connsiteY2" fmla="*/ 43759 h 387565"/>
              <a:gd name="connsiteX3" fmla="*/ 347774 w 424322"/>
              <a:gd name="connsiteY3" fmla="*/ 215209 h 387565"/>
              <a:gd name="connsiteX4" fmla="*/ 423974 w 424322"/>
              <a:gd name="connsiteY4" fmla="*/ 319984 h 387565"/>
              <a:gd name="connsiteX5" fmla="*/ 338249 w 424322"/>
              <a:gd name="connsiteY5" fmla="*/ 386659 h 387565"/>
              <a:gd name="connsiteX6" fmla="*/ 233474 w 424322"/>
              <a:gd name="connsiteY6" fmla="*/ 272359 h 387565"/>
              <a:gd name="connsiteX7" fmla="*/ 71549 w 424322"/>
              <a:gd name="connsiteY7" fmla="*/ 291409 h 387565"/>
              <a:gd name="connsiteX8" fmla="*/ 4874 w 424322"/>
              <a:gd name="connsiteY8" fmla="*/ 110434 h 387565"/>
              <a:gd name="connsiteX9" fmla="*/ 204899 w 424322"/>
              <a:gd name="connsiteY9" fmla="*/ 139009 h 3875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24322" h="387565">
                <a:moveTo>
                  <a:pt x="204899" y="139009"/>
                </a:moveTo>
                <a:cubicBezTo>
                  <a:pt x="255699" y="121547"/>
                  <a:pt x="273162" y="21534"/>
                  <a:pt x="309674" y="5659"/>
                </a:cubicBezTo>
                <a:cubicBezTo>
                  <a:pt x="346187" y="-10216"/>
                  <a:pt x="417624" y="8834"/>
                  <a:pt x="423974" y="43759"/>
                </a:cubicBezTo>
                <a:cubicBezTo>
                  <a:pt x="430324" y="78684"/>
                  <a:pt x="347774" y="169172"/>
                  <a:pt x="347774" y="215209"/>
                </a:cubicBezTo>
                <a:cubicBezTo>
                  <a:pt x="347774" y="261246"/>
                  <a:pt x="425562" y="291409"/>
                  <a:pt x="423974" y="319984"/>
                </a:cubicBezTo>
                <a:cubicBezTo>
                  <a:pt x="422387" y="348559"/>
                  <a:pt x="369999" y="394596"/>
                  <a:pt x="338249" y="386659"/>
                </a:cubicBezTo>
                <a:cubicBezTo>
                  <a:pt x="306499" y="378722"/>
                  <a:pt x="277924" y="288234"/>
                  <a:pt x="233474" y="272359"/>
                </a:cubicBezTo>
                <a:cubicBezTo>
                  <a:pt x="189024" y="256484"/>
                  <a:pt x="109649" y="318396"/>
                  <a:pt x="71549" y="291409"/>
                </a:cubicBezTo>
                <a:cubicBezTo>
                  <a:pt x="33449" y="264422"/>
                  <a:pt x="-15763" y="139009"/>
                  <a:pt x="4874" y="110434"/>
                </a:cubicBezTo>
                <a:cubicBezTo>
                  <a:pt x="25511" y="81859"/>
                  <a:pt x="154099" y="156471"/>
                  <a:pt x="204899" y="139009"/>
                </a:cubicBezTo>
                <a:close/>
              </a:path>
            </a:pathLst>
          </a:custGeom>
          <a:solidFill>
            <a:schemeClr val="accent1">
              <a:lumMod val="40000"/>
              <a:lumOff val="60000"/>
            </a:schemeClr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37" name="Étoile : 5 branches 136">
            <a:extLst>
              <a:ext uri="{FF2B5EF4-FFF2-40B4-BE49-F238E27FC236}">
                <a16:creationId xmlns:a16="http://schemas.microsoft.com/office/drawing/2014/main" id="{7083C649-111B-40A9-A3B9-C822746A7452}"/>
              </a:ext>
            </a:extLst>
          </p:cNvPr>
          <p:cNvSpPr/>
          <p:nvPr/>
        </p:nvSpPr>
        <p:spPr>
          <a:xfrm>
            <a:off x="3451669" y="2846481"/>
            <a:ext cx="190932" cy="196166"/>
          </a:xfrm>
          <a:prstGeom prst="star5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43" name="Étoile : 5 branches 142">
            <a:extLst>
              <a:ext uri="{FF2B5EF4-FFF2-40B4-BE49-F238E27FC236}">
                <a16:creationId xmlns:a16="http://schemas.microsoft.com/office/drawing/2014/main" id="{DA15850B-976E-4E16-97B9-91C664295653}"/>
              </a:ext>
            </a:extLst>
          </p:cNvPr>
          <p:cNvSpPr/>
          <p:nvPr/>
        </p:nvSpPr>
        <p:spPr>
          <a:xfrm>
            <a:off x="5794364" y="4607061"/>
            <a:ext cx="190932" cy="196166"/>
          </a:xfrm>
          <a:prstGeom prst="star5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44" name="Étoile : 5 branches 143">
            <a:extLst>
              <a:ext uri="{FF2B5EF4-FFF2-40B4-BE49-F238E27FC236}">
                <a16:creationId xmlns:a16="http://schemas.microsoft.com/office/drawing/2014/main" id="{03A457E8-B9B7-4627-80E3-87FE648EBF3E}"/>
              </a:ext>
            </a:extLst>
          </p:cNvPr>
          <p:cNvSpPr/>
          <p:nvPr/>
        </p:nvSpPr>
        <p:spPr>
          <a:xfrm>
            <a:off x="6046166" y="5013039"/>
            <a:ext cx="190932" cy="196166"/>
          </a:xfrm>
          <a:prstGeom prst="star5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pic>
        <p:nvPicPr>
          <p:cNvPr id="42" name="Image 41">
            <a:extLst>
              <a:ext uri="{FF2B5EF4-FFF2-40B4-BE49-F238E27FC236}">
                <a16:creationId xmlns:a16="http://schemas.microsoft.com/office/drawing/2014/main" id="{AEF4F7B7-25B2-4912-AF51-0E35FA1CA1A1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t="18114"/>
          <a:stretch/>
        </p:blipFill>
        <p:spPr>
          <a:xfrm>
            <a:off x="9165683" y="57787"/>
            <a:ext cx="2962651" cy="1819501"/>
          </a:xfrm>
          <a:prstGeom prst="rect">
            <a:avLst/>
          </a:prstGeom>
        </p:spPr>
      </p:pic>
      <p:sp>
        <p:nvSpPr>
          <p:cNvPr id="166" name="Forme libre : forme 165">
            <a:extLst>
              <a:ext uri="{FF2B5EF4-FFF2-40B4-BE49-F238E27FC236}">
                <a16:creationId xmlns:a16="http://schemas.microsoft.com/office/drawing/2014/main" id="{0029A474-A1C5-41AC-BB88-AD0B1C7D7BD2}"/>
              </a:ext>
            </a:extLst>
          </p:cNvPr>
          <p:cNvSpPr/>
          <p:nvPr/>
        </p:nvSpPr>
        <p:spPr>
          <a:xfrm>
            <a:off x="7373313" y="1158678"/>
            <a:ext cx="1745850" cy="256268"/>
          </a:xfrm>
          <a:custGeom>
            <a:avLst/>
            <a:gdLst>
              <a:gd name="connsiteX0" fmla="*/ 0 w 530942"/>
              <a:gd name="connsiteY0" fmla="*/ 256268 h 256268"/>
              <a:gd name="connsiteX1" fmla="*/ 216310 w 530942"/>
              <a:gd name="connsiteY1" fmla="*/ 39959 h 256268"/>
              <a:gd name="connsiteX2" fmla="*/ 530942 w 530942"/>
              <a:gd name="connsiteY2" fmla="*/ 630 h 2562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30942" h="256268">
                <a:moveTo>
                  <a:pt x="0" y="256268"/>
                </a:moveTo>
                <a:cubicBezTo>
                  <a:pt x="63910" y="169416"/>
                  <a:pt x="127820" y="82565"/>
                  <a:pt x="216310" y="39959"/>
                </a:cubicBezTo>
                <a:cubicBezTo>
                  <a:pt x="304800" y="-2647"/>
                  <a:pt x="417871" y="-1009"/>
                  <a:pt x="530942" y="630"/>
                </a:cubicBezTo>
              </a:path>
            </a:pathLst>
          </a:custGeom>
          <a:noFill/>
          <a:ln w="19050">
            <a:solidFill>
              <a:schemeClr val="tx1"/>
            </a:solidFill>
            <a:tailEnd type="arrow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67" name="Ellipse 166">
            <a:extLst>
              <a:ext uri="{FF2B5EF4-FFF2-40B4-BE49-F238E27FC236}">
                <a16:creationId xmlns:a16="http://schemas.microsoft.com/office/drawing/2014/main" id="{74AAEF80-B451-4FDA-A1F1-29BE74ACC8F9}"/>
              </a:ext>
            </a:extLst>
          </p:cNvPr>
          <p:cNvSpPr/>
          <p:nvPr/>
        </p:nvSpPr>
        <p:spPr>
          <a:xfrm>
            <a:off x="7299349" y="1372106"/>
            <a:ext cx="99760" cy="93297"/>
          </a:xfrm>
          <a:prstGeom prst="ellipse">
            <a:avLst/>
          </a:prstGeom>
          <a:solidFill>
            <a:schemeClr val="tx1"/>
          </a:solidFill>
          <a:ln w="190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pic>
        <p:nvPicPr>
          <p:cNvPr id="50" name="Graphique 49" descr="Architecture avec un remplissage uni">
            <a:extLst>
              <a:ext uri="{FF2B5EF4-FFF2-40B4-BE49-F238E27FC236}">
                <a16:creationId xmlns:a16="http://schemas.microsoft.com/office/drawing/2014/main" id="{0216D9BE-CA54-4982-B27C-E8480FE28457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>
            <a:off x="5942690" y="4661015"/>
            <a:ext cx="393041" cy="393041"/>
          </a:xfrm>
          <a:prstGeom prst="rect">
            <a:avLst/>
          </a:prstGeom>
        </p:spPr>
      </p:pic>
      <p:pic>
        <p:nvPicPr>
          <p:cNvPr id="168" name="Graphique 167" descr="Architecture avec un remplissage uni">
            <a:extLst>
              <a:ext uri="{FF2B5EF4-FFF2-40B4-BE49-F238E27FC236}">
                <a16:creationId xmlns:a16="http://schemas.microsoft.com/office/drawing/2014/main" id="{DA9E3CFC-6106-46C9-8C7A-D0AE3C3706B5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>
            <a:off x="193440" y="4319513"/>
            <a:ext cx="393041" cy="393041"/>
          </a:xfrm>
          <a:prstGeom prst="rect">
            <a:avLst/>
          </a:prstGeom>
        </p:spPr>
      </p:pic>
      <p:pic>
        <p:nvPicPr>
          <p:cNvPr id="52" name="Graphique 51" descr="Marquage contour">
            <a:extLst>
              <a:ext uri="{FF2B5EF4-FFF2-40B4-BE49-F238E27FC236}">
                <a16:creationId xmlns:a16="http://schemas.microsoft.com/office/drawing/2014/main" id="{18F3069D-1A2F-4218-9278-715665DC3685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9"/>
              </a:ext>
            </a:extLst>
          </a:blip>
          <a:stretch>
            <a:fillRect/>
          </a:stretch>
        </p:blipFill>
        <p:spPr>
          <a:xfrm>
            <a:off x="147027" y="4745950"/>
            <a:ext cx="454912" cy="454912"/>
          </a:xfrm>
          <a:prstGeom prst="rect">
            <a:avLst/>
          </a:prstGeom>
        </p:spPr>
      </p:pic>
      <p:sp>
        <p:nvSpPr>
          <p:cNvPr id="169" name="ZoneTexte 168">
            <a:extLst>
              <a:ext uri="{FF2B5EF4-FFF2-40B4-BE49-F238E27FC236}">
                <a16:creationId xmlns:a16="http://schemas.microsoft.com/office/drawing/2014/main" id="{4B481360-9F01-4130-BE00-0DD125A69844}"/>
              </a:ext>
            </a:extLst>
          </p:cNvPr>
          <p:cNvSpPr txBox="1"/>
          <p:nvPr/>
        </p:nvSpPr>
        <p:spPr>
          <a:xfrm>
            <a:off x="549108" y="4801407"/>
            <a:ext cx="2492361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Variation du prix du foncier</a:t>
            </a:r>
            <a:endParaRPr lang="fr-BE" sz="1100" dirty="0"/>
          </a:p>
        </p:txBody>
      </p:sp>
      <p:pic>
        <p:nvPicPr>
          <p:cNvPr id="170" name="Graphique 169" descr="Marquage contour">
            <a:extLst>
              <a:ext uri="{FF2B5EF4-FFF2-40B4-BE49-F238E27FC236}">
                <a16:creationId xmlns:a16="http://schemas.microsoft.com/office/drawing/2014/main" id="{42669F35-A693-4FC4-991D-374DA3B63E5C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9"/>
              </a:ext>
            </a:extLst>
          </a:blip>
          <a:stretch>
            <a:fillRect/>
          </a:stretch>
        </p:blipFill>
        <p:spPr>
          <a:xfrm>
            <a:off x="7863258" y="2644538"/>
            <a:ext cx="414007" cy="414007"/>
          </a:xfrm>
          <a:prstGeom prst="rect">
            <a:avLst/>
          </a:prstGeom>
        </p:spPr>
      </p:pic>
      <p:pic>
        <p:nvPicPr>
          <p:cNvPr id="171" name="Graphique 170" descr="Marquage contour">
            <a:extLst>
              <a:ext uri="{FF2B5EF4-FFF2-40B4-BE49-F238E27FC236}">
                <a16:creationId xmlns:a16="http://schemas.microsoft.com/office/drawing/2014/main" id="{679E7A41-97D4-4B36-A016-8C766B43BEB5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9"/>
              </a:ext>
            </a:extLst>
          </a:blip>
          <a:stretch>
            <a:fillRect/>
          </a:stretch>
        </p:blipFill>
        <p:spPr>
          <a:xfrm>
            <a:off x="6259604" y="4758493"/>
            <a:ext cx="414007" cy="414007"/>
          </a:xfrm>
          <a:prstGeom prst="rect">
            <a:avLst/>
          </a:prstGeom>
        </p:spPr>
      </p:pic>
      <p:pic>
        <p:nvPicPr>
          <p:cNvPr id="172" name="Graphique 171" descr="Marquage contour">
            <a:extLst>
              <a:ext uri="{FF2B5EF4-FFF2-40B4-BE49-F238E27FC236}">
                <a16:creationId xmlns:a16="http://schemas.microsoft.com/office/drawing/2014/main" id="{F1E328CE-0D70-4786-88B6-1EBDCB87DCCB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9"/>
              </a:ext>
            </a:extLst>
          </a:blip>
          <a:stretch>
            <a:fillRect/>
          </a:stretch>
        </p:blipFill>
        <p:spPr>
          <a:xfrm>
            <a:off x="6772442" y="1225870"/>
            <a:ext cx="414007" cy="414007"/>
          </a:xfrm>
          <a:prstGeom prst="rect">
            <a:avLst/>
          </a:prstGeom>
        </p:spPr>
      </p:pic>
      <p:pic>
        <p:nvPicPr>
          <p:cNvPr id="173" name="Graphique 172" descr="Marquage contour">
            <a:extLst>
              <a:ext uri="{FF2B5EF4-FFF2-40B4-BE49-F238E27FC236}">
                <a16:creationId xmlns:a16="http://schemas.microsoft.com/office/drawing/2014/main" id="{E090610A-724C-422E-A4F0-08532CB5A3A3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9"/>
              </a:ext>
            </a:extLst>
          </a:blip>
          <a:stretch>
            <a:fillRect/>
          </a:stretch>
        </p:blipFill>
        <p:spPr>
          <a:xfrm>
            <a:off x="6626434" y="1359548"/>
            <a:ext cx="414007" cy="414007"/>
          </a:xfrm>
          <a:prstGeom prst="rect">
            <a:avLst/>
          </a:prstGeom>
        </p:spPr>
      </p:pic>
      <p:pic>
        <p:nvPicPr>
          <p:cNvPr id="175" name="Graphique 174" descr="Marquage contour">
            <a:extLst>
              <a:ext uri="{FF2B5EF4-FFF2-40B4-BE49-F238E27FC236}">
                <a16:creationId xmlns:a16="http://schemas.microsoft.com/office/drawing/2014/main" id="{92CEA7E9-90B9-4C18-8B28-1E09ABB0778B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9"/>
              </a:ext>
            </a:extLst>
          </a:blip>
          <a:stretch>
            <a:fillRect/>
          </a:stretch>
        </p:blipFill>
        <p:spPr>
          <a:xfrm>
            <a:off x="5211004" y="1395669"/>
            <a:ext cx="414007" cy="414007"/>
          </a:xfrm>
          <a:prstGeom prst="rect">
            <a:avLst/>
          </a:prstGeom>
        </p:spPr>
      </p:pic>
      <p:pic>
        <p:nvPicPr>
          <p:cNvPr id="176" name="Graphique 175" descr="Marquage contour">
            <a:extLst>
              <a:ext uri="{FF2B5EF4-FFF2-40B4-BE49-F238E27FC236}">
                <a16:creationId xmlns:a16="http://schemas.microsoft.com/office/drawing/2014/main" id="{DE5B00DF-250A-47C2-A5F9-D4142715A517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9"/>
              </a:ext>
            </a:extLst>
          </a:blip>
          <a:stretch>
            <a:fillRect/>
          </a:stretch>
        </p:blipFill>
        <p:spPr>
          <a:xfrm>
            <a:off x="5064996" y="1529347"/>
            <a:ext cx="414007" cy="414007"/>
          </a:xfrm>
          <a:prstGeom prst="rect">
            <a:avLst/>
          </a:prstGeom>
        </p:spPr>
      </p:pic>
      <p:pic>
        <p:nvPicPr>
          <p:cNvPr id="177" name="Graphique 176" descr="Marquage contour">
            <a:extLst>
              <a:ext uri="{FF2B5EF4-FFF2-40B4-BE49-F238E27FC236}">
                <a16:creationId xmlns:a16="http://schemas.microsoft.com/office/drawing/2014/main" id="{976B12A9-2068-4CFD-AAA2-ED38A0A8E10F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9"/>
              </a:ext>
            </a:extLst>
          </a:blip>
          <a:stretch>
            <a:fillRect/>
          </a:stretch>
        </p:blipFill>
        <p:spPr>
          <a:xfrm>
            <a:off x="6317339" y="3224105"/>
            <a:ext cx="414007" cy="414007"/>
          </a:xfrm>
          <a:prstGeom prst="rect">
            <a:avLst/>
          </a:prstGeom>
        </p:spPr>
      </p:pic>
      <p:pic>
        <p:nvPicPr>
          <p:cNvPr id="178" name="Graphique 177" descr="Marquage contour">
            <a:extLst>
              <a:ext uri="{FF2B5EF4-FFF2-40B4-BE49-F238E27FC236}">
                <a16:creationId xmlns:a16="http://schemas.microsoft.com/office/drawing/2014/main" id="{2BB93DCE-AC4E-4055-AD95-E4AFA4B95EB4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9"/>
              </a:ext>
            </a:extLst>
          </a:blip>
          <a:stretch>
            <a:fillRect/>
          </a:stretch>
        </p:blipFill>
        <p:spPr>
          <a:xfrm>
            <a:off x="6171331" y="3357783"/>
            <a:ext cx="414007" cy="414007"/>
          </a:xfrm>
          <a:prstGeom prst="rect">
            <a:avLst/>
          </a:prstGeom>
        </p:spPr>
      </p:pic>
      <p:pic>
        <p:nvPicPr>
          <p:cNvPr id="179" name="Graphique 178" descr="Marquage contour">
            <a:extLst>
              <a:ext uri="{FF2B5EF4-FFF2-40B4-BE49-F238E27FC236}">
                <a16:creationId xmlns:a16="http://schemas.microsoft.com/office/drawing/2014/main" id="{CF86E8EA-E73C-47EE-8441-9E1B68B6ACE0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9"/>
              </a:ext>
            </a:extLst>
          </a:blip>
          <a:stretch>
            <a:fillRect/>
          </a:stretch>
        </p:blipFill>
        <p:spPr>
          <a:xfrm>
            <a:off x="3650205" y="2023738"/>
            <a:ext cx="414007" cy="414007"/>
          </a:xfrm>
          <a:prstGeom prst="rect">
            <a:avLst/>
          </a:prstGeom>
        </p:spPr>
      </p:pic>
      <p:pic>
        <p:nvPicPr>
          <p:cNvPr id="180" name="Graphique 179" descr="Marquage contour">
            <a:extLst>
              <a:ext uri="{FF2B5EF4-FFF2-40B4-BE49-F238E27FC236}">
                <a16:creationId xmlns:a16="http://schemas.microsoft.com/office/drawing/2014/main" id="{685538FC-189E-4723-9D12-55FC8C3BFDBE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9"/>
              </a:ext>
            </a:extLst>
          </a:blip>
          <a:stretch>
            <a:fillRect/>
          </a:stretch>
        </p:blipFill>
        <p:spPr>
          <a:xfrm>
            <a:off x="3504197" y="2157416"/>
            <a:ext cx="414007" cy="414007"/>
          </a:xfrm>
          <a:prstGeom prst="rect">
            <a:avLst/>
          </a:prstGeom>
        </p:spPr>
      </p:pic>
      <p:pic>
        <p:nvPicPr>
          <p:cNvPr id="181" name="Graphique 180" descr="Marquage contour">
            <a:extLst>
              <a:ext uri="{FF2B5EF4-FFF2-40B4-BE49-F238E27FC236}">
                <a16:creationId xmlns:a16="http://schemas.microsoft.com/office/drawing/2014/main" id="{8A84F8A1-FD7B-4448-9F5A-DD298B9DC9B4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9"/>
              </a:ext>
            </a:extLst>
          </a:blip>
          <a:stretch>
            <a:fillRect/>
          </a:stretch>
        </p:blipFill>
        <p:spPr>
          <a:xfrm>
            <a:off x="3359813" y="2281222"/>
            <a:ext cx="414007" cy="414007"/>
          </a:xfrm>
          <a:prstGeom prst="rect">
            <a:avLst/>
          </a:prstGeom>
        </p:spPr>
      </p:pic>
      <p:sp>
        <p:nvSpPr>
          <p:cNvPr id="183" name="ZoneTexte 182">
            <a:extLst>
              <a:ext uri="{FF2B5EF4-FFF2-40B4-BE49-F238E27FC236}">
                <a16:creationId xmlns:a16="http://schemas.microsoft.com/office/drawing/2014/main" id="{5F946CE3-37EC-4C22-87AA-06295D70DCC8}"/>
              </a:ext>
            </a:extLst>
          </p:cNvPr>
          <p:cNvSpPr txBox="1"/>
          <p:nvPr/>
        </p:nvSpPr>
        <p:spPr>
          <a:xfrm>
            <a:off x="518118" y="4315063"/>
            <a:ext cx="2492361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Faible réserve foncière en zone d’habitat à Ciney-Centre</a:t>
            </a:r>
            <a:endParaRPr lang="fr-BE" sz="1100" dirty="0"/>
          </a:p>
        </p:txBody>
      </p:sp>
      <p:pic>
        <p:nvPicPr>
          <p:cNvPr id="187" name="Image 186">
            <a:extLst>
              <a:ext uri="{FF2B5EF4-FFF2-40B4-BE49-F238E27FC236}">
                <a16:creationId xmlns:a16="http://schemas.microsoft.com/office/drawing/2014/main" id="{555CD287-68B1-4A18-8613-25763D4CC7C6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10128605" y="2086838"/>
            <a:ext cx="1869573" cy="1755401"/>
          </a:xfrm>
          <a:prstGeom prst="rect">
            <a:avLst/>
          </a:prstGeom>
        </p:spPr>
      </p:pic>
      <p:sp>
        <p:nvSpPr>
          <p:cNvPr id="188" name="Rectangle : coins arrondis 187">
            <a:extLst>
              <a:ext uri="{FF2B5EF4-FFF2-40B4-BE49-F238E27FC236}">
                <a16:creationId xmlns:a16="http://schemas.microsoft.com/office/drawing/2014/main" id="{3C13764F-5D26-4CE2-BB71-A515320AAAA7}"/>
              </a:ext>
            </a:extLst>
          </p:cNvPr>
          <p:cNvSpPr/>
          <p:nvPr/>
        </p:nvSpPr>
        <p:spPr>
          <a:xfrm>
            <a:off x="10122670" y="2463226"/>
            <a:ext cx="1869573" cy="184862"/>
          </a:xfrm>
          <a:prstGeom prst="roundRect">
            <a:avLst/>
          </a:prstGeom>
          <a:noFill/>
          <a:ln w="381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89" name="Rectangle : coins arrondis 188">
            <a:extLst>
              <a:ext uri="{FF2B5EF4-FFF2-40B4-BE49-F238E27FC236}">
                <a16:creationId xmlns:a16="http://schemas.microsoft.com/office/drawing/2014/main" id="{9A146F82-1ABE-4C44-8D62-0577A4982A9D}"/>
              </a:ext>
            </a:extLst>
          </p:cNvPr>
          <p:cNvSpPr/>
          <p:nvPr/>
        </p:nvSpPr>
        <p:spPr>
          <a:xfrm>
            <a:off x="10129266" y="3432574"/>
            <a:ext cx="1869573" cy="184862"/>
          </a:xfrm>
          <a:prstGeom prst="roundRect">
            <a:avLst/>
          </a:prstGeom>
          <a:noFill/>
          <a:ln w="38100"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>
              <a:solidFill>
                <a:schemeClr val="accent4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18473296"/>
      </p:ext>
    </p:extLst>
  </p:cSld>
  <p:clrMapOvr>
    <a:masterClrMapping/>
  </p:clrMapOvr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4" name="Groupe 183">
            <a:extLst>
              <a:ext uri="{FF2B5EF4-FFF2-40B4-BE49-F238E27FC236}">
                <a16:creationId xmlns:a16="http://schemas.microsoft.com/office/drawing/2014/main" id="{32462337-0E8D-42BB-AD21-960DC0BC271D}"/>
              </a:ext>
            </a:extLst>
          </p:cNvPr>
          <p:cNvGrpSpPr/>
          <p:nvPr/>
        </p:nvGrpSpPr>
        <p:grpSpPr>
          <a:xfrm>
            <a:off x="3238728" y="793608"/>
            <a:ext cx="4759892" cy="5417073"/>
            <a:chOff x="3238728" y="793608"/>
            <a:chExt cx="4759892" cy="5417073"/>
          </a:xfrm>
        </p:grpSpPr>
        <p:sp>
          <p:nvSpPr>
            <p:cNvPr id="185" name="Forme libre : forme 184">
              <a:extLst>
                <a:ext uri="{FF2B5EF4-FFF2-40B4-BE49-F238E27FC236}">
                  <a16:creationId xmlns:a16="http://schemas.microsoft.com/office/drawing/2014/main" id="{C7B1F48B-A56C-4CCB-ABAA-19A589D36BAC}"/>
                </a:ext>
              </a:extLst>
            </p:cNvPr>
            <p:cNvSpPr/>
            <p:nvPr/>
          </p:nvSpPr>
          <p:spPr>
            <a:xfrm>
              <a:off x="3238728" y="2657232"/>
              <a:ext cx="1311705" cy="831188"/>
            </a:xfrm>
            <a:custGeom>
              <a:avLst/>
              <a:gdLst>
                <a:gd name="connsiteX0" fmla="*/ 50572 w 1311705"/>
                <a:gd name="connsiteY0" fmla="*/ 124068 h 831188"/>
                <a:gd name="connsiteX1" fmla="*/ 2947 w 1311705"/>
                <a:gd name="connsiteY1" fmla="*/ 38343 h 831188"/>
                <a:gd name="connsiteX2" fmla="*/ 145822 w 1311705"/>
                <a:gd name="connsiteY2" fmla="*/ 9768 h 831188"/>
                <a:gd name="connsiteX3" fmla="*/ 355372 w 1311705"/>
                <a:gd name="connsiteY3" fmla="*/ 16118 h 831188"/>
                <a:gd name="connsiteX4" fmla="*/ 428397 w 1311705"/>
                <a:gd name="connsiteY4" fmla="*/ 187568 h 831188"/>
                <a:gd name="connsiteX5" fmla="*/ 564922 w 1311705"/>
                <a:gd name="connsiteY5" fmla="*/ 387593 h 831188"/>
                <a:gd name="connsiteX6" fmla="*/ 723672 w 1311705"/>
                <a:gd name="connsiteY6" fmla="*/ 473318 h 831188"/>
                <a:gd name="connsiteX7" fmla="*/ 895122 w 1311705"/>
                <a:gd name="connsiteY7" fmla="*/ 368543 h 831188"/>
                <a:gd name="connsiteX8" fmla="*/ 1031647 w 1311705"/>
                <a:gd name="connsiteY8" fmla="*/ 368543 h 831188"/>
                <a:gd name="connsiteX9" fmla="*/ 1031647 w 1311705"/>
                <a:gd name="connsiteY9" fmla="*/ 311393 h 831188"/>
                <a:gd name="connsiteX10" fmla="*/ 1257072 w 1311705"/>
                <a:gd name="connsiteY10" fmla="*/ 317743 h 831188"/>
                <a:gd name="connsiteX11" fmla="*/ 1311047 w 1311705"/>
                <a:gd name="connsiteY11" fmla="*/ 489193 h 831188"/>
                <a:gd name="connsiteX12" fmla="*/ 1234847 w 1311705"/>
                <a:gd name="connsiteY12" fmla="*/ 511418 h 831188"/>
                <a:gd name="connsiteX13" fmla="*/ 1222147 w 1311705"/>
                <a:gd name="connsiteY13" fmla="*/ 603493 h 831188"/>
                <a:gd name="connsiteX14" fmla="*/ 1076097 w 1311705"/>
                <a:gd name="connsiteY14" fmla="*/ 628893 h 831188"/>
                <a:gd name="connsiteX15" fmla="*/ 818922 w 1311705"/>
                <a:gd name="connsiteY15" fmla="*/ 616193 h 831188"/>
                <a:gd name="connsiteX16" fmla="*/ 837972 w 1311705"/>
                <a:gd name="connsiteY16" fmla="*/ 714618 h 831188"/>
                <a:gd name="connsiteX17" fmla="*/ 612547 w 1311705"/>
                <a:gd name="connsiteY17" fmla="*/ 771768 h 831188"/>
                <a:gd name="connsiteX18" fmla="*/ 618897 w 1311705"/>
                <a:gd name="connsiteY18" fmla="*/ 825743 h 831188"/>
                <a:gd name="connsiteX19" fmla="*/ 472847 w 1311705"/>
                <a:gd name="connsiteY19" fmla="*/ 825743 h 831188"/>
                <a:gd name="connsiteX20" fmla="*/ 456972 w 1311705"/>
                <a:gd name="connsiteY20" fmla="*/ 793993 h 831188"/>
                <a:gd name="connsiteX21" fmla="*/ 317272 w 1311705"/>
                <a:gd name="connsiteY21" fmla="*/ 803518 h 831188"/>
                <a:gd name="connsiteX22" fmla="*/ 326797 w 1311705"/>
                <a:gd name="connsiteY22" fmla="*/ 609843 h 831188"/>
                <a:gd name="connsiteX23" fmla="*/ 190272 w 1311705"/>
                <a:gd name="connsiteY23" fmla="*/ 520943 h 831188"/>
                <a:gd name="connsiteX24" fmla="*/ 50572 w 1311705"/>
                <a:gd name="connsiteY24" fmla="*/ 409818 h 831188"/>
                <a:gd name="connsiteX25" fmla="*/ 21997 w 1311705"/>
                <a:gd name="connsiteY25" fmla="*/ 298693 h 831188"/>
                <a:gd name="connsiteX26" fmla="*/ 2947 w 1311705"/>
                <a:gd name="connsiteY26" fmla="*/ 190743 h 831188"/>
                <a:gd name="connsiteX27" fmla="*/ 66447 w 1311705"/>
                <a:gd name="connsiteY27" fmla="*/ 184393 h 831188"/>
                <a:gd name="connsiteX28" fmla="*/ 50572 w 1311705"/>
                <a:gd name="connsiteY28" fmla="*/ 124068 h 831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311705" h="831188">
                  <a:moveTo>
                    <a:pt x="50572" y="124068"/>
                  </a:moveTo>
                  <a:cubicBezTo>
                    <a:pt x="39989" y="99726"/>
                    <a:pt x="-12928" y="57393"/>
                    <a:pt x="2947" y="38343"/>
                  </a:cubicBezTo>
                  <a:cubicBezTo>
                    <a:pt x="18822" y="19293"/>
                    <a:pt x="87085" y="13472"/>
                    <a:pt x="145822" y="9768"/>
                  </a:cubicBezTo>
                  <a:cubicBezTo>
                    <a:pt x="204559" y="6064"/>
                    <a:pt x="308276" y="-13515"/>
                    <a:pt x="355372" y="16118"/>
                  </a:cubicBezTo>
                  <a:cubicBezTo>
                    <a:pt x="402468" y="45751"/>
                    <a:pt x="393472" y="125656"/>
                    <a:pt x="428397" y="187568"/>
                  </a:cubicBezTo>
                  <a:cubicBezTo>
                    <a:pt x="463322" y="249481"/>
                    <a:pt x="515710" y="339968"/>
                    <a:pt x="564922" y="387593"/>
                  </a:cubicBezTo>
                  <a:cubicBezTo>
                    <a:pt x="614135" y="435218"/>
                    <a:pt x="668639" y="476493"/>
                    <a:pt x="723672" y="473318"/>
                  </a:cubicBezTo>
                  <a:cubicBezTo>
                    <a:pt x="778705" y="470143"/>
                    <a:pt x="843793" y="386005"/>
                    <a:pt x="895122" y="368543"/>
                  </a:cubicBezTo>
                  <a:cubicBezTo>
                    <a:pt x="946451" y="351081"/>
                    <a:pt x="1008893" y="378068"/>
                    <a:pt x="1031647" y="368543"/>
                  </a:cubicBezTo>
                  <a:cubicBezTo>
                    <a:pt x="1054401" y="359018"/>
                    <a:pt x="994076" y="319860"/>
                    <a:pt x="1031647" y="311393"/>
                  </a:cubicBezTo>
                  <a:cubicBezTo>
                    <a:pt x="1069218" y="302926"/>
                    <a:pt x="1210505" y="288110"/>
                    <a:pt x="1257072" y="317743"/>
                  </a:cubicBezTo>
                  <a:cubicBezTo>
                    <a:pt x="1303639" y="347376"/>
                    <a:pt x="1314751" y="456914"/>
                    <a:pt x="1311047" y="489193"/>
                  </a:cubicBezTo>
                  <a:cubicBezTo>
                    <a:pt x="1307343" y="521472"/>
                    <a:pt x="1249664" y="492368"/>
                    <a:pt x="1234847" y="511418"/>
                  </a:cubicBezTo>
                  <a:cubicBezTo>
                    <a:pt x="1220030" y="530468"/>
                    <a:pt x="1248605" y="583914"/>
                    <a:pt x="1222147" y="603493"/>
                  </a:cubicBezTo>
                  <a:cubicBezTo>
                    <a:pt x="1195689" y="623072"/>
                    <a:pt x="1143301" y="626776"/>
                    <a:pt x="1076097" y="628893"/>
                  </a:cubicBezTo>
                  <a:cubicBezTo>
                    <a:pt x="1008893" y="631010"/>
                    <a:pt x="858609" y="601906"/>
                    <a:pt x="818922" y="616193"/>
                  </a:cubicBezTo>
                  <a:cubicBezTo>
                    <a:pt x="779235" y="630480"/>
                    <a:pt x="872368" y="688689"/>
                    <a:pt x="837972" y="714618"/>
                  </a:cubicBezTo>
                  <a:cubicBezTo>
                    <a:pt x="803576" y="740547"/>
                    <a:pt x="649060" y="753247"/>
                    <a:pt x="612547" y="771768"/>
                  </a:cubicBezTo>
                  <a:cubicBezTo>
                    <a:pt x="576035" y="790289"/>
                    <a:pt x="642180" y="816747"/>
                    <a:pt x="618897" y="825743"/>
                  </a:cubicBezTo>
                  <a:cubicBezTo>
                    <a:pt x="595614" y="834739"/>
                    <a:pt x="499835" y="831035"/>
                    <a:pt x="472847" y="825743"/>
                  </a:cubicBezTo>
                  <a:cubicBezTo>
                    <a:pt x="445860" y="820451"/>
                    <a:pt x="482901" y="797697"/>
                    <a:pt x="456972" y="793993"/>
                  </a:cubicBezTo>
                  <a:cubicBezTo>
                    <a:pt x="431043" y="790289"/>
                    <a:pt x="338968" y="834210"/>
                    <a:pt x="317272" y="803518"/>
                  </a:cubicBezTo>
                  <a:cubicBezTo>
                    <a:pt x="295576" y="772826"/>
                    <a:pt x="347964" y="656939"/>
                    <a:pt x="326797" y="609843"/>
                  </a:cubicBezTo>
                  <a:cubicBezTo>
                    <a:pt x="305630" y="562747"/>
                    <a:pt x="236310" y="554281"/>
                    <a:pt x="190272" y="520943"/>
                  </a:cubicBezTo>
                  <a:cubicBezTo>
                    <a:pt x="144235" y="487606"/>
                    <a:pt x="78618" y="446860"/>
                    <a:pt x="50572" y="409818"/>
                  </a:cubicBezTo>
                  <a:cubicBezTo>
                    <a:pt x="22526" y="372776"/>
                    <a:pt x="29934" y="335205"/>
                    <a:pt x="21997" y="298693"/>
                  </a:cubicBezTo>
                  <a:cubicBezTo>
                    <a:pt x="14060" y="262181"/>
                    <a:pt x="-4461" y="209793"/>
                    <a:pt x="2947" y="190743"/>
                  </a:cubicBezTo>
                  <a:cubicBezTo>
                    <a:pt x="10355" y="171693"/>
                    <a:pt x="59039" y="199739"/>
                    <a:pt x="66447" y="184393"/>
                  </a:cubicBezTo>
                  <a:cubicBezTo>
                    <a:pt x="73855" y="169047"/>
                    <a:pt x="61155" y="148410"/>
                    <a:pt x="50572" y="124068"/>
                  </a:cubicBezTo>
                  <a:close/>
                </a:path>
              </a:pathLst>
            </a:custGeom>
            <a:solidFill>
              <a:schemeClr val="accent4">
                <a:alpha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  <p:sp>
          <p:nvSpPr>
            <p:cNvPr id="186" name="Forme libre : forme 185">
              <a:extLst>
                <a:ext uri="{FF2B5EF4-FFF2-40B4-BE49-F238E27FC236}">
                  <a16:creationId xmlns:a16="http://schemas.microsoft.com/office/drawing/2014/main" id="{F20B41D3-B684-4EDF-B812-28D1076D254D}"/>
                </a:ext>
              </a:extLst>
            </p:cNvPr>
            <p:cNvSpPr/>
            <p:nvPr/>
          </p:nvSpPr>
          <p:spPr>
            <a:xfrm>
              <a:off x="6025491" y="1935803"/>
              <a:ext cx="525600" cy="506010"/>
            </a:xfrm>
            <a:custGeom>
              <a:avLst/>
              <a:gdLst>
                <a:gd name="connsiteX0" fmla="*/ 199097 w 525600"/>
                <a:gd name="connsiteY0" fmla="*/ 14441 h 506010"/>
                <a:gd name="connsiteX1" fmla="*/ 120515 w 525600"/>
                <a:gd name="connsiteY1" fmla="*/ 119216 h 506010"/>
                <a:gd name="connsiteX2" fmla="*/ 163378 w 525600"/>
                <a:gd name="connsiteY2" fmla="*/ 195416 h 506010"/>
                <a:gd name="connsiteX3" fmla="*/ 68128 w 525600"/>
                <a:gd name="connsiteY3" fmla="*/ 228753 h 506010"/>
                <a:gd name="connsiteX4" fmla="*/ 3834 w 525600"/>
                <a:gd name="connsiteY4" fmla="*/ 312097 h 506010"/>
                <a:gd name="connsiteX5" fmla="*/ 182428 w 525600"/>
                <a:gd name="connsiteY5" fmla="*/ 457353 h 506010"/>
                <a:gd name="connsiteX6" fmla="*/ 230053 w 525600"/>
                <a:gd name="connsiteY6" fmla="*/ 504978 h 506010"/>
                <a:gd name="connsiteX7" fmla="*/ 315778 w 525600"/>
                <a:gd name="connsiteY7" fmla="*/ 483547 h 506010"/>
                <a:gd name="connsiteX8" fmla="*/ 287203 w 525600"/>
                <a:gd name="connsiteY8" fmla="*/ 409728 h 506010"/>
                <a:gd name="connsiteX9" fmla="*/ 339590 w 525600"/>
                <a:gd name="connsiteY9" fmla="*/ 326385 h 506010"/>
                <a:gd name="connsiteX10" fmla="*/ 315778 w 525600"/>
                <a:gd name="connsiteY10" fmla="*/ 257328 h 506010"/>
                <a:gd name="connsiteX11" fmla="*/ 427697 w 525600"/>
                <a:gd name="connsiteY11" fmla="*/ 176366 h 506010"/>
                <a:gd name="connsiteX12" fmla="*/ 520565 w 525600"/>
                <a:gd name="connsiteY12" fmla="*/ 73972 h 506010"/>
                <a:gd name="connsiteX13" fmla="*/ 496753 w 525600"/>
                <a:gd name="connsiteY13" fmla="*/ 40635 h 506010"/>
                <a:gd name="connsiteX14" fmla="*/ 358640 w 525600"/>
                <a:gd name="connsiteY14" fmla="*/ 119216 h 506010"/>
                <a:gd name="connsiteX15" fmla="*/ 277678 w 525600"/>
                <a:gd name="connsiteY15" fmla="*/ 52541 h 506010"/>
                <a:gd name="connsiteX16" fmla="*/ 284822 w 525600"/>
                <a:gd name="connsiteY16" fmla="*/ 4916 h 506010"/>
                <a:gd name="connsiteX17" fmla="*/ 199097 w 525600"/>
                <a:gd name="connsiteY17" fmla="*/ 14441 h 506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25600" h="506010">
                  <a:moveTo>
                    <a:pt x="199097" y="14441"/>
                  </a:moveTo>
                  <a:cubicBezTo>
                    <a:pt x="171713" y="33491"/>
                    <a:pt x="126468" y="89054"/>
                    <a:pt x="120515" y="119216"/>
                  </a:cubicBezTo>
                  <a:cubicBezTo>
                    <a:pt x="114562" y="149378"/>
                    <a:pt x="172109" y="177160"/>
                    <a:pt x="163378" y="195416"/>
                  </a:cubicBezTo>
                  <a:cubicBezTo>
                    <a:pt x="154647" y="213672"/>
                    <a:pt x="94719" y="209306"/>
                    <a:pt x="68128" y="228753"/>
                  </a:cubicBezTo>
                  <a:cubicBezTo>
                    <a:pt x="41537" y="248200"/>
                    <a:pt x="-15216" y="273997"/>
                    <a:pt x="3834" y="312097"/>
                  </a:cubicBezTo>
                  <a:cubicBezTo>
                    <a:pt x="22884" y="350197"/>
                    <a:pt x="144725" y="425206"/>
                    <a:pt x="182428" y="457353"/>
                  </a:cubicBezTo>
                  <a:cubicBezTo>
                    <a:pt x="220131" y="489500"/>
                    <a:pt x="207828" y="500612"/>
                    <a:pt x="230053" y="504978"/>
                  </a:cubicBezTo>
                  <a:cubicBezTo>
                    <a:pt x="252278" y="509344"/>
                    <a:pt x="306253" y="499422"/>
                    <a:pt x="315778" y="483547"/>
                  </a:cubicBezTo>
                  <a:cubicBezTo>
                    <a:pt x="325303" y="467672"/>
                    <a:pt x="283234" y="435922"/>
                    <a:pt x="287203" y="409728"/>
                  </a:cubicBezTo>
                  <a:cubicBezTo>
                    <a:pt x="291172" y="383534"/>
                    <a:pt x="334828" y="351785"/>
                    <a:pt x="339590" y="326385"/>
                  </a:cubicBezTo>
                  <a:cubicBezTo>
                    <a:pt x="344352" y="300985"/>
                    <a:pt x="301094" y="282331"/>
                    <a:pt x="315778" y="257328"/>
                  </a:cubicBezTo>
                  <a:cubicBezTo>
                    <a:pt x="330462" y="232325"/>
                    <a:pt x="393566" y="206925"/>
                    <a:pt x="427697" y="176366"/>
                  </a:cubicBezTo>
                  <a:cubicBezTo>
                    <a:pt x="461828" y="145807"/>
                    <a:pt x="509056" y="96594"/>
                    <a:pt x="520565" y="73972"/>
                  </a:cubicBezTo>
                  <a:cubicBezTo>
                    <a:pt x="532074" y="51350"/>
                    <a:pt x="523740" y="33094"/>
                    <a:pt x="496753" y="40635"/>
                  </a:cubicBezTo>
                  <a:cubicBezTo>
                    <a:pt x="469766" y="48176"/>
                    <a:pt x="395152" y="117232"/>
                    <a:pt x="358640" y="119216"/>
                  </a:cubicBezTo>
                  <a:cubicBezTo>
                    <a:pt x="322128" y="121200"/>
                    <a:pt x="289981" y="71591"/>
                    <a:pt x="277678" y="52541"/>
                  </a:cubicBezTo>
                  <a:cubicBezTo>
                    <a:pt x="265375" y="33491"/>
                    <a:pt x="301888" y="11266"/>
                    <a:pt x="284822" y="4916"/>
                  </a:cubicBezTo>
                  <a:cubicBezTo>
                    <a:pt x="267756" y="-1434"/>
                    <a:pt x="226481" y="-4609"/>
                    <a:pt x="199097" y="14441"/>
                  </a:cubicBezTo>
                  <a:close/>
                </a:path>
              </a:pathLst>
            </a:custGeom>
            <a:solidFill>
              <a:schemeClr val="accent4">
                <a:alpha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  <p:sp>
          <p:nvSpPr>
            <p:cNvPr id="190" name="Forme libre : forme 189">
              <a:extLst>
                <a:ext uri="{FF2B5EF4-FFF2-40B4-BE49-F238E27FC236}">
                  <a16:creationId xmlns:a16="http://schemas.microsoft.com/office/drawing/2014/main" id="{3258F4B5-0D63-4EF7-9A78-131DAF7B48E0}"/>
                </a:ext>
              </a:extLst>
            </p:cNvPr>
            <p:cNvSpPr/>
            <p:nvPr/>
          </p:nvSpPr>
          <p:spPr>
            <a:xfrm>
              <a:off x="5490981" y="1924607"/>
              <a:ext cx="168545" cy="214043"/>
            </a:xfrm>
            <a:custGeom>
              <a:avLst/>
              <a:gdLst>
                <a:gd name="connsiteX0" fmla="*/ 182 w 168545"/>
                <a:gd name="connsiteY0" fmla="*/ 28018 h 214043"/>
                <a:gd name="connsiteX1" fmla="*/ 31138 w 168545"/>
                <a:gd name="connsiteY1" fmla="*/ 108981 h 214043"/>
                <a:gd name="connsiteX2" fmla="*/ 23994 w 168545"/>
                <a:gd name="connsiteY2" fmla="*/ 175656 h 214043"/>
                <a:gd name="connsiteX3" fmla="*/ 145438 w 168545"/>
                <a:gd name="connsiteY3" fmla="*/ 213756 h 214043"/>
                <a:gd name="connsiteX4" fmla="*/ 166869 w 168545"/>
                <a:gd name="connsiteY4" fmla="*/ 156606 h 214043"/>
                <a:gd name="connsiteX5" fmla="*/ 121625 w 168545"/>
                <a:gd name="connsiteY5" fmla="*/ 80406 h 214043"/>
                <a:gd name="connsiteX6" fmla="*/ 104957 w 168545"/>
                <a:gd name="connsiteY6" fmla="*/ 8968 h 214043"/>
                <a:gd name="connsiteX7" fmla="*/ 47807 w 168545"/>
                <a:gd name="connsiteY7" fmla="*/ 1824 h 214043"/>
                <a:gd name="connsiteX8" fmla="*/ 182 w 168545"/>
                <a:gd name="connsiteY8" fmla="*/ 28018 h 214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8545" h="214043">
                  <a:moveTo>
                    <a:pt x="182" y="28018"/>
                  </a:moveTo>
                  <a:cubicBezTo>
                    <a:pt x="-2596" y="45877"/>
                    <a:pt x="27169" y="84375"/>
                    <a:pt x="31138" y="108981"/>
                  </a:cubicBezTo>
                  <a:cubicBezTo>
                    <a:pt x="35107" y="133587"/>
                    <a:pt x="4944" y="158194"/>
                    <a:pt x="23994" y="175656"/>
                  </a:cubicBezTo>
                  <a:cubicBezTo>
                    <a:pt x="43044" y="193118"/>
                    <a:pt x="121626" y="216931"/>
                    <a:pt x="145438" y="213756"/>
                  </a:cubicBezTo>
                  <a:cubicBezTo>
                    <a:pt x="169251" y="210581"/>
                    <a:pt x="170838" y="178831"/>
                    <a:pt x="166869" y="156606"/>
                  </a:cubicBezTo>
                  <a:cubicBezTo>
                    <a:pt x="162900" y="134381"/>
                    <a:pt x="131944" y="105012"/>
                    <a:pt x="121625" y="80406"/>
                  </a:cubicBezTo>
                  <a:cubicBezTo>
                    <a:pt x="111306" y="55800"/>
                    <a:pt x="117260" y="22065"/>
                    <a:pt x="104957" y="8968"/>
                  </a:cubicBezTo>
                  <a:cubicBezTo>
                    <a:pt x="92654" y="-4129"/>
                    <a:pt x="64476" y="633"/>
                    <a:pt x="47807" y="1824"/>
                  </a:cubicBezTo>
                  <a:cubicBezTo>
                    <a:pt x="31138" y="3015"/>
                    <a:pt x="2960" y="10159"/>
                    <a:pt x="182" y="28018"/>
                  </a:cubicBezTo>
                  <a:close/>
                </a:path>
              </a:pathLst>
            </a:custGeom>
            <a:solidFill>
              <a:schemeClr val="accent4">
                <a:alpha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  <p:sp>
          <p:nvSpPr>
            <p:cNvPr id="191" name="Forme libre : forme 190">
              <a:extLst>
                <a:ext uri="{FF2B5EF4-FFF2-40B4-BE49-F238E27FC236}">
                  <a16:creationId xmlns:a16="http://schemas.microsoft.com/office/drawing/2014/main" id="{ADC67323-3026-4983-A11F-3143567F357F}"/>
                </a:ext>
              </a:extLst>
            </p:cNvPr>
            <p:cNvSpPr/>
            <p:nvPr/>
          </p:nvSpPr>
          <p:spPr>
            <a:xfrm>
              <a:off x="5050253" y="793608"/>
              <a:ext cx="416079" cy="374199"/>
            </a:xfrm>
            <a:custGeom>
              <a:avLst/>
              <a:gdLst>
                <a:gd name="connsiteX0" fmla="*/ 83722 w 416079"/>
                <a:gd name="connsiteY0" fmla="*/ 130317 h 374199"/>
                <a:gd name="connsiteX1" fmla="*/ 378 w 416079"/>
                <a:gd name="connsiteY1" fmla="*/ 244617 h 374199"/>
                <a:gd name="connsiteX2" fmla="*/ 119441 w 416079"/>
                <a:gd name="connsiteY2" fmla="*/ 256523 h 374199"/>
                <a:gd name="connsiteX3" fmla="*/ 138491 w 416079"/>
                <a:gd name="connsiteY3" fmla="*/ 370823 h 374199"/>
                <a:gd name="connsiteX4" fmla="*/ 245647 w 416079"/>
                <a:gd name="connsiteY4" fmla="*/ 335105 h 374199"/>
                <a:gd name="connsiteX5" fmla="*/ 281366 w 416079"/>
                <a:gd name="connsiteY5" fmla="*/ 244617 h 374199"/>
                <a:gd name="connsiteX6" fmla="*/ 414716 w 416079"/>
                <a:gd name="connsiteY6" fmla="*/ 185086 h 374199"/>
                <a:gd name="connsiteX7" fmla="*/ 352803 w 416079"/>
                <a:gd name="connsiteY7" fmla="*/ 139842 h 374199"/>
                <a:gd name="connsiteX8" fmla="*/ 390903 w 416079"/>
                <a:gd name="connsiteY8" fmla="*/ 42211 h 374199"/>
                <a:gd name="connsiteX9" fmla="*/ 262316 w 416079"/>
                <a:gd name="connsiteY9" fmla="*/ 46973 h 374199"/>
                <a:gd name="connsiteX10" fmla="*/ 231360 w 416079"/>
                <a:gd name="connsiteY10" fmla="*/ 92217 h 374199"/>
                <a:gd name="connsiteX11" fmla="*/ 152778 w 416079"/>
                <a:gd name="connsiteY11" fmla="*/ 4111 h 374199"/>
                <a:gd name="connsiteX12" fmla="*/ 119441 w 416079"/>
                <a:gd name="connsiteY12" fmla="*/ 23161 h 374199"/>
                <a:gd name="connsiteX13" fmla="*/ 140872 w 416079"/>
                <a:gd name="connsiteY13" fmla="*/ 99361 h 374199"/>
                <a:gd name="connsiteX14" fmla="*/ 83722 w 416079"/>
                <a:gd name="connsiteY14" fmla="*/ 130317 h 374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16079" h="374199">
                  <a:moveTo>
                    <a:pt x="83722" y="130317"/>
                  </a:moveTo>
                  <a:cubicBezTo>
                    <a:pt x="60306" y="154526"/>
                    <a:pt x="-5575" y="223583"/>
                    <a:pt x="378" y="244617"/>
                  </a:cubicBezTo>
                  <a:cubicBezTo>
                    <a:pt x="6331" y="265651"/>
                    <a:pt x="96422" y="235489"/>
                    <a:pt x="119441" y="256523"/>
                  </a:cubicBezTo>
                  <a:cubicBezTo>
                    <a:pt x="142460" y="277557"/>
                    <a:pt x="117457" y="357726"/>
                    <a:pt x="138491" y="370823"/>
                  </a:cubicBezTo>
                  <a:cubicBezTo>
                    <a:pt x="159525" y="383920"/>
                    <a:pt x="221835" y="356139"/>
                    <a:pt x="245647" y="335105"/>
                  </a:cubicBezTo>
                  <a:cubicBezTo>
                    <a:pt x="269459" y="314071"/>
                    <a:pt x="253188" y="269620"/>
                    <a:pt x="281366" y="244617"/>
                  </a:cubicBezTo>
                  <a:cubicBezTo>
                    <a:pt x="309544" y="219614"/>
                    <a:pt x="402810" y="202548"/>
                    <a:pt x="414716" y="185086"/>
                  </a:cubicBezTo>
                  <a:cubicBezTo>
                    <a:pt x="426622" y="167624"/>
                    <a:pt x="356772" y="163655"/>
                    <a:pt x="352803" y="139842"/>
                  </a:cubicBezTo>
                  <a:cubicBezTo>
                    <a:pt x="348834" y="116029"/>
                    <a:pt x="405984" y="57689"/>
                    <a:pt x="390903" y="42211"/>
                  </a:cubicBezTo>
                  <a:cubicBezTo>
                    <a:pt x="375822" y="26733"/>
                    <a:pt x="288907" y="38639"/>
                    <a:pt x="262316" y="46973"/>
                  </a:cubicBezTo>
                  <a:cubicBezTo>
                    <a:pt x="235725" y="55307"/>
                    <a:pt x="249616" y="99361"/>
                    <a:pt x="231360" y="92217"/>
                  </a:cubicBezTo>
                  <a:cubicBezTo>
                    <a:pt x="213104" y="85073"/>
                    <a:pt x="171431" y="15620"/>
                    <a:pt x="152778" y="4111"/>
                  </a:cubicBezTo>
                  <a:cubicBezTo>
                    <a:pt x="134125" y="-7398"/>
                    <a:pt x="121425" y="7286"/>
                    <a:pt x="119441" y="23161"/>
                  </a:cubicBezTo>
                  <a:cubicBezTo>
                    <a:pt x="117457" y="39036"/>
                    <a:pt x="145635" y="84677"/>
                    <a:pt x="140872" y="99361"/>
                  </a:cubicBezTo>
                  <a:cubicBezTo>
                    <a:pt x="136109" y="114045"/>
                    <a:pt x="107138" y="106108"/>
                    <a:pt x="83722" y="130317"/>
                  </a:cubicBezTo>
                  <a:close/>
                </a:path>
              </a:pathLst>
            </a:custGeom>
            <a:solidFill>
              <a:schemeClr val="accent4">
                <a:alpha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  <p:sp>
          <p:nvSpPr>
            <p:cNvPr id="192" name="Forme libre : forme 191">
              <a:extLst>
                <a:ext uri="{FF2B5EF4-FFF2-40B4-BE49-F238E27FC236}">
                  <a16:creationId xmlns:a16="http://schemas.microsoft.com/office/drawing/2014/main" id="{8DA5261B-D74B-4B78-9371-A95DD1A15C62}"/>
                </a:ext>
              </a:extLst>
            </p:cNvPr>
            <p:cNvSpPr/>
            <p:nvPr/>
          </p:nvSpPr>
          <p:spPr>
            <a:xfrm>
              <a:off x="4069167" y="993600"/>
              <a:ext cx="335682" cy="232260"/>
            </a:xfrm>
            <a:custGeom>
              <a:avLst/>
              <a:gdLst>
                <a:gd name="connsiteX0" fmla="*/ 205177 w 335682"/>
                <a:gd name="connsiteY0" fmla="*/ 1763 h 232260"/>
                <a:gd name="connsiteX1" fmla="*/ 300427 w 335682"/>
                <a:gd name="connsiteY1" fmla="*/ 16050 h 232260"/>
                <a:gd name="connsiteX2" fmla="*/ 333764 w 335682"/>
                <a:gd name="connsiteY2" fmla="*/ 116063 h 232260"/>
                <a:gd name="connsiteX3" fmla="*/ 250421 w 335682"/>
                <a:gd name="connsiteY3" fmla="*/ 154163 h 232260"/>
                <a:gd name="connsiteX4" fmla="*/ 259946 w 335682"/>
                <a:gd name="connsiteY4" fmla="*/ 220838 h 232260"/>
                <a:gd name="connsiteX5" fmla="*/ 140883 w 335682"/>
                <a:gd name="connsiteY5" fmla="*/ 206550 h 232260"/>
                <a:gd name="connsiteX6" fmla="*/ 71827 w 335682"/>
                <a:gd name="connsiteY6" fmla="*/ 230363 h 232260"/>
                <a:gd name="connsiteX7" fmla="*/ 62302 w 335682"/>
                <a:gd name="connsiteY7" fmla="*/ 147019 h 232260"/>
                <a:gd name="connsiteX8" fmla="*/ 389 w 335682"/>
                <a:gd name="connsiteY8" fmla="*/ 111300 h 232260"/>
                <a:gd name="connsiteX9" fmla="*/ 95639 w 335682"/>
                <a:gd name="connsiteY9" fmla="*/ 82725 h 232260"/>
                <a:gd name="connsiteX10" fmla="*/ 86114 w 335682"/>
                <a:gd name="connsiteY10" fmla="*/ 32719 h 232260"/>
                <a:gd name="connsiteX11" fmla="*/ 205177 w 335682"/>
                <a:gd name="connsiteY11" fmla="*/ 1763 h 232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35682" h="232260">
                  <a:moveTo>
                    <a:pt x="205177" y="1763"/>
                  </a:moveTo>
                  <a:cubicBezTo>
                    <a:pt x="240896" y="-1015"/>
                    <a:pt x="278996" y="-3000"/>
                    <a:pt x="300427" y="16050"/>
                  </a:cubicBezTo>
                  <a:cubicBezTo>
                    <a:pt x="321858" y="35100"/>
                    <a:pt x="342098" y="93044"/>
                    <a:pt x="333764" y="116063"/>
                  </a:cubicBezTo>
                  <a:cubicBezTo>
                    <a:pt x="325430" y="139082"/>
                    <a:pt x="262724" y="136701"/>
                    <a:pt x="250421" y="154163"/>
                  </a:cubicBezTo>
                  <a:cubicBezTo>
                    <a:pt x="238118" y="171626"/>
                    <a:pt x="278202" y="212107"/>
                    <a:pt x="259946" y="220838"/>
                  </a:cubicBezTo>
                  <a:cubicBezTo>
                    <a:pt x="241690" y="229569"/>
                    <a:pt x="172236" y="204963"/>
                    <a:pt x="140883" y="206550"/>
                  </a:cubicBezTo>
                  <a:cubicBezTo>
                    <a:pt x="109530" y="208137"/>
                    <a:pt x="84924" y="240285"/>
                    <a:pt x="71827" y="230363"/>
                  </a:cubicBezTo>
                  <a:cubicBezTo>
                    <a:pt x="58730" y="220441"/>
                    <a:pt x="74208" y="166863"/>
                    <a:pt x="62302" y="147019"/>
                  </a:cubicBezTo>
                  <a:cubicBezTo>
                    <a:pt x="50396" y="127175"/>
                    <a:pt x="-5167" y="122016"/>
                    <a:pt x="389" y="111300"/>
                  </a:cubicBezTo>
                  <a:cubicBezTo>
                    <a:pt x="5945" y="100584"/>
                    <a:pt x="81352" y="95822"/>
                    <a:pt x="95639" y="82725"/>
                  </a:cubicBezTo>
                  <a:cubicBezTo>
                    <a:pt x="109926" y="69628"/>
                    <a:pt x="70636" y="39466"/>
                    <a:pt x="86114" y="32719"/>
                  </a:cubicBezTo>
                  <a:cubicBezTo>
                    <a:pt x="101592" y="25972"/>
                    <a:pt x="169458" y="4541"/>
                    <a:pt x="205177" y="1763"/>
                  </a:cubicBezTo>
                  <a:close/>
                </a:path>
              </a:pathLst>
            </a:custGeom>
            <a:solidFill>
              <a:schemeClr val="accent4">
                <a:alpha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  <p:sp>
          <p:nvSpPr>
            <p:cNvPr id="193" name="Forme libre : forme 192">
              <a:extLst>
                <a:ext uri="{FF2B5EF4-FFF2-40B4-BE49-F238E27FC236}">
                  <a16:creationId xmlns:a16="http://schemas.microsoft.com/office/drawing/2014/main" id="{61BE6017-15F2-4B94-8A99-EF66D7A5D59B}"/>
                </a:ext>
              </a:extLst>
            </p:cNvPr>
            <p:cNvSpPr/>
            <p:nvPr/>
          </p:nvSpPr>
          <p:spPr>
            <a:xfrm>
              <a:off x="5640068" y="3250931"/>
              <a:ext cx="266418" cy="259040"/>
            </a:xfrm>
            <a:custGeom>
              <a:avLst/>
              <a:gdLst>
                <a:gd name="connsiteX0" fmla="*/ 165420 w 266418"/>
                <a:gd name="connsiteY0" fmla="*/ 9000 h 259040"/>
                <a:gd name="connsiteX1" fmla="*/ 179707 w 266418"/>
                <a:gd name="connsiteY1" fmla="*/ 97107 h 259040"/>
                <a:gd name="connsiteX2" fmla="*/ 265432 w 266418"/>
                <a:gd name="connsiteY2" fmla="*/ 175688 h 259040"/>
                <a:gd name="connsiteX3" fmla="*/ 115413 w 266418"/>
                <a:gd name="connsiteY3" fmla="*/ 259032 h 259040"/>
                <a:gd name="connsiteX4" fmla="*/ 1113 w 266418"/>
                <a:gd name="connsiteY4" fmla="*/ 170925 h 259040"/>
                <a:gd name="connsiteX5" fmla="*/ 58263 w 266418"/>
                <a:gd name="connsiteY5" fmla="*/ 132825 h 259040"/>
                <a:gd name="connsiteX6" fmla="*/ 74932 w 266418"/>
                <a:gd name="connsiteY6" fmla="*/ 18525 h 259040"/>
                <a:gd name="connsiteX7" fmla="*/ 165420 w 266418"/>
                <a:gd name="connsiteY7" fmla="*/ 9000 h 259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6418" h="259040">
                  <a:moveTo>
                    <a:pt x="165420" y="9000"/>
                  </a:moveTo>
                  <a:cubicBezTo>
                    <a:pt x="182883" y="22097"/>
                    <a:pt x="163038" y="69326"/>
                    <a:pt x="179707" y="97107"/>
                  </a:cubicBezTo>
                  <a:cubicBezTo>
                    <a:pt x="196376" y="124888"/>
                    <a:pt x="276148" y="148701"/>
                    <a:pt x="265432" y="175688"/>
                  </a:cubicBezTo>
                  <a:cubicBezTo>
                    <a:pt x="254716" y="202675"/>
                    <a:pt x="159466" y="259826"/>
                    <a:pt x="115413" y="259032"/>
                  </a:cubicBezTo>
                  <a:cubicBezTo>
                    <a:pt x="71360" y="258238"/>
                    <a:pt x="10638" y="191959"/>
                    <a:pt x="1113" y="170925"/>
                  </a:cubicBezTo>
                  <a:cubicBezTo>
                    <a:pt x="-8412" y="149891"/>
                    <a:pt x="45960" y="158225"/>
                    <a:pt x="58263" y="132825"/>
                  </a:cubicBezTo>
                  <a:cubicBezTo>
                    <a:pt x="70566" y="107425"/>
                    <a:pt x="57073" y="41544"/>
                    <a:pt x="74932" y="18525"/>
                  </a:cubicBezTo>
                  <a:cubicBezTo>
                    <a:pt x="92791" y="-4494"/>
                    <a:pt x="147957" y="-4097"/>
                    <a:pt x="165420" y="9000"/>
                  </a:cubicBezTo>
                  <a:close/>
                </a:path>
              </a:pathLst>
            </a:custGeom>
            <a:solidFill>
              <a:schemeClr val="accent4">
                <a:alpha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  <p:sp>
          <p:nvSpPr>
            <p:cNvPr id="194" name="Forme libre : forme 193">
              <a:extLst>
                <a:ext uri="{FF2B5EF4-FFF2-40B4-BE49-F238E27FC236}">
                  <a16:creationId xmlns:a16="http://schemas.microsoft.com/office/drawing/2014/main" id="{DAD4069D-6D21-4074-97CD-166E32D6E122}"/>
                </a:ext>
              </a:extLst>
            </p:cNvPr>
            <p:cNvSpPr/>
            <p:nvPr/>
          </p:nvSpPr>
          <p:spPr>
            <a:xfrm>
              <a:off x="6630302" y="2997859"/>
              <a:ext cx="247487" cy="217060"/>
            </a:xfrm>
            <a:custGeom>
              <a:avLst/>
              <a:gdLst>
                <a:gd name="connsiteX0" fmla="*/ 106254 w 247487"/>
                <a:gd name="connsiteY0" fmla="*/ 135 h 217060"/>
                <a:gd name="connsiteX1" fmla="*/ 1479 w 247487"/>
                <a:gd name="connsiteY1" fmla="*/ 109672 h 217060"/>
                <a:gd name="connsiteX2" fmla="*/ 49104 w 247487"/>
                <a:gd name="connsiteY2" fmla="*/ 185872 h 217060"/>
                <a:gd name="connsiteX3" fmla="*/ 111017 w 247487"/>
                <a:gd name="connsiteY3" fmla="*/ 176347 h 217060"/>
                <a:gd name="connsiteX4" fmla="*/ 146736 w 247487"/>
                <a:gd name="connsiteY4" fmla="*/ 216829 h 217060"/>
                <a:gd name="connsiteX5" fmla="*/ 230079 w 247487"/>
                <a:gd name="connsiteY5" fmla="*/ 154916 h 217060"/>
                <a:gd name="connsiteX6" fmla="*/ 239604 w 247487"/>
                <a:gd name="connsiteY6" fmla="*/ 40616 h 217060"/>
                <a:gd name="connsiteX7" fmla="*/ 137211 w 247487"/>
                <a:gd name="connsiteY7" fmla="*/ 85860 h 217060"/>
                <a:gd name="connsiteX8" fmla="*/ 106254 w 247487"/>
                <a:gd name="connsiteY8" fmla="*/ 135 h 217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7487" h="217060">
                  <a:moveTo>
                    <a:pt x="106254" y="135"/>
                  </a:moveTo>
                  <a:cubicBezTo>
                    <a:pt x="83632" y="4104"/>
                    <a:pt x="11004" y="78716"/>
                    <a:pt x="1479" y="109672"/>
                  </a:cubicBezTo>
                  <a:cubicBezTo>
                    <a:pt x="-8046" y="140628"/>
                    <a:pt x="30848" y="174760"/>
                    <a:pt x="49104" y="185872"/>
                  </a:cubicBezTo>
                  <a:cubicBezTo>
                    <a:pt x="67360" y="196985"/>
                    <a:pt x="94745" y="171188"/>
                    <a:pt x="111017" y="176347"/>
                  </a:cubicBezTo>
                  <a:cubicBezTo>
                    <a:pt x="127289" y="181506"/>
                    <a:pt x="126892" y="220401"/>
                    <a:pt x="146736" y="216829"/>
                  </a:cubicBezTo>
                  <a:cubicBezTo>
                    <a:pt x="166580" y="213257"/>
                    <a:pt x="214601" y="184285"/>
                    <a:pt x="230079" y="154916"/>
                  </a:cubicBezTo>
                  <a:cubicBezTo>
                    <a:pt x="245557" y="125547"/>
                    <a:pt x="255082" y="52125"/>
                    <a:pt x="239604" y="40616"/>
                  </a:cubicBezTo>
                  <a:cubicBezTo>
                    <a:pt x="224126" y="29107"/>
                    <a:pt x="155467" y="91019"/>
                    <a:pt x="137211" y="85860"/>
                  </a:cubicBezTo>
                  <a:cubicBezTo>
                    <a:pt x="118955" y="80701"/>
                    <a:pt x="128876" y="-3834"/>
                    <a:pt x="106254" y="135"/>
                  </a:cubicBezTo>
                  <a:close/>
                </a:path>
              </a:pathLst>
            </a:custGeom>
            <a:solidFill>
              <a:schemeClr val="accent4">
                <a:alpha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  <p:sp>
          <p:nvSpPr>
            <p:cNvPr id="195" name="Forme libre : forme 194">
              <a:extLst>
                <a:ext uri="{FF2B5EF4-FFF2-40B4-BE49-F238E27FC236}">
                  <a16:creationId xmlns:a16="http://schemas.microsoft.com/office/drawing/2014/main" id="{1B701452-4D35-4D02-A344-DCFD48D02624}"/>
                </a:ext>
              </a:extLst>
            </p:cNvPr>
            <p:cNvSpPr/>
            <p:nvPr/>
          </p:nvSpPr>
          <p:spPr>
            <a:xfrm>
              <a:off x="6921344" y="3383170"/>
              <a:ext cx="1077276" cy="1256760"/>
            </a:xfrm>
            <a:custGeom>
              <a:avLst/>
              <a:gdLst>
                <a:gd name="connsiteX0" fmla="*/ 698656 w 1077276"/>
                <a:gd name="connsiteY0" fmla="*/ 13883 h 1284343"/>
                <a:gd name="connsiteX1" fmla="*/ 279556 w 1077276"/>
                <a:gd name="connsiteY1" fmla="*/ 404408 h 1284343"/>
                <a:gd name="connsiteX2" fmla="*/ 153350 w 1077276"/>
                <a:gd name="connsiteY2" fmla="*/ 490133 h 1284343"/>
                <a:gd name="connsiteX3" fmla="*/ 8094 w 1077276"/>
                <a:gd name="connsiteY3" fmla="*/ 718733 h 1284343"/>
                <a:gd name="connsiteX4" fmla="*/ 20000 w 1077276"/>
                <a:gd name="connsiteY4" fmla="*/ 835414 h 1284343"/>
                <a:gd name="connsiteX5" fmla="*/ 31906 w 1077276"/>
                <a:gd name="connsiteY5" fmla="*/ 909233 h 1284343"/>
                <a:gd name="connsiteX6" fmla="*/ 250981 w 1077276"/>
                <a:gd name="connsiteY6" fmla="*/ 1097352 h 1284343"/>
                <a:gd name="connsiteX7" fmla="*/ 350994 w 1077276"/>
                <a:gd name="connsiteY7" fmla="*/ 1075920 h 1284343"/>
                <a:gd name="connsiteX8" fmla="*/ 553400 w 1077276"/>
                <a:gd name="connsiteY8" fmla="*/ 1197364 h 1284343"/>
                <a:gd name="connsiteX9" fmla="*/ 734375 w 1077276"/>
                <a:gd name="connsiteY9" fmla="*/ 1283089 h 1284343"/>
                <a:gd name="connsiteX10" fmla="*/ 782000 w 1077276"/>
                <a:gd name="connsiteY10" fmla="*/ 1244989 h 1284343"/>
                <a:gd name="connsiteX11" fmla="*/ 898681 w 1077276"/>
                <a:gd name="connsiteY11" fmla="*/ 1197364 h 1284343"/>
                <a:gd name="connsiteX12" fmla="*/ 993931 w 1077276"/>
                <a:gd name="connsiteY12" fmla="*/ 1209270 h 1284343"/>
                <a:gd name="connsiteX13" fmla="*/ 991550 w 1077276"/>
                <a:gd name="connsiteY13" fmla="*/ 1114020 h 1284343"/>
                <a:gd name="connsiteX14" fmla="*/ 1077275 w 1077276"/>
                <a:gd name="connsiteY14" fmla="*/ 1023533 h 1284343"/>
                <a:gd name="connsiteX15" fmla="*/ 989169 w 1077276"/>
                <a:gd name="connsiteY15" fmla="*/ 837795 h 1284343"/>
                <a:gd name="connsiteX16" fmla="*/ 1039175 w 1077276"/>
                <a:gd name="connsiteY16" fmla="*/ 799695 h 1284343"/>
                <a:gd name="connsiteX17" fmla="*/ 1032031 w 1077276"/>
                <a:gd name="connsiteY17" fmla="*/ 740164 h 1284343"/>
                <a:gd name="connsiteX18" fmla="*/ 915350 w 1077276"/>
                <a:gd name="connsiteY18" fmla="*/ 563952 h 1284343"/>
                <a:gd name="connsiteX19" fmla="*/ 865344 w 1077276"/>
                <a:gd name="connsiteY19" fmla="*/ 571095 h 1284343"/>
                <a:gd name="connsiteX20" fmla="*/ 843912 w 1077276"/>
                <a:gd name="connsiteY20" fmla="*/ 633008 h 1284343"/>
                <a:gd name="connsiteX21" fmla="*/ 693894 w 1077276"/>
                <a:gd name="connsiteY21" fmla="*/ 613958 h 1284343"/>
                <a:gd name="connsiteX22" fmla="*/ 729612 w 1077276"/>
                <a:gd name="connsiteY22" fmla="*/ 544902 h 1284343"/>
                <a:gd name="connsiteX23" fmla="*/ 808194 w 1077276"/>
                <a:gd name="connsiteY23" fmla="*/ 428220 h 1284343"/>
                <a:gd name="connsiteX24" fmla="*/ 753425 w 1077276"/>
                <a:gd name="connsiteY24" fmla="*/ 387739 h 1284343"/>
                <a:gd name="connsiteX25" fmla="*/ 648650 w 1077276"/>
                <a:gd name="connsiteY25" fmla="*/ 137708 h 1284343"/>
                <a:gd name="connsiteX26" fmla="*/ 724850 w 1077276"/>
                <a:gd name="connsiteY26" fmla="*/ 90083 h 1284343"/>
                <a:gd name="connsiteX27" fmla="*/ 698656 w 1077276"/>
                <a:gd name="connsiteY27" fmla="*/ 13883 h 1284343"/>
                <a:gd name="connsiteX0" fmla="*/ 660556 w 1077276"/>
                <a:gd name="connsiteY0" fmla="*/ 17256 h 1256760"/>
                <a:gd name="connsiteX1" fmla="*/ 279556 w 1077276"/>
                <a:gd name="connsiteY1" fmla="*/ 376825 h 1256760"/>
                <a:gd name="connsiteX2" fmla="*/ 153350 w 1077276"/>
                <a:gd name="connsiteY2" fmla="*/ 462550 h 1256760"/>
                <a:gd name="connsiteX3" fmla="*/ 8094 w 1077276"/>
                <a:gd name="connsiteY3" fmla="*/ 691150 h 1256760"/>
                <a:gd name="connsiteX4" fmla="*/ 20000 w 1077276"/>
                <a:gd name="connsiteY4" fmla="*/ 807831 h 1256760"/>
                <a:gd name="connsiteX5" fmla="*/ 31906 w 1077276"/>
                <a:gd name="connsiteY5" fmla="*/ 881650 h 1256760"/>
                <a:gd name="connsiteX6" fmla="*/ 250981 w 1077276"/>
                <a:gd name="connsiteY6" fmla="*/ 1069769 h 1256760"/>
                <a:gd name="connsiteX7" fmla="*/ 350994 w 1077276"/>
                <a:gd name="connsiteY7" fmla="*/ 1048337 h 1256760"/>
                <a:gd name="connsiteX8" fmla="*/ 553400 w 1077276"/>
                <a:gd name="connsiteY8" fmla="*/ 1169781 h 1256760"/>
                <a:gd name="connsiteX9" fmla="*/ 734375 w 1077276"/>
                <a:gd name="connsiteY9" fmla="*/ 1255506 h 1256760"/>
                <a:gd name="connsiteX10" fmla="*/ 782000 w 1077276"/>
                <a:gd name="connsiteY10" fmla="*/ 1217406 h 1256760"/>
                <a:gd name="connsiteX11" fmla="*/ 898681 w 1077276"/>
                <a:gd name="connsiteY11" fmla="*/ 1169781 h 1256760"/>
                <a:gd name="connsiteX12" fmla="*/ 993931 w 1077276"/>
                <a:gd name="connsiteY12" fmla="*/ 1181687 h 1256760"/>
                <a:gd name="connsiteX13" fmla="*/ 991550 w 1077276"/>
                <a:gd name="connsiteY13" fmla="*/ 1086437 h 1256760"/>
                <a:gd name="connsiteX14" fmla="*/ 1077275 w 1077276"/>
                <a:gd name="connsiteY14" fmla="*/ 995950 h 1256760"/>
                <a:gd name="connsiteX15" fmla="*/ 989169 w 1077276"/>
                <a:gd name="connsiteY15" fmla="*/ 810212 h 1256760"/>
                <a:gd name="connsiteX16" fmla="*/ 1039175 w 1077276"/>
                <a:gd name="connsiteY16" fmla="*/ 772112 h 1256760"/>
                <a:gd name="connsiteX17" fmla="*/ 1032031 w 1077276"/>
                <a:gd name="connsiteY17" fmla="*/ 712581 h 1256760"/>
                <a:gd name="connsiteX18" fmla="*/ 915350 w 1077276"/>
                <a:gd name="connsiteY18" fmla="*/ 536369 h 1256760"/>
                <a:gd name="connsiteX19" fmla="*/ 865344 w 1077276"/>
                <a:gd name="connsiteY19" fmla="*/ 543512 h 1256760"/>
                <a:gd name="connsiteX20" fmla="*/ 843912 w 1077276"/>
                <a:gd name="connsiteY20" fmla="*/ 605425 h 1256760"/>
                <a:gd name="connsiteX21" fmla="*/ 693894 w 1077276"/>
                <a:gd name="connsiteY21" fmla="*/ 586375 h 1256760"/>
                <a:gd name="connsiteX22" fmla="*/ 729612 w 1077276"/>
                <a:gd name="connsiteY22" fmla="*/ 517319 h 1256760"/>
                <a:gd name="connsiteX23" fmla="*/ 808194 w 1077276"/>
                <a:gd name="connsiteY23" fmla="*/ 400637 h 1256760"/>
                <a:gd name="connsiteX24" fmla="*/ 753425 w 1077276"/>
                <a:gd name="connsiteY24" fmla="*/ 360156 h 1256760"/>
                <a:gd name="connsiteX25" fmla="*/ 648650 w 1077276"/>
                <a:gd name="connsiteY25" fmla="*/ 110125 h 1256760"/>
                <a:gd name="connsiteX26" fmla="*/ 724850 w 1077276"/>
                <a:gd name="connsiteY26" fmla="*/ 62500 h 1256760"/>
                <a:gd name="connsiteX27" fmla="*/ 660556 w 1077276"/>
                <a:gd name="connsiteY27" fmla="*/ 17256 h 12567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077276" h="1256760">
                  <a:moveTo>
                    <a:pt x="660556" y="17256"/>
                  </a:moveTo>
                  <a:cubicBezTo>
                    <a:pt x="586340" y="69644"/>
                    <a:pt x="364090" y="302609"/>
                    <a:pt x="279556" y="376825"/>
                  </a:cubicBezTo>
                  <a:cubicBezTo>
                    <a:pt x="195022" y="451041"/>
                    <a:pt x="198594" y="410163"/>
                    <a:pt x="153350" y="462550"/>
                  </a:cubicBezTo>
                  <a:cubicBezTo>
                    <a:pt x="108106" y="514938"/>
                    <a:pt x="30319" y="633603"/>
                    <a:pt x="8094" y="691150"/>
                  </a:cubicBezTo>
                  <a:cubicBezTo>
                    <a:pt x="-14131" y="748697"/>
                    <a:pt x="16031" y="776081"/>
                    <a:pt x="20000" y="807831"/>
                  </a:cubicBezTo>
                  <a:cubicBezTo>
                    <a:pt x="23969" y="839581"/>
                    <a:pt x="-6591" y="837994"/>
                    <a:pt x="31906" y="881650"/>
                  </a:cubicBezTo>
                  <a:cubicBezTo>
                    <a:pt x="70403" y="925306"/>
                    <a:pt x="197800" y="1041988"/>
                    <a:pt x="250981" y="1069769"/>
                  </a:cubicBezTo>
                  <a:cubicBezTo>
                    <a:pt x="304162" y="1097550"/>
                    <a:pt x="300591" y="1031668"/>
                    <a:pt x="350994" y="1048337"/>
                  </a:cubicBezTo>
                  <a:cubicBezTo>
                    <a:pt x="401397" y="1065006"/>
                    <a:pt x="489503" y="1135253"/>
                    <a:pt x="553400" y="1169781"/>
                  </a:cubicBezTo>
                  <a:cubicBezTo>
                    <a:pt x="617297" y="1204309"/>
                    <a:pt x="696275" y="1247569"/>
                    <a:pt x="734375" y="1255506"/>
                  </a:cubicBezTo>
                  <a:cubicBezTo>
                    <a:pt x="772475" y="1263443"/>
                    <a:pt x="754616" y="1231693"/>
                    <a:pt x="782000" y="1217406"/>
                  </a:cubicBezTo>
                  <a:cubicBezTo>
                    <a:pt x="809384" y="1203119"/>
                    <a:pt x="863359" y="1175734"/>
                    <a:pt x="898681" y="1169781"/>
                  </a:cubicBezTo>
                  <a:cubicBezTo>
                    <a:pt x="934003" y="1163828"/>
                    <a:pt x="978453" y="1195578"/>
                    <a:pt x="993931" y="1181687"/>
                  </a:cubicBezTo>
                  <a:cubicBezTo>
                    <a:pt x="1009409" y="1167796"/>
                    <a:pt x="977659" y="1117393"/>
                    <a:pt x="991550" y="1086437"/>
                  </a:cubicBezTo>
                  <a:cubicBezTo>
                    <a:pt x="1005441" y="1055481"/>
                    <a:pt x="1077672" y="1041987"/>
                    <a:pt x="1077275" y="995950"/>
                  </a:cubicBezTo>
                  <a:cubicBezTo>
                    <a:pt x="1076878" y="949913"/>
                    <a:pt x="995519" y="847518"/>
                    <a:pt x="989169" y="810212"/>
                  </a:cubicBezTo>
                  <a:cubicBezTo>
                    <a:pt x="982819" y="772906"/>
                    <a:pt x="1032031" y="788384"/>
                    <a:pt x="1039175" y="772112"/>
                  </a:cubicBezTo>
                  <a:cubicBezTo>
                    <a:pt x="1046319" y="755840"/>
                    <a:pt x="1052669" y="751872"/>
                    <a:pt x="1032031" y="712581"/>
                  </a:cubicBezTo>
                  <a:cubicBezTo>
                    <a:pt x="1011394" y="673291"/>
                    <a:pt x="943131" y="564547"/>
                    <a:pt x="915350" y="536369"/>
                  </a:cubicBezTo>
                  <a:cubicBezTo>
                    <a:pt x="887569" y="508191"/>
                    <a:pt x="877250" y="532003"/>
                    <a:pt x="865344" y="543512"/>
                  </a:cubicBezTo>
                  <a:cubicBezTo>
                    <a:pt x="853438" y="555021"/>
                    <a:pt x="872487" y="598281"/>
                    <a:pt x="843912" y="605425"/>
                  </a:cubicBezTo>
                  <a:cubicBezTo>
                    <a:pt x="815337" y="612569"/>
                    <a:pt x="712944" y="601059"/>
                    <a:pt x="693894" y="586375"/>
                  </a:cubicBezTo>
                  <a:cubicBezTo>
                    <a:pt x="674844" y="571691"/>
                    <a:pt x="710562" y="548275"/>
                    <a:pt x="729612" y="517319"/>
                  </a:cubicBezTo>
                  <a:cubicBezTo>
                    <a:pt x="748662" y="486363"/>
                    <a:pt x="804225" y="426831"/>
                    <a:pt x="808194" y="400637"/>
                  </a:cubicBezTo>
                  <a:cubicBezTo>
                    <a:pt x="812163" y="374443"/>
                    <a:pt x="780016" y="408575"/>
                    <a:pt x="753425" y="360156"/>
                  </a:cubicBezTo>
                  <a:cubicBezTo>
                    <a:pt x="726834" y="311737"/>
                    <a:pt x="653412" y="159734"/>
                    <a:pt x="648650" y="110125"/>
                  </a:cubicBezTo>
                  <a:cubicBezTo>
                    <a:pt x="643888" y="60516"/>
                    <a:pt x="722866" y="77978"/>
                    <a:pt x="724850" y="62500"/>
                  </a:cubicBezTo>
                  <a:cubicBezTo>
                    <a:pt x="726834" y="47022"/>
                    <a:pt x="734772" y="-35132"/>
                    <a:pt x="660556" y="17256"/>
                  </a:cubicBezTo>
                  <a:close/>
                </a:path>
              </a:pathLst>
            </a:custGeom>
            <a:solidFill>
              <a:schemeClr val="accent4">
                <a:alpha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  <p:sp>
          <p:nvSpPr>
            <p:cNvPr id="196" name="Forme libre : forme 195">
              <a:extLst>
                <a:ext uri="{FF2B5EF4-FFF2-40B4-BE49-F238E27FC236}">
                  <a16:creationId xmlns:a16="http://schemas.microsoft.com/office/drawing/2014/main" id="{7192D985-5124-4AEA-90B4-019B44BF8A3E}"/>
                </a:ext>
              </a:extLst>
            </p:cNvPr>
            <p:cNvSpPr/>
            <p:nvPr/>
          </p:nvSpPr>
          <p:spPr>
            <a:xfrm>
              <a:off x="7564501" y="1750106"/>
              <a:ext cx="340792" cy="362546"/>
            </a:xfrm>
            <a:custGeom>
              <a:avLst/>
              <a:gdLst>
                <a:gd name="connsiteX0" fmla="*/ 31687 w 340792"/>
                <a:gd name="connsiteY0" fmla="*/ 114413 h 362546"/>
                <a:gd name="connsiteX1" fmla="*/ 41212 w 340792"/>
                <a:gd name="connsiteY1" fmla="*/ 219188 h 362546"/>
                <a:gd name="connsiteX2" fmla="*/ 730 w 340792"/>
                <a:gd name="connsiteY2" fmla="*/ 300150 h 362546"/>
                <a:gd name="connsiteX3" fmla="*/ 81693 w 340792"/>
                <a:gd name="connsiteY3" fmla="*/ 362063 h 362546"/>
                <a:gd name="connsiteX4" fmla="*/ 205518 w 340792"/>
                <a:gd name="connsiteY4" fmla="*/ 266813 h 362546"/>
                <a:gd name="connsiteX5" fmla="*/ 241237 w 340792"/>
                <a:gd name="connsiteY5" fmla="*/ 314438 h 362546"/>
                <a:gd name="connsiteX6" fmla="*/ 338868 w 340792"/>
                <a:gd name="connsiteY6" fmla="*/ 262050 h 362546"/>
                <a:gd name="connsiteX7" fmla="*/ 298387 w 340792"/>
                <a:gd name="connsiteY7" fmla="*/ 183469 h 362546"/>
                <a:gd name="connsiteX8" fmla="*/ 205518 w 340792"/>
                <a:gd name="connsiteY8" fmla="*/ 97744 h 362546"/>
                <a:gd name="connsiteX9" fmla="*/ 148368 w 340792"/>
                <a:gd name="connsiteY9" fmla="*/ 113 h 362546"/>
                <a:gd name="connsiteX10" fmla="*/ 81693 w 340792"/>
                <a:gd name="connsiteY10" fmla="*/ 78694 h 362546"/>
                <a:gd name="connsiteX11" fmla="*/ 31687 w 340792"/>
                <a:gd name="connsiteY11" fmla="*/ 114413 h 362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0792" h="362546">
                  <a:moveTo>
                    <a:pt x="31687" y="114413"/>
                  </a:moveTo>
                  <a:cubicBezTo>
                    <a:pt x="24940" y="137829"/>
                    <a:pt x="46371" y="188232"/>
                    <a:pt x="41212" y="219188"/>
                  </a:cubicBezTo>
                  <a:cubicBezTo>
                    <a:pt x="36053" y="250144"/>
                    <a:pt x="-6017" y="276338"/>
                    <a:pt x="730" y="300150"/>
                  </a:cubicBezTo>
                  <a:cubicBezTo>
                    <a:pt x="7477" y="323962"/>
                    <a:pt x="47562" y="367619"/>
                    <a:pt x="81693" y="362063"/>
                  </a:cubicBezTo>
                  <a:cubicBezTo>
                    <a:pt x="115824" y="356507"/>
                    <a:pt x="178927" y="274750"/>
                    <a:pt x="205518" y="266813"/>
                  </a:cubicBezTo>
                  <a:cubicBezTo>
                    <a:pt x="232109" y="258876"/>
                    <a:pt x="219012" y="315232"/>
                    <a:pt x="241237" y="314438"/>
                  </a:cubicBezTo>
                  <a:cubicBezTo>
                    <a:pt x="263462" y="313644"/>
                    <a:pt x="329343" y="283878"/>
                    <a:pt x="338868" y="262050"/>
                  </a:cubicBezTo>
                  <a:cubicBezTo>
                    <a:pt x="348393" y="240222"/>
                    <a:pt x="320612" y="210853"/>
                    <a:pt x="298387" y="183469"/>
                  </a:cubicBezTo>
                  <a:cubicBezTo>
                    <a:pt x="276162" y="156085"/>
                    <a:pt x="230521" y="128303"/>
                    <a:pt x="205518" y="97744"/>
                  </a:cubicBezTo>
                  <a:cubicBezTo>
                    <a:pt x="180515" y="67185"/>
                    <a:pt x="169006" y="3288"/>
                    <a:pt x="148368" y="113"/>
                  </a:cubicBezTo>
                  <a:cubicBezTo>
                    <a:pt x="127731" y="-3062"/>
                    <a:pt x="99949" y="61232"/>
                    <a:pt x="81693" y="78694"/>
                  </a:cubicBezTo>
                  <a:cubicBezTo>
                    <a:pt x="63437" y="96156"/>
                    <a:pt x="38434" y="90997"/>
                    <a:pt x="31687" y="114413"/>
                  </a:cubicBezTo>
                  <a:close/>
                </a:path>
              </a:pathLst>
            </a:custGeom>
            <a:solidFill>
              <a:schemeClr val="accent4">
                <a:alpha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  <p:sp>
          <p:nvSpPr>
            <p:cNvPr id="197" name="Forme libre : forme 196">
              <a:extLst>
                <a:ext uri="{FF2B5EF4-FFF2-40B4-BE49-F238E27FC236}">
                  <a16:creationId xmlns:a16="http://schemas.microsoft.com/office/drawing/2014/main" id="{71F1685D-ABEA-4447-B6FD-B9FFD6AB7C38}"/>
                </a:ext>
              </a:extLst>
            </p:cNvPr>
            <p:cNvSpPr/>
            <p:nvPr/>
          </p:nvSpPr>
          <p:spPr>
            <a:xfrm>
              <a:off x="5284825" y="4090334"/>
              <a:ext cx="457902" cy="459425"/>
            </a:xfrm>
            <a:custGeom>
              <a:avLst/>
              <a:gdLst>
                <a:gd name="connsiteX0" fmla="*/ 211100 w 457902"/>
                <a:gd name="connsiteY0" fmla="*/ 72091 h 459425"/>
                <a:gd name="connsiteX1" fmla="*/ 111088 w 457902"/>
                <a:gd name="connsiteY1" fmla="*/ 153054 h 459425"/>
                <a:gd name="connsiteX2" fmla="*/ 1550 w 457902"/>
                <a:gd name="connsiteY2" fmla="*/ 148291 h 459425"/>
                <a:gd name="connsiteX3" fmla="*/ 58700 w 457902"/>
                <a:gd name="connsiteY3" fmla="*/ 253066 h 459425"/>
                <a:gd name="connsiteX4" fmla="*/ 220625 w 457902"/>
                <a:gd name="connsiteY4" fmla="*/ 457854 h 459425"/>
                <a:gd name="connsiteX5" fmla="*/ 315875 w 457902"/>
                <a:gd name="connsiteY5" fmla="*/ 343554 h 459425"/>
                <a:gd name="connsiteX6" fmla="*/ 449225 w 457902"/>
                <a:gd name="connsiteY6" fmla="*/ 267354 h 459425"/>
                <a:gd name="connsiteX7" fmla="*/ 434938 w 457902"/>
                <a:gd name="connsiteY7" fmla="*/ 114954 h 459425"/>
                <a:gd name="connsiteX8" fmla="*/ 353975 w 457902"/>
                <a:gd name="connsiteY8" fmla="*/ 654 h 459425"/>
                <a:gd name="connsiteX9" fmla="*/ 211100 w 457902"/>
                <a:gd name="connsiteY9" fmla="*/ 72091 h 459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57902" h="459425">
                  <a:moveTo>
                    <a:pt x="211100" y="72091"/>
                  </a:moveTo>
                  <a:cubicBezTo>
                    <a:pt x="170619" y="97491"/>
                    <a:pt x="146013" y="140354"/>
                    <a:pt x="111088" y="153054"/>
                  </a:cubicBezTo>
                  <a:cubicBezTo>
                    <a:pt x="76163" y="165754"/>
                    <a:pt x="10281" y="131622"/>
                    <a:pt x="1550" y="148291"/>
                  </a:cubicBezTo>
                  <a:cubicBezTo>
                    <a:pt x="-7181" y="164960"/>
                    <a:pt x="22187" y="201472"/>
                    <a:pt x="58700" y="253066"/>
                  </a:cubicBezTo>
                  <a:cubicBezTo>
                    <a:pt x="95212" y="304660"/>
                    <a:pt x="177763" y="442773"/>
                    <a:pt x="220625" y="457854"/>
                  </a:cubicBezTo>
                  <a:cubicBezTo>
                    <a:pt x="263487" y="472935"/>
                    <a:pt x="277775" y="375304"/>
                    <a:pt x="315875" y="343554"/>
                  </a:cubicBezTo>
                  <a:cubicBezTo>
                    <a:pt x="353975" y="311804"/>
                    <a:pt x="429381" y="305454"/>
                    <a:pt x="449225" y="267354"/>
                  </a:cubicBezTo>
                  <a:cubicBezTo>
                    <a:pt x="469069" y="229254"/>
                    <a:pt x="450813" y="159404"/>
                    <a:pt x="434938" y="114954"/>
                  </a:cubicBezTo>
                  <a:cubicBezTo>
                    <a:pt x="419063" y="70504"/>
                    <a:pt x="388900" y="7798"/>
                    <a:pt x="353975" y="654"/>
                  </a:cubicBezTo>
                  <a:cubicBezTo>
                    <a:pt x="319050" y="-6490"/>
                    <a:pt x="251581" y="46691"/>
                    <a:pt x="211100" y="72091"/>
                  </a:cubicBezTo>
                  <a:close/>
                </a:path>
              </a:pathLst>
            </a:custGeom>
            <a:solidFill>
              <a:schemeClr val="accent4">
                <a:alpha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  <p:sp>
          <p:nvSpPr>
            <p:cNvPr id="198" name="Forme libre : forme 197">
              <a:extLst>
                <a:ext uri="{FF2B5EF4-FFF2-40B4-BE49-F238E27FC236}">
                  <a16:creationId xmlns:a16="http://schemas.microsoft.com/office/drawing/2014/main" id="{D4755736-E560-4A5B-9723-A076C60EAA7F}"/>
                </a:ext>
              </a:extLst>
            </p:cNvPr>
            <p:cNvSpPr/>
            <p:nvPr/>
          </p:nvSpPr>
          <p:spPr>
            <a:xfrm>
              <a:off x="5196932" y="5379205"/>
              <a:ext cx="843907" cy="831476"/>
            </a:xfrm>
            <a:custGeom>
              <a:avLst/>
              <a:gdLst>
                <a:gd name="connsiteX0" fmla="*/ 3718 w 843907"/>
                <a:gd name="connsiteY0" fmla="*/ 111958 h 831476"/>
                <a:gd name="connsiteX1" fmla="*/ 137068 w 843907"/>
                <a:gd name="connsiteY1" fmla="*/ 2420 h 831476"/>
                <a:gd name="connsiteX2" fmla="*/ 375193 w 843907"/>
                <a:gd name="connsiteY2" fmla="*/ 45283 h 831476"/>
                <a:gd name="connsiteX3" fmla="*/ 351381 w 843907"/>
                <a:gd name="connsiteY3" fmla="*/ 150058 h 831476"/>
                <a:gd name="connsiteX4" fmla="*/ 751431 w 843907"/>
                <a:gd name="connsiteY4" fmla="*/ 269120 h 831476"/>
                <a:gd name="connsiteX5" fmla="*/ 803818 w 843907"/>
                <a:gd name="connsiteY5" fmla="*/ 411995 h 831476"/>
                <a:gd name="connsiteX6" fmla="*/ 837156 w 843907"/>
                <a:gd name="connsiteY6" fmla="*/ 459620 h 831476"/>
                <a:gd name="connsiteX7" fmla="*/ 665706 w 843907"/>
                <a:gd name="connsiteY7" fmla="*/ 683458 h 831476"/>
                <a:gd name="connsiteX8" fmla="*/ 475206 w 843907"/>
                <a:gd name="connsiteY8" fmla="*/ 831095 h 831476"/>
                <a:gd name="connsiteX9" fmla="*/ 365668 w 843907"/>
                <a:gd name="connsiteY9" fmla="*/ 726320 h 831476"/>
                <a:gd name="connsiteX10" fmla="*/ 279943 w 843907"/>
                <a:gd name="connsiteY10" fmla="*/ 731083 h 831476"/>
                <a:gd name="connsiteX11" fmla="*/ 184693 w 843907"/>
                <a:gd name="connsiteY11" fmla="*/ 769183 h 831476"/>
                <a:gd name="connsiteX12" fmla="*/ 141831 w 843907"/>
                <a:gd name="connsiteY12" fmla="*/ 750133 h 831476"/>
                <a:gd name="connsiteX13" fmla="*/ 51343 w 843907"/>
                <a:gd name="connsiteY13" fmla="*/ 616783 h 831476"/>
                <a:gd name="connsiteX14" fmla="*/ 22768 w 843907"/>
                <a:gd name="connsiteY14" fmla="*/ 464383 h 831476"/>
                <a:gd name="connsiteX15" fmla="*/ 37056 w 843907"/>
                <a:gd name="connsiteY15" fmla="*/ 235783 h 831476"/>
                <a:gd name="connsiteX16" fmla="*/ 3718 w 843907"/>
                <a:gd name="connsiteY16" fmla="*/ 111958 h 831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43907" h="831476">
                  <a:moveTo>
                    <a:pt x="3718" y="111958"/>
                  </a:moveTo>
                  <a:cubicBezTo>
                    <a:pt x="20387" y="73064"/>
                    <a:pt x="75155" y="13533"/>
                    <a:pt x="137068" y="2420"/>
                  </a:cubicBezTo>
                  <a:cubicBezTo>
                    <a:pt x="198981" y="-8693"/>
                    <a:pt x="339474" y="20677"/>
                    <a:pt x="375193" y="45283"/>
                  </a:cubicBezTo>
                  <a:cubicBezTo>
                    <a:pt x="410912" y="69889"/>
                    <a:pt x="288675" y="112752"/>
                    <a:pt x="351381" y="150058"/>
                  </a:cubicBezTo>
                  <a:cubicBezTo>
                    <a:pt x="414087" y="187364"/>
                    <a:pt x="676025" y="225464"/>
                    <a:pt x="751431" y="269120"/>
                  </a:cubicBezTo>
                  <a:cubicBezTo>
                    <a:pt x="826837" y="312776"/>
                    <a:pt x="789531" y="380245"/>
                    <a:pt x="803818" y="411995"/>
                  </a:cubicBezTo>
                  <a:cubicBezTo>
                    <a:pt x="818106" y="443745"/>
                    <a:pt x="860175" y="414376"/>
                    <a:pt x="837156" y="459620"/>
                  </a:cubicBezTo>
                  <a:cubicBezTo>
                    <a:pt x="814137" y="504864"/>
                    <a:pt x="726031" y="621546"/>
                    <a:pt x="665706" y="683458"/>
                  </a:cubicBezTo>
                  <a:cubicBezTo>
                    <a:pt x="605381" y="745371"/>
                    <a:pt x="525212" y="823951"/>
                    <a:pt x="475206" y="831095"/>
                  </a:cubicBezTo>
                  <a:cubicBezTo>
                    <a:pt x="425200" y="838239"/>
                    <a:pt x="398212" y="742989"/>
                    <a:pt x="365668" y="726320"/>
                  </a:cubicBezTo>
                  <a:cubicBezTo>
                    <a:pt x="333124" y="709651"/>
                    <a:pt x="310105" y="723939"/>
                    <a:pt x="279943" y="731083"/>
                  </a:cubicBezTo>
                  <a:cubicBezTo>
                    <a:pt x="249781" y="738227"/>
                    <a:pt x="207712" y="766008"/>
                    <a:pt x="184693" y="769183"/>
                  </a:cubicBezTo>
                  <a:cubicBezTo>
                    <a:pt x="161674" y="772358"/>
                    <a:pt x="164056" y="775533"/>
                    <a:pt x="141831" y="750133"/>
                  </a:cubicBezTo>
                  <a:cubicBezTo>
                    <a:pt x="119606" y="724733"/>
                    <a:pt x="71187" y="664408"/>
                    <a:pt x="51343" y="616783"/>
                  </a:cubicBezTo>
                  <a:cubicBezTo>
                    <a:pt x="31499" y="569158"/>
                    <a:pt x="25149" y="527883"/>
                    <a:pt x="22768" y="464383"/>
                  </a:cubicBezTo>
                  <a:cubicBezTo>
                    <a:pt x="20387" y="400883"/>
                    <a:pt x="42612" y="290552"/>
                    <a:pt x="37056" y="235783"/>
                  </a:cubicBezTo>
                  <a:cubicBezTo>
                    <a:pt x="31500" y="181014"/>
                    <a:pt x="-12951" y="150852"/>
                    <a:pt x="3718" y="111958"/>
                  </a:cubicBezTo>
                  <a:close/>
                </a:path>
              </a:pathLst>
            </a:custGeom>
            <a:solidFill>
              <a:schemeClr val="accent4">
                <a:alpha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</p:grpSp>
      <p:sp>
        <p:nvSpPr>
          <p:cNvPr id="140" name="Ellipse 139">
            <a:extLst>
              <a:ext uri="{FF2B5EF4-FFF2-40B4-BE49-F238E27FC236}">
                <a16:creationId xmlns:a16="http://schemas.microsoft.com/office/drawing/2014/main" id="{8FAB776E-0072-4C54-8D33-624C271CBD3F}"/>
              </a:ext>
            </a:extLst>
          </p:cNvPr>
          <p:cNvSpPr/>
          <p:nvPr/>
        </p:nvSpPr>
        <p:spPr>
          <a:xfrm>
            <a:off x="5507457" y="3932499"/>
            <a:ext cx="171556" cy="178525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 dirty="0"/>
          </a:p>
        </p:txBody>
      </p:sp>
      <p:sp>
        <p:nvSpPr>
          <p:cNvPr id="141" name="Ellipse 140">
            <a:extLst>
              <a:ext uri="{FF2B5EF4-FFF2-40B4-BE49-F238E27FC236}">
                <a16:creationId xmlns:a16="http://schemas.microsoft.com/office/drawing/2014/main" id="{A526B0E4-C9C7-4FF0-9F3D-C02E2A7F171C}"/>
              </a:ext>
            </a:extLst>
          </p:cNvPr>
          <p:cNvSpPr/>
          <p:nvPr/>
        </p:nvSpPr>
        <p:spPr>
          <a:xfrm>
            <a:off x="5907302" y="4416863"/>
            <a:ext cx="171556" cy="178525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 dirty="0"/>
          </a:p>
        </p:txBody>
      </p:sp>
      <p:sp>
        <p:nvSpPr>
          <p:cNvPr id="142" name="Ellipse 141">
            <a:extLst>
              <a:ext uri="{FF2B5EF4-FFF2-40B4-BE49-F238E27FC236}">
                <a16:creationId xmlns:a16="http://schemas.microsoft.com/office/drawing/2014/main" id="{DD645C72-88A2-4702-937F-407C8A6492DE}"/>
              </a:ext>
            </a:extLst>
          </p:cNvPr>
          <p:cNvSpPr/>
          <p:nvPr/>
        </p:nvSpPr>
        <p:spPr>
          <a:xfrm>
            <a:off x="6637759" y="4310925"/>
            <a:ext cx="171556" cy="178525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 dirty="0"/>
          </a:p>
        </p:txBody>
      </p:sp>
      <p:sp>
        <p:nvSpPr>
          <p:cNvPr id="145" name="Ellipse 144">
            <a:extLst>
              <a:ext uri="{FF2B5EF4-FFF2-40B4-BE49-F238E27FC236}">
                <a16:creationId xmlns:a16="http://schemas.microsoft.com/office/drawing/2014/main" id="{53530CF5-5729-4718-ADAD-3921DF0C9950}"/>
              </a:ext>
            </a:extLst>
          </p:cNvPr>
          <p:cNvSpPr/>
          <p:nvPr/>
        </p:nvSpPr>
        <p:spPr>
          <a:xfrm>
            <a:off x="7223777" y="3885409"/>
            <a:ext cx="171556" cy="178525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 dirty="0"/>
          </a:p>
        </p:txBody>
      </p:sp>
      <p:sp>
        <p:nvSpPr>
          <p:cNvPr id="146" name="Ellipse 145">
            <a:extLst>
              <a:ext uri="{FF2B5EF4-FFF2-40B4-BE49-F238E27FC236}">
                <a16:creationId xmlns:a16="http://schemas.microsoft.com/office/drawing/2014/main" id="{C8B1EE05-C401-4654-8F6C-BB9D6EF878E9}"/>
              </a:ext>
            </a:extLst>
          </p:cNvPr>
          <p:cNvSpPr/>
          <p:nvPr/>
        </p:nvSpPr>
        <p:spPr>
          <a:xfrm>
            <a:off x="6755073" y="3382918"/>
            <a:ext cx="171556" cy="178525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 dirty="0"/>
          </a:p>
        </p:txBody>
      </p:sp>
      <p:sp>
        <p:nvSpPr>
          <p:cNvPr id="147" name="Ellipse 146">
            <a:extLst>
              <a:ext uri="{FF2B5EF4-FFF2-40B4-BE49-F238E27FC236}">
                <a16:creationId xmlns:a16="http://schemas.microsoft.com/office/drawing/2014/main" id="{83267D25-ADAC-40A8-8FCF-78CC845ABCDD}"/>
              </a:ext>
            </a:extLst>
          </p:cNvPr>
          <p:cNvSpPr/>
          <p:nvPr/>
        </p:nvSpPr>
        <p:spPr>
          <a:xfrm>
            <a:off x="8360601" y="3117158"/>
            <a:ext cx="171556" cy="178525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 dirty="0"/>
          </a:p>
        </p:txBody>
      </p:sp>
      <p:sp>
        <p:nvSpPr>
          <p:cNvPr id="148" name="Ellipse 147">
            <a:extLst>
              <a:ext uri="{FF2B5EF4-FFF2-40B4-BE49-F238E27FC236}">
                <a16:creationId xmlns:a16="http://schemas.microsoft.com/office/drawing/2014/main" id="{6071EB40-FE31-40B1-A1E6-3856576A8B14}"/>
              </a:ext>
            </a:extLst>
          </p:cNvPr>
          <p:cNvSpPr/>
          <p:nvPr/>
        </p:nvSpPr>
        <p:spPr>
          <a:xfrm>
            <a:off x="7382612" y="5504978"/>
            <a:ext cx="171556" cy="178525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 dirty="0"/>
          </a:p>
        </p:txBody>
      </p:sp>
      <p:sp>
        <p:nvSpPr>
          <p:cNvPr id="149" name="Ellipse 148">
            <a:extLst>
              <a:ext uri="{FF2B5EF4-FFF2-40B4-BE49-F238E27FC236}">
                <a16:creationId xmlns:a16="http://schemas.microsoft.com/office/drawing/2014/main" id="{3FC93930-B2D6-47ED-B897-0D8F6FE404FF}"/>
              </a:ext>
            </a:extLst>
          </p:cNvPr>
          <p:cNvSpPr/>
          <p:nvPr/>
        </p:nvSpPr>
        <p:spPr>
          <a:xfrm>
            <a:off x="7673922" y="5470595"/>
            <a:ext cx="171556" cy="178525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 dirty="0"/>
          </a:p>
        </p:txBody>
      </p:sp>
      <p:sp>
        <p:nvSpPr>
          <p:cNvPr id="150" name="Ellipse 149">
            <a:extLst>
              <a:ext uri="{FF2B5EF4-FFF2-40B4-BE49-F238E27FC236}">
                <a16:creationId xmlns:a16="http://schemas.microsoft.com/office/drawing/2014/main" id="{AB95AAC5-3EA5-46E5-B173-E22544CC714F}"/>
              </a:ext>
            </a:extLst>
          </p:cNvPr>
          <p:cNvSpPr/>
          <p:nvPr/>
        </p:nvSpPr>
        <p:spPr>
          <a:xfrm>
            <a:off x="7916384" y="5895325"/>
            <a:ext cx="171556" cy="178525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 dirty="0"/>
          </a:p>
        </p:txBody>
      </p:sp>
      <p:sp>
        <p:nvSpPr>
          <p:cNvPr id="151" name="Ellipse 150">
            <a:extLst>
              <a:ext uri="{FF2B5EF4-FFF2-40B4-BE49-F238E27FC236}">
                <a16:creationId xmlns:a16="http://schemas.microsoft.com/office/drawing/2014/main" id="{E5D4E1F3-A950-49AE-8DF6-11BFB3086323}"/>
              </a:ext>
            </a:extLst>
          </p:cNvPr>
          <p:cNvSpPr/>
          <p:nvPr/>
        </p:nvSpPr>
        <p:spPr>
          <a:xfrm>
            <a:off x="7167084" y="5838056"/>
            <a:ext cx="171556" cy="178525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 dirty="0"/>
          </a:p>
        </p:txBody>
      </p:sp>
      <p:sp>
        <p:nvSpPr>
          <p:cNvPr id="152" name="Ellipse 151">
            <a:extLst>
              <a:ext uri="{FF2B5EF4-FFF2-40B4-BE49-F238E27FC236}">
                <a16:creationId xmlns:a16="http://schemas.microsoft.com/office/drawing/2014/main" id="{CBCB800E-779A-4945-9E10-DC986C61CA2A}"/>
              </a:ext>
            </a:extLst>
          </p:cNvPr>
          <p:cNvSpPr/>
          <p:nvPr/>
        </p:nvSpPr>
        <p:spPr>
          <a:xfrm>
            <a:off x="5693662" y="4955384"/>
            <a:ext cx="171556" cy="178525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 dirty="0"/>
          </a:p>
        </p:txBody>
      </p:sp>
      <p:sp>
        <p:nvSpPr>
          <p:cNvPr id="154" name="Ellipse 153">
            <a:extLst>
              <a:ext uri="{FF2B5EF4-FFF2-40B4-BE49-F238E27FC236}">
                <a16:creationId xmlns:a16="http://schemas.microsoft.com/office/drawing/2014/main" id="{1E062121-EB27-4001-AAAA-0125F37AA45E}"/>
              </a:ext>
            </a:extLst>
          </p:cNvPr>
          <p:cNvSpPr/>
          <p:nvPr/>
        </p:nvSpPr>
        <p:spPr>
          <a:xfrm>
            <a:off x="5922528" y="3882314"/>
            <a:ext cx="171556" cy="178525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 dirty="0"/>
          </a:p>
        </p:txBody>
      </p:sp>
      <p:sp>
        <p:nvSpPr>
          <p:cNvPr id="158" name="Ellipse 157">
            <a:extLst>
              <a:ext uri="{FF2B5EF4-FFF2-40B4-BE49-F238E27FC236}">
                <a16:creationId xmlns:a16="http://schemas.microsoft.com/office/drawing/2014/main" id="{469C60D1-1735-420F-A54D-E9D9C158B6AA}"/>
              </a:ext>
            </a:extLst>
          </p:cNvPr>
          <p:cNvSpPr/>
          <p:nvPr/>
        </p:nvSpPr>
        <p:spPr>
          <a:xfrm>
            <a:off x="8513441" y="3820375"/>
            <a:ext cx="171556" cy="178525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 dirty="0"/>
          </a:p>
        </p:txBody>
      </p:sp>
      <p:sp>
        <p:nvSpPr>
          <p:cNvPr id="44" name="Forme libre : forme 43">
            <a:extLst>
              <a:ext uri="{FF2B5EF4-FFF2-40B4-BE49-F238E27FC236}">
                <a16:creationId xmlns:a16="http://schemas.microsoft.com/office/drawing/2014/main" id="{CCB397EB-15E1-4635-A797-736F5A6B58B5}"/>
              </a:ext>
            </a:extLst>
          </p:cNvPr>
          <p:cNvSpPr/>
          <p:nvPr/>
        </p:nvSpPr>
        <p:spPr>
          <a:xfrm>
            <a:off x="6500554" y="2308574"/>
            <a:ext cx="230792" cy="288200"/>
          </a:xfrm>
          <a:custGeom>
            <a:avLst/>
            <a:gdLst>
              <a:gd name="connsiteX0" fmla="*/ 58996 w 230792"/>
              <a:gd name="connsiteY0" fmla="*/ 28226 h 288200"/>
              <a:gd name="connsiteX1" fmla="*/ 1846 w 230792"/>
              <a:gd name="connsiteY1" fmla="*/ 193326 h 288200"/>
              <a:gd name="connsiteX2" fmla="*/ 116146 w 230792"/>
              <a:gd name="connsiteY2" fmla="*/ 282226 h 288200"/>
              <a:gd name="connsiteX3" fmla="*/ 230446 w 230792"/>
              <a:gd name="connsiteY3" fmla="*/ 28226 h 288200"/>
              <a:gd name="connsiteX4" fmla="*/ 58996 w 230792"/>
              <a:gd name="connsiteY4" fmla="*/ 28226 h 288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0792" h="288200">
                <a:moveTo>
                  <a:pt x="58996" y="28226"/>
                </a:moveTo>
                <a:cubicBezTo>
                  <a:pt x="20896" y="55743"/>
                  <a:pt x="-7679" y="150993"/>
                  <a:pt x="1846" y="193326"/>
                </a:cubicBezTo>
                <a:cubicBezTo>
                  <a:pt x="11371" y="235659"/>
                  <a:pt x="78046" y="309743"/>
                  <a:pt x="116146" y="282226"/>
                </a:cubicBezTo>
                <a:cubicBezTo>
                  <a:pt x="154246" y="254709"/>
                  <a:pt x="236796" y="74793"/>
                  <a:pt x="230446" y="28226"/>
                </a:cubicBezTo>
                <a:cubicBezTo>
                  <a:pt x="224096" y="-18341"/>
                  <a:pt x="97096" y="709"/>
                  <a:pt x="58996" y="28226"/>
                </a:cubicBezTo>
                <a:close/>
              </a:path>
            </a:pathLst>
          </a:cu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45" name="Forme libre : forme 44">
            <a:extLst>
              <a:ext uri="{FF2B5EF4-FFF2-40B4-BE49-F238E27FC236}">
                <a16:creationId xmlns:a16="http://schemas.microsoft.com/office/drawing/2014/main" id="{8BC9294D-1FB7-4F63-9673-19D44D2C9548}"/>
              </a:ext>
            </a:extLst>
          </p:cNvPr>
          <p:cNvSpPr/>
          <p:nvPr/>
        </p:nvSpPr>
        <p:spPr>
          <a:xfrm>
            <a:off x="4412839" y="863498"/>
            <a:ext cx="343803" cy="288967"/>
          </a:xfrm>
          <a:custGeom>
            <a:avLst/>
            <a:gdLst>
              <a:gd name="connsiteX0" fmla="*/ 411 w 343803"/>
              <a:gd name="connsiteY0" fmla="*/ 6452 h 288967"/>
              <a:gd name="connsiteX1" fmla="*/ 140111 w 343803"/>
              <a:gd name="connsiteY1" fmla="*/ 152502 h 288967"/>
              <a:gd name="connsiteX2" fmla="*/ 140111 w 343803"/>
              <a:gd name="connsiteY2" fmla="*/ 279502 h 288967"/>
              <a:gd name="connsiteX3" fmla="*/ 343311 w 343803"/>
              <a:gd name="connsiteY3" fmla="*/ 254102 h 288967"/>
              <a:gd name="connsiteX4" fmla="*/ 190911 w 343803"/>
              <a:gd name="connsiteY4" fmla="*/ 50902 h 288967"/>
              <a:gd name="connsiteX5" fmla="*/ 411 w 343803"/>
              <a:gd name="connsiteY5" fmla="*/ 6452 h 288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43803" h="288967">
                <a:moveTo>
                  <a:pt x="411" y="6452"/>
                </a:moveTo>
                <a:cubicBezTo>
                  <a:pt x="-8056" y="23385"/>
                  <a:pt x="116828" y="106994"/>
                  <a:pt x="140111" y="152502"/>
                </a:cubicBezTo>
                <a:cubicBezTo>
                  <a:pt x="163394" y="198010"/>
                  <a:pt x="106244" y="262569"/>
                  <a:pt x="140111" y="279502"/>
                </a:cubicBezTo>
                <a:cubicBezTo>
                  <a:pt x="173978" y="296435"/>
                  <a:pt x="334844" y="292202"/>
                  <a:pt x="343311" y="254102"/>
                </a:cubicBezTo>
                <a:cubicBezTo>
                  <a:pt x="351778" y="216002"/>
                  <a:pt x="249119" y="95352"/>
                  <a:pt x="190911" y="50902"/>
                </a:cubicBezTo>
                <a:cubicBezTo>
                  <a:pt x="132703" y="6452"/>
                  <a:pt x="8878" y="-10481"/>
                  <a:pt x="411" y="6452"/>
                </a:cubicBezTo>
                <a:close/>
              </a:path>
            </a:pathLst>
          </a:cu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48" name="Forme libre : forme 47">
            <a:extLst>
              <a:ext uri="{FF2B5EF4-FFF2-40B4-BE49-F238E27FC236}">
                <a16:creationId xmlns:a16="http://schemas.microsoft.com/office/drawing/2014/main" id="{6C240DF6-8B77-4F27-8C06-CD7C19F27742}"/>
              </a:ext>
            </a:extLst>
          </p:cNvPr>
          <p:cNvSpPr/>
          <p:nvPr/>
        </p:nvSpPr>
        <p:spPr>
          <a:xfrm>
            <a:off x="4249657" y="1289318"/>
            <a:ext cx="253267" cy="276001"/>
          </a:xfrm>
          <a:custGeom>
            <a:avLst/>
            <a:gdLst>
              <a:gd name="connsiteX0" fmla="*/ 214393 w 253267"/>
              <a:gd name="connsiteY0" fmla="*/ 6082 h 276001"/>
              <a:gd name="connsiteX1" fmla="*/ 4843 w 253267"/>
              <a:gd name="connsiteY1" fmla="*/ 177532 h 276001"/>
              <a:gd name="connsiteX2" fmla="*/ 81043 w 253267"/>
              <a:gd name="connsiteY2" fmla="*/ 272782 h 276001"/>
              <a:gd name="connsiteX3" fmla="*/ 239793 w 253267"/>
              <a:gd name="connsiteY3" fmla="*/ 63232 h 276001"/>
              <a:gd name="connsiteX4" fmla="*/ 214393 w 253267"/>
              <a:gd name="connsiteY4" fmla="*/ 6082 h 2760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3267" h="276001">
                <a:moveTo>
                  <a:pt x="214393" y="6082"/>
                </a:moveTo>
                <a:cubicBezTo>
                  <a:pt x="175235" y="25132"/>
                  <a:pt x="27068" y="133082"/>
                  <a:pt x="4843" y="177532"/>
                </a:cubicBezTo>
                <a:cubicBezTo>
                  <a:pt x="-17382" y="221982"/>
                  <a:pt x="41885" y="291832"/>
                  <a:pt x="81043" y="272782"/>
                </a:cubicBezTo>
                <a:cubicBezTo>
                  <a:pt x="120201" y="253732"/>
                  <a:pt x="214393" y="111915"/>
                  <a:pt x="239793" y="63232"/>
                </a:cubicBezTo>
                <a:cubicBezTo>
                  <a:pt x="265193" y="14549"/>
                  <a:pt x="253551" y="-12968"/>
                  <a:pt x="214393" y="6082"/>
                </a:cubicBezTo>
                <a:close/>
              </a:path>
            </a:pathLst>
          </a:cu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49" name="Ellipse 48">
            <a:extLst>
              <a:ext uri="{FF2B5EF4-FFF2-40B4-BE49-F238E27FC236}">
                <a16:creationId xmlns:a16="http://schemas.microsoft.com/office/drawing/2014/main" id="{3BE43C5E-CB60-4DF6-BF8D-1F7B08DE447C}"/>
              </a:ext>
            </a:extLst>
          </p:cNvPr>
          <p:cNvSpPr/>
          <p:nvPr/>
        </p:nvSpPr>
        <p:spPr>
          <a:xfrm>
            <a:off x="4136919" y="2550299"/>
            <a:ext cx="171556" cy="178525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 dirty="0"/>
          </a:p>
        </p:txBody>
      </p:sp>
      <p:sp>
        <p:nvSpPr>
          <p:cNvPr id="134" name="Ellipse 133">
            <a:extLst>
              <a:ext uri="{FF2B5EF4-FFF2-40B4-BE49-F238E27FC236}">
                <a16:creationId xmlns:a16="http://schemas.microsoft.com/office/drawing/2014/main" id="{79FAEC76-CC53-4046-AC4F-3ECFA7712069}"/>
              </a:ext>
            </a:extLst>
          </p:cNvPr>
          <p:cNvSpPr/>
          <p:nvPr/>
        </p:nvSpPr>
        <p:spPr>
          <a:xfrm>
            <a:off x="3832179" y="3180625"/>
            <a:ext cx="171556" cy="178525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35" name="Ellipse 134">
            <a:extLst>
              <a:ext uri="{FF2B5EF4-FFF2-40B4-BE49-F238E27FC236}">
                <a16:creationId xmlns:a16="http://schemas.microsoft.com/office/drawing/2014/main" id="{868FDD6A-0BC8-48BB-B08D-518232B38DC5}"/>
              </a:ext>
            </a:extLst>
          </p:cNvPr>
          <p:cNvSpPr/>
          <p:nvPr/>
        </p:nvSpPr>
        <p:spPr>
          <a:xfrm>
            <a:off x="3368775" y="3085740"/>
            <a:ext cx="171556" cy="178525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53" name="Ellipse 152">
            <a:extLst>
              <a:ext uri="{FF2B5EF4-FFF2-40B4-BE49-F238E27FC236}">
                <a16:creationId xmlns:a16="http://schemas.microsoft.com/office/drawing/2014/main" id="{754EF94E-34E9-4F1D-A4E7-7121236E611C}"/>
              </a:ext>
            </a:extLst>
          </p:cNvPr>
          <p:cNvSpPr/>
          <p:nvPr/>
        </p:nvSpPr>
        <p:spPr>
          <a:xfrm>
            <a:off x="4721761" y="3321792"/>
            <a:ext cx="171556" cy="178525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 dirty="0"/>
          </a:p>
        </p:txBody>
      </p:sp>
      <p:sp>
        <p:nvSpPr>
          <p:cNvPr id="155" name="Ellipse 154">
            <a:extLst>
              <a:ext uri="{FF2B5EF4-FFF2-40B4-BE49-F238E27FC236}">
                <a16:creationId xmlns:a16="http://schemas.microsoft.com/office/drawing/2014/main" id="{CAEAB748-22B3-4873-AC84-BC2840E2E31C}"/>
              </a:ext>
            </a:extLst>
          </p:cNvPr>
          <p:cNvSpPr/>
          <p:nvPr/>
        </p:nvSpPr>
        <p:spPr>
          <a:xfrm>
            <a:off x="4647630" y="1633437"/>
            <a:ext cx="171556" cy="178525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 dirty="0"/>
          </a:p>
        </p:txBody>
      </p:sp>
      <p:sp>
        <p:nvSpPr>
          <p:cNvPr id="156" name="Ellipse 155">
            <a:extLst>
              <a:ext uri="{FF2B5EF4-FFF2-40B4-BE49-F238E27FC236}">
                <a16:creationId xmlns:a16="http://schemas.microsoft.com/office/drawing/2014/main" id="{2FDC3F36-56B3-4A82-92B8-75955F71C18E}"/>
              </a:ext>
            </a:extLst>
          </p:cNvPr>
          <p:cNvSpPr/>
          <p:nvPr/>
        </p:nvSpPr>
        <p:spPr>
          <a:xfrm>
            <a:off x="5211626" y="871592"/>
            <a:ext cx="171556" cy="178525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 dirty="0"/>
          </a:p>
        </p:txBody>
      </p:sp>
      <p:sp>
        <p:nvSpPr>
          <p:cNvPr id="157" name="Ellipse 156">
            <a:extLst>
              <a:ext uri="{FF2B5EF4-FFF2-40B4-BE49-F238E27FC236}">
                <a16:creationId xmlns:a16="http://schemas.microsoft.com/office/drawing/2014/main" id="{B3226957-5CB1-4257-879F-2C12AB12355E}"/>
              </a:ext>
            </a:extLst>
          </p:cNvPr>
          <p:cNvSpPr/>
          <p:nvPr/>
        </p:nvSpPr>
        <p:spPr>
          <a:xfrm>
            <a:off x="5235902" y="1054157"/>
            <a:ext cx="171556" cy="178525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 dirty="0"/>
          </a:p>
        </p:txBody>
      </p:sp>
      <p:sp>
        <p:nvSpPr>
          <p:cNvPr id="159" name="Ellipse 158">
            <a:extLst>
              <a:ext uri="{FF2B5EF4-FFF2-40B4-BE49-F238E27FC236}">
                <a16:creationId xmlns:a16="http://schemas.microsoft.com/office/drawing/2014/main" id="{42C81125-3FB0-4517-AF79-E958C076769F}"/>
              </a:ext>
            </a:extLst>
          </p:cNvPr>
          <p:cNvSpPr/>
          <p:nvPr/>
        </p:nvSpPr>
        <p:spPr>
          <a:xfrm>
            <a:off x="5413528" y="2537185"/>
            <a:ext cx="171556" cy="178525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 dirty="0"/>
          </a:p>
        </p:txBody>
      </p:sp>
      <p:sp>
        <p:nvSpPr>
          <p:cNvPr id="160" name="Ellipse 159">
            <a:extLst>
              <a:ext uri="{FF2B5EF4-FFF2-40B4-BE49-F238E27FC236}">
                <a16:creationId xmlns:a16="http://schemas.microsoft.com/office/drawing/2014/main" id="{46531A8C-55E1-4604-B514-84231C2E29B3}"/>
              </a:ext>
            </a:extLst>
          </p:cNvPr>
          <p:cNvSpPr/>
          <p:nvPr/>
        </p:nvSpPr>
        <p:spPr>
          <a:xfrm>
            <a:off x="5458561" y="2704095"/>
            <a:ext cx="171556" cy="178525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 dirty="0"/>
          </a:p>
        </p:txBody>
      </p:sp>
      <p:sp>
        <p:nvSpPr>
          <p:cNvPr id="161" name="Ellipse 160">
            <a:extLst>
              <a:ext uri="{FF2B5EF4-FFF2-40B4-BE49-F238E27FC236}">
                <a16:creationId xmlns:a16="http://schemas.microsoft.com/office/drawing/2014/main" id="{DC099E91-AC81-4361-92B7-FE9D2440BB5B}"/>
              </a:ext>
            </a:extLst>
          </p:cNvPr>
          <p:cNvSpPr/>
          <p:nvPr/>
        </p:nvSpPr>
        <p:spPr>
          <a:xfrm>
            <a:off x="7569772" y="1059732"/>
            <a:ext cx="171556" cy="178525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 dirty="0"/>
          </a:p>
        </p:txBody>
      </p:sp>
      <p:sp>
        <p:nvSpPr>
          <p:cNvPr id="162" name="Ellipse 161">
            <a:extLst>
              <a:ext uri="{FF2B5EF4-FFF2-40B4-BE49-F238E27FC236}">
                <a16:creationId xmlns:a16="http://schemas.microsoft.com/office/drawing/2014/main" id="{7D7C1EEC-D816-4CB3-A927-64DCB4F380C0}"/>
              </a:ext>
            </a:extLst>
          </p:cNvPr>
          <p:cNvSpPr/>
          <p:nvPr/>
        </p:nvSpPr>
        <p:spPr>
          <a:xfrm>
            <a:off x="7673922" y="1421145"/>
            <a:ext cx="171556" cy="178525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 dirty="0"/>
          </a:p>
        </p:txBody>
      </p:sp>
      <p:sp>
        <p:nvSpPr>
          <p:cNvPr id="163" name="Ellipse 162">
            <a:extLst>
              <a:ext uri="{FF2B5EF4-FFF2-40B4-BE49-F238E27FC236}">
                <a16:creationId xmlns:a16="http://schemas.microsoft.com/office/drawing/2014/main" id="{D3A3E8E2-748E-46A4-AA9F-65FAF7A36133}"/>
              </a:ext>
            </a:extLst>
          </p:cNvPr>
          <p:cNvSpPr/>
          <p:nvPr/>
        </p:nvSpPr>
        <p:spPr>
          <a:xfrm>
            <a:off x="7245559" y="1608900"/>
            <a:ext cx="190932" cy="219761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 dirty="0"/>
          </a:p>
        </p:txBody>
      </p:sp>
      <p:sp>
        <p:nvSpPr>
          <p:cNvPr id="164" name="Ellipse 163">
            <a:extLst>
              <a:ext uri="{FF2B5EF4-FFF2-40B4-BE49-F238E27FC236}">
                <a16:creationId xmlns:a16="http://schemas.microsoft.com/office/drawing/2014/main" id="{D64EF548-3F25-4FAB-876B-C133A8AA3B4E}"/>
              </a:ext>
            </a:extLst>
          </p:cNvPr>
          <p:cNvSpPr/>
          <p:nvPr/>
        </p:nvSpPr>
        <p:spPr>
          <a:xfrm>
            <a:off x="6922869" y="1771897"/>
            <a:ext cx="190932" cy="219761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 dirty="0"/>
          </a:p>
        </p:txBody>
      </p:sp>
      <p:sp>
        <p:nvSpPr>
          <p:cNvPr id="41" name="Forme libre : forme 40">
            <a:extLst>
              <a:ext uri="{FF2B5EF4-FFF2-40B4-BE49-F238E27FC236}">
                <a16:creationId xmlns:a16="http://schemas.microsoft.com/office/drawing/2014/main" id="{F36AD489-0347-43C6-A2D2-AB71DAAA2022}"/>
              </a:ext>
            </a:extLst>
          </p:cNvPr>
          <p:cNvSpPr/>
          <p:nvPr/>
        </p:nvSpPr>
        <p:spPr>
          <a:xfrm>
            <a:off x="5523413" y="788575"/>
            <a:ext cx="326612" cy="326937"/>
          </a:xfrm>
          <a:custGeom>
            <a:avLst/>
            <a:gdLst>
              <a:gd name="connsiteX0" fmla="*/ 1087 w 326612"/>
              <a:gd name="connsiteY0" fmla="*/ 106775 h 326937"/>
              <a:gd name="connsiteX1" fmla="*/ 143962 w 326612"/>
              <a:gd name="connsiteY1" fmla="*/ 325850 h 326937"/>
              <a:gd name="connsiteX2" fmla="*/ 324937 w 326612"/>
              <a:gd name="connsiteY2" fmla="*/ 182975 h 326937"/>
              <a:gd name="connsiteX3" fmla="*/ 220162 w 326612"/>
              <a:gd name="connsiteY3" fmla="*/ 2000 h 326937"/>
              <a:gd name="connsiteX4" fmla="*/ 1087 w 326612"/>
              <a:gd name="connsiteY4" fmla="*/ 106775 h 3269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26612" h="326937">
                <a:moveTo>
                  <a:pt x="1087" y="106775"/>
                </a:moveTo>
                <a:cubicBezTo>
                  <a:pt x="-11613" y="160750"/>
                  <a:pt x="89987" y="313150"/>
                  <a:pt x="143962" y="325850"/>
                </a:cubicBezTo>
                <a:cubicBezTo>
                  <a:pt x="197937" y="338550"/>
                  <a:pt x="312237" y="236950"/>
                  <a:pt x="324937" y="182975"/>
                </a:cubicBezTo>
                <a:cubicBezTo>
                  <a:pt x="337637" y="129000"/>
                  <a:pt x="275725" y="16287"/>
                  <a:pt x="220162" y="2000"/>
                </a:cubicBezTo>
                <a:cubicBezTo>
                  <a:pt x="164600" y="-12288"/>
                  <a:pt x="13787" y="52800"/>
                  <a:pt x="1087" y="106775"/>
                </a:cubicBezTo>
                <a:close/>
              </a:path>
            </a:pathLst>
          </a:cu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36" name="Ellipse 135">
            <a:extLst>
              <a:ext uri="{FF2B5EF4-FFF2-40B4-BE49-F238E27FC236}">
                <a16:creationId xmlns:a16="http://schemas.microsoft.com/office/drawing/2014/main" id="{E5216397-1926-4A5D-AFBB-9B6D93351AB8}"/>
              </a:ext>
            </a:extLst>
          </p:cNvPr>
          <p:cNvSpPr/>
          <p:nvPr/>
        </p:nvSpPr>
        <p:spPr>
          <a:xfrm>
            <a:off x="3572825" y="2645548"/>
            <a:ext cx="171556" cy="178525"/>
          </a:xfrm>
          <a:prstGeom prst="ellipse">
            <a:avLst/>
          </a:prstGeom>
          <a:solidFill>
            <a:schemeClr val="accent1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39" name="Ellipse 138">
            <a:extLst>
              <a:ext uri="{FF2B5EF4-FFF2-40B4-BE49-F238E27FC236}">
                <a16:creationId xmlns:a16="http://schemas.microsoft.com/office/drawing/2014/main" id="{1DD4365C-1770-4D22-AC67-8BA86F02097F}"/>
              </a:ext>
            </a:extLst>
          </p:cNvPr>
          <p:cNvSpPr/>
          <p:nvPr/>
        </p:nvSpPr>
        <p:spPr>
          <a:xfrm>
            <a:off x="3101289" y="2724150"/>
            <a:ext cx="171556" cy="178525"/>
          </a:xfrm>
          <a:prstGeom prst="ellipse">
            <a:avLst/>
          </a:prstGeom>
          <a:solidFill>
            <a:schemeClr val="accent1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 dirty="0"/>
          </a:p>
        </p:txBody>
      </p:sp>
      <p:sp>
        <p:nvSpPr>
          <p:cNvPr id="43" name="Forme libre : forme 42">
            <a:extLst>
              <a:ext uri="{FF2B5EF4-FFF2-40B4-BE49-F238E27FC236}">
                <a16:creationId xmlns:a16="http://schemas.microsoft.com/office/drawing/2014/main" id="{392E784A-9929-49A3-9780-2286B47AD5E9}"/>
              </a:ext>
            </a:extLst>
          </p:cNvPr>
          <p:cNvSpPr/>
          <p:nvPr/>
        </p:nvSpPr>
        <p:spPr>
          <a:xfrm>
            <a:off x="7175403" y="1043896"/>
            <a:ext cx="379145" cy="490074"/>
          </a:xfrm>
          <a:custGeom>
            <a:avLst/>
            <a:gdLst>
              <a:gd name="connsiteX0" fmla="*/ 15972 w 379145"/>
              <a:gd name="connsiteY0" fmla="*/ 127679 h 490074"/>
              <a:gd name="connsiteX1" fmla="*/ 25497 w 379145"/>
              <a:gd name="connsiteY1" fmla="*/ 337229 h 490074"/>
              <a:gd name="connsiteX2" fmla="*/ 130272 w 379145"/>
              <a:gd name="connsiteY2" fmla="*/ 489629 h 490074"/>
              <a:gd name="connsiteX3" fmla="*/ 377922 w 379145"/>
              <a:gd name="connsiteY3" fmla="*/ 289604 h 490074"/>
              <a:gd name="connsiteX4" fmla="*/ 215997 w 379145"/>
              <a:gd name="connsiteY4" fmla="*/ 3854 h 490074"/>
              <a:gd name="connsiteX5" fmla="*/ 15972 w 379145"/>
              <a:gd name="connsiteY5" fmla="*/ 127679 h 490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79145" h="490074">
                <a:moveTo>
                  <a:pt x="15972" y="127679"/>
                </a:moveTo>
                <a:cubicBezTo>
                  <a:pt x="-15778" y="183241"/>
                  <a:pt x="6447" y="276904"/>
                  <a:pt x="25497" y="337229"/>
                </a:cubicBezTo>
                <a:cubicBezTo>
                  <a:pt x="44547" y="397554"/>
                  <a:pt x="71535" y="497567"/>
                  <a:pt x="130272" y="489629"/>
                </a:cubicBezTo>
                <a:cubicBezTo>
                  <a:pt x="189010" y="481692"/>
                  <a:pt x="363635" y="370567"/>
                  <a:pt x="377922" y="289604"/>
                </a:cubicBezTo>
                <a:cubicBezTo>
                  <a:pt x="392210" y="208642"/>
                  <a:pt x="277909" y="27666"/>
                  <a:pt x="215997" y="3854"/>
                </a:cubicBezTo>
                <a:cubicBezTo>
                  <a:pt x="154085" y="-19958"/>
                  <a:pt x="47722" y="72117"/>
                  <a:pt x="15972" y="127679"/>
                </a:cubicBezTo>
                <a:close/>
              </a:path>
            </a:pathLst>
          </a:custGeom>
          <a:solidFill>
            <a:schemeClr val="accent5">
              <a:lumMod val="40000"/>
              <a:lumOff val="60000"/>
            </a:schemeClr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68" name="Forme libre : forme 67">
            <a:extLst>
              <a:ext uri="{FF2B5EF4-FFF2-40B4-BE49-F238E27FC236}">
                <a16:creationId xmlns:a16="http://schemas.microsoft.com/office/drawing/2014/main" id="{7FAF1BF5-6E05-4940-84E8-D9AADD0ADE45}"/>
              </a:ext>
            </a:extLst>
          </p:cNvPr>
          <p:cNvSpPr/>
          <p:nvPr/>
        </p:nvSpPr>
        <p:spPr>
          <a:xfrm>
            <a:off x="6000750" y="5937250"/>
            <a:ext cx="1225550" cy="736600"/>
          </a:xfrm>
          <a:custGeom>
            <a:avLst/>
            <a:gdLst>
              <a:gd name="connsiteX0" fmla="*/ 1225550 w 1225550"/>
              <a:gd name="connsiteY0" fmla="*/ 0 h 736600"/>
              <a:gd name="connsiteX1" fmla="*/ 1168400 w 1225550"/>
              <a:gd name="connsiteY1" fmla="*/ 139700 h 736600"/>
              <a:gd name="connsiteX2" fmla="*/ 895350 w 1225550"/>
              <a:gd name="connsiteY2" fmla="*/ 304800 h 736600"/>
              <a:gd name="connsiteX3" fmla="*/ 698500 w 1225550"/>
              <a:gd name="connsiteY3" fmla="*/ 431800 h 736600"/>
              <a:gd name="connsiteX4" fmla="*/ 558800 w 1225550"/>
              <a:gd name="connsiteY4" fmla="*/ 514350 h 736600"/>
              <a:gd name="connsiteX5" fmla="*/ 203200 w 1225550"/>
              <a:gd name="connsiteY5" fmla="*/ 603250 h 736600"/>
              <a:gd name="connsiteX6" fmla="*/ 0 w 1225550"/>
              <a:gd name="connsiteY6" fmla="*/ 736600 h 736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25550" h="736600">
                <a:moveTo>
                  <a:pt x="1225550" y="0"/>
                </a:moveTo>
                <a:cubicBezTo>
                  <a:pt x="1224491" y="44450"/>
                  <a:pt x="1223433" y="88900"/>
                  <a:pt x="1168400" y="139700"/>
                </a:cubicBezTo>
                <a:cubicBezTo>
                  <a:pt x="1113367" y="190500"/>
                  <a:pt x="973667" y="256117"/>
                  <a:pt x="895350" y="304800"/>
                </a:cubicBezTo>
                <a:cubicBezTo>
                  <a:pt x="817033" y="353483"/>
                  <a:pt x="754592" y="396875"/>
                  <a:pt x="698500" y="431800"/>
                </a:cubicBezTo>
                <a:cubicBezTo>
                  <a:pt x="642408" y="466725"/>
                  <a:pt x="641350" y="485775"/>
                  <a:pt x="558800" y="514350"/>
                </a:cubicBezTo>
                <a:cubicBezTo>
                  <a:pt x="476250" y="542925"/>
                  <a:pt x="296333" y="566208"/>
                  <a:pt x="203200" y="603250"/>
                </a:cubicBezTo>
                <a:cubicBezTo>
                  <a:pt x="110067" y="640292"/>
                  <a:pt x="55033" y="688446"/>
                  <a:pt x="0" y="73660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01" name="Forme libre : forme 100">
            <a:extLst>
              <a:ext uri="{FF2B5EF4-FFF2-40B4-BE49-F238E27FC236}">
                <a16:creationId xmlns:a16="http://schemas.microsoft.com/office/drawing/2014/main" id="{34B8AFA0-6F98-48E0-93A6-64C1B0491879}"/>
              </a:ext>
            </a:extLst>
          </p:cNvPr>
          <p:cNvSpPr/>
          <p:nvPr/>
        </p:nvSpPr>
        <p:spPr>
          <a:xfrm>
            <a:off x="4674683" y="3069491"/>
            <a:ext cx="685800" cy="736600"/>
          </a:xfrm>
          <a:custGeom>
            <a:avLst/>
            <a:gdLst>
              <a:gd name="connsiteX0" fmla="*/ 685800 w 685800"/>
              <a:gd name="connsiteY0" fmla="*/ 0 h 736600"/>
              <a:gd name="connsiteX1" fmla="*/ 568325 w 685800"/>
              <a:gd name="connsiteY1" fmla="*/ 82550 h 736600"/>
              <a:gd name="connsiteX2" fmla="*/ 454025 w 685800"/>
              <a:gd name="connsiteY2" fmla="*/ 206375 h 736600"/>
              <a:gd name="connsiteX3" fmla="*/ 314325 w 685800"/>
              <a:gd name="connsiteY3" fmla="*/ 342900 h 736600"/>
              <a:gd name="connsiteX4" fmla="*/ 0 w 685800"/>
              <a:gd name="connsiteY4" fmla="*/ 736600 h 736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85800" h="736600">
                <a:moveTo>
                  <a:pt x="685800" y="0"/>
                </a:moveTo>
                <a:cubicBezTo>
                  <a:pt x="646377" y="24077"/>
                  <a:pt x="606954" y="48154"/>
                  <a:pt x="568325" y="82550"/>
                </a:cubicBezTo>
                <a:cubicBezTo>
                  <a:pt x="529696" y="116946"/>
                  <a:pt x="496358" y="162983"/>
                  <a:pt x="454025" y="206375"/>
                </a:cubicBezTo>
                <a:cubicBezTo>
                  <a:pt x="411692" y="249767"/>
                  <a:pt x="389996" y="254529"/>
                  <a:pt x="314325" y="342900"/>
                </a:cubicBezTo>
                <a:cubicBezTo>
                  <a:pt x="238654" y="431271"/>
                  <a:pt x="119327" y="583935"/>
                  <a:pt x="0" y="73660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3" name="Forme libre : forme 22">
            <a:extLst>
              <a:ext uri="{FF2B5EF4-FFF2-40B4-BE49-F238E27FC236}">
                <a16:creationId xmlns:a16="http://schemas.microsoft.com/office/drawing/2014/main" id="{BE29AF4F-A639-4285-A35D-CAB5EA08D5F0}"/>
              </a:ext>
            </a:extLst>
          </p:cNvPr>
          <p:cNvSpPr/>
          <p:nvPr/>
        </p:nvSpPr>
        <p:spPr>
          <a:xfrm>
            <a:off x="5880100" y="508000"/>
            <a:ext cx="425269" cy="4140200"/>
          </a:xfrm>
          <a:custGeom>
            <a:avLst/>
            <a:gdLst>
              <a:gd name="connsiteX0" fmla="*/ 0 w 425269"/>
              <a:gd name="connsiteY0" fmla="*/ 0 h 4140200"/>
              <a:gd name="connsiteX1" fmla="*/ 76200 w 425269"/>
              <a:gd name="connsiteY1" fmla="*/ 222250 h 4140200"/>
              <a:gd name="connsiteX2" fmla="*/ 254000 w 425269"/>
              <a:gd name="connsiteY2" fmla="*/ 412750 h 4140200"/>
              <a:gd name="connsiteX3" fmla="*/ 412750 w 425269"/>
              <a:gd name="connsiteY3" fmla="*/ 869950 h 4140200"/>
              <a:gd name="connsiteX4" fmla="*/ 406400 w 425269"/>
              <a:gd name="connsiteY4" fmla="*/ 1104900 h 4140200"/>
              <a:gd name="connsiteX5" fmla="*/ 336550 w 425269"/>
              <a:gd name="connsiteY5" fmla="*/ 1822450 h 4140200"/>
              <a:gd name="connsiteX6" fmla="*/ 177800 w 425269"/>
              <a:gd name="connsiteY6" fmla="*/ 2457450 h 4140200"/>
              <a:gd name="connsiteX7" fmla="*/ 146050 w 425269"/>
              <a:gd name="connsiteY7" fmla="*/ 2870200 h 4140200"/>
              <a:gd name="connsiteX8" fmla="*/ 95250 w 425269"/>
              <a:gd name="connsiteY8" fmla="*/ 3441700 h 4140200"/>
              <a:gd name="connsiteX9" fmla="*/ 44450 w 425269"/>
              <a:gd name="connsiteY9" fmla="*/ 3752850 h 4140200"/>
              <a:gd name="connsiteX10" fmla="*/ 107950 w 425269"/>
              <a:gd name="connsiteY10" fmla="*/ 4006850 h 4140200"/>
              <a:gd name="connsiteX11" fmla="*/ 279400 w 425269"/>
              <a:gd name="connsiteY11" fmla="*/ 4140200 h 4140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425269" h="4140200">
                <a:moveTo>
                  <a:pt x="0" y="0"/>
                </a:moveTo>
                <a:cubicBezTo>
                  <a:pt x="16933" y="76729"/>
                  <a:pt x="33867" y="153458"/>
                  <a:pt x="76200" y="222250"/>
                </a:cubicBezTo>
                <a:cubicBezTo>
                  <a:pt x="118533" y="291042"/>
                  <a:pt x="197908" y="304800"/>
                  <a:pt x="254000" y="412750"/>
                </a:cubicBezTo>
                <a:cubicBezTo>
                  <a:pt x="310092" y="520700"/>
                  <a:pt x="387350" y="754592"/>
                  <a:pt x="412750" y="869950"/>
                </a:cubicBezTo>
                <a:cubicBezTo>
                  <a:pt x="438150" y="985308"/>
                  <a:pt x="419100" y="946150"/>
                  <a:pt x="406400" y="1104900"/>
                </a:cubicBezTo>
                <a:cubicBezTo>
                  <a:pt x="393700" y="1263650"/>
                  <a:pt x="374650" y="1597025"/>
                  <a:pt x="336550" y="1822450"/>
                </a:cubicBezTo>
                <a:cubicBezTo>
                  <a:pt x="298450" y="2047875"/>
                  <a:pt x="209550" y="2282825"/>
                  <a:pt x="177800" y="2457450"/>
                </a:cubicBezTo>
                <a:cubicBezTo>
                  <a:pt x="146050" y="2632075"/>
                  <a:pt x="159808" y="2706158"/>
                  <a:pt x="146050" y="2870200"/>
                </a:cubicBezTo>
                <a:cubicBezTo>
                  <a:pt x="132292" y="3034242"/>
                  <a:pt x="112183" y="3294592"/>
                  <a:pt x="95250" y="3441700"/>
                </a:cubicBezTo>
                <a:cubicBezTo>
                  <a:pt x="78317" y="3588808"/>
                  <a:pt x="42333" y="3658658"/>
                  <a:pt x="44450" y="3752850"/>
                </a:cubicBezTo>
                <a:cubicBezTo>
                  <a:pt x="46567" y="3847042"/>
                  <a:pt x="68792" y="3942292"/>
                  <a:pt x="107950" y="4006850"/>
                </a:cubicBezTo>
                <a:cubicBezTo>
                  <a:pt x="147108" y="4071408"/>
                  <a:pt x="213254" y="4105804"/>
                  <a:pt x="279400" y="414020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7" name="Forme libre : forme 26">
            <a:extLst>
              <a:ext uri="{FF2B5EF4-FFF2-40B4-BE49-F238E27FC236}">
                <a16:creationId xmlns:a16="http://schemas.microsoft.com/office/drawing/2014/main" id="{70578F58-BED1-43CB-8B6A-FE860FD8A450}"/>
              </a:ext>
            </a:extLst>
          </p:cNvPr>
          <p:cNvSpPr/>
          <p:nvPr/>
        </p:nvSpPr>
        <p:spPr>
          <a:xfrm>
            <a:off x="3594100" y="1279024"/>
            <a:ext cx="2565400" cy="1323241"/>
          </a:xfrm>
          <a:custGeom>
            <a:avLst/>
            <a:gdLst>
              <a:gd name="connsiteX0" fmla="*/ 0 w 2565400"/>
              <a:gd name="connsiteY0" fmla="*/ 346576 h 1323241"/>
              <a:gd name="connsiteX1" fmla="*/ 476250 w 2565400"/>
              <a:gd name="connsiteY1" fmla="*/ 54476 h 1323241"/>
              <a:gd name="connsiteX2" fmla="*/ 933450 w 2565400"/>
              <a:gd name="connsiteY2" fmla="*/ 3676 h 1323241"/>
              <a:gd name="connsiteX3" fmla="*/ 838200 w 2565400"/>
              <a:gd name="connsiteY3" fmla="*/ 105276 h 1323241"/>
              <a:gd name="connsiteX4" fmla="*/ 901700 w 2565400"/>
              <a:gd name="connsiteY4" fmla="*/ 238626 h 1323241"/>
              <a:gd name="connsiteX5" fmla="*/ 1079500 w 2565400"/>
              <a:gd name="connsiteY5" fmla="*/ 454526 h 1323241"/>
              <a:gd name="connsiteX6" fmla="*/ 1193800 w 2565400"/>
              <a:gd name="connsiteY6" fmla="*/ 606926 h 1323241"/>
              <a:gd name="connsiteX7" fmla="*/ 1282700 w 2565400"/>
              <a:gd name="connsiteY7" fmla="*/ 670426 h 1323241"/>
              <a:gd name="connsiteX8" fmla="*/ 1397000 w 2565400"/>
              <a:gd name="connsiteY8" fmla="*/ 886326 h 1323241"/>
              <a:gd name="connsiteX9" fmla="*/ 1638300 w 2565400"/>
              <a:gd name="connsiteY9" fmla="*/ 759326 h 1323241"/>
              <a:gd name="connsiteX10" fmla="*/ 1974850 w 2565400"/>
              <a:gd name="connsiteY10" fmla="*/ 695826 h 1323241"/>
              <a:gd name="connsiteX11" fmla="*/ 1974850 w 2565400"/>
              <a:gd name="connsiteY11" fmla="*/ 829176 h 1323241"/>
              <a:gd name="connsiteX12" fmla="*/ 2000250 w 2565400"/>
              <a:gd name="connsiteY12" fmla="*/ 892676 h 1323241"/>
              <a:gd name="connsiteX13" fmla="*/ 2190750 w 2565400"/>
              <a:gd name="connsiteY13" fmla="*/ 1019676 h 1323241"/>
              <a:gd name="connsiteX14" fmla="*/ 2311400 w 2565400"/>
              <a:gd name="connsiteY14" fmla="*/ 1203826 h 1323241"/>
              <a:gd name="connsiteX15" fmla="*/ 2482850 w 2565400"/>
              <a:gd name="connsiteY15" fmla="*/ 1318126 h 1323241"/>
              <a:gd name="connsiteX16" fmla="*/ 2565400 w 2565400"/>
              <a:gd name="connsiteY16" fmla="*/ 1292726 h 13232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2565400" h="1323241">
                <a:moveTo>
                  <a:pt x="0" y="346576"/>
                </a:moveTo>
                <a:cubicBezTo>
                  <a:pt x="160337" y="229101"/>
                  <a:pt x="320675" y="111626"/>
                  <a:pt x="476250" y="54476"/>
                </a:cubicBezTo>
                <a:cubicBezTo>
                  <a:pt x="631825" y="-2674"/>
                  <a:pt x="873125" y="-4791"/>
                  <a:pt x="933450" y="3676"/>
                </a:cubicBezTo>
                <a:cubicBezTo>
                  <a:pt x="993775" y="12143"/>
                  <a:pt x="843492" y="66118"/>
                  <a:pt x="838200" y="105276"/>
                </a:cubicBezTo>
                <a:cubicBezTo>
                  <a:pt x="832908" y="144434"/>
                  <a:pt x="861483" y="180418"/>
                  <a:pt x="901700" y="238626"/>
                </a:cubicBezTo>
                <a:cubicBezTo>
                  <a:pt x="941917" y="296834"/>
                  <a:pt x="1030817" y="393143"/>
                  <a:pt x="1079500" y="454526"/>
                </a:cubicBezTo>
                <a:cubicBezTo>
                  <a:pt x="1128183" y="515909"/>
                  <a:pt x="1159933" y="570943"/>
                  <a:pt x="1193800" y="606926"/>
                </a:cubicBezTo>
                <a:cubicBezTo>
                  <a:pt x="1227667" y="642909"/>
                  <a:pt x="1248833" y="623860"/>
                  <a:pt x="1282700" y="670426"/>
                </a:cubicBezTo>
                <a:cubicBezTo>
                  <a:pt x="1316567" y="716992"/>
                  <a:pt x="1337733" y="871509"/>
                  <a:pt x="1397000" y="886326"/>
                </a:cubicBezTo>
                <a:cubicBezTo>
                  <a:pt x="1456267" y="901143"/>
                  <a:pt x="1541992" y="791076"/>
                  <a:pt x="1638300" y="759326"/>
                </a:cubicBezTo>
                <a:cubicBezTo>
                  <a:pt x="1734608" y="727576"/>
                  <a:pt x="1918758" y="684184"/>
                  <a:pt x="1974850" y="695826"/>
                </a:cubicBezTo>
                <a:cubicBezTo>
                  <a:pt x="2030942" y="707468"/>
                  <a:pt x="1970617" y="796368"/>
                  <a:pt x="1974850" y="829176"/>
                </a:cubicBezTo>
                <a:cubicBezTo>
                  <a:pt x="1979083" y="861984"/>
                  <a:pt x="1964267" y="860926"/>
                  <a:pt x="2000250" y="892676"/>
                </a:cubicBezTo>
                <a:cubicBezTo>
                  <a:pt x="2036233" y="924426"/>
                  <a:pt x="2138892" y="967818"/>
                  <a:pt x="2190750" y="1019676"/>
                </a:cubicBezTo>
                <a:cubicBezTo>
                  <a:pt x="2242608" y="1071534"/>
                  <a:pt x="2262717" y="1154084"/>
                  <a:pt x="2311400" y="1203826"/>
                </a:cubicBezTo>
                <a:cubicBezTo>
                  <a:pt x="2360083" y="1253568"/>
                  <a:pt x="2440517" y="1303309"/>
                  <a:pt x="2482850" y="1318126"/>
                </a:cubicBezTo>
                <a:cubicBezTo>
                  <a:pt x="2525183" y="1332943"/>
                  <a:pt x="2545291" y="1312834"/>
                  <a:pt x="2565400" y="1292726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9" name="Forme libre : forme 28">
            <a:extLst>
              <a:ext uri="{FF2B5EF4-FFF2-40B4-BE49-F238E27FC236}">
                <a16:creationId xmlns:a16="http://schemas.microsoft.com/office/drawing/2014/main" id="{F48755D4-E52D-451E-A862-7FE36C952EA0}"/>
              </a:ext>
            </a:extLst>
          </p:cNvPr>
          <p:cNvSpPr/>
          <p:nvPr/>
        </p:nvSpPr>
        <p:spPr>
          <a:xfrm>
            <a:off x="4527550" y="1098550"/>
            <a:ext cx="101600" cy="171450"/>
          </a:xfrm>
          <a:custGeom>
            <a:avLst/>
            <a:gdLst>
              <a:gd name="connsiteX0" fmla="*/ 101600 w 101600"/>
              <a:gd name="connsiteY0" fmla="*/ 0 h 171450"/>
              <a:gd name="connsiteX1" fmla="*/ 50800 w 101600"/>
              <a:gd name="connsiteY1" fmla="*/ 127000 h 171450"/>
              <a:gd name="connsiteX2" fmla="*/ 0 w 101600"/>
              <a:gd name="connsiteY2" fmla="*/ 171450 h 171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1600" h="171450">
                <a:moveTo>
                  <a:pt x="101600" y="0"/>
                </a:moveTo>
                <a:cubicBezTo>
                  <a:pt x="84666" y="49212"/>
                  <a:pt x="67733" y="98425"/>
                  <a:pt x="50800" y="127000"/>
                </a:cubicBezTo>
                <a:cubicBezTo>
                  <a:pt x="33867" y="155575"/>
                  <a:pt x="16933" y="163512"/>
                  <a:pt x="0" y="17145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0" name="Forme libre : forme 29">
            <a:extLst>
              <a:ext uri="{FF2B5EF4-FFF2-40B4-BE49-F238E27FC236}">
                <a16:creationId xmlns:a16="http://schemas.microsoft.com/office/drawing/2014/main" id="{DDA203F8-C9E1-4AFD-B1A6-58AF2240B747}"/>
              </a:ext>
            </a:extLst>
          </p:cNvPr>
          <p:cNvSpPr/>
          <p:nvPr/>
        </p:nvSpPr>
        <p:spPr>
          <a:xfrm>
            <a:off x="3016250" y="2482850"/>
            <a:ext cx="1377950" cy="711200"/>
          </a:xfrm>
          <a:custGeom>
            <a:avLst/>
            <a:gdLst>
              <a:gd name="connsiteX0" fmla="*/ 1377950 w 1377950"/>
              <a:gd name="connsiteY0" fmla="*/ 0 h 711200"/>
              <a:gd name="connsiteX1" fmla="*/ 1295400 w 1377950"/>
              <a:gd name="connsiteY1" fmla="*/ 101600 h 711200"/>
              <a:gd name="connsiteX2" fmla="*/ 996950 w 1377950"/>
              <a:gd name="connsiteY2" fmla="*/ 209550 h 711200"/>
              <a:gd name="connsiteX3" fmla="*/ 730250 w 1377950"/>
              <a:gd name="connsiteY3" fmla="*/ 508000 h 711200"/>
              <a:gd name="connsiteX4" fmla="*/ 469900 w 1377950"/>
              <a:gd name="connsiteY4" fmla="*/ 577850 h 711200"/>
              <a:gd name="connsiteX5" fmla="*/ 247650 w 1377950"/>
              <a:gd name="connsiteY5" fmla="*/ 679450 h 711200"/>
              <a:gd name="connsiteX6" fmla="*/ 0 w 1377950"/>
              <a:gd name="connsiteY6" fmla="*/ 711200 h 711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377950" h="711200">
                <a:moveTo>
                  <a:pt x="1377950" y="0"/>
                </a:moveTo>
                <a:cubicBezTo>
                  <a:pt x="1368425" y="33337"/>
                  <a:pt x="1358900" y="66675"/>
                  <a:pt x="1295400" y="101600"/>
                </a:cubicBezTo>
                <a:cubicBezTo>
                  <a:pt x="1231900" y="136525"/>
                  <a:pt x="1091142" y="141817"/>
                  <a:pt x="996950" y="209550"/>
                </a:cubicBezTo>
                <a:cubicBezTo>
                  <a:pt x="902758" y="277283"/>
                  <a:pt x="818092" y="446617"/>
                  <a:pt x="730250" y="508000"/>
                </a:cubicBezTo>
                <a:cubicBezTo>
                  <a:pt x="642408" y="569383"/>
                  <a:pt x="550333" y="549275"/>
                  <a:pt x="469900" y="577850"/>
                </a:cubicBezTo>
                <a:cubicBezTo>
                  <a:pt x="389467" y="606425"/>
                  <a:pt x="325967" y="657225"/>
                  <a:pt x="247650" y="679450"/>
                </a:cubicBezTo>
                <a:cubicBezTo>
                  <a:pt x="169333" y="701675"/>
                  <a:pt x="84666" y="706437"/>
                  <a:pt x="0" y="71120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3" name="Forme libre : forme 32">
            <a:extLst>
              <a:ext uri="{FF2B5EF4-FFF2-40B4-BE49-F238E27FC236}">
                <a16:creationId xmlns:a16="http://schemas.microsoft.com/office/drawing/2014/main" id="{FF0BF8AA-3094-4C50-B547-95E6ECEA66B7}"/>
              </a:ext>
            </a:extLst>
          </p:cNvPr>
          <p:cNvSpPr/>
          <p:nvPr/>
        </p:nvSpPr>
        <p:spPr>
          <a:xfrm>
            <a:off x="5092700" y="5222875"/>
            <a:ext cx="949325" cy="958850"/>
          </a:xfrm>
          <a:custGeom>
            <a:avLst/>
            <a:gdLst>
              <a:gd name="connsiteX0" fmla="*/ 733425 w 733425"/>
              <a:gd name="connsiteY0" fmla="*/ 0 h 841375"/>
              <a:gd name="connsiteX1" fmla="*/ 695325 w 733425"/>
              <a:gd name="connsiteY1" fmla="*/ 111125 h 841375"/>
              <a:gd name="connsiteX2" fmla="*/ 619125 w 733425"/>
              <a:gd name="connsiteY2" fmla="*/ 231775 h 841375"/>
              <a:gd name="connsiteX3" fmla="*/ 377825 w 733425"/>
              <a:gd name="connsiteY3" fmla="*/ 323850 h 841375"/>
              <a:gd name="connsiteX4" fmla="*/ 190500 w 733425"/>
              <a:gd name="connsiteY4" fmla="*/ 571500 h 841375"/>
              <a:gd name="connsiteX5" fmla="*/ 222250 w 733425"/>
              <a:gd name="connsiteY5" fmla="*/ 603250 h 841375"/>
              <a:gd name="connsiteX6" fmla="*/ 196850 w 733425"/>
              <a:gd name="connsiteY6" fmla="*/ 654050 h 841375"/>
              <a:gd name="connsiteX7" fmla="*/ 212725 w 733425"/>
              <a:gd name="connsiteY7" fmla="*/ 708025 h 841375"/>
              <a:gd name="connsiteX8" fmla="*/ 123825 w 733425"/>
              <a:gd name="connsiteY8" fmla="*/ 771525 h 841375"/>
              <a:gd name="connsiteX9" fmla="*/ 0 w 733425"/>
              <a:gd name="connsiteY9" fmla="*/ 841375 h 841375"/>
              <a:gd name="connsiteX0" fmla="*/ 939800 w 939800"/>
              <a:gd name="connsiteY0" fmla="*/ 0 h 949325"/>
              <a:gd name="connsiteX1" fmla="*/ 901700 w 939800"/>
              <a:gd name="connsiteY1" fmla="*/ 111125 h 949325"/>
              <a:gd name="connsiteX2" fmla="*/ 825500 w 939800"/>
              <a:gd name="connsiteY2" fmla="*/ 231775 h 949325"/>
              <a:gd name="connsiteX3" fmla="*/ 584200 w 939800"/>
              <a:gd name="connsiteY3" fmla="*/ 323850 h 949325"/>
              <a:gd name="connsiteX4" fmla="*/ 396875 w 939800"/>
              <a:gd name="connsiteY4" fmla="*/ 571500 h 949325"/>
              <a:gd name="connsiteX5" fmla="*/ 428625 w 939800"/>
              <a:gd name="connsiteY5" fmla="*/ 603250 h 949325"/>
              <a:gd name="connsiteX6" fmla="*/ 403225 w 939800"/>
              <a:gd name="connsiteY6" fmla="*/ 654050 h 949325"/>
              <a:gd name="connsiteX7" fmla="*/ 419100 w 939800"/>
              <a:gd name="connsiteY7" fmla="*/ 708025 h 949325"/>
              <a:gd name="connsiteX8" fmla="*/ 330200 w 939800"/>
              <a:gd name="connsiteY8" fmla="*/ 771525 h 949325"/>
              <a:gd name="connsiteX9" fmla="*/ 0 w 939800"/>
              <a:gd name="connsiteY9" fmla="*/ 949325 h 949325"/>
              <a:gd name="connsiteX0" fmla="*/ 949325 w 949325"/>
              <a:gd name="connsiteY0" fmla="*/ 0 h 958850"/>
              <a:gd name="connsiteX1" fmla="*/ 901700 w 949325"/>
              <a:gd name="connsiteY1" fmla="*/ 120650 h 958850"/>
              <a:gd name="connsiteX2" fmla="*/ 825500 w 949325"/>
              <a:gd name="connsiteY2" fmla="*/ 241300 h 958850"/>
              <a:gd name="connsiteX3" fmla="*/ 584200 w 949325"/>
              <a:gd name="connsiteY3" fmla="*/ 333375 h 958850"/>
              <a:gd name="connsiteX4" fmla="*/ 396875 w 949325"/>
              <a:gd name="connsiteY4" fmla="*/ 581025 h 958850"/>
              <a:gd name="connsiteX5" fmla="*/ 428625 w 949325"/>
              <a:gd name="connsiteY5" fmla="*/ 612775 h 958850"/>
              <a:gd name="connsiteX6" fmla="*/ 403225 w 949325"/>
              <a:gd name="connsiteY6" fmla="*/ 663575 h 958850"/>
              <a:gd name="connsiteX7" fmla="*/ 419100 w 949325"/>
              <a:gd name="connsiteY7" fmla="*/ 717550 h 958850"/>
              <a:gd name="connsiteX8" fmla="*/ 330200 w 949325"/>
              <a:gd name="connsiteY8" fmla="*/ 781050 h 958850"/>
              <a:gd name="connsiteX9" fmla="*/ 0 w 949325"/>
              <a:gd name="connsiteY9" fmla="*/ 958850 h 958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949325" h="958850">
                <a:moveTo>
                  <a:pt x="949325" y="0"/>
                </a:moveTo>
                <a:cubicBezTo>
                  <a:pt x="939800" y="36248"/>
                  <a:pt x="922337" y="80434"/>
                  <a:pt x="901700" y="120650"/>
                </a:cubicBezTo>
                <a:cubicBezTo>
                  <a:pt x="881063" y="160866"/>
                  <a:pt x="878417" y="205846"/>
                  <a:pt x="825500" y="241300"/>
                </a:cubicBezTo>
                <a:cubicBezTo>
                  <a:pt x="772583" y="276754"/>
                  <a:pt x="655637" y="276754"/>
                  <a:pt x="584200" y="333375"/>
                </a:cubicBezTo>
                <a:cubicBezTo>
                  <a:pt x="512762" y="389996"/>
                  <a:pt x="422804" y="534458"/>
                  <a:pt x="396875" y="581025"/>
                </a:cubicBezTo>
                <a:cubicBezTo>
                  <a:pt x="370946" y="627592"/>
                  <a:pt x="427567" y="599017"/>
                  <a:pt x="428625" y="612775"/>
                </a:cubicBezTo>
                <a:cubicBezTo>
                  <a:pt x="429683" y="626533"/>
                  <a:pt x="404812" y="646113"/>
                  <a:pt x="403225" y="663575"/>
                </a:cubicBezTo>
                <a:cubicBezTo>
                  <a:pt x="401638" y="681037"/>
                  <a:pt x="431271" y="697971"/>
                  <a:pt x="419100" y="717550"/>
                </a:cubicBezTo>
                <a:cubicBezTo>
                  <a:pt x="406929" y="737129"/>
                  <a:pt x="365654" y="758825"/>
                  <a:pt x="330200" y="781050"/>
                </a:cubicBezTo>
                <a:cubicBezTo>
                  <a:pt x="294746" y="803275"/>
                  <a:pt x="44185" y="935037"/>
                  <a:pt x="0" y="95885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4" name="Forme libre : forme 3">
            <a:extLst>
              <a:ext uri="{FF2B5EF4-FFF2-40B4-BE49-F238E27FC236}">
                <a16:creationId xmlns:a16="http://schemas.microsoft.com/office/drawing/2014/main" id="{9785E986-7D90-49DA-8C7B-6E217AE16429}"/>
              </a:ext>
            </a:extLst>
          </p:cNvPr>
          <p:cNvSpPr/>
          <p:nvPr/>
        </p:nvSpPr>
        <p:spPr>
          <a:xfrm>
            <a:off x="9458297" y="1866900"/>
            <a:ext cx="218196" cy="3594735"/>
          </a:xfrm>
          <a:custGeom>
            <a:avLst/>
            <a:gdLst>
              <a:gd name="connsiteX0" fmla="*/ 57178 w 214952"/>
              <a:gd name="connsiteY0" fmla="*/ 0 h 3152775"/>
              <a:gd name="connsiteX1" fmla="*/ 19078 w 214952"/>
              <a:gd name="connsiteY1" fmla="*/ 762000 h 3152775"/>
              <a:gd name="connsiteX2" fmla="*/ 19078 w 214952"/>
              <a:gd name="connsiteY2" fmla="*/ 1000125 h 3152775"/>
              <a:gd name="connsiteX3" fmla="*/ 76228 w 214952"/>
              <a:gd name="connsiteY3" fmla="*/ 1285875 h 3152775"/>
              <a:gd name="connsiteX4" fmla="*/ 76228 w 214952"/>
              <a:gd name="connsiteY4" fmla="*/ 1647825 h 3152775"/>
              <a:gd name="connsiteX5" fmla="*/ 28 w 214952"/>
              <a:gd name="connsiteY5" fmla="*/ 2057400 h 3152775"/>
              <a:gd name="connsiteX6" fmla="*/ 85753 w 214952"/>
              <a:gd name="connsiteY6" fmla="*/ 2314575 h 3152775"/>
              <a:gd name="connsiteX7" fmla="*/ 209578 w 214952"/>
              <a:gd name="connsiteY7" fmla="*/ 2505075 h 3152775"/>
              <a:gd name="connsiteX8" fmla="*/ 181003 w 214952"/>
              <a:gd name="connsiteY8" fmla="*/ 3152775 h 3152775"/>
              <a:gd name="connsiteX0" fmla="*/ 57178 w 218196"/>
              <a:gd name="connsiteY0" fmla="*/ 0 h 3541395"/>
              <a:gd name="connsiteX1" fmla="*/ 19078 w 218196"/>
              <a:gd name="connsiteY1" fmla="*/ 762000 h 3541395"/>
              <a:gd name="connsiteX2" fmla="*/ 19078 w 218196"/>
              <a:gd name="connsiteY2" fmla="*/ 1000125 h 3541395"/>
              <a:gd name="connsiteX3" fmla="*/ 76228 w 218196"/>
              <a:gd name="connsiteY3" fmla="*/ 1285875 h 3541395"/>
              <a:gd name="connsiteX4" fmla="*/ 76228 w 218196"/>
              <a:gd name="connsiteY4" fmla="*/ 1647825 h 3541395"/>
              <a:gd name="connsiteX5" fmla="*/ 28 w 218196"/>
              <a:gd name="connsiteY5" fmla="*/ 2057400 h 3541395"/>
              <a:gd name="connsiteX6" fmla="*/ 85753 w 218196"/>
              <a:gd name="connsiteY6" fmla="*/ 2314575 h 3541395"/>
              <a:gd name="connsiteX7" fmla="*/ 209578 w 218196"/>
              <a:gd name="connsiteY7" fmla="*/ 2505075 h 3541395"/>
              <a:gd name="connsiteX8" fmla="*/ 196243 w 218196"/>
              <a:gd name="connsiteY8" fmla="*/ 3541395 h 3541395"/>
              <a:gd name="connsiteX0" fmla="*/ 57178 w 218196"/>
              <a:gd name="connsiteY0" fmla="*/ 0 h 3594735"/>
              <a:gd name="connsiteX1" fmla="*/ 19078 w 218196"/>
              <a:gd name="connsiteY1" fmla="*/ 762000 h 3594735"/>
              <a:gd name="connsiteX2" fmla="*/ 19078 w 218196"/>
              <a:gd name="connsiteY2" fmla="*/ 1000125 h 3594735"/>
              <a:gd name="connsiteX3" fmla="*/ 76228 w 218196"/>
              <a:gd name="connsiteY3" fmla="*/ 1285875 h 3594735"/>
              <a:gd name="connsiteX4" fmla="*/ 76228 w 218196"/>
              <a:gd name="connsiteY4" fmla="*/ 1647825 h 3594735"/>
              <a:gd name="connsiteX5" fmla="*/ 28 w 218196"/>
              <a:gd name="connsiteY5" fmla="*/ 2057400 h 3594735"/>
              <a:gd name="connsiteX6" fmla="*/ 85753 w 218196"/>
              <a:gd name="connsiteY6" fmla="*/ 2314575 h 3594735"/>
              <a:gd name="connsiteX7" fmla="*/ 209578 w 218196"/>
              <a:gd name="connsiteY7" fmla="*/ 2505075 h 3594735"/>
              <a:gd name="connsiteX8" fmla="*/ 196243 w 218196"/>
              <a:gd name="connsiteY8" fmla="*/ 3594735 h 35947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18196" h="3594735">
                <a:moveTo>
                  <a:pt x="57178" y="0"/>
                </a:moveTo>
                <a:cubicBezTo>
                  <a:pt x="41303" y="297656"/>
                  <a:pt x="25428" y="595313"/>
                  <a:pt x="19078" y="762000"/>
                </a:cubicBezTo>
                <a:cubicBezTo>
                  <a:pt x="12728" y="928688"/>
                  <a:pt x="9553" y="912813"/>
                  <a:pt x="19078" y="1000125"/>
                </a:cubicBezTo>
                <a:cubicBezTo>
                  <a:pt x="28603" y="1087437"/>
                  <a:pt x="66703" y="1177925"/>
                  <a:pt x="76228" y="1285875"/>
                </a:cubicBezTo>
                <a:cubicBezTo>
                  <a:pt x="85753" y="1393825"/>
                  <a:pt x="88928" y="1519238"/>
                  <a:pt x="76228" y="1647825"/>
                </a:cubicBezTo>
                <a:cubicBezTo>
                  <a:pt x="63528" y="1776412"/>
                  <a:pt x="-1560" y="1946275"/>
                  <a:pt x="28" y="2057400"/>
                </a:cubicBezTo>
                <a:cubicBezTo>
                  <a:pt x="1615" y="2168525"/>
                  <a:pt x="50828" y="2239963"/>
                  <a:pt x="85753" y="2314575"/>
                </a:cubicBezTo>
                <a:cubicBezTo>
                  <a:pt x="120678" y="2389187"/>
                  <a:pt x="193703" y="2365375"/>
                  <a:pt x="209578" y="2505075"/>
                </a:cubicBezTo>
                <a:cubicBezTo>
                  <a:pt x="225453" y="2644775"/>
                  <a:pt x="218468" y="3340735"/>
                  <a:pt x="196243" y="3594735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7" name="Forme libre : forme 6">
            <a:extLst>
              <a:ext uri="{FF2B5EF4-FFF2-40B4-BE49-F238E27FC236}">
                <a16:creationId xmlns:a16="http://schemas.microsoft.com/office/drawing/2014/main" id="{DE2091A2-893D-4FD9-B5DC-08FAAC12AD69}"/>
              </a:ext>
            </a:extLst>
          </p:cNvPr>
          <p:cNvSpPr/>
          <p:nvPr/>
        </p:nvSpPr>
        <p:spPr>
          <a:xfrm>
            <a:off x="4667250" y="1800225"/>
            <a:ext cx="3514743" cy="3819524"/>
          </a:xfrm>
          <a:custGeom>
            <a:avLst/>
            <a:gdLst>
              <a:gd name="connsiteX0" fmla="*/ 0 w 4103757"/>
              <a:gd name="connsiteY0" fmla="*/ 3510562 h 3510562"/>
              <a:gd name="connsiteX1" fmla="*/ 228600 w 4103757"/>
              <a:gd name="connsiteY1" fmla="*/ 3215287 h 3510562"/>
              <a:gd name="connsiteX2" fmla="*/ 400050 w 4103757"/>
              <a:gd name="connsiteY2" fmla="*/ 3053362 h 3510562"/>
              <a:gd name="connsiteX3" fmla="*/ 923925 w 4103757"/>
              <a:gd name="connsiteY3" fmla="*/ 2748562 h 3510562"/>
              <a:gd name="connsiteX4" fmla="*/ 1162050 w 4103757"/>
              <a:gd name="connsiteY4" fmla="*/ 2691412 h 3510562"/>
              <a:gd name="connsiteX5" fmla="*/ 1533525 w 4103757"/>
              <a:gd name="connsiteY5" fmla="*/ 2500912 h 3510562"/>
              <a:gd name="connsiteX6" fmla="*/ 1638300 w 4103757"/>
              <a:gd name="connsiteY6" fmla="*/ 2110387 h 3510562"/>
              <a:gd name="connsiteX7" fmla="*/ 1838325 w 4103757"/>
              <a:gd name="connsiteY7" fmla="*/ 1719862 h 3510562"/>
              <a:gd name="connsiteX8" fmla="*/ 2190750 w 4103757"/>
              <a:gd name="connsiteY8" fmla="*/ 1291237 h 3510562"/>
              <a:gd name="connsiteX9" fmla="*/ 2381250 w 4103757"/>
              <a:gd name="connsiteY9" fmla="*/ 976912 h 3510562"/>
              <a:gd name="connsiteX10" fmla="*/ 2705100 w 4103757"/>
              <a:gd name="connsiteY10" fmla="*/ 795937 h 3510562"/>
              <a:gd name="connsiteX11" fmla="*/ 3181350 w 4103757"/>
              <a:gd name="connsiteY11" fmla="*/ 405412 h 3510562"/>
              <a:gd name="connsiteX12" fmla="*/ 3371850 w 4103757"/>
              <a:gd name="connsiteY12" fmla="*/ 110137 h 3510562"/>
              <a:gd name="connsiteX0" fmla="*/ 0 w 3181350"/>
              <a:gd name="connsiteY0" fmla="*/ 3105150 h 3105150"/>
              <a:gd name="connsiteX1" fmla="*/ 228600 w 3181350"/>
              <a:gd name="connsiteY1" fmla="*/ 2809875 h 3105150"/>
              <a:gd name="connsiteX2" fmla="*/ 400050 w 3181350"/>
              <a:gd name="connsiteY2" fmla="*/ 2647950 h 3105150"/>
              <a:gd name="connsiteX3" fmla="*/ 923925 w 3181350"/>
              <a:gd name="connsiteY3" fmla="*/ 2343150 h 3105150"/>
              <a:gd name="connsiteX4" fmla="*/ 1162050 w 3181350"/>
              <a:gd name="connsiteY4" fmla="*/ 2286000 h 3105150"/>
              <a:gd name="connsiteX5" fmla="*/ 1533525 w 3181350"/>
              <a:gd name="connsiteY5" fmla="*/ 2095500 h 3105150"/>
              <a:gd name="connsiteX6" fmla="*/ 1638300 w 3181350"/>
              <a:gd name="connsiteY6" fmla="*/ 1704975 h 3105150"/>
              <a:gd name="connsiteX7" fmla="*/ 1838325 w 3181350"/>
              <a:gd name="connsiteY7" fmla="*/ 1314450 h 3105150"/>
              <a:gd name="connsiteX8" fmla="*/ 2190750 w 3181350"/>
              <a:gd name="connsiteY8" fmla="*/ 885825 h 3105150"/>
              <a:gd name="connsiteX9" fmla="*/ 2381250 w 3181350"/>
              <a:gd name="connsiteY9" fmla="*/ 571500 h 3105150"/>
              <a:gd name="connsiteX10" fmla="*/ 2705100 w 3181350"/>
              <a:gd name="connsiteY10" fmla="*/ 390525 h 3105150"/>
              <a:gd name="connsiteX11" fmla="*/ 3181350 w 3181350"/>
              <a:gd name="connsiteY11" fmla="*/ 0 h 3105150"/>
              <a:gd name="connsiteX0" fmla="*/ 0 w 3181350"/>
              <a:gd name="connsiteY0" fmla="*/ 3105150 h 3105150"/>
              <a:gd name="connsiteX1" fmla="*/ 228600 w 3181350"/>
              <a:gd name="connsiteY1" fmla="*/ 2809875 h 3105150"/>
              <a:gd name="connsiteX2" fmla="*/ 400050 w 3181350"/>
              <a:gd name="connsiteY2" fmla="*/ 2647950 h 3105150"/>
              <a:gd name="connsiteX3" fmla="*/ 923925 w 3181350"/>
              <a:gd name="connsiteY3" fmla="*/ 2343150 h 3105150"/>
              <a:gd name="connsiteX4" fmla="*/ 1162050 w 3181350"/>
              <a:gd name="connsiteY4" fmla="*/ 2286000 h 3105150"/>
              <a:gd name="connsiteX5" fmla="*/ 1533525 w 3181350"/>
              <a:gd name="connsiteY5" fmla="*/ 2095500 h 3105150"/>
              <a:gd name="connsiteX6" fmla="*/ 1638300 w 3181350"/>
              <a:gd name="connsiteY6" fmla="*/ 1704975 h 3105150"/>
              <a:gd name="connsiteX7" fmla="*/ 1838325 w 3181350"/>
              <a:gd name="connsiteY7" fmla="*/ 1314450 h 3105150"/>
              <a:gd name="connsiteX8" fmla="*/ 2190750 w 3181350"/>
              <a:gd name="connsiteY8" fmla="*/ 885825 h 3105150"/>
              <a:gd name="connsiteX9" fmla="*/ 2381250 w 3181350"/>
              <a:gd name="connsiteY9" fmla="*/ 571500 h 3105150"/>
              <a:gd name="connsiteX10" fmla="*/ 2705100 w 3181350"/>
              <a:gd name="connsiteY10" fmla="*/ 390525 h 3105150"/>
              <a:gd name="connsiteX11" fmla="*/ 3181350 w 3181350"/>
              <a:gd name="connsiteY11" fmla="*/ 0 h 3105150"/>
              <a:gd name="connsiteX12" fmla="*/ 3181350 w 3181350"/>
              <a:gd name="connsiteY12" fmla="*/ 0 h 3105150"/>
              <a:gd name="connsiteX0" fmla="*/ 0 w 3333750"/>
              <a:gd name="connsiteY0" fmla="*/ 3305175 h 3305175"/>
              <a:gd name="connsiteX1" fmla="*/ 228600 w 3333750"/>
              <a:gd name="connsiteY1" fmla="*/ 3009900 h 3305175"/>
              <a:gd name="connsiteX2" fmla="*/ 400050 w 3333750"/>
              <a:gd name="connsiteY2" fmla="*/ 2847975 h 3305175"/>
              <a:gd name="connsiteX3" fmla="*/ 923925 w 3333750"/>
              <a:gd name="connsiteY3" fmla="*/ 2543175 h 3305175"/>
              <a:gd name="connsiteX4" fmla="*/ 1162050 w 3333750"/>
              <a:gd name="connsiteY4" fmla="*/ 2486025 h 3305175"/>
              <a:gd name="connsiteX5" fmla="*/ 1533525 w 3333750"/>
              <a:gd name="connsiteY5" fmla="*/ 2295525 h 3305175"/>
              <a:gd name="connsiteX6" fmla="*/ 1638300 w 3333750"/>
              <a:gd name="connsiteY6" fmla="*/ 1905000 h 3305175"/>
              <a:gd name="connsiteX7" fmla="*/ 1838325 w 3333750"/>
              <a:gd name="connsiteY7" fmla="*/ 1514475 h 3305175"/>
              <a:gd name="connsiteX8" fmla="*/ 2190750 w 3333750"/>
              <a:gd name="connsiteY8" fmla="*/ 1085850 h 3305175"/>
              <a:gd name="connsiteX9" fmla="*/ 2381250 w 3333750"/>
              <a:gd name="connsiteY9" fmla="*/ 771525 h 3305175"/>
              <a:gd name="connsiteX10" fmla="*/ 2705100 w 3333750"/>
              <a:gd name="connsiteY10" fmla="*/ 590550 h 3305175"/>
              <a:gd name="connsiteX11" fmla="*/ 3181350 w 3333750"/>
              <a:gd name="connsiteY11" fmla="*/ 200025 h 3305175"/>
              <a:gd name="connsiteX12" fmla="*/ 3333750 w 3333750"/>
              <a:gd name="connsiteY12" fmla="*/ 0 h 3305175"/>
              <a:gd name="connsiteX0" fmla="*/ 0 w 3342637"/>
              <a:gd name="connsiteY0" fmla="*/ 3323045 h 3323045"/>
              <a:gd name="connsiteX1" fmla="*/ 228600 w 3342637"/>
              <a:gd name="connsiteY1" fmla="*/ 3027770 h 3323045"/>
              <a:gd name="connsiteX2" fmla="*/ 400050 w 3342637"/>
              <a:gd name="connsiteY2" fmla="*/ 2865845 h 3323045"/>
              <a:gd name="connsiteX3" fmla="*/ 923925 w 3342637"/>
              <a:gd name="connsiteY3" fmla="*/ 2561045 h 3323045"/>
              <a:gd name="connsiteX4" fmla="*/ 1162050 w 3342637"/>
              <a:gd name="connsiteY4" fmla="*/ 2503895 h 3323045"/>
              <a:gd name="connsiteX5" fmla="*/ 1533525 w 3342637"/>
              <a:gd name="connsiteY5" fmla="*/ 2313395 h 3323045"/>
              <a:gd name="connsiteX6" fmla="*/ 1638300 w 3342637"/>
              <a:gd name="connsiteY6" fmla="*/ 1922870 h 3323045"/>
              <a:gd name="connsiteX7" fmla="*/ 1838325 w 3342637"/>
              <a:gd name="connsiteY7" fmla="*/ 1532345 h 3323045"/>
              <a:gd name="connsiteX8" fmla="*/ 2190750 w 3342637"/>
              <a:gd name="connsiteY8" fmla="*/ 1103720 h 3323045"/>
              <a:gd name="connsiteX9" fmla="*/ 2381250 w 3342637"/>
              <a:gd name="connsiteY9" fmla="*/ 789395 h 3323045"/>
              <a:gd name="connsiteX10" fmla="*/ 2705100 w 3342637"/>
              <a:gd name="connsiteY10" fmla="*/ 608420 h 3323045"/>
              <a:gd name="connsiteX11" fmla="*/ 3181350 w 3342637"/>
              <a:gd name="connsiteY11" fmla="*/ 217895 h 3323045"/>
              <a:gd name="connsiteX12" fmla="*/ 3333750 w 3342637"/>
              <a:gd name="connsiteY12" fmla="*/ 17870 h 3323045"/>
              <a:gd name="connsiteX13" fmla="*/ 3324225 w 3342637"/>
              <a:gd name="connsiteY13" fmla="*/ 8346 h 3323045"/>
              <a:gd name="connsiteX0" fmla="*/ 0 w 3514743"/>
              <a:gd name="connsiteY0" fmla="*/ 3819524 h 3819524"/>
              <a:gd name="connsiteX1" fmla="*/ 228600 w 3514743"/>
              <a:gd name="connsiteY1" fmla="*/ 3524249 h 3819524"/>
              <a:gd name="connsiteX2" fmla="*/ 400050 w 3514743"/>
              <a:gd name="connsiteY2" fmla="*/ 3362324 h 3819524"/>
              <a:gd name="connsiteX3" fmla="*/ 923925 w 3514743"/>
              <a:gd name="connsiteY3" fmla="*/ 3057524 h 3819524"/>
              <a:gd name="connsiteX4" fmla="*/ 1162050 w 3514743"/>
              <a:gd name="connsiteY4" fmla="*/ 3000374 h 3819524"/>
              <a:gd name="connsiteX5" fmla="*/ 1533525 w 3514743"/>
              <a:gd name="connsiteY5" fmla="*/ 2809874 h 3819524"/>
              <a:gd name="connsiteX6" fmla="*/ 1638300 w 3514743"/>
              <a:gd name="connsiteY6" fmla="*/ 2419349 h 3819524"/>
              <a:gd name="connsiteX7" fmla="*/ 1838325 w 3514743"/>
              <a:gd name="connsiteY7" fmla="*/ 2028824 h 3819524"/>
              <a:gd name="connsiteX8" fmla="*/ 2190750 w 3514743"/>
              <a:gd name="connsiteY8" fmla="*/ 1600199 h 3819524"/>
              <a:gd name="connsiteX9" fmla="*/ 2381250 w 3514743"/>
              <a:gd name="connsiteY9" fmla="*/ 1285874 h 3819524"/>
              <a:gd name="connsiteX10" fmla="*/ 2705100 w 3514743"/>
              <a:gd name="connsiteY10" fmla="*/ 1104899 h 3819524"/>
              <a:gd name="connsiteX11" fmla="*/ 3181350 w 3514743"/>
              <a:gd name="connsiteY11" fmla="*/ 714374 h 3819524"/>
              <a:gd name="connsiteX12" fmla="*/ 3333750 w 3514743"/>
              <a:gd name="connsiteY12" fmla="*/ 514349 h 3819524"/>
              <a:gd name="connsiteX13" fmla="*/ 3514725 w 3514743"/>
              <a:gd name="connsiteY13" fmla="*/ 0 h 38195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3514743" h="3819524">
                <a:moveTo>
                  <a:pt x="0" y="3819524"/>
                </a:moveTo>
                <a:cubicBezTo>
                  <a:pt x="80962" y="3709986"/>
                  <a:pt x="161925" y="3600449"/>
                  <a:pt x="228600" y="3524249"/>
                </a:cubicBezTo>
                <a:cubicBezTo>
                  <a:pt x="295275" y="3448049"/>
                  <a:pt x="284163" y="3440111"/>
                  <a:pt x="400050" y="3362324"/>
                </a:cubicBezTo>
                <a:cubicBezTo>
                  <a:pt x="515937" y="3284537"/>
                  <a:pt x="796925" y="3117849"/>
                  <a:pt x="923925" y="3057524"/>
                </a:cubicBezTo>
                <a:cubicBezTo>
                  <a:pt x="1050925" y="2997199"/>
                  <a:pt x="1060450" y="3041649"/>
                  <a:pt x="1162050" y="3000374"/>
                </a:cubicBezTo>
                <a:cubicBezTo>
                  <a:pt x="1263650" y="2959099"/>
                  <a:pt x="1454150" y="2906712"/>
                  <a:pt x="1533525" y="2809874"/>
                </a:cubicBezTo>
                <a:cubicBezTo>
                  <a:pt x="1612900" y="2713036"/>
                  <a:pt x="1587500" y="2549524"/>
                  <a:pt x="1638300" y="2419349"/>
                </a:cubicBezTo>
                <a:cubicBezTo>
                  <a:pt x="1689100" y="2289174"/>
                  <a:pt x="1746250" y="2165349"/>
                  <a:pt x="1838325" y="2028824"/>
                </a:cubicBezTo>
                <a:cubicBezTo>
                  <a:pt x="1930400" y="1892299"/>
                  <a:pt x="2100262" y="1724024"/>
                  <a:pt x="2190750" y="1600199"/>
                </a:cubicBezTo>
                <a:cubicBezTo>
                  <a:pt x="2281238" y="1476374"/>
                  <a:pt x="2295525" y="1368424"/>
                  <a:pt x="2381250" y="1285874"/>
                </a:cubicBezTo>
                <a:cubicBezTo>
                  <a:pt x="2466975" y="1203324"/>
                  <a:pt x="2571750" y="1200149"/>
                  <a:pt x="2705100" y="1104899"/>
                </a:cubicBezTo>
                <a:cubicBezTo>
                  <a:pt x="2838450" y="1009649"/>
                  <a:pt x="3070225" y="828674"/>
                  <a:pt x="3181350" y="714374"/>
                </a:cubicBezTo>
                <a:lnTo>
                  <a:pt x="3333750" y="514349"/>
                </a:lnTo>
                <a:cubicBezTo>
                  <a:pt x="3357562" y="479424"/>
                  <a:pt x="3516709" y="1984"/>
                  <a:pt x="3514725" y="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0" name="Forme libre : forme 9">
            <a:extLst>
              <a:ext uri="{FF2B5EF4-FFF2-40B4-BE49-F238E27FC236}">
                <a16:creationId xmlns:a16="http://schemas.microsoft.com/office/drawing/2014/main" id="{A3F9438B-574A-41ED-A02A-B92F4E8208B1}"/>
              </a:ext>
            </a:extLst>
          </p:cNvPr>
          <p:cNvSpPr/>
          <p:nvPr/>
        </p:nvSpPr>
        <p:spPr>
          <a:xfrm>
            <a:off x="5052060" y="2735580"/>
            <a:ext cx="4960620" cy="2552831"/>
          </a:xfrm>
          <a:custGeom>
            <a:avLst/>
            <a:gdLst>
              <a:gd name="connsiteX0" fmla="*/ 4960620 w 4960620"/>
              <a:gd name="connsiteY0" fmla="*/ 0 h 2552831"/>
              <a:gd name="connsiteX1" fmla="*/ 4472940 w 4960620"/>
              <a:gd name="connsiteY1" fmla="*/ 190500 h 2552831"/>
              <a:gd name="connsiteX2" fmla="*/ 4267200 w 4960620"/>
              <a:gd name="connsiteY2" fmla="*/ 266700 h 2552831"/>
              <a:gd name="connsiteX3" fmla="*/ 3985260 w 4960620"/>
              <a:gd name="connsiteY3" fmla="*/ 419100 h 2552831"/>
              <a:gd name="connsiteX4" fmla="*/ 3810000 w 4960620"/>
              <a:gd name="connsiteY4" fmla="*/ 609600 h 2552831"/>
              <a:gd name="connsiteX5" fmla="*/ 3810000 w 4960620"/>
              <a:gd name="connsiteY5" fmla="*/ 693420 h 2552831"/>
              <a:gd name="connsiteX6" fmla="*/ 3672840 w 4960620"/>
              <a:gd name="connsiteY6" fmla="*/ 838200 h 2552831"/>
              <a:gd name="connsiteX7" fmla="*/ 3489960 w 4960620"/>
              <a:gd name="connsiteY7" fmla="*/ 944880 h 2552831"/>
              <a:gd name="connsiteX8" fmla="*/ 3345180 w 4960620"/>
              <a:gd name="connsiteY8" fmla="*/ 967740 h 2552831"/>
              <a:gd name="connsiteX9" fmla="*/ 3070860 w 4960620"/>
              <a:gd name="connsiteY9" fmla="*/ 1135380 h 2552831"/>
              <a:gd name="connsiteX10" fmla="*/ 2903220 w 4960620"/>
              <a:gd name="connsiteY10" fmla="*/ 1379220 h 2552831"/>
              <a:gd name="connsiteX11" fmla="*/ 2636520 w 4960620"/>
              <a:gd name="connsiteY11" fmla="*/ 1653540 h 2552831"/>
              <a:gd name="connsiteX12" fmla="*/ 2506980 w 4960620"/>
              <a:gd name="connsiteY12" fmla="*/ 1836420 h 2552831"/>
              <a:gd name="connsiteX13" fmla="*/ 2133600 w 4960620"/>
              <a:gd name="connsiteY13" fmla="*/ 2049780 h 2552831"/>
              <a:gd name="connsiteX14" fmla="*/ 1783080 w 4960620"/>
              <a:gd name="connsiteY14" fmla="*/ 2278380 h 2552831"/>
              <a:gd name="connsiteX15" fmla="*/ 1249680 w 4960620"/>
              <a:gd name="connsiteY15" fmla="*/ 2506980 h 2552831"/>
              <a:gd name="connsiteX16" fmla="*/ 830580 w 4960620"/>
              <a:gd name="connsiteY16" fmla="*/ 2453640 h 2552831"/>
              <a:gd name="connsiteX17" fmla="*/ 571500 w 4960620"/>
              <a:gd name="connsiteY17" fmla="*/ 2545080 h 2552831"/>
              <a:gd name="connsiteX18" fmla="*/ 342900 w 4960620"/>
              <a:gd name="connsiteY18" fmla="*/ 2537460 h 2552831"/>
              <a:gd name="connsiteX19" fmla="*/ 236220 w 4960620"/>
              <a:gd name="connsiteY19" fmla="*/ 2453640 h 2552831"/>
              <a:gd name="connsiteX20" fmla="*/ 0 w 4960620"/>
              <a:gd name="connsiteY20" fmla="*/ 2529840 h 25528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4960620" h="2552831">
                <a:moveTo>
                  <a:pt x="4960620" y="0"/>
                </a:moveTo>
                <a:lnTo>
                  <a:pt x="4472940" y="190500"/>
                </a:lnTo>
                <a:cubicBezTo>
                  <a:pt x="4357370" y="234950"/>
                  <a:pt x="4348480" y="228600"/>
                  <a:pt x="4267200" y="266700"/>
                </a:cubicBezTo>
                <a:cubicBezTo>
                  <a:pt x="4185920" y="304800"/>
                  <a:pt x="4061460" y="361950"/>
                  <a:pt x="3985260" y="419100"/>
                </a:cubicBezTo>
                <a:cubicBezTo>
                  <a:pt x="3909060" y="476250"/>
                  <a:pt x="3839210" y="563880"/>
                  <a:pt x="3810000" y="609600"/>
                </a:cubicBezTo>
                <a:cubicBezTo>
                  <a:pt x="3780790" y="655320"/>
                  <a:pt x="3832860" y="655320"/>
                  <a:pt x="3810000" y="693420"/>
                </a:cubicBezTo>
                <a:cubicBezTo>
                  <a:pt x="3787140" y="731520"/>
                  <a:pt x="3726180" y="796290"/>
                  <a:pt x="3672840" y="838200"/>
                </a:cubicBezTo>
                <a:cubicBezTo>
                  <a:pt x="3619500" y="880110"/>
                  <a:pt x="3544570" y="923290"/>
                  <a:pt x="3489960" y="944880"/>
                </a:cubicBezTo>
                <a:cubicBezTo>
                  <a:pt x="3435350" y="966470"/>
                  <a:pt x="3415030" y="935990"/>
                  <a:pt x="3345180" y="967740"/>
                </a:cubicBezTo>
                <a:cubicBezTo>
                  <a:pt x="3275330" y="999490"/>
                  <a:pt x="3144520" y="1066800"/>
                  <a:pt x="3070860" y="1135380"/>
                </a:cubicBezTo>
                <a:cubicBezTo>
                  <a:pt x="2997200" y="1203960"/>
                  <a:pt x="2975610" y="1292860"/>
                  <a:pt x="2903220" y="1379220"/>
                </a:cubicBezTo>
                <a:cubicBezTo>
                  <a:pt x="2830830" y="1465580"/>
                  <a:pt x="2702560" y="1577340"/>
                  <a:pt x="2636520" y="1653540"/>
                </a:cubicBezTo>
                <a:cubicBezTo>
                  <a:pt x="2570480" y="1729740"/>
                  <a:pt x="2590800" y="1770380"/>
                  <a:pt x="2506980" y="1836420"/>
                </a:cubicBezTo>
                <a:cubicBezTo>
                  <a:pt x="2423160" y="1902460"/>
                  <a:pt x="2254250" y="1976120"/>
                  <a:pt x="2133600" y="2049780"/>
                </a:cubicBezTo>
                <a:cubicBezTo>
                  <a:pt x="2012950" y="2123440"/>
                  <a:pt x="1930400" y="2202180"/>
                  <a:pt x="1783080" y="2278380"/>
                </a:cubicBezTo>
                <a:cubicBezTo>
                  <a:pt x="1635760" y="2354580"/>
                  <a:pt x="1408430" y="2477770"/>
                  <a:pt x="1249680" y="2506980"/>
                </a:cubicBezTo>
                <a:cubicBezTo>
                  <a:pt x="1090930" y="2536190"/>
                  <a:pt x="943610" y="2447290"/>
                  <a:pt x="830580" y="2453640"/>
                </a:cubicBezTo>
                <a:cubicBezTo>
                  <a:pt x="717550" y="2459990"/>
                  <a:pt x="652780" y="2531110"/>
                  <a:pt x="571500" y="2545080"/>
                </a:cubicBezTo>
                <a:cubicBezTo>
                  <a:pt x="490220" y="2559050"/>
                  <a:pt x="398780" y="2552700"/>
                  <a:pt x="342900" y="2537460"/>
                </a:cubicBezTo>
                <a:cubicBezTo>
                  <a:pt x="287020" y="2522220"/>
                  <a:pt x="293370" y="2454910"/>
                  <a:pt x="236220" y="2453640"/>
                </a:cubicBezTo>
                <a:cubicBezTo>
                  <a:pt x="179070" y="2452370"/>
                  <a:pt x="89535" y="2491105"/>
                  <a:pt x="0" y="252984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2" name="Forme libre : forme 11">
            <a:extLst>
              <a:ext uri="{FF2B5EF4-FFF2-40B4-BE49-F238E27FC236}">
                <a16:creationId xmlns:a16="http://schemas.microsoft.com/office/drawing/2014/main" id="{944CCB70-F3D6-4557-9C2F-76D3681E987B}"/>
              </a:ext>
            </a:extLst>
          </p:cNvPr>
          <p:cNvSpPr/>
          <p:nvPr/>
        </p:nvSpPr>
        <p:spPr>
          <a:xfrm>
            <a:off x="4076700" y="2202180"/>
            <a:ext cx="4556760" cy="3308828"/>
          </a:xfrm>
          <a:custGeom>
            <a:avLst/>
            <a:gdLst>
              <a:gd name="connsiteX0" fmla="*/ 0 w 4556760"/>
              <a:gd name="connsiteY0" fmla="*/ 0 h 3308828"/>
              <a:gd name="connsiteX1" fmla="*/ 266700 w 4556760"/>
              <a:gd name="connsiteY1" fmla="*/ 243840 h 3308828"/>
              <a:gd name="connsiteX2" fmla="*/ 670560 w 4556760"/>
              <a:gd name="connsiteY2" fmla="*/ 457200 h 3308828"/>
              <a:gd name="connsiteX3" fmla="*/ 1219200 w 4556760"/>
              <a:gd name="connsiteY3" fmla="*/ 807720 h 3308828"/>
              <a:gd name="connsiteX4" fmla="*/ 1341120 w 4556760"/>
              <a:gd name="connsiteY4" fmla="*/ 967740 h 3308828"/>
              <a:gd name="connsiteX5" fmla="*/ 1661160 w 4556760"/>
              <a:gd name="connsiteY5" fmla="*/ 1333500 h 3308828"/>
              <a:gd name="connsiteX6" fmla="*/ 2080260 w 4556760"/>
              <a:gd name="connsiteY6" fmla="*/ 1661160 h 3308828"/>
              <a:gd name="connsiteX7" fmla="*/ 2484120 w 4556760"/>
              <a:gd name="connsiteY7" fmla="*/ 1927860 h 3308828"/>
              <a:gd name="connsiteX8" fmla="*/ 2865120 w 4556760"/>
              <a:gd name="connsiteY8" fmla="*/ 2171700 h 3308828"/>
              <a:gd name="connsiteX9" fmla="*/ 3055620 w 4556760"/>
              <a:gd name="connsiteY9" fmla="*/ 2514600 h 3308828"/>
              <a:gd name="connsiteX10" fmla="*/ 3322320 w 4556760"/>
              <a:gd name="connsiteY10" fmla="*/ 2674620 h 3308828"/>
              <a:gd name="connsiteX11" fmla="*/ 3825240 w 4556760"/>
              <a:gd name="connsiteY11" fmla="*/ 2743200 h 3308828"/>
              <a:gd name="connsiteX12" fmla="*/ 4008120 w 4556760"/>
              <a:gd name="connsiteY12" fmla="*/ 2895600 h 3308828"/>
              <a:gd name="connsiteX13" fmla="*/ 4465320 w 4556760"/>
              <a:gd name="connsiteY13" fmla="*/ 3246120 h 3308828"/>
              <a:gd name="connsiteX14" fmla="*/ 4556760 w 4556760"/>
              <a:gd name="connsiteY14" fmla="*/ 3307080 h 33088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4556760" h="3308828">
                <a:moveTo>
                  <a:pt x="0" y="0"/>
                </a:moveTo>
                <a:cubicBezTo>
                  <a:pt x="77470" y="83820"/>
                  <a:pt x="154940" y="167640"/>
                  <a:pt x="266700" y="243840"/>
                </a:cubicBezTo>
                <a:cubicBezTo>
                  <a:pt x="378460" y="320040"/>
                  <a:pt x="511810" y="363220"/>
                  <a:pt x="670560" y="457200"/>
                </a:cubicBezTo>
                <a:cubicBezTo>
                  <a:pt x="829310" y="551180"/>
                  <a:pt x="1107440" y="722630"/>
                  <a:pt x="1219200" y="807720"/>
                </a:cubicBezTo>
                <a:cubicBezTo>
                  <a:pt x="1330960" y="892810"/>
                  <a:pt x="1267460" y="880110"/>
                  <a:pt x="1341120" y="967740"/>
                </a:cubicBezTo>
                <a:cubicBezTo>
                  <a:pt x="1414780" y="1055370"/>
                  <a:pt x="1537970" y="1217930"/>
                  <a:pt x="1661160" y="1333500"/>
                </a:cubicBezTo>
                <a:cubicBezTo>
                  <a:pt x="1784350" y="1449070"/>
                  <a:pt x="1943100" y="1562100"/>
                  <a:pt x="2080260" y="1661160"/>
                </a:cubicBezTo>
                <a:cubicBezTo>
                  <a:pt x="2217420" y="1760220"/>
                  <a:pt x="2353310" y="1842770"/>
                  <a:pt x="2484120" y="1927860"/>
                </a:cubicBezTo>
                <a:cubicBezTo>
                  <a:pt x="2614930" y="2012950"/>
                  <a:pt x="2769870" y="2073910"/>
                  <a:pt x="2865120" y="2171700"/>
                </a:cubicBezTo>
                <a:cubicBezTo>
                  <a:pt x="2960370" y="2269490"/>
                  <a:pt x="2979420" y="2430780"/>
                  <a:pt x="3055620" y="2514600"/>
                </a:cubicBezTo>
                <a:cubicBezTo>
                  <a:pt x="3131820" y="2598420"/>
                  <a:pt x="3194050" y="2636520"/>
                  <a:pt x="3322320" y="2674620"/>
                </a:cubicBezTo>
                <a:cubicBezTo>
                  <a:pt x="3450590" y="2712720"/>
                  <a:pt x="3710940" y="2706370"/>
                  <a:pt x="3825240" y="2743200"/>
                </a:cubicBezTo>
                <a:cubicBezTo>
                  <a:pt x="3939540" y="2780030"/>
                  <a:pt x="3901440" y="2811780"/>
                  <a:pt x="4008120" y="2895600"/>
                </a:cubicBezTo>
                <a:cubicBezTo>
                  <a:pt x="4114800" y="2979420"/>
                  <a:pt x="4373880" y="3177540"/>
                  <a:pt x="4465320" y="3246120"/>
                </a:cubicBezTo>
                <a:cubicBezTo>
                  <a:pt x="4556760" y="3314700"/>
                  <a:pt x="4556760" y="3310890"/>
                  <a:pt x="4556760" y="330708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4" name="Forme libre : forme 23">
            <a:extLst>
              <a:ext uri="{FF2B5EF4-FFF2-40B4-BE49-F238E27FC236}">
                <a16:creationId xmlns:a16="http://schemas.microsoft.com/office/drawing/2014/main" id="{95D7BB21-081F-4A5B-968A-0D05182EA29B}"/>
              </a:ext>
            </a:extLst>
          </p:cNvPr>
          <p:cNvSpPr/>
          <p:nvPr/>
        </p:nvSpPr>
        <p:spPr>
          <a:xfrm>
            <a:off x="6172200" y="4654550"/>
            <a:ext cx="647700" cy="374650"/>
          </a:xfrm>
          <a:custGeom>
            <a:avLst/>
            <a:gdLst>
              <a:gd name="connsiteX0" fmla="*/ 0 w 647700"/>
              <a:gd name="connsiteY0" fmla="*/ 0 h 374650"/>
              <a:gd name="connsiteX1" fmla="*/ 260350 w 647700"/>
              <a:gd name="connsiteY1" fmla="*/ 127000 h 374650"/>
              <a:gd name="connsiteX2" fmla="*/ 514350 w 647700"/>
              <a:gd name="connsiteY2" fmla="*/ 222250 h 374650"/>
              <a:gd name="connsiteX3" fmla="*/ 647700 w 647700"/>
              <a:gd name="connsiteY3" fmla="*/ 374650 h 374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47700" h="374650">
                <a:moveTo>
                  <a:pt x="0" y="0"/>
                </a:moveTo>
                <a:cubicBezTo>
                  <a:pt x="87312" y="44979"/>
                  <a:pt x="174625" y="89958"/>
                  <a:pt x="260350" y="127000"/>
                </a:cubicBezTo>
                <a:cubicBezTo>
                  <a:pt x="346075" y="164042"/>
                  <a:pt x="449792" y="180975"/>
                  <a:pt x="514350" y="222250"/>
                </a:cubicBezTo>
                <a:cubicBezTo>
                  <a:pt x="578908" y="263525"/>
                  <a:pt x="613304" y="319087"/>
                  <a:pt x="647700" y="37465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1" name="Forme libre : forme 30">
            <a:extLst>
              <a:ext uri="{FF2B5EF4-FFF2-40B4-BE49-F238E27FC236}">
                <a16:creationId xmlns:a16="http://schemas.microsoft.com/office/drawing/2014/main" id="{9B914AB4-097F-4566-ACFF-8B65D8AD4BA5}"/>
              </a:ext>
            </a:extLst>
          </p:cNvPr>
          <p:cNvSpPr/>
          <p:nvPr/>
        </p:nvSpPr>
        <p:spPr>
          <a:xfrm>
            <a:off x="4794250" y="3968750"/>
            <a:ext cx="1099770" cy="1276350"/>
          </a:xfrm>
          <a:custGeom>
            <a:avLst/>
            <a:gdLst>
              <a:gd name="connsiteX0" fmla="*/ 0 w 1099770"/>
              <a:gd name="connsiteY0" fmla="*/ 0 h 1276350"/>
              <a:gd name="connsiteX1" fmla="*/ 38100 w 1099770"/>
              <a:gd name="connsiteY1" fmla="*/ 63500 h 1276350"/>
              <a:gd name="connsiteX2" fmla="*/ 22225 w 1099770"/>
              <a:gd name="connsiteY2" fmla="*/ 130175 h 1276350"/>
              <a:gd name="connsiteX3" fmla="*/ 171450 w 1099770"/>
              <a:gd name="connsiteY3" fmla="*/ 139700 h 1276350"/>
              <a:gd name="connsiteX4" fmla="*/ 352425 w 1099770"/>
              <a:gd name="connsiteY4" fmla="*/ 203200 h 1276350"/>
              <a:gd name="connsiteX5" fmla="*/ 419100 w 1099770"/>
              <a:gd name="connsiteY5" fmla="*/ 193675 h 1276350"/>
              <a:gd name="connsiteX6" fmla="*/ 584200 w 1099770"/>
              <a:gd name="connsiteY6" fmla="*/ 177800 h 1276350"/>
              <a:gd name="connsiteX7" fmla="*/ 685800 w 1099770"/>
              <a:gd name="connsiteY7" fmla="*/ 244475 h 1276350"/>
              <a:gd name="connsiteX8" fmla="*/ 844550 w 1099770"/>
              <a:gd name="connsiteY8" fmla="*/ 320675 h 1276350"/>
              <a:gd name="connsiteX9" fmla="*/ 955675 w 1099770"/>
              <a:gd name="connsiteY9" fmla="*/ 450850 h 1276350"/>
              <a:gd name="connsiteX10" fmla="*/ 1022350 w 1099770"/>
              <a:gd name="connsiteY10" fmla="*/ 619125 h 1276350"/>
              <a:gd name="connsiteX11" fmla="*/ 1069975 w 1099770"/>
              <a:gd name="connsiteY11" fmla="*/ 736600 h 1276350"/>
              <a:gd name="connsiteX12" fmla="*/ 1054100 w 1099770"/>
              <a:gd name="connsiteY12" fmla="*/ 920750 h 1276350"/>
              <a:gd name="connsiteX13" fmla="*/ 1098550 w 1099770"/>
              <a:gd name="connsiteY13" fmla="*/ 1003300 h 1276350"/>
              <a:gd name="connsiteX14" fmla="*/ 996950 w 1099770"/>
              <a:gd name="connsiteY14" fmla="*/ 1130300 h 1276350"/>
              <a:gd name="connsiteX15" fmla="*/ 923925 w 1099770"/>
              <a:gd name="connsiteY15" fmla="*/ 1276350 h 1276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099770" h="1276350">
                <a:moveTo>
                  <a:pt x="0" y="0"/>
                </a:moveTo>
                <a:cubicBezTo>
                  <a:pt x="17198" y="20902"/>
                  <a:pt x="34396" y="41804"/>
                  <a:pt x="38100" y="63500"/>
                </a:cubicBezTo>
                <a:cubicBezTo>
                  <a:pt x="41804" y="85196"/>
                  <a:pt x="0" y="117475"/>
                  <a:pt x="22225" y="130175"/>
                </a:cubicBezTo>
                <a:cubicBezTo>
                  <a:pt x="44450" y="142875"/>
                  <a:pt x="116417" y="127529"/>
                  <a:pt x="171450" y="139700"/>
                </a:cubicBezTo>
                <a:cubicBezTo>
                  <a:pt x="226483" y="151871"/>
                  <a:pt x="311150" y="194204"/>
                  <a:pt x="352425" y="203200"/>
                </a:cubicBezTo>
                <a:cubicBezTo>
                  <a:pt x="393700" y="212196"/>
                  <a:pt x="380471" y="197908"/>
                  <a:pt x="419100" y="193675"/>
                </a:cubicBezTo>
                <a:cubicBezTo>
                  <a:pt x="457729" y="189442"/>
                  <a:pt x="539750" y="169333"/>
                  <a:pt x="584200" y="177800"/>
                </a:cubicBezTo>
                <a:cubicBezTo>
                  <a:pt x="628650" y="186267"/>
                  <a:pt x="642408" y="220662"/>
                  <a:pt x="685800" y="244475"/>
                </a:cubicBezTo>
                <a:cubicBezTo>
                  <a:pt x="729192" y="268288"/>
                  <a:pt x="799571" y="286279"/>
                  <a:pt x="844550" y="320675"/>
                </a:cubicBezTo>
                <a:cubicBezTo>
                  <a:pt x="889529" y="355071"/>
                  <a:pt x="926042" y="401108"/>
                  <a:pt x="955675" y="450850"/>
                </a:cubicBezTo>
                <a:cubicBezTo>
                  <a:pt x="985308" y="500592"/>
                  <a:pt x="1003300" y="571500"/>
                  <a:pt x="1022350" y="619125"/>
                </a:cubicBezTo>
                <a:cubicBezTo>
                  <a:pt x="1041400" y="666750"/>
                  <a:pt x="1064683" y="686329"/>
                  <a:pt x="1069975" y="736600"/>
                </a:cubicBezTo>
                <a:cubicBezTo>
                  <a:pt x="1075267" y="786871"/>
                  <a:pt x="1049338" y="876300"/>
                  <a:pt x="1054100" y="920750"/>
                </a:cubicBezTo>
                <a:cubicBezTo>
                  <a:pt x="1058863" y="965200"/>
                  <a:pt x="1108075" y="968375"/>
                  <a:pt x="1098550" y="1003300"/>
                </a:cubicBezTo>
                <a:cubicBezTo>
                  <a:pt x="1089025" y="1038225"/>
                  <a:pt x="1026054" y="1084792"/>
                  <a:pt x="996950" y="1130300"/>
                </a:cubicBezTo>
                <a:cubicBezTo>
                  <a:pt x="967846" y="1175808"/>
                  <a:pt x="945885" y="1226079"/>
                  <a:pt x="923925" y="127635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630" name="Rectangle 629">
            <a:extLst>
              <a:ext uri="{FF2B5EF4-FFF2-40B4-BE49-F238E27FC236}">
                <a16:creationId xmlns:a16="http://schemas.microsoft.com/office/drawing/2014/main" id="{B534E08F-1B77-430C-A4BB-7DD856958AEA}"/>
              </a:ext>
            </a:extLst>
          </p:cNvPr>
          <p:cNvSpPr/>
          <p:nvPr/>
        </p:nvSpPr>
        <p:spPr>
          <a:xfrm rot="762525">
            <a:off x="2520144" y="492388"/>
            <a:ext cx="176556" cy="2034079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655" name="Forme libre : forme 654">
            <a:extLst>
              <a:ext uri="{FF2B5EF4-FFF2-40B4-BE49-F238E27FC236}">
                <a16:creationId xmlns:a16="http://schemas.microsoft.com/office/drawing/2014/main" id="{5367C33C-896D-4D34-8011-EBF3489A115F}"/>
              </a:ext>
            </a:extLst>
          </p:cNvPr>
          <p:cNvSpPr/>
          <p:nvPr/>
        </p:nvSpPr>
        <p:spPr>
          <a:xfrm>
            <a:off x="7935731" y="1651890"/>
            <a:ext cx="3176932" cy="349215"/>
          </a:xfrm>
          <a:custGeom>
            <a:avLst/>
            <a:gdLst>
              <a:gd name="connsiteX0" fmla="*/ 0 w 3167407"/>
              <a:gd name="connsiteY0" fmla="*/ 240351 h 349099"/>
              <a:gd name="connsiteX1" fmla="*/ 160256 w 3167407"/>
              <a:gd name="connsiteY1" fmla="*/ 334620 h 349099"/>
              <a:gd name="connsiteX2" fmla="*/ 480767 w 3167407"/>
              <a:gd name="connsiteY2" fmla="*/ 344046 h 349099"/>
              <a:gd name="connsiteX3" fmla="*/ 838986 w 3167407"/>
              <a:gd name="connsiteY3" fmla="*/ 287485 h 349099"/>
              <a:gd name="connsiteX4" fmla="*/ 1093510 w 3167407"/>
              <a:gd name="connsiteY4" fmla="*/ 193217 h 349099"/>
              <a:gd name="connsiteX5" fmla="*/ 1263192 w 3167407"/>
              <a:gd name="connsiteY5" fmla="*/ 127230 h 349099"/>
              <a:gd name="connsiteX6" fmla="*/ 1527143 w 3167407"/>
              <a:gd name="connsiteY6" fmla="*/ 4681 h 349099"/>
              <a:gd name="connsiteX7" fmla="*/ 1998483 w 3167407"/>
              <a:gd name="connsiteY7" fmla="*/ 23535 h 349099"/>
              <a:gd name="connsiteX8" fmla="*/ 3167407 w 3167407"/>
              <a:gd name="connsiteY8" fmla="*/ 32962 h 349099"/>
              <a:gd name="connsiteX0" fmla="*/ 0 w 3176932"/>
              <a:gd name="connsiteY0" fmla="*/ 237970 h 349215"/>
              <a:gd name="connsiteX1" fmla="*/ 169781 w 3176932"/>
              <a:gd name="connsiteY1" fmla="*/ 334620 h 349215"/>
              <a:gd name="connsiteX2" fmla="*/ 490292 w 3176932"/>
              <a:gd name="connsiteY2" fmla="*/ 344046 h 349215"/>
              <a:gd name="connsiteX3" fmla="*/ 848511 w 3176932"/>
              <a:gd name="connsiteY3" fmla="*/ 287485 h 349215"/>
              <a:gd name="connsiteX4" fmla="*/ 1103035 w 3176932"/>
              <a:gd name="connsiteY4" fmla="*/ 193217 h 349215"/>
              <a:gd name="connsiteX5" fmla="*/ 1272717 w 3176932"/>
              <a:gd name="connsiteY5" fmla="*/ 127230 h 349215"/>
              <a:gd name="connsiteX6" fmla="*/ 1536668 w 3176932"/>
              <a:gd name="connsiteY6" fmla="*/ 4681 h 349215"/>
              <a:gd name="connsiteX7" fmla="*/ 2008008 w 3176932"/>
              <a:gd name="connsiteY7" fmla="*/ 23535 h 349215"/>
              <a:gd name="connsiteX8" fmla="*/ 3176932 w 3176932"/>
              <a:gd name="connsiteY8" fmla="*/ 32962 h 3492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76932" h="349215">
                <a:moveTo>
                  <a:pt x="0" y="237970"/>
                </a:moveTo>
                <a:cubicBezTo>
                  <a:pt x="40064" y="276463"/>
                  <a:pt x="88066" y="316941"/>
                  <a:pt x="169781" y="334620"/>
                </a:cubicBezTo>
                <a:cubicBezTo>
                  <a:pt x="251496" y="352299"/>
                  <a:pt x="377170" y="351902"/>
                  <a:pt x="490292" y="344046"/>
                </a:cubicBezTo>
                <a:cubicBezTo>
                  <a:pt x="603414" y="336190"/>
                  <a:pt x="746387" y="312623"/>
                  <a:pt x="848511" y="287485"/>
                </a:cubicBezTo>
                <a:cubicBezTo>
                  <a:pt x="950635" y="262347"/>
                  <a:pt x="1032334" y="219926"/>
                  <a:pt x="1103035" y="193217"/>
                </a:cubicBezTo>
                <a:cubicBezTo>
                  <a:pt x="1173736" y="166508"/>
                  <a:pt x="1200445" y="158653"/>
                  <a:pt x="1272717" y="127230"/>
                </a:cubicBezTo>
                <a:cubicBezTo>
                  <a:pt x="1344989" y="95807"/>
                  <a:pt x="1414119" y="21964"/>
                  <a:pt x="1536668" y="4681"/>
                </a:cubicBezTo>
                <a:cubicBezTo>
                  <a:pt x="1659217" y="-12602"/>
                  <a:pt x="2008008" y="23535"/>
                  <a:pt x="2008008" y="23535"/>
                </a:cubicBezTo>
                <a:lnTo>
                  <a:pt x="3176932" y="32962"/>
                </a:lnTo>
              </a:path>
            </a:pathLst>
          </a:custGeom>
          <a:noFill/>
          <a:ln w="25400">
            <a:solidFill>
              <a:schemeClr val="bg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65" name="Forme libre : forme 64">
            <a:extLst>
              <a:ext uri="{FF2B5EF4-FFF2-40B4-BE49-F238E27FC236}">
                <a16:creationId xmlns:a16="http://schemas.microsoft.com/office/drawing/2014/main" id="{E9D5A3E5-AD50-4EEC-8597-72ED31D03BAE}"/>
              </a:ext>
            </a:extLst>
          </p:cNvPr>
          <p:cNvSpPr/>
          <p:nvPr/>
        </p:nvSpPr>
        <p:spPr>
          <a:xfrm>
            <a:off x="119502" y="738807"/>
            <a:ext cx="222344" cy="269732"/>
          </a:xfrm>
          <a:custGeom>
            <a:avLst/>
            <a:gdLst>
              <a:gd name="connsiteX0" fmla="*/ 0 w 219075"/>
              <a:gd name="connsiteY0" fmla="*/ 0 h 333375"/>
              <a:gd name="connsiteX1" fmla="*/ 142875 w 219075"/>
              <a:gd name="connsiteY1" fmla="*/ 104775 h 333375"/>
              <a:gd name="connsiteX2" fmla="*/ 28575 w 219075"/>
              <a:gd name="connsiteY2" fmla="*/ 228600 h 333375"/>
              <a:gd name="connsiteX3" fmla="*/ 219075 w 219075"/>
              <a:gd name="connsiteY3" fmla="*/ 333375 h 333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9075" h="333375">
                <a:moveTo>
                  <a:pt x="0" y="0"/>
                </a:moveTo>
                <a:cubicBezTo>
                  <a:pt x="69056" y="33337"/>
                  <a:pt x="138113" y="66675"/>
                  <a:pt x="142875" y="104775"/>
                </a:cubicBezTo>
                <a:cubicBezTo>
                  <a:pt x="147638" y="142875"/>
                  <a:pt x="15875" y="190500"/>
                  <a:pt x="28575" y="228600"/>
                </a:cubicBezTo>
                <a:cubicBezTo>
                  <a:pt x="41275" y="266700"/>
                  <a:pt x="130175" y="300037"/>
                  <a:pt x="219075" y="333375"/>
                </a:cubicBezTo>
              </a:path>
            </a:pathLst>
          </a:custGeom>
          <a:noFill/>
          <a:ln w="19050" cmpd="dbl">
            <a:solidFill>
              <a:srgbClr val="7030A0"/>
            </a:solidFill>
            <a:headEnd type="stealth" w="lg" len="lg"/>
            <a:tailEnd type="stealth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70" name="ZoneTexte 69">
            <a:extLst>
              <a:ext uri="{FF2B5EF4-FFF2-40B4-BE49-F238E27FC236}">
                <a16:creationId xmlns:a16="http://schemas.microsoft.com/office/drawing/2014/main" id="{315A8E70-2BC1-4E13-AC01-966151702F07}"/>
              </a:ext>
            </a:extLst>
          </p:cNvPr>
          <p:cNvSpPr txBox="1"/>
          <p:nvPr/>
        </p:nvSpPr>
        <p:spPr>
          <a:xfrm>
            <a:off x="372469" y="739891"/>
            <a:ext cx="232031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Axe autoroutier (E411)</a:t>
            </a:r>
            <a:endParaRPr lang="fr-BE" sz="1100" dirty="0"/>
          </a:p>
        </p:txBody>
      </p:sp>
      <p:sp>
        <p:nvSpPr>
          <p:cNvPr id="72" name="ZoneTexte 71">
            <a:extLst>
              <a:ext uri="{FF2B5EF4-FFF2-40B4-BE49-F238E27FC236}">
                <a16:creationId xmlns:a16="http://schemas.microsoft.com/office/drawing/2014/main" id="{CD546C32-B5BB-478F-A054-281AF16F3FD6}"/>
              </a:ext>
            </a:extLst>
          </p:cNvPr>
          <p:cNvSpPr txBox="1"/>
          <p:nvPr/>
        </p:nvSpPr>
        <p:spPr>
          <a:xfrm>
            <a:off x="368515" y="1129615"/>
            <a:ext cx="232031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Réseau routier régional</a:t>
            </a:r>
            <a:endParaRPr lang="fr-BE" sz="1100" dirty="0"/>
          </a:p>
        </p:txBody>
      </p:sp>
      <p:sp>
        <p:nvSpPr>
          <p:cNvPr id="75" name="ZoneTexte 74">
            <a:extLst>
              <a:ext uri="{FF2B5EF4-FFF2-40B4-BE49-F238E27FC236}">
                <a16:creationId xmlns:a16="http://schemas.microsoft.com/office/drawing/2014/main" id="{A63126DA-CE96-4F57-BDFA-36734724A8EF}"/>
              </a:ext>
            </a:extLst>
          </p:cNvPr>
          <p:cNvSpPr txBox="1"/>
          <p:nvPr/>
        </p:nvSpPr>
        <p:spPr>
          <a:xfrm>
            <a:off x="334208" y="253470"/>
            <a:ext cx="1712217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Pôles de développement et d’appui touristique</a:t>
            </a:r>
            <a:endParaRPr lang="fr-BE" sz="1100" dirty="0"/>
          </a:p>
        </p:txBody>
      </p:sp>
      <p:sp>
        <p:nvSpPr>
          <p:cNvPr id="79" name="Forme libre : forme 78">
            <a:extLst>
              <a:ext uri="{FF2B5EF4-FFF2-40B4-BE49-F238E27FC236}">
                <a16:creationId xmlns:a16="http://schemas.microsoft.com/office/drawing/2014/main" id="{70D37981-2D87-40ED-BAFC-FFC8C63CE60C}"/>
              </a:ext>
            </a:extLst>
          </p:cNvPr>
          <p:cNvSpPr/>
          <p:nvPr/>
        </p:nvSpPr>
        <p:spPr>
          <a:xfrm>
            <a:off x="112109" y="1132204"/>
            <a:ext cx="222344" cy="269732"/>
          </a:xfrm>
          <a:custGeom>
            <a:avLst/>
            <a:gdLst>
              <a:gd name="connsiteX0" fmla="*/ 0 w 219075"/>
              <a:gd name="connsiteY0" fmla="*/ 0 h 333375"/>
              <a:gd name="connsiteX1" fmla="*/ 142875 w 219075"/>
              <a:gd name="connsiteY1" fmla="*/ 104775 h 333375"/>
              <a:gd name="connsiteX2" fmla="*/ 28575 w 219075"/>
              <a:gd name="connsiteY2" fmla="*/ 228600 h 333375"/>
              <a:gd name="connsiteX3" fmla="*/ 219075 w 219075"/>
              <a:gd name="connsiteY3" fmla="*/ 333375 h 333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9075" h="333375">
                <a:moveTo>
                  <a:pt x="0" y="0"/>
                </a:moveTo>
                <a:cubicBezTo>
                  <a:pt x="69056" y="33337"/>
                  <a:pt x="138113" y="66675"/>
                  <a:pt x="142875" y="104775"/>
                </a:cubicBezTo>
                <a:cubicBezTo>
                  <a:pt x="147638" y="142875"/>
                  <a:pt x="15875" y="190500"/>
                  <a:pt x="28575" y="228600"/>
                </a:cubicBezTo>
                <a:cubicBezTo>
                  <a:pt x="41275" y="266700"/>
                  <a:pt x="130175" y="300037"/>
                  <a:pt x="219075" y="333375"/>
                </a:cubicBezTo>
              </a:path>
            </a:pathLst>
          </a:custGeom>
          <a:noFill/>
          <a:ln w="12700" cmpd="sng">
            <a:solidFill>
              <a:schemeClr val="bg1">
                <a:lumMod val="75000"/>
              </a:schemeClr>
            </a:solidFill>
            <a:headEnd type="none" w="lg" len="lg"/>
            <a:tailEnd type="none" w="lg" len="lg"/>
            <a:extLst>
              <a:ext uri="{C807C97D-BFC1-408E-A445-0C87EB9F89A2}">
                <ask:lineSketchStyleProps xmlns:ask="http://schemas.microsoft.com/office/drawing/2018/sketchyshapes">
                  <ask:type>
                    <ask:lineSketchNone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80" name="Forme libre : forme 79">
            <a:extLst>
              <a:ext uri="{FF2B5EF4-FFF2-40B4-BE49-F238E27FC236}">
                <a16:creationId xmlns:a16="http://schemas.microsoft.com/office/drawing/2014/main" id="{51586F8B-F076-4975-89E8-64CD98B2DE98}"/>
              </a:ext>
            </a:extLst>
          </p:cNvPr>
          <p:cNvSpPr/>
          <p:nvPr/>
        </p:nvSpPr>
        <p:spPr>
          <a:xfrm>
            <a:off x="98416" y="349764"/>
            <a:ext cx="235086" cy="196167"/>
          </a:xfrm>
          <a:custGeom>
            <a:avLst/>
            <a:gdLst>
              <a:gd name="connsiteX0" fmla="*/ 204899 w 424322"/>
              <a:gd name="connsiteY0" fmla="*/ 139009 h 387565"/>
              <a:gd name="connsiteX1" fmla="*/ 309674 w 424322"/>
              <a:gd name="connsiteY1" fmla="*/ 5659 h 387565"/>
              <a:gd name="connsiteX2" fmla="*/ 423974 w 424322"/>
              <a:gd name="connsiteY2" fmla="*/ 43759 h 387565"/>
              <a:gd name="connsiteX3" fmla="*/ 347774 w 424322"/>
              <a:gd name="connsiteY3" fmla="*/ 215209 h 387565"/>
              <a:gd name="connsiteX4" fmla="*/ 423974 w 424322"/>
              <a:gd name="connsiteY4" fmla="*/ 319984 h 387565"/>
              <a:gd name="connsiteX5" fmla="*/ 338249 w 424322"/>
              <a:gd name="connsiteY5" fmla="*/ 386659 h 387565"/>
              <a:gd name="connsiteX6" fmla="*/ 233474 w 424322"/>
              <a:gd name="connsiteY6" fmla="*/ 272359 h 387565"/>
              <a:gd name="connsiteX7" fmla="*/ 71549 w 424322"/>
              <a:gd name="connsiteY7" fmla="*/ 291409 h 387565"/>
              <a:gd name="connsiteX8" fmla="*/ 4874 w 424322"/>
              <a:gd name="connsiteY8" fmla="*/ 110434 h 387565"/>
              <a:gd name="connsiteX9" fmla="*/ 204899 w 424322"/>
              <a:gd name="connsiteY9" fmla="*/ 139009 h 3875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24322" h="387565">
                <a:moveTo>
                  <a:pt x="204899" y="139009"/>
                </a:moveTo>
                <a:cubicBezTo>
                  <a:pt x="255699" y="121547"/>
                  <a:pt x="273162" y="21534"/>
                  <a:pt x="309674" y="5659"/>
                </a:cubicBezTo>
                <a:cubicBezTo>
                  <a:pt x="346187" y="-10216"/>
                  <a:pt x="417624" y="8834"/>
                  <a:pt x="423974" y="43759"/>
                </a:cubicBezTo>
                <a:cubicBezTo>
                  <a:pt x="430324" y="78684"/>
                  <a:pt x="347774" y="169172"/>
                  <a:pt x="347774" y="215209"/>
                </a:cubicBezTo>
                <a:cubicBezTo>
                  <a:pt x="347774" y="261246"/>
                  <a:pt x="425562" y="291409"/>
                  <a:pt x="423974" y="319984"/>
                </a:cubicBezTo>
                <a:cubicBezTo>
                  <a:pt x="422387" y="348559"/>
                  <a:pt x="369999" y="394596"/>
                  <a:pt x="338249" y="386659"/>
                </a:cubicBezTo>
                <a:cubicBezTo>
                  <a:pt x="306499" y="378722"/>
                  <a:pt x="277924" y="288234"/>
                  <a:pt x="233474" y="272359"/>
                </a:cubicBezTo>
                <a:cubicBezTo>
                  <a:pt x="189024" y="256484"/>
                  <a:pt x="109649" y="318396"/>
                  <a:pt x="71549" y="291409"/>
                </a:cubicBezTo>
                <a:cubicBezTo>
                  <a:pt x="33449" y="264422"/>
                  <a:pt x="-15763" y="139009"/>
                  <a:pt x="4874" y="110434"/>
                </a:cubicBezTo>
                <a:cubicBezTo>
                  <a:pt x="25511" y="81859"/>
                  <a:pt x="154099" y="156471"/>
                  <a:pt x="204899" y="139009"/>
                </a:cubicBezTo>
                <a:close/>
              </a:path>
            </a:pathLst>
          </a:custGeom>
          <a:solidFill>
            <a:schemeClr val="accent2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83" name="ZoneTexte 82">
            <a:extLst>
              <a:ext uri="{FF2B5EF4-FFF2-40B4-BE49-F238E27FC236}">
                <a16:creationId xmlns:a16="http://schemas.microsoft.com/office/drawing/2014/main" id="{E3833D92-8182-40AF-8428-129CFF1A20B8}"/>
              </a:ext>
            </a:extLst>
          </p:cNvPr>
          <p:cNvSpPr txBox="1"/>
          <p:nvPr/>
        </p:nvSpPr>
        <p:spPr>
          <a:xfrm>
            <a:off x="361106" y="1512331"/>
            <a:ext cx="232031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Ligne ferroviaire</a:t>
            </a:r>
            <a:endParaRPr lang="fr-BE" sz="1100" dirty="0"/>
          </a:p>
        </p:txBody>
      </p:sp>
      <p:sp>
        <p:nvSpPr>
          <p:cNvPr id="84" name="Forme libre : forme 83">
            <a:extLst>
              <a:ext uri="{FF2B5EF4-FFF2-40B4-BE49-F238E27FC236}">
                <a16:creationId xmlns:a16="http://schemas.microsoft.com/office/drawing/2014/main" id="{6CC23C3C-748F-42A1-A5B5-88C95C8EA2E3}"/>
              </a:ext>
            </a:extLst>
          </p:cNvPr>
          <p:cNvSpPr/>
          <p:nvPr/>
        </p:nvSpPr>
        <p:spPr>
          <a:xfrm>
            <a:off x="147027" y="1529186"/>
            <a:ext cx="222344" cy="269732"/>
          </a:xfrm>
          <a:custGeom>
            <a:avLst/>
            <a:gdLst>
              <a:gd name="connsiteX0" fmla="*/ 0 w 219075"/>
              <a:gd name="connsiteY0" fmla="*/ 0 h 333375"/>
              <a:gd name="connsiteX1" fmla="*/ 142875 w 219075"/>
              <a:gd name="connsiteY1" fmla="*/ 104775 h 333375"/>
              <a:gd name="connsiteX2" fmla="*/ 28575 w 219075"/>
              <a:gd name="connsiteY2" fmla="*/ 228600 h 333375"/>
              <a:gd name="connsiteX3" fmla="*/ 219075 w 219075"/>
              <a:gd name="connsiteY3" fmla="*/ 333375 h 333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9075" h="333375">
                <a:moveTo>
                  <a:pt x="0" y="0"/>
                </a:moveTo>
                <a:cubicBezTo>
                  <a:pt x="69056" y="33337"/>
                  <a:pt x="138113" y="66675"/>
                  <a:pt x="142875" y="104775"/>
                </a:cubicBezTo>
                <a:cubicBezTo>
                  <a:pt x="147638" y="142875"/>
                  <a:pt x="15875" y="190500"/>
                  <a:pt x="28575" y="228600"/>
                </a:cubicBezTo>
                <a:cubicBezTo>
                  <a:pt x="41275" y="266700"/>
                  <a:pt x="130175" y="300037"/>
                  <a:pt x="219075" y="333375"/>
                </a:cubicBezTo>
              </a:path>
            </a:pathLst>
          </a:custGeom>
          <a:noFill/>
          <a:ln w="19050" cmpd="sng">
            <a:solidFill>
              <a:schemeClr val="tx1"/>
            </a:solidFill>
            <a:prstDash val="dash"/>
            <a:headEnd type="none" w="lg" len="lg"/>
            <a:tailEnd type="none" w="lg" len="lg"/>
            <a:extLst>
              <a:ext uri="{C807C97D-BFC1-408E-A445-0C87EB9F89A2}">
                <ask:lineSketchStyleProps xmlns:ask="http://schemas.microsoft.com/office/drawing/2018/sketchyshapes">
                  <ask:type>
                    <ask:lineSketchNone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grpSp>
        <p:nvGrpSpPr>
          <p:cNvPr id="15" name="Groupe 14">
            <a:extLst>
              <a:ext uri="{FF2B5EF4-FFF2-40B4-BE49-F238E27FC236}">
                <a16:creationId xmlns:a16="http://schemas.microsoft.com/office/drawing/2014/main" id="{C1F64FC7-4133-4040-83D3-8B66C2046446}"/>
              </a:ext>
            </a:extLst>
          </p:cNvPr>
          <p:cNvGrpSpPr>
            <a:grpSpLocks noChangeAspect="1"/>
          </p:cNvGrpSpPr>
          <p:nvPr/>
        </p:nvGrpSpPr>
        <p:grpSpPr>
          <a:xfrm>
            <a:off x="2908829" y="279355"/>
            <a:ext cx="6944048" cy="6267685"/>
            <a:chOff x="2908829" y="279355"/>
            <a:chExt cx="6944048" cy="6267685"/>
          </a:xfrm>
        </p:grpSpPr>
        <p:sp>
          <p:nvSpPr>
            <p:cNvPr id="5" name="Forme libre : forme 4">
              <a:extLst>
                <a:ext uri="{FF2B5EF4-FFF2-40B4-BE49-F238E27FC236}">
                  <a16:creationId xmlns:a16="http://schemas.microsoft.com/office/drawing/2014/main" id="{FA4E5A16-E8D1-47A8-9A71-9E217CB4E4BA}"/>
                </a:ext>
              </a:extLst>
            </p:cNvPr>
            <p:cNvSpPr/>
            <p:nvPr/>
          </p:nvSpPr>
          <p:spPr>
            <a:xfrm>
              <a:off x="5518150" y="279355"/>
              <a:ext cx="2241550" cy="819195"/>
            </a:xfrm>
            <a:custGeom>
              <a:avLst/>
              <a:gdLst>
                <a:gd name="connsiteX0" fmla="*/ 0 w 2241550"/>
                <a:gd name="connsiteY0" fmla="*/ 400095 h 819195"/>
                <a:gd name="connsiteX1" fmla="*/ 209550 w 2241550"/>
                <a:gd name="connsiteY1" fmla="*/ 495345 h 819195"/>
                <a:gd name="connsiteX2" fmla="*/ 374650 w 2241550"/>
                <a:gd name="connsiteY2" fmla="*/ 717595 h 819195"/>
                <a:gd name="connsiteX3" fmla="*/ 514350 w 2241550"/>
                <a:gd name="connsiteY3" fmla="*/ 685845 h 819195"/>
                <a:gd name="connsiteX4" fmla="*/ 692150 w 2241550"/>
                <a:gd name="connsiteY4" fmla="*/ 615995 h 819195"/>
                <a:gd name="connsiteX5" fmla="*/ 736600 w 2241550"/>
                <a:gd name="connsiteY5" fmla="*/ 552495 h 819195"/>
                <a:gd name="connsiteX6" fmla="*/ 838200 w 2241550"/>
                <a:gd name="connsiteY6" fmla="*/ 450895 h 819195"/>
                <a:gd name="connsiteX7" fmla="*/ 1009650 w 2241550"/>
                <a:gd name="connsiteY7" fmla="*/ 431845 h 819195"/>
                <a:gd name="connsiteX8" fmla="*/ 1358900 w 2241550"/>
                <a:gd name="connsiteY8" fmla="*/ 273095 h 819195"/>
                <a:gd name="connsiteX9" fmla="*/ 1441450 w 2241550"/>
                <a:gd name="connsiteY9" fmla="*/ 241345 h 819195"/>
                <a:gd name="connsiteX10" fmla="*/ 1549400 w 2241550"/>
                <a:gd name="connsiteY10" fmla="*/ 69895 h 819195"/>
                <a:gd name="connsiteX11" fmla="*/ 1714500 w 2241550"/>
                <a:gd name="connsiteY11" fmla="*/ 82595 h 819195"/>
                <a:gd name="connsiteX12" fmla="*/ 1835150 w 2241550"/>
                <a:gd name="connsiteY12" fmla="*/ 45 h 819195"/>
                <a:gd name="connsiteX13" fmla="*/ 1885950 w 2241550"/>
                <a:gd name="connsiteY13" fmla="*/ 95295 h 819195"/>
                <a:gd name="connsiteX14" fmla="*/ 1974850 w 2241550"/>
                <a:gd name="connsiteY14" fmla="*/ 228645 h 819195"/>
                <a:gd name="connsiteX15" fmla="*/ 2032000 w 2241550"/>
                <a:gd name="connsiteY15" fmla="*/ 476295 h 819195"/>
                <a:gd name="connsiteX16" fmla="*/ 2241550 w 2241550"/>
                <a:gd name="connsiteY16" fmla="*/ 819195 h 819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41550" h="819195">
                  <a:moveTo>
                    <a:pt x="0" y="400095"/>
                  </a:moveTo>
                  <a:cubicBezTo>
                    <a:pt x="73554" y="421261"/>
                    <a:pt x="147108" y="442428"/>
                    <a:pt x="209550" y="495345"/>
                  </a:cubicBezTo>
                  <a:cubicBezTo>
                    <a:pt x="271992" y="548262"/>
                    <a:pt x="323850" y="685845"/>
                    <a:pt x="374650" y="717595"/>
                  </a:cubicBezTo>
                  <a:cubicBezTo>
                    <a:pt x="425450" y="749345"/>
                    <a:pt x="461433" y="702778"/>
                    <a:pt x="514350" y="685845"/>
                  </a:cubicBezTo>
                  <a:cubicBezTo>
                    <a:pt x="567267" y="668912"/>
                    <a:pt x="655109" y="638220"/>
                    <a:pt x="692150" y="615995"/>
                  </a:cubicBezTo>
                  <a:cubicBezTo>
                    <a:pt x="729191" y="593770"/>
                    <a:pt x="712258" y="580012"/>
                    <a:pt x="736600" y="552495"/>
                  </a:cubicBezTo>
                  <a:cubicBezTo>
                    <a:pt x="760942" y="524978"/>
                    <a:pt x="792692" y="471003"/>
                    <a:pt x="838200" y="450895"/>
                  </a:cubicBezTo>
                  <a:cubicBezTo>
                    <a:pt x="883708" y="430787"/>
                    <a:pt x="922867" y="461478"/>
                    <a:pt x="1009650" y="431845"/>
                  </a:cubicBezTo>
                  <a:cubicBezTo>
                    <a:pt x="1096433" y="402212"/>
                    <a:pt x="1286933" y="304845"/>
                    <a:pt x="1358900" y="273095"/>
                  </a:cubicBezTo>
                  <a:cubicBezTo>
                    <a:pt x="1430867" y="241345"/>
                    <a:pt x="1409700" y="275212"/>
                    <a:pt x="1441450" y="241345"/>
                  </a:cubicBezTo>
                  <a:cubicBezTo>
                    <a:pt x="1473200" y="207478"/>
                    <a:pt x="1503892" y="96353"/>
                    <a:pt x="1549400" y="69895"/>
                  </a:cubicBezTo>
                  <a:cubicBezTo>
                    <a:pt x="1594908" y="43437"/>
                    <a:pt x="1666875" y="94237"/>
                    <a:pt x="1714500" y="82595"/>
                  </a:cubicBezTo>
                  <a:cubicBezTo>
                    <a:pt x="1762125" y="70953"/>
                    <a:pt x="1806575" y="-2072"/>
                    <a:pt x="1835150" y="45"/>
                  </a:cubicBezTo>
                  <a:cubicBezTo>
                    <a:pt x="1863725" y="2162"/>
                    <a:pt x="1862667" y="57195"/>
                    <a:pt x="1885950" y="95295"/>
                  </a:cubicBezTo>
                  <a:cubicBezTo>
                    <a:pt x="1909233" y="133395"/>
                    <a:pt x="1950508" y="165145"/>
                    <a:pt x="1974850" y="228645"/>
                  </a:cubicBezTo>
                  <a:cubicBezTo>
                    <a:pt x="1999192" y="292145"/>
                    <a:pt x="1987550" y="377870"/>
                    <a:pt x="2032000" y="476295"/>
                  </a:cubicBezTo>
                  <a:cubicBezTo>
                    <a:pt x="2076450" y="574720"/>
                    <a:pt x="2159000" y="696957"/>
                    <a:pt x="2241550" y="819195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  <p:sp>
          <p:nvSpPr>
            <p:cNvPr id="6" name="Forme libre : forme 5">
              <a:extLst>
                <a:ext uri="{FF2B5EF4-FFF2-40B4-BE49-F238E27FC236}">
                  <a16:creationId xmlns:a16="http://schemas.microsoft.com/office/drawing/2014/main" id="{BDAE27D0-184D-4197-9EDA-2D4D9321C12F}"/>
                </a:ext>
              </a:extLst>
            </p:cNvPr>
            <p:cNvSpPr/>
            <p:nvPr/>
          </p:nvSpPr>
          <p:spPr>
            <a:xfrm>
              <a:off x="7701801" y="1064836"/>
              <a:ext cx="2151076" cy="2593308"/>
            </a:xfrm>
            <a:custGeom>
              <a:avLst/>
              <a:gdLst>
                <a:gd name="connsiteX0" fmla="*/ 57899 w 2151076"/>
                <a:gd name="connsiteY0" fmla="*/ 14664 h 2593308"/>
                <a:gd name="connsiteX1" fmla="*/ 134099 w 2151076"/>
                <a:gd name="connsiteY1" fmla="*/ 14664 h 2593308"/>
                <a:gd name="connsiteX2" fmla="*/ 229349 w 2151076"/>
                <a:gd name="connsiteY2" fmla="*/ 167064 h 2593308"/>
                <a:gd name="connsiteX3" fmla="*/ 197599 w 2151076"/>
                <a:gd name="connsiteY3" fmla="*/ 306764 h 2593308"/>
                <a:gd name="connsiteX4" fmla="*/ 254749 w 2151076"/>
                <a:gd name="connsiteY4" fmla="*/ 408364 h 2593308"/>
                <a:gd name="connsiteX5" fmla="*/ 749 w 2151076"/>
                <a:gd name="connsiteY5" fmla="*/ 636964 h 2593308"/>
                <a:gd name="connsiteX6" fmla="*/ 178549 w 2151076"/>
                <a:gd name="connsiteY6" fmla="*/ 878264 h 2593308"/>
                <a:gd name="connsiteX7" fmla="*/ 229349 w 2151076"/>
                <a:gd name="connsiteY7" fmla="*/ 979864 h 2593308"/>
                <a:gd name="connsiteX8" fmla="*/ 496049 w 2151076"/>
                <a:gd name="connsiteY8" fmla="*/ 1011614 h 2593308"/>
                <a:gd name="connsiteX9" fmla="*/ 584949 w 2151076"/>
                <a:gd name="connsiteY9" fmla="*/ 948114 h 2593308"/>
                <a:gd name="connsiteX10" fmla="*/ 807199 w 2151076"/>
                <a:gd name="connsiteY10" fmla="*/ 1068764 h 2593308"/>
                <a:gd name="connsiteX11" fmla="*/ 832599 w 2151076"/>
                <a:gd name="connsiteY11" fmla="*/ 1132264 h 2593308"/>
                <a:gd name="connsiteX12" fmla="*/ 959599 w 2151076"/>
                <a:gd name="connsiteY12" fmla="*/ 1106864 h 2593308"/>
                <a:gd name="connsiteX13" fmla="*/ 984999 w 2151076"/>
                <a:gd name="connsiteY13" fmla="*/ 1183064 h 2593308"/>
                <a:gd name="connsiteX14" fmla="*/ 896099 w 2151076"/>
                <a:gd name="connsiteY14" fmla="*/ 1291014 h 2593308"/>
                <a:gd name="connsiteX15" fmla="*/ 921499 w 2151076"/>
                <a:gd name="connsiteY15" fmla="*/ 1570414 h 2593308"/>
                <a:gd name="connsiteX16" fmla="*/ 991349 w 2151076"/>
                <a:gd name="connsiteY16" fmla="*/ 1583114 h 2593308"/>
                <a:gd name="connsiteX17" fmla="*/ 1137399 w 2151076"/>
                <a:gd name="connsiteY17" fmla="*/ 1811714 h 2593308"/>
                <a:gd name="connsiteX18" fmla="*/ 1365999 w 2151076"/>
                <a:gd name="connsiteY18" fmla="*/ 1678364 h 2593308"/>
                <a:gd name="connsiteX19" fmla="*/ 1772399 w 2151076"/>
                <a:gd name="connsiteY19" fmla="*/ 1462464 h 2593308"/>
                <a:gd name="connsiteX20" fmla="*/ 1848599 w 2151076"/>
                <a:gd name="connsiteY20" fmla="*/ 1341814 h 2593308"/>
                <a:gd name="connsiteX21" fmla="*/ 1905749 w 2151076"/>
                <a:gd name="connsiteY21" fmla="*/ 1430714 h 2593308"/>
                <a:gd name="connsiteX22" fmla="*/ 1943849 w 2151076"/>
                <a:gd name="connsiteY22" fmla="*/ 1792664 h 2593308"/>
                <a:gd name="connsiteX23" fmla="*/ 2147049 w 2151076"/>
                <a:gd name="connsiteY23" fmla="*/ 2180014 h 2593308"/>
                <a:gd name="connsiteX24" fmla="*/ 2070849 w 2151076"/>
                <a:gd name="connsiteY24" fmla="*/ 2249864 h 2593308"/>
                <a:gd name="connsiteX25" fmla="*/ 1969249 w 2151076"/>
                <a:gd name="connsiteY25" fmla="*/ 2364164 h 2593308"/>
                <a:gd name="connsiteX26" fmla="*/ 1975599 w 2151076"/>
                <a:gd name="connsiteY26" fmla="*/ 2459414 h 2593308"/>
                <a:gd name="connsiteX27" fmla="*/ 1854949 w 2151076"/>
                <a:gd name="connsiteY27" fmla="*/ 2453064 h 2593308"/>
                <a:gd name="connsiteX28" fmla="*/ 1778749 w 2151076"/>
                <a:gd name="connsiteY28" fmla="*/ 2529264 h 2593308"/>
                <a:gd name="connsiteX29" fmla="*/ 1677149 w 2151076"/>
                <a:gd name="connsiteY29" fmla="*/ 2592764 h 2593308"/>
                <a:gd name="connsiteX30" fmla="*/ 1607299 w 2151076"/>
                <a:gd name="connsiteY30" fmla="*/ 2554664 h 2593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2151076" h="2593308">
                  <a:moveTo>
                    <a:pt x="57899" y="14664"/>
                  </a:moveTo>
                  <a:cubicBezTo>
                    <a:pt x="81711" y="1964"/>
                    <a:pt x="105524" y="-10736"/>
                    <a:pt x="134099" y="14664"/>
                  </a:cubicBezTo>
                  <a:cubicBezTo>
                    <a:pt x="162674" y="40064"/>
                    <a:pt x="218766" y="118381"/>
                    <a:pt x="229349" y="167064"/>
                  </a:cubicBezTo>
                  <a:cubicBezTo>
                    <a:pt x="239932" y="215747"/>
                    <a:pt x="193366" y="266547"/>
                    <a:pt x="197599" y="306764"/>
                  </a:cubicBezTo>
                  <a:cubicBezTo>
                    <a:pt x="201832" y="346981"/>
                    <a:pt x="287557" y="353331"/>
                    <a:pt x="254749" y="408364"/>
                  </a:cubicBezTo>
                  <a:cubicBezTo>
                    <a:pt x="221941" y="463397"/>
                    <a:pt x="13449" y="558647"/>
                    <a:pt x="749" y="636964"/>
                  </a:cubicBezTo>
                  <a:cubicBezTo>
                    <a:pt x="-11951" y="715281"/>
                    <a:pt x="140449" y="821114"/>
                    <a:pt x="178549" y="878264"/>
                  </a:cubicBezTo>
                  <a:cubicBezTo>
                    <a:pt x="216649" y="935414"/>
                    <a:pt x="176432" y="957639"/>
                    <a:pt x="229349" y="979864"/>
                  </a:cubicBezTo>
                  <a:cubicBezTo>
                    <a:pt x="282266" y="1002089"/>
                    <a:pt x="436782" y="1016906"/>
                    <a:pt x="496049" y="1011614"/>
                  </a:cubicBezTo>
                  <a:cubicBezTo>
                    <a:pt x="555316" y="1006322"/>
                    <a:pt x="533091" y="938589"/>
                    <a:pt x="584949" y="948114"/>
                  </a:cubicBezTo>
                  <a:cubicBezTo>
                    <a:pt x="636807" y="957639"/>
                    <a:pt x="765924" y="1038072"/>
                    <a:pt x="807199" y="1068764"/>
                  </a:cubicBezTo>
                  <a:cubicBezTo>
                    <a:pt x="848474" y="1099456"/>
                    <a:pt x="807199" y="1125914"/>
                    <a:pt x="832599" y="1132264"/>
                  </a:cubicBezTo>
                  <a:cubicBezTo>
                    <a:pt x="857999" y="1138614"/>
                    <a:pt x="934199" y="1098397"/>
                    <a:pt x="959599" y="1106864"/>
                  </a:cubicBezTo>
                  <a:cubicBezTo>
                    <a:pt x="984999" y="1115331"/>
                    <a:pt x="995582" y="1152372"/>
                    <a:pt x="984999" y="1183064"/>
                  </a:cubicBezTo>
                  <a:cubicBezTo>
                    <a:pt x="974416" y="1213756"/>
                    <a:pt x="906682" y="1226456"/>
                    <a:pt x="896099" y="1291014"/>
                  </a:cubicBezTo>
                  <a:cubicBezTo>
                    <a:pt x="885516" y="1355572"/>
                    <a:pt x="905624" y="1521731"/>
                    <a:pt x="921499" y="1570414"/>
                  </a:cubicBezTo>
                  <a:cubicBezTo>
                    <a:pt x="937374" y="1619097"/>
                    <a:pt x="955366" y="1542897"/>
                    <a:pt x="991349" y="1583114"/>
                  </a:cubicBezTo>
                  <a:cubicBezTo>
                    <a:pt x="1027332" y="1623331"/>
                    <a:pt x="1074957" y="1795839"/>
                    <a:pt x="1137399" y="1811714"/>
                  </a:cubicBezTo>
                  <a:cubicBezTo>
                    <a:pt x="1199841" y="1827589"/>
                    <a:pt x="1260166" y="1736572"/>
                    <a:pt x="1365999" y="1678364"/>
                  </a:cubicBezTo>
                  <a:cubicBezTo>
                    <a:pt x="1471832" y="1620156"/>
                    <a:pt x="1691966" y="1518556"/>
                    <a:pt x="1772399" y="1462464"/>
                  </a:cubicBezTo>
                  <a:cubicBezTo>
                    <a:pt x="1852832" y="1406372"/>
                    <a:pt x="1826374" y="1347106"/>
                    <a:pt x="1848599" y="1341814"/>
                  </a:cubicBezTo>
                  <a:cubicBezTo>
                    <a:pt x="1870824" y="1336522"/>
                    <a:pt x="1889874" y="1355572"/>
                    <a:pt x="1905749" y="1430714"/>
                  </a:cubicBezTo>
                  <a:cubicBezTo>
                    <a:pt x="1921624" y="1505856"/>
                    <a:pt x="1903632" y="1667781"/>
                    <a:pt x="1943849" y="1792664"/>
                  </a:cubicBezTo>
                  <a:cubicBezTo>
                    <a:pt x="1984066" y="1917547"/>
                    <a:pt x="2125882" y="2103814"/>
                    <a:pt x="2147049" y="2180014"/>
                  </a:cubicBezTo>
                  <a:cubicBezTo>
                    <a:pt x="2168216" y="2256214"/>
                    <a:pt x="2100482" y="2219172"/>
                    <a:pt x="2070849" y="2249864"/>
                  </a:cubicBezTo>
                  <a:cubicBezTo>
                    <a:pt x="2041216" y="2280556"/>
                    <a:pt x="1985124" y="2329239"/>
                    <a:pt x="1969249" y="2364164"/>
                  </a:cubicBezTo>
                  <a:cubicBezTo>
                    <a:pt x="1953374" y="2399089"/>
                    <a:pt x="1994649" y="2444597"/>
                    <a:pt x="1975599" y="2459414"/>
                  </a:cubicBezTo>
                  <a:cubicBezTo>
                    <a:pt x="1956549" y="2474231"/>
                    <a:pt x="1887757" y="2441422"/>
                    <a:pt x="1854949" y="2453064"/>
                  </a:cubicBezTo>
                  <a:cubicBezTo>
                    <a:pt x="1822141" y="2464706"/>
                    <a:pt x="1808382" y="2505981"/>
                    <a:pt x="1778749" y="2529264"/>
                  </a:cubicBezTo>
                  <a:cubicBezTo>
                    <a:pt x="1749116" y="2552547"/>
                    <a:pt x="1705724" y="2588531"/>
                    <a:pt x="1677149" y="2592764"/>
                  </a:cubicBezTo>
                  <a:cubicBezTo>
                    <a:pt x="1648574" y="2596997"/>
                    <a:pt x="1627936" y="2575830"/>
                    <a:pt x="1607299" y="2554664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  <p:sp>
          <p:nvSpPr>
            <p:cNvPr id="9" name="Forme libre : forme 8">
              <a:extLst>
                <a:ext uri="{FF2B5EF4-FFF2-40B4-BE49-F238E27FC236}">
                  <a16:creationId xmlns:a16="http://schemas.microsoft.com/office/drawing/2014/main" id="{ACE898E1-7BDE-49B0-8EBE-D13D00606527}"/>
                </a:ext>
              </a:extLst>
            </p:cNvPr>
            <p:cNvSpPr/>
            <p:nvPr/>
          </p:nvSpPr>
          <p:spPr>
            <a:xfrm>
              <a:off x="7672120" y="3459906"/>
              <a:ext cx="1660678" cy="1639144"/>
            </a:xfrm>
            <a:custGeom>
              <a:avLst/>
              <a:gdLst>
                <a:gd name="connsiteX0" fmla="*/ 1649680 w 1660678"/>
                <a:gd name="connsiteY0" fmla="*/ 159594 h 1639144"/>
                <a:gd name="connsiteX1" fmla="*/ 1649680 w 1660678"/>
                <a:gd name="connsiteY1" fmla="*/ 51644 h 1639144"/>
                <a:gd name="connsiteX2" fmla="*/ 1535380 w 1660678"/>
                <a:gd name="connsiteY2" fmla="*/ 844 h 1639144"/>
                <a:gd name="connsiteX3" fmla="*/ 1395680 w 1660678"/>
                <a:gd name="connsiteY3" fmla="*/ 89744 h 1639144"/>
                <a:gd name="connsiteX4" fmla="*/ 1395680 w 1660678"/>
                <a:gd name="connsiteY4" fmla="*/ 362794 h 1639144"/>
                <a:gd name="connsiteX5" fmla="*/ 1465530 w 1660678"/>
                <a:gd name="connsiteY5" fmla="*/ 426294 h 1639144"/>
                <a:gd name="connsiteX6" fmla="*/ 1414730 w 1660678"/>
                <a:gd name="connsiteY6" fmla="*/ 496144 h 1639144"/>
                <a:gd name="connsiteX7" fmla="*/ 1281380 w 1660678"/>
                <a:gd name="connsiteY7" fmla="*/ 585044 h 1639144"/>
                <a:gd name="connsiteX8" fmla="*/ 1224230 w 1660678"/>
                <a:gd name="connsiteY8" fmla="*/ 737444 h 1639144"/>
                <a:gd name="connsiteX9" fmla="*/ 1008330 w 1660678"/>
                <a:gd name="connsiteY9" fmla="*/ 775544 h 1639144"/>
                <a:gd name="connsiteX10" fmla="*/ 919430 w 1660678"/>
                <a:gd name="connsiteY10" fmla="*/ 712044 h 1639144"/>
                <a:gd name="connsiteX11" fmla="*/ 874980 w 1660678"/>
                <a:gd name="connsiteY11" fmla="*/ 680294 h 1639144"/>
                <a:gd name="connsiteX12" fmla="*/ 773380 w 1660678"/>
                <a:gd name="connsiteY12" fmla="*/ 667594 h 1639144"/>
                <a:gd name="connsiteX13" fmla="*/ 728930 w 1660678"/>
                <a:gd name="connsiteY13" fmla="*/ 750144 h 1639144"/>
                <a:gd name="connsiteX14" fmla="*/ 665430 w 1660678"/>
                <a:gd name="connsiteY14" fmla="*/ 832694 h 1639144"/>
                <a:gd name="connsiteX15" fmla="*/ 481280 w 1660678"/>
                <a:gd name="connsiteY15" fmla="*/ 985094 h 1639144"/>
                <a:gd name="connsiteX16" fmla="*/ 373330 w 1660678"/>
                <a:gd name="connsiteY16" fmla="*/ 1010494 h 1639144"/>
                <a:gd name="connsiteX17" fmla="*/ 271730 w 1660678"/>
                <a:gd name="connsiteY17" fmla="*/ 1112094 h 1639144"/>
                <a:gd name="connsiteX18" fmla="*/ 144730 w 1660678"/>
                <a:gd name="connsiteY18" fmla="*/ 1099394 h 1639144"/>
                <a:gd name="connsiteX19" fmla="*/ 5030 w 1660678"/>
                <a:gd name="connsiteY19" fmla="*/ 1181944 h 1639144"/>
                <a:gd name="connsiteX20" fmla="*/ 36780 w 1660678"/>
                <a:gd name="connsiteY20" fmla="*/ 1321644 h 1639144"/>
                <a:gd name="connsiteX21" fmla="*/ 93930 w 1660678"/>
                <a:gd name="connsiteY21" fmla="*/ 1366094 h 1639144"/>
                <a:gd name="connsiteX22" fmla="*/ 214580 w 1660678"/>
                <a:gd name="connsiteY22" fmla="*/ 1378794 h 1639144"/>
                <a:gd name="connsiteX23" fmla="*/ 119330 w 1660678"/>
                <a:gd name="connsiteY23" fmla="*/ 1575644 h 1639144"/>
                <a:gd name="connsiteX24" fmla="*/ 74880 w 1660678"/>
                <a:gd name="connsiteY24" fmla="*/ 1639144 h 1639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660678" h="1639144">
                  <a:moveTo>
                    <a:pt x="1649680" y="159594"/>
                  </a:moveTo>
                  <a:cubicBezTo>
                    <a:pt x="1659205" y="118848"/>
                    <a:pt x="1668730" y="78102"/>
                    <a:pt x="1649680" y="51644"/>
                  </a:cubicBezTo>
                  <a:cubicBezTo>
                    <a:pt x="1630630" y="25186"/>
                    <a:pt x="1577713" y="-5506"/>
                    <a:pt x="1535380" y="844"/>
                  </a:cubicBezTo>
                  <a:cubicBezTo>
                    <a:pt x="1493047" y="7194"/>
                    <a:pt x="1418963" y="29419"/>
                    <a:pt x="1395680" y="89744"/>
                  </a:cubicBezTo>
                  <a:cubicBezTo>
                    <a:pt x="1372397" y="150069"/>
                    <a:pt x="1384038" y="306702"/>
                    <a:pt x="1395680" y="362794"/>
                  </a:cubicBezTo>
                  <a:cubicBezTo>
                    <a:pt x="1407322" y="418886"/>
                    <a:pt x="1462355" y="404069"/>
                    <a:pt x="1465530" y="426294"/>
                  </a:cubicBezTo>
                  <a:cubicBezTo>
                    <a:pt x="1468705" y="448519"/>
                    <a:pt x="1445422" y="469686"/>
                    <a:pt x="1414730" y="496144"/>
                  </a:cubicBezTo>
                  <a:cubicBezTo>
                    <a:pt x="1384038" y="522602"/>
                    <a:pt x="1313130" y="544827"/>
                    <a:pt x="1281380" y="585044"/>
                  </a:cubicBezTo>
                  <a:cubicBezTo>
                    <a:pt x="1249630" y="625261"/>
                    <a:pt x="1269738" y="705694"/>
                    <a:pt x="1224230" y="737444"/>
                  </a:cubicBezTo>
                  <a:cubicBezTo>
                    <a:pt x="1178722" y="769194"/>
                    <a:pt x="1059130" y="779777"/>
                    <a:pt x="1008330" y="775544"/>
                  </a:cubicBezTo>
                  <a:cubicBezTo>
                    <a:pt x="957530" y="771311"/>
                    <a:pt x="919430" y="712044"/>
                    <a:pt x="919430" y="712044"/>
                  </a:cubicBezTo>
                  <a:cubicBezTo>
                    <a:pt x="897205" y="696169"/>
                    <a:pt x="899322" y="687702"/>
                    <a:pt x="874980" y="680294"/>
                  </a:cubicBezTo>
                  <a:cubicBezTo>
                    <a:pt x="850638" y="672886"/>
                    <a:pt x="797722" y="655952"/>
                    <a:pt x="773380" y="667594"/>
                  </a:cubicBezTo>
                  <a:cubicBezTo>
                    <a:pt x="749038" y="679236"/>
                    <a:pt x="746922" y="722627"/>
                    <a:pt x="728930" y="750144"/>
                  </a:cubicBezTo>
                  <a:cubicBezTo>
                    <a:pt x="710938" y="777661"/>
                    <a:pt x="706705" y="793536"/>
                    <a:pt x="665430" y="832694"/>
                  </a:cubicBezTo>
                  <a:cubicBezTo>
                    <a:pt x="624155" y="871852"/>
                    <a:pt x="529963" y="955461"/>
                    <a:pt x="481280" y="985094"/>
                  </a:cubicBezTo>
                  <a:cubicBezTo>
                    <a:pt x="432597" y="1014727"/>
                    <a:pt x="408255" y="989327"/>
                    <a:pt x="373330" y="1010494"/>
                  </a:cubicBezTo>
                  <a:cubicBezTo>
                    <a:pt x="338405" y="1031661"/>
                    <a:pt x="309830" y="1097277"/>
                    <a:pt x="271730" y="1112094"/>
                  </a:cubicBezTo>
                  <a:cubicBezTo>
                    <a:pt x="233630" y="1126911"/>
                    <a:pt x="189180" y="1087752"/>
                    <a:pt x="144730" y="1099394"/>
                  </a:cubicBezTo>
                  <a:cubicBezTo>
                    <a:pt x="100280" y="1111036"/>
                    <a:pt x="23022" y="1144902"/>
                    <a:pt x="5030" y="1181944"/>
                  </a:cubicBezTo>
                  <a:cubicBezTo>
                    <a:pt x="-12962" y="1218986"/>
                    <a:pt x="21963" y="1290952"/>
                    <a:pt x="36780" y="1321644"/>
                  </a:cubicBezTo>
                  <a:cubicBezTo>
                    <a:pt x="51597" y="1352336"/>
                    <a:pt x="64297" y="1356569"/>
                    <a:pt x="93930" y="1366094"/>
                  </a:cubicBezTo>
                  <a:cubicBezTo>
                    <a:pt x="123563" y="1375619"/>
                    <a:pt x="210347" y="1343869"/>
                    <a:pt x="214580" y="1378794"/>
                  </a:cubicBezTo>
                  <a:cubicBezTo>
                    <a:pt x="218813" y="1413719"/>
                    <a:pt x="142613" y="1532252"/>
                    <a:pt x="119330" y="1575644"/>
                  </a:cubicBezTo>
                  <a:cubicBezTo>
                    <a:pt x="96047" y="1619036"/>
                    <a:pt x="85463" y="1629090"/>
                    <a:pt x="74880" y="1639144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  <p:sp>
          <p:nvSpPr>
            <p:cNvPr id="13" name="Forme libre : forme 12">
              <a:extLst>
                <a:ext uri="{FF2B5EF4-FFF2-40B4-BE49-F238E27FC236}">
                  <a16:creationId xmlns:a16="http://schemas.microsoft.com/office/drawing/2014/main" id="{529D98ED-C248-4E49-83CA-039AD5E1BA55}"/>
                </a:ext>
              </a:extLst>
            </p:cNvPr>
            <p:cNvSpPr/>
            <p:nvPr/>
          </p:nvSpPr>
          <p:spPr>
            <a:xfrm>
              <a:off x="2908829" y="2114550"/>
              <a:ext cx="5463008" cy="4432490"/>
            </a:xfrm>
            <a:custGeom>
              <a:avLst/>
              <a:gdLst>
                <a:gd name="connsiteX0" fmla="*/ 4850871 w 5463008"/>
                <a:gd name="connsiteY0" fmla="*/ 2965450 h 4432490"/>
                <a:gd name="connsiteX1" fmla="*/ 4787371 w 5463008"/>
                <a:gd name="connsiteY1" fmla="*/ 3124200 h 4432490"/>
                <a:gd name="connsiteX2" fmla="*/ 4825471 w 5463008"/>
                <a:gd name="connsiteY2" fmla="*/ 3194050 h 4432490"/>
                <a:gd name="connsiteX3" fmla="*/ 5054071 w 5463008"/>
                <a:gd name="connsiteY3" fmla="*/ 3124200 h 4432490"/>
                <a:gd name="connsiteX4" fmla="*/ 5181071 w 5463008"/>
                <a:gd name="connsiteY4" fmla="*/ 3308350 h 4432490"/>
                <a:gd name="connsiteX5" fmla="*/ 5384271 w 5463008"/>
                <a:gd name="connsiteY5" fmla="*/ 3371850 h 4432490"/>
                <a:gd name="connsiteX6" fmla="*/ 5371571 w 5463008"/>
                <a:gd name="connsiteY6" fmla="*/ 3511550 h 4432490"/>
                <a:gd name="connsiteX7" fmla="*/ 5447771 w 5463008"/>
                <a:gd name="connsiteY7" fmla="*/ 3644900 h 4432490"/>
                <a:gd name="connsiteX8" fmla="*/ 5308071 w 5463008"/>
                <a:gd name="connsiteY8" fmla="*/ 3714750 h 4432490"/>
                <a:gd name="connsiteX9" fmla="*/ 5460471 w 5463008"/>
                <a:gd name="connsiteY9" fmla="*/ 3873500 h 4432490"/>
                <a:gd name="connsiteX10" fmla="*/ 5377921 w 5463008"/>
                <a:gd name="connsiteY10" fmla="*/ 3987800 h 4432490"/>
                <a:gd name="connsiteX11" fmla="*/ 5066771 w 5463008"/>
                <a:gd name="connsiteY11" fmla="*/ 4108450 h 4432490"/>
                <a:gd name="connsiteX12" fmla="*/ 4977871 w 5463008"/>
                <a:gd name="connsiteY12" fmla="*/ 3987800 h 4432490"/>
                <a:gd name="connsiteX13" fmla="*/ 4838171 w 5463008"/>
                <a:gd name="connsiteY13" fmla="*/ 4070350 h 4432490"/>
                <a:gd name="connsiteX14" fmla="*/ 4723871 w 5463008"/>
                <a:gd name="connsiteY14" fmla="*/ 3848100 h 4432490"/>
                <a:gd name="connsiteX15" fmla="*/ 4596871 w 5463008"/>
                <a:gd name="connsiteY15" fmla="*/ 3810000 h 4432490"/>
                <a:gd name="connsiteX16" fmla="*/ 4336521 w 5463008"/>
                <a:gd name="connsiteY16" fmla="*/ 3829050 h 4432490"/>
                <a:gd name="connsiteX17" fmla="*/ 4190471 w 5463008"/>
                <a:gd name="connsiteY17" fmla="*/ 3740150 h 4432490"/>
                <a:gd name="connsiteX18" fmla="*/ 4082521 w 5463008"/>
                <a:gd name="connsiteY18" fmla="*/ 3892550 h 4432490"/>
                <a:gd name="connsiteX19" fmla="*/ 3892021 w 5463008"/>
                <a:gd name="connsiteY19" fmla="*/ 4013200 h 4432490"/>
                <a:gd name="connsiteX20" fmla="*/ 3872971 w 5463008"/>
                <a:gd name="connsiteY20" fmla="*/ 4102100 h 4432490"/>
                <a:gd name="connsiteX21" fmla="*/ 3745971 w 5463008"/>
                <a:gd name="connsiteY21" fmla="*/ 4273550 h 4432490"/>
                <a:gd name="connsiteX22" fmla="*/ 3555471 w 5463008"/>
                <a:gd name="connsiteY22" fmla="*/ 4356100 h 4432490"/>
                <a:gd name="connsiteX23" fmla="*/ 3295121 w 5463008"/>
                <a:gd name="connsiteY23" fmla="*/ 4356100 h 4432490"/>
                <a:gd name="connsiteX24" fmla="*/ 3085571 w 5463008"/>
                <a:gd name="connsiteY24" fmla="*/ 4432300 h 4432490"/>
                <a:gd name="connsiteX25" fmla="*/ 2958571 w 5463008"/>
                <a:gd name="connsiteY25" fmla="*/ 4330700 h 4432490"/>
                <a:gd name="connsiteX26" fmla="*/ 2831571 w 5463008"/>
                <a:gd name="connsiteY26" fmla="*/ 4267200 h 4432490"/>
                <a:gd name="connsiteX27" fmla="*/ 2729971 w 5463008"/>
                <a:gd name="connsiteY27" fmla="*/ 4076700 h 4432490"/>
                <a:gd name="connsiteX28" fmla="*/ 2583921 w 5463008"/>
                <a:gd name="connsiteY28" fmla="*/ 3987800 h 4432490"/>
                <a:gd name="connsiteX29" fmla="*/ 2387071 w 5463008"/>
                <a:gd name="connsiteY29" fmla="*/ 4064000 h 4432490"/>
                <a:gd name="connsiteX30" fmla="*/ 2183871 w 5463008"/>
                <a:gd name="connsiteY30" fmla="*/ 3835400 h 4432490"/>
                <a:gd name="connsiteX31" fmla="*/ 2126721 w 5463008"/>
                <a:gd name="connsiteY31" fmla="*/ 3803650 h 4432490"/>
                <a:gd name="connsiteX32" fmla="*/ 2260071 w 5463008"/>
                <a:gd name="connsiteY32" fmla="*/ 3365500 h 4432490"/>
                <a:gd name="connsiteX33" fmla="*/ 2069571 w 5463008"/>
                <a:gd name="connsiteY33" fmla="*/ 3060700 h 4432490"/>
                <a:gd name="connsiteX34" fmla="*/ 1828271 w 5463008"/>
                <a:gd name="connsiteY34" fmla="*/ 2673350 h 4432490"/>
                <a:gd name="connsiteX35" fmla="*/ 1783821 w 5463008"/>
                <a:gd name="connsiteY35" fmla="*/ 2584450 h 4432490"/>
                <a:gd name="connsiteX36" fmla="*/ 1612371 w 5463008"/>
                <a:gd name="connsiteY36" fmla="*/ 2343150 h 4432490"/>
                <a:gd name="connsiteX37" fmla="*/ 1910821 w 5463008"/>
                <a:gd name="connsiteY37" fmla="*/ 2044700 h 4432490"/>
                <a:gd name="connsiteX38" fmla="*/ 1783821 w 5463008"/>
                <a:gd name="connsiteY38" fmla="*/ 2025650 h 4432490"/>
                <a:gd name="connsiteX39" fmla="*/ 1853671 w 5463008"/>
                <a:gd name="connsiteY39" fmla="*/ 1866900 h 4432490"/>
                <a:gd name="connsiteX40" fmla="*/ 1910821 w 5463008"/>
                <a:gd name="connsiteY40" fmla="*/ 1746250 h 4432490"/>
                <a:gd name="connsiteX41" fmla="*/ 1853671 w 5463008"/>
                <a:gd name="connsiteY41" fmla="*/ 1365250 h 4432490"/>
                <a:gd name="connsiteX42" fmla="*/ 1752071 w 5463008"/>
                <a:gd name="connsiteY42" fmla="*/ 1187450 h 4432490"/>
                <a:gd name="connsiteX43" fmla="*/ 1555221 w 5463008"/>
                <a:gd name="connsiteY43" fmla="*/ 1187450 h 4432490"/>
                <a:gd name="connsiteX44" fmla="*/ 1491721 w 5463008"/>
                <a:gd name="connsiteY44" fmla="*/ 1168400 h 4432490"/>
                <a:gd name="connsiteX45" fmla="*/ 1434571 w 5463008"/>
                <a:gd name="connsiteY45" fmla="*/ 1289050 h 4432490"/>
                <a:gd name="connsiteX46" fmla="*/ 869421 w 5463008"/>
                <a:gd name="connsiteY46" fmla="*/ 1403350 h 4432490"/>
                <a:gd name="connsiteX47" fmla="*/ 748771 w 5463008"/>
                <a:gd name="connsiteY47" fmla="*/ 1365250 h 4432490"/>
                <a:gd name="connsiteX48" fmla="*/ 501121 w 5463008"/>
                <a:gd name="connsiteY48" fmla="*/ 1454150 h 4432490"/>
                <a:gd name="connsiteX49" fmla="*/ 323321 w 5463008"/>
                <a:gd name="connsiteY49" fmla="*/ 1473200 h 4432490"/>
                <a:gd name="connsiteX50" fmla="*/ 132821 w 5463008"/>
                <a:gd name="connsiteY50" fmla="*/ 1428750 h 4432490"/>
                <a:gd name="connsiteX51" fmla="*/ 285221 w 5463008"/>
                <a:gd name="connsiteY51" fmla="*/ 1384300 h 4432490"/>
                <a:gd name="connsiteX52" fmla="*/ 329671 w 5463008"/>
                <a:gd name="connsiteY52" fmla="*/ 1270000 h 4432490"/>
                <a:gd name="connsiteX53" fmla="*/ 266171 w 5463008"/>
                <a:gd name="connsiteY53" fmla="*/ 1003300 h 4432490"/>
                <a:gd name="connsiteX54" fmla="*/ 82021 w 5463008"/>
                <a:gd name="connsiteY54" fmla="*/ 1022350 h 4432490"/>
                <a:gd name="connsiteX55" fmla="*/ 5821 w 5463008"/>
                <a:gd name="connsiteY55" fmla="*/ 825500 h 4432490"/>
                <a:gd name="connsiteX56" fmla="*/ 228071 w 5463008"/>
                <a:gd name="connsiteY56" fmla="*/ 768350 h 4432490"/>
                <a:gd name="connsiteX57" fmla="*/ 285221 w 5463008"/>
                <a:gd name="connsiteY57" fmla="*/ 666750 h 4432490"/>
                <a:gd name="connsiteX58" fmla="*/ 348721 w 5463008"/>
                <a:gd name="connsiteY58" fmla="*/ 704850 h 4432490"/>
                <a:gd name="connsiteX59" fmla="*/ 285221 w 5463008"/>
                <a:gd name="connsiteY59" fmla="*/ 565150 h 4432490"/>
                <a:gd name="connsiteX60" fmla="*/ 355071 w 5463008"/>
                <a:gd name="connsiteY60" fmla="*/ 336550 h 4432490"/>
                <a:gd name="connsiteX61" fmla="*/ 418571 w 5463008"/>
                <a:gd name="connsiteY61" fmla="*/ 120650 h 4432490"/>
                <a:gd name="connsiteX62" fmla="*/ 577321 w 5463008"/>
                <a:gd name="connsiteY62" fmla="*/ 88900 h 4432490"/>
                <a:gd name="connsiteX63" fmla="*/ 653521 w 5463008"/>
                <a:gd name="connsiteY63" fmla="*/ 0 h 4432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5463008" h="4432490">
                  <a:moveTo>
                    <a:pt x="4850871" y="2965450"/>
                  </a:moveTo>
                  <a:cubicBezTo>
                    <a:pt x="4821237" y="3025775"/>
                    <a:pt x="4791604" y="3086100"/>
                    <a:pt x="4787371" y="3124200"/>
                  </a:cubicBezTo>
                  <a:cubicBezTo>
                    <a:pt x="4783138" y="3162300"/>
                    <a:pt x="4781021" y="3194050"/>
                    <a:pt x="4825471" y="3194050"/>
                  </a:cubicBezTo>
                  <a:cubicBezTo>
                    <a:pt x="4869921" y="3194050"/>
                    <a:pt x="4994804" y="3105150"/>
                    <a:pt x="5054071" y="3124200"/>
                  </a:cubicBezTo>
                  <a:cubicBezTo>
                    <a:pt x="5113338" y="3143250"/>
                    <a:pt x="5126038" y="3267075"/>
                    <a:pt x="5181071" y="3308350"/>
                  </a:cubicBezTo>
                  <a:cubicBezTo>
                    <a:pt x="5236104" y="3349625"/>
                    <a:pt x="5352521" y="3337983"/>
                    <a:pt x="5384271" y="3371850"/>
                  </a:cubicBezTo>
                  <a:cubicBezTo>
                    <a:pt x="5416021" y="3405717"/>
                    <a:pt x="5360988" y="3466042"/>
                    <a:pt x="5371571" y="3511550"/>
                  </a:cubicBezTo>
                  <a:cubicBezTo>
                    <a:pt x="5382154" y="3557058"/>
                    <a:pt x="5458354" y="3611033"/>
                    <a:pt x="5447771" y="3644900"/>
                  </a:cubicBezTo>
                  <a:cubicBezTo>
                    <a:pt x="5437188" y="3678767"/>
                    <a:pt x="5305954" y="3676650"/>
                    <a:pt x="5308071" y="3714750"/>
                  </a:cubicBezTo>
                  <a:cubicBezTo>
                    <a:pt x="5310188" y="3752850"/>
                    <a:pt x="5448829" y="3827992"/>
                    <a:pt x="5460471" y="3873500"/>
                  </a:cubicBezTo>
                  <a:cubicBezTo>
                    <a:pt x="5472113" y="3919008"/>
                    <a:pt x="5443538" y="3948642"/>
                    <a:pt x="5377921" y="3987800"/>
                  </a:cubicBezTo>
                  <a:cubicBezTo>
                    <a:pt x="5312304" y="4026958"/>
                    <a:pt x="5133446" y="4108450"/>
                    <a:pt x="5066771" y="4108450"/>
                  </a:cubicBezTo>
                  <a:cubicBezTo>
                    <a:pt x="5000096" y="4108450"/>
                    <a:pt x="5015971" y="3994150"/>
                    <a:pt x="4977871" y="3987800"/>
                  </a:cubicBezTo>
                  <a:cubicBezTo>
                    <a:pt x="4939771" y="3981450"/>
                    <a:pt x="4880504" y="4093633"/>
                    <a:pt x="4838171" y="4070350"/>
                  </a:cubicBezTo>
                  <a:cubicBezTo>
                    <a:pt x="4795838" y="4047067"/>
                    <a:pt x="4764088" y="3891492"/>
                    <a:pt x="4723871" y="3848100"/>
                  </a:cubicBezTo>
                  <a:cubicBezTo>
                    <a:pt x="4683654" y="3804708"/>
                    <a:pt x="4661429" y="3813175"/>
                    <a:pt x="4596871" y="3810000"/>
                  </a:cubicBezTo>
                  <a:cubicBezTo>
                    <a:pt x="4532313" y="3806825"/>
                    <a:pt x="4404254" y="3840692"/>
                    <a:pt x="4336521" y="3829050"/>
                  </a:cubicBezTo>
                  <a:cubicBezTo>
                    <a:pt x="4268788" y="3817408"/>
                    <a:pt x="4232804" y="3729567"/>
                    <a:pt x="4190471" y="3740150"/>
                  </a:cubicBezTo>
                  <a:cubicBezTo>
                    <a:pt x="4148138" y="3750733"/>
                    <a:pt x="4132263" y="3847042"/>
                    <a:pt x="4082521" y="3892550"/>
                  </a:cubicBezTo>
                  <a:cubicBezTo>
                    <a:pt x="4032779" y="3938058"/>
                    <a:pt x="3926946" y="3978275"/>
                    <a:pt x="3892021" y="4013200"/>
                  </a:cubicBezTo>
                  <a:cubicBezTo>
                    <a:pt x="3857096" y="4048125"/>
                    <a:pt x="3897313" y="4058708"/>
                    <a:pt x="3872971" y="4102100"/>
                  </a:cubicBezTo>
                  <a:cubicBezTo>
                    <a:pt x="3848629" y="4145492"/>
                    <a:pt x="3798888" y="4231217"/>
                    <a:pt x="3745971" y="4273550"/>
                  </a:cubicBezTo>
                  <a:cubicBezTo>
                    <a:pt x="3693054" y="4315883"/>
                    <a:pt x="3630613" y="4342342"/>
                    <a:pt x="3555471" y="4356100"/>
                  </a:cubicBezTo>
                  <a:cubicBezTo>
                    <a:pt x="3480329" y="4369858"/>
                    <a:pt x="3373438" y="4343400"/>
                    <a:pt x="3295121" y="4356100"/>
                  </a:cubicBezTo>
                  <a:cubicBezTo>
                    <a:pt x="3216804" y="4368800"/>
                    <a:pt x="3141663" y="4436533"/>
                    <a:pt x="3085571" y="4432300"/>
                  </a:cubicBezTo>
                  <a:cubicBezTo>
                    <a:pt x="3029479" y="4428067"/>
                    <a:pt x="3000904" y="4358217"/>
                    <a:pt x="2958571" y="4330700"/>
                  </a:cubicBezTo>
                  <a:cubicBezTo>
                    <a:pt x="2916238" y="4303183"/>
                    <a:pt x="2869671" y="4309533"/>
                    <a:pt x="2831571" y="4267200"/>
                  </a:cubicBezTo>
                  <a:cubicBezTo>
                    <a:pt x="2793471" y="4224867"/>
                    <a:pt x="2771246" y="4123267"/>
                    <a:pt x="2729971" y="4076700"/>
                  </a:cubicBezTo>
                  <a:cubicBezTo>
                    <a:pt x="2688696" y="4030133"/>
                    <a:pt x="2641071" y="3989917"/>
                    <a:pt x="2583921" y="3987800"/>
                  </a:cubicBezTo>
                  <a:cubicBezTo>
                    <a:pt x="2526771" y="3985683"/>
                    <a:pt x="2453746" y="4089400"/>
                    <a:pt x="2387071" y="4064000"/>
                  </a:cubicBezTo>
                  <a:cubicBezTo>
                    <a:pt x="2320396" y="4038600"/>
                    <a:pt x="2227263" y="3878792"/>
                    <a:pt x="2183871" y="3835400"/>
                  </a:cubicBezTo>
                  <a:cubicBezTo>
                    <a:pt x="2140479" y="3792008"/>
                    <a:pt x="2114021" y="3881967"/>
                    <a:pt x="2126721" y="3803650"/>
                  </a:cubicBezTo>
                  <a:cubicBezTo>
                    <a:pt x="2139421" y="3725333"/>
                    <a:pt x="2269596" y="3489325"/>
                    <a:pt x="2260071" y="3365500"/>
                  </a:cubicBezTo>
                  <a:cubicBezTo>
                    <a:pt x="2250546" y="3241675"/>
                    <a:pt x="2141538" y="3176058"/>
                    <a:pt x="2069571" y="3060700"/>
                  </a:cubicBezTo>
                  <a:cubicBezTo>
                    <a:pt x="1997604" y="2945342"/>
                    <a:pt x="1875896" y="2752725"/>
                    <a:pt x="1828271" y="2673350"/>
                  </a:cubicBezTo>
                  <a:cubicBezTo>
                    <a:pt x="1780646" y="2593975"/>
                    <a:pt x="1819804" y="2639483"/>
                    <a:pt x="1783821" y="2584450"/>
                  </a:cubicBezTo>
                  <a:cubicBezTo>
                    <a:pt x="1747838" y="2529417"/>
                    <a:pt x="1591204" y="2433108"/>
                    <a:pt x="1612371" y="2343150"/>
                  </a:cubicBezTo>
                  <a:cubicBezTo>
                    <a:pt x="1633538" y="2253192"/>
                    <a:pt x="1882246" y="2097617"/>
                    <a:pt x="1910821" y="2044700"/>
                  </a:cubicBezTo>
                  <a:cubicBezTo>
                    <a:pt x="1939396" y="1991783"/>
                    <a:pt x="1793346" y="2055283"/>
                    <a:pt x="1783821" y="2025650"/>
                  </a:cubicBezTo>
                  <a:cubicBezTo>
                    <a:pt x="1774296" y="1996017"/>
                    <a:pt x="1832504" y="1913467"/>
                    <a:pt x="1853671" y="1866900"/>
                  </a:cubicBezTo>
                  <a:cubicBezTo>
                    <a:pt x="1874838" y="1820333"/>
                    <a:pt x="1910821" y="1829858"/>
                    <a:pt x="1910821" y="1746250"/>
                  </a:cubicBezTo>
                  <a:cubicBezTo>
                    <a:pt x="1910821" y="1662642"/>
                    <a:pt x="1880129" y="1458383"/>
                    <a:pt x="1853671" y="1365250"/>
                  </a:cubicBezTo>
                  <a:cubicBezTo>
                    <a:pt x="1827213" y="1272117"/>
                    <a:pt x="1801813" y="1217083"/>
                    <a:pt x="1752071" y="1187450"/>
                  </a:cubicBezTo>
                  <a:cubicBezTo>
                    <a:pt x="1702329" y="1157817"/>
                    <a:pt x="1598613" y="1190625"/>
                    <a:pt x="1555221" y="1187450"/>
                  </a:cubicBezTo>
                  <a:cubicBezTo>
                    <a:pt x="1511829" y="1184275"/>
                    <a:pt x="1511829" y="1151467"/>
                    <a:pt x="1491721" y="1168400"/>
                  </a:cubicBezTo>
                  <a:cubicBezTo>
                    <a:pt x="1471613" y="1185333"/>
                    <a:pt x="1538288" y="1249892"/>
                    <a:pt x="1434571" y="1289050"/>
                  </a:cubicBezTo>
                  <a:cubicBezTo>
                    <a:pt x="1330854" y="1328208"/>
                    <a:pt x="983721" y="1390650"/>
                    <a:pt x="869421" y="1403350"/>
                  </a:cubicBezTo>
                  <a:cubicBezTo>
                    <a:pt x="755121" y="1416050"/>
                    <a:pt x="810154" y="1356783"/>
                    <a:pt x="748771" y="1365250"/>
                  </a:cubicBezTo>
                  <a:cubicBezTo>
                    <a:pt x="687388" y="1373717"/>
                    <a:pt x="572029" y="1436158"/>
                    <a:pt x="501121" y="1454150"/>
                  </a:cubicBezTo>
                  <a:cubicBezTo>
                    <a:pt x="430213" y="1472142"/>
                    <a:pt x="384704" y="1477433"/>
                    <a:pt x="323321" y="1473200"/>
                  </a:cubicBezTo>
                  <a:cubicBezTo>
                    <a:pt x="261938" y="1468967"/>
                    <a:pt x="139171" y="1443567"/>
                    <a:pt x="132821" y="1428750"/>
                  </a:cubicBezTo>
                  <a:cubicBezTo>
                    <a:pt x="126471" y="1413933"/>
                    <a:pt x="252413" y="1410758"/>
                    <a:pt x="285221" y="1384300"/>
                  </a:cubicBezTo>
                  <a:cubicBezTo>
                    <a:pt x="318029" y="1357842"/>
                    <a:pt x="332846" y="1333500"/>
                    <a:pt x="329671" y="1270000"/>
                  </a:cubicBezTo>
                  <a:cubicBezTo>
                    <a:pt x="326496" y="1206500"/>
                    <a:pt x="307446" y="1044575"/>
                    <a:pt x="266171" y="1003300"/>
                  </a:cubicBezTo>
                  <a:cubicBezTo>
                    <a:pt x="224896" y="962025"/>
                    <a:pt x="125413" y="1051983"/>
                    <a:pt x="82021" y="1022350"/>
                  </a:cubicBezTo>
                  <a:cubicBezTo>
                    <a:pt x="38629" y="992717"/>
                    <a:pt x="-18521" y="867833"/>
                    <a:pt x="5821" y="825500"/>
                  </a:cubicBezTo>
                  <a:cubicBezTo>
                    <a:pt x="30163" y="783167"/>
                    <a:pt x="181504" y="794808"/>
                    <a:pt x="228071" y="768350"/>
                  </a:cubicBezTo>
                  <a:cubicBezTo>
                    <a:pt x="274638" y="741892"/>
                    <a:pt x="265113" y="677333"/>
                    <a:pt x="285221" y="666750"/>
                  </a:cubicBezTo>
                  <a:cubicBezTo>
                    <a:pt x="305329" y="656167"/>
                    <a:pt x="348721" y="721783"/>
                    <a:pt x="348721" y="704850"/>
                  </a:cubicBezTo>
                  <a:cubicBezTo>
                    <a:pt x="348721" y="687917"/>
                    <a:pt x="284163" y="626533"/>
                    <a:pt x="285221" y="565150"/>
                  </a:cubicBezTo>
                  <a:cubicBezTo>
                    <a:pt x="286279" y="503767"/>
                    <a:pt x="332846" y="410633"/>
                    <a:pt x="355071" y="336550"/>
                  </a:cubicBezTo>
                  <a:cubicBezTo>
                    <a:pt x="377296" y="262467"/>
                    <a:pt x="381529" y="161925"/>
                    <a:pt x="418571" y="120650"/>
                  </a:cubicBezTo>
                  <a:cubicBezTo>
                    <a:pt x="455613" y="79375"/>
                    <a:pt x="538163" y="109008"/>
                    <a:pt x="577321" y="88900"/>
                  </a:cubicBezTo>
                  <a:cubicBezTo>
                    <a:pt x="616479" y="68792"/>
                    <a:pt x="635000" y="34396"/>
                    <a:pt x="653521" y="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  <p:sp>
          <p:nvSpPr>
            <p:cNvPr id="14" name="Forme libre : forme 13">
              <a:extLst>
                <a:ext uri="{FF2B5EF4-FFF2-40B4-BE49-F238E27FC236}">
                  <a16:creationId xmlns:a16="http://schemas.microsoft.com/office/drawing/2014/main" id="{4BEAE9BB-B4E2-4D9D-A0E1-3456242A1240}"/>
                </a:ext>
              </a:extLst>
            </p:cNvPr>
            <p:cNvSpPr/>
            <p:nvPr/>
          </p:nvSpPr>
          <p:spPr>
            <a:xfrm>
              <a:off x="3549650" y="692150"/>
              <a:ext cx="1968500" cy="1435100"/>
            </a:xfrm>
            <a:custGeom>
              <a:avLst/>
              <a:gdLst>
                <a:gd name="connsiteX0" fmla="*/ 0 w 1968500"/>
                <a:gd name="connsiteY0" fmla="*/ 1435100 h 1435100"/>
                <a:gd name="connsiteX1" fmla="*/ 57150 w 1968500"/>
                <a:gd name="connsiteY1" fmla="*/ 1314450 h 1435100"/>
                <a:gd name="connsiteX2" fmla="*/ 12700 w 1968500"/>
                <a:gd name="connsiteY2" fmla="*/ 1257300 h 1435100"/>
                <a:gd name="connsiteX3" fmla="*/ 76200 w 1968500"/>
                <a:gd name="connsiteY3" fmla="*/ 1149350 h 1435100"/>
                <a:gd name="connsiteX4" fmla="*/ 57150 w 1968500"/>
                <a:gd name="connsiteY4" fmla="*/ 1060450 h 1435100"/>
                <a:gd name="connsiteX5" fmla="*/ 234950 w 1968500"/>
                <a:gd name="connsiteY5" fmla="*/ 1206500 h 1435100"/>
                <a:gd name="connsiteX6" fmla="*/ 368300 w 1968500"/>
                <a:gd name="connsiteY6" fmla="*/ 1092200 h 1435100"/>
                <a:gd name="connsiteX7" fmla="*/ 514350 w 1968500"/>
                <a:gd name="connsiteY7" fmla="*/ 1035050 h 1435100"/>
                <a:gd name="connsiteX8" fmla="*/ 444500 w 1968500"/>
                <a:gd name="connsiteY8" fmla="*/ 863600 h 1435100"/>
                <a:gd name="connsiteX9" fmla="*/ 552450 w 1968500"/>
                <a:gd name="connsiteY9" fmla="*/ 749300 h 1435100"/>
                <a:gd name="connsiteX10" fmla="*/ 457200 w 1968500"/>
                <a:gd name="connsiteY10" fmla="*/ 596900 h 1435100"/>
                <a:gd name="connsiteX11" fmla="*/ 247650 w 1968500"/>
                <a:gd name="connsiteY11" fmla="*/ 482600 h 1435100"/>
                <a:gd name="connsiteX12" fmla="*/ 419100 w 1968500"/>
                <a:gd name="connsiteY12" fmla="*/ 457200 h 1435100"/>
                <a:gd name="connsiteX13" fmla="*/ 444500 w 1968500"/>
                <a:gd name="connsiteY13" fmla="*/ 298450 h 1435100"/>
                <a:gd name="connsiteX14" fmla="*/ 400050 w 1968500"/>
                <a:gd name="connsiteY14" fmla="*/ 203200 h 1435100"/>
                <a:gd name="connsiteX15" fmla="*/ 520700 w 1968500"/>
                <a:gd name="connsiteY15" fmla="*/ 196850 h 1435100"/>
                <a:gd name="connsiteX16" fmla="*/ 692150 w 1968500"/>
                <a:gd name="connsiteY16" fmla="*/ 247650 h 1435100"/>
                <a:gd name="connsiteX17" fmla="*/ 749300 w 1968500"/>
                <a:gd name="connsiteY17" fmla="*/ 234950 h 1435100"/>
                <a:gd name="connsiteX18" fmla="*/ 723900 w 1968500"/>
                <a:gd name="connsiteY18" fmla="*/ 177800 h 1435100"/>
                <a:gd name="connsiteX19" fmla="*/ 901700 w 1968500"/>
                <a:gd name="connsiteY19" fmla="*/ 152400 h 1435100"/>
                <a:gd name="connsiteX20" fmla="*/ 1028700 w 1968500"/>
                <a:gd name="connsiteY20" fmla="*/ 241300 h 1435100"/>
                <a:gd name="connsiteX21" fmla="*/ 1149350 w 1968500"/>
                <a:gd name="connsiteY21" fmla="*/ 241300 h 1435100"/>
                <a:gd name="connsiteX22" fmla="*/ 1371600 w 1968500"/>
                <a:gd name="connsiteY22" fmla="*/ 114300 h 1435100"/>
                <a:gd name="connsiteX23" fmla="*/ 1771650 w 1968500"/>
                <a:gd name="connsiteY23" fmla="*/ 101600 h 1435100"/>
                <a:gd name="connsiteX24" fmla="*/ 1968500 w 1968500"/>
                <a:gd name="connsiteY24" fmla="*/ 0 h 1435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968500" h="1435100">
                  <a:moveTo>
                    <a:pt x="0" y="1435100"/>
                  </a:moveTo>
                  <a:cubicBezTo>
                    <a:pt x="27516" y="1389591"/>
                    <a:pt x="55033" y="1344083"/>
                    <a:pt x="57150" y="1314450"/>
                  </a:cubicBezTo>
                  <a:cubicBezTo>
                    <a:pt x="59267" y="1284817"/>
                    <a:pt x="9525" y="1284817"/>
                    <a:pt x="12700" y="1257300"/>
                  </a:cubicBezTo>
                  <a:cubicBezTo>
                    <a:pt x="15875" y="1229783"/>
                    <a:pt x="68792" y="1182158"/>
                    <a:pt x="76200" y="1149350"/>
                  </a:cubicBezTo>
                  <a:cubicBezTo>
                    <a:pt x="83608" y="1116542"/>
                    <a:pt x="30692" y="1050925"/>
                    <a:pt x="57150" y="1060450"/>
                  </a:cubicBezTo>
                  <a:cubicBezTo>
                    <a:pt x="83608" y="1069975"/>
                    <a:pt x="183092" y="1201208"/>
                    <a:pt x="234950" y="1206500"/>
                  </a:cubicBezTo>
                  <a:cubicBezTo>
                    <a:pt x="286808" y="1211792"/>
                    <a:pt x="321733" y="1120775"/>
                    <a:pt x="368300" y="1092200"/>
                  </a:cubicBezTo>
                  <a:cubicBezTo>
                    <a:pt x="414867" y="1063625"/>
                    <a:pt x="501650" y="1073150"/>
                    <a:pt x="514350" y="1035050"/>
                  </a:cubicBezTo>
                  <a:cubicBezTo>
                    <a:pt x="527050" y="996950"/>
                    <a:pt x="438150" y="911225"/>
                    <a:pt x="444500" y="863600"/>
                  </a:cubicBezTo>
                  <a:cubicBezTo>
                    <a:pt x="450850" y="815975"/>
                    <a:pt x="550333" y="793750"/>
                    <a:pt x="552450" y="749300"/>
                  </a:cubicBezTo>
                  <a:cubicBezTo>
                    <a:pt x="554567" y="704850"/>
                    <a:pt x="508000" y="641350"/>
                    <a:pt x="457200" y="596900"/>
                  </a:cubicBezTo>
                  <a:cubicBezTo>
                    <a:pt x="406400" y="552450"/>
                    <a:pt x="254000" y="505883"/>
                    <a:pt x="247650" y="482600"/>
                  </a:cubicBezTo>
                  <a:cubicBezTo>
                    <a:pt x="241300" y="459317"/>
                    <a:pt x="386292" y="487892"/>
                    <a:pt x="419100" y="457200"/>
                  </a:cubicBezTo>
                  <a:cubicBezTo>
                    <a:pt x="451908" y="426508"/>
                    <a:pt x="447675" y="340783"/>
                    <a:pt x="444500" y="298450"/>
                  </a:cubicBezTo>
                  <a:cubicBezTo>
                    <a:pt x="441325" y="256117"/>
                    <a:pt x="387350" y="220133"/>
                    <a:pt x="400050" y="203200"/>
                  </a:cubicBezTo>
                  <a:cubicBezTo>
                    <a:pt x="412750" y="186267"/>
                    <a:pt x="472017" y="189442"/>
                    <a:pt x="520700" y="196850"/>
                  </a:cubicBezTo>
                  <a:cubicBezTo>
                    <a:pt x="569383" y="204258"/>
                    <a:pt x="654050" y="241300"/>
                    <a:pt x="692150" y="247650"/>
                  </a:cubicBezTo>
                  <a:cubicBezTo>
                    <a:pt x="730250" y="254000"/>
                    <a:pt x="744008" y="246592"/>
                    <a:pt x="749300" y="234950"/>
                  </a:cubicBezTo>
                  <a:cubicBezTo>
                    <a:pt x="754592" y="223308"/>
                    <a:pt x="698500" y="191558"/>
                    <a:pt x="723900" y="177800"/>
                  </a:cubicBezTo>
                  <a:cubicBezTo>
                    <a:pt x="749300" y="164042"/>
                    <a:pt x="850900" y="141817"/>
                    <a:pt x="901700" y="152400"/>
                  </a:cubicBezTo>
                  <a:cubicBezTo>
                    <a:pt x="952500" y="162983"/>
                    <a:pt x="987425" y="226483"/>
                    <a:pt x="1028700" y="241300"/>
                  </a:cubicBezTo>
                  <a:cubicBezTo>
                    <a:pt x="1069975" y="256117"/>
                    <a:pt x="1092200" y="262467"/>
                    <a:pt x="1149350" y="241300"/>
                  </a:cubicBezTo>
                  <a:cubicBezTo>
                    <a:pt x="1206500" y="220133"/>
                    <a:pt x="1267883" y="137583"/>
                    <a:pt x="1371600" y="114300"/>
                  </a:cubicBezTo>
                  <a:cubicBezTo>
                    <a:pt x="1475317" y="91017"/>
                    <a:pt x="1672167" y="120650"/>
                    <a:pt x="1771650" y="101600"/>
                  </a:cubicBezTo>
                  <a:cubicBezTo>
                    <a:pt x="1871133" y="82550"/>
                    <a:pt x="1919816" y="41275"/>
                    <a:pt x="1968500" y="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</p:grpSp>
      <p:sp>
        <p:nvSpPr>
          <p:cNvPr id="16" name="Forme libre : forme 15">
            <a:extLst>
              <a:ext uri="{FF2B5EF4-FFF2-40B4-BE49-F238E27FC236}">
                <a16:creationId xmlns:a16="http://schemas.microsoft.com/office/drawing/2014/main" id="{EEB2F3E0-154F-4066-8E25-50B79DF581A1}"/>
              </a:ext>
            </a:extLst>
          </p:cNvPr>
          <p:cNvSpPr/>
          <p:nvPr/>
        </p:nvSpPr>
        <p:spPr>
          <a:xfrm>
            <a:off x="6386513" y="1743075"/>
            <a:ext cx="1609792" cy="2833688"/>
          </a:xfrm>
          <a:custGeom>
            <a:avLst/>
            <a:gdLst>
              <a:gd name="connsiteX0" fmla="*/ 1314450 w 1609792"/>
              <a:gd name="connsiteY0" fmla="*/ 0 h 2833688"/>
              <a:gd name="connsiteX1" fmla="*/ 1223962 w 1609792"/>
              <a:gd name="connsiteY1" fmla="*/ 114300 h 2833688"/>
              <a:gd name="connsiteX2" fmla="*/ 1095375 w 1609792"/>
              <a:gd name="connsiteY2" fmla="*/ 52388 h 2833688"/>
              <a:gd name="connsiteX3" fmla="*/ 1028700 w 1609792"/>
              <a:gd name="connsiteY3" fmla="*/ 128588 h 2833688"/>
              <a:gd name="connsiteX4" fmla="*/ 1071562 w 1609792"/>
              <a:gd name="connsiteY4" fmla="*/ 400050 h 2833688"/>
              <a:gd name="connsiteX5" fmla="*/ 923925 w 1609792"/>
              <a:gd name="connsiteY5" fmla="*/ 328613 h 2833688"/>
              <a:gd name="connsiteX6" fmla="*/ 800100 w 1609792"/>
              <a:gd name="connsiteY6" fmla="*/ 328613 h 2833688"/>
              <a:gd name="connsiteX7" fmla="*/ 804862 w 1609792"/>
              <a:gd name="connsiteY7" fmla="*/ 266700 h 2833688"/>
              <a:gd name="connsiteX8" fmla="*/ 742950 w 1609792"/>
              <a:gd name="connsiteY8" fmla="*/ 252413 h 2833688"/>
              <a:gd name="connsiteX9" fmla="*/ 566737 w 1609792"/>
              <a:gd name="connsiteY9" fmla="*/ 381000 h 2833688"/>
              <a:gd name="connsiteX10" fmla="*/ 385762 w 1609792"/>
              <a:gd name="connsiteY10" fmla="*/ 219075 h 2833688"/>
              <a:gd name="connsiteX11" fmla="*/ 280987 w 1609792"/>
              <a:gd name="connsiteY11" fmla="*/ 219075 h 2833688"/>
              <a:gd name="connsiteX12" fmla="*/ 95250 w 1609792"/>
              <a:gd name="connsiteY12" fmla="*/ 342900 h 2833688"/>
              <a:gd name="connsiteX13" fmla="*/ 19050 w 1609792"/>
              <a:gd name="connsiteY13" fmla="*/ 490538 h 2833688"/>
              <a:gd name="connsiteX14" fmla="*/ 85725 w 1609792"/>
              <a:gd name="connsiteY14" fmla="*/ 609600 h 2833688"/>
              <a:gd name="connsiteX15" fmla="*/ 0 w 1609792"/>
              <a:gd name="connsiteY15" fmla="*/ 771525 h 2833688"/>
              <a:gd name="connsiteX16" fmla="*/ 85725 w 1609792"/>
              <a:gd name="connsiteY16" fmla="*/ 857250 h 2833688"/>
              <a:gd name="connsiteX17" fmla="*/ 52387 w 1609792"/>
              <a:gd name="connsiteY17" fmla="*/ 962025 h 2833688"/>
              <a:gd name="connsiteX18" fmla="*/ 185737 w 1609792"/>
              <a:gd name="connsiteY18" fmla="*/ 1047750 h 2833688"/>
              <a:gd name="connsiteX19" fmla="*/ 314325 w 1609792"/>
              <a:gd name="connsiteY19" fmla="*/ 1014413 h 2833688"/>
              <a:gd name="connsiteX20" fmla="*/ 423862 w 1609792"/>
              <a:gd name="connsiteY20" fmla="*/ 1114425 h 2833688"/>
              <a:gd name="connsiteX21" fmla="*/ 557212 w 1609792"/>
              <a:gd name="connsiteY21" fmla="*/ 1119188 h 2833688"/>
              <a:gd name="connsiteX22" fmla="*/ 714375 w 1609792"/>
              <a:gd name="connsiteY22" fmla="*/ 1243013 h 2833688"/>
              <a:gd name="connsiteX23" fmla="*/ 790575 w 1609792"/>
              <a:gd name="connsiteY23" fmla="*/ 1357313 h 2833688"/>
              <a:gd name="connsiteX24" fmla="*/ 938212 w 1609792"/>
              <a:gd name="connsiteY24" fmla="*/ 1362075 h 2833688"/>
              <a:gd name="connsiteX25" fmla="*/ 1062037 w 1609792"/>
              <a:gd name="connsiteY25" fmla="*/ 1471613 h 2833688"/>
              <a:gd name="connsiteX26" fmla="*/ 1162050 w 1609792"/>
              <a:gd name="connsiteY26" fmla="*/ 1419225 h 2833688"/>
              <a:gd name="connsiteX27" fmla="*/ 1171575 w 1609792"/>
              <a:gd name="connsiteY27" fmla="*/ 1524000 h 2833688"/>
              <a:gd name="connsiteX28" fmla="*/ 1257300 w 1609792"/>
              <a:gd name="connsiteY28" fmla="*/ 1695450 h 2833688"/>
              <a:gd name="connsiteX29" fmla="*/ 1195387 w 1609792"/>
              <a:gd name="connsiteY29" fmla="*/ 1757363 h 2833688"/>
              <a:gd name="connsiteX30" fmla="*/ 1281112 w 1609792"/>
              <a:gd name="connsiteY30" fmla="*/ 1981200 h 2833688"/>
              <a:gd name="connsiteX31" fmla="*/ 1343025 w 1609792"/>
              <a:gd name="connsiteY31" fmla="*/ 2038350 h 2833688"/>
              <a:gd name="connsiteX32" fmla="*/ 1228725 w 1609792"/>
              <a:gd name="connsiteY32" fmla="*/ 2214563 h 2833688"/>
              <a:gd name="connsiteX33" fmla="*/ 1347787 w 1609792"/>
              <a:gd name="connsiteY33" fmla="*/ 2252663 h 2833688"/>
              <a:gd name="connsiteX34" fmla="*/ 1438275 w 1609792"/>
              <a:gd name="connsiteY34" fmla="*/ 2176463 h 2833688"/>
              <a:gd name="connsiteX35" fmla="*/ 1576387 w 1609792"/>
              <a:gd name="connsiteY35" fmla="*/ 2390775 h 2833688"/>
              <a:gd name="connsiteX36" fmla="*/ 1524000 w 1609792"/>
              <a:gd name="connsiteY36" fmla="*/ 2452688 h 2833688"/>
              <a:gd name="connsiteX37" fmla="*/ 1609725 w 1609792"/>
              <a:gd name="connsiteY37" fmla="*/ 2619375 h 2833688"/>
              <a:gd name="connsiteX38" fmla="*/ 1538287 w 1609792"/>
              <a:gd name="connsiteY38" fmla="*/ 2728913 h 2833688"/>
              <a:gd name="connsiteX39" fmla="*/ 1533525 w 1609792"/>
              <a:gd name="connsiteY39" fmla="*/ 2833688 h 28336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1609792" h="2833688">
                <a:moveTo>
                  <a:pt x="1314450" y="0"/>
                </a:moveTo>
                <a:cubicBezTo>
                  <a:pt x="1287462" y="52784"/>
                  <a:pt x="1260474" y="105569"/>
                  <a:pt x="1223962" y="114300"/>
                </a:cubicBezTo>
                <a:cubicBezTo>
                  <a:pt x="1187449" y="123031"/>
                  <a:pt x="1127919" y="50007"/>
                  <a:pt x="1095375" y="52388"/>
                </a:cubicBezTo>
                <a:cubicBezTo>
                  <a:pt x="1062831" y="54769"/>
                  <a:pt x="1032669" y="70644"/>
                  <a:pt x="1028700" y="128588"/>
                </a:cubicBezTo>
                <a:cubicBezTo>
                  <a:pt x="1024731" y="186532"/>
                  <a:pt x="1089024" y="366713"/>
                  <a:pt x="1071562" y="400050"/>
                </a:cubicBezTo>
                <a:cubicBezTo>
                  <a:pt x="1054100" y="433387"/>
                  <a:pt x="969169" y="340519"/>
                  <a:pt x="923925" y="328613"/>
                </a:cubicBezTo>
                <a:cubicBezTo>
                  <a:pt x="878681" y="316707"/>
                  <a:pt x="819944" y="338932"/>
                  <a:pt x="800100" y="328613"/>
                </a:cubicBezTo>
                <a:cubicBezTo>
                  <a:pt x="780256" y="318294"/>
                  <a:pt x="814387" y="279400"/>
                  <a:pt x="804862" y="266700"/>
                </a:cubicBezTo>
                <a:cubicBezTo>
                  <a:pt x="795337" y="254000"/>
                  <a:pt x="782638" y="233363"/>
                  <a:pt x="742950" y="252413"/>
                </a:cubicBezTo>
                <a:cubicBezTo>
                  <a:pt x="703262" y="271463"/>
                  <a:pt x="626268" y="386556"/>
                  <a:pt x="566737" y="381000"/>
                </a:cubicBezTo>
                <a:cubicBezTo>
                  <a:pt x="507206" y="375444"/>
                  <a:pt x="433387" y="246062"/>
                  <a:pt x="385762" y="219075"/>
                </a:cubicBezTo>
                <a:cubicBezTo>
                  <a:pt x="338137" y="192088"/>
                  <a:pt x="329406" y="198438"/>
                  <a:pt x="280987" y="219075"/>
                </a:cubicBezTo>
                <a:cubicBezTo>
                  <a:pt x="232568" y="239712"/>
                  <a:pt x="138906" y="297656"/>
                  <a:pt x="95250" y="342900"/>
                </a:cubicBezTo>
                <a:cubicBezTo>
                  <a:pt x="51594" y="388144"/>
                  <a:pt x="20637" y="446088"/>
                  <a:pt x="19050" y="490538"/>
                </a:cubicBezTo>
                <a:cubicBezTo>
                  <a:pt x="17462" y="534988"/>
                  <a:pt x="88900" y="562769"/>
                  <a:pt x="85725" y="609600"/>
                </a:cubicBezTo>
                <a:cubicBezTo>
                  <a:pt x="82550" y="656431"/>
                  <a:pt x="0" y="730250"/>
                  <a:pt x="0" y="771525"/>
                </a:cubicBezTo>
                <a:cubicBezTo>
                  <a:pt x="0" y="812800"/>
                  <a:pt x="76994" y="825500"/>
                  <a:pt x="85725" y="857250"/>
                </a:cubicBezTo>
                <a:cubicBezTo>
                  <a:pt x="94456" y="889000"/>
                  <a:pt x="35718" y="930275"/>
                  <a:pt x="52387" y="962025"/>
                </a:cubicBezTo>
                <a:cubicBezTo>
                  <a:pt x="69056" y="993775"/>
                  <a:pt x="142081" y="1039019"/>
                  <a:pt x="185737" y="1047750"/>
                </a:cubicBezTo>
                <a:cubicBezTo>
                  <a:pt x="229393" y="1056481"/>
                  <a:pt x="274637" y="1003301"/>
                  <a:pt x="314325" y="1014413"/>
                </a:cubicBezTo>
                <a:cubicBezTo>
                  <a:pt x="354012" y="1025526"/>
                  <a:pt x="383381" y="1096963"/>
                  <a:pt x="423862" y="1114425"/>
                </a:cubicBezTo>
                <a:cubicBezTo>
                  <a:pt x="464343" y="1131887"/>
                  <a:pt x="508793" y="1097757"/>
                  <a:pt x="557212" y="1119188"/>
                </a:cubicBezTo>
                <a:cubicBezTo>
                  <a:pt x="605631" y="1140619"/>
                  <a:pt x="675481" y="1203325"/>
                  <a:pt x="714375" y="1243013"/>
                </a:cubicBezTo>
                <a:cubicBezTo>
                  <a:pt x="753269" y="1282701"/>
                  <a:pt x="753269" y="1337469"/>
                  <a:pt x="790575" y="1357313"/>
                </a:cubicBezTo>
                <a:cubicBezTo>
                  <a:pt x="827881" y="1377157"/>
                  <a:pt x="892968" y="1343025"/>
                  <a:pt x="938212" y="1362075"/>
                </a:cubicBezTo>
                <a:cubicBezTo>
                  <a:pt x="983456" y="1381125"/>
                  <a:pt x="1024731" y="1462088"/>
                  <a:pt x="1062037" y="1471613"/>
                </a:cubicBezTo>
                <a:cubicBezTo>
                  <a:pt x="1099343" y="1481138"/>
                  <a:pt x="1143794" y="1410494"/>
                  <a:pt x="1162050" y="1419225"/>
                </a:cubicBezTo>
                <a:cubicBezTo>
                  <a:pt x="1180306" y="1427956"/>
                  <a:pt x="1155700" y="1477963"/>
                  <a:pt x="1171575" y="1524000"/>
                </a:cubicBezTo>
                <a:cubicBezTo>
                  <a:pt x="1187450" y="1570038"/>
                  <a:pt x="1253331" y="1656556"/>
                  <a:pt x="1257300" y="1695450"/>
                </a:cubicBezTo>
                <a:cubicBezTo>
                  <a:pt x="1261269" y="1734344"/>
                  <a:pt x="1191418" y="1709738"/>
                  <a:pt x="1195387" y="1757363"/>
                </a:cubicBezTo>
                <a:cubicBezTo>
                  <a:pt x="1199356" y="1804988"/>
                  <a:pt x="1256506" y="1934369"/>
                  <a:pt x="1281112" y="1981200"/>
                </a:cubicBezTo>
                <a:cubicBezTo>
                  <a:pt x="1305718" y="2028031"/>
                  <a:pt x="1351756" y="1999456"/>
                  <a:pt x="1343025" y="2038350"/>
                </a:cubicBezTo>
                <a:cubicBezTo>
                  <a:pt x="1334294" y="2077244"/>
                  <a:pt x="1227931" y="2178844"/>
                  <a:pt x="1228725" y="2214563"/>
                </a:cubicBezTo>
                <a:cubicBezTo>
                  <a:pt x="1229519" y="2250282"/>
                  <a:pt x="1312862" y="2259013"/>
                  <a:pt x="1347787" y="2252663"/>
                </a:cubicBezTo>
                <a:cubicBezTo>
                  <a:pt x="1382712" y="2246313"/>
                  <a:pt x="1400175" y="2153444"/>
                  <a:pt x="1438275" y="2176463"/>
                </a:cubicBezTo>
                <a:cubicBezTo>
                  <a:pt x="1476375" y="2199482"/>
                  <a:pt x="1562100" y="2344738"/>
                  <a:pt x="1576387" y="2390775"/>
                </a:cubicBezTo>
                <a:cubicBezTo>
                  <a:pt x="1590674" y="2436812"/>
                  <a:pt x="1518444" y="2414588"/>
                  <a:pt x="1524000" y="2452688"/>
                </a:cubicBezTo>
                <a:cubicBezTo>
                  <a:pt x="1529556" y="2490788"/>
                  <a:pt x="1607344" y="2573338"/>
                  <a:pt x="1609725" y="2619375"/>
                </a:cubicBezTo>
                <a:cubicBezTo>
                  <a:pt x="1612106" y="2665412"/>
                  <a:pt x="1550987" y="2693194"/>
                  <a:pt x="1538287" y="2728913"/>
                </a:cubicBezTo>
                <a:cubicBezTo>
                  <a:pt x="1525587" y="2764632"/>
                  <a:pt x="1529556" y="2799160"/>
                  <a:pt x="1533525" y="2833688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7" name="Forme libre : forme 16">
            <a:extLst>
              <a:ext uri="{FF2B5EF4-FFF2-40B4-BE49-F238E27FC236}">
                <a16:creationId xmlns:a16="http://schemas.microsoft.com/office/drawing/2014/main" id="{6B897376-6770-4E5A-9E1D-3002D87E2B1B}"/>
              </a:ext>
            </a:extLst>
          </p:cNvPr>
          <p:cNvSpPr/>
          <p:nvPr/>
        </p:nvSpPr>
        <p:spPr>
          <a:xfrm>
            <a:off x="5562410" y="1019175"/>
            <a:ext cx="1024052" cy="981075"/>
          </a:xfrm>
          <a:custGeom>
            <a:avLst/>
            <a:gdLst>
              <a:gd name="connsiteX0" fmla="*/ 352615 w 1024052"/>
              <a:gd name="connsiteY0" fmla="*/ 0 h 981075"/>
              <a:gd name="connsiteX1" fmla="*/ 385953 w 1024052"/>
              <a:gd name="connsiteY1" fmla="*/ 147638 h 981075"/>
              <a:gd name="connsiteX2" fmla="*/ 433578 w 1024052"/>
              <a:gd name="connsiteY2" fmla="*/ 223838 h 981075"/>
              <a:gd name="connsiteX3" fmla="*/ 14478 w 1024052"/>
              <a:gd name="connsiteY3" fmla="*/ 481013 h 981075"/>
              <a:gd name="connsiteX4" fmla="*/ 128778 w 1024052"/>
              <a:gd name="connsiteY4" fmla="*/ 547688 h 981075"/>
              <a:gd name="connsiteX5" fmla="*/ 443103 w 1024052"/>
              <a:gd name="connsiteY5" fmla="*/ 623888 h 981075"/>
              <a:gd name="connsiteX6" fmla="*/ 666940 w 1024052"/>
              <a:gd name="connsiteY6" fmla="*/ 923925 h 981075"/>
              <a:gd name="connsiteX7" fmla="*/ 814578 w 1024052"/>
              <a:gd name="connsiteY7" fmla="*/ 790575 h 981075"/>
              <a:gd name="connsiteX8" fmla="*/ 900303 w 1024052"/>
              <a:gd name="connsiteY8" fmla="*/ 900113 h 981075"/>
              <a:gd name="connsiteX9" fmla="*/ 1009840 w 1024052"/>
              <a:gd name="connsiteY9" fmla="*/ 857250 h 981075"/>
              <a:gd name="connsiteX10" fmla="*/ 1019365 w 1024052"/>
              <a:gd name="connsiteY10" fmla="*/ 981075 h 981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024052" h="981075">
                <a:moveTo>
                  <a:pt x="352615" y="0"/>
                </a:moveTo>
                <a:cubicBezTo>
                  <a:pt x="362537" y="55166"/>
                  <a:pt x="372459" y="110332"/>
                  <a:pt x="385953" y="147638"/>
                </a:cubicBezTo>
                <a:cubicBezTo>
                  <a:pt x="399447" y="184944"/>
                  <a:pt x="495491" y="168276"/>
                  <a:pt x="433578" y="223838"/>
                </a:cubicBezTo>
                <a:cubicBezTo>
                  <a:pt x="371666" y="279401"/>
                  <a:pt x="65278" y="427038"/>
                  <a:pt x="14478" y="481013"/>
                </a:cubicBezTo>
                <a:cubicBezTo>
                  <a:pt x="-36322" y="534988"/>
                  <a:pt x="57341" y="523876"/>
                  <a:pt x="128778" y="547688"/>
                </a:cubicBezTo>
                <a:cubicBezTo>
                  <a:pt x="200215" y="571500"/>
                  <a:pt x="353409" y="561182"/>
                  <a:pt x="443103" y="623888"/>
                </a:cubicBezTo>
                <a:cubicBezTo>
                  <a:pt x="532797" y="686594"/>
                  <a:pt x="605028" y="896144"/>
                  <a:pt x="666940" y="923925"/>
                </a:cubicBezTo>
                <a:cubicBezTo>
                  <a:pt x="728852" y="951706"/>
                  <a:pt x="775684" y="794544"/>
                  <a:pt x="814578" y="790575"/>
                </a:cubicBezTo>
                <a:cubicBezTo>
                  <a:pt x="853472" y="786606"/>
                  <a:pt x="867759" y="889001"/>
                  <a:pt x="900303" y="900113"/>
                </a:cubicBezTo>
                <a:cubicBezTo>
                  <a:pt x="932847" y="911225"/>
                  <a:pt x="989996" y="843756"/>
                  <a:pt x="1009840" y="857250"/>
                </a:cubicBezTo>
                <a:cubicBezTo>
                  <a:pt x="1029684" y="870744"/>
                  <a:pt x="1024524" y="925909"/>
                  <a:pt x="1019365" y="981075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8" name="Forme libre : forme 17">
            <a:extLst>
              <a:ext uri="{FF2B5EF4-FFF2-40B4-BE49-F238E27FC236}">
                <a16:creationId xmlns:a16="http://schemas.microsoft.com/office/drawing/2014/main" id="{20498A84-F3E1-452B-9923-BAD59EE2CD91}"/>
              </a:ext>
            </a:extLst>
          </p:cNvPr>
          <p:cNvSpPr/>
          <p:nvPr/>
        </p:nvSpPr>
        <p:spPr>
          <a:xfrm>
            <a:off x="4067175" y="1719263"/>
            <a:ext cx="2319338" cy="1011041"/>
          </a:xfrm>
          <a:custGeom>
            <a:avLst/>
            <a:gdLst>
              <a:gd name="connsiteX0" fmla="*/ 0 w 2319338"/>
              <a:gd name="connsiteY0" fmla="*/ 0 h 1011041"/>
              <a:gd name="connsiteX1" fmla="*/ 119063 w 2319338"/>
              <a:gd name="connsiteY1" fmla="*/ 80962 h 1011041"/>
              <a:gd name="connsiteX2" fmla="*/ 157163 w 2319338"/>
              <a:gd name="connsiteY2" fmla="*/ 228600 h 1011041"/>
              <a:gd name="connsiteX3" fmla="*/ 247650 w 2319338"/>
              <a:gd name="connsiteY3" fmla="*/ 214312 h 1011041"/>
              <a:gd name="connsiteX4" fmla="*/ 271463 w 2319338"/>
              <a:gd name="connsiteY4" fmla="*/ 123825 h 1011041"/>
              <a:gd name="connsiteX5" fmla="*/ 319088 w 2319338"/>
              <a:gd name="connsiteY5" fmla="*/ 223837 h 1011041"/>
              <a:gd name="connsiteX6" fmla="*/ 442913 w 2319338"/>
              <a:gd name="connsiteY6" fmla="*/ 247650 h 1011041"/>
              <a:gd name="connsiteX7" fmla="*/ 490538 w 2319338"/>
              <a:gd name="connsiteY7" fmla="*/ 104775 h 1011041"/>
              <a:gd name="connsiteX8" fmla="*/ 619125 w 2319338"/>
              <a:gd name="connsiteY8" fmla="*/ 28575 h 1011041"/>
              <a:gd name="connsiteX9" fmla="*/ 681038 w 2319338"/>
              <a:gd name="connsiteY9" fmla="*/ 133350 h 1011041"/>
              <a:gd name="connsiteX10" fmla="*/ 795338 w 2319338"/>
              <a:gd name="connsiteY10" fmla="*/ 223837 h 1011041"/>
              <a:gd name="connsiteX11" fmla="*/ 909638 w 2319338"/>
              <a:gd name="connsiteY11" fmla="*/ 419100 h 1011041"/>
              <a:gd name="connsiteX12" fmla="*/ 1100138 w 2319338"/>
              <a:gd name="connsiteY12" fmla="*/ 690562 h 1011041"/>
              <a:gd name="connsiteX13" fmla="*/ 1404938 w 2319338"/>
              <a:gd name="connsiteY13" fmla="*/ 576262 h 1011041"/>
              <a:gd name="connsiteX14" fmla="*/ 1528763 w 2319338"/>
              <a:gd name="connsiteY14" fmla="*/ 733425 h 1011041"/>
              <a:gd name="connsiteX15" fmla="*/ 1733550 w 2319338"/>
              <a:gd name="connsiteY15" fmla="*/ 619125 h 1011041"/>
              <a:gd name="connsiteX16" fmla="*/ 1819275 w 2319338"/>
              <a:gd name="connsiteY16" fmla="*/ 771525 h 1011041"/>
              <a:gd name="connsiteX17" fmla="*/ 1776413 w 2319338"/>
              <a:gd name="connsiteY17" fmla="*/ 957262 h 1011041"/>
              <a:gd name="connsiteX18" fmla="*/ 1828800 w 2319338"/>
              <a:gd name="connsiteY18" fmla="*/ 1004887 h 1011041"/>
              <a:gd name="connsiteX19" fmla="*/ 2095500 w 2319338"/>
              <a:gd name="connsiteY19" fmla="*/ 842962 h 1011041"/>
              <a:gd name="connsiteX20" fmla="*/ 2176463 w 2319338"/>
              <a:gd name="connsiteY20" fmla="*/ 900112 h 1011041"/>
              <a:gd name="connsiteX21" fmla="*/ 2295525 w 2319338"/>
              <a:gd name="connsiteY21" fmla="*/ 862012 h 1011041"/>
              <a:gd name="connsiteX22" fmla="*/ 2319338 w 2319338"/>
              <a:gd name="connsiteY22" fmla="*/ 795337 h 10110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2319338" h="1011041">
                <a:moveTo>
                  <a:pt x="0" y="0"/>
                </a:moveTo>
                <a:cubicBezTo>
                  <a:pt x="46434" y="21431"/>
                  <a:pt x="92869" y="42862"/>
                  <a:pt x="119063" y="80962"/>
                </a:cubicBezTo>
                <a:cubicBezTo>
                  <a:pt x="145257" y="119062"/>
                  <a:pt x="135732" y="206375"/>
                  <a:pt x="157163" y="228600"/>
                </a:cubicBezTo>
                <a:cubicBezTo>
                  <a:pt x="178594" y="250825"/>
                  <a:pt x="228600" y="231774"/>
                  <a:pt x="247650" y="214312"/>
                </a:cubicBezTo>
                <a:cubicBezTo>
                  <a:pt x="266700" y="196850"/>
                  <a:pt x="259557" y="122238"/>
                  <a:pt x="271463" y="123825"/>
                </a:cubicBezTo>
                <a:cubicBezTo>
                  <a:pt x="283369" y="125412"/>
                  <a:pt x="290513" y="203200"/>
                  <a:pt x="319088" y="223837"/>
                </a:cubicBezTo>
                <a:cubicBezTo>
                  <a:pt x="347663" y="244474"/>
                  <a:pt x="414338" y="267494"/>
                  <a:pt x="442913" y="247650"/>
                </a:cubicBezTo>
                <a:cubicBezTo>
                  <a:pt x="471488" y="227806"/>
                  <a:pt x="461169" y="141287"/>
                  <a:pt x="490538" y="104775"/>
                </a:cubicBezTo>
                <a:cubicBezTo>
                  <a:pt x="519907" y="68263"/>
                  <a:pt x="587375" y="23813"/>
                  <a:pt x="619125" y="28575"/>
                </a:cubicBezTo>
                <a:cubicBezTo>
                  <a:pt x="650875" y="33337"/>
                  <a:pt x="651669" y="100806"/>
                  <a:pt x="681038" y="133350"/>
                </a:cubicBezTo>
                <a:cubicBezTo>
                  <a:pt x="710407" y="165894"/>
                  <a:pt x="757238" y="176212"/>
                  <a:pt x="795338" y="223837"/>
                </a:cubicBezTo>
                <a:cubicBezTo>
                  <a:pt x="833438" y="271462"/>
                  <a:pt x="858838" y="341313"/>
                  <a:pt x="909638" y="419100"/>
                </a:cubicBezTo>
                <a:cubicBezTo>
                  <a:pt x="960438" y="496888"/>
                  <a:pt x="1017588" y="664368"/>
                  <a:pt x="1100138" y="690562"/>
                </a:cubicBezTo>
                <a:cubicBezTo>
                  <a:pt x="1182688" y="716756"/>
                  <a:pt x="1333501" y="569118"/>
                  <a:pt x="1404938" y="576262"/>
                </a:cubicBezTo>
                <a:cubicBezTo>
                  <a:pt x="1476375" y="583406"/>
                  <a:pt x="1473994" y="726281"/>
                  <a:pt x="1528763" y="733425"/>
                </a:cubicBezTo>
                <a:cubicBezTo>
                  <a:pt x="1583532" y="740569"/>
                  <a:pt x="1685131" y="612775"/>
                  <a:pt x="1733550" y="619125"/>
                </a:cubicBezTo>
                <a:cubicBezTo>
                  <a:pt x="1781969" y="625475"/>
                  <a:pt x="1812131" y="715169"/>
                  <a:pt x="1819275" y="771525"/>
                </a:cubicBezTo>
                <a:cubicBezTo>
                  <a:pt x="1826419" y="827881"/>
                  <a:pt x="1774825" y="918368"/>
                  <a:pt x="1776413" y="957262"/>
                </a:cubicBezTo>
                <a:cubicBezTo>
                  <a:pt x="1778001" y="996156"/>
                  <a:pt x="1775619" y="1023937"/>
                  <a:pt x="1828800" y="1004887"/>
                </a:cubicBezTo>
                <a:cubicBezTo>
                  <a:pt x="1881981" y="985837"/>
                  <a:pt x="2037556" y="860425"/>
                  <a:pt x="2095500" y="842962"/>
                </a:cubicBezTo>
                <a:cubicBezTo>
                  <a:pt x="2153444" y="825500"/>
                  <a:pt x="2143126" y="896937"/>
                  <a:pt x="2176463" y="900112"/>
                </a:cubicBezTo>
                <a:cubicBezTo>
                  <a:pt x="2209800" y="903287"/>
                  <a:pt x="2271713" y="879474"/>
                  <a:pt x="2295525" y="862012"/>
                </a:cubicBezTo>
                <a:cubicBezTo>
                  <a:pt x="2319337" y="844550"/>
                  <a:pt x="2319337" y="819943"/>
                  <a:pt x="2319338" y="795337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9" name="Forme libre : forme 18">
            <a:extLst>
              <a:ext uri="{FF2B5EF4-FFF2-40B4-BE49-F238E27FC236}">
                <a16:creationId xmlns:a16="http://schemas.microsoft.com/office/drawing/2014/main" id="{8FBAC746-697B-4F02-AFF8-DF8C4C25D370}"/>
              </a:ext>
            </a:extLst>
          </p:cNvPr>
          <p:cNvSpPr/>
          <p:nvPr/>
        </p:nvSpPr>
        <p:spPr>
          <a:xfrm>
            <a:off x="4846088" y="2724150"/>
            <a:ext cx="2826300" cy="1924050"/>
          </a:xfrm>
          <a:custGeom>
            <a:avLst/>
            <a:gdLst>
              <a:gd name="connsiteX0" fmla="*/ 1049887 w 2826300"/>
              <a:gd name="connsiteY0" fmla="*/ 0 h 1924050"/>
              <a:gd name="connsiteX1" fmla="*/ 983212 w 2826300"/>
              <a:gd name="connsiteY1" fmla="*/ 95250 h 1924050"/>
              <a:gd name="connsiteX2" fmla="*/ 1087987 w 2826300"/>
              <a:gd name="connsiteY2" fmla="*/ 219075 h 1924050"/>
              <a:gd name="connsiteX3" fmla="*/ 916537 w 2826300"/>
              <a:gd name="connsiteY3" fmla="*/ 342900 h 1924050"/>
              <a:gd name="connsiteX4" fmla="*/ 654600 w 2826300"/>
              <a:gd name="connsiteY4" fmla="*/ 528638 h 1924050"/>
              <a:gd name="connsiteX5" fmla="*/ 530775 w 2826300"/>
              <a:gd name="connsiteY5" fmla="*/ 423863 h 1924050"/>
              <a:gd name="connsiteX6" fmla="*/ 364087 w 2826300"/>
              <a:gd name="connsiteY6" fmla="*/ 257175 h 1924050"/>
              <a:gd name="connsiteX7" fmla="*/ 178350 w 2826300"/>
              <a:gd name="connsiteY7" fmla="*/ 400050 h 1924050"/>
              <a:gd name="connsiteX8" fmla="*/ 6900 w 2826300"/>
              <a:gd name="connsiteY8" fmla="*/ 490538 h 1924050"/>
              <a:gd name="connsiteX9" fmla="*/ 45000 w 2826300"/>
              <a:gd name="connsiteY9" fmla="*/ 661988 h 1924050"/>
              <a:gd name="connsiteX10" fmla="*/ 149775 w 2826300"/>
              <a:gd name="connsiteY10" fmla="*/ 647700 h 1924050"/>
              <a:gd name="connsiteX11" fmla="*/ 206925 w 2826300"/>
              <a:gd name="connsiteY11" fmla="*/ 723900 h 1924050"/>
              <a:gd name="connsiteX12" fmla="*/ 106912 w 2826300"/>
              <a:gd name="connsiteY12" fmla="*/ 766763 h 1924050"/>
              <a:gd name="connsiteX13" fmla="*/ 178350 w 2826300"/>
              <a:gd name="connsiteY13" fmla="*/ 981075 h 1924050"/>
              <a:gd name="connsiteX14" fmla="*/ 159300 w 2826300"/>
              <a:gd name="connsiteY14" fmla="*/ 1042988 h 1924050"/>
              <a:gd name="connsiteX15" fmla="*/ 316462 w 2826300"/>
              <a:gd name="connsiteY15" fmla="*/ 1333500 h 1924050"/>
              <a:gd name="connsiteX16" fmla="*/ 449812 w 2826300"/>
              <a:gd name="connsiteY16" fmla="*/ 1271588 h 1924050"/>
              <a:gd name="connsiteX17" fmla="*/ 416475 w 2826300"/>
              <a:gd name="connsiteY17" fmla="*/ 1176338 h 1924050"/>
              <a:gd name="connsiteX18" fmla="*/ 530775 w 2826300"/>
              <a:gd name="connsiteY18" fmla="*/ 1066800 h 1924050"/>
              <a:gd name="connsiteX19" fmla="*/ 740325 w 2826300"/>
              <a:gd name="connsiteY19" fmla="*/ 985838 h 1924050"/>
              <a:gd name="connsiteX20" fmla="*/ 807000 w 2826300"/>
              <a:gd name="connsiteY20" fmla="*/ 885825 h 1924050"/>
              <a:gd name="connsiteX21" fmla="*/ 949875 w 2826300"/>
              <a:gd name="connsiteY21" fmla="*/ 1138238 h 1924050"/>
              <a:gd name="connsiteX22" fmla="*/ 1007025 w 2826300"/>
              <a:gd name="connsiteY22" fmla="*/ 1095375 h 1924050"/>
              <a:gd name="connsiteX23" fmla="*/ 1126087 w 2826300"/>
              <a:gd name="connsiteY23" fmla="*/ 1362075 h 1924050"/>
              <a:gd name="connsiteX24" fmla="*/ 1164187 w 2826300"/>
              <a:gd name="connsiteY24" fmla="*/ 1214438 h 1924050"/>
              <a:gd name="connsiteX25" fmla="*/ 1297537 w 2826300"/>
              <a:gd name="connsiteY25" fmla="*/ 1347788 h 1924050"/>
              <a:gd name="connsiteX26" fmla="*/ 1468987 w 2826300"/>
              <a:gd name="connsiteY26" fmla="*/ 1414463 h 1924050"/>
              <a:gd name="connsiteX27" fmla="*/ 1669012 w 2826300"/>
              <a:gd name="connsiteY27" fmla="*/ 1400175 h 1924050"/>
              <a:gd name="connsiteX28" fmla="*/ 1921425 w 2826300"/>
              <a:gd name="connsiteY28" fmla="*/ 1485900 h 1924050"/>
              <a:gd name="connsiteX29" fmla="*/ 2030962 w 2826300"/>
              <a:gd name="connsiteY29" fmla="*/ 1485900 h 1924050"/>
              <a:gd name="connsiteX30" fmla="*/ 2292900 w 2826300"/>
              <a:gd name="connsiteY30" fmla="*/ 1714500 h 1924050"/>
              <a:gd name="connsiteX31" fmla="*/ 2373862 w 2826300"/>
              <a:gd name="connsiteY31" fmla="*/ 1733550 h 1924050"/>
              <a:gd name="connsiteX32" fmla="*/ 2445300 w 2826300"/>
              <a:gd name="connsiteY32" fmla="*/ 1728788 h 1924050"/>
              <a:gd name="connsiteX33" fmla="*/ 2702475 w 2826300"/>
              <a:gd name="connsiteY33" fmla="*/ 1871663 h 1924050"/>
              <a:gd name="connsiteX34" fmla="*/ 2826300 w 2826300"/>
              <a:gd name="connsiteY34" fmla="*/ 1924050 h 1924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2826300" h="1924050">
                <a:moveTo>
                  <a:pt x="1049887" y="0"/>
                </a:moveTo>
                <a:cubicBezTo>
                  <a:pt x="1013374" y="29369"/>
                  <a:pt x="976862" y="58738"/>
                  <a:pt x="983212" y="95250"/>
                </a:cubicBezTo>
                <a:cubicBezTo>
                  <a:pt x="989562" y="131762"/>
                  <a:pt x="1099099" y="177800"/>
                  <a:pt x="1087987" y="219075"/>
                </a:cubicBezTo>
                <a:cubicBezTo>
                  <a:pt x="1076875" y="260350"/>
                  <a:pt x="916537" y="342900"/>
                  <a:pt x="916537" y="342900"/>
                </a:cubicBezTo>
                <a:cubicBezTo>
                  <a:pt x="844306" y="394494"/>
                  <a:pt x="718894" y="515144"/>
                  <a:pt x="654600" y="528638"/>
                </a:cubicBezTo>
                <a:cubicBezTo>
                  <a:pt x="590306" y="542132"/>
                  <a:pt x="579194" y="469107"/>
                  <a:pt x="530775" y="423863"/>
                </a:cubicBezTo>
                <a:cubicBezTo>
                  <a:pt x="482356" y="378619"/>
                  <a:pt x="422824" y="261144"/>
                  <a:pt x="364087" y="257175"/>
                </a:cubicBezTo>
                <a:cubicBezTo>
                  <a:pt x="305349" y="253206"/>
                  <a:pt x="237881" y="361156"/>
                  <a:pt x="178350" y="400050"/>
                </a:cubicBezTo>
                <a:cubicBezTo>
                  <a:pt x="118819" y="438944"/>
                  <a:pt x="29125" y="446882"/>
                  <a:pt x="6900" y="490538"/>
                </a:cubicBezTo>
                <a:cubicBezTo>
                  <a:pt x="-15325" y="534194"/>
                  <a:pt x="21188" y="635794"/>
                  <a:pt x="45000" y="661988"/>
                </a:cubicBezTo>
                <a:cubicBezTo>
                  <a:pt x="68812" y="688182"/>
                  <a:pt x="122787" y="637381"/>
                  <a:pt x="149775" y="647700"/>
                </a:cubicBezTo>
                <a:cubicBezTo>
                  <a:pt x="176763" y="658019"/>
                  <a:pt x="214069" y="704056"/>
                  <a:pt x="206925" y="723900"/>
                </a:cubicBezTo>
                <a:cubicBezTo>
                  <a:pt x="199781" y="743744"/>
                  <a:pt x="111674" y="723901"/>
                  <a:pt x="106912" y="766763"/>
                </a:cubicBezTo>
                <a:cubicBezTo>
                  <a:pt x="102149" y="809626"/>
                  <a:pt x="169619" y="935038"/>
                  <a:pt x="178350" y="981075"/>
                </a:cubicBezTo>
                <a:cubicBezTo>
                  <a:pt x="187081" y="1027113"/>
                  <a:pt x="136281" y="984251"/>
                  <a:pt x="159300" y="1042988"/>
                </a:cubicBezTo>
                <a:cubicBezTo>
                  <a:pt x="182319" y="1101726"/>
                  <a:pt x="268043" y="1295400"/>
                  <a:pt x="316462" y="1333500"/>
                </a:cubicBezTo>
                <a:cubicBezTo>
                  <a:pt x="364881" y="1371600"/>
                  <a:pt x="433143" y="1297782"/>
                  <a:pt x="449812" y="1271588"/>
                </a:cubicBezTo>
                <a:cubicBezTo>
                  <a:pt x="466481" y="1245394"/>
                  <a:pt x="402981" y="1210469"/>
                  <a:pt x="416475" y="1176338"/>
                </a:cubicBezTo>
                <a:cubicBezTo>
                  <a:pt x="429969" y="1142207"/>
                  <a:pt x="476800" y="1098550"/>
                  <a:pt x="530775" y="1066800"/>
                </a:cubicBezTo>
                <a:cubicBezTo>
                  <a:pt x="584750" y="1035050"/>
                  <a:pt x="694288" y="1016000"/>
                  <a:pt x="740325" y="985838"/>
                </a:cubicBezTo>
                <a:cubicBezTo>
                  <a:pt x="786362" y="955676"/>
                  <a:pt x="772075" y="860425"/>
                  <a:pt x="807000" y="885825"/>
                </a:cubicBezTo>
                <a:cubicBezTo>
                  <a:pt x="841925" y="911225"/>
                  <a:pt x="916537" y="1103313"/>
                  <a:pt x="949875" y="1138238"/>
                </a:cubicBezTo>
                <a:cubicBezTo>
                  <a:pt x="983212" y="1173163"/>
                  <a:pt x="977656" y="1058069"/>
                  <a:pt x="1007025" y="1095375"/>
                </a:cubicBezTo>
                <a:cubicBezTo>
                  <a:pt x="1036394" y="1132681"/>
                  <a:pt x="1099893" y="1342231"/>
                  <a:pt x="1126087" y="1362075"/>
                </a:cubicBezTo>
                <a:cubicBezTo>
                  <a:pt x="1152281" y="1381919"/>
                  <a:pt x="1135612" y="1216819"/>
                  <a:pt x="1164187" y="1214438"/>
                </a:cubicBezTo>
                <a:cubicBezTo>
                  <a:pt x="1192762" y="1212057"/>
                  <a:pt x="1246737" y="1314451"/>
                  <a:pt x="1297537" y="1347788"/>
                </a:cubicBezTo>
                <a:cubicBezTo>
                  <a:pt x="1348337" y="1381125"/>
                  <a:pt x="1407075" y="1405732"/>
                  <a:pt x="1468987" y="1414463"/>
                </a:cubicBezTo>
                <a:cubicBezTo>
                  <a:pt x="1530899" y="1423194"/>
                  <a:pt x="1593606" y="1388269"/>
                  <a:pt x="1669012" y="1400175"/>
                </a:cubicBezTo>
                <a:cubicBezTo>
                  <a:pt x="1744418" y="1412081"/>
                  <a:pt x="1861100" y="1471613"/>
                  <a:pt x="1921425" y="1485900"/>
                </a:cubicBezTo>
                <a:cubicBezTo>
                  <a:pt x="1981750" y="1500187"/>
                  <a:pt x="1969049" y="1447800"/>
                  <a:pt x="2030962" y="1485900"/>
                </a:cubicBezTo>
                <a:cubicBezTo>
                  <a:pt x="2092875" y="1524000"/>
                  <a:pt x="2235750" y="1673225"/>
                  <a:pt x="2292900" y="1714500"/>
                </a:cubicBezTo>
                <a:cubicBezTo>
                  <a:pt x="2350050" y="1755775"/>
                  <a:pt x="2348462" y="1731169"/>
                  <a:pt x="2373862" y="1733550"/>
                </a:cubicBezTo>
                <a:cubicBezTo>
                  <a:pt x="2399262" y="1735931"/>
                  <a:pt x="2390531" y="1705769"/>
                  <a:pt x="2445300" y="1728788"/>
                </a:cubicBezTo>
                <a:cubicBezTo>
                  <a:pt x="2500069" y="1751807"/>
                  <a:pt x="2638975" y="1839119"/>
                  <a:pt x="2702475" y="1871663"/>
                </a:cubicBezTo>
                <a:cubicBezTo>
                  <a:pt x="2765975" y="1904207"/>
                  <a:pt x="2796137" y="1914128"/>
                  <a:pt x="2826300" y="1924050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0" name="Forme libre : forme 19">
            <a:extLst>
              <a:ext uri="{FF2B5EF4-FFF2-40B4-BE49-F238E27FC236}">
                <a16:creationId xmlns:a16="http://schemas.microsoft.com/office/drawing/2014/main" id="{9C419867-01DA-4A07-90F3-8C56C004BAEE}"/>
              </a:ext>
            </a:extLst>
          </p:cNvPr>
          <p:cNvSpPr/>
          <p:nvPr/>
        </p:nvSpPr>
        <p:spPr>
          <a:xfrm>
            <a:off x="4797425" y="3530600"/>
            <a:ext cx="158750" cy="104775"/>
          </a:xfrm>
          <a:custGeom>
            <a:avLst/>
            <a:gdLst>
              <a:gd name="connsiteX0" fmla="*/ 158750 w 158750"/>
              <a:gd name="connsiteY0" fmla="*/ 0 h 104775"/>
              <a:gd name="connsiteX1" fmla="*/ 60325 w 158750"/>
              <a:gd name="connsiteY1" fmla="*/ 34925 h 104775"/>
              <a:gd name="connsiteX2" fmla="*/ 0 w 158750"/>
              <a:gd name="connsiteY2" fmla="*/ 104775 h 104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8750" h="104775">
                <a:moveTo>
                  <a:pt x="158750" y="0"/>
                </a:moveTo>
                <a:cubicBezTo>
                  <a:pt x="122766" y="8731"/>
                  <a:pt x="86783" y="17462"/>
                  <a:pt x="60325" y="34925"/>
                </a:cubicBezTo>
                <a:cubicBezTo>
                  <a:pt x="33867" y="52388"/>
                  <a:pt x="16933" y="78581"/>
                  <a:pt x="0" y="104775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" name="Forme libre : forme 1">
            <a:extLst>
              <a:ext uri="{FF2B5EF4-FFF2-40B4-BE49-F238E27FC236}">
                <a16:creationId xmlns:a16="http://schemas.microsoft.com/office/drawing/2014/main" id="{B7DAACF1-E6F7-44BB-AB7F-4826964ED36A}"/>
              </a:ext>
            </a:extLst>
          </p:cNvPr>
          <p:cNvSpPr/>
          <p:nvPr/>
        </p:nvSpPr>
        <p:spPr>
          <a:xfrm>
            <a:off x="3064213" y="311284"/>
            <a:ext cx="2412461" cy="6293797"/>
          </a:xfrm>
          <a:custGeom>
            <a:avLst/>
            <a:gdLst>
              <a:gd name="connsiteX0" fmla="*/ 0 w 2558374"/>
              <a:gd name="connsiteY0" fmla="*/ 0 h 6799634"/>
              <a:gd name="connsiteX1" fmla="*/ 369651 w 2558374"/>
              <a:gd name="connsiteY1" fmla="*/ 817123 h 6799634"/>
              <a:gd name="connsiteX2" fmla="*/ 573931 w 2558374"/>
              <a:gd name="connsiteY2" fmla="*/ 1225685 h 6799634"/>
              <a:gd name="connsiteX3" fmla="*/ 700391 w 2558374"/>
              <a:gd name="connsiteY3" fmla="*/ 1702340 h 6799634"/>
              <a:gd name="connsiteX4" fmla="*/ 1060314 w 2558374"/>
              <a:gd name="connsiteY4" fmla="*/ 2013625 h 6799634"/>
              <a:gd name="connsiteX5" fmla="*/ 1605063 w 2558374"/>
              <a:gd name="connsiteY5" fmla="*/ 2986391 h 6799634"/>
              <a:gd name="connsiteX6" fmla="*/ 1760706 w 2558374"/>
              <a:gd name="connsiteY6" fmla="*/ 3550595 h 6799634"/>
              <a:gd name="connsiteX7" fmla="*/ 1857983 w 2558374"/>
              <a:gd name="connsiteY7" fmla="*/ 4036978 h 6799634"/>
              <a:gd name="connsiteX8" fmla="*/ 1770434 w 2558374"/>
              <a:gd name="connsiteY8" fmla="*/ 4435812 h 6799634"/>
              <a:gd name="connsiteX9" fmla="*/ 1809344 w 2558374"/>
              <a:gd name="connsiteY9" fmla="*/ 4669276 h 6799634"/>
              <a:gd name="connsiteX10" fmla="*/ 2091446 w 2558374"/>
              <a:gd name="connsiteY10" fmla="*/ 5175115 h 6799634"/>
              <a:gd name="connsiteX11" fmla="*/ 2286000 w 2558374"/>
              <a:gd name="connsiteY11" fmla="*/ 5515583 h 6799634"/>
              <a:gd name="connsiteX12" fmla="*/ 2305455 w 2558374"/>
              <a:gd name="connsiteY12" fmla="*/ 5914417 h 6799634"/>
              <a:gd name="connsiteX13" fmla="*/ 2441642 w 2558374"/>
              <a:gd name="connsiteY13" fmla="*/ 6147880 h 6799634"/>
              <a:gd name="connsiteX14" fmla="*/ 2538919 w 2558374"/>
              <a:gd name="connsiteY14" fmla="*/ 6556442 h 6799634"/>
              <a:gd name="connsiteX15" fmla="*/ 2558374 w 2558374"/>
              <a:gd name="connsiteY15" fmla="*/ 6799634 h 6799634"/>
              <a:gd name="connsiteX0" fmla="*/ 0 w 2558374"/>
              <a:gd name="connsiteY0" fmla="*/ 0 h 6799634"/>
              <a:gd name="connsiteX1" fmla="*/ 369651 w 2558374"/>
              <a:gd name="connsiteY1" fmla="*/ 817123 h 6799634"/>
              <a:gd name="connsiteX2" fmla="*/ 573931 w 2558374"/>
              <a:gd name="connsiteY2" fmla="*/ 1225685 h 6799634"/>
              <a:gd name="connsiteX3" fmla="*/ 700391 w 2558374"/>
              <a:gd name="connsiteY3" fmla="*/ 1702340 h 6799634"/>
              <a:gd name="connsiteX4" fmla="*/ 1060314 w 2558374"/>
              <a:gd name="connsiteY4" fmla="*/ 2013625 h 6799634"/>
              <a:gd name="connsiteX5" fmla="*/ 1322961 w 2558374"/>
              <a:gd name="connsiteY5" fmla="*/ 2509736 h 6799634"/>
              <a:gd name="connsiteX6" fmla="*/ 1605063 w 2558374"/>
              <a:gd name="connsiteY6" fmla="*/ 2986391 h 6799634"/>
              <a:gd name="connsiteX7" fmla="*/ 1760706 w 2558374"/>
              <a:gd name="connsiteY7" fmla="*/ 3550595 h 6799634"/>
              <a:gd name="connsiteX8" fmla="*/ 1857983 w 2558374"/>
              <a:gd name="connsiteY8" fmla="*/ 4036978 h 6799634"/>
              <a:gd name="connsiteX9" fmla="*/ 1770434 w 2558374"/>
              <a:gd name="connsiteY9" fmla="*/ 4435812 h 6799634"/>
              <a:gd name="connsiteX10" fmla="*/ 1809344 w 2558374"/>
              <a:gd name="connsiteY10" fmla="*/ 4669276 h 6799634"/>
              <a:gd name="connsiteX11" fmla="*/ 2091446 w 2558374"/>
              <a:gd name="connsiteY11" fmla="*/ 5175115 h 6799634"/>
              <a:gd name="connsiteX12" fmla="*/ 2286000 w 2558374"/>
              <a:gd name="connsiteY12" fmla="*/ 5515583 h 6799634"/>
              <a:gd name="connsiteX13" fmla="*/ 2305455 w 2558374"/>
              <a:gd name="connsiteY13" fmla="*/ 5914417 h 6799634"/>
              <a:gd name="connsiteX14" fmla="*/ 2441642 w 2558374"/>
              <a:gd name="connsiteY14" fmla="*/ 6147880 h 6799634"/>
              <a:gd name="connsiteX15" fmla="*/ 2538919 w 2558374"/>
              <a:gd name="connsiteY15" fmla="*/ 6556442 h 6799634"/>
              <a:gd name="connsiteX16" fmla="*/ 2558374 w 2558374"/>
              <a:gd name="connsiteY16" fmla="*/ 6799634 h 6799634"/>
              <a:gd name="connsiteX0" fmla="*/ 0 w 2422187"/>
              <a:gd name="connsiteY0" fmla="*/ 0 h 6527260"/>
              <a:gd name="connsiteX1" fmla="*/ 233464 w 2422187"/>
              <a:gd name="connsiteY1" fmla="*/ 544749 h 6527260"/>
              <a:gd name="connsiteX2" fmla="*/ 437744 w 2422187"/>
              <a:gd name="connsiteY2" fmla="*/ 953311 h 6527260"/>
              <a:gd name="connsiteX3" fmla="*/ 564204 w 2422187"/>
              <a:gd name="connsiteY3" fmla="*/ 1429966 h 6527260"/>
              <a:gd name="connsiteX4" fmla="*/ 924127 w 2422187"/>
              <a:gd name="connsiteY4" fmla="*/ 1741251 h 6527260"/>
              <a:gd name="connsiteX5" fmla="*/ 1186774 w 2422187"/>
              <a:gd name="connsiteY5" fmla="*/ 2237362 h 6527260"/>
              <a:gd name="connsiteX6" fmla="*/ 1468876 w 2422187"/>
              <a:gd name="connsiteY6" fmla="*/ 2714017 h 6527260"/>
              <a:gd name="connsiteX7" fmla="*/ 1624519 w 2422187"/>
              <a:gd name="connsiteY7" fmla="*/ 3278221 h 6527260"/>
              <a:gd name="connsiteX8" fmla="*/ 1721796 w 2422187"/>
              <a:gd name="connsiteY8" fmla="*/ 3764604 h 6527260"/>
              <a:gd name="connsiteX9" fmla="*/ 1634247 w 2422187"/>
              <a:gd name="connsiteY9" fmla="*/ 4163438 h 6527260"/>
              <a:gd name="connsiteX10" fmla="*/ 1673157 w 2422187"/>
              <a:gd name="connsiteY10" fmla="*/ 4396902 h 6527260"/>
              <a:gd name="connsiteX11" fmla="*/ 1955259 w 2422187"/>
              <a:gd name="connsiteY11" fmla="*/ 4902741 h 6527260"/>
              <a:gd name="connsiteX12" fmla="*/ 2149813 w 2422187"/>
              <a:gd name="connsiteY12" fmla="*/ 5243209 h 6527260"/>
              <a:gd name="connsiteX13" fmla="*/ 2169268 w 2422187"/>
              <a:gd name="connsiteY13" fmla="*/ 5642043 h 6527260"/>
              <a:gd name="connsiteX14" fmla="*/ 2305455 w 2422187"/>
              <a:gd name="connsiteY14" fmla="*/ 5875506 h 6527260"/>
              <a:gd name="connsiteX15" fmla="*/ 2402732 w 2422187"/>
              <a:gd name="connsiteY15" fmla="*/ 6284068 h 6527260"/>
              <a:gd name="connsiteX16" fmla="*/ 2422187 w 2422187"/>
              <a:gd name="connsiteY16" fmla="*/ 6527260 h 6527260"/>
              <a:gd name="connsiteX0" fmla="*/ 0 w 2414891"/>
              <a:gd name="connsiteY0" fmla="*/ 0 h 6320435"/>
              <a:gd name="connsiteX1" fmla="*/ 233464 w 2414891"/>
              <a:gd name="connsiteY1" fmla="*/ 544749 h 6320435"/>
              <a:gd name="connsiteX2" fmla="*/ 437744 w 2414891"/>
              <a:gd name="connsiteY2" fmla="*/ 953311 h 6320435"/>
              <a:gd name="connsiteX3" fmla="*/ 564204 w 2414891"/>
              <a:gd name="connsiteY3" fmla="*/ 1429966 h 6320435"/>
              <a:gd name="connsiteX4" fmla="*/ 924127 w 2414891"/>
              <a:gd name="connsiteY4" fmla="*/ 1741251 h 6320435"/>
              <a:gd name="connsiteX5" fmla="*/ 1186774 w 2414891"/>
              <a:gd name="connsiteY5" fmla="*/ 2237362 h 6320435"/>
              <a:gd name="connsiteX6" fmla="*/ 1468876 w 2414891"/>
              <a:gd name="connsiteY6" fmla="*/ 2714017 h 6320435"/>
              <a:gd name="connsiteX7" fmla="*/ 1624519 w 2414891"/>
              <a:gd name="connsiteY7" fmla="*/ 3278221 h 6320435"/>
              <a:gd name="connsiteX8" fmla="*/ 1721796 w 2414891"/>
              <a:gd name="connsiteY8" fmla="*/ 3764604 h 6320435"/>
              <a:gd name="connsiteX9" fmla="*/ 1634247 w 2414891"/>
              <a:gd name="connsiteY9" fmla="*/ 4163438 h 6320435"/>
              <a:gd name="connsiteX10" fmla="*/ 1673157 w 2414891"/>
              <a:gd name="connsiteY10" fmla="*/ 4396902 h 6320435"/>
              <a:gd name="connsiteX11" fmla="*/ 1955259 w 2414891"/>
              <a:gd name="connsiteY11" fmla="*/ 4902741 h 6320435"/>
              <a:gd name="connsiteX12" fmla="*/ 2149813 w 2414891"/>
              <a:gd name="connsiteY12" fmla="*/ 5243209 h 6320435"/>
              <a:gd name="connsiteX13" fmla="*/ 2169268 w 2414891"/>
              <a:gd name="connsiteY13" fmla="*/ 5642043 h 6320435"/>
              <a:gd name="connsiteX14" fmla="*/ 2305455 w 2414891"/>
              <a:gd name="connsiteY14" fmla="*/ 5875506 h 6320435"/>
              <a:gd name="connsiteX15" fmla="*/ 2402732 w 2414891"/>
              <a:gd name="connsiteY15" fmla="*/ 6284068 h 6320435"/>
              <a:gd name="connsiteX16" fmla="*/ 2412460 w 2414891"/>
              <a:gd name="connsiteY16" fmla="*/ 6284069 h 6320435"/>
              <a:gd name="connsiteX0" fmla="*/ 0 w 2408179"/>
              <a:gd name="connsiteY0" fmla="*/ 0 h 6304157"/>
              <a:gd name="connsiteX1" fmla="*/ 233464 w 2408179"/>
              <a:gd name="connsiteY1" fmla="*/ 544749 h 6304157"/>
              <a:gd name="connsiteX2" fmla="*/ 437744 w 2408179"/>
              <a:gd name="connsiteY2" fmla="*/ 953311 h 6304157"/>
              <a:gd name="connsiteX3" fmla="*/ 564204 w 2408179"/>
              <a:gd name="connsiteY3" fmla="*/ 1429966 h 6304157"/>
              <a:gd name="connsiteX4" fmla="*/ 924127 w 2408179"/>
              <a:gd name="connsiteY4" fmla="*/ 1741251 h 6304157"/>
              <a:gd name="connsiteX5" fmla="*/ 1186774 w 2408179"/>
              <a:gd name="connsiteY5" fmla="*/ 2237362 h 6304157"/>
              <a:gd name="connsiteX6" fmla="*/ 1468876 w 2408179"/>
              <a:gd name="connsiteY6" fmla="*/ 2714017 h 6304157"/>
              <a:gd name="connsiteX7" fmla="*/ 1624519 w 2408179"/>
              <a:gd name="connsiteY7" fmla="*/ 3278221 h 6304157"/>
              <a:gd name="connsiteX8" fmla="*/ 1721796 w 2408179"/>
              <a:gd name="connsiteY8" fmla="*/ 3764604 h 6304157"/>
              <a:gd name="connsiteX9" fmla="*/ 1634247 w 2408179"/>
              <a:gd name="connsiteY9" fmla="*/ 4163438 h 6304157"/>
              <a:gd name="connsiteX10" fmla="*/ 1673157 w 2408179"/>
              <a:gd name="connsiteY10" fmla="*/ 4396902 h 6304157"/>
              <a:gd name="connsiteX11" fmla="*/ 1955259 w 2408179"/>
              <a:gd name="connsiteY11" fmla="*/ 4902741 h 6304157"/>
              <a:gd name="connsiteX12" fmla="*/ 2149813 w 2408179"/>
              <a:gd name="connsiteY12" fmla="*/ 5243209 h 6304157"/>
              <a:gd name="connsiteX13" fmla="*/ 2169268 w 2408179"/>
              <a:gd name="connsiteY13" fmla="*/ 5642043 h 6304157"/>
              <a:gd name="connsiteX14" fmla="*/ 2305455 w 2408179"/>
              <a:gd name="connsiteY14" fmla="*/ 5875506 h 6304157"/>
              <a:gd name="connsiteX15" fmla="*/ 2402732 w 2408179"/>
              <a:gd name="connsiteY15" fmla="*/ 6284068 h 6304157"/>
              <a:gd name="connsiteX16" fmla="*/ 2383277 w 2408179"/>
              <a:gd name="connsiteY16" fmla="*/ 6089516 h 6304157"/>
              <a:gd name="connsiteX0" fmla="*/ 0 w 2490282"/>
              <a:gd name="connsiteY0" fmla="*/ 0 h 6439712"/>
              <a:gd name="connsiteX1" fmla="*/ 233464 w 2490282"/>
              <a:gd name="connsiteY1" fmla="*/ 544749 h 6439712"/>
              <a:gd name="connsiteX2" fmla="*/ 437744 w 2490282"/>
              <a:gd name="connsiteY2" fmla="*/ 953311 h 6439712"/>
              <a:gd name="connsiteX3" fmla="*/ 564204 w 2490282"/>
              <a:gd name="connsiteY3" fmla="*/ 1429966 h 6439712"/>
              <a:gd name="connsiteX4" fmla="*/ 924127 w 2490282"/>
              <a:gd name="connsiteY4" fmla="*/ 1741251 h 6439712"/>
              <a:gd name="connsiteX5" fmla="*/ 1186774 w 2490282"/>
              <a:gd name="connsiteY5" fmla="*/ 2237362 h 6439712"/>
              <a:gd name="connsiteX6" fmla="*/ 1468876 w 2490282"/>
              <a:gd name="connsiteY6" fmla="*/ 2714017 h 6439712"/>
              <a:gd name="connsiteX7" fmla="*/ 1624519 w 2490282"/>
              <a:gd name="connsiteY7" fmla="*/ 3278221 h 6439712"/>
              <a:gd name="connsiteX8" fmla="*/ 1721796 w 2490282"/>
              <a:gd name="connsiteY8" fmla="*/ 3764604 h 6439712"/>
              <a:gd name="connsiteX9" fmla="*/ 1634247 w 2490282"/>
              <a:gd name="connsiteY9" fmla="*/ 4163438 h 6439712"/>
              <a:gd name="connsiteX10" fmla="*/ 1673157 w 2490282"/>
              <a:gd name="connsiteY10" fmla="*/ 4396902 h 6439712"/>
              <a:gd name="connsiteX11" fmla="*/ 1955259 w 2490282"/>
              <a:gd name="connsiteY11" fmla="*/ 4902741 h 6439712"/>
              <a:gd name="connsiteX12" fmla="*/ 2149813 w 2490282"/>
              <a:gd name="connsiteY12" fmla="*/ 5243209 h 6439712"/>
              <a:gd name="connsiteX13" fmla="*/ 2169268 w 2490282"/>
              <a:gd name="connsiteY13" fmla="*/ 5642043 h 6439712"/>
              <a:gd name="connsiteX14" fmla="*/ 2305455 w 2490282"/>
              <a:gd name="connsiteY14" fmla="*/ 5875506 h 6439712"/>
              <a:gd name="connsiteX15" fmla="*/ 2402732 w 2490282"/>
              <a:gd name="connsiteY15" fmla="*/ 6284068 h 6439712"/>
              <a:gd name="connsiteX16" fmla="*/ 2490282 w 2490282"/>
              <a:gd name="connsiteY16" fmla="*/ 6439712 h 6439712"/>
              <a:gd name="connsiteX0" fmla="*/ 0 w 2490282"/>
              <a:gd name="connsiteY0" fmla="*/ 0 h 6439712"/>
              <a:gd name="connsiteX1" fmla="*/ 233464 w 2490282"/>
              <a:gd name="connsiteY1" fmla="*/ 544749 h 6439712"/>
              <a:gd name="connsiteX2" fmla="*/ 437744 w 2490282"/>
              <a:gd name="connsiteY2" fmla="*/ 953311 h 6439712"/>
              <a:gd name="connsiteX3" fmla="*/ 564204 w 2490282"/>
              <a:gd name="connsiteY3" fmla="*/ 1429966 h 6439712"/>
              <a:gd name="connsiteX4" fmla="*/ 924127 w 2490282"/>
              <a:gd name="connsiteY4" fmla="*/ 1741251 h 6439712"/>
              <a:gd name="connsiteX5" fmla="*/ 1186774 w 2490282"/>
              <a:gd name="connsiteY5" fmla="*/ 2237362 h 6439712"/>
              <a:gd name="connsiteX6" fmla="*/ 1468876 w 2490282"/>
              <a:gd name="connsiteY6" fmla="*/ 2714017 h 6439712"/>
              <a:gd name="connsiteX7" fmla="*/ 1624519 w 2490282"/>
              <a:gd name="connsiteY7" fmla="*/ 3278221 h 6439712"/>
              <a:gd name="connsiteX8" fmla="*/ 1721796 w 2490282"/>
              <a:gd name="connsiteY8" fmla="*/ 3764604 h 6439712"/>
              <a:gd name="connsiteX9" fmla="*/ 1634247 w 2490282"/>
              <a:gd name="connsiteY9" fmla="*/ 4163438 h 6439712"/>
              <a:gd name="connsiteX10" fmla="*/ 1673157 w 2490282"/>
              <a:gd name="connsiteY10" fmla="*/ 4396902 h 6439712"/>
              <a:gd name="connsiteX11" fmla="*/ 1955259 w 2490282"/>
              <a:gd name="connsiteY11" fmla="*/ 4902741 h 6439712"/>
              <a:gd name="connsiteX12" fmla="*/ 2149813 w 2490282"/>
              <a:gd name="connsiteY12" fmla="*/ 5243209 h 6439712"/>
              <a:gd name="connsiteX13" fmla="*/ 2169268 w 2490282"/>
              <a:gd name="connsiteY13" fmla="*/ 5642043 h 6439712"/>
              <a:gd name="connsiteX14" fmla="*/ 2305455 w 2490282"/>
              <a:gd name="connsiteY14" fmla="*/ 5875506 h 6439712"/>
              <a:gd name="connsiteX15" fmla="*/ 2383276 w 2490282"/>
              <a:gd name="connsiteY15" fmla="*/ 6089514 h 6439712"/>
              <a:gd name="connsiteX16" fmla="*/ 2490282 w 2490282"/>
              <a:gd name="connsiteY16" fmla="*/ 6439712 h 6439712"/>
              <a:gd name="connsiteX0" fmla="*/ 0 w 2412461"/>
              <a:gd name="connsiteY0" fmla="*/ 0 h 6293797"/>
              <a:gd name="connsiteX1" fmla="*/ 233464 w 2412461"/>
              <a:gd name="connsiteY1" fmla="*/ 544749 h 6293797"/>
              <a:gd name="connsiteX2" fmla="*/ 437744 w 2412461"/>
              <a:gd name="connsiteY2" fmla="*/ 953311 h 6293797"/>
              <a:gd name="connsiteX3" fmla="*/ 564204 w 2412461"/>
              <a:gd name="connsiteY3" fmla="*/ 1429966 h 6293797"/>
              <a:gd name="connsiteX4" fmla="*/ 924127 w 2412461"/>
              <a:gd name="connsiteY4" fmla="*/ 1741251 h 6293797"/>
              <a:gd name="connsiteX5" fmla="*/ 1186774 w 2412461"/>
              <a:gd name="connsiteY5" fmla="*/ 2237362 h 6293797"/>
              <a:gd name="connsiteX6" fmla="*/ 1468876 w 2412461"/>
              <a:gd name="connsiteY6" fmla="*/ 2714017 h 6293797"/>
              <a:gd name="connsiteX7" fmla="*/ 1624519 w 2412461"/>
              <a:gd name="connsiteY7" fmla="*/ 3278221 h 6293797"/>
              <a:gd name="connsiteX8" fmla="*/ 1721796 w 2412461"/>
              <a:gd name="connsiteY8" fmla="*/ 3764604 h 6293797"/>
              <a:gd name="connsiteX9" fmla="*/ 1634247 w 2412461"/>
              <a:gd name="connsiteY9" fmla="*/ 4163438 h 6293797"/>
              <a:gd name="connsiteX10" fmla="*/ 1673157 w 2412461"/>
              <a:gd name="connsiteY10" fmla="*/ 4396902 h 6293797"/>
              <a:gd name="connsiteX11" fmla="*/ 1955259 w 2412461"/>
              <a:gd name="connsiteY11" fmla="*/ 4902741 h 6293797"/>
              <a:gd name="connsiteX12" fmla="*/ 2149813 w 2412461"/>
              <a:gd name="connsiteY12" fmla="*/ 5243209 h 6293797"/>
              <a:gd name="connsiteX13" fmla="*/ 2169268 w 2412461"/>
              <a:gd name="connsiteY13" fmla="*/ 5642043 h 6293797"/>
              <a:gd name="connsiteX14" fmla="*/ 2305455 w 2412461"/>
              <a:gd name="connsiteY14" fmla="*/ 5875506 h 6293797"/>
              <a:gd name="connsiteX15" fmla="*/ 2383276 w 2412461"/>
              <a:gd name="connsiteY15" fmla="*/ 6089514 h 6293797"/>
              <a:gd name="connsiteX16" fmla="*/ 2412461 w 2412461"/>
              <a:gd name="connsiteY16" fmla="*/ 6293797 h 62937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2412461" h="6293797">
                <a:moveTo>
                  <a:pt x="0" y="0"/>
                </a:moveTo>
                <a:cubicBezTo>
                  <a:pt x="136998" y="306421"/>
                  <a:pt x="160507" y="385864"/>
                  <a:pt x="233464" y="544749"/>
                </a:cubicBezTo>
                <a:cubicBezTo>
                  <a:pt x="306421" y="703634"/>
                  <a:pt x="382621" y="805775"/>
                  <a:pt x="437744" y="953311"/>
                </a:cubicBezTo>
                <a:cubicBezTo>
                  <a:pt x="492867" y="1100847"/>
                  <a:pt x="483140" y="1298643"/>
                  <a:pt x="564204" y="1429966"/>
                </a:cubicBezTo>
                <a:cubicBezTo>
                  <a:pt x="645268" y="1561289"/>
                  <a:pt x="820365" y="1606685"/>
                  <a:pt x="924127" y="1741251"/>
                </a:cubicBezTo>
                <a:cubicBezTo>
                  <a:pt x="1027889" y="1875817"/>
                  <a:pt x="1095983" y="2075234"/>
                  <a:pt x="1186774" y="2237362"/>
                </a:cubicBezTo>
                <a:cubicBezTo>
                  <a:pt x="1277566" y="2399490"/>
                  <a:pt x="1395919" y="2540541"/>
                  <a:pt x="1468876" y="2714017"/>
                </a:cubicBezTo>
                <a:cubicBezTo>
                  <a:pt x="1541833" y="2887493"/>
                  <a:pt x="1582366" y="3103123"/>
                  <a:pt x="1624519" y="3278221"/>
                </a:cubicBezTo>
                <a:cubicBezTo>
                  <a:pt x="1666672" y="3453319"/>
                  <a:pt x="1720175" y="3617068"/>
                  <a:pt x="1721796" y="3764604"/>
                </a:cubicBezTo>
                <a:cubicBezTo>
                  <a:pt x="1723417" y="3912140"/>
                  <a:pt x="1642353" y="4058055"/>
                  <a:pt x="1634247" y="4163438"/>
                </a:cubicBezTo>
                <a:cubicBezTo>
                  <a:pt x="1626141" y="4268821"/>
                  <a:pt x="1619655" y="4273685"/>
                  <a:pt x="1673157" y="4396902"/>
                </a:cubicBezTo>
                <a:cubicBezTo>
                  <a:pt x="1726659" y="4520119"/>
                  <a:pt x="1875816" y="4761690"/>
                  <a:pt x="1955259" y="4902741"/>
                </a:cubicBezTo>
                <a:cubicBezTo>
                  <a:pt x="2034702" y="5043792"/>
                  <a:pt x="2114145" y="5119992"/>
                  <a:pt x="2149813" y="5243209"/>
                </a:cubicBezTo>
                <a:cubicBezTo>
                  <a:pt x="2185481" y="5366426"/>
                  <a:pt x="2143328" y="5536660"/>
                  <a:pt x="2169268" y="5642043"/>
                </a:cubicBezTo>
                <a:cubicBezTo>
                  <a:pt x="2195208" y="5747426"/>
                  <a:pt x="2269787" y="5800927"/>
                  <a:pt x="2305455" y="5875506"/>
                </a:cubicBezTo>
                <a:cubicBezTo>
                  <a:pt x="2341123" y="5950085"/>
                  <a:pt x="2363821" y="5980888"/>
                  <a:pt x="2383276" y="6089514"/>
                </a:cubicBezTo>
                <a:cubicBezTo>
                  <a:pt x="2402731" y="6198140"/>
                  <a:pt x="2412461" y="6226514"/>
                  <a:pt x="2412461" y="6293797"/>
                </a:cubicBezTo>
              </a:path>
            </a:pathLst>
          </a:custGeom>
          <a:noFill/>
          <a:ln w="25400" cmpd="dbl">
            <a:solidFill>
              <a:srgbClr val="7030A0"/>
            </a:solidFill>
            <a:headEnd type="arrow"/>
            <a:tailEnd type="arrow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46" name="ZoneTexte 45">
            <a:extLst>
              <a:ext uri="{FF2B5EF4-FFF2-40B4-BE49-F238E27FC236}">
                <a16:creationId xmlns:a16="http://schemas.microsoft.com/office/drawing/2014/main" id="{DCB83926-2AD6-43F0-BE05-EF3CA8D891A0}"/>
              </a:ext>
            </a:extLst>
          </p:cNvPr>
          <p:cNvSpPr txBox="1"/>
          <p:nvPr/>
        </p:nvSpPr>
        <p:spPr>
          <a:xfrm rot="3535042">
            <a:off x="2954457" y="832204"/>
            <a:ext cx="1096433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400" b="1" dirty="0">
                <a:solidFill>
                  <a:srgbClr val="7030A0"/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E411</a:t>
            </a:r>
            <a:endParaRPr lang="fr-BE" sz="1400" b="1" dirty="0">
              <a:solidFill>
                <a:srgbClr val="7030A0"/>
              </a:solidFill>
              <a:latin typeface="Aharoni" panose="02010803020104030203" pitchFamily="2" charset="-79"/>
              <a:cs typeface="Aharoni" panose="02010803020104030203" pitchFamily="2" charset="-79"/>
            </a:endParaRPr>
          </a:p>
        </p:txBody>
      </p:sp>
      <p:sp>
        <p:nvSpPr>
          <p:cNvPr id="3" name="Forme libre : forme 2">
            <a:extLst>
              <a:ext uri="{FF2B5EF4-FFF2-40B4-BE49-F238E27FC236}">
                <a16:creationId xmlns:a16="http://schemas.microsoft.com/office/drawing/2014/main" id="{F601BC26-B3D5-45CC-8256-5C193BAC3AFF}"/>
              </a:ext>
            </a:extLst>
          </p:cNvPr>
          <p:cNvSpPr/>
          <p:nvPr/>
        </p:nvSpPr>
        <p:spPr>
          <a:xfrm>
            <a:off x="2636061" y="714375"/>
            <a:ext cx="6593664" cy="5867400"/>
          </a:xfrm>
          <a:custGeom>
            <a:avLst/>
            <a:gdLst>
              <a:gd name="connsiteX0" fmla="*/ 6593664 w 6593664"/>
              <a:gd name="connsiteY0" fmla="*/ 5867400 h 5867400"/>
              <a:gd name="connsiteX1" fmla="*/ 6222189 w 6593664"/>
              <a:gd name="connsiteY1" fmla="*/ 5324475 h 5867400"/>
              <a:gd name="connsiteX2" fmla="*/ 5784039 w 6593664"/>
              <a:gd name="connsiteY2" fmla="*/ 4895850 h 5867400"/>
              <a:gd name="connsiteX3" fmla="*/ 5460189 w 6593664"/>
              <a:gd name="connsiteY3" fmla="*/ 4914900 h 5867400"/>
              <a:gd name="connsiteX4" fmla="*/ 5126814 w 6593664"/>
              <a:gd name="connsiteY4" fmla="*/ 4972050 h 5867400"/>
              <a:gd name="connsiteX5" fmla="*/ 4993464 w 6593664"/>
              <a:gd name="connsiteY5" fmla="*/ 5067300 h 5867400"/>
              <a:gd name="connsiteX6" fmla="*/ 4764864 w 6593664"/>
              <a:gd name="connsiteY6" fmla="*/ 4924425 h 5867400"/>
              <a:gd name="connsiteX7" fmla="*/ 4450539 w 6593664"/>
              <a:gd name="connsiteY7" fmla="*/ 4514850 h 5867400"/>
              <a:gd name="connsiteX8" fmla="*/ 4079064 w 6593664"/>
              <a:gd name="connsiteY8" fmla="*/ 4562475 h 5867400"/>
              <a:gd name="connsiteX9" fmla="*/ 3869514 w 6593664"/>
              <a:gd name="connsiteY9" fmla="*/ 4657725 h 5867400"/>
              <a:gd name="connsiteX10" fmla="*/ 3478989 w 6593664"/>
              <a:gd name="connsiteY10" fmla="*/ 4486275 h 5867400"/>
              <a:gd name="connsiteX11" fmla="*/ 3288489 w 6593664"/>
              <a:gd name="connsiteY11" fmla="*/ 4371975 h 5867400"/>
              <a:gd name="connsiteX12" fmla="*/ 3212289 w 6593664"/>
              <a:gd name="connsiteY12" fmla="*/ 4000500 h 5867400"/>
              <a:gd name="connsiteX13" fmla="*/ 3155139 w 6593664"/>
              <a:gd name="connsiteY13" fmla="*/ 3886200 h 5867400"/>
              <a:gd name="connsiteX14" fmla="*/ 3097989 w 6593664"/>
              <a:gd name="connsiteY14" fmla="*/ 3695700 h 5867400"/>
              <a:gd name="connsiteX15" fmla="*/ 2897964 w 6593664"/>
              <a:gd name="connsiteY15" fmla="*/ 3495675 h 5867400"/>
              <a:gd name="connsiteX16" fmla="*/ 2783664 w 6593664"/>
              <a:gd name="connsiteY16" fmla="*/ 3152775 h 5867400"/>
              <a:gd name="connsiteX17" fmla="*/ 2716989 w 6593664"/>
              <a:gd name="connsiteY17" fmla="*/ 2638425 h 5867400"/>
              <a:gd name="connsiteX18" fmla="*/ 2631264 w 6593664"/>
              <a:gd name="connsiteY18" fmla="*/ 2324100 h 5867400"/>
              <a:gd name="connsiteX19" fmla="*/ 2355039 w 6593664"/>
              <a:gd name="connsiteY19" fmla="*/ 2228850 h 5867400"/>
              <a:gd name="connsiteX20" fmla="*/ 2126439 w 6593664"/>
              <a:gd name="connsiteY20" fmla="*/ 2143125 h 5867400"/>
              <a:gd name="connsiteX21" fmla="*/ 2002614 w 6593664"/>
              <a:gd name="connsiteY21" fmla="*/ 1990725 h 5867400"/>
              <a:gd name="connsiteX22" fmla="*/ 1850214 w 6593664"/>
              <a:gd name="connsiteY22" fmla="*/ 1895475 h 5867400"/>
              <a:gd name="connsiteX23" fmla="*/ 1621614 w 6593664"/>
              <a:gd name="connsiteY23" fmla="*/ 1371600 h 5867400"/>
              <a:gd name="connsiteX24" fmla="*/ 1335864 w 6593664"/>
              <a:gd name="connsiteY24" fmla="*/ 1333500 h 5867400"/>
              <a:gd name="connsiteX25" fmla="*/ 1012014 w 6593664"/>
              <a:gd name="connsiteY25" fmla="*/ 1257300 h 5867400"/>
              <a:gd name="connsiteX26" fmla="*/ 716739 w 6593664"/>
              <a:gd name="connsiteY26" fmla="*/ 904875 h 5867400"/>
              <a:gd name="connsiteX27" fmla="*/ 354789 w 6593664"/>
              <a:gd name="connsiteY27" fmla="*/ 838200 h 5867400"/>
              <a:gd name="connsiteX28" fmla="*/ 69039 w 6593664"/>
              <a:gd name="connsiteY28" fmla="*/ 762000 h 5867400"/>
              <a:gd name="connsiteX29" fmla="*/ 2364 w 6593664"/>
              <a:gd name="connsiteY29" fmla="*/ 542925 h 5867400"/>
              <a:gd name="connsiteX30" fmla="*/ 21414 w 6593664"/>
              <a:gd name="connsiteY30" fmla="*/ 0 h 5867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6593664" h="5867400">
                <a:moveTo>
                  <a:pt x="6593664" y="5867400"/>
                </a:moveTo>
                <a:cubicBezTo>
                  <a:pt x="6475395" y="5676900"/>
                  <a:pt x="6357126" y="5486400"/>
                  <a:pt x="6222189" y="5324475"/>
                </a:cubicBezTo>
                <a:cubicBezTo>
                  <a:pt x="6087251" y="5162550"/>
                  <a:pt x="5911039" y="4964112"/>
                  <a:pt x="5784039" y="4895850"/>
                </a:cubicBezTo>
                <a:cubicBezTo>
                  <a:pt x="5657039" y="4827587"/>
                  <a:pt x="5569726" y="4902200"/>
                  <a:pt x="5460189" y="4914900"/>
                </a:cubicBezTo>
                <a:cubicBezTo>
                  <a:pt x="5350652" y="4927600"/>
                  <a:pt x="5204601" y="4946650"/>
                  <a:pt x="5126814" y="4972050"/>
                </a:cubicBezTo>
                <a:cubicBezTo>
                  <a:pt x="5049027" y="4997450"/>
                  <a:pt x="5053789" y="5075237"/>
                  <a:pt x="4993464" y="5067300"/>
                </a:cubicBezTo>
                <a:cubicBezTo>
                  <a:pt x="4933139" y="5059363"/>
                  <a:pt x="4855351" y="5016500"/>
                  <a:pt x="4764864" y="4924425"/>
                </a:cubicBezTo>
                <a:cubicBezTo>
                  <a:pt x="4674376" y="4832350"/>
                  <a:pt x="4564839" y="4575175"/>
                  <a:pt x="4450539" y="4514850"/>
                </a:cubicBezTo>
                <a:cubicBezTo>
                  <a:pt x="4336239" y="4454525"/>
                  <a:pt x="4175901" y="4538663"/>
                  <a:pt x="4079064" y="4562475"/>
                </a:cubicBezTo>
                <a:cubicBezTo>
                  <a:pt x="3982227" y="4586287"/>
                  <a:pt x="3969526" y="4670425"/>
                  <a:pt x="3869514" y="4657725"/>
                </a:cubicBezTo>
                <a:cubicBezTo>
                  <a:pt x="3769502" y="4645025"/>
                  <a:pt x="3575826" y="4533900"/>
                  <a:pt x="3478989" y="4486275"/>
                </a:cubicBezTo>
                <a:cubicBezTo>
                  <a:pt x="3382152" y="4438650"/>
                  <a:pt x="3332939" y="4452937"/>
                  <a:pt x="3288489" y="4371975"/>
                </a:cubicBezTo>
                <a:cubicBezTo>
                  <a:pt x="3244039" y="4291012"/>
                  <a:pt x="3234514" y="4081462"/>
                  <a:pt x="3212289" y="4000500"/>
                </a:cubicBezTo>
                <a:cubicBezTo>
                  <a:pt x="3190064" y="3919537"/>
                  <a:pt x="3174189" y="3937000"/>
                  <a:pt x="3155139" y="3886200"/>
                </a:cubicBezTo>
                <a:cubicBezTo>
                  <a:pt x="3136089" y="3835400"/>
                  <a:pt x="3140851" y="3760787"/>
                  <a:pt x="3097989" y="3695700"/>
                </a:cubicBezTo>
                <a:cubicBezTo>
                  <a:pt x="3055127" y="3630613"/>
                  <a:pt x="2950351" y="3586162"/>
                  <a:pt x="2897964" y="3495675"/>
                </a:cubicBezTo>
                <a:cubicBezTo>
                  <a:pt x="2845576" y="3405187"/>
                  <a:pt x="2813826" y="3295650"/>
                  <a:pt x="2783664" y="3152775"/>
                </a:cubicBezTo>
                <a:cubicBezTo>
                  <a:pt x="2753502" y="3009900"/>
                  <a:pt x="2742389" y="2776538"/>
                  <a:pt x="2716989" y="2638425"/>
                </a:cubicBezTo>
                <a:cubicBezTo>
                  <a:pt x="2691589" y="2500312"/>
                  <a:pt x="2691589" y="2392362"/>
                  <a:pt x="2631264" y="2324100"/>
                </a:cubicBezTo>
                <a:cubicBezTo>
                  <a:pt x="2570939" y="2255838"/>
                  <a:pt x="2439176" y="2259012"/>
                  <a:pt x="2355039" y="2228850"/>
                </a:cubicBezTo>
                <a:cubicBezTo>
                  <a:pt x="2270902" y="2198688"/>
                  <a:pt x="2185176" y="2182812"/>
                  <a:pt x="2126439" y="2143125"/>
                </a:cubicBezTo>
                <a:cubicBezTo>
                  <a:pt x="2067702" y="2103438"/>
                  <a:pt x="2048651" y="2032000"/>
                  <a:pt x="2002614" y="1990725"/>
                </a:cubicBezTo>
                <a:cubicBezTo>
                  <a:pt x="1956577" y="1949450"/>
                  <a:pt x="1913714" y="1998662"/>
                  <a:pt x="1850214" y="1895475"/>
                </a:cubicBezTo>
                <a:cubicBezTo>
                  <a:pt x="1786714" y="1792288"/>
                  <a:pt x="1707339" y="1465263"/>
                  <a:pt x="1621614" y="1371600"/>
                </a:cubicBezTo>
                <a:cubicBezTo>
                  <a:pt x="1535889" y="1277937"/>
                  <a:pt x="1437464" y="1352550"/>
                  <a:pt x="1335864" y="1333500"/>
                </a:cubicBezTo>
                <a:cubicBezTo>
                  <a:pt x="1234264" y="1314450"/>
                  <a:pt x="1115202" y="1328738"/>
                  <a:pt x="1012014" y="1257300"/>
                </a:cubicBezTo>
                <a:cubicBezTo>
                  <a:pt x="908826" y="1185862"/>
                  <a:pt x="826276" y="974725"/>
                  <a:pt x="716739" y="904875"/>
                </a:cubicBezTo>
                <a:cubicBezTo>
                  <a:pt x="607201" y="835025"/>
                  <a:pt x="462739" y="862012"/>
                  <a:pt x="354789" y="838200"/>
                </a:cubicBezTo>
                <a:cubicBezTo>
                  <a:pt x="246839" y="814387"/>
                  <a:pt x="127776" y="811212"/>
                  <a:pt x="69039" y="762000"/>
                </a:cubicBezTo>
                <a:cubicBezTo>
                  <a:pt x="10301" y="712787"/>
                  <a:pt x="10301" y="669925"/>
                  <a:pt x="2364" y="542925"/>
                </a:cubicBezTo>
                <a:cubicBezTo>
                  <a:pt x="-5573" y="415925"/>
                  <a:pt x="7920" y="207962"/>
                  <a:pt x="21414" y="0"/>
                </a:cubicBezTo>
              </a:path>
            </a:pathLst>
          </a:cu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47" name="Forme libre : forme 46">
            <a:extLst>
              <a:ext uri="{FF2B5EF4-FFF2-40B4-BE49-F238E27FC236}">
                <a16:creationId xmlns:a16="http://schemas.microsoft.com/office/drawing/2014/main" id="{24165ECA-D9A2-4EA1-8748-ED208921E5FD}"/>
              </a:ext>
            </a:extLst>
          </p:cNvPr>
          <p:cNvSpPr/>
          <p:nvPr/>
        </p:nvSpPr>
        <p:spPr>
          <a:xfrm>
            <a:off x="2636061" y="711943"/>
            <a:ext cx="6593664" cy="5867400"/>
          </a:xfrm>
          <a:custGeom>
            <a:avLst/>
            <a:gdLst>
              <a:gd name="connsiteX0" fmla="*/ 6593664 w 6593664"/>
              <a:gd name="connsiteY0" fmla="*/ 5867400 h 5867400"/>
              <a:gd name="connsiteX1" fmla="*/ 6222189 w 6593664"/>
              <a:gd name="connsiteY1" fmla="*/ 5324475 h 5867400"/>
              <a:gd name="connsiteX2" fmla="*/ 5784039 w 6593664"/>
              <a:gd name="connsiteY2" fmla="*/ 4895850 h 5867400"/>
              <a:gd name="connsiteX3" fmla="*/ 5460189 w 6593664"/>
              <a:gd name="connsiteY3" fmla="*/ 4914900 h 5867400"/>
              <a:gd name="connsiteX4" fmla="*/ 5126814 w 6593664"/>
              <a:gd name="connsiteY4" fmla="*/ 4972050 h 5867400"/>
              <a:gd name="connsiteX5" fmla="*/ 4993464 w 6593664"/>
              <a:gd name="connsiteY5" fmla="*/ 5067300 h 5867400"/>
              <a:gd name="connsiteX6" fmla="*/ 4764864 w 6593664"/>
              <a:gd name="connsiteY6" fmla="*/ 4924425 h 5867400"/>
              <a:gd name="connsiteX7" fmla="*/ 4450539 w 6593664"/>
              <a:gd name="connsiteY7" fmla="*/ 4514850 h 5867400"/>
              <a:gd name="connsiteX8" fmla="*/ 4079064 w 6593664"/>
              <a:gd name="connsiteY8" fmla="*/ 4562475 h 5867400"/>
              <a:gd name="connsiteX9" fmla="*/ 3869514 w 6593664"/>
              <a:gd name="connsiteY9" fmla="*/ 4657725 h 5867400"/>
              <a:gd name="connsiteX10" fmla="*/ 3478989 w 6593664"/>
              <a:gd name="connsiteY10" fmla="*/ 4486275 h 5867400"/>
              <a:gd name="connsiteX11" fmla="*/ 3288489 w 6593664"/>
              <a:gd name="connsiteY11" fmla="*/ 4371975 h 5867400"/>
              <a:gd name="connsiteX12" fmla="*/ 3212289 w 6593664"/>
              <a:gd name="connsiteY12" fmla="*/ 4000500 h 5867400"/>
              <a:gd name="connsiteX13" fmla="*/ 3155139 w 6593664"/>
              <a:gd name="connsiteY13" fmla="*/ 3886200 h 5867400"/>
              <a:gd name="connsiteX14" fmla="*/ 3097989 w 6593664"/>
              <a:gd name="connsiteY14" fmla="*/ 3695700 h 5867400"/>
              <a:gd name="connsiteX15" fmla="*/ 2897964 w 6593664"/>
              <a:gd name="connsiteY15" fmla="*/ 3495675 h 5867400"/>
              <a:gd name="connsiteX16" fmla="*/ 2783664 w 6593664"/>
              <a:gd name="connsiteY16" fmla="*/ 3152775 h 5867400"/>
              <a:gd name="connsiteX17" fmla="*/ 2716989 w 6593664"/>
              <a:gd name="connsiteY17" fmla="*/ 2638425 h 5867400"/>
              <a:gd name="connsiteX18" fmla="*/ 2631264 w 6593664"/>
              <a:gd name="connsiteY18" fmla="*/ 2324100 h 5867400"/>
              <a:gd name="connsiteX19" fmla="*/ 2355039 w 6593664"/>
              <a:gd name="connsiteY19" fmla="*/ 2228850 h 5867400"/>
              <a:gd name="connsiteX20" fmla="*/ 2126439 w 6593664"/>
              <a:gd name="connsiteY20" fmla="*/ 2143125 h 5867400"/>
              <a:gd name="connsiteX21" fmla="*/ 2002614 w 6593664"/>
              <a:gd name="connsiteY21" fmla="*/ 1990725 h 5867400"/>
              <a:gd name="connsiteX22" fmla="*/ 1850214 w 6593664"/>
              <a:gd name="connsiteY22" fmla="*/ 1895475 h 5867400"/>
              <a:gd name="connsiteX23" fmla="*/ 1621614 w 6593664"/>
              <a:gd name="connsiteY23" fmla="*/ 1371600 h 5867400"/>
              <a:gd name="connsiteX24" fmla="*/ 1335864 w 6593664"/>
              <a:gd name="connsiteY24" fmla="*/ 1333500 h 5867400"/>
              <a:gd name="connsiteX25" fmla="*/ 1012014 w 6593664"/>
              <a:gd name="connsiteY25" fmla="*/ 1257300 h 5867400"/>
              <a:gd name="connsiteX26" fmla="*/ 716739 w 6593664"/>
              <a:gd name="connsiteY26" fmla="*/ 904875 h 5867400"/>
              <a:gd name="connsiteX27" fmla="*/ 354789 w 6593664"/>
              <a:gd name="connsiteY27" fmla="*/ 838200 h 5867400"/>
              <a:gd name="connsiteX28" fmla="*/ 69039 w 6593664"/>
              <a:gd name="connsiteY28" fmla="*/ 762000 h 5867400"/>
              <a:gd name="connsiteX29" fmla="*/ 2364 w 6593664"/>
              <a:gd name="connsiteY29" fmla="*/ 542925 h 5867400"/>
              <a:gd name="connsiteX30" fmla="*/ 21414 w 6593664"/>
              <a:gd name="connsiteY30" fmla="*/ 0 h 5867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6593664" h="5867400">
                <a:moveTo>
                  <a:pt x="6593664" y="5867400"/>
                </a:moveTo>
                <a:cubicBezTo>
                  <a:pt x="6475395" y="5676900"/>
                  <a:pt x="6357126" y="5486400"/>
                  <a:pt x="6222189" y="5324475"/>
                </a:cubicBezTo>
                <a:cubicBezTo>
                  <a:pt x="6087251" y="5162550"/>
                  <a:pt x="5911039" y="4964112"/>
                  <a:pt x="5784039" y="4895850"/>
                </a:cubicBezTo>
                <a:cubicBezTo>
                  <a:pt x="5657039" y="4827587"/>
                  <a:pt x="5569726" y="4902200"/>
                  <a:pt x="5460189" y="4914900"/>
                </a:cubicBezTo>
                <a:cubicBezTo>
                  <a:pt x="5350652" y="4927600"/>
                  <a:pt x="5204601" y="4946650"/>
                  <a:pt x="5126814" y="4972050"/>
                </a:cubicBezTo>
                <a:cubicBezTo>
                  <a:pt x="5049027" y="4997450"/>
                  <a:pt x="5053789" y="5075237"/>
                  <a:pt x="4993464" y="5067300"/>
                </a:cubicBezTo>
                <a:cubicBezTo>
                  <a:pt x="4933139" y="5059363"/>
                  <a:pt x="4855351" y="5016500"/>
                  <a:pt x="4764864" y="4924425"/>
                </a:cubicBezTo>
                <a:cubicBezTo>
                  <a:pt x="4674376" y="4832350"/>
                  <a:pt x="4564839" y="4575175"/>
                  <a:pt x="4450539" y="4514850"/>
                </a:cubicBezTo>
                <a:cubicBezTo>
                  <a:pt x="4336239" y="4454525"/>
                  <a:pt x="4175901" y="4538663"/>
                  <a:pt x="4079064" y="4562475"/>
                </a:cubicBezTo>
                <a:cubicBezTo>
                  <a:pt x="3982227" y="4586287"/>
                  <a:pt x="3969526" y="4670425"/>
                  <a:pt x="3869514" y="4657725"/>
                </a:cubicBezTo>
                <a:cubicBezTo>
                  <a:pt x="3769502" y="4645025"/>
                  <a:pt x="3575826" y="4533900"/>
                  <a:pt x="3478989" y="4486275"/>
                </a:cubicBezTo>
                <a:cubicBezTo>
                  <a:pt x="3382152" y="4438650"/>
                  <a:pt x="3332939" y="4452937"/>
                  <a:pt x="3288489" y="4371975"/>
                </a:cubicBezTo>
                <a:cubicBezTo>
                  <a:pt x="3244039" y="4291012"/>
                  <a:pt x="3234514" y="4081462"/>
                  <a:pt x="3212289" y="4000500"/>
                </a:cubicBezTo>
                <a:cubicBezTo>
                  <a:pt x="3190064" y="3919537"/>
                  <a:pt x="3174189" y="3937000"/>
                  <a:pt x="3155139" y="3886200"/>
                </a:cubicBezTo>
                <a:cubicBezTo>
                  <a:pt x="3136089" y="3835400"/>
                  <a:pt x="3140851" y="3760787"/>
                  <a:pt x="3097989" y="3695700"/>
                </a:cubicBezTo>
                <a:cubicBezTo>
                  <a:pt x="3055127" y="3630613"/>
                  <a:pt x="2950351" y="3586162"/>
                  <a:pt x="2897964" y="3495675"/>
                </a:cubicBezTo>
                <a:cubicBezTo>
                  <a:pt x="2845576" y="3405187"/>
                  <a:pt x="2813826" y="3295650"/>
                  <a:pt x="2783664" y="3152775"/>
                </a:cubicBezTo>
                <a:cubicBezTo>
                  <a:pt x="2753502" y="3009900"/>
                  <a:pt x="2742389" y="2776538"/>
                  <a:pt x="2716989" y="2638425"/>
                </a:cubicBezTo>
                <a:cubicBezTo>
                  <a:pt x="2691589" y="2500312"/>
                  <a:pt x="2691589" y="2392362"/>
                  <a:pt x="2631264" y="2324100"/>
                </a:cubicBezTo>
                <a:cubicBezTo>
                  <a:pt x="2570939" y="2255838"/>
                  <a:pt x="2439176" y="2259012"/>
                  <a:pt x="2355039" y="2228850"/>
                </a:cubicBezTo>
                <a:cubicBezTo>
                  <a:pt x="2270902" y="2198688"/>
                  <a:pt x="2185176" y="2182812"/>
                  <a:pt x="2126439" y="2143125"/>
                </a:cubicBezTo>
                <a:cubicBezTo>
                  <a:pt x="2067702" y="2103438"/>
                  <a:pt x="2048651" y="2032000"/>
                  <a:pt x="2002614" y="1990725"/>
                </a:cubicBezTo>
                <a:cubicBezTo>
                  <a:pt x="1956577" y="1949450"/>
                  <a:pt x="1913714" y="1998662"/>
                  <a:pt x="1850214" y="1895475"/>
                </a:cubicBezTo>
                <a:cubicBezTo>
                  <a:pt x="1786714" y="1792288"/>
                  <a:pt x="1707339" y="1465263"/>
                  <a:pt x="1621614" y="1371600"/>
                </a:cubicBezTo>
                <a:cubicBezTo>
                  <a:pt x="1535889" y="1277937"/>
                  <a:pt x="1437464" y="1352550"/>
                  <a:pt x="1335864" y="1333500"/>
                </a:cubicBezTo>
                <a:cubicBezTo>
                  <a:pt x="1234264" y="1314450"/>
                  <a:pt x="1115202" y="1328738"/>
                  <a:pt x="1012014" y="1257300"/>
                </a:cubicBezTo>
                <a:cubicBezTo>
                  <a:pt x="908826" y="1185862"/>
                  <a:pt x="826276" y="974725"/>
                  <a:pt x="716739" y="904875"/>
                </a:cubicBezTo>
                <a:cubicBezTo>
                  <a:pt x="607201" y="835025"/>
                  <a:pt x="462739" y="862012"/>
                  <a:pt x="354789" y="838200"/>
                </a:cubicBezTo>
                <a:cubicBezTo>
                  <a:pt x="246839" y="814387"/>
                  <a:pt x="127776" y="811212"/>
                  <a:pt x="69039" y="762000"/>
                </a:cubicBezTo>
                <a:cubicBezTo>
                  <a:pt x="10301" y="712787"/>
                  <a:pt x="10301" y="669925"/>
                  <a:pt x="2364" y="542925"/>
                </a:cubicBezTo>
                <a:cubicBezTo>
                  <a:pt x="-5573" y="415925"/>
                  <a:pt x="7920" y="207962"/>
                  <a:pt x="21414" y="0"/>
                </a:cubicBezTo>
              </a:path>
            </a:pathLst>
          </a:custGeom>
          <a:noFill/>
          <a:ln w="22225">
            <a:solidFill>
              <a:schemeClr val="bg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61" name="Ellipse 60">
            <a:extLst>
              <a:ext uri="{FF2B5EF4-FFF2-40B4-BE49-F238E27FC236}">
                <a16:creationId xmlns:a16="http://schemas.microsoft.com/office/drawing/2014/main" id="{3E54D4FE-B1A3-406A-A4AE-21554E83A278}"/>
              </a:ext>
            </a:extLst>
          </p:cNvPr>
          <p:cNvSpPr/>
          <p:nvPr/>
        </p:nvSpPr>
        <p:spPr>
          <a:xfrm rot="16200000">
            <a:off x="1843102" y="-932431"/>
            <a:ext cx="1628297" cy="1778390"/>
          </a:xfrm>
          <a:prstGeom prst="ellipse">
            <a:avLst/>
          </a:prstGeom>
          <a:solidFill>
            <a:schemeClr val="accent2"/>
          </a:solidFill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62" name="ZoneTexte 61">
            <a:extLst>
              <a:ext uri="{FF2B5EF4-FFF2-40B4-BE49-F238E27FC236}">
                <a16:creationId xmlns:a16="http://schemas.microsoft.com/office/drawing/2014/main" id="{D425A52C-29A4-4BCE-AB1D-5067B603549C}"/>
              </a:ext>
            </a:extLst>
          </p:cNvPr>
          <p:cNvSpPr txBox="1"/>
          <p:nvPr/>
        </p:nvSpPr>
        <p:spPr>
          <a:xfrm>
            <a:off x="2133205" y="190793"/>
            <a:ext cx="1096433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200" b="1" dirty="0">
                <a:solidFill>
                  <a:schemeClr val="bg1"/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Namur</a:t>
            </a:r>
            <a:endParaRPr lang="fr-BE" sz="1200" b="1" dirty="0">
              <a:solidFill>
                <a:schemeClr val="bg1"/>
              </a:solidFill>
              <a:latin typeface="Aharoni" panose="02010803020104030203" pitchFamily="2" charset="-79"/>
              <a:cs typeface="Aharoni" panose="02010803020104030203" pitchFamily="2" charset="-79"/>
            </a:endParaRPr>
          </a:p>
        </p:txBody>
      </p:sp>
      <p:sp>
        <p:nvSpPr>
          <p:cNvPr id="63" name="Ellipse 62">
            <a:extLst>
              <a:ext uri="{FF2B5EF4-FFF2-40B4-BE49-F238E27FC236}">
                <a16:creationId xmlns:a16="http://schemas.microsoft.com/office/drawing/2014/main" id="{BA172A28-9FBE-4E6C-9531-55773D21B403}"/>
              </a:ext>
            </a:extLst>
          </p:cNvPr>
          <p:cNvSpPr/>
          <p:nvPr/>
        </p:nvSpPr>
        <p:spPr>
          <a:xfrm>
            <a:off x="7034255" y="-490138"/>
            <a:ext cx="742267" cy="695325"/>
          </a:xfrm>
          <a:prstGeom prst="ellipse">
            <a:avLst/>
          </a:prstGeom>
          <a:solidFill>
            <a:schemeClr val="accent2"/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 dirty="0"/>
          </a:p>
        </p:txBody>
      </p:sp>
      <p:sp>
        <p:nvSpPr>
          <p:cNvPr id="64" name="ZoneTexte 63">
            <a:extLst>
              <a:ext uri="{FF2B5EF4-FFF2-40B4-BE49-F238E27FC236}">
                <a16:creationId xmlns:a16="http://schemas.microsoft.com/office/drawing/2014/main" id="{5678D1FB-BAB8-4A85-83E4-3FD9B0D4E52D}"/>
              </a:ext>
            </a:extLst>
          </p:cNvPr>
          <p:cNvSpPr txBox="1"/>
          <p:nvPr/>
        </p:nvSpPr>
        <p:spPr>
          <a:xfrm>
            <a:off x="6857173" y="-54739"/>
            <a:ext cx="1096433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000" b="1" dirty="0">
                <a:solidFill>
                  <a:schemeClr val="bg1"/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Huy</a:t>
            </a:r>
            <a:endParaRPr lang="fr-BE" sz="1000" b="1" dirty="0">
              <a:solidFill>
                <a:schemeClr val="bg1"/>
              </a:solidFill>
              <a:latin typeface="Aharoni" panose="02010803020104030203" pitchFamily="2" charset="-79"/>
              <a:cs typeface="Aharoni" panose="02010803020104030203" pitchFamily="2" charset="-79"/>
            </a:endParaRPr>
          </a:p>
        </p:txBody>
      </p:sp>
      <p:sp>
        <p:nvSpPr>
          <p:cNvPr id="8" name="Forme libre : forme 7">
            <a:extLst>
              <a:ext uri="{FF2B5EF4-FFF2-40B4-BE49-F238E27FC236}">
                <a16:creationId xmlns:a16="http://schemas.microsoft.com/office/drawing/2014/main" id="{21EBB0C5-4721-412A-A397-E2B3972DE91F}"/>
              </a:ext>
            </a:extLst>
          </p:cNvPr>
          <p:cNvSpPr/>
          <p:nvPr/>
        </p:nvSpPr>
        <p:spPr>
          <a:xfrm>
            <a:off x="6287298" y="205740"/>
            <a:ext cx="3245322" cy="2948940"/>
          </a:xfrm>
          <a:custGeom>
            <a:avLst/>
            <a:gdLst>
              <a:gd name="connsiteX0" fmla="*/ 989802 w 3245322"/>
              <a:gd name="connsiteY0" fmla="*/ 0 h 2948940"/>
              <a:gd name="connsiteX1" fmla="*/ 921222 w 3245322"/>
              <a:gd name="connsiteY1" fmla="*/ 220980 h 2948940"/>
              <a:gd name="connsiteX2" fmla="*/ 768822 w 3245322"/>
              <a:gd name="connsiteY2" fmla="*/ 388620 h 2948940"/>
              <a:gd name="connsiteX3" fmla="*/ 715482 w 3245322"/>
              <a:gd name="connsiteY3" fmla="*/ 601980 h 2948940"/>
              <a:gd name="connsiteX4" fmla="*/ 608802 w 3245322"/>
              <a:gd name="connsiteY4" fmla="*/ 853440 h 2948940"/>
              <a:gd name="connsiteX5" fmla="*/ 425922 w 3245322"/>
              <a:gd name="connsiteY5" fmla="*/ 1043940 h 2948940"/>
              <a:gd name="connsiteX6" fmla="*/ 90642 w 3245322"/>
              <a:gd name="connsiteY6" fmla="*/ 1181100 h 2948940"/>
              <a:gd name="connsiteX7" fmla="*/ 22062 w 3245322"/>
              <a:gd name="connsiteY7" fmla="*/ 1295400 h 2948940"/>
              <a:gd name="connsiteX8" fmla="*/ 418302 w 3245322"/>
              <a:gd name="connsiteY8" fmla="*/ 1516380 h 2948940"/>
              <a:gd name="connsiteX9" fmla="*/ 616422 w 3245322"/>
              <a:gd name="connsiteY9" fmla="*/ 1584960 h 2948940"/>
              <a:gd name="connsiteX10" fmla="*/ 700242 w 3245322"/>
              <a:gd name="connsiteY10" fmla="*/ 1737360 h 2948940"/>
              <a:gd name="connsiteX11" fmla="*/ 791682 w 3245322"/>
              <a:gd name="connsiteY11" fmla="*/ 1729740 h 2948940"/>
              <a:gd name="connsiteX12" fmla="*/ 852642 w 3245322"/>
              <a:gd name="connsiteY12" fmla="*/ 1920240 h 2948940"/>
              <a:gd name="connsiteX13" fmla="*/ 1172682 w 3245322"/>
              <a:gd name="connsiteY13" fmla="*/ 2034540 h 2948940"/>
              <a:gd name="connsiteX14" fmla="*/ 1271742 w 3245322"/>
              <a:gd name="connsiteY14" fmla="*/ 2011680 h 2948940"/>
              <a:gd name="connsiteX15" fmla="*/ 1523202 w 3245322"/>
              <a:gd name="connsiteY15" fmla="*/ 2164080 h 2948940"/>
              <a:gd name="connsiteX16" fmla="*/ 1637502 w 3245322"/>
              <a:gd name="connsiteY16" fmla="*/ 2125980 h 2948940"/>
              <a:gd name="connsiteX17" fmla="*/ 1805142 w 3245322"/>
              <a:gd name="connsiteY17" fmla="*/ 2209800 h 2948940"/>
              <a:gd name="connsiteX18" fmla="*/ 2109942 w 3245322"/>
              <a:gd name="connsiteY18" fmla="*/ 2491740 h 2948940"/>
              <a:gd name="connsiteX19" fmla="*/ 2765262 w 3245322"/>
              <a:gd name="connsiteY19" fmla="*/ 2895600 h 2948940"/>
              <a:gd name="connsiteX20" fmla="*/ 3054822 w 3245322"/>
              <a:gd name="connsiteY20" fmla="*/ 2933700 h 2948940"/>
              <a:gd name="connsiteX21" fmla="*/ 3245322 w 3245322"/>
              <a:gd name="connsiteY21" fmla="*/ 2948940 h 29489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3245322" h="2948940">
                <a:moveTo>
                  <a:pt x="989802" y="0"/>
                </a:moveTo>
                <a:cubicBezTo>
                  <a:pt x="973927" y="78105"/>
                  <a:pt x="958052" y="156210"/>
                  <a:pt x="921222" y="220980"/>
                </a:cubicBezTo>
                <a:cubicBezTo>
                  <a:pt x="884392" y="285750"/>
                  <a:pt x="803112" y="325120"/>
                  <a:pt x="768822" y="388620"/>
                </a:cubicBezTo>
                <a:cubicBezTo>
                  <a:pt x="734532" y="452120"/>
                  <a:pt x="742152" y="524510"/>
                  <a:pt x="715482" y="601980"/>
                </a:cubicBezTo>
                <a:cubicBezTo>
                  <a:pt x="688812" y="679450"/>
                  <a:pt x="657062" y="779780"/>
                  <a:pt x="608802" y="853440"/>
                </a:cubicBezTo>
                <a:cubicBezTo>
                  <a:pt x="560542" y="927100"/>
                  <a:pt x="512282" y="989330"/>
                  <a:pt x="425922" y="1043940"/>
                </a:cubicBezTo>
                <a:cubicBezTo>
                  <a:pt x="339562" y="1098550"/>
                  <a:pt x="157952" y="1139190"/>
                  <a:pt x="90642" y="1181100"/>
                </a:cubicBezTo>
                <a:cubicBezTo>
                  <a:pt x="23332" y="1223010"/>
                  <a:pt x="-32548" y="1239520"/>
                  <a:pt x="22062" y="1295400"/>
                </a:cubicBezTo>
                <a:cubicBezTo>
                  <a:pt x="76672" y="1351280"/>
                  <a:pt x="319242" y="1468120"/>
                  <a:pt x="418302" y="1516380"/>
                </a:cubicBezTo>
                <a:cubicBezTo>
                  <a:pt x="517362" y="1564640"/>
                  <a:pt x="569432" y="1548130"/>
                  <a:pt x="616422" y="1584960"/>
                </a:cubicBezTo>
                <a:cubicBezTo>
                  <a:pt x="663412" y="1621790"/>
                  <a:pt x="671032" y="1713230"/>
                  <a:pt x="700242" y="1737360"/>
                </a:cubicBezTo>
                <a:cubicBezTo>
                  <a:pt x="729452" y="1761490"/>
                  <a:pt x="766282" y="1699260"/>
                  <a:pt x="791682" y="1729740"/>
                </a:cubicBezTo>
                <a:cubicBezTo>
                  <a:pt x="817082" y="1760220"/>
                  <a:pt x="789142" y="1869440"/>
                  <a:pt x="852642" y="1920240"/>
                </a:cubicBezTo>
                <a:cubicBezTo>
                  <a:pt x="916142" y="1971040"/>
                  <a:pt x="1102832" y="2019300"/>
                  <a:pt x="1172682" y="2034540"/>
                </a:cubicBezTo>
                <a:cubicBezTo>
                  <a:pt x="1242532" y="2049780"/>
                  <a:pt x="1213322" y="1990090"/>
                  <a:pt x="1271742" y="2011680"/>
                </a:cubicBezTo>
                <a:cubicBezTo>
                  <a:pt x="1330162" y="2033270"/>
                  <a:pt x="1462242" y="2145030"/>
                  <a:pt x="1523202" y="2164080"/>
                </a:cubicBezTo>
                <a:cubicBezTo>
                  <a:pt x="1584162" y="2183130"/>
                  <a:pt x="1590512" y="2118360"/>
                  <a:pt x="1637502" y="2125980"/>
                </a:cubicBezTo>
                <a:cubicBezTo>
                  <a:pt x="1684492" y="2133600"/>
                  <a:pt x="1726402" y="2148840"/>
                  <a:pt x="1805142" y="2209800"/>
                </a:cubicBezTo>
                <a:cubicBezTo>
                  <a:pt x="1883882" y="2270760"/>
                  <a:pt x="1949922" y="2377440"/>
                  <a:pt x="2109942" y="2491740"/>
                </a:cubicBezTo>
                <a:cubicBezTo>
                  <a:pt x="2269962" y="2606040"/>
                  <a:pt x="2607782" y="2821940"/>
                  <a:pt x="2765262" y="2895600"/>
                </a:cubicBezTo>
                <a:cubicBezTo>
                  <a:pt x="2922742" y="2969260"/>
                  <a:pt x="2974812" y="2924810"/>
                  <a:pt x="3054822" y="2933700"/>
                </a:cubicBezTo>
                <a:cubicBezTo>
                  <a:pt x="3134832" y="2942590"/>
                  <a:pt x="3190077" y="2945765"/>
                  <a:pt x="3245322" y="294894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1" name="Forme libre : forme 20">
            <a:extLst>
              <a:ext uri="{FF2B5EF4-FFF2-40B4-BE49-F238E27FC236}">
                <a16:creationId xmlns:a16="http://schemas.microsoft.com/office/drawing/2014/main" id="{83EA6DCE-DBED-4720-9531-7F2E8C0892A3}"/>
              </a:ext>
            </a:extLst>
          </p:cNvPr>
          <p:cNvSpPr/>
          <p:nvPr/>
        </p:nvSpPr>
        <p:spPr>
          <a:xfrm>
            <a:off x="8618220" y="5486400"/>
            <a:ext cx="731520" cy="525780"/>
          </a:xfrm>
          <a:custGeom>
            <a:avLst/>
            <a:gdLst>
              <a:gd name="connsiteX0" fmla="*/ 0 w 731520"/>
              <a:gd name="connsiteY0" fmla="*/ 0 h 525780"/>
              <a:gd name="connsiteX1" fmla="*/ 228600 w 731520"/>
              <a:gd name="connsiteY1" fmla="*/ 289560 h 525780"/>
              <a:gd name="connsiteX2" fmla="*/ 731520 w 731520"/>
              <a:gd name="connsiteY2" fmla="*/ 525780 h 5257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31520" h="525780">
                <a:moveTo>
                  <a:pt x="0" y="0"/>
                </a:moveTo>
                <a:cubicBezTo>
                  <a:pt x="53340" y="100965"/>
                  <a:pt x="106680" y="201930"/>
                  <a:pt x="228600" y="289560"/>
                </a:cubicBezTo>
                <a:cubicBezTo>
                  <a:pt x="350520" y="377190"/>
                  <a:pt x="541020" y="451485"/>
                  <a:pt x="731520" y="52578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2" name="Forme libre : forme 21">
            <a:extLst>
              <a:ext uri="{FF2B5EF4-FFF2-40B4-BE49-F238E27FC236}">
                <a16:creationId xmlns:a16="http://schemas.microsoft.com/office/drawing/2014/main" id="{9820F068-4E1E-4285-8A17-2897DEE7F837}"/>
              </a:ext>
            </a:extLst>
          </p:cNvPr>
          <p:cNvSpPr/>
          <p:nvPr/>
        </p:nvSpPr>
        <p:spPr>
          <a:xfrm>
            <a:off x="9548813" y="3146818"/>
            <a:ext cx="661987" cy="257902"/>
          </a:xfrm>
          <a:custGeom>
            <a:avLst/>
            <a:gdLst>
              <a:gd name="connsiteX0" fmla="*/ 0 w 661987"/>
              <a:gd name="connsiteY0" fmla="*/ 5957 h 257902"/>
              <a:gd name="connsiteX1" fmla="*/ 95250 w 661987"/>
              <a:gd name="connsiteY1" fmla="*/ 5957 h 257902"/>
              <a:gd name="connsiteX2" fmla="*/ 171450 w 661987"/>
              <a:gd name="connsiteY2" fmla="*/ 67870 h 257902"/>
              <a:gd name="connsiteX3" fmla="*/ 381000 w 661987"/>
              <a:gd name="connsiteY3" fmla="*/ 105970 h 257902"/>
              <a:gd name="connsiteX4" fmla="*/ 581025 w 661987"/>
              <a:gd name="connsiteY4" fmla="*/ 239320 h 257902"/>
              <a:gd name="connsiteX5" fmla="*/ 661987 w 661987"/>
              <a:gd name="connsiteY5" fmla="*/ 253607 h 2579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61987" h="257902">
                <a:moveTo>
                  <a:pt x="0" y="5957"/>
                </a:moveTo>
                <a:cubicBezTo>
                  <a:pt x="33337" y="797"/>
                  <a:pt x="66675" y="-4362"/>
                  <a:pt x="95250" y="5957"/>
                </a:cubicBezTo>
                <a:cubicBezTo>
                  <a:pt x="123825" y="16276"/>
                  <a:pt x="123825" y="51201"/>
                  <a:pt x="171450" y="67870"/>
                </a:cubicBezTo>
                <a:cubicBezTo>
                  <a:pt x="219075" y="84539"/>
                  <a:pt x="312738" y="77395"/>
                  <a:pt x="381000" y="105970"/>
                </a:cubicBezTo>
                <a:cubicBezTo>
                  <a:pt x="449262" y="134545"/>
                  <a:pt x="534194" y="214714"/>
                  <a:pt x="581025" y="239320"/>
                </a:cubicBezTo>
                <a:cubicBezTo>
                  <a:pt x="627856" y="263926"/>
                  <a:pt x="644921" y="258766"/>
                  <a:pt x="661987" y="253607"/>
                </a:cubicBezTo>
              </a:path>
            </a:pathLst>
          </a:custGeom>
          <a:noFill/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5" name="Forme libre : forme 24">
            <a:extLst>
              <a:ext uri="{FF2B5EF4-FFF2-40B4-BE49-F238E27FC236}">
                <a16:creationId xmlns:a16="http://schemas.microsoft.com/office/drawing/2014/main" id="{AD2E428A-8335-4384-A1B1-58C29B4ACBC7}"/>
              </a:ext>
            </a:extLst>
          </p:cNvPr>
          <p:cNvSpPr/>
          <p:nvPr/>
        </p:nvSpPr>
        <p:spPr>
          <a:xfrm>
            <a:off x="6197600" y="4984750"/>
            <a:ext cx="1778000" cy="942569"/>
          </a:xfrm>
          <a:custGeom>
            <a:avLst/>
            <a:gdLst>
              <a:gd name="connsiteX0" fmla="*/ 0 w 1778000"/>
              <a:gd name="connsiteY0" fmla="*/ 273050 h 942569"/>
              <a:gd name="connsiteX1" fmla="*/ 209550 w 1778000"/>
              <a:gd name="connsiteY1" fmla="*/ 374650 h 942569"/>
              <a:gd name="connsiteX2" fmla="*/ 311150 w 1778000"/>
              <a:gd name="connsiteY2" fmla="*/ 425450 h 942569"/>
              <a:gd name="connsiteX3" fmla="*/ 361950 w 1778000"/>
              <a:gd name="connsiteY3" fmla="*/ 482600 h 942569"/>
              <a:gd name="connsiteX4" fmla="*/ 850900 w 1778000"/>
              <a:gd name="connsiteY4" fmla="*/ 533400 h 942569"/>
              <a:gd name="connsiteX5" fmla="*/ 914400 w 1778000"/>
              <a:gd name="connsiteY5" fmla="*/ 825500 h 942569"/>
              <a:gd name="connsiteX6" fmla="*/ 1041400 w 1778000"/>
              <a:gd name="connsiteY6" fmla="*/ 939800 h 942569"/>
              <a:gd name="connsiteX7" fmla="*/ 1143000 w 1778000"/>
              <a:gd name="connsiteY7" fmla="*/ 723900 h 942569"/>
              <a:gd name="connsiteX8" fmla="*/ 1193800 w 1778000"/>
              <a:gd name="connsiteY8" fmla="*/ 609600 h 942569"/>
              <a:gd name="connsiteX9" fmla="*/ 1365250 w 1778000"/>
              <a:gd name="connsiteY9" fmla="*/ 552450 h 942569"/>
              <a:gd name="connsiteX10" fmla="*/ 1504950 w 1778000"/>
              <a:gd name="connsiteY10" fmla="*/ 406400 h 942569"/>
              <a:gd name="connsiteX11" fmla="*/ 1562100 w 1778000"/>
              <a:gd name="connsiteY11" fmla="*/ 304800 h 942569"/>
              <a:gd name="connsiteX12" fmla="*/ 1727200 w 1778000"/>
              <a:gd name="connsiteY12" fmla="*/ 50800 h 942569"/>
              <a:gd name="connsiteX13" fmla="*/ 1778000 w 1778000"/>
              <a:gd name="connsiteY13" fmla="*/ 0 h 9425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778000" h="942569">
                <a:moveTo>
                  <a:pt x="0" y="273050"/>
                </a:moveTo>
                <a:lnTo>
                  <a:pt x="209550" y="374650"/>
                </a:lnTo>
                <a:cubicBezTo>
                  <a:pt x="261408" y="400050"/>
                  <a:pt x="285750" y="407458"/>
                  <a:pt x="311150" y="425450"/>
                </a:cubicBezTo>
                <a:cubicBezTo>
                  <a:pt x="336550" y="443442"/>
                  <a:pt x="271992" y="464608"/>
                  <a:pt x="361950" y="482600"/>
                </a:cubicBezTo>
                <a:cubicBezTo>
                  <a:pt x="451908" y="500592"/>
                  <a:pt x="758825" y="476250"/>
                  <a:pt x="850900" y="533400"/>
                </a:cubicBezTo>
                <a:cubicBezTo>
                  <a:pt x="942975" y="590550"/>
                  <a:pt x="882650" y="757767"/>
                  <a:pt x="914400" y="825500"/>
                </a:cubicBezTo>
                <a:cubicBezTo>
                  <a:pt x="946150" y="893233"/>
                  <a:pt x="1003300" y="956733"/>
                  <a:pt x="1041400" y="939800"/>
                </a:cubicBezTo>
                <a:cubicBezTo>
                  <a:pt x="1079500" y="922867"/>
                  <a:pt x="1117600" y="778933"/>
                  <a:pt x="1143000" y="723900"/>
                </a:cubicBezTo>
                <a:cubicBezTo>
                  <a:pt x="1168400" y="668867"/>
                  <a:pt x="1156758" y="638175"/>
                  <a:pt x="1193800" y="609600"/>
                </a:cubicBezTo>
                <a:cubicBezTo>
                  <a:pt x="1230842" y="581025"/>
                  <a:pt x="1313392" y="586317"/>
                  <a:pt x="1365250" y="552450"/>
                </a:cubicBezTo>
                <a:cubicBezTo>
                  <a:pt x="1417108" y="518583"/>
                  <a:pt x="1472142" y="447675"/>
                  <a:pt x="1504950" y="406400"/>
                </a:cubicBezTo>
                <a:cubicBezTo>
                  <a:pt x="1537758" y="365125"/>
                  <a:pt x="1525058" y="364067"/>
                  <a:pt x="1562100" y="304800"/>
                </a:cubicBezTo>
                <a:cubicBezTo>
                  <a:pt x="1599142" y="245533"/>
                  <a:pt x="1691217" y="101600"/>
                  <a:pt x="1727200" y="50800"/>
                </a:cubicBezTo>
                <a:cubicBezTo>
                  <a:pt x="1763183" y="0"/>
                  <a:pt x="1770591" y="0"/>
                  <a:pt x="1778000" y="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6" name="Forme libre : forme 25">
            <a:extLst>
              <a:ext uri="{FF2B5EF4-FFF2-40B4-BE49-F238E27FC236}">
                <a16:creationId xmlns:a16="http://schemas.microsoft.com/office/drawing/2014/main" id="{7A9A74E1-9B0A-4C34-997F-C5190D90E1F4}"/>
              </a:ext>
            </a:extLst>
          </p:cNvPr>
          <p:cNvSpPr/>
          <p:nvPr/>
        </p:nvSpPr>
        <p:spPr>
          <a:xfrm>
            <a:off x="5359400" y="1949450"/>
            <a:ext cx="901700" cy="1136650"/>
          </a:xfrm>
          <a:custGeom>
            <a:avLst/>
            <a:gdLst>
              <a:gd name="connsiteX0" fmla="*/ 901700 w 901700"/>
              <a:gd name="connsiteY0" fmla="*/ 0 h 1136650"/>
              <a:gd name="connsiteX1" fmla="*/ 781050 w 901700"/>
              <a:gd name="connsiteY1" fmla="*/ 146050 h 1136650"/>
              <a:gd name="connsiteX2" fmla="*/ 469900 w 901700"/>
              <a:gd name="connsiteY2" fmla="*/ 355600 h 1136650"/>
              <a:gd name="connsiteX3" fmla="*/ 203200 w 901700"/>
              <a:gd name="connsiteY3" fmla="*/ 514350 h 1136650"/>
              <a:gd name="connsiteX4" fmla="*/ 139700 w 901700"/>
              <a:gd name="connsiteY4" fmla="*/ 685800 h 1136650"/>
              <a:gd name="connsiteX5" fmla="*/ 88900 w 901700"/>
              <a:gd name="connsiteY5" fmla="*/ 869950 h 1136650"/>
              <a:gd name="connsiteX6" fmla="*/ 0 w 901700"/>
              <a:gd name="connsiteY6" fmla="*/ 1136650 h 1136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01700" h="1136650">
                <a:moveTo>
                  <a:pt x="901700" y="0"/>
                </a:moveTo>
                <a:cubicBezTo>
                  <a:pt x="877358" y="43391"/>
                  <a:pt x="853017" y="86783"/>
                  <a:pt x="781050" y="146050"/>
                </a:cubicBezTo>
                <a:cubicBezTo>
                  <a:pt x="709083" y="205317"/>
                  <a:pt x="469900" y="355600"/>
                  <a:pt x="469900" y="355600"/>
                </a:cubicBezTo>
                <a:cubicBezTo>
                  <a:pt x="373592" y="416983"/>
                  <a:pt x="258233" y="459317"/>
                  <a:pt x="203200" y="514350"/>
                </a:cubicBezTo>
                <a:cubicBezTo>
                  <a:pt x="148167" y="569383"/>
                  <a:pt x="158750" y="626533"/>
                  <a:pt x="139700" y="685800"/>
                </a:cubicBezTo>
                <a:cubicBezTo>
                  <a:pt x="120650" y="745067"/>
                  <a:pt x="112183" y="794808"/>
                  <a:pt x="88900" y="869950"/>
                </a:cubicBezTo>
                <a:cubicBezTo>
                  <a:pt x="65617" y="945092"/>
                  <a:pt x="32808" y="1040871"/>
                  <a:pt x="0" y="113665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2" name="Forme libre : forme 31">
            <a:extLst>
              <a:ext uri="{FF2B5EF4-FFF2-40B4-BE49-F238E27FC236}">
                <a16:creationId xmlns:a16="http://schemas.microsoft.com/office/drawing/2014/main" id="{6ED083DC-0EC6-4148-8B33-6AEB634D54E8}"/>
              </a:ext>
            </a:extLst>
          </p:cNvPr>
          <p:cNvSpPr/>
          <p:nvPr/>
        </p:nvSpPr>
        <p:spPr>
          <a:xfrm>
            <a:off x="5286375" y="4826000"/>
            <a:ext cx="422275" cy="358775"/>
          </a:xfrm>
          <a:custGeom>
            <a:avLst/>
            <a:gdLst>
              <a:gd name="connsiteX0" fmla="*/ 0 w 422275"/>
              <a:gd name="connsiteY0" fmla="*/ 358775 h 358775"/>
              <a:gd name="connsiteX1" fmla="*/ 276225 w 422275"/>
              <a:gd name="connsiteY1" fmla="*/ 161925 h 358775"/>
              <a:gd name="connsiteX2" fmla="*/ 422275 w 422275"/>
              <a:gd name="connsiteY2" fmla="*/ 0 h 358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22275" h="358775">
                <a:moveTo>
                  <a:pt x="0" y="358775"/>
                </a:moveTo>
                <a:cubicBezTo>
                  <a:pt x="102923" y="290248"/>
                  <a:pt x="205846" y="221721"/>
                  <a:pt x="276225" y="161925"/>
                </a:cubicBezTo>
                <a:cubicBezTo>
                  <a:pt x="346604" y="102129"/>
                  <a:pt x="384439" y="51064"/>
                  <a:pt x="422275" y="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4" name="Forme libre : forme 33">
            <a:extLst>
              <a:ext uri="{FF2B5EF4-FFF2-40B4-BE49-F238E27FC236}">
                <a16:creationId xmlns:a16="http://schemas.microsoft.com/office/drawing/2014/main" id="{5762933B-4840-49D9-81F9-09DEB9F69A78}"/>
              </a:ext>
            </a:extLst>
          </p:cNvPr>
          <p:cNvSpPr/>
          <p:nvPr/>
        </p:nvSpPr>
        <p:spPr>
          <a:xfrm>
            <a:off x="5492750" y="5953125"/>
            <a:ext cx="12700" cy="257175"/>
          </a:xfrm>
          <a:custGeom>
            <a:avLst/>
            <a:gdLst>
              <a:gd name="connsiteX0" fmla="*/ 12700 w 12700"/>
              <a:gd name="connsiteY0" fmla="*/ 0 h 257175"/>
              <a:gd name="connsiteX1" fmla="*/ 0 w 12700"/>
              <a:gd name="connsiteY1" fmla="*/ 257175 h 257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2700" h="257175">
                <a:moveTo>
                  <a:pt x="12700" y="0"/>
                </a:moveTo>
                <a:lnTo>
                  <a:pt x="0" y="257175"/>
                </a:ln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5" name="Forme libre : forme 34">
            <a:extLst>
              <a:ext uri="{FF2B5EF4-FFF2-40B4-BE49-F238E27FC236}">
                <a16:creationId xmlns:a16="http://schemas.microsoft.com/office/drawing/2014/main" id="{043BC54E-1889-4104-91EC-461FB497001C}"/>
              </a:ext>
            </a:extLst>
          </p:cNvPr>
          <p:cNvSpPr/>
          <p:nvPr/>
        </p:nvSpPr>
        <p:spPr>
          <a:xfrm>
            <a:off x="5528250" y="5241926"/>
            <a:ext cx="183575" cy="330200"/>
          </a:xfrm>
          <a:custGeom>
            <a:avLst/>
            <a:gdLst>
              <a:gd name="connsiteX0" fmla="*/ 183575 w 183575"/>
              <a:gd name="connsiteY0" fmla="*/ 0 h 327025"/>
              <a:gd name="connsiteX1" fmla="*/ 34350 w 183575"/>
              <a:gd name="connsiteY1" fmla="*/ 234950 h 327025"/>
              <a:gd name="connsiteX2" fmla="*/ 5775 w 183575"/>
              <a:gd name="connsiteY2" fmla="*/ 298450 h 327025"/>
              <a:gd name="connsiteX3" fmla="*/ 120075 w 183575"/>
              <a:gd name="connsiteY3" fmla="*/ 327025 h 327025"/>
              <a:gd name="connsiteX0" fmla="*/ 183575 w 183575"/>
              <a:gd name="connsiteY0" fmla="*/ 0 h 330200"/>
              <a:gd name="connsiteX1" fmla="*/ 34350 w 183575"/>
              <a:gd name="connsiteY1" fmla="*/ 234950 h 330200"/>
              <a:gd name="connsiteX2" fmla="*/ 5775 w 183575"/>
              <a:gd name="connsiteY2" fmla="*/ 298450 h 330200"/>
              <a:gd name="connsiteX3" fmla="*/ 129600 w 183575"/>
              <a:gd name="connsiteY3" fmla="*/ 330200 h 330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3575" h="330200">
                <a:moveTo>
                  <a:pt x="183575" y="0"/>
                </a:moveTo>
                <a:cubicBezTo>
                  <a:pt x="123779" y="92604"/>
                  <a:pt x="63983" y="185208"/>
                  <a:pt x="34350" y="234950"/>
                </a:cubicBezTo>
                <a:cubicBezTo>
                  <a:pt x="4717" y="284692"/>
                  <a:pt x="-8513" y="283104"/>
                  <a:pt x="5775" y="298450"/>
                </a:cubicBezTo>
                <a:cubicBezTo>
                  <a:pt x="20062" y="313796"/>
                  <a:pt x="79593" y="323585"/>
                  <a:pt x="129600" y="33020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9" name="Forme libre : forme 38">
            <a:extLst>
              <a:ext uri="{FF2B5EF4-FFF2-40B4-BE49-F238E27FC236}">
                <a16:creationId xmlns:a16="http://schemas.microsoft.com/office/drawing/2014/main" id="{9F784947-8CBA-4DDF-A906-A82B90FD3C12}"/>
              </a:ext>
            </a:extLst>
          </p:cNvPr>
          <p:cNvSpPr/>
          <p:nvPr/>
        </p:nvSpPr>
        <p:spPr>
          <a:xfrm>
            <a:off x="9004300" y="5702300"/>
            <a:ext cx="1276350" cy="1162050"/>
          </a:xfrm>
          <a:custGeom>
            <a:avLst/>
            <a:gdLst>
              <a:gd name="connsiteX0" fmla="*/ 1276350 w 1276350"/>
              <a:gd name="connsiteY0" fmla="*/ 0 h 1162050"/>
              <a:gd name="connsiteX1" fmla="*/ 1028700 w 1276350"/>
              <a:gd name="connsiteY1" fmla="*/ 152400 h 1162050"/>
              <a:gd name="connsiteX2" fmla="*/ 406400 w 1276350"/>
              <a:gd name="connsiteY2" fmla="*/ 704850 h 1162050"/>
              <a:gd name="connsiteX3" fmla="*/ 82550 w 1276350"/>
              <a:gd name="connsiteY3" fmla="*/ 1041400 h 1162050"/>
              <a:gd name="connsiteX4" fmla="*/ 0 w 1276350"/>
              <a:gd name="connsiteY4" fmla="*/ 1162050 h 1162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76350" h="1162050">
                <a:moveTo>
                  <a:pt x="1276350" y="0"/>
                </a:moveTo>
                <a:cubicBezTo>
                  <a:pt x="1225021" y="17462"/>
                  <a:pt x="1173692" y="34925"/>
                  <a:pt x="1028700" y="152400"/>
                </a:cubicBezTo>
                <a:cubicBezTo>
                  <a:pt x="883708" y="269875"/>
                  <a:pt x="564092" y="556683"/>
                  <a:pt x="406400" y="704850"/>
                </a:cubicBezTo>
                <a:cubicBezTo>
                  <a:pt x="248708" y="853017"/>
                  <a:pt x="150283" y="965200"/>
                  <a:pt x="82550" y="1041400"/>
                </a:cubicBezTo>
                <a:cubicBezTo>
                  <a:pt x="14817" y="1117600"/>
                  <a:pt x="7408" y="1139825"/>
                  <a:pt x="0" y="1162050"/>
                </a:cubicBezTo>
              </a:path>
            </a:pathLst>
          </a:cu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86" name="Forme libre : forme 85">
            <a:extLst>
              <a:ext uri="{FF2B5EF4-FFF2-40B4-BE49-F238E27FC236}">
                <a16:creationId xmlns:a16="http://schemas.microsoft.com/office/drawing/2014/main" id="{9BC2CEB2-1135-4D39-B39A-9BA4BADD7946}"/>
              </a:ext>
            </a:extLst>
          </p:cNvPr>
          <p:cNvSpPr/>
          <p:nvPr/>
        </p:nvSpPr>
        <p:spPr>
          <a:xfrm>
            <a:off x="9016931" y="5695950"/>
            <a:ext cx="1276350" cy="1162050"/>
          </a:xfrm>
          <a:custGeom>
            <a:avLst/>
            <a:gdLst>
              <a:gd name="connsiteX0" fmla="*/ 1276350 w 1276350"/>
              <a:gd name="connsiteY0" fmla="*/ 0 h 1162050"/>
              <a:gd name="connsiteX1" fmla="*/ 1028700 w 1276350"/>
              <a:gd name="connsiteY1" fmla="*/ 152400 h 1162050"/>
              <a:gd name="connsiteX2" fmla="*/ 406400 w 1276350"/>
              <a:gd name="connsiteY2" fmla="*/ 704850 h 1162050"/>
              <a:gd name="connsiteX3" fmla="*/ 82550 w 1276350"/>
              <a:gd name="connsiteY3" fmla="*/ 1041400 h 1162050"/>
              <a:gd name="connsiteX4" fmla="*/ 0 w 1276350"/>
              <a:gd name="connsiteY4" fmla="*/ 1162050 h 1162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76350" h="1162050">
                <a:moveTo>
                  <a:pt x="1276350" y="0"/>
                </a:moveTo>
                <a:cubicBezTo>
                  <a:pt x="1225021" y="17462"/>
                  <a:pt x="1173692" y="34925"/>
                  <a:pt x="1028700" y="152400"/>
                </a:cubicBezTo>
                <a:cubicBezTo>
                  <a:pt x="883708" y="269875"/>
                  <a:pt x="564092" y="556683"/>
                  <a:pt x="406400" y="704850"/>
                </a:cubicBezTo>
                <a:cubicBezTo>
                  <a:pt x="248708" y="853017"/>
                  <a:pt x="150283" y="965200"/>
                  <a:pt x="82550" y="1041400"/>
                </a:cubicBezTo>
                <a:cubicBezTo>
                  <a:pt x="14817" y="1117600"/>
                  <a:pt x="7408" y="1139825"/>
                  <a:pt x="0" y="1162050"/>
                </a:cubicBezTo>
              </a:path>
            </a:pathLst>
          </a:custGeom>
          <a:noFill/>
          <a:ln w="22225">
            <a:solidFill>
              <a:schemeClr val="bg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55" name="Ellipse 54">
            <a:extLst>
              <a:ext uri="{FF2B5EF4-FFF2-40B4-BE49-F238E27FC236}">
                <a16:creationId xmlns:a16="http://schemas.microsoft.com/office/drawing/2014/main" id="{0613EE4E-1534-4E8B-A8A4-AC877E6843D5}"/>
              </a:ext>
            </a:extLst>
          </p:cNvPr>
          <p:cNvSpPr/>
          <p:nvPr/>
        </p:nvSpPr>
        <p:spPr>
          <a:xfrm>
            <a:off x="9292852" y="5487143"/>
            <a:ext cx="742267" cy="695325"/>
          </a:xfrm>
          <a:prstGeom prst="ellipse">
            <a:avLst/>
          </a:prstGeom>
          <a:solidFill>
            <a:schemeClr val="accent2"/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 dirty="0"/>
          </a:p>
        </p:txBody>
      </p:sp>
      <p:sp>
        <p:nvSpPr>
          <p:cNvPr id="59" name="ZoneTexte 58">
            <a:extLst>
              <a:ext uri="{FF2B5EF4-FFF2-40B4-BE49-F238E27FC236}">
                <a16:creationId xmlns:a16="http://schemas.microsoft.com/office/drawing/2014/main" id="{4630EB21-FD0B-452F-820D-CAB2EC8CABFB}"/>
              </a:ext>
            </a:extLst>
          </p:cNvPr>
          <p:cNvSpPr txBox="1"/>
          <p:nvPr/>
        </p:nvSpPr>
        <p:spPr>
          <a:xfrm>
            <a:off x="9134528" y="5650958"/>
            <a:ext cx="109643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000" b="1" dirty="0">
                <a:solidFill>
                  <a:schemeClr val="bg1"/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Marche-en-Famenne</a:t>
            </a:r>
            <a:endParaRPr lang="fr-BE" sz="1000" b="1" dirty="0">
              <a:solidFill>
                <a:schemeClr val="bg1"/>
              </a:solidFill>
              <a:latin typeface="Aharoni" panose="02010803020104030203" pitchFamily="2" charset="-79"/>
              <a:cs typeface="Aharoni" panose="02010803020104030203" pitchFamily="2" charset="-79"/>
            </a:endParaRPr>
          </a:p>
        </p:txBody>
      </p:sp>
      <p:sp>
        <p:nvSpPr>
          <p:cNvPr id="87" name="Forme libre : forme 86">
            <a:extLst>
              <a:ext uri="{FF2B5EF4-FFF2-40B4-BE49-F238E27FC236}">
                <a16:creationId xmlns:a16="http://schemas.microsoft.com/office/drawing/2014/main" id="{0BEA71B8-D286-4921-BEE9-40E4E94BA74D}"/>
              </a:ext>
            </a:extLst>
          </p:cNvPr>
          <p:cNvSpPr>
            <a:spLocks noChangeAspect="1"/>
          </p:cNvSpPr>
          <p:nvPr/>
        </p:nvSpPr>
        <p:spPr>
          <a:xfrm>
            <a:off x="2413136" y="870695"/>
            <a:ext cx="2232134" cy="6115251"/>
          </a:xfrm>
          <a:custGeom>
            <a:avLst/>
            <a:gdLst>
              <a:gd name="connsiteX0" fmla="*/ 67451 w 667823"/>
              <a:gd name="connsiteY0" fmla="*/ 0 h 1894400"/>
              <a:gd name="connsiteX1" fmla="*/ 16651 w 667823"/>
              <a:gd name="connsiteY1" fmla="*/ 111125 h 1894400"/>
              <a:gd name="connsiteX2" fmla="*/ 48401 w 667823"/>
              <a:gd name="connsiteY2" fmla="*/ 200025 h 1894400"/>
              <a:gd name="connsiteX3" fmla="*/ 111901 w 667823"/>
              <a:gd name="connsiteY3" fmla="*/ 279400 h 1894400"/>
              <a:gd name="connsiteX4" fmla="*/ 73801 w 667823"/>
              <a:gd name="connsiteY4" fmla="*/ 492125 h 1894400"/>
              <a:gd name="connsiteX5" fmla="*/ 86501 w 667823"/>
              <a:gd name="connsiteY5" fmla="*/ 581025 h 1894400"/>
              <a:gd name="connsiteX6" fmla="*/ 64276 w 667823"/>
              <a:gd name="connsiteY6" fmla="*/ 654050 h 1894400"/>
              <a:gd name="connsiteX7" fmla="*/ 76976 w 667823"/>
              <a:gd name="connsiteY7" fmla="*/ 736600 h 1894400"/>
              <a:gd name="connsiteX8" fmla="*/ 776 w 667823"/>
              <a:gd name="connsiteY8" fmla="*/ 781050 h 1894400"/>
              <a:gd name="connsiteX9" fmla="*/ 38876 w 667823"/>
              <a:gd name="connsiteY9" fmla="*/ 838200 h 1894400"/>
              <a:gd name="connsiteX10" fmla="*/ 61101 w 667823"/>
              <a:gd name="connsiteY10" fmla="*/ 914400 h 1894400"/>
              <a:gd name="connsiteX11" fmla="*/ 102376 w 667823"/>
              <a:gd name="connsiteY11" fmla="*/ 1019175 h 1894400"/>
              <a:gd name="connsiteX12" fmla="*/ 121426 w 667823"/>
              <a:gd name="connsiteY12" fmla="*/ 1041400 h 1894400"/>
              <a:gd name="connsiteX13" fmla="*/ 140476 w 667823"/>
              <a:gd name="connsiteY13" fmla="*/ 1139825 h 1894400"/>
              <a:gd name="connsiteX14" fmla="*/ 143651 w 667823"/>
              <a:gd name="connsiteY14" fmla="*/ 1219200 h 1894400"/>
              <a:gd name="connsiteX15" fmla="*/ 165876 w 667823"/>
              <a:gd name="connsiteY15" fmla="*/ 1308100 h 1894400"/>
              <a:gd name="connsiteX16" fmla="*/ 248426 w 667823"/>
              <a:gd name="connsiteY16" fmla="*/ 1504950 h 1894400"/>
              <a:gd name="connsiteX17" fmla="*/ 194451 w 667823"/>
              <a:gd name="connsiteY17" fmla="*/ 1552575 h 1894400"/>
              <a:gd name="connsiteX18" fmla="*/ 159526 w 667823"/>
              <a:gd name="connsiteY18" fmla="*/ 1606550 h 1894400"/>
              <a:gd name="connsiteX19" fmla="*/ 248426 w 667823"/>
              <a:gd name="connsiteY19" fmla="*/ 1704975 h 1894400"/>
              <a:gd name="connsiteX20" fmla="*/ 308751 w 667823"/>
              <a:gd name="connsiteY20" fmla="*/ 1704975 h 1894400"/>
              <a:gd name="connsiteX21" fmla="*/ 397651 w 667823"/>
              <a:gd name="connsiteY21" fmla="*/ 1682750 h 1894400"/>
              <a:gd name="connsiteX22" fmla="*/ 480201 w 667823"/>
              <a:gd name="connsiteY22" fmla="*/ 1752600 h 1894400"/>
              <a:gd name="connsiteX23" fmla="*/ 502426 w 667823"/>
              <a:gd name="connsiteY23" fmla="*/ 1838325 h 1894400"/>
              <a:gd name="connsiteX24" fmla="*/ 604026 w 667823"/>
              <a:gd name="connsiteY24" fmla="*/ 1809750 h 1894400"/>
              <a:gd name="connsiteX25" fmla="*/ 661176 w 667823"/>
              <a:gd name="connsiteY25" fmla="*/ 1885950 h 1894400"/>
              <a:gd name="connsiteX26" fmla="*/ 664351 w 667823"/>
              <a:gd name="connsiteY26" fmla="*/ 1889125 h 1894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667823" h="1894400">
                <a:moveTo>
                  <a:pt x="67451" y="0"/>
                </a:moveTo>
                <a:cubicBezTo>
                  <a:pt x="43638" y="38894"/>
                  <a:pt x="19826" y="77788"/>
                  <a:pt x="16651" y="111125"/>
                </a:cubicBezTo>
                <a:cubicBezTo>
                  <a:pt x="13476" y="144462"/>
                  <a:pt x="32526" y="171979"/>
                  <a:pt x="48401" y="200025"/>
                </a:cubicBezTo>
                <a:cubicBezTo>
                  <a:pt x="64276" y="228071"/>
                  <a:pt x="107668" y="230717"/>
                  <a:pt x="111901" y="279400"/>
                </a:cubicBezTo>
                <a:cubicBezTo>
                  <a:pt x="116134" y="328083"/>
                  <a:pt x="78034" y="441854"/>
                  <a:pt x="73801" y="492125"/>
                </a:cubicBezTo>
                <a:cubicBezTo>
                  <a:pt x="69568" y="542396"/>
                  <a:pt x="88088" y="554038"/>
                  <a:pt x="86501" y="581025"/>
                </a:cubicBezTo>
                <a:cubicBezTo>
                  <a:pt x="84914" y="608012"/>
                  <a:pt x="65863" y="628121"/>
                  <a:pt x="64276" y="654050"/>
                </a:cubicBezTo>
                <a:cubicBezTo>
                  <a:pt x="62688" y="679979"/>
                  <a:pt x="87559" y="715433"/>
                  <a:pt x="76976" y="736600"/>
                </a:cubicBezTo>
                <a:cubicBezTo>
                  <a:pt x="66393" y="757767"/>
                  <a:pt x="7126" y="764117"/>
                  <a:pt x="776" y="781050"/>
                </a:cubicBezTo>
                <a:cubicBezTo>
                  <a:pt x="-5574" y="797983"/>
                  <a:pt x="28822" y="815975"/>
                  <a:pt x="38876" y="838200"/>
                </a:cubicBezTo>
                <a:cubicBezTo>
                  <a:pt x="48930" y="860425"/>
                  <a:pt x="50518" y="884238"/>
                  <a:pt x="61101" y="914400"/>
                </a:cubicBezTo>
                <a:cubicBezTo>
                  <a:pt x="71684" y="944563"/>
                  <a:pt x="92322" y="998008"/>
                  <a:pt x="102376" y="1019175"/>
                </a:cubicBezTo>
                <a:cubicBezTo>
                  <a:pt x="112430" y="1040342"/>
                  <a:pt x="115076" y="1021292"/>
                  <a:pt x="121426" y="1041400"/>
                </a:cubicBezTo>
                <a:cubicBezTo>
                  <a:pt x="127776" y="1061508"/>
                  <a:pt x="136772" y="1110192"/>
                  <a:pt x="140476" y="1139825"/>
                </a:cubicBezTo>
                <a:cubicBezTo>
                  <a:pt x="144180" y="1169458"/>
                  <a:pt x="139418" y="1191154"/>
                  <a:pt x="143651" y="1219200"/>
                </a:cubicBezTo>
                <a:cubicBezTo>
                  <a:pt x="147884" y="1247246"/>
                  <a:pt x="148414" y="1260475"/>
                  <a:pt x="165876" y="1308100"/>
                </a:cubicBezTo>
                <a:cubicBezTo>
                  <a:pt x="183339" y="1355725"/>
                  <a:pt x="243664" y="1464204"/>
                  <a:pt x="248426" y="1504950"/>
                </a:cubicBezTo>
                <a:cubicBezTo>
                  <a:pt x="253188" y="1545696"/>
                  <a:pt x="209268" y="1535642"/>
                  <a:pt x="194451" y="1552575"/>
                </a:cubicBezTo>
                <a:cubicBezTo>
                  <a:pt x="179634" y="1569508"/>
                  <a:pt x="150530" y="1581150"/>
                  <a:pt x="159526" y="1606550"/>
                </a:cubicBezTo>
                <a:cubicBezTo>
                  <a:pt x="168522" y="1631950"/>
                  <a:pt x="223555" y="1688571"/>
                  <a:pt x="248426" y="1704975"/>
                </a:cubicBezTo>
                <a:cubicBezTo>
                  <a:pt x="273297" y="1721379"/>
                  <a:pt x="283880" y="1708679"/>
                  <a:pt x="308751" y="1704975"/>
                </a:cubicBezTo>
                <a:cubicBezTo>
                  <a:pt x="333622" y="1701271"/>
                  <a:pt x="369076" y="1674812"/>
                  <a:pt x="397651" y="1682750"/>
                </a:cubicBezTo>
                <a:cubicBezTo>
                  <a:pt x="426226" y="1690688"/>
                  <a:pt x="462739" y="1726671"/>
                  <a:pt x="480201" y="1752600"/>
                </a:cubicBezTo>
                <a:cubicBezTo>
                  <a:pt x="497663" y="1778529"/>
                  <a:pt x="481789" y="1828800"/>
                  <a:pt x="502426" y="1838325"/>
                </a:cubicBezTo>
                <a:cubicBezTo>
                  <a:pt x="523063" y="1847850"/>
                  <a:pt x="577568" y="1801812"/>
                  <a:pt x="604026" y="1809750"/>
                </a:cubicBezTo>
                <a:cubicBezTo>
                  <a:pt x="630484" y="1817688"/>
                  <a:pt x="661176" y="1885950"/>
                  <a:pt x="661176" y="1885950"/>
                </a:cubicBezTo>
                <a:cubicBezTo>
                  <a:pt x="671230" y="1899179"/>
                  <a:pt x="667790" y="1894152"/>
                  <a:pt x="664351" y="1889125"/>
                </a:cubicBezTo>
              </a:path>
            </a:pathLst>
          </a:custGeom>
          <a:noFill/>
          <a:ln w="25400">
            <a:solidFill>
              <a:schemeClr val="tx1"/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91" name="Forme libre : forme 90">
            <a:extLst>
              <a:ext uri="{FF2B5EF4-FFF2-40B4-BE49-F238E27FC236}">
                <a16:creationId xmlns:a16="http://schemas.microsoft.com/office/drawing/2014/main" id="{C5038E67-EDD3-465A-824D-481BD74D188B}"/>
              </a:ext>
            </a:extLst>
          </p:cNvPr>
          <p:cNvSpPr>
            <a:spLocks noChangeAspect="1"/>
          </p:cNvSpPr>
          <p:nvPr/>
        </p:nvSpPr>
        <p:spPr>
          <a:xfrm>
            <a:off x="2410326" y="879608"/>
            <a:ext cx="2232134" cy="6115251"/>
          </a:xfrm>
          <a:custGeom>
            <a:avLst/>
            <a:gdLst>
              <a:gd name="connsiteX0" fmla="*/ 67451 w 667823"/>
              <a:gd name="connsiteY0" fmla="*/ 0 h 1894400"/>
              <a:gd name="connsiteX1" fmla="*/ 16651 w 667823"/>
              <a:gd name="connsiteY1" fmla="*/ 111125 h 1894400"/>
              <a:gd name="connsiteX2" fmla="*/ 48401 w 667823"/>
              <a:gd name="connsiteY2" fmla="*/ 200025 h 1894400"/>
              <a:gd name="connsiteX3" fmla="*/ 111901 w 667823"/>
              <a:gd name="connsiteY3" fmla="*/ 279400 h 1894400"/>
              <a:gd name="connsiteX4" fmla="*/ 73801 w 667823"/>
              <a:gd name="connsiteY4" fmla="*/ 492125 h 1894400"/>
              <a:gd name="connsiteX5" fmla="*/ 86501 w 667823"/>
              <a:gd name="connsiteY5" fmla="*/ 581025 h 1894400"/>
              <a:gd name="connsiteX6" fmla="*/ 64276 w 667823"/>
              <a:gd name="connsiteY6" fmla="*/ 654050 h 1894400"/>
              <a:gd name="connsiteX7" fmla="*/ 76976 w 667823"/>
              <a:gd name="connsiteY7" fmla="*/ 736600 h 1894400"/>
              <a:gd name="connsiteX8" fmla="*/ 776 w 667823"/>
              <a:gd name="connsiteY8" fmla="*/ 781050 h 1894400"/>
              <a:gd name="connsiteX9" fmla="*/ 38876 w 667823"/>
              <a:gd name="connsiteY9" fmla="*/ 838200 h 1894400"/>
              <a:gd name="connsiteX10" fmla="*/ 61101 w 667823"/>
              <a:gd name="connsiteY10" fmla="*/ 914400 h 1894400"/>
              <a:gd name="connsiteX11" fmla="*/ 102376 w 667823"/>
              <a:gd name="connsiteY11" fmla="*/ 1019175 h 1894400"/>
              <a:gd name="connsiteX12" fmla="*/ 121426 w 667823"/>
              <a:gd name="connsiteY12" fmla="*/ 1041400 h 1894400"/>
              <a:gd name="connsiteX13" fmla="*/ 140476 w 667823"/>
              <a:gd name="connsiteY13" fmla="*/ 1139825 h 1894400"/>
              <a:gd name="connsiteX14" fmla="*/ 143651 w 667823"/>
              <a:gd name="connsiteY14" fmla="*/ 1219200 h 1894400"/>
              <a:gd name="connsiteX15" fmla="*/ 165876 w 667823"/>
              <a:gd name="connsiteY15" fmla="*/ 1308100 h 1894400"/>
              <a:gd name="connsiteX16" fmla="*/ 248426 w 667823"/>
              <a:gd name="connsiteY16" fmla="*/ 1504950 h 1894400"/>
              <a:gd name="connsiteX17" fmla="*/ 194451 w 667823"/>
              <a:gd name="connsiteY17" fmla="*/ 1552575 h 1894400"/>
              <a:gd name="connsiteX18" fmla="*/ 159526 w 667823"/>
              <a:gd name="connsiteY18" fmla="*/ 1606550 h 1894400"/>
              <a:gd name="connsiteX19" fmla="*/ 248426 w 667823"/>
              <a:gd name="connsiteY19" fmla="*/ 1704975 h 1894400"/>
              <a:gd name="connsiteX20" fmla="*/ 308751 w 667823"/>
              <a:gd name="connsiteY20" fmla="*/ 1704975 h 1894400"/>
              <a:gd name="connsiteX21" fmla="*/ 397651 w 667823"/>
              <a:gd name="connsiteY21" fmla="*/ 1682750 h 1894400"/>
              <a:gd name="connsiteX22" fmla="*/ 480201 w 667823"/>
              <a:gd name="connsiteY22" fmla="*/ 1752600 h 1894400"/>
              <a:gd name="connsiteX23" fmla="*/ 502426 w 667823"/>
              <a:gd name="connsiteY23" fmla="*/ 1838325 h 1894400"/>
              <a:gd name="connsiteX24" fmla="*/ 604026 w 667823"/>
              <a:gd name="connsiteY24" fmla="*/ 1809750 h 1894400"/>
              <a:gd name="connsiteX25" fmla="*/ 661176 w 667823"/>
              <a:gd name="connsiteY25" fmla="*/ 1885950 h 1894400"/>
              <a:gd name="connsiteX26" fmla="*/ 664351 w 667823"/>
              <a:gd name="connsiteY26" fmla="*/ 1889125 h 1894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667823" h="1894400">
                <a:moveTo>
                  <a:pt x="67451" y="0"/>
                </a:moveTo>
                <a:cubicBezTo>
                  <a:pt x="43638" y="38894"/>
                  <a:pt x="19826" y="77788"/>
                  <a:pt x="16651" y="111125"/>
                </a:cubicBezTo>
                <a:cubicBezTo>
                  <a:pt x="13476" y="144462"/>
                  <a:pt x="32526" y="171979"/>
                  <a:pt x="48401" y="200025"/>
                </a:cubicBezTo>
                <a:cubicBezTo>
                  <a:pt x="64276" y="228071"/>
                  <a:pt x="107668" y="230717"/>
                  <a:pt x="111901" y="279400"/>
                </a:cubicBezTo>
                <a:cubicBezTo>
                  <a:pt x="116134" y="328083"/>
                  <a:pt x="78034" y="441854"/>
                  <a:pt x="73801" y="492125"/>
                </a:cubicBezTo>
                <a:cubicBezTo>
                  <a:pt x="69568" y="542396"/>
                  <a:pt x="88088" y="554038"/>
                  <a:pt x="86501" y="581025"/>
                </a:cubicBezTo>
                <a:cubicBezTo>
                  <a:pt x="84914" y="608012"/>
                  <a:pt x="65863" y="628121"/>
                  <a:pt x="64276" y="654050"/>
                </a:cubicBezTo>
                <a:cubicBezTo>
                  <a:pt x="62688" y="679979"/>
                  <a:pt x="87559" y="715433"/>
                  <a:pt x="76976" y="736600"/>
                </a:cubicBezTo>
                <a:cubicBezTo>
                  <a:pt x="66393" y="757767"/>
                  <a:pt x="7126" y="764117"/>
                  <a:pt x="776" y="781050"/>
                </a:cubicBezTo>
                <a:cubicBezTo>
                  <a:pt x="-5574" y="797983"/>
                  <a:pt x="28822" y="815975"/>
                  <a:pt x="38876" y="838200"/>
                </a:cubicBezTo>
                <a:cubicBezTo>
                  <a:pt x="48930" y="860425"/>
                  <a:pt x="50518" y="884238"/>
                  <a:pt x="61101" y="914400"/>
                </a:cubicBezTo>
                <a:cubicBezTo>
                  <a:pt x="71684" y="944563"/>
                  <a:pt x="92322" y="998008"/>
                  <a:pt x="102376" y="1019175"/>
                </a:cubicBezTo>
                <a:cubicBezTo>
                  <a:pt x="112430" y="1040342"/>
                  <a:pt x="115076" y="1021292"/>
                  <a:pt x="121426" y="1041400"/>
                </a:cubicBezTo>
                <a:cubicBezTo>
                  <a:pt x="127776" y="1061508"/>
                  <a:pt x="136772" y="1110192"/>
                  <a:pt x="140476" y="1139825"/>
                </a:cubicBezTo>
                <a:cubicBezTo>
                  <a:pt x="144180" y="1169458"/>
                  <a:pt x="139418" y="1191154"/>
                  <a:pt x="143651" y="1219200"/>
                </a:cubicBezTo>
                <a:cubicBezTo>
                  <a:pt x="147884" y="1247246"/>
                  <a:pt x="148414" y="1260475"/>
                  <a:pt x="165876" y="1308100"/>
                </a:cubicBezTo>
                <a:cubicBezTo>
                  <a:pt x="183339" y="1355725"/>
                  <a:pt x="243664" y="1464204"/>
                  <a:pt x="248426" y="1504950"/>
                </a:cubicBezTo>
                <a:cubicBezTo>
                  <a:pt x="253188" y="1545696"/>
                  <a:pt x="209268" y="1535642"/>
                  <a:pt x="194451" y="1552575"/>
                </a:cubicBezTo>
                <a:cubicBezTo>
                  <a:pt x="179634" y="1569508"/>
                  <a:pt x="150530" y="1581150"/>
                  <a:pt x="159526" y="1606550"/>
                </a:cubicBezTo>
                <a:cubicBezTo>
                  <a:pt x="168522" y="1631950"/>
                  <a:pt x="223555" y="1688571"/>
                  <a:pt x="248426" y="1704975"/>
                </a:cubicBezTo>
                <a:cubicBezTo>
                  <a:pt x="273297" y="1721379"/>
                  <a:pt x="283880" y="1708679"/>
                  <a:pt x="308751" y="1704975"/>
                </a:cubicBezTo>
                <a:cubicBezTo>
                  <a:pt x="333622" y="1701271"/>
                  <a:pt x="369076" y="1674812"/>
                  <a:pt x="397651" y="1682750"/>
                </a:cubicBezTo>
                <a:cubicBezTo>
                  <a:pt x="426226" y="1690688"/>
                  <a:pt x="462739" y="1726671"/>
                  <a:pt x="480201" y="1752600"/>
                </a:cubicBezTo>
                <a:cubicBezTo>
                  <a:pt x="497663" y="1778529"/>
                  <a:pt x="481789" y="1828800"/>
                  <a:pt x="502426" y="1838325"/>
                </a:cubicBezTo>
                <a:cubicBezTo>
                  <a:pt x="523063" y="1847850"/>
                  <a:pt x="577568" y="1801812"/>
                  <a:pt x="604026" y="1809750"/>
                </a:cubicBezTo>
                <a:cubicBezTo>
                  <a:pt x="630484" y="1817688"/>
                  <a:pt x="661176" y="1885950"/>
                  <a:pt x="661176" y="1885950"/>
                </a:cubicBezTo>
                <a:cubicBezTo>
                  <a:pt x="671230" y="1899179"/>
                  <a:pt x="667790" y="1894152"/>
                  <a:pt x="664351" y="1889125"/>
                </a:cubicBezTo>
              </a:path>
            </a:pathLst>
          </a:custGeom>
          <a:noFill/>
          <a:ln w="22225">
            <a:solidFill>
              <a:schemeClr val="bg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60" name="Ellipse 59">
            <a:extLst>
              <a:ext uri="{FF2B5EF4-FFF2-40B4-BE49-F238E27FC236}">
                <a16:creationId xmlns:a16="http://schemas.microsoft.com/office/drawing/2014/main" id="{BE6673E8-9187-4C3A-A9A1-79DE1E2BBD3C}"/>
              </a:ext>
            </a:extLst>
          </p:cNvPr>
          <p:cNvSpPr/>
          <p:nvPr/>
        </p:nvSpPr>
        <p:spPr>
          <a:xfrm>
            <a:off x="2701970" y="4522882"/>
            <a:ext cx="742267" cy="695325"/>
          </a:xfrm>
          <a:prstGeom prst="ellipse">
            <a:avLst/>
          </a:prstGeom>
          <a:solidFill>
            <a:schemeClr val="accent2"/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 dirty="0"/>
          </a:p>
        </p:txBody>
      </p:sp>
      <p:sp>
        <p:nvSpPr>
          <p:cNvPr id="346" name="ZoneTexte 345">
            <a:extLst>
              <a:ext uri="{FF2B5EF4-FFF2-40B4-BE49-F238E27FC236}">
                <a16:creationId xmlns:a16="http://schemas.microsoft.com/office/drawing/2014/main" id="{2961E3F6-EE32-4B73-94E3-FC0E75547547}"/>
              </a:ext>
            </a:extLst>
          </p:cNvPr>
          <p:cNvSpPr txBox="1"/>
          <p:nvPr/>
        </p:nvSpPr>
        <p:spPr>
          <a:xfrm>
            <a:off x="2535259" y="4763860"/>
            <a:ext cx="1096433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000" b="1" dirty="0">
                <a:solidFill>
                  <a:schemeClr val="bg1"/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Dinant</a:t>
            </a:r>
            <a:endParaRPr lang="fr-BE" sz="1000" b="1" dirty="0">
              <a:solidFill>
                <a:schemeClr val="bg1"/>
              </a:solidFill>
              <a:latin typeface="Aharoni" panose="02010803020104030203" pitchFamily="2" charset="-79"/>
              <a:cs typeface="Aharoni" panose="02010803020104030203" pitchFamily="2" charset="-79"/>
            </a:endParaRPr>
          </a:p>
        </p:txBody>
      </p:sp>
      <p:sp>
        <p:nvSpPr>
          <p:cNvPr id="66" name="Forme libre : forme 65">
            <a:extLst>
              <a:ext uri="{FF2B5EF4-FFF2-40B4-BE49-F238E27FC236}">
                <a16:creationId xmlns:a16="http://schemas.microsoft.com/office/drawing/2014/main" id="{D251F882-F729-4C48-A8B9-57607EFACB00}"/>
              </a:ext>
            </a:extLst>
          </p:cNvPr>
          <p:cNvSpPr/>
          <p:nvPr/>
        </p:nvSpPr>
        <p:spPr>
          <a:xfrm>
            <a:off x="4540250" y="762001"/>
            <a:ext cx="1460500" cy="380236"/>
          </a:xfrm>
          <a:custGeom>
            <a:avLst/>
            <a:gdLst>
              <a:gd name="connsiteX0" fmla="*/ 730250 w 730250"/>
              <a:gd name="connsiteY0" fmla="*/ 279400 h 374697"/>
              <a:gd name="connsiteX1" fmla="*/ 514350 w 730250"/>
              <a:gd name="connsiteY1" fmla="*/ 342900 h 374697"/>
              <a:gd name="connsiteX2" fmla="*/ 228600 w 730250"/>
              <a:gd name="connsiteY2" fmla="*/ 374650 h 374697"/>
              <a:gd name="connsiteX3" fmla="*/ 158750 w 730250"/>
              <a:gd name="connsiteY3" fmla="*/ 349250 h 374697"/>
              <a:gd name="connsiteX4" fmla="*/ 50800 w 730250"/>
              <a:gd name="connsiteY4" fmla="*/ 317500 h 374697"/>
              <a:gd name="connsiteX5" fmla="*/ 76200 w 730250"/>
              <a:gd name="connsiteY5" fmla="*/ 184150 h 374697"/>
              <a:gd name="connsiteX6" fmla="*/ 0 w 730250"/>
              <a:gd name="connsiteY6" fmla="*/ 0 h 374697"/>
              <a:gd name="connsiteX0" fmla="*/ 730250 w 730250"/>
              <a:gd name="connsiteY0" fmla="*/ 279400 h 374697"/>
              <a:gd name="connsiteX1" fmla="*/ 730250 w 730250"/>
              <a:gd name="connsiteY1" fmla="*/ 279400 h 374697"/>
              <a:gd name="connsiteX2" fmla="*/ 514350 w 730250"/>
              <a:gd name="connsiteY2" fmla="*/ 342900 h 374697"/>
              <a:gd name="connsiteX3" fmla="*/ 228600 w 730250"/>
              <a:gd name="connsiteY3" fmla="*/ 374650 h 374697"/>
              <a:gd name="connsiteX4" fmla="*/ 158750 w 730250"/>
              <a:gd name="connsiteY4" fmla="*/ 349250 h 374697"/>
              <a:gd name="connsiteX5" fmla="*/ 50800 w 730250"/>
              <a:gd name="connsiteY5" fmla="*/ 317500 h 374697"/>
              <a:gd name="connsiteX6" fmla="*/ 76200 w 730250"/>
              <a:gd name="connsiteY6" fmla="*/ 184150 h 374697"/>
              <a:gd name="connsiteX7" fmla="*/ 0 w 730250"/>
              <a:gd name="connsiteY7" fmla="*/ 0 h 374697"/>
              <a:gd name="connsiteX0" fmla="*/ 730250 w 1460500"/>
              <a:gd name="connsiteY0" fmla="*/ 279400 h 380236"/>
              <a:gd name="connsiteX1" fmla="*/ 1460500 w 1460500"/>
              <a:gd name="connsiteY1" fmla="*/ 25400 h 380236"/>
              <a:gd name="connsiteX2" fmla="*/ 514350 w 1460500"/>
              <a:gd name="connsiteY2" fmla="*/ 342900 h 380236"/>
              <a:gd name="connsiteX3" fmla="*/ 228600 w 1460500"/>
              <a:gd name="connsiteY3" fmla="*/ 374650 h 380236"/>
              <a:gd name="connsiteX4" fmla="*/ 158750 w 1460500"/>
              <a:gd name="connsiteY4" fmla="*/ 349250 h 380236"/>
              <a:gd name="connsiteX5" fmla="*/ 50800 w 1460500"/>
              <a:gd name="connsiteY5" fmla="*/ 317500 h 380236"/>
              <a:gd name="connsiteX6" fmla="*/ 76200 w 1460500"/>
              <a:gd name="connsiteY6" fmla="*/ 184150 h 380236"/>
              <a:gd name="connsiteX7" fmla="*/ 0 w 1460500"/>
              <a:gd name="connsiteY7" fmla="*/ 0 h 3802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460500" h="380236">
                <a:moveTo>
                  <a:pt x="730250" y="279400"/>
                </a:moveTo>
                <a:lnTo>
                  <a:pt x="1460500" y="25400"/>
                </a:lnTo>
                <a:cubicBezTo>
                  <a:pt x="1424517" y="35983"/>
                  <a:pt x="719667" y="284692"/>
                  <a:pt x="514350" y="342900"/>
                </a:cubicBezTo>
                <a:cubicBezTo>
                  <a:pt x="309033" y="401108"/>
                  <a:pt x="287867" y="373592"/>
                  <a:pt x="228600" y="374650"/>
                </a:cubicBezTo>
                <a:cubicBezTo>
                  <a:pt x="169333" y="375708"/>
                  <a:pt x="188383" y="358775"/>
                  <a:pt x="158750" y="349250"/>
                </a:cubicBezTo>
                <a:cubicBezTo>
                  <a:pt x="129117" y="339725"/>
                  <a:pt x="64558" y="345017"/>
                  <a:pt x="50800" y="317500"/>
                </a:cubicBezTo>
                <a:cubicBezTo>
                  <a:pt x="37042" y="289983"/>
                  <a:pt x="84667" y="237067"/>
                  <a:pt x="76200" y="184150"/>
                </a:cubicBezTo>
                <a:cubicBezTo>
                  <a:pt x="67733" y="131233"/>
                  <a:pt x="33866" y="65616"/>
                  <a:pt x="0" y="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67" name="ZoneTexte 66">
            <a:extLst>
              <a:ext uri="{FF2B5EF4-FFF2-40B4-BE49-F238E27FC236}">
                <a16:creationId xmlns:a16="http://schemas.microsoft.com/office/drawing/2014/main" id="{90D0D322-5D32-4F9A-BF7F-563796B4EB47}"/>
              </a:ext>
            </a:extLst>
          </p:cNvPr>
          <p:cNvSpPr txBox="1"/>
          <p:nvPr/>
        </p:nvSpPr>
        <p:spPr>
          <a:xfrm>
            <a:off x="-209925" y="1842329"/>
            <a:ext cx="3030671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400" b="1" dirty="0"/>
              <a:t>Aménagement du territoire</a:t>
            </a:r>
            <a:endParaRPr lang="fr-BE" sz="1400" b="1" dirty="0"/>
          </a:p>
        </p:txBody>
      </p:sp>
      <p:sp>
        <p:nvSpPr>
          <p:cNvPr id="69" name="Forme libre : forme 68">
            <a:extLst>
              <a:ext uri="{FF2B5EF4-FFF2-40B4-BE49-F238E27FC236}">
                <a16:creationId xmlns:a16="http://schemas.microsoft.com/office/drawing/2014/main" id="{166FC18E-940D-420C-A4B0-42D98637CC33}"/>
              </a:ext>
            </a:extLst>
          </p:cNvPr>
          <p:cNvSpPr/>
          <p:nvPr/>
        </p:nvSpPr>
        <p:spPr>
          <a:xfrm>
            <a:off x="2895600" y="1028700"/>
            <a:ext cx="714375" cy="695325"/>
          </a:xfrm>
          <a:custGeom>
            <a:avLst/>
            <a:gdLst>
              <a:gd name="connsiteX0" fmla="*/ 714375 w 714375"/>
              <a:gd name="connsiteY0" fmla="*/ 695325 h 695325"/>
              <a:gd name="connsiteX1" fmla="*/ 0 w 714375"/>
              <a:gd name="connsiteY1" fmla="*/ 0 h 695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714375" h="695325">
                <a:moveTo>
                  <a:pt x="714375" y="695325"/>
                </a:moveTo>
                <a:lnTo>
                  <a:pt x="0" y="0"/>
                </a:ln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71" name="Forme libre : forme 70">
            <a:extLst>
              <a:ext uri="{FF2B5EF4-FFF2-40B4-BE49-F238E27FC236}">
                <a16:creationId xmlns:a16="http://schemas.microsoft.com/office/drawing/2014/main" id="{582C994E-1EAA-463F-B742-4C8BA1997D98}"/>
              </a:ext>
            </a:extLst>
          </p:cNvPr>
          <p:cNvSpPr/>
          <p:nvPr/>
        </p:nvSpPr>
        <p:spPr>
          <a:xfrm>
            <a:off x="7981950" y="4393640"/>
            <a:ext cx="1685925" cy="578410"/>
          </a:xfrm>
          <a:custGeom>
            <a:avLst/>
            <a:gdLst>
              <a:gd name="connsiteX0" fmla="*/ 0 w 1685925"/>
              <a:gd name="connsiteY0" fmla="*/ 578410 h 578410"/>
              <a:gd name="connsiteX1" fmla="*/ 276225 w 1685925"/>
              <a:gd name="connsiteY1" fmla="*/ 378385 h 578410"/>
              <a:gd name="connsiteX2" fmla="*/ 1114425 w 1685925"/>
              <a:gd name="connsiteY2" fmla="*/ 6910 h 578410"/>
              <a:gd name="connsiteX3" fmla="*/ 1209675 w 1685925"/>
              <a:gd name="connsiteY3" fmla="*/ 140260 h 578410"/>
              <a:gd name="connsiteX4" fmla="*/ 1685925 w 1685925"/>
              <a:gd name="connsiteY4" fmla="*/ 187885 h 5784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85925" h="578410">
                <a:moveTo>
                  <a:pt x="0" y="578410"/>
                </a:moveTo>
                <a:cubicBezTo>
                  <a:pt x="45244" y="526022"/>
                  <a:pt x="90488" y="473635"/>
                  <a:pt x="276225" y="378385"/>
                </a:cubicBezTo>
                <a:cubicBezTo>
                  <a:pt x="461962" y="283135"/>
                  <a:pt x="958850" y="46597"/>
                  <a:pt x="1114425" y="6910"/>
                </a:cubicBezTo>
                <a:cubicBezTo>
                  <a:pt x="1270000" y="-32777"/>
                  <a:pt x="1114425" y="110097"/>
                  <a:pt x="1209675" y="140260"/>
                </a:cubicBezTo>
                <a:cubicBezTo>
                  <a:pt x="1304925" y="170423"/>
                  <a:pt x="1495425" y="179154"/>
                  <a:pt x="1685925" y="187885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73" name="ZoneTexte 72">
            <a:extLst>
              <a:ext uri="{FF2B5EF4-FFF2-40B4-BE49-F238E27FC236}">
                <a16:creationId xmlns:a16="http://schemas.microsoft.com/office/drawing/2014/main" id="{E85E95DF-CD8A-4614-991B-AA70FA9C541E}"/>
              </a:ext>
            </a:extLst>
          </p:cNvPr>
          <p:cNvSpPr txBox="1"/>
          <p:nvPr/>
        </p:nvSpPr>
        <p:spPr>
          <a:xfrm>
            <a:off x="441003" y="2202180"/>
            <a:ext cx="232031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Structures villageoises conservées</a:t>
            </a:r>
            <a:endParaRPr lang="fr-BE" sz="1100" dirty="0"/>
          </a:p>
        </p:txBody>
      </p:sp>
      <p:sp>
        <p:nvSpPr>
          <p:cNvPr id="74" name="ZoneTexte 73">
            <a:extLst>
              <a:ext uri="{FF2B5EF4-FFF2-40B4-BE49-F238E27FC236}">
                <a16:creationId xmlns:a16="http://schemas.microsoft.com/office/drawing/2014/main" id="{E6AC8DE4-3AE2-4541-8D18-73AC2A4D2038}"/>
              </a:ext>
            </a:extLst>
          </p:cNvPr>
          <p:cNvSpPr txBox="1"/>
          <p:nvPr/>
        </p:nvSpPr>
        <p:spPr>
          <a:xfrm>
            <a:off x="457319" y="2596175"/>
            <a:ext cx="232031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RGBSR</a:t>
            </a:r>
            <a:endParaRPr lang="fr-BE" sz="1100" dirty="0"/>
          </a:p>
        </p:txBody>
      </p:sp>
      <p:sp>
        <p:nvSpPr>
          <p:cNvPr id="76" name="Forme libre : forme 75">
            <a:extLst>
              <a:ext uri="{FF2B5EF4-FFF2-40B4-BE49-F238E27FC236}">
                <a16:creationId xmlns:a16="http://schemas.microsoft.com/office/drawing/2014/main" id="{339B8693-E436-41D8-9D27-A3817E174C86}"/>
              </a:ext>
            </a:extLst>
          </p:cNvPr>
          <p:cNvSpPr/>
          <p:nvPr/>
        </p:nvSpPr>
        <p:spPr>
          <a:xfrm>
            <a:off x="190950" y="2645743"/>
            <a:ext cx="235086" cy="196167"/>
          </a:xfrm>
          <a:custGeom>
            <a:avLst/>
            <a:gdLst>
              <a:gd name="connsiteX0" fmla="*/ 204899 w 424322"/>
              <a:gd name="connsiteY0" fmla="*/ 139009 h 387565"/>
              <a:gd name="connsiteX1" fmla="*/ 309674 w 424322"/>
              <a:gd name="connsiteY1" fmla="*/ 5659 h 387565"/>
              <a:gd name="connsiteX2" fmla="*/ 423974 w 424322"/>
              <a:gd name="connsiteY2" fmla="*/ 43759 h 387565"/>
              <a:gd name="connsiteX3" fmla="*/ 347774 w 424322"/>
              <a:gd name="connsiteY3" fmla="*/ 215209 h 387565"/>
              <a:gd name="connsiteX4" fmla="*/ 423974 w 424322"/>
              <a:gd name="connsiteY4" fmla="*/ 319984 h 387565"/>
              <a:gd name="connsiteX5" fmla="*/ 338249 w 424322"/>
              <a:gd name="connsiteY5" fmla="*/ 386659 h 387565"/>
              <a:gd name="connsiteX6" fmla="*/ 233474 w 424322"/>
              <a:gd name="connsiteY6" fmla="*/ 272359 h 387565"/>
              <a:gd name="connsiteX7" fmla="*/ 71549 w 424322"/>
              <a:gd name="connsiteY7" fmla="*/ 291409 h 387565"/>
              <a:gd name="connsiteX8" fmla="*/ 4874 w 424322"/>
              <a:gd name="connsiteY8" fmla="*/ 110434 h 387565"/>
              <a:gd name="connsiteX9" fmla="*/ 204899 w 424322"/>
              <a:gd name="connsiteY9" fmla="*/ 139009 h 3875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24322" h="387565">
                <a:moveTo>
                  <a:pt x="204899" y="139009"/>
                </a:moveTo>
                <a:cubicBezTo>
                  <a:pt x="255699" y="121547"/>
                  <a:pt x="273162" y="21534"/>
                  <a:pt x="309674" y="5659"/>
                </a:cubicBezTo>
                <a:cubicBezTo>
                  <a:pt x="346187" y="-10216"/>
                  <a:pt x="417624" y="8834"/>
                  <a:pt x="423974" y="43759"/>
                </a:cubicBezTo>
                <a:cubicBezTo>
                  <a:pt x="430324" y="78684"/>
                  <a:pt x="347774" y="169172"/>
                  <a:pt x="347774" y="215209"/>
                </a:cubicBezTo>
                <a:cubicBezTo>
                  <a:pt x="347774" y="261246"/>
                  <a:pt x="425562" y="291409"/>
                  <a:pt x="423974" y="319984"/>
                </a:cubicBezTo>
                <a:cubicBezTo>
                  <a:pt x="422387" y="348559"/>
                  <a:pt x="369999" y="394596"/>
                  <a:pt x="338249" y="386659"/>
                </a:cubicBezTo>
                <a:cubicBezTo>
                  <a:pt x="306499" y="378722"/>
                  <a:pt x="277924" y="288234"/>
                  <a:pt x="233474" y="272359"/>
                </a:cubicBezTo>
                <a:cubicBezTo>
                  <a:pt x="189024" y="256484"/>
                  <a:pt x="109649" y="318396"/>
                  <a:pt x="71549" y="291409"/>
                </a:cubicBezTo>
                <a:cubicBezTo>
                  <a:pt x="33449" y="264422"/>
                  <a:pt x="-15763" y="139009"/>
                  <a:pt x="4874" y="110434"/>
                </a:cubicBezTo>
                <a:cubicBezTo>
                  <a:pt x="25511" y="81859"/>
                  <a:pt x="154099" y="156471"/>
                  <a:pt x="204899" y="139009"/>
                </a:cubicBezTo>
                <a:close/>
              </a:path>
            </a:pathLst>
          </a:custGeom>
          <a:solidFill>
            <a:schemeClr val="accent4"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grpSp>
        <p:nvGrpSpPr>
          <p:cNvPr id="37" name="Groupe 36">
            <a:extLst>
              <a:ext uri="{FF2B5EF4-FFF2-40B4-BE49-F238E27FC236}">
                <a16:creationId xmlns:a16="http://schemas.microsoft.com/office/drawing/2014/main" id="{CBA193D4-6640-4671-9357-52327F9096E8}"/>
              </a:ext>
            </a:extLst>
          </p:cNvPr>
          <p:cNvGrpSpPr/>
          <p:nvPr/>
        </p:nvGrpSpPr>
        <p:grpSpPr>
          <a:xfrm>
            <a:off x="172996" y="2028408"/>
            <a:ext cx="299805" cy="454442"/>
            <a:chOff x="172996" y="2028408"/>
            <a:chExt cx="299805" cy="454442"/>
          </a:xfrm>
          <a:solidFill>
            <a:srgbClr val="FF0000"/>
          </a:solidFill>
        </p:grpSpPr>
        <p:sp>
          <p:nvSpPr>
            <p:cNvPr id="81" name="Forme libre : forme 80">
              <a:extLst>
                <a:ext uri="{FF2B5EF4-FFF2-40B4-BE49-F238E27FC236}">
                  <a16:creationId xmlns:a16="http://schemas.microsoft.com/office/drawing/2014/main" id="{09B0F94F-FAFA-4C91-9C42-DE12235BC7FE}"/>
                </a:ext>
              </a:extLst>
            </p:cNvPr>
            <p:cNvSpPr/>
            <p:nvPr/>
          </p:nvSpPr>
          <p:spPr>
            <a:xfrm>
              <a:off x="172996" y="2221481"/>
              <a:ext cx="281998" cy="261369"/>
            </a:xfrm>
            <a:custGeom>
              <a:avLst/>
              <a:gdLst>
                <a:gd name="connsiteX0" fmla="*/ 0 w 789298"/>
                <a:gd name="connsiteY0" fmla="*/ 374885 h 699134"/>
                <a:gd name="connsiteX1" fmla="*/ 61808 w 789298"/>
                <a:gd name="connsiteY1" fmla="*/ 436683 h 699134"/>
                <a:gd name="connsiteX2" fmla="*/ 108899 w 789298"/>
                <a:gd name="connsiteY2" fmla="*/ 392087 h 699134"/>
                <a:gd name="connsiteX3" fmla="*/ 108899 w 789298"/>
                <a:gd name="connsiteY3" fmla="*/ 698906 h 699134"/>
                <a:gd name="connsiteX4" fmla="*/ 347024 w 789298"/>
                <a:gd name="connsiteY4" fmla="*/ 699002 h 699134"/>
                <a:gd name="connsiteX5" fmla="*/ 347024 w 789298"/>
                <a:gd name="connsiteY5" fmla="*/ 461172 h 699134"/>
                <a:gd name="connsiteX6" fmla="*/ 442274 w 789298"/>
                <a:gd name="connsiteY6" fmla="*/ 461172 h 699134"/>
                <a:gd name="connsiteX7" fmla="*/ 442274 w 789298"/>
                <a:gd name="connsiteY7" fmla="*/ 699040 h 699134"/>
                <a:gd name="connsiteX8" fmla="*/ 680399 w 789298"/>
                <a:gd name="connsiteY8" fmla="*/ 699135 h 699134"/>
                <a:gd name="connsiteX9" fmla="*/ 680399 w 789298"/>
                <a:gd name="connsiteY9" fmla="*/ 391687 h 699134"/>
                <a:gd name="connsiteX10" fmla="*/ 727729 w 789298"/>
                <a:gd name="connsiteY10" fmla="*/ 436455 h 699134"/>
                <a:gd name="connsiteX11" fmla="*/ 789299 w 789298"/>
                <a:gd name="connsiteY11" fmla="*/ 374894 h 699134"/>
                <a:gd name="connsiteX12" fmla="*/ 394649 w 789298"/>
                <a:gd name="connsiteY12" fmla="*/ 0 h 699134"/>
                <a:gd name="connsiteX13" fmla="*/ 661349 w 789298"/>
                <a:gd name="connsiteY13" fmla="*/ 680085 h 699134"/>
                <a:gd name="connsiteX14" fmla="*/ 461324 w 789298"/>
                <a:gd name="connsiteY14" fmla="*/ 679999 h 699134"/>
                <a:gd name="connsiteX15" fmla="*/ 461324 w 789298"/>
                <a:gd name="connsiteY15" fmla="*/ 442122 h 699134"/>
                <a:gd name="connsiteX16" fmla="*/ 327974 w 789298"/>
                <a:gd name="connsiteY16" fmla="*/ 442122 h 699134"/>
                <a:gd name="connsiteX17" fmla="*/ 327974 w 789298"/>
                <a:gd name="connsiteY17" fmla="*/ 679942 h 699134"/>
                <a:gd name="connsiteX18" fmla="*/ 127949 w 789298"/>
                <a:gd name="connsiteY18" fmla="*/ 679866 h 699134"/>
                <a:gd name="connsiteX19" fmla="*/ 127949 w 789298"/>
                <a:gd name="connsiteY19" fmla="*/ 374047 h 699134"/>
                <a:gd name="connsiteX20" fmla="*/ 394649 w 789298"/>
                <a:gd name="connsiteY20" fmla="*/ 121482 h 699134"/>
                <a:gd name="connsiteX21" fmla="*/ 661349 w 789298"/>
                <a:gd name="connsiteY21" fmla="*/ 373675 h 699134"/>
                <a:gd name="connsiteX22" fmla="*/ 62170 w 789298"/>
                <a:gd name="connsiteY22" fmla="*/ 410108 h 699134"/>
                <a:gd name="connsiteX23" fmla="*/ 27299 w 789298"/>
                <a:gd name="connsiteY23" fmla="*/ 375285 h 699134"/>
                <a:gd name="connsiteX24" fmla="*/ 394649 w 789298"/>
                <a:gd name="connsiteY24" fmla="*/ 26251 h 699134"/>
                <a:gd name="connsiteX25" fmla="*/ 762000 w 789298"/>
                <a:gd name="connsiteY25" fmla="*/ 375285 h 699134"/>
                <a:gd name="connsiteX26" fmla="*/ 727358 w 789298"/>
                <a:gd name="connsiteY26" fmla="*/ 409880 h 699134"/>
                <a:gd name="connsiteX27" fmla="*/ 394649 w 789298"/>
                <a:gd name="connsiteY27" fmla="*/ 95250 h 699134"/>
                <a:gd name="connsiteX0" fmla="*/ 0 w 789299"/>
                <a:gd name="connsiteY0" fmla="*/ 374885 h 699135"/>
                <a:gd name="connsiteX1" fmla="*/ 61808 w 789299"/>
                <a:gd name="connsiteY1" fmla="*/ 436683 h 699135"/>
                <a:gd name="connsiteX2" fmla="*/ 108899 w 789299"/>
                <a:gd name="connsiteY2" fmla="*/ 392087 h 699135"/>
                <a:gd name="connsiteX3" fmla="*/ 108899 w 789299"/>
                <a:gd name="connsiteY3" fmla="*/ 698906 h 699135"/>
                <a:gd name="connsiteX4" fmla="*/ 347024 w 789299"/>
                <a:gd name="connsiteY4" fmla="*/ 699002 h 699135"/>
                <a:gd name="connsiteX5" fmla="*/ 347024 w 789299"/>
                <a:gd name="connsiteY5" fmla="*/ 461172 h 699135"/>
                <a:gd name="connsiteX6" fmla="*/ 442274 w 789299"/>
                <a:gd name="connsiteY6" fmla="*/ 461172 h 699135"/>
                <a:gd name="connsiteX7" fmla="*/ 442274 w 789299"/>
                <a:gd name="connsiteY7" fmla="*/ 699040 h 699135"/>
                <a:gd name="connsiteX8" fmla="*/ 680399 w 789299"/>
                <a:gd name="connsiteY8" fmla="*/ 699135 h 699135"/>
                <a:gd name="connsiteX9" fmla="*/ 680399 w 789299"/>
                <a:gd name="connsiteY9" fmla="*/ 391687 h 699135"/>
                <a:gd name="connsiteX10" fmla="*/ 727729 w 789299"/>
                <a:gd name="connsiteY10" fmla="*/ 436455 h 699135"/>
                <a:gd name="connsiteX11" fmla="*/ 789299 w 789299"/>
                <a:gd name="connsiteY11" fmla="*/ 374894 h 699135"/>
                <a:gd name="connsiteX12" fmla="*/ 394649 w 789299"/>
                <a:gd name="connsiteY12" fmla="*/ 0 h 699135"/>
                <a:gd name="connsiteX13" fmla="*/ 0 w 789299"/>
                <a:gd name="connsiteY13" fmla="*/ 374885 h 699135"/>
                <a:gd name="connsiteX14" fmla="*/ 661349 w 789299"/>
                <a:gd name="connsiteY14" fmla="*/ 680085 h 699135"/>
                <a:gd name="connsiteX15" fmla="*/ 461324 w 789299"/>
                <a:gd name="connsiteY15" fmla="*/ 679999 h 699135"/>
                <a:gd name="connsiteX16" fmla="*/ 461324 w 789299"/>
                <a:gd name="connsiteY16" fmla="*/ 442122 h 699135"/>
                <a:gd name="connsiteX17" fmla="*/ 327974 w 789299"/>
                <a:gd name="connsiteY17" fmla="*/ 679942 h 699135"/>
                <a:gd name="connsiteX18" fmla="*/ 127949 w 789299"/>
                <a:gd name="connsiteY18" fmla="*/ 679866 h 699135"/>
                <a:gd name="connsiteX19" fmla="*/ 127949 w 789299"/>
                <a:gd name="connsiteY19" fmla="*/ 374047 h 699135"/>
                <a:gd name="connsiteX20" fmla="*/ 394649 w 789299"/>
                <a:gd name="connsiteY20" fmla="*/ 121482 h 699135"/>
                <a:gd name="connsiteX21" fmla="*/ 661349 w 789299"/>
                <a:gd name="connsiteY21" fmla="*/ 373675 h 699135"/>
                <a:gd name="connsiteX22" fmla="*/ 661349 w 789299"/>
                <a:gd name="connsiteY22" fmla="*/ 680085 h 699135"/>
                <a:gd name="connsiteX23" fmla="*/ 62170 w 789299"/>
                <a:gd name="connsiteY23" fmla="*/ 410108 h 699135"/>
                <a:gd name="connsiteX24" fmla="*/ 27299 w 789299"/>
                <a:gd name="connsiteY24" fmla="*/ 375285 h 699135"/>
                <a:gd name="connsiteX25" fmla="*/ 394649 w 789299"/>
                <a:gd name="connsiteY25" fmla="*/ 26251 h 699135"/>
                <a:gd name="connsiteX26" fmla="*/ 762000 w 789299"/>
                <a:gd name="connsiteY26" fmla="*/ 375285 h 699135"/>
                <a:gd name="connsiteX27" fmla="*/ 727358 w 789299"/>
                <a:gd name="connsiteY27" fmla="*/ 409880 h 699135"/>
                <a:gd name="connsiteX28" fmla="*/ 394649 w 789299"/>
                <a:gd name="connsiteY28" fmla="*/ 95250 h 699135"/>
                <a:gd name="connsiteX29" fmla="*/ 62170 w 789299"/>
                <a:gd name="connsiteY29" fmla="*/ 410108 h 699135"/>
                <a:gd name="connsiteX0" fmla="*/ 0 w 789299"/>
                <a:gd name="connsiteY0" fmla="*/ 374885 h 699135"/>
                <a:gd name="connsiteX1" fmla="*/ 61808 w 789299"/>
                <a:gd name="connsiteY1" fmla="*/ 436683 h 699135"/>
                <a:gd name="connsiteX2" fmla="*/ 108899 w 789299"/>
                <a:gd name="connsiteY2" fmla="*/ 392087 h 699135"/>
                <a:gd name="connsiteX3" fmla="*/ 108899 w 789299"/>
                <a:gd name="connsiteY3" fmla="*/ 698906 h 699135"/>
                <a:gd name="connsiteX4" fmla="*/ 347024 w 789299"/>
                <a:gd name="connsiteY4" fmla="*/ 699002 h 699135"/>
                <a:gd name="connsiteX5" fmla="*/ 347024 w 789299"/>
                <a:gd name="connsiteY5" fmla="*/ 461172 h 699135"/>
                <a:gd name="connsiteX6" fmla="*/ 442274 w 789299"/>
                <a:gd name="connsiteY6" fmla="*/ 461172 h 699135"/>
                <a:gd name="connsiteX7" fmla="*/ 442274 w 789299"/>
                <a:gd name="connsiteY7" fmla="*/ 699040 h 699135"/>
                <a:gd name="connsiteX8" fmla="*/ 680399 w 789299"/>
                <a:gd name="connsiteY8" fmla="*/ 699135 h 699135"/>
                <a:gd name="connsiteX9" fmla="*/ 680399 w 789299"/>
                <a:gd name="connsiteY9" fmla="*/ 391687 h 699135"/>
                <a:gd name="connsiteX10" fmla="*/ 727729 w 789299"/>
                <a:gd name="connsiteY10" fmla="*/ 436455 h 699135"/>
                <a:gd name="connsiteX11" fmla="*/ 789299 w 789299"/>
                <a:gd name="connsiteY11" fmla="*/ 374894 h 699135"/>
                <a:gd name="connsiteX12" fmla="*/ 394649 w 789299"/>
                <a:gd name="connsiteY12" fmla="*/ 0 h 699135"/>
                <a:gd name="connsiteX13" fmla="*/ 0 w 789299"/>
                <a:gd name="connsiteY13" fmla="*/ 374885 h 699135"/>
                <a:gd name="connsiteX14" fmla="*/ 661349 w 789299"/>
                <a:gd name="connsiteY14" fmla="*/ 680085 h 699135"/>
                <a:gd name="connsiteX15" fmla="*/ 461324 w 789299"/>
                <a:gd name="connsiteY15" fmla="*/ 679999 h 699135"/>
                <a:gd name="connsiteX16" fmla="*/ 327974 w 789299"/>
                <a:gd name="connsiteY16" fmla="*/ 679942 h 699135"/>
                <a:gd name="connsiteX17" fmla="*/ 127949 w 789299"/>
                <a:gd name="connsiteY17" fmla="*/ 679866 h 699135"/>
                <a:gd name="connsiteX18" fmla="*/ 127949 w 789299"/>
                <a:gd name="connsiteY18" fmla="*/ 374047 h 699135"/>
                <a:gd name="connsiteX19" fmla="*/ 394649 w 789299"/>
                <a:gd name="connsiteY19" fmla="*/ 121482 h 699135"/>
                <a:gd name="connsiteX20" fmla="*/ 661349 w 789299"/>
                <a:gd name="connsiteY20" fmla="*/ 373675 h 699135"/>
                <a:gd name="connsiteX21" fmla="*/ 661349 w 789299"/>
                <a:gd name="connsiteY21" fmla="*/ 680085 h 699135"/>
                <a:gd name="connsiteX22" fmla="*/ 62170 w 789299"/>
                <a:gd name="connsiteY22" fmla="*/ 410108 h 699135"/>
                <a:gd name="connsiteX23" fmla="*/ 27299 w 789299"/>
                <a:gd name="connsiteY23" fmla="*/ 375285 h 699135"/>
                <a:gd name="connsiteX24" fmla="*/ 394649 w 789299"/>
                <a:gd name="connsiteY24" fmla="*/ 26251 h 699135"/>
                <a:gd name="connsiteX25" fmla="*/ 762000 w 789299"/>
                <a:gd name="connsiteY25" fmla="*/ 375285 h 699135"/>
                <a:gd name="connsiteX26" fmla="*/ 727358 w 789299"/>
                <a:gd name="connsiteY26" fmla="*/ 409880 h 699135"/>
                <a:gd name="connsiteX27" fmla="*/ 394649 w 789299"/>
                <a:gd name="connsiteY27" fmla="*/ 95250 h 699135"/>
                <a:gd name="connsiteX28" fmla="*/ 62170 w 789299"/>
                <a:gd name="connsiteY28" fmla="*/ 410108 h 699135"/>
                <a:gd name="connsiteX0" fmla="*/ 0 w 789299"/>
                <a:gd name="connsiteY0" fmla="*/ 374885 h 699135"/>
                <a:gd name="connsiteX1" fmla="*/ 61808 w 789299"/>
                <a:gd name="connsiteY1" fmla="*/ 436683 h 699135"/>
                <a:gd name="connsiteX2" fmla="*/ 108899 w 789299"/>
                <a:gd name="connsiteY2" fmla="*/ 392087 h 699135"/>
                <a:gd name="connsiteX3" fmla="*/ 108899 w 789299"/>
                <a:gd name="connsiteY3" fmla="*/ 698906 h 699135"/>
                <a:gd name="connsiteX4" fmla="*/ 347024 w 789299"/>
                <a:gd name="connsiteY4" fmla="*/ 699002 h 699135"/>
                <a:gd name="connsiteX5" fmla="*/ 442274 w 789299"/>
                <a:gd name="connsiteY5" fmla="*/ 461172 h 699135"/>
                <a:gd name="connsiteX6" fmla="*/ 442274 w 789299"/>
                <a:gd name="connsiteY6" fmla="*/ 699040 h 699135"/>
                <a:gd name="connsiteX7" fmla="*/ 680399 w 789299"/>
                <a:gd name="connsiteY7" fmla="*/ 699135 h 699135"/>
                <a:gd name="connsiteX8" fmla="*/ 680399 w 789299"/>
                <a:gd name="connsiteY8" fmla="*/ 391687 h 699135"/>
                <a:gd name="connsiteX9" fmla="*/ 727729 w 789299"/>
                <a:gd name="connsiteY9" fmla="*/ 436455 h 699135"/>
                <a:gd name="connsiteX10" fmla="*/ 789299 w 789299"/>
                <a:gd name="connsiteY10" fmla="*/ 374894 h 699135"/>
                <a:gd name="connsiteX11" fmla="*/ 394649 w 789299"/>
                <a:gd name="connsiteY11" fmla="*/ 0 h 699135"/>
                <a:gd name="connsiteX12" fmla="*/ 0 w 789299"/>
                <a:gd name="connsiteY12" fmla="*/ 374885 h 699135"/>
                <a:gd name="connsiteX13" fmla="*/ 661349 w 789299"/>
                <a:gd name="connsiteY13" fmla="*/ 680085 h 699135"/>
                <a:gd name="connsiteX14" fmla="*/ 461324 w 789299"/>
                <a:gd name="connsiteY14" fmla="*/ 679999 h 699135"/>
                <a:gd name="connsiteX15" fmla="*/ 327974 w 789299"/>
                <a:gd name="connsiteY15" fmla="*/ 679942 h 699135"/>
                <a:gd name="connsiteX16" fmla="*/ 127949 w 789299"/>
                <a:gd name="connsiteY16" fmla="*/ 679866 h 699135"/>
                <a:gd name="connsiteX17" fmla="*/ 127949 w 789299"/>
                <a:gd name="connsiteY17" fmla="*/ 374047 h 699135"/>
                <a:gd name="connsiteX18" fmla="*/ 394649 w 789299"/>
                <a:gd name="connsiteY18" fmla="*/ 121482 h 699135"/>
                <a:gd name="connsiteX19" fmla="*/ 661349 w 789299"/>
                <a:gd name="connsiteY19" fmla="*/ 373675 h 699135"/>
                <a:gd name="connsiteX20" fmla="*/ 661349 w 789299"/>
                <a:gd name="connsiteY20" fmla="*/ 680085 h 699135"/>
                <a:gd name="connsiteX21" fmla="*/ 62170 w 789299"/>
                <a:gd name="connsiteY21" fmla="*/ 410108 h 699135"/>
                <a:gd name="connsiteX22" fmla="*/ 27299 w 789299"/>
                <a:gd name="connsiteY22" fmla="*/ 375285 h 699135"/>
                <a:gd name="connsiteX23" fmla="*/ 394649 w 789299"/>
                <a:gd name="connsiteY23" fmla="*/ 26251 h 699135"/>
                <a:gd name="connsiteX24" fmla="*/ 762000 w 789299"/>
                <a:gd name="connsiteY24" fmla="*/ 375285 h 699135"/>
                <a:gd name="connsiteX25" fmla="*/ 727358 w 789299"/>
                <a:gd name="connsiteY25" fmla="*/ 409880 h 699135"/>
                <a:gd name="connsiteX26" fmla="*/ 394649 w 789299"/>
                <a:gd name="connsiteY26" fmla="*/ 95250 h 699135"/>
                <a:gd name="connsiteX27" fmla="*/ 62170 w 789299"/>
                <a:gd name="connsiteY27" fmla="*/ 410108 h 699135"/>
                <a:gd name="connsiteX0" fmla="*/ 0 w 789299"/>
                <a:gd name="connsiteY0" fmla="*/ 374885 h 699135"/>
                <a:gd name="connsiteX1" fmla="*/ 61808 w 789299"/>
                <a:gd name="connsiteY1" fmla="*/ 436683 h 699135"/>
                <a:gd name="connsiteX2" fmla="*/ 108899 w 789299"/>
                <a:gd name="connsiteY2" fmla="*/ 392087 h 699135"/>
                <a:gd name="connsiteX3" fmla="*/ 108899 w 789299"/>
                <a:gd name="connsiteY3" fmla="*/ 698906 h 699135"/>
                <a:gd name="connsiteX4" fmla="*/ 347024 w 789299"/>
                <a:gd name="connsiteY4" fmla="*/ 699002 h 699135"/>
                <a:gd name="connsiteX5" fmla="*/ 442274 w 789299"/>
                <a:gd name="connsiteY5" fmla="*/ 699040 h 699135"/>
                <a:gd name="connsiteX6" fmla="*/ 680399 w 789299"/>
                <a:gd name="connsiteY6" fmla="*/ 699135 h 699135"/>
                <a:gd name="connsiteX7" fmla="*/ 680399 w 789299"/>
                <a:gd name="connsiteY7" fmla="*/ 391687 h 699135"/>
                <a:gd name="connsiteX8" fmla="*/ 727729 w 789299"/>
                <a:gd name="connsiteY8" fmla="*/ 436455 h 699135"/>
                <a:gd name="connsiteX9" fmla="*/ 789299 w 789299"/>
                <a:gd name="connsiteY9" fmla="*/ 374894 h 699135"/>
                <a:gd name="connsiteX10" fmla="*/ 394649 w 789299"/>
                <a:gd name="connsiteY10" fmla="*/ 0 h 699135"/>
                <a:gd name="connsiteX11" fmla="*/ 0 w 789299"/>
                <a:gd name="connsiteY11" fmla="*/ 374885 h 699135"/>
                <a:gd name="connsiteX12" fmla="*/ 661349 w 789299"/>
                <a:gd name="connsiteY12" fmla="*/ 680085 h 699135"/>
                <a:gd name="connsiteX13" fmla="*/ 461324 w 789299"/>
                <a:gd name="connsiteY13" fmla="*/ 679999 h 699135"/>
                <a:gd name="connsiteX14" fmla="*/ 327974 w 789299"/>
                <a:gd name="connsiteY14" fmla="*/ 679942 h 699135"/>
                <a:gd name="connsiteX15" fmla="*/ 127949 w 789299"/>
                <a:gd name="connsiteY15" fmla="*/ 679866 h 699135"/>
                <a:gd name="connsiteX16" fmla="*/ 127949 w 789299"/>
                <a:gd name="connsiteY16" fmla="*/ 374047 h 699135"/>
                <a:gd name="connsiteX17" fmla="*/ 394649 w 789299"/>
                <a:gd name="connsiteY17" fmla="*/ 121482 h 699135"/>
                <a:gd name="connsiteX18" fmla="*/ 661349 w 789299"/>
                <a:gd name="connsiteY18" fmla="*/ 373675 h 699135"/>
                <a:gd name="connsiteX19" fmla="*/ 661349 w 789299"/>
                <a:gd name="connsiteY19" fmla="*/ 680085 h 699135"/>
                <a:gd name="connsiteX20" fmla="*/ 62170 w 789299"/>
                <a:gd name="connsiteY20" fmla="*/ 410108 h 699135"/>
                <a:gd name="connsiteX21" fmla="*/ 27299 w 789299"/>
                <a:gd name="connsiteY21" fmla="*/ 375285 h 699135"/>
                <a:gd name="connsiteX22" fmla="*/ 394649 w 789299"/>
                <a:gd name="connsiteY22" fmla="*/ 26251 h 699135"/>
                <a:gd name="connsiteX23" fmla="*/ 762000 w 789299"/>
                <a:gd name="connsiteY23" fmla="*/ 375285 h 699135"/>
                <a:gd name="connsiteX24" fmla="*/ 727358 w 789299"/>
                <a:gd name="connsiteY24" fmla="*/ 409880 h 699135"/>
                <a:gd name="connsiteX25" fmla="*/ 394649 w 789299"/>
                <a:gd name="connsiteY25" fmla="*/ 95250 h 699135"/>
                <a:gd name="connsiteX26" fmla="*/ 62170 w 789299"/>
                <a:gd name="connsiteY26" fmla="*/ 410108 h 699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789299" h="699135">
                  <a:moveTo>
                    <a:pt x="0" y="374885"/>
                  </a:moveTo>
                  <a:lnTo>
                    <a:pt x="61808" y="436683"/>
                  </a:lnTo>
                  <a:lnTo>
                    <a:pt x="108899" y="392087"/>
                  </a:lnTo>
                  <a:lnTo>
                    <a:pt x="108899" y="698906"/>
                  </a:lnTo>
                  <a:lnTo>
                    <a:pt x="347024" y="699002"/>
                  </a:lnTo>
                  <a:lnTo>
                    <a:pt x="442274" y="699040"/>
                  </a:lnTo>
                  <a:lnTo>
                    <a:pt x="680399" y="699135"/>
                  </a:lnTo>
                  <a:lnTo>
                    <a:pt x="680399" y="391687"/>
                  </a:lnTo>
                  <a:lnTo>
                    <a:pt x="727729" y="436455"/>
                  </a:lnTo>
                  <a:lnTo>
                    <a:pt x="789299" y="374894"/>
                  </a:lnTo>
                  <a:lnTo>
                    <a:pt x="394649" y="0"/>
                  </a:lnTo>
                  <a:lnTo>
                    <a:pt x="0" y="374885"/>
                  </a:lnTo>
                  <a:close/>
                  <a:moveTo>
                    <a:pt x="661349" y="680085"/>
                  </a:moveTo>
                  <a:lnTo>
                    <a:pt x="461324" y="679999"/>
                  </a:lnTo>
                  <a:lnTo>
                    <a:pt x="327974" y="679942"/>
                  </a:lnTo>
                  <a:lnTo>
                    <a:pt x="127949" y="679866"/>
                  </a:lnTo>
                  <a:lnTo>
                    <a:pt x="127949" y="374047"/>
                  </a:lnTo>
                  <a:lnTo>
                    <a:pt x="394649" y="121482"/>
                  </a:lnTo>
                  <a:lnTo>
                    <a:pt x="661349" y="373675"/>
                  </a:lnTo>
                  <a:lnTo>
                    <a:pt x="661349" y="680085"/>
                  </a:lnTo>
                  <a:close/>
                  <a:moveTo>
                    <a:pt x="62170" y="410108"/>
                  </a:moveTo>
                  <a:lnTo>
                    <a:pt x="27299" y="375285"/>
                  </a:lnTo>
                  <a:lnTo>
                    <a:pt x="394649" y="26251"/>
                  </a:lnTo>
                  <a:lnTo>
                    <a:pt x="762000" y="375285"/>
                  </a:lnTo>
                  <a:lnTo>
                    <a:pt x="727358" y="409880"/>
                  </a:lnTo>
                  <a:lnTo>
                    <a:pt x="394649" y="95250"/>
                  </a:lnTo>
                  <a:lnTo>
                    <a:pt x="62170" y="410108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BE"/>
            </a:p>
          </p:txBody>
        </p:sp>
        <p:pic>
          <p:nvPicPr>
            <p:cNvPr id="28" name="Graphique 27" descr="Main protectrice avec un remplissage uni">
              <a:extLst>
                <a:ext uri="{FF2B5EF4-FFF2-40B4-BE49-F238E27FC236}">
                  <a16:creationId xmlns:a16="http://schemas.microsoft.com/office/drawing/2014/main" id="{1CFF2744-BC76-4AB7-868E-96D8ED74288E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p:blipFill>
          <p:spPr>
            <a:xfrm>
              <a:off x="190803" y="2028408"/>
              <a:ext cx="281998" cy="281998"/>
            </a:xfrm>
            <a:prstGeom prst="rect">
              <a:avLst/>
            </a:prstGeom>
          </p:spPr>
        </p:pic>
      </p:grpSp>
      <p:sp>
        <p:nvSpPr>
          <p:cNvPr id="36" name="Forme libre : forme 35">
            <a:extLst>
              <a:ext uri="{FF2B5EF4-FFF2-40B4-BE49-F238E27FC236}">
                <a16:creationId xmlns:a16="http://schemas.microsoft.com/office/drawing/2014/main" id="{B4AE6CAC-FC1A-4229-A83B-3BEC1C516741}"/>
              </a:ext>
            </a:extLst>
          </p:cNvPr>
          <p:cNvSpPr/>
          <p:nvPr/>
        </p:nvSpPr>
        <p:spPr>
          <a:xfrm>
            <a:off x="5476013" y="660285"/>
            <a:ext cx="2285262" cy="2621853"/>
          </a:xfrm>
          <a:custGeom>
            <a:avLst/>
            <a:gdLst>
              <a:gd name="connsiteX0" fmla="*/ 1148102 w 2289501"/>
              <a:gd name="connsiteY0" fmla="*/ 339840 h 2621853"/>
              <a:gd name="connsiteX1" fmla="*/ 1481477 w 2289501"/>
              <a:gd name="connsiteY1" fmla="*/ 25515 h 2621853"/>
              <a:gd name="connsiteX2" fmla="*/ 1843427 w 2289501"/>
              <a:gd name="connsiteY2" fmla="*/ 92190 h 2621853"/>
              <a:gd name="connsiteX3" fmla="*/ 2214902 w 2289501"/>
              <a:gd name="connsiteY3" fmla="*/ 673215 h 2621853"/>
              <a:gd name="connsiteX4" fmla="*/ 2281577 w 2289501"/>
              <a:gd name="connsiteY4" fmla="*/ 1301865 h 2621853"/>
              <a:gd name="connsiteX5" fmla="*/ 2100602 w 2289501"/>
              <a:gd name="connsiteY5" fmla="*/ 1997190 h 2621853"/>
              <a:gd name="connsiteX6" fmla="*/ 1243352 w 2289501"/>
              <a:gd name="connsiteY6" fmla="*/ 2511540 h 2621853"/>
              <a:gd name="connsiteX7" fmla="*/ 119402 w 2289501"/>
              <a:gd name="connsiteY7" fmla="*/ 2568690 h 2621853"/>
              <a:gd name="connsiteX8" fmla="*/ 109877 w 2289501"/>
              <a:gd name="connsiteY8" fmla="*/ 1882890 h 2621853"/>
              <a:gd name="connsiteX9" fmla="*/ 805202 w 2289501"/>
              <a:gd name="connsiteY9" fmla="*/ 1673340 h 2621853"/>
              <a:gd name="connsiteX10" fmla="*/ 1510052 w 2289501"/>
              <a:gd name="connsiteY10" fmla="*/ 1511415 h 2621853"/>
              <a:gd name="connsiteX11" fmla="*/ 1471952 w 2289501"/>
              <a:gd name="connsiteY11" fmla="*/ 882765 h 2621853"/>
              <a:gd name="connsiteX12" fmla="*/ 1157627 w 2289501"/>
              <a:gd name="connsiteY12" fmla="*/ 463665 h 2621853"/>
              <a:gd name="connsiteX13" fmla="*/ 1148102 w 2289501"/>
              <a:gd name="connsiteY13" fmla="*/ 339840 h 2621853"/>
              <a:gd name="connsiteX0" fmla="*/ 1148102 w 2289501"/>
              <a:gd name="connsiteY0" fmla="*/ 339840 h 2621853"/>
              <a:gd name="connsiteX1" fmla="*/ 1481477 w 2289501"/>
              <a:gd name="connsiteY1" fmla="*/ 25515 h 2621853"/>
              <a:gd name="connsiteX2" fmla="*/ 1843427 w 2289501"/>
              <a:gd name="connsiteY2" fmla="*/ 92190 h 2621853"/>
              <a:gd name="connsiteX3" fmla="*/ 2214902 w 2289501"/>
              <a:gd name="connsiteY3" fmla="*/ 673215 h 2621853"/>
              <a:gd name="connsiteX4" fmla="*/ 2281577 w 2289501"/>
              <a:gd name="connsiteY4" fmla="*/ 1301865 h 2621853"/>
              <a:gd name="connsiteX5" fmla="*/ 2100602 w 2289501"/>
              <a:gd name="connsiteY5" fmla="*/ 1997190 h 2621853"/>
              <a:gd name="connsiteX6" fmla="*/ 1243352 w 2289501"/>
              <a:gd name="connsiteY6" fmla="*/ 2511540 h 2621853"/>
              <a:gd name="connsiteX7" fmla="*/ 119402 w 2289501"/>
              <a:gd name="connsiteY7" fmla="*/ 2568690 h 2621853"/>
              <a:gd name="connsiteX8" fmla="*/ 109877 w 2289501"/>
              <a:gd name="connsiteY8" fmla="*/ 1882890 h 2621853"/>
              <a:gd name="connsiteX9" fmla="*/ 805202 w 2289501"/>
              <a:gd name="connsiteY9" fmla="*/ 1673340 h 2621853"/>
              <a:gd name="connsiteX10" fmla="*/ 1510052 w 2289501"/>
              <a:gd name="connsiteY10" fmla="*/ 1511415 h 2621853"/>
              <a:gd name="connsiteX11" fmla="*/ 995702 w 2289501"/>
              <a:gd name="connsiteY11" fmla="*/ 968490 h 2621853"/>
              <a:gd name="connsiteX12" fmla="*/ 1157627 w 2289501"/>
              <a:gd name="connsiteY12" fmla="*/ 463665 h 2621853"/>
              <a:gd name="connsiteX13" fmla="*/ 1148102 w 2289501"/>
              <a:gd name="connsiteY13" fmla="*/ 339840 h 2621853"/>
              <a:gd name="connsiteX0" fmla="*/ 1148102 w 2289501"/>
              <a:gd name="connsiteY0" fmla="*/ 339840 h 2621853"/>
              <a:gd name="connsiteX1" fmla="*/ 1481477 w 2289501"/>
              <a:gd name="connsiteY1" fmla="*/ 25515 h 2621853"/>
              <a:gd name="connsiteX2" fmla="*/ 1843427 w 2289501"/>
              <a:gd name="connsiteY2" fmla="*/ 92190 h 2621853"/>
              <a:gd name="connsiteX3" fmla="*/ 2214902 w 2289501"/>
              <a:gd name="connsiteY3" fmla="*/ 673215 h 2621853"/>
              <a:gd name="connsiteX4" fmla="*/ 2281577 w 2289501"/>
              <a:gd name="connsiteY4" fmla="*/ 1301865 h 2621853"/>
              <a:gd name="connsiteX5" fmla="*/ 2100602 w 2289501"/>
              <a:gd name="connsiteY5" fmla="*/ 1997190 h 2621853"/>
              <a:gd name="connsiteX6" fmla="*/ 1243352 w 2289501"/>
              <a:gd name="connsiteY6" fmla="*/ 2511540 h 2621853"/>
              <a:gd name="connsiteX7" fmla="*/ 119402 w 2289501"/>
              <a:gd name="connsiteY7" fmla="*/ 2568690 h 2621853"/>
              <a:gd name="connsiteX8" fmla="*/ 109877 w 2289501"/>
              <a:gd name="connsiteY8" fmla="*/ 1882890 h 2621853"/>
              <a:gd name="connsiteX9" fmla="*/ 805202 w 2289501"/>
              <a:gd name="connsiteY9" fmla="*/ 1673340 h 2621853"/>
              <a:gd name="connsiteX10" fmla="*/ 1510052 w 2289501"/>
              <a:gd name="connsiteY10" fmla="*/ 1511415 h 2621853"/>
              <a:gd name="connsiteX11" fmla="*/ 995702 w 2289501"/>
              <a:gd name="connsiteY11" fmla="*/ 968490 h 2621853"/>
              <a:gd name="connsiteX12" fmla="*/ 1148102 w 2289501"/>
              <a:gd name="connsiteY12" fmla="*/ 339840 h 2621853"/>
              <a:gd name="connsiteX0" fmla="*/ 1148102 w 2289501"/>
              <a:gd name="connsiteY0" fmla="*/ 339840 h 2621853"/>
              <a:gd name="connsiteX1" fmla="*/ 1481477 w 2289501"/>
              <a:gd name="connsiteY1" fmla="*/ 25515 h 2621853"/>
              <a:gd name="connsiteX2" fmla="*/ 1843427 w 2289501"/>
              <a:gd name="connsiteY2" fmla="*/ 92190 h 2621853"/>
              <a:gd name="connsiteX3" fmla="*/ 2214902 w 2289501"/>
              <a:gd name="connsiteY3" fmla="*/ 673215 h 2621853"/>
              <a:gd name="connsiteX4" fmla="*/ 2281577 w 2289501"/>
              <a:gd name="connsiteY4" fmla="*/ 1301865 h 2621853"/>
              <a:gd name="connsiteX5" fmla="*/ 2100602 w 2289501"/>
              <a:gd name="connsiteY5" fmla="*/ 1997190 h 2621853"/>
              <a:gd name="connsiteX6" fmla="*/ 1243352 w 2289501"/>
              <a:gd name="connsiteY6" fmla="*/ 2511540 h 2621853"/>
              <a:gd name="connsiteX7" fmla="*/ 119402 w 2289501"/>
              <a:gd name="connsiteY7" fmla="*/ 2568690 h 2621853"/>
              <a:gd name="connsiteX8" fmla="*/ 109877 w 2289501"/>
              <a:gd name="connsiteY8" fmla="*/ 1882890 h 2621853"/>
              <a:gd name="connsiteX9" fmla="*/ 805202 w 2289501"/>
              <a:gd name="connsiteY9" fmla="*/ 1673340 h 2621853"/>
              <a:gd name="connsiteX10" fmla="*/ 1510052 w 2289501"/>
              <a:gd name="connsiteY10" fmla="*/ 1511415 h 2621853"/>
              <a:gd name="connsiteX11" fmla="*/ 1090952 w 2289501"/>
              <a:gd name="connsiteY11" fmla="*/ 1044690 h 2621853"/>
              <a:gd name="connsiteX12" fmla="*/ 1148102 w 2289501"/>
              <a:gd name="connsiteY12" fmla="*/ 339840 h 2621853"/>
              <a:gd name="connsiteX0" fmla="*/ 1148102 w 2289501"/>
              <a:gd name="connsiteY0" fmla="*/ 339840 h 2621853"/>
              <a:gd name="connsiteX1" fmla="*/ 1481477 w 2289501"/>
              <a:gd name="connsiteY1" fmla="*/ 25515 h 2621853"/>
              <a:gd name="connsiteX2" fmla="*/ 1843427 w 2289501"/>
              <a:gd name="connsiteY2" fmla="*/ 92190 h 2621853"/>
              <a:gd name="connsiteX3" fmla="*/ 2214902 w 2289501"/>
              <a:gd name="connsiteY3" fmla="*/ 673215 h 2621853"/>
              <a:gd name="connsiteX4" fmla="*/ 2281577 w 2289501"/>
              <a:gd name="connsiteY4" fmla="*/ 1301865 h 2621853"/>
              <a:gd name="connsiteX5" fmla="*/ 2100602 w 2289501"/>
              <a:gd name="connsiteY5" fmla="*/ 1997190 h 2621853"/>
              <a:gd name="connsiteX6" fmla="*/ 1243352 w 2289501"/>
              <a:gd name="connsiteY6" fmla="*/ 2511540 h 2621853"/>
              <a:gd name="connsiteX7" fmla="*/ 119402 w 2289501"/>
              <a:gd name="connsiteY7" fmla="*/ 2568690 h 2621853"/>
              <a:gd name="connsiteX8" fmla="*/ 109877 w 2289501"/>
              <a:gd name="connsiteY8" fmla="*/ 1882890 h 2621853"/>
              <a:gd name="connsiteX9" fmla="*/ 805202 w 2289501"/>
              <a:gd name="connsiteY9" fmla="*/ 1673340 h 2621853"/>
              <a:gd name="connsiteX10" fmla="*/ 1081427 w 2289501"/>
              <a:gd name="connsiteY10" fmla="*/ 1463790 h 2621853"/>
              <a:gd name="connsiteX11" fmla="*/ 1090952 w 2289501"/>
              <a:gd name="connsiteY11" fmla="*/ 1044690 h 2621853"/>
              <a:gd name="connsiteX12" fmla="*/ 1148102 w 2289501"/>
              <a:gd name="connsiteY12" fmla="*/ 339840 h 2621853"/>
              <a:gd name="connsiteX0" fmla="*/ 1148102 w 2289501"/>
              <a:gd name="connsiteY0" fmla="*/ 339840 h 2621853"/>
              <a:gd name="connsiteX1" fmla="*/ 1481477 w 2289501"/>
              <a:gd name="connsiteY1" fmla="*/ 25515 h 2621853"/>
              <a:gd name="connsiteX2" fmla="*/ 1843427 w 2289501"/>
              <a:gd name="connsiteY2" fmla="*/ 92190 h 2621853"/>
              <a:gd name="connsiteX3" fmla="*/ 2214902 w 2289501"/>
              <a:gd name="connsiteY3" fmla="*/ 673215 h 2621853"/>
              <a:gd name="connsiteX4" fmla="*/ 2281577 w 2289501"/>
              <a:gd name="connsiteY4" fmla="*/ 1301865 h 2621853"/>
              <a:gd name="connsiteX5" fmla="*/ 2100602 w 2289501"/>
              <a:gd name="connsiteY5" fmla="*/ 1997190 h 2621853"/>
              <a:gd name="connsiteX6" fmla="*/ 1243352 w 2289501"/>
              <a:gd name="connsiteY6" fmla="*/ 2511540 h 2621853"/>
              <a:gd name="connsiteX7" fmla="*/ 119402 w 2289501"/>
              <a:gd name="connsiteY7" fmla="*/ 2568690 h 2621853"/>
              <a:gd name="connsiteX8" fmla="*/ 109877 w 2289501"/>
              <a:gd name="connsiteY8" fmla="*/ 1882890 h 2621853"/>
              <a:gd name="connsiteX9" fmla="*/ 805202 w 2289501"/>
              <a:gd name="connsiteY9" fmla="*/ 1673340 h 2621853"/>
              <a:gd name="connsiteX10" fmla="*/ 1119527 w 2289501"/>
              <a:gd name="connsiteY10" fmla="*/ 1330440 h 2621853"/>
              <a:gd name="connsiteX11" fmla="*/ 1090952 w 2289501"/>
              <a:gd name="connsiteY11" fmla="*/ 1044690 h 2621853"/>
              <a:gd name="connsiteX12" fmla="*/ 1148102 w 2289501"/>
              <a:gd name="connsiteY12" fmla="*/ 339840 h 2621853"/>
              <a:gd name="connsiteX0" fmla="*/ 1143863 w 2285262"/>
              <a:gd name="connsiteY0" fmla="*/ 339840 h 2621853"/>
              <a:gd name="connsiteX1" fmla="*/ 1477238 w 2285262"/>
              <a:gd name="connsiteY1" fmla="*/ 25515 h 2621853"/>
              <a:gd name="connsiteX2" fmla="*/ 1839188 w 2285262"/>
              <a:gd name="connsiteY2" fmla="*/ 92190 h 2621853"/>
              <a:gd name="connsiteX3" fmla="*/ 2210663 w 2285262"/>
              <a:gd name="connsiteY3" fmla="*/ 673215 h 2621853"/>
              <a:gd name="connsiteX4" fmla="*/ 2277338 w 2285262"/>
              <a:gd name="connsiteY4" fmla="*/ 1301865 h 2621853"/>
              <a:gd name="connsiteX5" fmla="*/ 2096363 w 2285262"/>
              <a:gd name="connsiteY5" fmla="*/ 1997190 h 2621853"/>
              <a:gd name="connsiteX6" fmla="*/ 1239113 w 2285262"/>
              <a:gd name="connsiteY6" fmla="*/ 2511540 h 2621853"/>
              <a:gd name="connsiteX7" fmla="*/ 115163 w 2285262"/>
              <a:gd name="connsiteY7" fmla="*/ 2568690 h 2621853"/>
              <a:gd name="connsiteX8" fmla="*/ 105638 w 2285262"/>
              <a:gd name="connsiteY8" fmla="*/ 1882890 h 2621853"/>
              <a:gd name="connsiteX9" fmla="*/ 724763 w 2285262"/>
              <a:gd name="connsiteY9" fmla="*/ 1654290 h 2621853"/>
              <a:gd name="connsiteX10" fmla="*/ 1115288 w 2285262"/>
              <a:gd name="connsiteY10" fmla="*/ 1330440 h 2621853"/>
              <a:gd name="connsiteX11" fmla="*/ 1086713 w 2285262"/>
              <a:gd name="connsiteY11" fmla="*/ 1044690 h 2621853"/>
              <a:gd name="connsiteX12" fmla="*/ 1143863 w 2285262"/>
              <a:gd name="connsiteY12" fmla="*/ 339840 h 2621853"/>
              <a:gd name="connsiteX0" fmla="*/ 1143863 w 2285262"/>
              <a:gd name="connsiteY0" fmla="*/ 339840 h 2621853"/>
              <a:gd name="connsiteX1" fmla="*/ 1477238 w 2285262"/>
              <a:gd name="connsiteY1" fmla="*/ 25515 h 2621853"/>
              <a:gd name="connsiteX2" fmla="*/ 1839188 w 2285262"/>
              <a:gd name="connsiteY2" fmla="*/ 92190 h 2621853"/>
              <a:gd name="connsiteX3" fmla="*/ 2210663 w 2285262"/>
              <a:gd name="connsiteY3" fmla="*/ 673215 h 2621853"/>
              <a:gd name="connsiteX4" fmla="*/ 2277338 w 2285262"/>
              <a:gd name="connsiteY4" fmla="*/ 1301865 h 2621853"/>
              <a:gd name="connsiteX5" fmla="*/ 2096363 w 2285262"/>
              <a:gd name="connsiteY5" fmla="*/ 1997190 h 2621853"/>
              <a:gd name="connsiteX6" fmla="*/ 1239113 w 2285262"/>
              <a:gd name="connsiteY6" fmla="*/ 2511540 h 2621853"/>
              <a:gd name="connsiteX7" fmla="*/ 115163 w 2285262"/>
              <a:gd name="connsiteY7" fmla="*/ 2568690 h 2621853"/>
              <a:gd name="connsiteX8" fmla="*/ 105638 w 2285262"/>
              <a:gd name="connsiteY8" fmla="*/ 1882890 h 2621853"/>
              <a:gd name="connsiteX9" fmla="*/ 724763 w 2285262"/>
              <a:gd name="connsiteY9" fmla="*/ 1654290 h 2621853"/>
              <a:gd name="connsiteX10" fmla="*/ 1020038 w 2285262"/>
              <a:gd name="connsiteY10" fmla="*/ 1359015 h 2621853"/>
              <a:gd name="connsiteX11" fmla="*/ 1086713 w 2285262"/>
              <a:gd name="connsiteY11" fmla="*/ 1044690 h 2621853"/>
              <a:gd name="connsiteX12" fmla="*/ 1143863 w 2285262"/>
              <a:gd name="connsiteY12" fmla="*/ 339840 h 26218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2285262" h="2621853">
                <a:moveTo>
                  <a:pt x="1143863" y="339840"/>
                </a:moveTo>
                <a:cubicBezTo>
                  <a:pt x="1208950" y="169978"/>
                  <a:pt x="1361351" y="66790"/>
                  <a:pt x="1477238" y="25515"/>
                </a:cubicBezTo>
                <a:cubicBezTo>
                  <a:pt x="1593125" y="-15760"/>
                  <a:pt x="1716951" y="-15760"/>
                  <a:pt x="1839188" y="92190"/>
                </a:cubicBezTo>
                <a:cubicBezTo>
                  <a:pt x="1961425" y="200140"/>
                  <a:pt x="2137638" y="471603"/>
                  <a:pt x="2210663" y="673215"/>
                </a:cubicBezTo>
                <a:cubicBezTo>
                  <a:pt x="2283688" y="874828"/>
                  <a:pt x="2296388" y="1081203"/>
                  <a:pt x="2277338" y="1301865"/>
                </a:cubicBezTo>
                <a:cubicBezTo>
                  <a:pt x="2258288" y="1522527"/>
                  <a:pt x="2269400" y="1795578"/>
                  <a:pt x="2096363" y="1997190"/>
                </a:cubicBezTo>
                <a:cubicBezTo>
                  <a:pt x="1923326" y="2198802"/>
                  <a:pt x="1569313" y="2416290"/>
                  <a:pt x="1239113" y="2511540"/>
                </a:cubicBezTo>
                <a:cubicBezTo>
                  <a:pt x="908913" y="2606790"/>
                  <a:pt x="304075" y="2673465"/>
                  <a:pt x="115163" y="2568690"/>
                </a:cubicBezTo>
                <a:cubicBezTo>
                  <a:pt x="-73749" y="2463915"/>
                  <a:pt x="4038" y="2035290"/>
                  <a:pt x="105638" y="1882890"/>
                </a:cubicBezTo>
                <a:cubicBezTo>
                  <a:pt x="207238" y="1730490"/>
                  <a:pt x="572363" y="1741603"/>
                  <a:pt x="724763" y="1654290"/>
                </a:cubicBezTo>
                <a:cubicBezTo>
                  <a:pt x="877163" y="1566977"/>
                  <a:pt x="959713" y="1460615"/>
                  <a:pt x="1020038" y="1359015"/>
                </a:cubicBezTo>
                <a:cubicBezTo>
                  <a:pt x="1080363" y="1257415"/>
                  <a:pt x="1145450" y="1219315"/>
                  <a:pt x="1086713" y="1044690"/>
                </a:cubicBezTo>
                <a:cubicBezTo>
                  <a:pt x="1026388" y="849428"/>
                  <a:pt x="1078776" y="509702"/>
                  <a:pt x="1143863" y="339840"/>
                </a:cubicBezTo>
                <a:close/>
              </a:path>
            </a:pathLst>
          </a:custGeom>
          <a:noFill/>
          <a:ln w="19050">
            <a:solidFill>
              <a:srgbClr val="DA2837"/>
            </a:solidFill>
            <a:prstDash val="lg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grpSp>
        <p:nvGrpSpPr>
          <p:cNvPr id="82" name="Groupe 81">
            <a:extLst>
              <a:ext uri="{FF2B5EF4-FFF2-40B4-BE49-F238E27FC236}">
                <a16:creationId xmlns:a16="http://schemas.microsoft.com/office/drawing/2014/main" id="{D269BF3D-4DDC-402C-AEAC-F854541F2D49}"/>
              </a:ext>
            </a:extLst>
          </p:cNvPr>
          <p:cNvGrpSpPr/>
          <p:nvPr/>
        </p:nvGrpSpPr>
        <p:grpSpPr>
          <a:xfrm>
            <a:off x="6693321" y="1856581"/>
            <a:ext cx="545680" cy="796132"/>
            <a:chOff x="172996" y="2028408"/>
            <a:chExt cx="299805" cy="454442"/>
          </a:xfrm>
          <a:solidFill>
            <a:srgbClr val="FF0000"/>
          </a:solidFill>
        </p:grpSpPr>
        <p:sp>
          <p:nvSpPr>
            <p:cNvPr id="85" name="Forme libre : forme 84">
              <a:extLst>
                <a:ext uri="{FF2B5EF4-FFF2-40B4-BE49-F238E27FC236}">
                  <a16:creationId xmlns:a16="http://schemas.microsoft.com/office/drawing/2014/main" id="{45AAE0C4-D677-430D-83C1-F4A563713B86}"/>
                </a:ext>
              </a:extLst>
            </p:cNvPr>
            <p:cNvSpPr/>
            <p:nvPr/>
          </p:nvSpPr>
          <p:spPr>
            <a:xfrm>
              <a:off x="172996" y="2221481"/>
              <a:ext cx="281998" cy="261369"/>
            </a:xfrm>
            <a:custGeom>
              <a:avLst/>
              <a:gdLst>
                <a:gd name="connsiteX0" fmla="*/ 0 w 789298"/>
                <a:gd name="connsiteY0" fmla="*/ 374885 h 699134"/>
                <a:gd name="connsiteX1" fmla="*/ 61808 w 789298"/>
                <a:gd name="connsiteY1" fmla="*/ 436683 h 699134"/>
                <a:gd name="connsiteX2" fmla="*/ 108899 w 789298"/>
                <a:gd name="connsiteY2" fmla="*/ 392087 h 699134"/>
                <a:gd name="connsiteX3" fmla="*/ 108899 w 789298"/>
                <a:gd name="connsiteY3" fmla="*/ 698906 h 699134"/>
                <a:gd name="connsiteX4" fmla="*/ 347024 w 789298"/>
                <a:gd name="connsiteY4" fmla="*/ 699002 h 699134"/>
                <a:gd name="connsiteX5" fmla="*/ 347024 w 789298"/>
                <a:gd name="connsiteY5" fmla="*/ 461172 h 699134"/>
                <a:gd name="connsiteX6" fmla="*/ 442274 w 789298"/>
                <a:gd name="connsiteY6" fmla="*/ 461172 h 699134"/>
                <a:gd name="connsiteX7" fmla="*/ 442274 w 789298"/>
                <a:gd name="connsiteY7" fmla="*/ 699040 h 699134"/>
                <a:gd name="connsiteX8" fmla="*/ 680399 w 789298"/>
                <a:gd name="connsiteY8" fmla="*/ 699135 h 699134"/>
                <a:gd name="connsiteX9" fmla="*/ 680399 w 789298"/>
                <a:gd name="connsiteY9" fmla="*/ 391687 h 699134"/>
                <a:gd name="connsiteX10" fmla="*/ 727729 w 789298"/>
                <a:gd name="connsiteY10" fmla="*/ 436455 h 699134"/>
                <a:gd name="connsiteX11" fmla="*/ 789299 w 789298"/>
                <a:gd name="connsiteY11" fmla="*/ 374894 h 699134"/>
                <a:gd name="connsiteX12" fmla="*/ 394649 w 789298"/>
                <a:gd name="connsiteY12" fmla="*/ 0 h 699134"/>
                <a:gd name="connsiteX13" fmla="*/ 661349 w 789298"/>
                <a:gd name="connsiteY13" fmla="*/ 680085 h 699134"/>
                <a:gd name="connsiteX14" fmla="*/ 461324 w 789298"/>
                <a:gd name="connsiteY14" fmla="*/ 679999 h 699134"/>
                <a:gd name="connsiteX15" fmla="*/ 461324 w 789298"/>
                <a:gd name="connsiteY15" fmla="*/ 442122 h 699134"/>
                <a:gd name="connsiteX16" fmla="*/ 327974 w 789298"/>
                <a:gd name="connsiteY16" fmla="*/ 442122 h 699134"/>
                <a:gd name="connsiteX17" fmla="*/ 327974 w 789298"/>
                <a:gd name="connsiteY17" fmla="*/ 679942 h 699134"/>
                <a:gd name="connsiteX18" fmla="*/ 127949 w 789298"/>
                <a:gd name="connsiteY18" fmla="*/ 679866 h 699134"/>
                <a:gd name="connsiteX19" fmla="*/ 127949 w 789298"/>
                <a:gd name="connsiteY19" fmla="*/ 374047 h 699134"/>
                <a:gd name="connsiteX20" fmla="*/ 394649 w 789298"/>
                <a:gd name="connsiteY20" fmla="*/ 121482 h 699134"/>
                <a:gd name="connsiteX21" fmla="*/ 661349 w 789298"/>
                <a:gd name="connsiteY21" fmla="*/ 373675 h 699134"/>
                <a:gd name="connsiteX22" fmla="*/ 62170 w 789298"/>
                <a:gd name="connsiteY22" fmla="*/ 410108 h 699134"/>
                <a:gd name="connsiteX23" fmla="*/ 27299 w 789298"/>
                <a:gd name="connsiteY23" fmla="*/ 375285 h 699134"/>
                <a:gd name="connsiteX24" fmla="*/ 394649 w 789298"/>
                <a:gd name="connsiteY24" fmla="*/ 26251 h 699134"/>
                <a:gd name="connsiteX25" fmla="*/ 762000 w 789298"/>
                <a:gd name="connsiteY25" fmla="*/ 375285 h 699134"/>
                <a:gd name="connsiteX26" fmla="*/ 727358 w 789298"/>
                <a:gd name="connsiteY26" fmla="*/ 409880 h 699134"/>
                <a:gd name="connsiteX27" fmla="*/ 394649 w 789298"/>
                <a:gd name="connsiteY27" fmla="*/ 95250 h 699134"/>
                <a:gd name="connsiteX0" fmla="*/ 0 w 789299"/>
                <a:gd name="connsiteY0" fmla="*/ 374885 h 699135"/>
                <a:gd name="connsiteX1" fmla="*/ 61808 w 789299"/>
                <a:gd name="connsiteY1" fmla="*/ 436683 h 699135"/>
                <a:gd name="connsiteX2" fmla="*/ 108899 w 789299"/>
                <a:gd name="connsiteY2" fmla="*/ 392087 h 699135"/>
                <a:gd name="connsiteX3" fmla="*/ 108899 w 789299"/>
                <a:gd name="connsiteY3" fmla="*/ 698906 h 699135"/>
                <a:gd name="connsiteX4" fmla="*/ 347024 w 789299"/>
                <a:gd name="connsiteY4" fmla="*/ 699002 h 699135"/>
                <a:gd name="connsiteX5" fmla="*/ 347024 w 789299"/>
                <a:gd name="connsiteY5" fmla="*/ 461172 h 699135"/>
                <a:gd name="connsiteX6" fmla="*/ 442274 w 789299"/>
                <a:gd name="connsiteY6" fmla="*/ 461172 h 699135"/>
                <a:gd name="connsiteX7" fmla="*/ 442274 w 789299"/>
                <a:gd name="connsiteY7" fmla="*/ 699040 h 699135"/>
                <a:gd name="connsiteX8" fmla="*/ 680399 w 789299"/>
                <a:gd name="connsiteY8" fmla="*/ 699135 h 699135"/>
                <a:gd name="connsiteX9" fmla="*/ 680399 w 789299"/>
                <a:gd name="connsiteY9" fmla="*/ 391687 h 699135"/>
                <a:gd name="connsiteX10" fmla="*/ 727729 w 789299"/>
                <a:gd name="connsiteY10" fmla="*/ 436455 h 699135"/>
                <a:gd name="connsiteX11" fmla="*/ 789299 w 789299"/>
                <a:gd name="connsiteY11" fmla="*/ 374894 h 699135"/>
                <a:gd name="connsiteX12" fmla="*/ 394649 w 789299"/>
                <a:gd name="connsiteY12" fmla="*/ 0 h 699135"/>
                <a:gd name="connsiteX13" fmla="*/ 0 w 789299"/>
                <a:gd name="connsiteY13" fmla="*/ 374885 h 699135"/>
                <a:gd name="connsiteX14" fmla="*/ 661349 w 789299"/>
                <a:gd name="connsiteY14" fmla="*/ 680085 h 699135"/>
                <a:gd name="connsiteX15" fmla="*/ 461324 w 789299"/>
                <a:gd name="connsiteY15" fmla="*/ 679999 h 699135"/>
                <a:gd name="connsiteX16" fmla="*/ 461324 w 789299"/>
                <a:gd name="connsiteY16" fmla="*/ 442122 h 699135"/>
                <a:gd name="connsiteX17" fmla="*/ 327974 w 789299"/>
                <a:gd name="connsiteY17" fmla="*/ 679942 h 699135"/>
                <a:gd name="connsiteX18" fmla="*/ 127949 w 789299"/>
                <a:gd name="connsiteY18" fmla="*/ 679866 h 699135"/>
                <a:gd name="connsiteX19" fmla="*/ 127949 w 789299"/>
                <a:gd name="connsiteY19" fmla="*/ 374047 h 699135"/>
                <a:gd name="connsiteX20" fmla="*/ 394649 w 789299"/>
                <a:gd name="connsiteY20" fmla="*/ 121482 h 699135"/>
                <a:gd name="connsiteX21" fmla="*/ 661349 w 789299"/>
                <a:gd name="connsiteY21" fmla="*/ 373675 h 699135"/>
                <a:gd name="connsiteX22" fmla="*/ 661349 w 789299"/>
                <a:gd name="connsiteY22" fmla="*/ 680085 h 699135"/>
                <a:gd name="connsiteX23" fmla="*/ 62170 w 789299"/>
                <a:gd name="connsiteY23" fmla="*/ 410108 h 699135"/>
                <a:gd name="connsiteX24" fmla="*/ 27299 w 789299"/>
                <a:gd name="connsiteY24" fmla="*/ 375285 h 699135"/>
                <a:gd name="connsiteX25" fmla="*/ 394649 w 789299"/>
                <a:gd name="connsiteY25" fmla="*/ 26251 h 699135"/>
                <a:gd name="connsiteX26" fmla="*/ 762000 w 789299"/>
                <a:gd name="connsiteY26" fmla="*/ 375285 h 699135"/>
                <a:gd name="connsiteX27" fmla="*/ 727358 w 789299"/>
                <a:gd name="connsiteY27" fmla="*/ 409880 h 699135"/>
                <a:gd name="connsiteX28" fmla="*/ 394649 w 789299"/>
                <a:gd name="connsiteY28" fmla="*/ 95250 h 699135"/>
                <a:gd name="connsiteX29" fmla="*/ 62170 w 789299"/>
                <a:gd name="connsiteY29" fmla="*/ 410108 h 699135"/>
                <a:gd name="connsiteX0" fmla="*/ 0 w 789299"/>
                <a:gd name="connsiteY0" fmla="*/ 374885 h 699135"/>
                <a:gd name="connsiteX1" fmla="*/ 61808 w 789299"/>
                <a:gd name="connsiteY1" fmla="*/ 436683 h 699135"/>
                <a:gd name="connsiteX2" fmla="*/ 108899 w 789299"/>
                <a:gd name="connsiteY2" fmla="*/ 392087 h 699135"/>
                <a:gd name="connsiteX3" fmla="*/ 108899 w 789299"/>
                <a:gd name="connsiteY3" fmla="*/ 698906 h 699135"/>
                <a:gd name="connsiteX4" fmla="*/ 347024 w 789299"/>
                <a:gd name="connsiteY4" fmla="*/ 699002 h 699135"/>
                <a:gd name="connsiteX5" fmla="*/ 347024 w 789299"/>
                <a:gd name="connsiteY5" fmla="*/ 461172 h 699135"/>
                <a:gd name="connsiteX6" fmla="*/ 442274 w 789299"/>
                <a:gd name="connsiteY6" fmla="*/ 461172 h 699135"/>
                <a:gd name="connsiteX7" fmla="*/ 442274 w 789299"/>
                <a:gd name="connsiteY7" fmla="*/ 699040 h 699135"/>
                <a:gd name="connsiteX8" fmla="*/ 680399 w 789299"/>
                <a:gd name="connsiteY8" fmla="*/ 699135 h 699135"/>
                <a:gd name="connsiteX9" fmla="*/ 680399 w 789299"/>
                <a:gd name="connsiteY9" fmla="*/ 391687 h 699135"/>
                <a:gd name="connsiteX10" fmla="*/ 727729 w 789299"/>
                <a:gd name="connsiteY10" fmla="*/ 436455 h 699135"/>
                <a:gd name="connsiteX11" fmla="*/ 789299 w 789299"/>
                <a:gd name="connsiteY11" fmla="*/ 374894 h 699135"/>
                <a:gd name="connsiteX12" fmla="*/ 394649 w 789299"/>
                <a:gd name="connsiteY12" fmla="*/ 0 h 699135"/>
                <a:gd name="connsiteX13" fmla="*/ 0 w 789299"/>
                <a:gd name="connsiteY13" fmla="*/ 374885 h 699135"/>
                <a:gd name="connsiteX14" fmla="*/ 661349 w 789299"/>
                <a:gd name="connsiteY14" fmla="*/ 680085 h 699135"/>
                <a:gd name="connsiteX15" fmla="*/ 461324 w 789299"/>
                <a:gd name="connsiteY15" fmla="*/ 679999 h 699135"/>
                <a:gd name="connsiteX16" fmla="*/ 327974 w 789299"/>
                <a:gd name="connsiteY16" fmla="*/ 679942 h 699135"/>
                <a:gd name="connsiteX17" fmla="*/ 127949 w 789299"/>
                <a:gd name="connsiteY17" fmla="*/ 679866 h 699135"/>
                <a:gd name="connsiteX18" fmla="*/ 127949 w 789299"/>
                <a:gd name="connsiteY18" fmla="*/ 374047 h 699135"/>
                <a:gd name="connsiteX19" fmla="*/ 394649 w 789299"/>
                <a:gd name="connsiteY19" fmla="*/ 121482 h 699135"/>
                <a:gd name="connsiteX20" fmla="*/ 661349 w 789299"/>
                <a:gd name="connsiteY20" fmla="*/ 373675 h 699135"/>
                <a:gd name="connsiteX21" fmla="*/ 661349 w 789299"/>
                <a:gd name="connsiteY21" fmla="*/ 680085 h 699135"/>
                <a:gd name="connsiteX22" fmla="*/ 62170 w 789299"/>
                <a:gd name="connsiteY22" fmla="*/ 410108 h 699135"/>
                <a:gd name="connsiteX23" fmla="*/ 27299 w 789299"/>
                <a:gd name="connsiteY23" fmla="*/ 375285 h 699135"/>
                <a:gd name="connsiteX24" fmla="*/ 394649 w 789299"/>
                <a:gd name="connsiteY24" fmla="*/ 26251 h 699135"/>
                <a:gd name="connsiteX25" fmla="*/ 762000 w 789299"/>
                <a:gd name="connsiteY25" fmla="*/ 375285 h 699135"/>
                <a:gd name="connsiteX26" fmla="*/ 727358 w 789299"/>
                <a:gd name="connsiteY26" fmla="*/ 409880 h 699135"/>
                <a:gd name="connsiteX27" fmla="*/ 394649 w 789299"/>
                <a:gd name="connsiteY27" fmla="*/ 95250 h 699135"/>
                <a:gd name="connsiteX28" fmla="*/ 62170 w 789299"/>
                <a:gd name="connsiteY28" fmla="*/ 410108 h 699135"/>
                <a:gd name="connsiteX0" fmla="*/ 0 w 789299"/>
                <a:gd name="connsiteY0" fmla="*/ 374885 h 699135"/>
                <a:gd name="connsiteX1" fmla="*/ 61808 w 789299"/>
                <a:gd name="connsiteY1" fmla="*/ 436683 h 699135"/>
                <a:gd name="connsiteX2" fmla="*/ 108899 w 789299"/>
                <a:gd name="connsiteY2" fmla="*/ 392087 h 699135"/>
                <a:gd name="connsiteX3" fmla="*/ 108899 w 789299"/>
                <a:gd name="connsiteY3" fmla="*/ 698906 h 699135"/>
                <a:gd name="connsiteX4" fmla="*/ 347024 w 789299"/>
                <a:gd name="connsiteY4" fmla="*/ 699002 h 699135"/>
                <a:gd name="connsiteX5" fmla="*/ 442274 w 789299"/>
                <a:gd name="connsiteY5" fmla="*/ 461172 h 699135"/>
                <a:gd name="connsiteX6" fmla="*/ 442274 w 789299"/>
                <a:gd name="connsiteY6" fmla="*/ 699040 h 699135"/>
                <a:gd name="connsiteX7" fmla="*/ 680399 w 789299"/>
                <a:gd name="connsiteY7" fmla="*/ 699135 h 699135"/>
                <a:gd name="connsiteX8" fmla="*/ 680399 w 789299"/>
                <a:gd name="connsiteY8" fmla="*/ 391687 h 699135"/>
                <a:gd name="connsiteX9" fmla="*/ 727729 w 789299"/>
                <a:gd name="connsiteY9" fmla="*/ 436455 h 699135"/>
                <a:gd name="connsiteX10" fmla="*/ 789299 w 789299"/>
                <a:gd name="connsiteY10" fmla="*/ 374894 h 699135"/>
                <a:gd name="connsiteX11" fmla="*/ 394649 w 789299"/>
                <a:gd name="connsiteY11" fmla="*/ 0 h 699135"/>
                <a:gd name="connsiteX12" fmla="*/ 0 w 789299"/>
                <a:gd name="connsiteY12" fmla="*/ 374885 h 699135"/>
                <a:gd name="connsiteX13" fmla="*/ 661349 w 789299"/>
                <a:gd name="connsiteY13" fmla="*/ 680085 h 699135"/>
                <a:gd name="connsiteX14" fmla="*/ 461324 w 789299"/>
                <a:gd name="connsiteY14" fmla="*/ 679999 h 699135"/>
                <a:gd name="connsiteX15" fmla="*/ 327974 w 789299"/>
                <a:gd name="connsiteY15" fmla="*/ 679942 h 699135"/>
                <a:gd name="connsiteX16" fmla="*/ 127949 w 789299"/>
                <a:gd name="connsiteY16" fmla="*/ 679866 h 699135"/>
                <a:gd name="connsiteX17" fmla="*/ 127949 w 789299"/>
                <a:gd name="connsiteY17" fmla="*/ 374047 h 699135"/>
                <a:gd name="connsiteX18" fmla="*/ 394649 w 789299"/>
                <a:gd name="connsiteY18" fmla="*/ 121482 h 699135"/>
                <a:gd name="connsiteX19" fmla="*/ 661349 w 789299"/>
                <a:gd name="connsiteY19" fmla="*/ 373675 h 699135"/>
                <a:gd name="connsiteX20" fmla="*/ 661349 w 789299"/>
                <a:gd name="connsiteY20" fmla="*/ 680085 h 699135"/>
                <a:gd name="connsiteX21" fmla="*/ 62170 w 789299"/>
                <a:gd name="connsiteY21" fmla="*/ 410108 h 699135"/>
                <a:gd name="connsiteX22" fmla="*/ 27299 w 789299"/>
                <a:gd name="connsiteY22" fmla="*/ 375285 h 699135"/>
                <a:gd name="connsiteX23" fmla="*/ 394649 w 789299"/>
                <a:gd name="connsiteY23" fmla="*/ 26251 h 699135"/>
                <a:gd name="connsiteX24" fmla="*/ 762000 w 789299"/>
                <a:gd name="connsiteY24" fmla="*/ 375285 h 699135"/>
                <a:gd name="connsiteX25" fmla="*/ 727358 w 789299"/>
                <a:gd name="connsiteY25" fmla="*/ 409880 h 699135"/>
                <a:gd name="connsiteX26" fmla="*/ 394649 w 789299"/>
                <a:gd name="connsiteY26" fmla="*/ 95250 h 699135"/>
                <a:gd name="connsiteX27" fmla="*/ 62170 w 789299"/>
                <a:gd name="connsiteY27" fmla="*/ 410108 h 699135"/>
                <a:gd name="connsiteX0" fmla="*/ 0 w 789299"/>
                <a:gd name="connsiteY0" fmla="*/ 374885 h 699135"/>
                <a:gd name="connsiteX1" fmla="*/ 61808 w 789299"/>
                <a:gd name="connsiteY1" fmla="*/ 436683 h 699135"/>
                <a:gd name="connsiteX2" fmla="*/ 108899 w 789299"/>
                <a:gd name="connsiteY2" fmla="*/ 392087 h 699135"/>
                <a:gd name="connsiteX3" fmla="*/ 108899 w 789299"/>
                <a:gd name="connsiteY3" fmla="*/ 698906 h 699135"/>
                <a:gd name="connsiteX4" fmla="*/ 347024 w 789299"/>
                <a:gd name="connsiteY4" fmla="*/ 699002 h 699135"/>
                <a:gd name="connsiteX5" fmla="*/ 442274 w 789299"/>
                <a:gd name="connsiteY5" fmla="*/ 699040 h 699135"/>
                <a:gd name="connsiteX6" fmla="*/ 680399 w 789299"/>
                <a:gd name="connsiteY6" fmla="*/ 699135 h 699135"/>
                <a:gd name="connsiteX7" fmla="*/ 680399 w 789299"/>
                <a:gd name="connsiteY7" fmla="*/ 391687 h 699135"/>
                <a:gd name="connsiteX8" fmla="*/ 727729 w 789299"/>
                <a:gd name="connsiteY8" fmla="*/ 436455 h 699135"/>
                <a:gd name="connsiteX9" fmla="*/ 789299 w 789299"/>
                <a:gd name="connsiteY9" fmla="*/ 374894 h 699135"/>
                <a:gd name="connsiteX10" fmla="*/ 394649 w 789299"/>
                <a:gd name="connsiteY10" fmla="*/ 0 h 699135"/>
                <a:gd name="connsiteX11" fmla="*/ 0 w 789299"/>
                <a:gd name="connsiteY11" fmla="*/ 374885 h 699135"/>
                <a:gd name="connsiteX12" fmla="*/ 661349 w 789299"/>
                <a:gd name="connsiteY12" fmla="*/ 680085 h 699135"/>
                <a:gd name="connsiteX13" fmla="*/ 461324 w 789299"/>
                <a:gd name="connsiteY13" fmla="*/ 679999 h 699135"/>
                <a:gd name="connsiteX14" fmla="*/ 327974 w 789299"/>
                <a:gd name="connsiteY14" fmla="*/ 679942 h 699135"/>
                <a:gd name="connsiteX15" fmla="*/ 127949 w 789299"/>
                <a:gd name="connsiteY15" fmla="*/ 679866 h 699135"/>
                <a:gd name="connsiteX16" fmla="*/ 127949 w 789299"/>
                <a:gd name="connsiteY16" fmla="*/ 374047 h 699135"/>
                <a:gd name="connsiteX17" fmla="*/ 394649 w 789299"/>
                <a:gd name="connsiteY17" fmla="*/ 121482 h 699135"/>
                <a:gd name="connsiteX18" fmla="*/ 661349 w 789299"/>
                <a:gd name="connsiteY18" fmla="*/ 373675 h 699135"/>
                <a:gd name="connsiteX19" fmla="*/ 661349 w 789299"/>
                <a:gd name="connsiteY19" fmla="*/ 680085 h 699135"/>
                <a:gd name="connsiteX20" fmla="*/ 62170 w 789299"/>
                <a:gd name="connsiteY20" fmla="*/ 410108 h 699135"/>
                <a:gd name="connsiteX21" fmla="*/ 27299 w 789299"/>
                <a:gd name="connsiteY21" fmla="*/ 375285 h 699135"/>
                <a:gd name="connsiteX22" fmla="*/ 394649 w 789299"/>
                <a:gd name="connsiteY22" fmla="*/ 26251 h 699135"/>
                <a:gd name="connsiteX23" fmla="*/ 762000 w 789299"/>
                <a:gd name="connsiteY23" fmla="*/ 375285 h 699135"/>
                <a:gd name="connsiteX24" fmla="*/ 727358 w 789299"/>
                <a:gd name="connsiteY24" fmla="*/ 409880 h 699135"/>
                <a:gd name="connsiteX25" fmla="*/ 394649 w 789299"/>
                <a:gd name="connsiteY25" fmla="*/ 95250 h 699135"/>
                <a:gd name="connsiteX26" fmla="*/ 62170 w 789299"/>
                <a:gd name="connsiteY26" fmla="*/ 410108 h 699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789299" h="699135">
                  <a:moveTo>
                    <a:pt x="0" y="374885"/>
                  </a:moveTo>
                  <a:lnTo>
                    <a:pt x="61808" y="436683"/>
                  </a:lnTo>
                  <a:lnTo>
                    <a:pt x="108899" y="392087"/>
                  </a:lnTo>
                  <a:lnTo>
                    <a:pt x="108899" y="698906"/>
                  </a:lnTo>
                  <a:lnTo>
                    <a:pt x="347024" y="699002"/>
                  </a:lnTo>
                  <a:lnTo>
                    <a:pt x="442274" y="699040"/>
                  </a:lnTo>
                  <a:lnTo>
                    <a:pt x="680399" y="699135"/>
                  </a:lnTo>
                  <a:lnTo>
                    <a:pt x="680399" y="391687"/>
                  </a:lnTo>
                  <a:lnTo>
                    <a:pt x="727729" y="436455"/>
                  </a:lnTo>
                  <a:lnTo>
                    <a:pt x="789299" y="374894"/>
                  </a:lnTo>
                  <a:lnTo>
                    <a:pt x="394649" y="0"/>
                  </a:lnTo>
                  <a:lnTo>
                    <a:pt x="0" y="374885"/>
                  </a:lnTo>
                  <a:close/>
                  <a:moveTo>
                    <a:pt x="661349" y="680085"/>
                  </a:moveTo>
                  <a:lnTo>
                    <a:pt x="461324" y="679999"/>
                  </a:lnTo>
                  <a:lnTo>
                    <a:pt x="327974" y="679942"/>
                  </a:lnTo>
                  <a:lnTo>
                    <a:pt x="127949" y="679866"/>
                  </a:lnTo>
                  <a:lnTo>
                    <a:pt x="127949" y="374047"/>
                  </a:lnTo>
                  <a:lnTo>
                    <a:pt x="394649" y="121482"/>
                  </a:lnTo>
                  <a:lnTo>
                    <a:pt x="661349" y="373675"/>
                  </a:lnTo>
                  <a:lnTo>
                    <a:pt x="661349" y="680085"/>
                  </a:lnTo>
                  <a:close/>
                  <a:moveTo>
                    <a:pt x="62170" y="410108"/>
                  </a:moveTo>
                  <a:lnTo>
                    <a:pt x="27299" y="375285"/>
                  </a:lnTo>
                  <a:lnTo>
                    <a:pt x="394649" y="26251"/>
                  </a:lnTo>
                  <a:lnTo>
                    <a:pt x="762000" y="375285"/>
                  </a:lnTo>
                  <a:lnTo>
                    <a:pt x="727358" y="409880"/>
                  </a:lnTo>
                  <a:lnTo>
                    <a:pt x="394649" y="95250"/>
                  </a:lnTo>
                  <a:lnTo>
                    <a:pt x="62170" y="410108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BE"/>
            </a:p>
          </p:txBody>
        </p:sp>
        <p:pic>
          <p:nvPicPr>
            <p:cNvPr id="88" name="Graphique 87" descr="Main protectrice avec un remplissage uni">
              <a:extLst>
                <a:ext uri="{FF2B5EF4-FFF2-40B4-BE49-F238E27FC236}">
                  <a16:creationId xmlns:a16="http://schemas.microsoft.com/office/drawing/2014/main" id="{C74DDE13-514E-4174-A7F6-E8D47DC0B38D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p:blipFill>
          <p:spPr>
            <a:xfrm>
              <a:off x="190803" y="2028408"/>
              <a:ext cx="281998" cy="281998"/>
            </a:xfrm>
            <a:prstGeom prst="rect">
              <a:avLst/>
            </a:prstGeom>
          </p:spPr>
        </p:pic>
      </p:grpSp>
      <p:sp>
        <p:nvSpPr>
          <p:cNvPr id="90" name="ZoneTexte 89">
            <a:extLst>
              <a:ext uri="{FF2B5EF4-FFF2-40B4-BE49-F238E27FC236}">
                <a16:creationId xmlns:a16="http://schemas.microsoft.com/office/drawing/2014/main" id="{7EB8BC36-736B-4437-990C-A5DD7EC29F91}"/>
              </a:ext>
            </a:extLst>
          </p:cNvPr>
          <p:cNvSpPr txBox="1"/>
          <p:nvPr/>
        </p:nvSpPr>
        <p:spPr>
          <a:xfrm>
            <a:off x="474228" y="2961105"/>
            <a:ext cx="232031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Monuments classés</a:t>
            </a:r>
            <a:endParaRPr lang="fr-BE" sz="1100" dirty="0"/>
          </a:p>
        </p:txBody>
      </p:sp>
      <p:sp>
        <p:nvSpPr>
          <p:cNvPr id="38" name="Étoile : 5 branches 37">
            <a:extLst>
              <a:ext uri="{FF2B5EF4-FFF2-40B4-BE49-F238E27FC236}">
                <a16:creationId xmlns:a16="http://schemas.microsoft.com/office/drawing/2014/main" id="{05BE05F3-FDB5-41A0-AE72-1AB0EF769476}"/>
              </a:ext>
            </a:extLst>
          </p:cNvPr>
          <p:cNvSpPr/>
          <p:nvPr/>
        </p:nvSpPr>
        <p:spPr>
          <a:xfrm>
            <a:off x="231416" y="2958514"/>
            <a:ext cx="190932" cy="196166"/>
          </a:xfrm>
          <a:prstGeom prst="star5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92" name="Étoile : 5 branches 91">
            <a:extLst>
              <a:ext uri="{FF2B5EF4-FFF2-40B4-BE49-F238E27FC236}">
                <a16:creationId xmlns:a16="http://schemas.microsoft.com/office/drawing/2014/main" id="{59581B94-4887-427E-96BA-F081E626844A}"/>
              </a:ext>
            </a:extLst>
          </p:cNvPr>
          <p:cNvSpPr/>
          <p:nvPr/>
        </p:nvSpPr>
        <p:spPr>
          <a:xfrm>
            <a:off x="230266" y="3295683"/>
            <a:ext cx="190932" cy="196166"/>
          </a:xfrm>
          <a:prstGeom prst="star5">
            <a:avLst/>
          </a:prstGeom>
          <a:solidFill>
            <a:schemeClr val="accent5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93" name="ZoneTexte 92">
            <a:extLst>
              <a:ext uri="{FF2B5EF4-FFF2-40B4-BE49-F238E27FC236}">
                <a16:creationId xmlns:a16="http://schemas.microsoft.com/office/drawing/2014/main" id="{86B4C817-8BC9-4761-9364-B93B7C360BC9}"/>
              </a:ext>
            </a:extLst>
          </p:cNvPr>
          <p:cNvSpPr txBox="1"/>
          <p:nvPr/>
        </p:nvSpPr>
        <p:spPr>
          <a:xfrm>
            <a:off x="481942" y="3273915"/>
            <a:ext cx="232031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Monuments exceptionnels</a:t>
            </a:r>
            <a:endParaRPr lang="fr-BE" sz="1100" dirty="0"/>
          </a:p>
        </p:txBody>
      </p:sp>
      <p:sp>
        <p:nvSpPr>
          <p:cNvPr id="94" name="Étoile : 5 branches 93">
            <a:extLst>
              <a:ext uri="{FF2B5EF4-FFF2-40B4-BE49-F238E27FC236}">
                <a16:creationId xmlns:a16="http://schemas.microsoft.com/office/drawing/2014/main" id="{9993A3C2-9DC3-4AED-88FC-159A302AFC08}"/>
              </a:ext>
            </a:extLst>
          </p:cNvPr>
          <p:cNvSpPr/>
          <p:nvPr/>
        </p:nvSpPr>
        <p:spPr>
          <a:xfrm>
            <a:off x="3355514" y="3069491"/>
            <a:ext cx="190932" cy="196166"/>
          </a:xfrm>
          <a:prstGeom prst="star5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95" name="Étoile : 5 branches 94">
            <a:extLst>
              <a:ext uri="{FF2B5EF4-FFF2-40B4-BE49-F238E27FC236}">
                <a16:creationId xmlns:a16="http://schemas.microsoft.com/office/drawing/2014/main" id="{C1B1FEB0-80AE-4E31-A344-5379AABAB424}"/>
              </a:ext>
            </a:extLst>
          </p:cNvPr>
          <p:cNvSpPr/>
          <p:nvPr/>
        </p:nvSpPr>
        <p:spPr>
          <a:xfrm>
            <a:off x="3556338" y="2622058"/>
            <a:ext cx="190932" cy="196166"/>
          </a:xfrm>
          <a:prstGeom prst="star5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96" name="Étoile : 5 branches 95">
            <a:extLst>
              <a:ext uri="{FF2B5EF4-FFF2-40B4-BE49-F238E27FC236}">
                <a16:creationId xmlns:a16="http://schemas.microsoft.com/office/drawing/2014/main" id="{A4D4DEED-45FA-4D9E-A159-22C162E6EB88}"/>
              </a:ext>
            </a:extLst>
          </p:cNvPr>
          <p:cNvSpPr/>
          <p:nvPr/>
        </p:nvSpPr>
        <p:spPr>
          <a:xfrm>
            <a:off x="4130243" y="2518654"/>
            <a:ext cx="190932" cy="196166"/>
          </a:xfrm>
          <a:prstGeom prst="star5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97" name="Étoile : 5 branches 96">
            <a:extLst>
              <a:ext uri="{FF2B5EF4-FFF2-40B4-BE49-F238E27FC236}">
                <a16:creationId xmlns:a16="http://schemas.microsoft.com/office/drawing/2014/main" id="{C9E28B0D-56A0-4757-8835-B1B732A0E3C8}"/>
              </a:ext>
            </a:extLst>
          </p:cNvPr>
          <p:cNvSpPr/>
          <p:nvPr/>
        </p:nvSpPr>
        <p:spPr>
          <a:xfrm>
            <a:off x="4625984" y="1618071"/>
            <a:ext cx="190932" cy="196166"/>
          </a:xfrm>
          <a:prstGeom prst="star5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98" name="Étoile : 5 branches 97">
            <a:extLst>
              <a:ext uri="{FF2B5EF4-FFF2-40B4-BE49-F238E27FC236}">
                <a16:creationId xmlns:a16="http://schemas.microsoft.com/office/drawing/2014/main" id="{A2A303F4-C317-442E-9338-1FFD4E1A965C}"/>
              </a:ext>
            </a:extLst>
          </p:cNvPr>
          <p:cNvSpPr/>
          <p:nvPr/>
        </p:nvSpPr>
        <p:spPr>
          <a:xfrm>
            <a:off x="4012613" y="1346992"/>
            <a:ext cx="190932" cy="196166"/>
          </a:xfrm>
          <a:prstGeom prst="star5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99" name="Étoile : 5 branches 98">
            <a:extLst>
              <a:ext uri="{FF2B5EF4-FFF2-40B4-BE49-F238E27FC236}">
                <a16:creationId xmlns:a16="http://schemas.microsoft.com/office/drawing/2014/main" id="{1289235D-B838-480A-907F-9DE82C2C28C3}"/>
              </a:ext>
            </a:extLst>
          </p:cNvPr>
          <p:cNvSpPr/>
          <p:nvPr/>
        </p:nvSpPr>
        <p:spPr>
          <a:xfrm>
            <a:off x="4130243" y="1073911"/>
            <a:ext cx="190932" cy="196166"/>
          </a:xfrm>
          <a:prstGeom prst="star5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00" name="Étoile : 5 branches 99">
            <a:extLst>
              <a:ext uri="{FF2B5EF4-FFF2-40B4-BE49-F238E27FC236}">
                <a16:creationId xmlns:a16="http://schemas.microsoft.com/office/drawing/2014/main" id="{34E4D344-FDBC-4AEF-80EA-3F94582566E4}"/>
              </a:ext>
            </a:extLst>
          </p:cNvPr>
          <p:cNvSpPr/>
          <p:nvPr/>
        </p:nvSpPr>
        <p:spPr>
          <a:xfrm>
            <a:off x="5206091" y="859746"/>
            <a:ext cx="190932" cy="196166"/>
          </a:xfrm>
          <a:prstGeom prst="star5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02" name="Étoile : 5 branches 101">
            <a:extLst>
              <a:ext uri="{FF2B5EF4-FFF2-40B4-BE49-F238E27FC236}">
                <a16:creationId xmlns:a16="http://schemas.microsoft.com/office/drawing/2014/main" id="{82F5F37A-1207-49D5-AE2E-EC726D9A112F}"/>
              </a:ext>
            </a:extLst>
          </p:cNvPr>
          <p:cNvSpPr/>
          <p:nvPr/>
        </p:nvSpPr>
        <p:spPr>
          <a:xfrm>
            <a:off x="6564141" y="1113912"/>
            <a:ext cx="190932" cy="196166"/>
          </a:xfrm>
          <a:prstGeom prst="star5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03" name="Étoile : 5 branches 102">
            <a:extLst>
              <a:ext uri="{FF2B5EF4-FFF2-40B4-BE49-F238E27FC236}">
                <a16:creationId xmlns:a16="http://schemas.microsoft.com/office/drawing/2014/main" id="{7C9007F3-F17D-4E37-A737-49C25289B106}"/>
              </a:ext>
            </a:extLst>
          </p:cNvPr>
          <p:cNvSpPr/>
          <p:nvPr/>
        </p:nvSpPr>
        <p:spPr>
          <a:xfrm>
            <a:off x="7315828" y="1153080"/>
            <a:ext cx="190932" cy="196166"/>
          </a:xfrm>
          <a:prstGeom prst="star5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04" name="Étoile : 5 branches 103">
            <a:extLst>
              <a:ext uri="{FF2B5EF4-FFF2-40B4-BE49-F238E27FC236}">
                <a16:creationId xmlns:a16="http://schemas.microsoft.com/office/drawing/2014/main" id="{08D350CD-51C6-4B1F-8E50-333863A38845}"/>
              </a:ext>
            </a:extLst>
          </p:cNvPr>
          <p:cNvSpPr/>
          <p:nvPr/>
        </p:nvSpPr>
        <p:spPr>
          <a:xfrm>
            <a:off x="7657571" y="1396756"/>
            <a:ext cx="190932" cy="196166"/>
          </a:xfrm>
          <a:prstGeom prst="star5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05" name="Étoile : 5 branches 104">
            <a:extLst>
              <a:ext uri="{FF2B5EF4-FFF2-40B4-BE49-F238E27FC236}">
                <a16:creationId xmlns:a16="http://schemas.microsoft.com/office/drawing/2014/main" id="{F8FCF5F1-2109-4D13-B826-1C7E4D75525C}"/>
              </a:ext>
            </a:extLst>
          </p:cNvPr>
          <p:cNvSpPr/>
          <p:nvPr/>
        </p:nvSpPr>
        <p:spPr>
          <a:xfrm>
            <a:off x="7561121" y="1029384"/>
            <a:ext cx="190932" cy="196166"/>
          </a:xfrm>
          <a:prstGeom prst="star5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06" name="Étoile : 5 branches 105">
            <a:extLst>
              <a:ext uri="{FF2B5EF4-FFF2-40B4-BE49-F238E27FC236}">
                <a16:creationId xmlns:a16="http://schemas.microsoft.com/office/drawing/2014/main" id="{5E8578E6-0860-46C7-9E1C-833EC61A5510}"/>
              </a:ext>
            </a:extLst>
          </p:cNvPr>
          <p:cNvSpPr/>
          <p:nvPr/>
        </p:nvSpPr>
        <p:spPr>
          <a:xfrm>
            <a:off x="7965564" y="2256050"/>
            <a:ext cx="190932" cy="196166"/>
          </a:xfrm>
          <a:prstGeom prst="star5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07" name="Étoile : 5 branches 106">
            <a:extLst>
              <a:ext uri="{FF2B5EF4-FFF2-40B4-BE49-F238E27FC236}">
                <a16:creationId xmlns:a16="http://schemas.microsoft.com/office/drawing/2014/main" id="{F43CC26C-7233-4C77-8C0A-208610AEEE7D}"/>
              </a:ext>
            </a:extLst>
          </p:cNvPr>
          <p:cNvSpPr/>
          <p:nvPr/>
        </p:nvSpPr>
        <p:spPr>
          <a:xfrm>
            <a:off x="8340983" y="3092696"/>
            <a:ext cx="190932" cy="196166"/>
          </a:xfrm>
          <a:prstGeom prst="star5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08" name="Étoile : 5 branches 107">
            <a:extLst>
              <a:ext uri="{FF2B5EF4-FFF2-40B4-BE49-F238E27FC236}">
                <a16:creationId xmlns:a16="http://schemas.microsoft.com/office/drawing/2014/main" id="{FC0B292E-300A-433E-B113-F358DBD933C3}"/>
              </a:ext>
            </a:extLst>
          </p:cNvPr>
          <p:cNvSpPr/>
          <p:nvPr/>
        </p:nvSpPr>
        <p:spPr>
          <a:xfrm>
            <a:off x="7860623" y="3519211"/>
            <a:ext cx="190932" cy="196166"/>
          </a:xfrm>
          <a:prstGeom prst="star5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09" name="Étoile : 5 branches 108">
            <a:extLst>
              <a:ext uri="{FF2B5EF4-FFF2-40B4-BE49-F238E27FC236}">
                <a16:creationId xmlns:a16="http://schemas.microsoft.com/office/drawing/2014/main" id="{FF46D11D-6ABA-4E00-B297-11B1340454ED}"/>
              </a:ext>
            </a:extLst>
          </p:cNvPr>
          <p:cNvSpPr/>
          <p:nvPr/>
        </p:nvSpPr>
        <p:spPr>
          <a:xfrm>
            <a:off x="6747959" y="3366960"/>
            <a:ext cx="190932" cy="196166"/>
          </a:xfrm>
          <a:prstGeom prst="star5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10" name="Étoile : 5 branches 109">
            <a:extLst>
              <a:ext uri="{FF2B5EF4-FFF2-40B4-BE49-F238E27FC236}">
                <a16:creationId xmlns:a16="http://schemas.microsoft.com/office/drawing/2014/main" id="{0D2C0488-497E-4743-9610-45D7BF30D0FF}"/>
              </a:ext>
            </a:extLst>
          </p:cNvPr>
          <p:cNvSpPr/>
          <p:nvPr/>
        </p:nvSpPr>
        <p:spPr>
          <a:xfrm>
            <a:off x="5886637" y="4381695"/>
            <a:ext cx="190932" cy="196166"/>
          </a:xfrm>
          <a:prstGeom prst="star5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11" name="Étoile : 5 branches 110">
            <a:extLst>
              <a:ext uri="{FF2B5EF4-FFF2-40B4-BE49-F238E27FC236}">
                <a16:creationId xmlns:a16="http://schemas.microsoft.com/office/drawing/2014/main" id="{B348B3AF-5E94-4EFB-8A86-8E1346173AFD}"/>
              </a:ext>
            </a:extLst>
          </p:cNvPr>
          <p:cNvSpPr/>
          <p:nvPr/>
        </p:nvSpPr>
        <p:spPr>
          <a:xfrm>
            <a:off x="5041064" y="5105742"/>
            <a:ext cx="190932" cy="196166"/>
          </a:xfrm>
          <a:prstGeom prst="star5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12" name="Étoile : 5 branches 111">
            <a:extLst>
              <a:ext uri="{FF2B5EF4-FFF2-40B4-BE49-F238E27FC236}">
                <a16:creationId xmlns:a16="http://schemas.microsoft.com/office/drawing/2014/main" id="{C93B7F2C-58D3-4D1C-9EAC-85D7624926EC}"/>
              </a:ext>
            </a:extLst>
          </p:cNvPr>
          <p:cNvSpPr/>
          <p:nvPr/>
        </p:nvSpPr>
        <p:spPr>
          <a:xfrm>
            <a:off x="5416478" y="3444797"/>
            <a:ext cx="190932" cy="196166"/>
          </a:xfrm>
          <a:prstGeom prst="star5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13" name="Étoile : 5 branches 112">
            <a:extLst>
              <a:ext uri="{FF2B5EF4-FFF2-40B4-BE49-F238E27FC236}">
                <a16:creationId xmlns:a16="http://schemas.microsoft.com/office/drawing/2014/main" id="{C57DF5C9-52AF-49D7-8C25-D6AD92764190}"/>
              </a:ext>
            </a:extLst>
          </p:cNvPr>
          <p:cNvSpPr/>
          <p:nvPr/>
        </p:nvSpPr>
        <p:spPr>
          <a:xfrm>
            <a:off x="4707213" y="3302131"/>
            <a:ext cx="190932" cy="196166"/>
          </a:xfrm>
          <a:prstGeom prst="star5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14" name="Étoile : 5 branches 113">
            <a:extLst>
              <a:ext uri="{FF2B5EF4-FFF2-40B4-BE49-F238E27FC236}">
                <a16:creationId xmlns:a16="http://schemas.microsoft.com/office/drawing/2014/main" id="{C90E8EDE-5843-4799-8032-C0F094398F6A}"/>
              </a:ext>
            </a:extLst>
          </p:cNvPr>
          <p:cNvSpPr/>
          <p:nvPr/>
        </p:nvSpPr>
        <p:spPr>
          <a:xfrm>
            <a:off x="5895771" y="3870667"/>
            <a:ext cx="190932" cy="196166"/>
          </a:xfrm>
          <a:prstGeom prst="star5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15" name="Étoile : 5 branches 114">
            <a:extLst>
              <a:ext uri="{FF2B5EF4-FFF2-40B4-BE49-F238E27FC236}">
                <a16:creationId xmlns:a16="http://schemas.microsoft.com/office/drawing/2014/main" id="{FA58A257-AD82-4B91-BF51-172E9BA5485C}"/>
              </a:ext>
            </a:extLst>
          </p:cNvPr>
          <p:cNvSpPr/>
          <p:nvPr/>
        </p:nvSpPr>
        <p:spPr>
          <a:xfrm>
            <a:off x="5400028" y="2522880"/>
            <a:ext cx="190932" cy="196166"/>
          </a:xfrm>
          <a:prstGeom prst="star5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16" name="Étoile : 5 branches 115">
            <a:extLst>
              <a:ext uri="{FF2B5EF4-FFF2-40B4-BE49-F238E27FC236}">
                <a16:creationId xmlns:a16="http://schemas.microsoft.com/office/drawing/2014/main" id="{4BBD8049-0BF8-46EF-8F87-2AC583636CE6}"/>
              </a:ext>
            </a:extLst>
          </p:cNvPr>
          <p:cNvSpPr/>
          <p:nvPr/>
        </p:nvSpPr>
        <p:spPr>
          <a:xfrm>
            <a:off x="5421836" y="2675165"/>
            <a:ext cx="190932" cy="196166"/>
          </a:xfrm>
          <a:prstGeom prst="star5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17" name="Étoile : 5 branches 116">
            <a:extLst>
              <a:ext uri="{FF2B5EF4-FFF2-40B4-BE49-F238E27FC236}">
                <a16:creationId xmlns:a16="http://schemas.microsoft.com/office/drawing/2014/main" id="{680AD666-2488-4699-B6CB-EB0875549B03}"/>
              </a:ext>
            </a:extLst>
          </p:cNvPr>
          <p:cNvSpPr/>
          <p:nvPr/>
        </p:nvSpPr>
        <p:spPr>
          <a:xfrm>
            <a:off x="3829152" y="3268877"/>
            <a:ext cx="190932" cy="196166"/>
          </a:xfrm>
          <a:prstGeom prst="star5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18" name="Étoile : 5 branches 117">
            <a:extLst>
              <a:ext uri="{FF2B5EF4-FFF2-40B4-BE49-F238E27FC236}">
                <a16:creationId xmlns:a16="http://schemas.microsoft.com/office/drawing/2014/main" id="{C649CD48-F2F2-469B-A38C-262C01DAF84B}"/>
              </a:ext>
            </a:extLst>
          </p:cNvPr>
          <p:cNvSpPr/>
          <p:nvPr/>
        </p:nvSpPr>
        <p:spPr>
          <a:xfrm>
            <a:off x="5504084" y="1965955"/>
            <a:ext cx="190932" cy="196166"/>
          </a:xfrm>
          <a:prstGeom prst="star5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19" name="Étoile : 5 branches 118">
            <a:extLst>
              <a:ext uri="{FF2B5EF4-FFF2-40B4-BE49-F238E27FC236}">
                <a16:creationId xmlns:a16="http://schemas.microsoft.com/office/drawing/2014/main" id="{217663D2-EAFA-4EFD-B3EE-B05DE553745A}"/>
              </a:ext>
            </a:extLst>
          </p:cNvPr>
          <p:cNvSpPr/>
          <p:nvPr/>
        </p:nvSpPr>
        <p:spPr>
          <a:xfrm>
            <a:off x="6503126" y="2354133"/>
            <a:ext cx="190932" cy="196166"/>
          </a:xfrm>
          <a:prstGeom prst="star5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20" name="Étoile : 5 branches 119">
            <a:extLst>
              <a:ext uri="{FF2B5EF4-FFF2-40B4-BE49-F238E27FC236}">
                <a16:creationId xmlns:a16="http://schemas.microsoft.com/office/drawing/2014/main" id="{299D46BF-7223-4700-9334-D27FA02A8F04}"/>
              </a:ext>
            </a:extLst>
          </p:cNvPr>
          <p:cNvSpPr/>
          <p:nvPr/>
        </p:nvSpPr>
        <p:spPr>
          <a:xfrm>
            <a:off x="6503126" y="2110105"/>
            <a:ext cx="190932" cy="196166"/>
          </a:xfrm>
          <a:prstGeom prst="star5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21" name="Étoile : 5 branches 120">
            <a:extLst>
              <a:ext uri="{FF2B5EF4-FFF2-40B4-BE49-F238E27FC236}">
                <a16:creationId xmlns:a16="http://schemas.microsoft.com/office/drawing/2014/main" id="{5A95EA81-B1F9-4371-A92D-92EE72CACDEB}"/>
              </a:ext>
            </a:extLst>
          </p:cNvPr>
          <p:cNvSpPr/>
          <p:nvPr/>
        </p:nvSpPr>
        <p:spPr>
          <a:xfrm>
            <a:off x="7204557" y="3870667"/>
            <a:ext cx="190932" cy="196166"/>
          </a:xfrm>
          <a:prstGeom prst="star5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22" name="Étoile : 5 branches 121">
            <a:extLst>
              <a:ext uri="{FF2B5EF4-FFF2-40B4-BE49-F238E27FC236}">
                <a16:creationId xmlns:a16="http://schemas.microsoft.com/office/drawing/2014/main" id="{2F60C8D8-3371-4C15-93A2-C0EE2330D6DD}"/>
              </a:ext>
            </a:extLst>
          </p:cNvPr>
          <p:cNvSpPr/>
          <p:nvPr/>
        </p:nvSpPr>
        <p:spPr>
          <a:xfrm>
            <a:off x="7372090" y="5454947"/>
            <a:ext cx="190932" cy="196166"/>
          </a:xfrm>
          <a:prstGeom prst="star5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23" name="Étoile : 5 branches 122">
            <a:extLst>
              <a:ext uri="{FF2B5EF4-FFF2-40B4-BE49-F238E27FC236}">
                <a16:creationId xmlns:a16="http://schemas.microsoft.com/office/drawing/2014/main" id="{BFD94761-C86A-449A-B82D-F33F9F0D8A7C}"/>
              </a:ext>
            </a:extLst>
          </p:cNvPr>
          <p:cNvSpPr/>
          <p:nvPr/>
        </p:nvSpPr>
        <p:spPr>
          <a:xfrm>
            <a:off x="7669418" y="5461910"/>
            <a:ext cx="190932" cy="196166"/>
          </a:xfrm>
          <a:prstGeom prst="star5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24" name="Étoile : 5 branches 123">
            <a:extLst>
              <a:ext uri="{FF2B5EF4-FFF2-40B4-BE49-F238E27FC236}">
                <a16:creationId xmlns:a16="http://schemas.microsoft.com/office/drawing/2014/main" id="{4716584E-888A-4045-BE03-B11EA35EDA97}"/>
              </a:ext>
            </a:extLst>
          </p:cNvPr>
          <p:cNvSpPr/>
          <p:nvPr/>
        </p:nvSpPr>
        <p:spPr>
          <a:xfrm>
            <a:off x="7897294" y="5886505"/>
            <a:ext cx="190932" cy="196166"/>
          </a:xfrm>
          <a:prstGeom prst="star5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25" name="Étoile : 5 branches 124">
            <a:extLst>
              <a:ext uri="{FF2B5EF4-FFF2-40B4-BE49-F238E27FC236}">
                <a16:creationId xmlns:a16="http://schemas.microsoft.com/office/drawing/2014/main" id="{63A07591-0EE1-49B5-8525-DF2E9DF482D3}"/>
              </a:ext>
            </a:extLst>
          </p:cNvPr>
          <p:cNvSpPr/>
          <p:nvPr/>
        </p:nvSpPr>
        <p:spPr>
          <a:xfrm>
            <a:off x="5420033" y="5793724"/>
            <a:ext cx="190932" cy="196166"/>
          </a:xfrm>
          <a:prstGeom prst="star5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26" name="Étoile : 5 branches 125">
            <a:extLst>
              <a:ext uri="{FF2B5EF4-FFF2-40B4-BE49-F238E27FC236}">
                <a16:creationId xmlns:a16="http://schemas.microsoft.com/office/drawing/2014/main" id="{E322578C-30AA-4F6D-A841-81B6E6CD1258}"/>
              </a:ext>
            </a:extLst>
          </p:cNvPr>
          <p:cNvSpPr/>
          <p:nvPr/>
        </p:nvSpPr>
        <p:spPr>
          <a:xfrm>
            <a:off x="5544598" y="818589"/>
            <a:ext cx="190932" cy="196166"/>
          </a:xfrm>
          <a:prstGeom prst="star5">
            <a:avLst/>
          </a:prstGeom>
          <a:solidFill>
            <a:schemeClr val="accent1">
              <a:lumMod val="75000"/>
            </a:schemeClr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27" name="Étoile : 5 branches 126">
            <a:extLst>
              <a:ext uri="{FF2B5EF4-FFF2-40B4-BE49-F238E27FC236}">
                <a16:creationId xmlns:a16="http://schemas.microsoft.com/office/drawing/2014/main" id="{FF8DD769-A596-472D-9CA2-A7DCEC450ED0}"/>
              </a:ext>
            </a:extLst>
          </p:cNvPr>
          <p:cNvSpPr/>
          <p:nvPr/>
        </p:nvSpPr>
        <p:spPr>
          <a:xfrm>
            <a:off x="7352912" y="580264"/>
            <a:ext cx="190932" cy="196166"/>
          </a:xfrm>
          <a:prstGeom prst="star5">
            <a:avLst/>
          </a:prstGeom>
          <a:solidFill>
            <a:schemeClr val="accent1">
              <a:lumMod val="75000"/>
            </a:schemeClr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28" name="Étoile : 5 branches 127">
            <a:extLst>
              <a:ext uri="{FF2B5EF4-FFF2-40B4-BE49-F238E27FC236}">
                <a16:creationId xmlns:a16="http://schemas.microsoft.com/office/drawing/2014/main" id="{CDB30D44-77A1-4601-9250-7D8B7674E2D4}"/>
              </a:ext>
            </a:extLst>
          </p:cNvPr>
          <p:cNvSpPr/>
          <p:nvPr/>
        </p:nvSpPr>
        <p:spPr>
          <a:xfrm>
            <a:off x="3751477" y="3132869"/>
            <a:ext cx="190932" cy="196166"/>
          </a:xfrm>
          <a:prstGeom prst="star5">
            <a:avLst/>
          </a:prstGeom>
          <a:solidFill>
            <a:schemeClr val="accent1">
              <a:lumMod val="75000"/>
            </a:schemeClr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29" name="Étoile : 5 branches 128">
            <a:extLst>
              <a:ext uri="{FF2B5EF4-FFF2-40B4-BE49-F238E27FC236}">
                <a16:creationId xmlns:a16="http://schemas.microsoft.com/office/drawing/2014/main" id="{D4DE900C-771B-4070-B3F7-578CC2E58786}"/>
              </a:ext>
            </a:extLst>
          </p:cNvPr>
          <p:cNvSpPr/>
          <p:nvPr/>
        </p:nvSpPr>
        <p:spPr>
          <a:xfrm>
            <a:off x="7249213" y="1618237"/>
            <a:ext cx="190932" cy="196166"/>
          </a:xfrm>
          <a:prstGeom prst="star5">
            <a:avLst/>
          </a:prstGeom>
          <a:solidFill>
            <a:schemeClr val="accent1">
              <a:lumMod val="75000"/>
            </a:schemeClr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30" name="Forme libre : forme 129">
            <a:extLst>
              <a:ext uri="{FF2B5EF4-FFF2-40B4-BE49-F238E27FC236}">
                <a16:creationId xmlns:a16="http://schemas.microsoft.com/office/drawing/2014/main" id="{6A27F9EF-E35A-49D6-889F-0821858B70FA}"/>
              </a:ext>
            </a:extLst>
          </p:cNvPr>
          <p:cNvSpPr/>
          <p:nvPr/>
        </p:nvSpPr>
        <p:spPr>
          <a:xfrm>
            <a:off x="203711" y="3674500"/>
            <a:ext cx="235086" cy="196167"/>
          </a:xfrm>
          <a:custGeom>
            <a:avLst/>
            <a:gdLst>
              <a:gd name="connsiteX0" fmla="*/ 204899 w 424322"/>
              <a:gd name="connsiteY0" fmla="*/ 139009 h 387565"/>
              <a:gd name="connsiteX1" fmla="*/ 309674 w 424322"/>
              <a:gd name="connsiteY1" fmla="*/ 5659 h 387565"/>
              <a:gd name="connsiteX2" fmla="*/ 423974 w 424322"/>
              <a:gd name="connsiteY2" fmla="*/ 43759 h 387565"/>
              <a:gd name="connsiteX3" fmla="*/ 347774 w 424322"/>
              <a:gd name="connsiteY3" fmla="*/ 215209 h 387565"/>
              <a:gd name="connsiteX4" fmla="*/ 423974 w 424322"/>
              <a:gd name="connsiteY4" fmla="*/ 319984 h 387565"/>
              <a:gd name="connsiteX5" fmla="*/ 338249 w 424322"/>
              <a:gd name="connsiteY5" fmla="*/ 386659 h 387565"/>
              <a:gd name="connsiteX6" fmla="*/ 233474 w 424322"/>
              <a:gd name="connsiteY6" fmla="*/ 272359 h 387565"/>
              <a:gd name="connsiteX7" fmla="*/ 71549 w 424322"/>
              <a:gd name="connsiteY7" fmla="*/ 291409 h 387565"/>
              <a:gd name="connsiteX8" fmla="*/ 4874 w 424322"/>
              <a:gd name="connsiteY8" fmla="*/ 110434 h 387565"/>
              <a:gd name="connsiteX9" fmla="*/ 204899 w 424322"/>
              <a:gd name="connsiteY9" fmla="*/ 139009 h 3875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24322" h="387565">
                <a:moveTo>
                  <a:pt x="204899" y="139009"/>
                </a:moveTo>
                <a:cubicBezTo>
                  <a:pt x="255699" y="121547"/>
                  <a:pt x="273162" y="21534"/>
                  <a:pt x="309674" y="5659"/>
                </a:cubicBezTo>
                <a:cubicBezTo>
                  <a:pt x="346187" y="-10216"/>
                  <a:pt x="417624" y="8834"/>
                  <a:pt x="423974" y="43759"/>
                </a:cubicBezTo>
                <a:cubicBezTo>
                  <a:pt x="430324" y="78684"/>
                  <a:pt x="347774" y="169172"/>
                  <a:pt x="347774" y="215209"/>
                </a:cubicBezTo>
                <a:cubicBezTo>
                  <a:pt x="347774" y="261246"/>
                  <a:pt x="425562" y="291409"/>
                  <a:pt x="423974" y="319984"/>
                </a:cubicBezTo>
                <a:cubicBezTo>
                  <a:pt x="422387" y="348559"/>
                  <a:pt x="369999" y="394596"/>
                  <a:pt x="338249" y="386659"/>
                </a:cubicBezTo>
                <a:cubicBezTo>
                  <a:pt x="306499" y="378722"/>
                  <a:pt x="277924" y="288234"/>
                  <a:pt x="233474" y="272359"/>
                </a:cubicBezTo>
                <a:cubicBezTo>
                  <a:pt x="189024" y="256484"/>
                  <a:pt x="109649" y="318396"/>
                  <a:pt x="71549" y="291409"/>
                </a:cubicBezTo>
                <a:cubicBezTo>
                  <a:pt x="33449" y="264422"/>
                  <a:pt x="-15763" y="139009"/>
                  <a:pt x="4874" y="110434"/>
                </a:cubicBezTo>
                <a:cubicBezTo>
                  <a:pt x="25511" y="81859"/>
                  <a:pt x="154099" y="156471"/>
                  <a:pt x="204899" y="139009"/>
                </a:cubicBezTo>
                <a:close/>
              </a:path>
            </a:pathLst>
          </a:cu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31" name="ZoneTexte 130">
            <a:extLst>
              <a:ext uri="{FF2B5EF4-FFF2-40B4-BE49-F238E27FC236}">
                <a16:creationId xmlns:a16="http://schemas.microsoft.com/office/drawing/2014/main" id="{F1663D43-F323-4052-950F-D5C537E5FE62}"/>
              </a:ext>
            </a:extLst>
          </p:cNvPr>
          <p:cNvSpPr txBox="1"/>
          <p:nvPr/>
        </p:nvSpPr>
        <p:spPr>
          <a:xfrm>
            <a:off x="484060" y="3617770"/>
            <a:ext cx="232031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Sites classés</a:t>
            </a:r>
            <a:endParaRPr lang="fr-BE" sz="1100" dirty="0"/>
          </a:p>
        </p:txBody>
      </p:sp>
      <p:sp>
        <p:nvSpPr>
          <p:cNvPr id="132" name="ZoneTexte 131">
            <a:extLst>
              <a:ext uri="{FF2B5EF4-FFF2-40B4-BE49-F238E27FC236}">
                <a16:creationId xmlns:a16="http://schemas.microsoft.com/office/drawing/2014/main" id="{F38D57CF-69E4-4D26-99E9-C43123969989}"/>
              </a:ext>
            </a:extLst>
          </p:cNvPr>
          <p:cNvSpPr txBox="1"/>
          <p:nvPr/>
        </p:nvSpPr>
        <p:spPr>
          <a:xfrm>
            <a:off x="493242" y="3968750"/>
            <a:ext cx="232031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Sites exceptionnels</a:t>
            </a:r>
            <a:endParaRPr lang="fr-BE" sz="1100" dirty="0"/>
          </a:p>
        </p:txBody>
      </p:sp>
      <p:sp>
        <p:nvSpPr>
          <p:cNvPr id="133" name="Forme libre : forme 132">
            <a:extLst>
              <a:ext uri="{FF2B5EF4-FFF2-40B4-BE49-F238E27FC236}">
                <a16:creationId xmlns:a16="http://schemas.microsoft.com/office/drawing/2014/main" id="{2C806F69-DA63-417B-8702-3C8493B79E1A}"/>
              </a:ext>
            </a:extLst>
          </p:cNvPr>
          <p:cNvSpPr/>
          <p:nvPr/>
        </p:nvSpPr>
        <p:spPr>
          <a:xfrm>
            <a:off x="213869" y="3987270"/>
            <a:ext cx="235086" cy="196167"/>
          </a:xfrm>
          <a:custGeom>
            <a:avLst/>
            <a:gdLst>
              <a:gd name="connsiteX0" fmla="*/ 204899 w 424322"/>
              <a:gd name="connsiteY0" fmla="*/ 139009 h 387565"/>
              <a:gd name="connsiteX1" fmla="*/ 309674 w 424322"/>
              <a:gd name="connsiteY1" fmla="*/ 5659 h 387565"/>
              <a:gd name="connsiteX2" fmla="*/ 423974 w 424322"/>
              <a:gd name="connsiteY2" fmla="*/ 43759 h 387565"/>
              <a:gd name="connsiteX3" fmla="*/ 347774 w 424322"/>
              <a:gd name="connsiteY3" fmla="*/ 215209 h 387565"/>
              <a:gd name="connsiteX4" fmla="*/ 423974 w 424322"/>
              <a:gd name="connsiteY4" fmla="*/ 319984 h 387565"/>
              <a:gd name="connsiteX5" fmla="*/ 338249 w 424322"/>
              <a:gd name="connsiteY5" fmla="*/ 386659 h 387565"/>
              <a:gd name="connsiteX6" fmla="*/ 233474 w 424322"/>
              <a:gd name="connsiteY6" fmla="*/ 272359 h 387565"/>
              <a:gd name="connsiteX7" fmla="*/ 71549 w 424322"/>
              <a:gd name="connsiteY7" fmla="*/ 291409 h 387565"/>
              <a:gd name="connsiteX8" fmla="*/ 4874 w 424322"/>
              <a:gd name="connsiteY8" fmla="*/ 110434 h 387565"/>
              <a:gd name="connsiteX9" fmla="*/ 204899 w 424322"/>
              <a:gd name="connsiteY9" fmla="*/ 139009 h 3875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24322" h="387565">
                <a:moveTo>
                  <a:pt x="204899" y="139009"/>
                </a:moveTo>
                <a:cubicBezTo>
                  <a:pt x="255699" y="121547"/>
                  <a:pt x="273162" y="21534"/>
                  <a:pt x="309674" y="5659"/>
                </a:cubicBezTo>
                <a:cubicBezTo>
                  <a:pt x="346187" y="-10216"/>
                  <a:pt x="417624" y="8834"/>
                  <a:pt x="423974" y="43759"/>
                </a:cubicBezTo>
                <a:cubicBezTo>
                  <a:pt x="430324" y="78684"/>
                  <a:pt x="347774" y="169172"/>
                  <a:pt x="347774" y="215209"/>
                </a:cubicBezTo>
                <a:cubicBezTo>
                  <a:pt x="347774" y="261246"/>
                  <a:pt x="425562" y="291409"/>
                  <a:pt x="423974" y="319984"/>
                </a:cubicBezTo>
                <a:cubicBezTo>
                  <a:pt x="422387" y="348559"/>
                  <a:pt x="369999" y="394596"/>
                  <a:pt x="338249" y="386659"/>
                </a:cubicBezTo>
                <a:cubicBezTo>
                  <a:pt x="306499" y="378722"/>
                  <a:pt x="277924" y="288234"/>
                  <a:pt x="233474" y="272359"/>
                </a:cubicBezTo>
                <a:cubicBezTo>
                  <a:pt x="189024" y="256484"/>
                  <a:pt x="109649" y="318396"/>
                  <a:pt x="71549" y="291409"/>
                </a:cubicBezTo>
                <a:cubicBezTo>
                  <a:pt x="33449" y="264422"/>
                  <a:pt x="-15763" y="139009"/>
                  <a:pt x="4874" y="110434"/>
                </a:cubicBezTo>
                <a:cubicBezTo>
                  <a:pt x="25511" y="81859"/>
                  <a:pt x="154099" y="156471"/>
                  <a:pt x="204899" y="139009"/>
                </a:cubicBezTo>
                <a:close/>
              </a:path>
            </a:pathLst>
          </a:custGeom>
          <a:solidFill>
            <a:schemeClr val="accent1">
              <a:lumMod val="40000"/>
              <a:lumOff val="60000"/>
            </a:schemeClr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37" name="Étoile : 5 branches 136">
            <a:extLst>
              <a:ext uri="{FF2B5EF4-FFF2-40B4-BE49-F238E27FC236}">
                <a16:creationId xmlns:a16="http://schemas.microsoft.com/office/drawing/2014/main" id="{7083C649-111B-40A9-A3B9-C822746A7452}"/>
              </a:ext>
            </a:extLst>
          </p:cNvPr>
          <p:cNvSpPr/>
          <p:nvPr/>
        </p:nvSpPr>
        <p:spPr>
          <a:xfrm>
            <a:off x="3451669" y="2846481"/>
            <a:ext cx="190932" cy="196166"/>
          </a:xfrm>
          <a:prstGeom prst="star5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43" name="Étoile : 5 branches 142">
            <a:extLst>
              <a:ext uri="{FF2B5EF4-FFF2-40B4-BE49-F238E27FC236}">
                <a16:creationId xmlns:a16="http://schemas.microsoft.com/office/drawing/2014/main" id="{DA15850B-976E-4E16-97B9-91C664295653}"/>
              </a:ext>
            </a:extLst>
          </p:cNvPr>
          <p:cNvSpPr/>
          <p:nvPr/>
        </p:nvSpPr>
        <p:spPr>
          <a:xfrm>
            <a:off x="5794364" y="4607061"/>
            <a:ext cx="190932" cy="196166"/>
          </a:xfrm>
          <a:prstGeom prst="star5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44" name="Étoile : 5 branches 143">
            <a:extLst>
              <a:ext uri="{FF2B5EF4-FFF2-40B4-BE49-F238E27FC236}">
                <a16:creationId xmlns:a16="http://schemas.microsoft.com/office/drawing/2014/main" id="{03A457E8-B9B7-4627-80E3-87FE648EBF3E}"/>
              </a:ext>
            </a:extLst>
          </p:cNvPr>
          <p:cNvSpPr/>
          <p:nvPr/>
        </p:nvSpPr>
        <p:spPr>
          <a:xfrm>
            <a:off x="6046166" y="5013039"/>
            <a:ext cx="190932" cy="196166"/>
          </a:xfrm>
          <a:prstGeom prst="star5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pic>
        <p:nvPicPr>
          <p:cNvPr id="42" name="Image 41">
            <a:extLst>
              <a:ext uri="{FF2B5EF4-FFF2-40B4-BE49-F238E27FC236}">
                <a16:creationId xmlns:a16="http://schemas.microsoft.com/office/drawing/2014/main" id="{AEF4F7B7-25B2-4912-AF51-0E35FA1CA1A1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t="18114"/>
          <a:stretch/>
        </p:blipFill>
        <p:spPr>
          <a:xfrm>
            <a:off x="9165683" y="57787"/>
            <a:ext cx="2962651" cy="1819501"/>
          </a:xfrm>
          <a:prstGeom prst="rect">
            <a:avLst/>
          </a:prstGeom>
        </p:spPr>
      </p:pic>
      <p:sp>
        <p:nvSpPr>
          <p:cNvPr id="166" name="Forme libre : forme 165">
            <a:extLst>
              <a:ext uri="{FF2B5EF4-FFF2-40B4-BE49-F238E27FC236}">
                <a16:creationId xmlns:a16="http://schemas.microsoft.com/office/drawing/2014/main" id="{0029A474-A1C5-41AC-BB88-AD0B1C7D7BD2}"/>
              </a:ext>
            </a:extLst>
          </p:cNvPr>
          <p:cNvSpPr/>
          <p:nvPr/>
        </p:nvSpPr>
        <p:spPr>
          <a:xfrm>
            <a:off x="7373313" y="1158678"/>
            <a:ext cx="1745850" cy="256268"/>
          </a:xfrm>
          <a:custGeom>
            <a:avLst/>
            <a:gdLst>
              <a:gd name="connsiteX0" fmla="*/ 0 w 530942"/>
              <a:gd name="connsiteY0" fmla="*/ 256268 h 256268"/>
              <a:gd name="connsiteX1" fmla="*/ 216310 w 530942"/>
              <a:gd name="connsiteY1" fmla="*/ 39959 h 256268"/>
              <a:gd name="connsiteX2" fmla="*/ 530942 w 530942"/>
              <a:gd name="connsiteY2" fmla="*/ 630 h 2562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30942" h="256268">
                <a:moveTo>
                  <a:pt x="0" y="256268"/>
                </a:moveTo>
                <a:cubicBezTo>
                  <a:pt x="63910" y="169416"/>
                  <a:pt x="127820" y="82565"/>
                  <a:pt x="216310" y="39959"/>
                </a:cubicBezTo>
                <a:cubicBezTo>
                  <a:pt x="304800" y="-2647"/>
                  <a:pt x="417871" y="-1009"/>
                  <a:pt x="530942" y="630"/>
                </a:cubicBezTo>
              </a:path>
            </a:pathLst>
          </a:custGeom>
          <a:noFill/>
          <a:ln w="19050">
            <a:solidFill>
              <a:schemeClr val="tx1"/>
            </a:solidFill>
            <a:tailEnd type="arrow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67" name="Ellipse 166">
            <a:extLst>
              <a:ext uri="{FF2B5EF4-FFF2-40B4-BE49-F238E27FC236}">
                <a16:creationId xmlns:a16="http://schemas.microsoft.com/office/drawing/2014/main" id="{74AAEF80-B451-4FDA-A1F1-29BE74ACC8F9}"/>
              </a:ext>
            </a:extLst>
          </p:cNvPr>
          <p:cNvSpPr/>
          <p:nvPr/>
        </p:nvSpPr>
        <p:spPr>
          <a:xfrm>
            <a:off x="7299349" y="1372106"/>
            <a:ext cx="99760" cy="93297"/>
          </a:xfrm>
          <a:prstGeom prst="ellipse">
            <a:avLst/>
          </a:prstGeom>
          <a:solidFill>
            <a:schemeClr val="tx1"/>
          </a:solidFill>
          <a:ln w="190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pic>
        <p:nvPicPr>
          <p:cNvPr id="50" name="Graphique 49" descr="Architecture avec un remplissage uni">
            <a:extLst>
              <a:ext uri="{FF2B5EF4-FFF2-40B4-BE49-F238E27FC236}">
                <a16:creationId xmlns:a16="http://schemas.microsoft.com/office/drawing/2014/main" id="{0216D9BE-CA54-4982-B27C-E8480FE28457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>
            <a:off x="5942690" y="4661015"/>
            <a:ext cx="393041" cy="393041"/>
          </a:xfrm>
          <a:prstGeom prst="rect">
            <a:avLst/>
          </a:prstGeom>
        </p:spPr>
      </p:pic>
      <p:pic>
        <p:nvPicPr>
          <p:cNvPr id="168" name="Graphique 167" descr="Architecture avec un remplissage uni">
            <a:extLst>
              <a:ext uri="{FF2B5EF4-FFF2-40B4-BE49-F238E27FC236}">
                <a16:creationId xmlns:a16="http://schemas.microsoft.com/office/drawing/2014/main" id="{DA9E3CFC-6106-46C9-8C7A-D0AE3C3706B5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>
            <a:off x="193440" y="4319513"/>
            <a:ext cx="393041" cy="393041"/>
          </a:xfrm>
          <a:prstGeom prst="rect">
            <a:avLst/>
          </a:prstGeom>
        </p:spPr>
      </p:pic>
      <p:pic>
        <p:nvPicPr>
          <p:cNvPr id="52" name="Graphique 51" descr="Marquage contour">
            <a:extLst>
              <a:ext uri="{FF2B5EF4-FFF2-40B4-BE49-F238E27FC236}">
                <a16:creationId xmlns:a16="http://schemas.microsoft.com/office/drawing/2014/main" id="{18F3069D-1A2F-4218-9278-715665DC3685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9"/>
              </a:ext>
            </a:extLst>
          </a:blip>
          <a:stretch>
            <a:fillRect/>
          </a:stretch>
        </p:blipFill>
        <p:spPr>
          <a:xfrm>
            <a:off x="147027" y="4745950"/>
            <a:ext cx="454912" cy="454912"/>
          </a:xfrm>
          <a:prstGeom prst="rect">
            <a:avLst/>
          </a:prstGeom>
        </p:spPr>
      </p:pic>
      <p:sp>
        <p:nvSpPr>
          <p:cNvPr id="169" name="ZoneTexte 168">
            <a:extLst>
              <a:ext uri="{FF2B5EF4-FFF2-40B4-BE49-F238E27FC236}">
                <a16:creationId xmlns:a16="http://schemas.microsoft.com/office/drawing/2014/main" id="{4B481360-9F01-4130-BE00-0DD125A69844}"/>
              </a:ext>
            </a:extLst>
          </p:cNvPr>
          <p:cNvSpPr txBox="1"/>
          <p:nvPr/>
        </p:nvSpPr>
        <p:spPr>
          <a:xfrm>
            <a:off x="549108" y="4801407"/>
            <a:ext cx="2492361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Variation du prix du foncier</a:t>
            </a:r>
            <a:endParaRPr lang="fr-BE" sz="1100" dirty="0"/>
          </a:p>
        </p:txBody>
      </p:sp>
      <p:pic>
        <p:nvPicPr>
          <p:cNvPr id="170" name="Graphique 169" descr="Marquage contour">
            <a:extLst>
              <a:ext uri="{FF2B5EF4-FFF2-40B4-BE49-F238E27FC236}">
                <a16:creationId xmlns:a16="http://schemas.microsoft.com/office/drawing/2014/main" id="{42669F35-A693-4FC4-991D-374DA3B63E5C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9"/>
              </a:ext>
            </a:extLst>
          </a:blip>
          <a:stretch>
            <a:fillRect/>
          </a:stretch>
        </p:blipFill>
        <p:spPr>
          <a:xfrm>
            <a:off x="7863258" y="2644538"/>
            <a:ext cx="414007" cy="414007"/>
          </a:xfrm>
          <a:prstGeom prst="rect">
            <a:avLst/>
          </a:prstGeom>
        </p:spPr>
      </p:pic>
      <p:pic>
        <p:nvPicPr>
          <p:cNvPr id="171" name="Graphique 170" descr="Marquage contour">
            <a:extLst>
              <a:ext uri="{FF2B5EF4-FFF2-40B4-BE49-F238E27FC236}">
                <a16:creationId xmlns:a16="http://schemas.microsoft.com/office/drawing/2014/main" id="{679E7A41-97D4-4B36-A016-8C766B43BEB5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9"/>
              </a:ext>
            </a:extLst>
          </a:blip>
          <a:stretch>
            <a:fillRect/>
          </a:stretch>
        </p:blipFill>
        <p:spPr>
          <a:xfrm>
            <a:off x="6259604" y="4758493"/>
            <a:ext cx="414007" cy="414007"/>
          </a:xfrm>
          <a:prstGeom prst="rect">
            <a:avLst/>
          </a:prstGeom>
        </p:spPr>
      </p:pic>
      <p:pic>
        <p:nvPicPr>
          <p:cNvPr id="172" name="Graphique 171" descr="Marquage contour">
            <a:extLst>
              <a:ext uri="{FF2B5EF4-FFF2-40B4-BE49-F238E27FC236}">
                <a16:creationId xmlns:a16="http://schemas.microsoft.com/office/drawing/2014/main" id="{F1E328CE-0D70-4786-88B6-1EBDCB87DCCB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9"/>
              </a:ext>
            </a:extLst>
          </a:blip>
          <a:stretch>
            <a:fillRect/>
          </a:stretch>
        </p:blipFill>
        <p:spPr>
          <a:xfrm>
            <a:off x="6772442" y="1225870"/>
            <a:ext cx="414007" cy="414007"/>
          </a:xfrm>
          <a:prstGeom prst="rect">
            <a:avLst/>
          </a:prstGeom>
        </p:spPr>
      </p:pic>
      <p:pic>
        <p:nvPicPr>
          <p:cNvPr id="173" name="Graphique 172" descr="Marquage contour">
            <a:extLst>
              <a:ext uri="{FF2B5EF4-FFF2-40B4-BE49-F238E27FC236}">
                <a16:creationId xmlns:a16="http://schemas.microsoft.com/office/drawing/2014/main" id="{E090610A-724C-422E-A4F0-08532CB5A3A3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9"/>
              </a:ext>
            </a:extLst>
          </a:blip>
          <a:stretch>
            <a:fillRect/>
          </a:stretch>
        </p:blipFill>
        <p:spPr>
          <a:xfrm>
            <a:off x="6626434" y="1359548"/>
            <a:ext cx="414007" cy="414007"/>
          </a:xfrm>
          <a:prstGeom prst="rect">
            <a:avLst/>
          </a:prstGeom>
        </p:spPr>
      </p:pic>
      <p:pic>
        <p:nvPicPr>
          <p:cNvPr id="175" name="Graphique 174" descr="Marquage contour">
            <a:extLst>
              <a:ext uri="{FF2B5EF4-FFF2-40B4-BE49-F238E27FC236}">
                <a16:creationId xmlns:a16="http://schemas.microsoft.com/office/drawing/2014/main" id="{92CEA7E9-90B9-4C18-8B28-1E09ABB0778B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9"/>
              </a:ext>
            </a:extLst>
          </a:blip>
          <a:stretch>
            <a:fillRect/>
          </a:stretch>
        </p:blipFill>
        <p:spPr>
          <a:xfrm>
            <a:off x="5211004" y="1395669"/>
            <a:ext cx="414007" cy="414007"/>
          </a:xfrm>
          <a:prstGeom prst="rect">
            <a:avLst/>
          </a:prstGeom>
        </p:spPr>
      </p:pic>
      <p:pic>
        <p:nvPicPr>
          <p:cNvPr id="176" name="Graphique 175" descr="Marquage contour">
            <a:extLst>
              <a:ext uri="{FF2B5EF4-FFF2-40B4-BE49-F238E27FC236}">
                <a16:creationId xmlns:a16="http://schemas.microsoft.com/office/drawing/2014/main" id="{DE5B00DF-250A-47C2-A5F9-D4142715A517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9"/>
              </a:ext>
            </a:extLst>
          </a:blip>
          <a:stretch>
            <a:fillRect/>
          </a:stretch>
        </p:blipFill>
        <p:spPr>
          <a:xfrm>
            <a:off x="5064996" y="1529347"/>
            <a:ext cx="414007" cy="414007"/>
          </a:xfrm>
          <a:prstGeom prst="rect">
            <a:avLst/>
          </a:prstGeom>
        </p:spPr>
      </p:pic>
      <p:pic>
        <p:nvPicPr>
          <p:cNvPr id="177" name="Graphique 176" descr="Marquage contour">
            <a:extLst>
              <a:ext uri="{FF2B5EF4-FFF2-40B4-BE49-F238E27FC236}">
                <a16:creationId xmlns:a16="http://schemas.microsoft.com/office/drawing/2014/main" id="{976B12A9-2068-4CFD-AAA2-ED38A0A8E10F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9"/>
              </a:ext>
            </a:extLst>
          </a:blip>
          <a:stretch>
            <a:fillRect/>
          </a:stretch>
        </p:blipFill>
        <p:spPr>
          <a:xfrm>
            <a:off x="6317339" y="3224105"/>
            <a:ext cx="414007" cy="414007"/>
          </a:xfrm>
          <a:prstGeom prst="rect">
            <a:avLst/>
          </a:prstGeom>
        </p:spPr>
      </p:pic>
      <p:pic>
        <p:nvPicPr>
          <p:cNvPr id="178" name="Graphique 177" descr="Marquage contour">
            <a:extLst>
              <a:ext uri="{FF2B5EF4-FFF2-40B4-BE49-F238E27FC236}">
                <a16:creationId xmlns:a16="http://schemas.microsoft.com/office/drawing/2014/main" id="{2BB93DCE-AC4E-4055-AD95-E4AFA4B95EB4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9"/>
              </a:ext>
            </a:extLst>
          </a:blip>
          <a:stretch>
            <a:fillRect/>
          </a:stretch>
        </p:blipFill>
        <p:spPr>
          <a:xfrm>
            <a:off x="6171331" y="3357783"/>
            <a:ext cx="414007" cy="414007"/>
          </a:xfrm>
          <a:prstGeom prst="rect">
            <a:avLst/>
          </a:prstGeom>
        </p:spPr>
      </p:pic>
      <p:pic>
        <p:nvPicPr>
          <p:cNvPr id="179" name="Graphique 178" descr="Marquage contour">
            <a:extLst>
              <a:ext uri="{FF2B5EF4-FFF2-40B4-BE49-F238E27FC236}">
                <a16:creationId xmlns:a16="http://schemas.microsoft.com/office/drawing/2014/main" id="{CF86E8EA-E73C-47EE-8441-9E1B68B6ACE0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9"/>
              </a:ext>
            </a:extLst>
          </a:blip>
          <a:stretch>
            <a:fillRect/>
          </a:stretch>
        </p:blipFill>
        <p:spPr>
          <a:xfrm>
            <a:off x="3650205" y="2023738"/>
            <a:ext cx="414007" cy="414007"/>
          </a:xfrm>
          <a:prstGeom prst="rect">
            <a:avLst/>
          </a:prstGeom>
        </p:spPr>
      </p:pic>
      <p:pic>
        <p:nvPicPr>
          <p:cNvPr id="180" name="Graphique 179" descr="Marquage contour">
            <a:extLst>
              <a:ext uri="{FF2B5EF4-FFF2-40B4-BE49-F238E27FC236}">
                <a16:creationId xmlns:a16="http://schemas.microsoft.com/office/drawing/2014/main" id="{685538FC-189E-4723-9D12-55FC8C3BFDBE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9"/>
              </a:ext>
            </a:extLst>
          </a:blip>
          <a:stretch>
            <a:fillRect/>
          </a:stretch>
        </p:blipFill>
        <p:spPr>
          <a:xfrm>
            <a:off x="3504197" y="2157416"/>
            <a:ext cx="414007" cy="414007"/>
          </a:xfrm>
          <a:prstGeom prst="rect">
            <a:avLst/>
          </a:prstGeom>
        </p:spPr>
      </p:pic>
      <p:pic>
        <p:nvPicPr>
          <p:cNvPr id="181" name="Graphique 180" descr="Marquage contour">
            <a:extLst>
              <a:ext uri="{FF2B5EF4-FFF2-40B4-BE49-F238E27FC236}">
                <a16:creationId xmlns:a16="http://schemas.microsoft.com/office/drawing/2014/main" id="{8A84F8A1-FD7B-4448-9F5A-DD298B9DC9B4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9"/>
              </a:ext>
            </a:extLst>
          </a:blip>
          <a:stretch>
            <a:fillRect/>
          </a:stretch>
        </p:blipFill>
        <p:spPr>
          <a:xfrm>
            <a:off x="3359813" y="2281222"/>
            <a:ext cx="414007" cy="414007"/>
          </a:xfrm>
          <a:prstGeom prst="rect">
            <a:avLst/>
          </a:prstGeom>
        </p:spPr>
      </p:pic>
      <p:sp>
        <p:nvSpPr>
          <p:cNvPr id="174" name="Rectangle : coins arrondis 173">
            <a:extLst>
              <a:ext uri="{FF2B5EF4-FFF2-40B4-BE49-F238E27FC236}">
                <a16:creationId xmlns:a16="http://schemas.microsoft.com/office/drawing/2014/main" id="{5ABDDC23-E024-4040-9653-2AEEDE17AE83}"/>
              </a:ext>
            </a:extLst>
          </p:cNvPr>
          <p:cNvSpPr/>
          <p:nvPr/>
        </p:nvSpPr>
        <p:spPr>
          <a:xfrm>
            <a:off x="10263690" y="4035241"/>
            <a:ext cx="1775286" cy="2673875"/>
          </a:xfrm>
          <a:prstGeom prst="roundRect">
            <a:avLst>
              <a:gd name="adj" fmla="val 7640"/>
            </a:avLst>
          </a:prstGeom>
          <a:noFill/>
          <a:ln w="22225">
            <a:solidFill>
              <a:schemeClr val="tx1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82" name="ZoneTexte 181">
            <a:extLst>
              <a:ext uri="{FF2B5EF4-FFF2-40B4-BE49-F238E27FC236}">
                <a16:creationId xmlns:a16="http://schemas.microsoft.com/office/drawing/2014/main" id="{DDD4DE15-0B4F-48AD-B5F8-053C7CB63D4C}"/>
              </a:ext>
            </a:extLst>
          </p:cNvPr>
          <p:cNvSpPr txBox="1"/>
          <p:nvPr/>
        </p:nvSpPr>
        <p:spPr>
          <a:xfrm>
            <a:off x="10280012" y="3998900"/>
            <a:ext cx="1742360" cy="246221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100" b="1" dirty="0"/>
              <a:t>Quelques chiffres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fr-FR" sz="1100" dirty="0"/>
              <a:t>Réserves foncières: 1.320 ha (64 ha soumis aux aléas d’inondation) = 24.000 habitants potentiels (actu : 49.000). 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fr-FR" sz="1100" dirty="0"/>
              <a:t>RF: Taux de 31% (Ciney) à 47% (</a:t>
            </a:r>
            <a:r>
              <a:rPr lang="fr-FR" sz="1100" dirty="0" err="1"/>
              <a:t>Havelange</a:t>
            </a:r>
            <a:r>
              <a:rPr lang="fr-FR" sz="1100" dirty="0"/>
              <a:t>), 32% en P de Namur (/ZU).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fr-BE" sz="1100" dirty="0"/>
              <a:t>49 monuments et 44 sites </a:t>
            </a:r>
            <a:r>
              <a:rPr lang="fr-BE" sz="1100" dirty="0" err="1"/>
              <a:t>classés</a:t>
            </a:r>
            <a:endParaRPr lang="fr-BE" sz="1100" dirty="0"/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fr-BE" sz="1100" dirty="0"/>
              <a:t>4 monuments et 1 site exceptionnels</a:t>
            </a:r>
          </a:p>
        </p:txBody>
      </p:sp>
      <p:sp>
        <p:nvSpPr>
          <p:cNvPr id="183" name="ZoneTexte 182">
            <a:extLst>
              <a:ext uri="{FF2B5EF4-FFF2-40B4-BE49-F238E27FC236}">
                <a16:creationId xmlns:a16="http://schemas.microsoft.com/office/drawing/2014/main" id="{5F946CE3-37EC-4C22-87AA-06295D70DCC8}"/>
              </a:ext>
            </a:extLst>
          </p:cNvPr>
          <p:cNvSpPr txBox="1"/>
          <p:nvPr/>
        </p:nvSpPr>
        <p:spPr>
          <a:xfrm>
            <a:off x="518118" y="4315063"/>
            <a:ext cx="2492361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Faible réserve foncière en zone d’habitat à Ciney-Centre</a:t>
            </a:r>
            <a:endParaRPr lang="fr-BE" sz="1100" dirty="0"/>
          </a:p>
        </p:txBody>
      </p:sp>
      <p:pic>
        <p:nvPicPr>
          <p:cNvPr id="187" name="Image 186">
            <a:extLst>
              <a:ext uri="{FF2B5EF4-FFF2-40B4-BE49-F238E27FC236}">
                <a16:creationId xmlns:a16="http://schemas.microsoft.com/office/drawing/2014/main" id="{555CD287-68B1-4A18-8613-25763D4CC7C6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10128605" y="2086838"/>
            <a:ext cx="1869573" cy="1755401"/>
          </a:xfrm>
          <a:prstGeom prst="rect">
            <a:avLst/>
          </a:prstGeom>
        </p:spPr>
      </p:pic>
      <p:sp>
        <p:nvSpPr>
          <p:cNvPr id="188" name="Rectangle : coins arrondis 187">
            <a:extLst>
              <a:ext uri="{FF2B5EF4-FFF2-40B4-BE49-F238E27FC236}">
                <a16:creationId xmlns:a16="http://schemas.microsoft.com/office/drawing/2014/main" id="{3C13764F-5D26-4CE2-BB71-A515320AAAA7}"/>
              </a:ext>
            </a:extLst>
          </p:cNvPr>
          <p:cNvSpPr/>
          <p:nvPr/>
        </p:nvSpPr>
        <p:spPr>
          <a:xfrm>
            <a:off x="10122670" y="2463226"/>
            <a:ext cx="1869573" cy="184862"/>
          </a:xfrm>
          <a:prstGeom prst="roundRect">
            <a:avLst/>
          </a:prstGeom>
          <a:noFill/>
          <a:ln w="381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89" name="Rectangle : coins arrondis 188">
            <a:extLst>
              <a:ext uri="{FF2B5EF4-FFF2-40B4-BE49-F238E27FC236}">
                <a16:creationId xmlns:a16="http://schemas.microsoft.com/office/drawing/2014/main" id="{9A146F82-1ABE-4C44-8D62-0577A4982A9D}"/>
              </a:ext>
            </a:extLst>
          </p:cNvPr>
          <p:cNvSpPr/>
          <p:nvPr/>
        </p:nvSpPr>
        <p:spPr>
          <a:xfrm>
            <a:off x="10129266" y="3432574"/>
            <a:ext cx="1869573" cy="184862"/>
          </a:xfrm>
          <a:prstGeom prst="roundRect">
            <a:avLst/>
          </a:prstGeom>
          <a:noFill/>
          <a:ln w="38100"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>
              <a:solidFill>
                <a:schemeClr val="accent4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0153387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" name="Forme libre : forme 102">
            <a:extLst>
              <a:ext uri="{FF2B5EF4-FFF2-40B4-BE49-F238E27FC236}">
                <a16:creationId xmlns:a16="http://schemas.microsoft.com/office/drawing/2014/main" id="{A12520F2-0B36-4997-B201-84DC8CFE0183}"/>
              </a:ext>
            </a:extLst>
          </p:cNvPr>
          <p:cNvSpPr/>
          <p:nvPr/>
        </p:nvSpPr>
        <p:spPr>
          <a:xfrm>
            <a:off x="6962776" y="1809750"/>
            <a:ext cx="2933700" cy="1909763"/>
          </a:xfrm>
          <a:custGeom>
            <a:avLst/>
            <a:gdLst>
              <a:gd name="connsiteX0" fmla="*/ 0 w 2786666"/>
              <a:gd name="connsiteY0" fmla="*/ 0 h 1971675"/>
              <a:gd name="connsiteX1" fmla="*/ 152400 w 2786666"/>
              <a:gd name="connsiteY1" fmla="*/ 400050 h 1971675"/>
              <a:gd name="connsiteX2" fmla="*/ 428625 w 2786666"/>
              <a:gd name="connsiteY2" fmla="*/ 628650 h 1971675"/>
              <a:gd name="connsiteX3" fmla="*/ 581025 w 2786666"/>
              <a:gd name="connsiteY3" fmla="*/ 628650 h 1971675"/>
              <a:gd name="connsiteX4" fmla="*/ 714375 w 2786666"/>
              <a:gd name="connsiteY4" fmla="*/ 847725 h 1971675"/>
              <a:gd name="connsiteX5" fmla="*/ 657225 w 2786666"/>
              <a:gd name="connsiteY5" fmla="*/ 914400 h 1971675"/>
              <a:gd name="connsiteX6" fmla="*/ 790575 w 2786666"/>
              <a:gd name="connsiteY6" fmla="*/ 942975 h 1971675"/>
              <a:gd name="connsiteX7" fmla="*/ 838200 w 2786666"/>
              <a:gd name="connsiteY7" fmla="*/ 1000125 h 1971675"/>
              <a:gd name="connsiteX8" fmla="*/ 838200 w 2786666"/>
              <a:gd name="connsiteY8" fmla="*/ 1095375 h 1971675"/>
              <a:gd name="connsiteX9" fmla="*/ 981075 w 2786666"/>
              <a:gd name="connsiteY9" fmla="*/ 1047750 h 1971675"/>
              <a:gd name="connsiteX10" fmla="*/ 1085850 w 2786666"/>
              <a:gd name="connsiteY10" fmla="*/ 1019175 h 1971675"/>
              <a:gd name="connsiteX11" fmla="*/ 1123950 w 2786666"/>
              <a:gd name="connsiteY11" fmla="*/ 847725 h 1971675"/>
              <a:gd name="connsiteX12" fmla="*/ 1295400 w 2786666"/>
              <a:gd name="connsiteY12" fmla="*/ 895350 h 1971675"/>
              <a:gd name="connsiteX13" fmla="*/ 1400175 w 2786666"/>
              <a:gd name="connsiteY13" fmla="*/ 847725 h 1971675"/>
              <a:gd name="connsiteX14" fmla="*/ 1590675 w 2786666"/>
              <a:gd name="connsiteY14" fmla="*/ 990600 h 1971675"/>
              <a:gd name="connsiteX15" fmla="*/ 1952625 w 2786666"/>
              <a:gd name="connsiteY15" fmla="*/ 1133475 h 1971675"/>
              <a:gd name="connsiteX16" fmla="*/ 1924050 w 2786666"/>
              <a:gd name="connsiteY16" fmla="*/ 1304925 h 1971675"/>
              <a:gd name="connsiteX17" fmla="*/ 2009775 w 2786666"/>
              <a:gd name="connsiteY17" fmla="*/ 1362075 h 1971675"/>
              <a:gd name="connsiteX18" fmla="*/ 1962150 w 2786666"/>
              <a:gd name="connsiteY18" fmla="*/ 1524000 h 1971675"/>
              <a:gd name="connsiteX19" fmla="*/ 2362200 w 2786666"/>
              <a:gd name="connsiteY19" fmla="*/ 1476375 h 1971675"/>
              <a:gd name="connsiteX20" fmla="*/ 2324100 w 2786666"/>
              <a:gd name="connsiteY20" fmla="*/ 1190625 h 1971675"/>
              <a:gd name="connsiteX21" fmla="*/ 2562225 w 2786666"/>
              <a:gd name="connsiteY21" fmla="*/ 1209675 h 1971675"/>
              <a:gd name="connsiteX22" fmla="*/ 2752725 w 2786666"/>
              <a:gd name="connsiteY22" fmla="*/ 1343025 h 1971675"/>
              <a:gd name="connsiteX23" fmla="*/ 2781300 w 2786666"/>
              <a:gd name="connsiteY23" fmla="*/ 1685925 h 1971675"/>
              <a:gd name="connsiteX24" fmla="*/ 2771775 w 2786666"/>
              <a:gd name="connsiteY24" fmla="*/ 1838325 h 1971675"/>
              <a:gd name="connsiteX25" fmla="*/ 2638425 w 2786666"/>
              <a:gd name="connsiteY25" fmla="*/ 1895475 h 1971675"/>
              <a:gd name="connsiteX26" fmla="*/ 2638425 w 2786666"/>
              <a:gd name="connsiteY26" fmla="*/ 1971675 h 1971675"/>
              <a:gd name="connsiteX0" fmla="*/ 0 w 2821305"/>
              <a:gd name="connsiteY0" fmla="*/ 0 h 1971675"/>
              <a:gd name="connsiteX1" fmla="*/ 152400 w 2821305"/>
              <a:gd name="connsiteY1" fmla="*/ 400050 h 1971675"/>
              <a:gd name="connsiteX2" fmla="*/ 428625 w 2821305"/>
              <a:gd name="connsiteY2" fmla="*/ 628650 h 1971675"/>
              <a:gd name="connsiteX3" fmla="*/ 581025 w 2821305"/>
              <a:gd name="connsiteY3" fmla="*/ 628650 h 1971675"/>
              <a:gd name="connsiteX4" fmla="*/ 714375 w 2821305"/>
              <a:gd name="connsiteY4" fmla="*/ 847725 h 1971675"/>
              <a:gd name="connsiteX5" fmla="*/ 657225 w 2821305"/>
              <a:gd name="connsiteY5" fmla="*/ 914400 h 1971675"/>
              <a:gd name="connsiteX6" fmla="*/ 790575 w 2821305"/>
              <a:gd name="connsiteY6" fmla="*/ 942975 h 1971675"/>
              <a:gd name="connsiteX7" fmla="*/ 838200 w 2821305"/>
              <a:gd name="connsiteY7" fmla="*/ 1000125 h 1971675"/>
              <a:gd name="connsiteX8" fmla="*/ 838200 w 2821305"/>
              <a:gd name="connsiteY8" fmla="*/ 1095375 h 1971675"/>
              <a:gd name="connsiteX9" fmla="*/ 981075 w 2821305"/>
              <a:gd name="connsiteY9" fmla="*/ 1047750 h 1971675"/>
              <a:gd name="connsiteX10" fmla="*/ 1085850 w 2821305"/>
              <a:gd name="connsiteY10" fmla="*/ 1019175 h 1971675"/>
              <a:gd name="connsiteX11" fmla="*/ 1123950 w 2821305"/>
              <a:gd name="connsiteY11" fmla="*/ 847725 h 1971675"/>
              <a:gd name="connsiteX12" fmla="*/ 1295400 w 2821305"/>
              <a:gd name="connsiteY12" fmla="*/ 895350 h 1971675"/>
              <a:gd name="connsiteX13" fmla="*/ 1400175 w 2821305"/>
              <a:gd name="connsiteY13" fmla="*/ 847725 h 1971675"/>
              <a:gd name="connsiteX14" fmla="*/ 1590675 w 2821305"/>
              <a:gd name="connsiteY14" fmla="*/ 990600 h 1971675"/>
              <a:gd name="connsiteX15" fmla="*/ 1952625 w 2821305"/>
              <a:gd name="connsiteY15" fmla="*/ 1133475 h 1971675"/>
              <a:gd name="connsiteX16" fmla="*/ 1924050 w 2821305"/>
              <a:gd name="connsiteY16" fmla="*/ 1304925 h 1971675"/>
              <a:gd name="connsiteX17" fmla="*/ 2009775 w 2821305"/>
              <a:gd name="connsiteY17" fmla="*/ 1362075 h 1971675"/>
              <a:gd name="connsiteX18" fmla="*/ 1962150 w 2821305"/>
              <a:gd name="connsiteY18" fmla="*/ 1524000 h 1971675"/>
              <a:gd name="connsiteX19" fmla="*/ 2362200 w 2821305"/>
              <a:gd name="connsiteY19" fmla="*/ 1476375 h 1971675"/>
              <a:gd name="connsiteX20" fmla="*/ 2324100 w 2821305"/>
              <a:gd name="connsiteY20" fmla="*/ 1190625 h 1971675"/>
              <a:gd name="connsiteX21" fmla="*/ 2562225 w 2821305"/>
              <a:gd name="connsiteY21" fmla="*/ 1209675 h 1971675"/>
              <a:gd name="connsiteX22" fmla="*/ 2752725 w 2821305"/>
              <a:gd name="connsiteY22" fmla="*/ 1343025 h 1971675"/>
              <a:gd name="connsiteX23" fmla="*/ 2781300 w 2821305"/>
              <a:gd name="connsiteY23" fmla="*/ 1685925 h 1971675"/>
              <a:gd name="connsiteX24" fmla="*/ 2814638 w 2821305"/>
              <a:gd name="connsiteY24" fmla="*/ 1824037 h 1971675"/>
              <a:gd name="connsiteX25" fmla="*/ 2638425 w 2821305"/>
              <a:gd name="connsiteY25" fmla="*/ 1895475 h 1971675"/>
              <a:gd name="connsiteX26" fmla="*/ 2638425 w 2821305"/>
              <a:gd name="connsiteY26" fmla="*/ 1971675 h 1971675"/>
              <a:gd name="connsiteX0" fmla="*/ 0 w 2933700"/>
              <a:gd name="connsiteY0" fmla="*/ 0 h 1909763"/>
              <a:gd name="connsiteX1" fmla="*/ 152400 w 2933700"/>
              <a:gd name="connsiteY1" fmla="*/ 400050 h 1909763"/>
              <a:gd name="connsiteX2" fmla="*/ 428625 w 2933700"/>
              <a:gd name="connsiteY2" fmla="*/ 628650 h 1909763"/>
              <a:gd name="connsiteX3" fmla="*/ 581025 w 2933700"/>
              <a:gd name="connsiteY3" fmla="*/ 628650 h 1909763"/>
              <a:gd name="connsiteX4" fmla="*/ 714375 w 2933700"/>
              <a:gd name="connsiteY4" fmla="*/ 847725 h 1909763"/>
              <a:gd name="connsiteX5" fmla="*/ 657225 w 2933700"/>
              <a:gd name="connsiteY5" fmla="*/ 914400 h 1909763"/>
              <a:gd name="connsiteX6" fmla="*/ 790575 w 2933700"/>
              <a:gd name="connsiteY6" fmla="*/ 942975 h 1909763"/>
              <a:gd name="connsiteX7" fmla="*/ 838200 w 2933700"/>
              <a:gd name="connsiteY7" fmla="*/ 1000125 h 1909763"/>
              <a:gd name="connsiteX8" fmla="*/ 838200 w 2933700"/>
              <a:gd name="connsiteY8" fmla="*/ 1095375 h 1909763"/>
              <a:gd name="connsiteX9" fmla="*/ 981075 w 2933700"/>
              <a:gd name="connsiteY9" fmla="*/ 1047750 h 1909763"/>
              <a:gd name="connsiteX10" fmla="*/ 1085850 w 2933700"/>
              <a:gd name="connsiteY10" fmla="*/ 1019175 h 1909763"/>
              <a:gd name="connsiteX11" fmla="*/ 1123950 w 2933700"/>
              <a:gd name="connsiteY11" fmla="*/ 847725 h 1909763"/>
              <a:gd name="connsiteX12" fmla="*/ 1295400 w 2933700"/>
              <a:gd name="connsiteY12" fmla="*/ 895350 h 1909763"/>
              <a:gd name="connsiteX13" fmla="*/ 1400175 w 2933700"/>
              <a:gd name="connsiteY13" fmla="*/ 847725 h 1909763"/>
              <a:gd name="connsiteX14" fmla="*/ 1590675 w 2933700"/>
              <a:gd name="connsiteY14" fmla="*/ 990600 h 1909763"/>
              <a:gd name="connsiteX15" fmla="*/ 1952625 w 2933700"/>
              <a:gd name="connsiteY15" fmla="*/ 1133475 h 1909763"/>
              <a:gd name="connsiteX16" fmla="*/ 1924050 w 2933700"/>
              <a:gd name="connsiteY16" fmla="*/ 1304925 h 1909763"/>
              <a:gd name="connsiteX17" fmla="*/ 2009775 w 2933700"/>
              <a:gd name="connsiteY17" fmla="*/ 1362075 h 1909763"/>
              <a:gd name="connsiteX18" fmla="*/ 1962150 w 2933700"/>
              <a:gd name="connsiteY18" fmla="*/ 1524000 h 1909763"/>
              <a:gd name="connsiteX19" fmla="*/ 2362200 w 2933700"/>
              <a:gd name="connsiteY19" fmla="*/ 1476375 h 1909763"/>
              <a:gd name="connsiteX20" fmla="*/ 2324100 w 2933700"/>
              <a:gd name="connsiteY20" fmla="*/ 1190625 h 1909763"/>
              <a:gd name="connsiteX21" fmla="*/ 2562225 w 2933700"/>
              <a:gd name="connsiteY21" fmla="*/ 1209675 h 1909763"/>
              <a:gd name="connsiteX22" fmla="*/ 2752725 w 2933700"/>
              <a:gd name="connsiteY22" fmla="*/ 1343025 h 1909763"/>
              <a:gd name="connsiteX23" fmla="*/ 2781300 w 2933700"/>
              <a:gd name="connsiteY23" fmla="*/ 1685925 h 1909763"/>
              <a:gd name="connsiteX24" fmla="*/ 2814638 w 2933700"/>
              <a:gd name="connsiteY24" fmla="*/ 1824037 h 1909763"/>
              <a:gd name="connsiteX25" fmla="*/ 2638425 w 2933700"/>
              <a:gd name="connsiteY25" fmla="*/ 1895475 h 1909763"/>
              <a:gd name="connsiteX26" fmla="*/ 2933700 w 2933700"/>
              <a:gd name="connsiteY26" fmla="*/ 1909763 h 1909763"/>
              <a:gd name="connsiteX0" fmla="*/ 0 w 2933700"/>
              <a:gd name="connsiteY0" fmla="*/ 0 h 1909763"/>
              <a:gd name="connsiteX1" fmla="*/ 152400 w 2933700"/>
              <a:gd name="connsiteY1" fmla="*/ 400050 h 1909763"/>
              <a:gd name="connsiteX2" fmla="*/ 428625 w 2933700"/>
              <a:gd name="connsiteY2" fmla="*/ 628650 h 1909763"/>
              <a:gd name="connsiteX3" fmla="*/ 581025 w 2933700"/>
              <a:gd name="connsiteY3" fmla="*/ 628650 h 1909763"/>
              <a:gd name="connsiteX4" fmla="*/ 714375 w 2933700"/>
              <a:gd name="connsiteY4" fmla="*/ 847725 h 1909763"/>
              <a:gd name="connsiteX5" fmla="*/ 657225 w 2933700"/>
              <a:gd name="connsiteY5" fmla="*/ 914400 h 1909763"/>
              <a:gd name="connsiteX6" fmla="*/ 790575 w 2933700"/>
              <a:gd name="connsiteY6" fmla="*/ 942975 h 1909763"/>
              <a:gd name="connsiteX7" fmla="*/ 838200 w 2933700"/>
              <a:gd name="connsiteY7" fmla="*/ 1000125 h 1909763"/>
              <a:gd name="connsiteX8" fmla="*/ 838200 w 2933700"/>
              <a:gd name="connsiteY8" fmla="*/ 1095375 h 1909763"/>
              <a:gd name="connsiteX9" fmla="*/ 981075 w 2933700"/>
              <a:gd name="connsiteY9" fmla="*/ 1047750 h 1909763"/>
              <a:gd name="connsiteX10" fmla="*/ 1085850 w 2933700"/>
              <a:gd name="connsiteY10" fmla="*/ 1019175 h 1909763"/>
              <a:gd name="connsiteX11" fmla="*/ 1123950 w 2933700"/>
              <a:gd name="connsiteY11" fmla="*/ 847725 h 1909763"/>
              <a:gd name="connsiteX12" fmla="*/ 1295400 w 2933700"/>
              <a:gd name="connsiteY12" fmla="*/ 895350 h 1909763"/>
              <a:gd name="connsiteX13" fmla="*/ 1400175 w 2933700"/>
              <a:gd name="connsiteY13" fmla="*/ 847725 h 1909763"/>
              <a:gd name="connsiteX14" fmla="*/ 1590675 w 2933700"/>
              <a:gd name="connsiteY14" fmla="*/ 990600 h 1909763"/>
              <a:gd name="connsiteX15" fmla="*/ 1952625 w 2933700"/>
              <a:gd name="connsiteY15" fmla="*/ 1133475 h 1909763"/>
              <a:gd name="connsiteX16" fmla="*/ 1924050 w 2933700"/>
              <a:gd name="connsiteY16" fmla="*/ 1304925 h 1909763"/>
              <a:gd name="connsiteX17" fmla="*/ 2009775 w 2933700"/>
              <a:gd name="connsiteY17" fmla="*/ 1362075 h 1909763"/>
              <a:gd name="connsiteX18" fmla="*/ 1962150 w 2933700"/>
              <a:gd name="connsiteY18" fmla="*/ 1524000 h 1909763"/>
              <a:gd name="connsiteX19" fmla="*/ 2362200 w 2933700"/>
              <a:gd name="connsiteY19" fmla="*/ 1476375 h 1909763"/>
              <a:gd name="connsiteX20" fmla="*/ 2324100 w 2933700"/>
              <a:gd name="connsiteY20" fmla="*/ 1190625 h 1909763"/>
              <a:gd name="connsiteX21" fmla="*/ 2562225 w 2933700"/>
              <a:gd name="connsiteY21" fmla="*/ 1209675 h 1909763"/>
              <a:gd name="connsiteX22" fmla="*/ 2752725 w 2933700"/>
              <a:gd name="connsiteY22" fmla="*/ 1343025 h 1909763"/>
              <a:gd name="connsiteX23" fmla="*/ 2781300 w 2933700"/>
              <a:gd name="connsiteY23" fmla="*/ 1685925 h 1909763"/>
              <a:gd name="connsiteX24" fmla="*/ 2814638 w 2933700"/>
              <a:gd name="connsiteY24" fmla="*/ 1824037 h 1909763"/>
              <a:gd name="connsiteX25" fmla="*/ 2876550 w 2933700"/>
              <a:gd name="connsiteY25" fmla="*/ 1852612 h 1909763"/>
              <a:gd name="connsiteX26" fmla="*/ 2933700 w 2933700"/>
              <a:gd name="connsiteY26" fmla="*/ 1909763 h 1909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2933700" h="1909763">
                <a:moveTo>
                  <a:pt x="0" y="0"/>
                </a:moveTo>
                <a:cubicBezTo>
                  <a:pt x="40481" y="147637"/>
                  <a:pt x="80963" y="295275"/>
                  <a:pt x="152400" y="400050"/>
                </a:cubicBezTo>
                <a:cubicBezTo>
                  <a:pt x="223837" y="504825"/>
                  <a:pt x="357187" y="590550"/>
                  <a:pt x="428625" y="628650"/>
                </a:cubicBezTo>
                <a:cubicBezTo>
                  <a:pt x="500063" y="666750"/>
                  <a:pt x="533400" y="592138"/>
                  <a:pt x="581025" y="628650"/>
                </a:cubicBezTo>
                <a:cubicBezTo>
                  <a:pt x="628650" y="665163"/>
                  <a:pt x="701675" y="800100"/>
                  <a:pt x="714375" y="847725"/>
                </a:cubicBezTo>
                <a:cubicBezTo>
                  <a:pt x="727075" y="895350"/>
                  <a:pt x="644525" y="898525"/>
                  <a:pt x="657225" y="914400"/>
                </a:cubicBezTo>
                <a:cubicBezTo>
                  <a:pt x="669925" y="930275"/>
                  <a:pt x="760413" y="928688"/>
                  <a:pt x="790575" y="942975"/>
                </a:cubicBezTo>
                <a:cubicBezTo>
                  <a:pt x="820737" y="957262"/>
                  <a:pt x="830263" y="974725"/>
                  <a:pt x="838200" y="1000125"/>
                </a:cubicBezTo>
                <a:cubicBezTo>
                  <a:pt x="846137" y="1025525"/>
                  <a:pt x="814388" y="1087438"/>
                  <a:pt x="838200" y="1095375"/>
                </a:cubicBezTo>
                <a:cubicBezTo>
                  <a:pt x="862013" y="1103313"/>
                  <a:pt x="939800" y="1060450"/>
                  <a:pt x="981075" y="1047750"/>
                </a:cubicBezTo>
                <a:cubicBezTo>
                  <a:pt x="1022350" y="1035050"/>
                  <a:pt x="1062038" y="1052512"/>
                  <a:pt x="1085850" y="1019175"/>
                </a:cubicBezTo>
                <a:cubicBezTo>
                  <a:pt x="1109662" y="985838"/>
                  <a:pt x="1089025" y="868363"/>
                  <a:pt x="1123950" y="847725"/>
                </a:cubicBezTo>
                <a:cubicBezTo>
                  <a:pt x="1158875" y="827087"/>
                  <a:pt x="1249363" y="895350"/>
                  <a:pt x="1295400" y="895350"/>
                </a:cubicBezTo>
                <a:cubicBezTo>
                  <a:pt x="1341437" y="895350"/>
                  <a:pt x="1350963" y="831850"/>
                  <a:pt x="1400175" y="847725"/>
                </a:cubicBezTo>
                <a:cubicBezTo>
                  <a:pt x="1449387" y="863600"/>
                  <a:pt x="1498600" y="942975"/>
                  <a:pt x="1590675" y="990600"/>
                </a:cubicBezTo>
                <a:cubicBezTo>
                  <a:pt x="1682750" y="1038225"/>
                  <a:pt x="1897063" y="1081088"/>
                  <a:pt x="1952625" y="1133475"/>
                </a:cubicBezTo>
                <a:cubicBezTo>
                  <a:pt x="2008187" y="1185862"/>
                  <a:pt x="1914525" y="1266825"/>
                  <a:pt x="1924050" y="1304925"/>
                </a:cubicBezTo>
                <a:cubicBezTo>
                  <a:pt x="1933575" y="1343025"/>
                  <a:pt x="2003425" y="1325563"/>
                  <a:pt x="2009775" y="1362075"/>
                </a:cubicBezTo>
                <a:cubicBezTo>
                  <a:pt x="2016125" y="1398587"/>
                  <a:pt x="1903413" y="1504950"/>
                  <a:pt x="1962150" y="1524000"/>
                </a:cubicBezTo>
                <a:cubicBezTo>
                  <a:pt x="2020887" y="1543050"/>
                  <a:pt x="2301875" y="1531938"/>
                  <a:pt x="2362200" y="1476375"/>
                </a:cubicBezTo>
                <a:cubicBezTo>
                  <a:pt x="2422525" y="1420812"/>
                  <a:pt x="2290763" y="1235075"/>
                  <a:pt x="2324100" y="1190625"/>
                </a:cubicBezTo>
                <a:cubicBezTo>
                  <a:pt x="2357437" y="1146175"/>
                  <a:pt x="2490788" y="1184275"/>
                  <a:pt x="2562225" y="1209675"/>
                </a:cubicBezTo>
                <a:cubicBezTo>
                  <a:pt x="2633662" y="1235075"/>
                  <a:pt x="2716213" y="1263650"/>
                  <a:pt x="2752725" y="1343025"/>
                </a:cubicBezTo>
                <a:cubicBezTo>
                  <a:pt x="2789237" y="1422400"/>
                  <a:pt x="2770981" y="1605756"/>
                  <a:pt x="2781300" y="1685925"/>
                </a:cubicBezTo>
                <a:cubicBezTo>
                  <a:pt x="2791619" y="1766094"/>
                  <a:pt x="2798763" y="1796256"/>
                  <a:pt x="2814638" y="1824037"/>
                </a:cubicBezTo>
                <a:cubicBezTo>
                  <a:pt x="2830513" y="1851818"/>
                  <a:pt x="2898775" y="1830387"/>
                  <a:pt x="2876550" y="1852612"/>
                </a:cubicBezTo>
                <a:cubicBezTo>
                  <a:pt x="2854325" y="1874837"/>
                  <a:pt x="2922587" y="1882775"/>
                  <a:pt x="2933700" y="1909763"/>
                </a:cubicBezTo>
              </a:path>
            </a:pathLst>
          </a:custGeom>
          <a:noFill/>
          <a:ln>
            <a:solidFill>
              <a:schemeClr val="tx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630" name="Rectangle 629">
            <a:extLst>
              <a:ext uri="{FF2B5EF4-FFF2-40B4-BE49-F238E27FC236}">
                <a16:creationId xmlns:a16="http://schemas.microsoft.com/office/drawing/2014/main" id="{B534E08F-1B77-430C-A4BB-7DD856958AEA}"/>
              </a:ext>
            </a:extLst>
          </p:cNvPr>
          <p:cNvSpPr/>
          <p:nvPr/>
        </p:nvSpPr>
        <p:spPr>
          <a:xfrm rot="762525">
            <a:off x="2520144" y="492388"/>
            <a:ext cx="176556" cy="2034079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655" name="Forme libre : forme 654">
            <a:extLst>
              <a:ext uri="{FF2B5EF4-FFF2-40B4-BE49-F238E27FC236}">
                <a16:creationId xmlns:a16="http://schemas.microsoft.com/office/drawing/2014/main" id="{5367C33C-896D-4D34-8011-EBF3489A115F}"/>
              </a:ext>
            </a:extLst>
          </p:cNvPr>
          <p:cNvSpPr/>
          <p:nvPr/>
        </p:nvSpPr>
        <p:spPr>
          <a:xfrm>
            <a:off x="7935731" y="1651890"/>
            <a:ext cx="3176932" cy="349215"/>
          </a:xfrm>
          <a:custGeom>
            <a:avLst/>
            <a:gdLst>
              <a:gd name="connsiteX0" fmla="*/ 0 w 3167407"/>
              <a:gd name="connsiteY0" fmla="*/ 240351 h 349099"/>
              <a:gd name="connsiteX1" fmla="*/ 160256 w 3167407"/>
              <a:gd name="connsiteY1" fmla="*/ 334620 h 349099"/>
              <a:gd name="connsiteX2" fmla="*/ 480767 w 3167407"/>
              <a:gd name="connsiteY2" fmla="*/ 344046 h 349099"/>
              <a:gd name="connsiteX3" fmla="*/ 838986 w 3167407"/>
              <a:gd name="connsiteY3" fmla="*/ 287485 h 349099"/>
              <a:gd name="connsiteX4" fmla="*/ 1093510 w 3167407"/>
              <a:gd name="connsiteY4" fmla="*/ 193217 h 349099"/>
              <a:gd name="connsiteX5" fmla="*/ 1263192 w 3167407"/>
              <a:gd name="connsiteY5" fmla="*/ 127230 h 349099"/>
              <a:gd name="connsiteX6" fmla="*/ 1527143 w 3167407"/>
              <a:gd name="connsiteY6" fmla="*/ 4681 h 349099"/>
              <a:gd name="connsiteX7" fmla="*/ 1998483 w 3167407"/>
              <a:gd name="connsiteY7" fmla="*/ 23535 h 349099"/>
              <a:gd name="connsiteX8" fmla="*/ 3167407 w 3167407"/>
              <a:gd name="connsiteY8" fmla="*/ 32962 h 349099"/>
              <a:gd name="connsiteX0" fmla="*/ 0 w 3176932"/>
              <a:gd name="connsiteY0" fmla="*/ 237970 h 349215"/>
              <a:gd name="connsiteX1" fmla="*/ 169781 w 3176932"/>
              <a:gd name="connsiteY1" fmla="*/ 334620 h 349215"/>
              <a:gd name="connsiteX2" fmla="*/ 490292 w 3176932"/>
              <a:gd name="connsiteY2" fmla="*/ 344046 h 349215"/>
              <a:gd name="connsiteX3" fmla="*/ 848511 w 3176932"/>
              <a:gd name="connsiteY3" fmla="*/ 287485 h 349215"/>
              <a:gd name="connsiteX4" fmla="*/ 1103035 w 3176932"/>
              <a:gd name="connsiteY4" fmla="*/ 193217 h 349215"/>
              <a:gd name="connsiteX5" fmla="*/ 1272717 w 3176932"/>
              <a:gd name="connsiteY5" fmla="*/ 127230 h 349215"/>
              <a:gd name="connsiteX6" fmla="*/ 1536668 w 3176932"/>
              <a:gd name="connsiteY6" fmla="*/ 4681 h 349215"/>
              <a:gd name="connsiteX7" fmla="*/ 2008008 w 3176932"/>
              <a:gd name="connsiteY7" fmla="*/ 23535 h 349215"/>
              <a:gd name="connsiteX8" fmla="*/ 3176932 w 3176932"/>
              <a:gd name="connsiteY8" fmla="*/ 32962 h 3492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76932" h="349215">
                <a:moveTo>
                  <a:pt x="0" y="237970"/>
                </a:moveTo>
                <a:cubicBezTo>
                  <a:pt x="40064" y="276463"/>
                  <a:pt x="88066" y="316941"/>
                  <a:pt x="169781" y="334620"/>
                </a:cubicBezTo>
                <a:cubicBezTo>
                  <a:pt x="251496" y="352299"/>
                  <a:pt x="377170" y="351902"/>
                  <a:pt x="490292" y="344046"/>
                </a:cubicBezTo>
                <a:cubicBezTo>
                  <a:pt x="603414" y="336190"/>
                  <a:pt x="746387" y="312623"/>
                  <a:pt x="848511" y="287485"/>
                </a:cubicBezTo>
                <a:cubicBezTo>
                  <a:pt x="950635" y="262347"/>
                  <a:pt x="1032334" y="219926"/>
                  <a:pt x="1103035" y="193217"/>
                </a:cubicBezTo>
                <a:cubicBezTo>
                  <a:pt x="1173736" y="166508"/>
                  <a:pt x="1200445" y="158653"/>
                  <a:pt x="1272717" y="127230"/>
                </a:cubicBezTo>
                <a:cubicBezTo>
                  <a:pt x="1344989" y="95807"/>
                  <a:pt x="1414119" y="21964"/>
                  <a:pt x="1536668" y="4681"/>
                </a:cubicBezTo>
                <a:cubicBezTo>
                  <a:pt x="1659217" y="-12602"/>
                  <a:pt x="2008008" y="23535"/>
                  <a:pt x="2008008" y="23535"/>
                </a:cubicBezTo>
                <a:lnTo>
                  <a:pt x="3176932" y="32962"/>
                </a:lnTo>
              </a:path>
            </a:pathLst>
          </a:custGeom>
          <a:noFill/>
          <a:ln w="25400">
            <a:solidFill>
              <a:schemeClr val="bg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" name="Forme libre : forme 1">
            <a:extLst>
              <a:ext uri="{FF2B5EF4-FFF2-40B4-BE49-F238E27FC236}">
                <a16:creationId xmlns:a16="http://schemas.microsoft.com/office/drawing/2014/main" id="{91932EA9-56CF-4E6C-ABDC-CAFD78B76D79}"/>
              </a:ext>
            </a:extLst>
          </p:cNvPr>
          <p:cNvSpPr/>
          <p:nvPr/>
        </p:nvSpPr>
        <p:spPr>
          <a:xfrm>
            <a:off x="4610251" y="1552575"/>
            <a:ext cx="1337945" cy="3086100"/>
          </a:xfrm>
          <a:custGeom>
            <a:avLst/>
            <a:gdLst>
              <a:gd name="connsiteX0" fmla="*/ 9374 w 1337945"/>
              <a:gd name="connsiteY0" fmla="*/ 0 h 3086100"/>
              <a:gd name="connsiteX1" fmla="*/ 28424 w 1337945"/>
              <a:gd name="connsiteY1" fmla="*/ 285750 h 3086100"/>
              <a:gd name="connsiteX2" fmla="*/ 247499 w 1337945"/>
              <a:gd name="connsiteY2" fmla="*/ 161925 h 3086100"/>
              <a:gd name="connsiteX3" fmla="*/ 514199 w 1337945"/>
              <a:gd name="connsiteY3" fmla="*/ 466725 h 3086100"/>
              <a:gd name="connsiteX4" fmla="*/ 647549 w 1337945"/>
              <a:gd name="connsiteY4" fmla="*/ 590550 h 3086100"/>
              <a:gd name="connsiteX5" fmla="*/ 961874 w 1337945"/>
              <a:gd name="connsiteY5" fmla="*/ 571500 h 3086100"/>
              <a:gd name="connsiteX6" fmla="*/ 1266674 w 1337945"/>
              <a:gd name="connsiteY6" fmla="*/ 666750 h 3086100"/>
              <a:gd name="connsiteX7" fmla="*/ 1247624 w 1337945"/>
              <a:gd name="connsiteY7" fmla="*/ 857250 h 3086100"/>
              <a:gd name="connsiteX8" fmla="*/ 1333349 w 1337945"/>
              <a:gd name="connsiteY8" fmla="*/ 1162050 h 3086100"/>
              <a:gd name="connsiteX9" fmla="*/ 1295249 w 1337945"/>
              <a:gd name="connsiteY9" fmla="*/ 1514475 h 3086100"/>
              <a:gd name="connsiteX10" fmla="*/ 1038074 w 1337945"/>
              <a:gd name="connsiteY10" fmla="*/ 1552575 h 3086100"/>
              <a:gd name="connsiteX11" fmla="*/ 761849 w 1337945"/>
              <a:gd name="connsiteY11" fmla="*/ 1647825 h 3086100"/>
              <a:gd name="connsiteX12" fmla="*/ 552299 w 1337945"/>
              <a:gd name="connsiteY12" fmla="*/ 1838325 h 3086100"/>
              <a:gd name="connsiteX13" fmla="*/ 771374 w 1337945"/>
              <a:gd name="connsiteY13" fmla="*/ 1895475 h 3086100"/>
              <a:gd name="connsiteX14" fmla="*/ 780899 w 1337945"/>
              <a:gd name="connsiteY14" fmla="*/ 2143125 h 3086100"/>
              <a:gd name="connsiteX15" fmla="*/ 685649 w 1337945"/>
              <a:gd name="connsiteY15" fmla="*/ 2219325 h 3086100"/>
              <a:gd name="connsiteX16" fmla="*/ 818999 w 1337945"/>
              <a:gd name="connsiteY16" fmla="*/ 2409825 h 3086100"/>
              <a:gd name="connsiteX17" fmla="*/ 799949 w 1337945"/>
              <a:gd name="connsiteY17" fmla="*/ 2676525 h 3086100"/>
              <a:gd name="connsiteX18" fmla="*/ 933299 w 1337945"/>
              <a:gd name="connsiteY18" fmla="*/ 3086100 h 3086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1337945" h="3086100">
                <a:moveTo>
                  <a:pt x="9374" y="0"/>
                </a:moveTo>
                <a:cubicBezTo>
                  <a:pt x="-945" y="129381"/>
                  <a:pt x="-11264" y="258763"/>
                  <a:pt x="28424" y="285750"/>
                </a:cubicBezTo>
                <a:cubicBezTo>
                  <a:pt x="68112" y="312738"/>
                  <a:pt x="166537" y="131763"/>
                  <a:pt x="247499" y="161925"/>
                </a:cubicBezTo>
                <a:cubicBezTo>
                  <a:pt x="328461" y="192087"/>
                  <a:pt x="447524" y="395288"/>
                  <a:pt x="514199" y="466725"/>
                </a:cubicBezTo>
                <a:cubicBezTo>
                  <a:pt x="580874" y="538162"/>
                  <a:pt x="572937" y="573088"/>
                  <a:pt x="647549" y="590550"/>
                </a:cubicBezTo>
                <a:cubicBezTo>
                  <a:pt x="722161" y="608012"/>
                  <a:pt x="858687" y="558800"/>
                  <a:pt x="961874" y="571500"/>
                </a:cubicBezTo>
                <a:cubicBezTo>
                  <a:pt x="1065061" y="584200"/>
                  <a:pt x="1219049" y="619125"/>
                  <a:pt x="1266674" y="666750"/>
                </a:cubicBezTo>
                <a:cubicBezTo>
                  <a:pt x="1314299" y="714375"/>
                  <a:pt x="1236512" y="774700"/>
                  <a:pt x="1247624" y="857250"/>
                </a:cubicBezTo>
                <a:cubicBezTo>
                  <a:pt x="1258736" y="939800"/>
                  <a:pt x="1325412" y="1052513"/>
                  <a:pt x="1333349" y="1162050"/>
                </a:cubicBezTo>
                <a:cubicBezTo>
                  <a:pt x="1341287" y="1271588"/>
                  <a:pt x="1344461" y="1449388"/>
                  <a:pt x="1295249" y="1514475"/>
                </a:cubicBezTo>
                <a:cubicBezTo>
                  <a:pt x="1246037" y="1579562"/>
                  <a:pt x="1126974" y="1530350"/>
                  <a:pt x="1038074" y="1552575"/>
                </a:cubicBezTo>
                <a:cubicBezTo>
                  <a:pt x="949174" y="1574800"/>
                  <a:pt x="842812" y="1600200"/>
                  <a:pt x="761849" y="1647825"/>
                </a:cubicBezTo>
                <a:cubicBezTo>
                  <a:pt x="680887" y="1695450"/>
                  <a:pt x="550712" y="1797050"/>
                  <a:pt x="552299" y="1838325"/>
                </a:cubicBezTo>
                <a:cubicBezTo>
                  <a:pt x="553886" y="1879600"/>
                  <a:pt x="733274" y="1844675"/>
                  <a:pt x="771374" y="1895475"/>
                </a:cubicBezTo>
                <a:cubicBezTo>
                  <a:pt x="809474" y="1946275"/>
                  <a:pt x="795187" y="2089150"/>
                  <a:pt x="780899" y="2143125"/>
                </a:cubicBezTo>
                <a:cubicBezTo>
                  <a:pt x="766612" y="2197100"/>
                  <a:pt x="679299" y="2174875"/>
                  <a:pt x="685649" y="2219325"/>
                </a:cubicBezTo>
                <a:cubicBezTo>
                  <a:pt x="691999" y="2263775"/>
                  <a:pt x="799949" y="2333625"/>
                  <a:pt x="818999" y="2409825"/>
                </a:cubicBezTo>
                <a:cubicBezTo>
                  <a:pt x="838049" y="2486025"/>
                  <a:pt x="780899" y="2563813"/>
                  <a:pt x="799949" y="2676525"/>
                </a:cubicBezTo>
                <a:cubicBezTo>
                  <a:pt x="818999" y="2789237"/>
                  <a:pt x="876149" y="2937668"/>
                  <a:pt x="933299" y="3086100"/>
                </a:cubicBezTo>
              </a:path>
            </a:pathLst>
          </a:custGeom>
          <a:noFill/>
          <a:ln>
            <a:solidFill>
              <a:schemeClr val="tx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" name="Forme libre : forme 2">
            <a:extLst>
              <a:ext uri="{FF2B5EF4-FFF2-40B4-BE49-F238E27FC236}">
                <a16:creationId xmlns:a16="http://schemas.microsoft.com/office/drawing/2014/main" id="{FC1A970A-DD35-4BB6-A8C1-FC96F100009A}"/>
              </a:ext>
            </a:extLst>
          </p:cNvPr>
          <p:cNvSpPr/>
          <p:nvPr/>
        </p:nvSpPr>
        <p:spPr>
          <a:xfrm>
            <a:off x="5838825" y="1304925"/>
            <a:ext cx="1181770" cy="866775"/>
          </a:xfrm>
          <a:custGeom>
            <a:avLst/>
            <a:gdLst>
              <a:gd name="connsiteX0" fmla="*/ 0 w 1181770"/>
              <a:gd name="connsiteY0" fmla="*/ 866775 h 866775"/>
              <a:gd name="connsiteX1" fmla="*/ 104775 w 1181770"/>
              <a:gd name="connsiteY1" fmla="*/ 781050 h 866775"/>
              <a:gd name="connsiteX2" fmla="*/ 257175 w 1181770"/>
              <a:gd name="connsiteY2" fmla="*/ 809625 h 866775"/>
              <a:gd name="connsiteX3" fmla="*/ 295275 w 1181770"/>
              <a:gd name="connsiteY3" fmla="*/ 638175 h 866775"/>
              <a:gd name="connsiteX4" fmla="*/ 466725 w 1181770"/>
              <a:gd name="connsiteY4" fmla="*/ 628650 h 866775"/>
              <a:gd name="connsiteX5" fmla="*/ 676275 w 1181770"/>
              <a:gd name="connsiteY5" fmla="*/ 600075 h 866775"/>
              <a:gd name="connsiteX6" fmla="*/ 1114425 w 1181770"/>
              <a:gd name="connsiteY6" fmla="*/ 485775 h 866775"/>
              <a:gd name="connsiteX7" fmla="*/ 1181100 w 1181770"/>
              <a:gd name="connsiteY7" fmla="*/ 247650 h 866775"/>
              <a:gd name="connsiteX8" fmla="*/ 1143000 w 1181770"/>
              <a:gd name="connsiteY8" fmla="*/ 0 h 866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81770" h="866775">
                <a:moveTo>
                  <a:pt x="0" y="866775"/>
                </a:moveTo>
                <a:cubicBezTo>
                  <a:pt x="30956" y="828675"/>
                  <a:pt x="61913" y="790575"/>
                  <a:pt x="104775" y="781050"/>
                </a:cubicBezTo>
                <a:cubicBezTo>
                  <a:pt x="147637" y="771525"/>
                  <a:pt x="225425" y="833437"/>
                  <a:pt x="257175" y="809625"/>
                </a:cubicBezTo>
                <a:cubicBezTo>
                  <a:pt x="288925" y="785813"/>
                  <a:pt x="260350" y="668337"/>
                  <a:pt x="295275" y="638175"/>
                </a:cubicBezTo>
                <a:cubicBezTo>
                  <a:pt x="330200" y="608012"/>
                  <a:pt x="403225" y="635000"/>
                  <a:pt x="466725" y="628650"/>
                </a:cubicBezTo>
                <a:cubicBezTo>
                  <a:pt x="530225" y="622300"/>
                  <a:pt x="568325" y="623887"/>
                  <a:pt x="676275" y="600075"/>
                </a:cubicBezTo>
                <a:cubicBezTo>
                  <a:pt x="784225" y="576262"/>
                  <a:pt x="1030288" y="544512"/>
                  <a:pt x="1114425" y="485775"/>
                </a:cubicBezTo>
                <a:cubicBezTo>
                  <a:pt x="1198562" y="427038"/>
                  <a:pt x="1176338" y="328612"/>
                  <a:pt x="1181100" y="247650"/>
                </a:cubicBezTo>
                <a:cubicBezTo>
                  <a:pt x="1185862" y="166688"/>
                  <a:pt x="1164431" y="83344"/>
                  <a:pt x="1143000" y="0"/>
                </a:cubicBezTo>
              </a:path>
            </a:pathLst>
          </a:custGeom>
          <a:noFill/>
          <a:ln>
            <a:solidFill>
              <a:schemeClr val="tx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7" name="Forme libre : forme 6">
            <a:extLst>
              <a:ext uri="{FF2B5EF4-FFF2-40B4-BE49-F238E27FC236}">
                <a16:creationId xmlns:a16="http://schemas.microsoft.com/office/drawing/2014/main" id="{5E9443A7-441B-41E5-B8E5-BBBF152BF822}"/>
              </a:ext>
            </a:extLst>
          </p:cNvPr>
          <p:cNvSpPr/>
          <p:nvPr/>
        </p:nvSpPr>
        <p:spPr>
          <a:xfrm>
            <a:off x="6943725" y="2847975"/>
            <a:ext cx="1123950" cy="2419350"/>
          </a:xfrm>
          <a:custGeom>
            <a:avLst/>
            <a:gdLst>
              <a:gd name="connsiteX0" fmla="*/ 1123950 w 1123950"/>
              <a:gd name="connsiteY0" fmla="*/ 0 h 2419350"/>
              <a:gd name="connsiteX1" fmla="*/ 1085850 w 1123950"/>
              <a:gd name="connsiteY1" fmla="*/ 161925 h 2419350"/>
              <a:gd name="connsiteX2" fmla="*/ 981075 w 1123950"/>
              <a:gd name="connsiteY2" fmla="*/ 285750 h 2419350"/>
              <a:gd name="connsiteX3" fmla="*/ 1114425 w 1123950"/>
              <a:gd name="connsiteY3" fmla="*/ 314325 h 2419350"/>
              <a:gd name="connsiteX4" fmla="*/ 895350 w 1123950"/>
              <a:gd name="connsiteY4" fmla="*/ 552450 h 2419350"/>
              <a:gd name="connsiteX5" fmla="*/ 790575 w 1123950"/>
              <a:gd name="connsiteY5" fmla="*/ 609600 h 2419350"/>
              <a:gd name="connsiteX6" fmla="*/ 771525 w 1123950"/>
              <a:gd name="connsiteY6" fmla="*/ 666750 h 2419350"/>
              <a:gd name="connsiteX7" fmla="*/ 628650 w 1123950"/>
              <a:gd name="connsiteY7" fmla="*/ 666750 h 2419350"/>
              <a:gd name="connsiteX8" fmla="*/ 809625 w 1123950"/>
              <a:gd name="connsiteY8" fmla="*/ 914400 h 2419350"/>
              <a:gd name="connsiteX9" fmla="*/ 733425 w 1123950"/>
              <a:gd name="connsiteY9" fmla="*/ 1171575 h 2419350"/>
              <a:gd name="connsiteX10" fmla="*/ 295275 w 1123950"/>
              <a:gd name="connsiteY10" fmla="*/ 1190625 h 2419350"/>
              <a:gd name="connsiteX11" fmla="*/ 209550 w 1123950"/>
              <a:gd name="connsiteY11" fmla="*/ 1209675 h 2419350"/>
              <a:gd name="connsiteX12" fmla="*/ 19050 w 1123950"/>
              <a:gd name="connsiteY12" fmla="*/ 1466850 h 2419350"/>
              <a:gd name="connsiteX13" fmla="*/ 238125 w 1123950"/>
              <a:gd name="connsiteY13" fmla="*/ 1685925 h 2419350"/>
              <a:gd name="connsiteX14" fmla="*/ 390525 w 1123950"/>
              <a:gd name="connsiteY14" fmla="*/ 1905000 h 2419350"/>
              <a:gd name="connsiteX15" fmla="*/ 228600 w 1123950"/>
              <a:gd name="connsiteY15" fmla="*/ 1933575 h 2419350"/>
              <a:gd name="connsiteX16" fmla="*/ 161925 w 1123950"/>
              <a:gd name="connsiteY16" fmla="*/ 2143125 h 2419350"/>
              <a:gd name="connsiteX17" fmla="*/ 57150 w 1123950"/>
              <a:gd name="connsiteY17" fmla="*/ 2162175 h 2419350"/>
              <a:gd name="connsiteX18" fmla="*/ 0 w 1123950"/>
              <a:gd name="connsiteY18" fmla="*/ 2419350 h 2419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1123950" h="2419350">
                <a:moveTo>
                  <a:pt x="1123950" y="0"/>
                </a:moveTo>
                <a:cubicBezTo>
                  <a:pt x="1116806" y="57150"/>
                  <a:pt x="1109662" y="114300"/>
                  <a:pt x="1085850" y="161925"/>
                </a:cubicBezTo>
                <a:cubicBezTo>
                  <a:pt x="1062037" y="209550"/>
                  <a:pt x="976313" y="260350"/>
                  <a:pt x="981075" y="285750"/>
                </a:cubicBezTo>
                <a:cubicBezTo>
                  <a:pt x="985837" y="311150"/>
                  <a:pt x="1128712" y="269875"/>
                  <a:pt x="1114425" y="314325"/>
                </a:cubicBezTo>
                <a:cubicBezTo>
                  <a:pt x="1100138" y="358775"/>
                  <a:pt x="949325" y="503238"/>
                  <a:pt x="895350" y="552450"/>
                </a:cubicBezTo>
                <a:cubicBezTo>
                  <a:pt x="841375" y="601662"/>
                  <a:pt x="811212" y="590550"/>
                  <a:pt x="790575" y="609600"/>
                </a:cubicBezTo>
                <a:cubicBezTo>
                  <a:pt x="769938" y="628650"/>
                  <a:pt x="798512" y="657225"/>
                  <a:pt x="771525" y="666750"/>
                </a:cubicBezTo>
                <a:cubicBezTo>
                  <a:pt x="744538" y="676275"/>
                  <a:pt x="622300" y="625475"/>
                  <a:pt x="628650" y="666750"/>
                </a:cubicBezTo>
                <a:cubicBezTo>
                  <a:pt x="635000" y="708025"/>
                  <a:pt x="792163" y="830263"/>
                  <a:pt x="809625" y="914400"/>
                </a:cubicBezTo>
                <a:cubicBezTo>
                  <a:pt x="827087" y="998537"/>
                  <a:pt x="819150" y="1125538"/>
                  <a:pt x="733425" y="1171575"/>
                </a:cubicBezTo>
                <a:cubicBezTo>
                  <a:pt x="647700" y="1217612"/>
                  <a:pt x="382587" y="1184275"/>
                  <a:pt x="295275" y="1190625"/>
                </a:cubicBezTo>
                <a:cubicBezTo>
                  <a:pt x="207962" y="1196975"/>
                  <a:pt x="255587" y="1163638"/>
                  <a:pt x="209550" y="1209675"/>
                </a:cubicBezTo>
                <a:cubicBezTo>
                  <a:pt x="163513" y="1255712"/>
                  <a:pt x="14288" y="1387475"/>
                  <a:pt x="19050" y="1466850"/>
                </a:cubicBezTo>
                <a:cubicBezTo>
                  <a:pt x="23812" y="1546225"/>
                  <a:pt x="176212" y="1612900"/>
                  <a:pt x="238125" y="1685925"/>
                </a:cubicBezTo>
                <a:cubicBezTo>
                  <a:pt x="300037" y="1758950"/>
                  <a:pt x="392112" y="1863725"/>
                  <a:pt x="390525" y="1905000"/>
                </a:cubicBezTo>
                <a:cubicBezTo>
                  <a:pt x="388938" y="1946275"/>
                  <a:pt x="266700" y="1893888"/>
                  <a:pt x="228600" y="1933575"/>
                </a:cubicBezTo>
                <a:cubicBezTo>
                  <a:pt x="190500" y="1973262"/>
                  <a:pt x="190500" y="2105025"/>
                  <a:pt x="161925" y="2143125"/>
                </a:cubicBezTo>
                <a:cubicBezTo>
                  <a:pt x="133350" y="2181225"/>
                  <a:pt x="84138" y="2116137"/>
                  <a:pt x="57150" y="2162175"/>
                </a:cubicBezTo>
                <a:cubicBezTo>
                  <a:pt x="30162" y="2208213"/>
                  <a:pt x="15081" y="2313781"/>
                  <a:pt x="0" y="2419350"/>
                </a:cubicBezTo>
              </a:path>
            </a:pathLst>
          </a:custGeom>
          <a:noFill/>
          <a:ln>
            <a:solidFill>
              <a:schemeClr val="tx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pic>
        <p:nvPicPr>
          <p:cNvPr id="19" name="Image 18">
            <a:extLst>
              <a:ext uri="{FF2B5EF4-FFF2-40B4-BE49-F238E27FC236}">
                <a16:creationId xmlns:a16="http://schemas.microsoft.com/office/drawing/2014/main" id="{4F3F21D8-47DE-49C9-8C17-9F9BB0B8A795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7154283" y="2706665"/>
            <a:ext cx="486689" cy="480778"/>
          </a:xfrm>
          <a:prstGeom prst="rect">
            <a:avLst/>
          </a:prstGeom>
        </p:spPr>
      </p:pic>
      <p:sp>
        <p:nvSpPr>
          <p:cNvPr id="8" name="Forme libre : forme 7">
            <a:extLst>
              <a:ext uri="{FF2B5EF4-FFF2-40B4-BE49-F238E27FC236}">
                <a16:creationId xmlns:a16="http://schemas.microsoft.com/office/drawing/2014/main" id="{3E4DC29D-D9F4-4EBE-A66C-B6DD025F9BFA}"/>
              </a:ext>
            </a:extLst>
          </p:cNvPr>
          <p:cNvSpPr/>
          <p:nvPr/>
        </p:nvSpPr>
        <p:spPr>
          <a:xfrm>
            <a:off x="8069458" y="1625203"/>
            <a:ext cx="2675739" cy="2970634"/>
          </a:xfrm>
          <a:custGeom>
            <a:avLst/>
            <a:gdLst>
              <a:gd name="connsiteX0" fmla="*/ 1988942 w 2675210"/>
              <a:gd name="connsiteY0" fmla="*/ 8336 h 2970621"/>
              <a:gd name="connsiteX1" fmla="*/ 1798442 w 2675210"/>
              <a:gd name="connsiteY1" fmla="*/ 46436 h 2970621"/>
              <a:gd name="connsiteX2" fmla="*/ 1722242 w 2675210"/>
              <a:gd name="connsiteY2" fmla="*/ 189311 h 2970621"/>
              <a:gd name="connsiteX3" fmla="*/ 1446017 w 2675210"/>
              <a:gd name="connsiteY3" fmla="*/ 360761 h 2970621"/>
              <a:gd name="connsiteX4" fmla="*/ 1550792 w 2675210"/>
              <a:gd name="connsiteY4" fmla="*/ 513161 h 2970621"/>
              <a:gd name="connsiteX5" fmla="*/ 1436492 w 2675210"/>
              <a:gd name="connsiteY5" fmla="*/ 541736 h 2970621"/>
              <a:gd name="connsiteX6" fmla="*/ 1541267 w 2675210"/>
              <a:gd name="connsiteY6" fmla="*/ 760811 h 2970621"/>
              <a:gd name="connsiteX7" fmla="*/ 1560317 w 2675210"/>
              <a:gd name="connsiteY7" fmla="*/ 903686 h 2970621"/>
              <a:gd name="connsiteX8" fmla="*/ 1750817 w 2675210"/>
              <a:gd name="connsiteY8" fmla="*/ 913211 h 2970621"/>
              <a:gd name="connsiteX9" fmla="*/ 1893692 w 2675210"/>
              <a:gd name="connsiteY9" fmla="*/ 884636 h 2970621"/>
              <a:gd name="connsiteX10" fmla="*/ 2198492 w 2675210"/>
              <a:gd name="connsiteY10" fmla="*/ 989411 h 2970621"/>
              <a:gd name="connsiteX11" fmla="*/ 2360417 w 2675210"/>
              <a:gd name="connsiteY11" fmla="*/ 1189436 h 2970621"/>
              <a:gd name="connsiteX12" fmla="*/ 2255642 w 2675210"/>
              <a:gd name="connsiteY12" fmla="*/ 1227536 h 2970621"/>
              <a:gd name="connsiteX13" fmla="*/ 1950842 w 2675210"/>
              <a:gd name="connsiteY13" fmla="*/ 1494236 h 2970621"/>
              <a:gd name="connsiteX14" fmla="*/ 1874642 w 2675210"/>
              <a:gd name="connsiteY14" fmla="*/ 1760936 h 2970621"/>
              <a:gd name="connsiteX15" fmla="*/ 1569842 w 2675210"/>
              <a:gd name="connsiteY15" fmla="*/ 1818086 h 2970621"/>
              <a:gd name="connsiteX16" fmla="*/ 1503167 w 2675210"/>
              <a:gd name="connsiteY16" fmla="*/ 1646636 h 2970621"/>
              <a:gd name="connsiteX17" fmla="*/ 1245992 w 2675210"/>
              <a:gd name="connsiteY17" fmla="*/ 1779986 h 2970621"/>
              <a:gd name="connsiteX18" fmla="*/ 1045967 w 2675210"/>
              <a:gd name="connsiteY18" fmla="*/ 1865711 h 2970621"/>
              <a:gd name="connsiteX19" fmla="*/ 836417 w 2675210"/>
              <a:gd name="connsiteY19" fmla="*/ 1808561 h 2970621"/>
              <a:gd name="connsiteX20" fmla="*/ 464942 w 2675210"/>
              <a:gd name="connsiteY20" fmla="*/ 1913336 h 2970621"/>
              <a:gd name="connsiteX21" fmla="*/ 198242 w 2675210"/>
              <a:gd name="connsiteY21" fmla="*/ 2056211 h 2970621"/>
              <a:gd name="connsiteX22" fmla="*/ 150617 w 2675210"/>
              <a:gd name="connsiteY22" fmla="*/ 2265761 h 2970621"/>
              <a:gd name="connsiteX23" fmla="*/ 17267 w 2675210"/>
              <a:gd name="connsiteY23" fmla="*/ 2361011 h 2970621"/>
              <a:gd name="connsiteX24" fmla="*/ 26792 w 2675210"/>
              <a:gd name="connsiteY24" fmla="*/ 2561036 h 2970621"/>
              <a:gd name="connsiteX25" fmla="*/ 245867 w 2675210"/>
              <a:gd name="connsiteY25" fmla="*/ 2722961 h 2970621"/>
              <a:gd name="connsiteX26" fmla="*/ 398267 w 2675210"/>
              <a:gd name="connsiteY26" fmla="*/ 2970611 h 2970621"/>
              <a:gd name="connsiteX27" fmla="*/ 617342 w 2675210"/>
              <a:gd name="connsiteY27" fmla="*/ 2732486 h 2970621"/>
              <a:gd name="connsiteX28" fmla="*/ 826892 w 2675210"/>
              <a:gd name="connsiteY28" fmla="*/ 2627711 h 2970621"/>
              <a:gd name="connsiteX29" fmla="*/ 941192 w 2675210"/>
              <a:gd name="connsiteY29" fmla="*/ 2351486 h 2970621"/>
              <a:gd name="connsiteX30" fmla="*/ 1103117 w 2675210"/>
              <a:gd name="connsiteY30" fmla="*/ 2380061 h 2970621"/>
              <a:gd name="connsiteX31" fmla="*/ 1207892 w 2675210"/>
              <a:gd name="connsiteY31" fmla="*/ 2532461 h 2970621"/>
              <a:gd name="connsiteX32" fmla="*/ 1407917 w 2675210"/>
              <a:gd name="connsiteY32" fmla="*/ 2218136 h 2970621"/>
              <a:gd name="connsiteX33" fmla="*/ 1731767 w 2675210"/>
              <a:gd name="connsiteY33" fmla="*/ 2103836 h 2970621"/>
              <a:gd name="connsiteX34" fmla="*/ 1950842 w 2675210"/>
              <a:gd name="connsiteY34" fmla="*/ 2056211 h 2970621"/>
              <a:gd name="connsiteX35" fmla="*/ 2036567 w 2675210"/>
              <a:gd name="connsiteY35" fmla="*/ 2084786 h 2970621"/>
              <a:gd name="connsiteX36" fmla="*/ 2055617 w 2675210"/>
              <a:gd name="connsiteY36" fmla="*/ 1951436 h 2970621"/>
              <a:gd name="connsiteX37" fmla="*/ 2027042 w 2675210"/>
              <a:gd name="connsiteY37" fmla="*/ 1808561 h 2970621"/>
              <a:gd name="connsiteX38" fmla="*/ 2322317 w 2675210"/>
              <a:gd name="connsiteY38" fmla="*/ 1618061 h 2970621"/>
              <a:gd name="connsiteX39" fmla="*/ 2589017 w 2675210"/>
              <a:gd name="connsiteY39" fmla="*/ 1446611 h 2970621"/>
              <a:gd name="connsiteX40" fmla="*/ 2674742 w 2675210"/>
              <a:gd name="connsiteY40" fmla="*/ 1351361 h 2970621"/>
              <a:gd name="connsiteX41" fmla="*/ 2560442 w 2675210"/>
              <a:gd name="connsiteY41" fmla="*/ 1208486 h 2970621"/>
              <a:gd name="connsiteX42" fmla="*/ 2503292 w 2675210"/>
              <a:gd name="connsiteY42" fmla="*/ 951311 h 2970621"/>
              <a:gd name="connsiteX43" fmla="*/ 2484242 w 2675210"/>
              <a:gd name="connsiteY43" fmla="*/ 770336 h 2970621"/>
              <a:gd name="connsiteX44" fmla="*/ 2322317 w 2675210"/>
              <a:gd name="connsiteY44" fmla="*/ 703661 h 2970621"/>
              <a:gd name="connsiteX45" fmla="*/ 2160392 w 2675210"/>
              <a:gd name="connsiteY45" fmla="*/ 684611 h 2970621"/>
              <a:gd name="connsiteX46" fmla="*/ 2074667 w 2675210"/>
              <a:gd name="connsiteY46" fmla="*/ 532211 h 2970621"/>
              <a:gd name="connsiteX47" fmla="*/ 2074667 w 2675210"/>
              <a:gd name="connsiteY47" fmla="*/ 436961 h 2970621"/>
              <a:gd name="connsiteX48" fmla="*/ 2188967 w 2675210"/>
              <a:gd name="connsiteY48" fmla="*/ 265511 h 2970621"/>
              <a:gd name="connsiteX49" fmla="*/ 2217542 w 2675210"/>
              <a:gd name="connsiteY49" fmla="*/ 189311 h 2970621"/>
              <a:gd name="connsiteX50" fmla="*/ 1988942 w 2675210"/>
              <a:gd name="connsiteY50" fmla="*/ 8336 h 2970621"/>
              <a:gd name="connsiteX0" fmla="*/ 1988942 w 2675210"/>
              <a:gd name="connsiteY0" fmla="*/ 8336 h 2970621"/>
              <a:gd name="connsiteX1" fmla="*/ 1798442 w 2675210"/>
              <a:gd name="connsiteY1" fmla="*/ 46436 h 2970621"/>
              <a:gd name="connsiteX2" fmla="*/ 1722242 w 2675210"/>
              <a:gd name="connsiteY2" fmla="*/ 189311 h 2970621"/>
              <a:gd name="connsiteX3" fmla="*/ 1446017 w 2675210"/>
              <a:gd name="connsiteY3" fmla="*/ 360761 h 2970621"/>
              <a:gd name="connsiteX4" fmla="*/ 1550792 w 2675210"/>
              <a:gd name="connsiteY4" fmla="*/ 513161 h 2970621"/>
              <a:gd name="connsiteX5" fmla="*/ 1436492 w 2675210"/>
              <a:gd name="connsiteY5" fmla="*/ 541736 h 2970621"/>
              <a:gd name="connsiteX6" fmla="*/ 1541267 w 2675210"/>
              <a:gd name="connsiteY6" fmla="*/ 760811 h 2970621"/>
              <a:gd name="connsiteX7" fmla="*/ 1560317 w 2675210"/>
              <a:gd name="connsiteY7" fmla="*/ 903686 h 2970621"/>
              <a:gd name="connsiteX8" fmla="*/ 1750817 w 2675210"/>
              <a:gd name="connsiteY8" fmla="*/ 913211 h 2970621"/>
              <a:gd name="connsiteX9" fmla="*/ 1893692 w 2675210"/>
              <a:gd name="connsiteY9" fmla="*/ 884636 h 2970621"/>
              <a:gd name="connsiteX10" fmla="*/ 2198492 w 2675210"/>
              <a:gd name="connsiteY10" fmla="*/ 989411 h 2970621"/>
              <a:gd name="connsiteX11" fmla="*/ 2360417 w 2675210"/>
              <a:gd name="connsiteY11" fmla="*/ 1189436 h 2970621"/>
              <a:gd name="connsiteX12" fmla="*/ 2255642 w 2675210"/>
              <a:gd name="connsiteY12" fmla="*/ 1227536 h 2970621"/>
              <a:gd name="connsiteX13" fmla="*/ 1950842 w 2675210"/>
              <a:gd name="connsiteY13" fmla="*/ 1494236 h 2970621"/>
              <a:gd name="connsiteX14" fmla="*/ 1874642 w 2675210"/>
              <a:gd name="connsiteY14" fmla="*/ 1760936 h 2970621"/>
              <a:gd name="connsiteX15" fmla="*/ 1569842 w 2675210"/>
              <a:gd name="connsiteY15" fmla="*/ 1818086 h 2970621"/>
              <a:gd name="connsiteX16" fmla="*/ 1503167 w 2675210"/>
              <a:gd name="connsiteY16" fmla="*/ 1646636 h 2970621"/>
              <a:gd name="connsiteX17" fmla="*/ 1245992 w 2675210"/>
              <a:gd name="connsiteY17" fmla="*/ 1779986 h 2970621"/>
              <a:gd name="connsiteX18" fmla="*/ 1045967 w 2675210"/>
              <a:gd name="connsiteY18" fmla="*/ 1865711 h 2970621"/>
              <a:gd name="connsiteX19" fmla="*/ 836417 w 2675210"/>
              <a:gd name="connsiteY19" fmla="*/ 1808561 h 2970621"/>
              <a:gd name="connsiteX20" fmla="*/ 464942 w 2675210"/>
              <a:gd name="connsiteY20" fmla="*/ 1913336 h 2970621"/>
              <a:gd name="connsiteX21" fmla="*/ 198242 w 2675210"/>
              <a:gd name="connsiteY21" fmla="*/ 2056211 h 2970621"/>
              <a:gd name="connsiteX22" fmla="*/ 150617 w 2675210"/>
              <a:gd name="connsiteY22" fmla="*/ 2265761 h 2970621"/>
              <a:gd name="connsiteX23" fmla="*/ 17267 w 2675210"/>
              <a:gd name="connsiteY23" fmla="*/ 2361011 h 2970621"/>
              <a:gd name="connsiteX24" fmla="*/ 26792 w 2675210"/>
              <a:gd name="connsiteY24" fmla="*/ 2561036 h 2970621"/>
              <a:gd name="connsiteX25" fmla="*/ 245867 w 2675210"/>
              <a:gd name="connsiteY25" fmla="*/ 2722961 h 2970621"/>
              <a:gd name="connsiteX26" fmla="*/ 398267 w 2675210"/>
              <a:gd name="connsiteY26" fmla="*/ 2970611 h 2970621"/>
              <a:gd name="connsiteX27" fmla="*/ 617342 w 2675210"/>
              <a:gd name="connsiteY27" fmla="*/ 2732486 h 2970621"/>
              <a:gd name="connsiteX28" fmla="*/ 826892 w 2675210"/>
              <a:gd name="connsiteY28" fmla="*/ 2627711 h 2970621"/>
              <a:gd name="connsiteX29" fmla="*/ 941192 w 2675210"/>
              <a:gd name="connsiteY29" fmla="*/ 2351486 h 2970621"/>
              <a:gd name="connsiteX30" fmla="*/ 1103117 w 2675210"/>
              <a:gd name="connsiteY30" fmla="*/ 2380061 h 2970621"/>
              <a:gd name="connsiteX31" fmla="*/ 1207892 w 2675210"/>
              <a:gd name="connsiteY31" fmla="*/ 2532461 h 2970621"/>
              <a:gd name="connsiteX32" fmla="*/ 1407917 w 2675210"/>
              <a:gd name="connsiteY32" fmla="*/ 2218136 h 2970621"/>
              <a:gd name="connsiteX33" fmla="*/ 1731767 w 2675210"/>
              <a:gd name="connsiteY33" fmla="*/ 2103836 h 2970621"/>
              <a:gd name="connsiteX34" fmla="*/ 1950842 w 2675210"/>
              <a:gd name="connsiteY34" fmla="*/ 2056211 h 2970621"/>
              <a:gd name="connsiteX35" fmla="*/ 2036567 w 2675210"/>
              <a:gd name="connsiteY35" fmla="*/ 2084786 h 2970621"/>
              <a:gd name="connsiteX36" fmla="*/ 2055617 w 2675210"/>
              <a:gd name="connsiteY36" fmla="*/ 1951436 h 2970621"/>
              <a:gd name="connsiteX37" fmla="*/ 2061967 w 2675210"/>
              <a:gd name="connsiteY37" fmla="*/ 1811736 h 2970621"/>
              <a:gd name="connsiteX38" fmla="*/ 2322317 w 2675210"/>
              <a:gd name="connsiteY38" fmla="*/ 1618061 h 2970621"/>
              <a:gd name="connsiteX39" fmla="*/ 2589017 w 2675210"/>
              <a:gd name="connsiteY39" fmla="*/ 1446611 h 2970621"/>
              <a:gd name="connsiteX40" fmla="*/ 2674742 w 2675210"/>
              <a:gd name="connsiteY40" fmla="*/ 1351361 h 2970621"/>
              <a:gd name="connsiteX41" fmla="*/ 2560442 w 2675210"/>
              <a:gd name="connsiteY41" fmla="*/ 1208486 h 2970621"/>
              <a:gd name="connsiteX42" fmla="*/ 2503292 w 2675210"/>
              <a:gd name="connsiteY42" fmla="*/ 951311 h 2970621"/>
              <a:gd name="connsiteX43" fmla="*/ 2484242 w 2675210"/>
              <a:gd name="connsiteY43" fmla="*/ 770336 h 2970621"/>
              <a:gd name="connsiteX44" fmla="*/ 2322317 w 2675210"/>
              <a:gd name="connsiteY44" fmla="*/ 703661 h 2970621"/>
              <a:gd name="connsiteX45" fmla="*/ 2160392 w 2675210"/>
              <a:gd name="connsiteY45" fmla="*/ 684611 h 2970621"/>
              <a:gd name="connsiteX46" fmla="*/ 2074667 w 2675210"/>
              <a:gd name="connsiteY46" fmla="*/ 532211 h 2970621"/>
              <a:gd name="connsiteX47" fmla="*/ 2074667 w 2675210"/>
              <a:gd name="connsiteY47" fmla="*/ 436961 h 2970621"/>
              <a:gd name="connsiteX48" fmla="*/ 2188967 w 2675210"/>
              <a:gd name="connsiteY48" fmla="*/ 265511 h 2970621"/>
              <a:gd name="connsiteX49" fmla="*/ 2217542 w 2675210"/>
              <a:gd name="connsiteY49" fmla="*/ 189311 h 2970621"/>
              <a:gd name="connsiteX50" fmla="*/ 1988942 w 2675210"/>
              <a:gd name="connsiteY50" fmla="*/ 8336 h 2970621"/>
              <a:gd name="connsiteX0" fmla="*/ 1988942 w 2675210"/>
              <a:gd name="connsiteY0" fmla="*/ 8336 h 2970621"/>
              <a:gd name="connsiteX1" fmla="*/ 1798442 w 2675210"/>
              <a:gd name="connsiteY1" fmla="*/ 46436 h 2970621"/>
              <a:gd name="connsiteX2" fmla="*/ 1722242 w 2675210"/>
              <a:gd name="connsiteY2" fmla="*/ 189311 h 2970621"/>
              <a:gd name="connsiteX3" fmla="*/ 1446017 w 2675210"/>
              <a:gd name="connsiteY3" fmla="*/ 360761 h 2970621"/>
              <a:gd name="connsiteX4" fmla="*/ 1550792 w 2675210"/>
              <a:gd name="connsiteY4" fmla="*/ 513161 h 2970621"/>
              <a:gd name="connsiteX5" fmla="*/ 1436492 w 2675210"/>
              <a:gd name="connsiteY5" fmla="*/ 541736 h 2970621"/>
              <a:gd name="connsiteX6" fmla="*/ 1541267 w 2675210"/>
              <a:gd name="connsiteY6" fmla="*/ 760811 h 2970621"/>
              <a:gd name="connsiteX7" fmla="*/ 1560317 w 2675210"/>
              <a:gd name="connsiteY7" fmla="*/ 903686 h 2970621"/>
              <a:gd name="connsiteX8" fmla="*/ 1750817 w 2675210"/>
              <a:gd name="connsiteY8" fmla="*/ 913211 h 2970621"/>
              <a:gd name="connsiteX9" fmla="*/ 1893692 w 2675210"/>
              <a:gd name="connsiteY9" fmla="*/ 884636 h 2970621"/>
              <a:gd name="connsiteX10" fmla="*/ 2198492 w 2675210"/>
              <a:gd name="connsiteY10" fmla="*/ 989411 h 2970621"/>
              <a:gd name="connsiteX11" fmla="*/ 2360417 w 2675210"/>
              <a:gd name="connsiteY11" fmla="*/ 1189436 h 2970621"/>
              <a:gd name="connsiteX12" fmla="*/ 2255642 w 2675210"/>
              <a:gd name="connsiteY12" fmla="*/ 1227536 h 2970621"/>
              <a:gd name="connsiteX13" fmla="*/ 1950842 w 2675210"/>
              <a:gd name="connsiteY13" fmla="*/ 1494236 h 2970621"/>
              <a:gd name="connsiteX14" fmla="*/ 1874642 w 2675210"/>
              <a:gd name="connsiteY14" fmla="*/ 1760936 h 2970621"/>
              <a:gd name="connsiteX15" fmla="*/ 1569842 w 2675210"/>
              <a:gd name="connsiteY15" fmla="*/ 1818086 h 2970621"/>
              <a:gd name="connsiteX16" fmla="*/ 1503167 w 2675210"/>
              <a:gd name="connsiteY16" fmla="*/ 1646636 h 2970621"/>
              <a:gd name="connsiteX17" fmla="*/ 1245992 w 2675210"/>
              <a:gd name="connsiteY17" fmla="*/ 1779986 h 2970621"/>
              <a:gd name="connsiteX18" fmla="*/ 1045967 w 2675210"/>
              <a:gd name="connsiteY18" fmla="*/ 1865711 h 2970621"/>
              <a:gd name="connsiteX19" fmla="*/ 836417 w 2675210"/>
              <a:gd name="connsiteY19" fmla="*/ 1808561 h 2970621"/>
              <a:gd name="connsiteX20" fmla="*/ 464942 w 2675210"/>
              <a:gd name="connsiteY20" fmla="*/ 1913336 h 2970621"/>
              <a:gd name="connsiteX21" fmla="*/ 198242 w 2675210"/>
              <a:gd name="connsiteY21" fmla="*/ 2056211 h 2970621"/>
              <a:gd name="connsiteX22" fmla="*/ 150617 w 2675210"/>
              <a:gd name="connsiteY22" fmla="*/ 2265761 h 2970621"/>
              <a:gd name="connsiteX23" fmla="*/ 17267 w 2675210"/>
              <a:gd name="connsiteY23" fmla="*/ 2361011 h 2970621"/>
              <a:gd name="connsiteX24" fmla="*/ 26792 w 2675210"/>
              <a:gd name="connsiteY24" fmla="*/ 2561036 h 2970621"/>
              <a:gd name="connsiteX25" fmla="*/ 245867 w 2675210"/>
              <a:gd name="connsiteY25" fmla="*/ 2722961 h 2970621"/>
              <a:gd name="connsiteX26" fmla="*/ 398267 w 2675210"/>
              <a:gd name="connsiteY26" fmla="*/ 2970611 h 2970621"/>
              <a:gd name="connsiteX27" fmla="*/ 617342 w 2675210"/>
              <a:gd name="connsiteY27" fmla="*/ 2732486 h 2970621"/>
              <a:gd name="connsiteX28" fmla="*/ 826892 w 2675210"/>
              <a:gd name="connsiteY28" fmla="*/ 2627711 h 2970621"/>
              <a:gd name="connsiteX29" fmla="*/ 941192 w 2675210"/>
              <a:gd name="connsiteY29" fmla="*/ 2351486 h 2970621"/>
              <a:gd name="connsiteX30" fmla="*/ 1103117 w 2675210"/>
              <a:gd name="connsiteY30" fmla="*/ 2380061 h 2970621"/>
              <a:gd name="connsiteX31" fmla="*/ 1207892 w 2675210"/>
              <a:gd name="connsiteY31" fmla="*/ 2532461 h 2970621"/>
              <a:gd name="connsiteX32" fmla="*/ 1407917 w 2675210"/>
              <a:gd name="connsiteY32" fmla="*/ 2218136 h 2970621"/>
              <a:gd name="connsiteX33" fmla="*/ 1731767 w 2675210"/>
              <a:gd name="connsiteY33" fmla="*/ 2103836 h 2970621"/>
              <a:gd name="connsiteX34" fmla="*/ 1950842 w 2675210"/>
              <a:gd name="connsiteY34" fmla="*/ 2056211 h 2970621"/>
              <a:gd name="connsiteX35" fmla="*/ 2036567 w 2675210"/>
              <a:gd name="connsiteY35" fmla="*/ 2084786 h 2970621"/>
              <a:gd name="connsiteX36" fmla="*/ 2071492 w 2675210"/>
              <a:gd name="connsiteY36" fmla="*/ 2037161 h 2970621"/>
              <a:gd name="connsiteX37" fmla="*/ 2055617 w 2675210"/>
              <a:gd name="connsiteY37" fmla="*/ 1951436 h 2970621"/>
              <a:gd name="connsiteX38" fmla="*/ 2061967 w 2675210"/>
              <a:gd name="connsiteY38" fmla="*/ 1811736 h 2970621"/>
              <a:gd name="connsiteX39" fmla="*/ 2322317 w 2675210"/>
              <a:gd name="connsiteY39" fmla="*/ 1618061 h 2970621"/>
              <a:gd name="connsiteX40" fmla="*/ 2589017 w 2675210"/>
              <a:gd name="connsiteY40" fmla="*/ 1446611 h 2970621"/>
              <a:gd name="connsiteX41" fmla="*/ 2674742 w 2675210"/>
              <a:gd name="connsiteY41" fmla="*/ 1351361 h 2970621"/>
              <a:gd name="connsiteX42" fmla="*/ 2560442 w 2675210"/>
              <a:gd name="connsiteY42" fmla="*/ 1208486 h 2970621"/>
              <a:gd name="connsiteX43" fmla="*/ 2503292 w 2675210"/>
              <a:gd name="connsiteY43" fmla="*/ 951311 h 2970621"/>
              <a:gd name="connsiteX44" fmla="*/ 2484242 w 2675210"/>
              <a:gd name="connsiteY44" fmla="*/ 770336 h 2970621"/>
              <a:gd name="connsiteX45" fmla="*/ 2322317 w 2675210"/>
              <a:gd name="connsiteY45" fmla="*/ 703661 h 2970621"/>
              <a:gd name="connsiteX46" fmla="*/ 2160392 w 2675210"/>
              <a:gd name="connsiteY46" fmla="*/ 684611 h 2970621"/>
              <a:gd name="connsiteX47" fmla="*/ 2074667 w 2675210"/>
              <a:gd name="connsiteY47" fmla="*/ 532211 h 2970621"/>
              <a:gd name="connsiteX48" fmla="*/ 2074667 w 2675210"/>
              <a:gd name="connsiteY48" fmla="*/ 436961 h 2970621"/>
              <a:gd name="connsiteX49" fmla="*/ 2188967 w 2675210"/>
              <a:gd name="connsiteY49" fmla="*/ 265511 h 2970621"/>
              <a:gd name="connsiteX50" fmla="*/ 2217542 w 2675210"/>
              <a:gd name="connsiteY50" fmla="*/ 189311 h 2970621"/>
              <a:gd name="connsiteX51" fmla="*/ 1988942 w 2675210"/>
              <a:gd name="connsiteY51" fmla="*/ 8336 h 2970621"/>
              <a:gd name="connsiteX0" fmla="*/ 1988942 w 2675210"/>
              <a:gd name="connsiteY0" fmla="*/ 8336 h 2970621"/>
              <a:gd name="connsiteX1" fmla="*/ 1798442 w 2675210"/>
              <a:gd name="connsiteY1" fmla="*/ 46436 h 2970621"/>
              <a:gd name="connsiteX2" fmla="*/ 1722242 w 2675210"/>
              <a:gd name="connsiteY2" fmla="*/ 189311 h 2970621"/>
              <a:gd name="connsiteX3" fmla="*/ 1446017 w 2675210"/>
              <a:gd name="connsiteY3" fmla="*/ 360761 h 2970621"/>
              <a:gd name="connsiteX4" fmla="*/ 1550792 w 2675210"/>
              <a:gd name="connsiteY4" fmla="*/ 513161 h 2970621"/>
              <a:gd name="connsiteX5" fmla="*/ 1436492 w 2675210"/>
              <a:gd name="connsiteY5" fmla="*/ 541736 h 2970621"/>
              <a:gd name="connsiteX6" fmla="*/ 1541267 w 2675210"/>
              <a:gd name="connsiteY6" fmla="*/ 760811 h 2970621"/>
              <a:gd name="connsiteX7" fmla="*/ 1560317 w 2675210"/>
              <a:gd name="connsiteY7" fmla="*/ 903686 h 2970621"/>
              <a:gd name="connsiteX8" fmla="*/ 1750817 w 2675210"/>
              <a:gd name="connsiteY8" fmla="*/ 913211 h 2970621"/>
              <a:gd name="connsiteX9" fmla="*/ 1893692 w 2675210"/>
              <a:gd name="connsiteY9" fmla="*/ 884636 h 2970621"/>
              <a:gd name="connsiteX10" fmla="*/ 2198492 w 2675210"/>
              <a:gd name="connsiteY10" fmla="*/ 989411 h 2970621"/>
              <a:gd name="connsiteX11" fmla="*/ 2360417 w 2675210"/>
              <a:gd name="connsiteY11" fmla="*/ 1189436 h 2970621"/>
              <a:gd name="connsiteX12" fmla="*/ 2255642 w 2675210"/>
              <a:gd name="connsiteY12" fmla="*/ 1227536 h 2970621"/>
              <a:gd name="connsiteX13" fmla="*/ 1950842 w 2675210"/>
              <a:gd name="connsiteY13" fmla="*/ 1494236 h 2970621"/>
              <a:gd name="connsiteX14" fmla="*/ 1874642 w 2675210"/>
              <a:gd name="connsiteY14" fmla="*/ 1760936 h 2970621"/>
              <a:gd name="connsiteX15" fmla="*/ 1569842 w 2675210"/>
              <a:gd name="connsiteY15" fmla="*/ 1818086 h 2970621"/>
              <a:gd name="connsiteX16" fmla="*/ 1503167 w 2675210"/>
              <a:gd name="connsiteY16" fmla="*/ 1646636 h 2970621"/>
              <a:gd name="connsiteX17" fmla="*/ 1245992 w 2675210"/>
              <a:gd name="connsiteY17" fmla="*/ 1779986 h 2970621"/>
              <a:gd name="connsiteX18" fmla="*/ 1045967 w 2675210"/>
              <a:gd name="connsiteY18" fmla="*/ 1865711 h 2970621"/>
              <a:gd name="connsiteX19" fmla="*/ 836417 w 2675210"/>
              <a:gd name="connsiteY19" fmla="*/ 1808561 h 2970621"/>
              <a:gd name="connsiteX20" fmla="*/ 464942 w 2675210"/>
              <a:gd name="connsiteY20" fmla="*/ 1913336 h 2970621"/>
              <a:gd name="connsiteX21" fmla="*/ 198242 w 2675210"/>
              <a:gd name="connsiteY21" fmla="*/ 2056211 h 2970621"/>
              <a:gd name="connsiteX22" fmla="*/ 150617 w 2675210"/>
              <a:gd name="connsiteY22" fmla="*/ 2265761 h 2970621"/>
              <a:gd name="connsiteX23" fmla="*/ 17267 w 2675210"/>
              <a:gd name="connsiteY23" fmla="*/ 2361011 h 2970621"/>
              <a:gd name="connsiteX24" fmla="*/ 26792 w 2675210"/>
              <a:gd name="connsiteY24" fmla="*/ 2561036 h 2970621"/>
              <a:gd name="connsiteX25" fmla="*/ 245867 w 2675210"/>
              <a:gd name="connsiteY25" fmla="*/ 2722961 h 2970621"/>
              <a:gd name="connsiteX26" fmla="*/ 398267 w 2675210"/>
              <a:gd name="connsiteY26" fmla="*/ 2970611 h 2970621"/>
              <a:gd name="connsiteX27" fmla="*/ 617342 w 2675210"/>
              <a:gd name="connsiteY27" fmla="*/ 2732486 h 2970621"/>
              <a:gd name="connsiteX28" fmla="*/ 826892 w 2675210"/>
              <a:gd name="connsiteY28" fmla="*/ 2627711 h 2970621"/>
              <a:gd name="connsiteX29" fmla="*/ 941192 w 2675210"/>
              <a:gd name="connsiteY29" fmla="*/ 2351486 h 2970621"/>
              <a:gd name="connsiteX30" fmla="*/ 1103117 w 2675210"/>
              <a:gd name="connsiteY30" fmla="*/ 2380061 h 2970621"/>
              <a:gd name="connsiteX31" fmla="*/ 1207892 w 2675210"/>
              <a:gd name="connsiteY31" fmla="*/ 2532461 h 2970621"/>
              <a:gd name="connsiteX32" fmla="*/ 1407917 w 2675210"/>
              <a:gd name="connsiteY32" fmla="*/ 2218136 h 2970621"/>
              <a:gd name="connsiteX33" fmla="*/ 1731767 w 2675210"/>
              <a:gd name="connsiteY33" fmla="*/ 2103836 h 2970621"/>
              <a:gd name="connsiteX34" fmla="*/ 1950842 w 2675210"/>
              <a:gd name="connsiteY34" fmla="*/ 2056211 h 2970621"/>
              <a:gd name="connsiteX35" fmla="*/ 2036567 w 2675210"/>
              <a:gd name="connsiteY35" fmla="*/ 2065736 h 2970621"/>
              <a:gd name="connsiteX36" fmla="*/ 2071492 w 2675210"/>
              <a:gd name="connsiteY36" fmla="*/ 2037161 h 2970621"/>
              <a:gd name="connsiteX37" fmla="*/ 2055617 w 2675210"/>
              <a:gd name="connsiteY37" fmla="*/ 1951436 h 2970621"/>
              <a:gd name="connsiteX38" fmla="*/ 2061967 w 2675210"/>
              <a:gd name="connsiteY38" fmla="*/ 1811736 h 2970621"/>
              <a:gd name="connsiteX39" fmla="*/ 2322317 w 2675210"/>
              <a:gd name="connsiteY39" fmla="*/ 1618061 h 2970621"/>
              <a:gd name="connsiteX40" fmla="*/ 2589017 w 2675210"/>
              <a:gd name="connsiteY40" fmla="*/ 1446611 h 2970621"/>
              <a:gd name="connsiteX41" fmla="*/ 2674742 w 2675210"/>
              <a:gd name="connsiteY41" fmla="*/ 1351361 h 2970621"/>
              <a:gd name="connsiteX42" fmla="*/ 2560442 w 2675210"/>
              <a:gd name="connsiteY42" fmla="*/ 1208486 h 2970621"/>
              <a:gd name="connsiteX43" fmla="*/ 2503292 w 2675210"/>
              <a:gd name="connsiteY43" fmla="*/ 951311 h 2970621"/>
              <a:gd name="connsiteX44" fmla="*/ 2484242 w 2675210"/>
              <a:gd name="connsiteY44" fmla="*/ 770336 h 2970621"/>
              <a:gd name="connsiteX45" fmla="*/ 2322317 w 2675210"/>
              <a:gd name="connsiteY45" fmla="*/ 703661 h 2970621"/>
              <a:gd name="connsiteX46" fmla="*/ 2160392 w 2675210"/>
              <a:gd name="connsiteY46" fmla="*/ 684611 h 2970621"/>
              <a:gd name="connsiteX47" fmla="*/ 2074667 w 2675210"/>
              <a:gd name="connsiteY47" fmla="*/ 532211 h 2970621"/>
              <a:gd name="connsiteX48" fmla="*/ 2074667 w 2675210"/>
              <a:gd name="connsiteY48" fmla="*/ 436961 h 2970621"/>
              <a:gd name="connsiteX49" fmla="*/ 2188967 w 2675210"/>
              <a:gd name="connsiteY49" fmla="*/ 265511 h 2970621"/>
              <a:gd name="connsiteX50" fmla="*/ 2217542 w 2675210"/>
              <a:gd name="connsiteY50" fmla="*/ 189311 h 2970621"/>
              <a:gd name="connsiteX51" fmla="*/ 1988942 w 2675210"/>
              <a:gd name="connsiteY51" fmla="*/ 8336 h 2970621"/>
              <a:gd name="connsiteX0" fmla="*/ 1988942 w 2675739"/>
              <a:gd name="connsiteY0" fmla="*/ 8336 h 2970621"/>
              <a:gd name="connsiteX1" fmla="*/ 1798442 w 2675739"/>
              <a:gd name="connsiteY1" fmla="*/ 46436 h 2970621"/>
              <a:gd name="connsiteX2" fmla="*/ 1722242 w 2675739"/>
              <a:gd name="connsiteY2" fmla="*/ 189311 h 2970621"/>
              <a:gd name="connsiteX3" fmla="*/ 1446017 w 2675739"/>
              <a:gd name="connsiteY3" fmla="*/ 360761 h 2970621"/>
              <a:gd name="connsiteX4" fmla="*/ 1550792 w 2675739"/>
              <a:gd name="connsiteY4" fmla="*/ 513161 h 2970621"/>
              <a:gd name="connsiteX5" fmla="*/ 1436492 w 2675739"/>
              <a:gd name="connsiteY5" fmla="*/ 541736 h 2970621"/>
              <a:gd name="connsiteX6" fmla="*/ 1541267 w 2675739"/>
              <a:gd name="connsiteY6" fmla="*/ 760811 h 2970621"/>
              <a:gd name="connsiteX7" fmla="*/ 1560317 w 2675739"/>
              <a:gd name="connsiteY7" fmla="*/ 903686 h 2970621"/>
              <a:gd name="connsiteX8" fmla="*/ 1750817 w 2675739"/>
              <a:gd name="connsiteY8" fmla="*/ 913211 h 2970621"/>
              <a:gd name="connsiteX9" fmla="*/ 1893692 w 2675739"/>
              <a:gd name="connsiteY9" fmla="*/ 884636 h 2970621"/>
              <a:gd name="connsiteX10" fmla="*/ 2198492 w 2675739"/>
              <a:gd name="connsiteY10" fmla="*/ 989411 h 2970621"/>
              <a:gd name="connsiteX11" fmla="*/ 2360417 w 2675739"/>
              <a:gd name="connsiteY11" fmla="*/ 1189436 h 2970621"/>
              <a:gd name="connsiteX12" fmla="*/ 2255642 w 2675739"/>
              <a:gd name="connsiteY12" fmla="*/ 1227536 h 2970621"/>
              <a:gd name="connsiteX13" fmla="*/ 1950842 w 2675739"/>
              <a:gd name="connsiteY13" fmla="*/ 1494236 h 2970621"/>
              <a:gd name="connsiteX14" fmla="*/ 1874642 w 2675739"/>
              <a:gd name="connsiteY14" fmla="*/ 1760936 h 2970621"/>
              <a:gd name="connsiteX15" fmla="*/ 1569842 w 2675739"/>
              <a:gd name="connsiteY15" fmla="*/ 1818086 h 2970621"/>
              <a:gd name="connsiteX16" fmla="*/ 1503167 w 2675739"/>
              <a:gd name="connsiteY16" fmla="*/ 1646636 h 2970621"/>
              <a:gd name="connsiteX17" fmla="*/ 1245992 w 2675739"/>
              <a:gd name="connsiteY17" fmla="*/ 1779986 h 2970621"/>
              <a:gd name="connsiteX18" fmla="*/ 1045967 w 2675739"/>
              <a:gd name="connsiteY18" fmla="*/ 1865711 h 2970621"/>
              <a:gd name="connsiteX19" fmla="*/ 836417 w 2675739"/>
              <a:gd name="connsiteY19" fmla="*/ 1808561 h 2970621"/>
              <a:gd name="connsiteX20" fmla="*/ 464942 w 2675739"/>
              <a:gd name="connsiteY20" fmla="*/ 1913336 h 2970621"/>
              <a:gd name="connsiteX21" fmla="*/ 198242 w 2675739"/>
              <a:gd name="connsiteY21" fmla="*/ 2056211 h 2970621"/>
              <a:gd name="connsiteX22" fmla="*/ 150617 w 2675739"/>
              <a:gd name="connsiteY22" fmla="*/ 2265761 h 2970621"/>
              <a:gd name="connsiteX23" fmla="*/ 17267 w 2675739"/>
              <a:gd name="connsiteY23" fmla="*/ 2361011 h 2970621"/>
              <a:gd name="connsiteX24" fmla="*/ 26792 w 2675739"/>
              <a:gd name="connsiteY24" fmla="*/ 2561036 h 2970621"/>
              <a:gd name="connsiteX25" fmla="*/ 245867 w 2675739"/>
              <a:gd name="connsiteY25" fmla="*/ 2722961 h 2970621"/>
              <a:gd name="connsiteX26" fmla="*/ 398267 w 2675739"/>
              <a:gd name="connsiteY26" fmla="*/ 2970611 h 2970621"/>
              <a:gd name="connsiteX27" fmla="*/ 617342 w 2675739"/>
              <a:gd name="connsiteY27" fmla="*/ 2732486 h 2970621"/>
              <a:gd name="connsiteX28" fmla="*/ 826892 w 2675739"/>
              <a:gd name="connsiteY28" fmla="*/ 2627711 h 2970621"/>
              <a:gd name="connsiteX29" fmla="*/ 941192 w 2675739"/>
              <a:gd name="connsiteY29" fmla="*/ 2351486 h 2970621"/>
              <a:gd name="connsiteX30" fmla="*/ 1103117 w 2675739"/>
              <a:gd name="connsiteY30" fmla="*/ 2380061 h 2970621"/>
              <a:gd name="connsiteX31" fmla="*/ 1207892 w 2675739"/>
              <a:gd name="connsiteY31" fmla="*/ 2532461 h 2970621"/>
              <a:gd name="connsiteX32" fmla="*/ 1407917 w 2675739"/>
              <a:gd name="connsiteY32" fmla="*/ 2218136 h 2970621"/>
              <a:gd name="connsiteX33" fmla="*/ 1731767 w 2675739"/>
              <a:gd name="connsiteY33" fmla="*/ 2103836 h 2970621"/>
              <a:gd name="connsiteX34" fmla="*/ 1950842 w 2675739"/>
              <a:gd name="connsiteY34" fmla="*/ 2056211 h 2970621"/>
              <a:gd name="connsiteX35" fmla="*/ 2036567 w 2675739"/>
              <a:gd name="connsiteY35" fmla="*/ 2065736 h 2970621"/>
              <a:gd name="connsiteX36" fmla="*/ 2071492 w 2675739"/>
              <a:gd name="connsiteY36" fmla="*/ 2037161 h 2970621"/>
              <a:gd name="connsiteX37" fmla="*/ 2055617 w 2675739"/>
              <a:gd name="connsiteY37" fmla="*/ 1951436 h 2970621"/>
              <a:gd name="connsiteX38" fmla="*/ 2061967 w 2675739"/>
              <a:gd name="connsiteY38" fmla="*/ 1811736 h 2970621"/>
              <a:gd name="connsiteX39" fmla="*/ 2322317 w 2675739"/>
              <a:gd name="connsiteY39" fmla="*/ 1618061 h 2970621"/>
              <a:gd name="connsiteX40" fmla="*/ 2598542 w 2675739"/>
              <a:gd name="connsiteY40" fmla="*/ 1465661 h 2970621"/>
              <a:gd name="connsiteX41" fmla="*/ 2674742 w 2675739"/>
              <a:gd name="connsiteY41" fmla="*/ 1351361 h 2970621"/>
              <a:gd name="connsiteX42" fmla="*/ 2560442 w 2675739"/>
              <a:gd name="connsiteY42" fmla="*/ 1208486 h 2970621"/>
              <a:gd name="connsiteX43" fmla="*/ 2503292 w 2675739"/>
              <a:gd name="connsiteY43" fmla="*/ 951311 h 2970621"/>
              <a:gd name="connsiteX44" fmla="*/ 2484242 w 2675739"/>
              <a:gd name="connsiteY44" fmla="*/ 770336 h 2970621"/>
              <a:gd name="connsiteX45" fmla="*/ 2322317 w 2675739"/>
              <a:gd name="connsiteY45" fmla="*/ 703661 h 2970621"/>
              <a:gd name="connsiteX46" fmla="*/ 2160392 w 2675739"/>
              <a:gd name="connsiteY46" fmla="*/ 684611 h 2970621"/>
              <a:gd name="connsiteX47" fmla="*/ 2074667 w 2675739"/>
              <a:gd name="connsiteY47" fmla="*/ 532211 h 2970621"/>
              <a:gd name="connsiteX48" fmla="*/ 2074667 w 2675739"/>
              <a:gd name="connsiteY48" fmla="*/ 436961 h 2970621"/>
              <a:gd name="connsiteX49" fmla="*/ 2188967 w 2675739"/>
              <a:gd name="connsiteY49" fmla="*/ 265511 h 2970621"/>
              <a:gd name="connsiteX50" fmla="*/ 2217542 w 2675739"/>
              <a:gd name="connsiteY50" fmla="*/ 189311 h 2970621"/>
              <a:gd name="connsiteX51" fmla="*/ 1988942 w 2675739"/>
              <a:gd name="connsiteY51" fmla="*/ 8336 h 2970621"/>
              <a:gd name="connsiteX0" fmla="*/ 1988942 w 2675739"/>
              <a:gd name="connsiteY0" fmla="*/ 8336 h 2970621"/>
              <a:gd name="connsiteX1" fmla="*/ 1798442 w 2675739"/>
              <a:gd name="connsiteY1" fmla="*/ 46436 h 2970621"/>
              <a:gd name="connsiteX2" fmla="*/ 1722242 w 2675739"/>
              <a:gd name="connsiteY2" fmla="*/ 189311 h 2970621"/>
              <a:gd name="connsiteX3" fmla="*/ 1446017 w 2675739"/>
              <a:gd name="connsiteY3" fmla="*/ 360761 h 2970621"/>
              <a:gd name="connsiteX4" fmla="*/ 1550792 w 2675739"/>
              <a:gd name="connsiteY4" fmla="*/ 513161 h 2970621"/>
              <a:gd name="connsiteX5" fmla="*/ 1436492 w 2675739"/>
              <a:gd name="connsiteY5" fmla="*/ 541736 h 2970621"/>
              <a:gd name="connsiteX6" fmla="*/ 1541267 w 2675739"/>
              <a:gd name="connsiteY6" fmla="*/ 760811 h 2970621"/>
              <a:gd name="connsiteX7" fmla="*/ 1560317 w 2675739"/>
              <a:gd name="connsiteY7" fmla="*/ 903686 h 2970621"/>
              <a:gd name="connsiteX8" fmla="*/ 1750817 w 2675739"/>
              <a:gd name="connsiteY8" fmla="*/ 913211 h 2970621"/>
              <a:gd name="connsiteX9" fmla="*/ 1893692 w 2675739"/>
              <a:gd name="connsiteY9" fmla="*/ 884636 h 2970621"/>
              <a:gd name="connsiteX10" fmla="*/ 2198492 w 2675739"/>
              <a:gd name="connsiteY10" fmla="*/ 989411 h 2970621"/>
              <a:gd name="connsiteX11" fmla="*/ 2360417 w 2675739"/>
              <a:gd name="connsiteY11" fmla="*/ 1189436 h 2970621"/>
              <a:gd name="connsiteX12" fmla="*/ 2255642 w 2675739"/>
              <a:gd name="connsiteY12" fmla="*/ 1227536 h 2970621"/>
              <a:gd name="connsiteX13" fmla="*/ 1950842 w 2675739"/>
              <a:gd name="connsiteY13" fmla="*/ 1494236 h 2970621"/>
              <a:gd name="connsiteX14" fmla="*/ 1874642 w 2675739"/>
              <a:gd name="connsiteY14" fmla="*/ 1760936 h 2970621"/>
              <a:gd name="connsiteX15" fmla="*/ 1569842 w 2675739"/>
              <a:gd name="connsiteY15" fmla="*/ 1818086 h 2970621"/>
              <a:gd name="connsiteX16" fmla="*/ 1503167 w 2675739"/>
              <a:gd name="connsiteY16" fmla="*/ 1646636 h 2970621"/>
              <a:gd name="connsiteX17" fmla="*/ 1245992 w 2675739"/>
              <a:gd name="connsiteY17" fmla="*/ 1779986 h 2970621"/>
              <a:gd name="connsiteX18" fmla="*/ 1045967 w 2675739"/>
              <a:gd name="connsiteY18" fmla="*/ 1865711 h 2970621"/>
              <a:gd name="connsiteX19" fmla="*/ 836417 w 2675739"/>
              <a:gd name="connsiteY19" fmla="*/ 1808561 h 2970621"/>
              <a:gd name="connsiteX20" fmla="*/ 464942 w 2675739"/>
              <a:gd name="connsiteY20" fmla="*/ 1913336 h 2970621"/>
              <a:gd name="connsiteX21" fmla="*/ 198242 w 2675739"/>
              <a:gd name="connsiteY21" fmla="*/ 2056211 h 2970621"/>
              <a:gd name="connsiteX22" fmla="*/ 150617 w 2675739"/>
              <a:gd name="connsiteY22" fmla="*/ 2265761 h 2970621"/>
              <a:gd name="connsiteX23" fmla="*/ 17267 w 2675739"/>
              <a:gd name="connsiteY23" fmla="*/ 2361011 h 2970621"/>
              <a:gd name="connsiteX24" fmla="*/ 26792 w 2675739"/>
              <a:gd name="connsiteY24" fmla="*/ 2561036 h 2970621"/>
              <a:gd name="connsiteX25" fmla="*/ 245867 w 2675739"/>
              <a:gd name="connsiteY25" fmla="*/ 2722961 h 2970621"/>
              <a:gd name="connsiteX26" fmla="*/ 398267 w 2675739"/>
              <a:gd name="connsiteY26" fmla="*/ 2970611 h 2970621"/>
              <a:gd name="connsiteX27" fmla="*/ 617342 w 2675739"/>
              <a:gd name="connsiteY27" fmla="*/ 2732486 h 2970621"/>
              <a:gd name="connsiteX28" fmla="*/ 826892 w 2675739"/>
              <a:gd name="connsiteY28" fmla="*/ 2627711 h 2970621"/>
              <a:gd name="connsiteX29" fmla="*/ 941192 w 2675739"/>
              <a:gd name="connsiteY29" fmla="*/ 2351486 h 2970621"/>
              <a:gd name="connsiteX30" fmla="*/ 1103117 w 2675739"/>
              <a:gd name="connsiteY30" fmla="*/ 2380061 h 2970621"/>
              <a:gd name="connsiteX31" fmla="*/ 1207892 w 2675739"/>
              <a:gd name="connsiteY31" fmla="*/ 2532461 h 2970621"/>
              <a:gd name="connsiteX32" fmla="*/ 1420617 w 2675739"/>
              <a:gd name="connsiteY32" fmla="*/ 2246711 h 2970621"/>
              <a:gd name="connsiteX33" fmla="*/ 1731767 w 2675739"/>
              <a:gd name="connsiteY33" fmla="*/ 2103836 h 2970621"/>
              <a:gd name="connsiteX34" fmla="*/ 1950842 w 2675739"/>
              <a:gd name="connsiteY34" fmla="*/ 2056211 h 2970621"/>
              <a:gd name="connsiteX35" fmla="*/ 2036567 w 2675739"/>
              <a:gd name="connsiteY35" fmla="*/ 2065736 h 2970621"/>
              <a:gd name="connsiteX36" fmla="*/ 2071492 w 2675739"/>
              <a:gd name="connsiteY36" fmla="*/ 2037161 h 2970621"/>
              <a:gd name="connsiteX37" fmla="*/ 2055617 w 2675739"/>
              <a:gd name="connsiteY37" fmla="*/ 1951436 h 2970621"/>
              <a:gd name="connsiteX38" fmla="*/ 2061967 w 2675739"/>
              <a:gd name="connsiteY38" fmla="*/ 1811736 h 2970621"/>
              <a:gd name="connsiteX39" fmla="*/ 2322317 w 2675739"/>
              <a:gd name="connsiteY39" fmla="*/ 1618061 h 2970621"/>
              <a:gd name="connsiteX40" fmla="*/ 2598542 w 2675739"/>
              <a:gd name="connsiteY40" fmla="*/ 1465661 h 2970621"/>
              <a:gd name="connsiteX41" fmla="*/ 2674742 w 2675739"/>
              <a:gd name="connsiteY41" fmla="*/ 1351361 h 2970621"/>
              <a:gd name="connsiteX42" fmla="*/ 2560442 w 2675739"/>
              <a:gd name="connsiteY42" fmla="*/ 1208486 h 2970621"/>
              <a:gd name="connsiteX43" fmla="*/ 2503292 w 2675739"/>
              <a:gd name="connsiteY43" fmla="*/ 951311 h 2970621"/>
              <a:gd name="connsiteX44" fmla="*/ 2484242 w 2675739"/>
              <a:gd name="connsiteY44" fmla="*/ 770336 h 2970621"/>
              <a:gd name="connsiteX45" fmla="*/ 2322317 w 2675739"/>
              <a:gd name="connsiteY45" fmla="*/ 703661 h 2970621"/>
              <a:gd name="connsiteX46" fmla="*/ 2160392 w 2675739"/>
              <a:gd name="connsiteY46" fmla="*/ 684611 h 2970621"/>
              <a:gd name="connsiteX47" fmla="*/ 2074667 w 2675739"/>
              <a:gd name="connsiteY47" fmla="*/ 532211 h 2970621"/>
              <a:gd name="connsiteX48" fmla="*/ 2074667 w 2675739"/>
              <a:gd name="connsiteY48" fmla="*/ 436961 h 2970621"/>
              <a:gd name="connsiteX49" fmla="*/ 2188967 w 2675739"/>
              <a:gd name="connsiteY49" fmla="*/ 265511 h 2970621"/>
              <a:gd name="connsiteX50" fmla="*/ 2217542 w 2675739"/>
              <a:gd name="connsiteY50" fmla="*/ 189311 h 2970621"/>
              <a:gd name="connsiteX51" fmla="*/ 1988942 w 2675739"/>
              <a:gd name="connsiteY51" fmla="*/ 8336 h 2970621"/>
              <a:gd name="connsiteX0" fmla="*/ 1988942 w 2675739"/>
              <a:gd name="connsiteY0" fmla="*/ 8336 h 2970621"/>
              <a:gd name="connsiteX1" fmla="*/ 1798442 w 2675739"/>
              <a:gd name="connsiteY1" fmla="*/ 46436 h 2970621"/>
              <a:gd name="connsiteX2" fmla="*/ 1722242 w 2675739"/>
              <a:gd name="connsiteY2" fmla="*/ 189311 h 2970621"/>
              <a:gd name="connsiteX3" fmla="*/ 1446017 w 2675739"/>
              <a:gd name="connsiteY3" fmla="*/ 360761 h 2970621"/>
              <a:gd name="connsiteX4" fmla="*/ 1550792 w 2675739"/>
              <a:gd name="connsiteY4" fmla="*/ 513161 h 2970621"/>
              <a:gd name="connsiteX5" fmla="*/ 1436492 w 2675739"/>
              <a:gd name="connsiteY5" fmla="*/ 541736 h 2970621"/>
              <a:gd name="connsiteX6" fmla="*/ 1541267 w 2675739"/>
              <a:gd name="connsiteY6" fmla="*/ 760811 h 2970621"/>
              <a:gd name="connsiteX7" fmla="*/ 1560317 w 2675739"/>
              <a:gd name="connsiteY7" fmla="*/ 903686 h 2970621"/>
              <a:gd name="connsiteX8" fmla="*/ 1750817 w 2675739"/>
              <a:gd name="connsiteY8" fmla="*/ 913211 h 2970621"/>
              <a:gd name="connsiteX9" fmla="*/ 1893692 w 2675739"/>
              <a:gd name="connsiteY9" fmla="*/ 884636 h 2970621"/>
              <a:gd name="connsiteX10" fmla="*/ 2198492 w 2675739"/>
              <a:gd name="connsiteY10" fmla="*/ 989411 h 2970621"/>
              <a:gd name="connsiteX11" fmla="*/ 2360417 w 2675739"/>
              <a:gd name="connsiteY11" fmla="*/ 1189436 h 2970621"/>
              <a:gd name="connsiteX12" fmla="*/ 2255642 w 2675739"/>
              <a:gd name="connsiteY12" fmla="*/ 1227536 h 2970621"/>
              <a:gd name="connsiteX13" fmla="*/ 1950842 w 2675739"/>
              <a:gd name="connsiteY13" fmla="*/ 1494236 h 2970621"/>
              <a:gd name="connsiteX14" fmla="*/ 1874642 w 2675739"/>
              <a:gd name="connsiteY14" fmla="*/ 1760936 h 2970621"/>
              <a:gd name="connsiteX15" fmla="*/ 1569842 w 2675739"/>
              <a:gd name="connsiteY15" fmla="*/ 1818086 h 2970621"/>
              <a:gd name="connsiteX16" fmla="*/ 1503167 w 2675739"/>
              <a:gd name="connsiteY16" fmla="*/ 1646636 h 2970621"/>
              <a:gd name="connsiteX17" fmla="*/ 1245992 w 2675739"/>
              <a:gd name="connsiteY17" fmla="*/ 1779986 h 2970621"/>
              <a:gd name="connsiteX18" fmla="*/ 1045967 w 2675739"/>
              <a:gd name="connsiteY18" fmla="*/ 1865711 h 2970621"/>
              <a:gd name="connsiteX19" fmla="*/ 836417 w 2675739"/>
              <a:gd name="connsiteY19" fmla="*/ 1808561 h 2970621"/>
              <a:gd name="connsiteX20" fmla="*/ 464942 w 2675739"/>
              <a:gd name="connsiteY20" fmla="*/ 1913336 h 2970621"/>
              <a:gd name="connsiteX21" fmla="*/ 198242 w 2675739"/>
              <a:gd name="connsiteY21" fmla="*/ 2056211 h 2970621"/>
              <a:gd name="connsiteX22" fmla="*/ 150617 w 2675739"/>
              <a:gd name="connsiteY22" fmla="*/ 2265761 h 2970621"/>
              <a:gd name="connsiteX23" fmla="*/ 17267 w 2675739"/>
              <a:gd name="connsiteY23" fmla="*/ 2361011 h 2970621"/>
              <a:gd name="connsiteX24" fmla="*/ 26792 w 2675739"/>
              <a:gd name="connsiteY24" fmla="*/ 2561036 h 2970621"/>
              <a:gd name="connsiteX25" fmla="*/ 245867 w 2675739"/>
              <a:gd name="connsiteY25" fmla="*/ 2722961 h 2970621"/>
              <a:gd name="connsiteX26" fmla="*/ 398267 w 2675739"/>
              <a:gd name="connsiteY26" fmla="*/ 2970611 h 2970621"/>
              <a:gd name="connsiteX27" fmla="*/ 617342 w 2675739"/>
              <a:gd name="connsiteY27" fmla="*/ 2732486 h 2970621"/>
              <a:gd name="connsiteX28" fmla="*/ 826892 w 2675739"/>
              <a:gd name="connsiteY28" fmla="*/ 2627711 h 2970621"/>
              <a:gd name="connsiteX29" fmla="*/ 941192 w 2675739"/>
              <a:gd name="connsiteY29" fmla="*/ 2351486 h 2970621"/>
              <a:gd name="connsiteX30" fmla="*/ 1103117 w 2675739"/>
              <a:gd name="connsiteY30" fmla="*/ 2380061 h 2970621"/>
              <a:gd name="connsiteX31" fmla="*/ 1245992 w 2675739"/>
              <a:gd name="connsiteY31" fmla="*/ 2510236 h 2970621"/>
              <a:gd name="connsiteX32" fmla="*/ 1420617 w 2675739"/>
              <a:gd name="connsiteY32" fmla="*/ 2246711 h 2970621"/>
              <a:gd name="connsiteX33" fmla="*/ 1731767 w 2675739"/>
              <a:gd name="connsiteY33" fmla="*/ 2103836 h 2970621"/>
              <a:gd name="connsiteX34" fmla="*/ 1950842 w 2675739"/>
              <a:gd name="connsiteY34" fmla="*/ 2056211 h 2970621"/>
              <a:gd name="connsiteX35" fmla="*/ 2036567 w 2675739"/>
              <a:gd name="connsiteY35" fmla="*/ 2065736 h 2970621"/>
              <a:gd name="connsiteX36" fmla="*/ 2071492 w 2675739"/>
              <a:gd name="connsiteY36" fmla="*/ 2037161 h 2970621"/>
              <a:gd name="connsiteX37" fmla="*/ 2055617 w 2675739"/>
              <a:gd name="connsiteY37" fmla="*/ 1951436 h 2970621"/>
              <a:gd name="connsiteX38" fmla="*/ 2061967 w 2675739"/>
              <a:gd name="connsiteY38" fmla="*/ 1811736 h 2970621"/>
              <a:gd name="connsiteX39" fmla="*/ 2322317 w 2675739"/>
              <a:gd name="connsiteY39" fmla="*/ 1618061 h 2970621"/>
              <a:gd name="connsiteX40" fmla="*/ 2598542 w 2675739"/>
              <a:gd name="connsiteY40" fmla="*/ 1465661 h 2970621"/>
              <a:gd name="connsiteX41" fmla="*/ 2674742 w 2675739"/>
              <a:gd name="connsiteY41" fmla="*/ 1351361 h 2970621"/>
              <a:gd name="connsiteX42" fmla="*/ 2560442 w 2675739"/>
              <a:gd name="connsiteY42" fmla="*/ 1208486 h 2970621"/>
              <a:gd name="connsiteX43" fmla="*/ 2503292 w 2675739"/>
              <a:gd name="connsiteY43" fmla="*/ 951311 h 2970621"/>
              <a:gd name="connsiteX44" fmla="*/ 2484242 w 2675739"/>
              <a:gd name="connsiteY44" fmla="*/ 770336 h 2970621"/>
              <a:gd name="connsiteX45" fmla="*/ 2322317 w 2675739"/>
              <a:gd name="connsiteY45" fmla="*/ 703661 h 2970621"/>
              <a:gd name="connsiteX46" fmla="*/ 2160392 w 2675739"/>
              <a:gd name="connsiteY46" fmla="*/ 684611 h 2970621"/>
              <a:gd name="connsiteX47" fmla="*/ 2074667 w 2675739"/>
              <a:gd name="connsiteY47" fmla="*/ 532211 h 2970621"/>
              <a:gd name="connsiteX48" fmla="*/ 2074667 w 2675739"/>
              <a:gd name="connsiteY48" fmla="*/ 436961 h 2970621"/>
              <a:gd name="connsiteX49" fmla="*/ 2188967 w 2675739"/>
              <a:gd name="connsiteY49" fmla="*/ 265511 h 2970621"/>
              <a:gd name="connsiteX50" fmla="*/ 2217542 w 2675739"/>
              <a:gd name="connsiteY50" fmla="*/ 189311 h 2970621"/>
              <a:gd name="connsiteX51" fmla="*/ 1988942 w 2675739"/>
              <a:gd name="connsiteY51" fmla="*/ 8336 h 2970621"/>
              <a:gd name="connsiteX0" fmla="*/ 1988942 w 2675739"/>
              <a:gd name="connsiteY0" fmla="*/ 8336 h 2970621"/>
              <a:gd name="connsiteX1" fmla="*/ 1798442 w 2675739"/>
              <a:gd name="connsiteY1" fmla="*/ 46436 h 2970621"/>
              <a:gd name="connsiteX2" fmla="*/ 1722242 w 2675739"/>
              <a:gd name="connsiteY2" fmla="*/ 189311 h 2970621"/>
              <a:gd name="connsiteX3" fmla="*/ 1446017 w 2675739"/>
              <a:gd name="connsiteY3" fmla="*/ 360761 h 2970621"/>
              <a:gd name="connsiteX4" fmla="*/ 1550792 w 2675739"/>
              <a:gd name="connsiteY4" fmla="*/ 513161 h 2970621"/>
              <a:gd name="connsiteX5" fmla="*/ 1436492 w 2675739"/>
              <a:gd name="connsiteY5" fmla="*/ 541736 h 2970621"/>
              <a:gd name="connsiteX6" fmla="*/ 1541267 w 2675739"/>
              <a:gd name="connsiteY6" fmla="*/ 760811 h 2970621"/>
              <a:gd name="connsiteX7" fmla="*/ 1560317 w 2675739"/>
              <a:gd name="connsiteY7" fmla="*/ 903686 h 2970621"/>
              <a:gd name="connsiteX8" fmla="*/ 1750817 w 2675739"/>
              <a:gd name="connsiteY8" fmla="*/ 913211 h 2970621"/>
              <a:gd name="connsiteX9" fmla="*/ 1893692 w 2675739"/>
              <a:gd name="connsiteY9" fmla="*/ 884636 h 2970621"/>
              <a:gd name="connsiteX10" fmla="*/ 2198492 w 2675739"/>
              <a:gd name="connsiteY10" fmla="*/ 989411 h 2970621"/>
              <a:gd name="connsiteX11" fmla="*/ 2360417 w 2675739"/>
              <a:gd name="connsiteY11" fmla="*/ 1189436 h 2970621"/>
              <a:gd name="connsiteX12" fmla="*/ 2255642 w 2675739"/>
              <a:gd name="connsiteY12" fmla="*/ 1227536 h 2970621"/>
              <a:gd name="connsiteX13" fmla="*/ 1950842 w 2675739"/>
              <a:gd name="connsiteY13" fmla="*/ 1494236 h 2970621"/>
              <a:gd name="connsiteX14" fmla="*/ 1874642 w 2675739"/>
              <a:gd name="connsiteY14" fmla="*/ 1760936 h 2970621"/>
              <a:gd name="connsiteX15" fmla="*/ 1569842 w 2675739"/>
              <a:gd name="connsiteY15" fmla="*/ 1818086 h 2970621"/>
              <a:gd name="connsiteX16" fmla="*/ 1503167 w 2675739"/>
              <a:gd name="connsiteY16" fmla="*/ 1646636 h 2970621"/>
              <a:gd name="connsiteX17" fmla="*/ 1245992 w 2675739"/>
              <a:gd name="connsiteY17" fmla="*/ 1779986 h 2970621"/>
              <a:gd name="connsiteX18" fmla="*/ 1045967 w 2675739"/>
              <a:gd name="connsiteY18" fmla="*/ 1865711 h 2970621"/>
              <a:gd name="connsiteX19" fmla="*/ 836417 w 2675739"/>
              <a:gd name="connsiteY19" fmla="*/ 1808561 h 2970621"/>
              <a:gd name="connsiteX20" fmla="*/ 464942 w 2675739"/>
              <a:gd name="connsiteY20" fmla="*/ 1913336 h 2970621"/>
              <a:gd name="connsiteX21" fmla="*/ 198242 w 2675739"/>
              <a:gd name="connsiteY21" fmla="*/ 2056211 h 2970621"/>
              <a:gd name="connsiteX22" fmla="*/ 150617 w 2675739"/>
              <a:gd name="connsiteY22" fmla="*/ 2265761 h 2970621"/>
              <a:gd name="connsiteX23" fmla="*/ 17267 w 2675739"/>
              <a:gd name="connsiteY23" fmla="*/ 2361011 h 2970621"/>
              <a:gd name="connsiteX24" fmla="*/ 26792 w 2675739"/>
              <a:gd name="connsiteY24" fmla="*/ 2561036 h 2970621"/>
              <a:gd name="connsiteX25" fmla="*/ 245867 w 2675739"/>
              <a:gd name="connsiteY25" fmla="*/ 2722961 h 2970621"/>
              <a:gd name="connsiteX26" fmla="*/ 398267 w 2675739"/>
              <a:gd name="connsiteY26" fmla="*/ 2970611 h 2970621"/>
              <a:gd name="connsiteX27" fmla="*/ 617342 w 2675739"/>
              <a:gd name="connsiteY27" fmla="*/ 2732486 h 2970621"/>
              <a:gd name="connsiteX28" fmla="*/ 826892 w 2675739"/>
              <a:gd name="connsiteY28" fmla="*/ 2627711 h 2970621"/>
              <a:gd name="connsiteX29" fmla="*/ 941192 w 2675739"/>
              <a:gd name="connsiteY29" fmla="*/ 2351486 h 2970621"/>
              <a:gd name="connsiteX30" fmla="*/ 1103117 w 2675739"/>
              <a:gd name="connsiteY30" fmla="*/ 2380061 h 2970621"/>
              <a:gd name="connsiteX31" fmla="*/ 1245992 w 2675739"/>
              <a:gd name="connsiteY31" fmla="*/ 2510236 h 2970621"/>
              <a:gd name="connsiteX32" fmla="*/ 1420617 w 2675739"/>
              <a:gd name="connsiteY32" fmla="*/ 2246711 h 2970621"/>
              <a:gd name="connsiteX33" fmla="*/ 1731767 w 2675739"/>
              <a:gd name="connsiteY33" fmla="*/ 2103836 h 2970621"/>
              <a:gd name="connsiteX34" fmla="*/ 1950842 w 2675739"/>
              <a:gd name="connsiteY34" fmla="*/ 2056211 h 2970621"/>
              <a:gd name="connsiteX35" fmla="*/ 2036567 w 2675739"/>
              <a:gd name="connsiteY35" fmla="*/ 2065736 h 2970621"/>
              <a:gd name="connsiteX36" fmla="*/ 2071492 w 2675739"/>
              <a:gd name="connsiteY36" fmla="*/ 2037161 h 2970621"/>
              <a:gd name="connsiteX37" fmla="*/ 2055617 w 2675739"/>
              <a:gd name="connsiteY37" fmla="*/ 1951436 h 2970621"/>
              <a:gd name="connsiteX38" fmla="*/ 2061967 w 2675739"/>
              <a:gd name="connsiteY38" fmla="*/ 1811736 h 2970621"/>
              <a:gd name="connsiteX39" fmla="*/ 2322317 w 2675739"/>
              <a:gd name="connsiteY39" fmla="*/ 1618061 h 2970621"/>
              <a:gd name="connsiteX40" fmla="*/ 2598542 w 2675739"/>
              <a:gd name="connsiteY40" fmla="*/ 1465661 h 2970621"/>
              <a:gd name="connsiteX41" fmla="*/ 2674742 w 2675739"/>
              <a:gd name="connsiteY41" fmla="*/ 1351361 h 2970621"/>
              <a:gd name="connsiteX42" fmla="*/ 2560442 w 2675739"/>
              <a:gd name="connsiteY42" fmla="*/ 1208486 h 2970621"/>
              <a:gd name="connsiteX43" fmla="*/ 2503292 w 2675739"/>
              <a:gd name="connsiteY43" fmla="*/ 951311 h 2970621"/>
              <a:gd name="connsiteX44" fmla="*/ 2484242 w 2675739"/>
              <a:gd name="connsiteY44" fmla="*/ 770336 h 2970621"/>
              <a:gd name="connsiteX45" fmla="*/ 2322317 w 2675739"/>
              <a:gd name="connsiteY45" fmla="*/ 703661 h 2970621"/>
              <a:gd name="connsiteX46" fmla="*/ 2160392 w 2675739"/>
              <a:gd name="connsiteY46" fmla="*/ 684611 h 2970621"/>
              <a:gd name="connsiteX47" fmla="*/ 2074667 w 2675739"/>
              <a:gd name="connsiteY47" fmla="*/ 532211 h 2970621"/>
              <a:gd name="connsiteX48" fmla="*/ 2074667 w 2675739"/>
              <a:gd name="connsiteY48" fmla="*/ 436961 h 2970621"/>
              <a:gd name="connsiteX49" fmla="*/ 2188967 w 2675739"/>
              <a:gd name="connsiteY49" fmla="*/ 265511 h 2970621"/>
              <a:gd name="connsiteX50" fmla="*/ 2217542 w 2675739"/>
              <a:gd name="connsiteY50" fmla="*/ 189311 h 2970621"/>
              <a:gd name="connsiteX51" fmla="*/ 1988942 w 2675739"/>
              <a:gd name="connsiteY51" fmla="*/ 8336 h 2970621"/>
              <a:gd name="connsiteX0" fmla="*/ 1988942 w 2675739"/>
              <a:gd name="connsiteY0" fmla="*/ 8336 h 2970621"/>
              <a:gd name="connsiteX1" fmla="*/ 1798442 w 2675739"/>
              <a:gd name="connsiteY1" fmla="*/ 46436 h 2970621"/>
              <a:gd name="connsiteX2" fmla="*/ 1722242 w 2675739"/>
              <a:gd name="connsiteY2" fmla="*/ 189311 h 2970621"/>
              <a:gd name="connsiteX3" fmla="*/ 1446017 w 2675739"/>
              <a:gd name="connsiteY3" fmla="*/ 360761 h 2970621"/>
              <a:gd name="connsiteX4" fmla="*/ 1550792 w 2675739"/>
              <a:gd name="connsiteY4" fmla="*/ 513161 h 2970621"/>
              <a:gd name="connsiteX5" fmla="*/ 1436492 w 2675739"/>
              <a:gd name="connsiteY5" fmla="*/ 541736 h 2970621"/>
              <a:gd name="connsiteX6" fmla="*/ 1541267 w 2675739"/>
              <a:gd name="connsiteY6" fmla="*/ 760811 h 2970621"/>
              <a:gd name="connsiteX7" fmla="*/ 1560317 w 2675739"/>
              <a:gd name="connsiteY7" fmla="*/ 903686 h 2970621"/>
              <a:gd name="connsiteX8" fmla="*/ 1750817 w 2675739"/>
              <a:gd name="connsiteY8" fmla="*/ 913211 h 2970621"/>
              <a:gd name="connsiteX9" fmla="*/ 1893692 w 2675739"/>
              <a:gd name="connsiteY9" fmla="*/ 884636 h 2970621"/>
              <a:gd name="connsiteX10" fmla="*/ 2198492 w 2675739"/>
              <a:gd name="connsiteY10" fmla="*/ 989411 h 2970621"/>
              <a:gd name="connsiteX11" fmla="*/ 2360417 w 2675739"/>
              <a:gd name="connsiteY11" fmla="*/ 1189436 h 2970621"/>
              <a:gd name="connsiteX12" fmla="*/ 2255642 w 2675739"/>
              <a:gd name="connsiteY12" fmla="*/ 1227536 h 2970621"/>
              <a:gd name="connsiteX13" fmla="*/ 1950842 w 2675739"/>
              <a:gd name="connsiteY13" fmla="*/ 1494236 h 2970621"/>
              <a:gd name="connsiteX14" fmla="*/ 1874642 w 2675739"/>
              <a:gd name="connsiteY14" fmla="*/ 1760936 h 2970621"/>
              <a:gd name="connsiteX15" fmla="*/ 1569842 w 2675739"/>
              <a:gd name="connsiteY15" fmla="*/ 1818086 h 2970621"/>
              <a:gd name="connsiteX16" fmla="*/ 1503167 w 2675739"/>
              <a:gd name="connsiteY16" fmla="*/ 1646636 h 2970621"/>
              <a:gd name="connsiteX17" fmla="*/ 1245992 w 2675739"/>
              <a:gd name="connsiteY17" fmla="*/ 1779986 h 2970621"/>
              <a:gd name="connsiteX18" fmla="*/ 1045967 w 2675739"/>
              <a:gd name="connsiteY18" fmla="*/ 1865711 h 2970621"/>
              <a:gd name="connsiteX19" fmla="*/ 836417 w 2675739"/>
              <a:gd name="connsiteY19" fmla="*/ 1808561 h 2970621"/>
              <a:gd name="connsiteX20" fmla="*/ 464942 w 2675739"/>
              <a:gd name="connsiteY20" fmla="*/ 1913336 h 2970621"/>
              <a:gd name="connsiteX21" fmla="*/ 198242 w 2675739"/>
              <a:gd name="connsiteY21" fmla="*/ 2056211 h 2970621"/>
              <a:gd name="connsiteX22" fmla="*/ 150617 w 2675739"/>
              <a:gd name="connsiteY22" fmla="*/ 2265761 h 2970621"/>
              <a:gd name="connsiteX23" fmla="*/ 17267 w 2675739"/>
              <a:gd name="connsiteY23" fmla="*/ 2361011 h 2970621"/>
              <a:gd name="connsiteX24" fmla="*/ 26792 w 2675739"/>
              <a:gd name="connsiteY24" fmla="*/ 2561036 h 2970621"/>
              <a:gd name="connsiteX25" fmla="*/ 245867 w 2675739"/>
              <a:gd name="connsiteY25" fmla="*/ 2722961 h 2970621"/>
              <a:gd name="connsiteX26" fmla="*/ 398267 w 2675739"/>
              <a:gd name="connsiteY26" fmla="*/ 2970611 h 2970621"/>
              <a:gd name="connsiteX27" fmla="*/ 617342 w 2675739"/>
              <a:gd name="connsiteY27" fmla="*/ 2732486 h 2970621"/>
              <a:gd name="connsiteX28" fmla="*/ 826892 w 2675739"/>
              <a:gd name="connsiteY28" fmla="*/ 2627711 h 2970621"/>
              <a:gd name="connsiteX29" fmla="*/ 941192 w 2675739"/>
              <a:gd name="connsiteY29" fmla="*/ 2351486 h 2970621"/>
              <a:gd name="connsiteX30" fmla="*/ 1103117 w 2675739"/>
              <a:gd name="connsiteY30" fmla="*/ 2402286 h 2970621"/>
              <a:gd name="connsiteX31" fmla="*/ 1245992 w 2675739"/>
              <a:gd name="connsiteY31" fmla="*/ 2510236 h 2970621"/>
              <a:gd name="connsiteX32" fmla="*/ 1420617 w 2675739"/>
              <a:gd name="connsiteY32" fmla="*/ 2246711 h 2970621"/>
              <a:gd name="connsiteX33" fmla="*/ 1731767 w 2675739"/>
              <a:gd name="connsiteY33" fmla="*/ 2103836 h 2970621"/>
              <a:gd name="connsiteX34" fmla="*/ 1950842 w 2675739"/>
              <a:gd name="connsiteY34" fmla="*/ 2056211 h 2970621"/>
              <a:gd name="connsiteX35" fmla="*/ 2036567 w 2675739"/>
              <a:gd name="connsiteY35" fmla="*/ 2065736 h 2970621"/>
              <a:gd name="connsiteX36" fmla="*/ 2071492 w 2675739"/>
              <a:gd name="connsiteY36" fmla="*/ 2037161 h 2970621"/>
              <a:gd name="connsiteX37" fmla="*/ 2055617 w 2675739"/>
              <a:gd name="connsiteY37" fmla="*/ 1951436 h 2970621"/>
              <a:gd name="connsiteX38" fmla="*/ 2061967 w 2675739"/>
              <a:gd name="connsiteY38" fmla="*/ 1811736 h 2970621"/>
              <a:gd name="connsiteX39" fmla="*/ 2322317 w 2675739"/>
              <a:gd name="connsiteY39" fmla="*/ 1618061 h 2970621"/>
              <a:gd name="connsiteX40" fmla="*/ 2598542 w 2675739"/>
              <a:gd name="connsiteY40" fmla="*/ 1465661 h 2970621"/>
              <a:gd name="connsiteX41" fmla="*/ 2674742 w 2675739"/>
              <a:gd name="connsiteY41" fmla="*/ 1351361 h 2970621"/>
              <a:gd name="connsiteX42" fmla="*/ 2560442 w 2675739"/>
              <a:gd name="connsiteY42" fmla="*/ 1208486 h 2970621"/>
              <a:gd name="connsiteX43" fmla="*/ 2503292 w 2675739"/>
              <a:gd name="connsiteY43" fmla="*/ 951311 h 2970621"/>
              <a:gd name="connsiteX44" fmla="*/ 2484242 w 2675739"/>
              <a:gd name="connsiteY44" fmla="*/ 770336 h 2970621"/>
              <a:gd name="connsiteX45" fmla="*/ 2322317 w 2675739"/>
              <a:gd name="connsiteY45" fmla="*/ 703661 h 2970621"/>
              <a:gd name="connsiteX46" fmla="*/ 2160392 w 2675739"/>
              <a:gd name="connsiteY46" fmla="*/ 684611 h 2970621"/>
              <a:gd name="connsiteX47" fmla="*/ 2074667 w 2675739"/>
              <a:gd name="connsiteY47" fmla="*/ 532211 h 2970621"/>
              <a:gd name="connsiteX48" fmla="*/ 2074667 w 2675739"/>
              <a:gd name="connsiteY48" fmla="*/ 436961 h 2970621"/>
              <a:gd name="connsiteX49" fmla="*/ 2188967 w 2675739"/>
              <a:gd name="connsiteY49" fmla="*/ 265511 h 2970621"/>
              <a:gd name="connsiteX50" fmla="*/ 2217542 w 2675739"/>
              <a:gd name="connsiteY50" fmla="*/ 189311 h 2970621"/>
              <a:gd name="connsiteX51" fmla="*/ 1988942 w 2675739"/>
              <a:gd name="connsiteY51" fmla="*/ 8336 h 2970621"/>
              <a:gd name="connsiteX0" fmla="*/ 1988942 w 2675739"/>
              <a:gd name="connsiteY0" fmla="*/ 8336 h 2970621"/>
              <a:gd name="connsiteX1" fmla="*/ 1798442 w 2675739"/>
              <a:gd name="connsiteY1" fmla="*/ 46436 h 2970621"/>
              <a:gd name="connsiteX2" fmla="*/ 1722242 w 2675739"/>
              <a:gd name="connsiteY2" fmla="*/ 189311 h 2970621"/>
              <a:gd name="connsiteX3" fmla="*/ 1446017 w 2675739"/>
              <a:gd name="connsiteY3" fmla="*/ 360761 h 2970621"/>
              <a:gd name="connsiteX4" fmla="*/ 1550792 w 2675739"/>
              <a:gd name="connsiteY4" fmla="*/ 513161 h 2970621"/>
              <a:gd name="connsiteX5" fmla="*/ 1436492 w 2675739"/>
              <a:gd name="connsiteY5" fmla="*/ 541736 h 2970621"/>
              <a:gd name="connsiteX6" fmla="*/ 1541267 w 2675739"/>
              <a:gd name="connsiteY6" fmla="*/ 760811 h 2970621"/>
              <a:gd name="connsiteX7" fmla="*/ 1560317 w 2675739"/>
              <a:gd name="connsiteY7" fmla="*/ 903686 h 2970621"/>
              <a:gd name="connsiteX8" fmla="*/ 1750817 w 2675739"/>
              <a:gd name="connsiteY8" fmla="*/ 913211 h 2970621"/>
              <a:gd name="connsiteX9" fmla="*/ 1893692 w 2675739"/>
              <a:gd name="connsiteY9" fmla="*/ 884636 h 2970621"/>
              <a:gd name="connsiteX10" fmla="*/ 2198492 w 2675739"/>
              <a:gd name="connsiteY10" fmla="*/ 989411 h 2970621"/>
              <a:gd name="connsiteX11" fmla="*/ 2360417 w 2675739"/>
              <a:gd name="connsiteY11" fmla="*/ 1189436 h 2970621"/>
              <a:gd name="connsiteX12" fmla="*/ 2255642 w 2675739"/>
              <a:gd name="connsiteY12" fmla="*/ 1227536 h 2970621"/>
              <a:gd name="connsiteX13" fmla="*/ 1950842 w 2675739"/>
              <a:gd name="connsiteY13" fmla="*/ 1494236 h 2970621"/>
              <a:gd name="connsiteX14" fmla="*/ 1874642 w 2675739"/>
              <a:gd name="connsiteY14" fmla="*/ 1760936 h 2970621"/>
              <a:gd name="connsiteX15" fmla="*/ 1569842 w 2675739"/>
              <a:gd name="connsiteY15" fmla="*/ 1818086 h 2970621"/>
              <a:gd name="connsiteX16" fmla="*/ 1503167 w 2675739"/>
              <a:gd name="connsiteY16" fmla="*/ 1646636 h 2970621"/>
              <a:gd name="connsiteX17" fmla="*/ 1245992 w 2675739"/>
              <a:gd name="connsiteY17" fmla="*/ 1779986 h 2970621"/>
              <a:gd name="connsiteX18" fmla="*/ 1045967 w 2675739"/>
              <a:gd name="connsiteY18" fmla="*/ 1865711 h 2970621"/>
              <a:gd name="connsiteX19" fmla="*/ 836417 w 2675739"/>
              <a:gd name="connsiteY19" fmla="*/ 1808561 h 2970621"/>
              <a:gd name="connsiteX20" fmla="*/ 464942 w 2675739"/>
              <a:gd name="connsiteY20" fmla="*/ 1913336 h 2970621"/>
              <a:gd name="connsiteX21" fmla="*/ 198242 w 2675739"/>
              <a:gd name="connsiteY21" fmla="*/ 2056211 h 2970621"/>
              <a:gd name="connsiteX22" fmla="*/ 150617 w 2675739"/>
              <a:gd name="connsiteY22" fmla="*/ 2265761 h 2970621"/>
              <a:gd name="connsiteX23" fmla="*/ 17267 w 2675739"/>
              <a:gd name="connsiteY23" fmla="*/ 2361011 h 2970621"/>
              <a:gd name="connsiteX24" fmla="*/ 26792 w 2675739"/>
              <a:gd name="connsiteY24" fmla="*/ 2561036 h 2970621"/>
              <a:gd name="connsiteX25" fmla="*/ 245867 w 2675739"/>
              <a:gd name="connsiteY25" fmla="*/ 2722961 h 2970621"/>
              <a:gd name="connsiteX26" fmla="*/ 398267 w 2675739"/>
              <a:gd name="connsiteY26" fmla="*/ 2970611 h 2970621"/>
              <a:gd name="connsiteX27" fmla="*/ 617342 w 2675739"/>
              <a:gd name="connsiteY27" fmla="*/ 2732486 h 2970621"/>
              <a:gd name="connsiteX28" fmla="*/ 826892 w 2675739"/>
              <a:gd name="connsiteY28" fmla="*/ 2627711 h 2970621"/>
              <a:gd name="connsiteX29" fmla="*/ 944367 w 2675739"/>
              <a:gd name="connsiteY29" fmla="*/ 2357836 h 2970621"/>
              <a:gd name="connsiteX30" fmla="*/ 1103117 w 2675739"/>
              <a:gd name="connsiteY30" fmla="*/ 2402286 h 2970621"/>
              <a:gd name="connsiteX31" fmla="*/ 1245992 w 2675739"/>
              <a:gd name="connsiteY31" fmla="*/ 2510236 h 2970621"/>
              <a:gd name="connsiteX32" fmla="*/ 1420617 w 2675739"/>
              <a:gd name="connsiteY32" fmla="*/ 2246711 h 2970621"/>
              <a:gd name="connsiteX33" fmla="*/ 1731767 w 2675739"/>
              <a:gd name="connsiteY33" fmla="*/ 2103836 h 2970621"/>
              <a:gd name="connsiteX34" fmla="*/ 1950842 w 2675739"/>
              <a:gd name="connsiteY34" fmla="*/ 2056211 h 2970621"/>
              <a:gd name="connsiteX35" fmla="*/ 2036567 w 2675739"/>
              <a:gd name="connsiteY35" fmla="*/ 2065736 h 2970621"/>
              <a:gd name="connsiteX36" fmla="*/ 2071492 w 2675739"/>
              <a:gd name="connsiteY36" fmla="*/ 2037161 h 2970621"/>
              <a:gd name="connsiteX37" fmla="*/ 2055617 w 2675739"/>
              <a:gd name="connsiteY37" fmla="*/ 1951436 h 2970621"/>
              <a:gd name="connsiteX38" fmla="*/ 2061967 w 2675739"/>
              <a:gd name="connsiteY38" fmla="*/ 1811736 h 2970621"/>
              <a:gd name="connsiteX39" fmla="*/ 2322317 w 2675739"/>
              <a:gd name="connsiteY39" fmla="*/ 1618061 h 2970621"/>
              <a:gd name="connsiteX40" fmla="*/ 2598542 w 2675739"/>
              <a:gd name="connsiteY40" fmla="*/ 1465661 h 2970621"/>
              <a:gd name="connsiteX41" fmla="*/ 2674742 w 2675739"/>
              <a:gd name="connsiteY41" fmla="*/ 1351361 h 2970621"/>
              <a:gd name="connsiteX42" fmla="*/ 2560442 w 2675739"/>
              <a:gd name="connsiteY42" fmla="*/ 1208486 h 2970621"/>
              <a:gd name="connsiteX43" fmla="*/ 2503292 w 2675739"/>
              <a:gd name="connsiteY43" fmla="*/ 951311 h 2970621"/>
              <a:gd name="connsiteX44" fmla="*/ 2484242 w 2675739"/>
              <a:gd name="connsiteY44" fmla="*/ 770336 h 2970621"/>
              <a:gd name="connsiteX45" fmla="*/ 2322317 w 2675739"/>
              <a:gd name="connsiteY45" fmla="*/ 703661 h 2970621"/>
              <a:gd name="connsiteX46" fmla="*/ 2160392 w 2675739"/>
              <a:gd name="connsiteY46" fmla="*/ 684611 h 2970621"/>
              <a:gd name="connsiteX47" fmla="*/ 2074667 w 2675739"/>
              <a:gd name="connsiteY47" fmla="*/ 532211 h 2970621"/>
              <a:gd name="connsiteX48" fmla="*/ 2074667 w 2675739"/>
              <a:gd name="connsiteY48" fmla="*/ 436961 h 2970621"/>
              <a:gd name="connsiteX49" fmla="*/ 2188967 w 2675739"/>
              <a:gd name="connsiteY49" fmla="*/ 265511 h 2970621"/>
              <a:gd name="connsiteX50" fmla="*/ 2217542 w 2675739"/>
              <a:gd name="connsiteY50" fmla="*/ 189311 h 2970621"/>
              <a:gd name="connsiteX51" fmla="*/ 1988942 w 2675739"/>
              <a:gd name="connsiteY51" fmla="*/ 8336 h 2970621"/>
              <a:gd name="connsiteX0" fmla="*/ 1988942 w 2675739"/>
              <a:gd name="connsiteY0" fmla="*/ 8336 h 2970621"/>
              <a:gd name="connsiteX1" fmla="*/ 1798442 w 2675739"/>
              <a:gd name="connsiteY1" fmla="*/ 46436 h 2970621"/>
              <a:gd name="connsiteX2" fmla="*/ 1722242 w 2675739"/>
              <a:gd name="connsiteY2" fmla="*/ 189311 h 2970621"/>
              <a:gd name="connsiteX3" fmla="*/ 1446017 w 2675739"/>
              <a:gd name="connsiteY3" fmla="*/ 360761 h 2970621"/>
              <a:gd name="connsiteX4" fmla="*/ 1550792 w 2675739"/>
              <a:gd name="connsiteY4" fmla="*/ 513161 h 2970621"/>
              <a:gd name="connsiteX5" fmla="*/ 1436492 w 2675739"/>
              <a:gd name="connsiteY5" fmla="*/ 541736 h 2970621"/>
              <a:gd name="connsiteX6" fmla="*/ 1541267 w 2675739"/>
              <a:gd name="connsiteY6" fmla="*/ 760811 h 2970621"/>
              <a:gd name="connsiteX7" fmla="*/ 1560317 w 2675739"/>
              <a:gd name="connsiteY7" fmla="*/ 903686 h 2970621"/>
              <a:gd name="connsiteX8" fmla="*/ 1750817 w 2675739"/>
              <a:gd name="connsiteY8" fmla="*/ 913211 h 2970621"/>
              <a:gd name="connsiteX9" fmla="*/ 1893692 w 2675739"/>
              <a:gd name="connsiteY9" fmla="*/ 884636 h 2970621"/>
              <a:gd name="connsiteX10" fmla="*/ 2198492 w 2675739"/>
              <a:gd name="connsiteY10" fmla="*/ 989411 h 2970621"/>
              <a:gd name="connsiteX11" fmla="*/ 2360417 w 2675739"/>
              <a:gd name="connsiteY11" fmla="*/ 1189436 h 2970621"/>
              <a:gd name="connsiteX12" fmla="*/ 2255642 w 2675739"/>
              <a:gd name="connsiteY12" fmla="*/ 1227536 h 2970621"/>
              <a:gd name="connsiteX13" fmla="*/ 1950842 w 2675739"/>
              <a:gd name="connsiteY13" fmla="*/ 1494236 h 2970621"/>
              <a:gd name="connsiteX14" fmla="*/ 1874642 w 2675739"/>
              <a:gd name="connsiteY14" fmla="*/ 1760936 h 2970621"/>
              <a:gd name="connsiteX15" fmla="*/ 1569842 w 2675739"/>
              <a:gd name="connsiteY15" fmla="*/ 1818086 h 2970621"/>
              <a:gd name="connsiteX16" fmla="*/ 1503167 w 2675739"/>
              <a:gd name="connsiteY16" fmla="*/ 1646636 h 2970621"/>
              <a:gd name="connsiteX17" fmla="*/ 1245992 w 2675739"/>
              <a:gd name="connsiteY17" fmla="*/ 1779986 h 2970621"/>
              <a:gd name="connsiteX18" fmla="*/ 1045967 w 2675739"/>
              <a:gd name="connsiteY18" fmla="*/ 1865711 h 2970621"/>
              <a:gd name="connsiteX19" fmla="*/ 836417 w 2675739"/>
              <a:gd name="connsiteY19" fmla="*/ 1808561 h 2970621"/>
              <a:gd name="connsiteX20" fmla="*/ 464942 w 2675739"/>
              <a:gd name="connsiteY20" fmla="*/ 1913336 h 2970621"/>
              <a:gd name="connsiteX21" fmla="*/ 198242 w 2675739"/>
              <a:gd name="connsiteY21" fmla="*/ 2056211 h 2970621"/>
              <a:gd name="connsiteX22" fmla="*/ 150617 w 2675739"/>
              <a:gd name="connsiteY22" fmla="*/ 2265761 h 2970621"/>
              <a:gd name="connsiteX23" fmla="*/ 17267 w 2675739"/>
              <a:gd name="connsiteY23" fmla="*/ 2361011 h 2970621"/>
              <a:gd name="connsiteX24" fmla="*/ 26792 w 2675739"/>
              <a:gd name="connsiteY24" fmla="*/ 2561036 h 2970621"/>
              <a:gd name="connsiteX25" fmla="*/ 245867 w 2675739"/>
              <a:gd name="connsiteY25" fmla="*/ 2722961 h 2970621"/>
              <a:gd name="connsiteX26" fmla="*/ 398267 w 2675739"/>
              <a:gd name="connsiteY26" fmla="*/ 2970611 h 2970621"/>
              <a:gd name="connsiteX27" fmla="*/ 617342 w 2675739"/>
              <a:gd name="connsiteY27" fmla="*/ 2732486 h 2970621"/>
              <a:gd name="connsiteX28" fmla="*/ 826892 w 2675739"/>
              <a:gd name="connsiteY28" fmla="*/ 2649936 h 2970621"/>
              <a:gd name="connsiteX29" fmla="*/ 944367 w 2675739"/>
              <a:gd name="connsiteY29" fmla="*/ 2357836 h 2970621"/>
              <a:gd name="connsiteX30" fmla="*/ 1103117 w 2675739"/>
              <a:gd name="connsiteY30" fmla="*/ 2402286 h 2970621"/>
              <a:gd name="connsiteX31" fmla="*/ 1245992 w 2675739"/>
              <a:gd name="connsiteY31" fmla="*/ 2510236 h 2970621"/>
              <a:gd name="connsiteX32" fmla="*/ 1420617 w 2675739"/>
              <a:gd name="connsiteY32" fmla="*/ 2246711 h 2970621"/>
              <a:gd name="connsiteX33" fmla="*/ 1731767 w 2675739"/>
              <a:gd name="connsiteY33" fmla="*/ 2103836 h 2970621"/>
              <a:gd name="connsiteX34" fmla="*/ 1950842 w 2675739"/>
              <a:gd name="connsiteY34" fmla="*/ 2056211 h 2970621"/>
              <a:gd name="connsiteX35" fmla="*/ 2036567 w 2675739"/>
              <a:gd name="connsiteY35" fmla="*/ 2065736 h 2970621"/>
              <a:gd name="connsiteX36" fmla="*/ 2071492 w 2675739"/>
              <a:gd name="connsiteY36" fmla="*/ 2037161 h 2970621"/>
              <a:gd name="connsiteX37" fmla="*/ 2055617 w 2675739"/>
              <a:gd name="connsiteY37" fmla="*/ 1951436 h 2970621"/>
              <a:gd name="connsiteX38" fmla="*/ 2061967 w 2675739"/>
              <a:gd name="connsiteY38" fmla="*/ 1811736 h 2970621"/>
              <a:gd name="connsiteX39" fmla="*/ 2322317 w 2675739"/>
              <a:gd name="connsiteY39" fmla="*/ 1618061 h 2970621"/>
              <a:gd name="connsiteX40" fmla="*/ 2598542 w 2675739"/>
              <a:gd name="connsiteY40" fmla="*/ 1465661 h 2970621"/>
              <a:gd name="connsiteX41" fmla="*/ 2674742 w 2675739"/>
              <a:gd name="connsiteY41" fmla="*/ 1351361 h 2970621"/>
              <a:gd name="connsiteX42" fmla="*/ 2560442 w 2675739"/>
              <a:gd name="connsiteY42" fmla="*/ 1208486 h 2970621"/>
              <a:gd name="connsiteX43" fmla="*/ 2503292 w 2675739"/>
              <a:gd name="connsiteY43" fmla="*/ 951311 h 2970621"/>
              <a:gd name="connsiteX44" fmla="*/ 2484242 w 2675739"/>
              <a:gd name="connsiteY44" fmla="*/ 770336 h 2970621"/>
              <a:gd name="connsiteX45" fmla="*/ 2322317 w 2675739"/>
              <a:gd name="connsiteY45" fmla="*/ 703661 h 2970621"/>
              <a:gd name="connsiteX46" fmla="*/ 2160392 w 2675739"/>
              <a:gd name="connsiteY46" fmla="*/ 684611 h 2970621"/>
              <a:gd name="connsiteX47" fmla="*/ 2074667 w 2675739"/>
              <a:gd name="connsiteY47" fmla="*/ 532211 h 2970621"/>
              <a:gd name="connsiteX48" fmla="*/ 2074667 w 2675739"/>
              <a:gd name="connsiteY48" fmla="*/ 436961 h 2970621"/>
              <a:gd name="connsiteX49" fmla="*/ 2188967 w 2675739"/>
              <a:gd name="connsiteY49" fmla="*/ 265511 h 2970621"/>
              <a:gd name="connsiteX50" fmla="*/ 2217542 w 2675739"/>
              <a:gd name="connsiteY50" fmla="*/ 189311 h 2970621"/>
              <a:gd name="connsiteX51" fmla="*/ 1988942 w 2675739"/>
              <a:gd name="connsiteY51" fmla="*/ 8336 h 2970621"/>
              <a:gd name="connsiteX0" fmla="*/ 1988942 w 2675739"/>
              <a:gd name="connsiteY0" fmla="*/ 8336 h 2970621"/>
              <a:gd name="connsiteX1" fmla="*/ 1798442 w 2675739"/>
              <a:gd name="connsiteY1" fmla="*/ 46436 h 2970621"/>
              <a:gd name="connsiteX2" fmla="*/ 1722242 w 2675739"/>
              <a:gd name="connsiteY2" fmla="*/ 189311 h 2970621"/>
              <a:gd name="connsiteX3" fmla="*/ 1446017 w 2675739"/>
              <a:gd name="connsiteY3" fmla="*/ 360761 h 2970621"/>
              <a:gd name="connsiteX4" fmla="*/ 1550792 w 2675739"/>
              <a:gd name="connsiteY4" fmla="*/ 513161 h 2970621"/>
              <a:gd name="connsiteX5" fmla="*/ 1436492 w 2675739"/>
              <a:gd name="connsiteY5" fmla="*/ 541736 h 2970621"/>
              <a:gd name="connsiteX6" fmla="*/ 1541267 w 2675739"/>
              <a:gd name="connsiteY6" fmla="*/ 760811 h 2970621"/>
              <a:gd name="connsiteX7" fmla="*/ 1560317 w 2675739"/>
              <a:gd name="connsiteY7" fmla="*/ 903686 h 2970621"/>
              <a:gd name="connsiteX8" fmla="*/ 1750817 w 2675739"/>
              <a:gd name="connsiteY8" fmla="*/ 913211 h 2970621"/>
              <a:gd name="connsiteX9" fmla="*/ 1893692 w 2675739"/>
              <a:gd name="connsiteY9" fmla="*/ 884636 h 2970621"/>
              <a:gd name="connsiteX10" fmla="*/ 2198492 w 2675739"/>
              <a:gd name="connsiteY10" fmla="*/ 989411 h 2970621"/>
              <a:gd name="connsiteX11" fmla="*/ 2360417 w 2675739"/>
              <a:gd name="connsiteY11" fmla="*/ 1189436 h 2970621"/>
              <a:gd name="connsiteX12" fmla="*/ 2255642 w 2675739"/>
              <a:gd name="connsiteY12" fmla="*/ 1227536 h 2970621"/>
              <a:gd name="connsiteX13" fmla="*/ 1950842 w 2675739"/>
              <a:gd name="connsiteY13" fmla="*/ 1494236 h 2970621"/>
              <a:gd name="connsiteX14" fmla="*/ 1874642 w 2675739"/>
              <a:gd name="connsiteY14" fmla="*/ 1760936 h 2970621"/>
              <a:gd name="connsiteX15" fmla="*/ 1569842 w 2675739"/>
              <a:gd name="connsiteY15" fmla="*/ 1818086 h 2970621"/>
              <a:gd name="connsiteX16" fmla="*/ 1503167 w 2675739"/>
              <a:gd name="connsiteY16" fmla="*/ 1646636 h 2970621"/>
              <a:gd name="connsiteX17" fmla="*/ 1245992 w 2675739"/>
              <a:gd name="connsiteY17" fmla="*/ 1779986 h 2970621"/>
              <a:gd name="connsiteX18" fmla="*/ 1045967 w 2675739"/>
              <a:gd name="connsiteY18" fmla="*/ 1865711 h 2970621"/>
              <a:gd name="connsiteX19" fmla="*/ 836417 w 2675739"/>
              <a:gd name="connsiteY19" fmla="*/ 1808561 h 2970621"/>
              <a:gd name="connsiteX20" fmla="*/ 464942 w 2675739"/>
              <a:gd name="connsiteY20" fmla="*/ 1913336 h 2970621"/>
              <a:gd name="connsiteX21" fmla="*/ 198242 w 2675739"/>
              <a:gd name="connsiteY21" fmla="*/ 2056211 h 2970621"/>
              <a:gd name="connsiteX22" fmla="*/ 150617 w 2675739"/>
              <a:gd name="connsiteY22" fmla="*/ 2265761 h 2970621"/>
              <a:gd name="connsiteX23" fmla="*/ 17267 w 2675739"/>
              <a:gd name="connsiteY23" fmla="*/ 2361011 h 2970621"/>
              <a:gd name="connsiteX24" fmla="*/ 26792 w 2675739"/>
              <a:gd name="connsiteY24" fmla="*/ 2561036 h 2970621"/>
              <a:gd name="connsiteX25" fmla="*/ 245867 w 2675739"/>
              <a:gd name="connsiteY25" fmla="*/ 2722961 h 2970621"/>
              <a:gd name="connsiteX26" fmla="*/ 398267 w 2675739"/>
              <a:gd name="connsiteY26" fmla="*/ 2970611 h 2970621"/>
              <a:gd name="connsiteX27" fmla="*/ 617342 w 2675739"/>
              <a:gd name="connsiteY27" fmla="*/ 2732486 h 2970621"/>
              <a:gd name="connsiteX28" fmla="*/ 760217 w 2675739"/>
              <a:gd name="connsiteY28" fmla="*/ 2654698 h 2970621"/>
              <a:gd name="connsiteX29" fmla="*/ 826892 w 2675739"/>
              <a:gd name="connsiteY29" fmla="*/ 2649936 h 2970621"/>
              <a:gd name="connsiteX30" fmla="*/ 944367 w 2675739"/>
              <a:gd name="connsiteY30" fmla="*/ 2357836 h 2970621"/>
              <a:gd name="connsiteX31" fmla="*/ 1103117 w 2675739"/>
              <a:gd name="connsiteY31" fmla="*/ 2402286 h 2970621"/>
              <a:gd name="connsiteX32" fmla="*/ 1245992 w 2675739"/>
              <a:gd name="connsiteY32" fmla="*/ 2510236 h 2970621"/>
              <a:gd name="connsiteX33" fmla="*/ 1420617 w 2675739"/>
              <a:gd name="connsiteY33" fmla="*/ 2246711 h 2970621"/>
              <a:gd name="connsiteX34" fmla="*/ 1731767 w 2675739"/>
              <a:gd name="connsiteY34" fmla="*/ 2103836 h 2970621"/>
              <a:gd name="connsiteX35" fmla="*/ 1950842 w 2675739"/>
              <a:gd name="connsiteY35" fmla="*/ 2056211 h 2970621"/>
              <a:gd name="connsiteX36" fmla="*/ 2036567 w 2675739"/>
              <a:gd name="connsiteY36" fmla="*/ 2065736 h 2970621"/>
              <a:gd name="connsiteX37" fmla="*/ 2071492 w 2675739"/>
              <a:gd name="connsiteY37" fmla="*/ 2037161 h 2970621"/>
              <a:gd name="connsiteX38" fmla="*/ 2055617 w 2675739"/>
              <a:gd name="connsiteY38" fmla="*/ 1951436 h 2970621"/>
              <a:gd name="connsiteX39" fmla="*/ 2061967 w 2675739"/>
              <a:gd name="connsiteY39" fmla="*/ 1811736 h 2970621"/>
              <a:gd name="connsiteX40" fmla="*/ 2322317 w 2675739"/>
              <a:gd name="connsiteY40" fmla="*/ 1618061 h 2970621"/>
              <a:gd name="connsiteX41" fmla="*/ 2598542 w 2675739"/>
              <a:gd name="connsiteY41" fmla="*/ 1465661 h 2970621"/>
              <a:gd name="connsiteX42" fmla="*/ 2674742 w 2675739"/>
              <a:gd name="connsiteY42" fmla="*/ 1351361 h 2970621"/>
              <a:gd name="connsiteX43" fmla="*/ 2560442 w 2675739"/>
              <a:gd name="connsiteY43" fmla="*/ 1208486 h 2970621"/>
              <a:gd name="connsiteX44" fmla="*/ 2503292 w 2675739"/>
              <a:gd name="connsiteY44" fmla="*/ 951311 h 2970621"/>
              <a:gd name="connsiteX45" fmla="*/ 2484242 w 2675739"/>
              <a:gd name="connsiteY45" fmla="*/ 770336 h 2970621"/>
              <a:gd name="connsiteX46" fmla="*/ 2322317 w 2675739"/>
              <a:gd name="connsiteY46" fmla="*/ 703661 h 2970621"/>
              <a:gd name="connsiteX47" fmla="*/ 2160392 w 2675739"/>
              <a:gd name="connsiteY47" fmla="*/ 684611 h 2970621"/>
              <a:gd name="connsiteX48" fmla="*/ 2074667 w 2675739"/>
              <a:gd name="connsiteY48" fmla="*/ 532211 h 2970621"/>
              <a:gd name="connsiteX49" fmla="*/ 2074667 w 2675739"/>
              <a:gd name="connsiteY49" fmla="*/ 436961 h 2970621"/>
              <a:gd name="connsiteX50" fmla="*/ 2188967 w 2675739"/>
              <a:gd name="connsiteY50" fmla="*/ 265511 h 2970621"/>
              <a:gd name="connsiteX51" fmla="*/ 2217542 w 2675739"/>
              <a:gd name="connsiteY51" fmla="*/ 189311 h 2970621"/>
              <a:gd name="connsiteX52" fmla="*/ 1988942 w 2675739"/>
              <a:gd name="connsiteY52" fmla="*/ 8336 h 2970621"/>
              <a:gd name="connsiteX0" fmla="*/ 1988942 w 2675739"/>
              <a:gd name="connsiteY0" fmla="*/ 8336 h 2970621"/>
              <a:gd name="connsiteX1" fmla="*/ 1798442 w 2675739"/>
              <a:gd name="connsiteY1" fmla="*/ 46436 h 2970621"/>
              <a:gd name="connsiteX2" fmla="*/ 1722242 w 2675739"/>
              <a:gd name="connsiteY2" fmla="*/ 189311 h 2970621"/>
              <a:gd name="connsiteX3" fmla="*/ 1446017 w 2675739"/>
              <a:gd name="connsiteY3" fmla="*/ 360761 h 2970621"/>
              <a:gd name="connsiteX4" fmla="*/ 1550792 w 2675739"/>
              <a:gd name="connsiteY4" fmla="*/ 513161 h 2970621"/>
              <a:gd name="connsiteX5" fmla="*/ 1436492 w 2675739"/>
              <a:gd name="connsiteY5" fmla="*/ 541736 h 2970621"/>
              <a:gd name="connsiteX6" fmla="*/ 1541267 w 2675739"/>
              <a:gd name="connsiteY6" fmla="*/ 760811 h 2970621"/>
              <a:gd name="connsiteX7" fmla="*/ 1560317 w 2675739"/>
              <a:gd name="connsiteY7" fmla="*/ 903686 h 2970621"/>
              <a:gd name="connsiteX8" fmla="*/ 1750817 w 2675739"/>
              <a:gd name="connsiteY8" fmla="*/ 913211 h 2970621"/>
              <a:gd name="connsiteX9" fmla="*/ 1893692 w 2675739"/>
              <a:gd name="connsiteY9" fmla="*/ 884636 h 2970621"/>
              <a:gd name="connsiteX10" fmla="*/ 2198492 w 2675739"/>
              <a:gd name="connsiteY10" fmla="*/ 989411 h 2970621"/>
              <a:gd name="connsiteX11" fmla="*/ 2360417 w 2675739"/>
              <a:gd name="connsiteY11" fmla="*/ 1189436 h 2970621"/>
              <a:gd name="connsiteX12" fmla="*/ 2255642 w 2675739"/>
              <a:gd name="connsiteY12" fmla="*/ 1227536 h 2970621"/>
              <a:gd name="connsiteX13" fmla="*/ 1950842 w 2675739"/>
              <a:gd name="connsiteY13" fmla="*/ 1494236 h 2970621"/>
              <a:gd name="connsiteX14" fmla="*/ 1874642 w 2675739"/>
              <a:gd name="connsiteY14" fmla="*/ 1760936 h 2970621"/>
              <a:gd name="connsiteX15" fmla="*/ 1569842 w 2675739"/>
              <a:gd name="connsiteY15" fmla="*/ 1818086 h 2970621"/>
              <a:gd name="connsiteX16" fmla="*/ 1503167 w 2675739"/>
              <a:gd name="connsiteY16" fmla="*/ 1646636 h 2970621"/>
              <a:gd name="connsiteX17" fmla="*/ 1245992 w 2675739"/>
              <a:gd name="connsiteY17" fmla="*/ 1779986 h 2970621"/>
              <a:gd name="connsiteX18" fmla="*/ 1045967 w 2675739"/>
              <a:gd name="connsiteY18" fmla="*/ 1865711 h 2970621"/>
              <a:gd name="connsiteX19" fmla="*/ 836417 w 2675739"/>
              <a:gd name="connsiteY19" fmla="*/ 1808561 h 2970621"/>
              <a:gd name="connsiteX20" fmla="*/ 464942 w 2675739"/>
              <a:gd name="connsiteY20" fmla="*/ 1913336 h 2970621"/>
              <a:gd name="connsiteX21" fmla="*/ 198242 w 2675739"/>
              <a:gd name="connsiteY21" fmla="*/ 2056211 h 2970621"/>
              <a:gd name="connsiteX22" fmla="*/ 150617 w 2675739"/>
              <a:gd name="connsiteY22" fmla="*/ 2265761 h 2970621"/>
              <a:gd name="connsiteX23" fmla="*/ 17267 w 2675739"/>
              <a:gd name="connsiteY23" fmla="*/ 2361011 h 2970621"/>
              <a:gd name="connsiteX24" fmla="*/ 26792 w 2675739"/>
              <a:gd name="connsiteY24" fmla="*/ 2561036 h 2970621"/>
              <a:gd name="connsiteX25" fmla="*/ 245867 w 2675739"/>
              <a:gd name="connsiteY25" fmla="*/ 2722961 h 2970621"/>
              <a:gd name="connsiteX26" fmla="*/ 398267 w 2675739"/>
              <a:gd name="connsiteY26" fmla="*/ 2970611 h 2970621"/>
              <a:gd name="connsiteX27" fmla="*/ 617342 w 2675739"/>
              <a:gd name="connsiteY27" fmla="*/ 2732486 h 2970621"/>
              <a:gd name="connsiteX28" fmla="*/ 760217 w 2675739"/>
              <a:gd name="connsiteY28" fmla="*/ 2654698 h 2970621"/>
              <a:gd name="connsiteX29" fmla="*/ 890392 w 2675739"/>
              <a:gd name="connsiteY29" fmla="*/ 2567386 h 2970621"/>
              <a:gd name="connsiteX30" fmla="*/ 944367 w 2675739"/>
              <a:gd name="connsiteY30" fmla="*/ 2357836 h 2970621"/>
              <a:gd name="connsiteX31" fmla="*/ 1103117 w 2675739"/>
              <a:gd name="connsiteY31" fmla="*/ 2402286 h 2970621"/>
              <a:gd name="connsiteX32" fmla="*/ 1245992 w 2675739"/>
              <a:gd name="connsiteY32" fmla="*/ 2510236 h 2970621"/>
              <a:gd name="connsiteX33" fmla="*/ 1420617 w 2675739"/>
              <a:gd name="connsiteY33" fmla="*/ 2246711 h 2970621"/>
              <a:gd name="connsiteX34" fmla="*/ 1731767 w 2675739"/>
              <a:gd name="connsiteY34" fmla="*/ 2103836 h 2970621"/>
              <a:gd name="connsiteX35" fmla="*/ 1950842 w 2675739"/>
              <a:gd name="connsiteY35" fmla="*/ 2056211 h 2970621"/>
              <a:gd name="connsiteX36" fmla="*/ 2036567 w 2675739"/>
              <a:gd name="connsiteY36" fmla="*/ 2065736 h 2970621"/>
              <a:gd name="connsiteX37" fmla="*/ 2071492 w 2675739"/>
              <a:gd name="connsiteY37" fmla="*/ 2037161 h 2970621"/>
              <a:gd name="connsiteX38" fmla="*/ 2055617 w 2675739"/>
              <a:gd name="connsiteY38" fmla="*/ 1951436 h 2970621"/>
              <a:gd name="connsiteX39" fmla="*/ 2061967 w 2675739"/>
              <a:gd name="connsiteY39" fmla="*/ 1811736 h 2970621"/>
              <a:gd name="connsiteX40" fmla="*/ 2322317 w 2675739"/>
              <a:gd name="connsiteY40" fmla="*/ 1618061 h 2970621"/>
              <a:gd name="connsiteX41" fmla="*/ 2598542 w 2675739"/>
              <a:gd name="connsiteY41" fmla="*/ 1465661 h 2970621"/>
              <a:gd name="connsiteX42" fmla="*/ 2674742 w 2675739"/>
              <a:gd name="connsiteY42" fmla="*/ 1351361 h 2970621"/>
              <a:gd name="connsiteX43" fmla="*/ 2560442 w 2675739"/>
              <a:gd name="connsiteY43" fmla="*/ 1208486 h 2970621"/>
              <a:gd name="connsiteX44" fmla="*/ 2503292 w 2675739"/>
              <a:gd name="connsiteY44" fmla="*/ 951311 h 2970621"/>
              <a:gd name="connsiteX45" fmla="*/ 2484242 w 2675739"/>
              <a:gd name="connsiteY45" fmla="*/ 770336 h 2970621"/>
              <a:gd name="connsiteX46" fmla="*/ 2322317 w 2675739"/>
              <a:gd name="connsiteY46" fmla="*/ 703661 h 2970621"/>
              <a:gd name="connsiteX47" fmla="*/ 2160392 w 2675739"/>
              <a:gd name="connsiteY47" fmla="*/ 684611 h 2970621"/>
              <a:gd name="connsiteX48" fmla="*/ 2074667 w 2675739"/>
              <a:gd name="connsiteY48" fmla="*/ 532211 h 2970621"/>
              <a:gd name="connsiteX49" fmla="*/ 2074667 w 2675739"/>
              <a:gd name="connsiteY49" fmla="*/ 436961 h 2970621"/>
              <a:gd name="connsiteX50" fmla="*/ 2188967 w 2675739"/>
              <a:gd name="connsiteY50" fmla="*/ 265511 h 2970621"/>
              <a:gd name="connsiteX51" fmla="*/ 2217542 w 2675739"/>
              <a:gd name="connsiteY51" fmla="*/ 189311 h 2970621"/>
              <a:gd name="connsiteX52" fmla="*/ 1988942 w 2675739"/>
              <a:gd name="connsiteY52" fmla="*/ 8336 h 2970621"/>
              <a:gd name="connsiteX0" fmla="*/ 1988942 w 2675739"/>
              <a:gd name="connsiteY0" fmla="*/ 8336 h 2970621"/>
              <a:gd name="connsiteX1" fmla="*/ 1798442 w 2675739"/>
              <a:gd name="connsiteY1" fmla="*/ 46436 h 2970621"/>
              <a:gd name="connsiteX2" fmla="*/ 1722242 w 2675739"/>
              <a:gd name="connsiteY2" fmla="*/ 189311 h 2970621"/>
              <a:gd name="connsiteX3" fmla="*/ 1446017 w 2675739"/>
              <a:gd name="connsiteY3" fmla="*/ 360761 h 2970621"/>
              <a:gd name="connsiteX4" fmla="*/ 1550792 w 2675739"/>
              <a:gd name="connsiteY4" fmla="*/ 513161 h 2970621"/>
              <a:gd name="connsiteX5" fmla="*/ 1436492 w 2675739"/>
              <a:gd name="connsiteY5" fmla="*/ 541736 h 2970621"/>
              <a:gd name="connsiteX6" fmla="*/ 1541267 w 2675739"/>
              <a:gd name="connsiteY6" fmla="*/ 760811 h 2970621"/>
              <a:gd name="connsiteX7" fmla="*/ 1560317 w 2675739"/>
              <a:gd name="connsiteY7" fmla="*/ 903686 h 2970621"/>
              <a:gd name="connsiteX8" fmla="*/ 1750817 w 2675739"/>
              <a:gd name="connsiteY8" fmla="*/ 913211 h 2970621"/>
              <a:gd name="connsiteX9" fmla="*/ 1893692 w 2675739"/>
              <a:gd name="connsiteY9" fmla="*/ 884636 h 2970621"/>
              <a:gd name="connsiteX10" fmla="*/ 2198492 w 2675739"/>
              <a:gd name="connsiteY10" fmla="*/ 989411 h 2970621"/>
              <a:gd name="connsiteX11" fmla="*/ 2360417 w 2675739"/>
              <a:gd name="connsiteY11" fmla="*/ 1189436 h 2970621"/>
              <a:gd name="connsiteX12" fmla="*/ 2255642 w 2675739"/>
              <a:gd name="connsiteY12" fmla="*/ 1227536 h 2970621"/>
              <a:gd name="connsiteX13" fmla="*/ 1950842 w 2675739"/>
              <a:gd name="connsiteY13" fmla="*/ 1494236 h 2970621"/>
              <a:gd name="connsiteX14" fmla="*/ 1874642 w 2675739"/>
              <a:gd name="connsiteY14" fmla="*/ 1760936 h 2970621"/>
              <a:gd name="connsiteX15" fmla="*/ 1569842 w 2675739"/>
              <a:gd name="connsiteY15" fmla="*/ 1818086 h 2970621"/>
              <a:gd name="connsiteX16" fmla="*/ 1503167 w 2675739"/>
              <a:gd name="connsiteY16" fmla="*/ 1646636 h 2970621"/>
              <a:gd name="connsiteX17" fmla="*/ 1245992 w 2675739"/>
              <a:gd name="connsiteY17" fmla="*/ 1779986 h 2970621"/>
              <a:gd name="connsiteX18" fmla="*/ 1045967 w 2675739"/>
              <a:gd name="connsiteY18" fmla="*/ 1865711 h 2970621"/>
              <a:gd name="connsiteX19" fmla="*/ 836417 w 2675739"/>
              <a:gd name="connsiteY19" fmla="*/ 1808561 h 2970621"/>
              <a:gd name="connsiteX20" fmla="*/ 464942 w 2675739"/>
              <a:gd name="connsiteY20" fmla="*/ 1913336 h 2970621"/>
              <a:gd name="connsiteX21" fmla="*/ 198242 w 2675739"/>
              <a:gd name="connsiteY21" fmla="*/ 2056211 h 2970621"/>
              <a:gd name="connsiteX22" fmla="*/ 150617 w 2675739"/>
              <a:gd name="connsiteY22" fmla="*/ 2265761 h 2970621"/>
              <a:gd name="connsiteX23" fmla="*/ 17267 w 2675739"/>
              <a:gd name="connsiteY23" fmla="*/ 2361011 h 2970621"/>
              <a:gd name="connsiteX24" fmla="*/ 26792 w 2675739"/>
              <a:gd name="connsiteY24" fmla="*/ 2561036 h 2970621"/>
              <a:gd name="connsiteX25" fmla="*/ 245867 w 2675739"/>
              <a:gd name="connsiteY25" fmla="*/ 2722961 h 2970621"/>
              <a:gd name="connsiteX26" fmla="*/ 398267 w 2675739"/>
              <a:gd name="connsiteY26" fmla="*/ 2970611 h 2970621"/>
              <a:gd name="connsiteX27" fmla="*/ 617342 w 2675739"/>
              <a:gd name="connsiteY27" fmla="*/ 2732486 h 2970621"/>
              <a:gd name="connsiteX28" fmla="*/ 760217 w 2675739"/>
              <a:gd name="connsiteY28" fmla="*/ 2654698 h 2970621"/>
              <a:gd name="connsiteX29" fmla="*/ 890392 w 2675739"/>
              <a:gd name="connsiteY29" fmla="*/ 2567386 h 2970621"/>
              <a:gd name="connsiteX30" fmla="*/ 944367 w 2675739"/>
              <a:gd name="connsiteY30" fmla="*/ 2332436 h 2970621"/>
              <a:gd name="connsiteX31" fmla="*/ 1103117 w 2675739"/>
              <a:gd name="connsiteY31" fmla="*/ 2402286 h 2970621"/>
              <a:gd name="connsiteX32" fmla="*/ 1245992 w 2675739"/>
              <a:gd name="connsiteY32" fmla="*/ 2510236 h 2970621"/>
              <a:gd name="connsiteX33" fmla="*/ 1420617 w 2675739"/>
              <a:gd name="connsiteY33" fmla="*/ 2246711 h 2970621"/>
              <a:gd name="connsiteX34" fmla="*/ 1731767 w 2675739"/>
              <a:gd name="connsiteY34" fmla="*/ 2103836 h 2970621"/>
              <a:gd name="connsiteX35" fmla="*/ 1950842 w 2675739"/>
              <a:gd name="connsiteY35" fmla="*/ 2056211 h 2970621"/>
              <a:gd name="connsiteX36" fmla="*/ 2036567 w 2675739"/>
              <a:gd name="connsiteY36" fmla="*/ 2065736 h 2970621"/>
              <a:gd name="connsiteX37" fmla="*/ 2071492 w 2675739"/>
              <a:gd name="connsiteY37" fmla="*/ 2037161 h 2970621"/>
              <a:gd name="connsiteX38" fmla="*/ 2055617 w 2675739"/>
              <a:gd name="connsiteY38" fmla="*/ 1951436 h 2970621"/>
              <a:gd name="connsiteX39" fmla="*/ 2061967 w 2675739"/>
              <a:gd name="connsiteY39" fmla="*/ 1811736 h 2970621"/>
              <a:gd name="connsiteX40" fmla="*/ 2322317 w 2675739"/>
              <a:gd name="connsiteY40" fmla="*/ 1618061 h 2970621"/>
              <a:gd name="connsiteX41" fmla="*/ 2598542 w 2675739"/>
              <a:gd name="connsiteY41" fmla="*/ 1465661 h 2970621"/>
              <a:gd name="connsiteX42" fmla="*/ 2674742 w 2675739"/>
              <a:gd name="connsiteY42" fmla="*/ 1351361 h 2970621"/>
              <a:gd name="connsiteX43" fmla="*/ 2560442 w 2675739"/>
              <a:gd name="connsiteY43" fmla="*/ 1208486 h 2970621"/>
              <a:gd name="connsiteX44" fmla="*/ 2503292 w 2675739"/>
              <a:gd name="connsiteY44" fmla="*/ 951311 h 2970621"/>
              <a:gd name="connsiteX45" fmla="*/ 2484242 w 2675739"/>
              <a:gd name="connsiteY45" fmla="*/ 770336 h 2970621"/>
              <a:gd name="connsiteX46" fmla="*/ 2322317 w 2675739"/>
              <a:gd name="connsiteY46" fmla="*/ 703661 h 2970621"/>
              <a:gd name="connsiteX47" fmla="*/ 2160392 w 2675739"/>
              <a:gd name="connsiteY47" fmla="*/ 684611 h 2970621"/>
              <a:gd name="connsiteX48" fmla="*/ 2074667 w 2675739"/>
              <a:gd name="connsiteY48" fmla="*/ 532211 h 2970621"/>
              <a:gd name="connsiteX49" fmla="*/ 2074667 w 2675739"/>
              <a:gd name="connsiteY49" fmla="*/ 436961 h 2970621"/>
              <a:gd name="connsiteX50" fmla="*/ 2188967 w 2675739"/>
              <a:gd name="connsiteY50" fmla="*/ 265511 h 2970621"/>
              <a:gd name="connsiteX51" fmla="*/ 2217542 w 2675739"/>
              <a:gd name="connsiteY51" fmla="*/ 189311 h 2970621"/>
              <a:gd name="connsiteX52" fmla="*/ 1988942 w 2675739"/>
              <a:gd name="connsiteY52" fmla="*/ 8336 h 2970621"/>
              <a:gd name="connsiteX0" fmla="*/ 1988942 w 2675739"/>
              <a:gd name="connsiteY0" fmla="*/ 8336 h 2970621"/>
              <a:gd name="connsiteX1" fmla="*/ 1798442 w 2675739"/>
              <a:gd name="connsiteY1" fmla="*/ 46436 h 2970621"/>
              <a:gd name="connsiteX2" fmla="*/ 1722242 w 2675739"/>
              <a:gd name="connsiteY2" fmla="*/ 189311 h 2970621"/>
              <a:gd name="connsiteX3" fmla="*/ 1446017 w 2675739"/>
              <a:gd name="connsiteY3" fmla="*/ 360761 h 2970621"/>
              <a:gd name="connsiteX4" fmla="*/ 1550792 w 2675739"/>
              <a:gd name="connsiteY4" fmla="*/ 513161 h 2970621"/>
              <a:gd name="connsiteX5" fmla="*/ 1436492 w 2675739"/>
              <a:gd name="connsiteY5" fmla="*/ 541736 h 2970621"/>
              <a:gd name="connsiteX6" fmla="*/ 1541267 w 2675739"/>
              <a:gd name="connsiteY6" fmla="*/ 760811 h 2970621"/>
              <a:gd name="connsiteX7" fmla="*/ 1560317 w 2675739"/>
              <a:gd name="connsiteY7" fmla="*/ 903686 h 2970621"/>
              <a:gd name="connsiteX8" fmla="*/ 1750817 w 2675739"/>
              <a:gd name="connsiteY8" fmla="*/ 913211 h 2970621"/>
              <a:gd name="connsiteX9" fmla="*/ 1893692 w 2675739"/>
              <a:gd name="connsiteY9" fmla="*/ 884636 h 2970621"/>
              <a:gd name="connsiteX10" fmla="*/ 2198492 w 2675739"/>
              <a:gd name="connsiteY10" fmla="*/ 989411 h 2970621"/>
              <a:gd name="connsiteX11" fmla="*/ 2360417 w 2675739"/>
              <a:gd name="connsiteY11" fmla="*/ 1189436 h 2970621"/>
              <a:gd name="connsiteX12" fmla="*/ 2255642 w 2675739"/>
              <a:gd name="connsiteY12" fmla="*/ 1227536 h 2970621"/>
              <a:gd name="connsiteX13" fmla="*/ 1950842 w 2675739"/>
              <a:gd name="connsiteY13" fmla="*/ 1494236 h 2970621"/>
              <a:gd name="connsiteX14" fmla="*/ 1874642 w 2675739"/>
              <a:gd name="connsiteY14" fmla="*/ 1760936 h 2970621"/>
              <a:gd name="connsiteX15" fmla="*/ 1569842 w 2675739"/>
              <a:gd name="connsiteY15" fmla="*/ 1818086 h 2970621"/>
              <a:gd name="connsiteX16" fmla="*/ 1503167 w 2675739"/>
              <a:gd name="connsiteY16" fmla="*/ 1646636 h 2970621"/>
              <a:gd name="connsiteX17" fmla="*/ 1245992 w 2675739"/>
              <a:gd name="connsiteY17" fmla="*/ 1779986 h 2970621"/>
              <a:gd name="connsiteX18" fmla="*/ 1045967 w 2675739"/>
              <a:gd name="connsiteY18" fmla="*/ 1865711 h 2970621"/>
              <a:gd name="connsiteX19" fmla="*/ 836417 w 2675739"/>
              <a:gd name="connsiteY19" fmla="*/ 1808561 h 2970621"/>
              <a:gd name="connsiteX20" fmla="*/ 464942 w 2675739"/>
              <a:gd name="connsiteY20" fmla="*/ 1913336 h 2970621"/>
              <a:gd name="connsiteX21" fmla="*/ 198242 w 2675739"/>
              <a:gd name="connsiteY21" fmla="*/ 2056211 h 2970621"/>
              <a:gd name="connsiteX22" fmla="*/ 150617 w 2675739"/>
              <a:gd name="connsiteY22" fmla="*/ 2265761 h 2970621"/>
              <a:gd name="connsiteX23" fmla="*/ 17267 w 2675739"/>
              <a:gd name="connsiteY23" fmla="*/ 2361011 h 2970621"/>
              <a:gd name="connsiteX24" fmla="*/ 26792 w 2675739"/>
              <a:gd name="connsiteY24" fmla="*/ 2561036 h 2970621"/>
              <a:gd name="connsiteX25" fmla="*/ 245867 w 2675739"/>
              <a:gd name="connsiteY25" fmla="*/ 2722961 h 2970621"/>
              <a:gd name="connsiteX26" fmla="*/ 398267 w 2675739"/>
              <a:gd name="connsiteY26" fmla="*/ 2970611 h 2970621"/>
              <a:gd name="connsiteX27" fmla="*/ 617342 w 2675739"/>
              <a:gd name="connsiteY27" fmla="*/ 2732486 h 2970621"/>
              <a:gd name="connsiteX28" fmla="*/ 760217 w 2675739"/>
              <a:gd name="connsiteY28" fmla="*/ 2654698 h 2970621"/>
              <a:gd name="connsiteX29" fmla="*/ 890392 w 2675739"/>
              <a:gd name="connsiteY29" fmla="*/ 2567386 h 2970621"/>
              <a:gd name="connsiteX30" fmla="*/ 899917 w 2675739"/>
              <a:gd name="connsiteY30" fmla="*/ 2407048 h 2970621"/>
              <a:gd name="connsiteX31" fmla="*/ 944367 w 2675739"/>
              <a:gd name="connsiteY31" fmla="*/ 2332436 h 2970621"/>
              <a:gd name="connsiteX32" fmla="*/ 1103117 w 2675739"/>
              <a:gd name="connsiteY32" fmla="*/ 2402286 h 2970621"/>
              <a:gd name="connsiteX33" fmla="*/ 1245992 w 2675739"/>
              <a:gd name="connsiteY33" fmla="*/ 2510236 h 2970621"/>
              <a:gd name="connsiteX34" fmla="*/ 1420617 w 2675739"/>
              <a:gd name="connsiteY34" fmla="*/ 2246711 h 2970621"/>
              <a:gd name="connsiteX35" fmla="*/ 1731767 w 2675739"/>
              <a:gd name="connsiteY35" fmla="*/ 2103836 h 2970621"/>
              <a:gd name="connsiteX36" fmla="*/ 1950842 w 2675739"/>
              <a:gd name="connsiteY36" fmla="*/ 2056211 h 2970621"/>
              <a:gd name="connsiteX37" fmla="*/ 2036567 w 2675739"/>
              <a:gd name="connsiteY37" fmla="*/ 2065736 h 2970621"/>
              <a:gd name="connsiteX38" fmla="*/ 2071492 w 2675739"/>
              <a:gd name="connsiteY38" fmla="*/ 2037161 h 2970621"/>
              <a:gd name="connsiteX39" fmla="*/ 2055617 w 2675739"/>
              <a:gd name="connsiteY39" fmla="*/ 1951436 h 2970621"/>
              <a:gd name="connsiteX40" fmla="*/ 2061967 w 2675739"/>
              <a:gd name="connsiteY40" fmla="*/ 1811736 h 2970621"/>
              <a:gd name="connsiteX41" fmla="*/ 2322317 w 2675739"/>
              <a:gd name="connsiteY41" fmla="*/ 1618061 h 2970621"/>
              <a:gd name="connsiteX42" fmla="*/ 2598542 w 2675739"/>
              <a:gd name="connsiteY42" fmla="*/ 1465661 h 2970621"/>
              <a:gd name="connsiteX43" fmla="*/ 2674742 w 2675739"/>
              <a:gd name="connsiteY43" fmla="*/ 1351361 h 2970621"/>
              <a:gd name="connsiteX44" fmla="*/ 2560442 w 2675739"/>
              <a:gd name="connsiteY44" fmla="*/ 1208486 h 2970621"/>
              <a:gd name="connsiteX45" fmla="*/ 2503292 w 2675739"/>
              <a:gd name="connsiteY45" fmla="*/ 951311 h 2970621"/>
              <a:gd name="connsiteX46" fmla="*/ 2484242 w 2675739"/>
              <a:gd name="connsiteY46" fmla="*/ 770336 h 2970621"/>
              <a:gd name="connsiteX47" fmla="*/ 2322317 w 2675739"/>
              <a:gd name="connsiteY47" fmla="*/ 703661 h 2970621"/>
              <a:gd name="connsiteX48" fmla="*/ 2160392 w 2675739"/>
              <a:gd name="connsiteY48" fmla="*/ 684611 h 2970621"/>
              <a:gd name="connsiteX49" fmla="*/ 2074667 w 2675739"/>
              <a:gd name="connsiteY49" fmla="*/ 532211 h 2970621"/>
              <a:gd name="connsiteX50" fmla="*/ 2074667 w 2675739"/>
              <a:gd name="connsiteY50" fmla="*/ 436961 h 2970621"/>
              <a:gd name="connsiteX51" fmla="*/ 2188967 w 2675739"/>
              <a:gd name="connsiteY51" fmla="*/ 265511 h 2970621"/>
              <a:gd name="connsiteX52" fmla="*/ 2217542 w 2675739"/>
              <a:gd name="connsiteY52" fmla="*/ 189311 h 2970621"/>
              <a:gd name="connsiteX53" fmla="*/ 1988942 w 2675739"/>
              <a:gd name="connsiteY53" fmla="*/ 8336 h 2970621"/>
              <a:gd name="connsiteX0" fmla="*/ 1988942 w 2675739"/>
              <a:gd name="connsiteY0" fmla="*/ 8336 h 2970621"/>
              <a:gd name="connsiteX1" fmla="*/ 1798442 w 2675739"/>
              <a:gd name="connsiteY1" fmla="*/ 46436 h 2970621"/>
              <a:gd name="connsiteX2" fmla="*/ 1722242 w 2675739"/>
              <a:gd name="connsiteY2" fmla="*/ 189311 h 2970621"/>
              <a:gd name="connsiteX3" fmla="*/ 1446017 w 2675739"/>
              <a:gd name="connsiteY3" fmla="*/ 360761 h 2970621"/>
              <a:gd name="connsiteX4" fmla="*/ 1550792 w 2675739"/>
              <a:gd name="connsiteY4" fmla="*/ 513161 h 2970621"/>
              <a:gd name="connsiteX5" fmla="*/ 1436492 w 2675739"/>
              <a:gd name="connsiteY5" fmla="*/ 541736 h 2970621"/>
              <a:gd name="connsiteX6" fmla="*/ 1541267 w 2675739"/>
              <a:gd name="connsiteY6" fmla="*/ 760811 h 2970621"/>
              <a:gd name="connsiteX7" fmla="*/ 1560317 w 2675739"/>
              <a:gd name="connsiteY7" fmla="*/ 903686 h 2970621"/>
              <a:gd name="connsiteX8" fmla="*/ 1750817 w 2675739"/>
              <a:gd name="connsiteY8" fmla="*/ 913211 h 2970621"/>
              <a:gd name="connsiteX9" fmla="*/ 1893692 w 2675739"/>
              <a:gd name="connsiteY9" fmla="*/ 884636 h 2970621"/>
              <a:gd name="connsiteX10" fmla="*/ 2198492 w 2675739"/>
              <a:gd name="connsiteY10" fmla="*/ 989411 h 2970621"/>
              <a:gd name="connsiteX11" fmla="*/ 2360417 w 2675739"/>
              <a:gd name="connsiteY11" fmla="*/ 1189436 h 2970621"/>
              <a:gd name="connsiteX12" fmla="*/ 2255642 w 2675739"/>
              <a:gd name="connsiteY12" fmla="*/ 1227536 h 2970621"/>
              <a:gd name="connsiteX13" fmla="*/ 1950842 w 2675739"/>
              <a:gd name="connsiteY13" fmla="*/ 1494236 h 2970621"/>
              <a:gd name="connsiteX14" fmla="*/ 1874642 w 2675739"/>
              <a:gd name="connsiteY14" fmla="*/ 1760936 h 2970621"/>
              <a:gd name="connsiteX15" fmla="*/ 1569842 w 2675739"/>
              <a:gd name="connsiteY15" fmla="*/ 1818086 h 2970621"/>
              <a:gd name="connsiteX16" fmla="*/ 1503167 w 2675739"/>
              <a:gd name="connsiteY16" fmla="*/ 1646636 h 2970621"/>
              <a:gd name="connsiteX17" fmla="*/ 1245992 w 2675739"/>
              <a:gd name="connsiteY17" fmla="*/ 1779986 h 2970621"/>
              <a:gd name="connsiteX18" fmla="*/ 1045967 w 2675739"/>
              <a:gd name="connsiteY18" fmla="*/ 1865711 h 2970621"/>
              <a:gd name="connsiteX19" fmla="*/ 836417 w 2675739"/>
              <a:gd name="connsiteY19" fmla="*/ 1808561 h 2970621"/>
              <a:gd name="connsiteX20" fmla="*/ 464942 w 2675739"/>
              <a:gd name="connsiteY20" fmla="*/ 1913336 h 2970621"/>
              <a:gd name="connsiteX21" fmla="*/ 198242 w 2675739"/>
              <a:gd name="connsiteY21" fmla="*/ 2056211 h 2970621"/>
              <a:gd name="connsiteX22" fmla="*/ 150617 w 2675739"/>
              <a:gd name="connsiteY22" fmla="*/ 2265761 h 2970621"/>
              <a:gd name="connsiteX23" fmla="*/ 17267 w 2675739"/>
              <a:gd name="connsiteY23" fmla="*/ 2361011 h 2970621"/>
              <a:gd name="connsiteX24" fmla="*/ 26792 w 2675739"/>
              <a:gd name="connsiteY24" fmla="*/ 2561036 h 2970621"/>
              <a:gd name="connsiteX25" fmla="*/ 245867 w 2675739"/>
              <a:gd name="connsiteY25" fmla="*/ 2722961 h 2970621"/>
              <a:gd name="connsiteX26" fmla="*/ 398267 w 2675739"/>
              <a:gd name="connsiteY26" fmla="*/ 2970611 h 2970621"/>
              <a:gd name="connsiteX27" fmla="*/ 617342 w 2675739"/>
              <a:gd name="connsiteY27" fmla="*/ 2732486 h 2970621"/>
              <a:gd name="connsiteX28" fmla="*/ 760217 w 2675739"/>
              <a:gd name="connsiteY28" fmla="*/ 2654698 h 2970621"/>
              <a:gd name="connsiteX29" fmla="*/ 890392 w 2675739"/>
              <a:gd name="connsiteY29" fmla="*/ 2567386 h 2970621"/>
              <a:gd name="connsiteX30" fmla="*/ 899917 w 2675739"/>
              <a:gd name="connsiteY30" fmla="*/ 2407048 h 2970621"/>
              <a:gd name="connsiteX31" fmla="*/ 931667 w 2675739"/>
              <a:gd name="connsiteY31" fmla="*/ 2375298 h 2970621"/>
              <a:gd name="connsiteX32" fmla="*/ 944367 w 2675739"/>
              <a:gd name="connsiteY32" fmla="*/ 2332436 h 2970621"/>
              <a:gd name="connsiteX33" fmla="*/ 1103117 w 2675739"/>
              <a:gd name="connsiteY33" fmla="*/ 2402286 h 2970621"/>
              <a:gd name="connsiteX34" fmla="*/ 1245992 w 2675739"/>
              <a:gd name="connsiteY34" fmla="*/ 2510236 h 2970621"/>
              <a:gd name="connsiteX35" fmla="*/ 1420617 w 2675739"/>
              <a:gd name="connsiteY35" fmla="*/ 2246711 h 2970621"/>
              <a:gd name="connsiteX36" fmla="*/ 1731767 w 2675739"/>
              <a:gd name="connsiteY36" fmla="*/ 2103836 h 2970621"/>
              <a:gd name="connsiteX37" fmla="*/ 1950842 w 2675739"/>
              <a:gd name="connsiteY37" fmla="*/ 2056211 h 2970621"/>
              <a:gd name="connsiteX38" fmla="*/ 2036567 w 2675739"/>
              <a:gd name="connsiteY38" fmla="*/ 2065736 h 2970621"/>
              <a:gd name="connsiteX39" fmla="*/ 2071492 w 2675739"/>
              <a:gd name="connsiteY39" fmla="*/ 2037161 h 2970621"/>
              <a:gd name="connsiteX40" fmla="*/ 2055617 w 2675739"/>
              <a:gd name="connsiteY40" fmla="*/ 1951436 h 2970621"/>
              <a:gd name="connsiteX41" fmla="*/ 2061967 w 2675739"/>
              <a:gd name="connsiteY41" fmla="*/ 1811736 h 2970621"/>
              <a:gd name="connsiteX42" fmla="*/ 2322317 w 2675739"/>
              <a:gd name="connsiteY42" fmla="*/ 1618061 h 2970621"/>
              <a:gd name="connsiteX43" fmla="*/ 2598542 w 2675739"/>
              <a:gd name="connsiteY43" fmla="*/ 1465661 h 2970621"/>
              <a:gd name="connsiteX44" fmla="*/ 2674742 w 2675739"/>
              <a:gd name="connsiteY44" fmla="*/ 1351361 h 2970621"/>
              <a:gd name="connsiteX45" fmla="*/ 2560442 w 2675739"/>
              <a:gd name="connsiteY45" fmla="*/ 1208486 h 2970621"/>
              <a:gd name="connsiteX46" fmla="*/ 2503292 w 2675739"/>
              <a:gd name="connsiteY46" fmla="*/ 951311 h 2970621"/>
              <a:gd name="connsiteX47" fmla="*/ 2484242 w 2675739"/>
              <a:gd name="connsiteY47" fmla="*/ 770336 h 2970621"/>
              <a:gd name="connsiteX48" fmla="*/ 2322317 w 2675739"/>
              <a:gd name="connsiteY48" fmla="*/ 703661 h 2970621"/>
              <a:gd name="connsiteX49" fmla="*/ 2160392 w 2675739"/>
              <a:gd name="connsiteY49" fmla="*/ 684611 h 2970621"/>
              <a:gd name="connsiteX50" fmla="*/ 2074667 w 2675739"/>
              <a:gd name="connsiteY50" fmla="*/ 532211 h 2970621"/>
              <a:gd name="connsiteX51" fmla="*/ 2074667 w 2675739"/>
              <a:gd name="connsiteY51" fmla="*/ 436961 h 2970621"/>
              <a:gd name="connsiteX52" fmla="*/ 2188967 w 2675739"/>
              <a:gd name="connsiteY52" fmla="*/ 265511 h 2970621"/>
              <a:gd name="connsiteX53" fmla="*/ 2217542 w 2675739"/>
              <a:gd name="connsiteY53" fmla="*/ 189311 h 2970621"/>
              <a:gd name="connsiteX54" fmla="*/ 1988942 w 2675739"/>
              <a:gd name="connsiteY54" fmla="*/ 8336 h 2970621"/>
              <a:gd name="connsiteX0" fmla="*/ 1988942 w 2675739"/>
              <a:gd name="connsiteY0" fmla="*/ 8336 h 2970621"/>
              <a:gd name="connsiteX1" fmla="*/ 1798442 w 2675739"/>
              <a:gd name="connsiteY1" fmla="*/ 46436 h 2970621"/>
              <a:gd name="connsiteX2" fmla="*/ 1722242 w 2675739"/>
              <a:gd name="connsiteY2" fmla="*/ 189311 h 2970621"/>
              <a:gd name="connsiteX3" fmla="*/ 1446017 w 2675739"/>
              <a:gd name="connsiteY3" fmla="*/ 360761 h 2970621"/>
              <a:gd name="connsiteX4" fmla="*/ 1550792 w 2675739"/>
              <a:gd name="connsiteY4" fmla="*/ 513161 h 2970621"/>
              <a:gd name="connsiteX5" fmla="*/ 1436492 w 2675739"/>
              <a:gd name="connsiteY5" fmla="*/ 541736 h 2970621"/>
              <a:gd name="connsiteX6" fmla="*/ 1541267 w 2675739"/>
              <a:gd name="connsiteY6" fmla="*/ 760811 h 2970621"/>
              <a:gd name="connsiteX7" fmla="*/ 1560317 w 2675739"/>
              <a:gd name="connsiteY7" fmla="*/ 903686 h 2970621"/>
              <a:gd name="connsiteX8" fmla="*/ 1750817 w 2675739"/>
              <a:gd name="connsiteY8" fmla="*/ 913211 h 2970621"/>
              <a:gd name="connsiteX9" fmla="*/ 1893692 w 2675739"/>
              <a:gd name="connsiteY9" fmla="*/ 884636 h 2970621"/>
              <a:gd name="connsiteX10" fmla="*/ 2198492 w 2675739"/>
              <a:gd name="connsiteY10" fmla="*/ 989411 h 2970621"/>
              <a:gd name="connsiteX11" fmla="*/ 2360417 w 2675739"/>
              <a:gd name="connsiteY11" fmla="*/ 1189436 h 2970621"/>
              <a:gd name="connsiteX12" fmla="*/ 2255642 w 2675739"/>
              <a:gd name="connsiteY12" fmla="*/ 1227536 h 2970621"/>
              <a:gd name="connsiteX13" fmla="*/ 1950842 w 2675739"/>
              <a:gd name="connsiteY13" fmla="*/ 1494236 h 2970621"/>
              <a:gd name="connsiteX14" fmla="*/ 1874642 w 2675739"/>
              <a:gd name="connsiteY14" fmla="*/ 1760936 h 2970621"/>
              <a:gd name="connsiteX15" fmla="*/ 1569842 w 2675739"/>
              <a:gd name="connsiteY15" fmla="*/ 1818086 h 2970621"/>
              <a:gd name="connsiteX16" fmla="*/ 1503167 w 2675739"/>
              <a:gd name="connsiteY16" fmla="*/ 1646636 h 2970621"/>
              <a:gd name="connsiteX17" fmla="*/ 1245992 w 2675739"/>
              <a:gd name="connsiteY17" fmla="*/ 1779986 h 2970621"/>
              <a:gd name="connsiteX18" fmla="*/ 1045967 w 2675739"/>
              <a:gd name="connsiteY18" fmla="*/ 1865711 h 2970621"/>
              <a:gd name="connsiteX19" fmla="*/ 836417 w 2675739"/>
              <a:gd name="connsiteY19" fmla="*/ 1808561 h 2970621"/>
              <a:gd name="connsiteX20" fmla="*/ 464942 w 2675739"/>
              <a:gd name="connsiteY20" fmla="*/ 1913336 h 2970621"/>
              <a:gd name="connsiteX21" fmla="*/ 198242 w 2675739"/>
              <a:gd name="connsiteY21" fmla="*/ 2056211 h 2970621"/>
              <a:gd name="connsiteX22" fmla="*/ 150617 w 2675739"/>
              <a:gd name="connsiteY22" fmla="*/ 2265761 h 2970621"/>
              <a:gd name="connsiteX23" fmla="*/ 17267 w 2675739"/>
              <a:gd name="connsiteY23" fmla="*/ 2361011 h 2970621"/>
              <a:gd name="connsiteX24" fmla="*/ 26792 w 2675739"/>
              <a:gd name="connsiteY24" fmla="*/ 2561036 h 2970621"/>
              <a:gd name="connsiteX25" fmla="*/ 245867 w 2675739"/>
              <a:gd name="connsiteY25" fmla="*/ 2722961 h 2970621"/>
              <a:gd name="connsiteX26" fmla="*/ 398267 w 2675739"/>
              <a:gd name="connsiteY26" fmla="*/ 2970611 h 2970621"/>
              <a:gd name="connsiteX27" fmla="*/ 617342 w 2675739"/>
              <a:gd name="connsiteY27" fmla="*/ 2732486 h 2970621"/>
              <a:gd name="connsiteX28" fmla="*/ 760217 w 2675739"/>
              <a:gd name="connsiteY28" fmla="*/ 2654698 h 2970621"/>
              <a:gd name="connsiteX29" fmla="*/ 890392 w 2675739"/>
              <a:gd name="connsiteY29" fmla="*/ 2567386 h 2970621"/>
              <a:gd name="connsiteX30" fmla="*/ 899917 w 2675739"/>
              <a:gd name="connsiteY30" fmla="*/ 2407048 h 2970621"/>
              <a:gd name="connsiteX31" fmla="*/ 931667 w 2675739"/>
              <a:gd name="connsiteY31" fmla="*/ 2375298 h 2970621"/>
              <a:gd name="connsiteX32" fmla="*/ 969767 w 2675739"/>
              <a:gd name="connsiteY32" fmla="*/ 2332436 h 2970621"/>
              <a:gd name="connsiteX33" fmla="*/ 1103117 w 2675739"/>
              <a:gd name="connsiteY33" fmla="*/ 2402286 h 2970621"/>
              <a:gd name="connsiteX34" fmla="*/ 1245992 w 2675739"/>
              <a:gd name="connsiteY34" fmla="*/ 2510236 h 2970621"/>
              <a:gd name="connsiteX35" fmla="*/ 1420617 w 2675739"/>
              <a:gd name="connsiteY35" fmla="*/ 2246711 h 2970621"/>
              <a:gd name="connsiteX36" fmla="*/ 1731767 w 2675739"/>
              <a:gd name="connsiteY36" fmla="*/ 2103836 h 2970621"/>
              <a:gd name="connsiteX37" fmla="*/ 1950842 w 2675739"/>
              <a:gd name="connsiteY37" fmla="*/ 2056211 h 2970621"/>
              <a:gd name="connsiteX38" fmla="*/ 2036567 w 2675739"/>
              <a:gd name="connsiteY38" fmla="*/ 2065736 h 2970621"/>
              <a:gd name="connsiteX39" fmla="*/ 2071492 w 2675739"/>
              <a:gd name="connsiteY39" fmla="*/ 2037161 h 2970621"/>
              <a:gd name="connsiteX40" fmla="*/ 2055617 w 2675739"/>
              <a:gd name="connsiteY40" fmla="*/ 1951436 h 2970621"/>
              <a:gd name="connsiteX41" fmla="*/ 2061967 w 2675739"/>
              <a:gd name="connsiteY41" fmla="*/ 1811736 h 2970621"/>
              <a:gd name="connsiteX42" fmla="*/ 2322317 w 2675739"/>
              <a:gd name="connsiteY42" fmla="*/ 1618061 h 2970621"/>
              <a:gd name="connsiteX43" fmla="*/ 2598542 w 2675739"/>
              <a:gd name="connsiteY43" fmla="*/ 1465661 h 2970621"/>
              <a:gd name="connsiteX44" fmla="*/ 2674742 w 2675739"/>
              <a:gd name="connsiteY44" fmla="*/ 1351361 h 2970621"/>
              <a:gd name="connsiteX45" fmla="*/ 2560442 w 2675739"/>
              <a:gd name="connsiteY45" fmla="*/ 1208486 h 2970621"/>
              <a:gd name="connsiteX46" fmla="*/ 2503292 w 2675739"/>
              <a:gd name="connsiteY46" fmla="*/ 951311 h 2970621"/>
              <a:gd name="connsiteX47" fmla="*/ 2484242 w 2675739"/>
              <a:gd name="connsiteY47" fmla="*/ 770336 h 2970621"/>
              <a:gd name="connsiteX48" fmla="*/ 2322317 w 2675739"/>
              <a:gd name="connsiteY48" fmla="*/ 703661 h 2970621"/>
              <a:gd name="connsiteX49" fmla="*/ 2160392 w 2675739"/>
              <a:gd name="connsiteY49" fmla="*/ 684611 h 2970621"/>
              <a:gd name="connsiteX50" fmla="*/ 2074667 w 2675739"/>
              <a:gd name="connsiteY50" fmla="*/ 532211 h 2970621"/>
              <a:gd name="connsiteX51" fmla="*/ 2074667 w 2675739"/>
              <a:gd name="connsiteY51" fmla="*/ 436961 h 2970621"/>
              <a:gd name="connsiteX52" fmla="*/ 2188967 w 2675739"/>
              <a:gd name="connsiteY52" fmla="*/ 265511 h 2970621"/>
              <a:gd name="connsiteX53" fmla="*/ 2217542 w 2675739"/>
              <a:gd name="connsiteY53" fmla="*/ 189311 h 2970621"/>
              <a:gd name="connsiteX54" fmla="*/ 1988942 w 2675739"/>
              <a:gd name="connsiteY54" fmla="*/ 8336 h 2970621"/>
              <a:gd name="connsiteX0" fmla="*/ 1988942 w 2675739"/>
              <a:gd name="connsiteY0" fmla="*/ 8336 h 2970634"/>
              <a:gd name="connsiteX1" fmla="*/ 1798442 w 2675739"/>
              <a:gd name="connsiteY1" fmla="*/ 46436 h 2970634"/>
              <a:gd name="connsiteX2" fmla="*/ 1722242 w 2675739"/>
              <a:gd name="connsiteY2" fmla="*/ 189311 h 2970634"/>
              <a:gd name="connsiteX3" fmla="*/ 1446017 w 2675739"/>
              <a:gd name="connsiteY3" fmla="*/ 360761 h 2970634"/>
              <a:gd name="connsiteX4" fmla="*/ 1550792 w 2675739"/>
              <a:gd name="connsiteY4" fmla="*/ 513161 h 2970634"/>
              <a:gd name="connsiteX5" fmla="*/ 1436492 w 2675739"/>
              <a:gd name="connsiteY5" fmla="*/ 541736 h 2970634"/>
              <a:gd name="connsiteX6" fmla="*/ 1541267 w 2675739"/>
              <a:gd name="connsiteY6" fmla="*/ 760811 h 2970634"/>
              <a:gd name="connsiteX7" fmla="*/ 1560317 w 2675739"/>
              <a:gd name="connsiteY7" fmla="*/ 903686 h 2970634"/>
              <a:gd name="connsiteX8" fmla="*/ 1750817 w 2675739"/>
              <a:gd name="connsiteY8" fmla="*/ 913211 h 2970634"/>
              <a:gd name="connsiteX9" fmla="*/ 1893692 w 2675739"/>
              <a:gd name="connsiteY9" fmla="*/ 884636 h 2970634"/>
              <a:gd name="connsiteX10" fmla="*/ 2198492 w 2675739"/>
              <a:gd name="connsiteY10" fmla="*/ 989411 h 2970634"/>
              <a:gd name="connsiteX11" fmla="*/ 2360417 w 2675739"/>
              <a:gd name="connsiteY11" fmla="*/ 1189436 h 2970634"/>
              <a:gd name="connsiteX12" fmla="*/ 2255642 w 2675739"/>
              <a:gd name="connsiteY12" fmla="*/ 1227536 h 2970634"/>
              <a:gd name="connsiteX13" fmla="*/ 1950842 w 2675739"/>
              <a:gd name="connsiteY13" fmla="*/ 1494236 h 2970634"/>
              <a:gd name="connsiteX14" fmla="*/ 1874642 w 2675739"/>
              <a:gd name="connsiteY14" fmla="*/ 1760936 h 2970634"/>
              <a:gd name="connsiteX15" fmla="*/ 1569842 w 2675739"/>
              <a:gd name="connsiteY15" fmla="*/ 1818086 h 2970634"/>
              <a:gd name="connsiteX16" fmla="*/ 1503167 w 2675739"/>
              <a:gd name="connsiteY16" fmla="*/ 1646636 h 2970634"/>
              <a:gd name="connsiteX17" fmla="*/ 1245992 w 2675739"/>
              <a:gd name="connsiteY17" fmla="*/ 1779986 h 2970634"/>
              <a:gd name="connsiteX18" fmla="*/ 1045967 w 2675739"/>
              <a:gd name="connsiteY18" fmla="*/ 1865711 h 2970634"/>
              <a:gd name="connsiteX19" fmla="*/ 836417 w 2675739"/>
              <a:gd name="connsiteY19" fmla="*/ 1808561 h 2970634"/>
              <a:gd name="connsiteX20" fmla="*/ 464942 w 2675739"/>
              <a:gd name="connsiteY20" fmla="*/ 1913336 h 2970634"/>
              <a:gd name="connsiteX21" fmla="*/ 198242 w 2675739"/>
              <a:gd name="connsiteY21" fmla="*/ 2056211 h 2970634"/>
              <a:gd name="connsiteX22" fmla="*/ 150617 w 2675739"/>
              <a:gd name="connsiteY22" fmla="*/ 2265761 h 2970634"/>
              <a:gd name="connsiteX23" fmla="*/ 17267 w 2675739"/>
              <a:gd name="connsiteY23" fmla="*/ 2361011 h 2970634"/>
              <a:gd name="connsiteX24" fmla="*/ 26792 w 2675739"/>
              <a:gd name="connsiteY24" fmla="*/ 2561036 h 2970634"/>
              <a:gd name="connsiteX25" fmla="*/ 245867 w 2675739"/>
              <a:gd name="connsiteY25" fmla="*/ 2722961 h 2970634"/>
              <a:gd name="connsiteX26" fmla="*/ 398267 w 2675739"/>
              <a:gd name="connsiteY26" fmla="*/ 2970611 h 2970634"/>
              <a:gd name="connsiteX27" fmla="*/ 626867 w 2675739"/>
              <a:gd name="connsiteY27" fmla="*/ 2737249 h 2970634"/>
              <a:gd name="connsiteX28" fmla="*/ 760217 w 2675739"/>
              <a:gd name="connsiteY28" fmla="*/ 2654698 h 2970634"/>
              <a:gd name="connsiteX29" fmla="*/ 890392 w 2675739"/>
              <a:gd name="connsiteY29" fmla="*/ 2567386 h 2970634"/>
              <a:gd name="connsiteX30" fmla="*/ 899917 w 2675739"/>
              <a:gd name="connsiteY30" fmla="*/ 2407048 h 2970634"/>
              <a:gd name="connsiteX31" fmla="*/ 931667 w 2675739"/>
              <a:gd name="connsiteY31" fmla="*/ 2375298 h 2970634"/>
              <a:gd name="connsiteX32" fmla="*/ 969767 w 2675739"/>
              <a:gd name="connsiteY32" fmla="*/ 2332436 h 2970634"/>
              <a:gd name="connsiteX33" fmla="*/ 1103117 w 2675739"/>
              <a:gd name="connsiteY33" fmla="*/ 2402286 h 2970634"/>
              <a:gd name="connsiteX34" fmla="*/ 1245992 w 2675739"/>
              <a:gd name="connsiteY34" fmla="*/ 2510236 h 2970634"/>
              <a:gd name="connsiteX35" fmla="*/ 1420617 w 2675739"/>
              <a:gd name="connsiteY35" fmla="*/ 2246711 h 2970634"/>
              <a:gd name="connsiteX36" fmla="*/ 1731767 w 2675739"/>
              <a:gd name="connsiteY36" fmla="*/ 2103836 h 2970634"/>
              <a:gd name="connsiteX37" fmla="*/ 1950842 w 2675739"/>
              <a:gd name="connsiteY37" fmla="*/ 2056211 h 2970634"/>
              <a:gd name="connsiteX38" fmla="*/ 2036567 w 2675739"/>
              <a:gd name="connsiteY38" fmla="*/ 2065736 h 2970634"/>
              <a:gd name="connsiteX39" fmla="*/ 2071492 w 2675739"/>
              <a:gd name="connsiteY39" fmla="*/ 2037161 h 2970634"/>
              <a:gd name="connsiteX40" fmla="*/ 2055617 w 2675739"/>
              <a:gd name="connsiteY40" fmla="*/ 1951436 h 2970634"/>
              <a:gd name="connsiteX41" fmla="*/ 2061967 w 2675739"/>
              <a:gd name="connsiteY41" fmla="*/ 1811736 h 2970634"/>
              <a:gd name="connsiteX42" fmla="*/ 2322317 w 2675739"/>
              <a:gd name="connsiteY42" fmla="*/ 1618061 h 2970634"/>
              <a:gd name="connsiteX43" fmla="*/ 2598542 w 2675739"/>
              <a:gd name="connsiteY43" fmla="*/ 1465661 h 2970634"/>
              <a:gd name="connsiteX44" fmla="*/ 2674742 w 2675739"/>
              <a:gd name="connsiteY44" fmla="*/ 1351361 h 2970634"/>
              <a:gd name="connsiteX45" fmla="*/ 2560442 w 2675739"/>
              <a:gd name="connsiteY45" fmla="*/ 1208486 h 2970634"/>
              <a:gd name="connsiteX46" fmla="*/ 2503292 w 2675739"/>
              <a:gd name="connsiteY46" fmla="*/ 951311 h 2970634"/>
              <a:gd name="connsiteX47" fmla="*/ 2484242 w 2675739"/>
              <a:gd name="connsiteY47" fmla="*/ 770336 h 2970634"/>
              <a:gd name="connsiteX48" fmla="*/ 2322317 w 2675739"/>
              <a:gd name="connsiteY48" fmla="*/ 703661 h 2970634"/>
              <a:gd name="connsiteX49" fmla="*/ 2160392 w 2675739"/>
              <a:gd name="connsiteY49" fmla="*/ 684611 h 2970634"/>
              <a:gd name="connsiteX50" fmla="*/ 2074667 w 2675739"/>
              <a:gd name="connsiteY50" fmla="*/ 532211 h 2970634"/>
              <a:gd name="connsiteX51" fmla="*/ 2074667 w 2675739"/>
              <a:gd name="connsiteY51" fmla="*/ 436961 h 2970634"/>
              <a:gd name="connsiteX52" fmla="*/ 2188967 w 2675739"/>
              <a:gd name="connsiteY52" fmla="*/ 265511 h 2970634"/>
              <a:gd name="connsiteX53" fmla="*/ 2217542 w 2675739"/>
              <a:gd name="connsiteY53" fmla="*/ 189311 h 2970634"/>
              <a:gd name="connsiteX54" fmla="*/ 1988942 w 2675739"/>
              <a:gd name="connsiteY54" fmla="*/ 8336 h 29706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2675739" h="2970634">
                <a:moveTo>
                  <a:pt x="1988942" y="8336"/>
                </a:moveTo>
                <a:cubicBezTo>
                  <a:pt x="1919092" y="-15476"/>
                  <a:pt x="1842892" y="16274"/>
                  <a:pt x="1798442" y="46436"/>
                </a:cubicBezTo>
                <a:cubicBezTo>
                  <a:pt x="1753992" y="76598"/>
                  <a:pt x="1780979" y="136924"/>
                  <a:pt x="1722242" y="189311"/>
                </a:cubicBezTo>
                <a:cubicBezTo>
                  <a:pt x="1663505" y="241698"/>
                  <a:pt x="1474592" y="306786"/>
                  <a:pt x="1446017" y="360761"/>
                </a:cubicBezTo>
                <a:cubicBezTo>
                  <a:pt x="1417442" y="414736"/>
                  <a:pt x="1552379" y="482999"/>
                  <a:pt x="1550792" y="513161"/>
                </a:cubicBezTo>
                <a:cubicBezTo>
                  <a:pt x="1549205" y="543323"/>
                  <a:pt x="1438079" y="500461"/>
                  <a:pt x="1436492" y="541736"/>
                </a:cubicBezTo>
                <a:cubicBezTo>
                  <a:pt x="1434905" y="583011"/>
                  <a:pt x="1520630" y="700486"/>
                  <a:pt x="1541267" y="760811"/>
                </a:cubicBezTo>
                <a:cubicBezTo>
                  <a:pt x="1561904" y="821136"/>
                  <a:pt x="1525392" y="878286"/>
                  <a:pt x="1560317" y="903686"/>
                </a:cubicBezTo>
                <a:cubicBezTo>
                  <a:pt x="1595242" y="929086"/>
                  <a:pt x="1695255" y="916386"/>
                  <a:pt x="1750817" y="913211"/>
                </a:cubicBezTo>
                <a:cubicBezTo>
                  <a:pt x="1806379" y="910036"/>
                  <a:pt x="1819080" y="871936"/>
                  <a:pt x="1893692" y="884636"/>
                </a:cubicBezTo>
                <a:cubicBezTo>
                  <a:pt x="1968304" y="897336"/>
                  <a:pt x="2120705" y="938611"/>
                  <a:pt x="2198492" y="989411"/>
                </a:cubicBezTo>
                <a:cubicBezTo>
                  <a:pt x="2276280" y="1040211"/>
                  <a:pt x="2350892" y="1149749"/>
                  <a:pt x="2360417" y="1189436"/>
                </a:cubicBezTo>
                <a:cubicBezTo>
                  <a:pt x="2369942" y="1229124"/>
                  <a:pt x="2323905" y="1176736"/>
                  <a:pt x="2255642" y="1227536"/>
                </a:cubicBezTo>
                <a:cubicBezTo>
                  <a:pt x="2187380" y="1278336"/>
                  <a:pt x="2014342" y="1405336"/>
                  <a:pt x="1950842" y="1494236"/>
                </a:cubicBezTo>
                <a:cubicBezTo>
                  <a:pt x="1887342" y="1583136"/>
                  <a:pt x="1938142" y="1706961"/>
                  <a:pt x="1874642" y="1760936"/>
                </a:cubicBezTo>
                <a:cubicBezTo>
                  <a:pt x="1811142" y="1814911"/>
                  <a:pt x="1631755" y="1837136"/>
                  <a:pt x="1569842" y="1818086"/>
                </a:cubicBezTo>
                <a:cubicBezTo>
                  <a:pt x="1507929" y="1799036"/>
                  <a:pt x="1557142" y="1652986"/>
                  <a:pt x="1503167" y="1646636"/>
                </a:cubicBezTo>
                <a:cubicBezTo>
                  <a:pt x="1449192" y="1640286"/>
                  <a:pt x="1322192" y="1743473"/>
                  <a:pt x="1245992" y="1779986"/>
                </a:cubicBezTo>
                <a:cubicBezTo>
                  <a:pt x="1169792" y="1816499"/>
                  <a:pt x="1114229" y="1860949"/>
                  <a:pt x="1045967" y="1865711"/>
                </a:cubicBezTo>
                <a:cubicBezTo>
                  <a:pt x="977705" y="1870473"/>
                  <a:pt x="933254" y="1800624"/>
                  <a:pt x="836417" y="1808561"/>
                </a:cubicBezTo>
                <a:cubicBezTo>
                  <a:pt x="739579" y="1816499"/>
                  <a:pt x="571304" y="1872061"/>
                  <a:pt x="464942" y="1913336"/>
                </a:cubicBezTo>
                <a:cubicBezTo>
                  <a:pt x="358580" y="1954611"/>
                  <a:pt x="250629" y="1997474"/>
                  <a:pt x="198242" y="2056211"/>
                </a:cubicBezTo>
                <a:cubicBezTo>
                  <a:pt x="145855" y="2114948"/>
                  <a:pt x="180779" y="2214961"/>
                  <a:pt x="150617" y="2265761"/>
                </a:cubicBezTo>
                <a:cubicBezTo>
                  <a:pt x="120455" y="2316561"/>
                  <a:pt x="37904" y="2311799"/>
                  <a:pt x="17267" y="2361011"/>
                </a:cubicBezTo>
                <a:cubicBezTo>
                  <a:pt x="-3370" y="2410223"/>
                  <a:pt x="-11308" y="2500711"/>
                  <a:pt x="26792" y="2561036"/>
                </a:cubicBezTo>
                <a:cubicBezTo>
                  <a:pt x="64892" y="2621361"/>
                  <a:pt x="183955" y="2654699"/>
                  <a:pt x="245867" y="2722961"/>
                </a:cubicBezTo>
                <a:cubicBezTo>
                  <a:pt x="307779" y="2791223"/>
                  <a:pt x="334767" y="2968230"/>
                  <a:pt x="398267" y="2970611"/>
                </a:cubicBezTo>
                <a:cubicBezTo>
                  <a:pt x="461767" y="2972992"/>
                  <a:pt x="566542" y="2789901"/>
                  <a:pt x="626867" y="2737249"/>
                </a:cubicBezTo>
                <a:cubicBezTo>
                  <a:pt x="687192" y="2684597"/>
                  <a:pt x="725292" y="2668456"/>
                  <a:pt x="760217" y="2654698"/>
                </a:cubicBezTo>
                <a:cubicBezTo>
                  <a:pt x="795142" y="2640940"/>
                  <a:pt x="867109" y="2608661"/>
                  <a:pt x="890392" y="2567386"/>
                </a:cubicBezTo>
                <a:cubicBezTo>
                  <a:pt x="913675" y="2526111"/>
                  <a:pt x="895154" y="2444884"/>
                  <a:pt x="899917" y="2407048"/>
                </a:cubicBezTo>
                <a:cubicBezTo>
                  <a:pt x="904680" y="2369212"/>
                  <a:pt x="924259" y="2387733"/>
                  <a:pt x="931667" y="2375298"/>
                </a:cubicBezTo>
                <a:cubicBezTo>
                  <a:pt x="939075" y="2362863"/>
                  <a:pt x="941192" y="2327938"/>
                  <a:pt x="969767" y="2332436"/>
                </a:cubicBezTo>
                <a:cubicBezTo>
                  <a:pt x="998342" y="2336934"/>
                  <a:pt x="1057080" y="2372653"/>
                  <a:pt x="1103117" y="2402286"/>
                </a:cubicBezTo>
                <a:cubicBezTo>
                  <a:pt x="1149154" y="2431919"/>
                  <a:pt x="1193075" y="2536165"/>
                  <a:pt x="1245992" y="2510236"/>
                </a:cubicBezTo>
                <a:cubicBezTo>
                  <a:pt x="1298909" y="2484307"/>
                  <a:pt x="1339655" y="2314444"/>
                  <a:pt x="1420617" y="2246711"/>
                </a:cubicBezTo>
                <a:cubicBezTo>
                  <a:pt x="1501579" y="2178978"/>
                  <a:pt x="1643396" y="2135586"/>
                  <a:pt x="1731767" y="2103836"/>
                </a:cubicBezTo>
                <a:cubicBezTo>
                  <a:pt x="1820138" y="2072086"/>
                  <a:pt x="1900042" y="2062561"/>
                  <a:pt x="1950842" y="2056211"/>
                </a:cubicBezTo>
                <a:cubicBezTo>
                  <a:pt x="2001642" y="2049861"/>
                  <a:pt x="2016459" y="2068911"/>
                  <a:pt x="2036567" y="2065736"/>
                </a:cubicBezTo>
                <a:cubicBezTo>
                  <a:pt x="2056675" y="2062561"/>
                  <a:pt x="2068317" y="2059386"/>
                  <a:pt x="2071492" y="2037161"/>
                </a:cubicBezTo>
                <a:cubicBezTo>
                  <a:pt x="2074667" y="2014936"/>
                  <a:pt x="2057204" y="1989007"/>
                  <a:pt x="2055617" y="1951436"/>
                </a:cubicBezTo>
                <a:cubicBezTo>
                  <a:pt x="2054030" y="1913865"/>
                  <a:pt x="2017517" y="1867298"/>
                  <a:pt x="2061967" y="1811736"/>
                </a:cubicBezTo>
                <a:cubicBezTo>
                  <a:pt x="2106417" y="1756174"/>
                  <a:pt x="2232888" y="1675740"/>
                  <a:pt x="2322317" y="1618061"/>
                </a:cubicBezTo>
                <a:cubicBezTo>
                  <a:pt x="2411746" y="1560382"/>
                  <a:pt x="2539805" y="1510111"/>
                  <a:pt x="2598542" y="1465661"/>
                </a:cubicBezTo>
                <a:cubicBezTo>
                  <a:pt x="2657279" y="1421211"/>
                  <a:pt x="2681092" y="1394223"/>
                  <a:pt x="2674742" y="1351361"/>
                </a:cubicBezTo>
                <a:cubicBezTo>
                  <a:pt x="2668392" y="1308499"/>
                  <a:pt x="2589017" y="1275161"/>
                  <a:pt x="2560442" y="1208486"/>
                </a:cubicBezTo>
                <a:cubicBezTo>
                  <a:pt x="2531867" y="1141811"/>
                  <a:pt x="2515992" y="1024336"/>
                  <a:pt x="2503292" y="951311"/>
                </a:cubicBezTo>
                <a:cubicBezTo>
                  <a:pt x="2490592" y="878286"/>
                  <a:pt x="2514404" y="811611"/>
                  <a:pt x="2484242" y="770336"/>
                </a:cubicBezTo>
                <a:cubicBezTo>
                  <a:pt x="2454080" y="729061"/>
                  <a:pt x="2376292" y="717949"/>
                  <a:pt x="2322317" y="703661"/>
                </a:cubicBezTo>
                <a:cubicBezTo>
                  <a:pt x="2268342" y="689374"/>
                  <a:pt x="2201667" y="713186"/>
                  <a:pt x="2160392" y="684611"/>
                </a:cubicBezTo>
                <a:cubicBezTo>
                  <a:pt x="2119117" y="656036"/>
                  <a:pt x="2088955" y="573486"/>
                  <a:pt x="2074667" y="532211"/>
                </a:cubicBezTo>
                <a:cubicBezTo>
                  <a:pt x="2060380" y="490936"/>
                  <a:pt x="2055617" y="481411"/>
                  <a:pt x="2074667" y="436961"/>
                </a:cubicBezTo>
                <a:cubicBezTo>
                  <a:pt x="2093717" y="392511"/>
                  <a:pt x="2165155" y="306786"/>
                  <a:pt x="2188967" y="265511"/>
                </a:cubicBezTo>
                <a:cubicBezTo>
                  <a:pt x="2212779" y="224236"/>
                  <a:pt x="2247704" y="232173"/>
                  <a:pt x="2217542" y="189311"/>
                </a:cubicBezTo>
                <a:cubicBezTo>
                  <a:pt x="2187380" y="146449"/>
                  <a:pt x="2058792" y="32148"/>
                  <a:pt x="1988942" y="8336"/>
                </a:cubicBezTo>
                <a:close/>
              </a:path>
            </a:pathLst>
          </a:custGeom>
          <a:solidFill>
            <a:schemeClr val="accent6">
              <a:lumMod val="40000"/>
              <a:lumOff val="60000"/>
              <a:alpha val="53000"/>
            </a:schemeClr>
          </a:solidFill>
          <a:ln>
            <a:solidFill>
              <a:schemeClr val="accent6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1" name="Forme libre : forme 10">
            <a:extLst>
              <a:ext uri="{FF2B5EF4-FFF2-40B4-BE49-F238E27FC236}">
                <a16:creationId xmlns:a16="http://schemas.microsoft.com/office/drawing/2014/main" id="{2DD74662-B9C0-452F-861B-DEAD688E1A9D}"/>
              </a:ext>
            </a:extLst>
          </p:cNvPr>
          <p:cNvSpPr/>
          <p:nvPr/>
        </p:nvSpPr>
        <p:spPr>
          <a:xfrm>
            <a:off x="2968410" y="1252553"/>
            <a:ext cx="852197" cy="584622"/>
          </a:xfrm>
          <a:custGeom>
            <a:avLst/>
            <a:gdLst>
              <a:gd name="connsiteX0" fmla="*/ 822540 w 852197"/>
              <a:gd name="connsiteY0" fmla="*/ 61897 h 584622"/>
              <a:gd name="connsiteX1" fmla="*/ 755865 w 852197"/>
              <a:gd name="connsiteY1" fmla="*/ 252397 h 584622"/>
              <a:gd name="connsiteX2" fmla="*/ 851115 w 852197"/>
              <a:gd name="connsiteY2" fmla="*/ 385747 h 584622"/>
              <a:gd name="connsiteX3" fmla="*/ 679665 w 852197"/>
              <a:gd name="connsiteY3" fmla="*/ 519097 h 584622"/>
              <a:gd name="connsiteX4" fmla="*/ 498690 w 852197"/>
              <a:gd name="connsiteY4" fmla="*/ 547672 h 584622"/>
              <a:gd name="connsiteX5" fmla="*/ 241515 w 852197"/>
              <a:gd name="connsiteY5" fmla="*/ 576247 h 584622"/>
              <a:gd name="connsiteX6" fmla="*/ 146265 w 852197"/>
              <a:gd name="connsiteY6" fmla="*/ 385747 h 584622"/>
              <a:gd name="connsiteX7" fmla="*/ 12915 w 852197"/>
              <a:gd name="connsiteY7" fmla="*/ 176197 h 584622"/>
              <a:gd name="connsiteX8" fmla="*/ 22440 w 852197"/>
              <a:gd name="connsiteY8" fmla="*/ 99997 h 584622"/>
              <a:gd name="connsiteX9" fmla="*/ 165315 w 852197"/>
              <a:gd name="connsiteY9" fmla="*/ 33322 h 584622"/>
              <a:gd name="connsiteX10" fmla="*/ 451065 w 852197"/>
              <a:gd name="connsiteY10" fmla="*/ 147622 h 584622"/>
              <a:gd name="connsiteX11" fmla="*/ 593940 w 852197"/>
              <a:gd name="connsiteY11" fmla="*/ 4747 h 584622"/>
              <a:gd name="connsiteX12" fmla="*/ 822540 w 852197"/>
              <a:gd name="connsiteY12" fmla="*/ 61897 h 5846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852197" h="584622">
                <a:moveTo>
                  <a:pt x="822540" y="61897"/>
                </a:moveTo>
                <a:cubicBezTo>
                  <a:pt x="849527" y="103172"/>
                  <a:pt x="751102" y="198422"/>
                  <a:pt x="755865" y="252397"/>
                </a:cubicBezTo>
                <a:cubicBezTo>
                  <a:pt x="760628" y="306372"/>
                  <a:pt x="863815" y="341297"/>
                  <a:pt x="851115" y="385747"/>
                </a:cubicBezTo>
                <a:cubicBezTo>
                  <a:pt x="838415" y="430197"/>
                  <a:pt x="738402" y="492110"/>
                  <a:pt x="679665" y="519097"/>
                </a:cubicBezTo>
                <a:cubicBezTo>
                  <a:pt x="620928" y="546084"/>
                  <a:pt x="571715" y="538147"/>
                  <a:pt x="498690" y="547672"/>
                </a:cubicBezTo>
                <a:cubicBezTo>
                  <a:pt x="425665" y="557197"/>
                  <a:pt x="300252" y="603234"/>
                  <a:pt x="241515" y="576247"/>
                </a:cubicBezTo>
                <a:cubicBezTo>
                  <a:pt x="182778" y="549260"/>
                  <a:pt x="184365" y="452422"/>
                  <a:pt x="146265" y="385747"/>
                </a:cubicBezTo>
                <a:cubicBezTo>
                  <a:pt x="108165" y="319072"/>
                  <a:pt x="33552" y="223822"/>
                  <a:pt x="12915" y="176197"/>
                </a:cubicBezTo>
                <a:cubicBezTo>
                  <a:pt x="-7723" y="128572"/>
                  <a:pt x="-2960" y="123810"/>
                  <a:pt x="22440" y="99997"/>
                </a:cubicBezTo>
                <a:cubicBezTo>
                  <a:pt x="47840" y="76185"/>
                  <a:pt x="93877" y="25384"/>
                  <a:pt x="165315" y="33322"/>
                </a:cubicBezTo>
                <a:cubicBezTo>
                  <a:pt x="236752" y="41259"/>
                  <a:pt x="379627" y="152385"/>
                  <a:pt x="451065" y="147622"/>
                </a:cubicBezTo>
                <a:cubicBezTo>
                  <a:pt x="522502" y="142860"/>
                  <a:pt x="525677" y="22210"/>
                  <a:pt x="593940" y="4747"/>
                </a:cubicBezTo>
                <a:cubicBezTo>
                  <a:pt x="662203" y="-12716"/>
                  <a:pt x="795553" y="20622"/>
                  <a:pt x="822540" y="61897"/>
                </a:cubicBezTo>
                <a:close/>
              </a:path>
            </a:pathLst>
          </a:custGeom>
          <a:solidFill>
            <a:schemeClr val="accent6">
              <a:lumMod val="40000"/>
              <a:lumOff val="60000"/>
              <a:alpha val="53000"/>
            </a:schemeClr>
          </a:solidFill>
          <a:ln>
            <a:solidFill>
              <a:schemeClr val="accent6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5" name="Forme libre : forme 24">
            <a:extLst>
              <a:ext uri="{FF2B5EF4-FFF2-40B4-BE49-F238E27FC236}">
                <a16:creationId xmlns:a16="http://schemas.microsoft.com/office/drawing/2014/main" id="{0DD42452-CCA9-4662-A448-2DFED839E48D}"/>
              </a:ext>
            </a:extLst>
          </p:cNvPr>
          <p:cNvSpPr/>
          <p:nvPr/>
        </p:nvSpPr>
        <p:spPr>
          <a:xfrm>
            <a:off x="1345490" y="1056064"/>
            <a:ext cx="459039" cy="449534"/>
          </a:xfrm>
          <a:custGeom>
            <a:avLst/>
            <a:gdLst>
              <a:gd name="connsiteX0" fmla="*/ 283285 w 459039"/>
              <a:gd name="connsiteY0" fmla="*/ 86936 h 449534"/>
              <a:gd name="connsiteX1" fmla="*/ 388060 w 459039"/>
              <a:gd name="connsiteY1" fmla="*/ 1211 h 449534"/>
              <a:gd name="connsiteX2" fmla="*/ 454735 w 459039"/>
              <a:gd name="connsiteY2" fmla="*/ 153611 h 449534"/>
              <a:gd name="connsiteX3" fmla="*/ 264235 w 459039"/>
              <a:gd name="connsiteY3" fmla="*/ 296486 h 449534"/>
              <a:gd name="connsiteX4" fmla="*/ 178510 w 459039"/>
              <a:gd name="connsiteY4" fmla="*/ 448886 h 449534"/>
              <a:gd name="connsiteX5" fmla="*/ 35635 w 459039"/>
              <a:gd name="connsiteY5" fmla="*/ 344111 h 449534"/>
              <a:gd name="connsiteX6" fmla="*/ 16585 w 459039"/>
              <a:gd name="connsiteY6" fmla="*/ 172661 h 449534"/>
              <a:gd name="connsiteX7" fmla="*/ 245185 w 459039"/>
              <a:gd name="connsiteY7" fmla="*/ 172661 h 449534"/>
              <a:gd name="connsiteX8" fmla="*/ 283285 w 459039"/>
              <a:gd name="connsiteY8" fmla="*/ 86936 h 4495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59039" h="449534">
                <a:moveTo>
                  <a:pt x="283285" y="86936"/>
                </a:moveTo>
                <a:cubicBezTo>
                  <a:pt x="307097" y="58361"/>
                  <a:pt x="359485" y="-9901"/>
                  <a:pt x="388060" y="1211"/>
                </a:cubicBezTo>
                <a:cubicBezTo>
                  <a:pt x="416635" y="12323"/>
                  <a:pt x="475372" y="104399"/>
                  <a:pt x="454735" y="153611"/>
                </a:cubicBezTo>
                <a:cubicBezTo>
                  <a:pt x="434098" y="202823"/>
                  <a:pt x="310273" y="247273"/>
                  <a:pt x="264235" y="296486"/>
                </a:cubicBezTo>
                <a:cubicBezTo>
                  <a:pt x="218197" y="345699"/>
                  <a:pt x="216610" y="440949"/>
                  <a:pt x="178510" y="448886"/>
                </a:cubicBezTo>
                <a:cubicBezTo>
                  <a:pt x="140410" y="456823"/>
                  <a:pt x="62623" y="390149"/>
                  <a:pt x="35635" y="344111"/>
                </a:cubicBezTo>
                <a:cubicBezTo>
                  <a:pt x="8647" y="298073"/>
                  <a:pt x="-18340" y="201236"/>
                  <a:pt x="16585" y="172661"/>
                </a:cubicBezTo>
                <a:cubicBezTo>
                  <a:pt x="51510" y="144086"/>
                  <a:pt x="199148" y="186948"/>
                  <a:pt x="245185" y="172661"/>
                </a:cubicBezTo>
                <a:cubicBezTo>
                  <a:pt x="291222" y="158374"/>
                  <a:pt x="259473" y="115511"/>
                  <a:pt x="283285" y="86936"/>
                </a:cubicBezTo>
                <a:close/>
              </a:path>
            </a:pathLst>
          </a:cu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6" name="Forme libre : forme 15">
            <a:extLst>
              <a:ext uri="{FF2B5EF4-FFF2-40B4-BE49-F238E27FC236}">
                <a16:creationId xmlns:a16="http://schemas.microsoft.com/office/drawing/2014/main" id="{EEA49B51-FAAB-4500-8552-7E7F8AD1B0A5}"/>
              </a:ext>
            </a:extLst>
          </p:cNvPr>
          <p:cNvSpPr/>
          <p:nvPr/>
        </p:nvSpPr>
        <p:spPr>
          <a:xfrm>
            <a:off x="3496487" y="2733457"/>
            <a:ext cx="1041293" cy="393370"/>
          </a:xfrm>
          <a:custGeom>
            <a:avLst/>
            <a:gdLst>
              <a:gd name="connsiteX0" fmla="*/ 10591 w 1052696"/>
              <a:gd name="connsiteY0" fmla="*/ 66893 h 391096"/>
              <a:gd name="connsiteX1" fmla="*/ 162991 w 1052696"/>
              <a:gd name="connsiteY1" fmla="*/ 57368 h 391096"/>
              <a:gd name="connsiteX2" fmla="*/ 343966 w 1052696"/>
              <a:gd name="connsiteY2" fmla="*/ 76418 h 391096"/>
              <a:gd name="connsiteX3" fmla="*/ 410641 w 1052696"/>
              <a:gd name="connsiteY3" fmla="*/ 38318 h 391096"/>
              <a:gd name="connsiteX4" fmla="*/ 572566 w 1052696"/>
              <a:gd name="connsiteY4" fmla="*/ 76418 h 391096"/>
              <a:gd name="connsiteX5" fmla="*/ 705916 w 1052696"/>
              <a:gd name="connsiteY5" fmla="*/ 218 h 391096"/>
              <a:gd name="connsiteX6" fmla="*/ 839266 w 1052696"/>
              <a:gd name="connsiteY6" fmla="*/ 104993 h 391096"/>
              <a:gd name="connsiteX7" fmla="*/ 972616 w 1052696"/>
              <a:gd name="connsiteY7" fmla="*/ 66893 h 391096"/>
              <a:gd name="connsiteX8" fmla="*/ 1048816 w 1052696"/>
              <a:gd name="connsiteY8" fmla="*/ 162143 h 391096"/>
              <a:gd name="connsiteX9" fmla="*/ 1001191 w 1052696"/>
              <a:gd name="connsiteY9" fmla="*/ 238343 h 391096"/>
              <a:gd name="connsiteX10" fmla="*/ 667816 w 1052696"/>
              <a:gd name="connsiteY10" fmla="*/ 209768 h 391096"/>
              <a:gd name="connsiteX11" fmla="*/ 401116 w 1052696"/>
              <a:gd name="connsiteY11" fmla="*/ 228818 h 391096"/>
              <a:gd name="connsiteX12" fmla="*/ 220141 w 1052696"/>
              <a:gd name="connsiteY12" fmla="*/ 324068 h 391096"/>
              <a:gd name="connsiteX13" fmla="*/ 96316 w 1052696"/>
              <a:gd name="connsiteY13" fmla="*/ 390743 h 391096"/>
              <a:gd name="connsiteX14" fmla="*/ 20116 w 1052696"/>
              <a:gd name="connsiteY14" fmla="*/ 295493 h 391096"/>
              <a:gd name="connsiteX15" fmla="*/ 10591 w 1052696"/>
              <a:gd name="connsiteY15" fmla="*/ 66893 h 391096"/>
              <a:gd name="connsiteX0" fmla="*/ 10591 w 1052696"/>
              <a:gd name="connsiteY0" fmla="*/ 66893 h 390996"/>
              <a:gd name="connsiteX1" fmla="*/ 162991 w 1052696"/>
              <a:gd name="connsiteY1" fmla="*/ 57368 h 390996"/>
              <a:gd name="connsiteX2" fmla="*/ 343966 w 1052696"/>
              <a:gd name="connsiteY2" fmla="*/ 76418 h 390996"/>
              <a:gd name="connsiteX3" fmla="*/ 410641 w 1052696"/>
              <a:gd name="connsiteY3" fmla="*/ 38318 h 390996"/>
              <a:gd name="connsiteX4" fmla="*/ 572566 w 1052696"/>
              <a:gd name="connsiteY4" fmla="*/ 76418 h 390996"/>
              <a:gd name="connsiteX5" fmla="*/ 705916 w 1052696"/>
              <a:gd name="connsiteY5" fmla="*/ 218 h 390996"/>
              <a:gd name="connsiteX6" fmla="*/ 839266 w 1052696"/>
              <a:gd name="connsiteY6" fmla="*/ 104993 h 390996"/>
              <a:gd name="connsiteX7" fmla="*/ 972616 w 1052696"/>
              <a:gd name="connsiteY7" fmla="*/ 66893 h 390996"/>
              <a:gd name="connsiteX8" fmla="*/ 1048816 w 1052696"/>
              <a:gd name="connsiteY8" fmla="*/ 162143 h 390996"/>
              <a:gd name="connsiteX9" fmla="*/ 1001191 w 1052696"/>
              <a:gd name="connsiteY9" fmla="*/ 238343 h 390996"/>
              <a:gd name="connsiteX10" fmla="*/ 667816 w 1052696"/>
              <a:gd name="connsiteY10" fmla="*/ 209768 h 390996"/>
              <a:gd name="connsiteX11" fmla="*/ 401116 w 1052696"/>
              <a:gd name="connsiteY11" fmla="*/ 228818 h 390996"/>
              <a:gd name="connsiteX12" fmla="*/ 220141 w 1052696"/>
              <a:gd name="connsiteY12" fmla="*/ 305018 h 390996"/>
              <a:gd name="connsiteX13" fmla="*/ 96316 w 1052696"/>
              <a:gd name="connsiteY13" fmla="*/ 390743 h 390996"/>
              <a:gd name="connsiteX14" fmla="*/ 20116 w 1052696"/>
              <a:gd name="connsiteY14" fmla="*/ 295493 h 390996"/>
              <a:gd name="connsiteX15" fmla="*/ 10591 w 1052696"/>
              <a:gd name="connsiteY15" fmla="*/ 66893 h 390996"/>
              <a:gd name="connsiteX0" fmla="*/ 10591 w 1052696"/>
              <a:gd name="connsiteY0" fmla="*/ 66893 h 391000"/>
              <a:gd name="connsiteX1" fmla="*/ 162991 w 1052696"/>
              <a:gd name="connsiteY1" fmla="*/ 57368 h 391000"/>
              <a:gd name="connsiteX2" fmla="*/ 343966 w 1052696"/>
              <a:gd name="connsiteY2" fmla="*/ 76418 h 391000"/>
              <a:gd name="connsiteX3" fmla="*/ 410641 w 1052696"/>
              <a:gd name="connsiteY3" fmla="*/ 38318 h 391000"/>
              <a:gd name="connsiteX4" fmla="*/ 572566 w 1052696"/>
              <a:gd name="connsiteY4" fmla="*/ 76418 h 391000"/>
              <a:gd name="connsiteX5" fmla="*/ 705916 w 1052696"/>
              <a:gd name="connsiteY5" fmla="*/ 218 h 391000"/>
              <a:gd name="connsiteX6" fmla="*/ 839266 w 1052696"/>
              <a:gd name="connsiteY6" fmla="*/ 104993 h 391000"/>
              <a:gd name="connsiteX7" fmla="*/ 972616 w 1052696"/>
              <a:gd name="connsiteY7" fmla="*/ 66893 h 391000"/>
              <a:gd name="connsiteX8" fmla="*/ 1048816 w 1052696"/>
              <a:gd name="connsiteY8" fmla="*/ 162143 h 391000"/>
              <a:gd name="connsiteX9" fmla="*/ 1001191 w 1052696"/>
              <a:gd name="connsiteY9" fmla="*/ 238343 h 391000"/>
              <a:gd name="connsiteX10" fmla="*/ 667816 w 1052696"/>
              <a:gd name="connsiteY10" fmla="*/ 209768 h 391000"/>
              <a:gd name="connsiteX11" fmla="*/ 369366 w 1052696"/>
              <a:gd name="connsiteY11" fmla="*/ 222468 h 391000"/>
              <a:gd name="connsiteX12" fmla="*/ 220141 w 1052696"/>
              <a:gd name="connsiteY12" fmla="*/ 305018 h 391000"/>
              <a:gd name="connsiteX13" fmla="*/ 96316 w 1052696"/>
              <a:gd name="connsiteY13" fmla="*/ 390743 h 391000"/>
              <a:gd name="connsiteX14" fmla="*/ 20116 w 1052696"/>
              <a:gd name="connsiteY14" fmla="*/ 295493 h 391000"/>
              <a:gd name="connsiteX15" fmla="*/ 10591 w 1052696"/>
              <a:gd name="connsiteY15" fmla="*/ 66893 h 391000"/>
              <a:gd name="connsiteX0" fmla="*/ 9449 w 1051554"/>
              <a:gd name="connsiteY0" fmla="*/ 66893 h 391000"/>
              <a:gd name="connsiteX1" fmla="*/ 161849 w 1051554"/>
              <a:gd name="connsiteY1" fmla="*/ 57368 h 391000"/>
              <a:gd name="connsiteX2" fmla="*/ 342824 w 1051554"/>
              <a:gd name="connsiteY2" fmla="*/ 76418 h 391000"/>
              <a:gd name="connsiteX3" fmla="*/ 409499 w 1051554"/>
              <a:gd name="connsiteY3" fmla="*/ 38318 h 391000"/>
              <a:gd name="connsiteX4" fmla="*/ 571424 w 1051554"/>
              <a:gd name="connsiteY4" fmla="*/ 76418 h 391000"/>
              <a:gd name="connsiteX5" fmla="*/ 704774 w 1051554"/>
              <a:gd name="connsiteY5" fmla="*/ 218 h 391000"/>
              <a:gd name="connsiteX6" fmla="*/ 838124 w 1051554"/>
              <a:gd name="connsiteY6" fmla="*/ 104993 h 391000"/>
              <a:gd name="connsiteX7" fmla="*/ 971474 w 1051554"/>
              <a:gd name="connsiteY7" fmla="*/ 66893 h 391000"/>
              <a:gd name="connsiteX8" fmla="*/ 1047674 w 1051554"/>
              <a:gd name="connsiteY8" fmla="*/ 162143 h 391000"/>
              <a:gd name="connsiteX9" fmla="*/ 1000049 w 1051554"/>
              <a:gd name="connsiteY9" fmla="*/ 238343 h 391000"/>
              <a:gd name="connsiteX10" fmla="*/ 666674 w 1051554"/>
              <a:gd name="connsiteY10" fmla="*/ 209768 h 391000"/>
              <a:gd name="connsiteX11" fmla="*/ 368224 w 1051554"/>
              <a:gd name="connsiteY11" fmla="*/ 222468 h 391000"/>
              <a:gd name="connsiteX12" fmla="*/ 218999 w 1051554"/>
              <a:gd name="connsiteY12" fmla="*/ 305018 h 391000"/>
              <a:gd name="connsiteX13" fmla="*/ 95174 w 1051554"/>
              <a:gd name="connsiteY13" fmla="*/ 390743 h 391000"/>
              <a:gd name="connsiteX14" fmla="*/ 18974 w 1051554"/>
              <a:gd name="connsiteY14" fmla="*/ 295493 h 391000"/>
              <a:gd name="connsiteX15" fmla="*/ 16593 w 1051554"/>
              <a:gd name="connsiteY15" fmla="*/ 131187 h 391000"/>
              <a:gd name="connsiteX16" fmla="*/ 9449 w 1051554"/>
              <a:gd name="connsiteY16" fmla="*/ 66893 h 391000"/>
              <a:gd name="connsiteX0" fmla="*/ 13475 w 1041293"/>
              <a:gd name="connsiteY0" fmla="*/ 57368 h 391000"/>
              <a:gd name="connsiteX1" fmla="*/ 151588 w 1041293"/>
              <a:gd name="connsiteY1" fmla="*/ 57368 h 391000"/>
              <a:gd name="connsiteX2" fmla="*/ 332563 w 1041293"/>
              <a:gd name="connsiteY2" fmla="*/ 76418 h 391000"/>
              <a:gd name="connsiteX3" fmla="*/ 399238 w 1041293"/>
              <a:gd name="connsiteY3" fmla="*/ 38318 h 391000"/>
              <a:gd name="connsiteX4" fmla="*/ 561163 w 1041293"/>
              <a:gd name="connsiteY4" fmla="*/ 76418 h 391000"/>
              <a:gd name="connsiteX5" fmla="*/ 694513 w 1041293"/>
              <a:gd name="connsiteY5" fmla="*/ 218 h 391000"/>
              <a:gd name="connsiteX6" fmla="*/ 827863 w 1041293"/>
              <a:gd name="connsiteY6" fmla="*/ 104993 h 391000"/>
              <a:gd name="connsiteX7" fmla="*/ 961213 w 1041293"/>
              <a:gd name="connsiteY7" fmla="*/ 66893 h 391000"/>
              <a:gd name="connsiteX8" fmla="*/ 1037413 w 1041293"/>
              <a:gd name="connsiteY8" fmla="*/ 162143 h 391000"/>
              <a:gd name="connsiteX9" fmla="*/ 989788 w 1041293"/>
              <a:gd name="connsiteY9" fmla="*/ 238343 h 391000"/>
              <a:gd name="connsiteX10" fmla="*/ 656413 w 1041293"/>
              <a:gd name="connsiteY10" fmla="*/ 209768 h 391000"/>
              <a:gd name="connsiteX11" fmla="*/ 357963 w 1041293"/>
              <a:gd name="connsiteY11" fmla="*/ 222468 h 391000"/>
              <a:gd name="connsiteX12" fmla="*/ 208738 w 1041293"/>
              <a:gd name="connsiteY12" fmla="*/ 305018 h 391000"/>
              <a:gd name="connsiteX13" fmla="*/ 84913 w 1041293"/>
              <a:gd name="connsiteY13" fmla="*/ 390743 h 391000"/>
              <a:gd name="connsiteX14" fmla="*/ 8713 w 1041293"/>
              <a:gd name="connsiteY14" fmla="*/ 295493 h 391000"/>
              <a:gd name="connsiteX15" fmla="*/ 6332 w 1041293"/>
              <a:gd name="connsiteY15" fmla="*/ 131187 h 391000"/>
              <a:gd name="connsiteX16" fmla="*/ 13475 w 1041293"/>
              <a:gd name="connsiteY16" fmla="*/ 57368 h 391000"/>
              <a:gd name="connsiteX0" fmla="*/ 13475 w 1041293"/>
              <a:gd name="connsiteY0" fmla="*/ 57368 h 393370"/>
              <a:gd name="connsiteX1" fmla="*/ 151588 w 1041293"/>
              <a:gd name="connsiteY1" fmla="*/ 57368 h 393370"/>
              <a:gd name="connsiteX2" fmla="*/ 332563 w 1041293"/>
              <a:gd name="connsiteY2" fmla="*/ 76418 h 393370"/>
              <a:gd name="connsiteX3" fmla="*/ 399238 w 1041293"/>
              <a:gd name="connsiteY3" fmla="*/ 38318 h 393370"/>
              <a:gd name="connsiteX4" fmla="*/ 561163 w 1041293"/>
              <a:gd name="connsiteY4" fmla="*/ 76418 h 393370"/>
              <a:gd name="connsiteX5" fmla="*/ 694513 w 1041293"/>
              <a:gd name="connsiteY5" fmla="*/ 218 h 393370"/>
              <a:gd name="connsiteX6" fmla="*/ 827863 w 1041293"/>
              <a:gd name="connsiteY6" fmla="*/ 104993 h 393370"/>
              <a:gd name="connsiteX7" fmla="*/ 961213 w 1041293"/>
              <a:gd name="connsiteY7" fmla="*/ 66893 h 393370"/>
              <a:gd name="connsiteX8" fmla="*/ 1037413 w 1041293"/>
              <a:gd name="connsiteY8" fmla="*/ 162143 h 393370"/>
              <a:gd name="connsiteX9" fmla="*/ 989788 w 1041293"/>
              <a:gd name="connsiteY9" fmla="*/ 238343 h 393370"/>
              <a:gd name="connsiteX10" fmla="*/ 656413 w 1041293"/>
              <a:gd name="connsiteY10" fmla="*/ 209768 h 393370"/>
              <a:gd name="connsiteX11" fmla="*/ 357963 w 1041293"/>
              <a:gd name="connsiteY11" fmla="*/ 222468 h 393370"/>
              <a:gd name="connsiteX12" fmla="*/ 208738 w 1041293"/>
              <a:gd name="connsiteY12" fmla="*/ 305018 h 393370"/>
              <a:gd name="connsiteX13" fmla="*/ 84913 w 1041293"/>
              <a:gd name="connsiteY13" fmla="*/ 390743 h 393370"/>
              <a:gd name="connsiteX14" fmla="*/ 32526 w 1041293"/>
              <a:gd name="connsiteY14" fmla="*/ 371693 h 393370"/>
              <a:gd name="connsiteX15" fmla="*/ 8713 w 1041293"/>
              <a:gd name="connsiteY15" fmla="*/ 295493 h 393370"/>
              <a:gd name="connsiteX16" fmla="*/ 6332 w 1041293"/>
              <a:gd name="connsiteY16" fmla="*/ 131187 h 393370"/>
              <a:gd name="connsiteX17" fmla="*/ 13475 w 1041293"/>
              <a:gd name="connsiteY17" fmla="*/ 57368 h 3933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1041293" h="393370">
                <a:moveTo>
                  <a:pt x="13475" y="57368"/>
                </a:moveTo>
                <a:cubicBezTo>
                  <a:pt x="37684" y="45065"/>
                  <a:pt x="98407" y="54193"/>
                  <a:pt x="151588" y="57368"/>
                </a:cubicBezTo>
                <a:cubicBezTo>
                  <a:pt x="204769" y="60543"/>
                  <a:pt x="291288" y="79593"/>
                  <a:pt x="332563" y="76418"/>
                </a:cubicBezTo>
                <a:cubicBezTo>
                  <a:pt x="373838" y="73243"/>
                  <a:pt x="361138" y="38318"/>
                  <a:pt x="399238" y="38318"/>
                </a:cubicBezTo>
                <a:cubicBezTo>
                  <a:pt x="437338" y="38318"/>
                  <a:pt x="511950" y="82768"/>
                  <a:pt x="561163" y="76418"/>
                </a:cubicBezTo>
                <a:cubicBezTo>
                  <a:pt x="610376" y="70068"/>
                  <a:pt x="650063" y="-4545"/>
                  <a:pt x="694513" y="218"/>
                </a:cubicBezTo>
                <a:cubicBezTo>
                  <a:pt x="738963" y="4980"/>
                  <a:pt x="783413" y="93880"/>
                  <a:pt x="827863" y="104993"/>
                </a:cubicBezTo>
                <a:cubicBezTo>
                  <a:pt x="872313" y="116106"/>
                  <a:pt x="926288" y="57368"/>
                  <a:pt x="961213" y="66893"/>
                </a:cubicBezTo>
                <a:cubicBezTo>
                  <a:pt x="996138" y="76418"/>
                  <a:pt x="1032651" y="133568"/>
                  <a:pt x="1037413" y="162143"/>
                </a:cubicBezTo>
                <a:cubicBezTo>
                  <a:pt x="1042175" y="190718"/>
                  <a:pt x="1053288" y="230406"/>
                  <a:pt x="989788" y="238343"/>
                </a:cubicBezTo>
                <a:cubicBezTo>
                  <a:pt x="926288" y="246280"/>
                  <a:pt x="761717" y="212414"/>
                  <a:pt x="656413" y="209768"/>
                </a:cubicBezTo>
                <a:cubicBezTo>
                  <a:pt x="551109" y="207122"/>
                  <a:pt x="432575" y="206593"/>
                  <a:pt x="357963" y="222468"/>
                </a:cubicBezTo>
                <a:cubicBezTo>
                  <a:pt x="283351" y="238343"/>
                  <a:pt x="254246" y="276972"/>
                  <a:pt x="208738" y="305018"/>
                </a:cubicBezTo>
                <a:cubicBezTo>
                  <a:pt x="163230" y="333064"/>
                  <a:pt x="113488" y="382805"/>
                  <a:pt x="84913" y="390743"/>
                </a:cubicBezTo>
                <a:cubicBezTo>
                  <a:pt x="56338" y="398681"/>
                  <a:pt x="45226" y="387568"/>
                  <a:pt x="32526" y="371693"/>
                </a:cubicBezTo>
                <a:cubicBezTo>
                  <a:pt x="19826" y="355818"/>
                  <a:pt x="13079" y="335577"/>
                  <a:pt x="8713" y="295493"/>
                </a:cubicBezTo>
                <a:cubicBezTo>
                  <a:pt x="4347" y="255409"/>
                  <a:pt x="7920" y="169287"/>
                  <a:pt x="6332" y="131187"/>
                </a:cubicBezTo>
                <a:cubicBezTo>
                  <a:pt x="4744" y="93087"/>
                  <a:pt x="-10734" y="69671"/>
                  <a:pt x="13475" y="57368"/>
                </a:cubicBezTo>
                <a:close/>
              </a:path>
            </a:pathLst>
          </a:custGeom>
          <a:solidFill>
            <a:schemeClr val="accent6">
              <a:lumMod val="40000"/>
              <a:lumOff val="60000"/>
              <a:alpha val="53000"/>
            </a:schemeClr>
          </a:solidFill>
          <a:ln>
            <a:solidFill>
              <a:schemeClr val="accent6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3" name="Forme libre : forme 22">
            <a:extLst>
              <a:ext uri="{FF2B5EF4-FFF2-40B4-BE49-F238E27FC236}">
                <a16:creationId xmlns:a16="http://schemas.microsoft.com/office/drawing/2014/main" id="{B251CCA5-464C-439E-88D2-5BAB448642DB}"/>
              </a:ext>
            </a:extLst>
          </p:cNvPr>
          <p:cNvSpPr/>
          <p:nvPr/>
        </p:nvSpPr>
        <p:spPr>
          <a:xfrm>
            <a:off x="8867529" y="5244508"/>
            <a:ext cx="515926" cy="394340"/>
          </a:xfrm>
          <a:custGeom>
            <a:avLst/>
            <a:gdLst>
              <a:gd name="connsiteX0" fmla="*/ 545524 w 546642"/>
              <a:gd name="connsiteY0" fmla="*/ 270512 h 394337"/>
              <a:gd name="connsiteX1" fmla="*/ 326449 w 546642"/>
              <a:gd name="connsiteY1" fmla="*/ 337187 h 394337"/>
              <a:gd name="connsiteX2" fmla="*/ 12124 w 546642"/>
              <a:gd name="connsiteY2" fmla="*/ 394337 h 394337"/>
              <a:gd name="connsiteX3" fmla="*/ 59749 w 546642"/>
              <a:gd name="connsiteY3" fmla="*/ 337187 h 394337"/>
              <a:gd name="connsiteX4" fmla="*/ 12124 w 546642"/>
              <a:gd name="connsiteY4" fmla="*/ 232412 h 394337"/>
              <a:gd name="connsiteX5" fmla="*/ 78799 w 546642"/>
              <a:gd name="connsiteY5" fmla="*/ 70487 h 394337"/>
              <a:gd name="connsiteX6" fmla="*/ 183574 w 546642"/>
              <a:gd name="connsiteY6" fmla="*/ 3812 h 394337"/>
              <a:gd name="connsiteX7" fmla="*/ 402649 w 546642"/>
              <a:gd name="connsiteY7" fmla="*/ 175262 h 394337"/>
              <a:gd name="connsiteX8" fmla="*/ 545524 w 546642"/>
              <a:gd name="connsiteY8" fmla="*/ 270512 h 394337"/>
              <a:gd name="connsiteX0" fmla="*/ 533576 w 534694"/>
              <a:gd name="connsiteY0" fmla="*/ 270512 h 394337"/>
              <a:gd name="connsiteX1" fmla="*/ 314501 w 534694"/>
              <a:gd name="connsiteY1" fmla="*/ 337187 h 394337"/>
              <a:gd name="connsiteX2" fmla="*/ 60501 w 534694"/>
              <a:gd name="connsiteY2" fmla="*/ 394337 h 394337"/>
              <a:gd name="connsiteX3" fmla="*/ 47801 w 534694"/>
              <a:gd name="connsiteY3" fmla="*/ 337187 h 394337"/>
              <a:gd name="connsiteX4" fmla="*/ 176 w 534694"/>
              <a:gd name="connsiteY4" fmla="*/ 232412 h 394337"/>
              <a:gd name="connsiteX5" fmla="*/ 66851 w 534694"/>
              <a:gd name="connsiteY5" fmla="*/ 70487 h 394337"/>
              <a:gd name="connsiteX6" fmla="*/ 171626 w 534694"/>
              <a:gd name="connsiteY6" fmla="*/ 3812 h 394337"/>
              <a:gd name="connsiteX7" fmla="*/ 390701 w 534694"/>
              <a:gd name="connsiteY7" fmla="*/ 175262 h 394337"/>
              <a:gd name="connsiteX8" fmla="*/ 533576 w 534694"/>
              <a:gd name="connsiteY8" fmla="*/ 270512 h 394337"/>
              <a:gd name="connsiteX0" fmla="*/ 533438 w 534556"/>
              <a:gd name="connsiteY0" fmla="*/ 270512 h 394385"/>
              <a:gd name="connsiteX1" fmla="*/ 314363 w 534556"/>
              <a:gd name="connsiteY1" fmla="*/ 337187 h 394385"/>
              <a:gd name="connsiteX2" fmla="*/ 60363 w 534556"/>
              <a:gd name="connsiteY2" fmla="*/ 394337 h 394385"/>
              <a:gd name="connsiteX3" fmla="*/ 57188 w 534556"/>
              <a:gd name="connsiteY3" fmla="*/ 327662 h 394385"/>
              <a:gd name="connsiteX4" fmla="*/ 38 w 534556"/>
              <a:gd name="connsiteY4" fmla="*/ 232412 h 394385"/>
              <a:gd name="connsiteX5" fmla="*/ 66713 w 534556"/>
              <a:gd name="connsiteY5" fmla="*/ 70487 h 394385"/>
              <a:gd name="connsiteX6" fmla="*/ 171488 w 534556"/>
              <a:gd name="connsiteY6" fmla="*/ 3812 h 394385"/>
              <a:gd name="connsiteX7" fmla="*/ 390563 w 534556"/>
              <a:gd name="connsiteY7" fmla="*/ 175262 h 394385"/>
              <a:gd name="connsiteX8" fmla="*/ 533438 w 534556"/>
              <a:gd name="connsiteY8" fmla="*/ 270512 h 394385"/>
              <a:gd name="connsiteX0" fmla="*/ 533438 w 534556"/>
              <a:gd name="connsiteY0" fmla="*/ 270483 h 394356"/>
              <a:gd name="connsiteX1" fmla="*/ 314363 w 534556"/>
              <a:gd name="connsiteY1" fmla="*/ 337158 h 394356"/>
              <a:gd name="connsiteX2" fmla="*/ 60363 w 534556"/>
              <a:gd name="connsiteY2" fmla="*/ 394308 h 394356"/>
              <a:gd name="connsiteX3" fmla="*/ 57188 w 534556"/>
              <a:gd name="connsiteY3" fmla="*/ 327633 h 394356"/>
              <a:gd name="connsiteX4" fmla="*/ 38 w 534556"/>
              <a:gd name="connsiteY4" fmla="*/ 229208 h 394356"/>
              <a:gd name="connsiteX5" fmla="*/ 66713 w 534556"/>
              <a:gd name="connsiteY5" fmla="*/ 70458 h 394356"/>
              <a:gd name="connsiteX6" fmla="*/ 171488 w 534556"/>
              <a:gd name="connsiteY6" fmla="*/ 3783 h 394356"/>
              <a:gd name="connsiteX7" fmla="*/ 390563 w 534556"/>
              <a:gd name="connsiteY7" fmla="*/ 175233 h 394356"/>
              <a:gd name="connsiteX8" fmla="*/ 533438 w 534556"/>
              <a:gd name="connsiteY8" fmla="*/ 270483 h 394356"/>
              <a:gd name="connsiteX0" fmla="*/ 533774 w 534892"/>
              <a:gd name="connsiteY0" fmla="*/ 269717 h 393590"/>
              <a:gd name="connsiteX1" fmla="*/ 314699 w 534892"/>
              <a:gd name="connsiteY1" fmla="*/ 336392 h 393590"/>
              <a:gd name="connsiteX2" fmla="*/ 60699 w 534892"/>
              <a:gd name="connsiteY2" fmla="*/ 393542 h 393590"/>
              <a:gd name="connsiteX3" fmla="*/ 57524 w 534892"/>
              <a:gd name="connsiteY3" fmla="*/ 326867 h 393590"/>
              <a:gd name="connsiteX4" fmla="*/ 374 w 534892"/>
              <a:gd name="connsiteY4" fmla="*/ 228442 h 393590"/>
              <a:gd name="connsiteX5" fmla="*/ 89274 w 534892"/>
              <a:gd name="connsiteY5" fmla="*/ 85567 h 393590"/>
              <a:gd name="connsiteX6" fmla="*/ 171824 w 534892"/>
              <a:gd name="connsiteY6" fmla="*/ 3017 h 393590"/>
              <a:gd name="connsiteX7" fmla="*/ 390899 w 534892"/>
              <a:gd name="connsiteY7" fmla="*/ 174467 h 393590"/>
              <a:gd name="connsiteX8" fmla="*/ 533774 w 534892"/>
              <a:gd name="connsiteY8" fmla="*/ 269717 h 393590"/>
              <a:gd name="connsiteX0" fmla="*/ 533774 w 534908"/>
              <a:gd name="connsiteY0" fmla="*/ 263588 h 387461"/>
              <a:gd name="connsiteX1" fmla="*/ 314699 w 534908"/>
              <a:gd name="connsiteY1" fmla="*/ 330263 h 387461"/>
              <a:gd name="connsiteX2" fmla="*/ 60699 w 534908"/>
              <a:gd name="connsiteY2" fmla="*/ 387413 h 387461"/>
              <a:gd name="connsiteX3" fmla="*/ 57524 w 534908"/>
              <a:gd name="connsiteY3" fmla="*/ 320738 h 387461"/>
              <a:gd name="connsiteX4" fmla="*/ 374 w 534908"/>
              <a:gd name="connsiteY4" fmla="*/ 222313 h 387461"/>
              <a:gd name="connsiteX5" fmla="*/ 89274 w 534908"/>
              <a:gd name="connsiteY5" fmla="*/ 79438 h 387461"/>
              <a:gd name="connsiteX6" fmla="*/ 181349 w 534908"/>
              <a:gd name="connsiteY6" fmla="*/ 3238 h 387461"/>
              <a:gd name="connsiteX7" fmla="*/ 390899 w 534908"/>
              <a:gd name="connsiteY7" fmla="*/ 168338 h 387461"/>
              <a:gd name="connsiteX8" fmla="*/ 533774 w 534908"/>
              <a:gd name="connsiteY8" fmla="*/ 263588 h 387461"/>
              <a:gd name="connsiteX0" fmla="*/ 533774 w 534908"/>
              <a:gd name="connsiteY0" fmla="*/ 270468 h 394341"/>
              <a:gd name="connsiteX1" fmla="*/ 314699 w 534908"/>
              <a:gd name="connsiteY1" fmla="*/ 337143 h 394341"/>
              <a:gd name="connsiteX2" fmla="*/ 60699 w 534908"/>
              <a:gd name="connsiteY2" fmla="*/ 394293 h 394341"/>
              <a:gd name="connsiteX3" fmla="*/ 57524 w 534908"/>
              <a:gd name="connsiteY3" fmla="*/ 327618 h 394341"/>
              <a:gd name="connsiteX4" fmla="*/ 374 w 534908"/>
              <a:gd name="connsiteY4" fmla="*/ 229193 h 394341"/>
              <a:gd name="connsiteX5" fmla="*/ 89274 w 534908"/>
              <a:gd name="connsiteY5" fmla="*/ 86318 h 394341"/>
              <a:gd name="connsiteX6" fmla="*/ 140868 w 534908"/>
              <a:gd name="connsiteY6" fmla="*/ 29961 h 394341"/>
              <a:gd name="connsiteX7" fmla="*/ 181349 w 534908"/>
              <a:gd name="connsiteY7" fmla="*/ 10118 h 394341"/>
              <a:gd name="connsiteX8" fmla="*/ 390899 w 534908"/>
              <a:gd name="connsiteY8" fmla="*/ 175218 h 394341"/>
              <a:gd name="connsiteX9" fmla="*/ 533774 w 534908"/>
              <a:gd name="connsiteY9" fmla="*/ 270468 h 394341"/>
              <a:gd name="connsiteX0" fmla="*/ 533634 w 534768"/>
              <a:gd name="connsiteY0" fmla="*/ 270468 h 394341"/>
              <a:gd name="connsiteX1" fmla="*/ 314559 w 534768"/>
              <a:gd name="connsiteY1" fmla="*/ 337143 h 394341"/>
              <a:gd name="connsiteX2" fmla="*/ 60559 w 534768"/>
              <a:gd name="connsiteY2" fmla="*/ 394293 h 394341"/>
              <a:gd name="connsiteX3" fmla="*/ 57384 w 534768"/>
              <a:gd name="connsiteY3" fmla="*/ 327618 h 394341"/>
              <a:gd name="connsiteX4" fmla="*/ 234 w 534768"/>
              <a:gd name="connsiteY4" fmla="*/ 229193 h 394341"/>
              <a:gd name="connsiteX5" fmla="*/ 81990 w 534768"/>
              <a:gd name="connsiteY5" fmla="*/ 81556 h 394341"/>
              <a:gd name="connsiteX6" fmla="*/ 140728 w 534768"/>
              <a:gd name="connsiteY6" fmla="*/ 29961 h 394341"/>
              <a:gd name="connsiteX7" fmla="*/ 181209 w 534768"/>
              <a:gd name="connsiteY7" fmla="*/ 10118 h 394341"/>
              <a:gd name="connsiteX8" fmla="*/ 390759 w 534768"/>
              <a:gd name="connsiteY8" fmla="*/ 175218 h 394341"/>
              <a:gd name="connsiteX9" fmla="*/ 533634 w 534768"/>
              <a:gd name="connsiteY9" fmla="*/ 270468 h 394341"/>
              <a:gd name="connsiteX0" fmla="*/ 533645 w 534779"/>
              <a:gd name="connsiteY0" fmla="*/ 270468 h 394341"/>
              <a:gd name="connsiteX1" fmla="*/ 314570 w 534779"/>
              <a:gd name="connsiteY1" fmla="*/ 337143 h 394341"/>
              <a:gd name="connsiteX2" fmla="*/ 77238 w 534779"/>
              <a:gd name="connsiteY2" fmla="*/ 394293 h 394341"/>
              <a:gd name="connsiteX3" fmla="*/ 57395 w 534779"/>
              <a:gd name="connsiteY3" fmla="*/ 327618 h 394341"/>
              <a:gd name="connsiteX4" fmla="*/ 245 w 534779"/>
              <a:gd name="connsiteY4" fmla="*/ 229193 h 394341"/>
              <a:gd name="connsiteX5" fmla="*/ 82001 w 534779"/>
              <a:gd name="connsiteY5" fmla="*/ 81556 h 394341"/>
              <a:gd name="connsiteX6" fmla="*/ 140739 w 534779"/>
              <a:gd name="connsiteY6" fmla="*/ 29961 h 394341"/>
              <a:gd name="connsiteX7" fmla="*/ 181220 w 534779"/>
              <a:gd name="connsiteY7" fmla="*/ 10118 h 394341"/>
              <a:gd name="connsiteX8" fmla="*/ 390770 w 534779"/>
              <a:gd name="connsiteY8" fmla="*/ 175218 h 394341"/>
              <a:gd name="connsiteX9" fmla="*/ 533645 w 534779"/>
              <a:gd name="connsiteY9" fmla="*/ 270468 h 394341"/>
              <a:gd name="connsiteX0" fmla="*/ 514595 w 515926"/>
              <a:gd name="connsiteY0" fmla="*/ 272849 h 394340"/>
              <a:gd name="connsiteX1" fmla="*/ 314570 w 515926"/>
              <a:gd name="connsiteY1" fmla="*/ 337143 h 394340"/>
              <a:gd name="connsiteX2" fmla="*/ 77238 w 515926"/>
              <a:gd name="connsiteY2" fmla="*/ 394293 h 394340"/>
              <a:gd name="connsiteX3" fmla="*/ 57395 w 515926"/>
              <a:gd name="connsiteY3" fmla="*/ 327618 h 394340"/>
              <a:gd name="connsiteX4" fmla="*/ 245 w 515926"/>
              <a:gd name="connsiteY4" fmla="*/ 229193 h 394340"/>
              <a:gd name="connsiteX5" fmla="*/ 82001 w 515926"/>
              <a:gd name="connsiteY5" fmla="*/ 81556 h 394340"/>
              <a:gd name="connsiteX6" fmla="*/ 140739 w 515926"/>
              <a:gd name="connsiteY6" fmla="*/ 29961 h 394340"/>
              <a:gd name="connsiteX7" fmla="*/ 181220 w 515926"/>
              <a:gd name="connsiteY7" fmla="*/ 10118 h 394340"/>
              <a:gd name="connsiteX8" fmla="*/ 390770 w 515926"/>
              <a:gd name="connsiteY8" fmla="*/ 175218 h 394340"/>
              <a:gd name="connsiteX9" fmla="*/ 514595 w 515926"/>
              <a:gd name="connsiteY9" fmla="*/ 272849 h 3943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515926" h="394340">
                <a:moveTo>
                  <a:pt x="514595" y="272849"/>
                </a:moveTo>
                <a:cubicBezTo>
                  <a:pt x="501895" y="299836"/>
                  <a:pt x="387463" y="316902"/>
                  <a:pt x="314570" y="337143"/>
                </a:cubicBezTo>
                <a:cubicBezTo>
                  <a:pt x="241677" y="357384"/>
                  <a:pt x="120100" y="395880"/>
                  <a:pt x="77238" y="394293"/>
                </a:cubicBezTo>
                <a:cubicBezTo>
                  <a:pt x="34376" y="392706"/>
                  <a:pt x="70227" y="355135"/>
                  <a:pt x="57395" y="327618"/>
                </a:cubicBezTo>
                <a:cubicBezTo>
                  <a:pt x="44563" y="300101"/>
                  <a:pt x="-3856" y="270203"/>
                  <a:pt x="245" y="229193"/>
                </a:cubicBezTo>
                <a:cubicBezTo>
                  <a:pt x="4346" y="188183"/>
                  <a:pt x="58585" y="114761"/>
                  <a:pt x="82001" y="81556"/>
                </a:cubicBezTo>
                <a:cubicBezTo>
                  <a:pt x="105417" y="48351"/>
                  <a:pt x="125393" y="42661"/>
                  <a:pt x="140739" y="29961"/>
                </a:cubicBezTo>
                <a:cubicBezTo>
                  <a:pt x="156085" y="17261"/>
                  <a:pt x="139548" y="-16870"/>
                  <a:pt x="181220" y="10118"/>
                </a:cubicBezTo>
                <a:cubicBezTo>
                  <a:pt x="222892" y="37106"/>
                  <a:pt x="335208" y="131430"/>
                  <a:pt x="390770" y="175218"/>
                </a:cubicBezTo>
                <a:cubicBezTo>
                  <a:pt x="446332" y="219006"/>
                  <a:pt x="527295" y="245862"/>
                  <a:pt x="514595" y="272849"/>
                </a:cubicBezTo>
                <a:close/>
              </a:path>
            </a:pathLst>
          </a:custGeom>
          <a:solidFill>
            <a:schemeClr val="accent6">
              <a:lumMod val="40000"/>
              <a:lumOff val="60000"/>
              <a:alpha val="53000"/>
            </a:schemeClr>
          </a:solidFill>
          <a:ln>
            <a:solidFill>
              <a:schemeClr val="accent6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grpSp>
        <p:nvGrpSpPr>
          <p:cNvPr id="15" name="Groupe 14">
            <a:extLst>
              <a:ext uri="{FF2B5EF4-FFF2-40B4-BE49-F238E27FC236}">
                <a16:creationId xmlns:a16="http://schemas.microsoft.com/office/drawing/2014/main" id="{C1F64FC7-4133-4040-83D3-8B66C2046446}"/>
              </a:ext>
            </a:extLst>
          </p:cNvPr>
          <p:cNvGrpSpPr>
            <a:grpSpLocks noChangeAspect="1"/>
          </p:cNvGrpSpPr>
          <p:nvPr/>
        </p:nvGrpSpPr>
        <p:grpSpPr>
          <a:xfrm>
            <a:off x="6762750" y="2441716"/>
            <a:ext cx="1247775" cy="1126238"/>
            <a:chOff x="2908829" y="279355"/>
            <a:chExt cx="6944048" cy="6267685"/>
          </a:xfrm>
        </p:grpSpPr>
        <p:sp>
          <p:nvSpPr>
            <p:cNvPr id="5" name="Forme libre : forme 4">
              <a:extLst>
                <a:ext uri="{FF2B5EF4-FFF2-40B4-BE49-F238E27FC236}">
                  <a16:creationId xmlns:a16="http://schemas.microsoft.com/office/drawing/2014/main" id="{FA4E5A16-E8D1-47A8-9A71-9E217CB4E4BA}"/>
                </a:ext>
              </a:extLst>
            </p:cNvPr>
            <p:cNvSpPr/>
            <p:nvPr/>
          </p:nvSpPr>
          <p:spPr>
            <a:xfrm>
              <a:off x="5518150" y="279355"/>
              <a:ext cx="2241550" cy="819195"/>
            </a:xfrm>
            <a:custGeom>
              <a:avLst/>
              <a:gdLst>
                <a:gd name="connsiteX0" fmla="*/ 0 w 2241550"/>
                <a:gd name="connsiteY0" fmla="*/ 400095 h 819195"/>
                <a:gd name="connsiteX1" fmla="*/ 209550 w 2241550"/>
                <a:gd name="connsiteY1" fmla="*/ 495345 h 819195"/>
                <a:gd name="connsiteX2" fmla="*/ 374650 w 2241550"/>
                <a:gd name="connsiteY2" fmla="*/ 717595 h 819195"/>
                <a:gd name="connsiteX3" fmla="*/ 514350 w 2241550"/>
                <a:gd name="connsiteY3" fmla="*/ 685845 h 819195"/>
                <a:gd name="connsiteX4" fmla="*/ 692150 w 2241550"/>
                <a:gd name="connsiteY4" fmla="*/ 615995 h 819195"/>
                <a:gd name="connsiteX5" fmla="*/ 736600 w 2241550"/>
                <a:gd name="connsiteY5" fmla="*/ 552495 h 819195"/>
                <a:gd name="connsiteX6" fmla="*/ 838200 w 2241550"/>
                <a:gd name="connsiteY6" fmla="*/ 450895 h 819195"/>
                <a:gd name="connsiteX7" fmla="*/ 1009650 w 2241550"/>
                <a:gd name="connsiteY7" fmla="*/ 431845 h 819195"/>
                <a:gd name="connsiteX8" fmla="*/ 1358900 w 2241550"/>
                <a:gd name="connsiteY8" fmla="*/ 273095 h 819195"/>
                <a:gd name="connsiteX9" fmla="*/ 1441450 w 2241550"/>
                <a:gd name="connsiteY9" fmla="*/ 241345 h 819195"/>
                <a:gd name="connsiteX10" fmla="*/ 1549400 w 2241550"/>
                <a:gd name="connsiteY10" fmla="*/ 69895 h 819195"/>
                <a:gd name="connsiteX11" fmla="*/ 1714500 w 2241550"/>
                <a:gd name="connsiteY11" fmla="*/ 82595 h 819195"/>
                <a:gd name="connsiteX12" fmla="*/ 1835150 w 2241550"/>
                <a:gd name="connsiteY12" fmla="*/ 45 h 819195"/>
                <a:gd name="connsiteX13" fmla="*/ 1885950 w 2241550"/>
                <a:gd name="connsiteY13" fmla="*/ 95295 h 819195"/>
                <a:gd name="connsiteX14" fmla="*/ 1974850 w 2241550"/>
                <a:gd name="connsiteY14" fmla="*/ 228645 h 819195"/>
                <a:gd name="connsiteX15" fmla="*/ 2032000 w 2241550"/>
                <a:gd name="connsiteY15" fmla="*/ 476295 h 819195"/>
                <a:gd name="connsiteX16" fmla="*/ 2241550 w 2241550"/>
                <a:gd name="connsiteY16" fmla="*/ 819195 h 819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41550" h="819195">
                  <a:moveTo>
                    <a:pt x="0" y="400095"/>
                  </a:moveTo>
                  <a:cubicBezTo>
                    <a:pt x="73554" y="421261"/>
                    <a:pt x="147108" y="442428"/>
                    <a:pt x="209550" y="495345"/>
                  </a:cubicBezTo>
                  <a:cubicBezTo>
                    <a:pt x="271992" y="548262"/>
                    <a:pt x="323850" y="685845"/>
                    <a:pt x="374650" y="717595"/>
                  </a:cubicBezTo>
                  <a:cubicBezTo>
                    <a:pt x="425450" y="749345"/>
                    <a:pt x="461433" y="702778"/>
                    <a:pt x="514350" y="685845"/>
                  </a:cubicBezTo>
                  <a:cubicBezTo>
                    <a:pt x="567267" y="668912"/>
                    <a:pt x="655109" y="638220"/>
                    <a:pt x="692150" y="615995"/>
                  </a:cubicBezTo>
                  <a:cubicBezTo>
                    <a:pt x="729191" y="593770"/>
                    <a:pt x="712258" y="580012"/>
                    <a:pt x="736600" y="552495"/>
                  </a:cubicBezTo>
                  <a:cubicBezTo>
                    <a:pt x="760942" y="524978"/>
                    <a:pt x="792692" y="471003"/>
                    <a:pt x="838200" y="450895"/>
                  </a:cubicBezTo>
                  <a:cubicBezTo>
                    <a:pt x="883708" y="430787"/>
                    <a:pt x="922867" y="461478"/>
                    <a:pt x="1009650" y="431845"/>
                  </a:cubicBezTo>
                  <a:cubicBezTo>
                    <a:pt x="1096433" y="402212"/>
                    <a:pt x="1286933" y="304845"/>
                    <a:pt x="1358900" y="273095"/>
                  </a:cubicBezTo>
                  <a:cubicBezTo>
                    <a:pt x="1430867" y="241345"/>
                    <a:pt x="1409700" y="275212"/>
                    <a:pt x="1441450" y="241345"/>
                  </a:cubicBezTo>
                  <a:cubicBezTo>
                    <a:pt x="1473200" y="207478"/>
                    <a:pt x="1503892" y="96353"/>
                    <a:pt x="1549400" y="69895"/>
                  </a:cubicBezTo>
                  <a:cubicBezTo>
                    <a:pt x="1594908" y="43437"/>
                    <a:pt x="1666875" y="94237"/>
                    <a:pt x="1714500" y="82595"/>
                  </a:cubicBezTo>
                  <a:cubicBezTo>
                    <a:pt x="1762125" y="70953"/>
                    <a:pt x="1806575" y="-2072"/>
                    <a:pt x="1835150" y="45"/>
                  </a:cubicBezTo>
                  <a:cubicBezTo>
                    <a:pt x="1863725" y="2162"/>
                    <a:pt x="1862667" y="57195"/>
                    <a:pt x="1885950" y="95295"/>
                  </a:cubicBezTo>
                  <a:cubicBezTo>
                    <a:pt x="1909233" y="133395"/>
                    <a:pt x="1950508" y="165145"/>
                    <a:pt x="1974850" y="228645"/>
                  </a:cubicBezTo>
                  <a:cubicBezTo>
                    <a:pt x="1999192" y="292145"/>
                    <a:pt x="1987550" y="377870"/>
                    <a:pt x="2032000" y="476295"/>
                  </a:cubicBezTo>
                  <a:cubicBezTo>
                    <a:pt x="2076450" y="574720"/>
                    <a:pt x="2159000" y="696957"/>
                    <a:pt x="2241550" y="819195"/>
                  </a:cubicBezTo>
                </a:path>
              </a:pathLst>
            </a:custGeom>
            <a:noFill/>
            <a:ln w="19050">
              <a:solidFill>
                <a:srgbClr val="DA2837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  <p:sp>
          <p:nvSpPr>
            <p:cNvPr id="6" name="Forme libre : forme 5">
              <a:extLst>
                <a:ext uri="{FF2B5EF4-FFF2-40B4-BE49-F238E27FC236}">
                  <a16:creationId xmlns:a16="http://schemas.microsoft.com/office/drawing/2014/main" id="{BDAE27D0-184D-4197-9EDA-2D4D9321C12F}"/>
                </a:ext>
              </a:extLst>
            </p:cNvPr>
            <p:cNvSpPr/>
            <p:nvPr/>
          </p:nvSpPr>
          <p:spPr>
            <a:xfrm>
              <a:off x="7701801" y="1064836"/>
              <a:ext cx="2151076" cy="2593308"/>
            </a:xfrm>
            <a:custGeom>
              <a:avLst/>
              <a:gdLst>
                <a:gd name="connsiteX0" fmla="*/ 57899 w 2151076"/>
                <a:gd name="connsiteY0" fmla="*/ 14664 h 2593308"/>
                <a:gd name="connsiteX1" fmla="*/ 134099 w 2151076"/>
                <a:gd name="connsiteY1" fmla="*/ 14664 h 2593308"/>
                <a:gd name="connsiteX2" fmla="*/ 229349 w 2151076"/>
                <a:gd name="connsiteY2" fmla="*/ 167064 h 2593308"/>
                <a:gd name="connsiteX3" fmla="*/ 197599 w 2151076"/>
                <a:gd name="connsiteY3" fmla="*/ 306764 h 2593308"/>
                <a:gd name="connsiteX4" fmla="*/ 254749 w 2151076"/>
                <a:gd name="connsiteY4" fmla="*/ 408364 h 2593308"/>
                <a:gd name="connsiteX5" fmla="*/ 749 w 2151076"/>
                <a:gd name="connsiteY5" fmla="*/ 636964 h 2593308"/>
                <a:gd name="connsiteX6" fmla="*/ 178549 w 2151076"/>
                <a:gd name="connsiteY6" fmla="*/ 878264 h 2593308"/>
                <a:gd name="connsiteX7" fmla="*/ 229349 w 2151076"/>
                <a:gd name="connsiteY7" fmla="*/ 979864 h 2593308"/>
                <a:gd name="connsiteX8" fmla="*/ 496049 w 2151076"/>
                <a:gd name="connsiteY8" fmla="*/ 1011614 h 2593308"/>
                <a:gd name="connsiteX9" fmla="*/ 584949 w 2151076"/>
                <a:gd name="connsiteY9" fmla="*/ 948114 h 2593308"/>
                <a:gd name="connsiteX10" fmla="*/ 807199 w 2151076"/>
                <a:gd name="connsiteY10" fmla="*/ 1068764 h 2593308"/>
                <a:gd name="connsiteX11" fmla="*/ 832599 w 2151076"/>
                <a:gd name="connsiteY11" fmla="*/ 1132264 h 2593308"/>
                <a:gd name="connsiteX12" fmla="*/ 959599 w 2151076"/>
                <a:gd name="connsiteY12" fmla="*/ 1106864 h 2593308"/>
                <a:gd name="connsiteX13" fmla="*/ 984999 w 2151076"/>
                <a:gd name="connsiteY13" fmla="*/ 1183064 h 2593308"/>
                <a:gd name="connsiteX14" fmla="*/ 896099 w 2151076"/>
                <a:gd name="connsiteY14" fmla="*/ 1291014 h 2593308"/>
                <a:gd name="connsiteX15" fmla="*/ 921499 w 2151076"/>
                <a:gd name="connsiteY15" fmla="*/ 1570414 h 2593308"/>
                <a:gd name="connsiteX16" fmla="*/ 991349 w 2151076"/>
                <a:gd name="connsiteY16" fmla="*/ 1583114 h 2593308"/>
                <a:gd name="connsiteX17" fmla="*/ 1137399 w 2151076"/>
                <a:gd name="connsiteY17" fmla="*/ 1811714 h 2593308"/>
                <a:gd name="connsiteX18" fmla="*/ 1365999 w 2151076"/>
                <a:gd name="connsiteY18" fmla="*/ 1678364 h 2593308"/>
                <a:gd name="connsiteX19" fmla="*/ 1772399 w 2151076"/>
                <a:gd name="connsiteY19" fmla="*/ 1462464 h 2593308"/>
                <a:gd name="connsiteX20" fmla="*/ 1848599 w 2151076"/>
                <a:gd name="connsiteY20" fmla="*/ 1341814 h 2593308"/>
                <a:gd name="connsiteX21" fmla="*/ 1905749 w 2151076"/>
                <a:gd name="connsiteY21" fmla="*/ 1430714 h 2593308"/>
                <a:gd name="connsiteX22" fmla="*/ 1943849 w 2151076"/>
                <a:gd name="connsiteY22" fmla="*/ 1792664 h 2593308"/>
                <a:gd name="connsiteX23" fmla="*/ 2147049 w 2151076"/>
                <a:gd name="connsiteY23" fmla="*/ 2180014 h 2593308"/>
                <a:gd name="connsiteX24" fmla="*/ 2070849 w 2151076"/>
                <a:gd name="connsiteY24" fmla="*/ 2249864 h 2593308"/>
                <a:gd name="connsiteX25" fmla="*/ 1969249 w 2151076"/>
                <a:gd name="connsiteY25" fmla="*/ 2364164 h 2593308"/>
                <a:gd name="connsiteX26" fmla="*/ 1975599 w 2151076"/>
                <a:gd name="connsiteY26" fmla="*/ 2459414 h 2593308"/>
                <a:gd name="connsiteX27" fmla="*/ 1854949 w 2151076"/>
                <a:gd name="connsiteY27" fmla="*/ 2453064 h 2593308"/>
                <a:gd name="connsiteX28" fmla="*/ 1778749 w 2151076"/>
                <a:gd name="connsiteY28" fmla="*/ 2529264 h 2593308"/>
                <a:gd name="connsiteX29" fmla="*/ 1677149 w 2151076"/>
                <a:gd name="connsiteY29" fmla="*/ 2592764 h 2593308"/>
                <a:gd name="connsiteX30" fmla="*/ 1607299 w 2151076"/>
                <a:gd name="connsiteY30" fmla="*/ 2554664 h 2593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2151076" h="2593308">
                  <a:moveTo>
                    <a:pt x="57899" y="14664"/>
                  </a:moveTo>
                  <a:cubicBezTo>
                    <a:pt x="81711" y="1964"/>
                    <a:pt x="105524" y="-10736"/>
                    <a:pt x="134099" y="14664"/>
                  </a:cubicBezTo>
                  <a:cubicBezTo>
                    <a:pt x="162674" y="40064"/>
                    <a:pt x="218766" y="118381"/>
                    <a:pt x="229349" y="167064"/>
                  </a:cubicBezTo>
                  <a:cubicBezTo>
                    <a:pt x="239932" y="215747"/>
                    <a:pt x="193366" y="266547"/>
                    <a:pt x="197599" y="306764"/>
                  </a:cubicBezTo>
                  <a:cubicBezTo>
                    <a:pt x="201832" y="346981"/>
                    <a:pt x="287557" y="353331"/>
                    <a:pt x="254749" y="408364"/>
                  </a:cubicBezTo>
                  <a:cubicBezTo>
                    <a:pt x="221941" y="463397"/>
                    <a:pt x="13449" y="558647"/>
                    <a:pt x="749" y="636964"/>
                  </a:cubicBezTo>
                  <a:cubicBezTo>
                    <a:pt x="-11951" y="715281"/>
                    <a:pt x="140449" y="821114"/>
                    <a:pt x="178549" y="878264"/>
                  </a:cubicBezTo>
                  <a:cubicBezTo>
                    <a:pt x="216649" y="935414"/>
                    <a:pt x="176432" y="957639"/>
                    <a:pt x="229349" y="979864"/>
                  </a:cubicBezTo>
                  <a:cubicBezTo>
                    <a:pt x="282266" y="1002089"/>
                    <a:pt x="436782" y="1016906"/>
                    <a:pt x="496049" y="1011614"/>
                  </a:cubicBezTo>
                  <a:cubicBezTo>
                    <a:pt x="555316" y="1006322"/>
                    <a:pt x="533091" y="938589"/>
                    <a:pt x="584949" y="948114"/>
                  </a:cubicBezTo>
                  <a:cubicBezTo>
                    <a:pt x="636807" y="957639"/>
                    <a:pt x="765924" y="1038072"/>
                    <a:pt x="807199" y="1068764"/>
                  </a:cubicBezTo>
                  <a:cubicBezTo>
                    <a:pt x="848474" y="1099456"/>
                    <a:pt x="807199" y="1125914"/>
                    <a:pt x="832599" y="1132264"/>
                  </a:cubicBezTo>
                  <a:cubicBezTo>
                    <a:pt x="857999" y="1138614"/>
                    <a:pt x="934199" y="1098397"/>
                    <a:pt x="959599" y="1106864"/>
                  </a:cubicBezTo>
                  <a:cubicBezTo>
                    <a:pt x="984999" y="1115331"/>
                    <a:pt x="995582" y="1152372"/>
                    <a:pt x="984999" y="1183064"/>
                  </a:cubicBezTo>
                  <a:cubicBezTo>
                    <a:pt x="974416" y="1213756"/>
                    <a:pt x="906682" y="1226456"/>
                    <a:pt x="896099" y="1291014"/>
                  </a:cubicBezTo>
                  <a:cubicBezTo>
                    <a:pt x="885516" y="1355572"/>
                    <a:pt x="905624" y="1521731"/>
                    <a:pt x="921499" y="1570414"/>
                  </a:cubicBezTo>
                  <a:cubicBezTo>
                    <a:pt x="937374" y="1619097"/>
                    <a:pt x="955366" y="1542897"/>
                    <a:pt x="991349" y="1583114"/>
                  </a:cubicBezTo>
                  <a:cubicBezTo>
                    <a:pt x="1027332" y="1623331"/>
                    <a:pt x="1074957" y="1795839"/>
                    <a:pt x="1137399" y="1811714"/>
                  </a:cubicBezTo>
                  <a:cubicBezTo>
                    <a:pt x="1199841" y="1827589"/>
                    <a:pt x="1260166" y="1736572"/>
                    <a:pt x="1365999" y="1678364"/>
                  </a:cubicBezTo>
                  <a:cubicBezTo>
                    <a:pt x="1471832" y="1620156"/>
                    <a:pt x="1691966" y="1518556"/>
                    <a:pt x="1772399" y="1462464"/>
                  </a:cubicBezTo>
                  <a:cubicBezTo>
                    <a:pt x="1852832" y="1406372"/>
                    <a:pt x="1826374" y="1347106"/>
                    <a:pt x="1848599" y="1341814"/>
                  </a:cubicBezTo>
                  <a:cubicBezTo>
                    <a:pt x="1870824" y="1336522"/>
                    <a:pt x="1889874" y="1355572"/>
                    <a:pt x="1905749" y="1430714"/>
                  </a:cubicBezTo>
                  <a:cubicBezTo>
                    <a:pt x="1921624" y="1505856"/>
                    <a:pt x="1903632" y="1667781"/>
                    <a:pt x="1943849" y="1792664"/>
                  </a:cubicBezTo>
                  <a:cubicBezTo>
                    <a:pt x="1984066" y="1917547"/>
                    <a:pt x="2125882" y="2103814"/>
                    <a:pt x="2147049" y="2180014"/>
                  </a:cubicBezTo>
                  <a:cubicBezTo>
                    <a:pt x="2168216" y="2256214"/>
                    <a:pt x="2100482" y="2219172"/>
                    <a:pt x="2070849" y="2249864"/>
                  </a:cubicBezTo>
                  <a:cubicBezTo>
                    <a:pt x="2041216" y="2280556"/>
                    <a:pt x="1985124" y="2329239"/>
                    <a:pt x="1969249" y="2364164"/>
                  </a:cubicBezTo>
                  <a:cubicBezTo>
                    <a:pt x="1953374" y="2399089"/>
                    <a:pt x="1994649" y="2444597"/>
                    <a:pt x="1975599" y="2459414"/>
                  </a:cubicBezTo>
                  <a:cubicBezTo>
                    <a:pt x="1956549" y="2474231"/>
                    <a:pt x="1887757" y="2441422"/>
                    <a:pt x="1854949" y="2453064"/>
                  </a:cubicBezTo>
                  <a:cubicBezTo>
                    <a:pt x="1822141" y="2464706"/>
                    <a:pt x="1808382" y="2505981"/>
                    <a:pt x="1778749" y="2529264"/>
                  </a:cubicBezTo>
                  <a:cubicBezTo>
                    <a:pt x="1749116" y="2552547"/>
                    <a:pt x="1705724" y="2588531"/>
                    <a:pt x="1677149" y="2592764"/>
                  </a:cubicBezTo>
                  <a:cubicBezTo>
                    <a:pt x="1648574" y="2596997"/>
                    <a:pt x="1627936" y="2575830"/>
                    <a:pt x="1607299" y="2554664"/>
                  </a:cubicBezTo>
                </a:path>
              </a:pathLst>
            </a:custGeom>
            <a:noFill/>
            <a:ln w="19050">
              <a:solidFill>
                <a:srgbClr val="DA2837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  <p:sp>
          <p:nvSpPr>
            <p:cNvPr id="9" name="Forme libre : forme 8">
              <a:extLst>
                <a:ext uri="{FF2B5EF4-FFF2-40B4-BE49-F238E27FC236}">
                  <a16:creationId xmlns:a16="http://schemas.microsoft.com/office/drawing/2014/main" id="{ACE898E1-7BDE-49B0-8EBE-D13D00606527}"/>
                </a:ext>
              </a:extLst>
            </p:cNvPr>
            <p:cNvSpPr/>
            <p:nvPr/>
          </p:nvSpPr>
          <p:spPr>
            <a:xfrm>
              <a:off x="7672120" y="3459906"/>
              <a:ext cx="1660678" cy="1639144"/>
            </a:xfrm>
            <a:custGeom>
              <a:avLst/>
              <a:gdLst>
                <a:gd name="connsiteX0" fmla="*/ 1649680 w 1660678"/>
                <a:gd name="connsiteY0" fmla="*/ 159594 h 1639144"/>
                <a:gd name="connsiteX1" fmla="*/ 1649680 w 1660678"/>
                <a:gd name="connsiteY1" fmla="*/ 51644 h 1639144"/>
                <a:gd name="connsiteX2" fmla="*/ 1535380 w 1660678"/>
                <a:gd name="connsiteY2" fmla="*/ 844 h 1639144"/>
                <a:gd name="connsiteX3" fmla="*/ 1395680 w 1660678"/>
                <a:gd name="connsiteY3" fmla="*/ 89744 h 1639144"/>
                <a:gd name="connsiteX4" fmla="*/ 1395680 w 1660678"/>
                <a:gd name="connsiteY4" fmla="*/ 362794 h 1639144"/>
                <a:gd name="connsiteX5" fmla="*/ 1465530 w 1660678"/>
                <a:gd name="connsiteY5" fmla="*/ 426294 h 1639144"/>
                <a:gd name="connsiteX6" fmla="*/ 1414730 w 1660678"/>
                <a:gd name="connsiteY6" fmla="*/ 496144 h 1639144"/>
                <a:gd name="connsiteX7" fmla="*/ 1281380 w 1660678"/>
                <a:gd name="connsiteY7" fmla="*/ 585044 h 1639144"/>
                <a:gd name="connsiteX8" fmla="*/ 1224230 w 1660678"/>
                <a:gd name="connsiteY8" fmla="*/ 737444 h 1639144"/>
                <a:gd name="connsiteX9" fmla="*/ 1008330 w 1660678"/>
                <a:gd name="connsiteY9" fmla="*/ 775544 h 1639144"/>
                <a:gd name="connsiteX10" fmla="*/ 919430 w 1660678"/>
                <a:gd name="connsiteY10" fmla="*/ 712044 h 1639144"/>
                <a:gd name="connsiteX11" fmla="*/ 874980 w 1660678"/>
                <a:gd name="connsiteY11" fmla="*/ 680294 h 1639144"/>
                <a:gd name="connsiteX12" fmla="*/ 773380 w 1660678"/>
                <a:gd name="connsiteY12" fmla="*/ 667594 h 1639144"/>
                <a:gd name="connsiteX13" fmla="*/ 728930 w 1660678"/>
                <a:gd name="connsiteY13" fmla="*/ 750144 h 1639144"/>
                <a:gd name="connsiteX14" fmla="*/ 665430 w 1660678"/>
                <a:gd name="connsiteY14" fmla="*/ 832694 h 1639144"/>
                <a:gd name="connsiteX15" fmla="*/ 481280 w 1660678"/>
                <a:gd name="connsiteY15" fmla="*/ 985094 h 1639144"/>
                <a:gd name="connsiteX16" fmla="*/ 373330 w 1660678"/>
                <a:gd name="connsiteY16" fmla="*/ 1010494 h 1639144"/>
                <a:gd name="connsiteX17" fmla="*/ 271730 w 1660678"/>
                <a:gd name="connsiteY17" fmla="*/ 1112094 h 1639144"/>
                <a:gd name="connsiteX18" fmla="*/ 144730 w 1660678"/>
                <a:gd name="connsiteY18" fmla="*/ 1099394 h 1639144"/>
                <a:gd name="connsiteX19" fmla="*/ 5030 w 1660678"/>
                <a:gd name="connsiteY19" fmla="*/ 1181944 h 1639144"/>
                <a:gd name="connsiteX20" fmla="*/ 36780 w 1660678"/>
                <a:gd name="connsiteY20" fmla="*/ 1321644 h 1639144"/>
                <a:gd name="connsiteX21" fmla="*/ 93930 w 1660678"/>
                <a:gd name="connsiteY21" fmla="*/ 1366094 h 1639144"/>
                <a:gd name="connsiteX22" fmla="*/ 214580 w 1660678"/>
                <a:gd name="connsiteY22" fmla="*/ 1378794 h 1639144"/>
                <a:gd name="connsiteX23" fmla="*/ 119330 w 1660678"/>
                <a:gd name="connsiteY23" fmla="*/ 1575644 h 1639144"/>
                <a:gd name="connsiteX24" fmla="*/ 74880 w 1660678"/>
                <a:gd name="connsiteY24" fmla="*/ 1639144 h 1639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660678" h="1639144">
                  <a:moveTo>
                    <a:pt x="1649680" y="159594"/>
                  </a:moveTo>
                  <a:cubicBezTo>
                    <a:pt x="1659205" y="118848"/>
                    <a:pt x="1668730" y="78102"/>
                    <a:pt x="1649680" y="51644"/>
                  </a:cubicBezTo>
                  <a:cubicBezTo>
                    <a:pt x="1630630" y="25186"/>
                    <a:pt x="1577713" y="-5506"/>
                    <a:pt x="1535380" y="844"/>
                  </a:cubicBezTo>
                  <a:cubicBezTo>
                    <a:pt x="1493047" y="7194"/>
                    <a:pt x="1418963" y="29419"/>
                    <a:pt x="1395680" y="89744"/>
                  </a:cubicBezTo>
                  <a:cubicBezTo>
                    <a:pt x="1372397" y="150069"/>
                    <a:pt x="1384038" y="306702"/>
                    <a:pt x="1395680" y="362794"/>
                  </a:cubicBezTo>
                  <a:cubicBezTo>
                    <a:pt x="1407322" y="418886"/>
                    <a:pt x="1462355" y="404069"/>
                    <a:pt x="1465530" y="426294"/>
                  </a:cubicBezTo>
                  <a:cubicBezTo>
                    <a:pt x="1468705" y="448519"/>
                    <a:pt x="1445422" y="469686"/>
                    <a:pt x="1414730" y="496144"/>
                  </a:cubicBezTo>
                  <a:cubicBezTo>
                    <a:pt x="1384038" y="522602"/>
                    <a:pt x="1313130" y="544827"/>
                    <a:pt x="1281380" y="585044"/>
                  </a:cubicBezTo>
                  <a:cubicBezTo>
                    <a:pt x="1249630" y="625261"/>
                    <a:pt x="1269738" y="705694"/>
                    <a:pt x="1224230" y="737444"/>
                  </a:cubicBezTo>
                  <a:cubicBezTo>
                    <a:pt x="1178722" y="769194"/>
                    <a:pt x="1059130" y="779777"/>
                    <a:pt x="1008330" y="775544"/>
                  </a:cubicBezTo>
                  <a:cubicBezTo>
                    <a:pt x="957530" y="771311"/>
                    <a:pt x="919430" y="712044"/>
                    <a:pt x="919430" y="712044"/>
                  </a:cubicBezTo>
                  <a:cubicBezTo>
                    <a:pt x="897205" y="696169"/>
                    <a:pt x="899322" y="687702"/>
                    <a:pt x="874980" y="680294"/>
                  </a:cubicBezTo>
                  <a:cubicBezTo>
                    <a:pt x="850638" y="672886"/>
                    <a:pt x="797722" y="655952"/>
                    <a:pt x="773380" y="667594"/>
                  </a:cubicBezTo>
                  <a:cubicBezTo>
                    <a:pt x="749038" y="679236"/>
                    <a:pt x="746922" y="722627"/>
                    <a:pt x="728930" y="750144"/>
                  </a:cubicBezTo>
                  <a:cubicBezTo>
                    <a:pt x="710938" y="777661"/>
                    <a:pt x="706705" y="793536"/>
                    <a:pt x="665430" y="832694"/>
                  </a:cubicBezTo>
                  <a:cubicBezTo>
                    <a:pt x="624155" y="871852"/>
                    <a:pt x="529963" y="955461"/>
                    <a:pt x="481280" y="985094"/>
                  </a:cubicBezTo>
                  <a:cubicBezTo>
                    <a:pt x="432597" y="1014727"/>
                    <a:pt x="408255" y="989327"/>
                    <a:pt x="373330" y="1010494"/>
                  </a:cubicBezTo>
                  <a:cubicBezTo>
                    <a:pt x="338405" y="1031661"/>
                    <a:pt x="309830" y="1097277"/>
                    <a:pt x="271730" y="1112094"/>
                  </a:cubicBezTo>
                  <a:cubicBezTo>
                    <a:pt x="233630" y="1126911"/>
                    <a:pt x="189180" y="1087752"/>
                    <a:pt x="144730" y="1099394"/>
                  </a:cubicBezTo>
                  <a:cubicBezTo>
                    <a:pt x="100280" y="1111036"/>
                    <a:pt x="23022" y="1144902"/>
                    <a:pt x="5030" y="1181944"/>
                  </a:cubicBezTo>
                  <a:cubicBezTo>
                    <a:pt x="-12962" y="1218986"/>
                    <a:pt x="21963" y="1290952"/>
                    <a:pt x="36780" y="1321644"/>
                  </a:cubicBezTo>
                  <a:cubicBezTo>
                    <a:pt x="51597" y="1352336"/>
                    <a:pt x="64297" y="1356569"/>
                    <a:pt x="93930" y="1366094"/>
                  </a:cubicBezTo>
                  <a:cubicBezTo>
                    <a:pt x="123563" y="1375619"/>
                    <a:pt x="210347" y="1343869"/>
                    <a:pt x="214580" y="1378794"/>
                  </a:cubicBezTo>
                  <a:cubicBezTo>
                    <a:pt x="218813" y="1413719"/>
                    <a:pt x="142613" y="1532252"/>
                    <a:pt x="119330" y="1575644"/>
                  </a:cubicBezTo>
                  <a:cubicBezTo>
                    <a:pt x="96047" y="1619036"/>
                    <a:pt x="85463" y="1629090"/>
                    <a:pt x="74880" y="1639144"/>
                  </a:cubicBezTo>
                </a:path>
              </a:pathLst>
            </a:custGeom>
            <a:noFill/>
            <a:ln w="19050">
              <a:solidFill>
                <a:srgbClr val="DA2837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  <p:sp>
          <p:nvSpPr>
            <p:cNvPr id="13" name="Forme libre : forme 12">
              <a:extLst>
                <a:ext uri="{FF2B5EF4-FFF2-40B4-BE49-F238E27FC236}">
                  <a16:creationId xmlns:a16="http://schemas.microsoft.com/office/drawing/2014/main" id="{529D98ED-C248-4E49-83CA-039AD5E1BA55}"/>
                </a:ext>
              </a:extLst>
            </p:cNvPr>
            <p:cNvSpPr/>
            <p:nvPr/>
          </p:nvSpPr>
          <p:spPr>
            <a:xfrm>
              <a:off x="2908829" y="2114550"/>
              <a:ext cx="5463008" cy="4432490"/>
            </a:xfrm>
            <a:custGeom>
              <a:avLst/>
              <a:gdLst>
                <a:gd name="connsiteX0" fmla="*/ 4850871 w 5463008"/>
                <a:gd name="connsiteY0" fmla="*/ 2965450 h 4432490"/>
                <a:gd name="connsiteX1" fmla="*/ 4787371 w 5463008"/>
                <a:gd name="connsiteY1" fmla="*/ 3124200 h 4432490"/>
                <a:gd name="connsiteX2" fmla="*/ 4825471 w 5463008"/>
                <a:gd name="connsiteY2" fmla="*/ 3194050 h 4432490"/>
                <a:gd name="connsiteX3" fmla="*/ 5054071 w 5463008"/>
                <a:gd name="connsiteY3" fmla="*/ 3124200 h 4432490"/>
                <a:gd name="connsiteX4" fmla="*/ 5181071 w 5463008"/>
                <a:gd name="connsiteY4" fmla="*/ 3308350 h 4432490"/>
                <a:gd name="connsiteX5" fmla="*/ 5384271 w 5463008"/>
                <a:gd name="connsiteY5" fmla="*/ 3371850 h 4432490"/>
                <a:gd name="connsiteX6" fmla="*/ 5371571 w 5463008"/>
                <a:gd name="connsiteY6" fmla="*/ 3511550 h 4432490"/>
                <a:gd name="connsiteX7" fmla="*/ 5447771 w 5463008"/>
                <a:gd name="connsiteY7" fmla="*/ 3644900 h 4432490"/>
                <a:gd name="connsiteX8" fmla="*/ 5308071 w 5463008"/>
                <a:gd name="connsiteY8" fmla="*/ 3714750 h 4432490"/>
                <a:gd name="connsiteX9" fmla="*/ 5460471 w 5463008"/>
                <a:gd name="connsiteY9" fmla="*/ 3873500 h 4432490"/>
                <a:gd name="connsiteX10" fmla="*/ 5377921 w 5463008"/>
                <a:gd name="connsiteY10" fmla="*/ 3987800 h 4432490"/>
                <a:gd name="connsiteX11" fmla="*/ 5066771 w 5463008"/>
                <a:gd name="connsiteY11" fmla="*/ 4108450 h 4432490"/>
                <a:gd name="connsiteX12" fmla="*/ 4977871 w 5463008"/>
                <a:gd name="connsiteY12" fmla="*/ 3987800 h 4432490"/>
                <a:gd name="connsiteX13" fmla="*/ 4838171 w 5463008"/>
                <a:gd name="connsiteY13" fmla="*/ 4070350 h 4432490"/>
                <a:gd name="connsiteX14" fmla="*/ 4723871 w 5463008"/>
                <a:gd name="connsiteY14" fmla="*/ 3848100 h 4432490"/>
                <a:gd name="connsiteX15" fmla="*/ 4596871 w 5463008"/>
                <a:gd name="connsiteY15" fmla="*/ 3810000 h 4432490"/>
                <a:gd name="connsiteX16" fmla="*/ 4336521 w 5463008"/>
                <a:gd name="connsiteY16" fmla="*/ 3829050 h 4432490"/>
                <a:gd name="connsiteX17" fmla="*/ 4190471 w 5463008"/>
                <a:gd name="connsiteY17" fmla="*/ 3740150 h 4432490"/>
                <a:gd name="connsiteX18" fmla="*/ 4082521 w 5463008"/>
                <a:gd name="connsiteY18" fmla="*/ 3892550 h 4432490"/>
                <a:gd name="connsiteX19" fmla="*/ 3892021 w 5463008"/>
                <a:gd name="connsiteY19" fmla="*/ 4013200 h 4432490"/>
                <a:gd name="connsiteX20" fmla="*/ 3872971 w 5463008"/>
                <a:gd name="connsiteY20" fmla="*/ 4102100 h 4432490"/>
                <a:gd name="connsiteX21" fmla="*/ 3745971 w 5463008"/>
                <a:gd name="connsiteY21" fmla="*/ 4273550 h 4432490"/>
                <a:gd name="connsiteX22" fmla="*/ 3555471 w 5463008"/>
                <a:gd name="connsiteY22" fmla="*/ 4356100 h 4432490"/>
                <a:gd name="connsiteX23" fmla="*/ 3295121 w 5463008"/>
                <a:gd name="connsiteY23" fmla="*/ 4356100 h 4432490"/>
                <a:gd name="connsiteX24" fmla="*/ 3085571 w 5463008"/>
                <a:gd name="connsiteY24" fmla="*/ 4432300 h 4432490"/>
                <a:gd name="connsiteX25" fmla="*/ 2958571 w 5463008"/>
                <a:gd name="connsiteY25" fmla="*/ 4330700 h 4432490"/>
                <a:gd name="connsiteX26" fmla="*/ 2831571 w 5463008"/>
                <a:gd name="connsiteY26" fmla="*/ 4267200 h 4432490"/>
                <a:gd name="connsiteX27" fmla="*/ 2729971 w 5463008"/>
                <a:gd name="connsiteY27" fmla="*/ 4076700 h 4432490"/>
                <a:gd name="connsiteX28" fmla="*/ 2583921 w 5463008"/>
                <a:gd name="connsiteY28" fmla="*/ 3987800 h 4432490"/>
                <a:gd name="connsiteX29" fmla="*/ 2387071 w 5463008"/>
                <a:gd name="connsiteY29" fmla="*/ 4064000 h 4432490"/>
                <a:gd name="connsiteX30" fmla="*/ 2183871 w 5463008"/>
                <a:gd name="connsiteY30" fmla="*/ 3835400 h 4432490"/>
                <a:gd name="connsiteX31" fmla="*/ 2126721 w 5463008"/>
                <a:gd name="connsiteY31" fmla="*/ 3803650 h 4432490"/>
                <a:gd name="connsiteX32" fmla="*/ 2260071 w 5463008"/>
                <a:gd name="connsiteY32" fmla="*/ 3365500 h 4432490"/>
                <a:gd name="connsiteX33" fmla="*/ 2069571 w 5463008"/>
                <a:gd name="connsiteY33" fmla="*/ 3060700 h 4432490"/>
                <a:gd name="connsiteX34" fmla="*/ 1828271 w 5463008"/>
                <a:gd name="connsiteY34" fmla="*/ 2673350 h 4432490"/>
                <a:gd name="connsiteX35" fmla="*/ 1783821 w 5463008"/>
                <a:gd name="connsiteY35" fmla="*/ 2584450 h 4432490"/>
                <a:gd name="connsiteX36" fmla="*/ 1612371 w 5463008"/>
                <a:gd name="connsiteY36" fmla="*/ 2343150 h 4432490"/>
                <a:gd name="connsiteX37" fmla="*/ 1910821 w 5463008"/>
                <a:gd name="connsiteY37" fmla="*/ 2044700 h 4432490"/>
                <a:gd name="connsiteX38" fmla="*/ 1783821 w 5463008"/>
                <a:gd name="connsiteY38" fmla="*/ 2025650 h 4432490"/>
                <a:gd name="connsiteX39" fmla="*/ 1853671 w 5463008"/>
                <a:gd name="connsiteY39" fmla="*/ 1866900 h 4432490"/>
                <a:gd name="connsiteX40" fmla="*/ 1910821 w 5463008"/>
                <a:gd name="connsiteY40" fmla="*/ 1746250 h 4432490"/>
                <a:gd name="connsiteX41" fmla="*/ 1853671 w 5463008"/>
                <a:gd name="connsiteY41" fmla="*/ 1365250 h 4432490"/>
                <a:gd name="connsiteX42" fmla="*/ 1752071 w 5463008"/>
                <a:gd name="connsiteY42" fmla="*/ 1187450 h 4432490"/>
                <a:gd name="connsiteX43" fmla="*/ 1555221 w 5463008"/>
                <a:gd name="connsiteY43" fmla="*/ 1187450 h 4432490"/>
                <a:gd name="connsiteX44" fmla="*/ 1491721 w 5463008"/>
                <a:gd name="connsiteY44" fmla="*/ 1168400 h 4432490"/>
                <a:gd name="connsiteX45" fmla="*/ 1434571 w 5463008"/>
                <a:gd name="connsiteY45" fmla="*/ 1289050 h 4432490"/>
                <a:gd name="connsiteX46" fmla="*/ 869421 w 5463008"/>
                <a:gd name="connsiteY46" fmla="*/ 1403350 h 4432490"/>
                <a:gd name="connsiteX47" fmla="*/ 748771 w 5463008"/>
                <a:gd name="connsiteY47" fmla="*/ 1365250 h 4432490"/>
                <a:gd name="connsiteX48" fmla="*/ 501121 w 5463008"/>
                <a:gd name="connsiteY48" fmla="*/ 1454150 h 4432490"/>
                <a:gd name="connsiteX49" fmla="*/ 323321 w 5463008"/>
                <a:gd name="connsiteY49" fmla="*/ 1473200 h 4432490"/>
                <a:gd name="connsiteX50" fmla="*/ 132821 w 5463008"/>
                <a:gd name="connsiteY50" fmla="*/ 1428750 h 4432490"/>
                <a:gd name="connsiteX51" fmla="*/ 285221 w 5463008"/>
                <a:gd name="connsiteY51" fmla="*/ 1384300 h 4432490"/>
                <a:gd name="connsiteX52" fmla="*/ 329671 w 5463008"/>
                <a:gd name="connsiteY52" fmla="*/ 1270000 h 4432490"/>
                <a:gd name="connsiteX53" fmla="*/ 266171 w 5463008"/>
                <a:gd name="connsiteY53" fmla="*/ 1003300 h 4432490"/>
                <a:gd name="connsiteX54" fmla="*/ 82021 w 5463008"/>
                <a:gd name="connsiteY54" fmla="*/ 1022350 h 4432490"/>
                <a:gd name="connsiteX55" fmla="*/ 5821 w 5463008"/>
                <a:gd name="connsiteY55" fmla="*/ 825500 h 4432490"/>
                <a:gd name="connsiteX56" fmla="*/ 228071 w 5463008"/>
                <a:gd name="connsiteY56" fmla="*/ 768350 h 4432490"/>
                <a:gd name="connsiteX57" fmla="*/ 285221 w 5463008"/>
                <a:gd name="connsiteY57" fmla="*/ 666750 h 4432490"/>
                <a:gd name="connsiteX58" fmla="*/ 348721 w 5463008"/>
                <a:gd name="connsiteY58" fmla="*/ 704850 h 4432490"/>
                <a:gd name="connsiteX59" fmla="*/ 285221 w 5463008"/>
                <a:gd name="connsiteY59" fmla="*/ 565150 h 4432490"/>
                <a:gd name="connsiteX60" fmla="*/ 355071 w 5463008"/>
                <a:gd name="connsiteY60" fmla="*/ 336550 h 4432490"/>
                <a:gd name="connsiteX61" fmla="*/ 418571 w 5463008"/>
                <a:gd name="connsiteY61" fmla="*/ 120650 h 4432490"/>
                <a:gd name="connsiteX62" fmla="*/ 577321 w 5463008"/>
                <a:gd name="connsiteY62" fmla="*/ 88900 h 4432490"/>
                <a:gd name="connsiteX63" fmla="*/ 653521 w 5463008"/>
                <a:gd name="connsiteY63" fmla="*/ 0 h 4432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5463008" h="4432490">
                  <a:moveTo>
                    <a:pt x="4850871" y="2965450"/>
                  </a:moveTo>
                  <a:cubicBezTo>
                    <a:pt x="4821237" y="3025775"/>
                    <a:pt x="4791604" y="3086100"/>
                    <a:pt x="4787371" y="3124200"/>
                  </a:cubicBezTo>
                  <a:cubicBezTo>
                    <a:pt x="4783138" y="3162300"/>
                    <a:pt x="4781021" y="3194050"/>
                    <a:pt x="4825471" y="3194050"/>
                  </a:cubicBezTo>
                  <a:cubicBezTo>
                    <a:pt x="4869921" y="3194050"/>
                    <a:pt x="4994804" y="3105150"/>
                    <a:pt x="5054071" y="3124200"/>
                  </a:cubicBezTo>
                  <a:cubicBezTo>
                    <a:pt x="5113338" y="3143250"/>
                    <a:pt x="5126038" y="3267075"/>
                    <a:pt x="5181071" y="3308350"/>
                  </a:cubicBezTo>
                  <a:cubicBezTo>
                    <a:pt x="5236104" y="3349625"/>
                    <a:pt x="5352521" y="3337983"/>
                    <a:pt x="5384271" y="3371850"/>
                  </a:cubicBezTo>
                  <a:cubicBezTo>
                    <a:pt x="5416021" y="3405717"/>
                    <a:pt x="5360988" y="3466042"/>
                    <a:pt x="5371571" y="3511550"/>
                  </a:cubicBezTo>
                  <a:cubicBezTo>
                    <a:pt x="5382154" y="3557058"/>
                    <a:pt x="5458354" y="3611033"/>
                    <a:pt x="5447771" y="3644900"/>
                  </a:cubicBezTo>
                  <a:cubicBezTo>
                    <a:pt x="5437188" y="3678767"/>
                    <a:pt x="5305954" y="3676650"/>
                    <a:pt x="5308071" y="3714750"/>
                  </a:cubicBezTo>
                  <a:cubicBezTo>
                    <a:pt x="5310188" y="3752850"/>
                    <a:pt x="5448829" y="3827992"/>
                    <a:pt x="5460471" y="3873500"/>
                  </a:cubicBezTo>
                  <a:cubicBezTo>
                    <a:pt x="5472113" y="3919008"/>
                    <a:pt x="5443538" y="3948642"/>
                    <a:pt x="5377921" y="3987800"/>
                  </a:cubicBezTo>
                  <a:cubicBezTo>
                    <a:pt x="5312304" y="4026958"/>
                    <a:pt x="5133446" y="4108450"/>
                    <a:pt x="5066771" y="4108450"/>
                  </a:cubicBezTo>
                  <a:cubicBezTo>
                    <a:pt x="5000096" y="4108450"/>
                    <a:pt x="5015971" y="3994150"/>
                    <a:pt x="4977871" y="3987800"/>
                  </a:cubicBezTo>
                  <a:cubicBezTo>
                    <a:pt x="4939771" y="3981450"/>
                    <a:pt x="4880504" y="4093633"/>
                    <a:pt x="4838171" y="4070350"/>
                  </a:cubicBezTo>
                  <a:cubicBezTo>
                    <a:pt x="4795838" y="4047067"/>
                    <a:pt x="4764088" y="3891492"/>
                    <a:pt x="4723871" y="3848100"/>
                  </a:cubicBezTo>
                  <a:cubicBezTo>
                    <a:pt x="4683654" y="3804708"/>
                    <a:pt x="4661429" y="3813175"/>
                    <a:pt x="4596871" y="3810000"/>
                  </a:cubicBezTo>
                  <a:cubicBezTo>
                    <a:pt x="4532313" y="3806825"/>
                    <a:pt x="4404254" y="3840692"/>
                    <a:pt x="4336521" y="3829050"/>
                  </a:cubicBezTo>
                  <a:cubicBezTo>
                    <a:pt x="4268788" y="3817408"/>
                    <a:pt x="4232804" y="3729567"/>
                    <a:pt x="4190471" y="3740150"/>
                  </a:cubicBezTo>
                  <a:cubicBezTo>
                    <a:pt x="4148138" y="3750733"/>
                    <a:pt x="4132263" y="3847042"/>
                    <a:pt x="4082521" y="3892550"/>
                  </a:cubicBezTo>
                  <a:cubicBezTo>
                    <a:pt x="4032779" y="3938058"/>
                    <a:pt x="3926946" y="3978275"/>
                    <a:pt x="3892021" y="4013200"/>
                  </a:cubicBezTo>
                  <a:cubicBezTo>
                    <a:pt x="3857096" y="4048125"/>
                    <a:pt x="3897313" y="4058708"/>
                    <a:pt x="3872971" y="4102100"/>
                  </a:cubicBezTo>
                  <a:cubicBezTo>
                    <a:pt x="3848629" y="4145492"/>
                    <a:pt x="3798888" y="4231217"/>
                    <a:pt x="3745971" y="4273550"/>
                  </a:cubicBezTo>
                  <a:cubicBezTo>
                    <a:pt x="3693054" y="4315883"/>
                    <a:pt x="3630613" y="4342342"/>
                    <a:pt x="3555471" y="4356100"/>
                  </a:cubicBezTo>
                  <a:cubicBezTo>
                    <a:pt x="3480329" y="4369858"/>
                    <a:pt x="3373438" y="4343400"/>
                    <a:pt x="3295121" y="4356100"/>
                  </a:cubicBezTo>
                  <a:cubicBezTo>
                    <a:pt x="3216804" y="4368800"/>
                    <a:pt x="3141663" y="4436533"/>
                    <a:pt x="3085571" y="4432300"/>
                  </a:cubicBezTo>
                  <a:cubicBezTo>
                    <a:pt x="3029479" y="4428067"/>
                    <a:pt x="3000904" y="4358217"/>
                    <a:pt x="2958571" y="4330700"/>
                  </a:cubicBezTo>
                  <a:cubicBezTo>
                    <a:pt x="2916238" y="4303183"/>
                    <a:pt x="2869671" y="4309533"/>
                    <a:pt x="2831571" y="4267200"/>
                  </a:cubicBezTo>
                  <a:cubicBezTo>
                    <a:pt x="2793471" y="4224867"/>
                    <a:pt x="2771246" y="4123267"/>
                    <a:pt x="2729971" y="4076700"/>
                  </a:cubicBezTo>
                  <a:cubicBezTo>
                    <a:pt x="2688696" y="4030133"/>
                    <a:pt x="2641071" y="3989917"/>
                    <a:pt x="2583921" y="3987800"/>
                  </a:cubicBezTo>
                  <a:cubicBezTo>
                    <a:pt x="2526771" y="3985683"/>
                    <a:pt x="2453746" y="4089400"/>
                    <a:pt x="2387071" y="4064000"/>
                  </a:cubicBezTo>
                  <a:cubicBezTo>
                    <a:pt x="2320396" y="4038600"/>
                    <a:pt x="2227263" y="3878792"/>
                    <a:pt x="2183871" y="3835400"/>
                  </a:cubicBezTo>
                  <a:cubicBezTo>
                    <a:pt x="2140479" y="3792008"/>
                    <a:pt x="2114021" y="3881967"/>
                    <a:pt x="2126721" y="3803650"/>
                  </a:cubicBezTo>
                  <a:cubicBezTo>
                    <a:pt x="2139421" y="3725333"/>
                    <a:pt x="2269596" y="3489325"/>
                    <a:pt x="2260071" y="3365500"/>
                  </a:cubicBezTo>
                  <a:cubicBezTo>
                    <a:pt x="2250546" y="3241675"/>
                    <a:pt x="2141538" y="3176058"/>
                    <a:pt x="2069571" y="3060700"/>
                  </a:cubicBezTo>
                  <a:cubicBezTo>
                    <a:pt x="1997604" y="2945342"/>
                    <a:pt x="1875896" y="2752725"/>
                    <a:pt x="1828271" y="2673350"/>
                  </a:cubicBezTo>
                  <a:cubicBezTo>
                    <a:pt x="1780646" y="2593975"/>
                    <a:pt x="1819804" y="2639483"/>
                    <a:pt x="1783821" y="2584450"/>
                  </a:cubicBezTo>
                  <a:cubicBezTo>
                    <a:pt x="1747838" y="2529417"/>
                    <a:pt x="1591204" y="2433108"/>
                    <a:pt x="1612371" y="2343150"/>
                  </a:cubicBezTo>
                  <a:cubicBezTo>
                    <a:pt x="1633538" y="2253192"/>
                    <a:pt x="1882246" y="2097617"/>
                    <a:pt x="1910821" y="2044700"/>
                  </a:cubicBezTo>
                  <a:cubicBezTo>
                    <a:pt x="1939396" y="1991783"/>
                    <a:pt x="1793346" y="2055283"/>
                    <a:pt x="1783821" y="2025650"/>
                  </a:cubicBezTo>
                  <a:cubicBezTo>
                    <a:pt x="1774296" y="1996017"/>
                    <a:pt x="1832504" y="1913467"/>
                    <a:pt x="1853671" y="1866900"/>
                  </a:cubicBezTo>
                  <a:cubicBezTo>
                    <a:pt x="1874838" y="1820333"/>
                    <a:pt x="1910821" y="1829858"/>
                    <a:pt x="1910821" y="1746250"/>
                  </a:cubicBezTo>
                  <a:cubicBezTo>
                    <a:pt x="1910821" y="1662642"/>
                    <a:pt x="1880129" y="1458383"/>
                    <a:pt x="1853671" y="1365250"/>
                  </a:cubicBezTo>
                  <a:cubicBezTo>
                    <a:pt x="1827213" y="1272117"/>
                    <a:pt x="1801813" y="1217083"/>
                    <a:pt x="1752071" y="1187450"/>
                  </a:cubicBezTo>
                  <a:cubicBezTo>
                    <a:pt x="1702329" y="1157817"/>
                    <a:pt x="1598613" y="1190625"/>
                    <a:pt x="1555221" y="1187450"/>
                  </a:cubicBezTo>
                  <a:cubicBezTo>
                    <a:pt x="1511829" y="1184275"/>
                    <a:pt x="1511829" y="1151467"/>
                    <a:pt x="1491721" y="1168400"/>
                  </a:cubicBezTo>
                  <a:cubicBezTo>
                    <a:pt x="1471613" y="1185333"/>
                    <a:pt x="1538288" y="1249892"/>
                    <a:pt x="1434571" y="1289050"/>
                  </a:cubicBezTo>
                  <a:cubicBezTo>
                    <a:pt x="1330854" y="1328208"/>
                    <a:pt x="983721" y="1390650"/>
                    <a:pt x="869421" y="1403350"/>
                  </a:cubicBezTo>
                  <a:cubicBezTo>
                    <a:pt x="755121" y="1416050"/>
                    <a:pt x="810154" y="1356783"/>
                    <a:pt x="748771" y="1365250"/>
                  </a:cubicBezTo>
                  <a:cubicBezTo>
                    <a:pt x="687388" y="1373717"/>
                    <a:pt x="572029" y="1436158"/>
                    <a:pt x="501121" y="1454150"/>
                  </a:cubicBezTo>
                  <a:cubicBezTo>
                    <a:pt x="430213" y="1472142"/>
                    <a:pt x="384704" y="1477433"/>
                    <a:pt x="323321" y="1473200"/>
                  </a:cubicBezTo>
                  <a:cubicBezTo>
                    <a:pt x="261938" y="1468967"/>
                    <a:pt x="139171" y="1443567"/>
                    <a:pt x="132821" y="1428750"/>
                  </a:cubicBezTo>
                  <a:cubicBezTo>
                    <a:pt x="126471" y="1413933"/>
                    <a:pt x="252413" y="1410758"/>
                    <a:pt x="285221" y="1384300"/>
                  </a:cubicBezTo>
                  <a:cubicBezTo>
                    <a:pt x="318029" y="1357842"/>
                    <a:pt x="332846" y="1333500"/>
                    <a:pt x="329671" y="1270000"/>
                  </a:cubicBezTo>
                  <a:cubicBezTo>
                    <a:pt x="326496" y="1206500"/>
                    <a:pt x="307446" y="1044575"/>
                    <a:pt x="266171" y="1003300"/>
                  </a:cubicBezTo>
                  <a:cubicBezTo>
                    <a:pt x="224896" y="962025"/>
                    <a:pt x="125413" y="1051983"/>
                    <a:pt x="82021" y="1022350"/>
                  </a:cubicBezTo>
                  <a:cubicBezTo>
                    <a:pt x="38629" y="992717"/>
                    <a:pt x="-18521" y="867833"/>
                    <a:pt x="5821" y="825500"/>
                  </a:cubicBezTo>
                  <a:cubicBezTo>
                    <a:pt x="30163" y="783167"/>
                    <a:pt x="181504" y="794808"/>
                    <a:pt x="228071" y="768350"/>
                  </a:cubicBezTo>
                  <a:cubicBezTo>
                    <a:pt x="274638" y="741892"/>
                    <a:pt x="265113" y="677333"/>
                    <a:pt x="285221" y="666750"/>
                  </a:cubicBezTo>
                  <a:cubicBezTo>
                    <a:pt x="305329" y="656167"/>
                    <a:pt x="348721" y="721783"/>
                    <a:pt x="348721" y="704850"/>
                  </a:cubicBezTo>
                  <a:cubicBezTo>
                    <a:pt x="348721" y="687917"/>
                    <a:pt x="284163" y="626533"/>
                    <a:pt x="285221" y="565150"/>
                  </a:cubicBezTo>
                  <a:cubicBezTo>
                    <a:pt x="286279" y="503767"/>
                    <a:pt x="332846" y="410633"/>
                    <a:pt x="355071" y="336550"/>
                  </a:cubicBezTo>
                  <a:cubicBezTo>
                    <a:pt x="377296" y="262467"/>
                    <a:pt x="381529" y="161925"/>
                    <a:pt x="418571" y="120650"/>
                  </a:cubicBezTo>
                  <a:cubicBezTo>
                    <a:pt x="455613" y="79375"/>
                    <a:pt x="538163" y="109008"/>
                    <a:pt x="577321" y="88900"/>
                  </a:cubicBezTo>
                  <a:cubicBezTo>
                    <a:pt x="616479" y="68792"/>
                    <a:pt x="635000" y="34396"/>
                    <a:pt x="653521" y="0"/>
                  </a:cubicBezTo>
                </a:path>
              </a:pathLst>
            </a:custGeom>
            <a:noFill/>
            <a:ln w="19050">
              <a:solidFill>
                <a:srgbClr val="DA2837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  <p:sp>
          <p:nvSpPr>
            <p:cNvPr id="14" name="Forme libre : forme 13">
              <a:extLst>
                <a:ext uri="{FF2B5EF4-FFF2-40B4-BE49-F238E27FC236}">
                  <a16:creationId xmlns:a16="http://schemas.microsoft.com/office/drawing/2014/main" id="{4BEAE9BB-B4E2-4D9D-A0E1-3456242A1240}"/>
                </a:ext>
              </a:extLst>
            </p:cNvPr>
            <p:cNvSpPr/>
            <p:nvPr/>
          </p:nvSpPr>
          <p:spPr>
            <a:xfrm>
              <a:off x="3549650" y="692150"/>
              <a:ext cx="1968500" cy="1435100"/>
            </a:xfrm>
            <a:custGeom>
              <a:avLst/>
              <a:gdLst>
                <a:gd name="connsiteX0" fmla="*/ 0 w 1968500"/>
                <a:gd name="connsiteY0" fmla="*/ 1435100 h 1435100"/>
                <a:gd name="connsiteX1" fmla="*/ 57150 w 1968500"/>
                <a:gd name="connsiteY1" fmla="*/ 1314450 h 1435100"/>
                <a:gd name="connsiteX2" fmla="*/ 12700 w 1968500"/>
                <a:gd name="connsiteY2" fmla="*/ 1257300 h 1435100"/>
                <a:gd name="connsiteX3" fmla="*/ 76200 w 1968500"/>
                <a:gd name="connsiteY3" fmla="*/ 1149350 h 1435100"/>
                <a:gd name="connsiteX4" fmla="*/ 57150 w 1968500"/>
                <a:gd name="connsiteY4" fmla="*/ 1060450 h 1435100"/>
                <a:gd name="connsiteX5" fmla="*/ 234950 w 1968500"/>
                <a:gd name="connsiteY5" fmla="*/ 1206500 h 1435100"/>
                <a:gd name="connsiteX6" fmla="*/ 368300 w 1968500"/>
                <a:gd name="connsiteY6" fmla="*/ 1092200 h 1435100"/>
                <a:gd name="connsiteX7" fmla="*/ 514350 w 1968500"/>
                <a:gd name="connsiteY7" fmla="*/ 1035050 h 1435100"/>
                <a:gd name="connsiteX8" fmla="*/ 444500 w 1968500"/>
                <a:gd name="connsiteY8" fmla="*/ 863600 h 1435100"/>
                <a:gd name="connsiteX9" fmla="*/ 552450 w 1968500"/>
                <a:gd name="connsiteY9" fmla="*/ 749300 h 1435100"/>
                <a:gd name="connsiteX10" fmla="*/ 457200 w 1968500"/>
                <a:gd name="connsiteY10" fmla="*/ 596900 h 1435100"/>
                <a:gd name="connsiteX11" fmla="*/ 247650 w 1968500"/>
                <a:gd name="connsiteY11" fmla="*/ 482600 h 1435100"/>
                <a:gd name="connsiteX12" fmla="*/ 419100 w 1968500"/>
                <a:gd name="connsiteY12" fmla="*/ 457200 h 1435100"/>
                <a:gd name="connsiteX13" fmla="*/ 444500 w 1968500"/>
                <a:gd name="connsiteY13" fmla="*/ 298450 h 1435100"/>
                <a:gd name="connsiteX14" fmla="*/ 400050 w 1968500"/>
                <a:gd name="connsiteY14" fmla="*/ 203200 h 1435100"/>
                <a:gd name="connsiteX15" fmla="*/ 520700 w 1968500"/>
                <a:gd name="connsiteY15" fmla="*/ 196850 h 1435100"/>
                <a:gd name="connsiteX16" fmla="*/ 692150 w 1968500"/>
                <a:gd name="connsiteY16" fmla="*/ 247650 h 1435100"/>
                <a:gd name="connsiteX17" fmla="*/ 749300 w 1968500"/>
                <a:gd name="connsiteY17" fmla="*/ 234950 h 1435100"/>
                <a:gd name="connsiteX18" fmla="*/ 723900 w 1968500"/>
                <a:gd name="connsiteY18" fmla="*/ 177800 h 1435100"/>
                <a:gd name="connsiteX19" fmla="*/ 901700 w 1968500"/>
                <a:gd name="connsiteY19" fmla="*/ 152400 h 1435100"/>
                <a:gd name="connsiteX20" fmla="*/ 1028700 w 1968500"/>
                <a:gd name="connsiteY20" fmla="*/ 241300 h 1435100"/>
                <a:gd name="connsiteX21" fmla="*/ 1149350 w 1968500"/>
                <a:gd name="connsiteY21" fmla="*/ 241300 h 1435100"/>
                <a:gd name="connsiteX22" fmla="*/ 1371600 w 1968500"/>
                <a:gd name="connsiteY22" fmla="*/ 114300 h 1435100"/>
                <a:gd name="connsiteX23" fmla="*/ 1771650 w 1968500"/>
                <a:gd name="connsiteY23" fmla="*/ 101600 h 1435100"/>
                <a:gd name="connsiteX24" fmla="*/ 1968500 w 1968500"/>
                <a:gd name="connsiteY24" fmla="*/ 0 h 1435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968500" h="1435100">
                  <a:moveTo>
                    <a:pt x="0" y="1435100"/>
                  </a:moveTo>
                  <a:cubicBezTo>
                    <a:pt x="27516" y="1389591"/>
                    <a:pt x="55033" y="1344083"/>
                    <a:pt x="57150" y="1314450"/>
                  </a:cubicBezTo>
                  <a:cubicBezTo>
                    <a:pt x="59267" y="1284817"/>
                    <a:pt x="9525" y="1284817"/>
                    <a:pt x="12700" y="1257300"/>
                  </a:cubicBezTo>
                  <a:cubicBezTo>
                    <a:pt x="15875" y="1229783"/>
                    <a:pt x="68792" y="1182158"/>
                    <a:pt x="76200" y="1149350"/>
                  </a:cubicBezTo>
                  <a:cubicBezTo>
                    <a:pt x="83608" y="1116542"/>
                    <a:pt x="30692" y="1050925"/>
                    <a:pt x="57150" y="1060450"/>
                  </a:cubicBezTo>
                  <a:cubicBezTo>
                    <a:pt x="83608" y="1069975"/>
                    <a:pt x="183092" y="1201208"/>
                    <a:pt x="234950" y="1206500"/>
                  </a:cubicBezTo>
                  <a:cubicBezTo>
                    <a:pt x="286808" y="1211792"/>
                    <a:pt x="321733" y="1120775"/>
                    <a:pt x="368300" y="1092200"/>
                  </a:cubicBezTo>
                  <a:cubicBezTo>
                    <a:pt x="414867" y="1063625"/>
                    <a:pt x="501650" y="1073150"/>
                    <a:pt x="514350" y="1035050"/>
                  </a:cubicBezTo>
                  <a:cubicBezTo>
                    <a:pt x="527050" y="996950"/>
                    <a:pt x="438150" y="911225"/>
                    <a:pt x="444500" y="863600"/>
                  </a:cubicBezTo>
                  <a:cubicBezTo>
                    <a:pt x="450850" y="815975"/>
                    <a:pt x="550333" y="793750"/>
                    <a:pt x="552450" y="749300"/>
                  </a:cubicBezTo>
                  <a:cubicBezTo>
                    <a:pt x="554567" y="704850"/>
                    <a:pt x="508000" y="641350"/>
                    <a:pt x="457200" y="596900"/>
                  </a:cubicBezTo>
                  <a:cubicBezTo>
                    <a:pt x="406400" y="552450"/>
                    <a:pt x="254000" y="505883"/>
                    <a:pt x="247650" y="482600"/>
                  </a:cubicBezTo>
                  <a:cubicBezTo>
                    <a:pt x="241300" y="459317"/>
                    <a:pt x="386292" y="487892"/>
                    <a:pt x="419100" y="457200"/>
                  </a:cubicBezTo>
                  <a:cubicBezTo>
                    <a:pt x="451908" y="426508"/>
                    <a:pt x="447675" y="340783"/>
                    <a:pt x="444500" y="298450"/>
                  </a:cubicBezTo>
                  <a:cubicBezTo>
                    <a:pt x="441325" y="256117"/>
                    <a:pt x="387350" y="220133"/>
                    <a:pt x="400050" y="203200"/>
                  </a:cubicBezTo>
                  <a:cubicBezTo>
                    <a:pt x="412750" y="186267"/>
                    <a:pt x="472017" y="189442"/>
                    <a:pt x="520700" y="196850"/>
                  </a:cubicBezTo>
                  <a:cubicBezTo>
                    <a:pt x="569383" y="204258"/>
                    <a:pt x="654050" y="241300"/>
                    <a:pt x="692150" y="247650"/>
                  </a:cubicBezTo>
                  <a:cubicBezTo>
                    <a:pt x="730250" y="254000"/>
                    <a:pt x="744008" y="246592"/>
                    <a:pt x="749300" y="234950"/>
                  </a:cubicBezTo>
                  <a:cubicBezTo>
                    <a:pt x="754592" y="223308"/>
                    <a:pt x="698500" y="191558"/>
                    <a:pt x="723900" y="177800"/>
                  </a:cubicBezTo>
                  <a:cubicBezTo>
                    <a:pt x="749300" y="164042"/>
                    <a:pt x="850900" y="141817"/>
                    <a:pt x="901700" y="152400"/>
                  </a:cubicBezTo>
                  <a:cubicBezTo>
                    <a:pt x="952500" y="162983"/>
                    <a:pt x="987425" y="226483"/>
                    <a:pt x="1028700" y="241300"/>
                  </a:cubicBezTo>
                  <a:cubicBezTo>
                    <a:pt x="1069975" y="256117"/>
                    <a:pt x="1092200" y="262467"/>
                    <a:pt x="1149350" y="241300"/>
                  </a:cubicBezTo>
                  <a:cubicBezTo>
                    <a:pt x="1206500" y="220133"/>
                    <a:pt x="1267883" y="137583"/>
                    <a:pt x="1371600" y="114300"/>
                  </a:cubicBezTo>
                  <a:cubicBezTo>
                    <a:pt x="1475317" y="91017"/>
                    <a:pt x="1672167" y="120650"/>
                    <a:pt x="1771650" y="101600"/>
                  </a:cubicBezTo>
                  <a:cubicBezTo>
                    <a:pt x="1871133" y="82550"/>
                    <a:pt x="1919816" y="41275"/>
                    <a:pt x="1968500" y="0"/>
                  </a:cubicBezTo>
                </a:path>
              </a:pathLst>
            </a:custGeom>
            <a:noFill/>
            <a:ln w="19050">
              <a:solidFill>
                <a:srgbClr val="DA2837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</p:grpSp>
      <p:sp>
        <p:nvSpPr>
          <p:cNvPr id="64" name="Forme libre : forme 63">
            <a:extLst>
              <a:ext uri="{FF2B5EF4-FFF2-40B4-BE49-F238E27FC236}">
                <a16:creationId xmlns:a16="http://schemas.microsoft.com/office/drawing/2014/main" id="{120DC432-A226-462C-AEFE-467202E503C7}"/>
              </a:ext>
            </a:extLst>
          </p:cNvPr>
          <p:cNvSpPr/>
          <p:nvPr/>
        </p:nvSpPr>
        <p:spPr>
          <a:xfrm>
            <a:off x="2943225" y="2876550"/>
            <a:ext cx="1095375" cy="809625"/>
          </a:xfrm>
          <a:custGeom>
            <a:avLst/>
            <a:gdLst>
              <a:gd name="connsiteX0" fmla="*/ 1095375 w 1095375"/>
              <a:gd name="connsiteY0" fmla="*/ 0 h 809625"/>
              <a:gd name="connsiteX1" fmla="*/ 771525 w 1095375"/>
              <a:gd name="connsiteY1" fmla="*/ 600075 h 809625"/>
              <a:gd name="connsiteX2" fmla="*/ 0 w 1095375"/>
              <a:gd name="connsiteY2" fmla="*/ 809625 h 809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95375" h="809625">
                <a:moveTo>
                  <a:pt x="1095375" y="0"/>
                </a:moveTo>
                <a:cubicBezTo>
                  <a:pt x="1024731" y="232569"/>
                  <a:pt x="954087" y="465138"/>
                  <a:pt x="771525" y="600075"/>
                </a:cubicBezTo>
                <a:cubicBezTo>
                  <a:pt x="588962" y="735013"/>
                  <a:pt x="294481" y="772319"/>
                  <a:pt x="0" y="809625"/>
                </a:cubicBezTo>
              </a:path>
            </a:pathLst>
          </a:custGeom>
          <a:noFill/>
          <a:ln w="19050">
            <a:solidFill>
              <a:schemeClr val="accent6">
                <a:lumMod val="75000"/>
              </a:schemeClr>
            </a:solidFill>
            <a:tailEnd type="arrow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70" name="Forme libre : forme 69">
            <a:extLst>
              <a:ext uri="{FF2B5EF4-FFF2-40B4-BE49-F238E27FC236}">
                <a16:creationId xmlns:a16="http://schemas.microsoft.com/office/drawing/2014/main" id="{7357EDB8-C2EC-4B21-8003-A2F44D232C7A}"/>
              </a:ext>
            </a:extLst>
          </p:cNvPr>
          <p:cNvSpPr/>
          <p:nvPr/>
        </p:nvSpPr>
        <p:spPr>
          <a:xfrm>
            <a:off x="9248775" y="5252126"/>
            <a:ext cx="617919" cy="262849"/>
          </a:xfrm>
          <a:custGeom>
            <a:avLst/>
            <a:gdLst>
              <a:gd name="connsiteX0" fmla="*/ 0 w 876300"/>
              <a:gd name="connsiteY0" fmla="*/ 447675 h 447675"/>
              <a:gd name="connsiteX1" fmla="*/ 180975 w 876300"/>
              <a:gd name="connsiteY1" fmla="*/ 209550 h 447675"/>
              <a:gd name="connsiteX2" fmla="*/ 876300 w 876300"/>
              <a:gd name="connsiteY2" fmla="*/ 0 h 447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76300" h="447675">
                <a:moveTo>
                  <a:pt x="0" y="447675"/>
                </a:moveTo>
                <a:cubicBezTo>
                  <a:pt x="17462" y="365919"/>
                  <a:pt x="34925" y="284163"/>
                  <a:pt x="180975" y="209550"/>
                </a:cubicBezTo>
                <a:cubicBezTo>
                  <a:pt x="327025" y="134937"/>
                  <a:pt x="601662" y="67468"/>
                  <a:pt x="876300" y="0"/>
                </a:cubicBezTo>
              </a:path>
            </a:pathLst>
          </a:custGeom>
          <a:noFill/>
          <a:ln w="19050">
            <a:solidFill>
              <a:schemeClr val="accent6">
                <a:lumMod val="75000"/>
              </a:schemeClr>
            </a:solidFill>
            <a:tailEnd type="arrow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71" name="Forme libre : forme 70">
            <a:extLst>
              <a:ext uri="{FF2B5EF4-FFF2-40B4-BE49-F238E27FC236}">
                <a16:creationId xmlns:a16="http://schemas.microsoft.com/office/drawing/2014/main" id="{140B65BD-2356-44B8-8736-D6656A114D5D}"/>
              </a:ext>
            </a:extLst>
          </p:cNvPr>
          <p:cNvSpPr/>
          <p:nvPr/>
        </p:nvSpPr>
        <p:spPr>
          <a:xfrm>
            <a:off x="8629650" y="6105525"/>
            <a:ext cx="1181100" cy="407613"/>
          </a:xfrm>
          <a:custGeom>
            <a:avLst/>
            <a:gdLst>
              <a:gd name="connsiteX0" fmla="*/ 0 w 1181100"/>
              <a:gd name="connsiteY0" fmla="*/ 0 h 407613"/>
              <a:gd name="connsiteX1" fmla="*/ 419100 w 1181100"/>
              <a:gd name="connsiteY1" fmla="*/ 361950 h 407613"/>
              <a:gd name="connsiteX2" fmla="*/ 1181100 w 1181100"/>
              <a:gd name="connsiteY2" fmla="*/ 390525 h 4076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81100" h="407613">
                <a:moveTo>
                  <a:pt x="0" y="0"/>
                </a:moveTo>
                <a:cubicBezTo>
                  <a:pt x="111125" y="148431"/>
                  <a:pt x="222250" y="296863"/>
                  <a:pt x="419100" y="361950"/>
                </a:cubicBezTo>
                <a:cubicBezTo>
                  <a:pt x="615950" y="427038"/>
                  <a:pt x="898525" y="408781"/>
                  <a:pt x="1181100" y="390525"/>
                </a:cubicBezTo>
              </a:path>
            </a:pathLst>
          </a:custGeom>
          <a:noFill/>
          <a:ln w="19050">
            <a:solidFill>
              <a:schemeClr val="accent6">
                <a:lumMod val="75000"/>
              </a:schemeClr>
            </a:solidFill>
            <a:tailEnd type="arrow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pic>
        <p:nvPicPr>
          <p:cNvPr id="73" name="Image 72">
            <a:extLst>
              <a:ext uri="{FF2B5EF4-FFF2-40B4-BE49-F238E27FC236}">
                <a16:creationId xmlns:a16="http://schemas.microsoft.com/office/drawing/2014/main" id="{76E721C0-8B69-4A8C-8A33-7E06B7149471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765112" y="3164001"/>
            <a:ext cx="1409980" cy="1409980"/>
          </a:xfrm>
          <a:prstGeom prst="rect">
            <a:avLst/>
          </a:prstGeom>
        </p:spPr>
      </p:pic>
      <p:pic>
        <p:nvPicPr>
          <p:cNvPr id="75" name="Image 74">
            <a:extLst>
              <a:ext uri="{FF2B5EF4-FFF2-40B4-BE49-F238E27FC236}">
                <a16:creationId xmlns:a16="http://schemas.microsoft.com/office/drawing/2014/main" id="{193E2DCB-06C1-407B-97DE-842B329B206C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278034" y="2252362"/>
            <a:ext cx="641460" cy="962190"/>
          </a:xfrm>
          <a:prstGeom prst="rect">
            <a:avLst/>
          </a:prstGeom>
        </p:spPr>
      </p:pic>
      <p:pic>
        <p:nvPicPr>
          <p:cNvPr id="76" name="Image 75">
            <a:extLst>
              <a:ext uri="{FF2B5EF4-FFF2-40B4-BE49-F238E27FC236}">
                <a16:creationId xmlns:a16="http://schemas.microsoft.com/office/drawing/2014/main" id="{017BB534-6AAC-4B1C-A207-771110C754C0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0797142" y="3976651"/>
            <a:ext cx="716311" cy="1095535"/>
          </a:xfrm>
          <a:prstGeom prst="rect">
            <a:avLst/>
          </a:prstGeom>
        </p:spPr>
      </p:pic>
      <p:pic>
        <p:nvPicPr>
          <p:cNvPr id="77" name="Image 76">
            <a:extLst>
              <a:ext uri="{FF2B5EF4-FFF2-40B4-BE49-F238E27FC236}">
                <a16:creationId xmlns:a16="http://schemas.microsoft.com/office/drawing/2014/main" id="{E6E3BD06-1F44-434C-A6FF-48A3FBA29C7E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0948047" y="2891999"/>
            <a:ext cx="774403" cy="1101615"/>
          </a:xfrm>
          <a:prstGeom prst="rect">
            <a:avLst/>
          </a:prstGeom>
        </p:spPr>
      </p:pic>
      <p:pic>
        <p:nvPicPr>
          <p:cNvPr id="78" name="Image 77">
            <a:extLst>
              <a:ext uri="{FF2B5EF4-FFF2-40B4-BE49-F238E27FC236}">
                <a16:creationId xmlns:a16="http://schemas.microsoft.com/office/drawing/2014/main" id="{94293594-BA41-4613-AC26-07DD38B83B38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10304350" y="139207"/>
            <a:ext cx="675789" cy="1013684"/>
          </a:xfrm>
          <a:prstGeom prst="rect">
            <a:avLst/>
          </a:prstGeom>
        </p:spPr>
      </p:pic>
      <p:pic>
        <p:nvPicPr>
          <p:cNvPr id="79" name="Image 78">
            <a:extLst>
              <a:ext uri="{FF2B5EF4-FFF2-40B4-BE49-F238E27FC236}">
                <a16:creationId xmlns:a16="http://schemas.microsoft.com/office/drawing/2014/main" id="{1A9F9C9D-358A-428D-A789-5C47A161C1D0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8629650" y="63209"/>
            <a:ext cx="634875" cy="942976"/>
          </a:xfrm>
          <a:prstGeom prst="rect">
            <a:avLst/>
          </a:prstGeom>
        </p:spPr>
      </p:pic>
      <p:pic>
        <p:nvPicPr>
          <p:cNvPr id="80" name="Image 79">
            <a:extLst>
              <a:ext uri="{FF2B5EF4-FFF2-40B4-BE49-F238E27FC236}">
                <a16:creationId xmlns:a16="http://schemas.microsoft.com/office/drawing/2014/main" id="{8B890776-A695-4465-9EED-40D2D2F961B5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10014988" y="5821499"/>
            <a:ext cx="657797" cy="977298"/>
          </a:xfrm>
          <a:prstGeom prst="rect">
            <a:avLst/>
          </a:prstGeom>
        </p:spPr>
      </p:pic>
      <p:pic>
        <p:nvPicPr>
          <p:cNvPr id="81" name="Image 80">
            <a:extLst>
              <a:ext uri="{FF2B5EF4-FFF2-40B4-BE49-F238E27FC236}">
                <a16:creationId xmlns:a16="http://schemas.microsoft.com/office/drawing/2014/main" id="{D3CD0BC0-102C-4FB8-98D7-345973ADEF54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9937789" y="4763615"/>
            <a:ext cx="657797" cy="977021"/>
          </a:xfrm>
          <a:prstGeom prst="rect">
            <a:avLst/>
          </a:prstGeom>
        </p:spPr>
      </p:pic>
      <p:pic>
        <p:nvPicPr>
          <p:cNvPr id="82" name="Image 81">
            <a:extLst>
              <a:ext uri="{FF2B5EF4-FFF2-40B4-BE49-F238E27FC236}">
                <a16:creationId xmlns:a16="http://schemas.microsoft.com/office/drawing/2014/main" id="{0876CD61-7D4D-4BD5-A95D-2C48EA6429FD}"/>
              </a:ext>
            </a:extLst>
          </p:cNvPr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4204010" y="4803885"/>
            <a:ext cx="647700" cy="1009650"/>
          </a:xfrm>
          <a:prstGeom prst="rect">
            <a:avLst/>
          </a:prstGeom>
        </p:spPr>
      </p:pic>
      <p:pic>
        <p:nvPicPr>
          <p:cNvPr id="3074" name="Picture 2" descr="de l'Ardenne méridionale">
            <a:extLst>
              <a:ext uri="{FF2B5EF4-FFF2-40B4-BE49-F238E27FC236}">
                <a16:creationId xmlns:a16="http://schemas.microsoft.com/office/drawing/2014/main" id="{17DC70D2-CB09-466F-A3AA-4DE6FC9E84B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36713" y="5725715"/>
            <a:ext cx="666750" cy="9906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85" name="Forme libre : forme 84">
            <a:extLst>
              <a:ext uri="{FF2B5EF4-FFF2-40B4-BE49-F238E27FC236}">
                <a16:creationId xmlns:a16="http://schemas.microsoft.com/office/drawing/2014/main" id="{33095A13-86FC-4BFA-92E0-15874900CF5E}"/>
              </a:ext>
            </a:extLst>
          </p:cNvPr>
          <p:cNvSpPr/>
          <p:nvPr/>
        </p:nvSpPr>
        <p:spPr>
          <a:xfrm>
            <a:off x="5414390" y="3518860"/>
            <a:ext cx="848308" cy="1142151"/>
          </a:xfrm>
          <a:custGeom>
            <a:avLst/>
            <a:gdLst>
              <a:gd name="connsiteX0" fmla="*/ 360141 w 848308"/>
              <a:gd name="connsiteY0" fmla="*/ 628 h 1142151"/>
              <a:gd name="connsiteX1" fmla="*/ 245841 w 848308"/>
              <a:gd name="connsiteY1" fmla="*/ 41109 h 1142151"/>
              <a:gd name="connsiteX2" fmla="*/ 312516 w 848308"/>
              <a:gd name="connsiteY2" fmla="*/ 107784 h 1142151"/>
              <a:gd name="connsiteX3" fmla="*/ 250604 w 848308"/>
              <a:gd name="connsiteY3" fmla="*/ 236371 h 1142151"/>
              <a:gd name="connsiteX4" fmla="*/ 219648 w 848308"/>
              <a:gd name="connsiteY4" fmla="*/ 345909 h 1142151"/>
              <a:gd name="connsiteX5" fmla="*/ 17241 w 848308"/>
              <a:gd name="connsiteY5" fmla="*/ 426871 h 1142151"/>
              <a:gd name="connsiteX6" fmla="*/ 14860 w 848308"/>
              <a:gd name="connsiteY6" fmla="*/ 555459 h 1142151"/>
              <a:gd name="connsiteX7" fmla="*/ 7716 w 848308"/>
              <a:gd name="connsiteY7" fmla="*/ 726909 h 1142151"/>
              <a:gd name="connsiteX8" fmla="*/ 136304 w 848308"/>
              <a:gd name="connsiteY8" fmla="*/ 1110290 h 1142151"/>
              <a:gd name="connsiteX9" fmla="*/ 229173 w 848308"/>
              <a:gd name="connsiteY9" fmla="*/ 1107909 h 1142151"/>
              <a:gd name="connsiteX10" fmla="*/ 503016 w 848308"/>
              <a:gd name="connsiteY10" fmla="*/ 1003134 h 1142151"/>
              <a:gd name="connsiteX11" fmla="*/ 691135 w 848308"/>
              <a:gd name="connsiteY11" fmla="*/ 869784 h 1142151"/>
              <a:gd name="connsiteX12" fmla="*/ 767335 w 848308"/>
              <a:gd name="connsiteY12" fmla="*/ 641184 h 1142151"/>
              <a:gd name="connsiteX13" fmla="*/ 793529 w 848308"/>
              <a:gd name="connsiteY13" fmla="*/ 493546 h 1142151"/>
              <a:gd name="connsiteX14" fmla="*/ 826866 w 848308"/>
              <a:gd name="connsiteY14" fmla="*/ 453065 h 1142151"/>
              <a:gd name="connsiteX15" fmla="*/ 612554 w 848308"/>
              <a:gd name="connsiteY15" fmla="*/ 500690 h 1142151"/>
              <a:gd name="connsiteX16" fmla="*/ 498254 w 848308"/>
              <a:gd name="connsiteY16" fmla="*/ 441159 h 1142151"/>
              <a:gd name="connsiteX17" fmla="*/ 560166 w 848308"/>
              <a:gd name="connsiteY17" fmla="*/ 317334 h 1142151"/>
              <a:gd name="connsiteX18" fmla="*/ 741141 w 848308"/>
              <a:gd name="connsiteY18" fmla="*/ 319715 h 1142151"/>
              <a:gd name="connsiteX19" fmla="*/ 845916 w 848308"/>
              <a:gd name="connsiteY19" fmla="*/ 257803 h 1142151"/>
              <a:gd name="connsiteX20" fmla="*/ 795910 w 848308"/>
              <a:gd name="connsiteY20" fmla="*/ 67303 h 1142151"/>
              <a:gd name="connsiteX21" fmla="*/ 593504 w 848308"/>
              <a:gd name="connsiteY21" fmla="*/ 45871 h 1142151"/>
              <a:gd name="connsiteX22" fmla="*/ 388716 w 848308"/>
              <a:gd name="connsiteY22" fmla="*/ 72065 h 1142151"/>
              <a:gd name="connsiteX23" fmla="*/ 360141 w 848308"/>
              <a:gd name="connsiteY23" fmla="*/ 628 h 11421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848308" h="1142151">
                <a:moveTo>
                  <a:pt x="360141" y="628"/>
                </a:moveTo>
                <a:cubicBezTo>
                  <a:pt x="336329" y="-4531"/>
                  <a:pt x="253778" y="23250"/>
                  <a:pt x="245841" y="41109"/>
                </a:cubicBezTo>
                <a:cubicBezTo>
                  <a:pt x="237904" y="58968"/>
                  <a:pt x="311722" y="75240"/>
                  <a:pt x="312516" y="107784"/>
                </a:cubicBezTo>
                <a:cubicBezTo>
                  <a:pt x="313310" y="140328"/>
                  <a:pt x="266082" y="196684"/>
                  <a:pt x="250604" y="236371"/>
                </a:cubicBezTo>
                <a:cubicBezTo>
                  <a:pt x="235126" y="276058"/>
                  <a:pt x="258542" y="314159"/>
                  <a:pt x="219648" y="345909"/>
                </a:cubicBezTo>
                <a:cubicBezTo>
                  <a:pt x="180754" y="377659"/>
                  <a:pt x="51372" y="391946"/>
                  <a:pt x="17241" y="426871"/>
                </a:cubicBezTo>
                <a:cubicBezTo>
                  <a:pt x="-16890" y="461796"/>
                  <a:pt x="16447" y="505453"/>
                  <a:pt x="14860" y="555459"/>
                </a:cubicBezTo>
                <a:cubicBezTo>
                  <a:pt x="13273" y="605465"/>
                  <a:pt x="-12525" y="634437"/>
                  <a:pt x="7716" y="726909"/>
                </a:cubicBezTo>
                <a:cubicBezTo>
                  <a:pt x="27957" y="819381"/>
                  <a:pt x="99395" y="1046790"/>
                  <a:pt x="136304" y="1110290"/>
                </a:cubicBezTo>
                <a:cubicBezTo>
                  <a:pt x="173213" y="1173790"/>
                  <a:pt x="168054" y="1125768"/>
                  <a:pt x="229173" y="1107909"/>
                </a:cubicBezTo>
                <a:cubicBezTo>
                  <a:pt x="290292" y="1090050"/>
                  <a:pt x="426022" y="1042821"/>
                  <a:pt x="503016" y="1003134"/>
                </a:cubicBezTo>
                <a:cubicBezTo>
                  <a:pt x="580010" y="963447"/>
                  <a:pt x="647082" y="930109"/>
                  <a:pt x="691135" y="869784"/>
                </a:cubicBezTo>
                <a:cubicBezTo>
                  <a:pt x="735188" y="809459"/>
                  <a:pt x="750269" y="703890"/>
                  <a:pt x="767335" y="641184"/>
                </a:cubicBezTo>
                <a:cubicBezTo>
                  <a:pt x="784401" y="578478"/>
                  <a:pt x="783607" y="524899"/>
                  <a:pt x="793529" y="493546"/>
                </a:cubicBezTo>
                <a:cubicBezTo>
                  <a:pt x="803451" y="462193"/>
                  <a:pt x="857028" y="451874"/>
                  <a:pt x="826866" y="453065"/>
                </a:cubicBezTo>
                <a:cubicBezTo>
                  <a:pt x="796704" y="454256"/>
                  <a:pt x="667323" y="502674"/>
                  <a:pt x="612554" y="500690"/>
                </a:cubicBezTo>
                <a:cubicBezTo>
                  <a:pt x="557785" y="498706"/>
                  <a:pt x="506985" y="471718"/>
                  <a:pt x="498254" y="441159"/>
                </a:cubicBezTo>
                <a:cubicBezTo>
                  <a:pt x="489523" y="410600"/>
                  <a:pt x="519685" y="337575"/>
                  <a:pt x="560166" y="317334"/>
                </a:cubicBezTo>
                <a:cubicBezTo>
                  <a:pt x="600647" y="297093"/>
                  <a:pt x="693516" y="329637"/>
                  <a:pt x="741141" y="319715"/>
                </a:cubicBezTo>
                <a:cubicBezTo>
                  <a:pt x="788766" y="309793"/>
                  <a:pt x="836788" y="299872"/>
                  <a:pt x="845916" y="257803"/>
                </a:cubicBezTo>
                <a:cubicBezTo>
                  <a:pt x="855044" y="215734"/>
                  <a:pt x="837979" y="102625"/>
                  <a:pt x="795910" y="67303"/>
                </a:cubicBezTo>
                <a:cubicBezTo>
                  <a:pt x="753841" y="31981"/>
                  <a:pt x="661370" y="45077"/>
                  <a:pt x="593504" y="45871"/>
                </a:cubicBezTo>
                <a:cubicBezTo>
                  <a:pt x="525638" y="46665"/>
                  <a:pt x="422450" y="77224"/>
                  <a:pt x="388716" y="72065"/>
                </a:cubicBezTo>
                <a:cubicBezTo>
                  <a:pt x="354982" y="66906"/>
                  <a:pt x="383953" y="5787"/>
                  <a:pt x="360141" y="628"/>
                </a:cubicBezTo>
                <a:close/>
              </a:path>
            </a:pathLst>
          </a:custGeom>
          <a:solidFill>
            <a:schemeClr val="accent6">
              <a:lumMod val="40000"/>
              <a:lumOff val="60000"/>
              <a:alpha val="53000"/>
            </a:schemeClr>
          </a:solidFill>
          <a:ln>
            <a:solidFill>
              <a:schemeClr val="accent6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66" name="Forme libre : forme 65">
            <a:extLst>
              <a:ext uri="{FF2B5EF4-FFF2-40B4-BE49-F238E27FC236}">
                <a16:creationId xmlns:a16="http://schemas.microsoft.com/office/drawing/2014/main" id="{C32F13DB-5F67-451F-AD09-8318DC91CD64}"/>
              </a:ext>
            </a:extLst>
          </p:cNvPr>
          <p:cNvSpPr/>
          <p:nvPr/>
        </p:nvSpPr>
        <p:spPr>
          <a:xfrm>
            <a:off x="4892830" y="4217401"/>
            <a:ext cx="965497" cy="990600"/>
          </a:xfrm>
          <a:custGeom>
            <a:avLst/>
            <a:gdLst>
              <a:gd name="connsiteX0" fmla="*/ 1143000 w 1143000"/>
              <a:gd name="connsiteY0" fmla="*/ 0 h 1038225"/>
              <a:gd name="connsiteX1" fmla="*/ 790575 w 1143000"/>
              <a:gd name="connsiteY1" fmla="*/ 790575 h 1038225"/>
              <a:gd name="connsiteX2" fmla="*/ 0 w 1143000"/>
              <a:gd name="connsiteY2" fmla="*/ 1038225 h 1038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43000" h="1038225">
                <a:moveTo>
                  <a:pt x="1143000" y="0"/>
                </a:moveTo>
                <a:cubicBezTo>
                  <a:pt x="1062037" y="308769"/>
                  <a:pt x="981075" y="617538"/>
                  <a:pt x="790575" y="790575"/>
                </a:cubicBezTo>
                <a:cubicBezTo>
                  <a:pt x="600075" y="963612"/>
                  <a:pt x="300037" y="1000918"/>
                  <a:pt x="0" y="1038225"/>
                </a:cubicBezTo>
              </a:path>
            </a:pathLst>
          </a:custGeom>
          <a:noFill/>
          <a:ln w="19050">
            <a:solidFill>
              <a:schemeClr val="accent6">
                <a:lumMod val="75000"/>
              </a:schemeClr>
            </a:solidFill>
            <a:tailEnd type="arrow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58" name="ZoneTexte 57">
            <a:extLst>
              <a:ext uri="{FF2B5EF4-FFF2-40B4-BE49-F238E27FC236}">
                <a16:creationId xmlns:a16="http://schemas.microsoft.com/office/drawing/2014/main" id="{1F6E170C-BB8C-4A3E-9008-C79AFF011930}"/>
              </a:ext>
            </a:extLst>
          </p:cNvPr>
          <p:cNvSpPr txBox="1"/>
          <p:nvPr/>
        </p:nvSpPr>
        <p:spPr>
          <a:xfrm>
            <a:off x="4905060" y="0"/>
            <a:ext cx="3030671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2000" b="1" dirty="0"/>
              <a:t>Parcs naturels de Wallonie</a:t>
            </a:r>
            <a:endParaRPr lang="fr-BE" sz="2000" b="1" dirty="0"/>
          </a:p>
        </p:txBody>
      </p:sp>
      <p:sp>
        <p:nvSpPr>
          <p:cNvPr id="91" name="Forme libre : forme 90">
            <a:extLst>
              <a:ext uri="{FF2B5EF4-FFF2-40B4-BE49-F238E27FC236}">
                <a16:creationId xmlns:a16="http://schemas.microsoft.com/office/drawing/2014/main" id="{7D8125B7-A5B5-456D-AE03-DB7D52A45AAA}"/>
              </a:ext>
            </a:extLst>
          </p:cNvPr>
          <p:cNvSpPr/>
          <p:nvPr/>
        </p:nvSpPr>
        <p:spPr>
          <a:xfrm>
            <a:off x="2428577" y="1549797"/>
            <a:ext cx="1322595" cy="1047240"/>
          </a:xfrm>
          <a:custGeom>
            <a:avLst/>
            <a:gdLst>
              <a:gd name="connsiteX0" fmla="*/ 336747 w 1322595"/>
              <a:gd name="connsiteY0" fmla="*/ 258072 h 1047240"/>
              <a:gd name="connsiteX1" fmla="*/ 279597 w 1322595"/>
              <a:gd name="connsiteY1" fmla="*/ 271764 h 1047240"/>
              <a:gd name="connsiteX2" fmla="*/ 220066 w 1322595"/>
              <a:gd name="connsiteY2" fmla="*/ 393208 h 1047240"/>
              <a:gd name="connsiteX3" fmla="*/ 241497 w 1322595"/>
              <a:gd name="connsiteY3" fmla="*/ 438452 h 1047240"/>
              <a:gd name="connsiteX4" fmla="*/ 365322 w 1322595"/>
              <a:gd name="connsiteY4" fmla="*/ 417020 h 1047240"/>
              <a:gd name="connsiteX5" fmla="*/ 458191 w 1322595"/>
              <a:gd name="connsiteY5" fmla="*/ 357489 h 1047240"/>
              <a:gd name="connsiteX6" fmla="*/ 367703 w 1322595"/>
              <a:gd name="connsiteY6" fmla="*/ 347964 h 1047240"/>
              <a:gd name="connsiteX7" fmla="*/ 384372 w 1322595"/>
              <a:gd name="connsiteY7" fmla="*/ 269383 h 1047240"/>
              <a:gd name="connsiteX8" fmla="*/ 336747 w 1322595"/>
              <a:gd name="connsiteY8" fmla="*/ 258072 h 1047240"/>
              <a:gd name="connsiteX9" fmla="*/ 410566 w 1322595"/>
              <a:gd name="connsiteY9" fmla="*/ 2683 h 1047240"/>
              <a:gd name="connsiteX10" fmla="*/ 470097 w 1322595"/>
              <a:gd name="connsiteY10" fmla="*/ 69358 h 1047240"/>
              <a:gd name="connsiteX11" fmla="*/ 584397 w 1322595"/>
              <a:gd name="connsiteY11" fmla="*/ 143177 h 1047240"/>
              <a:gd name="connsiteX12" fmla="*/ 698697 w 1322595"/>
              <a:gd name="connsiteY12" fmla="*/ 114602 h 1047240"/>
              <a:gd name="connsiteX13" fmla="*/ 743941 w 1322595"/>
              <a:gd name="connsiteY13" fmla="*/ 257477 h 1047240"/>
              <a:gd name="connsiteX14" fmla="*/ 815378 w 1322595"/>
              <a:gd name="connsiteY14" fmla="*/ 295577 h 1047240"/>
              <a:gd name="connsiteX15" fmla="*/ 751085 w 1322595"/>
              <a:gd name="connsiteY15" fmla="*/ 436070 h 1047240"/>
              <a:gd name="connsiteX16" fmla="*/ 765372 w 1322595"/>
              <a:gd name="connsiteY16" fmla="*/ 507508 h 1047240"/>
              <a:gd name="connsiteX17" fmla="*/ 827285 w 1322595"/>
              <a:gd name="connsiteY17" fmla="*/ 497983 h 1047240"/>
              <a:gd name="connsiteX18" fmla="*/ 948728 w 1322595"/>
              <a:gd name="connsiteY18" fmla="*/ 540845 h 1047240"/>
              <a:gd name="connsiteX19" fmla="*/ 1039216 w 1322595"/>
              <a:gd name="connsiteY19" fmla="*/ 569420 h 1047240"/>
              <a:gd name="connsiteX20" fmla="*/ 1117797 w 1322595"/>
              <a:gd name="connsiteY20" fmla="*/ 474170 h 1047240"/>
              <a:gd name="connsiteX21" fmla="*/ 1258291 w 1322595"/>
              <a:gd name="connsiteY21" fmla="*/ 557514 h 1047240"/>
              <a:gd name="connsiteX22" fmla="*/ 1322585 w 1322595"/>
              <a:gd name="connsiteY22" fmla="*/ 655145 h 1047240"/>
              <a:gd name="connsiteX23" fmla="*/ 1263053 w 1322595"/>
              <a:gd name="connsiteY23" fmla="*/ 748014 h 1047240"/>
              <a:gd name="connsiteX24" fmla="*/ 1232097 w 1322595"/>
              <a:gd name="connsiteY24" fmla="*/ 836120 h 1047240"/>
              <a:gd name="connsiteX25" fmla="*/ 1272578 w 1322595"/>
              <a:gd name="connsiteY25" fmla="*/ 1036145 h 1047240"/>
              <a:gd name="connsiteX26" fmla="*/ 1167803 w 1322595"/>
              <a:gd name="connsiteY26" fmla="*/ 1014714 h 1047240"/>
              <a:gd name="connsiteX27" fmla="*/ 1067791 w 1322595"/>
              <a:gd name="connsiteY27" fmla="*/ 957564 h 1047240"/>
              <a:gd name="connsiteX28" fmla="*/ 996353 w 1322595"/>
              <a:gd name="connsiteY28" fmla="*/ 874220 h 1047240"/>
              <a:gd name="connsiteX29" fmla="*/ 774897 w 1322595"/>
              <a:gd name="connsiteY29" fmla="*/ 855170 h 1047240"/>
              <a:gd name="connsiteX30" fmla="*/ 665360 w 1322595"/>
              <a:gd name="connsiteY30" fmla="*/ 838502 h 1047240"/>
              <a:gd name="connsiteX31" fmla="*/ 648691 w 1322595"/>
              <a:gd name="connsiteY31" fmla="*/ 731345 h 1047240"/>
              <a:gd name="connsiteX32" fmla="*/ 605828 w 1322595"/>
              <a:gd name="connsiteY32" fmla="*/ 693245 h 1047240"/>
              <a:gd name="connsiteX33" fmla="*/ 424853 w 1322595"/>
              <a:gd name="connsiteY33" fmla="*/ 726583 h 1047240"/>
              <a:gd name="connsiteX34" fmla="*/ 193872 w 1322595"/>
              <a:gd name="connsiteY34" fmla="*/ 755158 h 1047240"/>
              <a:gd name="connsiteX35" fmla="*/ 89097 w 1322595"/>
              <a:gd name="connsiteY35" fmla="*/ 643239 h 1047240"/>
              <a:gd name="connsiteX36" fmla="*/ 55760 w 1322595"/>
              <a:gd name="connsiteY36" fmla="*/ 564658 h 1047240"/>
              <a:gd name="connsiteX37" fmla="*/ 3372 w 1322595"/>
              <a:gd name="connsiteY37" fmla="*/ 321770 h 1047240"/>
              <a:gd name="connsiteX38" fmla="*/ 8135 w 1322595"/>
              <a:gd name="connsiteY38" fmla="*/ 193183 h 1047240"/>
              <a:gd name="connsiteX39" fmla="*/ 31947 w 1322595"/>
              <a:gd name="connsiteY39" fmla="*/ 97933 h 1047240"/>
              <a:gd name="connsiteX40" fmla="*/ 79572 w 1322595"/>
              <a:gd name="connsiteY40" fmla="*/ 88408 h 1047240"/>
              <a:gd name="connsiteX41" fmla="*/ 227210 w 1322595"/>
              <a:gd name="connsiteY41" fmla="*/ 159845 h 1047240"/>
              <a:gd name="connsiteX42" fmla="*/ 322460 w 1322595"/>
              <a:gd name="connsiteY42" fmla="*/ 124127 h 1047240"/>
              <a:gd name="connsiteX43" fmla="*/ 358178 w 1322595"/>
              <a:gd name="connsiteY43" fmla="*/ 24114 h 1047240"/>
              <a:gd name="connsiteX44" fmla="*/ 410566 w 1322595"/>
              <a:gd name="connsiteY44" fmla="*/ 2683 h 10472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1322595" h="1047240">
                <a:moveTo>
                  <a:pt x="336747" y="258072"/>
                </a:moveTo>
                <a:cubicBezTo>
                  <a:pt x="315812" y="257675"/>
                  <a:pt x="293289" y="261446"/>
                  <a:pt x="279597" y="271764"/>
                </a:cubicBezTo>
                <a:cubicBezTo>
                  <a:pt x="252213" y="292401"/>
                  <a:pt x="221653" y="367014"/>
                  <a:pt x="220066" y="393208"/>
                </a:cubicBezTo>
                <a:cubicBezTo>
                  <a:pt x="218478" y="419402"/>
                  <a:pt x="217288" y="434483"/>
                  <a:pt x="241497" y="438452"/>
                </a:cubicBezTo>
                <a:cubicBezTo>
                  <a:pt x="265706" y="442421"/>
                  <a:pt x="329206" y="430514"/>
                  <a:pt x="365322" y="417020"/>
                </a:cubicBezTo>
                <a:cubicBezTo>
                  <a:pt x="401438" y="403526"/>
                  <a:pt x="457794" y="368998"/>
                  <a:pt x="458191" y="357489"/>
                </a:cubicBezTo>
                <a:cubicBezTo>
                  <a:pt x="458588" y="345980"/>
                  <a:pt x="380006" y="362648"/>
                  <a:pt x="367703" y="347964"/>
                </a:cubicBezTo>
                <a:cubicBezTo>
                  <a:pt x="355400" y="333280"/>
                  <a:pt x="399056" y="282083"/>
                  <a:pt x="384372" y="269383"/>
                </a:cubicBezTo>
                <a:cubicBezTo>
                  <a:pt x="377030" y="263033"/>
                  <a:pt x="357682" y="258469"/>
                  <a:pt x="336747" y="258072"/>
                </a:cubicBezTo>
                <a:close/>
                <a:moveTo>
                  <a:pt x="410566" y="2683"/>
                </a:moveTo>
                <a:cubicBezTo>
                  <a:pt x="429219" y="10224"/>
                  <a:pt x="441125" y="45942"/>
                  <a:pt x="470097" y="69358"/>
                </a:cubicBezTo>
                <a:cubicBezTo>
                  <a:pt x="499069" y="92774"/>
                  <a:pt x="550663" y="132461"/>
                  <a:pt x="584397" y="143177"/>
                </a:cubicBezTo>
                <a:cubicBezTo>
                  <a:pt x="618131" y="153893"/>
                  <a:pt x="672106" y="95552"/>
                  <a:pt x="698697" y="114602"/>
                </a:cubicBezTo>
                <a:cubicBezTo>
                  <a:pt x="725288" y="133652"/>
                  <a:pt x="724494" y="227314"/>
                  <a:pt x="743941" y="257477"/>
                </a:cubicBezTo>
                <a:cubicBezTo>
                  <a:pt x="763388" y="287640"/>
                  <a:pt x="814187" y="265812"/>
                  <a:pt x="815378" y="295577"/>
                </a:cubicBezTo>
                <a:cubicBezTo>
                  <a:pt x="816569" y="325342"/>
                  <a:pt x="759419" y="400748"/>
                  <a:pt x="751085" y="436070"/>
                </a:cubicBezTo>
                <a:cubicBezTo>
                  <a:pt x="742751" y="471392"/>
                  <a:pt x="752672" y="497189"/>
                  <a:pt x="765372" y="507508"/>
                </a:cubicBezTo>
                <a:cubicBezTo>
                  <a:pt x="778072" y="517827"/>
                  <a:pt x="796726" y="492427"/>
                  <a:pt x="827285" y="497983"/>
                </a:cubicBezTo>
                <a:cubicBezTo>
                  <a:pt x="857844" y="503539"/>
                  <a:pt x="948728" y="540845"/>
                  <a:pt x="948728" y="540845"/>
                </a:cubicBezTo>
                <a:cubicBezTo>
                  <a:pt x="984050" y="552751"/>
                  <a:pt x="1011038" y="580532"/>
                  <a:pt x="1039216" y="569420"/>
                </a:cubicBezTo>
                <a:cubicBezTo>
                  <a:pt x="1067394" y="558308"/>
                  <a:pt x="1081285" y="476154"/>
                  <a:pt x="1117797" y="474170"/>
                </a:cubicBezTo>
                <a:cubicBezTo>
                  <a:pt x="1154309" y="472186"/>
                  <a:pt x="1224160" y="527352"/>
                  <a:pt x="1258291" y="557514"/>
                </a:cubicBezTo>
                <a:cubicBezTo>
                  <a:pt x="1292422" y="587676"/>
                  <a:pt x="1321791" y="623395"/>
                  <a:pt x="1322585" y="655145"/>
                </a:cubicBezTo>
                <a:cubicBezTo>
                  <a:pt x="1323379" y="686895"/>
                  <a:pt x="1278134" y="717852"/>
                  <a:pt x="1263053" y="748014"/>
                </a:cubicBezTo>
                <a:cubicBezTo>
                  <a:pt x="1247972" y="778176"/>
                  <a:pt x="1230510" y="788098"/>
                  <a:pt x="1232097" y="836120"/>
                </a:cubicBezTo>
                <a:cubicBezTo>
                  <a:pt x="1233684" y="884142"/>
                  <a:pt x="1283294" y="1006380"/>
                  <a:pt x="1272578" y="1036145"/>
                </a:cubicBezTo>
                <a:cubicBezTo>
                  <a:pt x="1261862" y="1065910"/>
                  <a:pt x="1201934" y="1027811"/>
                  <a:pt x="1167803" y="1014714"/>
                </a:cubicBezTo>
                <a:cubicBezTo>
                  <a:pt x="1133672" y="1001617"/>
                  <a:pt x="1096366" y="980980"/>
                  <a:pt x="1067791" y="957564"/>
                </a:cubicBezTo>
                <a:cubicBezTo>
                  <a:pt x="1039216" y="934148"/>
                  <a:pt x="1045169" y="891286"/>
                  <a:pt x="996353" y="874220"/>
                </a:cubicBezTo>
                <a:cubicBezTo>
                  <a:pt x="947537" y="857154"/>
                  <a:pt x="830062" y="861123"/>
                  <a:pt x="774897" y="855170"/>
                </a:cubicBezTo>
                <a:cubicBezTo>
                  <a:pt x="719732" y="849217"/>
                  <a:pt x="686394" y="859139"/>
                  <a:pt x="665360" y="838502"/>
                </a:cubicBezTo>
                <a:cubicBezTo>
                  <a:pt x="644326" y="817865"/>
                  <a:pt x="658613" y="755554"/>
                  <a:pt x="648691" y="731345"/>
                </a:cubicBezTo>
                <a:cubicBezTo>
                  <a:pt x="638769" y="707136"/>
                  <a:pt x="643134" y="694039"/>
                  <a:pt x="605828" y="693245"/>
                </a:cubicBezTo>
                <a:cubicBezTo>
                  <a:pt x="568522" y="692451"/>
                  <a:pt x="493512" y="716264"/>
                  <a:pt x="424853" y="726583"/>
                </a:cubicBezTo>
                <a:cubicBezTo>
                  <a:pt x="356194" y="736902"/>
                  <a:pt x="249831" y="769049"/>
                  <a:pt x="193872" y="755158"/>
                </a:cubicBezTo>
                <a:cubicBezTo>
                  <a:pt x="137913" y="741267"/>
                  <a:pt x="112116" y="674989"/>
                  <a:pt x="89097" y="643239"/>
                </a:cubicBezTo>
                <a:cubicBezTo>
                  <a:pt x="66078" y="611489"/>
                  <a:pt x="70047" y="618236"/>
                  <a:pt x="55760" y="564658"/>
                </a:cubicBezTo>
                <a:cubicBezTo>
                  <a:pt x="41473" y="511080"/>
                  <a:pt x="11309" y="383682"/>
                  <a:pt x="3372" y="321770"/>
                </a:cubicBezTo>
                <a:cubicBezTo>
                  <a:pt x="-4565" y="259858"/>
                  <a:pt x="3372" y="230489"/>
                  <a:pt x="8135" y="193183"/>
                </a:cubicBezTo>
                <a:cubicBezTo>
                  <a:pt x="12897" y="155877"/>
                  <a:pt x="20041" y="115395"/>
                  <a:pt x="31947" y="97933"/>
                </a:cubicBezTo>
                <a:cubicBezTo>
                  <a:pt x="43853" y="80471"/>
                  <a:pt x="47028" y="78089"/>
                  <a:pt x="79572" y="88408"/>
                </a:cubicBezTo>
                <a:cubicBezTo>
                  <a:pt x="112116" y="98727"/>
                  <a:pt x="186729" y="153892"/>
                  <a:pt x="227210" y="159845"/>
                </a:cubicBezTo>
                <a:cubicBezTo>
                  <a:pt x="267691" y="165798"/>
                  <a:pt x="300632" y="146749"/>
                  <a:pt x="322460" y="124127"/>
                </a:cubicBezTo>
                <a:cubicBezTo>
                  <a:pt x="344288" y="101505"/>
                  <a:pt x="343494" y="44355"/>
                  <a:pt x="358178" y="24114"/>
                </a:cubicBezTo>
                <a:cubicBezTo>
                  <a:pt x="372862" y="3873"/>
                  <a:pt x="391913" y="-4858"/>
                  <a:pt x="410566" y="2683"/>
                </a:cubicBezTo>
                <a:close/>
              </a:path>
            </a:pathLst>
          </a:custGeom>
          <a:solidFill>
            <a:schemeClr val="accent6">
              <a:lumMod val="40000"/>
              <a:lumOff val="60000"/>
              <a:alpha val="53000"/>
            </a:schemeClr>
          </a:solidFill>
          <a:ln>
            <a:solidFill>
              <a:schemeClr val="accent6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fr-BE"/>
          </a:p>
        </p:txBody>
      </p:sp>
      <p:sp>
        <p:nvSpPr>
          <p:cNvPr id="31" name="Forme libre : forme 30">
            <a:extLst>
              <a:ext uri="{FF2B5EF4-FFF2-40B4-BE49-F238E27FC236}">
                <a16:creationId xmlns:a16="http://schemas.microsoft.com/office/drawing/2014/main" id="{220DACCB-1DF4-47AB-B81E-D10688D6E5BF}"/>
              </a:ext>
            </a:extLst>
          </p:cNvPr>
          <p:cNvSpPr/>
          <p:nvPr/>
        </p:nvSpPr>
        <p:spPr>
          <a:xfrm>
            <a:off x="2143126" y="2195605"/>
            <a:ext cx="1061908" cy="710626"/>
          </a:xfrm>
          <a:custGeom>
            <a:avLst/>
            <a:gdLst>
              <a:gd name="connsiteX0" fmla="*/ 1247775 w 1247775"/>
              <a:gd name="connsiteY0" fmla="*/ 0 h 610705"/>
              <a:gd name="connsiteX1" fmla="*/ 666750 w 1247775"/>
              <a:gd name="connsiteY1" fmla="*/ 514350 h 610705"/>
              <a:gd name="connsiteX2" fmla="*/ 0 w 1247775"/>
              <a:gd name="connsiteY2" fmla="*/ 609600 h 6107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247775" h="610705">
                <a:moveTo>
                  <a:pt x="1247775" y="0"/>
                </a:moveTo>
                <a:cubicBezTo>
                  <a:pt x="1061243" y="206375"/>
                  <a:pt x="874712" y="412750"/>
                  <a:pt x="666750" y="514350"/>
                </a:cubicBezTo>
                <a:cubicBezTo>
                  <a:pt x="458788" y="615950"/>
                  <a:pt x="229394" y="612775"/>
                  <a:pt x="0" y="609600"/>
                </a:cubicBezTo>
              </a:path>
            </a:pathLst>
          </a:custGeom>
          <a:noFill/>
          <a:ln w="19050">
            <a:solidFill>
              <a:schemeClr val="accent6">
                <a:lumMod val="75000"/>
              </a:schemeClr>
            </a:solidFill>
            <a:tailEnd type="arrow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pic>
        <p:nvPicPr>
          <p:cNvPr id="92" name="Image 91">
            <a:extLst>
              <a:ext uri="{FF2B5EF4-FFF2-40B4-BE49-F238E27FC236}">
                <a16:creationId xmlns:a16="http://schemas.microsoft.com/office/drawing/2014/main" id="{C0C58211-8E79-4757-87D7-8104A1D8C815}"/>
              </a:ext>
            </a:extLst>
          </p:cNvPr>
          <p:cNvPicPr>
            <a:picLocks noChangeAspect="1"/>
          </p:cNvPicPr>
          <p:nvPr/>
        </p:nvPicPr>
        <p:blipFill>
          <a:blip r:embed="rId13"/>
          <a:stretch>
            <a:fillRect/>
          </a:stretch>
        </p:blipFill>
        <p:spPr>
          <a:xfrm>
            <a:off x="3807311" y="347270"/>
            <a:ext cx="585019" cy="877529"/>
          </a:xfrm>
          <a:prstGeom prst="rect">
            <a:avLst/>
          </a:prstGeom>
        </p:spPr>
      </p:pic>
      <p:pic>
        <p:nvPicPr>
          <p:cNvPr id="94" name="Image 93">
            <a:extLst>
              <a:ext uri="{FF2B5EF4-FFF2-40B4-BE49-F238E27FC236}">
                <a16:creationId xmlns:a16="http://schemas.microsoft.com/office/drawing/2014/main" id="{9FD440FB-FE09-4B03-915E-7F60A5C2EE8F}"/>
              </a:ext>
            </a:extLst>
          </p:cNvPr>
          <p:cNvPicPr>
            <a:picLocks noChangeAspect="1"/>
          </p:cNvPicPr>
          <p:nvPr/>
        </p:nvPicPr>
        <p:blipFill>
          <a:blip r:embed="rId14">
            <a:alphaModFix amt="5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118439" y="6341369"/>
            <a:ext cx="1323975" cy="446955"/>
          </a:xfrm>
          <a:prstGeom prst="rect">
            <a:avLst/>
          </a:prstGeom>
        </p:spPr>
      </p:pic>
      <p:pic>
        <p:nvPicPr>
          <p:cNvPr id="95" name="Picture 2" descr="Trame scrl">
            <a:extLst>
              <a:ext uri="{FF2B5EF4-FFF2-40B4-BE49-F238E27FC236}">
                <a16:creationId xmlns:a16="http://schemas.microsoft.com/office/drawing/2014/main" id="{8F5C5DE9-153E-46D6-AEE8-2CADAFEB006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5">
            <a:alphaModFix amt="5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9642" y="6327729"/>
            <a:ext cx="804760" cy="51504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96" name="Image 95">
            <a:extLst>
              <a:ext uri="{FF2B5EF4-FFF2-40B4-BE49-F238E27FC236}">
                <a16:creationId xmlns:a16="http://schemas.microsoft.com/office/drawing/2014/main" id="{0580E4B4-3CE3-435D-B7AC-B27C525FBB59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50000"/>
          </a:blip>
          <a:stretch>
            <a:fillRect/>
          </a:stretch>
        </p:blipFill>
        <p:spPr>
          <a:xfrm>
            <a:off x="1153201" y="5935723"/>
            <a:ext cx="793651" cy="784012"/>
          </a:xfrm>
          <a:prstGeom prst="rect">
            <a:avLst/>
          </a:prstGeom>
        </p:spPr>
      </p:pic>
      <p:sp>
        <p:nvSpPr>
          <p:cNvPr id="97" name="Forme libre : forme 96">
            <a:extLst>
              <a:ext uri="{FF2B5EF4-FFF2-40B4-BE49-F238E27FC236}">
                <a16:creationId xmlns:a16="http://schemas.microsoft.com/office/drawing/2014/main" id="{2974B9C5-BD20-43D9-8FB8-D6143036C836}"/>
              </a:ext>
            </a:extLst>
          </p:cNvPr>
          <p:cNvSpPr/>
          <p:nvPr/>
        </p:nvSpPr>
        <p:spPr>
          <a:xfrm>
            <a:off x="8821826" y="2259360"/>
            <a:ext cx="709124" cy="621043"/>
          </a:xfrm>
          <a:custGeom>
            <a:avLst/>
            <a:gdLst>
              <a:gd name="connsiteX0" fmla="*/ 497434 w 709124"/>
              <a:gd name="connsiteY0" fmla="*/ 57120 h 621043"/>
              <a:gd name="connsiteX1" fmla="*/ 573634 w 709124"/>
              <a:gd name="connsiteY1" fmla="*/ 3780 h 621043"/>
              <a:gd name="connsiteX2" fmla="*/ 695554 w 709124"/>
              <a:gd name="connsiteY2" fmla="*/ 163800 h 621043"/>
              <a:gd name="connsiteX3" fmla="*/ 672694 w 709124"/>
              <a:gd name="connsiteY3" fmla="*/ 361920 h 621043"/>
              <a:gd name="connsiteX4" fmla="*/ 398374 w 709124"/>
              <a:gd name="connsiteY4" fmla="*/ 552420 h 621043"/>
              <a:gd name="connsiteX5" fmla="*/ 9754 w 709124"/>
              <a:gd name="connsiteY5" fmla="*/ 621000 h 621043"/>
              <a:gd name="connsiteX6" fmla="*/ 116434 w 709124"/>
              <a:gd name="connsiteY6" fmla="*/ 544800 h 621043"/>
              <a:gd name="connsiteX7" fmla="*/ 108814 w 709124"/>
              <a:gd name="connsiteY7" fmla="*/ 354300 h 621043"/>
              <a:gd name="connsiteX8" fmla="*/ 245974 w 709124"/>
              <a:gd name="connsiteY8" fmla="*/ 293340 h 621043"/>
              <a:gd name="connsiteX9" fmla="*/ 375514 w 709124"/>
              <a:gd name="connsiteY9" fmla="*/ 308580 h 621043"/>
              <a:gd name="connsiteX10" fmla="*/ 421234 w 709124"/>
              <a:gd name="connsiteY10" fmla="*/ 133320 h 621043"/>
              <a:gd name="connsiteX11" fmla="*/ 497434 w 709124"/>
              <a:gd name="connsiteY11" fmla="*/ 57120 h 6210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709124" h="621043">
                <a:moveTo>
                  <a:pt x="497434" y="57120"/>
                </a:moveTo>
                <a:cubicBezTo>
                  <a:pt x="522834" y="35530"/>
                  <a:pt x="540614" y="-14000"/>
                  <a:pt x="573634" y="3780"/>
                </a:cubicBezTo>
                <a:cubicBezTo>
                  <a:pt x="606654" y="21560"/>
                  <a:pt x="679044" y="104110"/>
                  <a:pt x="695554" y="163800"/>
                </a:cubicBezTo>
                <a:cubicBezTo>
                  <a:pt x="712064" y="223490"/>
                  <a:pt x="722224" y="297150"/>
                  <a:pt x="672694" y="361920"/>
                </a:cubicBezTo>
                <a:cubicBezTo>
                  <a:pt x="623164" y="426690"/>
                  <a:pt x="508864" y="509240"/>
                  <a:pt x="398374" y="552420"/>
                </a:cubicBezTo>
                <a:cubicBezTo>
                  <a:pt x="287884" y="595600"/>
                  <a:pt x="56744" y="622270"/>
                  <a:pt x="9754" y="621000"/>
                </a:cubicBezTo>
                <a:cubicBezTo>
                  <a:pt x="-37236" y="619730"/>
                  <a:pt x="99924" y="589250"/>
                  <a:pt x="116434" y="544800"/>
                </a:cubicBezTo>
                <a:cubicBezTo>
                  <a:pt x="132944" y="500350"/>
                  <a:pt x="87224" y="396210"/>
                  <a:pt x="108814" y="354300"/>
                </a:cubicBezTo>
                <a:cubicBezTo>
                  <a:pt x="130404" y="312390"/>
                  <a:pt x="201524" y="300960"/>
                  <a:pt x="245974" y="293340"/>
                </a:cubicBezTo>
                <a:cubicBezTo>
                  <a:pt x="290424" y="285720"/>
                  <a:pt x="346304" y="335250"/>
                  <a:pt x="375514" y="308580"/>
                </a:cubicBezTo>
                <a:cubicBezTo>
                  <a:pt x="404724" y="281910"/>
                  <a:pt x="400914" y="176500"/>
                  <a:pt x="421234" y="133320"/>
                </a:cubicBezTo>
                <a:cubicBezTo>
                  <a:pt x="441554" y="90140"/>
                  <a:pt x="472034" y="78710"/>
                  <a:pt x="497434" y="57120"/>
                </a:cubicBezTo>
                <a:close/>
              </a:path>
            </a:pathLst>
          </a:custGeom>
          <a:solidFill>
            <a:schemeClr val="accent6">
              <a:lumMod val="40000"/>
              <a:lumOff val="60000"/>
              <a:alpha val="53000"/>
            </a:schemeClr>
          </a:solidFill>
          <a:ln>
            <a:solidFill>
              <a:schemeClr val="accent6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68" name="Forme libre : forme 67">
            <a:extLst>
              <a:ext uri="{FF2B5EF4-FFF2-40B4-BE49-F238E27FC236}">
                <a16:creationId xmlns:a16="http://schemas.microsoft.com/office/drawing/2014/main" id="{772B2111-D9E8-43E3-8A8B-3CCC6A9310D0}"/>
              </a:ext>
            </a:extLst>
          </p:cNvPr>
          <p:cNvSpPr/>
          <p:nvPr/>
        </p:nvSpPr>
        <p:spPr>
          <a:xfrm>
            <a:off x="9296060" y="714375"/>
            <a:ext cx="819490" cy="1819275"/>
          </a:xfrm>
          <a:custGeom>
            <a:avLst/>
            <a:gdLst>
              <a:gd name="connsiteX0" fmla="*/ 340 w 819490"/>
              <a:gd name="connsiteY0" fmla="*/ 1819275 h 1819275"/>
              <a:gd name="connsiteX1" fmla="*/ 133690 w 819490"/>
              <a:gd name="connsiteY1" fmla="*/ 438150 h 1819275"/>
              <a:gd name="connsiteX2" fmla="*/ 819490 w 819490"/>
              <a:gd name="connsiteY2" fmla="*/ 0 h 1819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19490" h="1819275">
                <a:moveTo>
                  <a:pt x="340" y="1819275"/>
                </a:moveTo>
                <a:cubicBezTo>
                  <a:pt x="-1248" y="1280318"/>
                  <a:pt x="-2835" y="741362"/>
                  <a:pt x="133690" y="438150"/>
                </a:cubicBezTo>
                <a:cubicBezTo>
                  <a:pt x="270215" y="134938"/>
                  <a:pt x="544852" y="67469"/>
                  <a:pt x="819490" y="0"/>
                </a:cubicBezTo>
              </a:path>
            </a:pathLst>
          </a:custGeom>
          <a:noFill/>
          <a:ln w="19050">
            <a:solidFill>
              <a:schemeClr val="accent6">
                <a:lumMod val="75000"/>
              </a:schemeClr>
            </a:solidFill>
            <a:tailEnd type="arrow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98" name="Forme libre : forme 97">
            <a:extLst>
              <a:ext uri="{FF2B5EF4-FFF2-40B4-BE49-F238E27FC236}">
                <a16:creationId xmlns:a16="http://schemas.microsoft.com/office/drawing/2014/main" id="{203FE130-3CAE-468C-93D3-598F7C8AC7CF}"/>
              </a:ext>
            </a:extLst>
          </p:cNvPr>
          <p:cNvSpPr/>
          <p:nvPr/>
        </p:nvSpPr>
        <p:spPr>
          <a:xfrm>
            <a:off x="7112630" y="1733126"/>
            <a:ext cx="651125" cy="606663"/>
          </a:xfrm>
          <a:custGeom>
            <a:avLst/>
            <a:gdLst>
              <a:gd name="connsiteX0" fmla="*/ 149230 w 651125"/>
              <a:gd name="connsiteY0" fmla="*/ 179494 h 606663"/>
              <a:gd name="connsiteX1" fmla="*/ 194950 w 651125"/>
              <a:gd name="connsiteY1" fmla="*/ 65194 h 606663"/>
              <a:gd name="connsiteX2" fmla="*/ 438790 w 651125"/>
              <a:gd name="connsiteY2" fmla="*/ 11854 h 606663"/>
              <a:gd name="connsiteX3" fmla="*/ 469270 w 651125"/>
              <a:gd name="connsiteY3" fmla="*/ 293794 h 606663"/>
              <a:gd name="connsiteX4" fmla="*/ 583570 w 651125"/>
              <a:gd name="connsiteY4" fmla="*/ 339514 h 606663"/>
              <a:gd name="connsiteX5" fmla="*/ 629290 w 651125"/>
              <a:gd name="connsiteY5" fmla="*/ 453814 h 606663"/>
              <a:gd name="connsiteX6" fmla="*/ 225430 w 651125"/>
              <a:gd name="connsiteY6" fmla="*/ 606214 h 606663"/>
              <a:gd name="connsiteX7" fmla="*/ 164470 w 651125"/>
              <a:gd name="connsiteY7" fmla="*/ 499534 h 606663"/>
              <a:gd name="connsiteX8" fmla="*/ 42550 w 651125"/>
              <a:gd name="connsiteY8" fmla="*/ 469054 h 606663"/>
              <a:gd name="connsiteX9" fmla="*/ 4450 w 651125"/>
              <a:gd name="connsiteY9" fmla="*/ 248074 h 606663"/>
              <a:gd name="connsiteX10" fmla="*/ 149230 w 651125"/>
              <a:gd name="connsiteY10" fmla="*/ 179494 h 606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651125" h="606663">
                <a:moveTo>
                  <a:pt x="149230" y="179494"/>
                </a:moveTo>
                <a:cubicBezTo>
                  <a:pt x="180980" y="149014"/>
                  <a:pt x="146690" y="93134"/>
                  <a:pt x="194950" y="65194"/>
                </a:cubicBezTo>
                <a:cubicBezTo>
                  <a:pt x="243210" y="37254"/>
                  <a:pt x="393070" y="-26246"/>
                  <a:pt x="438790" y="11854"/>
                </a:cubicBezTo>
                <a:cubicBezTo>
                  <a:pt x="484510" y="49954"/>
                  <a:pt x="445140" y="239184"/>
                  <a:pt x="469270" y="293794"/>
                </a:cubicBezTo>
                <a:cubicBezTo>
                  <a:pt x="493400" y="348404"/>
                  <a:pt x="556900" y="312844"/>
                  <a:pt x="583570" y="339514"/>
                </a:cubicBezTo>
                <a:cubicBezTo>
                  <a:pt x="610240" y="366184"/>
                  <a:pt x="688980" y="409364"/>
                  <a:pt x="629290" y="453814"/>
                </a:cubicBezTo>
                <a:cubicBezTo>
                  <a:pt x="569600" y="498264"/>
                  <a:pt x="302900" y="598594"/>
                  <a:pt x="225430" y="606214"/>
                </a:cubicBezTo>
                <a:cubicBezTo>
                  <a:pt x="147960" y="613834"/>
                  <a:pt x="194950" y="522394"/>
                  <a:pt x="164470" y="499534"/>
                </a:cubicBezTo>
                <a:cubicBezTo>
                  <a:pt x="133990" y="476674"/>
                  <a:pt x="69220" y="510964"/>
                  <a:pt x="42550" y="469054"/>
                </a:cubicBezTo>
                <a:cubicBezTo>
                  <a:pt x="15880" y="427144"/>
                  <a:pt x="-10790" y="295064"/>
                  <a:pt x="4450" y="248074"/>
                </a:cubicBezTo>
                <a:cubicBezTo>
                  <a:pt x="19690" y="201084"/>
                  <a:pt x="117480" y="209974"/>
                  <a:pt x="149230" y="179494"/>
                </a:cubicBezTo>
                <a:close/>
              </a:path>
            </a:pathLst>
          </a:custGeom>
          <a:solidFill>
            <a:schemeClr val="accent6">
              <a:lumMod val="40000"/>
              <a:lumOff val="60000"/>
              <a:alpha val="53000"/>
            </a:schemeClr>
          </a:solidFill>
          <a:ln>
            <a:solidFill>
              <a:schemeClr val="accent6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65" name="Forme libre : forme 64">
            <a:extLst>
              <a:ext uri="{FF2B5EF4-FFF2-40B4-BE49-F238E27FC236}">
                <a16:creationId xmlns:a16="http://schemas.microsoft.com/office/drawing/2014/main" id="{095B7522-6948-4F30-A828-AEB6F6FEC8AF}"/>
              </a:ext>
            </a:extLst>
          </p:cNvPr>
          <p:cNvSpPr/>
          <p:nvPr/>
        </p:nvSpPr>
        <p:spPr>
          <a:xfrm>
            <a:off x="7416158" y="619125"/>
            <a:ext cx="1118242" cy="1400175"/>
          </a:xfrm>
          <a:custGeom>
            <a:avLst/>
            <a:gdLst>
              <a:gd name="connsiteX0" fmla="*/ 45011 w 587936"/>
              <a:gd name="connsiteY0" fmla="*/ 1190625 h 1190625"/>
              <a:gd name="connsiteX1" fmla="*/ 54536 w 587936"/>
              <a:gd name="connsiteY1" fmla="*/ 352425 h 1190625"/>
              <a:gd name="connsiteX2" fmla="*/ 587936 w 587936"/>
              <a:gd name="connsiteY2" fmla="*/ 0 h 1190625"/>
              <a:gd name="connsiteX0" fmla="*/ 45011 w 1159436"/>
              <a:gd name="connsiteY0" fmla="*/ 1400175 h 1400175"/>
              <a:gd name="connsiteX1" fmla="*/ 54536 w 1159436"/>
              <a:gd name="connsiteY1" fmla="*/ 561975 h 1400175"/>
              <a:gd name="connsiteX2" fmla="*/ 1159436 w 1159436"/>
              <a:gd name="connsiteY2" fmla="*/ 0 h 1400175"/>
              <a:gd name="connsiteX0" fmla="*/ 3817 w 1118242"/>
              <a:gd name="connsiteY0" fmla="*/ 1400175 h 1400175"/>
              <a:gd name="connsiteX1" fmla="*/ 346717 w 1118242"/>
              <a:gd name="connsiteY1" fmla="*/ 552450 h 1400175"/>
              <a:gd name="connsiteX2" fmla="*/ 1118242 w 1118242"/>
              <a:gd name="connsiteY2" fmla="*/ 0 h 1400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18242" h="1400175">
                <a:moveTo>
                  <a:pt x="3817" y="1400175"/>
                </a:moveTo>
                <a:cubicBezTo>
                  <a:pt x="-36664" y="1080293"/>
                  <a:pt x="256230" y="750887"/>
                  <a:pt x="346717" y="552450"/>
                </a:cubicBezTo>
                <a:cubicBezTo>
                  <a:pt x="437204" y="354013"/>
                  <a:pt x="896785" y="76994"/>
                  <a:pt x="1118242" y="0"/>
                </a:cubicBezTo>
              </a:path>
            </a:pathLst>
          </a:custGeom>
          <a:noFill/>
          <a:ln w="19050">
            <a:solidFill>
              <a:schemeClr val="accent6">
                <a:lumMod val="75000"/>
              </a:schemeClr>
            </a:solidFill>
            <a:tailEnd type="arrow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99" name="Forme libre : forme 98">
            <a:extLst>
              <a:ext uri="{FF2B5EF4-FFF2-40B4-BE49-F238E27FC236}">
                <a16:creationId xmlns:a16="http://schemas.microsoft.com/office/drawing/2014/main" id="{FF9477F3-CEB4-40DB-8E3F-518D8DE1BF77}"/>
              </a:ext>
            </a:extLst>
          </p:cNvPr>
          <p:cNvSpPr/>
          <p:nvPr/>
        </p:nvSpPr>
        <p:spPr>
          <a:xfrm>
            <a:off x="7398218" y="5300334"/>
            <a:ext cx="1944129" cy="1169944"/>
          </a:xfrm>
          <a:custGeom>
            <a:avLst/>
            <a:gdLst>
              <a:gd name="connsiteX0" fmla="*/ 842095 w 1935793"/>
              <a:gd name="connsiteY0" fmla="*/ 5442 h 1125709"/>
              <a:gd name="connsiteX1" fmla="*/ 1038945 w 1935793"/>
              <a:gd name="connsiteY1" fmla="*/ 227692 h 1125709"/>
              <a:gd name="connsiteX2" fmla="*/ 1083395 w 1935793"/>
              <a:gd name="connsiteY2" fmla="*/ 329292 h 1125709"/>
              <a:gd name="connsiteX3" fmla="*/ 1251670 w 1935793"/>
              <a:gd name="connsiteY3" fmla="*/ 294367 h 1125709"/>
              <a:gd name="connsiteX4" fmla="*/ 1489795 w 1935793"/>
              <a:gd name="connsiteY4" fmla="*/ 370567 h 1125709"/>
              <a:gd name="connsiteX5" fmla="*/ 1546945 w 1935793"/>
              <a:gd name="connsiteY5" fmla="*/ 430892 h 1125709"/>
              <a:gd name="connsiteX6" fmla="*/ 1562820 w 1935793"/>
              <a:gd name="connsiteY6" fmla="*/ 542017 h 1125709"/>
              <a:gd name="connsiteX7" fmla="*/ 1651720 w 1935793"/>
              <a:gd name="connsiteY7" fmla="*/ 580117 h 1125709"/>
              <a:gd name="connsiteX8" fmla="*/ 1610445 w 1935793"/>
              <a:gd name="connsiteY8" fmla="*/ 688067 h 1125709"/>
              <a:gd name="connsiteX9" fmla="*/ 1759670 w 1935793"/>
              <a:gd name="connsiteY9" fmla="*/ 767442 h 1125709"/>
              <a:gd name="connsiteX10" fmla="*/ 1870795 w 1935793"/>
              <a:gd name="connsiteY10" fmla="*/ 808717 h 1125709"/>
              <a:gd name="connsiteX11" fmla="*/ 1934295 w 1935793"/>
              <a:gd name="connsiteY11" fmla="*/ 834117 h 1125709"/>
              <a:gd name="connsiteX12" fmla="*/ 1899370 w 1935793"/>
              <a:gd name="connsiteY12" fmla="*/ 948417 h 1125709"/>
              <a:gd name="connsiteX13" fmla="*/ 1727920 w 1935793"/>
              <a:gd name="connsiteY13" fmla="*/ 970642 h 1125709"/>
              <a:gd name="connsiteX14" fmla="*/ 1432645 w 1935793"/>
              <a:gd name="connsiteY14" fmla="*/ 1011917 h 1125709"/>
              <a:gd name="connsiteX15" fmla="*/ 1216745 w 1935793"/>
              <a:gd name="connsiteY15" fmla="*/ 1046842 h 1125709"/>
              <a:gd name="connsiteX16" fmla="*/ 1057995 w 1935793"/>
              <a:gd name="connsiteY16" fmla="*/ 1091292 h 1125709"/>
              <a:gd name="connsiteX17" fmla="*/ 873845 w 1935793"/>
              <a:gd name="connsiteY17" fmla="*/ 1103992 h 1125709"/>
              <a:gd name="connsiteX18" fmla="*/ 753195 w 1935793"/>
              <a:gd name="connsiteY18" fmla="*/ 783317 h 1125709"/>
              <a:gd name="connsiteX19" fmla="*/ 584920 w 1935793"/>
              <a:gd name="connsiteY19" fmla="*/ 564242 h 1125709"/>
              <a:gd name="connsiteX20" fmla="*/ 365845 w 1935793"/>
              <a:gd name="connsiteY20" fmla="*/ 408667 h 1125709"/>
              <a:gd name="connsiteX21" fmla="*/ 35645 w 1935793"/>
              <a:gd name="connsiteY21" fmla="*/ 288017 h 1125709"/>
              <a:gd name="connsiteX22" fmla="*/ 19770 w 1935793"/>
              <a:gd name="connsiteY22" fmla="*/ 211817 h 1125709"/>
              <a:gd name="connsiteX23" fmla="*/ 130895 w 1935793"/>
              <a:gd name="connsiteY23" fmla="*/ 34017 h 1125709"/>
              <a:gd name="connsiteX24" fmla="*/ 305520 w 1935793"/>
              <a:gd name="connsiteY24" fmla="*/ 56242 h 1125709"/>
              <a:gd name="connsiteX25" fmla="*/ 422995 w 1935793"/>
              <a:gd name="connsiteY25" fmla="*/ 87992 h 1125709"/>
              <a:gd name="connsiteX26" fmla="*/ 537295 w 1935793"/>
              <a:gd name="connsiteY26" fmla="*/ 2267 h 1125709"/>
              <a:gd name="connsiteX27" fmla="*/ 518245 w 1935793"/>
              <a:gd name="connsiteY27" fmla="*/ 195942 h 1125709"/>
              <a:gd name="connsiteX28" fmla="*/ 645245 w 1935793"/>
              <a:gd name="connsiteY28" fmla="*/ 338817 h 1125709"/>
              <a:gd name="connsiteX29" fmla="*/ 578570 w 1935793"/>
              <a:gd name="connsiteY29" fmla="*/ 459467 h 1125709"/>
              <a:gd name="connsiteX30" fmla="*/ 753195 w 1935793"/>
              <a:gd name="connsiteY30" fmla="*/ 510267 h 1125709"/>
              <a:gd name="connsiteX31" fmla="*/ 807170 w 1935793"/>
              <a:gd name="connsiteY31" fmla="*/ 462642 h 1125709"/>
              <a:gd name="connsiteX32" fmla="*/ 918295 w 1935793"/>
              <a:gd name="connsiteY32" fmla="*/ 348342 h 1125709"/>
              <a:gd name="connsiteX33" fmla="*/ 950045 w 1935793"/>
              <a:gd name="connsiteY33" fmla="*/ 281667 h 1125709"/>
              <a:gd name="connsiteX34" fmla="*/ 886545 w 1935793"/>
              <a:gd name="connsiteY34" fmla="*/ 214992 h 1125709"/>
              <a:gd name="connsiteX35" fmla="*/ 892895 w 1935793"/>
              <a:gd name="connsiteY35" fmla="*/ 154667 h 1125709"/>
              <a:gd name="connsiteX36" fmla="*/ 803995 w 1935793"/>
              <a:gd name="connsiteY36" fmla="*/ 78467 h 1125709"/>
              <a:gd name="connsiteX37" fmla="*/ 842095 w 1935793"/>
              <a:gd name="connsiteY37" fmla="*/ 5442 h 1125709"/>
              <a:gd name="connsiteX0" fmla="*/ 842095 w 1935793"/>
              <a:gd name="connsiteY0" fmla="*/ 5442 h 1125709"/>
              <a:gd name="connsiteX1" fmla="*/ 1038945 w 1935793"/>
              <a:gd name="connsiteY1" fmla="*/ 227692 h 1125709"/>
              <a:gd name="connsiteX2" fmla="*/ 1083395 w 1935793"/>
              <a:gd name="connsiteY2" fmla="*/ 329292 h 1125709"/>
              <a:gd name="connsiteX3" fmla="*/ 1199282 w 1935793"/>
              <a:gd name="connsiteY3" fmla="*/ 301511 h 1125709"/>
              <a:gd name="connsiteX4" fmla="*/ 1489795 w 1935793"/>
              <a:gd name="connsiteY4" fmla="*/ 370567 h 1125709"/>
              <a:gd name="connsiteX5" fmla="*/ 1546945 w 1935793"/>
              <a:gd name="connsiteY5" fmla="*/ 430892 h 1125709"/>
              <a:gd name="connsiteX6" fmla="*/ 1562820 w 1935793"/>
              <a:gd name="connsiteY6" fmla="*/ 542017 h 1125709"/>
              <a:gd name="connsiteX7" fmla="*/ 1651720 w 1935793"/>
              <a:gd name="connsiteY7" fmla="*/ 580117 h 1125709"/>
              <a:gd name="connsiteX8" fmla="*/ 1610445 w 1935793"/>
              <a:gd name="connsiteY8" fmla="*/ 688067 h 1125709"/>
              <a:gd name="connsiteX9" fmla="*/ 1759670 w 1935793"/>
              <a:gd name="connsiteY9" fmla="*/ 767442 h 1125709"/>
              <a:gd name="connsiteX10" fmla="*/ 1870795 w 1935793"/>
              <a:gd name="connsiteY10" fmla="*/ 808717 h 1125709"/>
              <a:gd name="connsiteX11" fmla="*/ 1934295 w 1935793"/>
              <a:gd name="connsiteY11" fmla="*/ 834117 h 1125709"/>
              <a:gd name="connsiteX12" fmla="*/ 1899370 w 1935793"/>
              <a:gd name="connsiteY12" fmla="*/ 948417 h 1125709"/>
              <a:gd name="connsiteX13" fmla="*/ 1727920 w 1935793"/>
              <a:gd name="connsiteY13" fmla="*/ 970642 h 1125709"/>
              <a:gd name="connsiteX14" fmla="*/ 1432645 w 1935793"/>
              <a:gd name="connsiteY14" fmla="*/ 1011917 h 1125709"/>
              <a:gd name="connsiteX15" fmla="*/ 1216745 w 1935793"/>
              <a:gd name="connsiteY15" fmla="*/ 1046842 h 1125709"/>
              <a:gd name="connsiteX16" fmla="*/ 1057995 w 1935793"/>
              <a:gd name="connsiteY16" fmla="*/ 1091292 h 1125709"/>
              <a:gd name="connsiteX17" fmla="*/ 873845 w 1935793"/>
              <a:gd name="connsiteY17" fmla="*/ 1103992 h 1125709"/>
              <a:gd name="connsiteX18" fmla="*/ 753195 w 1935793"/>
              <a:gd name="connsiteY18" fmla="*/ 783317 h 1125709"/>
              <a:gd name="connsiteX19" fmla="*/ 584920 w 1935793"/>
              <a:gd name="connsiteY19" fmla="*/ 564242 h 1125709"/>
              <a:gd name="connsiteX20" fmla="*/ 365845 w 1935793"/>
              <a:gd name="connsiteY20" fmla="*/ 408667 h 1125709"/>
              <a:gd name="connsiteX21" fmla="*/ 35645 w 1935793"/>
              <a:gd name="connsiteY21" fmla="*/ 288017 h 1125709"/>
              <a:gd name="connsiteX22" fmla="*/ 19770 w 1935793"/>
              <a:gd name="connsiteY22" fmla="*/ 211817 h 1125709"/>
              <a:gd name="connsiteX23" fmla="*/ 130895 w 1935793"/>
              <a:gd name="connsiteY23" fmla="*/ 34017 h 1125709"/>
              <a:gd name="connsiteX24" fmla="*/ 305520 w 1935793"/>
              <a:gd name="connsiteY24" fmla="*/ 56242 h 1125709"/>
              <a:gd name="connsiteX25" fmla="*/ 422995 w 1935793"/>
              <a:gd name="connsiteY25" fmla="*/ 87992 h 1125709"/>
              <a:gd name="connsiteX26" fmla="*/ 537295 w 1935793"/>
              <a:gd name="connsiteY26" fmla="*/ 2267 h 1125709"/>
              <a:gd name="connsiteX27" fmla="*/ 518245 w 1935793"/>
              <a:gd name="connsiteY27" fmla="*/ 195942 h 1125709"/>
              <a:gd name="connsiteX28" fmla="*/ 645245 w 1935793"/>
              <a:gd name="connsiteY28" fmla="*/ 338817 h 1125709"/>
              <a:gd name="connsiteX29" fmla="*/ 578570 w 1935793"/>
              <a:gd name="connsiteY29" fmla="*/ 459467 h 1125709"/>
              <a:gd name="connsiteX30" fmla="*/ 753195 w 1935793"/>
              <a:gd name="connsiteY30" fmla="*/ 510267 h 1125709"/>
              <a:gd name="connsiteX31" fmla="*/ 807170 w 1935793"/>
              <a:gd name="connsiteY31" fmla="*/ 462642 h 1125709"/>
              <a:gd name="connsiteX32" fmla="*/ 918295 w 1935793"/>
              <a:gd name="connsiteY32" fmla="*/ 348342 h 1125709"/>
              <a:gd name="connsiteX33" fmla="*/ 950045 w 1935793"/>
              <a:gd name="connsiteY33" fmla="*/ 281667 h 1125709"/>
              <a:gd name="connsiteX34" fmla="*/ 886545 w 1935793"/>
              <a:gd name="connsiteY34" fmla="*/ 214992 h 1125709"/>
              <a:gd name="connsiteX35" fmla="*/ 892895 w 1935793"/>
              <a:gd name="connsiteY35" fmla="*/ 154667 h 1125709"/>
              <a:gd name="connsiteX36" fmla="*/ 803995 w 1935793"/>
              <a:gd name="connsiteY36" fmla="*/ 78467 h 1125709"/>
              <a:gd name="connsiteX37" fmla="*/ 842095 w 1935793"/>
              <a:gd name="connsiteY37" fmla="*/ 5442 h 1125709"/>
              <a:gd name="connsiteX0" fmla="*/ 856382 w 1935793"/>
              <a:gd name="connsiteY0" fmla="*/ 5442 h 1125709"/>
              <a:gd name="connsiteX1" fmla="*/ 1038945 w 1935793"/>
              <a:gd name="connsiteY1" fmla="*/ 227692 h 1125709"/>
              <a:gd name="connsiteX2" fmla="*/ 1083395 w 1935793"/>
              <a:gd name="connsiteY2" fmla="*/ 329292 h 1125709"/>
              <a:gd name="connsiteX3" fmla="*/ 1199282 w 1935793"/>
              <a:gd name="connsiteY3" fmla="*/ 301511 h 1125709"/>
              <a:gd name="connsiteX4" fmla="*/ 1489795 w 1935793"/>
              <a:gd name="connsiteY4" fmla="*/ 370567 h 1125709"/>
              <a:gd name="connsiteX5" fmla="*/ 1546945 w 1935793"/>
              <a:gd name="connsiteY5" fmla="*/ 430892 h 1125709"/>
              <a:gd name="connsiteX6" fmla="*/ 1562820 w 1935793"/>
              <a:gd name="connsiteY6" fmla="*/ 542017 h 1125709"/>
              <a:gd name="connsiteX7" fmla="*/ 1651720 w 1935793"/>
              <a:gd name="connsiteY7" fmla="*/ 580117 h 1125709"/>
              <a:gd name="connsiteX8" fmla="*/ 1610445 w 1935793"/>
              <a:gd name="connsiteY8" fmla="*/ 688067 h 1125709"/>
              <a:gd name="connsiteX9" fmla="*/ 1759670 w 1935793"/>
              <a:gd name="connsiteY9" fmla="*/ 767442 h 1125709"/>
              <a:gd name="connsiteX10" fmla="*/ 1870795 w 1935793"/>
              <a:gd name="connsiteY10" fmla="*/ 808717 h 1125709"/>
              <a:gd name="connsiteX11" fmla="*/ 1934295 w 1935793"/>
              <a:gd name="connsiteY11" fmla="*/ 834117 h 1125709"/>
              <a:gd name="connsiteX12" fmla="*/ 1899370 w 1935793"/>
              <a:gd name="connsiteY12" fmla="*/ 948417 h 1125709"/>
              <a:gd name="connsiteX13" fmla="*/ 1727920 w 1935793"/>
              <a:gd name="connsiteY13" fmla="*/ 970642 h 1125709"/>
              <a:gd name="connsiteX14" fmla="*/ 1432645 w 1935793"/>
              <a:gd name="connsiteY14" fmla="*/ 1011917 h 1125709"/>
              <a:gd name="connsiteX15" fmla="*/ 1216745 w 1935793"/>
              <a:gd name="connsiteY15" fmla="*/ 1046842 h 1125709"/>
              <a:gd name="connsiteX16" fmla="*/ 1057995 w 1935793"/>
              <a:gd name="connsiteY16" fmla="*/ 1091292 h 1125709"/>
              <a:gd name="connsiteX17" fmla="*/ 873845 w 1935793"/>
              <a:gd name="connsiteY17" fmla="*/ 1103992 h 1125709"/>
              <a:gd name="connsiteX18" fmla="*/ 753195 w 1935793"/>
              <a:gd name="connsiteY18" fmla="*/ 783317 h 1125709"/>
              <a:gd name="connsiteX19" fmla="*/ 584920 w 1935793"/>
              <a:gd name="connsiteY19" fmla="*/ 564242 h 1125709"/>
              <a:gd name="connsiteX20" fmla="*/ 365845 w 1935793"/>
              <a:gd name="connsiteY20" fmla="*/ 408667 h 1125709"/>
              <a:gd name="connsiteX21" fmla="*/ 35645 w 1935793"/>
              <a:gd name="connsiteY21" fmla="*/ 288017 h 1125709"/>
              <a:gd name="connsiteX22" fmla="*/ 19770 w 1935793"/>
              <a:gd name="connsiteY22" fmla="*/ 211817 h 1125709"/>
              <a:gd name="connsiteX23" fmla="*/ 130895 w 1935793"/>
              <a:gd name="connsiteY23" fmla="*/ 34017 h 1125709"/>
              <a:gd name="connsiteX24" fmla="*/ 305520 w 1935793"/>
              <a:gd name="connsiteY24" fmla="*/ 56242 h 1125709"/>
              <a:gd name="connsiteX25" fmla="*/ 422995 w 1935793"/>
              <a:gd name="connsiteY25" fmla="*/ 87992 h 1125709"/>
              <a:gd name="connsiteX26" fmla="*/ 537295 w 1935793"/>
              <a:gd name="connsiteY26" fmla="*/ 2267 h 1125709"/>
              <a:gd name="connsiteX27" fmla="*/ 518245 w 1935793"/>
              <a:gd name="connsiteY27" fmla="*/ 195942 h 1125709"/>
              <a:gd name="connsiteX28" fmla="*/ 645245 w 1935793"/>
              <a:gd name="connsiteY28" fmla="*/ 338817 h 1125709"/>
              <a:gd name="connsiteX29" fmla="*/ 578570 w 1935793"/>
              <a:gd name="connsiteY29" fmla="*/ 459467 h 1125709"/>
              <a:gd name="connsiteX30" fmla="*/ 753195 w 1935793"/>
              <a:gd name="connsiteY30" fmla="*/ 510267 h 1125709"/>
              <a:gd name="connsiteX31" fmla="*/ 807170 w 1935793"/>
              <a:gd name="connsiteY31" fmla="*/ 462642 h 1125709"/>
              <a:gd name="connsiteX32" fmla="*/ 918295 w 1935793"/>
              <a:gd name="connsiteY32" fmla="*/ 348342 h 1125709"/>
              <a:gd name="connsiteX33" fmla="*/ 950045 w 1935793"/>
              <a:gd name="connsiteY33" fmla="*/ 281667 h 1125709"/>
              <a:gd name="connsiteX34" fmla="*/ 886545 w 1935793"/>
              <a:gd name="connsiteY34" fmla="*/ 214992 h 1125709"/>
              <a:gd name="connsiteX35" fmla="*/ 892895 w 1935793"/>
              <a:gd name="connsiteY35" fmla="*/ 154667 h 1125709"/>
              <a:gd name="connsiteX36" fmla="*/ 803995 w 1935793"/>
              <a:gd name="connsiteY36" fmla="*/ 78467 h 1125709"/>
              <a:gd name="connsiteX37" fmla="*/ 856382 w 1935793"/>
              <a:gd name="connsiteY37" fmla="*/ 5442 h 1125709"/>
              <a:gd name="connsiteX0" fmla="*/ 856382 w 1935793"/>
              <a:gd name="connsiteY0" fmla="*/ 6211 h 1126478"/>
              <a:gd name="connsiteX1" fmla="*/ 1038945 w 1935793"/>
              <a:gd name="connsiteY1" fmla="*/ 228461 h 1126478"/>
              <a:gd name="connsiteX2" fmla="*/ 1083395 w 1935793"/>
              <a:gd name="connsiteY2" fmla="*/ 330061 h 1126478"/>
              <a:gd name="connsiteX3" fmla="*/ 1199282 w 1935793"/>
              <a:gd name="connsiteY3" fmla="*/ 302280 h 1126478"/>
              <a:gd name="connsiteX4" fmla="*/ 1489795 w 1935793"/>
              <a:gd name="connsiteY4" fmla="*/ 371336 h 1126478"/>
              <a:gd name="connsiteX5" fmla="*/ 1546945 w 1935793"/>
              <a:gd name="connsiteY5" fmla="*/ 431661 h 1126478"/>
              <a:gd name="connsiteX6" fmla="*/ 1562820 w 1935793"/>
              <a:gd name="connsiteY6" fmla="*/ 542786 h 1126478"/>
              <a:gd name="connsiteX7" fmla="*/ 1651720 w 1935793"/>
              <a:gd name="connsiteY7" fmla="*/ 580886 h 1126478"/>
              <a:gd name="connsiteX8" fmla="*/ 1610445 w 1935793"/>
              <a:gd name="connsiteY8" fmla="*/ 688836 h 1126478"/>
              <a:gd name="connsiteX9" fmla="*/ 1759670 w 1935793"/>
              <a:gd name="connsiteY9" fmla="*/ 768211 h 1126478"/>
              <a:gd name="connsiteX10" fmla="*/ 1870795 w 1935793"/>
              <a:gd name="connsiteY10" fmla="*/ 809486 h 1126478"/>
              <a:gd name="connsiteX11" fmla="*/ 1934295 w 1935793"/>
              <a:gd name="connsiteY11" fmla="*/ 834886 h 1126478"/>
              <a:gd name="connsiteX12" fmla="*/ 1899370 w 1935793"/>
              <a:gd name="connsiteY12" fmla="*/ 949186 h 1126478"/>
              <a:gd name="connsiteX13" fmla="*/ 1727920 w 1935793"/>
              <a:gd name="connsiteY13" fmla="*/ 971411 h 1126478"/>
              <a:gd name="connsiteX14" fmla="*/ 1432645 w 1935793"/>
              <a:gd name="connsiteY14" fmla="*/ 1012686 h 1126478"/>
              <a:gd name="connsiteX15" fmla="*/ 1216745 w 1935793"/>
              <a:gd name="connsiteY15" fmla="*/ 1047611 h 1126478"/>
              <a:gd name="connsiteX16" fmla="*/ 1057995 w 1935793"/>
              <a:gd name="connsiteY16" fmla="*/ 1092061 h 1126478"/>
              <a:gd name="connsiteX17" fmla="*/ 873845 w 1935793"/>
              <a:gd name="connsiteY17" fmla="*/ 1104761 h 1126478"/>
              <a:gd name="connsiteX18" fmla="*/ 753195 w 1935793"/>
              <a:gd name="connsiteY18" fmla="*/ 784086 h 1126478"/>
              <a:gd name="connsiteX19" fmla="*/ 584920 w 1935793"/>
              <a:gd name="connsiteY19" fmla="*/ 565011 h 1126478"/>
              <a:gd name="connsiteX20" fmla="*/ 365845 w 1935793"/>
              <a:gd name="connsiteY20" fmla="*/ 409436 h 1126478"/>
              <a:gd name="connsiteX21" fmla="*/ 35645 w 1935793"/>
              <a:gd name="connsiteY21" fmla="*/ 288786 h 1126478"/>
              <a:gd name="connsiteX22" fmla="*/ 19770 w 1935793"/>
              <a:gd name="connsiteY22" fmla="*/ 212586 h 1126478"/>
              <a:gd name="connsiteX23" fmla="*/ 130895 w 1935793"/>
              <a:gd name="connsiteY23" fmla="*/ 34786 h 1126478"/>
              <a:gd name="connsiteX24" fmla="*/ 305520 w 1935793"/>
              <a:gd name="connsiteY24" fmla="*/ 57011 h 1126478"/>
              <a:gd name="connsiteX25" fmla="*/ 422995 w 1935793"/>
              <a:gd name="connsiteY25" fmla="*/ 76855 h 1126478"/>
              <a:gd name="connsiteX26" fmla="*/ 537295 w 1935793"/>
              <a:gd name="connsiteY26" fmla="*/ 3036 h 1126478"/>
              <a:gd name="connsiteX27" fmla="*/ 518245 w 1935793"/>
              <a:gd name="connsiteY27" fmla="*/ 196711 h 1126478"/>
              <a:gd name="connsiteX28" fmla="*/ 645245 w 1935793"/>
              <a:gd name="connsiteY28" fmla="*/ 339586 h 1126478"/>
              <a:gd name="connsiteX29" fmla="*/ 578570 w 1935793"/>
              <a:gd name="connsiteY29" fmla="*/ 460236 h 1126478"/>
              <a:gd name="connsiteX30" fmla="*/ 753195 w 1935793"/>
              <a:gd name="connsiteY30" fmla="*/ 511036 h 1126478"/>
              <a:gd name="connsiteX31" fmla="*/ 807170 w 1935793"/>
              <a:gd name="connsiteY31" fmla="*/ 463411 h 1126478"/>
              <a:gd name="connsiteX32" fmla="*/ 918295 w 1935793"/>
              <a:gd name="connsiteY32" fmla="*/ 349111 h 1126478"/>
              <a:gd name="connsiteX33" fmla="*/ 950045 w 1935793"/>
              <a:gd name="connsiteY33" fmla="*/ 282436 h 1126478"/>
              <a:gd name="connsiteX34" fmla="*/ 886545 w 1935793"/>
              <a:gd name="connsiteY34" fmla="*/ 215761 h 1126478"/>
              <a:gd name="connsiteX35" fmla="*/ 892895 w 1935793"/>
              <a:gd name="connsiteY35" fmla="*/ 155436 h 1126478"/>
              <a:gd name="connsiteX36" fmla="*/ 803995 w 1935793"/>
              <a:gd name="connsiteY36" fmla="*/ 79236 h 1126478"/>
              <a:gd name="connsiteX37" fmla="*/ 856382 w 1935793"/>
              <a:gd name="connsiteY37" fmla="*/ 6211 h 1126478"/>
              <a:gd name="connsiteX0" fmla="*/ 856382 w 1935793"/>
              <a:gd name="connsiteY0" fmla="*/ 5092 h 1125359"/>
              <a:gd name="connsiteX1" fmla="*/ 1038945 w 1935793"/>
              <a:gd name="connsiteY1" fmla="*/ 227342 h 1125359"/>
              <a:gd name="connsiteX2" fmla="*/ 1083395 w 1935793"/>
              <a:gd name="connsiteY2" fmla="*/ 328942 h 1125359"/>
              <a:gd name="connsiteX3" fmla="*/ 1199282 w 1935793"/>
              <a:gd name="connsiteY3" fmla="*/ 301161 h 1125359"/>
              <a:gd name="connsiteX4" fmla="*/ 1489795 w 1935793"/>
              <a:gd name="connsiteY4" fmla="*/ 370217 h 1125359"/>
              <a:gd name="connsiteX5" fmla="*/ 1546945 w 1935793"/>
              <a:gd name="connsiteY5" fmla="*/ 430542 h 1125359"/>
              <a:gd name="connsiteX6" fmla="*/ 1562820 w 1935793"/>
              <a:gd name="connsiteY6" fmla="*/ 541667 h 1125359"/>
              <a:gd name="connsiteX7" fmla="*/ 1651720 w 1935793"/>
              <a:gd name="connsiteY7" fmla="*/ 579767 h 1125359"/>
              <a:gd name="connsiteX8" fmla="*/ 1610445 w 1935793"/>
              <a:gd name="connsiteY8" fmla="*/ 687717 h 1125359"/>
              <a:gd name="connsiteX9" fmla="*/ 1759670 w 1935793"/>
              <a:gd name="connsiteY9" fmla="*/ 767092 h 1125359"/>
              <a:gd name="connsiteX10" fmla="*/ 1870795 w 1935793"/>
              <a:gd name="connsiteY10" fmla="*/ 808367 h 1125359"/>
              <a:gd name="connsiteX11" fmla="*/ 1934295 w 1935793"/>
              <a:gd name="connsiteY11" fmla="*/ 833767 h 1125359"/>
              <a:gd name="connsiteX12" fmla="*/ 1899370 w 1935793"/>
              <a:gd name="connsiteY12" fmla="*/ 948067 h 1125359"/>
              <a:gd name="connsiteX13" fmla="*/ 1727920 w 1935793"/>
              <a:gd name="connsiteY13" fmla="*/ 970292 h 1125359"/>
              <a:gd name="connsiteX14" fmla="*/ 1432645 w 1935793"/>
              <a:gd name="connsiteY14" fmla="*/ 1011567 h 1125359"/>
              <a:gd name="connsiteX15" fmla="*/ 1216745 w 1935793"/>
              <a:gd name="connsiteY15" fmla="*/ 1046492 h 1125359"/>
              <a:gd name="connsiteX16" fmla="*/ 1057995 w 1935793"/>
              <a:gd name="connsiteY16" fmla="*/ 1090942 h 1125359"/>
              <a:gd name="connsiteX17" fmla="*/ 873845 w 1935793"/>
              <a:gd name="connsiteY17" fmla="*/ 1103642 h 1125359"/>
              <a:gd name="connsiteX18" fmla="*/ 753195 w 1935793"/>
              <a:gd name="connsiteY18" fmla="*/ 782967 h 1125359"/>
              <a:gd name="connsiteX19" fmla="*/ 584920 w 1935793"/>
              <a:gd name="connsiteY19" fmla="*/ 563892 h 1125359"/>
              <a:gd name="connsiteX20" fmla="*/ 365845 w 1935793"/>
              <a:gd name="connsiteY20" fmla="*/ 408317 h 1125359"/>
              <a:gd name="connsiteX21" fmla="*/ 35645 w 1935793"/>
              <a:gd name="connsiteY21" fmla="*/ 287667 h 1125359"/>
              <a:gd name="connsiteX22" fmla="*/ 19770 w 1935793"/>
              <a:gd name="connsiteY22" fmla="*/ 211467 h 1125359"/>
              <a:gd name="connsiteX23" fmla="*/ 130895 w 1935793"/>
              <a:gd name="connsiteY23" fmla="*/ 33667 h 1125359"/>
              <a:gd name="connsiteX24" fmla="*/ 305520 w 1935793"/>
              <a:gd name="connsiteY24" fmla="*/ 55892 h 1125359"/>
              <a:gd name="connsiteX25" fmla="*/ 422995 w 1935793"/>
              <a:gd name="connsiteY25" fmla="*/ 75736 h 1125359"/>
              <a:gd name="connsiteX26" fmla="*/ 539677 w 1935793"/>
              <a:gd name="connsiteY26" fmla="*/ 16205 h 1125359"/>
              <a:gd name="connsiteX27" fmla="*/ 518245 w 1935793"/>
              <a:gd name="connsiteY27" fmla="*/ 195592 h 1125359"/>
              <a:gd name="connsiteX28" fmla="*/ 645245 w 1935793"/>
              <a:gd name="connsiteY28" fmla="*/ 338467 h 1125359"/>
              <a:gd name="connsiteX29" fmla="*/ 578570 w 1935793"/>
              <a:gd name="connsiteY29" fmla="*/ 459117 h 1125359"/>
              <a:gd name="connsiteX30" fmla="*/ 753195 w 1935793"/>
              <a:gd name="connsiteY30" fmla="*/ 509917 h 1125359"/>
              <a:gd name="connsiteX31" fmla="*/ 807170 w 1935793"/>
              <a:gd name="connsiteY31" fmla="*/ 462292 h 1125359"/>
              <a:gd name="connsiteX32" fmla="*/ 918295 w 1935793"/>
              <a:gd name="connsiteY32" fmla="*/ 347992 h 1125359"/>
              <a:gd name="connsiteX33" fmla="*/ 950045 w 1935793"/>
              <a:gd name="connsiteY33" fmla="*/ 281317 h 1125359"/>
              <a:gd name="connsiteX34" fmla="*/ 886545 w 1935793"/>
              <a:gd name="connsiteY34" fmla="*/ 214642 h 1125359"/>
              <a:gd name="connsiteX35" fmla="*/ 892895 w 1935793"/>
              <a:gd name="connsiteY35" fmla="*/ 154317 h 1125359"/>
              <a:gd name="connsiteX36" fmla="*/ 803995 w 1935793"/>
              <a:gd name="connsiteY36" fmla="*/ 78117 h 1125359"/>
              <a:gd name="connsiteX37" fmla="*/ 856382 w 1935793"/>
              <a:gd name="connsiteY37" fmla="*/ 5092 h 1125359"/>
              <a:gd name="connsiteX0" fmla="*/ 860287 w 1939698"/>
              <a:gd name="connsiteY0" fmla="*/ 5092 h 1125359"/>
              <a:gd name="connsiteX1" fmla="*/ 1042850 w 1939698"/>
              <a:gd name="connsiteY1" fmla="*/ 227342 h 1125359"/>
              <a:gd name="connsiteX2" fmla="*/ 1087300 w 1939698"/>
              <a:gd name="connsiteY2" fmla="*/ 328942 h 1125359"/>
              <a:gd name="connsiteX3" fmla="*/ 1203187 w 1939698"/>
              <a:gd name="connsiteY3" fmla="*/ 301161 h 1125359"/>
              <a:gd name="connsiteX4" fmla="*/ 1493700 w 1939698"/>
              <a:gd name="connsiteY4" fmla="*/ 370217 h 1125359"/>
              <a:gd name="connsiteX5" fmla="*/ 1550850 w 1939698"/>
              <a:gd name="connsiteY5" fmla="*/ 430542 h 1125359"/>
              <a:gd name="connsiteX6" fmla="*/ 1566725 w 1939698"/>
              <a:gd name="connsiteY6" fmla="*/ 541667 h 1125359"/>
              <a:gd name="connsiteX7" fmla="*/ 1655625 w 1939698"/>
              <a:gd name="connsiteY7" fmla="*/ 579767 h 1125359"/>
              <a:gd name="connsiteX8" fmla="*/ 1614350 w 1939698"/>
              <a:gd name="connsiteY8" fmla="*/ 687717 h 1125359"/>
              <a:gd name="connsiteX9" fmla="*/ 1763575 w 1939698"/>
              <a:gd name="connsiteY9" fmla="*/ 767092 h 1125359"/>
              <a:gd name="connsiteX10" fmla="*/ 1874700 w 1939698"/>
              <a:gd name="connsiteY10" fmla="*/ 808367 h 1125359"/>
              <a:gd name="connsiteX11" fmla="*/ 1938200 w 1939698"/>
              <a:gd name="connsiteY11" fmla="*/ 833767 h 1125359"/>
              <a:gd name="connsiteX12" fmla="*/ 1903275 w 1939698"/>
              <a:gd name="connsiteY12" fmla="*/ 948067 h 1125359"/>
              <a:gd name="connsiteX13" fmla="*/ 1731825 w 1939698"/>
              <a:gd name="connsiteY13" fmla="*/ 970292 h 1125359"/>
              <a:gd name="connsiteX14" fmla="*/ 1436550 w 1939698"/>
              <a:gd name="connsiteY14" fmla="*/ 1011567 h 1125359"/>
              <a:gd name="connsiteX15" fmla="*/ 1220650 w 1939698"/>
              <a:gd name="connsiteY15" fmla="*/ 1046492 h 1125359"/>
              <a:gd name="connsiteX16" fmla="*/ 1061900 w 1939698"/>
              <a:gd name="connsiteY16" fmla="*/ 1090942 h 1125359"/>
              <a:gd name="connsiteX17" fmla="*/ 877750 w 1939698"/>
              <a:gd name="connsiteY17" fmla="*/ 1103642 h 1125359"/>
              <a:gd name="connsiteX18" fmla="*/ 757100 w 1939698"/>
              <a:gd name="connsiteY18" fmla="*/ 782967 h 1125359"/>
              <a:gd name="connsiteX19" fmla="*/ 588825 w 1939698"/>
              <a:gd name="connsiteY19" fmla="*/ 563892 h 1125359"/>
              <a:gd name="connsiteX20" fmla="*/ 369750 w 1939698"/>
              <a:gd name="connsiteY20" fmla="*/ 408317 h 1125359"/>
              <a:gd name="connsiteX21" fmla="*/ 39550 w 1939698"/>
              <a:gd name="connsiteY21" fmla="*/ 287667 h 1125359"/>
              <a:gd name="connsiteX22" fmla="*/ 16531 w 1939698"/>
              <a:gd name="connsiteY22" fmla="*/ 218611 h 1125359"/>
              <a:gd name="connsiteX23" fmla="*/ 134800 w 1939698"/>
              <a:gd name="connsiteY23" fmla="*/ 33667 h 1125359"/>
              <a:gd name="connsiteX24" fmla="*/ 309425 w 1939698"/>
              <a:gd name="connsiteY24" fmla="*/ 55892 h 1125359"/>
              <a:gd name="connsiteX25" fmla="*/ 426900 w 1939698"/>
              <a:gd name="connsiteY25" fmla="*/ 75736 h 1125359"/>
              <a:gd name="connsiteX26" fmla="*/ 543582 w 1939698"/>
              <a:gd name="connsiteY26" fmla="*/ 16205 h 1125359"/>
              <a:gd name="connsiteX27" fmla="*/ 522150 w 1939698"/>
              <a:gd name="connsiteY27" fmla="*/ 195592 h 1125359"/>
              <a:gd name="connsiteX28" fmla="*/ 649150 w 1939698"/>
              <a:gd name="connsiteY28" fmla="*/ 338467 h 1125359"/>
              <a:gd name="connsiteX29" fmla="*/ 582475 w 1939698"/>
              <a:gd name="connsiteY29" fmla="*/ 459117 h 1125359"/>
              <a:gd name="connsiteX30" fmla="*/ 757100 w 1939698"/>
              <a:gd name="connsiteY30" fmla="*/ 509917 h 1125359"/>
              <a:gd name="connsiteX31" fmla="*/ 811075 w 1939698"/>
              <a:gd name="connsiteY31" fmla="*/ 462292 h 1125359"/>
              <a:gd name="connsiteX32" fmla="*/ 922200 w 1939698"/>
              <a:gd name="connsiteY32" fmla="*/ 347992 h 1125359"/>
              <a:gd name="connsiteX33" fmla="*/ 953950 w 1939698"/>
              <a:gd name="connsiteY33" fmla="*/ 281317 h 1125359"/>
              <a:gd name="connsiteX34" fmla="*/ 890450 w 1939698"/>
              <a:gd name="connsiteY34" fmla="*/ 214642 h 1125359"/>
              <a:gd name="connsiteX35" fmla="*/ 896800 w 1939698"/>
              <a:gd name="connsiteY35" fmla="*/ 154317 h 1125359"/>
              <a:gd name="connsiteX36" fmla="*/ 807900 w 1939698"/>
              <a:gd name="connsiteY36" fmla="*/ 78117 h 1125359"/>
              <a:gd name="connsiteX37" fmla="*/ 860287 w 1939698"/>
              <a:gd name="connsiteY37" fmla="*/ 5092 h 1125359"/>
              <a:gd name="connsiteX0" fmla="*/ 864986 w 1944397"/>
              <a:gd name="connsiteY0" fmla="*/ 5092 h 1125359"/>
              <a:gd name="connsiteX1" fmla="*/ 1047549 w 1944397"/>
              <a:gd name="connsiteY1" fmla="*/ 227342 h 1125359"/>
              <a:gd name="connsiteX2" fmla="*/ 1091999 w 1944397"/>
              <a:gd name="connsiteY2" fmla="*/ 328942 h 1125359"/>
              <a:gd name="connsiteX3" fmla="*/ 1207886 w 1944397"/>
              <a:gd name="connsiteY3" fmla="*/ 301161 h 1125359"/>
              <a:gd name="connsiteX4" fmla="*/ 1498399 w 1944397"/>
              <a:gd name="connsiteY4" fmla="*/ 370217 h 1125359"/>
              <a:gd name="connsiteX5" fmla="*/ 1555549 w 1944397"/>
              <a:gd name="connsiteY5" fmla="*/ 430542 h 1125359"/>
              <a:gd name="connsiteX6" fmla="*/ 1571424 w 1944397"/>
              <a:gd name="connsiteY6" fmla="*/ 541667 h 1125359"/>
              <a:gd name="connsiteX7" fmla="*/ 1660324 w 1944397"/>
              <a:gd name="connsiteY7" fmla="*/ 579767 h 1125359"/>
              <a:gd name="connsiteX8" fmla="*/ 1619049 w 1944397"/>
              <a:gd name="connsiteY8" fmla="*/ 687717 h 1125359"/>
              <a:gd name="connsiteX9" fmla="*/ 1768274 w 1944397"/>
              <a:gd name="connsiteY9" fmla="*/ 767092 h 1125359"/>
              <a:gd name="connsiteX10" fmla="*/ 1879399 w 1944397"/>
              <a:gd name="connsiteY10" fmla="*/ 808367 h 1125359"/>
              <a:gd name="connsiteX11" fmla="*/ 1942899 w 1944397"/>
              <a:gd name="connsiteY11" fmla="*/ 833767 h 1125359"/>
              <a:gd name="connsiteX12" fmla="*/ 1907974 w 1944397"/>
              <a:gd name="connsiteY12" fmla="*/ 948067 h 1125359"/>
              <a:gd name="connsiteX13" fmla="*/ 1736524 w 1944397"/>
              <a:gd name="connsiteY13" fmla="*/ 970292 h 1125359"/>
              <a:gd name="connsiteX14" fmla="*/ 1441249 w 1944397"/>
              <a:gd name="connsiteY14" fmla="*/ 1011567 h 1125359"/>
              <a:gd name="connsiteX15" fmla="*/ 1225349 w 1944397"/>
              <a:gd name="connsiteY15" fmla="*/ 1046492 h 1125359"/>
              <a:gd name="connsiteX16" fmla="*/ 1066599 w 1944397"/>
              <a:gd name="connsiteY16" fmla="*/ 1090942 h 1125359"/>
              <a:gd name="connsiteX17" fmla="*/ 882449 w 1944397"/>
              <a:gd name="connsiteY17" fmla="*/ 1103642 h 1125359"/>
              <a:gd name="connsiteX18" fmla="*/ 761799 w 1944397"/>
              <a:gd name="connsiteY18" fmla="*/ 782967 h 1125359"/>
              <a:gd name="connsiteX19" fmla="*/ 593524 w 1944397"/>
              <a:gd name="connsiteY19" fmla="*/ 563892 h 1125359"/>
              <a:gd name="connsiteX20" fmla="*/ 374449 w 1944397"/>
              <a:gd name="connsiteY20" fmla="*/ 408317 h 1125359"/>
              <a:gd name="connsiteX21" fmla="*/ 44249 w 1944397"/>
              <a:gd name="connsiteY21" fmla="*/ 287667 h 1125359"/>
              <a:gd name="connsiteX22" fmla="*/ 21230 w 1944397"/>
              <a:gd name="connsiteY22" fmla="*/ 218611 h 1125359"/>
              <a:gd name="connsiteX23" fmla="*/ 139499 w 1944397"/>
              <a:gd name="connsiteY23" fmla="*/ 33667 h 1125359"/>
              <a:gd name="connsiteX24" fmla="*/ 314124 w 1944397"/>
              <a:gd name="connsiteY24" fmla="*/ 55892 h 1125359"/>
              <a:gd name="connsiteX25" fmla="*/ 431599 w 1944397"/>
              <a:gd name="connsiteY25" fmla="*/ 75736 h 1125359"/>
              <a:gd name="connsiteX26" fmla="*/ 548281 w 1944397"/>
              <a:gd name="connsiteY26" fmla="*/ 16205 h 1125359"/>
              <a:gd name="connsiteX27" fmla="*/ 526849 w 1944397"/>
              <a:gd name="connsiteY27" fmla="*/ 195592 h 1125359"/>
              <a:gd name="connsiteX28" fmla="*/ 653849 w 1944397"/>
              <a:gd name="connsiteY28" fmla="*/ 338467 h 1125359"/>
              <a:gd name="connsiteX29" fmla="*/ 587174 w 1944397"/>
              <a:gd name="connsiteY29" fmla="*/ 459117 h 1125359"/>
              <a:gd name="connsiteX30" fmla="*/ 761799 w 1944397"/>
              <a:gd name="connsiteY30" fmla="*/ 509917 h 1125359"/>
              <a:gd name="connsiteX31" fmla="*/ 815774 w 1944397"/>
              <a:gd name="connsiteY31" fmla="*/ 462292 h 1125359"/>
              <a:gd name="connsiteX32" fmla="*/ 926899 w 1944397"/>
              <a:gd name="connsiteY32" fmla="*/ 347992 h 1125359"/>
              <a:gd name="connsiteX33" fmla="*/ 958649 w 1944397"/>
              <a:gd name="connsiteY33" fmla="*/ 281317 h 1125359"/>
              <a:gd name="connsiteX34" fmla="*/ 895149 w 1944397"/>
              <a:gd name="connsiteY34" fmla="*/ 214642 h 1125359"/>
              <a:gd name="connsiteX35" fmla="*/ 901499 w 1944397"/>
              <a:gd name="connsiteY35" fmla="*/ 154317 h 1125359"/>
              <a:gd name="connsiteX36" fmla="*/ 812599 w 1944397"/>
              <a:gd name="connsiteY36" fmla="*/ 78117 h 1125359"/>
              <a:gd name="connsiteX37" fmla="*/ 864986 w 1944397"/>
              <a:gd name="connsiteY37" fmla="*/ 5092 h 1125359"/>
              <a:gd name="connsiteX0" fmla="*/ 864986 w 1944397"/>
              <a:gd name="connsiteY0" fmla="*/ 5092 h 1169944"/>
              <a:gd name="connsiteX1" fmla="*/ 1047549 w 1944397"/>
              <a:gd name="connsiteY1" fmla="*/ 227342 h 1169944"/>
              <a:gd name="connsiteX2" fmla="*/ 1091999 w 1944397"/>
              <a:gd name="connsiteY2" fmla="*/ 328942 h 1169944"/>
              <a:gd name="connsiteX3" fmla="*/ 1207886 w 1944397"/>
              <a:gd name="connsiteY3" fmla="*/ 301161 h 1169944"/>
              <a:gd name="connsiteX4" fmla="*/ 1498399 w 1944397"/>
              <a:gd name="connsiteY4" fmla="*/ 370217 h 1169944"/>
              <a:gd name="connsiteX5" fmla="*/ 1555549 w 1944397"/>
              <a:gd name="connsiteY5" fmla="*/ 430542 h 1169944"/>
              <a:gd name="connsiteX6" fmla="*/ 1571424 w 1944397"/>
              <a:gd name="connsiteY6" fmla="*/ 541667 h 1169944"/>
              <a:gd name="connsiteX7" fmla="*/ 1660324 w 1944397"/>
              <a:gd name="connsiteY7" fmla="*/ 579767 h 1169944"/>
              <a:gd name="connsiteX8" fmla="*/ 1619049 w 1944397"/>
              <a:gd name="connsiteY8" fmla="*/ 687717 h 1169944"/>
              <a:gd name="connsiteX9" fmla="*/ 1768274 w 1944397"/>
              <a:gd name="connsiteY9" fmla="*/ 767092 h 1169944"/>
              <a:gd name="connsiteX10" fmla="*/ 1879399 w 1944397"/>
              <a:gd name="connsiteY10" fmla="*/ 808367 h 1169944"/>
              <a:gd name="connsiteX11" fmla="*/ 1942899 w 1944397"/>
              <a:gd name="connsiteY11" fmla="*/ 833767 h 1169944"/>
              <a:gd name="connsiteX12" fmla="*/ 1907974 w 1944397"/>
              <a:gd name="connsiteY12" fmla="*/ 948067 h 1169944"/>
              <a:gd name="connsiteX13" fmla="*/ 1736524 w 1944397"/>
              <a:gd name="connsiteY13" fmla="*/ 970292 h 1169944"/>
              <a:gd name="connsiteX14" fmla="*/ 1441249 w 1944397"/>
              <a:gd name="connsiteY14" fmla="*/ 1011567 h 1169944"/>
              <a:gd name="connsiteX15" fmla="*/ 1225349 w 1944397"/>
              <a:gd name="connsiteY15" fmla="*/ 1046492 h 1169944"/>
              <a:gd name="connsiteX16" fmla="*/ 1066599 w 1944397"/>
              <a:gd name="connsiteY16" fmla="*/ 1090942 h 1169944"/>
              <a:gd name="connsiteX17" fmla="*/ 914994 w 1944397"/>
              <a:gd name="connsiteY17" fmla="*/ 1169523 h 1169944"/>
              <a:gd name="connsiteX18" fmla="*/ 882449 w 1944397"/>
              <a:gd name="connsiteY18" fmla="*/ 1103642 h 1169944"/>
              <a:gd name="connsiteX19" fmla="*/ 761799 w 1944397"/>
              <a:gd name="connsiteY19" fmla="*/ 782967 h 1169944"/>
              <a:gd name="connsiteX20" fmla="*/ 593524 w 1944397"/>
              <a:gd name="connsiteY20" fmla="*/ 563892 h 1169944"/>
              <a:gd name="connsiteX21" fmla="*/ 374449 w 1944397"/>
              <a:gd name="connsiteY21" fmla="*/ 408317 h 1169944"/>
              <a:gd name="connsiteX22" fmla="*/ 44249 w 1944397"/>
              <a:gd name="connsiteY22" fmla="*/ 287667 h 1169944"/>
              <a:gd name="connsiteX23" fmla="*/ 21230 w 1944397"/>
              <a:gd name="connsiteY23" fmla="*/ 218611 h 1169944"/>
              <a:gd name="connsiteX24" fmla="*/ 139499 w 1944397"/>
              <a:gd name="connsiteY24" fmla="*/ 33667 h 1169944"/>
              <a:gd name="connsiteX25" fmla="*/ 314124 w 1944397"/>
              <a:gd name="connsiteY25" fmla="*/ 55892 h 1169944"/>
              <a:gd name="connsiteX26" fmla="*/ 431599 w 1944397"/>
              <a:gd name="connsiteY26" fmla="*/ 75736 h 1169944"/>
              <a:gd name="connsiteX27" fmla="*/ 548281 w 1944397"/>
              <a:gd name="connsiteY27" fmla="*/ 16205 h 1169944"/>
              <a:gd name="connsiteX28" fmla="*/ 526849 w 1944397"/>
              <a:gd name="connsiteY28" fmla="*/ 195592 h 1169944"/>
              <a:gd name="connsiteX29" fmla="*/ 653849 w 1944397"/>
              <a:gd name="connsiteY29" fmla="*/ 338467 h 1169944"/>
              <a:gd name="connsiteX30" fmla="*/ 587174 w 1944397"/>
              <a:gd name="connsiteY30" fmla="*/ 459117 h 1169944"/>
              <a:gd name="connsiteX31" fmla="*/ 761799 w 1944397"/>
              <a:gd name="connsiteY31" fmla="*/ 509917 h 1169944"/>
              <a:gd name="connsiteX32" fmla="*/ 815774 w 1944397"/>
              <a:gd name="connsiteY32" fmla="*/ 462292 h 1169944"/>
              <a:gd name="connsiteX33" fmla="*/ 926899 w 1944397"/>
              <a:gd name="connsiteY33" fmla="*/ 347992 h 1169944"/>
              <a:gd name="connsiteX34" fmla="*/ 958649 w 1944397"/>
              <a:gd name="connsiteY34" fmla="*/ 281317 h 1169944"/>
              <a:gd name="connsiteX35" fmla="*/ 895149 w 1944397"/>
              <a:gd name="connsiteY35" fmla="*/ 214642 h 1169944"/>
              <a:gd name="connsiteX36" fmla="*/ 901499 w 1944397"/>
              <a:gd name="connsiteY36" fmla="*/ 154317 h 1169944"/>
              <a:gd name="connsiteX37" fmla="*/ 812599 w 1944397"/>
              <a:gd name="connsiteY37" fmla="*/ 78117 h 1169944"/>
              <a:gd name="connsiteX38" fmla="*/ 864986 w 1944397"/>
              <a:gd name="connsiteY38" fmla="*/ 5092 h 1169944"/>
              <a:gd name="connsiteX0" fmla="*/ 864986 w 1944397"/>
              <a:gd name="connsiteY0" fmla="*/ 5092 h 1169944"/>
              <a:gd name="connsiteX1" fmla="*/ 1047549 w 1944397"/>
              <a:gd name="connsiteY1" fmla="*/ 227342 h 1169944"/>
              <a:gd name="connsiteX2" fmla="*/ 1091999 w 1944397"/>
              <a:gd name="connsiteY2" fmla="*/ 328942 h 1169944"/>
              <a:gd name="connsiteX3" fmla="*/ 1207886 w 1944397"/>
              <a:gd name="connsiteY3" fmla="*/ 301161 h 1169944"/>
              <a:gd name="connsiteX4" fmla="*/ 1498399 w 1944397"/>
              <a:gd name="connsiteY4" fmla="*/ 370217 h 1169944"/>
              <a:gd name="connsiteX5" fmla="*/ 1555549 w 1944397"/>
              <a:gd name="connsiteY5" fmla="*/ 430542 h 1169944"/>
              <a:gd name="connsiteX6" fmla="*/ 1571424 w 1944397"/>
              <a:gd name="connsiteY6" fmla="*/ 541667 h 1169944"/>
              <a:gd name="connsiteX7" fmla="*/ 1660324 w 1944397"/>
              <a:gd name="connsiteY7" fmla="*/ 579767 h 1169944"/>
              <a:gd name="connsiteX8" fmla="*/ 1619049 w 1944397"/>
              <a:gd name="connsiteY8" fmla="*/ 687717 h 1169944"/>
              <a:gd name="connsiteX9" fmla="*/ 1768274 w 1944397"/>
              <a:gd name="connsiteY9" fmla="*/ 767092 h 1169944"/>
              <a:gd name="connsiteX10" fmla="*/ 1879399 w 1944397"/>
              <a:gd name="connsiteY10" fmla="*/ 808367 h 1169944"/>
              <a:gd name="connsiteX11" fmla="*/ 1942899 w 1944397"/>
              <a:gd name="connsiteY11" fmla="*/ 833767 h 1169944"/>
              <a:gd name="connsiteX12" fmla="*/ 1907974 w 1944397"/>
              <a:gd name="connsiteY12" fmla="*/ 948067 h 1169944"/>
              <a:gd name="connsiteX13" fmla="*/ 1736524 w 1944397"/>
              <a:gd name="connsiteY13" fmla="*/ 970292 h 1169944"/>
              <a:gd name="connsiteX14" fmla="*/ 1441249 w 1944397"/>
              <a:gd name="connsiteY14" fmla="*/ 1011567 h 1169944"/>
              <a:gd name="connsiteX15" fmla="*/ 1225349 w 1944397"/>
              <a:gd name="connsiteY15" fmla="*/ 1046492 h 1169944"/>
              <a:gd name="connsiteX16" fmla="*/ 1066599 w 1944397"/>
              <a:gd name="connsiteY16" fmla="*/ 1090942 h 1169944"/>
              <a:gd name="connsiteX17" fmla="*/ 914994 w 1944397"/>
              <a:gd name="connsiteY17" fmla="*/ 1169523 h 1169944"/>
              <a:gd name="connsiteX18" fmla="*/ 882449 w 1944397"/>
              <a:gd name="connsiteY18" fmla="*/ 1103642 h 1169944"/>
              <a:gd name="connsiteX19" fmla="*/ 761799 w 1944397"/>
              <a:gd name="connsiteY19" fmla="*/ 782967 h 1169944"/>
              <a:gd name="connsiteX20" fmla="*/ 583999 w 1944397"/>
              <a:gd name="connsiteY20" fmla="*/ 566273 h 1169944"/>
              <a:gd name="connsiteX21" fmla="*/ 374449 w 1944397"/>
              <a:gd name="connsiteY21" fmla="*/ 408317 h 1169944"/>
              <a:gd name="connsiteX22" fmla="*/ 44249 w 1944397"/>
              <a:gd name="connsiteY22" fmla="*/ 287667 h 1169944"/>
              <a:gd name="connsiteX23" fmla="*/ 21230 w 1944397"/>
              <a:gd name="connsiteY23" fmla="*/ 218611 h 1169944"/>
              <a:gd name="connsiteX24" fmla="*/ 139499 w 1944397"/>
              <a:gd name="connsiteY24" fmla="*/ 33667 h 1169944"/>
              <a:gd name="connsiteX25" fmla="*/ 314124 w 1944397"/>
              <a:gd name="connsiteY25" fmla="*/ 55892 h 1169944"/>
              <a:gd name="connsiteX26" fmla="*/ 431599 w 1944397"/>
              <a:gd name="connsiteY26" fmla="*/ 75736 h 1169944"/>
              <a:gd name="connsiteX27" fmla="*/ 548281 w 1944397"/>
              <a:gd name="connsiteY27" fmla="*/ 16205 h 1169944"/>
              <a:gd name="connsiteX28" fmla="*/ 526849 w 1944397"/>
              <a:gd name="connsiteY28" fmla="*/ 195592 h 1169944"/>
              <a:gd name="connsiteX29" fmla="*/ 653849 w 1944397"/>
              <a:gd name="connsiteY29" fmla="*/ 338467 h 1169944"/>
              <a:gd name="connsiteX30" fmla="*/ 587174 w 1944397"/>
              <a:gd name="connsiteY30" fmla="*/ 459117 h 1169944"/>
              <a:gd name="connsiteX31" fmla="*/ 761799 w 1944397"/>
              <a:gd name="connsiteY31" fmla="*/ 509917 h 1169944"/>
              <a:gd name="connsiteX32" fmla="*/ 815774 w 1944397"/>
              <a:gd name="connsiteY32" fmla="*/ 462292 h 1169944"/>
              <a:gd name="connsiteX33" fmla="*/ 926899 w 1944397"/>
              <a:gd name="connsiteY33" fmla="*/ 347992 h 1169944"/>
              <a:gd name="connsiteX34" fmla="*/ 958649 w 1944397"/>
              <a:gd name="connsiteY34" fmla="*/ 281317 h 1169944"/>
              <a:gd name="connsiteX35" fmla="*/ 895149 w 1944397"/>
              <a:gd name="connsiteY35" fmla="*/ 214642 h 1169944"/>
              <a:gd name="connsiteX36" fmla="*/ 901499 w 1944397"/>
              <a:gd name="connsiteY36" fmla="*/ 154317 h 1169944"/>
              <a:gd name="connsiteX37" fmla="*/ 812599 w 1944397"/>
              <a:gd name="connsiteY37" fmla="*/ 78117 h 1169944"/>
              <a:gd name="connsiteX38" fmla="*/ 864986 w 1944397"/>
              <a:gd name="connsiteY38" fmla="*/ 5092 h 1169944"/>
              <a:gd name="connsiteX0" fmla="*/ 864718 w 1944129"/>
              <a:gd name="connsiteY0" fmla="*/ 5092 h 1169944"/>
              <a:gd name="connsiteX1" fmla="*/ 1047281 w 1944129"/>
              <a:gd name="connsiteY1" fmla="*/ 227342 h 1169944"/>
              <a:gd name="connsiteX2" fmla="*/ 1091731 w 1944129"/>
              <a:gd name="connsiteY2" fmla="*/ 328942 h 1169944"/>
              <a:gd name="connsiteX3" fmla="*/ 1207618 w 1944129"/>
              <a:gd name="connsiteY3" fmla="*/ 301161 h 1169944"/>
              <a:gd name="connsiteX4" fmla="*/ 1498131 w 1944129"/>
              <a:gd name="connsiteY4" fmla="*/ 370217 h 1169944"/>
              <a:gd name="connsiteX5" fmla="*/ 1555281 w 1944129"/>
              <a:gd name="connsiteY5" fmla="*/ 430542 h 1169944"/>
              <a:gd name="connsiteX6" fmla="*/ 1571156 w 1944129"/>
              <a:gd name="connsiteY6" fmla="*/ 541667 h 1169944"/>
              <a:gd name="connsiteX7" fmla="*/ 1660056 w 1944129"/>
              <a:gd name="connsiteY7" fmla="*/ 579767 h 1169944"/>
              <a:gd name="connsiteX8" fmla="*/ 1618781 w 1944129"/>
              <a:gd name="connsiteY8" fmla="*/ 687717 h 1169944"/>
              <a:gd name="connsiteX9" fmla="*/ 1768006 w 1944129"/>
              <a:gd name="connsiteY9" fmla="*/ 767092 h 1169944"/>
              <a:gd name="connsiteX10" fmla="*/ 1879131 w 1944129"/>
              <a:gd name="connsiteY10" fmla="*/ 808367 h 1169944"/>
              <a:gd name="connsiteX11" fmla="*/ 1942631 w 1944129"/>
              <a:gd name="connsiteY11" fmla="*/ 833767 h 1169944"/>
              <a:gd name="connsiteX12" fmla="*/ 1907706 w 1944129"/>
              <a:gd name="connsiteY12" fmla="*/ 948067 h 1169944"/>
              <a:gd name="connsiteX13" fmla="*/ 1736256 w 1944129"/>
              <a:gd name="connsiteY13" fmla="*/ 970292 h 1169944"/>
              <a:gd name="connsiteX14" fmla="*/ 1440981 w 1944129"/>
              <a:gd name="connsiteY14" fmla="*/ 1011567 h 1169944"/>
              <a:gd name="connsiteX15" fmla="*/ 1225081 w 1944129"/>
              <a:gd name="connsiteY15" fmla="*/ 1046492 h 1169944"/>
              <a:gd name="connsiteX16" fmla="*/ 1066331 w 1944129"/>
              <a:gd name="connsiteY16" fmla="*/ 1090942 h 1169944"/>
              <a:gd name="connsiteX17" fmla="*/ 914726 w 1944129"/>
              <a:gd name="connsiteY17" fmla="*/ 1169523 h 1169944"/>
              <a:gd name="connsiteX18" fmla="*/ 882181 w 1944129"/>
              <a:gd name="connsiteY18" fmla="*/ 1103642 h 1169944"/>
              <a:gd name="connsiteX19" fmla="*/ 761531 w 1944129"/>
              <a:gd name="connsiteY19" fmla="*/ 782967 h 1169944"/>
              <a:gd name="connsiteX20" fmla="*/ 583731 w 1944129"/>
              <a:gd name="connsiteY20" fmla="*/ 566273 h 1169944"/>
              <a:gd name="connsiteX21" fmla="*/ 369418 w 1944129"/>
              <a:gd name="connsiteY21" fmla="*/ 413079 h 1169944"/>
              <a:gd name="connsiteX22" fmla="*/ 43981 w 1944129"/>
              <a:gd name="connsiteY22" fmla="*/ 287667 h 1169944"/>
              <a:gd name="connsiteX23" fmla="*/ 20962 w 1944129"/>
              <a:gd name="connsiteY23" fmla="*/ 218611 h 1169944"/>
              <a:gd name="connsiteX24" fmla="*/ 139231 w 1944129"/>
              <a:gd name="connsiteY24" fmla="*/ 33667 h 1169944"/>
              <a:gd name="connsiteX25" fmla="*/ 313856 w 1944129"/>
              <a:gd name="connsiteY25" fmla="*/ 55892 h 1169944"/>
              <a:gd name="connsiteX26" fmla="*/ 431331 w 1944129"/>
              <a:gd name="connsiteY26" fmla="*/ 75736 h 1169944"/>
              <a:gd name="connsiteX27" fmla="*/ 548013 w 1944129"/>
              <a:gd name="connsiteY27" fmla="*/ 16205 h 1169944"/>
              <a:gd name="connsiteX28" fmla="*/ 526581 w 1944129"/>
              <a:gd name="connsiteY28" fmla="*/ 195592 h 1169944"/>
              <a:gd name="connsiteX29" fmla="*/ 653581 w 1944129"/>
              <a:gd name="connsiteY29" fmla="*/ 338467 h 1169944"/>
              <a:gd name="connsiteX30" fmla="*/ 586906 w 1944129"/>
              <a:gd name="connsiteY30" fmla="*/ 459117 h 1169944"/>
              <a:gd name="connsiteX31" fmla="*/ 761531 w 1944129"/>
              <a:gd name="connsiteY31" fmla="*/ 509917 h 1169944"/>
              <a:gd name="connsiteX32" fmla="*/ 815506 w 1944129"/>
              <a:gd name="connsiteY32" fmla="*/ 462292 h 1169944"/>
              <a:gd name="connsiteX33" fmla="*/ 926631 w 1944129"/>
              <a:gd name="connsiteY33" fmla="*/ 347992 h 1169944"/>
              <a:gd name="connsiteX34" fmla="*/ 958381 w 1944129"/>
              <a:gd name="connsiteY34" fmla="*/ 281317 h 1169944"/>
              <a:gd name="connsiteX35" fmla="*/ 894881 w 1944129"/>
              <a:gd name="connsiteY35" fmla="*/ 214642 h 1169944"/>
              <a:gd name="connsiteX36" fmla="*/ 901231 w 1944129"/>
              <a:gd name="connsiteY36" fmla="*/ 154317 h 1169944"/>
              <a:gd name="connsiteX37" fmla="*/ 812331 w 1944129"/>
              <a:gd name="connsiteY37" fmla="*/ 78117 h 1169944"/>
              <a:gd name="connsiteX38" fmla="*/ 864718 w 1944129"/>
              <a:gd name="connsiteY38" fmla="*/ 5092 h 11699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1944129" h="1169944">
                <a:moveTo>
                  <a:pt x="864718" y="5092"/>
                </a:moveTo>
                <a:cubicBezTo>
                  <a:pt x="903876" y="29963"/>
                  <a:pt x="1009446" y="173367"/>
                  <a:pt x="1047281" y="227342"/>
                </a:cubicBezTo>
                <a:cubicBezTo>
                  <a:pt x="1085116" y="281317"/>
                  <a:pt x="1065008" y="316639"/>
                  <a:pt x="1091731" y="328942"/>
                </a:cubicBezTo>
                <a:cubicBezTo>
                  <a:pt x="1118454" y="341245"/>
                  <a:pt x="1139885" y="294282"/>
                  <a:pt x="1207618" y="301161"/>
                </a:cubicBezTo>
                <a:cubicBezTo>
                  <a:pt x="1275351" y="308040"/>
                  <a:pt x="1440187" y="348654"/>
                  <a:pt x="1498131" y="370217"/>
                </a:cubicBezTo>
                <a:cubicBezTo>
                  <a:pt x="1556075" y="391780"/>
                  <a:pt x="1543110" y="401967"/>
                  <a:pt x="1555281" y="430542"/>
                </a:cubicBezTo>
                <a:cubicBezTo>
                  <a:pt x="1567452" y="459117"/>
                  <a:pt x="1553694" y="516796"/>
                  <a:pt x="1571156" y="541667"/>
                </a:cubicBezTo>
                <a:cubicBezTo>
                  <a:pt x="1588618" y="566538"/>
                  <a:pt x="1652119" y="555425"/>
                  <a:pt x="1660056" y="579767"/>
                </a:cubicBezTo>
                <a:cubicBezTo>
                  <a:pt x="1667993" y="604109"/>
                  <a:pt x="1600789" y="656496"/>
                  <a:pt x="1618781" y="687717"/>
                </a:cubicBezTo>
                <a:cubicBezTo>
                  <a:pt x="1636773" y="718938"/>
                  <a:pt x="1724614" y="746984"/>
                  <a:pt x="1768006" y="767092"/>
                </a:cubicBezTo>
                <a:cubicBezTo>
                  <a:pt x="1811398" y="787200"/>
                  <a:pt x="1850027" y="797255"/>
                  <a:pt x="1879131" y="808367"/>
                </a:cubicBezTo>
                <a:cubicBezTo>
                  <a:pt x="1908235" y="819480"/>
                  <a:pt x="1937869" y="810484"/>
                  <a:pt x="1942631" y="833767"/>
                </a:cubicBezTo>
                <a:cubicBezTo>
                  <a:pt x="1947394" y="857050"/>
                  <a:pt x="1942102" y="925313"/>
                  <a:pt x="1907706" y="948067"/>
                </a:cubicBezTo>
                <a:cubicBezTo>
                  <a:pt x="1873310" y="970821"/>
                  <a:pt x="1736256" y="970292"/>
                  <a:pt x="1736256" y="970292"/>
                </a:cubicBezTo>
                <a:lnTo>
                  <a:pt x="1440981" y="1011567"/>
                </a:lnTo>
                <a:cubicBezTo>
                  <a:pt x="1355785" y="1024267"/>
                  <a:pt x="1287523" y="1033263"/>
                  <a:pt x="1225081" y="1046492"/>
                </a:cubicBezTo>
                <a:cubicBezTo>
                  <a:pt x="1162639" y="1059721"/>
                  <a:pt x="1118057" y="1070437"/>
                  <a:pt x="1066331" y="1090942"/>
                </a:cubicBezTo>
                <a:cubicBezTo>
                  <a:pt x="1014605" y="1111447"/>
                  <a:pt x="945418" y="1167406"/>
                  <a:pt x="914726" y="1169523"/>
                </a:cubicBezTo>
                <a:cubicBezTo>
                  <a:pt x="884034" y="1171640"/>
                  <a:pt x="907714" y="1168068"/>
                  <a:pt x="882181" y="1103642"/>
                </a:cubicBezTo>
                <a:cubicBezTo>
                  <a:pt x="856649" y="1039216"/>
                  <a:pt x="811273" y="872529"/>
                  <a:pt x="761531" y="782967"/>
                </a:cubicBezTo>
                <a:cubicBezTo>
                  <a:pt x="711789" y="693406"/>
                  <a:pt x="649083" y="627921"/>
                  <a:pt x="583731" y="566273"/>
                </a:cubicBezTo>
                <a:cubicBezTo>
                  <a:pt x="518379" y="504625"/>
                  <a:pt x="459376" y="459513"/>
                  <a:pt x="369418" y="413079"/>
                </a:cubicBezTo>
                <a:cubicBezTo>
                  <a:pt x="279460" y="366645"/>
                  <a:pt x="102057" y="320078"/>
                  <a:pt x="43981" y="287667"/>
                </a:cubicBezTo>
                <a:cubicBezTo>
                  <a:pt x="-14095" y="255256"/>
                  <a:pt x="-6819" y="272850"/>
                  <a:pt x="20962" y="218611"/>
                </a:cubicBezTo>
                <a:cubicBezTo>
                  <a:pt x="48743" y="164372"/>
                  <a:pt x="90415" y="60787"/>
                  <a:pt x="139231" y="33667"/>
                </a:cubicBezTo>
                <a:cubicBezTo>
                  <a:pt x="188047" y="6547"/>
                  <a:pt x="265173" y="48881"/>
                  <a:pt x="313856" y="55892"/>
                </a:cubicBezTo>
                <a:cubicBezTo>
                  <a:pt x="362539" y="62904"/>
                  <a:pt x="392305" y="82350"/>
                  <a:pt x="431331" y="75736"/>
                </a:cubicBezTo>
                <a:cubicBezTo>
                  <a:pt x="470357" y="69122"/>
                  <a:pt x="532138" y="-3771"/>
                  <a:pt x="548013" y="16205"/>
                </a:cubicBezTo>
                <a:cubicBezTo>
                  <a:pt x="563888" y="36181"/>
                  <a:pt x="508986" y="141882"/>
                  <a:pt x="526581" y="195592"/>
                </a:cubicBezTo>
                <a:cubicBezTo>
                  <a:pt x="544176" y="249302"/>
                  <a:pt x="643527" y="294546"/>
                  <a:pt x="653581" y="338467"/>
                </a:cubicBezTo>
                <a:cubicBezTo>
                  <a:pt x="663635" y="382388"/>
                  <a:pt x="568914" y="430542"/>
                  <a:pt x="586906" y="459117"/>
                </a:cubicBezTo>
                <a:cubicBezTo>
                  <a:pt x="604898" y="487692"/>
                  <a:pt x="723431" y="509388"/>
                  <a:pt x="761531" y="509917"/>
                </a:cubicBezTo>
                <a:cubicBezTo>
                  <a:pt x="799631" y="510446"/>
                  <a:pt x="787989" y="489280"/>
                  <a:pt x="815506" y="462292"/>
                </a:cubicBezTo>
                <a:cubicBezTo>
                  <a:pt x="843023" y="435305"/>
                  <a:pt x="902819" y="378154"/>
                  <a:pt x="926631" y="347992"/>
                </a:cubicBezTo>
                <a:cubicBezTo>
                  <a:pt x="950443" y="317830"/>
                  <a:pt x="963673" y="303542"/>
                  <a:pt x="958381" y="281317"/>
                </a:cubicBezTo>
                <a:cubicBezTo>
                  <a:pt x="953089" y="259092"/>
                  <a:pt x="904406" y="235809"/>
                  <a:pt x="894881" y="214642"/>
                </a:cubicBezTo>
                <a:cubicBezTo>
                  <a:pt x="885356" y="193475"/>
                  <a:pt x="914989" y="177071"/>
                  <a:pt x="901231" y="154317"/>
                </a:cubicBezTo>
                <a:cubicBezTo>
                  <a:pt x="887473" y="131563"/>
                  <a:pt x="818416" y="102988"/>
                  <a:pt x="812331" y="78117"/>
                </a:cubicBezTo>
                <a:cubicBezTo>
                  <a:pt x="806246" y="53246"/>
                  <a:pt x="825560" y="-19779"/>
                  <a:pt x="864718" y="5092"/>
                </a:cubicBezTo>
                <a:close/>
              </a:path>
            </a:pathLst>
          </a:custGeom>
          <a:solidFill>
            <a:schemeClr val="accent6">
              <a:lumMod val="40000"/>
              <a:lumOff val="60000"/>
              <a:alpha val="53000"/>
            </a:schemeClr>
          </a:solidFill>
          <a:ln>
            <a:solidFill>
              <a:schemeClr val="accent6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00" name="Forme libre : forme 99">
            <a:extLst>
              <a:ext uri="{FF2B5EF4-FFF2-40B4-BE49-F238E27FC236}">
                <a16:creationId xmlns:a16="http://schemas.microsoft.com/office/drawing/2014/main" id="{B168F435-4574-41F3-B161-D16A758A9BD3}"/>
              </a:ext>
            </a:extLst>
          </p:cNvPr>
          <p:cNvSpPr/>
          <p:nvPr/>
        </p:nvSpPr>
        <p:spPr>
          <a:xfrm>
            <a:off x="6521450" y="4044950"/>
            <a:ext cx="1584325" cy="1527175"/>
          </a:xfrm>
          <a:custGeom>
            <a:avLst/>
            <a:gdLst>
              <a:gd name="connsiteX0" fmla="*/ 50800 w 1584325"/>
              <a:gd name="connsiteY0" fmla="*/ 225425 h 1527175"/>
              <a:gd name="connsiteX1" fmla="*/ 114300 w 1584325"/>
              <a:gd name="connsiteY1" fmla="*/ 200025 h 1527175"/>
              <a:gd name="connsiteX2" fmla="*/ 269875 w 1584325"/>
              <a:gd name="connsiteY2" fmla="*/ 184150 h 1527175"/>
              <a:gd name="connsiteX3" fmla="*/ 425450 w 1584325"/>
              <a:gd name="connsiteY3" fmla="*/ 161925 h 1527175"/>
              <a:gd name="connsiteX4" fmla="*/ 384175 w 1584325"/>
              <a:gd name="connsiteY4" fmla="*/ 254000 h 1527175"/>
              <a:gd name="connsiteX5" fmla="*/ 517525 w 1584325"/>
              <a:gd name="connsiteY5" fmla="*/ 196850 h 1527175"/>
              <a:gd name="connsiteX6" fmla="*/ 603250 w 1584325"/>
              <a:gd name="connsiteY6" fmla="*/ 180975 h 1527175"/>
              <a:gd name="connsiteX7" fmla="*/ 666750 w 1584325"/>
              <a:gd name="connsiteY7" fmla="*/ 0 h 1527175"/>
              <a:gd name="connsiteX8" fmla="*/ 800100 w 1584325"/>
              <a:gd name="connsiteY8" fmla="*/ 12700 h 1527175"/>
              <a:gd name="connsiteX9" fmla="*/ 968375 w 1584325"/>
              <a:gd name="connsiteY9" fmla="*/ 6350 h 1527175"/>
              <a:gd name="connsiteX10" fmla="*/ 984250 w 1584325"/>
              <a:gd name="connsiteY10" fmla="*/ 69850 h 1527175"/>
              <a:gd name="connsiteX11" fmla="*/ 958850 w 1584325"/>
              <a:gd name="connsiteY11" fmla="*/ 123825 h 1527175"/>
              <a:gd name="connsiteX12" fmla="*/ 927100 w 1584325"/>
              <a:gd name="connsiteY12" fmla="*/ 180975 h 1527175"/>
              <a:gd name="connsiteX13" fmla="*/ 882650 w 1584325"/>
              <a:gd name="connsiteY13" fmla="*/ 320675 h 1527175"/>
              <a:gd name="connsiteX14" fmla="*/ 882650 w 1584325"/>
              <a:gd name="connsiteY14" fmla="*/ 441325 h 1527175"/>
              <a:gd name="connsiteX15" fmla="*/ 933450 w 1584325"/>
              <a:gd name="connsiteY15" fmla="*/ 460375 h 1527175"/>
              <a:gd name="connsiteX16" fmla="*/ 1003300 w 1584325"/>
              <a:gd name="connsiteY16" fmla="*/ 447675 h 1527175"/>
              <a:gd name="connsiteX17" fmla="*/ 952500 w 1584325"/>
              <a:gd name="connsiteY17" fmla="*/ 565150 h 1527175"/>
              <a:gd name="connsiteX18" fmla="*/ 939800 w 1584325"/>
              <a:gd name="connsiteY18" fmla="*/ 644525 h 1527175"/>
              <a:gd name="connsiteX19" fmla="*/ 1012825 w 1584325"/>
              <a:gd name="connsiteY19" fmla="*/ 692150 h 1527175"/>
              <a:gd name="connsiteX20" fmla="*/ 1298575 w 1584325"/>
              <a:gd name="connsiteY20" fmla="*/ 781050 h 1527175"/>
              <a:gd name="connsiteX21" fmla="*/ 1352550 w 1584325"/>
              <a:gd name="connsiteY21" fmla="*/ 806450 h 1527175"/>
              <a:gd name="connsiteX22" fmla="*/ 1463675 w 1584325"/>
              <a:gd name="connsiteY22" fmla="*/ 949325 h 1527175"/>
              <a:gd name="connsiteX23" fmla="*/ 1552575 w 1584325"/>
              <a:gd name="connsiteY23" fmla="*/ 1155700 h 1527175"/>
              <a:gd name="connsiteX24" fmla="*/ 1584325 w 1584325"/>
              <a:gd name="connsiteY24" fmla="*/ 1254125 h 1527175"/>
              <a:gd name="connsiteX25" fmla="*/ 1450975 w 1584325"/>
              <a:gd name="connsiteY25" fmla="*/ 1279525 h 1527175"/>
              <a:gd name="connsiteX26" fmla="*/ 1431925 w 1584325"/>
              <a:gd name="connsiteY26" fmla="*/ 1250950 h 1527175"/>
              <a:gd name="connsiteX27" fmla="*/ 1343025 w 1584325"/>
              <a:gd name="connsiteY27" fmla="*/ 1317625 h 1527175"/>
              <a:gd name="connsiteX28" fmla="*/ 1285875 w 1584325"/>
              <a:gd name="connsiteY28" fmla="*/ 1336675 h 1527175"/>
              <a:gd name="connsiteX29" fmla="*/ 1146175 w 1584325"/>
              <a:gd name="connsiteY29" fmla="*/ 1289050 h 1527175"/>
              <a:gd name="connsiteX30" fmla="*/ 1028700 w 1584325"/>
              <a:gd name="connsiteY30" fmla="*/ 1276350 h 1527175"/>
              <a:gd name="connsiteX31" fmla="*/ 987425 w 1584325"/>
              <a:gd name="connsiteY31" fmla="*/ 1314450 h 1527175"/>
              <a:gd name="connsiteX32" fmla="*/ 879475 w 1584325"/>
              <a:gd name="connsiteY32" fmla="*/ 1527175 h 1527175"/>
              <a:gd name="connsiteX33" fmla="*/ 847725 w 1584325"/>
              <a:gd name="connsiteY33" fmla="*/ 1485900 h 1527175"/>
              <a:gd name="connsiteX34" fmla="*/ 549275 w 1584325"/>
              <a:gd name="connsiteY34" fmla="*/ 1295400 h 1527175"/>
              <a:gd name="connsiteX35" fmla="*/ 412750 w 1584325"/>
              <a:gd name="connsiteY35" fmla="*/ 1190625 h 1527175"/>
              <a:gd name="connsiteX36" fmla="*/ 190500 w 1584325"/>
              <a:gd name="connsiteY36" fmla="*/ 1196975 h 1527175"/>
              <a:gd name="connsiteX37" fmla="*/ 155575 w 1584325"/>
              <a:gd name="connsiteY37" fmla="*/ 1127125 h 1527175"/>
              <a:gd name="connsiteX38" fmla="*/ 193675 w 1584325"/>
              <a:gd name="connsiteY38" fmla="*/ 742950 h 1527175"/>
              <a:gd name="connsiteX39" fmla="*/ 165100 w 1584325"/>
              <a:gd name="connsiteY39" fmla="*/ 673100 h 1527175"/>
              <a:gd name="connsiteX40" fmla="*/ 12700 w 1584325"/>
              <a:gd name="connsiteY40" fmla="*/ 584200 h 1527175"/>
              <a:gd name="connsiteX41" fmla="*/ 0 w 1584325"/>
              <a:gd name="connsiteY41" fmla="*/ 415925 h 1527175"/>
              <a:gd name="connsiteX42" fmla="*/ 50800 w 1584325"/>
              <a:gd name="connsiteY42" fmla="*/ 225425 h 1527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1584325" h="1527175">
                <a:moveTo>
                  <a:pt x="50800" y="225425"/>
                </a:moveTo>
                <a:lnTo>
                  <a:pt x="114300" y="200025"/>
                </a:lnTo>
                <a:lnTo>
                  <a:pt x="269875" y="184150"/>
                </a:lnTo>
                <a:lnTo>
                  <a:pt x="425450" y="161925"/>
                </a:lnTo>
                <a:lnTo>
                  <a:pt x="384175" y="254000"/>
                </a:lnTo>
                <a:lnTo>
                  <a:pt x="517525" y="196850"/>
                </a:lnTo>
                <a:lnTo>
                  <a:pt x="603250" y="180975"/>
                </a:lnTo>
                <a:lnTo>
                  <a:pt x="666750" y="0"/>
                </a:lnTo>
                <a:lnTo>
                  <a:pt x="800100" y="12700"/>
                </a:lnTo>
                <a:lnTo>
                  <a:pt x="968375" y="6350"/>
                </a:lnTo>
                <a:lnTo>
                  <a:pt x="984250" y="69850"/>
                </a:lnTo>
                <a:lnTo>
                  <a:pt x="958850" y="123825"/>
                </a:lnTo>
                <a:lnTo>
                  <a:pt x="927100" y="180975"/>
                </a:lnTo>
                <a:lnTo>
                  <a:pt x="882650" y="320675"/>
                </a:lnTo>
                <a:lnTo>
                  <a:pt x="882650" y="441325"/>
                </a:lnTo>
                <a:lnTo>
                  <a:pt x="933450" y="460375"/>
                </a:lnTo>
                <a:lnTo>
                  <a:pt x="1003300" y="447675"/>
                </a:lnTo>
                <a:lnTo>
                  <a:pt x="952500" y="565150"/>
                </a:lnTo>
                <a:lnTo>
                  <a:pt x="939800" y="644525"/>
                </a:lnTo>
                <a:lnTo>
                  <a:pt x="1012825" y="692150"/>
                </a:lnTo>
                <a:lnTo>
                  <a:pt x="1298575" y="781050"/>
                </a:lnTo>
                <a:lnTo>
                  <a:pt x="1352550" y="806450"/>
                </a:lnTo>
                <a:lnTo>
                  <a:pt x="1463675" y="949325"/>
                </a:lnTo>
                <a:lnTo>
                  <a:pt x="1552575" y="1155700"/>
                </a:lnTo>
                <a:lnTo>
                  <a:pt x="1584325" y="1254125"/>
                </a:lnTo>
                <a:lnTo>
                  <a:pt x="1450975" y="1279525"/>
                </a:lnTo>
                <a:lnTo>
                  <a:pt x="1431925" y="1250950"/>
                </a:lnTo>
                <a:lnTo>
                  <a:pt x="1343025" y="1317625"/>
                </a:lnTo>
                <a:lnTo>
                  <a:pt x="1285875" y="1336675"/>
                </a:lnTo>
                <a:lnTo>
                  <a:pt x="1146175" y="1289050"/>
                </a:lnTo>
                <a:lnTo>
                  <a:pt x="1028700" y="1276350"/>
                </a:lnTo>
                <a:lnTo>
                  <a:pt x="987425" y="1314450"/>
                </a:lnTo>
                <a:lnTo>
                  <a:pt x="879475" y="1527175"/>
                </a:lnTo>
                <a:lnTo>
                  <a:pt x="847725" y="1485900"/>
                </a:lnTo>
                <a:lnTo>
                  <a:pt x="549275" y="1295400"/>
                </a:lnTo>
                <a:lnTo>
                  <a:pt x="412750" y="1190625"/>
                </a:lnTo>
                <a:lnTo>
                  <a:pt x="190500" y="1196975"/>
                </a:lnTo>
                <a:lnTo>
                  <a:pt x="155575" y="1127125"/>
                </a:lnTo>
                <a:lnTo>
                  <a:pt x="193675" y="742950"/>
                </a:lnTo>
                <a:lnTo>
                  <a:pt x="165100" y="673100"/>
                </a:lnTo>
                <a:lnTo>
                  <a:pt x="12700" y="584200"/>
                </a:lnTo>
                <a:lnTo>
                  <a:pt x="0" y="415925"/>
                </a:lnTo>
                <a:lnTo>
                  <a:pt x="50800" y="225425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  <a:alpha val="53000"/>
            </a:schemeClr>
          </a:solidFill>
          <a:ln>
            <a:solidFill>
              <a:schemeClr val="accent6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72" name="Forme libre : forme 71">
            <a:extLst>
              <a:ext uri="{FF2B5EF4-FFF2-40B4-BE49-F238E27FC236}">
                <a16:creationId xmlns:a16="http://schemas.microsoft.com/office/drawing/2014/main" id="{690BF211-6333-41E5-AC1C-EE6216AA72EB}"/>
              </a:ext>
            </a:extLst>
          </p:cNvPr>
          <p:cNvSpPr/>
          <p:nvPr/>
        </p:nvSpPr>
        <p:spPr>
          <a:xfrm>
            <a:off x="6076950" y="5181600"/>
            <a:ext cx="1228725" cy="1038225"/>
          </a:xfrm>
          <a:custGeom>
            <a:avLst/>
            <a:gdLst>
              <a:gd name="connsiteX0" fmla="*/ 1514475 w 1514475"/>
              <a:gd name="connsiteY0" fmla="*/ 0 h 790575"/>
              <a:gd name="connsiteX1" fmla="*/ 742950 w 1514475"/>
              <a:gd name="connsiteY1" fmla="*/ 619125 h 790575"/>
              <a:gd name="connsiteX2" fmla="*/ 0 w 1514475"/>
              <a:gd name="connsiteY2" fmla="*/ 790575 h 790575"/>
              <a:gd name="connsiteX0" fmla="*/ 1514475 w 1514475"/>
              <a:gd name="connsiteY0" fmla="*/ 0 h 860001"/>
              <a:gd name="connsiteX1" fmla="*/ 1095375 w 1514475"/>
              <a:gd name="connsiteY1" fmla="*/ 809625 h 860001"/>
              <a:gd name="connsiteX2" fmla="*/ 0 w 1514475"/>
              <a:gd name="connsiteY2" fmla="*/ 790575 h 860001"/>
              <a:gd name="connsiteX0" fmla="*/ 1228725 w 1228725"/>
              <a:gd name="connsiteY0" fmla="*/ 0 h 1038225"/>
              <a:gd name="connsiteX1" fmla="*/ 809625 w 1228725"/>
              <a:gd name="connsiteY1" fmla="*/ 809625 h 1038225"/>
              <a:gd name="connsiteX2" fmla="*/ 0 w 1228725"/>
              <a:gd name="connsiteY2" fmla="*/ 1038225 h 1038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228725" h="1038225">
                <a:moveTo>
                  <a:pt x="1228725" y="0"/>
                </a:moveTo>
                <a:cubicBezTo>
                  <a:pt x="969168" y="243681"/>
                  <a:pt x="1062037" y="677863"/>
                  <a:pt x="809625" y="809625"/>
                </a:cubicBezTo>
                <a:cubicBezTo>
                  <a:pt x="557213" y="941387"/>
                  <a:pt x="245269" y="1018381"/>
                  <a:pt x="0" y="1038225"/>
                </a:cubicBezTo>
              </a:path>
            </a:pathLst>
          </a:custGeom>
          <a:noFill/>
          <a:ln w="19050">
            <a:solidFill>
              <a:schemeClr val="accent6">
                <a:lumMod val="75000"/>
              </a:schemeClr>
            </a:solidFill>
            <a:tailEnd type="arrow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 dirty="0"/>
          </a:p>
        </p:txBody>
      </p:sp>
      <p:sp>
        <p:nvSpPr>
          <p:cNvPr id="101" name="Forme libre : forme 100">
            <a:extLst>
              <a:ext uri="{FF2B5EF4-FFF2-40B4-BE49-F238E27FC236}">
                <a16:creationId xmlns:a16="http://schemas.microsoft.com/office/drawing/2014/main" id="{23DB3B02-4E4A-4445-9108-8FCCF8327EAB}"/>
              </a:ext>
            </a:extLst>
          </p:cNvPr>
          <p:cNvSpPr/>
          <p:nvPr/>
        </p:nvSpPr>
        <p:spPr>
          <a:xfrm>
            <a:off x="7922565" y="3953572"/>
            <a:ext cx="1391572" cy="1695013"/>
          </a:xfrm>
          <a:custGeom>
            <a:avLst/>
            <a:gdLst>
              <a:gd name="connsiteX0" fmla="*/ 8585 w 1391572"/>
              <a:gd name="connsiteY0" fmla="*/ 932753 h 1695013"/>
              <a:gd name="connsiteX1" fmla="*/ 59385 w 1391572"/>
              <a:gd name="connsiteY1" fmla="*/ 1031178 h 1695013"/>
              <a:gd name="connsiteX2" fmla="*/ 151460 w 1391572"/>
              <a:gd name="connsiteY2" fmla="*/ 1224853 h 1695013"/>
              <a:gd name="connsiteX3" fmla="*/ 189560 w 1391572"/>
              <a:gd name="connsiteY3" fmla="*/ 1351853 h 1695013"/>
              <a:gd name="connsiteX4" fmla="*/ 303860 w 1391572"/>
              <a:gd name="connsiteY4" fmla="*/ 1335978 h 1695013"/>
              <a:gd name="connsiteX5" fmla="*/ 414985 w 1391572"/>
              <a:gd name="connsiteY5" fmla="*/ 1424878 h 1695013"/>
              <a:gd name="connsiteX6" fmla="*/ 538810 w 1391572"/>
              <a:gd name="connsiteY6" fmla="*/ 1605853 h 1695013"/>
              <a:gd name="connsiteX7" fmla="*/ 567385 w 1391572"/>
              <a:gd name="connsiteY7" fmla="*/ 1669353 h 1695013"/>
              <a:gd name="connsiteX8" fmla="*/ 681685 w 1391572"/>
              <a:gd name="connsiteY8" fmla="*/ 1647128 h 1695013"/>
              <a:gd name="connsiteX9" fmla="*/ 935685 w 1391572"/>
              <a:gd name="connsiteY9" fmla="*/ 1694753 h 1695013"/>
              <a:gd name="connsiteX10" fmla="*/ 1002360 w 1391572"/>
              <a:gd name="connsiteY10" fmla="*/ 1663003 h 1695013"/>
              <a:gd name="connsiteX11" fmla="*/ 992835 w 1391572"/>
              <a:gd name="connsiteY11" fmla="*/ 1596328 h 1695013"/>
              <a:gd name="connsiteX12" fmla="*/ 945210 w 1391572"/>
              <a:gd name="connsiteY12" fmla="*/ 1532828 h 1695013"/>
              <a:gd name="connsiteX13" fmla="*/ 1027760 w 1391572"/>
              <a:gd name="connsiteY13" fmla="*/ 1370903 h 1695013"/>
              <a:gd name="connsiteX14" fmla="*/ 1097610 w 1391572"/>
              <a:gd name="connsiteY14" fmla="*/ 1304228 h 1695013"/>
              <a:gd name="connsiteX15" fmla="*/ 1065860 w 1391572"/>
              <a:gd name="connsiteY15" fmla="*/ 1228028 h 1695013"/>
              <a:gd name="connsiteX16" fmla="*/ 1059510 w 1391572"/>
              <a:gd name="connsiteY16" fmla="*/ 1139128 h 1695013"/>
              <a:gd name="connsiteX17" fmla="*/ 1078560 w 1391572"/>
              <a:gd name="connsiteY17" fmla="*/ 1021653 h 1695013"/>
              <a:gd name="connsiteX18" fmla="*/ 1113485 w 1391572"/>
              <a:gd name="connsiteY18" fmla="*/ 808928 h 1695013"/>
              <a:gd name="connsiteX19" fmla="*/ 1157935 w 1391572"/>
              <a:gd name="connsiteY19" fmla="*/ 593028 h 1695013"/>
              <a:gd name="connsiteX20" fmla="*/ 1307160 w 1391572"/>
              <a:gd name="connsiteY20" fmla="*/ 335853 h 1695013"/>
              <a:gd name="connsiteX21" fmla="*/ 1389710 w 1391572"/>
              <a:gd name="connsiteY21" fmla="*/ 189803 h 1695013"/>
              <a:gd name="connsiteX22" fmla="*/ 1354785 w 1391572"/>
              <a:gd name="connsiteY22" fmla="*/ 177103 h 1695013"/>
              <a:gd name="connsiteX23" fmla="*/ 1243660 w 1391572"/>
              <a:gd name="connsiteY23" fmla="*/ 69153 h 1695013"/>
              <a:gd name="connsiteX24" fmla="*/ 1164285 w 1391572"/>
              <a:gd name="connsiteY24" fmla="*/ 18353 h 1695013"/>
              <a:gd name="connsiteX25" fmla="*/ 1094435 w 1391572"/>
              <a:gd name="connsiteY25" fmla="*/ 2478 h 1695013"/>
              <a:gd name="connsiteX26" fmla="*/ 1072210 w 1391572"/>
              <a:gd name="connsiteY26" fmla="*/ 65978 h 1695013"/>
              <a:gd name="connsiteX27" fmla="*/ 1049985 w 1391572"/>
              <a:gd name="connsiteY27" fmla="*/ 72328 h 1695013"/>
              <a:gd name="connsiteX28" fmla="*/ 1024585 w 1391572"/>
              <a:gd name="connsiteY28" fmla="*/ 259653 h 1695013"/>
              <a:gd name="connsiteX29" fmla="*/ 811860 w 1391572"/>
              <a:gd name="connsiteY29" fmla="*/ 377128 h 1695013"/>
              <a:gd name="connsiteX30" fmla="*/ 668985 w 1391572"/>
              <a:gd name="connsiteY30" fmla="*/ 526353 h 1695013"/>
              <a:gd name="connsiteX31" fmla="*/ 599135 w 1391572"/>
              <a:gd name="connsiteY31" fmla="*/ 605728 h 1695013"/>
              <a:gd name="connsiteX32" fmla="*/ 462610 w 1391572"/>
              <a:gd name="connsiteY32" fmla="*/ 764478 h 1695013"/>
              <a:gd name="connsiteX33" fmla="*/ 341960 w 1391572"/>
              <a:gd name="connsiteY33" fmla="*/ 862903 h 1695013"/>
              <a:gd name="connsiteX34" fmla="*/ 240360 w 1391572"/>
              <a:gd name="connsiteY34" fmla="*/ 891478 h 1695013"/>
              <a:gd name="connsiteX35" fmla="*/ 8585 w 1391572"/>
              <a:gd name="connsiteY35" fmla="*/ 932753 h 16950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1391572" h="1695013">
                <a:moveTo>
                  <a:pt x="8585" y="932753"/>
                </a:moveTo>
                <a:cubicBezTo>
                  <a:pt x="-21577" y="956036"/>
                  <a:pt x="35573" y="982495"/>
                  <a:pt x="59385" y="1031178"/>
                </a:cubicBezTo>
                <a:cubicBezTo>
                  <a:pt x="83197" y="1079861"/>
                  <a:pt x="129764" y="1171407"/>
                  <a:pt x="151460" y="1224853"/>
                </a:cubicBezTo>
                <a:cubicBezTo>
                  <a:pt x="173156" y="1278299"/>
                  <a:pt x="164160" y="1333332"/>
                  <a:pt x="189560" y="1351853"/>
                </a:cubicBezTo>
                <a:cubicBezTo>
                  <a:pt x="214960" y="1370374"/>
                  <a:pt x="266289" y="1323807"/>
                  <a:pt x="303860" y="1335978"/>
                </a:cubicBezTo>
                <a:cubicBezTo>
                  <a:pt x="341431" y="1348149"/>
                  <a:pt x="375827" y="1379899"/>
                  <a:pt x="414985" y="1424878"/>
                </a:cubicBezTo>
                <a:cubicBezTo>
                  <a:pt x="454143" y="1469857"/>
                  <a:pt x="513410" y="1565107"/>
                  <a:pt x="538810" y="1605853"/>
                </a:cubicBezTo>
                <a:cubicBezTo>
                  <a:pt x="564210" y="1646599"/>
                  <a:pt x="543573" y="1662474"/>
                  <a:pt x="567385" y="1669353"/>
                </a:cubicBezTo>
                <a:cubicBezTo>
                  <a:pt x="591197" y="1676232"/>
                  <a:pt x="620302" y="1642895"/>
                  <a:pt x="681685" y="1647128"/>
                </a:cubicBezTo>
                <a:cubicBezTo>
                  <a:pt x="743068" y="1651361"/>
                  <a:pt x="882239" y="1692107"/>
                  <a:pt x="935685" y="1694753"/>
                </a:cubicBezTo>
                <a:cubicBezTo>
                  <a:pt x="989131" y="1697399"/>
                  <a:pt x="992835" y="1679407"/>
                  <a:pt x="1002360" y="1663003"/>
                </a:cubicBezTo>
                <a:cubicBezTo>
                  <a:pt x="1011885" y="1646599"/>
                  <a:pt x="1002360" y="1618024"/>
                  <a:pt x="992835" y="1596328"/>
                </a:cubicBezTo>
                <a:cubicBezTo>
                  <a:pt x="983310" y="1574632"/>
                  <a:pt x="939389" y="1570399"/>
                  <a:pt x="945210" y="1532828"/>
                </a:cubicBezTo>
                <a:cubicBezTo>
                  <a:pt x="951031" y="1495257"/>
                  <a:pt x="1002360" y="1409003"/>
                  <a:pt x="1027760" y="1370903"/>
                </a:cubicBezTo>
                <a:cubicBezTo>
                  <a:pt x="1053160" y="1332803"/>
                  <a:pt x="1091260" y="1328040"/>
                  <a:pt x="1097610" y="1304228"/>
                </a:cubicBezTo>
                <a:cubicBezTo>
                  <a:pt x="1103960" y="1280416"/>
                  <a:pt x="1072210" y="1255545"/>
                  <a:pt x="1065860" y="1228028"/>
                </a:cubicBezTo>
                <a:cubicBezTo>
                  <a:pt x="1059510" y="1200511"/>
                  <a:pt x="1057393" y="1173524"/>
                  <a:pt x="1059510" y="1139128"/>
                </a:cubicBezTo>
                <a:cubicBezTo>
                  <a:pt x="1061627" y="1104732"/>
                  <a:pt x="1069564" y="1076686"/>
                  <a:pt x="1078560" y="1021653"/>
                </a:cubicBezTo>
                <a:cubicBezTo>
                  <a:pt x="1087556" y="966620"/>
                  <a:pt x="1100256" y="880365"/>
                  <a:pt x="1113485" y="808928"/>
                </a:cubicBezTo>
                <a:cubicBezTo>
                  <a:pt x="1126714" y="737491"/>
                  <a:pt x="1125656" y="671874"/>
                  <a:pt x="1157935" y="593028"/>
                </a:cubicBezTo>
                <a:cubicBezTo>
                  <a:pt x="1190214" y="514182"/>
                  <a:pt x="1268531" y="403057"/>
                  <a:pt x="1307160" y="335853"/>
                </a:cubicBezTo>
                <a:cubicBezTo>
                  <a:pt x="1345789" y="268649"/>
                  <a:pt x="1381772" y="216261"/>
                  <a:pt x="1389710" y="189803"/>
                </a:cubicBezTo>
                <a:cubicBezTo>
                  <a:pt x="1397648" y="163345"/>
                  <a:pt x="1379127" y="197211"/>
                  <a:pt x="1354785" y="177103"/>
                </a:cubicBezTo>
                <a:cubicBezTo>
                  <a:pt x="1330443" y="156995"/>
                  <a:pt x="1275410" y="95611"/>
                  <a:pt x="1243660" y="69153"/>
                </a:cubicBezTo>
                <a:cubicBezTo>
                  <a:pt x="1211910" y="42695"/>
                  <a:pt x="1189156" y="29465"/>
                  <a:pt x="1164285" y="18353"/>
                </a:cubicBezTo>
                <a:cubicBezTo>
                  <a:pt x="1139414" y="7241"/>
                  <a:pt x="1109781" y="-5459"/>
                  <a:pt x="1094435" y="2478"/>
                </a:cubicBezTo>
                <a:cubicBezTo>
                  <a:pt x="1079089" y="10415"/>
                  <a:pt x="1079618" y="54336"/>
                  <a:pt x="1072210" y="65978"/>
                </a:cubicBezTo>
                <a:cubicBezTo>
                  <a:pt x="1064802" y="77620"/>
                  <a:pt x="1057922" y="40049"/>
                  <a:pt x="1049985" y="72328"/>
                </a:cubicBezTo>
                <a:cubicBezTo>
                  <a:pt x="1042048" y="104607"/>
                  <a:pt x="1064272" y="208853"/>
                  <a:pt x="1024585" y="259653"/>
                </a:cubicBezTo>
                <a:cubicBezTo>
                  <a:pt x="984898" y="310453"/>
                  <a:pt x="871127" y="332678"/>
                  <a:pt x="811860" y="377128"/>
                </a:cubicBezTo>
                <a:cubicBezTo>
                  <a:pt x="752593" y="421578"/>
                  <a:pt x="704439" y="488253"/>
                  <a:pt x="668985" y="526353"/>
                </a:cubicBezTo>
                <a:cubicBezTo>
                  <a:pt x="633531" y="564453"/>
                  <a:pt x="599135" y="605728"/>
                  <a:pt x="599135" y="605728"/>
                </a:cubicBezTo>
                <a:cubicBezTo>
                  <a:pt x="564739" y="645415"/>
                  <a:pt x="505472" y="721616"/>
                  <a:pt x="462610" y="764478"/>
                </a:cubicBezTo>
                <a:cubicBezTo>
                  <a:pt x="419748" y="807340"/>
                  <a:pt x="379002" y="841736"/>
                  <a:pt x="341960" y="862903"/>
                </a:cubicBezTo>
                <a:cubicBezTo>
                  <a:pt x="304918" y="884070"/>
                  <a:pt x="299097" y="880366"/>
                  <a:pt x="240360" y="891478"/>
                </a:cubicBezTo>
                <a:cubicBezTo>
                  <a:pt x="181623" y="902590"/>
                  <a:pt x="38747" y="909470"/>
                  <a:pt x="8585" y="932753"/>
                </a:cubicBezTo>
                <a:close/>
              </a:path>
            </a:pathLst>
          </a:custGeom>
          <a:solidFill>
            <a:schemeClr val="accent6">
              <a:lumMod val="40000"/>
              <a:lumOff val="60000"/>
              <a:alpha val="53000"/>
            </a:schemeClr>
          </a:solidFill>
          <a:ln>
            <a:solidFill>
              <a:schemeClr val="accent6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69" name="Forme libre : forme 68">
            <a:extLst>
              <a:ext uri="{FF2B5EF4-FFF2-40B4-BE49-F238E27FC236}">
                <a16:creationId xmlns:a16="http://schemas.microsoft.com/office/drawing/2014/main" id="{4E9294E5-5DEE-47B6-9085-1A2FD65400E1}"/>
              </a:ext>
            </a:extLst>
          </p:cNvPr>
          <p:cNvSpPr/>
          <p:nvPr/>
        </p:nvSpPr>
        <p:spPr>
          <a:xfrm>
            <a:off x="8753476" y="4472531"/>
            <a:ext cx="1991721" cy="366168"/>
          </a:xfrm>
          <a:custGeom>
            <a:avLst/>
            <a:gdLst>
              <a:gd name="connsiteX0" fmla="*/ 0 w 1362075"/>
              <a:gd name="connsiteY0" fmla="*/ 457200 h 457200"/>
              <a:gd name="connsiteX1" fmla="*/ 638175 w 1362075"/>
              <a:gd name="connsiteY1" fmla="*/ 76200 h 457200"/>
              <a:gd name="connsiteX2" fmla="*/ 1362075 w 1362075"/>
              <a:gd name="connsiteY2" fmla="*/ 0 h 457200"/>
              <a:gd name="connsiteX0" fmla="*/ 0 w 1543050"/>
              <a:gd name="connsiteY0" fmla="*/ 733425 h 733425"/>
              <a:gd name="connsiteX1" fmla="*/ 638175 w 1543050"/>
              <a:gd name="connsiteY1" fmla="*/ 352425 h 733425"/>
              <a:gd name="connsiteX2" fmla="*/ 1543050 w 1543050"/>
              <a:gd name="connsiteY2" fmla="*/ 0 h 733425"/>
              <a:gd name="connsiteX0" fmla="*/ 0 w 1543050"/>
              <a:gd name="connsiteY0" fmla="*/ 733425 h 733425"/>
              <a:gd name="connsiteX1" fmla="*/ 609600 w 1543050"/>
              <a:gd name="connsiteY1" fmla="*/ 257175 h 733425"/>
              <a:gd name="connsiteX2" fmla="*/ 1543050 w 1543050"/>
              <a:gd name="connsiteY2" fmla="*/ 0 h 7334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43050" h="733425">
                <a:moveTo>
                  <a:pt x="0" y="733425"/>
                </a:moveTo>
                <a:cubicBezTo>
                  <a:pt x="205581" y="581025"/>
                  <a:pt x="382588" y="333375"/>
                  <a:pt x="609600" y="257175"/>
                </a:cubicBezTo>
                <a:cubicBezTo>
                  <a:pt x="836612" y="180975"/>
                  <a:pt x="1294606" y="0"/>
                  <a:pt x="1543050" y="0"/>
                </a:cubicBezTo>
              </a:path>
            </a:pathLst>
          </a:custGeom>
          <a:noFill/>
          <a:ln w="19050">
            <a:solidFill>
              <a:schemeClr val="accent6">
                <a:lumMod val="75000"/>
              </a:schemeClr>
            </a:solidFill>
            <a:tailEnd type="arrow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 dirty="0"/>
          </a:p>
        </p:txBody>
      </p:sp>
      <p:sp>
        <p:nvSpPr>
          <p:cNvPr id="67" name="Forme libre : forme 66">
            <a:extLst>
              <a:ext uri="{FF2B5EF4-FFF2-40B4-BE49-F238E27FC236}">
                <a16:creationId xmlns:a16="http://schemas.microsoft.com/office/drawing/2014/main" id="{2A06F996-056E-484E-944B-7609FDA747E6}"/>
              </a:ext>
            </a:extLst>
          </p:cNvPr>
          <p:cNvSpPr/>
          <p:nvPr/>
        </p:nvSpPr>
        <p:spPr>
          <a:xfrm>
            <a:off x="10044423" y="1448465"/>
            <a:ext cx="981417" cy="483912"/>
          </a:xfrm>
          <a:custGeom>
            <a:avLst/>
            <a:gdLst>
              <a:gd name="connsiteX0" fmla="*/ 0 w 923925"/>
              <a:gd name="connsiteY0" fmla="*/ 962025 h 962025"/>
              <a:gd name="connsiteX1" fmla="*/ 314325 w 923925"/>
              <a:gd name="connsiteY1" fmla="*/ 180975 h 962025"/>
              <a:gd name="connsiteX2" fmla="*/ 923925 w 923925"/>
              <a:gd name="connsiteY2" fmla="*/ 0 h 962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923925" h="962025">
                <a:moveTo>
                  <a:pt x="0" y="962025"/>
                </a:moveTo>
                <a:cubicBezTo>
                  <a:pt x="80169" y="651668"/>
                  <a:pt x="160338" y="341312"/>
                  <a:pt x="314325" y="180975"/>
                </a:cubicBezTo>
                <a:cubicBezTo>
                  <a:pt x="468312" y="20638"/>
                  <a:pt x="696118" y="10319"/>
                  <a:pt x="923925" y="0"/>
                </a:cubicBezTo>
              </a:path>
            </a:pathLst>
          </a:custGeom>
          <a:noFill/>
          <a:ln w="19050">
            <a:solidFill>
              <a:schemeClr val="accent6">
                <a:lumMod val="75000"/>
              </a:schemeClr>
            </a:solidFill>
            <a:tailEnd type="arrow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08" name="Forme libre : forme 107">
            <a:extLst>
              <a:ext uri="{FF2B5EF4-FFF2-40B4-BE49-F238E27FC236}">
                <a16:creationId xmlns:a16="http://schemas.microsoft.com/office/drawing/2014/main" id="{622966E1-6222-489A-ABA3-385D13C1C622}"/>
              </a:ext>
            </a:extLst>
          </p:cNvPr>
          <p:cNvSpPr/>
          <p:nvPr/>
        </p:nvSpPr>
        <p:spPr>
          <a:xfrm rot="9387277">
            <a:off x="3230301" y="1139432"/>
            <a:ext cx="576565" cy="389879"/>
          </a:xfrm>
          <a:custGeom>
            <a:avLst/>
            <a:gdLst>
              <a:gd name="connsiteX0" fmla="*/ 1247775 w 1247775"/>
              <a:gd name="connsiteY0" fmla="*/ 0 h 610705"/>
              <a:gd name="connsiteX1" fmla="*/ 666750 w 1247775"/>
              <a:gd name="connsiteY1" fmla="*/ 514350 h 610705"/>
              <a:gd name="connsiteX2" fmla="*/ 0 w 1247775"/>
              <a:gd name="connsiteY2" fmla="*/ 609600 h 6107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247775" h="610705">
                <a:moveTo>
                  <a:pt x="1247775" y="0"/>
                </a:moveTo>
                <a:cubicBezTo>
                  <a:pt x="1061243" y="206375"/>
                  <a:pt x="874712" y="412750"/>
                  <a:pt x="666750" y="514350"/>
                </a:cubicBezTo>
                <a:cubicBezTo>
                  <a:pt x="458788" y="615950"/>
                  <a:pt x="229394" y="612775"/>
                  <a:pt x="0" y="609600"/>
                </a:cubicBezTo>
              </a:path>
            </a:pathLst>
          </a:custGeom>
          <a:noFill/>
          <a:ln w="19050">
            <a:solidFill>
              <a:schemeClr val="accent6">
                <a:lumMod val="75000"/>
              </a:schemeClr>
            </a:solidFill>
            <a:tailEnd type="arrow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54" name="Forme libre : forme 53">
            <a:extLst>
              <a:ext uri="{FF2B5EF4-FFF2-40B4-BE49-F238E27FC236}">
                <a16:creationId xmlns:a16="http://schemas.microsoft.com/office/drawing/2014/main" id="{EBA5D56F-9EF0-4B60-9385-D463C7499C27}"/>
              </a:ext>
            </a:extLst>
          </p:cNvPr>
          <p:cNvSpPr/>
          <p:nvPr/>
        </p:nvSpPr>
        <p:spPr>
          <a:xfrm rot="20097403" flipH="1">
            <a:off x="9460859" y="3474482"/>
            <a:ext cx="1391573" cy="366168"/>
          </a:xfrm>
          <a:custGeom>
            <a:avLst/>
            <a:gdLst>
              <a:gd name="connsiteX0" fmla="*/ 1095375 w 1095375"/>
              <a:gd name="connsiteY0" fmla="*/ 0 h 809625"/>
              <a:gd name="connsiteX1" fmla="*/ 771525 w 1095375"/>
              <a:gd name="connsiteY1" fmla="*/ 600075 h 809625"/>
              <a:gd name="connsiteX2" fmla="*/ 0 w 1095375"/>
              <a:gd name="connsiteY2" fmla="*/ 809625 h 809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95375" h="809625">
                <a:moveTo>
                  <a:pt x="1095375" y="0"/>
                </a:moveTo>
                <a:cubicBezTo>
                  <a:pt x="1024731" y="232569"/>
                  <a:pt x="954087" y="465138"/>
                  <a:pt x="771525" y="600075"/>
                </a:cubicBezTo>
                <a:cubicBezTo>
                  <a:pt x="588962" y="735013"/>
                  <a:pt x="294481" y="772319"/>
                  <a:pt x="0" y="809625"/>
                </a:cubicBezTo>
              </a:path>
            </a:pathLst>
          </a:custGeom>
          <a:noFill/>
          <a:ln w="19050">
            <a:solidFill>
              <a:schemeClr val="accent6">
                <a:lumMod val="75000"/>
              </a:schemeClr>
            </a:solidFill>
            <a:tailEnd type="arrow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4" name="Forme libre : forme 3">
            <a:extLst>
              <a:ext uri="{FF2B5EF4-FFF2-40B4-BE49-F238E27FC236}">
                <a16:creationId xmlns:a16="http://schemas.microsoft.com/office/drawing/2014/main" id="{0AF0B9B7-6AB6-4C38-82E6-DFE400BE4399}"/>
              </a:ext>
            </a:extLst>
          </p:cNvPr>
          <p:cNvSpPr/>
          <p:nvPr/>
        </p:nvSpPr>
        <p:spPr>
          <a:xfrm>
            <a:off x="9740595" y="3463925"/>
            <a:ext cx="124130" cy="234950"/>
          </a:xfrm>
          <a:custGeom>
            <a:avLst/>
            <a:gdLst>
              <a:gd name="connsiteX0" fmla="*/ 305 w 124130"/>
              <a:gd name="connsiteY0" fmla="*/ 0 h 234950"/>
              <a:gd name="connsiteX1" fmla="*/ 19355 w 124130"/>
              <a:gd name="connsiteY1" fmla="*/ 146050 h 234950"/>
              <a:gd name="connsiteX2" fmla="*/ 124130 w 124130"/>
              <a:gd name="connsiteY2" fmla="*/ 234950 h 234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24130" h="234950">
                <a:moveTo>
                  <a:pt x="305" y="0"/>
                </a:moveTo>
                <a:cubicBezTo>
                  <a:pt x="-489" y="53446"/>
                  <a:pt x="-1282" y="106892"/>
                  <a:pt x="19355" y="146050"/>
                </a:cubicBezTo>
                <a:cubicBezTo>
                  <a:pt x="39992" y="185208"/>
                  <a:pt x="82061" y="210079"/>
                  <a:pt x="124130" y="234950"/>
                </a:cubicBezTo>
              </a:path>
            </a:pathLst>
          </a:custGeom>
          <a:noFill/>
          <a:ln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4" name="Forme libre : forme 23">
            <a:extLst>
              <a:ext uri="{FF2B5EF4-FFF2-40B4-BE49-F238E27FC236}">
                <a16:creationId xmlns:a16="http://schemas.microsoft.com/office/drawing/2014/main" id="{E49B5240-9016-4ADF-8870-4E973BB39655}"/>
              </a:ext>
            </a:extLst>
          </p:cNvPr>
          <p:cNvSpPr/>
          <p:nvPr/>
        </p:nvSpPr>
        <p:spPr>
          <a:xfrm>
            <a:off x="2238306" y="1056399"/>
            <a:ext cx="8509715" cy="5440841"/>
          </a:xfrm>
          <a:custGeom>
            <a:avLst/>
            <a:gdLst>
              <a:gd name="connsiteX0" fmla="*/ 69 w 8509715"/>
              <a:gd name="connsiteY0" fmla="*/ 286626 h 5440841"/>
              <a:gd name="connsiteX1" fmla="*/ 85794 w 8509715"/>
              <a:gd name="connsiteY1" fmla="*/ 419976 h 5440841"/>
              <a:gd name="connsiteX2" fmla="*/ 209619 w 8509715"/>
              <a:gd name="connsiteY2" fmla="*/ 543801 h 5440841"/>
              <a:gd name="connsiteX3" fmla="*/ 190569 w 8509715"/>
              <a:gd name="connsiteY3" fmla="*/ 800976 h 5440841"/>
              <a:gd name="connsiteX4" fmla="*/ 342969 w 8509715"/>
              <a:gd name="connsiteY4" fmla="*/ 1229601 h 5440841"/>
              <a:gd name="connsiteX5" fmla="*/ 800169 w 8509715"/>
              <a:gd name="connsiteY5" fmla="*/ 1181976 h 5440841"/>
              <a:gd name="connsiteX6" fmla="*/ 866844 w 8509715"/>
              <a:gd name="connsiteY6" fmla="*/ 1343901 h 5440841"/>
              <a:gd name="connsiteX7" fmla="*/ 1238319 w 8509715"/>
              <a:gd name="connsiteY7" fmla="*/ 1420101 h 5440841"/>
              <a:gd name="connsiteX8" fmla="*/ 1276419 w 8509715"/>
              <a:gd name="connsiteY8" fmla="*/ 2039226 h 5440841"/>
              <a:gd name="connsiteX9" fmla="*/ 1485969 w 8509715"/>
              <a:gd name="connsiteY9" fmla="*/ 1963026 h 5440841"/>
              <a:gd name="connsiteX10" fmla="*/ 1685994 w 8509715"/>
              <a:gd name="connsiteY10" fmla="*/ 1896351 h 5440841"/>
              <a:gd name="connsiteX11" fmla="*/ 2267019 w 8509715"/>
              <a:gd name="connsiteY11" fmla="*/ 1934451 h 5440841"/>
              <a:gd name="connsiteX12" fmla="*/ 2505144 w 8509715"/>
              <a:gd name="connsiteY12" fmla="*/ 2267826 h 5440841"/>
              <a:gd name="connsiteX13" fmla="*/ 2667069 w 8509715"/>
              <a:gd name="connsiteY13" fmla="*/ 2267826 h 5440841"/>
              <a:gd name="connsiteX14" fmla="*/ 2562294 w 8509715"/>
              <a:gd name="connsiteY14" fmla="*/ 2505951 h 5440841"/>
              <a:gd name="connsiteX15" fmla="*/ 2514669 w 8509715"/>
              <a:gd name="connsiteY15" fmla="*/ 2848851 h 5440841"/>
              <a:gd name="connsiteX16" fmla="*/ 2657544 w 8509715"/>
              <a:gd name="connsiteY16" fmla="*/ 2877426 h 5440841"/>
              <a:gd name="connsiteX17" fmla="*/ 2676594 w 8509715"/>
              <a:gd name="connsiteY17" fmla="*/ 3163176 h 5440841"/>
              <a:gd name="connsiteX18" fmla="*/ 2447994 w 8509715"/>
              <a:gd name="connsiteY18" fmla="*/ 3277476 h 5440841"/>
              <a:gd name="connsiteX19" fmla="*/ 2628969 w 8509715"/>
              <a:gd name="connsiteY19" fmla="*/ 3591801 h 5440841"/>
              <a:gd name="connsiteX20" fmla="*/ 3038544 w 8509715"/>
              <a:gd name="connsiteY20" fmla="*/ 3572751 h 5440841"/>
              <a:gd name="connsiteX21" fmla="*/ 3429069 w 8509715"/>
              <a:gd name="connsiteY21" fmla="*/ 3572751 h 5440841"/>
              <a:gd name="connsiteX22" fmla="*/ 3876744 w 8509715"/>
              <a:gd name="connsiteY22" fmla="*/ 3315576 h 5440841"/>
              <a:gd name="connsiteX23" fmla="*/ 3971994 w 8509715"/>
              <a:gd name="connsiteY23" fmla="*/ 2972676 h 5440841"/>
              <a:gd name="connsiteX24" fmla="*/ 4267269 w 8509715"/>
              <a:gd name="connsiteY24" fmla="*/ 2734551 h 5440841"/>
              <a:gd name="connsiteX25" fmla="*/ 4514919 w 8509715"/>
              <a:gd name="connsiteY25" fmla="*/ 2791701 h 5440841"/>
              <a:gd name="connsiteX26" fmla="*/ 4324419 w 8509715"/>
              <a:gd name="connsiteY26" fmla="*/ 3182226 h 5440841"/>
              <a:gd name="connsiteX27" fmla="*/ 4286319 w 8509715"/>
              <a:gd name="connsiteY27" fmla="*/ 3544176 h 5440841"/>
              <a:gd name="connsiteX28" fmla="*/ 4467294 w 8509715"/>
              <a:gd name="connsiteY28" fmla="*/ 3715626 h 5440841"/>
              <a:gd name="connsiteX29" fmla="*/ 4448244 w 8509715"/>
              <a:gd name="connsiteY29" fmla="*/ 4153776 h 5440841"/>
              <a:gd name="connsiteX30" fmla="*/ 4676844 w 8509715"/>
              <a:gd name="connsiteY30" fmla="*/ 4182351 h 5440841"/>
              <a:gd name="connsiteX31" fmla="*/ 4953069 w 8509715"/>
              <a:gd name="connsiteY31" fmla="*/ 4372851 h 5440841"/>
              <a:gd name="connsiteX32" fmla="*/ 5124519 w 8509715"/>
              <a:gd name="connsiteY32" fmla="*/ 4477626 h 5440841"/>
              <a:gd name="connsiteX33" fmla="*/ 5162619 w 8509715"/>
              <a:gd name="connsiteY33" fmla="*/ 4525251 h 5440841"/>
              <a:gd name="connsiteX34" fmla="*/ 5562669 w 8509715"/>
              <a:gd name="connsiteY34" fmla="*/ 4677651 h 5440841"/>
              <a:gd name="connsiteX35" fmla="*/ 5876994 w 8509715"/>
              <a:gd name="connsiteY35" fmla="*/ 4972926 h 5440841"/>
              <a:gd name="connsiteX36" fmla="*/ 6057969 w 8509715"/>
              <a:gd name="connsiteY36" fmla="*/ 5392026 h 5440841"/>
              <a:gd name="connsiteX37" fmla="*/ 6077019 w 8509715"/>
              <a:gd name="connsiteY37" fmla="*/ 5420601 h 5440841"/>
              <a:gd name="connsiteX38" fmla="*/ 6372294 w 8509715"/>
              <a:gd name="connsiteY38" fmla="*/ 5287251 h 5440841"/>
              <a:gd name="connsiteX39" fmla="*/ 6867594 w 8509715"/>
              <a:gd name="connsiteY39" fmla="*/ 5220576 h 5440841"/>
              <a:gd name="connsiteX40" fmla="*/ 7086669 w 8509715"/>
              <a:gd name="connsiteY40" fmla="*/ 5182476 h 5440841"/>
              <a:gd name="connsiteX41" fmla="*/ 7105719 w 8509715"/>
              <a:gd name="connsiteY41" fmla="*/ 4972926 h 5440841"/>
              <a:gd name="connsiteX42" fmla="*/ 7220019 w 8509715"/>
              <a:gd name="connsiteY42" fmla="*/ 4753851 h 5440841"/>
              <a:gd name="connsiteX43" fmla="*/ 7096194 w 8509715"/>
              <a:gd name="connsiteY43" fmla="*/ 4601451 h 5440841"/>
              <a:gd name="connsiteX44" fmla="*/ 7143819 w 8509715"/>
              <a:gd name="connsiteY44" fmla="*/ 4458576 h 5440841"/>
              <a:gd name="connsiteX45" fmla="*/ 6772344 w 8509715"/>
              <a:gd name="connsiteY45" fmla="*/ 4163301 h 5440841"/>
              <a:gd name="connsiteX46" fmla="*/ 6762819 w 8509715"/>
              <a:gd name="connsiteY46" fmla="*/ 3915651 h 5440841"/>
              <a:gd name="connsiteX47" fmla="*/ 6829494 w 8509715"/>
              <a:gd name="connsiteY47" fmla="*/ 3544176 h 5440841"/>
              <a:gd name="connsiteX48" fmla="*/ 7039044 w 8509715"/>
              <a:gd name="connsiteY48" fmla="*/ 3153651 h 5440841"/>
              <a:gd name="connsiteX49" fmla="*/ 7286694 w 8509715"/>
              <a:gd name="connsiteY49" fmla="*/ 2782176 h 5440841"/>
              <a:gd name="connsiteX50" fmla="*/ 7734369 w 8509715"/>
              <a:gd name="connsiteY50" fmla="*/ 2620251 h 5440841"/>
              <a:gd name="connsiteX51" fmla="*/ 7896294 w 8509715"/>
              <a:gd name="connsiteY51" fmla="*/ 2620251 h 5440841"/>
              <a:gd name="connsiteX52" fmla="*/ 7915344 w 8509715"/>
              <a:gd name="connsiteY52" fmla="*/ 2353551 h 5440841"/>
              <a:gd name="connsiteX53" fmla="*/ 8486844 w 8509715"/>
              <a:gd name="connsiteY53" fmla="*/ 1972551 h 5440841"/>
              <a:gd name="connsiteX54" fmla="*/ 8391594 w 8509715"/>
              <a:gd name="connsiteY54" fmla="*/ 1763001 h 5440841"/>
              <a:gd name="connsiteX55" fmla="*/ 8343969 w 8509715"/>
              <a:gd name="connsiteY55" fmla="*/ 1610601 h 5440841"/>
              <a:gd name="connsiteX56" fmla="*/ 8296344 w 8509715"/>
              <a:gd name="connsiteY56" fmla="*/ 1305801 h 5440841"/>
              <a:gd name="connsiteX57" fmla="*/ 8001069 w 8509715"/>
              <a:gd name="connsiteY57" fmla="*/ 1248651 h 5440841"/>
              <a:gd name="connsiteX58" fmla="*/ 7905819 w 8509715"/>
              <a:gd name="connsiteY58" fmla="*/ 1001001 h 5440841"/>
              <a:gd name="connsiteX59" fmla="*/ 8058219 w 8509715"/>
              <a:gd name="connsiteY59" fmla="*/ 753351 h 5440841"/>
              <a:gd name="connsiteX60" fmla="*/ 7791519 w 8509715"/>
              <a:gd name="connsiteY60" fmla="*/ 534276 h 5440841"/>
              <a:gd name="connsiteX61" fmla="*/ 7705794 w 8509715"/>
              <a:gd name="connsiteY61" fmla="*/ 372351 h 5440841"/>
              <a:gd name="connsiteX62" fmla="*/ 7458144 w 8509715"/>
              <a:gd name="connsiteY62" fmla="*/ 362826 h 5440841"/>
              <a:gd name="connsiteX63" fmla="*/ 7362894 w 8509715"/>
              <a:gd name="connsiteY63" fmla="*/ 181851 h 5440841"/>
              <a:gd name="connsiteX64" fmla="*/ 7134294 w 8509715"/>
              <a:gd name="connsiteY64" fmla="*/ 248526 h 5440841"/>
              <a:gd name="connsiteX65" fmla="*/ 7039044 w 8509715"/>
              <a:gd name="connsiteY65" fmla="*/ 381876 h 5440841"/>
              <a:gd name="connsiteX66" fmla="*/ 6791394 w 8509715"/>
              <a:gd name="connsiteY66" fmla="*/ 267576 h 5440841"/>
              <a:gd name="connsiteX67" fmla="*/ 6572319 w 8509715"/>
              <a:gd name="connsiteY67" fmla="*/ 248526 h 5440841"/>
              <a:gd name="connsiteX68" fmla="*/ 6591369 w 8509715"/>
              <a:gd name="connsiteY68" fmla="*/ 876 h 5440841"/>
              <a:gd name="connsiteX69" fmla="*/ 6324669 w 8509715"/>
              <a:gd name="connsiteY69" fmla="*/ 172326 h 5440841"/>
              <a:gd name="connsiteX70" fmla="*/ 6086544 w 8509715"/>
              <a:gd name="connsiteY70" fmla="*/ 334251 h 5440841"/>
              <a:gd name="connsiteX71" fmla="*/ 5886519 w 8509715"/>
              <a:gd name="connsiteY71" fmla="*/ 372351 h 5440841"/>
              <a:gd name="connsiteX72" fmla="*/ 5724594 w 8509715"/>
              <a:gd name="connsiteY72" fmla="*/ 296151 h 5440841"/>
              <a:gd name="connsiteX73" fmla="*/ 5419794 w 8509715"/>
              <a:gd name="connsiteY73" fmla="*/ 410451 h 5440841"/>
              <a:gd name="connsiteX74" fmla="*/ 5200719 w 8509715"/>
              <a:gd name="connsiteY74" fmla="*/ 467601 h 5440841"/>
              <a:gd name="connsiteX75" fmla="*/ 4934019 w 8509715"/>
              <a:gd name="connsiteY75" fmla="*/ 410451 h 5440841"/>
              <a:gd name="connsiteX76" fmla="*/ 4772094 w 8509715"/>
              <a:gd name="connsiteY76" fmla="*/ 258051 h 5440841"/>
              <a:gd name="connsiteX77" fmla="*/ 4553019 w 8509715"/>
              <a:gd name="connsiteY77" fmla="*/ 277101 h 5440841"/>
              <a:gd name="connsiteX78" fmla="*/ 4276794 w 8509715"/>
              <a:gd name="connsiteY78" fmla="*/ 153276 h 5440841"/>
              <a:gd name="connsiteX79" fmla="*/ 4124394 w 8509715"/>
              <a:gd name="connsiteY79" fmla="*/ 77076 h 5440841"/>
              <a:gd name="connsiteX80" fmla="*/ 3819594 w 8509715"/>
              <a:gd name="connsiteY80" fmla="*/ 172326 h 5440841"/>
              <a:gd name="connsiteX81" fmla="*/ 3857694 w 8509715"/>
              <a:gd name="connsiteY81" fmla="*/ 267576 h 5440841"/>
              <a:gd name="connsiteX82" fmla="*/ 3657669 w 8509715"/>
              <a:gd name="connsiteY82" fmla="*/ 286626 h 5440841"/>
              <a:gd name="connsiteX83" fmla="*/ 3486219 w 8509715"/>
              <a:gd name="connsiteY83" fmla="*/ 343776 h 5440841"/>
              <a:gd name="connsiteX84" fmla="*/ 3400494 w 8509715"/>
              <a:gd name="connsiteY84" fmla="*/ 286626 h 5440841"/>
              <a:gd name="connsiteX85" fmla="*/ 2819469 w 8509715"/>
              <a:gd name="connsiteY85" fmla="*/ 524751 h 5440841"/>
              <a:gd name="connsiteX86" fmla="*/ 2533719 w 8509715"/>
              <a:gd name="connsiteY86" fmla="*/ 381876 h 5440841"/>
              <a:gd name="connsiteX87" fmla="*/ 2267019 w 8509715"/>
              <a:gd name="connsiteY87" fmla="*/ 515226 h 5440841"/>
              <a:gd name="connsiteX88" fmla="*/ 1895544 w 8509715"/>
              <a:gd name="connsiteY88" fmla="*/ 496176 h 5440841"/>
              <a:gd name="connsiteX89" fmla="*/ 1819344 w 8509715"/>
              <a:gd name="connsiteY89" fmla="*/ 296151 h 5440841"/>
              <a:gd name="connsiteX90" fmla="*/ 1352619 w 8509715"/>
              <a:gd name="connsiteY90" fmla="*/ 200901 h 5440841"/>
              <a:gd name="connsiteX91" fmla="*/ 1181169 w 8509715"/>
              <a:gd name="connsiteY91" fmla="*/ 324726 h 5440841"/>
              <a:gd name="connsiteX92" fmla="*/ 866844 w 8509715"/>
              <a:gd name="connsiteY92" fmla="*/ 229476 h 5440841"/>
              <a:gd name="connsiteX93" fmla="*/ 457269 w 8509715"/>
              <a:gd name="connsiteY93" fmla="*/ 391401 h 5440841"/>
              <a:gd name="connsiteX94" fmla="*/ 323919 w 8509715"/>
              <a:gd name="connsiteY94" fmla="*/ 248526 h 5440841"/>
              <a:gd name="connsiteX95" fmla="*/ 76269 w 8509715"/>
              <a:gd name="connsiteY95" fmla="*/ 200901 h 5440841"/>
              <a:gd name="connsiteX96" fmla="*/ 69 w 8509715"/>
              <a:gd name="connsiteY96" fmla="*/ 286626 h 54408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</a:cxnLst>
            <a:rect l="l" t="t" r="r" b="b"/>
            <a:pathLst>
              <a:path w="8509715" h="5440841">
                <a:moveTo>
                  <a:pt x="69" y="286626"/>
                </a:moveTo>
                <a:cubicBezTo>
                  <a:pt x="1656" y="323138"/>
                  <a:pt x="50869" y="377114"/>
                  <a:pt x="85794" y="419976"/>
                </a:cubicBezTo>
                <a:cubicBezTo>
                  <a:pt x="120719" y="462838"/>
                  <a:pt x="192157" y="480301"/>
                  <a:pt x="209619" y="543801"/>
                </a:cubicBezTo>
                <a:cubicBezTo>
                  <a:pt x="227081" y="607301"/>
                  <a:pt x="168344" y="686676"/>
                  <a:pt x="190569" y="800976"/>
                </a:cubicBezTo>
                <a:cubicBezTo>
                  <a:pt x="212794" y="915276"/>
                  <a:pt x="241369" y="1166101"/>
                  <a:pt x="342969" y="1229601"/>
                </a:cubicBezTo>
                <a:cubicBezTo>
                  <a:pt x="444569" y="1293101"/>
                  <a:pt x="712857" y="1162926"/>
                  <a:pt x="800169" y="1181976"/>
                </a:cubicBezTo>
                <a:cubicBezTo>
                  <a:pt x="887481" y="1201026"/>
                  <a:pt x="793819" y="1304214"/>
                  <a:pt x="866844" y="1343901"/>
                </a:cubicBezTo>
                <a:cubicBezTo>
                  <a:pt x="939869" y="1383589"/>
                  <a:pt x="1170057" y="1304214"/>
                  <a:pt x="1238319" y="1420101"/>
                </a:cubicBezTo>
                <a:cubicBezTo>
                  <a:pt x="1306581" y="1535988"/>
                  <a:pt x="1235144" y="1948739"/>
                  <a:pt x="1276419" y="2039226"/>
                </a:cubicBezTo>
                <a:cubicBezTo>
                  <a:pt x="1317694" y="2129713"/>
                  <a:pt x="1417707" y="1986839"/>
                  <a:pt x="1485969" y="1963026"/>
                </a:cubicBezTo>
                <a:cubicBezTo>
                  <a:pt x="1554232" y="1939214"/>
                  <a:pt x="1555819" y="1901114"/>
                  <a:pt x="1685994" y="1896351"/>
                </a:cubicBezTo>
                <a:cubicBezTo>
                  <a:pt x="1816169" y="1891589"/>
                  <a:pt x="2130494" y="1872539"/>
                  <a:pt x="2267019" y="1934451"/>
                </a:cubicBezTo>
                <a:cubicBezTo>
                  <a:pt x="2403544" y="1996363"/>
                  <a:pt x="2438469" y="2212264"/>
                  <a:pt x="2505144" y="2267826"/>
                </a:cubicBezTo>
                <a:cubicBezTo>
                  <a:pt x="2571819" y="2323388"/>
                  <a:pt x="2657544" y="2228139"/>
                  <a:pt x="2667069" y="2267826"/>
                </a:cubicBezTo>
                <a:cubicBezTo>
                  <a:pt x="2676594" y="2307514"/>
                  <a:pt x="2587694" y="2409114"/>
                  <a:pt x="2562294" y="2505951"/>
                </a:cubicBezTo>
                <a:cubicBezTo>
                  <a:pt x="2536894" y="2602789"/>
                  <a:pt x="2498794" y="2786939"/>
                  <a:pt x="2514669" y="2848851"/>
                </a:cubicBezTo>
                <a:cubicBezTo>
                  <a:pt x="2530544" y="2910764"/>
                  <a:pt x="2630557" y="2825039"/>
                  <a:pt x="2657544" y="2877426"/>
                </a:cubicBezTo>
                <a:cubicBezTo>
                  <a:pt x="2684532" y="2929814"/>
                  <a:pt x="2711519" y="3096501"/>
                  <a:pt x="2676594" y="3163176"/>
                </a:cubicBezTo>
                <a:cubicBezTo>
                  <a:pt x="2641669" y="3229851"/>
                  <a:pt x="2455932" y="3206039"/>
                  <a:pt x="2447994" y="3277476"/>
                </a:cubicBezTo>
                <a:cubicBezTo>
                  <a:pt x="2440057" y="3348914"/>
                  <a:pt x="2530544" y="3542589"/>
                  <a:pt x="2628969" y="3591801"/>
                </a:cubicBezTo>
                <a:cubicBezTo>
                  <a:pt x="2727394" y="3641013"/>
                  <a:pt x="2905194" y="3575926"/>
                  <a:pt x="3038544" y="3572751"/>
                </a:cubicBezTo>
                <a:cubicBezTo>
                  <a:pt x="3171894" y="3569576"/>
                  <a:pt x="3289369" y="3615613"/>
                  <a:pt x="3429069" y="3572751"/>
                </a:cubicBezTo>
                <a:cubicBezTo>
                  <a:pt x="3568769" y="3529889"/>
                  <a:pt x="3786257" y="3415589"/>
                  <a:pt x="3876744" y="3315576"/>
                </a:cubicBezTo>
                <a:cubicBezTo>
                  <a:pt x="3967232" y="3215564"/>
                  <a:pt x="3906907" y="3069513"/>
                  <a:pt x="3971994" y="2972676"/>
                </a:cubicBezTo>
                <a:cubicBezTo>
                  <a:pt x="4037081" y="2875839"/>
                  <a:pt x="4176782" y="2764713"/>
                  <a:pt x="4267269" y="2734551"/>
                </a:cubicBezTo>
                <a:cubicBezTo>
                  <a:pt x="4357756" y="2704389"/>
                  <a:pt x="4505394" y="2717089"/>
                  <a:pt x="4514919" y="2791701"/>
                </a:cubicBezTo>
                <a:cubicBezTo>
                  <a:pt x="4524444" y="2866313"/>
                  <a:pt x="4362519" y="3056813"/>
                  <a:pt x="4324419" y="3182226"/>
                </a:cubicBezTo>
                <a:cubicBezTo>
                  <a:pt x="4286319" y="3307639"/>
                  <a:pt x="4262507" y="3455276"/>
                  <a:pt x="4286319" y="3544176"/>
                </a:cubicBezTo>
                <a:cubicBezTo>
                  <a:pt x="4310132" y="3633076"/>
                  <a:pt x="4440306" y="3614026"/>
                  <a:pt x="4467294" y="3715626"/>
                </a:cubicBezTo>
                <a:cubicBezTo>
                  <a:pt x="4494282" y="3817226"/>
                  <a:pt x="4413319" y="4075989"/>
                  <a:pt x="4448244" y="4153776"/>
                </a:cubicBezTo>
                <a:cubicBezTo>
                  <a:pt x="4483169" y="4231563"/>
                  <a:pt x="4592707" y="4145839"/>
                  <a:pt x="4676844" y="4182351"/>
                </a:cubicBezTo>
                <a:cubicBezTo>
                  <a:pt x="4760981" y="4218863"/>
                  <a:pt x="4878457" y="4323639"/>
                  <a:pt x="4953069" y="4372851"/>
                </a:cubicBezTo>
                <a:cubicBezTo>
                  <a:pt x="5027681" y="4422063"/>
                  <a:pt x="5089594" y="4452226"/>
                  <a:pt x="5124519" y="4477626"/>
                </a:cubicBezTo>
                <a:cubicBezTo>
                  <a:pt x="5159444" y="4503026"/>
                  <a:pt x="5089594" y="4491914"/>
                  <a:pt x="5162619" y="4525251"/>
                </a:cubicBezTo>
                <a:cubicBezTo>
                  <a:pt x="5235644" y="4558588"/>
                  <a:pt x="5443607" y="4603039"/>
                  <a:pt x="5562669" y="4677651"/>
                </a:cubicBezTo>
                <a:cubicBezTo>
                  <a:pt x="5681731" y="4752263"/>
                  <a:pt x="5794444" y="4853864"/>
                  <a:pt x="5876994" y="4972926"/>
                </a:cubicBezTo>
                <a:cubicBezTo>
                  <a:pt x="5959544" y="5091989"/>
                  <a:pt x="6057969" y="5392026"/>
                  <a:pt x="6057969" y="5392026"/>
                </a:cubicBezTo>
                <a:cubicBezTo>
                  <a:pt x="6091307" y="5466639"/>
                  <a:pt x="6024632" y="5438063"/>
                  <a:pt x="6077019" y="5420601"/>
                </a:cubicBezTo>
                <a:cubicBezTo>
                  <a:pt x="6129406" y="5403139"/>
                  <a:pt x="6240532" y="5320588"/>
                  <a:pt x="6372294" y="5287251"/>
                </a:cubicBezTo>
                <a:cubicBezTo>
                  <a:pt x="6504056" y="5253914"/>
                  <a:pt x="6748532" y="5238039"/>
                  <a:pt x="6867594" y="5220576"/>
                </a:cubicBezTo>
                <a:cubicBezTo>
                  <a:pt x="6986657" y="5203114"/>
                  <a:pt x="7046982" y="5223751"/>
                  <a:pt x="7086669" y="5182476"/>
                </a:cubicBezTo>
                <a:cubicBezTo>
                  <a:pt x="7126356" y="5141201"/>
                  <a:pt x="7083494" y="5044364"/>
                  <a:pt x="7105719" y="4972926"/>
                </a:cubicBezTo>
                <a:cubicBezTo>
                  <a:pt x="7127944" y="4901489"/>
                  <a:pt x="7221606" y="4815763"/>
                  <a:pt x="7220019" y="4753851"/>
                </a:cubicBezTo>
                <a:cubicBezTo>
                  <a:pt x="7218432" y="4691939"/>
                  <a:pt x="7108894" y="4650663"/>
                  <a:pt x="7096194" y="4601451"/>
                </a:cubicBezTo>
                <a:cubicBezTo>
                  <a:pt x="7083494" y="4552239"/>
                  <a:pt x="7197794" y="4531601"/>
                  <a:pt x="7143819" y="4458576"/>
                </a:cubicBezTo>
                <a:cubicBezTo>
                  <a:pt x="7089844" y="4385551"/>
                  <a:pt x="6835844" y="4253788"/>
                  <a:pt x="6772344" y="4163301"/>
                </a:cubicBezTo>
                <a:cubicBezTo>
                  <a:pt x="6708844" y="4072814"/>
                  <a:pt x="6753294" y="4018838"/>
                  <a:pt x="6762819" y="3915651"/>
                </a:cubicBezTo>
                <a:cubicBezTo>
                  <a:pt x="6772344" y="3812464"/>
                  <a:pt x="6783457" y="3671176"/>
                  <a:pt x="6829494" y="3544176"/>
                </a:cubicBezTo>
                <a:cubicBezTo>
                  <a:pt x="6875532" y="3417176"/>
                  <a:pt x="6962844" y="3280651"/>
                  <a:pt x="7039044" y="3153651"/>
                </a:cubicBezTo>
                <a:cubicBezTo>
                  <a:pt x="7115244" y="3026651"/>
                  <a:pt x="7170806" y="2871076"/>
                  <a:pt x="7286694" y="2782176"/>
                </a:cubicBezTo>
                <a:cubicBezTo>
                  <a:pt x="7402582" y="2693276"/>
                  <a:pt x="7632769" y="2647239"/>
                  <a:pt x="7734369" y="2620251"/>
                </a:cubicBezTo>
                <a:cubicBezTo>
                  <a:pt x="7835969" y="2593263"/>
                  <a:pt x="7866132" y="2664701"/>
                  <a:pt x="7896294" y="2620251"/>
                </a:cubicBezTo>
                <a:cubicBezTo>
                  <a:pt x="7926456" y="2575801"/>
                  <a:pt x="7816919" y="2461501"/>
                  <a:pt x="7915344" y="2353551"/>
                </a:cubicBezTo>
                <a:cubicBezTo>
                  <a:pt x="8013769" y="2245601"/>
                  <a:pt x="8407469" y="2070976"/>
                  <a:pt x="8486844" y="1972551"/>
                </a:cubicBezTo>
                <a:cubicBezTo>
                  <a:pt x="8566219" y="1874126"/>
                  <a:pt x="8415406" y="1823326"/>
                  <a:pt x="8391594" y="1763001"/>
                </a:cubicBezTo>
                <a:cubicBezTo>
                  <a:pt x="8367782" y="1702676"/>
                  <a:pt x="8359844" y="1686801"/>
                  <a:pt x="8343969" y="1610601"/>
                </a:cubicBezTo>
                <a:cubicBezTo>
                  <a:pt x="8328094" y="1534401"/>
                  <a:pt x="8353494" y="1366126"/>
                  <a:pt x="8296344" y="1305801"/>
                </a:cubicBezTo>
                <a:cubicBezTo>
                  <a:pt x="8239194" y="1245476"/>
                  <a:pt x="8066157" y="1299451"/>
                  <a:pt x="8001069" y="1248651"/>
                </a:cubicBezTo>
                <a:cubicBezTo>
                  <a:pt x="7935982" y="1197851"/>
                  <a:pt x="7896294" y="1083551"/>
                  <a:pt x="7905819" y="1001001"/>
                </a:cubicBezTo>
                <a:cubicBezTo>
                  <a:pt x="7915344" y="918451"/>
                  <a:pt x="8077269" y="831138"/>
                  <a:pt x="8058219" y="753351"/>
                </a:cubicBezTo>
                <a:cubicBezTo>
                  <a:pt x="8039169" y="675564"/>
                  <a:pt x="7850257" y="597776"/>
                  <a:pt x="7791519" y="534276"/>
                </a:cubicBezTo>
                <a:cubicBezTo>
                  <a:pt x="7732782" y="470776"/>
                  <a:pt x="7761357" y="400926"/>
                  <a:pt x="7705794" y="372351"/>
                </a:cubicBezTo>
                <a:cubicBezTo>
                  <a:pt x="7650232" y="343776"/>
                  <a:pt x="7515294" y="394576"/>
                  <a:pt x="7458144" y="362826"/>
                </a:cubicBezTo>
                <a:cubicBezTo>
                  <a:pt x="7400994" y="331076"/>
                  <a:pt x="7416869" y="200901"/>
                  <a:pt x="7362894" y="181851"/>
                </a:cubicBezTo>
                <a:cubicBezTo>
                  <a:pt x="7308919" y="162801"/>
                  <a:pt x="7188269" y="215189"/>
                  <a:pt x="7134294" y="248526"/>
                </a:cubicBezTo>
                <a:cubicBezTo>
                  <a:pt x="7080319" y="281863"/>
                  <a:pt x="7096194" y="378701"/>
                  <a:pt x="7039044" y="381876"/>
                </a:cubicBezTo>
                <a:cubicBezTo>
                  <a:pt x="6981894" y="385051"/>
                  <a:pt x="6869181" y="289801"/>
                  <a:pt x="6791394" y="267576"/>
                </a:cubicBezTo>
                <a:cubicBezTo>
                  <a:pt x="6713607" y="245351"/>
                  <a:pt x="6605656" y="292976"/>
                  <a:pt x="6572319" y="248526"/>
                </a:cubicBezTo>
                <a:cubicBezTo>
                  <a:pt x="6538982" y="204076"/>
                  <a:pt x="6632644" y="13576"/>
                  <a:pt x="6591369" y="876"/>
                </a:cubicBezTo>
                <a:cubicBezTo>
                  <a:pt x="6550094" y="-11824"/>
                  <a:pt x="6408806" y="116764"/>
                  <a:pt x="6324669" y="172326"/>
                </a:cubicBezTo>
                <a:cubicBezTo>
                  <a:pt x="6240532" y="227888"/>
                  <a:pt x="6159569" y="300914"/>
                  <a:pt x="6086544" y="334251"/>
                </a:cubicBezTo>
                <a:cubicBezTo>
                  <a:pt x="6013519" y="367588"/>
                  <a:pt x="5946844" y="378701"/>
                  <a:pt x="5886519" y="372351"/>
                </a:cubicBezTo>
                <a:cubicBezTo>
                  <a:pt x="5826194" y="366001"/>
                  <a:pt x="5802381" y="289801"/>
                  <a:pt x="5724594" y="296151"/>
                </a:cubicBezTo>
                <a:cubicBezTo>
                  <a:pt x="5646807" y="302501"/>
                  <a:pt x="5507106" y="381876"/>
                  <a:pt x="5419794" y="410451"/>
                </a:cubicBezTo>
                <a:cubicBezTo>
                  <a:pt x="5332482" y="439026"/>
                  <a:pt x="5281681" y="467601"/>
                  <a:pt x="5200719" y="467601"/>
                </a:cubicBezTo>
                <a:cubicBezTo>
                  <a:pt x="5119757" y="467601"/>
                  <a:pt x="5005456" y="445376"/>
                  <a:pt x="4934019" y="410451"/>
                </a:cubicBezTo>
                <a:cubicBezTo>
                  <a:pt x="4862582" y="375526"/>
                  <a:pt x="4835594" y="280276"/>
                  <a:pt x="4772094" y="258051"/>
                </a:cubicBezTo>
                <a:cubicBezTo>
                  <a:pt x="4708594" y="235826"/>
                  <a:pt x="4635569" y="294563"/>
                  <a:pt x="4553019" y="277101"/>
                </a:cubicBezTo>
                <a:cubicBezTo>
                  <a:pt x="4470469" y="259639"/>
                  <a:pt x="4348231" y="186613"/>
                  <a:pt x="4276794" y="153276"/>
                </a:cubicBezTo>
                <a:cubicBezTo>
                  <a:pt x="4205357" y="119939"/>
                  <a:pt x="4200594" y="73901"/>
                  <a:pt x="4124394" y="77076"/>
                </a:cubicBezTo>
                <a:cubicBezTo>
                  <a:pt x="4048194" y="80251"/>
                  <a:pt x="3864044" y="140576"/>
                  <a:pt x="3819594" y="172326"/>
                </a:cubicBezTo>
                <a:cubicBezTo>
                  <a:pt x="3775144" y="204076"/>
                  <a:pt x="3884681" y="248526"/>
                  <a:pt x="3857694" y="267576"/>
                </a:cubicBezTo>
                <a:cubicBezTo>
                  <a:pt x="3830707" y="286626"/>
                  <a:pt x="3719582" y="273926"/>
                  <a:pt x="3657669" y="286626"/>
                </a:cubicBezTo>
                <a:cubicBezTo>
                  <a:pt x="3595757" y="299326"/>
                  <a:pt x="3529081" y="343776"/>
                  <a:pt x="3486219" y="343776"/>
                </a:cubicBezTo>
                <a:cubicBezTo>
                  <a:pt x="3443357" y="343776"/>
                  <a:pt x="3511619" y="256463"/>
                  <a:pt x="3400494" y="286626"/>
                </a:cubicBezTo>
                <a:cubicBezTo>
                  <a:pt x="3289369" y="316789"/>
                  <a:pt x="2963931" y="508876"/>
                  <a:pt x="2819469" y="524751"/>
                </a:cubicBezTo>
                <a:cubicBezTo>
                  <a:pt x="2675007" y="540626"/>
                  <a:pt x="2625794" y="383464"/>
                  <a:pt x="2533719" y="381876"/>
                </a:cubicBezTo>
                <a:cubicBezTo>
                  <a:pt x="2441644" y="380289"/>
                  <a:pt x="2373382" y="496176"/>
                  <a:pt x="2267019" y="515226"/>
                </a:cubicBezTo>
                <a:cubicBezTo>
                  <a:pt x="2160656" y="534276"/>
                  <a:pt x="1970156" y="532688"/>
                  <a:pt x="1895544" y="496176"/>
                </a:cubicBezTo>
                <a:cubicBezTo>
                  <a:pt x="1820932" y="459664"/>
                  <a:pt x="1909831" y="345363"/>
                  <a:pt x="1819344" y="296151"/>
                </a:cubicBezTo>
                <a:cubicBezTo>
                  <a:pt x="1728857" y="246939"/>
                  <a:pt x="1458982" y="196138"/>
                  <a:pt x="1352619" y="200901"/>
                </a:cubicBezTo>
                <a:cubicBezTo>
                  <a:pt x="1246257" y="205663"/>
                  <a:pt x="1262131" y="319964"/>
                  <a:pt x="1181169" y="324726"/>
                </a:cubicBezTo>
                <a:cubicBezTo>
                  <a:pt x="1100207" y="329488"/>
                  <a:pt x="987494" y="218364"/>
                  <a:pt x="866844" y="229476"/>
                </a:cubicBezTo>
                <a:cubicBezTo>
                  <a:pt x="746194" y="240588"/>
                  <a:pt x="547756" y="388226"/>
                  <a:pt x="457269" y="391401"/>
                </a:cubicBezTo>
                <a:cubicBezTo>
                  <a:pt x="366782" y="394576"/>
                  <a:pt x="387419" y="280276"/>
                  <a:pt x="323919" y="248526"/>
                </a:cubicBezTo>
                <a:cubicBezTo>
                  <a:pt x="260419" y="216776"/>
                  <a:pt x="128656" y="200901"/>
                  <a:pt x="76269" y="200901"/>
                </a:cubicBezTo>
                <a:cubicBezTo>
                  <a:pt x="23882" y="200901"/>
                  <a:pt x="-1518" y="250114"/>
                  <a:pt x="69" y="286626"/>
                </a:cubicBezTo>
                <a:close/>
              </a:path>
            </a:pathLst>
          </a:cu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pic>
        <p:nvPicPr>
          <p:cNvPr id="10" name="Image 9">
            <a:extLst>
              <a:ext uri="{FF2B5EF4-FFF2-40B4-BE49-F238E27FC236}">
                <a16:creationId xmlns:a16="http://schemas.microsoft.com/office/drawing/2014/main" id="{1E856E74-C976-47C8-BE18-35BCCE63E41D}"/>
              </a:ext>
            </a:extLst>
          </p:cNvPr>
          <p:cNvPicPr>
            <a:picLocks noChangeAspect="1"/>
          </p:cNvPicPr>
          <p:nvPr/>
        </p:nvPicPr>
        <p:blipFill>
          <a:blip r:embed="rId16"/>
          <a:stretch>
            <a:fillRect/>
          </a:stretch>
        </p:blipFill>
        <p:spPr>
          <a:xfrm>
            <a:off x="11201057" y="1091935"/>
            <a:ext cx="770742" cy="11072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811108508"/>
      </p:ext>
    </p:extLst>
  </p:cSld>
  <p:clrMapOvr>
    <a:masterClrMapping/>
  </p:clrMapOvr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" name="Forme libre : forme 35">
            <a:extLst>
              <a:ext uri="{FF2B5EF4-FFF2-40B4-BE49-F238E27FC236}">
                <a16:creationId xmlns:a16="http://schemas.microsoft.com/office/drawing/2014/main" id="{019DDBC3-DB0B-4B71-967B-A412496AEC91}"/>
              </a:ext>
            </a:extLst>
          </p:cNvPr>
          <p:cNvSpPr/>
          <p:nvPr/>
        </p:nvSpPr>
        <p:spPr>
          <a:xfrm>
            <a:off x="6000750" y="5937250"/>
            <a:ext cx="1225550" cy="736600"/>
          </a:xfrm>
          <a:custGeom>
            <a:avLst/>
            <a:gdLst>
              <a:gd name="connsiteX0" fmla="*/ 1225550 w 1225550"/>
              <a:gd name="connsiteY0" fmla="*/ 0 h 736600"/>
              <a:gd name="connsiteX1" fmla="*/ 1168400 w 1225550"/>
              <a:gd name="connsiteY1" fmla="*/ 139700 h 736600"/>
              <a:gd name="connsiteX2" fmla="*/ 895350 w 1225550"/>
              <a:gd name="connsiteY2" fmla="*/ 304800 h 736600"/>
              <a:gd name="connsiteX3" fmla="*/ 698500 w 1225550"/>
              <a:gd name="connsiteY3" fmla="*/ 431800 h 736600"/>
              <a:gd name="connsiteX4" fmla="*/ 558800 w 1225550"/>
              <a:gd name="connsiteY4" fmla="*/ 514350 h 736600"/>
              <a:gd name="connsiteX5" fmla="*/ 203200 w 1225550"/>
              <a:gd name="connsiteY5" fmla="*/ 603250 h 736600"/>
              <a:gd name="connsiteX6" fmla="*/ 0 w 1225550"/>
              <a:gd name="connsiteY6" fmla="*/ 736600 h 736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25550" h="736600">
                <a:moveTo>
                  <a:pt x="1225550" y="0"/>
                </a:moveTo>
                <a:cubicBezTo>
                  <a:pt x="1224491" y="44450"/>
                  <a:pt x="1223433" y="88900"/>
                  <a:pt x="1168400" y="139700"/>
                </a:cubicBezTo>
                <a:cubicBezTo>
                  <a:pt x="1113367" y="190500"/>
                  <a:pt x="973667" y="256117"/>
                  <a:pt x="895350" y="304800"/>
                </a:cubicBezTo>
                <a:cubicBezTo>
                  <a:pt x="817033" y="353483"/>
                  <a:pt x="754592" y="396875"/>
                  <a:pt x="698500" y="431800"/>
                </a:cubicBezTo>
                <a:cubicBezTo>
                  <a:pt x="642408" y="466725"/>
                  <a:pt x="641350" y="485775"/>
                  <a:pt x="558800" y="514350"/>
                </a:cubicBezTo>
                <a:cubicBezTo>
                  <a:pt x="476250" y="542925"/>
                  <a:pt x="296333" y="566208"/>
                  <a:pt x="203200" y="603250"/>
                </a:cubicBezTo>
                <a:cubicBezTo>
                  <a:pt x="110067" y="640292"/>
                  <a:pt x="55033" y="688446"/>
                  <a:pt x="0" y="73660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01" name="Forme libre : forme 100">
            <a:extLst>
              <a:ext uri="{FF2B5EF4-FFF2-40B4-BE49-F238E27FC236}">
                <a16:creationId xmlns:a16="http://schemas.microsoft.com/office/drawing/2014/main" id="{34B8AFA0-6F98-48E0-93A6-64C1B0491879}"/>
              </a:ext>
            </a:extLst>
          </p:cNvPr>
          <p:cNvSpPr/>
          <p:nvPr/>
        </p:nvSpPr>
        <p:spPr>
          <a:xfrm>
            <a:off x="4674683" y="3069491"/>
            <a:ext cx="685800" cy="736600"/>
          </a:xfrm>
          <a:custGeom>
            <a:avLst/>
            <a:gdLst>
              <a:gd name="connsiteX0" fmla="*/ 685800 w 685800"/>
              <a:gd name="connsiteY0" fmla="*/ 0 h 736600"/>
              <a:gd name="connsiteX1" fmla="*/ 568325 w 685800"/>
              <a:gd name="connsiteY1" fmla="*/ 82550 h 736600"/>
              <a:gd name="connsiteX2" fmla="*/ 454025 w 685800"/>
              <a:gd name="connsiteY2" fmla="*/ 206375 h 736600"/>
              <a:gd name="connsiteX3" fmla="*/ 314325 w 685800"/>
              <a:gd name="connsiteY3" fmla="*/ 342900 h 736600"/>
              <a:gd name="connsiteX4" fmla="*/ 0 w 685800"/>
              <a:gd name="connsiteY4" fmla="*/ 736600 h 736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85800" h="736600">
                <a:moveTo>
                  <a:pt x="685800" y="0"/>
                </a:moveTo>
                <a:cubicBezTo>
                  <a:pt x="646377" y="24077"/>
                  <a:pt x="606954" y="48154"/>
                  <a:pt x="568325" y="82550"/>
                </a:cubicBezTo>
                <a:cubicBezTo>
                  <a:pt x="529696" y="116946"/>
                  <a:pt x="496358" y="162983"/>
                  <a:pt x="454025" y="206375"/>
                </a:cubicBezTo>
                <a:cubicBezTo>
                  <a:pt x="411692" y="249767"/>
                  <a:pt x="389996" y="254529"/>
                  <a:pt x="314325" y="342900"/>
                </a:cubicBezTo>
                <a:cubicBezTo>
                  <a:pt x="238654" y="431271"/>
                  <a:pt x="119327" y="583935"/>
                  <a:pt x="0" y="73660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3" name="Forme libre : forme 22">
            <a:extLst>
              <a:ext uri="{FF2B5EF4-FFF2-40B4-BE49-F238E27FC236}">
                <a16:creationId xmlns:a16="http://schemas.microsoft.com/office/drawing/2014/main" id="{BE29AF4F-A639-4285-A35D-CAB5EA08D5F0}"/>
              </a:ext>
            </a:extLst>
          </p:cNvPr>
          <p:cNvSpPr/>
          <p:nvPr/>
        </p:nvSpPr>
        <p:spPr>
          <a:xfrm>
            <a:off x="5880100" y="508000"/>
            <a:ext cx="425269" cy="4140200"/>
          </a:xfrm>
          <a:custGeom>
            <a:avLst/>
            <a:gdLst>
              <a:gd name="connsiteX0" fmla="*/ 0 w 425269"/>
              <a:gd name="connsiteY0" fmla="*/ 0 h 4140200"/>
              <a:gd name="connsiteX1" fmla="*/ 76200 w 425269"/>
              <a:gd name="connsiteY1" fmla="*/ 222250 h 4140200"/>
              <a:gd name="connsiteX2" fmla="*/ 254000 w 425269"/>
              <a:gd name="connsiteY2" fmla="*/ 412750 h 4140200"/>
              <a:gd name="connsiteX3" fmla="*/ 412750 w 425269"/>
              <a:gd name="connsiteY3" fmla="*/ 869950 h 4140200"/>
              <a:gd name="connsiteX4" fmla="*/ 406400 w 425269"/>
              <a:gd name="connsiteY4" fmla="*/ 1104900 h 4140200"/>
              <a:gd name="connsiteX5" fmla="*/ 336550 w 425269"/>
              <a:gd name="connsiteY5" fmla="*/ 1822450 h 4140200"/>
              <a:gd name="connsiteX6" fmla="*/ 177800 w 425269"/>
              <a:gd name="connsiteY6" fmla="*/ 2457450 h 4140200"/>
              <a:gd name="connsiteX7" fmla="*/ 146050 w 425269"/>
              <a:gd name="connsiteY7" fmla="*/ 2870200 h 4140200"/>
              <a:gd name="connsiteX8" fmla="*/ 95250 w 425269"/>
              <a:gd name="connsiteY8" fmla="*/ 3441700 h 4140200"/>
              <a:gd name="connsiteX9" fmla="*/ 44450 w 425269"/>
              <a:gd name="connsiteY9" fmla="*/ 3752850 h 4140200"/>
              <a:gd name="connsiteX10" fmla="*/ 107950 w 425269"/>
              <a:gd name="connsiteY10" fmla="*/ 4006850 h 4140200"/>
              <a:gd name="connsiteX11" fmla="*/ 279400 w 425269"/>
              <a:gd name="connsiteY11" fmla="*/ 4140200 h 4140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425269" h="4140200">
                <a:moveTo>
                  <a:pt x="0" y="0"/>
                </a:moveTo>
                <a:cubicBezTo>
                  <a:pt x="16933" y="76729"/>
                  <a:pt x="33867" y="153458"/>
                  <a:pt x="76200" y="222250"/>
                </a:cubicBezTo>
                <a:cubicBezTo>
                  <a:pt x="118533" y="291042"/>
                  <a:pt x="197908" y="304800"/>
                  <a:pt x="254000" y="412750"/>
                </a:cubicBezTo>
                <a:cubicBezTo>
                  <a:pt x="310092" y="520700"/>
                  <a:pt x="387350" y="754592"/>
                  <a:pt x="412750" y="869950"/>
                </a:cubicBezTo>
                <a:cubicBezTo>
                  <a:pt x="438150" y="985308"/>
                  <a:pt x="419100" y="946150"/>
                  <a:pt x="406400" y="1104900"/>
                </a:cubicBezTo>
                <a:cubicBezTo>
                  <a:pt x="393700" y="1263650"/>
                  <a:pt x="374650" y="1597025"/>
                  <a:pt x="336550" y="1822450"/>
                </a:cubicBezTo>
                <a:cubicBezTo>
                  <a:pt x="298450" y="2047875"/>
                  <a:pt x="209550" y="2282825"/>
                  <a:pt x="177800" y="2457450"/>
                </a:cubicBezTo>
                <a:cubicBezTo>
                  <a:pt x="146050" y="2632075"/>
                  <a:pt x="159808" y="2706158"/>
                  <a:pt x="146050" y="2870200"/>
                </a:cubicBezTo>
                <a:cubicBezTo>
                  <a:pt x="132292" y="3034242"/>
                  <a:pt x="112183" y="3294592"/>
                  <a:pt x="95250" y="3441700"/>
                </a:cubicBezTo>
                <a:cubicBezTo>
                  <a:pt x="78317" y="3588808"/>
                  <a:pt x="42333" y="3658658"/>
                  <a:pt x="44450" y="3752850"/>
                </a:cubicBezTo>
                <a:cubicBezTo>
                  <a:pt x="46567" y="3847042"/>
                  <a:pt x="68792" y="3942292"/>
                  <a:pt x="107950" y="4006850"/>
                </a:cubicBezTo>
                <a:cubicBezTo>
                  <a:pt x="147108" y="4071408"/>
                  <a:pt x="213254" y="4105804"/>
                  <a:pt x="279400" y="414020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7" name="Forme libre : forme 26">
            <a:extLst>
              <a:ext uri="{FF2B5EF4-FFF2-40B4-BE49-F238E27FC236}">
                <a16:creationId xmlns:a16="http://schemas.microsoft.com/office/drawing/2014/main" id="{70578F58-BED1-43CB-8B6A-FE860FD8A450}"/>
              </a:ext>
            </a:extLst>
          </p:cNvPr>
          <p:cNvSpPr/>
          <p:nvPr/>
        </p:nvSpPr>
        <p:spPr>
          <a:xfrm>
            <a:off x="3594100" y="1279024"/>
            <a:ext cx="2565400" cy="1323241"/>
          </a:xfrm>
          <a:custGeom>
            <a:avLst/>
            <a:gdLst>
              <a:gd name="connsiteX0" fmla="*/ 0 w 2565400"/>
              <a:gd name="connsiteY0" fmla="*/ 346576 h 1323241"/>
              <a:gd name="connsiteX1" fmla="*/ 476250 w 2565400"/>
              <a:gd name="connsiteY1" fmla="*/ 54476 h 1323241"/>
              <a:gd name="connsiteX2" fmla="*/ 933450 w 2565400"/>
              <a:gd name="connsiteY2" fmla="*/ 3676 h 1323241"/>
              <a:gd name="connsiteX3" fmla="*/ 838200 w 2565400"/>
              <a:gd name="connsiteY3" fmla="*/ 105276 h 1323241"/>
              <a:gd name="connsiteX4" fmla="*/ 901700 w 2565400"/>
              <a:gd name="connsiteY4" fmla="*/ 238626 h 1323241"/>
              <a:gd name="connsiteX5" fmla="*/ 1079500 w 2565400"/>
              <a:gd name="connsiteY5" fmla="*/ 454526 h 1323241"/>
              <a:gd name="connsiteX6" fmla="*/ 1193800 w 2565400"/>
              <a:gd name="connsiteY6" fmla="*/ 606926 h 1323241"/>
              <a:gd name="connsiteX7" fmla="*/ 1282700 w 2565400"/>
              <a:gd name="connsiteY7" fmla="*/ 670426 h 1323241"/>
              <a:gd name="connsiteX8" fmla="*/ 1397000 w 2565400"/>
              <a:gd name="connsiteY8" fmla="*/ 886326 h 1323241"/>
              <a:gd name="connsiteX9" fmla="*/ 1638300 w 2565400"/>
              <a:gd name="connsiteY9" fmla="*/ 759326 h 1323241"/>
              <a:gd name="connsiteX10" fmla="*/ 1974850 w 2565400"/>
              <a:gd name="connsiteY10" fmla="*/ 695826 h 1323241"/>
              <a:gd name="connsiteX11" fmla="*/ 1974850 w 2565400"/>
              <a:gd name="connsiteY11" fmla="*/ 829176 h 1323241"/>
              <a:gd name="connsiteX12" fmla="*/ 2000250 w 2565400"/>
              <a:gd name="connsiteY12" fmla="*/ 892676 h 1323241"/>
              <a:gd name="connsiteX13" fmla="*/ 2190750 w 2565400"/>
              <a:gd name="connsiteY13" fmla="*/ 1019676 h 1323241"/>
              <a:gd name="connsiteX14" fmla="*/ 2311400 w 2565400"/>
              <a:gd name="connsiteY14" fmla="*/ 1203826 h 1323241"/>
              <a:gd name="connsiteX15" fmla="*/ 2482850 w 2565400"/>
              <a:gd name="connsiteY15" fmla="*/ 1318126 h 1323241"/>
              <a:gd name="connsiteX16" fmla="*/ 2565400 w 2565400"/>
              <a:gd name="connsiteY16" fmla="*/ 1292726 h 13232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2565400" h="1323241">
                <a:moveTo>
                  <a:pt x="0" y="346576"/>
                </a:moveTo>
                <a:cubicBezTo>
                  <a:pt x="160337" y="229101"/>
                  <a:pt x="320675" y="111626"/>
                  <a:pt x="476250" y="54476"/>
                </a:cubicBezTo>
                <a:cubicBezTo>
                  <a:pt x="631825" y="-2674"/>
                  <a:pt x="873125" y="-4791"/>
                  <a:pt x="933450" y="3676"/>
                </a:cubicBezTo>
                <a:cubicBezTo>
                  <a:pt x="993775" y="12143"/>
                  <a:pt x="843492" y="66118"/>
                  <a:pt x="838200" y="105276"/>
                </a:cubicBezTo>
                <a:cubicBezTo>
                  <a:pt x="832908" y="144434"/>
                  <a:pt x="861483" y="180418"/>
                  <a:pt x="901700" y="238626"/>
                </a:cubicBezTo>
                <a:cubicBezTo>
                  <a:pt x="941917" y="296834"/>
                  <a:pt x="1030817" y="393143"/>
                  <a:pt x="1079500" y="454526"/>
                </a:cubicBezTo>
                <a:cubicBezTo>
                  <a:pt x="1128183" y="515909"/>
                  <a:pt x="1159933" y="570943"/>
                  <a:pt x="1193800" y="606926"/>
                </a:cubicBezTo>
                <a:cubicBezTo>
                  <a:pt x="1227667" y="642909"/>
                  <a:pt x="1248833" y="623860"/>
                  <a:pt x="1282700" y="670426"/>
                </a:cubicBezTo>
                <a:cubicBezTo>
                  <a:pt x="1316567" y="716992"/>
                  <a:pt x="1337733" y="871509"/>
                  <a:pt x="1397000" y="886326"/>
                </a:cubicBezTo>
                <a:cubicBezTo>
                  <a:pt x="1456267" y="901143"/>
                  <a:pt x="1541992" y="791076"/>
                  <a:pt x="1638300" y="759326"/>
                </a:cubicBezTo>
                <a:cubicBezTo>
                  <a:pt x="1734608" y="727576"/>
                  <a:pt x="1918758" y="684184"/>
                  <a:pt x="1974850" y="695826"/>
                </a:cubicBezTo>
                <a:cubicBezTo>
                  <a:pt x="2030942" y="707468"/>
                  <a:pt x="1970617" y="796368"/>
                  <a:pt x="1974850" y="829176"/>
                </a:cubicBezTo>
                <a:cubicBezTo>
                  <a:pt x="1979083" y="861984"/>
                  <a:pt x="1964267" y="860926"/>
                  <a:pt x="2000250" y="892676"/>
                </a:cubicBezTo>
                <a:cubicBezTo>
                  <a:pt x="2036233" y="924426"/>
                  <a:pt x="2138892" y="967818"/>
                  <a:pt x="2190750" y="1019676"/>
                </a:cubicBezTo>
                <a:cubicBezTo>
                  <a:pt x="2242608" y="1071534"/>
                  <a:pt x="2262717" y="1154084"/>
                  <a:pt x="2311400" y="1203826"/>
                </a:cubicBezTo>
                <a:cubicBezTo>
                  <a:pt x="2360083" y="1253568"/>
                  <a:pt x="2440517" y="1303309"/>
                  <a:pt x="2482850" y="1318126"/>
                </a:cubicBezTo>
                <a:cubicBezTo>
                  <a:pt x="2525183" y="1332943"/>
                  <a:pt x="2545291" y="1312834"/>
                  <a:pt x="2565400" y="1292726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 dirty="0"/>
          </a:p>
        </p:txBody>
      </p:sp>
      <p:sp>
        <p:nvSpPr>
          <p:cNvPr id="29" name="Forme libre : forme 28">
            <a:extLst>
              <a:ext uri="{FF2B5EF4-FFF2-40B4-BE49-F238E27FC236}">
                <a16:creationId xmlns:a16="http://schemas.microsoft.com/office/drawing/2014/main" id="{F48755D4-E52D-451E-A862-7FE36C952EA0}"/>
              </a:ext>
            </a:extLst>
          </p:cNvPr>
          <p:cNvSpPr/>
          <p:nvPr/>
        </p:nvSpPr>
        <p:spPr>
          <a:xfrm>
            <a:off x="4527550" y="1098550"/>
            <a:ext cx="101600" cy="171450"/>
          </a:xfrm>
          <a:custGeom>
            <a:avLst/>
            <a:gdLst>
              <a:gd name="connsiteX0" fmla="*/ 101600 w 101600"/>
              <a:gd name="connsiteY0" fmla="*/ 0 h 171450"/>
              <a:gd name="connsiteX1" fmla="*/ 50800 w 101600"/>
              <a:gd name="connsiteY1" fmla="*/ 127000 h 171450"/>
              <a:gd name="connsiteX2" fmla="*/ 0 w 101600"/>
              <a:gd name="connsiteY2" fmla="*/ 171450 h 171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1600" h="171450">
                <a:moveTo>
                  <a:pt x="101600" y="0"/>
                </a:moveTo>
                <a:cubicBezTo>
                  <a:pt x="84666" y="49212"/>
                  <a:pt x="67733" y="98425"/>
                  <a:pt x="50800" y="127000"/>
                </a:cubicBezTo>
                <a:cubicBezTo>
                  <a:pt x="33867" y="155575"/>
                  <a:pt x="16933" y="163512"/>
                  <a:pt x="0" y="17145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0" name="Forme libre : forme 29">
            <a:extLst>
              <a:ext uri="{FF2B5EF4-FFF2-40B4-BE49-F238E27FC236}">
                <a16:creationId xmlns:a16="http://schemas.microsoft.com/office/drawing/2014/main" id="{DDA203F8-C9E1-4AFD-B1A6-58AF2240B747}"/>
              </a:ext>
            </a:extLst>
          </p:cNvPr>
          <p:cNvSpPr/>
          <p:nvPr/>
        </p:nvSpPr>
        <p:spPr>
          <a:xfrm>
            <a:off x="3016250" y="2482850"/>
            <a:ext cx="1377950" cy="711200"/>
          </a:xfrm>
          <a:custGeom>
            <a:avLst/>
            <a:gdLst>
              <a:gd name="connsiteX0" fmla="*/ 1377950 w 1377950"/>
              <a:gd name="connsiteY0" fmla="*/ 0 h 711200"/>
              <a:gd name="connsiteX1" fmla="*/ 1295400 w 1377950"/>
              <a:gd name="connsiteY1" fmla="*/ 101600 h 711200"/>
              <a:gd name="connsiteX2" fmla="*/ 996950 w 1377950"/>
              <a:gd name="connsiteY2" fmla="*/ 209550 h 711200"/>
              <a:gd name="connsiteX3" fmla="*/ 730250 w 1377950"/>
              <a:gd name="connsiteY3" fmla="*/ 508000 h 711200"/>
              <a:gd name="connsiteX4" fmla="*/ 469900 w 1377950"/>
              <a:gd name="connsiteY4" fmla="*/ 577850 h 711200"/>
              <a:gd name="connsiteX5" fmla="*/ 247650 w 1377950"/>
              <a:gd name="connsiteY5" fmla="*/ 679450 h 711200"/>
              <a:gd name="connsiteX6" fmla="*/ 0 w 1377950"/>
              <a:gd name="connsiteY6" fmla="*/ 711200 h 711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377950" h="711200">
                <a:moveTo>
                  <a:pt x="1377950" y="0"/>
                </a:moveTo>
                <a:cubicBezTo>
                  <a:pt x="1368425" y="33337"/>
                  <a:pt x="1358900" y="66675"/>
                  <a:pt x="1295400" y="101600"/>
                </a:cubicBezTo>
                <a:cubicBezTo>
                  <a:pt x="1231900" y="136525"/>
                  <a:pt x="1091142" y="141817"/>
                  <a:pt x="996950" y="209550"/>
                </a:cubicBezTo>
                <a:cubicBezTo>
                  <a:pt x="902758" y="277283"/>
                  <a:pt x="818092" y="446617"/>
                  <a:pt x="730250" y="508000"/>
                </a:cubicBezTo>
                <a:cubicBezTo>
                  <a:pt x="642408" y="569383"/>
                  <a:pt x="550333" y="549275"/>
                  <a:pt x="469900" y="577850"/>
                </a:cubicBezTo>
                <a:cubicBezTo>
                  <a:pt x="389467" y="606425"/>
                  <a:pt x="325967" y="657225"/>
                  <a:pt x="247650" y="679450"/>
                </a:cubicBezTo>
                <a:cubicBezTo>
                  <a:pt x="169333" y="701675"/>
                  <a:pt x="84666" y="706437"/>
                  <a:pt x="0" y="71120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3" name="Forme libre : forme 32">
            <a:extLst>
              <a:ext uri="{FF2B5EF4-FFF2-40B4-BE49-F238E27FC236}">
                <a16:creationId xmlns:a16="http://schemas.microsoft.com/office/drawing/2014/main" id="{FF0BF8AA-3094-4C50-B547-95E6ECEA66B7}"/>
              </a:ext>
            </a:extLst>
          </p:cNvPr>
          <p:cNvSpPr/>
          <p:nvPr/>
        </p:nvSpPr>
        <p:spPr>
          <a:xfrm>
            <a:off x="5092700" y="5222875"/>
            <a:ext cx="949325" cy="958850"/>
          </a:xfrm>
          <a:custGeom>
            <a:avLst/>
            <a:gdLst>
              <a:gd name="connsiteX0" fmla="*/ 733425 w 733425"/>
              <a:gd name="connsiteY0" fmla="*/ 0 h 841375"/>
              <a:gd name="connsiteX1" fmla="*/ 695325 w 733425"/>
              <a:gd name="connsiteY1" fmla="*/ 111125 h 841375"/>
              <a:gd name="connsiteX2" fmla="*/ 619125 w 733425"/>
              <a:gd name="connsiteY2" fmla="*/ 231775 h 841375"/>
              <a:gd name="connsiteX3" fmla="*/ 377825 w 733425"/>
              <a:gd name="connsiteY3" fmla="*/ 323850 h 841375"/>
              <a:gd name="connsiteX4" fmla="*/ 190500 w 733425"/>
              <a:gd name="connsiteY4" fmla="*/ 571500 h 841375"/>
              <a:gd name="connsiteX5" fmla="*/ 222250 w 733425"/>
              <a:gd name="connsiteY5" fmla="*/ 603250 h 841375"/>
              <a:gd name="connsiteX6" fmla="*/ 196850 w 733425"/>
              <a:gd name="connsiteY6" fmla="*/ 654050 h 841375"/>
              <a:gd name="connsiteX7" fmla="*/ 212725 w 733425"/>
              <a:gd name="connsiteY7" fmla="*/ 708025 h 841375"/>
              <a:gd name="connsiteX8" fmla="*/ 123825 w 733425"/>
              <a:gd name="connsiteY8" fmla="*/ 771525 h 841375"/>
              <a:gd name="connsiteX9" fmla="*/ 0 w 733425"/>
              <a:gd name="connsiteY9" fmla="*/ 841375 h 841375"/>
              <a:gd name="connsiteX0" fmla="*/ 939800 w 939800"/>
              <a:gd name="connsiteY0" fmla="*/ 0 h 949325"/>
              <a:gd name="connsiteX1" fmla="*/ 901700 w 939800"/>
              <a:gd name="connsiteY1" fmla="*/ 111125 h 949325"/>
              <a:gd name="connsiteX2" fmla="*/ 825500 w 939800"/>
              <a:gd name="connsiteY2" fmla="*/ 231775 h 949325"/>
              <a:gd name="connsiteX3" fmla="*/ 584200 w 939800"/>
              <a:gd name="connsiteY3" fmla="*/ 323850 h 949325"/>
              <a:gd name="connsiteX4" fmla="*/ 396875 w 939800"/>
              <a:gd name="connsiteY4" fmla="*/ 571500 h 949325"/>
              <a:gd name="connsiteX5" fmla="*/ 428625 w 939800"/>
              <a:gd name="connsiteY5" fmla="*/ 603250 h 949325"/>
              <a:gd name="connsiteX6" fmla="*/ 403225 w 939800"/>
              <a:gd name="connsiteY6" fmla="*/ 654050 h 949325"/>
              <a:gd name="connsiteX7" fmla="*/ 419100 w 939800"/>
              <a:gd name="connsiteY7" fmla="*/ 708025 h 949325"/>
              <a:gd name="connsiteX8" fmla="*/ 330200 w 939800"/>
              <a:gd name="connsiteY8" fmla="*/ 771525 h 949325"/>
              <a:gd name="connsiteX9" fmla="*/ 0 w 939800"/>
              <a:gd name="connsiteY9" fmla="*/ 949325 h 949325"/>
              <a:gd name="connsiteX0" fmla="*/ 949325 w 949325"/>
              <a:gd name="connsiteY0" fmla="*/ 0 h 958850"/>
              <a:gd name="connsiteX1" fmla="*/ 901700 w 949325"/>
              <a:gd name="connsiteY1" fmla="*/ 120650 h 958850"/>
              <a:gd name="connsiteX2" fmla="*/ 825500 w 949325"/>
              <a:gd name="connsiteY2" fmla="*/ 241300 h 958850"/>
              <a:gd name="connsiteX3" fmla="*/ 584200 w 949325"/>
              <a:gd name="connsiteY3" fmla="*/ 333375 h 958850"/>
              <a:gd name="connsiteX4" fmla="*/ 396875 w 949325"/>
              <a:gd name="connsiteY4" fmla="*/ 581025 h 958850"/>
              <a:gd name="connsiteX5" fmla="*/ 428625 w 949325"/>
              <a:gd name="connsiteY5" fmla="*/ 612775 h 958850"/>
              <a:gd name="connsiteX6" fmla="*/ 403225 w 949325"/>
              <a:gd name="connsiteY6" fmla="*/ 663575 h 958850"/>
              <a:gd name="connsiteX7" fmla="*/ 419100 w 949325"/>
              <a:gd name="connsiteY7" fmla="*/ 717550 h 958850"/>
              <a:gd name="connsiteX8" fmla="*/ 330200 w 949325"/>
              <a:gd name="connsiteY8" fmla="*/ 781050 h 958850"/>
              <a:gd name="connsiteX9" fmla="*/ 0 w 949325"/>
              <a:gd name="connsiteY9" fmla="*/ 958850 h 958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949325" h="958850">
                <a:moveTo>
                  <a:pt x="949325" y="0"/>
                </a:moveTo>
                <a:cubicBezTo>
                  <a:pt x="939800" y="36248"/>
                  <a:pt x="922337" y="80434"/>
                  <a:pt x="901700" y="120650"/>
                </a:cubicBezTo>
                <a:cubicBezTo>
                  <a:pt x="881063" y="160866"/>
                  <a:pt x="878417" y="205846"/>
                  <a:pt x="825500" y="241300"/>
                </a:cubicBezTo>
                <a:cubicBezTo>
                  <a:pt x="772583" y="276754"/>
                  <a:pt x="655637" y="276754"/>
                  <a:pt x="584200" y="333375"/>
                </a:cubicBezTo>
                <a:cubicBezTo>
                  <a:pt x="512762" y="389996"/>
                  <a:pt x="422804" y="534458"/>
                  <a:pt x="396875" y="581025"/>
                </a:cubicBezTo>
                <a:cubicBezTo>
                  <a:pt x="370946" y="627592"/>
                  <a:pt x="427567" y="599017"/>
                  <a:pt x="428625" y="612775"/>
                </a:cubicBezTo>
                <a:cubicBezTo>
                  <a:pt x="429683" y="626533"/>
                  <a:pt x="404812" y="646113"/>
                  <a:pt x="403225" y="663575"/>
                </a:cubicBezTo>
                <a:cubicBezTo>
                  <a:pt x="401638" y="681037"/>
                  <a:pt x="431271" y="697971"/>
                  <a:pt x="419100" y="717550"/>
                </a:cubicBezTo>
                <a:cubicBezTo>
                  <a:pt x="406929" y="737129"/>
                  <a:pt x="365654" y="758825"/>
                  <a:pt x="330200" y="781050"/>
                </a:cubicBezTo>
                <a:cubicBezTo>
                  <a:pt x="294746" y="803275"/>
                  <a:pt x="44185" y="935037"/>
                  <a:pt x="0" y="95885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4" name="Forme libre : forme 3">
            <a:extLst>
              <a:ext uri="{FF2B5EF4-FFF2-40B4-BE49-F238E27FC236}">
                <a16:creationId xmlns:a16="http://schemas.microsoft.com/office/drawing/2014/main" id="{9785E986-7D90-49DA-8C7B-6E217AE16429}"/>
              </a:ext>
            </a:extLst>
          </p:cNvPr>
          <p:cNvSpPr/>
          <p:nvPr/>
        </p:nvSpPr>
        <p:spPr>
          <a:xfrm>
            <a:off x="9458297" y="1866900"/>
            <a:ext cx="218196" cy="3594735"/>
          </a:xfrm>
          <a:custGeom>
            <a:avLst/>
            <a:gdLst>
              <a:gd name="connsiteX0" fmla="*/ 57178 w 214952"/>
              <a:gd name="connsiteY0" fmla="*/ 0 h 3152775"/>
              <a:gd name="connsiteX1" fmla="*/ 19078 w 214952"/>
              <a:gd name="connsiteY1" fmla="*/ 762000 h 3152775"/>
              <a:gd name="connsiteX2" fmla="*/ 19078 w 214952"/>
              <a:gd name="connsiteY2" fmla="*/ 1000125 h 3152775"/>
              <a:gd name="connsiteX3" fmla="*/ 76228 w 214952"/>
              <a:gd name="connsiteY3" fmla="*/ 1285875 h 3152775"/>
              <a:gd name="connsiteX4" fmla="*/ 76228 w 214952"/>
              <a:gd name="connsiteY4" fmla="*/ 1647825 h 3152775"/>
              <a:gd name="connsiteX5" fmla="*/ 28 w 214952"/>
              <a:gd name="connsiteY5" fmla="*/ 2057400 h 3152775"/>
              <a:gd name="connsiteX6" fmla="*/ 85753 w 214952"/>
              <a:gd name="connsiteY6" fmla="*/ 2314575 h 3152775"/>
              <a:gd name="connsiteX7" fmla="*/ 209578 w 214952"/>
              <a:gd name="connsiteY7" fmla="*/ 2505075 h 3152775"/>
              <a:gd name="connsiteX8" fmla="*/ 181003 w 214952"/>
              <a:gd name="connsiteY8" fmla="*/ 3152775 h 3152775"/>
              <a:gd name="connsiteX0" fmla="*/ 57178 w 218196"/>
              <a:gd name="connsiteY0" fmla="*/ 0 h 3541395"/>
              <a:gd name="connsiteX1" fmla="*/ 19078 w 218196"/>
              <a:gd name="connsiteY1" fmla="*/ 762000 h 3541395"/>
              <a:gd name="connsiteX2" fmla="*/ 19078 w 218196"/>
              <a:gd name="connsiteY2" fmla="*/ 1000125 h 3541395"/>
              <a:gd name="connsiteX3" fmla="*/ 76228 w 218196"/>
              <a:gd name="connsiteY3" fmla="*/ 1285875 h 3541395"/>
              <a:gd name="connsiteX4" fmla="*/ 76228 w 218196"/>
              <a:gd name="connsiteY4" fmla="*/ 1647825 h 3541395"/>
              <a:gd name="connsiteX5" fmla="*/ 28 w 218196"/>
              <a:gd name="connsiteY5" fmla="*/ 2057400 h 3541395"/>
              <a:gd name="connsiteX6" fmla="*/ 85753 w 218196"/>
              <a:gd name="connsiteY6" fmla="*/ 2314575 h 3541395"/>
              <a:gd name="connsiteX7" fmla="*/ 209578 w 218196"/>
              <a:gd name="connsiteY7" fmla="*/ 2505075 h 3541395"/>
              <a:gd name="connsiteX8" fmla="*/ 196243 w 218196"/>
              <a:gd name="connsiteY8" fmla="*/ 3541395 h 3541395"/>
              <a:gd name="connsiteX0" fmla="*/ 57178 w 218196"/>
              <a:gd name="connsiteY0" fmla="*/ 0 h 3594735"/>
              <a:gd name="connsiteX1" fmla="*/ 19078 w 218196"/>
              <a:gd name="connsiteY1" fmla="*/ 762000 h 3594735"/>
              <a:gd name="connsiteX2" fmla="*/ 19078 w 218196"/>
              <a:gd name="connsiteY2" fmla="*/ 1000125 h 3594735"/>
              <a:gd name="connsiteX3" fmla="*/ 76228 w 218196"/>
              <a:gd name="connsiteY3" fmla="*/ 1285875 h 3594735"/>
              <a:gd name="connsiteX4" fmla="*/ 76228 w 218196"/>
              <a:gd name="connsiteY4" fmla="*/ 1647825 h 3594735"/>
              <a:gd name="connsiteX5" fmla="*/ 28 w 218196"/>
              <a:gd name="connsiteY5" fmla="*/ 2057400 h 3594735"/>
              <a:gd name="connsiteX6" fmla="*/ 85753 w 218196"/>
              <a:gd name="connsiteY6" fmla="*/ 2314575 h 3594735"/>
              <a:gd name="connsiteX7" fmla="*/ 209578 w 218196"/>
              <a:gd name="connsiteY7" fmla="*/ 2505075 h 3594735"/>
              <a:gd name="connsiteX8" fmla="*/ 196243 w 218196"/>
              <a:gd name="connsiteY8" fmla="*/ 3594735 h 35947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18196" h="3594735">
                <a:moveTo>
                  <a:pt x="57178" y="0"/>
                </a:moveTo>
                <a:cubicBezTo>
                  <a:pt x="41303" y="297656"/>
                  <a:pt x="25428" y="595313"/>
                  <a:pt x="19078" y="762000"/>
                </a:cubicBezTo>
                <a:cubicBezTo>
                  <a:pt x="12728" y="928688"/>
                  <a:pt x="9553" y="912813"/>
                  <a:pt x="19078" y="1000125"/>
                </a:cubicBezTo>
                <a:cubicBezTo>
                  <a:pt x="28603" y="1087437"/>
                  <a:pt x="66703" y="1177925"/>
                  <a:pt x="76228" y="1285875"/>
                </a:cubicBezTo>
                <a:cubicBezTo>
                  <a:pt x="85753" y="1393825"/>
                  <a:pt x="88928" y="1519238"/>
                  <a:pt x="76228" y="1647825"/>
                </a:cubicBezTo>
                <a:cubicBezTo>
                  <a:pt x="63528" y="1776412"/>
                  <a:pt x="-1560" y="1946275"/>
                  <a:pt x="28" y="2057400"/>
                </a:cubicBezTo>
                <a:cubicBezTo>
                  <a:pt x="1615" y="2168525"/>
                  <a:pt x="50828" y="2239963"/>
                  <a:pt x="85753" y="2314575"/>
                </a:cubicBezTo>
                <a:cubicBezTo>
                  <a:pt x="120678" y="2389187"/>
                  <a:pt x="193703" y="2365375"/>
                  <a:pt x="209578" y="2505075"/>
                </a:cubicBezTo>
                <a:cubicBezTo>
                  <a:pt x="225453" y="2644775"/>
                  <a:pt x="218468" y="3340735"/>
                  <a:pt x="196243" y="3594735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7" name="Forme libre : forme 6">
            <a:extLst>
              <a:ext uri="{FF2B5EF4-FFF2-40B4-BE49-F238E27FC236}">
                <a16:creationId xmlns:a16="http://schemas.microsoft.com/office/drawing/2014/main" id="{DE2091A2-893D-4FD9-B5DC-08FAAC12AD69}"/>
              </a:ext>
            </a:extLst>
          </p:cNvPr>
          <p:cNvSpPr/>
          <p:nvPr/>
        </p:nvSpPr>
        <p:spPr>
          <a:xfrm>
            <a:off x="4667250" y="1800225"/>
            <a:ext cx="3514743" cy="3819524"/>
          </a:xfrm>
          <a:custGeom>
            <a:avLst/>
            <a:gdLst>
              <a:gd name="connsiteX0" fmla="*/ 0 w 4103757"/>
              <a:gd name="connsiteY0" fmla="*/ 3510562 h 3510562"/>
              <a:gd name="connsiteX1" fmla="*/ 228600 w 4103757"/>
              <a:gd name="connsiteY1" fmla="*/ 3215287 h 3510562"/>
              <a:gd name="connsiteX2" fmla="*/ 400050 w 4103757"/>
              <a:gd name="connsiteY2" fmla="*/ 3053362 h 3510562"/>
              <a:gd name="connsiteX3" fmla="*/ 923925 w 4103757"/>
              <a:gd name="connsiteY3" fmla="*/ 2748562 h 3510562"/>
              <a:gd name="connsiteX4" fmla="*/ 1162050 w 4103757"/>
              <a:gd name="connsiteY4" fmla="*/ 2691412 h 3510562"/>
              <a:gd name="connsiteX5" fmla="*/ 1533525 w 4103757"/>
              <a:gd name="connsiteY5" fmla="*/ 2500912 h 3510562"/>
              <a:gd name="connsiteX6" fmla="*/ 1638300 w 4103757"/>
              <a:gd name="connsiteY6" fmla="*/ 2110387 h 3510562"/>
              <a:gd name="connsiteX7" fmla="*/ 1838325 w 4103757"/>
              <a:gd name="connsiteY7" fmla="*/ 1719862 h 3510562"/>
              <a:gd name="connsiteX8" fmla="*/ 2190750 w 4103757"/>
              <a:gd name="connsiteY8" fmla="*/ 1291237 h 3510562"/>
              <a:gd name="connsiteX9" fmla="*/ 2381250 w 4103757"/>
              <a:gd name="connsiteY9" fmla="*/ 976912 h 3510562"/>
              <a:gd name="connsiteX10" fmla="*/ 2705100 w 4103757"/>
              <a:gd name="connsiteY10" fmla="*/ 795937 h 3510562"/>
              <a:gd name="connsiteX11" fmla="*/ 3181350 w 4103757"/>
              <a:gd name="connsiteY11" fmla="*/ 405412 h 3510562"/>
              <a:gd name="connsiteX12" fmla="*/ 3371850 w 4103757"/>
              <a:gd name="connsiteY12" fmla="*/ 110137 h 3510562"/>
              <a:gd name="connsiteX0" fmla="*/ 0 w 3181350"/>
              <a:gd name="connsiteY0" fmla="*/ 3105150 h 3105150"/>
              <a:gd name="connsiteX1" fmla="*/ 228600 w 3181350"/>
              <a:gd name="connsiteY1" fmla="*/ 2809875 h 3105150"/>
              <a:gd name="connsiteX2" fmla="*/ 400050 w 3181350"/>
              <a:gd name="connsiteY2" fmla="*/ 2647950 h 3105150"/>
              <a:gd name="connsiteX3" fmla="*/ 923925 w 3181350"/>
              <a:gd name="connsiteY3" fmla="*/ 2343150 h 3105150"/>
              <a:gd name="connsiteX4" fmla="*/ 1162050 w 3181350"/>
              <a:gd name="connsiteY4" fmla="*/ 2286000 h 3105150"/>
              <a:gd name="connsiteX5" fmla="*/ 1533525 w 3181350"/>
              <a:gd name="connsiteY5" fmla="*/ 2095500 h 3105150"/>
              <a:gd name="connsiteX6" fmla="*/ 1638300 w 3181350"/>
              <a:gd name="connsiteY6" fmla="*/ 1704975 h 3105150"/>
              <a:gd name="connsiteX7" fmla="*/ 1838325 w 3181350"/>
              <a:gd name="connsiteY7" fmla="*/ 1314450 h 3105150"/>
              <a:gd name="connsiteX8" fmla="*/ 2190750 w 3181350"/>
              <a:gd name="connsiteY8" fmla="*/ 885825 h 3105150"/>
              <a:gd name="connsiteX9" fmla="*/ 2381250 w 3181350"/>
              <a:gd name="connsiteY9" fmla="*/ 571500 h 3105150"/>
              <a:gd name="connsiteX10" fmla="*/ 2705100 w 3181350"/>
              <a:gd name="connsiteY10" fmla="*/ 390525 h 3105150"/>
              <a:gd name="connsiteX11" fmla="*/ 3181350 w 3181350"/>
              <a:gd name="connsiteY11" fmla="*/ 0 h 3105150"/>
              <a:gd name="connsiteX0" fmla="*/ 0 w 3181350"/>
              <a:gd name="connsiteY0" fmla="*/ 3105150 h 3105150"/>
              <a:gd name="connsiteX1" fmla="*/ 228600 w 3181350"/>
              <a:gd name="connsiteY1" fmla="*/ 2809875 h 3105150"/>
              <a:gd name="connsiteX2" fmla="*/ 400050 w 3181350"/>
              <a:gd name="connsiteY2" fmla="*/ 2647950 h 3105150"/>
              <a:gd name="connsiteX3" fmla="*/ 923925 w 3181350"/>
              <a:gd name="connsiteY3" fmla="*/ 2343150 h 3105150"/>
              <a:gd name="connsiteX4" fmla="*/ 1162050 w 3181350"/>
              <a:gd name="connsiteY4" fmla="*/ 2286000 h 3105150"/>
              <a:gd name="connsiteX5" fmla="*/ 1533525 w 3181350"/>
              <a:gd name="connsiteY5" fmla="*/ 2095500 h 3105150"/>
              <a:gd name="connsiteX6" fmla="*/ 1638300 w 3181350"/>
              <a:gd name="connsiteY6" fmla="*/ 1704975 h 3105150"/>
              <a:gd name="connsiteX7" fmla="*/ 1838325 w 3181350"/>
              <a:gd name="connsiteY7" fmla="*/ 1314450 h 3105150"/>
              <a:gd name="connsiteX8" fmla="*/ 2190750 w 3181350"/>
              <a:gd name="connsiteY8" fmla="*/ 885825 h 3105150"/>
              <a:gd name="connsiteX9" fmla="*/ 2381250 w 3181350"/>
              <a:gd name="connsiteY9" fmla="*/ 571500 h 3105150"/>
              <a:gd name="connsiteX10" fmla="*/ 2705100 w 3181350"/>
              <a:gd name="connsiteY10" fmla="*/ 390525 h 3105150"/>
              <a:gd name="connsiteX11" fmla="*/ 3181350 w 3181350"/>
              <a:gd name="connsiteY11" fmla="*/ 0 h 3105150"/>
              <a:gd name="connsiteX12" fmla="*/ 3181350 w 3181350"/>
              <a:gd name="connsiteY12" fmla="*/ 0 h 3105150"/>
              <a:gd name="connsiteX0" fmla="*/ 0 w 3333750"/>
              <a:gd name="connsiteY0" fmla="*/ 3305175 h 3305175"/>
              <a:gd name="connsiteX1" fmla="*/ 228600 w 3333750"/>
              <a:gd name="connsiteY1" fmla="*/ 3009900 h 3305175"/>
              <a:gd name="connsiteX2" fmla="*/ 400050 w 3333750"/>
              <a:gd name="connsiteY2" fmla="*/ 2847975 h 3305175"/>
              <a:gd name="connsiteX3" fmla="*/ 923925 w 3333750"/>
              <a:gd name="connsiteY3" fmla="*/ 2543175 h 3305175"/>
              <a:gd name="connsiteX4" fmla="*/ 1162050 w 3333750"/>
              <a:gd name="connsiteY4" fmla="*/ 2486025 h 3305175"/>
              <a:gd name="connsiteX5" fmla="*/ 1533525 w 3333750"/>
              <a:gd name="connsiteY5" fmla="*/ 2295525 h 3305175"/>
              <a:gd name="connsiteX6" fmla="*/ 1638300 w 3333750"/>
              <a:gd name="connsiteY6" fmla="*/ 1905000 h 3305175"/>
              <a:gd name="connsiteX7" fmla="*/ 1838325 w 3333750"/>
              <a:gd name="connsiteY7" fmla="*/ 1514475 h 3305175"/>
              <a:gd name="connsiteX8" fmla="*/ 2190750 w 3333750"/>
              <a:gd name="connsiteY8" fmla="*/ 1085850 h 3305175"/>
              <a:gd name="connsiteX9" fmla="*/ 2381250 w 3333750"/>
              <a:gd name="connsiteY9" fmla="*/ 771525 h 3305175"/>
              <a:gd name="connsiteX10" fmla="*/ 2705100 w 3333750"/>
              <a:gd name="connsiteY10" fmla="*/ 590550 h 3305175"/>
              <a:gd name="connsiteX11" fmla="*/ 3181350 w 3333750"/>
              <a:gd name="connsiteY11" fmla="*/ 200025 h 3305175"/>
              <a:gd name="connsiteX12" fmla="*/ 3333750 w 3333750"/>
              <a:gd name="connsiteY12" fmla="*/ 0 h 3305175"/>
              <a:gd name="connsiteX0" fmla="*/ 0 w 3342637"/>
              <a:gd name="connsiteY0" fmla="*/ 3323045 h 3323045"/>
              <a:gd name="connsiteX1" fmla="*/ 228600 w 3342637"/>
              <a:gd name="connsiteY1" fmla="*/ 3027770 h 3323045"/>
              <a:gd name="connsiteX2" fmla="*/ 400050 w 3342637"/>
              <a:gd name="connsiteY2" fmla="*/ 2865845 h 3323045"/>
              <a:gd name="connsiteX3" fmla="*/ 923925 w 3342637"/>
              <a:gd name="connsiteY3" fmla="*/ 2561045 h 3323045"/>
              <a:gd name="connsiteX4" fmla="*/ 1162050 w 3342637"/>
              <a:gd name="connsiteY4" fmla="*/ 2503895 h 3323045"/>
              <a:gd name="connsiteX5" fmla="*/ 1533525 w 3342637"/>
              <a:gd name="connsiteY5" fmla="*/ 2313395 h 3323045"/>
              <a:gd name="connsiteX6" fmla="*/ 1638300 w 3342637"/>
              <a:gd name="connsiteY6" fmla="*/ 1922870 h 3323045"/>
              <a:gd name="connsiteX7" fmla="*/ 1838325 w 3342637"/>
              <a:gd name="connsiteY7" fmla="*/ 1532345 h 3323045"/>
              <a:gd name="connsiteX8" fmla="*/ 2190750 w 3342637"/>
              <a:gd name="connsiteY8" fmla="*/ 1103720 h 3323045"/>
              <a:gd name="connsiteX9" fmla="*/ 2381250 w 3342637"/>
              <a:gd name="connsiteY9" fmla="*/ 789395 h 3323045"/>
              <a:gd name="connsiteX10" fmla="*/ 2705100 w 3342637"/>
              <a:gd name="connsiteY10" fmla="*/ 608420 h 3323045"/>
              <a:gd name="connsiteX11" fmla="*/ 3181350 w 3342637"/>
              <a:gd name="connsiteY11" fmla="*/ 217895 h 3323045"/>
              <a:gd name="connsiteX12" fmla="*/ 3333750 w 3342637"/>
              <a:gd name="connsiteY12" fmla="*/ 17870 h 3323045"/>
              <a:gd name="connsiteX13" fmla="*/ 3324225 w 3342637"/>
              <a:gd name="connsiteY13" fmla="*/ 8346 h 3323045"/>
              <a:gd name="connsiteX0" fmla="*/ 0 w 3514743"/>
              <a:gd name="connsiteY0" fmla="*/ 3819524 h 3819524"/>
              <a:gd name="connsiteX1" fmla="*/ 228600 w 3514743"/>
              <a:gd name="connsiteY1" fmla="*/ 3524249 h 3819524"/>
              <a:gd name="connsiteX2" fmla="*/ 400050 w 3514743"/>
              <a:gd name="connsiteY2" fmla="*/ 3362324 h 3819524"/>
              <a:gd name="connsiteX3" fmla="*/ 923925 w 3514743"/>
              <a:gd name="connsiteY3" fmla="*/ 3057524 h 3819524"/>
              <a:gd name="connsiteX4" fmla="*/ 1162050 w 3514743"/>
              <a:gd name="connsiteY4" fmla="*/ 3000374 h 3819524"/>
              <a:gd name="connsiteX5" fmla="*/ 1533525 w 3514743"/>
              <a:gd name="connsiteY5" fmla="*/ 2809874 h 3819524"/>
              <a:gd name="connsiteX6" fmla="*/ 1638300 w 3514743"/>
              <a:gd name="connsiteY6" fmla="*/ 2419349 h 3819524"/>
              <a:gd name="connsiteX7" fmla="*/ 1838325 w 3514743"/>
              <a:gd name="connsiteY7" fmla="*/ 2028824 h 3819524"/>
              <a:gd name="connsiteX8" fmla="*/ 2190750 w 3514743"/>
              <a:gd name="connsiteY8" fmla="*/ 1600199 h 3819524"/>
              <a:gd name="connsiteX9" fmla="*/ 2381250 w 3514743"/>
              <a:gd name="connsiteY9" fmla="*/ 1285874 h 3819524"/>
              <a:gd name="connsiteX10" fmla="*/ 2705100 w 3514743"/>
              <a:gd name="connsiteY10" fmla="*/ 1104899 h 3819524"/>
              <a:gd name="connsiteX11" fmla="*/ 3181350 w 3514743"/>
              <a:gd name="connsiteY11" fmla="*/ 714374 h 3819524"/>
              <a:gd name="connsiteX12" fmla="*/ 3333750 w 3514743"/>
              <a:gd name="connsiteY12" fmla="*/ 514349 h 3819524"/>
              <a:gd name="connsiteX13" fmla="*/ 3514725 w 3514743"/>
              <a:gd name="connsiteY13" fmla="*/ 0 h 38195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3514743" h="3819524">
                <a:moveTo>
                  <a:pt x="0" y="3819524"/>
                </a:moveTo>
                <a:cubicBezTo>
                  <a:pt x="80962" y="3709986"/>
                  <a:pt x="161925" y="3600449"/>
                  <a:pt x="228600" y="3524249"/>
                </a:cubicBezTo>
                <a:cubicBezTo>
                  <a:pt x="295275" y="3448049"/>
                  <a:pt x="284163" y="3440111"/>
                  <a:pt x="400050" y="3362324"/>
                </a:cubicBezTo>
                <a:cubicBezTo>
                  <a:pt x="515937" y="3284537"/>
                  <a:pt x="796925" y="3117849"/>
                  <a:pt x="923925" y="3057524"/>
                </a:cubicBezTo>
                <a:cubicBezTo>
                  <a:pt x="1050925" y="2997199"/>
                  <a:pt x="1060450" y="3041649"/>
                  <a:pt x="1162050" y="3000374"/>
                </a:cubicBezTo>
                <a:cubicBezTo>
                  <a:pt x="1263650" y="2959099"/>
                  <a:pt x="1454150" y="2906712"/>
                  <a:pt x="1533525" y="2809874"/>
                </a:cubicBezTo>
                <a:cubicBezTo>
                  <a:pt x="1612900" y="2713036"/>
                  <a:pt x="1587500" y="2549524"/>
                  <a:pt x="1638300" y="2419349"/>
                </a:cubicBezTo>
                <a:cubicBezTo>
                  <a:pt x="1689100" y="2289174"/>
                  <a:pt x="1746250" y="2165349"/>
                  <a:pt x="1838325" y="2028824"/>
                </a:cubicBezTo>
                <a:cubicBezTo>
                  <a:pt x="1930400" y="1892299"/>
                  <a:pt x="2100262" y="1724024"/>
                  <a:pt x="2190750" y="1600199"/>
                </a:cubicBezTo>
                <a:cubicBezTo>
                  <a:pt x="2281238" y="1476374"/>
                  <a:pt x="2295525" y="1368424"/>
                  <a:pt x="2381250" y="1285874"/>
                </a:cubicBezTo>
                <a:cubicBezTo>
                  <a:pt x="2466975" y="1203324"/>
                  <a:pt x="2571750" y="1200149"/>
                  <a:pt x="2705100" y="1104899"/>
                </a:cubicBezTo>
                <a:cubicBezTo>
                  <a:pt x="2838450" y="1009649"/>
                  <a:pt x="3070225" y="828674"/>
                  <a:pt x="3181350" y="714374"/>
                </a:cubicBezTo>
                <a:lnTo>
                  <a:pt x="3333750" y="514349"/>
                </a:lnTo>
                <a:cubicBezTo>
                  <a:pt x="3357562" y="479424"/>
                  <a:pt x="3516709" y="1984"/>
                  <a:pt x="3514725" y="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0" name="Forme libre : forme 9">
            <a:extLst>
              <a:ext uri="{FF2B5EF4-FFF2-40B4-BE49-F238E27FC236}">
                <a16:creationId xmlns:a16="http://schemas.microsoft.com/office/drawing/2014/main" id="{A3F9438B-574A-41ED-A02A-B92F4E8208B1}"/>
              </a:ext>
            </a:extLst>
          </p:cNvPr>
          <p:cNvSpPr/>
          <p:nvPr/>
        </p:nvSpPr>
        <p:spPr>
          <a:xfrm>
            <a:off x="5052060" y="2735580"/>
            <a:ext cx="4960620" cy="2552831"/>
          </a:xfrm>
          <a:custGeom>
            <a:avLst/>
            <a:gdLst>
              <a:gd name="connsiteX0" fmla="*/ 4960620 w 4960620"/>
              <a:gd name="connsiteY0" fmla="*/ 0 h 2552831"/>
              <a:gd name="connsiteX1" fmla="*/ 4472940 w 4960620"/>
              <a:gd name="connsiteY1" fmla="*/ 190500 h 2552831"/>
              <a:gd name="connsiteX2" fmla="*/ 4267200 w 4960620"/>
              <a:gd name="connsiteY2" fmla="*/ 266700 h 2552831"/>
              <a:gd name="connsiteX3" fmla="*/ 3985260 w 4960620"/>
              <a:gd name="connsiteY3" fmla="*/ 419100 h 2552831"/>
              <a:gd name="connsiteX4" fmla="*/ 3810000 w 4960620"/>
              <a:gd name="connsiteY4" fmla="*/ 609600 h 2552831"/>
              <a:gd name="connsiteX5" fmla="*/ 3810000 w 4960620"/>
              <a:gd name="connsiteY5" fmla="*/ 693420 h 2552831"/>
              <a:gd name="connsiteX6" fmla="*/ 3672840 w 4960620"/>
              <a:gd name="connsiteY6" fmla="*/ 838200 h 2552831"/>
              <a:gd name="connsiteX7" fmla="*/ 3489960 w 4960620"/>
              <a:gd name="connsiteY7" fmla="*/ 944880 h 2552831"/>
              <a:gd name="connsiteX8" fmla="*/ 3345180 w 4960620"/>
              <a:gd name="connsiteY8" fmla="*/ 967740 h 2552831"/>
              <a:gd name="connsiteX9" fmla="*/ 3070860 w 4960620"/>
              <a:gd name="connsiteY9" fmla="*/ 1135380 h 2552831"/>
              <a:gd name="connsiteX10" fmla="*/ 2903220 w 4960620"/>
              <a:gd name="connsiteY10" fmla="*/ 1379220 h 2552831"/>
              <a:gd name="connsiteX11" fmla="*/ 2636520 w 4960620"/>
              <a:gd name="connsiteY11" fmla="*/ 1653540 h 2552831"/>
              <a:gd name="connsiteX12" fmla="*/ 2506980 w 4960620"/>
              <a:gd name="connsiteY12" fmla="*/ 1836420 h 2552831"/>
              <a:gd name="connsiteX13" fmla="*/ 2133600 w 4960620"/>
              <a:gd name="connsiteY13" fmla="*/ 2049780 h 2552831"/>
              <a:gd name="connsiteX14" fmla="*/ 1783080 w 4960620"/>
              <a:gd name="connsiteY14" fmla="*/ 2278380 h 2552831"/>
              <a:gd name="connsiteX15" fmla="*/ 1249680 w 4960620"/>
              <a:gd name="connsiteY15" fmla="*/ 2506980 h 2552831"/>
              <a:gd name="connsiteX16" fmla="*/ 830580 w 4960620"/>
              <a:gd name="connsiteY16" fmla="*/ 2453640 h 2552831"/>
              <a:gd name="connsiteX17" fmla="*/ 571500 w 4960620"/>
              <a:gd name="connsiteY17" fmla="*/ 2545080 h 2552831"/>
              <a:gd name="connsiteX18" fmla="*/ 342900 w 4960620"/>
              <a:gd name="connsiteY18" fmla="*/ 2537460 h 2552831"/>
              <a:gd name="connsiteX19" fmla="*/ 236220 w 4960620"/>
              <a:gd name="connsiteY19" fmla="*/ 2453640 h 2552831"/>
              <a:gd name="connsiteX20" fmla="*/ 0 w 4960620"/>
              <a:gd name="connsiteY20" fmla="*/ 2529840 h 25528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4960620" h="2552831">
                <a:moveTo>
                  <a:pt x="4960620" y="0"/>
                </a:moveTo>
                <a:lnTo>
                  <a:pt x="4472940" y="190500"/>
                </a:lnTo>
                <a:cubicBezTo>
                  <a:pt x="4357370" y="234950"/>
                  <a:pt x="4348480" y="228600"/>
                  <a:pt x="4267200" y="266700"/>
                </a:cubicBezTo>
                <a:cubicBezTo>
                  <a:pt x="4185920" y="304800"/>
                  <a:pt x="4061460" y="361950"/>
                  <a:pt x="3985260" y="419100"/>
                </a:cubicBezTo>
                <a:cubicBezTo>
                  <a:pt x="3909060" y="476250"/>
                  <a:pt x="3839210" y="563880"/>
                  <a:pt x="3810000" y="609600"/>
                </a:cubicBezTo>
                <a:cubicBezTo>
                  <a:pt x="3780790" y="655320"/>
                  <a:pt x="3832860" y="655320"/>
                  <a:pt x="3810000" y="693420"/>
                </a:cubicBezTo>
                <a:cubicBezTo>
                  <a:pt x="3787140" y="731520"/>
                  <a:pt x="3726180" y="796290"/>
                  <a:pt x="3672840" y="838200"/>
                </a:cubicBezTo>
                <a:cubicBezTo>
                  <a:pt x="3619500" y="880110"/>
                  <a:pt x="3544570" y="923290"/>
                  <a:pt x="3489960" y="944880"/>
                </a:cubicBezTo>
                <a:cubicBezTo>
                  <a:pt x="3435350" y="966470"/>
                  <a:pt x="3415030" y="935990"/>
                  <a:pt x="3345180" y="967740"/>
                </a:cubicBezTo>
                <a:cubicBezTo>
                  <a:pt x="3275330" y="999490"/>
                  <a:pt x="3144520" y="1066800"/>
                  <a:pt x="3070860" y="1135380"/>
                </a:cubicBezTo>
                <a:cubicBezTo>
                  <a:pt x="2997200" y="1203960"/>
                  <a:pt x="2975610" y="1292860"/>
                  <a:pt x="2903220" y="1379220"/>
                </a:cubicBezTo>
                <a:cubicBezTo>
                  <a:pt x="2830830" y="1465580"/>
                  <a:pt x="2702560" y="1577340"/>
                  <a:pt x="2636520" y="1653540"/>
                </a:cubicBezTo>
                <a:cubicBezTo>
                  <a:pt x="2570480" y="1729740"/>
                  <a:pt x="2590800" y="1770380"/>
                  <a:pt x="2506980" y="1836420"/>
                </a:cubicBezTo>
                <a:cubicBezTo>
                  <a:pt x="2423160" y="1902460"/>
                  <a:pt x="2254250" y="1976120"/>
                  <a:pt x="2133600" y="2049780"/>
                </a:cubicBezTo>
                <a:cubicBezTo>
                  <a:pt x="2012950" y="2123440"/>
                  <a:pt x="1930400" y="2202180"/>
                  <a:pt x="1783080" y="2278380"/>
                </a:cubicBezTo>
                <a:cubicBezTo>
                  <a:pt x="1635760" y="2354580"/>
                  <a:pt x="1408430" y="2477770"/>
                  <a:pt x="1249680" y="2506980"/>
                </a:cubicBezTo>
                <a:cubicBezTo>
                  <a:pt x="1090930" y="2536190"/>
                  <a:pt x="943610" y="2447290"/>
                  <a:pt x="830580" y="2453640"/>
                </a:cubicBezTo>
                <a:cubicBezTo>
                  <a:pt x="717550" y="2459990"/>
                  <a:pt x="652780" y="2531110"/>
                  <a:pt x="571500" y="2545080"/>
                </a:cubicBezTo>
                <a:cubicBezTo>
                  <a:pt x="490220" y="2559050"/>
                  <a:pt x="398780" y="2552700"/>
                  <a:pt x="342900" y="2537460"/>
                </a:cubicBezTo>
                <a:cubicBezTo>
                  <a:pt x="287020" y="2522220"/>
                  <a:pt x="293370" y="2454910"/>
                  <a:pt x="236220" y="2453640"/>
                </a:cubicBezTo>
                <a:cubicBezTo>
                  <a:pt x="179070" y="2452370"/>
                  <a:pt x="89535" y="2491105"/>
                  <a:pt x="0" y="252984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2" name="Forme libre : forme 11">
            <a:extLst>
              <a:ext uri="{FF2B5EF4-FFF2-40B4-BE49-F238E27FC236}">
                <a16:creationId xmlns:a16="http://schemas.microsoft.com/office/drawing/2014/main" id="{944CCB70-F3D6-4557-9C2F-76D3681E987B}"/>
              </a:ext>
            </a:extLst>
          </p:cNvPr>
          <p:cNvSpPr/>
          <p:nvPr/>
        </p:nvSpPr>
        <p:spPr>
          <a:xfrm>
            <a:off x="4076700" y="2202180"/>
            <a:ext cx="4556760" cy="3308828"/>
          </a:xfrm>
          <a:custGeom>
            <a:avLst/>
            <a:gdLst>
              <a:gd name="connsiteX0" fmla="*/ 0 w 4556760"/>
              <a:gd name="connsiteY0" fmla="*/ 0 h 3308828"/>
              <a:gd name="connsiteX1" fmla="*/ 266700 w 4556760"/>
              <a:gd name="connsiteY1" fmla="*/ 243840 h 3308828"/>
              <a:gd name="connsiteX2" fmla="*/ 670560 w 4556760"/>
              <a:gd name="connsiteY2" fmla="*/ 457200 h 3308828"/>
              <a:gd name="connsiteX3" fmla="*/ 1219200 w 4556760"/>
              <a:gd name="connsiteY3" fmla="*/ 807720 h 3308828"/>
              <a:gd name="connsiteX4" fmla="*/ 1341120 w 4556760"/>
              <a:gd name="connsiteY4" fmla="*/ 967740 h 3308828"/>
              <a:gd name="connsiteX5" fmla="*/ 1661160 w 4556760"/>
              <a:gd name="connsiteY5" fmla="*/ 1333500 h 3308828"/>
              <a:gd name="connsiteX6" fmla="*/ 2080260 w 4556760"/>
              <a:gd name="connsiteY6" fmla="*/ 1661160 h 3308828"/>
              <a:gd name="connsiteX7" fmla="*/ 2484120 w 4556760"/>
              <a:gd name="connsiteY7" fmla="*/ 1927860 h 3308828"/>
              <a:gd name="connsiteX8" fmla="*/ 2865120 w 4556760"/>
              <a:gd name="connsiteY8" fmla="*/ 2171700 h 3308828"/>
              <a:gd name="connsiteX9" fmla="*/ 3055620 w 4556760"/>
              <a:gd name="connsiteY9" fmla="*/ 2514600 h 3308828"/>
              <a:gd name="connsiteX10" fmla="*/ 3322320 w 4556760"/>
              <a:gd name="connsiteY10" fmla="*/ 2674620 h 3308828"/>
              <a:gd name="connsiteX11" fmla="*/ 3825240 w 4556760"/>
              <a:gd name="connsiteY11" fmla="*/ 2743200 h 3308828"/>
              <a:gd name="connsiteX12" fmla="*/ 4008120 w 4556760"/>
              <a:gd name="connsiteY12" fmla="*/ 2895600 h 3308828"/>
              <a:gd name="connsiteX13" fmla="*/ 4465320 w 4556760"/>
              <a:gd name="connsiteY13" fmla="*/ 3246120 h 3308828"/>
              <a:gd name="connsiteX14" fmla="*/ 4556760 w 4556760"/>
              <a:gd name="connsiteY14" fmla="*/ 3307080 h 33088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4556760" h="3308828">
                <a:moveTo>
                  <a:pt x="0" y="0"/>
                </a:moveTo>
                <a:cubicBezTo>
                  <a:pt x="77470" y="83820"/>
                  <a:pt x="154940" y="167640"/>
                  <a:pt x="266700" y="243840"/>
                </a:cubicBezTo>
                <a:cubicBezTo>
                  <a:pt x="378460" y="320040"/>
                  <a:pt x="511810" y="363220"/>
                  <a:pt x="670560" y="457200"/>
                </a:cubicBezTo>
                <a:cubicBezTo>
                  <a:pt x="829310" y="551180"/>
                  <a:pt x="1107440" y="722630"/>
                  <a:pt x="1219200" y="807720"/>
                </a:cubicBezTo>
                <a:cubicBezTo>
                  <a:pt x="1330960" y="892810"/>
                  <a:pt x="1267460" y="880110"/>
                  <a:pt x="1341120" y="967740"/>
                </a:cubicBezTo>
                <a:cubicBezTo>
                  <a:pt x="1414780" y="1055370"/>
                  <a:pt x="1537970" y="1217930"/>
                  <a:pt x="1661160" y="1333500"/>
                </a:cubicBezTo>
                <a:cubicBezTo>
                  <a:pt x="1784350" y="1449070"/>
                  <a:pt x="1943100" y="1562100"/>
                  <a:pt x="2080260" y="1661160"/>
                </a:cubicBezTo>
                <a:cubicBezTo>
                  <a:pt x="2217420" y="1760220"/>
                  <a:pt x="2353310" y="1842770"/>
                  <a:pt x="2484120" y="1927860"/>
                </a:cubicBezTo>
                <a:cubicBezTo>
                  <a:pt x="2614930" y="2012950"/>
                  <a:pt x="2769870" y="2073910"/>
                  <a:pt x="2865120" y="2171700"/>
                </a:cubicBezTo>
                <a:cubicBezTo>
                  <a:pt x="2960370" y="2269490"/>
                  <a:pt x="2979420" y="2430780"/>
                  <a:pt x="3055620" y="2514600"/>
                </a:cubicBezTo>
                <a:cubicBezTo>
                  <a:pt x="3131820" y="2598420"/>
                  <a:pt x="3194050" y="2636520"/>
                  <a:pt x="3322320" y="2674620"/>
                </a:cubicBezTo>
                <a:cubicBezTo>
                  <a:pt x="3450590" y="2712720"/>
                  <a:pt x="3710940" y="2706370"/>
                  <a:pt x="3825240" y="2743200"/>
                </a:cubicBezTo>
                <a:cubicBezTo>
                  <a:pt x="3939540" y="2780030"/>
                  <a:pt x="3901440" y="2811780"/>
                  <a:pt x="4008120" y="2895600"/>
                </a:cubicBezTo>
                <a:cubicBezTo>
                  <a:pt x="4114800" y="2979420"/>
                  <a:pt x="4373880" y="3177540"/>
                  <a:pt x="4465320" y="3246120"/>
                </a:cubicBezTo>
                <a:cubicBezTo>
                  <a:pt x="4556760" y="3314700"/>
                  <a:pt x="4556760" y="3310890"/>
                  <a:pt x="4556760" y="330708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4" name="Forme libre : forme 23">
            <a:extLst>
              <a:ext uri="{FF2B5EF4-FFF2-40B4-BE49-F238E27FC236}">
                <a16:creationId xmlns:a16="http://schemas.microsoft.com/office/drawing/2014/main" id="{95D7BB21-081F-4A5B-968A-0D05182EA29B}"/>
              </a:ext>
            </a:extLst>
          </p:cNvPr>
          <p:cNvSpPr/>
          <p:nvPr/>
        </p:nvSpPr>
        <p:spPr>
          <a:xfrm>
            <a:off x="6172200" y="4654550"/>
            <a:ext cx="647700" cy="374650"/>
          </a:xfrm>
          <a:custGeom>
            <a:avLst/>
            <a:gdLst>
              <a:gd name="connsiteX0" fmla="*/ 0 w 647700"/>
              <a:gd name="connsiteY0" fmla="*/ 0 h 374650"/>
              <a:gd name="connsiteX1" fmla="*/ 260350 w 647700"/>
              <a:gd name="connsiteY1" fmla="*/ 127000 h 374650"/>
              <a:gd name="connsiteX2" fmla="*/ 514350 w 647700"/>
              <a:gd name="connsiteY2" fmla="*/ 222250 h 374650"/>
              <a:gd name="connsiteX3" fmla="*/ 647700 w 647700"/>
              <a:gd name="connsiteY3" fmla="*/ 374650 h 374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47700" h="374650">
                <a:moveTo>
                  <a:pt x="0" y="0"/>
                </a:moveTo>
                <a:cubicBezTo>
                  <a:pt x="87312" y="44979"/>
                  <a:pt x="174625" y="89958"/>
                  <a:pt x="260350" y="127000"/>
                </a:cubicBezTo>
                <a:cubicBezTo>
                  <a:pt x="346075" y="164042"/>
                  <a:pt x="449792" y="180975"/>
                  <a:pt x="514350" y="222250"/>
                </a:cubicBezTo>
                <a:cubicBezTo>
                  <a:pt x="578908" y="263525"/>
                  <a:pt x="613304" y="319087"/>
                  <a:pt x="647700" y="37465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1" name="Forme libre : forme 30">
            <a:extLst>
              <a:ext uri="{FF2B5EF4-FFF2-40B4-BE49-F238E27FC236}">
                <a16:creationId xmlns:a16="http://schemas.microsoft.com/office/drawing/2014/main" id="{9B914AB4-097F-4566-ACFF-8B65D8AD4BA5}"/>
              </a:ext>
            </a:extLst>
          </p:cNvPr>
          <p:cNvSpPr/>
          <p:nvPr/>
        </p:nvSpPr>
        <p:spPr>
          <a:xfrm>
            <a:off x="4794250" y="3968750"/>
            <a:ext cx="1099770" cy="1276350"/>
          </a:xfrm>
          <a:custGeom>
            <a:avLst/>
            <a:gdLst>
              <a:gd name="connsiteX0" fmla="*/ 0 w 1099770"/>
              <a:gd name="connsiteY0" fmla="*/ 0 h 1276350"/>
              <a:gd name="connsiteX1" fmla="*/ 38100 w 1099770"/>
              <a:gd name="connsiteY1" fmla="*/ 63500 h 1276350"/>
              <a:gd name="connsiteX2" fmla="*/ 22225 w 1099770"/>
              <a:gd name="connsiteY2" fmla="*/ 130175 h 1276350"/>
              <a:gd name="connsiteX3" fmla="*/ 171450 w 1099770"/>
              <a:gd name="connsiteY3" fmla="*/ 139700 h 1276350"/>
              <a:gd name="connsiteX4" fmla="*/ 352425 w 1099770"/>
              <a:gd name="connsiteY4" fmla="*/ 203200 h 1276350"/>
              <a:gd name="connsiteX5" fmla="*/ 419100 w 1099770"/>
              <a:gd name="connsiteY5" fmla="*/ 193675 h 1276350"/>
              <a:gd name="connsiteX6" fmla="*/ 584200 w 1099770"/>
              <a:gd name="connsiteY6" fmla="*/ 177800 h 1276350"/>
              <a:gd name="connsiteX7" fmla="*/ 685800 w 1099770"/>
              <a:gd name="connsiteY7" fmla="*/ 244475 h 1276350"/>
              <a:gd name="connsiteX8" fmla="*/ 844550 w 1099770"/>
              <a:gd name="connsiteY8" fmla="*/ 320675 h 1276350"/>
              <a:gd name="connsiteX9" fmla="*/ 955675 w 1099770"/>
              <a:gd name="connsiteY9" fmla="*/ 450850 h 1276350"/>
              <a:gd name="connsiteX10" fmla="*/ 1022350 w 1099770"/>
              <a:gd name="connsiteY10" fmla="*/ 619125 h 1276350"/>
              <a:gd name="connsiteX11" fmla="*/ 1069975 w 1099770"/>
              <a:gd name="connsiteY11" fmla="*/ 736600 h 1276350"/>
              <a:gd name="connsiteX12" fmla="*/ 1054100 w 1099770"/>
              <a:gd name="connsiteY12" fmla="*/ 920750 h 1276350"/>
              <a:gd name="connsiteX13" fmla="*/ 1098550 w 1099770"/>
              <a:gd name="connsiteY13" fmla="*/ 1003300 h 1276350"/>
              <a:gd name="connsiteX14" fmla="*/ 996950 w 1099770"/>
              <a:gd name="connsiteY14" fmla="*/ 1130300 h 1276350"/>
              <a:gd name="connsiteX15" fmla="*/ 923925 w 1099770"/>
              <a:gd name="connsiteY15" fmla="*/ 1276350 h 1276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099770" h="1276350">
                <a:moveTo>
                  <a:pt x="0" y="0"/>
                </a:moveTo>
                <a:cubicBezTo>
                  <a:pt x="17198" y="20902"/>
                  <a:pt x="34396" y="41804"/>
                  <a:pt x="38100" y="63500"/>
                </a:cubicBezTo>
                <a:cubicBezTo>
                  <a:pt x="41804" y="85196"/>
                  <a:pt x="0" y="117475"/>
                  <a:pt x="22225" y="130175"/>
                </a:cubicBezTo>
                <a:cubicBezTo>
                  <a:pt x="44450" y="142875"/>
                  <a:pt x="116417" y="127529"/>
                  <a:pt x="171450" y="139700"/>
                </a:cubicBezTo>
                <a:cubicBezTo>
                  <a:pt x="226483" y="151871"/>
                  <a:pt x="311150" y="194204"/>
                  <a:pt x="352425" y="203200"/>
                </a:cubicBezTo>
                <a:cubicBezTo>
                  <a:pt x="393700" y="212196"/>
                  <a:pt x="380471" y="197908"/>
                  <a:pt x="419100" y="193675"/>
                </a:cubicBezTo>
                <a:cubicBezTo>
                  <a:pt x="457729" y="189442"/>
                  <a:pt x="539750" y="169333"/>
                  <a:pt x="584200" y="177800"/>
                </a:cubicBezTo>
                <a:cubicBezTo>
                  <a:pt x="628650" y="186267"/>
                  <a:pt x="642408" y="220662"/>
                  <a:pt x="685800" y="244475"/>
                </a:cubicBezTo>
                <a:cubicBezTo>
                  <a:pt x="729192" y="268288"/>
                  <a:pt x="799571" y="286279"/>
                  <a:pt x="844550" y="320675"/>
                </a:cubicBezTo>
                <a:cubicBezTo>
                  <a:pt x="889529" y="355071"/>
                  <a:pt x="926042" y="401108"/>
                  <a:pt x="955675" y="450850"/>
                </a:cubicBezTo>
                <a:cubicBezTo>
                  <a:pt x="985308" y="500592"/>
                  <a:pt x="1003300" y="571500"/>
                  <a:pt x="1022350" y="619125"/>
                </a:cubicBezTo>
                <a:cubicBezTo>
                  <a:pt x="1041400" y="666750"/>
                  <a:pt x="1064683" y="686329"/>
                  <a:pt x="1069975" y="736600"/>
                </a:cubicBezTo>
                <a:cubicBezTo>
                  <a:pt x="1075267" y="786871"/>
                  <a:pt x="1049338" y="876300"/>
                  <a:pt x="1054100" y="920750"/>
                </a:cubicBezTo>
                <a:cubicBezTo>
                  <a:pt x="1058863" y="965200"/>
                  <a:pt x="1108075" y="968375"/>
                  <a:pt x="1098550" y="1003300"/>
                </a:cubicBezTo>
                <a:cubicBezTo>
                  <a:pt x="1089025" y="1038225"/>
                  <a:pt x="1026054" y="1084792"/>
                  <a:pt x="996950" y="1130300"/>
                </a:cubicBezTo>
                <a:cubicBezTo>
                  <a:pt x="967846" y="1175808"/>
                  <a:pt x="945885" y="1226079"/>
                  <a:pt x="923925" y="127635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630" name="Rectangle 629">
            <a:extLst>
              <a:ext uri="{FF2B5EF4-FFF2-40B4-BE49-F238E27FC236}">
                <a16:creationId xmlns:a16="http://schemas.microsoft.com/office/drawing/2014/main" id="{B534E08F-1B77-430C-A4BB-7DD856958AEA}"/>
              </a:ext>
            </a:extLst>
          </p:cNvPr>
          <p:cNvSpPr/>
          <p:nvPr/>
        </p:nvSpPr>
        <p:spPr>
          <a:xfrm rot="762525">
            <a:off x="2520144" y="492388"/>
            <a:ext cx="176556" cy="2034079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655" name="Forme libre : forme 654">
            <a:extLst>
              <a:ext uri="{FF2B5EF4-FFF2-40B4-BE49-F238E27FC236}">
                <a16:creationId xmlns:a16="http://schemas.microsoft.com/office/drawing/2014/main" id="{5367C33C-896D-4D34-8011-EBF3489A115F}"/>
              </a:ext>
            </a:extLst>
          </p:cNvPr>
          <p:cNvSpPr/>
          <p:nvPr/>
        </p:nvSpPr>
        <p:spPr>
          <a:xfrm>
            <a:off x="7935731" y="1651890"/>
            <a:ext cx="3176932" cy="349215"/>
          </a:xfrm>
          <a:custGeom>
            <a:avLst/>
            <a:gdLst>
              <a:gd name="connsiteX0" fmla="*/ 0 w 3167407"/>
              <a:gd name="connsiteY0" fmla="*/ 240351 h 349099"/>
              <a:gd name="connsiteX1" fmla="*/ 160256 w 3167407"/>
              <a:gd name="connsiteY1" fmla="*/ 334620 h 349099"/>
              <a:gd name="connsiteX2" fmla="*/ 480767 w 3167407"/>
              <a:gd name="connsiteY2" fmla="*/ 344046 h 349099"/>
              <a:gd name="connsiteX3" fmla="*/ 838986 w 3167407"/>
              <a:gd name="connsiteY3" fmla="*/ 287485 h 349099"/>
              <a:gd name="connsiteX4" fmla="*/ 1093510 w 3167407"/>
              <a:gd name="connsiteY4" fmla="*/ 193217 h 349099"/>
              <a:gd name="connsiteX5" fmla="*/ 1263192 w 3167407"/>
              <a:gd name="connsiteY5" fmla="*/ 127230 h 349099"/>
              <a:gd name="connsiteX6" fmla="*/ 1527143 w 3167407"/>
              <a:gd name="connsiteY6" fmla="*/ 4681 h 349099"/>
              <a:gd name="connsiteX7" fmla="*/ 1998483 w 3167407"/>
              <a:gd name="connsiteY7" fmla="*/ 23535 h 349099"/>
              <a:gd name="connsiteX8" fmla="*/ 3167407 w 3167407"/>
              <a:gd name="connsiteY8" fmla="*/ 32962 h 349099"/>
              <a:gd name="connsiteX0" fmla="*/ 0 w 3176932"/>
              <a:gd name="connsiteY0" fmla="*/ 237970 h 349215"/>
              <a:gd name="connsiteX1" fmla="*/ 169781 w 3176932"/>
              <a:gd name="connsiteY1" fmla="*/ 334620 h 349215"/>
              <a:gd name="connsiteX2" fmla="*/ 490292 w 3176932"/>
              <a:gd name="connsiteY2" fmla="*/ 344046 h 349215"/>
              <a:gd name="connsiteX3" fmla="*/ 848511 w 3176932"/>
              <a:gd name="connsiteY3" fmla="*/ 287485 h 349215"/>
              <a:gd name="connsiteX4" fmla="*/ 1103035 w 3176932"/>
              <a:gd name="connsiteY4" fmla="*/ 193217 h 349215"/>
              <a:gd name="connsiteX5" fmla="*/ 1272717 w 3176932"/>
              <a:gd name="connsiteY5" fmla="*/ 127230 h 349215"/>
              <a:gd name="connsiteX6" fmla="*/ 1536668 w 3176932"/>
              <a:gd name="connsiteY6" fmla="*/ 4681 h 349215"/>
              <a:gd name="connsiteX7" fmla="*/ 2008008 w 3176932"/>
              <a:gd name="connsiteY7" fmla="*/ 23535 h 349215"/>
              <a:gd name="connsiteX8" fmla="*/ 3176932 w 3176932"/>
              <a:gd name="connsiteY8" fmla="*/ 32962 h 3492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76932" h="349215">
                <a:moveTo>
                  <a:pt x="0" y="237970"/>
                </a:moveTo>
                <a:cubicBezTo>
                  <a:pt x="40064" y="276463"/>
                  <a:pt x="88066" y="316941"/>
                  <a:pt x="169781" y="334620"/>
                </a:cubicBezTo>
                <a:cubicBezTo>
                  <a:pt x="251496" y="352299"/>
                  <a:pt x="377170" y="351902"/>
                  <a:pt x="490292" y="344046"/>
                </a:cubicBezTo>
                <a:cubicBezTo>
                  <a:pt x="603414" y="336190"/>
                  <a:pt x="746387" y="312623"/>
                  <a:pt x="848511" y="287485"/>
                </a:cubicBezTo>
                <a:cubicBezTo>
                  <a:pt x="950635" y="262347"/>
                  <a:pt x="1032334" y="219926"/>
                  <a:pt x="1103035" y="193217"/>
                </a:cubicBezTo>
                <a:cubicBezTo>
                  <a:pt x="1173736" y="166508"/>
                  <a:pt x="1200445" y="158653"/>
                  <a:pt x="1272717" y="127230"/>
                </a:cubicBezTo>
                <a:cubicBezTo>
                  <a:pt x="1344989" y="95807"/>
                  <a:pt x="1414119" y="21964"/>
                  <a:pt x="1536668" y="4681"/>
                </a:cubicBezTo>
                <a:cubicBezTo>
                  <a:pt x="1659217" y="-12602"/>
                  <a:pt x="2008008" y="23535"/>
                  <a:pt x="2008008" y="23535"/>
                </a:cubicBezTo>
                <a:lnTo>
                  <a:pt x="3176932" y="32962"/>
                </a:lnTo>
              </a:path>
            </a:pathLst>
          </a:custGeom>
          <a:noFill/>
          <a:ln w="25400">
            <a:solidFill>
              <a:schemeClr val="bg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65" name="Forme libre : forme 64">
            <a:extLst>
              <a:ext uri="{FF2B5EF4-FFF2-40B4-BE49-F238E27FC236}">
                <a16:creationId xmlns:a16="http://schemas.microsoft.com/office/drawing/2014/main" id="{E9D5A3E5-AD50-4EEC-8597-72ED31D03BAE}"/>
              </a:ext>
            </a:extLst>
          </p:cNvPr>
          <p:cNvSpPr/>
          <p:nvPr/>
        </p:nvSpPr>
        <p:spPr>
          <a:xfrm>
            <a:off x="119502" y="738807"/>
            <a:ext cx="222344" cy="269732"/>
          </a:xfrm>
          <a:custGeom>
            <a:avLst/>
            <a:gdLst>
              <a:gd name="connsiteX0" fmla="*/ 0 w 219075"/>
              <a:gd name="connsiteY0" fmla="*/ 0 h 333375"/>
              <a:gd name="connsiteX1" fmla="*/ 142875 w 219075"/>
              <a:gd name="connsiteY1" fmla="*/ 104775 h 333375"/>
              <a:gd name="connsiteX2" fmla="*/ 28575 w 219075"/>
              <a:gd name="connsiteY2" fmla="*/ 228600 h 333375"/>
              <a:gd name="connsiteX3" fmla="*/ 219075 w 219075"/>
              <a:gd name="connsiteY3" fmla="*/ 333375 h 333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9075" h="333375">
                <a:moveTo>
                  <a:pt x="0" y="0"/>
                </a:moveTo>
                <a:cubicBezTo>
                  <a:pt x="69056" y="33337"/>
                  <a:pt x="138113" y="66675"/>
                  <a:pt x="142875" y="104775"/>
                </a:cubicBezTo>
                <a:cubicBezTo>
                  <a:pt x="147638" y="142875"/>
                  <a:pt x="15875" y="190500"/>
                  <a:pt x="28575" y="228600"/>
                </a:cubicBezTo>
                <a:cubicBezTo>
                  <a:pt x="41275" y="266700"/>
                  <a:pt x="130175" y="300037"/>
                  <a:pt x="219075" y="333375"/>
                </a:cubicBezTo>
              </a:path>
            </a:pathLst>
          </a:custGeom>
          <a:noFill/>
          <a:ln w="19050" cmpd="dbl">
            <a:solidFill>
              <a:srgbClr val="7030A0"/>
            </a:solidFill>
            <a:headEnd type="stealth" w="lg" len="lg"/>
            <a:tailEnd type="stealth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70" name="ZoneTexte 69">
            <a:extLst>
              <a:ext uri="{FF2B5EF4-FFF2-40B4-BE49-F238E27FC236}">
                <a16:creationId xmlns:a16="http://schemas.microsoft.com/office/drawing/2014/main" id="{315A8E70-2BC1-4E13-AC01-966151702F07}"/>
              </a:ext>
            </a:extLst>
          </p:cNvPr>
          <p:cNvSpPr txBox="1"/>
          <p:nvPr/>
        </p:nvSpPr>
        <p:spPr>
          <a:xfrm>
            <a:off x="372469" y="739891"/>
            <a:ext cx="232031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Axe autoroutier (E411)</a:t>
            </a:r>
            <a:endParaRPr lang="fr-BE" sz="1100" dirty="0"/>
          </a:p>
        </p:txBody>
      </p:sp>
      <p:sp>
        <p:nvSpPr>
          <p:cNvPr id="75" name="ZoneTexte 74">
            <a:extLst>
              <a:ext uri="{FF2B5EF4-FFF2-40B4-BE49-F238E27FC236}">
                <a16:creationId xmlns:a16="http://schemas.microsoft.com/office/drawing/2014/main" id="{A63126DA-CE96-4F57-BDFA-36734724A8EF}"/>
              </a:ext>
            </a:extLst>
          </p:cNvPr>
          <p:cNvSpPr txBox="1"/>
          <p:nvPr/>
        </p:nvSpPr>
        <p:spPr>
          <a:xfrm>
            <a:off x="334208" y="253470"/>
            <a:ext cx="1712217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Pôles de développement et d’appui touristique</a:t>
            </a:r>
            <a:endParaRPr lang="fr-BE" sz="1100" dirty="0"/>
          </a:p>
        </p:txBody>
      </p:sp>
      <p:sp>
        <p:nvSpPr>
          <p:cNvPr id="80" name="Forme libre : forme 79">
            <a:extLst>
              <a:ext uri="{FF2B5EF4-FFF2-40B4-BE49-F238E27FC236}">
                <a16:creationId xmlns:a16="http://schemas.microsoft.com/office/drawing/2014/main" id="{51586F8B-F076-4975-89E8-64CD98B2DE98}"/>
              </a:ext>
            </a:extLst>
          </p:cNvPr>
          <p:cNvSpPr/>
          <p:nvPr/>
        </p:nvSpPr>
        <p:spPr>
          <a:xfrm>
            <a:off x="98416" y="349764"/>
            <a:ext cx="235086" cy="196167"/>
          </a:xfrm>
          <a:custGeom>
            <a:avLst/>
            <a:gdLst>
              <a:gd name="connsiteX0" fmla="*/ 204899 w 424322"/>
              <a:gd name="connsiteY0" fmla="*/ 139009 h 387565"/>
              <a:gd name="connsiteX1" fmla="*/ 309674 w 424322"/>
              <a:gd name="connsiteY1" fmla="*/ 5659 h 387565"/>
              <a:gd name="connsiteX2" fmla="*/ 423974 w 424322"/>
              <a:gd name="connsiteY2" fmla="*/ 43759 h 387565"/>
              <a:gd name="connsiteX3" fmla="*/ 347774 w 424322"/>
              <a:gd name="connsiteY3" fmla="*/ 215209 h 387565"/>
              <a:gd name="connsiteX4" fmla="*/ 423974 w 424322"/>
              <a:gd name="connsiteY4" fmla="*/ 319984 h 387565"/>
              <a:gd name="connsiteX5" fmla="*/ 338249 w 424322"/>
              <a:gd name="connsiteY5" fmla="*/ 386659 h 387565"/>
              <a:gd name="connsiteX6" fmla="*/ 233474 w 424322"/>
              <a:gd name="connsiteY6" fmla="*/ 272359 h 387565"/>
              <a:gd name="connsiteX7" fmla="*/ 71549 w 424322"/>
              <a:gd name="connsiteY7" fmla="*/ 291409 h 387565"/>
              <a:gd name="connsiteX8" fmla="*/ 4874 w 424322"/>
              <a:gd name="connsiteY8" fmla="*/ 110434 h 387565"/>
              <a:gd name="connsiteX9" fmla="*/ 204899 w 424322"/>
              <a:gd name="connsiteY9" fmla="*/ 139009 h 3875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24322" h="387565">
                <a:moveTo>
                  <a:pt x="204899" y="139009"/>
                </a:moveTo>
                <a:cubicBezTo>
                  <a:pt x="255699" y="121547"/>
                  <a:pt x="273162" y="21534"/>
                  <a:pt x="309674" y="5659"/>
                </a:cubicBezTo>
                <a:cubicBezTo>
                  <a:pt x="346187" y="-10216"/>
                  <a:pt x="417624" y="8834"/>
                  <a:pt x="423974" y="43759"/>
                </a:cubicBezTo>
                <a:cubicBezTo>
                  <a:pt x="430324" y="78684"/>
                  <a:pt x="347774" y="169172"/>
                  <a:pt x="347774" y="215209"/>
                </a:cubicBezTo>
                <a:cubicBezTo>
                  <a:pt x="347774" y="261246"/>
                  <a:pt x="425562" y="291409"/>
                  <a:pt x="423974" y="319984"/>
                </a:cubicBezTo>
                <a:cubicBezTo>
                  <a:pt x="422387" y="348559"/>
                  <a:pt x="369999" y="394596"/>
                  <a:pt x="338249" y="386659"/>
                </a:cubicBezTo>
                <a:cubicBezTo>
                  <a:pt x="306499" y="378722"/>
                  <a:pt x="277924" y="288234"/>
                  <a:pt x="233474" y="272359"/>
                </a:cubicBezTo>
                <a:cubicBezTo>
                  <a:pt x="189024" y="256484"/>
                  <a:pt x="109649" y="318396"/>
                  <a:pt x="71549" y="291409"/>
                </a:cubicBezTo>
                <a:cubicBezTo>
                  <a:pt x="33449" y="264422"/>
                  <a:pt x="-15763" y="139009"/>
                  <a:pt x="4874" y="110434"/>
                </a:cubicBezTo>
                <a:cubicBezTo>
                  <a:pt x="25511" y="81859"/>
                  <a:pt x="154099" y="156471"/>
                  <a:pt x="204899" y="139009"/>
                </a:cubicBezTo>
                <a:close/>
              </a:path>
            </a:pathLst>
          </a:custGeom>
          <a:solidFill>
            <a:schemeClr val="accent2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grpSp>
        <p:nvGrpSpPr>
          <p:cNvPr id="15" name="Groupe 14">
            <a:extLst>
              <a:ext uri="{FF2B5EF4-FFF2-40B4-BE49-F238E27FC236}">
                <a16:creationId xmlns:a16="http://schemas.microsoft.com/office/drawing/2014/main" id="{C1F64FC7-4133-4040-83D3-8B66C2046446}"/>
              </a:ext>
            </a:extLst>
          </p:cNvPr>
          <p:cNvGrpSpPr>
            <a:grpSpLocks noChangeAspect="1"/>
          </p:cNvGrpSpPr>
          <p:nvPr/>
        </p:nvGrpSpPr>
        <p:grpSpPr>
          <a:xfrm>
            <a:off x="2908829" y="279355"/>
            <a:ext cx="6944048" cy="6267685"/>
            <a:chOff x="2908829" y="279355"/>
            <a:chExt cx="6944048" cy="6267685"/>
          </a:xfrm>
        </p:grpSpPr>
        <p:sp>
          <p:nvSpPr>
            <p:cNvPr id="5" name="Forme libre : forme 4">
              <a:extLst>
                <a:ext uri="{FF2B5EF4-FFF2-40B4-BE49-F238E27FC236}">
                  <a16:creationId xmlns:a16="http://schemas.microsoft.com/office/drawing/2014/main" id="{FA4E5A16-E8D1-47A8-9A71-9E217CB4E4BA}"/>
                </a:ext>
              </a:extLst>
            </p:cNvPr>
            <p:cNvSpPr/>
            <p:nvPr/>
          </p:nvSpPr>
          <p:spPr>
            <a:xfrm>
              <a:off x="5518150" y="279355"/>
              <a:ext cx="2241550" cy="819195"/>
            </a:xfrm>
            <a:custGeom>
              <a:avLst/>
              <a:gdLst>
                <a:gd name="connsiteX0" fmla="*/ 0 w 2241550"/>
                <a:gd name="connsiteY0" fmla="*/ 400095 h 819195"/>
                <a:gd name="connsiteX1" fmla="*/ 209550 w 2241550"/>
                <a:gd name="connsiteY1" fmla="*/ 495345 h 819195"/>
                <a:gd name="connsiteX2" fmla="*/ 374650 w 2241550"/>
                <a:gd name="connsiteY2" fmla="*/ 717595 h 819195"/>
                <a:gd name="connsiteX3" fmla="*/ 514350 w 2241550"/>
                <a:gd name="connsiteY3" fmla="*/ 685845 h 819195"/>
                <a:gd name="connsiteX4" fmla="*/ 692150 w 2241550"/>
                <a:gd name="connsiteY4" fmla="*/ 615995 h 819195"/>
                <a:gd name="connsiteX5" fmla="*/ 736600 w 2241550"/>
                <a:gd name="connsiteY5" fmla="*/ 552495 h 819195"/>
                <a:gd name="connsiteX6" fmla="*/ 838200 w 2241550"/>
                <a:gd name="connsiteY6" fmla="*/ 450895 h 819195"/>
                <a:gd name="connsiteX7" fmla="*/ 1009650 w 2241550"/>
                <a:gd name="connsiteY7" fmla="*/ 431845 h 819195"/>
                <a:gd name="connsiteX8" fmla="*/ 1358900 w 2241550"/>
                <a:gd name="connsiteY8" fmla="*/ 273095 h 819195"/>
                <a:gd name="connsiteX9" fmla="*/ 1441450 w 2241550"/>
                <a:gd name="connsiteY9" fmla="*/ 241345 h 819195"/>
                <a:gd name="connsiteX10" fmla="*/ 1549400 w 2241550"/>
                <a:gd name="connsiteY10" fmla="*/ 69895 h 819195"/>
                <a:gd name="connsiteX11" fmla="*/ 1714500 w 2241550"/>
                <a:gd name="connsiteY11" fmla="*/ 82595 h 819195"/>
                <a:gd name="connsiteX12" fmla="*/ 1835150 w 2241550"/>
                <a:gd name="connsiteY12" fmla="*/ 45 h 819195"/>
                <a:gd name="connsiteX13" fmla="*/ 1885950 w 2241550"/>
                <a:gd name="connsiteY13" fmla="*/ 95295 h 819195"/>
                <a:gd name="connsiteX14" fmla="*/ 1974850 w 2241550"/>
                <a:gd name="connsiteY14" fmla="*/ 228645 h 819195"/>
                <a:gd name="connsiteX15" fmla="*/ 2032000 w 2241550"/>
                <a:gd name="connsiteY15" fmla="*/ 476295 h 819195"/>
                <a:gd name="connsiteX16" fmla="*/ 2241550 w 2241550"/>
                <a:gd name="connsiteY16" fmla="*/ 819195 h 819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41550" h="819195">
                  <a:moveTo>
                    <a:pt x="0" y="400095"/>
                  </a:moveTo>
                  <a:cubicBezTo>
                    <a:pt x="73554" y="421261"/>
                    <a:pt x="147108" y="442428"/>
                    <a:pt x="209550" y="495345"/>
                  </a:cubicBezTo>
                  <a:cubicBezTo>
                    <a:pt x="271992" y="548262"/>
                    <a:pt x="323850" y="685845"/>
                    <a:pt x="374650" y="717595"/>
                  </a:cubicBezTo>
                  <a:cubicBezTo>
                    <a:pt x="425450" y="749345"/>
                    <a:pt x="461433" y="702778"/>
                    <a:pt x="514350" y="685845"/>
                  </a:cubicBezTo>
                  <a:cubicBezTo>
                    <a:pt x="567267" y="668912"/>
                    <a:pt x="655109" y="638220"/>
                    <a:pt x="692150" y="615995"/>
                  </a:cubicBezTo>
                  <a:cubicBezTo>
                    <a:pt x="729191" y="593770"/>
                    <a:pt x="712258" y="580012"/>
                    <a:pt x="736600" y="552495"/>
                  </a:cubicBezTo>
                  <a:cubicBezTo>
                    <a:pt x="760942" y="524978"/>
                    <a:pt x="792692" y="471003"/>
                    <a:pt x="838200" y="450895"/>
                  </a:cubicBezTo>
                  <a:cubicBezTo>
                    <a:pt x="883708" y="430787"/>
                    <a:pt x="922867" y="461478"/>
                    <a:pt x="1009650" y="431845"/>
                  </a:cubicBezTo>
                  <a:cubicBezTo>
                    <a:pt x="1096433" y="402212"/>
                    <a:pt x="1286933" y="304845"/>
                    <a:pt x="1358900" y="273095"/>
                  </a:cubicBezTo>
                  <a:cubicBezTo>
                    <a:pt x="1430867" y="241345"/>
                    <a:pt x="1409700" y="275212"/>
                    <a:pt x="1441450" y="241345"/>
                  </a:cubicBezTo>
                  <a:cubicBezTo>
                    <a:pt x="1473200" y="207478"/>
                    <a:pt x="1503892" y="96353"/>
                    <a:pt x="1549400" y="69895"/>
                  </a:cubicBezTo>
                  <a:cubicBezTo>
                    <a:pt x="1594908" y="43437"/>
                    <a:pt x="1666875" y="94237"/>
                    <a:pt x="1714500" y="82595"/>
                  </a:cubicBezTo>
                  <a:cubicBezTo>
                    <a:pt x="1762125" y="70953"/>
                    <a:pt x="1806575" y="-2072"/>
                    <a:pt x="1835150" y="45"/>
                  </a:cubicBezTo>
                  <a:cubicBezTo>
                    <a:pt x="1863725" y="2162"/>
                    <a:pt x="1862667" y="57195"/>
                    <a:pt x="1885950" y="95295"/>
                  </a:cubicBezTo>
                  <a:cubicBezTo>
                    <a:pt x="1909233" y="133395"/>
                    <a:pt x="1950508" y="165145"/>
                    <a:pt x="1974850" y="228645"/>
                  </a:cubicBezTo>
                  <a:cubicBezTo>
                    <a:pt x="1999192" y="292145"/>
                    <a:pt x="1987550" y="377870"/>
                    <a:pt x="2032000" y="476295"/>
                  </a:cubicBezTo>
                  <a:cubicBezTo>
                    <a:pt x="2076450" y="574720"/>
                    <a:pt x="2159000" y="696957"/>
                    <a:pt x="2241550" y="819195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  <p:sp>
          <p:nvSpPr>
            <p:cNvPr id="6" name="Forme libre : forme 5">
              <a:extLst>
                <a:ext uri="{FF2B5EF4-FFF2-40B4-BE49-F238E27FC236}">
                  <a16:creationId xmlns:a16="http://schemas.microsoft.com/office/drawing/2014/main" id="{BDAE27D0-184D-4197-9EDA-2D4D9321C12F}"/>
                </a:ext>
              </a:extLst>
            </p:cNvPr>
            <p:cNvSpPr/>
            <p:nvPr/>
          </p:nvSpPr>
          <p:spPr>
            <a:xfrm>
              <a:off x="7701801" y="1064836"/>
              <a:ext cx="2151076" cy="2593308"/>
            </a:xfrm>
            <a:custGeom>
              <a:avLst/>
              <a:gdLst>
                <a:gd name="connsiteX0" fmla="*/ 57899 w 2151076"/>
                <a:gd name="connsiteY0" fmla="*/ 14664 h 2593308"/>
                <a:gd name="connsiteX1" fmla="*/ 134099 w 2151076"/>
                <a:gd name="connsiteY1" fmla="*/ 14664 h 2593308"/>
                <a:gd name="connsiteX2" fmla="*/ 229349 w 2151076"/>
                <a:gd name="connsiteY2" fmla="*/ 167064 h 2593308"/>
                <a:gd name="connsiteX3" fmla="*/ 197599 w 2151076"/>
                <a:gd name="connsiteY3" fmla="*/ 306764 h 2593308"/>
                <a:gd name="connsiteX4" fmla="*/ 254749 w 2151076"/>
                <a:gd name="connsiteY4" fmla="*/ 408364 h 2593308"/>
                <a:gd name="connsiteX5" fmla="*/ 749 w 2151076"/>
                <a:gd name="connsiteY5" fmla="*/ 636964 h 2593308"/>
                <a:gd name="connsiteX6" fmla="*/ 178549 w 2151076"/>
                <a:gd name="connsiteY6" fmla="*/ 878264 h 2593308"/>
                <a:gd name="connsiteX7" fmla="*/ 229349 w 2151076"/>
                <a:gd name="connsiteY7" fmla="*/ 979864 h 2593308"/>
                <a:gd name="connsiteX8" fmla="*/ 496049 w 2151076"/>
                <a:gd name="connsiteY8" fmla="*/ 1011614 h 2593308"/>
                <a:gd name="connsiteX9" fmla="*/ 584949 w 2151076"/>
                <a:gd name="connsiteY9" fmla="*/ 948114 h 2593308"/>
                <a:gd name="connsiteX10" fmla="*/ 807199 w 2151076"/>
                <a:gd name="connsiteY10" fmla="*/ 1068764 h 2593308"/>
                <a:gd name="connsiteX11" fmla="*/ 832599 w 2151076"/>
                <a:gd name="connsiteY11" fmla="*/ 1132264 h 2593308"/>
                <a:gd name="connsiteX12" fmla="*/ 959599 w 2151076"/>
                <a:gd name="connsiteY12" fmla="*/ 1106864 h 2593308"/>
                <a:gd name="connsiteX13" fmla="*/ 984999 w 2151076"/>
                <a:gd name="connsiteY13" fmla="*/ 1183064 h 2593308"/>
                <a:gd name="connsiteX14" fmla="*/ 896099 w 2151076"/>
                <a:gd name="connsiteY14" fmla="*/ 1291014 h 2593308"/>
                <a:gd name="connsiteX15" fmla="*/ 921499 w 2151076"/>
                <a:gd name="connsiteY15" fmla="*/ 1570414 h 2593308"/>
                <a:gd name="connsiteX16" fmla="*/ 991349 w 2151076"/>
                <a:gd name="connsiteY16" fmla="*/ 1583114 h 2593308"/>
                <a:gd name="connsiteX17" fmla="*/ 1137399 w 2151076"/>
                <a:gd name="connsiteY17" fmla="*/ 1811714 h 2593308"/>
                <a:gd name="connsiteX18" fmla="*/ 1365999 w 2151076"/>
                <a:gd name="connsiteY18" fmla="*/ 1678364 h 2593308"/>
                <a:gd name="connsiteX19" fmla="*/ 1772399 w 2151076"/>
                <a:gd name="connsiteY19" fmla="*/ 1462464 h 2593308"/>
                <a:gd name="connsiteX20" fmla="*/ 1848599 w 2151076"/>
                <a:gd name="connsiteY20" fmla="*/ 1341814 h 2593308"/>
                <a:gd name="connsiteX21" fmla="*/ 1905749 w 2151076"/>
                <a:gd name="connsiteY21" fmla="*/ 1430714 h 2593308"/>
                <a:gd name="connsiteX22" fmla="*/ 1943849 w 2151076"/>
                <a:gd name="connsiteY22" fmla="*/ 1792664 h 2593308"/>
                <a:gd name="connsiteX23" fmla="*/ 2147049 w 2151076"/>
                <a:gd name="connsiteY23" fmla="*/ 2180014 h 2593308"/>
                <a:gd name="connsiteX24" fmla="*/ 2070849 w 2151076"/>
                <a:gd name="connsiteY24" fmla="*/ 2249864 h 2593308"/>
                <a:gd name="connsiteX25" fmla="*/ 1969249 w 2151076"/>
                <a:gd name="connsiteY25" fmla="*/ 2364164 h 2593308"/>
                <a:gd name="connsiteX26" fmla="*/ 1975599 w 2151076"/>
                <a:gd name="connsiteY26" fmla="*/ 2459414 h 2593308"/>
                <a:gd name="connsiteX27" fmla="*/ 1854949 w 2151076"/>
                <a:gd name="connsiteY27" fmla="*/ 2453064 h 2593308"/>
                <a:gd name="connsiteX28" fmla="*/ 1778749 w 2151076"/>
                <a:gd name="connsiteY28" fmla="*/ 2529264 h 2593308"/>
                <a:gd name="connsiteX29" fmla="*/ 1677149 w 2151076"/>
                <a:gd name="connsiteY29" fmla="*/ 2592764 h 2593308"/>
                <a:gd name="connsiteX30" fmla="*/ 1607299 w 2151076"/>
                <a:gd name="connsiteY30" fmla="*/ 2554664 h 2593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2151076" h="2593308">
                  <a:moveTo>
                    <a:pt x="57899" y="14664"/>
                  </a:moveTo>
                  <a:cubicBezTo>
                    <a:pt x="81711" y="1964"/>
                    <a:pt x="105524" y="-10736"/>
                    <a:pt x="134099" y="14664"/>
                  </a:cubicBezTo>
                  <a:cubicBezTo>
                    <a:pt x="162674" y="40064"/>
                    <a:pt x="218766" y="118381"/>
                    <a:pt x="229349" y="167064"/>
                  </a:cubicBezTo>
                  <a:cubicBezTo>
                    <a:pt x="239932" y="215747"/>
                    <a:pt x="193366" y="266547"/>
                    <a:pt x="197599" y="306764"/>
                  </a:cubicBezTo>
                  <a:cubicBezTo>
                    <a:pt x="201832" y="346981"/>
                    <a:pt x="287557" y="353331"/>
                    <a:pt x="254749" y="408364"/>
                  </a:cubicBezTo>
                  <a:cubicBezTo>
                    <a:pt x="221941" y="463397"/>
                    <a:pt x="13449" y="558647"/>
                    <a:pt x="749" y="636964"/>
                  </a:cubicBezTo>
                  <a:cubicBezTo>
                    <a:pt x="-11951" y="715281"/>
                    <a:pt x="140449" y="821114"/>
                    <a:pt x="178549" y="878264"/>
                  </a:cubicBezTo>
                  <a:cubicBezTo>
                    <a:pt x="216649" y="935414"/>
                    <a:pt x="176432" y="957639"/>
                    <a:pt x="229349" y="979864"/>
                  </a:cubicBezTo>
                  <a:cubicBezTo>
                    <a:pt x="282266" y="1002089"/>
                    <a:pt x="436782" y="1016906"/>
                    <a:pt x="496049" y="1011614"/>
                  </a:cubicBezTo>
                  <a:cubicBezTo>
                    <a:pt x="555316" y="1006322"/>
                    <a:pt x="533091" y="938589"/>
                    <a:pt x="584949" y="948114"/>
                  </a:cubicBezTo>
                  <a:cubicBezTo>
                    <a:pt x="636807" y="957639"/>
                    <a:pt x="765924" y="1038072"/>
                    <a:pt x="807199" y="1068764"/>
                  </a:cubicBezTo>
                  <a:cubicBezTo>
                    <a:pt x="848474" y="1099456"/>
                    <a:pt x="807199" y="1125914"/>
                    <a:pt x="832599" y="1132264"/>
                  </a:cubicBezTo>
                  <a:cubicBezTo>
                    <a:pt x="857999" y="1138614"/>
                    <a:pt x="934199" y="1098397"/>
                    <a:pt x="959599" y="1106864"/>
                  </a:cubicBezTo>
                  <a:cubicBezTo>
                    <a:pt x="984999" y="1115331"/>
                    <a:pt x="995582" y="1152372"/>
                    <a:pt x="984999" y="1183064"/>
                  </a:cubicBezTo>
                  <a:cubicBezTo>
                    <a:pt x="974416" y="1213756"/>
                    <a:pt x="906682" y="1226456"/>
                    <a:pt x="896099" y="1291014"/>
                  </a:cubicBezTo>
                  <a:cubicBezTo>
                    <a:pt x="885516" y="1355572"/>
                    <a:pt x="905624" y="1521731"/>
                    <a:pt x="921499" y="1570414"/>
                  </a:cubicBezTo>
                  <a:cubicBezTo>
                    <a:pt x="937374" y="1619097"/>
                    <a:pt x="955366" y="1542897"/>
                    <a:pt x="991349" y="1583114"/>
                  </a:cubicBezTo>
                  <a:cubicBezTo>
                    <a:pt x="1027332" y="1623331"/>
                    <a:pt x="1074957" y="1795839"/>
                    <a:pt x="1137399" y="1811714"/>
                  </a:cubicBezTo>
                  <a:cubicBezTo>
                    <a:pt x="1199841" y="1827589"/>
                    <a:pt x="1260166" y="1736572"/>
                    <a:pt x="1365999" y="1678364"/>
                  </a:cubicBezTo>
                  <a:cubicBezTo>
                    <a:pt x="1471832" y="1620156"/>
                    <a:pt x="1691966" y="1518556"/>
                    <a:pt x="1772399" y="1462464"/>
                  </a:cubicBezTo>
                  <a:cubicBezTo>
                    <a:pt x="1852832" y="1406372"/>
                    <a:pt x="1826374" y="1347106"/>
                    <a:pt x="1848599" y="1341814"/>
                  </a:cubicBezTo>
                  <a:cubicBezTo>
                    <a:pt x="1870824" y="1336522"/>
                    <a:pt x="1889874" y="1355572"/>
                    <a:pt x="1905749" y="1430714"/>
                  </a:cubicBezTo>
                  <a:cubicBezTo>
                    <a:pt x="1921624" y="1505856"/>
                    <a:pt x="1903632" y="1667781"/>
                    <a:pt x="1943849" y="1792664"/>
                  </a:cubicBezTo>
                  <a:cubicBezTo>
                    <a:pt x="1984066" y="1917547"/>
                    <a:pt x="2125882" y="2103814"/>
                    <a:pt x="2147049" y="2180014"/>
                  </a:cubicBezTo>
                  <a:cubicBezTo>
                    <a:pt x="2168216" y="2256214"/>
                    <a:pt x="2100482" y="2219172"/>
                    <a:pt x="2070849" y="2249864"/>
                  </a:cubicBezTo>
                  <a:cubicBezTo>
                    <a:pt x="2041216" y="2280556"/>
                    <a:pt x="1985124" y="2329239"/>
                    <a:pt x="1969249" y="2364164"/>
                  </a:cubicBezTo>
                  <a:cubicBezTo>
                    <a:pt x="1953374" y="2399089"/>
                    <a:pt x="1994649" y="2444597"/>
                    <a:pt x="1975599" y="2459414"/>
                  </a:cubicBezTo>
                  <a:cubicBezTo>
                    <a:pt x="1956549" y="2474231"/>
                    <a:pt x="1887757" y="2441422"/>
                    <a:pt x="1854949" y="2453064"/>
                  </a:cubicBezTo>
                  <a:cubicBezTo>
                    <a:pt x="1822141" y="2464706"/>
                    <a:pt x="1808382" y="2505981"/>
                    <a:pt x="1778749" y="2529264"/>
                  </a:cubicBezTo>
                  <a:cubicBezTo>
                    <a:pt x="1749116" y="2552547"/>
                    <a:pt x="1705724" y="2588531"/>
                    <a:pt x="1677149" y="2592764"/>
                  </a:cubicBezTo>
                  <a:cubicBezTo>
                    <a:pt x="1648574" y="2596997"/>
                    <a:pt x="1627936" y="2575830"/>
                    <a:pt x="1607299" y="2554664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  <p:sp>
          <p:nvSpPr>
            <p:cNvPr id="9" name="Forme libre : forme 8">
              <a:extLst>
                <a:ext uri="{FF2B5EF4-FFF2-40B4-BE49-F238E27FC236}">
                  <a16:creationId xmlns:a16="http://schemas.microsoft.com/office/drawing/2014/main" id="{ACE898E1-7BDE-49B0-8EBE-D13D00606527}"/>
                </a:ext>
              </a:extLst>
            </p:cNvPr>
            <p:cNvSpPr/>
            <p:nvPr/>
          </p:nvSpPr>
          <p:spPr>
            <a:xfrm>
              <a:off x="7672120" y="3459906"/>
              <a:ext cx="1660678" cy="1639144"/>
            </a:xfrm>
            <a:custGeom>
              <a:avLst/>
              <a:gdLst>
                <a:gd name="connsiteX0" fmla="*/ 1649680 w 1660678"/>
                <a:gd name="connsiteY0" fmla="*/ 159594 h 1639144"/>
                <a:gd name="connsiteX1" fmla="*/ 1649680 w 1660678"/>
                <a:gd name="connsiteY1" fmla="*/ 51644 h 1639144"/>
                <a:gd name="connsiteX2" fmla="*/ 1535380 w 1660678"/>
                <a:gd name="connsiteY2" fmla="*/ 844 h 1639144"/>
                <a:gd name="connsiteX3" fmla="*/ 1395680 w 1660678"/>
                <a:gd name="connsiteY3" fmla="*/ 89744 h 1639144"/>
                <a:gd name="connsiteX4" fmla="*/ 1395680 w 1660678"/>
                <a:gd name="connsiteY4" fmla="*/ 362794 h 1639144"/>
                <a:gd name="connsiteX5" fmla="*/ 1465530 w 1660678"/>
                <a:gd name="connsiteY5" fmla="*/ 426294 h 1639144"/>
                <a:gd name="connsiteX6" fmla="*/ 1414730 w 1660678"/>
                <a:gd name="connsiteY6" fmla="*/ 496144 h 1639144"/>
                <a:gd name="connsiteX7" fmla="*/ 1281380 w 1660678"/>
                <a:gd name="connsiteY7" fmla="*/ 585044 h 1639144"/>
                <a:gd name="connsiteX8" fmla="*/ 1224230 w 1660678"/>
                <a:gd name="connsiteY8" fmla="*/ 737444 h 1639144"/>
                <a:gd name="connsiteX9" fmla="*/ 1008330 w 1660678"/>
                <a:gd name="connsiteY9" fmla="*/ 775544 h 1639144"/>
                <a:gd name="connsiteX10" fmla="*/ 919430 w 1660678"/>
                <a:gd name="connsiteY10" fmla="*/ 712044 h 1639144"/>
                <a:gd name="connsiteX11" fmla="*/ 874980 w 1660678"/>
                <a:gd name="connsiteY11" fmla="*/ 680294 h 1639144"/>
                <a:gd name="connsiteX12" fmla="*/ 773380 w 1660678"/>
                <a:gd name="connsiteY12" fmla="*/ 667594 h 1639144"/>
                <a:gd name="connsiteX13" fmla="*/ 728930 w 1660678"/>
                <a:gd name="connsiteY13" fmla="*/ 750144 h 1639144"/>
                <a:gd name="connsiteX14" fmla="*/ 665430 w 1660678"/>
                <a:gd name="connsiteY14" fmla="*/ 832694 h 1639144"/>
                <a:gd name="connsiteX15" fmla="*/ 481280 w 1660678"/>
                <a:gd name="connsiteY15" fmla="*/ 985094 h 1639144"/>
                <a:gd name="connsiteX16" fmla="*/ 373330 w 1660678"/>
                <a:gd name="connsiteY16" fmla="*/ 1010494 h 1639144"/>
                <a:gd name="connsiteX17" fmla="*/ 271730 w 1660678"/>
                <a:gd name="connsiteY17" fmla="*/ 1112094 h 1639144"/>
                <a:gd name="connsiteX18" fmla="*/ 144730 w 1660678"/>
                <a:gd name="connsiteY18" fmla="*/ 1099394 h 1639144"/>
                <a:gd name="connsiteX19" fmla="*/ 5030 w 1660678"/>
                <a:gd name="connsiteY19" fmla="*/ 1181944 h 1639144"/>
                <a:gd name="connsiteX20" fmla="*/ 36780 w 1660678"/>
                <a:gd name="connsiteY20" fmla="*/ 1321644 h 1639144"/>
                <a:gd name="connsiteX21" fmla="*/ 93930 w 1660678"/>
                <a:gd name="connsiteY21" fmla="*/ 1366094 h 1639144"/>
                <a:gd name="connsiteX22" fmla="*/ 214580 w 1660678"/>
                <a:gd name="connsiteY22" fmla="*/ 1378794 h 1639144"/>
                <a:gd name="connsiteX23" fmla="*/ 119330 w 1660678"/>
                <a:gd name="connsiteY23" fmla="*/ 1575644 h 1639144"/>
                <a:gd name="connsiteX24" fmla="*/ 74880 w 1660678"/>
                <a:gd name="connsiteY24" fmla="*/ 1639144 h 1639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660678" h="1639144">
                  <a:moveTo>
                    <a:pt x="1649680" y="159594"/>
                  </a:moveTo>
                  <a:cubicBezTo>
                    <a:pt x="1659205" y="118848"/>
                    <a:pt x="1668730" y="78102"/>
                    <a:pt x="1649680" y="51644"/>
                  </a:cubicBezTo>
                  <a:cubicBezTo>
                    <a:pt x="1630630" y="25186"/>
                    <a:pt x="1577713" y="-5506"/>
                    <a:pt x="1535380" y="844"/>
                  </a:cubicBezTo>
                  <a:cubicBezTo>
                    <a:pt x="1493047" y="7194"/>
                    <a:pt x="1418963" y="29419"/>
                    <a:pt x="1395680" y="89744"/>
                  </a:cubicBezTo>
                  <a:cubicBezTo>
                    <a:pt x="1372397" y="150069"/>
                    <a:pt x="1384038" y="306702"/>
                    <a:pt x="1395680" y="362794"/>
                  </a:cubicBezTo>
                  <a:cubicBezTo>
                    <a:pt x="1407322" y="418886"/>
                    <a:pt x="1462355" y="404069"/>
                    <a:pt x="1465530" y="426294"/>
                  </a:cubicBezTo>
                  <a:cubicBezTo>
                    <a:pt x="1468705" y="448519"/>
                    <a:pt x="1445422" y="469686"/>
                    <a:pt x="1414730" y="496144"/>
                  </a:cubicBezTo>
                  <a:cubicBezTo>
                    <a:pt x="1384038" y="522602"/>
                    <a:pt x="1313130" y="544827"/>
                    <a:pt x="1281380" y="585044"/>
                  </a:cubicBezTo>
                  <a:cubicBezTo>
                    <a:pt x="1249630" y="625261"/>
                    <a:pt x="1269738" y="705694"/>
                    <a:pt x="1224230" y="737444"/>
                  </a:cubicBezTo>
                  <a:cubicBezTo>
                    <a:pt x="1178722" y="769194"/>
                    <a:pt x="1059130" y="779777"/>
                    <a:pt x="1008330" y="775544"/>
                  </a:cubicBezTo>
                  <a:cubicBezTo>
                    <a:pt x="957530" y="771311"/>
                    <a:pt x="919430" y="712044"/>
                    <a:pt x="919430" y="712044"/>
                  </a:cubicBezTo>
                  <a:cubicBezTo>
                    <a:pt x="897205" y="696169"/>
                    <a:pt x="899322" y="687702"/>
                    <a:pt x="874980" y="680294"/>
                  </a:cubicBezTo>
                  <a:cubicBezTo>
                    <a:pt x="850638" y="672886"/>
                    <a:pt x="797722" y="655952"/>
                    <a:pt x="773380" y="667594"/>
                  </a:cubicBezTo>
                  <a:cubicBezTo>
                    <a:pt x="749038" y="679236"/>
                    <a:pt x="746922" y="722627"/>
                    <a:pt x="728930" y="750144"/>
                  </a:cubicBezTo>
                  <a:cubicBezTo>
                    <a:pt x="710938" y="777661"/>
                    <a:pt x="706705" y="793536"/>
                    <a:pt x="665430" y="832694"/>
                  </a:cubicBezTo>
                  <a:cubicBezTo>
                    <a:pt x="624155" y="871852"/>
                    <a:pt x="529963" y="955461"/>
                    <a:pt x="481280" y="985094"/>
                  </a:cubicBezTo>
                  <a:cubicBezTo>
                    <a:pt x="432597" y="1014727"/>
                    <a:pt x="408255" y="989327"/>
                    <a:pt x="373330" y="1010494"/>
                  </a:cubicBezTo>
                  <a:cubicBezTo>
                    <a:pt x="338405" y="1031661"/>
                    <a:pt x="309830" y="1097277"/>
                    <a:pt x="271730" y="1112094"/>
                  </a:cubicBezTo>
                  <a:cubicBezTo>
                    <a:pt x="233630" y="1126911"/>
                    <a:pt x="189180" y="1087752"/>
                    <a:pt x="144730" y="1099394"/>
                  </a:cubicBezTo>
                  <a:cubicBezTo>
                    <a:pt x="100280" y="1111036"/>
                    <a:pt x="23022" y="1144902"/>
                    <a:pt x="5030" y="1181944"/>
                  </a:cubicBezTo>
                  <a:cubicBezTo>
                    <a:pt x="-12962" y="1218986"/>
                    <a:pt x="21963" y="1290952"/>
                    <a:pt x="36780" y="1321644"/>
                  </a:cubicBezTo>
                  <a:cubicBezTo>
                    <a:pt x="51597" y="1352336"/>
                    <a:pt x="64297" y="1356569"/>
                    <a:pt x="93930" y="1366094"/>
                  </a:cubicBezTo>
                  <a:cubicBezTo>
                    <a:pt x="123563" y="1375619"/>
                    <a:pt x="210347" y="1343869"/>
                    <a:pt x="214580" y="1378794"/>
                  </a:cubicBezTo>
                  <a:cubicBezTo>
                    <a:pt x="218813" y="1413719"/>
                    <a:pt x="142613" y="1532252"/>
                    <a:pt x="119330" y="1575644"/>
                  </a:cubicBezTo>
                  <a:cubicBezTo>
                    <a:pt x="96047" y="1619036"/>
                    <a:pt x="85463" y="1629090"/>
                    <a:pt x="74880" y="1639144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  <p:sp>
          <p:nvSpPr>
            <p:cNvPr id="13" name="Forme libre : forme 12">
              <a:extLst>
                <a:ext uri="{FF2B5EF4-FFF2-40B4-BE49-F238E27FC236}">
                  <a16:creationId xmlns:a16="http://schemas.microsoft.com/office/drawing/2014/main" id="{529D98ED-C248-4E49-83CA-039AD5E1BA55}"/>
                </a:ext>
              </a:extLst>
            </p:cNvPr>
            <p:cNvSpPr/>
            <p:nvPr/>
          </p:nvSpPr>
          <p:spPr>
            <a:xfrm>
              <a:off x="2908829" y="2114550"/>
              <a:ext cx="5463008" cy="4432490"/>
            </a:xfrm>
            <a:custGeom>
              <a:avLst/>
              <a:gdLst>
                <a:gd name="connsiteX0" fmla="*/ 4850871 w 5463008"/>
                <a:gd name="connsiteY0" fmla="*/ 2965450 h 4432490"/>
                <a:gd name="connsiteX1" fmla="*/ 4787371 w 5463008"/>
                <a:gd name="connsiteY1" fmla="*/ 3124200 h 4432490"/>
                <a:gd name="connsiteX2" fmla="*/ 4825471 w 5463008"/>
                <a:gd name="connsiteY2" fmla="*/ 3194050 h 4432490"/>
                <a:gd name="connsiteX3" fmla="*/ 5054071 w 5463008"/>
                <a:gd name="connsiteY3" fmla="*/ 3124200 h 4432490"/>
                <a:gd name="connsiteX4" fmla="*/ 5181071 w 5463008"/>
                <a:gd name="connsiteY4" fmla="*/ 3308350 h 4432490"/>
                <a:gd name="connsiteX5" fmla="*/ 5384271 w 5463008"/>
                <a:gd name="connsiteY5" fmla="*/ 3371850 h 4432490"/>
                <a:gd name="connsiteX6" fmla="*/ 5371571 w 5463008"/>
                <a:gd name="connsiteY6" fmla="*/ 3511550 h 4432490"/>
                <a:gd name="connsiteX7" fmla="*/ 5447771 w 5463008"/>
                <a:gd name="connsiteY7" fmla="*/ 3644900 h 4432490"/>
                <a:gd name="connsiteX8" fmla="*/ 5308071 w 5463008"/>
                <a:gd name="connsiteY8" fmla="*/ 3714750 h 4432490"/>
                <a:gd name="connsiteX9" fmla="*/ 5460471 w 5463008"/>
                <a:gd name="connsiteY9" fmla="*/ 3873500 h 4432490"/>
                <a:gd name="connsiteX10" fmla="*/ 5377921 w 5463008"/>
                <a:gd name="connsiteY10" fmla="*/ 3987800 h 4432490"/>
                <a:gd name="connsiteX11" fmla="*/ 5066771 w 5463008"/>
                <a:gd name="connsiteY11" fmla="*/ 4108450 h 4432490"/>
                <a:gd name="connsiteX12" fmla="*/ 4977871 w 5463008"/>
                <a:gd name="connsiteY12" fmla="*/ 3987800 h 4432490"/>
                <a:gd name="connsiteX13" fmla="*/ 4838171 w 5463008"/>
                <a:gd name="connsiteY13" fmla="*/ 4070350 h 4432490"/>
                <a:gd name="connsiteX14" fmla="*/ 4723871 w 5463008"/>
                <a:gd name="connsiteY14" fmla="*/ 3848100 h 4432490"/>
                <a:gd name="connsiteX15" fmla="*/ 4596871 w 5463008"/>
                <a:gd name="connsiteY15" fmla="*/ 3810000 h 4432490"/>
                <a:gd name="connsiteX16" fmla="*/ 4336521 w 5463008"/>
                <a:gd name="connsiteY16" fmla="*/ 3829050 h 4432490"/>
                <a:gd name="connsiteX17" fmla="*/ 4190471 w 5463008"/>
                <a:gd name="connsiteY17" fmla="*/ 3740150 h 4432490"/>
                <a:gd name="connsiteX18" fmla="*/ 4082521 w 5463008"/>
                <a:gd name="connsiteY18" fmla="*/ 3892550 h 4432490"/>
                <a:gd name="connsiteX19" fmla="*/ 3892021 w 5463008"/>
                <a:gd name="connsiteY19" fmla="*/ 4013200 h 4432490"/>
                <a:gd name="connsiteX20" fmla="*/ 3872971 w 5463008"/>
                <a:gd name="connsiteY20" fmla="*/ 4102100 h 4432490"/>
                <a:gd name="connsiteX21" fmla="*/ 3745971 w 5463008"/>
                <a:gd name="connsiteY21" fmla="*/ 4273550 h 4432490"/>
                <a:gd name="connsiteX22" fmla="*/ 3555471 w 5463008"/>
                <a:gd name="connsiteY22" fmla="*/ 4356100 h 4432490"/>
                <a:gd name="connsiteX23" fmla="*/ 3295121 w 5463008"/>
                <a:gd name="connsiteY23" fmla="*/ 4356100 h 4432490"/>
                <a:gd name="connsiteX24" fmla="*/ 3085571 w 5463008"/>
                <a:gd name="connsiteY24" fmla="*/ 4432300 h 4432490"/>
                <a:gd name="connsiteX25" fmla="*/ 2958571 w 5463008"/>
                <a:gd name="connsiteY25" fmla="*/ 4330700 h 4432490"/>
                <a:gd name="connsiteX26" fmla="*/ 2831571 w 5463008"/>
                <a:gd name="connsiteY26" fmla="*/ 4267200 h 4432490"/>
                <a:gd name="connsiteX27" fmla="*/ 2729971 w 5463008"/>
                <a:gd name="connsiteY27" fmla="*/ 4076700 h 4432490"/>
                <a:gd name="connsiteX28" fmla="*/ 2583921 w 5463008"/>
                <a:gd name="connsiteY28" fmla="*/ 3987800 h 4432490"/>
                <a:gd name="connsiteX29" fmla="*/ 2387071 w 5463008"/>
                <a:gd name="connsiteY29" fmla="*/ 4064000 h 4432490"/>
                <a:gd name="connsiteX30" fmla="*/ 2183871 w 5463008"/>
                <a:gd name="connsiteY30" fmla="*/ 3835400 h 4432490"/>
                <a:gd name="connsiteX31" fmla="*/ 2126721 w 5463008"/>
                <a:gd name="connsiteY31" fmla="*/ 3803650 h 4432490"/>
                <a:gd name="connsiteX32" fmla="*/ 2260071 w 5463008"/>
                <a:gd name="connsiteY32" fmla="*/ 3365500 h 4432490"/>
                <a:gd name="connsiteX33" fmla="*/ 2069571 w 5463008"/>
                <a:gd name="connsiteY33" fmla="*/ 3060700 h 4432490"/>
                <a:gd name="connsiteX34" fmla="*/ 1828271 w 5463008"/>
                <a:gd name="connsiteY34" fmla="*/ 2673350 h 4432490"/>
                <a:gd name="connsiteX35" fmla="*/ 1783821 w 5463008"/>
                <a:gd name="connsiteY35" fmla="*/ 2584450 h 4432490"/>
                <a:gd name="connsiteX36" fmla="*/ 1612371 w 5463008"/>
                <a:gd name="connsiteY36" fmla="*/ 2343150 h 4432490"/>
                <a:gd name="connsiteX37" fmla="*/ 1910821 w 5463008"/>
                <a:gd name="connsiteY37" fmla="*/ 2044700 h 4432490"/>
                <a:gd name="connsiteX38" fmla="*/ 1783821 w 5463008"/>
                <a:gd name="connsiteY38" fmla="*/ 2025650 h 4432490"/>
                <a:gd name="connsiteX39" fmla="*/ 1853671 w 5463008"/>
                <a:gd name="connsiteY39" fmla="*/ 1866900 h 4432490"/>
                <a:gd name="connsiteX40" fmla="*/ 1910821 w 5463008"/>
                <a:gd name="connsiteY40" fmla="*/ 1746250 h 4432490"/>
                <a:gd name="connsiteX41" fmla="*/ 1853671 w 5463008"/>
                <a:gd name="connsiteY41" fmla="*/ 1365250 h 4432490"/>
                <a:gd name="connsiteX42" fmla="*/ 1752071 w 5463008"/>
                <a:gd name="connsiteY42" fmla="*/ 1187450 h 4432490"/>
                <a:gd name="connsiteX43" fmla="*/ 1555221 w 5463008"/>
                <a:gd name="connsiteY43" fmla="*/ 1187450 h 4432490"/>
                <a:gd name="connsiteX44" fmla="*/ 1491721 w 5463008"/>
                <a:gd name="connsiteY44" fmla="*/ 1168400 h 4432490"/>
                <a:gd name="connsiteX45" fmla="*/ 1434571 w 5463008"/>
                <a:gd name="connsiteY45" fmla="*/ 1289050 h 4432490"/>
                <a:gd name="connsiteX46" fmla="*/ 869421 w 5463008"/>
                <a:gd name="connsiteY46" fmla="*/ 1403350 h 4432490"/>
                <a:gd name="connsiteX47" fmla="*/ 748771 w 5463008"/>
                <a:gd name="connsiteY47" fmla="*/ 1365250 h 4432490"/>
                <a:gd name="connsiteX48" fmla="*/ 501121 w 5463008"/>
                <a:gd name="connsiteY48" fmla="*/ 1454150 h 4432490"/>
                <a:gd name="connsiteX49" fmla="*/ 323321 w 5463008"/>
                <a:gd name="connsiteY49" fmla="*/ 1473200 h 4432490"/>
                <a:gd name="connsiteX50" fmla="*/ 132821 w 5463008"/>
                <a:gd name="connsiteY50" fmla="*/ 1428750 h 4432490"/>
                <a:gd name="connsiteX51" fmla="*/ 285221 w 5463008"/>
                <a:gd name="connsiteY51" fmla="*/ 1384300 h 4432490"/>
                <a:gd name="connsiteX52" fmla="*/ 329671 w 5463008"/>
                <a:gd name="connsiteY52" fmla="*/ 1270000 h 4432490"/>
                <a:gd name="connsiteX53" fmla="*/ 266171 w 5463008"/>
                <a:gd name="connsiteY53" fmla="*/ 1003300 h 4432490"/>
                <a:gd name="connsiteX54" fmla="*/ 82021 w 5463008"/>
                <a:gd name="connsiteY54" fmla="*/ 1022350 h 4432490"/>
                <a:gd name="connsiteX55" fmla="*/ 5821 w 5463008"/>
                <a:gd name="connsiteY55" fmla="*/ 825500 h 4432490"/>
                <a:gd name="connsiteX56" fmla="*/ 228071 w 5463008"/>
                <a:gd name="connsiteY56" fmla="*/ 768350 h 4432490"/>
                <a:gd name="connsiteX57" fmla="*/ 285221 w 5463008"/>
                <a:gd name="connsiteY57" fmla="*/ 666750 h 4432490"/>
                <a:gd name="connsiteX58" fmla="*/ 348721 w 5463008"/>
                <a:gd name="connsiteY58" fmla="*/ 704850 h 4432490"/>
                <a:gd name="connsiteX59" fmla="*/ 285221 w 5463008"/>
                <a:gd name="connsiteY59" fmla="*/ 565150 h 4432490"/>
                <a:gd name="connsiteX60" fmla="*/ 355071 w 5463008"/>
                <a:gd name="connsiteY60" fmla="*/ 336550 h 4432490"/>
                <a:gd name="connsiteX61" fmla="*/ 418571 w 5463008"/>
                <a:gd name="connsiteY61" fmla="*/ 120650 h 4432490"/>
                <a:gd name="connsiteX62" fmla="*/ 577321 w 5463008"/>
                <a:gd name="connsiteY62" fmla="*/ 88900 h 4432490"/>
                <a:gd name="connsiteX63" fmla="*/ 653521 w 5463008"/>
                <a:gd name="connsiteY63" fmla="*/ 0 h 4432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5463008" h="4432490">
                  <a:moveTo>
                    <a:pt x="4850871" y="2965450"/>
                  </a:moveTo>
                  <a:cubicBezTo>
                    <a:pt x="4821237" y="3025775"/>
                    <a:pt x="4791604" y="3086100"/>
                    <a:pt x="4787371" y="3124200"/>
                  </a:cubicBezTo>
                  <a:cubicBezTo>
                    <a:pt x="4783138" y="3162300"/>
                    <a:pt x="4781021" y="3194050"/>
                    <a:pt x="4825471" y="3194050"/>
                  </a:cubicBezTo>
                  <a:cubicBezTo>
                    <a:pt x="4869921" y="3194050"/>
                    <a:pt x="4994804" y="3105150"/>
                    <a:pt x="5054071" y="3124200"/>
                  </a:cubicBezTo>
                  <a:cubicBezTo>
                    <a:pt x="5113338" y="3143250"/>
                    <a:pt x="5126038" y="3267075"/>
                    <a:pt x="5181071" y="3308350"/>
                  </a:cubicBezTo>
                  <a:cubicBezTo>
                    <a:pt x="5236104" y="3349625"/>
                    <a:pt x="5352521" y="3337983"/>
                    <a:pt x="5384271" y="3371850"/>
                  </a:cubicBezTo>
                  <a:cubicBezTo>
                    <a:pt x="5416021" y="3405717"/>
                    <a:pt x="5360988" y="3466042"/>
                    <a:pt x="5371571" y="3511550"/>
                  </a:cubicBezTo>
                  <a:cubicBezTo>
                    <a:pt x="5382154" y="3557058"/>
                    <a:pt x="5458354" y="3611033"/>
                    <a:pt x="5447771" y="3644900"/>
                  </a:cubicBezTo>
                  <a:cubicBezTo>
                    <a:pt x="5437188" y="3678767"/>
                    <a:pt x="5305954" y="3676650"/>
                    <a:pt x="5308071" y="3714750"/>
                  </a:cubicBezTo>
                  <a:cubicBezTo>
                    <a:pt x="5310188" y="3752850"/>
                    <a:pt x="5448829" y="3827992"/>
                    <a:pt x="5460471" y="3873500"/>
                  </a:cubicBezTo>
                  <a:cubicBezTo>
                    <a:pt x="5472113" y="3919008"/>
                    <a:pt x="5443538" y="3948642"/>
                    <a:pt x="5377921" y="3987800"/>
                  </a:cubicBezTo>
                  <a:cubicBezTo>
                    <a:pt x="5312304" y="4026958"/>
                    <a:pt x="5133446" y="4108450"/>
                    <a:pt x="5066771" y="4108450"/>
                  </a:cubicBezTo>
                  <a:cubicBezTo>
                    <a:pt x="5000096" y="4108450"/>
                    <a:pt x="5015971" y="3994150"/>
                    <a:pt x="4977871" y="3987800"/>
                  </a:cubicBezTo>
                  <a:cubicBezTo>
                    <a:pt x="4939771" y="3981450"/>
                    <a:pt x="4880504" y="4093633"/>
                    <a:pt x="4838171" y="4070350"/>
                  </a:cubicBezTo>
                  <a:cubicBezTo>
                    <a:pt x="4795838" y="4047067"/>
                    <a:pt x="4764088" y="3891492"/>
                    <a:pt x="4723871" y="3848100"/>
                  </a:cubicBezTo>
                  <a:cubicBezTo>
                    <a:pt x="4683654" y="3804708"/>
                    <a:pt x="4661429" y="3813175"/>
                    <a:pt x="4596871" y="3810000"/>
                  </a:cubicBezTo>
                  <a:cubicBezTo>
                    <a:pt x="4532313" y="3806825"/>
                    <a:pt x="4404254" y="3840692"/>
                    <a:pt x="4336521" y="3829050"/>
                  </a:cubicBezTo>
                  <a:cubicBezTo>
                    <a:pt x="4268788" y="3817408"/>
                    <a:pt x="4232804" y="3729567"/>
                    <a:pt x="4190471" y="3740150"/>
                  </a:cubicBezTo>
                  <a:cubicBezTo>
                    <a:pt x="4148138" y="3750733"/>
                    <a:pt x="4132263" y="3847042"/>
                    <a:pt x="4082521" y="3892550"/>
                  </a:cubicBezTo>
                  <a:cubicBezTo>
                    <a:pt x="4032779" y="3938058"/>
                    <a:pt x="3926946" y="3978275"/>
                    <a:pt x="3892021" y="4013200"/>
                  </a:cubicBezTo>
                  <a:cubicBezTo>
                    <a:pt x="3857096" y="4048125"/>
                    <a:pt x="3897313" y="4058708"/>
                    <a:pt x="3872971" y="4102100"/>
                  </a:cubicBezTo>
                  <a:cubicBezTo>
                    <a:pt x="3848629" y="4145492"/>
                    <a:pt x="3798888" y="4231217"/>
                    <a:pt x="3745971" y="4273550"/>
                  </a:cubicBezTo>
                  <a:cubicBezTo>
                    <a:pt x="3693054" y="4315883"/>
                    <a:pt x="3630613" y="4342342"/>
                    <a:pt x="3555471" y="4356100"/>
                  </a:cubicBezTo>
                  <a:cubicBezTo>
                    <a:pt x="3480329" y="4369858"/>
                    <a:pt x="3373438" y="4343400"/>
                    <a:pt x="3295121" y="4356100"/>
                  </a:cubicBezTo>
                  <a:cubicBezTo>
                    <a:pt x="3216804" y="4368800"/>
                    <a:pt x="3141663" y="4436533"/>
                    <a:pt x="3085571" y="4432300"/>
                  </a:cubicBezTo>
                  <a:cubicBezTo>
                    <a:pt x="3029479" y="4428067"/>
                    <a:pt x="3000904" y="4358217"/>
                    <a:pt x="2958571" y="4330700"/>
                  </a:cubicBezTo>
                  <a:cubicBezTo>
                    <a:pt x="2916238" y="4303183"/>
                    <a:pt x="2869671" y="4309533"/>
                    <a:pt x="2831571" y="4267200"/>
                  </a:cubicBezTo>
                  <a:cubicBezTo>
                    <a:pt x="2793471" y="4224867"/>
                    <a:pt x="2771246" y="4123267"/>
                    <a:pt x="2729971" y="4076700"/>
                  </a:cubicBezTo>
                  <a:cubicBezTo>
                    <a:pt x="2688696" y="4030133"/>
                    <a:pt x="2641071" y="3989917"/>
                    <a:pt x="2583921" y="3987800"/>
                  </a:cubicBezTo>
                  <a:cubicBezTo>
                    <a:pt x="2526771" y="3985683"/>
                    <a:pt x="2453746" y="4089400"/>
                    <a:pt x="2387071" y="4064000"/>
                  </a:cubicBezTo>
                  <a:cubicBezTo>
                    <a:pt x="2320396" y="4038600"/>
                    <a:pt x="2227263" y="3878792"/>
                    <a:pt x="2183871" y="3835400"/>
                  </a:cubicBezTo>
                  <a:cubicBezTo>
                    <a:pt x="2140479" y="3792008"/>
                    <a:pt x="2114021" y="3881967"/>
                    <a:pt x="2126721" y="3803650"/>
                  </a:cubicBezTo>
                  <a:cubicBezTo>
                    <a:pt x="2139421" y="3725333"/>
                    <a:pt x="2269596" y="3489325"/>
                    <a:pt x="2260071" y="3365500"/>
                  </a:cubicBezTo>
                  <a:cubicBezTo>
                    <a:pt x="2250546" y="3241675"/>
                    <a:pt x="2141538" y="3176058"/>
                    <a:pt x="2069571" y="3060700"/>
                  </a:cubicBezTo>
                  <a:cubicBezTo>
                    <a:pt x="1997604" y="2945342"/>
                    <a:pt x="1875896" y="2752725"/>
                    <a:pt x="1828271" y="2673350"/>
                  </a:cubicBezTo>
                  <a:cubicBezTo>
                    <a:pt x="1780646" y="2593975"/>
                    <a:pt x="1819804" y="2639483"/>
                    <a:pt x="1783821" y="2584450"/>
                  </a:cubicBezTo>
                  <a:cubicBezTo>
                    <a:pt x="1747838" y="2529417"/>
                    <a:pt x="1591204" y="2433108"/>
                    <a:pt x="1612371" y="2343150"/>
                  </a:cubicBezTo>
                  <a:cubicBezTo>
                    <a:pt x="1633538" y="2253192"/>
                    <a:pt x="1882246" y="2097617"/>
                    <a:pt x="1910821" y="2044700"/>
                  </a:cubicBezTo>
                  <a:cubicBezTo>
                    <a:pt x="1939396" y="1991783"/>
                    <a:pt x="1793346" y="2055283"/>
                    <a:pt x="1783821" y="2025650"/>
                  </a:cubicBezTo>
                  <a:cubicBezTo>
                    <a:pt x="1774296" y="1996017"/>
                    <a:pt x="1832504" y="1913467"/>
                    <a:pt x="1853671" y="1866900"/>
                  </a:cubicBezTo>
                  <a:cubicBezTo>
                    <a:pt x="1874838" y="1820333"/>
                    <a:pt x="1910821" y="1829858"/>
                    <a:pt x="1910821" y="1746250"/>
                  </a:cubicBezTo>
                  <a:cubicBezTo>
                    <a:pt x="1910821" y="1662642"/>
                    <a:pt x="1880129" y="1458383"/>
                    <a:pt x="1853671" y="1365250"/>
                  </a:cubicBezTo>
                  <a:cubicBezTo>
                    <a:pt x="1827213" y="1272117"/>
                    <a:pt x="1801813" y="1217083"/>
                    <a:pt x="1752071" y="1187450"/>
                  </a:cubicBezTo>
                  <a:cubicBezTo>
                    <a:pt x="1702329" y="1157817"/>
                    <a:pt x="1598613" y="1190625"/>
                    <a:pt x="1555221" y="1187450"/>
                  </a:cubicBezTo>
                  <a:cubicBezTo>
                    <a:pt x="1511829" y="1184275"/>
                    <a:pt x="1511829" y="1151467"/>
                    <a:pt x="1491721" y="1168400"/>
                  </a:cubicBezTo>
                  <a:cubicBezTo>
                    <a:pt x="1471613" y="1185333"/>
                    <a:pt x="1538288" y="1249892"/>
                    <a:pt x="1434571" y="1289050"/>
                  </a:cubicBezTo>
                  <a:cubicBezTo>
                    <a:pt x="1330854" y="1328208"/>
                    <a:pt x="983721" y="1390650"/>
                    <a:pt x="869421" y="1403350"/>
                  </a:cubicBezTo>
                  <a:cubicBezTo>
                    <a:pt x="755121" y="1416050"/>
                    <a:pt x="810154" y="1356783"/>
                    <a:pt x="748771" y="1365250"/>
                  </a:cubicBezTo>
                  <a:cubicBezTo>
                    <a:pt x="687388" y="1373717"/>
                    <a:pt x="572029" y="1436158"/>
                    <a:pt x="501121" y="1454150"/>
                  </a:cubicBezTo>
                  <a:cubicBezTo>
                    <a:pt x="430213" y="1472142"/>
                    <a:pt x="384704" y="1477433"/>
                    <a:pt x="323321" y="1473200"/>
                  </a:cubicBezTo>
                  <a:cubicBezTo>
                    <a:pt x="261938" y="1468967"/>
                    <a:pt x="139171" y="1443567"/>
                    <a:pt x="132821" y="1428750"/>
                  </a:cubicBezTo>
                  <a:cubicBezTo>
                    <a:pt x="126471" y="1413933"/>
                    <a:pt x="252413" y="1410758"/>
                    <a:pt x="285221" y="1384300"/>
                  </a:cubicBezTo>
                  <a:cubicBezTo>
                    <a:pt x="318029" y="1357842"/>
                    <a:pt x="332846" y="1333500"/>
                    <a:pt x="329671" y="1270000"/>
                  </a:cubicBezTo>
                  <a:cubicBezTo>
                    <a:pt x="326496" y="1206500"/>
                    <a:pt x="307446" y="1044575"/>
                    <a:pt x="266171" y="1003300"/>
                  </a:cubicBezTo>
                  <a:cubicBezTo>
                    <a:pt x="224896" y="962025"/>
                    <a:pt x="125413" y="1051983"/>
                    <a:pt x="82021" y="1022350"/>
                  </a:cubicBezTo>
                  <a:cubicBezTo>
                    <a:pt x="38629" y="992717"/>
                    <a:pt x="-18521" y="867833"/>
                    <a:pt x="5821" y="825500"/>
                  </a:cubicBezTo>
                  <a:cubicBezTo>
                    <a:pt x="30163" y="783167"/>
                    <a:pt x="181504" y="794808"/>
                    <a:pt x="228071" y="768350"/>
                  </a:cubicBezTo>
                  <a:cubicBezTo>
                    <a:pt x="274638" y="741892"/>
                    <a:pt x="265113" y="677333"/>
                    <a:pt x="285221" y="666750"/>
                  </a:cubicBezTo>
                  <a:cubicBezTo>
                    <a:pt x="305329" y="656167"/>
                    <a:pt x="348721" y="721783"/>
                    <a:pt x="348721" y="704850"/>
                  </a:cubicBezTo>
                  <a:cubicBezTo>
                    <a:pt x="348721" y="687917"/>
                    <a:pt x="284163" y="626533"/>
                    <a:pt x="285221" y="565150"/>
                  </a:cubicBezTo>
                  <a:cubicBezTo>
                    <a:pt x="286279" y="503767"/>
                    <a:pt x="332846" y="410633"/>
                    <a:pt x="355071" y="336550"/>
                  </a:cubicBezTo>
                  <a:cubicBezTo>
                    <a:pt x="377296" y="262467"/>
                    <a:pt x="381529" y="161925"/>
                    <a:pt x="418571" y="120650"/>
                  </a:cubicBezTo>
                  <a:cubicBezTo>
                    <a:pt x="455613" y="79375"/>
                    <a:pt x="538163" y="109008"/>
                    <a:pt x="577321" y="88900"/>
                  </a:cubicBezTo>
                  <a:cubicBezTo>
                    <a:pt x="616479" y="68792"/>
                    <a:pt x="635000" y="34396"/>
                    <a:pt x="653521" y="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  <p:sp>
          <p:nvSpPr>
            <p:cNvPr id="14" name="Forme libre : forme 13">
              <a:extLst>
                <a:ext uri="{FF2B5EF4-FFF2-40B4-BE49-F238E27FC236}">
                  <a16:creationId xmlns:a16="http://schemas.microsoft.com/office/drawing/2014/main" id="{4BEAE9BB-B4E2-4D9D-A0E1-3456242A1240}"/>
                </a:ext>
              </a:extLst>
            </p:cNvPr>
            <p:cNvSpPr/>
            <p:nvPr/>
          </p:nvSpPr>
          <p:spPr>
            <a:xfrm>
              <a:off x="3549650" y="692150"/>
              <a:ext cx="1968500" cy="1435100"/>
            </a:xfrm>
            <a:custGeom>
              <a:avLst/>
              <a:gdLst>
                <a:gd name="connsiteX0" fmla="*/ 0 w 1968500"/>
                <a:gd name="connsiteY0" fmla="*/ 1435100 h 1435100"/>
                <a:gd name="connsiteX1" fmla="*/ 57150 w 1968500"/>
                <a:gd name="connsiteY1" fmla="*/ 1314450 h 1435100"/>
                <a:gd name="connsiteX2" fmla="*/ 12700 w 1968500"/>
                <a:gd name="connsiteY2" fmla="*/ 1257300 h 1435100"/>
                <a:gd name="connsiteX3" fmla="*/ 76200 w 1968500"/>
                <a:gd name="connsiteY3" fmla="*/ 1149350 h 1435100"/>
                <a:gd name="connsiteX4" fmla="*/ 57150 w 1968500"/>
                <a:gd name="connsiteY4" fmla="*/ 1060450 h 1435100"/>
                <a:gd name="connsiteX5" fmla="*/ 234950 w 1968500"/>
                <a:gd name="connsiteY5" fmla="*/ 1206500 h 1435100"/>
                <a:gd name="connsiteX6" fmla="*/ 368300 w 1968500"/>
                <a:gd name="connsiteY6" fmla="*/ 1092200 h 1435100"/>
                <a:gd name="connsiteX7" fmla="*/ 514350 w 1968500"/>
                <a:gd name="connsiteY7" fmla="*/ 1035050 h 1435100"/>
                <a:gd name="connsiteX8" fmla="*/ 444500 w 1968500"/>
                <a:gd name="connsiteY8" fmla="*/ 863600 h 1435100"/>
                <a:gd name="connsiteX9" fmla="*/ 552450 w 1968500"/>
                <a:gd name="connsiteY9" fmla="*/ 749300 h 1435100"/>
                <a:gd name="connsiteX10" fmla="*/ 457200 w 1968500"/>
                <a:gd name="connsiteY10" fmla="*/ 596900 h 1435100"/>
                <a:gd name="connsiteX11" fmla="*/ 247650 w 1968500"/>
                <a:gd name="connsiteY11" fmla="*/ 482600 h 1435100"/>
                <a:gd name="connsiteX12" fmla="*/ 419100 w 1968500"/>
                <a:gd name="connsiteY12" fmla="*/ 457200 h 1435100"/>
                <a:gd name="connsiteX13" fmla="*/ 444500 w 1968500"/>
                <a:gd name="connsiteY13" fmla="*/ 298450 h 1435100"/>
                <a:gd name="connsiteX14" fmla="*/ 400050 w 1968500"/>
                <a:gd name="connsiteY14" fmla="*/ 203200 h 1435100"/>
                <a:gd name="connsiteX15" fmla="*/ 520700 w 1968500"/>
                <a:gd name="connsiteY15" fmla="*/ 196850 h 1435100"/>
                <a:gd name="connsiteX16" fmla="*/ 692150 w 1968500"/>
                <a:gd name="connsiteY16" fmla="*/ 247650 h 1435100"/>
                <a:gd name="connsiteX17" fmla="*/ 749300 w 1968500"/>
                <a:gd name="connsiteY17" fmla="*/ 234950 h 1435100"/>
                <a:gd name="connsiteX18" fmla="*/ 723900 w 1968500"/>
                <a:gd name="connsiteY18" fmla="*/ 177800 h 1435100"/>
                <a:gd name="connsiteX19" fmla="*/ 901700 w 1968500"/>
                <a:gd name="connsiteY19" fmla="*/ 152400 h 1435100"/>
                <a:gd name="connsiteX20" fmla="*/ 1028700 w 1968500"/>
                <a:gd name="connsiteY20" fmla="*/ 241300 h 1435100"/>
                <a:gd name="connsiteX21" fmla="*/ 1149350 w 1968500"/>
                <a:gd name="connsiteY21" fmla="*/ 241300 h 1435100"/>
                <a:gd name="connsiteX22" fmla="*/ 1371600 w 1968500"/>
                <a:gd name="connsiteY22" fmla="*/ 114300 h 1435100"/>
                <a:gd name="connsiteX23" fmla="*/ 1771650 w 1968500"/>
                <a:gd name="connsiteY23" fmla="*/ 101600 h 1435100"/>
                <a:gd name="connsiteX24" fmla="*/ 1968500 w 1968500"/>
                <a:gd name="connsiteY24" fmla="*/ 0 h 1435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968500" h="1435100">
                  <a:moveTo>
                    <a:pt x="0" y="1435100"/>
                  </a:moveTo>
                  <a:cubicBezTo>
                    <a:pt x="27516" y="1389591"/>
                    <a:pt x="55033" y="1344083"/>
                    <a:pt x="57150" y="1314450"/>
                  </a:cubicBezTo>
                  <a:cubicBezTo>
                    <a:pt x="59267" y="1284817"/>
                    <a:pt x="9525" y="1284817"/>
                    <a:pt x="12700" y="1257300"/>
                  </a:cubicBezTo>
                  <a:cubicBezTo>
                    <a:pt x="15875" y="1229783"/>
                    <a:pt x="68792" y="1182158"/>
                    <a:pt x="76200" y="1149350"/>
                  </a:cubicBezTo>
                  <a:cubicBezTo>
                    <a:pt x="83608" y="1116542"/>
                    <a:pt x="30692" y="1050925"/>
                    <a:pt x="57150" y="1060450"/>
                  </a:cubicBezTo>
                  <a:cubicBezTo>
                    <a:pt x="83608" y="1069975"/>
                    <a:pt x="183092" y="1201208"/>
                    <a:pt x="234950" y="1206500"/>
                  </a:cubicBezTo>
                  <a:cubicBezTo>
                    <a:pt x="286808" y="1211792"/>
                    <a:pt x="321733" y="1120775"/>
                    <a:pt x="368300" y="1092200"/>
                  </a:cubicBezTo>
                  <a:cubicBezTo>
                    <a:pt x="414867" y="1063625"/>
                    <a:pt x="501650" y="1073150"/>
                    <a:pt x="514350" y="1035050"/>
                  </a:cubicBezTo>
                  <a:cubicBezTo>
                    <a:pt x="527050" y="996950"/>
                    <a:pt x="438150" y="911225"/>
                    <a:pt x="444500" y="863600"/>
                  </a:cubicBezTo>
                  <a:cubicBezTo>
                    <a:pt x="450850" y="815975"/>
                    <a:pt x="550333" y="793750"/>
                    <a:pt x="552450" y="749300"/>
                  </a:cubicBezTo>
                  <a:cubicBezTo>
                    <a:pt x="554567" y="704850"/>
                    <a:pt x="508000" y="641350"/>
                    <a:pt x="457200" y="596900"/>
                  </a:cubicBezTo>
                  <a:cubicBezTo>
                    <a:pt x="406400" y="552450"/>
                    <a:pt x="254000" y="505883"/>
                    <a:pt x="247650" y="482600"/>
                  </a:cubicBezTo>
                  <a:cubicBezTo>
                    <a:pt x="241300" y="459317"/>
                    <a:pt x="386292" y="487892"/>
                    <a:pt x="419100" y="457200"/>
                  </a:cubicBezTo>
                  <a:cubicBezTo>
                    <a:pt x="451908" y="426508"/>
                    <a:pt x="447675" y="340783"/>
                    <a:pt x="444500" y="298450"/>
                  </a:cubicBezTo>
                  <a:cubicBezTo>
                    <a:pt x="441325" y="256117"/>
                    <a:pt x="387350" y="220133"/>
                    <a:pt x="400050" y="203200"/>
                  </a:cubicBezTo>
                  <a:cubicBezTo>
                    <a:pt x="412750" y="186267"/>
                    <a:pt x="472017" y="189442"/>
                    <a:pt x="520700" y="196850"/>
                  </a:cubicBezTo>
                  <a:cubicBezTo>
                    <a:pt x="569383" y="204258"/>
                    <a:pt x="654050" y="241300"/>
                    <a:pt x="692150" y="247650"/>
                  </a:cubicBezTo>
                  <a:cubicBezTo>
                    <a:pt x="730250" y="254000"/>
                    <a:pt x="744008" y="246592"/>
                    <a:pt x="749300" y="234950"/>
                  </a:cubicBezTo>
                  <a:cubicBezTo>
                    <a:pt x="754592" y="223308"/>
                    <a:pt x="698500" y="191558"/>
                    <a:pt x="723900" y="177800"/>
                  </a:cubicBezTo>
                  <a:cubicBezTo>
                    <a:pt x="749300" y="164042"/>
                    <a:pt x="850900" y="141817"/>
                    <a:pt x="901700" y="152400"/>
                  </a:cubicBezTo>
                  <a:cubicBezTo>
                    <a:pt x="952500" y="162983"/>
                    <a:pt x="987425" y="226483"/>
                    <a:pt x="1028700" y="241300"/>
                  </a:cubicBezTo>
                  <a:cubicBezTo>
                    <a:pt x="1069975" y="256117"/>
                    <a:pt x="1092200" y="262467"/>
                    <a:pt x="1149350" y="241300"/>
                  </a:cubicBezTo>
                  <a:cubicBezTo>
                    <a:pt x="1206500" y="220133"/>
                    <a:pt x="1267883" y="137583"/>
                    <a:pt x="1371600" y="114300"/>
                  </a:cubicBezTo>
                  <a:cubicBezTo>
                    <a:pt x="1475317" y="91017"/>
                    <a:pt x="1672167" y="120650"/>
                    <a:pt x="1771650" y="101600"/>
                  </a:cubicBezTo>
                  <a:cubicBezTo>
                    <a:pt x="1871133" y="82550"/>
                    <a:pt x="1919816" y="41275"/>
                    <a:pt x="1968500" y="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</p:grpSp>
      <p:sp>
        <p:nvSpPr>
          <p:cNvPr id="16" name="Forme libre : forme 15">
            <a:extLst>
              <a:ext uri="{FF2B5EF4-FFF2-40B4-BE49-F238E27FC236}">
                <a16:creationId xmlns:a16="http://schemas.microsoft.com/office/drawing/2014/main" id="{EEB2F3E0-154F-4066-8E25-50B79DF581A1}"/>
              </a:ext>
            </a:extLst>
          </p:cNvPr>
          <p:cNvSpPr/>
          <p:nvPr/>
        </p:nvSpPr>
        <p:spPr>
          <a:xfrm>
            <a:off x="6386513" y="1743075"/>
            <a:ext cx="1609792" cy="2833688"/>
          </a:xfrm>
          <a:custGeom>
            <a:avLst/>
            <a:gdLst>
              <a:gd name="connsiteX0" fmla="*/ 1314450 w 1609792"/>
              <a:gd name="connsiteY0" fmla="*/ 0 h 2833688"/>
              <a:gd name="connsiteX1" fmla="*/ 1223962 w 1609792"/>
              <a:gd name="connsiteY1" fmla="*/ 114300 h 2833688"/>
              <a:gd name="connsiteX2" fmla="*/ 1095375 w 1609792"/>
              <a:gd name="connsiteY2" fmla="*/ 52388 h 2833688"/>
              <a:gd name="connsiteX3" fmla="*/ 1028700 w 1609792"/>
              <a:gd name="connsiteY3" fmla="*/ 128588 h 2833688"/>
              <a:gd name="connsiteX4" fmla="*/ 1071562 w 1609792"/>
              <a:gd name="connsiteY4" fmla="*/ 400050 h 2833688"/>
              <a:gd name="connsiteX5" fmla="*/ 923925 w 1609792"/>
              <a:gd name="connsiteY5" fmla="*/ 328613 h 2833688"/>
              <a:gd name="connsiteX6" fmla="*/ 800100 w 1609792"/>
              <a:gd name="connsiteY6" fmla="*/ 328613 h 2833688"/>
              <a:gd name="connsiteX7" fmla="*/ 804862 w 1609792"/>
              <a:gd name="connsiteY7" fmla="*/ 266700 h 2833688"/>
              <a:gd name="connsiteX8" fmla="*/ 742950 w 1609792"/>
              <a:gd name="connsiteY8" fmla="*/ 252413 h 2833688"/>
              <a:gd name="connsiteX9" fmla="*/ 566737 w 1609792"/>
              <a:gd name="connsiteY9" fmla="*/ 381000 h 2833688"/>
              <a:gd name="connsiteX10" fmla="*/ 385762 w 1609792"/>
              <a:gd name="connsiteY10" fmla="*/ 219075 h 2833688"/>
              <a:gd name="connsiteX11" fmla="*/ 280987 w 1609792"/>
              <a:gd name="connsiteY11" fmla="*/ 219075 h 2833688"/>
              <a:gd name="connsiteX12" fmla="*/ 95250 w 1609792"/>
              <a:gd name="connsiteY12" fmla="*/ 342900 h 2833688"/>
              <a:gd name="connsiteX13" fmla="*/ 19050 w 1609792"/>
              <a:gd name="connsiteY13" fmla="*/ 490538 h 2833688"/>
              <a:gd name="connsiteX14" fmla="*/ 85725 w 1609792"/>
              <a:gd name="connsiteY14" fmla="*/ 609600 h 2833688"/>
              <a:gd name="connsiteX15" fmla="*/ 0 w 1609792"/>
              <a:gd name="connsiteY15" fmla="*/ 771525 h 2833688"/>
              <a:gd name="connsiteX16" fmla="*/ 85725 w 1609792"/>
              <a:gd name="connsiteY16" fmla="*/ 857250 h 2833688"/>
              <a:gd name="connsiteX17" fmla="*/ 52387 w 1609792"/>
              <a:gd name="connsiteY17" fmla="*/ 962025 h 2833688"/>
              <a:gd name="connsiteX18" fmla="*/ 185737 w 1609792"/>
              <a:gd name="connsiteY18" fmla="*/ 1047750 h 2833688"/>
              <a:gd name="connsiteX19" fmla="*/ 314325 w 1609792"/>
              <a:gd name="connsiteY19" fmla="*/ 1014413 h 2833688"/>
              <a:gd name="connsiteX20" fmla="*/ 423862 w 1609792"/>
              <a:gd name="connsiteY20" fmla="*/ 1114425 h 2833688"/>
              <a:gd name="connsiteX21" fmla="*/ 557212 w 1609792"/>
              <a:gd name="connsiteY21" fmla="*/ 1119188 h 2833688"/>
              <a:gd name="connsiteX22" fmla="*/ 714375 w 1609792"/>
              <a:gd name="connsiteY22" fmla="*/ 1243013 h 2833688"/>
              <a:gd name="connsiteX23" fmla="*/ 790575 w 1609792"/>
              <a:gd name="connsiteY23" fmla="*/ 1357313 h 2833688"/>
              <a:gd name="connsiteX24" fmla="*/ 938212 w 1609792"/>
              <a:gd name="connsiteY24" fmla="*/ 1362075 h 2833688"/>
              <a:gd name="connsiteX25" fmla="*/ 1062037 w 1609792"/>
              <a:gd name="connsiteY25" fmla="*/ 1471613 h 2833688"/>
              <a:gd name="connsiteX26" fmla="*/ 1162050 w 1609792"/>
              <a:gd name="connsiteY26" fmla="*/ 1419225 h 2833688"/>
              <a:gd name="connsiteX27" fmla="*/ 1171575 w 1609792"/>
              <a:gd name="connsiteY27" fmla="*/ 1524000 h 2833688"/>
              <a:gd name="connsiteX28" fmla="*/ 1257300 w 1609792"/>
              <a:gd name="connsiteY28" fmla="*/ 1695450 h 2833688"/>
              <a:gd name="connsiteX29" fmla="*/ 1195387 w 1609792"/>
              <a:gd name="connsiteY29" fmla="*/ 1757363 h 2833688"/>
              <a:gd name="connsiteX30" fmla="*/ 1281112 w 1609792"/>
              <a:gd name="connsiteY30" fmla="*/ 1981200 h 2833688"/>
              <a:gd name="connsiteX31" fmla="*/ 1343025 w 1609792"/>
              <a:gd name="connsiteY31" fmla="*/ 2038350 h 2833688"/>
              <a:gd name="connsiteX32" fmla="*/ 1228725 w 1609792"/>
              <a:gd name="connsiteY32" fmla="*/ 2214563 h 2833688"/>
              <a:gd name="connsiteX33" fmla="*/ 1347787 w 1609792"/>
              <a:gd name="connsiteY33" fmla="*/ 2252663 h 2833688"/>
              <a:gd name="connsiteX34" fmla="*/ 1438275 w 1609792"/>
              <a:gd name="connsiteY34" fmla="*/ 2176463 h 2833688"/>
              <a:gd name="connsiteX35" fmla="*/ 1576387 w 1609792"/>
              <a:gd name="connsiteY35" fmla="*/ 2390775 h 2833688"/>
              <a:gd name="connsiteX36" fmla="*/ 1524000 w 1609792"/>
              <a:gd name="connsiteY36" fmla="*/ 2452688 h 2833688"/>
              <a:gd name="connsiteX37" fmla="*/ 1609725 w 1609792"/>
              <a:gd name="connsiteY37" fmla="*/ 2619375 h 2833688"/>
              <a:gd name="connsiteX38" fmla="*/ 1538287 w 1609792"/>
              <a:gd name="connsiteY38" fmla="*/ 2728913 h 2833688"/>
              <a:gd name="connsiteX39" fmla="*/ 1533525 w 1609792"/>
              <a:gd name="connsiteY39" fmla="*/ 2833688 h 28336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1609792" h="2833688">
                <a:moveTo>
                  <a:pt x="1314450" y="0"/>
                </a:moveTo>
                <a:cubicBezTo>
                  <a:pt x="1287462" y="52784"/>
                  <a:pt x="1260474" y="105569"/>
                  <a:pt x="1223962" y="114300"/>
                </a:cubicBezTo>
                <a:cubicBezTo>
                  <a:pt x="1187449" y="123031"/>
                  <a:pt x="1127919" y="50007"/>
                  <a:pt x="1095375" y="52388"/>
                </a:cubicBezTo>
                <a:cubicBezTo>
                  <a:pt x="1062831" y="54769"/>
                  <a:pt x="1032669" y="70644"/>
                  <a:pt x="1028700" y="128588"/>
                </a:cubicBezTo>
                <a:cubicBezTo>
                  <a:pt x="1024731" y="186532"/>
                  <a:pt x="1089024" y="366713"/>
                  <a:pt x="1071562" y="400050"/>
                </a:cubicBezTo>
                <a:cubicBezTo>
                  <a:pt x="1054100" y="433387"/>
                  <a:pt x="969169" y="340519"/>
                  <a:pt x="923925" y="328613"/>
                </a:cubicBezTo>
                <a:cubicBezTo>
                  <a:pt x="878681" y="316707"/>
                  <a:pt x="819944" y="338932"/>
                  <a:pt x="800100" y="328613"/>
                </a:cubicBezTo>
                <a:cubicBezTo>
                  <a:pt x="780256" y="318294"/>
                  <a:pt x="814387" y="279400"/>
                  <a:pt x="804862" y="266700"/>
                </a:cubicBezTo>
                <a:cubicBezTo>
                  <a:pt x="795337" y="254000"/>
                  <a:pt x="782638" y="233363"/>
                  <a:pt x="742950" y="252413"/>
                </a:cubicBezTo>
                <a:cubicBezTo>
                  <a:pt x="703262" y="271463"/>
                  <a:pt x="626268" y="386556"/>
                  <a:pt x="566737" y="381000"/>
                </a:cubicBezTo>
                <a:cubicBezTo>
                  <a:pt x="507206" y="375444"/>
                  <a:pt x="433387" y="246062"/>
                  <a:pt x="385762" y="219075"/>
                </a:cubicBezTo>
                <a:cubicBezTo>
                  <a:pt x="338137" y="192088"/>
                  <a:pt x="329406" y="198438"/>
                  <a:pt x="280987" y="219075"/>
                </a:cubicBezTo>
                <a:cubicBezTo>
                  <a:pt x="232568" y="239712"/>
                  <a:pt x="138906" y="297656"/>
                  <a:pt x="95250" y="342900"/>
                </a:cubicBezTo>
                <a:cubicBezTo>
                  <a:pt x="51594" y="388144"/>
                  <a:pt x="20637" y="446088"/>
                  <a:pt x="19050" y="490538"/>
                </a:cubicBezTo>
                <a:cubicBezTo>
                  <a:pt x="17462" y="534988"/>
                  <a:pt x="88900" y="562769"/>
                  <a:pt x="85725" y="609600"/>
                </a:cubicBezTo>
                <a:cubicBezTo>
                  <a:pt x="82550" y="656431"/>
                  <a:pt x="0" y="730250"/>
                  <a:pt x="0" y="771525"/>
                </a:cubicBezTo>
                <a:cubicBezTo>
                  <a:pt x="0" y="812800"/>
                  <a:pt x="76994" y="825500"/>
                  <a:pt x="85725" y="857250"/>
                </a:cubicBezTo>
                <a:cubicBezTo>
                  <a:pt x="94456" y="889000"/>
                  <a:pt x="35718" y="930275"/>
                  <a:pt x="52387" y="962025"/>
                </a:cubicBezTo>
                <a:cubicBezTo>
                  <a:pt x="69056" y="993775"/>
                  <a:pt x="142081" y="1039019"/>
                  <a:pt x="185737" y="1047750"/>
                </a:cubicBezTo>
                <a:cubicBezTo>
                  <a:pt x="229393" y="1056481"/>
                  <a:pt x="274637" y="1003301"/>
                  <a:pt x="314325" y="1014413"/>
                </a:cubicBezTo>
                <a:cubicBezTo>
                  <a:pt x="354012" y="1025526"/>
                  <a:pt x="383381" y="1096963"/>
                  <a:pt x="423862" y="1114425"/>
                </a:cubicBezTo>
                <a:cubicBezTo>
                  <a:pt x="464343" y="1131887"/>
                  <a:pt x="508793" y="1097757"/>
                  <a:pt x="557212" y="1119188"/>
                </a:cubicBezTo>
                <a:cubicBezTo>
                  <a:pt x="605631" y="1140619"/>
                  <a:pt x="675481" y="1203325"/>
                  <a:pt x="714375" y="1243013"/>
                </a:cubicBezTo>
                <a:cubicBezTo>
                  <a:pt x="753269" y="1282701"/>
                  <a:pt x="753269" y="1337469"/>
                  <a:pt x="790575" y="1357313"/>
                </a:cubicBezTo>
                <a:cubicBezTo>
                  <a:pt x="827881" y="1377157"/>
                  <a:pt x="892968" y="1343025"/>
                  <a:pt x="938212" y="1362075"/>
                </a:cubicBezTo>
                <a:cubicBezTo>
                  <a:pt x="983456" y="1381125"/>
                  <a:pt x="1024731" y="1462088"/>
                  <a:pt x="1062037" y="1471613"/>
                </a:cubicBezTo>
                <a:cubicBezTo>
                  <a:pt x="1099343" y="1481138"/>
                  <a:pt x="1143794" y="1410494"/>
                  <a:pt x="1162050" y="1419225"/>
                </a:cubicBezTo>
                <a:cubicBezTo>
                  <a:pt x="1180306" y="1427956"/>
                  <a:pt x="1155700" y="1477963"/>
                  <a:pt x="1171575" y="1524000"/>
                </a:cubicBezTo>
                <a:cubicBezTo>
                  <a:pt x="1187450" y="1570038"/>
                  <a:pt x="1253331" y="1656556"/>
                  <a:pt x="1257300" y="1695450"/>
                </a:cubicBezTo>
                <a:cubicBezTo>
                  <a:pt x="1261269" y="1734344"/>
                  <a:pt x="1191418" y="1709738"/>
                  <a:pt x="1195387" y="1757363"/>
                </a:cubicBezTo>
                <a:cubicBezTo>
                  <a:pt x="1199356" y="1804988"/>
                  <a:pt x="1256506" y="1934369"/>
                  <a:pt x="1281112" y="1981200"/>
                </a:cubicBezTo>
                <a:cubicBezTo>
                  <a:pt x="1305718" y="2028031"/>
                  <a:pt x="1351756" y="1999456"/>
                  <a:pt x="1343025" y="2038350"/>
                </a:cubicBezTo>
                <a:cubicBezTo>
                  <a:pt x="1334294" y="2077244"/>
                  <a:pt x="1227931" y="2178844"/>
                  <a:pt x="1228725" y="2214563"/>
                </a:cubicBezTo>
                <a:cubicBezTo>
                  <a:pt x="1229519" y="2250282"/>
                  <a:pt x="1312862" y="2259013"/>
                  <a:pt x="1347787" y="2252663"/>
                </a:cubicBezTo>
                <a:cubicBezTo>
                  <a:pt x="1382712" y="2246313"/>
                  <a:pt x="1400175" y="2153444"/>
                  <a:pt x="1438275" y="2176463"/>
                </a:cubicBezTo>
                <a:cubicBezTo>
                  <a:pt x="1476375" y="2199482"/>
                  <a:pt x="1562100" y="2344738"/>
                  <a:pt x="1576387" y="2390775"/>
                </a:cubicBezTo>
                <a:cubicBezTo>
                  <a:pt x="1590674" y="2436812"/>
                  <a:pt x="1518444" y="2414588"/>
                  <a:pt x="1524000" y="2452688"/>
                </a:cubicBezTo>
                <a:cubicBezTo>
                  <a:pt x="1529556" y="2490788"/>
                  <a:pt x="1607344" y="2573338"/>
                  <a:pt x="1609725" y="2619375"/>
                </a:cubicBezTo>
                <a:cubicBezTo>
                  <a:pt x="1612106" y="2665412"/>
                  <a:pt x="1550987" y="2693194"/>
                  <a:pt x="1538287" y="2728913"/>
                </a:cubicBezTo>
                <a:cubicBezTo>
                  <a:pt x="1525587" y="2764632"/>
                  <a:pt x="1529556" y="2799160"/>
                  <a:pt x="1533525" y="2833688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7" name="Forme libre : forme 16">
            <a:extLst>
              <a:ext uri="{FF2B5EF4-FFF2-40B4-BE49-F238E27FC236}">
                <a16:creationId xmlns:a16="http://schemas.microsoft.com/office/drawing/2014/main" id="{6B897376-6770-4E5A-9E1D-3002D87E2B1B}"/>
              </a:ext>
            </a:extLst>
          </p:cNvPr>
          <p:cNvSpPr/>
          <p:nvPr/>
        </p:nvSpPr>
        <p:spPr>
          <a:xfrm>
            <a:off x="5562410" y="1019175"/>
            <a:ext cx="1024052" cy="981075"/>
          </a:xfrm>
          <a:custGeom>
            <a:avLst/>
            <a:gdLst>
              <a:gd name="connsiteX0" fmla="*/ 352615 w 1024052"/>
              <a:gd name="connsiteY0" fmla="*/ 0 h 981075"/>
              <a:gd name="connsiteX1" fmla="*/ 385953 w 1024052"/>
              <a:gd name="connsiteY1" fmla="*/ 147638 h 981075"/>
              <a:gd name="connsiteX2" fmla="*/ 433578 w 1024052"/>
              <a:gd name="connsiteY2" fmla="*/ 223838 h 981075"/>
              <a:gd name="connsiteX3" fmla="*/ 14478 w 1024052"/>
              <a:gd name="connsiteY3" fmla="*/ 481013 h 981075"/>
              <a:gd name="connsiteX4" fmla="*/ 128778 w 1024052"/>
              <a:gd name="connsiteY4" fmla="*/ 547688 h 981075"/>
              <a:gd name="connsiteX5" fmla="*/ 443103 w 1024052"/>
              <a:gd name="connsiteY5" fmla="*/ 623888 h 981075"/>
              <a:gd name="connsiteX6" fmla="*/ 666940 w 1024052"/>
              <a:gd name="connsiteY6" fmla="*/ 923925 h 981075"/>
              <a:gd name="connsiteX7" fmla="*/ 814578 w 1024052"/>
              <a:gd name="connsiteY7" fmla="*/ 790575 h 981075"/>
              <a:gd name="connsiteX8" fmla="*/ 900303 w 1024052"/>
              <a:gd name="connsiteY8" fmla="*/ 900113 h 981075"/>
              <a:gd name="connsiteX9" fmla="*/ 1009840 w 1024052"/>
              <a:gd name="connsiteY9" fmla="*/ 857250 h 981075"/>
              <a:gd name="connsiteX10" fmla="*/ 1019365 w 1024052"/>
              <a:gd name="connsiteY10" fmla="*/ 981075 h 981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024052" h="981075">
                <a:moveTo>
                  <a:pt x="352615" y="0"/>
                </a:moveTo>
                <a:cubicBezTo>
                  <a:pt x="362537" y="55166"/>
                  <a:pt x="372459" y="110332"/>
                  <a:pt x="385953" y="147638"/>
                </a:cubicBezTo>
                <a:cubicBezTo>
                  <a:pt x="399447" y="184944"/>
                  <a:pt x="495491" y="168276"/>
                  <a:pt x="433578" y="223838"/>
                </a:cubicBezTo>
                <a:cubicBezTo>
                  <a:pt x="371666" y="279401"/>
                  <a:pt x="65278" y="427038"/>
                  <a:pt x="14478" y="481013"/>
                </a:cubicBezTo>
                <a:cubicBezTo>
                  <a:pt x="-36322" y="534988"/>
                  <a:pt x="57341" y="523876"/>
                  <a:pt x="128778" y="547688"/>
                </a:cubicBezTo>
                <a:cubicBezTo>
                  <a:pt x="200215" y="571500"/>
                  <a:pt x="353409" y="561182"/>
                  <a:pt x="443103" y="623888"/>
                </a:cubicBezTo>
                <a:cubicBezTo>
                  <a:pt x="532797" y="686594"/>
                  <a:pt x="605028" y="896144"/>
                  <a:pt x="666940" y="923925"/>
                </a:cubicBezTo>
                <a:cubicBezTo>
                  <a:pt x="728852" y="951706"/>
                  <a:pt x="775684" y="794544"/>
                  <a:pt x="814578" y="790575"/>
                </a:cubicBezTo>
                <a:cubicBezTo>
                  <a:pt x="853472" y="786606"/>
                  <a:pt x="867759" y="889001"/>
                  <a:pt x="900303" y="900113"/>
                </a:cubicBezTo>
                <a:cubicBezTo>
                  <a:pt x="932847" y="911225"/>
                  <a:pt x="989996" y="843756"/>
                  <a:pt x="1009840" y="857250"/>
                </a:cubicBezTo>
                <a:cubicBezTo>
                  <a:pt x="1029684" y="870744"/>
                  <a:pt x="1024524" y="925909"/>
                  <a:pt x="1019365" y="981075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8" name="Forme libre : forme 17">
            <a:extLst>
              <a:ext uri="{FF2B5EF4-FFF2-40B4-BE49-F238E27FC236}">
                <a16:creationId xmlns:a16="http://schemas.microsoft.com/office/drawing/2014/main" id="{20498A84-F3E1-452B-9923-BAD59EE2CD91}"/>
              </a:ext>
            </a:extLst>
          </p:cNvPr>
          <p:cNvSpPr/>
          <p:nvPr/>
        </p:nvSpPr>
        <p:spPr>
          <a:xfrm>
            <a:off x="4067175" y="1719263"/>
            <a:ext cx="2319338" cy="1011041"/>
          </a:xfrm>
          <a:custGeom>
            <a:avLst/>
            <a:gdLst>
              <a:gd name="connsiteX0" fmla="*/ 0 w 2319338"/>
              <a:gd name="connsiteY0" fmla="*/ 0 h 1011041"/>
              <a:gd name="connsiteX1" fmla="*/ 119063 w 2319338"/>
              <a:gd name="connsiteY1" fmla="*/ 80962 h 1011041"/>
              <a:gd name="connsiteX2" fmla="*/ 157163 w 2319338"/>
              <a:gd name="connsiteY2" fmla="*/ 228600 h 1011041"/>
              <a:gd name="connsiteX3" fmla="*/ 247650 w 2319338"/>
              <a:gd name="connsiteY3" fmla="*/ 214312 h 1011041"/>
              <a:gd name="connsiteX4" fmla="*/ 271463 w 2319338"/>
              <a:gd name="connsiteY4" fmla="*/ 123825 h 1011041"/>
              <a:gd name="connsiteX5" fmla="*/ 319088 w 2319338"/>
              <a:gd name="connsiteY5" fmla="*/ 223837 h 1011041"/>
              <a:gd name="connsiteX6" fmla="*/ 442913 w 2319338"/>
              <a:gd name="connsiteY6" fmla="*/ 247650 h 1011041"/>
              <a:gd name="connsiteX7" fmla="*/ 490538 w 2319338"/>
              <a:gd name="connsiteY7" fmla="*/ 104775 h 1011041"/>
              <a:gd name="connsiteX8" fmla="*/ 619125 w 2319338"/>
              <a:gd name="connsiteY8" fmla="*/ 28575 h 1011041"/>
              <a:gd name="connsiteX9" fmla="*/ 681038 w 2319338"/>
              <a:gd name="connsiteY9" fmla="*/ 133350 h 1011041"/>
              <a:gd name="connsiteX10" fmla="*/ 795338 w 2319338"/>
              <a:gd name="connsiteY10" fmla="*/ 223837 h 1011041"/>
              <a:gd name="connsiteX11" fmla="*/ 909638 w 2319338"/>
              <a:gd name="connsiteY11" fmla="*/ 419100 h 1011041"/>
              <a:gd name="connsiteX12" fmla="*/ 1100138 w 2319338"/>
              <a:gd name="connsiteY12" fmla="*/ 690562 h 1011041"/>
              <a:gd name="connsiteX13" fmla="*/ 1404938 w 2319338"/>
              <a:gd name="connsiteY13" fmla="*/ 576262 h 1011041"/>
              <a:gd name="connsiteX14" fmla="*/ 1528763 w 2319338"/>
              <a:gd name="connsiteY14" fmla="*/ 733425 h 1011041"/>
              <a:gd name="connsiteX15" fmla="*/ 1733550 w 2319338"/>
              <a:gd name="connsiteY15" fmla="*/ 619125 h 1011041"/>
              <a:gd name="connsiteX16" fmla="*/ 1819275 w 2319338"/>
              <a:gd name="connsiteY16" fmla="*/ 771525 h 1011041"/>
              <a:gd name="connsiteX17" fmla="*/ 1776413 w 2319338"/>
              <a:gd name="connsiteY17" fmla="*/ 957262 h 1011041"/>
              <a:gd name="connsiteX18" fmla="*/ 1828800 w 2319338"/>
              <a:gd name="connsiteY18" fmla="*/ 1004887 h 1011041"/>
              <a:gd name="connsiteX19" fmla="*/ 2095500 w 2319338"/>
              <a:gd name="connsiteY19" fmla="*/ 842962 h 1011041"/>
              <a:gd name="connsiteX20" fmla="*/ 2176463 w 2319338"/>
              <a:gd name="connsiteY20" fmla="*/ 900112 h 1011041"/>
              <a:gd name="connsiteX21" fmla="*/ 2295525 w 2319338"/>
              <a:gd name="connsiteY21" fmla="*/ 862012 h 1011041"/>
              <a:gd name="connsiteX22" fmla="*/ 2319338 w 2319338"/>
              <a:gd name="connsiteY22" fmla="*/ 795337 h 10110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2319338" h="1011041">
                <a:moveTo>
                  <a:pt x="0" y="0"/>
                </a:moveTo>
                <a:cubicBezTo>
                  <a:pt x="46434" y="21431"/>
                  <a:pt x="92869" y="42862"/>
                  <a:pt x="119063" y="80962"/>
                </a:cubicBezTo>
                <a:cubicBezTo>
                  <a:pt x="145257" y="119062"/>
                  <a:pt x="135732" y="206375"/>
                  <a:pt x="157163" y="228600"/>
                </a:cubicBezTo>
                <a:cubicBezTo>
                  <a:pt x="178594" y="250825"/>
                  <a:pt x="228600" y="231774"/>
                  <a:pt x="247650" y="214312"/>
                </a:cubicBezTo>
                <a:cubicBezTo>
                  <a:pt x="266700" y="196850"/>
                  <a:pt x="259557" y="122238"/>
                  <a:pt x="271463" y="123825"/>
                </a:cubicBezTo>
                <a:cubicBezTo>
                  <a:pt x="283369" y="125412"/>
                  <a:pt x="290513" y="203200"/>
                  <a:pt x="319088" y="223837"/>
                </a:cubicBezTo>
                <a:cubicBezTo>
                  <a:pt x="347663" y="244474"/>
                  <a:pt x="414338" y="267494"/>
                  <a:pt x="442913" y="247650"/>
                </a:cubicBezTo>
                <a:cubicBezTo>
                  <a:pt x="471488" y="227806"/>
                  <a:pt x="461169" y="141287"/>
                  <a:pt x="490538" y="104775"/>
                </a:cubicBezTo>
                <a:cubicBezTo>
                  <a:pt x="519907" y="68263"/>
                  <a:pt x="587375" y="23813"/>
                  <a:pt x="619125" y="28575"/>
                </a:cubicBezTo>
                <a:cubicBezTo>
                  <a:pt x="650875" y="33337"/>
                  <a:pt x="651669" y="100806"/>
                  <a:pt x="681038" y="133350"/>
                </a:cubicBezTo>
                <a:cubicBezTo>
                  <a:pt x="710407" y="165894"/>
                  <a:pt x="757238" y="176212"/>
                  <a:pt x="795338" y="223837"/>
                </a:cubicBezTo>
                <a:cubicBezTo>
                  <a:pt x="833438" y="271462"/>
                  <a:pt x="858838" y="341313"/>
                  <a:pt x="909638" y="419100"/>
                </a:cubicBezTo>
                <a:cubicBezTo>
                  <a:pt x="960438" y="496888"/>
                  <a:pt x="1017588" y="664368"/>
                  <a:pt x="1100138" y="690562"/>
                </a:cubicBezTo>
                <a:cubicBezTo>
                  <a:pt x="1182688" y="716756"/>
                  <a:pt x="1333501" y="569118"/>
                  <a:pt x="1404938" y="576262"/>
                </a:cubicBezTo>
                <a:cubicBezTo>
                  <a:pt x="1476375" y="583406"/>
                  <a:pt x="1473994" y="726281"/>
                  <a:pt x="1528763" y="733425"/>
                </a:cubicBezTo>
                <a:cubicBezTo>
                  <a:pt x="1583532" y="740569"/>
                  <a:pt x="1685131" y="612775"/>
                  <a:pt x="1733550" y="619125"/>
                </a:cubicBezTo>
                <a:cubicBezTo>
                  <a:pt x="1781969" y="625475"/>
                  <a:pt x="1812131" y="715169"/>
                  <a:pt x="1819275" y="771525"/>
                </a:cubicBezTo>
                <a:cubicBezTo>
                  <a:pt x="1826419" y="827881"/>
                  <a:pt x="1774825" y="918368"/>
                  <a:pt x="1776413" y="957262"/>
                </a:cubicBezTo>
                <a:cubicBezTo>
                  <a:pt x="1778001" y="996156"/>
                  <a:pt x="1775619" y="1023937"/>
                  <a:pt x="1828800" y="1004887"/>
                </a:cubicBezTo>
                <a:cubicBezTo>
                  <a:pt x="1881981" y="985837"/>
                  <a:pt x="2037556" y="860425"/>
                  <a:pt x="2095500" y="842962"/>
                </a:cubicBezTo>
                <a:cubicBezTo>
                  <a:pt x="2153444" y="825500"/>
                  <a:pt x="2143126" y="896937"/>
                  <a:pt x="2176463" y="900112"/>
                </a:cubicBezTo>
                <a:cubicBezTo>
                  <a:pt x="2209800" y="903287"/>
                  <a:pt x="2271713" y="879474"/>
                  <a:pt x="2295525" y="862012"/>
                </a:cubicBezTo>
                <a:cubicBezTo>
                  <a:pt x="2319337" y="844550"/>
                  <a:pt x="2319337" y="819943"/>
                  <a:pt x="2319338" y="795337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9" name="Forme libre : forme 18">
            <a:extLst>
              <a:ext uri="{FF2B5EF4-FFF2-40B4-BE49-F238E27FC236}">
                <a16:creationId xmlns:a16="http://schemas.microsoft.com/office/drawing/2014/main" id="{8FBAC746-697B-4F02-AFF8-DF8C4C25D370}"/>
              </a:ext>
            </a:extLst>
          </p:cNvPr>
          <p:cNvSpPr/>
          <p:nvPr/>
        </p:nvSpPr>
        <p:spPr>
          <a:xfrm>
            <a:off x="4846088" y="2724150"/>
            <a:ext cx="2826300" cy="1924050"/>
          </a:xfrm>
          <a:custGeom>
            <a:avLst/>
            <a:gdLst>
              <a:gd name="connsiteX0" fmla="*/ 1049887 w 2826300"/>
              <a:gd name="connsiteY0" fmla="*/ 0 h 1924050"/>
              <a:gd name="connsiteX1" fmla="*/ 983212 w 2826300"/>
              <a:gd name="connsiteY1" fmla="*/ 95250 h 1924050"/>
              <a:gd name="connsiteX2" fmla="*/ 1087987 w 2826300"/>
              <a:gd name="connsiteY2" fmla="*/ 219075 h 1924050"/>
              <a:gd name="connsiteX3" fmla="*/ 916537 w 2826300"/>
              <a:gd name="connsiteY3" fmla="*/ 342900 h 1924050"/>
              <a:gd name="connsiteX4" fmla="*/ 654600 w 2826300"/>
              <a:gd name="connsiteY4" fmla="*/ 528638 h 1924050"/>
              <a:gd name="connsiteX5" fmla="*/ 530775 w 2826300"/>
              <a:gd name="connsiteY5" fmla="*/ 423863 h 1924050"/>
              <a:gd name="connsiteX6" fmla="*/ 364087 w 2826300"/>
              <a:gd name="connsiteY6" fmla="*/ 257175 h 1924050"/>
              <a:gd name="connsiteX7" fmla="*/ 178350 w 2826300"/>
              <a:gd name="connsiteY7" fmla="*/ 400050 h 1924050"/>
              <a:gd name="connsiteX8" fmla="*/ 6900 w 2826300"/>
              <a:gd name="connsiteY8" fmla="*/ 490538 h 1924050"/>
              <a:gd name="connsiteX9" fmla="*/ 45000 w 2826300"/>
              <a:gd name="connsiteY9" fmla="*/ 661988 h 1924050"/>
              <a:gd name="connsiteX10" fmla="*/ 149775 w 2826300"/>
              <a:gd name="connsiteY10" fmla="*/ 647700 h 1924050"/>
              <a:gd name="connsiteX11" fmla="*/ 206925 w 2826300"/>
              <a:gd name="connsiteY11" fmla="*/ 723900 h 1924050"/>
              <a:gd name="connsiteX12" fmla="*/ 106912 w 2826300"/>
              <a:gd name="connsiteY12" fmla="*/ 766763 h 1924050"/>
              <a:gd name="connsiteX13" fmla="*/ 178350 w 2826300"/>
              <a:gd name="connsiteY13" fmla="*/ 981075 h 1924050"/>
              <a:gd name="connsiteX14" fmla="*/ 159300 w 2826300"/>
              <a:gd name="connsiteY14" fmla="*/ 1042988 h 1924050"/>
              <a:gd name="connsiteX15" fmla="*/ 316462 w 2826300"/>
              <a:gd name="connsiteY15" fmla="*/ 1333500 h 1924050"/>
              <a:gd name="connsiteX16" fmla="*/ 449812 w 2826300"/>
              <a:gd name="connsiteY16" fmla="*/ 1271588 h 1924050"/>
              <a:gd name="connsiteX17" fmla="*/ 416475 w 2826300"/>
              <a:gd name="connsiteY17" fmla="*/ 1176338 h 1924050"/>
              <a:gd name="connsiteX18" fmla="*/ 530775 w 2826300"/>
              <a:gd name="connsiteY18" fmla="*/ 1066800 h 1924050"/>
              <a:gd name="connsiteX19" fmla="*/ 740325 w 2826300"/>
              <a:gd name="connsiteY19" fmla="*/ 985838 h 1924050"/>
              <a:gd name="connsiteX20" fmla="*/ 807000 w 2826300"/>
              <a:gd name="connsiteY20" fmla="*/ 885825 h 1924050"/>
              <a:gd name="connsiteX21" fmla="*/ 949875 w 2826300"/>
              <a:gd name="connsiteY21" fmla="*/ 1138238 h 1924050"/>
              <a:gd name="connsiteX22" fmla="*/ 1007025 w 2826300"/>
              <a:gd name="connsiteY22" fmla="*/ 1095375 h 1924050"/>
              <a:gd name="connsiteX23" fmla="*/ 1126087 w 2826300"/>
              <a:gd name="connsiteY23" fmla="*/ 1362075 h 1924050"/>
              <a:gd name="connsiteX24" fmla="*/ 1164187 w 2826300"/>
              <a:gd name="connsiteY24" fmla="*/ 1214438 h 1924050"/>
              <a:gd name="connsiteX25" fmla="*/ 1297537 w 2826300"/>
              <a:gd name="connsiteY25" fmla="*/ 1347788 h 1924050"/>
              <a:gd name="connsiteX26" fmla="*/ 1468987 w 2826300"/>
              <a:gd name="connsiteY26" fmla="*/ 1414463 h 1924050"/>
              <a:gd name="connsiteX27" fmla="*/ 1669012 w 2826300"/>
              <a:gd name="connsiteY27" fmla="*/ 1400175 h 1924050"/>
              <a:gd name="connsiteX28" fmla="*/ 1921425 w 2826300"/>
              <a:gd name="connsiteY28" fmla="*/ 1485900 h 1924050"/>
              <a:gd name="connsiteX29" fmla="*/ 2030962 w 2826300"/>
              <a:gd name="connsiteY29" fmla="*/ 1485900 h 1924050"/>
              <a:gd name="connsiteX30" fmla="*/ 2292900 w 2826300"/>
              <a:gd name="connsiteY30" fmla="*/ 1714500 h 1924050"/>
              <a:gd name="connsiteX31" fmla="*/ 2373862 w 2826300"/>
              <a:gd name="connsiteY31" fmla="*/ 1733550 h 1924050"/>
              <a:gd name="connsiteX32" fmla="*/ 2445300 w 2826300"/>
              <a:gd name="connsiteY32" fmla="*/ 1728788 h 1924050"/>
              <a:gd name="connsiteX33" fmla="*/ 2702475 w 2826300"/>
              <a:gd name="connsiteY33" fmla="*/ 1871663 h 1924050"/>
              <a:gd name="connsiteX34" fmla="*/ 2826300 w 2826300"/>
              <a:gd name="connsiteY34" fmla="*/ 1924050 h 1924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2826300" h="1924050">
                <a:moveTo>
                  <a:pt x="1049887" y="0"/>
                </a:moveTo>
                <a:cubicBezTo>
                  <a:pt x="1013374" y="29369"/>
                  <a:pt x="976862" y="58738"/>
                  <a:pt x="983212" y="95250"/>
                </a:cubicBezTo>
                <a:cubicBezTo>
                  <a:pt x="989562" y="131762"/>
                  <a:pt x="1099099" y="177800"/>
                  <a:pt x="1087987" y="219075"/>
                </a:cubicBezTo>
                <a:cubicBezTo>
                  <a:pt x="1076875" y="260350"/>
                  <a:pt x="916537" y="342900"/>
                  <a:pt x="916537" y="342900"/>
                </a:cubicBezTo>
                <a:cubicBezTo>
                  <a:pt x="844306" y="394494"/>
                  <a:pt x="718894" y="515144"/>
                  <a:pt x="654600" y="528638"/>
                </a:cubicBezTo>
                <a:cubicBezTo>
                  <a:pt x="590306" y="542132"/>
                  <a:pt x="579194" y="469107"/>
                  <a:pt x="530775" y="423863"/>
                </a:cubicBezTo>
                <a:cubicBezTo>
                  <a:pt x="482356" y="378619"/>
                  <a:pt x="422824" y="261144"/>
                  <a:pt x="364087" y="257175"/>
                </a:cubicBezTo>
                <a:cubicBezTo>
                  <a:pt x="305349" y="253206"/>
                  <a:pt x="237881" y="361156"/>
                  <a:pt x="178350" y="400050"/>
                </a:cubicBezTo>
                <a:cubicBezTo>
                  <a:pt x="118819" y="438944"/>
                  <a:pt x="29125" y="446882"/>
                  <a:pt x="6900" y="490538"/>
                </a:cubicBezTo>
                <a:cubicBezTo>
                  <a:pt x="-15325" y="534194"/>
                  <a:pt x="21188" y="635794"/>
                  <a:pt x="45000" y="661988"/>
                </a:cubicBezTo>
                <a:cubicBezTo>
                  <a:pt x="68812" y="688182"/>
                  <a:pt x="122787" y="637381"/>
                  <a:pt x="149775" y="647700"/>
                </a:cubicBezTo>
                <a:cubicBezTo>
                  <a:pt x="176763" y="658019"/>
                  <a:pt x="214069" y="704056"/>
                  <a:pt x="206925" y="723900"/>
                </a:cubicBezTo>
                <a:cubicBezTo>
                  <a:pt x="199781" y="743744"/>
                  <a:pt x="111674" y="723901"/>
                  <a:pt x="106912" y="766763"/>
                </a:cubicBezTo>
                <a:cubicBezTo>
                  <a:pt x="102149" y="809626"/>
                  <a:pt x="169619" y="935038"/>
                  <a:pt x="178350" y="981075"/>
                </a:cubicBezTo>
                <a:cubicBezTo>
                  <a:pt x="187081" y="1027113"/>
                  <a:pt x="136281" y="984251"/>
                  <a:pt x="159300" y="1042988"/>
                </a:cubicBezTo>
                <a:cubicBezTo>
                  <a:pt x="182319" y="1101726"/>
                  <a:pt x="268043" y="1295400"/>
                  <a:pt x="316462" y="1333500"/>
                </a:cubicBezTo>
                <a:cubicBezTo>
                  <a:pt x="364881" y="1371600"/>
                  <a:pt x="433143" y="1297782"/>
                  <a:pt x="449812" y="1271588"/>
                </a:cubicBezTo>
                <a:cubicBezTo>
                  <a:pt x="466481" y="1245394"/>
                  <a:pt x="402981" y="1210469"/>
                  <a:pt x="416475" y="1176338"/>
                </a:cubicBezTo>
                <a:cubicBezTo>
                  <a:pt x="429969" y="1142207"/>
                  <a:pt x="476800" y="1098550"/>
                  <a:pt x="530775" y="1066800"/>
                </a:cubicBezTo>
                <a:cubicBezTo>
                  <a:pt x="584750" y="1035050"/>
                  <a:pt x="694288" y="1016000"/>
                  <a:pt x="740325" y="985838"/>
                </a:cubicBezTo>
                <a:cubicBezTo>
                  <a:pt x="786362" y="955676"/>
                  <a:pt x="772075" y="860425"/>
                  <a:pt x="807000" y="885825"/>
                </a:cubicBezTo>
                <a:cubicBezTo>
                  <a:pt x="841925" y="911225"/>
                  <a:pt x="916537" y="1103313"/>
                  <a:pt x="949875" y="1138238"/>
                </a:cubicBezTo>
                <a:cubicBezTo>
                  <a:pt x="983212" y="1173163"/>
                  <a:pt x="977656" y="1058069"/>
                  <a:pt x="1007025" y="1095375"/>
                </a:cubicBezTo>
                <a:cubicBezTo>
                  <a:pt x="1036394" y="1132681"/>
                  <a:pt x="1099893" y="1342231"/>
                  <a:pt x="1126087" y="1362075"/>
                </a:cubicBezTo>
                <a:cubicBezTo>
                  <a:pt x="1152281" y="1381919"/>
                  <a:pt x="1135612" y="1216819"/>
                  <a:pt x="1164187" y="1214438"/>
                </a:cubicBezTo>
                <a:cubicBezTo>
                  <a:pt x="1192762" y="1212057"/>
                  <a:pt x="1246737" y="1314451"/>
                  <a:pt x="1297537" y="1347788"/>
                </a:cubicBezTo>
                <a:cubicBezTo>
                  <a:pt x="1348337" y="1381125"/>
                  <a:pt x="1407075" y="1405732"/>
                  <a:pt x="1468987" y="1414463"/>
                </a:cubicBezTo>
                <a:cubicBezTo>
                  <a:pt x="1530899" y="1423194"/>
                  <a:pt x="1593606" y="1388269"/>
                  <a:pt x="1669012" y="1400175"/>
                </a:cubicBezTo>
                <a:cubicBezTo>
                  <a:pt x="1744418" y="1412081"/>
                  <a:pt x="1861100" y="1471613"/>
                  <a:pt x="1921425" y="1485900"/>
                </a:cubicBezTo>
                <a:cubicBezTo>
                  <a:pt x="1981750" y="1500187"/>
                  <a:pt x="1969049" y="1447800"/>
                  <a:pt x="2030962" y="1485900"/>
                </a:cubicBezTo>
                <a:cubicBezTo>
                  <a:pt x="2092875" y="1524000"/>
                  <a:pt x="2235750" y="1673225"/>
                  <a:pt x="2292900" y="1714500"/>
                </a:cubicBezTo>
                <a:cubicBezTo>
                  <a:pt x="2350050" y="1755775"/>
                  <a:pt x="2348462" y="1731169"/>
                  <a:pt x="2373862" y="1733550"/>
                </a:cubicBezTo>
                <a:cubicBezTo>
                  <a:pt x="2399262" y="1735931"/>
                  <a:pt x="2390531" y="1705769"/>
                  <a:pt x="2445300" y="1728788"/>
                </a:cubicBezTo>
                <a:cubicBezTo>
                  <a:pt x="2500069" y="1751807"/>
                  <a:pt x="2638975" y="1839119"/>
                  <a:pt x="2702475" y="1871663"/>
                </a:cubicBezTo>
                <a:cubicBezTo>
                  <a:pt x="2765975" y="1904207"/>
                  <a:pt x="2796137" y="1914128"/>
                  <a:pt x="2826300" y="1924050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0" name="Forme libre : forme 19">
            <a:extLst>
              <a:ext uri="{FF2B5EF4-FFF2-40B4-BE49-F238E27FC236}">
                <a16:creationId xmlns:a16="http://schemas.microsoft.com/office/drawing/2014/main" id="{9C419867-01DA-4A07-90F3-8C56C004BAEE}"/>
              </a:ext>
            </a:extLst>
          </p:cNvPr>
          <p:cNvSpPr/>
          <p:nvPr/>
        </p:nvSpPr>
        <p:spPr>
          <a:xfrm>
            <a:off x="4797425" y="3530600"/>
            <a:ext cx="158750" cy="104775"/>
          </a:xfrm>
          <a:custGeom>
            <a:avLst/>
            <a:gdLst>
              <a:gd name="connsiteX0" fmla="*/ 158750 w 158750"/>
              <a:gd name="connsiteY0" fmla="*/ 0 h 104775"/>
              <a:gd name="connsiteX1" fmla="*/ 60325 w 158750"/>
              <a:gd name="connsiteY1" fmla="*/ 34925 h 104775"/>
              <a:gd name="connsiteX2" fmla="*/ 0 w 158750"/>
              <a:gd name="connsiteY2" fmla="*/ 104775 h 104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8750" h="104775">
                <a:moveTo>
                  <a:pt x="158750" y="0"/>
                </a:moveTo>
                <a:cubicBezTo>
                  <a:pt x="122766" y="8731"/>
                  <a:pt x="86783" y="17462"/>
                  <a:pt x="60325" y="34925"/>
                </a:cubicBezTo>
                <a:cubicBezTo>
                  <a:pt x="33867" y="52388"/>
                  <a:pt x="16933" y="78581"/>
                  <a:pt x="0" y="104775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" name="Forme libre : forme 1">
            <a:extLst>
              <a:ext uri="{FF2B5EF4-FFF2-40B4-BE49-F238E27FC236}">
                <a16:creationId xmlns:a16="http://schemas.microsoft.com/office/drawing/2014/main" id="{B7DAACF1-E6F7-44BB-AB7F-4826964ED36A}"/>
              </a:ext>
            </a:extLst>
          </p:cNvPr>
          <p:cNvSpPr/>
          <p:nvPr/>
        </p:nvSpPr>
        <p:spPr>
          <a:xfrm>
            <a:off x="3064213" y="311284"/>
            <a:ext cx="2412461" cy="6293797"/>
          </a:xfrm>
          <a:custGeom>
            <a:avLst/>
            <a:gdLst>
              <a:gd name="connsiteX0" fmla="*/ 0 w 2558374"/>
              <a:gd name="connsiteY0" fmla="*/ 0 h 6799634"/>
              <a:gd name="connsiteX1" fmla="*/ 369651 w 2558374"/>
              <a:gd name="connsiteY1" fmla="*/ 817123 h 6799634"/>
              <a:gd name="connsiteX2" fmla="*/ 573931 w 2558374"/>
              <a:gd name="connsiteY2" fmla="*/ 1225685 h 6799634"/>
              <a:gd name="connsiteX3" fmla="*/ 700391 w 2558374"/>
              <a:gd name="connsiteY3" fmla="*/ 1702340 h 6799634"/>
              <a:gd name="connsiteX4" fmla="*/ 1060314 w 2558374"/>
              <a:gd name="connsiteY4" fmla="*/ 2013625 h 6799634"/>
              <a:gd name="connsiteX5" fmla="*/ 1605063 w 2558374"/>
              <a:gd name="connsiteY5" fmla="*/ 2986391 h 6799634"/>
              <a:gd name="connsiteX6" fmla="*/ 1760706 w 2558374"/>
              <a:gd name="connsiteY6" fmla="*/ 3550595 h 6799634"/>
              <a:gd name="connsiteX7" fmla="*/ 1857983 w 2558374"/>
              <a:gd name="connsiteY7" fmla="*/ 4036978 h 6799634"/>
              <a:gd name="connsiteX8" fmla="*/ 1770434 w 2558374"/>
              <a:gd name="connsiteY8" fmla="*/ 4435812 h 6799634"/>
              <a:gd name="connsiteX9" fmla="*/ 1809344 w 2558374"/>
              <a:gd name="connsiteY9" fmla="*/ 4669276 h 6799634"/>
              <a:gd name="connsiteX10" fmla="*/ 2091446 w 2558374"/>
              <a:gd name="connsiteY10" fmla="*/ 5175115 h 6799634"/>
              <a:gd name="connsiteX11" fmla="*/ 2286000 w 2558374"/>
              <a:gd name="connsiteY11" fmla="*/ 5515583 h 6799634"/>
              <a:gd name="connsiteX12" fmla="*/ 2305455 w 2558374"/>
              <a:gd name="connsiteY12" fmla="*/ 5914417 h 6799634"/>
              <a:gd name="connsiteX13" fmla="*/ 2441642 w 2558374"/>
              <a:gd name="connsiteY13" fmla="*/ 6147880 h 6799634"/>
              <a:gd name="connsiteX14" fmla="*/ 2538919 w 2558374"/>
              <a:gd name="connsiteY14" fmla="*/ 6556442 h 6799634"/>
              <a:gd name="connsiteX15" fmla="*/ 2558374 w 2558374"/>
              <a:gd name="connsiteY15" fmla="*/ 6799634 h 6799634"/>
              <a:gd name="connsiteX0" fmla="*/ 0 w 2558374"/>
              <a:gd name="connsiteY0" fmla="*/ 0 h 6799634"/>
              <a:gd name="connsiteX1" fmla="*/ 369651 w 2558374"/>
              <a:gd name="connsiteY1" fmla="*/ 817123 h 6799634"/>
              <a:gd name="connsiteX2" fmla="*/ 573931 w 2558374"/>
              <a:gd name="connsiteY2" fmla="*/ 1225685 h 6799634"/>
              <a:gd name="connsiteX3" fmla="*/ 700391 w 2558374"/>
              <a:gd name="connsiteY3" fmla="*/ 1702340 h 6799634"/>
              <a:gd name="connsiteX4" fmla="*/ 1060314 w 2558374"/>
              <a:gd name="connsiteY4" fmla="*/ 2013625 h 6799634"/>
              <a:gd name="connsiteX5" fmla="*/ 1322961 w 2558374"/>
              <a:gd name="connsiteY5" fmla="*/ 2509736 h 6799634"/>
              <a:gd name="connsiteX6" fmla="*/ 1605063 w 2558374"/>
              <a:gd name="connsiteY6" fmla="*/ 2986391 h 6799634"/>
              <a:gd name="connsiteX7" fmla="*/ 1760706 w 2558374"/>
              <a:gd name="connsiteY7" fmla="*/ 3550595 h 6799634"/>
              <a:gd name="connsiteX8" fmla="*/ 1857983 w 2558374"/>
              <a:gd name="connsiteY8" fmla="*/ 4036978 h 6799634"/>
              <a:gd name="connsiteX9" fmla="*/ 1770434 w 2558374"/>
              <a:gd name="connsiteY9" fmla="*/ 4435812 h 6799634"/>
              <a:gd name="connsiteX10" fmla="*/ 1809344 w 2558374"/>
              <a:gd name="connsiteY10" fmla="*/ 4669276 h 6799634"/>
              <a:gd name="connsiteX11" fmla="*/ 2091446 w 2558374"/>
              <a:gd name="connsiteY11" fmla="*/ 5175115 h 6799634"/>
              <a:gd name="connsiteX12" fmla="*/ 2286000 w 2558374"/>
              <a:gd name="connsiteY12" fmla="*/ 5515583 h 6799634"/>
              <a:gd name="connsiteX13" fmla="*/ 2305455 w 2558374"/>
              <a:gd name="connsiteY13" fmla="*/ 5914417 h 6799634"/>
              <a:gd name="connsiteX14" fmla="*/ 2441642 w 2558374"/>
              <a:gd name="connsiteY14" fmla="*/ 6147880 h 6799634"/>
              <a:gd name="connsiteX15" fmla="*/ 2538919 w 2558374"/>
              <a:gd name="connsiteY15" fmla="*/ 6556442 h 6799634"/>
              <a:gd name="connsiteX16" fmla="*/ 2558374 w 2558374"/>
              <a:gd name="connsiteY16" fmla="*/ 6799634 h 6799634"/>
              <a:gd name="connsiteX0" fmla="*/ 0 w 2422187"/>
              <a:gd name="connsiteY0" fmla="*/ 0 h 6527260"/>
              <a:gd name="connsiteX1" fmla="*/ 233464 w 2422187"/>
              <a:gd name="connsiteY1" fmla="*/ 544749 h 6527260"/>
              <a:gd name="connsiteX2" fmla="*/ 437744 w 2422187"/>
              <a:gd name="connsiteY2" fmla="*/ 953311 h 6527260"/>
              <a:gd name="connsiteX3" fmla="*/ 564204 w 2422187"/>
              <a:gd name="connsiteY3" fmla="*/ 1429966 h 6527260"/>
              <a:gd name="connsiteX4" fmla="*/ 924127 w 2422187"/>
              <a:gd name="connsiteY4" fmla="*/ 1741251 h 6527260"/>
              <a:gd name="connsiteX5" fmla="*/ 1186774 w 2422187"/>
              <a:gd name="connsiteY5" fmla="*/ 2237362 h 6527260"/>
              <a:gd name="connsiteX6" fmla="*/ 1468876 w 2422187"/>
              <a:gd name="connsiteY6" fmla="*/ 2714017 h 6527260"/>
              <a:gd name="connsiteX7" fmla="*/ 1624519 w 2422187"/>
              <a:gd name="connsiteY7" fmla="*/ 3278221 h 6527260"/>
              <a:gd name="connsiteX8" fmla="*/ 1721796 w 2422187"/>
              <a:gd name="connsiteY8" fmla="*/ 3764604 h 6527260"/>
              <a:gd name="connsiteX9" fmla="*/ 1634247 w 2422187"/>
              <a:gd name="connsiteY9" fmla="*/ 4163438 h 6527260"/>
              <a:gd name="connsiteX10" fmla="*/ 1673157 w 2422187"/>
              <a:gd name="connsiteY10" fmla="*/ 4396902 h 6527260"/>
              <a:gd name="connsiteX11" fmla="*/ 1955259 w 2422187"/>
              <a:gd name="connsiteY11" fmla="*/ 4902741 h 6527260"/>
              <a:gd name="connsiteX12" fmla="*/ 2149813 w 2422187"/>
              <a:gd name="connsiteY12" fmla="*/ 5243209 h 6527260"/>
              <a:gd name="connsiteX13" fmla="*/ 2169268 w 2422187"/>
              <a:gd name="connsiteY13" fmla="*/ 5642043 h 6527260"/>
              <a:gd name="connsiteX14" fmla="*/ 2305455 w 2422187"/>
              <a:gd name="connsiteY14" fmla="*/ 5875506 h 6527260"/>
              <a:gd name="connsiteX15" fmla="*/ 2402732 w 2422187"/>
              <a:gd name="connsiteY15" fmla="*/ 6284068 h 6527260"/>
              <a:gd name="connsiteX16" fmla="*/ 2422187 w 2422187"/>
              <a:gd name="connsiteY16" fmla="*/ 6527260 h 6527260"/>
              <a:gd name="connsiteX0" fmla="*/ 0 w 2414891"/>
              <a:gd name="connsiteY0" fmla="*/ 0 h 6320435"/>
              <a:gd name="connsiteX1" fmla="*/ 233464 w 2414891"/>
              <a:gd name="connsiteY1" fmla="*/ 544749 h 6320435"/>
              <a:gd name="connsiteX2" fmla="*/ 437744 w 2414891"/>
              <a:gd name="connsiteY2" fmla="*/ 953311 h 6320435"/>
              <a:gd name="connsiteX3" fmla="*/ 564204 w 2414891"/>
              <a:gd name="connsiteY3" fmla="*/ 1429966 h 6320435"/>
              <a:gd name="connsiteX4" fmla="*/ 924127 w 2414891"/>
              <a:gd name="connsiteY4" fmla="*/ 1741251 h 6320435"/>
              <a:gd name="connsiteX5" fmla="*/ 1186774 w 2414891"/>
              <a:gd name="connsiteY5" fmla="*/ 2237362 h 6320435"/>
              <a:gd name="connsiteX6" fmla="*/ 1468876 w 2414891"/>
              <a:gd name="connsiteY6" fmla="*/ 2714017 h 6320435"/>
              <a:gd name="connsiteX7" fmla="*/ 1624519 w 2414891"/>
              <a:gd name="connsiteY7" fmla="*/ 3278221 h 6320435"/>
              <a:gd name="connsiteX8" fmla="*/ 1721796 w 2414891"/>
              <a:gd name="connsiteY8" fmla="*/ 3764604 h 6320435"/>
              <a:gd name="connsiteX9" fmla="*/ 1634247 w 2414891"/>
              <a:gd name="connsiteY9" fmla="*/ 4163438 h 6320435"/>
              <a:gd name="connsiteX10" fmla="*/ 1673157 w 2414891"/>
              <a:gd name="connsiteY10" fmla="*/ 4396902 h 6320435"/>
              <a:gd name="connsiteX11" fmla="*/ 1955259 w 2414891"/>
              <a:gd name="connsiteY11" fmla="*/ 4902741 h 6320435"/>
              <a:gd name="connsiteX12" fmla="*/ 2149813 w 2414891"/>
              <a:gd name="connsiteY12" fmla="*/ 5243209 h 6320435"/>
              <a:gd name="connsiteX13" fmla="*/ 2169268 w 2414891"/>
              <a:gd name="connsiteY13" fmla="*/ 5642043 h 6320435"/>
              <a:gd name="connsiteX14" fmla="*/ 2305455 w 2414891"/>
              <a:gd name="connsiteY14" fmla="*/ 5875506 h 6320435"/>
              <a:gd name="connsiteX15" fmla="*/ 2402732 w 2414891"/>
              <a:gd name="connsiteY15" fmla="*/ 6284068 h 6320435"/>
              <a:gd name="connsiteX16" fmla="*/ 2412460 w 2414891"/>
              <a:gd name="connsiteY16" fmla="*/ 6284069 h 6320435"/>
              <a:gd name="connsiteX0" fmla="*/ 0 w 2408179"/>
              <a:gd name="connsiteY0" fmla="*/ 0 h 6304157"/>
              <a:gd name="connsiteX1" fmla="*/ 233464 w 2408179"/>
              <a:gd name="connsiteY1" fmla="*/ 544749 h 6304157"/>
              <a:gd name="connsiteX2" fmla="*/ 437744 w 2408179"/>
              <a:gd name="connsiteY2" fmla="*/ 953311 h 6304157"/>
              <a:gd name="connsiteX3" fmla="*/ 564204 w 2408179"/>
              <a:gd name="connsiteY3" fmla="*/ 1429966 h 6304157"/>
              <a:gd name="connsiteX4" fmla="*/ 924127 w 2408179"/>
              <a:gd name="connsiteY4" fmla="*/ 1741251 h 6304157"/>
              <a:gd name="connsiteX5" fmla="*/ 1186774 w 2408179"/>
              <a:gd name="connsiteY5" fmla="*/ 2237362 h 6304157"/>
              <a:gd name="connsiteX6" fmla="*/ 1468876 w 2408179"/>
              <a:gd name="connsiteY6" fmla="*/ 2714017 h 6304157"/>
              <a:gd name="connsiteX7" fmla="*/ 1624519 w 2408179"/>
              <a:gd name="connsiteY7" fmla="*/ 3278221 h 6304157"/>
              <a:gd name="connsiteX8" fmla="*/ 1721796 w 2408179"/>
              <a:gd name="connsiteY8" fmla="*/ 3764604 h 6304157"/>
              <a:gd name="connsiteX9" fmla="*/ 1634247 w 2408179"/>
              <a:gd name="connsiteY9" fmla="*/ 4163438 h 6304157"/>
              <a:gd name="connsiteX10" fmla="*/ 1673157 w 2408179"/>
              <a:gd name="connsiteY10" fmla="*/ 4396902 h 6304157"/>
              <a:gd name="connsiteX11" fmla="*/ 1955259 w 2408179"/>
              <a:gd name="connsiteY11" fmla="*/ 4902741 h 6304157"/>
              <a:gd name="connsiteX12" fmla="*/ 2149813 w 2408179"/>
              <a:gd name="connsiteY12" fmla="*/ 5243209 h 6304157"/>
              <a:gd name="connsiteX13" fmla="*/ 2169268 w 2408179"/>
              <a:gd name="connsiteY13" fmla="*/ 5642043 h 6304157"/>
              <a:gd name="connsiteX14" fmla="*/ 2305455 w 2408179"/>
              <a:gd name="connsiteY14" fmla="*/ 5875506 h 6304157"/>
              <a:gd name="connsiteX15" fmla="*/ 2402732 w 2408179"/>
              <a:gd name="connsiteY15" fmla="*/ 6284068 h 6304157"/>
              <a:gd name="connsiteX16" fmla="*/ 2383277 w 2408179"/>
              <a:gd name="connsiteY16" fmla="*/ 6089516 h 6304157"/>
              <a:gd name="connsiteX0" fmla="*/ 0 w 2490282"/>
              <a:gd name="connsiteY0" fmla="*/ 0 h 6439712"/>
              <a:gd name="connsiteX1" fmla="*/ 233464 w 2490282"/>
              <a:gd name="connsiteY1" fmla="*/ 544749 h 6439712"/>
              <a:gd name="connsiteX2" fmla="*/ 437744 w 2490282"/>
              <a:gd name="connsiteY2" fmla="*/ 953311 h 6439712"/>
              <a:gd name="connsiteX3" fmla="*/ 564204 w 2490282"/>
              <a:gd name="connsiteY3" fmla="*/ 1429966 h 6439712"/>
              <a:gd name="connsiteX4" fmla="*/ 924127 w 2490282"/>
              <a:gd name="connsiteY4" fmla="*/ 1741251 h 6439712"/>
              <a:gd name="connsiteX5" fmla="*/ 1186774 w 2490282"/>
              <a:gd name="connsiteY5" fmla="*/ 2237362 h 6439712"/>
              <a:gd name="connsiteX6" fmla="*/ 1468876 w 2490282"/>
              <a:gd name="connsiteY6" fmla="*/ 2714017 h 6439712"/>
              <a:gd name="connsiteX7" fmla="*/ 1624519 w 2490282"/>
              <a:gd name="connsiteY7" fmla="*/ 3278221 h 6439712"/>
              <a:gd name="connsiteX8" fmla="*/ 1721796 w 2490282"/>
              <a:gd name="connsiteY8" fmla="*/ 3764604 h 6439712"/>
              <a:gd name="connsiteX9" fmla="*/ 1634247 w 2490282"/>
              <a:gd name="connsiteY9" fmla="*/ 4163438 h 6439712"/>
              <a:gd name="connsiteX10" fmla="*/ 1673157 w 2490282"/>
              <a:gd name="connsiteY10" fmla="*/ 4396902 h 6439712"/>
              <a:gd name="connsiteX11" fmla="*/ 1955259 w 2490282"/>
              <a:gd name="connsiteY11" fmla="*/ 4902741 h 6439712"/>
              <a:gd name="connsiteX12" fmla="*/ 2149813 w 2490282"/>
              <a:gd name="connsiteY12" fmla="*/ 5243209 h 6439712"/>
              <a:gd name="connsiteX13" fmla="*/ 2169268 w 2490282"/>
              <a:gd name="connsiteY13" fmla="*/ 5642043 h 6439712"/>
              <a:gd name="connsiteX14" fmla="*/ 2305455 w 2490282"/>
              <a:gd name="connsiteY14" fmla="*/ 5875506 h 6439712"/>
              <a:gd name="connsiteX15" fmla="*/ 2402732 w 2490282"/>
              <a:gd name="connsiteY15" fmla="*/ 6284068 h 6439712"/>
              <a:gd name="connsiteX16" fmla="*/ 2490282 w 2490282"/>
              <a:gd name="connsiteY16" fmla="*/ 6439712 h 6439712"/>
              <a:gd name="connsiteX0" fmla="*/ 0 w 2490282"/>
              <a:gd name="connsiteY0" fmla="*/ 0 h 6439712"/>
              <a:gd name="connsiteX1" fmla="*/ 233464 w 2490282"/>
              <a:gd name="connsiteY1" fmla="*/ 544749 h 6439712"/>
              <a:gd name="connsiteX2" fmla="*/ 437744 w 2490282"/>
              <a:gd name="connsiteY2" fmla="*/ 953311 h 6439712"/>
              <a:gd name="connsiteX3" fmla="*/ 564204 w 2490282"/>
              <a:gd name="connsiteY3" fmla="*/ 1429966 h 6439712"/>
              <a:gd name="connsiteX4" fmla="*/ 924127 w 2490282"/>
              <a:gd name="connsiteY4" fmla="*/ 1741251 h 6439712"/>
              <a:gd name="connsiteX5" fmla="*/ 1186774 w 2490282"/>
              <a:gd name="connsiteY5" fmla="*/ 2237362 h 6439712"/>
              <a:gd name="connsiteX6" fmla="*/ 1468876 w 2490282"/>
              <a:gd name="connsiteY6" fmla="*/ 2714017 h 6439712"/>
              <a:gd name="connsiteX7" fmla="*/ 1624519 w 2490282"/>
              <a:gd name="connsiteY7" fmla="*/ 3278221 h 6439712"/>
              <a:gd name="connsiteX8" fmla="*/ 1721796 w 2490282"/>
              <a:gd name="connsiteY8" fmla="*/ 3764604 h 6439712"/>
              <a:gd name="connsiteX9" fmla="*/ 1634247 w 2490282"/>
              <a:gd name="connsiteY9" fmla="*/ 4163438 h 6439712"/>
              <a:gd name="connsiteX10" fmla="*/ 1673157 w 2490282"/>
              <a:gd name="connsiteY10" fmla="*/ 4396902 h 6439712"/>
              <a:gd name="connsiteX11" fmla="*/ 1955259 w 2490282"/>
              <a:gd name="connsiteY11" fmla="*/ 4902741 h 6439712"/>
              <a:gd name="connsiteX12" fmla="*/ 2149813 w 2490282"/>
              <a:gd name="connsiteY12" fmla="*/ 5243209 h 6439712"/>
              <a:gd name="connsiteX13" fmla="*/ 2169268 w 2490282"/>
              <a:gd name="connsiteY13" fmla="*/ 5642043 h 6439712"/>
              <a:gd name="connsiteX14" fmla="*/ 2305455 w 2490282"/>
              <a:gd name="connsiteY14" fmla="*/ 5875506 h 6439712"/>
              <a:gd name="connsiteX15" fmla="*/ 2383276 w 2490282"/>
              <a:gd name="connsiteY15" fmla="*/ 6089514 h 6439712"/>
              <a:gd name="connsiteX16" fmla="*/ 2490282 w 2490282"/>
              <a:gd name="connsiteY16" fmla="*/ 6439712 h 6439712"/>
              <a:gd name="connsiteX0" fmla="*/ 0 w 2412461"/>
              <a:gd name="connsiteY0" fmla="*/ 0 h 6293797"/>
              <a:gd name="connsiteX1" fmla="*/ 233464 w 2412461"/>
              <a:gd name="connsiteY1" fmla="*/ 544749 h 6293797"/>
              <a:gd name="connsiteX2" fmla="*/ 437744 w 2412461"/>
              <a:gd name="connsiteY2" fmla="*/ 953311 h 6293797"/>
              <a:gd name="connsiteX3" fmla="*/ 564204 w 2412461"/>
              <a:gd name="connsiteY3" fmla="*/ 1429966 h 6293797"/>
              <a:gd name="connsiteX4" fmla="*/ 924127 w 2412461"/>
              <a:gd name="connsiteY4" fmla="*/ 1741251 h 6293797"/>
              <a:gd name="connsiteX5" fmla="*/ 1186774 w 2412461"/>
              <a:gd name="connsiteY5" fmla="*/ 2237362 h 6293797"/>
              <a:gd name="connsiteX6" fmla="*/ 1468876 w 2412461"/>
              <a:gd name="connsiteY6" fmla="*/ 2714017 h 6293797"/>
              <a:gd name="connsiteX7" fmla="*/ 1624519 w 2412461"/>
              <a:gd name="connsiteY7" fmla="*/ 3278221 h 6293797"/>
              <a:gd name="connsiteX8" fmla="*/ 1721796 w 2412461"/>
              <a:gd name="connsiteY8" fmla="*/ 3764604 h 6293797"/>
              <a:gd name="connsiteX9" fmla="*/ 1634247 w 2412461"/>
              <a:gd name="connsiteY9" fmla="*/ 4163438 h 6293797"/>
              <a:gd name="connsiteX10" fmla="*/ 1673157 w 2412461"/>
              <a:gd name="connsiteY10" fmla="*/ 4396902 h 6293797"/>
              <a:gd name="connsiteX11" fmla="*/ 1955259 w 2412461"/>
              <a:gd name="connsiteY11" fmla="*/ 4902741 h 6293797"/>
              <a:gd name="connsiteX12" fmla="*/ 2149813 w 2412461"/>
              <a:gd name="connsiteY12" fmla="*/ 5243209 h 6293797"/>
              <a:gd name="connsiteX13" fmla="*/ 2169268 w 2412461"/>
              <a:gd name="connsiteY13" fmla="*/ 5642043 h 6293797"/>
              <a:gd name="connsiteX14" fmla="*/ 2305455 w 2412461"/>
              <a:gd name="connsiteY14" fmla="*/ 5875506 h 6293797"/>
              <a:gd name="connsiteX15" fmla="*/ 2383276 w 2412461"/>
              <a:gd name="connsiteY15" fmla="*/ 6089514 h 6293797"/>
              <a:gd name="connsiteX16" fmla="*/ 2412461 w 2412461"/>
              <a:gd name="connsiteY16" fmla="*/ 6293797 h 62937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2412461" h="6293797">
                <a:moveTo>
                  <a:pt x="0" y="0"/>
                </a:moveTo>
                <a:cubicBezTo>
                  <a:pt x="136998" y="306421"/>
                  <a:pt x="160507" y="385864"/>
                  <a:pt x="233464" y="544749"/>
                </a:cubicBezTo>
                <a:cubicBezTo>
                  <a:pt x="306421" y="703634"/>
                  <a:pt x="382621" y="805775"/>
                  <a:pt x="437744" y="953311"/>
                </a:cubicBezTo>
                <a:cubicBezTo>
                  <a:pt x="492867" y="1100847"/>
                  <a:pt x="483140" y="1298643"/>
                  <a:pt x="564204" y="1429966"/>
                </a:cubicBezTo>
                <a:cubicBezTo>
                  <a:pt x="645268" y="1561289"/>
                  <a:pt x="820365" y="1606685"/>
                  <a:pt x="924127" y="1741251"/>
                </a:cubicBezTo>
                <a:cubicBezTo>
                  <a:pt x="1027889" y="1875817"/>
                  <a:pt x="1095983" y="2075234"/>
                  <a:pt x="1186774" y="2237362"/>
                </a:cubicBezTo>
                <a:cubicBezTo>
                  <a:pt x="1277566" y="2399490"/>
                  <a:pt x="1395919" y="2540541"/>
                  <a:pt x="1468876" y="2714017"/>
                </a:cubicBezTo>
                <a:cubicBezTo>
                  <a:pt x="1541833" y="2887493"/>
                  <a:pt x="1582366" y="3103123"/>
                  <a:pt x="1624519" y="3278221"/>
                </a:cubicBezTo>
                <a:cubicBezTo>
                  <a:pt x="1666672" y="3453319"/>
                  <a:pt x="1720175" y="3617068"/>
                  <a:pt x="1721796" y="3764604"/>
                </a:cubicBezTo>
                <a:cubicBezTo>
                  <a:pt x="1723417" y="3912140"/>
                  <a:pt x="1642353" y="4058055"/>
                  <a:pt x="1634247" y="4163438"/>
                </a:cubicBezTo>
                <a:cubicBezTo>
                  <a:pt x="1626141" y="4268821"/>
                  <a:pt x="1619655" y="4273685"/>
                  <a:pt x="1673157" y="4396902"/>
                </a:cubicBezTo>
                <a:cubicBezTo>
                  <a:pt x="1726659" y="4520119"/>
                  <a:pt x="1875816" y="4761690"/>
                  <a:pt x="1955259" y="4902741"/>
                </a:cubicBezTo>
                <a:cubicBezTo>
                  <a:pt x="2034702" y="5043792"/>
                  <a:pt x="2114145" y="5119992"/>
                  <a:pt x="2149813" y="5243209"/>
                </a:cubicBezTo>
                <a:cubicBezTo>
                  <a:pt x="2185481" y="5366426"/>
                  <a:pt x="2143328" y="5536660"/>
                  <a:pt x="2169268" y="5642043"/>
                </a:cubicBezTo>
                <a:cubicBezTo>
                  <a:pt x="2195208" y="5747426"/>
                  <a:pt x="2269787" y="5800927"/>
                  <a:pt x="2305455" y="5875506"/>
                </a:cubicBezTo>
                <a:cubicBezTo>
                  <a:pt x="2341123" y="5950085"/>
                  <a:pt x="2363821" y="5980888"/>
                  <a:pt x="2383276" y="6089514"/>
                </a:cubicBezTo>
                <a:cubicBezTo>
                  <a:pt x="2402731" y="6198140"/>
                  <a:pt x="2412461" y="6226514"/>
                  <a:pt x="2412461" y="6293797"/>
                </a:cubicBezTo>
              </a:path>
            </a:pathLst>
          </a:custGeom>
          <a:noFill/>
          <a:ln w="25400" cmpd="dbl">
            <a:solidFill>
              <a:srgbClr val="7030A0"/>
            </a:solidFill>
            <a:headEnd type="arrow"/>
            <a:tailEnd type="arrow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46" name="ZoneTexte 45">
            <a:extLst>
              <a:ext uri="{FF2B5EF4-FFF2-40B4-BE49-F238E27FC236}">
                <a16:creationId xmlns:a16="http://schemas.microsoft.com/office/drawing/2014/main" id="{DCB83926-2AD6-43F0-BE05-EF3CA8D891A0}"/>
              </a:ext>
            </a:extLst>
          </p:cNvPr>
          <p:cNvSpPr txBox="1"/>
          <p:nvPr/>
        </p:nvSpPr>
        <p:spPr>
          <a:xfrm rot="3535042">
            <a:off x="2954457" y="832204"/>
            <a:ext cx="1096433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400" b="1" dirty="0">
                <a:solidFill>
                  <a:srgbClr val="7030A0"/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E411</a:t>
            </a:r>
            <a:endParaRPr lang="fr-BE" sz="1400" b="1" dirty="0">
              <a:solidFill>
                <a:srgbClr val="7030A0"/>
              </a:solidFill>
              <a:latin typeface="Aharoni" panose="02010803020104030203" pitchFamily="2" charset="-79"/>
              <a:cs typeface="Aharoni" panose="02010803020104030203" pitchFamily="2" charset="-79"/>
            </a:endParaRPr>
          </a:p>
        </p:txBody>
      </p:sp>
      <p:sp>
        <p:nvSpPr>
          <p:cNvPr id="61" name="Ellipse 60">
            <a:extLst>
              <a:ext uri="{FF2B5EF4-FFF2-40B4-BE49-F238E27FC236}">
                <a16:creationId xmlns:a16="http://schemas.microsoft.com/office/drawing/2014/main" id="{3E54D4FE-B1A3-406A-A4AE-21554E83A278}"/>
              </a:ext>
            </a:extLst>
          </p:cNvPr>
          <p:cNvSpPr/>
          <p:nvPr/>
        </p:nvSpPr>
        <p:spPr>
          <a:xfrm rot="16200000">
            <a:off x="1843102" y="-932431"/>
            <a:ext cx="1628297" cy="1778390"/>
          </a:xfrm>
          <a:prstGeom prst="ellipse">
            <a:avLst/>
          </a:prstGeom>
          <a:solidFill>
            <a:schemeClr val="accent2"/>
          </a:solidFill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63" name="Ellipse 62">
            <a:extLst>
              <a:ext uri="{FF2B5EF4-FFF2-40B4-BE49-F238E27FC236}">
                <a16:creationId xmlns:a16="http://schemas.microsoft.com/office/drawing/2014/main" id="{BA172A28-9FBE-4E6C-9531-55773D21B403}"/>
              </a:ext>
            </a:extLst>
          </p:cNvPr>
          <p:cNvSpPr/>
          <p:nvPr/>
        </p:nvSpPr>
        <p:spPr>
          <a:xfrm>
            <a:off x="7034255" y="-490138"/>
            <a:ext cx="742267" cy="695325"/>
          </a:xfrm>
          <a:prstGeom prst="ellipse">
            <a:avLst/>
          </a:prstGeom>
          <a:solidFill>
            <a:schemeClr val="accent2"/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 dirty="0"/>
          </a:p>
        </p:txBody>
      </p:sp>
      <p:sp>
        <p:nvSpPr>
          <p:cNvPr id="64" name="ZoneTexte 63">
            <a:extLst>
              <a:ext uri="{FF2B5EF4-FFF2-40B4-BE49-F238E27FC236}">
                <a16:creationId xmlns:a16="http://schemas.microsoft.com/office/drawing/2014/main" id="{5678D1FB-BAB8-4A85-83E4-3FD9B0D4E52D}"/>
              </a:ext>
            </a:extLst>
          </p:cNvPr>
          <p:cNvSpPr txBox="1"/>
          <p:nvPr/>
        </p:nvSpPr>
        <p:spPr>
          <a:xfrm>
            <a:off x="6857173" y="-54739"/>
            <a:ext cx="1096433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000" b="1" dirty="0">
                <a:solidFill>
                  <a:schemeClr val="bg1"/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Huy</a:t>
            </a:r>
            <a:endParaRPr lang="fr-BE" sz="1000" b="1" dirty="0">
              <a:solidFill>
                <a:schemeClr val="bg1"/>
              </a:solidFill>
              <a:latin typeface="Aharoni" panose="02010803020104030203" pitchFamily="2" charset="-79"/>
              <a:cs typeface="Aharoni" panose="02010803020104030203" pitchFamily="2" charset="-79"/>
            </a:endParaRPr>
          </a:p>
        </p:txBody>
      </p:sp>
      <p:sp>
        <p:nvSpPr>
          <p:cNvPr id="8" name="Forme libre : forme 7">
            <a:extLst>
              <a:ext uri="{FF2B5EF4-FFF2-40B4-BE49-F238E27FC236}">
                <a16:creationId xmlns:a16="http://schemas.microsoft.com/office/drawing/2014/main" id="{21EBB0C5-4721-412A-A397-E2B3972DE91F}"/>
              </a:ext>
            </a:extLst>
          </p:cNvPr>
          <p:cNvSpPr/>
          <p:nvPr/>
        </p:nvSpPr>
        <p:spPr>
          <a:xfrm>
            <a:off x="6287298" y="205740"/>
            <a:ext cx="3245322" cy="2948940"/>
          </a:xfrm>
          <a:custGeom>
            <a:avLst/>
            <a:gdLst>
              <a:gd name="connsiteX0" fmla="*/ 989802 w 3245322"/>
              <a:gd name="connsiteY0" fmla="*/ 0 h 2948940"/>
              <a:gd name="connsiteX1" fmla="*/ 921222 w 3245322"/>
              <a:gd name="connsiteY1" fmla="*/ 220980 h 2948940"/>
              <a:gd name="connsiteX2" fmla="*/ 768822 w 3245322"/>
              <a:gd name="connsiteY2" fmla="*/ 388620 h 2948940"/>
              <a:gd name="connsiteX3" fmla="*/ 715482 w 3245322"/>
              <a:gd name="connsiteY3" fmla="*/ 601980 h 2948940"/>
              <a:gd name="connsiteX4" fmla="*/ 608802 w 3245322"/>
              <a:gd name="connsiteY4" fmla="*/ 853440 h 2948940"/>
              <a:gd name="connsiteX5" fmla="*/ 425922 w 3245322"/>
              <a:gd name="connsiteY5" fmla="*/ 1043940 h 2948940"/>
              <a:gd name="connsiteX6" fmla="*/ 90642 w 3245322"/>
              <a:gd name="connsiteY6" fmla="*/ 1181100 h 2948940"/>
              <a:gd name="connsiteX7" fmla="*/ 22062 w 3245322"/>
              <a:gd name="connsiteY7" fmla="*/ 1295400 h 2948940"/>
              <a:gd name="connsiteX8" fmla="*/ 418302 w 3245322"/>
              <a:gd name="connsiteY8" fmla="*/ 1516380 h 2948940"/>
              <a:gd name="connsiteX9" fmla="*/ 616422 w 3245322"/>
              <a:gd name="connsiteY9" fmla="*/ 1584960 h 2948940"/>
              <a:gd name="connsiteX10" fmla="*/ 700242 w 3245322"/>
              <a:gd name="connsiteY10" fmla="*/ 1737360 h 2948940"/>
              <a:gd name="connsiteX11" fmla="*/ 791682 w 3245322"/>
              <a:gd name="connsiteY11" fmla="*/ 1729740 h 2948940"/>
              <a:gd name="connsiteX12" fmla="*/ 852642 w 3245322"/>
              <a:gd name="connsiteY12" fmla="*/ 1920240 h 2948940"/>
              <a:gd name="connsiteX13" fmla="*/ 1172682 w 3245322"/>
              <a:gd name="connsiteY13" fmla="*/ 2034540 h 2948940"/>
              <a:gd name="connsiteX14" fmla="*/ 1271742 w 3245322"/>
              <a:gd name="connsiteY14" fmla="*/ 2011680 h 2948940"/>
              <a:gd name="connsiteX15" fmla="*/ 1523202 w 3245322"/>
              <a:gd name="connsiteY15" fmla="*/ 2164080 h 2948940"/>
              <a:gd name="connsiteX16" fmla="*/ 1637502 w 3245322"/>
              <a:gd name="connsiteY16" fmla="*/ 2125980 h 2948940"/>
              <a:gd name="connsiteX17" fmla="*/ 1805142 w 3245322"/>
              <a:gd name="connsiteY17" fmla="*/ 2209800 h 2948940"/>
              <a:gd name="connsiteX18" fmla="*/ 2109942 w 3245322"/>
              <a:gd name="connsiteY18" fmla="*/ 2491740 h 2948940"/>
              <a:gd name="connsiteX19" fmla="*/ 2765262 w 3245322"/>
              <a:gd name="connsiteY19" fmla="*/ 2895600 h 2948940"/>
              <a:gd name="connsiteX20" fmla="*/ 3054822 w 3245322"/>
              <a:gd name="connsiteY20" fmla="*/ 2933700 h 2948940"/>
              <a:gd name="connsiteX21" fmla="*/ 3245322 w 3245322"/>
              <a:gd name="connsiteY21" fmla="*/ 2948940 h 29489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3245322" h="2948940">
                <a:moveTo>
                  <a:pt x="989802" y="0"/>
                </a:moveTo>
                <a:cubicBezTo>
                  <a:pt x="973927" y="78105"/>
                  <a:pt x="958052" y="156210"/>
                  <a:pt x="921222" y="220980"/>
                </a:cubicBezTo>
                <a:cubicBezTo>
                  <a:pt x="884392" y="285750"/>
                  <a:pt x="803112" y="325120"/>
                  <a:pt x="768822" y="388620"/>
                </a:cubicBezTo>
                <a:cubicBezTo>
                  <a:pt x="734532" y="452120"/>
                  <a:pt x="742152" y="524510"/>
                  <a:pt x="715482" y="601980"/>
                </a:cubicBezTo>
                <a:cubicBezTo>
                  <a:pt x="688812" y="679450"/>
                  <a:pt x="657062" y="779780"/>
                  <a:pt x="608802" y="853440"/>
                </a:cubicBezTo>
                <a:cubicBezTo>
                  <a:pt x="560542" y="927100"/>
                  <a:pt x="512282" y="989330"/>
                  <a:pt x="425922" y="1043940"/>
                </a:cubicBezTo>
                <a:cubicBezTo>
                  <a:pt x="339562" y="1098550"/>
                  <a:pt x="157952" y="1139190"/>
                  <a:pt x="90642" y="1181100"/>
                </a:cubicBezTo>
                <a:cubicBezTo>
                  <a:pt x="23332" y="1223010"/>
                  <a:pt x="-32548" y="1239520"/>
                  <a:pt x="22062" y="1295400"/>
                </a:cubicBezTo>
                <a:cubicBezTo>
                  <a:pt x="76672" y="1351280"/>
                  <a:pt x="319242" y="1468120"/>
                  <a:pt x="418302" y="1516380"/>
                </a:cubicBezTo>
                <a:cubicBezTo>
                  <a:pt x="517362" y="1564640"/>
                  <a:pt x="569432" y="1548130"/>
                  <a:pt x="616422" y="1584960"/>
                </a:cubicBezTo>
                <a:cubicBezTo>
                  <a:pt x="663412" y="1621790"/>
                  <a:pt x="671032" y="1713230"/>
                  <a:pt x="700242" y="1737360"/>
                </a:cubicBezTo>
                <a:cubicBezTo>
                  <a:pt x="729452" y="1761490"/>
                  <a:pt x="766282" y="1699260"/>
                  <a:pt x="791682" y="1729740"/>
                </a:cubicBezTo>
                <a:cubicBezTo>
                  <a:pt x="817082" y="1760220"/>
                  <a:pt x="789142" y="1869440"/>
                  <a:pt x="852642" y="1920240"/>
                </a:cubicBezTo>
                <a:cubicBezTo>
                  <a:pt x="916142" y="1971040"/>
                  <a:pt x="1102832" y="2019300"/>
                  <a:pt x="1172682" y="2034540"/>
                </a:cubicBezTo>
                <a:cubicBezTo>
                  <a:pt x="1242532" y="2049780"/>
                  <a:pt x="1213322" y="1990090"/>
                  <a:pt x="1271742" y="2011680"/>
                </a:cubicBezTo>
                <a:cubicBezTo>
                  <a:pt x="1330162" y="2033270"/>
                  <a:pt x="1462242" y="2145030"/>
                  <a:pt x="1523202" y="2164080"/>
                </a:cubicBezTo>
                <a:cubicBezTo>
                  <a:pt x="1584162" y="2183130"/>
                  <a:pt x="1590512" y="2118360"/>
                  <a:pt x="1637502" y="2125980"/>
                </a:cubicBezTo>
                <a:cubicBezTo>
                  <a:pt x="1684492" y="2133600"/>
                  <a:pt x="1726402" y="2148840"/>
                  <a:pt x="1805142" y="2209800"/>
                </a:cubicBezTo>
                <a:cubicBezTo>
                  <a:pt x="1883882" y="2270760"/>
                  <a:pt x="1949922" y="2377440"/>
                  <a:pt x="2109942" y="2491740"/>
                </a:cubicBezTo>
                <a:cubicBezTo>
                  <a:pt x="2269962" y="2606040"/>
                  <a:pt x="2607782" y="2821940"/>
                  <a:pt x="2765262" y="2895600"/>
                </a:cubicBezTo>
                <a:cubicBezTo>
                  <a:pt x="2922742" y="2969260"/>
                  <a:pt x="2974812" y="2924810"/>
                  <a:pt x="3054822" y="2933700"/>
                </a:cubicBezTo>
                <a:cubicBezTo>
                  <a:pt x="3134832" y="2942590"/>
                  <a:pt x="3190077" y="2945765"/>
                  <a:pt x="3245322" y="294894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 dirty="0"/>
          </a:p>
        </p:txBody>
      </p:sp>
      <p:sp>
        <p:nvSpPr>
          <p:cNvPr id="21" name="Forme libre : forme 20">
            <a:extLst>
              <a:ext uri="{FF2B5EF4-FFF2-40B4-BE49-F238E27FC236}">
                <a16:creationId xmlns:a16="http://schemas.microsoft.com/office/drawing/2014/main" id="{83EA6DCE-DBED-4720-9531-7F2E8C0892A3}"/>
              </a:ext>
            </a:extLst>
          </p:cNvPr>
          <p:cNvSpPr/>
          <p:nvPr/>
        </p:nvSpPr>
        <p:spPr>
          <a:xfrm>
            <a:off x="8618220" y="5486400"/>
            <a:ext cx="731520" cy="525780"/>
          </a:xfrm>
          <a:custGeom>
            <a:avLst/>
            <a:gdLst>
              <a:gd name="connsiteX0" fmla="*/ 0 w 731520"/>
              <a:gd name="connsiteY0" fmla="*/ 0 h 525780"/>
              <a:gd name="connsiteX1" fmla="*/ 228600 w 731520"/>
              <a:gd name="connsiteY1" fmla="*/ 289560 h 525780"/>
              <a:gd name="connsiteX2" fmla="*/ 731520 w 731520"/>
              <a:gd name="connsiteY2" fmla="*/ 525780 h 5257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31520" h="525780">
                <a:moveTo>
                  <a:pt x="0" y="0"/>
                </a:moveTo>
                <a:cubicBezTo>
                  <a:pt x="53340" y="100965"/>
                  <a:pt x="106680" y="201930"/>
                  <a:pt x="228600" y="289560"/>
                </a:cubicBezTo>
                <a:cubicBezTo>
                  <a:pt x="350520" y="377190"/>
                  <a:pt x="541020" y="451485"/>
                  <a:pt x="731520" y="52578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2" name="Forme libre : forme 21">
            <a:extLst>
              <a:ext uri="{FF2B5EF4-FFF2-40B4-BE49-F238E27FC236}">
                <a16:creationId xmlns:a16="http://schemas.microsoft.com/office/drawing/2014/main" id="{9820F068-4E1E-4285-8A17-2897DEE7F837}"/>
              </a:ext>
            </a:extLst>
          </p:cNvPr>
          <p:cNvSpPr/>
          <p:nvPr/>
        </p:nvSpPr>
        <p:spPr>
          <a:xfrm>
            <a:off x="9548813" y="3146818"/>
            <a:ext cx="661987" cy="257902"/>
          </a:xfrm>
          <a:custGeom>
            <a:avLst/>
            <a:gdLst>
              <a:gd name="connsiteX0" fmla="*/ 0 w 661987"/>
              <a:gd name="connsiteY0" fmla="*/ 5957 h 257902"/>
              <a:gd name="connsiteX1" fmla="*/ 95250 w 661987"/>
              <a:gd name="connsiteY1" fmla="*/ 5957 h 257902"/>
              <a:gd name="connsiteX2" fmla="*/ 171450 w 661987"/>
              <a:gd name="connsiteY2" fmla="*/ 67870 h 257902"/>
              <a:gd name="connsiteX3" fmla="*/ 381000 w 661987"/>
              <a:gd name="connsiteY3" fmla="*/ 105970 h 257902"/>
              <a:gd name="connsiteX4" fmla="*/ 581025 w 661987"/>
              <a:gd name="connsiteY4" fmla="*/ 239320 h 257902"/>
              <a:gd name="connsiteX5" fmla="*/ 661987 w 661987"/>
              <a:gd name="connsiteY5" fmla="*/ 253607 h 2579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61987" h="257902">
                <a:moveTo>
                  <a:pt x="0" y="5957"/>
                </a:moveTo>
                <a:cubicBezTo>
                  <a:pt x="33337" y="797"/>
                  <a:pt x="66675" y="-4362"/>
                  <a:pt x="95250" y="5957"/>
                </a:cubicBezTo>
                <a:cubicBezTo>
                  <a:pt x="123825" y="16276"/>
                  <a:pt x="123825" y="51201"/>
                  <a:pt x="171450" y="67870"/>
                </a:cubicBezTo>
                <a:cubicBezTo>
                  <a:pt x="219075" y="84539"/>
                  <a:pt x="312738" y="77395"/>
                  <a:pt x="381000" y="105970"/>
                </a:cubicBezTo>
                <a:cubicBezTo>
                  <a:pt x="449262" y="134545"/>
                  <a:pt x="534194" y="214714"/>
                  <a:pt x="581025" y="239320"/>
                </a:cubicBezTo>
                <a:cubicBezTo>
                  <a:pt x="627856" y="263926"/>
                  <a:pt x="644921" y="258766"/>
                  <a:pt x="661987" y="253607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5" name="Forme libre : forme 24">
            <a:extLst>
              <a:ext uri="{FF2B5EF4-FFF2-40B4-BE49-F238E27FC236}">
                <a16:creationId xmlns:a16="http://schemas.microsoft.com/office/drawing/2014/main" id="{AD2E428A-8335-4384-A1B1-58C29B4ACBC7}"/>
              </a:ext>
            </a:extLst>
          </p:cNvPr>
          <p:cNvSpPr/>
          <p:nvPr/>
        </p:nvSpPr>
        <p:spPr>
          <a:xfrm>
            <a:off x="6197600" y="4984750"/>
            <a:ext cx="1778000" cy="942569"/>
          </a:xfrm>
          <a:custGeom>
            <a:avLst/>
            <a:gdLst>
              <a:gd name="connsiteX0" fmla="*/ 0 w 1778000"/>
              <a:gd name="connsiteY0" fmla="*/ 273050 h 942569"/>
              <a:gd name="connsiteX1" fmla="*/ 209550 w 1778000"/>
              <a:gd name="connsiteY1" fmla="*/ 374650 h 942569"/>
              <a:gd name="connsiteX2" fmla="*/ 311150 w 1778000"/>
              <a:gd name="connsiteY2" fmla="*/ 425450 h 942569"/>
              <a:gd name="connsiteX3" fmla="*/ 361950 w 1778000"/>
              <a:gd name="connsiteY3" fmla="*/ 482600 h 942569"/>
              <a:gd name="connsiteX4" fmla="*/ 850900 w 1778000"/>
              <a:gd name="connsiteY4" fmla="*/ 533400 h 942569"/>
              <a:gd name="connsiteX5" fmla="*/ 914400 w 1778000"/>
              <a:gd name="connsiteY5" fmla="*/ 825500 h 942569"/>
              <a:gd name="connsiteX6" fmla="*/ 1041400 w 1778000"/>
              <a:gd name="connsiteY6" fmla="*/ 939800 h 942569"/>
              <a:gd name="connsiteX7" fmla="*/ 1143000 w 1778000"/>
              <a:gd name="connsiteY7" fmla="*/ 723900 h 942569"/>
              <a:gd name="connsiteX8" fmla="*/ 1193800 w 1778000"/>
              <a:gd name="connsiteY8" fmla="*/ 609600 h 942569"/>
              <a:gd name="connsiteX9" fmla="*/ 1365250 w 1778000"/>
              <a:gd name="connsiteY9" fmla="*/ 552450 h 942569"/>
              <a:gd name="connsiteX10" fmla="*/ 1504950 w 1778000"/>
              <a:gd name="connsiteY10" fmla="*/ 406400 h 942569"/>
              <a:gd name="connsiteX11" fmla="*/ 1562100 w 1778000"/>
              <a:gd name="connsiteY11" fmla="*/ 304800 h 942569"/>
              <a:gd name="connsiteX12" fmla="*/ 1727200 w 1778000"/>
              <a:gd name="connsiteY12" fmla="*/ 50800 h 942569"/>
              <a:gd name="connsiteX13" fmla="*/ 1778000 w 1778000"/>
              <a:gd name="connsiteY13" fmla="*/ 0 h 9425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778000" h="942569">
                <a:moveTo>
                  <a:pt x="0" y="273050"/>
                </a:moveTo>
                <a:lnTo>
                  <a:pt x="209550" y="374650"/>
                </a:lnTo>
                <a:cubicBezTo>
                  <a:pt x="261408" y="400050"/>
                  <a:pt x="285750" y="407458"/>
                  <a:pt x="311150" y="425450"/>
                </a:cubicBezTo>
                <a:cubicBezTo>
                  <a:pt x="336550" y="443442"/>
                  <a:pt x="271992" y="464608"/>
                  <a:pt x="361950" y="482600"/>
                </a:cubicBezTo>
                <a:cubicBezTo>
                  <a:pt x="451908" y="500592"/>
                  <a:pt x="758825" y="476250"/>
                  <a:pt x="850900" y="533400"/>
                </a:cubicBezTo>
                <a:cubicBezTo>
                  <a:pt x="942975" y="590550"/>
                  <a:pt x="882650" y="757767"/>
                  <a:pt x="914400" y="825500"/>
                </a:cubicBezTo>
                <a:cubicBezTo>
                  <a:pt x="946150" y="893233"/>
                  <a:pt x="1003300" y="956733"/>
                  <a:pt x="1041400" y="939800"/>
                </a:cubicBezTo>
                <a:cubicBezTo>
                  <a:pt x="1079500" y="922867"/>
                  <a:pt x="1117600" y="778933"/>
                  <a:pt x="1143000" y="723900"/>
                </a:cubicBezTo>
                <a:cubicBezTo>
                  <a:pt x="1168400" y="668867"/>
                  <a:pt x="1156758" y="638175"/>
                  <a:pt x="1193800" y="609600"/>
                </a:cubicBezTo>
                <a:cubicBezTo>
                  <a:pt x="1230842" y="581025"/>
                  <a:pt x="1313392" y="586317"/>
                  <a:pt x="1365250" y="552450"/>
                </a:cubicBezTo>
                <a:cubicBezTo>
                  <a:pt x="1417108" y="518583"/>
                  <a:pt x="1472142" y="447675"/>
                  <a:pt x="1504950" y="406400"/>
                </a:cubicBezTo>
                <a:cubicBezTo>
                  <a:pt x="1537758" y="365125"/>
                  <a:pt x="1525058" y="364067"/>
                  <a:pt x="1562100" y="304800"/>
                </a:cubicBezTo>
                <a:cubicBezTo>
                  <a:pt x="1599142" y="245533"/>
                  <a:pt x="1691217" y="101600"/>
                  <a:pt x="1727200" y="50800"/>
                </a:cubicBezTo>
                <a:cubicBezTo>
                  <a:pt x="1763183" y="0"/>
                  <a:pt x="1770591" y="0"/>
                  <a:pt x="1778000" y="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6" name="Forme libre : forme 25">
            <a:extLst>
              <a:ext uri="{FF2B5EF4-FFF2-40B4-BE49-F238E27FC236}">
                <a16:creationId xmlns:a16="http://schemas.microsoft.com/office/drawing/2014/main" id="{7A9A74E1-9B0A-4C34-997F-C5190D90E1F4}"/>
              </a:ext>
            </a:extLst>
          </p:cNvPr>
          <p:cNvSpPr/>
          <p:nvPr/>
        </p:nvSpPr>
        <p:spPr>
          <a:xfrm>
            <a:off x="5359400" y="1949450"/>
            <a:ext cx="901700" cy="1136650"/>
          </a:xfrm>
          <a:custGeom>
            <a:avLst/>
            <a:gdLst>
              <a:gd name="connsiteX0" fmla="*/ 901700 w 901700"/>
              <a:gd name="connsiteY0" fmla="*/ 0 h 1136650"/>
              <a:gd name="connsiteX1" fmla="*/ 781050 w 901700"/>
              <a:gd name="connsiteY1" fmla="*/ 146050 h 1136650"/>
              <a:gd name="connsiteX2" fmla="*/ 469900 w 901700"/>
              <a:gd name="connsiteY2" fmla="*/ 355600 h 1136650"/>
              <a:gd name="connsiteX3" fmla="*/ 203200 w 901700"/>
              <a:gd name="connsiteY3" fmla="*/ 514350 h 1136650"/>
              <a:gd name="connsiteX4" fmla="*/ 139700 w 901700"/>
              <a:gd name="connsiteY4" fmla="*/ 685800 h 1136650"/>
              <a:gd name="connsiteX5" fmla="*/ 88900 w 901700"/>
              <a:gd name="connsiteY5" fmla="*/ 869950 h 1136650"/>
              <a:gd name="connsiteX6" fmla="*/ 0 w 901700"/>
              <a:gd name="connsiteY6" fmla="*/ 1136650 h 1136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01700" h="1136650">
                <a:moveTo>
                  <a:pt x="901700" y="0"/>
                </a:moveTo>
                <a:cubicBezTo>
                  <a:pt x="877358" y="43391"/>
                  <a:pt x="853017" y="86783"/>
                  <a:pt x="781050" y="146050"/>
                </a:cubicBezTo>
                <a:cubicBezTo>
                  <a:pt x="709083" y="205317"/>
                  <a:pt x="469900" y="355600"/>
                  <a:pt x="469900" y="355600"/>
                </a:cubicBezTo>
                <a:cubicBezTo>
                  <a:pt x="373592" y="416983"/>
                  <a:pt x="258233" y="459317"/>
                  <a:pt x="203200" y="514350"/>
                </a:cubicBezTo>
                <a:cubicBezTo>
                  <a:pt x="148167" y="569383"/>
                  <a:pt x="158750" y="626533"/>
                  <a:pt x="139700" y="685800"/>
                </a:cubicBezTo>
                <a:cubicBezTo>
                  <a:pt x="120650" y="745067"/>
                  <a:pt x="112183" y="794808"/>
                  <a:pt x="88900" y="869950"/>
                </a:cubicBezTo>
                <a:cubicBezTo>
                  <a:pt x="65617" y="945092"/>
                  <a:pt x="32808" y="1040871"/>
                  <a:pt x="0" y="113665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2" name="Forme libre : forme 31">
            <a:extLst>
              <a:ext uri="{FF2B5EF4-FFF2-40B4-BE49-F238E27FC236}">
                <a16:creationId xmlns:a16="http://schemas.microsoft.com/office/drawing/2014/main" id="{6ED083DC-0EC6-4148-8B33-6AEB634D54E8}"/>
              </a:ext>
            </a:extLst>
          </p:cNvPr>
          <p:cNvSpPr/>
          <p:nvPr/>
        </p:nvSpPr>
        <p:spPr>
          <a:xfrm>
            <a:off x="5286375" y="4826000"/>
            <a:ext cx="422275" cy="358775"/>
          </a:xfrm>
          <a:custGeom>
            <a:avLst/>
            <a:gdLst>
              <a:gd name="connsiteX0" fmla="*/ 0 w 422275"/>
              <a:gd name="connsiteY0" fmla="*/ 358775 h 358775"/>
              <a:gd name="connsiteX1" fmla="*/ 276225 w 422275"/>
              <a:gd name="connsiteY1" fmla="*/ 161925 h 358775"/>
              <a:gd name="connsiteX2" fmla="*/ 422275 w 422275"/>
              <a:gd name="connsiteY2" fmla="*/ 0 h 358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22275" h="358775">
                <a:moveTo>
                  <a:pt x="0" y="358775"/>
                </a:moveTo>
                <a:cubicBezTo>
                  <a:pt x="102923" y="290248"/>
                  <a:pt x="205846" y="221721"/>
                  <a:pt x="276225" y="161925"/>
                </a:cubicBezTo>
                <a:cubicBezTo>
                  <a:pt x="346604" y="102129"/>
                  <a:pt x="384439" y="51064"/>
                  <a:pt x="422275" y="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4" name="Forme libre : forme 33">
            <a:extLst>
              <a:ext uri="{FF2B5EF4-FFF2-40B4-BE49-F238E27FC236}">
                <a16:creationId xmlns:a16="http://schemas.microsoft.com/office/drawing/2014/main" id="{5762933B-4840-49D9-81F9-09DEB9F69A78}"/>
              </a:ext>
            </a:extLst>
          </p:cNvPr>
          <p:cNvSpPr/>
          <p:nvPr/>
        </p:nvSpPr>
        <p:spPr>
          <a:xfrm>
            <a:off x="5492750" y="5953125"/>
            <a:ext cx="12700" cy="257175"/>
          </a:xfrm>
          <a:custGeom>
            <a:avLst/>
            <a:gdLst>
              <a:gd name="connsiteX0" fmla="*/ 12700 w 12700"/>
              <a:gd name="connsiteY0" fmla="*/ 0 h 257175"/>
              <a:gd name="connsiteX1" fmla="*/ 0 w 12700"/>
              <a:gd name="connsiteY1" fmla="*/ 257175 h 257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2700" h="257175">
                <a:moveTo>
                  <a:pt x="12700" y="0"/>
                </a:moveTo>
                <a:lnTo>
                  <a:pt x="0" y="257175"/>
                </a:ln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5" name="Forme libre : forme 34">
            <a:extLst>
              <a:ext uri="{FF2B5EF4-FFF2-40B4-BE49-F238E27FC236}">
                <a16:creationId xmlns:a16="http://schemas.microsoft.com/office/drawing/2014/main" id="{043BC54E-1889-4104-91EC-461FB497001C}"/>
              </a:ext>
            </a:extLst>
          </p:cNvPr>
          <p:cNvSpPr/>
          <p:nvPr/>
        </p:nvSpPr>
        <p:spPr>
          <a:xfrm>
            <a:off x="5528250" y="5241926"/>
            <a:ext cx="183575" cy="330200"/>
          </a:xfrm>
          <a:custGeom>
            <a:avLst/>
            <a:gdLst>
              <a:gd name="connsiteX0" fmla="*/ 183575 w 183575"/>
              <a:gd name="connsiteY0" fmla="*/ 0 h 327025"/>
              <a:gd name="connsiteX1" fmla="*/ 34350 w 183575"/>
              <a:gd name="connsiteY1" fmla="*/ 234950 h 327025"/>
              <a:gd name="connsiteX2" fmla="*/ 5775 w 183575"/>
              <a:gd name="connsiteY2" fmla="*/ 298450 h 327025"/>
              <a:gd name="connsiteX3" fmla="*/ 120075 w 183575"/>
              <a:gd name="connsiteY3" fmla="*/ 327025 h 327025"/>
              <a:gd name="connsiteX0" fmla="*/ 183575 w 183575"/>
              <a:gd name="connsiteY0" fmla="*/ 0 h 330200"/>
              <a:gd name="connsiteX1" fmla="*/ 34350 w 183575"/>
              <a:gd name="connsiteY1" fmla="*/ 234950 h 330200"/>
              <a:gd name="connsiteX2" fmla="*/ 5775 w 183575"/>
              <a:gd name="connsiteY2" fmla="*/ 298450 h 330200"/>
              <a:gd name="connsiteX3" fmla="*/ 129600 w 183575"/>
              <a:gd name="connsiteY3" fmla="*/ 330200 h 330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3575" h="330200">
                <a:moveTo>
                  <a:pt x="183575" y="0"/>
                </a:moveTo>
                <a:cubicBezTo>
                  <a:pt x="123779" y="92604"/>
                  <a:pt x="63983" y="185208"/>
                  <a:pt x="34350" y="234950"/>
                </a:cubicBezTo>
                <a:cubicBezTo>
                  <a:pt x="4717" y="284692"/>
                  <a:pt x="-8513" y="283104"/>
                  <a:pt x="5775" y="298450"/>
                </a:cubicBezTo>
                <a:cubicBezTo>
                  <a:pt x="20062" y="313796"/>
                  <a:pt x="79593" y="323585"/>
                  <a:pt x="129600" y="33020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55" name="Ellipse 54">
            <a:extLst>
              <a:ext uri="{FF2B5EF4-FFF2-40B4-BE49-F238E27FC236}">
                <a16:creationId xmlns:a16="http://schemas.microsoft.com/office/drawing/2014/main" id="{0613EE4E-1534-4E8B-A8A4-AC877E6843D5}"/>
              </a:ext>
            </a:extLst>
          </p:cNvPr>
          <p:cNvSpPr/>
          <p:nvPr/>
        </p:nvSpPr>
        <p:spPr>
          <a:xfrm>
            <a:off x="9292852" y="5487143"/>
            <a:ext cx="742267" cy="695325"/>
          </a:xfrm>
          <a:prstGeom prst="ellipse">
            <a:avLst/>
          </a:prstGeom>
          <a:solidFill>
            <a:schemeClr val="accent2"/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 dirty="0"/>
          </a:p>
        </p:txBody>
      </p:sp>
      <p:sp>
        <p:nvSpPr>
          <p:cNvPr id="60" name="Ellipse 59">
            <a:extLst>
              <a:ext uri="{FF2B5EF4-FFF2-40B4-BE49-F238E27FC236}">
                <a16:creationId xmlns:a16="http://schemas.microsoft.com/office/drawing/2014/main" id="{BE6673E8-9187-4C3A-A9A1-79DE1E2BBD3C}"/>
              </a:ext>
            </a:extLst>
          </p:cNvPr>
          <p:cNvSpPr/>
          <p:nvPr/>
        </p:nvSpPr>
        <p:spPr>
          <a:xfrm>
            <a:off x="2701970" y="4522882"/>
            <a:ext cx="742267" cy="695325"/>
          </a:xfrm>
          <a:prstGeom prst="ellipse">
            <a:avLst/>
          </a:prstGeom>
          <a:solidFill>
            <a:schemeClr val="accent2"/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 dirty="0"/>
          </a:p>
        </p:txBody>
      </p:sp>
      <p:sp>
        <p:nvSpPr>
          <p:cNvPr id="346" name="ZoneTexte 345">
            <a:extLst>
              <a:ext uri="{FF2B5EF4-FFF2-40B4-BE49-F238E27FC236}">
                <a16:creationId xmlns:a16="http://schemas.microsoft.com/office/drawing/2014/main" id="{2961E3F6-EE32-4B73-94E3-FC0E75547547}"/>
              </a:ext>
            </a:extLst>
          </p:cNvPr>
          <p:cNvSpPr txBox="1"/>
          <p:nvPr/>
        </p:nvSpPr>
        <p:spPr>
          <a:xfrm>
            <a:off x="2535259" y="4763860"/>
            <a:ext cx="1096433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000" b="1" dirty="0">
                <a:solidFill>
                  <a:schemeClr val="bg1"/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Dinant</a:t>
            </a:r>
            <a:endParaRPr lang="fr-BE" sz="1000" b="1" dirty="0">
              <a:solidFill>
                <a:schemeClr val="bg1"/>
              </a:solidFill>
              <a:latin typeface="Aharoni" panose="02010803020104030203" pitchFamily="2" charset="-79"/>
              <a:cs typeface="Aharoni" panose="02010803020104030203" pitchFamily="2" charset="-79"/>
            </a:endParaRPr>
          </a:p>
        </p:txBody>
      </p:sp>
      <p:sp>
        <p:nvSpPr>
          <p:cNvPr id="66" name="Forme libre : forme 65">
            <a:extLst>
              <a:ext uri="{FF2B5EF4-FFF2-40B4-BE49-F238E27FC236}">
                <a16:creationId xmlns:a16="http://schemas.microsoft.com/office/drawing/2014/main" id="{D251F882-F729-4C48-A8B9-57607EFACB00}"/>
              </a:ext>
            </a:extLst>
          </p:cNvPr>
          <p:cNvSpPr/>
          <p:nvPr/>
        </p:nvSpPr>
        <p:spPr>
          <a:xfrm>
            <a:off x="4540250" y="762001"/>
            <a:ext cx="1460500" cy="380236"/>
          </a:xfrm>
          <a:custGeom>
            <a:avLst/>
            <a:gdLst>
              <a:gd name="connsiteX0" fmla="*/ 730250 w 730250"/>
              <a:gd name="connsiteY0" fmla="*/ 279400 h 374697"/>
              <a:gd name="connsiteX1" fmla="*/ 514350 w 730250"/>
              <a:gd name="connsiteY1" fmla="*/ 342900 h 374697"/>
              <a:gd name="connsiteX2" fmla="*/ 228600 w 730250"/>
              <a:gd name="connsiteY2" fmla="*/ 374650 h 374697"/>
              <a:gd name="connsiteX3" fmla="*/ 158750 w 730250"/>
              <a:gd name="connsiteY3" fmla="*/ 349250 h 374697"/>
              <a:gd name="connsiteX4" fmla="*/ 50800 w 730250"/>
              <a:gd name="connsiteY4" fmla="*/ 317500 h 374697"/>
              <a:gd name="connsiteX5" fmla="*/ 76200 w 730250"/>
              <a:gd name="connsiteY5" fmla="*/ 184150 h 374697"/>
              <a:gd name="connsiteX6" fmla="*/ 0 w 730250"/>
              <a:gd name="connsiteY6" fmla="*/ 0 h 374697"/>
              <a:gd name="connsiteX0" fmla="*/ 730250 w 730250"/>
              <a:gd name="connsiteY0" fmla="*/ 279400 h 374697"/>
              <a:gd name="connsiteX1" fmla="*/ 730250 w 730250"/>
              <a:gd name="connsiteY1" fmla="*/ 279400 h 374697"/>
              <a:gd name="connsiteX2" fmla="*/ 514350 w 730250"/>
              <a:gd name="connsiteY2" fmla="*/ 342900 h 374697"/>
              <a:gd name="connsiteX3" fmla="*/ 228600 w 730250"/>
              <a:gd name="connsiteY3" fmla="*/ 374650 h 374697"/>
              <a:gd name="connsiteX4" fmla="*/ 158750 w 730250"/>
              <a:gd name="connsiteY4" fmla="*/ 349250 h 374697"/>
              <a:gd name="connsiteX5" fmla="*/ 50800 w 730250"/>
              <a:gd name="connsiteY5" fmla="*/ 317500 h 374697"/>
              <a:gd name="connsiteX6" fmla="*/ 76200 w 730250"/>
              <a:gd name="connsiteY6" fmla="*/ 184150 h 374697"/>
              <a:gd name="connsiteX7" fmla="*/ 0 w 730250"/>
              <a:gd name="connsiteY7" fmla="*/ 0 h 374697"/>
              <a:gd name="connsiteX0" fmla="*/ 730250 w 1460500"/>
              <a:gd name="connsiteY0" fmla="*/ 279400 h 380236"/>
              <a:gd name="connsiteX1" fmla="*/ 1460500 w 1460500"/>
              <a:gd name="connsiteY1" fmla="*/ 25400 h 380236"/>
              <a:gd name="connsiteX2" fmla="*/ 514350 w 1460500"/>
              <a:gd name="connsiteY2" fmla="*/ 342900 h 380236"/>
              <a:gd name="connsiteX3" fmla="*/ 228600 w 1460500"/>
              <a:gd name="connsiteY3" fmla="*/ 374650 h 380236"/>
              <a:gd name="connsiteX4" fmla="*/ 158750 w 1460500"/>
              <a:gd name="connsiteY4" fmla="*/ 349250 h 380236"/>
              <a:gd name="connsiteX5" fmla="*/ 50800 w 1460500"/>
              <a:gd name="connsiteY5" fmla="*/ 317500 h 380236"/>
              <a:gd name="connsiteX6" fmla="*/ 76200 w 1460500"/>
              <a:gd name="connsiteY6" fmla="*/ 184150 h 380236"/>
              <a:gd name="connsiteX7" fmla="*/ 0 w 1460500"/>
              <a:gd name="connsiteY7" fmla="*/ 0 h 3802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460500" h="380236">
                <a:moveTo>
                  <a:pt x="730250" y="279400"/>
                </a:moveTo>
                <a:lnTo>
                  <a:pt x="1460500" y="25400"/>
                </a:lnTo>
                <a:cubicBezTo>
                  <a:pt x="1424517" y="35983"/>
                  <a:pt x="719667" y="284692"/>
                  <a:pt x="514350" y="342900"/>
                </a:cubicBezTo>
                <a:cubicBezTo>
                  <a:pt x="309033" y="401108"/>
                  <a:pt x="287867" y="373592"/>
                  <a:pt x="228600" y="374650"/>
                </a:cubicBezTo>
                <a:cubicBezTo>
                  <a:pt x="169333" y="375708"/>
                  <a:pt x="188383" y="358775"/>
                  <a:pt x="158750" y="349250"/>
                </a:cubicBezTo>
                <a:cubicBezTo>
                  <a:pt x="129117" y="339725"/>
                  <a:pt x="64558" y="345017"/>
                  <a:pt x="50800" y="317500"/>
                </a:cubicBezTo>
                <a:cubicBezTo>
                  <a:pt x="37042" y="289983"/>
                  <a:pt x="84667" y="237067"/>
                  <a:pt x="76200" y="184150"/>
                </a:cubicBezTo>
                <a:cubicBezTo>
                  <a:pt x="67733" y="131233"/>
                  <a:pt x="33866" y="65616"/>
                  <a:pt x="0" y="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67" name="ZoneTexte 66">
            <a:extLst>
              <a:ext uri="{FF2B5EF4-FFF2-40B4-BE49-F238E27FC236}">
                <a16:creationId xmlns:a16="http://schemas.microsoft.com/office/drawing/2014/main" id="{8A1B971F-B2F6-4AD4-A96C-3D6016D70747}"/>
              </a:ext>
            </a:extLst>
          </p:cNvPr>
          <p:cNvSpPr txBox="1"/>
          <p:nvPr/>
        </p:nvSpPr>
        <p:spPr>
          <a:xfrm>
            <a:off x="-257844" y="1069929"/>
            <a:ext cx="3030671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400" b="1" dirty="0"/>
              <a:t>Mobilité</a:t>
            </a:r>
            <a:endParaRPr lang="fr-BE" sz="1400" b="1" dirty="0"/>
          </a:p>
        </p:txBody>
      </p:sp>
      <p:sp>
        <p:nvSpPr>
          <p:cNvPr id="41" name="Forme libre : forme 40">
            <a:extLst>
              <a:ext uri="{FF2B5EF4-FFF2-40B4-BE49-F238E27FC236}">
                <a16:creationId xmlns:a16="http://schemas.microsoft.com/office/drawing/2014/main" id="{869BE5DE-E2FD-490C-9138-891D11BE441E}"/>
              </a:ext>
            </a:extLst>
          </p:cNvPr>
          <p:cNvSpPr/>
          <p:nvPr/>
        </p:nvSpPr>
        <p:spPr>
          <a:xfrm>
            <a:off x="2895600" y="1028700"/>
            <a:ext cx="714375" cy="695325"/>
          </a:xfrm>
          <a:custGeom>
            <a:avLst/>
            <a:gdLst>
              <a:gd name="connsiteX0" fmla="*/ 714375 w 714375"/>
              <a:gd name="connsiteY0" fmla="*/ 695325 h 695325"/>
              <a:gd name="connsiteX1" fmla="*/ 0 w 714375"/>
              <a:gd name="connsiteY1" fmla="*/ 0 h 695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714375" h="695325">
                <a:moveTo>
                  <a:pt x="714375" y="695325"/>
                </a:moveTo>
                <a:lnTo>
                  <a:pt x="0" y="0"/>
                </a:ln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42" name="Forme libre : forme 41">
            <a:extLst>
              <a:ext uri="{FF2B5EF4-FFF2-40B4-BE49-F238E27FC236}">
                <a16:creationId xmlns:a16="http://schemas.microsoft.com/office/drawing/2014/main" id="{039C70CD-26E0-40EA-9E87-DC74A2CAE1CD}"/>
              </a:ext>
            </a:extLst>
          </p:cNvPr>
          <p:cNvSpPr/>
          <p:nvPr/>
        </p:nvSpPr>
        <p:spPr>
          <a:xfrm>
            <a:off x="7981950" y="4393640"/>
            <a:ext cx="1685925" cy="578410"/>
          </a:xfrm>
          <a:custGeom>
            <a:avLst/>
            <a:gdLst>
              <a:gd name="connsiteX0" fmla="*/ 0 w 1685925"/>
              <a:gd name="connsiteY0" fmla="*/ 578410 h 578410"/>
              <a:gd name="connsiteX1" fmla="*/ 276225 w 1685925"/>
              <a:gd name="connsiteY1" fmla="*/ 378385 h 578410"/>
              <a:gd name="connsiteX2" fmla="*/ 1114425 w 1685925"/>
              <a:gd name="connsiteY2" fmla="*/ 6910 h 578410"/>
              <a:gd name="connsiteX3" fmla="*/ 1209675 w 1685925"/>
              <a:gd name="connsiteY3" fmla="*/ 140260 h 578410"/>
              <a:gd name="connsiteX4" fmla="*/ 1685925 w 1685925"/>
              <a:gd name="connsiteY4" fmla="*/ 187885 h 5784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85925" h="578410">
                <a:moveTo>
                  <a:pt x="0" y="578410"/>
                </a:moveTo>
                <a:cubicBezTo>
                  <a:pt x="45244" y="526022"/>
                  <a:pt x="90488" y="473635"/>
                  <a:pt x="276225" y="378385"/>
                </a:cubicBezTo>
                <a:cubicBezTo>
                  <a:pt x="461962" y="283135"/>
                  <a:pt x="958850" y="46597"/>
                  <a:pt x="1114425" y="6910"/>
                </a:cubicBezTo>
                <a:cubicBezTo>
                  <a:pt x="1270000" y="-32777"/>
                  <a:pt x="1114425" y="110097"/>
                  <a:pt x="1209675" y="140260"/>
                </a:cubicBezTo>
                <a:cubicBezTo>
                  <a:pt x="1304925" y="170423"/>
                  <a:pt x="1495425" y="179154"/>
                  <a:pt x="1685925" y="187885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39" name="ZoneTexte 138">
            <a:extLst>
              <a:ext uri="{FF2B5EF4-FFF2-40B4-BE49-F238E27FC236}">
                <a16:creationId xmlns:a16="http://schemas.microsoft.com/office/drawing/2014/main" id="{63EEDF57-8CBD-4464-B959-1D9C78FA2ED1}"/>
              </a:ext>
            </a:extLst>
          </p:cNvPr>
          <p:cNvSpPr txBox="1"/>
          <p:nvPr/>
        </p:nvSpPr>
        <p:spPr>
          <a:xfrm>
            <a:off x="529249" y="1353651"/>
            <a:ext cx="232031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Pôles scolaires et administratifs</a:t>
            </a:r>
            <a:endParaRPr lang="fr-BE" sz="1100" dirty="0"/>
          </a:p>
        </p:txBody>
      </p:sp>
      <p:sp>
        <p:nvSpPr>
          <p:cNvPr id="140" name="ZoneTexte 139">
            <a:extLst>
              <a:ext uri="{FF2B5EF4-FFF2-40B4-BE49-F238E27FC236}">
                <a16:creationId xmlns:a16="http://schemas.microsoft.com/office/drawing/2014/main" id="{B16FAE2D-F29F-416F-B8D5-A6496E7C9469}"/>
              </a:ext>
            </a:extLst>
          </p:cNvPr>
          <p:cNvSpPr txBox="1"/>
          <p:nvPr/>
        </p:nvSpPr>
        <p:spPr>
          <a:xfrm>
            <a:off x="538760" y="1771571"/>
            <a:ext cx="295374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Pôle d’achats (épisodiques ou occasionnels)</a:t>
            </a:r>
            <a:endParaRPr lang="fr-BE" sz="1100" dirty="0"/>
          </a:p>
        </p:txBody>
      </p:sp>
      <p:pic>
        <p:nvPicPr>
          <p:cNvPr id="141" name="Graphique 140" descr="Panier de course avec un remplissage uni">
            <a:extLst>
              <a:ext uri="{FF2B5EF4-FFF2-40B4-BE49-F238E27FC236}">
                <a16:creationId xmlns:a16="http://schemas.microsoft.com/office/drawing/2014/main" id="{321C8372-4F82-4911-B547-313EB4C9BE24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93080" y="1719263"/>
            <a:ext cx="341988" cy="341988"/>
          </a:xfrm>
          <a:prstGeom prst="rect">
            <a:avLst/>
          </a:prstGeom>
        </p:spPr>
      </p:pic>
      <p:grpSp>
        <p:nvGrpSpPr>
          <p:cNvPr id="142" name="Groupe 141">
            <a:extLst>
              <a:ext uri="{FF2B5EF4-FFF2-40B4-BE49-F238E27FC236}">
                <a16:creationId xmlns:a16="http://schemas.microsoft.com/office/drawing/2014/main" id="{48049B03-F156-407B-AD88-3EBBB5A478FB}"/>
              </a:ext>
            </a:extLst>
          </p:cNvPr>
          <p:cNvGrpSpPr/>
          <p:nvPr/>
        </p:nvGrpSpPr>
        <p:grpSpPr>
          <a:xfrm>
            <a:off x="33576" y="1323116"/>
            <a:ext cx="472847" cy="295831"/>
            <a:chOff x="33576" y="1323116"/>
            <a:chExt cx="472847" cy="295831"/>
          </a:xfrm>
        </p:grpSpPr>
        <p:pic>
          <p:nvPicPr>
            <p:cNvPr id="143" name="Graphique 142" descr="Toque d'étudiant avec un remplissage uni">
              <a:extLst>
                <a:ext uri="{FF2B5EF4-FFF2-40B4-BE49-F238E27FC236}">
                  <a16:creationId xmlns:a16="http://schemas.microsoft.com/office/drawing/2014/main" id="{CC56C6BB-B1B2-453E-A52E-BB4A36A48894}"/>
                </a:ext>
              </a:extLst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6"/>
                </a:ext>
              </a:extLst>
            </a:blip>
            <a:stretch>
              <a:fillRect/>
            </a:stretch>
          </p:blipFill>
          <p:spPr>
            <a:xfrm>
              <a:off x="48086" y="1325643"/>
              <a:ext cx="265792" cy="274727"/>
            </a:xfrm>
            <a:prstGeom prst="rect">
              <a:avLst/>
            </a:prstGeom>
          </p:spPr>
        </p:pic>
        <p:pic>
          <p:nvPicPr>
            <p:cNvPr id="144" name="Graphique 143" descr="Papier avec un remplissage uni">
              <a:extLst>
                <a:ext uri="{FF2B5EF4-FFF2-40B4-BE49-F238E27FC236}">
                  <a16:creationId xmlns:a16="http://schemas.microsoft.com/office/drawing/2014/main" id="{AA7DEB58-F169-413E-AEB1-E7AD6577CED2}"/>
                </a:ext>
              </a:extLst>
            </p:cNvPr>
            <p:cNvPicPr>
              <a:picLocks noChangeAspect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8"/>
                </a:ext>
              </a:extLst>
            </a:blip>
            <a:stretch>
              <a:fillRect/>
            </a:stretch>
          </p:blipFill>
          <p:spPr>
            <a:xfrm>
              <a:off x="307050" y="1377156"/>
              <a:ext cx="186023" cy="186023"/>
            </a:xfrm>
            <a:prstGeom prst="rect">
              <a:avLst/>
            </a:prstGeom>
          </p:spPr>
        </p:pic>
        <p:sp>
          <p:nvSpPr>
            <p:cNvPr id="145" name="Ellipse 144">
              <a:extLst>
                <a:ext uri="{FF2B5EF4-FFF2-40B4-BE49-F238E27FC236}">
                  <a16:creationId xmlns:a16="http://schemas.microsoft.com/office/drawing/2014/main" id="{937A9B41-7E76-4524-B023-2B015081E884}"/>
                </a:ext>
              </a:extLst>
            </p:cNvPr>
            <p:cNvSpPr/>
            <p:nvPr/>
          </p:nvSpPr>
          <p:spPr>
            <a:xfrm>
              <a:off x="33576" y="1323116"/>
              <a:ext cx="472847" cy="295831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</p:grpSp>
      <p:grpSp>
        <p:nvGrpSpPr>
          <p:cNvPr id="151" name="Groupe 150">
            <a:extLst>
              <a:ext uri="{FF2B5EF4-FFF2-40B4-BE49-F238E27FC236}">
                <a16:creationId xmlns:a16="http://schemas.microsoft.com/office/drawing/2014/main" id="{55FFDA94-DD32-4D7C-9795-5AEA74761DD1}"/>
              </a:ext>
            </a:extLst>
          </p:cNvPr>
          <p:cNvGrpSpPr/>
          <p:nvPr/>
        </p:nvGrpSpPr>
        <p:grpSpPr>
          <a:xfrm>
            <a:off x="5418842" y="203817"/>
            <a:ext cx="472847" cy="407115"/>
            <a:chOff x="33576" y="1323116"/>
            <a:chExt cx="472847" cy="295831"/>
          </a:xfrm>
        </p:grpSpPr>
        <p:pic>
          <p:nvPicPr>
            <p:cNvPr id="152" name="Graphique 151" descr="Toque d'étudiant avec un remplissage uni">
              <a:extLst>
                <a:ext uri="{FF2B5EF4-FFF2-40B4-BE49-F238E27FC236}">
                  <a16:creationId xmlns:a16="http://schemas.microsoft.com/office/drawing/2014/main" id="{60403F66-B1A9-4466-8C2F-26287A36C7F9}"/>
                </a:ext>
              </a:extLst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6"/>
                </a:ext>
              </a:extLst>
            </a:blip>
            <a:stretch>
              <a:fillRect/>
            </a:stretch>
          </p:blipFill>
          <p:spPr>
            <a:xfrm>
              <a:off x="48086" y="1325643"/>
              <a:ext cx="265792" cy="274727"/>
            </a:xfrm>
            <a:prstGeom prst="rect">
              <a:avLst/>
            </a:prstGeom>
          </p:spPr>
        </p:pic>
        <p:pic>
          <p:nvPicPr>
            <p:cNvPr id="153" name="Graphique 152" descr="Papier avec un remplissage uni">
              <a:extLst>
                <a:ext uri="{FF2B5EF4-FFF2-40B4-BE49-F238E27FC236}">
                  <a16:creationId xmlns:a16="http://schemas.microsoft.com/office/drawing/2014/main" id="{D8585418-277C-4353-98B5-923A1940FBC6}"/>
                </a:ext>
              </a:extLst>
            </p:cNvPr>
            <p:cNvPicPr>
              <a:picLocks noChangeAspect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8"/>
                </a:ext>
              </a:extLst>
            </a:blip>
            <a:stretch>
              <a:fillRect/>
            </a:stretch>
          </p:blipFill>
          <p:spPr>
            <a:xfrm>
              <a:off x="307050" y="1377156"/>
              <a:ext cx="186023" cy="186023"/>
            </a:xfrm>
            <a:prstGeom prst="rect">
              <a:avLst/>
            </a:prstGeom>
          </p:spPr>
        </p:pic>
        <p:sp>
          <p:nvSpPr>
            <p:cNvPr id="154" name="Ellipse 153">
              <a:extLst>
                <a:ext uri="{FF2B5EF4-FFF2-40B4-BE49-F238E27FC236}">
                  <a16:creationId xmlns:a16="http://schemas.microsoft.com/office/drawing/2014/main" id="{85ED2D7E-AE06-43E9-A0CB-1E6671842509}"/>
                </a:ext>
              </a:extLst>
            </p:cNvPr>
            <p:cNvSpPr/>
            <p:nvPr/>
          </p:nvSpPr>
          <p:spPr>
            <a:xfrm>
              <a:off x="33576" y="1323116"/>
              <a:ext cx="472847" cy="295831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</p:grpSp>
      <p:pic>
        <p:nvPicPr>
          <p:cNvPr id="155" name="Graphique 154" descr="Panier de course avec un remplissage uni">
            <a:extLst>
              <a:ext uri="{FF2B5EF4-FFF2-40B4-BE49-F238E27FC236}">
                <a16:creationId xmlns:a16="http://schemas.microsoft.com/office/drawing/2014/main" id="{0D163F53-15C5-4DF1-81E0-711BF971E717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9492991" y="5466911"/>
            <a:ext cx="341988" cy="341988"/>
          </a:xfrm>
          <a:prstGeom prst="rect">
            <a:avLst/>
          </a:prstGeom>
        </p:spPr>
      </p:pic>
      <p:grpSp>
        <p:nvGrpSpPr>
          <p:cNvPr id="156" name="Groupe 155">
            <a:extLst>
              <a:ext uri="{FF2B5EF4-FFF2-40B4-BE49-F238E27FC236}">
                <a16:creationId xmlns:a16="http://schemas.microsoft.com/office/drawing/2014/main" id="{BB854F12-7D59-4159-8320-8CD79F004AF4}"/>
              </a:ext>
            </a:extLst>
          </p:cNvPr>
          <p:cNvGrpSpPr/>
          <p:nvPr/>
        </p:nvGrpSpPr>
        <p:grpSpPr>
          <a:xfrm>
            <a:off x="5673492" y="4319662"/>
            <a:ext cx="544145" cy="547540"/>
            <a:chOff x="10612522" y="1392632"/>
            <a:chExt cx="408072" cy="394029"/>
          </a:xfrm>
        </p:grpSpPr>
        <p:pic>
          <p:nvPicPr>
            <p:cNvPr id="157" name="Graphique 156" descr="Toque d'étudiant avec un remplissage uni">
              <a:extLst>
                <a:ext uri="{FF2B5EF4-FFF2-40B4-BE49-F238E27FC236}">
                  <a16:creationId xmlns:a16="http://schemas.microsoft.com/office/drawing/2014/main" id="{8289158E-8389-4AF8-B2B4-F0EEF03427D4}"/>
                </a:ext>
              </a:extLst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6"/>
                </a:ext>
              </a:extLst>
            </a:blip>
            <a:stretch>
              <a:fillRect/>
            </a:stretch>
          </p:blipFill>
          <p:spPr>
            <a:xfrm>
              <a:off x="10673521" y="1392632"/>
              <a:ext cx="180771" cy="258279"/>
            </a:xfrm>
            <a:prstGeom prst="rect">
              <a:avLst/>
            </a:prstGeom>
          </p:spPr>
        </p:pic>
        <p:pic>
          <p:nvPicPr>
            <p:cNvPr id="158" name="Graphique 157" descr="Papier avec un remplissage uni">
              <a:extLst>
                <a:ext uri="{FF2B5EF4-FFF2-40B4-BE49-F238E27FC236}">
                  <a16:creationId xmlns:a16="http://schemas.microsoft.com/office/drawing/2014/main" id="{AF6EC324-DAE7-4E64-BDED-3C227B19D9CC}"/>
                </a:ext>
              </a:extLst>
            </p:cNvPr>
            <p:cNvPicPr>
              <a:picLocks noChangeAspect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8"/>
                </a:ext>
              </a:extLst>
            </a:blip>
            <a:stretch>
              <a:fillRect/>
            </a:stretch>
          </p:blipFill>
          <p:spPr>
            <a:xfrm>
              <a:off x="10849648" y="1441061"/>
              <a:ext cx="126518" cy="174886"/>
            </a:xfrm>
            <a:prstGeom prst="rect">
              <a:avLst/>
            </a:prstGeom>
          </p:spPr>
        </p:pic>
        <p:sp>
          <p:nvSpPr>
            <p:cNvPr id="159" name="Ellipse 158">
              <a:extLst>
                <a:ext uri="{FF2B5EF4-FFF2-40B4-BE49-F238E27FC236}">
                  <a16:creationId xmlns:a16="http://schemas.microsoft.com/office/drawing/2014/main" id="{9581321A-EF50-41BE-9A06-06AA46343E8A}"/>
                </a:ext>
              </a:extLst>
            </p:cNvPr>
            <p:cNvSpPr/>
            <p:nvPr/>
          </p:nvSpPr>
          <p:spPr>
            <a:xfrm>
              <a:off x="10612522" y="1414822"/>
              <a:ext cx="408072" cy="371096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  <p:pic>
          <p:nvPicPr>
            <p:cNvPr id="160" name="Graphique 159" descr="Panier de course avec un remplissage uni">
              <a:extLst>
                <a:ext uri="{FF2B5EF4-FFF2-40B4-BE49-F238E27FC236}">
                  <a16:creationId xmlns:a16="http://schemas.microsoft.com/office/drawing/2014/main" id="{4D5885E5-AF07-4974-BC3C-C34ED91C0883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p:blipFill>
          <p:spPr>
            <a:xfrm>
              <a:off x="10721911" y="1576533"/>
              <a:ext cx="210128" cy="210128"/>
            </a:xfrm>
            <a:prstGeom prst="rect">
              <a:avLst/>
            </a:prstGeom>
          </p:spPr>
        </p:pic>
      </p:grpSp>
      <p:grpSp>
        <p:nvGrpSpPr>
          <p:cNvPr id="161" name="Groupe 160">
            <a:extLst>
              <a:ext uri="{FF2B5EF4-FFF2-40B4-BE49-F238E27FC236}">
                <a16:creationId xmlns:a16="http://schemas.microsoft.com/office/drawing/2014/main" id="{3CF01BD8-9826-4FBF-A8EA-1184FA0B925D}"/>
              </a:ext>
            </a:extLst>
          </p:cNvPr>
          <p:cNvGrpSpPr/>
          <p:nvPr/>
        </p:nvGrpSpPr>
        <p:grpSpPr>
          <a:xfrm>
            <a:off x="2450992" y="275990"/>
            <a:ext cx="421300" cy="443785"/>
            <a:chOff x="10612522" y="1392632"/>
            <a:chExt cx="408072" cy="394029"/>
          </a:xfrm>
        </p:grpSpPr>
        <p:pic>
          <p:nvPicPr>
            <p:cNvPr id="162" name="Graphique 161" descr="Toque d'étudiant avec un remplissage uni">
              <a:extLst>
                <a:ext uri="{FF2B5EF4-FFF2-40B4-BE49-F238E27FC236}">
                  <a16:creationId xmlns:a16="http://schemas.microsoft.com/office/drawing/2014/main" id="{7A4D24F1-0446-4465-8848-1038A4AF20C0}"/>
                </a:ext>
              </a:extLst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6"/>
                </a:ext>
              </a:extLst>
            </a:blip>
            <a:stretch>
              <a:fillRect/>
            </a:stretch>
          </p:blipFill>
          <p:spPr>
            <a:xfrm>
              <a:off x="10673521" y="1392632"/>
              <a:ext cx="180771" cy="258279"/>
            </a:xfrm>
            <a:prstGeom prst="rect">
              <a:avLst/>
            </a:prstGeom>
          </p:spPr>
        </p:pic>
        <p:pic>
          <p:nvPicPr>
            <p:cNvPr id="163" name="Graphique 162" descr="Papier avec un remplissage uni">
              <a:extLst>
                <a:ext uri="{FF2B5EF4-FFF2-40B4-BE49-F238E27FC236}">
                  <a16:creationId xmlns:a16="http://schemas.microsoft.com/office/drawing/2014/main" id="{BFA49460-2861-49E9-A365-6A05C98030B8}"/>
                </a:ext>
              </a:extLst>
            </p:cNvPr>
            <p:cNvPicPr>
              <a:picLocks noChangeAspect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8"/>
                </a:ext>
              </a:extLst>
            </a:blip>
            <a:stretch>
              <a:fillRect/>
            </a:stretch>
          </p:blipFill>
          <p:spPr>
            <a:xfrm>
              <a:off x="10849648" y="1441061"/>
              <a:ext cx="126518" cy="174886"/>
            </a:xfrm>
            <a:prstGeom prst="rect">
              <a:avLst/>
            </a:prstGeom>
          </p:spPr>
        </p:pic>
        <p:sp>
          <p:nvSpPr>
            <p:cNvPr id="164" name="Ellipse 163">
              <a:extLst>
                <a:ext uri="{FF2B5EF4-FFF2-40B4-BE49-F238E27FC236}">
                  <a16:creationId xmlns:a16="http://schemas.microsoft.com/office/drawing/2014/main" id="{72CDD3A0-F287-48E7-9616-01B5E7AE461B}"/>
                </a:ext>
              </a:extLst>
            </p:cNvPr>
            <p:cNvSpPr/>
            <p:nvPr/>
          </p:nvSpPr>
          <p:spPr>
            <a:xfrm>
              <a:off x="10612522" y="1414822"/>
              <a:ext cx="408072" cy="371096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  <p:pic>
          <p:nvPicPr>
            <p:cNvPr id="165" name="Graphique 164" descr="Panier de course avec un remplissage uni">
              <a:extLst>
                <a:ext uri="{FF2B5EF4-FFF2-40B4-BE49-F238E27FC236}">
                  <a16:creationId xmlns:a16="http://schemas.microsoft.com/office/drawing/2014/main" id="{5171C78A-C6BB-4B98-8031-AB47C9C4533B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p:blipFill>
          <p:spPr>
            <a:xfrm>
              <a:off x="10721911" y="1576533"/>
              <a:ext cx="210128" cy="210128"/>
            </a:xfrm>
            <a:prstGeom prst="rect">
              <a:avLst/>
            </a:prstGeom>
          </p:spPr>
        </p:pic>
      </p:grpSp>
      <p:sp>
        <p:nvSpPr>
          <p:cNvPr id="166" name="ZoneTexte 165">
            <a:extLst>
              <a:ext uri="{FF2B5EF4-FFF2-40B4-BE49-F238E27FC236}">
                <a16:creationId xmlns:a16="http://schemas.microsoft.com/office/drawing/2014/main" id="{056768A6-E57D-4FBF-A237-2CF5851F538E}"/>
              </a:ext>
            </a:extLst>
          </p:cNvPr>
          <p:cNvSpPr txBox="1"/>
          <p:nvPr/>
        </p:nvSpPr>
        <p:spPr>
          <a:xfrm>
            <a:off x="2134966" y="0"/>
            <a:ext cx="1096433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200" b="1" dirty="0">
                <a:solidFill>
                  <a:schemeClr val="bg1"/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Namur</a:t>
            </a:r>
            <a:endParaRPr lang="fr-BE" sz="1200" b="1" dirty="0">
              <a:solidFill>
                <a:schemeClr val="bg1"/>
              </a:solidFill>
              <a:latin typeface="Aharoni" panose="02010803020104030203" pitchFamily="2" charset="-79"/>
              <a:cs typeface="Aharoni" panose="02010803020104030203" pitchFamily="2" charset="-79"/>
            </a:endParaRPr>
          </a:p>
        </p:txBody>
      </p:sp>
      <p:sp>
        <p:nvSpPr>
          <p:cNvPr id="167" name="ZoneTexte 166">
            <a:extLst>
              <a:ext uri="{FF2B5EF4-FFF2-40B4-BE49-F238E27FC236}">
                <a16:creationId xmlns:a16="http://schemas.microsoft.com/office/drawing/2014/main" id="{09E0A77D-8AE0-49AB-B8C5-A06CB4CAE6ED}"/>
              </a:ext>
            </a:extLst>
          </p:cNvPr>
          <p:cNvSpPr txBox="1"/>
          <p:nvPr/>
        </p:nvSpPr>
        <p:spPr>
          <a:xfrm>
            <a:off x="9134823" y="5727264"/>
            <a:ext cx="109643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000" b="1" dirty="0">
                <a:solidFill>
                  <a:schemeClr val="bg1"/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Marche-en-Famenne</a:t>
            </a:r>
            <a:endParaRPr lang="fr-BE" sz="1000" b="1" dirty="0">
              <a:solidFill>
                <a:schemeClr val="bg1"/>
              </a:solidFill>
              <a:latin typeface="Aharoni" panose="02010803020104030203" pitchFamily="2" charset="-79"/>
              <a:cs typeface="Aharoni" panose="02010803020104030203" pitchFamily="2" charset="-79"/>
            </a:endParaRPr>
          </a:p>
        </p:txBody>
      </p:sp>
      <p:sp>
        <p:nvSpPr>
          <p:cNvPr id="175" name="ZoneTexte 174">
            <a:extLst>
              <a:ext uri="{FF2B5EF4-FFF2-40B4-BE49-F238E27FC236}">
                <a16:creationId xmlns:a16="http://schemas.microsoft.com/office/drawing/2014/main" id="{5920A8BE-4A05-457E-9E4B-AD97D139366D}"/>
              </a:ext>
            </a:extLst>
          </p:cNvPr>
          <p:cNvSpPr txBox="1"/>
          <p:nvPr/>
        </p:nvSpPr>
        <p:spPr>
          <a:xfrm>
            <a:off x="5102324" y="-16155"/>
            <a:ext cx="1096433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000" b="1" dirty="0">
                <a:latin typeface="Aharoni" panose="02010803020104030203" pitchFamily="2" charset="-79"/>
                <a:cs typeface="Aharoni" panose="02010803020104030203" pitchFamily="2" charset="-79"/>
              </a:rPr>
              <a:t>Andenne</a:t>
            </a:r>
            <a:endParaRPr lang="fr-BE" sz="1000" b="1" dirty="0">
              <a:latin typeface="Aharoni" panose="02010803020104030203" pitchFamily="2" charset="-79"/>
              <a:cs typeface="Aharoni" panose="02010803020104030203" pitchFamily="2" charset="-79"/>
            </a:endParaRPr>
          </a:p>
        </p:txBody>
      </p:sp>
      <p:grpSp>
        <p:nvGrpSpPr>
          <p:cNvPr id="77" name="Groupe 76">
            <a:extLst>
              <a:ext uri="{FF2B5EF4-FFF2-40B4-BE49-F238E27FC236}">
                <a16:creationId xmlns:a16="http://schemas.microsoft.com/office/drawing/2014/main" id="{ECB07E17-A772-9C4D-A295-F9C5768E7E49}"/>
              </a:ext>
            </a:extLst>
          </p:cNvPr>
          <p:cNvGrpSpPr/>
          <p:nvPr/>
        </p:nvGrpSpPr>
        <p:grpSpPr>
          <a:xfrm>
            <a:off x="7625298" y="120389"/>
            <a:ext cx="472847" cy="407115"/>
            <a:chOff x="33576" y="1323116"/>
            <a:chExt cx="472847" cy="295831"/>
          </a:xfrm>
        </p:grpSpPr>
        <p:pic>
          <p:nvPicPr>
            <p:cNvPr id="78" name="Graphique 77" descr="Toque d'étudiant avec un remplissage uni">
              <a:extLst>
                <a:ext uri="{FF2B5EF4-FFF2-40B4-BE49-F238E27FC236}">
                  <a16:creationId xmlns:a16="http://schemas.microsoft.com/office/drawing/2014/main" id="{CE3E4407-B08F-E14B-9B29-A53A1389E3FD}"/>
                </a:ext>
              </a:extLst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6"/>
                </a:ext>
              </a:extLst>
            </a:blip>
            <a:stretch>
              <a:fillRect/>
            </a:stretch>
          </p:blipFill>
          <p:spPr>
            <a:xfrm>
              <a:off x="131179" y="1332903"/>
              <a:ext cx="265792" cy="274727"/>
            </a:xfrm>
            <a:prstGeom prst="rect">
              <a:avLst/>
            </a:prstGeom>
          </p:spPr>
        </p:pic>
        <p:sp>
          <p:nvSpPr>
            <p:cNvPr id="81" name="Ellipse 80">
              <a:extLst>
                <a:ext uri="{FF2B5EF4-FFF2-40B4-BE49-F238E27FC236}">
                  <a16:creationId xmlns:a16="http://schemas.microsoft.com/office/drawing/2014/main" id="{58D95C88-69B6-C546-9729-1E2C2F0E1C4E}"/>
                </a:ext>
              </a:extLst>
            </p:cNvPr>
            <p:cNvSpPr/>
            <p:nvPr/>
          </p:nvSpPr>
          <p:spPr>
            <a:xfrm>
              <a:off x="33576" y="1323116"/>
              <a:ext cx="472847" cy="295831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</p:grpSp>
    </p:spTree>
    <p:extLst>
      <p:ext uri="{BB962C8B-B14F-4D97-AF65-F5344CB8AC3E}">
        <p14:creationId xmlns:p14="http://schemas.microsoft.com/office/powerpoint/2010/main" val="1625122195"/>
      </p:ext>
    </p:extLst>
  </p:cSld>
  <p:clrMapOvr>
    <a:masterClrMapping/>
  </p:clrMapOvr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" name="Forme libre : forme 35">
            <a:extLst>
              <a:ext uri="{FF2B5EF4-FFF2-40B4-BE49-F238E27FC236}">
                <a16:creationId xmlns:a16="http://schemas.microsoft.com/office/drawing/2014/main" id="{019DDBC3-DB0B-4B71-967B-A412496AEC91}"/>
              </a:ext>
            </a:extLst>
          </p:cNvPr>
          <p:cNvSpPr/>
          <p:nvPr/>
        </p:nvSpPr>
        <p:spPr>
          <a:xfrm>
            <a:off x="6000750" y="5937250"/>
            <a:ext cx="1225550" cy="736600"/>
          </a:xfrm>
          <a:custGeom>
            <a:avLst/>
            <a:gdLst>
              <a:gd name="connsiteX0" fmla="*/ 1225550 w 1225550"/>
              <a:gd name="connsiteY0" fmla="*/ 0 h 736600"/>
              <a:gd name="connsiteX1" fmla="*/ 1168400 w 1225550"/>
              <a:gd name="connsiteY1" fmla="*/ 139700 h 736600"/>
              <a:gd name="connsiteX2" fmla="*/ 895350 w 1225550"/>
              <a:gd name="connsiteY2" fmla="*/ 304800 h 736600"/>
              <a:gd name="connsiteX3" fmla="*/ 698500 w 1225550"/>
              <a:gd name="connsiteY3" fmla="*/ 431800 h 736600"/>
              <a:gd name="connsiteX4" fmla="*/ 558800 w 1225550"/>
              <a:gd name="connsiteY4" fmla="*/ 514350 h 736600"/>
              <a:gd name="connsiteX5" fmla="*/ 203200 w 1225550"/>
              <a:gd name="connsiteY5" fmla="*/ 603250 h 736600"/>
              <a:gd name="connsiteX6" fmla="*/ 0 w 1225550"/>
              <a:gd name="connsiteY6" fmla="*/ 736600 h 736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25550" h="736600">
                <a:moveTo>
                  <a:pt x="1225550" y="0"/>
                </a:moveTo>
                <a:cubicBezTo>
                  <a:pt x="1224491" y="44450"/>
                  <a:pt x="1223433" y="88900"/>
                  <a:pt x="1168400" y="139700"/>
                </a:cubicBezTo>
                <a:cubicBezTo>
                  <a:pt x="1113367" y="190500"/>
                  <a:pt x="973667" y="256117"/>
                  <a:pt x="895350" y="304800"/>
                </a:cubicBezTo>
                <a:cubicBezTo>
                  <a:pt x="817033" y="353483"/>
                  <a:pt x="754592" y="396875"/>
                  <a:pt x="698500" y="431800"/>
                </a:cubicBezTo>
                <a:cubicBezTo>
                  <a:pt x="642408" y="466725"/>
                  <a:pt x="641350" y="485775"/>
                  <a:pt x="558800" y="514350"/>
                </a:cubicBezTo>
                <a:cubicBezTo>
                  <a:pt x="476250" y="542925"/>
                  <a:pt x="296333" y="566208"/>
                  <a:pt x="203200" y="603250"/>
                </a:cubicBezTo>
                <a:cubicBezTo>
                  <a:pt x="110067" y="640292"/>
                  <a:pt x="55033" y="688446"/>
                  <a:pt x="0" y="736600"/>
                </a:cubicBezTo>
              </a:path>
            </a:pathLst>
          </a:custGeom>
          <a:noFill/>
          <a:ln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01" name="Forme libre : forme 100">
            <a:extLst>
              <a:ext uri="{FF2B5EF4-FFF2-40B4-BE49-F238E27FC236}">
                <a16:creationId xmlns:a16="http://schemas.microsoft.com/office/drawing/2014/main" id="{34B8AFA0-6F98-48E0-93A6-64C1B0491879}"/>
              </a:ext>
            </a:extLst>
          </p:cNvPr>
          <p:cNvSpPr/>
          <p:nvPr/>
        </p:nvSpPr>
        <p:spPr>
          <a:xfrm>
            <a:off x="4674683" y="3069491"/>
            <a:ext cx="685800" cy="736600"/>
          </a:xfrm>
          <a:custGeom>
            <a:avLst/>
            <a:gdLst>
              <a:gd name="connsiteX0" fmla="*/ 685800 w 685800"/>
              <a:gd name="connsiteY0" fmla="*/ 0 h 736600"/>
              <a:gd name="connsiteX1" fmla="*/ 568325 w 685800"/>
              <a:gd name="connsiteY1" fmla="*/ 82550 h 736600"/>
              <a:gd name="connsiteX2" fmla="*/ 454025 w 685800"/>
              <a:gd name="connsiteY2" fmla="*/ 206375 h 736600"/>
              <a:gd name="connsiteX3" fmla="*/ 314325 w 685800"/>
              <a:gd name="connsiteY3" fmla="*/ 342900 h 736600"/>
              <a:gd name="connsiteX4" fmla="*/ 0 w 685800"/>
              <a:gd name="connsiteY4" fmla="*/ 736600 h 736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85800" h="736600">
                <a:moveTo>
                  <a:pt x="685800" y="0"/>
                </a:moveTo>
                <a:cubicBezTo>
                  <a:pt x="646377" y="24077"/>
                  <a:pt x="606954" y="48154"/>
                  <a:pt x="568325" y="82550"/>
                </a:cubicBezTo>
                <a:cubicBezTo>
                  <a:pt x="529696" y="116946"/>
                  <a:pt x="496358" y="162983"/>
                  <a:pt x="454025" y="206375"/>
                </a:cubicBezTo>
                <a:cubicBezTo>
                  <a:pt x="411692" y="249767"/>
                  <a:pt x="389996" y="254529"/>
                  <a:pt x="314325" y="342900"/>
                </a:cubicBezTo>
                <a:cubicBezTo>
                  <a:pt x="238654" y="431271"/>
                  <a:pt x="119327" y="583935"/>
                  <a:pt x="0" y="736600"/>
                </a:cubicBezTo>
              </a:path>
            </a:pathLst>
          </a:custGeom>
          <a:noFill/>
          <a:ln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3" name="Forme libre : forme 22">
            <a:extLst>
              <a:ext uri="{FF2B5EF4-FFF2-40B4-BE49-F238E27FC236}">
                <a16:creationId xmlns:a16="http://schemas.microsoft.com/office/drawing/2014/main" id="{BE29AF4F-A639-4285-A35D-CAB5EA08D5F0}"/>
              </a:ext>
            </a:extLst>
          </p:cNvPr>
          <p:cNvSpPr/>
          <p:nvPr/>
        </p:nvSpPr>
        <p:spPr>
          <a:xfrm>
            <a:off x="5880100" y="508000"/>
            <a:ext cx="425269" cy="4140200"/>
          </a:xfrm>
          <a:custGeom>
            <a:avLst/>
            <a:gdLst>
              <a:gd name="connsiteX0" fmla="*/ 0 w 425269"/>
              <a:gd name="connsiteY0" fmla="*/ 0 h 4140200"/>
              <a:gd name="connsiteX1" fmla="*/ 76200 w 425269"/>
              <a:gd name="connsiteY1" fmla="*/ 222250 h 4140200"/>
              <a:gd name="connsiteX2" fmla="*/ 254000 w 425269"/>
              <a:gd name="connsiteY2" fmla="*/ 412750 h 4140200"/>
              <a:gd name="connsiteX3" fmla="*/ 412750 w 425269"/>
              <a:gd name="connsiteY3" fmla="*/ 869950 h 4140200"/>
              <a:gd name="connsiteX4" fmla="*/ 406400 w 425269"/>
              <a:gd name="connsiteY4" fmla="*/ 1104900 h 4140200"/>
              <a:gd name="connsiteX5" fmla="*/ 336550 w 425269"/>
              <a:gd name="connsiteY5" fmla="*/ 1822450 h 4140200"/>
              <a:gd name="connsiteX6" fmla="*/ 177800 w 425269"/>
              <a:gd name="connsiteY6" fmla="*/ 2457450 h 4140200"/>
              <a:gd name="connsiteX7" fmla="*/ 146050 w 425269"/>
              <a:gd name="connsiteY7" fmla="*/ 2870200 h 4140200"/>
              <a:gd name="connsiteX8" fmla="*/ 95250 w 425269"/>
              <a:gd name="connsiteY8" fmla="*/ 3441700 h 4140200"/>
              <a:gd name="connsiteX9" fmla="*/ 44450 w 425269"/>
              <a:gd name="connsiteY9" fmla="*/ 3752850 h 4140200"/>
              <a:gd name="connsiteX10" fmla="*/ 107950 w 425269"/>
              <a:gd name="connsiteY10" fmla="*/ 4006850 h 4140200"/>
              <a:gd name="connsiteX11" fmla="*/ 279400 w 425269"/>
              <a:gd name="connsiteY11" fmla="*/ 4140200 h 4140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425269" h="4140200">
                <a:moveTo>
                  <a:pt x="0" y="0"/>
                </a:moveTo>
                <a:cubicBezTo>
                  <a:pt x="16933" y="76729"/>
                  <a:pt x="33867" y="153458"/>
                  <a:pt x="76200" y="222250"/>
                </a:cubicBezTo>
                <a:cubicBezTo>
                  <a:pt x="118533" y="291042"/>
                  <a:pt x="197908" y="304800"/>
                  <a:pt x="254000" y="412750"/>
                </a:cubicBezTo>
                <a:cubicBezTo>
                  <a:pt x="310092" y="520700"/>
                  <a:pt x="387350" y="754592"/>
                  <a:pt x="412750" y="869950"/>
                </a:cubicBezTo>
                <a:cubicBezTo>
                  <a:pt x="438150" y="985308"/>
                  <a:pt x="419100" y="946150"/>
                  <a:pt x="406400" y="1104900"/>
                </a:cubicBezTo>
                <a:cubicBezTo>
                  <a:pt x="393700" y="1263650"/>
                  <a:pt x="374650" y="1597025"/>
                  <a:pt x="336550" y="1822450"/>
                </a:cubicBezTo>
                <a:cubicBezTo>
                  <a:pt x="298450" y="2047875"/>
                  <a:pt x="209550" y="2282825"/>
                  <a:pt x="177800" y="2457450"/>
                </a:cubicBezTo>
                <a:cubicBezTo>
                  <a:pt x="146050" y="2632075"/>
                  <a:pt x="159808" y="2706158"/>
                  <a:pt x="146050" y="2870200"/>
                </a:cubicBezTo>
                <a:cubicBezTo>
                  <a:pt x="132292" y="3034242"/>
                  <a:pt x="112183" y="3294592"/>
                  <a:pt x="95250" y="3441700"/>
                </a:cubicBezTo>
                <a:cubicBezTo>
                  <a:pt x="78317" y="3588808"/>
                  <a:pt x="42333" y="3658658"/>
                  <a:pt x="44450" y="3752850"/>
                </a:cubicBezTo>
                <a:cubicBezTo>
                  <a:pt x="46567" y="3847042"/>
                  <a:pt x="68792" y="3942292"/>
                  <a:pt x="107950" y="4006850"/>
                </a:cubicBezTo>
                <a:cubicBezTo>
                  <a:pt x="147108" y="4071408"/>
                  <a:pt x="213254" y="4105804"/>
                  <a:pt x="279400" y="4140200"/>
                </a:cubicBezTo>
              </a:path>
            </a:pathLst>
          </a:custGeom>
          <a:noFill/>
          <a:ln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7" name="Forme libre : forme 26">
            <a:extLst>
              <a:ext uri="{FF2B5EF4-FFF2-40B4-BE49-F238E27FC236}">
                <a16:creationId xmlns:a16="http://schemas.microsoft.com/office/drawing/2014/main" id="{70578F58-BED1-43CB-8B6A-FE860FD8A450}"/>
              </a:ext>
            </a:extLst>
          </p:cNvPr>
          <p:cNvSpPr/>
          <p:nvPr/>
        </p:nvSpPr>
        <p:spPr>
          <a:xfrm>
            <a:off x="3594100" y="1279024"/>
            <a:ext cx="2565400" cy="1323241"/>
          </a:xfrm>
          <a:custGeom>
            <a:avLst/>
            <a:gdLst>
              <a:gd name="connsiteX0" fmla="*/ 0 w 2565400"/>
              <a:gd name="connsiteY0" fmla="*/ 346576 h 1323241"/>
              <a:gd name="connsiteX1" fmla="*/ 476250 w 2565400"/>
              <a:gd name="connsiteY1" fmla="*/ 54476 h 1323241"/>
              <a:gd name="connsiteX2" fmla="*/ 933450 w 2565400"/>
              <a:gd name="connsiteY2" fmla="*/ 3676 h 1323241"/>
              <a:gd name="connsiteX3" fmla="*/ 838200 w 2565400"/>
              <a:gd name="connsiteY3" fmla="*/ 105276 h 1323241"/>
              <a:gd name="connsiteX4" fmla="*/ 901700 w 2565400"/>
              <a:gd name="connsiteY4" fmla="*/ 238626 h 1323241"/>
              <a:gd name="connsiteX5" fmla="*/ 1079500 w 2565400"/>
              <a:gd name="connsiteY5" fmla="*/ 454526 h 1323241"/>
              <a:gd name="connsiteX6" fmla="*/ 1193800 w 2565400"/>
              <a:gd name="connsiteY6" fmla="*/ 606926 h 1323241"/>
              <a:gd name="connsiteX7" fmla="*/ 1282700 w 2565400"/>
              <a:gd name="connsiteY7" fmla="*/ 670426 h 1323241"/>
              <a:gd name="connsiteX8" fmla="*/ 1397000 w 2565400"/>
              <a:gd name="connsiteY8" fmla="*/ 886326 h 1323241"/>
              <a:gd name="connsiteX9" fmla="*/ 1638300 w 2565400"/>
              <a:gd name="connsiteY9" fmla="*/ 759326 h 1323241"/>
              <a:gd name="connsiteX10" fmla="*/ 1974850 w 2565400"/>
              <a:gd name="connsiteY10" fmla="*/ 695826 h 1323241"/>
              <a:gd name="connsiteX11" fmla="*/ 1974850 w 2565400"/>
              <a:gd name="connsiteY11" fmla="*/ 829176 h 1323241"/>
              <a:gd name="connsiteX12" fmla="*/ 2000250 w 2565400"/>
              <a:gd name="connsiteY12" fmla="*/ 892676 h 1323241"/>
              <a:gd name="connsiteX13" fmla="*/ 2190750 w 2565400"/>
              <a:gd name="connsiteY13" fmla="*/ 1019676 h 1323241"/>
              <a:gd name="connsiteX14" fmla="*/ 2311400 w 2565400"/>
              <a:gd name="connsiteY14" fmla="*/ 1203826 h 1323241"/>
              <a:gd name="connsiteX15" fmla="*/ 2482850 w 2565400"/>
              <a:gd name="connsiteY15" fmla="*/ 1318126 h 1323241"/>
              <a:gd name="connsiteX16" fmla="*/ 2565400 w 2565400"/>
              <a:gd name="connsiteY16" fmla="*/ 1292726 h 13232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2565400" h="1323241">
                <a:moveTo>
                  <a:pt x="0" y="346576"/>
                </a:moveTo>
                <a:cubicBezTo>
                  <a:pt x="160337" y="229101"/>
                  <a:pt x="320675" y="111626"/>
                  <a:pt x="476250" y="54476"/>
                </a:cubicBezTo>
                <a:cubicBezTo>
                  <a:pt x="631825" y="-2674"/>
                  <a:pt x="873125" y="-4791"/>
                  <a:pt x="933450" y="3676"/>
                </a:cubicBezTo>
                <a:cubicBezTo>
                  <a:pt x="993775" y="12143"/>
                  <a:pt x="843492" y="66118"/>
                  <a:pt x="838200" y="105276"/>
                </a:cubicBezTo>
                <a:cubicBezTo>
                  <a:pt x="832908" y="144434"/>
                  <a:pt x="861483" y="180418"/>
                  <a:pt x="901700" y="238626"/>
                </a:cubicBezTo>
                <a:cubicBezTo>
                  <a:pt x="941917" y="296834"/>
                  <a:pt x="1030817" y="393143"/>
                  <a:pt x="1079500" y="454526"/>
                </a:cubicBezTo>
                <a:cubicBezTo>
                  <a:pt x="1128183" y="515909"/>
                  <a:pt x="1159933" y="570943"/>
                  <a:pt x="1193800" y="606926"/>
                </a:cubicBezTo>
                <a:cubicBezTo>
                  <a:pt x="1227667" y="642909"/>
                  <a:pt x="1248833" y="623860"/>
                  <a:pt x="1282700" y="670426"/>
                </a:cubicBezTo>
                <a:cubicBezTo>
                  <a:pt x="1316567" y="716992"/>
                  <a:pt x="1337733" y="871509"/>
                  <a:pt x="1397000" y="886326"/>
                </a:cubicBezTo>
                <a:cubicBezTo>
                  <a:pt x="1456267" y="901143"/>
                  <a:pt x="1541992" y="791076"/>
                  <a:pt x="1638300" y="759326"/>
                </a:cubicBezTo>
                <a:cubicBezTo>
                  <a:pt x="1734608" y="727576"/>
                  <a:pt x="1918758" y="684184"/>
                  <a:pt x="1974850" y="695826"/>
                </a:cubicBezTo>
                <a:cubicBezTo>
                  <a:pt x="2030942" y="707468"/>
                  <a:pt x="1970617" y="796368"/>
                  <a:pt x="1974850" y="829176"/>
                </a:cubicBezTo>
                <a:cubicBezTo>
                  <a:pt x="1979083" y="861984"/>
                  <a:pt x="1964267" y="860926"/>
                  <a:pt x="2000250" y="892676"/>
                </a:cubicBezTo>
                <a:cubicBezTo>
                  <a:pt x="2036233" y="924426"/>
                  <a:pt x="2138892" y="967818"/>
                  <a:pt x="2190750" y="1019676"/>
                </a:cubicBezTo>
                <a:cubicBezTo>
                  <a:pt x="2242608" y="1071534"/>
                  <a:pt x="2262717" y="1154084"/>
                  <a:pt x="2311400" y="1203826"/>
                </a:cubicBezTo>
                <a:cubicBezTo>
                  <a:pt x="2360083" y="1253568"/>
                  <a:pt x="2440517" y="1303309"/>
                  <a:pt x="2482850" y="1318126"/>
                </a:cubicBezTo>
                <a:cubicBezTo>
                  <a:pt x="2525183" y="1332943"/>
                  <a:pt x="2545291" y="1312834"/>
                  <a:pt x="2565400" y="1292726"/>
                </a:cubicBezTo>
              </a:path>
            </a:pathLst>
          </a:custGeom>
          <a:noFill/>
          <a:ln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9" name="Forme libre : forme 28">
            <a:extLst>
              <a:ext uri="{FF2B5EF4-FFF2-40B4-BE49-F238E27FC236}">
                <a16:creationId xmlns:a16="http://schemas.microsoft.com/office/drawing/2014/main" id="{F48755D4-E52D-451E-A862-7FE36C952EA0}"/>
              </a:ext>
            </a:extLst>
          </p:cNvPr>
          <p:cNvSpPr/>
          <p:nvPr/>
        </p:nvSpPr>
        <p:spPr>
          <a:xfrm>
            <a:off x="4527550" y="1098550"/>
            <a:ext cx="101600" cy="171450"/>
          </a:xfrm>
          <a:custGeom>
            <a:avLst/>
            <a:gdLst>
              <a:gd name="connsiteX0" fmla="*/ 101600 w 101600"/>
              <a:gd name="connsiteY0" fmla="*/ 0 h 171450"/>
              <a:gd name="connsiteX1" fmla="*/ 50800 w 101600"/>
              <a:gd name="connsiteY1" fmla="*/ 127000 h 171450"/>
              <a:gd name="connsiteX2" fmla="*/ 0 w 101600"/>
              <a:gd name="connsiteY2" fmla="*/ 171450 h 171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1600" h="171450">
                <a:moveTo>
                  <a:pt x="101600" y="0"/>
                </a:moveTo>
                <a:cubicBezTo>
                  <a:pt x="84666" y="49212"/>
                  <a:pt x="67733" y="98425"/>
                  <a:pt x="50800" y="127000"/>
                </a:cubicBezTo>
                <a:cubicBezTo>
                  <a:pt x="33867" y="155575"/>
                  <a:pt x="16933" y="163512"/>
                  <a:pt x="0" y="171450"/>
                </a:cubicBezTo>
              </a:path>
            </a:pathLst>
          </a:custGeom>
          <a:noFill/>
          <a:ln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0" name="Forme libre : forme 29">
            <a:extLst>
              <a:ext uri="{FF2B5EF4-FFF2-40B4-BE49-F238E27FC236}">
                <a16:creationId xmlns:a16="http://schemas.microsoft.com/office/drawing/2014/main" id="{DDA203F8-C9E1-4AFD-B1A6-58AF2240B747}"/>
              </a:ext>
            </a:extLst>
          </p:cNvPr>
          <p:cNvSpPr/>
          <p:nvPr/>
        </p:nvSpPr>
        <p:spPr>
          <a:xfrm>
            <a:off x="3016250" y="2482850"/>
            <a:ext cx="1377950" cy="711200"/>
          </a:xfrm>
          <a:custGeom>
            <a:avLst/>
            <a:gdLst>
              <a:gd name="connsiteX0" fmla="*/ 1377950 w 1377950"/>
              <a:gd name="connsiteY0" fmla="*/ 0 h 711200"/>
              <a:gd name="connsiteX1" fmla="*/ 1295400 w 1377950"/>
              <a:gd name="connsiteY1" fmla="*/ 101600 h 711200"/>
              <a:gd name="connsiteX2" fmla="*/ 996950 w 1377950"/>
              <a:gd name="connsiteY2" fmla="*/ 209550 h 711200"/>
              <a:gd name="connsiteX3" fmla="*/ 730250 w 1377950"/>
              <a:gd name="connsiteY3" fmla="*/ 508000 h 711200"/>
              <a:gd name="connsiteX4" fmla="*/ 469900 w 1377950"/>
              <a:gd name="connsiteY4" fmla="*/ 577850 h 711200"/>
              <a:gd name="connsiteX5" fmla="*/ 247650 w 1377950"/>
              <a:gd name="connsiteY5" fmla="*/ 679450 h 711200"/>
              <a:gd name="connsiteX6" fmla="*/ 0 w 1377950"/>
              <a:gd name="connsiteY6" fmla="*/ 711200 h 711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377950" h="711200">
                <a:moveTo>
                  <a:pt x="1377950" y="0"/>
                </a:moveTo>
                <a:cubicBezTo>
                  <a:pt x="1368425" y="33337"/>
                  <a:pt x="1358900" y="66675"/>
                  <a:pt x="1295400" y="101600"/>
                </a:cubicBezTo>
                <a:cubicBezTo>
                  <a:pt x="1231900" y="136525"/>
                  <a:pt x="1091142" y="141817"/>
                  <a:pt x="996950" y="209550"/>
                </a:cubicBezTo>
                <a:cubicBezTo>
                  <a:pt x="902758" y="277283"/>
                  <a:pt x="818092" y="446617"/>
                  <a:pt x="730250" y="508000"/>
                </a:cubicBezTo>
                <a:cubicBezTo>
                  <a:pt x="642408" y="569383"/>
                  <a:pt x="550333" y="549275"/>
                  <a:pt x="469900" y="577850"/>
                </a:cubicBezTo>
                <a:cubicBezTo>
                  <a:pt x="389467" y="606425"/>
                  <a:pt x="325967" y="657225"/>
                  <a:pt x="247650" y="679450"/>
                </a:cubicBezTo>
                <a:cubicBezTo>
                  <a:pt x="169333" y="701675"/>
                  <a:pt x="84666" y="706437"/>
                  <a:pt x="0" y="711200"/>
                </a:cubicBezTo>
              </a:path>
            </a:pathLst>
          </a:custGeom>
          <a:noFill/>
          <a:ln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3" name="Forme libre : forme 32">
            <a:extLst>
              <a:ext uri="{FF2B5EF4-FFF2-40B4-BE49-F238E27FC236}">
                <a16:creationId xmlns:a16="http://schemas.microsoft.com/office/drawing/2014/main" id="{FF0BF8AA-3094-4C50-B547-95E6ECEA66B7}"/>
              </a:ext>
            </a:extLst>
          </p:cNvPr>
          <p:cNvSpPr/>
          <p:nvPr/>
        </p:nvSpPr>
        <p:spPr>
          <a:xfrm>
            <a:off x="5092700" y="5222875"/>
            <a:ext cx="949325" cy="958850"/>
          </a:xfrm>
          <a:custGeom>
            <a:avLst/>
            <a:gdLst>
              <a:gd name="connsiteX0" fmla="*/ 733425 w 733425"/>
              <a:gd name="connsiteY0" fmla="*/ 0 h 841375"/>
              <a:gd name="connsiteX1" fmla="*/ 695325 w 733425"/>
              <a:gd name="connsiteY1" fmla="*/ 111125 h 841375"/>
              <a:gd name="connsiteX2" fmla="*/ 619125 w 733425"/>
              <a:gd name="connsiteY2" fmla="*/ 231775 h 841375"/>
              <a:gd name="connsiteX3" fmla="*/ 377825 w 733425"/>
              <a:gd name="connsiteY3" fmla="*/ 323850 h 841375"/>
              <a:gd name="connsiteX4" fmla="*/ 190500 w 733425"/>
              <a:gd name="connsiteY4" fmla="*/ 571500 h 841375"/>
              <a:gd name="connsiteX5" fmla="*/ 222250 w 733425"/>
              <a:gd name="connsiteY5" fmla="*/ 603250 h 841375"/>
              <a:gd name="connsiteX6" fmla="*/ 196850 w 733425"/>
              <a:gd name="connsiteY6" fmla="*/ 654050 h 841375"/>
              <a:gd name="connsiteX7" fmla="*/ 212725 w 733425"/>
              <a:gd name="connsiteY7" fmla="*/ 708025 h 841375"/>
              <a:gd name="connsiteX8" fmla="*/ 123825 w 733425"/>
              <a:gd name="connsiteY8" fmla="*/ 771525 h 841375"/>
              <a:gd name="connsiteX9" fmla="*/ 0 w 733425"/>
              <a:gd name="connsiteY9" fmla="*/ 841375 h 841375"/>
              <a:gd name="connsiteX0" fmla="*/ 939800 w 939800"/>
              <a:gd name="connsiteY0" fmla="*/ 0 h 949325"/>
              <a:gd name="connsiteX1" fmla="*/ 901700 w 939800"/>
              <a:gd name="connsiteY1" fmla="*/ 111125 h 949325"/>
              <a:gd name="connsiteX2" fmla="*/ 825500 w 939800"/>
              <a:gd name="connsiteY2" fmla="*/ 231775 h 949325"/>
              <a:gd name="connsiteX3" fmla="*/ 584200 w 939800"/>
              <a:gd name="connsiteY3" fmla="*/ 323850 h 949325"/>
              <a:gd name="connsiteX4" fmla="*/ 396875 w 939800"/>
              <a:gd name="connsiteY4" fmla="*/ 571500 h 949325"/>
              <a:gd name="connsiteX5" fmla="*/ 428625 w 939800"/>
              <a:gd name="connsiteY5" fmla="*/ 603250 h 949325"/>
              <a:gd name="connsiteX6" fmla="*/ 403225 w 939800"/>
              <a:gd name="connsiteY6" fmla="*/ 654050 h 949325"/>
              <a:gd name="connsiteX7" fmla="*/ 419100 w 939800"/>
              <a:gd name="connsiteY7" fmla="*/ 708025 h 949325"/>
              <a:gd name="connsiteX8" fmla="*/ 330200 w 939800"/>
              <a:gd name="connsiteY8" fmla="*/ 771525 h 949325"/>
              <a:gd name="connsiteX9" fmla="*/ 0 w 939800"/>
              <a:gd name="connsiteY9" fmla="*/ 949325 h 949325"/>
              <a:gd name="connsiteX0" fmla="*/ 949325 w 949325"/>
              <a:gd name="connsiteY0" fmla="*/ 0 h 958850"/>
              <a:gd name="connsiteX1" fmla="*/ 901700 w 949325"/>
              <a:gd name="connsiteY1" fmla="*/ 120650 h 958850"/>
              <a:gd name="connsiteX2" fmla="*/ 825500 w 949325"/>
              <a:gd name="connsiteY2" fmla="*/ 241300 h 958850"/>
              <a:gd name="connsiteX3" fmla="*/ 584200 w 949325"/>
              <a:gd name="connsiteY3" fmla="*/ 333375 h 958850"/>
              <a:gd name="connsiteX4" fmla="*/ 396875 w 949325"/>
              <a:gd name="connsiteY4" fmla="*/ 581025 h 958850"/>
              <a:gd name="connsiteX5" fmla="*/ 428625 w 949325"/>
              <a:gd name="connsiteY5" fmla="*/ 612775 h 958850"/>
              <a:gd name="connsiteX6" fmla="*/ 403225 w 949325"/>
              <a:gd name="connsiteY6" fmla="*/ 663575 h 958850"/>
              <a:gd name="connsiteX7" fmla="*/ 419100 w 949325"/>
              <a:gd name="connsiteY7" fmla="*/ 717550 h 958850"/>
              <a:gd name="connsiteX8" fmla="*/ 330200 w 949325"/>
              <a:gd name="connsiteY8" fmla="*/ 781050 h 958850"/>
              <a:gd name="connsiteX9" fmla="*/ 0 w 949325"/>
              <a:gd name="connsiteY9" fmla="*/ 958850 h 958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949325" h="958850">
                <a:moveTo>
                  <a:pt x="949325" y="0"/>
                </a:moveTo>
                <a:cubicBezTo>
                  <a:pt x="939800" y="36248"/>
                  <a:pt x="922337" y="80434"/>
                  <a:pt x="901700" y="120650"/>
                </a:cubicBezTo>
                <a:cubicBezTo>
                  <a:pt x="881063" y="160866"/>
                  <a:pt x="878417" y="205846"/>
                  <a:pt x="825500" y="241300"/>
                </a:cubicBezTo>
                <a:cubicBezTo>
                  <a:pt x="772583" y="276754"/>
                  <a:pt x="655637" y="276754"/>
                  <a:pt x="584200" y="333375"/>
                </a:cubicBezTo>
                <a:cubicBezTo>
                  <a:pt x="512762" y="389996"/>
                  <a:pt x="422804" y="534458"/>
                  <a:pt x="396875" y="581025"/>
                </a:cubicBezTo>
                <a:cubicBezTo>
                  <a:pt x="370946" y="627592"/>
                  <a:pt x="427567" y="599017"/>
                  <a:pt x="428625" y="612775"/>
                </a:cubicBezTo>
                <a:cubicBezTo>
                  <a:pt x="429683" y="626533"/>
                  <a:pt x="404812" y="646113"/>
                  <a:pt x="403225" y="663575"/>
                </a:cubicBezTo>
                <a:cubicBezTo>
                  <a:pt x="401638" y="681037"/>
                  <a:pt x="431271" y="697971"/>
                  <a:pt x="419100" y="717550"/>
                </a:cubicBezTo>
                <a:cubicBezTo>
                  <a:pt x="406929" y="737129"/>
                  <a:pt x="365654" y="758825"/>
                  <a:pt x="330200" y="781050"/>
                </a:cubicBezTo>
                <a:cubicBezTo>
                  <a:pt x="294746" y="803275"/>
                  <a:pt x="44185" y="935037"/>
                  <a:pt x="0" y="958850"/>
                </a:cubicBezTo>
              </a:path>
            </a:pathLst>
          </a:custGeom>
          <a:noFill/>
          <a:ln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4" name="Forme libre : forme 3">
            <a:extLst>
              <a:ext uri="{FF2B5EF4-FFF2-40B4-BE49-F238E27FC236}">
                <a16:creationId xmlns:a16="http://schemas.microsoft.com/office/drawing/2014/main" id="{9785E986-7D90-49DA-8C7B-6E217AE16429}"/>
              </a:ext>
            </a:extLst>
          </p:cNvPr>
          <p:cNvSpPr/>
          <p:nvPr/>
        </p:nvSpPr>
        <p:spPr>
          <a:xfrm>
            <a:off x="9458297" y="1866900"/>
            <a:ext cx="218196" cy="3594735"/>
          </a:xfrm>
          <a:custGeom>
            <a:avLst/>
            <a:gdLst>
              <a:gd name="connsiteX0" fmla="*/ 57178 w 214952"/>
              <a:gd name="connsiteY0" fmla="*/ 0 h 3152775"/>
              <a:gd name="connsiteX1" fmla="*/ 19078 w 214952"/>
              <a:gd name="connsiteY1" fmla="*/ 762000 h 3152775"/>
              <a:gd name="connsiteX2" fmla="*/ 19078 w 214952"/>
              <a:gd name="connsiteY2" fmla="*/ 1000125 h 3152775"/>
              <a:gd name="connsiteX3" fmla="*/ 76228 w 214952"/>
              <a:gd name="connsiteY3" fmla="*/ 1285875 h 3152775"/>
              <a:gd name="connsiteX4" fmla="*/ 76228 w 214952"/>
              <a:gd name="connsiteY4" fmla="*/ 1647825 h 3152775"/>
              <a:gd name="connsiteX5" fmla="*/ 28 w 214952"/>
              <a:gd name="connsiteY5" fmla="*/ 2057400 h 3152775"/>
              <a:gd name="connsiteX6" fmla="*/ 85753 w 214952"/>
              <a:gd name="connsiteY6" fmla="*/ 2314575 h 3152775"/>
              <a:gd name="connsiteX7" fmla="*/ 209578 w 214952"/>
              <a:gd name="connsiteY7" fmla="*/ 2505075 h 3152775"/>
              <a:gd name="connsiteX8" fmla="*/ 181003 w 214952"/>
              <a:gd name="connsiteY8" fmla="*/ 3152775 h 3152775"/>
              <a:gd name="connsiteX0" fmla="*/ 57178 w 218196"/>
              <a:gd name="connsiteY0" fmla="*/ 0 h 3541395"/>
              <a:gd name="connsiteX1" fmla="*/ 19078 w 218196"/>
              <a:gd name="connsiteY1" fmla="*/ 762000 h 3541395"/>
              <a:gd name="connsiteX2" fmla="*/ 19078 w 218196"/>
              <a:gd name="connsiteY2" fmla="*/ 1000125 h 3541395"/>
              <a:gd name="connsiteX3" fmla="*/ 76228 w 218196"/>
              <a:gd name="connsiteY3" fmla="*/ 1285875 h 3541395"/>
              <a:gd name="connsiteX4" fmla="*/ 76228 w 218196"/>
              <a:gd name="connsiteY4" fmla="*/ 1647825 h 3541395"/>
              <a:gd name="connsiteX5" fmla="*/ 28 w 218196"/>
              <a:gd name="connsiteY5" fmla="*/ 2057400 h 3541395"/>
              <a:gd name="connsiteX6" fmla="*/ 85753 w 218196"/>
              <a:gd name="connsiteY6" fmla="*/ 2314575 h 3541395"/>
              <a:gd name="connsiteX7" fmla="*/ 209578 w 218196"/>
              <a:gd name="connsiteY7" fmla="*/ 2505075 h 3541395"/>
              <a:gd name="connsiteX8" fmla="*/ 196243 w 218196"/>
              <a:gd name="connsiteY8" fmla="*/ 3541395 h 3541395"/>
              <a:gd name="connsiteX0" fmla="*/ 57178 w 218196"/>
              <a:gd name="connsiteY0" fmla="*/ 0 h 3594735"/>
              <a:gd name="connsiteX1" fmla="*/ 19078 w 218196"/>
              <a:gd name="connsiteY1" fmla="*/ 762000 h 3594735"/>
              <a:gd name="connsiteX2" fmla="*/ 19078 w 218196"/>
              <a:gd name="connsiteY2" fmla="*/ 1000125 h 3594735"/>
              <a:gd name="connsiteX3" fmla="*/ 76228 w 218196"/>
              <a:gd name="connsiteY3" fmla="*/ 1285875 h 3594735"/>
              <a:gd name="connsiteX4" fmla="*/ 76228 w 218196"/>
              <a:gd name="connsiteY4" fmla="*/ 1647825 h 3594735"/>
              <a:gd name="connsiteX5" fmla="*/ 28 w 218196"/>
              <a:gd name="connsiteY5" fmla="*/ 2057400 h 3594735"/>
              <a:gd name="connsiteX6" fmla="*/ 85753 w 218196"/>
              <a:gd name="connsiteY6" fmla="*/ 2314575 h 3594735"/>
              <a:gd name="connsiteX7" fmla="*/ 209578 w 218196"/>
              <a:gd name="connsiteY7" fmla="*/ 2505075 h 3594735"/>
              <a:gd name="connsiteX8" fmla="*/ 196243 w 218196"/>
              <a:gd name="connsiteY8" fmla="*/ 3594735 h 35947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18196" h="3594735">
                <a:moveTo>
                  <a:pt x="57178" y="0"/>
                </a:moveTo>
                <a:cubicBezTo>
                  <a:pt x="41303" y="297656"/>
                  <a:pt x="25428" y="595313"/>
                  <a:pt x="19078" y="762000"/>
                </a:cubicBezTo>
                <a:cubicBezTo>
                  <a:pt x="12728" y="928688"/>
                  <a:pt x="9553" y="912813"/>
                  <a:pt x="19078" y="1000125"/>
                </a:cubicBezTo>
                <a:cubicBezTo>
                  <a:pt x="28603" y="1087437"/>
                  <a:pt x="66703" y="1177925"/>
                  <a:pt x="76228" y="1285875"/>
                </a:cubicBezTo>
                <a:cubicBezTo>
                  <a:pt x="85753" y="1393825"/>
                  <a:pt x="88928" y="1519238"/>
                  <a:pt x="76228" y="1647825"/>
                </a:cubicBezTo>
                <a:cubicBezTo>
                  <a:pt x="63528" y="1776412"/>
                  <a:pt x="-1560" y="1946275"/>
                  <a:pt x="28" y="2057400"/>
                </a:cubicBezTo>
                <a:cubicBezTo>
                  <a:pt x="1615" y="2168525"/>
                  <a:pt x="50828" y="2239963"/>
                  <a:pt x="85753" y="2314575"/>
                </a:cubicBezTo>
                <a:cubicBezTo>
                  <a:pt x="120678" y="2389187"/>
                  <a:pt x="193703" y="2365375"/>
                  <a:pt x="209578" y="2505075"/>
                </a:cubicBezTo>
                <a:cubicBezTo>
                  <a:pt x="225453" y="2644775"/>
                  <a:pt x="218468" y="3340735"/>
                  <a:pt x="196243" y="3594735"/>
                </a:cubicBezTo>
              </a:path>
            </a:pathLst>
          </a:custGeom>
          <a:noFill/>
          <a:ln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7" name="Forme libre : forme 6">
            <a:extLst>
              <a:ext uri="{FF2B5EF4-FFF2-40B4-BE49-F238E27FC236}">
                <a16:creationId xmlns:a16="http://schemas.microsoft.com/office/drawing/2014/main" id="{DE2091A2-893D-4FD9-B5DC-08FAAC12AD69}"/>
              </a:ext>
            </a:extLst>
          </p:cNvPr>
          <p:cNvSpPr/>
          <p:nvPr/>
        </p:nvSpPr>
        <p:spPr>
          <a:xfrm>
            <a:off x="4667250" y="1800225"/>
            <a:ext cx="3514743" cy="3819524"/>
          </a:xfrm>
          <a:custGeom>
            <a:avLst/>
            <a:gdLst>
              <a:gd name="connsiteX0" fmla="*/ 0 w 4103757"/>
              <a:gd name="connsiteY0" fmla="*/ 3510562 h 3510562"/>
              <a:gd name="connsiteX1" fmla="*/ 228600 w 4103757"/>
              <a:gd name="connsiteY1" fmla="*/ 3215287 h 3510562"/>
              <a:gd name="connsiteX2" fmla="*/ 400050 w 4103757"/>
              <a:gd name="connsiteY2" fmla="*/ 3053362 h 3510562"/>
              <a:gd name="connsiteX3" fmla="*/ 923925 w 4103757"/>
              <a:gd name="connsiteY3" fmla="*/ 2748562 h 3510562"/>
              <a:gd name="connsiteX4" fmla="*/ 1162050 w 4103757"/>
              <a:gd name="connsiteY4" fmla="*/ 2691412 h 3510562"/>
              <a:gd name="connsiteX5" fmla="*/ 1533525 w 4103757"/>
              <a:gd name="connsiteY5" fmla="*/ 2500912 h 3510562"/>
              <a:gd name="connsiteX6" fmla="*/ 1638300 w 4103757"/>
              <a:gd name="connsiteY6" fmla="*/ 2110387 h 3510562"/>
              <a:gd name="connsiteX7" fmla="*/ 1838325 w 4103757"/>
              <a:gd name="connsiteY7" fmla="*/ 1719862 h 3510562"/>
              <a:gd name="connsiteX8" fmla="*/ 2190750 w 4103757"/>
              <a:gd name="connsiteY8" fmla="*/ 1291237 h 3510562"/>
              <a:gd name="connsiteX9" fmla="*/ 2381250 w 4103757"/>
              <a:gd name="connsiteY9" fmla="*/ 976912 h 3510562"/>
              <a:gd name="connsiteX10" fmla="*/ 2705100 w 4103757"/>
              <a:gd name="connsiteY10" fmla="*/ 795937 h 3510562"/>
              <a:gd name="connsiteX11" fmla="*/ 3181350 w 4103757"/>
              <a:gd name="connsiteY11" fmla="*/ 405412 h 3510562"/>
              <a:gd name="connsiteX12" fmla="*/ 3371850 w 4103757"/>
              <a:gd name="connsiteY12" fmla="*/ 110137 h 3510562"/>
              <a:gd name="connsiteX0" fmla="*/ 0 w 3181350"/>
              <a:gd name="connsiteY0" fmla="*/ 3105150 h 3105150"/>
              <a:gd name="connsiteX1" fmla="*/ 228600 w 3181350"/>
              <a:gd name="connsiteY1" fmla="*/ 2809875 h 3105150"/>
              <a:gd name="connsiteX2" fmla="*/ 400050 w 3181350"/>
              <a:gd name="connsiteY2" fmla="*/ 2647950 h 3105150"/>
              <a:gd name="connsiteX3" fmla="*/ 923925 w 3181350"/>
              <a:gd name="connsiteY3" fmla="*/ 2343150 h 3105150"/>
              <a:gd name="connsiteX4" fmla="*/ 1162050 w 3181350"/>
              <a:gd name="connsiteY4" fmla="*/ 2286000 h 3105150"/>
              <a:gd name="connsiteX5" fmla="*/ 1533525 w 3181350"/>
              <a:gd name="connsiteY5" fmla="*/ 2095500 h 3105150"/>
              <a:gd name="connsiteX6" fmla="*/ 1638300 w 3181350"/>
              <a:gd name="connsiteY6" fmla="*/ 1704975 h 3105150"/>
              <a:gd name="connsiteX7" fmla="*/ 1838325 w 3181350"/>
              <a:gd name="connsiteY7" fmla="*/ 1314450 h 3105150"/>
              <a:gd name="connsiteX8" fmla="*/ 2190750 w 3181350"/>
              <a:gd name="connsiteY8" fmla="*/ 885825 h 3105150"/>
              <a:gd name="connsiteX9" fmla="*/ 2381250 w 3181350"/>
              <a:gd name="connsiteY9" fmla="*/ 571500 h 3105150"/>
              <a:gd name="connsiteX10" fmla="*/ 2705100 w 3181350"/>
              <a:gd name="connsiteY10" fmla="*/ 390525 h 3105150"/>
              <a:gd name="connsiteX11" fmla="*/ 3181350 w 3181350"/>
              <a:gd name="connsiteY11" fmla="*/ 0 h 3105150"/>
              <a:gd name="connsiteX0" fmla="*/ 0 w 3181350"/>
              <a:gd name="connsiteY0" fmla="*/ 3105150 h 3105150"/>
              <a:gd name="connsiteX1" fmla="*/ 228600 w 3181350"/>
              <a:gd name="connsiteY1" fmla="*/ 2809875 h 3105150"/>
              <a:gd name="connsiteX2" fmla="*/ 400050 w 3181350"/>
              <a:gd name="connsiteY2" fmla="*/ 2647950 h 3105150"/>
              <a:gd name="connsiteX3" fmla="*/ 923925 w 3181350"/>
              <a:gd name="connsiteY3" fmla="*/ 2343150 h 3105150"/>
              <a:gd name="connsiteX4" fmla="*/ 1162050 w 3181350"/>
              <a:gd name="connsiteY4" fmla="*/ 2286000 h 3105150"/>
              <a:gd name="connsiteX5" fmla="*/ 1533525 w 3181350"/>
              <a:gd name="connsiteY5" fmla="*/ 2095500 h 3105150"/>
              <a:gd name="connsiteX6" fmla="*/ 1638300 w 3181350"/>
              <a:gd name="connsiteY6" fmla="*/ 1704975 h 3105150"/>
              <a:gd name="connsiteX7" fmla="*/ 1838325 w 3181350"/>
              <a:gd name="connsiteY7" fmla="*/ 1314450 h 3105150"/>
              <a:gd name="connsiteX8" fmla="*/ 2190750 w 3181350"/>
              <a:gd name="connsiteY8" fmla="*/ 885825 h 3105150"/>
              <a:gd name="connsiteX9" fmla="*/ 2381250 w 3181350"/>
              <a:gd name="connsiteY9" fmla="*/ 571500 h 3105150"/>
              <a:gd name="connsiteX10" fmla="*/ 2705100 w 3181350"/>
              <a:gd name="connsiteY10" fmla="*/ 390525 h 3105150"/>
              <a:gd name="connsiteX11" fmla="*/ 3181350 w 3181350"/>
              <a:gd name="connsiteY11" fmla="*/ 0 h 3105150"/>
              <a:gd name="connsiteX12" fmla="*/ 3181350 w 3181350"/>
              <a:gd name="connsiteY12" fmla="*/ 0 h 3105150"/>
              <a:gd name="connsiteX0" fmla="*/ 0 w 3333750"/>
              <a:gd name="connsiteY0" fmla="*/ 3305175 h 3305175"/>
              <a:gd name="connsiteX1" fmla="*/ 228600 w 3333750"/>
              <a:gd name="connsiteY1" fmla="*/ 3009900 h 3305175"/>
              <a:gd name="connsiteX2" fmla="*/ 400050 w 3333750"/>
              <a:gd name="connsiteY2" fmla="*/ 2847975 h 3305175"/>
              <a:gd name="connsiteX3" fmla="*/ 923925 w 3333750"/>
              <a:gd name="connsiteY3" fmla="*/ 2543175 h 3305175"/>
              <a:gd name="connsiteX4" fmla="*/ 1162050 w 3333750"/>
              <a:gd name="connsiteY4" fmla="*/ 2486025 h 3305175"/>
              <a:gd name="connsiteX5" fmla="*/ 1533525 w 3333750"/>
              <a:gd name="connsiteY5" fmla="*/ 2295525 h 3305175"/>
              <a:gd name="connsiteX6" fmla="*/ 1638300 w 3333750"/>
              <a:gd name="connsiteY6" fmla="*/ 1905000 h 3305175"/>
              <a:gd name="connsiteX7" fmla="*/ 1838325 w 3333750"/>
              <a:gd name="connsiteY7" fmla="*/ 1514475 h 3305175"/>
              <a:gd name="connsiteX8" fmla="*/ 2190750 w 3333750"/>
              <a:gd name="connsiteY8" fmla="*/ 1085850 h 3305175"/>
              <a:gd name="connsiteX9" fmla="*/ 2381250 w 3333750"/>
              <a:gd name="connsiteY9" fmla="*/ 771525 h 3305175"/>
              <a:gd name="connsiteX10" fmla="*/ 2705100 w 3333750"/>
              <a:gd name="connsiteY10" fmla="*/ 590550 h 3305175"/>
              <a:gd name="connsiteX11" fmla="*/ 3181350 w 3333750"/>
              <a:gd name="connsiteY11" fmla="*/ 200025 h 3305175"/>
              <a:gd name="connsiteX12" fmla="*/ 3333750 w 3333750"/>
              <a:gd name="connsiteY12" fmla="*/ 0 h 3305175"/>
              <a:gd name="connsiteX0" fmla="*/ 0 w 3342637"/>
              <a:gd name="connsiteY0" fmla="*/ 3323045 h 3323045"/>
              <a:gd name="connsiteX1" fmla="*/ 228600 w 3342637"/>
              <a:gd name="connsiteY1" fmla="*/ 3027770 h 3323045"/>
              <a:gd name="connsiteX2" fmla="*/ 400050 w 3342637"/>
              <a:gd name="connsiteY2" fmla="*/ 2865845 h 3323045"/>
              <a:gd name="connsiteX3" fmla="*/ 923925 w 3342637"/>
              <a:gd name="connsiteY3" fmla="*/ 2561045 h 3323045"/>
              <a:gd name="connsiteX4" fmla="*/ 1162050 w 3342637"/>
              <a:gd name="connsiteY4" fmla="*/ 2503895 h 3323045"/>
              <a:gd name="connsiteX5" fmla="*/ 1533525 w 3342637"/>
              <a:gd name="connsiteY5" fmla="*/ 2313395 h 3323045"/>
              <a:gd name="connsiteX6" fmla="*/ 1638300 w 3342637"/>
              <a:gd name="connsiteY6" fmla="*/ 1922870 h 3323045"/>
              <a:gd name="connsiteX7" fmla="*/ 1838325 w 3342637"/>
              <a:gd name="connsiteY7" fmla="*/ 1532345 h 3323045"/>
              <a:gd name="connsiteX8" fmla="*/ 2190750 w 3342637"/>
              <a:gd name="connsiteY8" fmla="*/ 1103720 h 3323045"/>
              <a:gd name="connsiteX9" fmla="*/ 2381250 w 3342637"/>
              <a:gd name="connsiteY9" fmla="*/ 789395 h 3323045"/>
              <a:gd name="connsiteX10" fmla="*/ 2705100 w 3342637"/>
              <a:gd name="connsiteY10" fmla="*/ 608420 h 3323045"/>
              <a:gd name="connsiteX11" fmla="*/ 3181350 w 3342637"/>
              <a:gd name="connsiteY11" fmla="*/ 217895 h 3323045"/>
              <a:gd name="connsiteX12" fmla="*/ 3333750 w 3342637"/>
              <a:gd name="connsiteY12" fmla="*/ 17870 h 3323045"/>
              <a:gd name="connsiteX13" fmla="*/ 3324225 w 3342637"/>
              <a:gd name="connsiteY13" fmla="*/ 8346 h 3323045"/>
              <a:gd name="connsiteX0" fmla="*/ 0 w 3514743"/>
              <a:gd name="connsiteY0" fmla="*/ 3819524 h 3819524"/>
              <a:gd name="connsiteX1" fmla="*/ 228600 w 3514743"/>
              <a:gd name="connsiteY1" fmla="*/ 3524249 h 3819524"/>
              <a:gd name="connsiteX2" fmla="*/ 400050 w 3514743"/>
              <a:gd name="connsiteY2" fmla="*/ 3362324 h 3819524"/>
              <a:gd name="connsiteX3" fmla="*/ 923925 w 3514743"/>
              <a:gd name="connsiteY3" fmla="*/ 3057524 h 3819524"/>
              <a:gd name="connsiteX4" fmla="*/ 1162050 w 3514743"/>
              <a:gd name="connsiteY4" fmla="*/ 3000374 h 3819524"/>
              <a:gd name="connsiteX5" fmla="*/ 1533525 w 3514743"/>
              <a:gd name="connsiteY5" fmla="*/ 2809874 h 3819524"/>
              <a:gd name="connsiteX6" fmla="*/ 1638300 w 3514743"/>
              <a:gd name="connsiteY6" fmla="*/ 2419349 h 3819524"/>
              <a:gd name="connsiteX7" fmla="*/ 1838325 w 3514743"/>
              <a:gd name="connsiteY7" fmla="*/ 2028824 h 3819524"/>
              <a:gd name="connsiteX8" fmla="*/ 2190750 w 3514743"/>
              <a:gd name="connsiteY8" fmla="*/ 1600199 h 3819524"/>
              <a:gd name="connsiteX9" fmla="*/ 2381250 w 3514743"/>
              <a:gd name="connsiteY9" fmla="*/ 1285874 h 3819524"/>
              <a:gd name="connsiteX10" fmla="*/ 2705100 w 3514743"/>
              <a:gd name="connsiteY10" fmla="*/ 1104899 h 3819524"/>
              <a:gd name="connsiteX11" fmla="*/ 3181350 w 3514743"/>
              <a:gd name="connsiteY11" fmla="*/ 714374 h 3819524"/>
              <a:gd name="connsiteX12" fmla="*/ 3333750 w 3514743"/>
              <a:gd name="connsiteY12" fmla="*/ 514349 h 3819524"/>
              <a:gd name="connsiteX13" fmla="*/ 3514725 w 3514743"/>
              <a:gd name="connsiteY13" fmla="*/ 0 h 38195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3514743" h="3819524">
                <a:moveTo>
                  <a:pt x="0" y="3819524"/>
                </a:moveTo>
                <a:cubicBezTo>
                  <a:pt x="80962" y="3709986"/>
                  <a:pt x="161925" y="3600449"/>
                  <a:pt x="228600" y="3524249"/>
                </a:cubicBezTo>
                <a:cubicBezTo>
                  <a:pt x="295275" y="3448049"/>
                  <a:pt x="284163" y="3440111"/>
                  <a:pt x="400050" y="3362324"/>
                </a:cubicBezTo>
                <a:cubicBezTo>
                  <a:pt x="515937" y="3284537"/>
                  <a:pt x="796925" y="3117849"/>
                  <a:pt x="923925" y="3057524"/>
                </a:cubicBezTo>
                <a:cubicBezTo>
                  <a:pt x="1050925" y="2997199"/>
                  <a:pt x="1060450" y="3041649"/>
                  <a:pt x="1162050" y="3000374"/>
                </a:cubicBezTo>
                <a:cubicBezTo>
                  <a:pt x="1263650" y="2959099"/>
                  <a:pt x="1454150" y="2906712"/>
                  <a:pt x="1533525" y="2809874"/>
                </a:cubicBezTo>
                <a:cubicBezTo>
                  <a:pt x="1612900" y="2713036"/>
                  <a:pt x="1587500" y="2549524"/>
                  <a:pt x="1638300" y="2419349"/>
                </a:cubicBezTo>
                <a:cubicBezTo>
                  <a:pt x="1689100" y="2289174"/>
                  <a:pt x="1746250" y="2165349"/>
                  <a:pt x="1838325" y="2028824"/>
                </a:cubicBezTo>
                <a:cubicBezTo>
                  <a:pt x="1930400" y="1892299"/>
                  <a:pt x="2100262" y="1724024"/>
                  <a:pt x="2190750" y="1600199"/>
                </a:cubicBezTo>
                <a:cubicBezTo>
                  <a:pt x="2281238" y="1476374"/>
                  <a:pt x="2295525" y="1368424"/>
                  <a:pt x="2381250" y="1285874"/>
                </a:cubicBezTo>
                <a:cubicBezTo>
                  <a:pt x="2466975" y="1203324"/>
                  <a:pt x="2571750" y="1200149"/>
                  <a:pt x="2705100" y="1104899"/>
                </a:cubicBezTo>
                <a:cubicBezTo>
                  <a:pt x="2838450" y="1009649"/>
                  <a:pt x="3070225" y="828674"/>
                  <a:pt x="3181350" y="714374"/>
                </a:cubicBezTo>
                <a:lnTo>
                  <a:pt x="3333750" y="514349"/>
                </a:lnTo>
                <a:cubicBezTo>
                  <a:pt x="3357562" y="479424"/>
                  <a:pt x="3516709" y="1984"/>
                  <a:pt x="3514725" y="0"/>
                </a:cubicBezTo>
              </a:path>
            </a:pathLst>
          </a:custGeom>
          <a:noFill/>
          <a:ln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0" name="Forme libre : forme 9">
            <a:extLst>
              <a:ext uri="{FF2B5EF4-FFF2-40B4-BE49-F238E27FC236}">
                <a16:creationId xmlns:a16="http://schemas.microsoft.com/office/drawing/2014/main" id="{A3F9438B-574A-41ED-A02A-B92F4E8208B1}"/>
              </a:ext>
            </a:extLst>
          </p:cNvPr>
          <p:cNvSpPr/>
          <p:nvPr/>
        </p:nvSpPr>
        <p:spPr>
          <a:xfrm>
            <a:off x="5052060" y="2735580"/>
            <a:ext cx="4960620" cy="2552831"/>
          </a:xfrm>
          <a:custGeom>
            <a:avLst/>
            <a:gdLst>
              <a:gd name="connsiteX0" fmla="*/ 4960620 w 4960620"/>
              <a:gd name="connsiteY0" fmla="*/ 0 h 2552831"/>
              <a:gd name="connsiteX1" fmla="*/ 4472940 w 4960620"/>
              <a:gd name="connsiteY1" fmla="*/ 190500 h 2552831"/>
              <a:gd name="connsiteX2" fmla="*/ 4267200 w 4960620"/>
              <a:gd name="connsiteY2" fmla="*/ 266700 h 2552831"/>
              <a:gd name="connsiteX3" fmla="*/ 3985260 w 4960620"/>
              <a:gd name="connsiteY3" fmla="*/ 419100 h 2552831"/>
              <a:gd name="connsiteX4" fmla="*/ 3810000 w 4960620"/>
              <a:gd name="connsiteY4" fmla="*/ 609600 h 2552831"/>
              <a:gd name="connsiteX5" fmla="*/ 3810000 w 4960620"/>
              <a:gd name="connsiteY5" fmla="*/ 693420 h 2552831"/>
              <a:gd name="connsiteX6" fmla="*/ 3672840 w 4960620"/>
              <a:gd name="connsiteY6" fmla="*/ 838200 h 2552831"/>
              <a:gd name="connsiteX7" fmla="*/ 3489960 w 4960620"/>
              <a:gd name="connsiteY7" fmla="*/ 944880 h 2552831"/>
              <a:gd name="connsiteX8" fmla="*/ 3345180 w 4960620"/>
              <a:gd name="connsiteY8" fmla="*/ 967740 h 2552831"/>
              <a:gd name="connsiteX9" fmla="*/ 3070860 w 4960620"/>
              <a:gd name="connsiteY9" fmla="*/ 1135380 h 2552831"/>
              <a:gd name="connsiteX10" fmla="*/ 2903220 w 4960620"/>
              <a:gd name="connsiteY10" fmla="*/ 1379220 h 2552831"/>
              <a:gd name="connsiteX11" fmla="*/ 2636520 w 4960620"/>
              <a:gd name="connsiteY11" fmla="*/ 1653540 h 2552831"/>
              <a:gd name="connsiteX12" fmla="*/ 2506980 w 4960620"/>
              <a:gd name="connsiteY12" fmla="*/ 1836420 h 2552831"/>
              <a:gd name="connsiteX13" fmla="*/ 2133600 w 4960620"/>
              <a:gd name="connsiteY13" fmla="*/ 2049780 h 2552831"/>
              <a:gd name="connsiteX14" fmla="*/ 1783080 w 4960620"/>
              <a:gd name="connsiteY14" fmla="*/ 2278380 h 2552831"/>
              <a:gd name="connsiteX15" fmla="*/ 1249680 w 4960620"/>
              <a:gd name="connsiteY15" fmla="*/ 2506980 h 2552831"/>
              <a:gd name="connsiteX16" fmla="*/ 830580 w 4960620"/>
              <a:gd name="connsiteY16" fmla="*/ 2453640 h 2552831"/>
              <a:gd name="connsiteX17" fmla="*/ 571500 w 4960620"/>
              <a:gd name="connsiteY17" fmla="*/ 2545080 h 2552831"/>
              <a:gd name="connsiteX18" fmla="*/ 342900 w 4960620"/>
              <a:gd name="connsiteY18" fmla="*/ 2537460 h 2552831"/>
              <a:gd name="connsiteX19" fmla="*/ 236220 w 4960620"/>
              <a:gd name="connsiteY19" fmla="*/ 2453640 h 2552831"/>
              <a:gd name="connsiteX20" fmla="*/ 0 w 4960620"/>
              <a:gd name="connsiteY20" fmla="*/ 2529840 h 25528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4960620" h="2552831">
                <a:moveTo>
                  <a:pt x="4960620" y="0"/>
                </a:moveTo>
                <a:lnTo>
                  <a:pt x="4472940" y="190500"/>
                </a:lnTo>
                <a:cubicBezTo>
                  <a:pt x="4357370" y="234950"/>
                  <a:pt x="4348480" y="228600"/>
                  <a:pt x="4267200" y="266700"/>
                </a:cubicBezTo>
                <a:cubicBezTo>
                  <a:pt x="4185920" y="304800"/>
                  <a:pt x="4061460" y="361950"/>
                  <a:pt x="3985260" y="419100"/>
                </a:cubicBezTo>
                <a:cubicBezTo>
                  <a:pt x="3909060" y="476250"/>
                  <a:pt x="3839210" y="563880"/>
                  <a:pt x="3810000" y="609600"/>
                </a:cubicBezTo>
                <a:cubicBezTo>
                  <a:pt x="3780790" y="655320"/>
                  <a:pt x="3832860" y="655320"/>
                  <a:pt x="3810000" y="693420"/>
                </a:cubicBezTo>
                <a:cubicBezTo>
                  <a:pt x="3787140" y="731520"/>
                  <a:pt x="3726180" y="796290"/>
                  <a:pt x="3672840" y="838200"/>
                </a:cubicBezTo>
                <a:cubicBezTo>
                  <a:pt x="3619500" y="880110"/>
                  <a:pt x="3544570" y="923290"/>
                  <a:pt x="3489960" y="944880"/>
                </a:cubicBezTo>
                <a:cubicBezTo>
                  <a:pt x="3435350" y="966470"/>
                  <a:pt x="3415030" y="935990"/>
                  <a:pt x="3345180" y="967740"/>
                </a:cubicBezTo>
                <a:cubicBezTo>
                  <a:pt x="3275330" y="999490"/>
                  <a:pt x="3144520" y="1066800"/>
                  <a:pt x="3070860" y="1135380"/>
                </a:cubicBezTo>
                <a:cubicBezTo>
                  <a:pt x="2997200" y="1203960"/>
                  <a:pt x="2975610" y="1292860"/>
                  <a:pt x="2903220" y="1379220"/>
                </a:cubicBezTo>
                <a:cubicBezTo>
                  <a:pt x="2830830" y="1465580"/>
                  <a:pt x="2702560" y="1577340"/>
                  <a:pt x="2636520" y="1653540"/>
                </a:cubicBezTo>
                <a:cubicBezTo>
                  <a:pt x="2570480" y="1729740"/>
                  <a:pt x="2590800" y="1770380"/>
                  <a:pt x="2506980" y="1836420"/>
                </a:cubicBezTo>
                <a:cubicBezTo>
                  <a:pt x="2423160" y="1902460"/>
                  <a:pt x="2254250" y="1976120"/>
                  <a:pt x="2133600" y="2049780"/>
                </a:cubicBezTo>
                <a:cubicBezTo>
                  <a:pt x="2012950" y="2123440"/>
                  <a:pt x="1930400" y="2202180"/>
                  <a:pt x="1783080" y="2278380"/>
                </a:cubicBezTo>
                <a:cubicBezTo>
                  <a:pt x="1635760" y="2354580"/>
                  <a:pt x="1408430" y="2477770"/>
                  <a:pt x="1249680" y="2506980"/>
                </a:cubicBezTo>
                <a:cubicBezTo>
                  <a:pt x="1090930" y="2536190"/>
                  <a:pt x="943610" y="2447290"/>
                  <a:pt x="830580" y="2453640"/>
                </a:cubicBezTo>
                <a:cubicBezTo>
                  <a:pt x="717550" y="2459990"/>
                  <a:pt x="652780" y="2531110"/>
                  <a:pt x="571500" y="2545080"/>
                </a:cubicBezTo>
                <a:cubicBezTo>
                  <a:pt x="490220" y="2559050"/>
                  <a:pt x="398780" y="2552700"/>
                  <a:pt x="342900" y="2537460"/>
                </a:cubicBezTo>
                <a:cubicBezTo>
                  <a:pt x="287020" y="2522220"/>
                  <a:pt x="293370" y="2454910"/>
                  <a:pt x="236220" y="2453640"/>
                </a:cubicBezTo>
                <a:cubicBezTo>
                  <a:pt x="179070" y="2452370"/>
                  <a:pt x="89535" y="2491105"/>
                  <a:pt x="0" y="2529840"/>
                </a:cubicBezTo>
              </a:path>
            </a:pathLst>
          </a:custGeom>
          <a:noFill/>
          <a:ln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2" name="Forme libre : forme 11">
            <a:extLst>
              <a:ext uri="{FF2B5EF4-FFF2-40B4-BE49-F238E27FC236}">
                <a16:creationId xmlns:a16="http://schemas.microsoft.com/office/drawing/2014/main" id="{944CCB70-F3D6-4557-9C2F-76D3681E987B}"/>
              </a:ext>
            </a:extLst>
          </p:cNvPr>
          <p:cNvSpPr/>
          <p:nvPr/>
        </p:nvSpPr>
        <p:spPr>
          <a:xfrm>
            <a:off x="4076700" y="2202180"/>
            <a:ext cx="4556760" cy="3308828"/>
          </a:xfrm>
          <a:custGeom>
            <a:avLst/>
            <a:gdLst>
              <a:gd name="connsiteX0" fmla="*/ 0 w 4556760"/>
              <a:gd name="connsiteY0" fmla="*/ 0 h 3308828"/>
              <a:gd name="connsiteX1" fmla="*/ 266700 w 4556760"/>
              <a:gd name="connsiteY1" fmla="*/ 243840 h 3308828"/>
              <a:gd name="connsiteX2" fmla="*/ 670560 w 4556760"/>
              <a:gd name="connsiteY2" fmla="*/ 457200 h 3308828"/>
              <a:gd name="connsiteX3" fmla="*/ 1219200 w 4556760"/>
              <a:gd name="connsiteY3" fmla="*/ 807720 h 3308828"/>
              <a:gd name="connsiteX4" fmla="*/ 1341120 w 4556760"/>
              <a:gd name="connsiteY4" fmla="*/ 967740 h 3308828"/>
              <a:gd name="connsiteX5" fmla="*/ 1661160 w 4556760"/>
              <a:gd name="connsiteY5" fmla="*/ 1333500 h 3308828"/>
              <a:gd name="connsiteX6" fmla="*/ 2080260 w 4556760"/>
              <a:gd name="connsiteY6" fmla="*/ 1661160 h 3308828"/>
              <a:gd name="connsiteX7" fmla="*/ 2484120 w 4556760"/>
              <a:gd name="connsiteY7" fmla="*/ 1927860 h 3308828"/>
              <a:gd name="connsiteX8" fmla="*/ 2865120 w 4556760"/>
              <a:gd name="connsiteY8" fmla="*/ 2171700 h 3308828"/>
              <a:gd name="connsiteX9" fmla="*/ 3055620 w 4556760"/>
              <a:gd name="connsiteY9" fmla="*/ 2514600 h 3308828"/>
              <a:gd name="connsiteX10" fmla="*/ 3322320 w 4556760"/>
              <a:gd name="connsiteY10" fmla="*/ 2674620 h 3308828"/>
              <a:gd name="connsiteX11" fmla="*/ 3825240 w 4556760"/>
              <a:gd name="connsiteY11" fmla="*/ 2743200 h 3308828"/>
              <a:gd name="connsiteX12" fmla="*/ 4008120 w 4556760"/>
              <a:gd name="connsiteY12" fmla="*/ 2895600 h 3308828"/>
              <a:gd name="connsiteX13" fmla="*/ 4465320 w 4556760"/>
              <a:gd name="connsiteY13" fmla="*/ 3246120 h 3308828"/>
              <a:gd name="connsiteX14" fmla="*/ 4556760 w 4556760"/>
              <a:gd name="connsiteY14" fmla="*/ 3307080 h 33088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4556760" h="3308828">
                <a:moveTo>
                  <a:pt x="0" y="0"/>
                </a:moveTo>
                <a:cubicBezTo>
                  <a:pt x="77470" y="83820"/>
                  <a:pt x="154940" y="167640"/>
                  <a:pt x="266700" y="243840"/>
                </a:cubicBezTo>
                <a:cubicBezTo>
                  <a:pt x="378460" y="320040"/>
                  <a:pt x="511810" y="363220"/>
                  <a:pt x="670560" y="457200"/>
                </a:cubicBezTo>
                <a:cubicBezTo>
                  <a:pt x="829310" y="551180"/>
                  <a:pt x="1107440" y="722630"/>
                  <a:pt x="1219200" y="807720"/>
                </a:cubicBezTo>
                <a:cubicBezTo>
                  <a:pt x="1330960" y="892810"/>
                  <a:pt x="1267460" y="880110"/>
                  <a:pt x="1341120" y="967740"/>
                </a:cubicBezTo>
                <a:cubicBezTo>
                  <a:pt x="1414780" y="1055370"/>
                  <a:pt x="1537970" y="1217930"/>
                  <a:pt x="1661160" y="1333500"/>
                </a:cubicBezTo>
                <a:cubicBezTo>
                  <a:pt x="1784350" y="1449070"/>
                  <a:pt x="1943100" y="1562100"/>
                  <a:pt x="2080260" y="1661160"/>
                </a:cubicBezTo>
                <a:cubicBezTo>
                  <a:pt x="2217420" y="1760220"/>
                  <a:pt x="2353310" y="1842770"/>
                  <a:pt x="2484120" y="1927860"/>
                </a:cubicBezTo>
                <a:cubicBezTo>
                  <a:pt x="2614930" y="2012950"/>
                  <a:pt x="2769870" y="2073910"/>
                  <a:pt x="2865120" y="2171700"/>
                </a:cubicBezTo>
                <a:cubicBezTo>
                  <a:pt x="2960370" y="2269490"/>
                  <a:pt x="2979420" y="2430780"/>
                  <a:pt x="3055620" y="2514600"/>
                </a:cubicBezTo>
                <a:cubicBezTo>
                  <a:pt x="3131820" y="2598420"/>
                  <a:pt x="3194050" y="2636520"/>
                  <a:pt x="3322320" y="2674620"/>
                </a:cubicBezTo>
                <a:cubicBezTo>
                  <a:pt x="3450590" y="2712720"/>
                  <a:pt x="3710940" y="2706370"/>
                  <a:pt x="3825240" y="2743200"/>
                </a:cubicBezTo>
                <a:cubicBezTo>
                  <a:pt x="3939540" y="2780030"/>
                  <a:pt x="3901440" y="2811780"/>
                  <a:pt x="4008120" y="2895600"/>
                </a:cubicBezTo>
                <a:cubicBezTo>
                  <a:pt x="4114800" y="2979420"/>
                  <a:pt x="4373880" y="3177540"/>
                  <a:pt x="4465320" y="3246120"/>
                </a:cubicBezTo>
                <a:cubicBezTo>
                  <a:pt x="4556760" y="3314700"/>
                  <a:pt x="4556760" y="3310890"/>
                  <a:pt x="4556760" y="3307080"/>
                </a:cubicBezTo>
              </a:path>
            </a:pathLst>
          </a:custGeom>
          <a:noFill/>
          <a:ln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4" name="Forme libre : forme 23">
            <a:extLst>
              <a:ext uri="{FF2B5EF4-FFF2-40B4-BE49-F238E27FC236}">
                <a16:creationId xmlns:a16="http://schemas.microsoft.com/office/drawing/2014/main" id="{95D7BB21-081F-4A5B-968A-0D05182EA29B}"/>
              </a:ext>
            </a:extLst>
          </p:cNvPr>
          <p:cNvSpPr/>
          <p:nvPr/>
        </p:nvSpPr>
        <p:spPr>
          <a:xfrm>
            <a:off x="6172200" y="4654550"/>
            <a:ext cx="647700" cy="374650"/>
          </a:xfrm>
          <a:custGeom>
            <a:avLst/>
            <a:gdLst>
              <a:gd name="connsiteX0" fmla="*/ 0 w 647700"/>
              <a:gd name="connsiteY0" fmla="*/ 0 h 374650"/>
              <a:gd name="connsiteX1" fmla="*/ 260350 w 647700"/>
              <a:gd name="connsiteY1" fmla="*/ 127000 h 374650"/>
              <a:gd name="connsiteX2" fmla="*/ 514350 w 647700"/>
              <a:gd name="connsiteY2" fmla="*/ 222250 h 374650"/>
              <a:gd name="connsiteX3" fmla="*/ 647700 w 647700"/>
              <a:gd name="connsiteY3" fmla="*/ 374650 h 374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47700" h="374650">
                <a:moveTo>
                  <a:pt x="0" y="0"/>
                </a:moveTo>
                <a:cubicBezTo>
                  <a:pt x="87312" y="44979"/>
                  <a:pt x="174625" y="89958"/>
                  <a:pt x="260350" y="127000"/>
                </a:cubicBezTo>
                <a:cubicBezTo>
                  <a:pt x="346075" y="164042"/>
                  <a:pt x="449792" y="180975"/>
                  <a:pt x="514350" y="222250"/>
                </a:cubicBezTo>
                <a:cubicBezTo>
                  <a:pt x="578908" y="263525"/>
                  <a:pt x="613304" y="319087"/>
                  <a:pt x="647700" y="374650"/>
                </a:cubicBezTo>
              </a:path>
            </a:pathLst>
          </a:custGeom>
          <a:noFill/>
          <a:ln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1" name="Forme libre : forme 30">
            <a:extLst>
              <a:ext uri="{FF2B5EF4-FFF2-40B4-BE49-F238E27FC236}">
                <a16:creationId xmlns:a16="http://schemas.microsoft.com/office/drawing/2014/main" id="{9B914AB4-097F-4566-ACFF-8B65D8AD4BA5}"/>
              </a:ext>
            </a:extLst>
          </p:cNvPr>
          <p:cNvSpPr/>
          <p:nvPr/>
        </p:nvSpPr>
        <p:spPr>
          <a:xfrm>
            <a:off x="4794250" y="3968750"/>
            <a:ext cx="1099770" cy="1276350"/>
          </a:xfrm>
          <a:custGeom>
            <a:avLst/>
            <a:gdLst>
              <a:gd name="connsiteX0" fmla="*/ 0 w 1099770"/>
              <a:gd name="connsiteY0" fmla="*/ 0 h 1276350"/>
              <a:gd name="connsiteX1" fmla="*/ 38100 w 1099770"/>
              <a:gd name="connsiteY1" fmla="*/ 63500 h 1276350"/>
              <a:gd name="connsiteX2" fmla="*/ 22225 w 1099770"/>
              <a:gd name="connsiteY2" fmla="*/ 130175 h 1276350"/>
              <a:gd name="connsiteX3" fmla="*/ 171450 w 1099770"/>
              <a:gd name="connsiteY3" fmla="*/ 139700 h 1276350"/>
              <a:gd name="connsiteX4" fmla="*/ 352425 w 1099770"/>
              <a:gd name="connsiteY4" fmla="*/ 203200 h 1276350"/>
              <a:gd name="connsiteX5" fmla="*/ 419100 w 1099770"/>
              <a:gd name="connsiteY5" fmla="*/ 193675 h 1276350"/>
              <a:gd name="connsiteX6" fmla="*/ 584200 w 1099770"/>
              <a:gd name="connsiteY6" fmla="*/ 177800 h 1276350"/>
              <a:gd name="connsiteX7" fmla="*/ 685800 w 1099770"/>
              <a:gd name="connsiteY7" fmla="*/ 244475 h 1276350"/>
              <a:gd name="connsiteX8" fmla="*/ 844550 w 1099770"/>
              <a:gd name="connsiteY8" fmla="*/ 320675 h 1276350"/>
              <a:gd name="connsiteX9" fmla="*/ 955675 w 1099770"/>
              <a:gd name="connsiteY9" fmla="*/ 450850 h 1276350"/>
              <a:gd name="connsiteX10" fmla="*/ 1022350 w 1099770"/>
              <a:gd name="connsiteY10" fmla="*/ 619125 h 1276350"/>
              <a:gd name="connsiteX11" fmla="*/ 1069975 w 1099770"/>
              <a:gd name="connsiteY11" fmla="*/ 736600 h 1276350"/>
              <a:gd name="connsiteX12" fmla="*/ 1054100 w 1099770"/>
              <a:gd name="connsiteY12" fmla="*/ 920750 h 1276350"/>
              <a:gd name="connsiteX13" fmla="*/ 1098550 w 1099770"/>
              <a:gd name="connsiteY13" fmla="*/ 1003300 h 1276350"/>
              <a:gd name="connsiteX14" fmla="*/ 996950 w 1099770"/>
              <a:gd name="connsiteY14" fmla="*/ 1130300 h 1276350"/>
              <a:gd name="connsiteX15" fmla="*/ 923925 w 1099770"/>
              <a:gd name="connsiteY15" fmla="*/ 1276350 h 1276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099770" h="1276350">
                <a:moveTo>
                  <a:pt x="0" y="0"/>
                </a:moveTo>
                <a:cubicBezTo>
                  <a:pt x="17198" y="20902"/>
                  <a:pt x="34396" y="41804"/>
                  <a:pt x="38100" y="63500"/>
                </a:cubicBezTo>
                <a:cubicBezTo>
                  <a:pt x="41804" y="85196"/>
                  <a:pt x="0" y="117475"/>
                  <a:pt x="22225" y="130175"/>
                </a:cubicBezTo>
                <a:cubicBezTo>
                  <a:pt x="44450" y="142875"/>
                  <a:pt x="116417" y="127529"/>
                  <a:pt x="171450" y="139700"/>
                </a:cubicBezTo>
                <a:cubicBezTo>
                  <a:pt x="226483" y="151871"/>
                  <a:pt x="311150" y="194204"/>
                  <a:pt x="352425" y="203200"/>
                </a:cubicBezTo>
                <a:cubicBezTo>
                  <a:pt x="393700" y="212196"/>
                  <a:pt x="380471" y="197908"/>
                  <a:pt x="419100" y="193675"/>
                </a:cubicBezTo>
                <a:cubicBezTo>
                  <a:pt x="457729" y="189442"/>
                  <a:pt x="539750" y="169333"/>
                  <a:pt x="584200" y="177800"/>
                </a:cubicBezTo>
                <a:cubicBezTo>
                  <a:pt x="628650" y="186267"/>
                  <a:pt x="642408" y="220662"/>
                  <a:pt x="685800" y="244475"/>
                </a:cubicBezTo>
                <a:cubicBezTo>
                  <a:pt x="729192" y="268288"/>
                  <a:pt x="799571" y="286279"/>
                  <a:pt x="844550" y="320675"/>
                </a:cubicBezTo>
                <a:cubicBezTo>
                  <a:pt x="889529" y="355071"/>
                  <a:pt x="926042" y="401108"/>
                  <a:pt x="955675" y="450850"/>
                </a:cubicBezTo>
                <a:cubicBezTo>
                  <a:pt x="985308" y="500592"/>
                  <a:pt x="1003300" y="571500"/>
                  <a:pt x="1022350" y="619125"/>
                </a:cubicBezTo>
                <a:cubicBezTo>
                  <a:pt x="1041400" y="666750"/>
                  <a:pt x="1064683" y="686329"/>
                  <a:pt x="1069975" y="736600"/>
                </a:cubicBezTo>
                <a:cubicBezTo>
                  <a:pt x="1075267" y="786871"/>
                  <a:pt x="1049338" y="876300"/>
                  <a:pt x="1054100" y="920750"/>
                </a:cubicBezTo>
                <a:cubicBezTo>
                  <a:pt x="1058863" y="965200"/>
                  <a:pt x="1108075" y="968375"/>
                  <a:pt x="1098550" y="1003300"/>
                </a:cubicBezTo>
                <a:cubicBezTo>
                  <a:pt x="1089025" y="1038225"/>
                  <a:pt x="1026054" y="1084792"/>
                  <a:pt x="996950" y="1130300"/>
                </a:cubicBezTo>
                <a:cubicBezTo>
                  <a:pt x="967846" y="1175808"/>
                  <a:pt x="945885" y="1226079"/>
                  <a:pt x="923925" y="1276350"/>
                </a:cubicBezTo>
              </a:path>
            </a:pathLst>
          </a:custGeom>
          <a:noFill/>
          <a:ln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630" name="Rectangle 629">
            <a:extLst>
              <a:ext uri="{FF2B5EF4-FFF2-40B4-BE49-F238E27FC236}">
                <a16:creationId xmlns:a16="http://schemas.microsoft.com/office/drawing/2014/main" id="{B534E08F-1B77-430C-A4BB-7DD856958AEA}"/>
              </a:ext>
            </a:extLst>
          </p:cNvPr>
          <p:cNvSpPr/>
          <p:nvPr/>
        </p:nvSpPr>
        <p:spPr>
          <a:xfrm rot="762525">
            <a:off x="2520144" y="492388"/>
            <a:ext cx="176556" cy="2034079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655" name="Forme libre : forme 654">
            <a:extLst>
              <a:ext uri="{FF2B5EF4-FFF2-40B4-BE49-F238E27FC236}">
                <a16:creationId xmlns:a16="http://schemas.microsoft.com/office/drawing/2014/main" id="{5367C33C-896D-4D34-8011-EBF3489A115F}"/>
              </a:ext>
            </a:extLst>
          </p:cNvPr>
          <p:cNvSpPr/>
          <p:nvPr/>
        </p:nvSpPr>
        <p:spPr>
          <a:xfrm>
            <a:off x="7935731" y="1651890"/>
            <a:ext cx="3176932" cy="349215"/>
          </a:xfrm>
          <a:custGeom>
            <a:avLst/>
            <a:gdLst>
              <a:gd name="connsiteX0" fmla="*/ 0 w 3167407"/>
              <a:gd name="connsiteY0" fmla="*/ 240351 h 349099"/>
              <a:gd name="connsiteX1" fmla="*/ 160256 w 3167407"/>
              <a:gd name="connsiteY1" fmla="*/ 334620 h 349099"/>
              <a:gd name="connsiteX2" fmla="*/ 480767 w 3167407"/>
              <a:gd name="connsiteY2" fmla="*/ 344046 h 349099"/>
              <a:gd name="connsiteX3" fmla="*/ 838986 w 3167407"/>
              <a:gd name="connsiteY3" fmla="*/ 287485 h 349099"/>
              <a:gd name="connsiteX4" fmla="*/ 1093510 w 3167407"/>
              <a:gd name="connsiteY4" fmla="*/ 193217 h 349099"/>
              <a:gd name="connsiteX5" fmla="*/ 1263192 w 3167407"/>
              <a:gd name="connsiteY5" fmla="*/ 127230 h 349099"/>
              <a:gd name="connsiteX6" fmla="*/ 1527143 w 3167407"/>
              <a:gd name="connsiteY6" fmla="*/ 4681 h 349099"/>
              <a:gd name="connsiteX7" fmla="*/ 1998483 w 3167407"/>
              <a:gd name="connsiteY7" fmla="*/ 23535 h 349099"/>
              <a:gd name="connsiteX8" fmla="*/ 3167407 w 3167407"/>
              <a:gd name="connsiteY8" fmla="*/ 32962 h 349099"/>
              <a:gd name="connsiteX0" fmla="*/ 0 w 3176932"/>
              <a:gd name="connsiteY0" fmla="*/ 237970 h 349215"/>
              <a:gd name="connsiteX1" fmla="*/ 169781 w 3176932"/>
              <a:gd name="connsiteY1" fmla="*/ 334620 h 349215"/>
              <a:gd name="connsiteX2" fmla="*/ 490292 w 3176932"/>
              <a:gd name="connsiteY2" fmla="*/ 344046 h 349215"/>
              <a:gd name="connsiteX3" fmla="*/ 848511 w 3176932"/>
              <a:gd name="connsiteY3" fmla="*/ 287485 h 349215"/>
              <a:gd name="connsiteX4" fmla="*/ 1103035 w 3176932"/>
              <a:gd name="connsiteY4" fmla="*/ 193217 h 349215"/>
              <a:gd name="connsiteX5" fmla="*/ 1272717 w 3176932"/>
              <a:gd name="connsiteY5" fmla="*/ 127230 h 349215"/>
              <a:gd name="connsiteX6" fmla="*/ 1536668 w 3176932"/>
              <a:gd name="connsiteY6" fmla="*/ 4681 h 349215"/>
              <a:gd name="connsiteX7" fmla="*/ 2008008 w 3176932"/>
              <a:gd name="connsiteY7" fmla="*/ 23535 h 349215"/>
              <a:gd name="connsiteX8" fmla="*/ 3176932 w 3176932"/>
              <a:gd name="connsiteY8" fmla="*/ 32962 h 3492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76932" h="349215">
                <a:moveTo>
                  <a:pt x="0" y="237970"/>
                </a:moveTo>
                <a:cubicBezTo>
                  <a:pt x="40064" y="276463"/>
                  <a:pt x="88066" y="316941"/>
                  <a:pt x="169781" y="334620"/>
                </a:cubicBezTo>
                <a:cubicBezTo>
                  <a:pt x="251496" y="352299"/>
                  <a:pt x="377170" y="351902"/>
                  <a:pt x="490292" y="344046"/>
                </a:cubicBezTo>
                <a:cubicBezTo>
                  <a:pt x="603414" y="336190"/>
                  <a:pt x="746387" y="312623"/>
                  <a:pt x="848511" y="287485"/>
                </a:cubicBezTo>
                <a:cubicBezTo>
                  <a:pt x="950635" y="262347"/>
                  <a:pt x="1032334" y="219926"/>
                  <a:pt x="1103035" y="193217"/>
                </a:cubicBezTo>
                <a:cubicBezTo>
                  <a:pt x="1173736" y="166508"/>
                  <a:pt x="1200445" y="158653"/>
                  <a:pt x="1272717" y="127230"/>
                </a:cubicBezTo>
                <a:cubicBezTo>
                  <a:pt x="1344989" y="95807"/>
                  <a:pt x="1414119" y="21964"/>
                  <a:pt x="1536668" y="4681"/>
                </a:cubicBezTo>
                <a:cubicBezTo>
                  <a:pt x="1659217" y="-12602"/>
                  <a:pt x="2008008" y="23535"/>
                  <a:pt x="2008008" y="23535"/>
                </a:cubicBezTo>
                <a:lnTo>
                  <a:pt x="3176932" y="32962"/>
                </a:lnTo>
              </a:path>
            </a:pathLst>
          </a:custGeom>
          <a:noFill/>
          <a:ln w="25400">
            <a:solidFill>
              <a:schemeClr val="bg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65" name="Forme libre : forme 64">
            <a:extLst>
              <a:ext uri="{FF2B5EF4-FFF2-40B4-BE49-F238E27FC236}">
                <a16:creationId xmlns:a16="http://schemas.microsoft.com/office/drawing/2014/main" id="{E9D5A3E5-AD50-4EEC-8597-72ED31D03BAE}"/>
              </a:ext>
            </a:extLst>
          </p:cNvPr>
          <p:cNvSpPr/>
          <p:nvPr/>
        </p:nvSpPr>
        <p:spPr>
          <a:xfrm>
            <a:off x="119502" y="738807"/>
            <a:ext cx="222344" cy="269732"/>
          </a:xfrm>
          <a:custGeom>
            <a:avLst/>
            <a:gdLst>
              <a:gd name="connsiteX0" fmla="*/ 0 w 219075"/>
              <a:gd name="connsiteY0" fmla="*/ 0 h 333375"/>
              <a:gd name="connsiteX1" fmla="*/ 142875 w 219075"/>
              <a:gd name="connsiteY1" fmla="*/ 104775 h 333375"/>
              <a:gd name="connsiteX2" fmla="*/ 28575 w 219075"/>
              <a:gd name="connsiteY2" fmla="*/ 228600 h 333375"/>
              <a:gd name="connsiteX3" fmla="*/ 219075 w 219075"/>
              <a:gd name="connsiteY3" fmla="*/ 333375 h 333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9075" h="333375">
                <a:moveTo>
                  <a:pt x="0" y="0"/>
                </a:moveTo>
                <a:cubicBezTo>
                  <a:pt x="69056" y="33337"/>
                  <a:pt x="138113" y="66675"/>
                  <a:pt x="142875" y="104775"/>
                </a:cubicBezTo>
                <a:cubicBezTo>
                  <a:pt x="147638" y="142875"/>
                  <a:pt x="15875" y="190500"/>
                  <a:pt x="28575" y="228600"/>
                </a:cubicBezTo>
                <a:cubicBezTo>
                  <a:pt x="41275" y="266700"/>
                  <a:pt x="130175" y="300037"/>
                  <a:pt x="219075" y="333375"/>
                </a:cubicBezTo>
              </a:path>
            </a:pathLst>
          </a:custGeom>
          <a:noFill/>
          <a:ln w="19050" cmpd="dbl">
            <a:solidFill>
              <a:srgbClr val="7030A0"/>
            </a:solidFill>
            <a:headEnd type="stealth" w="lg" len="lg"/>
            <a:tailEnd type="stealth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70" name="ZoneTexte 69">
            <a:extLst>
              <a:ext uri="{FF2B5EF4-FFF2-40B4-BE49-F238E27FC236}">
                <a16:creationId xmlns:a16="http://schemas.microsoft.com/office/drawing/2014/main" id="{315A8E70-2BC1-4E13-AC01-966151702F07}"/>
              </a:ext>
            </a:extLst>
          </p:cNvPr>
          <p:cNvSpPr txBox="1"/>
          <p:nvPr/>
        </p:nvSpPr>
        <p:spPr>
          <a:xfrm>
            <a:off x="372469" y="739891"/>
            <a:ext cx="232031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Axe autoroutier (E411)</a:t>
            </a:r>
            <a:endParaRPr lang="fr-BE" sz="1100" dirty="0"/>
          </a:p>
        </p:txBody>
      </p:sp>
      <p:sp>
        <p:nvSpPr>
          <p:cNvPr id="75" name="ZoneTexte 74">
            <a:extLst>
              <a:ext uri="{FF2B5EF4-FFF2-40B4-BE49-F238E27FC236}">
                <a16:creationId xmlns:a16="http://schemas.microsoft.com/office/drawing/2014/main" id="{A63126DA-CE96-4F57-BDFA-36734724A8EF}"/>
              </a:ext>
            </a:extLst>
          </p:cNvPr>
          <p:cNvSpPr txBox="1"/>
          <p:nvPr/>
        </p:nvSpPr>
        <p:spPr>
          <a:xfrm>
            <a:off x="334208" y="253470"/>
            <a:ext cx="1712217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Pôles de développement et d’appui touristique</a:t>
            </a:r>
            <a:endParaRPr lang="fr-BE" sz="1100" dirty="0"/>
          </a:p>
        </p:txBody>
      </p:sp>
      <p:sp>
        <p:nvSpPr>
          <p:cNvPr id="80" name="Forme libre : forme 79">
            <a:extLst>
              <a:ext uri="{FF2B5EF4-FFF2-40B4-BE49-F238E27FC236}">
                <a16:creationId xmlns:a16="http://schemas.microsoft.com/office/drawing/2014/main" id="{51586F8B-F076-4975-89E8-64CD98B2DE98}"/>
              </a:ext>
            </a:extLst>
          </p:cNvPr>
          <p:cNvSpPr/>
          <p:nvPr/>
        </p:nvSpPr>
        <p:spPr>
          <a:xfrm>
            <a:off x="98416" y="349764"/>
            <a:ext cx="235086" cy="196167"/>
          </a:xfrm>
          <a:custGeom>
            <a:avLst/>
            <a:gdLst>
              <a:gd name="connsiteX0" fmla="*/ 204899 w 424322"/>
              <a:gd name="connsiteY0" fmla="*/ 139009 h 387565"/>
              <a:gd name="connsiteX1" fmla="*/ 309674 w 424322"/>
              <a:gd name="connsiteY1" fmla="*/ 5659 h 387565"/>
              <a:gd name="connsiteX2" fmla="*/ 423974 w 424322"/>
              <a:gd name="connsiteY2" fmla="*/ 43759 h 387565"/>
              <a:gd name="connsiteX3" fmla="*/ 347774 w 424322"/>
              <a:gd name="connsiteY3" fmla="*/ 215209 h 387565"/>
              <a:gd name="connsiteX4" fmla="*/ 423974 w 424322"/>
              <a:gd name="connsiteY4" fmla="*/ 319984 h 387565"/>
              <a:gd name="connsiteX5" fmla="*/ 338249 w 424322"/>
              <a:gd name="connsiteY5" fmla="*/ 386659 h 387565"/>
              <a:gd name="connsiteX6" fmla="*/ 233474 w 424322"/>
              <a:gd name="connsiteY6" fmla="*/ 272359 h 387565"/>
              <a:gd name="connsiteX7" fmla="*/ 71549 w 424322"/>
              <a:gd name="connsiteY7" fmla="*/ 291409 h 387565"/>
              <a:gd name="connsiteX8" fmla="*/ 4874 w 424322"/>
              <a:gd name="connsiteY8" fmla="*/ 110434 h 387565"/>
              <a:gd name="connsiteX9" fmla="*/ 204899 w 424322"/>
              <a:gd name="connsiteY9" fmla="*/ 139009 h 3875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24322" h="387565">
                <a:moveTo>
                  <a:pt x="204899" y="139009"/>
                </a:moveTo>
                <a:cubicBezTo>
                  <a:pt x="255699" y="121547"/>
                  <a:pt x="273162" y="21534"/>
                  <a:pt x="309674" y="5659"/>
                </a:cubicBezTo>
                <a:cubicBezTo>
                  <a:pt x="346187" y="-10216"/>
                  <a:pt x="417624" y="8834"/>
                  <a:pt x="423974" y="43759"/>
                </a:cubicBezTo>
                <a:cubicBezTo>
                  <a:pt x="430324" y="78684"/>
                  <a:pt x="347774" y="169172"/>
                  <a:pt x="347774" y="215209"/>
                </a:cubicBezTo>
                <a:cubicBezTo>
                  <a:pt x="347774" y="261246"/>
                  <a:pt x="425562" y="291409"/>
                  <a:pt x="423974" y="319984"/>
                </a:cubicBezTo>
                <a:cubicBezTo>
                  <a:pt x="422387" y="348559"/>
                  <a:pt x="369999" y="394596"/>
                  <a:pt x="338249" y="386659"/>
                </a:cubicBezTo>
                <a:cubicBezTo>
                  <a:pt x="306499" y="378722"/>
                  <a:pt x="277924" y="288234"/>
                  <a:pt x="233474" y="272359"/>
                </a:cubicBezTo>
                <a:cubicBezTo>
                  <a:pt x="189024" y="256484"/>
                  <a:pt x="109649" y="318396"/>
                  <a:pt x="71549" y="291409"/>
                </a:cubicBezTo>
                <a:cubicBezTo>
                  <a:pt x="33449" y="264422"/>
                  <a:pt x="-15763" y="139009"/>
                  <a:pt x="4874" y="110434"/>
                </a:cubicBezTo>
                <a:cubicBezTo>
                  <a:pt x="25511" y="81859"/>
                  <a:pt x="154099" y="156471"/>
                  <a:pt x="204899" y="139009"/>
                </a:cubicBezTo>
                <a:close/>
              </a:path>
            </a:pathLst>
          </a:custGeom>
          <a:solidFill>
            <a:schemeClr val="accent2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grpSp>
        <p:nvGrpSpPr>
          <p:cNvPr id="15" name="Groupe 14">
            <a:extLst>
              <a:ext uri="{FF2B5EF4-FFF2-40B4-BE49-F238E27FC236}">
                <a16:creationId xmlns:a16="http://schemas.microsoft.com/office/drawing/2014/main" id="{C1F64FC7-4133-4040-83D3-8B66C2046446}"/>
              </a:ext>
            </a:extLst>
          </p:cNvPr>
          <p:cNvGrpSpPr>
            <a:grpSpLocks noChangeAspect="1"/>
          </p:cNvGrpSpPr>
          <p:nvPr/>
        </p:nvGrpSpPr>
        <p:grpSpPr>
          <a:xfrm>
            <a:off x="2908829" y="279355"/>
            <a:ext cx="6944048" cy="6267685"/>
            <a:chOff x="2908829" y="279355"/>
            <a:chExt cx="6944048" cy="6267685"/>
          </a:xfrm>
        </p:grpSpPr>
        <p:sp>
          <p:nvSpPr>
            <p:cNvPr id="5" name="Forme libre : forme 4">
              <a:extLst>
                <a:ext uri="{FF2B5EF4-FFF2-40B4-BE49-F238E27FC236}">
                  <a16:creationId xmlns:a16="http://schemas.microsoft.com/office/drawing/2014/main" id="{FA4E5A16-E8D1-47A8-9A71-9E217CB4E4BA}"/>
                </a:ext>
              </a:extLst>
            </p:cNvPr>
            <p:cNvSpPr/>
            <p:nvPr/>
          </p:nvSpPr>
          <p:spPr>
            <a:xfrm>
              <a:off x="5518150" y="279355"/>
              <a:ext cx="2241550" cy="819195"/>
            </a:xfrm>
            <a:custGeom>
              <a:avLst/>
              <a:gdLst>
                <a:gd name="connsiteX0" fmla="*/ 0 w 2241550"/>
                <a:gd name="connsiteY0" fmla="*/ 400095 h 819195"/>
                <a:gd name="connsiteX1" fmla="*/ 209550 w 2241550"/>
                <a:gd name="connsiteY1" fmla="*/ 495345 h 819195"/>
                <a:gd name="connsiteX2" fmla="*/ 374650 w 2241550"/>
                <a:gd name="connsiteY2" fmla="*/ 717595 h 819195"/>
                <a:gd name="connsiteX3" fmla="*/ 514350 w 2241550"/>
                <a:gd name="connsiteY3" fmla="*/ 685845 h 819195"/>
                <a:gd name="connsiteX4" fmla="*/ 692150 w 2241550"/>
                <a:gd name="connsiteY4" fmla="*/ 615995 h 819195"/>
                <a:gd name="connsiteX5" fmla="*/ 736600 w 2241550"/>
                <a:gd name="connsiteY5" fmla="*/ 552495 h 819195"/>
                <a:gd name="connsiteX6" fmla="*/ 838200 w 2241550"/>
                <a:gd name="connsiteY6" fmla="*/ 450895 h 819195"/>
                <a:gd name="connsiteX7" fmla="*/ 1009650 w 2241550"/>
                <a:gd name="connsiteY7" fmla="*/ 431845 h 819195"/>
                <a:gd name="connsiteX8" fmla="*/ 1358900 w 2241550"/>
                <a:gd name="connsiteY8" fmla="*/ 273095 h 819195"/>
                <a:gd name="connsiteX9" fmla="*/ 1441450 w 2241550"/>
                <a:gd name="connsiteY9" fmla="*/ 241345 h 819195"/>
                <a:gd name="connsiteX10" fmla="*/ 1549400 w 2241550"/>
                <a:gd name="connsiteY10" fmla="*/ 69895 h 819195"/>
                <a:gd name="connsiteX11" fmla="*/ 1714500 w 2241550"/>
                <a:gd name="connsiteY11" fmla="*/ 82595 h 819195"/>
                <a:gd name="connsiteX12" fmla="*/ 1835150 w 2241550"/>
                <a:gd name="connsiteY12" fmla="*/ 45 h 819195"/>
                <a:gd name="connsiteX13" fmla="*/ 1885950 w 2241550"/>
                <a:gd name="connsiteY13" fmla="*/ 95295 h 819195"/>
                <a:gd name="connsiteX14" fmla="*/ 1974850 w 2241550"/>
                <a:gd name="connsiteY14" fmla="*/ 228645 h 819195"/>
                <a:gd name="connsiteX15" fmla="*/ 2032000 w 2241550"/>
                <a:gd name="connsiteY15" fmla="*/ 476295 h 819195"/>
                <a:gd name="connsiteX16" fmla="*/ 2241550 w 2241550"/>
                <a:gd name="connsiteY16" fmla="*/ 819195 h 819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41550" h="819195">
                  <a:moveTo>
                    <a:pt x="0" y="400095"/>
                  </a:moveTo>
                  <a:cubicBezTo>
                    <a:pt x="73554" y="421261"/>
                    <a:pt x="147108" y="442428"/>
                    <a:pt x="209550" y="495345"/>
                  </a:cubicBezTo>
                  <a:cubicBezTo>
                    <a:pt x="271992" y="548262"/>
                    <a:pt x="323850" y="685845"/>
                    <a:pt x="374650" y="717595"/>
                  </a:cubicBezTo>
                  <a:cubicBezTo>
                    <a:pt x="425450" y="749345"/>
                    <a:pt x="461433" y="702778"/>
                    <a:pt x="514350" y="685845"/>
                  </a:cubicBezTo>
                  <a:cubicBezTo>
                    <a:pt x="567267" y="668912"/>
                    <a:pt x="655109" y="638220"/>
                    <a:pt x="692150" y="615995"/>
                  </a:cubicBezTo>
                  <a:cubicBezTo>
                    <a:pt x="729191" y="593770"/>
                    <a:pt x="712258" y="580012"/>
                    <a:pt x="736600" y="552495"/>
                  </a:cubicBezTo>
                  <a:cubicBezTo>
                    <a:pt x="760942" y="524978"/>
                    <a:pt x="792692" y="471003"/>
                    <a:pt x="838200" y="450895"/>
                  </a:cubicBezTo>
                  <a:cubicBezTo>
                    <a:pt x="883708" y="430787"/>
                    <a:pt x="922867" y="461478"/>
                    <a:pt x="1009650" y="431845"/>
                  </a:cubicBezTo>
                  <a:cubicBezTo>
                    <a:pt x="1096433" y="402212"/>
                    <a:pt x="1286933" y="304845"/>
                    <a:pt x="1358900" y="273095"/>
                  </a:cubicBezTo>
                  <a:cubicBezTo>
                    <a:pt x="1430867" y="241345"/>
                    <a:pt x="1409700" y="275212"/>
                    <a:pt x="1441450" y="241345"/>
                  </a:cubicBezTo>
                  <a:cubicBezTo>
                    <a:pt x="1473200" y="207478"/>
                    <a:pt x="1503892" y="96353"/>
                    <a:pt x="1549400" y="69895"/>
                  </a:cubicBezTo>
                  <a:cubicBezTo>
                    <a:pt x="1594908" y="43437"/>
                    <a:pt x="1666875" y="94237"/>
                    <a:pt x="1714500" y="82595"/>
                  </a:cubicBezTo>
                  <a:cubicBezTo>
                    <a:pt x="1762125" y="70953"/>
                    <a:pt x="1806575" y="-2072"/>
                    <a:pt x="1835150" y="45"/>
                  </a:cubicBezTo>
                  <a:cubicBezTo>
                    <a:pt x="1863725" y="2162"/>
                    <a:pt x="1862667" y="57195"/>
                    <a:pt x="1885950" y="95295"/>
                  </a:cubicBezTo>
                  <a:cubicBezTo>
                    <a:pt x="1909233" y="133395"/>
                    <a:pt x="1950508" y="165145"/>
                    <a:pt x="1974850" y="228645"/>
                  </a:cubicBezTo>
                  <a:cubicBezTo>
                    <a:pt x="1999192" y="292145"/>
                    <a:pt x="1987550" y="377870"/>
                    <a:pt x="2032000" y="476295"/>
                  </a:cubicBezTo>
                  <a:cubicBezTo>
                    <a:pt x="2076450" y="574720"/>
                    <a:pt x="2159000" y="696957"/>
                    <a:pt x="2241550" y="819195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  <p:sp>
          <p:nvSpPr>
            <p:cNvPr id="6" name="Forme libre : forme 5">
              <a:extLst>
                <a:ext uri="{FF2B5EF4-FFF2-40B4-BE49-F238E27FC236}">
                  <a16:creationId xmlns:a16="http://schemas.microsoft.com/office/drawing/2014/main" id="{BDAE27D0-184D-4197-9EDA-2D4D9321C12F}"/>
                </a:ext>
              </a:extLst>
            </p:cNvPr>
            <p:cNvSpPr/>
            <p:nvPr/>
          </p:nvSpPr>
          <p:spPr>
            <a:xfrm>
              <a:off x="7701801" y="1064836"/>
              <a:ext cx="2151076" cy="2593308"/>
            </a:xfrm>
            <a:custGeom>
              <a:avLst/>
              <a:gdLst>
                <a:gd name="connsiteX0" fmla="*/ 57899 w 2151076"/>
                <a:gd name="connsiteY0" fmla="*/ 14664 h 2593308"/>
                <a:gd name="connsiteX1" fmla="*/ 134099 w 2151076"/>
                <a:gd name="connsiteY1" fmla="*/ 14664 h 2593308"/>
                <a:gd name="connsiteX2" fmla="*/ 229349 w 2151076"/>
                <a:gd name="connsiteY2" fmla="*/ 167064 h 2593308"/>
                <a:gd name="connsiteX3" fmla="*/ 197599 w 2151076"/>
                <a:gd name="connsiteY3" fmla="*/ 306764 h 2593308"/>
                <a:gd name="connsiteX4" fmla="*/ 254749 w 2151076"/>
                <a:gd name="connsiteY4" fmla="*/ 408364 h 2593308"/>
                <a:gd name="connsiteX5" fmla="*/ 749 w 2151076"/>
                <a:gd name="connsiteY5" fmla="*/ 636964 h 2593308"/>
                <a:gd name="connsiteX6" fmla="*/ 178549 w 2151076"/>
                <a:gd name="connsiteY6" fmla="*/ 878264 h 2593308"/>
                <a:gd name="connsiteX7" fmla="*/ 229349 w 2151076"/>
                <a:gd name="connsiteY7" fmla="*/ 979864 h 2593308"/>
                <a:gd name="connsiteX8" fmla="*/ 496049 w 2151076"/>
                <a:gd name="connsiteY8" fmla="*/ 1011614 h 2593308"/>
                <a:gd name="connsiteX9" fmla="*/ 584949 w 2151076"/>
                <a:gd name="connsiteY9" fmla="*/ 948114 h 2593308"/>
                <a:gd name="connsiteX10" fmla="*/ 807199 w 2151076"/>
                <a:gd name="connsiteY10" fmla="*/ 1068764 h 2593308"/>
                <a:gd name="connsiteX11" fmla="*/ 832599 w 2151076"/>
                <a:gd name="connsiteY11" fmla="*/ 1132264 h 2593308"/>
                <a:gd name="connsiteX12" fmla="*/ 959599 w 2151076"/>
                <a:gd name="connsiteY12" fmla="*/ 1106864 h 2593308"/>
                <a:gd name="connsiteX13" fmla="*/ 984999 w 2151076"/>
                <a:gd name="connsiteY13" fmla="*/ 1183064 h 2593308"/>
                <a:gd name="connsiteX14" fmla="*/ 896099 w 2151076"/>
                <a:gd name="connsiteY14" fmla="*/ 1291014 h 2593308"/>
                <a:gd name="connsiteX15" fmla="*/ 921499 w 2151076"/>
                <a:gd name="connsiteY15" fmla="*/ 1570414 h 2593308"/>
                <a:gd name="connsiteX16" fmla="*/ 991349 w 2151076"/>
                <a:gd name="connsiteY16" fmla="*/ 1583114 h 2593308"/>
                <a:gd name="connsiteX17" fmla="*/ 1137399 w 2151076"/>
                <a:gd name="connsiteY17" fmla="*/ 1811714 h 2593308"/>
                <a:gd name="connsiteX18" fmla="*/ 1365999 w 2151076"/>
                <a:gd name="connsiteY18" fmla="*/ 1678364 h 2593308"/>
                <a:gd name="connsiteX19" fmla="*/ 1772399 w 2151076"/>
                <a:gd name="connsiteY19" fmla="*/ 1462464 h 2593308"/>
                <a:gd name="connsiteX20" fmla="*/ 1848599 w 2151076"/>
                <a:gd name="connsiteY20" fmla="*/ 1341814 h 2593308"/>
                <a:gd name="connsiteX21" fmla="*/ 1905749 w 2151076"/>
                <a:gd name="connsiteY21" fmla="*/ 1430714 h 2593308"/>
                <a:gd name="connsiteX22" fmla="*/ 1943849 w 2151076"/>
                <a:gd name="connsiteY22" fmla="*/ 1792664 h 2593308"/>
                <a:gd name="connsiteX23" fmla="*/ 2147049 w 2151076"/>
                <a:gd name="connsiteY23" fmla="*/ 2180014 h 2593308"/>
                <a:gd name="connsiteX24" fmla="*/ 2070849 w 2151076"/>
                <a:gd name="connsiteY24" fmla="*/ 2249864 h 2593308"/>
                <a:gd name="connsiteX25" fmla="*/ 1969249 w 2151076"/>
                <a:gd name="connsiteY25" fmla="*/ 2364164 h 2593308"/>
                <a:gd name="connsiteX26" fmla="*/ 1975599 w 2151076"/>
                <a:gd name="connsiteY26" fmla="*/ 2459414 h 2593308"/>
                <a:gd name="connsiteX27" fmla="*/ 1854949 w 2151076"/>
                <a:gd name="connsiteY27" fmla="*/ 2453064 h 2593308"/>
                <a:gd name="connsiteX28" fmla="*/ 1778749 w 2151076"/>
                <a:gd name="connsiteY28" fmla="*/ 2529264 h 2593308"/>
                <a:gd name="connsiteX29" fmla="*/ 1677149 w 2151076"/>
                <a:gd name="connsiteY29" fmla="*/ 2592764 h 2593308"/>
                <a:gd name="connsiteX30" fmla="*/ 1607299 w 2151076"/>
                <a:gd name="connsiteY30" fmla="*/ 2554664 h 2593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2151076" h="2593308">
                  <a:moveTo>
                    <a:pt x="57899" y="14664"/>
                  </a:moveTo>
                  <a:cubicBezTo>
                    <a:pt x="81711" y="1964"/>
                    <a:pt x="105524" y="-10736"/>
                    <a:pt x="134099" y="14664"/>
                  </a:cubicBezTo>
                  <a:cubicBezTo>
                    <a:pt x="162674" y="40064"/>
                    <a:pt x="218766" y="118381"/>
                    <a:pt x="229349" y="167064"/>
                  </a:cubicBezTo>
                  <a:cubicBezTo>
                    <a:pt x="239932" y="215747"/>
                    <a:pt x="193366" y="266547"/>
                    <a:pt x="197599" y="306764"/>
                  </a:cubicBezTo>
                  <a:cubicBezTo>
                    <a:pt x="201832" y="346981"/>
                    <a:pt x="287557" y="353331"/>
                    <a:pt x="254749" y="408364"/>
                  </a:cubicBezTo>
                  <a:cubicBezTo>
                    <a:pt x="221941" y="463397"/>
                    <a:pt x="13449" y="558647"/>
                    <a:pt x="749" y="636964"/>
                  </a:cubicBezTo>
                  <a:cubicBezTo>
                    <a:pt x="-11951" y="715281"/>
                    <a:pt x="140449" y="821114"/>
                    <a:pt x="178549" y="878264"/>
                  </a:cubicBezTo>
                  <a:cubicBezTo>
                    <a:pt x="216649" y="935414"/>
                    <a:pt x="176432" y="957639"/>
                    <a:pt x="229349" y="979864"/>
                  </a:cubicBezTo>
                  <a:cubicBezTo>
                    <a:pt x="282266" y="1002089"/>
                    <a:pt x="436782" y="1016906"/>
                    <a:pt x="496049" y="1011614"/>
                  </a:cubicBezTo>
                  <a:cubicBezTo>
                    <a:pt x="555316" y="1006322"/>
                    <a:pt x="533091" y="938589"/>
                    <a:pt x="584949" y="948114"/>
                  </a:cubicBezTo>
                  <a:cubicBezTo>
                    <a:pt x="636807" y="957639"/>
                    <a:pt x="765924" y="1038072"/>
                    <a:pt x="807199" y="1068764"/>
                  </a:cubicBezTo>
                  <a:cubicBezTo>
                    <a:pt x="848474" y="1099456"/>
                    <a:pt x="807199" y="1125914"/>
                    <a:pt x="832599" y="1132264"/>
                  </a:cubicBezTo>
                  <a:cubicBezTo>
                    <a:pt x="857999" y="1138614"/>
                    <a:pt x="934199" y="1098397"/>
                    <a:pt x="959599" y="1106864"/>
                  </a:cubicBezTo>
                  <a:cubicBezTo>
                    <a:pt x="984999" y="1115331"/>
                    <a:pt x="995582" y="1152372"/>
                    <a:pt x="984999" y="1183064"/>
                  </a:cubicBezTo>
                  <a:cubicBezTo>
                    <a:pt x="974416" y="1213756"/>
                    <a:pt x="906682" y="1226456"/>
                    <a:pt x="896099" y="1291014"/>
                  </a:cubicBezTo>
                  <a:cubicBezTo>
                    <a:pt x="885516" y="1355572"/>
                    <a:pt x="905624" y="1521731"/>
                    <a:pt x="921499" y="1570414"/>
                  </a:cubicBezTo>
                  <a:cubicBezTo>
                    <a:pt x="937374" y="1619097"/>
                    <a:pt x="955366" y="1542897"/>
                    <a:pt x="991349" y="1583114"/>
                  </a:cubicBezTo>
                  <a:cubicBezTo>
                    <a:pt x="1027332" y="1623331"/>
                    <a:pt x="1074957" y="1795839"/>
                    <a:pt x="1137399" y="1811714"/>
                  </a:cubicBezTo>
                  <a:cubicBezTo>
                    <a:pt x="1199841" y="1827589"/>
                    <a:pt x="1260166" y="1736572"/>
                    <a:pt x="1365999" y="1678364"/>
                  </a:cubicBezTo>
                  <a:cubicBezTo>
                    <a:pt x="1471832" y="1620156"/>
                    <a:pt x="1691966" y="1518556"/>
                    <a:pt x="1772399" y="1462464"/>
                  </a:cubicBezTo>
                  <a:cubicBezTo>
                    <a:pt x="1852832" y="1406372"/>
                    <a:pt x="1826374" y="1347106"/>
                    <a:pt x="1848599" y="1341814"/>
                  </a:cubicBezTo>
                  <a:cubicBezTo>
                    <a:pt x="1870824" y="1336522"/>
                    <a:pt x="1889874" y="1355572"/>
                    <a:pt x="1905749" y="1430714"/>
                  </a:cubicBezTo>
                  <a:cubicBezTo>
                    <a:pt x="1921624" y="1505856"/>
                    <a:pt x="1903632" y="1667781"/>
                    <a:pt x="1943849" y="1792664"/>
                  </a:cubicBezTo>
                  <a:cubicBezTo>
                    <a:pt x="1984066" y="1917547"/>
                    <a:pt x="2125882" y="2103814"/>
                    <a:pt x="2147049" y="2180014"/>
                  </a:cubicBezTo>
                  <a:cubicBezTo>
                    <a:pt x="2168216" y="2256214"/>
                    <a:pt x="2100482" y="2219172"/>
                    <a:pt x="2070849" y="2249864"/>
                  </a:cubicBezTo>
                  <a:cubicBezTo>
                    <a:pt x="2041216" y="2280556"/>
                    <a:pt x="1985124" y="2329239"/>
                    <a:pt x="1969249" y="2364164"/>
                  </a:cubicBezTo>
                  <a:cubicBezTo>
                    <a:pt x="1953374" y="2399089"/>
                    <a:pt x="1994649" y="2444597"/>
                    <a:pt x="1975599" y="2459414"/>
                  </a:cubicBezTo>
                  <a:cubicBezTo>
                    <a:pt x="1956549" y="2474231"/>
                    <a:pt x="1887757" y="2441422"/>
                    <a:pt x="1854949" y="2453064"/>
                  </a:cubicBezTo>
                  <a:cubicBezTo>
                    <a:pt x="1822141" y="2464706"/>
                    <a:pt x="1808382" y="2505981"/>
                    <a:pt x="1778749" y="2529264"/>
                  </a:cubicBezTo>
                  <a:cubicBezTo>
                    <a:pt x="1749116" y="2552547"/>
                    <a:pt x="1705724" y="2588531"/>
                    <a:pt x="1677149" y="2592764"/>
                  </a:cubicBezTo>
                  <a:cubicBezTo>
                    <a:pt x="1648574" y="2596997"/>
                    <a:pt x="1627936" y="2575830"/>
                    <a:pt x="1607299" y="2554664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  <p:sp>
          <p:nvSpPr>
            <p:cNvPr id="9" name="Forme libre : forme 8">
              <a:extLst>
                <a:ext uri="{FF2B5EF4-FFF2-40B4-BE49-F238E27FC236}">
                  <a16:creationId xmlns:a16="http://schemas.microsoft.com/office/drawing/2014/main" id="{ACE898E1-7BDE-49B0-8EBE-D13D00606527}"/>
                </a:ext>
              </a:extLst>
            </p:cNvPr>
            <p:cNvSpPr/>
            <p:nvPr/>
          </p:nvSpPr>
          <p:spPr>
            <a:xfrm>
              <a:off x="7672120" y="3459906"/>
              <a:ext cx="1660678" cy="1639144"/>
            </a:xfrm>
            <a:custGeom>
              <a:avLst/>
              <a:gdLst>
                <a:gd name="connsiteX0" fmla="*/ 1649680 w 1660678"/>
                <a:gd name="connsiteY0" fmla="*/ 159594 h 1639144"/>
                <a:gd name="connsiteX1" fmla="*/ 1649680 w 1660678"/>
                <a:gd name="connsiteY1" fmla="*/ 51644 h 1639144"/>
                <a:gd name="connsiteX2" fmla="*/ 1535380 w 1660678"/>
                <a:gd name="connsiteY2" fmla="*/ 844 h 1639144"/>
                <a:gd name="connsiteX3" fmla="*/ 1395680 w 1660678"/>
                <a:gd name="connsiteY3" fmla="*/ 89744 h 1639144"/>
                <a:gd name="connsiteX4" fmla="*/ 1395680 w 1660678"/>
                <a:gd name="connsiteY4" fmla="*/ 362794 h 1639144"/>
                <a:gd name="connsiteX5" fmla="*/ 1465530 w 1660678"/>
                <a:gd name="connsiteY5" fmla="*/ 426294 h 1639144"/>
                <a:gd name="connsiteX6" fmla="*/ 1414730 w 1660678"/>
                <a:gd name="connsiteY6" fmla="*/ 496144 h 1639144"/>
                <a:gd name="connsiteX7" fmla="*/ 1281380 w 1660678"/>
                <a:gd name="connsiteY7" fmla="*/ 585044 h 1639144"/>
                <a:gd name="connsiteX8" fmla="*/ 1224230 w 1660678"/>
                <a:gd name="connsiteY8" fmla="*/ 737444 h 1639144"/>
                <a:gd name="connsiteX9" fmla="*/ 1008330 w 1660678"/>
                <a:gd name="connsiteY9" fmla="*/ 775544 h 1639144"/>
                <a:gd name="connsiteX10" fmla="*/ 919430 w 1660678"/>
                <a:gd name="connsiteY10" fmla="*/ 712044 h 1639144"/>
                <a:gd name="connsiteX11" fmla="*/ 874980 w 1660678"/>
                <a:gd name="connsiteY11" fmla="*/ 680294 h 1639144"/>
                <a:gd name="connsiteX12" fmla="*/ 773380 w 1660678"/>
                <a:gd name="connsiteY12" fmla="*/ 667594 h 1639144"/>
                <a:gd name="connsiteX13" fmla="*/ 728930 w 1660678"/>
                <a:gd name="connsiteY13" fmla="*/ 750144 h 1639144"/>
                <a:gd name="connsiteX14" fmla="*/ 665430 w 1660678"/>
                <a:gd name="connsiteY14" fmla="*/ 832694 h 1639144"/>
                <a:gd name="connsiteX15" fmla="*/ 481280 w 1660678"/>
                <a:gd name="connsiteY15" fmla="*/ 985094 h 1639144"/>
                <a:gd name="connsiteX16" fmla="*/ 373330 w 1660678"/>
                <a:gd name="connsiteY16" fmla="*/ 1010494 h 1639144"/>
                <a:gd name="connsiteX17" fmla="*/ 271730 w 1660678"/>
                <a:gd name="connsiteY17" fmla="*/ 1112094 h 1639144"/>
                <a:gd name="connsiteX18" fmla="*/ 144730 w 1660678"/>
                <a:gd name="connsiteY18" fmla="*/ 1099394 h 1639144"/>
                <a:gd name="connsiteX19" fmla="*/ 5030 w 1660678"/>
                <a:gd name="connsiteY19" fmla="*/ 1181944 h 1639144"/>
                <a:gd name="connsiteX20" fmla="*/ 36780 w 1660678"/>
                <a:gd name="connsiteY20" fmla="*/ 1321644 h 1639144"/>
                <a:gd name="connsiteX21" fmla="*/ 93930 w 1660678"/>
                <a:gd name="connsiteY21" fmla="*/ 1366094 h 1639144"/>
                <a:gd name="connsiteX22" fmla="*/ 214580 w 1660678"/>
                <a:gd name="connsiteY22" fmla="*/ 1378794 h 1639144"/>
                <a:gd name="connsiteX23" fmla="*/ 119330 w 1660678"/>
                <a:gd name="connsiteY23" fmla="*/ 1575644 h 1639144"/>
                <a:gd name="connsiteX24" fmla="*/ 74880 w 1660678"/>
                <a:gd name="connsiteY24" fmla="*/ 1639144 h 1639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660678" h="1639144">
                  <a:moveTo>
                    <a:pt x="1649680" y="159594"/>
                  </a:moveTo>
                  <a:cubicBezTo>
                    <a:pt x="1659205" y="118848"/>
                    <a:pt x="1668730" y="78102"/>
                    <a:pt x="1649680" y="51644"/>
                  </a:cubicBezTo>
                  <a:cubicBezTo>
                    <a:pt x="1630630" y="25186"/>
                    <a:pt x="1577713" y="-5506"/>
                    <a:pt x="1535380" y="844"/>
                  </a:cubicBezTo>
                  <a:cubicBezTo>
                    <a:pt x="1493047" y="7194"/>
                    <a:pt x="1418963" y="29419"/>
                    <a:pt x="1395680" y="89744"/>
                  </a:cubicBezTo>
                  <a:cubicBezTo>
                    <a:pt x="1372397" y="150069"/>
                    <a:pt x="1384038" y="306702"/>
                    <a:pt x="1395680" y="362794"/>
                  </a:cubicBezTo>
                  <a:cubicBezTo>
                    <a:pt x="1407322" y="418886"/>
                    <a:pt x="1462355" y="404069"/>
                    <a:pt x="1465530" y="426294"/>
                  </a:cubicBezTo>
                  <a:cubicBezTo>
                    <a:pt x="1468705" y="448519"/>
                    <a:pt x="1445422" y="469686"/>
                    <a:pt x="1414730" y="496144"/>
                  </a:cubicBezTo>
                  <a:cubicBezTo>
                    <a:pt x="1384038" y="522602"/>
                    <a:pt x="1313130" y="544827"/>
                    <a:pt x="1281380" y="585044"/>
                  </a:cubicBezTo>
                  <a:cubicBezTo>
                    <a:pt x="1249630" y="625261"/>
                    <a:pt x="1269738" y="705694"/>
                    <a:pt x="1224230" y="737444"/>
                  </a:cubicBezTo>
                  <a:cubicBezTo>
                    <a:pt x="1178722" y="769194"/>
                    <a:pt x="1059130" y="779777"/>
                    <a:pt x="1008330" y="775544"/>
                  </a:cubicBezTo>
                  <a:cubicBezTo>
                    <a:pt x="957530" y="771311"/>
                    <a:pt x="919430" y="712044"/>
                    <a:pt x="919430" y="712044"/>
                  </a:cubicBezTo>
                  <a:cubicBezTo>
                    <a:pt x="897205" y="696169"/>
                    <a:pt x="899322" y="687702"/>
                    <a:pt x="874980" y="680294"/>
                  </a:cubicBezTo>
                  <a:cubicBezTo>
                    <a:pt x="850638" y="672886"/>
                    <a:pt x="797722" y="655952"/>
                    <a:pt x="773380" y="667594"/>
                  </a:cubicBezTo>
                  <a:cubicBezTo>
                    <a:pt x="749038" y="679236"/>
                    <a:pt x="746922" y="722627"/>
                    <a:pt x="728930" y="750144"/>
                  </a:cubicBezTo>
                  <a:cubicBezTo>
                    <a:pt x="710938" y="777661"/>
                    <a:pt x="706705" y="793536"/>
                    <a:pt x="665430" y="832694"/>
                  </a:cubicBezTo>
                  <a:cubicBezTo>
                    <a:pt x="624155" y="871852"/>
                    <a:pt x="529963" y="955461"/>
                    <a:pt x="481280" y="985094"/>
                  </a:cubicBezTo>
                  <a:cubicBezTo>
                    <a:pt x="432597" y="1014727"/>
                    <a:pt x="408255" y="989327"/>
                    <a:pt x="373330" y="1010494"/>
                  </a:cubicBezTo>
                  <a:cubicBezTo>
                    <a:pt x="338405" y="1031661"/>
                    <a:pt x="309830" y="1097277"/>
                    <a:pt x="271730" y="1112094"/>
                  </a:cubicBezTo>
                  <a:cubicBezTo>
                    <a:pt x="233630" y="1126911"/>
                    <a:pt x="189180" y="1087752"/>
                    <a:pt x="144730" y="1099394"/>
                  </a:cubicBezTo>
                  <a:cubicBezTo>
                    <a:pt x="100280" y="1111036"/>
                    <a:pt x="23022" y="1144902"/>
                    <a:pt x="5030" y="1181944"/>
                  </a:cubicBezTo>
                  <a:cubicBezTo>
                    <a:pt x="-12962" y="1218986"/>
                    <a:pt x="21963" y="1290952"/>
                    <a:pt x="36780" y="1321644"/>
                  </a:cubicBezTo>
                  <a:cubicBezTo>
                    <a:pt x="51597" y="1352336"/>
                    <a:pt x="64297" y="1356569"/>
                    <a:pt x="93930" y="1366094"/>
                  </a:cubicBezTo>
                  <a:cubicBezTo>
                    <a:pt x="123563" y="1375619"/>
                    <a:pt x="210347" y="1343869"/>
                    <a:pt x="214580" y="1378794"/>
                  </a:cubicBezTo>
                  <a:cubicBezTo>
                    <a:pt x="218813" y="1413719"/>
                    <a:pt x="142613" y="1532252"/>
                    <a:pt x="119330" y="1575644"/>
                  </a:cubicBezTo>
                  <a:cubicBezTo>
                    <a:pt x="96047" y="1619036"/>
                    <a:pt x="85463" y="1629090"/>
                    <a:pt x="74880" y="1639144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  <p:sp>
          <p:nvSpPr>
            <p:cNvPr id="13" name="Forme libre : forme 12">
              <a:extLst>
                <a:ext uri="{FF2B5EF4-FFF2-40B4-BE49-F238E27FC236}">
                  <a16:creationId xmlns:a16="http://schemas.microsoft.com/office/drawing/2014/main" id="{529D98ED-C248-4E49-83CA-039AD5E1BA55}"/>
                </a:ext>
              </a:extLst>
            </p:cNvPr>
            <p:cNvSpPr/>
            <p:nvPr/>
          </p:nvSpPr>
          <p:spPr>
            <a:xfrm>
              <a:off x="2908829" y="2114550"/>
              <a:ext cx="5463008" cy="4432490"/>
            </a:xfrm>
            <a:custGeom>
              <a:avLst/>
              <a:gdLst>
                <a:gd name="connsiteX0" fmla="*/ 4850871 w 5463008"/>
                <a:gd name="connsiteY0" fmla="*/ 2965450 h 4432490"/>
                <a:gd name="connsiteX1" fmla="*/ 4787371 w 5463008"/>
                <a:gd name="connsiteY1" fmla="*/ 3124200 h 4432490"/>
                <a:gd name="connsiteX2" fmla="*/ 4825471 w 5463008"/>
                <a:gd name="connsiteY2" fmla="*/ 3194050 h 4432490"/>
                <a:gd name="connsiteX3" fmla="*/ 5054071 w 5463008"/>
                <a:gd name="connsiteY3" fmla="*/ 3124200 h 4432490"/>
                <a:gd name="connsiteX4" fmla="*/ 5181071 w 5463008"/>
                <a:gd name="connsiteY4" fmla="*/ 3308350 h 4432490"/>
                <a:gd name="connsiteX5" fmla="*/ 5384271 w 5463008"/>
                <a:gd name="connsiteY5" fmla="*/ 3371850 h 4432490"/>
                <a:gd name="connsiteX6" fmla="*/ 5371571 w 5463008"/>
                <a:gd name="connsiteY6" fmla="*/ 3511550 h 4432490"/>
                <a:gd name="connsiteX7" fmla="*/ 5447771 w 5463008"/>
                <a:gd name="connsiteY7" fmla="*/ 3644900 h 4432490"/>
                <a:gd name="connsiteX8" fmla="*/ 5308071 w 5463008"/>
                <a:gd name="connsiteY8" fmla="*/ 3714750 h 4432490"/>
                <a:gd name="connsiteX9" fmla="*/ 5460471 w 5463008"/>
                <a:gd name="connsiteY9" fmla="*/ 3873500 h 4432490"/>
                <a:gd name="connsiteX10" fmla="*/ 5377921 w 5463008"/>
                <a:gd name="connsiteY10" fmla="*/ 3987800 h 4432490"/>
                <a:gd name="connsiteX11" fmla="*/ 5066771 w 5463008"/>
                <a:gd name="connsiteY11" fmla="*/ 4108450 h 4432490"/>
                <a:gd name="connsiteX12" fmla="*/ 4977871 w 5463008"/>
                <a:gd name="connsiteY12" fmla="*/ 3987800 h 4432490"/>
                <a:gd name="connsiteX13" fmla="*/ 4838171 w 5463008"/>
                <a:gd name="connsiteY13" fmla="*/ 4070350 h 4432490"/>
                <a:gd name="connsiteX14" fmla="*/ 4723871 w 5463008"/>
                <a:gd name="connsiteY14" fmla="*/ 3848100 h 4432490"/>
                <a:gd name="connsiteX15" fmla="*/ 4596871 w 5463008"/>
                <a:gd name="connsiteY15" fmla="*/ 3810000 h 4432490"/>
                <a:gd name="connsiteX16" fmla="*/ 4336521 w 5463008"/>
                <a:gd name="connsiteY16" fmla="*/ 3829050 h 4432490"/>
                <a:gd name="connsiteX17" fmla="*/ 4190471 w 5463008"/>
                <a:gd name="connsiteY17" fmla="*/ 3740150 h 4432490"/>
                <a:gd name="connsiteX18" fmla="*/ 4082521 w 5463008"/>
                <a:gd name="connsiteY18" fmla="*/ 3892550 h 4432490"/>
                <a:gd name="connsiteX19" fmla="*/ 3892021 w 5463008"/>
                <a:gd name="connsiteY19" fmla="*/ 4013200 h 4432490"/>
                <a:gd name="connsiteX20" fmla="*/ 3872971 w 5463008"/>
                <a:gd name="connsiteY20" fmla="*/ 4102100 h 4432490"/>
                <a:gd name="connsiteX21" fmla="*/ 3745971 w 5463008"/>
                <a:gd name="connsiteY21" fmla="*/ 4273550 h 4432490"/>
                <a:gd name="connsiteX22" fmla="*/ 3555471 w 5463008"/>
                <a:gd name="connsiteY22" fmla="*/ 4356100 h 4432490"/>
                <a:gd name="connsiteX23" fmla="*/ 3295121 w 5463008"/>
                <a:gd name="connsiteY23" fmla="*/ 4356100 h 4432490"/>
                <a:gd name="connsiteX24" fmla="*/ 3085571 w 5463008"/>
                <a:gd name="connsiteY24" fmla="*/ 4432300 h 4432490"/>
                <a:gd name="connsiteX25" fmla="*/ 2958571 w 5463008"/>
                <a:gd name="connsiteY25" fmla="*/ 4330700 h 4432490"/>
                <a:gd name="connsiteX26" fmla="*/ 2831571 w 5463008"/>
                <a:gd name="connsiteY26" fmla="*/ 4267200 h 4432490"/>
                <a:gd name="connsiteX27" fmla="*/ 2729971 w 5463008"/>
                <a:gd name="connsiteY27" fmla="*/ 4076700 h 4432490"/>
                <a:gd name="connsiteX28" fmla="*/ 2583921 w 5463008"/>
                <a:gd name="connsiteY28" fmla="*/ 3987800 h 4432490"/>
                <a:gd name="connsiteX29" fmla="*/ 2387071 w 5463008"/>
                <a:gd name="connsiteY29" fmla="*/ 4064000 h 4432490"/>
                <a:gd name="connsiteX30" fmla="*/ 2183871 w 5463008"/>
                <a:gd name="connsiteY30" fmla="*/ 3835400 h 4432490"/>
                <a:gd name="connsiteX31" fmla="*/ 2126721 w 5463008"/>
                <a:gd name="connsiteY31" fmla="*/ 3803650 h 4432490"/>
                <a:gd name="connsiteX32" fmla="*/ 2260071 w 5463008"/>
                <a:gd name="connsiteY32" fmla="*/ 3365500 h 4432490"/>
                <a:gd name="connsiteX33" fmla="*/ 2069571 w 5463008"/>
                <a:gd name="connsiteY33" fmla="*/ 3060700 h 4432490"/>
                <a:gd name="connsiteX34" fmla="*/ 1828271 w 5463008"/>
                <a:gd name="connsiteY34" fmla="*/ 2673350 h 4432490"/>
                <a:gd name="connsiteX35" fmla="*/ 1783821 w 5463008"/>
                <a:gd name="connsiteY35" fmla="*/ 2584450 h 4432490"/>
                <a:gd name="connsiteX36" fmla="*/ 1612371 w 5463008"/>
                <a:gd name="connsiteY36" fmla="*/ 2343150 h 4432490"/>
                <a:gd name="connsiteX37" fmla="*/ 1910821 w 5463008"/>
                <a:gd name="connsiteY37" fmla="*/ 2044700 h 4432490"/>
                <a:gd name="connsiteX38" fmla="*/ 1783821 w 5463008"/>
                <a:gd name="connsiteY38" fmla="*/ 2025650 h 4432490"/>
                <a:gd name="connsiteX39" fmla="*/ 1853671 w 5463008"/>
                <a:gd name="connsiteY39" fmla="*/ 1866900 h 4432490"/>
                <a:gd name="connsiteX40" fmla="*/ 1910821 w 5463008"/>
                <a:gd name="connsiteY40" fmla="*/ 1746250 h 4432490"/>
                <a:gd name="connsiteX41" fmla="*/ 1853671 w 5463008"/>
                <a:gd name="connsiteY41" fmla="*/ 1365250 h 4432490"/>
                <a:gd name="connsiteX42" fmla="*/ 1752071 w 5463008"/>
                <a:gd name="connsiteY42" fmla="*/ 1187450 h 4432490"/>
                <a:gd name="connsiteX43" fmla="*/ 1555221 w 5463008"/>
                <a:gd name="connsiteY43" fmla="*/ 1187450 h 4432490"/>
                <a:gd name="connsiteX44" fmla="*/ 1491721 w 5463008"/>
                <a:gd name="connsiteY44" fmla="*/ 1168400 h 4432490"/>
                <a:gd name="connsiteX45" fmla="*/ 1434571 w 5463008"/>
                <a:gd name="connsiteY45" fmla="*/ 1289050 h 4432490"/>
                <a:gd name="connsiteX46" fmla="*/ 869421 w 5463008"/>
                <a:gd name="connsiteY46" fmla="*/ 1403350 h 4432490"/>
                <a:gd name="connsiteX47" fmla="*/ 748771 w 5463008"/>
                <a:gd name="connsiteY47" fmla="*/ 1365250 h 4432490"/>
                <a:gd name="connsiteX48" fmla="*/ 501121 w 5463008"/>
                <a:gd name="connsiteY48" fmla="*/ 1454150 h 4432490"/>
                <a:gd name="connsiteX49" fmla="*/ 323321 w 5463008"/>
                <a:gd name="connsiteY49" fmla="*/ 1473200 h 4432490"/>
                <a:gd name="connsiteX50" fmla="*/ 132821 w 5463008"/>
                <a:gd name="connsiteY50" fmla="*/ 1428750 h 4432490"/>
                <a:gd name="connsiteX51" fmla="*/ 285221 w 5463008"/>
                <a:gd name="connsiteY51" fmla="*/ 1384300 h 4432490"/>
                <a:gd name="connsiteX52" fmla="*/ 329671 w 5463008"/>
                <a:gd name="connsiteY52" fmla="*/ 1270000 h 4432490"/>
                <a:gd name="connsiteX53" fmla="*/ 266171 w 5463008"/>
                <a:gd name="connsiteY53" fmla="*/ 1003300 h 4432490"/>
                <a:gd name="connsiteX54" fmla="*/ 82021 w 5463008"/>
                <a:gd name="connsiteY54" fmla="*/ 1022350 h 4432490"/>
                <a:gd name="connsiteX55" fmla="*/ 5821 w 5463008"/>
                <a:gd name="connsiteY55" fmla="*/ 825500 h 4432490"/>
                <a:gd name="connsiteX56" fmla="*/ 228071 w 5463008"/>
                <a:gd name="connsiteY56" fmla="*/ 768350 h 4432490"/>
                <a:gd name="connsiteX57" fmla="*/ 285221 w 5463008"/>
                <a:gd name="connsiteY57" fmla="*/ 666750 h 4432490"/>
                <a:gd name="connsiteX58" fmla="*/ 348721 w 5463008"/>
                <a:gd name="connsiteY58" fmla="*/ 704850 h 4432490"/>
                <a:gd name="connsiteX59" fmla="*/ 285221 w 5463008"/>
                <a:gd name="connsiteY59" fmla="*/ 565150 h 4432490"/>
                <a:gd name="connsiteX60" fmla="*/ 355071 w 5463008"/>
                <a:gd name="connsiteY60" fmla="*/ 336550 h 4432490"/>
                <a:gd name="connsiteX61" fmla="*/ 418571 w 5463008"/>
                <a:gd name="connsiteY61" fmla="*/ 120650 h 4432490"/>
                <a:gd name="connsiteX62" fmla="*/ 577321 w 5463008"/>
                <a:gd name="connsiteY62" fmla="*/ 88900 h 4432490"/>
                <a:gd name="connsiteX63" fmla="*/ 653521 w 5463008"/>
                <a:gd name="connsiteY63" fmla="*/ 0 h 4432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5463008" h="4432490">
                  <a:moveTo>
                    <a:pt x="4850871" y="2965450"/>
                  </a:moveTo>
                  <a:cubicBezTo>
                    <a:pt x="4821237" y="3025775"/>
                    <a:pt x="4791604" y="3086100"/>
                    <a:pt x="4787371" y="3124200"/>
                  </a:cubicBezTo>
                  <a:cubicBezTo>
                    <a:pt x="4783138" y="3162300"/>
                    <a:pt x="4781021" y="3194050"/>
                    <a:pt x="4825471" y="3194050"/>
                  </a:cubicBezTo>
                  <a:cubicBezTo>
                    <a:pt x="4869921" y="3194050"/>
                    <a:pt x="4994804" y="3105150"/>
                    <a:pt x="5054071" y="3124200"/>
                  </a:cubicBezTo>
                  <a:cubicBezTo>
                    <a:pt x="5113338" y="3143250"/>
                    <a:pt x="5126038" y="3267075"/>
                    <a:pt x="5181071" y="3308350"/>
                  </a:cubicBezTo>
                  <a:cubicBezTo>
                    <a:pt x="5236104" y="3349625"/>
                    <a:pt x="5352521" y="3337983"/>
                    <a:pt x="5384271" y="3371850"/>
                  </a:cubicBezTo>
                  <a:cubicBezTo>
                    <a:pt x="5416021" y="3405717"/>
                    <a:pt x="5360988" y="3466042"/>
                    <a:pt x="5371571" y="3511550"/>
                  </a:cubicBezTo>
                  <a:cubicBezTo>
                    <a:pt x="5382154" y="3557058"/>
                    <a:pt x="5458354" y="3611033"/>
                    <a:pt x="5447771" y="3644900"/>
                  </a:cubicBezTo>
                  <a:cubicBezTo>
                    <a:pt x="5437188" y="3678767"/>
                    <a:pt x="5305954" y="3676650"/>
                    <a:pt x="5308071" y="3714750"/>
                  </a:cubicBezTo>
                  <a:cubicBezTo>
                    <a:pt x="5310188" y="3752850"/>
                    <a:pt x="5448829" y="3827992"/>
                    <a:pt x="5460471" y="3873500"/>
                  </a:cubicBezTo>
                  <a:cubicBezTo>
                    <a:pt x="5472113" y="3919008"/>
                    <a:pt x="5443538" y="3948642"/>
                    <a:pt x="5377921" y="3987800"/>
                  </a:cubicBezTo>
                  <a:cubicBezTo>
                    <a:pt x="5312304" y="4026958"/>
                    <a:pt x="5133446" y="4108450"/>
                    <a:pt x="5066771" y="4108450"/>
                  </a:cubicBezTo>
                  <a:cubicBezTo>
                    <a:pt x="5000096" y="4108450"/>
                    <a:pt x="5015971" y="3994150"/>
                    <a:pt x="4977871" y="3987800"/>
                  </a:cubicBezTo>
                  <a:cubicBezTo>
                    <a:pt x="4939771" y="3981450"/>
                    <a:pt x="4880504" y="4093633"/>
                    <a:pt x="4838171" y="4070350"/>
                  </a:cubicBezTo>
                  <a:cubicBezTo>
                    <a:pt x="4795838" y="4047067"/>
                    <a:pt x="4764088" y="3891492"/>
                    <a:pt x="4723871" y="3848100"/>
                  </a:cubicBezTo>
                  <a:cubicBezTo>
                    <a:pt x="4683654" y="3804708"/>
                    <a:pt x="4661429" y="3813175"/>
                    <a:pt x="4596871" y="3810000"/>
                  </a:cubicBezTo>
                  <a:cubicBezTo>
                    <a:pt x="4532313" y="3806825"/>
                    <a:pt x="4404254" y="3840692"/>
                    <a:pt x="4336521" y="3829050"/>
                  </a:cubicBezTo>
                  <a:cubicBezTo>
                    <a:pt x="4268788" y="3817408"/>
                    <a:pt x="4232804" y="3729567"/>
                    <a:pt x="4190471" y="3740150"/>
                  </a:cubicBezTo>
                  <a:cubicBezTo>
                    <a:pt x="4148138" y="3750733"/>
                    <a:pt x="4132263" y="3847042"/>
                    <a:pt x="4082521" y="3892550"/>
                  </a:cubicBezTo>
                  <a:cubicBezTo>
                    <a:pt x="4032779" y="3938058"/>
                    <a:pt x="3926946" y="3978275"/>
                    <a:pt x="3892021" y="4013200"/>
                  </a:cubicBezTo>
                  <a:cubicBezTo>
                    <a:pt x="3857096" y="4048125"/>
                    <a:pt x="3897313" y="4058708"/>
                    <a:pt x="3872971" y="4102100"/>
                  </a:cubicBezTo>
                  <a:cubicBezTo>
                    <a:pt x="3848629" y="4145492"/>
                    <a:pt x="3798888" y="4231217"/>
                    <a:pt x="3745971" y="4273550"/>
                  </a:cubicBezTo>
                  <a:cubicBezTo>
                    <a:pt x="3693054" y="4315883"/>
                    <a:pt x="3630613" y="4342342"/>
                    <a:pt x="3555471" y="4356100"/>
                  </a:cubicBezTo>
                  <a:cubicBezTo>
                    <a:pt x="3480329" y="4369858"/>
                    <a:pt x="3373438" y="4343400"/>
                    <a:pt x="3295121" y="4356100"/>
                  </a:cubicBezTo>
                  <a:cubicBezTo>
                    <a:pt x="3216804" y="4368800"/>
                    <a:pt x="3141663" y="4436533"/>
                    <a:pt x="3085571" y="4432300"/>
                  </a:cubicBezTo>
                  <a:cubicBezTo>
                    <a:pt x="3029479" y="4428067"/>
                    <a:pt x="3000904" y="4358217"/>
                    <a:pt x="2958571" y="4330700"/>
                  </a:cubicBezTo>
                  <a:cubicBezTo>
                    <a:pt x="2916238" y="4303183"/>
                    <a:pt x="2869671" y="4309533"/>
                    <a:pt x="2831571" y="4267200"/>
                  </a:cubicBezTo>
                  <a:cubicBezTo>
                    <a:pt x="2793471" y="4224867"/>
                    <a:pt x="2771246" y="4123267"/>
                    <a:pt x="2729971" y="4076700"/>
                  </a:cubicBezTo>
                  <a:cubicBezTo>
                    <a:pt x="2688696" y="4030133"/>
                    <a:pt x="2641071" y="3989917"/>
                    <a:pt x="2583921" y="3987800"/>
                  </a:cubicBezTo>
                  <a:cubicBezTo>
                    <a:pt x="2526771" y="3985683"/>
                    <a:pt x="2453746" y="4089400"/>
                    <a:pt x="2387071" y="4064000"/>
                  </a:cubicBezTo>
                  <a:cubicBezTo>
                    <a:pt x="2320396" y="4038600"/>
                    <a:pt x="2227263" y="3878792"/>
                    <a:pt x="2183871" y="3835400"/>
                  </a:cubicBezTo>
                  <a:cubicBezTo>
                    <a:pt x="2140479" y="3792008"/>
                    <a:pt x="2114021" y="3881967"/>
                    <a:pt x="2126721" y="3803650"/>
                  </a:cubicBezTo>
                  <a:cubicBezTo>
                    <a:pt x="2139421" y="3725333"/>
                    <a:pt x="2269596" y="3489325"/>
                    <a:pt x="2260071" y="3365500"/>
                  </a:cubicBezTo>
                  <a:cubicBezTo>
                    <a:pt x="2250546" y="3241675"/>
                    <a:pt x="2141538" y="3176058"/>
                    <a:pt x="2069571" y="3060700"/>
                  </a:cubicBezTo>
                  <a:cubicBezTo>
                    <a:pt x="1997604" y="2945342"/>
                    <a:pt x="1875896" y="2752725"/>
                    <a:pt x="1828271" y="2673350"/>
                  </a:cubicBezTo>
                  <a:cubicBezTo>
                    <a:pt x="1780646" y="2593975"/>
                    <a:pt x="1819804" y="2639483"/>
                    <a:pt x="1783821" y="2584450"/>
                  </a:cubicBezTo>
                  <a:cubicBezTo>
                    <a:pt x="1747838" y="2529417"/>
                    <a:pt x="1591204" y="2433108"/>
                    <a:pt x="1612371" y="2343150"/>
                  </a:cubicBezTo>
                  <a:cubicBezTo>
                    <a:pt x="1633538" y="2253192"/>
                    <a:pt x="1882246" y="2097617"/>
                    <a:pt x="1910821" y="2044700"/>
                  </a:cubicBezTo>
                  <a:cubicBezTo>
                    <a:pt x="1939396" y="1991783"/>
                    <a:pt x="1793346" y="2055283"/>
                    <a:pt x="1783821" y="2025650"/>
                  </a:cubicBezTo>
                  <a:cubicBezTo>
                    <a:pt x="1774296" y="1996017"/>
                    <a:pt x="1832504" y="1913467"/>
                    <a:pt x="1853671" y="1866900"/>
                  </a:cubicBezTo>
                  <a:cubicBezTo>
                    <a:pt x="1874838" y="1820333"/>
                    <a:pt x="1910821" y="1829858"/>
                    <a:pt x="1910821" y="1746250"/>
                  </a:cubicBezTo>
                  <a:cubicBezTo>
                    <a:pt x="1910821" y="1662642"/>
                    <a:pt x="1880129" y="1458383"/>
                    <a:pt x="1853671" y="1365250"/>
                  </a:cubicBezTo>
                  <a:cubicBezTo>
                    <a:pt x="1827213" y="1272117"/>
                    <a:pt x="1801813" y="1217083"/>
                    <a:pt x="1752071" y="1187450"/>
                  </a:cubicBezTo>
                  <a:cubicBezTo>
                    <a:pt x="1702329" y="1157817"/>
                    <a:pt x="1598613" y="1190625"/>
                    <a:pt x="1555221" y="1187450"/>
                  </a:cubicBezTo>
                  <a:cubicBezTo>
                    <a:pt x="1511829" y="1184275"/>
                    <a:pt x="1511829" y="1151467"/>
                    <a:pt x="1491721" y="1168400"/>
                  </a:cubicBezTo>
                  <a:cubicBezTo>
                    <a:pt x="1471613" y="1185333"/>
                    <a:pt x="1538288" y="1249892"/>
                    <a:pt x="1434571" y="1289050"/>
                  </a:cubicBezTo>
                  <a:cubicBezTo>
                    <a:pt x="1330854" y="1328208"/>
                    <a:pt x="983721" y="1390650"/>
                    <a:pt x="869421" y="1403350"/>
                  </a:cubicBezTo>
                  <a:cubicBezTo>
                    <a:pt x="755121" y="1416050"/>
                    <a:pt x="810154" y="1356783"/>
                    <a:pt x="748771" y="1365250"/>
                  </a:cubicBezTo>
                  <a:cubicBezTo>
                    <a:pt x="687388" y="1373717"/>
                    <a:pt x="572029" y="1436158"/>
                    <a:pt x="501121" y="1454150"/>
                  </a:cubicBezTo>
                  <a:cubicBezTo>
                    <a:pt x="430213" y="1472142"/>
                    <a:pt x="384704" y="1477433"/>
                    <a:pt x="323321" y="1473200"/>
                  </a:cubicBezTo>
                  <a:cubicBezTo>
                    <a:pt x="261938" y="1468967"/>
                    <a:pt x="139171" y="1443567"/>
                    <a:pt x="132821" y="1428750"/>
                  </a:cubicBezTo>
                  <a:cubicBezTo>
                    <a:pt x="126471" y="1413933"/>
                    <a:pt x="252413" y="1410758"/>
                    <a:pt x="285221" y="1384300"/>
                  </a:cubicBezTo>
                  <a:cubicBezTo>
                    <a:pt x="318029" y="1357842"/>
                    <a:pt x="332846" y="1333500"/>
                    <a:pt x="329671" y="1270000"/>
                  </a:cubicBezTo>
                  <a:cubicBezTo>
                    <a:pt x="326496" y="1206500"/>
                    <a:pt x="307446" y="1044575"/>
                    <a:pt x="266171" y="1003300"/>
                  </a:cubicBezTo>
                  <a:cubicBezTo>
                    <a:pt x="224896" y="962025"/>
                    <a:pt x="125413" y="1051983"/>
                    <a:pt x="82021" y="1022350"/>
                  </a:cubicBezTo>
                  <a:cubicBezTo>
                    <a:pt x="38629" y="992717"/>
                    <a:pt x="-18521" y="867833"/>
                    <a:pt x="5821" y="825500"/>
                  </a:cubicBezTo>
                  <a:cubicBezTo>
                    <a:pt x="30163" y="783167"/>
                    <a:pt x="181504" y="794808"/>
                    <a:pt x="228071" y="768350"/>
                  </a:cubicBezTo>
                  <a:cubicBezTo>
                    <a:pt x="274638" y="741892"/>
                    <a:pt x="265113" y="677333"/>
                    <a:pt x="285221" y="666750"/>
                  </a:cubicBezTo>
                  <a:cubicBezTo>
                    <a:pt x="305329" y="656167"/>
                    <a:pt x="348721" y="721783"/>
                    <a:pt x="348721" y="704850"/>
                  </a:cubicBezTo>
                  <a:cubicBezTo>
                    <a:pt x="348721" y="687917"/>
                    <a:pt x="284163" y="626533"/>
                    <a:pt x="285221" y="565150"/>
                  </a:cubicBezTo>
                  <a:cubicBezTo>
                    <a:pt x="286279" y="503767"/>
                    <a:pt x="332846" y="410633"/>
                    <a:pt x="355071" y="336550"/>
                  </a:cubicBezTo>
                  <a:cubicBezTo>
                    <a:pt x="377296" y="262467"/>
                    <a:pt x="381529" y="161925"/>
                    <a:pt x="418571" y="120650"/>
                  </a:cubicBezTo>
                  <a:cubicBezTo>
                    <a:pt x="455613" y="79375"/>
                    <a:pt x="538163" y="109008"/>
                    <a:pt x="577321" y="88900"/>
                  </a:cubicBezTo>
                  <a:cubicBezTo>
                    <a:pt x="616479" y="68792"/>
                    <a:pt x="635000" y="34396"/>
                    <a:pt x="653521" y="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  <p:sp>
          <p:nvSpPr>
            <p:cNvPr id="14" name="Forme libre : forme 13">
              <a:extLst>
                <a:ext uri="{FF2B5EF4-FFF2-40B4-BE49-F238E27FC236}">
                  <a16:creationId xmlns:a16="http://schemas.microsoft.com/office/drawing/2014/main" id="{4BEAE9BB-B4E2-4D9D-A0E1-3456242A1240}"/>
                </a:ext>
              </a:extLst>
            </p:cNvPr>
            <p:cNvSpPr/>
            <p:nvPr/>
          </p:nvSpPr>
          <p:spPr>
            <a:xfrm>
              <a:off x="3549650" y="692150"/>
              <a:ext cx="1968500" cy="1435100"/>
            </a:xfrm>
            <a:custGeom>
              <a:avLst/>
              <a:gdLst>
                <a:gd name="connsiteX0" fmla="*/ 0 w 1968500"/>
                <a:gd name="connsiteY0" fmla="*/ 1435100 h 1435100"/>
                <a:gd name="connsiteX1" fmla="*/ 57150 w 1968500"/>
                <a:gd name="connsiteY1" fmla="*/ 1314450 h 1435100"/>
                <a:gd name="connsiteX2" fmla="*/ 12700 w 1968500"/>
                <a:gd name="connsiteY2" fmla="*/ 1257300 h 1435100"/>
                <a:gd name="connsiteX3" fmla="*/ 76200 w 1968500"/>
                <a:gd name="connsiteY3" fmla="*/ 1149350 h 1435100"/>
                <a:gd name="connsiteX4" fmla="*/ 57150 w 1968500"/>
                <a:gd name="connsiteY4" fmla="*/ 1060450 h 1435100"/>
                <a:gd name="connsiteX5" fmla="*/ 234950 w 1968500"/>
                <a:gd name="connsiteY5" fmla="*/ 1206500 h 1435100"/>
                <a:gd name="connsiteX6" fmla="*/ 368300 w 1968500"/>
                <a:gd name="connsiteY6" fmla="*/ 1092200 h 1435100"/>
                <a:gd name="connsiteX7" fmla="*/ 514350 w 1968500"/>
                <a:gd name="connsiteY7" fmla="*/ 1035050 h 1435100"/>
                <a:gd name="connsiteX8" fmla="*/ 444500 w 1968500"/>
                <a:gd name="connsiteY8" fmla="*/ 863600 h 1435100"/>
                <a:gd name="connsiteX9" fmla="*/ 552450 w 1968500"/>
                <a:gd name="connsiteY9" fmla="*/ 749300 h 1435100"/>
                <a:gd name="connsiteX10" fmla="*/ 457200 w 1968500"/>
                <a:gd name="connsiteY10" fmla="*/ 596900 h 1435100"/>
                <a:gd name="connsiteX11" fmla="*/ 247650 w 1968500"/>
                <a:gd name="connsiteY11" fmla="*/ 482600 h 1435100"/>
                <a:gd name="connsiteX12" fmla="*/ 419100 w 1968500"/>
                <a:gd name="connsiteY12" fmla="*/ 457200 h 1435100"/>
                <a:gd name="connsiteX13" fmla="*/ 444500 w 1968500"/>
                <a:gd name="connsiteY13" fmla="*/ 298450 h 1435100"/>
                <a:gd name="connsiteX14" fmla="*/ 400050 w 1968500"/>
                <a:gd name="connsiteY14" fmla="*/ 203200 h 1435100"/>
                <a:gd name="connsiteX15" fmla="*/ 520700 w 1968500"/>
                <a:gd name="connsiteY15" fmla="*/ 196850 h 1435100"/>
                <a:gd name="connsiteX16" fmla="*/ 692150 w 1968500"/>
                <a:gd name="connsiteY16" fmla="*/ 247650 h 1435100"/>
                <a:gd name="connsiteX17" fmla="*/ 749300 w 1968500"/>
                <a:gd name="connsiteY17" fmla="*/ 234950 h 1435100"/>
                <a:gd name="connsiteX18" fmla="*/ 723900 w 1968500"/>
                <a:gd name="connsiteY18" fmla="*/ 177800 h 1435100"/>
                <a:gd name="connsiteX19" fmla="*/ 901700 w 1968500"/>
                <a:gd name="connsiteY19" fmla="*/ 152400 h 1435100"/>
                <a:gd name="connsiteX20" fmla="*/ 1028700 w 1968500"/>
                <a:gd name="connsiteY20" fmla="*/ 241300 h 1435100"/>
                <a:gd name="connsiteX21" fmla="*/ 1149350 w 1968500"/>
                <a:gd name="connsiteY21" fmla="*/ 241300 h 1435100"/>
                <a:gd name="connsiteX22" fmla="*/ 1371600 w 1968500"/>
                <a:gd name="connsiteY22" fmla="*/ 114300 h 1435100"/>
                <a:gd name="connsiteX23" fmla="*/ 1771650 w 1968500"/>
                <a:gd name="connsiteY23" fmla="*/ 101600 h 1435100"/>
                <a:gd name="connsiteX24" fmla="*/ 1968500 w 1968500"/>
                <a:gd name="connsiteY24" fmla="*/ 0 h 1435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968500" h="1435100">
                  <a:moveTo>
                    <a:pt x="0" y="1435100"/>
                  </a:moveTo>
                  <a:cubicBezTo>
                    <a:pt x="27516" y="1389591"/>
                    <a:pt x="55033" y="1344083"/>
                    <a:pt x="57150" y="1314450"/>
                  </a:cubicBezTo>
                  <a:cubicBezTo>
                    <a:pt x="59267" y="1284817"/>
                    <a:pt x="9525" y="1284817"/>
                    <a:pt x="12700" y="1257300"/>
                  </a:cubicBezTo>
                  <a:cubicBezTo>
                    <a:pt x="15875" y="1229783"/>
                    <a:pt x="68792" y="1182158"/>
                    <a:pt x="76200" y="1149350"/>
                  </a:cubicBezTo>
                  <a:cubicBezTo>
                    <a:pt x="83608" y="1116542"/>
                    <a:pt x="30692" y="1050925"/>
                    <a:pt x="57150" y="1060450"/>
                  </a:cubicBezTo>
                  <a:cubicBezTo>
                    <a:pt x="83608" y="1069975"/>
                    <a:pt x="183092" y="1201208"/>
                    <a:pt x="234950" y="1206500"/>
                  </a:cubicBezTo>
                  <a:cubicBezTo>
                    <a:pt x="286808" y="1211792"/>
                    <a:pt x="321733" y="1120775"/>
                    <a:pt x="368300" y="1092200"/>
                  </a:cubicBezTo>
                  <a:cubicBezTo>
                    <a:pt x="414867" y="1063625"/>
                    <a:pt x="501650" y="1073150"/>
                    <a:pt x="514350" y="1035050"/>
                  </a:cubicBezTo>
                  <a:cubicBezTo>
                    <a:pt x="527050" y="996950"/>
                    <a:pt x="438150" y="911225"/>
                    <a:pt x="444500" y="863600"/>
                  </a:cubicBezTo>
                  <a:cubicBezTo>
                    <a:pt x="450850" y="815975"/>
                    <a:pt x="550333" y="793750"/>
                    <a:pt x="552450" y="749300"/>
                  </a:cubicBezTo>
                  <a:cubicBezTo>
                    <a:pt x="554567" y="704850"/>
                    <a:pt x="508000" y="641350"/>
                    <a:pt x="457200" y="596900"/>
                  </a:cubicBezTo>
                  <a:cubicBezTo>
                    <a:pt x="406400" y="552450"/>
                    <a:pt x="254000" y="505883"/>
                    <a:pt x="247650" y="482600"/>
                  </a:cubicBezTo>
                  <a:cubicBezTo>
                    <a:pt x="241300" y="459317"/>
                    <a:pt x="386292" y="487892"/>
                    <a:pt x="419100" y="457200"/>
                  </a:cubicBezTo>
                  <a:cubicBezTo>
                    <a:pt x="451908" y="426508"/>
                    <a:pt x="447675" y="340783"/>
                    <a:pt x="444500" y="298450"/>
                  </a:cubicBezTo>
                  <a:cubicBezTo>
                    <a:pt x="441325" y="256117"/>
                    <a:pt x="387350" y="220133"/>
                    <a:pt x="400050" y="203200"/>
                  </a:cubicBezTo>
                  <a:cubicBezTo>
                    <a:pt x="412750" y="186267"/>
                    <a:pt x="472017" y="189442"/>
                    <a:pt x="520700" y="196850"/>
                  </a:cubicBezTo>
                  <a:cubicBezTo>
                    <a:pt x="569383" y="204258"/>
                    <a:pt x="654050" y="241300"/>
                    <a:pt x="692150" y="247650"/>
                  </a:cubicBezTo>
                  <a:cubicBezTo>
                    <a:pt x="730250" y="254000"/>
                    <a:pt x="744008" y="246592"/>
                    <a:pt x="749300" y="234950"/>
                  </a:cubicBezTo>
                  <a:cubicBezTo>
                    <a:pt x="754592" y="223308"/>
                    <a:pt x="698500" y="191558"/>
                    <a:pt x="723900" y="177800"/>
                  </a:cubicBezTo>
                  <a:cubicBezTo>
                    <a:pt x="749300" y="164042"/>
                    <a:pt x="850900" y="141817"/>
                    <a:pt x="901700" y="152400"/>
                  </a:cubicBezTo>
                  <a:cubicBezTo>
                    <a:pt x="952500" y="162983"/>
                    <a:pt x="987425" y="226483"/>
                    <a:pt x="1028700" y="241300"/>
                  </a:cubicBezTo>
                  <a:cubicBezTo>
                    <a:pt x="1069975" y="256117"/>
                    <a:pt x="1092200" y="262467"/>
                    <a:pt x="1149350" y="241300"/>
                  </a:cubicBezTo>
                  <a:cubicBezTo>
                    <a:pt x="1206500" y="220133"/>
                    <a:pt x="1267883" y="137583"/>
                    <a:pt x="1371600" y="114300"/>
                  </a:cubicBezTo>
                  <a:cubicBezTo>
                    <a:pt x="1475317" y="91017"/>
                    <a:pt x="1672167" y="120650"/>
                    <a:pt x="1771650" y="101600"/>
                  </a:cubicBezTo>
                  <a:cubicBezTo>
                    <a:pt x="1871133" y="82550"/>
                    <a:pt x="1919816" y="41275"/>
                    <a:pt x="1968500" y="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</p:grpSp>
      <p:sp>
        <p:nvSpPr>
          <p:cNvPr id="16" name="Forme libre : forme 15">
            <a:extLst>
              <a:ext uri="{FF2B5EF4-FFF2-40B4-BE49-F238E27FC236}">
                <a16:creationId xmlns:a16="http://schemas.microsoft.com/office/drawing/2014/main" id="{EEB2F3E0-154F-4066-8E25-50B79DF581A1}"/>
              </a:ext>
            </a:extLst>
          </p:cNvPr>
          <p:cNvSpPr/>
          <p:nvPr/>
        </p:nvSpPr>
        <p:spPr>
          <a:xfrm>
            <a:off x="6386513" y="1743075"/>
            <a:ext cx="1609792" cy="2833688"/>
          </a:xfrm>
          <a:custGeom>
            <a:avLst/>
            <a:gdLst>
              <a:gd name="connsiteX0" fmla="*/ 1314450 w 1609792"/>
              <a:gd name="connsiteY0" fmla="*/ 0 h 2833688"/>
              <a:gd name="connsiteX1" fmla="*/ 1223962 w 1609792"/>
              <a:gd name="connsiteY1" fmla="*/ 114300 h 2833688"/>
              <a:gd name="connsiteX2" fmla="*/ 1095375 w 1609792"/>
              <a:gd name="connsiteY2" fmla="*/ 52388 h 2833688"/>
              <a:gd name="connsiteX3" fmla="*/ 1028700 w 1609792"/>
              <a:gd name="connsiteY3" fmla="*/ 128588 h 2833688"/>
              <a:gd name="connsiteX4" fmla="*/ 1071562 w 1609792"/>
              <a:gd name="connsiteY4" fmla="*/ 400050 h 2833688"/>
              <a:gd name="connsiteX5" fmla="*/ 923925 w 1609792"/>
              <a:gd name="connsiteY5" fmla="*/ 328613 h 2833688"/>
              <a:gd name="connsiteX6" fmla="*/ 800100 w 1609792"/>
              <a:gd name="connsiteY6" fmla="*/ 328613 h 2833688"/>
              <a:gd name="connsiteX7" fmla="*/ 804862 w 1609792"/>
              <a:gd name="connsiteY7" fmla="*/ 266700 h 2833688"/>
              <a:gd name="connsiteX8" fmla="*/ 742950 w 1609792"/>
              <a:gd name="connsiteY8" fmla="*/ 252413 h 2833688"/>
              <a:gd name="connsiteX9" fmla="*/ 566737 w 1609792"/>
              <a:gd name="connsiteY9" fmla="*/ 381000 h 2833688"/>
              <a:gd name="connsiteX10" fmla="*/ 385762 w 1609792"/>
              <a:gd name="connsiteY10" fmla="*/ 219075 h 2833688"/>
              <a:gd name="connsiteX11" fmla="*/ 280987 w 1609792"/>
              <a:gd name="connsiteY11" fmla="*/ 219075 h 2833688"/>
              <a:gd name="connsiteX12" fmla="*/ 95250 w 1609792"/>
              <a:gd name="connsiteY12" fmla="*/ 342900 h 2833688"/>
              <a:gd name="connsiteX13" fmla="*/ 19050 w 1609792"/>
              <a:gd name="connsiteY13" fmla="*/ 490538 h 2833688"/>
              <a:gd name="connsiteX14" fmla="*/ 85725 w 1609792"/>
              <a:gd name="connsiteY14" fmla="*/ 609600 h 2833688"/>
              <a:gd name="connsiteX15" fmla="*/ 0 w 1609792"/>
              <a:gd name="connsiteY15" fmla="*/ 771525 h 2833688"/>
              <a:gd name="connsiteX16" fmla="*/ 85725 w 1609792"/>
              <a:gd name="connsiteY16" fmla="*/ 857250 h 2833688"/>
              <a:gd name="connsiteX17" fmla="*/ 52387 w 1609792"/>
              <a:gd name="connsiteY17" fmla="*/ 962025 h 2833688"/>
              <a:gd name="connsiteX18" fmla="*/ 185737 w 1609792"/>
              <a:gd name="connsiteY18" fmla="*/ 1047750 h 2833688"/>
              <a:gd name="connsiteX19" fmla="*/ 314325 w 1609792"/>
              <a:gd name="connsiteY19" fmla="*/ 1014413 h 2833688"/>
              <a:gd name="connsiteX20" fmla="*/ 423862 w 1609792"/>
              <a:gd name="connsiteY20" fmla="*/ 1114425 h 2833688"/>
              <a:gd name="connsiteX21" fmla="*/ 557212 w 1609792"/>
              <a:gd name="connsiteY21" fmla="*/ 1119188 h 2833688"/>
              <a:gd name="connsiteX22" fmla="*/ 714375 w 1609792"/>
              <a:gd name="connsiteY22" fmla="*/ 1243013 h 2833688"/>
              <a:gd name="connsiteX23" fmla="*/ 790575 w 1609792"/>
              <a:gd name="connsiteY23" fmla="*/ 1357313 h 2833688"/>
              <a:gd name="connsiteX24" fmla="*/ 938212 w 1609792"/>
              <a:gd name="connsiteY24" fmla="*/ 1362075 h 2833688"/>
              <a:gd name="connsiteX25" fmla="*/ 1062037 w 1609792"/>
              <a:gd name="connsiteY25" fmla="*/ 1471613 h 2833688"/>
              <a:gd name="connsiteX26" fmla="*/ 1162050 w 1609792"/>
              <a:gd name="connsiteY26" fmla="*/ 1419225 h 2833688"/>
              <a:gd name="connsiteX27" fmla="*/ 1171575 w 1609792"/>
              <a:gd name="connsiteY27" fmla="*/ 1524000 h 2833688"/>
              <a:gd name="connsiteX28" fmla="*/ 1257300 w 1609792"/>
              <a:gd name="connsiteY28" fmla="*/ 1695450 h 2833688"/>
              <a:gd name="connsiteX29" fmla="*/ 1195387 w 1609792"/>
              <a:gd name="connsiteY29" fmla="*/ 1757363 h 2833688"/>
              <a:gd name="connsiteX30" fmla="*/ 1281112 w 1609792"/>
              <a:gd name="connsiteY30" fmla="*/ 1981200 h 2833688"/>
              <a:gd name="connsiteX31" fmla="*/ 1343025 w 1609792"/>
              <a:gd name="connsiteY31" fmla="*/ 2038350 h 2833688"/>
              <a:gd name="connsiteX32" fmla="*/ 1228725 w 1609792"/>
              <a:gd name="connsiteY32" fmla="*/ 2214563 h 2833688"/>
              <a:gd name="connsiteX33" fmla="*/ 1347787 w 1609792"/>
              <a:gd name="connsiteY33" fmla="*/ 2252663 h 2833688"/>
              <a:gd name="connsiteX34" fmla="*/ 1438275 w 1609792"/>
              <a:gd name="connsiteY34" fmla="*/ 2176463 h 2833688"/>
              <a:gd name="connsiteX35" fmla="*/ 1576387 w 1609792"/>
              <a:gd name="connsiteY35" fmla="*/ 2390775 h 2833688"/>
              <a:gd name="connsiteX36" fmla="*/ 1524000 w 1609792"/>
              <a:gd name="connsiteY36" fmla="*/ 2452688 h 2833688"/>
              <a:gd name="connsiteX37" fmla="*/ 1609725 w 1609792"/>
              <a:gd name="connsiteY37" fmla="*/ 2619375 h 2833688"/>
              <a:gd name="connsiteX38" fmla="*/ 1538287 w 1609792"/>
              <a:gd name="connsiteY38" fmla="*/ 2728913 h 2833688"/>
              <a:gd name="connsiteX39" fmla="*/ 1533525 w 1609792"/>
              <a:gd name="connsiteY39" fmla="*/ 2833688 h 28336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1609792" h="2833688">
                <a:moveTo>
                  <a:pt x="1314450" y="0"/>
                </a:moveTo>
                <a:cubicBezTo>
                  <a:pt x="1287462" y="52784"/>
                  <a:pt x="1260474" y="105569"/>
                  <a:pt x="1223962" y="114300"/>
                </a:cubicBezTo>
                <a:cubicBezTo>
                  <a:pt x="1187449" y="123031"/>
                  <a:pt x="1127919" y="50007"/>
                  <a:pt x="1095375" y="52388"/>
                </a:cubicBezTo>
                <a:cubicBezTo>
                  <a:pt x="1062831" y="54769"/>
                  <a:pt x="1032669" y="70644"/>
                  <a:pt x="1028700" y="128588"/>
                </a:cubicBezTo>
                <a:cubicBezTo>
                  <a:pt x="1024731" y="186532"/>
                  <a:pt x="1089024" y="366713"/>
                  <a:pt x="1071562" y="400050"/>
                </a:cubicBezTo>
                <a:cubicBezTo>
                  <a:pt x="1054100" y="433387"/>
                  <a:pt x="969169" y="340519"/>
                  <a:pt x="923925" y="328613"/>
                </a:cubicBezTo>
                <a:cubicBezTo>
                  <a:pt x="878681" y="316707"/>
                  <a:pt x="819944" y="338932"/>
                  <a:pt x="800100" y="328613"/>
                </a:cubicBezTo>
                <a:cubicBezTo>
                  <a:pt x="780256" y="318294"/>
                  <a:pt x="814387" y="279400"/>
                  <a:pt x="804862" y="266700"/>
                </a:cubicBezTo>
                <a:cubicBezTo>
                  <a:pt x="795337" y="254000"/>
                  <a:pt x="782638" y="233363"/>
                  <a:pt x="742950" y="252413"/>
                </a:cubicBezTo>
                <a:cubicBezTo>
                  <a:pt x="703262" y="271463"/>
                  <a:pt x="626268" y="386556"/>
                  <a:pt x="566737" y="381000"/>
                </a:cubicBezTo>
                <a:cubicBezTo>
                  <a:pt x="507206" y="375444"/>
                  <a:pt x="433387" y="246062"/>
                  <a:pt x="385762" y="219075"/>
                </a:cubicBezTo>
                <a:cubicBezTo>
                  <a:pt x="338137" y="192088"/>
                  <a:pt x="329406" y="198438"/>
                  <a:pt x="280987" y="219075"/>
                </a:cubicBezTo>
                <a:cubicBezTo>
                  <a:pt x="232568" y="239712"/>
                  <a:pt x="138906" y="297656"/>
                  <a:pt x="95250" y="342900"/>
                </a:cubicBezTo>
                <a:cubicBezTo>
                  <a:pt x="51594" y="388144"/>
                  <a:pt x="20637" y="446088"/>
                  <a:pt x="19050" y="490538"/>
                </a:cubicBezTo>
                <a:cubicBezTo>
                  <a:pt x="17462" y="534988"/>
                  <a:pt x="88900" y="562769"/>
                  <a:pt x="85725" y="609600"/>
                </a:cubicBezTo>
                <a:cubicBezTo>
                  <a:pt x="82550" y="656431"/>
                  <a:pt x="0" y="730250"/>
                  <a:pt x="0" y="771525"/>
                </a:cubicBezTo>
                <a:cubicBezTo>
                  <a:pt x="0" y="812800"/>
                  <a:pt x="76994" y="825500"/>
                  <a:pt x="85725" y="857250"/>
                </a:cubicBezTo>
                <a:cubicBezTo>
                  <a:pt x="94456" y="889000"/>
                  <a:pt x="35718" y="930275"/>
                  <a:pt x="52387" y="962025"/>
                </a:cubicBezTo>
                <a:cubicBezTo>
                  <a:pt x="69056" y="993775"/>
                  <a:pt x="142081" y="1039019"/>
                  <a:pt x="185737" y="1047750"/>
                </a:cubicBezTo>
                <a:cubicBezTo>
                  <a:pt x="229393" y="1056481"/>
                  <a:pt x="274637" y="1003301"/>
                  <a:pt x="314325" y="1014413"/>
                </a:cubicBezTo>
                <a:cubicBezTo>
                  <a:pt x="354012" y="1025526"/>
                  <a:pt x="383381" y="1096963"/>
                  <a:pt x="423862" y="1114425"/>
                </a:cubicBezTo>
                <a:cubicBezTo>
                  <a:pt x="464343" y="1131887"/>
                  <a:pt x="508793" y="1097757"/>
                  <a:pt x="557212" y="1119188"/>
                </a:cubicBezTo>
                <a:cubicBezTo>
                  <a:pt x="605631" y="1140619"/>
                  <a:pt x="675481" y="1203325"/>
                  <a:pt x="714375" y="1243013"/>
                </a:cubicBezTo>
                <a:cubicBezTo>
                  <a:pt x="753269" y="1282701"/>
                  <a:pt x="753269" y="1337469"/>
                  <a:pt x="790575" y="1357313"/>
                </a:cubicBezTo>
                <a:cubicBezTo>
                  <a:pt x="827881" y="1377157"/>
                  <a:pt x="892968" y="1343025"/>
                  <a:pt x="938212" y="1362075"/>
                </a:cubicBezTo>
                <a:cubicBezTo>
                  <a:pt x="983456" y="1381125"/>
                  <a:pt x="1024731" y="1462088"/>
                  <a:pt x="1062037" y="1471613"/>
                </a:cubicBezTo>
                <a:cubicBezTo>
                  <a:pt x="1099343" y="1481138"/>
                  <a:pt x="1143794" y="1410494"/>
                  <a:pt x="1162050" y="1419225"/>
                </a:cubicBezTo>
                <a:cubicBezTo>
                  <a:pt x="1180306" y="1427956"/>
                  <a:pt x="1155700" y="1477963"/>
                  <a:pt x="1171575" y="1524000"/>
                </a:cubicBezTo>
                <a:cubicBezTo>
                  <a:pt x="1187450" y="1570038"/>
                  <a:pt x="1253331" y="1656556"/>
                  <a:pt x="1257300" y="1695450"/>
                </a:cubicBezTo>
                <a:cubicBezTo>
                  <a:pt x="1261269" y="1734344"/>
                  <a:pt x="1191418" y="1709738"/>
                  <a:pt x="1195387" y="1757363"/>
                </a:cubicBezTo>
                <a:cubicBezTo>
                  <a:pt x="1199356" y="1804988"/>
                  <a:pt x="1256506" y="1934369"/>
                  <a:pt x="1281112" y="1981200"/>
                </a:cubicBezTo>
                <a:cubicBezTo>
                  <a:pt x="1305718" y="2028031"/>
                  <a:pt x="1351756" y="1999456"/>
                  <a:pt x="1343025" y="2038350"/>
                </a:cubicBezTo>
                <a:cubicBezTo>
                  <a:pt x="1334294" y="2077244"/>
                  <a:pt x="1227931" y="2178844"/>
                  <a:pt x="1228725" y="2214563"/>
                </a:cubicBezTo>
                <a:cubicBezTo>
                  <a:pt x="1229519" y="2250282"/>
                  <a:pt x="1312862" y="2259013"/>
                  <a:pt x="1347787" y="2252663"/>
                </a:cubicBezTo>
                <a:cubicBezTo>
                  <a:pt x="1382712" y="2246313"/>
                  <a:pt x="1400175" y="2153444"/>
                  <a:pt x="1438275" y="2176463"/>
                </a:cubicBezTo>
                <a:cubicBezTo>
                  <a:pt x="1476375" y="2199482"/>
                  <a:pt x="1562100" y="2344738"/>
                  <a:pt x="1576387" y="2390775"/>
                </a:cubicBezTo>
                <a:cubicBezTo>
                  <a:pt x="1590674" y="2436812"/>
                  <a:pt x="1518444" y="2414588"/>
                  <a:pt x="1524000" y="2452688"/>
                </a:cubicBezTo>
                <a:cubicBezTo>
                  <a:pt x="1529556" y="2490788"/>
                  <a:pt x="1607344" y="2573338"/>
                  <a:pt x="1609725" y="2619375"/>
                </a:cubicBezTo>
                <a:cubicBezTo>
                  <a:pt x="1612106" y="2665412"/>
                  <a:pt x="1550987" y="2693194"/>
                  <a:pt x="1538287" y="2728913"/>
                </a:cubicBezTo>
                <a:cubicBezTo>
                  <a:pt x="1525587" y="2764632"/>
                  <a:pt x="1529556" y="2799160"/>
                  <a:pt x="1533525" y="2833688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7" name="Forme libre : forme 16">
            <a:extLst>
              <a:ext uri="{FF2B5EF4-FFF2-40B4-BE49-F238E27FC236}">
                <a16:creationId xmlns:a16="http://schemas.microsoft.com/office/drawing/2014/main" id="{6B897376-6770-4E5A-9E1D-3002D87E2B1B}"/>
              </a:ext>
            </a:extLst>
          </p:cNvPr>
          <p:cNvSpPr/>
          <p:nvPr/>
        </p:nvSpPr>
        <p:spPr>
          <a:xfrm>
            <a:off x="5562410" y="1019175"/>
            <a:ext cx="1024052" cy="981075"/>
          </a:xfrm>
          <a:custGeom>
            <a:avLst/>
            <a:gdLst>
              <a:gd name="connsiteX0" fmla="*/ 352615 w 1024052"/>
              <a:gd name="connsiteY0" fmla="*/ 0 h 981075"/>
              <a:gd name="connsiteX1" fmla="*/ 385953 w 1024052"/>
              <a:gd name="connsiteY1" fmla="*/ 147638 h 981075"/>
              <a:gd name="connsiteX2" fmla="*/ 433578 w 1024052"/>
              <a:gd name="connsiteY2" fmla="*/ 223838 h 981075"/>
              <a:gd name="connsiteX3" fmla="*/ 14478 w 1024052"/>
              <a:gd name="connsiteY3" fmla="*/ 481013 h 981075"/>
              <a:gd name="connsiteX4" fmla="*/ 128778 w 1024052"/>
              <a:gd name="connsiteY4" fmla="*/ 547688 h 981075"/>
              <a:gd name="connsiteX5" fmla="*/ 443103 w 1024052"/>
              <a:gd name="connsiteY5" fmla="*/ 623888 h 981075"/>
              <a:gd name="connsiteX6" fmla="*/ 666940 w 1024052"/>
              <a:gd name="connsiteY6" fmla="*/ 923925 h 981075"/>
              <a:gd name="connsiteX7" fmla="*/ 814578 w 1024052"/>
              <a:gd name="connsiteY7" fmla="*/ 790575 h 981075"/>
              <a:gd name="connsiteX8" fmla="*/ 900303 w 1024052"/>
              <a:gd name="connsiteY8" fmla="*/ 900113 h 981075"/>
              <a:gd name="connsiteX9" fmla="*/ 1009840 w 1024052"/>
              <a:gd name="connsiteY9" fmla="*/ 857250 h 981075"/>
              <a:gd name="connsiteX10" fmla="*/ 1019365 w 1024052"/>
              <a:gd name="connsiteY10" fmla="*/ 981075 h 981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024052" h="981075">
                <a:moveTo>
                  <a:pt x="352615" y="0"/>
                </a:moveTo>
                <a:cubicBezTo>
                  <a:pt x="362537" y="55166"/>
                  <a:pt x="372459" y="110332"/>
                  <a:pt x="385953" y="147638"/>
                </a:cubicBezTo>
                <a:cubicBezTo>
                  <a:pt x="399447" y="184944"/>
                  <a:pt x="495491" y="168276"/>
                  <a:pt x="433578" y="223838"/>
                </a:cubicBezTo>
                <a:cubicBezTo>
                  <a:pt x="371666" y="279401"/>
                  <a:pt x="65278" y="427038"/>
                  <a:pt x="14478" y="481013"/>
                </a:cubicBezTo>
                <a:cubicBezTo>
                  <a:pt x="-36322" y="534988"/>
                  <a:pt x="57341" y="523876"/>
                  <a:pt x="128778" y="547688"/>
                </a:cubicBezTo>
                <a:cubicBezTo>
                  <a:pt x="200215" y="571500"/>
                  <a:pt x="353409" y="561182"/>
                  <a:pt x="443103" y="623888"/>
                </a:cubicBezTo>
                <a:cubicBezTo>
                  <a:pt x="532797" y="686594"/>
                  <a:pt x="605028" y="896144"/>
                  <a:pt x="666940" y="923925"/>
                </a:cubicBezTo>
                <a:cubicBezTo>
                  <a:pt x="728852" y="951706"/>
                  <a:pt x="775684" y="794544"/>
                  <a:pt x="814578" y="790575"/>
                </a:cubicBezTo>
                <a:cubicBezTo>
                  <a:pt x="853472" y="786606"/>
                  <a:pt x="867759" y="889001"/>
                  <a:pt x="900303" y="900113"/>
                </a:cubicBezTo>
                <a:cubicBezTo>
                  <a:pt x="932847" y="911225"/>
                  <a:pt x="989996" y="843756"/>
                  <a:pt x="1009840" y="857250"/>
                </a:cubicBezTo>
                <a:cubicBezTo>
                  <a:pt x="1029684" y="870744"/>
                  <a:pt x="1024524" y="925909"/>
                  <a:pt x="1019365" y="981075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8" name="Forme libre : forme 17">
            <a:extLst>
              <a:ext uri="{FF2B5EF4-FFF2-40B4-BE49-F238E27FC236}">
                <a16:creationId xmlns:a16="http://schemas.microsoft.com/office/drawing/2014/main" id="{20498A84-F3E1-452B-9923-BAD59EE2CD91}"/>
              </a:ext>
            </a:extLst>
          </p:cNvPr>
          <p:cNvSpPr/>
          <p:nvPr/>
        </p:nvSpPr>
        <p:spPr>
          <a:xfrm>
            <a:off x="4067175" y="1719263"/>
            <a:ext cx="2319338" cy="1011041"/>
          </a:xfrm>
          <a:custGeom>
            <a:avLst/>
            <a:gdLst>
              <a:gd name="connsiteX0" fmla="*/ 0 w 2319338"/>
              <a:gd name="connsiteY0" fmla="*/ 0 h 1011041"/>
              <a:gd name="connsiteX1" fmla="*/ 119063 w 2319338"/>
              <a:gd name="connsiteY1" fmla="*/ 80962 h 1011041"/>
              <a:gd name="connsiteX2" fmla="*/ 157163 w 2319338"/>
              <a:gd name="connsiteY2" fmla="*/ 228600 h 1011041"/>
              <a:gd name="connsiteX3" fmla="*/ 247650 w 2319338"/>
              <a:gd name="connsiteY3" fmla="*/ 214312 h 1011041"/>
              <a:gd name="connsiteX4" fmla="*/ 271463 w 2319338"/>
              <a:gd name="connsiteY4" fmla="*/ 123825 h 1011041"/>
              <a:gd name="connsiteX5" fmla="*/ 319088 w 2319338"/>
              <a:gd name="connsiteY5" fmla="*/ 223837 h 1011041"/>
              <a:gd name="connsiteX6" fmla="*/ 442913 w 2319338"/>
              <a:gd name="connsiteY6" fmla="*/ 247650 h 1011041"/>
              <a:gd name="connsiteX7" fmla="*/ 490538 w 2319338"/>
              <a:gd name="connsiteY7" fmla="*/ 104775 h 1011041"/>
              <a:gd name="connsiteX8" fmla="*/ 619125 w 2319338"/>
              <a:gd name="connsiteY8" fmla="*/ 28575 h 1011041"/>
              <a:gd name="connsiteX9" fmla="*/ 681038 w 2319338"/>
              <a:gd name="connsiteY9" fmla="*/ 133350 h 1011041"/>
              <a:gd name="connsiteX10" fmla="*/ 795338 w 2319338"/>
              <a:gd name="connsiteY10" fmla="*/ 223837 h 1011041"/>
              <a:gd name="connsiteX11" fmla="*/ 909638 w 2319338"/>
              <a:gd name="connsiteY11" fmla="*/ 419100 h 1011041"/>
              <a:gd name="connsiteX12" fmla="*/ 1100138 w 2319338"/>
              <a:gd name="connsiteY12" fmla="*/ 690562 h 1011041"/>
              <a:gd name="connsiteX13" fmla="*/ 1404938 w 2319338"/>
              <a:gd name="connsiteY13" fmla="*/ 576262 h 1011041"/>
              <a:gd name="connsiteX14" fmla="*/ 1528763 w 2319338"/>
              <a:gd name="connsiteY14" fmla="*/ 733425 h 1011041"/>
              <a:gd name="connsiteX15" fmla="*/ 1733550 w 2319338"/>
              <a:gd name="connsiteY15" fmla="*/ 619125 h 1011041"/>
              <a:gd name="connsiteX16" fmla="*/ 1819275 w 2319338"/>
              <a:gd name="connsiteY16" fmla="*/ 771525 h 1011041"/>
              <a:gd name="connsiteX17" fmla="*/ 1776413 w 2319338"/>
              <a:gd name="connsiteY17" fmla="*/ 957262 h 1011041"/>
              <a:gd name="connsiteX18" fmla="*/ 1828800 w 2319338"/>
              <a:gd name="connsiteY18" fmla="*/ 1004887 h 1011041"/>
              <a:gd name="connsiteX19" fmla="*/ 2095500 w 2319338"/>
              <a:gd name="connsiteY19" fmla="*/ 842962 h 1011041"/>
              <a:gd name="connsiteX20" fmla="*/ 2176463 w 2319338"/>
              <a:gd name="connsiteY20" fmla="*/ 900112 h 1011041"/>
              <a:gd name="connsiteX21" fmla="*/ 2295525 w 2319338"/>
              <a:gd name="connsiteY21" fmla="*/ 862012 h 1011041"/>
              <a:gd name="connsiteX22" fmla="*/ 2319338 w 2319338"/>
              <a:gd name="connsiteY22" fmla="*/ 795337 h 10110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2319338" h="1011041">
                <a:moveTo>
                  <a:pt x="0" y="0"/>
                </a:moveTo>
                <a:cubicBezTo>
                  <a:pt x="46434" y="21431"/>
                  <a:pt x="92869" y="42862"/>
                  <a:pt x="119063" y="80962"/>
                </a:cubicBezTo>
                <a:cubicBezTo>
                  <a:pt x="145257" y="119062"/>
                  <a:pt x="135732" y="206375"/>
                  <a:pt x="157163" y="228600"/>
                </a:cubicBezTo>
                <a:cubicBezTo>
                  <a:pt x="178594" y="250825"/>
                  <a:pt x="228600" y="231774"/>
                  <a:pt x="247650" y="214312"/>
                </a:cubicBezTo>
                <a:cubicBezTo>
                  <a:pt x="266700" y="196850"/>
                  <a:pt x="259557" y="122238"/>
                  <a:pt x="271463" y="123825"/>
                </a:cubicBezTo>
                <a:cubicBezTo>
                  <a:pt x="283369" y="125412"/>
                  <a:pt x="290513" y="203200"/>
                  <a:pt x="319088" y="223837"/>
                </a:cubicBezTo>
                <a:cubicBezTo>
                  <a:pt x="347663" y="244474"/>
                  <a:pt x="414338" y="267494"/>
                  <a:pt x="442913" y="247650"/>
                </a:cubicBezTo>
                <a:cubicBezTo>
                  <a:pt x="471488" y="227806"/>
                  <a:pt x="461169" y="141287"/>
                  <a:pt x="490538" y="104775"/>
                </a:cubicBezTo>
                <a:cubicBezTo>
                  <a:pt x="519907" y="68263"/>
                  <a:pt x="587375" y="23813"/>
                  <a:pt x="619125" y="28575"/>
                </a:cubicBezTo>
                <a:cubicBezTo>
                  <a:pt x="650875" y="33337"/>
                  <a:pt x="651669" y="100806"/>
                  <a:pt x="681038" y="133350"/>
                </a:cubicBezTo>
                <a:cubicBezTo>
                  <a:pt x="710407" y="165894"/>
                  <a:pt x="757238" y="176212"/>
                  <a:pt x="795338" y="223837"/>
                </a:cubicBezTo>
                <a:cubicBezTo>
                  <a:pt x="833438" y="271462"/>
                  <a:pt x="858838" y="341313"/>
                  <a:pt x="909638" y="419100"/>
                </a:cubicBezTo>
                <a:cubicBezTo>
                  <a:pt x="960438" y="496888"/>
                  <a:pt x="1017588" y="664368"/>
                  <a:pt x="1100138" y="690562"/>
                </a:cubicBezTo>
                <a:cubicBezTo>
                  <a:pt x="1182688" y="716756"/>
                  <a:pt x="1333501" y="569118"/>
                  <a:pt x="1404938" y="576262"/>
                </a:cubicBezTo>
                <a:cubicBezTo>
                  <a:pt x="1476375" y="583406"/>
                  <a:pt x="1473994" y="726281"/>
                  <a:pt x="1528763" y="733425"/>
                </a:cubicBezTo>
                <a:cubicBezTo>
                  <a:pt x="1583532" y="740569"/>
                  <a:pt x="1685131" y="612775"/>
                  <a:pt x="1733550" y="619125"/>
                </a:cubicBezTo>
                <a:cubicBezTo>
                  <a:pt x="1781969" y="625475"/>
                  <a:pt x="1812131" y="715169"/>
                  <a:pt x="1819275" y="771525"/>
                </a:cubicBezTo>
                <a:cubicBezTo>
                  <a:pt x="1826419" y="827881"/>
                  <a:pt x="1774825" y="918368"/>
                  <a:pt x="1776413" y="957262"/>
                </a:cubicBezTo>
                <a:cubicBezTo>
                  <a:pt x="1778001" y="996156"/>
                  <a:pt x="1775619" y="1023937"/>
                  <a:pt x="1828800" y="1004887"/>
                </a:cubicBezTo>
                <a:cubicBezTo>
                  <a:pt x="1881981" y="985837"/>
                  <a:pt x="2037556" y="860425"/>
                  <a:pt x="2095500" y="842962"/>
                </a:cubicBezTo>
                <a:cubicBezTo>
                  <a:pt x="2153444" y="825500"/>
                  <a:pt x="2143126" y="896937"/>
                  <a:pt x="2176463" y="900112"/>
                </a:cubicBezTo>
                <a:cubicBezTo>
                  <a:pt x="2209800" y="903287"/>
                  <a:pt x="2271713" y="879474"/>
                  <a:pt x="2295525" y="862012"/>
                </a:cubicBezTo>
                <a:cubicBezTo>
                  <a:pt x="2319337" y="844550"/>
                  <a:pt x="2319337" y="819943"/>
                  <a:pt x="2319338" y="795337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9" name="Forme libre : forme 18">
            <a:extLst>
              <a:ext uri="{FF2B5EF4-FFF2-40B4-BE49-F238E27FC236}">
                <a16:creationId xmlns:a16="http://schemas.microsoft.com/office/drawing/2014/main" id="{8FBAC746-697B-4F02-AFF8-DF8C4C25D370}"/>
              </a:ext>
            </a:extLst>
          </p:cNvPr>
          <p:cNvSpPr/>
          <p:nvPr/>
        </p:nvSpPr>
        <p:spPr>
          <a:xfrm>
            <a:off x="4846088" y="2724150"/>
            <a:ext cx="2826300" cy="1924050"/>
          </a:xfrm>
          <a:custGeom>
            <a:avLst/>
            <a:gdLst>
              <a:gd name="connsiteX0" fmla="*/ 1049887 w 2826300"/>
              <a:gd name="connsiteY0" fmla="*/ 0 h 1924050"/>
              <a:gd name="connsiteX1" fmla="*/ 983212 w 2826300"/>
              <a:gd name="connsiteY1" fmla="*/ 95250 h 1924050"/>
              <a:gd name="connsiteX2" fmla="*/ 1087987 w 2826300"/>
              <a:gd name="connsiteY2" fmla="*/ 219075 h 1924050"/>
              <a:gd name="connsiteX3" fmla="*/ 916537 w 2826300"/>
              <a:gd name="connsiteY3" fmla="*/ 342900 h 1924050"/>
              <a:gd name="connsiteX4" fmla="*/ 654600 w 2826300"/>
              <a:gd name="connsiteY4" fmla="*/ 528638 h 1924050"/>
              <a:gd name="connsiteX5" fmla="*/ 530775 w 2826300"/>
              <a:gd name="connsiteY5" fmla="*/ 423863 h 1924050"/>
              <a:gd name="connsiteX6" fmla="*/ 364087 w 2826300"/>
              <a:gd name="connsiteY6" fmla="*/ 257175 h 1924050"/>
              <a:gd name="connsiteX7" fmla="*/ 178350 w 2826300"/>
              <a:gd name="connsiteY7" fmla="*/ 400050 h 1924050"/>
              <a:gd name="connsiteX8" fmla="*/ 6900 w 2826300"/>
              <a:gd name="connsiteY8" fmla="*/ 490538 h 1924050"/>
              <a:gd name="connsiteX9" fmla="*/ 45000 w 2826300"/>
              <a:gd name="connsiteY9" fmla="*/ 661988 h 1924050"/>
              <a:gd name="connsiteX10" fmla="*/ 149775 w 2826300"/>
              <a:gd name="connsiteY10" fmla="*/ 647700 h 1924050"/>
              <a:gd name="connsiteX11" fmla="*/ 206925 w 2826300"/>
              <a:gd name="connsiteY11" fmla="*/ 723900 h 1924050"/>
              <a:gd name="connsiteX12" fmla="*/ 106912 w 2826300"/>
              <a:gd name="connsiteY12" fmla="*/ 766763 h 1924050"/>
              <a:gd name="connsiteX13" fmla="*/ 178350 w 2826300"/>
              <a:gd name="connsiteY13" fmla="*/ 981075 h 1924050"/>
              <a:gd name="connsiteX14" fmla="*/ 159300 w 2826300"/>
              <a:gd name="connsiteY14" fmla="*/ 1042988 h 1924050"/>
              <a:gd name="connsiteX15" fmla="*/ 316462 w 2826300"/>
              <a:gd name="connsiteY15" fmla="*/ 1333500 h 1924050"/>
              <a:gd name="connsiteX16" fmla="*/ 449812 w 2826300"/>
              <a:gd name="connsiteY16" fmla="*/ 1271588 h 1924050"/>
              <a:gd name="connsiteX17" fmla="*/ 416475 w 2826300"/>
              <a:gd name="connsiteY17" fmla="*/ 1176338 h 1924050"/>
              <a:gd name="connsiteX18" fmla="*/ 530775 w 2826300"/>
              <a:gd name="connsiteY18" fmla="*/ 1066800 h 1924050"/>
              <a:gd name="connsiteX19" fmla="*/ 740325 w 2826300"/>
              <a:gd name="connsiteY19" fmla="*/ 985838 h 1924050"/>
              <a:gd name="connsiteX20" fmla="*/ 807000 w 2826300"/>
              <a:gd name="connsiteY20" fmla="*/ 885825 h 1924050"/>
              <a:gd name="connsiteX21" fmla="*/ 949875 w 2826300"/>
              <a:gd name="connsiteY21" fmla="*/ 1138238 h 1924050"/>
              <a:gd name="connsiteX22" fmla="*/ 1007025 w 2826300"/>
              <a:gd name="connsiteY22" fmla="*/ 1095375 h 1924050"/>
              <a:gd name="connsiteX23" fmla="*/ 1126087 w 2826300"/>
              <a:gd name="connsiteY23" fmla="*/ 1362075 h 1924050"/>
              <a:gd name="connsiteX24" fmla="*/ 1164187 w 2826300"/>
              <a:gd name="connsiteY24" fmla="*/ 1214438 h 1924050"/>
              <a:gd name="connsiteX25" fmla="*/ 1297537 w 2826300"/>
              <a:gd name="connsiteY25" fmla="*/ 1347788 h 1924050"/>
              <a:gd name="connsiteX26" fmla="*/ 1468987 w 2826300"/>
              <a:gd name="connsiteY26" fmla="*/ 1414463 h 1924050"/>
              <a:gd name="connsiteX27" fmla="*/ 1669012 w 2826300"/>
              <a:gd name="connsiteY27" fmla="*/ 1400175 h 1924050"/>
              <a:gd name="connsiteX28" fmla="*/ 1921425 w 2826300"/>
              <a:gd name="connsiteY28" fmla="*/ 1485900 h 1924050"/>
              <a:gd name="connsiteX29" fmla="*/ 2030962 w 2826300"/>
              <a:gd name="connsiteY29" fmla="*/ 1485900 h 1924050"/>
              <a:gd name="connsiteX30" fmla="*/ 2292900 w 2826300"/>
              <a:gd name="connsiteY30" fmla="*/ 1714500 h 1924050"/>
              <a:gd name="connsiteX31" fmla="*/ 2373862 w 2826300"/>
              <a:gd name="connsiteY31" fmla="*/ 1733550 h 1924050"/>
              <a:gd name="connsiteX32" fmla="*/ 2445300 w 2826300"/>
              <a:gd name="connsiteY32" fmla="*/ 1728788 h 1924050"/>
              <a:gd name="connsiteX33" fmla="*/ 2702475 w 2826300"/>
              <a:gd name="connsiteY33" fmla="*/ 1871663 h 1924050"/>
              <a:gd name="connsiteX34" fmla="*/ 2826300 w 2826300"/>
              <a:gd name="connsiteY34" fmla="*/ 1924050 h 1924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2826300" h="1924050">
                <a:moveTo>
                  <a:pt x="1049887" y="0"/>
                </a:moveTo>
                <a:cubicBezTo>
                  <a:pt x="1013374" y="29369"/>
                  <a:pt x="976862" y="58738"/>
                  <a:pt x="983212" y="95250"/>
                </a:cubicBezTo>
                <a:cubicBezTo>
                  <a:pt x="989562" y="131762"/>
                  <a:pt x="1099099" y="177800"/>
                  <a:pt x="1087987" y="219075"/>
                </a:cubicBezTo>
                <a:cubicBezTo>
                  <a:pt x="1076875" y="260350"/>
                  <a:pt x="916537" y="342900"/>
                  <a:pt x="916537" y="342900"/>
                </a:cubicBezTo>
                <a:cubicBezTo>
                  <a:pt x="844306" y="394494"/>
                  <a:pt x="718894" y="515144"/>
                  <a:pt x="654600" y="528638"/>
                </a:cubicBezTo>
                <a:cubicBezTo>
                  <a:pt x="590306" y="542132"/>
                  <a:pt x="579194" y="469107"/>
                  <a:pt x="530775" y="423863"/>
                </a:cubicBezTo>
                <a:cubicBezTo>
                  <a:pt x="482356" y="378619"/>
                  <a:pt x="422824" y="261144"/>
                  <a:pt x="364087" y="257175"/>
                </a:cubicBezTo>
                <a:cubicBezTo>
                  <a:pt x="305349" y="253206"/>
                  <a:pt x="237881" y="361156"/>
                  <a:pt x="178350" y="400050"/>
                </a:cubicBezTo>
                <a:cubicBezTo>
                  <a:pt x="118819" y="438944"/>
                  <a:pt x="29125" y="446882"/>
                  <a:pt x="6900" y="490538"/>
                </a:cubicBezTo>
                <a:cubicBezTo>
                  <a:pt x="-15325" y="534194"/>
                  <a:pt x="21188" y="635794"/>
                  <a:pt x="45000" y="661988"/>
                </a:cubicBezTo>
                <a:cubicBezTo>
                  <a:pt x="68812" y="688182"/>
                  <a:pt x="122787" y="637381"/>
                  <a:pt x="149775" y="647700"/>
                </a:cubicBezTo>
                <a:cubicBezTo>
                  <a:pt x="176763" y="658019"/>
                  <a:pt x="214069" y="704056"/>
                  <a:pt x="206925" y="723900"/>
                </a:cubicBezTo>
                <a:cubicBezTo>
                  <a:pt x="199781" y="743744"/>
                  <a:pt x="111674" y="723901"/>
                  <a:pt x="106912" y="766763"/>
                </a:cubicBezTo>
                <a:cubicBezTo>
                  <a:pt x="102149" y="809626"/>
                  <a:pt x="169619" y="935038"/>
                  <a:pt x="178350" y="981075"/>
                </a:cubicBezTo>
                <a:cubicBezTo>
                  <a:pt x="187081" y="1027113"/>
                  <a:pt x="136281" y="984251"/>
                  <a:pt x="159300" y="1042988"/>
                </a:cubicBezTo>
                <a:cubicBezTo>
                  <a:pt x="182319" y="1101726"/>
                  <a:pt x="268043" y="1295400"/>
                  <a:pt x="316462" y="1333500"/>
                </a:cubicBezTo>
                <a:cubicBezTo>
                  <a:pt x="364881" y="1371600"/>
                  <a:pt x="433143" y="1297782"/>
                  <a:pt x="449812" y="1271588"/>
                </a:cubicBezTo>
                <a:cubicBezTo>
                  <a:pt x="466481" y="1245394"/>
                  <a:pt x="402981" y="1210469"/>
                  <a:pt x="416475" y="1176338"/>
                </a:cubicBezTo>
                <a:cubicBezTo>
                  <a:pt x="429969" y="1142207"/>
                  <a:pt x="476800" y="1098550"/>
                  <a:pt x="530775" y="1066800"/>
                </a:cubicBezTo>
                <a:cubicBezTo>
                  <a:pt x="584750" y="1035050"/>
                  <a:pt x="694288" y="1016000"/>
                  <a:pt x="740325" y="985838"/>
                </a:cubicBezTo>
                <a:cubicBezTo>
                  <a:pt x="786362" y="955676"/>
                  <a:pt x="772075" y="860425"/>
                  <a:pt x="807000" y="885825"/>
                </a:cubicBezTo>
                <a:cubicBezTo>
                  <a:pt x="841925" y="911225"/>
                  <a:pt x="916537" y="1103313"/>
                  <a:pt x="949875" y="1138238"/>
                </a:cubicBezTo>
                <a:cubicBezTo>
                  <a:pt x="983212" y="1173163"/>
                  <a:pt x="977656" y="1058069"/>
                  <a:pt x="1007025" y="1095375"/>
                </a:cubicBezTo>
                <a:cubicBezTo>
                  <a:pt x="1036394" y="1132681"/>
                  <a:pt x="1099893" y="1342231"/>
                  <a:pt x="1126087" y="1362075"/>
                </a:cubicBezTo>
                <a:cubicBezTo>
                  <a:pt x="1152281" y="1381919"/>
                  <a:pt x="1135612" y="1216819"/>
                  <a:pt x="1164187" y="1214438"/>
                </a:cubicBezTo>
                <a:cubicBezTo>
                  <a:pt x="1192762" y="1212057"/>
                  <a:pt x="1246737" y="1314451"/>
                  <a:pt x="1297537" y="1347788"/>
                </a:cubicBezTo>
                <a:cubicBezTo>
                  <a:pt x="1348337" y="1381125"/>
                  <a:pt x="1407075" y="1405732"/>
                  <a:pt x="1468987" y="1414463"/>
                </a:cubicBezTo>
                <a:cubicBezTo>
                  <a:pt x="1530899" y="1423194"/>
                  <a:pt x="1593606" y="1388269"/>
                  <a:pt x="1669012" y="1400175"/>
                </a:cubicBezTo>
                <a:cubicBezTo>
                  <a:pt x="1744418" y="1412081"/>
                  <a:pt x="1861100" y="1471613"/>
                  <a:pt x="1921425" y="1485900"/>
                </a:cubicBezTo>
                <a:cubicBezTo>
                  <a:pt x="1981750" y="1500187"/>
                  <a:pt x="1969049" y="1447800"/>
                  <a:pt x="2030962" y="1485900"/>
                </a:cubicBezTo>
                <a:cubicBezTo>
                  <a:pt x="2092875" y="1524000"/>
                  <a:pt x="2235750" y="1673225"/>
                  <a:pt x="2292900" y="1714500"/>
                </a:cubicBezTo>
                <a:cubicBezTo>
                  <a:pt x="2350050" y="1755775"/>
                  <a:pt x="2348462" y="1731169"/>
                  <a:pt x="2373862" y="1733550"/>
                </a:cubicBezTo>
                <a:cubicBezTo>
                  <a:pt x="2399262" y="1735931"/>
                  <a:pt x="2390531" y="1705769"/>
                  <a:pt x="2445300" y="1728788"/>
                </a:cubicBezTo>
                <a:cubicBezTo>
                  <a:pt x="2500069" y="1751807"/>
                  <a:pt x="2638975" y="1839119"/>
                  <a:pt x="2702475" y="1871663"/>
                </a:cubicBezTo>
                <a:cubicBezTo>
                  <a:pt x="2765975" y="1904207"/>
                  <a:pt x="2796137" y="1914128"/>
                  <a:pt x="2826300" y="1924050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0" name="Forme libre : forme 19">
            <a:extLst>
              <a:ext uri="{FF2B5EF4-FFF2-40B4-BE49-F238E27FC236}">
                <a16:creationId xmlns:a16="http://schemas.microsoft.com/office/drawing/2014/main" id="{9C419867-01DA-4A07-90F3-8C56C004BAEE}"/>
              </a:ext>
            </a:extLst>
          </p:cNvPr>
          <p:cNvSpPr/>
          <p:nvPr/>
        </p:nvSpPr>
        <p:spPr>
          <a:xfrm>
            <a:off x="4797425" y="3530600"/>
            <a:ext cx="158750" cy="104775"/>
          </a:xfrm>
          <a:custGeom>
            <a:avLst/>
            <a:gdLst>
              <a:gd name="connsiteX0" fmla="*/ 158750 w 158750"/>
              <a:gd name="connsiteY0" fmla="*/ 0 h 104775"/>
              <a:gd name="connsiteX1" fmla="*/ 60325 w 158750"/>
              <a:gd name="connsiteY1" fmla="*/ 34925 h 104775"/>
              <a:gd name="connsiteX2" fmla="*/ 0 w 158750"/>
              <a:gd name="connsiteY2" fmla="*/ 104775 h 104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8750" h="104775">
                <a:moveTo>
                  <a:pt x="158750" y="0"/>
                </a:moveTo>
                <a:cubicBezTo>
                  <a:pt x="122766" y="8731"/>
                  <a:pt x="86783" y="17462"/>
                  <a:pt x="60325" y="34925"/>
                </a:cubicBezTo>
                <a:cubicBezTo>
                  <a:pt x="33867" y="52388"/>
                  <a:pt x="16933" y="78581"/>
                  <a:pt x="0" y="104775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" name="Forme libre : forme 1">
            <a:extLst>
              <a:ext uri="{FF2B5EF4-FFF2-40B4-BE49-F238E27FC236}">
                <a16:creationId xmlns:a16="http://schemas.microsoft.com/office/drawing/2014/main" id="{B7DAACF1-E6F7-44BB-AB7F-4826964ED36A}"/>
              </a:ext>
            </a:extLst>
          </p:cNvPr>
          <p:cNvSpPr/>
          <p:nvPr/>
        </p:nvSpPr>
        <p:spPr>
          <a:xfrm>
            <a:off x="3064213" y="311284"/>
            <a:ext cx="2412461" cy="6293797"/>
          </a:xfrm>
          <a:custGeom>
            <a:avLst/>
            <a:gdLst>
              <a:gd name="connsiteX0" fmla="*/ 0 w 2558374"/>
              <a:gd name="connsiteY0" fmla="*/ 0 h 6799634"/>
              <a:gd name="connsiteX1" fmla="*/ 369651 w 2558374"/>
              <a:gd name="connsiteY1" fmla="*/ 817123 h 6799634"/>
              <a:gd name="connsiteX2" fmla="*/ 573931 w 2558374"/>
              <a:gd name="connsiteY2" fmla="*/ 1225685 h 6799634"/>
              <a:gd name="connsiteX3" fmla="*/ 700391 w 2558374"/>
              <a:gd name="connsiteY3" fmla="*/ 1702340 h 6799634"/>
              <a:gd name="connsiteX4" fmla="*/ 1060314 w 2558374"/>
              <a:gd name="connsiteY4" fmla="*/ 2013625 h 6799634"/>
              <a:gd name="connsiteX5" fmla="*/ 1605063 w 2558374"/>
              <a:gd name="connsiteY5" fmla="*/ 2986391 h 6799634"/>
              <a:gd name="connsiteX6" fmla="*/ 1760706 w 2558374"/>
              <a:gd name="connsiteY6" fmla="*/ 3550595 h 6799634"/>
              <a:gd name="connsiteX7" fmla="*/ 1857983 w 2558374"/>
              <a:gd name="connsiteY7" fmla="*/ 4036978 h 6799634"/>
              <a:gd name="connsiteX8" fmla="*/ 1770434 w 2558374"/>
              <a:gd name="connsiteY8" fmla="*/ 4435812 h 6799634"/>
              <a:gd name="connsiteX9" fmla="*/ 1809344 w 2558374"/>
              <a:gd name="connsiteY9" fmla="*/ 4669276 h 6799634"/>
              <a:gd name="connsiteX10" fmla="*/ 2091446 w 2558374"/>
              <a:gd name="connsiteY10" fmla="*/ 5175115 h 6799634"/>
              <a:gd name="connsiteX11" fmla="*/ 2286000 w 2558374"/>
              <a:gd name="connsiteY11" fmla="*/ 5515583 h 6799634"/>
              <a:gd name="connsiteX12" fmla="*/ 2305455 w 2558374"/>
              <a:gd name="connsiteY12" fmla="*/ 5914417 h 6799634"/>
              <a:gd name="connsiteX13" fmla="*/ 2441642 w 2558374"/>
              <a:gd name="connsiteY13" fmla="*/ 6147880 h 6799634"/>
              <a:gd name="connsiteX14" fmla="*/ 2538919 w 2558374"/>
              <a:gd name="connsiteY14" fmla="*/ 6556442 h 6799634"/>
              <a:gd name="connsiteX15" fmla="*/ 2558374 w 2558374"/>
              <a:gd name="connsiteY15" fmla="*/ 6799634 h 6799634"/>
              <a:gd name="connsiteX0" fmla="*/ 0 w 2558374"/>
              <a:gd name="connsiteY0" fmla="*/ 0 h 6799634"/>
              <a:gd name="connsiteX1" fmla="*/ 369651 w 2558374"/>
              <a:gd name="connsiteY1" fmla="*/ 817123 h 6799634"/>
              <a:gd name="connsiteX2" fmla="*/ 573931 w 2558374"/>
              <a:gd name="connsiteY2" fmla="*/ 1225685 h 6799634"/>
              <a:gd name="connsiteX3" fmla="*/ 700391 w 2558374"/>
              <a:gd name="connsiteY3" fmla="*/ 1702340 h 6799634"/>
              <a:gd name="connsiteX4" fmla="*/ 1060314 w 2558374"/>
              <a:gd name="connsiteY4" fmla="*/ 2013625 h 6799634"/>
              <a:gd name="connsiteX5" fmla="*/ 1322961 w 2558374"/>
              <a:gd name="connsiteY5" fmla="*/ 2509736 h 6799634"/>
              <a:gd name="connsiteX6" fmla="*/ 1605063 w 2558374"/>
              <a:gd name="connsiteY6" fmla="*/ 2986391 h 6799634"/>
              <a:gd name="connsiteX7" fmla="*/ 1760706 w 2558374"/>
              <a:gd name="connsiteY7" fmla="*/ 3550595 h 6799634"/>
              <a:gd name="connsiteX8" fmla="*/ 1857983 w 2558374"/>
              <a:gd name="connsiteY8" fmla="*/ 4036978 h 6799634"/>
              <a:gd name="connsiteX9" fmla="*/ 1770434 w 2558374"/>
              <a:gd name="connsiteY9" fmla="*/ 4435812 h 6799634"/>
              <a:gd name="connsiteX10" fmla="*/ 1809344 w 2558374"/>
              <a:gd name="connsiteY10" fmla="*/ 4669276 h 6799634"/>
              <a:gd name="connsiteX11" fmla="*/ 2091446 w 2558374"/>
              <a:gd name="connsiteY11" fmla="*/ 5175115 h 6799634"/>
              <a:gd name="connsiteX12" fmla="*/ 2286000 w 2558374"/>
              <a:gd name="connsiteY12" fmla="*/ 5515583 h 6799634"/>
              <a:gd name="connsiteX13" fmla="*/ 2305455 w 2558374"/>
              <a:gd name="connsiteY13" fmla="*/ 5914417 h 6799634"/>
              <a:gd name="connsiteX14" fmla="*/ 2441642 w 2558374"/>
              <a:gd name="connsiteY14" fmla="*/ 6147880 h 6799634"/>
              <a:gd name="connsiteX15" fmla="*/ 2538919 w 2558374"/>
              <a:gd name="connsiteY15" fmla="*/ 6556442 h 6799634"/>
              <a:gd name="connsiteX16" fmla="*/ 2558374 w 2558374"/>
              <a:gd name="connsiteY16" fmla="*/ 6799634 h 6799634"/>
              <a:gd name="connsiteX0" fmla="*/ 0 w 2422187"/>
              <a:gd name="connsiteY0" fmla="*/ 0 h 6527260"/>
              <a:gd name="connsiteX1" fmla="*/ 233464 w 2422187"/>
              <a:gd name="connsiteY1" fmla="*/ 544749 h 6527260"/>
              <a:gd name="connsiteX2" fmla="*/ 437744 w 2422187"/>
              <a:gd name="connsiteY2" fmla="*/ 953311 h 6527260"/>
              <a:gd name="connsiteX3" fmla="*/ 564204 w 2422187"/>
              <a:gd name="connsiteY3" fmla="*/ 1429966 h 6527260"/>
              <a:gd name="connsiteX4" fmla="*/ 924127 w 2422187"/>
              <a:gd name="connsiteY4" fmla="*/ 1741251 h 6527260"/>
              <a:gd name="connsiteX5" fmla="*/ 1186774 w 2422187"/>
              <a:gd name="connsiteY5" fmla="*/ 2237362 h 6527260"/>
              <a:gd name="connsiteX6" fmla="*/ 1468876 w 2422187"/>
              <a:gd name="connsiteY6" fmla="*/ 2714017 h 6527260"/>
              <a:gd name="connsiteX7" fmla="*/ 1624519 w 2422187"/>
              <a:gd name="connsiteY7" fmla="*/ 3278221 h 6527260"/>
              <a:gd name="connsiteX8" fmla="*/ 1721796 w 2422187"/>
              <a:gd name="connsiteY8" fmla="*/ 3764604 h 6527260"/>
              <a:gd name="connsiteX9" fmla="*/ 1634247 w 2422187"/>
              <a:gd name="connsiteY9" fmla="*/ 4163438 h 6527260"/>
              <a:gd name="connsiteX10" fmla="*/ 1673157 w 2422187"/>
              <a:gd name="connsiteY10" fmla="*/ 4396902 h 6527260"/>
              <a:gd name="connsiteX11" fmla="*/ 1955259 w 2422187"/>
              <a:gd name="connsiteY11" fmla="*/ 4902741 h 6527260"/>
              <a:gd name="connsiteX12" fmla="*/ 2149813 w 2422187"/>
              <a:gd name="connsiteY12" fmla="*/ 5243209 h 6527260"/>
              <a:gd name="connsiteX13" fmla="*/ 2169268 w 2422187"/>
              <a:gd name="connsiteY13" fmla="*/ 5642043 h 6527260"/>
              <a:gd name="connsiteX14" fmla="*/ 2305455 w 2422187"/>
              <a:gd name="connsiteY14" fmla="*/ 5875506 h 6527260"/>
              <a:gd name="connsiteX15" fmla="*/ 2402732 w 2422187"/>
              <a:gd name="connsiteY15" fmla="*/ 6284068 h 6527260"/>
              <a:gd name="connsiteX16" fmla="*/ 2422187 w 2422187"/>
              <a:gd name="connsiteY16" fmla="*/ 6527260 h 6527260"/>
              <a:gd name="connsiteX0" fmla="*/ 0 w 2414891"/>
              <a:gd name="connsiteY0" fmla="*/ 0 h 6320435"/>
              <a:gd name="connsiteX1" fmla="*/ 233464 w 2414891"/>
              <a:gd name="connsiteY1" fmla="*/ 544749 h 6320435"/>
              <a:gd name="connsiteX2" fmla="*/ 437744 w 2414891"/>
              <a:gd name="connsiteY2" fmla="*/ 953311 h 6320435"/>
              <a:gd name="connsiteX3" fmla="*/ 564204 w 2414891"/>
              <a:gd name="connsiteY3" fmla="*/ 1429966 h 6320435"/>
              <a:gd name="connsiteX4" fmla="*/ 924127 w 2414891"/>
              <a:gd name="connsiteY4" fmla="*/ 1741251 h 6320435"/>
              <a:gd name="connsiteX5" fmla="*/ 1186774 w 2414891"/>
              <a:gd name="connsiteY5" fmla="*/ 2237362 h 6320435"/>
              <a:gd name="connsiteX6" fmla="*/ 1468876 w 2414891"/>
              <a:gd name="connsiteY6" fmla="*/ 2714017 h 6320435"/>
              <a:gd name="connsiteX7" fmla="*/ 1624519 w 2414891"/>
              <a:gd name="connsiteY7" fmla="*/ 3278221 h 6320435"/>
              <a:gd name="connsiteX8" fmla="*/ 1721796 w 2414891"/>
              <a:gd name="connsiteY8" fmla="*/ 3764604 h 6320435"/>
              <a:gd name="connsiteX9" fmla="*/ 1634247 w 2414891"/>
              <a:gd name="connsiteY9" fmla="*/ 4163438 h 6320435"/>
              <a:gd name="connsiteX10" fmla="*/ 1673157 w 2414891"/>
              <a:gd name="connsiteY10" fmla="*/ 4396902 h 6320435"/>
              <a:gd name="connsiteX11" fmla="*/ 1955259 w 2414891"/>
              <a:gd name="connsiteY11" fmla="*/ 4902741 h 6320435"/>
              <a:gd name="connsiteX12" fmla="*/ 2149813 w 2414891"/>
              <a:gd name="connsiteY12" fmla="*/ 5243209 h 6320435"/>
              <a:gd name="connsiteX13" fmla="*/ 2169268 w 2414891"/>
              <a:gd name="connsiteY13" fmla="*/ 5642043 h 6320435"/>
              <a:gd name="connsiteX14" fmla="*/ 2305455 w 2414891"/>
              <a:gd name="connsiteY14" fmla="*/ 5875506 h 6320435"/>
              <a:gd name="connsiteX15" fmla="*/ 2402732 w 2414891"/>
              <a:gd name="connsiteY15" fmla="*/ 6284068 h 6320435"/>
              <a:gd name="connsiteX16" fmla="*/ 2412460 w 2414891"/>
              <a:gd name="connsiteY16" fmla="*/ 6284069 h 6320435"/>
              <a:gd name="connsiteX0" fmla="*/ 0 w 2408179"/>
              <a:gd name="connsiteY0" fmla="*/ 0 h 6304157"/>
              <a:gd name="connsiteX1" fmla="*/ 233464 w 2408179"/>
              <a:gd name="connsiteY1" fmla="*/ 544749 h 6304157"/>
              <a:gd name="connsiteX2" fmla="*/ 437744 w 2408179"/>
              <a:gd name="connsiteY2" fmla="*/ 953311 h 6304157"/>
              <a:gd name="connsiteX3" fmla="*/ 564204 w 2408179"/>
              <a:gd name="connsiteY3" fmla="*/ 1429966 h 6304157"/>
              <a:gd name="connsiteX4" fmla="*/ 924127 w 2408179"/>
              <a:gd name="connsiteY4" fmla="*/ 1741251 h 6304157"/>
              <a:gd name="connsiteX5" fmla="*/ 1186774 w 2408179"/>
              <a:gd name="connsiteY5" fmla="*/ 2237362 h 6304157"/>
              <a:gd name="connsiteX6" fmla="*/ 1468876 w 2408179"/>
              <a:gd name="connsiteY6" fmla="*/ 2714017 h 6304157"/>
              <a:gd name="connsiteX7" fmla="*/ 1624519 w 2408179"/>
              <a:gd name="connsiteY7" fmla="*/ 3278221 h 6304157"/>
              <a:gd name="connsiteX8" fmla="*/ 1721796 w 2408179"/>
              <a:gd name="connsiteY8" fmla="*/ 3764604 h 6304157"/>
              <a:gd name="connsiteX9" fmla="*/ 1634247 w 2408179"/>
              <a:gd name="connsiteY9" fmla="*/ 4163438 h 6304157"/>
              <a:gd name="connsiteX10" fmla="*/ 1673157 w 2408179"/>
              <a:gd name="connsiteY10" fmla="*/ 4396902 h 6304157"/>
              <a:gd name="connsiteX11" fmla="*/ 1955259 w 2408179"/>
              <a:gd name="connsiteY11" fmla="*/ 4902741 h 6304157"/>
              <a:gd name="connsiteX12" fmla="*/ 2149813 w 2408179"/>
              <a:gd name="connsiteY12" fmla="*/ 5243209 h 6304157"/>
              <a:gd name="connsiteX13" fmla="*/ 2169268 w 2408179"/>
              <a:gd name="connsiteY13" fmla="*/ 5642043 h 6304157"/>
              <a:gd name="connsiteX14" fmla="*/ 2305455 w 2408179"/>
              <a:gd name="connsiteY14" fmla="*/ 5875506 h 6304157"/>
              <a:gd name="connsiteX15" fmla="*/ 2402732 w 2408179"/>
              <a:gd name="connsiteY15" fmla="*/ 6284068 h 6304157"/>
              <a:gd name="connsiteX16" fmla="*/ 2383277 w 2408179"/>
              <a:gd name="connsiteY16" fmla="*/ 6089516 h 6304157"/>
              <a:gd name="connsiteX0" fmla="*/ 0 w 2490282"/>
              <a:gd name="connsiteY0" fmla="*/ 0 h 6439712"/>
              <a:gd name="connsiteX1" fmla="*/ 233464 w 2490282"/>
              <a:gd name="connsiteY1" fmla="*/ 544749 h 6439712"/>
              <a:gd name="connsiteX2" fmla="*/ 437744 w 2490282"/>
              <a:gd name="connsiteY2" fmla="*/ 953311 h 6439712"/>
              <a:gd name="connsiteX3" fmla="*/ 564204 w 2490282"/>
              <a:gd name="connsiteY3" fmla="*/ 1429966 h 6439712"/>
              <a:gd name="connsiteX4" fmla="*/ 924127 w 2490282"/>
              <a:gd name="connsiteY4" fmla="*/ 1741251 h 6439712"/>
              <a:gd name="connsiteX5" fmla="*/ 1186774 w 2490282"/>
              <a:gd name="connsiteY5" fmla="*/ 2237362 h 6439712"/>
              <a:gd name="connsiteX6" fmla="*/ 1468876 w 2490282"/>
              <a:gd name="connsiteY6" fmla="*/ 2714017 h 6439712"/>
              <a:gd name="connsiteX7" fmla="*/ 1624519 w 2490282"/>
              <a:gd name="connsiteY7" fmla="*/ 3278221 h 6439712"/>
              <a:gd name="connsiteX8" fmla="*/ 1721796 w 2490282"/>
              <a:gd name="connsiteY8" fmla="*/ 3764604 h 6439712"/>
              <a:gd name="connsiteX9" fmla="*/ 1634247 w 2490282"/>
              <a:gd name="connsiteY9" fmla="*/ 4163438 h 6439712"/>
              <a:gd name="connsiteX10" fmla="*/ 1673157 w 2490282"/>
              <a:gd name="connsiteY10" fmla="*/ 4396902 h 6439712"/>
              <a:gd name="connsiteX11" fmla="*/ 1955259 w 2490282"/>
              <a:gd name="connsiteY11" fmla="*/ 4902741 h 6439712"/>
              <a:gd name="connsiteX12" fmla="*/ 2149813 w 2490282"/>
              <a:gd name="connsiteY12" fmla="*/ 5243209 h 6439712"/>
              <a:gd name="connsiteX13" fmla="*/ 2169268 w 2490282"/>
              <a:gd name="connsiteY13" fmla="*/ 5642043 h 6439712"/>
              <a:gd name="connsiteX14" fmla="*/ 2305455 w 2490282"/>
              <a:gd name="connsiteY14" fmla="*/ 5875506 h 6439712"/>
              <a:gd name="connsiteX15" fmla="*/ 2402732 w 2490282"/>
              <a:gd name="connsiteY15" fmla="*/ 6284068 h 6439712"/>
              <a:gd name="connsiteX16" fmla="*/ 2490282 w 2490282"/>
              <a:gd name="connsiteY16" fmla="*/ 6439712 h 6439712"/>
              <a:gd name="connsiteX0" fmla="*/ 0 w 2490282"/>
              <a:gd name="connsiteY0" fmla="*/ 0 h 6439712"/>
              <a:gd name="connsiteX1" fmla="*/ 233464 w 2490282"/>
              <a:gd name="connsiteY1" fmla="*/ 544749 h 6439712"/>
              <a:gd name="connsiteX2" fmla="*/ 437744 w 2490282"/>
              <a:gd name="connsiteY2" fmla="*/ 953311 h 6439712"/>
              <a:gd name="connsiteX3" fmla="*/ 564204 w 2490282"/>
              <a:gd name="connsiteY3" fmla="*/ 1429966 h 6439712"/>
              <a:gd name="connsiteX4" fmla="*/ 924127 w 2490282"/>
              <a:gd name="connsiteY4" fmla="*/ 1741251 h 6439712"/>
              <a:gd name="connsiteX5" fmla="*/ 1186774 w 2490282"/>
              <a:gd name="connsiteY5" fmla="*/ 2237362 h 6439712"/>
              <a:gd name="connsiteX6" fmla="*/ 1468876 w 2490282"/>
              <a:gd name="connsiteY6" fmla="*/ 2714017 h 6439712"/>
              <a:gd name="connsiteX7" fmla="*/ 1624519 w 2490282"/>
              <a:gd name="connsiteY7" fmla="*/ 3278221 h 6439712"/>
              <a:gd name="connsiteX8" fmla="*/ 1721796 w 2490282"/>
              <a:gd name="connsiteY8" fmla="*/ 3764604 h 6439712"/>
              <a:gd name="connsiteX9" fmla="*/ 1634247 w 2490282"/>
              <a:gd name="connsiteY9" fmla="*/ 4163438 h 6439712"/>
              <a:gd name="connsiteX10" fmla="*/ 1673157 w 2490282"/>
              <a:gd name="connsiteY10" fmla="*/ 4396902 h 6439712"/>
              <a:gd name="connsiteX11" fmla="*/ 1955259 w 2490282"/>
              <a:gd name="connsiteY11" fmla="*/ 4902741 h 6439712"/>
              <a:gd name="connsiteX12" fmla="*/ 2149813 w 2490282"/>
              <a:gd name="connsiteY12" fmla="*/ 5243209 h 6439712"/>
              <a:gd name="connsiteX13" fmla="*/ 2169268 w 2490282"/>
              <a:gd name="connsiteY13" fmla="*/ 5642043 h 6439712"/>
              <a:gd name="connsiteX14" fmla="*/ 2305455 w 2490282"/>
              <a:gd name="connsiteY14" fmla="*/ 5875506 h 6439712"/>
              <a:gd name="connsiteX15" fmla="*/ 2383276 w 2490282"/>
              <a:gd name="connsiteY15" fmla="*/ 6089514 h 6439712"/>
              <a:gd name="connsiteX16" fmla="*/ 2490282 w 2490282"/>
              <a:gd name="connsiteY16" fmla="*/ 6439712 h 6439712"/>
              <a:gd name="connsiteX0" fmla="*/ 0 w 2412461"/>
              <a:gd name="connsiteY0" fmla="*/ 0 h 6293797"/>
              <a:gd name="connsiteX1" fmla="*/ 233464 w 2412461"/>
              <a:gd name="connsiteY1" fmla="*/ 544749 h 6293797"/>
              <a:gd name="connsiteX2" fmla="*/ 437744 w 2412461"/>
              <a:gd name="connsiteY2" fmla="*/ 953311 h 6293797"/>
              <a:gd name="connsiteX3" fmla="*/ 564204 w 2412461"/>
              <a:gd name="connsiteY3" fmla="*/ 1429966 h 6293797"/>
              <a:gd name="connsiteX4" fmla="*/ 924127 w 2412461"/>
              <a:gd name="connsiteY4" fmla="*/ 1741251 h 6293797"/>
              <a:gd name="connsiteX5" fmla="*/ 1186774 w 2412461"/>
              <a:gd name="connsiteY5" fmla="*/ 2237362 h 6293797"/>
              <a:gd name="connsiteX6" fmla="*/ 1468876 w 2412461"/>
              <a:gd name="connsiteY6" fmla="*/ 2714017 h 6293797"/>
              <a:gd name="connsiteX7" fmla="*/ 1624519 w 2412461"/>
              <a:gd name="connsiteY7" fmla="*/ 3278221 h 6293797"/>
              <a:gd name="connsiteX8" fmla="*/ 1721796 w 2412461"/>
              <a:gd name="connsiteY8" fmla="*/ 3764604 h 6293797"/>
              <a:gd name="connsiteX9" fmla="*/ 1634247 w 2412461"/>
              <a:gd name="connsiteY9" fmla="*/ 4163438 h 6293797"/>
              <a:gd name="connsiteX10" fmla="*/ 1673157 w 2412461"/>
              <a:gd name="connsiteY10" fmla="*/ 4396902 h 6293797"/>
              <a:gd name="connsiteX11" fmla="*/ 1955259 w 2412461"/>
              <a:gd name="connsiteY11" fmla="*/ 4902741 h 6293797"/>
              <a:gd name="connsiteX12" fmla="*/ 2149813 w 2412461"/>
              <a:gd name="connsiteY12" fmla="*/ 5243209 h 6293797"/>
              <a:gd name="connsiteX13" fmla="*/ 2169268 w 2412461"/>
              <a:gd name="connsiteY13" fmla="*/ 5642043 h 6293797"/>
              <a:gd name="connsiteX14" fmla="*/ 2305455 w 2412461"/>
              <a:gd name="connsiteY14" fmla="*/ 5875506 h 6293797"/>
              <a:gd name="connsiteX15" fmla="*/ 2383276 w 2412461"/>
              <a:gd name="connsiteY15" fmla="*/ 6089514 h 6293797"/>
              <a:gd name="connsiteX16" fmla="*/ 2412461 w 2412461"/>
              <a:gd name="connsiteY16" fmla="*/ 6293797 h 62937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2412461" h="6293797">
                <a:moveTo>
                  <a:pt x="0" y="0"/>
                </a:moveTo>
                <a:cubicBezTo>
                  <a:pt x="136998" y="306421"/>
                  <a:pt x="160507" y="385864"/>
                  <a:pt x="233464" y="544749"/>
                </a:cubicBezTo>
                <a:cubicBezTo>
                  <a:pt x="306421" y="703634"/>
                  <a:pt x="382621" y="805775"/>
                  <a:pt x="437744" y="953311"/>
                </a:cubicBezTo>
                <a:cubicBezTo>
                  <a:pt x="492867" y="1100847"/>
                  <a:pt x="483140" y="1298643"/>
                  <a:pt x="564204" y="1429966"/>
                </a:cubicBezTo>
                <a:cubicBezTo>
                  <a:pt x="645268" y="1561289"/>
                  <a:pt x="820365" y="1606685"/>
                  <a:pt x="924127" y="1741251"/>
                </a:cubicBezTo>
                <a:cubicBezTo>
                  <a:pt x="1027889" y="1875817"/>
                  <a:pt x="1095983" y="2075234"/>
                  <a:pt x="1186774" y="2237362"/>
                </a:cubicBezTo>
                <a:cubicBezTo>
                  <a:pt x="1277566" y="2399490"/>
                  <a:pt x="1395919" y="2540541"/>
                  <a:pt x="1468876" y="2714017"/>
                </a:cubicBezTo>
                <a:cubicBezTo>
                  <a:pt x="1541833" y="2887493"/>
                  <a:pt x="1582366" y="3103123"/>
                  <a:pt x="1624519" y="3278221"/>
                </a:cubicBezTo>
                <a:cubicBezTo>
                  <a:pt x="1666672" y="3453319"/>
                  <a:pt x="1720175" y="3617068"/>
                  <a:pt x="1721796" y="3764604"/>
                </a:cubicBezTo>
                <a:cubicBezTo>
                  <a:pt x="1723417" y="3912140"/>
                  <a:pt x="1642353" y="4058055"/>
                  <a:pt x="1634247" y="4163438"/>
                </a:cubicBezTo>
                <a:cubicBezTo>
                  <a:pt x="1626141" y="4268821"/>
                  <a:pt x="1619655" y="4273685"/>
                  <a:pt x="1673157" y="4396902"/>
                </a:cubicBezTo>
                <a:cubicBezTo>
                  <a:pt x="1726659" y="4520119"/>
                  <a:pt x="1875816" y="4761690"/>
                  <a:pt x="1955259" y="4902741"/>
                </a:cubicBezTo>
                <a:cubicBezTo>
                  <a:pt x="2034702" y="5043792"/>
                  <a:pt x="2114145" y="5119992"/>
                  <a:pt x="2149813" y="5243209"/>
                </a:cubicBezTo>
                <a:cubicBezTo>
                  <a:pt x="2185481" y="5366426"/>
                  <a:pt x="2143328" y="5536660"/>
                  <a:pt x="2169268" y="5642043"/>
                </a:cubicBezTo>
                <a:cubicBezTo>
                  <a:pt x="2195208" y="5747426"/>
                  <a:pt x="2269787" y="5800927"/>
                  <a:pt x="2305455" y="5875506"/>
                </a:cubicBezTo>
                <a:cubicBezTo>
                  <a:pt x="2341123" y="5950085"/>
                  <a:pt x="2363821" y="5980888"/>
                  <a:pt x="2383276" y="6089514"/>
                </a:cubicBezTo>
                <a:cubicBezTo>
                  <a:pt x="2402731" y="6198140"/>
                  <a:pt x="2412461" y="6226514"/>
                  <a:pt x="2412461" y="6293797"/>
                </a:cubicBezTo>
              </a:path>
            </a:pathLst>
          </a:custGeom>
          <a:noFill/>
          <a:ln w="25400" cmpd="dbl">
            <a:solidFill>
              <a:srgbClr val="7030A0"/>
            </a:solidFill>
            <a:headEnd type="arrow"/>
            <a:tailEnd type="arrow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46" name="ZoneTexte 45">
            <a:extLst>
              <a:ext uri="{FF2B5EF4-FFF2-40B4-BE49-F238E27FC236}">
                <a16:creationId xmlns:a16="http://schemas.microsoft.com/office/drawing/2014/main" id="{DCB83926-2AD6-43F0-BE05-EF3CA8D891A0}"/>
              </a:ext>
            </a:extLst>
          </p:cNvPr>
          <p:cNvSpPr txBox="1"/>
          <p:nvPr/>
        </p:nvSpPr>
        <p:spPr>
          <a:xfrm rot="3535042">
            <a:off x="2954457" y="832204"/>
            <a:ext cx="1096433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400" b="1" dirty="0">
                <a:solidFill>
                  <a:srgbClr val="7030A0"/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E411</a:t>
            </a:r>
            <a:endParaRPr lang="fr-BE" sz="1400" b="1" dirty="0">
              <a:solidFill>
                <a:srgbClr val="7030A0"/>
              </a:solidFill>
              <a:latin typeface="Aharoni" panose="02010803020104030203" pitchFamily="2" charset="-79"/>
              <a:cs typeface="Aharoni" panose="02010803020104030203" pitchFamily="2" charset="-79"/>
            </a:endParaRPr>
          </a:p>
        </p:txBody>
      </p:sp>
      <p:sp>
        <p:nvSpPr>
          <p:cNvPr id="61" name="Ellipse 60">
            <a:extLst>
              <a:ext uri="{FF2B5EF4-FFF2-40B4-BE49-F238E27FC236}">
                <a16:creationId xmlns:a16="http://schemas.microsoft.com/office/drawing/2014/main" id="{3E54D4FE-B1A3-406A-A4AE-21554E83A278}"/>
              </a:ext>
            </a:extLst>
          </p:cNvPr>
          <p:cNvSpPr/>
          <p:nvPr/>
        </p:nvSpPr>
        <p:spPr>
          <a:xfrm rot="16200000">
            <a:off x="1843102" y="-932431"/>
            <a:ext cx="1628297" cy="1778390"/>
          </a:xfrm>
          <a:prstGeom prst="ellipse">
            <a:avLst/>
          </a:prstGeom>
          <a:solidFill>
            <a:schemeClr val="accent2"/>
          </a:solidFill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62" name="ZoneTexte 61">
            <a:extLst>
              <a:ext uri="{FF2B5EF4-FFF2-40B4-BE49-F238E27FC236}">
                <a16:creationId xmlns:a16="http://schemas.microsoft.com/office/drawing/2014/main" id="{D425A52C-29A4-4BCE-AB1D-5067B603549C}"/>
              </a:ext>
            </a:extLst>
          </p:cNvPr>
          <p:cNvSpPr txBox="1"/>
          <p:nvPr/>
        </p:nvSpPr>
        <p:spPr>
          <a:xfrm>
            <a:off x="2134966" y="0"/>
            <a:ext cx="1096433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200" b="1" dirty="0">
                <a:solidFill>
                  <a:schemeClr val="bg1"/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Namur</a:t>
            </a:r>
            <a:endParaRPr lang="fr-BE" sz="1200" b="1" dirty="0">
              <a:solidFill>
                <a:schemeClr val="bg1"/>
              </a:solidFill>
              <a:latin typeface="Aharoni" panose="02010803020104030203" pitchFamily="2" charset="-79"/>
              <a:cs typeface="Aharoni" panose="02010803020104030203" pitchFamily="2" charset="-79"/>
            </a:endParaRPr>
          </a:p>
        </p:txBody>
      </p:sp>
      <p:sp>
        <p:nvSpPr>
          <p:cNvPr id="63" name="Ellipse 62">
            <a:extLst>
              <a:ext uri="{FF2B5EF4-FFF2-40B4-BE49-F238E27FC236}">
                <a16:creationId xmlns:a16="http://schemas.microsoft.com/office/drawing/2014/main" id="{BA172A28-9FBE-4E6C-9531-55773D21B403}"/>
              </a:ext>
            </a:extLst>
          </p:cNvPr>
          <p:cNvSpPr/>
          <p:nvPr/>
        </p:nvSpPr>
        <p:spPr>
          <a:xfrm>
            <a:off x="7034255" y="-490138"/>
            <a:ext cx="742267" cy="695325"/>
          </a:xfrm>
          <a:prstGeom prst="ellipse">
            <a:avLst/>
          </a:prstGeom>
          <a:solidFill>
            <a:schemeClr val="accent2"/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 dirty="0"/>
          </a:p>
        </p:txBody>
      </p:sp>
      <p:sp>
        <p:nvSpPr>
          <p:cNvPr id="64" name="ZoneTexte 63">
            <a:extLst>
              <a:ext uri="{FF2B5EF4-FFF2-40B4-BE49-F238E27FC236}">
                <a16:creationId xmlns:a16="http://schemas.microsoft.com/office/drawing/2014/main" id="{5678D1FB-BAB8-4A85-83E4-3FD9B0D4E52D}"/>
              </a:ext>
            </a:extLst>
          </p:cNvPr>
          <p:cNvSpPr txBox="1"/>
          <p:nvPr/>
        </p:nvSpPr>
        <p:spPr>
          <a:xfrm>
            <a:off x="6857173" y="-54739"/>
            <a:ext cx="1096433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000" b="1" dirty="0">
                <a:solidFill>
                  <a:schemeClr val="bg1"/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Huy</a:t>
            </a:r>
            <a:endParaRPr lang="fr-BE" sz="1000" b="1" dirty="0">
              <a:solidFill>
                <a:schemeClr val="bg1"/>
              </a:solidFill>
              <a:latin typeface="Aharoni" panose="02010803020104030203" pitchFamily="2" charset="-79"/>
              <a:cs typeface="Aharoni" panose="02010803020104030203" pitchFamily="2" charset="-79"/>
            </a:endParaRPr>
          </a:p>
        </p:txBody>
      </p:sp>
      <p:sp>
        <p:nvSpPr>
          <p:cNvPr id="8" name="Forme libre : forme 7">
            <a:extLst>
              <a:ext uri="{FF2B5EF4-FFF2-40B4-BE49-F238E27FC236}">
                <a16:creationId xmlns:a16="http://schemas.microsoft.com/office/drawing/2014/main" id="{21EBB0C5-4721-412A-A397-E2B3972DE91F}"/>
              </a:ext>
            </a:extLst>
          </p:cNvPr>
          <p:cNvSpPr/>
          <p:nvPr/>
        </p:nvSpPr>
        <p:spPr>
          <a:xfrm>
            <a:off x="6287298" y="205740"/>
            <a:ext cx="3245322" cy="2948940"/>
          </a:xfrm>
          <a:custGeom>
            <a:avLst/>
            <a:gdLst>
              <a:gd name="connsiteX0" fmla="*/ 989802 w 3245322"/>
              <a:gd name="connsiteY0" fmla="*/ 0 h 2948940"/>
              <a:gd name="connsiteX1" fmla="*/ 921222 w 3245322"/>
              <a:gd name="connsiteY1" fmla="*/ 220980 h 2948940"/>
              <a:gd name="connsiteX2" fmla="*/ 768822 w 3245322"/>
              <a:gd name="connsiteY2" fmla="*/ 388620 h 2948940"/>
              <a:gd name="connsiteX3" fmla="*/ 715482 w 3245322"/>
              <a:gd name="connsiteY3" fmla="*/ 601980 h 2948940"/>
              <a:gd name="connsiteX4" fmla="*/ 608802 w 3245322"/>
              <a:gd name="connsiteY4" fmla="*/ 853440 h 2948940"/>
              <a:gd name="connsiteX5" fmla="*/ 425922 w 3245322"/>
              <a:gd name="connsiteY5" fmla="*/ 1043940 h 2948940"/>
              <a:gd name="connsiteX6" fmla="*/ 90642 w 3245322"/>
              <a:gd name="connsiteY6" fmla="*/ 1181100 h 2948940"/>
              <a:gd name="connsiteX7" fmla="*/ 22062 w 3245322"/>
              <a:gd name="connsiteY7" fmla="*/ 1295400 h 2948940"/>
              <a:gd name="connsiteX8" fmla="*/ 418302 w 3245322"/>
              <a:gd name="connsiteY8" fmla="*/ 1516380 h 2948940"/>
              <a:gd name="connsiteX9" fmla="*/ 616422 w 3245322"/>
              <a:gd name="connsiteY9" fmla="*/ 1584960 h 2948940"/>
              <a:gd name="connsiteX10" fmla="*/ 700242 w 3245322"/>
              <a:gd name="connsiteY10" fmla="*/ 1737360 h 2948940"/>
              <a:gd name="connsiteX11" fmla="*/ 791682 w 3245322"/>
              <a:gd name="connsiteY11" fmla="*/ 1729740 h 2948940"/>
              <a:gd name="connsiteX12" fmla="*/ 852642 w 3245322"/>
              <a:gd name="connsiteY12" fmla="*/ 1920240 h 2948940"/>
              <a:gd name="connsiteX13" fmla="*/ 1172682 w 3245322"/>
              <a:gd name="connsiteY13" fmla="*/ 2034540 h 2948940"/>
              <a:gd name="connsiteX14" fmla="*/ 1271742 w 3245322"/>
              <a:gd name="connsiteY14" fmla="*/ 2011680 h 2948940"/>
              <a:gd name="connsiteX15" fmla="*/ 1523202 w 3245322"/>
              <a:gd name="connsiteY15" fmla="*/ 2164080 h 2948940"/>
              <a:gd name="connsiteX16" fmla="*/ 1637502 w 3245322"/>
              <a:gd name="connsiteY16" fmla="*/ 2125980 h 2948940"/>
              <a:gd name="connsiteX17" fmla="*/ 1805142 w 3245322"/>
              <a:gd name="connsiteY17" fmla="*/ 2209800 h 2948940"/>
              <a:gd name="connsiteX18" fmla="*/ 2109942 w 3245322"/>
              <a:gd name="connsiteY18" fmla="*/ 2491740 h 2948940"/>
              <a:gd name="connsiteX19" fmla="*/ 2765262 w 3245322"/>
              <a:gd name="connsiteY19" fmla="*/ 2895600 h 2948940"/>
              <a:gd name="connsiteX20" fmla="*/ 3054822 w 3245322"/>
              <a:gd name="connsiteY20" fmla="*/ 2933700 h 2948940"/>
              <a:gd name="connsiteX21" fmla="*/ 3245322 w 3245322"/>
              <a:gd name="connsiteY21" fmla="*/ 2948940 h 29489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3245322" h="2948940">
                <a:moveTo>
                  <a:pt x="989802" y="0"/>
                </a:moveTo>
                <a:cubicBezTo>
                  <a:pt x="973927" y="78105"/>
                  <a:pt x="958052" y="156210"/>
                  <a:pt x="921222" y="220980"/>
                </a:cubicBezTo>
                <a:cubicBezTo>
                  <a:pt x="884392" y="285750"/>
                  <a:pt x="803112" y="325120"/>
                  <a:pt x="768822" y="388620"/>
                </a:cubicBezTo>
                <a:cubicBezTo>
                  <a:pt x="734532" y="452120"/>
                  <a:pt x="742152" y="524510"/>
                  <a:pt x="715482" y="601980"/>
                </a:cubicBezTo>
                <a:cubicBezTo>
                  <a:pt x="688812" y="679450"/>
                  <a:pt x="657062" y="779780"/>
                  <a:pt x="608802" y="853440"/>
                </a:cubicBezTo>
                <a:cubicBezTo>
                  <a:pt x="560542" y="927100"/>
                  <a:pt x="512282" y="989330"/>
                  <a:pt x="425922" y="1043940"/>
                </a:cubicBezTo>
                <a:cubicBezTo>
                  <a:pt x="339562" y="1098550"/>
                  <a:pt x="157952" y="1139190"/>
                  <a:pt x="90642" y="1181100"/>
                </a:cubicBezTo>
                <a:cubicBezTo>
                  <a:pt x="23332" y="1223010"/>
                  <a:pt x="-32548" y="1239520"/>
                  <a:pt x="22062" y="1295400"/>
                </a:cubicBezTo>
                <a:cubicBezTo>
                  <a:pt x="76672" y="1351280"/>
                  <a:pt x="319242" y="1468120"/>
                  <a:pt x="418302" y="1516380"/>
                </a:cubicBezTo>
                <a:cubicBezTo>
                  <a:pt x="517362" y="1564640"/>
                  <a:pt x="569432" y="1548130"/>
                  <a:pt x="616422" y="1584960"/>
                </a:cubicBezTo>
                <a:cubicBezTo>
                  <a:pt x="663412" y="1621790"/>
                  <a:pt x="671032" y="1713230"/>
                  <a:pt x="700242" y="1737360"/>
                </a:cubicBezTo>
                <a:cubicBezTo>
                  <a:pt x="729452" y="1761490"/>
                  <a:pt x="766282" y="1699260"/>
                  <a:pt x="791682" y="1729740"/>
                </a:cubicBezTo>
                <a:cubicBezTo>
                  <a:pt x="817082" y="1760220"/>
                  <a:pt x="789142" y="1869440"/>
                  <a:pt x="852642" y="1920240"/>
                </a:cubicBezTo>
                <a:cubicBezTo>
                  <a:pt x="916142" y="1971040"/>
                  <a:pt x="1102832" y="2019300"/>
                  <a:pt x="1172682" y="2034540"/>
                </a:cubicBezTo>
                <a:cubicBezTo>
                  <a:pt x="1242532" y="2049780"/>
                  <a:pt x="1213322" y="1990090"/>
                  <a:pt x="1271742" y="2011680"/>
                </a:cubicBezTo>
                <a:cubicBezTo>
                  <a:pt x="1330162" y="2033270"/>
                  <a:pt x="1462242" y="2145030"/>
                  <a:pt x="1523202" y="2164080"/>
                </a:cubicBezTo>
                <a:cubicBezTo>
                  <a:pt x="1584162" y="2183130"/>
                  <a:pt x="1590512" y="2118360"/>
                  <a:pt x="1637502" y="2125980"/>
                </a:cubicBezTo>
                <a:cubicBezTo>
                  <a:pt x="1684492" y="2133600"/>
                  <a:pt x="1726402" y="2148840"/>
                  <a:pt x="1805142" y="2209800"/>
                </a:cubicBezTo>
                <a:cubicBezTo>
                  <a:pt x="1883882" y="2270760"/>
                  <a:pt x="1949922" y="2377440"/>
                  <a:pt x="2109942" y="2491740"/>
                </a:cubicBezTo>
                <a:cubicBezTo>
                  <a:pt x="2269962" y="2606040"/>
                  <a:pt x="2607782" y="2821940"/>
                  <a:pt x="2765262" y="2895600"/>
                </a:cubicBezTo>
                <a:cubicBezTo>
                  <a:pt x="2922742" y="2969260"/>
                  <a:pt x="2974812" y="2924810"/>
                  <a:pt x="3054822" y="2933700"/>
                </a:cubicBezTo>
                <a:cubicBezTo>
                  <a:pt x="3134832" y="2942590"/>
                  <a:pt x="3190077" y="2945765"/>
                  <a:pt x="3245322" y="2948940"/>
                </a:cubicBezTo>
              </a:path>
            </a:pathLst>
          </a:custGeom>
          <a:noFill/>
          <a:ln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1" name="Forme libre : forme 20">
            <a:extLst>
              <a:ext uri="{FF2B5EF4-FFF2-40B4-BE49-F238E27FC236}">
                <a16:creationId xmlns:a16="http://schemas.microsoft.com/office/drawing/2014/main" id="{83EA6DCE-DBED-4720-9531-7F2E8C0892A3}"/>
              </a:ext>
            </a:extLst>
          </p:cNvPr>
          <p:cNvSpPr/>
          <p:nvPr/>
        </p:nvSpPr>
        <p:spPr>
          <a:xfrm>
            <a:off x="8618220" y="5486400"/>
            <a:ext cx="731520" cy="525780"/>
          </a:xfrm>
          <a:custGeom>
            <a:avLst/>
            <a:gdLst>
              <a:gd name="connsiteX0" fmla="*/ 0 w 731520"/>
              <a:gd name="connsiteY0" fmla="*/ 0 h 525780"/>
              <a:gd name="connsiteX1" fmla="*/ 228600 w 731520"/>
              <a:gd name="connsiteY1" fmla="*/ 289560 h 525780"/>
              <a:gd name="connsiteX2" fmla="*/ 731520 w 731520"/>
              <a:gd name="connsiteY2" fmla="*/ 525780 h 5257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31520" h="525780">
                <a:moveTo>
                  <a:pt x="0" y="0"/>
                </a:moveTo>
                <a:cubicBezTo>
                  <a:pt x="53340" y="100965"/>
                  <a:pt x="106680" y="201930"/>
                  <a:pt x="228600" y="289560"/>
                </a:cubicBezTo>
                <a:cubicBezTo>
                  <a:pt x="350520" y="377190"/>
                  <a:pt x="541020" y="451485"/>
                  <a:pt x="731520" y="525780"/>
                </a:cubicBezTo>
              </a:path>
            </a:pathLst>
          </a:custGeom>
          <a:noFill/>
          <a:ln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2" name="Forme libre : forme 21">
            <a:extLst>
              <a:ext uri="{FF2B5EF4-FFF2-40B4-BE49-F238E27FC236}">
                <a16:creationId xmlns:a16="http://schemas.microsoft.com/office/drawing/2014/main" id="{9820F068-4E1E-4285-8A17-2897DEE7F837}"/>
              </a:ext>
            </a:extLst>
          </p:cNvPr>
          <p:cNvSpPr/>
          <p:nvPr/>
        </p:nvSpPr>
        <p:spPr>
          <a:xfrm>
            <a:off x="9548813" y="3146818"/>
            <a:ext cx="661987" cy="257902"/>
          </a:xfrm>
          <a:custGeom>
            <a:avLst/>
            <a:gdLst>
              <a:gd name="connsiteX0" fmla="*/ 0 w 661987"/>
              <a:gd name="connsiteY0" fmla="*/ 5957 h 257902"/>
              <a:gd name="connsiteX1" fmla="*/ 95250 w 661987"/>
              <a:gd name="connsiteY1" fmla="*/ 5957 h 257902"/>
              <a:gd name="connsiteX2" fmla="*/ 171450 w 661987"/>
              <a:gd name="connsiteY2" fmla="*/ 67870 h 257902"/>
              <a:gd name="connsiteX3" fmla="*/ 381000 w 661987"/>
              <a:gd name="connsiteY3" fmla="*/ 105970 h 257902"/>
              <a:gd name="connsiteX4" fmla="*/ 581025 w 661987"/>
              <a:gd name="connsiteY4" fmla="*/ 239320 h 257902"/>
              <a:gd name="connsiteX5" fmla="*/ 661987 w 661987"/>
              <a:gd name="connsiteY5" fmla="*/ 253607 h 2579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61987" h="257902">
                <a:moveTo>
                  <a:pt x="0" y="5957"/>
                </a:moveTo>
                <a:cubicBezTo>
                  <a:pt x="33337" y="797"/>
                  <a:pt x="66675" y="-4362"/>
                  <a:pt x="95250" y="5957"/>
                </a:cubicBezTo>
                <a:cubicBezTo>
                  <a:pt x="123825" y="16276"/>
                  <a:pt x="123825" y="51201"/>
                  <a:pt x="171450" y="67870"/>
                </a:cubicBezTo>
                <a:cubicBezTo>
                  <a:pt x="219075" y="84539"/>
                  <a:pt x="312738" y="77395"/>
                  <a:pt x="381000" y="105970"/>
                </a:cubicBezTo>
                <a:cubicBezTo>
                  <a:pt x="449262" y="134545"/>
                  <a:pt x="534194" y="214714"/>
                  <a:pt x="581025" y="239320"/>
                </a:cubicBezTo>
                <a:cubicBezTo>
                  <a:pt x="627856" y="263926"/>
                  <a:pt x="644921" y="258766"/>
                  <a:pt x="661987" y="253607"/>
                </a:cubicBezTo>
              </a:path>
            </a:pathLst>
          </a:custGeom>
          <a:noFill/>
          <a:ln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5" name="Forme libre : forme 24">
            <a:extLst>
              <a:ext uri="{FF2B5EF4-FFF2-40B4-BE49-F238E27FC236}">
                <a16:creationId xmlns:a16="http://schemas.microsoft.com/office/drawing/2014/main" id="{AD2E428A-8335-4384-A1B1-58C29B4ACBC7}"/>
              </a:ext>
            </a:extLst>
          </p:cNvPr>
          <p:cNvSpPr/>
          <p:nvPr/>
        </p:nvSpPr>
        <p:spPr>
          <a:xfrm>
            <a:off x="6197600" y="4984750"/>
            <a:ext cx="1778000" cy="942569"/>
          </a:xfrm>
          <a:custGeom>
            <a:avLst/>
            <a:gdLst>
              <a:gd name="connsiteX0" fmla="*/ 0 w 1778000"/>
              <a:gd name="connsiteY0" fmla="*/ 273050 h 942569"/>
              <a:gd name="connsiteX1" fmla="*/ 209550 w 1778000"/>
              <a:gd name="connsiteY1" fmla="*/ 374650 h 942569"/>
              <a:gd name="connsiteX2" fmla="*/ 311150 w 1778000"/>
              <a:gd name="connsiteY2" fmla="*/ 425450 h 942569"/>
              <a:gd name="connsiteX3" fmla="*/ 361950 w 1778000"/>
              <a:gd name="connsiteY3" fmla="*/ 482600 h 942569"/>
              <a:gd name="connsiteX4" fmla="*/ 850900 w 1778000"/>
              <a:gd name="connsiteY4" fmla="*/ 533400 h 942569"/>
              <a:gd name="connsiteX5" fmla="*/ 914400 w 1778000"/>
              <a:gd name="connsiteY5" fmla="*/ 825500 h 942569"/>
              <a:gd name="connsiteX6" fmla="*/ 1041400 w 1778000"/>
              <a:gd name="connsiteY6" fmla="*/ 939800 h 942569"/>
              <a:gd name="connsiteX7" fmla="*/ 1143000 w 1778000"/>
              <a:gd name="connsiteY7" fmla="*/ 723900 h 942569"/>
              <a:gd name="connsiteX8" fmla="*/ 1193800 w 1778000"/>
              <a:gd name="connsiteY8" fmla="*/ 609600 h 942569"/>
              <a:gd name="connsiteX9" fmla="*/ 1365250 w 1778000"/>
              <a:gd name="connsiteY9" fmla="*/ 552450 h 942569"/>
              <a:gd name="connsiteX10" fmla="*/ 1504950 w 1778000"/>
              <a:gd name="connsiteY10" fmla="*/ 406400 h 942569"/>
              <a:gd name="connsiteX11" fmla="*/ 1562100 w 1778000"/>
              <a:gd name="connsiteY11" fmla="*/ 304800 h 942569"/>
              <a:gd name="connsiteX12" fmla="*/ 1727200 w 1778000"/>
              <a:gd name="connsiteY12" fmla="*/ 50800 h 942569"/>
              <a:gd name="connsiteX13" fmla="*/ 1778000 w 1778000"/>
              <a:gd name="connsiteY13" fmla="*/ 0 h 9425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778000" h="942569">
                <a:moveTo>
                  <a:pt x="0" y="273050"/>
                </a:moveTo>
                <a:lnTo>
                  <a:pt x="209550" y="374650"/>
                </a:lnTo>
                <a:cubicBezTo>
                  <a:pt x="261408" y="400050"/>
                  <a:pt x="285750" y="407458"/>
                  <a:pt x="311150" y="425450"/>
                </a:cubicBezTo>
                <a:cubicBezTo>
                  <a:pt x="336550" y="443442"/>
                  <a:pt x="271992" y="464608"/>
                  <a:pt x="361950" y="482600"/>
                </a:cubicBezTo>
                <a:cubicBezTo>
                  <a:pt x="451908" y="500592"/>
                  <a:pt x="758825" y="476250"/>
                  <a:pt x="850900" y="533400"/>
                </a:cubicBezTo>
                <a:cubicBezTo>
                  <a:pt x="942975" y="590550"/>
                  <a:pt x="882650" y="757767"/>
                  <a:pt x="914400" y="825500"/>
                </a:cubicBezTo>
                <a:cubicBezTo>
                  <a:pt x="946150" y="893233"/>
                  <a:pt x="1003300" y="956733"/>
                  <a:pt x="1041400" y="939800"/>
                </a:cubicBezTo>
                <a:cubicBezTo>
                  <a:pt x="1079500" y="922867"/>
                  <a:pt x="1117600" y="778933"/>
                  <a:pt x="1143000" y="723900"/>
                </a:cubicBezTo>
                <a:cubicBezTo>
                  <a:pt x="1168400" y="668867"/>
                  <a:pt x="1156758" y="638175"/>
                  <a:pt x="1193800" y="609600"/>
                </a:cubicBezTo>
                <a:cubicBezTo>
                  <a:pt x="1230842" y="581025"/>
                  <a:pt x="1313392" y="586317"/>
                  <a:pt x="1365250" y="552450"/>
                </a:cubicBezTo>
                <a:cubicBezTo>
                  <a:pt x="1417108" y="518583"/>
                  <a:pt x="1472142" y="447675"/>
                  <a:pt x="1504950" y="406400"/>
                </a:cubicBezTo>
                <a:cubicBezTo>
                  <a:pt x="1537758" y="365125"/>
                  <a:pt x="1525058" y="364067"/>
                  <a:pt x="1562100" y="304800"/>
                </a:cubicBezTo>
                <a:cubicBezTo>
                  <a:pt x="1599142" y="245533"/>
                  <a:pt x="1691217" y="101600"/>
                  <a:pt x="1727200" y="50800"/>
                </a:cubicBezTo>
                <a:cubicBezTo>
                  <a:pt x="1763183" y="0"/>
                  <a:pt x="1770591" y="0"/>
                  <a:pt x="1778000" y="0"/>
                </a:cubicBezTo>
              </a:path>
            </a:pathLst>
          </a:custGeom>
          <a:noFill/>
          <a:ln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6" name="Forme libre : forme 25">
            <a:extLst>
              <a:ext uri="{FF2B5EF4-FFF2-40B4-BE49-F238E27FC236}">
                <a16:creationId xmlns:a16="http://schemas.microsoft.com/office/drawing/2014/main" id="{7A9A74E1-9B0A-4C34-997F-C5190D90E1F4}"/>
              </a:ext>
            </a:extLst>
          </p:cNvPr>
          <p:cNvSpPr/>
          <p:nvPr/>
        </p:nvSpPr>
        <p:spPr>
          <a:xfrm>
            <a:off x="5359400" y="1949450"/>
            <a:ext cx="901700" cy="1136650"/>
          </a:xfrm>
          <a:custGeom>
            <a:avLst/>
            <a:gdLst>
              <a:gd name="connsiteX0" fmla="*/ 901700 w 901700"/>
              <a:gd name="connsiteY0" fmla="*/ 0 h 1136650"/>
              <a:gd name="connsiteX1" fmla="*/ 781050 w 901700"/>
              <a:gd name="connsiteY1" fmla="*/ 146050 h 1136650"/>
              <a:gd name="connsiteX2" fmla="*/ 469900 w 901700"/>
              <a:gd name="connsiteY2" fmla="*/ 355600 h 1136650"/>
              <a:gd name="connsiteX3" fmla="*/ 203200 w 901700"/>
              <a:gd name="connsiteY3" fmla="*/ 514350 h 1136650"/>
              <a:gd name="connsiteX4" fmla="*/ 139700 w 901700"/>
              <a:gd name="connsiteY4" fmla="*/ 685800 h 1136650"/>
              <a:gd name="connsiteX5" fmla="*/ 88900 w 901700"/>
              <a:gd name="connsiteY5" fmla="*/ 869950 h 1136650"/>
              <a:gd name="connsiteX6" fmla="*/ 0 w 901700"/>
              <a:gd name="connsiteY6" fmla="*/ 1136650 h 1136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01700" h="1136650">
                <a:moveTo>
                  <a:pt x="901700" y="0"/>
                </a:moveTo>
                <a:cubicBezTo>
                  <a:pt x="877358" y="43391"/>
                  <a:pt x="853017" y="86783"/>
                  <a:pt x="781050" y="146050"/>
                </a:cubicBezTo>
                <a:cubicBezTo>
                  <a:pt x="709083" y="205317"/>
                  <a:pt x="469900" y="355600"/>
                  <a:pt x="469900" y="355600"/>
                </a:cubicBezTo>
                <a:cubicBezTo>
                  <a:pt x="373592" y="416983"/>
                  <a:pt x="258233" y="459317"/>
                  <a:pt x="203200" y="514350"/>
                </a:cubicBezTo>
                <a:cubicBezTo>
                  <a:pt x="148167" y="569383"/>
                  <a:pt x="158750" y="626533"/>
                  <a:pt x="139700" y="685800"/>
                </a:cubicBezTo>
                <a:cubicBezTo>
                  <a:pt x="120650" y="745067"/>
                  <a:pt x="112183" y="794808"/>
                  <a:pt x="88900" y="869950"/>
                </a:cubicBezTo>
                <a:cubicBezTo>
                  <a:pt x="65617" y="945092"/>
                  <a:pt x="32808" y="1040871"/>
                  <a:pt x="0" y="1136650"/>
                </a:cubicBezTo>
              </a:path>
            </a:pathLst>
          </a:custGeom>
          <a:noFill/>
          <a:ln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2" name="Forme libre : forme 31">
            <a:extLst>
              <a:ext uri="{FF2B5EF4-FFF2-40B4-BE49-F238E27FC236}">
                <a16:creationId xmlns:a16="http://schemas.microsoft.com/office/drawing/2014/main" id="{6ED083DC-0EC6-4148-8B33-6AEB634D54E8}"/>
              </a:ext>
            </a:extLst>
          </p:cNvPr>
          <p:cNvSpPr/>
          <p:nvPr/>
        </p:nvSpPr>
        <p:spPr>
          <a:xfrm>
            <a:off x="5286375" y="4826000"/>
            <a:ext cx="422275" cy="358775"/>
          </a:xfrm>
          <a:custGeom>
            <a:avLst/>
            <a:gdLst>
              <a:gd name="connsiteX0" fmla="*/ 0 w 422275"/>
              <a:gd name="connsiteY0" fmla="*/ 358775 h 358775"/>
              <a:gd name="connsiteX1" fmla="*/ 276225 w 422275"/>
              <a:gd name="connsiteY1" fmla="*/ 161925 h 358775"/>
              <a:gd name="connsiteX2" fmla="*/ 422275 w 422275"/>
              <a:gd name="connsiteY2" fmla="*/ 0 h 358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22275" h="358775">
                <a:moveTo>
                  <a:pt x="0" y="358775"/>
                </a:moveTo>
                <a:cubicBezTo>
                  <a:pt x="102923" y="290248"/>
                  <a:pt x="205846" y="221721"/>
                  <a:pt x="276225" y="161925"/>
                </a:cubicBezTo>
                <a:cubicBezTo>
                  <a:pt x="346604" y="102129"/>
                  <a:pt x="384439" y="51064"/>
                  <a:pt x="422275" y="0"/>
                </a:cubicBezTo>
              </a:path>
            </a:pathLst>
          </a:custGeom>
          <a:noFill/>
          <a:ln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4" name="Forme libre : forme 33">
            <a:extLst>
              <a:ext uri="{FF2B5EF4-FFF2-40B4-BE49-F238E27FC236}">
                <a16:creationId xmlns:a16="http://schemas.microsoft.com/office/drawing/2014/main" id="{5762933B-4840-49D9-81F9-09DEB9F69A78}"/>
              </a:ext>
            </a:extLst>
          </p:cNvPr>
          <p:cNvSpPr/>
          <p:nvPr/>
        </p:nvSpPr>
        <p:spPr>
          <a:xfrm>
            <a:off x="5492750" y="5953125"/>
            <a:ext cx="12700" cy="257175"/>
          </a:xfrm>
          <a:custGeom>
            <a:avLst/>
            <a:gdLst>
              <a:gd name="connsiteX0" fmla="*/ 12700 w 12700"/>
              <a:gd name="connsiteY0" fmla="*/ 0 h 257175"/>
              <a:gd name="connsiteX1" fmla="*/ 0 w 12700"/>
              <a:gd name="connsiteY1" fmla="*/ 257175 h 257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2700" h="257175">
                <a:moveTo>
                  <a:pt x="12700" y="0"/>
                </a:moveTo>
                <a:lnTo>
                  <a:pt x="0" y="257175"/>
                </a:lnTo>
              </a:path>
            </a:pathLst>
          </a:custGeom>
          <a:noFill/>
          <a:ln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5" name="Forme libre : forme 34">
            <a:extLst>
              <a:ext uri="{FF2B5EF4-FFF2-40B4-BE49-F238E27FC236}">
                <a16:creationId xmlns:a16="http://schemas.microsoft.com/office/drawing/2014/main" id="{043BC54E-1889-4104-91EC-461FB497001C}"/>
              </a:ext>
            </a:extLst>
          </p:cNvPr>
          <p:cNvSpPr/>
          <p:nvPr/>
        </p:nvSpPr>
        <p:spPr>
          <a:xfrm>
            <a:off x="5528250" y="5241926"/>
            <a:ext cx="183575" cy="330200"/>
          </a:xfrm>
          <a:custGeom>
            <a:avLst/>
            <a:gdLst>
              <a:gd name="connsiteX0" fmla="*/ 183575 w 183575"/>
              <a:gd name="connsiteY0" fmla="*/ 0 h 327025"/>
              <a:gd name="connsiteX1" fmla="*/ 34350 w 183575"/>
              <a:gd name="connsiteY1" fmla="*/ 234950 h 327025"/>
              <a:gd name="connsiteX2" fmla="*/ 5775 w 183575"/>
              <a:gd name="connsiteY2" fmla="*/ 298450 h 327025"/>
              <a:gd name="connsiteX3" fmla="*/ 120075 w 183575"/>
              <a:gd name="connsiteY3" fmla="*/ 327025 h 327025"/>
              <a:gd name="connsiteX0" fmla="*/ 183575 w 183575"/>
              <a:gd name="connsiteY0" fmla="*/ 0 h 330200"/>
              <a:gd name="connsiteX1" fmla="*/ 34350 w 183575"/>
              <a:gd name="connsiteY1" fmla="*/ 234950 h 330200"/>
              <a:gd name="connsiteX2" fmla="*/ 5775 w 183575"/>
              <a:gd name="connsiteY2" fmla="*/ 298450 h 330200"/>
              <a:gd name="connsiteX3" fmla="*/ 129600 w 183575"/>
              <a:gd name="connsiteY3" fmla="*/ 330200 h 330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3575" h="330200">
                <a:moveTo>
                  <a:pt x="183575" y="0"/>
                </a:moveTo>
                <a:cubicBezTo>
                  <a:pt x="123779" y="92604"/>
                  <a:pt x="63983" y="185208"/>
                  <a:pt x="34350" y="234950"/>
                </a:cubicBezTo>
                <a:cubicBezTo>
                  <a:pt x="4717" y="284692"/>
                  <a:pt x="-8513" y="283104"/>
                  <a:pt x="5775" y="298450"/>
                </a:cubicBezTo>
                <a:cubicBezTo>
                  <a:pt x="20062" y="313796"/>
                  <a:pt x="79593" y="323585"/>
                  <a:pt x="129600" y="330200"/>
                </a:cubicBezTo>
              </a:path>
            </a:pathLst>
          </a:custGeom>
          <a:noFill/>
          <a:ln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55" name="Ellipse 54">
            <a:extLst>
              <a:ext uri="{FF2B5EF4-FFF2-40B4-BE49-F238E27FC236}">
                <a16:creationId xmlns:a16="http://schemas.microsoft.com/office/drawing/2014/main" id="{0613EE4E-1534-4E8B-A8A4-AC877E6843D5}"/>
              </a:ext>
            </a:extLst>
          </p:cNvPr>
          <p:cNvSpPr/>
          <p:nvPr/>
        </p:nvSpPr>
        <p:spPr>
          <a:xfrm>
            <a:off x="9292852" y="5487143"/>
            <a:ext cx="742267" cy="695325"/>
          </a:xfrm>
          <a:prstGeom prst="ellipse">
            <a:avLst/>
          </a:prstGeom>
          <a:solidFill>
            <a:schemeClr val="accent2"/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 dirty="0"/>
          </a:p>
        </p:txBody>
      </p:sp>
      <p:sp>
        <p:nvSpPr>
          <p:cNvPr id="59" name="ZoneTexte 58">
            <a:extLst>
              <a:ext uri="{FF2B5EF4-FFF2-40B4-BE49-F238E27FC236}">
                <a16:creationId xmlns:a16="http://schemas.microsoft.com/office/drawing/2014/main" id="{4630EB21-FD0B-452F-820D-CAB2EC8CABFB}"/>
              </a:ext>
            </a:extLst>
          </p:cNvPr>
          <p:cNvSpPr txBox="1"/>
          <p:nvPr/>
        </p:nvSpPr>
        <p:spPr>
          <a:xfrm>
            <a:off x="9134823" y="5727264"/>
            <a:ext cx="109643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000" b="1" dirty="0">
                <a:solidFill>
                  <a:schemeClr val="bg1"/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Marche-en-Famenne</a:t>
            </a:r>
            <a:endParaRPr lang="fr-BE" sz="1000" b="1" dirty="0">
              <a:solidFill>
                <a:schemeClr val="bg1"/>
              </a:solidFill>
              <a:latin typeface="Aharoni" panose="02010803020104030203" pitchFamily="2" charset="-79"/>
              <a:cs typeface="Aharoni" panose="02010803020104030203" pitchFamily="2" charset="-79"/>
            </a:endParaRPr>
          </a:p>
        </p:txBody>
      </p:sp>
      <p:sp>
        <p:nvSpPr>
          <p:cNvPr id="60" name="Ellipse 59">
            <a:extLst>
              <a:ext uri="{FF2B5EF4-FFF2-40B4-BE49-F238E27FC236}">
                <a16:creationId xmlns:a16="http://schemas.microsoft.com/office/drawing/2014/main" id="{BE6673E8-9187-4C3A-A9A1-79DE1E2BBD3C}"/>
              </a:ext>
            </a:extLst>
          </p:cNvPr>
          <p:cNvSpPr/>
          <p:nvPr/>
        </p:nvSpPr>
        <p:spPr>
          <a:xfrm>
            <a:off x="2701970" y="4522882"/>
            <a:ext cx="742267" cy="695325"/>
          </a:xfrm>
          <a:prstGeom prst="ellipse">
            <a:avLst/>
          </a:prstGeom>
          <a:solidFill>
            <a:schemeClr val="accent2"/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 dirty="0"/>
          </a:p>
        </p:txBody>
      </p:sp>
      <p:sp>
        <p:nvSpPr>
          <p:cNvPr id="346" name="ZoneTexte 345">
            <a:extLst>
              <a:ext uri="{FF2B5EF4-FFF2-40B4-BE49-F238E27FC236}">
                <a16:creationId xmlns:a16="http://schemas.microsoft.com/office/drawing/2014/main" id="{2961E3F6-EE32-4B73-94E3-FC0E75547547}"/>
              </a:ext>
            </a:extLst>
          </p:cNvPr>
          <p:cNvSpPr txBox="1"/>
          <p:nvPr/>
        </p:nvSpPr>
        <p:spPr>
          <a:xfrm>
            <a:off x="2535259" y="4763860"/>
            <a:ext cx="1096433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000" b="1" dirty="0">
                <a:solidFill>
                  <a:schemeClr val="bg1"/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Dinant</a:t>
            </a:r>
            <a:endParaRPr lang="fr-BE" sz="1000" b="1" dirty="0">
              <a:solidFill>
                <a:schemeClr val="bg1"/>
              </a:solidFill>
              <a:latin typeface="Aharoni" panose="02010803020104030203" pitchFamily="2" charset="-79"/>
              <a:cs typeface="Aharoni" panose="02010803020104030203" pitchFamily="2" charset="-79"/>
            </a:endParaRPr>
          </a:p>
        </p:txBody>
      </p:sp>
      <p:sp>
        <p:nvSpPr>
          <p:cNvPr id="66" name="Forme libre : forme 65">
            <a:extLst>
              <a:ext uri="{FF2B5EF4-FFF2-40B4-BE49-F238E27FC236}">
                <a16:creationId xmlns:a16="http://schemas.microsoft.com/office/drawing/2014/main" id="{D251F882-F729-4C48-A8B9-57607EFACB00}"/>
              </a:ext>
            </a:extLst>
          </p:cNvPr>
          <p:cNvSpPr/>
          <p:nvPr/>
        </p:nvSpPr>
        <p:spPr>
          <a:xfrm>
            <a:off x="4540250" y="762001"/>
            <a:ext cx="1460500" cy="380236"/>
          </a:xfrm>
          <a:custGeom>
            <a:avLst/>
            <a:gdLst>
              <a:gd name="connsiteX0" fmla="*/ 730250 w 730250"/>
              <a:gd name="connsiteY0" fmla="*/ 279400 h 374697"/>
              <a:gd name="connsiteX1" fmla="*/ 514350 w 730250"/>
              <a:gd name="connsiteY1" fmla="*/ 342900 h 374697"/>
              <a:gd name="connsiteX2" fmla="*/ 228600 w 730250"/>
              <a:gd name="connsiteY2" fmla="*/ 374650 h 374697"/>
              <a:gd name="connsiteX3" fmla="*/ 158750 w 730250"/>
              <a:gd name="connsiteY3" fmla="*/ 349250 h 374697"/>
              <a:gd name="connsiteX4" fmla="*/ 50800 w 730250"/>
              <a:gd name="connsiteY4" fmla="*/ 317500 h 374697"/>
              <a:gd name="connsiteX5" fmla="*/ 76200 w 730250"/>
              <a:gd name="connsiteY5" fmla="*/ 184150 h 374697"/>
              <a:gd name="connsiteX6" fmla="*/ 0 w 730250"/>
              <a:gd name="connsiteY6" fmla="*/ 0 h 374697"/>
              <a:gd name="connsiteX0" fmla="*/ 730250 w 730250"/>
              <a:gd name="connsiteY0" fmla="*/ 279400 h 374697"/>
              <a:gd name="connsiteX1" fmla="*/ 730250 w 730250"/>
              <a:gd name="connsiteY1" fmla="*/ 279400 h 374697"/>
              <a:gd name="connsiteX2" fmla="*/ 514350 w 730250"/>
              <a:gd name="connsiteY2" fmla="*/ 342900 h 374697"/>
              <a:gd name="connsiteX3" fmla="*/ 228600 w 730250"/>
              <a:gd name="connsiteY3" fmla="*/ 374650 h 374697"/>
              <a:gd name="connsiteX4" fmla="*/ 158750 w 730250"/>
              <a:gd name="connsiteY4" fmla="*/ 349250 h 374697"/>
              <a:gd name="connsiteX5" fmla="*/ 50800 w 730250"/>
              <a:gd name="connsiteY5" fmla="*/ 317500 h 374697"/>
              <a:gd name="connsiteX6" fmla="*/ 76200 w 730250"/>
              <a:gd name="connsiteY6" fmla="*/ 184150 h 374697"/>
              <a:gd name="connsiteX7" fmla="*/ 0 w 730250"/>
              <a:gd name="connsiteY7" fmla="*/ 0 h 374697"/>
              <a:gd name="connsiteX0" fmla="*/ 730250 w 1460500"/>
              <a:gd name="connsiteY0" fmla="*/ 279400 h 380236"/>
              <a:gd name="connsiteX1" fmla="*/ 1460500 w 1460500"/>
              <a:gd name="connsiteY1" fmla="*/ 25400 h 380236"/>
              <a:gd name="connsiteX2" fmla="*/ 514350 w 1460500"/>
              <a:gd name="connsiteY2" fmla="*/ 342900 h 380236"/>
              <a:gd name="connsiteX3" fmla="*/ 228600 w 1460500"/>
              <a:gd name="connsiteY3" fmla="*/ 374650 h 380236"/>
              <a:gd name="connsiteX4" fmla="*/ 158750 w 1460500"/>
              <a:gd name="connsiteY4" fmla="*/ 349250 h 380236"/>
              <a:gd name="connsiteX5" fmla="*/ 50800 w 1460500"/>
              <a:gd name="connsiteY5" fmla="*/ 317500 h 380236"/>
              <a:gd name="connsiteX6" fmla="*/ 76200 w 1460500"/>
              <a:gd name="connsiteY6" fmla="*/ 184150 h 380236"/>
              <a:gd name="connsiteX7" fmla="*/ 0 w 1460500"/>
              <a:gd name="connsiteY7" fmla="*/ 0 h 3802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460500" h="380236">
                <a:moveTo>
                  <a:pt x="730250" y="279400"/>
                </a:moveTo>
                <a:lnTo>
                  <a:pt x="1460500" y="25400"/>
                </a:lnTo>
                <a:cubicBezTo>
                  <a:pt x="1424517" y="35983"/>
                  <a:pt x="719667" y="284692"/>
                  <a:pt x="514350" y="342900"/>
                </a:cubicBezTo>
                <a:cubicBezTo>
                  <a:pt x="309033" y="401108"/>
                  <a:pt x="287867" y="373592"/>
                  <a:pt x="228600" y="374650"/>
                </a:cubicBezTo>
                <a:cubicBezTo>
                  <a:pt x="169333" y="375708"/>
                  <a:pt x="188383" y="358775"/>
                  <a:pt x="158750" y="349250"/>
                </a:cubicBezTo>
                <a:cubicBezTo>
                  <a:pt x="129117" y="339725"/>
                  <a:pt x="64558" y="345017"/>
                  <a:pt x="50800" y="317500"/>
                </a:cubicBezTo>
                <a:cubicBezTo>
                  <a:pt x="37042" y="289983"/>
                  <a:pt x="84667" y="237067"/>
                  <a:pt x="76200" y="184150"/>
                </a:cubicBezTo>
                <a:cubicBezTo>
                  <a:pt x="67733" y="131233"/>
                  <a:pt x="33866" y="65616"/>
                  <a:pt x="0" y="0"/>
                </a:cubicBezTo>
              </a:path>
            </a:pathLst>
          </a:custGeom>
          <a:noFill/>
          <a:ln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67" name="ZoneTexte 66">
            <a:extLst>
              <a:ext uri="{FF2B5EF4-FFF2-40B4-BE49-F238E27FC236}">
                <a16:creationId xmlns:a16="http://schemas.microsoft.com/office/drawing/2014/main" id="{8A1B971F-B2F6-4AD4-A96C-3D6016D70747}"/>
              </a:ext>
            </a:extLst>
          </p:cNvPr>
          <p:cNvSpPr txBox="1"/>
          <p:nvPr/>
        </p:nvSpPr>
        <p:spPr>
          <a:xfrm>
            <a:off x="-257844" y="1069929"/>
            <a:ext cx="3030671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400" b="1" dirty="0"/>
              <a:t>Mobilité</a:t>
            </a:r>
            <a:endParaRPr lang="fr-BE" sz="1400" b="1" dirty="0"/>
          </a:p>
        </p:txBody>
      </p:sp>
      <p:sp>
        <p:nvSpPr>
          <p:cNvPr id="41" name="Forme libre : forme 40">
            <a:extLst>
              <a:ext uri="{FF2B5EF4-FFF2-40B4-BE49-F238E27FC236}">
                <a16:creationId xmlns:a16="http://schemas.microsoft.com/office/drawing/2014/main" id="{869BE5DE-E2FD-490C-9138-891D11BE441E}"/>
              </a:ext>
            </a:extLst>
          </p:cNvPr>
          <p:cNvSpPr/>
          <p:nvPr/>
        </p:nvSpPr>
        <p:spPr>
          <a:xfrm>
            <a:off x="2895600" y="1028700"/>
            <a:ext cx="714375" cy="695325"/>
          </a:xfrm>
          <a:custGeom>
            <a:avLst/>
            <a:gdLst>
              <a:gd name="connsiteX0" fmla="*/ 714375 w 714375"/>
              <a:gd name="connsiteY0" fmla="*/ 695325 h 695325"/>
              <a:gd name="connsiteX1" fmla="*/ 0 w 714375"/>
              <a:gd name="connsiteY1" fmla="*/ 0 h 695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714375" h="695325">
                <a:moveTo>
                  <a:pt x="714375" y="695325"/>
                </a:moveTo>
                <a:lnTo>
                  <a:pt x="0" y="0"/>
                </a:lnTo>
              </a:path>
            </a:pathLst>
          </a:custGeom>
          <a:noFill/>
          <a:ln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42" name="Forme libre : forme 41">
            <a:extLst>
              <a:ext uri="{FF2B5EF4-FFF2-40B4-BE49-F238E27FC236}">
                <a16:creationId xmlns:a16="http://schemas.microsoft.com/office/drawing/2014/main" id="{039C70CD-26E0-40EA-9E87-DC74A2CAE1CD}"/>
              </a:ext>
            </a:extLst>
          </p:cNvPr>
          <p:cNvSpPr/>
          <p:nvPr/>
        </p:nvSpPr>
        <p:spPr>
          <a:xfrm>
            <a:off x="7981950" y="4393640"/>
            <a:ext cx="1685925" cy="578410"/>
          </a:xfrm>
          <a:custGeom>
            <a:avLst/>
            <a:gdLst>
              <a:gd name="connsiteX0" fmla="*/ 0 w 1685925"/>
              <a:gd name="connsiteY0" fmla="*/ 578410 h 578410"/>
              <a:gd name="connsiteX1" fmla="*/ 276225 w 1685925"/>
              <a:gd name="connsiteY1" fmla="*/ 378385 h 578410"/>
              <a:gd name="connsiteX2" fmla="*/ 1114425 w 1685925"/>
              <a:gd name="connsiteY2" fmla="*/ 6910 h 578410"/>
              <a:gd name="connsiteX3" fmla="*/ 1209675 w 1685925"/>
              <a:gd name="connsiteY3" fmla="*/ 140260 h 578410"/>
              <a:gd name="connsiteX4" fmla="*/ 1685925 w 1685925"/>
              <a:gd name="connsiteY4" fmla="*/ 187885 h 5784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85925" h="578410">
                <a:moveTo>
                  <a:pt x="0" y="578410"/>
                </a:moveTo>
                <a:cubicBezTo>
                  <a:pt x="45244" y="526022"/>
                  <a:pt x="90488" y="473635"/>
                  <a:pt x="276225" y="378385"/>
                </a:cubicBezTo>
                <a:cubicBezTo>
                  <a:pt x="461962" y="283135"/>
                  <a:pt x="958850" y="46597"/>
                  <a:pt x="1114425" y="6910"/>
                </a:cubicBezTo>
                <a:cubicBezTo>
                  <a:pt x="1270000" y="-32777"/>
                  <a:pt x="1114425" y="110097"/>
                  <a:pt x="1209675" y="140260"/>
                </a:cubicBezTo>
                <a:cubicBezTo>
                  <a:pt x="1304925" y="170423"/>
                  <a:pt x="1495425" y="179154"/>
                  <a:pt x="1685925" y="187885"/>
                </a:cubicBezTo>
              </a:path>
            </a:pathLst>
          </a:custGeom>
          <a:noFill/>
          <a:ln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pic>
        <p:nvPicPr>
          <p:cNvPr id="38" name="Graphique 37" descr="Panier de course avec un remplissage uni">
            <a:extLst>
              <a:ext uri="{FF2B5EF4-FFF2-40B4-BE49-F238E27FC236}">
                <a16:creationId xmlns:a16="http://schemas.microsoft.com/office/drawing/2014/main" id="{12B2525E-4F9E-4D93-82E2-97B12398AC47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93080" y="1719263"/>
            <a:ext cx="341988" cy="341988"/>
          </a:xfrm>
          <a:prstGeom prst="rect">
            <a:avLst/>
          </a:prstGeom>
        </p:spPr>
      </p:pic>
      <p:grpSp>
        <p:nvGrpSpPr>
          <p:cNvPr id="44" name="Groupe 43">
            <a:extLst>
              <a:ext uri="{FF2B5EF4-FFF2-40B4-BE49-F238E27FC236}">
                <a16:creationId xmlns:a16="http://schemas.microsoft.com/office/drawing/2014/main" id="{98805E38-86BA-427C-AD65-B8E916B56D5F}"/>
              </a:ext>
            </a:extLst>
          </p:cNvPr>
          <p:cNvGrpSpPr/>
          <p:nvPr/>
        </p:nvGrpSpPr>
        <p:grpSpPr>
          <a:xfrm>
            <a:off x="33576" y="1323116"/>
            <a:ext cx="472847" cy="295831"/>
            <a:chOff x="33576" y="1323116"/>
            <a:chExt cx="472847" cy="295831"/>
          </a:xfrm>
        </p:grpSpPr>
        <p:pic>
          <p:nvPicPr>
            <p:cNvPr id="28" name="Graphique 27" descr="Toque d'étudiant avec un remplissage uni">
              <a:extLst>
                <a:ext uri="{FF2B5EF4-FFF2-40B4-BE49-F238E27FC236}">
                  <a16:creationId xmlns:a16="http://schemas.microsoft.com/office/drawing/2014/main" id="{D219E9DF-B151-4521-8AC5-34745D8FE372}"/>
                </a:ext>
              </a:extLst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6"/>
                </a:ext>
              </a:extLst>
            </a:blip>
            <a:stretch>
              <a:fillRect/>
            </a:stretch>
          </p:blipFill>
          <p:spPr>
            <a:xfrm>
              <a:off x="48086" y="1325643"/>
              <a:ext cx="265792" cy="274727"/>
            </a:xfrm>
            <a:prstGeom prst="rect">
              <a:avLst/>
            </a:prstGeom>
          </p:spPr>
        </p:pic>
        <p:pic>
          <p:nvPicPr>
            <p:cNvPr id="40" name="Graphique 39" descr="Papier avec un remplissage uni">
              <a:extLst>
                <a:ext uri="{FF2B5EF4-FFF2-40B4-BE49-F238E27FC236}">
                  <a16:creationId xmlns:a16="http://schemas.microsoft.com/office/drawing/2014/main" id="{C9A2DAF2-621D-415F-8882-FD0E88CC4EA6}"/>
                </a:ext>
              </a:extLst>
            </p:cNvPr>
            <p:cNvPicPr>
              <a:picLocks noChangeAspect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8"/>
                </a:ext>
              </a:extLst>
            </a:blip>
            <a:stretch>
              <a:fillRect/>
            </a:stretch>
          </p:blipFill>
          <p:spPr>
            <a:xfrm>
              <a:off x="307050" y="1377156"/>
              <a:ext cx="186023" cy="186023"/>
            </a:xfrm>
            <a:prstGeom prst="rect">
              <a:avLst/>
            </a:prstGeom>
          </p:spPr>
        </p:pic>
        <p:sp>
          <p:nvSpPr>
            <p:cNvPr id="43" name="Ellipse 42">
              <a:extLst>
                <a:ext uri="{FF2B5EF4-FFF2-40B4-BE49-F238E27FC236}">
                  <a16:creationId xmlns:a16="http://schemas.microsoft.com/office/drawing/2014/main" id="{335A3928-A6A5-4236-9696-7C09CD47F392}"/>
                </a:ext>
              </a:extLst>
            </p:cNvPr>
            <p:cNvSpPr/>
            <p:nvPr/>
          </p:nvSpPr>
          <p:spPr>
            <a:xfrm>
              <a:off x="33576" y="1323116"/>
              <a:ext cx="472847" cy="295831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</p:grpSp>
      <p:sp>
        <p:nvSpPr>
          <p:cNvPr id="92" name="ZoneTexte 91">
            <a:extLst>
              <a:ext uri="{FF2B5EF4-FFF2-40B4-BE49-F238E27FC236}">
                <a16:creationId xmlns:a16="http://schemas.microsoft.com/office/drawing/2014/main" id="{BB6894BF-B901-4119-9B46-33036EA500F0}"/>
              </a:ext>
            </a:extLst>
          </p:cNvPr>
          <p:cNvSpPr txBox="1"/>
          <p:nvPr/>
        </p:nvSpPr>
        <p:spPr>
          <a:xfrm>
            <a:off x="5102324" y="-16155"/>
            <a:ext cx="1096433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000" b="1" dirty="0">
                <a:latin typeface="Aharoni" panose="02010803020104030203" pitchFamily="2" charset="-79"/>
                <a:cs typeface="Aharoni" panose="02010803020104030203" pitchFamily="2" charset="-79"/>
              </a:rPr>
              <a:t>Andenne</a:t>
            </a:r>
            <a:endParaRPr lang="fr-BE" sz="1000" b="1" dirty="0">
              <a:latin typeface="Aharoni" panose="02010803020104030203" pitchFamily="2" charset="-79"/>
              <a:cs typeface="Aharoni" panose="02010803020104030203" pitchFamily="2" charset="-79"/>
            </a:endParaRPr>
          </a:p>
        </p:txBody>
      </p:sp>
      <p:grpSp>
        <p:nvGrpSpPr>
          <p:cNvPr id="93" name="Groupe 92">
            <a:extLst>
              <a:ext uri="{FF2B5EF4-FFF2-40B4-BE49-F238E27FC236}">
                <a16:creationId xmlns:a16="http://schemas.microsoft.com/office/drawing/2014/main" id="{10C1C0EF-05FB-477D-90D2-D960840D46A0}"/>
              </a:ext>
            </a:extLst>
          </p:cNvPr>
          <p:cNvGrpSpPr/>
          <p:nvPr/>
        </p:nvGrpSpPr>
        <p:grpSpPr>
          <a:xfrm>
            <a:off x="5418842" y="203817"/>
            <a:ext cx="472847" cy="407115"/>
            <a:chOff x="33576" y="1323116"/>
            <a:chExt cx="472847" cy="295831"/>
          </a:xfrm>
        </p:grpSpPr>
        <p:pic>
          <p:nvPicPr>
            <p:cNvPr id="94" name="Graphique 93" descr="Toque d'étudiant avec un remplissage uni">
              <a:extLst>
                <a:ext uri="{FF2B5EF4-FFF2-40B4-BE49-F238E27FC236}">
                  <a16:creationId xmlns:a16="http://schemas.microsoft.com/office/drawing/2014/main" id="{1E628D8A-7920-4CC5-B0FD-DAD4B513D31F}"/>
                </a:ext>
              </a:extLst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6"/>
                </a:ext>
              </a:extLst>
            </a:blip>
            <a:stretch>
              <a:fillRect/>
            </a:stretch>
          </p:blipFill>
          <p:spPr>
            <a:xfrm>
              <a:off x="48086" y="1325643"/>
              <a:ext cx="265792" cy="274727"/>
            </a:xfrm>
            <a:prstGeom prst="rect">
              <a:avLst/>
            </a:prstGeom>
          </p:spPr>
        </p:pic>
        <p:pic>
          <p:nvPicPr>
            <p:cNvPr id="95" name="Graphique 94" descr="Papier avec un remplissage uni">
              <a:extLst>
                <a:ext uri="{FF2B5EF4-FFF2-40B4-BE49-F238E27FC236}">
                  <a16:creationId xmlns:a16="http://schemas.microsoft.com/office/drawing/2014/main" id="{4473CB3A-2AE8-4620-91E3-999BF26AFCB5}"/>
                </a:ext>
              </a:extLst>
            </p:cNvPr>
            <p:cNvPicPr>
              <a:picLocks noChangeAspect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8"/>
                </a:ext>
              </a:extLst>
            </a:blip>
            <a:stretch>
              <a:fillRect/>
            </a:stretch>
          </p:blipFill>
          <p:spPr>
            <a:xfrm>
              <a:off x="307050" y="1377156"/>
              <a:ext cx="186023" cy="186023"/>
            </a:xfrm>
            <a:prstGeom prst="rect">
              <a:avLst/>
            </a:prstGeom>
          </p:spPr>
        </p:pic>
        <p:sp>
          <p:nvSpPr>
            <p:cNvPr id="96" name="Ellipse 95">
              <a:extLst>
                <a:ext uri="{FF2B5EF4-FFF2-40B4-BE49-F238E27FC236}">
                  <a16:creationId xmlns:a16="http://schemas.microsoft.com/office/drawing/2014/main" id="{58639775-3DCE-4286-90A4-E34CA971D6D3}"/>
                </a:ext>
              </a:extLst>
            </p:cNvPr>
            <p:cNvSpPr/>
            <p:nvPr/>
          </p:nvSpPr>
          <p:spPr>
            <a:xfrm>
              <a:off x="33576" y="1323116"/>
              <a:ext cx="472847" cy="295831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</p:grpSp>
      <p:pic>
        <p:nvPicPr>
          <p:cNvPr id="97" name="Graphique 96" descr="Panier de course avec un remplissage uni">
            <a:extLst>
              <a:ext uri="{FF2B5EF4-FFF2-40B4-BE49-F238E27FC236}">
                <a16:creationId xmlns:a16="http://schemas.microsoft.com/office/drawing/2014/main" id="{E221FC3A-A016-4505-B2CA-1A62B03F7593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9492991" y="5466911"/>
            <a:ext cx="341988" cy="341988"/>
          </a:xfrm>
          <a:prstGeom prst="rect">
            <a:avLst/>
          </a:prstGeom>
        </p:spPr>
      </p:pic>
      <p:grpSp>
        <p:nvGrpSpPr>
          <p:cNvPr id="114" name="Groupe 113">
            <a:extLst>
              <a:ext uri="{FF2B5EF4-FFF2-40B4-BE49-F238E27FC236}">
                <a16:creationId xmlns:a16="http://schemas.microsoft.com/office/drawing/2014/main" id="{20FB7301-22DB-47F3-851A-9534F65E7D89}"/>
              </a:ext>
            </a:extLst>
          </p:cNvPr>
          <p:cNvGrpSpPr/>
          <p:nvPr/>
        </p:nvGrpSpPr>
        <p:grpSpPr>
          <a:xfrm>
            <a:off x="5673492" y="4319662"/>
            <a:ext cx="544145" cy="547540"/>
            <a:chOff x="10612522" y="1392632"/>
            <a:chExt cx="408072" cy="394029"/>
          </a:xfrm>
        </p:grpSpPr>
        <p:pic>
          <p:nvPicPr>
            <p:cNvPr id="115" name="Graphique 114" descr="Toque d'étudiant avec un remplissage uni">
              <a:extLst>
                <a:ext uri="{FF2B5EF4-FFF2-40B4-BE49-F238E27FC236}">
                  <a16:creationId xmlns:a16="http://schemas.microsoft.com/office/drawing/2014/main" id="{30491111-9194-4F4D-BCB3-BB33DDC3E675}"/>
                </a:ext>
              </a:extLst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6"/>
                </a:ext>
              </a:extLst>
            </a:blip>
            <a:stretch>
              <a:fillRect/>
            </a:stretch>
          </p:blipFill>
          <p:spPr>
            <a:xfrm>
              <a:off x="10673521" y="1392632"/>
              <a:ext cx="180771" cy="258279"/>
            </a:xfrm>
            <a:prstGeom prst="rect">
              <a:avLst/>
            </a:prstGeom>
          </p:spPr>
        </p:pic>
        <p:pic>
          <p:nvPicPr>
            <p:cNvPr id="116" name="Graphique 115" descr="Papier avec un remplissage uni">
              <a:extLst>
                <a:ext uri="{FF2B5EF4-FFF2-40B4-BE49-F238E27FC236}">
                  <a16:creationId xmlns:a16="http://schemas.microsoft.com/office/drawing/2014/main" id="{9FB94D40-FD2F-4205-8741-CA03AF52BC67}"/>
                </a:ext>
              </a:extLst>
            </p:cNvPr>
            <p:cNvPicPr>
              <a:picLocks noChangeAspect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8"/>
                </a:ext>
              </a:extLst>
            </a:blip>
            <a:stretch>
              <a:fillRect/>
            </a:stretch>
          </p:blipFill>
          <p:spPr>
            <a:xfrm>
              <a:off x="10849648" y="1441061"/>
              <a:ext cx="126518" cy="174886"/>
            </a:xfrm>
            <a:prstGeom prst="rect">
              <a:avLst/>
            </a:prstGeom>
          </p:spPr>
        </p:pic>
        <p:sp>
          <p:nvSpPr>
            <p:cNvPr id="117" name="Ellipse 116">
              <a:extLst>
                <a:ext uri="{FF2B5EF4-FFF2-40B4-BE49-F238E27FC236}">
                  <a16:creationId xmlns:a16="http://schemas.microsoft.com/office/drawing/2014/main" id="{89AD50A2-3BF5-46FB-AC5B-5BDCCB977513}"/>
                </a:ext>
              </a:extLst>
            </p:cNvPr>
            <p:cNvSpPr/>
            <p:nvPr/>
          </p:nvSpPr>
          <p:spPr>
            <a:xfrm>
              <a:off x="10612522" y="1414822"/>
              <a:ext cx="408072" cy="371096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  <p:pic>
          <p:nvPicPr>
            <p:cNvPr id="118" name="Graphique 117" descr="Panier de course avec un remplissage uni">
              <a:extLst>
                <a:ext uri="{FF2B5EF4-FFF2-40B4-BE49-F238E27FC236}">
                  <a16:creationId xmlns:a16="http://schemas.microsoft.com/office/drawing/2014/main" id="{CCEBBCA7-5F81-441C-8E2F-9C84E8B55148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p:blipFill>
          <p:spPr>
            <a:xfrm>
              <a:off x="10721911" y="1576533"/>
              <a:ext cx="210128" cy="210128"/>
            </a:xfrm>
            <a:prstGeom prst="rect">
              <a:avLst/>
            </a:prstGeom>
          </p:spPr>
        </p:pic>
      </p:grpSp>
      <p:grpSp>
        <p:nvGrpSpPr>
          <p:cNvPr id="119" name="Groupe 118">
            <a:extLst>
              <a:ext uri="{FF2B5EF4-FFF2-40B4-BE49-F238E27FC236}">
                <a16:creationId xmlns:a16="http://schemas.microsoft.com/office/drawing/2014/main" id="{E4B69944-F916-44CF-AAF8-344AF4F31E1C}"/>
              </a:ext>
            </a:extLst>
          </p:cNvPr>
          <p:cNvGrpSpPr/>
          <p:nvPr/>
        </p:nvGrpSpPr>
        <p:grpSpPr>
          <a:xfrm>
            <a:off x="2450992" y="275990"/>
            <a:ext cx="421300" cy="443785"/>
            <a:chOff x="10612522" y="1392632"/>
            <a:chExt cx="408072" cy="394029"/>
          </a:xfrm>
        </p:grpSpPr>
        <p:pic>
          <p:nvPicPr>
            <p:cNvPr id="120" name="Graphique 119" descr="Toque d'étudiant avec un remplissage uni">
              <a:extLst>
                <a:ext uri="{FF2B5EF4-FFF2-40B4-BE49-F238E27FC236}">
                  <a16:creationId xmlns:a16="http://schemas.microsoft.com/office/drawing/2014/main" id="{08DFBF5A-A512-483A-9307-65F0C3693836}"/>
                </a:ext>
              </a:extLst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6"/>
                </a:ext>
              </a:extLst>
            </a:blip>
            <a:stretch>
              <a:fillRect/>
            </a:stretch>
          </p:blipFill>
          <p:spPr>
            <a:xfrm>
              <a:off x="10673521" y="1392632"/>
              <a:ext cx="180771" cy="258279"/>
            </a:xfrm>
            <a:prstGeom prst="rect">
              <a:avLst/>
            </a:prstGeom>
          </p:spPr>
        </p:pic>
        <p:pic>
          <p:nvPicPr>
            <p:cNvPr id="121" name="Graphique 120" descr="Papier avec un remplissage uni">
              <a:extLst>
                <a:ext uri="{FF2B5EF4-FFF2-40B4-BE49-F238E27FC236}">
                  <a16:creationId xmlns:a16="http://schemas.microsoft.com/office/drawing/2014/main" id="{AC22EA6A-00A5-4F63-AD9F-F288EE58F978}"/>
                </a:ext>
              </a:extLst>
            </p:cNvPr>
            <p:cNvPicPr>
              <a:picLocks noChangeAspect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8"/>
                </a:ext>
              </a:extLst>
            </a:blip>
            <a:stretch>
              <a:fillRect/>
            </a:stretch>
          </p:blipFill>
          <p:spPr>
            <a:xfrm>
              <a:off x="10849648" y="1441061"/>
              <a:ext cx="126518" cy="174886"/>
            </a:xfrm>
            <a:prstGeom prst="rect">
              <a:avLst/>
            </a:prstGeom>
          </p:spPr>
        </p:pic>
        <p:sp>
          <p:nvSpPr>
            <p:cNvPr id="122" name="Ellipse 121">
              <a:extLst>
                <a:ext uri="{FF2B5EF4-FFF2-40B4-BE49-F238E27FC236}">
                  <a16:creationId xmlns:a16="http://schemas.microsoft.com/office/drawing/2014/main" id="{0F559037-339C-4CE7-8787-AE74D68C09A1}"/>
                </a:ext>
              </a:extLst>
            </p:cNvPr>
            <p:cNvSpPr/>
            <p:nvPr/>
          </p:nvSpPr>
          <p:spPr>
            <a:xfrm>
              <a:off x="10612522" y="1414822"/>
              <a:ext cx="408072" cy="371096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  <p:pic>
          <p:nvPicPr>
            <p:cNvPr id="123" name="Graphique 122" descr="Panier de course avec un remplissage uni">
              <a:extLst>
                <a:ext uri="{FF2B5EF4-FFF2-40B4-BE49-F238E27FC236}">
                  <a16:creationId xmlns:a16="http://schemas.microsoft.com/office/drawing/2014/main" id="{0AD717A5-0BED-41F4-871E-57CDAD5971FA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p:blipFill>
          <p:spPr>
            <a:xfrm>
              <a:off x="10721911" y="1576533"/>
              <a:ext cx="210128" cy="210128"/>
            </a:xfrm>
            <a:prstGeom prst="rect">
              <a:avLst/>
            </a:prstGeom>
          </p:spPr>
        </p:pic>
      </p:grpSp>
      <p:sp>
        <p:nvSpPr>
          <p:cNvPr id="124" name="ZoneTexte 123">
            <a:extLst>
              <a:ext uri="{FF2B5EF4-FFF2-40B4-BE49-F238E27FC236}">
                <a16:creationId xmlns:a16="http://schemas.microsoft.com/office/drawing/2014/main" id="{4AA371E7-12DB-4F2D-AA15-41B3AE82A756}"/>
              </a:ext>
            </a:extLst>
          </p:cNvPr>
          <p:cNvSpPr txBox="1"/>
          <p:nvPr/>
        </p:nvSpPr>
        <p:spPr>
          <a:xfrm>
            <a:off x="529249" y="1353651"/>
            <a:ext cx="232031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Pôles scolaires et administratifs</a:t>
            </a:r>
            <a:endParaRPr lang="fr-BE" sz="1100" dirty="0"/>
          </a:p>
        </p:txBody>
      </p:sp>
      <p:sp>
        <p:nvSpPr>
          <p:cNvPr id="125" name="ZoneTexte 124">
            <a:extLst>
              <a:ext uri="{FF2B5EF4-FFF2-40B4-BE49-F238E27FC236}">
                <a16:creationId xmlns:a16="http://schemas.microsoft.com/office/drawing/2014/main" id="{29267FE4-9088-4BF5-B6FF-0BA20E0CC273}"/>
              </a:ext>
            </a:extLst>
          </p:cNvPr>
          <p:cNvSpPr txBox="1"/>
          <p:nvPr/>
        </p:nvSpPr>
        <p:spPr>
          <a:xfrm>
            <a:off x="538760" y="1771571"/>
            <a:ext cx="295374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Pôle d’achats (épisodiques ou occasionnels)</a:t>
            </a:r>
            <a:endParaRPr lang="fr-BE" sz="1100" dirty="0"/>
          </a:p>
        </p:txBody>
      </p:sp>
      <p:sp>
        <p:nvSpPr>
          <p:cNvPr id="128" name="ZoneTexte 127">
            <a:extLst>
              <a:ext uri="{FF2B5EF4-FFF2-40B4-BE49-F238E27FC236}">
                <a16:creationId xmlns:a16="http://schemas.microsoft.com/office/drawing/2014/main" id="{6E2447D2-9048-4E5C-ACB8-32D6D12BA3E4}"/>
              </a:ext>
            </a:extLst>
          </p:cNvPr>
          <p:cNvSpPr txBox="1"/>
          <p:nvPr/>
        </p:nvSpPr>
        <p:spPr>
          <a:xfrm>
            <a:off x="562186" y="2205992"/>
            <a:ext cx="232031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Réseau routier régional</a:t>
            </a:r>
            <a:endParaRPr lang="fr-BE" sz="1100" dirty="0"/>
          </a:p>
        </p:txBody>
      </p:sp>
      <p:sp>
        <p:nvSpPr>
          <p:cNvPr id="129" name="Forme libre : forme 128">
            <a:extLst>
              <a:ext uri="{FF2B5EF4-FFF2-40B4-BE49-F238E27FC236}">
                <a16:creationId xmlns:a16="http://schemas.microsoft.com/office/drawing/2014/main" id="{3B880E24-BC50-4AF6-BC3B-A22ABB60EDFB}"/>
              </a:ext>
            </a:extLst>
          </p:cNvPr>
          <p:cNvSpPr/>
          <p:nvPr/>
        </p:nvSpPr>
        <p:spPr>
          <a:xfrm>
            <a:off x="167498" y="2195160"/>
            <a:ext cx="222344" cy="269732"/>
          </a:xfrm>
          <a:custGeom>
            <a:avLst/>
            <a:gdLst>
              <a:gd name="connsiteX0" fmla="*/ 0 w 219075"/>
              <a:gd name="connsiteY0" fmla="*/ 0 h 333375"/>
              <a:gd name="connsiteX1" fmla="*/ 142875 w 219075"/>
              <a:gd name="connsiteY1" fmla="*/ 104775 h 333375"/>
              <a:gd name="connsiteX2" fmla="*/ 28575 w 219075"/>
              <a:gd name="connsiteY2" fmla="*/ 228600 h 333375"/>
              <a:gd name="connsiteX3" fmla="*/ 219075 w 219075"/>
              <a:gd name="connsiteY3" fmla="*/ 333375 h 333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9075" h="333375">
                <a:moveTo>
                  <a:pt x="0" y="0"/>
                </a:moveTo>
                <a:cubicBezTo>
                  <a:pt x="69056" y="33337"/>
                  <a:pt x="138113" y="66675"/>
                  <a:pt x="142875" y="104775"/>
                </a:cubicBezTo>
                <a:cubicBezTo>
                  <a:pt x="147638" y="142875"/>
                  <a:pt x="15875" y="190500"/>
                  <a:pt x="28575" y="228600"/>
                </a:cubicBezTo>
                <a:cubicBezTo>
                  <a:pt x="41275" y="266700"/>
                  <a:pt x="130175" y="300037"/>
                  <a:pt x="219075" y="333375"/>
                </a:cubicBezTo>
              </a:path>
            </a:pathLst>
          </a:custGeom>
          <a:noFill/>
          <a:ln w="12700" cmpd="sng">
            <a:solidFill>
              <a:schemeClr val="accent2"/>
            </a:solidFill>
            <a:headEnd type="none" w="lg" len="lg"/>
            <a:tailEnd type="none" w="lg" len="lg"/>
            <a:extLst>
              <a:ext uri="{C807C97D-BFC1-408E-A445-0C87EB9F89A2}">
                <ask:lineSketchStyleProps xmlns:ask="http://schemas.microsoft.com/office/drawing/2018/sketchyshapes">
                  <ask:type>
                    <ask:lineSketchNone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grpSp>
        <p:nvGrpSpPr>
          <p:cNvPr id="79" name="Groupe 78">
            <a:extLst>
              <a:ext uri="{FF2B5EF4-FFF2-40B4-BE49-F238E27FC236}">
                <a16:creationId xmlns:a16="http://schemas.microsoft.com/office/drawing/2014/main" id="{4201CABC-57B0-1541-9C96-19581759A6B4}"/>
              </a:ext>
            </a:extLst>
          </p:cNvPr>
          <p:cNvGrpSpPr/>
          <p:nvPr/>
        </p:nvGrpSpPr>
        <p:grpSpPr>
          <a:xfrm>
            <a:off x="7625298" y="120389"/>
            <a:ext cx="472847" cy="407115"/>
            <a:chOff x="33576" y="1323116"/>
            <a:chExt cx="472847" cy="295831"/>
          </a:xfrm>
        </p:grpSpPr>
        <p:pic>
          <p:nvPicPr>
            <p:cNvPr id="81" name="Graphique 80" descr="Toque d'étudiant avec un remplissage uni">
              <a:extLst>
                <a:ext uri="{FF2B5EF4-FFF2-40B4-BE49-F238E27FC236}">
                  <a16:creationId xmlns:a16="http://schemas.microsoft.com/office/drawing/2014/main" id="{4CAC735D-275A-3F47-86CF-7F570422AF54}"/>
                </a:ext>
              </a:extLst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6"/>
                </a:ext>
              </a:extLst>
            </a:blip>
            <a:stretch>
              <a:fillRect/>
            </a:stretch>
          </p:blipFill>
          <p:spPr>
            <a:xfrm>
              <a:off x="131179" y="1332903"/>
              <a:ext cx="265792" cy="274727"/>
            </a:xfrm>
            <a:prstGeom prst="rect">
              <a:avLst/>
            </a:prstGeom>
          </p:spPr>
        </p:pic>
        <p:sp>
          <p:nvSpPr>
            <p:cNvPr id="82" name="Ellipse 81">
              <a:extLst>
                <a:ext uri="{FF2B5EF4-FFF2-40B4-BE49-F238E27FC236}">
                  <a16:creationId xmlns:a16="http://schemas.microsoft.com/office/drawing/2014/main" id="{FC0483FA-15FF-CB4E-8FCA-A7745E9096F6}"/>
                </a:ext>
              </a:extLst>
            </p:cNvPr>
            <p:cNvSpPr/>
            <p:nvPr/>
          </p:nvSpPr>
          <p:spPr>
            <a:xfrm>
              <a:off x="33576" y="1323116"/>
              <a:ext cx="472847" cy="295831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</p:grpSp>
    </p:spTree>
    <p:extLst>
      <p:ext uri="{BB962C8B-B14F-4D97-AF65-F5344CB8AC3E}">
        <p14:creationId xmlns:p14="http://schemas.microsoft.com/office/powerpoint/2010/main" val="3442497233"/>
      </p:ext>
    </p:extLst>
  </p:cSld>
  <p:clrMapOvr>
    <a:masterClrMapping/>
  </p:clrMapOvr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" name="Forme libre : forme 35">
            <a:extLst>
              <a:ext uri="{FF2B5EF4-FFF2-40B4-BE49-F238E27FC236}">
                <a16:creationId xmlns:a16="http://schemas.microsoft.com/office/drawing/2014/main" id="{019DDBC3-DB0B-4B71-967B-A412496AEC91}"/>
              </a:ext>
            </a:extLst>
          </p:cNvPr>
          <p:cNvSpPr/>
          <p:nvPr/>
        </p:nvSpPr>
        <p:spPr>
          <a:xfrm>
            <a:off x="6000750" y="5937250"/>
            <a:ext cx="1225550" cy="736600"/>
          </a:xfrm>
          <a:custGeom>
            <a:avLst/>
            <a:gdLst>
              <a:gd name="connsiteX0" fmla="*/ 1225550 w 1225550"/>
              <a:gd name="connsiteY0" fmla="*/ 0 h 736600"/>
              <a:gd name="connsiteX1" fmla="*/ 1168400 w 1225550"/>
              <a:gd name="connsiteY1" fmla="*/ 139700 h 736600"/>
              <a:gd name="connsiteX2" fmla="*/ 895350 w 1225550"/>
              <a:gd name="connsiteY2" fmla="*/ 304800 h 736600"/>
              <a:gd name="connsiteX3" fmla="*/ 698500 w 1225550"/>
              <a:gd name="connsiteY3" fmla="*/ 431800 h 736600"/>
              <a:gd name="connsiteX4" fmla="*/ 558800 w 1225550"/>
              <a:gd name="connsiteY4" fmla="*/ 514350 h 736600"/>
              <a:gd name="connsiteX5" fmla="*/ 203200 w 1225550"/>
              <a:gd name="connsiteY5" fmla="*/ 603250 h 736600"/>
              <a:gd name="connsiteX6" fmla="*/ 0 w 1225550"/>
              <a:gd name="connsiteY6" fmla="*/ 736600 h 736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25550" h="736600">
                <a:moveTo>
                  <a:pt x="1225550" y="0"/>
                </a:moveTo>
                <a:cubicBezTo>
                  <a:pt x="1224491" y="44450"/>
                  <a:pt x="1223433" y="88900"/>
                  <a:pt x="1168400" y="139700"/>
                </a:cubicBezTo>
                <a:cubicBezTo>
                  <a:pt x="1113367" y="190500"/>
                  <a:pt x="973667" y="256117"/>
                  <a:pt x="895350" y="304800"/>
                </a:cubicBezTo>
                <a:cubicBezTo>
                  <a:pt x="817033" y="353483"/>
                  <a:pt x="754592" y="396875"/>
                  <a:pt x="698500" y="431800"/>
                </a:cubicBezTo>
                <a:cubicBezTo>
                  <a:pt x="642408" y="466725"/>
                  <a:pt x="641350" y="485775"/>
                  <a:pt x="558800" y="514350"/>
                </a:cubicBezTo>
                <a:cubicBezTo>
                  <a:pt x="476250" y="542925"/>
                  <a:pt x="296333" y="566208"/>
                  <a:pt x="203200" y="603250"/>
                </a:cubicBezTo>
                <a:cubicBezTo>
                  <a:pt x="110067" y="640292"/>
                  <a:pt x="55033" y="688446"/>
                  <a:pt x="0" y="736600"/>
                </a:cubicBezTo>
              </a:path>
            </a:pathLst>
          </a:custGeom>
          <a:noFill/>
          <a:ln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01" name="Forme libre : forme 100">
            <a:extLst>
              <a:ext uri="{FF2B5EF4-FFF2-40B4-BE49-F238E27FC236}">
                <a16:creationId xmlns:a16="http://schemas.microsoft.com/office/drawing/2014/main" id="{34B8AFA0-6F98-48E0-93A6-64C1B0491879}"/>
              </a:ext>
            </a:extLst>
          </p:cNvPr>
          <p:cNvSpPr/>
          <p:nvPr/>
        </p:nvSpPr>
        <p:spPr>
          <a:xfrm>
            <a:off x="4674683" y="3069491"/>
            <a:ext cx="685800" cy="736600"/>
          </a:xfrm>
          <a:custGeom>
            <a:avLst/>
            <a:gdLst>
              <a:gd name="connsiteX0" fmla="*/ 685800 w 685800"/>
              <a:gd name="connsiteY0" fmla="*/ 0 h 736600"/>
              <a:gd name="connsiteX1" fmla="*/ 568325 w 685800"/>
              <a:gd name="connsiteY1" fmla="*/ 82550 h 736600"/>
              <a:gd name="connsiteX2" fmla="*/ 454025 w 685800"/>
              <a:gd name="connsiteY2" fmla="*/ 206375 h 736600"/>
              <a:gd name="connsiteX3" fmla="*/ 314325 w 685800"/>
              <a:gd name="connsiteY3" fmla="*/ 342900 h 736600"/>
              <a:gd name="connsiteX4" fmla="*/ 0 w 685800"/>
              <a:gd name="connsiteY4" fmla="*/ 736600 h 736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85800" h="736600">
                <a:moveTo>
                  <a:pt x="685800" y="0"/>
                </a:moveTo>
                <a:cubicBezTo>
                  <a:pt x="646377" y="24077"/>
                  <a:pt x="606954" y="48154"/>
                  <a:pt x="568325" y="82550"/>
                </a:cubicBezTo>
                <a:cubicBezTo>
                  <a:pt x="529696" y="116946"/>
                  <a:pt x="496358" y="162983"/>
                  <a:pt x="454025" y="206375"/>
                </a:cubicBezTo>
                <a:cubicBezTo>
                  <a:pt x="411692" y="249767"/>
                  <a:pt x="389996" y="254529"/>
                  <a:pt x="314325" y="342900"/>
                </a:cubicBezTo>
                <a:cubicBezTo>
                  <a:pt x="238654" y="431271"/>
                  <a:pt x="119327" y="583935"/>
                  <a:pt x="0" y="736600"/>
                </a:cubicBezTo>
              </a:path>
            </a:pathLst>
          </a:custGeom>
          <a:noFill/>
          <a:ln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3" name="Forme libre : forme 22">
            <a:extLst>
              <a:ext uri="{FF2B5EF4-FFF2-40B4-BE49-F238E27FC236}">
                <a16:creationId xmlns:a16="http://schemas.microsoft.com/office/drawing/2014/main" id="{BE29AF4F-A639-4285-A35D-CAB5EA08D5F0}"/>
              </a:ext>
            </a:extLst>
          </p:cNvPr>
          <p:cNvSpPr/>
          <p:nvPr/>
        </p:nvSpPr>
        <p:spPr>
          <a:xfrm>
            <a:off x="5880100" y="508000"/>
            <a:ext cx="425269" cy="4140200"/>
          </a:xfrm>
          <a:custGeom>
            <a:avLst/>
            <a:gdLst>
              <a:gd name="connsiteX0" fmla="*/ 0 w 425269"/>
              <a:gd name="connsiteY0" fmla="*/ 0 h 4140200"/>
              <a:gd name="connsiteX1" fmla="*/ 76200 w 425269"/>
              <a:gd name="connsiteY1" fmla="*/ 222250 h 4140200"/>
              <a:gd name="connsiteX2" fmla="*/ 254000 w 425269"/>
              <a:gd name="connsiteY2" fmla="*/ 412750 h 4140200"/>
              <a:gd name="connsiteX3" fmla="*/ 412750 w 425269"/>
              <a:gd name="connsiteY3" fmla="*/ 869950 h 4140200"/>
              <a:gd name="connsiteX4" fmla="*/ 406400 w 425269"/>
              <a:gd name="connsiteY4" fmla="*/ 1104900 h 4140200"/>
              <a:gd name="connsiteX5" fmla="*/ 336550 w 425269"/>
              <a:gd name="connsiteY5" fmla="*/ 1822450 h 4140200"/>
              <a:gd name="connsiteX6" fmla="*/ 177800 w 425269"/>
              <a:gd name="connsiteY6" fmla="*/ 2457450 h 4140200"/>
              <a:gd name="connsiteX7" fmla="*/ 146050 w 425269"/>
              <a:gd name="connsiteY7" fmla="*/ 2870200 h 4140200"/>
              <a:gd name="connsiteX8" fmla="*/ 95250 w 425269"/>
              <a:gd name="connsiteY8" fmla="*/ 3441700 h 4140200"/>
              <a:gd name="connsiteX9" fmla="*/ 44450 w 425269"/>
              <a:gd name="connsiteY9" fmla="*/ 3752850 h 4140200"/>
              <a:gd name="connsiteX10" fmla="*/ 107950 w 425269"/>
              <a:gd name="connsiteY10" fmla="*/ 4006850 h 4140200"/>
              <a:gd name="connsiteX11" fmla="*/ 279400 w 425269"/>
              <a:gd name="connsiteY11" fmla="*/ 4140200 h 4140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425269" h="4140200">
                <a:moveTo>
                  <a:pt x="0" y="0"/>
                </a:moveTo>
                <a:cubicBezTo>
                  <a:pt x="16933" y="76729"/>
                  <a:pt x="33867" y="153458"/>
                  <a:pt x="76200" y="222250"/>
                </a:cubicBezTo>
                <a:cubicBezTo>
                  <a:pt x="118533" y="291042"/>
                  <a:pt x="197908" y="304800"/>
                  <a:pt x="254000" y="412750"/>
                </a:cubicBezTo>
                <a:cubicBezTo>
                  <a:pt x="310092" y="520700"/>
                  <a:pt x="387350" y="754592"/>
                  <a:pt x="412750" y="869950"/>
                </a:cubicBezTo>
                <a:cubicBezTo>
                  <a:pt x="438150" y="985308"/>
                  <a:pt x="419100" y="946150"/>
                  <a:pt x="406400" y="1104900"/>
                </a:cubicBezTo>
                <a:cubicBezTo>
                  <a:pt x="393700" y="1263650"/>
                  <a:pt x="374650" y="1597025"/>
                  <a:pt x="336550" y="1822450"/>
                </a:cubicBezTo>
                <a:cubicBezTo>
                  <a:pt x="298450" y="2047875"/>
                  <a:pt x="209550" y="2282825"/>
                  <a:pt x="177800" y="2457450"/>
                </a:cubicBezTo>
                <a:cubicBezTo>
                  <a:pt x="146050" y="2632075"/>
                  <a:pt x="159808" y="2706158"/>
                  <a:pt x="146050" y="2870200"/>
                </a:cubicBezTo>
                <a:cubicBezTo>
                  <a:pt x="132292" y="3034242"/>
                  <a:pt x="112183" y="3294592"/>
                  <a:pt x="95250" y="3441700"/>
                </a:cubicBezTo>
                <a:cubicBezTo>
                  <a:pt x="78317" y="3588808"/>
                  <a:pt x="42333" y="3658658"/>
                  <a:pt x="44450" y="3752850"/>
                </a:cubicBezTo>
                <a:cubicBezTo>
                  <a:pt x="46567" y="3847042"/>
                  <a:pt x="68792" y="3942292"/>
                  <a:pt x="107950" y="4006850"/>
                </a:cubicBezTo>
                <a:cubicBezTo>
                  <a:pt x="147108" y="4071408"/>
                  <a:pt x="213254" y="4105804"/>
                  <a:pt x="279400" y="4140200"/>
                </a:cubicBezTo>
              </a:path>
            </a:pathLst>
          </a:custGeom>
          <a:noFill/>
          <a:ln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7" name="Forme libre : forme 26">
            <a:extLst>
              <a:ext uri="{FF2B5EF4-FFF2-40B4-BE49-F238E27FC236}">
                <a16:creationId xmlns:a16="http://schemas.microsoft.com/office/drawing/2014/main" id="{70578F58-BED1-43CB-8B6A-FE860FD8A450}"/>
              </a:ext>
            </a:extLst>
          </p:cNvPr>
          <p:cNvSpPr/>
          <p:nvPr/>
        </p:nvSpPr>
        <p:spPr>
          <a:xfrm>
            <a:off x="3594100" y="1279024"/>
            <a:ext cx="2565400" cy="1323241"/>
          </a:xfrm>
          <a:custGeom>
            <a:avLst/>
            <a:gdLst>
              <a:gd name="connsiteX0" fmla="*/ 0 w 2565400"/>
              <a:gd name="connsiteY0" fmla="*/ 346576 h 1323241"/>
              <a:gd name="connsiteX1" fmla="*/ 476250 w 2565400"/>
              <a:gd name="connsiteY1" fmla="*/ 54476 h 1323241"/>
              <a:gd name="connsiteX2" fmla="*/ 933450 w 2565400"/>
              <a:gd name="connsiteY2" fmla="*/ 3676 h 1323241"/>
              <a:gd name="connsiteX3" fmla="*/ 838200 w 2565400"/>
              <a:gd name="connsiteY3" fmla="*/ 105276 h 1323241"/>
              <a:gd name="connsiteX4" fmla="*/ 901700 w 2565400"/>
              <a:gd name="connsiteY4" fmla="*/ 238626 h 1323241"/>
              <a:gd name="connsiteX5" fmla="*/ 1079500 w 2565400"/>
              <a:gd name="connsiteY5" fmla="*/ 454526 h 1323241"/>
              <a:gd name="connsiteX6" fmla="*/ 1193800 w 2565400"/>
              <a:gd name="connsiteY6" fmla="*/ 606926 h 1323241"/>
              <a:gd name="connsiteX7" fmla="*/ 1282700 w 2565400"/>
              <a:gd name="connsiteY7" fmla="*/ 670426 h 1323241"/>
              <a:gd name="connsiteX8" fmla="*/ 1397000 w 2565400"/>
              <a:gd name="connsiteY8" fmla="*/ 886326 h 1323241"/>
              <a:gd name="connsiteX9" fmla="*/ 1638300 w 2565400"/>
              <a:gd name="connsiteY9" fmla="*/ 759326 h 1323241"/>
              <a:gd name="connsiteX10" fmla="*/ 1974850 w 2565400"/>
              <a:gd name="connsiteY10" fmla="*/ 695826 h 1323241"/>
              <a:gd name="connsiteX11" fmla="*/ 1974850 w 2565400"/>
              <a:gd name="connsiteY11" fmla="*/ 829176 h 1323241"/>
              <a:gd name="connsiteX12" fmla="*/ 2000250 w 2565400"/>
              <a:gd name="connsiteY12" fmla="*/ 892676 h 1323241"/>
              <a:gd name="connsiteX13" fmla="*/ 2190750 w 2565400"/>
              <a:gd name="connsiteY13" fmla="*/ 1019676 h 1323241"/>
              <a:gd name="connsiteX14" fmla="*/ 2311400 w 2565400"/>
              <a:gd name="connsiteY14" fmla="*/ 1203826 h 1323241"/>
              <a:gd name="connsiteX15" fmla="*/ 2482850 w 2565400"/>
              <a:gd name="connsiteY15" fmla="*/ 1318126 h 1323241"/>
              <a:gd name="connsiteX16" fmla="*/ 2565400 w 2565400"/>
              <a:gd name="connsiteY16" fmla="*/ 1292726 h 13232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2565400" h="1323241">
                <a:moveTo>
                  <a:pt x="0" y="346576"/>
                </a:moveTo>
                <a:cubicBezTo>
                  <a:pt x="160337" y="229101"/>
                  <a:pt x="320675" y="111626"/>
                  <a:pt x="476250" y="54476"/>
                </a:cubicBezTo>
                <a:cubicBezTo>
                  <a:pt x="631825" y="-2674"/>
                  <a:pt x="873125" y="-4791"/>
                  <a:pt x="933450" y="3676"/>
                </a:cubicBezTo>
                <a:cubicBezTo>
                  <a:pt x="993775" y="12143"/>
                  <a:pt x="843492" y="66118"/>
                  <a:pt x="838200" y="105276"/>
                </a:cubicBezTo>
                <a:cubicBezTo>
                  <a:pt x="832908" y="144434"/>
                  <a:pt x="861483" y="180418"/>
                  <a:pt x="901700" y="238626"/>
                </a:cubicBezTo>
                <a:cubicBezTo>
                  <a:pt x="941917" y="296834"/>
                  <a:pt x="1030817" y="393143"/>
                  <a:pt x="1079500" y="454526"/>
                </a:cubicBezTo>
                <a:cubicBezTo>
                  <a:pt x="1128183" y="515909"/>
                  <a:pt x="1159933" y="570943"/>
                  <a:pt x="1193800" y="606926"/>
                </a:cubicBezTo>
                <a:cubicBezTo>
                  <a:pt x="1227667" y="642909"/>
                  <a:pt x="1248833" y="623860"/>
                  <a:pt x="1282700" y="670426"/>
                </a:cubicBezTo>
                <a:cubicBezTo>
                  <a:pt x="1316567" y="716992"/>
                  <a:pt x="1337733" y="871509"/>
                  <a:pt x="1397000" y="886326"/>
                </a:cubicBezTo>
                <a:cubicBezTo>
                  <a:pt x="1456267" y="901143"/>
                  <a:pt x="1541992" y="791076"/>
                  <a:pt x="1638300" y="759326"/>
                </a:cubicBezTo>
                <a:cubicBezTo>
                  <a:pt x="1734608" y="727576"/>
                  <a:pt x="1918758" y="684184"/>
                  <a:pt x="1974850" y="695826"/>
                </a:cubicBezTo>
                <a:cubicBezTo>
                  <a:pt x="2030942" y="707468"/>
                  <a:pt x="1970617" y="796368"/>
                  <a:pt x="1974850" y="829176"/>
                </a:cubicBezTo>
                <a:cubicBezTo>
                  <a:pt x="1979083" y="861984"/>
                  <a:pt x="1964267" y="860926"/>
                  <a:pt x="2000250" y="892676"/>
                </a:cubicBezTo>
                <a:cubicBezTo>
                  <a:pt x="2036233" y="924426"/>
                  <a:pt x="2138892" y="967818"/>
                  <a:pt x="2190750" y="1019676"/>
                </a:cubicBezTo>
                <a:cubicBezTo>
                  <a:pt x="2242608" y="1071534"/>
                  <a:pt x="2262717" y="1154084"/>
                  <a:pt x="2311400" y="1203826"/>
                </a:cubicBezTo>
                <a:cubicBezTo>
                  <a:pt x="2360083" y="1253568"/>
                  <a:pt x="2440517" y="1303309"/>
                  <a:pt x="2482850" y="1318126"/>
                </a:cubicBezTo>
                <a:cubicBezTo>
                  <a:pt x="2525183" y="1332943"/>
                  <a:pt x="2545291" y="1312834"/>
                  <a:pt x="2565400" y="1292726"/>
                </a:cubicBezTo>
              </a:path>
            </a:pathLst>
          </a:custGeom>
          <a:noFill/>
          <a:ln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9" name="Forme libre : forme 28">
            <a:extLst>
              <a:ext uri="{FF2B5EF4-FFF2-40B4-BE49-F238E27FC236}">
                <a16:creationId xmlns:a16="http://schemas.microsoft.com/office/drawing/2014/main" id="{F48755D4-E52D-451E-A862-7FE36C952EA0}"/>
              </a:ext>
            </a:extLst>
          </p:cNvPr>
          <p:cNvSpPr/>
          <p:nvPr/>
        </p:nvSpPr>
        <p:spPr>
          <a:xfrm>
            <a:off x="4527550" y="1098550"/>
            <a:ext cx="101600" cy="171450"/>
          </a:xfrm>
          <a:custGeom>
            <a:avLst/>
            <a:gdLst>
              <a:gd name="connsiteX0" fmla="*/ 101600 w 101600"/>
              <a:gd name="connsiteY0" fmla="*/ 0 h 171450"/>
              <a:gd name="connsiteX1" fmla="*/ 50800 w 101600"/>
              <a:gd name="connsiteY1" fmla="*/ 127000 h 171450"/>
              <a:gd name="connsiteX2" fmla="*/ 0 w 101600"/>
              <a:gd name="connsiteY2" fmla="*/ 171450 h 171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1600" h="171450">
                <a:moveTo>
                  <a:pt x="101600" y="0"/>
                </a:moveTo>
                <a:cubicBezTo>
                  <a:pt x="84666" y="49212"/>
                  <a:pt x="67733" y="98425"/>
                  <a:pt x="50800" y="127000"/>
                </a:cubicBezTo>
                <a:cubicBezTo>
                  <a:pt x="33867" y="155575"/>
                  <a:pt x="16933" y="163512"/>
                  <a:pt x="0" y="171450"/>
                </a:cubicBezTo>
              </a:path>
            </a:pathLst>
          </a:custGeom>
          <a:noFill/>
          <a:ln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0" name="Forme libre : forme 29">
            <a:extLst>
              <a:ext uri="{FF2B5EF4-FFF2-40B4-BE49-F238E27FC236}">
                <a16:creationId xmlns:a16="http://schemas.microsoft.com/office/drawing/2014/main" id="{DDA203F8-C9E1-4AFD-B1A6-58AF2240B747}"/>
              </a:ext>
            </a:extLst>
          </p:cNvPr>
          <p:cNvSpPr/>
          <p:nvPr/>
        </p:nvSpPr>
        <p:spPr>
          <a:xfrm>
            <a:off x="3016250" y="2482850"/>
            <a:ext cx="1377950" cy="711200"/>
          </a:xfrm>
          <a:custGeom>
            <a:avLst/>
            <a:gdLst>
              <a:gd name="connsiteX0" fmla="*/ 1377950 w 1377950"/>
              <a:gd name="connsiteY0" fmla="*/ 0 h 711200"/>
              <a:gd name="connsiteX1" fmla="*/ 1295400 w 1377950"/>
              <a:gd name="connsiteY1" fmla="*/ 101600 h 711200"/>
              <a:gd name="connsiteX2" fmla="*/ 996950 w 1377950"/>
              <a:gd name="connsiteY2" fmla="*/ 209550 h 711200"/>
              <a:gd name="connsiteX3" fmla="*/ 730250 w 1377950"/>
              <a:gd name="connsiteY3" fmla="*/ 508000 h 711200"/>
              <a:gd name="connsiteX4" fmla="*/ 469900 w 1377950"/>
              <a:gd name="connsiteY4" fmla="*/ 577850 h 711200"/>
              <a:gd name="connsiteX5" fmla="*/ 247650 w 1377950"/>
              <a:gd name="connsiteY5" fmla="*/ 679450 h 711200"/>
              <a:gd name="connsiteX6" fmla="*/ 0 w 1377950"/>
              <a:gd name="connsiteY6" fmla="*/ 711200 h 711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377950" h="711200">
                <a:moveTo>
                  <a:pt x="1377950" y="0"/>
                </a:moveTo>
                <a:cubicBezTo>
                  <a:pt x="1368425" y="33337"/>
                  <a:pt x="1358900" y="66675"/>
                  <a:pt x="1295400" y="101600"/>
                </a:cubicBezTo>
                <a:cubicBezTo>
                  <a:pt x="1231900" y="136525"/>
                  <a:pt x="1091142" y="141817"/>
                  <a:pt x="996950" y="209550"/>
                </a:cubicBezTo>
                <a:cubicBezTo>
                  <a:pt x="902758" y="277283"/>
                  <a:pt x="818092" y="446617"/>
                  <a:pt x="730250" y="508000"/>
                </a:cubicBezTo>
                <a:cubicBezTo>
                  <a:pt x="642408" y="569383"/>
                  <a:pt x="550333" y="549275"/>
                  <a:pt x="469900" y="577850"/>
                </a:cubicBezTo>
                <a:cubicBezTo>
                  <a:pt x="389467" y="606425"/>
                  <a:pt x="325967" y="657225"/>
                  <a:pt x="247650" y="679450"/>
                </a:cubicBezTo>
                <a:cubicBezTo>
                  <a:pt x="169333" y="701675"/>
                  <a:pt x="84666" y="706437"/>
                  <a:pt x="0" y="711200"/>
                </a:cubicBezTo>
              </a:path>
            </a:pathLst>
          </a:custGeom>
          <a:noFill/>
          <a:ln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3" name="Forme libre : forme 32">
            <a:extLst>
              <a:ext uri="{FF2B5EF4-FFF2-40B4-BE49-F238E27FC236}">
                <a16:creationId xmlns:a16="http://schemas.microsoft.com/office/drawing/2014/main" id="{FF0BF8AA-3094-4C50-B547-95E6ECEA66B7}"/>
              </a:ext>
            </a:extLst>
          </p:cNvPr>
          <p:cNvSpPr/>
          <p:nvPr/>
        </p:nvSpPr>
        <p:spPr>
          <a:xfrm>
            <a:off x="5092700" y="5222875"/>
            <a:ext cx="949325" cy="958850"/>
          </a:xfrm>
          <a:custGeom>
            <a:avLst/>
            <a:gdLst>
              <a:gd name="connsiteX0" fmla="*/ 733425 w 733425"/>
              <a:gd name="connsiteY0" fmla="*/ 0 h 841375"/>
              <a:gd name="connsiteX1" fmla="*/ 695325 w 733425"/>
              <a:gd name="connsiteY1" fmla="*/ 111125 h 841375"/>
              <a:gd name="connsiteX2" fmla="*/ 619125 w 733425"/>
              <a:gd name="connsiteY2" fmla="*/ 231775 h 841375"/>
              <a:gd name="connsiteX3" fmla="*/ 377825 w 733425"/>
              <a:gd name="connsiteY3" fmla="*/ 323850 h 841375"/>
              <a:gd name="connsiteX4" fmla="*/ 190500 w 733425"/>
              <a:gd name="connsiteY4" fmla="*/ 571500 h 841375"/>
              <a:gd name="connsiteX5" fmla="*/ 222250 w 733425"/>
              <a:gd name="connsiteY5" fmla="*/ 603250 h 841375"/>
              <a:gd name="connsiteX6" fmla="*/ 196850 w 733425"/>
              <a:gd name="connsiteY6" fmla="*/ 654050 h 841375"/>
              <a:gd name="connsiteX7" fmla="*/ 212725 w 733425"/>
              <a:gd name="connsiteY7" fmla="*/ 708025 h 841375"/>
              <a:gd name="connsiteX8" fmla="*/ 123825 w 733425"/>
              <a:gd name="connsiteY8" fmla="*/ 771525 h 841375"/>
              <a:gd name="connsiteX9" fmla="*/ 0 w 733425"/>
              <a:gd name="connsiteY9" fmla="*/ 841375 h 841375"/>
              <a:gd name="connsiteX0" fmla="*/ 939800 w 939800"/>
              <a:gd name="connsiteY0" fmla="*/ 0 h 949325"/>
              <a:gd name="connsiteX1" fmla="*/ 901700 w 939800"/>
              <a:gd name="connsiteY1" fmla="*/ 111125 h 949325"/>
              <a:gd name="connsiteX2" fmla="*/ 825500 w 939800"/>
              <a:gd name="connsiteY2" fmla="*/ 231775 h 949325"/>
              <a:gd name="connsiteX3" fmla="*/ 584200 w 939800"/>
              <a:gd name="connsiteY3" fmla="*/ 323850 h 949325"/>
              <a:gd name="connsiteX4" fmla="*/ 396875 w 939800"/>
              <a:gd name="connsiteY4" fmla="*/ 571500 h 949325"/>
              <a:gd name="connsiteX5" fmla="*/ 428625 w 939800"/>
              <a:gd name="connsiteY5" fmla="*/ 603250 h 949325"/>
              <a:gd name="connsiteX6" fmla="*/ 403225 w 939800"/>
              <a:gd name="connsiteY6" fmla="*/ 654050 h 949325"/>
              <a:gd name="connsiteX7" fmla="*/ 419100 w 939800"/>
              <a:gd name="connsiteY7" fmla="*/ 708025 h 949325"/>
              <a:gd name="connsiteX8" fmla="*/ 330200 w 939800"/>
              <a:gd name="connsiteY8" fmla="*/ 771525 h 949325"/>
              <a:gd name="connsiteX9" fmla="*/ 0 w 939800"/>
              <a:gd name="connsiteY9" fmla="*/ 949325 h 949325"/>
              <a:gd name="connsiteX0" fmla="*/ 949325 w 949325"/>
              <a:gd name="connsiteY0" fmla="*/ 0 h 958850"/>
              <a:gd name="connsiteX1" fmla="*/ 901700 w 949325"/>
              <a:gd name="connsiteY1" fmla="*/ 120650 h 958850"/>
              <a:gd name="connsiteX2" fmla="*/ 825500 w 949325"/>
              <a:gd name="connsiteY2" fmla="*/ 241300 h 958850"/>
              <a:gd name="connsiteX3" fmla="*/ 584200 w 949325"/>
              <a:gd name="connsiteY3" fmla="*/ 333375 h 958850"/>
              <a:gd name="connsiteX4" fmla="*/ 396875 w 949325"/>
              <a:gd name="connsiteY4" fmla="*/ 581025 h 958850"/>
              <a:gd name="connsiteX5" fmla="*/ 428625 w 949325"/>
              <a:gd name="connsiteY5" fmla="*/ 612775 h 958850"/>
              <a:gd name="connsiteX6" fmla="*/ 403225 w 949325"/>
              <a:gd name="connsiteY6" fmla="*/ 663575 h 958850"/>
              <a:gd name="connsiteX7" fmla="*/ 419100 w 949325"/>
              <a:gd name="connsiteY7" fmla="*/ 717550 h 958850"/>
              <a:gd name="connsiteX8" fmla="*/ 330200 w 949325"/>
              <a:gd name="connsiteY8" fmla="*/ 781050 h 958850"/>
              <a:gd name="connsiteX9" fmla="*/ 0 w 949325"/>
              <a:gd name="connsiteY9" fmla="*/ 958850 h 958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949325" h="958850">
                <a:moveTo>
                  <a:pt x="949325" y="0"/>
                </a:moveTo>
                <a:cubicBezTo>
                  <a:pt x="939800" y="36248"/>
                  <a:pt x="922337" y="80434"/>
                  <a:pt x="901700" y="120650"/>
                </a:cubicBezTo>
                <a:cubicBezTo>
                  <a:pt x="881063" y="160866"/>
                  <a:pt x="878417" y="205846"/>
                  <a:pt x="825500" y="241300"/>
                </a:cubicBezTo>
                <a:cubicBezTo>
                  <a:pt x="772583" y="276754"/>
                  <a:pt x="655637" y="276754"/>
                  <a:pt x="584200" y="333375"/>
                </a:cubicBezTo>
                <a:cubicBezTo>
                  <a:pt x="512762" y="389996"/>
                  <a:pt x="422804" y="534458"/>
                  <a:pt x="396875" y="581025"/>
                </a:cubicBezTo>
                <a:cubicBezTo>
                  <a:pt x="370946" y="627592"/>
                  <a:pt x="427567" y="599017"/>
                  <a:pt x="428625" y="612775"/>
                </a:cubicBezTo>
                <a:cubicBezTo>
                  <a:pt x="429683" y="626533"/>
                  <a:pt x="404812" y="646113"/>
                  <a:pt x="403225" y="663575"/>
                </a:cubicBezTo>
                <a:cubicBezTo>
                  <a:pt x="401638" y="681037"/>
                  <a:pt x="431271" y="697971"/>
                  <a:pt x="419100" y="717550"/>
                </a:cubicBezTo>
                <a:cubicBezTo>
                  <a:pt x="406929" y="737129"/>
                  <a:pt x="365654" y="758825"/>
                  <a:pt x="330200" y="781050"/>
                </a:cubicBezTo>
                <a:cubicBezTo>
                  <a:pt x="294746" y="803275"/>
                  <a:pt x="44185" y="935037"/>
                  <a:pt x="0" y="958850"/>
                </a:cubicBezTo>
              </a:path>
            </a:pathLst>
          </a:custGeom>
          <a:noFill/>
          <a:ln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4" name="Forme libre : forme 3">
            <a:extLst>
              <a:ext uri="{FF2B5EF4-FFF2-40B4-BE49-F238E27FC236}">
                <a16:creationId xmlns:a16="http://schemas.microsoft.com/office/drawing/2014/main" id="{9785E986-7D90-49DA-8C7B-6E217AE16429}"/>
              </a:ext>
            </a:extLst>
          </p:cNvPr>
          <p:cNvSpPr/>
          <p:nvPr/>
        </p:nvSpPr>
        <p:spPr>
          <a:xfrm>
            <a:off x="9458297" y="1866900"/>
            <a:ext cx="218196" cy="3594735"/>
          </a:xfrm>
          <a:custGeom>
            <a:avLst/>
            <a:gdLst>
              <a:gd name="connsiteX0" fmla="*/ 57178 w 214952"/>
              <a:gd name="connsiteY0" fmla="*/ 0 h 3152775"/>
              <a:gd name="connsiteX1" fmla="*/ 19078 w 214952"/>
              <a:gd name="connsiteY1" fmla="*/ 762000 h 3152775"/>
              <a:gd name="connsiteX2" fmla="*/ 19078 w 214952"/>
              <a:gd name="connsiteY2" fmla="*/ 1000125 h 3152775"/>
              <a:gd name="connsiteX3" fmla="*/ 76228 w 214952"/>
              <a:gd name="connsiteY3" fmla="*/ 1285875 h 3152775"/>
              <a:gd name="connsiteX4" fmla="*/ 76228 w 214952"/>
              <a:gd name="connsiteY4" fmla="*/ 1647825 h 3152775"/>
              <a:gd name="connsiteX5" fmla="*/ 28 w 214952"/>
              <a:gd name="connsiteY5" fmla="*/ 2057400 h 3152775"/>
              <a:gd name="connsiteX6" fmla="*/ 85753 w 214952"/>
              <a:gd name="connsiteY6" fmla="*/ 2314575 h 3152775"/>
              <a:gd name="connsiteX7" fmla="*/ 209578 w 214952"/>
              <a:gd name="connsiteY7" fmla="*/ 2505075 h 3152775"/>
              <a:gd name="connsiteX8" fmla="*/ 181003 w 214952"/>
              <a:gd name="connsiteY8" fmla="*/ 3152775 h 3152775"/>
              <a:gd name="connsiteX0" fmla="*/ 57178 w 218196"/>
              <a:gd name="connsiteY0" fmla="*/ 0 h 3541395"/>
              <a:gd name="connsiteX1" fmla="*/ 19078 w 218196"/>
              <a:gd name="connsiteY1" fmla="*/ 762000 h 3541395"/>
              <a:gd name="connsiteX2" fmla="*/ 19078 w 218196"/>
              <a:gd name="connsiteY2" fmla="*/ 1000125 h 3541395"/>
              <a:gd name="connsiteX3" fmla="*/ 76228 w 218196"/>
              <a:gd name="connsiteY3" fmla="*/ 1285875 h 3541395"/>
              <a:gd name="connsiteX4" fmla="*/ 76228 w 218196"/>
              <a:gd name="connsiteY4" fmla="*/ 1647825 h 3541395"/>
              <a:gd name="connsiteX5" fmla="*/ 28 w 218196"/>
              <a:gd name="connsiteY5" fmla="*/ 2057400 h 3541395"/>
              <a:gd name="connsiteX6" fmla="*/ 85753 w 218196"/>
              <a:gd name="connsiteY6" fmla="*/ 2314575 h 3541395"/>
              <a:gd name="connsiteX7" fmla="*/ 209578 w 218196"/>
              <a:gd name="connsiteY7" fmla="*/ 2505075 h 3541395"/>
              <a:gd name="connsiteX8" fmla="*/ 196243 w 218196"/>
              <a:gd name="connsiteY8" fmla="*/ 3541395 h 3541395"/>
              <a:gd name="connsiteX0" fmla="*/ 57178 w 218196"/>
              <a:gd name="connsiteY0" fmla="*/ 0 h 3594735"/>
              <a:gd name="connsiteX1" fmla="*/ 19078 w 218196"/>
              <a:gd name="connsiteY1" fmla="*/ 762000 h 3594735"/>
              <a:gd name="connsiteX2" fmla="*/ 19078 w 218196"/>
              <a:gd name="connsiteY2" fmla="*/ 1000125 h 3594735"/>
              <a:gd name="connsiteX3" fmla="*/ 76228 w 218196"/>
              <a:gd name="connsiteY3" fmla="*/ 1285875 h 3594735"/>
              <a:gd name="connsiteX4" fmla="*/ 76228 w 218196"/>
              <a:gd name="connsiteY4" fmla="*/ 1647825 h 3594735"/>
              <a:gd name="connsiteX5" fmla="*/ 28 w 218196"/>
              <a:gd name="connsiteY5" fmla="*/ 2057400 h 3594735"/>
              <a:gd name="connsiteX6" fmla="*/ 85753 w 218196"/>
              <a:gd name="connsiteY6" fmla="*/ 2314575 h 3594735"/>
              <a:gd name="connsiteX7" fmla="*/ 209578 w 218196"/>
              <a:gd name="connsiteY7" fmla="*/ 2505075 h 3594735"/>
              <a:gd name="connsiteX8" fmla="*/ 196243 w 218196"/>
              <a:gd name="connsiteY8" fmla="*/ 3594735 h 35947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18196" h="3594735">
                <a:moveTo>
                  <a:pt x="57178" y="0"/>
                </a:moveTo>
                <a:cubicBezTo>
                  <a:pt x="41303" y="297656"/>
                  <a:pt x="25428" y="595313"/>
                  <a:pt x="19078" y="762000"/>
                </a:cubicBezTo>
                <a:cubicBezTo>
                  <a:pt x="12728" y="928688"/>
                  <a:pt x="9553" y="912813"/>
                  <a:pt x="19078" y="1000125"/>
                </a:cubicBezTo>
                <a:cubicBezTo>
                  <a:pt x="28603" y="1087437"/>
                  <a:pt x="66703" y="1177925"/>
                  <a:pt x="76228" y="1285875"/>
                </a:cubicBezTo>
                <a:cubicBezTo>
                  <a:pt x="85753" y="1393825"/>
                  <a:pt x="88928" y="1519238"/>
                  <a:pt x="76228" y="1647825"/>
                </a:cubicBezTo>
                <a:cubicBezTo>
                  <a:pt x="63528" y="1776412"/>
                  <a:pt x="-1560" y="1946275"/>
                  <a:pt x="28" y="2057400"/>
                </a:cubicBezTo>
                <a:cubicBezTo>
                  <a:pt x="1615" y="2168525"/>
                  <a:pt x="50828" y="2239963"/>
                  <a:pt x="85753" y="2314575"/>
                </a:cubicBezTo>
                <a:cubicBezTo>
                  <a:pt x="120678" y="2389187"/>
                  <a:pt x="193703" y="2365375"/>
                  <a:pt x="209578" y="2505075"/>
                </a:cubicBezTo>
                <a:cubicBezTo>
                  <a:pt x="225453" y="2644775"/>
                  <a:pt x="218468" y="3340735"/>
                  <a:pt x="196243" y="3594735"/>
                </a:cubicBezTo>
              </a:path>
            </a:pathLst>
          </a:custGeom>
          <a:noFill/>
          <a:ln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7" name="Forme libre : forme 6">
            <a:extLst>
              <a:ext uri="{FF2B5EF4-FFF2-40B4-BE49-F238E27FC236}">
                <a16:creationId xmlns:a16="http://schemas.microsoft.com/office/drawing/2014/main" id="{DE2091A2-893D-4FD9-B5DC-08FAAC12AD69}"/>
              </a:ext>
            </a:extLst>
          </p:cNvPr>
          <p:cNvSpPr/>
          <p:nvPr/>
        </p:nvSpPr>
        <p:spPr>
          <a:xfrm>
            <a:off x="4667250" y="1800225"/>
            <a:ext cx="3514743" cy="3819524"/>
          </a:xfrm>
          <a:custGeom>
            <a:avLst/>
            <a:gdLst>
              <a:gd name="connsiteX0" fmla="*/ 0 w 4103757"/>
              <a:gd name="connsiteY0" fmla="*/ 3510562 h 3510562"/>
              <a:gd name="connsiteX1" fmla="*/ 228600 w 4103757"/>
              <a:gd name="connsiteY1" fmla="*/ 3215287 h 3510562"/>
              <a:gd name="connsiteX2" fmla="*/ 400050 w 4103757"/>
              <a:gd name="connsiteY2" fmla="*/ 3053362 h 3510562"/>
              <a:gd name="connsiteX3" fmla="*/ 923925 w 4103757"/>
              <a:gd name="connsiteY3" fmla="*/ 2748562 h 3510562"/>
              <a:gd name="connsiteX4" fmla="*/ 1162050 w 4103757"/>
              <a:gd name="connsiteY4" fmla="*/ 2691412 h 3510562"/>
              <a:gd name="connsiteX5" fmla="*/ 1533525 w 4103757"/>
              <a:gd name="connsiteY5" fmla="*/ 2500912 h 3510562"/>
              <a:gd name="connsiteX6" fmla="*/ 1638300 w 4103757"/>
              <a:gd name="connsiteY6" fmla="*/ 2110387 h 3510562"/>
              <a:gd name="connsiteX7" fmla="*/ 1838325 w 4103757"/>
              <a:gd name="connsiteY7" fmla="*/ 1719862 h 3510562"/>
              <a:gd name="connsiteX8" fmla="*/ 2190750 w 4103757"/>
              <a:gd name="connsiteY8" fmla="*/ 1291237 h 3510562"/>
              <a:gd name="connsiteX9" fmla="*/ 2381250 w 4103757"/>
              <a:gd name="connsiteY9" fmla="*/ 976912 h 3510562"/>
              <a:gd name="connsiteX10" fmla="*/ 2705100 w 4103757"/>
              <a:gd name="connsiteY10" fmla="*/ 795937 h 3510562"/>
              <a:gd name="connsiteX11" fmla="*/ 3181350 w 4103757"/>
              <a:gd name="connsiteY11" fmla="*/ 405412 h 3510562"/>
              <a:gd name="connsiteX12" fmla="*/ 3371850 w 4103757"/>
              <a:gd name="connsiteY12" fmla="*/ 110137 h 3510562"/>
              <a:gd name="connsiteX0" fmla="*/ 0 w 3181350"/>
              <a:gd name="connsiteY0" fmla="*/ 3105150 h 3105150"/>
              <a:gd name="connsiteX1" fmla="*/ 228600 w 3181350"/>
              <a:gd name="connsiteY1" fmla="*/ 2809875 h 3105150"/>
              <a:gd name="connsiteX2" fmla="*/ 400050 w 3181350"/>
              <a:gd name="connsiteY2" fmla="*/ 2647950 h 3105150"/>
              <a:gd name="connsiteX3" fmla="*/ 923925 w 3181350"/>
              <a:gd name="connsiteY3" fmla="*/ 2343150 h 3105150"/>
              <a:gd name="connsiteX4" fmla="*/ 1162050 w 3181350"/>
              <a:gd name="connsiteY4" fmla="*/ 2286000 h 3105150"/>
              <a:gd name="connsiteX5" fmla="*/ 1533525 w 3181350"/>
              <a:gd name="connsiteY5" fmla="*/ 2095500 h 3105150"/>
              <a:gd name="connsiteX6" fmla="*/ 1638300 w 3181350"/>
              <a:gd name="connsiteY6" fmla="*/ 1704975 h 3105150"/>
              <a:gd name="connsiteX7" fmla="*/ 1838325 w 3181350"/>
              <a:gd name="connsiteY7" fmla="*/ 1314450 h 3105150"/>
              <a:gd name="connsiteX8" fmla="*/ 2190750 w 3181350"/>
              <a:gd name="connsiteY8" fmla="*/ 885825 h 3105150"/>
              <a:gd name="connsiteX9" fmla="*/ 2381250 w 3181350"/>
              <a:gd name="connsiteY9" fmla="*/ 571500 h 3105150"/>
              <a:gd name="connsiteX10" fmla="*/ 2705100 w 3181350"/>
              <a:gd name="connsiteY10" fmla="*/ 390525 h 3105150"/>
              <a:gd name="connsiteX11" fmla="*/ 3181350 w 3181350"/>
              <a:gd name="connsiteY11" fmla="*/ 0 h 3105150"/>
              <a:gd name="connsiteX0" fmla="*/ 0 w 3181350"/>
              <a:gd name="connsiteY0" fmla="*/ 3105150 h 3105150"/>
              <a:gd name="connsiteX1" fmla="*/ 228600 w 3181350"/>
              <a:gd name="connsiteY1" fmla="*/ 2809875 h 3105150"/>
              <a:gd name="connsiteX2" fmla="*/ 400050 w 3181350"/>
              <a:gd name="connsiteY2" fmla="*/ 2647950 h 3105150"/>
              <a:gd name="connsiteX3" fmla="*/ 923925 w 3181350"/>
              <a:gd name="connsiteY3" fmla="*/ 2343150 h 3105150"/>
              <a:gd name="connsiteX4" fmla="*/ 1162050 w 3181350"/>
              <a:gd name="connsiteY4" fmla="*/ 2286000 h 3105150"/>
              <a:gd name="connsiteX5" fmla="*/ 1533525 w 3181350"/>
              <a:gd name="connsiteY5" fmla="*/ 2095500 h 3105150"/>
              <a:gd name="connsiteX6" fmla="*/ 1638300 w 3181350"/>
              <a:gd name="connsiteY6" fmla="*/ 1704975 h 3105150"/>
              <a:gd name="connsiteX7" fmla="*/ 1838325 w 3181350"/>
              <a:gd name="connsiteY7" fmla="*/ 1314450 h 3105150"/>
              <a:gd name="connsiteX8" fmla="*/ 2190750 w 3181350"/>
              <a:gd name="connsiteY8" fmla="*/ 885825 h 3105150"/>
              <a:gd name="connsiteX9" fmla="*/ 2381250 w 3181350"/>
              <a:gd name="connsiteY9" fmla="*/ 571500 h 3105150"/>
              <a:gd name="connsiteX10" fmla="*/ 2705100 w 3181350"/>
              <a:gd name="connsiteY10" fmla="*/ 390525 h 3105150"/>
              <a:gd name="connsiteX11" fmla="*/ 3181350 w 3181350"/>
              <a:gd name="connsiteY11" fmla="*/ 0 h 3105150"/>
              <a:gd name="connsiteX12" fmla="*/ 3181350 w 3181350"/>
              <a:gd name="connsiteY12" fmla="*/ 0 h 3105150"/>
              <a:gd name="connsiteX0" fmla="*/ 0 w 3333750"/>
              <a:gd name="connsiteY0" fmla="*/ 3305175 h 3305175"/>
              <a:gd name="connsiteX1" fmla="*/ 228600 w 3333750"/>
              <a:gd name="connsiteY1" fmla="*/ 3009900 h 3305175"/>
              <a:gd name="connsiteX2" fmla="*/ 400050 w 3333750"/>
              <a:gd name="connsiteY2" fmla="*/ 2847975 h 3305175"/>
              <a:gd name="connsiteX3" fmla="*/ 923925 w 3333750"/>
              <a:gd name="connsiteY3" fmla="*/ 2543175 h 3305175"/>
              <a:gd name="connsiteX4" fmla="*/ 1162050 w 3333750"/>
              <a:gd name="connsiteY4" fmla="*/ 2486025 h 3305175"/>
              <a:gd name="connsiteX5" fmla="*/ 1533525 w 3333750"/>
              <a:gd name="connsiteY5" fmla="*/ 2295525 h 3305175"/>
              <a:gd name="connsiteX6" fmla="*/ 1638300 w 3333750"/>
              <a:gd name="connsiteY6" fmla="*/ 1905000 h 3305175"/>
              <a:gd name="connsiteX7" fmla="*/ 1838325 w 3333750"/>
              <a:gd name="connsiteY7" fmla="*/ 1514475 h 3305175"/>
              <a:gd name="connsiteX8" fmla="*/ 2190750 w 3333750"/>
              <a:gd name="connsiteY8" fmla="*/ 1085850 h 3305175"/>
              <a:gd name="connsiteX9" fmla="*/ 2381250 w 3333750"/>
              <a:gd name="connsiteY9" fmla="*/ 771525 h 3305175"/>
              <a:gd name="connsiteX10" fmla="*/ 2705100 w 3333750"/>
              <a:gd name="connsiteY10" fmla="*/ 590550 h 3305175"/>
              <a:gd name="connsiteX11" fmla="*/ 3181350 w 3333750"/>
              <a:gd name="connsiteY11" fmla="*/ 200025 h 3305175"/>
              <a:gd name="connsiteX12" fmla="*/ 3333750 w 3333750"/>
              <a:gd name="connsiteY12" fmla="*/ 0 h 3305175"/>
              <a:gd name="connsiteX0" fmla="*/ 0 w 3342637"/>
              <a:gd name="connsiteY0" fmla="*/ 3323045 h 3323045"/>
              <a:gd name="connsiteX1" fmla="*/ 228600 w 3342637"/>
              <a:gd name="connsiteY1" fmla="*/ 3027770 h 3323045"/>
              <a:gd name="connsiteX2" fmla="*/ 400050 w 3342637"/>
              <a:gd name="connsiteY2" fmla="*/ 2865845 h 3323045"/>
              <a:gd name="connsiteX3" fmla="*/ 923925 w 3342637"/>
              <a:gd name="connsiteY3" fmla="*/ 2561045 h 3323045"/>
              <a:gd name="connsiteX4" fmla="*/ 1162050 w 3342637"/>
              <a:gd name="connsiteY4" fmla="*/ 2503895 h 3323045"/>
              <a:gd name="connsiteX5" fmla="*/ 1533525 w 3342637"/>
              <a:gd name="connsiteY5" fmla="*/ 2313395 h 3323045"/>
              <a:gd name="connsiteX6" fmla="*/ 1638300 w 3342637"/>
              <a:gd name="connsiteY6" fmla="*/ 1922870 h 3323045"/>
              <a:gd name="connsiteX7" fmla="*/ 1838325 w 3342637"/>
              <a:gd name="connsiteY7" fmla="*/ 1532345 h 3323045"/>
              <a:gd name="connsiteX8" fmla="*/ 2190750 w 3342637"/>
              <a:gd name="connsiteY8" fmla="*/ 1103720 h 3323045"/>
              <a:gd name="connsiteX9" fmla="*/ 2381250 w 3342637"/>
              <a:gd name="connsiteY9" fmla="*/ 789395 h 3323045"/>
              <a:gd name="connsiteX10" fmla="*/ 2705100 w 3342637"/>
              <a:gd name="connsiteY10" fmla="*/ 608420 h 3323045"/>
              <a:gd name="connsiteX11" fmla="*/ 3181350 w 3342637"/>
              <a:gd name="connsiteY11" fmla="*/ 217895 h 3323045"/>
              <a:gd name="connsiteX12" fmla="*/ 3333750 w 3342637"/>
              <a:gd name="connsiteY12" fmla="*/ 17870 h 3323045"/>
              <a:gd name="connsiteX13" fmla="*/ 3324225 w 3342637"/>
              <a:gd name="connsiteY13" fmla="*/ 8346 h 3323045"/>
              <a:gd name="connsiteX0" fmla="*/ 0 w 3514743"/>
              <a:gd name="connsiteY0" fmla="*/ 3819524 h 3819524"/>
              <a:gd name="connsiteX1" fmla="*/ 228600 w 3514743"/>
              <a:gd name="connsiteY1" fmla="*/ 3524249 h 3819524"/>
              <a:gd name="connsiteX2" fmla="*/ 400050 w 3514743"/>
              <a:gd name="connsiteY2" fmla="*/ 3362324 h 3819524"/>
              <a:gd name="connsiteX3" fmla="*/ 923925 w 3514743"/>
              <a:gd name="connsiteY3" fmla="*/ 3057524 h 3819524"/>
              <a:gd name="connsiteX4" fmla="*/ 1162050 w 3514743"/>
              <a:gd name="connsiteY4" fmla="*/ 3000374 h 3819524"/>
              <a:gd name="connsiteX5" fmla="*/ 1533525 w 3514743"/>
              <a:gd name="connsiteY5" fmla="*/ 2809874 h 3819524"/>
              <a:gd name="connsiteX6" fmla="*/ 1638300 w 3514743"/>
              <a:gd name="connsiteY6" fmla="*/ 2419349 h 3819524"/>
              <a:gd name="connsiteX7" fmla="*/ 1838325 w 3514743"/>
              <a:gd name="connsiteY7" fmla="*/ 2028824 h 3819524"/>
              <a:gd name="connsiteX8" fmla="*/ 2190750 w 3514743"/>
              <a:gd name="connsiteY8" fmla="*/ 1600199 h 3819524"/>
              <a:gd name="connsiteX9" fmla="*/ 2381250 w 3514743"/>
              <a:gd name="connsiteY9" fmla="*/ 1285874 h 3819524"/>
              <a:gd name="connsiteX10" fmla="*/ 2705100 w 3514743"/>
              <a:gd name="connsiteY10" fmla="*/ 1104899 h 3819524"/>
              <a:gd name="connsiteX11" fmla="*/ 3181350 w 3514743"/>
              <a:gd name="connsiteY11" fmla="*/ 714374 h 3819524"/>
              <a:gd name="connsiteX12" fmla="*/ 3333750 w 3514743"/>
              <a:gd name="connsiteY12" fmla="*/ 514349 h 3819524"/>
              <a:gd name="connsiteX13" fmla="*/ 3514725 w 3514743"/>
              <a:gd name="connsiteY13" fmla="*/ 0 h 38195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3514743" h="3819524">
                <a:moveTo>
                  <a:pt x="0" y="3819524"/>
                </a:moveTo>
                <a:cubicBezTo>
                  <a:pt x="80962" y="3709986"/>
                  <a:pt x="161925" y="3600449"/>
                  <a:pt x="228600" y="3524249"/>
                </a:cubicBezTo>
                <a:cubicBezTo>
                  <a:pt x="295275" y="3448049"/>
                  <a:pt x="284163" y="3440111"/>
                  <a:pt x="400050" y="3362324"/>
                </a:cubicBezTo>
                <a:cubicBezTo>
                  <a:pt x="515937" y="3284537"/>
                  <a:pt x="796925" y="3117849"/>
                  <a:pt x="923925" y="3057524"/>
                </a:cubicBezTo>
                <a:cubicBezTo>
                  <a:pt x="1050925" y="2997199"/>
                  <a:pt x="1060450" y="3041649"/>
                  <a:pt x="1162050" y="3000374"/>
                </a:cubicBezTo>
                <a:cubicBezTo>
                  <a:pt x="1263650" y="2959099"/>
                  <a:pt x="1454150" y="2906712"/>
                  <a:pt x="1533525" y="2809874"/>
                </a:cubicBezTo>
                <a:cubicBezTo>
                  <a:pt x="1612900" y="2713036"/>
                  <a:pt x="1587500" y="2549524"/>
                  <a:pt x="1638300" y="2419349"/>
                </a:cubicBezTo>
                <a:cubicBezTo>
                  <a:pt x="1689100" y="2289174"/>
                  <a:pt x="1746250" y="2165349"/>
                  <a:pt x="1838325" y="2028824"/>
                </a:cubicBezTo>
                <a:cubicBezTo>
                  <a:pt x="1930400" y="1892299"/>
                  <a:pt x="2100262" y="1724024"/>
                  <a:pt x="2190750" y="1600199"/>
                </a:cubicBezTo>
                <a:cubicBezTo>
                  <a:pt x="2281238" y="1476374"/>
                  <a:pt x="2295525" y="1368424"/>
                  <a:pt x="2381250" y="1285874"/>
                </a:cubicBezTo>
                <a:cubicBezTo>
                  <a:pt x="2466975" y="1203324"/>
                  <a:pt x="2571750" y="1200149"/>
                  <a:pt x="2705100" y="1104899"/>
                </a:cubicBezTo>
                <a:cubicBezTo>
                  <a:pt x="2838450" y="1009649"/>
                  <a:pt x="3070225" y="828674"/>
                  <a:pt x="3181350" y="714374"/>
                </a:cubicBezTo>
                <a:lnTo>
                  <a:pt x="3333750" y="514349"/>
                </a:lnTo>
                <a:cubicBezTo>
                  <a:pt x="3357562" y="479424"/>
                  <a:pt x="3516709" y="1984"/>
                  <a:pt x="3514725" y="0"/>
                </a:cubicBezTo>
              </a:path>
            </a:pathLst>
          </a:custGeom>
          <a:noFill/>
          <a:ln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0" name="Forme libre : forme 9">
            <a:extLst>
              <a:ext uri="{FF2B5EF4-FFF2-40B4-BE49-F238E27FC236}">
                <a16:creationId xmlns:a16="http://schemas.microsoft.com/office/drawing/2014/main" id="{A3F9438B-574A-41ED-A02A-B92F4E8208B1}"/>
              </a:ext>
            </a:extLst>
          </p:cNvPr>
          <p:cNvSpPr/>
          <p:nvPr/>
        </p:nvSpPr>
        <p:spPr>
          <a:xfrm>
            <a:off x="5052060" y="2735580"/>
            <a:ext cx="4960620" cy="2552831"/>
          </a:xfrm>
          <a:custGeom>
            <a:avLst/>
            <a:gdLst>
              <a:gd name="connsiteX0" fmla="*/ 4960620 w 4960620"/>
              <a:gd name="connsiteY0" fmla="*/ 0 h 2552831"/>
              <a:gd name="connsiteX1" fmla="*/ 4472940 w 4960620"/>
              <a:gd name="connsiteY1" fmla="*/ 190500 h 2552831"/>
              <a:gd name="connsiteX2" fmla="*/ 4267200 w 4960620"/>
              <a:gd name="connsiteY2" fmla="*/ 266700 h 2552831"/>
              <a:gd name="connsiteX3" fmla="*/ 3985260 w 4960620"/>
              <a:gd name="connsiteY3" fmla="*/ 419100 h 2552831"/>
              <a:gd name="connsiteX4" fmla="*/ 3810000 w 4960620"/>
              <a:gd name="connsiteY4" fmla="*/ 609600 h 2552831"/>
              <a:gd name="connsiteX5" fmla="*/ 3810000 w 4960620"/>
              <a:gd name="connsiteY5" fmla="*/ 693420 h 2552831"/>
              <a:gd name="connsiteX6" fmla="*/ 3672840 w 4960620"/>
              <a:gd name="connsiteY6" fmla="*/ 838200 h 2552831"/>
              <a:gd name="connsiteX7" fmla="*/ 3489960 w 4960620"/>
              <a:gd name="connsiteY7" fmla="*/ 944880 h 2552831"/>
              <a:gd name="connsiteX8" fmla="*/ 3345180 w 4960620"/>
              <a:gd name="connsiteY8" fmla="*/ 967740 h 2552831"/>
              <a:gd name="connsiteX9" fmla="*/ 3070860 w 4960620"/>
              <a:gd name="connsiteY9" fmla="*/ 1135380 h 2552831"/>
              <a:gd name="connsiteX10" fmla="*/ 2903220 w 4960620"/>
              <a:gd name="connsiteY10" fmla="*/ 1379220 h 2552831"/>
              <a:gd name="connsiteX11" fmla="*/ 2636520 w 4960620"/>
              <a:gd name="connsiteY11" fmla="*/ 1653540 h 2552831"/>
              <a:gd name="connsiteX12" fmla="*/ 2506980 w 4960620"/>
              <a:gd name="connsiteY12" fmla="*/ 1836420 h 2552831"/>
              <a:gd name="connsiteX13" fmla="*/ 2133600 w 4960620"/>
              <a:gd name="connsiteY13" fmla="*/ 2049780 h 2552831"/>
              <a:gd name="connsiteX14" fmla="*/ 1783080 w 4960620"/>
              <a:gd name="connsiteY14" fmla="*/ 2278380 h 2552831"/>
              <a:gd name="connsiteX15" fmla="*/ 1249680 w 4960620"/>
              <a:gd name="connsiteY15" fmla="*/ 2506980 h 2552831"/>
              <a:gd name="connsiteX16" fmla="*/ 830580 w 4960620"/>
              <a:gd name="connsiteY16" fmla="*/ 2453640 h 2552831"/>
              <a:gd name="connsiteX17" fmla="*/ 571500 w 4960620"/>
              <a:gd name="connsiteY17" fmla="*/ 2545080 h 2552831"/>
              <a:gd name="connsiteX18" fmla="*/ 342900 w 4960620"/>
              <a:gd name="connsiteY18" fmla="*/ 2537460 h 2552831"/>
              <a:gd name="connsiteX19" fmla="*/ 236220 w 4960620"/>
              <a:gd name="connsiteY19" fmla="*/ 2453640 h 2552831"/>
              <a:gd name="connsiteX20" fmla="*/ 0 w 4960620"/>
              <a:gd name="connsiteY20" fmla="*/ 2529840 h 25528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4960620" h="2552831">
                <a:moveTo>
                  <a:pt x="4960620" y="0"/>
                </a:moveTo>
                <a:lnTo>
                  <a:pt x="4472940" y="190500"/>
                </a:lnTo>
                <a:cubicBezTo>
                  <a:pt x="4357370" y="234950"/>
                  <a:pt x="4348480" y="228600"/>
                  <a:pt x="4267200" y="266700"/>
                </a:cubicBezTo>
                <a:cubicBezTo>
                  <a:pt x="4185920" y="304800"/>
                  <a:pt x="4061460" y="361950"/>
                  <a:pt x="3985260" y="419100"/>
                </a:cubicBezTo>
                <a:cubicBezTo>
                  <a:pt x="3909060" y="476250"/>
                  <a:pt x="3839210" y="563880"/>
                  <a:pt x="3810000" y="609600"/>
                </a:cubicBezTo>
                <a:cubicBezTo>
                  <a:pt x="3780790" y="655320"/>
                  <a:pt x="3832860" y="655320"/>
                  <a:pt x="3810000" y="693420"/>
                </a:cubicBezTo>
                <a:cubicBezTo>
                  <a:pt x="3787140" y="731520"/>
                  <a:pt x="3726180" y="796290"/>
                  <a:pt x="3672840" y="838200"/>
                </a:cubicBezTo>
                <a:cubicBezTo>
                  <a:pt x="3619500" y="880110"/>
                  <a:pt x="3544570" y="923290"/>
                  <a:pt x="3489960" y="944880"/>
                </a:cubicBezTo>
                <a:cubicBezTo>
                  <a:pt x="3435350" y="966470"/>
                  <a:pt x="3415030" y="935990"/>
                  <a:pt x="3345180" y="967740"/>
                </a:cubicBezTo>
                <a:cubicBezTo>
                  <a:pt x="3275330" y="999490"/>
                  <a:pt x="3144520" y="1066800"/>
                  <a:pt x="3070860" y="1135380"/>
                </a:cubicBezTo>
                <a:cubicBezTo>
                  <a:pt x="2997200" y="1203960"/>
                  <a:pt x="2975610" y="1292860"/>
                  <a:pt x="2903220" y="1379220"/>
                </a:cubicBezTo>
                <a:cubicBezTo>
                  <a:pt x="2830830" y="1465580"/>
                  <a:pt x="2702560" y="1577340"/>
                  <a:pt x="2636520" y="1653540"/>
                </a:cubicBezTo>
                <a:cubicBezTo>
                  <a:pt x="2570480" y="1729740"/>
                  <a:pt x="2590800" y="1770380"/>
                  <a:pt x="2506980" y="1836420"/>
                </a:cubicBezTo>
                <a:cubicBezTo>
                  <a:pt x="2423160" y="1902460"/>
                  <a:pt x="2254250" y="1976120"/>
                  <a:pt x="2133600" y="2049780"/>
                </a:cubicBezTo>
                <a:cubicBezTo>
                  <a:pt x="2012950" y="2123440"/>
                  <a:pt x="1930400" y="2202180"/>
                  <a:pt x="1783080" y="2278380"/>
                </a:cubicBezTo>
                <a:cubicBezTo>
                  <a:pt x="1635760" y="2354580"/>
                  <a:pt x="1408430" y="2477770"/>
                  <a:pt x="1249680" y="2506980"/>
                </a:cubicBezTo>
                <a:cubicBezTo>
                  <a:pt x="1090930" y="2536190"/>
                  <a:pt x="943610" y="2447290"/>
                  <a:pt x="830580" y="2453640"/>
                </a:cubicBezTo>
                <a:cubicBezTo>
                  <a:pt x="717550" y="2459990"/>
                  <a:pt x="652780" y="2531110"/>
                  <a:pt x="571500" y="2545080"/>
                </a:cubicBezTo>
                <a:cubicBezTo>
                  <a:pt x="490220" y="2559050"/>
                  <a:pt x="398780" y="2552700"/>
                  <a:pt x="342900" y="2537460"/>
                </a:cubicBezTo>
                <a:cubicBezTo>
                  <a:pt x="287020" y="2522220"/>
                  <a:pt x="293370" y="2454910"/>
                  <a:pt x="236220" y="2453640"/>
                </a:cubicBezTo>
                <a:cubicBezTo>
                  <a:pt x="179070" y="2452370"/>
                  <a:pt x="89535" y="2491105"/>
                  <a:pt x="0" y="2529840"/>
                </a:cubicBezTo>
              </a:path>
            </a:pathLst>
          </a:custGeom>
          <a:noFill/>
          <a:ln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2" name="Forme libre : forme 11">
            <a:extLst>
              <a:ext uri="{FF2B5EF4-FFF2-40B4-BE49-F238E27FC236}">
                <a16:creationId xmlns:a16="http://schemas.microsoft.com/office/drawing/2014/main" id="{944CCB70-F3D6-4557-9C2F-76D3681E987B}"/>
              </a:ext>
            </a:extLst>
          </p:cNvPr>
          <p:cNvSpPr/>
          <p:nvPr/>
        </p:nvSpPr>
        <p:spPr>
          <a:xfrm>
            <a:off x="4076700" y="2202180"/>
            <a:ext cx="4556760" cy="3308828"/>
          </a:xfrm>
          <a:custGeom>
            <a:avLst/>
            <a:gdLst>
              <a:gd name="connsiteX0" fmla="*/ 0 w 4556760"/>
              <a:gd name="connsiteY0" fmla="*/ 0 h 3308828"/>
              <a:gd name="connsiteX1" fmla="*/ 266700 w 4556760"/>
              <a:gd name="connsiteY1" fmla="*/ 243840 h 3308828"/>
              <a:gd name="connsiteX2" fmla="*/ 670560 w 4556760"/>
              <a:gd name="connsiteY2" fmla="*/ 457200 h 3308828"/>
              <a:gd name="connsiteX3" fmla="*/ 1219200 w 4556760"/>
              <a:gd name="connsiteY3" fmla="*/ 807720 h 3308828"/>
              <a:gd name="connsiteX4" fmla="*/ 1341120 w 4556760"/>
              <a:gd name="connsiteY4" fmla="*/ 967740 h 3308828"/>
              <a:gd name="connsiteX5" fmla="*/ 1661160 w 4556760"/>
              <a:gd name="connsiteY5" fmla="*/ 1333500 h 3308828"/>
              <a:gd name="connsiteX6" fmla="*/ 2080260 w 4556760"/>
              <a:gd name="connsiteY6" fmla="*/ 1661160 h 3308828"/>
              <a:gd name="connsiteX7" fmla="*/ 2484120 w 4556760"/>
              <a:gd name="connsiteY7" fmla="*/ 1927860 h 3308828"/>
              <a:gd name="connsiteX8" fmla="*/ 2865120 w 4556760"/>
              <a:gd name="connsiteY8" fmla="*/ 2171700 h 3308828"/>
              <a:gd name="connsiteX9" fmla="*/ 3055620 w 4556760"/>
              <a:gd name="connsiteY9" fmla="*/ 2514600 h 3308828"/>
              <a:gd name="connsiteX10" fmla="*/ 3322320 w 4556760"/>
              <a:gd name="connsiteY10" fmla="*/ 2674620 h 3308828"/>
              <a:gd name="connsiteX11" fmla="*/ 3825240 w 4556760"/>
              <a:gd name="connsiteY11" fmla="*/ 2743200 h 3308828"/>
              <a:gd name="connsiteX12" fmla="*/ 4008120 w 4556760"/>
              <a:gd name="connsiteY12" fmla="*/ 2895600 h 3308828"/>
              <a:gd name="connsiteX13" fmla="*/ 4465320 w 4556760"/>
              <a:gd name="connsiteY13" fmla="*/ 3246120 h 3308828"/>
              <a:gd name="connsiteX14" fmla="*/ 4556760 w 4556760"/>
              <a:gd name="connsiteY14" fmla="*/ 3307080 h 33088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4556760" h="3308828">
                <a:moveTo>
                  <a:pt x="0" y="0"/>
                </a:moveTo>
                <a:cubicBezTo>
                  <a:pt x="77470" y="83820"/>
                  <a:pt x="154940" y="167640"/>
                  <a:pt x="266700" y="243840"/>
                </a:cubicBezTo>
                <a:cubicBezTo>
                  <a:pt x="378460" y="320040"/>
                  <a:pt x="511810" y="363220"/>
                  <a:pt x="670560" y="457200"/>
                </a:cubicBezTo>
                <a:cubicBezTo>
                  <a:pt x="829310" y="551180"/>
                  <a:pt x="1107440" y="722630"/>
                  <a:pt x="1219200" y="807720"/>
                </a:cubicBezTo>
                <a:cubicBezTo>
                  <a:pt x="1330960" y="892810"/>
                  <a:pt x="1267460" y="880110"/>
                  <a:pt x="1341120" y="967740"/>
                </a:cubicBezTo>
                <a:cubicBezTo>
                  <a:pt x="1414780" y="1055370"/>
                  <a:pt x="1537970" y="1217930"/>
                  <a:pt x="1661160" y="1333500"/>
                </a:cubicBezTo>
                <a:cubicBezTo>
                  <a:pt x="1784350" y="1449070"/>
                  <a:pt x="1943100" y="1562100"/>
                  <a:pt x="2080260" y="1661160"/>
                </a:cubicBezTo>
                <a:cubicBezTo>
                  <a:pt x="2217420" y="1760220"/>
                  <a:pt x="2353310" y="1842770"/>
                  <a:pt x="2484120" y="1927860"/>
                </a:cubicBezTo>
                <a:cubicBezTo>
                  <a:pt x="2614930" y="2012950"/>
                  <a:pt x="2769870" y="2073910"/>
                  <a:pt x="2865120" y="2171700"/>
                </a:cubicBezTo>
                <a:cubicBezTo>
                  <a:pt x="2960370" y="2269490"/>
                  <a:pt x="2979420" y="2430780"/>
                  <a:pt x="3055620" y="2514600"/>
                </a:cubicBezTo>
                <a:cubicBezTo>
                  <a:pt x="3131820" y="2598420"/>
                  <a:pt x="3194050" y="2636520"/>
                  <a:pt x="3322320" y="2674620"/>
                </a:cubicBezTo>
                <a:cubicBezTo>
                  <a:pt x="3450590" y="2712720"/>
                  <a:pt x="3710940" y="2706370"/>
                  <a:pt x="3825240" y="2743200"/>
                </a:cubicBezTo>
                <a:cubicBezTo>
                  <a:pt x="3939540" y="2780030"/>
                  <a:pt x="3901440" y="2811780"/>
                  <a:pt x="4008120" y="2895600"/>
                </a:cubicBezTo>
                <a:cubicBezTo>
                  <a:pt x="4114800" y="2979420"/>
                  <a:pt x="4373880" y="3177540"/>
                  <a:pt x="4465320" y="3246120"/>
                </a:cubicBezTo>
                <a:cubicBezTo>
                  <a:pt x="4556760" y="3314700"/>
                  <a:pt x="4556760" y="3310890"/>
                  <a:pt x="4556760" y="3307080"/>
                </a:cubicBezTo>
              </a:path>
            </a:pathLst>
          </a:custGeom>
          <a:noFill/>
          <a:ln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4" name="Forme libre : forme 23">
            <a:extLst>
              <a:ext uri="{FF2B5EF4-FFF2-40B4-BE49-F238E27FC236}">
                <a16:creationId xmlns:a16="http://schemas.microsoft.com/office/drawing/2014/main" id="{95D7BB21-081F-4A5B-968A-0D05182EA29B}"/>
              </a:ext>
            </a:extLst>
          </p:cNvPr>
          <p:cNvSpPr/>
          <p:nvPr/>
        </p:nvSpPr>
        <p:spPr>
          <a:xfrm>
            <a:off x="6172200" y="4654550"/>
            <a:ext cx="647700" cy="374650"/>
          </a:xfrm>
          <a:custGeom>
            <a:avLst/>
            <a:gdLst>
              <a:gd name="connsiteX0" fmla="*/ 0 w 647700"/>
              <a:gd name="connsiteY0" fmla="*/ 0 h 374650"/>
              <a:gd name="connsiteX1" fmla="*/ 260350 w 647700"/>
              <a:gd name="connsiteY1" fmla="*/ 127000 h 374650"/>
              <a:gd name="connsiteX2" fmla="*/ 514350 w 647700"/>
              <a:gd name="connsiteY2" fmla="*/ 222250 h 374650"/>
              <a:gd name="connsiteX3" fmla="*/ 647700 w 647700"/>
              <a:gd name="connsiteY3" fmla="*/ 374650 h 374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47700" h="374650">
                <a:moveTo>
                  <a:pt x="0" y="0"/>
                </a:moveTo>
                <a:cubicBezTo>
                  <a:pt x="87312" y="44979"/>
                  <a:pt x="174625" y="89958"/>
                  <a:pt x="260350" y="127000"/>
                </a:cubicBezTo>
                <a:cubicBezTo>
                  <a:pt x="346075" y="164042"/>
                  <a:pt x="449792" y="180975"/>
                  <a:pt x="514350" y="222250"/>
                </a:cubicBezTo>
                <a:cubicBezTo>
                  <a:pt x="578908" y="263525"/>
                  <a:pt x="613304" y="319087"/>
                  <a:pt x="647700" y="374650"/>
                </a:cubicBezTo>
              </a:path>
            </a:pathLst>
          </a:custGeom>
          <a:noFill/>
          <a:ln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1" name="Forme libre : forme 30">
            <a:extLst>
              <a:ext uri="{FF2B5EF4-FFF2-40B4-BE49-F238E27FC236}">
                <a16:creationId xmlns:a16="http://schemas.microsoft.com/office/drawing/2014/main" id="{9B914AB4-097F-4566-ACFF-8B65D8AD4BA5}"/>
              </a:ext>
            </a:extLst>
          </p:cNvPr>
          <p:cNvSpPr/>
          <p:nvPr/>
        </p:nvSpPr>
        <p:spPr>
          <a:xfrm>
            <a:off x="4794250" y="3968750"/>
            <a:ext cx="1099770" cy="1276350"/>
          </a:xfrm>
          <a:custGeom>
            <a:avLst/>
            <a:gdLst>
              <a:gd name="connsiteX0" fmla="*/ 0 w 1099770"/>
              <a:gd name="connsiteY0" fmla="*/ 0 h 1276350"/>
              <a:gd name="connsiteX1" fmla="*/ 38100 w 1099770"/>
              <a:gd name="connsiteY1" fmla="*/ 63500 h 1276350"/>
              <a:gd name="connsiteX2" fmla="*/ 22225 w 1099770"/>
              <a:gd name="connsiteY2" fmla="*/ 130175 h 1276350"/>
              <a:gd name="connsiteX3" fmla="*/ 171450 w 1099770"/>
              <a:gd name="connsiteY3" fmla="*/ 139700 h 1276350"/>
              <a:gd name="connsiteX4" fmla="*/ 352425 w 1099770"/>
              <a:gd name="connsiteY4" fmla="*/ 203200 h 1276350"/>
              <a:gd name="connsiteX5" fmla="*/ 419100 w 1099770"/>
              <a:gd name="connsiteY5" fmla="*/ 193675 h 1276350"/>
              <a:gd name="connsiteX6" fmla="*/ 584200 w 1099770"/>
              <a:gd name="connsiteY6" fmla="*/ 177800 h 1276350"/>
              <a:gd name="connsiteX7" fmla="*/ 685800 w 1099770"/>
              <a:gd name="connsiteY7" fmla="*/ 244475 h 1276350"/>
              <a:gd name="connsiteX8" fmla="*/ 844550 w 1099770"/>
              <a:gd name="connsiteY8" fmla="*/ 320675 h 1276350"/>
              <a:gd name="connsiteX9" fmla="*/ 955675 w 1099770"/>
              <a:gd name="connsiteY9" fmla="*/ 450850 h 1276350"/>
              <a:gd name="connsiteX10" fmla="*/ 1022350 w 1099770"/>
              <a:gd name="connsiteY10" fmla="*/ 619125 h 1276350"/>
              <a:gd name="connsiteX11" fmla="*/ 1069975 w 1099770"/>
              <a:gd name="connsiteY11" fmla="*/ 736600 h 1276350"/>
              <a:gd name="connsiteX12" fmla="*/ 1054100 w 1099770"/>
              <a:gd name="connsiteY12" fmla="*/ 920750 h 1276350"/>
              <a:gd name="connsiteX13" fmla="*/ 1098550 w 1099770"/>
              <a:gd name="connsiteY13" fmla="*/ 1003300 h 1276350"/>
              <a:gd name="connsiteX14" fmla="*/ 996950 w 1099770"/>
              <a:gd name="connsiteY14" fmla="*/ 1130300 h 1276350"/>
              <a:gd name="connsiteX15" fmla="*/ 923925 w 1099770"/>
              <a:gd name="connsiteY15" fmla="*/ 1276350 h 1276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099770" h="1276350">
                <a:moveTo>
                  <a:pt x="0" y="0"/>
                </a:moveTo>
                <a:cubicBezTo>
                  <a:pt x="17198" y="20902"/>
                  <a:pt x="34396" y="41804"/>
                  <a:pt x="38100" y="63500"/>
                </a:cubicBezTo>
                <a:cubicBezTo>
                  <a:pt x="41804" y="85196"/>
                  <a:pt x="0" y="117475"/>
                  <a:pt x="22225" y="130175"/>
                </a:cubicBezTo>
                <a:cubicBezTo>
                  <a:pt x="44450" y="142875"/>
                  <a:pt x="116417" y="127529"/>
                  <a:pt x="171450" y="139700"/>
                </a:cubicBezTo>
                <a:cubicBezTo>
                  <a:pt x="226483" y="151871"/>
                  <a:pt x="311150" y="194204"/>
                  <a:pt x="352425" y="203200"/>
                </a:cubicBezTo>
                <a:cubicBezTo>
                  <a:pt x="393700" y="212196"/>
                  <a:pt x="380471" y="197908"/>
                  <a:pt x="419100" y="193675"/>
                </a:cubicBezTo>
                <a:cubicBezTo>
                  <a:pt x="457729" y="189442"/>
                  <a:pt x="539750" y="169333"/>
                  <a:pt x="584200" y="177800"/>
                </a:cubicBezTo>
                <a:cubicBezTo>
                  <a:pt x="628650" y="186267"/>
                  <a:pt x="642408" y="220662"/>
                  <a:pt x="685800" y="244475"/>
                </a:cubicBezTo>
                <a:cubicBezTo>
                  <a:pt x="729192" y="268288"/>
                  <a:pt x="799571" y="286279"/>
                  <a:pt x="844550" y="320675"/>
                </a:cubicBezTo>
                <a:cubicBezTo>
                  <a:pt x="889529" y="355071"/>
                  <a:pt x="926042" y="401108"/>
                  <a:pt x="955675" y="450850"/>
                </a:cubicBezTo>
                <a:cubicBezTo>
                  <a:pt x="985308" y="500592"/>
                  <a:pt x="1003300" y="571500"/>
                  <a:pt x="1022350" y="619125"/>
                </a:cubicBezTo>
                <a:cubicBezTo>
                  <a:pt x="1041400" y="666750"/>
                  <a:pt x="1064683" y="686329"/>
                  <a:pt x="1069975" y="736600"/>
                </a:cubicBezTo>
                <a:cubicBezTo>
                  <a:pt x="1075267" y="786871"/>
                  <a:pt x="1049338" y="876300"/>
                  <a:pt x="1054100" y="920750"/>
                </a:cubicBezTo>
                <a:cubicBezTo>
                  <a:pt x="1058863" y="965200"/>
                  <a:pt x="1108075" y="968375"/>
                  <a:pt x="1098550" y="1003300"/>
                </a:cubicBezTo>
                <a:cubicBezTo>
                  <a:pt x="1089025" y="1038225"/>
                  <a:pt x="1026054" y="1084792"/>
                  <a:pt x="996950" y="1130300"/>
                </a:cubicBezTo>
                <a:cubicBezTo>
                  <a:pt x="967846" y="1175808"/>
                  <a:pt x="945885" y="1226079"/>
                  <a:pt x="923925" y="1276350"/>
                </a:cubicBezTo>
              </a:path>
            </a:pathLst>
          </a:custGeom>
          <a:noFill/>
          <a:ln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630" name="Rectangle 629">
            <a:extLst>
              <a:ext uri="{FF2B5EF4-FFF2-40B4-BE49-F238E27FC236}">
                <a16:creationId xmlns:a16="http://schemas.microsoft.com/office/drawing/2014/main" id="{B534E08F-1B77-430C-A4BB-7DD856958AEA}"/>
              </a:ext>
            </a:extLst>
          </p:cNvPr>
          <p:cNvSpPr/>
          <p:nvPr/>
        </p:nvSpPr>
        <p:spPr>
          <a:xfrm rot="762525">
            <a:off x="2520144" y="492388"/>
            <a:ext cx="176556" cy="2034079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655" name="Forme libre : forme 654">
            <a:extLst>
              <a:ext uri="{FF2B5EF4-FFF2-40B4-BE49-F238E27FC236}">
                <a16:creationId xmlns:a16="http://schemas.microsoft.com/office/drawing/2014/main" id="{5367C33C-896D-4D34-8011-EBF3489A115F}"/>
              </a:ext>
            </a:extLst>
          </p:cNvPr>
          <p:cNvSpPr/>
          <p:nvPr/>
        </p:nvSpPr>
        <p:spPr>
          <a:xfrm>
            <a:off x="7935731" y="1651890"/>
            <a:ext cx="3176932" cy="349215"/>
          </a:xfrm>
          <a:custGeom>
            <a:avLst/>
            <a:gdLst>
              <a:gd name="connsiteX0" fmla="*/ 0 w 3167407"/>
              <a:gd name="connsiteY0" fmla="*/ 240351 h 349099"/>
              <a:gd name="connsiteX1" fmla="*/ 160256 w 3167407"/>
              <a:gd name="connsiteY1" fmla="*/ 334620 h 349099"/>
              <a:gd name="connsiteX2" fmla="*/ 480767 w 3167407"/>
              <a:gd name="connsiteY2" fmla="*/ 344046 h 349099"/>
              <a:gd name="connsiteX3" fmla="*/ 838986 w 3167407"/>
              <a:gd name="connsiteY3" fmla="*/ 287485 h 349099"/>
              <a:gd name="connsiteX4" fmla="*/ 1093510 w 3167407"/>
              <a:gd name="connsiteY4" fmla="*/ 193217 h 349099"/>
              <a:gd name="connsiteX5" fmla="*/ 1263192 w 3167407"/>
              <a:gd name="connsiteY5" fmla="*/ 127230 h 349099"/>
              <a:gd name="connsiteX6" fmla="*/ 1527143 w 3167407"/>
              <a:gd name="connsiteY6" fmla="*/ 4681 h 349099"/>
              <a:gd name="connsiteX7" fmla="*/ 1998483 w 3167407"/>
              <a:gd name="connsiteY7" fmla="*/ 23535 h 349099"/>
              <a:gd name="connsiteX8" fmla="*/ 3167407 w 3167407"/>
              <a:gd name="connsiteY8" fmla="*/ 32962 h 349099"/>
              <a:gd name="connsiteX0" fmla="*/ 0 w 3176932"/>
              <a:gd name="connsiteY0" fmla="*/ 237970 h 349215"/>
              <a:gd name="connsiteX1" fmla="*/ 169781 w 3176932"/>
              <a:gd name="connsiteY1" fmla="*/ 334620 h 349215"/>
              <a:gd name="connsiteX2" fmla="*/ 490292 w 3176932"/>
              <a:gd name="connsiteY2" fmla="*/ 344046 h 349215"/>
              <a:gd name="connsiteX3" fmla="*/ 848511 w 3176932"/>
              <a:gd name="connsiteY3" fmla="*/ 287485 h 349215"/>
              <a:gd name="connsiteX4" fmla="*/ 1103035 w 3176932"/>
              <a:gd name="connsiteY4" fmla="*/ 193217 h 349215"/>
              <a:gd name="connsiteX5" fmla="*/ 1272717 w 3176932"/>
              <a:gd name="connsiteY5" fmla="*/ 127230 h 349215"/>
              <a:gd name="connsiteX6" fmla="*/ 1536668 w 3176932"/>
              <a:gd name="connsiteY6" fmla="*/ 4681 h 349215"/>
              <a:gd name="connsiteX7" fmla="*/ 2008008 w 3176932"/>
              <a:gd name="connsiteY7" fmla="*/ 23535 h 349215"/>
              <a:gd name="connsiteX8" fmla="*/ 3176932 w 3176932"/>
              <a:gd name="connsiteY8" fmla="*/ 32962 h 3492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76932" h="349215">
                <a:moveTo>
                  <a:pt x="0" y="237970"/>
                </a:moveTo>
                <a:cubicBezTo>
                  <a:pt x="40064" y="276463"/>
                  <a:pt x="88066" y="316941"/>
                  <a:pt x="169781" y="334620"/>
                </a:cubicBezTo>
                <a:cubicBezTo>
                  <a:pt x="251496" y="352299"/>
                  <a:pt x="377170" y="351902"/>
                  <a:pt x="490292" y="344046"/>
                </a:cubicBezTo>
                <a:cubicBezTo>
                  <a:pt x="603414" y="336190"/>
                  <a:pt x="746387" y="312623"/>
                  <a:pt x="848511" y="287485"/>
                </a:cubicBezTo>
                <a:cubicBezTo>
                  <a:pt x="950635" y="262347"/>
                  <a:pt x="1032334" y="219926"/>
                  <a:pt x="1103035" y="193217"/>
                </a:cubicBezTo>
                <a:cubicBezTo>
                  <a:pt x="1173736" y="166508"/>
                  <a:pt x="1200445" y="158653"/>
                  <a:pt x="1272717" y="127230"/>
                </a:cubicBezTo>
                <a:cubicBezTo>
                  <a:pt x="1344989" y="95807"/>
                  <a:pt x="1414119" y="21964"/>
                  <a:pt x="1536668" y="4681"/>
                </a:cubicBezTo>
                <a:cubicBezTo>
                  <a:pt x="1659217" y="-12602"/>
                  <a:pt x="2008008" y="23535"/>
                  <a:pt x="2008008" y="23535"/>
                </a:cubicBezTo>
                <a:lnTo>
                  <a:pt x="3176932" y="32962"/>
                </a:lnTo>
              </a:path>
            </a:pathLst>
          </a:custGeom>
          <a:noFill/>
          <a:ln w="25400">
            <a:solidFill>
              <a:schemeClr val="bg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65" name="Forme libre : forme 64">
            <a:extLst>
              <a:ext uri="{FF2B5EF4-FFF2-40B4-BE49-F238E27FC236}">
                <a16:creationId xmlns:a16="http://schemas.microsoft.com/office/drawing/2014/main" id="{E9D5A3E5-AD50-4EEC-8597-72ED31D03BAE}"/>
              </a:ext>
            </a:extLst>
          </p:cNvPr>
          <p:cNvSpPr/>
          <p:nvPr/>
        </p:nvSpPr>
        <p:spPr>
          <a:xfrm>
            <a:off x="119502" y="738807"/>
            <a:ext cx="222344" cy="269732"/>
          </a:xfrm>
          <a:custGeom>
            <a:avLst/>
            <a:gdLst>
              <a:gd name="connsiteX0" fmla="*/ 0 w 219075"/>
              <a:gd name="connsiteY0" fmla="*/ 0 h 333375"/>
              <a:gd name="connsiteX1" fmla="*/ 142875 w 219075"/>
              <a:gd name="connsiteY1" fmla="*/ 104775 h 333375"/>
              <a:gd name="connsiteX2" fmla="*/ 28575 w 219075"/>
              <a:gd name="connsiteY2" fmla="*/ 228600 h 333375"/>
              <a:gd name="connsiteX3" fmla="*/ 219075 w 219075"/>
              <a:gd name="connsiteY3" fmla="*/ 333375 h 333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9075" h="333375">
                <a:moveTo>
                  <a:pt x="0" y="0"/>
                </a:moveTo>
                <a:cubicBezTo>
                  <a:pt x="69056" y="33337"/>
                  <a:pt x="138113" y="66675"/>
                  <a:pt x="142875" y="104775"/>
                </a:cubicBezTo>
                <a:cubicBezTo>
                  <a:pt x="147638" y="142875"/>
                  <a:pt x="15875" y="190500"/>
                  <a:pt x="28575" y="228600"/>
                </a:cubicBezTo>
                <a:cubicBezTo>
                  <a:pt x="41275" y="266700"/>
                  <a:pt x="130175" y="300037"/>
                  <a:pt x="219075" y="333375"/>
                </a:cubicBezTo>
              </a:path>
            </a:pathLst>
          </a:custGeom>
          <a:noFill/>
          <a:ln w="19050" cmpd="dbl">
            <a:solidFill>
              <a:srgbClr val="7030A0"/>
            </a:solidFill>
            <a:headEnd type="stealth" w="lg" len="lg"/>
            <a:tailEnd type="stealth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70" name="ZoneTexte 69">
            <a:extLst>
              <a:ext uri="{FF2B5EF4-FFF2-40B4-BE49-F238E27FC236}">
                <a16:creationId xmlns:a16="http://schemas.microsoft.com/office/drawing/2014/main" id="{315A8E70-2BC1-4E13-AC01-966151702F07}"/>
              </a:ext>
            </a:extLst>
          </p:cNvPr>
          <p:cNvSpPr txBox="1"/>
          <p:nvPr/>
        </p:nvSpPr>
        <p:spPr>
          <a:xfrm>
            <a:off x="372469" y="739891"/>
            <a:ext cx="232031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Axe autoroutier (E411)</a:t>
            </a:r>
            <a:endParaRPr lang="fr-BE" sz="1100" dirty="0"/>
          </a:p>
        </p:txBody>
      </p:sp>
      <p:sp>
        <p:nvSpPr>
          <p:cNvPr id="75" name="ZoneTexte 74">
            <a:extLst>
              <a:ext uri="{FF2B5EF4-FFF2-40B4-BE49-F238E27FC236}">
                <a16:creationId xmlns:a16="http://schemas.microsoft.com/office/drawing/2014/main" id="{A63126DA-CE96-4F57-BDFA-36734724A8EF}"/>
              </a:ext>
            </a:extLst>
          </p:cNvPr>
          <p:cNvSpPr txBox="1"/>
          <p:nvPr/>
        </p:nvSpPr>
        <p:spPr>
          <a:xfrm>
            <a:off x="334208" y="253470"/>
            <a:ext cx="1712217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Pôles de développement et d’appui touristique</a:t>
            </a:r>
            <a:endParaRPr lang="fr-BE" sz="1100" dirty="0"/>
          </a:p>
        </p:txBody>
      </p:sp>
      <p:sp>
        <p:nvSpPr>
          <p:cNvPr id="80" name="Forme libre : forme 79">
            <a:extLst>
              <a:ext uri="{FF2B5EF4-FFF2-40B4-BE49-F238E27FC236}">
                <a16:creationId xmlns:a16="http://schemas.microsoft.com/office/drawing/2014/main" id="{51586F8B-F076-4975-89E8-64CD98B2DE98}"/>
              </a:ext>
            </a:extLst>
          </p:cNvPr>
          <p:cNvSpPr/>
          <p:nvPr/>
        </p:nvSpPr>
        <p:spPr>
          <a:xfrm>
            <a:off x="98416" y="349764"/>
            <a:ext cx="235086" cy="196167"/>
          </a:xfrm>
          <a:custGeom>
            <a:avLst/>
            <a:gdLst>
              <a:gd name="connsiteX0" fmla="*/ 204899 w 424322"/>
              <a:gd name="connsiteY0" fmla="*/ 139009 h 387565"/>
              <a:gd name="connsiteX1" fmla="*/ 309674 w 424322"/>
              <a:gd name="connsiteY1" fmla="*/ 5659 h 387565"/>
              <a:gd name="connsiteX2" fmla="*/ 423974 w 424322"/>
              <a:gd name="connsiteY2" fmla="*/ 43759 h 387565"/>
              <a:gd name="connsiteX3" fmla="*/ 347774 w 424322"/>
              <a:gd name="connsiteY3" fmla="*/ 215209 h 387565"/>
              <a:gd name="connsiteX4" fmla="*/ 423974 w 424322"/>
              <a:gd name="connsiteY4" fmla="*/ 319984 h 387565"/>
              <a:gd name="connsiteX5" fmla="*/ 338249 w 424322"/>
              <a:gd name="connsiteY5" fmla="*/ 386659 h 387565"/>
              <a:gd name="connsiteX6" fmla="*/ 233474 w 424322"/>
              <a:gd name="connsiteY6" fmla="*/ 272359 h 387565"/>
              <a:gd name="connsiteX7" fmla="*/ 71549 w 424322"/>
              <a:gd name="connsiteY7" fmla="*/ 291409 h 387565"/>
              <a:gd name="connsiteX8" fmla="*/ 4874 w 424322"/>
              <a:gd name="connsiteY8" fmla="*/ 110434 h 387565"/>
              <a:gd name="connsiteX9" fmla="*/ 204899 w 424322"/>
              <a:gd name="connsiteY9" fmla="*/ 139009 h 3875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24322" h="387565">
                <a:moveTo>
                  <a:pt x="204899" y="139009"/>
                </a:moveTo>
                <a:cubicBezTo>
                  <a:pt x="255699" y="121547"/>
                  <a:pt x="273162" y="21534"/>
                  <a:pt x="309674" y="5659"/>
                </a:cubicBezTo>
                <a:cubicBezTo>
                  <a:pt x="346187" y="-10216"/>
                  <a:pt x="417624" y="8834"/>
                  <a:pt x="423974" y="43759"/>
                </a:cubicBezTo>
                <a:cubicBezTo>
                  <a:pt x="430324" y="78684"/>
                  <a:pt x="347774" y="169172"/>
                  <a:pt x="347774" y="215209"/>
                </a:cubicBezTo>
                <a:cubicBezTo>
                  <a:pt x="347774" y="261246"/>
                  <a:pt x="425562" y="291409"/>
                  <a:pt x="423974" y="319984"/>
                </a:cubicBezTo>
                <a:cubicBezTo>
                  <a:pt x="422387" y="348559"/>
                  <a:pt x="369999" y="394596"/>
                  <a:pt x="338249" y="386659"/>
                </a:cubicBezTo>
                <a:cubicBezTo>
                  <a:pt x="306499" y="378722"/>
                  <a:pt x="277924" y="288234"/>
                  <a:pt x="233474" y="272359"/>
                </a:cubicBezTo>
                <a:cubicBezTo>
                  <a:pt x="189024" y="256484"/>
                  <a:pt x="109649" y="318396"/>
                  <a:pt x="71549" y="291409"/>
                </a:cubicBezTo>
                <a:cubicBezTo>
                  <a:pt x="33449" y="264422"/>
                  <a:pt x="-15763" y="139009"/>
                  <a:pt x="4874" y="110434"/>
                </a:cubicBezTo>
                <a:cubicBezTo>
                  <a:pt x="25511" y="81859"/>
                  <a:pt x="154099" y="156471"/>
                  <a:pt x="204899" y="139009"/>
                </a:cubicBezTo>
                <a:close/>
              </a:path>
            </a:pathLst>
          </a:custGeom>
          <a:solidFill>
            <a:schemeClr val="accent2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grpSp>
        <p:nvGrpSpPr>
          <p:cNvPr id="15" name="Groupe 14">
            <a:extLst>
              <a:ext uri="{FF2B5EF4-FFF2-40B4-BE49-F238E27FC236}">
                <a16:creationId xmlns:a16="http://schemas.microsoft.com/office/drawing/2014/main" id="{C1F64FC7-4133-4040-83D3-8B66C2046446}"/>
              </a:ext>
            </a:extLst>
          </p:cNvPr>
          <p:cNvGrpSpPr>
            <a:grpSpLocks noChangeAspect="1"/>
          </p:cNvGrpSpPr>
          <p:nvPr/>
        </p:nvGrpSpPr>
        <p:grpSpPr>
          <a:xfrm>
            <a:off x="2908829" y="279355"/>
            <a:ext cx="6944048" cy="6267685"/>
            <a:chOff x="2908829" y="279355"/>
            <a:chExt cx="6944048" cy="6267685"/>
          </a:xfrm>
        </p:grpSpPr>
        <p:sp>
          <p:nvSpPr>
            <p:cNvPr id="5" name="Forme libre : forme 4">
              <a:extLst>
                <a:ext uri="{FF2B5EF4-FFF2-40B4-BE49-F238E27FC236}">
                  <a16:creationId xmlns:a16="http://schemas.microsoft.com/office/drawing/2014/main" id="{FA4E5A16-E8D1-47A8-9A71-9E217CB4E4BA}"/>
                </a:ext>
              </a:extLst>
            </p:cNvPr>
            <p:cNvSpPr/>
            <p:nvPr/>
          </p:nvSpPr>
          <p:spPr>
            <a:xfrm>
              <a:off x="5518150" y="279355"/>
              <a:ext cx="2241550" cy="819195"/>
            </a:xfrm>
            <a:custGeom>
              <a:avLst/>
              <a:gdLst>
                <a:gd name="connsiteX0" fmla="*/ 0 w 2241550"/>
                <a:gd name="connsiteY0" fmla="*/ 400095 h 819195"/>
                <a:gd name="connsiteX1" fmla="*/ 209550 w 2241550"/>
                <a:gd name="connsiteY1" fmla="*/ 495345 h 819195"/>
                <a:gd name="connsiteX2" fmla="*/ 374650 w 2241550"/>
                <a:gd name="connsiteY2" fmla="*/ 717595 h 819195"/>
                <a:gd name="connsiteX3" fmla="*/ 514350 w 2241550"/>
                <a:gd name="connsiteY3" fmla="*/ 685845 h 819195"/>
                <a:gd name="connsiteX4" fmla="*/ 692150 w 2241550"/>
                <a:gd name="connsiteY4" fmla="*/ 615995 h 819195"/>
                <a:gd name="connsiteX5" fmla="*/ 736600 w 2241550"/>
                <a:gd name="connsiteY5" fmla="*/ 552495 h 819195"/>
                <a:gd name="connsiteX6" fmla="*/ 838200 w 2241550"/>
                <a:gd name="connsiteY6" fmla="*/ 450895 h 819195"/>
                <a:gd name="connsiteX7" fmla="*/ 1009650 w 2241550"/>
                <a:gd name="connsiteY7" fmla="*/ 431845 h 819195"/>
                <a:gd name="connsiteX8" fmla="*/ 1358900 w 2241550"/>
                <a:gd name="connsiteY8" fmla="*/ 273095 h 819195"/>
                <a:gd name="connsiteX9" fmla="*/ 1441450 w 2241550"/>
                <a:gd name="connsiteY9" fmla="*/ 241345 h 819195"/>
                <a:gd name="connsiteX10" fmla="*/ 1549400 w 2241550"/>
                <a:gd name="connsiteY10" fmla="*/ 69895 h 819195"/>
                <a:gd name="connsiteX11" fmla="*/ 1714500 w 2241550"/>
                <a:gd name="connsiteY11" fmla="*/ 82595 h 819195"/>
                <a:gd name="connsiteX12" fmla="*/ 1835150 w 2241550"/>
                <a:gd name="connsiteY12" fmla="*/ 45 h 819195"/>
                <a:gd name="connsiteX13" fmla="*/ 1885950 w 2241550"/>
                <a:gd name="connsiteY13" fmla="*/ 95295 h 819195"/>
                <a:gd name="connsiteX14" fmla="*/ 1974850 w 2241550"/>
                <a:gd name="connsiteY14" fmla="*/ 228645 h 819195"/>
                <a:gd name="connsiteX15" fmla="*/ 2032000 w 2241550"/>
                <a:gd name="connsiteY15" fmla="*/ 476295 h 819195"/>
                <a:gd name="connsiteX16" fmla="*/ 2241550 w 2241550"/>
                <a:gd name="connsiteY16" fmla="*/ 819195 h 819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41550" h="819195">
                  <a:moveTo>
                    <a:pt x="0" y="400095"/>
                  </a:moveTo>
                  <a:cubicBezTo>
                    <a:pt x="73554" y="421261"/>
                    <a:pt x="147108" y="442428"/>
                    <a:pt x="209550" y="495345"/>
                  </a:cubicBezTo>
                  <a:cubicBezTo>
                    <a:pt x="271992" y="548262"/>
                    <a:pt x="323850" y="685845"/>
                    <a:pt x="374650" y="717595"/>
                  </a:cubicBezTo>
                  <a:cubicBezTo>
                    <a:pt x="425450" y="749345"/>
                    <a:pt x="461433" y="702778"/>
                    <a:pt x="514350" y="685845"/>
                  </a:cubicBezTo>
                  <a:cubicBezTo>
                    <a:pt x="567267" y="668912"/>
                    <a:pt x="655109" y="638220"/>
                    <a:pt x="692150" y="615995"/>
                  </a:cubicBezTo>
                  <a:cubicBezTo>
                    <a:pt x="729191" y="593770"/>
                    <a:pt x="712258" y="580012"/>
                    <a:pt x="736600" y="552495"/>
                  </a:cubicBezTo>
                  <a:cubicBezTo>
                    <a:pt x="760942" y="524978"/>
                    <a:pt x="792692" y="471003"/>
                    <a:pt x="838200" y="450895"/>
                  </a:cubicBezTo>
                  <a:cubicBezTo>
                    <a:pt x="883708" y="430787"/>
                    <a:pt x="922867" y="461478"/>
                    <a:pt x="1009650" y="431845"/>
                  </a:cubicBezTo>
                  <a:cubicBezTo>
                    <a:pt x="1096433" y="402212"/>
                    <a:pt x="1286933" y="304845"/>
                    <a:pt x="1358900" y="273095"/>
                  </a:cubicBezTo>
                  <a:cubicBezTo>
                    <a:pt x="1430867" y="241345"/>
                    <a:pt x="1409700" y="275212"/>
                    <a:pt x="1441450" y="241345"/>
                  </a:cubicBezTo>
                  <a:cubicBezTo>
                    <a:pt x="1473200" y="207478"/>
                    <a:pt x="1503892" y="96353"/>
                    <a:pt x="1549400" y="69895"/>
                  </a:cubicBezTo>
                  <a:cubicBezTo>
                    <a:pt x="1594908" y="43437"/>
                    <a:pt x="1666875" y="94237"/>
                    <a:pt x="1714500" y="82595"/>
                  </a:cubicBezTo>
                  <a:cubicBezTo>
                    <a:pt x="1762125" y="70953"/>
                    <a:pt x="1806575" y="-2072"/>
                    <a:pt x="1835150" y="45"/>
                  </a:cubicBezTo>
                  <a:cubicBezTo>
                    <a:pt x="1863725" y="2162"/>
                    <a:pt x="1862667" y="57195"/>
                    <a:pt x="1885950" y="95295"/>
                  </a:cubicBezTo>
                  <a:cubicBezTo>
                    <a:pt x="1909233" y="133395"/>
                    <a:pt x="1950508" y="165145"/>
                    <a:pt x="1974850" y="228645"/>
                  </a:cubicBezTo>
                  <a:cubicBezTo>
                    <a:pt x="1999192" y="292145"/>
                    <a:pt x="1987550" y="377870"/>
                    <a:pt x="2032000" y="476295"/>
                  </a:cubicBezTo>
                  <a:cubicBezTo>
                    <a:pt x="2076450" y="574720"/>
                    <a:pt x="2159000" y="696957"/>
                    <a:pt x="2241550" y="819195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  <p:sp>
          <p:nvSpPr>
            <p:cNvPr id="6" name="Forme libre : forme 5">
              <a:extLst>
                <a:ext uri="{FF2B5EF4-FFF2-40B4-BE49-F238E27FC236}">
                  <a16:creationId xmlns:a16="http://schemas.microsoft.com/office/drawing/2014/main" id="{BDAE27D0-184D-4197-9EDA-2D4D9321C12F}"/>
                </a:ext>
              </a:extLst>
            </p:cNvPr>
            <p:cNvSpPr/>
            <p:nvPr/>
          </p:nvSpPr>
          <p:spPr>
            <a:xfrm>
              <a:off x="7701801" y="1064836"/>
              <a:ext cx="2151076" cy="2593308"/>
            </a:xfrm>
            <a:custGeom>
              <a:avLst/>
              <a:gdLst>
                <a:gd name="connsiteX0" fmla="*/ 57899 w 2151076"/>
                <a:gd name="connsiteY0" fmla="*/ 14664 h 2593308"/>
                <a:gd name="connsiteX1" fmla="*/ 134099 w 2151076"/>
                <a:gd name="connsiteY1" fmla="*/ 14664 h 2593308"/>
                <a:gd name="connsiteX2" fmla="*/ 229349 w 2151076"/>
                <a:gd name="connsiteY2" fmla="*/ 167064 h 2593308"/>
                <a:gd name="connsiteX3" fmla="*/ 197599 w 2151076"/>
                <a:gd name="connsiteY3" fmla="*/ 306764 h 2593308"/>
                <a:gd name="connsiteX4" fmla="*/ 254749 w 2151076"/>
                <a:gd name="connsiteY4" fmla="*/ 408364 h 2593308"/>
                <a:gd name="connsiteX5" fmla="*/ 749 w 2151076"/>
                <a:gd name="connsiteY5" fmla="*/ 636964 h 2593308"/>
                <a:gd name="connsiteX6" fmla="*/ 178549 w 2151076"/>
                <a:gd name="connsiteY6" fmla="*/ 878264 h 2593308"/>
                <a:gd name="connsiteX7" fmla="*/ 229349 w 2151076"/>
                <a:gd name="connsiteY7" fmla="*/ 979864 h 2593308"/>
                <a:gd name="connsiteX8" fmla="*/ 496049 w 2151076"/>
                <a:gd name="connsiteY8" fmla="*/ 1011614 h 2593308"/>
                <a:gd name="connsiteX9" fmla="*/ 584949 w 2151076"/>
                <a:gd name="connsiteY9" fmla="*/ 948114 h 2593308"/>
                <a:gd name="connsiteX10" fmla="*/ 807199 w 2151076"/>
                <a:gd name="connsiteY10" fmla="*/ 1068764 h 2593308"/>
                <a:gd name="connsiteX11" fmla="*/ 832599 w 2151076"/>
                <a:gd name="connsiteY11" fmla="*/ 1132264 h 2593308"/>
                <a:gd name="connsiteX12" fmla="*/ 959599 w 2151076"/>
                <a:gd name="connsiteY12" fmla="*/ 1106864 h 2593308"/>
                <a:gd name="connsiteX13" fmla="*/ 984999 w 2151076"/>
                <a:gd name="connsiteY13" fmla="*/ 1183064 h 2593308"/>
                <a:gd name="connsiteX14" fmla="*/ 896099 w 2151076"/>
                <a:gd name="connsiteY14" fmla="*/ 1291014 h 2593308"/>
                <a:gd name="connsiteX15" fmla="*/ 921499 w 2151076"/>
                <a:gd name="connsiteY15" fmla="*/ 1570414 h 2593308"/>
                <a:gd name="connsiteX16" fmla="*/ 991349 w 2151076"/>
                <a:gd name="connsiteY16" fmla="*/ 1583114 h 2593308"/>
                <a:gd name="connsiteX17" fmla="*/ 1137399 w 2151076"/>
                <a:gd name="connsiteY17" fmla="*/ 1811714 h 2593308"/>
                <a:gd name="connsiteX18" fmla="*/ 1365999 w 2151076"/>
                <a:gd name="connsiteY18" fmla="*/ 1678364 h 2593308"/>
                <a:gd name="connsiteX19" fmla="*/ 1772399 w 2151076"/>
                <a:gd name="connsiteY19" fmla="*/ 1462464 h 2593308"/>
                <a:gd name="connsiteX20" fmla="*/ 1848599 w 2151076"/>
                <a:gd name="connsiteY20" fmla="*/ 1341814 h 2593308"/>
                <a:gd name="connsiteX21" fmla="*/ 1905749 w 2151076"/>
                <a:gd name="connsiteY21" fmla="*/ 1430714 h 2593308"/>
                <a:gd name="connsiteX22" fmla="*/ 1943849 w 2151076"/>
                <a:gd name="connsiteY22" fmla="*/ 1792664 h 2593308"/>
                <a:gd name="connsiteX23" fmla="*/ 2147049 w 2151076"/>
                <a:gd name="connsiteY23" fmla="*/ 2180014 h 2593308"/>
                <a:gd name="connsiteX24" fmla="*/ 2070849 w 2151076"/>
                <a:gd name="connsiteY24" fmla="*/ 2249864 h 2593308"/>
                <a:gd name="connsiteX25" fmla="*/ 1969249 w 2151076"/>
                <a:gd name="connsiteY25" fmla="*/ 2364164 h 2593308"/>
                <a:gd name="connsiteX26" fmla="*/ 1975599 w 2151076"/>
                <a:gd name="connsiteY26" fmla="*/ 2459414 h 2593308"/>
                <a:gd name="connsiteX27" fmla="*/ 1854949 w 2151076"/>
                <a:gd name="connsiteY27" fmla="*/ 2453064 h 2593308"/>
                <a:gd name="connsiteX28" fmla="*/ 1778749 w 2151076"/>
                <a:gd name="connsiteY28" fmla="*/ 2529264 h 2593308"/>
                <a:gd name="connsiteX29" fmla="*/ 1677149 w 2151076"/>
                <a:gd name="connsiteY29" fmla="*/ 2592764 h 2593308"/>
                <a:gd name="connsiteX30" fmla="*/ 1607299 w 2151076"/>
                <a:gd name="connsiteY30" fmla="*/ 2554664 h 2593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2151076" h="2593308">
                  <a:moveTo>
                    <a:pt x="57899" y="14664"/>
                  </a:moveTo>
                  <a:cubicBezTo>
                    <a:pt x="81711" y="1964"/>
                    <a:pt x="105524" y="-10736"/>
                    <a:pt x="134099" y="14664"/>
                  </a:cubicBezTo>
                  <a:cubicBezTo>
                    <a:pt x="162674" y="40064"/>
                    <a:pt x="218766" y="118381"/>
                    <a:pt x="229349" y="167064"/>
                  </a:cubicBezTo>
                  <a:cubicBezTo>
                    <a:pt x="239932" y="215747"/>
                    <a:pt x="193366" y="266547"/>
                    <a:pt x="197599" y="306764"/>
                  </a:cubicBezTo>
                  <a:cubicBezTo>
                    <a:pt x="201832" y="346981"/>
                    <a:pt x="287557" y="353331"/>
                    <a:pt x="254749" y="408364"/>
                  </a:cubicBezTo>
                  <a:cubicBezTo>
                    <a:pt x="221941" y="463397"/>
                    <a:pt x="13449" y="558647"/>
                    <a:pt x="749" y="636964"/>
                  </a:cubicBezTo>
                  <a:cubicBezTo>
                    <a:pt x="-11951" y="715281"/>
                    <a:pt x="140449" y="821114"/>
                    <a:pt x="178549" y="878264"/>
                  </a:cubicBezTo>
                  <a:cubicBezTo>
                    <a:pt x="216649" y="935414"/>
                    <a:pt x="176432" y="957639"/>
                    <a:pt x="229349" y="979864"/>
                  </a:cubicBezTo>
                  <a:cubicBezTo>
                    <a:pt x="282266" y="1002089"/>
                    <a:pt x="436782" y="1016906"/>
                    <a:pt x="496049" y="1011614"/>
                  </a:cubicBezTo>
                  <a:cubicBezTo>
                    <a:pt x="555316" y="1006322"/>
                    <a:pt x="533091" y="938589"/>
                    <a:pt x="584949" y="948114"/>
                  </a:cubicBezTo>
                  <a:cubicBezTo>
                    <a:pt x="636807" y="957639"/>
                    <a:pt x="765924" y="1038072"/>
                    <a:pt x="807199" y="1068764"/>
                  </a:cubicBezTo>
                  <a:cubicBezTo>
                    <a:pt x="848474" y="1099456"/>
                    <a:pt x="807199" y="1125914"/>
                    <a:pt x="832599" y="1132264"/>
                  </a:cubicBezTo>
                  <a:cubicBezTo>
                    <a:pt x="857999" y="1138614"/>
                    <a:pt x="934199" y="1098397"/>
                    <a:pt x="959599" y="1106864"/>
                  </a:cubicBezTo>
                  <a:cubicBezTo>
                    <a:pt x="984999" y="1115331"/>
                    <a:pt x="995582" y="1152372"/>
                    <a:pt x="984999" y="1183064"/>
                  </a:cubicBezTo>
                  <a:cubicBezTo>
                    <a:pt x="974416" y="1213756"/>
                    <a:pt x="906682" y="1226456"/>
                    <a:pt x="896099" y="1291014"/>
                  </a:cubicBezTo>
                  <a:cubicBezTo>
                    <a:pt x="885516" y="1355572"/>
                    <a:pt x="905624" y="1521731"/>
                    <a:pt x="921499" y="1570414"/>
                  </a:cubicBezTo>
                  <a:cubicBezTo>
                    <a:pt x="937374" y="1619097"/>
                    <a:pt x="955366" y="1542897"/>
                    <a:pt x="991349" y="1583114"/>
                  </a:cubicBezTo>
                  <a:cubicBezTo>
                    <a:pt x="1027332" y="1623331"/>
                    <a:pt x="1074957" y="1795839"/>
                    <a:pt x="1137399" y="1811714"/>
                  </a:cubicBezTo>
                  <a:cubicBezTo>
                    <a:pt x="1199841" y="1827589"/>
                    <a:pt x="1260166" y="1736572"/>
                    <a:pt x="1365999" y="1678364"/>
                  </a:cubicBezTo>
                  <a:cubicBezTo>
                    <a:pt x="1471832" y="1620156"/>
                    <a:pt x="1691966" y="1518556"/>
                    <a:pt x="1772399" y="1462464"/>
                  </a:cubicBezTo>
                  <a:cubicBezTo>
                    <a:pt x="1852832" y="1406372"/>
                    <a:pt x="1826374" y="1347106"/>
                    <a:pt x="1848599" y="1341814"/>
                  </a:cubicBezTo>
                  <a:cubicBezTo>
                    <a:pt x="1870824" y="1336522"/>
                    <a:pt x="1889874" y="1355572"/>
                    <a:pt x="1905749" y="1430714"/>
                  </a:cubicBezTo>
                  <a:cubicBezTo>
                    <a:pt x="1921624" y="1505856"/>
                    <a:pt x="1903632" y="1667781"/>
                    <a:pt x="1943849" y="1792664"/>
                  </a:cubicBezTo>
                  <a:cubicBezTo>
                    <a:pt x="1984066" y="1917547"/>
                    <a:pt x="2125882" y="2103814"/>
                    <a:pt x="2147049" y="2180014"/>
                  </a:cubicBezTo>
                  <a:cubicBezTo>
                    <a:pt x="2168216" y="2256214"/>
                    <a:pt x="2100482" y="2219172"/>
                    <a:pt x="2070849" y="2249864"/>
                  </a:cubicBezTo>
                  <a:cubicBezTo>
                    <a:pt x="2041216" y="2280556"/>
                    <a:pt x="1985124" y="2329239"/>
                    <a:pt x="1969249" y="2364164"/>
                  </a:cubicBezTo>
                  <a:cubicBezTo>
                    <a:pt x="1953374" y="2399089"/>
                    <a:pt x="1994649" y="2444597"/>
                    <a:pt x="1975599" y="2459414"/>
                  </a:cubicBezTo>
                  <a:cubicBezTo>
                    <a:pt x="1956549" y="2474231"/>
                    <a:pt x="1887757" y="2441422"/>
                    <a:pt x="1854949" y="2453064"/>
                  </a:cubicBezTo>
                  <a:cubicBezTo>
                    <a:pt x="1822141" y="2464706"/>
                    <a:pt x="1808382" y="2505981"/>
                    <a:pt x="1778749" y="2529264"/>
                  </a:cubicBezTo>
                  <a:cubicBezTo>
                    <a:pt x="1749116" y="2552547"/>
                    <a:pt x="1705724" y="2588531"/>
                    <a:pt x="1677149" y="2592764"/>
                  </a:cubicBezTo>
                  <a:cubicBezTo>
                    <a:pt x="1648574" y="2596997"/>
                    <a:pt x="1627936" y="2575830"/>
                    <a:pt x="1607299" y="2554664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  <p:sp>
          <p:nvSpPr>
            <p:cNvPr id="9" name="Forme libre : forme 8">
              <a:extLst>
                <a:ext uri="{FF2B5EF4-FFF2-40B4-BE49-F238E27FC236}">
                  <a16:creationId xmlns:a16="http://schemas.microsoft.com/office/drawing/2014/main" id="{ACE898E1-7BDE-49B0-8EBE-D13D00606527}"/>
                </a:ext>
              </a:extLst>
            </p:cNvPr>
            <p:cNvSpPr/>
            <p:nvPr/>
          </p:nvSpPr>
          <p:spPr>
            <a:xfrm>
              <a:off x="7672120" y="3459906"/>
              <a:ext cx="1660678" cy="1639144"/>
            </a:xfrm>
            <a:custGeom>
              <a:avLst/>
              <a:gdLst>
                <a:gd name="connsiteX0" fmla="*/ 1649680 w 1660678"/>
                <a:gd name="connsiteY0" fmla="*/ 159594 h 1639144"/>
                <a:gd name="connsiteX1" fmla="*/ 1649680 w 1660678"/>
                <a:gd name="connsiteY1" fmla="*/ 51644 h 1639144"/>
                <a:gd name="connsiteX2" fmla="*/ 1535380 w 1660678"/>
                <a:gd name="connsiteY2" fmla="*/ 844 h 1639144"/>
                <a:gd name="connsiteX3" fmla="*/ 1395680 w 1660678"/>
                <a:gd name="connsiteY3" fmla="*/ 89744 h 1639144"/>
                <a:gd name="connsiteX4" fmla="*/ 1395680 w 1660678"/>
                <a:gd name="connsiteY4" fmla="*/ 362794 h 1639144"/>
                <a:gd name="connsiteX5" fmla="*/ 1465530 w 1660678"/>
                <a:gd name="connsiteY5" fmla="*/ 426294 h 1639144"/>
                <a:gd name="connsiteX6" fmla="*/ 1414730 w 1660678"/>
                <a:gd name="connsiteY6" fmla="*/ 496144 h 1639144"/>
                <a:gd name="connsiteX7" fmla="*/ 1281380 w 1660678"/>
                <a:gd name="connsiteY7" fmla="*/ 585044 h 1639144"/>
                <a:gd name="connsiteX8" fmla="*/ 1224230 w 1660678"/>
                <a:gd name="connsiteY8" fmla="*/ 737444 h 1639144"/>
                <a:gd name="connsiteX9" fmla="*/ 1008330 w 1660678"/>
                <a:gd name="connsiteY9" fmla="*/ 775544 h 1639144"/>
                <a:gd name="connsiteX10" fmla="*/ 919430 w 1660678"/>
                <a:gd name="connsiteY10" fmla="*/ 712044 h 1639144"/>
                <a:gd name="connsiteX11" fmla="*/ 874980 w 1660678"/>
                <a:gd name="connsiteY11" fmla="*/ 680294 h 1639144"/>
                <a:gd name="connsiteX12" fmla="*/ 773380 w 1660678"/>
                <a:gd name="connsiteY12" fmla="*/ 667594 h 1639144"/>
                <a:gd name="connsiteX13" fmla="*/ 728930 w 1660678"/>
                <a:gd name="connsiteY13" fmla="*/ 750144 h 1639144"/>
                <a:gd name="connsiteX14" fmla="*/ 665430 w 1660678"/>
                <a:gd name="connsiteY14" fmla="*/ 832694 h 1639144"/>
                <a:gd name="connsiteX15" fmla="*/ 481280 w 1660678"/>
                <a:gd name="connsiteY15" fmla="*/ 985094 h 1639144"/>
                <a:gd name="connsiteX16" fmla="*/ 373330 w 1660678"/>
                <a:gd name="connsiteY16" fmla="*/ 1010494 h 1639144"/>
                <a:gd name="connsiteX17" fmla="*/ 271730 w 1660678"/>
                <a:gd name="connsiteY17" fmla="*/ 1112094 h 1639144"/>
                <a:gd name="connsiteX18" fmla="*/ 144730 w 1660678"/>
                <a:gd name="connsiteY18" fmla="*/ 1099394 h 1639144"/>
                <a:gd name="connsiteX19" fmla="*/ 5030 w 1660678"/>
                <a:gd name="connsiteY19" fmla="*/ 1181944 h 1639144"/>
                <a:gd name="connsiteX20" fmla="*/ 36780 w 1660678"/>
                <a:gd name="connsiteY20" fmla="*/ 1321644 h 1639144"/>
                <a:gd name="connsiteX21" fmla="*/ 93930 w 1660678"/>
                <a:gd name="connsiteY21" fmla="*/ 1366094 h 1639144"/>
                <a:gd name="connsiteX22" fmla="*/ 214580 w 1660678"/>
                <a:gd name="connsiteY22" fmla="*/ 1378794 h 1639144"/>
                <a:gd name="connsiteX23" fmla="*/ 119330 w 1660678"/>
                <a:gd name="connsiteY23" fmla="*/ 1575644 h 1639144"/>
                <a:gd name="connsiteX24" fmla="*/ 74880 w 1660678"/>
                <a:gd name="connsiteY24" fmla="*/ 1639144 h 1639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660678" h="1639144">
                  <a:moveTo>
                    <a:pt x="1649680" y="159594"/>
                  </a:moveTo>
                  <a:cubicBezTo>
                    <a:pt x="1659205" y="118848"/>
                    <a:pt x="1668730" y="78102"/>
                    <a:pt x="1649680" y="51644"/>
                  </a:cubicBezTo>
                  <a:cubicBezTo>
                    <a:pt x="1630630" y="25186"/>
                    <a:pt x="1577713" y="-5506"/>
                    <a:pt x="1535380" y="844"/>
                  </a:cubicBezTo>
                  <a:cubicBezTo>
                    <a:pt x="1493047" y="7194"/>
                    <a:pt x="1418963" y="29419"/>
                    <a:pt x="1395680" y="89744"/>
                  </a:cubicBezTo>
                  <a:cubicBezTo>
                    <a:pt x="1372397" y="150069"/>
                    <a:pt x="1384038" y="306702"/>
                    <a:pt x="1395680" y="362794"/>
                  </a:cubicBezTo>
                  <a:cubicBezTo>
                    <a:pt x="1407322" y="418886"/>
                    <a:pt x="1462355" y="404069"/>
                    <a:pt x="1465530" y="426294"/>
                  </a:cubicBezTo>
                  <a:cubicBezTo>
                    <a:pt x="1468705" y="448519"/>
                    <a:pt x="1445422" y="469686"/>
                    <a:pt x="1414730" y="496144"/>
                  </a:cubicBezTo>
                  <a:cubicBezTo>
                    <a:pt x="1384038" y="522602"/>
                    <a:pt x="1313130" y="544827"/>
                    <a:pt x="1281380" y="585044"/>
                  </a:cubicBezTo>
                  <a:cubicBezTo>
                    <a:pt x="1249630" y="625261"/>
                    <a:pt x="1269738" y="705694"/>
                    <a:pt x="1224230" y="737444"/>
                  </a:cubicBezTo>
                  <a:cubicBezTo>
                    <a:pt x="1178722" y="769194"/>
                    <a:pt x="1059130" y="779777"/>
                    <a:pt x="1008330" y="775544"/>
                  </a:cubicBezTo>
                  <a:cubicBezTo>
                    <a:pt x="957530" y="771311"/>
                    <a:pt x="919430" y="712044"/>
                    <a:pt x="919430" y="712044"/>
                  </a:cubicBezTo>
                  <a:cubicBezTo>
                    <a:pt x="897205" y="696169"/>
                    <a:pt x="899322" y="687702"/>
                    <a:pt x="874980" y="680294"/>
                  </a:cubicBezTo>
                  <a:cubicBezTo>
                    <a:pt x="850638" y="672886"/>
                    <a:pt x="797722" y="655952"/>
                    <a:pt x="773380" y="667594"/>
                  </a:cubicBezTo>
                  <a:cubicBezTo>
                    <a:pt x="749038" y="679236"/>
                    <a:pt x="746922" y="722627"/>
                    <a:pt x="728930" y="750144"/>
                  </a:cubicBezTo>
                  <a:cubicBezTo>
                    <a:pt x="710938" y="777661"/>
                    <a:pt x="706705" y="793536"/>
                    <a:pt x="665430" y="832694"/>
                  </a:cubicBezTo>
                  <a:cubicBezTo>
                    <a:pt x="624155" y="871852"/>
                    <a:pt x="529963" y="955461"/>
                    <a:pt x="481280" y="985094"/>
                  </a:cubicBezTo>
                  <a:cubicBezTo>
                    <a:pt x="432597" y="1014727"/>
                    <a:pt x="408255" y="989327"/>
                    <a:pt x="373330" y="1010494"/>
                  </a:cubicBezTo>
                  <a:cubicBezTo>
                    <a:pt x="338405" y="1031661"/>
                    <a:pt x="309830" y="1097277"/>
                    <a:pt x="271730" y="1112094"/>
                  </a:cubicBezTo>
                  <a:cubicBezTo>
                    <a:pt x="233630" y="1126911"/>
                    <a:pt x="189180" y="1087752"/>
                    <a:pt x="144730" y="1099394"/>
                  </a:cubicBezTo>
                  <a:cubicBezTo>
                    <a:pt x="100280" y="1111036"/>
                    <a:pt x="23022" y="1144902"/>
                    <a:pt x="5030" y="1181944"/>
                  </a:cubicBezTo>
                  <a:cubicBezTo>
                    <a:pt x="-12962" y="1218986"/>
                    <a:pt x="21963" y="1290952"/>
                    <a:pt x="36780" y="1321644"/>
                  </a:cubicBezTo>
                  <a:cubicBezTo>
                    <a:pt x="51597" y="1352336"/>
                    <a:pt x="64297" y="1356569"/>
                    <a:pt x="93930" y="1366094"/>
                  </a:cubicBezTo>
                  <a:cubicBezTo>
                    <a:pt x="123563" y="1375619"/>
                    <a:pt x="210347" y="1343869"/>
                    <a:pt x="214580" y="1378794"/>
                  </a:cubicBezTo>
                  <a:cubicBezTo>
                    <a:pt x="218813" y="1413719"/>
                    <a:pt x="142613" y="1532252"/>
                    <a:pt x="119330" y="1575644"/>
                  </a:cubicBezTo>
                  <a:cubicBezTo>
                    <a:pt x="96047" y="1619036"/>
                    <a:pt x="85463" y="1629090"/>
                    <a:pt x="74880" y="1639144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  <p:sp>
          <p:nvSpPr>
            <p:cNvPr id="13" name="Forme libre : forme 12">
              <a:extLst>
                <a:ext uri="{FF2B5EF4-FFF2-40B4-BE49-F238E27FC236}">
                  <a16:creationId xmlns:a16="http://schemas.microsoft.com/office/drawing/2014/main" id="{529D98ED-C248-4E49-83CA-039AD5E1BA55}"/>
                </a:ext>
              </a:extLst>
            </p:cNvPr>
            <p:cNvSpPr/>
            <p:nvPr/>
          </p:nvSpPr>
          <p:spPr>
            <a:xfrm>
              <a:off x="2908829" y="2114550"/>
              <a:ext cx="5463008" cy="4432490"/>
            </a:xfrm>
            <a:custGeom>
              <a:avLst/>
              <a:gdLst>
                <a:gd name="connsiteX0" fmla="*/ 4850871 w 5463008"/>
                <a:gd name="connsiteY0" fmla="*/ 2965450 h 4432490"/>
                <a:gd name="connsiteX1" fmla="*/ 4787371 w 5463008"/>
                <a:gd name="connsiteY1" fmla="*/ 3124200 h 4432490"/>
                <a:gd name="connsiteX2" fmla="*/ 4825471 w 5463008"/>
                <a:gd name="connsiteY2" fmla="*/ 3194050 h 4432490"/>
                <a:gd name="connsiteX3" fmla="*/ 5054071 w 5463008"/>
                <a:gd name="connsiteY3" fmla="*/ 3124200 h 4432490"/>
                <a:gd name="connsiteX4" fmla="*/ 5181071 w 5463008"/>
                <a:gd name="connsiteY4" fmla="*/ 3308350 h 4432490"/>
                <a:gd name="connsiteX5" fmla="*/ 5384271 w 5463008"/>
                <a:gd name="connsiteY5" fmla="*/ 3371850 h 4432490"/>
                <a:gd name="connsiteX6" fmla="*/ 5371571 w 5463008"/>
                <a:gd name="connsiteY6" fmla="*/ 3511550 h 4432490"/>
                <a:gd name="connsiteX7" fmla="*/ 5447771 w 5463008"/>
                <a:gd name="connsiteY7" fmla="*/ 3644900 h 4432490"/>
                <a:gd name="connsiteX8" fmla="*/ 5308071 w 5463008"/>
                <a:gd name="connsiteY8" fmla="*/ 3714750 h 4432490"/>
                <a:gd name="connsiteX9" fmla="*/ 5460471 w 5463008"/>
                <a:gd name="connsiteY9" fmla="*/ 3873500 h 4432490"/>
                <a:gd name="connsiteX10" fmla="*/ 5377921 w 5463008"/>
                <a:gd name="connsiteY10" fmla="*/ 3987800 h 4432490"/>
                <a:gd name="connsiteX11" fmla="*/ 5066771 w 5463008"/>
                <a:gd name="connsiteY11" fmla="*/ 4108450 h 4432490"/>
                <a:gd name="connsiteX12" fmla="*/ 4977871 w 5463008"/>
                <a:gd name="connsiteY12" fmla="*/ 3987800 h 4432490"/>
                <a:gd name="connsiteX13" fmla="*/ 4838171 w 5463008"/>
                <a:gd name="connsiteY13" fmla="*/ 4070350 h 4432490"/>
                <a:gd name="connsiteX14" fmla="*/ 4723871 w 5463008"/>
                <a:gd name="connsiteY14" fmla="*/ 3848100 h 4432490"/>
                <a:gd name="connsiteX15" fmla="*/ 4596871 w 5463008"/>
                <a:gd name="connsiteY15" fmla="*/ 3810000 h 4432490"/>
                <a:gd name="connsiteX16" fmla="*/ 4336521 w 5463008"/>
                <a:gd name="connsiteY16" fmla="*/ 3829050 h 4432490"/>
                <a:gd name="connsiteX17" fmla="*/ 4190471 w 5463008"/>
                <a:gd name="connsiteY17" fmla="*/ 3740150 h 4432490"/>
                <a:gd name="connsiteX18" fmla="*/ 4082521 w 5463008"/>
                <a:gd name="connsiteY18" fmla="*/ 3892550 h 4432490"/>
                <a:gd name="connsiteX19" fmla="*/ 3892021 w 5463008"/>
                <a:gd name="connsiteY19" fmla="*/ 4013200 h 4432490"/>
                <a:gd name="connsiteX20" fmla="*/ 3872971 w 5463008"/>
                <a:gd name="connsiteY20" fmla="*/ 4102100 h 4432490"/>
                <a:gd name="connsiteX21" fmla="*/ 3745971 w 5463008"/>
                <a:gd name="connsiteY21" fmla="*/ 4273550 h 4432490"/>
                <a:gd name="connsiteX22" fmla="*/ 3555471 w 5463008"/>
                <a:gd name="connsiteY22" fmla="*/ 4356100 h 4432490"/>
                <a:gd name="connsiteX23" fmla="*/ 3295121 w 5463008"/>
                <a:gd name="connsiteY23" fmla="*/ 4356100 h 4432490"/>
                <a:gd name="connsiteX24" fmla="*/ 3085571 w 5463008"/>
                <a:gd name="connsiteY24" fmla="*/ 4432300 h 4432490"/>
                <a:gd name="connsiteX25" fmla="*/ 2958571 w 5463008"/>
                <a:gd name="connsiteY25" fmla="*/ 4330700 h 4432490"/>
                <a:gd name="connsiteX26" fmla="*/ 2831571 w 5463008"/>
                <a:gd name="connsiteY26" fmla="*/ 4267200 h 4432490"/>
                <a:gd name="connsiteX27" fmla="*/ 2729971 w 5463008"/>
                <a:gd name="connsiteY27" fmla="*/ 4076700 h 4432490"/>
                <a:gd name="connsiteX28" fmla="*/ 2583921 w 5463008"/>
                <a:gd name="connsiteY28" fmla="*/ 3987800 h 4432490"/>
                <a:gd name="connsiteX29" fmla="*/ 2387071 w 5463008"/>
                <a:gd name="connsiteY29" fmla="*/ 4064000 h 4432490"/>
                <a:gd name="connsiteX30" fmla="*/ 2183871 w 5463008"/>
                <a:gd name="connsiteY30" fmla="*/ 3835400 h 4432490"/>
                <a:gd name="connsiteX31" fmla="*/ 2126721 w 5463008"/>
                <a:gd name="connsiteY31" fmla="*/ 3803650 h 4432490"/>
                <a:gd name="connsiteX32" fmla="*/ 2260071 w 5463008"/>
                <a:gd name="connsiteY32" fmla="*/ 3365500 h 4432490"/>
                <a:gd name="connsiteX33" fmla="*/ 2069571 w 5463008"/>
                <a:gd name="connsiteY33" fmla="*/ 3060700 h 4432490"/>
                <a:gd name="connsiteX34" fmla="*/ 1828271 w 5463008"/>
                <a:gd name="connsiteY34" fmla="*/ 2673350 h 4432490"/>
                <a:gd name="connsiteX35" fmla="*/ 1783821 w 5463008"/>
                <a:gd name="connsiteY35" fmla="*/ 2584450 h 4432490"/>
                <a:gd name="connsiteX36" fmla="*/ 1612371 w 5463008"/>
                <a:gd name="connsiteY36" fmla="*/ 2343150 h 4432490"/>
                <a:gd name="connsiteX37" fmla="*/ 1910821 w 5463008"/>
                <a:gd name="connsiteY37" fmla="*/ 2044700 h 4432490"/>
                <a:gd name="connsiteX38" fmla="*/ 1783821 w 5463008"/>
                <a:gd name="connsiteY38" fmla="*/ 2025650 h 4432490"/>
                <a:gd name="connsiteX39" fmla="*/ 1853671 w 5463008"/>
                <a:gd name="connsiteY39" fmla="*/ 1866900 h 4432490"/>
                <a:gd name="connsiteX40" fmla="*/ 1910821 w 5463008"/>
                <a:gd name="connsiteY40" fmla="*/ 1746250 h 4432490"/>
                <a:gd name="connsiteX41" fmla="*/ 1853671 w 5463008"/>
                <a:gd name="connsiteY41" fmla="*/ 1365250 h 4432490"/>
                <a:gd name="connsiteX42" fmla="*/ 1752071 w 5463008"/>
                <a:gd name="connsiteY42" fmla="*/ 1187450 h 4432490"/>
                <a:gd name="connsiteX43" fmla="*/ 1555221 w 5463008"/>
                <a:gd name="connsiteY43" fmla="*/ 1187450 h 4432490"/>
                <a:gd name="connsiteX44" fmla="*/ 1491721 w 5463008"/>
                <a:gd name="connsiteY44" fmla="*/ 1168400 h 4432490"/>
                <a:gd name="connsiteX45" fmla="*/ 1434571 w 5463008"/>
                <a:gd name="connsiteY45" fmla="*/ 1289050 h 4432490"/>
                <a:gd name="connsiteX46" fmla="*/ 869421 w 5463008"/>
                <a:gd name="connsiteY46" fmla="*/ 1403350 h 4432490"/>
                <a:gd name="connsiteX47" fmla="*/ 748771 w 5463008"/>
                <a:gd name="connsiteY47" fmla="*/ 1365250 h 4432490"/>
                <a:gd name="connsiteX48" fmla="*/ 501121 w 5463008"/>
                <a:gd name="connsiteY48" fmla="*/ 1454150 h 4432490"/>
                <a:gd name="connsiteX49" fmla="*/ 323321 w 5463008"/>
                <a:gd name="connsiteY49" fmla="*/ 1473200 h 4432490"/>
                <a:gd name="connsiteX50" fmla="*/ 132821 w 5463008"/>
                <a:gd name="connsiteY50" fmla="*/ 1428750 h 4432490"/>
                <a:gd name="connsiteX51" fmla="*/ 285221 w 5463008"/>
                <a:gd name="connsiteY51" fmla="*/ 1384300 h 4432490"/>
                <a:gd name="connsiteX52" fmla="*/ 329671 w 5463008"/>
                <a:gd name="connsiteY52" fmla="*/ 1270000 h 4432490"/>
                <a:gd name="connsiteX53" fmla="*/ 266171 w 5463008"/>
                <a:gd name="connsiteY53" fmla="*/ 1003300 h 4432490"/>
                <a:gd name="connsiteX54" fmla="*/ 82021 w 5463008"/>
                <a:gd name="connsiteY54" fmla="*/ 1022350 h 4432490"/>
                <a:gd name="connsiteX55" fmla="*/ 5821 w 5463008"/>
                <a:gd name="connsiteY55" fmla="*/ 825500 h 4432490"/>
                <a:gd name="connsiteX56" fmla="*/ 228071 w 5463008"/>
                <a:gd name="connsiteY56" fmla="*/ 768350 h 4432490"/>
                <a:gd name="connsiteX57" fmla="*/ 285221 w 5463008"/>
                <a:gd name="connsiteY57" fmla="*/ 666750 h 4432490"/>
                <a:gd name="connsiteX58" fmla="*/ 348721 w 5463008"/>
                <a:gd name="connsiteY58" fmla="*/ 704850 h 4432490"/>
                <a:gd name="connsiteX59" fmla="*/ 285221 w 5463008"/>
                <a:gd name="connsiteY59" fmla="*/ 565150 h 4432490"/>
                <a:gd name="connsiteX60" fmla="*/ 355071 w 5463008"/>
                <a:gd name="connsiteY60" fmla="*/ 336550 h 4432490"/>
                <a:gd name="connsiteX61" fmla="*/ 418571 w 5463008"/>
                <a:gd name="connsiteY61" fmla="*/ 120650 h 4432490"/>
                <a:gd name="connsiteX62" fmla="*/ 577321 w 5463008"/>
                <a:gd name="connsiteY62" fmla="*/ 88900 h 4432490"/>
                <a:gd name="connsiteX63" fmla="*/ 653521 w 5463008"/>
                <a:gd name="connsiteY63" fmla="*/ 0 h 4432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5463008" h="4432490">
                  <a:moveTo>
                    <a:pt x="4850871" y="2965450"/>
                  </a:moveTo>
                  <a:cubicBezTo>
                    <a:pt x="4821237" y="3025775"/>
                    <a:pt x="4791604" y="3086100"/>
                    <a:pt x="4787371" y="3124200"/>
                  </a:cubicBezTo>
                  <a:cubicBezTo>
                    <a:pt x="4783138" y="3162300"/>
                    <a:pt x="4781021" y="3194050"/>
                    <a:pt x="4825471" y="3194050"/>
                  </a:cubicBezTo>
                  <a:cubicBezTo>
                    <a:pt x="4869921" y="3194050"/>
                    <a:pt x="4994804" y="3105150"/>
                    <a:pt x="5054071" y="3124200"/>
                  </a:cubicBezTo>
                  <a:cubicBezTo>
                    <a:pt x="5113338" y="3143250"/>
                    <a:pt x="5126038" y="3267075"/>
                    <a:pt x="5181071" y="3308350"/>
                  </a:cubicBezTo>
                  <a:cubicBezTo>
                    <a:pt x="5236104" y="3349625"/>
                    <a:pt x="5352521" y="3337983"/>
                    <a:pt x="5384271" y="3371850"/>
                  </a:cubicBezTo>
                  <a:cubicBezTo>
                    <a:pt x="5416021" y="3405717"/>
                    <a:pt x="5360988" y="3466042"/>
                    <a:pt x="5371571" y="3511550"/>
                  </a:cubicBezTo>
                  <a:cubicBezTo>
                    <a:pt x="5382154" y="3557058"/>
                    <a:pt x="5458354" y="3611033"/>
                    <a:pt x="5447771" y="3644900"/>
                  </a:cubicBezTo>
                  <a:cubicBezTo>
                    <a:pt x="5437188" y="3678767"/>
                    <a:pt x="5305954" y="3676650"/>
                    <a:pt x="5308071" y="3714750"/>
                  </a:cubicBezTo>
                  <a:cubicBezTo>
                    <a:pt x="5310188" y="3752850"/>
                    <a:pt x="5448829" y="3827992"/>
                    <a:pt x="5460471" y="3873500"/>
                  </a:cubicBezTo>
                  <a:cubicBezTo>
                    <a:pt x="5472113" y="3919008"/>
                    <a:pt x="5443538" y="3948642"/>
                    <a:pt x="5377921" y="3987800"/>
                  </a:cubicBezTo>
                  <a:cubicBezTo>
                    <a:pt x="5312304" y="4026958"/>
                    <a:pt x="5133446" y="4108450"/>
                    <a:pt x="5066771" y="4108450"/>
                  </a:cubicBezTo>
                  <a:cubicBezTo>
                    <a:pt x="5000096" y="4108450"/>
                    <a:pt x="5015971" y="3994150"/>
                    <a:pt x="4977871" y="3987800"/>
                  </a:cubicBezTo>
                  <a:cubicBezTo>
                    <a:pt x="4939771" y="3981450"/>
                    <a:pt x="4880504" y="4093633"/>
                    <a:pt x="4838171" y="4070350"/>
                  </a:cubicBezTo>
                  <a:cubicBezTo>
                    <a:pt x="4795838" y="4047067"/>
                    <a:pt x="4764088" y="3891492"/>
                    <a:pt x="4723871" y="3848100"/>
                  </a:cubicBezTo>
                  <a:cubicBezTo>
                    <a:pt x="4683654" y="3804708"/>
                    <a:pt x="4661429" y="3813175"/>
                    <a:pt x="4596871" y="3810000"/>
                  </a:cubicBezTo>
                  <a:cubicBezTo>
                    <a:pt x="4532313" y="3806825"/>
                    <a:pt x="4404254" y="3840692"/>
                    <a:pt x="4336521" y="3829050"/>
                  </a:cubicBezTo>
                  <a:cubicBezTo>
                    <a:pt x="4268788" y="3817408"/>
                    <a:pt x="4232804" y="3729567"/>
                    <a:pt x="4190471" y="3740150"/>
                  </a:cubicBezTo>
                  <a:cubicBezTo>
                    <a:pt x="4148138" y="3750733"/>
                    <a:pt x="4132263" y="3847042"/>
                    <a:pt x="4082521" y="3892550"/>
                  </a:cubicBezTo>
                  <a:cubicBezTo>
                    <a:pt x="4032779" y="3938058"/>
                    <a:pt x="3926946" y="3978275"/>
                    <a:pt x="3892021" y="4013200"/>
                  </a:cubicBezTo>
                  <a:cubicBezTo>
                    <a:pt x="3857096" y="4048125"/>
                    <a:pt x="3897313" y="4058708"/>
                    <a:pt x="3872971" y="4102100"/>
                  </a:cubicBezTo>
                  <a:cubicBezTo>
                    <a:pt x="3848629" y="4145492"/>
                    <a:pt x="3798888" y="4231217"/>
                    <a:pt x="3745971" y="4273550"/>
                  </a:cubicBezTo>
                  <a:cubicBezTo>
                    <a:pt x="3693054" y="4315883"/>
                    <a:pt x="3630613" y="4342342"/>
                    <a:pt x="3555471" y="4356100"/>
                  </a:cubicBezTo>
                  <a:cubicBezTo>
                    <a:pt x="3480329" y="4369858"/>
                    <a:pt x="3373438" y="4343400"/>
                    <a:pt x="3295121" y="4356100"/>
                  </a:cubicBezTo>
                  <a:cubicBezTo>
                    <a:pt x="3216804" y="4368800"/>
                    <a:pt x="3141663" y="4436533"/>
                    <a:pt x="3085571" y="4432300"/>
                  </a:cubicBezTo>
                  <a:cubicBezTo>
                    <a:pt x="3029479" y="4428067"/>
                    <a:pt x="3000904" y="4358217"/>
                    <a:pt x="2958571" y="4330700"/>
                  </a:cubicBezTo>
                  <a:cubicBezTo>
                    <a:pt x="2916238" y="4303183"/>
                    <a:pt x="2869671" y="4309533"/>
                    <a:pt x="2831571" y="4267200"/>
                  </a:cubicBezTo>
                  <a:cubicBezTo>
                    <a:pt x="2793471" y="4224867"/>
                    <a:pt x="2771246" y="4123267"/>
                    <a:pt x="2729971" y="4076700"/>
                  </a:cubicBezTo>
                  <a:cubicBezTo>
                    <a:pt x="2688696" y="4030133"/>
                    <a:pt x="2641071" y="3989917"/>
                    <a:pt x="2583921" y="3987800"/>
                  </a:cubicBezTo>
                  <a:cubicBezTo>
                    <a:pt x="2526771" y="3985683"/>
                    <a:pt x="2453746" y="4089400"/>
                    <a:pt x="2387071" y="4064000"/>
                  </a:cubicBezTo>
                  <a:cubicBezTo>
                    <a:pt x="2320396" y="4038600"/>
                    <a:pt x="2227263" y="3878792"/>
                    <a:pt x="2183871" y="3835400"/>
                  </a:cubicBezTo>
                  <a:cubicBezTo>
                    <a:pt x="2140479" y="3792008"/>
                    <a:pt x="2114021" y="3881967"/>
                    <a:pt x="2126721" y="3803650"/>
                  </a:cubicBezTo>
                  <a:cubicBezTo>
                    <a:pt x="2139421" y="3725333"/>
                    <a:pt x="2269596" y="3489325"/>
                    <a:pt x="2260071" y="3365500"/>
                  </a:cubicBezTo>
                  <a:cubicBezTo>
                    <a:pt x="2250546" y="3241675"/>
                    <a:pt x="2141538" y="3176058"/>
                    <a:pt x="2069571" y="3060700"/>
                  </a:cubicBezTo>
                  <a:cubicBezTo>
                    <a:pt x="1997604" y="2945342"/>
                    <a:pt x="1875896" y="2752725"/>
                    <a:pt x="1828271" y="2673350"/>
                  </a:cubicBezTo>
                  <a:cubicBezTo>
                    <a:pt x="1780646" y="2593975"/>
                    <a:pt x="1819804" y="2639483"/>
                    <a:pt x="1783821" y="2584450"/>
                  </a:cubicBezTo>
                  <a:cubicBezTo>
                    <a:pt x="1747838" y="2529417"/>
                    <a:pt x="1591204" y="2433108"/>
                    <a:pt x="1612371" y="2343150"/>
                  </a:cubicBezTo>
                  <a:cubicBezTo>
                    <a:pt x="1633538" y="2253192"/>
                    <a:pt x="1882246" y="2097617"/>
                    <a:pt x="1910821" y="2044700"/>
                  </a:cubicBezTo>
                  <a:cubicBezTo>
                    <a:pt x="1939396" y="1991783"/>
                    <a:pt x="1793346" y="2055283"/>
                    <a:pt x="1783821" y="2025650"/>
                  </a:cubicBezTo>
                  <a:cubicBezTo>
                    <a:pt x="1774296" y="1996017"/>
                    <a:pt x="1832504" y="1913467"/>
                    <a:pt x="1853671" y="1866900"/>
                  </a:cubicBezTo>
                  <a:cubicBezTo>
                    <a:pt x="1874838" y="1820333"/>
                    <a:pt x="1910821" y="1829858"/>
                    <a:pt x="1910821" y="1746250"/>
                  </a:cubicBezTo>
                  <a:cubicBezTo>
                    <a:pt x="1910821" y="1662642"/>
                    <a:pt x="1880129" y="1458383"/>
                    <a:pt x="1853671" y="1365250"/>
                  </a:cubicBezTo>
                  <a:cubicBezTo>
                    <a:pt x="1827213" y="1272117"/>
                    <a:pt x="1801813" y="1217083"/>
                    <a:pt x="1752071" y="1187450"/>
                  </a:cubicBezTo>
                  <a:cubicBezTo>
                    <a:pt x="1702329" y="1157817"/>
                    <a:pt x="1598613" y="1190625"/>
                    <a:pt x="1555221" y="1187450"/>
                  </a:cubicBezTo>
                  <a:cubicBezTo>
                    <a:pt x="1511829" y="1184275"/>
                    <a:pt x="1511829" y="1151467"/>
                    <a:pt x="1491721" y="1168400"/>
                  </a:cubicBezTo>
                  <a:cubicBezTo>
                    <a:pt x="1471613" y="1185333"/>
                    <a:pt x="1538288" y="1249892"/>
                    <a:pt x="1434571" y="1289050"/>
                  </a:cubicBezTo>
                  <a:cubicBezTo>
                    <a:pt x="1330854" y="1328208"/>
                    <a:pt x="983721" y="1390650"/>
                    <a:pt x="869421" y="1403350"/>
                  </a:cubicBezTo>
                  <a:cubicBezTo>
                    <a:pt x="755121" y="1416050"/>
                    <a:pt x="810154" y="1356783"/>
                    <a:pt x="748771" y="1365250"/>
                  </a:cubicBezTo>
                  <a:cubicBezTo>
                    <a:pt x="687388" y="1373717"/>
                    <a:pt x="572029" y="1436158"/>
                    <a:pt x="501121" y="1454150"/>
                  </a:cubicBezTo>
                  <a:cubicBezTo>
                    <a:pt x="430213" y="1472142"/>
                    <a:pt x="384704" y="1477433"/>
                    <a:pt x="323321" y="1473200"/>
                  </a:cubicBezTo>
                  <a:cubicBezTo>
                    <a:pt x="261938" y="1468967"/>
                    <a:pt x="139171" y="1443567"/>
                    <a:pt x="132821" y="1428750"/>
                  </a:cubicBezTo>
                  <a:cubicBezTo>
                    <a:pt x="126471" y="1413933"/>
                    <a:pt x="252413" y="1410758"/>
                    <a:pt x="285221" y="1384300"/>
                  </a:cubicBezTo>
                  <a:cubicBezTo>
                    <a:pt x="318029" y="1357842"/>
                    <a:pt x="332846" y="1333500"/>
                    <a:pt x="329671" y="1270000"/>
                  </a:cubicBezTo>
                  <a:cubicBezTo>
                    <a:pt x="326496" y="1206500"/>
                    <a:pt x="307446" y="1044575"/>
                    <a:pt x="266171" y="1003300"/>
                  </a:cubicBezTo>
                  <a:cubicBezTo>
                    <a:pt x="224896" y="962025"/>
                    <a:pt x="125413" y="1051983"/>
                    <a:pt x="82021" y="1022350"/>
                  </a:cubicBezTo>
                  <a:cubicBezTo>
                    <a:pt x="38629" y="992717"/>
                    <a:pt x="-18521" y="867833"/>
                    <a:pt x="5821" y="825500"/>
                  </a:cubicBezTo>
                  <a:cubicBezTo>
                    <a:pt x="30163" y="783167"/>
                    <a:pt x="181504" y="794808"/>
                    <a:pt x="228071" y="768350"/>
                  </a:cubicBezTo>
                  <a:cubicBezTo>
                    <a:pt x="274638" y="741892"/>
                    <a:pt x="265113" y="677333"/>
                    <a:pt x="285221" y="666750"/>
                  </a:cubicBezTo>
                  <a:cubicBezTo>
                    <a:pt x="305329" y="656167"/>
                    <a:pt x="348721" y="721783"/>
                    <a:pt x="348721" y="704850"/>
                  </a:cubicBezTo>
                  <a:cubicBezTo>
                    <a:pt x="348721" y="687917"/>
                    <a:pt x="284163" y="626533"/>
                    <a:pt x="285221" y="565150"/>
                  </a:cubicBezTo>
                  <a:cubicBezTo>
                    <a:pt x="286279" y="503767"/>
                    <a:pt x="332846" y="410633"/>
                    <a:pt x="355071" y="336550"/>
                  </a:cubicBezTo>
                  <a:cubicBezTo>
                    <a:pt x="377296" y="262467"/>
                    <a:pt x="381529" y="161925"/>
                    <a:pt x="418571" y="120650"/>
                  </a:cubicBezTo>
                  <a:cubicBezTo>
                    <a:pt x="455613" y="79375"/>
                    <a:pt x="538163" y="109008"/>
                    <a:pt x="577321" y="88900"/>
                  </a:cubicBezTo>
                  <a:cubicBezTo>
                    <a:pt x="616479" y="68792"/>
                    <a:pt x="635000" y="34396"/>
                    <a:pt x="653521" y="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  <p:sp>
          <p:nvSpPr>
            <p:cNvPr id="14" name="Forme libre : forme 13">
              <a:extLst>
                <a:ext uri="{FF2B5EF4-FFF2-40B4-BE49-F238E27FC236}">
                  <a16:creationId xmlns:a16="http://schemas.microsoft.com/office/drawing/2014/main" id="{4BEAE9BB-B4E2-4D9D-A0E1-3456242A1240}"/>
                </a:ext>
              </a:extLst>
            </p:cNvPr>
            <p:cNvSpPr/>
            <p:nvPr/>
          </p:nvSpPr>
          <p:spPr>
            <a:xfrm>
              <a:off x="3549650" y="692150"/>
              <a:ext cx="1968500" cy="1435100"/>
            </a:xfrm>
            <a:custGeom>
              <a:avLst/>
              <a:gdLst>
                <a:gd name="connsiteX0" fmla="*/ 0 w 1968500"/>
                <a:gd name="connsiteY0" fmla="*/ 1435100 h 1435100"/>
                <a:gd name="connsiteX1" fmla="*/ 57150 w 1968500"/>
                <a:gd name="connsiteY1" fmla="*/ 1314450 h 1435100"/>
                <a:gd name="connsiteX2" fmla="*/ 12700 w 1968500"/>
                <a:gd name="connsiteY2" fmla="*/ 1257300 h 1435100"/>
                <a:gd name="connsiteX3" fmla="*/ 76200 w 1968500"/>
                <a:gd name="connsiteY3" fmla="*/ 1149350 h 1435100"/>
                <a:gd name="connsiteX4" fmla="*/ 57150 w 1968500"/>
                <a:gd name="connsiteY4" fmla="*/ 1060450 h 1435100"/>
                <a:gd name="connsiteX5" fmla="*/ 234950 w 1968500"/>
                <a:gd name="connsiteY5" fmla="*/ 1206500 h 1435100"/>
                <a:gd name="connsiteX6" fmla="*/ 368300 w 1968500"/>
                <a:gd name="connsiteY6" fmla="*/ 1092200 h 1435100"/>
                <a:gd name="connsiteX7" fmla="*/ 514350 w 1968500"/>
                <a:gd name="connsiteY7" fmla="*/ 1035050 h 1435100"/>
                <a:gd name="connsiteX8" fmla="*/ 444500 w 1968500"/>
                <a:gd name="connsiteY8" fmla="*/ 863600 h 1435100"/>
                <a:gd name="connsiteX9" fmla="*/ 552450 w 1968500"/>
                <a:gd name="connsiteY9" fmla="*/ 749300 h 1435100"/>
                <a:gd name="connsiteX10" fmla="*/ 457200 w 1968500"/>
                <a:gd name="connsiteY10" fmla="*/ 596900 h 1435100"/>
                <a:gd name="connsiteX11" fmla="*/ 247650 w 1968500"/>
                <a:gd name="connsiteY11" fmla="*/ 482600 h 1435100"/>
                <a:gd name="connsiteX12" fmla="*/ 419100 w 1968500"/>
                <a:gd name="connsiteY12" fmla="*/ 457200 h 1435100"/>
                <a:gd name="connsiteX13" fmla="*/ 444500 w 1968500"/>
                <a:gd name="connsiteY13" fmla="*/ 298450 h 1435100"/>
                <a:gd name="connsiteX14" fmla="*/ 400050 w 1968500"/>
                <a:gd name="connsiteY14" fmla="*/ 203200 h 1435100"/>
                <a:gd name="connsiteX15" fmla="*/ 520700 w 1968500"/>
                <a:gd name="connsiteY15" fmla="*/ 196850 h 1435100"/>
                <a:gd name="connsiteX16" fmla="*/ 692150 w 1968500"/>
                <a:gd name="connsiteY16" fmla="*/ 247650 h 1435100"/>
                <a:gd name="connsiteX17" fmla="*/ 749300 w 1968500"/>
                <a:gd name="connsiteY17" fmla="*/ 234950 h 1435100"/>
                <a:gd name="connsiteX18" fmla="*/ 723900 w 1968500"/>
                <a:gd name="connsiteY18" fmla="*/ 177800 h 1435100"/>
                <a:gd name="connsiteX19" fmla="*/ 901700 w 1968500"/>
                <a:gd name="connsiteY19" fmla="*/ 152400 h 1435100"/>
                <a:gd name="connsiteX20" fmla="*/ 1028700 w 1968500"/>
                <a:gd name="connsiteY20" fmla="*/ 241300 h 1435100"/>
                <a:gd name="connsiteX21" fmla="*/ 1149350 w 1968500"/>
                <a:gd name="connsiteY21" fmla="*/ 241300 h 1435100"/>
                <a:gd name="connsiteX22" fmla="*/ 1371600 w 1968500"/>
                <a:gd name="connsiteY22" fmla="*/ 114300 h 1435100"/>
                <a:gd name="connsiteX23" fmla="*/ 1771650 w 1968500"/>
                <a:gd name="connsiteY23" fmla="*/ 101600 h 1435100"/>
                <a:gd name="connsiteX24" fmla="*/ 1968500 w 1968500"/>
                <a:gd name="connsiteY24" fmla="*/ 0 h 1435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968500" h="1435100">
                  <a:moveTo>
                    <a:pt x="0" y="1435100"/>
                  </a:moveTo>
                  <a:cubicBezTo>
                    <a:pt x="27516" y="1389591"/>
                    <a:pt x="55033" y="1344083"/>
                    <a:pt x="57150" y="1314450"/>
                  </a:cubicBezTo>
                  <a:cubicBezTo>
                    <a:pt x="59267" y="1284817"/>
                    <a:pt x="9525" y="1284817"/>
                    <a:pt x="12700" y="1257300"/>
                  </a:cubicBezTo>
                  <a:cubicBezTo>
                    <a:pt x="15875" y="1229783"/>
                    <a:pt x="68792" y="1182158"/>
                    <a:pt x="76200" y="1149350"/>
                  </a:cubicBezTo>
                  <a:cubicBezTo>
                    <a:pt x="83608" y="1116542"/>
                    <a:pt x="30692" y="1050925"/>
                    <a:pt x="57150" y="1060450"/>
                  </a:cubicBezTo>
                  <a:cubicBezTo>
                    <a:pt x="83608" y="1069975"/>
                    <a:pt x="183092" y="1201208"/>
                    <a:pt x="234950" y="1206500"/>
                  </a:cubicBezTo>
                  <a:cubicBezTo>
                    <a:pt x="286808" y="1211792"/>
                    <a:pt x="321733" y="1120775"/>
                    <a:pt x="368300" y="1092200"/>
                  </a:cubicBezTo>
                  <a:cubicBezTo>
                    <a:pt x="414867" y="1063625"/>
                    <a:pt x="501650" y="1073150"/>
                    <a:pt x="514350" y="1035050"/>
                  </a:cubicBezTo>
                  <a:cubicBezTo>
                    <a:pt x="527050" y="996950"/>
                    <a:pt x="438150" y="911225"/>
                    <a:pt x="444500" y="863600"/>
                  </a:cubicBezTo>
                  <a:cubicBezTo>
                    <a:pt x="450850" y="815975"/>
                    <a:pt x="550333" y="793750"/>
                    <a:pt x="552450" y="749300"/>
                  </a:cubicBezTo>
                  <a:cubicBezTo>
                    <a:pt x="554567" y="704850"/>
                    <a:pt x="508000" y="641350"/>
                    <a:pt x="457200" y="596900"/>
                  </a:cubicBezTo>
                  <a:cubicBezTo>
                    <a:pt x="406400" y="552450"/>
                    <a:pt x="254000" y="505883"/>
                    <a:pt x="247650" y="482600"/>
                  </a:cubicBezTo>
                  <a:cubicBezTo>
                    <a:pt x="241300" y="459317"/>
                    <a:pt x="386292" y="487892"/>
                    <a:pt x="419100" y="457200"/>
                  </a:cubicBezTo>
                  <a:cubicBezTo>
                    <a:pt x="451908" y="426508"/>
                    <a:pt x="447675" y="340783"/>
                    <a:pt x="444500" y="298450"/>
                  </a:cubicBezTo>
                  <a:cubicBezTo>
                    <a:pt x="441325" y="256117"/>
                    <a:pt x="387350" y="220133"/>
                    <a:pt x="400050" y="203200"/>
                  </a:cubicBezTo>
                  <a:cubicBezTo>
                    <a:pt x="412750" y="186267"/>
                    <a:pt x="472017" y="189442"/>
                    <a:pt x="520700" y="196850"/>
                  </a:cubicBezTo>
                  <a:cubicBezTo>
                    <a:pt x="569383" y="204258"/>
                    <a:pt x="654050" y="241300"/>
                    <a:pt x="692150" y="247650"/>
                  </a:cubicBezTo>
                  <a:cubicBezTo>
                    <a:pt x="730250" y="254000"/>
                    <a:pt x="744008" y="246592"/>
                    <a:pt x="749300" y="234950"/>
                  </a:cubicBezTo>
                  <a:cubicBezTo>
                    <a:pt x="754592" y="223308"/>
                    <a:pt x="698500" y="191558"/>
                    <a:pt x="723900" y="177800"/>
                  </a:cubicBezTo>
                  <a:cubicBezTo>
                    <a:pt x="749300" y="164042"/>
                    <a:pt x="850900" y="141817"/>
                    <a:pt x="901700" y="152400"/>
                  </a:cubicBezTo>
                  <a:cubicBezTo>
                    <a:pt x="952500" y="162983"/>
                    <a:pt x="987425" y="226483"/>
                    <a:pt x="1028700" y="241300"/>
                  </a:cubicBezTo>
                  <a:cubicBezTo>
                    <a:pt x="1069975" y="256117"/>
                    <a:pt x="1092200" y="262467"/>
                    <a:pt x="1149350" y="241300"/>
                  </a:cubicBezTo>
                  <a:cubicBezTo>
                    <a:pt x="1206500" y="220133"/>
                    <a:pt x="1267883" y="137583"/>
                    <a:pt x="1371600" y="114300"/>
                  </a:cubicBezTo>
                  <a:cubicBezTo>
                    <a:pt x="1475317" y="91017"/>
                    <a:pt x="1672167" y="120650"/>
                    <a:pt x="1771650" y="101600"/>
                  </a:cubicBezTo>
                  <a:cubicBezTo>
                    <a:pt x="1871133" y="82550"/>
                    <a:pt x="1919816" y="41275"/>
                    <a:pt x="1968500" y="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</p:grpSp>
      <p:sp>
        <p:nvSpPr>
          <p:cNvPr id="16" name="Forme libre : forme 15">
            <a:extLst>
              <a:ext uri="{FF2B5EF4-FFF2-40B4-BE49-F238E27FC236}">
                <a16:creationId xmlns:a16="http://schemas.microsoft.com/office/drawing/2014/main" id="{EEB2F3E0-154F-4066-8E25-50B79DF581A1}"/>
              </a:ext>
            </a:extLst>
          </p:cNvPr>
          <p:cNvSpPr/>
          <p:nvPr/>
        </p:nvSpPr>
        <p:spPr>
          <a:xfrm>
            <a:off x="6386513" y="1743075"/>
            <a:ext cx="1609792" cy="2833688"/>
          </a:xfrm>
          <a:custGeom>
            <a:avLst/>
            <a:gdLst>
              <a:gd name="connsiteX0" fmla="*/ 1314450 w 1609792"/>
              <a:gd name="connsiteY0" fmla="*/ 0 h 2833688"/>
              <a:gd name="connsiteX1" fmla="*/ 1223962 w 1609792"/>
              <a:gd name="connsiteY1" fmla="*/ 114300 h 2833688"/>
              <a:gd name="connsiteX2" fmla="*/ 1095375 w 1609792"/>
              <a:gd name="connsiteY2" fmla="*/ 52388 h 2833688"/>
              <a:gd name="connsiteX3" fmla="*/ 1028700 w 1609792"/>
              <a:gd name="connsiteY3" fmla="*/ 128588 h 2833688"/>
              <a:gd name="connsiteX4" fmla="*/ 1071562 w 1609792"/>
              <a:gd name="connsiteY4" fmla="*/ 400050 h 2833688"/>
              <a:gd name="connsiteX5" fmla="*/ 923925 w 1609792"/>
              <a:gd name="connsiteY5" fmla="*/ 328613 h 2833688"/>
              <a:gd name="connsiteX6" fmla="*/ 800100 w 1609792"/>
              <a:gd name="connsiteY6" fmla="*/ 328613 h 2833688"/>
              <a:gd name="connsiteX7" fmla="*/ 804862 w 1609792"/>
              <a:gd name="connsiteY7" fmla="*/ 266700 h 2833688"/>
              <a:gd name="connsiteX8" fmla="*/ 742950 w 1609792"/>
              <a:gd name="connsiteY8" fmla="*/ 252413 h 2833688"/>
              <a:gd name="connsiteX9" fmla="*/ 566737 w 1609792"/>
              <a:gd name="connsiteY9" fmla="*/ 381000 h 2833688"/>
              <a:gd name="connsiteX10" fmla="*/ 385762 w 1609792"/>
              <a:gd name="connsiteY10" fmla="*/ 219075 h 2833688"/>
              <a:gd name="connsiteX11" fmla="*/ 280987 w 1609792"/>
              <a:gd name="connsiteY11" fmla="*/ 219075 h 2833688"/>
              <a:gd name="connsiteX12" fmla="*/ 95250 w 1609792"/>
              <a:gd name="connsiteY12" fmla="*/ 342900 h 2833688"/>
              <a:gd name="connsiteX13" fmla="*/ 19050 w 1609792"/>
              <a:gd name="connsiteY13" fmla="*/ 490538 h 2833688"/>
              <a:gd name="connsiteX14" fmla="*/ 85725 w 1609792"/>
              <a:gd name="connsiteY14" fmla="*/ 609600 h 2833688"/>
              <a:gd name="connsiteX15" fmla="*/ 0 w 1609792"/>
              <a:gd name="connsiteY15" fmla="*/ 771525 h 2833688"/>
              <a:gd name="connsiteX16" fmla="*/ 85725 w 1609792"/>
              <a:gd name="connsiteY16" fmla="*/ 857250 h 2833688"/>
              <a:gd name="connsiteX17" fmla="*/ 52387 w 1609792"/>
              <a:gd name="connsiteY17" fmla="*/ 962025 h 2833688"/>
              <a:gd name="connsiteX18" fmla="*/ 185737 w 1609792"/>
              <a:gd name="connsiteY18" fmla="*/ 1047750 h 2833688"/>
              <a:gd name="connsiteX19" fmla="*/ 314325 w 1609792"/>
              <a:gd name="connsiteY19" fmla="*/ 1014413 h 2833688"/>
              <a:gd name="connsiteX20" fmla="*/ 423862 w 1609792"/>
              <a:gd name="connsiteY20" fmla="*/ 1114425 h 2833688"/>
              <a:gd name="connsiteX21" fmla="*/ 557212 w 1609792"/>
              <a:gd name="connsiteY21" fmla="*/ 1119188 h 2833688"/>
              <a:gd name="connsiteX22" fmla="*/ 714375 w 1609792"/>
              <a:gd name="connsiteY22" fmla="*/ 1243013 h 2833688"/>
              <a:gd name="connsiteX23" fmla="*/ 790575 w 1609792"/>
              <a:gd name="connsiteY23" fmla="*/ 1357313 h 2833688"/>
              <a:gd name="connsiteX24" fmla="*/ 938212 w 1609792"/>
              <a:gd name="connsiteY24" fmla="*/ 1362075 h 2833688"/>
              <a:gd name="connsiteX25" fmla="*/ 1062037 w 1609792"/>
              <a:gd name="connsiteY25" fmla="*/ 1471613 h 2833688"/>
              <a:gd name="connsiteX26" fmla="*/ 1162050 w 1609792"/>
              <a:gd name="connsiteY26" fmla="*/ 1419225 h 2833688"/>
              <a:gd name="connsiteX27" fmla="*/ 1171575 w 1609792"/>
              <a:gd name="connsiteY27" fmla="*/ 1524000 h 2833688"/>
              <a:gd name="connsiteX28" fmla="*/ 1257300 w 1609792"/>
              <a:gd name="connsiteY28" fmla="*/ 1695450 h 2833688"/>
              <a:gd name="connsiteX29" fmla="*/ 1195387 w 1609792"/>
              <a:gd name="connsiteY29" fmla="*/ 1757363 h 2833688"/>
              <a:gd name="connsiteX30" fmla="*/ 1281112 w 1609792"/>
              <a:gd name="connsiteY30" fmla="*/ 1981200 h 2833688"/>
              <a:gd name="connsiteX31" fmla="*/ 1343025 w 1609792"/>
              <a:gd name="connsiteY31" fmla="*/ 2038350 h 2833688"/>
              <a:gd name="connsiteX32" fmla="*/ 1228725 w 1609792"/>
              <a:gd name="connsiteY32" fmla="*/ 2214563 h 2833688"/>
              <a:gd name="connsiteX33" fmla="*/ 1347787 w 1609792"/>
              <a:gd name="connsiteY33" fmla="*/ 2252663 h 2833688"/>
              <a:gd name="connsiteX34" fmla="*/ 1438275 w 1609792"/>
              <a:gd name="connsiteY34" fmla="*/ 2176463 h 2833688"/>
              <a:gd name="connsiteX35" fmla="*/ 1576387 w 1609792"/>
              <a:gd name="connsiteY35" fmla="*/ 2390775 h 2833688"/>
              <a:gd name="connsiteX36" fmla="*/ 1524000 w 1609792"/>
              <a:gd name="connsiteY36" fmla="*/ 2452688 h 2833688"/>
              <a:gd name="connsiteX37" fmla="*/ 1609725 w 1609792"/>
              <a:gd name="connsiteY37" fmla="*/ 2619375 h 2833688"/>
              <a:gd name="connsiteX38" fmla="*/ 1538287 w 1609792"/>
              <a:gd name="connsiteY38" fmla="*/ 2728913 h 2833688"/>
              <a:gd name="connsiteX39" fmla="*/ 1533525 w 1609792"/>
              <a:gd name="connsiteY39" fmla="*/ 2833688 h 28336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1609792" h="2833688">
                <a:moveTo>
                  <a:pt x="1314450" y="0"/>
                </a:moveTo>
                <a:cubicBezTo>
                  <a:pt x="1287462" y="52784"/>
                  <a:pt x="1260474" y="105569"/>
                  <a:pt x="1223962" y="114300"/>
                </a:cubicBezTo>
                <a:cubicBezTo>
                  <a:pt x="1187449" y="123031"/>
                  <a:pt x="1127919" y="50007"/>
                  <a:pt x="1095375" y="52388"/>
                </a:cubicBezTo>
                <a:cubicBezTo>
                  <a:pt x="1062831" y="54769"/>
                  <a:pt x="1032669" y="70644"/>
                  <a:pt x="1028700" y="128588"/>
                </a:cubicBezTo>
                <a:cubicBezTo>
                  <a:pt x="1024731" y="186532"/>
                  <a:pt x="1089024" y="366713"/>
                  <a:pt x="1071562" y="400050"/>
                </a:cubicBezTo>
                <a:cubicBezTo>
                  <a:pt x="1054100" y="433387"/>
                  <a:pt x="969169" y="340519"/>
                  <a:pt x="923925" y="328613"/>
                </a:cubicBezTo>
                <a:cubicBezTo>
                  <a:pt x="878681" y="316707"/>
                  <a:pt x="819944" y="338932"/>
                  <a:pt x="800100" y="328613"/>
                </a:cubicBezTo>
                <a:cubicBezTo>
                  <a:pt x="780256" y="318294"/>
                  <a:pt x="814387" y="279400"/>
                  <a:pt x="804862" y="266700"/>
                </a:cubicBezTo>
                <a:cubicBezTo>
                  <a:pt x="795337" y="254000"/>
                  <a:pt x="782638" y="233363"/>
                  <a:pt x="742950" y="252413"/>
                </a:cubicBezTo>
                <a:cubicBezTo>
                  <a:pt x="703262" y="271463"/>
                  <a:pt x="626268" y="386556"/>
                  <a:pt x="566737" y="381000"/>
                </a:cubicBezTo>
                <a:cubicBezTo>
                  <a:pt x="507206" y="375444"/>
                  <a:pt x="433387" y="246062"/>
                  <a:pt x="385762" y="219075"/>
                </a:cubicBezTo>
                <a:cubicBezTo>
                  <a:pt x="338137" y="192088"/>
                  <a:pt x="329406" y="198438"/>
                  <a:pt x="280987" y="219075"/>
                </a:cubicBezTo>
                <a:cubicBezTo>
                  <a:pt x="232568" y="239712"/>
                  <a:pt x="138906" y="297656"/>
                  <a:pt x="95250" y="342900"/>
                </a:cubicBezTo>
                <a:cubicBezTo>
                  <a:pt x="51594" y="388144"/>
                  <a:pt x="20637" y="446088"/>
                  <a:pt x="19050" y="490538"/>
                </a:cubicBezTo>
                <a:cubicBezTo>
                  <a:pt x="17462" y="534988"/>
                  <a:pt x="88900" y="562769"/>
                  <a:pt x="85725" y="609600"/>
                </a:cubicBezTo>
                <a:cubicBezTo>
                  <a:pt x="82550" y="656431"/>
                  <a:pt x="0" y="730250"/>
                  <a:pt x="0" y="771525"/>
                </a:cubicBezTo>
                <a:cubicBezTo>
                  <a:pt x="0" y="812800"/>
                  <a:pt x="76994" y="825500"/>
                  <a:pt x="85725" y="857250"/>
                </a:cubicBezTo>
                <a:cubicBezTo>
                  <a:pt x="94456" y="889000"/>
                  <a:pt x="35718" y="930275"/>
                  <a:pt x="52387" y="962025"/>
                </a:cubicBezTo>
                <a:cubicBezTo>
                  <a:pt x="69056" y="993775"/>
                  <a:pt x="142081" y="1039019"/>
                  <a:pt x="185737" y="1047750"/>
                </a:cubicBezTo>
                <a:cubicBezTo>
                  <a:pt x="229393" y="1056481"/>
                  <a:pt x="274637" y="1003301"/>
                  <a:pt x="314325" y="1014413"/>
                </a:cubicBezTo>
                <a:cubicBezTo>
                  <a:pt x="354012" y="1025526"/>
                  <a:pt x="383381" y="1096963"/>
                  <a:pt x="423862" y="1114425"/>
                </a:cubicBezTo>
                <a:cubicBezTo>
                  <a:pt x="464343" y="1131887"/>
                  <a:pt x="508793" y="1097757"/>
                  <a:pt x="557212" y="1119188"/>
                </a:cubicBezTo>
                <a:cubicBezTo>
                  <a:pt x="605631" y="1140619"/>
                  <a:pt x="675481" y="1203325"/>
                  <a:pt x="714375" y="1243013"/>
                </a:cubicBezTo>
                <a:cubicBezTo>
                  <a:pt x="753269" y="1282701"/>
                  <a:pt x="753269" y="1337469"/>
                  <a:pt x="790575" y="1357313"/>
                </a:cubicBezTo>
                <a:cubicBezTo>
                  <a:pt x="827881" y="1377157"/>
                  <a:pt x="892968" y="1343025"/>
                  <a:pt x="938212" y="1362075"/>
                </a:cubicBezTo>
                <a:cubicBezTo>
                  <a:pt x="983456" y="1381125"/>
                  <a:pt x="1024731" y="1462088"/>
                  <a:pt x="1062037" y="1471613"/>
                </a:cubicBezTo>
                <a:cubicBezTo>
                  <a:pt x="1099343" y="1481138"/>
                  <a:pt x="1143794" y="1410494"/>
                  <a:pt x="1162050" y="1419225"/>
                </a:cubicBezTo>
                <a:cubicBezTo>
                  <a:pt x="1180306" y="1427956"/>
                  <a:pt x="1155700" y="1477963"/>
                  <a:pt x="1171575" y="1524000"/>
                </a:cubicBezTo>
                <a:cubicBezTo>
                  <a:pt x="1187450" y="1570038"/>
                  <a:pt x="1253331" y="1656556"/>
                  <a:pt x="1257300" y="1695450"/>
                </a:cubicBezTo>
                <a:cubicBezTo>
                  <a:pt x="1261269" y="1734344"/>
                  <a:pt x="1191418" y="1709738"/>
                  <a:pt x="1195387" y="1757363"/>
                </a:cubicBezTo>
                <a:cubicBezTo>
                  <a:pt x="1199356" y="1804988"/>
                  <a:pt x="1256506" y="1934369"/>
                  <a:pt x="1281112" y="1981200"/>
                </a:cubicBezTo>
                <a:cubicBezTo>
                  <a:pt x="1305718" y="2028031"/>
                  <a:pt x="1351756" y="1999456"/>
                  <a:pt x="1343025" y="2038350"/>
                </a:cubicBezTo>
                <a:cubicBezTo>
                  <a:pt x="1334294" y="2077244"/>
                  <a:pt x="1227931" y="2178844"/>
                  <a:pt x="1228725" y="2214563"/>
                </a:cubicBezTo>
                <a:cubicBezTo>
                  <a:pt x="1229519" y="2250282"/>
                  <a:pt x="1312862" y="2259013"/>
                  <a:pt x="1347787" y="2252663"/>
                </a:cubicBezTo>
                <a:cubicBezTo>
                  <a:pt x="1382712" y="2246313"/>
                  <a:pt x="1400175" y="2153444"/>
                  <a:pt x="1438275" y="2176463"/>
                </a:cubicBezTo>
                <a:cubicBezTo>
                  <a:pt x="1476375" y="2199482"/>
                  <a:pt x="1562100" y="2344738"/>
                  <a:pt x="1576387" y="2390775"/>
                </a:cubicBezTo>
                <a:cubicBezTo>
                  <a:pt x="1590674" y="2436812"/>
                  <a:pt x="1518444" y="2414588"/>
                  <a:pt x="1524000" y="2452688"/>
                </a:cubicBezTo>
                <a:cubicBezTo>
                  <a:pt x="1529556" y="2490788"/>
                  <a:pt x="1607344" y="2573338"/>
                  <a:pt x="1609725" y="2619375"/>
                </a:cubicBezTo>
                <a:cubicBezTo>
                  <a:pt x="1612106" y="2665412"/>
                  <a:pt x="1550987" y="2693194"/>
                  <a:pt x="1538287" y="2728913"/>
                </a:cubicBezTo>
                <a:cubicBezTo>
                  <a:pt x="1525587" y="2764632"/>
                  <a:pt x="1529556" y="2799160"/>
                  <a:pt x="1533525" y="2833688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7" name="Forme libre : forme 16">
            <a:extLst>
              <a:ext uri="{FF2B5EF4-FFF2-40B4-BE49-F238E27FC236}">
                <a16:creationId xmlns:a16="http://schemas.microsoft.com/office/drawing/2014/main" id="{6B897376-6770-4E5A-9E1D-3002D87E2B1B}"/>
              </a:ext>
            </a:extLst>
          </p:cNvPr>
          <p:cNvSpPr/>
          <p:nvPr/>
        </p:nvSpPr>
        <p:spPr>
          <a:xfrm>
            <a:off x="5562410" y="1019175"/>
            <a:ext cx="1024052" cy="981075"/>
          </a:xfrm>
          <a:custGeom>
            <a:avLst/>
            <a:gdLst>
              <a:gd name="connsiteX0" fmla="*/ 352615 w 1024052"/>
              <a:gd name="connsiteY0" fmla="*/ 0 h 981075"/>
              <a:gd name="connsiteX1" fmla="*/ 385953 w 1024052"/>
              <a:gd name="connsiteY1" fmla="*/ 147638 h 981075"/>
              <a:gd name="connsiteX2" fmla="*/ 433578 w 1024052"/>
              <a:gd name="connsiteY2" fmla="*/ 223838 h 981075"/>
              <a:gd name="connsiteX3" fmla="*/ 14478 w 1024052"/>
              <a:gd name="connsiteY3" fmla="*/ 481013 h 981075"/>
              <a:gd name="connsiteX4" fmla="*/ 128778 w 1024052"/>
              <a:gd name="connsiteY4" fmla="*/ 547688 h 981075"/>
              <a:gd name="connsiteX5" fmla="*/ 443103 w 1024052"/>
              <a:gd name="connsiteY5" fmla="*/ 623888 h 981075"/>
              <a:gd name="connsiteX6" fmla="*/ 666940 w 1024052"/>
              <a:gd name="connsiteY6" fmla="*/ 923925 h 981075"/>
              <a:gd name="connsiteX7" fmla="*/ 814578 w 1024052"/>
              <a:gd name="connsiteY7" fmla="*/ 790575 h 981075"/>
              <a:gd name="connsiteX8" fmla="*/ 900303 w 1024052"/>
              <a:gd name="connsiteY8" fmla="*/ 900113 h 981075"/>
              <a:gd name="connsiteX9" fmla="*/ 1009840 w 1024052"/>
              <a:gd name="connsiteY9" fmla="*/ 857250 h 981075"/>
              <a:gd name="connsiteX10" fmla="*/ 1019365 w 1024052"/>
              <a:gd name="connsiteY10" fmla="*/ 981075 h 981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024052" h="981075">
                <a:moveTo>
                  <a:pt x="352615" y="0"/>
                </a:moveTo>
                <a:cubicBezTo>
                  <a:pt x="362537" y="55166"/>
                  <a:pt x="372459" y="110332"/>
                  <a:pt x="385953" y="147638"/>
                </a:cubicBezTo>
                <a:cubicBezTo>
                  <a:pt x="399447" y="184944"/>
                  <a:pt x="495491" y="168276"/>
                  <a:pt x="433578" y="223838"/>
                </a:cubicBezTo>
                <a:cubicBezTo>
                  <a:pt x="371666" y="279401"/>
                  <a:pt x="65278" y="427038"/>
                  <a:pt x="14478" y="481013"/>
                </a:cubicBezTo>
                <a:cubicBezTo>
                  <a:pt x="-36322" y="534988"/>
                  <a:pt x="57341" y="523876"/>
                  <a:pt x="128778" y="547688"/>
                </a:cubicBezTo>
                <a:cubicBezTo>
                  <a:pt x="200215" y="571500"/>
                  <a:pt x="353409" y="561182"/>
                  <a:pt x="443103" y="623888"/>
                </a:cubicBezTo>
                <a:cubicBezTo>
                  <a:pt x="532797" y="686594"/>
                  <a:pt x="605028" y="896144"/>
                  <a:pt x="666940" y="923925"/>
                </a:cubicBezTo>
                <a:cubicBezTo>
                  <a:pt x="728852" y="951706"/>
                  <a:pt x="775684" y="794544"/>
                  <a:pt x="814578" y="790575"/>
                </a:cubicBezTo>
                <a:cubicBezTo>
                  <a:pt x="853472" y="786606"/>
                  <a:pt x="867759" y="889001"/>
                  <a:pt x="900303" y="900113"/>
                </a:cubicBezTo>
                <a:cubicBezTo>
                  <a:pt x="932847" y="911225"/>
                  <a:pt x="989996" y="843756"/>
                  <a:pt x="1009840" y="857250"/>
                </a:cubicBezTo>
                <a:cubicBezTo>
                  <a:pt x="1029684" y="870744"/>
                  <a:pt x="1024524" y="925909"/>
                  <a:pt x="1019365" y="981075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8" name="Forme libre : forme 17">
            <a:extLst>
              <a:ext uri="{FF2B5EF4-FFF2-40B4-BE49-F238E27FC236}">
                <a16:creationId xmlns:a16="http://schemas.microsoft.com/office/drawing/2014/main" id="{20498A84-F3E1-452B-9923-BAD59EE2CD91}"/>
              </a:ext>
            </a:extLst>
          </p:cNvPr>
          <p:cNvSpPr/>
          <p:nvPr/>
        </p:nvSpPr>
        <p:spPr>
          <a:xfrm>
            <a:off x="4067175" y="1719263"/>
            <a:ext cx="2319338" cy="1011041"/>
          </a:xfrm>
          <a:custGeom>
            <a:avLst/>
            <a:gdLst>
              <a:gd name="connsiteX0" fmla="*/ 0 w 2319338"/>
              <a:gd name="connsiteY0" fmla="*/ 0 h 1011041"/>
              <a:gd name="connsiteX1" fmla="*/ 119063 w 2319338"/>
              <a:gd name="connsiteY1" fmla="*/ 80962 h 1011041"/>
              <a:gd name="connsiteX2" fmla="*/ 157163 w 2319338"/>
              <a:gd name="connsiteY2" fmla="*/ 228600 h 1011041"/>
              <a:gd name="connsiteX3" fmla="*/ 247650 w 2319338"/>
              <a:gd name="connsiteY3" fmla="*/ 214312 h 1011041"/>
              <a:gd name="connsiteX4" fmla="*/ 271463 w 2319338"/>
              <a:gd name="connsiteY4" fmla="*/ 123825 h 1011041"/>
              <a:gd name="connsiteX5" fmla="*/ 319088 w 2319338"/>
              <a:gd name="connsiteY5" fmla="*/ 223837 h 1011041"/>
              <a:gd name="connsiteX6" fmla="*/ 442913 w 2319338"/>
              <a:gd name="connsiteY6" fmla="*/ 247650 h 1011041"/>
              <a:gd name="connsiteX7" fmla="*/ 490538 w 2319338"/>
              <a:gd name="connsiteY7" fmla="*/ 104775 h 1011041"/>
              <a:gd name="connsiteX8" fmla="*/ 619125 w 2319338"/>
              <a:gd name="connsiteY8" fmla="*/ 28575 h 1011041"/>
              <a:gd name="connsiteX9" fmla="*/ 681038 w 2319338"/>
              <a:gd name="connsiteY9" fmla="*/ 133350 h 1011041"/>
              <a:gd name="connsiteX10" fmla="*/ 795338 w 2319338"/>
              <a:gd name="connsiteY10" fmla="*/ 223837 h 1011041"/>
              <a:gd name="connsiteX11" fmla="*/ 909638 w 2319338"/>
              <a:gd name="connsiteY11" fmla="*/ 419100 h 1011041"/>
              <a:gd name="connsiteX12" fmla="*/ 1100138 w 2319338"/>
              <a:gd name="connsiteY12" fmla="*/ 690562 h 1011041"/>
              <a:gd name="connsiteX13" fmla="*/ 1404938 w 2319338"/>
              <a:gd name="connsiteY13" fmla="*/ 576262 h 1011041"/>
              <a:gd name="connsiteX14" fmla="*/ 1528763 w 2319338"/>
              <a:gd name="connsiteY14" fmla="*/ 733425 h 1011041"/>
              <a:gd name="connsiteX15" fmla="*/ 1733550 w 2319338"/>
              <a:gd name="connsiteY15" fmla="*/ 619125 h 1011041"/>
              <a:gd name="connsiteX16" fmla="*/ 1819275 w 2319338"/>
              <a:gd name="connsiteY16" fmla="*/ 771525 h 1011041"/>
              <a:gd name="connsiteX17" fmla="*/ 1776413 w 2319338"/>
              <a:gd name="connsiteY17" fmla="*/ 957262 h 1011041"/>
              <a:gd name="connsiteX18" fmla="*/ 1828800 w 2319338"/>
              <a:gd name="connsiteY18" fmla="*/ 1004887 h 1011041"/>
              <a:gd name="connsiteX19" fmla="*/ 2095500 w 2319338"/>
              <a:gd name="connsiteY19" fmla="*/ 842962 h 1011041"/>
              <a:gd name="connsiteX20" fmla="*/ 2176463 w 2319338"/>
              <a:gd name="connsiteY20" fmla="*/ 900112 h 1011041"/>
              <a:gd name="connsiteX21" fmla="*/ 2295525 w 2319338"/>
              <a:gd name="connsiteY21" fmla="*/ 862012 h 1011041"/>
              <a:gd name="connsiteX22" fmla="*/ 2319338 w 2319338"/>
              <a:gd name="connsiteY22" fmla="*/ 795337 h 10110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2319338" h="1011041">
                <a:moveTo>
                  <a:pt x="0" y="0"/>
                </a:moveTo>
                <a:cubicBezTo>
                  <a:pt x="46434" y="21431"/>
                  <a:pt x="92869" y="42862"/>
                  <a:pt x="119063" y="80962"/>
                </a:cubicBezTo>
                <a:cubicBezTo>
                  <a:pt x="145257" y="119062"/>
                  <a:pt x="135732" y="206375"/>
                  <a:pt x="157163" y="228600"/>
                </a:cubicBezTo>
                <a:cubicBezTo>
                  <a:pt x="178594" y="250825"/>
                  <a:pt x="228600" y="231774"/>
                  <a:pt x="247650" y="214312"/>
                </a:cubicBezTo>
                <a:cubicBezTo>
                  <a:pt x="266700" y="196850"/>
                  <a:pt x="259557" y="122238"/>
                  <a:pt x="271463" y="123825"/>
                </a:cubicBezTo>
                <a:cubicBezTo>
                  <a:pt x="283369" y="125412"/>
                  <a:pt x="290513" y="203200"/>
                  <a:pt x="319088" y="223837"/>
                </a:cubicBezTo>
                <a:cubicBezTo>
                  <a:pt x="347663" y="244474"/>
                  <a:pt x="414338" y="267494"/>
                  <a:pt x="442913" y="247650"/>
                </a:cubicBezTo>
                <a:cubicBezTo>
                  <a:pt x="471488" y="227806"/>
                  <a:pt x="461169" y="141287"/>
                  <a:pt x="490538" y="104775"/>
                </a:cubicBezTo>
                <a:cubicBezTo>
                  <a:pt x="519907" y="68263"/>
                  <a:pt x="587375" y="23813"/>
                  <a:pt x="619125" y="28575"/>
                </a:cubicBezTo>
                <a:cubicBezTo>
                  <a:pt x="650875" y="33337"/>
                  <a:pt x="651669" y="100806"/>
                  <a:pt x="681038" y="133350"/>
                </a:cubicBezTo>
                <a:cubicBezTo>
                  <a:pt x="710407" y="165894"/>
                  <a:pt x="757238" y="176212"/>
                  <a:pt x="795338" y="223837"/>
                </a:cubicBezTo>
                <a:cubicBezTo>
                  <a:pt x="833438" y="271462"/>
                  <a:pt x="858838" y="341313"/>
                  <a:pt x="909638" y="419100"/>
                </a:cubicBezTo>
                <a:cubicBezTo>
                  <a:pt x="960438" y="496888"/>
                  <a:pt x="1017588" y="664368"/>
                  <a:pt x="1100138" y="690562"/>
                </a:cubicBezTo>
                <a:cubicBezTo>
                  <a:pt x="1182688" y="716756"/>
                  <a:pt x="1333501" y="569118"/>
                  <a:pt x="1404938" y="576262"/>
                </a:cubicBezTo>
                <a:cubicBezTo>
                  <a:pt x="1476375" y="583406"/>
                  <a:pt x="1473994" y="726281"/>
                  <a:pt x="1528763" y="733425"/>
                </a:cubicBezTo>
                <a:cubicBezTo>
                  <a:pt x="1583532" y="740569"/>
                  <a:pt x="1685131" y="612775"/>
                  <a:pt x="1733550" y="619125"/>
                </a:cubicBezTo>
                <a:cubicBezTo>
                  <a:pt x="1781969" y="625475"/>
                  <a:pt x="1812131" y="715169"/>
                  <a:pt x="1819275" y="771525"/>
                </a:cubicBezTo>
                <a:cubicBezTo>
                  <a:pt x="1826419" y="827881"/>
                  <a:pt x="1774825" y="918368"/>
                  <a:pt x="1776413" y="957262"/>
                </a:cubicBezTo>
                <a:cubicBezTo>
                  <a:pt x="1778001" y="996156"/>
                  <a:pt x="1775619" y="1023937"/>
                  <a:pt x="1828800" y="1004887"/>
                </a:cubicBezTo>
                <a:cubicBezTo>
                  <a:pt x="1881981" y="985837"/>
                  <a:pt x="2037556" y="860425"/>
                  <a:pt x="2095500" y="842962"/>
                </a:cubicBezTo>
                <a:cubicBezTo>
                  <a:pt x="2153444" y="825500"/>
                  <a:pt x="2143126" y="896937"/>
                  <a:pt x="2176463" y="900112"/>
                </a:cubicBezTo>
                <a:cubicBezTo>
                  <a:pt x="2209800" y="903287"/>
                  <a:pt x="2271713" y="879474"/>
                  <a:pt x="2295525" y="862012"/>
                </a:cubicBezTo>
                <a:cubicBezTo>
                  <a:pt x="2319337" y="844550"/>
                  <a:pt x="2319337" y="819943"/>
                  <a:pt x="2319338" y="795337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9" name="Forme libre : forme 18">
            <a:extLst>
              <a:ext uri="{FF2B5EF4-FFF2-40B4-BE49-F238E27FC236}">
                <a16:creationId xmlns:a16="http://schemas.microsoft.com/office/drawing/2014/main" id="{8FBAC746-697B-4F02-AFF8-DF8C4C25D370}"/>
              </a:ext>
            </a:extLst>
          </p:cNvPr>
          <p:cNvSpPr/>
          <p:nvPr/>
        </p:nvSpPr>
        <p:spPr>
          <a:xfrm>
            <a:off x="4846088" y="2724150"/>
            <a:ext cx="2826300" cy="1924050"/>
          </a:xfrm>
          <a:custGeom>
            <a:avLst/>
            <a:gdLst>
              <a:gd name="connsiteX0" fmla="*/ 1049887 w 2826300"/>
              <a:gd name="connsiteY0" fmla="*/ 0 h 1924050"/>
              <a:gd name="connsiteX1" fmla="*/ 983212 w 2826300"/>
              <a:gd name="connsiteY1" fmla="*/ 95250 h 1924050"/>
              <a:gd name="connsiteX2" fmla="*/ 1087987 w 2826300"/>
              <a:gd name="connsiteY2" fmla="*/ 219075 h 1924050"/>
              <a:gd name="connsiteX3" fmla="*/ 916537 w 2826300"/>
              <a:gd name="connsiteY3" fmla="*/ 342900 h 1924050"/>
              <a:gd name="connsiteX4" fmla="*/ 654600 w 2826300"/>
              <a:gd name="connsiteY4" fmla="*/ 528638 h 1924050"/>
              <a:gd name="connsiteX5" fmla="*/ 530775 w 2826300"/>
              <a:gd name="connsiteY5" fmla="*/ 423863 h 1924050"/>
              <a:gd name="connsiteX6" fmla="*/ 364087 w 2826300"/>
              <a:gd name="connsiteY6" fmla="*/ 257175 h 1924050"/>
              <a:gd name="connsiteX7" fmla="*/ 178350 w 2826300"/>
              <a:gd name="connsiteY7" fmla="*/ 400050 h 1924050"/>
              <a:gd name="connsiteX8" fmla="*/ 6900 w 2826300"/>
              <a:gd name="connsiteY8" fmla="*/ 490538 h 1924050"/>
              <a:gd name="connsiteX9" fmla="*/ 45000 w 2826300"/>
              <a:gd name="connsiteY9" fmla="*/ 661988 h 1924050"/>
              <a:gd name="connsiteX10" fmla="*/ 149775 w 2826300"/>
              <a:gd name="connsiteY10" fmla="*/ 647700 h 1924050"/>
              <a:gd name="connsiteX11" fmla="*/ 206925 w 2826300"/>
              <a:gd name="connsiteY11" fmla="*/ 723900 h 1924050"/>
              <a:gd name="connsiteX12" fmla="*/ 106912 w 2826300"/>
              <a:gd name="connsiteY12" fmla="*/ 766763 h 1924050"/>
              <a:gd name="connsiteX13" fmla="*/ 178350 w 2826300"/>
              <a:gd name="connsiteY13" fmla="*/ 981075 h 1924050"/>
              <a:gd name="connsiteX14" fmla="*/ 159300 w 2826300"/>
              <a:gd name="connsiteY14" fmla="*/ 1042988 h 1924050"/>
              <a:gd name="connsiteX15" fmla="*/ 316462 w 2826300"/>
              <a:gd name="connsiteY15" fmla="*/ 1333500 h 1924050"/>
              <a:gd name="connsiteX16" fmla="*/ 449812 w 2826300"/>
              <a:gd name="connsiteY16" fmla="*/ 1271588 h 1924050"/>
              <a:gd name="connsiteX17" fmla="*/ 416475 w 2826300"/>
              <a:gd name="connsiteY17" fmla="*/ 1176338 h 1924050"/>
              <a:gd name="connsiteX18" fmla="*/ 530775 w 2826300"/>
              <a:gd name="connsiteY18" fmla="*/ 1066800 h 1924050"/>
              <a:gd name="connsiteX19" fmla="*/ 740325 w 2826300"/>
              <a:gd name="connsiteY19" fmla="*/ 985838 h 1924050"/>
              <a:gd name="connsiteX20" fmla="*/ 807000 w 2826300"/>
              <a:gd name="connsiteY20" fmla="*/ 885825 h 1924050"/>
              <a:gd name="connsiteX21" fmla="*/ 949875 w 2826300"/>
              <a:gd name="connsiteY21" fmla="*/ 1138238 h 1924050"/>
              <a:gd name="connsiteX22" fmla="*/ 1007025 w 2826300"/>
              <a:gd name="connsiteY22" fmla="*/ 1095375 h 1924050"/>
              <a:gd name="connsiteX23" fmla="*/ 1126087 w 2826300"/>
              <a:gd name="connsiteY23" fmla="*/ 1362075 h 1924050"/>
              <a:gd name="connsiteX24" fmla="*/ 1164187 w 2826300"/>
              <a:gd name="connsiteY24" fmla="*/ 1214438 h 1924050"/>
              <a:gd name="connsiteX25" fmla="*/ 1297537 w 2826300"/>
              <a:gd name="connsiteY25" fmla="*/ 1347788 h 1924050"/>
              <a:gd name="connsiteX26" fmla="*/ 1468987 w 2826300"/>
              <a:gd name="connsiteY26" fmla="*/ 1414463 h 1924050"/>
              <a:gd name="connsiteX27" fmla="*/ 1669012 w 2826300"/>
              <a:gd name="connsiteY27" fmla="*/ 1400175 h 1924050"/>
              <a:gd name="connsiteX28" fmla="*/ 1921425 w 2826300"/>
              <a:gd name="connsiteY28" fmla="*/ 1485900 h 1924050"/>
              <a:gd name="connsiteX29" fmla="*/ 2030962 w 2826300"/>
              <a:gd name="connsiteY29" fmla="*/ 1485900 h 1924050"/>
              <a:gd name="connsiteX30" fmla="*/ 2292900 w 2826300"/>
              <a:gd name="connsiteY30" fmla="*/ 1714500 h 1924050"/>
              <a:gd name="connsiteX31" fmla="*/ 2373862 w 2826300"/>
              <a:gd name="connsiteY31" fmla="*/ 1733550 h 1924050"/>
              <a:gd name="connsiteX32" fmla="*/ 2445300 w 2826300"/>
              <a:gd name="connsiteY32" fmla="*/ 1728788 h 1924050"/>
              <a:gd name="connsiteX33" fmla="*/ 2702475 w 2826300"/>
              <a:gd name="connsiteY33" fmla="*/ 1871663 h 1924050"/>
              <a:gd name="connsiteX34" fmla="*/ 2826300 w 2826300"/>
              <a:gd name="connsiteY34" fmla="*/ 1924050 h 1924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2826300" h="1924050">
                <a:moveTo>
                  <a:pt x="1049887" y="0"/>
                </a:moveTo>
                <a:cubicBezTo>
                  <a:pt x="1013374" y="29369"/>
                  <a:pt x="976862" y="58738"/>
                  <a:pt x="983212" y="95250"/>
                </a:cubicBezTo>
                <a:cubicBezTo>
                  <a:pt x="989562" y="131762"/>
                  <a:pt x="1099099" y="177800"/>
                  <a:pt x="1087987" y="219075"/>
                </a:cubicBezTo>
                <a:cubicBezTo>
                  <a:pt x="1076875" y="260350"/>
                  <a:pt x="916537" y="342900"/>
                  <a:pt x="916537" y="342900"/>
                </a:cubicBezTo>
                <a:cubicBezTo>
                  <a:pt x="844306" y="394494"/>
                  <a:pt x="718894" y="515144"/>
                  <a:pt x="654600" y="528638"/>
                </a:cubicBezTo>
                <a:cubicBezTo>
                  <a:pt x="590306" y="542132"/>
                  <a:pt x="579194" y="469107"/>
                  <a:pt x="530775" y="423863"/>
                </a:cubicBezTo>
                <a:cubicBezTo>
                  <a:pt x="482356" y="378619"/>
                  <a:pt x="422824" y="261144"/>
                  <a:pt x="364087" y="257175"/>
                </a:cubicBezTo>
                <a:cubicBezTo>
                  <a:pt x="305349" y="253206"/>
                  <a:pt x="237881" y="361156"/>
                  <a:pt x="178350" y="400050"/>
                </a:cubicBezTo>
                <a:cubicBezTo>
                  <a:pt x="118819" y="438944"/>
                  <a:pt x="29125" y="446882"/>
                  <a:pt x="6900" y="490538"/>
                </a:cubicBezTo>
                <a:cubicBezTo>
                  <a:pt x="-15325" y="534194"/>
                  <a:pt x="21188" y="635794"/>
                  <a:pt x="45000" y="661988"/>
                </a:cubicBezTo>
                <a:cubicBezTo>
                  <a:pt x="68812" y="688182"/>
                  <a:pt x="122787" y="637381"/>
                  <a:pt x="149775" y="647700"/>
                </a:cubicBezTo>
                <a:cubicBezTo>
                  <a:pt x="176763" y="658019"/>
                  <a:pt x="214069" y="704056"/>
                  <a:pt x="206925" y="723900"/>
                </a:cubicBezTo>
                <a:cubicBezTo>
                  <a:pt x="199781" y="743744"/>
                  <a:pt x="111674" y="723901"/>
                  <a:pt x="106912" y="766763"/>
                </a:cubicBezTo>
                <a:cubicBezTo>
                  <a:pt x="102149" y="809626"/>
                  <a:pt x="169619" y="935038"/>
                  <a:pt x="178350" y="981075"/>
                </a:cubicBezTo>
                <a:cubicBezTo>
                  <a:pt x="187081" y="1027113"/>
                  <a:pt x="136281" y="984251"/>
                  <a:pt x="159300" y="1042988"/>
                </a:cubicBezTo>
                <a:cubicBezTo>
                  <a:pt x="182319" y="1101726"/>
                  <a:pt x="268043" y="1295400"/>
                  <a:pt x="316462" y="1333500"/>
                </a:cubicBezTo>
                <a:cubicBezTo>
                  <a:pt x="364881" y="1371600"/>
                  <a:pt x="433143" y="1297782"/>
                  <a:pt x="449812" y="1271588"/>
                </a:cubicBezTo>
                <a:cubicBezTo>
                  <a:pt x="466481" y="1245394"/>
                  <a:pt x="402981" y="1210469"/>
                  <a:pt x="416475" y="1176338"/>
                </a:cubicBezTo>
                <a:cubicBezTo>
                  <a:pt x="429969" y="1142207"/>
                  <a:pt x="476800" y="1098550"/>
                  <a:pt x="530775" y="1066800"/>
                </a:cubicBezTo>
                <a:cubicBezTo>
                  <a:pt x="584750" y="1035050"/>
                  <a:pt x="694288" y="1016000"/>
                  <a:pt x="740325" y="985838"/>
                </a:cubicBezTo>
                <a:cubicBezTo>
                  <a:pt x="786362" y="955676"/>
                  <a:pt x="772075" y="860425"/>
                  <a:pt x="807000" y="885825"/>
                </a:cubicBezTo>
                <a:cubicBezTo>
                  <a:pt x="841925" y="911225"/>
                  <a:pt x="916537" y="1103313"/>
                  <a:pt x="949875" y="1138238"/>
                </a:cubicBezTo>
                <a:cubicBezTo>
                  <a:pt x="983212" y="1173163"/>
                  <a:pt x="977656" y="1058069"/>
                  <a:pt x="1007025" y="1095375"/>
                </a:cubicBezTo>
                <a:cubicBezTo>
                  <a:pt x="1036394" y="1132681"/>
                  <a:pt x="1099893" y="1342231"/>
                  <a:pt x="1126087" y="1362075"/>
                </a:cubicBezTo>
                <a:cubicBezTo>
                  <a:pt x="1152281" y="1381919"/>
                  <a:pt x="1135612" y="1216819"/>
                  <a:pt x="1164187" y="1214438"/>
                </a:cubicBezTo>
                <a:cubicBezTo>
                  <a:pt x="1192762" y="1212057"/>
                  <a:pt x="1246737" y="1314451"/>
                  <a:pt x="1297537" y="1347788"/>
                </a:cubicBezTo>
                <a:cubicBezTo>
                  <a:pt x="1348337" y="1381125"/>
                  <a:pt x="1407075" y="1405732"/>
                  <a:pt x="1468987" y="1414463"/>
                </a:cubicBezTo>
                <a:cubicBezTo>
                  <a:pt x="1530899" y="1423194"/>
                  <a:pt x="1593606" y="1388269"/>
                  <a:pt x="1669012" y="1400175"/>
                </a:cubicBezTo>
                <a:cubicBezTo>
                  <a:pt x="1744418" y="1412081"/>
                  <a:pt x="1861100" y="1471613"/>
                  <a:pt x="1921425" y="1485900"/>
                </a:cubicBezTo>
                <a:cubicBezTo>
                  <a:pt x="1981750" y="1500187"/>
                  <a:pt x="1969049" y="1447800"/>
                  <a:pt x="2030962" y="1485900"/>
                </a:cubicBezTo>
                <a:cubicBezTo>
                  <a:pt x="2092875" y="1524000"/>
                  <a:pt x="2235750" y="1673225"/>
                  <a:pt x="2292900" y="1714500"/>
                </a:cubicBezTo>
                <a:cubicBezTo>
                  <a:pt x="2350050" y="1755775"/>
                  <a:pt x="2348462" y="1731169"/>
                  <a:pt x="2373862" y="1733550"/>
                </a:cubicBezTo>
                <a:cubicBezTo>
                  <a:pt x="2399262" y="1735931"/>
                  <a:pt x="2390531" y="1705769"/>
                  <a:pt x="2445300" y="1728788"/>
                </a:cubicBezTo>
                <a:cubicBezTo>
                  <a:pt x="2500069" y="1751807"/>
                  <a:pt x="2638975" y="1839119"/>
                  <a:pt x="2702475" y="1871663"/>
                </a:cubicBezTo>
                <a:cubicBezTo>
                  <a:pt x="2765975" y="1904207"/>
                  <a:pt x="2796137" y="1914128"/>
                  <a:pt x="2826300" y="1924050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0" name="Forme libre : forme 19">
            <a:extLst>
              <a:ext uri="{FF2B5EF4-FFF2-40B4-BE49-F238E27FC236}">
                <a16:creationId xmlns:a16="http://schemas.microsoft.com/office/drawing/2014/main" id="{9C419867-01DA-4A07-90F3-8C56C004BAEE}"/>
              </a:ext>
            </a:extLst>
          </p:cNvPr>
          <p:cNvSpPr/>
          <p:nvPr/>
        </p:nvSpPr>
        <p:spPr>
          <a:xfrm>
            <a:off x="4797425" y="3530600"/>
            <a:ext cx="158750" cy="104775"/>
          </a:xfrm>
          <a:custGeom>
            <a:avLst/>
            <a:gdLst>
              <a:gd name="connsiteX0" fmla="*/ 158750 w 158750"/>
              <a:gd name="connsiteY0" fmla="*/ 0 h 104775"/>
              <a:gd name="connsiteX1" fmla="*/ 60325 w 158750"/>
              <a:gd name="connsiteY1" fmla="*/ 34925 h 104775"/>
              <a:gd name="connsiteX2" fmla="*/ 0 w 158750"/>
              <a:gd name="connsiteY2" fmla="*/ 104775 h 104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8750" h="104775">
                <a:moveTo>
                  <a:pt x="158750" y="0"/>
                </a:moveTo>
                <a:cubicBezTo>
                  <a:pt x="122766" y="8731"/>
                  <a:pt x="86783" y="17462"/>
                  <a:pt x="60325" y="34925"/>
                </a:cubicBezTo>
                <a:cubicBezTo>
                  <a:pt x="33867" y="52388"/>
                  <a:pt x="16933" y="78581"/>
                  <a:pt x="0" y="104775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" name="Forme libre : forme 1">
            <a:extLst>
              <a:ext uri="{FF2B5EF4-FFF2-40B4-BE49-F238E27FC236}">
                <a16:creationId xmlns:a16="http://schemas.microsoft.com/office/drawing/2014/main" id="{B7DAACF1-E6F7-44BB-AB7F-4826964ED36A}"/>
              </a:ext>
            </a:extLst>
          </p:cNvPr>
          <p:cNvSpPr/>
          <p:nvPr/>
        </p:nvSpPr>
        <p:spPr>
          <a:xfrm>
            <a:off x="3064213" y="311284"/>
            <a:ext cx="2412461" cy="6293797"/>
          </a:xfrm>
          <a:custGeom>
            <a:avLst/>
            <a:gdLst>
              <a:gd name="connsiteX0" fmla="*/ 0 w 2558374"/>
              <a:gd name="connsiteY0" fmla="*/ 0 h 6799634"/>
              <a:gd name="connsiteX1" fmla="*/ 369651 w 2558374"/>
              <a:gd name="connsiteY1" fmla="*/ 817123 h 6799634"/>
              <a:gd name="connsiteX2" fmla="*/ 573931 w 2558374"/>
              <a:gd name="connsiteY2" fmla="*/ 1225685 h 6799634"/>
              <a:gd name="connsiteX3" fmla="*/ 700391 w 2558374"/>
              <a:gd name="connsiteY3" fmla="*/ 1702340 h 6799634"/>
              <a:gd name="connsiteX4" fmla="*/ 1060314 w 2558374"/>
              <a:gd name="connsiteY4" fmla="*/ 2013625 h 6799634"/>
              <a:gd name="connsiteX5" fmla="*/ 1605063 w 2558374"/>
              <a:gd name="connsiteY5" fmla="*/ 2986391 h 6799634"/>
              <a:gd name="connsiteX6" fmla="*/ 1760706 w 2558374"/>
              <a:gd name="connsiteY6" fmla="*/ 3550595 h 6799634"/>
              <a:gd name="connsiteX7" fmla="*/ 1857983 w 2558374"/>
              <a:gd name="connsiteY7" fmla="*/ 4036978 h 6799634"/>
              <a:gd name="connsiteX8" fmla="*/ 1770434 w 2558374"/>
              <a:gd name="connsiteY8" fmla="*/ 4435812 h 6799634"/>
              <a:gd name="connsiteX9" fmla="*/ 1809344 w 2558374"/>
              <a:gd name="connsiteY9" fmla="*/ 4669276 h 6799634"/>
              <a:gd name="connsiteX10" fmla="*/ 2091446 w 2558374"/>
              <a:gd name="connsiteY10" fmla="*/ 5175115 h 6799634"/>
              <a:gd name="connsiteX11" fmla="*/ 2286000 w 2558374"/>
              <a:gd name="connsiteY11" fmla="*/ 5515583 h 6799634"/>
              <a:gd name="connsiteX12" fmla="*/ 2305455 w 2558374"/>
              <a:gd name="connsiteY12" fmla="*/ 5914417 h 6799634"/>
              <a:gd name="connsiteX13" fmla="*/ 2441642 w 2558374"/>
              <a:gd name="connsiteY13" fmla="*/ 6147880 h 6799634"/>
              <a:gd name="connsiteX14" fmla="*/ 2538919 w 2558374"/>
              <a:gd name="connsiteY14" fmla="*/ 6556442 h 6799634"/>
              <a:gd name="connsiteX15" fmla="*/ 2558374 w 2558374"/>
              <a:gd name="connsiteY15" fmla="*/ 6799634 h 6799634"/>
              <a:gd name="connsiteX0" fmla="*/ 0 w 2558374"/>
              <a:gd name="connsiteY0" fmla="*/ 0 h 6799634"/>
              <a:gd name="connsiteX1" fmla="*/ 369651 w 2558374"/>
              <a:gd name="connsiteY1" fmla="*/ 817123 h 6799634"/>
              <a:gd name="connsiteX2" fmla="*/ 573931 w 2558374"/>
              <a:gd name="connsiteY2" fmla="*/ 1225685 h 6799634"/>
              <a:gd name="connsiteX3" fmla="*/ 700391 w 2558374"/>
              <a:gd name="connsiteY3" fmla="*/ 1702340 h 6799634"/>
              <a:gd name="connsiteX4" fmla="*/ 1060314 w 2558374"/>
              <a:gd name="connsiteY4" fmla="*/ 2013625 h 6799634"/>
              <a:gd name="connsiteX5" fmla="*/ 1322961 w 2558374"/>
              <a:gd name="connsiteY5" fmla="*/ 2509736 h 6799634"/>
              <a:gd name="connsiteX6" fmla="*/ 1605063 w 2558374"/>
              <a:gd name="connsiteY6" fmla="*/ 2986391 h 6799634"/>
              <a:gd name="connsiteX7" fmla="*/ 1760706 w 2558374"/>
              <a:gd name="connsiteY7" fmla="*/ 3550595 h 6799634"/>
              <a:gd name="connsiteX8" fmla="*/ 1857983 w 2558374"/>
              <a:gd name="connsiteY8" fmla="*/ 4036978 h 6799634"/>
              <a:gd name="connsiteX9" fmla="*/ 1770434 w 2558374"/>
              <a:gd name="connsiteY9" fmla="*/ 4435812 h 6799634"/>
              <a:gd name="connsiteX10" fmla="*/ 1809344 w 2558374"/>
              <a:gd name="connsiteY10" fmla="*/ 4669276 h 6799634"/>
              <a:gd name="connsiteX11" fmla="*/ 2091446 w 2558374"/>
              <a:gd name="connsiteY11" fmla="*/ 5175115 h 6799634"/>
              <a:gd name="connsiteX12" fmla="*/ 2286000 w 2558374"/>
              <a:gd name="connsiteY12" fmla="*/ 5515583 h 6799634"/>
              <a:gd name="connsiteX13" fmla="*/ 2305455 w 2558374"/>
              <a:gd name="connsiteY13" fmla="*/ 5914417 h 6799634"/>
              <a:gd name="connsiteX14" fmla="*/ 2441642 w 2558374"/>
              <a:gd name="connsiteY14" fmla="*/ 6147880 h 6799634"/>
              <a:gd name="connsiteX15" fmla="*/ 2538919 w 2558374"/>
              <a:gd name="connsiteY15" fmla="*/ 6556442 h 6799634"/>
              <a:gd name="connsiteX16" fmla="*/ 2558374 w 2558374"/>
              <a:gd name="connsiteY16" fmla="*/ 6799634 h 6799634"/>
              <a:gd name="connsiteX0" fmla="*/ 0 w 2422187"/>
              <a:gd name="connsiteY0" fmla="*/ 0 h 6527260"/>
              <a:gd name="connsiteX1" fmla="*/ 233464 w 2422187"/>
              <a:gd name="connsiteY1" fmla="*/ 544749 h 6527260"/>
              <a:gd name="connsiteX2" fmla="*/ 437744 w 2422187"/>
              <a:gd name="connsiteY2" fmla="*/ 953311 h 6527260"/>
              <a:gd name="connsiteX3" fmla="*/ 564204 w 2422187"/>
              <a:gd name="connsiteY3" fmla="*/ 1429966 h 6527260"/>
              <a:gd name="connsiteX4" fmla="*/ 924127 w 2422187"/>
              <a:gd name="connsiteY4" fmla="*/ 1741251 h 6527260"/>
              <a:gd name="connsiteX5" fmla="*/ 1186774 w 2422187"/>
              <a:gd name="connsiteY5" fmla="*/ 2237362 h 6527260"/>
              <a:gd name="connsiteX6" fmla="*/ 1468876 w 2422187"/>
              <a:gd name="connsiteY6" fmla="*/ 2714017 h 6527260"/>
              <a:gd name="connsiteX7" fmla="*/ 1624519 w 2422187"/>
              <a:gd name="connsiteY7" fmla="*/ 3278221 h 6527260"/>
              <a:gd name="connsiteX8" fmla="*/ 1721796 w 2422187"/>
              <a:gd name="connsiteY8" fmla="*/ 3764604 h 6527260"/>
              <a:gd name="connsiteX9" fmla="*/ 1634247 w 2422187"/>
              <a:gd name="connsiteY9" fmla="*/ 4163438 h 6527260"/>
              <a:gd name="connsiteX10" fmla="*/ 1673157 w 2422187"/>
              <a:gd name="connsiteY10" fmla="*/ 4396902 h 6527260"/>
              <a:gd name="connsiteX11" fmla="*/ 1955259 w 2422187"/>
              <a:gd name="connsiteY11" fmla="*/ 4902741 h 6527260"/>
              <a:gd name="connsiteX12" fmla="*/ 2149813 w 2422187"/>
              <a:gd name="connsiteY12" fmla="*/ 5243209 h 6527260"/>
              <a:gd name="connsiteX13" fmla="*/ 2169268 w 2422187"/>
              <a:gd name="connsiteY13" fmla="*/ 5642043 h 6527260"/>
              <a:gd name="connsiteX14" fmla="*/ 2305455 w 2422187"/>
              <a:gd name="connsiteY14" fmla="*/ 5875506 h 6527260"/>
              <a:gd name="connsiteX15" fmla="*/ 2402732 w 2422187"/>
              <a:gd name="connsiteY15" fmla="*/ 6284068 h 6527260"/>
              <a:gd name="connsiteX16" fmla="*/ 2422187 w 2422187"/>
              <a:gd name="connsiteY16" fmla="*/ 6527260 h 6527260"/>
              <a:gd name="connsiteX0" fmla="*/ 0 w 2414891"/>
              <a:gd name="connsiteY0" fmla="*/ 0 h 6320435"/>
              <a:gd name="connsiteX1" fmla="*/ 233464 w 2414891"/>
              <a:gd name="connsiteY1" fmla="*/ 544749 h 6320435"/>
              <a:gd name="connsiteX2" fmla="*/ 437744 w 2414891"/>
              <a:gd name="connsiteY2" fmla="*/ 953311 h 6320435"/>
              <a:gd name="connsiteX3" fmla="*/ 564204 w 2414891"/>
              <a:gd name="connsiteY3" fmla="*/ 1429966 h 6320435"/>
              <a:gd name="connsiteX4" fmla="*/ 924127 w 2414891"/>
              <a:gd name="connsiteY4" fmla="*/ 1741251 h 6320435"/>
              <a:gd name="connsiteX5" fmla="*/ 1186774 w 2414891"/>
              <a:gd name="connsiteY5" fmla="*/ 2237362 h 6320435"/>
              <a:gd name="connsiteX6" fmla="*/ 1468876 w 2414891"/>
              <a:gd name="connsiteY6" fmla="*/ 2714017 h 6320435"/>
              <a:gd name="connsiteX7" fmla="*/ 1624519 w 2414891"/>
              <a:gd name="connsiteY7" fmla="*/ 3278221 h 6320435"/>
              <a:gd name="connsiteX8" fmla="*/ 1721796 w 2414891"/>
              <a:gd name="connsiteY8" fmla="*/ 3764604 h 6320435"/>
              <a:gd name="connsiteX9" fmla="*/ 1634247 w 2414891"/>
              <a:gd name="connsiteY9" fmla="*/ 4163438 h 6320435"/>
              <a:gd name="connsiteX10" fmla="*/ 1673157 w 2414891"/>
              <a:gd name="connsiteY10" fmla="*/ 4396902 h 6320435"/>
              <a:gd name="connsiteX11" fmla="*/ 1955259 w 2414891"/>
              <a:gd name="connsiteY11" fmla="*/ 4902741 h 6320435"/>
              <a:gd name="connsiteX12" fmla="*/ 2149813 w 2414891"/>
              <a:gd name="connsiteY12" fmla="*/ 5243209 h 6320435"/>
              <a:gd name="connsiteX13" fmla="*/ 2169268 w 2414891"/>
              <a:gd name="connsiteY13" fmla="*/ 5642043 h 6320435"/>
              <a:gd name="connsiteX14" fmla="*/ 2305455 w 2414891"/>
              <a:gd name="connsiteY14" fmla="*/ 5875506 h 6320435"/>
              <a:gd name="connsiteX15" fmla="*/ 2402732 w 2414891"/>
              <a:gd name="connsiteY15" fmla="*/ 6284068 h 6320435"/>
              <a:gd name="connsiteX16" fmla="*/ 2412460 w 2414891"/>
              <a:gd name="connsiteY16" fmla="*/ 6284069 h 6320435"/>
              <a:gd name="connsiteX0" fmla="*/ 0 w 2408179"/>
              <a:gd name="connsiteY0" fmla="*/ 0 h 6304157"/>
              <a:gd name="connsiteX1" fmla="*/ 233464 w 2408179"/>
              <a:gd name="connsiteY1" fmla="*/ 544749 h 6304157"/>
              <a:gd name="connsiteX2" fmla="*/ 437744 w 2408179"/>
              <a:gd name="connsiteY2" fmla="*/ 953311 h 6304157"/>
              <a:gd name="connsiteX3" fmla="*/ 564204 w 2408179"/>
              <a:gd name="connsiteY3" fmla="*/ 1429966 h 6304157"/>
              <a:gd name="connsiteX4" fmla="*/ 924127 w 2408179"/>
              <a:gd name="connsiteY4" fmla="*/ 1741251 h 6304157"/>
              <a:gd name="connsiteX5" fmla="*/ 1186774 w 2408179"/>
              <a:gd name="connsiteY5" fmla="*/ 2237362 h 6304157"/>
              <a:gd name="connsiteX6" fmla="*/ 1468876 w 2408179"/>
              <a:gd name="connsiteY6" fmla="*/ 2714017 h 6304157"/>
              <a:gd name="connsiteX7" fmla="*/ 1624519 w 2408179"/>
              <a:gd name="connsiteY7" fmla="*/ 3278221 h 6304157"/>
              <a:gd name="connsiteX8" fmla="*/ 1721796 w 2408179"/>
              <a:gd name="connsiteY8" fmla="*/ 3764604 h 6304157"/>
              <a:gd name="connsiteX9" fmla="*/ 1634247 w 2408179"/>
              <a:gd name="connsiteY9" fmla="*/ 4163438 h 6304157"/>
              <a:gd name="connsiteX10" fmla="*/ 1673157 w 2408179"/>
              <a:gd name="connsiteY10" fmla="*/ 4396902 h 6304157"/>
              <a:gd name="connsiteX11" fmla="*/ 1955259 w 2408179"/>
              <a:gd name="connsiteY11" fmla="*/ 4902741 h 6304157"/>
              <a:gd name="connsiteX12" fmla="*/ 2149813 w 2408179"/>
              <a:gd name="connsiteY12" fmla="*/ 5243209 h 6304157"/>
              <a:gd name="connsiteX13" fmla="*/ 2169268 w 2408179"/>
              <a:gd name="connsiteY13" fmla="*/ 5642043 h 6304157"/>
              <a:gd name="connsiteX14" fmla="*/ 2305455 w 2408179"/>
              <a:gd name="connsiteY14" fmla="*/ 5875506 h 6304157"/>
              <a:gd name="connsiteX15" fmla="*/ 2402732 w 2408179"/>
              <a:gd name="connsiteY15" fmla="*/ 6284068 h 6304157"/>
              <a:gd name="connsiteX16" fmla="*/ 2383277 w 2408179"/>
              <a:gd name="connsiteY16" fmla="*/ 6089516 h 6304157"/>
              <a:gd name="connsiteX0" fmla="*/ 0 w 2490282"/>
              <a:gd name="connsiteY0" fmla="*/ 0 h 6439712"/>
              <a:gd name="connsiteX1" fmla="*/ 233464 w 2490282"/>
              <a:gd name="connsiteY1" fmla="*/ 544749 h 6439712"/>
              <a:gd name="connsiteX2" fmla="*/ 437744 w 2490282"/>
              <a:gd name="connsiteY2" fmla="*/ 953311 h 6439712"/>
              <a:gd name="connsiteX3" fmla="*/ 564204 w 2490282"/>
              <a:gd name="connsiteY3" fmla="*/ 1429966 h 6439712"/>
              <a:gd name="connsiteX4" fmla="*/ 924127 w 2490282"/>
              <a:gd name="connsiteY4" fmla="*/ 1741251 h 6439712"/>
              <a:gd name="connsiteX5" fmla="*/ 1186774 w 2490282"/>
              <a:gd name="connsiteY5" fmla="*/ 2237362 h 6439712"/>
              <a:gd name="connsiteX6" fmla="*/ 1468876 w 2490282"/>
              <a:gd name="connsiteY6" fmla="*/ 2714017 h 6439712"/>
              <a:gd name="connsiteX7" fmla="*/ 1624519 w 2490282"/>
              <a:gd name="connsiteY7" fmla="*/ 3278221 h 6439712"/>
              <a:gd name="connsiteX8" fmla="*/ 1721796 w 2490282"/>
              <a:gd name="connsiteY8" fmla="*/ 3764604 h 6439712"/>
              <a:gd name="connsiteX9" fmla="*/ 1634247 w 2490282"/>
              <a:gd name="connsiteY9" fmla="*/ 4163438 h 6439712"/>
              <a:gd name="connsiteX10" fmla="*/ 1673157 w 2490282"/>
              <a:gd name="connsiteY10" fmla="*/ 4396902 h 6439712"/>
              <a:gd name="connsiteX11" fmla="*/ 1955259 w 2490282"/>
              <a:gd name="connsiteY11" fmla="*/ 4902741 h 6439712"/>
              <a:gd name="connsiteX12" fmla="*/ 2149813 w 2490282"/>
              <a:gd name="connsiteY12" fmla="*/ 5243209 h 6439712"/>
              <a:gd name="connsiteX13" fmla="*/ 2169268 w 2490282"/>
              <a:gd name="connsiteY13" fmla="*/ 5642043 h 6439712"/>
              <a:gd name="connsiteX14" fmla="*/ 2305455 w 2490282"/>
              <a:gd name="connsiteY14" fmla="*/ 5875506 h 6439712"/>
              <a:gd name="connsiteX15" fmla="*/ 2402732 w 2490282"/>
              <a:gd name="connsiteY15" fmla="*/ 6284068 h 6439712"/>
              <a:gd name="connsiteX16" fmla="*/ 2490282 w 2490282"/>
              <a:gd name="connsiteY16" fmla="*/ 6439712 h 6439712"/>
              <a:gd name="connsiteX0" fmla="*/ 0 w 2490282"/>
              <a:gd name="connsiteY0" fmla="*/ 0 h 6439712"/>
              <a:gd name="connsiteX1" fmla="*/ 233464 w 2490282"/>
              <a:gd name="connsiteY1" fmla="*/ 544749 h 6439712"/>
              <a:gd name="connsiteX2" fmla="*/ 437744 w 2490282"/>
              <a:gd name="connsiteY2" fmla="*/ 953311 h 6439712"/>
              <a:gd name="connsiteX3" fmla="*/ 564204 w 2490282"/>
              <a:gd name="connsiteY3" fmla="*/ 1429966 h 6439712"/>
              <a:gd name="connsiteX4" fmla="*/ 924127 w 2490282"/>
              <a:gd name="connsiteY4" fmla="*/ 1741251 h 6439712"/>
              <a:gd name="connsiteX5" fmla="*/ 1186774 w 2490282"/>
              <a:gd name="connsiteY5" fmla="*/ 2237362 h 6439712"/>
              <a:gd name="connsiteX6" fmla="*/ 1468876 w 2490282"/>
              <a:gd name="connsiteY6" fmla="*/ 2714017 h 6439712"/>
              <a:gd name="connsiteX7" fmla="*/ 1624519 w 2490282"/>
              <a:gd name="connsiteY7" fmla="*/ 3278221 h 6439712"/>
              <a:gd name="connsiteX8" fmla="*/ 1721796 w 2490282"/>
              <a:gd name="connsiteY8" fmla="*/ 3764604 h 6439712"/>
              <a:gd name="connsiteX9" fmla="*/ 1634247 w 2490282"/>
              <a:gd name="connsiteY9" fmla="*/ 4163438 h 6439712"/>
              <a:gd name="connsiteX10" fmla="*/ 1673157 w 2490282"/>
              <a:gd name="connsiteY10" fmla="*/ 4396902 h 6439712"/>
              <a:gd name="connsiteX11" fmla="*/ 1955259 w 2490282"/>
              <a:gd name="connsiteY11" fmla="*/ 4902741 h 6439712"/>
              <a:gd name="connsiteX12" fmla="*/ 2149813 w 2490282"/>
              <a:gd name="connsiteY12" fmla="*/ 5243209 h 6439712"/>
              <a:gd name="connsiteX13" fmla="*/ 2169268 w 2490282"/>
              <a:gd name="connsiteY13" fmla="*/ 5642043 h 6439712"/>
              <a:gd name="connsiteX14" fmla="*/ 2305455 w 2490282"/>
              <a:gd name="connsiteY14" fmla="*/ 5875506 h 6439712"/>
              <a:gd name="connsiteX15" fmla="*/ 2383276 w 2490282"/>
              <a:gd name="connsiteY15" fmla="*/ 6089514 h 6439712"/>
              <a:gd name="connsiteX16" fmla="*/ 2490282 w 2490282"/>
              <a:gd name="connsiteY16" fmla="*/ 6439712 h 6439712"/>
              <a:gd name="connsiteX0" fmla="*/ 0 w 2412461"/>
              <a:gd name="connsiteY0" fmla="*/ 0 h 6293797"/>
              <a:gd name="connsiteX1" fmla="*/ 233464 w 2412461"/>
              <a:gd name="connsiteY1" fmla="*/ 544749 h 6293797"/>
              <a:gd name="connsiteX2" fmla="*/ 437744 w 2412461"/>
              <a:gd name="connsiteY2" fmla="*/ 953311 h 6293797"/>
              <a:gd name="connsiteX3" fmla="*/ 564204 w 2412461"/>
              <a:gd name="connsiteY3" fmla="*/ 1429966 h 6293797"/>
              <a:gd name="connsiteX4" fmla="*/ 924127 w 2412461"/>
              <a:gd name="connsiteY4" fmla="*/ 1741251 h 6293797"/>
              <a:gd name="connsiteX5" fmla="*/ 1186774 w 2412461"/>
              <a:gd name="connsiteY5" fmla="*/ 2237362 h 6293797"/>
              <a:gd name="connsiteX6" fmla="*/ 1468876 w 2412461"/>
              <a:gd name="connsiteY6" fmla="*/ 2714017 h 6293797"/>
              <a:gd name="connsiteX7" fmla="*/ 1624519 w 2412461"/>
              <a:gd name="connsiteY7" fmla="*/ 3278221 h 6293797"/>
              <a:gd name="connsiteX8" fmla="*/ 1721796 w 2412461"/>
              <a:gd name="connsiteY8" fmla="*/ 3764604 h 6293797"/>
              <a:gd name="connsiteX9" fmla="*/ 1634247 w 2412461"/>
              <a:gd name="connsiteY9" fmla="*/ 4163438 h 6293797"/>
              <a:gd name="connsiteX10" fmla="*/ 1673157 w 2412461"/>
              <a:gd name="connsiteY10" fmla="*/ 4396902 h 6293797"/>
              <a:gd name="connsiteX11" fmla="*/ 1955259 w 2412461"/>
              <a:gd name="connsiteY11" fmla="*/ 4902741 h 6293797"/>
              <a:gd name="connsiteX12" fmla="*/ 2149813 w 2412461"/>
              <a:gd name="connsiteY12" fmla="*/ 5243209 h 6293797"/>
              <a:gd name="connsiteX13" fmla="*/ 2169268 w 2412461"/>
              <a:gd name="connsiteY13" fmla="*/ 5642043 h 6293797"/>
              <a:gd name="connsiteX14" fmla="*/ 2305455 w 2412461"/>
              <a:gd name="connsiteY14" fmla="*/ 5875506 h 6293797"/>
              <a:gd name="connsiteX15" fmla="*/ 2383276 w 2412461"/>
              <a:gd name="connsiteY15" fmla="*/ 6089514 h 6293797"/>
              <a:gd name="connsiteX16" fmla="*/ 2412461 w 2412461"/>
              <a:gd name="connsiteY16" fmla="*/ 6293797 h 62937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2412461" h="6293797">
                <a:moveTo>
                  <a:pt x="0" y="0"/>
                </a:moveTo>
                <a:cubicBezTo>
                  <a:pt x="136998" y="306421"/>
                  <a:pt x="160507" y="385864"/>
                  <a:pt x="233464" y="544749"/>
                </a:cubicBezTo>
                <a:cubicBezTo>
                  <a:pt x="306421" y="703634"/>
                  <a:pt x="382621" y="805775"/>
                  <a:pt x="437744" y="953311"/>
                </a:cubicBezTo>
                <a:cubicBezTo>
                  <a:pt x="492867" y="1100847"/>
                  <a:pt x="483140" y="1298643"/>
                  <a:pt x="564204" y="1429966"/>
                </a:cubicBezTo>
                <a:cubicBezTo>
                  <a:pt x="645268" y="1561289"/>
                  <a:pt x="820365" y="1606685"/>
                  <a:pt x="924127" y="1741251"/>
                </a:cubicBezTo>
                <a:cubicBezTo>
                  <a:pt x="1027889" y="1875817"/>
                  <a:pt x="1095983" y="2075234"/>
                  <a:pt x="1186774" y="2237362"/>
                </a:cubicBezTo>
                <a:cubicBezTo>
                  <a:pt x="1277566" y="2399490"/>
                  <a:pt x="1395919" y="2540541"/>
                  <a:pt x="1468876" y="2714017"/>
                </a:cubicBezTo>
                <a:cubicBezTo>
                  <a:pt x="1541833" y="2887493"/>
                  <a:pt x="1582366" y="3103123"/>
                  <a:pt x="1624519" y="3278221"/>
                </a:cubicBezTo>
                <a:cubicBezTo>
                  <a:pt x="1666672" y="3453319"/>
                  <a:pt x="1720175" y="3617068"/>
                  <a:pt x="1721796" y="3764604"/>
                </a:cubicBezTo>
                <a:cubicBezTo>
                  <a:pt x="1723417" y="3912140"/>
                  <a:pt x="1642353" y="4058055"/>
                  <a:pt x="1634247" y="4163438"/>
                </a:cubicBezTo>
                <a:cubicBezTo>
                  <a:pt x="1626141" y="4268821"/>
                  <a:pt x="1619655" y="4273685"/>
                  <a:pt x="1673157" y="4396902"/>
                </a:cubicBezTo>
                <a:cubicBezTo>
                  <a:pt x="1726659" y="4520119"/>
                  <a:pt x="1875816" y="4761690"/>
                  <a:pt x="1955259" y="4902741"/>
                </a:cubicBezTo>
                <a:cubicBezTo>
                  <a:pt x="2034702" y="5043792"/>
                  <a:pt x="2114145" y="5119992"/>
                  <a:pt x="2149813" y="5243209"/>
                </a:cubicBezTo>
                <a:cubicBezTo>
                  <a:pt x="2185481" y="5366426"/>
                  <a:pt x="2143328" y="5536660"/>
                  <a:pt x="2169268" y="5642043"/>
                </a:cubicBezTo>
                <a:cubicBezTo>
                  <a:pt x="2195208" y="5747426"/>
                  <a:pt x="2269787" y="5800927"/>
                  <a:pt x="2305455" y="5875506"/>
                </a:cubicBezTo>
                <a:cubicBezTo>
                  <a:pt x="2341123" y="5950085"/>
                  <a:pt x="2363821" y="5980888"/>
                  <a:pt x="2383276" y="6089514"/>
                </a:cubicBezTo>
                <a:cubicBezTo>
                  <a:pt x="2402731" y="6198140"/>
                  <a:pt x="2412461" y="6226514"/>
                  <a:pt x="2412461" y="6293797"/>
                </a:cubicBezTo>
              </a:path>
            </a:pathLst>
          </a:custGeom>
          <a:noFill/>
          <a:ln w="25400" cmpd="dbl">
            <a:solidFill>
              <a:srgbClr val="7030A0"/>
            </a:solidFill>
            <a:headEnd type="arrow"/>
            <a:tailEnd type="arrow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46" name="ZoneTexte 45">
            <a:extLst>
              <a:ext uri="{FF2B5EF4-FFF2-40B4-BE49-F238E27FC236}">
                <a16:creationId xmlns:a16="http://schemas.microsoft.com/office/drawing/2014/main" id="{DCB83926-2AD6-43F0-BE05-EF3CA8D891A0}"/>
              </a:ext>
            </a:extLst>
          </p:cNvPr>
          <p:cNvSpPr txBox="1"/>
          <p:nvPr/>
        </p:nvSpPr>
        <p:spPr>
          <a:xfrm rot="3535042">
            <a:off x="2954457" y="832204"/>
            <a:ext cx="1096433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400" b="1" dirty="0">
                <a:solidFill>
                  <a:srgbClr val="7030A0"/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E411</a:t>
            </a:r>
            <a:endParaRPr lang="fr-BE" sz="1400" b="1" dirty="0">
              <a:solidFill>
                <a:srgbClr val="7030A0"/>
              </a:solidFill>
              <a:latin typeface="Aharoni" panose="02010803020104030203" pitchFamily="2" charset="-79"/>
              <a:cs typeface="Aharoni" panose="02010803020104030203" pitchFamily="2" charset="-79"/>
            </a:endParaRPr>
          </a:p>
        </p:txBody>
      </p:sp>
      <p:sp>
        <p:nvSpPr>
          <p:cNvPr id="61" name="Ellipse 60">
            <a:extLst>
              <a:ext uri="{FF2B5EF4-FFF2-40B4-BE49-F238E27FC236}">
                <a16:creationId xmlns:a16="http://schemas.microsoft.com/office/drawing/2014/main" id="{3E54D4FE-B1A3-406A-A4AE-21554E83A278}"/>
              </a:ext>
            </a:extLst>
          </p:cNvPr>
          <p:cNvSpPr/>
          <p:nvPr/>
        </p:nvSpPr>
        <p:spPr>
          <a:xfrm rot="16200000">
            <a:off x="1843102" y="-932431"/>
            <a:ext cx="1628297" cy="1778390"/>
          </a:xfrm>
          <a:prstGeom prst="ellipse">
            <a:avLst/>
          </a:prstGeom>
          <a:solidFill>
            <a:schemeClr val="accent2"/>
          </a:solidFill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63" name="Ellipse 62">
            <a:extLst>
              <a:ext uri="{FF2B5EF4-FFF2-40B4-BE49-F238E27FC236}">
                <a16:creationId xmlns:a16="http://schemas.microsoft.com/office/drawing/2014/main" id="{BA172A28-9FBE-4E6C-9531-55773D21B403}"/>
              </a:ext>
            </a:extLst>
          </p:cNvPr>
          <p:cNvSpPr/>
          <p:nvPr/>
        </p:nvSpPr>
        <p:spPr>
          <a:xfrm>
            <a:off x="7034255" y="-490138"/>
            <a:ext cx="742267" cy="695325"/>
          </a:xfrm>
          <a:prstGeom prst="ellipse">
            <a:avLst/>
          </a:prstGeom>
          <a:solidFill>
            <a:schemeClr val="accent2"/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 dirty="0"/>
          </a:p>
        </p:txBody>
      </p:sp>
      <p:sp>
        <p:nvSpPr>
          <p:cNvPr id="64" name="ZoneTexte 63">
            <a:extLst>
              <a:ext uri="{FF2B5EF4-FFF2-40B4-BE49-F238E27FC236}">
                <a16:creationId xmlns:a16="http://schemas.microsoft.com/office/drawing/2014/main" id="{5678D1FB-BAB8-4A85-83E4-3FD9B0D4E52D}"/>
              </a:ext>
            </a:extLst>
          </p:cNvPr>
          <p:cNvSpPr txBox="1"/>
          <p:nvPr/>
        </p:nvSpPr>
        <p:spPr>
          <a:xfrm>
            <a:off x="6857173" y="-54739"/>
            <a:ext cx="1096433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000" b="1" dirty="0">
                <a:solidFill>
                  <a:schemeClr val="bg1"/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Huy</a:t>
            </a:r>
            <a:endParaRPr lang="fr-BE" sz="1000" b="1" dirty="0">
              <a:solidFill>
                <a:schemeClr val="bg1"/>
              </a:solidFill>
              <a:latin typeface="Aharoni" panose="02010803020104030203" pitchFamily="2" charset="-79"/>
              <a:cs typeface="Aharoni" panose="02010803020104030203" pitchFamily="2" charset="-79"/>
            </a:endParaRPr>
          </a:p>
        </p:txBody>
      </p:sp>
      <p:sp>
        <p:nvSpPr>
          <p:cNvPr id="8" name="Forme libre : forme 7">
            <a:extLst>
              <a:ext uri="{FF2B5EF4-FFF2-40B4-BE49-F238E27FC236}">
                <a16:creationId xmlns:a16="http://schemas.microsoft.com/office/drawing/2014/main" id="{21EBB0C5-4721-412A-A397-E2B3972DE91F}"/>
              </a:ext>
            </a:extLst>
          </p:cNvPr>
          <p:cNvSpPr/>
          <p:nvPr/>
        </p:nvSpPr>
        <p:spPr>
          <a:xfrm>
            <a:off x="6287298" y="205740"/>
            <a:ext cx="3245322" cy="2948940"/>
          </a:xfrm>
          <a:custGeom>
            <a:avLst/>
            <a:gdLst>
              <a:gd name="connsiteX0" fmla="*/ 989802 w 3245322"/>
              <a:gd name="connsiteY0" fmla="*/ 0 h 2948940"/>
              <a:gd name="connsiteX1" fmla="*/ 921222 w 3245322"/>
              <a:gd name="connsiteY1" fmla="*/ 220980 h 2948940"/>
              <a:gd name="connsiteX2" fmla="*/ 768822 w 3245322"/>
              <a:gd name="connsiteY2" fmla="*/ 388620 h 2948940"/>
              <a:gd name="connsiteX3" fmla="*/ 715482 w 3245322"/>
              <a:gd name="connsiteY3" fmla="*/ 601980 h 2948940"/>
              <a:gd name="connsiteX4" fmla="*/ 608802 w 3245322"/>
              <a:gd name="connsiteY4" fmla="*/ 853440 h 2948940"/>
              <a:gd name="connsiteX5" fmla="*/ 425922 w 3245322"/>
              <a:gd name="connsiteY5" fmla="*/ 1043940 h 2948940"/>
              <a:gd name="connsiteX6" fmla="*/ 90642 w 3245322"/>
              <a:gd name="connsiteY6" fmla="*/ 1181100 h 2948940"/>
              <a:gd name="connsiteX7" fmla="*/ 22062 w 3245322"/>
              <a:gd name="connsiteY7" fmla="*/ 1295400 h 2948940"/>
              <a:gd name="connsiteX8" fmla="*/ 418302 w 3245322"/>
              <a:gd name="connsiteY8" fmla="*/ 1516380 h 2948940"/>
              <a:gd name="connsiteX9" fmla="*/ 616422 w 3245322"/>
              <a:gd name="connsiteY9" fmla="*/ 1584960 h 2948940"/>
              <a:gd name="connsiteX10" fmla="*/ 700242 w 3245322"/>
              <a:gd name="connsiteY10" fmla="*/ 1737360 h 2948940"/>
              <a:gd name="connsiteX11" fmla="*/ 791682 w 3245322"/>
              <a:gd name="connsiteY11" fmla="*/ 1729740 h 2948940"/>
              <a:gd name="connsiteX12" fmla="*/ 852642 w 3245322"/>
              <a:gd name="connsiteY12" fmla="*/ 1920240 h 2948940"/>
              <a:gd name="connsiteX13" fmla="*/ 1172682 w 3245322"/>
              <a:gd name="connsiteY13" fmla="*/ 2034540 h 2948940"/>
              <a:gd name="connsiteX14" fmla="*/ 1271742 w 3245322"/>
              <a:gd name="connsiteY14" fmla="*/ 2011680 h 2948940"/>
              <a:gd name="connsiteX15" fmla="*/ 1523202 w 3245322"/>
              <a:gd name="connsiteY15" fmla="*/ 2164080 h 2948940"/>
              <a:gd name="connsiteX16" fmla="*/ 1637502 w 3245322"/>
              <a:gd name="connsiteY16" fmla="*/ 2125980 h 2948940"/>
              <a:gd name="connsiteX17" fmla="*/ 1805142 w 3245322"/>
              <a:gd name="connsiteY17" fmla="*/ 2209800 h 2948940"/>
              <a:gd name="connsiteX18" fmla="*/ 2109942 w 3245322"/>
              <a:gd name="connsiteY18" fmla="*/ 2491740 h 2948940"/>
              <a:gd name="connsiteX19" fmla="*/ 2765262 w 3245322"/>
              <a:gd name="connsiteY19" fmla="*/ 2895600 h 2948940"/>
              <a:gd name="connsiteX20" fmla="*/ 3054822 w 3245322"/>
              <a:gd name="connsiteY20" fmla="*/ 2933700 h 2948940"/>
              <a:gd name="connsiteX21" fmla="*/ 3245322 w 3245322"/>
              <a:gd name="connsiteY21" fmla="*/ 2948940 h 29489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3245322" h="2948940">
                <a:moveTo>
                  <a:pt x="989802" y="0"/>
                </a:moveTo>
                <a:cubicBezTo>
                  <a:pt x="973927" y="78105"/>
                  <a:pt x="958052" y="156210"/>
                  <a:pt x="921222" y="220980"/>
                </a:cubicBezTo>
                <a:cubicBezTo>
                  <a:pt x="884392" y="285750"/>
                  <a:pt x="803112" y="325120"/>
                  <a:pt x="768822" y="388620"/>
                </a:cubicBezTo>
                <a:cubicBezTo>
                  <a:pt x="734532" y="452120"/>
                  <a:pt x="742152" y="524510"/>
                  <a:pt x="715482" y="601980"/>
                </a:cubicBezTo>
                <a:cubicBezTo>
                  <a:pt x="688812" y="679450"/>
                  <a:pt x="657062" y="779780"/>
                  <a:pt x="608802" y="853440"/>
                </a:cubicBezTo>
                <a:cubicBezTo>
                  <a:pt x="560542" y="927100"/>
                  <a:pt x="512282" y="989330"/>
                  <a:pt x="425922" y="1043940"/>
                </a:cubicBezTo>
                <a:cubicBezTo>
                  <a:pt x="339562" y="1098550"/>
                  <a:pt x="157952" y="1139190"/>
                  <a:pt x="90642" y="1181100"/>
                </a:cubicBezTo>
                <a:cubicBezTo>
                  <a:pt x="23332" y="1223010"/>
                  <a:pt x="-32548" y="1239520"/>
                  <a:pt x="22062" y="1295400"/>
                </a:cubicBezTo>
                <a:cubicBezTo>
                  <a:pt x="76672" y="1351280"/>
                  <a:pt x="319242" y="1468120"/>
                  <a:pt x="418302" y="1516380"/>
                </a:cubicBezTo>
                <a:cubicBezTo>
                  <a:pt x="517362" y="1564640"/>
                  <a:pt x="569432" y="1548130"/>
                  <a:pt x="616422" y="1584960"/>
                </a:cubicBezTo>
                <a:cubicBezTo>
                  <a:pt x="663412" y="1621790"/>
                  <a:pt x="671032" y="1713230"/>
                  <a:pt x="700242" y="1737360"/>
                </a:cubicBezTo>
                <a:cubicBezTo>
                  <a:pt x="729452" y="1761490"/>
                  <a:pt x="766282" y="1699260"/>
                  <a:pt x="791682" y="1729740"/>
                </a:cubicBezTo>
                <a:cubicBezTo>
                  <a:pt x="817082" y="1760220"/>
                  <a:pt x="789142" y="1869440"/>
                  <a:pt x="852642" y="1920240"/>
                </a:cubicBezTo>
                <a:cubicBezTo>
                  <a:pt x="916142" y="1971040"/>
                  <a:pt x="1102832" y="2019300"/>
                  <a:pt x="1172682" y="2034540"/>
                </a:cubicBezTo>
                <a:cubicBezTo>
                  <a:pt x="1242532" y="2049780"/>
                  <a:pt x="1213322" y="1990090"/>
                  <a:pt x="1271742" y="2011680"/>
                </a:cubicBezTo>
                <a:cubicBezTo>
                  <a:pt x="1330162" y="2033270"/>
                  <a:pt x="1462242" y="2145030"/>
                  <a:pt x="1523202" y="2164080"/>
                </a:cubicBezTo>
                <a:cubicBezTo>
                  <a:pt x="1584162" y="2183130"/>
                  <a:pt x="1590512" y="2118360"/>
                  <a:pt x="1637502" y="2125980"/>
                </a:cubicBezTo>
                <a:cubicBezTo>
                  <a:pt x="1684492" y="2133600"/>
                  <a:pt x="1726402" y="2148840"/>
                  <a:pt x="1805142" y="2209800"/>
                </a:cubicBezTo>
                <a:cubicBezTo>
                  <a:pt x="1883882" y="2270760"/>
                  <a:pt x="1949922" y="2377440"/>
                  <a:pt x="2109942" y="2491740"/>
                </a:cubicBezTo>
                <a:cubicBezTo>
                  <a:pt x="2269962" y="2606040"/>
                  <a:pt x="2607782" y="2821940"/>
                  <a:pt x="2765262" y="2895600"/>
                </a:cubicBezTo>
                <a:cubicBezTo>
                  <a:pt x="2922742" y="2969260"/>
                  <a:pt x="2974812" y="2924810"/>
                  <a:pt x="3054822" y="2933700"/>
                </a:cubicBezTo>
                <a:cubicBezTo>
                  <a:pt x="3134832" y="2942590"/>
                  <a:pt x="3190077" y="2945765"/>
                  <a:pt x="3245322" y="2948940"/>
                </a:cubicBezTo>
              </a:path>
            </a:pathLst>
          </a:custGeom>
          <a:noFill/>
          <a:ln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1" name="Forme libre : forme 20">
            <a:extLst>
              <a:ext uri="{FF2B5EF4-FFF2-40B4-BE49-F238E27FC236}">
                <a16:creationId xmlns:a16="http://schemas.microsoft.com/office/drawing/2014/main" id="{83EA6DCE-DBED-4720-9531-7F2E8C0892A3}"/>
              </a:ext>
            </a:extLst>
          </p:cNvPr>
          <p:cNvSpPr/>
          <p:nvPr/>
        </p:nvSpPr>
        <p:spPr>
          <a:xfrm>
            <a:off x="8618220" y="5486400"/>
            <a:ext cx="731520" cy="525780"/>
          </a:xfrm>
          <a:custGeom>
            <a:avLst/>
            <a:gdLst>
              <a:gd name="connsiteX0" fmla="*/ 0 w 731520"/>
              <a:gd name="connsiteY0" fmla="*/ 0 h 525780"/>
              <a:gd name="connsiteX1" fmla="*/ 228600 w 731520"/>
              <a:gd name="connsiteY1" fmla="*/ 289560 h 525780"/>
              <a:gd name="connsiteX2" fmla="*/ 731520 w 731520"/>
              <a:gd name="connsiteY2" fmla="*/ 525780 h 5257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31520" h="525780">
                <a:moveTo>
                  <a:pt x="0" y="0"/>
                </a:moveTo>
                <a:cubicBezTo>
                  <a:pt x="53340" y="100965"/>
                  <a:pt x="106680" y="201930"/>
                  <a:pt x="228600" y="289560"/>
                </a:cubicBezTo>
                <a:cubicBezTo>
                  <a:pt x="350520" y="377190"/>
                  <a:pt x="541020" y="451485"/>
                  <a:pt x="731520" y="525780"/>
                </a:cubicBezTo>
              </a:path>
            </a:pathLst>
          </a:custGeom>
          <a:noFill/>
          <a:ln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2" name="Forme libre : forme 21">
            <a:extLst>
              <a:ext uri="{FF2B5EF4-FFF2-40B4-BE49-F238E27FC236}">
                <a16:creationId xmlns:a16="http://schemas.microsoft.com/office/drawing/2014/main" id="{9820F068-4E1E-4285-8A17-2897DEE7F837}"/>
              </a:ext>
            </a:extLst>
          </p:cNvPr>
          <p:cNvSpPr/>
          <p:nvPr/>
        </p:nvSpPr>
        <p:spPr>
          <a:xfrm>
            <a:off x="9548813" y="3146818"/>
            <a:ext cx="661987" cy="257902"/>
          </a:xfrm>
          <a:custGeom>
            <a:avLst/>
            <a:gdLst>
              <a:gd name="connsiteX0" fmla="*/ 0 w 661987"/>
              <a:gd name="connsiteY0" fmla="*/ 5957 h 257902"/>
              <a:gd name="connsiteX1" fmla="*/ 95250 w 661987"/>
              <a:gd name="connsiteY1" fmla="*/ 5957 h 257902"/>
              <a:gd name="connsiteX2" fmla="*/ 171450 w 661987"/>
              <a:gd name="connsiteY2" fmla="*/ 67870 h 257902"/>
              <a:gd name="connsiteX3" fmla="*/ 381000 w 661987"/>
              <a:gd name="connsiteY3" fmla="*/ 105970 h 257902"/>
              <a:gd name="connsiteX4" fmla="*/ 581025 w 661987"/>
              <a:gd name="connsiteY4" fmla="*/ 239320 h 257902"/>
              <a:gd name="connsiteX5" fmla="*/ 661987 w 661987"/>
              <a:gd name="connsiteY5" fmla="*/ 253607 h 2579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61987" h="257902">
                <a:moveTo>
                  <a:pt x="0" y="5957"/>
                </a:moveTo>
                <a:cubicBezTo>
                  <a:pt x="33337" y="797"/>
                  <a:pt x="66675" y="-4362"/>
                  <a:pt x="95250" y="5957"/>
                </a:cubicBezTo>
                <a:cubicBezTo>
                  <a:pt x="123825" y="16276"/>
                  <a:pt x="123825" y="51201"/>
                  <a:pt x="171450" y="67870"/>
                </a:cubicBezTo>
                <a:cubicBezTo>
                  <a:pt x="219075" y="84539"/>
                  <a:pt x="312738" y="77395"/>
                  <a:pt x="381000" y="105970"/>
                </a:cubicBezTo>
                <a:cubicBezTo>
                  <a:pt x="449262" y="134545"/>
                  <a:pt x="534194" y="214714"/>
                  <a:pt x="581025" y="239320"/>
                </a:cubicBezTo>
                <a:cubicBezTo>
                  <a:pt x="627856" y="263926"/>
                  <a:pt x="644921" y="258766"/>
                  <a:pt x="661987" y="253607"/>
                </a:cubicBezTo>
              </a:path>
            </a:pathLst>
          </a:custGeom>
          <a:noFill/>
          <a:ln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5" name="Forme libre : forme 24">
            <a:extLst>
              <a:ext uri="{FF2B5EF4-FFF2-40B4-BE49-F238E27FC236}">
                <a16:creationId xmlns:a16="http://schemas.microsoft.com/office/drawing/2014/main" id="{AD2E428A-8335-4384-A1B1-58C29B4ACBC7}"/>
              </a:ext>
            </a:extLst>
          </p:cNvPr>
          <p:cNvSpPr/>
          <p:nvPr/>
        </p:nvSpPr>
        <p:spPr>
          <a:xfrm>
            <a:off x="6197600" y="4984750"/>
            <a:ext cx="1778000" cy="942569"/>
          </a:xfrm>
          <a:custGeom>
            <a:avLst/>
            <a:gdLst>
              <a:gd name="connsiteX0" fmla="*/ 0 w 1778000"/>
              <a:gd name="connsiteY0" fmla="*/ 273050 h 942569"/>
              <a:gd name="connsiteX1" fmla="*/ 209550 w 1778000"/>
              <a:gd name="connsiteY1" fmla="*/ 374650 h 942569"/>
              <a:gd name="connsiteX2" fmla="*/ 311150 w 1778000"/>
              <a:gd name="connsiteY2" fmla="*/ 425450 h 942569"/>
              <a:gd name="connsiteX3" fmla="*/ 361950 w 1778000"/>
              <a:gd name="connsiteY3" fmla="*/ 482600 h 942569"/>
              <a:gd name="connsiteX4" fmla="*/ 850900 w 1778000"/>
              <a:gd name="connsiteY4" fmla="*/ 533400 h 942569"/>
              <a:gd name="connsiteX5" fmla="*/ 914400 w 1778000"/>
              <a:gd name="connsiteY5" fmla="*/ 825500 h 942569"/>
              <a:gd name="connsiteX6" fmla="*/ 1041400 w 1778000"/>
              <a:gd name="connsiteY6" fmla="*/ 939800 h 942569"/>
              <a:gd name="connsiteX7" fmla="*/ 1143000 w 1778000"/>
              <a:gd name="connsiteY7" fmla="*/ 723900 h 942569"/>
              <a:gd name="connsiteX8" fmla="*/ 1193800 w 1778000"/>
              <a:gd name="connsiteY8" fmla="*/ 609600 h 942569"/>
              <a:gd name="connsiteX9" fmla="*/ 1365250 w 1778000"/>
              <a:gd name="connsiteY9" fmla="*/ 552450 h 942569"/>
              <a:gd name="connsiteX10" fmla="*/ 1504950 w 1778000"/>
              <a:gd name="connsiteY10" fmla="*/ 406400 h 942569"/>
              <a:gd name="connsiteX11" fmla="*/ 1562100 w 1778000"/>
              <a:gd name="connsiteY11" fmla="*/ 304800 h 942569"/>
              <a:gd name="connsiteX12" fmla="*/ 1727200 w 1778000"/>
              <a:gd name="connsiteY12" fmla="*/ 50800 h 942569"/>
              <a:gd name="connsiteX13" fmla="*/ 1778000 w 1778000"/>
              <a:gd name="connsiteY13" fmla="*/ 0 h 9425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778000" h="942569">
                <a:moveTo>
                  <a:pt x="0" y="273050"/>
                </a:moveTo>
                <a:lnTo>
                  <a:pt x="209550" y="374650"/>
                </a:lnTo>
                <a:cubicBezTo>
                  <a:pt x="261408" y="400050"/>
                  <a:pt x="285750" y="407458"/>
                  <a:pt x="311150" y="425450"/>
                </a:cubicBezTo>
                <a:cubicBezTo>
                  <a:pt x="336550" y="443442"/>
                  <a:pt x="271992" y="464608"/>
                  <a:pt x="361950" y="482600"/>
                </a:cubicBezTo>
                <a:cubicBezTo>
                  <a:pt x="451908" y="500592"/>
                  <a:pt x="758825" y="476250"/>
                  <a:pt x="850900" y="533400"/>
                </a:cubicBezTo>
                <a:cubicBezTo>
                  <a:pt x="942975" y="590550"/>
                  <a:pt x="882650" y="757767"/>
                  <a:pt x="914400" y="825500"/>
                </a:cubicBezTo>
                <a:cubicBezTo>
                  <a:pt x="946150" y="893233"/>
                  <a:pt x="1003300" y="956733"/>
                  <a:pt x="1041400" y="939800"/>
                </a:cubicBezTo>
                <a:cubicBezTo>
                  <a:pt x="1079500" y="922867"/>
                  <a:pt x="1117600" y="778933"/>
                  <a:pt x="1143000" y="723900"/>
                </a:cubicBezTo>
                <a:cubicBezTo>
                  <a:pt x="1168400" y="668867"/>
                  <a:pt x="1156758" y="638175"/>
                  <a:pt x="1193800" y="609600"/>
                </a:cubicBezTo>
                <a:cubicBezTo>
                  <a:pt x="1230842" y="581025"/>
                  <a:pt x="1313392" y="586317"/>
                  <a:pt x="1365250" y="552450"/>
                </a:cubicBezTo>
                <a:cubicBezTo>
                  <a:pt x="1417108" y="518583"/>
                  <a:pt x="1472142" y="447675"/>
                  <a:pt x="1504950" y="406400"/>
                </a:cubicBezTo>
                <a:cubicBezTo>
                  <a:pt x="1537758" y="365125"/>
                  <a:pt x="1525058" y="364067"/>
                  <a:pt x="1562100" y="304800"/>
                </a:cubicBezTo>
                <a:cubicBezTo>
                  <a:pt x="1599142" y="245533"/>
                  <a:pt x="1691217" y="101600"/>
                  <a:pt x="1727200" y="50800"/>
                </a:cubicBezTo>
                <a:cubicBezTo>
                  <a:pt x="1763183" y="0"/>
                  <a:pt x="1770591" y="0"/>
                  <a:pt x="1778000" y="0"/>
                </a:cubicBezTo>
              </a:path>
            </a:pathLst>
          </a:custGeom>
          <a:noFill/>
          <a:ln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6" name="Forme libre : forme 25">
            <a:extLst>
              <a:ext uri="{FF2B5EF4-FFF2-40B4-BE49-F238E27FC236}">
                <a16:creationId xmlns:a16="http://schemas.microsoft.com/office/drawing/2014/main" id="{7A9A74E1-9B0A-4C34-997F-C5190D90E1F4}"/>
              </a:ext>
            </a:extLst>
          </p:cNvPr>
          <p:cNvSpPr/>
          <p:nvPr/>
        </p:nvSpPr>
        <p:spPr>
          <a:xfrm>
            <a:off x="5359400" y="1949450"/>
            <a:ext cx="901700" cy="1136650"/>
          </a:xfrm>
          <a:custGeom>
            <a:avLst/>
            <a:gdLst>
              <a:gd name="connsiteX0" fmla="*/ 901700 w 901700"/>
              <a:gd name="connsiteY0" fmla="*/ 0 h 1136650"/>
              <a:gd name="connsiteX1" fmla="*/ 781050 w 901700"/>
              <a:gd name="connsiteY1" fmla="*/ 146050 h 1136650"/>
              <a:gd name="connsiteX2" fmla="*/ 469900 w 901700"/>
              <a:gd name="connsiteY2" fmla="*/ 355600 h 1136650"/>
              <a:gd name="connsiteX3" fmla="*/ 203200 w 901700"/>
              <a:gd name="connsiteY3" fmla="*/ 514350 h 1136650"/>
              <a:gd name="connsiteX4" fmla="*/ 139700 w 901700"/>
              <a:gd name="connsiteY4" fmla="*/ 685800 h 1136650"/>
              <a:gd name="connsiteX5" fmla="*/ 88900 w 901700"/>
              <a:gd name="connsiteY5" fmla="*/ 869950 h 1136650"/>
              <a:gd name="connsiteX6" fmla="*/ 0 w 901700"/>
              <a:gd name="connsiteY6" fmla="*/ 1136650 h 1136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01700" h="1136650">
                <a:moveTo>
                  <a:pt x="901700" y="0"/>
                </a:moveTo>
                <a:cubicBezTo>
                  <a:pt x="877358" y="43391"/>
                  <a:pt x="853017" y="86783"/>
                  <a:pt x="781050" y="146050"/>
                </a:cubicBezTo>
                <a:cubicBezTo>
                  <a:pt x="709083" y="205317"/>
                  <a:pt x="469900" y="355600"/>
                  <a:pt x="469900" y="355600"/>
                </a:cubicBezTo>
                <a:cubicBezTo>
                  <a:pt x="373592" y="416983"/>
                  <a:pt x="258233" y="459317"/>
                  <a:pt x="203200" y="514350"/>
                </a:cubicBezTo>
                <a:cubicBezTo>
                  <a:pt x="148167" y="569383"/>
                  <a:pt x="158750" y="626533"/>
                  <a:pt x="139700" y="685800"/>
                </a:cubicBezTo>
                <a:cubicBezTo>
                  <a:pt x="120650" y="745067"/>
                  <a:pt x="112183" y="794808"/>
                  <a:pt x="88900" y="869950"/>
                </a:cubicBezTo>
                <a:cubicBezTo>
                  <a:pt x="65617" y="945092"/>
                  <a:pt x="32808" y="1040871"/>
                  <a:pt x="0" y="1136650"/>
                </a:cubicBezTo>
              </a:path>
            </a:pathLst>
          </a:custGeom>
          <a:noFill/>
          <a:ln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2" name="Forme libre : forme 31">
            <a:extLst>
              <a:ext uri="{FF2B5EF4-FFF2-40B4-BE49-F238E27FC236}">
                <a16:creationId xmlns:a16="http://schemas.microsoft.com/office/drawing/2014/main" id="{6ED083DC-0EC6-4148-8B33-6AEB634D54E8}"/>
              </a:ext>
            </a:extLst>
          </p:cNvPr>
          <p:cNvSpPr/>
          <p:nvPr/>
        </p:nvSpPr>
        <p:spPr>
          <a:xfrm>
            <a:off x="5286375" y="4826000"/>
            <a:ext cx="422275" cy="358775"/>
          </a:xfrm>
          <a:custGeom>
            <a:avLst/>
            <a:gdLst>
              <a:gd name="connsiteX0" fmla="*/ 0 w 422275"/>
              <a:gd name="connsiteY0" fmla="*/ 358775 h 358775"/>
              <a:gd name="connsiteX1" fmla="*/ 276225 w 422275"/>
              <a:gd name="connsiteY1" fmla="*/ 161925 h 358775"/>
              <a:gd name="connsiteX2" fmla="*/ 422275 w 422275"/>
              <a:gd name="connsiteY2" fmla="*/ 0 h 358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22275" h="358775">
                <a:moveTo>
                  <a:pt x="0" y="358775"/>
                </a:moveTo>
                <a:cubicBezTo>
                  <a:pt x="102923" y="290248"/>
                  <a:pt x="205846" y="221721"/>
                  <a:pt x="276225" y="161925"/>
                </a:cubicBezTo>
                <a:cubicBezTo>
                  <a:pt x="346604" y="102129"/>
                  <a:pt x="384439" y="51064"/>
                  <a:pt x="422275" y="0"/>
                </a:cubicBezTo>
              </a:path>
            </a:pathLst>
          </a:custGeom>
          <a:noFill/>
          <a:ln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4" name="Forme libre : forme 33">
            <a:extLst>
              <a:ext uri="{FF2B5EF4-FFF2-40B4-BE49-F238E27FC236}">
                <a16:creationId xmlns:a16="http://schemas.microsoft.com/office/drawing/2014/main" id="{5762933B-4840-49D9-81F9-09DEB9F69A78}"/>
              </a:ext>
            </a:extLst>
          </p:cNvPr>
          <p:cNvSpPr/>
          <p:nvPr/>
        </p:nvSpPr>
        <p:spPr>
          <a:xfrm>
            <a:off x="5492750" y="5953125"/>
            <a:ext cx="12700" cy="257175"/>
          </a:xfrm>
          <a:custGeom>
            <a:avLst/>
            <a:gdLst>
              <a:gd name="connsiteX0" fmla="*/ 12700 w 12700"/>
              <a:gd name="connsiteY0" fmla="*/ 0 h 257175"/>
              <a:gd name="connsiteX1" fmla="*/ 0 w 12700"/>
              <a:gd name="connsiteY1" fmla="*/ 257175 h 257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2700" h="257175">
                <a:moveTo>
                  <a:pt x="12700" y="0"/>
                </a:moveTo>
                <a:lnTo>
                  <a:pt x="0" y="257175"/>
                </a:lnTo>
              </a:path>
            </a:pathLst>
          </a:custGeom>
          <a:noFill/>
          <a:ln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5" name="Forme libre : forme 34">
            <a:extLst>
              <a:ext uri="{FF2B5EF4-FFF2-40B4-BE49-F238E27FC236}">
                <a16:creationId xmlns:a16="http://schemas.microsoft.com/office/drawing/2014/main" id="{043BC54E-1889-4104-91EC-461FB497001C}"/>
              </a:ext>
            </a:extLst>
          </p:cNvPr>
          <p:cNvSpPr/>
          <p:nvPr/>
        </p:nvSpPr>
        <p:spPr>
          <a:xfrm>
            <a:off x="5528250" y="5241926"/>
            <a:ext cx="183575" cy="330200"/>
          </a:xfrm>
          <a:custGeom>
            <a:avLst/>
            <a:gdLst>
              <a:gd name="connsiteX0" fmla="*/ 183575 w 183575"/>
              <a:gd name="connsiteY0" fmla="*/ 0 h 327025"/>
              <a:gd name="connsiteX1" fmla="*/ 34350 w 183575"/>
              <a:gd name="connsiteY1" fmla="*/ 234950 h 327025"/>
              <a:gd name="connsiteX2" fmla="*/ 5775 w 183575"/>
              <a:gd name="connsiteY2" fmla="*/ 298450 h 327025"/>
              <a:gd name="connsiteX3" fmla="*/ 120075 w 183575"/>
              <a:gd name="connsiteY3" fmla="*/ 327025 h 327025"/>
              <a:gd name="connsiteX0" fmla="*/ 183575 w 183575"/>
              <a:gd name="connsiteY0" fmla="*/ 0 h 330200"/>
              <a:gd name="connsiteX1" fmla="*/ 34350 w 183575"/>
              <a:gd name="connsiteY1" fmla="*/ 234950 h 330200"/>
              <a:gd name="connsiteX2" fmla="*/ 5775 w 183575"/>
              <a:gd name="connsiteY2" fmla="*/ 298450 h 330200"/>
              <a:gd name="connsiteX3" fmla="*/ 129600 w 183575"/>
              <a:gd name="connsiteY3" fmla="*/ 330200 h 330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3575" h="330200">
                <a:moveTo>
                  <a:pt x="183575" y="0"/>
                </a:moveTo>
                <a:cubicBezTo>
                  <a:pt x="123779" y="92604"/>
                  <a:pt x="63983" y="185208"/>
                  <a:pt x="34350" y="234950"/>
                </a:cubicBezTo>
                <a:cubicBezTo>
                  <a:pt x="4717" y="284692"/>
                  <a:pt x="-8513" y="283104"/>
                  <a:pt x="5775" y="298450"/>
                </a:cubicBezTo>
                <a:cubicBezTo>
                  <a:pt x="20062" y="313796"/>
                  <a:pt x="79593" y="323585"/>
                  <a:pt x="129600" y="330200"/>
                </a:cubicBezTo>
              </a:path>
            </a:pathLst>
          </a:custGeom>
          <a:noFill/>
          <a:ln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55" name="Ellipse 54">
            <a:extLst>
              <a:ext uri="{FF2B5EF4-FFF2-40B4-BE49-F238E27FC236}">
                <a16:creationId xmlns:a16="http://schemas.microsoft.com/office/drawing/2014/main" id="{0613EE4E-1534-4E8B-A8A4-AC877E6843D5}"/>
              </a:ext>
            </a:extLst>
          </p:cNvPr>
          <p:cNvSpPr/>
          <p:nvPr/>
        </p:nvSpPr>
        <p:spPr>
          <a:xfrm>
            <a:off x="9292852" y="5487143"/>
            <a:ext cx="742267" cy="695325"/>
          </a:xfrm>
          <a:prstGeom prst="ellipse">
            <a:avLst/>
          </a:prstGeom>
          <a:solidFill>
            <a:schemeClr val="accent2"/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 dirty="0"/>
          </a:p>
        </p:txBody>
      </p:sp>
      <p:sp>
        <p:nvSpPr>
          <p:cNvPr id="60" name="Ellipse 59">
            <a:extLst>
              <a:ext uri="{FF2B5EF4-FFF2-40B4-BE49-F238E27FC236}">
                <a16:creationId xmlns:a16="http://schemas.microsoft.com/office/drawing/2014/main" id="{BE6673E8-9187-4C3A-A9A1-79DE1E2BBD3C}"/>
              </a:ext>
            </a:extLst>
          </p:cNvPr>
          <p:cNvSpPr/>
          <p:nvPr/>
        </p:nvSpPr>
        <p:spPr>
          <a:xfrm>
            <a:off x="2701970" y="4522882"/>
            <a:ext cx="742267" cy="695325"/>
          </a:xfrm>
          <a:prstGeom prst="ellipse">
            <a:avLst/>
          </a:prstGeom>
          <a:solidFill>
            <a:schemeClr val="accent2"/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 dirty="0"/>
          </a:p>
        </p:txBody>
      </p:sp>
      <p:sp>
        <p:nvSpPr>
          <p:cNvPr id="346" name="ZoneTexte 345">
            <a:extLst>
              <a:ext uri="{FF2B5EF4-FFF2-40B4-BE49-F238E27FC236}">
                <a16:creationId xmlns:a16="http://schemas.microsoft.com/office/drawing/2014/main" id="{2961E3F6-EE32-4B73-94E3-FC0E75547547}"/>
              </a:ext>
            </a:extLst>
          </p:cNvPr>
          <p:cNvSpPr txBox="1"/>
          <p:nvPr/>
        </p:nvSpPr>
        <p:spPr>
          <a:xfrm>
            <a:off x="2535259" y="4763860"/>
            <a:ext cx="1096433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000" b="1" dirty="0">
                <a:solidFill>
                  <a:schemeClr val="bg1"/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Dinant</a:t>
            </a:r>
            <a:endParaRPr lang="fr-BE" sz="1000" b="1" dirty="0">
              <a:solidFill>
                <a:schemeClr val="bg1"/>
              </a:solidFill>
              <a:latin typeface="Aharoni" panose="02010803020104030203" pitchFamily="2" charset="-79"/>
              <a:cs typeface="Aharoni" panose="02010803020104030203" pitchFamily="2" charset="-79"/>
            </a:endParaRPr>
          </a:p>
        </p:txBody>
      </p:sp>
      <p:sp>
        <p:nvSpPr>
          <p:cNvPr id="66" name="Forme libre : forme 65">
            <a:extLst>
              <a:ext uri="{FF2B5EF4-FFF2-40B4-BE49-F238E27FC236}">
                <a16:creationId xmlns:a16="http://schemas.microsoft.com/office/drawing/2014/main" id="{D251F882-F729-4C48-A8B9-57607EFACB00}"/>
              </a:ext>
            </a:extLst>
          </p:cNvPr>
          <p:cNvSpPr/>
          <p:nvPr/>
        </p:nvSpPr>
        <p:spPr>
          <a:xfrm>
            <a:off x="4540250" y="762001"/>
            <a:ext cx="1460500" cy="380236"/>
          </a:xfrm>
          <a:custGeom>
            <a:avLst/>
            <a:gdLst>
              <a:gd name="connsiteX0" fmla="*/ 730250 w 730250"/>
              <a:gd name="connsiteY0" fmla="*/ 279400 h 374697"/>
              <a:gd name="connsiteX1" fmla="*/ 514350 w 730250"/>
              <a:gd name="connsiteY1" fmla="*/ 342900 h 374697"/>
              <a:gd name="connsiteX2" fmla="*/ 228600 w 730250"/>
              <a:gd name="connsiteY2" fmla="*/ 374650 h 374697"/>
              <a:gd name="connsiteX3" fmla="*/ 158750 w 730250"/>
              <a:gd name="connsiteY3" fmla="*/ 349250 h 374697"/>
              <a:gd name="connsiteX4" fmla="*/ 50800 w 730250"/>
              <a:gd name="connsiteY4" fmla="*/ 317500 h 374697"/>
              <a:gd name="connsiteX5" fmla="*/ 76200 w 730250"/>
              <a:gd name="connsiteY5" fmla="*/ 184150 h 374697"/>
              <a:gd name="connsiteX6" fmla="*/ 0 w 730250"/>
              <a:gd name="connsiteY6" fmla="*/ 0 h 374697"/>
              <a:gd name="connsiteX0" fmla="*/ 730250 w 730250"/>
              <a:gd name="connsiteY0" fmla="*/ 279400 h 374697"/>
              <a:gd name="connsiteX1" fmla="*/ 730250 w 730250"/>
              <a:gd name="connsiteY1" fmla="*/ 279400 h 374697"/>
              <a:gd name="connsiteX2" fmla="*/ 514350 w 730250"/>
              <a:gd name="connsiteY2" fmla="*/ 342900 h 374697"/>
              <a:gd name="connsiteX3" fmla="*/ 228600 w 730250"/>
              <a:gd name="connsiteY3" fmla="*/ 374650 h 374697"/>
              <a:gd name="connsiteX4" fmla="*/ 158750 w 730250"/>
              <a:gd name="connsiteY4" fmla="*/ 349250 h 374697"/>
              <a:gd name="connsiteX5" fmla="*/ 50800 w 730250"/>
              <a:gd name="connsiteY5" fmla="*/ 317500 h 374697"/>
              <a:gd name="connsiteX6" fmla="*/ 76200 w 730250"/>
              <a:gd name="connsiteY6" fmla="*/ 184150 h 374697"/>
              <a:gd name="connsiteX7" fmla="*/ 0 w 730250"/>
              <a:gd name="connsiteY7" fmla="*/ 0 h 374697"/>
              <a:gd name="connsiteX0" fmla="*/ 730250 w 1460500"/>
              <a:gd name="connsiteY0" fmla="*/ 279400 h 380236"/>
              <a:gd name="connsiteX1" fmla="*/ 1460500 w 1460500"/>
              <a:gd name="connsiteY1" fmla="*/ 25400 h 380236"/>
              <a:gd name="connsiteX2" fmla="*/ 514350 w 1460500"/>
              <a:gd name="connsiteY2" fmla="*/ 342900 h 380236"/>
              <a:gd name="connsiteX3" fmla="*/ 228600 w 1460500"/>
              <a:gd name="connsiteY3" fmla="*/ 374650 h 380236"/>
              <a:gd name="connsiteX4" fmla="*/ 158750 w 1460500"/>
              <a:gd name="connsiteY4" fmla="*/ 349250 h 380236"/>
              <a:gd name="connsiteX5" fmla="*/ 50800 w 1460500"/>
              <a:gd name="connsiteY5" fmla="*/ 317500 h 380236"/>
              <a:gd name="connsiteX6" fmla="*/ 76200 w 1460500"/>
              <a:gd name="connsiteY6" fmla="*/ 184150 h 380236"/>
              <a:gd name="connsiteX7" fmla="*/ 0 w 1460500"/>
              <a:gd name="connsiteY7" fmla="*/ 0 h 3802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460500" h="380236">
                <a:moveTo>
                  <a:pt x="730250" y="279400"/>
                </a:moveTo>
                <a:lnTo>
                  <a:pt x="1460500" y="25400"/>
                </a:lnTo>
                <a:cubicBezTo>
                  <a:pt x="1424517" y="35983"/>
                  <a:pt x="719667" y="284692"/>
                  <a:pt x="514350" y="342900"/>
                </a:cubicBezTo>
                <a:cubicBezTo>
                  <a:pt x="309033" y="401108"/>
                  <a:pt x="287867" y="373592"/>
                  <a:pt x="228600" y="374650"/>
                </a:cubicBezTo>
                <a:cubicBezTo>
                  <a:pt x="169333" y="375708"/>
                  <a:pt x="188383" y="358775"/>
                  <a:pt x="158750" y="349250"/>
                </a:cubicBezTo>
                <a:cubicBezTo>
                  <a:pt x="129117" y="339725"/>
                  <a:pt x="64558" y="345017"/>
                  <a:pt x="50800" y="317500"/>
                </a:cubicBezTo>
                <a:cubicBezTo>
                  <a:pt x="37042" y="289983"/>
                  <a:pt x="84667" y="237067"/>
                  <a:pt x="76200" y="184150"/>
                </a:cubicBezTo>
                <a:cubicBezTo>
                  <a:pt x="67733" y="131233"/>
                  <a:pt x="33866" y="65616"/>
                  <a:pt x="0" y="0"/>
                </a:cubicBezTo>
              </a:path>
            </a:pathLst>
          </a:custGeom>
          <a:noFill/>
          <a:ln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67" name="ZoneTexte 66">
            <a:extLst>
              <a:ext uri="{FF2B5EF4-FFF2-40B4-BE49-F238E27FC236}">
                <a16:creationId xmlns:a16="http://schemas.microsoft.com/office/drawing/2014/main" id="{8A1B971F-B2F6-4AD4-A96C-3D6016D70747}"/>
              </a:ext>
            </a:extLst>
          </p:cNvPr>
          <p:cNvSpPr txBox="1"/>
          <p:nvPr/>
        </p:nvSpPr>
        <p:spPr>
          <a:xfrm>
            <a:off x="-257844" y="1069929"/>
            <a:ext cx="3030671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400" b="1" dirty="0"/>
              <a:t>Mobilité</a:t>
            </a:r>
            <a:endParaRPr lang="fr-BE" sz="1400" b="1" dirty="0"/>
          </a:p>
        </p:txBody>
      </p:sp>
      <p:pic>
        <p:nvPicPr>
          <p:cNvPr id="69" name="Picture 2">
            <a:extLst>
              <a:ext uri="{FF2B5EF4-FFF2-40B4-BE49-F238E27FC236}">
                <a16:creationId xmlns:a16="http://schemas.microsoft.com/office/drawing/2014/main" id="{56EBA488-386C-4973-A293-EE7B5630CBD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duotone>
              <a:schemeClr val="accent6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57230" y="2299162"/>
            <a:ext cx="213821" cy="21382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6" name="Picture 2">
            <a:extLst>
              <a:ext uri="{FF2B5EF4-FFF2-40B4-BE49-F238E27FC236}">
                <a16:creationId xmlns:a16="http://schemas.microsoft.com/office/drawing/2014/main" id="{F9F4392F-E8F3-45D9-9E9F-573B3922790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duotone>
              <a:schemeClr val="accent6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197936" y="524986"/>
            <a:ext cx="213821" cy="21382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7" name="Picture 2">
            <a:extLst>
              <a:ext uri="{FF2B5EF4-FFF2-40B4-BE49-F238E27FC236}">
                <a16:creationId xmlns:a16="http://schemas.microsoft.com/office/drawing/2014/main" id="{0525AA53-1E79-4977-AF5E-71717046F65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duotone>
              <a:schemeClr val="accent6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09620" y="3686175"/>
            <a:ext cx="213821" cy="21382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8" name="Picture 2">
            <a:extLst>
              <a:ext uri="{FF2B5EF4-FFF2-40B4-BE49-F238E27FC236}">
                <a16:creationId xmlns:a16="http://schemas.microsoft.com/office/drawing/2014/main" id="{434F5D30-FFB6-43FC-9913-0E16FCC1E17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duotone>
              <a:schemeClr val="accent6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450164" y="2791354"/>
            <a:ext cx="213821" cy="21382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81" name="Picture 2">
            <a:extLst>
              <a:ext uri="{FF2B5EF4-FFF2-40B4-BE49-F238E27FC236}">
                <a16:creationId xmlns:a16="http://schemas.microsoft.com/office/drawing/2014/main" id="{EDAC3EE1-7F89-4176-B8C9-19B9C2A665A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duotone>
              <a:schemeClr val="accent6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472051" y="3086100"/>
            <a:ext cx="213821" cy="21382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82" name="Picture 2">
            <a:extLst>
              <a:ext uri="{FF2B5EF4-FFF2-40B4-BE49-F238E27FC236}">
                <a16:creationId xmlns:a16="http://schemas.microsoft.com/office/drawing/2014/main" id="{DB8A4B79-C5D2-4AE1-BB68-424C4FE858F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duotone>
              <a:schemeClr val="accent6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895316" y="3625531"/>
            <a:ext cx="213821" cy="21382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85" name="Picture 2">
            <a:extLst>
              <a:ext uri="{FF2B5EF4-FFF2-40B4-BE49-F238E27FC236}">
                <a16:creationId xmlns:a16="http://schemas.microsoft.com/office/drawing/2014/main" id="{8DE8D7F4-2EB7-4D71-8DC6-314FA44C3A1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duotone>
              <a:schemeClr val="accent6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303357" y="3928320"/>
            <a:ext cx="213821" cy="21382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88" name="Picture 2">
            <a:extLst>
              <a:ext uri="{FF2B5EF4-FFF2-40B4-BE49-F238E27FC236}">
                <a16:creationId xmlns:a16="http://schemas.microsoft.com/office/drawing/2014/main" id="{0ACCD8BB-CBD8-4BEC-9A38-F08A45239E2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duotone>
              <a:schemeClr val="accent6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07829" y="4232628"/>
            <a:ext cx="213821" cy="21382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89" name="Picture 2">
            <a:extLst>
              <a:ext uri="{FF2B5EF4-FFF2-40B4-BE49-F238E27FC236}">
                <a16:creationId xmlns:a16="http://schemas.microsoft.com/office/drawing/2014/main" id="{0A8E49E3-52D2-40AA-B4DA-58A892049AE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duotone>
              <a:schemeClr val="accent6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127687" y="5128960"/>
            <a:ext cx="213821" cy="21382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90" name="Forme libre : forme 89">
            <a:extLst>
              <a:ext uri="{FF2B5EF4-FFF2-40B4-BE49-F238E27FC236}">
                <a16:creationId xmlns:a16="http://schemas.microsoft.com/office/drawing/2014/main" id="{F73648C4-1455-4479-B5E3-0EC7786F2164}"/>
              </a:ext>
            </a:extLst>
          </p:cNvPr>
          <p:cNvSpPr/>
          <p:nvPr/>
        </p:nvSpPr>
        <p:spPr>
          <a:xfrm>
            <a:off x="2895600" y="1028700"/>
            <a:ext cx="714375" cy="695325"/>
          </a:xfrm>
          <a:custGeom>
            <a:avLst/>
            <a:gdLst>
              <a:gd name="connsiteX0" fmla="*/ 714375 w 714375"/>
              <a:gd name="connsiteY0" fmla="*/ 695325 h 695325"/>
              <a:gd name="connsiteX1" fmla="*/ 0 w 714375"/>
              <a:gd name="connsiteY1" fmla="*/ 0 h 695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714375" h="695325">
                <a:moveTo>
                  <a:pt x="714375" y="695325"/>
                </a:moveTo>
                <a:lnTo>
                  <a:pt x="0" y="0"/>
                </a:lnTo>
              </a:path>
            </a:pathLst>
          </a:custGeom>
          <a:noFill/>
          <a:ln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92" name="Forme libre : forme 91">
            <a:extLst>
              <a:ext uri="{FF2B5EF4-FFF2-40B4-BE49-F238E27FC236}">
                <a16:creationId xmlns:a16="http://schemas.microsoft.com/office/drawing/2014/main" id="{C234F340-46CE-4EAF-83A7-D242808DED3A}"/>
              </a:ext>
            </a:extLst>
          </p:cNvPr>
          <p:cNvSpPr/>
          <p:nvPr/>
        </p:nvSpPr>
        <p:spPr>
          <a:xfrm>
            <a:off x="7981950" y="4393640"/>
            <a:ext cx="1685925" cy="578410"/>
          </a:xfrm>
          <a:custGeom>
            <a:avLst/>
            <a:gdLst>
              <a:gd name="connsiteX0" fmla="*/ 0 w 1685925"/>
              <a:gd name="connsiteY0" fmla="*/ 578410 h 578410"/>
              <a:gd name="connsiteX1" fmla="*/ 276225 w 1685925"/>
              <a:gd name="connsiteY1" fmla="*/ 378385 h 578410"/>
              <a:gd name="connsiteX2" fmla="*/ 1114425 w 1685925"/>
              <a:gd name="connsiteY2" fmla="*/ 6910 h 578410"/>
              <a:gd name="connsiteX3" fmla="*/ 1209675 w 1685925"/>
              <a:gd name="connsiteY3" fmla="*/ 140260 h 578410"/>
              <a:gd name="connsiteX4" fmla="*/ 1685925 w 1685925"/>
              <a:gd name="connsiteY4" fmla="*/ 187885 h 5784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85925" h="578410">
                <a:moveTo>
                  <a:pt x="0" y="578410"/>
                </a:moveTo>
                <a:cubicBezTo>
                  <a:pt x="45244" y="526022"/>
                  <a:pt x="90488" y="473635"/>
                  <a:pt x="276225" y="378385"/>
                </a:cubicBezTo>
                <a:cubicBezTo>
                  <a:pt x="461962" y="283135"/>
                  <a:pt x="958850" y="46597"/>
                  <a:pt x="1114425" y="6910"/>
                </a:cubicBezTo>
                <a:cubicBezTo>
                  <a:pt x="1270000" y="-32777"/>
                  <a:pt x="1114425" y="110097"/>
                  <a:pt x="1209675" y="140260"/>
                </a:cubicBezTo>
                <a:cubicBezTo>
                  <a:pt x="1304925" y="170423"/>
                  <a:pt x="1495425" y="179154"/>
                  <a:pt x="1685925" y="187885"/>
                </a:cubicBezTo>
              </a:path>
            </a:pathLst>
          </a:custGeom>
          <a:noFill/>
          <a:ln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98" name="Forme libre : forme 97">
            <a:extLst>
              <a:ext uri="{FF2B5EF4-FFF2-40B4-BE49-F238E27FC236}">
                <a16:creationId xmlns:a16="http://schemas.microsoft.com/office/drawing/2014/main" id="{1EA13C10-F776-4376-8839-015AEC274D17}"/>
              </a:ext>
            </a:extLst>
          </p:cNvPr>
          <p:cNvSpPr/>
          <p:nvPr/>
        </p:nvSpPr>
        <p:spPr>
          <a:xfrm>
            <a:off x="167498" y="2195160"/>
            <a:ext cx="222344" cy="269732"/>
          </a:xfrm>
          <a:custGeom>
            <a:avLst/>
            <a:gdLst>
              <a:gd name="connsiteX0" fmla="*/ 0 w 219075"/>
              <a:gd name="connsiteY0" fmla="*/ 0 h 333375"/>
              <a:gd name="connsiteX1" fmla="*/ 142875 w 219075"/>
              <a:gd name="connsiteY1" fmla="*/ 104775 h 333375"/>
              <a:gd name="connsiteX2" fmla="*/ 28575 w 219075"/>
              <a:gd name="connsiteY2" fmla="*/ 228600 h 333375"/>
              <a:gd name="connsiteX3" fmla="*/ 219075 w 219075"/>
              <a:gd name="connsiteY3" fmla="*/ 333375 h 333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9075" h="333375">
                <a:moveTo>
                  <a:pt x="0" y="0"/>
                </a:moveTo>
                <a:cubicBezTo>
                  <a:pt x="69056" y="33337"/>
                  <a:pt x="138113" y="66675"/>
                  <a:pt x="142875" y="104775"/>
                </a:cubicBezTo>
                <a:cubicBezTo>
                  <a:pt x="147638" y="142875"/>
                  <a:pt x="15875" y="190500"/>
                  <a:pt x="28575" y="228600"/>
                </a:cubicBezTo>
                <a:cubicBezTo>
                  <a:pt x="41275" y="266700"/>
                  <a:pt x="130175" y="300037"/>
                  <a:pt x="219075" y="333375"/>
                </a:cubicBezTo>
              </a:path>
            </a:pathLst>
          </a:custGeom>
          <a:noFill/>
          <a:ln w="12700" cmpd="sng">
            <a:solidFill>
              <a:schemeClr val="accent2"/>
            </a:solidFill>
            <a:headEnd type="none" w="lg" len="lg"/>
            <a:tailEnd type="none" w="lg" len="lg"/>
            <a:extLst>
              <a:ext uri="{C807C97D-BFC1-408E-A445-0C87EB9F89A2}">
                <ask:lineSketchStyleProps xmlns:ask="http://schemas.microsoft.com/office/drawing/2018/sketchyshapes">
                  <ask:type>
                    <ask:lineSketchNone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grpSp>
        <p:nvGrpSpPr>
          <p:cNvPr id="116" name="Groupe 115">
            <a:extLst>
              <a:ext uri="{FF2B5EF4-FFF2-40B4-BE49-F238E27FC236}">
                <a16:creationId xmlns:a16="http://schemas.microsoft.com/office/drawing/2014/main" id="{4B5F54BE-AB17-4019-A807-A91E2BDA58CF}"/>
              </a:ext>
            </a:extLst>
          </p:cNvPr>
          <p:cNvGrpSpPr/>
          <p:nvPr/>
        </p:nvGrpSpPr>
        <p:grpSpPr>
          <a:xfrm>
            <a:off x="5418842" y="203817"/>
            <a:ext cx="472847" cy="407115"/>
            <a:chOff x="33576" y="1323116"/>
            <a:chExt cx="472847" cy="295831"/>
          </a:xfrm>
        </p:grpSpPr>
        <p:pic>
          <p:nvPicPr>
            <p:cNvPr id="117" name="Graphique 116" descr="Toque d'étudiant avec un remplissage uni">
              <a:extLst>
                <a:ext uri="{FF2B5EF4-FFF2-40B4-BE49-F238E27FC236}">
                  <a16:creationId xmlns:a16="http://schemas.microsoft.com/office/drawing/2014/main" id="{25479357-7181-4EF4-B9BC-BB1295C157F7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p:blipFill>
          <p:spPr>
            <a:xfrm>
              <a:off x="48086" y="1325643"/>
              <a:ext cx="265792" cy="274727"/>
            </a:xfrm>
            <a:prstGeom prst="rect">
              <a:avLst/>
            </a:prstGeom>
          </p:spPr>
        </p:pic>
        <p:pic>
          <p:nvPicPr>
            <p:cNvPr id="118" name="Graphique 117" descr="Papier avec un remplissage uni">
              <a:extLst>
                <a:ext uri="{FF2B5EF4-FFF2-40B4-BE49-F238E27FC236}">
                  <a16:creationId xmlns:a16="http://schemas.microsoft.com/office/drawing/2014/main" id="{6092986A-BBE0-43DA-A22D-EE041591A13A}"/>
                </a:ext>
              </a:extLst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6"/>
                </a:ext>
              </a:extLst>
            </a:blip>
            <a:stretch>
              <a:fillRect/>
            </a:stretch>
          </p:blipFill>
          <p:spPr>
            <a:xfrm>
              <a:off x="307050" y="1377156"/>
              <a:ext cx="186023" cy="186023"/>
            </a:xfrm>
            <a:prstGeom prst="rect">
              <a:avLst/>
            </a:prstGeom>
          </p:spPr>
        </p:pic>
        <p:sp>
          <p:nvSpPr>
            <p:cNvPr id="119" name="Ellipse 118">
              <a:extLst>
                <a:ext uri="{FF2B5EF4-FFF2-40B4-BE49-F238E27FC236}">
                  <a16:creationId xmlns:a16="http://schemas.microsoft.com/office/drawing/2014/main" id="{F3AC9685-FA6B-4E36-85AD-638F6F8697B0}"/>
                </a:ext>
              </a:extLst>
            </p:cNvPr>
            <p:cNvSpPr/>
            <p:nvPr/>
          </p:nvSpPr>
          <p:spPr>
            <a:xfrm>
              <a:off x="33576" y="1323116"/>
              <a:ext cx="472847" cy="295831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</p:grpSp>
      <p:pic>
        <p:nvPicPr>
          <p:cNvPr id="120" name="Graphique 119" descr="Panier de course avec un remplissage uni">
            <a:extLst>
              <a:ext uri="{FF2B5EF4-FFF2-40B4-BE49-F238E27FC236}">
                <a16:creationId xmlns:a16="http://schemas.microsoft.com/office/drawing/2014/main" id="{3955193B-FABB-4476-8754-F9CD233BAA20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9492991" y="5466911"/>
            <a:ext cx="341988" cy="341988"/>
          </a:xfrm>
          <a:prstGeom prst="rect">
            <a:avLst/>
          </a:prstGeom>
        </p:spPr>
      </p:pic>
      <p:grpSp>
        <p:nvGrpSpPr>
          <p:cNvPr id="121" name="Groupe 120">
            <a:extLst>
              <a:ext uri="{FF2B5EF4-FFF2-40B4-BE49-F238E27FC236}">
                <a16:creationId xmlns:a16="http://schemas.microsoft.com/office/drawing/2014/main" id="{DFE604BE-18A1-42AA-9EC4-C6713B5FFDC4}"/>
              </a:ext>
            </a:extLst>
          </p:cNvPr>
          <p:cNvGrpSpPr/>
          <p:nvPr/>
        </p:nvGrpSpPr>
        <p:grpSpPr>
          <a:xfrm>
            <a:off x="5673492" y="4319662"/>
            <a:ext cx="544145" cy="547540"/>
            <a:chOff x="10612522" y="1392632"/>
            <a:chExt cx="408072" cy="394029"/>
          </a:xfrm>
        </p:grpSpPr>
        <p:pic>
          <p:nvPicPr>
            <p:cNvPr id="122" name="Graphique 121" descr="Toque d'étudiant avec un remplissage uni">
              <a:extLst>
                <a:ext uri="{FF2B5EF4-FFF2-40B4-BE49-F238E27FC236}">
                  <a16:creationId xmlns:a16="http://schemas.microsoft.com/office/drawing/2014/main" id="{AE6A52C2-B770-46E3-A15F-A79A9AA68D6F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p:blipFill>
          <p:spPr>
            <a:xfrm>
              <a:off x="10673521" y="1392632"/>
              <a:ext cx="180771" cy="258279"/>
            </a:xfrm>
            <a:prstGeom prst="rect">
              <a:avLst/>
            </a:prstGeom>
          </p:spPr>
        </p:pic>
        <p:pic>
          <p:nvPicPr>
            <p:cNvPr id="123" name="Graphique 122" descr="Papier avec un remplissage uni">
              <a:extLst>
                <a:ext uri="{FF2B5EF4-FFF2-40B4-BE49-F238E27FC236}">
                  <a16:creationId xmlns:a16="http://schemas.microsoft.com/office/drawing/2014/main" id="{4856F3A1-6959-433F-ABAB-7833454CC2EB}"/>
                </a:ext>
              </a:extLst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6"/>
                </a:ext>
              </a:extLst>
            </a:blip>
            <a:stretch>
              <a:fillRect/>
            </a:stretch>
          </p:blipFill>
          <p:spPr>
            <a:xfrm>
              <a:off x="10849648" y="1441061"/>
              <a:ext cx="126518" cy="174886"/>
            </a:xfrm>
            <a:prstGeom prst="rect">
              <a:avLst/>
            </a:prstGeom>
          </p:spPr>
        </p:pic>
        <p:sp>
          <p:nvSpPr>
            <p:cNvPr id="124" name="Ellipse 123">
              <a:extLst>
                <a:ext uri="{FF2B5EF4-FFF2-40B4-BE49-F238E27FC236}">
                  <a16:creationId xmlns:a16="http://schemas.microsoft.com/office/drawing/2014/main" id="{857E0D5A-FE31-41A5-BE40-8952AFF8CE56}"/>
                </a:ext>
              </a:extLst>
            </p:cNvPr>
            <p:cNvSpPr/>
            <p:nvPr/>
          </p:nvSpPr>
          <p:spPr>
            <a:xfrm>
              <a:off x="10612522" y="1414822"/>
              <a:ext cx="408072" cy="371096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  <p:pic>
          <p:nvPicPr>
            <p:cNvPr id="125" name="Graphique 124" descr="Panier de course avec un remplissage uni">
              <a:extLst>
                <a:ext uri="{FF2B5EF4-FFF2-40B4-BE49-F238E27FC236}">
                  <a16:creationId xmlns:a16="http://schemas.microsoft.com/office/drawing/2014/main" id="{7426D53B-57A2-4D59-8585-C860BC968DAC}"/>
                </a:ext>
              </a:extLst>
            </p:cNvPr>
            <p:cNvPicPr>
              <a:picLocks noChangeAspect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8"/>
                </a:ext>
              </a:extLst>
            </a:blip>
            <a:stretch>
              <a:fillRect/>
            </a:stretch>
          </p:blipFill>
          <p:spPr>
            <a:xfrm>
              <a:off x="10721911" y="1576533"/>
              <a:ext cx="210128" cy="210128"/>
            </a:xfrm>
            <a:prstGeom prst="rect">
              <a:avLst/>
            </a:prstGeom>
          </p:spPr>
        </p:pic>
      </p:grpSp>
      <p:grpSp>
        <p:nvGrpSpPr>
          <p:cNvPr id="126" name="Groupe 125">
            <a:extLst>
              <a:ext uri="{FF2B5EF4-FFF2-40B4-BE49-F238E27FC236}">
                <a16:creationId xmlns:a16="http://schemas.microsoft.com/office/drawing/2014/main" id="{D396AE9B-D5C7-48C7-89BC-6F45D20471DC}"/>
              </a:ext>
            </a:extLst>
          </p:cNvPr>
          <p:cNvGrpSpPr/>
          <p:nvPr/>
        </p:nvGrpSpPr>
        <p:grpSpPr>
          <a:xfrm>
            <a:off x="2450992" y="275990"/>
            <a:ext cx="421300" cy="443785"/>
            <a:chOff x="10612522" y="1392632"/>
            <a:chExt cx="408072" cy="394029"/>
          </a:xfrm>
        </p:grpSpPr>
        <p:pic>
          <p:nvPicPr>
            <p:cNvPr id="127" name="Graphique 126" descr="Toque d'étudiant avec un remplissage uni">
              <a:extLst>
                <a:ext uri="{FF2B5EF4-FFF2-40B4-BE49-F238E27FC236}">
                  <a16:creationId xmlns:a16="http://schemas.microsoft.com/office/drawing/2014/main" id="{41D694E4-3E74-4983-B231-F85DB46691AE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p:blipFill>
          <p:spPr>
            <a:xfrm>
              <a:off x="10673521" y="1392632"/>
              <a:ext cx="180771" cy="258279"/>
            </a:xfrm>
            <a:prstGeom prst="rect">
              <a:avLst/>
            </a:prstGeom>
          </p:spPr>
        </p:pic>
        <p:pic>
          <p:nvPicPr>
            <p:cNvPr id="128" name="Graphique 127" descr="Papier avec un remplissage uni">
              <a:extLst>
                <a:ext uri="{FF2B5EF4-FFF2-40B4-BE49-F238E27FC236}">
                  <a16:creationId xmlns:a16="http://schemas.microsoft.com/office/drawing/2014/main" id="{E8FF11CE-9422-46EA-8D1D-3BCF18DF18FC}"/>
                </a:ext>
              </a:extLst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6"/>
                </a:ext>
              </a:extLst>
            </a:blip>
            <a:stretch>
              <a:fillRect/>
            </a:stretch>
          </p:blipFill>
          <p:spPr>
            <a:xfrm>
              <a:off x="10849648" y="1441061"/>
              <a:ext cx="126518" cy="174886"/>
            </a:xfrm>
            <a:prstGeom prst="rect">
              <a:avLst/>
            </a:prstGeom>
          </p:spPr>
        </p:pic>
        <p:sp>
          <p:nvSpPr>
            <p:cNvPr id="129" name="Ellipse 128">
              <a:extLst>
                <a:ext uri="{FF2B5EF4-FFF2-40B4-BE49-F238E27FC236}">
                  <a16:creationId xmlns:a16="http://schemas.microsoft.com/office/drawing/2014/main" id="{74D4BA24-B041-483B-8FC9-C7E514B29462}"/>
                </a:ext>
              </a:extLst>
            </p:cNvPr>
            <p:cNvSpPr/>
            <p:nvPr/>
          </p:nvSpPr>
          <p:spPr>
            <a:xfrm>
              <a:off x="10612522" y="1414822"/>
              <a:ext cx="408072" cy="371096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  <p:pic>
          <p:nvPicPr>
            <p:cNvPr id="130" name="Graphique 129" descr="Panier de course avec un remplissage uni">
              <a:extLst>
                <a:ext uri="{FF2B5EF4-FFF2-40B4-BE49-F238E27FC236}">
                  <a16:creationId xmlns:a16="http://schemas.microsoft.com/office/drawing/2014/main" id="{B0546432-FDB7-406E-8BCD-8E97B729B86C}"/>
                </a:ext>
              </a:extLst>
            </p:cNvPr>
            <p:cNvPicPr>
              <a:picLocks noChangeAspect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8"/>
                </a:ext>
              </a:extLst>
            </a:blip>
            <a:stretch>
              <a:fillRect/>
            </a:stretch>
          </p:blipFill>
          <p:spPr>
            <a:xfrm>
              <a:off x="10721911" y="1576533"/>
              <a:ext cx="210128" cy="210128"/>
            </a:xfrm>
            <a:prstGeom prst="rect">
              <a:avLst/>
            </a:prstGeom>
          </p:spPr>
        </p:pic>
      </p:grpSp>
      <p:pic>
        <p:nvPicPr>
          <p:cNvPr id="133" name="Picture 2">
            <a:extLst>
              <a:ext uri="{FF2B5EF4-FFF2-40B4-BE49-F238E27FC236}">
                <a16:creationId xmlns:a16="http://schemas.microsoft.com/office/drawing/2014/main" id="{602FD345-3019-4602-BD15-B9C74139A67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duotone>
              <a:schemeClr val="accent6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9608" y="2606083"/>
            <a:ext cx="358124" cy="35812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36" name="ZoneTexte 135">
            <a:extLst>
              <a:ext uri="{FF2B5EF4-FFF2-40B4-BE49-F238E27FC236}">
                <a16:creationId xmlns:a16="http://schemas.microsoft.com/office/drawing/2014/main" id="{40E06DF7-5E98-4621-98BD-97BD949DD198}"/>
              </a:ext>
            </a:extLst>
          </p:cNvPr>
          <p:cNvSpPr txBox="1"/>
          <p:nvPr/>
        </p:nvSpPr>
        <p:spPr>
          <a:xfrm>
            <a:off x="578354" y="2641787"/>
            <a:ext cx="232031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Aire de covoiturage</a:t>
            </a:r>
            <a:endParaRPr lang="fr-BE" sz="1100" dirty="0"/>
          </a:p>
        </p:txBody>
      </p:sp>
      <p:pic>
        <p:nvPicPr>
          <p:cNvPr id="137" name="Graphique 136" descr="Panier de course avec un remplissage uni">
            <a:extLst>
              <a:ext uri="{FF2B5EF4-FFF2-40B4-BE49-F238E27FC236}">
                <a16:creationId xmlns:a16="http://schemas.microsoft.com/office/drawing/2014/main" id="{FBCFB31E-3785-44D8-8898-17757748F2BD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93080" y="1719263"/>
            <a:ext cx="341988" cy="341988"/>
          </a:xfrm>
          <a:prstGeom prst="rect">
            <a:avLst/>
          </a:prstGeom>
        </p:spPr>
      </p:pic>
      <p:grpSp>
        <p:nvGrpSpPr>
          <p:cNvPr id="138" name="Groupe 137">
            <a:extLst>
              <a:ext uri="{FF2B5EF4-FFF2-40B4-BE49-F238E27FC236}">
                <a16:creationId xmlns:a16="http://schemas.microsoft.com/office/drawing/2014/main" id="{D3813D0B-FAAA-4BB0-B234-CBF8A36C7E27}"/>
              </a:ext>
            </a:extLst>
          </p:cNvPr>
          <p:cNvGrpSpPr/>
          <p:nvPr/>
        </p:nvGrpSpPr>
        <p:grpSpPr>
          <a:xfrm>
            <a:off x="33576" y="1323116"/>
            <a:ext cx="472847" cy="295831"/>
            <a:chOff x="33576" y="1323116"/>
            <a:chExt cx="472847" cy="295831"/>
          </a:xfrm>
        </p:grpSpPr>
        <p:pic>
          <p:nvPicPr>
            <p:cNvPr id="139" name="Graphique 138" descr="Toque d'étudiant avec un remplissage uni">
              <a:extLst>
                <a:ext uri="{FF2B5EF4-FFF2-40B4-BE49-F238E27FC236}">
                  <a16:creationId xmlns:a16="http://schemas.microsoft.com/office/drawing/2014/main" id="{F72B0450-D453-4326-AE1D-C9E677748FF1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p:blipFill>
          <p:spPr>
            <a:xfrm>
              <a:off x="48086" y="1325643"/>
              <a:ext cx="265792" cy="274727"/>
            </a:xfrm>
            <a:prstGeom prst="rect">
              <a:avLst/>
            </a:prstGeom>
          </p:spPr>
        </p:pic>
        <p:pic>
          <p:nvPicPr>
            <p:cNvPr id="140" name="Graphique 139" descr="Papier avec un remplissage uni">
              <a:extLst>
                <a:ext uri="{FF2B5EF4-FFF2-40B4-BE49-F238E27FC236}">
                  <a16:creationId xmlns:a16="http://schemas.microsoft.com/office/drawing/2014/main" id="{69CB67D1-D5B9-457F-82FE-7C83618690D1}"/>
                </a:ext>
              </a:extLst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6"/>
                </a:ext>
              </a:extLst>
            </a:blip>
            <a:stretch>
              <a:fillRect/>
            </a:stretch>
          </p:blipFill>
          <p:spPr>
            <a:xfrm>
              <a:off x="307050" y="1377156"/>
              <a:ext cx="186023" cy="186023"/>
            </a:xfrm>
            <a:prstGeom prst="rect">
              <a:avLst/>
            </a:prstGeom>
          </p:spPr>
        </p:pic>
        <p:sp>
          <p:nvSpPr>
            <p:cNvPr id="141" name="Ellipse 140">
              <a:extLst>
                <a:ext uri="{FF2B5EF4-FFF2-40B4-BE49-F238E27FC236}">
                  <a16:creationId xmlns:a16="http://schemas.microsoft.com/office/drawing/2014/main" id="{96A2657F-690B-4E31-BAD6-09A01DFF2A2E}"/>
                </a:ext>
              </a:extLst>
            </p:cNvPr>
            <p:cNvSpPr/>
            <p:nvPr/>
          </p:nvSpPr>
          <p:spPr>
            <a:xfrm>
              <a:off x="33576" y="1323116"/>
              <a:ext cx="472847" cy="295831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</p:grpSp>
      <p:sp>
        <p:nvSpPr>
          <p:cNvPr id="142" name="ZoneTexte 141">
            <a:extLst>
              <a:ext uri="{FF2B5EF4-FFF2-40B4-BE49-F238E27FC236}">
                <a16:creationId xmlns:a16="http://schemas.microsoft.com/office/drawing/2014/main" id="{84BB395B-3A15-4B68-929D-C32663033781}"/>
              </a:ext>
            </a:extLst>
          </p:cNvPr>
          <p:cNvSpPr txBox="1"/>
          <p:nvPr/>
        </p:nvSpPr>
        <p:spPr>
          <a:xfrm>
            <a:off x="529249" y="1353651"/>
            <a:ext cx="232031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Pôles scolaires et administratifs</a:t>
            </a:r>
            <a:endParaRPr lang="fr-BE" sz="1100" dirty="0"/>
          </a:p>
        </p:txBody>
      </p:sp>
      <p:sp>
        <p:nvSpPr>
          <p:cNvPr id="143" name="ZoneTexte 142">
            <a:extLst>
              <a:ext uri="{FF2B5EF4-FFF2-40B4-BE49-F238E27FC236}">
                <a16:creationId xmlns:a16="http://schemas.microsoft.com/office/drawing/2014/main" id="{966F8324-1E33-4BC4-823B-020EC459F410}"/>
              </a:ext>
            </a:extLst>
          </p:cNvPr>
          <p:cNvSpPr txBox="1"/>
          <p:nvPr/>
        </p:nvSpPr>
        <p:spPr>
          <a:xfrm>
            <a:off x="538760" y="1771571"/>
            <a:ext cx="295374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Pôle d’achats (épisodiques ou occasionnels)</a:t>
            </a:r>
            <a:endParaRPr lang="fr-BE" sz="1100" dirty="0"/>
          </a:p>
        </p:txBody>
      </p:sp>
      <p:sp>
        <p:nvSpPr>
          <p:cNvPr id="144" name="ZoneTexte 143">
            <a:extLst>
              <a:ext uri="{FF2B5EF4-FFF2-40B4-BE49-F238E27FC236}">
                <a16:creationId xmlns:a16="http://schemas.microsoft.com/office/drawing/2014/main" id="{3313EC6B-52BD-4E87-8F26-0D05961D2518}"/>
              </a:ext>
            </a:extLst>
          </p:cNvPr>
          <p:cNvSpPr txBox="1"/>
          <p:nvPr/>
        </p:nvSpPr>
        <p:spPr>
          <a:xfrm>
            <a:off x="5102324" y="-16155"/>
            <a:ext cx="1096433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000" b="1" dirty="0">
                <a:latin typeface="Aharoni" panose="02010803020104030203" pitchFamily="2" charset="-79"/>
                <a:cs typeface="Aharoni" panose="02010803020104030203" pitchFamily="2" charset="-79"/>
              </a:rPr>
              <a:t>Andenne</a:t>
            </a:r>
            <a:endParaRPr lang="fr-BE" sz="1000" b="1" dirty="0">
              <a:latin typeface="Aharoni" panose="02010803020104030203" pitchFamily="2" charset="-79"/>
              <a:cs typeface="Aharoni" panose="02010803020104030203" pitchFamily="2" charset="-79"/>
            </a:endParaRPr>
          </a:p>
        </p:txBody>
      </p:sp>
      <p:sp>
        <p:nvSpPr>
          <p:cNvPr id="145" name="ZoneTexte 144">
            <a:extLst>
              <a:ext uri="{FF2B5EF4-FFF2-40B4-BE49-F238E27FC236}">
                <a16:creationId xmlns:a16="http://schemas.microsoft.com/office/drawing/2014/main" id="{2740A9A7-7097-450E-8C9B-C3B3FF0A17E4}"/>
              </a:ext>
            </a:extLst>
          </p:cNvPr>
          <p:cNvSpPr txBox="1"/>
          <p:nvPr/>
        </p:nvSpPr>
        <p:spPr>
          <a:xfrm>
            <a:off x="562186" y="2205992"/>
            <a:ext cx="232031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Réseau routier régional</a:t>
            </a:r>
            <a:endParaRPr lang="fr-BE" sz="1100" dirty="0"/>
          </a:p>
        </p:txBody>
      </p:sp>
      <p:sp>
        <p:nvSpPr>
          <p:cNvPr id="146" name="ZoneTexte 145">
            <a:extLst>
              <a:ext uri="{FF2B5EF4-FFF2-40B4-BE49-F238E27FC236}">
                <a16:creationId xmlns:a16="http://schemas.microsoft.com/office/drawing/2014/main" id="{C9DE017E-44B4-4704-9B5C-EAC0136CF789}"/>
              </a:ext>
            </a:extLst>
          </p:cNvPr>
          <p:cNvSpPr txBox="1"/>
          <p:nvPr/>
        </p:nvSpPr>
        <p:spPr>
          <a:xfrm>
            <a:off x="2134966" y="0"/>
            <a:ext cx="1096433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200" b="1" dirty="0">
                <a:solidFill>
                  <a:schemeClr val="bg1"/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Namur</a:t>
            </a:r>
            <a:endParaRPr lang="fr-BE" sz="1200" b="1" dirty="0">
              <a:solidFill>
                <a:schemeClr val="bg1"/>
              </a:solidFill>
              <a:latin typeface="Aharoni" panose="02010803020104030203" pitchFamily="2" charset="-79"/>
              <a:cs typeface="Aharoni" panose="02010803020104030203" pitchFamily="2" charset="-79"/>
            </a:endParaRPr>
          </a:p>
        </p:txBody>
      </p:sp>
      <p:sp>
        <p:nvSpPr>
          <p:cNvPr id="147" name="ZoneTexte 146">
            <a:extLst>
              <a:ext uri="{FF2B5EF4-FFF2-40B4-BE49-F238E27FC236}">
                <a16:creationId xmlns:a16="http://schemas.microsoft.com/office/drawing/2014/main" id="{B0DC468B-4C97-4D4E-A256-FE677B290EBD}"/>
              </a:ext>
            </a:extLst>
          </p:cNvPr>
          <p:cNvSpPr txBox="1"/>
          <p:nvPr/>
        </p:nvSpPr>
        <p:spPr>
          <a:xfrm>
            <a:off x="9134823" y="5727264"/>
            <a:ext cx="109643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000" b="1" dirty="0">
                <a:solidFill>
                  <a:schemeClr val="bg1"/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Marche-en-Famenne</a:t>
            </a:r>
            <a:endParaRPr lang="fr-BE" sz="1000" b="1" dirty="0">
              <a:solidFill>
                <a:schemeClr val="bg1"/>
              </a:solidFill>
              <a:latin typeface="Aharoni" panose="02010803020104030203" pitchFamily="2" charset="-79"/>
              <a:cs typeface="Aharoni" panose="02010803020104030203" pitchFamily="2" charset="-79"/>
            </a:endParaRPr>
          </a:p>
        </p:txBody>
      </p:sp>
      <p:grpSp>
        <p:nvGrpSpPr>
          <p:cNvPr id="91" name="Groupe 90">
            <a:extLst>
              <a:ext uri="{FF2B5EF4-FFF2-40B4-BE49-F238E27FC236}">
                <a16:creationId xmlns:a16="http://schemas.microsoft.com/office/drawing/2014/main" id="{DC6DE399-6F86-B349-88B8-83378FC9AFCA}"/>
              </a:ext>
            </a:extLst>
          </p:cNvPr>
          <p:cNvGrpSpPr/>
          <p:nvPr/>
        </p:nvGrpSpPr>
        <p:grpSpPr>
          <a:xfrm>
            <a:off x="7625298" y="120389"/>
            <a:ext cx="472847" cy="407115"/>
            <a:chOff x="33576" y="1323116"/>
            <a:chExt cx="472847" cy="295831"/>
          </a:xfrm>
        </p:grpSpPr>
        <p:pic>
          <p:nvPicPr>
            <p:cNvPr id="93" name="Graphique 92" descr="Toque d'étudiant avec un remplissage uni">
              <a:extLst>
                <a:ext uri="{FF2B5EF4-FFF2-40B4-BE49-F238E27FC236}">
                  <a16:creationId xmlns:a16="http://schemas.microsoft.com/office/drawing/2014/main" id="{98B26A9D-AAE6-BF4B-AA26-23CE28683E32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p:blipFill>
          <p:spPr>
            <a:xfrm>
              <a:off x="131179" y="1332903"/>
              <a:ext cx="265792" cy="274727"/>
            </a:xfrm>
            <a:prstGeom prst="rect">
              <a:avLst/>
            </a:prstGeom>
          </p:spPr>
        </p:pic>
        <p:sp>
          <p:nvSpPr>
            <p:cNvPr id="94" name="Ellipse 93">
              <a:extLst>
                <a:ext uri="{FF2B5EF4-FFF2-40B4-BE49-F238E27FC236}">
                  <a16:creationId xmlns:a16="http://schemas.microsoft.com/office/drawing/2014/main" id="{C8CE64C2-6A9E-3344-BC68-7976D85AD569}"/>
                </a:ext>
              </a:extLst>
            </p:cNvPr>
            <p:cNvSpPr/>
            <p:nvPr/>
          </p:nvSpPr>
          <p:spPr>
            <a:xfrm>
              <a:off x="33576" y="1323116"/>
              <a:ext cx="472847" cy="295831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</p:grpSp>
    </p:spTree>
    <p:extLst>
      <p:ext uri="{BB962C8B-B14F-4D97-AF65-F5344CB8AC3E}">
        <p14:creationId xmlns:p14="http://schemas.microsoft.com/office/powerpoint/2010/main" val="2811946448"/>
      </p:ext>
    </p:extLst>
  </p:cSld>
  <p:clrMapOvr>
    <a:masterClrMapping/>
  </p:clrMapOvr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" name="Forme libre : forme 35">
            <a:extLst>
              <a:ext uri="{FF2B5EF4-FFF2-40B4-BE49-F238E27FC236}">
                <a16:creationId xmlns:a16="http://schemas.microsoft.com/office/drawing/2014/main" id="{019DDBC3-DB0B-4B71-967B-A412496AEC91}"/>
              </a:ext>
            </a:extLst>
          </p:cNvPr>
          <p:cNvSpPr/>
          <p:nvPr/>
        </p:nvSpPr>
        <p:spPr>
          <a:xfrm>
            <a:off x="6000750" y="5937250"/>
            <a:ext cx="1225550" cy="736600"/>
          </a:xfrm>
          <a:custGeom>
            <a:avLst/>
            <a:gdLst>
              <a:gd name="connsiteX0" fmla="*/ 1225550 w 1225550"/>
              <a:gd name="connsiteY0" fmla="*/ 0 h 736600"/>
              <a:gd name="connsiteX1" fmla="*/ 1168400 w 1225550"/>
              <a:gd name="connsiteY1" fmla="*/ 139700 h 736600"/>
              <a:gd name="connsiteX2" fmla="*/ 895350 w 1225550"/>
              <a:gd name="connsiteY2" fmla="*/ 304800 h 736600"/>
              <a:gd name="connsiteX3" fmla="*/ 698500 w 1225550"/>
              <a:gd name="connsiteY3" fmla="*/ 431800 h 736600"/>
              <a:gd name="connsiteX4" fmla="*/ 558800 w 1225550"/>
              <a:gd name="connsiteY4" fmla="*/ 514350 h 736600"/>
              <a:gd name="connsiteX5" fmla="*/ 203200 w 1225550"/>
              <a:gd name="connsiteY5" fmla="*/ 603250 h 736600"/>
              <a:gd name="connsiteX6" fmla="*/ 0 w 1225550"/>
              <a:gd name="connsiteY6" fmla="*/ 736600 h 736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25550" h="736600">
                <a:moveTo>
                  <a:pt x="1225550" y="0"/>
                </a:moveTo>
                <a:cubicBezTo>
                  <a:pt x="1224491" y="44450"/>
                  <a:pt x="1223433" y="88900"/>
                  <a:pt x="1168400" y="139700"/>
                </a:cubicBezTo>
                <a:cubicBezTo>
                  <a:pt x="1113367" y="190500"/>
                  <a:pt x="973667" y="256117"/>
                  <a:pt x="895350" y="304800"/>
                </a:cubicBezTo>
                <a:cubicBezTo>
                  <a:pt x="817033" y="353483"/>
                  <a:pt x="754592" y="396875"/>
                  <a:pt x="698500" y="431800"/>
                </a:cubicBezTo>
                <a:cubicBezTo>
                  <a:pt x="642408" y="466725"/>
                  <a:pt x="641350" y="485775"/>
                  <a:pt x="558800" y="514350"/>
                </a:cubicBezTo>
                <a:cubicBezTo>
                  <a:pt x="476250" y="542925"/>
                  <a:pt x="296333" y="566208"/>
                  <a:pt x="203200" y="603250"/>
                </a:cubicBezTo>
                <a:cubicBezTo>
                  <a:pt x="110067" y="640292"/>
                  <a:pt x="55033" y="688446"/>
                  <a:pt x="0" y="73660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01" name="Forme libre : forme 100">
            <a:extLst>
              <a:ext uri="{FF2B5EF4-FFF2-40B4-BE49-F238E27FC236}">
                <a16:creationId xmlns:a16="http://schemas.microsoft.com/office/drawing/2014/main" id="{34B8AFA0-6F98-48E0-93A6-64C1B0491879}"/>
              </a:ext>
            </a:extLst>
          </p:cNvPr>
          <p:cNvSpPr/>
          <p:nvPr/>
        </p:nvSpPr>
        <p:spPr>
          <a:xfrm>
            <a:off x="4674683" y="3069491"/>
            <a:ext cx="685800" cy="736600"/>
          </a:xfrm>
          <a:custGeom>
            <a:avLst/>
            <a:gdLst>
              <a:gd name="connsiteX0" fmla="*/ 685800 w 685800"/>
              <a:gd name="connsiteY0" fmla="*/ 0 h 736600"/>
              <a:gd name="connsiteX1" fmla="*/ 568325 w 685800"/>
              <a:gd name="connsiteY1" fmla="*/ 82550 h 736600"/>
              <a:gd name="connsiteX2" fmla="*/ 454025 w 685800"/>
              <a:gd name="connsiteY2" fmla="*/ 206375 h 736600"/>
              <a:gd name="connsiteX3" fmla="*/ 314325 w 685800"/>
              <a:gd name="connsiteY3" fmla="*/ 342900 h 736600"/>
              <a:gd name="connsiteX4" fmla="*/ 0 w 685800"/>
              <a:gd name="connsiteY4" fmla="*/ 736600 h 736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85800" h="736600">
                <a:moveTo>
                  <a:pt x="685800" y="0"/>
                </a:moveTo>
                <a:cubicBezTo>
                  <a:pt x="646377" y="24077"/>
                  <a:pt x="606954" y="48154"/>
                  <a:pt x="568325" y="82550"/>
                </a:cubicBezTo>
                <a:cubicBezTo>
                  <a:pt x="529696" y="116946"/>
                  <a:pt x="496358" y="162983"/>
                  <a:pt x="454025" y="206375"/>
                </a:cubicBezTo>
                <a:cubicBezTo>
                  <a:pt x="411692" y="249767"/>
                  <a:pt x="389996" y="254529"/>
                  <a:pt x="314325" y="342900"/>
                </a:cubicBezTo>
                <a:cubicBezTo>
                  <a:pt x="238654" y="431271"/>
                  <a:pt x="119327" y="583935"/>
                  <a:pt x="0" y="73660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3" name="Forme libre : forme 22">
            <a:extLst>
              <a:ext uri="{FF2B5EF4-FFF2-40B4-BE49-F238E27FC236}">
                <a16:creationId xmlns:a16="http://schemas.microsoft.com/office/drawing/2014/main" id="{BE29AF4F-A639-4285-A35D-CAB5EA08D5F0}"/>
              </a:ext>
            </a:extLst>
          </p:cNvPr>
          <p:cNvSpPr/>
          <p:nvPr/>
        </p:nvSpPr>
        <p:spPr>
          <a:xfrm>
            <a:off x="5880100" y="508000"/>
            <a:ext cx="425269" cy="4140200"/>
          </a:xfrm>
          <a:custGeom>
            <a:avLst/>
            <a:gdLst>
              <a:gd name="connsiteX0" fmla="*/ 0 w 425269"/>
              <a:gd name="connsiteY0" fmla="*/ 0 h 4140200"/>
              <a:gd name="connsiteX1" fmla="*/ 76200 w 425269"/>
              <a:gd name="connsiteY1" fmla="*/ 222250 h 4140200"/>
              <a:gd name="connsiteX2" fmla="*/ 254000 w 425269"/>
              <a:gd name="connsiteY2" fmla="*/ 412750 h 4140200"/>
              <a:gd name="connsiteX3" fmla="*/ 412750 w 425269"/>
              <a:gd name="connsiteY3" fmla="*/ 869950 h 4140200"/>
              <a:gd name="connsiteX4" fmla="*/ 406400 w 425269"/>
              <a:gd name="connsiteY4" fmla="*/ 1104900 h 4140200"/>
              <a:gd name="connsiteX5" fmla="*/ 336550 w 425269"/>
              <a:gd name="connsiteY5" fmla="*/ 1822450 h 4140200"/>
              <a:gd name="connsiteX6" fmla="*/ 177800 w 425269"/>
              <a:gd name="connsiteY6" fmla="*/ 2457450 h 4140200"/>
              <a:gd name="connsiteX7" fmla="*/ 146050 w 425269"/>
              <a:gd name="connsiteY7" fmla="*/ 2870200 h 4140200"/>
              <a:gd name="connsiteX8" fmla="*/ 95250 w 425269"/>
              <a:gd name="connsiteY8" fmla="*/ 3441700 h 4140200"/>
              <a:gd name="connsiteX9" fmla="*/ 44450 w 425269"/>
              <a:gd name="connsiteY9" fmla="*/ 3752850 h 4140200"/>
              <a:gd name="connsiteX10" fmla="*/ 107950 w 425269"/>
              <a:gd name="connsiteY10" fmla="*/ 4006850 h 4140200"/>
              <a:gd name="connsiteX11" fmla="*/ 279400 w 425269"/>
              <a:gd name="connsiteY11" fmla="*/ 4140200 h 4140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425269" h="4140200">
                <a:moveTo>
                  <a:pt x="0" y="0"/>
                </a:moveTo>
                <a:cubicBezTo>
                  <a:pt x="16933" y="76729"/>
                  <a:pt x="33867" y="153458"/>
                  <a:pt x="76200" y="222250"/>
                </a:cubicBezTo>
                <a:cubicBezTo>
                  <a:pt x="118533" y="291042"/>
                  <a:pt x="197908" y="304800"/>
                  <a:pt x="254000" y="412750"/>
                </a:cubicBezTo>
                <a:cubicBezTo>
                  <a:pt x="310092" y="520700"/>
                  <a:pt x="387350" y="754592"/>
                  <a:pt x="412750" y="869950"/>
                </a:cubicBezTo>
                <a:cubicBezTo>
                  <a:pt x="438150" y="985308"/>
                  <a:pt x="419100" y="946150"/>
                  <a:pt x="406400" y="1104900"/>
                </a:cubicBezTo>
                <a:cubicBezTo>
                  <a:pt x="393700" y="1263650"/>
                  <a:pt x="374650" y="1597025"/>
                  <a:pt x="336550" y="1822450"/>
                </a:cubicBezTo>
                <a:cubicBezTo>
                  <a:pt x="298450" y="2047875"/>
                  <a:pt x="209550" y="2282825"/>
                  <a:pt x="177800" y="2457450"/>
                </a:cubicBezTo>
                <a:cubicBezTo>
                  <a:pt x="146050" y="2632075"/>
                  <a:pt x="159808" y="2706158"/>
                  <a:pt x="146050" y="2870200"/>
                </a:cubicBezTo>
                <a:cubicBezTo>
                  <a:pt x="132292" y="3034242"/>
                  <a:pt x="112183" y="3294592"/>
                  <a:pt x="95250" y="3441700"/>
                </a:cubicBezTo>
                <a:cubicBezTo>
                  <a:pt x="78317" y="3588808"/>
                  <a:pt x="42333" y="3658658"/>
                  <a:pt x="44450" y="3752850"/>
                </a:cubicBezTo>
                <a:cubicBezTo>
                  <a:pt x="46567" y="3847042"/>
                  <a:pt x="68792" y="3942292"/>
                  <a:pt x="107950" y="4006850"/>
                </a:cubicBezTo>
                <a:cubicBezTo>
                  <a:pt x="147108" y="4071408"/>
                  <a:pt x="213254" y="4105804"/>
                  <a:pt x="279400" y="414020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7" name="Forme libre : forme 26">
            <a:extLst>
              <a:ext uri="{FF2B5EF4-FFF2-40B4-BE49-F238E27FC236}">
                <a16:creationId xmlns:a16="http://schemas.microsoft.com/office/drawing/2014/main" id="{70578F58-BED1-43CB-8B6A-FE860FD8A450}"/>
              </a:ext>
            </a:extLst>
          </p:cNvPr>
          <p:cNvSpPr/>
          <p:nvPr/>
        </p:nvSpPr>
        <p:spPr>
          <a:xfrm>
            <a:off x="3594100" y="1279024"/>
            <a:ext cx="2565400" cy="1323241"/>
          </a:xfrm>
          <a:custGeom>
            <a:avLst/>
            <a:gdLst>
              <a:gd name="connsiteX0" fmla="*/ 0 w 2565400"/>
              <a:gd name="connsiteY0" fmla="*/ 346576 h 1323241"/>
              <a:gd name="connsiteX1" fmla="*/ 476250 w 2565400"/>
              <a:gd name="connsiteY1" fmla="*/ 54476 h 1323241"/>
              <a:gd name="connsiteX2" fmla="*/ 933450 w 2565400"/>
              <a:gd name="connsiteY2" fmla="*/ 3676 h 1323241"/>
              <a:gd name="connsiteX3" fmla="*/ 838200 w 2565400"/>
              <a:gd name="connsiteY3" fmla="*/ 105276 h 1323241"/>
              <a:gd name="connsiteX4" fmla="*/ 901700 w 2565400"/>
              <a:gd name="connsiteY4" fmla="*/ 238626 h 1323241"/>
              <a:gd name="connsiteX5" fmla="*/ 1079500 w 2565400"/>
              <a:gd name="connsiteY5" fmla="*/ 454526 h 1323241"/>
              <a:gd name="connsiteX6" fmla="*/ 1193800 w 2565400"/>
              <a:gd name="connsiteY6" fmla="*/ 606926 h 1323241"/>
              <a:gd name="connsiteX7" fmla="*/ 1282700 w 2565400"/>
              <a:gd name="connsiteY7" fmla="*/ 670426 h 1323241"/>
              <a:gd name="connsiteX8" fmla="*/ 1397000 w 2565400"/>
              <a:gd name="connsiteY8" fmla="*/ 886326 h 1323241"/>
              <a:gd name="connsiteX9" fmla="*/ 1638300 w 2565400"/>
              <a:gd name="connsiteY9" fmla="*/ 759326 h 1323241"/>
              <a:gd name="connsiteX10" fmla="*/ 1974850 w 2565400"/>
              <a:gd name="connsiteY10" fmla="*/ 695826 h 1323241"/>
              <a:gd name="connsiteX11" fmla="*/ 1974850 w 2565400"/>
              <a:gd name="connsiteY11" fmla="*/ 829176 h 1323241"/>
              <a:gd name="connsiteX12" fmla="*/ 2000250 w 2565400"/>
              <a:gd name="connsiteY12" fmla="*/ 892676 h 1323241"/>
              <a:gd name="connsiteX13" fmla="*/ 2190750 w 2565400"/>
              <a:gd name="connsiteY13" fmla="*/ 1019676 h 1323241"/>
              <a:gd name="connsiteX14" fmla="*/ 2311400 w 2565400"/>
              <a:gd name="connsiteY14" fmla="*/ 1203826 h 1323241"/>
              <a:gd name="connsiteX15" fmla="*/ 2482850 w 2565400"/>
              <a:gd name="connsiteY15" fmla="*/ 1318126 h 1323241"/>
              <a:gd name="connsiteX16" fmla="*/ 2565400 w 2565400"/>
              <a:gd name="connsiteY16" fmla="*/ 1292726 h 13232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2565400" h="1323241">
                <a:moveTo>
                  <a:pt x="0" y="346576"/>
                </a:moveTo>
                <a:cubicBezTo>
                  <a:pt x="160337" y="229101"/>
                  <a:pt x="320675" y="111626"/>
                  <a:pt x="476250" y="54476"/>
                </a:cubicBezTo>
                <a:cubicBezTo>
                  <a:pt x="631825" y="-2674"/>
                  <a:pt x="873125" y="-4791"/>
                  <a:pt x="933450" y="3676"/>
                </a:cubicBezTo>
                <a:cubicBezTo>
                  <a:pt x="993775" y="12143"/>
                  <a:pt x="843492" y="66118"/>
                  <a:pt x="838200" y="105276"/>
                </a:cubicBezTo>
                <a:cubicBezTo>
                  <a:pt x="832908" y="144434"/>
                  <a:pt x="861483" y="180418"/>
                  <a:pt x="901700" y="238626"/>
                </a:cubicBezTo>
                <a:cubicBezTo>
                  <a:pt x="941917" y="296834"/>
                  <a:pt x="1030817" y="393143"/>
                  <a:pt x="1079500" y="454526"/>
                </a:cubicBezTo>
                <a:cubicBezTo>
                  <a:pt x="1128183" y="515909"/>
                  <a:pt x="1159933" y="570943"/>
                  <a:pt x="1193800" y="606926"/>
                </a:cubicBezTo>
                <a:cubicBezTo>
                  <a:pt x="1227667" y="642909"/>
                  <a:pt x="1248833" y="623860"/>
                  <a:pt x="1282700" y="670426"/>
                </a:cubicBezTo>
                <a:cubicBezTo>
                  <a:pt x="1316567" y="716992"/>
                  <a:pt x="1337733" y="871509"/>
                  <a:pt x="1397000" y="886326"/>
                </a:cubicBezTo>
                <a:cubicBezTo>
                  <a:pt x="1456267" y="901143"/>
                  <a:pt x="1541992" y="791076"/>
                  <a:pt x="1638300" y="759326"/>
                </a:cubicBezTo>
                <a:cubicBezTo>
                  <a:pt x="1734608" y="727576"/>
                  <a:pt x="1918758" y="684184"/>
                  <a:pt x="1974850" y="695826"/>
                </a:cubicBezTo>
                <a:cubicBezTo>
                  <a:pt x="2030942" y="707468"/>
                  <a:pt x="1970617" y="796368"/>
                  <a:pt x="1974850" y="829176"/>
                </a:cubicBezTo>
                <a:cubicBezTo>
                  <a:pt x="1979083" y="861984"/>
                  <a:pt x="1964267" y="860926"/>
                  <a:pt x="2000250" y="892676"/>
                </a:cubicBezTo>
                <a:cubicBezTo>
                  <a:pt x="2036233" y="924426"/>
                  <a:pt x="2138892" y="967818"/>
                  <a:pt x="2190750" y="1019676"/>
                </a:cubicBezTo>
                <a:cubicBezTo>
                  <a:pt x="2242608" y="1071534"/>
                  <a:pt x="2262717" y="1154084"/>
                  <a:pt x="2311400" y="1203826"/>
                </a:cubicBezTo>
                <a:cubicBezTo>
                  <a:pt x="2360083" y="1253568"/>
                  <a:pt x="2440517" y="1303309"/>
                  <a:pt x="2482850" y="1318126"/>
                </a:cubicBezTo>
                <a:cubicBezTo>
                  <a:pt x="2525183" y="1332943"/>
                  <a:pt x="2545291" y="1312834"/>
                  <a:pt x="2565400" y="1292726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9" name="Forme libre : forme 28">
            <a:extLst>
              <a:ext uri="{FF2B5EF4-FFF2-40B4-BE49-F238E27FC236}">
                <a16:creationId xmlns:a16="http://schemas.microsoft.com/office/drawing/2014/main" id="{F48755D4-E52D-451E-A862-7FE36C952EA0}"/>
              </a:ext>
            </a:extLst>
          </p:cNvPr>
          <p:cNvSpPr/>
          <p:nvPr/>
        </p:nvSpPr>
        <p:spPr>
          <a:xfrm>
            <a:off x="4527550" y="1098550"/>
            <a:ext cx="101600" cy="171450"/>
          </a:xfrm>
          <a:custGeom>
            <a:avLst/>
            <a:gdLst>
              <a:gd name="connsiteX0" fmla="*/ 101600 w 101600"/>
              <a:gd name="connsiteY0" fmla="*/ 0 h 171450"/>
              <a:gd name="connsiteX1" fmla="*/ 50800 w 101600"/>
              <a:gd name="connsiteY1" fmla="*/ 127000 h 171450"/>
              <a:gd name="connsiteX2" fmla="*/ 0 w 101600"/>
              <a:gd name="connsiteY2" fmla="*/ 171450 h 171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1600" h="171450">
                <a:moveTo>
                  <a:pt x="101600" y="0"/>
                </a:moveTo>
                <a:cubicBezTo>
                  <a:pt x="84666" y="49212"/>
                  <a:pt x="67733" y="98425"/>
                  <a:pt x="50800" y="127000"/>
                </a:cubicBezTo>
                <a:cubicBezTo>
                  <a:pt x="33867" y="155575"/>
                  <a:pt x="16933" y="163512"/>
                  <a:pt x="0" y="17145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0" name="Forme libre : forme 29">
            <a:extLst>
              <a:ext uri="{FF2B5EF4-FFF2-40B4-BE49-F238E27FC236}">
                <a16:creationId xmlns:a16="http://schemas.microsoft.com/office/drawing/2014/main" id="{DDA203F8-C9E1-4AFD-B1A6-58AF2240B747}"/>
              </a:ext>
            </a:extLst>
          </p:cNvPr>
          <p:cNvSpPr/>
          <p:nvPr/>
        </p:nvSpPr>
        <p:spPr>
          <a:xfrm>
            <a:off x="3016250" y="2482850"/>
            <a:ext cx="1377950" cy="711200"/>
          </a:xfrm>
          <a:custGeom>
            <a:avLst/>
            <a:gdLst>
              <a:gd name="connsiteX0" fmla="*/ 1377950 w 1377950"/>
              <a:gd name="connsiteY0" fmla="*/ 0 h 711200"/>
              <a:gd name="connsiteX1" fmla="*/ 1295400 w 1377950"/>
              <a:gd name="connsiteY1" fmla="*/ 101600 h 711200"/>
              <a:gd name="connsiteX2" fmla="*/ 996950 w 1377950"/>
              <a:gd name="connsiteY2" fmla="*/ 209550 h 711200"/>
              <a:gd name="connsiteX3" fmla="*/ 730250 w 1377950"/>
              <a:gd name="connsiteY3" fmla="*/ 508000 h 711200"/>
              <a:gd name="connsiteX4" fmla="*/ 469900 w 1377950"/>
              <a:gd name="connsiteY4" fmla="*/ 577850 h 711200"/>
              <a:gd name="connsiteX5" fmla="*/ 247650 w 1377950"/>
              <a:gd name="connsiteY5" fmla="*/ 679450 h 711200"/>
              <a:gd name="connsiteX6" fmla="*/ 0 w 1377950"/>
              <a:gd name="connsiteY6" fmla="*/ 711200 h 711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377950" h="711200">
                <a:moveTo>
                  <a:pt x="1377950" y="0"/>
                </a:moveTo>
                <a:cubicBezTo>
                  <a:pt x="1368425" y="33337"/>
                  <a:pt x="1358900" y="66675"/>
                  <a:pt x="1295400" y="101600"/>
                </a:cubicBezTo>
                <a:cubicBezTo>
                  <a:pt x="1231900" y="136525"/>
                  <a:pt x="1091142" y="141817"/>
                  <a:pt x="996950" y="209550"/>
                </a:cubicBezTo>
                <a:cubicBezTo>
                  <a:pt x="902758" y="277283"/>
                  <a:pt x="818092" y="446617"/>
                  <a:pt x="730250" y="508000"/>
                </a:cubicBezTo>
                <a:cubicBezTo>
                  <a:pt x="642408" y="569383"/>
                  <a:pt x="550333" y="549275"/>
                  <a:pt x="469900" y="577850"/>
                </a:cubicBezTo>
                <a:cubicBezTo>
                  <a:pt x="389467" y="606425"/>
                  <a:pt x="325967" y="657225"/>
                  <a:pt x="247650" y="679450"/>
                </a:cubicBezTo>
                <a:cubicBezTo>
                  <a:pt x="169333" y="701675"/>
                  <a:pt x="84666" y="706437"/>
                  <a:pt x="0" y="71120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3" name="Forme libre : forme 32">
            <a:extLst>
              <a:ext uri="{FF2B5EF4-FFF2-40B4-BE49-F238E27FC236}">
                <a16:creationId xmlns:a16="http://schemas.microsoft.com/office/drawing/2014/main" id="{FF0BF8AA-3094-4C50-B547-95E6ECEA66B7}"/>
              </a:ext>
            </a:extLst>
          </p:cNvPr>
          <p:cNvSpPr/>
          <p:nvPr/>
        </p:nvSpPr>
        <p:spPr>
          <a:xfrm>
            <a:off x="5092700" y="5222875"/>
            <a:ext cx="949325" cy="958850"/>
          </a:xfrm>
          <a:custGeom>
            <a:avLst/>
            <a:gdLst>
              <a:gd name="connsiteX0" fmla="*/ 733425 w 733425"/>
              <a:gd name="connsiteY0" fmla="*/ 0 h 841375"/>
              <a:gd name="connsiteX1" fmla="*/ 695325 w 733425"/>
              <a:gd name="connsiteY1" fmla="*/ 111125 h 841375"/>
              <a:gd name="connsiteX2" fmla="*/ 619125 w 733425"/>
              <a:gd name="connsiteY2" fmla="*/ 231775 h 841375"/>
              <a:gd name="connsiteX3" fmla="*/ 377825 w 733425"/>
              <a:gd name="connsiteY3" fmla="*/ 323850 h 841375"/>
              <a:gd name="connsiteX4" fmla="*/ 190500 w 733425"/>
              <a:gd name="connsiteY4" fmla="*/ 571500 h 841375"/>
              <a:gd name="connsiteX5" fmla="*/ 222250 w 733425"/>
              <a:gd name="connsiteY5" fmla="*/ 603250 h 841375"/>
              <a:gd name="connsiteX6" fmla="*/ 196850 w 733425"/>
              <a:gd name="connsiteY6" fmla="*/ 654050 h 841375"/>
              <a:gd name="connsiteX7" fmla="*/ 212725 w 733425"/>
              <a:gd name="connsiteY7" fmla="*/ 708025 h 841375"/>
              <a:gd name="connsiteX8" fmla="*/ 123825 w 733425"/>
              <a:gd name="connsiteY8" fmla="*/ 771525 h 841375"/>
              <a:gd name="connsiteX9" fmla="*/ 0 w 733425"/>
              <a:gd name="connsiteY9" fmla="*/ 841375 h 841375"/>
              <a:gd name="connsiteX0" fmla="*/ 939800 w 939800"/>
              <a:gd name="connsiteY0" fmla="*/ 0 h 949325"/>
              <a:gd name="connsiteX1" fmla="*/ 901700 w 939800"/>
              <a:gd name="connsiteY1" fmla="*/ 111125 h 949325"/>
              <a:gd name="connsiteX2" fmla="*/ 825500 w 939800"/>
              <a:gd name="connsiteY2" fmla="*/ 231775 h 949325"/>
              <a:gd name="connsiteX3" fmla="*/ 584200 w 939800"/>
              <a:gd name="connsiteY3" fmla="*/ 323850 h 949325"/>
              <a:gd name="connsiteX4" fmla="*/ 396875 w 939800"/>
              <a:gd name="connsiteY4" fmla="*/ 571500 h 949325"/>
              <a:gd name="connsiteX5" fmla="*/ 428625 w 939800"/>
              <a:gd name="connsiteY5" fmla="*/ 603250 h 949325"/>
              <a:gd name="connsiteX6" fmla="*/ 403225 w 939800"/>
              <a:gd name="connsiteY6" fmla="*/ 654050 h 949325"/>
              <a:gd name="connsiteX7" fmla="*/ 419100 w 939800"/>
              <a:gd name="connsiteY7" fmla="*/ 708025 h 949325"/>
              <a:gd name="connsiteX8" fmla="*/ 330200 w 939800"/>
              <a:gd name="connsiteY8" fmla="*/ 771525 h 949325"/>
              <a:gd name="connsiteX9" fmla="*/ 0 w 939800"/>
              <a:gd name="connsiteY9" fmla="*/ 949325 h 949325"/>
              <a:gd name="connsiteX0" fmla="*/ 949325 w 949325"/>
              <a:gd name="connsiteY0" fmla="*/ 0 h 958850"/>
              <a:gd name="connsiteX1" fmla="*/ 901700 w 949325"/>
              <a:gd name="connsiteY1" fmla="*/ 120650 h 958850"/>
              <a:gd name="connsiteX2" fmla="*/ 825500 w 949325"/>
              <a:gd name="connsiteY2" fmla="*/ 241300 h 958850"/>
              <a:gd name="connsiteX3" fmla="*/ 584200 w 949325"/>
              <a:gd name="connsiteY3" fmla="*/ 333375 h 958850"/>
              <a:gd name="connsiteX4" fmla="*/ 396875 w 949325"/>
              <a:gd name="connsiteY4" fmla="*/ 581025 h 958850"/>
              <a:gd name="connsiteX5" fmla="*/ 428625 w 949325"/>
              <a:gd name="connsiteY5" fmla="*/ 612775 h 958850"/>
              <a:gd name="connsiteX6" fmla="*/ 403225 w 949325"/>
              <a:gd name="connsiteY6" fmla="*/ 663575 h 958850"/>
              <a:gd name="connsiteX7" fmla="*/ 419100 w 949325"/>
              <a:gd name="connsiteY7" fmla="*/ 717550 h 958850"/>
              <a:gd name="connsiteX8" fmla="*/ 330200 w 949325"/>
              <a:gd name="connsiteY8" fmla="*/ 781050 h 958850"/>
              <a:gd name="connsiteX9" fmla="*/ 0 w 949325"/>
              <a:gd name="connsiteY9" fmla="*/ 958850 h 958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949325" h="958850">
                <a:moveTo>
                  <a:pt x="949325" y="0"/>
                </a:moveTo>
                <a:cubicBezTo>
                  <a:pt x="939800" y="36248"/>
                  <a:pt x="922337" y="80434"/>
                  <a:pt x="901700" y="120650"/>
                </a:cubicBezTo>
                <a:cubicBezTo>
                  <a:pt x="881063" y="160866"/>
                  <a:pt x="878417" y="205846"/>
                  <a:pt x="825500" y="241300"/>
                </a:cubicBezTo>
                <a:cubicBezTo>
                  <a:pt x="772583" y="276754"/>
                  <a:pt x="655637" y="276754"/>
                  <a:pt x="584200" y="333375"/>
                </a:cubicBezTo>
                <a:cubicBezTo>
                  <a:pt x="512762" y="389996"/>
                  <a:pt x="422804" y="534458"/>
                  <a:pt x="396875" y="581025"/>
                </a:cubicBezTo>
                <a:cubicBezTo>
                  <a:pt x="370946" y="627592"/>
                  <a:pt x="427567" y="599017"/>
                  <a:pt x="428625" y="612775"/>
                </a:cubicBezTo>
                <a:cubicBezTo>
                  <a:pt x="429683" y="626533"/>
                  <a:pt x="404812" y="646113"/>
                  <a:pt x="403225" y="663575"/>
                </a:cubicBezTo>
                <a:cubicBezTo>
                  <a:pt x="401638" y="681037"/>
                  <a:pt x="431271" y="697971"/>
                  <a:pt x="419100" y="717550"/>
                </a:cubicBezTo>
                <a:cubicBezTo>
                  <a:pt x="406929" y="737129"/>
                  <a:pt x="365654" y="758825"/>
                  <a:pt x="330200" y="781050"/>
                </a:cubicBezTo>
                <a:cubicBezTo>
                  <a:pt x="294746" y="803275"/>
                  <a:pt x="44185" y="935037"/>
                  <a:pt x="0" y="95885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4" name="Forme libre : forme 3">
            <a:extLst>
              <a:ext uri="{FF2B5EF4-FFF2-40B4-BE49-F238E27FC236}">
                <a16:creationId xmlns:a16="http://schemas.microsoft.com/office/drawing/2014/main" id="{9785E986-7D90-49DA-8C7B-6E217AE16429}"/>
              </a:ext>
            </a:extLst>
          </p:cNvPr>
          <p:cNvSpPr/>
          <p:nvPr/>
        </p:nvSpPr>
        <p:spPr>
          <a:xfrm>
            <a:off x="9458297" y="1866900"/>
            <a:ext cx="218196" cy="3594735"/>
          </a:xfrm>
          <a:custGeom>
            <a:avLst/>
            <a:gdLst>
              <a:gd name="connsiteX0" fmla="*/ 57178 w 214952"/>
              <a:gd name="connsiteY0" fmla="*/ 0 h 3152775"/>
              <a:gd name="connsiteX1" fmla="*/ 19078 w 214952"/>
              <a:gd name="connsiteY1" fmla="*/ 762000 h 3152775"/>
              <a:gd name="connsiteX2" fmla="*/ 19078 w 214952"/>
              <a:gd name="connsiteY2" fmla="*/ 1000125 h 3152775"/>
              <a:gd name="connsiteX3" fmla="*/ 76228 w 214952"/>
              <a:gd name="connsiteY3" fmla="*/ 1285875 h 3152775"/>
              <a:gd name="connsiteX4" fmla="*/ 76228 w 214952"/>
              <a:gd name="connsiteY4" fmla="*/ 1647825 h 3152775"/>
              <a:gd name="connsiteX5" fmla="*/ 28 w 214952"/>
              <a:gd name="connsiteY5" fmla="*/ 2057400 h 3152775"/>
              <a:gd name="connsiteX6" fmla="*/ 85753 w 214952"/>
              <a:gd name="connsiteY6" fmla="*/ 2314575 h 3152775"/>
              <a:gd name="connsiteX7" fmla="*/ 209578 w 214952"/>
              <a:gd name="connsiteY7" fmla="*/ 2505075 h 3152775"/>
              <a:gd name="connsiteX8" fmla="*/ 181003 w 214952"/>
              <a:gd name="connsiteY8" fmla="*/ 3152775 h 3152775"/>
              <a:gd name="connsiteX0" fmla="*/ 57178 w 218196"/>
              <a:gd name="connsiteY0" fmla="*/ 0 h 3541395"/>
              <a:gd name="connsiteX1" fmla="*/ 19078 w 218196"/>
              <a:gd name="connsiteY1" fmla="*/ 762000 h 3541395"/>
              <a:gd name="connsiteX2" fmla="*/ 19078 w 218196"/>
              <a:gd name="connsiteY2" fmla="*/ 1000125 h 3541395"/>
              <a:gd name="connsiteX3" fmla="*/ 76228 w 218196"/>
              <a:gd name="connsiteY3" fmla="*/ 1285875 h 3541395"/>
              <a:gd name="connsiteX4" fmla="*/ 76228 w 218196"/>
              <a:gd name="connsiteY4" fmla="*/ 1647825 h 3541395"/>
              <a:gd name="connsiteX5" fmla="*/ 28 w 218196"/>
              <a:gd name="connsiteY5" fmla="*/ 2057400 h 3541395"/>
              <a:gd name="connsiteX6" fmla="*/ 85753 w 218196"/>
              <a:gd name="connsiteY6" fmla="*/ 2314575 h 3541395"/>
              <a:gd name="connsiteX7" fmla="*/ 209578 w 218196"/>
              <a:gd name="connsiteY7" fmla="*/ 2505075 h 3541395"/>
              <a:gd name="connsiteX8" fmla="*/ 196243 w 218196"/>
              <a:gd name="connsiteY8" fmla="*/ 3541395 h 3541395"/>
              <a:gd name="connsiteX0" fmla="*/ 57178 w 218196"/>
              <a:gd name="connsiteY0" fmla="*/ 0 h 3594735"/>
              <a:gd name="connsiteX1" fmla="*/ 19078 w 218196"/>
              <a:gd name="connsiteY1" fmla="*/ 762000 h 3594735"/>
              <a:gd name="connsiteX2" fmla="*/ 19078 w 218196"/>
              <a:gd name="connsiteY2" fmla="*/ 1000125 h 3594735"/>
              <a:gd name="connsiteX3" fmla="*/ 76228 w 218196"/>
              <a:gd name="connsiteY3" fmla="*/ 1285875 h 3594735"/>
              <a:gd name="connsiteX4" fmla="*/ 76228 w 218196"/>
              <a:gd name="connsiteY4" fmla="*/ 1647825 h 3594735"/>
              <a:gd name="connsiteX5" fmla="*/ 28 w 218196"/>
              <a:gd name="connsiteY5" fmla="*/ 2057400 h 3594735"/>
              <a:gd name="connsiteX6" fmla="*/ 85753 w 218196"/>
              <a:gd name="connsiteY6" fmla="*/ 2314575 h 3594735"/>
              <a:gd name="connsiteX7" fmla="*/ 209578 w 218196"/>
              <a:gd name="connsiteY7" fmla="*/ 2505075 h 3594735"/>
              <a:gd name="connsiteX8" fmla="*/ 196243 w 218196"/>
              <a:gd name="connsiteY8" fmla="*/ 3594735 h 35947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18196" h="3594735">
                <a:moveTo>
                  <a:pt x="57178" y="0"/>
                </a:moveTo>
                <a:cubicBezTo>
                  <a:pt x="41303" y="297656"/>
                  <a:pt x="25428" y="595313"/>
                  <a:pt x="19078" y="762000"/>
                </a:cubicBezTo>
                <a:cubicBezTo>
                  <a:pt x="12728" y="928688"/>
                  <a:pt x="9553" y="912813"/>
                  <a:pt x="19078" y="1000125"/>
                </a:cubicBezTo>
                <a:cubicBezTo>
                  <a:pt x="28603" y="1087437"/>
                  <a:pt x="66703" y="1177925"/>
                  <a:pt x="76228" y="1285875"/>
                </a:cubicBezTo>
                <a:cubicBezTo>
                  <a:pt x="85753" y="1393825"/>
                  <a:pt x="88928" y="1519238"/>
                  <a:pt x="76228" y="1647825"/>
                </a:cubicBezTo>
                <a:cubicBezTo>
                  <a:pt x="63528" y="1776412"/>
                  <a:pt x="-1560" y="1946275"/>
                  <a:pt x="28" y="2057400"/>
                </a:cubicBezTo>
                <a:cubicBezTo>
                  <a:pt x="1615" y="2168525"/>
                  <a:pt x="50828" y="2239963"/>
                  <a:pt x="85753" y="2314575"/>
                </a:cubicBezTo>
                <a:cubicBezTo>
                  <a:pt x="120678" y="2389187"/>
                  <a:pt x="193703" y="2365375"/>
                  <a:pt x="209578" y="2505075"/>
                </a:cubicBezTo>
                <a:cubicBezTo>
                  <a:pt x="225453" y="2644775"/>
                  <a:pt x="218468" y="3340735"/>
                  <a:pt x="196243" y="3594735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7" name="Forme libre : forme 6">
            <a:extLst>
              <a:ext uri="{FF2B5EF4-FFF2-40B4-BE49-F238E27FC236}">
                <a16:creationId xmlns:a16="http://schemas.microsoft.com/office/drawing/2014/main" id="{DE2091A2-893D-4FD9-B5DC-08FAAC12AD69}"/>
              </a:ext>
            </a:extLst>
          </p:cNvPr>
          <p:cNvSpPr/>
          <p:nvPr/>
        </p:nvSpPr>
        <p:spPr>
          <a:xfrm>
            <a:off x="4667250" y="1800225"/>
            <a:ext cx="3514743" cy="3819524"/>
          </a:xfrm>
          <a:custGeom>
            <a:avLst/>
            <a:gdLst>
              <a:gd name="connsiteX0" fmla="*/ 0 w 4103757"/>
              <a:gd name="connsiteY0" fmla="*/ 3510562 h 3510562"/>
              <a:gd name="connsiteX1" fmla="*/ 228600 w 4103757"/>
              <a:gd name="connsiteY1" fmla="*/ 3215287 h 3510562"/>
              <a:gd name="connsiteX2" fmla="*/ 400050 w 4103757"/>
              <a:gd name="connsiteY2" fmla="*/ 3053362 h 3510562"/>
              <a:gd name="connsiteX3" fmla="*/ 923925 w 4103757"/>
              <a:gd name="connsiteY3" fmla="*/ 2748562 h 3510562"/>
              <a:gd name="connsiteX4" fmla="*/ 1162050 w 4103757"/>
              <a:gd name="connsiteY4" fmla="*/ 2691412 h 3510562"/>
              <a:gd name="connsiteX5" fmla="*/ 1533525 w 4103757"/>
              <a:gd name="connsiteY5" fmla="*/ 2500912 h 3510562"/>
              <a:gd name="connsiteX6" fmla="*/ 1638300 w 4103757"/>
              <a:gd name="connsiteY6" fmla="*/ 2110387 h 3510562"/>
              <a:gd name="connsiteX7" fmla="*/ 1838325 w 4103757"/>
              <a:gd name="connsiteY7" fmla="*/ 1719862 h 3510562"/>
              <a:gd name="connsiteX8" fmla="*/ 2190750 w 4103757"/>
              <a:gd name="connsiteY8" fmla="*/ 1291237 h 3510562"/>
              <a:gd name="connsiteX9" fmla="*/ 2381250 w 4103757"/>
              <a:gd name="connsiteY9" fmla="*/ 976912 h 3510562"/>
              <a:gd name="connsiteX10" fmla="*/ 2705100 w 4103757"/>
              <a:gd name="connsiteY10" fmla="*/ 795937 h 3510562"/>
              <a:gd name="connsiteX11" fmla="*/ 3181350 w 4103757"/>
              <a:gd name="connsiteY11" fmla="*/ 405412 h 3510562"/>
              <a:gd name="connsiteX12" fmla="*/ 3371850 w 4103757"/>
              <a:gd name="connsiteY12" fmla="*/ 110137 h 3510562"/>
              <a:gd name="connsiteX0" fmla="*/ 0 w 3181350"/>
              <a:gd name="connsiteY0" fmla="*/ 3105150 h 3105150"/>
              <a:gd name="connsiteX1" fmla="*/ 228600 w 3181350"/>
              <a:gd name="connsiteY1" fmla="*/ 2809875 h 3105150"/>
              <a:gd name="connsiteX2" fmla="*/ 400050 w 3181350"/>
              <a:gd name="connsiteY2" fmla="*/ 2647950 h 3105150"/>
              <a:gd name="connsiteX3" fmla="*/ 923925 w 3181350"/>
              <a:gd name="connsiteY3" fmla="*/ 2343150 h 3105150"/>
              <a:gd name="connsiteX4" fmla="*/ 1162050 w 3181350"/>
              <a:gd name="connsiteY4" fmla="*/ 2286000 h 3105150"/>
              <a:gd name="connsiteX5" fmla="*/ 1533525 w 3181350"/>
              <a:gd name="connsiteY5" fmla="*/ 2095500 h 3105150"/>
              <a:gd name="connsiteX6" fmla="*/ 1638300 w 3181350"/>
              <a:gd name="connsiteY6" fmla="*/ 1704975 h 3105150"/>
              <a:gd name="connsiteX7" fmla="*/ 1838325 w 3181350"/>
              <a:gd name="connsiteY7" fmla="*/ 1314450 h 3105150"/>
              <a:gd name="connsiteX8" fmla="*/ 2190750 w 3181350"/>
              <a:gd name="connsiteY8" fmla="*/ 885825 h 3105150"/>
              <a:gd name="connsiteX9" fmla="*/ 2381250 w 3181350"/>
              <a:gd name="connsiteY9" fmla="*/ 571500 h 3105150"/>
              <a:gd name="connsiteX10" fmla="*/ 2705100 w 3181350"/>
              <a:gd name="connsiteY10" fmla="*/ 390525 h 3105150"/>
              <a:gd name="connsiteX11" fmla="*/ 3181350 w 3181350"/>
              <a:gd name="connsiteY11" fmla="*/ 0 h 3105150"/>
              <a:gd name="connsiteX0" fmla="*/ 0 w 3181350"/>
              <a:gd name="connsiteY0" fmla="*/ 3105150 h 3105150"/>
              <a:gd name="connsiteX1" fmla="*/ 228600 w 3181350"/>
              <a:gd name="connsiteY1" fmla="*/ 2809875 h 3105150"/>
              <a:gd name="connsiteX2" fmla="*/ 400050 w 3181350"/>
              <a:gd name="connsiteY2" fmla="*/ 2647950 h 3105150"/>
              <a:gd name="connsiteX3" fmla="*/ 923925 w 3181350"/>
              <a:gd name="connsiteY3" fmla="*/ 2343150 h 3105150"/>
              <a:gd name="connsiteX4" fmla="*/ 1162050 w 3181350"/>
              <a:gd name="connsiteY4" fmla="*/ 2286000 h 3105150"/>
              <a:gd name="connsiteX5" fmla="*/ 1533525 w 3181350"/>
              <a:gd name="connsiteY5" fmla="*/ 2095500 h 3105150"/>
              <a:gd name="connsiteX6" fmla="*/ 1638300 w 3181350"/>
              <a:gd name="connsiteY6" fmla="*/ 1704975 h 3105150"/>
              <a:gd name="connsiteX7" fmla="*/ 1838325 w 3181350"/>
              <a:gd name="connsiteY7" fmla="*/ 1314450 h 3105150"/>
              <a:gd name="connsiteX8" fmla="*/ 2190750 w 3181350"/>
              <a:gd name="connsiteY8" fmla="*/ 885825 h 3105150"/>
              <a:gd name="connsiteX9" fmla="*/ 2381250 w 3181350"/>
              <a:gd name="connsiteY9" fmla="*/ 571500 h 3105150"/>
              <a:gd name="connsiteX10" fmla="*/ 2705100 w 3181350"/>
              <a:gd name="connsiteY10" fmla="*/ 390525 h 3105150"/>
              <a:gd name="connsiteX11" fmla="*/ 3181350 w 3181350"/>
              <a:gd name="connsiteY11" fmla="*/ 0 h 3105150"/>
              <a:gd name="connsiteX12" fmla="*/ 3181350 w 3181350"/>
              <a:gd name="connsiteY12" fmla="*/ 0 h 3105150"/>
              <a:gd name="connsiteX0" fmla="*/ 0 w 3333750"/>
              <a:gd name="connsiteY0" fmla="*/ 3305175 h 3305175"/>
              <a:gd name="connsiteX1" fmla="*/ 228600 w 3333750"/>
              <a:gd name="connsiteY1" fmla="*/ 3009900 h 3305175"/>
              <a:gd name="connsiteX2" fmla="*/ 400050 w 3333750"/>
              <a:gd name="connsiteY2" fmla="*/ 2847975 h 3305175"/>
              <a:gd name="connsiteX3" fmla="*/ 923925 w 3333750"/>
              <a:gd name="connsiteY3" fmla="*/ 2543175 h 3305175"/>
              <a:gd name="connsiteX4" fmla="*/ 1162050 w 3333750"/>
              <a:gd name="connsiteY4" fmla="*/ 2486025 h 3305175"/>
              <a:gd name="connsiteX5" fmla="*/ 1533525 w 3333750"/>
              <a:gd name="connsiteY5" fmla="*/ 2295525 h 3305175"/>
              <a:gd name="connsiteX6" fmla="*/ 1638300 w 3333750"/>
              <a:gd name="connsiteY6" fmla="*/ 1905000 h 3305175"/>
              <a:gd name="connsiteX7" fmla="*/ 1838325 w 3333750"/>
              <a:gd name="connsiteY7" fmla="*/ 1514475 h 3305175"/>
              <a:gd name="connsiteX8" fmla="*/ 2190750 w 3333750"/>
              <a:gd name="connsiteY8" fmla="*/ 1085850 h 3305175"/>
              <a:gd name="connsiteX9" fmla="*/ 2381250 w 3333750"/>
              <a:gd name="connsiteY9" fmla="*/ 771525 h 3305175"/>
              <a:gd name="connsiteX10" fmla="*/ 2705100 w 3333750"/>
              <a:gd name="connsiteY10" fmla="*/ 590550 h 3305175"/>
              <a:gd name="connsiteX11" fmla="*/ 3181350 w 3333750"/>
              <a:gd name="connsiteY11" fmla="*/ 200025 h 3305175"/>
              <a:gd name="connsiteX12" fmla="*/ 3333750 w 3333750"/>
              <a:gd name="connsiteY12" fmla="*/ 0 h 3305175"/>
              <a:gd name="connsiteX0" fmla="*/ 0 w 3342637"/>
              <a:gd name="connsiteY0" fmla="*/ 3323045 h 3323045"/>
              <a:gd name="connsiteX1" fmla="*/ 228600 w 3342637"/>
              <a:gd name="connsiteY1" fmla="*/ 3027770 h 3323045"/>
              <a:gd name="connsiteX2" fmla="*/ 400050 w 3342637"/>
              <a:gd name="connsiteY2" fmla="*/ 2865845 h 3323045"/>
              <a:gd name="connsiteX3" fmla="*/ 923925 w 3342637"/>
              <a:gd name="connsiteY3" fmla="*/ 2561045 h 3323045"/>
              <a:gd name="connsiteX4" fmla="*/ 1162050 w 3342637"/>
              <a:gd name="connsiteY4" fmla="*/ 2503895 h 3323045"/>
              <a:gd name="connsiteX5" fmla="*/ 1533525 w 3342637"/>
              <a:gd name="connsiteY5" fmla="*/ 2313395 h 3323045"/>
              <a:gd name="connsiteX6" fmla="*/ 1638300 w 3342637"/>
              <a:gd name="connsiteY6" fmla="*/ 1922870 h 3323045"/>
              <a:gd name="connsiteX7" fmla="*/ 1838325 w 3342637"/>
              <a:gd name="connsiteY7" fmla="*/ 1532345 h 3323045"/>
              <a:gd name="connsiteX8" fmla="*/ 2190750 w 3342637"/>
              <a:gd name="connsiteY8" fmla="*/ 1103720 h 3323045"/>
              <a:gd name="connsiteX9" fmla="*/ 2381250 w 3342637"/>
              <a:gd name="connsiteY9" fmla="*/ 789395 h 3323045"/>
              <a:gd name="connsiteX10" fmla="*/ 2705100 w 3342637"/>
              <a:gd name="connsiteY10" fmla="*/ 608420 h 3323045"/>
              <a:gd name="connsiteX11" fmla="*/ 3181350 w 3342637"/>
              <a:gd name="connsiteY11" fmla="*/ 217895 h 3323045"/>
              <a:gd name="connsiteX12" fmla="*/ 3333750 w 3342637"/>
              <a:gd name="connsiteY12" fmla="*/ 17870 h 3323045"/>
              <a:gd name="connsiteX13" fmla="*/ 3324225 w 3342637"/>
              <a:gd name="connsiteY13" fmla="*/ 8346 h 3323045"/>
              <a:gd name="connsiteX0" fmla="*/ 0 w 3514743"/>
              <a:gd name="connsiteY0" fmla="*/ 3819524 h 3819524"/>
              <a:gd name="connsiteX1" fmla="*/ 228600 w 3514743"/>
              <a:gd name="connsiteY1" fmla="*/ 3524249 h 3819524"/>
              <a:gd name="connsiteX2" fmla="*/ 400050 w 3514743"/>
              <a:gd name="connsiteY2" fmla="*/ 3362324 h 3819524"/>
              <a:gd name="connsiteX3" fmla="*/ 923925 w 3514743"/>
              <a:gd name="connsiteY3" fmla="*/ 3057524 h 3819524"/>
              <a:gd name="connsiteX4" fmla="*/ 1162050 w 3514743"/>
              <a:gd name="connsiteY4" fmla="*/ 3000374 h 3819524"/>
              <a:gd name="connsiteX5" fmla="*/ 1533525 w 3514743"/>
              <a:gd name="connsiteY5" fmla="*/ 2809874 h 3819524"/>
              <a:gd name="connsiteX6" fmla="*/ 1638300 w 3514743"/>
              <a:gd name="connsiteY6" fmla="*/ 2419349 h 3819524"/>
              <a:gd name="connsiteX7" fmla="*/ 1838325 w 3514743"/>
              <a:gd name="connsiteY7" fmla="*/ 2028824 h 3819524"/>
              <a:gd name="connsiteX8" fmla="*/ 2190750 w 3514743"/>
              <a:gd name="connsiteY8" fmla="*/ 1600199 h 3819524"/>
              <a:gd name="connsiteX9" fmla="*/ 2381250 w 3514743"/>
              <a:gd name="connsiteY9" fmla="*/ 1285874 h 3819524"/>
              <a:gd name="connsiteX10" fmla="*/ 2705100 w 3514743"/>
              <a:gd name="connsiteY10" fmla="*/ 1104899 h 3819524"/>
              <a:gd name="connsiteX11" fmla="*/ 3181350 w 3514743"/>
              <a:gd name="connsiteY11" fmla="*/ 714374 h 3819524"/>
              <a:gd name="connsiteX12" fmla="*/ 3333750 w 3514743"/>
              <a:gd name="connsiteY12" fmla="*/ 514349 h 3819524"/>
              <a:gd name="connsiteX13" fmla="*/ 3514725 w 3514743"/>
              <a:gd name="connsiteY13" fmla="*/ 0 h 38195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3514743" h="3819524">
                <a:moveTo>
                  <a:pt x="0" y="3819524"/>
                </a:moveTo>
                <a:cubicBezTo>
                  <a:pt x="80962" y="3709986"/>
                  <a:pt x="161925" y="3600449"/>
                  <a:pt x="228600" y="3524249"/>
                </a:cubicBezTo>
                <a:cubicBezTo>
                  <a:pt x="295275" y="3448049"/>
                  <a:pt x="284163" y="3440111"/>
                  <a:pt x="400050" y="3362324"/>
                </a:cubicBezTo>
                <a:cubicBezTo>
                  <a:pt x="515937" y="3284537"/>
                  <a:pt x="796925" y="3117849"/>
                  <a:pt x="923925" y="3057524"/>
                </a:cubicBezTo>
                <a:cubicBezTo>
                  <a:pt x="1050925" y="2997199"/>
                  <a:pt x="1060450" y="3041649"/>
                  <a:pt x="1162050" y="3000374"/>
                </a:cubicBezTo>
                <a:cubicBezTo>
                  <a:pt x="1263650" y="2959099"/>
                  <a:pt x="1454150" y="2906712"/>
                  <a:pt x="1533525" y="2809874"/>
                </a:cubicBezTo>
                <a:cubicBezTo>
                  <a:pt x="1612900" y="2713036"/>
                  <a:pt x="1587500" y="2549524"/>
                  <a:pt x="1638300" y="2419349"/>
                </a:cubicBezTo>
                <a:cubicBezTo>
                  <a:pt x="1689100" y="2289174"/>
                  <a:pt x="1746250" y="2165349"/>
                  <a:pt x="1838325" y="2028824"/>
                </a:cubicBezTo>
                <a:cubicBezTo>
                  <a:pt x="1930400" y="1892299"/>
                  <a:pt x="2100262" y="1724024"/>
                  <a:pt x="2190750" y="1600199"/>
                </a:cubicBezTo>
                <a:cubicBezTo>
                  <a:pt x="2281238" y="1476374"/>
                  <a:pt x="2295525" y="1368424"/>
                  <a:pt x="2381250" y="1285874"/>
                </a:cubicBezTo>
                <a:cubicBezTo>
                  <a:pt x="2466975" y="1203324"/>
                  <a:pt x="2571750" y="1200149"/>
                  <a:pt x="2705100" y="1104899"/>
                </a:cubicBezTo>
                <a:cubicBezTo>
                  <a:pt x="2838450" y="1009649"/>
                  <a:pt x="3070225" y="828674"/>
                  <a:pt x="3181350" y="714374"/>
                </a:cubicBezTo>
                <a:lnTo>
                  <a:pt x="3333750" y="514349"/>
                </a:lnTo>
                <a:cubicBezTo>
                  <a:pt x="3357562" y="479424"/>
                  <a:pt x="3516709" y="1984"/>
                  <a:pt x="3514725" y="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 dirty="0"/>
          </a:p>
        </p:txBody>
      </p:sp>
      <p:sp>
        <p:nvSpPr>
          <p:cNvPr id="10" name="Forme libre : forme 9">
            <a:extLst>
              <a:ext uri="{FF2B5EF4-FFF2-40B4-BE49-F238E27FC236}">
                <a16:creationId xmlns:a16="http://schemas.microsoft.com/office/drawing/2014/main" id="{A3F9438B-574A-41ED-A02A-B92F4E8208B1}"/>
              </a:ext>
            </a:extLst>
          </p:cNvPr>
          <p:cNvSpPr/>
          <p:nvPr/>
        </p:nvSpPr>
        <p:spPr>
          <a:xfrm>
            <a:off x="5052060" y="2735580"/>
            <a:ext cx="4960620" cy="2552831"/>
          </a:xfrm>
          <a:custGeom>
            <a:avLst/>
            <a:gdLst>
              <a:gd name="connsiteX0" fmla="*/ 4960620 w 4960620"/>
              <a:gd name="connsiteY0" fmla="*/ 0 h 2552831"/>
              <a:gd name="connsiteX1" fmla="*/ 4472940 w 4960620"/>
              <a:gd name="connsiteY1" fmla="*/ 190500 h 2552831"/>
              <a:gd name="connsiteX2" fmla="*/ 4267200 w 4960620"/>
              <a:gd name="connsiteY2" fmla="*/ 266700 h 2552831"/>
              <a:gd name="connsiteX3" fmla="*/ 3985260 w 4960620"/>
              <a:gd name="connsiteY3" fmla="*/ 419100 h 2552831"/>
              <a:gd name="connsiteX4" fmla="*/ 3810000 w 4960620"/>
              <a:gd name="connsiteY4" fmla="*/ 609600 h 2552831"/>
              <a:gd name="connsiteX5" fmla="*/ 3810000 w 4960620"/>
              <a:gd name="connsiteY5" fmla="*/ 693420 h 2552831"/>
              <a:gd name="connsiteX6" fmla="*/ 3672840 w 4960620"/>
              <a:gd name="connsiteY6" fmla="*/ 838200 h 2552831"/>
              <a:gd name="connsiteX7" fmla="*/ 3489960 w 4960620"/>
              <a:gd name="connsiteY7" fmla="*/ 944880 h 2552831"/>
              <a:gd name="connsiteX8" fmla="*/ 3345180 w 4960620"/>
              <a:gd name="connsiteY8" fmla="*/ 967740 h 2552831"/>
              <a:gd name="connsiteX9" fmla="*/ 3070860 w 4960620"/>
              <a:gd name="connsiteY9" fmla="*/ 1135380 h 2552831"/>
              <a:gd name="connsiteX10" fmla="*/ 2903220 w 4960620"/>
              <a:gd name="connsiteY10" fmla="*/ 1379220 h 2552831"/>
              <a:gd name="connsiteX11" fmla="*/ 2636520 w 4960620"/>
              <a:gd name="connsiteY11" fmla="*/ 1653540 h 2552831"/>
              <a:gd name="connsiteX12" fmla="*/ 2506980 w 4960620"/>
              <a:gd name="connsiteY12" fmla="*/ 1836420 h 2552831"/>
              <a:gd name="connsiteX13" fmla="*/ 2133600 w 4960620"/>
              <a:gd name="connsiteY13" fmla="*/ 2049780 h 2552831"/>
              <a:gd name="connsiteX14" fmla="*/ 1783080 w 4960620"/>
              <a:gd name="connsiteY14" fmla="*/ 2278380 h 2552831"/>
              <a:gd name="connsiteX15" fmla="*/ 1249680 w 4960620"/>
              <a:gd name="connsiteY15" fmla="*/ 2506980 h 2552831"/>
              <a:gd name="connsiteX16" fmla="*/ 830580 w 4960620"/>
              <a:gd name="connsiteY16" fmla="*/ 2453640 h 2552831"/>
              <a:gd name="connsiteX17" fmla="*/ 571500 w 4960620"/>
              <a:gd name="connsiteY17" fmla="*/ 2545080 h 2552831"/>
              <a:gd name="connsiteX18" fmla="*/ 342900 w 4960620"/>
              <a:gd name="connsiteY18" fmla="*/ 2537460 h 2552831"/>
              <a:gd name="connsiteX19" fmla="*/ 236220 w 4960620"/>
              <a:gd name="connsiteY19" fmla="*/ 2453640 h 2552831"/>
              <a:gd name="connsiteX20" fmla="*/ 0 w 4960620"/>
              <a:gd name="connsiteY20" fmla="*/ 2529840 h 25528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4960620" h="2552831">
                <a:moveTo>
                  <a:pt x="4960620" y="0"/>
                </a:moveTo>
                <a:lnTo>
                  <a:pt x="4472940" y="190500"/>
                </a:lnTo>
                <a:cubicBezTo>
                  <a:pt x="4357370" y="234950"/>
                  <a:pt x="4348480" y="228600"/>
                  <a:pt x="4267200" y="266700"/>
                </a:cubicBezTo>
                <a:cubicBezTo>
                  <a:pt x="4185920" y="304800"/>
                  <a:pt x="4061460" y="361950"/>
                  <a:pt x="3985260" y="419100"/>
                </a:cubicBezTo>
                <a:cubicBezTo>
                  <a:pt x="3909060" y="476250"/>
                  <a:pt x="3839210" y="563880"/>
                  <a:pt x="3810000" y="609600"/>
                </a:cubicBezTo>
                <a:cubicBezTo>
                  <a:pt x="3780790" y="655320"/>
                  <a:pt x="3832860" y="655320"/>
                  <a:pt x="3810000" y="693420"/>
                </a:cubicBezTo>
                <a:cubicBezTo>
                  <a:pt x="3787140" y="731520"/>
                  <a:pt x="3726180" y="796290"/>
                  <a:pt x="3672840" y="838200"/>
                </a:cubicBezTo>
                <a:cubicBezTo>
                  <a:pt x="3619500" y="880110"/>
                  <a:pt x="3544570" y="923290"/>
                  <a:pt x="3489960" y="944880"/>
                </a:cubicBezTo>
                <a:cubicBezTo>
                  <a:pt x="3435350" y="966470"/>
                  <a:pt x="3415030" y="935990"/>
                  <a:pt x="3345180" y="967740"/>
                </a:cubicBezTo>
                <a:cubicBezTo>
                  <a:pt x="3275330" y="999490"/>
                  <a:pt x="3144520" y="1066800"/>
                  <a:pt x="3070860" y="1135380"/>
                </a:cubicBezTo>
                <a:cubicBezTo>
                  <a:pt x="2997200" y="1203960"/>
                  <a:pt x="2975610" y="1292860"/>
                  <a:pt x="2903220" y="1379220"/>
                </a:cubicBezTo>
                <a:cubicBezTo>
                  <a:pt x="2830830" y="1465580"/>
                  <a:pt x="2702560" y="1577340"/>
                  <a:pt x="2636520" y="1653540"/>
                </a:cubicBezTo>
                <a:cubicBezTo>
                  <a:pt x="2570480" y="1729740"/>
                  <a:pt x="2590800" y="1770380"/>
                  <a:pt x="2506980" y="1836420"/>
                </a:cubicBezTo>
                <a:cubicBezTo>
                  <a:pt x="2423160" y="1902460"/>
                  <a:pt x="2254250" y="1976120"/>
                  <a:pt x="2133600" y="2049780"/>
                </a:cubicBezTo>
                <a:cubicBezTo>
                  <a:pt x="2012950" y="2123440"/>
                  <a:pt x="1930400" y="2202180"/>
                  <a:pt x="1783080" y="2278380"/>
                </a:cubicBezTo>
                <a:cubicBezTo>
                  <a:pt x="1635760" y="2354580"/>
                  <a:pt x="1408430" y="2477770"/>
                  <a:pt x="1249680" y="2506980"/>
                </a:cubicBezTo>
                <a:cubicBezTo>
                  <a:pt x="1090930" y="2536190"/>
                  <a:pt x="943610" y="2447290"/>
                  <a:pt x="830580" y="2453640"/>
                </a:cubicBezTo>
                <a:cubicBezTo>
                  <a:pt x="717550" y="2459990"/>
                  <a:pt x="652780" y="2531110"/>
                  <a:pt x="571500" y="2545080"/>
                </a:cubicBezTo>
                <a:cubicBezTo>
                  <a:pt x="490220" y="2559050"/>
                  <a:pt x="398780" y="2552700"/>
                  <a:pt x="342900" y="2537460"/>
                </a:cubicBezTo>
                <a:cubicBezTo>
                  <a:pt x="287020" y="2522220"/>
                  <a:pt x="293370" y="2454910"/>
                  <a:pt x="236220" y="2453640"/>
                </a:cubicBezTo>
                <a:cubicBezTo>
                  <a:pt x="179070" y="2452370"/>
                  <a:pt x="89535" y="2491105"/>
                  <a:pt x="0" y="252984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2" name="Forme libre : forme 11">
            <a:extLst>
              <a:ext uri="{FF2B5EF4-FFF2-40B4-BE49-F238E27FC236}">
                <a16:creationId xmlns:a16="http://schemas.microsoft.com/office/drawing/2014/main" id="{944CCB70-F3D6-4557-9C2F-76D3681E987B}"/>
              </a:ext>
            </a:extLst>
          </p:cNvPr>
          <p:cNvSpPr/>
          <p:nvPr/>
        </p:nvSpPr>
        <p:spPr>
          <a:xfrm>
            <a:off x="4076700" y="2202180"/>
            <a:ext cx="4556760" cy="3308828"/>
          </a:xfrm>
          <a:custGeom>
            <a:avLst/>
            <a:gdLst>
              <a:gd name="connsiteX0" fmla="*/ 0 w 4556760"/>
              <a:gd name="connsiteY0" fmla="*/ 0 h 3308828"/>
              <a:gd name="connsiteX1" fmla="*/ 266700 w 4556760"/>
              <a:gd name="connsiteY1" fmla="*/ 243840 h 3308828"/>
              <a:gd name="connsiteX2" fmla="*/ 670560 w 4556760"/>
              <a:gd name="connsiteY2" fmla="*/ 457200 h 3308828"/>
              <a:gd name="connsiteX3" fmla="*/ 1219200 w 4556760"/>
              <a:gd name="connsiteY3" fmla="*/ 807720 h 3308828"/>
              <a:gd name="connsiteX4" fmla="*/ 1341120 w 4556760"/>
              <a:gd name="connsiteY4" fmla="*/ 967740 h 3308828"/>
              <a:gd name="connsiteX5" fmla="*/ 1661160 w 4556760"/>
              <a:gd name="connsiteY5" fmla="*/ 1333500 h 3308828"/>
              <a:gd name="connsiteX6" fmla="*/ 2080260 w 4556760"/>
              <a:gd name="connsiteY6" fmla="*/ 1661160 h 3308828"/>
              <a:gd name="connsiteX7" fmla="*/ 2484120 w 4556760"/>
              <a:gd name="connsiteY7" fmla="*/ 1927860 h 3308828"/>
              <a:gd name="connsiteX8" fmla="*/ 2865120 w 4556760"/>
              <a:gd name="connsiteY8" fmla="*/ 2171700 h 3308828"/>
              <a:gd name="connsiteX9" fmla="*/ 3055620 w 4556760"/>
              <a:gd name="connsiteY9" fmla="*/ 2514600 h 3308828"/>
              <a:gd name="connsiteX10" fmla="*/ 3322320 w 4556760"/>
              <a:gd name="connsiteY10" fmla="*/ 2674620 h 3308828"/>
              <a:gd name="connsiteX11" fmla="*/ 3825240 w 4556760"/>
              <a:gd name="connsiteY11" fmla="*/ 2743200 h 3308828"/>
              <a:gd name="connsiteX12" fmla="*/ 4008120 w 4556760"/>
              <a:gd name="connsiteY12" fmla="*/ 2895600 h 3308828"/>
              <a:gd name="connsiteX13" fmla="*/ 4465320 w 4556760"/>
              <a:gd name="connsiteY13" fmla="*/ 3246120 h 3308828"/>
              <a:gd name="connsiteX14" fmla="*/ 4556760 w 4556760"/>
              <a:gd name="connsiteY14" fmla="*/ 3307080 h 33088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4556760" h="3308828">
                <a:moveTo>
                  <a:pt x="0" y="0"/>
                </a:moveTo>
                <a:cubicBezTo>
                  <a:pt x="77470" y="83820"/>
                  <a:pt x="154940" y="167640"/>
                  <a:pt x="266700" y="243840"/>
                </a:cubicBezTo>
                <a:cubicBezTo>
                  <a:pt x="378460" y="320040"/>
                  <a:pt x="511810" y="363220"/>
                  <a:pt x="670560" y="457200"/>
                </a:cubicBezTo>
                <a:cubicBezTo>
                  <a:pt x="829310" y="551180"/>
                  <a:pt x="1107440" y="722630"/>
                  <a:pt x="1219200" y="807720"/>
                </a:cubicBezTo>
                <a:cubicBezTo>
                  <a:pt x="1330960" y="892810"/>
                  <a:pt x="1267460" y="880110"/>
                  <a:pt x="1341120" y="967740"/>
                </a:cubicBezTo>
                <a:cubicBezTo>
                  <a:pt x="1414780" y="1055370"/>
                  <a:pt x="1537970" y="1217930"/>
                  <a:pt x="1661160" y="1333500"/>
                </a:cubicBezTo>
                <a:cubicBezTo>
                  <a:pt x="1784350" y="1449070"/>
                  <a:pt x="1943100" y="1562100"/>
                  <a:pt x="2080260" y="1661160"/>
                </a:cubicBezTo>
                <a:cubicBezTo>
                  <a:pt x="2217420" y="1760220"/>
                  <a:pt x="2353310" y="1842770"/>
                  <a:pt x="2484120" y="1927860"/>
                </a:cubicBezTo>
                <a:cubicBezTo>
                  <a:pt x="2614930" y="2012950"/>
                  <a:pt x="2769870" y="2073910"/>
                  <a:pt x="2865120" y="2171700"/>
                </a:cubicBezTo>
                <a:cubicBezTo>
                  <a:pt x="2960370" y="2269490"/>
                  <a:pt x="2979420" y="2430780"/>
                  <a:pt x="3055620" y="2514600"/>
                </a:cubicBezTo>
                <a:cubicBezTo>
                  <a:pt x="3131820" y="2598420"/>
                  <a:pt x="3194050" y="2636520"/>
                  <a:pt x="3322320" y="2674620"/>
                </a:cubicBezTo>
                <a:cubicBezTo>
                  <a:pt x="3450590" y="2712720"/>
                  <a:pt x="3710940" y="2706370"/>
                  <a:pt x="3825240" y="2743200"/>
                </a:cubicBezTo>
                <a:cubicBezTo>
                  <a:pt x="3939540" y="2780030"/>
                  <a:pt x="3901440" y="2811780"/>
                  <a:pt x="4008120" y="2895600"/>
                </a:cubicBezTo>
                <a:cubicBezTo>
                  <a:pt x="4114800" y="2979420"/>
                  <a:pt x="4373880" y="3177540"/>
                  <a:pt x="4465320" y="3246120"/>
                </a:cubicBezTo>
                <a:cubicBezTo>
                  <a:pt x="4556760" y="3314700"/>
                  <a:pt x="4556760" y="3310890"/>
                  <a:pt x="4556760" y="330708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4" name="Forme libre : forme 23">
            <a:extLst>
              <a:ext uri="{FF2B5EF4-FFF2-40B4-BE49-F238E27FC236}">
                <a16:creationId xmlns:a16="http://schemas.microsoft.com/office/drawing/2014/main" id="{95D7BB21-081F-4A5B-968A-0D05182EA29B}"/>
              </a:ext>
            </a:extLst>
          </p:cNvPr>
          <p:cNvSpPr/>
          <p:nvPr/>
        </p:nvSpPr>
        <p:spPr>
          <a:xfrm>
            <a:off x="6172200" y="4654550"/>
            <a:ext cx="647700" cy="374650"/>
          </a:xfrm>
          <a:custGeom>
            <a:avLst/>
            <a:gdLst>
              <a:gd name="connsiteX0" fmla="*/ 0 w 647700"/>
              <a:gd name="connsiteY0" fmla="*/ 0 h 374650"/>
              <a:gd name="connsiteX1" fmla="*/ 260350 w 647700"/>
              <a:gd name="connsiteY1" fmla="*/ 127000 h 374650"/>
              <a:gd name="connsiteX2" fmla="*/ 514350 w 647700"/>
              <a:gd name="connsiteY2" fmla="*/ 222250 h 374650"/>
              <a:gd name="connsiteX3" fmla="*/ 647700 w 647700"/>
              <a:gd name="connsiteY3" fmla="*/ 374650 h 374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47700" h="374650">
                <a:moveTo>
                  <a:pt x="0" y="0"/>
                </a:moveTo>
                <a:cubicBezTo>
                  <a:pt x="87312" y="44979"/>
                  <a:pt x="174625" y="89958"/>
                  <a:pt x="260350" y="127000"/>
                </a:cubicBezTo>
                <a:cubicBezTo>
                  <a:pt x="346075" y="164042"/>
                  <a:pt x="449792" y="180975"/>
                  <a:pt x="514350" y="222250"/>
                </a:cubicBezTo>
                <a:cubicBezTo>
                  <a:pt x="578908" y="263525"/>
                  <a:pt x="613304" y="319087"/>
                  <a:pt x="647700" y="37465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1" name="Forme libre : forme 30">
            <a:extLst>
              <a:ext uri="{FF2B5EF4-FFF2-40B4-BE49-F238E27FC236}">
                <a16:creationId xmlns:a16="http://schemas.microsoft.com/office/drawing/2014/main" id="{9B914AB4-097F-4566-ACFF-8B65D8AD4BA5}"/>
              </a:ext>
            </a:extLst>
          </p:cNvPr>
          <p:cNvSpPr/>
          <p:nvPr/>
        </p:nvSpPr>
        <p:spPr>
          <a:xfrm>
            <a:off x="4794250" y="3968750"/>
            <a:ext cx="1099770" cy="1276350"/>
          </a:xfrm>
          <a:custGeom>
            <a:avLst/>
            <a:gdLst>
              <a:gd name="connsiteX0" fmla="*/ 0 w 1099770"/>
              <a:gd name="connsiteY0" fmla="*/ 0 h 1276350"/>
              <a:gd name="connsiteX1" fmla="*/ 38100 w 1099770"/>
              <a:gd name="connsiteY1" fmla="*/ 63500 h 1276350"/>
              <a:gd name="connsiteX2" fmla="*/ 22225 w 1099770"/>
              <a:gd name="connsiteY2" fmla="*/ 130175 h 1276350"/>
              <a:gd name="connsiteX3" fmla="*/ 171450 w 1099770"/>
              <a:gd name="connsiteY3" fmla="*/ 139700 h 1276350"/>
              <a:gd name="connsiteX4" fmla="*/ 352425 w 1099770"/>
              <a:gd name="connsiteY4" fmla="*/ 203200 h 1276350"/>
              <a:gd name="connsiteX5" fmla="*/ 419100 w 1099770"/>
              <a:gd name="connsiteY5" fmla="*/ 193675 h 1276350"/>
              <a:gd name="connsiteX6" fmla="*/ 584200 w 1099770"/>
              <a:gd name="connsiteY6" fmla="*/ 177800 h 1276350"/>
              <a:gd name="connsiteX7" fmla="*/ 685800 w 1099770"/>
              <a:gd name="connsiteY7" fmla="*/ 244475 h 1276350"/>
              <a:gd name="connsiteX8" fmla="*/ 844550 w 1099770"/>
              <a:gd name="connsiteY8" fmla="*/ 320675 h 1276350"/>
              <a:gd name="connsiteX9" fmla="*/ 955675 w 1099770"/>
              <a:gd name="connsiteY9" fmla="*/ 450850 h 1276350"/>
              <a:gd name="connsiteX10" fmla="*/ 1022350 w 1099770"/>
              <a:gd name="connsiteY10" fmla="*/ 619125 h 1276350"/>
              <a:gd name="connsiteX11" fmla="*/ 1069975 w 1099770"/>
              <a:gd name="connsiteY11" fmla="*/ 736600 h 1276350"/>
              <a:gd name="connsiteX12" fmla="*/ 1054100 w 1099770"/>
              <a:gd name="connsiteY12" fmla="*/ 920750 h 1276350"/>
              <a:gd name="connsiteX13" fmla="*/ 1098550 w 1099770"/>
              <a:gd name="connsiteY13" fmla="*/ 1003300 h 1276350"/>
              <a:gd name="connsiteX14" fmla="*/ 996950 w 1099770"/>
              <a:gd name="connsiteY14" fmla="*/ 1130300 h 1276350"/>
              <a:gd name="connsiteX15" fmla="*/ 923925 w 1099770"/>
              <a:gd name="connsiteY15" fmla="*/ 1276350 h 1276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099770" h="1276350">
                <a:moveTo>
                  <a:pt x="0" y="0"/>
                </a:moveTo>
                <a:cubicBezTo>
                  <a:pt x="17198" y="20902"/>
                  <a:pt x="34396" y="41804"/>
                  <a:pt x="38100" y="63500"/>
                </a:cubicBezTo>
                <a:cubicBezTo>
                  <a:pt x="41804" y="85196"/>
                  <a:pt x="0" y="117475"/>
                  <a:pt x="22225" y="130175"/>
                </a:cubicBezTo>
                <a:cubicBezTo>
                  <a:pt x="44450" y="142875"/>
                  <a:pt x="116417" y="127529"/>
                  <a:pt x="171450" y="139700"/>
                </a:cubicBezTo>
                <a:cubicBezTo>
                  <a:pt x="226483" y="151871"/>
                  <a:pt x="311150" y="194204"/>
                  <a:pt x="352425" y="203200"/>
                </a:cubicBezTo>
                <a:cubicBezTo>
                  <a:pt x="393700" y="212196"/>
                  <a:pt x="380471" y="197908"/>
                  <a:pt x="419100" y="193675"/>
                </a:cubicBezTo>
                <a:cubicBezTo>
                  <a:pt x="457729" y="189442"/>
                  <a:pt x="539750" y="169333"/>
                  <a:pt x="584200" y="177800"/>
                </a:cubicBezTo>
                <a:cubicBezTo>
                  <a:pt x="628650" y="186267"/>
                  <a:pt x="642408" y="220662"/>
                  <a:pt x="685800" y="244475"/>
                </a:cubicBezTo>
                <a:cubicBezTo>
                  <a:pt x="729192" y="268288"/>
                  <a:pt x="799571" y="286279"/>
                  <a:pt x="844550" y="320675"/>
                </a:cubicBezTo>
                <a:cubicBezTo>
                  <a:pt x="889529" y="355071"/>
                  <a:pt x="926042" y="401108"/>
                  <a:pt x="955675" y="450850"/>
                </a:cubicBezTo>
                <a:cubicBezTo>
                  <a:pt x="985308" y="500592"/>
                  <a:pt x="1003300" y="571500"/>
                  <a:pt x="1022350" y="619125"/>
                </a:cubicBezTo>
                <a:cubicBezTo>
                  <a:pt x="1041400" y="666750"/>
                  <a:pt x="1064683" y="686329"/>
                  <a:pt x="1069975" y="736600"/>
                </a:cubicBezTo>
                <a:cubicBezTo>
                  <a:pt x="1075267" y="786871"/>
                  <a:pt x="1049338" y="876300"/>
                  <a:pt x="1054100" y="920750"/>
                </a:cubicBezTo>
                <a:cubicBezTo>
                  <a:pt x="1058863" y="965200"/>
                  <a:pt x="1108075" y="968375"/>
                  <a:pt x="1098550" y="1003300"/>
                </a:cubicBezTo>
                <a:cubicBezTo>
                  <a:pt x="1089025" y="1038225"/>
                  <a:pt x="1026054" y="1084792"/>
                  <a:pt x="996950" y="1130300"/>
                </a:cubicBezTo>
                <a:cubicBezTo>
                  <a:pt x="967846" y="1175808"/>
                  <a:pt x="945885" y="1226079"/>
                  <a:pt x="923925" y="127635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630" name="Rectangle 629">
            <a:extLst>
              <a:ext uri="{FF2B5EF4-FFF2-40B4-BE49-F238E27FC236}">
                <a16:creationId xmlns:a16="http://schemas.microsoft.com/office/drawing/2014/main" id="{B534E08F-1B77-430C-A4BB-7DD856958AEA}"/>
              </a:ext>
            </a:extLst>
          </p:cNvPr>
          <p:cNvSpPr/>
          <p:nvPr/>
        </p:nvSpPr>
        <p:spPr>
          <a:xfrm rot="762525">
            <a:off x="2520144" y="492388"/>
            <a:ext cx="176556" cy="2034079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655" name="Forme libre : forme 654">
            <a:extLst>
              <a:ext uri="{FF2B5EF4-FFF2-40B4-BE49-F238E27FC236}">
                <a16:creationId xmlns:a16="http://schemas.microsoft.com/office/drawing/2014/main" id="{5367C33C-896D-4D34-8011-EBF3489A115F}"/>
              </a:ext>
            </a:extLst>
          </p:cNvPr>
          <p:cNvSpPr/>
          <p:nvPr/>
        </p:nvSpPr>
        <p:spPr>
          <a:xfrm>
            <a:off x="7935731" y="1651890"/>
            <a:ext cx="3176932" cy="349215"/>
          </a:xfrm>
          <a:custGeom>
            <a:avLst/>
            <a:gdLst>
              <a:gd name="connsiteX0" fmla="*/ 0 w 3167407"/>
              <a:gd name="connsiteY0" fmla="*/ 240351 h 349099"/>
              <a:gd name="connsiteX1" fmla="*/ 160256 w 3167407"/>
              <a:gd name="connsiteY1" fmla="*/ 334620 h 349099"/>
              <a:gd name="connsiteX2" fmla="*/ 480767 w 3167407"/>
              <a:gd name="connsiteY2" fmla="*/ 344046 h 349099"/>
              <a:gd name="connsiteX3" fmla="*/ 838986 w 3167407"/>
              <a:gd name="connsiteY3" fmla="*/ 287485 h 349099"/>
              <a:gd name="connsiteX4" fmla="*/ 1093510 w 3167407"/>
              <a:gd name="connsiteY4" fmla="*/ 193217 h 349099"/>
              <a:gd name="connsiteX5" fmla="*/ 1263192 w 3167407"/>
              <a:gd name="connsiteY5" fmla="*/ 127230 h 349099"/>
              <a:gd name="connsiteX6" fmla="*/ 1527143 w 3167407"/>
              <a:gd name="connsiteY6" fmla="*/ 4681 h 349099"/>
              <a:gd name="connsiteX7" fmla="*/ 1998483 w 3167407"/>
              <a:gd name="connsiteY7" fmla="*/ 23535 h 349099"/>
              <a:gd name="connsiteX8" fmla="*/ 3167407 w 3167407"/>
              <a:gd name="connsiteY8" fmla="*/ 32962 h 349099"/>
              <a:gd name="connsiteX0" fmla="*/ 0 w 3176932"/>
              <a:gd name="connsiteY0" fmla="*/ 237970 h 349215"/>
              <a:gd name="connsiteX1" fmla="*/ 169781 w 3176932"/>
              <a:gd name="connsiteY1" fmla="*/ 334620 h 349215"/>
              <a:gd name="connsiteX2" fmla="*/ 490292 w 3176932"/>
              <a:gd name="connsiteY2" fmla="*/ 344046 h 349215"/>
              <a:gd name="connsiteX3" fmla="*/ 848511 w 3176932"/>
              <a:gd name="connsiteY3" fmla="*/ 287485 h 349215"/>
              <a:gd name="connsiteX4" fmla="*/ 1103035 w 3176932"/>
              <a:gd name="connsiteY4" fmla="*/ 193217 h 349215"/>
              <a:gd name="connsiteX5" fmla="*/ 1272717 w 3176932"/>
              <a:gd name="connsiteY5" fmla="*/ 127230 h 349215"/>
              <a:gd name="connsiteX6" fmla="*/ 1536668 w 3176932"/>
              <a:gd name="connsiteY6" fmla="*/ 4681 h 349215"/>
              <a:gd name="connsiteX7" fmla="*/ 2008008 w 3176932"/>
              <a:gd name="connsiteY7" fmla="*/ 23535 h 349215"/>
              <a:gd name="connsiteX8" fmla="*/ 3176932 w 3176932"/>
              <a:gd name="connsiteY8" fmla="*/ 32962 h 3492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76932" h="349215">
                <a:moveTo>
                  <a:pt x="0" y="237970"/>
                </a:moveTo>
                <a:cubicBezTo>
                  <a:pt x="40064" y="276463"/>
                  <a:pt x="88066" y="316941"/>
                  <a:pt x="169781" y="334620"/>
                </a:cubicBezTo>
                <a:cubicBezTo>
                  <a:pt x="251496" y="352299"/>
                  <a:pt x="377170" y="351902"/>
                  <a:pt x="490292" y="344046"/>
                </a:cubicBezTo>
                <a:cubicBezTo>
                  <a:pt x="603414" y="336190"/>
                  <a:pt x="746387" y="312623"/>
                  <a:pt x="848511" y="287485"/>
                </a:cubicBezTo>
                <a:cubicBezTo>
                  <a:pt x="950635" y="262347"/>
                  <a:pt x="1032334" y="219926"/>
                  <a:pt x="1103035" y="193217"/>
                </a:cubicBezTo>
                <a:cubicBezTo>
                  <a:pt x="1173736" y="166508"/>
                  <a:pt x="1200445" y="158653"/>
                  <a:pt x="1272717" y="127230"/>
                </a:cubicBezTo>
                <a:cubicBezTo>
                  <a:pt x="1344989" y="95807"/>
                  <a:pt x="1414119" y="21964"/>
                  <a:pt x="1536668" y="4681"/>
                </a:cubicBezTo>
                <a:cubicBezTo>
                  <a:pt x="1659217" y="-12602"/>
                  <a:pt x="2008008" y="23535"/>
                  <a:pt x="2008008" y="23535"/>
                </a:cubicBezTo>
                <a:lnTo>
                  <a:pt x="3176932" y="32962"/>
                </a:lnTo>
              </a:path>
            </a:pathLst>
          </a:custGeom>
          <a:noFill/>
          <a:ln w="25400">
            <a:solidFill>
              <a:schemeClr val="bg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65" name="Forme libre : forme 64">
            <a:extLst>
              <a:ext uri="{FF2B5EF4-FFF2-40B4-BE49-F238E27FC236}">
                <a16:creationId xmlns:a16="http://schemas.microsoft.com/office/drawing/2014/main" id="{E9D5A3E5-AD50-4EEC-8597-72ED31D03BAE}"/>
              </a:ext>
            </a:extLst>
          </p:cNvPr>
          <p:cNvSpPr/>
          <p:nvPr/>
        </p:nvSpPr>
        <p:spPr>
          <a:xfrm>
            <a:off x="119502" y="738807"/>
            <a:ext cx="222344" cy="269732"/>
          </a:xfrm>
          <a:custGeom>
            <a:avLst/>
            <a:gdLst>
              <a:gd name="connsiteX0" fmla="*/ 0 w 219075"/>
              <a:gd name="connsiteY0" fmla="*/ 0 h 333375"/>
              <a:gd name="connsiteX1" fmla="*/ 142875 w 219075"/>
              <a:gd name="connsiteY1" fmla="*/ 104775 h 333375"/>
              <a:gd name="connsiteX2" fmla="*/ 28575 w 219075"/>
              <a:gd name="connsiteY2" fmla="*/ 228600 h 333375"/>
              <a:gd name="connsiteX3" fmla="*/ 219075 w 219075"/>
              <a:gd name="connsiteY3" fmla="*/ 333375 h 333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9075" h="333375">
                <a:moveTo>
                  <a:pt x="0" y="0"/>
                </a:moveTo>
                <a:cubicBezTo>
                  <a:pt x="69056" y="33337"/>
                  <a:pt x="138113" y="66675"/>
                  <a:pt x="142875" y="104775"/>
                </a:cubicBezTo>
                <a:cubicBezTo>
                  <a:pt x="147638" y="142875"/>
                  <a:pt x="15875" y="190500"/>
                  <a:pt x="28575" y="228600"/>
                </a:cubicBezTo>
                <a:cubicBezTo>
                  <a:pt x="41275" y="266700"/>
                  <a:pt x="130175" y="300037"/>
                  <a:pt x="219075" y="333375"/>
                </a:cubicBezTo>
              </a:path>
            </a:pathLst>
          </a:custGeom>
          <a:noFill/>
          <a:ln w="19050" cmpd="dbl">
            <a:solidFill>
              <a:srgbClr val="7030A0"/>
            </a:solidFill>
            <a:headEnd type="stealth" w="lg" len="lg"/>
            <a:tailEnd type="stealth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70" name="ZoneTexte 69">
            <a:extLst>
              <a:ext uri="{FF2B5EF4-FFF2-40B4-BE49-F238E27FC236}">
                <a16:creationId xmlns:a16="http://schemas.microsoft.com/office/drawing/2014/main" id="{315A8E70-2BC1-4E13-AC01-966151702F07}"/>
              </a:ext>
            </a:extLst>
          </p:cNvPr>
          <p:cNvSpPr txBox="1"/>
          <p:nvPr/>
        </p:nvSpPr>
        <p:spPr>
          <a:xfrm>
            <a:off x="372469" y="739891"/>
            <a:ext cx="232031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Axe autoroutier (E411)</a:t>
            </a:r>
            <a:endParaRPr lang="fr-BE" sz="1100" dirty="0"/>
          </a:p>
        </p:txBody>
      </p:sp>
      <p:sp>
        <p:nvSpPr>
          <p:cNvPr id="75" name="ZoneTexte 74">
            <a:extLst>
              <a:ext uri="{FF2B5EF4-FFF2-40B4-BE49-F238E27FC236}">
                <a16:creationId xmlns:a16="http://schemas.microsoft.com/office/drawing/2014/main" id="{A63126DA-CE96-4F57-BDFA-36734724A8EF}"/>
              </a:ext>
            </a:extLst>
          </p:cNvPr>
          <p:cNvSpPr txBox="1"/>
          <p:nvPr/>
        </p:nvSpPr>
        <p:spPr>
          <a:xfrm>
            <a:off x="334208" y="253470"/>
            <a:ext cx="1712217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Pôles de développement et d’appui touristique</a:t>
            </a:r>
            <a:endParaRPr lang="fr-BE" sz="1100" dirty="0"/>
          </a:p>
        </p:txBody>
      </p:sp>
      <p:sp>
        <p:nvSpPr>
          <p:cNvPr id="80" name="Forme libre : forme 79">
            <a:extLst>
              <a:ext uri="{FF2B5EF4-FFF2-40B4-BE49-F238E27FC236}">
                <a16:creationId xmlns:a16="http://schemas.microsoft.com/office/drawing/2014/main" id="{51586F8B-F076-4975-89E8-64CD98B2DE98}"/>
              </a:ext>
            </a:extLst>
          </p:cNvPr>
          <p:cNvSpPr/>
          <p:nvPr/>
        </p:nvSpPr>
        <p:spPr>
          <a:xfrm>
            <a:off x="98416" y="349764"/>
            <a:ext cx="235086" cy="196167"/>
          </a:xfrm>
          <a:custGeom>
            <a:avLst/>
            <a:gdLst>
              <a:gd name="connsiteX0" fmla="*/ 204899 w 424322"/>
              <a:gd name="connsiteY0" fmla="*/ 139009 h 387565"/>
              <a:gd name="connsiteX1" fmla="*/ 309674 w 424322"/>
              <a:gd name="connsiteY1" fmla="*/ 5659 h 387565"/>
              <a:gd name="connsiteX2" fmla="*/ 423974 w 424322"/>
              <a:gd name="connsiteY2" fmla="*/ 43759 h 387565"/>
              <a:gd name="connsiteX3" fmla="*/ 347774 w 424322"/>
              <a:gd name="connsiteY3" fmla="*/ 215209 h 387565"/>
              <a:gd name="connsiteX4" fmla="*/ 423974 w 424322"/>
              <a:gd name="connsiteY4" fmla="*/ 319984 h 387565"/>
              <a:gd name="connsiteX5" fmla="*/ 338249 w 424322"/>
              <a:gd name="connsiteY5" fmla="*/ 386659 h 387565"/>
              <a:gd name="connsiteX6" fmla="*/ 233474 w 424322"/>
              <a:gd name="connsiteY6" fmla="*/ 272359 h 387565"/>
              <a:gd name="connsiteX7" fmla="*/ 71549 w 424322"/>
              <a:gd name="connsiteY7" fmla="*/ 291409 h 387565"/>
              <a:gd name="connsiteX8" fmla="*/ 4874 w 424322"/>
              <a:gd name="connsiteY8" fmla="*/ 110434 h 387565"/>
              <a:gd name="connsiteX9" fmla="*/ 204899 w 424322"/>
              <a:gd name="connsiteY9" fmla="*/ 139009 h 3875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24322" h="387565">
                <a:moveTo>
                  <a:pt x="204899" y="139009"/>
                </a:moveTo>
                <a:cubicBezTo>
                  <a:pt x="255699" y="121547"/>
                  <a:pt x="273162" y="21534"/>
                  <a:pt x="309674" y="5659"/>
                </a:cubicBezTo>
                <a:cubicBezTo>
                  <a:pt x="346187" y="-10216"/>
                  <a:pt x="417624" y="8834"/>
                  <a:pt x="423974" y="43759"/>
                </a:cubicBezTo>
                <a:cubicBezTo>
                  <a:pt x="430324" y="78684"/>
                  <a:pt x="347774" y="169172"/>
                  <a:pt x="347774" y="215209"/>
                </a:cubicBezTo>
                <a:cubicBezTo>
                  <a:pt x="347774" y="261246"/>
                  <a:pt x="425562" y="291409"/>
                  <a:pt x="423974" y="319984"/>
                </a:cubicBezTo>
                <a:cubicBezTo>
                  <a:pt x="422387" y="348559"/>
                  <a:pt x="369999" y="394596"/>
                  <a:pt x="338249" y="386659"/>
                </a:cubicBezTo>
                <a:cubicBezTo>
                  <a:pt x="306499" y="378722"/>
                  <a:pt x="277924" y="288234"/>
                  <a:pt x="233474" y="272359"/>
                </a:cubicBezTo>
                <a:cubicBezTo>
                  <a:pt x="189024" y="256484"/>
                  <a:pt x="109649" y="318396"/>
                  <a:pt x="71549" y="291409"/>
                </a:cubicBezTo>
                <a:cubicBezTo>
                  <a:pt x="33449" y="264422"/>
                  <a:pt x="-15763" y="139009"/>
                  <a:pt x="4874" y="110434"/>
                </a:cubicBezTo>
                <a:cubicBezTo>
                  <a:pt x="25511" y="81859"/>
                  <a:pt x="154099" y="156471"/>
                  <a:pt x="204899" y="139009"/>
                </a:cubicBezTo>
                <a:close/>
              </a:path>
            </a:pathLst>
          </a:custGeom>
          <a:solidFill>
            <a:schemeClr val="accent2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grpSp>
        <p:nvGrpSpPr>
          <p:cNvPr id="15" name="Groupe 14">
            <a:extLst>
              <a:ext uri="{FF2B5EF4-FFF2-40B4-BE49-F238E27FC236}">
                <a16:creationId xmlns:a16="http://schemas.microsoft.com/office/drawing/2014/main" id="{C1F64FC7-4133-4040-83D3-8B66C2046446}"/>
              </a:ext>
            </a:extLst>
          </p:cNvPr>
          <p:cNvGrpSpPr>
            <a:grpSpLocks noChangeAspect="1"/>
          </p:cNvGrpSpPr>
          <p:nvPr/>
        </p:nvGrpSpPr>
        <p:grpSpPr>
          <a:xfrm>
            <a:off x="2908829" y="279355"/>
            <a:ext cx="6944048" cy="6267685"/>
            <a:chOff x="2908829" y="279355"/>
            <a:chExt cx="6944048" cy="6267685"/>
          </a:xfrm>
        </p:grpSpPr>
        <p:sp>
          <p:nvSpPr>
            <p:cNvPr id="5" name="Forme libre : forme 4">
              <a:extLst>
                <a:ext uri="{FF2B5EF4-FFF2-40B4-BE49-F238E27FC236}">
                  <a16:creationId xmlns:a16="http://schemas.microsoft.com/office/drawing/2014/main" id="{FA4E5A16-E8D1-47A8-9A71-9E217CB4E4BA}"/>
                </a:ext>
              </a:extLst>
            </p:cNvPr>
            <p:cNvSpPr/>
            <p:nvPr/>
          </p:nvSpPr>
          <p:spPr>
            <a:xfrm>
              <a:off x="5518150" y="279355"/>
              <a:ext cx="2241550" cy="819195"/>
            </a:xfrm>
            <a:custGeom>
              <a:avLst/>
              <a:gdLst>
                <a:gd name="connsiteX0" fmla="*/ 0 w 2241550"/>
                <a:gd name="connsiteY0" fmla="*/ 400095 h 819195"/>
                <a:gd name="connsiteX1" fmla="*/ 209550 w 2241550"/>
                <a:gd name="connsiteY1" fmla="*/ 495345 h 819195"/>
                <a:gd name="connsiteX2" fmla="*/ 374650 w 2241550"/>
                <a:gd name="connsiteY2" fmla="*/ 717595 h 819195"/>
                <a:gd name="connsiteX3" fmla="*/ 514350 w 2241550"/>
                <a:gd name="connsiteY3" fmla="*/ 685845 h 819195"/>
                <a:gd name="connsiteX4" fmla="*/ 692150 w 2241550"/>
                <a:gd name="connsiteY4" fmla="*/ 615995 h 819195"/>
                <a:gd name="connsiteX5" fmla="*/ 736600 w 2241550"/>
                <a:gd name="connsiteY5" fmla="*/ 552495 h 819195"/>
                <a:gd name="connsiteX6" fmla="*/ 838200 w 2241550"/>
                <a:gd name="connsiteY6" fmla="*/ 450895 h 819195"/>
                <a:gd name="connsiteX7" fmla="*/ 1009650 w 2241550"/>
                <a:gd name="connsiteY7" fmla="*/ 431845 h 819195"/>
                <a:gd name="connsiteX8" fmla="*/ 1358900 w 2241550"/>
                <a:gd name="connsiteY8" fmla="*/ 273095 h 819195"/>
                <a:gd name="connsiteX9" fmla="*/ 1441450 w 2241550"/>
                <a:gd name="connsiteY9" fmla="*/ 241345 h 819195"/>
                <a:gd name="connsiteX10" fmla="*/ 1549400 w 2241550"/>
                <a:gd name="connsiteY10" fmla="*/ 69895 h 819195"/>
                <a:gd name="connsiteX11" fmla="*/ 1714500 w 2241550"/>
                <a:gd name="connsiteY11" fmla="*/ 82595 h 819195"/>
                <a:gd name="connsiteX12" fmla="*/ 1835150 w 2241550"/>
                <a:gd name="connsiteY12" fmla="*/ 45 h 819195"/>
                <a:gd name="connsiteX13" fmla="*/ 1885950 w 2241550"/>
                <a:gd name="connsiteY13" fmla="*/ 95295 h 819195"/>
                <a:gd name="connsiteX14" fmla="*/ 1974850 w 2241550"/>
                <a:gd name="connsiteY14" fmla="*/ 228645 h 819195"/>
                <a:gd name="connsiteX15" fmla="*/ 2032000 w 2241550"/>
                <a:gd name="connsiteY15" fmla="*/ 476295 h 819195"/>
                <a:gd name="connsiteX16" fmla="*/ 2241550 w 2241550"/>
                <a:gd name="connsiteY16" fmla="*/ 819195 h 819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41550" h="819195">
                  <a:moveTo>
                    <a:pt x="0" y="400095"/>
                  </a:moveTo>
                  <a:cubicBezTo>
                    <a:pt x="73554" y="421261"/>
                    <a:pt x="147108" y="442428"/>
                    <a:pt x="209550" y="495345"/>
                  </a:cubicBezTo>
                  <a:cubicBezTo>
                    <a:pt x="271992" y="548262"/>
                    <a:pt x="323850" y="685845"/>
                    <a:pt x="374650" y="717595"/>
                  </a:cubicBezTo>
                  <a:cubicBezTo>
                    <a:pt x="425450" y="749345"/>
                    <a:pt x="461433" y="702778"/>
                    <a:pt x="514350" y="685845"/>
                  </a:cubicBezTo>
                  <a:cubicBezTo>
                    <a:pt x="567267" y="668912"/>
                    <a:pt x="655109" y="638220"/>
                    <a:pt x="692150" y="615995"/>
                  </a:cubicBezTo>
                  <a:cubicBezTo>
                    <a:pt x="729191" y="593770"/>
                    <a:pt x="712258" y="580012"/>
                    <a:pt x="736600" y="552495"/>
                  </a:cubicBezTo>
                  <a:cubicBezTo>
                    <a:pt x="760942" y="524978"/>
                    <a:pt x="792692" y="471003"/>
                    <a:pt x="838200" y="450895"/>
                  </a:cubicBezTo>
                  <a:cubicBezTo>
                    <a:pt x="883708" y="430787"/>
                    <a:pt x="922867" y="461478"/>
                    <a:pt x="1009650" y="431845"/>
                  </a:cubicBezTo>
                  <a:cubicBezTo>
                    <a:pt x="1096433" y="402212"/>
                    <a:pt x="1286933" y="304845"/>
                    <a:pt x="1358900" y="273095"/>
                  </a:cubicBezTo>
                  <a:cubicBezTo>
                    <a:pt x="1430867" y="241345"/>
                    <a:pt x="1409700" y="275212"/>
                    <a:pt x="1441450" y="241345"/>
                  </a:cubicBezTo>
                  <a:cubicBezTo>
                    <a:pt x="1473200" y="207478"/>
                    <a:pt x="1503892" y="96353"/>
                    <a:pt x="1549400" y="69895"/>
                  </a:cubicBezTo>
                  <a:cubicBezTo>
                    <a:pt x="1594908" y="43437"/>
                    <a:pt x="1666875" y="94237"/>
                    <a:pt x="1714500" y="82595"/>
                  </a:cubicBezTo>
                  <a:cubicBezTo>
                    <a:pt x="1762125" y="70953"/>
                    <a:pt x="1806575" y="-2072"/>
                    <a:pt x="1835150" y="45"/>
                  </a:cubicBezTo>
                  <a:cubicBezTo>
                    <a:pt x="1863725" y="2162"/>
                    <a:pt x="1862667" y="57195"/>
                    <a:pt x="1885950" y="95295"/>
                  </a:cubicBezTo>
                  <a:cubicBezTo>
                    <a:pt x="1909233" y="133395"/>
                    <a:pt x="1950508" y="165145"/>
                    <a:pt x="1974850" y="228645"/>
                  </a:cubicBezTo>
                  <a:cubicBezTo>
                    <a:pt x="1999192" y="292145"/>
                    <a:pt x="1987550" y="377870"/>
                    <a:pt x="2032000" y="476295"/>
                  </a:cubicBezTo>
                  <a:cubicBezTo>
                    <a:pt x="2076450" y="574720"/>
                    <a:pt x="2159000" y="696957"/>
                    <a:pt x="2241550" y="819195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  <p:sp>
          <p:nvSpPr>
            <p:cNvPr id="6" name="Forme libre : forme 5">
              <a:extLst>
                <a:ext uri="{FF2B5EF4-FFF2-40B4-BE49-F238E27FC236}">
                  <a16:creationId xmlns:a16="http://schemas.microsoft.com/office/drawing/2014/main" id="{BDAE27D0-184D-4197-9EDA-2D4D9321C12F}"/>
                </a:ext>
              </a:extLst>
            </p:cNvPr>
            <p:cNvSpPr/>
            <p:nvPr/>
          </p:nvSpPr>
          <p:spPr>
            <a:xfrm>
              <a:off x="7701801" y="1064836"/>
              <a:ext cx="2151076" cy="2593308"/>
            </a:xfrm>
            <a:custGeom>
              <a:avLst/>
              <a:gdLst>
                <a:gd name="connsiteX0" fmla="*/ 57899 w 2151076"/>
                <a:gd name="connsiteY0" fmla="*/ 14664 h 2593308"/>
                <a:gd name="connsiteX1" fmla="*/ 134099 w 2151076"/>
                <a:gd name="connsiteY1" fmla="*/ 14664 h 2593308"/>
                <a:gd name="connsiteX2" fmla="*/ 229349 w 2151076"/>
                <a:gd name="connsiteY2" fmla="*/ 167064 h 2593308"/>
                <a:gd name="connsiteX3" fmla="*/ 197599 w 2151076"/>
                <a:gd name="connsiteY3" fmla="*/ 306764 h 2593308"/>
                <a:gd name="connsiteX4" fmla="*/ 254749 w 2151076"/>
                <a:gd name="connsiteY4" fmla="*/ 408364 h 2593308"/>
                <a:gd name="connsiteX5" fmla="*/ 749 w 2151076"/>
                <a:gd name="connsiteY5" fmla="*/ 636964 h 2593308"/>
                <a:gd name="connsiteX6" fmla="*/ 178549 w 2151076"/>
                <a:gd name="connsiteY6" fmla="*/ 878264 h 2593308"/>
                <a:gd name="connsiteX7" fmla="*/ 229349 w 2151076"/>
                <a:gd name="connsiteY7" fmla="*/ 979864 h 2593308"/>
                <a:gd name="connsiteX8" fmla="*/ 496049 w 2151076"/>
                <a:gd name="connsiteY8" fmla="*/ 1011614 h 2593308"/>
                <a:gd name="connsiteX9" fmla="*/ 584949 w 2151076"/>
                <a:gd name="connsiteY9" fmla="*/ 948114 h 2593308"/>
                <a:gd name="connsiteX10" fmla="*/ 807199 w 2151076"/>
                <a:gd name="connsiteY10" fmla="*/ 1068764 h 2593308"/>
                <a:gd name="connsiteX11" fmla="*/ 832599 w 2151076"/>
                <a:gd name="connsiteY11" fmla="*/ 1132264 h 2593308"/>
                <a:gd name="connsiteX12" fmla="*/ 959599 w 2151076"/>
                <a:gd name="connsiteY12" fmla="*/ 1106864 h 2593308"/>
                <a:gd name="connsiteX13" fmla="*/ 984999 w 2151076"/>
                <a:gd name="connsiteY13" fmla="*/ 1183064 h 2593308"/>
                <a:gd name="connsiteX14" fmla="*/ 896099 w 2151076"/>
                <a:gd name="connsiteY14" fmla="*/ 1291014 h 2593308"/>
                <a:gd name="connsiteX15" fmla="*/ 921499 w 2151076"/>
                <a:gd name="connsiteY15" fmla="*/ 1570414 h 2593308"/>
                <a:gd name="connsiteX16" fmla="*/ 991349 w 2151076"/>
                <a:gd name="connsiteY16" fmla="*/ 1583114 h 2593308"/>
                <a:gd name="connsiteX17" fmla="*/ 1137399 w 2151076"/>
                <a:gd name="connsiteY17" fmla="*/ 1811714 h 2593308"/>
                <a:gd name="connsiteX18" fmla="*/ 1365999 w 2151076"/>
                <a:gd name="connsiteY18" fmla="*/ 1678364 h 2593308"/>
                <a:gd name="connsiteX19" fmla="*/ 1772399 w 2151076"/>
                <a:gd name="connsiteY19" fmla="*/ 1462464 h 2593308"/>
                <a:gd name="connsiteX20" fmla="*/ 1848599 w 2151076"/>
                <a:gd name="connsiteY20" fmla="*/ 1341814 h 2593308"/>
                <a:gd name="connsiteX21" fmla="*/ 1905749 w 2151076"/>
                <a:gd name="connsiteY21" fmla="*/ 1430714 h 2593308"/>
                <a:gd name="connsiteX22" fmla="*/ 1943849 w 2151076"/>
                <a:gd name="connsiteY22" fmla="*/ 1792664 h 2593308"/>
                <a:gd name="connsiteX23" fmla="*/ 2147049 w 2151076"/>
                <a:gd name="connsiteY23" fmla="*/ 2180014 h 2593308"/>
                <a:gd name="connsiteX24" fmla="*/ 2070849 w 2151076"/>
                <a:gd name="connsiteY24" fmla="*/ 2249864 h 2593308"/>
                <a:gd name="connsiteX25" fmla="*/ 1969249 w 2151076"/>
                <a:gd name="connsiteY25" fmla="*/ 2364164 h 2593308"/>
                <a:gd name="connsiteX26" fmla="*/ 1975599 w 2151076"/>
                <a:gd name="connsiteY26" fmla="*/ 2459414 h 2593308"/>
                <a:gd name="connsiteX27" fmla="*/ 1854949 w 2151076"/>
                <a:gd name="connsiteY27" fmla="*/ 2453064 h 2593308"/>
                <a:gd name="connsiteX28" fmla="*/ 1778749 w 2151076"/>
                <a:gd name="connsiteY28" fmla="*/ 2529264 h 2593308"/>
                <a:gd name="connsiteX29" fmla="*/ 1677149 w 2151076"/>
                <a:gd name="connsiteY29" fmla="*/ 2592764 h 2593308"/>
                <a:gd name="connsiteX30" fmla="*/ 1607299 w 2151076"/>
                <a:gd name="connsiteY30" fmla="*/ 2554664 h 2593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2151076" h="2593308">
                  <a:moveTo>
                    <a:pt x="57899" y="14664"/>
                  </a:moveTo>
                  <a:cubicBezTo>
                    <a:pt x="81711" y="1964"/>
                    <a:pt x="105524" y="-10736"/>
                    <a:pt x="134099" y="14664"/>
                  </a:cubicBezTo>
                  <a:cubicBezTo>
                    <a:pt x="162674" y="40064"/>
                    <a:pt x="218766" y="118381"/>
                    <a:pt x="229349" y="167064"/>
                  </a:cubicBezTo>
                  <a:cubicBezTo>
                    <a:pt x="239932" y="215747"/>
                    <a:pt x="193366" y="266547"/>
                    <a:pt x="197599" y="306764"/>
                  </a:cubicBezTo>
                  <a:cubicBezTo>
                    <a:pt x="201832" y="346981"/>
                    <a:pt x="287557" y="353331"/>
                    <a:pt x="254749" y="408364"/>
                  </a:cubicBezTo>
                  <a:cubicBezTo>
                    <a:pt x="221941" y="463397"/>
                    <a:pt x="13449" y="558647"/>
                    <a:pt x="749" y="636964"/>
                  </a:cubicBezTo>
                  <a:cubicBezTo>
                    <a:pt x="-11951" y="715281"/>
                    <a:pt x="140449" y="821114"/>
                    <a:pt x="178549" y="878264"/>
                  </a:cubicBezTo>
                  <a:cubicBezTo>
                    <a:pt x="216649" y="935414"/>
                    <a:pt x="176432" y="957639"/>
                    <a:pt x="229349" y="979864"/>
                  </a:cubicBezTo>
                  <a:cubicBezTo>
                    <a:pt x="282266" y="1002089"/>
                    <a:pt x="436782" y="1016906"/>
                    <a:pt x="496049" y="1011614"/>
                  </a:cubicBezTo>
                  <a:cubicBezTo>
                    <a:pt x="555316" y="1006322"/>
                    <a:pt x="533091" y="938589"/>
                    <a:pt x="584949" y="948114"/>
                  </a:cubicBezTo>
                  <a:cubicBezTo>
                    <a:pt x="636807" y="957639"/>
                    <a:pt x="765924" y="1038072"/>
                    <a:pt x="807199" y="1068764"/>
                  </a:cubicBezTo>
                  <a:cubicBezTo>
                    <a:pt x="848474" y="1099456"/>
                    <a:pt x="807199" y="1125914"/>
                    <a:pt x="832599" y="1132264"/>
                  </a:cubicBezTo>
                  <a:cubicBezTo>
                    <a:pt x="857999" y="1138614"/>
                    <a:pt x="934199" y="1098397"/>
                    <a:pt x="959599" y="1106864"/>
                  </a:cubicBezTo>
                  <a:cubicBezTo>
                    <a:pt x="984999" y="1115331"/>
                    <a:pt x="995582" y="1152372"/>
                    <a:pt x="984999" y="1183064"/>
                  </a:cubicBezTo>
                  <a:cubicBezTo>
                    <a:pt x="974416" y="1213756"/>
                    <a:pt x="906682" y="1226456"/>
                    <a:pt x="896099" y="1291014"/>
                  </a:cubicBezTo>
                  <a:cubicBezTo>
                    <a:pt x="885516" y="1355572"/>
                    <a:pt x="905624" y="1521731"/>
                    <a:pt x="921499" y="1570414"/>
                  </a:cubicBezTo>
                  <a:cubicBezTo>
                    <a:pt x="937374" y="1619097"/>
                    <a:pt x="955366" y="1542897"/>
                    <a:pt x="991349" y="1583114"/>
                  </a:cubicBezTo>
                  <a:cubicBezTo>
                    <a:pt x="1027332" y="1623331"/>
                    <a:pt x="1074957" y="1795839"/>
                    <a:pt x="1137399" y="1811714"/>
                  </a:cubicBezTo>
                  <a:cubicBezTo>
                    <a:pt x="1199841" y="1827589"/>
                    <a:pt x="1260166" y="1736572"/>
                    <a:pt x="1365999" y="1678364"/>
                  </a:cubicBezTo>
                  <a:cubicBezTo>
                    <a:pt x="1471832" y="1620156"/>
                    <a:pt x="1691966" y="1518556"/>
                    <a:pt x="1772399" y="1462464"/>
                  </a:cubicBezTo>
                  <a:cubicBezTo>
                    <a:pt x="1852832" y="1406372"/>
                    <a:pt x="1826374" y="1347106"/>
                    <a:pt x="1848599" y="1341814"/>
                  </a:cubicBezTo>
                  <a:cubicBezTo>
                    <a:pt x="1870824" y="1336522"/>
                    <a:pt x="1889874" y="1355572"/>
                    <a:pt x="1905749" y="1430714"/>
                  </a:cubicBezTo>
                  <a:cubicBezTo>
                    <a:pt x="1921624" y="1505856"/>
                    <a:pt x="1903632" y="1667781"/>
                    <a:pt x="1943849" y="1792664"/>
                  </a:cubicBezTo>
                  <a:cubicBezTo>
                    <a:pt x="1984066" y="1917547"/>
                    <a:pt x="2125882" y="2103814"/>
                    <a:pt x="2147049" y="2180014"/>
                  </a:cubicBezTo>
                  <a:cubicBezTo>
                    <a:pt x="2168216" y="2256214"/>
                    <a:pt x="2100482" y="2219172"/>
                    <a:pt x="2070849" y="2249864"/>
                  </a:cubicBezTo>
                  <a:cubicBezTo>
                    <a:pt x="2041216" y="2280556"/>
                    <a:pt x="1985124" y="2329239"/>
                    <a:pt x="1969249" y="2364164"/>
                  </a:cubicBezTo>
                  <a:cubicBezTo>
                    <a:pt x="1953374" y="2399089"/>
                    <a:pt x="1994649" y="2444597"/>
                    <a:pt x="1975599" y="2459414"/>
                  </a:cubicBezTo>
                  <a:cubicBezTo>
                    <a:pt x="1956549" y="2474231"/>
                    <a:pt x="1887757" y="2441422"/>
                    <a:pt x="1854949" y="2453064"/>
                  </a:cubicBezTo>
                  <a:cubicBezTo>
                    <a:pt x="1822141" y="2464706"/>
                    <a:pt x="1808382" y="2505981"/>
                    <a:pt x="1778749" y="2529264"/>
                  </a:cubicBezTo>
                  <a:cubicBezTo>
                    <a:pt x="1749116" y="2552547"/>
                    <a:pt x="1705724" y="2588531"/>
                    <a:pt x="1677149" y="2592764"/>
                  </a:cubicBezTo>
                  <a:cubicBezTo>
                    <a:pt x="1648574" y="2596997"/>
                    <a:pt x="1627936" y="2575830"/>
                    <a:pt x="1607299" y="2554664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  <p:sp>
          <p:nvSpPr>
            <p:cNvPr id="9" name="Forme libre : forme 8">
              <a:extLst>
                <a:ext uri="{FF2B5EF4-FFF2-40B4-BE49-F238E27FC236}">
                  <a16:creationId xmlns:a16="http://schemas.microsoft.com/office/drawing/2014/main" id="{ACE898E1-7BDE-49B0-8EBE-D13D00606527}"/>
                </a:ext>
              </a:extLst>
            </p:cNvPr>
            <p:cNvSpPr/>
            <p:nvPr/>
          </p:nvSpPr>
          <p:spPr>
            <a:xfrm>
              <a:off x="7672120" y="3459906"/>
              <a:ext cx="1660678" cy="1639144"/>
            </a:xfrm>
            <a:custGeom>
              <a:avLst/>
              <a:gdLst>
                <a:gd name="connsiteX0" fmla="*/ 1649680 w 1660678"/>
                <a:gd name="connsiteY0" fmla="*/ 159594 h 1639144"/>
                <a:gd name="connsiteX1" fmla="*/ 1649680 w 1660678"/>
                <a:gd name="connsiteY1" fmla="*/ 51644 h 1639144"/>
                <a:gd name="connsiteX2" fmla="*/ 1535380 w 1660678"/>
                <a:gd name="connsiteY2" fmla="*/ 844 h 1639144"/>
                <a:gd name="connsiteX3" fmla="*/ 1395680 w 1660678"/>
                <a:gd name="connsiteY3" fmla="*/ 89744 h 1639144"/>
                <a:gd name="connsiteX4" fmla="*/ 1395680 w 1660678"/>
                <a:gd name="connsiteY4" fmla="*/ 362794 h 1639144"/>
                <a:gd name="connsiteX5" fmla="*/ 1465530 w 1660678"/>
                <a:gd name="connsiteY5" fmla="*/ 426294 h 1639144"/>
                <a:gd name="connsiteX6" fmla="*/ 1414730 w 1660678"/>
                <a:gd name="connsiteY6" fmla="*/ 496144 h 1639144"/>
                <a:gd name="connsiteX7" fmla="*/ 1281380 w 1660678"/>
                <a:gd name="connsiteY7" fmla="*/ 585044 h 1639144"/>
                <a:gd name="connsiteX8" fmla="*/ 1224230 w 1660678"/>
                <a:gd name="connsiteY8" fmla="*/ 737444 h 1639144"/>
                <a:gd name="connsiteX9" fmla="*/ 1008330 w 1660678"/>
                <a:gd name="connsiteY9" fmla="*/ 775544 h 1639144"/>
                <a:gd name="connsiteX10" fmla="*/ 919430 w 1660678"/>
                <a:gd name="connsiteY10" fmla="*/ 712044 h 1639144"/>
                <a:gd name="connsiteX11" fmla="*/ 874980 w 1660678"/>
                <a:gd name="connsiteY11" fmla="*/ 680294 h 1639144"/>
                <a:gd name="connsiteX12" fmla="*/ 773380 w 1660678"/>
                <a:gd name="connsiteY12" fmla="*/ 667594 h 1639144"/>
                <a:gd name="connsiteX13" fmla="*/ 728930 w 1660678"/>
                <a:gd name="connsiteY13" fmla="*/ 750144 h 1639144"/>
                <a:gd name="connsiteX14" fmla="*/ 665430 w 1660678"/>
                <a:gd name="connsiteY14" fmla="*/ 832694 h 1639144"/>
                <a:gd name="connsiteX15" fmla="*/ 481280 w 1660678"/>
                <a:gd name="connsiteY15" fmla="*/ 985094 h 1639144"/>
                <a:gd name="connsiteX16" fmla="*/ 373330 w 1660678"/>
                <a:gd name="connsiteY16" fmla="*/ 1010494 h 1639144"/>
                <a:gd name="connsiteX17" fmla="*/ 271730 w 1660678"/>
                <a:gd name="connsiteY17" fmla="*/ 1112094 h 1639144"/>
                <a:gd name="connsiteX18" fmla="*/ 144730 w 1660678"/>
                <a:gd name="connsiteY18" fmla="*/ 1099394 h 1639144"/>
                <a:gd name="connsiteX19" fmla="*/ 5030 w 1660678"/>
                <a:gd name="connsiteY19" fmla="*/ 1181944 h 1639144"/>
                <a:gd name="connsiteX20" fmla="*/ 36780 w 1660678"/>
                <a:gd name="connsiteY20" fmla="*/ 1321644 h 1639144"/>
                <a:gd name="connsiteX21" fmla="*/ 93930 w 1660678"/>
                <a:gd name="connsiteY21" fmla="*/ 1366094 h 1639144"/>
                <a:gd name="connsiteX22" fmla="*/ 214580 w 1660678"/>
                <a:gd name="connsiteY22" fmla="*/ 1378794 h 1639144"/>
                <a:gd name="connsiteX23" fmla="*/ 119330 w 1660678"/>
                <a:gd name="connsiteY23" fmla="*/ 1575644 h 1639144"/>
                <a:gd name="connsiteX24" fmla="*/ 74880 w 1660678"/>
                <a:gd name="connsiteY24" fmla="*/ 1639144 h 1639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660678" h="1639144">
                  <a:moveTo>
                    <a:pt x="1649680" y="159594"/>
                  </a:moveTo>
                  <a:cubicBezTo>
                    <a:pt x="1659205" y="118848"/>
                    <a:pt x="1668730" y="78102"/>
                    <a:pt x="1649680" y="51644"/>
                  </a:cubicBezTo>
                  <a:cubicBezTo>
                    <a:pt x="1630630" y="25186"/>
                    <a:pt x="1577713" y="-5506"/>
                    <a:pt x="1535380" y="844"/>
                  </a:cubicBezTo>
                  <a:cubicBezTo>
                    <a:pt x="1493047" y="7194"/>
                    <a:pt x="1418963" y="29419"/>
                    <a:pt x="1395680" y="89744"/>
                  </a:cubicBezTo>
                  <a:cubicBezTo>
                    <a:pt x="1372397" y="150069"/>
                    <a:pt x="1384038" y="306702"/>
                    <a:pt x="1395680" y="362794"/>
                  </a:cubicBezTo>
                  <a:cubicBezTo>
                    <a:pt x="1407322" y="418886"/>
                    <a:pt x="1462355" y="404069"/>
                    <a:pt x="1465530" y="426294"/>
                  </a:cubicBezTo>
                  <a:cubicBezTo>
                    <a:pt x="1468705" y="448519"/>
                    <a:pt x="1445422" y="469686"/>
                    <a:pt x="1414730" y="496144"/>
                  </a:cubicBezTo>
                  <a:cubicBezTo>
                    <a:pt x="1384038" y="522602"/>
                    <a:pt x="1313130" y="544827"/>
                    <a:pt x="1281380" y="585044"/>
                  </a:cubicBezTo>
                  <a:cubicBezTo>
                    <a:pt x="1249630" y="625261"/>
                    <a:pt x="1269738" y="705694"/>
                    <a:pt x="1224230" y="737444"/>
                  </a:cubicBezTo>
                  <a:cubicBezTo>
                    <a:pt x="1178722" y="769194"/>
                    <a:pt x="1059130" y="779777"/>
                    <a:pt x="1008330" y="775544"/>
                  </a:cubicBezTo>
                  <a:cubicBezTo>
                    <a:pt x="957530" y="771311"/>
                    <a:pt x="919430" y="712044"/>
                    <a:pt x="919430" y="712044"/>
                  </a:cubicBezTo>
                  <a:cubicBezTo>
                    <a:pt x="897205" y="696169"/>
                    <a:pt x="899322" y="687702"/>
                    <a:pt x="874980" y="680294"/>
                  </a:cubicBezTo>
                  <a:cubicBezTo>
                    <a:pt x="850638" y="672886"/>
                    <a:pt x="797722" y="655952"/>
                    <a:pt x="773380" y="667594"/>
                  </a:cubicBezTo>
                  <a:cubicBezTo>
                    <a:pt x="749038" y="679236"/>
                    <a:pt x="746922" y="722627"/>
                    <a:pt x="728930" y="750144"/>
                  </a:cubicBezTo>
                  <a:cubicBezTo>
                    <a:pt x="710938" y="777661"/>
                    <a:pt x="706705" y="793536"/>
                    <a:pt x="665430" y="832694"/>
                  </a:cubicBezTo>
                  <a:cubicBezTo>
                    <a:pt x="624155" y="871852"/>
                    <a:pt x="529963" y="955461"/>
                    <a:pt x="481280" y="985094"/>
                  </a:cubicBezTo>
                  <a:cubicBezTo>
                    <a:pt x="432597" y="1014727"/>
                    <a:pt x="408255" y="989327"/>
                    <a:pt x="373330" y="1010494"/>
                  </a:cubicBezTo>
                  <a:cubicBezTo>
                    <a:pt x="338405" y="1031661"/>
                    <a:pt x="309830" y="1097277"/>
                    <a:pt x="271730" y="1112094"/>
                  </a:cubicBezTo>
                  <a:cubicBezTo>
                    <a:pt x="233630" y="1126911"/>
                    <a:pt x="189180" y="1087752"/>
                    <a:pt x="144730" y="1099394"/>
                  </a:cubicBezTo>
                  <a:cubicBezTo>
                    <a:pt x="100280" y="1111036"/>
                    <a:pt x="23022" y="1144902"/>
                    <a:pt x="5030" y="1181944"/>
                  </a:cubicBezTo>
                  <a:cubicBezTo>
                    <a:pt x="-12962" y="1218986"/>
                    <a:pt x="21963" y="1290952"/>
                    <a:pt x="36780" y="1321644"/>
                  </a:cubicBezTo>
                  <a:cubicBezTo>
                    <a:pt x="51597" y="1352336"/>
                    <a:pt x="64297" y="1356569"/>
                    <a:pt x="93930" y="1366094"/>
                  </a:cubicBezTo>
                  <a:cubicBezTo>
                    <a:pt x="123563" y="1375619"/>
                    <a:pt x="210347" y="1343869"/>
                    <a:pt x="214580" y="1378794"/>
                  </a:cubicBezTo>
                  <a:cubicBezTo>
                    <a:pt x="218813" y="1413719"/>
                    <a:pt x="142613" y="1532252"/>
                    <a:pt x="119330" y="1575644"/>
                  </a:cubicBezTo>
                  <a:cubicBezTo>
                    <a:pt x="96047" y="1619036"/>
                    <a:pt x="85463" y="1629090"/>
                    <a:pt x="74880" y="1639144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  <p:sp>
          <p:nvSpPr>
            <p:cNvPr id="13" name="Forme libre : forme 12">
              <a:extLst>
                <a:ext uri="{FF2B5EF4-FFF2-40B4-BE49-F238E27FC236}">
                  <a16:creationId xmlns:a16="http://schemas.microsoft.com/office/drawing/2014/main" id="{529D98ED-C248-4E49-83CA-039AD5E1BA55}"/>
                </a:ext>
              </a:extLst>
            </p:cNvPr>
            <p:cNvSpPr/>
            <p:nvPr/>
          </p:nvSpPr>
          <p:spPr>
            <a:xfrm>
              <a:off x="2908829" y="2114550"/>
              <a:ext cx="5463008" cy="4432490"/>
            </a:xfrm>
            <a:custGeom>
              <a:avLst/>
              <a:gdLst>
                <a:gd name="connsiteX0" fmla="*/ 4850871 w 5463008"/>
                <a:gd name="connsiteY0" fmla="*/ 2965450 h 4432490"/>
                <a:gd name="connsiteX1" fmla="*/ 4787371 w 5463008"/>
                <a:gd name="connsiteY1" fmla="*/ 3124200 h 4432490"/>
                <a:gd name="connsiteX2" fmla="*/ 4825471 w 5463008"/>
                <a:gd name="connsiteY2" fmla="*/ 3194050 h 4432490"/>
                <a:gd name="connsiteX3" fmla="*/ 5054071 w 5463008"/>
                <a:gd name="connsiteY3" fmla="*/ 3124200 h 4432490"/>
                <a:gd name="connsiteX4" fmla="*/ 5181071 w 5463008"/>
                <a:gd name="connsiteY4" fmla="*/ 3308350 h 4432490"/>
                <a:gd name="connsiteX5" fmla="*/ 5384271 w 5463008"/>
                <a:gd name="connsiteY5" fmla="*/ 3371850 h 4432490"/>
                <a:gd name="connsiteX6" fmla="*/ 5371571 w 5463008"/>
                <a:gd name="connsiteY6" fmla="*/ 3511550 h 4432490"/>
                <a:gd name="connsiteX7" fmla="*/ 5447771 w 5463008"/>
                <a:gd name="connsiteY7" fmla="*/ 3644900 h 4432490"/>
                <a:gd name="connsiteX8" fmla="*/ 5308071 w 5463008"/>
                <a:gd name="connsiteY8" fmla="*/ 3714750 h 4432490"/>
                <a:gd name="connsiteX9" fmla="*/ 5460471 w 5463008"/>
                <a:gd name="connsiteY9" fmla="*/ 3873500 h 4432490"/>
                <a:gd name="connsiteX10" fmla="*/ 5377921 w 5463008"/>
                <a:gd name="connsiteY10" fmla="*/ 3987800 h 4432490"/>
                <a:gd name="connsiteX11" fmla="*/ 5066771 w 5463008"/>
                <a:gd name="connsiteY11" fmla="*/ 4108450 h 4432490"/>
                <a:gd name="connsiteX12" fmla="*/ 4977871 w 5463008"/>
                <a:gd name="connsiteY12" fmla="*/ 3987800 h 4432490"/>
                <a:gd name="connsiteX13" fmla="*/ 4838171 w 5463008"/>
                <a:gd name="connsiteY13" fmla="*/ 4070350 h 4432490"/>
                <a:gd name="connsiteX14" fmla="*/ 4723871 w 5463008"/>
                <a:gd name="connsiteY14" fmla="*/ 3848100 h 4432490"/>
                <a:gd name="connsiteX15" fmla="*/ 4596871 w 5463008"/>
                <a:gd name="connsiteY15" fmla="*/ 3810000 h 4432490"/>
                <a:gd name="connsiteX16" fmla="*/ 4336521 w 5463008"/>
                <a:gd name="connsiteY16" fmla="*/ 3829050 h 4432490"/>
                <a:gd name="connsiteX17" fmla="*/ 4190471 w 5463008"/>
                <a:gd name="connsiteY17" fmla="*/ 3740150 h 4432490"/>
                <a:gd name="connsiteX18" fmla="*/ 4082521 w 5463008"/>
                <a:gd name="connsiteY18" fmla="*/ 3892550 h 4432490"/>
                <a:gd name="connsiteX19" fmla="*/ 3892021 w 5463008"/>
                <a:gd name="connsiteY19" fmla="*/ 4013200 h 4432490"/>
                <a:gd name="connsiteX20" fmla="*/ 3872971 w 5463008"/>
                <a:gd name="connsiteY20" fmla="*/ 4102100 h 4432490"/>
                <a:gd name="connsiteX21" fmla="*/ 3745971 w 5463008"/>
                <a:gd name="connsiteY21" fmla="*/ 4273550 h 4432490"/>
                <a:gd name="connsiteX22" fmla="*/ 3555471 w 5463008"/>
                <a:gd name="connsiteY22" fmla="*/ 4356100 h 4432490"/>
                <a:gd name="connsiteX23" fmla="*/ 3295121 w 5463008"/>
                <a:gd name="connsiteY23" fmla="*/ 4356100 h 4432490"/>
                <a:gd name="connsiteX24" fmla="*/ 3085571 w 5463008"/>
                <a:gd name="connsiteY24" fmla="*/ 4432300 h 4432490"/>
                <a:gd name="connsiteX25" fmla="*/ 2958571 w 5463008"/>
                <a:gd name="connsiteY25" fmla="*/ 4330700 h 4432490"/>
                <a:gd name="connsiteX26" fmla="*/ 2831571 w 5463008"/>
                <a:gd name="connsiteY26" fmla="*/ 4267200 h 4432490"/>
                <a:gd name="connsiteX27" fmla="*/ 2729971 w 5463008"/>
                <a:gd name="connsiteY27" fmla="*/ 4076700 h 4432490"/>
                <a:gd name="connsiteX28" fmla="*/ 2583921 w 5463008"/>
                <a:gd name="connsiteY28" fmla="*/ 3987800 h 4432490"/>
                <a:gd name="connsiteX29" fmla="*/ 2387071 w 5463008"/>
                <a:gd name="connsiteY29" fmla="*/ 4064000 h 4432490"/>
                <a:gd name="connsiteX30" fmla="*/ 2183871 w 5463008"/>
                <a:gd name="connsiteY30" fmla="*/ 3835400 h 4432490"/>
                <a:gd name="connsiteX31" fmla="*/ 2126721 w 5463008"/>
                <a:gd name="connsiteY31" fmla="*/ 3803650 h 4432490"/>
                <a:gd name="connsiteX32" fmla="*/ 2260071 w 5463008"/>
                <a:gd name="connsiteY32" fmla="*/ 3365500 h 4432490"/>
                <a:gd name="connsiteX33" fmla="*/ 2069571 w 5463008"/>
                <a:gd name="connsiteY33" fmla="*/ 3060700 h 4432490"/>
                <a:gd name="connsiteX34" fmla="*/ 1828271 w 5463008"/>
                <a:gd name="connsiteY34" fmla="*/ 2673350 h 4432490"/>
                <a:gd name="connsiteX35" fmla="*/ 1783821 w 5463008"/>
                <a:gd name="connsiteY35" fmla="*/ 2584450 h 4432490"/>
                <a:gd name="connsiteX36" fmla="*/ 1612371 w 5463008"/>
                <a:gd name="connsiteY36" fmla="*/ 2343150 h 4432490"/>
                <a:gd name="connsiteX37" fmla="*/ 1910821 w 5463008"/>
                <a:gd name="connsiteY37" fmla="*/ 2044700 h 4432490"/>
                <a:gd name="connsiteX38" fmla="*/ 1783821 w 5463008"/>
                <a:gd name="connsiteY38" fmla="*/ 2025650 h 4432490"/>
                <a:gd name="connsiteX39" fmla="*/ 1853671 w 5463008"/>
                <a:gd name="connsiteY39" fmla="*/ 1866900 h 4432490"/>
                <a:gd name="connsiteX40" fmla="*/ 1910821 w 5463008"/>
                <a:gd name="connsiteY40" fmla="*/ 1746250 h 4432490"/>
                <a:gd name="connsiteX41" fmla="*/ 1853671 w 5463008"/>
                <a:gd name="connsiteY41" fmla="*/ 1365250 h 4432490"/>
                <a:gd name="connsiteX42" fmla="*/ 1752071 w 5463008"/>
                <a:gd name="connsiteY42" fmla="*/ 1187450 h 4432490"/>
                <a:gd name="connsiteX43" fmla="*/ 1555221 w 5463008"/>
                <a:gd name="connsiteY43" fmla="*/ 1187450 h 4432490"/>
                <a:gd name="connsiteX44" fmla="*/ 1491721 w 5463008"/>
                <a:gd name="connsiteY44" fmla="*/ 1168400 h 4432490"/>
                <a:gd name="connsiteX45" fmla="*/ 1434571 w 5463008"/>
                <a:gd name="connsiteY45" fmla="*/ 1289050 h 4432490"/>
                <a:gd name="connsiteX46" fmla="*/ 869421 w 5463008"/>
                <a:gd name="connsiteY46" fmla="*/ 1403350 h 4432490"/>
                <a:gd name="connsiteX47" fmla="*/ 748771 w 5463008"/>
                <a:gd name="connsiteY47" fmla="*/ 1365250 h 4432490"/>
                <a:gd name="connsiteX48" fmla="*/ 501121 w 5463008"/>
                <a:gd name="connsiteY48" fmla="*/ 1454150 h 4432490"/>
                <a:gd name="connsiteX49" fmla="*/ 323321 w 5463008"/>
                <a:gd name="connsiteY49" fmla="*/ 1473200 h 4432490"/>
                <a:gd name="connsiteX50" fmla="*/ 132821 w 5463008"/>
                <a:gd name="connsiteY50" fmla="*/ 1428750 h 4432490"/>
                <a:gd name="connsiteX51" fmla="*/ 285221 w 5463008"/>
                <a:gd name="connsiteY51" fmla="*/ 1384300 h 4432490"/>
                <a:gd name="connsiteX52" fmla="*/ 329671 w 5463008"/>
                <a:gd name="connsiteY52" fmla="*/ 1270000 h 4432490"/>
                <a:gd name="connsiteX53" fmla="*/ 266171 w 5463008"/>
                <a:gd name="connsiteY53" fmla="*/ 1003300 h 4432490"/>
                <a:gd name="connsiteX54" fmla="*/ 82021 w 5463008"/>
                <a:gd name="connsiteY54" fmla="*/ 1022350 h 4432490"/>
                <a:gd name="connsiteX55" fmla="*/ 5821 w 5463008"/>
                <a:gd name="connsiteY55" fmla="*/ 825500 h 4432490"/>
                <a:gd name="connsiteX56" fmla="*/ 228071 w 5463008"/>
                <a:gd name="connsiteY56" fmla="*/ 768350 h 4432490"/>
                <a:gd name="connsiteX57" fmla="*/ 285221 w 5463008"/>
                <a:gd name="connsiteY57" fmla="*/ 666750 h 4432490"/>
                <a:gd name="connsiteX58" fmla="*/ 348721 w 5463008"/>
                <a:gd name="connsiteY58" fmla="*/ 704850 h 4432490"/>
                <a:gd name="connsiteX59" fmla="*/ 285221 w 5463008"/>
                <a:gd name="connsiteY59" fmla="*/ 565150 h 4432490"/>
                <a:gd name="connsiteX60" fmla="*/ 355071 w 5463008"/>
                <a:gd name="connsiteY60" fmla="*/ 336550 h 4432490"/>
                <a:gd name="connsiteX61" fmla="*/ 418571 w 5463008"/>
                <a:gd name="connsiteY61" fmla="*/ 120650 h 4432490"/>
                <a:gd name="connsiteX62" fmla="*/ 577321 w 5463008"/>
                <a:gd name="connsiteY62" fmla="*/ 88900 h 4432490"/>
                <a:gd name="connsiteX63" fmla="*/ 653521 w 5463008"/>
                <a:gd name="connsiteY63" fmla="*/ 0 h 4432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5463008" h="4432490">
                  <a:moveTo>
                    <a:pt x="4850871" y="2965450"/>
                  </a:moveTo>
                  <a:cubicBezTo>
                    <a:pt x="4821237" y="3025775"/>
                    <a:pt x="4791604" y="3086100"/>
                    <a:pt x="4787371" y="3124200"/>
                  </a:cubicBezTo>
                  <a:cubicBezTo>
                    <a:pt x="4783138" y="3162300"/>
                    <a:pt x="4781021" y="3194050"/>
                    <a:pt x="4825471" y="3194050"/>
                  </a:cubicBezTo>
                  <a:cubicBezTo>
                    <a:pt x="4869921" y="3194050"/>
                    <a:pt x="4994804" y="3105150"/>
                    <a:pt x="5054071" y="3124200"/>
                  </a:cubicBezTo>
                  <a:cubicBezTo>
                    <a:pt x="5113338" y="3143250"/>
                    <a:pt x="5126038" y="3267075"/>
                    <a:pt x="5181071" y="3308350"/>
                  </a:cubicBezTo>
                  <a:cubicBezTo>
                    <a:pt x="5236104" y="3349625"/>
                    <a:pt x="5352521" y="3337983"/>
                    <a:pt x="5384271" y="3371850"/>
                  </a:cubicBezTo>
                  <a:cubicBezTo>
                    <a:pt x="5416021" y="3405717"/>
                    <a:pt x="5360988" y="3466042"/>
                    <a:pt x="5371571" y="3511550"/>
                  </a:cubicBezTo>
                  <a:cubicBezTo>
                    <a:pt x="5382154" y="3557058"/>
                    <a:pt x="5458354" y="3611033"/>
                    <a:pt x="5447771" y="3644900"/>
                  </a:cubicBezTo>
                  <a:cubicBezTo>
                    <a:pt x="5437188" y="3678767"/>
                    <a:pt x="5305954" y="3676650"/>
                    <a:pt x="5308071" y="3714750"/>
                  </a:cubicBezTo>
                  <a:cubicBezTo>
                    <a:pt x="5310188" y="3752850"/>
                    <a:pt x="5448829" y="3827992"/>
                    <a:pt x="5460471" y="3873500"/>
                  </a:cubicBezTo>
                  <a:cubicBezTo>
                    <a:pt x="5472113" y="3919008"/>
                    <a:pt x="5443538" y="3948642"/>
                    <a:pt x="5377921" y="3987800"/>
                  </a:cubicBezTo>
                  <a:cubicBezTo>
                    <a:pt x="5312304" y="4026958"/>
                    <a:pt x="5133446" y="4108450"/>
                    <a:pt x="5066771" y="4108450"/>
                  </a:cubicBezTo>
                  <a:cubicBezTo>
                    <a:pt x="5000096" y="4108450"/>
                    <a:pt x="5015971" y="3994150"/>
                    <a:pt x="4977871" y="3987800"/>
                  </a:cubicBezTo>
                  <a:cubicBezTo>
                    <a:pt x="4939771" y="3981450"/>
                    <a:pt x="4880504" y="4093633"/>
                    <a:pt x="4838171" y="4070350"/>
                  </a:cubicBezTo>
                  <a:cubicBezTo>
                    <a:pt x="4795838" y="4047067"/>
                    <a:pt x="4764088" y="3891492"/>
                    <a:pt x="4723871" y="3848100"/>
                  </a:cubicBezTo>
                  <a:cubicBezTo>
                    <a:pt x="4683654" y="3804708"/>
                    <a:pt x="4661429" y="3813175"/>
                    <a:pt x="4596871" y="3810000"/>
                  </a:cubicBezTo>
                  <a:cubicBezTo>
                    <a:pt x="4532313" y="3806825"/>
                    <a:pt x="4404254" y="3840692"/>
                    <a:pt x="4336521" y="3829050"/>
                  </a:cubicBezTo>
                  <a:cubicBezTo>
                    <a:pt x="4268788" y="3817408"/>
                    <a:pt x="4232804" y="3729567"/>
                    <a:pt x="4190471" y="3740150"/>
                  </a:cubicBezTo>
                  <a:cubicBezTo>
                    <a:pt x="4148138" y="3750733"/>
                    <a:pt x="4132263" y="3847042"/>
                    <a:pt x="4082521" y="3892550"/>
                  </a:cubicBezTo>
                  <a:cubicBezTo>
                    <a:pt x="4032779" y="3938058"/>
                    <a:pt x="3926946" y="3978275"/>
                    <a:pt x="3892021" y="4013200"/>
                  </a:cubicBezTo>
                  <a:cubicBezTo>
                    <a:pt x="3857096" y="4048125"/>
                    <a:pt x="3897313" y="4058708"/>
                    <a:pt x="3872971" y="4102100"/>
                  </a:cubicBezTo>
                  <a:cubicBezTo>
                    <a:pt x="3848629" y="4145492"/>
                    <a:pt x="3798888" y="4231217"/>
                    <a:pt x="3745971" y="4273550"/>
                  </a:cubicBezTo>
                  <a:cubicBezTo>
                    <a:pt x="3693054" y="4315883"/>
                    <a:pt x="3630613" y="4342342"/>
                    <a:pt x="3555471" y="4356100"/>
                  </a:cubicBezTo>
                  <a:cubicBezTo>
                    <a:pt x="3480329" y="4369858"/>
                    <a:pt x="3373438" y="4343400"/>
                    <a:pt x="3295121" y="4356100"/>
                  </a:cubicBezTo>
                  <a:cubicBezTo>
                    <a:pt x="3216804" y="4368800"/>
                    <a:pt x="3141663" y="4436533"/>
                    <a:pt x="3085571" y="4432300"/>
                  </a:cubicBezTo>
                  <a:cubicBezTo>
                    <a:pt x="3029479" y="4428067"/>
                    <a:pt x="3000904" y="4358217"/>
                    <a:pt x="2958571" y="4330700"/>
                  </a:cubicBezTo>
                  <a:cubicBezTo>
                    <a:pt x="2916238" y="4303183"/>
                    <a:pt x="2869671" y="4309533"/>
                    <a:pt x="2831571" y="4267200"/>
                  </a:cubicBezTo>
                  <a:cubicBezTo>
                    <a:pt x="2793471" y="4224867"/>
                    <a:pt x="2771246" y="4123267"/>
                    <a:pt x="2729971" y="4076700"/>
                  </a:cubicBezTo>
                  <a:cubicBezTo>
                    <a:pt x="2688696" y="4030133"/>
                    <a:pt x="2641071" y="3989917"/>
                    <a:pt x="2583921" y="3987800"/>
                  </a:cubicBezTo>
                  <a:cubicBezTo>
                    <a:pt x="2526771" y="3985683"/>
                    <a:pt x="2453746" y="4089400"/>
                    <a:pt x="2387071" y="4064000"/>
                  </a:cubicBezTo>
                  <a:cubicBezTo>
                    <a:pt x="2320396" y="4038600"/>
                    <a:pt x="2227263" y="3878792"/>
                    <a:pt x="2183871" y="3835400"/>
                  </a:cubicBezTo>
                  <a:cubicBezTo>
                    <a:pt x="2140479" y="3792008"/>
                    <a:pt x="2114021" y="3881967"/>
                    <a:pt x="2126721" y="3803650"/>
                  </a:cubicBezTo>
                  <a:cubicBezTo>
                    <a:pt x="2139421" y="3725333"/>
                    <a:pt x="2269596" y="3489325"/>
                    <a:pt x="2260071" y="3365500"/>
                  </a:cubicBezTo>
                  <a:cubicBezTo>
                    <a:pt x="2250546" y="3241675"/>
                    <a:pt x="2141538" y="3176058"/>
                    <a:pt x="2069571" y="3060700"/>
                  </a:cubicBezTo>
                  <a:cubicBezTo>
                    <a:pt x="1997604" y="2945342"/>
                    <a:pt x="1875896" y="2752725"/>
                    <a:pt x="1828271" y="2673350"/>
                  </a:cubicBezTo>
                  <a:cubicBezTo>
                    <a:pt x="1780646" y="2593975"/>
                    <a:pt x="1819804" y="2639483"/>
                    <a:pt x="1783821" y="2584450"/>
                  </a:cubicBezTo>
                  <a:cubicBezTo>
                    <a:pt x="1747838" y="2529417"/>
                    <a:pt x="1591204" y="2433108"/>
                    <a:pt x="1612371" y="2343150"/>
                  </a:cubicBezTo>
                  <a:cubicBezTo>
                    <a:pt x="1633538" y="2253192"/>
                    <a:pt x="1882246" y="2097617"/>
                    <a:pt x="1910821" y="2044700"/>
                  </a:cubicBezTo>
                  <a:cubicBezTo>
                    <a:pt x="1939396" y="1991783"/>
                    <a:pt x="1793346" y="2055283"/>
                    <a:pt x="1783821" y="2025650"/>
                  </a:cubicBezTo>
                  <a:cubicBezTo>
                    <a:pt x="1774296" y="1996017"/>
                    <a:pt x="1832504" y="1913467"/>
                    <a:pt x="1853671" y="1866900"/>
                  </a:cubicBezTo>
                  <a:cubicBezTo>
                    <a:pt x="1874838" y="1820333"/>
                    <a:pt x="1910821" y="1829858"/>
                    <a:pt x="1910821" y="1746250"/>
                  </a:cubicBezTo>
                  <a:cubicBezTo>
                    <a:pt x="1910821" y="1662642"/>
                    <a:pt x="1880129" y="1458383"/>
                    <a:pt x="1853671" y="1365250"/>
                  </a:cubicBezTo>
                  <a:cubicBezTo>
                    <a:pt x="1827213" y="1272117"/>
                    <a:pt x="1801813" y="1217083"/>
                    <a:pt x="1752071" y="1187450"/>
                  </a:cubicBezTo>
                  <a:cubicBezTo>
                    <a:pt x="1702329" y="1157817"/>
                    <a:pt x="1598613" y="1190625"/>
                    <a:pt x="1555221" y="1187450"/>
                  </a:cubicBezTo>
                  <a:cubicBezTo>
                    <a:pt x="1511829" y="1184275"/>
                    <a:pt x="1511829" y="1151467"/>
                    <a:pt x="1491721" y="1168400"/>
                  </a:cubicBezTo>
                  <a:cubicBezTo>
                    <a:pt x="1471613" y="1185333"/>
                    <a:pt x="1538288" y="1249892"/>
                    <a:pt x="1434571" y="1289050"/>
                  </a:cubicBezTo>
                  <a:cubicBezTo>
                    <a:pt x="1330854" y="1328208"/>
                    <a:pt x="983721" y="1390650"/>
                    <a:pt x="869421" y="1403350"/>
                  </a:cubicBezTo>
                  <a:cubicBezTo>
                    <a:pt x="755121" y="1416050"/>
                    <a:pt x="810154" y="1356783"/>
                    <a:pt x="748771" y="1365250"/>
                  </a:cubicBezTo>
                  <a:cubicBezTo>
                    <a:pt x="687388" y="1373717"/>
                    <a:pt x="572029" y="1436158"/>
                    <a:pt x="501121" y="1454150"/>
                  </a:cubicBezTo>
                  <a:cubicBezTo>
                    <a:pt x="430213" y="1472142"/>
                    <a:pt x="384704" y="1477433"/>
                    <a:pt x="323321" y="1473200"/>
                  </a:cubicBezTo>
                  <a:cubicBezTo>
                    <a:pt x="261938" y="1468967"/>
                    <a:pt x="139171" y="1443567"/>
                    <a:pt x="132821" y="1428750"/>
                  </a:cubicBezTo>
                  <a:cubicBezTo>
                    <a:pt x="126471" y="1413933"/>
                    <a:pt x="252413" y="1410758"/>
                    <a:pt x="285221" y="1384300"/>
                  </a:cubicBezTo>
                  <a:cubicBezTo>
                    <a:pt x="318029" y="1357842"/>
                    <a:pt x="332846" y="1333500"/>
                    <a:pt x="329671" y="1270000"/>
                  </a:cubicBezTo>
                  <a:cubicBezTo>
                    <a:pt x="326496" y="1206500"/>
                    <a:pt x="307446" y="1044575"/>
                    <a:pt x="266171" y="1003300"/>
                  </a:cubicBezTo>
                  <a:cubicBezTo>
                    <a:pt x="224896" y="962025"/>
                    <a:pt x="125413" y="1051983"/>
                    <a:pt x="82021" y="1022350"/>
                  </a:cubicBezTo>
                  <a:cubicBezTo>
                    <a:pt x="38629" y="992717"/>
                    <a:pt x="-18521" y="867833"/>
                    <a:pt x="5821" y="825500"/>
                  </a:cubicBezTo>
                  <a:cubicBezTo>
                    <a:pt x="30163" y="783167"/>
                    <a:pt x="181504" y="794808"/>
                    <a:pt x="228071" y="768350"/>
                  </a:cubicBezTo>
                  <a:cubicBezTo>
                    <a:pt x="274638" y="741892"/>
                    <a:pt x="265113" y="677333"/>
                    <a:pt x="285221" y="666750"/>
                  </a:cubicBezTo>
                  <a:cubicBezTo>
                    <a:pt x="305329" y="656167"/>
                    <a:pt x="348721" y="721783"/>
                    <a:pt x="348721" y="704850"/>
                  </a:cubicBezTo>
                  <a:cubicBezTo>
                    <a:pt x="348721" y="687917"/>
                    <a:pt x="284163" y="626533"/>
                    <a:pt x="285221" y="565150"/>
                  </a:cubicBezTo>
                  <a:cubicBezTo>
                    <a:pt x="286279" y="503767"/>
                    <a:pt x="332846" y="410633"/>
                    <a:pt x="355071" y="336550"/>
                  </a:cubicBezTo>
                  <a:cubicBezTo>
                    <a:pt x="377296" y="262467"/>
                    <a:pt x="381529" y="161925"/>
                    <a:pt x="418571" y="120650"/>
                  </a:cubicBezTo>
                  <a:cubicBezTo>
                    <a:pt x="455613" y="79375"/>
                    <a:pt x="538163" y="109008"/>
                    <a:pt x="577321" y="88900"/>
                  </a:cubicBezTo>
                  <a:cubicBezTo>
                    <a:pt x="616479" y="68792"/>
                    <a:pt x="635000" y="34396"/>
                    <a:pt x="653521" y="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  <p:sp>
          <p:nvSpPr>
            <p:cNvPr id="14" name="Forme libre : forme 13">
              <a:extLst>
                <a:ext uri="{FF2B5EF4-FFF2-40B4-BE49-F238E27FC236}">
                  <a16:creationId xmlns:a16="http://schemas.microsoft.com/office/drawing/2014/main" id="{4BEAE9BB-B4E2-4D9D-A0E1-3456242A1240}"/>
                </a:ext>
              </a:extLst>
            </p:cNvPr>
            <p:cNvSpPr/>
            <p:nvPr/>
          </p:nvSpPr>
          <p:spPr>
            <a:xfrm>
              <a:off x="3549650" y="692150"/>
              <a:ext cx="1968500" cy="1435100"/>
            </a:xfrm>
            <a:custGeom>
              <a:avLst/>
              <a:gdLst>
                <a:gd name="connsiteX0" fmla="*/ 0 w 1968500"/>
                <a:gd name="connsiteY0" fmla="*/ 1435100 h 1435100"/>
                <a:gd name="connsiteX1" fmla="*/ 57150 w 1968500"/>
                <a:gd name="connsiteY1" fmla="*/ 1314450 h 1435100"/>
                <a:gd name="connsiteX2" fmla="*/ 12700 w 1968500"/>
                <a:gd name="connsiteY2" fmla="*/ 1257300 h 1435100"/>
                <a:gd name="connsiteX3" fmla="*/ 76200 w 1968500"/>
                <a:gd name="connsiteY3" fmla="*/ 1149350 h 1435100"/>
                <a:gd name="connsiteX4" fmla="*/ 57150 w 1968500"/>
                <a:gd name="connsiteY4" fmla="*/ 1060450 h 1435100"/>
                <a:gd name="connsiteX5" fmla="*/ 234950 w 1968500"/>
                <a:gd name="connsiteY5" fmla="*/ 1206500 h 1435100"/>
                <a:gd name="connsiteX6" fmla="*/ 368300 w 1968500"/>
                <a:gd name="connsiteY6" fmla="*/ 1092200 h 1435100"/>
                <a:gd name="connsiteX7" fmla="*/ 514350 w 1968500"/>
                <a:gd name="connsiteY7" fmla="*/ 1035050 h 1435100"/>
                <a:gd name="connsiteX8" fmla="*/ 444500 w 1968500"/>
                <a:gd name="connsiteY8" fmla="*/ 863600 h 1435100"/>
                <a:gd name="connsiteX9" fmla="*/ 552450 w 1968500"/>
                <a:gd name="connsiteY9" fmla="*/ 749300 h 1435100"/>
                <a:gd name="connsiteX10" fmla="*/ 457200 w 1968500"/>
                <a:gd name="connsiteY10" fmla="*/ 596900 h 1435100"/>
                <a:gd name="connsiteX11" fmla="*/ 247650 w 1968500"/>
                <a:gd name="connsiteY11" fmla="*/ 482600 h 1435100"/>
                <a:gd name="connsiteX12" fmla="*/ 419100 w 1968500"/>
                <a:gd name="connsiteY12" fmla="*/ 457200 h 1435100"/>
                <a:gd name="connsiteX13" fmla="*/ 444500 w 1968500"/>
                <a:gd name="connsiteY13" fmla="*/ 298450 h 1435100"/>
                <a:gd name="connsiteX14" fmla="*/ 400050 w 1968500"/>
                <a:gd name="connsiteY14" fmla="*/ 203200 h 1435100"/>
                <a:gd name="connsiteX15" fmla="*/ 520700 w 1968500"/>
                <a:gd name="connsiteY15" fmla="*/ 196850 h 1435100"/>
                <a:gd name="connsiteX16" fmla="*/ 692150 w 1968500"/>
                <a:gd name="connsiteY16" fmla="*/ 247650 h 1435100"/>
                <a:gd name="connsiteX17" fmla="*/ 749300 w 1968500"/>
                <a:gd name="connsiteY17" fmla="*/ 234950 h 1435100"/>
                <a:gd name="connsiteX18" fmla="*/ 723900 w 1968500"/>
                <a:gd name="connsiteY18" fmla="*/ 177800 h 1435100"/>
                <a:gd name="connsiteX19" fmla="*/ 901700 w 1968500"/>
                <a:gd name="connsiteY19" fmla="*/ 152400 h 1435100"/>
                <a:gd name="connsiteX20" fmla="*/ 1028700 w 1968500"/>
                <a:gd name="connsiteY20" fmla="*/ 241300 h 1435100"/>
                <a:gd name="connsiteX21" fmla="*/ 1149350 w 1968500"/>
                <a:gd name="connsiteY21" fmla="*/ 241300 h 1435100"/>
                <a:gd name="connsiteX22" fmla="*/ 1371600 w 1968500"/>
                <a:gd name="connsiteY22" fmla="*/ 114300 h 1435100"/>
                <a:gd name="connsiteX23" fmla="*/ 1771650 w 1968500"/>
                <a:gd name="connsiteY23" fmla="*/ 101600 h 1435100"/>
                <a:gd name="connsiteX24" fmla="*/ 1968500 w 1968500"/>
                <a:gd name="connsiteY24" fmla="*/ 0 h 1435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968500" h="1435100">
                  <a:moveTo>
                    <a:pt x="0" y="1435100"/>
                  </a:moveTo>
                  <a:cubicBezTo>
                    <a:pt x="27516" y="1389591"/>
                    <a:pt x="55033" y="1344083"/>
                    <a:pt x="57150" y="1314450"/>
                  </a:cubicBezTo>
                  <a:cubicBezTo>
                    <a:pt x="59267" y="1284817"/>
                    <a:pt x="9525" y="1284817"/>
                    <a:pt x="12700" y="1257300"/>
                  </a:cubicBezTo>
                  <a:cubicBezTo>
                    <a:pt x="15875" y="1229783"/>
                    <a:pt x="68792" y="1182158"/>
                    <a:pt x="76200" y="1149350"/>
                  </a:cubicBezTo>
                  <a:cubicBezTo>
                    <a:pt x="83608" y="1116542"/>
                    <a:pt x="30692" y="1050925"/>
                    <a:pt x="57150" y="1060450"/>
                  </a:cubicBezTo>
                  <a:cubicBezTo>
                    <a:pt x="83608" y="1069975"/>
                    <a:pt x="183092" y="1201208"/>
                    <a:pt x="234950" y="1206500"/>
                  </a:cubicBezTo>
                  <a:cubicBezTo>
                    <a:pt x="286808" y="1211792"/>
                    <a:pt x="321733" y="1120775"/>
                    <a:pt x="368300" y="1092200"/>
                  </a:cubicBezTo>
                  <a:cubicBezTo>
                    <a:pt x="414867" y="1063625"/>
                    <a:pt x="501650" y="1073150"/>
                    <a:pt x="514350" y="1035050"/>
                  </a:cubicBezTo>
                  <a:cubicBezTo>
                    <a:pt x="527050" y="996950"/>
                    <a:pt x="438150" y="911225"/>
                    <a:pt x="444500" y="863600"/>
                  </a:cubicBezTo>
                  <a:cubicBezTo>
                    <a:pt x="450850" y="815975"/>
                    <a:pt x="550333" y="793750"/>
                    <a:pt x="552450" y="749300"/>
                  </a:cubicBezTo>
                  <a:cubicBezTo>
                    <a:pt x="554567" y="704850"/>
                    <a:pt x="508000" y="641350"/>
                    <a:pt x="457200" y="596900"/>
                  </a:cubicBezTo>
                  <a:cubicBezTo>
                    <a:pt x="406400" y="552450"/>
                    <a:pt x="254000" y="505883"/>
                    <a:pt x="247650" y="482600"/>
                  </a:cubicBezTo>
                  <a:cubicBezTo>
                    <a:pt x="241300" y="459317"/>
                    <a:pt x="386292" y="487892"/>
                    <a:pt x="419100" y="457200"/>
                  </a:cubicBezTo>
                  <a:cubicBezTo>
                    <a:pt x="451908" y="426508"/>
                    <a:pt x="447675" y="340783"/>
                    <a:pt x="444500" y="298450"/>
                  </a:cubicBezTo>
                  <a:cubicBezTo>
                    <a:pt x="441325" y="256117"/>
                    <a:pt x="387350" y="220133"/>
                    <a:pt x="400050" y="203200"/>
                  </a:cubicBezTo>
                  <a:cubicBezTo>
                    <a:pt x="412750" y="186267"/>
                    <a:pt x="472017" y="189442"/>
                    <a:pt x="520700" y="196850"/>
                  </a:cubicBezTo>
                  <a:cubicBezTo>
                    <a:pt x="569383" y="204258"/>
                    <a:pt x="654050" y="241300"/>
                    <a:pt x="692150" y="247650"/>
                  </a:cubicBezTo>
                  <a:cubicBezTo>
                    <a:pt x="730250" y="254000"/>
                    <a:pt x="744008" y="246592"/>
                    <a:pt x="749300" y="234950"/>
                  </a:cubicBezTo>
                  <a:cubicBezTo>
                    <a:pt x="754592" y="223308"/>
                    <a:pt x="698500" y="191558"/>
                    <a:pt x="723900" y="177800"/>
                  </a:cubicBezTo>
                  <a:cubicBezTo>
                    <a:pt x="749300" y="164042"/>
                    <a:pt x="850900" y="141817"/>
                    <a:pt x="901700" y="152400"/>
                  </a:cubicBezTo>
                  <a:cubicBezTo>
                    <a:pt x="952500" y="162983"/>
                    <a:pt x="987425" y="226483"/>
                    <a:pt x="1028700" y="241300"/>
                  </a:cubicBezTo>
                  <a:cubicBezTo>
                    <a:pt x="1069975" y="256117"/>
                    <a:pt x="1092200" y="262467"/>
                    <a:pt x="1149350" y="241300"/>
                  </a:cubicBezTo>
                  <a:cubicBezTo>
                    <a:pt x="1206500" y="220133"/>
                    <a:pt x="1267883" y="137583"/>
                    <a:pt x="1371600" y="114300"/>
                  </a:cubicBezTo>
                  <a:cubicBezTo>
                    <a:pt x="1475317" y="91017"/>
                    <a:pt x="1672167" y="120650"/>
                    <a:pt x="1771650" y="101600"/>
                  </a:cubicBezTo>
                  <a:cubicBezTo>
                    <a:pt x="1871133" y="82550"/>
                    <a:pt x="1919816" y="41275"/>
                    <a:pt x="1968500" y="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</p:grpSp>
      <p:sp>
        <p:nvSpPr>
          <p:cNvPr id="16" name="Forme libre : forme 15">
            <a:extLst>
              <a:ext uri="{FF2B5EF4-FFF2-40B4-BE49-F238E27FC236}">
                <a16:creationId xmlns:a16="http://schemas.microsoft.com/office/drawing/2014/main" id="{EEB2F3E0-154F-4066-8E25-50B79DF581A1}"/>
              </a:ext>
            </a:extLst>
          </p:cNvPr>
          <p:cNvSpPr/>
          <p:nvPr/>
        </p:nvSpPr>
        <p:spPr>
          <a:xfrm>
            <a:off x="6386513" y="1743075"/>
            <a:ext cx="1609792" cy="2833688"/>
          </a:xfrm>
          <a:custGeom>
            <a:avLst/>
            <a:gdLst>
              <a:gd name="connsiteX0" fmla="*/ 1314450 w 1609792"/>
              <a:gd name="connsiteY0" fmla="*/ 0 h 2833688"/>
              <a:gd name="connsiteX1" fmla="*/ 1223962 w 1609792"/>
              <a:gd name="connsiteY1" fmla="*/ 114300 h 2833688"/>
              <a:gd name="connsiteX2" fmla="*/ 1095375 w 1609792"/>
              <a:gd name="connsiteY2" fmla="*/ 52388 h 2833688"/>
              <a:gd name="connsiteX3" fmla="*/ 1028700 w 1609792"/>
              <a:gd name="connsiteY3" fmla="*/ 128588 h 2833688"/>
              <a:gd name="connsiteX4" fmla="*/ 1071562 w 1609792"/>
              <a:gd name="connsiteY4" fmla="*/ 400050 h 2833688"/>
              <a:gd name="connsiteX5" fmla="*/ 923925 w 1609792"/>
              <a:gd name="connsiteY5" fmla="*/ 328613 h 2833688"/>
              <a:gd name="connsiteX6" fmla="*/ 800100 w 1609792"/>
              <a:gd name="connsiteY6" fmla="*/ 328613 h 2833688"/>
              <a:gd name="connsiteX7" fmla="*/ 804862 w 1609792"/>
              <a:gd name="connsiteY7" fmla="*/ 266700 h 2833688"/>
              <a:gd name="connsiteX8" fmla="*/ 742950 w 1609792"/>
              <a:gd name="connsiteY8" fmla="*/ 252413 h 2833688"/>
              <a:gd name="connsiteX9" fmla="*/ 566737 w 1609792"/>
              <a:gd name="connsiteY9" fmla="*/ 381000 h 2833688"/>
              <a:gd name="connsiteX10" fmla="*/ 385762 w 1609792"/>
              <a:gd name="connsiteY10" fmla="*/ 219075 h 2833688"/>
              <a:gd name="connsiteX11" fmla="*/ 280987 w 1609792"/>
              <a:gd name="connsiteY11" fmla="*/ 219075 h 2833688"/>
              <a:gd name="connsiteX12" fmla="*/ 95250 w 1609792"/>
              <a:gd name="connsiteY12" fmla="*/ 342900 h 2833688"/>
              <a:gd name="connsiteX13" fmla="*/ 19050 w 1609792"/>
              <a:gd name="connsiteY13" fmla="*/ 490538 h 2833688"/>
              <a:gd name="connsiteX14" fmla="*/ 85725 w 1609792"/>
              <a:gd name="connsiteY14" fmla="*/ 609600 h 2833688"/>
              <a:gd name="connsiteX15" fmla="*/ 0 w 1609792"/>
              <a:gd name="connsiteY15" fmla="*/ 771525 h 2833688"/>
              <a:gd name="connsiteX16" fmla="*/ 85725 w 1609792"/>
              <a:gd name="connsiteY16" fmla="*/ 857250 h 2833688"/>
              <a:gd name="connsiteX17" fmla="*/ 52387 w 1609792"/>
              <a:gd name="connsiteY17" fmla="*/ 962025 h 2833688"/>
              <a:gd name="connsiteX18" fmla="*/ 185737 w 1609792"/>
              <a:gd name="connsiteY18" fmla="*/ 1047750 h 2833688"/>
              <a:gd name="connsiteX19" fmla="*/ 314325 w 1609792"/>
              <a:gd name="connsiteY19" fmla="*/ 1014413 h 2833688"/>
              <a:gd name="connsiteX20" fmla="*/ 423862 w 1609792"/>
              <a:gd name="connsiteY20" fmla="*/ 1114425 h 2833688"/>
              <a:gd name="connsiteX21" fmla="*/ 557212 w 1609792"/>
              <a:gd name="connsiteY21" fmla="*/ 1119188 h 2833688"/>
              <a:gd name="connsiteX22" fmla="*/ 714375 w 1609792"/>
              <a:gd name="connsiteY22" fmla="*/ 1243013 h 2833688"/>
              <a:gd name="connsiteX23" fmla="*/ 790575 w 1609792"/>
              <a:gd name="connsiteY23" fmla="*/ 1357313 h 2833688"/>
              <a:gd name="connsiteX24" fmla="*/ 938212 w 1609792"/>
              <a:gd name="connsiteY24" fmla="*/ 1362075 h 2833688"/>
              <a:gd name="connsiteX25" fmla="*/ 1062037 w 1609792"/>
              <a:gd name="connsiteY25" fmla="*/ 1471613 h 2833688"/>
              <a:gd name="connsiteX26" fmla="*/ 1162050 w 1609792"/>
              <a:gd name="connsiteY26" fmla="*/ 1419225 h 2833688"/>
              <a:gd name="connsiteX27" fmla="*/ 1171575 w 1609792"/>
              <a:gd name="connsiteY27" fmla="*/ 1524000 h 2833688"/>
              <a:gd name="connsiteX28" fmla="*/ 1257300 w 1609792"/>
              <a:gd name="connsiteY28" fmla="*/ 1695450 h 2833688"/>
              <a:gd name="connsiteX29" fmla="*/ 1195387 w 1609792"/>
              <a:gd name="connsiteY29" fmla="*/ 1757363 h 2833688"/>
              <a:gd name="connsiteX30" fmla="*/ 1281112 w 1609792"/>
              <a:gd name="connsiteY30" fmla="*/ 1981200 h 2833688"/>
              <a:gd name="connsiteX31" fmla="*/ 1343025 w 1609792"/>
              <a:gd name="connsiteY31" fmla="*/ 2038350 h 2833688"/>
              <a:gd name="connsiteX32" fmla="*/ 1228725 w 1609792"/>
              <a:gd name="connsiteY32" fmla="*/ 2214563 h 2833688"/>
              <a:gd name="connsiteX33" fmla="*/ 1347787 w 1609792"/>
              <a:gd name="connsiteY33" fmla="*/ 2252663 h 2833688"/>
              <a:gd name="connsiteX34" fmla="*/ 1438275 w 1609792"/>
              <a:gd name="connsiteY34" fmla="*/ 2176463 h 2833688"/>
              <a:gd name="connsiteX35" fmla="*/ 1576387 w 1609792"/>
              <a:gd name="connsiteY35" fmla="*/ 2390775 h 2833688"/>
              <a:gd name="connsiteX36" fmla="*/ 1524000 w 1609792"/>
              <a:gd name="connsiteY36" fmla="*/ 2452688 h 2833688"/>
              <a:gd name="connsiteX37" fmla="*/ 1609725 w 1609792"/>
              <a:gd name="connsiteY37" fmla="*/ 2619375 h 2833688"/>
              <a:gd name="connsiteX38" fmla="*/ 1538287 w 1609792"/>
              <a:gd name="connsiteY38" fmla="*/ 2728913 h 2833688"/>
              <a:gd name="connsiteX39" fmla="*/ 1533525 w 1609792"/>
              <a:gd name="connsiteY39" fmla="*/ 2833688 h 28336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1609792" h="2833688">
                <a:moveTo>
                  <a:pt x="1314450" y="0"/>
                </a:moveTo>
                <a:cubicBezTo>
                  <a:pt x="1287462" y="52784"/>
                  <a:pt x="1260474" y="105569"/>
                  <a:pt x="1223962" y="114300"/>
                </a:cubicBezTo>
                <a:cubicBezTo>
                  <a:pt x="1187449" y="123031"/>
                  <a:pt x="1127919" y="50007"/>
                  <a:pt x="1095375" y="52388"/>
                </a:cubicBezTo>
                <a:cubicBezTo>
                  <a:pt x="1062831" y="54769"/>
                  <a:pt x="1032669" y="70644"/>
                  <a:pt x="1028700" y="128588"/>
                </a:cubicBezTo>
                <a:cubicBezTo>
                  <a:pt x="1024731" y="186532"/>
                  <a:pt x="1089024" y="366713"/>
                  <a:pt x="1071562" y="400050"/>
                </a:cubicBezTo>
                <a:cubicBezTo>
                  <a:pt x="1054100" y="433387"/>
                  <a:pt x="969169" y="340519"/>
                  <a:pt x="923925" y="328613"/>
                </a:cubicBezTo>
                <a:cubicBezTo>
                  <a:pt x="878681" y="316707"/>
                  <a:pt x="819944" y="338932"/>
                  <a:pt x="800100" y="328613"/>
                </a:cubicBezTo>
                <a:cubicBezTo>
                  <a:pt x="780256" y="318294"/>
                  <a:pt x="814387" y="279400"/>
                  <a:pt x="804862" y="266700"/>
                </a:cubicBezTo>
                <a:cubicBezTo>
                  <a:pt x="795337" y="254000"/>
                  <a:pt x="782638" y="233363"/>
                  <a:pt x="742950" y="252413"/>
                </a:cubicBezTo>
                <a:cubicBezTo>
                  <a:pt x="703262" y="271463"/>
                  <a:pt x="626268" y="386556"/>
                  <a:pt x="566737" y="381000"/>
                </a:cubicBezTo>
                <a:cubicBezTo>
                  <a:pt x="507206" y="375444"/>
                  <a:pt x="433387" y="246062"/>
                  <a:pt x="385762" y="219075"/>
                </a:cubicBezTo>
                <a:cubicBezTo>
                  <a:pt x="338137" y="192088"/>
                  <a:pt x="329406" y="198438"/>
                  <a:pt x="280987" y="219075"/>
                </a:cubicBezTo>
                <a:cubicBezTo>
                  <a:pt x="232568" y="239712"/>
                  <a:pt x="138906" y="297656"/>
                  <a:pt x="95250" y="342900"/>
                </a:cubicBezTo>
                <a:cubicBezTo>
                  <a:pt x="51594" y="388144"/>
                  <a:pt x="20637" y="446088"/>
                  <a:pt x="19050" y="490538"/>
                </a:cubicBezTo>
                <a:cubicBezTo>
                  <a:pt x="17462" y="534988"/>
                  <a:pt x="88900" y="562769"/>
                  <a:pt x="85725" y="609600"/>
                </a:cubicBezTo>
                <a:cubicBezTo>
                  <a:pt x="82550" y="656431"/>
                  <a:pt x="0" y="730250"/>
                  <a:pt x="0" y="771525"/>
                </a:cubicBezTo>
                <a:cubicBezTo>
                  <a:pt x="0" y="812800"/>
                  <a:pt x="76994" y="825500"/>
                  <a:pt x="85725" y="857250"/>
                </a:cubicBezTo>
                <a:cubicBezTo>
                  <a:pt x="94456" y="889000"/>
                  <a:pt x="35718" y="930275"/>
                  <a:pt x="52387" y="962025"/>
                </a:cubicBezTo>
                <a:cubicBezTo>
                  <a:pt x="69056" y="993775"/>
                  <a:pt x="142081" y="1039019"/>
                  <a:pt x="185737" y="1047750"/>
                </a:cubicBezTo>
                <a:cubicBezTo>
                  <a:pt x="229393" y="1056481"/>
                  <a:pt x="274637" y="1003301"/>
                  <a:pt x="314325" y="1014413"/>
                </a:cubicBezTo>
                <a:cubicBezTo>
                  <a:pt x="354012" y="1025526"/>
                  <a:pt x="383381" y="1096963"/>
                  <a:pt x="423862" y="1114425"/>
                </a:cubicBezTo>
                <a:cubicBezTo>
                  <a:pt x="464343" y="1131887"/>
                  <a:pt x="508793" y="1097757"/>
                  <a:pt x="557212" y="1119188"/>
                </a:cubicBezTo>
                <a:cubicBezTo>
                  <a:pt x="605631" y="1140619"/>
                  <a:pt x="675481" y="1203325"/>
                  <a:pt x="714375" y="1243013"/>
                </a:cubicBezTo>
                <a:cubicBezTo>
                  <a:pt x="753269" y="1282701"/>
                  <a:pt x="753269" y="1337469"/>
                  <a:pt x="790575" y="1357313"/>
                </a:cubicBezTo>
                <a:cubicBezTo>
                  <a:pt x="827881" y="1377157"/>
                  <a:pt x="892968" y="1343025"/>
                  <a:pt x="938212" y="1362075"/>
                </a:cubicBezTo>
                <a:cubicBezTo>
                  <a:pt x="983456" y="1381125"/>
                  <a:pt x="1024731" y="1462088"/>
                  <a:pt x="1062037" y="1471613"/>
                </a:cubicBezTo>
                <a:cubicBezTo>
                  <a:pt x="1099343" y="1481138"/>
                  <a:pt x="1143794" y="1410494"/>
                  <a:pt x="1162050" y="1419225"/>
                </a:cubicBezTo>
                <a:cubicBezTo>
                  <a:pt x="1180306" y="1427956"/>
                  <a:pt x="1155700" y="1477963"/>
                  <a:pt x="1171575" y="1524000"/>
                </a:cubicBezTo>
                <a:cubicBezTo>
                  <a:pt x="1187450" y="1570038"/>
                  <a:pt x="1253331" y="1656556"/>
                  <a:pt x="1257300" y="1695450"/>
                </a:cubicBezTo>
                <a:cubicBezTo>
                  <a:pt x="1261269" y="1734344"/>
                  <a:pt x="1191418" y="1709738"/>
                  <a:pt x="1195387" y="1757363"/>
                </a:cubicBezTo>
                <a:cubicBezTo>
                  <a:pt x="1199356" y="1804988"/>
                  <a:pt x="1256506" y="1934369"/>
                  <a:pt x="1281112" y="1981200"/>
                </a:cubicBezTo>
                <a:cubicBezTo>
                  <a:pt x="1305718" y="2028031"/>
                  <a:pt x="1351756" y="1999456"/>
                  <a:pt x="1343025" y="2038350"/>
                </a:cubicBezTo>
                <a:cubicBezTo>
                  <a:pt x="1334294" y="2077244"/>
                  <a:pt x="1227931" y="2178844"/>
                  <a:pt x="1228725" y="2214563"/>
                </a:cubicBezTo>
                <a:cubicBezTo>
                  <a:pt x="1229519" y="2250282"/>
                  <a:pt x="1312862" y="2259013"/>
                  <a:pt x="1347787" y="2252663"/>
                </a:cubicBezTo>
                <a:cubicBezTo>
                  <a:pt x="1382712" y="2246313"/>
                  <a:pt x="1400175" y="2153444"/>
                  <a:pt x="1438275" y="2176463"/>
                </a:cubicBezTo>
                <a:cubicBezTo>
                  <a:pt x="1476375" y="2199482"/>
                  <a:pt x="1562100" y="2344738"/>
                  <a:pt x="1576387" y="2390775"/>
                </a:cubicBezTo>
                <a:cubicBezTo>
                  <a:pt x="1590674" y="2436812"/>
                  <a:pt x="1518444" y="2414588"/>
                  <a:pt x="1524000" y="2452688"/>
                </a:cubicBezTo>
                <a:cubicBezTo>
                  <a:pt x="1529556" y="2490788"/>
                  <a:pt x="1607344" y="2573338"/>
                  <a:pt x="1609725" y="2619375"/>
                </a:cubicBezTo>
                <a:cubicBezTo>
                  <a:pt x="1612106" y="2665412"/>
                  <a:pt x="1550987" y="2693194"/>
                  <a:pt x="1538287" y="2728913"/>
                </a:cubicBezTo>
                <a:cubicBezTo>
                  <a:pt x="1525587" y="2764632"/>
                  <a:pt x="1529556" y="2799160"/>
                  <a:pt x="1533525" y="2833688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7" name="Forme libre : forme 16">
            <a:extLst>
              <a:ext uri="{FF2B5EF4-FFF2-40B4-BE49-F238E27FC236}">
                <a16:creationId xmlns:a16="http://schemas.microsoft.com/office/drawing/2014/main" id="{6B897376-6770-4E5A-9E1D-3002D87E2B1B}"/>
              </a:ext>
            </a:extLst>
          </p:cNvPr>
          <p:cNvSpPr/>
          <p:nvPr/>
        </p:nvSpPr>
        <p:spPr>
          <a:xfrm>
            <a:off x="5562410" y="1019175"/>
            <a:ext cx="1024052" cy="981075"/>
          </a:xfrm>
          <a:custGeom>
            <a:avLst/>
            <a:gdLst>
              <a:gd name="connsiteX0" fmla="*/ 352615 w 1024052"/>
              <a:gd name="connsiteY0" fmla="*/ 0 h 981075"/>
              <a:gd name="connsiteX1" fmla="*/ 385953 w 1024052"/>
              <a:gd name="connsiteY1" fmla="*/ 147638 h 981075"/>
              <a:gd name="connsiteX2" fmla="*/ 433578 w 1024052"/>
              <a:gd name="connsiteY2" fmla="*/ 223838 h 981075"/>
              <a:gd name="connsiteX3" fmla="*/ 14478 w 1024052"/>
              <a:gd name="connsiteY3" fmla="*/ 481013 h 981075"/>
              <a:gd name="connsiteX4" fmla="*/ 128778 w 1024052"/>
              <a:gd name="connsiteY4" fmla="*/ 547688 h 981075"/>
              <a:gd name="connsiteX5" fmla="*/ 443103 w 1024052"/>
              <a:gd name="connsiteY5" fmla="*/ 623888 h 981075"/>
              <a:gd name="connsiteX6" fmla="*/ 666940 w 1024052"/>
              <a:gd name="connsiteY6" fmla="*/ 923925 h 981075"/>
              <a:gd name="connsiteX7" fmla="*/ 814578 w 1024052"/>
              <a:gd name="connsiteY7" fmla="*/ 790575 h 981075"/>
              <a:gd name="connsiteX8" fmla="*/ 900303 w 1024052"/>
              <a:gd name="connsiteY8" fmla="*/ 900113 h 981075"/>
              <a:gd name="connsiteX9" fmla="*/ 1009840 w 1024052"/>
              <a:gd name="connsiteY9" fmla="*/ 857250 h 981075"/>
              <a:gd name="connsiteX10" fmla="*/ 1019365 w 1024052"/>
              <a:gd name="connsiteY10" fmla="*/ 981075 h 981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024052" h="981075">
                <a:moveTo>
                  <a:pt x="352615" y="0"/>
                </a:moveTo>
                <a:cubicBezTo>
                  <a:pt x="362537" y="55166"/>
                  <a:pt x="372459" y="110332"/>
                  <a:pt x="385953" y="147638"/>
                </a:cubicBezTo>
                <a:cubicBezTo>
                  <a:pt x="399447" y="184944"/>
                  <a:pt x="495491" y="168276"/>
                  <a:pt x="433578" y="223838"/>
                </a:cubicBezTo>
                <a:cubicBezTo>
                  <a:pt x="371666" y="279401"/>
                  <a:pt x="65278" y="427038"/>
                  <a:pt x="14478" y="481013"/>
                </a:cubicBezTo>
                <a:cubicBezTo>
                  <a:pt x="-36322" y="534988"/>
                  <a:pt x="57341" y="523876"/>
                  <a:pt x="128778" y="547688"/>
                </a:cubicBezTo>
                <a:cubicBezTo>
                  <a:pt x="200215" y="571500"/>
                  <a:pt x="353409" y="561182"/>
                  <a:pt x="443103" y="623888"/>
                </a:cubicBezTo>
                <a:cubicBezTo>
                  <a:pt x="532797" y="686594"/>
                  <a:pt x="605028" y="896144"/>
                  <a:pt x="666940" y="923925"/>
                </a:cubicBezTo>
                <a:cubicBezTo>
                  <a:pt x="728852" y="951706"/>
                  <a:pt x="775684" y="794544"/>
                  <a:pt x="814578" y="790575"/>
                </a:cubicBezTo>
                <a:cubicBezTo>
                  <a:pt x="853472" y="786606"/>
                  <a:pt x="867759" y="889001"/>
                  <a:pt x="900303" y="900113"/>
                </a:cubicBezTo>
                <a:cubicBezTo>
                  <a:pt x="932847" y="911225"/>
                  <a:pt x="989996" y="843756"/>
                  <a:pt x="1009840" y="857250"/>
                </a:cubicBezTo>
                <a:cubicBezTo>
                  <a:pt x="1029684" y="870744"/>
                  <a:pt x="1024524" y="925909"/>
                  <a:pt x="1019365" y="981075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8" name="Forme libre : forme 17">
            <a:extLst>
              <a:ext uri="{FF2B5EF4-FFF2-40B4-BE49-F238E27FC236}">
                <a16:creationId xmlns:a16="http://schemas.microsoft.com/office/drawing/2014/main" id="{20498A84-F3E1-452B-9923-BAD59EE2CD91}"/>
              </a:ext>
            </a:extLst>
          </p:cNvPr>
          <p:cNvSpPr/>
          <p:nvPr/>
        </p:nvSpPr>
        <p:spPr>
          <a:xfrm>
            <a:off x="4067175" y="1719263"/>
            <a:ext cx="2319338" cy="1011041"/>
          </a:xfrm>
          <a:custGeom>
            <a:avLst/>
            <a:gdLst>
              <a:gd name="connsiteX0" fmla="*/ 0 w 2319338"/>
              <a:gd name="connsiteY0" fmla="*/ 0 h 1011041"/>
              <a:gd name="connsiteX1" fmla="*/ 119063 w 2319338"/>
              <a:gd name="connsiteY1" fmla="*/ 80962 h 1011041"/>
              <a:gd name="connsiteX2" fmla="*/ 157163 w 2319338"/>
              <a:gd name="connsiteY2" fmla="*/ 228600 h 1011041"/>
              <a:gd name="connsiteX3" fmla="*/ 247650 w 2319338"/>
              <a:gd name="connsiteY3" fmla="*/ 214312 h 1011041"/>
              <a:gd name="connsiteX4" fmla="*/ 271463 w 2319338"/>
              <a:gd name="connsiteY4" fmla="*/ 123825 h 1011041"/>
              <a:gd name="connsiteX5" fmla="*/ 319088 w 2319338"/>
              <a:gd name="connsiteY5" fmla="*/ 223837 h 1011041"/>
              <a:gd name="connsiteX6" fmla="*/ 442913 w 2319338"/>
              <a:gd name="connsiteY6" fmla="*/ 247650 h 1011041"/>
              <a:gd name="connsiteX7" fmla="*/ 490538 w 2319338"/>
              <a:gd name="connsiteY7" fmla="*/ 104775 h 1011041"/>
              <a:gd name="connsiteX8" fmla="*/ 619125 w 2319338"/>
              <a:gd name="connsiteY8" fmla="*/ 28575 h 1011041"/>
              <a:gd name="connsiteX9" fmla="*/ 681038 w 2319338"/>
              <a:gd name="connsiteY9" fmla="*/ 133350 h 1011041"/>
              <a:gd name="connsiteX10" fmla="*/ 795338 w 2319338"/>
              <a:gd name="connsiteY10" fmla="*/ 223837 h 1011041"/>
              <a:gd name="connsiteX11" fmla="*/ 909638 w 2319338"/>
              <a:gd name="connsiteY11" fmla="*/ 419100 h 1011041"/>
              <a:gd name="connsiteX12" fmla="*/ 1100138 w 2319338"/>
              <a:gd name="connsiteY12" fmla="*/ 690562 h 1011041"/>
              <a:gd name="connsiteX13" fmla="*/ 1404938 w 2319338"/>
              <a:gd name="connsiteY13" fmla="*/ 576262 h 1011041"/>
              <a:gd name="connsiteX14" fmla="*/ 1528763 w 2319338"/>
              <a:gd name="connsiteY14" fmla="*/ 733425 h 1011041"/>
              <a:gd name="connsiteX15" fmla="*/ 1733550 w 2319338"/>
              <a:gd name="connsiteY15" fmla="*/ 619125 h 1011041"/>
              <a:gd name="connsiteX16" fmla="*/ 1819275 w 2319338"/>
              <a:gd name="connsiteY16" fmla="*/ 771525 h 1011041"/>
              <a:gd name="connsiteX17" fmla="*/ 1776413 w 2319338"/>
              <a:gd name="connsiteY17" fmla="*/ 957262 h 1011041"/>
              <a:gd name="connsiteX18" fmla="*/ 1828800 w 2319338"/>
              <a:gd name="connsiteY18" fmla="*/ 1004887 h 1011041"/>
              <a:gd name="connsiteX19" fmla="*/ 2095500 w 2319338"/>
              <a:gd name="connsiteY19" fmla="*/ 842962 h 1011041"/>
              <a:gd name="connsiteX20" fmla="*/ 2176463 w 2319338"/>
              <a:gd name="connsiteY20" fmla="*/ 900112 h 1011041"/>
              <a:gd name="connsiteX21" fmla="*/ 2295525 w 2319338"/>
              <a:gd name="connsiteY21" fmla="*/ 862012 h 1011041"/>
              <a:gd name="connsiteX22" fmla="*/ 2319338 w 2319338"/>
              <a:gd name="connsiteY22" fmla="*/ 795337 h 10110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2319338" h="1011041">
                <a:moveTo>
                  <a:pt x="0" y="0"/>
                </a:moveTo>
                <a:cubicBezTo>
                  <a:pt x="46434" y="21431"/>
                  <a:pt x="92869" y="42862"/>
                  <a:pt x="119063" y="80962"/>
                </a:cubicBezTo>
                <a:cubicBezTo>
                  <a:pt x="145257" y="119062"/>
                  <a:pt x="135732" y="206375"/>
                  <a:pt x="157163" y="228600"/>
                </a:cubicBezTo>
                <a:cubicBezTo>
                  <a:pt x="178594" y="250825"/>
                  <a:pt x="228600" y="231774"/>
                  <a:pt x="247650" y="214312"/>
                </a:cubicBezTo>
                <a:cubicBezTo>
                  <a:pt x="266700" y="196850"/>
                  <a:pt x="259557" y="122238"/>
                  <a:pt x="271463" y="123825"/>
                </a:cubicBezTo>
                <a:cubicBezTo>
                  <a:pt x="283369" y="125412"/>
                  <a:pt x="290513" y="203200"/>
                  <a:pt x="319088" y="223837"/>
                </a:cubicBezTo>
                <a:cubicBezTo>
                  <a:pt x="347663" y="244474"/>
                  <a:pt x="414338" y="267494"/>
                  <a:pt x="442913" y="247650"/>
                </a:cubicBezTo>
                <a:cubicBezTo>
                  <a:pt x="471488" y="227806"/>
                  <a:pt x="461169" y="141287"/>
                  <a:pt x="490538" y="104775"/>
                </a:cubicBezTo>
                <a:cubicBezTo>
                  <a:pt x="519907" y="68263"/>
                  <a:pt x="587375" y="23813"/>
                  <a:pt x="619125" y="28575"/>
                </a:cubicBezTo>
                <a:cubicBezTo>
                  <a:pt x="650875" y="33337"/>
                  <a:pt x="651669" y="100806"/>
                  <a:pt x="681038" y="133350"/>
                </a:cubicBezTo>
                <a:cubicBezTo>
                  <a:pt x="710407" y="165894"/>
                  <a:pt x="757238" y="176212"/>
                  <a:pt x="795338" y="223837"/>
                </a:cubicBezTo>
                <a:cubicBezTo>
                  <a:pt x="833438" y="271462"/>
                  <a:pt x="858838" y="341313"/>
                  <a:pt x="909638" y="419100"/>
                </a:cubicBezTo>
                <a:cubicBezTo>
                  <a:pt x="960438" y="496888"/>
                  <a:pt x="1017588" y="664368"/>
                  <a:pt x="1100138" y="690562"/>
                </a:cubicBezTo>
                <a:cubicBezTo>
                  <a:pt x="1182688" y="716756"/>
                  <a:pt x="1333501" y="569118"/>
                  <a:pt x="1404938" y="576262"/>
                </a:cubicBezTo>
                <a:cubicBezTo>
                  <a:pt x="1476375" y="583406"/>
                  <a:pt x="1473994" y="726281"/>
                  <a:pt x="1528763" y="733425"/>
                </a:cubicBezTo>
                <a:cubicBezTo>
                  <a:pt x="1583532" y="740569"/>
                  <a:pt x="1685131" y="612775"/>
                  <a:pt x="1733550" y="619125"/>
                </a:cubicBezTo>
                <a:cubicBezTo>
                  <a:pt x="1781969" y="625475"/>
                  <a:pt x="1812131" y="715169"/>
                  <a:pt x="1819275" y="771525"/>
                </a:cubicBezTo>
                <a:cubicBezTo>
                  <a:pt x="1826419" y="827881"/>
                  <a:pt x="1774825" y="918368"/>
                  <a:pt x="1776413" y="957262"/>
                </a:cubicBezTo>
                <a:cubicBezTo>
                  <a:pt x="1778001" y="996156"/>
                  <a:pt x="1775619" y="1023937"/>
                  <a:pt x="1828800" y="1004887"/>
                </a:cubicBezTo>
                <a:cubicBezTo>
                  <a:pt x="1881981" y="985837"/>
                  <a:pt x="2037556" y="860425"/>
                  <a:pt x="2095500" y="842962"/>
                </a:cubicBezTo>
                <a:cubicBezTo>
                  <a:pt x="2153444" y="825500"/>
                  <a:pt x="2143126" y="896937"/>
                  <a:pt x="2176463" y="900112"/>
                </a:cubicBezTo>
                <a:cubicBezTo>
                  <a:pt x="2209800" y="903287"/>
                  <a:pt x="2271713" y="879474"/>
                  <a:pt x="2295525" y="862012"/>
                </a:cubicBezTo>
                <a:cubicBezTo>
                  <a:pt x="2319337" y="844550"/>
                  <a:pt x="2319337" y="819943"/>
                  <a:pt x="2319338" y="795337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9" name="Forme libre : forme 18">
            <a:extLst>
              <a:ext uri="{FF2B5EF4-FFF2-40B4-BE49-F238E27FC236}">
                <a16:creationId xmlns:a16="http://schemas.microsoft.com/office/drawing/2014/main" id="{8FBAC746-697B-4F02-AFF8-DF8C4C25D370}"/>
              </a:ext>
            </a:extLst>
          </p:cNvPr>
          <p:cNvSpPr/>
          <p:nvPr/>
        </p:nvSpPr>
        <p:spPr>
          <a:xfrm>
            <a:off x="4846088" y="2724150"/>
            <a:ext cx="2826300" cy="1924050"/>
          </a:xfrm>
          <a:custGeom>
            <a:avLst/>
            <a:gdLst>
              <a:gd name="connsiteX0" fmla="*/ 1049887 w 2826300"/>
              <a:gd name="connsiteY0" fmla="*/ 0 h 1924050"/>
              <a:gd name="connsiteX1" fmla="*/ 983212 w 2826300"/>
              <a:gd name="connsiteY1" fmla="*/ 95250 h 1924050"/>
              <a:gd name="connsiteX2" fmla="*/ 1087987 w 2826300"/>
              <a:gd name="connsiteY2" fmla="*/ 219075 h 1924050"/>
              <a:gd name="connsiteX3" fmla="*/ 916537 w 2826300"/>
              <a:gd name="connsiteY3" fmla="*/ 342900 h 1924050"/>
              <a:gd name="connsiteX4" fmla="*/ 654600 w 2826300"/>
              <a:gd name="connsiteY4" fmla="*/ 528638 h 1924050"/>
              <a:gd name="connsiteX5" fmla="*/ 530775 w 2826300"/>
              <a:gd name="connsiteY5" fmla="*/ 423863 h 1924050"/>
              <a:gd name="connsiteX6" fmla="*/ 364087 w 2826300"/>
              <a:gd name="connsiteY6" fmla="*/ 257175 h 1924050"/>
              <a:gd name="connsiteX7" fmla="*/ 178350 w 2826300"/>
              <a:gd name="connsiteY7" fmla="*/ 400050 h 1924050"/>
              <a:gd name="connsiteX8" fmla="*/ 6900 w 2826300"/>
              <a:gd name="connsiteY8" fmla="*/ 490538 h 1924050"/>
              <a:gd name="connsiteX9" fmla="*/ 45000 w 2826300"/>
              <a:gd name="connsiteY9" fmla="*/ 661988 h 1924050"/>
              <a:gd name="connsiteX10" fmla="*/ 149775 w 2826300"/>
              <a:gd name="connsiteY10" fmla="*/ 647700 h 1924050"/>
              <a:gd name="connsiteX11" fmla="*/ 206925 w 2826300"/>
              <a:gd name="connsiteY11" fmla="*/ 723900 h 1924050"/>
              <a:gd name="connsiteX12" fmla="*/ 106912 w 2826300"/>
              <a:gd name="connsiteY12" fmla="*/ 766763 h 1924050"/>
              <a:gd name="connsiteX13" fmla="*/ 178350 w 2826300"/>
              <a:gd name="connsiteY13" fmla="*/ 981075 h 1924050"/>
              <a:gd name="connsiteX14" fmla="*/ 159300 w 2826300"/>
              <a:gd name="connsiteY14" fmla="*/ 1042988 h 1924050"/>
              <a:gd name="connsiteX15" fmla="*/ 316462 w 2826300"/>
              <a:gd name="connsiteY15" fmla="*/ 1333500 h 1924050"/>
              <a:gd name="connsiteX16" fmla="*/ 449812 w 2826300"/>
              <a:gd name="connsiteY16" fmla="*/ 1271588 h 1924050"/>
              <a:gd name="connsiteX17" fmla="*/ 416475 w 2826300"/>
              <a:gd name="connsiteY17" fmla="*/ 1176338 h 1924050"/>
              <a:gd name="connsiteX18" fmla="*/ 530775 w 2826300"/>
              <a:gd name="connsiteY18" fmla="*/ 1066800 h 1924050"/>
              <a:gd name="connsiteX19" fmla="*/ 740325 w 2826300"/>
              <a:gd name="connsiteY19" fmla="*/ 985838 h 1924050"/>
              <a:gd name="connsiteX20" fmla="*/ 807000 w 2826300"/>
              <a:gd name="connsiteY20" fmla="*/ 885825 h 1924050"/>
              <a:gd name="connsiteX21" fmla="*/ 949875 w 2826300"/>
              <a:gd name="connsiteY21" fmla="*/ 1138238 h 1924050"/>
              <a:gd name="connsiteX22" fmla="*/ 1007025 w 2826300"/>
              <a:gd name="connsiteY22" fmla="*/ 1095375 h 1924050"/>
              <a:gd name="connsiteX23" fmla="*/ 1126087 w 2826300"/>
              <a:gd name="connsiteY23" fmla="*/ 1362075 h 1924050"/>
              <a:gd name="connsiteX24" fmla="*/ 1164187 w 2826300"/>
              <a:gd name="connsiteY24" fmla="*/ 1214438 h 1924050"/>
              <a:gd name="connsiteX25" fmla="*/ 1297537 w 2826300"/>
              <a:gd name="connsiteY25" fmla="*/ 1347788 h 1924050"/>
              <a:gd name="connsiteX26" fmla="*/ 1468987 w 2826300"/>
              <a:gd name="connsiteY26" fmla="*/ 1414463 h 1924050"/>
              <a:gd name="connsiteX27" fmla="*/ 1669012 w 2826300"/>
              <a:gd name="connsiteY27" fmla="*/ 1400175 h 1924050"/>
              <a:gd name="connsiteX28" fmla="*/ 1921425 w 2826300"/>
              <a:gd name="connsiteY28" fmla="*/ 1485900 h 1924050"/>
              <a:gd name="connsiteX29" fmla="*/ 2030962 w 2826300"/>
              <a:gd name="connsiteY29" fmla="*/ 1485900 h 1924050"/>
              <a:gd name="connsiteX30" fmla="*/ 2292900 w 2826300"/>
              <a:gd name="connsiteY30" fmla="*/ 1714500 h 1924050"/>
              <a:gd name="connsiteX31" fmla="*/ 2373862 w 2826300"/>
              <a:gd name="connsiteY31" fmla="*/ 1733550 h 1924050"/>
              <a:gd name="connsiteX32" fmla="*/ 2445300 w 2826300"/>
              <a:gd name="connsiteY32" fmla="*/ 1728788 h 1924050"/>
              <a:gd name="connsiteX33" fmla="*/ 2702475 w 2826300"/>
              <a:gd name="connsiteY33" fmla="*/ 1871663 h 1924050"/>
              <a:gd name="connsiteX34" fmla="*/ 2826300 w 2826300"/>
              <a:gd name="connsiteY34" fmla="*/ 1924050 h 1924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2826300" h="1924050">
                <a:moveTo>
                  <a:pt x="1049887" y="0"/>
                </a:moveTo>
                <a:cubicBezTo>
                  <a:pt x="1013374" y="29369"/>
                  <a:pt x="976862" y="58738"/>
                  <a:pt x="983212" y="95250"/>
                </a:cubicBezTo>
                <a:cubicBezTo>
                  <a:pt x="989562" y="131762"/>
                  <a:pt x="1099099" y="177800"/>
                  <a:pt x="1087987" y="219075"/>
                </a:cubicBezTo>
                <a:cubicBezTo>
                  <a:pt x="1076875" y="260350"/>
                  <a:pt x="916537" y="342900"/>
                  <a:pt x="916537" y="342900"/>
                </a:cubicBezTo>
                <a:cubicBezTo>
                  <a:pt x="844306" y="394494"/>
                  <a:pt x="718894" y="515144"/>
                  <a:pt x="654600" y="528638"/>
                </a:cubicBezTo>
                <a:cubicBezTo>
                  <a:pt x="590306" y="542132"/>
                  <a:pt x="579194" y="469107"/>
                  <a:pt x="530775" y="423863"/>
                </a:cubicBezTo>
                <a:cubicBezTo>
                  <a:pt x="482356" y="378619"/>
                  <a:pt x="422824" y="261144"/>
                  <a:pt x="364087" y="257175"/>
                </a:cubicBezTo>
                <a:cubicBezTo>
                  <a:pt x="305349" y="253206"/>
                  <a:pt x="237881" y="361156"/>
                  <a:pt x="178350" y="400050"/>
                </a:cubicBezTo>
                <a:cubicBezTo>
                  <a:pt x="118819" y="438944"/>
                  <a:pt x="29125" y="446882"/>
                  <a:pt x="6900" y="490538"/>
                </a:cubicBezTo>
                <a:cubicBezTo>
                  <a:pt x="-15325" y="534194"/>
                  <a:pt x="21188" y="635794"/>
                  <a:pt x="45000" y="661988"/>
                </a:cubicBezTo>
                <a:cubicBezTo>
                  <a:pt x="68812" y="688182"/>
                  <a:pt x="122787" y="637381"/>
                  <a:pt x="149775" y="647700"/>
                </a:cubicBezTo>
                <a:cubicBezTo>
                  <a:pt x="176763" y="658019"/>
                  <a:pt x="214069" y="704056"/>
                  <a:pt x="206925" y="723900"/>
                </a:cubicBezTo>
                <a:cubicBezTo>
                  <a:pt x="199781" y="743744"/>
                  <a:pt x="111674" y="723901"/>
                  <a:pt x="106912" y="766763"/>
                </a:cubicBezTo>
                <a:cubicBezTo>
                  <a:pt x="102149" y="809626"/>
                  <a:pt x="169619" y="935038"/>
                  <a:pt x="178350" y="981075"/>
                </a:cubicBezTo>
                <a:cubicBezTo>
                  <a:pt x="187081" y="1027113"/>
                  <a:pt x="136281" y="984251"/>
                  <a:pt x="159300" y="1042988"/>
                </a:cubicBezTo>
                <a:cubicBezTo>
                  <a:pt x="182319" y="1101726"/>
                  <a:pt x="268043" y="1295400"/>
                  <a:pt x="316462" y="1333500"/>
                </a:cubicBezTo>
                <a:cubicBezTo>
                  <a:pt x="364881" y="1371600"/>
                  <a:pt x="433143" y="1297782"/>
                  <a:pt x="449812" y="1271588"/>
                </a:cubicBezTo>
                <a:cubicBezTo>
                  <a:pt x="466481" y="1245394"/>
                  <a:pt x="402981" y="1210469"/>
                  <a:pt x="416475" y="1176338"/>
                </a:cubicBezTo>
                <a:cubicBezTo>
                  <a:pt x="429969" y="1142207"/>
                  <a:pt x="476800" y="1098550"/>
                  <a:pt x="530775" y="1066800"/>
                </a:cubicBezTo>
                <a:cubicBezTo>
                  <a:pt x="584750" y="1035050"/>
                  <a:pt x="694288" y="1016000"/>
                  <a:pt x="740325" y="985838"/>
                </a:cubicBezTo>
                <a:cubicBezTo>
                  <a:pt x="786362" y="955676"/>
                  <a:pt x="772075" y="860425"/>
                  <a:pt x="807000" y="885825"/>
                </a:cubicBezTo>
                <a:cubicBezTo>
                  <a:pt x="841925" y="911225"/>
                  <a:pt x="916537" y="1103313"/>
                  <a:pt x="949875" y="1138238"/>
                </a:cubicBezTo>
                <a:cubicBezTo>
                  <a:pt x="983212" y="1173163"/>
                  <a:pt x="977656" y="1058069"/>
                  <a:pt x="1007025" y="1095375"/>
                </a:cubicBezTo>
                <a:cubicBezTo>
                  <a:pt x="1036394" y="1132681"/>
                  <a:pt x="1099893" y="1342231"/>
                  <a:pt x="1126087" y="1362075"/>
                </a:cubicBezTo>
                <a:cubicBezTo>
                  <a:pt x="1152281" y="1381919"/>
                  <a:pt x="1135612" y="1216819"/>
                  <a:pt x="1164187" y="1214438"/>
                </a:cubicBezTo>
                <a:cubicBezTo>
                  <a:pt x="1192762" y="1212057"/>
                  <a:pt x="1246737" y="1314451"/>
                  <a:pt x="1297537" y="1347788"/>
                </a:cubicBezTo>
                <a:cubicBezTo>
                  <a:pt x="1348337" y="1381125"/>
                  <a:pt x="1407075" y="1405732"/>
                  <a:pt x="1468987" y="1414463"/>
                </a:cubicBezTo>
                <a:cubicBezTo>
                  <a:pt x="1530899" y="1423194"/>
                  <a:pt x="1593606" y="1388269"/>
                  <a:pt x="1669012" y="1400175"/>
                </a:cubicBezTo>
                <a:cubicBezTo>
                  <a:pt x="1744418" y="1412081"/>
                  <a:pt x="1861100" y="1471613"/>
                  <a:pt x="1921425" y="1485900"/>
                </a:cubicBezTo>
                <a:cubicBezTo>
                  <a:pt x="1981750" y="1500187"/>
                  <a:pt x="1969049" y="1447800"/>
                  <a:pt x="2030962" y="1485900"/>
                </a:cubicBezTo>
                <a:cubicBezTo>
                  <a:pt x="2092875" y="1524000"/>
                  <a:pt x="2235750" y="1673225"/>
                  <a:pt x="2292900" y="1714500"/>
                </a:cubicBezTo>
                <a:cubicBezTo>
                  <a:pt x="2350050" y="1755775"/>
                  <a:pt x="2348462" y="1731169"/>
                  <a:pt x="2373862" y="1733550"/>
                </a:cubicBezTo>
                <a:cubicBezTo>
                  <a:pt x="2399262" y="1735931"/>
                  <a:pt x="2390531" y="1705769"/>
                  <a:pt x="2445300" y="1728788"/>
                </a:cubicBezTo>
                <a:cubicBezTo>
                  <a:pt x="2500069" y="1751807"/>
                  <a:pt x="2638975" y="1839119"/>
                  <a:pt x="2702475" y="1871663"/>
                </a:cubicBezTo>
                <a:cubicBezTo>
                  <a:pt x="2765975" y="1904207"/>
                  <a:pt x="2796137" y="1914128"/>
                  <a:pt x="2826300" y="1924050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0" name="Forme libre : forme 19">
            <a:extLst>
              <a:ext uri="{FF2B5EF4-FFF2-40B4-BE49-F238E27FC236}">
                <a16:creationId xmlns:a16="http://schemas.microsoft.com/office/drawing/2014/main" id="{9C419867-01DA-4A07-90F3-8C56C004BAEE}"/>
              </a:ext>
            </a:extLst>
          </p:cNvPr>
          <p:cNvSpPr/>
          <p:nvPr/>
        </p:nvSpPr>
        <p:spPr>
          <a:xfrm>
            <a:off x="4797425" y="3530600"/>
            <a:ext cx="158750" cy="104775"/>
          </a:xfrm>
          <a:custGeom>
            <a:avLst/>
            <a:gdLst>
              <a:gd name="connsiteX0" fmla="*/ 158750 w 158750"/>
              <a:gd name="connsiteY0" fmla="*/ 0 h 104775"/>
              <a:gd name="connsiteX1" fmla="*/ 60325 w 158750"/>
              <a:gd name="connsiteY1" fmla="*/ 34925 h 104775"/>
              <a:gd name="connsiteX2" fmla="*/ 0 w 158750"/>
              <a:gd name="connsiteY2" fmla="*/ 104775 h 104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8750" h="104775">
                <a:moveTo>
                  <a:pt x="158750" y="0"/>
                </a:moveTo>
                <a:cubicBezTo>
                  <a:pt x="122766" y="8731"/>
                  <a:pt x="86783" y="17462"/>
                  <a:pt x="60325" y="34925"/>
                </a:cubicBezTo>
                <a:cubicBezTo>
                  <a:pt x="33867" y="52388"/>
                  <a:pt x="16933" y="78581"/>
                  <a:pt x="0" y="104775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" name="Forme libre : forme 1">
            <a:extLst>
              <a:ext uri="{FF2B5EF4-FFF2-40B4-BE49-F238E27FC236}">
                <a16:creationId xmlns:a16="http://schemas.microsoft.com/office/drawing/2014/main" id="{B7DAACF1-E6F7-44BB-AB7F-4826964ED36A}"/>
              </a:ext>
            </a:extLst>
          </p:cNvPr>
          <p:cNvSpPr/>
          <p:nvPr/>
        </p:nvSpPr>
        <p:spPr>
          <a:xfrm>
            <a:off x="3064213" y="311284"/>
            <a:ext cx="2412461" cy="6293797"/>
          </a:xfrm>
          <a:custGeom>
            <a:avLst/>
            <a:gdLst>
              <a:gd name="connsiteX0" fmla="*/ 0 w 2558374"/>
              <a:gd name="connsiteY0" fmla="*/ 0 h 6799634"/>
              <a:gd name="connsiteX1" fmla="*/ 369651 w 2558374"/>
              <a:gd name="connsiteY1" fmla="*/ 817123 h 6799634"/>
              <a:gd name="connsiteX2" fmla="*/ 573931 w 2558374"/>
              <a:gd name="connsiteY2" fmla="*/ 1225685 h 6799634"/>
              <a:gd name="connsiteX3" fmla="*/ 700391 w 2558374"/>
              <a:gd name="connsiteY3" fmla="*/ 1702340 h 6799634"/>
              <a:gd name="connsiteX4" fmla="*/ 1060314 w 2558374"/>
              <a:gd name="connsiteY4" fmla="*/ 2013625 h 6799634"/>
              <a:gd name="connsiteX5" fmla="*/ 1605063 w 2558374"/>
              <a:gd name="connsiteY5" fmla="*/ 2986391 h 6799634"/>
              <a:gd name="connsiteX6" fmla="*/ 1760706 w 2558374"/>
              <a:gd name="connsiteY6" fmla="*/ 3550595 h 6799634"/>
              <a:gd name="connsiteX7" fmla="*/ 1857983 w 2558374"/>
              <a:gd name="connsiteY7" fmla="*/ 4036978 h 6799634"/>
              <a:gd name="connsiteX8" fmla="*/ 1770434 w 2558374"/>
              <a:gd name="connsiteY8" fmla="*/ 4435812 h 6799634"/>
              <a:gd name="connsiteX9" fmla="*/ 1809344 w 2558374"/>
              <a:gd name="connsiteY9" fmla="*/ 4669276 h 6799634"/>
              <a:gd name="connsiteX10" fmla="*/ 2091446 w 2558374"/>
              <a:gd name="connsiteY10" fmla="*/ 5175115 h 6799634"/>
              <a:gd name="connsiteX11" fmla="*/ 2286000 w 2558374"/>
              <a:gd name="connsiteY11" fmla="*/ 5515583 h 6799634"/>
              <a:gd name="connsiteX12" fmla="*/ 2305455 w 2558374"/>
              <a:gd name="connsiteY12" fmla="*/ 5914417 h 6799634"/>
              <a:gd name="connsiteX13" fmla="*/ 2441642 w 2558374"/>
              <a:gd name="connsiteY13" fmla="*/ 6147880 h 6799634"/>
              <a:gd name="connsiteX14" fmla="*/ 2538919 w 2558374"/>
              <a:gd name="connsiteY14" fmla="*/ 6556442 h 6799634"/>
              <a:gd name="connsiteX15" fmla="*/ 2558374 w 2558374"/>
              <a:gd name="connsiteY15" fmla="*/ 6799634 h 6799634"/>
              <a:gd name="connsiteX0" fmla="*/ 0 w 2558374"/>
              <a:gd name="connsiteY0" fmla="*/ 0 h 6799634"/>
              <a:gd name="connsiteX1" fmla="*/ 369651 w 2558374"/>
              <a:gd name="connsiteY1" fmla="*/ 817123 h 6799634"/>
              <a:gd name="connsiteX2" fmla="*/ 573931 w 2558374"/>
              <a:gd name="connsiteY2" fmla="*/ 1225685 h 6799634"/>
              <a:gd name="connsiteX3" fmla="*/ 700391 w 2558374"/>
              <a:gd name="connsiteY3" fmla="*/ 1702340 h 6799634"/>
              <a:gd name="connsiteX4" fmla="*/ 1060314 w 2558374"/>
              <a:gd name="connsiteY4" fmla="*/ 2013625 h 6799634"/>
              <a:gd name="connsiteX5" fmla="*/ 1322961 w 2558374"/>
              <a:gd name="connsiteY5" fmla="*/ 2509736 h 6799634"/>
              <a:gd name="connsiteX6" fmla="*/ 1605063 w 2558374"/>
              <a:gd name="connsiteY6" fmla="*/ 2986391 h 6799634"/>
              <a:gd name="connsiteX7" fmla="*/ 1760706 w 2558374"/>
              <a:gd name="connsiteY7" fmla="*/ 3550595 h 6799634"/>
              <a:gd name="connsiteX8" fmla="*/ 1857983 w 2558374"/>
              <a:gd name="connsiteY8" fmla="*/ 4036978 h 6799634"/>
              <a:gd name="connsiteX9" fmla="*/ 1770434 w 2558374"/>
              <a:gd name="connsiteY9" fmla="*/ 4435812 h 6799634"/>
              <a:gd name="connsiteX10" fmla="*/ 1809344 w 2558374"/>
              <a:gd name="connsiteY10" fmla="*/ 4669276 h 6799634"/>
              <a:gd name="connsiteX11" fmla="*/ 2091446 w 2558374"/>
              <a:gd name="connsiteY11" fmla="*/ 5175115 h 6799634"/>
              <a:gd name="connsiteX12" fmla="*/ 2286000 w 2558374"/>
              <a:gd name="connsiteY12" fmla="*/ 5515583 h 6799634"/>
              <a:gd name="connsiteX13" fmla="*/ 2305455 w 2558374"/>
              <a:gd name="connsiteY13" fmla="*/ 5914417 h 6799634"/>
              <a:gd name="connsiteX14" fmla="*/ 2441642 w 2558374"/>
              <a:gd name="connsiteY14" fmla="*/ 6147880 h 6799634"/>
              <a:gd name="connsiteX15" fmla="*/ 2538919 w 2558374"/>
              <a:gd name="connsiteY15" fmla="*/ 6556442 h 6799634"/>
              <a:gd name="connsiteX16" fmla="*/ 2558374 w 2558374"/>
              <a:gd name="connsiteY16" fmla="*/ 6799634 h 6799634"/>
              <a:gd name="connsiteX0" fmla="*/ 0 w 2422187"/>
              <a:gd name="connsiteY0" fmla="*/ 0 h 6527260"/>
              <a:gd name="connsiteX1" fmla="*/ 233464 w 2422187"/>
              <a:gd name="connsiteY1" fmla="*/ 544749 h 6527260"/>
              <a:gd name="connsiteX2" fmla="*/ 437744 w 2422187"/>
              <a:gd name="connsiteY2" fmla="*/ 953311 h 6527260"/>
              <a:gd name="connsiteX3" fmla="*/ 564204 w 2422187"/>
              <a:gd name="connsiteY3" fmla="*/ 1429966 h 6527260"/>
              <a:gd name="connsiteX4" fmla="*/ 924127 w 2422187"/>
              <a:gd name="connsiteY4" fmla="*/ 1741251 h 6527260"/>
              <a:gd name="connsiteX5" fmla="*/ 1186774 w 2422187"/>
              <a:gd name="connsiteY5" fmla="*/ 2237362 h 6527260"/>
              <a:gd name="connsiteX6" fmla="*/ 1468876 w 2422187"/>
              <a:gd name="connsiteY6" fmla="*/ 2714017 h 6527260"/>
              <a:gd name="connsiteX7" fmla="*/ 1624519 w 2422187"/>
              <a:gd name="connsiteY7" fmla="*/ 3278221 h 6527260"/>
              <a:gd name="connsiteX8" fmla="*/ 1721796 w 2422187"/>
              <a:gd name="connsiteY8" fmla="*/ 3764604 h 6527260"/>
              <a:gd name="connsiteX9" fmla="*/ 1634247 w 2422187"/>
              <a:gd name="connsiteY9" fmla="*/ 4163438 h 6527260"/>
              <a:gd name="connsiteX10" fmla="*/ 1673157 w 2422187"/>
              <a:gd name="connsiteY10" fmla="*/ 4396902 h 6527260"/>
              <a:gd name="connsiteX11" fmla="*/ 1955259 w 2422187"/>
              <a:gd name="connsiteY11" fmla="*/ 4902741 h 6527260"/>
              <a:gd name="connsiteX12" fmla="*/ 2149813 w 2422187"/>
              <a:gd name="connsiteY12" fmla="*/ 5243209 h 6527260"/>
              <a:gd name="connsiteX13" fmla="*/ 2169268 w 2422187"/>
              <a:gd name="connsiteY13" fmla="*/ 5642043 h 6527260"/>
              <a:gd name="connsiteX14" fmla="*/ 2305455 w 2422187"/>
              <a:gd name="connsiteY14" fmla="*/ 5875506 h 6527260"/>
              <a:gd name="connsiteX15" fmla="*/ 2402732 w 2422187"/>
              <a:gd name="connsiteY15" fmla="*/ 6284068 h 6527260"/>
              <a:gd name="connsiteX16" fmla="*/ 2422187 w 2422187"/>
              <a:gd name="connsiteY16" fmla="*/ 6527260 h 6527260"/>
              <a:gd name="connsiteX0" fmla="*/ 0 w 2414891"/>
              <a:gd name="connsiteY0" fmla="*/ 0 h 6320435"/>
              <a:gd name="connsiteX1" fmla="*/ 233464 w 2414891"/>
              <a:gd name="connsiteY1" fmla="*/ 544749 h 6320435"/>
              <a:gd name="connsiteX2" fmla="*/ 437744 w 2414891"/>
              <a:gd name="connsiteY2" fmla="*/ 953311 h 6320435"/>
              <a:gd name="connsiteX3" fmla="*/ 564204 w 2414891"/>
              <a:gd name="connsiteY3" fmla="*/ 1429966 h 6320435"/>
              <a:gd name="connsiteX4" fmla="*/ 924127 w 2414891"/>
              <a:gd name="connsiteY4" fmla="*/ 1741251 h 6320435"/>
              <a:gd name="connsiteX5" fmla="*/ 1186774 w 2414891"/>
              <a:gd name="connsiteY5" fmla="*/ 2237362 h 6320435"/>
              <a:gd name="connsiteX6" fmla="*/ 1468876 w 2414891"/>
              <a:gd name="connsiteY6" fmla="*/ 2714017 h 6320435"/>
              <a:gd name="connsiteX7" fmla="*/ 1624519 w 2414891"/>
              <a:gd name="connsiteY7" fmla="*/ 3278221 h 6320435"/>
              <a:gd name="connsiteX8" fmla="*/ 1721796 w 2414891"/>
              <a:gd name="connsiteY8" fmla="*/ 3764604 h 6320435"/>
              <a:gd name="connsiteX9" fmla="*/ 1634247 w 2414891"/>
              <a:gd name="connsiteY9" fmla="*/ 4163438 h 6320435"/>
              <a:gd name="connsiteX10" fmla="*/ 1673157 w 2414891"/>
              <a:gd name="connsiteY10" fmla="*/ 4396902 h 6320435"/>
              <a:gd name="connsiteX11" fmla="*/ 1955259 w 2414891"/>
              <a:gd name="connsiteY11" fmla="*/ 4902741 h 6320435"/>
              <a:gd name="connsiteX12" fmla="*/ 2149813 w 2414891"/>
              <a:gd name="connsiteY12" fmla="*/ 5243209 h 6320435"/>
              <a:gd name="connsiteX13" fmla="*/ 2169268 w 2414891"/>
              <a:gd name="connsiteY13" fmla="*/ 5642043 h 6320435"/>
              <a:gd name="connsiteX14" fmla="*/ 2305455 w 2414891"/>
              <a:gd name="connsiteY14" fmla="*/ 5875506 h 6320435"/>
              <a:gd name="connsiteX15" fmla="*/ 2402732 w 2414891"/>
              <a:gd name="connsiteY15" fmla="*/ 6284068 h 6320435"/>
              <a:gd name="connsiteX16" fmla="*/ 2412460 w 2414891"/>
              <a:gd name="connsiteY16" fmla="*/ 6284069 h 6320435"/>
              <a:gd name="connsiteX0" fmla="*/ 0 w 2408179"/>
              <a:gd name="connsiteY0" fmla="*/ 0 h 6304157"/>
              <a:gd name="connsiteX1" fmla="*/ 233464 w 2408179"/>
              <a:gd name="connsiteY1" fmla="*/ 544749 h 6304157"/>
              <a:gd name="connsiteX2" fmla="*/ 437744 w 2408179"/>
              <a:gd name="connsiteY2" fmla="*/ 953311 h 6304157"/>
              <a:gd name="connsiteX3" fmla="*/ 564204 w 2408179"/>
              <a:gd name="connsiteY3" fmla="*/ 1429966 h 6304157"/>
              <a:gd name="connsiteX4" fmla="*/ 924127 w 2408179"/>
              <a:gd name="connsiteY4" fmla="*/ 1741251 h 6304157"/>
              <a:gd name="connsiteX5" fmla="*/ 1186774 w 2408179"/>
              <a:gd name="connsiteY5" fmla="*/ 2237362 h 6304157"/>
              <a:gd name="connsiteX6" fmla="*/ 1468876 w 2408179"/>
              <a:gd name="connsiteY6" fmla="*/ 2714017 h 6304157"/>
              <a:gd name="connsiteX7" fmla="*/ 1624519 w 2408179"/>
              <a:gd name="connsiteY7" fmla="*/ 3278221 h 6304157"/>
              <a:gd name="connsiteX8" fmla="*/ 1721796 w 2408179"/>
              <a:gd name="connsiteY8" fmla="*/ 3764604 h 6304157"/>
              <a:gd name="connsiteX9" fmla="*/ 1634247 w 2408179"/>
              <a:gd name="connsiteY9" fmla="*/ 4163438 h 6304157"/>
              <a:gd name="connsiteX10" fmla="*/ 1673157 w 2408179"/>
              <a:gd name="connsiteY10" fmla="*/ 4396902 h 6304157"/>
              <a:gd name="connsiteX11" fmla="*/ 1955259 w 2408179"/>
              <a:gd name="connsiteY11" fmla="*/ 4902741 h 6304157"/>
              <a:gd name="connsiteX12" fmla="*/ 2149813 w 2408179"/>
              <a:gd name="connsiteY12" fmla="*/ 5243209 h 6304157"/>
              <a:gd name="connsiteX13" fmla="*/ 2169268 w 2408179"/>
              <a:gd name="connsiteY13" fmla="*/ 5642043 h 6304157"/>
              <a:gd name="connsiteX14" fmla="*/ 2305455 w 2408179"/>
              <a:gd name="connsiteY14" fmla="*/ 5875506 h 6304157"/>
              <a:gd name="connsiteX15" fmla="*/ 2402732 w 2408179"/>
              <a:gd name="connsiteY15" fmla="*/ 6284068 h 6304157"/>
              <a:gd name="connsiteX16" fmla="*/ 2383277 w 2408179"/>
              <a:gd name="connsiteY16" fmla="*/ 6089516 h 6304157"/>
              <a:gd name="connsiteX0" fmla="*/ 0 w 2490282"/>
              <a:gd name="connsiteY0" fmla="*/ 0 h 6439712"/>
              <a:gd name="connsiteX1" fmla="*/ 233464 w 2490282"/>
              <a:gd name="connsiteY1" fmla="*/ 544749 h 6439712"/>
              <a:gd name="connsiteX2" fmla="*/ 437744 w 2490282"/>
              <a:gd name="connsiteY2" fmla="*/ 953311 h 6439712"/>
              <a:gd name="connsiteX3" fmla="*/ 564204 w 2490282"/>
              <a:gd name="connsiteY3" fmla="*/ 1429966 h 6439712"/>
              <a:gd name="connsiteX4" fmla="*/ 924127 w 2490282"/>
              <a:gd name="connsiteY4" fmla="*/ 1741251 h 6439712"/>
              <a:gd name="connsiteX5" fmla="*/ 1186774 w 2490282"/>
              <a:gd name="connsiteY5" fmla="*/ 2237362 h 6439712"/>
              <a:gd name="connsiteX6" fmla="*/ 1468876 w 2490282"/>
              <a:gd name="connsiteY6" fmla="*/ 2714017 h 6439712"/>
              <a:gd name="connsiteX7" fmla="*/ 1624519 w 2490282"/>
              <a:gd name="connsiteY7" fmla="*/ 3278221 h 6439712"/>
              <a:gd name="connsiteX8" fmla="*/ 1721796 w 2490282"/>
              <a:gd name="connsiteY8" fmla="*/ 3764604 h 6439712"/>
              <a:gd name="connsiteX9" fmla="*/ 1634247 w 2490282"/>
              <a:gd name="connsiteY9" fmla="*/ 4163438 h 6439712"/>
              <a:gd name="connsiteX10" fmla="*/ 1673157 w 2490282"/>
              <a:gd name="connsiteY10" fmla="*/ 4396902 h 6439712"/>
              <a:gd name="connsiteX11" fmla="*/ 1955259 w 2490282"/>
              <a:gd name="connsiteY11" fmla="*/ 4902741 h 6439712"/>
              <a:gd name="connsiteX12" fmla="*/ 2149813 w 2490282"/>
              <a:gd name="connsiteY12" fmla="*/ 5243209 h 6439712"/>
              <a:gd name="connsiteX13" fmla="*/ 2169268 w 2490282"/>
              <a:gd name="connsiteY13" fmla="*/ 5642043 h 6439712"/>
              <a:gd name="connsiteX14" fmla="*/ 2305455 w 2490282"/>
              <a:gd name="connsiteY14" fmla="*/ 5875506 h 6439712"/>
              <a:gd name="connsiteX15" fmla="*/ 2402732 w 2490282"/>
              <a:gd name="connsiteY15" fmla="*/ 6284068 h 6439712"/>
              <a:gd name="connsiteX16" fmla="*/ 2490282 w 2490282"/>
              <a:gd name="connsiteY16" fmla="*/ 6439712 h 6439712"/>
              <a:gd name="connsiteX0" fmla="*/ 0 w 2490282"/>
              <a:gd name="connsiteY0" fmla="*/ 0 h 6439712"/>
              <a:gd name="connsiteX1" fmla="*/ 233464 w 2490282"/>
              <a:gd name="connsiteY1" fmla="*/ 544749 h 6439712"/>
              <a:gd name="connsiteX2" fmla="*/ 437744 w 2490282"/>
              <a:gd name="connsiteY2" fmla="*/ 953311 h 6439712"/>
              <a:gd name="connsiteX3" fmla="*/ 564204 w 2490282"/>
              <a:gd name="connsiteY3" fmla="*/ 1429966 h 6439712"/>
              <a:gd name="connsiteX4" fmla="*/ 924127 w 2490282"/>
              <a:gd name="connsiteY4" fmla="*/ 1741251 h 6439712"/>
              <a:gd name="connsiteX5" fmla="*/ 1186774 w 2490282"/>
              <a:gd name="connsiteY5" fmla="*/ 2237362 h 6439712"/>
              <a:gd name="connsiteX6" fmla="*/ 1468876 w 2490282"/>
              <a:gd name="connsiteY6" fmla="*/ 2714017 h 6439712"/>
              <a:gd name="connsiteX7" fmla="*/ 1624519 w 2490282"/>
              <a:gd name="connsiteY7" fmla="*/ 3278221 h 6439712"/>
              <a:gd name="connsiteX8" fmla="*/ 1721796 w 2490282"/>
              <a:gd name="connsiteY8" fmla="*/ 3764604 h 6439712"/>
              <a:gd name="connsiteX9" fmla="*/ 1634247 w 2490282"/>
              <a:gd name="connsiteY9" fmla="*/ 4163438 h 6439712"/>
              <a:gd name="connsiteX10" fmla="*/ 1673157 w 2490282"/>
              <a:gd name="connsiteY10" fmla="*/ 4396902 h 6439712"/>
              <a:gd name="connsiteX11" fmla="*/ 1955259 w 2490282"/>
              <a:gd name="connsiteY11" fmla="*/ 4902741 h 6439712"/>
              <a:gd name="connsiteX12" fmla="*/ 2149813 w 2490282"/>
              <a:gd name="connsiteY12" fmla="*/ 5243209 h 6439712"/>
              <a:gd name="connsiteX13" fmla="*/ 2169268 w 2490282"/>
              <a:gd name="connsiteY13" fmla="*/ 5642043 h 6439712"/>
              <a:gd name="connsiteX14" fmla="*/ 2305455 w 2490282"/>
              <a:gd name="connsiteY14" fmla="*/ 5875506 h 6439712"/>
              <a:gd name="connsiteX15" fmla="*/ 2383276 w 2490282"/>
              <a:gd name="connsiteY15" fmla="*/ 6089514 h 6439712"/>
              <a:gd name="connsiteX16" fmla="*/ 2490282 w 2490282"/>
              <a:gd name="connsiteY16" fmla="*/ 6439712 h 6439712"/>
              <a:gd name="connsiteX0" fmla="*/ 0 w 2412461"/>
              <a:gd name="connsiteY0" fmla="*/ 0 h 6293797"/>
              <a:gd name="connsiteX1" fmla="*/ 233464 w 2412461"/>
              <a:gd name="connsiteY1" fmla="*/ 544749 h 6293797"/>
              <a:gd name="connsiteX2" fmla="*/ 437744 w 2412461"/>
              <a:gd name="connsiteY2" fmla="*/ 953311 h 6293797"/>
              <a:gd name="connsiteX3" fmla="*/ 564204 w 2412461"/>
              <a:gd name="connsiteY3" fmla="*/ 1429966 h 6293797"/>
              <a:gd name="connsiteX4" fmla="*/ 924127 w 2412461"/>
              <a:gd name="connsiteY4" fmla="*/ 1741251 h 6293797"/>
              <a:gd name="connsiteX5" fmla="*/ 1186774 w 2412461"/>
              <a:gd name="connsiteY5" fmla="*/ 2237362 h 6293797"/>
              <a:gd name="connsiteX6" fmla="*/ 1468876 w 2412461"/>
              <a:gd name="connsiteY6" fmla="*/ 2714017 h 6293797"/>
              <a:gd name="connsiteX7" fmla="*/ 1624519 w 2412461"/>
              <a:gd name="connsiteY7" fmla="*/ 3278221 h 6293797"/>
              <a:gd name="connsiteX8" fmla="*/ 1721796 w 2412461"/>
              <a:gd name="connsiteY8" fmla="*/ 3764604 h 6293797"/>
              <a:gd name="connsiteX9" fmla="*/ 1634247 w 2412461"/>
              <a:gd name="connsiteY9" fmla="*/ 4163438 h 6293797"/>
              <a:gd name="connsiteX10" fmla="*/ 1673157 w 2412461"/>
              <a:gd name="connsiteY10" fmla="*/ 4396902 h 6293797"/>
              <a:gd name="connsiteX11" fmla="*/ 1955259 w 2412461"/>
              <a:gd name="connsiteY11" fmla="*/ 4902741 h 6293797"/>
              <a:gd name="connsiteX12" fmla="*/ 2149813 w 2412461"/>
              <a:gd name="connsiteY12" fmla="*/ 5243209 h 6293797"/>
              <a:gd name="connsiteX13" fmla="*/ 2169268 w 2412461"/>
              <a:gd name="connsiteY13" fmla="*/ 5642043 h 6293797"/>
              <a:gd name="connsiteX14" fmla="*/ 2305455 w 2412461"/>
              <a:gd name="connsiteY14" fmla="*/ 5875506 h 6293797"/>
              <a:gd name="connsiteX15" fmla="*/ 2383276 w 2412461"/>
              <a:gd name="connsiteY15" fmla="*/ 6089514 h 6293797"/>
              <a:gd name="connsiteX16" fmla="*/ 2412461 w 2412461"/>
              <a:gd name="connsiteY16" fmla="*/ 6293797 h 62937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2412461" h="6293797">
                <a:moveTo>
                  <a:pt x="0" y="0"/>
                </a:moveTo>
                <a:cubicBezTo>
                  <a:pt x="136998" y="306421"/>
                  <a:pt x="160507" y="385864"/>
                  <a:pt x="233464" y="544749"/>
                </a:cubicBezTo>
                <a:cubicBezTo>
                  <a:pt x="306421" y="703634"/>
                  <a:pt x="382621" y="805775"/>
                  <a:pt x="437744" y="953311"/>
                </a:cubicBezTo>
                <a:cubicBezTo>
                  <a:pt x="492867" y="1100847"/>
                  <a:pt x="483140" y="1298643"/>
                  <a:pt x="564204" y="1429966"/>
                </a:cubicBezTo>
                <a:cubicBezTo>
                  <a:pt x="645268" y="1561289"/>
                  <a:pt x="820365" y="1606685"/>
                  <a:pt x="924127" y="1741251"/>
                </a:cubicBezTo>
                <a:cubicBezTo>
                  <a:pt x="1027889" y="1875817"/>
                  <a:pt x="1095983" y="2075234"/>
                  <a:pt x="1186774" y="2237362"/>
                </a:cubicBezTo>
                <a:cubicBezTo>
                  <a:pt x="1277566" y="2399490"/>
                  <a:pt x="1395919" y="2540541"/>
                  <a:pt x="1468876" y="2714017"/>
                </a:cubicBezTo>
                <a:cubicBezTo>
                  <a:pt x="1541833" y="2887493"/>
                  <a:pt x="1582366" y="3103123"/>
                  <a:pt x="1624519" y="3278221"/>
                </a:cubicBezTo>
                <a:cubicBezTo>
                  <a:pt x="1666672" y="3453319"/>
                  <a:pt x="1720175" y="3617068"/>
                  <a:pt x="1721796" y="3764604"/>
                </a:cubicBezTo>
                <a:cubicBezTo>
                  <a:pt x="1723417" y="3912140"/>
                  <a:pt x="1642353" y="4058055"/>
                  <a:pt x="1634247" y="4163438"/>
                </a:cubicBezTo>
                <a:cubicBezTo>
                  <a:pt x="1626141" y="4268821"/>
                  <a:pt x="1619655" y="4273685"/>
                  <a:pt x="1673157" y="4396902"/>
                </a:cubicBezTo>
                <a:cubicBezTo>
                  <a:pt x="1726659" y="4520119"/>
                  <a:pt x="1875816" y="4761690"/>
                  <a:pt x="1955259" y="4902741"/>
                </a:cubicBezTo>
                <a:cubicBezTo>
                  <a:pt x="2034702" y="5043792"/>
                  <a:pt x="2114145" y="5119992"/>
                  <a:pt x="2149813" y="5243209"/>
                </a:cubicBezTo>
                <a:cubicBezTo>
                  <a:pt x="2185481" y="5366426"/>
                  <a:pt x="2143328" y="5536660"/>
                  <a:pt x="2169268" y="5642043"/>
                </a:cubicBezTo>
                <a:cubicBezTo>
                  <a:pt x="2195208" y="5747426"/>
                  <a:pt x="2269787" y="5800927"/>
                  <a:pt x="2305455" y="5875506"/>
                </a:cubicBezTo>
                <a:cubicBezTo>
                  <a:pt x="2341123" y="5950085"/>
                  <a:pt x="2363821" y="5980888"/>
                  <a:pt x="2383276" y="6089514"/>
                </a:cubicBezTo>
                <a:cubicBezTo>
                  <a:pt x="2402731" y="6198140"/>
                  <a:pt x="2412461" y="6226514"/>
                  <a:pt x="2412461" y="6293797"/>
                </a:cubicBezTo>
              </a:path>
            </a:pathLst>
          </a:custGeom>
          <a:noFill/>
          <a:ln w="25400" cmpd="dbl">
            <a:solidFill>
              <a:srgbClr val="7030A0"/>
            </a:solidFill>
            <a:headEnd type="arrow"/>
            <a:tailEnd type="arrow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46" name="ZoneTexte 45">
            <a:extLst>
              <a:ext uri="{FF2B5EF4-FFF2-40B4-BE49-F238E27FC236}">
                <a16:creationId xmlns:a16="http://schemas.microsoft.com/office/drawing/2014/main" id="{DCB83926-2AD6-43F0-BE05-EF3CA8D891A0}"/>
              </a:ext>
            </a:extLst>
          </p:cNvPr>
          <p:cNvSpPr txBox="1"/>
          <p:nvPr/>
        </p:nvSpPr>
        <p:spPr>
          <a:xfrm rot="3535042">
            <a:off x="2954457" y="832204"/>
            <a:ext cx="1096433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400" b="1" dirty="0">
                <a:solidFill>
                  <a:srgbClr val="7030A0"/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E411</a:t>
            </a:r>
            <a:endParaRPr lang="fr-BE" sz="1400" b="1" dirty="0">
              <a:solidFill>
                <a:srgbClr val="7030A0"/>
              </a:solidFill>
              <a:latin typeface="Aharoni" panose="02010803020104030203" pitchFamily="2" charset="-79"/>
              <a:cs typeface="Aharoni" panose="02010803020104030203" pitchFamily="2" charset="-79"/>
            </a:endParaRPr>
          </a:p>
        </p:txBody>
      </p:sp>
      <p:sp>
        <p:nvSpPr>
          <p:cNvPr id="3" name="Forme libre : forme 2">
            <a:extLst>
              <a:ext uri="{FF2B5EF4-FFF2-40B4-BE49-F238E27FC236}">
                <a16:creationId xmlns:a16="http://schemas.microsoft.com/office/drawing/2014/main" id="{F601BC26-B3D5-45CC-8256-5C193BAC3AFF}"/>
              </a:ext>
            </a:extLst>
          </p:cNvPr>
          <p:cNvSpPr/>
          <p:nvPr/>
        </p:nvSpPr>
        <p:spPr>
          <a:xfrm>
            <a:off x="2636061" y="714375"/>
            <a:ext cx="6593664" cy="5867400"/>
          </a:xfrm>
          <a:custGeom>
            <a:avLst/>
            <a:gdLst>
              <a:gd name="connsiteX0" fmla="*/ 6593664 w 6593664"/>
              <a:gd name="connsiteY0" fmla="*/ 5867400 h 5867400"/>
              <a:gd name="connsiteX1" fmla="*/ 6222189 w 6593664"/>
              <a:gd name="connsiteY1" fmla="*/ 5324475 h 5867400"/>
              <a:gd name="connsiteX2" fmla="*/ 5784039 w 6593664"/>
              <a:gd name="connsiteY2" fmla="*/ 4895850 h 5867400"/>
              <a:gd name="connsiteX3" fmla="*/ 5460189 w 6593664"/>
              <a:gd name="connsiteY3" fmla="*/ 4914900 h 5867400"/>
              <a:gd name="connsiteX4" fmla="*/ 5126814 w 6593664"/>
              <a:gd name="connsiteY4" fmla="*/ 4972050 h 5867400"/>
              <a:gd name="connsiteX5" fmla="*/ 4993464 w 6593664"/>
              <a:gd name="connsiteY5" fmla="*/ 5067300 h 5867400"/>
              <a:gd name="connsiteX6" fmla="*/ 4764864 w 6593664"/>
              <a:gd name="connsiteY6" fmla="*/ 4924425 h 5867400"/>
              <a:gd name="connsiteX7" fmla="*/ 4450539 w 6593664"/>
              <a:gd name="connsiteY7" fmla="*/ 4514850 h 5867400"/>
              <a:gd name="connsiteX8" fmla="*/ 4079064 w 6593664"/>
              <a:gd name="connsiteY8" fmla="*/ 4562475 h 5867400"/>
              <a:gd name="connsiteX9" fmla="*/ 3869514 w 6593664"/>
              <a:gd name="connsiteY9" fmla="*/ 4657725 h 5867400"/>
              <a:gd name="connsiteX10" fmla="*/ 3478989 w 6593664"/>
              <a:gd name="connsiteY10" fmla="*/ 4486275 h 5867400"/>
              <a:gd name="connsiteX11" fmla="*/ 3288489 w 6593664"/>
              <a:gd name="connsiteY11" fmla="*/ 4371975 h 5867400"/>
              <a:gd name="connsiteX12" fmla="*/ 3212289 w 6593664"/>
              <a:gd name="connsiteY12" fmla="*/ 4000500 h 5867400"/>
              <a:gd name="connsiteX13" fmla="*/ 3155139 w 6593664"/>
              <a:gd name="connsiteY13" fmla="*/ 3886200 h 5867400"/>
              <a:gd name="connsiteX14" fmla="*/ 3097989 w 6593664"/>
              <a:gd name="connsiteY14" fmla="*/ 3695700 h 5867400"/>
              <a:gd name="connsiteX15" fmla="*/ 2897964 w 6593664"/>
              <a:gd name="connsiteY15" fmla="*/ 3495675 h 5867400"/>
              <a:gd name="connsiteX16" fmla="*/ 2783664 w 6593664"/>
              <a:gd name="connsiteY16" fmla="*/ 3152775 h 5867400"/>
              <a:gd name="connsiteX17" fmla="*/ 2716989 w 6593664"/>
              <a:gd name="connsiteY17" fmla="*/ 2638425 h 5867400"/>
              <a:gd name="connsiteX18" fmla="*/ 2631264 w 6593664"/>
              <a:gd name="connsiteY18" fmla="*/ 2324100 h 5867400"/>
              <a:gd name="connsiteX19" fmla="*/ 2355039 w 6593664"/>
              <a:gd name="connsiteY19" fmla="*/ 2228850 h 5867400"/>
              <a:gd name="connsiteX20" fmla="*/ 2126439 w 6593664"/>
              <a:gd name="connsiteY20" fmla="*/ 2143125 h 5867400"/>
              <a:gd name="connsiteX21" fmla="*/ 2002614 w 6593664"/>
              <a:gd name="connsiteY21" fmla="*/ 1990725 h 5867400"/>
              <a:gd name="connsiteX22" fmla="*/ 1850214 w 6593664"/>
              <a:gd name="connsiteY22" fmla="*/ 1895475 h 5867400"/>
              <a:gd name="connsiteX23" fmla="*/ 1621614 w 6593664"/>
              <a:gd name="connsiteY23" fmla="*/ 1371600 h 5867400"/>
              <a:gd name="connsiteX24" fmla="*/ 1335864 w 6593664"/>
              <a:gd name="connsiteY24" fmla="*/ 1333500 h 5867400"/>
              <a:gd name="connsiteX25" fmla="*/ 1012014 w 6593664"/>
              <a:gd name="connsiteY25" fmla="*/ 1257300 h 5867400"/>
              <a:gd name="connsiteX26" fmla="*/ 716739 w 6593664"/>
              <a:gd name="connsiteY26" fmla="*/ 904875 h 5867400"/>
              <a:gd name="connsiteX27" fmla="*/ 354789 w 6593664"/>
              <a:gd name="connsiteY27" fmla="*/ 838200 h 5867400"/>
              <a:gd name="connsiteX28" fmla="*/ 69039 w 6593664"/>
              <a:gd name="connsiteY28" fmla="*/ 762000 h 5867400"/>
              <a:gd name="connsiteX29" fmla="*/ 2364 w 6593664"/>
              <a:gd name="connsiteY29" fmla="*/ 542925 h 5867400"/>
              <a:gd name="connsiteX30" fmla="*/ 21414 w 6593664"/>
              <a:gd name="connsiteY30" fmla="*/ 0 h 5867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6593664" h="5867400">
                <a:moveTo>
                  <a:pt x="6593664" y="5867400"/>
                </a:moveTo>
                <a:cubicBezTo>
                  <a:pt x="6475395" y="5676900"/>
                  <a:pt x="6357126" y="5486400"/>
                  <a:pt x="6222189" y="5324475"/>
                </a:cubicBezTo>
                <a:cubicBezTo>
                  <a:pt x="6087251" y="5162550"/>
                  <a:pt x="5911039" y="4964112"/>
                  <a:pt x="5784039" y="4895850"/>
                </a:cubicBezTo>
                <a:cubicBezTo>
                  <a:pt x="5657039" y="4827587"/>
                  <a:pt x="5569726" y="4902200"/>
                  <a:pt x="5460189" y="4914900"/>
                </a:cubicBezTo>
                <a:cubicBezTo>
                  <a:pt x="5350652" y="4927600"/>
                  <a:pt x="5204601" y="4946650"/>
                  <a:pt x="5126814" y="4972050"/>
                </a:cubicBezTo>
                <a:cubicBezTo>
                  <a:pt x="5049027" y="4997450"/>
                  <a:pt x="5053789" y="5075237"/>
                  <a:pt x="4993464" y="5067300"/>
                </a:cubicBezTo>
                <a:cubicBezTo>
                  <a:pt x="4933139" y="5059363"/>
                  <a:pt x="4855351" y="5016500"/>
                  <a:pt x="4764864" y="4924425"/>
                </a:cubicBezTo>
                <a:cubicBezTo>
                  <a:pt x="4674376" y="4832350"/>
                  <a:pt x="4564839" y="4575175"/>
                  <a:pt x="4450539" y="4514850"/>
                </a:cubicBezTo>
                <a:cubicBezTo>
                  <a:pt x="4336239" y="4454525"/>
                  <a:pt x="4175901" y="4538663"/>
                  <a:pt x="4079064" y="4562475"/>
                </a:cubicBezTo>
                <a:cubicBezTo>
                  <a:pt x="3982227" y="4586287"/>
                  <a:pt x="3969526" y="4670425"/>
                  <a:pt x="3869514" y="4657725"/>
                </a:cubicBezTo>
                <a:cubicBezTo>
                  <a:pt x="3769502" y="4645025"/>
                  <a:pt x="3575826" y="4533900"/>
                  <a:pt x="3478989" y="4486275"/>
                </a:cubicBezTo>
                <a:cubicBezTo>
                  <a:pt x="3382152" y="4438650"/>
                  <a:pt x="3332939" y="4452937"/>
                  <a:pt x="3288489" y="4371975"/>
                </a:cubicBezTo>
                <a:cubicBezTo>
                  <a:pt x="3244039" y="4291012"/>
                  <a:pt x="3234514" y="4081462"/>
                  <a:pt x="3212289" y="4000500"/>
                </a:cubicBezTo>
                <a:cubicBezTo>
                  <a:pt x="3190064" y="3919537"/>
                  <a:pt x="3174189" y="3937000"/>
                  <a:pt x="3155139" y="3886200"/>
                </a:cubicBezTo>
                <a:cubicBezTo>
                  <a:pt x="3136089" y="3835400"/>
                  <a:pt x="3140851" y="3760787"/>
                  <a:pt x="3097989" y="3695700"/>
                </a:cubicBezTo>
                <a:cubicBezTo>
                  <a:pt x="3055127" y="3630613"/>
                  <a:pt x="2950351" y="3586162"/>
                  <a:pt x="2897964" y="3495675"/>
                </a:cubicBezTo>
                <a:cubicBezTo>
                  <a:pt x="2845576" y="3405187"/>
                  <a:pt x="2813826" y="3295650"/>
                  <a:pt x="2783664" y="3152775"/>
                </a:cubicBezTo>
                <a:cubicBezTo>
                  <a:pt x="2753502" y="3009900"/>
                  <a:pt x="2742389" y="2776538"/>
                  <a:pt x="2716989" y="2638425"/>
                </a:cubicBezTo>
                <a:cubicBezTo>
                  <a:pt x="2691589" y="2500312"/>
                  <a:pt x="2691589" y="2392362"/>
                  <a:pt x="2631264" y="2324100"/>
                </a:cubicBezTo>
                <a:cubicBezTo>
                  <a:pt x="2570939" y="2255838"/>
                  <a:pt x="2439176" y="2259012"/>
                  <a:pt x="2355039" y="2228850"/>
                </a:cubicBezTo>
                <a:cubicBezTo>
                  <a:pt x="2270902" y="2198688"/>
                  <a:pt x="2185176" y="2182812"/>
                  <a:pt x="2126439" y="2143125"/>
                </a:cubicBezTo>
                <a:cubicBezTo>
                  <a:pt x="2067702" y="2103438"/>
                  <a:pt x="2048651" y="2032000"/>
                  <a:pt x="2002614" y="1990725"/>
                </a:cubicBezTo>
                <a:cubicBezTo>
                  <a:pt x="1956577" y="1949450"/>
                  <a:pt x="1913714" y="1998662"/>
                  <a:pt x="1850214" y="1895475"/>
                </a:cubicBezTo>
                <a:cubicBezTo>
                  <a:pt x="1786714" y="1792288"/>
                  <a:pt x="1707339" y="1465263"/>
                  <a:pt x="1621614" y="1371600"/>
                </a:cubicBezTo>
                <a:cubicBezTo>
                  <a:pt x="1535889" y="1277937"/>
                  <a:pt x="1437464" y="1352550"/>
                  <a:pt x="1335864" y="1333500"/>
                </a:cubicBezTo>
                <a:cubicBezTo>
                  <a:pt x="1234264" y="1314450"/>
                  <a:pt x="1115202" y="1328738"/>
                  <a:pt x="1012014" y="1257300"/>
                </a:cubicBezTo>
                <a:cubicBezTo>
                  <a:pt x="908826" y="1185862"/>
                  <a:pt x="826276" y="974725"/>
                  <a:pt x="716739" y="904875"/>
                </a:cubicBezTo>
                <a:cubicBezTo>
                  <a:pt x="607201" y="835025"/>
                  <a:pt x="462739" y="862012"/>
                  <a:pt x="354789" y="838200"/>
                </a:cubicBezTo>
                <a:cubicBezTo>
                  <a:pt x="246839" y="814387"/>
                  <a:pt x="127776" y="811212"/>
                  <a:pt x="69039" y="762000"/>
                </a:cubicBezTo>
                <a:cubicBezTo>
                  <a:pt x="10301" y="712787"/>
                  <a:pt x="10301" y="669925"/>
                  <a:pt x="2364" y="542925"/>
                </a:cubicBezTo>
                <a:cubicBezTo>
                  <a:pt x="-5573" y="415925"/>
                  <a:pt x="7920" y="207962"/>
                  <a:pt x="21414" y="0"/>
                </a:cubicBezTo>
              </a:path>
            </a:pathLst>
          </a:cu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47" name="Forme libre : forme 46">
            <a:extLst>
              <a:ext uri="{FF2B5EF4-FFF2-40B4-BE49-F238E27FC236}">
                <a16:creationId xmlns:a16="http://schemas.microsoft.com/office/drawing/2014/main" id="{24165ECA-D9A2-4EA1-8748-ED208921E5FD}"/>
              </a:ext>
            </a:extLst>
          </p:cNvPr>
          <p:cNvSpPr/>
          <p:nvPr/>
        </p:nvSpPr>
        <p:spPr>
          <a:xfrm>
            <a:off x="2636061" y="711943"/>
            <a:ext cx="6593664" cy="5867400"/>
          </a:xfrm>
          <a:custGeom>
            <a:avLst/>
            <a:gdLst>
              <a:gd name="connsiteX0" fmla="*/ 6593664 w 6593664"/>
              <a:gd name="connsiteY0" fmla="*/ 5867400 h 5867400"/>
              <a:gd name="connsiteX1" fmla="*/ 6222189 w 6593664"/>
              <a:gd name="connsiteY1" fmla="*/ 5324475 h 5867400"/>
              <a:gd name="connsiteX2" fmla="*/ 5784039 w 6593664"/>
              <a:gd name="connsiteY2" fmla="*/ 4895850 h 5867400"/>
              <a:gd name="connsiteX3" fmla="*/ 5460189 w 6593664"/>
              <a:gd name="connsiteY3" fmla="*/ 4914900 h 5867400"/>
              <a:gd name="connsiteX4" fmla="*/ 5126814 w 6593664"/>
              <a:gd name="connsiteY4" fmla="*/ 4972050 h 5867400"/>
              <a:gd name="connsiteX5" fmla="*/ 4993464 w 6593664"/>
              <a:gd name="connsiteY5" fmla="*/ 5067300 h 5867400"/>
              <a:gd name="connsiteX6" fmla="*/ 4764864 w 6593664"/>
              <a:gd name="connsiteY6" fmla="*/ 4924425 h 5867400"/>
              <a:gd name="connsiteX7" fmla="*/ 4450539 w 6593664"/>
              <a:gd name="connsiteY7" fmla="*/ 4514850 h 5867400"/>
              <a:gd name="connsiteX8" fmla="*/ 4079064 w 6593664"/>
              <a:gd name="connsiteY8" fmla="*/ 4562475 h 5867400"/>
              <a:gd name="connsiteX9" fmla="*/ 3869514 w 6593664"/>
              <a:gd name="connsiteY9" fmla="*/ 4657725 h 5867400"/>
              <a:gd name="connsiteX10" fmla="*/ 3478989 w 6593664"/>
              <a:gd name="connsiteY10" fmla="*/ 4486275 h 5867400"/>
              <a:gd name="connsiteX11" fmla="*/ 3288489 w 6593664"/>
              <a:gd name="connsiteY11" fmla="*/ 4371975 h 5867400"/>
              <a:gd name="connsiteX12" fmla="*/ 3212289 w 6593664"/>
              <a:gd name="connsiteY12" fmla="*/ 4000500 h 5867400"/>
              <a:gd name="connsiteX13" fmla="*/ 3155139 w 6593664"/>
              <a:gd name="connsiteY13" fmla="*/ 3886200 h 5867400"/>
              <a:gd name="connsiteX14" fmla="*/ 3097989 w 6593664"/>
              <a:gd name="connsiteY14" fmla="*/ 3695700 h 5867400"/>
              <a:gd name="connsiteX15" fmla="*/ 2897964 w 6593664"/>
              <a:gd name="connsiteY15" fmla="*/ 3495675 h 5867400"/>
              <a:gd name="connsiteX16" fmla="*/ 2783664 w 6593664"/>
              <a:gd name="connsiteY16" fmla="*/ 3152775 h 5867400"/>
              <a:gd name="connsiteX17" fmla="*/ 2716989 w 6593664"/>
              <a:gd name="connsiteY17" fmla="*/ 2638425 h 5867400"/>
              <a:gd name="connsiteX18" fmla="*/ 2631264 w 6593664"/>
              <a:gd name="connsiteY18" fmla="*/ 2324100 h 5867400"/>
              <a:gd name="connsiteX19" fmla="*/ 2355039 w 6593664"/>
              <a:gd name="connsiteY19" fmla="*/ 2228850 h 5867400"/>
              <a:gd name="connsiteX20" fmla="*/ 2126439 w 6593664"/>
              <a:gd name="connsiteY20" fmla="*/ 2143125 h 5867400"/>
              <a:gd name="connsiteX21" fmla="*/ 2002614 w 6593664"/>
              <a:gd name="connsiteY21" fmla="*/ 1990725 h 5867400"/>
              <a:gd name="connsiteX22" fmla="*/ 1850214 w 6593664"/>
              <a:gd name="connsiteY22" fmla="*/ 1895475 h 5867400"/>
              <a:gd name="connsiteX23" fmla="*/ 1621614 w 6593664"/>
              <a:gd name="connsiteY23" fmla="*/ 1371600 h 5867400"/>
              <a:gd name="connsiteX24" fmla="*/ 1335864 w 6593664"/>
              <a:gd name="connsiteY24" fmla="*/ 1333500 h 5867400"/>
              <a:gd name="connsiteX25" fmla="*/ 1012014 w 6593664"/>
              <a:gd name="connsiteY25" fmla="*/ 1257300 h 5867400"/>
              <a:gd name="connsiteX26" fmla="*/ 716739 w 6593664"/>
              <a:gd name="connsiteY26" fmla="*/ 904875 h 5867400"/>
              <a:gd name="connsiteX27" fmla="*/ 354789 w 6593664"/>
              <a:gd name="connsiteY27" fmla="*/ 838200 h 5867400"/>
              <a:gd name="connsiteX28" fmla="*/ 69039 w 6593664"/>
              <a:gd name="connsiteY28" fmla="*/ 762000 h 5867400"/>
              <a:gd name="connsiteX29" fmla="*/ 2364 w 6593664"/>
              <a:gd name="connsiteY29" fmla="*/ 542925 h 5867400"/>
              <a:gd name="connsiteX30" fmla="*/ 21414 w 6593664"/>
              <a:gd name="connsiteY30" fmla="*/ 0 h 5867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6593664" h="5867400">
                <a:moveTo>
                  <a:pt x="6593664" y="5867400"/>
                </a:moveTo>
                <a:cubicBezTo>
                  <a:pt x="6475395" y="5676900"/>
                  <a:pt x="6357126" y="5486400"/>
                  <a:pt x="6222189" y="5324475"/>
                </a:cubicBezTo>
                <a:cubicBezTo>
                  <a:pt x="6087251" y="5162550"/>
                  <a:pt x="5911039" y="4964112"/>
                  <a:pt x="5784039" y="4895850"/>
                </a:cubicBezTo>
                <a:cubicBezTo>
                  <a:pt x="5657039" y="4827587"/>
                  <a:pt x="5569726" y="4902200"/>
                  <a:pt x="5460189" y="4914900"/>
                </a:cubicBezTo>
                <a:cubicBezTo>
                  <a:pt x="5350652" y="4927600"/>
                  <a:pt x="5204601" y="4946650"/>
                  <a:pt x="5126814" y="4972050"/>
                </a:cubicBezTo>
                <a:cubicBezTo>
                  <a:pt x="5049027" y="4997450"/>
                  <a:pt x="5053789" y="5075237"/>
                  <a:pt x="4993464" y="5067300"/>
                </a:cubicBezTo>
                <a:cubicBezTo>
                  <a:pt x="4933139" y="5059363"/>
                  <a:pt x="4855351" y="5016500"/>
                  <a:pt x="4764864" y="4924425"/>
                </a:cubicBezTo>
                <a:cubicBezTo>
                  <a:pt x="4674376" y="4832350"/>
                  <a:pt x="4564839" y="4575175"/>
                  <a:pt x="4450539" y="4514850"/>
                </a:cubicBezTo>
                <a:cubicBezTo>
                  <a:pt x="4336239" y="4454525"/>
                  <a:pt x="4175901" y="4538663"/>
                  <a:pt x="4079064" y="4562475"/>
                </a:cubicBezTo>
                <a:cubicBezTo>
                  <a:pt x="3982227" y="4586287"/>
                  <a:pt x="3969526" y="4670425"/>
                  <a:pt x="3869514" y="4657725"/>
                </a:cubicBezTo>
                <a:cubicBezTo>
                  <a:pt x="3769502" y="4645025"/>
                  <a:pt x="3575826" y="4533900"/>
                  <a:pt x="3478989" y="4486275"/>
                </a:cubicBezTo>
                <a:cubicBezTo>
                  <a:pt x="3382152" y="4438650"/>
                  <a:pt x="3332939" y="4452937"/>
                  <a:pt x="3288489" y="4371975"/>
                </a:cubicBezTo>
                <a:cubicBezTo>
                  <a:pt x="3244039" y="4291012"/>
                  <a:pt x="3234514" y="4081462"/>
                  <a:pt x="3212289" y="4000500"/>
                </a:cubicBezTo>
                <a:cubicBezTo>
                  <a:pt x="3190064" y="3919537"/>
                  <a:pt x="3174189" y="3937000"/>
                  <a:pt x="3155139" y="3886200"/>
                </a:cubicBezTo>
                <a:cubicBezTo>
                  <a:pt x="3136089" y="3835400"/>
                  <a:pt x="3140851" y="3760787"/>
                  <a:pt x="3097989" y="3695700"/>
                </a:cubicBezTo>
                <a:cubicBezTo>
                  <a:pt x="3055127" y="3630613"/>
                  <a:pt x="2950351" y="3586162"/>
                  <a:pt x="2897964" y="3495675"/>
                </a:cubicBezTo>
                <a:cubicBezTo>
                  <a:pt x="2845576" y="3405187"/>
                  <a:pt x="2813826" y="3295650"/>
                  <a:pt x="2783664" y="3152775"/>
                </a:cubicBezTo>
                <a:cubicBezTo>
                  <a:pt x="2753502" y="3009900"/>
                  <a:pt x="2742389" y="2776538"/>
                  <a:pt x="2716989" y="2638425"/>
                </a:cubicBezTo>
                <a:cubicBezTo>
                  <a:pt x="2691589" y="2500312"/>
                  <a:pt x="2691589" y="2392362"/>
                  <a:pt x="2631264" y="2324100"/>
                </a:cubicBezTo>
                <a:cubicBezTo>
                  <a:pt x="2570939" y="2255838"/>
                  <a:pt x="2439176" y="2259012"/>
                  <a:pt x="2355039" y="2228850"/>
                </a:cubicBezTo>
                <a:cubicBezTo>
                  <a:pt x="2270902" y="2198688"/>
                  <a:pt x="2185176" y="2182812"/>
                  <a:pt x="2126439" y="2143125"/>
                </a:cubicBezTo>
                <a:cubicBezTo>
                  <a:pt x="2067702" y="2103438"/>
                  <a:pt x="2048651" y="2032000"/>
                  <a:pt x="2002614" y="1990725"/>
                </a:cubicBezTo>
                <a:cubicBezTo>
                  <a:pt x="1956577" y="1949450"/>
                  <a:pt x="1913714" y="1998662"/>
                  <a:pt x="1850214" y="1895475"/>
                </a:cubicBezTo>
                <a:cubicBezTo>
                  <a:pt x="1786714" y="1792288"/>
                  <a:pt x="1707339" y="1465263"/>
                  <a:pt x="1621614" y="1371600"/>
                </a:cubicBezTo>
                <a:cubicBezTo>
                  <a:pt x="1535889" y="1277937"/>
                  <a:pt x="1437464" y="1352550"/>
                  <a:pt x="1335864" y="1333500"/>
                </a:cubicBezTo>
                <a:cubicBezTo>
                  <a:pt x="1234264" y="1314450"/>
                  <a:pt x="1115202" y="1328738"/>
                  <a:pt x="1012014" y="1257300"/>
                </a:cubicBezTo>
                <a:cubicBezTo>
                  <a:pt x="908826" y="1185862"/>
                  <a:pt x="826276" y="974725"/>
                  <a:pt x="716739" y="904875"/>
                </a:cubicBezTo>
                <a:cubicBezTo>
                  <a:pt x="607201" y="835025"/>
                  <a:pt x="462739" y="862012"/>
                  <a:pt x="354789" y="838200"/>
                </a:cubicBezTo>
                <a:cubicBezTo>
                  <a:pt x="246839" y="814387"/>
                  <a:pt x="127776" y="811212"/>
                  <a:pt x="69039" y="762000"/>
                </a:cubicBezTo>
                <a:cubicBezTo>
                  <a:pt x="10301" y="712787"/>
                  <a:pt x="10301" y="669925"/>
                  <a:pt x="2364" y="542925"/>
                </a:cubicBezTo>
                <a:cubicBezTo>
                  <a:pt x="-5573" y="415925"/>
                  <a:pt x="7920" y="207962"/>
                  <a:pt x="21414" y="0"/>
                </a:cubicBezTo>
              </a:path>
            </a:pathLst>
          </a:custGeom>
          <a:noFill/>
          <a:ln w="22225">
            <a:solidFill>
              <a:schemeClr val="bg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61" name="Ellipse 60">
            <a:extLst>
              <a:ext uri="{FF2B5EF4-FFF2-40B4-BE49-F238E27FC236}">
                <a16:creationId xmlns:a16="http://schemas.microsoft.com/office/drawing/2014/main" id="{3E54D4FE-B1A3-406A-A4AE-21554E83A278}"/>
              </a:ext>
            </a:extLst>
          </p:cNvPr>
          <p:cNvSpPr/>
          <p:nvPr/>
        </p:nvSpPr>
        <p:spPr>
          <a:xfrm rot="16200000">
            <a:off x="1843102" y="-932431"/>
            <a:ext cx="1628297" cy="1778390"/>
          </a:xfrm>
          <a:prstGeom prst="ellipse">
            <a:avLst/>
          </a:prstGeom>
          <a:solidFill>
            <a:schemeClr val="accent2"/>
          </a:solidFill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63" name="Ellipse 62">
            <a:extLst>
              <a:ext uri="{FF2B5EF4-FFF2-40B4-BE49-F238E27FC236}">
                <a16:creationId xmlns:a16="http://schemas.microsoft.com/office/drawing/2014/main" id="{BA172A28-9FBE-4E6C-9531-55773D21B403}"/>
              </a:ext>
            </a:extLst>
          </p:cNvPr>
          <p:cNvSpPr/>
          <p:nvPr/>
        </p:nvSpPr>
        <p:spPr>
          <a:xfrm>
            <a:off x="7034255" y="-490138"/>
            <a:ext cx="742267" cy="695325"/>
          </a:xfrm>
          <a:prstGeom prst="ellipse">
            <a:avLst/>
          </a:prstGeom>
          <a:solidFill>
            <a:schemeClr val="accent2"/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 dirty="0"/>
          </a:p>
        </p:txBody>
      </p:sp>
      <p:sp>
        <p:nvSpPr>
          <p:cNvPr id="64" name="ZoneTexte 63">
            <a:extLst>
              <a:ext uri="{FF2B5EF4-FFF2-40B4-BE49-F238E27FC236}">
                <a16:creationId xmlns:a16="http://schemas.microsoft.com/office/drawing/2014/main" id="{5678D1FB-BAB8-4A85-83E4-3FD9B0D4E52D}"/>
              </a:ext>
            </a:extLst>
          </p:cNvPr>
          <p:cNvSpPr txBox="1"/>
          <p:nvPr/>
        </p:nvSpPr>
        <p:spPr>
          <a:xfrm>
            <a:off x="6718591" y="-80752"/>
            <a:ext cx="1096433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000" b="1" dirty="0">
                <a:solidFill>
                  <a:schemeClr val="bg1"/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Huy</a:t>
            </a:r>
            <a:endParaRPr lang="fr-BE" sz="1000" b="1" dirty="0">
              <a:solidFill>
                <a:schemeClr val="bg1"/>
              </a:solidFill>
              <a:latin typeface="Aharoni" panose="02010803020104030203" pitchFamily="2" charset="-79"/>
              <a:cs typeface="Aharoni" panose="02010803020104030203" pitchFamily="2" charset="-79"/>
            </a:endParaRPr>
          </a:p>
        </p:txBody>
      </p:sp>
      <p:sp>
        <p:nvSpPr>
          <p:cNvPr id="8" name="Forme libre : forme 7">
            <a:extLst>
              <a:ext uri="{FF2B5EF4-FFF2-40B4-BE49-F238E27FC236}">
                <a16:creationId xmlns:a16="http://schemas.microsoft.com/office/drawing/2014/main" id="{21EBB0C5-4721-412A-A397-E2B3972DE91F}"/>
              </a:ext>
            </a:extLst>
          </p:cNvPr>
          <p:cNvSpPr/>
          <p:nvPr/>
        </p:nvSpPr>
        <p:spPr>
          <a:xfrm>
            <a:off x="6287298" y="205740"/>
            <a:ext cx="3245322" cy="2948940"/>
          </a:xfrm>
          <a:custGeom>
            <a:avLst/>
            <a:gdLst>
              <a:gd name="connsiteX0" fmla="*/ 989802 w 3245322"/>
              <a:gd name="connsiteY0" fmla="*/ 0 h 2948940"/>
              <a:gd name="connsiteX1" fmla="*/ 921222 w 3245322"/>
              <a:gd name="connsiteY1" fmla="*/ 220980 h 2948940"/>
              <a:gd name="connsiteX2" fmla="*/ 768822 w 3245322"/>
              <a:gd name="connsiteY2" fmla="*/ 388620 h 2948940"/>
              <a:gd name="connsiteX3" fmla="*/ 715482 w 3245322"/>
              <a:gd name="connsiteY3" fmla="*/ 601980 h 2948940"/>
              <a:gd name="connsiteX4" fmla="*/ 608802 w 3245322"/>
              <a:gd name="connsiteY4" fmla="*/ 853440 h 2948940"/>
              <a:gd name="connsiteX5" fmla="*/ 425922 w 3245322"/>
              <a:gd name="connsiteY5" fmla="*/ 1043940 h 2948940"/>
              <a:gd name="connsiteX6" fmla="*/ 90642 w 3245322"/>
              <a:gd name="connsiteY6" fmla="*/ 1181100 h 2948940"/>
              <a:gd name="connsiteX7" fmla="*/ 22062 w 3245322"/>
              <a:gd name="connsiteY7" fmla="*/ 1295400 h 2948940"/>
              <a:gd name="connsiteX8" fmla="*/ 418302 w 3245322"/>
              <a:gd name="connsiteY8" fmla="*/ 1516380 h 2948940"/>
              <a:gd name="connsiteX9" fmla="*/ 616422 w 3245322"/>
              <a:gd name="connsiteY9" fmla="*/ 1584960 h 2948940"/>
              <a:gd name="connsiteX10" fmla="*/ 700242 w 3245322"/>
              <a:gd name="connsiteY10" fmla="*/ 1737360 h 2948940"/>
              <a:gd name="connsiteX11" fmla="*/ 791682 w 3245322"/>
              <a:gd name="connsiteY11" fmla="*/ 1729740 h 2948940"/>
              <a:gd name="connsiteX12" fmla="*/ 852642 w 3245322"/>
              <a:gd name="connsiteY12" fmla="*/ 1920240 h 2948940"/>
              <a:gd name="connsiteX13" fmla="*/ 1172682 w 3245322"/>
              <a:gd name="connsiteY13" fmla="*/ 2034540 h 2948940"/>
              <a:gd name="connsiteX14" fmla="*/ 1271742 w 3245322"/>
              <a:gd name="connsiteY14" fmla="*/ 2011680 h 2948940"/>
              <a:gd name="connsiteX15" fmla="*/ 1523202 w 3245322"/>
              <a:gd name="connsiteY15" fmla="*/ 2164080 h 2948940"/>
              <a:gd name="connsiteX16" fmla="*/ 1637502 w 3245322"/>
              <a:gd name="connsiteY16" fmla="*/ 2125980 h 2948940"/>
              <a:gd name="connsiteX17" fmla="*/ 1805142 w 3245322"/>
              <a:gd name="connsiteY17" fmla="*/ 2209800 h 2948940"/>
              <a:gd name="connsiteX18" fmla="*/ 2109942 w 3245322"/>
              <a:gd name="connsiteY18" fmla="*/ 2491740 h 2948940"/>
              <a:gd name="connsiteX19" fmla="*/ 2765262 w 3245322"/>
              <a:gd name="connsiteY19" fmla="*/ 2895600 h 2948940"/>
              <a:gd name="connsiteX20" fmla="*/ 3054822 w 3245322"/>
              <a:gd name="connsiteY20" fmla="*/ 2933700 h 2948940"/>
              <a:gd name="connsiteX21" fmla="*/ 3245322 w 3245322"/>
              <a:gd name="connsiteY21" fmla="*/ 2948940 h 29489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3245322" h="2948940">
                <a:moveTo>
                  <a:pt x="989802" y="0"/>
                </a:moveTo>
                <a:cubicBezTo>
                  <a:pt x="973927" y="78105"/>
                  <a:pt x="958052" y="156210"/>
                  <a:pt x="921222" y="220980"/>
                </a:cubicBezTo>
                <a:cubicBezTo>
                  <a:pt x="884392" y="285750"/>
                  <a:pt x="803112" y="325120"/>
                  <a:pt x="768822" y="388620"/>
                </a:cubicBezTo>
                <a:cubicBezTo>
                  <a:pt x="734532" y="452120"/>
                  <a:pt x="742152" y="524510"/>
                  <a:pt x="715482" y="601980"/>
                </a:cubicBezTo>
                <a:cubicBezTo>
                  <a:pt x="688812" y="679450"/>
                  <a:pt x="657062" y="779780"/>
                  <a:pt x="608802" y="853440"/>
                </a:cubicBezTo>
                <a:cubicBezTo>
                  <a:pt x="560542" y="927100"/>
                  <a:pt x="512282" y="989330"/>
                  <a:pt x="425922" y="1043940"/>
                </a:cubicBezTo>
                <a:cubicBezTo>
                  <a:pt x="339562" y="1098550"/>
                  <a:pt x="157952" y="1139190"/>
                  <a:pt x="90642" y="1181100"/>
                </a:cubicBezTo>
                <a:cubicBezTo>
                  <a:pt x="23332" y="1223010"/>
                  <a:pt x="-32548" y="1239520"/>
                  <a:pt x="22062" y="1295400"/>
                </a:cubicBezTo>
                <a:cubicBezTo>
                  <a:pt x="76672" y="1351280"/>
                  <a:pt x="319242" y="1468120"/>
                  <a:pt x="418302" y="1516380"/>
                </a:cubicBezTo>
                <a:cubicBezTo>
                  <a:pt x="517362" y="1564640"/>
                  <a:pt x="569432" y="1548130"/>
                  <a:pt x="616422" y="1584960"/>
                </a:cubicBezTo>
                <a:cubicBezTo>
                  <a:pt x="663412" y="1621790"/>
                  <a:pt x="671032" y="1713230"/>
                  <a:pt x="700242" y="1737360"/>
                </a:cubicBezTo>
                <a:cubicBezTo>
                  <a:pt x="729452" y="1761490"/>
                  <a:pt x="766282" y="1699260"/>
                  <a:pt x="791682" y="1729740"/>
                </a:cubicBezTo>
                <a:cubicBezTo>
                  <a:pt x="817082" y="1760220"/>
                  <a:pt x="789142" y="1869440"/>
                  <a:pt x="852642" y="1920240"/>
                </a:cubicBezTo>
                <a:cubicBezTo>
                  <a:pt x="916142" y="1971040"/>
                  <a:pt x="1102832" y="2019300"/>
                  <a:pt x="1172682" y="2034540"/>
                </a:cubicBezTo>
                <a:cubicBezTo>
                  <a:pt x="1242532" y="2049780"/>
                  <a:pt x="1213322" y="1990090"/>
                  <a:pt x="1271742" y="2011680"/>
                </a:cubicBezTo>
                <a:cubicBezTo>
                  <a:pt x="1330162" y="2033270"/>
                  <a:pt x="1462242" y="2145030"/>
                  <a:pt x="1523202" y="2164080"/>
                </a:cubicBezTo>
                <a:cubicBezTo>
                  <a:pt x="1584162" y="2183130"/>
                  <a:pt x="1590512" y="2118360"/>
                  <a:pt x="1637502" y="2125980"/>
                </a:cubicBezTo>
                <a:cubicBezTo>
                  <a:pt x="1684492" y="2133600"/>
                  <a:pt x="1726402" y="2148840"/>
                  <a:pt x="1805142" y="2209800"/>
                </a:cubicBezTo>
                <a:cubicBezTo>
                  <a:pt x="1883882" y="2270760"/>
                  <a:pt x="1949922" y="2377440"/>
                  <a:pt x="2109942" y="2491740"/>
                </a:cubicBezTo>
                <a:cubicBezTo>
                  <a:pt x="2269962" y="2606040"/>
                  <a:pt x="2607782" y="2821940"/>
                  <a:pt x="2765262" y="2895600"/>
                </a:cubicBezTo>
                <a:cubicBezTo>
                  <a:pt x="2922742" y="2969260"/>
                  <a:pt x="2974812" y="2924810"/>
                  <a:pt x="3054822" y="2933700"/>
                </a:cubicBezTo>
                <a:cubicBezTo>
                  <a:pt x="3134832" y="2942590"/>
                  <a:pt x="3190077" y="2945765"/>
                  <a:pt x="3245322" y="294894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1" name="Forme libre : forme 20">
            <a:extLst>
              <a:ext uri="{FF2B5EF4-FFF2-40B4-BE49-F238E27FC236}">
                <a16:creationId xmlns:a16="http://schemas.microsoft.com/office/drawing/2014/main" id="{83EA6DCE-DBED-4720-9531-7F2E8C0892A3}"/>
              </a:ext>
            </a:extLst>
          </p:cNvPr>
          <p:cNvSpPr/>
          <p:nvPr/>
        </p:nvSpPr>
        <p:spPr>
          <a:xfrm>
            <a:off x="8618220" y="5486400"/>
            <a:ext cx="731520" cy="525780"/>
          </a:xfrm>
          <a:custGeom>
            <a:avLst/>
            <a:gdLst>
              <a:gd name="connsiteX0" fmla="*/ 0 w 731520"/>
              <a:gd name="connsiteY0" fmla="*/ 0 h 525780"/>
              <a:gd name="connsiteX1" fmla="*/ 228600 w 731520"/>
              <a:gd name="connsiteY1" fmla="*/ 289560 h 525780"/>
              <a:gd name="connsiteX2" fmla="*/ 731520 w 731520"/>
              <a:gd name="connsiteY2" fmla="*/ 525780 h 5257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31520" h="525780">
                <a:moveTo>
                  <a:pt x="0" y="0"/>
                </a:moveTo>
                <a:cubicBezTo>
                  <a:pt x="53340" y="100965"/>
                  <a:pt x="106680" y="201930"/>
                  <a:pt x="228600" y="289560"/>
                </a:cubicBezTo>
                <a:cubicBezTo>
                  <a:pt x="350520" y="377190"/>
                  <a:pt x="541020" y="451485"/>
                  <a:pt x="731520" y="52578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2" name="Forme libre : forme 21">
            <a:extLst>
              <a:ext uri="{FF2B5EF4-FFF2-40B4-BE49-F238E27FC236}">
                <a16:creationId xmlns:a16="http://schemas.microsoft.com/office/drawing/2014/main" id="{9820F068-4E1E-4285-8A17-2897DEE7F837}"/>
              </a:ext>
            </a:extLst>
          </p:cNvPr>
          <p:cNvSpPr/>
          <p:nvPr/>
        </p:nvSpPr>
        <p:spPr>
          <a:xfrm>
            <a:off x="9548813" y="3146818"/>
            <a:ext cx="661987" cy="257902"/>
          </a:xfrm>
          <a:custGeom>
            <a:avLst/>
            <a:gdLst>
              <a:gd name="connsiteX0" fmla="*/ 0 w 661987"/>
              <a:gd name="connsiteY0" fmla="*/ 5957 h 257902"/>
              <a:gd name="connsiteX1" fmla="*/ 95250 w 661987"/>
              <a:gd name="connsiteY1" fmla="*/ 5957 h 257902"/>
              <a:gd name="connsiteX2" fmla="*/ 171450 w 661987"/>
              <a:gd name="connsiteY2" fmla="*/ 67870 h 257902"/>
              <a:gd name="connsiteX3" fmla="*/ 381000 w 661987"/>
              <a:gd name="connsiteY3" fmla="*/ 105970 h 257902"/>
              <a:gd name="connsiteX4" fmla="*/ 581025 w 661987"/>
              <a:gd name="connsiteY4" fmla="*/ 239320 h 257902"/>
              <a:gd name="connsiteX5" fmla="*/ 661987 w 661987"/>
              <a:gd name="connsiteY5" fmla="*/ 253607 h 2579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61987" h="257902">
                <a:moveTo>
                  <a:pt x="0" y="5957"/>
                </a:moveTo>
                <a:cubicBezTo>
                  <a:pt x="33337" y="797"/>
                  <a:pt x="66675" y="-4362"/>
                  <a:pt x="95250" y="5957"/>
                </a:cubicBezTo>
                <a:cubicBezTo>
                  <a:pt x="123825" y="16276"/>
                  <a:pt x="123825" y="51201"/>
                  <a:pt x="171450" y="67870"/>
                </a:cubicBezTo>
                <a:cubicBezTo>
                  <a:pt x="219075" y="84539"/>
                  <a:pt x="312738" y="77395"/>
                  <a:pt x="381000" y="105970"/>
                </a:cubicBezTo>
                <a:cubicBezTo>
                  <a:pt x="449262" y="134545"/>
                  <a:pt x="534194" y="214714"/>
                  <a:pt x="581025" y="239320"/>
                </a:cubicBezTo>
                <a:cubicBezTo>
                  <a:pt x="627856" y="263926"/>
                  <a:pt x="644921" y="258766"/>
                  <a:pt x="661987" y="253607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5" name="Forme libre : forme 24">
            <a:extLst>
              <a:ext uri="{FF2B5EF4-FFF2-40B4-BE49-F238E27FC236}">
                <a16:creationId xmlns:a16="http://schemas.microsoft.com/office/drawing/2014/main" id="{AD2E428A-8335-4384-A1B1-58C29B4ACBC7}"/>
              </a:ext>
            </a:extLst>
          </p:cNvPr>
          <p:cNvSpPr/>
          <p:nvPr/>
        </p:nvSpPr>
        <p:spPr>
          <a:xfrm>
            <a:off x="6197600" y="4984750"/>
            <a:ext cx="1778000" cy="942569"/>
          </a:xfrm>
          <a:custGeom>
            <a:avLst/>
            <a:gdLst>
              <a:gd name="connsiteX0" fmla="*/ 0 w 1778000"/>
              <a:gd name="connsiteY0" fmla="*/ 273050 h 942569"/>
              <a:gd name="connsiteX1" fmla="*/ 209550 w 1778000"/>
              <a:gd name="connsiteY1" fmla="*/ 374650 h 942569"/>
              <a:gd name="connsiteX2" fmla="*/ 311150 w 1778000"/>
              <a:gd name="connsiteY2" fmla="*/ 425450 h 942569"/>
              <a:gd name="connsiteX3" fmla="*/ 361950 w 1778000"/>
              <a:gd name="connsiteY3" fmla="*/ 482600 h 942569"/>
              <a:gd name="connsiteX4" fmla="*/ 850900 w 1778000"/>
              <a:gd name="connsiteY4" fmla="*/ 533400 h 942569"/>
              <a:gd name="connsiteX5" fmla="*/ 914400 w 1778000"/>
              <a:gd name="connsiteY5" fmla="*/ 825500 h 942569"/>
              <a:gd name="connsiteX6" fmla="*/ 1041400 w 1778000"/>
              <a:gd name="connsiteY6" fmla="*/ 939800 h 942569"/>
              <a:gd name="connsiteX7" fmla="*/ 1143000 w 1778000"/>
              <a:gd name="connsiteY7" fmla="*/ 723900 h 942569"/>
              <a:gd name="connsiteX8" fmla="*/ 1193800 w 1778000"/>
              <a:gd name="connsiteY8" fmla="*/ 609600 h 942569"/>
              <a:gd name="connsiteX9" fmla="*/ 1365250 w 1778000"/>
              <a:gd name="connsiteY9" fmla="*/ 552450 h 942569"/>
              <a:gd name="connsiteX10" fmla="*/ 1504950 w 1778000"/>
              <a:gd name="connsiteY10" fmla="*/ 406400 h 942569"/>
              <a:gd name="connsiteX11" fmla="*/ 1562100 w 1778000"/>
              <a:gd name="connsiteY11" fmla="*/ 304800 h 942569"/>
              <a:gd name="connsiteX12" fmla="*/ 1727200 w 1778000"/>
              <a:gd name="connsiteY12" fmla="*/ 50800 h 942569"/>
              <a:gd name="connsiteX13" fmla="*/ 1778000 w 1778000"/>
              <a:gd name="connsiteY13" fmla="*/ 0 h 9425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778000" h="942569">
                <a:moveTo>
                  <a:pt x="0" y="273050"/>
                </a:moveTo>
                <a:lnTo>
                  <a:pt x="209550" y="374650"/>
                </a:lnTo>
                <a:cubicBezTo>
                  <a:pt x="261408" y="400050"/>
                  <a:pt x="285750" y="407458"/>
                  <a:pt x="311150" y="425450"/>
                </a:cubicBezTo>
                <a:cubicBezTo>
                  <a:pt x="336550" y="443442"/>
                  <a:pt x="271992" y="464608"/>
                  <a:pt x="361950" y="482600"/>
                </a:cubicBezTo>
                <a:cubicBezTo>
                  <a:pt x="451908" y="500592"/>
                  <a:pt x="758825" y="476250"/>
                  <a:pt x="850900" y="533400"/>
                </a:cubicBezTo>
                <a:cubicBezTo>
                  <a:pt x="942975" y="590550"/>
                  <a:pt x="882650" y="757767"/>
                  <a:pt x="914400" y="825500"/>
                </a:cubicBezTo>
                <a:cubicBezTo>
                  <a:pt x="946150" y="893233"/>
                  <a:pt x="1003300" y="956733"/>
                  <a:pt x="1041400" y="939800"/>
                </a:cubicBezTo>
                <a:cubicBezTo>
                  <a:pt x="1079500" y="922867"/>
                  <a:pt x="1117600" y="778933"/>
                  <a:pt x="1143000" y="723900"/>
                </a:cubicBezTo>
                <a:cubicBezTo>
                  <a:pt x="1168400" y="668867"/>
                  <a:pt x="1156758" y="638175"/>
                  <a:pt x="1193800" y="609600"/>
                </a:cubicBezTo>
                <a:cubicBezTo>
                  <a:pt x="1230842" y="581025"/>
                  <a:pt x="1313392" y="586317"/>
                  <a:pt x="1365250" y="552450"/>
                </a:cubicBezTo>
                <a:cubicBezTo>
                  <a:pt x="1417108" y="518583"/>
                  <a:pt x="1472142" y="447675"/>
                  <a:pt x="1504950" y="406400"/>
                </a:cubicBezTo>
                <a:cubicBezTo>
                  <a:pt x="1537758" y="365125"/>
                  <a:pt x="1525058" y="364067"/>
                  <a:pt x="1562100" y="304800"/>
                </a:cubicBezTo>
                <a:cubicBezTo>
                  <a:pt x="1599142" y="245533"/>
                  <a:pt x="1691217" y="101600"/>
                  <a:pt x="1727200" y="50800"/>
                </a:cubicBezTo>
                <a:cubicBezTo>
                  <a:pt x="1763183" y="0"/>
                  <a:pt x="1770591" y="0"/>
                  <a:pt x="1778000" y="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6" name="Forme libre : forme 25">
            <a:extLst>
              <a:ext uri="{FF2B5EF4-FFF2-40B4-BE49-F238E27FC236}">
                <a16:creationId xmlns:a16="http://schemas.microsoft.com/office/drawing/2014/main" id="{7A9A74E1-9B0A-4C34-997F-C5190D90E1F4}"/>
              </a:ext>
            </a:extLst>
          </p:cNvPr>
          <p:cNvSpPr/>
          <p:nvPr/>
        </p:nvSpPr>
        <p:spPr>
          <a:xfrm>
            <a:off x="5359400" y="1949450"/>
            <a:ext cx="901700" cy="1136650"/>
          </a:xfrm>
          <a:custGeom>
            <a:avLst/>
            <a:gdLst>
              <a:gd name="connsiteX0" fmla="*/ 901700 w 901700"/>
              <a:gd name="connsiteY0" fmla="*/ 0 h 1136650"/>
              <a:gd name="connsiteX1" fmla="*/ 781050 w 901700"/>
              <a:gd name="connsiteY1" fmla="*/ 146050 h 1136650"/>
              <a:gd name="connsiteX2" fmla="*/ 469900 w 901700"/>
              <a:gd name="connsiteY2" fmla="*/ 355600 h 1136650"/>
              <a:gd name="connsiteX3" fmla="*/ 203200 w 901700"/>
              <a:gd name="connsiteY3" fmla="*/ 514350 h 1136650"/>
              <a:gd name="connsiteX4" fmla="*/ 139700 w 901700"/>
              <a:gd name="connsiteY4" fmla="*/ 685800 h 1136650"/>
              <a:gd name="connsiteX5" fmla="*/ 88900 w 901700"/>
              <a:gd name="connsiteY5" fmla="*/ 869950 h 1136650"/>
              <a:gd name="connsiteX6" fmla="*/ 0 w 901700"/>
              <a:gd name="connsiteY6" fmla="*/ 1136650 h 1136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01700" h="1136650">
                <a:moveTo>
                  <a:pt x="901700" y="0"/>
                </a:moveTo>
                <a:cubicBezTo>
                  <a:pt x="877358" y="43391"/>
                  <a:pt x="853017" y="86783"/>
                  <a:pt x="781050" y="146050"/>
                </a:cubicBezTo>
                <a:cubicBezTo>
                  <a:pt x="709083" y="205317"/>
                  <a:pt x="469900" y="355600"/>
                  <a:pt x="469900" y="355600"/>
                </a:cubicBezTo>
                <a:cubicBezTo>
                  <a:pt x="373592" y="416983"/>
                  <a:pt x="258233" y="459317"/>
                  <a:pt x="203200" y="514350"/>
                </a:cubicBezTo>
                <a:cubicBezTo>
                  <a:pt x="148167" y="569383"/>
                  <a:pt x="158750" y="626533"/>
                  <a:pt x="139700" y="685800"/>
                </a:cubicBezTo>
                <a:cubicBezTo>
                  <a:pt x="120650" y="745067"/>
                  <a:pt x="112183" y="794808"/>
                  <a:pt x="88900" y="869950"/>
                </a:cubicBezTo>
                <a:cubicBezTo>
                  <a:pt x="65617" y="945092"/>
                  <a:pt x="32808" y="1040871"/>
                  <a:pt x="0" y="113665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2" name="Forme libre : forme 31">
            <a:extLst>
              <a:ext uri="{FF2B5EF4-FFF2-40B4-BE49-F238E27FC236}">
                <a16:creationId xmlns:a16="http://schemas.microsoft.com/office/drawing/2014/main" id="{6ED083DC-0EC6-4148-8B33-6AEB634D54E8}"/>
              </a:ext>
            </a:extLst>
          </p:cNvPr>
          <p:cNvSpPr/>
          <p:nvPr/>
        </p:nvSpPr>
        <p:spPr>
          <a:xfrm>
            <a:off x="5286375" y="4826000"/>
            <a:ext cx="422275" cy="358775"/>
          </a:xfrm>
          <a:custGeom>
            <a:avLst/>
            <a:gdLst>
              <a:gd name="connsiteX0" fmla="*/ 0 w 422275"/>
              <a:gd name="connsiteY0" fmla="*/ 358775 h 358775"/>
              <a:gd name="connsiteX1" fmla="*/ 276225 w 422275"/>
              <a:gd name="connsiteY1" fmla="*/ 161925 h 358775"/>
              <a:gd name="connsiteX2" fmla="*/ 422275 w 422275"/>
              <a:gd name="connsiteY2" fmla="*/ 0 h 358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22275" h="358775">
                <a:moveTo>
                  <a:pt x="0" y="358775"/>
                </a:moveTo>
                <a:cubicBezTo>
                  <a:pt x="102923" y="290248"/>
                  <a:pt x="205846" y="221721"/>
                  <a:pt x="276225" y="161925"/>
                </a:cubicBezTo>
                <a:cubicBezTo>
                  <a:pt x="346604" y="102129"/>
                  <a:pt x="384439" y="51064"/>
                  <a:pt x="422275" y="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4" name="Forme libre : forme 33">
            <a:extLst>
              <a:ext uri="{FF2B5EF4-FFF2-40B4-BE49-F238E27FC236}">
                <a16:creationId xmlns:a16="http://schemas.microsoft.com/office/drawing/2014/main" id="{5762933B-4840-49D9-81F9-09DEB9F69A78}"/>
              </a:ext>
            </a:extLst>
          </p:cNvPr>
          <p:cNvSpPr/>
          <p:nvPr/>
        </p:nvSpPr>
        <p:spPr>
          <a:xfrm>
            <a:off x="5492750" y="5953125"/>
            <a:ext cx="12700" cy="257175"/>
          </a:xfrm>
          <a:custGeom>
            <a:avLst/>
            <a:gdLst>
              <a:gd name="connsiteX0" fmla="*/ 12700 w 12700"/>
              <a:gd name="connsiteY0" fmla="*/ 0 h 257175"/>
              <a:gd name="connsiteX1" fmla="*/ 0 w 12700"/>
              <a:gd name="connsiteY1" fmla="*/ 257175 h 257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2700" h="257175">
                <a:moveTo>
                  <a:pt x="12700" y="0"/>
                </a:moveTo>
                <a:lnTo>
                  <a:pt x="0" y="257175"/>
                </a:ln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5" name="Forme libre : forme 34">
            <a:extLst>
              <a:ext uri="{FF2B5EF4-FFF2-40B4-BE49-F238E27FC236}">
                <a16:creationId xmlns:a16="http://schemas.microsoft.com/office/drawing/2014/main" id="{043BC54E-1889-4104-91EC-461FB497001C}"/>
              </a:ext>
            </a:extLst>
          </p:cNvPr>
          <p:cNvSpPr/>
          <p:nvPr/>
        </p:nvSpPr>
        <p:spPr>
          <a:xfrm>
            <a:off x="5528250" y="5241926"/>
            <a:ext cx="183575" cy="330200"/>
          </a:xfrm>
          <a:custGeom>
            <a:avLst/>
            <a:gdLst>
              <a:gd name="connsiteX0" fmla="*/ 183575 w 183575"/>
              <a:gd name="connsiteY0" fmla="*/ 0 h 327025"/>
              <a:gd name="connsiteX1" fmla="*/ 34350 w 183575"/>
              <a:gd name="connsiteY1" fmla="*/ 234950 h 327025"/>
              <a:gd name="connsiteX2" fmla="*/ 5775 w 183575"/>
              <a:gd name="connsiteY2" fmla="*/ 298450 h 327025"/>
              <a:gd name="connsiteX3" fmla="*/ 120075 w 183575"/>
              <a:gd name="connsiteY3" fmla="*/ 327025 h 327025"/>
              <a:gd name="connsiteX0" fmla="*/ 183575 w 183575"/>
              <a:gd name="connsiteY0" fmla="*/ 0 h 330200"/>
              <a:gd name="connsiteX1" fmla="*/ 34350 w 183575"/>
              <a:gd name="connsiteY1" fmla="*/ 234950 h 330200"/>
              <a:gd name="connsiteX2" fmla="*/ 5775 w 183575"/>
              <a:gd name="connsiteY2" fmla="*/ 298450 h 330200"/>
              <a:gd name="connsiteX3" fmla="*/ 129600 w 183575"/>
              <a:gd name="connsiteY3" fmla="*/ 330200 h 330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3575" h="330200">
                <a:moveTo>
                  <a:pt x="183575" y="0"/>
                </a:moveTo>
                <a:cubicBezTo>
                  <a:pt x="123779" y="92604"/>
                  <a:pt x="63983" y="185208"/>
                  <a:pt x="34350" y="234950"/>
                </a:cubicBezTo>
                <a:cubicBezTo>
                  <a:pt x="4717" y="284692"/>
                  <a:pt x="-8513" y="283104"/>
                  <a:pt x="5775" y="298450"/>
                </a:cubicBezTo>
                <a:cubicBezTo>
                  <a:pt x="20062" y="313796"/>
                  <a:pt x="79593" y="323585"/>
                  <a:pt x="129600" y="33020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9" name="Forme libre : forme 38">
            <a:extLst>
              <a:ext uri="{FF2B5EF4-FFF2-40B4-BE49-F238E27FC236}">
                <a16:creationId xmlns:a16="http://schemas.microsoft.com/office/drawing/2014/main" id="{9F784947-8CBA-4DDF-A906-A82B90FD3C12}"/>
              </a:ext>
            </a:extLst>
          </p:cNvPr>
          <p:cNvSpPr/>
          <p:nvPr/>
        </p:nvSpPr>
        <p:spPr>
          <a:xfrm>
            <a:off x="9004300" y="5702300"/>
            <a:ext cx="1276350" cy="1162050"/>
          </a:xfrm>
          <a:custGeom>
            <a:avLst/>
            <a:gdLst>
              <a:gd name="connsiteX0" fmla="*/ 1276350 w 1276350"/>
              <a:gd name="connsiteY0" fmla="*/ 0 h 1162050"/>
              <a:gd name="connsiteX1" fmla="*/ 1028700 w 1276350"/>
              <a:gd name="connsiteY1" fmla="*/ 152400 h 1162050"/>
              <a:gd name="connsiteX2" fmla="*/ 406400 w 1276350"/>
              <a:gd name="connsiteY2" fmla="*/ 704850 h 1162050"/>
              <a:gd name="connsiteX3" fmla="*/ 82550 w 1276350"/>
              <a:gd name="connsiteY3" fmla="*/ 1041400 h 1162050"/>
              <a:gd name="connsiteX4" fmla="*/ 0 w 1276350"/>
              <a:gd name="connsiteY4" fmla="*/ 1162050 h 1162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76350" h="1162050">
                <a:moveTo>
                  <a:pt x="1276350" y="0"/>
                </a:moveTo>
                <a:cubicBezTo>
                  <a:pt x="1225021" y="17462"/>
                  <a:pt x="1173692" y="34925"/>
                  <a:pt x="1028700" y="152400"/>
                </a:cubicBezTo>
                <a:cubicBezTo>
                  <a:pt x="883708" y="269875"/>
                  <a:pt x="564092" y="556683"/>
                  <a:pt x="406400" y="704850"/>
                </a:cubicBezTo>
                <a:cubicBezTo>
                  <a:pt x="248708" y="853017"/>
                  <a:pt x="150283" y="965200"/>
                  <a:pt x="82550" y="1041400"/>
                </a:cubicBezTo>
                <a:cubicBezTo>
                  <a:pt x="14817" y="1117600"/>
                  <a:pt x="7408" y="1139825"/>
                  <a:pt x="0" y="1162050"/>
                </a:cubicBezTo>
              </a:path>
            </a:pathLst>
          </a:cu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86" name="Forme libre : forme 85">
            <a:extLst>
              <a:ext uri="{FF2B5EF4-FFF2-40B4-BE49-F238E27FC236}">
                <a16:creationId xmlns:a16="http://schemas.microsoft.com/office/drawing/2014/main" id="{9BC2CEB2-1135-4D39-B39A-9BA4BADD7946}"/>
              </a:ext>
            </a:extLst>
          </p:cNvPr>
          <p:cNvSpPr/>
          <p:nvPr/>
        </p:nvSpPr>
        <p:spPr>
          <a:xfrm>
            <a:off x="9016931" y="5695950"/>
            <a:ext cx="1276350" cy="1162050"/>
          </a:xfrm>
          <a:custGeom>
            <a:avLst/>
            <a:gdLst>
              <a:gd name="connsiteX0" fmla="*/ 1276350 w 1276350"/>
              <a:gd name="connsiteY0" fmla="*/ 0 h 1162050"/>
              <a:gd name="connsiteX1" fmla="*/ 1028700 w 1276350"/>
              <a:gd name="connsiteY1" fmla="*/ 152400 h 1162050"/>
              <a:gd name="connsiteX2" fmla="*/ 406400 w 1276350"/>
              <a:gd name="connsiteY2" fmla="*/ 704850 h 1162050"/>
              <a:gd name="connsiteX3" fmla="*/ 82550 w 1276350"/>
              <a:gd name="connsiteY3" fmla="*/ 1041400 h 1162050"/>
              <a:gd name="connsiteX4" fmla="*/ 0 w 1276350"/>
              <a:gd name="connsiteY4" fmla="*/ 1162050 h 1162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76350" h="1162050">
                <a:moveTo>
                  <a:pt x="1276350" y="0"/>
                </a:moveTo>
                <a:cubicBezTo>
                  <a:pt x="1225021" y="17462"/>
                  <a:pt x="1173692" y="34925"/>
                  <a:pt x="1028700" y="152400"/>
                </a:cubicBezTo>
                <a:cubicBezTo>
                  <a:pt x="883708" y="269875"/>
                  <a:pt x="564092" y="556683"/>
                  <a:pt x="406400" y="704850"/>
                </a:cubicBezTo>
                <a:cubicBezTo>
                  <a:pt x="248708" y="853017"/>
                  <a:pt x="150283" y="965200"/>
                  <a:pt x="82550" y="1041400"/>
                </a:cubicBezTo>
                <a:cubicBezTo>
                  <a:pt x="14817" y="1117600"/>
                  <a:pt x="7408" y="1139825"/>
                  <a:pt x="0" y="1162050"/>
                </a:cubicBezTo>
              </a:path>
            </a:pathLst>
          </a:custGeom>
          <a:noFill/>
          <a:ln w="22225">
            <a:solidFill>
              <a:schemeClr val="bg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55" name="Ellipse 54">
            <a:extLst>
              <a:ext uri="{FF2B5EF4-FFF2-40B4-BE49-F238E27FC236}">
                <a16:creationId xmlns:a16="http://schemas.microsoft.com/office/drawing/2014/main" id="{0613EE4E-1534-4E8B-A8A4-AC877E6843D5}"/>
              </a:ext>
            </a:extLst>
          </p:cNvPr>
          <p:cNvSpPr/>
          <p:nvPr/>
        </p:nvSpPr>
        <p:spPr>
          <a:xfrm>
            <a:off x="9292852" y="5487143"/>
            <a:ext cx="742267" cy="695325"/>
          </a:xfrm>
          <a:prstGeom prst="ellipse">
            <a:avLst/>
          </a:prstGeom>
          <a:solidFill>
            <a:schemeClr val="accent2"/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 dirty="0"/>
          </a:p>
        </p:txBody>
      </p:sp>
      <p:sp>
        <p:nvSpPr>
          <p:cNvPr id="87" name="Forme libre : forme 86">
            <a:extLst>
              <a:ext uri="{FF2B5EF4-FFF2-40B4-BE49-F238E27FC236}">
                <a16:creationId xmlns:a16="http://schemas.microsoft.com/office/drawing/2014/main" id="{0BEA71B8-D286-4921-BEE9-40E4E94BA74D}"/>
              </a:ext>
            </a:extLst>
          </p:cNvPr>
          <p:cNvSpPr>
            <a:spLocks noChangeAspect="1"/>
          </p:cNvSpPr>
          <p:nvPr/>
        </p:nvSpPr>
        <p:spPr>
          <a:xfrm>
            <a:off x="2413136" y="870695"/>
            <a:ext cx="2232134" cy="6115251"/>
          </a:xfrm>
          <a:custGeom>
            <a:avLst/>
            <a:gdLst>
              <a:gd name="connsiteX0" fmla="*/ 67451 w 667823"/>
              <a:gd name="connsiteY0" fmla="*/ 0 h 1894400"/>
              <a:gd name="connsiteX1" fmla="*/ 16651 w 667823"/>
              <a:gd name="connsiteY1" fmla="*/ 111125 h 1894400"/>
              <a:gd name="connsiteX2" fmla="*/ 48401 w 667823"/>
              <a:gd name="connsiteY2" fmla="*/ 200025 h 1894400"/>
              <a:gd name="connsiteX3" fmla="*/ 111901 w 667823"/>
              <a:gd name="connsiteY3" fmla="*/ 279400 h 1894400"/>
              <a:gd name="connsiteX4" fmla="*/ 73801 w 667823"/>
              <a:gd name="connsiteY4" fmla="*/ 492125 h 1894400"/>
              <a:gd name="connsiteX5" fmla="*/ 86501 w 667823"/>
              <a:gd name="connsiteY5" fmla="*/ 581025 h 1894400"/>
              <a:gd name="connsiteX6" fmla="*/ 64276 w 667823"/>
              <a:gd name="connsiteY6" fmla="*/ 654050 h 1894400"/>
              <a:gd name="connsiteX7" fmla="*/ 76976 w 667823"/>
              <a:gd name="connsiteY7" fmla="*/ 736600 h 1894400"/>
              <a:gd name="connsiteX8" fmla="*/ 776 w 667823"/>
              <a:gd name="connsiteY8" fmla="*/ 781050 h 1894400"/>
              <a:gd name="connsiteX9" fmla="*/ 38876 w 667823"/>
              <a:gd name="connsiteY9" fmla="*/ 838200 h 1894400"/>
              <a:gd name="connsiteX10" fmla="*/ 61101 w 667823"/>
              <a:gd name="connsiteY10" fmla="*/ 914400 h 1894400"/>
              <a:gd name="connsiteX11" fmla="*/ 102376 w 667823"/>
              <a:gd name="connsiteY11" fmla="*/ 1019175 h 1894400"/>
              <a:gd name="connsiteX12" fmla="*/ 121426 w 667823"/>
              <a:gd name="connsiteY12" fmla="*/ 1041400 h 1894400"/>
              <a:gd name="connsiteX13" fmla="*/ 140476 w 667823"/>
              <a:gd name="connsiteY13" fmla="*/ 1139825 h 1894400"/>
              <a:gd name="connsiteX14" fmla="*/ 143651 w 667823"/>
              <a:gd name="connsiteY14" fmla="*/ 1219200 h 1894400"/>
              <a:gd name="connsiteX15" fmla="*/ 165876 w 667823"/>
              <a:gd name="connsiteY15" fmla="*/ 1308100 h 1894400"/>
              <a:gd name="connsiteX16" fmla="*/ 248426 w 667823"/>
              <a:gd name="connsiteY16" fmla="*/ 1504950 h 1894400"/>
              <a:gd name="connsiteX17" fmla="*/ 194451 w 667823"/>
              <a:gd name="connsiteY17" fmla="*/ 1552575 h 1894400"/>
              <a:gd name="connsiteX18" fmla="*/ 159526 w 667823"/>
              <a:gd name="connsiteY18" fmla="*/ 1606550 h 1894400"/>
              <a:gd name="connsiteX19" fmla="*/ 248426 w 667823"/>
              <a:gd name="connsiteY19" fmla="*/ 1704975 h 1894400"/>
              <a:gd name="connsiteX20" fmla="*/ 308751 w 667823"/>
              <a:gd name="connsiteY20" fmla="*/ 1704975 h 1894400"/>
              <a:gd name="connsiteX21" fmla="*/ 397651 w 667823"/>
              <a:gd name="connsiteY21" fmla="*/ 1682750 h 1894400"/>
              <a:gd name="connsiteX22" fmla="*/ 480201 w 667823"/>
              <a:gd name="connsiteY22" fmla="*/ 1752600 h 1894400"/>
              <a:gd name="connsiteX23" fmla="*/ 502426 w 667823"/>
              <a:gd name="connsiteY23" fmla="*/ 1838325 h 1894400"/>
              <a:gd name="connsiteX24" fmla="*/ 604026 w 667823"/>
              <a:gd name="connsiteY24" fmla="*/ 1809750 h 1894400"/>
              <a:gd name="connsiteX25" fmla="*/ 661176 w 667823"/>
              <a:gd name="connsiteY25" fmla="*/ 1885950 h 1894400"/>
              <a:gd name="connsiteX26" fmla="*/ 664351 w 667823"/>
              <a:gd name="connsiteY26" fmla="*/ 1889125 h 1894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667823" h="1894400">
                <a:moveTo>
                  <a:pt x="67451" y="0"/>
                </a:moveTo>
                <a:cubicBezTo>
                  <a:pt x="43638" y="38894"/>
                  <a:pt x="19826" y="77788"/>
                  <a:pt x="16651" y="111125"/>
                </a:cubicBezTo>
                <a:cubicBezTo>
                  <a:pt x="13476" y="144462"/>
                  <a:pt x="32526" y="171979"/>
                  <a:pt x="48401" y="200025"/>
                </a:cubicBezTo>
                <a:cubicBezTo>
                  <a:pt x="64276" y="228071"/>
                  <a:pt x="107668" y="230717"/>
                  <a:pt x="111901" y="279400"/>
                </a:cubicBezTo>
                <a:cubicBezTo>
                  <a:pt x="116134" y="328083"/>
                  <a:pt x="78034" y="441854"/>
                  <a:pt x="73801" y="492125"/>
                </a:cubicBezTo>
                <a:cubicBezTo>
                  <a:pt x="69568" y="542396"/>
                  <a:pt x="88088" y="554038"/>
                  <a:pt x="86501" y="581025"/>
                </a:cubicBezTo>
                <a:cubicBezTo>
                  <a:pt x="84914" y="608012"/>
                  <a:pt x="65863" y="628121"/>
                  <a:pt x="64276" y="654050"/>
                </a:cubicBezTo>
                <a:cubicBezTo>
                  <a:pt x="62688" y="679979"/>
                  <a:pt x="87559" y="715433"/>
                  <a:pt x="76976" y="736600"/>
                </a:cubicBezTo>
                <a:cubicBezTo>
                  <a:pt x="66393" y="757767"/>
                  <a:pt x="7126" y="764117"/>
                  <a:pt x="776" y="781050"/>
                </a:cubicBezTo>
                <a:cubicBezTo>
                  <a:pt x="-5574" y="797983"/>
                  <a:pt x="28822" y="815975"/>
                  <a:pt x="38876" y="838200"/>
                </a:cubicBezTo>
                <a:cubicBezTo>
                  <a:pt x="48930" y="860425"/>
                  <a:pt x="50518" y="884238"/>
                  <a:pt x="61101" y="914400"/>
                </a:cubicBezTo>
                <a:cubicBezTo>
                  <a:pt x="71684" y="944563"/>
                  <a:pt x="92322" y="998008"/>
                  <a:pt x="102376" y="1019175"/>
                </a:cubicBezTo>
                <a:cubicBezTo>
                  <a:pt x="112430" y="1040342"/>
                  <a:pt x="115076" y="1021292"/>
                  <a:pt x="121426" y="1041400"/>
                </a:cubicBezTo>
                <a:cubicBezTo>
                  <a:pt x="127776" y="1061508"/>
                  <a:pt x="136772" y="1110192"/>
                  <a:pt x="140476" y="1139825"/>
                </a:cubicBezTo>
                <a:cubicBezTo>
                  <a:pt x="144180" y="1169458"/>
                  <a:pt x="139418" y="1191154"/>
                  <a:pt x="143651" y="1219200"/>
                </a:cubicBezTo>
                <a:cubicBezTo>
                  <a:pt x="147884" y="1247246"/>
                  <a:pt x="148414" y="1260475"/>
                  <a:pt x="165876" y="1308100"/>
                </a:cubicBezTo>
                <a:cubicBezTo>
                  <a:pt x="183339" y="1355725"/>
                  <a:pt x="243664" y="1464204"/>
                  <a:pt x="248426" y="1504950"/>
                </a:cubicBezTo>
                <a:cubicBezTo>
                  <a:pt x="253188" y="1545696"/>
                  <a:pt x="209268" y="1535642"/>
                  <a:pt x="194451" y="1552575"/>
                </a:cubicBezTo>
                <a:cubicBezTo>
                  <a:pt x="179634" y="1569508"/>
                  <a:pt x="150530" y="1581150"/>
                  <a:pt x="159526" y="1606550"/>
                </a:cubicBezTo>
                <a:cubicBezTo>
                  <a:pt x="168522" y="1631950"/>
                  <a:pt x="223555" y="1688571"/>
                  <a:pt x="248426" y="1704975"/>
                </a:cubicBezTo>
                <a:cubicBezTo>
                  <a:pt x="273297" y="1721379"/>
                  <a:pt x="283880" y="1708679"/>
                  <a:pt x="308751" y="1704975"/>
                </a:cubicBezTo>
                <a:cubicBezTo>
                  <a:pt x="333622" y="1701271"/>
                  <a:pt x="369076" y="1674812"/>
                  <a:pt x="397651" y="1682750"/>
                </a:cubicBezTo>
                <a:cubicBezTo>
                  <a:pt x="426226" y="1690688"/>
                  <a:pt x="462739" y="1726671"/>
                  <a:pt x="480201" y="1752600"/>
                </a:cubicBezTo>
                <a:cubicBezTo>
                  <a:pt x="497663" y="1778529"/>
                  <a:pt x="481789" y="1828800"/>
                  <a:pt x="502426" y="1838325"/>
                </a:cubicBezTo>
                <a:cubicBezTo>
                  <a:pt x="523063" y="1847850"/>
                  <a:pt x="577568" y="1801812"/>
                  <a:pt x="604026" y="1809750"/>
                </a:cubicBezTo>
                <a:cubicBezTo>
                  <a:pt x="630484" y="1817688"/>
                  <a:pt x="661176" y="1885950"/>
                  <a:pt x="661176" y="1885950"/>
                </a:cubicBezTo>
                <a:cubicBezTo>
                  <a:pt x="671230" y="1899179"/>
                  <a:pt x="667790" y="1894152"/>
                  <a:pt x="664351" y="1889125"/>
                </a:cubicBezTo>
              </a:path>
            </a:pathLst>
          </a:custGeom>
          <a:noFill/>
          <a:ln w="25400">
            <a:solidFill>
              <a:schemeClr val="tx1"/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91" name="Forme libre : forme 90">
            <a:extLst>
              <a:ext uri="{FF2B5EF4-FFF2-40B4-BE49-F238E27FC236}">
                <a16:creationId xmlns:a16="http://schemas.microsoft.com/office/drawing/2014/main" id="{C5038E67-EDD3-465A-824D-481BD74D188B}"/>
              </a:ext>
            </a:extLst>
          </p:cNvPr>
          <p:cNvSpPr>
            <a:spLocks noChangeAspect="1"/>
          </p:cNvSpPr>
          <p:nvPr/>
        </p:nvSpPr>
        <p:spPr>
          <a:xfrm>
            <a:off x="2410326" y="879608"/>
            <a:ext cx="2232134" cy="6115251"/>
          </a:xfrm>
          <a:custGeom>
            <a:avLst/>
            <a:gdLst>
              <a:gd name="connsiteX0" fmla="*/ 67451 w 667823"/>
              <a:gd name="connsiteY0" fmla="*/ 0 h 1894400"/>
              <a:gd name="connsiteX1" fmla="*/ 16651 w 667823"/>
              <a:gd name="connsiteY1" fmla="*/ 111125 h 1894400"/>
              <a:gd name="connsiteX2" fmla="*/ 48401 w 667823"/>
              <a:gd name="connsiteY2" fmla="*/ 200025 h 1894400"/>
              <a:gd name="connsiteX3" fmla="*/ 111901 w 667823"/>
              <a:gd name="connsiteY3" fmla="*/ 279400 h 1894400"/>
              <a:gd name="connsiteX4" fmla="*/ 73801 w 667823"/>
              <a:gd name="connsiteY4" fmla="*/ 492125 h 1894400"/>
              <a:gd name="connsiteX5" fmla="*/ 86501 w 667823"/>
              <a:gd name="connsiteY5" fmla="*/ 581025 h 1894400"/>
              <a:gd name="connsiteX6" fmla="*/ 64276 w 667823"/>
              <a:gd name="connsiteY6" fmla="*/ 654050 h 1894400"/>
              <a:gd name="connsiteX7" fmla="*/ 76976 w 667823"/>
              <a:gd name="connsiteY7" fmla="*/ 736600 h 1894400"/>
              <a:gd name="connsiteX8" fmla="*/ 776 w 667823"/>
              <a:gd name="connsiteY8" fmla="*/ 781050 h 1894400"/>
              <a:gd name="connsiteX9" fmla="*/ 38876 w 667823"/>
              <a:gd name="connsiteY9" fmla="*/ 838200 h 1894400"/>
              <a:gd name="connsiteX10" fmla="*/ 61101 w 667823"/>
              <a:gd name="connsiteY10" fmla="*/ 914400 h 1894400"/>
              <a:gd name="connsiteX11" fmla="*/ 102376 w 667823"/>
              <a:gd name="connsiteY11" fmla="*/ 1019175 h 1894400"/>
              <a:gd name="connsiteX12" fmla="*/ 121426 w 667823"/>
              <a:gd name="connsiteY12" fmla="*/ 1041400 h 1894400"/>
              <a:gd name="connsiteX13" fmla="*/ 140476 w 667823"/>
              <a:gd name="connsiteY13" fmla="*/ 1139825 h 1894400"/>
              <a:gd name="connsiteX14" fmla="*/ 143651 w 667823"/>
              <a:gd name="connsiteY14" fmla="*/ 1219200 h 1894400"/>
              <a:gd name="connsiteX15" fmla="*/ 165876 w 667823"/>
              <a:gd name="connsiteY15" fmla="*/ 1308100 h 1894400"/>
              <a:gd name="connsiteX16" fmla="*/ 248426 w 667823"/>
              <a:gd name="connsiteY16" fmla="*/ 1504950 h 1894400"/>
              <a:gd name="connsiteX17" fmla="*/ 194451 w 667823"/>
              <a:gd name="connsiteY17" fmla="*/ 1552575 h 1894400"/>
              <a:gd name="connsiteX18" fmla="*/ 159526 w 667823"/>
              <a:gd name="connsiteY18" fmla="*/ 1606550 h 1894400"/>
              <a:gd name="connsiteX19" fmla="*/ 248426 w 667823"/>
              <a:gd name="connsiteY19" fmla="*/ 1704975 h 1894400"/>
              <a:gd name="connsiteX20" fmla="*/ 308751 w 667823"/>
              <a:gd name="connsiteY20" fmla="*/ 1704975 h 1894400"/>
              <a:gd name="connsiteX21" fmla="*/ 397651 w 667823"/>
              <a:gd name="connsiteY21" fmla="*/ 1682750 h 1894400"/>
              <a:gd name="connsiteX22" fmla="*/ 480201 w 667823"/>
              <a:gd name="connsiteY22" fmla="*/ 1752600 h 1894400"/>
              <a:gd name="connsiteX23" fmla="*/ 502426 w 667823"/>
              <a:gd name="connsiteY23" fmla="*/ 1838325 h 1894400"/>
              <a:gd name="connsiteX24" fmla="*/ 604026 w 667823"/>
              <a:gd name="connsiteY24" fmla="*/ 1809750 h 1894400"/>
              <a:gd name="connsiteX25" fmla="*/ 661176 w 667823"/>
              <a:gd name="connsiteY25" fmla="*/ 1885950 h 1894400"/>
              <a:gd name="connsiteX26" fmla="*/ 664351 w 667823"/>
              <a:gd name="connsiteY26" fmla="*/ 1889125 h 1894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667823" h="1894400">
                <a:moveTo>
                  <a:pt x="67451" y="0"/>
                </a:moveTo>
                <a:cubicBezTo>
                  <a:pt x="43638" y="38894"/>
                  <a:pt x="19826" y="77788"/>
                  <a:pt x="16651" y="111125"/>
                </a:cubicBezTo>
                <a:cubicBezTo>
                  <a:pt x="13476" y="144462"/>
                  <a:pt x="32526" y="171979"/>
                  <a:pt x="48401" y="200025"/>
                </a:cubicBezTo>
                <a:cubicBezTo>
                  <a:pt x="64276" y="228071"/>
                  <a:pt x="107668" y="230717"/>
                  <a:pt x="111901" y="279400"/>
                </a:cubicBezTo>
                <a:cubicBezTo>
                  <a:pt x="116134" y="328083"/>
                  <a:pt x="78034" y="441854"/>
                  <a:pt x="73801" y="492125"/>
                </a:cubicBezTo>
                <a:cubicBezTo>
                  <a:pt x="69568" y="542396"/>
                  <a:pt x="88088" y="554038"/>
                  <a:pt x="86501" y="581025"/>
                </a:cubicBezTo>
                <a:cubicBezTo>
                  <a:pt x="84914" y="608012"/>
                  <a:pt x="65863" y="628121"/>
                  <a:pt x="64276" y="654050"/>
                </a:cubicBezTo>
                <a:cubicBezTo>
                  <a:pt x="62688" y="679979"/>
                  <a:pt x="87559" y="715433"/>
                  <a:pt x="76976" y="736600"/>
                </a:cubicBezTo>
                <a:cubicBezTo>
                  <a:pt x="66393" y="757767"/>
                  <a:pt x="7126" y="764117"/>
                  <a:pt x="776" y="781050"/>
                </a:cubicBezTo>
                <a:cubicBezTo>
                  <a:pt x="-5574" y="797983"/>
                  <a:pt x="28822" y="815975"/>
                  <a:pt x="38876" y="838200"/>
                </a:cubicBezTo>
                <a:cubicBezTo>
                  <a:pt x="48930" y="860425"/>
                  <a:pt x="50518" y="884238"/>
                  <a:pt x="61101" y="914400"/>
                </a:cubicBezTo>
                <a:cubicBezTo>
                  <a:pt x="71684" y="944563"/>
                  <a:pt x="92322" y="998008"/>
                  <a:pt x="102376" y="1019175"/>
                </a:cubicBezTo>
                <a:cubicBezTo>
                  <a:pt x="112430" y="1040342"/>
                  <a:pt x="115076" y="1021292"/>
                  <a:pt x="121426" y="1041400"/>
                </a:cubicBezTo>
                <a:cubicBezTo>
                  <a:pt x="127776" y="1061508"/>
                  <a:pt x="136772" y="1110192"/>
                  <a:pt x="140476" y="1139825"/>
                </a:cubicBezTo>
                <a:cubicBezTo>
                  <a:pt x="144180" y="1169458"/>
                  <a:pt x="139418" y="1191154"/>
                  <a:pt x="143651" y="1219200"/>
                </a:cubicBezTo>
                <a:cubicBezTo>
                  <a:pt x="147884" y="1247246"/>
                  <a:pt x="148414" y="1260475"/>
                  <a:pt x="165876" y="1308100"/>
                </a:cubicBezTo>
                <a:cubicBezTo>
                  <a:pt x="183339" y="1355725"/>
                  <a:pt x="243664" y="1464204"/>
                  <a:pt x="248426" y="1504950"/>
                </a:cubicBezTo>
                <a:cubicBezTo>
                  <a:pt x="253188" y="1545696"/>
                  <a:pt x="209268" y="1535642"/>
                  <a:pt x="194451" y="1552575"/>
                </a:cubicBezTo>
                <a:cubicBezTo>
                  <a:pt x="179634" y="1569508"/>
                  <a:pt x="150530" y="1581150"/>
                  <a:pt x="159526" y="1606550"/>
                </a:cubicBezTo>
                <a:cubicBezTo>
                  <a:pt x="168522" y="1631950"/>
                  <a:pt x="223555" y="1688571"/>
                  <a:pt x="248426" y="1704975"/>
                </a:cubicBezTo>
                <a:cubicBezTo>
                  <a:pt x="273297" y="1721379"/>
                  <a:pt x="283880" y="1708679"/>
                  <a:pt x="308751" y="1704975"/>
                </a:cubicBezTo>
                <a:cubicBezTo>
                  <a:pt x="333622" y="1701271"/>
                  <a:pt x="369076" y="1674812"/>
                  <a:pt x="397651" y="1682750"/>
                </a:cubicBezTo>
                <a:cubicBezTo>
                  <a:pt x="426226" y="1690688"/>
                  <a:pt x="462739" y="1726671"/>
                  <a:pt x="480201" y="1752600"/>
                </a:cubicBezTo>
                <a:cubicBezTo>
                  <a:pt x="497663" y="1778529"/>
                  <a:pt x="481789" y="1828800"/>
                  <a:pt x="502426" y="1838325"/>
                </a:cubicBezTo>
                <a:cubicBezTo>
                  <a:pt x="523063" y="1847850"/>
                  <a:pt x="577568" y="1801812"/>
                  <a:pt x="604026" y="1809750"/>
                </a:cubicBezTo>
                <a:cubicBezTo>
                  <a:pt x="630484" y="1817688"/>
                  <a:pt x="661176" y="1885950"/>
                  <a:pt x="661176" y="1885950"/>
                </a:cubicBezTo>
                <a:cubicBezTo>
                  <a:pt x="671230" y="1899179"/>
                  <a:pt x="667790" y="1894152"/>
                  <a:pt x="664351" y="1889125"/>
                </a:cubicBezTo>
              </a:path>
            </a:pathLst>
          </a:custGeom>
          <a:noFill/>
          <a:ln w="22225">
            <a:solidFill>
              <a:schemeClr val="bg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60" name="Ellipse 59">
            <a:extLst>
              <a:ext uri="{FF2B5EF4-FFF2-40B4-BE49-F238E27FC236}">
                <a16:creationId xmlns:a16="http://schemas.microsoft.com/office/drawing/2014/main" id="{BE6673E8-9187-4C3A-A9A1-79DE1E2BBD3C}"/>
              </a:ext>
            </a:extLst>
          </p:cNvPr>
          <p:cNvSpPr/>
          <p:nvPr/>
        </p:nvSpPr>
        <p:spPr>
          <a:xfrm>
            <a:off x="2701970" y="4522882"/>
            <a:ext cx="742267" cy="695325"/>
          </a:xfrm>
          <a:prstGeom prst="ellipse">
            <a:avLst/>
          </a:prstGeom>
          <a:solidFill>
            <a:schemeClr val="accent2"/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 dirty="0"/>
          </a:p>
        </p:txBody>
      </p:sp>
      <p:sp>
        <p:nvSpPr>
          <p:cNvPr id="346" name="ZoneTexte 345">
            <a:extLst>
              <a:ext uri="{FF2B5EF4-FFF2-40B4-BE49-F238E27FC236}">
                <a16:creationId xmlns:a16="http://schemas.microsoft.com/office/drawing/2014/main" id="{2961E3F6-EE32-4B73-94E3-FC0E75547547}"/>
              </a:ext>
            </a:extLst>
          </p:cNvPr>
          <p:cNvSpPr txBox="1"/>
          <p:nvPr/>
        </p:nvSpPr>
        <p:spPr>
          <a:xfrm>
            <a:off x="2506797" y="4613864"/>
            <a:ext cx="1096433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000" b="1" dirty="0">
                <a:solidFill>
                  <a:schemeClr val="bg1"/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Dinant</a:t>
            </a:r>
            <a:endParaRPr lang="fr-BE" sz="1000" b="1" dirty="0">
              <a:solidFill>
                <a:schemeClr val="bg1"/>
              </a:solidFill>
              <a:latin typeface="Aharoni" panose="02010803020104030203" pitchFamily="2" charset="-79"/>
              <a:cs typeface="Aharoni" panose="02010803020104030203" pitchFamily="2" charset="-79"/>
            </a:endParaRPr>
          </a:p>
        </p:txBody>
      </p:sp>
      <p:sp>
        <p:nvSpPr>
          <p:cNvPr id="66" name="Forme libre : forme 65">
            <a:extLst>
              <a:ext uri="{FF2B5EF4-FFF2-40B4-BE49-F238E27FC236}">
                <a16:creationId xmlns:a16="http://schemas.microsoft.com/office/drawing/2014/main" id="{D251F882-F729-4C48-A8B9-57607EFACB00}"/>
              </a:ext>
            </a:extLst>
          </p:cNvPr>
          <p:cNvSpPr/>
          <p:nvPr/>
        </p:nvSpPr>
        <p:spPr>
          <a:xfrm>
            <a:off x="4540250" y="762001"/>
            <a:ext cx="1460500" cy="380236"/>
          </a:xfrm>
          <a:custGeom>
            <a:avLst/>
            <a:gdLst>
              <a:gd name="connsiteX0" fmla="*/ 730250 w 730250"/>
              <a:gd name="connsiteY0" fmla="*/ 279400 h 374697"/>
              <a:gd name="connsiteX1" fmla="*/ 514350 w 730250"/>
              <a:gd name="connsiteY1" fmla="*/ 342900 h 374697"/>
              <a:gd name="connsiteX2" fmla="*/ 228600 w 730250"/>
              <a:gd name="connsiteY2" fmla="*/ 374650 h 374697"/>
              <a:gd name="connsiteX3" fmla="*/ 158750 w 730250"/>
              <a:gd name="connsiteY3" fmla="*/ 349250 h 374697"/>
              <a:gd name="connsiteX4" fmla="*/ 50800 w 730250"/>
              <a:gd name="connsiteY4" fmla="*/ 317500 h 374697"/>
              <a:gd name="connsiteX5" fmla="*/ 76200 w 730250"/>
              <a:gd name="connsiteY5" fmla="*/ 184150 h 374697"/>
              <a:gd name="connsiteX6" fmla="*/ 0 w 730250"/>
              <a:gd name="connsiteY6" fmla="*/ 0 h 374697"/>
              <a:gd name="connsiteX0" fmla="*/ 730250 w 730250"/>
              <a:gd name="connsiteY0" fmla="*/ 279400 h 374697"/>
              <a:gd name="connsiteX1" fmla="*/ 730250 w 730250"/>
              <a:gd name="connsiteY1" fmla="*/ 279400 h 374697"/>
              <a:gd name="connsiteX2" fmla="*/ 514350 w 730250"/>
              <a:gd name="connsiteY2" fmla="*/ 342900 h 374697"/>
              <a:gd name="connsiteX3" fmla="*/ 228600 w 730250"/>
              <a:gd name="connsiteY3" fmla="*/ 374650 h 374697"/>
              <a:gd name="connsiteX4" fmla="*/ 158750 w 730250"/>
              <a:gd name="connsiteY4" fmla="*/ 349250 h 374697"/>
              <a:gd name="connsiteX5" fmla="*/ 50800 w 730250"/>
              <a:gd name="connsiteY5" fmla="*/ 317500 h 374697"/>
              <a:gd name="connsiteX6" fmla="*/ 76200 w 730250"/>
              <a:gd name="connsiteY6" fmla="*/ 184150 h 374697"/>
              <a:gd name="connsiteX7" fmla="*/ 0 w 730250"/>
              <a:gd name="connsiteY7" fmla="*/ 0 h 374697"/>
              <a:gd name="connsiteX0" fmla="*/ 730250 w 1460500"/>
              <a:gd name="connsiteY0" fmla="*/ 279400 h 380236"/>
              <a:gd name="connsiteX1" fmla="*/ 1460500 w 1460500"/>
              <a:gd name="connsiteY1" fmla="*/ 25400 h 380236"/>
              <a:gd name="connsiteX2" fmla="*/ 514350 w 1460500"/>
              <a:gd name="connsiteY2" fmla="*/ 342900 h 380236"/>
              <a:gd name="connsiteX3" fmla="*/ 228600 w 1460500"/>
              <a:gd name="connsiteY3" fmla="*/ 374650 h 380236"/>
              <a:gd name="connsiteX4" fmla="*/ 158750 w 1460500"/>
              <a:gd name="connsiteY4" fmla="*/ 349250 h 380236"/>
              <a:gd name="connsiteX5" fmla="*/ 50800 w 1460500"/>
              <a:gd name="connsiteY5" fmla="*/ 317500 h 380236"/>
              <a:gd name="connsiteX6" fmla="*/ 76200 w 1460500"/>
              <a:gd name="connsiteY6" fmla="*/ 184150 h 380236"/>
              <a:gd name="connsiteX7" fmla="*/ 0 w 1460500"/>
              <a:gd name="connsiteY7" fmla="*/ 0 h 3802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460500" h="380236">
                <a:moveTo>
                  <a:pt x="730250" y="279400"/>
                </a:moveTo>
                <a:lnTo>
                  <a:pt x="1460500" y="25400"/>
                </a:lnTo>
                <a:cubicBezTo>
                  <a:pt x="1424517" y="35983"/>
                  <a:pt x="719667" y="284692"/>
                  <a:pt x="514350" y="342900"/>
                </a:cubicBezTo>
                <a:cubicBezTo>
                  <a:pt x="309033" y="401108"/>
                  <a:pt x="287867" y="373592"/>
                  <a:pt x="228600" y="374650"/>
                </a:cubicBezTo>
                <a:cubicBezTo>
                  <a:pt x="169333" y="375708"/>
                  <a:pt x="188383" y="358775"/>
                  <a:pt x="158750" y="349250"/>
                </a:cubicBezTo>
                <a:cubicBezTo>
                  <a:pt x="129117" y="339725"/>
                  <a:pt x="64558" y="345017"/>
                  <a:pt x="50800" y="317500"/>
                </a:cubicBezTo>
                <a:cubicBezTo>
                  <a:pt x="37042" y="289983"/>
                  <a:pt x="84667" y="237067"/>
                  <a:pt x="76200" y="184150"/>
                </a:cubicBezTo>
                <a:cubicBezTo>
                  <a:pt x="67733" y="131233"/>
                  <a:pt x="33866" y="65616"/>
                  <a:pt x="0" y="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67" name="ZoneTexte 66">
            <a:extLst>
              <a:ext uri="{FF2B5EF4-FFF2-40B4-BE49-F238E27FC236}">
                <a16:creationId xmlns:a16="http://schemas.microsoft.com/office/drawing/2014/main" id="{8A1B971F-B2F6-4AD4-A96C-3D6016D70747}"/>
              </a:ext>
            </a:extLst>
          </p:cNvPr>
          <p:cNvSpPr txBox="1"/>
          <p:nvPr/>
        </p:nvSpPr>
        <p:spPr>
          <a:xfrm>
            <a:off x="-257844" y="1069929"/>
            <a:ext cx="3030671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400" b="1" dirty="0"/>
              <a:t>Mobilité</a:t>
            </a:r>
            <a:endParaRPr lang="fr-BE" sz="1400" b="1" dirty="0"/>
          </a:p>
        </p:txBody>
      </p:sp>
      <p:grpSp>
        <p:nvGrpSpPr>
          <p:cNvPr id="100" name="Groupe 99">
            <a:extLst>
              <a:ext uri="{FF2B5EF4-FFF2-40B4-BE49-F238E27FC236}">
                <a16:creationId xmlns:a16="http://schemas.microsoft.com/office/drawing/2014/main" id="{F394DEB5-D5D9-4B5A-8C3D-0AF2AE389567}"/>
              </a:ext>
            </a:extLst>
          </p:cNvPr>
          <p:cNvGrpSpPr/>
          <p:nvPr/>
        </p:nvGrpSpPr>
        <p:grpSpPr>
          <a:xfrm>
            <a:off x="5971249" y="5128960"/>
            <a:ext cx="155310" cy="156436"/>
            <a:chOff x="10833586" y="3275769"/>
            <a:chExt cx="206375" cy="213360"/>
          </a:xfrm>
        </p:grpSpPr>
        <p:sp>
          <p:nvSpPr>
            <p:cNvPr id="102" name="object 287">
              <a:extLst>
                <a:ext uri="{FF2B5EF4-FFF2-40B4-BE49-F238E27FC236}">
                  <a16:creationId xmlns:a16="http://schemas.microsoft.com/office/drawing/2014/main" id="{D5D244A0-3847-4DDB-8043-B352A92D1BA1}"/>
                </a:ext>
              </a:extLst>
            </p:cNvPr>
            <p:cNvSpPr/>
            <p:nvPr/>
          </p:nvSpPr>
          <p:spPr>
            <a:xfrm>
              <a:off x="10833586" y="3275769"/>
              <a:ext cx="206375" cy="213360"/>
            </a:xfrm>
            <a:custGeom>
              <a:avLst/>
              <a:gdLst/>
              <a:ahLst/>
              <a:cxnLst/>
              <a:rect l="l" t="t" r="r" b="b"/>
              <a:pathLst>
                <a:path w="206375" h="213360">
                  <a:moveTo>
                    <a:pt x="103075" y="0"/>
                  </a:moveTo>
                  <a:lnTo>
                    <a:pt x="62962" y="8385"/>
                  </a:lnTo>
                  <a:lnTo>
                    <a:pt x="30198" y="31249"/>
                  </a:lnTo>
                  <a:lnTo>
                    <a:pt x="8103" y="65152"/>
                  </a:lnTo>
                  <a:lnTo>
                    <a:pt x="0" y="106654"/>
                  </a:lnTo>
                  <a:lnTo>
                    <a:pt x="8103" y="148157"/>
                  </a:lnTo>
                  <a:lnTo>
                    <a:pt x="30198" y="182060"/>
                  </a:lnTo>
                  <a:lnTo>
                    <a:pt x="62962" y="204924"/>
                  </a:lnTo>
                  <a:lnTo>
                    <a:pt x="103075" y="213309"/>
                  </a:lnTo>
                  <a:lnTo>
                    <a:pt x="143188" y="204924"/>
                  </a:lnTo>
                  <a:lnTo>
                    <a:pt x="175953" y="182060"/>
                  </a:lnTo>
                  <a:lnTo>
                    <a:pt x="198048" y="148157"/>
                  </a:lnTo>
                  <a:lnTo>
                    <a:pt x="206151" y="106654"/>
                  </a:lnTo>
                  <a:lnTo>
                    <a:pt x="198048" y="65152"/>
                  </a:lnTo>
                  <a:lnTo>
                    <a:pt x="175953" y="31249"/>
                  </a:lnTo>
                  <a:lnTo>
                    <a:pt x="143188" y="8385"/>
                  </a:lnTo>
                  <a:lnTo>
                    <a:pt x="103075" y="0"/>
                  </a:lnTo>
                  <a:close/>
                </a:path>
              </a:pathLst>
            </a:custGeom>
            <a:solidFill>
              <a:srgbClr val="001F5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03" name="object 288">
              <a:extLst>
                <a:ext uri="{FF2B5EF4-FFF2-40B4-BE49-F238E27FC236}">
                  <a16:creationId xmlns:a16="http://schemas.microsoft.com/office/drawing/2014/main" id="{BBAEAD59-6D03-43E7-A4C6-7AB6998A3FC5}"/>
                </a:ext>
              </a:extLst>
            </p:cNvPr>
            <p:cNvSpPr/>
            <p:nvPr/>
          </p:nvSpPr>
          <p:spPr>
            <a:xfrm>
              <a:off x="10884733" y="3310736"/>
              <a:ext cx="104080" cy="147446"/>
            </a:xfrm>
            <a:custGeom>
              <a:avLst/>
              <a:gdLst/>
              <a:ahLst/>
              <a:cxnLst/>
              <a:rect l="l" t="t" r="r" b="b"/>
              <a:pathLst>
                <a:path w="120650" h="178435">
                  <a:moveTo>
                    <a:pt x="34523" y="121248"/>
                  </a:moveTo>
                  <a:lnTo>
                    <a:pt x="25640" y="121248"/>
                  </a:lnTo>
                  <a:lnTo>
                    <a:pt x="0" y="177828"/>
                  </a:lnTo>
                  <a:lnTo>
                    <a:pt x="8883" y="177828"/>
                  </a:lnTo>
                  <a:lnTo>
                    <a:pt x="12517" y="169746"/>
                  </a:lnTo>
                  <a:lnTo>
                    <a:pt x="116491" y="169746"/>
                  </a:lnTo>
                  <a:lnTo>
                    <a:pt x="112857" y="161663"/>
                  </a:lnTo>
                  <a:lnTo>
                    <a:pt x="16151" y="161663"/>
                  </a:lnTo>
                  <a:lnTo>
                    <a:pt x="19785" y="153580"/>
                  </a:lnTo>
                  <a:lnTo>
                    <a:pt x="109223" y="153580"/>
                  </a:lnTo>
                  <a:lnTo>
                    <a:pt x="105589" y="145497"/>
                  </a:lnTo>
                  <a:lnTo>
                    <a:pt x="23621" y="145497"/>
                  </a:lnTo>
                  <a:lnTo>
                    <a:pt x="27255" y="137414"/>
                  </a:lnTo>
                  <a:lnTo>
                    <a:pt x="101955" y="137414"/>
                  </a:lnTo>
                  <a:lnTo>
                    <a:pt x="98321" y="129331"/>
                  </a:lnTo>
                  <a:lnTo>
                    <a:pt x="30889" y="129331"/>
                  </a:lnTo>
                  <a:lnTo>
                    <a:pt x="34523" y="121248"/>
                  </a:lnTo>
                  <a:close/>
                </a:path>
                <a:path w="120650" h="178435">
                  <a:moveTo>
                    <a:pt x="116491" y="169746"/>
                  </a:moveTo>
                  <a:lnTo>
                    <a:pt x="107608" y="169746"/>
                  </a:lnTo>
                  <a:lnTo>
                    <a:pt x="111242" y="177828"/>
                  </a:lnTo>
                  <a:lnTo>
                    <a:pt x="120125" y="177828"/>
                  </a:lnTo>
                  <a:lnTo>
                    <a:pt x="116491" y="169746"/>
                  </a:lnTo>
                  <a:close/>
                </a:path>
                <a:path w="120650" h="178435">
                  <a:moveTo>
                    <a:pt x="109223" y="153580"/>
                  </a:moveTo>
                  <a:lnTo>
                    <a:pt x="100542" y="153580"/>
                  </a:lnTo>
                  <a:lnTo>
                    <a:pt x="104176" y="161663"/>
                  </a:lnTo>
                  <a:lnTo>
                    <a:pt x="112857" y="161663"/>
                  </a:lnTo>
                  <a:lnTo>
                    <a:pt x="109223" y="153580"/>
                  </a:lnTo>
                  <a:close/>
                </a:path>
                <a:path w="120650" h="178435">
                  <a:moveTo>
                    <a:pt x="101955" y="137414"/>
                  </a:moveTo>
                  <a:lnTo>
                    <a:pt x="93273" y="137414"/>
                  </a:lnTo>
                  <a:lnTo>
                    <a:pt x="96908" y="145497"/>
                  </a:lnTo>
                  <a:lnTo>
                    <a:pt x="105589" y="145497"/>
                  </a:lnTo>
                  <a:lnTo>
                    <a:pt x="101955" y="137414"/>
                  </a:lnTo>
                  <a:close/>
                </a:path>
                <a:path w="120650" h="178435">
                  <a:moveTo>
                    <a:pt x="94687" y="121248"/>
                  </a:moveTo>
                  <a:lnTo>
                    <a:pt x="85803" y="121248"/>
                  </a:lnTo>
                  <a:lnTo>
                    <a:pt x="89438" y="129331"/>
                  </a:lnTo>
                  <a:lnTo>
                    <a:pt x="98321" y="129331"/>
                  </a:lnTo>
                  <a:lnTo>
                    <a:pt x="94687" y="121248"/>
                  </a:lnTo>
                  <a:close/>
                </a:path>
                <a:path w="120650" h="178435">
                  <a:moveTo>
                    <a:pt x="101349" y="0"/>
                  </a:moveTo>
                  <a:lnTo>
                    <a:pt x="18977" y="0"/>
                  </a:lnTo>
                  <a:lnTo>
                    <a:pt x="11709" y="7274"/>
                  </a:lnTo>
                  <a:lnTo>
                    <a:pt x="11709" y="115792"/>
                  </a:lnTo>
                  <a:lnTo>
                    <a:pt x="17160" y="121248"/>
                  </a:lnTo>
                  <a:lnTo>
                    <a:pt x="103166" y="121248"/>
                  </a:lnTo>
                  <a:lnTo>
                    <a:pt x="108617" y="115792"/>
                  </a:lnTo>
                  <a:lnTo>
                    <a:pt x="108617" y="109123"/>
                  </a:lnTo>
                  <a:lnTo>
                    <a:pt x="26447" y="109123"/>
                  </a:lnTo>
                  <a:lnTo>
                    <a:pt x="23823" y="106496"/>
                  </a:lnTo>
                  <a:lnTo>
                    <a:pt x="23823" y="99626"/>
                  </a:lnTo>
                  <a:lnTo>
                    <a:pt x="26447" y="96999"/>
                  </a:lnTo>
                  <a:lnTo>
                    <a:pt x="108617" y="96999"/>
                  </a:lnTo>
                  <a:lnTo>
                    <a:pt x="108617" y="64667"/>
                  </a:lnTo>
                  <a:lnTo>
                    <a:pt x="25640" y="64667"/>
                  </a:lnTo>
                  <a:lnTo>
                    <a:pt x="23823" y="62848"/>
                  </a:lnTo>
                  <a:lnTo>
                    <a:pt x="23823" y="15761"/>
                  </a:lnTo>
                  <a:lnTo>
                    <a:pt x="27457" y="12124"/>
                  </a:lnTo>
                  <a:lnTo>
                    <a:pt x="48050" y="12124"/>
                  </a:lnTo>
                  <a:lnTo>
                    <a:pt x="48050" y="9901"/>
                  </a:lnTo>
                  <a:lnTo>
                    <a:pt x="49867" y="8082"/>
                  </a:lnTo>
                  <a:lnTo>
                    <a:pt x="108617" y="8082"/>
                  </a:lnTo>
                  <a:lnTo>
                    <a:pt x="108617" y="7274"/>
                  </a:lnTo>
                  <a:lnTo>
                    <a:pt x="101349" y="0"/>
                  </a:lnTo>
                  <a:close/>
                </a:path>
                <a:path w="120650" h="178435">
                  <a:moveTo>
                    <a:pt x="87015" y="96999"/>
                  </a:moveTo>
                  <a:lnTo>
                    <a:pt x="33312" y="96999"/>
                  </a:lnTo>
                  <a:lnTo>
                    <a:pt x="35936" y="99626"/>
                  </a:lnTo>
                  <a:lnTo>
                    <a:pt x="35936" y="106496"/>
                  </a:lnTo>
                  <a:lnTo>
                    <a:pt x="33312" y="109123"/>
                  </a:lnTo>
                  <a:lnTo>
                    <a:pt x="87015" y="109123"/>
                  </a:lnTo>
                  <a:lnTo>
                    <a:pt x="84390" y="106496"/>
                  </a:lnTo>
                  <a:lnTo>
                    <a:pt x="84390" y="99626"/>
                  </a:lnTo>
                  <a:lnTo>
                    <a:pt x="87015" y="96999"/>
                  </a:lnTo>
                  <a:close/>
                </a:path>
                <a:path w="120650" h="178435">
                  <a:moveTo>
                    <a:pt x="108617" y="96999"/>
                  </a:moveTo>
                  <a:lnTo>
                    <a:pt x="93879" y="96999"/>
                  </a:lnTo>
                  <a:lnTo>
                    <a:pt x="96504" y="99626"/>
                  </a:lnTo>
                  <a:lnTo>
                    <a:pt x="96504" y="106496"/>
                  </a:lnTo>
                  <a:lnTo>
                    <a:pt x="93879" y="109123"/>
                  </a:lnTo>
                  <a:lnTo>
                    <a:pt x="108617" y="109123"/>
                  </a:lnTo>
                  <a:lnTo>
                    <a:pt x="108617" y="96999"/>
                  </a:lnTo>
                  <a:close/>
                </a:path>
                <a:path w="120650" h="178435">
                  <a:moveTo>
                    <a:pt x="108617" y="8082"/>
                  </a:moveTo>
                  <a:lnTo>
                    <a:pt x="70460" y="8082"/>
                  </a:lnTo>
                  <a:lnTo>
                    <a:pt x="72277" y="9901"/>
                  </a:lnTo>
                  <a:lnTo>
                    <a:pt x="72277" y="12124"/>
                  </a:lnTo>
                  <a:lnTo>
                    <a:pt x="92870" y="12124"/>
                  </a:lnTo>
                  <a:lnTo>
                    <a:pt x="96504" y="15761"/>
                  </a:lnTo>
                  <a:lnTo>
                    <a:pt x="96504" y="62848"/>
                  </a:lnTo>
                  <a:lnTo>
                    <a:pt x="94687" y="64667"/>
                  </a:lnTo>
                  <a:lnTo>
                    <a:pt x="108617" y="64667"/>
                  </a:lnTo>
                  <a:lnTo>
                    <a:pt x="108617" y="8082"/>
                  </a:lnTo>
                  <a:close/>
                </a:path>
              </a:pathLst>
            </a:custGeom>
            <a:solidFill>
              <a:srgbClr val="F3F1F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04" name="Groupe 103">
            <a:extLst>
              <a:ext uri="{FF2B5EF4-FFF2-40B4-BE49-F238E27FC236}">
                <a16:creationId xmlns:a16="http://schemas.microsoft.com/office/drawing/2014/main" id="{31597AF2-0007-4EFB-9040-0FAE6DB67D67}"/>
              </a:ext>
            </a:extLst>
          </p:cNvPr>
          <p:cNvGrpSpPr/>
          <p:nvPr/>
        </p:nvGrpSpPr>
        <p:grpSpPr>
          <a:xfrm>
            <a:off x="9068591" y="6381478"/>
            <a:ext cx="363745" cy="357394"/>
            <a:chOff x="10833586" y="3275769"/>
            <a:chExt cx="206375" cy="213360"/>
          </a:xfrm>
        </p:grpSpPr>
        <p:sp>
          <p:nvSpPr>
            <p:cNvPr id="105" name="object 287">
              <a:extLst>
                <a:ext uri="{FF2B5EF4-FFF2-40B4-BE49-F238E27FC236}">
                  <a16:creationId xmlns:a16="http://schemas.microsoft.com/office/drawing/2014/main" id="{FECE8F76-1D9D-4494-9058-96517CFE18EF}"/>
                </a:ext>
              </a:extLst>
            </p:cNvPr>
            <p:cNvSpPr/>
            <p:nvPr/>
          </p:nvSpPr>
          <p:spPr>
            <a:xfrm>
              <a:off x="10833586" y="3275769"/>
              <a:ext cx="206375" cy="213360"/>
            </a:xfrm>
            <a:custGeom>
              <a:avLst/>
              <a:gdLst/>
              <a:ahLst/>
              <a:cxnLst/>
              <a:rect l="l" t="t" r="r" b="b"/>
              <a:pathLst>
                <a:path w="206375" h="213360">
                  <a:moveTo>
                    <a:pt x="103075" y="0"/>
                  </a:moveTo>
                  <a:lnTo>
                    <a:pt x="62962" y="8385"/>
                  </a:lnTo>
                  <a:lnTo>
                    <a:pt x="30198" y="31249"/>
                  </a:lnTo>
                  <a:lnTo>
                    <a:pt x="8103" y="65152"/>
                  </a:lnTo>
                  <a:lnTo>
                    <a:pt x="0" y="106654"/>
                  </a:lnTo>
                  <a:lnTo>
                    <a:pt x="8103" y="148157"/>
                  </a:lnTo>
                  <a:lnTo>
                    <a:pt x="30198" y="182060"/>
                  </a:lnTo>
                  <a:lnTo>
                    <a:pt x="62962" y="204924"/>
                  </a:lnTo>
                  <a:lnTo>
                    <a:pt x="103075" y="213309"/>
                  </a:lnTo>
                  <a:lnTo>
                    <a:pt x="143188" y="204924"/>
                  </a:lnTo>
                  <a:lnTo>
                    <a:pt x="175953" y="182060"/>
                  </a:lnTo>
                  <a:lnTo>
                    <a:pt x="198048" y="148157"/>
                  </a:lnTo>
                  <a:lnTo>
                    <a:pt x="206151" y="106654"/>
                  </a:lnTo>
                  <a:lnTo>
                    <a:pt x="198048" y="65152"/>
                  </a:lnTo>
                  <a:lnTo>
                    <a:pt x="175953" y="31249"/>
                  </a:lnTo>
                  <a:lnTo>
                    <a:pt x="143188" y="8385"/>
                  </a:lnTo>
                  <a:lnTo>
                    <a:pt x="103075" y="0"/>
                  </a:lnTo>
                  <a:close/>
                </a:path>
              </a:pathLst>
            </a:custGeom>
            <a:solidFill>
              <a:srgbClr val="001F5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06" name="object 288">
              <a:extLst>
                <a:ext uri="{FF2B5EF4-FFF2-40B4-BE49-F238E27FC236}">
                  <a16:creationId xmlns:a16="http://schemas.microsoft.com/office/drawing/2014/main" id="{A9245956-9927-4FA8-92AF-8945CC8100BD}"/>
                </a:ext>
              </a:extLst>
            </p:cNvPr>
            <p:cNvSpPr/>
            <p:nvPr/>
          </p:nvSpPr>
          <p:spPr>
            <a:xfrm>
              <a:off x="10884733" y="3310736"/>
              <a:ext cx="104080" cy="147446"/>
            </a:xfrm>
            <a:custGeom>
              <a:avLst/>
              <a:gdLst/>
              <a:ahLst/>
              <a:cxnLst/>
              <a:rect l="l" t="t" r="r" b="b"/>
              <a:pathLst>
                <a:path w="120650" h="178435">
                  <a:moveTo>
                    <a:pt x="34523" y="121248"/>
                  </a:moveTo>
                  <a:lnTo>
                    <a:pt x="25640" y="121248"/>
                  </a:lnTo>
                  <a:lnTo>
                    <a:pt x="0" y="177828"/>
                  </a:lnTo>
                  <a:lnTo>
                    <a:pt x="8883" y="177828"/>
                  </a:lnTo>
                  <a:lnTo>
                    <a:pt x="12517" y="169746"/>
                  </a:lnTo>
                  <a:lnTo>
                    <a:pt x="116491" y="169746"/>
                  </a:lnTo>
                  <a:lnTo>
                    <a:pt x="112857" y="161663"/>
                  </a:lnTo>
                  <a:lnTo>
                    <a:pt x="16151" y="161663"/>
                  </a:lnTo>
                  <a:lnTo>
                    <a:pt x="19785" y="153580"/>
                  </a:lnTo>
                  <a:lnTo>
                    <a:pt x="109223" y="153580"/>
                  </a:lnTo>
                  <a:lnTo>
                    <a:pt x="105589" y="145497"/>
                  </a:lnTo>
                  <a:lnTo>
                    <a:pt x="23621" y="145497"/>
                  </a:lnTo>
                  <a:lnTo>
                    <a:pt x="27255" y="137414"/>
                  </a:lnTo>
                  <a:lnTo>
                    <a:pt x="101955" y="137414"/>
                  </a:lnTo>
                  <a:lnTo>
                    <a:pt x="98321" y="129331"/>
                  </a:lnTo>
                  <a:lnTo>
                    <a:pt x="30889" y="129331"/>
                  </a:lnTo>
                  <a:lnTo>
                    <a:pt x="34523" y="121248"/>
                  </a:lnTo>
                  <a:close/>
                </a:path>
                <a:path w="120650" h="178435">
                  <a:moveTo>
                    <a:pt x="116491" y="169746"/>
                  </a:moveTo>
                  <a:lnTo>
                    <a:pt x="107608" y="169746"/>
                  </a:lnTo>
                  <a:lnTo>
                    <a:pt x="111242" y="177828"/>
                  </a:lnTo>
                  <a:lnTo>
                    <a:pt x="120125" y="177828"/>
                  </a:lnTo>
                  <a:lnTo>
                    <a:pt x="116491" y="169746"/>
                  </a:lnTo>
                  <a:close/>
                </a:path>
                <a:path w="120650" h="178435">
                  <a:moveTo>
                    <a:pt x="109223" y="153580"/>
                  </a:moveTo>
                  <a:lnTo>
                    <a:pt x="100542" y="153580"/>
                  </a:lnTo>
                  <a:lnTo>
                    <a:pt x="104176" y="161663"/>
                  </a:lnTo>
                  <a:lnTo>
                    <a:pt x="112857" y="161663"/>
                  </a:lnTo>
                  <a:lnTo>
                    <a:pt x="109223" y="153580"/>
                  </a:lnTo>
                  <a:close/>
                </a:path>
                <a:path w="120650" h="178435">
                  <a:moveTo>
                    <a:pt x="101955" y="137414"/>
                  </a:moveTo>
                  <a:lnTo>
                    <a:pt x="93273" y="137414"/>
                  </a:lnTo>
                  <a:lnTo>
                    <a:pt x="96908" y="145497"/>
                  </a:lnTo>
                  <a:lnTo>
                    <a:pt x="105589" y="145497"/>
                  </a:lnTo>
                  <a:lnTo>
                    <a:pt x="101955" y="137414"/>
                  </a:lnTo>
                  <a:close/>
                </a:path>
                <a:path w="120650" h="178435">
                  <a:moveTo>
                    <a:pt x="94687" y="121248"/>
                  </a:moveTo>
                  <a:lnTo>
                    <a:pt x="85803" y="121248"/>
                  </a:lnTo>
                  <a:lnTo>
                    <a:pt x="89438" y="129331"/>
                  </a:lnTo>
                  <a:lnTo>
                    <a:pt x="98321" y="129331"/>
                  </a:lnTo>
                  <a:lnTo>
                    <a:pt x="94687" y="121248"/>
                  </a:lnTo>
                  <a:close/>
                </a:path>
                <a:path w="120650" h="178435">
                  <a:moveTo>
                    <a:pt x="101349" y="0"/>
                  </a:moveTo>
                  <a:lnTo>
                    <a:pt x="18977" y="0"/>
                  </a:lnTo>
                  <a:lnTo>
                    <a:pt x="11709" y="7274"/>
                  </a:lnTo>
                  <a:lnTo>
                    <a:pt x="11709" y="115792"/>
                  </a:lnTo>
                  <a:lnTo>
                    <a:pt x="17160" y="121248"/>
                  </a:lnTo>
                  <a:lnTo>
                    <a:pt x="103166" y="121248"/>
                  </a:lnTo>
                  <a:lnTo>
                    <a:pt x="108617" y="115792"/>
                  </a:lnTo>
                  <a:lnTo>
                    <a:pt x="108617" y="109123"/>
                  </a:lnTo>
                  <a:lnTo>
                    <a:pt x="26447" y="109123"/>
                  </a:lnTo>
                  <a:lnTo>
                    <a:pt x="23823" y="106496"/>
                  </a:lnTo>
                  <a:lnTo>
                    <a:pt x="23823" y="99626"/>
                  </a:lnTo>
                  <a:lnTo>
                    <a:pt x="26447" y="96999"/>
                  </a:lnTo>
                  <a:lnTo>
                    <a:pt x="108617" y="96999"/>
                  </a:lnTo>
                  <a:lnTo>
                    <a:pt x="108617" y="64667"/>
                  </a:lnTo>
                  <a:lnTo>
                    <a:pt x="25640" y="64667"/>
                  </a:lnTo>
                  <a:lnTo>
                    <a:pt x="23823" y="62848"/>
                  </a:lnTo>
                  <a:lnTo>
                    <a:pt x="23823" y="15761"/>
                  </a:lnTo>
                  <a:lnTo>
                    <a:pt x="27457" y="12124"/>
                  </a:lnTo>
                  <a:lnTo>
                    <a:pt x="48050" y="12124"/>
                  </a:lnTo>
                  <a:lnTo>
                    <a:pt x="48050" y="9901"/>
                  </a:lnTo>
                  <a:lnTo>
                    <a:pt x="49867" y="8082"/>
                  </a:lnTo>
                  <a:lnTo>
                    <a:pt x="108617" y="8082"/>
                  </a:lnTo>
                  <a:lnTo>
                    <a:pt x="108617" y="7274"/>
                  </a:lnTo>
                  <a:lnTo>
                    <a:pt x="101349" y="0"/>
                  </a:lnTo>
                  <a:close/>
                </a:path>
                <a:path w="120650" h="178435">
                  <a:moveTo>
                    <a:pt x="87015" y="96999"/>
                  </a:moveTo>
                  <a:lnTo>
                    <a:pt x="33312" y="96999"/>
                  </a:lnTo>
                  <a:lnTo>
                    <a:pt x="35936" y="99626"/>
                  </a:lnTo>
                  <a:lnTo>
                    <a:pt x="35936" y="106496"/>
                  </a:lnTo>
                  <a:lnTo>
                    <a:pt x="33312" y="109123"/>
                  </a:lnTo>
                  <a:lnTo>
                    <a:pt x="87015" y="109123"/>
                  </a:lnTo>
                  <a:lnTo>
                    <a:pt x="84390" y="106496"/>
                  </a:lnTo>
                  <a:lnTo>
                    <a:pt x="84390" y="99626"/>
                  </a:lnTo>
                  <a:lnTo>
                    <a:pt x="87015" y="96999"/>
                  </a:lnTo>
                  <a:close/>
                </a:path>
                <a:path w="120650" h="178435">
                  <a:moveTo>
                    <a:pt x="108617" y="96999"/>
                  </a:moveTo>
                  <a:lnTo>
                    <a:pt x="93879" y="96999"/>
                  </a:lnTo>
                  <a:lnTo>
                    <a:pt x="96504" y="99626"/>
                  </a:lnTo>
                  <a:lnTo>
                    <a:pt x="96504" y="106496"/>
                  </a:lnTo>
                  <a:lnTo>
                    <a:pt x="93879" y="109123"/>
                  </a:lnTo>
                  <a:lnTo>
                    <a:pt x="108617" y="109123"/>
                  </a:lnTo>
                  <a:lnTo>
                    <a:pt x="108617" y="96999"/>
                  </a:lnTo>
                  <a:close/>
                </a:path>
                <a:path w="120650" h="178435">
                  <a:moveTo>
                    <a:pt x="108617" y="8082"/>
                  </a:moveTo>
                  <a:lnTo>
                    <a:pt x="70460" y="8082"/>
                  </a:lnTo>
                  <a:lnTo>
                    <a:pt x="72277" y="9901"/>
                  </a:lnTo>
                  <a:lnTo>
                    <a:pt x="72277" y="12124"/>
                  </a:lnTo>
                  <a:lnTo>
                    <a:pt x="92870" y="12124"/>
                  </a:lnTo>
                  <a:lnTo>
                    <a:pt x="96504" y="15761"/>
                  </a:lnTo>
                  <a:lnTo>
                    <a:pt x="96504" y="62848"/>
                  </a:lnTo>
                  <a:lnTo>
                    <a:pt x="94687" y="64667"/>
                  </a:lnTo>
                  <a:lnTo>
                    <a:pt x="108617" y="64667"/>
                  </a:lnTo>
                  <a:lnTo>
                    <a:pt x="108617" y="8082"/>
                  </a:lnTo>
                  <a:close/>
                </a:path>
              </a:pathLst>
            </a:custGeom>
            <a:solidFill>
              <a:srgbClr val="F3F1F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07" name="Groupe 106">
            <a:extLst>
              <a:ext uri="{FF2B5EF4-FFF2-40B4-BE49-F238E27FC236}">
                <a16:creationId xmlns:a16="http://schemas.microsoft.com/office/drawing/2014/main" id="{BDC1C220-F242-4692-8A63-4DE7F977ED76}"/>
              </a:ext>
            </a:extLst>
          </p:cNvPr>
          <p:cNvGrpSpPr/>
          <p:nvPr/>
        </p:nvGrpSpPr>
        <p:grpSpPr>
          <a:xfrm>
            <a:off x="2745658" y="327213"/>
            <a:ext cx="363745" cy="357394"/>
            <a:chOff x="10833586" y="3275769"/>
            <a:chExt cx="206375" cy="213360"/>
          </a:xfrm>
        </p:grpSpPr>
        <p:sp>
          <p:nvSpPr>
            <p:cNvPr id="108" name="object 287">
              <a:extLst>
                <a:ext uri="{FF2B5EF4-FFF2-40B4-BE49-F238E27FC236}">
                  <a16:creationId xmlns:a16="http://schemas.microsoft.com/office/drawing/2014/main" id="{A1F5BC83-B24A-4E61-8D3A-4F632FF1286A}"/>
                </a:ext>
              </a:extLst>
            </p:cNvPr>
            <p:cNvSpPr/>
            <p:nvPr/>
          </p:nvSpPr>
          <p:spPr>
            <a:xfrm>
              <a:off x="10833586" y="3275769"/>
              <a:ext cx="206375" cy="213360"/>
            </a:xfrm>
            <a:custGeom>
              <a:avLst/>
              <a:gdLst/>
              <a:ahLst/>
              <a:cxnLst/>
              <a:rect l="l" t="t" r="r" b="b"/>
              <a:pathLst>
                <a:path w="206375" h="213360">
                  <a:moveTo>
                    <a:pt x="103075" y="0"/>
                  </a:moveTo>
                  <a:lnTo>
                    <a:pt x="62962" y="8385"/>
                  </a:lnTo>
                  <a:lnTo>
                    <a:pt x="30198" y="31249"/>
                  </a:lnTo>
                  <a:lnTo>
                    <a:pt x="8103" y="65152"/>
                  </a:lnTo>
                  <a:lnTo>
                    <a:pt x="0" y="106654"/>
                  </a:lnTo>
                  <a:lnTo>
                    <a:pt x="8103" y="148157"/>
                  </a:lnTo>
                  <a:lnTo>
                    <a:pt x="30198" y="182060"/>
                  </a:lnTo>
                  <a:lnTo>
                    <a:pt x="62962" y="204924"/>
                  </a:lnTo>
                  <a:lnTo>
                    <a:pt x="103075" y="213309"/>
                  </a:lnTo>
                  <a:lnTo>
                    <a:pt x="143188" y="204924"/>
                  </a:lnTo>
                  <a:lnTo>
                    <a:pt x="175953" y="182060"/>
                  </a:lnTo>
                  <a:lnTo>
                    <a:pt x="198048" y="148157"/>
                  </a:lnTo>
                  <a:lnTo>
                    <a:pt x="206151" y="106654"/>
                  </a:lnTo>
                  <a:lnTo>
                    <a:pt x="198048" y="65152"/>
                  </a:lnTo>
                  <a:lnTo>
                    <a:pt x="175953" y="31249"/>
                  </a:lnTo>
                  <a:lnTo>
                    <a:pt x="143188" y="8385"/>
                  </a:lnTo>
                  <a:lnTo>
                    <a:pt x="103075" y="0"/>
                  </a:lnTo>
                  <a:close/>
                </a:path>
              </a:pathLst>
            </a:custGeom>
            <a:solidFill>
              <a:srgbClr val="001F5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09" name="object 288">
              <a:extLst>
                <a:ext uri="{FF2B5EF4-FFF2-40B4-BE49-F238E27FC236}">
                  <a16:creationId xmlns:a16="http://schemas.microsoft.com/office/drawing/2014/main" id="{8D544C96-A122-4FB2-8389-77B0EAE23EFB}"/>
                </a:ext>
              </a:extLst>
            </p:cNvPr>
            <p:cNvSpPr/>
            <p:nvPr/>
          </p:nvSpPr>
          <p:spPr>
            <a:xfrm>
              <a:off x="10884733" y="3310736"/>
              <a:ext cx="104080" cy="147446"/>
            </a:xfrm>
            <a:custGeom>
              <a:avLst/>
              <a:gdLst/>
              <a:ahLst/>
              <a:cxnLst/>
              <a:rect l="l" t="t" r="r" b="b"/>
              <a:pathLst>
                <a:path w="120650" h="178435">
                  <a:moveTo>
                    <a:pt x="34523" y="121248"/>
                  </a:moveTo>
                  <a:lnTo>
                    <a:pt x="25640" y="121248"/>
                  </a:lnTo>
                  <a:lnTo>
                    <a:pt x="0" y="177828"/>
                  </a:lnTo>
                  <a:lnTo>
                    <a:pt x="8883" y="177828"/>
                  </a:lnTo>
                  <a:lnTo>
                    <a:pt x="12517" y="169746"/>
                  </a:lnTo>
                  <a:lnTo>
                    <a:pt x="116491" y="169746"/>
                  </a:lnTo>
                  <a:lnTo>
                    <a:pt x="112857" y="161663"/>
                  </a:lnTo>
                  <a:lnTo>
                    <a:pt x="16151" y="161663"/>
                  </a:lnTo>
                  <a:lnTo>
                    <a:pt x="19785" y="153580"/>
                  </a:lnTo>
                  <a:lnTo>
                    <a:pt x="109223" y="153580"/>
                  </a:lnTo>
                  <a:lnTo>
                    <a:pt x="105589" y="145497"/>
                  </a:lnTo>
                  <a:lnTo>
                    <a:pt x="23621" y="145497"/>
                  </a:lnTo>
                  <a:lnTo>
                    <a:pt x="27255" y="137414"/>
                  </a:lnTo>
                  <a:lnTo>
                    <a:pt x="101955" y="137414"/>
                  </a:lnTo>
                  <a:lnTo>
                    <a:pt x="98321" y="129331"/>
                  </a:lnTo>
                  <a:lnTo>
                    <a:pt x="30889" y="129331"/>
                  </a:lnTo>
                  <a:lnTo>
                    <a:pt x="34523" y="121248"/>
                  </a:lnTo>
                  <a:close/>
                </a:path>
                <a:path w="120650" h="178435">
                  <a:moveTo>
                    <a:pt x="116491" y="169746"/>
                  </a:moveTo>
                  <a:lnTo>
                    <a:pt x="107608" y="169746"/>
                  </a:lnTo>
                  <a:lnTo>
                    <a:pt x="111242" y="177828"/>
                  </a:lnTo>
                  <a:lnTo>
                    <a:pt x="120125" y="177828"/>
                  </a:lnTo>
                  <a:lnTo>
                    <a:pt x="116491" y="169746"/>
                  </a:lnTo>
                  <a:close/>
                </a:path>
                <a:path w="120650" h="178435">
                  <a:moveTo>
                    <a:pt x="109223" y="153580"/>
                  </a:moveTo>
                  <a:lnTo>
                    <a:pt x="100542" y="153580"/>
                  </a:lnTo>
                  <a:lnTo>
                    <a:pt x="104176" y="161663"/>
                  </a:lnTo>
                  <a:lnTo>
                    <a:pt x="112857" y="161663"/>
                  </a:lnTo>
                  <a:lnTo>
                    <a:pt x="109223" y="153580"/>
                  </a:lnTo>
                  <a:close/>
                </a:path>
                <a:path w="120650" h="178435">
                  <a:moveTo>
                    <a:pt x="101955" y="137414"/>
                  </a:moveTo>
                  <a:lnTo>
                    <a:pt x="93273" y="137414"/>
                  </a:lnTo>
                  <a:lnTo>
                    <a:pt x="96908" y="145497"/>
                  </a:lnTo>
                  <a:lnTo>
                    <a:pt x="105589" y="145497"/>
                  </a:lnTo>
                  <a:lnTo>
                    <a:pt x="101955" y="137414"/>
                  </a:lnTo>
                  <a:close/>
                </a:path>
                <a:path w="120650" h="178435">
                  <a:moveTo>
                    <a:pt x="94687" y="121248"/>
                  </a:moveTo>
                  <a:lnTo>
                    <a:pt x="85803" y="121248"/>
                  </a:lnTo>
                  <a:lnTo>
                    <a:pt x="89438" y="129331"/>
                  </a:lnTo>
                  <a:lnTo>
                    <a:pt x="98321" y="129331"/>
                  </a:lnTo>
                  <a:lnTo>
                    <a:pt x="94687" y="121248"/>
                  </a:lnTo>
                  <a:close/>
                </a:path>
                <a:path w="120650" h="178435">
                  <a:moveTo>
                    <a:pt x="101349" y="0"/>
                  </a:moveTo>
                  <a:lnTo>
                    <a:pt x="18977" y="0"/>
                  </a:lnTo>
                  <a:lnTo>
                    <a:pt x="11709" y="7274"/>
                  </a:lnTo>
                  <a:lnTo>
                    <a:pt x="11709" y="115792"/>
                  </a:lnTo>
                  <a:lnTo>
                    <a:pt x="17160" y="121248"/>
                  </a:lnTo>
                  <a:lnTo>
                    <a:pt x="103166" y="121248"/>
                  </a:lnTo>
                  <a:lnTo>
                    <a:pt x="108617" y="115792"/>
                  </a:lnTo>
                  <a:lnTo>
                    <a:pt x="108617" y="109123"/>
                  </a:lnTo>
                  <a:lnTo>
                    <a:pt x="26447" y="109123"/>
                  </a:lnTo>
                  <a:lnTo>
                    <a:pt x="23823" y="106496"/>
                  </a:lnTo>
                  <a:lnTo>
                    <a:pt x="23823" y="99626"/>
                  </a:lnTo>
                  <a:lnTo>
                    <a:pt x="26447" y="96999"/>
                  </a:lnTo>
                  <a:lnTo>
                    <a:pt x="108617" y="96999"/>
                  </a:lnTo>
                  <a:lnTo>
                    <a:pt x="108617" y="64667"/>
                  </a:lnTo>
                  <a:lnTo>
                    <a:pt x="25640" y="64667"/>
                  </a:lnTo>
                  <a:lnTo>
                    <a:pt x="23823" y="62848"/>
                  </a:lnTo>
                  <a:lnTo>
                    <a:pt x="23823" y="15761"/>
                  </a:lnTo>
                  <a:lnTo>
                    <a:pt x="27457" y="12124"/>
                  </a:lnTo>
                  <a:lnTo>
                    <a:pt x="48050" y="12124"/>
                  </a:lnTo>
                  <a:lnTo>
                    <a:pt x="48050" y="9901"/>
                  </a:lnTo>
                  <a:lnTo>
                    <a:pt x="49867" y="8082"/>
                  </a:lnTo>
                  <a:lnTo>
                    <a:pt x="108617" y="8082"/>
                  </a:lnTo>
                  <a:lnTo>
                    <a:pt x="108617" y="7274"/>
                  </a:lnTo>
                  <a:lnTo>
                    <a:pt x="101349" y="0"/>
                  </a:lnTo>
                  <a:close/>
                </a:path>
                <a:path w="120650" h="178435">
                  <a:moveTo>
                    <a:pt x="87015" y="96999"/>
                  </a:moveTo>
                  <a:lnTo>
                    <a:pt x="33312" y="96999"/>
                  </a:lnTo>
                  <a:lnTo>
                    <a:pt x="35936" y="99626"/>
                  </a:lnTo>
                  <a:lnTo>
                    <a:pt x="35936" y="106496"/>
                  </a:lnTo>
                  <a:lnTo>
                    <a:pt x="33312" y="109123"/>
                  </a:lnTo>
                  <a:lnTo>
                    <a:pt x="87015" y="109123"/>
                  </a:lnTo>
                  <a:lnTo>
                    <a:pt x="84390" y="106496"/>
                  </a:lnTo>
                  <a:lnTo>
                    <a:pt x="84390" y="99626"/>
                  </a:lnTo>
                  <a:lnTo>
                    <a:pt x="87015" y="96999"/>
                  </a:lnTo>
                  <a:close/>
                </a:path>
                <a:path w="120650" h="178435">
                  <a:moveTo>
                    <a:pt x="108617" y="96999"/>
                  </a:moveTo>
                  <a:lnTo>
                    <a:pt x="93879" y="96999"/>
                  </a:lnTo>
                  <a:lnTo>
                    <a:pt x="96504" y="99626"/>
                  </a:lnTo>
                  <a:lnTo>
                    <a:pt x="96504" y="106496"/>
                  </a:lnTo>
                  <a:lnTo>
                    <a:pt x="93879" y="109123"/>
                  </a:lnTo>
                  <a:lnTo>
                    <a:pt x="108617" y="109123"/>
                  </a:lnTo>
                  <a:lnTo>
                    <a:pt x="108617" y="96999"/>
                  </a:lnTo>
                  <a:close/>
                </a:path>
                <a:path w="120650" h="178435">
                  <a:moveTo>
                    <a:pt x="108617" y="8082"/>
                  </a:moveTo>
                  <a:lnTo>
                    <a:pt x="70460" y="8082"/>
                  </a:lnTo>
                  <a:lnTo>
                    <a:pt x="72277" y="9901"/>
                  </a:lnTo>
                  <a:lnTo>
                    <a:pt x="72277" y="12124"/>
                  </a:lnTo>
                  <a:lnTo>
                    <a:pt x="92870" y="12124"/>
                  </a:lnTo>
                  <a:lnTo>
                    <a:pt x="96504" y="15761"/>
                  </a:lnTo>
                  <a:lnTo>
                    <a:pt x="96504" y="62848"/>
                  </a:lnTo>
                  <a:lnTo>
                    <a:pt x="94687" y="64667"/>
                  </a:lnTo>
                  <a:lnTo>
                    <a:pt x="108617" y="64667"/>
                  </a:lnTo>
                  <a:lnTo>
                    <a:pt x="108617" y="8082"/>
                  </a:lnTo>
                  <a:close/>
                </a:path>
              </a:pathLst>
            </a:custGeom>
            <a:solidFill>
              <a:srgbClr val="F3F1F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10" name="Groupe 109">
            <a:extLst>
              <a:ext uri="{FF2B5EF4-FFF2-40B4-BE49-F238E27FC236}">
                <a16:creationId xmlns:a16="http://schemas.microsoft.com/office/drawing/2014/main" id="{06A23230-6BD5-4022-A330-FB90DD3565D8}"/>
              </a:ext>
            </a:extLst>
          </p:cNvPr>
          <p:cNvGrpSpPr/>
          <p:nvPr/>
        </p:nvGrpSpPr>
        <p:grpSpPr>
          <a:xfrm>
            <a:off x="6257601" y="5246441"/>
            <a:ext cx="155310" cy="156436"/>
            <a:chOff x="10833586" y="3275769"/>
            <a:chExt cx="206375" cy="213360"/>
          </a:xfrm>
        </p:grpSpPr>
        <p:sp>
          <p:nvSpPr>
            <p:cNvPr id="111" name="object 287">
              <a:extLst>
                <a:ext uri="{FF2B5EF4-FFF2-40B4-BE49-F238E27FC236}">
                  <a16:creationId xmlns:a16="http://schemas.microsoft.com/office/drawing/2014/main" id="{1609756A-AEA1-49F0-987E-CC11DC871B5E}"/>
                </a:ext>
              </a:extLst>
            </p:cNvPr>
            <p:cNvSpPr/>
            <p:nvPr/>
          </p:nvSpPr>
          <p:spPr>
            <a:xfrm>
              <a:off x="10833586" y="3275769"/>
              <a:ext cx="206375" cy="213360"/>
            </a:xfrm>
            <a:custGeom>
              <a:avLst/>
              <a:gdLst/>
              <a:ahLst/>
              <a:cxnLst/>
              <a:rect l="l" t="t" r="r" b="b"/>
              <a:pathLst>
                <a:path w="206375" h="213360">
                  <a:moveTo>
                    <a:pt x="103075" y="0"/>
                  </a:moveTo>
                  <a:lnTo>
                    <a:pt x="62962" y="8385"/>
                  </a:lnTo>
                  <a:lnTo>
                    <a:pt x="30198" y="31249"/>
                  </a:lnTo>
                  <a:lnTo>
                    <a:pt x="8103" y="65152"/>
                  </a:lnTo>
                  <a:lnTo>
                    <a:pt x="0" y="106654"/>
                  </a:lnTo>
                  <a:lnTo>
                    <a:pt x="8103" y="148157"/>
                  </a:lnTo>
                  <a:lnTo>
                    <a:pt x="30198" y="182060"/>
                  </a:lnTo>
                  <a:lnTo>
                    <a:pt x="62962" y="204924"/>
                  </a:lnTo>
                  <a:lnTo>
                    <a:pt x="103075" y="213309"/>
                  </a:lnTo>
                  <a:lnTo>
                    <a:pt x="143188" y="204924"/>
                  </a:lnTo>
                  <a:lnTo>
                    <a:pt x="175953" y="182060"/>
                  </a:lnTo>
                  <a:lnTo>
                    <a:pt x="198048" y="148157"/>
                  </a:lnTo>
                  <a:lnTo>
                    <a:pt x="206151" y="106654"/>
                  </a:lnTo>
                  <a:lnTo>
                    <a:pt x="198048" y="65152"/>
                  </a:lnTo>
                  <a:lnTo>
                    <a:pt x="175953" y="31249"/>
                  </a:lnTo>
                  <a:lnTo>
                    <a:pt x="143188" y="8385"/>
                  </a:lnTo>
                  <a:lnTo>
                    <a:pt x="103075" y="0"/>
                  </a:lnTo>
                  <a:close/>
                </a:path>
              </a:pathLst>
            </a:custGeom>
            <a:solidFill>
              <a:srgbClr val="001F5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12" name="object 288">
              <a:extLst>
                <a:ext uri="{FF2B5EF4-FFF2-40B4-BE49-F238E27FC236}">
                  <a16:creationId xmlns:a16="http://schemas.microsoft.com/office/drawing/2014/main" id="{23ACE010-7AAB-45EF-B7EC-E8151D062E6E}"/>
                </a:ext>
              </a:extLst>
            </p:cNvPr>
            <p:cNvSpPr/>
            <p:nvPr/>
          </p:nvSpPr>
          <p:spPr>
            <a:xfrm>
              <a:off x="10884733" y="3310736"/>
              <a:ext cx="104080" cy="147446"/>
            </a:xfrm>
            <a:custGeom>
              <a:avLst/>
              <a:gdLst/>
              <a:ahLst/>
              <a:cxnLst/>
              <a:rect l="l" t="t" r="r" b="b"/>
              <a:pathLst>
                <a:path w="120650" h="178435">
                  <a:moveTo>
                    <a:pt x="34523" y="121248"/>
                  </a:moveTo>
                  <a:lnTo>
                    <a:pt x="25640" y="121248"/>
                  </a:lnTo>
                  <a:lnTo>
                    <a:pt x="0" y="177828"/>
                  </a:lnTo>
                  <a:lnTo>
                    <a:pt x="8883" y="177828"/>
                  </a:lnTo>
                  <a:lnTo>
                    <a:pt x="12517" y="169746"/>
                  </a:lnTo>
                  <a:lnTo>
                    <a:pt x="116491" y="169746"/>
                  </a:lnTo>
                  <a:lnTo>
                    <a:pt x="112857" y="161663"/>
                  </a:lnTo>
                  <a:lnTo>
                    <a:pt x="16151" y="161663"/>
                  </a:lnTo>
                  <a:lnTo>
                    <a:pt x="19785" y="153580"/>
                  </a:lnTo>
                  <a:lnTo>
                    <a:pt x="109223" y="153580"/>
                  </a:lnTo>
                  <a:lnTo>
                    <a:pt x="105589" y="145497"/>
                  </a:lnTo>
                  <a:lnTo>
                    <a:pt x="23621" y="145497"/>
                  </a:lnTo>
                  <a:lnTo>
                    <a:pt x="27255" y="137414"/>
                  </a:lnTo>
                  <a:lnTo>
                    <a:pt x="101955" y="137414"/>
                  </a:lnTo>
                  <a:lnTo>
                    <a:pt x="98321" y="129331"/>
                  </a:lnTo>
                  <a:lnTo>
                    <a:pt x="30889" y="129331"/>
                  </a:lnTo>
                  <a:lnTo>
                    <a:pt x="34523" y="121248"/>
                  </a:lnTo>
                  <a:close/>
                </a:path>
                <a:path w="120650" h="178435">
                  <a:moveTo>
                    <a:pt x="116491" y="169746"/>
                  </a:moveTo>
                  <a:lnTo>
                    <a:pt x="107608" y="169746"/>
                  </a:lnTo>
                  <a:lnTo>
                    <a:pt x="111242" y="177828"/>
                  </a:lnTo>
                  <a:lnTo>
                    <a:pt x="120125" y="177828"/>
                  </a:lnTo>
                  <a:lnTo>
                    <a:pt x="116491" y="169746"/>
                  </a:lnTo>
                  <a:close/>
                </a:path>
                <a:path w="120650" h="178435">
                  <a:moveTo>
                    <a:pt x="109223" y="153580"/>
                  </a:moveTo>
                  <a:lnTo>
                    <a:pt x="100542" y="153580"/>
                  </a:lnTo>
                  <a:lnTo>
                    <a:pt x="104176" y="161663"/>
                  </a:lnTo>
                  <a:lnTo>
                    <a:pt x="112857" y="161663"/>
                  </a:lnTo>
                  <a:lnTo>
                    <a:pt x="109223" y="153580"/>
                  </a:lnTo>
                  <a:close/>
                </a:path>
                <a:path w="120650" h="178435">
                  <a:moveTo>
                    <a:pt x="101955" y="137414"/>
                  </a:moveTo>
                  <a:lnTo>
                    <a:pt x="93273" y="137414"/>
                  </a:lnTo>
                  <a:lnTo>
                    <a:pt x="96908" y="145497"/>
                  </a:lnTo>
                  <a:lnTo>
                    <a:pt x="105589" y="145497"/>
                  </a:lnTo>
                  <a:lnTo>
                    <a:pt x="101955" y="137414"/>
                  </a:lnTo>
                  <a:close/>
                </a:path>
                <a:path w="120650" h="178435">
                  <a:moveTo>
                    <a:pt x="94687" y="121248"/>
                  </a:moveTo>
                  <a:lnTo>
                    <a:pt x="85803" y="121248"/>
                  </a:lnTo>
                  <a:lnTo>
                    <a:pt x="89438" y="129331"/>
                  </a:lnTo>
                  <a:lnTo>
                    <a:pt x="98321" y="129331"/>
                  </a:lnTo>
                  <a:lnTo>
                    <a:pt x="94687" y="121248"/>
                  </a:lnTo>
                  <a:close/>
                </a:path>
                <a:path w="120650" h="178435">
                  <a:moveTo>
                    <a:pt x="101349" y="0"/>
                  </a:moveTo>
                  <a:lnTo>
                    <a:pt x="18977" y="0"/>
                  </a:lnTo>
                  <a:lnTo>
                    <a:pt x="11709" y="7274"/>
                  </a:lnTo>
                  <a:lnTo>
                    <a:pt x="11709" y="115792"/>
                  </a:lnTo>
                  <a:lnTo>
                    <a:pt x="17160" y="121248"/>
                  </a:lnTo>
                  <a:lnTo>
                    <a:pt x="103166" y="121248"/>
                  </a:lnTo>
                  <a:lnTo>
                    <a:pt x="108617" y="115792"/>
                  </a:lnTo>
                  <a:lnTo>
                    <a:pt x="108617" y="109123"/>
                  </a:lnTo>
                  <a:lnTo>
                    <a:pt x="26447" y="109123"/>
                  </a:lnTo>
                  <a:lnTo>
                    <a:pt x="23823" y="106496"/>
                  </a:lnTo>
                  <a:lnTo>
                    <a:pt x="23823" y="99626"/>
                  </a:lnTo>
                  <a:lnTo>
                    <a:pt x="26447" y="96999"/>
                  </a:lnTo>
                  <a:lnTo>
                    <a:pt x="108617" y="96999"/>
                  </a:lnTo>
                  <a:lnTo>
                    <a:pt x="108617" y="64667"/>
                  </a:lnTo>
                  <a:lnTo>
                    <a:pt x="25640" y="64667"/>
                  </a:lnTo>
                  <a:lnTo>
                    <a:pt x="23823" y="62848"/>
                  </a:lnTo>
                  <a:lnTo>
                    <a:pt x="23823" y="15761"/>
                  </a:lnTo>
                  <a:lnTo>
                    <a:pt x="27457" y="12124"/>
                  </a:lnTo>
                  <a:lnTo>
                    <a:pt x="48050" y="12124"/>
                  </a:lnTo>
                  <a:lnTo>
                    <a:pt x="48050" y="9901"/>
                  </a:lnTo>
                  <a:lnTo>
                    <a:pt x="49867" y="8082"/>
                  </a:lnTo>
                  <a:lnTo>
                    <a:pt x="108617" y="8082"/>
                  </a:lnTo>
                  <a:lnTo>
                    <a:pt x="108617" y="7274"/>
                  </a:lnTo>
                  <a:lnTo>
                    <a:pt x="101349" y="0"/>
                  </a:lnTo>
                  <a:close/>
                </a:path>
                <a:path w="120650" h="178435">
                  <a:moveTo>
                    <a:pt x="87015" y="96999"/>
                  </a:moveTo>
                  <a:lnTo>
                    <a:pt x="33312" y="96999"/>
                  </a:lnTo>
                  <a:lnTo>
                    <a:pt x="35936" y="99626"/>
                  </a:lnTo>
                  <a:lnTo>
                    <a:pt x="35936" y="106496"/>
                  </a:lnTo>
                  <a:lnTo>
                    <a:pt x="33312" y="109123"/>
                  </a:lnTo>
                  <a:lnTo>
                    <a:pt x="87015" y="109123"/>
                  </a:lnTo>
                  <a:lnTo>
                    <a:pt x="84390" y="106496"/>
                  </a:lnTo>
                  <a:lnTo>
                    <a:pt x="84390" y="99626"/>
                  </a:lnTo>
                  <a:lnTo>
                    <a:pt x="87015" y="96999"/>
                  </a:lnTo>
                  <a:close/>
                </a:path>
                <a:path w="120650" h="178435">
                  <a:moveTo>
                    <a:pt x="108617" y="96999"/>
                  </a:moveTo>
                  <a:lnTo>
                    <a:pt x="93879" y="96999"/>
                  </a:lnTo>
                  <a:lnTo>
                    <a:pt x="96504" y="99626"/>
                  </a:lnTo>
                  <a:lnTo>
                    <a:pt x="96504" y="106496"/>
                  </a:lnTo>
                  <a:lnTo>
                    <a:pt x="93879" y="109123"/>
                  </a:lnTo>
                  <a:lnTo>
                    <a:pt x="108617" y="109123"/>
                  </a:lnTo>
                  <a:lnTo>
                    <a:pt x="108617" y="96999"/>
                  </a:lnTo>
                  <a:close/>
                </a:path>
                <a:path w="120650" h="178435">
                  <a:moveTo>
                    <a:pt x="108617" y="8082"/>
                  </a:moveTo>
                  <a:lnTo>
                    <a:pt x="70460" y="8082"/>
                  </a:lnTo>
                  <a:lnTo>
                    <a:pt x="72277" y="9901"/>
                  </a:lnTo>
                  <a:lnTo>
                    <a:pt x="72277" y="12124"/>
                  </a:lnTo>
                  <a:lnTo>
                    <a:pt x="92870" y="12124"/>
                  </a:lnTo>
                  <a:lnTo>
                    <a:pt x="96504" y="15761"/>
                  </a:lnTo>
                  <a:lnTo>
                    <a:pt x="96504" y="62848"/>
                  </a:lnTo>
                  <a:lnTo>
                    <a:pt x="94687" y="64667"/>
                  </a:lnTo>
                  <a:lnTo>
                    <a:pt x="108617" y="64667"/>
                  </a:lnTo>
                  <a:lnTo>
                    <a:pt x="108617" y="8082"/>
                  </a:lnTo>
                  <a:close/>
                </a:path>
              </a:pathLst>
            </a:custGeom>
            <a:solidFill>
              <a:srgbClr val="F3F1F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13" name="Groupe 112">
            <a:extLst>
              <a:ext uri="{FF2B5EF4-FFF2-40B4-BE49-F238E27FC236}">
                <a16:creationId xmlns:a16="http://schemas.microsoft.com/office/drawing/2014/main" id="{635045D8-A3D1-4741-ACC3-93A9EE2A622E}"/>
              </a:ext>
            </a:extLst>
          </p:cNvPr>
          <p:cNvGrpSpPr/>
          <p:nvPr/>
        </p:nvGrpSpPr>
        <p:grpSpPr>
          <a:xfrm>
            <a:off x="7295826" y="5516423"/>
            <a:ext cx="155310" cy="156436"/>
            <a:chOff x="10833586" y="3275769"/>
            <a:chExt cx="206375" cy="213360"/>
          </a:xfrm>
        </p:grpSpPr>
        <p:sp>
          <p:nvSpPr>
            <p:cNvPr id="114" name="object 287">
              <a:extLst>
                <a:ext uri="{FF2B5EF4-FFF2-40B4-BE49-F238E27FC236}">
                  <a16:creationId xmlns:a16="http://schemas.microsoft.com/office/drawing/2014/main" id="{1D8D53F0-232B-414A-81BC-1594BE7224CB}"/>
                </a:ext>
              </a:extLst>
            </p:cNvPr>
            <p:cNvSpPr/>
            <p:nvPr/>
          </p:nvSpPr>
          <p:spPr>
            <a:xfrm>
              <a:off x="10833586" y="3275769"/>
              <a:ext cx="206375" cy="213360"/>
            </a:xfrm>
            <a:custGeom>
              <a:avLst/>
              <a:gdLst/>
              <a:ahLst/>
              <a:cxnLst/>
              <a:rect l="l" t="t" r="r" b="b"/>
              <a:pathLst>
                <a:path w="206375" h="213360">
                  <a:moveTo>
                    <a:pt x="103075" y="0"/>
                  </a:moveTo>
                  <a:lnTo>
                    <a:pt x="62962" y="8385"/>
                  </a:lnTo>
                  <a:lnTo>
                    <a:pt x="30198" y="31249"/>
                  </a:lnTo>
                  <a:lnTo>
                    <a:pt x="8103" y="65152"/>
                  </a:lnTo>
                  <a:lnTo>
                    <a:pt x="0" y="106654"/>
                  </a:lnTo>
                  <a:lnTo>
                    <a:pt x="8103" y="148157"/>
                  </a:lnTo>
                  <a:lnTo>
                    <a:pt x="30198" y="182060"/>
                  </a:lnTo>
                  <a:lnTo>
                    <a:pt x="62962" y="204924"/>
                  </a:lnTo>
                  <a:lnTo>
                    <a:pt x="103075" y="213309"/>
                  </a:lnTo>
                  <a:lnTo>
                    <a:pt x="143188" y="204924"/>
                  </a:lnTo>
                  <a:lnTo>
                    <a:pt x="175953" y="182060"/>
                  </a:lnTo>
                  <a:lnTo>
                    <a:pt x="198048" y="148157"/>
                  </a:lnTo>
                  <a:lnTo>
                    <a:pt x="206151" y="106654"/>
                  </a:lnTo>
                  <a:lnTo>
                    <a:pt x="198048" y="65152"/>
                  </a:lnTo>
                  <a:lnTo>
                    <a:pt x="175953" y="31249"/>
                  </a:lnTo>
                  <a:lnTo>
                    <a:pt x="143188" y="8385"/>
                  </a:lnTo>
                  <a:lnTo>
                    <a:pt x="103075" y="0"/>
                  </a:lnTo>
                  <a:close/>
                </a:path>
              </a:pathLst>
            </a:custGeom>
            <a:solidFill>
              <a:srgbClr val="001F5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15" name="object 288">
              <a:extLst>
                <a:ext uri="{FF2B5EF4-FFF2-40B4-BE49-F238E27FC236}">
                  <a16:creationId xmlns:a16="http://schemas.microsoft.com/office/drawing/2014/main" id="{A3B8D850-58DA-42B2-AD6E-4026064C844E}"/>
                </a:ext>
              </a:extLst>
            </p:cNvPr>
            <p:cNvSpPr/>
            <p:nvPr/>
          </p:nvSpPr>
          <p:spPr>
            <a:xfrm>
              <a:off x="10884733" y="3310736"/>
              <a:ext cx="104080" cy="147446"/>
            </a:xfrm>
            <a:custGeom>
              <a:avLst/>
              <a:gdLst/>
              <a:ahLst/>
              <a:cxnLst/>
              <a:rect l="l" t="t" r="r" b="b"/>
              <a:pathLst>
                <a:path w="120650" h="178435">
                  <a:moveTo>
                    <a:pt x="34523" y="121248"/>
                  </a:moveTo>
                  <a:lnTo>
                    <a:pt x="25640" y="121248"/>
                  </a:lnTo>
                  <a:lnTo>
                    <a:pt x="0" y="177828"/>
                  </a:lnTo>
                  <a:lnTo>
                    <a:pt x="8883" y="177828"/>
                  </a:lnTo>
                  <a:lnTo>
                    <a:pt x="12517" y="169746"/>
                  </a:lnTo>
                  <a:lnTo>
                    <a:pt x="116491" y="169746"/>
                  </a:lnTo>
                  <a:lnTo>
                    <a:pt x="112857" y="161663"/>
                  </a:lnTo>
                  <a:lnTo>
                    <a:pt x="16151" y="161663"/>
                  </a:lnTo>
                  <a:lnTo>
                    <a:pt x="19785" y="153580"/>
                  </a:lnTo>
                  <a:lnTo>
                    <a:pt x="109223" y="153580"/>
                  </a:lnTo>
                  <a:lnTo>
                    <a:pt x="105589" y="145497"/>
                  </a:lnTo>
                  <a:lnTo>
                    <a:pt x="23621" y="145497"/>
                  </a:lnTo>
                  <a:lnTo>
                    <a:pt x="27255" y="137414"/>
                  </a:lnTo>
                  <a:lnTo>
                    <a:pt x="101955" y="137414"/>
                  </a:lnTo>
                  <a:lnTo>
                    <a:pt x="98321" y="129331"/>
                  </a:lnTo>
                  <a:lnTo>
                    <a:pt x="30889" y="129331"/>
                  </a:lnTo>
                  <a:lnTo>
                    <a:pt x="34523" y="121248"/>
                  </a:lnTo>
                  <a:close/>
                </a:path>
                <a:path w="120650" h="178435">
                  <a:moveTo>
                    <a:pt x="116491" y="169746"/>
                  </a:moveTo>
                  <a:lnTo>
                    <a:pt x="107608" y="169746"/>
                  </a:lnTo>
                  <a:lnTo>
                    <a:pt x="111242" y="177828"/>
                  </a:lnTo>
                  <a:lnTo>
                    <a:pt x="120125" y="177828"/>
                  </a:lnTo>
                  <a:lnTo>
                    <a:pt x="116491" y="169746"/>
                  </a:lnTo>
                  <a:close/>
                </a:path>
                <a:path w="120650" h="178435">
                  <a:moveTo>
                    <a:pt x="109223" y="153580"/>
                  </a:moveTo>
                  <a:lnTo>
                    <a:pt x="100542" y="153580"/>
                  </a:lnTo>
                  <a:lnTo>
                    <a:pt x="104176" y="161663"/>
                  </a:lnTo>
                  <a:lnTo>
                    <a:pt x="112857" y="161663"/>
                  </a:lnTo>
                  <a:lnTo>
                    <a:pt x="109223" y="153580"/>
                  </a:lnTo>
                  <a:close/>
                </a:path>
                <a:path w="120650" h="178435">
                  <a:moveTo>
                    <a:pt x="101955" y="137414"/>
                  </a:moveTo>
                  <a:lnTo>
                    <a:pt x="93273" y="137414"/>
                  </a:lnTo>
                  <a:lnTo>
                    <a:pt x="96908" y="145497"/>
                  </a:lnTo>
                  <a:lnTo>
                    <a:pt x="105589" y="145497"/>
                  </a:lnTo>
                  <a:lnTo>
                    <a:pt x="101955" y="137414"/>
                  </a:lnTo>
                  <a:close/>
                </a:path>
                <a:path w="120650" h="178435">
                  <a:moveTo>
                    <a:pt x="94687" y="121248"/>
                  </a:moveTo>
                  <a:lnTo>
                    <a:pt x="85803" y="121248"/>
                  </a:lnTo>
                  <a:lnTo>
                    <a:pt x="89438" y="129331"/>
                  </a:lnTo>
                  <a:lnTo>
                    <a:pt x="98321" y="129331"/>
                  </a:lnTo>
                  <a:lnTo>
                    <a:pt x="94687" y="121248"/>
                  </a:lnTo>
                  <a:close/>
                </a:path>
                <a:path w="120650" h="178435">
                  <a:moveTo>
                    <a:pt x="101349" y="0"/>
                  </a:moveTo>
                  <a:lnTo>
                    <a:pt x="18977" y="0"/>
                  </a:lnTo>
                  <a:lnTo>
                    <a:pt x="11709" y="7274"/>
                  </a:lnTo>
                  <a:lnTo>
                    <a:pt x="11709" y="115792"/>
                  </a:lnTo>
                  <a:lnTo>
                    <a:pt x="17160" y="121248"/>
                  </a:lnTo>
                  <a:lnTo>
                    <a:pt x="103166" y="121248"/>
                  </a:lnTo>
                  <a:lnTo>
                    <a:pt x="108617" y="115792"/>
                  </a:lnTo>
                  <a:lnTo>
                    <a:pt x="108617" y="109123"/>
                  </a:lnTo>
                  <a:lnTo>
                    <a:pt x="26447" y="109123"/>
                  </a:lnTo>
                  <a:lnTo>
                    <a:pt x="23823" y="106496"/>
                  </a:lnTo>
                  <a:lnTo>
                    <a:pt x="23823" y="99626"/>
                  </a:lnTo>
                  <a:lnTo>
                    <a:pt x="26447" y="96999"/>
                  </a:lnTo>
                  <a:lnTo>
                    <a:pt x="108617" y="96999"/>
                  </a:lnTo>
                  <a:lnTo>
                    <a:pt x="108617" y="64667"/>
                  </a:lnTo>
                  <a:lnTo>
                    <a:pt x="25640" y="64667"/>
                  </a:lnTo>
                  <a:lnTo>
                    <a:pt x="23823" y="62848"/>
                  </a:lnTo>
                  <a:lnTo>
                    <a:pt x="23823" y="15761"/>
                  </a:lnTo>
                  <a:lnTo>
                    <a:pt x="27457" y="12124"/>
                  </a:lnTo>
                  <a:lnTo>
                    <a:pt x="48050" y="12124"/>
                  </a:lnTo>
                  <a:lnTo>
                    <a:pt x="48050" y="9901"/>
                  </a:lnTo>
                  <a:lnTo>
                    <a:pt x="49867" y="8082"/>
                  </a:lnTo>
                  <a:lnTo>
                    <a:pt x="108617" y="8082"/>
                  </a:lnTo>
                  <a:lnTo>
                    <a:pt x="108617" y="7274"/>
                  </a:lnTo>
                  <a:lnTo>
                    <a:pt x="101349" y="0"/>
                  </a:lnTo>
                  <a:close/>
                </a:path>
                <a:path w="120650" h="178435">
                  <a:moveTo>
                    <a:pt x="87015" y="96999"/>
                  </a:moveTo>
                  <a:lnTo>
                    <a:pt x="33312" y="96999"/>
                  </a:lnTo>
                  <a:lnTo>
                    <a:pt x="35936" y="99626"/>
                  </a:lnTo>
                  <a:lnTo>
                    <a:pt x="35936" y="106496"/>
                  </a:lnTo>
                  <a:lnTo>
                    <a:pt x="33312" y="109123"/>
                  </a:lnTo>
                  <a:lnTo>
                    <a:pt x="87015" y="109123"/>
                  </a:lnTo>
                  <a:lnTo>
                    <a:pt x="84390" y="106496"/>
                  </a:lnTo>
                  <a:lnTo>
                    <a:pt x="84390" y="99626"/>
                  </a:lnTo>
                  <a:lnTo>
                    <a:pt x="87015" y="96999"/>
                  </a:lnTo>
                  <a:close/>
                </a:path>
                <a:path w="120650" h="178435">
                  <a:moveTo>
                    <a:pt x="108617" y="96999"/>
                  </a:moveTo>
                  <a:lnTo>
                    <a:pt x="93879" y="96999"/>
                  </a:lnTo>
                  <a:lnTo>
                    <a:pt x="96504" y="99626"/>
                  </a:lnTo>
                  <a:lnTo>
                    <a:pt x="96504" y="106496"/>
                  </a:lnTo>
                  <a:lnTo>
                    <a:pt x="93879" y="109123"/>
                  </a:lnTo>
                  <a:lnTo>
                    <a:pt x="108617" y="109123"/>
                  </a:lnTo>
                  <a:lnTo>
                    <a:pt x="108617" y="96999"/>
                  </a:lnTo>
                  <a:close/>
                </a:path>
                <a:path w="120650" h="178435">
                  <a:moveTo>
                    <a:pt x="108617" y="8082"/>
                  </a:moveTo>
                  <a:lnTo>
                    <a:pt x="70460" y="8082"/>
                  </a:lnTo>
                  <a:lnTo>
                    <a:pt x="72277" y="9901"/>
                  </a:lnTo>
                  <a:lnTo>
                    <a:pt x="72277" y="12124"/>
                  </a:lnTo>
                  <a:lnTo>
                    <a:pt x="92870" y="12124"/>
                  </a:lnTo>
                  <a:lnTo>
                    <a:pt x="96504" y="15761"/>
                  </a:lnTo>
                  <a:lnTo>
                    <a:pt x="96504" y="62848"/>
                  </a:lnTo>
                  <a:lnTo>
                    <a:pt x="94687" y="64667"/>
                  </a:lnTo>
                  <a:lnTo>
                    <a:pt x="108617" y="64667"/>
                  </a:lnTo>
                  <a:lnTo>
                    <a:pt x="108617" y="8082"/>
                  </a:lnTo>
                  <a:close/>
                </a:path>
              </a:pathLst>
            </a:custGeom>
            <a:solidFill>
              <a:srgbClr val="F3F1F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16" name="Groupe 115">
            <a:extLst>
              <a:ext uri="{FF2B5EF4-FFF2-40B4-BE49-F238E27FC236}">
                <a16:creationId xmlns:a16="http://schemas.microsoft.com/office/drawing/2014/main" id="{9D3A80F4-EDE2-4572-8675-FA7CCF009924}"/>
              </a:ext>
            </a:extLst>
          </p:cNvPr>
          <p:cNvGrpSpPr/>
          <p:nvPr/>
        </p:nvGrpSpPr>
        <p:grpSpPr>
          <a:xfrm>
            <a:off x="5299940" y="3379006"/>
            <a:ext cx="155310" cy="156436"/>
            <a:chOff x="10833586" y="3275769"/>
            <a:chExt cx="206375" cy="213360"/>
          </a:xfrm>
        </p:grpSpPr>
        <p:sp>
          <p:nvSpPr>
            <p:cNvPr id="117" name="object 287">
              <a:extLst>
                <a:ext uri="{FF2B5EF4-FFF2-40B4-BE49-F238E27FC236}">
                  <a16:creationId xmlns:a16="http://schemas.microsoft.com/office/drawing/2014/main" id="{CC8BFF4A-A634-473F-9231-223ED4B1713D}"/>
                </a:ext>
              </a:extLst>
            </p:cNvPr>
            <p:cNvSpPr/>
            <p:nvPr/>
          </p:nvSpPr>
          <p:spPr>
            <a:xfrm>
              <a:off x="10833586" y="3275769"/>
              <a:ext cx="206375" cy="213360"/>
            </a:xfrm>
            <a:custGeom>
              <a:avLst/>
              <a:gdLst/>
              <a:ahLst/>
              <a:cxnLst/>
              <a:rect l="l" t="t" r="r" b="b"/>
              <a:pathLst>
                <a:path w="206375" h="213360">
                  <a:moveTo>
                    <a:pt x="103075" y="0"/>
                  </a:moveTo>
                  <a:lnTo>
                    <a:pt x="62962" y="8385"/>
                  </a:lnTo>
                  <a:lnTo>
                    <a:pt x="30198" y="31249"/>
                  </a:lnTo>
                  <a:lnTo>
                    <a:pt x="8103" y="65152"/>
                  </a:lnTo>
                  <a:lnTo>
                    <a:pt x="0" y="106654"/>
                  </a:lnTo>
                  <a:lnTo>
                    <a:pt x="8103" y="148157"/>
                  </a:lnTo>
                  <a:lnTo>
                    <a:pt x="30198" y="182060"/>
                  </a:lnTo>
                  <a:lnTo>
                    <a:pt x="62962" y="204924"/>
                  </a:lnTo>
                  <a:lnTo>
                    <a:pt x="103075" y="213309"/>
                  </a:lnTo>
                  <a:lnTo>
                    <a:pt x="143188" y="204924"/>
                  </a:lnTo>
                  <a:lnTo>
                    <a:pt x="175953" y="182060"/>
                  </a:lnTo>
                  <a:lnTo>
                    <a:pt x="198048" y="148157"/>
                  </a:lnTo>
                  <a:lnTo>
                    <a:pt x="206151" y="106654"/>
                  </a:lnTo>
                  <a:lnTo>
                    <a:pt x="198048" y="65152"/>
                  </a:lnTo>
                  <a:lnTo>
                    <a:pt x="175953" y="31249"/>
                  </a:lnTo>
                  <a:lnTo>
                    <a:pt x="143188" y="8385"/>
                  </a:lnTo>
                  <a:lnTo>
                    <a:pt x="103075" y="0"/>
                  </a:lnTo>
                  <a:close/>
                </a:path>
              </a:pathLst>
            </a:custGeom>
            <a:solidFill>
              <a:srgbClr val="001F5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18" name="object 288">
              <a:extLst>
                <a:ext uri="{FF2B5EF4-FFF2-40B4-BE49-F238E27FC236}">
                  <a16:creationId xmlns:a16="http://schemas.microsoft.com/office/drawing/2014/main" id="{B1531808-C1E3-4878-80A8-1269713E1B7F}"/>
                </a:ext>
              </a:extLst>
            </p:cNvPr>
            <p:cNvSpPr/>
            <p:nvPr/>
          </p:nvSpPr>
          <p:spPr>
            <a:xfrm>
              <a:off x="10884733" y="3310736"/>
              <a:ext cx="104080" cy="147446"/>
            </a:xfrm>
            <a:custGeom>
              <a:avLst/>
              <a:gdLst/>
              <a:ahLst/>
              <a:cxnLst/>
              <a:rect l="l" t="t" r="r" b="b"/>
              <a:pathLst>
                <a:path w="120650" h="178435">
                  <a:moveTo>
                    <a:pt x="34523" y="121248"/>
                  </a:moveTo>
                  <a:lnTo>
                    <a:pt x="25640" y="121248"/>
                  </a:lnTo>
                  <a:lnTo>
                    <a:pt x="0" y="177828"/>
                  </a:lnTo>
                  <a:lnTo>
                    <a:pt x="8883" y="177828"/>
                  </a:lnTo>
                  <a:lnTo>
                    <a:pt x="12517" y="169746"/>
                  </a:lnTo>
                  <a:lnTo>
                    <a:pt x="116491" y="169746"/>
                  </a:lnTo>
                  <a:lnTo>
                    <a:pt x="112857" y="161663"/>
                  </a:lnTo>
                  <a:lnTo>
                    <a:pt x="16151" y="161663"/>
                  </a:lnTo>
                  <a:lnTo>
                    <a:pt x="19785" y="153580"/>
                  </a:lnTo>
                  <a:lnTo>
                    <a:pt x="109223" y="153580"/>
                  </a:lnTo>
                  <a:lnTo>
                    <a:pt x="105589" y="145497"/>
                  </a:lnTo>
                  <a:lnTo>
                    <a:pt x="23621" y="145497"/>
                  </a:lnTo>
                  <a:lnTo>
                    <a:pt x="27255" y="137414"/>
                  </a:lnTo>
                  <a:lnTo>
                    <a:pt x="101955" y="137414"/>
                  </a:lnTo>
                  <a:lnTo>
                    <a:pt x="98321" y="129331"/>
                  </a:lnTo>
                  <a:lnTo>
                    <a:pt x="30889" y="129331"/>
                  </a:lnTo>
                  <a:lnTo>
                    <a:pt x="34523" y="121248"/>
                  </a:lnTo>
                  <a:close/>
                </a:path>
                <a:path w="120650" h="178435">
                  <a:moveTo>
                    <a:pt x="116491" y="169746"/>
                  </a:moveTo>
                  <a:lnTo>
                    <a:pt x="107608" y="169746"/>
                  </a:lnTo>
                  <a:lnTo>
                    <a:pt x="111242" y="177828"/>
                  </a:lnTo>
                  <a:lnTo>
                    <a:pt x="120125" y="177828"/>
                  </a:lnTo>
                  <a:lnTo>
                    <a:pt x="116491" y="169746"/>
                  </a:lnTo>
                  <a:close/>
                </a:path>
                <a:path w="120650" h="178435">
                  <a:moveTo>
                    <a:pt x="109223" y="153580"/>
                  </a:moveTo>
                  <a:lnTo>
                    <a:pt x="100542" y="153580"/>
                  </a:lnTo>
                  <a:lnTo>
                    <a:pt x="104176" y="161663"/>
                  </a:lnTo>
                  <a:lnTo>
                    <a:pt x="112857" y="161663"/>
                  </a:lnTo>
                  <a:lnTo>
                    <a:pt x="109223" y="153580"/>
                  </a:lnTo>
                  <a:close/>
                </a:path>
                <a:path w="120650" h="178435">
                  <a:moveTo>
                    <a:pt x="101955" y="137414"/>
                  </a:moveTo>
                  <a:lnTo>
                    <a:pt x="93273" y="137414"/>
                  </a:lnTo>
                  <a:lnTo>
                    <a:pt x="96908" y="145497"/>
                  </a:lnTo>
                  <a:lnTo>
                    <a:pt x="105589" y="145497"/>
                  </a:lnTo>
                  <a:lnTo>
                    <a:pt x="101955" y="137414"/>
                  </a:lnTo>
                  <a:close/>
                </a:path>
                <a:path w="120650" h="178435">
                  <a:moveTo>
                    <a:pt x="94687" y="121248"/>
                  </a:moveTo>
                  <a:lnTo>
                    <a:pt x="85803" y="121248"/>
                  </a:lnTo>
                  <a:lnTo>
                    <a:pt x="89438" y="129331"/>
                  </a:lnTo>
                  <a:lnTo>
                    <a:pt x="98321" y="129331"/>
                  </a:lnTo>
                  <a:lnTo>
                    <a:pt x="94687" y="121248"/>
                  </a:lnTo>
                  <a:close/>
                </a:path>
                <a:path w="120650" h="178435">
                  <a:moveTo>
                    <a:pt x="101349" y="0"/>
                  </a:moveTo>
                  <a:lnTo>
                    <a:pt x="18977" y="0"/>
                  </a:lnTo>
                  <a:lnTo>
                    <a:pt x="11709" y="7274"/>
                  </a:lnTo>
                  <a:lnTo>
                    <a:pt x="11709" y="115792"/>
                  </a:lnTo>
                  <a:lnTo>
                    <a:pt x="17160" y="121248"/>
                  </a:lnTo>
                  <a:lnTo>
                    <a:pt x="103166" y="121248"/>
                  </a:lnTo>
                  <a:lnTo>
                    <a:pt x="108617" y="115792"/>
                  </a:lnTo>
                  <a:lnTo>
                    <a:pt x="108617" y="109123"/>
                  </a:lnTo>
                  <a:lnTo>
                    <a:pt x="26447" y="109123"/>
                  </a:lnTo>
                  <a:lnTo>
                    <a:pt x="23823" y="106496"/>
                  </a:lnTo>
                  <a:lnTo>
                    <a:pt x="23823" y="99626"/>
                  </a:lnTo>
                  <a:lnTo>
                    <a:pt x="26447" y="96999"/>
                  </a:lnTo>
                  <a:lnTo>
                    <a:pt x="108617" y="96999"/>
                  </a:lnTo>
                  <a:lnTo>
                    <a:pt x="108617" y="64667"/>
                  </a:lnTo>
                  <a:lnTo>
                    <a:pt x="25640" y="64667"/>
                  </a:lnTo>
                  <a:lnTo>
                    <a:pt x="23823" y="62848"/>
                  </a:lnTo>
                  <a:lnTo>
                    <a:pt x="23823" y="15761"/>
                  </a:lnTo>
                  <a:lnTo>
                    <a:pt x="27457" y="12124"/>
                  </a:lnTo>
                  <a:lnTo>
                    <a:pt x="48050" y="12124"/>
                  </a:lnTo>
                  <a:lnTo>
                    <a:pt x="48050" y="9901"/>
                  </a:lnTo>
                  <a:lnTo>
                    <a:pt x="49867" y="8082"/>
                  </a:lnTo>
                  <a:lnTo>
                    <a:pt x="108617" y="8082"/>
                  </a:lnTo>
                  <a:lnTo>
                    <a:pt x="108617" y="7274"/>
                  </a:lnTo>
                  <a:lnTo>
                    <a:pt x="101349" y="0"/>
                  </a:lnTo>
                  <a:close/>
                </a:path>
                <a:path w="120650" h="178435">
                  <a:moveTo>
                    <a:pt x="87015" y="96999"/>
                  </a:moveTo>
                  <a:lnTo>
                    <a:pt x="33312" y="96999"/>
                  </a:lnTo>
                  <a:lnTo>
                    <a:pt x="35936" y="99626"/>
                  </a:lnTo>
                  <a:lnTo>
                    <a:pt x="35936" y="106496"/>
                  </a:lnTo>
                  <a:lnTo>
                    <a:pt x="33312" y="109123"/>
                  </a:lnTo>
                  <a:lnTo>
                    <a:pt x="87015" y="109123"/>
                  </a:lnTo>
                  <a:lnTo>
                    <a:pt x="84390" y="106496"/>
                  </a:lnTo>
                  <a:lnTo>
                    <a:pt x="84390" y="99626"/>
                  </a:lnTo>
                  <a:lnTo>
                    <a:pt x="87015" y="96999"/>
                  </a:lnTo>
                  <a:close/>
                </a:path>
                <a:path w="120650" h="178435">
                  <a:moveTo>
                    <a:pt x="108617" y="96999"/>
                  </a:moveTo>
                  <a:lnTo>
                    <a:pt x="93879" y="96999"/>
                  </a:lnTo>
                  <a:lnTo>
                    <a:pt x="96504" y="99626"/>
                  </a:lnTo>
                  <a:lnTo>
                    <a:pt x="96504" y="106496"/>
                  </a:lnTo>
                  <a:lnTo>
                    <a:pt x="93879" y="109123"/>
                  </a:lnTo>
                  <a:lnTo>
                    <a:pt x="108617" y="109123"/>
                  </a:lnTo>
                  <a:lnTo>
                    <a:pt x="108617" y="96999"/>
                  </a:lnTo>
                  <a:close/>
                </a:path>
                <a:path w="120650" h="178435">
                  <a:moveTo>
                    <a:pt x="108617" y="8082"/>
                  </a:moveTo>
                  <a:lnTo>
                    <a:pt x="70460" y="8082"/>
                  </a:lnTo>
                  <a:lnTo>
                    <a:pt x="72277" y="9901"/>
                  </a:lnTo>
                  <a:lnTo>
                    <a:pt x="72277" y="12124"/>
                  </a:lnTo>
                  <a:lnTo>
                    <a:pt x="92870" y="12124"/>
                  </a:lnTo>
                  <a:lnTo>
                    <a:pt x="96504" y="15761"/>
                  </a:lnTo>
                  <a:lnTo>
                    <a:pt x="96504" y="62848"/>
                  </a:lnTo>
                  <a:lnTo>
                    <a:pt x="94687" y="64667"/>
                  </a:lnTo>
                  <a:lnTo>
                    <a:pt x="108617" y="64667"/>
                  </a:lnTo>
                  <a:lnTo>
                    <a:pt x="108617" y="8082"/>
                  </a:lnTo>
                  <a:close/>
                </a:path>
              </a:pathLst>
            </a:custGeom>
            <a:solidFill>
              <a:srgbClr val="F3F1F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19" name="Groupe 118">
            <a:extLst>
              <a:ext uri="{FF2B5EF4-FFF2-40B4-BE49-F238E27FC236}">
                <a16:creationId xmlns:a16="http://schemas.microsoft.com/office/drawing/2014/main" id="{F375F59F-0277-436E-A299-94B0D17CB1B8}"/>
              </a:ext>
            </a:extLst>
          </p:cNvPr>
          <p:cNvGrpSpPr/>
          <p:nvPr/>
        </p:nvGrpSpPr>
        <p:grpSpPr>
          <a:xfrm>
            <a:off x="3627570" y="1922032"/>
            <a:ext cx="155310" cy="156436"/>
            <a:chOff x="10833586" y="3275769"/>
            <a:chExt cx="206375" cy="213360"/>
          </a:xfrm>
        </p:grpSpPr>
        <p:sp>
          <p:nvSpPr>
            <p:cNvPr id="120" name="object 287">
              <a:extLst>
                <a:ext uri="{FF2B5EF4-FFF2-40B4-BE49-F238E27FC236}">
                  <a16:creationId xmlns:a16="http://schemas.microsoft.com/office/drawing/2014/main" id="{9C831148-15AE-45B9-AF81-F89F116A60F6}"/>
                </a:ext>
              </a:extLst>
            </p:cNvPr>
            <p:cNvSpPr/>
            <p:nvPr/>
          </p:nvSpPr>
          <p:spPr>
            <a:xfrm>
              <a:off x="10833586" y="3275769"/>
              <a:ext cx="206375" cy="213360"/>
            </a:xfrm>
            <a:custGeom>
              <a:avLst/>
              <a:gdLst/>
              <a:ahLst/>
              <a:cxnLst/>
              <a:rect l="l" t="t" r="r" b="b"/>
              <a:pathLst>
                <a:path w="206375" h="213360">
                  <a:moveTo>
                    <a:pt x="103075" y="0"/>
                  </a:moveTo>
                  <a:lnTo>
                    <a:pt x="62962" y="8385"/>
                  </a:lnTo>
                  <a:lnTo>
                    <a:pt x="30198" y="31249"/>
                  </a:lnTo>
                  <a:lnTo>
                    <a:pt x="8103" y="65152"/>
                  </a:lnTo>
                  <a:lnTo>
                    <a:pt x="0" y="106654"/>
                  </a:lnTo>
                  <a:lnTo>
                    <a:pt x="8103" y="148157"/>
                  </a:lnTo>
                  <a:lnTo>
                    <a:pt x="30198" y="182060"/>
                  </a:lnTo>
                  <a:lnTo>
                    <a:pt x="62962" y="204924"/>
                  </a:lnTo>
                  <a:lnTo>
                    <a:pt x="103075" y="213309"/>
                  </a:lnTo>
                  <a:lnTo>
                    <a:pt x="143188" y="204924"/>
                  </a:lnTo>
                  <a:lnTo>
                    <a:pt x="175953" y="182060"/>
                  </a:lnTo>
                  <a:lnTo>
                    <a:pt x="198048" y="148157"/>
                  </a:lnTo>
                  <a:lnTo>
                    <a:pt x="206151" y="106654"/>
                  </a:lnTo>
                  <a:lnTo>
                    <a:pt x="198048" y="65152"/>
                  </a:lnTo>
                  <a:lnTo>
                    <a:pt x="175953" y="31249"/>
                  </a:lnTo>
                  <a:lnTo>
                    <a:pt x="143188" y="8385"/>
                  </a:lnTo>
                  <a:lnTo>
                    <a:pt x="103075" y="0"/>
                  </a:lnTo>
                  <a:close/>
                </a:path>
              </a:pathLst>
            </a:custGeom>
            <a:solidFill>
              <a:srgbClr val="001F5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21" name="object 288">
              <a:extLst>
                <a:ext uri="{FF2B5EF4-FFF2-40B4-BE49-F238E27FC236}">
                  <a16:creationId xmlns:a16="http://schemas.microsoft.com/office/drawing/2014/main" id="{165C8684-0CF9-4746-ACE0-35CCFF9BCA06}"/>
                </a:ext>
              </a:extLst>
            </p:cNvPr>
            <p:cNvSpPr/>
            <p:nvPr/>
          </p:nvSpPr>
          <p:spPr>
            <a:xfrm>
              <a:off x="10884733" y="3310736"/>
              <a:ext cx="104080" cy="147446"/>
            </a:xfrm>
            <a:custGeom>
              <a:avLst/>
              <a:gdLst/>
              <a:ahLst/>
              <a:cxnLst/>
              <a:rect l="l" t="t" r="r" b="b"/>
              <a:pathLst>
                <a:path w="120650" h="178435">
                  <a:moveTo>
                    <a:pt x="34523" y="121248"/>
                  </a:moveTo>
                  <a:lnTo>
                    <a:pt x="25640" y="121248"/>
                  </a:lnTo>
                  <a:lnTo>
                    <a:pt x="0" y="177828"/>
                  </a:lnTo>
                  <a:lnTo>
                    <a:pt x="8883" y="177828"/>
                  </a:lnTo>
                  <a:lnTo>
                    <a:pt x="12517" y="169746"/>
                  </a:lnTo>
                  <a:lnTo>
                    <a:pt x="116491" y="169746"/>
                  </a:lnTo>
                  <a:lnTo>
                    <a:pt x="112857" y="161663"/>
                  </a:lnTo>
                  <a:lnTo>
                    <a:pt x="16151" y="161663"/>
                  </a:lnTo>
                  <a:lnTo>
                    <a:pt x="19785" y="153580"/>
                  </a:lnTo>
                  <a:lnTo>
                    <a:pt x="109223" y="153580"/>
                  </a:lnTo>
                  <a:lnTo>
                    <a:pt x="105589" y="145497"/>
                  </a:lnTo>
                  <a:lnTo>
                    <a:pt x="23621" y="145497"/>
                  </a:lnTo>
                  <a:lnTo>
                    <a:pt x="27255" y="137414"/>
                  </a:lnTo>
                  <a:lnTo>
                    <a:pt x="101955" y="137414"/>
                  </a:lnTo>
                  <a:lnTo>
                    <a:pt x="98321" y="129331"/>
                  </a:lnTo>
                  <a:lnTo>
                    <a:pt x="30889" y="129331"/>
                  </a:lnTo>
                  <a:lnTo>
                    <a:pt x="34523" y="121248"/>
                  </a:lnTo>
                  <a:close/>
                </a:path>
                <a:path w="120650" h="178435">
                  <a:moveTo>
                    <a:pt x="116491" y="169746"/>
                  </a:moveTo>
                  <a:lnTo>
                    <a:pt x="107608" y="169746"/>
                  </a:lnTo>
                  <a:lnTo>
                    <a:pt x="111242" y="177828"/>
                  </a:lnTo>
                  <a:lnTo>
                    <a:pt x="120125" y="177828"/>
                  </a:lnTo>
                  <a:lnTo>
                    <a:pt x="116491" y="169746"/>
                  </a:lnTo>
                  <a:close/>
                </a:path>
                <a:path w="120650" h="178435">
                  <a:moveTo>
                    <a:pt x="109223" y="153580"/>
                  </a:moveTo>
                  <a:lnTo>
                    <a:pt x="100542" y="153580"/>
                  </a:lnTo>
                  <a:lnTo>
                    <a:pt x="104176" y="161663"/>
                  </a:lnTo>
                  <a:lnTo>
                    <a:pt x="112857" y="161663"/>
                  </a:lnTo>
                  <a:lnTo>
                    <a:pt x="109223" y="153580"/>
                  </a:lnTo>
                  <a:close/>
                </a:path>
                <a:path w="120650" h="178435">
                  <a:moveTo>
                    <a:pt x="101955" y="137414"/>
                  </a:moveTo>
                  <a:lnTo>
                    <a:pt x="93273" y="137414"/>
                  </a:lnTo>
                  <a:lnTo>
                    <a:pt x="96908" y="145497"/>
                  </a:lnTo>
                  <a:lnTo>
                    <a:pt x="105589" y="145497"/>
                  </a:lnTo>
                  <a:lnTo>
                    <a:pt x="101955" y="137414"/>
                  </a:lnTo>
                  <a:close/>
                </a:path>
                <a:path w="120650" h="178435">
                  <a:moveTo>
                    <a:pt x="94687" y="121248"/>
                  </a:moveTo>
                  <a:lnTo>
                    <a:pt x="85803" y="121248"/>
                  </a:lnTo>
                  <a:lnTo>
                    <a:pt x="89438" y="129331"/>
                  </a:lnTo>
                  <a:lnTo>
                    <a:pt x="98321" y="129331"/>
                  </a:lnTo>
                  <a:lnTo>
                    <a:pt x="94687" y="121248"/>
                  </a:lnTo>
                  <a:close/>
                </a:path>
                <a:path w="120650" h="178435">
                  <a:moveTo>
                    <a:pt x="101349" y="0"/>
                  </a:moveTo>
                  <a:lnTo>
                    <a:pt x="18977" y="0"/>
                  </a:lnTo>
                  <a:lnTo>
                    <a:pt x="11709" y="7274"/>
                  </a:lnTo>
                  <a:lnTo>
                    <a:pt x="11709" y="115792"/>
                  </a:lnTo>
                  <a:lnTo>
                    <a:pt x="17160" y="121248"/>
                  </a:lnTo>
                  <a:lnTo>
                    <a:pt x="103166" y="121248"/>
                  </a:lnTo>
                  <a:lnTo>
                    <a:pt x="108617" y="115792"/>
                  </a:lnTo>
                  <a:lnTo>
                    <a:pt x="108617" y="109123"/>
                  </a:lnTo>
                  <a:lnTo>
                    <a:pt x="26447" y="109123"/>
                  </a:lnTo>
                  <a:lnTo>
                    <a:pt x="23823" y="106496"/>
                  </a:lnTo>
                  <a:lnTo>
                    <a:pt x="23823" y="99626"/>
                  </a:lnTo>
                  <a:lnTo>
                    <a:pt x="26447" y="96999"/>
                  </a:lnTo>
                  <a:lnTo>
                    <a:pt x="108617" y="96999"/>
                  </a:lnTo>
                  <a:lnTo>
                    <a:pt x="108617" y="64667"/>
                  </a:lnTo>
                  <a:lnTo>
                    <a:pt x="25640" y="64667"/>
                  </a:lnTo>
                  <a:lnTo>
                    <a:pt x="23823" y="62848"/>
                  </a:lnTo>
                  <a:lnTo>
                    <a:pt x="23823" y="15761"/>
                  </a:lnTo>
                  <a:lnTo>
                    <a:pt x="27457" y="12124"/>
                  </a:lnTo>
                  <a:lnTo>
                    <a:pt x="48050" y="12124"/>
                  </a:lnTo>
                  <a:lnTo>
                    <a:pt x="48050" y="9901"/>
                  </a:lnTo>
                  <a:lnTo>
                    <a:pt x="49867" y="8082"/>
                  </a:lnTo>
                  <a:lnTo>
                    <a:pt x="108617" y="8082"/>
                  </a:lnTo>
                  <a:lnTo>
                    <a:pt x="108617" y="7274"/>
                  </a:lnTo>
                  <a:lnTo>
                    <a:pt x="101349" y="0"/>
                  </a:lnTo>
                  <a:close/>
                </a:path>
                <a:path w="120650" h="178435">
                  <a:moveTo>
                    <a:pt x="87015" y="96999"/>
                  </a:moveTo>
                  <a:lnTo>
                    <a:pt x="33312" y="96999"/>
                  </a:lnTo>
                  <a:lnTo>
                    <a:pt x="35936" y="99626"/>
                  </a:lnTo>
                  <a:lnTo>
                    <a:pt x="35936" y="106496"/>
                  </a:lnTo>
                  <a:lnTo>
                    <a:pt x="33312" y="109123"/>
                  </a:lnTo>
                  <a:lnTo>
                    <a:pt x="87015" y="109123"/>
                  </a:lnTo>
                  <a:lnTo>
                    <a:pt x="84390" y="106496"/>
                  </a:lnTo>
                  <a:lnTo>
                    <a:pt x="84390" y="99626"/>
                  </a:lnTo>
                  <a:lnTo>
                    <a:pt x="87015" y="96999"/>
                  </a:lnTo>
                  <a:close/>
                </a:path>
                <a:path w="120650" h="178435">
                  <a:moveTo>
                    <a:pt x="108617" y="96999"/>
                  </a:moveTo>
                  <a:lnTo>
                    <a:pt x="93879" y="96999"/>
                  </a:lnTo>
                  <a:lnTo>
                    <a:pt x="96504" y="99626"/>
                  </a:lnTo>
                  <a:lnTo>
                    <a:pt x="96504" y="106496"/>
                  </a:lnTo>
                  <a:lnTo>
                    <a:pt x="93879" y="109123"/>
                  </a:lnTo>
                  <a:lnTo>
                    <a:pt x="108617" y="109123"/>
                  </a:lnTo>
                  <a:lnTo>
                    <a:pt x="108617" y="96999"/>
                  </a:lnTo>
                  <a:close/>
                </a:path>
                <a:path w="120650" h="178435">
                  <a:moveTo>
                    <a:pt x="108617" y="8082"/>
                  </a:moveTo>
                  <a:lnTo>
                    <a:pt x="70460" y="8082"/>
                  </a:lnTo>
                  <a:lnTo>
                    <a:pt x="72277" y="9901"/>
                  </a:lnTo>
                  <a:lnTo>
                    <a:pt x="72277" y="12124"/>
                  </a:lnTo>
                  <a:lnTo>
                    <a:pt x="92870" y="12124"/>
                  </a:lnTo>
                  <a:lnTo>
                    <a:pt x="96504" y="15761"/>
                  </a:lnTo>
                  <a:lnTo>
                    <a:pt x="96504" y="62848"/>
                  </a:lnTo>
                  <a:lnTo>
                    <a:pt x="94687" y="64667"/>
                  </a:lnTo>
                  <a:lnTo>
                    <a:pt x="108617" y="64667"/>
                  </a:lnTo>
                  <a:lnTo>
                    <a:pt x="108617" y="8082"/>
                  </a:lnTo>
                  <a:close/>
                </a:path>
              </a:pathLst>
            </a:custGeom>
            <a:solidFill>
              <a:srgbClr val="F3F1F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22" name="Groupe 121">
            <a:extLst>
              <a:ext uri="{FF2B5EF4-FFF2-40B4-BE49-F238E27FC236}">
                <a16:creationId xmlns:a16="http://schemas.microsoft.com/office/drawing/2014/main" id="{32610262-22A8-4AB1-871B-8CB0394DE342}"/>
              </a:ext>
            </a:extLst>
          </p:cNvPr>
          <p:cNvGrpSpPr/>
          <p:nvPr/>
        </p:nvGrpSpPr>
        <p:grpSpPr>
          <a:xfrm>
            <a:off x="4308341" y="2322082"/>
            <a:ext cx="155310" cy="156436"/>
            <a:chOff x="10833586" y="3275769"/>
            <a:chExt cx="206375" cy="213360"/>
          </a:xfrm>
        </p:grpSpPr>
        <p:sp>
          <p:nvSpPr>
            <p:cNvPr id="123" name="object 287">
              <a:extLst>
                <a:ext uri="{FF2B5EF4-FFF2-40B4-BE49-F238E27FC236}">
                  <a16:creationId xmlns:a16="http://schemas.microsoft.com/office/drawing/2014/main" id="{6767A572-AF53-4ACF-8B3C-1CF1F3A3ADF4}"/>
                </a:ext>
              </a:extLst>
            </p:cNvPr>
            <p:cNvSpPr/>
            <p:nvPr/>
          </p:nvSpPr>
          <p:spPr>
            <a:xfrm>
              <a:off x="10833586" y="3275769"/>
              <a:ext cx="206375" cy="213360"/>
            </a:xfrm>
            <a:custGeom>
              <a:avLst/>
              <a:gdLst/>
              <a:ahLst/>
              <a:cxnLst/>
              <a:rect l="l" t="t" r="r" b="b"/>
              <a:pathLst>
                <a:path w="206375" h="213360">
                  <a:moveTo>
                    <a:pt x="103075" y="0"/>
                  </a:moveTo>
                  <a:lnTo>
                    <a:pt x="62962" y="8385"/>
                  </a:lnTo>
                  <a:lnTo>
                    <a:pt x="30198" y="31249"/>
                  </a:lnTo>
                  <a:lnTo>
                    <a:pt x="8103" y="65152"/>
                  </a:lnTo>
                  <a:lnTo>
                    <a:pt x="0" y="106654"/>
                  </a:lnTo>
                  <a:lnTo>
                    <a:pt x="8103" y="148157"/>
                  </a:lnTo>
                  <a:lnTo>
                    <a:pt x="30198" y="182060"/>
                  </a:lnTo>
                  <a:lnTo>
                    <a:pt x="62962" y="204924"/>
                  </a:lnTo>
                  <a:lnTo>
                    <a:pt x="103075" y="213309"/>
                  </a:lnTo>
                  <a:lnTo>
                    <a:pt x="143188" y="204924"/>
                  </a:lnTo>
                  <a:lnTo>
                    <a:pt x="175953" y="182060"/>
                  </a:lnTo>
                  <a:lnTo>
                    <a:pt x="198048" y="148157"/>
                  </a:lnTo>
                  <a:lnTo>
                    <a:pt x="206151" y="106654"/>
                  </a:lnTo>
                  <a:lnTo>
                    <a:pt x="198048" y="65152"/>
                  </a:lnTo>
                  <a:lnTo>
                    <a:pt x="175953" y="31249"/>
                  </a:lnTo>
                  <a:lnTo>
                    <a:pt x="143188" y="8385"/>
                  </a:lnTo>
                  <a:lnTo>
                    <a:pt x="103075" y="0"/>
                  </a:lnTo>
                  <a:close/>
                </a:path>
              </a:pathLst>
            </a:custGeom>
            <a:solidFill>
              <a:srgbClr val="001F5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24" name="object 288">
              <a:extLst>
                <a:ext uri="{FF2B5EF4-FFF2-40B4-BE49-F238E27FC236}">
                  <a16:creationId xmlns:a16="http://schemas.microsoft.com/office/drawing/2014/main" id="{82E8DB8B-5C37-426F-9E84-2555E2D4C777}"/>
                </a:ext>
              </a:extLst>
            </p:cNvPr>
            <p:cNvSpPr/>
            <p:nvPr/>
          </p:nvSpPr>
          <p:spPr>
            <a:xfrm>
              <a:off x="10884733" y="3310736"/>
              <a:ext cx="104080" cy="147446"/>
            </a:xfrm>
            <a:custGeom>
              <a:avLst/>
              <a:gdLst/>
              <a:ahLst/>
              <a:cxnLst/>
              <a:rect l="l" t="t" r="r" b="b"/>
              <a:pathLst>
                <a:path w="120650" h="178435">
                  <a:moveTo>
                    <a:pt x="34523" y="121248"/>
                  </a:moveTo>
                  <a:lnTo>
                    <a:pt x="25640" y="121248"/>
                  </a:lnTo>
                  <a:lnTo>
                    <a:pt x="0" y="177828"/>
                  </a:lnTo>
                  <a:lnTo>
                    <a:pt x="8883" y="177828"/>
                  </a:lnTo>
                  <a:lnTo>
                    <a:pt x="12517" y="169746"/>
                  </a:lnTo>
                  <a:lnTo>
                    <a:pt x="116491" y="169746"/>
                  </a:lnTo>
                  <a:lnTo>
                    <a:pt x="112857" y="161663"/>
                  </a:lnTo>
                  <a:lnTo>
                    <a:pt x="16151" y="161663"/>
                  </a:lnTo>
                  <a:lnTo>
                    <a:pt x="19785" y="153580"/>
                  </a:lnTo>
                  <a:lnTo>
                    <a:pt x="109223" y="153580"/>
                  </a:lnTo>
                  <a:lnTo>
                    <a:pt x="105589" y="145497"/>
                  </a:lnTo>
                  <a:lnTo>
                    <a:pt x="23621" y="145497"/>
                  </a:lnTo>
                  <a:lnTo>
                    <a:pt x="27255" y="137414"/>
                  </a:lnTo>
                  <a:lnTo>
                    <a:pt x="101955" y="137414"/>
                  </a:lnTo>
                  <a:lnTo>
                    <a:pt x="98321" y="129331"/>
                  </a:lnTo>
                  <a:lnTo>
                    <a:pt x="30889" y="129331"/>
                  </a:lnTo>
                  <a:lnTo>
                    <a:pt x="34523" y="121248"/>
                  </a:lnTo>
                  <a:close/>
                </a:path>
                <a:path w="120650" h="178435">
                  <a:moveTo>
                    <a:pt x="116491" y="169746"/>
                  </a:moveTo>
                  <a:lnTo>
                    <a:pt x="107608" y="169746"/>
                  </a:lnTo>
                  <a:lnTo>
                    <a:pt x="111242" y="177828"/>
                  </a:lnTo>
                  <a:lnTo>
                    <a:pt x="120125" y="177828"/>
                  </a:lnTo>
                  <a:lnTo>
                    <a:pt x="116491" y="169746"/>
                  </a:lnTo>
                  <a:close/>
                </a:path>
                <a:path w="120650" h="178435">
                  <a:moveTo>
                    <a:pt x="109223" y="153580"/>
                  </a:moveTo>
                  <a:lnTo>
                    <a:pt x="100542" y="153580"/>
                  </a:lnTo>
                  <a:lnTo>
                    <a:pt x="104176" y="161663"/>
                  </a:lnTo>
                  <a:lnTo>
                    <a:pt x="112857" y="161663"/>
                  </a:lnTo>
                  <a:lnTo>
                    <a:pt x="109223" y="153580"/>
                  </a:lnTo>
                  <a:close/>
                </a:path>
                <a:path w="120650" h="178435">
                  <a:moveTo>
                    <a:pt x="101955" y="137414"/>
                  </a:moveTo>
                  <a:lnTo>
                    <a:pt x="93273" y="137414"/>
                  </a:lnTo>
                  <a:lnTo>
                    <a:pt x="96908" y="145497"/>
                  </a:lnTo>
                  <a:lnTo>
                    <a:pt x="105589" y="145497"/>
                  </a:lnTo>
                  <a:lnTo>
                    <a:pt x="101955" y="137414"/>
                  </a:lnTo>
                  <a:close/>
                </a:path>
                <a:path w="120650" h="178435">
                  <a:moveTo>
                    <a:pt x="94687" y="121248"/>
                  </a:moveTo>
                  <a:lnTo>
                    <a:pt x="85803" y="121248"/>
                  </a:lnTo>
                  <a:lnTo>
                    <a:pt x="89438" y="129331"/>
                  </a:lnTo>
                  <a:lnTo>
                    <a:pt x="98321" y="129331"/>
                  </a:lnTo>
                  <a:lnTo>
                    <a:pt x="94687" y="121248"/>
                  </a:lnTo>
                  <a:close/>
                </a:path>
                <a:path w="120650" h="178435">
                  <a:moveTo>
                    <a:pt x="101349" y="0"/>
                  </a:moveTo>
                  <a:lnTo>
                    <a:pt x="18977" y="0"/>
                  </a:lnTo>
                  <a:lnTo>
                    <a:pt x="11709" y="7274"/>
                  </a:lnTo>
                  <a:lnTo>
                    <a:pt x="11709" y="115792"/>
                  </a:lnTo>
                  <a:lnTo>
                    <a:pt x="17160" y="121248"/>
                  </a:lnTo>
                  <a:lnTo>
                    <a:pt x="103166" y="121248"/>
                  </a:lnTo>
                  <a:lnTo>
                    <a:pt x="108617" y="115792"/>
                  </a:lnTo>
                  <a:lnTo>
                    <a:pt x="108617" y="109123"/>
                  </a:lnTo>
                  <a:lnTo>
                    <a:pt x="26447" y="109123"/>
                  </a:lnTo>
                  <a:lnTo>
                    <a:pt x="23823" y="106496"/>
                  </a:lnTo>
                  <a:lnTo>
                    <a:pt x="23823" y="99626"/>
                  </a:lnTo>
                  <a:lnTo>
                    <a:pt x="26447" y="96999"/>
                  </a:lnTo>
                  <a:lnTo>
                    <a:pt x="108617" y="96999"/>
                  </a:lnTo>
                  <a:lnTo>
                    <a:pt x="108617" y="64667"/>
                  </a:lnTo>
                  <a:lnTo>
                    <a:pt x="25640" y="64667"/>
                  </a:lnTo>
                  <a:lnTo>
                    <a:pt x="23823" y="62848"/>
                  </a:lnTo>
                  <a:lnTo>
                    <a:pt x="23823" y="15761"/>
                  </a:lnTo>
                  <a:lnTo>
                    <a:pt x="27457" y="12124"/>
                  </a:lnTo>
                  <a:lnTo>
                    <a:pt x="48050" y="12124"/>
                  </a:lnTo>
                  <a:lnTo>
                    <a:pt x="48050" y="9901"/>
                  </a:lnTo>
                  <a:lnTo>
                    <a:pt x="49867" y="8082"/>
                  </a:lnTo>
                  <a:lnTo>
                    <a:pt x="108617" y="8082"/>
                  </a:lnTo>
                  <a:lnTo>
                    <a:pt x="108617" y="7274"/>
                  </a:lnTo>
                  <a:lnTo>
                    <a:pt x="101349" y="0"/>
                  </a:lnTo>
                  <a:close/>
                </a:path>
                <a:path w="120650" h="178435">
                  <a:moveTo>
                    <a:pt x="87015" y="96999"/>
                  </a:moveTo>
                  <a:lnTo>
                    <a:pt x="33312" y="96999"/>
                  </a:lnTo>
                  <a:lnTo>
                    <a:pt x="35936" y="99626"/>
                  </a:lnTo>
                  <a:lnTo>
                    <a:pt x="35936" y="106496"/>
                  </a:lnTo>
                  <a:lnTo>
                    <a:pt x="33312" y="109123"/>
                  </a:lnTo>
                  <a:lnTo>
                    <a:pt x="87015" y="109123"/>
                  </a:lnTo>
                  <a:lnTo>
                    <a:pt x="84390" y="106496"/>
                  </a:lnTo>
                  <a:lnTo>
                    <a:pt x="84390" y="99626"/>
                  </a:lnTo>
                  <a:lnTo>
                    <a:pt x="87015" y="96999"/>
                  </a:lnTo>
                  <a:close/>
                </a:path>
                <a:path w="120650" h="178435">
                  <a:moveTo>
                    <a:pt x="108617" y="96999"/>
                  </a:moveTo>
                  <a:lnTo>
                    <a:pt x="93879" y="96999"/>
                  </a:lnTo>
                  <a:lnTo>
                    <a:pt x="96504" y="99626"/>
                  </a:lnTo>
                  <a:lnTo>
                    <a:pt x="96504" y="106496"/>
                  </a:lnTo>
                  <a:lnTo>
                    <a:pt x="93879" y="109123"/>
                  </a:lnTo>
                  <a:lnTo>
                    <a:pt x="108617" y="109123"/>
                  </a:lnTo>
                  <a:lnTo>
                    <a:pt x="108617" y="96999"/>
                  </a:lnTo>
                  <a:close/>
                </a:path>
                <a:path w="120650" h="178435">
                  <a:moveTo>
                    <a:pt x="108617" y="8082"/>
                  </a:moveTo>
                  <a:lnTo>
                    <a:pt x="70460" y="8082"/>
                  </a:lnTo>
                  <a:lnTo>
                    <a:pt x="72277" y="9901"/>
                  </a:lnTo>
                  <a:lnTo>
                    <a:pt x="72277" y="12124"/>
                  </a:lnTo>
                  <a:lnTo>
                    <a:pt x="92870" y="12124"/>
                  </a:lnTo>
                  <a:lnTo>
                    <a:pt x="96504" y="15761"/>
                  </a:lnTo>
                  <a:lnTo>
                    <a:pt x="96504" y="62848"/>
                  </a:lnTo>
                  <a:lnTo>
                    <a:pt x="94687" y="64667"/>
                  </a:lnTo>
                  <a:lnTo>
                    <a:pt x="108617" y="64667"/>
                  </a:lnTo>
                  <a:lnTo>
                    <a:pt x="108617" y="8082"/>
                  </a:lnTo>
                  <a:close/>
                </a:path>
              </a:pathLst>
            </a:custGeom>
            <a:solidFill>
              <a:srgbClr val="F3F1F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25" name="Groupe 124">
            <a:extLst>
              <a:ext uri="{FF2B5EF4-FFF2-40B4-BE49-F238E27FC236}">
                <a16:creationId xmlns:a16="http://schemas.microsoft.com/office/drawing/2014/main" id="{9BEE8310-D0B8-4C12-B534-1F75C09E67AB}"/>
              </a:ext>
            </a:extLst>
          </p:cNvPr>
          <p:cNvGrpSpPr/>
          <p:nvPr/>
        </p:nvGrpSpPr>
        <p:grpSpPr>
          <a:xfrm>
            <a:off x="4712782" y="2789222"/>
            <a:ext cx="155310" cy="156436"/>
            <a:chOff x="10833586" y="3275769"/>
            <a:chExt cx="206375" cy="213360"/>
          </a:xfrm>
        </p:grpSpPr>
        <p:sp>
          <p:nvSpPr>
            <p:cNvPr id="126" name="object 287">
              <a:extLst>
                <a:ext uri="{FF2B5EF4-FFF2-40B4-BE49-F238E27FC236}">
                  <a16:creationId xmlns:a16="http://schemas.microsoft.com/office/drawing/2014/main" id="{A30E2FA9-06D7-4C1D-BFFB-9B4CFA1D3CB3}"/>
                </a:ext>
              </a:extLst>
            </p:cNvPr>
            <p:cNvSpPr/>
            <p:nvPr/>
          </p:nvSpPr>
          <p:spPr>
            <a:xfrm>
              <a:off x="10833586" y="3275769"/>
              <a:ext cx="206375" cy="213360"/>
            </a:xfrm>
            <a:custGeom>
              <a:avLst/>
              <a:gdLst/>
              <a:ahLst/>
              <a:cxnLst/>
              <a:rect l="l" t="t" r="r" b="b"/>
              <a:pathLst>
                <a:path w="206375" h="213360">
                  <a:moveTo>
                    <a:pt x="103075" y="0"/>
                  </a:moveTo>
                  <a:lnTo>
                    <a:pt x="62962" y="8385"/>
                  </a:lnTo>
                  <a:lnTo>
                    <a:pt x="30198" y="31249"/>
                  </a:lnTo>
                  <a:lnTo>
                    <a:pt x="8103" y="65152"/>
                  </a:lnTo>
                  <a:lnTo>
                    <a:pt x="0" y="106654"/>
                  </a:lnTo>
                  <a:lnTo>
                    <a:pt x="8103" y="148157"/>
                  </a:lnTo>
                  <a:lnTo>
                    <a:pt x="30198" y="182060"/>
                  </a:lnTo>
                  <a:lnTo>
                    <a:pt x="62962" y="204924"/>
                  </a:lnTo>
                  <a:lnTo>
                    <a:pt x="103075" y="213309"/>
                  </a:lnTo>
                  <a:lnTo>
                    <a:pt x="143188" y="204924"/>
                  </a:lnTo>
                  <a:lnTo>
                    <a:pt x="175953" y="182060"/>
                  </a:lnTo>
                  <a:lnTo>
                    <a:pt x="198048" y="148157"/>
                  </a:lnTo>
                  <a:lnTo>
                    <a:pt x="206151" y="106654"/>
                  </a:lnTo>
                  <a:lnTo>
                    <a:pt x="198048" y="65152"/>
                  </a:lnTo>
                  <a:lnTo>
                    <a:pt x="175953" y="31249"/>
                  </a:lnTo>
                  <a:lnTo>
                    <a:pt x="143188" y="8385"/>
                  </a:lnTo>
                  <a:lnTo>
                    <a:pt x="103075" y="0"/>
                  </a:lnTo>
                  <a:close/>
                </a:path>
              </a:pathLst>
            </a:custGeom>
            <a:solidFill>
              <a:srgbClr val="001F5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27" name="object 288">
              <a:extLst>
                <a:ext uri="{FF2B5EF4-FFF2-40B4-BE49-F238E27FC236}">
                  <a16:creationId xmlns:a16="http://schemas.microsoft.com/office/drawing/2014/main" id="{C02E1558-3EC3-4914-8A35-997B34A77071}"/>
                </a:ext>
              </a:extLst>
            </p:cNvPr>
            <p:cNvSpPr/>
            <p:nvPr/>
          </p:nvSpPr>
          <p:spPr>
            <a:xfrm>
              <a:off x="10884733" y="3310736"/>
              <a:ext cx="104080" cy="147446"/>
            </a:xfrm>
            <a:custGeom>
              <a:avLst/>
              <a:gdLst/>
              <a:ahLst/>
              <a:cxnLst/>
              <a:rect l="l" t="t" r="r" b="b"/>
              <a:pathLst>
                <a:path w="120650" h="178435">
                  <a:moveTo>
                    <a:pt x="34523" y="121248"/>
                  </a:moveTo>
                  <a:lnTo>
                    <a:pt x="25640" y="121248"/>
                  </a:lnTo>
                  <a:lnTo>
                    <a:pt x="0" y="177828"/>
                  </a:lnTo>
                  <a:lnTo>
                    <a:pt x="8883" y="177828"/>
                  </a:lnTo>
                  <a:lnTo>
                    <a:pt x="12517" y="169746"/>
                  </a:lnTo>
                  <a:lnTo>
                    <a:pt x="116491" y="169746"/>
                  </a:lnTo>
                  <a:lnTo>
                    <a:pt x="112857" y="161663"/>
                  </a:lnTo>
                  <a:lnTo>
                    <a:pt x="16151" y="161663"/>
                  </a:lnTo>
                  <a:lnTo>
                    <a:pt x="19785" y="153580"/>
                  </a:lnTo>
                  <a:lnTo>
                    <a:pt x="109223" y="153580"/>
                  </a:lnTo>
                  <a:lnTo>
                    <a:pt x="105589" y="145497"/>
                  </a:lnTo>
                  <a:lnTo>
                    <a:pt x="23621" y="145497"/>
                  </a:lnTo>
                  <a:lnTo>
                    <a:pt x="27255" y="137414"/>
                  </a:lnTo>
                  <a:lnTo>
                    <a:pt x="101955" y="137414"/>
                  </a:lnTo>
                  <a:lnTo>
                    <a:pt x="98321" y="129331"/>
                  </a:lnTo>
                  <a:lnTo>
                    <a:pt x="30889" y="129331"/>
                  </a:lnTo>
                  <a:lnTo>
                    <a:pt x="34523" y="121248"/>
                  </a:lnTo>
                  <a:close/>
                </a:path>
                <a:path w="120650" h="178435">
                  <a:moveTo>
                    <a:pt x="116491" y="169746"/>
                  </a:moveTo>
                  <a:lnTo>
                    <a:pt x="107608" y="169746"/>
                  </a:lnTo>
                  <a:lnTo>
                    <a:pt x="111242" y="177828"/>
                  </a:lnTo>
                  <a:lnTo>
                    <a:pt x="120125" y="177828"/>
                  </a:lnTo>
                  <a:lnTo>
                    <a:pt x="116491" y="169746"/>
                  </a:lnTo>
                  <a:close/>
                </a:path>
                <a:path w="120650" h="178435">
                  <a:moveTo>
                    <a:pt x="109223" y="153580"/>
                  </a:moveTo>
                  <a:lnTo>
                    <a:pt x="100542" y="153580"/>
                  </a:lnTo>
                  <a:lnTo>
                    <a:pt x="104176" y="161663"/>
                  </a:lnTo>
                  <a:lnTo>
                    <a:pt x="112857" y="161663"/>
                  </a:lnTo>
                  <a:lnTo>
                    <a:pt x="109223" y="153580"/>
                  </a:lnTo>
                  <a:close/>
                </a:path>
                <a:path w="120650" h="178435">
                  <a:moveTo>
                    <a:pt x="101955" y="137414"/>
                  </a:moveTo>
                  <a:lnTo>
                    <a:pt x="93273" y="137414"/>
                  </a:lnTo>
                  <a:lnTo>
                    <a:pt x="96908" y="145497"/>
                  </a:lnTo>
                  <a:lnTo>
                    <a:pt x="105589" y="145497"/>
                  </a:lnTo>
                  <a:lnTo>
                    <a:pt x="101955" y="137414"/>
                  </a:lnTo>
                  <a:close/>
                </a:path>
                <a:path w="120650" h="178435">
                  <a:moveTo>
                    <a:pt x="94687" y="121248"/>
                  </a:moveTo>
                  <a:lnTo>
                    <a:pt x="85803" y="121248"/>
                  </a:lnTo>
                  <a:lnTo>
                    <a:pt x="89438" y="129331"/>
                  </a:lnTo>
                  <a:lnTo>
                    <a:pt x="98321" y="129331"/>
                  </a:lnTo>
                  <a:lnTo>
                    <a:pt x="94687" y="121248"/>
                  </a:lnTo>
                  <a:close/>
                </a:path>
                <a:path w="120650" h="178435">
                  <a:moveTo>
                    <a:pt x="101349" y="0"/>
                  </a:moveTo>
                  <a:lnTo>
                    <a:pt x="18977" y="0"/>
                  </a:lnTo>
                  <a:lnTo>
                    <a:pt x="11709" y="7274"/>
                  </a:lnTo>
                  <a:lnTo>
                    <a:pt x="11709" y="115792"/>
                  </a:lnTo>
                  <a:lnTo>
                    <a:pt x="17160" y="121248"/>
                  </a:lnTo>
                  <a:lnTo>
                    <a:pt x="103166" y="121248"/>
                  </a:lnTo>
                  <a:lnTo>
                    <a:pt x="108617" y="115792"/>
                  </a:lnTo>
                  <a:lnTo>
                    <a:pt x="108617" y="109123"/>
                  </a:lnTo>
                  <a:lnTo>
                    <a:pt x="26447" y="109123"/>
                  </a:lnTo>
                  <a:lnTo>
                    <a:pt x="23823" y="106496"/>
                  </a:lnTo>
                  <a:lnTo>
                    <a:pt x="23823" y="99626"/>
                  </a:lnTo>
                  <a:lnTo>
                    <a:pt x="26447" y="96999"/>
                  </a:lnTo>
                  <a:lnTo>
                    <a:pt x="108617" y="96999"/>
                  </a:lnTo>
                  <a:lnTo>
                    <a:pt x="108617" y="64667"/>
                  </a:lnTo>
                  <a:lnTo>
                    <a:pt x="25640" y="64667"/>
                  </a:lnTo>
                  <a:lnTo>
                    <a:pt x="23823" y="62848"/>
                  </a:lnTo>
                  <a:lnTo>
                    <a:pt x="23823" y="15761"/>
                  </a:lnTo>
                  <a:lnTo>
                    <a:pt x="27457" y="12124"/>
                  </a:lnTo>
                  <a:lnTo>
                    <a:pt x="48050" y="12124"/>
                  </a:lnTo>
                  <a:lnTo>
                    <a:pt x="48050" y="9901"/>
                  </a:lnTo>
                  <a:lnTo>
                    <a:pt x="49867" y="8082"/>
                  </a:lnTo>
                  <a:lnTo>
                    <a:pt x="108617" y="8082"/>
                  </a:lnTo>
                  <a:lnTo>
                    <a:pt x="108617" y="7274"/>
                  </a:lnTo>
                  <a:lnTo>
                    <a:pt x="101349" y="0"/>
                  </a:lnTo>
                  <a:close/>
                </a:path>
                <a:path w="120650" h="178435">
                  <a:moveTo>
                    <a:pt x="87015" y="96999"/>
                  </a:moveTo>
                  <a:lnTo>
                    <a:pt x="33312" y="96999"/>
                  </a:lnTo>
                  <a:lnTo>
                    <a:pt x="35936" y="99626"/>
                  </a:lnTo>
                  <a:lnTo>
                    <a:pt x="35936" y="106496"/>
                  </a:lnTo>
                  <a:lnTo>
                    <a:pt x="33312" y="109123"/>
                  </a:lnTo>
                  <a:lnTo>
                    <a:pt x="87015" y="109123"/>
                  </a:lnTo>
                  <a:lnTo>
                    <a:pt x="84390" y="106496"/>
                  </a:lnTo>
                  <a:lnTo>
                    <a:pt x="84390" y="99626"/>
                  </a:lnTo>
                  <a:lnTo>
                    <a:pt x="87015" y="96999"/>
                  </a:lnTo>
                  <a:close/>
                </a:path>
                <a:path w="120650" h="178435">
                  <a:moveTo>
                    <a:pt x="108617" y="96999"/>
                  </a:moveTo>
                  <a:lnTo>
                    <a:pt x="93879" y="96999"/>
                  </a:lnTo>
                  <a:lnTo>
                    <a:pt x="96504" y="99626"/>
                  </a:lnTo>
                  <a:lnTo>
                    <a:pt x="96504" y="106496"/>
                  </a:lnTo>
                  <a:lnTo>
                    <a:pt x="93879" y="109123"/>
                  </a:lnTo>
                  <a:lnTo>
                    <a:pt x="108617" y="109123"/>
                  </a:lnTo>
                  <a:lnTo>
                    <a:pt x="108617" y="96999"/>
                  </a:lnTo>
                  <a:close/>
                </a:path>
                <a:path w="120650" h="178435">
                  <a:moveTo>
                    <a:pt x="108617" y="8082"/>
                  </a:moveTo>
                  <a:lnTo>
                    <a:pt x="70460" y="8082"/>
                  </a:lnTo>
                  <a:lnTo>
                    <a:pt x="72277" y="9901"/>
                  </a:lnTo>
                  <a:lnTo>
                    <a:pt x="72277" y="12124"/>
                  </a:lnTo>
                  <a:lnTo>
                    <a:pt x="92870" y="12124"/>
                  </a:lnTo>
                  <a:lnTo>
                    <a:pt x="96504" y="15761"/>
                  </a:lnTo>
                  <a:lnTo>
                    <a:pt x="96504" y="62848"/>
                  </a:lnTo>
                  <a:lnTo>
                    <a:pt x="94687" y="64667"/>
                  </a:lnTo>
                  <a:lnTo>
                    <a:pt x="108617" y="64667"/>
                  </a:lnTo>
                  <a:lnTo>
                    <a:pt x="108617" y="8082"/>
                  </a:lnTo>
                  <a:close/>
                </a:path>
              </a:pathLst>
            </a:custGeom>
            <a:solidFill>
              <a:srgbClr val="F3F1F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28" name="Groupe 127">
            <a:extLst>
              <a:ext uri="{FF2B5EF4-FFF2-40B4-BE49-F238E27FC236}">
                <a16:creationId xmlns:a16="http://schemas.microsoft.com/office/drawing/2014/main" id="{C17829FD-4CCC-4C4A-8C6A-CF21571101F8}"/>
              </a:ext>
            </a:extLst>
          </p:cNvPr>
          <p:cNvGrpSpPr/>
          <p:nvPr/>
        </p:nvGrpSpPr>
        <p:grpSpPr>
          <a:xfrm>
            <a:off x="2881551" y="4833816"/>
            <a:ext cx="363745" cy="357394"/>
            <a:chOff x="10833586" y="3275769"/>
            <a:chExt cx="206375" cy="213360"/>
          </a:xfrm>
        </p:grpSpPr>
        <p:sp>
          <p:nvSpPr>
            <p:cNvPr id="129" name="object 287">
              <a:extLst>
                <a:ext uri="{FF2B5EF4-FFF2-40B4-BE49-F238E27FC236}">
                  <a16:creationId xmlns:a16="http://schemas.microsoft.com/office/drawing/2014/main" id="{E9C5852C-DA86-4717-9BA3-EF133FC7D430}"/>
                </a:ext>
              </a:extLst>
            </p:cNvPr>
            <p:cNvSpPr/>
            <p:nvPr/>
          </p:nvSpPr>
          <p:spPr>
            <a:xfrm>
              <a:off x="10833586" y="3275769"/>
              <a:ext cx="206375" cy="213360"/>
            </a:xfrm>
            <a:custGeom>
              <a:avLst/>
              <a:gdLst/>
              <a:ahLst/>
              <a:cxnLst/>
              <a:rect l="l" t="t" r="r" b="b"/>
              <a:pathLst>
                <a:path w="206375" h="213360">
                  <a:moveTo>
                    <a:pt x="103075" y="0"/>
                  </a:moveTo>
                  <a:lnTo>
                    <a:pt x="62962" y="8385"/>
                  </a:lnTo>
                  <a:lnTo>
                    <a:pt x="30198" y="31249"/>
                  </a:lnTo>
                  <a:lnTo>
                    <a:pt x="8103" y="65152"/>
                  </a:lnTo>
                  <a:lnTo>
                    <a:pt x="0" y="106654"/>
                  </a:lnTo>
                  <a:lnTo>
                    <a:pt x="8103" y="148157"/>
                  </a:lnTo>
                  <a:lnTo>
                    <a:pt x="30198" y="182060"/>
                  </a:lnTo>
                  <a:lnTo>
                    <a:pt x="62962" y="204924"/>
                  </a:lnTo>
                  <a:lnTo>
                    <a:pt x="103075" y="213309"/>
                  </a:lnTo>
                  <a:lnTo>
                    <a:pt x="143188" y="204924"/>
                  </a:lnTo>
                  <a:lnTo>
                    <a:pt x="175953" y="182060"/>
                  </a:lnTo>
                  <a:lnTo>
                    <a:pt x="198048" y="148157"/>
                  </a:lnTo>
                  <a:lnTo>
                    <a:pt x="206151" y="106654"/>
                  </a:lnTo>
                  <a:lnTo>
                    <a:pt x="198048" y="65152"/>
                  </a:lnTo>
                  <a:lnTo>
                    <a:pt x="175953" y="31249"/>
                  </a:lnTo>
                  <a:lnTo>
                    <a:pt x="143188" y="8385"/>
                  </a:lnTo>
                  <a:lnTo>
                    <a:pt x="103075" y="0"/>
                  </a:lnTo>
                  <a:close/>
                </a:path>
              </a:pathLst>
            </a:custGeom>
            <a:solidFill>
              <a:srgbClr val="001F5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30" name="object 288">
              <a:extLst>
                <a:ext uri="{FF2B5EF4-FFF2-40B4-BE49-F238E27FC236}">
                  <a16:creationId xmlns:a16="http://schemas.microsoft.com/office/drawing/2014/main" id="{FF33FC19-66FB-4445-AF63-0C88BB3ED247}"/>
                </a:ext>
              </a:extLst>
            </p:cNvPr>
            <p:cNvSpPr/>
            <p:nvPr/>
          </p:nvSpPr>
          <p:spPr>
            <a:xfrm>
              <a:off x="10884733" y="3310736"/>
              <a:ext cx="104080" cy="147446"/>
            </a:xfrm>
            <a:custGeom>
              <a:avLst/>
              <a:gdLst/>
              <a:ahLst/>
              <a:cxnLst/>
              <a:rect l="l" t="t" r="r" b="b"/>
              <a:pathLst>
                <a:path w="120650" h="178435">
                  <a:moveTo>
                    <a:pt x="34523" y="121248"/>
                  </a:moveTo>
                  <a:lnTo>
                    <a:pt x="25640" y="121248"/>
                  </a:lnTo>
                  <a:lnTo>
                    <a:pt x="0" y="177828"/>
                  </a:lnTo>
                  <a:lnTo>
                    <a:pt x="8883" y="177828"/>
                  </a:lnTo>
                  <a:lnTo>
                    <a:pt x="12517" y="169746"/>
                  </a:lnTo>
                  <a:lnTo>
                    <a:pt x="116491" y="169746"/>
                  </a:lnTo>
                  <a:lnTo>
                    <a:pt x="112857" y="161663"/>
                  </a:lnTo>
                  <a:lnTo>
                    <a:pt x="16151" y="161663"/>
                  </a:lnTo>
                  <a:lnTo>
                    <a:pt x="19785" y="153580"/>
                  </a:lnTo>
                  <a:lnTo>
                    <a:pt x="109223" y="153580"/>
                  </a:lnTo>
                  <a:lnTo>
                    <a:pt x="105589" y="145497"/>
                  </a:lnTo>
                  <a:lnTo>
                    <a:pt x="23621" y="145497"/>
                  </a:lnTo>
                  <a:lnTo>
                    <a:pt x="27255" y="137414"/>
                  </a:lnTo>
                  <a:lnTo>
                    <a:pt x="101955" y="137414"/>
                  </a:lnTo>
                  <a:lnTo>
                    <a:pt x="98321" y="129331"/>
                  </a:lnTo>
                  <a:lnTo>
                    <a:pt x="30889" y="129331"/>
                  </a:lnTo>
                  <a:lnTo>
                    <a:pt x="34523" y="121248"/>
                  </a:lnTo>
                  <a:close/>
                </a:path>
                <a:path w="120650" h="178435">
                  <a:moveTo>
                    <a:pt x="116491" y="169746"/>
                  </a:moveTo>
                  <a:lnTo>
                    <a:pt x="107608" y="169746"/>
                  </a:lnTo>
                  <a:lnTo>
                    <a:pt x="111242" y="177828"/>
                  </a:lnTo>
                  <a:lnTo>
                    <a:pt x="120125" y="177828"/>
                  </a:lnTo>
                  <a:lnTo>
                    <a:pt x="116491" y="169746"/>
                  </a:lnTo>
                  <a:close/>
                </a:path>
                <a:path w="120650" h="178435">
                  <a:moveTo>
                    <a:pt x="109223" y="153580"/>
                  </a:moveTo>
                  <a:lnTo>
                    <a:pt x="100542" y="153580"/>
                  </a:lnTo>
                  <a:lnTo>
                    <a:pt x="104176" y="161663"/>
                  </a:lnTo>
                  <a:lnTo>
                    <a:pt x="112857" y="161663"/>
                  </a:lnTo>
                  <a:lnTo>
                    <a:pt x="109223" y="153580"/>
                  </a:lnTo>
                  <a:close/>
                </a:path>
                <a:path w="120650" h="178435">
                  <a:moveTo>
                    <a:pt x="101955" y="137414"/>
                  </a:moveTo>
                  <a:lnTo>
                    <a:pt x="93273" y="137414"/>
                  </a:lnTo>
                  <a:lnTo>
                    <a:pt x="96908" y="145497"/>
                  </a:lnTo>
                  <a:lnTo>
                    <a:pt x="105589" y="145497"/>
                  </a:lnTo>
                  <a:lnTo>
                    <a:pt x="101955" y="137414"/>
                  </a:lnTo>
                  <a:close/>
                </a:path>
                <a:path w="120650" h="178435">
                  <a:moveTo>
                    <a:pt x="94687" y="121248"/>
                  </a:moveTo>
                  <a:lnTo>
                    <a:pt x="85803" y="121248"/>
                  </a:lnTo>
                  <a:lnTo>
                    <a:pt x="89438" y="129331"/>
                  </a:lnTo>
                  <a:lnTo>
                    <a:pt x="98321" y="129331"/>
                  </a:lnTo>
                  <a:lnTo>
                    <a:pt x="94687" y="121248"/>
                  </a:lnTo>
                  <a:close/>
                </a:path>
                <a:path w="120650" h="178435">
                  <a:moveTo>
                    <a:pt x="101349" y="0"/>
                  </a:moveTo>
                  <a:lnTo>
                    <a:pt x="18977" y="0"/>
                  </a:lnTo>
                  <a:lnTo>
                    <a:pt x="11709" y="7274"/>
                  </a:lnTo>
                  <a:lnTo>
                    <a:pt x="11709" y="115792"/>
                  </a:lnTo>
                  <a:lnTo>
                    <a:pt x="17160" y="121248"/>
                  </a:lnTo>
                  <a:lnTo>
                    <a:pt x="103166" y="121248"/>
                  </a:lnTo>
                  <a:lnTo>
                    <a:pt x="108617" y="115792"/>
                  </a:lnTo>
                  <a:lnTo>
                    <a:pt x="108617" y="109123"/>
                  </a:lnTo>
                  <a:lnTo>
                    <a:pt x="26447" y="109123"/>
                  </a:lnTo>
                  <a:lnTo>
                    <a:pt x="23823" y="106496"/>
                  </a:lnTo>
                  <a:lnTo>
                    <a:pt x="23823" y="99626"/>
                  </a:lnTo>
                  <a:lnTo>
                    <a:pt x="26447" y="96999"/>
                  </a:lnTo>
                  <a:lnTo>
                    <a:pt x="108617" y="96999"/>
                  </a:lnTo>
                  <a:lnTo>
                    <a:pt x="108617" y="64667"/>
                  </a:lnTo>
                  <a:lnTo>
                    <a:pt x="25640" y="64667"/>
                  </a:lnTo>
                  <a:lnTo>
                    <a:pt x="23823" y="62848"/>
                  </a:lnTo>
                  <a:lnTo>
                    <a:pt x="23823" y="15761"/>
                  </a:lnTo>
                  <a:lnTo>
                    <a:pt x="27457" y="12124"/>
                  </a:lnTo>
                  <a:lnTo>
                    <a:pt x="48050" y="12124"/>
                  </a:lnTo>
                  <a:lnTo>
                    <a:pt x="48050" y="9901"/>
                  </a:lnTo>
                  <a:lnTo>
                    <a:pt x="49867" y="8082"/>
                  </a:lnTo>
                  <a:lnTo>
                    <a:pt x="108617" y="8082"/>
                  </a:lnTo>
                  <a:lnTo>
                    <a:pt x="108617" y="7274"/>
                  </a:lnTo>
                  <a:lnTo>
                    <a:pt x="101349" y="0"/>
                  </a:lnTo>
                  <a:close/>
                </a:path>
                <a:path w="120650" h="178435">
                  <a:moveTo>
                    <a:pt x="87015" y="96999"/>
                  </a:moveTo>
                  <a:lnTo>
                    <a:pt x="33312" y="96999"/>
                  </a:lnTo>
                  <a:lnTo>
                    <a:pt x="35936" y="99626"/>
                  </a:lnTo>
                  <a:lnTo>
                    <a:pt x="35936" y="106496"/>
                  </a:lnTo>
                  <a:lnTo>
                    <a:pt x="33312" y="109123"/>
                  </a:lnTo>
                  <a:lnTo>
                    <a:pt x="87015" y="109123"/>
                  </a:lnTo>
                  <a:lnTo>
                    <a:pt x="84390" y="106496"/>
                  </a:lnTo>
                  <a:lnTo>
                    <a:pt x="84390" y="99626"/>
                  </a:lnTo>
                  <a:lnTo>
                    <a:pt x="87015" y="96999"/>
                  </a:lnTo>
                  <a:close/>
                </a:path>
                <a:path w="120650" h="178435">
                  <a:moveTo>
                    <a:pt x="108617" y="96999"/>
                  </a:moveTo>
                  <a:lnTo>
                    <a:pt x="93879" y="96999"/>
                  </a:lnTo>
                  <a:lnTo>
                    <a:pt x="96504" y="99626"/>
                  </a:lnTo>
                  <a:lnTo>
                    <a:pt x="96504" y="106496"/>
                  </a:lnTo>
                  <a:lnTo>
                    <a:pt x="93879" y="109123"/>
                  </a:lnTo>
                  <a:lnTo>
                    <a:pt x="108617" y="109123"/>
                  </a:lnTo>
                  <a:lnTo>
                    <a:pt x="108617" y="96999"/>
                  </a:lnTo>
                  <a:close/>
                </a:path>
                <a:path w="120650" h="178435">
                  <a:moveTo>
                    <a:pt x="108617" y="8082"/>
                  </a:moveTo>
                  <a:lnTo>
                    <a:pt x="70460" y="8082"/>
                  </a:lnTo>
                  <a:lnTo>
                    <a:pt x="72277" y="9901"/>
                  </a:lnTo>
                  <a:lnTo>
                    <a:pt x="72277" y="12124"/>
                  </a:lnTo>
                  <a:lnTo>
                    <a:pt x="92870" y="12124"/>
                  </a:lnTo>
                  <a:lnTo>
                    <a:pt x="96504" y="15761"/>
                  </a:lnTo>
                  <a:lnTo>
                    <a:pt x="96504" y="62848"/>
                  </a:lnTo>
                  <a:lnTo>
                    <a:pt x="94687" y="64667"/>
                  </a:lnTo>
                  <a:lnTo>
                    <a:pt x="108617" y="64667"/>
                  </a:lnTo>
                  <a:lnTo>
                    <a:pt x="108617" y="8082"/>
                  </a:lnTo>
                  <a:close/>
                </a:path>
              </a:pathLst>
            </a:custGeom>
            <a:solidFill>
              <a:srgbClr val="F3F1F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31" name="Groupe 130">
            <a:extLst>
              <a:ext uri="{FF2B5EF4-FFF2-40B4-BE49-F238E27FC236}">
                <a16:creationId xmlns:a16="http://schemas.microsoft.com/office/drawing/2014/main" id="{C6E7CE3B-E371-42D7-AC41-26A70F0C9351}"/>
              </a:ext>
            </a:extLst>
          </p:cNvPr>
          <p:cNvGrpSpPr/>
          <p:nvPr/>
        </p:nvGrpSpPr>
        <p:grpSpPr>
          <a:xfrm>
            <a:off x="9730295" y="5575134"/>
            <a:ext cx="210817" cy="228932"/>
            <a:chOff x="10833586" y="3275769"/>
            <a:chExt cx="206375" cy="213360"/>
          </a:xfrm>
        </p:grpSpPr>
        <p:sp>
          <p:nvSpPr>
            <p:cNvPr id="132" name="object 287">
              <a:extLst>
                <a:ext uri="{FF2B5EF4-FFF2-40B4-BE49-F238E27FC236}">
                  <a16:creationId xmlns:a16="http://schemas.microsoft.com/office/drawing/2014/main" id="{E5FD4A8D-8ECB-4AB2-9331-D47520A5530A}"/>
                </a:ext>
              </a:extLst>
            </p:cNvPr>
            <p:cNvSpPr/>
            <p:nvPr/>
          </p:nvSpPr>
          <p:spPr>
            <a:xfrm>
              <a:off x="10833586" y="3275769"/>
              <a:ext cx="206375" cy="213360"/>
            </a:xfrm>
            <a:custGeom>
              <a:avLst/>
              <a:gdLst/>
              <a:ahLst/>
              <a:cxnLst/>
              <a:rect l="l" t="t" r="r" b="b"/>
              <a:pathLst>
                <a:path w="206375" h="213360">
                  <a:moveTo>
                    <a:pt x="103075" y="0"/>
                  </a:moveTo>
                  <a:lnTo>
                    <a:pt x="62962" y="8385"/>
                  </a:lnTo>
                  <a:lnTo>
                    <a:pt x="30198" y="31249"/>
                  </a:lnTo>
                  <a:lnTo>
                    <a:pt x="8103" y="65152"/>
                  </a:lnTo>
                  <a:lnTo>
                    <a:pt x="0" y="106654"/>
                  </a:lnTo>
                  <a:lnTo>
                    <a:pt x="8103" y="148157"/>
                  </a:lnTo>
                  <a:lnTo>
                    <a:pt x="30198" y="182060"/>
                  </a:lnTo>
                  <a:lnTo>
                    <a:pt x="62962" y="204924"/>
                  </a:lnTo>
                  <a:lnTo>
                    <a:pt x="103075" y="213309"/>
                  </a:lnTo>
                  <a:lnTo>
                    <a:pt x="143188" y="204924"/>
                  </a:lnTo>
                  <a:lnTo>
                    <a:pt x="175953" y="182060"/>
                  </a:lnTo>
                  <a:lnTo>
                    <a:pt x="198048" y="148157"/>
                  </a:lnTo>
                  <a:lnTo>
                    <a:pt x="206151" y="106654"/>
                  </a:lnTo>
                  <a:lnTo>
                    <a:pt x="198048" y="65152"/>
                  </a:lnTo>
                  <a:lnTo>
                    <a:pt x="175953" y="31249"/>
                  </a:lnTo>
                  <a:lnTo>
                    <a:pt x="143188" y="8385"/>
                  </a:lnTo>
                  <a:lnTo>
                    <a:pt x="103075" y="0"/>
                  </a:lnTo>
                  <a:close/>
                </a:path>
              </a:pathLst>
            </a:custGeom>
            <a:solidFill>
              <a:srgbClr val="001F5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33" name="object 288">
              <a:extLst>
                <a:ext uri="{FF2B5EF4-FFF2-40B4-BE49-F238E27FC236}">
                  <a16:creationId xmlns:a16="http://schemas.microsoft.com/office/drawing/2014/main" id="{C4992887-D1E4-44B8-A5F6-B1A082171CDA}"/>
                </a:ext>
              </a:extLst>
            </p:cNvPr>
            <p:cNvSpPr/>
            <p:nvPr/>
          </p:nvSpPr>
          <p:spPr>
            <a:xfrm>
              <a:off x="10884733" y="3310736"/>
              <a:ext cx="104080" cy="147446"/>
            </a:xfrm>
            <a:custGeom>
              <a:avLst/>
              <a:gdLst/>
              <a:ahLst/>
              <a:cxnLst/>
              <a:rect l="l" t="t" r="r" b="b"/>
              <a:pathLst>
                <a:path w="120650" h="178435">
                  <a:moveTo>
                    <a:pt x="34523" y="121248"/>
                  </a:moveTo>
                  <a:lnTo>
                    <a:pt x="25640" y="121248"/>
                  </a:lnTo>
                  <a:lnTo>
                    <a:pt x="0" y="177828"/>
                  </a:lnTo>
                  <a:lnTo>
                    <a:pt x="8883" y="177828"/>
                  </a:lnTo>
                  <a:lnTo>
                    <a:pt x="12517" y="169746"/>
                  </a:lnTo>
                  <a:lnTo>
                    <a:pt x="116491" y="169746"/>
                  </a:lnTo>
                  <a:lnTo>
                    <a:pt x="112857" y="161663"/>
                  </a:lnTo>
                  <a:lnTo>
                    <a:pt x="16151" y="161663"/>
                  </a:lnTo>
                  <a:lnTo>
                    <a:pt x="19785" y="153580"/>
                  </a:lnTo>
                  <a:lnTo>
                    <a:pt x="109223" y="153580"/>
                  </a:lnTo>
                  <a:lnTo>
                    <a:pt x="105589" y="145497"/>
                  </a:lnTo>
                  <a:lnTo>
                    <a:pt x="23621" y="145497"/>
                  </a:lnTo>
                  <a:lnTo>
                    <a:pt x="27255" y="137414"/>
                  </a:lnTo>
                  <a:lnTo>
                    <a:pt x="101955" y="137414"/>
                  </a:lnTo>
                  <a:lnTo>
                    <a:pt x="98321" y="129331"/>
                  </a:lnTo>
                  <a:lnTo>
                    <a:pt x="30889" y="129331"/>
                  </a:lnTo>
                  <a:lnTo>
                    <a:pt x="34523" y="121248"/>
                  </a:lnTo>
                  <a:close/>
                </a:path>
                <a:path w="120650" h="178435">
                  <a:moveTo>
                    <a:pt x="116491" y="169746"/>
                  </a:moveTo>
                  <a:lnTo>
                    <a:pt x="107608" y="169746"/>
                  </a:lnTo>
                  <a:lnTo>
                    <a:pt x="111242" y="177828"/>
                  </a:lnTo>
                  <a:lnTo>
                    <a:pt x="120125" y="177828"/>
                  </a:lnTo>
                  <a:lnTo>
                    <a:pt x="116491" y="169746"/>
                  </a:lnTo>
                  <a:close/>
                </a:path>
                <a:path w="120650" h="178435">
                  <a:moveTo>
                    <a:pt x="109223" y="153580"/>
                  </a:moveTo>
                  <a:lnTo>
                    <a:pt x="100542" y="153580"/>
                  </a:lnTo>
                  <a:lnTo>
                    <a:pt x="104176" y="161663"/>
                  </a:lnTo>
                  <a:lnTo>
                    <a:pt x="112857" y="161663"/>
                  </a:lnTo>
                  <a:lnTo>
                    <a:pt x="109223" y="153580"/>
                  </a:lnTo>
                  <a:close/>
                </a:path>
                <a:path w="120650" h="178435">
                  <a:moveTo>
                    <a:pt x="101955" y="137414"/>
                  </a:moveTo>
                  <a:lnTo>
                    <a:pt x="93273" y="137414"/>
                  </a:lnTo>
                  <a:lnTo>
                    <a:pt x="96908" y="145497"/>
                  </a:lnTo>
                  <a:lnTo>
                    <a:pt x="105589" y="145497"/>
                  </a:lnTo>
                  <a:lnTo>
                    <a:pt x="101955" y="137414"/>
                  </a:lnTo>
                  <a:close/>
                </a:path>
                <a:path w="120650" h="178435">
                  <a:moveTo>
                    <a:pt x="94687" y="121248"/>
                  </a:moveTo>
                  <a:lnTo>
                    <a:pt x="85803" y="121248"/>
                  </a:lnTo>
                  <a:lnTo>
                    <a:pt x="89438" y="129331"/>
                  </a:lnTo>
                  <a:lnTo>
                    <a:pt x="98321" y="129331"/>
                  </a:lnTo>
                  <a:lnTo>
                    <a:pt x="94687" y="121248"/>
                  </a:lnTo>
                  <a:close/>
                </a:path>
                <a:path w="120650" h="178435">
                  <a:moveTo>
                    <a:pt x="101349" y="0"/>
                  </a:moveTo>
                  <a:lnTo>
                    <a:pt x="18977" y="0"/>
                  </a:lnTo>
                  <a:lnTo>
                    <a:pt x="11709" y="7274"/>
                  </a:lnTo>
                  <a:lnTo>
                    <a:pt x="11709" y="115792"/>
                  </a:lnTo>
                  <a:lnTo>
                    <a:pt x="17160" y="121248"/>
                  </a:lnTo>
                  <a:lnTo>
                    <a:pt x="103166" y="121248"/>
                  </a:lnTo>
                  <a:lnTo>
                    <a:pt x="108617" y="115792"/>
                  </a:lnTo>
                  <a:lnTo>
                    <a:pt x="108617" y="109123"/>
                  </a:lnTo>
                  <a:lnTo>
                    <a:pt x="26447" y="109123"/>
                  </a:lnTo>
                  <a:lnTo>
                    <a:pt x="23823" y="106496"/>
                  </a:lnTo>
                  <a:lnTo>
                    <a:pt x="23823" y="99626"/>
                  </a:lnTo>
                  <a:lnTo>
                    <a:pt x="26447" y="96999"/>
                  </a:lnTo>
                  <a:lnTo>
                    <a:pt x="108617" y="96999"/>
                  </a:lnTo>
                  <a:lnTo>
                    <a:pt x="108617" y="64667"/>
                  </a:lnTo>
                  <a:lnTo>
                    <a:pt x="25640" y="64667"/>
                  </a:lnTo>
                  <a:lnTo>
                    <a:pt x="23823" y="62848"/>
                  </a:lnTo>
                  <a:lnTo>
                    <a:pt x="23823" y="15761"/>
                  </a:lnTo>
                  <a:lnTo>
                    <a:pt x="27457" y="12124"/>
                  </a:lnTo>
                  <a:lnTo>
                    <a:pt x="48050" y="12124"/>
                  </a:lnTo>
                  <a:lnTo>
                    <a:pt x="48050" y="9901"/>
                  </a:lnTo>
                  <a:lnTo>
                    <a:pt x="49867" y="8082"/>
                  </a:lnTo>
                  <a:lnTo>
                    <a:pt x="108617" y="8082"/>
                  </a:lnTo>
                  <a:lnTo>
                    <a:pt x="108617" y="7274"/>
                  </a:lnTo>
                  <a:lnTo>
                    <a:pt x="101349" y="0"/>
                  </a:lnTo>
                  <a:close/>
                </a:path>
                <a:path w="120650" h="178435">
                  <a:moveTo>
                    <a:pt x="87015" y="96999"/>
                  </a:moveTo>
                  <a:lnTo>
                    <a:pt x="33312" y="96999"/>
                  </a:lnTo>
                  <a:lnTo>
                    <a:pt x="35936" y="99626"/>
                  </a:lnTo>
                  <a:lnTo>
                    <a:pt x="35936" y="106496"/>
                  </a:lnTo>
                  <a:lnTo>
                    <a:pt x="33312" y="109123"/>
                  </a:lnTo>
                  <a:lnTo>
                    <a:pt x="87015" y="109123"/>
                  </a:lnTo>
                  <a:lnTo>
                    <a:pt x="84390" y="106496"/>
                  </a:lnTo>
                  <a:lnTo>
                    <a:pt x="84390" y="99626"/>
                  </a:lnTo>
                  <a:lnTo>
                    <a:pt x="87015" y="96999"/>
                  </a:lnTo>
                  <a:close/>
                </a:path>
                <a:path w="120650" h="178435">
                  <a:moveTo>
                    <a:pt x="108617" y="96999"/>
                  </a:moveTo>
                  <a:lnTo>
                    <a:pt x="93879" y="96999"/>
                  </a:lnTo>
                  <a:lnTo>
                    <a:pt x="96504" y="99626"/>
                  </a:lnTo>
                  <a:lnTo>
                    <a:pt x="96504" y="106496"/>
                  </a:lnTo>
                  <a:lnTo>
                    <a:pt x="93879" y="109123"/>
                  </a:lnTo>
                  <a:lnTo>
                    <a:pt x="108617" y="109123"/>
                  </a:lnTo>
                  <a:lnTo>
                    <a:pt x="108617" y="96999"/>
                  </a:lnTo>
                  <a:close/>
                </a:path>
                <a:path w="120650" h="178435">
                  <a:moveTo>
                    <a:pt x="108617" y="8082"/>
                  </a:moveTo>
                  <a:lnTo>
                    <a:pt x="70460" y="8082"/>
                  </a:lnTo>
                  <a:lnTo>
                    <a:pt x="72277" y="9901"/>
                  </a:lnTo>
                  <a:lnTo>
                    <a:pt x="72277" y="12124"/>
                  </a:lnTo>
                  <a:lnTo>
                    <a:pt x="92870" y="12124"/>
                  </a:lnTo>
                  <a:lnTo>
                    <a:pt x="96504" y="15761"/>
                  </a:lnTo>
                  <a:lnTo>
                    <a:pt x="96504" y="62848"/>
                  </a:lnTo>
                  <a:lnTo>
                    <a:pt x="94687" y="64667"/>
                  </a:lnTo>
                  <a:lnTo>
                    <a:pt x="108617" y="64667"/>
                  </a:lnTo>
                  <a:lnTo>
                    <a:pt x="108617" y="8082"/>
                  </a:lnTo>
                  <a:close/>
                </a:path>
              </a:pathLst>
            </a:custGeom>
            <a:solidFill>
              <a:srgbClr val="F3F1F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43" name="Groupe 142">
            <a:extLst>
              <a:ext uri="{FF2B5EF4-FFF2-40B4-BE49-F238E27FC236}">
                <a16:creationId xmlns:a16="http://schemas.microsoft.com/office/drawing/2014/main" id="{150D4DB6-5709-4BF3-88AD-3BA4E078C53A}"/>
              </a:ext>
            </a:extLst>
          </p:cNvPr>
          <p:cNvGrpSpPr/>
          <p:nvPr/>
        </p:nvGrpSpPr>
        <p:grpSpPr>
          <a:xfrm>
            <a:off x="7392739" y="-16858"/>
            <a:ext cx="230426" cy="206514"/>
            <a:chOff x="10833586" y="3275769"/>
            <a:chExt cx="206375" cy="213360"/>
          </a:xfrm>
        </p:grpSpPr>
        <p:sp>
          <p:nvSpPr>
            <p:cNvPr id="144" name="object 287">
              <a:extLst>
                <a:ext uri="{FF2B5EF4-FFF2-40B4-BE49-F238E27FC236}">
                  <a16:creationId xmlns:a16="http://schemas.microsoft.com/office/drawing/2014/main" id="{47EF7FD5-26B0-496B-A4A5-CED83E47B37E}"/>
                </a:ext>
              </a:extLst>
            </p:cNvPr>
            <p:cNvSpPr/>
            <p:nvPr/>
          </p:nvSpPr>
          <p:spPr>
            <a:xfrm>
              <a:off x="10833586" y="3275769"/>
              <a:ext cx="206375" cy="213360"/>
            </a:xfrm>
            <a:custGeom>
              <a:avLst/>
              <a:gdLst/>
              <a:ahLst/>
              <a:cxnLst/>
              <a:rect l="l" t="t" r="r" b="b"/>
              <a:pathLst>
                <a:path w="206375" h="213360">
                  <a:moveTo>
                    <a:pt x="103075" y="0"/>
                  </a:moveTo>
                  <a:lnTo>
                    <a:pt x="62962" y="8385"/>
                  </a:lnTo>
                  <a:lnTo>
                    <a:pt x="30198" y="31249"/>
                  </a:lnTo>
                  <a:lnTo>
                    <a:pt x="8103" y="65152"/>
                  </a:lnTo>
                  <a:lnTo>
                    <a:pt x="0" y="106654"/>
                  </a:lnTo>
                  <a:lnTo>
                    <a:pt x="8103" y="148157"/>
                  </a:lnTo>
                  <a:lnTo>
                    <a:pt x="30198" y="182060"/>
                  </a:lnTo>
                  <a:lnTo>
                    <a:pt x="62962" y="204924"/>
                  </a:lnTo>
                  <a:lnTo>
                    <a:pt x="103075" y="213309"/>
                  </a:lnTo>
                  <a:lnTo>
                    <a:pt x="143188" y="204924"/>
                  </a:lnTo>
                  <a:lnTo>
                    <a:pt x="175953" y="182060"/>
                  </a:lnTo>
                  <a:lnTo>
                    <a:pt x="198048" y="148157"/>
                  </a:lnTo>
                  <a:lnTo>
                    <a:pt x="206151" y="106654"/>
                  </a:lnTo>
                  <a:lnTo>
                    <a:pt x="198048" y="65152"/>
                  </a:lnTo>
                  <a:lnTo>
                    <a:pt x="175953" y="31249"/>
                  </a:lnTo>
                  <a:lnTo>
                    <a:pt x="143188" y="8385"/>
                  </a:lnTo>
                  <a:lnTo>
                    <a:pt x="103075" y="0"/>
                  </a:lnTo>
                  <a:close/>
                </a:path>
              </a:pathLst>
            </a:custGeom>
            <a:solidFill>
              <a:srgbClr val="001F5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45" name="object 288">
              <a:extLst>
                <a:ext uri="{FF2B5EF4-FFF2-40B4-BE49-F238E27FC236}">
                  <a16:creationId xmlns:a16="http://schemas.microsoft.com/office/drawing/2014/main" id="{8F90111E-F02E-41EE-AF9D-E8C2EEFC09FE}"/>
                </a:ext>
              </a:extLst>
            </p:cNvPr>
            <p:cNvSpPr/>
            <p:nvPr/>
          </p:nvSpPr>
          <p:spPr>
            <a:xfrm>
              <a:off x="10884733" y="3310736"/>
              <a:ext cx="104080" cy="147446"/>
            </a:xfrm>
            <a:custGeom>
              <a:avLst/>
              <a:gdLst/>
              <a:ahLst/>
              <a:cxnLst/>
              <a:rect l="l" t="t" r="r" b="b"/>
              <a:pathLst>
                <a:path w="120650" h="178435">
                  <a:moveTo>
                    <a:pt x="34523" y="121248"/>
                  </a:moveTo>
                  <a:lnTo>
                    <a:pt x="25640" y="121248"/>
                  </a:lnTo>
                  <a:lnTo>
                    <a:pt x="0" y="177828"/>
                  </a:lnTo>
                  <a:lnTo>
                    <a:pt x="8883" y="177828"/>
                  </a:lnTo>
                  <a:lnTo>
                    <a:pt x="12517" y="169746"/>
                  </a:lnTo>
                  <a:lnTo>
                    <a:pt x="116491" y="169746"/>
                  </a:lnTo>
                  <a:lnTo>
                    <a:pt x="112857" y="161663"/>
                  </a:lnTo>
                  <a:lnTo>
                    <a:pt x="16151" y="161663"/>
                  </a:lnTo>
                  <a:lnTo>
                    <a:pt x="19785" y="153580"/>
                  </a:lnTo>
                  <a:lnTo>
                    <a:pt x="109223" y="153580"/>
                  </a:lnTo>
                  <a:lnTo>
                    <a:pt x="105589" y="145497"/>
                  </a:lnTo>
                  <a:lnTo>
                    <a:pt x="23621" y="145497"/>
                  </a:lnTo>
                  <a:lnTo>
                    <a:pt x="27255" y="137414"/>
                  </a:lnTo>
                  <a:lnTo>
                    <a:pt x="101955" y="137414"/>
                  </a:lnTo>
                  <a:lnTo>
                    <a:pt x="98321" y="129331"/>
                  </a:lnTo>
                  <a:lnTo>
                    <a:pt x="30889" y="129331"/>
                  </a:lnTo>
                  <a:lnTo>
                    <a:pt x="34523" y="121248"/>
                  </a:lnTo>
                  <a:close/>
                </a:path>
                <a:path w="120650" h="178435">
                  <a:moveTo>
                    <a:pt x="116491" y="169746"/>
                  </a:moveTo>
                  <a:lnTo>
                    <a:pt x="107608" y="169746"/>
                  </a:lnTo>
                  <a:lnTo>
                    <a:pt x="111242" y="177828"/>
                  </a:lnTo>
                  <a:lnTo>
                    <a:pt x="120125" y="177828"/>
                  </a:lnTo>
                  <a:lnTo>
                    <a:pt x="116491" y="169746"/>
                  </a:lnTo>
                  <a:close/>
                </a:path>
                <a:path w="120650" h="178435">
                  <a:moveTo>
                    <a:pt x="109223" y="153580"/>
                  </a:moveTo>
                  <a:lnTo>
                    <a:pt x="100542" y="153580"/>
                  </a:lnTo>
                  <a:lnTo>
                    <a:pt x="104176" y="161663"/>
                  </a:lnTo>
                  <a:lnTo>
                    <a:pt x="112857" y="161663"/>
                  </a:lnTo>
                  <a:lnTo>
                    <a:pt x="109223" y="153580"/>
                  </a:lnTo>
                  <a:close/>
                </a:path>
                <a:path w="120650" h="178435">
                  <a:moveTo>
                    <a:pt x="101955" y="137414"/>
                  </a:moveTo>
                  <a:lnTo>
                    <a:pt x="93273" y="137414"/>
                  </a:lnTo>
                  <a:lnTo>
                    <a:pt x="96908" y="145497"/>
                  </a:lnTo>
                  <a:lnTo>
                    <a:pt x="105589" y="145497"/>
                  </a:lnTo>
                  <a:lnTo>
                    <a:pt x="101955" y="137414"/>
                  </a:lnTo>
                  <a:close/>
                </a:path>
                <a:path w="120650" h="178435">
                  <a:moveTo>
                    <a:pt x="94687" y="121248"/>
                  </a:moveTo>
                  <a:lnTo>
                    <a:pt x="85803" y="121248"/>
                  </a:lnTo>
                  <a:lnTo>
                    <a:pt x="89438" y="129331"/>
                  </a:lnTo>
                  <a:lnTo>
                    <a:pt x="98321" y="129331"/>
                  </a:lnTo>
                  <a:lnTo>
                    <a:pt x="94687" y="121248"/>
                  </a:lnTo>
                  <a:close/>
                </a:path>
                <a:path w="120650" h="178435">
                  <a:moveTo>
                    <a:pt x="101349" y="0"/>
                  </a:moveTo>
                  <a:lnTo>
                    <a:pt x="18977" y="0"/>
                  </a:lnTo>
                  <a:lnTo>
                    <a:pt x="11709" y="7274"/>
                  </a:lnTo>
                  <a:lnTo>
                    <a:pt x="11709" y="115792"/>
                  </a:lnTo>
                  <a:lnTo>
                    <a:pt x="17160" y="121248"/>
                  </a:lnTo>
                  <a:lnTo>
                    <a:pt x="103166" y="121248"/>
                  </a:lnTo>
                  <a:lnTo>
                    <a:pt x="108617" y="115792"/>
                  </a:lnTo>
                  <a:lnTo>
                    <a:pt x="108617" y="109123"/>
                  </a:lnTo>
                  <a:lnTo>
                    <a:pt x="26447" y="109123"/>
                  </a:lnTo>
                  <a:lnTo>
                    <a:pt x="23823" y="106496"/>
                  </a:lnTo>
                  <a:lnTo>
                    <a:pt x="23823" y="99626"/>
                  </a:lnTo>
                  <a:lnTo>
                    <a:pt x="26447" y="96999"/>
                  </a:lnTo>
                  <a:lnTo>
                    <a:pt x="108617" y="96999"/>
                  </a:lnTo>
                  <a:lnTo>
                    <a:pt x="108617" y="64667"/>
                  </a:lnTo>
                  <a:lnTo>
                    <a:pt x="25640" y="64667"/>
                  </a:lnTo>
                  <a:lnTo>
                    <a:pt x="23823" y="62848"/>
                  </a:lnTo>
                  <a:lnTo>
                    <a:pt x="23823" y="15761"/>
                  </a:lnTo>
                  <a:lnTo>
                    <a:pt x="27457" y="12124"/>
                  </a:lnTo>
                  <a:lnTo>
                    <a:pt x="48050" y="12124"/>
                  </a:lnTo>
                  <a:lnTo>
                    <a:pt x="48050" y="9901"/>
                  </a:lnTo>
                  <a:lnTo>
                    <a:pt x="49867" y="8082"/>
                  </a:lnTo>
                  <a:lnTo>
                    <a:pt x="108617" y="8082"/>
                  </a:lnTo>
                  <a:lnTo>
                    <a:pt x="108617" y="7274"/>
                  </a:lnTo>
                  <a:lnTo>
                    <a:pt x="101349" y="0"/>
                  </a:lnTo>
                  <a:close/>
                </a:path>
                <a:path w="120650" h="178435">
                  <a:moveTo>
                    <a:pt x="87015" y="96999"/>
                  </a:moveTo>
                  <a:lnTo>
                    <a:pt x="33312" y="96999"/>
                  </a:lnTo>
                  <a:lnTo>
                    <a:pt x="35936" y="99626"/>
                  </a:lnTo>
                  <a:lnTo>
                    <a:pt x="35936" y="106496"/>
                  </a:lnTo>
                  <a:lnTo>
                    <a:pt x="33312" y="109123"/>
                  </a:lnTo>
                  <a:lnTo>
                    <a:pt x="87015" y="109123"/>
                  </a:lnTo>
                  <a:lnTo>
                    <a:pt x="84390" y="106496"/>
                  </a:lnTo>
                  <a:lnTo>
                    <a:pt x="84390" y="99626"/>
                  </a:lnTo>
                  <a:lnTo>
                    <a:pt x="87015" y="96999"/>
                  </a:lnTo>
                  <a:close/>
                </a:path>
                <a:path w="120650" h="178435">
                  <a:moveTo>
                    <a:pt x="108617" y="96999"/>
                  </a:moveTo>
                  <a:lnTo>
                    <a:pt x="93879" y="96999"/>
                  </a:lnTo>
                  <a:lnTo>
                    <a:pt x="96504" y="99626"/>
                  </a:lnTo>
                  <a:lnTo>
                    <a:pt x="96504" y="106496"/>
                  </a:lnTo>
                  <a:lnTo>
                    <a:pt x="93879" y="109123"/>
                  </a:lnTo>
                  <a:lnTo>
                    <a:pt x="108617" y="109123"/>
                  </a:lnTo>
                  <a:lnTo>
                    <a:pt x="108617" y="96999"/>
                  </a:lnTo>
                  <a:close/>
                </a:path>
                <a:path w="120650" h="178435">
                  <a:moveTo>
                    <a:pt x="108617" y="8082"/>
                  </a:moveTo>
                  <a:lnTo>
                    <a:pt x="70460" y="8082"/>
                  </a:lnTo>
                  <a:lnTo>
                    <a:pt x="72277" y="9901"/>
                  </a:lnTo>
                  <a:lnTo>
                    <a:pt x="72277" y="12124"/>
                  </a:lnTo>
                  <a:lnTo>
                    <a:pt x="92870" y="12124"/>
                  </a:lnTo>
                  <a:lnTo>
                    <a:pt x="96504" y="15761"/>
                  </a:lnTo>
                  <a:lnTo>
                    <a:pt x="96504" y="62848"/>
                  </a:lnTo>
                  <a:lnTo>
                    <a:pt x="94687" y="64667"/>
                  </a:lnTo>
                  <a:lnTo>
                    <a:pt x="108617" y="64667"/>
                  </a:lnTo>
                  <a:lnTo>
                    <a:pt x="108617" y="8082"/>
                  </a:lnTo>
                  <a:close/>
                </a:path>
              </a:pathLst>
            </a:custGeom>
            <a:solidFill>
              <a:srgbClr val="F3F1F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34" name="Forme libre : forme 133">
            <a:extLst>
              <a:ext uri="{FF2B5EF4-FFF2-40B4-BE49-F238E27FC236}">
                <a16:creationId xmlns:a16="http://schemas.microsoft.com/office/drawing/2014/main" id="{1C3D377F-0FA0-4B45-B309-10936D60FDB9}"/>
              </a:ext>
            </a:extLst>
          </p:cNvPr>
          <p:cNvSpPr/>
          <p:nvPr/>
        </p:nvSpPr>
        <p:spPr>
          <a:xfrm>
            <a:off x="2895600" y="1028700"/>
            <a:ext cx="714375" cy="695325"/>
          </a:xfrm>
          <a:custGeom>
            <a:avLst/>
            <a:gdLst>
              <a:gd name="connsiteX0" fmla="*/ 714375 w 714375"/>
              <a:gd name="connsiteY0" fmla="*/ 695325 h 695325"/>
              <a:gd name="connsiteX1" fmla="*/ 0 w 714375"/>
              <a:gd name="connsiteY1" fmla="*/ 0 h 695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714375" h="695325">
                <a:moveTo>
                  <a:pt x="714375" y="695325"/>
                </a:moveTo>
                <a:lnTo>
                  <a:pt x="0" y="0"/>
                </a:ln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35" name="Forme libre : forme 134">
            <a:extLst>
              <a:ext uri="{FF2B5EF4-FFF2-40B4-BE49-F238E27FC236}">
                <a16:creationId xmlns:a16="http://schemas.microsoft.com/office/drawing/2014/main" id="{66CAEA08-3812-4192-830F-6D558B5BBAAC}"/>
              </a:ext>
            </a:extLst>
          </p:cNvPr>
          <p:cNvSpPr/>
          <p:nvPr/>
        </p:nvSpPr>
        <p:spPr>
          <a:xfrm>
            <a:off x="7981950" y="4393640"/>
            <a:ext cx="1685925" cy="578410"/>
          </a:xfrm>
          <a:custGeom>
            <a:avLst/>
            <a:gdLst>
              <a:gd name="connsiteX0" fmla="*/ 0 w 1685925"/>
              <a:gd name="connsiteY0" fmla="*/ 578410 h 578410"/>
              <a:gd name="connsiteX1" fmla="*/ 276225 w 1685925"/>
              <a:gd name="connsiteY1" fmla="*/ 378385 h 578410"/>
              <a:gd name="connsiteX2" fmla="*/ 1114425 w 1685925"/>
              <a:gd name="connsiteY2" fmla="*/ 6910 h 578410"/>
              <a:gd name="connsiteX3" fmla="*/ 1209675 w 1685925"/>
              <a:gd name="connsiteY3" fmla="*/ 140260 h 578410"/>
              <a:gd name="connsiteX4" fmla="*/ 1685925 w 1685925"/>
              <a:gd name="connsiteY4" fmla="*/ 187885 h 5784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85925" h="578410">
                <a:moveTo>
                  <a:pt x="0" y="578410"/>
                </a:moveTo>
                <a:cubicBezTo>
                  <a:pt x="45244" y="526022"/>
                  <a:pt x="90488" y="473635"/>
                  <a:pt x="276225" y="378385"/>
                </a:cubicBezTo>
                <a:cubicBezTo>
                  <a:pt x="461962" y="283135"/>
                  <a:pt x="958850" y="46597"/>
                  <a:pt x="1114425" y="6910"/>
                </a:cubicBezTo>
                <a:cubicBezTo>
                  <a:pt x="1270000" y="-32777"/>
                  <a:pt x="1114425" y="110097"/>
                  <a:pt x="1209675" y="140260"/>
                </a:cubicBezTo>
                <a:cubicBezTo>
                  <a:pt x="1304925" y="170423"/>
                  <a:pt x="1495425" y="179154"/>
                  <a:pt x="1685925" y="187885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pic>
        <p:nvPicPr>
          <p:cNvPr id="163" name="Graphique 162" descr="Panier de course avec un remplissage uni">
            <a:extLst>
              <a:ext uri="{FF2B5EF4-FFF2-40B4-BE49-F238E27FC236}">
                <a16:creationId xmlns:a16="http://schemas.microsoft.com/office/drawing/2014/main" id="{AC251BE9-039F-4979-8A30-CA40AAE14FD1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93080" y="1719263"/>
            <a:ext cx="341988" cy="341988"/>
          </a:xfrm>
          <a:prstGeom prst="rect">
            <a:avLst/>
          </a:prstGeom>
        </p:spPr>
      </p:pic>
      <p:grpSp>
        <p:nvGrpSpPr>
          <p:cNvPr id="164" name="Groupe 163">
            <a:extLst>
              <a:ext uri="{FF2B5EF4-FFF2-40B4-BE49-F238E27FC236}">
                <a16:creationId xmlns:a16="http://schemas.microsoft.com/office/drawing/2014/main" id="{806199C9-5626-469E-ABED-1539C0B4B030}"/>
              </a:ext>
            </a:extLst>
          </p:cNvPr>
          <p:cNvGrpSpPr/>
          <p:nvPr/>
        </p:nvGrpSpPr>
        <p:grpSpPr>
          <a:xfrm>
            <a:off x="33576" y="1323116"/>
            <a:ext cx="472847" cy="295831"/>
            <a:chOff x="33576" y="1323116"/>
            <a:chExt cx="472847" cy="295831"/>
          </a:xfrm>
        </p:grpSpPr>
        <p:pic>
          <p:nvPicPr>
            <p:cNvPr id="165" name="Graphique 164" descr="Toque d'étudiant avec un remplissage uni">
              <a:extLst>
                <a:ext uri="{FF2B5EF4-FFF2-40B4-BE49-F238E27FC236}">
                  <a16:creationId xmlns:a16="http://schemas.microsoft.com/office/drawing/2014/main" id="{478939B3-29C8-4D1E-A29B-82BF196BF35C}"/>
                </a:ext>
              </a:extLst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6"/>
                </a:ext>
              </a:extLst>
            </a:blip>
            <a:stretch>
              <a:fillRect/>
            </a:stretch>
          </p:blipFill>
          <p:spPr>
            <a:xfrm>
              <a:off x="48086" y="1325643"/>
              <a:ext cx="265792" cy="274727"/>
            </a:xfrm>
            <a:prstGeom prst="rect">
              <a:avLst/>
            </a:prstGeom>
          </p:spPr>
        </p:pic>
        <p:pic>
          <p:nvPicPr>
            <p:cNvPr id="166" name="Graphique 165" descr="Papier avec un remplissage uni">
              <a:extLst>
                <a:ext uri="{FF2B5EF4-FFF2-40B4-BE49-F238E27FC236}">
                  <a16:creationId xmlns:a16="http://schemas.microsoft.com/office/drawing/2014/main" id="{3406F5C7-FA79-46F3-919A-501098ADA6CD}"/>
                </a:ext>
              </a:extLst>
            </p:cNvPr>
            <p:cNvPicPr>
              <a:picLocks noChangeAspect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8"/>
                </a:ext>
              </a:extLst>
            </a:blip>
            <a:stretch>
              <a:fillRect/>
            </a:stretch>
          </p:blipFill>
          <p:spPr>
            <a:xfrm>
              <a:off x="307050" y="1377156"/>
              <a:ext cx="186023" cy="186023"/>
            </a:xfrm>
            <a:prstGeom prst="rect">
              <a:avLst/>
            </a:prstGeom>
          </p:spPr>
        </p:pic>
        <p:sp>
          <p:nvSpPr>
            <p:cNvPr id="167" name="Ellipse 166">
              <a:extLst>
                <a:ext uri="{FF2B5EF4-FFF2-40B4-BE49-F238E27FC236}">
                  <a16:creationId xmlns:a16="http://schemas.microsoft.com/office/drawing/2014/main" id="{820AF263-AAEF-4B68-AC6B-7EE4ED4CDDB5}"/>
                </a:ext>
              </a:extLst>
            </p:cNvPr>
            <p:cNvSpPr/>
            <p:nvPr/>
          </p:nvSpPr>
          <p:spPr>
            <a:xfrm>
              <a:off x="33576" y="1323116"/>
              <a:ext cx="472847" cy="295831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</p:grpSp>
      <p:sp>
        <p:nvSpPr>
          <p:cNvPr id="168" name="ZoneTexte 167">
            <a:extLst>
              <a:ext uri="{FF2B5EF4-FFF2-40B4-BE49-F238E27FC236}">
                <a16:creationId xmlns:a16="http://schemas.microsoft.com/office/drawing/2014/main" id="{7C632F70-0F37-413E-9C96-3510E6AC73A9}"/>
              </a:ext>
            </a:extLst>
          </p:cNvPr>
          <p:cNvSpPr txBox="1"/>
          <p:nvPr/>
        </p:nvSpPr>
        <p:spPr>
          <a:xfrm>
            <a:off x="529249" y="1353651"/>
            <a:ext cx="232031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Pôles scolaires et administratifs</a:t>
            </a:r>
            <a:endParaRPr lang="fr-BE" sz="1100" dirty="0"/>
          </a:p>
        </p:txBody>
      </p:sp>
      <p:sp>
        <p:nvSpPr>
          <p:cNvPr id="170" name="Forme libre : forme 169">
            <a:extLst>
              <a:ext uri="{FF2B5EF4-FFF2-40B4-BE49-F238E27FC236}">
                <a16:creationId xmlns:a16="http://schemas.microsoft.com/office/drawing/2014/main" id="{DE45CADF-6B4B-4993-9E01-8644B8D5DDD2}"/>
              </a:ext>
            </a:extLst>
          </p:cNvPr>
          <p:cNvSpPr/>
          <p:nvPr/>
        </p:nvSpPr>
        <p:spPr>
          <a:xfrm>
            <a:off x="167498" y="2195160"/>
            <a:ext cx="222344" cy="269732"/>
          </a:xfrm>
          <a:custGeom>
            <a:avLst/>
            <a:gdLst>
              <a:gd name="connsiteX0" fmla="*/ 0 w 219075"/>
              <a:gd name="connsiteY0" fmla="*/ 0 h 333375"/>
              <a:gd name="connsiteX1" fmla="*/ 142875 w 219075"/>
              <a:gd name="connsiteY1" fmla="*/ 104775 h 333375"/>
              <a:gd name="connsiteX2" fmla="*/ 28575 w 219075"/>
              <a:gd name="connsiteY2" fmla="*/ 228600 h 333375"/>
              <a:gd name="connsiteX3" fmla="*/ 219075 w 219075"/>
              <a:gd name="connsiteY3" fmla="*/ 333375 h 333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9075" h="333375">
                <a:moveTo>
                  <a:pt x="0" y="0"/>
                </a:moveTo>
                <a:cubicBezTo>
                  <a:pt x="69056" y="33337"/>
                  <a:pt x="138113" y="66675"/>
                  <a:pt x="142875" y="104775"/>
                </a:cubicBezTo>
                <a:cubicBezTo>
                  <a:pt x="147638" y="142875"/>
                  <a:pt x="15875" y="190500"/>
                  <a:pt x="28575" y="228600"/>
                </a:cubicBezTo>
                <a:cubicBezTo>
                  <a:pt x="41275" y="266700"/>
                  <a:pt x="130175" y="300037"/>
                  <a:pt x="219075" y="333375"/>
                </a:cubicBezTo>
              </a:path>
            </a:pathLst>
          </a:custGeom>
          <a:noFill/>
          <a:ln w="12700" cmpd="sng">
            <a:solidFill>
              <a:schemeClr val="accent2"/>
            </a:solidFill>
            <a:headEnd type="none" w="lg" len="lg"/>
            <a:tailEnd type="none" w="lg" len="lg"/>
            <a:extLst>
              <a:ext uri="{C807C97D-BFC1-408E-A445-0C87EB9F89A2}">
                <ask:lineSketchStyleProps xmlns:ask="http://schemas.microsoft.com/office/drawing/2018/sketchyshapes">
                  <ask:type>
                    <ask:lineSketchNone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pic>
        <p:nvPicPr>
          <p:cNvPr id="171" name="Picture 2">
            <a:extLst>
              <a:ext uri="{FF2B5EF4-FFF2-40B4-BE49-F238E27FC236}">
                <a16:creationId xmlns:a16="http://schemas.microsoft.com/office/drawing/2014/main" id="{446E175F-F8A3-4FF1-A50A-B74FA0A1C25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9">
            <a:duotone>
              <a:schemeClr val="accent6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9608" y="2606083"/>
            <a:ext cx="358124" cy="35812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72" name="ZoneTexte 171">
            <a:extLst>
              <a:ext uri="{FF2B5EF4-FFF2-40B4-BE49-F238E27FC236}">
                <a16:creationId xmlns:a16="http://schemas.microsoft.com/office/drawing/2014/main" id="{9E38FB87-DD9F-467A-B4F1-177052D5DA7B}"/>
              </a:ext>
            </a:extLst>
          </p:cNvPr>
          <p:cNvSpPr txBox="1"/>
          <p:nvPr/>
        </p:nvSpPr>
        <p:spPr>
          <a:xfrm>
            <a:off x="578354" y="2641787"/>
            <a:ext cx="232031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Aire de covoiturage</a:t>
            </a:r>
            <a:endParaRPr lang="fr-BE" sz="1100" dirty="0"/>
          </a:p>
        </p:txBody>
      </p:sp>
      <p:sp>
        <p:nvSpPr>
          <p:cNvPr id="173" name="ZoneTexte 172">
            <a:extLst>
              <a:ext uri="{FF2B5EF4-FFF2-40B4-BE49-F238E27FC236}">
                <a16:creationId xmlns:a16="http://schemas.microsoft.com/office/drawing/2014/main" id="{8EC0E6A6-2296-44DB-84D2-17D0AFB4E753}"/>
              </a:ext>
            </a:extLst>
          </p:cNvPr>
          <p:cNvSpPr txBox="1"/>
          <p:nvPr/>
        </p:nvSpPr>
        <p:spPr>
          <a:xfrm>
            <a:off x="562186" y="2205992"/>
            <a:ext cx="232031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Réseau routier régional</a:t>
            </a:r>
            <a:endParaRPr lang="fr-BE" sz="1100" dirty="0"/>
          </a:p>
        </p:txBody>
      </p:sp>
      <p:sp>
        <p:nvSpPr>
          <p:cNvPr id="174" name="ZoneTexte 173">
            <a:extLst>
              <a:ext uri="{FF2B5EF4-FFF2-40B4-BE49-F238E27FC236}">
                <a16:creationId xmlns:a16="http://schemas.microsoft.com/office/drawing/2014/main" id="{C610F5DA-DCEC-4CF6-BBF0-74EECB7FDC5C}"/>
              </a:ext>
            </a:extLst>
          </p:cNvPr>
          <p:cNvSpPr txBox="1"/>
          <p:nvPr/>
        </p:nvSpPr>
        <p:spPr>
          <a:xfrm>
            <a:off x="541917" y="1685060"/>
            <a:ext cx="2506015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Pôle d’achats (épisodiques ou occasionnels)</a:t>
            </a:r>
            <a:endParaRPr lang="fr-BE" sz="1100" dirty="0"/>
          </a:p>
        </p:txBody>
      </p:sp>
      <p:sp>
        <p:nvSpPr>
          <p:cNvPr id="175" name="ZoneTexte 174">
            <a:extLst>
              <a:ext uri="{FF2B5EF4-FFF2-40B4-BE49-F238E27FC236}">
                <a16:creationId xmlns:a16="http://schemas.microsoft.com/office/drawing/2014/main" id="{45DF9696-300D-476D-9E5B-071509E8E68D}"/>
              </a:ext>
            </a:extLst>
          </p:cNvPr>
          <p:cNvSpPr txBox="1"/>
          <p:nvPr/>
        </p:nvSpPr>
        <p:spPr>
          <a:xfrm>
            <a:off x="540075" y="3558563"/>
            <a:ext cx="232031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Ligne ferroviaire</a:t>
            </a:r>
            <a:endParaRPr lang="fr-BE" sz="1100" dirty="0"/>
          </a:p>
        </p:txBody>
      </p:sp>
      <p:sp>
        <p:nvSpPr>
          <p:cNvPr id="176" name="Forme libre : forme 175">
            <a:extLst>
              <a:ext uri="{FF2B5EF4-FFF2-40B4-BE49-F238E27FC236}">
                <a16:creationId xmlns:a16="http://schemas.microsoft.com/office/drawing/2014/main" id="{255052B9-0580-4D5A-A64D-DBC87118DE8D}"/>
              </a:ext>
            </a:extLst>
          </p:cNvPr>
          <p:cNvSpPr/>
          <p:nvPr/>
        </p:nvSpPr>
        <p:spPr>
          <a:xfrm>
            <a:off x="212318" y="3577348"/>
            <a:ext cx="222344" cy="269732"/>
          </a:xfrm>
          <a:custGeom>
            <a:avLst/>
            <a:gdLst>
              <a:gd name="connsiteX0" fmla="*/ 0 w 219075"/>
              <a:gd name="connsiteY0" fmla="*/ 0 h 333375"/>
              <a:gd name="connsiteX1" fmla="*/ 142875 w 219075"/>
              <a:gd name="connsiteY1" fmla="*/ 104775 h 333375"/>
              <a:gd name="connsiteX2" fmla="*/ 28575 w 219075"/>
              <a:gd name="connsiteY2" fmla="*/ 228600 h 333375"/>
              <a:gd name="connsiteX3" fmla="*/ 219075 w 219075"/>
              <a:gd name="connsiteY3" fmla="*/ 333375 h 333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9075" h="333375">
                <a:moveTo>
                  <a:pt x="0" y="0"/>
                </a:moveTo>
                <a:cubicBezTo>
                  <a:pt x="69056" y="33337"/>
                  <a:pt x="138113" y="66675"/>
                  <a:pt x="142875" y="104775"/>
                </a:cubicBezTo>
                <a:cubicBezTo>
                  <a:pt x="147638" y="142875"/>
                  <a:pt x="15875" y="190500"/>
                  <a:pt x="28575" y="228600"/>
                </a:cubicBezTo>
                <a:cubicBezTo>
                  <a:pt x="41275" y="266700"/>
                  <a:pt x="130175" y="300037"/>
                  <a:pt x="219075" y="333375"/>
                </a:cubicBezTo>
              </a:path>
            </a:pathLst>
          </a:custGeom>
          <a:noFill/>
          <a:ln w="19050" cmpd="sng">
            <a:solidFill>
              <a:schemeClr val="tx1"/>
            </a:solidFill>
            <a:prstDash val="dash"/>
            <a:headEnd type="none" w="lg" len="lg"/>
            <a:tailEnd type="none" w="lg" len="lg"/>
            <a:extLst>
              <a:ext uri="{C807C97D-BFC1-408E-A445-0C87EB9F89A2}">
                <ask:lineSketchStyleProps xmlns:ask="http://schemas.microsoft.com/office/drawing/2018/sketchyshapes">
                  <ask:type>
                    <ask:lineSketchNone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grpSp>
        <p:nvGrpSpPr>
          <p:cNvPr id="177" name="Groupe 176">
            <a:extLst>
              <a:ext uri="{FF2B5EF4-FFF2-40B4-BE49-F238E27FC236}">
                <a16:creationId xmlns:a16="http://schemas.microsoft.com/office/drawing/2014/main" id="{CE87FF11-8295-4968-8221-33B237033E2C}"/>
              </a:ext>
            </a:extLst>
          </p:cNvPr>
          <p:cNvGrpSpPr/>
          <p:nvPr/>
        </p:nvGrpSpPr>
        <p:grpSpPr>
          <a:xfrm>
            <a:off x="112599" y="3049778"/>
            <a:ext cx="358124" cy="380779"/>
            <a:chOff x="10833586" y="3275769"/>
            <a:chExt cx="206375" cy="213360"/>
          </a:xfrm>
        </p:grpSpPr>
        <p:sp>
          <p:nvSpPr>
            <p:cNvPr id="178" name="object 287">
              <a:extLst>
                <a:ext uri="{FF2B5EF4-FFF2-40B4-BE49-F238E27FC236}">
                  <a16:creationId xmlns:a16="http://schemas.microsoft.com/office/drawing/2014/main" id="{63108137-7551-4257-B4EB-04C4E98878B2}"/>
                </a:ext>
              </a:extLst>
            </p:cNvPr>
            <p:cNvSpPr/>
            <p:nvPr/>
          </p:nvSpPr>
          <p:spPr>
            <a:xfrm>
              <a:off x="10833586" y="3275769"/>
              <a:ext cx="206375" cy="213360"/>
            </a:xfrm>
            <a:custGeom>
              <a:avLst/>
              <a:gdLst/>
              <a:ahLst/>
              <a:cxnLst/>
              <a:rect l="l" t="t" r="r" b="b"/>
              <a:pathLst>
                <a:path w="206375" h="213360">
                  <a:moveTo>
                    <a:pt x="103075" y="0"/>
                  </a:moveTo>
                  <a:lnTo>
                    <a:pt x="62962" y="8385"/>
                  </a:lnTo>
                  <a:lnTo>
                    <a:pt x="30198" y="31249"/>
                  </a:lnTo>
                  <a:lnTo>
                    <a:pt x="8103" y="65152"/>
                  </a:lnTo>
                  <a:lnTo>
                    <a:pt x="0" y="106654"/>
                  </a:lnTo>
                  <a:lnTo>
                    <a:pt x="8103" y="148157"/>
                  </a:lnTo>
                  <a:lnTo>
                    <a:pt x="30198" y="182060"/>
                  </a:lnTo>
                  <a:lnTo>
                    <a:pt x="62962" y="204924"/>
                  </a:lnTo>
                  <a:lnTo>
                    <a:pt x="103075" y="213309"/>
                  </a:lnTo>
                  <a:lnTo>
                    <a:pt x="143188" y="204924"/>
                  </a:lnTo>
                  <a:lnTo>
                    <a:pt x="175953" y="182060"/>
                  </a:lnTo>
                  <a:lnTo>
                    <a:pt x="198048" y="148157"/>
                  </a:lnTo>
                  <a:lnTo>
                    <a:pt x="206151" y="106654"/>
                  </a:lnTo>
                  <a:lnTo>
                    <a:pt x="198048" y="65152"/>
                  </a:lnTo>
                  <a:lnTo>
                    <a:pt x="175953" y="31249"/>
                  </a:lnTo>
                  <a:lnTo>
                    <a:pt x="143188" y="8385"/>
                  </a:lnTo>
                  <a:lnTo>
                    <a:pt x="103075" y="0"/>
                  </a:lnTo>
                  <a:close/>
                </a:path>
              </a:pathLst>
            </a:custGeom>
            <a:solidFill>
              <a:srgbClr val="001F5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79" name="object 288">
              <a:extLst>
                <a:ext uri="{FF2B5EF4-FFF2-40B4-BE49-F238E27FC236}">
                  <a16:creationId xmlns:a16="http://schemas.microsoft.com/office/drawing/2014/main" id="{39C9901D-5C00-48DB-BF40-9BFEF2403008}"/>
                </a:ext>
              </a:extLst>
            </p:cNvPr>
            <p:cNvSpPr/>
            <p:nvPr/>
          </p:nvSpPr>
          <p:spPr>
            <a:xfrm>
              <a:off x="10884733" y="3310736"/>
              <a:ext cx="104080" cy="147446"/>
            </a:xfrm>
            <a:custGeom>
              <a:avLst/>
              <a:gdLst/>
              <a:ahLst/>
              <a:cxnLst/>
              <a:rect l="l" t="t" r="r" b="b"/>
              <a:pathLst>
                <a:path w="120650" h="178435">
                  <a:moveTo>
                    <a:pt x="34523" y="121248"/>
                  </a:moveTo>
                  <a:lnTo>
                    <a:pt x="25640" y="121248"/>
                  </a:lnTo>
                  <a:lnTo>
                    <a:pt x="0" y="177828"/>
                  </a:lnTo>
                  <a:lnTo>
                    <a:pt x="8883" y="177828"/>
                  </a:lnTo>
                  <a:lnTo>
                    <a:pt x="12517" y="169746"/>
                  </a:lnTo>
                  <a:lnTo>
                    <a:pt x="116491" y="169746"/>
                  </a:lnTo>
                  <a:lnTo>
                    <a:pt x="112857" y="161663"/>
                  </a:lnTo>
                  <a:lnTo>
                    <a:pt x="16151" y="161663"/>
                  </a:lnTo>
                  <a:lnTo>
                    <a:pt x="19785" y="153580"/>
                  </a:lnTo>
                  <a:lnTo>
                    <a:pt x="109223" y="153580"/>
                  </a:lnTo>
                  <a:lnTo>
                    <a:pt x="105589" y="145497"/>
                  </a:lnTo>
                  <a:lnTo>
                    <a:pt x="23621" y="145497"/>
                  </a:lnTo>
                  <a:lnTo>
                    <a:pt x="27255" y="137414"/>
                  </a:lnTo>
                  <a:lnTo>
                    <a:pt x="101955" y="137414"/>
                  </a:lnTo>
                  <a:lnTo>
                    <a:pt x="98321" y="129331"/>
                  </a:lnTo>
                  <a:lnTo>
                    <a:pt x="30889" y="129331"/>
                  </a:lnTo>
                  <a:lnTo>
                    <a:pt x="34523" y="121248"/>
                  </a:lnTo>
                  <a:close/>
                </a:path>
                <a:path w="120650" h="178435">
                  <a:moveTo>
                    <a:pt x="116491" y="169746"/>
                  </a:moveTo>
                  <a:lnTo>
                    <a:pt x="107608" y="169746"/>
                  </a:lnTo>
                  <a:lnTo>
                    <a:pt x="111242" y="177828"/>
                  </a:lnTo>
                  <a:lnTo>
                    <a:pt x="120125" y="177828"/>
                  </a:lnTo>
                  <a:lnTo>
                    <a:pt x="116491" y="169746"/>
                  </a:lnTo>
                  <a:close/>
                </a:path>
                <a:path w="120650" h="178435">
                  <a:moveTo>
                    <a:pt x="109223" y="153580"/>
                  </a:moveTo>
                  <a:lnTo>
                    <a:pt x="100542" y="153580"/>
                  </a:lnTo>
                  <a:lnTo>
                    <a:pt x="104176" y="161663"/>
                  </a:lnTo>
                  <a:lnTo>
                    <a:pt x="112857" y="161663"/>
                  </a:lnTo>
                  <a:lnTo>
                    <a:pt x="109223" y="153580"/>
                  </a:lnTo>
                  <a:close/>
                </a:path>
                <a:path w="120650" h="178435">
                  <a:moveTo>
                    <a:pt x="101955" y="137414"/>
                  </a:moveTo>
                  <a:lnTo>
                    <a:pt x="93273" y="137414"/>
                  </a:lnTo>
                  <a:lnTo>
                    <a:pt x="96908" y="145497"/>
                  </a:lnTo>
                  <a:lnTo>
                    <a:pt x="105589" y="145497"/>
                  </a:lnTo>
                  <a:lnTo>
                    <a:pt x="101955" y="137414"/>
                  </a:lnTo>
                  <a:close/>
                </a:path>
                <a:path w="120650" h="178435">
                  <a:moveTo>
                    <a:pt x="94687" y="121248"/>
                  </a:moveTo>
                  <a:lnTo>
                    <a:pt x="85803" y="121248"/>
                  </a:lnTo>
                  <a:lnTo>
                    <a:pt x="89438" y="129331"/>
                  </a:lnTo>
                  <a:lnTo>
                    <a:pt x="98321" y="129331"/>
                  </a:lnTo>
                  <a:lnTo>
                    <a:pt x="94687" y="121248"/>
                  </a:lnTo>
                  <a:close/>
                </a:path>
                <a:path w="120650" h="178435">
                  <a:moveTo>
                    <a:pt x="101349" y="0"/>
                  </a:moveTo>
                  <a:lnTo>
                    <a:pt x="18977" y="0"/>
                  </a:lnTo>
                  <a:lnTo>
                    <a:pt x="11709" y="7274"/>
                  </a:lnTo>
                  <a:lnTo>
                    <a:pt x="11709" y="115792"/>
                  </a:lnTo>
                  <a:lnTo>
                    <a:pt x="17160" y="121248"/>
                  </a:lnTo>
                  <a:lnTo>
                    <a:pt x="103166" y="121248"/>
                  </a:lnTo>
                  <a:lnTo>
                    <a:pt x="108617" y="115792"/>
                  </a:lnTo>
                  <a:lnTo>
                    <a:pt x="108617" y="109123"/>
                  </a:lnTo>
                  <a:lnTo>
                    <a:pt x="26447" y="109123"/>
                  </a:lnTo>
                  <a:lnTo>
                    <a:pt x="23823" y="106496"/>
                  </a:lnTo>
                  <a:lnTo>
                    <a:pt x="23823" y="99626"/>
                  </a:lnTo>
                  <a:lnTo>
                    <a:pt x="26447" y="96999"/>
                  </a:lnTo>
                  <a:lnTo>
                    <a:pt x="108617" y="96999"/>
                  </a:lnTo>
                  <a:lnTo>
                    <a:pt x="108617" y="64667"/>
                  </a:lnTo>
                  <a:lnTo>
                    <a:pt x="25640" y="64667"/>
                  </a:lnTo>
                  <a:lnTo>
                    <a:pt x="23823" y="62848"/>
                  </a:lnTo>
                  <a:lnTo>
                    <a:pt x="23823" y="15761"/>
                  </a:lnTo>
                  <a:lnTo>
                    <a:pt x="27457" y="12124"/>
                  </a:lnTo>
                  <a:lnTo>
                    <a:pt x="48050" y="12124"/>
                  </a:lnTo>
                  <a:lnTo>
                    <a:pt x="48050" y="9901"/>
                  </a:lnTo>
                  <a:lnTo>
                    <a:pt x="49867" y="8082"/>
                  </a:lnTo>
                  <a:lnTo>
                    <a:pt x="108617" y="8082"/>
                  </a:lnTo>
                  <a:lnTo>
                    <a:pt x="108617" y="7274"/>
                  </a:lnTo>
                  <a:lnTo>
                    <a:pt x="101349" y="0"/>
                  </a:lnTo>
                  <a:close/>
                </a:path>
                <a:path w="120650" h="178435">
                  <a:moveTo>
                    <a:pt x="87015" y="96999"/>
                  </a:moveTo>
                  <a:lnTo>
                    <a:pt x="33312" y="96999"/>
                  </a:lnTo>
                  <a:lnTo>
                    <a:pt x="35936" y="99626"/>
                  </a:lnTo>
                  <a:lnTo>
                    <a:pt x="35936" y="106496"/>
                  </a:lnTo>
                  <a:lnTo>
                    <a:pt x="33312" y="109123"/>
                  </a:lnTo>
                  <a:lnTo>
                    <a:pt x="87015" y="109123"/>
                  </a:lnTo>
                  <a:lnTo>
                    <a:pt x="84390" y="106496"/>
                  </a:lnTo>
                  <a:lnTo>
                    <a:pt x="84390" y="99626"/>
                  </a:lnTo>
                  <a:lnTo>
                    <a:pt x="87015" y="96999"/>
                  </a:lnTo>
                  <a:close/>
                </a:path>
                <a:path w="120650" h="178435">
                  <a:moveTo>
                    <a:pt x="108617" y="96999"/>
                  </a:moveTo>
                  <a:lnTo>
                    <a:pt x="93879" y="96999"/>
                  </a:lnTo>
                  <a:lnTo>
                    <a:pt x="96504" y="99626"/>
                  </a:lnTo>
                  <a:lnTo>
                    <a:pt x="96504" y="106496"/>
                  </a:lnTo>
                  <a:lnTo>
                    <a:pt x="93879" y="109123"/>
                  </a:lnTo>
                  <a:lnTo>
                    <a:pt x="108617" y="109123"/>
                  </a:lnTo>
                  <a:lnTo>
                    <a:pt x="108617" y="96999"/>
                  </a:lnTo>
                  <a:close/>
                </a:path>
                <a:path w="120650" h="178435">
                  <a:moveTo>
                    <a:pt x="108617" y="8082"/>
                  </a:moveTo>
                  <a:lnTo>
                    <a:pt x="70460" y="8082"/>
                  </a:lnTo>
                  <a:lnTo>
                    <a:pt x="72277" y="9901"/>
                  </a:lnTo>
                  <a:lnTo>
                    <a:pt x="72277" y="12124"/>
                  </a:lnTo>
                  <a:lnTo>
                    <a:pt x="92870" y="12124"/>
                  </a:lnTo>
                  <a:lnTo>
                    <a:pt x="96504" y="15761"/>
                  </a:lnTo>
                  <a:lnTo>
                    <a:pt x="96504" y="62848"/>
                  </a:lnTo>
                  <a:lnTo>
                    <a:pt x="94687" y="64667"/>
                  </a:lnTo>
                  <a:lnTo>
                    <a:pt x="108617" y="64667"/>
                  </a:lnTo>
                  <a:lnTo>
                    <a:pt x="108617" y="8082"/>
                  </a:lnTo>
                  <a:close/>
                </a:path>
              </a:pathLst>
            </a:custGeom>
            <a:solidFill>
              <a:srgbClr val="F3F1F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80" name="ZoneTexte 179">
            <a:extLst>
              <a:ext uri="{FF2B5EF4-FFF2-40B4-BE49-F238E27FC236}">
                <a16:creationId xmlns:a16="http://schemas.microsoft.com/office/drawing/2014/main" id="{4EA175B7-2322-4D25-A623-E048D3AB7639}"/>
              </a:ext>
            </a:extLst>
          </p:cNvPr>
          <p:cNvSpPr txBox="1"/>
          <p:nvPr/>
        </p:nvSpPr>
        <p:spPr>
          <a:xfrm>
            <a:off x="547405" y="3102839"/>
            <a:ext cx="232031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Gare ou arrêt ferroviaire</a:t>
            </a:r>
            <a:endParaRPr lang="fr-BE" sz="1100" dirty="0"/>
          </a:p>
        </p:txBody>
      </p:sp>
      <p:sp>
        <p:nvSpPr>
          <p:cNvPr id="181" name="Forme libre : forme 180">
            <a:extLst>
              <a:ext uri="{FF2B5EF4-FFF2-40B4-BE49-F238E27FC236}">
                <a16:creationId xmlns:a16="http://schemas.microsoft.com/office/drawing/2014/main" id="{B3662F9F-49A6-4F3C-86F7-BDA58BD0AF86}"/>
              </a:ext>
            </a:extLst>
          </p:cNvPr>
          <p:cNvSpPr/>
          <p:nvPr/>
        </p:nvSpPr>
        <p:spPr>
          <a:xfrm>
            <a:off x="3459637" y="-114485"/>
            <a:ext cx="2182043" cy="633019"/>
          </a:xfrm>
          <a:custGeom>
            <a:avLst/>
            <a:gdLst>
              <a:gd name="connsiteX0" fmla="*/ 0 w 2055043"/>
              <a:gd name="connsiteY0" fmla="*/ 292472 h 499922"/>
              <a:gd name="connsiteX1" fmla="*/ 273377 w 2055043"/>
              <a:gd name="connsiteY1" fmla="*/ 226484 h 499922"/>
              <a:gd name="connsiteX2" fmla="*/ 641023 w 2055043"/>
              <a:gd name="connsiteY2" fmla="*/ 292472 h 499922"/>
              <a:gd name="connsiteX3" fmla="*/ 857839 w 2055043"/>
              <a:gd name="connsiteY3" fmla="*/ 499861 h 499922"/>
              <a:gd name="connsiteX4" fmla="*/ 1131217 w 2055043"/>
              <a:gd name="connsiteY4" fmla="*/ 311325 h 499922"/>
              <a:gd name="connsiteX5" fmla="*/ 1263192 w 2055043"/>
              <a:gd name="connsiteY5" fmla="*/ 56801 h 499922"/>
              <a:gd name="connsiteX6" fmla="*/ 1470582 w 2055043"/>
              <a:gd name="connsiteY6" fmla="*/ 241 h 499922"/>
              <a:gd name="connsiteX7" fmla="*/ 1838227 w 2055043"/>
              <a:gd name="connsiteY7" fmla="*/ 37948 h 499922"/>
              <a:gd name="connsiteX8" fmla="*/ 2055043 w 2055043"/>
              <a:gd name="connsiteY8" fmla="*/ 75655 h 499922"/>
              <a:gd name="connsiteX0" fmla="*/ 0 w 2055043"/>
              <a:gd name="connsiteY0" fmla="*/ 416104 h 623554"/>
              <a:gd name="connsiteX1" fmla="*/ 273377 w 2055043"/>
              <a:gd name="connsiteY1" fmla="*/ 350116 h 623554"/>
              <a:gd name="connsiteX2" fmla="*/ 641023 w 2055043"/>
              <a:gd name="connsiteY2" fmla="*/ 416104 h 623554"/>
              <a:gd name="connsiteX3" fmla="*/ 857839 w 2055043"/>
              <a:gd name="connsiteY3" fmla="*/ 623493 h 623554"/>
              <a:gd name="connsiteX4" fmla="*/ 1131217 w 2055043"/>
              <a:gd name="connsiteY4" fmla="*/ 434957 h 623554"/>
              <a:gd name="connsiteX5" fmla="*/ 1263192 w 2055043"/>
              <a:gd name="connsiteY5" fmla="*/ 180433 h 623554"/>
              <a:gd name="connsiteX6" fmla="*/ 1508682 w 2055043"/>
              <a:gd name="connsiteY6" fmla="*/ 48 h 623554"/>
              <a:gd name="connsiteX7" fmla="*/ 1838227 w 2055043"/>
              <a:gd name="connsiteY7" fmla="*/ 161580 h 623554"/>
              <a:gd name="connsiteX8" fmla="*/ 2055043 w 2055043"/>
              <a:gd name="connsiteY8" fmla="*/ 199287 h 623554"/>
              <a:gd name="connsiteX0" fmla="*/ 0 w 2055043"/>
              <a:gd name="connsiteY0" fmla="*/ 425569 h 633019"/>
              <a:gd name="connsiteX1" fmla="*/ 273377 w 2055043"/>
              <a:gd name="connsiteY1" fmla="*/ 359581 h 633019"/>
              <a:gd name="connsiteX2" fmla="*/ 641023 w 2055043"/>
              <a:gd name="connsiteY2" fmla="*/ 425569 h 633019"/>
              <a:gd name="connsiteX3" fmla="*/ 857839 w 2055043"/>
              <a:gd name="connsiteY3" fmla="*/ 632958 h 633019"/>
              <a:gd name="connsiteX4" fmla="*/ 1131217 w 2055043"/>
              <a:gd name="connsiteY4" fmla="*/ 444422 h 633019"/>
              <a:gd name="connsiteX5" fmla="*/ 1263192 w 2055043"/>
              <a:gd name="connsiteY5" fmla="*/ 189898 h 633019"/>
              <a:gd name="connsiteX6" fmla="*/ 1508682 w 2055043"/>
              <a:gd name="connsiteY6" fmla="*/ 9513 h 633019"/>
              <a:gd name="connsiteX7" fmla="*/ 1914427 w 2055043"/>
              <a:gd name="connsiteY7" fmla="*/ 31345 h 633019"/>
              <a:gd name="connsiteX8" fmla="*/ 2055043 w 2055043"/>
              <a:gd name="connsiteY8" fmla="*/ 208752 h 633019"/>
              <a:gd name="connsiteX0" fmla="*/ 0 w 2182043"/>
              <a:gd name="connsiteY0" fmla="*/ 425569 h 633019"/>
              <a:gd name="connsiteX1" fmla="*/ 273377 w 2182043"/>
              <a:gd name="connsiteY1" fmla="*/ 359581 h 633019"/>
              <a:gd name="connsiteX2" fmla="*/ 641023 w 2182043"/>
              <a:gd name="connsiteY2" fmla="*/ 425569 h 633019"/>
              <a:gd name="connsiteX3" fmla="*/ 857839 w 2182043"/>
              <a:gd name="connsiteY3" fmla="*/ 632958 h 633019"/>
              <a:gd name="connsiteX4" fmla="*/ 1131217 w 2182043"/>
              <a:gd name="connsiteY4" fmla="*/ 444422 h 633019"/>
              <a:gd name="connsiteX5" fmla="*/ 1263192 w 2182043"/>
              <a:gd name="connsiteY5" fmla="*/ 189898 h 633019"/>
              <a:gd name="connsiteX6" fmla="*/ 1508682 w 2182043"/>
              <a:gd name="connsiteY6" fmla="*/ 9513 h 633019"/>
              <a:gd name="connsiteX7" fmla="*/ 1914427 w 2182043"/>
              <a:gd name="connsiteY7" fmla="*/ 31345 h 633019"/>
              <a:gd name="connsiteX8" fmla="*/ 2182043 w 2182043"/>
              <a:gd name="connsiteY8" fmla="*/ 94452 h 6330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182043" h="633019">
                <a:moveTo>
                  <a:pt x="0" y="425569"/>
                </a:moveTo>
                <a:cubicBezTo>
                  <a:pt x="83270" y="392575"/>
                  <a:pt x="166540" y="359581"/>
                  <a:pt x="273377" y="359581"/>
                </a:cubicBezTo>
                <a:cubicBezTo>
                  <a:pt x="380214" y="359581"/>
                  <a:pt x="543613" y="380006"/>
                  <a:pt x="641023" y="425569"/>
                </a:cubicBezTo>
                <a:cubicBezTo>
                  <a:pt x="738433" y="471132"/>
                  <a:pt x="776140" y="629816"/>
                  <a:pt x="857839" y="632958"/>
                </a:cubicBezTo>
                <a:cubicBezTo>
                  <a:pt x="939538" y="636100"/>
                  <a:pt x="1063658" y="518265"/>
                  <a:pt x="1131217" y="444422"/>
                </a:cubicBezTo>
                <a:cubicBezTo>
                  <a:pt x="1198776" y="370579"/>
                  <a:pt x="1200281" y="262383"/>
                  <a:pt x="1263192" y="189898"/>
                </a:cubicBezTo>
                <a:cubicBezTo>
                  <a:pt x="1326103" y="117413"/>
                  <a:pt x="1400143" y="35938"/>
                  <a:pt x="1508682" y="9513"/>
                </a:cubicBezTo>
                <a:cubicBezTo>
                  <a:pt x="1617221" y="-16912"/>
                  <a:pt x="1817017" y="18776"/>
                  <a:pt x="1914427" y="31345"/>
                </a:cubicBezTo>
                <a:cubicBezTo>
                  <a:pt x="2011837" y="43914"/>
                  <a:pt x="2122340" y="81883"/>
                  <a:pt x="2182043" y="94452"/>
                </a:cubicBezTo>
              </a:path>
            </a:pathLst>
          </a:cu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82" name="Forme libre : forme 181">
            <a:extLst>
              <a:ext uri="{FF2B5EF4-FFF2-40B4-BE49-F238E27FC236}">
                <a16:creationId xmlns:a16="http://schemas.microsoft.com/office/drawing/2014/main" id="{BFF254B3-3BF3-4E6C-8E00-8DF22617E88B}"/>
              </a:ext>
            </a:extLst>
          </p:cNvPr>
          <p:cNvSpPr/>
          <p:nvPr/>
        </p:nvSpPr>
        <p:spPr>
          <a:xfrm>
            <a:off x="3449593" y="-108982"/>
            <a:ext cx="2207443" cy="622111"/>
          </a:xfrm>
          <a:custGeom>
            <a:avLst/>
            <a:gdLst>
              <a:gd name="connsiteX0" fmla="*/ 0 w 2055043"/>
              <a:gd name="connsiteY0" fmla="*/ 292472 h 499922"/>
              <a:gd name="connsiteX1" fmla="*/ 273377 w 2055043"/>
              <a:gd name="connsiteY1" fmla="*/ 226484 h 499922"/>
              <a:gd name="connsiteX2" fmla="*/ 641023 w 2055043"/>
              <a:gd name="connsiteY2" fmla="*/ 292472 h 499922"/>
              <a:gd name="connsiteX3" fmla="*/ 857839 w 2055043"/>
              <a:gd name="connsiteY3" fmla="*/ 499861 h 499922"/>
              <a:gd name="connsiteX4" fmla="*/ 1131217 w 2055043"/>
              <a:gd name="connsiteY4" fmla="*/ 311325 h 499922"/>
              <a:gd name="connsiteX5" fmla="*/ 1263192 w 2055043"/>
              <a:gd name="connsiteY5" fmla="*/ 56801 h 499922"/>
              <a:gd name="connsiteX6" fmla="*/ 1470582 w 2055043"/>
              <a:gd name="connsiteY6" fmla="*/ 241 h 499922"/>
              <a:gd name="connsiteX7" fmla="*/ 1838227 w 2055043"/>
              <a:gd name="connsiteY7" fmla="*/ 37948 h 499922"/>
              <a:gd name="connsiteX8" fmla="*/ 2055043 w 2055043"/>
              <a:gd name="connsiteY8" fmla="*/ 75655 h 499922"/>
              <a:gd name="connsiteX0" fmla="*/ 0 w 2055043"/>
              <a:gd name="connsiteY0" fmla="*/ 406582 h 614032"/>
              <a:gd name="connsiteX1" fmla="*/ 273377 w 2055043"/>
              <a:gd name="connsiteY1" fmla="*/ 340594 h 614032"/>
              <a:gd name="connsiteX2" fmla="*/ 641023 w 2055043"/>
              <a:gd name="connsiteY2" fmla="*/ 406582 h 614032"/>
              <a:gd name="connsiteX3" fmla="*/ 857839 w 2055043"/>
              <a:gd name="connsiteY3" fmla="*/ 613971 h 614032"/>
              <a:gd name="connsiteX4" fmla="*/ 1131217 w 2055043"/>
              <a:gd name="connsiteY4" fmla="*/ 425435 h 614032"/>
              <a:gd name="connsiteX5" fmla="*/ 1263192 w 2055043"/>
              <a:gd name="connsiteY5" fmla="*/ 170911 h 614032"/>
              <a:gd name="connsiteX6" fmla="*/ 1518207 w 2055043"/>
              <a:gd name="connsiteY6" fmla="*/ 51 h 614032"/>
              <a:gd name="connsiteX7" fmla="*/ 1838227 w 2055043"/>
              <a:gd name="connsiteY7" fmla="*/ 152058 h 614032"/>
              <a:gd name="connsiteX8" fmla="*/ 2055043 w 2055043"/>
              <a:gd name="connsiteY8" fmla="*/ 189765 h 614032"/>
              <a:gd name="connsiteX0" fmla="*/ 0 w 2055043"/>
              <a:gd name="connsiteY0" fmla="*/ 414661 h 622111"/>
              <a:gd name="connsiteX1" fmla="*/ 273377 w 2055043"/>
              <a:gd name="connsiteY1" fmla="*/ 348673 h 622111"/>
              <a:gd name="connsiteX2" fmla="*/ 641023 w 2055043"/>
              <a:gd name="connsiteY2" fmla="*/ 414661 h 622111"/>
              <a:gd name="connsiteX3" fmla="*/ 857839 w 2055043"/>
              <a:gd name="connsiteY3" fmla="*/ 622050 h 622111"/>
              <a:gd name="connsiteX4" fmla="*/ 1131217 w 2055043"/>
              <a:gd name="connsiteY4" fmla="*/ 433514 h 622111"/>
              <a:gd name="connsiteX5" fmla="*/ 1263192 w 2055043"/>
              <a:gd name="connsiteY5" fmla="*/ 178990 h 622111"/>
              <a:gd name="connsiteX6" fmla="*/ 1518207 w 2055043"/>
              <a:gd name="connsiteY6" fmla="*/ 8130 h 622111"/>
              <a:gd name="connsiteX7" fmla="*/ 1901727 w 2055043"/>
              <a:gd name="connsiteY7" fmla="*/ 33137 h 622111"/>
              <a:gd name="connsiteX8" fmla="*/ 2055043 w 2055043"/>
              <a:gd name="connsiteY8" fmla="*/ 197844 h 622111"/>
              <a:gd name="connsiteX0" fmla="*/ 0 w 2207443"/>
              <a:gd name="connsiteY0" fmla="*/ 414661 h 622111"/>
              <a:gd name="connsiteX1" fmla="*/ 273377 w 2207443"/>
              <a:gd name="connsiteY1" fmla="*/ 348673 h 622111"/>
              <a:gd name="connsiteX2" fmla="*/ 641023 w 2207443"/>
              <a:gd name="connsiteY2" fmla="*/ 414661 h 622111"/>
              <a:gd name="connsiteX3" fmla="*/ 857839 w 2207443"/>
              <a:gd name="connsiteY3" fmla="*/ 622050 h 622111"/>
              <a:gd name="connsiteX4" fmla="*/ 1131217 w 2207443"/>
              <a:gd name="connsiteY4" fmla="*/ 433514 h 622111"/>
              <a:gd name="connsiteX5" fmla="*/ 1263192 w 2207443"/>
              <a:gd name="connsiteY5" fmla="*/ 178990 h 622111"/>
              <a:gd name="connsiteX6" fmla="*/ 1518207 w 2207443"/>
              <a:gd name="connsiteY6" fmla="*/ 8130 h 622111"/>
              <a:gd name="connsiteX7" fmla="*/ 1901727 w 2207443"/>
              <a:gd name="connsiteY7" fmla="*/ 33137 h 622111"/>
              <a:gd name="connsiteX8" fmla="*/ 2207443 w 2207443"/>
              <a:gd name="connsiteY8" fmla="*/ 83544 h 6221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207443" h="622111">
                <a:moveTo>
                  <a:pt x="0" y="414661"/>
                </a:moveTo>
                <a:cubicBezTo>
                  <a:pt x="83270" y="381667"/>
                  <a:pt x="166540" y="348673"/>
                  <a:pt x="273377" y="348673"/>
                </a:cubicBezTo>
                <a:cubicBezTo>
                  <a:pt x="380214" y="348673"/>
                  <a:pt x="543613" y="369098"/>
                  <a:pt x="641023" y="414661"/>
                </a:cubicBezTo>
                <a:cubicBezTo>
                  <a:pt x="738433" y="460224"/>
                  <a:pt x="776140" y="618908"/>
                  <a:pt x="857839" y="622050"/>
                </a:cubicBezTo>
                <a:cubicBezTo>
                  <a:pt x="939538" y="625192"/>
                  <a:pt x="1063658" y="507357"/>
                  <a:pt x="1131217" y="433514"/>
                </a:cubicBezTo>
                <a:cubicBezTo>
                  <a:pt x="1198776" y="359671"/>
                  <a:pt x="1198694" y="249887"/>
                  <a:pt x="1263192" y="178990"/>
                </a:cubicBezTo>
                <a:cubicBezTo>
                  <a:pt x="1327690" y="108093"/>
                  <a:pt x="1411785" y="32439"/>
                  <a:pt x="1518207" y="8130"/>
                </a:cubicBezTo>
                <a:cubicBezTo>
                  <a:pt x="1624629" y="-16179"/>
                  <a:pt x="1804317" y="20568"/>
                  <a:pt x="1901727" y="33137"/>
                </a:cubicBezTo>
                <a:cubicBezTo>
                  <a:pt x="1999137" y="45706"/>
                  <a:pt x="2147740" y="70975"/>
                  <a:pt x="2207443" y="83544"/>
                </a:cubicBezTo>
              </a:path>
            </a:pathLst>
          </a:custGeom>
          <a:noFill/>
          <a:ln w="22225">
            <a:solidFill>
              <a:schemeClr val="bg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grpSp>
        <p:nvGrpSpPr>
          <p:cNvPr id="183" name="Groupe 182">
            <a:extLst>
              <a:ext uri="{FF2B5EF4-FFF2-40B4-BE49-F238E27FC236}">
                <a16:creationId xmlns:a16="http://schemas.microsoft.com/office/drawing/2014/main" id="{E7E184EE-65D4-406F-94E7-55866E0A2DD8}"/>
              </a:ext>
            </a:extLst>
          </p:cNvPr>
          <p:cNvGrpSpPr/>
          <p:nvPr/>
        </p:nvGrpSpPr>
        <p:grpSpPr>
          <a:xfrm>
            <a:off x="2267116" y="256616"/>
            <a:ext cx="421300" cy="443785"/>
            <a:chOff x="10612522" y="1392632"/>
            <a:chExt cx="408072" cy="394029"/>
          </a:xfrm>
        </p:grpSpPr>
        <p:pic>
          <p:nvPicPr>
            <p:cNvPr id="184" name="Graphique 183" descr="Toque d'étudiant avec un remplissage uni">
              <a:extLst>
                <a:ext uri="{FF2B5EF4-FFF2-40B4-BE49-F238E27FC236}">
                  <a16:creationId xmlns:a16="http://schemas.microsoft.com/office/drawing/2014/main" id="{45DA6062-D733-4249-9256-0895E95B76BA}"/>
                </a:ext>
              </a:extLst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6"/>
                </a:ext>
              </a:extLst>
            </a:blip>
            <a:stretch>
              <a:fillRect/>
            </a:stretch>
          </p:blipFill>
          <p:spPr>
            <a:xfrm>
              <a:off x="10673521" y="1392632"/>
              <a:ext cx="180771" cy="258279"/>
            </a:xfrm>
            <a:prstGeom prst="rect">
              <a:avLst/>
            </a:prstGeom>
          </p:spPr>
        </p:pic>
        <p:pic>
          <p:nvPicPr>
            <p:cNvPr id="185" name="Graphique 184" descr="Papier avec un remplissage uni">
              <a:extLst>
                <a:ext uri="{FF2B5EF4-FFF2-40B4-BE49-F238E27FC236}">
                  <a16:creationId xmlns:a16="http://schemas.microsoft.com/office/drawing/2014/main" id="{B4F9F06A-B5B9-4501-A63A-BA540C21D62C}"/>
                </a:ext>
              </a:extLst>
            </p:cNvPr>
            <p:cNvPicPr>
              <a:picLocks noChangeAspect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8"/>
                </a:ext>
              </a:extLst>
            </a:blip>
            <a:stretch>
              <a:fillRect/>
            </a:stretch>
          </p:blipFill>
          <p:spPr>
            <a:xfrm>
              <a:off x="10849648" y="1441061"/>
              <a:ext cx="126518" cy="174886"/>
            </a:xfrm>
            <a:prstGeom prst="rect">
              <a:avLst/>
            </a:prstGeom>
          </p:spPr>
        </p:pic>
        <p:sp>
          <p:nvSpPr>
            <p:cNvPr id="186" name="Ellipse 185">
              <a:extLst>
                <a:ext uri="{FF2B5EF4-FFF2-40B4-BE49-F238E27FC236}">
                  <a16:creationId xmlns:a16="http://schemas.microsoft.com/office/drawing/2014/main" id="{5D4F6BF8-DC28-472F-B07E-F6B8198D8B66}"/>
                </a:ext>
              </a:extLst>
            </p:cNvPr>
            <p:cNvSpPr/>
            <p:nvPr/>
          </p:nvSpPr>
          <p:spPr>
            <a:xfrm>
              <a:off x="10612522" y="1414822"/>
              <a:ext cx="408072" cy="371096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  <p:pic>
          <p:nvPicPr>
            <p:cNvPr id="187" name="Graphique 186" descr="Panier de course avec un remplissage uni">
              <a:extLst>
                <a:ext uri="{FF2B5EF4-FFF2-40B4-BE49-F238E27FC236}">
                  <a16:creationId xmlns:a16="http://schemas.microsoft.com/office/drawing/2014/main" id="{7435A46B-BDC4-45A0-B4B0-822181006B1B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p:blipFill>
          <p:spPr>
            <a:xfrm>
              <a:off x="10721911" y="1576533"/>
              <a:ext cx="210128" cy="210128"/>
            </a:xfrm>
            <a:prstGeom prst="rect">
              <a:avLst/>
            </a:prstGeom>
          </p:spPr>
        </p:pic>
      </p:grpSp>
      <p:sp>
        <p:nvSpPr>
          <p:cNvPr id="188" name="ZoneTexte 187">
            <a:extLst>
              <a:ext uri="{FF2B5EF4-FFF2-40B4-BE49-F238E27FC236}">
                <a16:creationId xmlns:a16="http://schemas.microsoft.com/office/drawing/2014/main" id="{BE55738F-5DD2-438B-9026-9B324452FD95}"/>
              </a:ext>
            </a:extLst>
          </p:cNvPr>
          <p:cNvSpPr txBox="1"/>
          <p:nvPr/>
        </p:nvSpPr>
        <p:spPr>
          <a:xfrm>
            <a:off x="2134966" y="0"/>
            <a:ext cx="1096433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200" b="1" dirty="0">
                <a:solidFill>
                  <a:schemeClr val="bg1"/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Namur</a:t>
            </a:r>
            <a:endParaRPr lang="fr-BE" sz="1200" b="1" dirty="0">
              <a:solidFill>
                <a:schemeClr val="bg1"/>
              </a:solidFill>
              <a:latin typeface="Aharoni" panose="02010803020104030203" pitchFamily="2" charset="-79"/>
              <a:cs typeface="Aharoni" panose="02010803020104030203" pitchFamily="2" charset="-79"/>
            </a:endParaRPr>
          </a:p>
        </p:txBody>
      </p:sp>
      <p:grpSp>
        <p:nvGrpSpPr>
          <p:cNvPr id="189" name="Groupe 188">
            <a:extLst>
              <a:ext uri="{FF2B5EF4-FFF2-40B4-BE49-F238E27FC236}">
                <a16:creationId xmlns:a16="http://schemas.microsoft.com/office/drawing/2014/main" id="{43423BA3-3638-4F1F-95F3-E4AFF2EBE581}"/>
              </a:ext>
            </a:extLst>
          </p:cNvPr>
          <p:cNvGrpSpPr/>
          <p:nvPr/>
        </p:nvGrpSpPr>
        <p:grpSpPr>
          <a:xfrm>
            <a:off x="5218626" y="184583"/>
            <a:ext cx="472847" cy="407115"/>
            <a:chOff x="33576" y="1323116"/>
            <a:chExt cx="472847" cy="295831"/>
          </a:xfrm>
        </p:grpSpPr>
        <p:pic>
          <p:nvPicPr>
            <p:cNvPr id="190" name="Graphique 189" descr="Toque d'étudiant avec un remplissage uni">
              <a:extLst>
                <a:ext uri="{FF2B5EF4-FFF2-40B4-BE49-F238E27FC236}">
                  <a16:creationId xmlns:a16="http://schemas.microsoft.com/office/drawing/2014/main" id="{72747D40-ED8F-442E-9203-CF661FF3D504}"/>
                </a:ext>
              </a:extLst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6"/>
                </a:ext>
              </a:extLst>
            </a:blip>
            <a:stretch>
              <a:fillRect/>
            </a:stretch>
          </p:blipFill>
          <p:spPr>
            <a:xfrm>
              <a:off x="48086" y="1325643"/>
              <a:ext cx="265792" cy="274727"/>
            </a:xfrm>
            <a:prstGeom prst="rect">
              <a:avLst/>
            </a:prstGeom>
          </p:spPr>
        </p:pic>
        <p:pic>
          <p:nvPicPr>
            <p:cNvPr id="191" name="Graphique 190" descr="Papier avec un remplissage uni">
              <a:extLst>
                <a:ext uri="{FF2B5EF4-FFF2-40B4-BE49-F238E27FC236}">
                  <a16:creationId xmlns:a16="http://schemas.microsoft.com/office/drawing/2014/main" id="{E1E52086-DE20-4F5C-8C60-0CD3597DB949}"/>
                </a:ext>
              </a:extLst>
            </p:cNvPr>
            <p:cNvPicPr>
              <a:picLocks noChangeAspect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8"/>
                </a:ext>
              </a:extLst>
            </a:blip>
            <a:stretch>
              <a:fillRect/>
            </a:stretch>
          </p:blipFill>
          <p:spPr>
            <a:xfrm>
              <a:off x="307050" y="1377156"/>
              <a:ext cx="186023" cy="186023"/>
            </a:xfrm>
            <a:prstGeom prst="rect">
              <a:avLst/>
            </a:prstGeom>
          </p:spPr>
        </p:pic>
        <p:sp>
          <p:nvSpPr>
            <p:cNvPr id="192" name="Ellipse 191">
              <a:extLst>
                <a:ext uri="{FF2B5EF4-FFF2-40B4-BE49-F238E27FC236}">
                  <a16:creationId xmlns:a16="http://schemas.microsoft.com/office/drawing/2014/main" id="{CCCB5713-F006-4996-90A1-FAAD627C34C4}"/>
                </a:ext>
              </a:extLst>
            </p:cNvPr>
            <p:cNvSpPr/>
            <p:nvPr/>
          </p:nvSpPr>
          <p:spPr>
            <a:xfrm>
              <a:off x="33576" y="1323116"/>
              <a:ext cx="472847" cy="295831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</p:grpSp>
      <p:sp>
        <p:nvSpPr>
          <p:cNvPr id="193" name="ZoneTexte 192">
            <a:extLst>
              <a:ext uri="{FF2B5EF4-FFF2-40B4-BE49-F238E27FC236}">
                <a16:creationId xmlns:a16="http://schemas.microsoft.com/office/drawing/2014/main" id="{716F7FB4-32F5-4D11-9CAD-EFB4B79F8E3F}"/>
              </a:ext>
            </a:extLst>
          </p:cNvPr>
          <p:cNvSpPr txBox="1"/>
          <p:nvPr/>
        </p:nvSpPr>
        <p:spPr>
          <a:xfrm>
            <a:off x="5102324" y="-16155"/>
            <a:ext cx="1096433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000" b="1" dirty="0">
                <a:latin typeface="Aharoni" panose="02010803020104030203" pitchFamily="2" charset="-79"/>
                <a:cs typeface="Aharoni" panose="02010803020104030203" pitchFamily="2" charset="-79"/>
              </a:rPr>
              <a:t>Andenne</a:t>
            </a:r>
            <a:endParaRPr lang="fr-BE" sz="1000" b="1" dirty="0">
              <a:latin typeface="Aharoni" panose="02010803020104030203" pitchFamily="2" charset="-79"/>
              <a:cs typeface="Aharoni" panose="02010803020104030203" pitchFamily="2" charset="-79"/>
            </a:endParaRPr>
          </a:p>
        </p:txBody>
      </p:sp>
      <p:grpSp>
        <p:nvGrpSpPr>
          <p:cNvPr id="194" name="Groupe 193">
            <a:extLst>
              <a:ext uri="{FF2B5EF4-FFF2-40B4-BE49-F238E27FC236}">
                <a16:creationId xmlns:a16="http://schemas.microsoft.com/office/drawing/2014/main" id="{362B8577-0F1C-4208-8707-68CCD51F6A49}"/>
              </a:ext>
            </a:extLst>
          </p:cNvPr>
          <p:cNvGrpSpPr/>
          <p:nvPr/>
        </p:nvGrpSpPr>
        <p:grpSpPr>
          <a:xfrm>
            <a:off x="5739620" y="208739"/>
            <a:ext cx="363745" cy="357394"/>
            <a:chOff x="10833586" y="3275769"/>
            <a:chExt cx="206375" cy="213360"/>
          </a:xfrm>
        </p:grpSpPr>
        <p:sp>
          <p:nvSpPr>
            <p:cNvPr id="195" name="object 287">
              <a:extLst>
                <a:ext uri="{FF2B5EF4-FFF2-40B4-BE49-F238E27FC236}">
                  <a16:creationId xmlns:a16="http://schemas.microsoft.com/office/drawing/2014/main" id="{7EB42E07-907E-4083-B44A-FEC77B6ED448}"/>
                </a:ext>
              </a:extLst>
            </p:cNvPr>
            <p:cNvSpPr/>
            <p:nvPr/>
          </p:nvSpPr>
          <p:spPr>
            <a:xfrm>
              <a:off x="10833586" y="3275769"/>
              <a:ext cx="206375" cy="213360"/>
            </a:xfrm>
            <a:custGeom>
              <a:avLst/>
              <a:gdLst/>
              <a:ahLst/>
              <a:cxnLst/>
              <a:rect l="l" t="t" r="r" b="b"/>
              <a:pathLst>
                <a:path w="206375" h="213360">
                  <a:moveTo>
                    <a:pt x="103075" y="0"/>
                  </a:moveTo>
                  <a:lnTo>
                    <a:pt x="62962" y="8385"/>
                  </a:lnTo>
                  <a:lnTo>
                    <a:pt x="30198" y="31249"/>
                  </a:lnTo>
                  <a:lnTo>
                    <a:pt x="8103" y="65152"/>
                  </a:lnTo>
                  <a:lnTo>
                    <a:pt x="0" y="106654"/>
                  </a:lnTo>
                  <a:lnTo>
                    <a:pt x="8103" y="148157"/>
                  </a:lnTo>
                  <a:lnTo>
                    <a:pt x="30198" y="182060"/>
                  </a:lnTo>
                  <a:lnTo>
                    <a:pt x="62962" y="204924"/>
                  </a:lnTo>
                  <a:lnTo>
                    <a:pt x="103075" y="213309"/>
                  </a:lnTo>
                  <a:lnTo>
                    <a:pt x="143188" y="204924"/>
                  </a:lnTo>
                  <a:lnTo>
                    <a:pt x="175953" y="182060"/>
                  </a:lnTo>
                  <a:lnTo>
                    <a:pt x="198048" y="148157"/>
                  </a:lnTo>
                  <a:lnTo>
                    <a:pt x="206151" y="106654"/>
                  </a:lnTo>
                  <a:lnTo>
                    <a:pt x="198048" y="65152"/>
                  </a:lnTo>
                  <a:lnTo>
                    <a:pt x="175953" y="31249"/>
                  </a:lnTo>
                  <a:lnTo>
                    <a:pt x="143188" y="8385"/>
                  </a:lnTo>
                  <a:lnTo>
                    <a:pt x="103075" y="0"/>
                  </a:lnTo>
                  <a:close/>
                </a:path>
              </a:pathLst>
            </a:custGeom>
            <a:solidFill>
              <a:srgbClr val="001F5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96" name="object 288">
              <a:extLst>
                <a:ext uri="{FF2B5EF4-FFF2-40B4-BE49-F238E27FC236}">
                  <a16:creationId xmlns:a16="http://schemas.microsoft.com/office/drawing/2014/main" id="{6AE588CA-9CA5-4C1C-8D63-8208B0CD9FDD}"/>
                </a:ext>
              </a:extLst>
            </p:cNvPr>
            <p:cNvSpPr/>
            <p:nvPr/>
          </p:nvSpPr>
          <p:spPr>
            <a:xfrm>
              <a:off x="10884733" y="3310736"/>
              <a:ext cx="104080" cy="147446"/>
            </a:xfrm>
            <a:custGeom>
              <a:avLst/>
              <a:gdLst/>
              <a:ahLst/>
              <a:cxnLst/>
              <a:rect l="l" t="t" r="r" b="b"/>
              <a:pathLst>
                <a:path w="120650" h="178435">
                  <a:moveTo>
                    <a:pt x="34523" y="121248"/>
                  </a:moveTo>
                  <a:lnTo>
                    <a:pt x="25640" y="121248"/>
                  </a:lnTo>
                  <a:lnTo>
                    <a:pt x="0" y="177828"/>
                  </a:lnTo>
                  <a:lnTo>
                    <a:pt x="8883" y="177828"/>
                  </a:lnTo>
                  <a:lnTo>
                    <a:pt x="12517" y="169746"/>
                  </a:lnTo>
                  <a:lnTo>
                    <a:pt x="116491" y="169746"/>
                  </a:lnTo>
                  <a:lnTo>
                    <a:pt x="112857" y="161663"/>
                  </a:lnTo>
                  <a:lnTo>
                    <a:pt x="16151" y="161663"/>
                  </a:lnTo>
                  <a:lnTo>
                    <a:pt x="19785" y="153580"/>
                  </a:lnTo>
                  <a:lnTo>
                    <a:pt x="109223" y="153580"/>
                  </a:lnTo>
                  <a:lnTo>
                    <a:pt x="105589" y="145497"/>
                  </a:lnTo>
                  <a:lnTo>
                    <a:pt x="23621" y="145497"/>
                  </a:lnTo>
                  <a:lnTo>
                    <a:pt x="27255" y="137414"/>
                  </a:lnTo>
                  <a:lnTo>
                    <a:pt x="101955" y="137414"/>
                  </a:lnTo>
                  <a:lnTo>
                    <a:pt x="98321" y="129331"/>
                  </a:lnTo>
                  <a:lnTo>
                    <a:pt x="30889" y="129331"/>
                  </a:lnTo>
                  <a:lnTo>
                    <a:pt x="34523" y="121248"/>
                  </a:lnTo>
                  <a:close/>
                </a:path>
                <a:path w="120650" h="178435">
                  <a:moveTo>
                    <a:pt x="116491" y="169746"/>
                  </a:moveTo>
                  <a:lnTo>
                    <a:pt x="107608" y="169746"/>
                  </a:lnTo>
                  <a:lnTo>
                    <a:pt x="111242" y="177828"/>
                  </a:lnTo>
                  <a:lnTo>
                    <a:pt x="120125" y="177828"/>
                  </a:lnTo>
                  <a:lnTo>
                    <a:pt x="116491" y="169746"/>
                  </a:lnTo>
                  <a:close/>
                </a:path>
                <a:path w="120650" h="178435">
                  <a:moveTo>
                    <a:pt x="109223" y="153580"/>
                  </a:moveTo>
                  <a:lnTo>
                    <a:pt x="100542" y="153580"/>
                  </a:lnTo>
                  <a:lnTo>
                    <a:pt x="104176" y="161663"/>
                  </a:lnTo>
                  <a:lnTo>
                    <a:pt x="112857" y="161663"/>
                  </a:lnTo>
                  <a:lnTo>
                    <a:pt x="109223" y="153580"/>
                  </a:lnTo>
                  <a:close/>
                </a:path>
                <a:path w="120650" h="178435">
                  <a:moveTo>
                    <a:pt x="101955" y="137414"/>
                  </a:moveTo>
                  <a:lnTo>
                    <a:pt x="93273" y="137414"/>
                  </a:lnTo>
                  <a:lnTo>
                    <a:pt x="96908" y="145497"/>
                  </a:lnTo>
                  <a:lnTo>
                    <a:pt x="105589" y="145497"/>
                  </a:lnTo>
                  <a:lnTo>
                    <a:pt x="101955" y="137414"/>
                  </a:lnTo>
                  <a:close/>
                </a:path>
                <a:path w="120650" h="178435">
                  <a:moveTo>
                    <a:pt x="94687" y="121248"/>
                  </a:moveTo>
                  <a:lnTo>
                    <a:pt x="85803" y="121248"/>
                  </a:lnTo>
                  <a:lnTo>
                    <a:pt x="89438" y="129331"/>
                  </a:lnTo>
                  <a:lnTo>
                    <a:pt x="98321" y="129331"/>
                  </a:lnTo>
                  <a:lnTo>
                    <a:pt x="94687" y="121248"/>
                  </a:lnTo>
                  <a:close/>
                </a:path>
                <a:path w="120650" h="178435">
                  <a:moveTo>
                    <a:pt x="101349" y="0"/>
                  </a:moveTo>
                  <a:lnTo>
                    <a:pt x="18977" y="0"/>
                  </a:lnTo>
                  <a:lnTo>
                    <a:pt x="11709" y="7274"/>
                  </a:lnTo>
                  <a:lnTo>
                    <a:pt x="11709" y="115792"/>
                  </a:lnTo>
                  <a:lnTo>
                    <a:pt x="17160" y="121248"/>
                  </a:lnTo>
                  <a:lnTo>
                    <a:pt x="103166" y="121248"/>
                  </a:lnTo>
                  <a:lnTo>
                    <a:pt x="108617" y="115792"/>
                  </a:lnTo>
                  <a:lnTo>
                    <a:pt x="108617" y="109123"/>
                  </a:lnTo>
                  <a:lnTo>
                    <a:pt x="26447" y="109123"/>
                  </a:lnTo>
                  <a:lnTo>
                    <a:pt x="23823" y="106496"/>
                  </a:lnTo>
                  <a:lnTo>
                    <a:pt x="23823" y="99626"/>
                  </a:lnTo>
                  <a:lnTo>
                    <a:pt x="26447" y="96999"/>
                  </a:lnTo>
                  <a:lnTo>
                    <a:pt x="108617" y="96999"/>
                  </a:lnTo>
                  <a:lnTo>
                    <a:pt x="108617" y="64667"/>
                  </a:lnTo>
                  <a:lnTo>
                    <a:pt x="25640" y="64667"/>
                  </a:lnTo>
                  <a:lnTo>
                    <a:pt x="23823" y="62848"/>
                  </a:lnTo>
                  <a:lnTo>
                    <a:pt x="23823" y="15761"/>
                  </a:lnTo>
                  <a:lnTo>
                    <a:pt x="27457" y="12124"/>
                  </a:lnTo>
                  <a:lnTo>
                    <a:pt x="48050" y="12124"/>
                  </a:lnTo>
                  <a:lnTo>
                    <a:pt x="48050" y="9901"/>
                  </a:lnTo>
                  <a:lnTo>
                    <a:pt x="49867" y="8082"/>
                  </a:lnTo>
                  <a:lnTo>
                    <a:pt x="108617" y="8082"/>
                  </a:lnTo>
                  <a:lnTo>
                    <a:pt x="108617" y="7274"/>
                  </a:lnTo>
                  <a:lnTo>
                    <a:pt x="101349" y="0"/>
                  </a:lnTo>
                  <a:close/>
                </a:path>
                <a:path w="120650" h="178435">
                  <a:moveTo>
                    <a:pt x="87015" y="96999"/>
                  </a:moveTo>
                  <a:lnTo>
                    <a:pt x="33312" y="96999"/>
                  </a:lnTo>
                  <a:lnTo>
                    <a:pt x="35936" y="99626"/>
                  </a:lnTo>
                  <a:lnTo>
                    <a:pt x="35936" y="106496"/>
                  </a:lnTo>
                  <a:lnTo>
                    <a:pt x="33312" y="109123"/>
                  </a:lnTo>
                  <a:lnTo>
                    <a:pt x="87015" y="109123"/>
                  </a:lnTo>
                  <a:lnTo>
                    <a:pt x="84390" y="106496"/>
                  </a:lnTo>
                  <a:lnTo>
                    <a:pt x="84390" y="99626"/>
                  </a:lnTo>
                  <a:lnTo>
                    <a:pt x="87015" y="96999"/>
                  </a:lnTo>
                  <a:close/>
                </a:path>
                <a:path w="120650" h="178435">
                  <a:moveTo>
                    <a:pt x="108617" y="96999"/>
                  </a:moveTo>
                  <a:lnTo>
                    <a:pt x="93879" y="96999"/>
                  </a:lnTo>
                  <a:lnTo>
                    <a:pt x="96504" y="99626"/>
                  </a:lnTo>
                  <a:lnTo>
                    <a:pt x="96504" y="106496"/>
                  </a:lnTo>
                  <a:lnTo>
                    <a:pt x="93879" y="109123"/>
                  </a:lnTo>
                  <a:lnTo>
                    <a:pt x="108617" y="109123"/>
                  </a:lnTo>
                  <a:lnTo>
                    <a:pt x="108617" y="96999"/>
                  </a:lnTo>
                  <a:close/>
                </a:path>
                <a:path w="120650" h="178435">
                  <a:moveTo>
                    <a:pt x="108617" y="8082"/>
                  </a:moveTo>
                  <a:lnTo>
                    <a:pt x="70460" y="8082"/>
                  </a:lnTo>
                  <a:lnTo>
                    <a:pt x="72277" y="9901"/>
                  </a:lnTo>
                  <a:lnTo>
                    <a:pt x="72277" y="12124"/>
                  </a:lnTo>
                  <a:lnTo>
                    <a:pt x="92870" y="12124"/>
                  </a:lnTo>
                  <a:lnTo>
                    <a:pt x="96504" y="15761"/>
                  </a:lnTo>
                  <a:lnTo>
                    <a:pt x="96504" y="62848"/>
                  </a:lnTo>
                  <a:lnTo>
                    <a:pt x="94687" y="64667"/>
                  </a:lnTo>
                  <a:lnTo>
                    <a:pt x="108617" y="64667"/>
                  </a:lnTo>
                  <a:lnTo>
                    <a:pt x="108617" y="8082"/>
                  </a:lnTo>
                  <a:close/>
                </a:path>
              </a:pathLst>
            </a:custGeom>
            <a:solidFill>
              <a:srgbClr val="F3F1F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197" name="Graphique 196" descr="Panier de course avec un remplissage uni">
            <a:extLst>
              <a:ext uri="{FF2B5EF4-FFF2-40B4-BE49-F238E27FC236}">
                <a16:creationId xmlns:a16="http://schemas.microsoft.com/office/drawing/2014/main" id="{2C444415-A780-440C-810C-4C0496C125EA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9384945" y="5482595"/>
            <a:ext cx="341988" cy="341988"/>
          </a:xfrm>
          <a:prstGeom prst="rect">
            <a:avLst/>
          </a:prstGeom>
        </p:spPr>
      </p:pic>
      <p:sp>
        <p:nvSpPr>
          <p:cNvPr id="198" name="ZoneTexte 197">
            <a:extLst>
              <a:ext uri="{FF2B5EF4-FFF2-40B4-BE49-F238E27FC236}">
                <a16:creationId xmlns:a16="http://schemas.microsoft.com/office/drawing/2014/main" id="{F75F00A3-177C-4834-8BE2-2AB95C677EE1}"/>
              </a:ext>
            </a:extLst>
          </p:cNvPr>
          <p:cNvSpPr txBox="1"/>
          <p:nvPr/>
        </p:nvSpPr>
        <p:spPr>
          <a:xfrm>
            <a:off x="9134823" y="5727264"/>
            <a:ext cx="109643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000" b="1" dirty="0">
                <a:solidFill>
                  <a:schemeClr val="bg1"/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Marche-en-Famenne</a:t>
            </a:r>
            <a:endParaRPr lang="fr-BE" sz="1000" b="1" dirty="0">
              <a:solidFill>
                <a:schemeClr val="bg1"/>
              </a:solidFill>
              <a:latin typeface="Aharoni" panose="02010803020104030203" pitchFamily="2" charset="-79"/>
              <a:cs typeface="Aharoni" panose="02010803020104030203" pitchFamily="2" charset="-79"/>
            </a:endParaRPr>
          </a:p>
        </p:txBody>
      </p:sp>
      <p:grpSp>
        <p:nvGrpSpPr>
          <p:cNvPr id="37" name="Groupe 36">
            <a:extLst>
              <a:ext uri="{FF2B5EF4-FFF2-40B4-BE49-F238E27FC236}">
                <a16:creationId xmlns:a16="http://schemas.microsoft.com/office/drawing/2014/main" id="{796D1CC9-163A-4697-8884-EB90722D0B3D}"/>
              </a:ext>
            </a:extLst>
          </p:cNvPr>
          <p:cNvGrpSpPr/>
          <p:nvPr/>
        </p:nvGrpSpPr>
        <p:grpSpPr>
          <a:xfrm>
            <a:off x="5575936" y="4228063"/>
            <a:ext cx="729434" cy="731288"/>
            <a:chOff x="5575936" y="4228063"/>
            <a:chExt cx="729434" cy="731288"/>
          </a:xfrm>
        </p:grpSpPr>
        <p:grpSp>
          <p:nvGrpSpPr>
            <p:cNvPr id="40" name="Groupe 39">
              <a:extLst>
                <a:ext uri="{FF2B5EF4-FFF2-40B4-BE49-F238E27FC236}">
                  <a16:creationId xmlns:a16="http://schemas.microsoft.com/office/drawing/2014/main" id="{30472311-CCA0-40C0-8585-6A7CD182F92C}"/>
                </a:ext>
              </a:extLst>
            </p:cNvPr>
            <p:cNvGrpSpPr/>
            <p:nvPr/>
          </p:nvGrpSpPr>
          <p:grpSpPr>
            <a:xfrm>
              <a:off x="5656692" y="4545965"/>
              <a:ext cx="311485" cy="320184"/>
              <a:chOff x="10833586" y="3275769"/>
              <a:chExt cx="206375" cy="213360"/>
            </a:xfrm>
          </p:grpSpPr>
          <p:sp>
            <p:nvSpPr>
              <p:cNvPr id="90" name="object 287">
                <a:extLst>
                  <a:ext uri="{FF2B5EF4-FFF2-40B4-BE49-F238E27FC236}">
                    <a16:creationId xmlns:a16="http://schemas.microsoft.com/office/drawing/2014/main" id="{ACAE1622-8C8E-499E-99AB-8F2341E3229D}"/>
                  </a:ext>
                </a:extLst>
              </p:cNvPr>
              <p:cNvSpPr/>
              <p:nvPr/>
            </p:nvSpPr>
            <p:spPr>
              <a:xfrm>
                <a:off x="10833586" y="3275769"/>
                <a:ext cx="206375" cy="213360"/>
              </a:xfrm>
              <a:custGeom>
                <a:avLst/>
                <a:gdLst/>
                <a:ahLst/>
                <a:cxnLst/>
                <a:rect l="l" t="t" r="r" b="b"/>
                <a:pathLst>
                  <a:path w="206375" h="213360">
                    <a:moveTo>
                      <a:pt x="103075" y="0"/>
                    </a:moveTo>
                    <a:lnTo>
                      <a:pt x="62962" y="8385"/>
                    </a:lnTo>
                    <a:lnTo>
                      <a:pt x="30198" y="31249"/>
                    </a:lnTo>
                    <a:lnTo>
                      <a:pt x="8103" y="65152"/>
                    </a:lnTo>
                    <a:lnTo>
                      <a:pt x="0" y="106654"/>
                    </a:lnTo>
                    <a:lnTo>
                      <a:pt x="8103" y="148157"/>
                    </a:lnTo>
                    <a:lnTo>
                      <a:pt x="30198" y="182060"/>
                    </a:lnTo>
                    <a:lnTo>
                      <a:pt x="62962" y="204924"/>
                    </a:lnTo>
                    <a:lnTo>
                      <a:pt x="103075" y="213309"/>
                    </a:lnTo>
                    <a:lnTo>
                      <a:pt x="143188" y="204924"/>
                    </a:lnTo>
                    <a:lnTo>
                      <a:pt x="175953" y="182060"/>
                    </a:lnTo>
                    <a:lnTo>
                      <a:pt x="198048" y="148157"/>
                    </a:lnTo>
                    <a:lnTo>
                      <a:pt x="206151" y="106654"/>
                    </a:lnTo>
                    <a:lnTo>
                      <a:pt x="198048" y="65152"/>
                    </a:lnTo>
                    <a:lnTo>
                      <a:pt x="175953" y="31249"/>
                    </a:lnTo>
                    <a:lnTo>
                      <a:pt x="143188" y="8385"/>
                    </a:lnTo>
                    <a:lnTo>
                      <a:pt x="103075" y="0"/>
                    </a:lnTo>
                    <a:close/>
                  </a:path>
                </a:pathLst>
              </a:custGeom>
              <a:solidFill>
                <a:srgbClr val="001F5F"/>
              </a:solidFill>
            </p:spPr>
            <p:txBody>
              <a:bodyPr wrap="square" lIns="0" tIns="0" rIns="0" bIns="0" rtlCol="0"/>
              <a:lstStyle/>
              <a:p>
                <a:endParaRPr dirty="0"/>
              </a:p>
            </p:txBody>
          </p:sp>
          <p:sp>
            <p:nvSpPr>
              <p:cNvPr id="92" name="object 288">
                <a:extLst>
                  <a:ext uri="{FF2B5EF4-FFF2-40B4-BE49-F238E27FC236}">
                    <a16:creationId xmlns:a16="http://schemas.microsoft.com/office/drawing/2014/main" id="{078AC67F-5ADF-4227-BCD1-167198AC2745}"/>
                  </a:ext>
                </a:extLst>
              </p:cNvPr>
              <p:cNvSpPr/>
              <p:nvPr/>
            </p:nvSpPr>
            <p:spPr>
              <a:xfrm>
                <a:off x="10884733" y="3310736"/>
                <a:ext cx="104080" cy="147446"/>
              </a:xfrm>
              <a:custGeom>
                <a:avLst/>
                <a:gdLst/>
                <a:ahLst/>
                <a:cxnLst/>
                <a:rect l="l" t="t" r="r" b="b"/>
                <a:pathLst>
                  <a:path w="120650" h="178435">
                    <a:moveTo>
                      <a:pt x="34523" y="121248"/>
                    </a:moveTo>
                    <a:lnTo>
                      <a:pt x="25640" y="121248"/>
                    </a:lnTo>
                    <a:lnTo>
                      <a:pt x="0" y="177828"/>
                    </a:lnTo>
                    <a:lnTo>
                      <a:pt x="8883" y="177828"/>
                    </a:lnTo>
                    <a:lnTo>
                      <a:pt x="12517" y="169746"/>
                    </a:lnTo>
                    <a:lnTo>
                      <a:pt x="116491" y="169746"/>
                    </a:lnTo>
                    <a:lnTo>
                      <a:pt x="112857" y="161663"/>
                    </a:lnTo>
                    <a:lnTo>
                      <a:pt x="16151" y="161663"/>
                    </a:lnTo>
                    <a:lnTo>
                      <a:pt x="19785" y="153580"/>
                    </a:lnTo>
                    <a:lnTo>
                      <a:pt x="109223" y="153580"/>
                    </a:lnTo>
                    <a:lnTo>
                      <a:pt x="105589" y="145497"/>
                    </a:lnTo>
                    <a:lnTo>
                      <a:pt x="23621" y="145497"/>
                    </a:lnTo>
                    <a:lnTo>
                      <a:pt x="27255" y="137414"/>
                    </a:lnTo>
                    <a:lnTo>
                      <a:pt x="101955" y="137414"/>
                    </a:lnTo>
                    <a:lnTo>
                      <a:pt x="98321" y="129331"/>
                    </a:lnTo>
                    <a:lnTo>
                      <a:pt x="30889" y="129331"/>
                    </a:lnTo>
                    <a:lnTo>
                      <a:pt x="34523" y="121248"/>
                    </a:lnTo>
                    <a:close/>
                  </a:path>
                  <a:path w="120650" h="178435">
                    <a:moveTo>
                      <a:pt x="116491" y="169746"/>
                    </a:moveTo>
                    <a:lnTo>
                      <a:pt x="107608" y="169746"/>
                    </a:lnTo>
                    <a:lnTo>
                      <a:pt x="111242" y="177828"/>
                    </a:lnTo>
                    <a:lnTo>
                      <a:pt x="120125" y="177828"/>
                    </a:lnTo>
                    <a:lnTo>
                      <a:pt x="116491" y="169746"/>
                    </a:lnTo>
                    <a:close/>
                  </a:path>
                  <a:path w="120650" h="178435">
                    <a:moveTo>
                      <a:pt x="109223" y="153580"/>
                    </a:moveTo>
                    <a:lnTo>
                      <a:pt x="100542" y="153580"/>
                    </a:lnTo>
                    <a:lnTo>
                      <a:pt x="104176" y="161663"/>
                    </a:lnTo>
                    <a:lnTo>
                      <a:pt x="112857" y="161663"/>
                    </a:lnTo>
                    <a:lnTo>
                      <a:pt x="109223" y="153580"/>
                    </a:lnTo>
                    <a:close/>
                  </a:path>
                  <a:path w="120650" h="178435">
                    <a:moveTo>
                      <a:pt x="101955" y="137414"/>
                    </a:moveTo>
                    <a:lnTo>
                      <a:pt x="93273" y="137414"/>
                    </a:lnTo>
                    <a:lnTo>
                      <a:pt x="96908" y="145497"/>
                    </a:lnTo>
                    <a:lnTo>
                      <a:pt x="105589" y="145497"/>
                    </a:lnTo>
                    <a:lnTo>
                      <a:pt x="101955" y="137414"/>
                    </a:lnTo>
                    <a:close/>
                  </a:path>
                  <a:path w="120650" h="178435">
                    <a:moveTo>
                      <a:pt x="94687" y="121248"/>
                    </a:moveTo>
                    <a:lnTo>
                      <a:pt x="85803" y="121248"/>
                    </a:lnTo>
                    <a:lnTo>
                      <a:pt x="89438" y="129331"/>
                    </a:lnTo>
                    <a:lnTo>
                      <a:pt x="98321" y="129331"/>
                    </a:lnTo>
                    <a:lnTo>
                      <a:pt x="94687" y="121248"/>
                    </a:lnTo>
                    <a:close/>
                  </a:path>
                  <a:path w="120650" h="178435">
                    <a:moveTo>
                      <a:pt x="101349" y="0"/>
                    </a:moveTo>
                    <a:lnTo>
                      <a:pt x="18977" y="0"/>
                    </a:lnTo>
                    <a:lnTo>
                      <a:pt x="11709" y="7274"/>
                    </a:lnTo>
                    <a:lnTo>
                      <a:pt x="11709" y="115792"/>
                    </a:lnTo>
                    <a:lnTo>
                      <a:pt x="17160" y="121248"/>
                    </a:lnTo>
                    <a:lnTo>
                      <a:pt x="103166" y="121248"/>
                    </a:lnTo>
                    <a:lnTo>
                      <a:pt x="108617" y="115792"/>
                    </a:lnTo>
                    <a:lnTo>
                      <a:pt x="108617" y="109123"/>
                    </a:lnTo>
                    <a:lnTo>
                      <a:pt x="26447" y="109123"/>
                    </a:lnTo>
                    <a:lnTo>
                      <a:pt x="23823" y="106496"/>
                    </a:lnTo>
                    <a:lnTo>
                      <a:pt x="23823" y="99626"/>
                    </a:lnTo>
                    <a:lnTo>
                      <a:pt x="26447" y="96999"/>
                    </a:lnTo>
                    <a:lnTo>
                      <a:pt x="108617" y="96999"/>
                    </a:lnTo>
                    <a:lnTo>
                      <a:pt x="108617" y="64667"/>
                    </a:lnTo>
                    <a:lnTo>
                      <a:pt x="25640" y="64667"/>
                    </a:lnTo>
                    <a:lnTo>
                      <a:pt x="23823" y="62848"/>
                    </a:lnTo>
                    <a:lnTo>
                      <a:pt x="23823" y="15761"/>
                    </a:lnTo>
                    <a:lnTo>
                      <a:pt x="27457" y="12124"/>
                    </a:lnTo>
                    <a:lnTo>
                      <a:pt x="48050" y="12124"/>
                    </a:lnTo>
                    <a:lnTo>
                      <a:pt x="48050" y="9901"/>
                    </a:lnTo>
                    <a:lnTo>
                      <a:pt x="49867" y="8082"/>
                    </a:lnTo>
                    <a:lnTo>
                      <a:pt x="108617" y="8082"/>
                    </a:lnTo>
                    <a:lnTo>
                      <a:pt x="108617" y="7274"/>
                    </a:lnTo>
                    <a:lnTo>
                      <a:pt x="101349" y="0"/>
                    </a:lnTo>
                    <a:close/>
                  </a:path>
                  <a:path w="120650" h="178435">
                    <a:moveTo>
                      <a:pt x="87015" y="96999"/>
                    </a:moveTo>
                    <a:lnTo>
                      <a:pt x="33312" y="96999"/>
                    </a:lnTo>
                    <a:lnTo>
                      <a:pt x="35936" y="99626"/>
                    </a:lnTo>
                    <a:lnTo>
                      <a:pt x="35936" y="106496"/>
                    </a:lnTo>
                    <a:lnTo>
                      <a:pt x="33312" y="109123"/>
                    </a:lnTo>
                    <a:lnTo>
                      <a:pt x="87015" y="109123"/>
                    </a:lnTo>
                    <a:lnTo>
                      <a:pt x="84390" y="106496"/>
                    </a:lnTo>
                    <a:lnTo>
                      <a:pt x="84390" y="99626"/>
                    </a:lnTo>
                    <a:lnTo>
                      <a:pt x="87015" y="96999"/>
                    </a:lnTo>
                    <a:close/>
                  </a:path>
                  <a:path w="120650" h="178435">
                    <a:moveTo>
                      <a:pt x="108617" y="96999"/>
                    </a:moveTo>
                    <a:lnTo>
                      <a:pt x="93879" y="96999"/>
                    </a:lnTo>
                    <a:lnTo>
                      <a:pt x="96504" y="99626"/>
                    </a:lnTo>
                    <a:lnTo>
                      <a:pt x="96504" y="106496"/>
                    </a:lnTo>
                    <a:lnTo>
                      <a:pt x="93879" y="109123"/>
                    </a:lnTo>
                    <a:lnTo>
                      <a:pt x="108617" y="109123"/>
                    </a:lnTo>
                    <a:lnTo>
                      <a:pt x="108617" y="96999"/>
                    </a:lnTo>
                    <a:close/>
                  </a:path>
                  <a:path w="120650" h="178435">
                    <a:moveTo>
                      <a:pt x="108617" y="8082"/>
                    </a:moveTo>
                    <a:lnTo>
                      <a:pt x="70460" y="8082"/>
                    </a:lnTo>
                    <a:lnTo>
                      <a:pt x="72277" y="9901"/>
                    </a:lnTo>
                    <a:lnTo>
                      <a:pt x="72277" y="12124"/>
                    </a:lnTo>
                    <a:lnTo>
                      <a:pt x="92870" y="12124"/>
                    </a:lnTo>
                    <a:lnTo>
                      <a:pt x="96504" y="15761"/>
                    </a:lnTo>
                    <a:lnTo>
                      <a:pt x="96504" y="62848"/>
                    </a:lnTo>
                    <a:lnTo>
                      <a:pt x="94687" y="64667"/>
                    </a:lnTo>
                    <a:lnTo>
                      <a:pt x="108617" y="64667"/>
                    </a:lnTo>
                    <a:lnTo>
                      <a:pt x="108617" y="8082"/>
                    </a:lnTo>
                    <a:close/>
                  </a:path>
                </a:pathLst>
              </a:custGeom>
              <a:solidFill>
                <a:srgbClr val="F3F1F0"/>
              </a:solidFill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</p:grpSp>
        <p:pic>
          <p:nvPicPr>
            <p:cNvPr id="200" name="Graphique 199" descr="Toque d'étudiant avec un remplissage uni">
              <a:extLst>
                <a:ext uri="{FF2B5EF4-FFF2-40B4-BE49-F238E27FC236}">
                  <a16:creationId xmlns:a16="http://schemas.microsoft.com/office/drawing/2014/main" id="{3588748A-3BB2-4824-A7DE-A10FA46B1674}"/>
                </a:ext>
              </a:extLst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6"/>
                </a:ext>
              </a:extLst>
            </a:blip>
            <a:stretch>
              <a:fillRect/>
            </a:stretch>
          </p:blipFill>
          <p:spPr>
            <a:xfrm>
              <a:off x="5701035" y="4228063"/>
              <a:ext cx="266007" cy="410919"/>
            </a:xfrm>
            <a:prstGeom prst="rect">
              <a:avLst/>
            </a:prstGeom>
          </p:spPr>
        </p:pic>
        <p:pic>
          <p:nvPicPr>
            <p:cNvPr id="201" name="Graphique 200" descr="Papier avec un remplissage uni">
              <a:extLst>
                <a:ext uri="{FF2B5EF4-FFF2-40B4-BE49-F238E27FC236}">
                  <a16:creationId xmlns:a16="http://schemas.microsoft.com/office/drawing/2014/main" id="{3362CE34-AAA0-48E5-8A6D-9A707CE1AFEE}"/>
                </a:ext>
              </a:extLst>
            </p:cNvPr>
            <p:cNvPicPr>
              <a:picLocks noChangeAspect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8"/>
                </a:ext>
              </a:extLst>
            </a:blip>
            <a:stretch>
              <a:fillRect/>
            </a:stretch>
          </p:blipFill>
          <p:spPr>
            <a:xfrm>
              <a:off x="5995828" y="4334701"/>
              <a:ext cx="186173" cy="278241"/>
            </a:xfrm>
            <a:prstGeom prst="rect">
              <a:avLst/>
            </a:prstGeom>
          </p:spPr>
        </p:pic>
        <p:sp>
          <p:nvSpPr>
            <p:cNvPr id="202" name="Ellipse 201">
              <a:extLst>
                <a:ext uri="{FF2B5EF4-FFF2-40B4-BE49-F238E27FC236}">
                  <a16:creationId xmlns:a16="http://schemas.microsoft.com/office/drawing/2014/main" id="{4D2D167C-3637-4569-8199-31A2FB4FDBD8}"/>
                </a:ext>
              </a:extLst>
            </p:cNvPr>
            <p:cNvSpPr/>
            <p:nvPr/>
          </p:nvSpPr>
          <p:spPr>
            <a:xfrm>
              <a:off x="5575936" y="4275611"/>
              <a:ext cx="729434" cy="68374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  <p:pic>
          <p:nvPicPr>
            <p:cNvPr id="203" name="Graphique 202" descr="Panier de course avec un remplissage uni">
              <a:extLst>
                <a:ext uri="{FF2B5EF4-FFF2-40B4-BE49-F238E27FC236}">
                  <a16:creationId xmlns:a16="http://schemas.microsoft.com/office/drawing/2014/main" id="{4ADF0E45-E115-4104-A7A9-32C7F4C8FA1B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p:blipFill>
          <p:spPr>
            <a:xfrm>
              <a:off x="5954054" y="4547989"/>
              <a:ext cx="309206" cy="334311"/>
            </a:xfrm>
            <a:prstGeom prst="rect">
              <a:avLst/>
            </a:prstGeom>
          </p:spPr>
        </p:pic>
      </p:grpSp>
      <p:grpSp>
        <p:nvGrpSpPr>
          <p:cNvPr id="137" name="Groupe 136">
            <a:extLst>
              <a:ext uri="{FF2B5EF4-FFF2-40B4-BE49-F238E27FC236}">
                <a16:creationId xmlns:a16="http://schemas.microsoft.com/office/drawing/2014/main" id="{F5159820-B991-CF47-BD14-101D9E6266E5}"/>
              </a:ext>
            </a:extLst>
          </p:cNvPr>
          <p:cNvGrpSpPr/>
          <p:nvPr/>
        </p:nvGrpSpPr>
        <p:grpSpPr>
          <a:xfrm>
            <a:off x="7625298" y="120389"/>
            <a:ext cx="472847" cy="407115"/>
            <a:chOff x="33576" y="1323116"/>
            <a:chExt cx="472847" cy="295831"/>
          </a:xfrm>
        </p:grpSpPr>
        <p:pic>
          <p:nvPicPr>
            <p:cNvPr id="138" name="Graphique 137" descr="Toque d'étudiant avec un remplissage uni">
              <a:extLst>
                <a:ext uri="{FF2B5EF4-FFF2-40B4-BE49-F238E27FC236}">
                  <a16:creationId xmlns:a16="http://schemas.microsoft.com/office/drawing/2014/main" id="{23893DD5-8C7B-514A-AC47-E6C70B13A89C}"/>
                </a:ext>
              </a:extLst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6"/>
                </a:ext>
              </a:extLst>
            </a:blip>
            <a:stretch>
              <a:fillRect/>
            </a:stretch>
          </p:blipFill>
          <p:spPr>
            <a:xfrm>
              <a:off x="131179" y="1332903"/>
              <a:ext cx="265792" cy="274727"/>
            </a:xfrm>
            <a:prstGeom prst="rect">
              <a:avLst/>
            </a:prstGeom>
          </p:spPr>
        </p:pic>
        <p:sp>
          <p:nvSpPr>
            <p:cNvPr id="139" name="Ellipse 138">
              <a:extLst>
                <a:ext uri="{FF2B5EF4-FFF2-40B4-BE49-F238E27FC236}">
                  <a16:creationId xmlns:a16="http://schemas.microsoft.com/office/drawing/2014/main" id="{607CDFE8-3E14-2649-98C2-4B15C303FB6A}"/>
                </a:ext>
              </a:extLst>
            </p:cNvPr>
            <p:cNvSpPr/>
            <p:nvPr/>
          </p:nvSpPr>
          <p:spPr>
            <a:xfrm>
              <a:off x="33576" y="1323116"/>
              <a:ext cx="472847" cy="295831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</p:grpSp>
    </p:spTree>
    <p:extLst>
      <p:ext uri="{BB962C8B-B14F-4D97-AF65-F5344CB8AC3E}">
        <p14:creationId xmlns:p14="http://schemas.microsoft.com/office/powerpoint/2010/main" val="945874061"/>
      </p:ext>
    </p:extLst>
  </p:cSld>
  <p:clrMapOvr>
    <a:masterClrMapping/>
  </p:clrMapOvr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6" name="Forme libre : forme 145">
            <a:extLst>
              <a:ext uri="{FF2B5EF4-FFF2-40B4-BE49-F238E27FC236}">
                <a16:creationId xmlns:a16="http://schemas.microsoft.com/office/drawing/2014/main" id="{654104CE-907B-4B88-AC77-87A9D1A0FB61}"/>
              </a:ext>
            </a:extLst>
          </p:cNvPr>
          <p:cNvSpPr/>
          <p:nvPr/>
        </p:nvSpPr>
        <p:spPr>
          <a:xfrm>
            <a:off x="2895600" y="1028700"/>
            <a:ext cx="714375" cy="695325"/>
          </a:xfrm>
          <a:custGeom>
            <a:avLst/>
            <a:gdLst>
              <a:gd name="connsiteX0" fmla="*/ 714375 w 714375"/>
              <a:gd name="connsiteY0" fmla="*/ 695325 h 695325"/>
              <a:gd name="connsiteX1" fmla="*/ 0 w 714375"/>
              <a:gd name="connsiteY1" fmla="*/ 0 h 695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714375" h="695325">
                <a:moveTo>
                  <a:pt x="714375" y="695325"/>
                </a:moveTo>
                <a:lnTo>
                  <a:pt x="0" y="0"/>
                </a:ln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47" name="Forme libre : forme 146">
            <a:extLst>
              <a:ext uri="{FF2B5EF4-FFF2-40B4-BE49-F238E27FC236}">
                <a16:creationId xmlns:a16="http://schemas.microsoft.com/office/drawing/2014/main" id="{04CE5B4B-8EEB-4942-A1CE-8AC643C7CD14}"/>
              </a:ext>
            </a:extLst>
          </p:cNvPr>
          <p:cNvSpPr/>
          <p:nvPr/>
        </p:nvSpPr>
        <p:spPr>
          <a:xfrm>
            <a:off x="7981950" y="4393640"/>
            <a:ext cx="1685925" cy="578410"/>
          </a:xfrm>
          <a:custGeom>
            <a:avLst/>
            <a:gdLst>
              <a:gd name="connsiteX0" fmla="*/ 0 w 1685925"/>
              <a:gd name="connsiteY0" fmla="*/ 578410 h 578410"/>
              <a:gd name="connsiteX1" fmla="*/ 276225 w 1685925"/>
              <a:gd name="connsiteY1" fmla="*/ 378385 h 578410"/>
              <a:gd name="connsiteX2" fmla="*/ 1114425 w 1685925"/>
              <a:gd name="connsiteY2" fmla="*/ 6910 h 578410"/>
              <a:gd name="connsiteX3" fmla="*/ 1209675 w 1685925"/>
              <a:gd name="connsiteY3" fmla="*/ 140260 h 578410"/>
              <a:gd name="connsiteX4" fmla="*/ 1685925 w 1685925"/>
              <a:gd name="connsiteY4" fmla="*/ 187885 h 5784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85925" h="578410">
                <a:moveTo>
                  <a:pt x="0" y="578410"/>
                </a:moveTo>
                <a:cubicBezTo>
                  <a:pt x="45244" y="526022"/>
                  <a:pt x="90488" y="473635"/>
                  <a:pt x="276225" y="378385"/>
                </a:cubicBezTo>
                <a:cubicBezTo>
                  <a:pt x="461962" y="283135"/>
                  <a:pt x="958850" y="46597"/>
                  <a:pt x="1114425" y="6910"/>
                </a:cubicBezTo>
                <a:cubicBezTo>
                  <a:pt x="1270000" y="-32777"/>
                  <a:pt x="1114425" y="110097"/>
                  <a:pt x="1209675" y="140260"/>
                </a:cubicBezTo>
                <a:cubicBezTo>
                  <a:pt x="1304925" y="170423"/>
                  <a:pt x="1495425" y="179154"/>
                  <a:pt x="1685925" y="187885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6" name="Forme libre : forme 35">
            <a:extLst>
              <a:ext uri="{FF2B5EF4-FFF2-40B4-BE49-F238E27FC236}">
                <a16:creationId xmlns:a16="http://schemas.microsoft.com/office/drawing/2014/main" id="{019DDBC3-DB0B-4B71-967B-A412496AEC91}"/>
              </a:ext>
            </a:extLst>
          </p:cNvPr>
          <p:cNvSpPr/>
          <p:nvPr/>
        </p:nvSpPr>
        <p:spPr>
          <a:xfrm>
            <a:off x="6000750" y="5937250"/>
            <a:ext cx="1225550" cy="736600"/>
          </a:xfrm>
          <a:custGeom>
            <a:avLst/>
            <a:gdLst>
              <a:gd name="connsiteX0" fmla="*/ 1225550 w 1225550"/>
              <a:gd name="connsiteY0" fmla="*/ 0 h 736600"/>
              <a:gd name="connsiteX1" fmla="*/ 1168400 w 1225550"/>
              <a:gd name="connsiteY1" fmla="*/ 139700 h 736600"/>
              <a:gd name="connsiteX2" fmla="*/ 895350 w 1225550"/>
              <a:gd name="connsiteY2" fmla="*/ 304800 h 736600"/>
              <a:gd name="connsiteX3" fmla="*/ 698500 w 1225550"/>
              <a:gd name="connsiteY3" fmla="*/ 431800 h 736600"/>
              <a:gd name="connsiteX4" fmla="*/ 558800 w 1225550"/>
              <a:gd name="connsiteY4" fmla="*/ 514350 h 736600"/>
              <a:gd name="connsiteX5" fmla="*/ 203200 w 1225550"/>
              <a:gd name="connsiteY5" fmla="*/ 603250 h 736600"/>
              <a:gd name="connsiteX6" fmla="*/ 0 w 1225550"/>
              <a:gd name="connsiteY6" fmla="*/ 736600 h 736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25550" h="736600">
                <a:moveTo>
                  <a:pt x="1225550" y="0"/>
                </a:moveTo>
                <a:cubicBezTo>
                  <a:pt x="1224491" y="44450"/>
                  <a:pt x="1223433" y="88900"/>
                  <a:pt x="1168400" y="139700"/>
                </a:cubicBezTo>
                <a:cubicBezTo>
                  <a:pt x="1113367" y="190500"/>
                  <a:pt x="973667" y="256117"/>
                  <a:pt x="895350" y="304800"/>
                </a:cubicBezTo>
                <a:cubicBezTo>
                  <a:pt x="817033" y="353483"/>
                  <a:pt x="754592" y="396875"/>
                  <a:pt x="698500" y="431800"/>
                </a:cubicBezTo>
                <a:cubicBezTo>
                  <a:pt x="642408" y="466725"/>
                  <a:pt x="641350" y="485775"/>
                  <a:pt x="558800" y="514350"/>
                </a:cubicBezTo>
                <a:cubicBezTo>
                  <a:pt x="476250" y="542925"/>
                  <a:pt x="296333" y="566208"/>
                  <a:pt x="203200" y="603250"/>
                </a:cubicBezTo>
                <a:cubicBezTo>
                  <a:pt x="110067" y="640292"/>
                  <a:pt x="55033" y="688446"/>
                  <a:pt x="0" y="73660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01" name="Forme libre : forme 100">
            <a:extLst>
              <a:ext uri="{FF2B5EF4-FFF2-40B4-BE49-F238E27FC236}">
                <a16:creationId xmlns:a16="http://schemas.microsoft.com/office/drawing/2014/main" id="{34B8AFA0-6F98-48E0-93A6-64C1B0491879}"/>
              </a:ext>
            </a:extLst>
          </p:cNvPr>
          <p:cNvSpPr/>
          <p:nvPr/>
        </p:nvSpPr>
        <p:spPr>
          <a:xfrm>
            <a:off x="4674683" y="3069491"/>
            <a:ext cx="685800" cy="736600"/>
          </a:xfrm>
          <a:custGeom>
            <a:avLst/>
            <a:gdLst>
              <a:gd name="connsiteX0" fmla="*/ 685800 w 685800"/>
              <a:gd name="connsiteY0" fmla="*/ 0 h 736600"/>
              <a:gd name="connsiteX1" fmla="*/ 568325 w 685800"/>
              <a:gd name="connsiteY1" fmla="*/ 82550 h 736600"/>
              <a:gd name="connsiteX2" fmla="*/ 454025 w 685800"/>
              <a:gd name="connsiteY2" fmla="*/ 206375 h 736600"/>
              <a:gd name="connsiteX3" fmla="*/ 314325 w 685800"/>
              <a:gd name="connsiteY3" fmla="*/ 342900 h 736600"/>
              <a:gd name="connsiteX4" fmla="*/ 0 w 685800"/>
              <a:gd name="connsiteY4" fmla="*/ 736600 h 736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85800" h="736600">
                <a:moveTo>
                  <a:pt x="685800" y="0"/>
                </a:moveTo>
                <a:cubicBezTo>
                  <a:pt x="646377" y="24077"/>
                  <a:pt x="606954" y="48154"/>
                  <a:pt x="568325" y="82550"/>
                </a:cubicBezTo>
                <a:cubicBezTo>
                  <a:pt x="529696" y="116946"/>
                  <a:pt x="496358" y="162983"/>
                  <a:pt x="454025" y="206375"/>
                </a:cubicBezTo>
                <a:cubicBezTo>
                  <a:pt x="411692" y="249767"/>
                  <a:pt x="389996" y="254529"/>
                  <a:pt x="314325" y="342900"/>
                </a:cubicBezTo>
                <a:cubicBezTo>
                  <a:pt x="238654" y="431271"/>
                  <a:pt x="119327" y="583935"/>
                  <a:pt x="0" y="73660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3" name="Forme libre : forme 22">
            <a:extLst>
              <a:ext uri="{FF2B5EF4-FFF2-40B4-BE49-F238E27FC236}">
                <a16:creationId xmlns:a16="http://schemas.microsoft.com/office/drawing/2014/main" id="{BE29AF4F-A639-4285-A35D-CAB5EA08D5F0}"/>
              </a:ext>
            </a:extLst>
          </p:cNvPr>
          <p:cNvSpPr/>
          <p:nvPr/>
        </p:nvSpPr>
        <p:spPr>
          <a:xfrm>
            <a:off x="5880100" y="508000"/>
            <a:ext cx="425269" cy="4140200"/>
          </a:xfrm>
          <a:custGeom>
            <a:avLst/>
            <a:gdLst>
              <a:gd name="connsiteX0" fmla="*/ 0 w 425269"/>
              <a:gd name="connsiteY0" fmla="*/ 0 h 4140200"/>
              <a:gd name="connsiteX1" fmla="*/ 76200 w 425269"/>
              <a:gd name="connsiteY1" fmla="*/ 222250 h 4140200"/>
              <a:gd name="connsiteX2" fmla="*/ 254000 w 425269"/>
              <a:gd name="connsiteY2" fmla="*/ 412750 h 4140200"/>
              <a:gd name="connsiteX3" fmla="*/ 412750 w 425269"/>
              <a:gd name="connsiteY3" fmla="*/ 869950 h 4140200"/>
              <a:gd name="connsiteX4" fmla="*/ 406400 w 425269"/>
              <a:gd name="connsiteY4" fmla="*/ 1104900 h 4140200"/>
              <a:gd name="connsiteX5" fmla="*/ 336550 w 425269"/>
              <a:gd name="connsiteY5" fmla="*/ 1822450 h 4140200"/>
              <a:gd name="connsiteX6" fmla="*/ 177800 w 425269"/>
              <a:gd name="connsiteY6" fmla="*/ 2457450 h 4140200"/>
              <a:gd name="connsiteX7" fmla="*/ 146050 w 425269"/>
              <a:gd name="connsiteY7" fmla="*/ 2870200 h 4140200"/>
              <a:gd name="connsiteX8" fmla="*/ 95250 w 425269"/>
              <a:gd name="connsiteY8" fmla="*/ 3441700 h 4140200"/>
              <a:gd name="connsiteX9" fmla="*/ 44450 w 425269"/>
              <a:gd name="connsiteY9" fmla="*/ 3752850 h 4140200"/>
              <a:gd name="connsiteX10" fmla="*/ 107950 w 425269"/>
              <a:gd name="connsiteY10" fmla="*/ 4006850 h 4140200"/>
              <a:gd name="connsiteX11" fmla="*/ 279400 w 425269"/>
              <a:gd name="connsiteY11" fmla="*/ 4140200 h 4140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425269" h="4140200">
                <a:moveTo>
                  <a:pt x="0" y="0"/>
                </a:moveTo>
                <a:cubicBezTo>
                  <a:pt x="16933" y="76729"/>
                  <a:pt x="33867" y="153458"/>
                  <a:pt x="76200" y="222250"/>
                </a:cubicBezTo>
                <a:cubicBezTo>
                  <a:pt x="118533" y="291042"/>
                  <a:pt x="197908" y="304800"/>
                  <a:pt x="254000" y="412750"/>
                </a:cubicBezTo>
                <a:cubicBezTo>
                  <a:pt x="310092" y="520700"/>
                  <a:pt x="387350" y="754592"/>
                  <a:pt x="412750" y="869950"/>
                </a:cubicBezTo>
                <a:cubicBezTo>
                  <a:pt x="438150" y="985308"/>
                  <a:pt x="419100" y="946150"/>
                  <a:pt x="406400" y="1104900"/>
                </a:cubicBezTo>
                <a:cubicBezTo>
                  <a:pt x="393700" y="1263650"/>
                  <a:pt x="374650" y="1597025"/>
                  <a:pt x="336550" y="1822450"/>
                </a:cubicBezTo>
                <a:cubicBezTo>
                  <a:pt x="298450" y="2047875"/>
                  <a:pt x="209550" y="2282825"/>
                  <a:pt x="177800" y="2457450"/>
                </a:cubicBezTo>
                <a:cubicBezTo>
                  <a:pt x="146050" y="2632075"/>
                  <a:pt x="159808" y="2706158"/>
                  <a:pt x="146050" y="2870200"/>
                </a:cubicBezTo>
                <a:cubicBezTo>
                  <a:pt x="132292" y="3034242"/>
                  <a:pt x="112183" y="3294592"/>
                  <a:pt x="95250" y="3441700"/>
                </a:cubicBezTo>
                <a:cubicBezTo>
                  <a:pt x="78317" y="3588808"/>
                  <a:pt x="42333" y="3658658"/>
                  <a:pt x="44450" y="3752850"/>
                </a:cubicBezTo>
                <a:cubicBezTo>
                  <a:pt x="46567" y="3847042"/>
                  <a:pt x="68792" y="3942292"/>
                  <a:pt x="107950" y="4006850"/>
                </a:cubicBezTo>
                <a:cubicBezTo>
                  <a:pt x="147108" y="4071408"/>
                  <a:pt x="213254" y="4105804"/>
                  <a:pt x="279400" y="414020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7" name="Forme libre : forme 26">
            <a:extLst>
              <a:ext uri="{FF2B5EF4-FFF2-40B4-BE49-F238E27FC236}">
                <a16:creationId xmlns:a16="http://schemas.microsoft.com/office/drawing/2014/main" id="{70578F58-BED1-43CB-8B6A-FE860FD8A450}"/>
              </a:ext>
            </a:extLst>
          </p:cNvPr>
          <p:cNvSpPr/>
          <p:nvPr/>
        </p:nvSpPr>
        <p:spPr>
          <a:xfrm>
            <a:off x="3594100" y="1279024"/>
            <a:ext cx="2565400" cy="1323241"/>
          </a:xfrm>
          <a:custGeom>
            <a:avLst/>
            <a:gdLst>
              <a:gd name="connsiteX0" fmla="*/ 0 w 2565400"/>
              <a:gd name="connsiteY0" fmla="*/ 346576 h 1323241"/>
              <a:gd name="connsiteX1" fmla="*/ 476250 w 2565400"/>
              <a:gd name="connsiteY1" fmla="*/ 54476 h 1323241"/>
              <a:gd name="connsiteX2" fmla="*/ 933450 w 2565400"/>
              <a:gd name="connsiteY2" fmla="*/ 3676 h 1323241"/>
              <a:gd name="connsiteX3" fmla="*/ 838200 w 2565400"/>
              <a:gd name="connsiteY3" fmla="*/ 105276 h 1323241"/>
              <a:gd name="connsiteX4" fmla="*/ 901700 w 2565400"/>
              <a:gd name="connsiteY4" fmla="*/ 238626 h 1323241"/>
              <a:gd name="connsiteX5" fmla="*/ 1079500 w 2565400"/>
              <a:gd name="connsiteY5" fmla="*/ 454526 h 1323241"/>
              <a:gd name="connsiteX6" fmla="*/ 1193800 w 2565400"/>
              <a:gd name="connsiteY6" fmla="*/ 606926 h 1323241"/>
              <a:gd name="connsiteX7" fmla="*/ 1282700 w 2565400"/>
              <a:gd name="connsiteY7" fmla="*/ 670426 h 1323241"/>
              <a:gd name="connsiteX8" fmla="*/ 1397000 w 2565400"/>
              <a:gd name="connsiteY8" fmla="*/ 886326 h 1323241"/>
              <a:gd name="connsiteX9" fmla="*/ 1638300 w 2565400"/>
              <a:gd name="connsiteY9" fmla="*/ 759326 h 1323241"/>
              <a:gd name="connsiteX10" fmla="*/ 1974850 w 2565400"/>
              <a:gd name="connsiteY10" fmla="*/ 695826 h 1323241"/>
              <a:gd name="connsiteX11" fmla="*/ 1974850 w 2565400"/>
              <a:gd name="connsiteY11" fmla="*/ 829176 h 1323241"/>
              <a:gd name="connsiteX12" fmla="*/ 2000250 w 2565400"/>
              <a:gd name="connsiteY12" fmla="*/ 892676 h 1323241"/>
              <a:gd name="connsiteX13" fmla="*/ 2190750 w 2565400"/>
              <a:gd name="connsiteY13" fmla="*/ 1019676 h 1323241"/>
              <a:gd name="connsiteX14" fmla="*/ 2311400 w 2565400"/>
              <a:gd name="connsiteY14" fmla="*/ 1203826 h 1323241"/>
              <a:gd name="connsiteX15" fmla="*/ 2482850 w 2565400"/>
              <a:gd name="connsiteY15" fmla="*/ 1318126 h 1323241"/>
              <a:gd name="connsiteX16" fmla="*/ 2565400 w 2565400"/>
              <a:gd name="connsiteY16" fmla="*/ 1292726 h 13232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2565400" h="1323241">
                <a:moveTo>
                  <a:pt x="0" y="346576"/>
                </a:moveTo>
                <a:cubicBezTo>
                  <a:pt x="160337" y="229101"/>
                  <a:pt x="320675" y="111626"/>
                  <a:pt x="476250" y="54476"/>
                </a:cubicBezTo>
                <a:cubicBezTo>
                  <a:pt x="631825" y="-2674"/>
                  <a:pt x="873125" y="-4791"/>
                  <a:pt x="933450" y="3676"/>
                </a:cubicBezTo>
                <a:cubicBezTo>
                  <a:pt x="993775" y="12143"/>
                  <a:pt x="843492" y="66118"/>
                  <a:pt x="838200" y="105276"/>
                </a:cubicBezTo>
                <a:cubicBezTo>
                  <a:pt x="832908" y="144434"/>
                  <a:pt x="861483" y="180418"/>
                  <a:pt x="901700" y="238626"/>
                </a:cubicBezTo>
                <a:cubicBezTo>
                  <a:pt x="941917" y="296834"/>
                  <a:pt x="1030817" y="393143"/>
                  <a:pt x="1079500" y="454526"/>
                </a:cubicBezTo>
                <a:cubicBezTo>
                  <a:pt x="1128183" y="515909"/>
                  <a:pt x="1159933" y="570943"/>
                  <a:pt x="1193800" y="606926"/>
                </a:cubicBezTo>
                <a:cubicBezTo>
                  <a:pt x="1227667" y="642909"/>
                  <a:pt x="1248833" y="623860"/>
                  <a:pt x="1282700" y="670426"/>
                </a:cubicBezTo>
                <a:cubicBezTo>
                  <a:pt x="1316567" y="716992"/>
                  <a:pt x="1337733" y="871509"/>
                  <a:pt x="1397000" y="886326"/>
                </a:cubicBezTo>
                <a:cubicBezTo>
                  <a:pt x="1456267" y="901143"/>
                  <a:pt x="1541992" y="791076"/>
                  <a:pt x="1638300" y="759326"/>
                </a:cubicBezTo>
                <a:cubicBezTo>
                  <a:pt x="1734608" y="727576"/>
                  <a:pt x="1918758" y="684184"/>
                  <a:pt x="1974850" y="695826"/>
                </a:cubicBezTo>
                <a:cubicBezTo>
                  <a:pt x="2030942" y="707468"/>
                  <a:pt x="1970617" y="796368"/>
                  <a:pt x="1974850" y="829176"/>
                </a:cubicBezTo>
                <a:cubicBezTo>
                  <a:pt x="1979083" y="861984"/>
                  <a:pt x="1964267" y="860926"/>
                  <a:pt x="2000250" y="892676"/>
                </a:cubicBezTo>
                <a:cubicBezTo>
                  <a:pt x="2036233" y="924426"/>
                  <a:pt x="2138892" y="967818"/>
                  <a:pt x="2190750" y="1019676"/>
                </a:cubicBezTo>
                <a:cubicBezTo>
                  <a:pt x="2242608" y="1071534"/>
                  <a:pt x="2262717" y="1154084"/>
                  <a:pt x="2311400" y="1203826"/>
                </a:cubicBezTo>
                <a:cubicBezTo>
                  <a:pt x="2360083" y="1253568"/>
                  <a:pt x="2440517" y="1303309"/>
                  <a:pt x="2482850" y="1318126"/>
                </a:cubicBezTo>
                <a:cubicBezTo>
                  <a:pt x="2525183" y="1332943"/>
                  <a:pt x="2545291" y="1312834"/>
                  <a:pt x="2565400" y="1292726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9" name="Forme libre : forme 28">
            <a:extLst>
              <a:ext uri="{FF2B5EF4-FFF2-40B4-BE49-F238E27FC236}">
                <a16:creationId xmlns:a16="http://schemas.microsoft.com/office/drawing/2014/main" id="{F48755D4-E52D-451E-A862-7FE36C952EA0}"/>
              </a:ext>
            </a:extLst>
          </p:cNvPr>
          <p:cNvSpPr/>
          <p:nvPr/>
        </p:nvSpPr>
        <p:spPr>
          <a:xfrm>
            <a:off x="4527550" y="1098550"/>
            <a:ext cx="101600" cy="171450"/>
          </a:xfrm>
          <a:custGeom>
            <a:avLst/>
            <a:gdLst>
              <a:gd name="connsiteX0" fmla="*/ 101600 w 101600"/>
              <a:gd name="connsiteY0" fmla="*/ 0 h 171450"/>
              <a:gd name="connsiteX1" fmla="*/ 50800 w 101600"/>
              <a:gd name="connsiteY1" fmla="*/ 127000 h 171450"/>
              <a:gd name="connsiteX2" fmla="*/ 0 w 101600"/>
              <a:gd name="connsiteY2" fmla="*/ 171450 h 171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1600" h="171450">
                <a:moveTo>
                  <a:pt x="101600" y="0"/>
                </a:moveTo>
                <a:cubicBezTo>
                  <a:pt x="84666" y="49212"/>
                  <a:pt x="67733" y="98425"/>
                  <a:pt x="50800" y="127000"/>
                </a:cubicBezTo>
                <a:cubicBezTo>
                  <a:pt x="33867" y="155575"/>
                  <a:pt x="16933" y="163512"/>
                  <a:pt x="0" y="17145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0" name="Forme libre : forme 29">
            <a:extLst>
              <a:ext uri="{FF2B5EF4-FFF2-40B4-BE49-F238E27FC236}">
                <a16:creationId xmlns:a16="http://schemas.microsoft.com/office/drawing/2014/main" id="{DDA203F8-C9E1-4AFD-B1A6-58AF2240B747}"/>
              </a:ext>
            </a:extLst>
          </p:cNvPr>
          <p:cNvSpPr/>
          <p:nvPr/>
        </p:nvSpPr>
        <p:spPr>
          <a:xfrm>
            <a:off x="3016250" y="2482850"/>
            <a:ext cx="1377950" cy="711200"/>
          </a:xfrm>
          <a:custGeom>
            <a:avLst/>
            <a:gdLst>
              <a:gd name="connsiteX0" fmla="*/ 1377950 w 1377950"/>
              <a:gd name="connsiteY0" fmla="*/ 0 h 711200"/>
              <a:gd name="connsiteX1" fmla="*/ 1295400 w 1377950"/>
              <a:gd name="connsiteY1" fmla="*/ 101600 h 711200"/>
              <a:gd name="connsiteX2" fmla="*/ 996950 w 1377950"/>
              <a:gd name="connsiteY2" fmla="*/ 209550 h 711200"/>
              <a:gd name="connsiteX3" fmla="*/ 730250 w 1377950"/>
              <a:gd name="connsiteY3" fmla="*/ 508000 h 711200"/>
              <a:gd name="connsiteX4" fmla="*/ 469900 w 1377950"/>
              <a:gd name="connsiteY4" fmla="*/ 577850 h 711200"/>
              <a:gd name="connsiteX5" fmla="*/ 247650 w 1377950"/>
              <a:gd name="connsiteY5" fmla="*/ 679450 h 711200"/>
              <a:gd name="connsiteX6" fmla="*/ 0 w 1377950"/>
              <a:gd name="connsiteY6" fmla="*/ 711200 h 711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377950" h="711200">
                <a:moveTo>
                  <a:pt x="1377950" y="0"/>
                </a:moveTo>
                <a:cubicBezTo>
                  <a:pt x="1368425" y="33337"/>
                  <a:pt x="1358900" y="66675"/>
                  <a:pt x="1295400" y="101600"/>
                </a:cubicBezTo>
                <a:cubicBezTo>
                  <a:pt x="1231900" y="136525"/>
                  <a:pt x="1091142" y="141817"/>
                  <a:pt x="996950" y="209550"/>
                </a:cubicBezTo>
                <a:cubicBezTo>
                  <a:pt x="902758" y="277283"/>
                  <a:pt x="818092" y="446617"/>
                  <a:pt x="730250" y="508000"/>
                </a:cubicBezTo>
                <a:cubicBezTo>
                  <a:pt x="642408" y="569383"/>
                  <a:pt x="550333" y="549275"/>
                  <a:pt x="469900" y="577850"/>
                </a:cubicBezTo>
                <a:cubicBezTo>
                  <a:pt x="389467" y="606425"/>
                  <a:pt x="325967" y="657225"/>
                  <a:pt x="247650" y="679450"/>
                </a:cubicBezTo>
                <a:cubicBezTo>
                  <a:pt x="169333" y="701675"/>
                  <a:pt x="84666" y="706437"/>
                  <a:pt x="0" y="71120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3" name="Forme libre : forme 32">
            <a:extLst>
              <a:ext uri="{FF2B5EF4-FFF2-40B4-BE49-F238E27FC236}">
                <a16:creationId xmlns:a16="http://schemas.microsoft.com/office/drawing/2014/main" id="{FF0BF8AA-3094-4C50-B547-95E6ECEA66B7}"/>
              </a:ext>
            </a:extLst>
          </p:cNvPr>
          <p:cNvSpPr/>
          <p:nvPr/>
        </p:nvSpPr>
        <p:spPr>
          <a:xfrm>
            <a:off x="5092700" y="5222875"/>
            <a:ext cx="949325" cy="958850"/>
          </a:xfrm>
          <a:custGeom>
            <a:avLst/>
            <a:gdLst>
              <a:gd name="connsiteX0" fmla="*/ 733425 w 733425"/>
              <a:gd name="connsiteY0" fmla="*/ 0 h 841375"/>
              <a:gd name="connsiteX1" fmla="*/ 695325 w 733425"/>
              <a:gd name="connsiteY1" fmla="*/ 111125 h 841375"/>
              <a:gd name="connsiteX2" fmla="*/ 619125 w 733425"/>
              <a:gd name="connsiteY2" fmla="*/ 231775 h 841375"/>
              <a:gd name="connsiteX3" fmla="*/ 377825 w 733425"/>
              <a:gd name="connsiteY3" fmla="*/ 323850 h 841375"/>
              <a:gd name="connsiteX4" fmla="*/ 190500 w 733425"/>
              <a:gd name="connsiteY4" fmla="*/ 571500 h 841375"/>
              <a:gd name="connsiteX5" fmla="*/ 222250 w 733425"/>
              <a:gd name="connsiteY5" fmla="*/ 603250 h 841375"/>
              <a:gd name="connsiteX6" fmla="*/ 196850 w 733425"/>
              <a:gd name="connsiteY6" fmla="*/ 654050 h 841375"/>
              <a:gd name="connsiteX7" fmla="*/ 212725 w 733425"/>
              <a:gd name="connsiteY7" fmla="*/ 708025 h 841375"/>
              <a:gd name="connsiteX8" fmla="*/ 123825 w 733425"/>
              <a:gd name="connsiteY8" fmla="*/ 771525 h 841375"/>
              <a:gd name="connsiteX9" fmla="*/ 0 w 733425"/>
              <a:gd name="connsiteY9" fmla="*/ 841375 h 841375"/>
              <a:gd name="connsiteX0" fmla="*/ 939800 w 939800"/>
              <a:gd name="connsiteY0" fmla="*/ 0 h 949325"/>
              <a:gd name="connsiteX1" fmla="*/ 901700 w 939800"/>
              <a:gd name="connsiteY1" fmla="*/ 111125 h 949325"/>
              <a:gd name="connsiteX2" fmla="*/ 825500 w 939800"/>
              <a:gd name="connsiteY2" fmla="*/ 231775 h 949325"/>
              <a:gd name="connsiteX3" fmla="*/ 584200 w 939800"/>
              <a:gd name="connsiteY3" fmla="*/ 323850 h 949325"/>
              <a:gd name="connsiteX4" fmla="*/ 396875 w 939800"/>
              <a:gd name="connsiteY4" fmla="*/ 571500 h 949325"/>
              <a:gd name="connsiteX5" fmla="*/ 428625 w 939800"/>
              <a:gd name="connsiteY5" fmla="*/ 603250 h 949325"/>
              <a:gd name="connsiteX6" fmla="*/ 403225 w 939800"/>
              <a:gd name="connsiteY6" fmla="*/ 654050 h 949325"/>
              <a:gd name="connsiteX7" fmla="*/ 419100 w 939800"/>
              <a:gd name="connsiteY7" fmla="*/ 708025 h 949325"/>
              <a:gd name="connsiteX8" fmla="*/ 330200 w 939800"/>
              <a:gd name="connsiteY8" fmla="*/ 771525 h 949325"/>
              <a:gd name="connsiteX9" fmla="*/ 0 w 939800"/>
              <a:gd name="connsiteY9" fmla="*/ 949325 h 949325"/>
              <a:gd name="connsiteX0" fmla="*/ 949325 w 949325"/>
              <a:gd name="connsiteY0" fmla="*/ 0 h 958850"/>
              <a:gd name="connsiteX1" fmla="*/ 901700 w 949325"/>
              <a:gd name="connsiteY1" fmla="*/ 120650 h 958850"/>
              <a:gd name="connsiteX2" fmla="*/ 825500 w 949325"/>
              <a:gd name="connsiteY2" fmla="*/ 241300 h 958850"/>
              <a:gd name="connsiteX3" fmla="*/ 584200 w 949325"/>
              <a:gd name="connsiteY3" fmla="*/ 333375 h 958850"/>
              <a:gd name="connsiteX4" fmla="*/ 396875 w 949325"/>
              <a:gd name="connsiteY4" fmla="*/ 581025 h 958850"/>
              <a:gd name="connsiteX5" fmla="*/ 428625 w 949325"/>
              <a:gd name="connsiteY5" fmla="*/ 612775 h 958850"/>
              <a:gd name="connsiteX6" fmla="*/ 403225 w 949325"/>
              <a:gd name="connsiteY6" fmla="*/ 663575 h 958850"/>
              <a:gd name="connsiteX7" fmla="*/ 419100 w 949325"/>
              <a:gd name="connsiteY7" fmla="*/ 717550 h 958850"/>
              <a:gd name="connsiteX8" fmla="*/ 330200 w 949325"/>
              <a:gd name="connsiteY8" fmla="*/ 781050 h 958850"/>
              <a:gd name="connsiteX9" fmla="*/ 0 w 949325"/>
              <a:gd name="connsiteY9" fmla="*/ 958850 h 958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949325" h="958850">
                <a:moveTo>
                  <a:pt x="949325" y="0"/>
                </a:moveTo>
                <a:cubicBezTo>
                  <a:pt x="939800" y="36248"/>
                  <a:pt x="922337" y="80434"/>
                  <a:pt x="901700" y="120650"/>
                </a:cubicBezTo>
                <a:cubicBezTo>
                  <a:pt x="881063" y="160866"/>
                  <a:pt x="878417" y="205846"/>
                  <a:pt x="825500" y="241300"/>
                </a:cubicBezTo>
                <a:cubicBezTo>
                  <a:pt x="772583" y="276754"/>
                  <a:pt x="655637" y="276754"/>
                  <a:pt x="584200" y="333375"/>
                </a:cubicBezTo>
                <a:cubicBezTo>
                  <a:pt x="512762" y="389996"/>
                  <a:pt x="422804" y="534458"/>
                  <a:pt x="396875" y="581025"/>
                </a:cubicBezTo>
                <a:cubicBezTo>
                  <a:pt x="370946" y="627592"/>
                  <a:pt x="427567" y="599017"/>
                  <a:pt x="428625" y="612775"/>
                </a:cubicBezTo>
                <a:cubicBezTo>
                  <a:pt x="429683" y="626533"/>
                  <a:pt x="404812" y="646113"/>
                  <a:pt x="403225" y="663575"/>
                </a:cubicBezTo>
                <a:cubicBezTo>
                  <a:pt x="401638" y="681037"/>
                  <a:pt x="431271" y="697971"/>
                  <a:pt x="419100" y="717550"/>
                </a:cubicBezTo>
                <a:cubicBezTo>
                  <a:pt x="406929" y="737129"/>
                  <a:pt x="365654" y="758825"/>
                  <a:pt x="330200" y="781050"/>
                </a:cubicBezTo>
                <a:cubicBezTo>
                  <a:pt x="294746" y="803275"/>
                  <a:pt x="44185" y="935037"/>
                  <a:pt x="0" y="95885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4" name="Forme libre : forme 3">
            <a:extLst>
              <a:ext uri="{FF2B5EF4-FFF2-40B4-BE49-F238E27FC236}">
                <a16:creationId xmlns:a16="http://schemas.microsoft.com/office/drawing/2014/main" id="{9785E986-7D90-49DA-8C7B-6E217AE16429}"/>
              </a:ext>
            </a:extLst>
          </p:cNvPr>
          <p:cNvSpPr/>
          <p:nvPr/>
        </p:nvSpPr>
        <p:spPr>
          <a:xfrm>
            <a:off x="9458297" y="1866900"/>
            <a:ext cx="218196" cy="3594735"/>
          </a:xfrm>
          <a:custGeom>
            <a:avLst/>
            <a:gdLst>
              <a:gd name="connsiteX0" fmla="*/ 57178 w 214952"/>
              <a:gd name="connsiteY0" fmla="*/ 0 h 3152775"/>
              <a:gd name="connsiteX1" fmla="*/ 19078 w 214952"/>
              <a:gd name="connsiteY1" fmla="*/ 762000 h 3152775"/>
              <a:gd name="connsiteX2" fmla="*/ 19078 w 214952"/>
              <a:gd name="connsiteY2" fmla="*/ 1000125 h 3152775"/>
              <a:gd name="connsiteX3" fmla="*/ 76228 w 214952"/>
              <a:gd name="connsiteY3" fmla="*/ 1285875 h 3152775"/>
              <a:gd name="connsiteX4" fmla="*/ 76228 w 214952"/>
              <a:gd name="connsiteY4" fmla="*/ 1647825 h 3152775"/>
              <a:gd name="connsiteX5" fmla="*/ 28 w 214952"/>
              <a:gd name="connsiteY5" fmla="*/ 2057400 h 3152775"/>
              <a:gd name="connsiteX6" fmla="*/ 85753 w 214952"/>
              <a:gd name="connsiteY6" fmla="*/ 2314575 h 3152775"/>
              <a:gd name="connsiteX7" fmla="*/ 209578 w 214952"/>
              <a:gd name="connsiteY7" fmla="*/ 2505075 h 3152775"/>
              <a:gd name="connsiteX8" fmla="*/ 181003 w 214952"/>
              <a:gd name="connsiteY8" fmla="*/ 3152775 h 3152775"/>
              <a:gd name="connsiteX0" fmla="*/ 57178 w 218196"/>
              <a:gd name="connsiteY0" fmla="*/ 0 h 3541395"/>
              <a:gd name="connsiteX1" fmla="*/ 19078 w 218196"/>
              <a:gd name="connsiteY1" fmla="*/ 762000 h 3541395"/>
              <a:gd name="connsiteX2" fmla="*/ 19078 w 218196"/>
              <a:gd name="connsiteY2" fmla="*/ 1000125 h 3541395"/>
              <a:gd name="connsiteX3" fmla="*/ 76228 w 218196"/>
              <a:gd name="connsiteY3" fmla="*/ 1285875 h 3541395"/>
              <a:gd name="connsiteX4" fmla="*/ 76228 w 218196"/>
              <a:gd name="connsiteY4" fmla="*/ 1647825 h 3541395"/>
              <a:gd name="connsiteX5" fmla="*/ 28 w 218196"/>
              <a:gd name="connsiteY5" fmla="*/ 2057400 h 3541395"/>
              <a:gd name="connsiteX6" fmla="*/ 85753 w 218196"/>
              <a:gd name="connsiteY6" fmla="*/ 2314575 h 3541395"/>
              <a:gd name="connsiteX7" fmla="*/ 209578 w 218196"/>
              <a:gd name="connsiteY7" fmla="*/ 2505075 h 3541395"/>
              <a:gd name="connsiteX8" fmla="*/ 196243 w 218196"/>
              <a:gd name="connsiteY8" fmla="*/ 3541395 h 3541395"/>
              <a:gd name="connsiteX0" fmla="*/ 57178 w 218196"/>
              <a:gd name="connsiteY0" fmla="*/ 0 h 3594735"/>
              <a:gd name="connsiteX1" fmla="*/ 19078 w 218196"/>
              <a:gd name="connsiteY1" fmla="*/ 762000 h 3594735"/>
              <a:gd name="connsiteX2" fmla="*/ 19078 w 218196"/>
              <a:gd name="connsiteY2" fmla="*/ 1000125 h 3594735"/>
              <a:gd name="connsiteX3" fmla="*/ 76228 w 218196"/>
              <a:gd name="connsiteY3" fmla="*/ 1285875 h 3594735"/>
              <a:gd name="connsiteX4" fmla="*/ 76228 w 218196"/>
              <a:gd name="connsiteY4" fmla="*/ 1647825 h 3594735"/>
              <a:gd name="connsiteX5" fmla="*/ 28 w 218196"/>
              <a:gd name="connsiteY5" fmla="*/ 2057400 h 3594735"/>
              <a:gd name="connsiteX6" fmla="*/ 85753 w 218196"/>
              <a:gd name="connsiteY6" fmla="*/ 2314575 h 3594735"/>
              <a:gd name="connsiteX7" fmla="*/ 209578 w 218196"/>
              <a:gd name="connsiteY7" fmla="*/ 2505075 h 3594735"/>
              <a:gd name="connsiteX8" fmla="*/ 196243 w 218196"/>
              <a:gd name="connsiteY8" fmla="*/ 3594735 h 35947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18196" h="3594735">
                <a:moveTo>
                  <a:pt x="57178" y="0"/>
                </a:moveTo>
                <a:cubicBezTo>
                  <a:pt x="41303" y="297656"/>
                  <a:pt x="25428" y="595313"/>
                  <a:pt x="19078" y="762000"/>
                </a:cubicBezTo>
                <a:cubicBezTo>
                  <a:pt x="12728" y="928688"/>
                  <a:pt x="9553" y="912813"/>
                  <a:pt x="19078" y="1000125"/>
                </a:cubicBezTo>
                <a:cubicBezTo>
                  <a:pt x="28603" y="1087437"/>
                  <a:pt x="66703" y="1177925"/>
                  <a:pt x="76228" y="1285875"/>
                </a:cubicBezTo>
                <a:cubicBezTo>
                  <a:pt x="85753" y="1393825"/>
                  <a:pt x="88928" y="1519238"/>
                  <a:pt x="76228" y="1647825"/>
                </a:cubicBezTo>
                <a:cubicBezTo>
                  <a:pt x="63528" y="1776412"/>
                  <a:pt x="-1560" y="1946275"/>
                  <a:pt x="28" y="2057400"/>
                </a:cubicBezTo>
                <a:cubicBezTo>
                  <a:pt x="1615" y="2168525"/>
                  <a:pt x="50828" y="2239963"/>
                  <a:pt x="85753" y="2314575"/>
                </a:cubicBezTo>
                <a:cubicBezTo>
                  <a:pt x="120678" y="2389187"/>
                  <a:pt x="193703" y="2365375"/>
                  <a:pt x="209578" y="2505075"/>
                </a:cubicBezTo>
                <a:cubicBezTo>
                  <a:pt x="225453" y="2644775"/>
                  <a:pt x="218468" y="3340735"/>
                  <a:pt x="196243" y="3594735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7" name="Forme libre : forme 6">
            <a:extLst>
              <a:ext uri="{FF2B5EF4-FFF2-40B4-BE49-F238E27FC236}">
                <a16:creationId xmlns:a16="http://schemas.microsoft.com/office/drawing/2014/main" id="{DE2091A2-893D-4FD9-B5DC-08FAAC12AD69}"/>
              </a:ext>
            </a:extLst>
          </p:cNvPr>
          <p:cNvSpPr/>
          <p:nvPr/>
        </p:nvSpPr>
        <p:spPr>
          <a:xfrm>
            <a:off x="4667250" y="1800225"/>
            <a:ext cx="3514743" cy="3819524"/>
          </a:xfrm>
          <a:custGeom>
            <a:avLst/>
            <a:gdLst>
              <a:gd name="connsiteX0" fmla="*/ 0 w 4103757"/>
              <a:gd name="connsiteY0" fmla="*/ 3510562 h 3510562"/>
              <a:gd name="connsiteX1" fmla="*/ 228600 w 4103757"/>
              <a:gd name="connsiteY1" fmla="*/ 3215287 h 3510562"/>
              <a:gd name="connsiteX2" fmla="*/ 400050 w 4103757"/>
              <a:gd name="connsiteY2" fmla="*/ 3053362 h 3510562"/>
              <a:gd name="connsiteX3" fmla="*/ 923925 w 4103757"/>
              <a:gd name="connsiteY3" fmla="*/ 2748562 h 3510562"/>
              <a:gd name="connsiteX4" fmla="*/ 1162050 w 4103757"/>
              <a:gd name="connsiteY4" fmla="*/ 2691412 h 3510562"/>
              <a:gd name="connsiteX5" fmla="*/ 1533525 w 4103757"/>
              <a:gd name="connsiteY5" fmla="*/ 2500912 h 3510562"/>
              <a:gd name="connsiteX6" fmla="*/ 1638300 w 4103757"/>
              <a:gd name="connsiteY6" fmla="*/ 2110387 h 3510562"/>
              <a:gd name="connsiteX7" fmla="*/ 1838325 w 4103757"/>
              <a:gd name="connsiteY7" fmla="*/ 1719862 h 3510562"/>
              <a:gd name="connsiteX8" fmla="*/ 2190750 w 4103757"/>
              <a:gd name="connsiteY8" fmla="*/ 1291237 h 3510562"/>
              <a:gd name="connsiteX9" fmla="*/ 2381250 w 4103757"/>
              <a:gd name="connsiteY9" fmla="*/ 976912 h 3510562"/>
              <a:gd name="connsiteX10" fmla="*/ 2705100 w 4103757"/>
              <a:gd name="connsiteY10" fmla="*/ 795937 h 3510562"/>
              <a:gd name="connsiteX11" fmla="*/ 3181350 w 4103757"/>
              <a:gd name="connsiteY11" fmla="*/ 405412 h 3510562"/>
              <a:gd name="connsiteX12" fmla="*/ 3371850 w 4103757"/>
              <a:gd name="connsiteY12" fmla="*/ 110137 h 3510562"/>
              <a:gd name="connsiteX0" fmla="*/ 0 w 3181350"/>
              <a:gd name="connsiteY0" fmla="*/ 3105150 h 3105150"/>
              <a:gd name="connsiteX1" fmla="*/ 228600 w 3181350"/>
              <a:gd name="connsiteY1" fmla="*/ 2809875 h 3105150"/>
              <a:gd name="connsiteX2" fmla="*/ 400050 w 3181350"/>
              <a:gd name="connsiteY2" fmla="*/ 2647950 h 3105150"/>
              <a:gd name="connsiteX3" fmla="*/ 923925 w 3181350"/>
              <a:gd name="connsiteY3" fmla="*/ 2343150 h 3105150"/>
              <a:gd name="connsiteX4" fmla="*/ 1162050 w 3181350"/>
              <a:gd name="connsiteY4" fmla="*/ 2286000 h 3105150"/>
              <a:gd name="connsiteX5" fmla="*/ 1533525 w 3181350"/>
              <a:gd name="connsiteY5" fmla="*/ 2095500 h 3105150"/>
              <a:gd name="connsiteX6" fmla="*/ 1638300 w 3181350"/>
              <a:gd name="connsiteY6" fmla="*/ 1704975 h 3105150"/>
              <a:gd name="connsiteX7" fmla="*/ 1838325 w 3181350"/>
              <a:gd name="connsiteY7" fmla="*/ 1314450 h 3105150"/>
              <a:gd name="connsiteX8" fmla="*/ 2190750 w 3181350"/>
              <a:gd name="connsiteY8" fmla="*/ 885825 h 3105150"/>
              <a:gd name="connsiteX9" fmla="*/ 2381250 w 3181350"/>
              <a:gd name="connsiteY9" fmla="*/ 571500 h 3105150"/>
              <a:gd name="connsiteX10" fmla="*/ 2705100 w 3181350"/>
              <a:gd name="connsiteY10" fmla="*/ 390525 h 3105150"/>
              <a:gd name="connsiteX11" fmla="*/ 3181350 w 3181350"/>
              <a:gd name="connsiteY11" fmla="*/ 0 h 3105150"/>
              <a:gd name="connsiteX0" fmla="*/ 0 w 3181350"/>
              <a:gd name="connsiteY0" fmla="*/ 3105150 h 3105150"/>
              <a:gd name="connsiteX1" fmla="*/ 228600 w 3181350"/>
              <a:gd name="connsiteY1" fmla="*/ 2809875 h 3105150"/>
              <a:gd name="connsiteX2" fmla="*/ 400050 w 3181350"/>
              <a:gd name="connsiteY2" fmla="*/ 2647950 h 3105150"/>
              <a:gd name="connsiteX3" fmla="*/ 923925 w 3181350"/>
              <a:gd name="connsiteY3" fmla="*/ 2343150 h 3105150"/>
              <a:gd name="connsiteX4" fmla="*/ 1162050 w 3181350"/>
              <a:gd name="connsiteY4" fmla="*/ 2286000 h 3105150"/>
              <a:gd name="connsiteX5" fmla="*/ 1533525 w 3181350"/>
              <a:gd name="connsiteY5" fmla="*/ 2095500 h 3105150"/>
              <a:gd name="connsiteX6" fmla="*/ 1638300 w 3181350"/>
              <a:gd name="connsiteY6" fmla="*/ 1704975 h 3105150"/>
              <a:gd name="connsiteX7" fmla="*/ 1838325 w 3181350"/>
              <a:gd name="connsiteY7" fmla="*/ 1314450 h 3105150"/>
              <a:gd name="connsiteX8" fmla="*/ 2190750 w 3181350"/>
              <a:gd name="connsiteY8" fmla="*/ 885825 h 3105150"/>
              <a:gd name="connsiteX9" fmla="*/ 2381250 w 3181350"/>
              <a:gd name="connsiteY9" fmla="*/ 571500 h 3105150"/>
              <a:gd name="connsiteX10" fmla="*/ 2705100 w 3181350"/>
              <a:gd name="connsiteY10" fmla="*/ 390525 h 3105150"/>
              <a:gd name="connsiteX11" fmla="*/ 3181350 w 3181350"/>
              <a:gd name="connsiteY11" fmla="*/ 0 h 3105150"/>
              <a:gd name="connsiteX12" fmla="*/ 3181350 w 3181350"/>
              <a:gd name="connsiteY12" fmla="*/ 0 h 3105150"/>
              <a:gd name="connsiteX0" fmla="*/ 0 w 3333750"/>
              <a:gd name="connsiteY0" fmla="*/ 3305175 h 3305175"/>
              <a:gd name="connsiteX1" fmla="*/ 228600 w 3333750"/>
              <a:gd name="connsiteY1" fmla="*/ 3009900 h 3305175"/>
              <a:gd name="connsiteX2" fmla="*/ 400050 w 3333750"/>
              <a:gd name="connsiteY2" fmla="*/ 2847975 h 3305175"/>
              <a:gd name="connsiteX3" fmla="*/ 923925 w 3333750"/>
              <a:gd name="connsiteY3" fmla="*/ 2543175 h 3305175"/>
              <a:gd name="connsiteX4" fmla="*/ 1162050 w 3333750"/>
              <a:gd name="connsiteY4" fmla="*/ 2486025 h 3305175"/>
              <a:gd name="connsiteX5" fmla="*/ 1533525 w 3333750"/>
              <a:gd name="connsiteY5" fmla="*/ 2295525 h 3305175"/>
              <a:gd name="connsiteX6" fmla="*/ 1638300 w 3333750"/>
              <a:gd name="connsiteY6" fmla="*/ 1905000 h 3305175"/>
              <a:gd name="connsiteX7" fmla="*/ 1838325 w 3333750"/>
              <a:gd name="connsiteY7" fmla="*/ 1514475 h 3305175"/>
              <a:gd name="connsiteX8" fmla="*/ 2190750 w 3333750"/>
              <a:gd name="connsiteY8" fmla="*/ 1085850 h 3305175"/>
              <a:gd name="connsiteX9" fmla="*/ 2381250 w 3333750"/>
              <a:gd name="connsiteY9" fmla="*/ 771525 h 3305175"/>
              <a:gd name="connsiteX10" fmla="*/ 2705100 w 3333750"/>
              <a:gd name="connsiteY10" fmla="*/ 590550 h 3305175"/>
              <a:gd name="connsiteX11" fmla="*/ 3181350 w 3333750"/>
              <a:gd name="connsiteY11" fmla="*/ 200025 h 3305175"/>
              <a:gd name="connsiteX12" fmla="*/ 3333750 w 3333750"/>
              <a:gd name="connsiteY12" fmla="*/ 0 h 3305175"/>
              <a:gd name="connsiteX0" fmla="*/ 0 w 3342637"/>
              <a:gd name="connsiteY0" fmla="*/ 3323045 h 3323045"/>
              <a:gd name="connsiteX1" fmla="*/ 228600 w 3342637"/>
              <a:gd name="connsiteY1" fmla="*/ 3027770 h 3323045"/>
              <a:gd name="connsiteX2" fmla="*/ 400050 w 3342637"/>
              <a:gd name="connsiteY2" fmla="*/ 2865845 h 3323045"/>
              <a:gd name="connsiteX3" fmla="*/ 923925 w 3342637"/>
              <a:gd name="connsiteY3" fmla="*/ 2561045 h 3323045"/>
              <a:gd name="connsiteX4" fmla="*/ 1162050 w 3342637"/>
              <a:gd name="connsiteY4" fmla="*/ 2503895 h 3323045"/>
              <a:gd name="connsiteX5" fmla="*/ 1533525 w 3342637"/>
              <a:gd name="connsiteY5" fmla="*/ 2313395 h 3323045"/>
              <a:gd name="connsiteX6" fmla="*/ 1638300 w 3342637"/>
              <a:gd name="connsiteY6" fmla="*/ 1922870 h 3323045"/>
              <a:gd name="connsiteX7" fmla="*/ 1838325 w 3342637"/>
              <a:gd name="connsiteY7" fmla="*/ 1532345 h 3323045"/>
              <a:gd name="connsiteX8" fmla="*/ 2190750 w 3342637"/>
              <a:gd name="connsiteY8" fmla="*/ 1103720 h 3323045"/>
              <a:gd name="connsiteX9" fmla="*/ 2381250 w 3342637"/>
              <a:gd name="connsiteY9" fmla="*/ 789395 h 3323045"/>
              <a:gd name="connsiteX10" fmla="*/ 2705100 w 3342637"/>
              <a:gd name="connsiteY10" fmla="*/ 608420 h 3323045"/>
              <a:gd name="connsiteX11" fmla="*/ 3181350 w 3342637"/>
              <a:gd name="connsiteY11" fmla="*/ 217895 h 3323045"/>
              <a:gd name="connsiteX12" fmla="*/ 3333750 w 3342637"/>
              <a:gd name="connsiteY12" fmla="*/ 17870 h 3323045"/>
              <a:gd name="connsiteX13" fmla="*/ 3324225 w 3342637"/>
              <a:gd name="connsiteY13" fmla="*/ 8346 h 3323045"/>
              <a:gd name="connsiteX0" fmla="*/ 0 w 3514743"/>
              <a:gd name="connsiteY0" fmla="*/ 3819524 h 3819524"/>
              <a:gd name="connsiteX1" fmla="*/ 228600 w 3514743"/>
              <a:gd name="connsiteY1" fmla="*/ 3524249 h 3819524"/>
              <a:gd name="connsiteX2" fmla="*/ 400050 w 3514743"/>
              <a:gd name="connsiteY2" fmla="*/ 3362324 h 3819524"/>
              <a:gd name="connsiteX3" fmla="*/ 923925 w 3514743"/>
              <a:gd name="connsiteY3" fmla="*/ 3057524 h 3819524"/>
              <a:gd name="connsiteX4" fmla="*/ 1162050 w 3514743"/>
              <a:gd name="connsiteY4" fmla="*/ 3000374 h 3819524"/>
              <a:gd name="connsiteX5" fmla="*/ 1533525 w 3514743"/>
              <a:gd name="connsiteY5" fmla="*/ 2809874 h 3819524"/>
              <a:gd name="connsiteX6" fmla="*/ 1638300 w 3514743"/>
              <a:gd name="connsiteY6" fmla="*/ 2419349 h 3819524"/>
              <a:gd name="connsiteX7" fmla="*/ 1838325 w 3514743"/>
              <a:gd name="connsiteY7" fmla="*/ 2028824 h 3819524"/>
              <a:gd name="connsiteX8" fmla="*/ 2190750 w 3514743"/>
              <a:gd name="connsiteY8" fmla="*/ 1600199 h 3819524"/>
              <a:gd name="connsiteX9" fmla="*/ 2381250 w 3514743"/>
              <a:gd name="connsiteY9" fmla="*/ 1285874 h 3819524"/>
              <a:gd name="connsiteX10" fmla="*/ 2705100 w 3514743"/>
              <a:gd name="connsiteY10" fmla="*/ 1104899 h 3819524"/>
              <a:gd name="connsiteX11" fmla="*/ 3181350 w 3514743"/>
              <a:gd name="connsiteY11" fmla="*/ 714374 h 3819524"/>
              <a:gd name="connsiteX12" fmla="*/ 3333750 w 3514743"/>
              <a:gd name="connsiteY12" fmla="*/ 514349 h 3819524"/>
              <a:gd name="connsiteX13" fmla="*/ 3514725 w 3514743"/>
              <a:gd name="connsiteY13" fmla="*/ 0 h 38195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3514743" h="3819524">
                <a:moveTo>
                  <a:pt x="0" y="3819524"/>
                </a:moveTo>
                <a:cubicBezTo>
                  <a:pt x="80962" y="3709986"/>
                  <a:pt x="161925" y="3600449"/>
                  <a:pt x="228600" y="3524249"/>
                </a:cubicBezTo>
                <a:cubicBezTo>
                  <a:pt x="295275" y="3448049"/>
                  <a:pt x="284163" y="3440111"/>
                  <a:pt x="400050" y="3362324"/>
                </a:cubicBezTo>
                <a:cubicBezTo>
                  <a:pt x="515937" y="3284537"/>
                  <a:pt x="796925" y="3117849"/>
                  <a:pt x="923925" y="3057524"/>
                </a:cubicBezTo>
                <a:cubicBezTo>
                  <a:pt x="1050925" y="2997199"/>
                  <a:pt x="1060450" y="3041649"/>
                  <a:pt x="1162050" y="3000374"/>
                </a:cubicBezTo>
                <a:cubicBezTo>
                  <a:pt x="1263650" y="2959099"/>
                  <a:pt x="1454150" y="2906712"/>
                  <a:pt x="1533525" y="2809874"/>
                </a:cubicBezTo>
                <a:cubicBezTo>
                  <a:pt x="1612900" y="2713036"/>
                  <a:pt x="1587500" y="2549524"/>
                  <a:pt x="1638300" y="2419349"/>
                </a:cubicBezTo>
                <a:cubicBezTo>
                  <a:pt x="1689100" y="2289174"/>
                  <a:pt x="1746250" y="2165349"/>
                  <a:pt x="1838325" y="2028824"/>
                </a:cubicBezTo>
                <a:cubicBezTo>
                  <a:pt x="1930400" y="1892299"/>
                  <a:pt x="2100262" y="1724024"/>
                  <a:pt x="2190750" y="1600199"/>
                </a:cubicBezTo>
                <a:cubicBezTo>
                  <a:pt x="2281238" y="1476374"/>
                  <a:pt x="2295525" y="1368424"/>
                  <a:pt x="2381250" y="1285874"/>
                </a:cubicBezTo>
                <a:cubicBezTo>
                  <a:pt x="2466975" y="1203324"/>
                  <a:pt x="2571750" y="1200149"/>
                  <a:pt x="2705100" y="1104899"/>
                </a:cubicBezTo>
                <a:cubicBezTo>
                  <a:pt x="2838450" y="1009649"/>
                  <a:pt x="3070225" y="828674"/>
                  <a:pt x="3181350" y="714374"/>
                </a:cubicBezTo>
                <a:lnTo>
                  <a:pt x="3333750" y="514349"/>
                </a:lnTo>
                <a:cubicBezTo>
                  <a:pt x="3357562" y="479424"/>
                  <a:pt x="3516709" y="1984"/>
                  <a:pt x="3514725" y="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 dirty="0"/>
          </a:p>
        </p:txBody>
      </p:sp>
      <p:sp>
        <p:nvSpPr>
          <p:cNvPr id="10" name="Forme libre : forme 9">
            <a:extLst>
              <a:ext uri="{FF2B5EF4-FFF2-40B4-BE49-F238E27FC236}">
                <a16:creationId xmlns:a16="http://schemas.microsoft.com/office/drawing/2014/main" id="{A3F9438B-574A-41ED-A02A-B92F4E8208B1}"/>
              </a:ext>
            </a:extLst>
          </p:cNvPr>
          <p:cNvSpPr/>
          <p:nvPr/>
        </p:nvSpPr>
        <p:spPr>
          <a:xfrm>
            <a:off x="5052060" y="2735580"/>
            <a:ext cx="4960620" cy="2552831"/>
          </a:xfrm>
          <a:custGeom>
            <a:avLst/>
            <a:gdLst>
              <a:gd name="connsiteX0" fmla="*/ 4960620 w 4960620"/>
              <a:gd name="connsiteY0" fmla="*/ 0 h 2552831"/>
              <a:gd name="connsiteX1" fmla="*/ 4472940 w 4960620"/>
              <a:gd name="connsiteY1" fmla="*/ 190500 h 2552831"/>
              <a:gd name="connsiteX2" fmla="*/ 4267200 w 4960620"/>
              <a:gd name="connsiteY2" fmla="*/ 266700 h 2552831"/>
              <a:gd name="connsiteX3" fmla="*/ 3985260 w 4960620"/>
              <a:gd name="connsiteY3" fmla="*/ 419100 h 2552831"/>
              <a:gd name="connsiteX4" fmla="*/ 3810000 w 4960620"/>
              <a:gd name="connsiteY4" fmla="*/ 609600 h 2552831"/>
              <a:gd name="connsiteX5" fmla="*/ 3810000 w 4960620"/>
              <a:gd name="connsiteY5" fmla="*/ 693420 h 2552831"/>
              <a:gd name="connsiteX6" fmla="*/ 3672840 w 4960620"/>
              <a:gd name="connsiteY6" fmla="*/ 838200 h 2552831"/>
              <a:gd name="connsiteX7" fmla="*/ 3489960 w 4960620"/>
              <a:gd name="connsiteY7" fmla="*/ 944880 h 2552831"/>
              <a:gd name="connsiteX8" fmla="*/ 3345180 w 4960620"/>
              <a:gd name="connsiteY8" fmla="*/ 967740 h 2552831"/>
              <a:gd name="connsiteX9" fmla="*/ 3070860 w 4960620"/>
              <a:gd name="connsiteY9" fmla="*/ 1135380 h 2552831"/>
              <a:gd name="connsiteX10" fmla="*/ 2903220 w 4960620"/>
              <a:gd name="connsiteY10" fmla="*/ 1379220 h 2552831"/>
              <a:gd name="connsiteX11" fmla="*/ 2636520 w 4960620"/>
              <a:gd name="connsiteY11" fmla="*/ 1653540 h 2552831"/>
              <a:gd name="connsiteX12" fmla="*/ 2506980 w 4960620"/>
              <a:gd name="connsiteY12" fmla="*/ 1836420 h 2552831"/>
              <a:gd name="connsiteX13" fmla="*/ 2133600 w 4960620"/>
              <a:gd name="connsiteY13" fmla="*/ 2049780 h 2552831"/>
              <a:gd name="connsiteX14" fmla="*/ 1783080 w 4960620"/>
              <a:gd name="connsiteY14" fmla="*/ 2278380 h 2552831"/>
              <a:gd name="connsiteX15" fmla="*/ 1249680 w 4960620"/>
              <a:gd name="connsiteY15" fmla="*/ 2506980 h 2552831"/>
              <a:gd name="connsiteX16" fmla="*/ 830580 w 4960620"/>
              <a:gd name="connsiteY16" fmla="*/ 2453640 h 2552831"/>
              <a:gd name="connsiteX17" fmla="*/ 571500 w 4960620"/>
              <a:gd name="connsiteY17" fmla="*/ 2545080 h 2552831"/>
              <a:gd name="connsiteX18" fmla="*/ 342900 w 4960620"/>
              <a:gd name="connsiteY18" fmla="*/ 2537460 h 2552831"/>
              <a:gd name="connsiteX19" fmla="*/ 236220 w 4960620"/>
              <a:gd name="connsiteY19" fmla="*/ 2453640 h 2552831"/>
              <a:gd name="connsiteX20" fmla="*/ 0 w 4960620"/>
              <a:gd name="connsiteY20" fmla="*/ 2529840 h 25528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4960620" h="2552831">
                <a:moveTo>
                  <a:pt x="4960620" y="0"/>
                </a:moveTo>
                <a:lnTo>
                  <a:pt x="4472940" y="190500"/>
                </a:lnTo>
                <a:cubicBezTo>
                  <a:pt x="4357370" y="234950"/>
                  <a:pt x="4348480" y="228600"/>
                  <a:pt x="4267200" y="266700"/>
                </a:cubicBezTo>
                <a:cubicBezTo>
                  <a:pt x="4185920" y="304800"/>
                  <a:pt x="4061460" y="361950"/>
                  <a:pt x="3985260" y="419100"/>
                </a:cubicBezTo>
                <a:cubicBezTo>
                  <a:pt x="3909060" y="476250"/>
                  <a:pt x="3839210" y="563880"/>
                  <a:pt x="3810000" y="609600"/>
                </a:cubicBezTo>
                <a:cubicBezTo>
                  <a:pt x="3780790" y="655320"/>
                  <a:pt x="3832860" y="655320"/>
                  <a:pt x="3810000" y="693420"/>
                </a:cubicBezTo>
                <a:cubicBezTo>
                  <a:pt x="3787140" y="731520"/>
                  <a:pt x="3726180" y="796290"/>
                  <a:pt x="3672840" y="838200"/>
                </a:cubicBezTo>
                <a:cubicBezTo>
                  <a:pt x="3619500" y="880110"/>
                  <a:pt x="3544570" y="923290"/>
                  <a:pt x="3489960" y="944880"/>
                </a:cubicBezTo>
                <a:cubicBezTo>
                  <a:pt x="3435350" y="966470"/>
                  <a:pt x="3415030" y="935990"/>
                  <a:pt x="3345180" y="967740"/>
                </a:cubicBezTo>
                <a:cubicBezTo>
                  <a:pt x="3275330" y="999490"/>
                  <a:pt x="3144520" y="1066800"/>
                  <a:pt x="3070860" y="1135380"/>
                </a:cubicBezTo>
                <a:cubicBezTo>
                  <a:pt x="2997200" y="1203960"/>
                  <a:pt x="2975610" y="1292860"/>
                  <a:pt x="2903220" y="1379220"/>
                </a:cubicBezTo>
                <a:cubicBezTo>
                  <a:pt x="2830830" y="1465580"/>
                  <a:pt x="2702560" y="1577340"/>
                  <a:pt x="2636520" y="1653540"/>
                </a:cubicBezTo>
                <a:cubicBezTo>
                  <a:pt x="2570480" y="1729740"/>
                  <a:pt x="2590800" y="1770380"/>
                  <a:pt x="2506980" y="1836420"/>
                </a:cubicBezTo>
                <a:cubicBezTo>
                  <a:pt x="2423160" y="1902460"/>
                  <a:pt x="2254250" y="1976120"/>
                  <a:pt x="2133600" y="2049780"/>
                </a:cubicBezTo>
                <a:cubicBezTo>
                  <a:pt x="2012950" y="2123440"/>
                  <a:pt x="1930400" y="2202180"/>
                  <a:pt x="1783080" y="2278380"/>
                </a:cubicBezTo>
                <a:cubicBezTo>
                  <a:pt x="1635760" y="2354580"/>
                  <a:pt x="1408430" y="2477770"/>
                  <a:pt x="1249680" y="2506980"/>
                </a:cubicBezTo>
                <a:cubicBezTo>
                  <a:pt x="1090930" y="2536190"/>
                  <a:pt x="943610" y="2447290"/>
                  <a:pt x="830580" y="2453640"/>
                </a:cubicBezTo>
                <a:cubicBezTo>
                  <a:pt x="717550" y="2459990"/>
                  <a:pt x="652780" y="2531110"/>
                  <a:pt x="571500" y="2545080"/>
                </a:cubicBezTo>
                <a:cubicBezTo>
                  <a:pt x="490220" y="2559050"/>
                  <a:pt x="398780" y="2552700"/>
                  <a:pt x="342900" y="2537460"/>
                </a:cubicBezTo>
                <a:cubicBezTo>
                  <a:pt x="287020" y="2522220"/>
                  <a:pt x="293370" y="2454910"/>
                  <a:pt x="236220" y="2453640"/>
                </a:cubicBezTo>
                <a:cubicBezTo>
                  <a:pt x="179070" y="2452370"/>
                  <a:pt x="89535" y="2491105"/>
                  <a:pt x="0" y="252984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2" name="Forme libre : forme 11">
            <a:extLst>
              <a:ext uri="{FF2B5EF4-FFF2-40B4-BE49-F238E27FC236}">
                <a16:creationId xmlns:a16="http://schemas.microsoft.com/office/drawing/2014/main" id="{944CCB70-F3D6-4557-9C2F-76D3681E987B}"/>
              </a:ext>
            </a:extLst>
          </p:cNvPr>
          <p:cNvSpPr/>
          <p:nvPr/>
        </p:nvSpPr>
        <p:spPr>
          <a:xfrm>
            <a:off x="4076700" y="2202180"/>
            <a:ext cx="4556760" cy="3308828"/>
          </a:xfrm>
          <a:custGeom>
            <a:avLst/>
            <a:gdLst>
              <a:gd name="connsiteX0" fmla="*/ 0 w 4556760"/>
              <a:gd name="connsiteY0" fmla="*/ 0 h 3308828"/>
              <a:gd name="connsiteX1" fmla="*/ 266700 w 4556760"/>
              <a:gd name="connsiteY1" fmla="*/ 243840 h 3308828"/>
              <a:gd name="connsiteX2" fmla="*/ 670560 w 4556760"/>
              <a:gd name="connsiteY2" fmla="*/ 457200 h 3308828"/>
              <a:gd name="connsiteX3" fmla="*/ 1219200 w 4556760"/>
              <a:gd name="connsiteY3" fmla="*/ 807720 h 3308828"/>
              <a:gd name="connsiteX4" fmla="*/ 1341120 w 4556760"/>
              <a:gd name="connsiteY4" fmla="*/ 967740 h 3308828"/>
              <a:gd name="connsiteX5" fmla="*/ 1661160 w 4556760"/>
              <a:gd name="connsiteY5" fmla="*/ 1333500 h 3308828"/>
              <a:gd name="connsiteX6" fmla="*/ 2080260 w 4556760"/>
              <a:gd name="connsiteY6" fmla="*/ 1661160 h 3308828"/>
              <a:gd name="connsiteX7" fmla="*/ 2484120 w 4556760"/>
              <a:gd name="connsiteY7" fmla="*/ 1927860 h 3308828"/>
              <a:gd name="connsiteX8" fmla="*/ 2865120 w 4556760"/>
              <a:gd name="connsiteY8" fmla="*/ 2171700 h 3308828"/>
              <a:gd name="connsiteX9" fmla="*/ 3055620 w 4556760"/>
              <a:gd name="connsiteY9" fmla="*/ 2514600 h 3308828"/>
              <a:gd name="connsiteX10" fmla="*/ 3322320 w 4556760"/>
              <a:gd name="connsiteY10" fmla="*/ 2674620 h 3308828"/>
              <a:gd name="connsiteX11" fmla="*/ 3825240 w 4556760"/>
              <a:gd name="connsiteY11" fmla="*/ 2743200 h 3308828"/>
              <a:gd name="connsiteX12" fmla="*/ 4008120 w 4556760"/>
              <a:gd name="connsiteY12" fmla="*/ 2895600 h 3308828"/>
              <a:gd name="connsiteX13" fmla="*/ 4465320 w 4556760"/>
              <a:gd name="connsiteY13" fmla="*/ 3246120 h 3308828"/>
              <a:gd name="connsiteX14" fmla="*/ 4556760 w 4556760"/>
              <a:gd name="connsiteY14" fmla="*/ 3307080 h 33088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4556760" h="3308828">
                <a:moveTo>
                  <a:pt x="0" y="0"/>
                </a:moveTo>
                <a:cubicBezTo>
                  <a:pt x="77470" y="83820"/>
                  <a:pt x="154940" y="167640"/>
                  <a:pt x="266700" y="243840"/>
                </a:cubicBezTo>
                <a:cubicBezTo>
                  <a:pt x="378460" y="320040"/>
                  <a:pt x="511810" y="363220"/>
                  <a:pt x="670560" y="457200"/>
                </a:cubicBezTo>
                <a:cubicBezTo>
                  <a:pt x="829310" y="551180"/>
                  <a:pt x="1107440" y="722630"/>
                  <a:pt x="1219200" y="807720"/>
                </a:cubicBezTo>
                <a:cubicBezTo>
                  <a:pt x="1330960" y="892810"/>
                  <a:pt x="1267460" y="880110"/>
                  <a:pt x="1341120" y="967740"/>
                </a:cubicBezTo>
                <a:cubicBezTo>
                  <a:pt x="1414780" y="1055370"/>
                  <a:pt x="1537970" y="1217930"/>
                  <a:pt x="1661160" y="1333500"/>
                </a:cubicBezTo>
                <a:cubicBezTo>
                  <a:pt x="1784350" y="1449070"/>
                  <a:pt x="1943100" y="1562100"/>
                  <a:pt x="2080260" y="1661160"/>
                </a:cubicBezTo>
                <a:cubicBezTo>
                  <a:pt x="2217420" y="1760220"/>
                  <a:pt x="2353310" y="1842770"/>
                  <a:pt x="2484120" y="1927860"/>
                </a:cubicBezTo>
                <a:cubicBezTo>
                  <a:pt x="2614930" y="2012950"/>
                  <a:pt x="2769870" y="2073910"/>
                  <a:pt x="2865120" y="2171700"/>
                </a:cubicBezTo>
                <a:cubicBezTo>
                  <a:pt x="2960370" y="2269490"/>
                  <a:pt x="2979420" y="2430780"/>
                  <a:pt x="3055620" y="2514600"/>
                </a:cubicBezTo>
                <a:cubicBezTo>
                  <a:pt x="3131820" y="2598420"/>
                  <a:pt x="3194050" y="2636520"/>
                  <a:pt x="3322320" y="2674620"/>
                </a:cubicBezTo>
                <a:cubicBezTo>
                  <a:pt x="3450590" y="2712720"/>
                  <a:pt x="3710940" y="2706370"/>
                  <a:pt x="3825240" y="2743200"/>
                </a:cubicBezTo>
                <a:cubicBezTo>
                  <a:pt x="3939540" y="2780030"/>
                  <a:pt x="3901440" y="2811780"/>
                  <a:pt x="4008120" y="2895600"/>
                </a:cubicBezTo>
                <a:cubicBezTo>
                  <a:pt x="4114800" y="2979420"/>
                  <a:pt x="4373880" y="3177540"/>
                  <a:pt x="4465320" y="3246120"/>
                </a:cubicBezTo>
                <a:cubicBezTo>
                  <a:pt x="4556760" y="3314700"/>
                  <a:pt x="4556760" y="3310890"/>
                  <a:pt x="4556760" y="330708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4" name="Forme libre : forme 23">
            <a:extLst>
              <a:ext uri="{FF2B5EF4-FFF2-40B4-BE49-F238E27FC236}">
                <a16:creationId xmlns:a16="http://schemas.microsoft.com/office/drawing/2014/main" id="{95D7BB21-081F-4A5B-968A-0D05182EA29B}"/>
              </a:ext>
            </a:extLst>
          </p:cNvPr>
          <p:cNvSpPr/>
          <p:nvPr/>
        </p:nvSpPr>
        <p:spPr>
          <a:xfrm>
            <a:off x="6172200" y="4654550"/>
            <a:ext cx="647700" cy="374650"/>
          </a:xfrm>
          <a:custGeom>
            <a:avLst/>
            <a:gdLst>
              <a:gd name="connsiteX0" fmla="*/ 0 w 647700"/>
              <a:gd name="connsiteY0" fmla="*/ 0 h 374650"/>
              <a:gd name="connsiteX1" fmla="*/ 260350 w 647700"/>
              <a:gd name="connsiteY1" fmla="*/ 127000 h 374650"/>
              <a:gd name="connsiteX2" fmla="*/ 514350 w 647700"/>
              <a:gd name="connsiteY2" fmla="*/ 222250 h 374650"/>
              <a:gd name="connsiteX3" fmla="*/ 647700 w 647700"/>
              <a:gd name="connsiteY3" fmla="*/ 374650 h 374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47700" h="374650">
                <a:moveTo>
                  <a:pt x="0" y="0"/>
                </a:moveTo>
                <a:cubicBezTo>
                  <a:pt x="87312" y="44979"/>
                  <a:pt x="174625" y="89958"/>
                  <a:pt x="260350" y="127000"/>
                </a:cubicBezTo>
                <a:cubicBezTo>
                  <a:pt x="346075" y="164042"/>
                  <a:pt x="449792" y="180975"/>
                  <a:pt x="514350" y="222250"/>
                </a:cubicBezTo>
                <a:cubicBezTo>
                  <a:pt x="578908" y="263525"/>
                  <a:pt x="613304" y="319087"/>
                  <a:pt x="647700" y="37465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1" name="Forme libre : forme 30">
            <a:extLst>
              <a:ext uri="{FF2B5EF4-FFF2-40B4-BE49-F238E27FC236}">
                <a16:creationId xmlns:a16="http://schemas.microsoft.com/office/drawing/2014/main" id="{9B914AB4-097F-4566-ACFF-8B65D8AD4BA5}"/>
              </a:ext>
            </a:extLst>
          </p:cNvPr>
          <p:cNvSpPr/>
          <p:nvPr/>
        </p:nvSpPr>
        <p:spPr>
          <a:xfrm>
            <a:off x="4794250" y="3968750"/>
            <a:ext cx="1099770" cy="1276350"/>
          </a:xfrm>
          <a:custGeom>
            <a:avLst/>
            <a:gdLst>
              <a:gd name="connsiteX0" fmla="*/ 0 w 1099770"/>
              <a:gd name="connsiteY0" fmla="*/ 0 h 1276350"/>
              <a:gd name="connsiteX1" fmla="*/ 38100 w 1099770"/>
              <a:gd name="connsiteY1" fmla="*/ 63500 h 1276350"/>
              <a:gd name="connsiteX2" fmla="*/ 22225 w 1099770"/>
              <a:gd name="connsiteY2" fmla="*/ 130175 h 1276350"/>
              <a:gd name="connsiteX3" fmla="*/ 171450 w 1099770"/>
              <a:gd name="connsiteY3" fmla="*/ 139700 h 1276350"/>
              <a:gd name="connsiteX4" fmla="*/ 352425 w 1099770"/>
              <a:gd name="connsiteY4" fmla="*/ 203200 h 1276350"/>
              <a:gd name="connsiteX5" fmla="*/ 419100 w 1099770"/>
              <a:gd name="connsiteY5" fmla="*/ 193675 h 1276350"/>
              <a:gd name="connsiteX6" fmla="*/ 584200 w 1099770"/>
              <a:gd name="connsiteY6" fmla="*/ 177800 h 1276350"/>
              <a:gd name="connsiteX7" fmla="*/ 685800 w 1099770"/>
              <a:gd name="connsiteY7" fmla="*/ 244475 h 1276350"/>
              <a:gd name="connsiteX8" fmla="*/ 844550 w 1099770"/>
              <a:gd name="connsiteY8" fmla="*/ 320675 h 1276350"/>
              <a:gd name="connsiteX9" fmla="*/ 955675 w 1099770"/>
              <a:gd name="connsiteY9" fmla="*/ 450850 h 1276350"/>
              <a:gd name="connsiteX10" fmla="*/ 1022350 w 1099770"/>
              <a:gd name="connsiteY10" fmla="*/ 619125 h 1276350"/>
              <a:gd name="connsiteX11" fmla="*/ 1069975 w 1099770"/>
              <a:gd name="connsiteY11" fmla="*/ 736600 h 1276350"/>
              <a:gd name="connsiteX12" fmla="*/ 1054100 w 1099770"/>
              <a:gd name="connsiteY12" fmla="*/ 920750 h 1276350"/>
              <a:gd name="connsiteX13" fmla="*/ 1098550 w 1099770"/>
              <a:gd name="connsiteY13" fmla="*/ 1003300 h 1276350"/>
              <a:gd name="connsiteX14" fmla="*/ 996950 w 1099770"/>
              <a:gd name="connsiteY14" fmla="*/ 1130300 h 1276350"/>
              <a:gd name="connsiteX15" fmla="*/ 923925 w 1099770"/>
              <a:gd name="connsiteY15" fmla="*/ 1276350 h 1276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099770" h="1276350">
                <a:moveTo>
                  <a:pt x="0" y="0"/>
                </a:moveTo>
                <a:cubicBezTo>
                  <a:pt x="17198" y="20902"/>
                  <a:pt x="34396" y="41804"/>
                  <a:pt x="38100" y="63500"/>
                </a:cubicBezTo>
                <a:cubicBezTo>
                  <a:pt x="41804" y="85196"/>
                  <a:pt x="0" y="117475"/>
                  <a:pt x="22225" y="130175"/>
                </a:cubicBezTo>
                <a:cubicBezTo>
                  <a:pt x="44450" y="142875"/>
                  <a:pt x="116417" y="127529"/>
                  <a:pt x="171450" y="139700"/>
                </a:cubicBezTo>
                <a:cubicBezTo>
                  <a:pt x="226483" y="151871"/>
                  <a:pt x="311150" y="194204"/>
                  <a:pt x="352425" y="203200"/>
                </a:cubicBezTo>
                <a:cubicBezTo>
                  <a:pt x="393700" y="212196"/>
                  <a:pt x="380471" y="197908"/>
                  <a:pt x="419100" y="193675"/>
                </a:cubicBezTo>
                <a:cubicBezTo>
                  <a:pt x="457729" y="189442"/>
                  <a:pt x="539750" y="169333"/>
                  <a:pt x="584200" y="177800"/>
                </a:cubicBezTo>
                <a:cubicBezTo>
                  <a:pt x="628650" y="186267"/>
                  <a:pt x="642408" y="220662"/>
                  <a:pt x="685800" y="244475"/>
                </a:cubicBezTo>
                <a:cubicBezTo>
                  <a:pt x="729192" y="268288"/>
                  <a:pt x="799571" y="286279"/>
                  <a:pt x="844550" y="320675"/>
                </a:cubicBezTo>
                <a:cubicBezTo>
                  <a:pt x="889529" y="355071"/>
                  <a:pt x="926042" y="401108"/>
                  <a:pt x="955675" y="450850"/>
                </a:cubicBezTo>
                <a:cubicBezTo>
                  <a:pt x="985308" y="500592"/>
                  <a:pt x="1003300" y="571500"/>
                  <a:pt x="1022350" y="619125"/>
                </a:cubicBezTo>
                <a:cubicBezTo>
                  <a:pt x="1041400" y="666750"/>
                  <a:pt x="1064683" y="686329"/>
                  <a:pt x="1069975" y="736600"/>
                </a:cubicBezTo>
                <a:cubicBezTo>
                  <a:pt x="1075267" y="786871"/>
                  <a:pt x="1049338" y="876300"/>
                  <a:pt x="1054100" y="920750"/>
                </a:cubicBezTo>
                <a:cubicBezTo>
                  <a:pt x="1058863" y="965200"/>
                  <a:pt x="1108075" y="968375"/>
                  <a:pt x="1098550" y="1003300"/>
                </a:cubicBezTo>
                <a:cubicBezTo>
                  <a:pt x="1089025" y="1038225"/>
                  <a:pt x="1026054" y="1084792"/>
                  <a:pt x="996950" y="1130300"/>
                </a:cubicBezTo>
                <a:cubicBezTo>
                  <a:pt x="967846" y="1175808"/>
                  <a:pt x="945885" y="1226079"/>
                  <a:pt x="923925" y="127635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630" name="Rectangle 629">
            <a:extLst>
              <a:ext uri="{FF2B5EF4-FFF2-40B4-BE49-F238E27FC236}">
                <a16:creationId xmlns:a16="http://schemas.microsoft.com/office/drawing/2014/main" id="{B534E08F-1B77-430C-A4BB-7DD856958AEA}"/>
              </a:ext>
            </a:extLst>
          </p:cNvPr>
          <p:cNvSpPr/>
          <p:nvPr/>
        </p:nvSpPr>
        <p:spPr>
          <a:xfrm rot="762525">
            <a:off x="2520144" y="492388"/>
            <a:ext cx="176556" cy="2034079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655" name="Forme libre : forme 654">
            <a:extLst>
              <a:ext uri="{FF2B5EF4-FFF2-40B4-BE49-F238E27FC236}">
                <a16:creationId xmlns:a16="http://schemas.microsoft.com/office/drawing/2014/main" id="{5367C33C-896D-4D34-8011-EBF3489A115F}"/>
              </a:ext>
            </a:extLst>
          </p:cNvPr>
          <p:cNvSpPr/>
          <p:nvPr/>
        </p:nvSpPr>
        <p:spPr>
          <a:xfrm>
            <a:off x="7935731" y="1651890"/>
            <a:ext cx="3176932" cy="349215"/>
          </a:xfrm>
          <a:custGeom>
            <a:avLst/>
            <a:gdLst>
              <a:gd name="connsiteX0" fmla="*/ 0 w 3167407"/>
              <a:gd name="connsiteY0" fmla="*/ 240351 h 349099"/>
              <a:gd name="connsiteX1" fmla="*/ 160256 w 3167407"/>
              <a:gd name="connsiteY1" fmla="*/ 334620 h 349099"/>
              <a:gd name="connsiteX2" fmla="*/ 480767 w 3167407"/>
              <a:gd name="connsiteY2" fmla="*/ 344046 h 349099"/>
              <a:gd name="connsiteX3" fmla="*/ 838986 w 3167407"/>
              <a:gd name="connsiteY3" fmla="*/ 287485 h 349099"/>
              <a:gd name="connsiteX4" fmla="*/ 1093510 w 3167407"/>
              <a:gd name="connsiteY4" fmla="*/ 193217 h 349099"/>
              <a:gd name="connsiteX5" fmla="*/ 1263192 w 3167407"/>
              <a:gd name="connsiteY5" fmla="*/ 127230 h 349099"/>
              <a:gd name="connsiteX6" fmla="*/ 1527143 w 3167407"/>
              <a:gd name="connsiteY6" fmla="*/ 4681 h 349099"/>
              <a:gd name="connsiteX7" fmla="*/ 1998483 w 3167407"/>
              <a:gd name="connsiteY7" fmla="*/ 23535 h 349099"/>
              <a:gd name="connsiteX8" fmla="*/ 3167407 w 3167407"/>
              <a:gd name="connsiteY8" fmla="*/ 32962 h 349099"/>
              <a:gd name="connsiteX0" fmla="*/ 0 w 3176932"/>
              <a:gd name="connsiteY0" fmla="*/ 237970 h 349215"/>
              <a:gd name="connsiteX1" fmla="*/ 169781 w 3176932"/>
              <a:gd name="connsiteY1" fmla="*/ 334620 h 349215"/>
              <a:gd name="connsiteX2" fmla="*/ 490292 w 3176932"/>
              <a:gd name="connsiteY2" fmla="*/ 344046 h 349215"/>
              <a:gd name="connsiteX3" fmla="*/ 848511 w 3176932"/>
              <a:gd name="connsiteY3" fmla="*/ 287485 h 349215"/>
              <a:gd name="connsiteX4" fmla="*/ 1103035 w 3176932"/>
              <a:gd name="connsiteY4" fmla="*/ 193217 h 349215"/>
              <a:gd name="connsiteX5" fmla="*/ 1272717 w 3176932"/>
              <a:gd name="connsiteY5" fmla="*/ 127230 h 349215"/>
              <a:gd name="connsiteX6" fmla="*/ 1536668 w 3176932"/>
              <a:gd name="connsiteY6" fmla="*/ 4681 h 349215"/>
              <a:gd name="connsiteX7" fmla="*/ 2008008 w 3176932"/>
              <a:gd name="connsiteY7" fmla="*/ 23535 h 349215"/>
              <a:gd name="connsiteX8" fmla="*/ 3176932 w 3176932"/>
              <a:gd name="connsiteY8" fmla="*/ 32962 h 3492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76932" h="349215">
                <a:moveTo>
                  <a:pt x="0" y="237970"/>
                </a:moveTo>
                <a:cubicBezTo>
                  <a:pt x="40064" y="276463"/>
                  <a:pt x="88066" y="316941"/>
                  <a:pt x="169781" y="334620"/>
                </a:cubicBezTo>
                <a:cubicBezTo>
                  <a:pt x="251496" y="352299"/>
                  <a:pt x="377170" y="351902"/>
                  <a:pt x="490292" y="344046"/>
                </a:cubicBezTo>
                <a:cubicBezTo>
                  <a:pt x="603414" y="336190"/>
                  <a:pt x="746387" y="312623"/>
                  <a:pt x="848511" y="287485"/>
                </a:cubicBezTo>
                <a:cubicBezTo>
                  <a:pt x="950635" y="262347"/>
                  <a:pt x="1032334" y="219926"/>
                  <a:pt x="1103035" y="193217"/>
                </a:cubicBezTo>
                <a:cubicBezTo>
                  <a:pt x="1173736" y="166508"/>
                  <a:pt x="1200445" y="158653"/>
                  <a:pt x="1272717" y="127230"/>
                </a:cubicBezTo>
                <a:cubicBezTo>
                  <a:pt x="1344989" y="95807"/>
                  <a:pt x="1414119" y="21964"/>
                  <a:pt x="1536668" y="4681"/>
                </a:cubicBezTo>
                <a:cubicBezTo>
                  <a:pt x="1659217" y="-12602"/>
                  <a:pt x="2008008" y="23535"/>
                  <a:pt x="2008008" y="23535"/>
                </a:cubicBezTo>
                <a:lnTo>
                  <a:pt x="3176932" y="32962"/>
                </a:lnTo>
              </a:path>
            </a:pathLst>
          </a:custGeom>
          <a:noFill/>
          <a:ln w="25400">
            <a:solidFill>
              <a:schemeClr val="bg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65" name="Forme libre : forme 64">
            <a:extLst>
              <a:ext uri="{FF2B5EF4-FFF2-40B4-BE49-F238E27FC236}">
                <a16:creationId xmlns:a16="http://schemas.microsoft.com/office/drawing/2014/main" id="{E9D5A3E5-AD50-4EEC-8597-72ED31D03BAE}"/>
              </a:ext>
            </a:extLst>
          </p:cNvPr>
          <p:cNvSpPr/>
          <p:nvPr/>
        </p:nvSpPr>
        <p:spPr>
          <a:xfrm>
            <a:off x="119502" y="738807"/>
            <a:ext cx="222344" cy="269732"/>
          </a:xfrm>
          <a:custGeom>
            <a:avLst/>
            <a:gdLst>
              <a:gd name="connsiteX0" fmla="*/ 0 w 219075"/>
              <a:gd name="connsiteY0" fmla="*/ 0 h 333375"/>
              <a:gd name="connsiteX1" fmla="*/ 142875 w 219075"/>
              <a:gd name="connsiteY1" fmla="*/ 104775 h 333375"/>
              <a:gd name="connsiteX2" fmla="*/ 28575 w 219075"/>
              <a:gd name="connsiteY2" fmla="*/ 228600 h 333375"/>
              <a:gd name="connsiteX3" fmla="*/ 219075 w 219075"/>
              <a:gd name="connsiteY3" fmla="*/ 333375 h 333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9075" h="333375">
                <a:moveTo>
                  <a:pt x="0" y="0"/>
                </a:moveTo>
                <a:cubicBezTo>
                  <a:pt x="69056" y="33337"/>
                  <a:pt x="138113" y="66675"/>
                  <a:pt x="142875" y="104775"/>
                </a:cubicBezTo>
                <a:cubicBezTo>
                  <a:pt x="147638" y="142875"/>
                  <a:pt x="15875" y="190500"/>
                  <a:pt x="28575" y="228600"/>
                </a:cubicBezTo>
                <a:cubicBezTo>
                  <a:pt x="41275" y="266700"/>
                  <a:pt x="130175" y="300037"/>
                  <a:pt x="219075" y="333375"/>
                </a:cubicBezTo>
              </a:path>
            </a:pathLst>
          </a:custGeom>
          <a:noFill/>
          <a:ln w="19050" cmpd="dbl">
            <a:solidFill>
              <a:srgbClr val="7030A0"/>
            </a:solidFill>
            <a:headEnd type="stealth" w="lg" len="lg"/>
            <a:tailEnd type="stealth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70" name="ZoneTexte 69">
            <a:extLst>
              <a:ext uri="{FF2B5EF4-FFF2-40B4-BE49-F238E27FC236}">
                <a16:creationId xmlns:a16="http://schemas.microsoft.com/office/drawing/2014/main" id="{315A8E70-2BC1-4E13-AC01-966151702F07}"/>
              </a:ext>
            </a:extLst>
          </p:cNvPr>
          <p:cNvSpPr txBox="1"/>
          <p:nvPr/>
        </p:nvSpPr>
        <p:spPr>
          <a:xfrm>
            <a:off x="372469" y="739891"/>
            <a:ext cx="232031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Axe autoroutier (E411)</a:t>
            </a:r>
            <a:endParaRPr lang="fr-BE" sz="1100" dirty="0"/>
          </a:p>
        </p:txBody>
      </p:sp>
      <p:sp>
        <p:nvSpPr>
          <p:cNvPr id="75" name="ZoneTexte 74">
            <a:extLst>
              <a:ext uri="{FF2B5EF4-FFF2-40B4-BE49-F238E27FC236}">
                <a16:creationId xmlns:a16="http://schemas.microsoft.com/office/drawing/2014/main" id="{A63126DA-CE96-4F57-BDFA-36734724A8EF}"/>
              </a:ext>
            </a:extLst>
          </p:cNvPr>
          <p:cNvSpPr txBox="1"/>
          <p:nvPr/>
        </p:nvSpPr>
        <p:spPr>
          <a:xfrm>
            <a:off x="334208" y="253470"/>
            <a:ext cx="1712217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Pôles de développement et d’appui touristique</a:t>
            </a:r>
            <a:endParaRPr lang="fr-BE" sz="1100" dirty="0"/>
          </a:p>
        </p:txBody>
      </p:sp>
      <p:sp>
        <p:nvSpPr>
          <p:cNvPr id="80" name="Forme libre : forme 79">
            <a:extLst>
              <a:ext uri="{FF2B5EF4-FFF2-40B4-BE49-F238E27FC236}">
                <a16:creationId xmlns:a16="http://schemas.microsoft.com/office/drawing/2014/main" id="{51586F8B-F076-4975-89E8-64CD98B2DE98}"/>
              </a:ext>
            </a:extLst>
          </p:cNvPr>
          <p:cNvSpPr/>
          <p:nvPr/>
        </p:nvSpPr>
        <p:spPr>
          <a:xfrm>
            <a:off x="98416" y="349764"/>
            <a:ext cx="235086" cy="196167"/>
          </a:xfrm>
          <a:custGeom>
            <a:avLst/>
            <a:gdLst>
              <a:gd name="connsiteX0" fmla="*/ 204899 w 424322"/>
              <a:gd name="connsiteY0" fmla="*/ 139009 h 387565"/>
              <a:gd name="connsiteX1" fmla="*/ 309674 w 424322"/>
              <a:gd name="connsiteY1" fmla="*/ 5659 h 387565"/>
              <a:gd name="connsiteX2" fmla="*/ 423974 w 424322"/>
              <a:gd name="connsiteY2" fmla="*/ 43759 h 387565"/>
              <a:gd name="connsiteX3" fmla="*/ 347774 w 424322"/>
              <a:gd name="connsiteY3" fmla="*/ 215209 h 387565"/>
              <a:gd name="connsiteX4" fmla="*/ 423974 w 424322"/>
              <a:gd name="connsiteY4" fmla="*/ 319984 h 387565"/>
              <a:gd name="connsiteX5" fmla="*/ 338249 w 424322"/>
              <a:gd name="connsiteY5" fmla="*/ 386659 h 387565"/>
              <a:gd name="connsiteX6" fmla="*/ 233474 w 424322"/>
              <a:gd name="connsiteY6" fmla="*/ 272359 h 387565"/>
              <a:gd name="connsiteX7" fmla="*/ 71549 w 424322"/>
              <a:gd name="connsiteY7" fmla="*/ 291409 h 387565"/>
              <a:gd name="connsiteX8" fmla="*/ 4874 w 424322"/>
              <a:gd name="connsiteY8" fmla="*/ 110434 h 387565"/>
              <a:gd name="connsiteX9" fmla="*/ 204899 w 424322"/>
              <a:gd name="connsiteY9" fmla="*/ 139009 h 3875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24322" h="387565">
                <a:moveTo>
                  <a:pt x="204899" y="139009"/>
                </a:moveTo>
                <a:cubicBezTo>
                  <a:pt x="255699" y="121547"/>
                  <a:pt x="273162" y="21534"/>
                  <a:pt x="309674" y="5659"/>
                </a:cubicBezTo>
                <a:cubicBezTo>
                  <a:pt x="346187" y="-10216"/>
                  <a:pt x="417624" y="8834"/>
                  <a:pt x="423974" y="43759"/>
                </a:cubicBezTo>
                <a:cubicBezTo>
                  <a:pt x="430324" y="78684"/>
                  <a:pt x="347774" y="169172"/>
                  <a:pt x="347774" y="215209"/>
                </a:cubicBezTo>
                <a:cubicBezTo>
                  <a:pt x="347774" y="261246"/>
                  <a:pt x="425562" y="291409"/>
                  <a:pt x="423974" y="319984"/>
                </a:cubicBezTo>
                <a:cubicBezTo>
                  <a:pt x="422387" y="348559"/>
                  <a:pt x="369999" y="394596"/>
                  <a:pt x="338249" y="386659"/>
                </a:cubicBezTo>
                <a:cubicBezTo>
                  <a:pt x="306499" y="378722"/>
                  <a:pt x="277924" y="288234"/>
                  <a:pt x="233474" y="272359"/>
                </a:cubicBezTo>
                <a:cubicBezTo>
                  <a:pt x="189024" y="256484"/>
                  <a:pt x="109649" y="318396"/>
                  <a:pt x="71549" y="291409"/>
                </a:cubicBezTo>
                <a:cubicBezTo>
                  <a:pt x="33449" y="264422"/>
                  <a:pt x="-15763" y="139009"/>
                  <a:pt x="4874" y="110434"/>
                </a:cubicBezTo>
                <a:cubicBezTo>
                  <a:pt x="25511" y="81859"/>
                  <a:pt x="154099" y="156471"/>
                  <a:pt x="204899" y="139009"/>
                </a:cubicBezTo>
                <a:close/>
              </a:path>
            </a:pathLst>
          </a:custGeom>
          <a:solidFill>
            <a:schemeClr val="accent2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6" name="Forme libre : forme 15">
            <a:extLst>
              <a:ext uri="{FF2B5EF4-FFF2-40B4-BE49-F238E27FC236}">
                <a16:creationId xmlns:a16="http://schemas.microsoft.com/office/drawing/2014/main" id="{EEB2F3E0-154F-4066-8E25-50B79DF581A1}"/>
              </a:ext>
            </a:extLst>
          </p:cNvPr>
          <p:cNvSpPr/>
          <p:nvPr/>
        </p:nvSpPr>
        <p:spPr>
          <a:xfrm>
            <a:off x="6386513" y="1743075"/>
            <a:ext cx="1609792" cy="2833688"/>
          </a:xfrm>
          <a:custGeom>
            <a:avLst/>
            <a:gdLst>
              <a:gd name="connsiteX0" fmla="*/ 1314450 w 1609792"/>
              <a:gd name="connsiteY0" fmla="*/ 0 h 2833688"/>
              <a:gd name="connsiteX1" fmla="*/ 1223962 w 1609792"/>
              <a:gd name="connsiteY1" fmla="*/ 114300 h 2833688"/>
              <a:gd name="connsiteX2" fmla="*/ 1095375 w 1609792"/>
              <a:gd name="connsiteY2" fmla="*/ 52388 h 2833688"/>
              <a:gd name="connsiteX3" fmla="*/ 1028700 w 1609792"/>
              <a:gd name="connsiteY3" fmla="*/ 128588 h 2833688"/>
              <a:gd name="connsiteX4" fmla="*/ 1071562 w 1609792"/>
              <a:gd name="connsiteY4" fmla="*/ 400050 h 2833688"/>
              <a:gd name="connsiteX5" fmla="*/ 923925 w 1609792"/>
              <a:gd name="connsiteY5" fmla="*/ 328613 h 2833688"/>
              <a:gd name="connsiteX6" fmla="*/ 800100 w 1609792"/>
              <a:gd name="connsiteY6" fmla="*/ 328613 h 2833688"/>
              <a:gd name="connsiteX7" fmla="*/ 804862 w 1609792"/>
              <a:gd name="connsiteY7" fmla="*/ 266700 h 2833688"/>
              <a:gd name="connsiteX8" fmla="*/ 742950 w 1609792"/>
              <a:gd name="connsiteY8" fmla="*/ 252413 h 2833688"/>
              <a:gd name="connsiteX9" fmla="*/ 566737 w 1609792"/>
              <a:gd name="connsiteY9" fmla="*/ 381000 h 2833688"/>
              <a:gd name="connsiteX10" fmla="*/ 385762 w 1609792"/>
              <a:gd name="connsiteY10" fmla="*/ 219075 h 2833688"/>
              <a:gd name="connsiteX11" fmla="*/ 280987 w 1609792"/>
              <a:gd name="connsiteY11" fmla="*/ 219075 h 2833688"/>
              <a:gd name="connsiteX12" fmla="*/ 95250 w 1609792"/>
              <a:gd name="connsiteY12" fmla="*/ 342900 h 2833688"/>
              <a:gd name="connsiteX13" fmla="*/ 19050 w 1609792"/>
              <a:gd name="connsiteY13" fmla="*/ 490538 h 2833688"/>
              <a:gd name="connsiteX14" fmla="*/ 85725 w 1609792"/>
              <a:gd name="connsiteY14" fmla="*/ 609600 h 2833688"/>
              <a:gd name="connsiteX15" fmla="*/ 0 w 1609792"/>
              <a:gd name="connsiteY15" fmla="*/ 771525 h 2833688"/>
              <a:gd name="connsiteX16" fmla="*/ 85725 w 1609792"/>
              <a:gd name="connsiteY16" fmla="*/ 857250 h 2833688"/>
              <a:gd name="connsiteX17" fmla="*/ 52387 w 1609792"/>
              <a:gd name="connsiteY17" fmla="*/ 962025 h 2833688"/>
              <a:gd name="connsiteX18" fmla="*/ 185737 w 1609792"/>
              <a:gd name="connsiteY18" fmla="*/ 1047750 h 2833688"/>
              <a:gd name="connsiteX19" fmla="*/ 314325 w 1609792"/>
              <a:gd name="connsiteY19" fmla="*/ 1014413 h 2833688"/>
              <a:gd name="connsiteX20" fmla="*/ 423862 w 1609792"/>
              <a:gd name="connsiteY20" fmla="*/ 1114425 h 2833688"/>
              <a:gd name="connsiteX21" fmla="*/ 557212 w 1609792"/>
              <a:gd name="connsiteY21" fmla="*/ 1119188 h 2833688"/>
              <a:gd name="connsiteX22" fmla="*/ 714375 w 1609792"/>
              <a:gd name="connsiteY22" fmla="*/ 1243013 h 2833688"/>
              <a:gd name="connsiteX23" fmla="*/ 790575 w 1609792"/>
              <a:gd name="connsiteY23" fmla="*/ 1357313 h 2833688"/>
              <a:gd name="connsiteX24" fmla="*/ 938212 w 1609792"/>
              <a:gd name="connsiteY24" fmla="*/ 1362075 h 2833688"/>
              <a:gd name="connsiteX25" fmla="*/ 1062037 w 1609792"/>
              <a:gd name="connsiteY25" fmla="*/ 1471613 h 2833688"/>
              <a:gd name="connsiteX26" fmla="*/ 1162050 w 1609792"/>
              <a:gd name="connsiteY26" fmla="*/ 1419225 h 2833688"/>
              <a:gd name="connsiteX27" fmla="*/ 1171575 w 1609792"/>
              <a:gd name="connsiteY27" fmla="*/ 1524000 h 2833688"/>
              <a:gd name="connsiteX28" fmla="*/ 1257300 w 1609792"/>
              <a:gd name="connsiteY28" fmla="*/ 1695450 h 2833688"/>
              <a:gd name="connsiteX29" fmla="*/ 1195387 w 1609792"/>
              <a:gd name="connsiteY29" fmla="*/ 1757363 h 2833688"/>
              <a:gd name="connsiteX30" fmla="*/ 1281112 w 1609792"/>
              <a:gd name="connsiteY30" fmla="*/ 1981200 h 2833688"/>
              <a:gd name="connsiteX31" fmla="*/ 1343025 w 1609792"/>
              <a:gd name="connsiteY31" fmla="*/ 2038350 h 2833688"/>
              <a:gd name="connsiteX32" fmla="*/ 1228725 w 1609792"/>
              <a:gd name="connsiteY32" fmla="*/ 2214563 h 2833688"/>
              <a:gd name="connsiteX33" fmla="*/ 1347787 w 1609792"/>
              <a:gd name="connsiteY33" fmla="*/ 2252663 h 2833688"/>
              <a:gd name="connsiteX34" fmla="*/ 1438275 w 1609792"/>
              <a:gd name="connsiteY34" fmla="*/ 2176463 h 2833688"/>
              <a:gd name="connsiteX35" fmla="*/ 1576387 w 1609792"/>
              <a:gd name="connsiteY35" fmla="*/ 2390775 h 2833688"/>
              <a:gd name="connsiteX36" fmla="*/ 1524000 w 1609792"/>
              <a:gd name="connsiteY36" fmla="*/ 2452688 h 2833688"/>
              <a:gd name="connsiteX37" fmla="*/ 1609725 w 1609792"/>
              <a:gd name="connsiteY37" fmla="*/ 2619375 h 2833688"/>
              <a:gd name="connsiteX38" fmla="*/ 1538287 w 1609792"/>
              <a:gd name="connsiteY38" fmla="*/ 2728913 h 2833688"/>
              <a:gd name="connsiteX39" fmla="*/ 1533525 w 1609792"/>
              <a:gd name="connsiteY39" fmla="*/ 2833688 h 28336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1609792" h="2833688">
                <a:moveTo>
                  <a:pt x="1314450" y="0"/>
                </a:moveTo>
                <a:cubicBezTo>
                  <a:pt x="1287462" y="52784"/>
                  <a:pt x="1260474" y="105569"/>
                  <a:pt x="1223962" y="114300"/>
                </a:cubicBezTo>
                <a:cubicBezTo>
                  <a:pt x="1187449" y="123031"/>
                  <a:pt x="1127919" y="50007"/>
                  <a:pt x="1095375" y="52388"/>
                </a:cubicBezTo>
                <a:cubicBezTo>
                  <a:pt x="1062831" y="54769"/>
                  <a:pt x="1032669" y="70644"/>
                  <a:pt x="1028700" y="128588"/>
                </a:cubicBezTo>
                <a:cubicBezTo>
                  <a:pt x="1024731" y="186532"/>
                  <a:pt x="1089024" y="366713"/>
                  <a:pt x="1071562" y="400050"/>
                </a:cubicBezTo>
                <a:cubicBezTo>
                  <a:pt x="1054100" y="433387"/>
                  <a:pt x="969169" y="340519"/>
                  <a:pt x="923925" y="328613"/>
                </a:cubicBezTo>
                <a:cubicBezTo>
                  <a:pt x="878681" y="316707"/>
                  <a:pt x="819944" y="338932"/>
                  <a:pt x="800100" y="328613"/>
                </a:cubicBezTo>
                <a:cubicBezTo>
                  <a:pt x="780256" y="318294"/>
                  <a:pt x="814387" y="279400"/>
                  <a:pt x="804862" y="266700"/>
                </a:cubicBezTo>
                <a:cubicBezTo>
                  <a:pt x="795337" y="254000"/>
                  <a:pt x="782638" y="233363"/>
                  <a:pt x="742950" y="252413"/>
                </a:cubicBezTo>
                <a:cubicBezTo>
                  <a:pt x="703262" y="271463"/>
                  <a:pt x="626268" y="386556"/>
                  <a:pt x="566737" y="381000"/>
                </a:cubicBezTo>
                <a:cubicBezTo>
                  <a:pt x="507206" y="375444"/>
                  <a:pt x="433387" y="246062"/>
                  <a:pt x="385762" y="219075"/>
                </a:cubicBezTo>
                <a:cubicBezTo>
                  <a:pt x="338137" y="192088"/>
                  <a:pt x="329406" y="198438"/>
                  <a:pt x="280987" y="219075"/>
                </a:cubicBezTo>
                <a:cubicBezTo>
                  <a:pt x="232568" y="239712"/>
                  <a:pt x="138906" y="297656"/>
                  <a:pt x="95250" y="342900"/>
                </a:cubicBezTo>
                <a:cubicBezTo>
                  <a:pt x="51594" y="388144"/>
                  <a:pt x="20637" y="446088"/>
                  <a:pt x="19050" y="490538"/>
                </a:cubicBezTo>
                <a:cubicBezTo>
                  <a:pt x="17462" y="534988"/>
                  <a:pt x="88900" y="562769"/>
                  <a:pt x="85725" y="609600"/>
                </a:cubicBezTo>
                <a:cubicBezTo>
                  <a:pt x="82550" y="656431"/>
                  <a:pt x="0" y="730250"/>
                  <a:pt x="0" y="771525"/>
                </a:cubicBezTo>
                <a:cubicBezTo>
                  <a:pt x="0" y="812800"/>
                  <a:pt x="76994" y="825500"/>
                  <a:pt x="85725" y="857250"/>
                </a:cubicBezTo>
                <a:cubicBezTo>
                  <a:pt x="94456" y="889000"/>
                  <a:pt x="35718" y="930275"/>
                  <a:pt x="52387" y="962025"/>
                </a:cubicBezTo>
                <a:cubicBezTo>
                  <a:pt x="69056" y="993775"/>
                  <a:pt x="142081" y="1039019"/>
                  <a:pt x="185737" y="1047750"/>
                </a:cubicBezTo>
                <a:cubicBezTo>
                  <a:pt x="229393" y="1056481"/>
                  <a:pt x="274637" y="1003301"/>
                  <a:pt x="314325" y="1014413"/>
                </a:cubicBezTo>
                <a:cubicBezTo>
                  <a:pt x="354012" y="1025526"/>
                  <a:pt x="383381" y="1096963"/>
                  <a:pt x="423862" y="1114425"/>
                </a:cubicBezTo>
                <a:cubicBezTo>
                  <a:pt x="464343" y="1131887"/>
                  <a:pt x="508793" y="1097757"/>
                  <a:pt x="557212" y="1119188"/>
                </a:cubicBezTo>
                <a:cubicBezTo>
                  <a:pt x="605631" y="1140619"/>
                  <a:pt x="675481" y="1203325"/>
                  <a:pt x="714375" y="1243013"/>
                </a:cubicBezTo>
                <a:cubicBezTo>
                  <a:pt x="753269" y="1282701"/>
                  <a:pt x="753269" y="1337469"/>
                  <a:pt x="790575" y="1357313"/>
                </a:cubicBezTo>
                <a:cubicBezTo>
                  <a:pt x="827881" y="1377157"/>
                  <a:pt x="892968" y="1343025"/>
                  <a:pt x="938212" y="1362075"/>
                </a:cubicBezTo>
                <a:cubicBezTo>
                  <a:pt x="983456" y="1381125"/>
                  <a:pt x="1024731" y="1462088"/>
                  <a:pt x="1062037" y="1471613"/>
                </a:cubicBezTo>
                <a:cubicBezTo>
                  <a:pt x="1099343" y="1481138"/>
                  <a:pt x="1143794" y="1410494"/>
                  <a:pt x="1162050" y="1419225"/>
                </a:cubicBezTo>
                <a:cubicBezTo>
                  <a:pt x="1180306" y="1427956"/>
                  <a:pt x="1155700" y="1477963"/>
                  <a:pt x="1171575" y="1524000"/>
                </a:cubicBezTo>
                <a:cubicBezTo>
                  <a:pt x="1187450" y="1570038"/>
                  <a:pt x="1253331" y="1656556"/>
                  <a:pt x="1257300" y="1695450"/>
                </a:cubicBezTo>
                <a:cubicBezTo>
                  <a:pt x="1261269" y="1734344"/>
                  <a:pt x="1191418" y="1709738"/>
                  <a:pt x="1195387" y="1757363"/>
                </a:cubicBezTo>
                <a:cubicBezTo>
                  <a:pt x="1199356" y="1804988"/>
                  <a:pt x="1256506" y="1934369"/>
                  <a:pt x="1281112" y="1981200"/>
                </a:cubicBezTo>
                <a:cubicBezTo>
                  <a:pt x="1305718" y="2028031"/>
                  <a:pt x="1351756" y="1999456"/>
                  <a:pt x="1343025" y="2038350"/>
                </a:cubicBezTo>
                <a:cubicBezTo>
                  <a:pt x="1334294" y="2077244"/>
                  <a:pt x="1227931" y="2178844"/>
                  <a:pt x="1228725" y="2214563"/>
                </a:cubicBezTo>
                <a:cubicBezTo>
                  <a:pt x="1229519" y="2250282"/>
                  <a:pt x="1312862" y="2259013"/>
                  <a:pt x="1347787" y="2252663"/>
                </a:cubicBezTo>
                <a:cubicBezTo>
                  <a:pt x="1382712" y="2246313"/>
                  <a:pt x="1400175" y="2153444"/>
                  <a:pt x="1438275" y="2176463"/>
                </a:cubicBezTo>
                <a:cubicBezTo>
                  <a:pt x="1476375" y="2199482"/>
                  <a:pt x="1562100" y="2344738"/>
                  <a:pt x="1576387" y="2390775"/>
                </a:cubicBezTo>
                <a:cubicBezTo>
                  <a:pt x="1590674" y="2436812"/>
                  <a:pt x="1518444" y="2414588"/>
                  <a:pt x="1524000" y="2452688"/>
                </a:cubicBezTo>
                <a:cubicBezTo>
                  <a:pt x="1529556" y="2490788"/>
                  <a:pt x="1607344" y="2573338"/>
                  <a:pt x="1609725" y="2619375"/>
                </a:cubicBezTo>
                <a:cubicBezTo>
                  <a:pt x="1612106" y="2665412"/>
                  <a:pt x="1550987" y="2693194"/>
                  <a:pt x="1538287" y="2728913"/>
                </a:cubicBezTo>
                <a:cubicBezTo>
                  <a:pt x="1525587" y="2764632"/>
                  <a:pt x="1529556" y="2799160"/>
                  <a:pt x="1533525" y="2833688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7" name="Forme libre : forme 16">
            <a:extLst>
              <a:ext uri="{FF2B5EF4-FFF2-40B4-BE49-F238E27FC236}">
                <a16:creationId xmlns:a16="http://schemas.microsoft.com/office/drawing/2014/main" id="{6B897376-6770-4E5A-9E1D-3002D87E2B1B}"/>
              </a:ext>
            </a:extLst>
          </p:cNvPr>
          <p:cNvSpPr/>
          <p:nvPr/>
        </p:nvSpPr>
        <p:spPr>
          <a:xfrm>
            <a:off x="5562410" y="1019175"/>
            <a:ext cx="1024052" cy="981075"/>
          </a:xfrm>
          <a:custGeom>
            <a:avLst/>
            <a:gdLst>
              <a:gd name="connsiteX0" fmla="*/ 352615 w 1024052"/>
              <a:gd name="connsiteY0" fmla="*/ 0 h 981075"/>
              <a:gd name="connsiteX1" fmla="*/ 385953 w 1024052"/>
              <a:gd name="connsiteY1" fmla="*/ 147638 h 981075"/>
              <a:gd name="connsiteX2" fmla="*/ 433578 w 1024052"/>
              <a:gd name="connsiteY2" fmla="*/ 223838 h 981075"/>
              <a:gd name="connsiteX3" fmla="*/ 14478 w 1024052"/>
              <a:gd name="connsiteY3" fmla="*/ 481013 h 981075"/>
              <a:gd name="connsiteX4" fmla="*/ 128778 w 1024052"/>
              <a:gd name="connsiteY4" fmla="*/ 547688 h 981075"/>
              <a:gd name="connsiteX5" fmla="*/ 443103 w 1024052"/>
              <a:gd name="connsiteY5" fmla="*/ 623888 h 981075"/>
              <a:gd name="connsiteX6" fmla="*/ 666940 w 1024052"/>
              <a:gd name="connsiteY6" fmla="*/ 923925 h 981075"/>
              <a:gd name="connsiteX7" fmla="*/ 814578 w 1024052"/>
              <a:gd name="connsiteY7" fmla="*/ 790575 h 981075"/>
              <a:gd name="connsiteX8" fmla="*/ 900303 w 1024052"/>
              <a:gd name="connsiteY8" fmla="*/ 900113 h 981075"/>
              <a:gd name="connsiteX9" fmla="*/ 1009840 w 1024052"/>
              <a:gd name="connsiteY9" fmla="*/ 857250 h 981075"/>
              <a:gd name="connsiteX10" fmla="*/ 1019365 w 1024052"/>
              <a:gd name="connsiteY10" fmla="*/ 981075 h 981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024052" h="981075">
                <a:moveTo>
                  <a:pt x="352615" y="0"/>
                </a:moveTo>
                <a:cubicBezTo>
                  <a:pt x="362537" y="55166"/>
                  <a:pt x="372459" y="110332"/>
                  <a:pt x="385953" y="147638"/>
                </a:cubicBezTo>
                <a:cubicBezTo>
                  <a:pt x="399447" y="184944"/>
                  <a:pt x="495491" y="168276"/>
                  <a:pt x="433578" y="223838"/>
                </a:cubicBezTo>
                <a:cubicBezTo>
                  <a:pt x="371666" y="279401"/>
                  <a:pt x="65278" y="427038"/>
                  <a:pt x="14478" y="481013"/>
                </a:cubicBezTo>
                <a:cubicBezTo>
                  <a:pt x="-36322" y="534988"/>
                  <a:pt x="57341" y="523876"/>
                  <a:pt x="128778" y="547688"/>
                </a:cubicBezTo>
                <a:cubicBezTo>
                  <a:pt x="200215" y="571500"/>
                  <a:pt x="353409" y="561182"/>
                  <a:pt x="443103" y="623888"/>
                </a:cubicBezTo>
                <a:cubicBezTo>
                  <a:pt x="532797" y="686594"/>
                  <a:pt x="605028" y="896144"/>
                  <a:pt x="666940" y="923925"/>
                </a:cubicBezTo>
                <a:cubicBezTo>
                  <a:pt x="728852" y="951706"/>
                  <a:pt x="775684" y="794544"/>
                  <a:pt x="814578" y="790575"/>
                </a:cubicBezTo>
                <a:cubicBezTo>
                  <a:pt x="853472" y="786606"/>
                  <a:pt x="867759" y="889001"/>
                  <a:pt x="900303" y="900113"/>
                </a:cubicBezTo>
                <a:cubicBezTo>
                  <a:pt x="932847" y="911225"/>
                  <a:pt x="989996" y="843756"/>
                  <a:pt x="1009840" y="857250"/>
                </a:cubicBezTo>
                <a:cubicBezTo>
                  <a:pt x="1029684" y="870744"/>
                  <a:pt x="1024524" y="925909"/>
                  <a:pt x="1019365" y="981075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8" name="Forme libre : forme 17">
            <a:extLst>
              <a:ext uri="{FF2B5EF4-FFF2-40B4-BE49-F238E27FC236}">
                <a16:creationId xmlns:a16="http://schemas.microsoft.com/office/drawing/2014/main" id="{20498A84-F3E1-452B-9923-BAD59EE2CD91}"/>
              </a:ext>
            </a:extLst>
          </p:cNvPr>
          <p:cNvSpPr/>
          <p:nvPr/>
        </p:nvSpPr>
        <p:spPr>
          <a:xfrm>
            <a:off x="4067175" y="1719263"/>
            <a:ext cx="2319338" cy="1011041"/>
          </a:xfrm>
          <a:custGeom>
            <a:avLst/>
            <a:gdLst>
              <a:gd name="connsiteX0" fmla="*/ 0 w 2319338"/>
              <a:gd name="connsiteY0" fmla="*/ 0 h 1011041"/>
              <a:gd name="connsiteX1" fmla="*/ 119063 w 2319338"/>
              <a:gd name="connsiteY1" fmla="*/ 80962 h 1011041"/>
              <a:gd name="connsiteX2" fmla="*/ 157163 w 2319338"/>
              <a:gd name="connsiteY2" fmla="*/ 228600 h 1011041"/>
              <a:gd name="connsiteX3" fmla="*/ 247650 w 2319338"/>
              <a:gd name="connsiteY3" fmla="*/ 214312 h 1011041"/>
              <a:gd name="connsiteX4" fmla="*/ 271463 w 2319338"/>
              <a:gd name="connsiteY4" fmla="*/ 123825 h 1011041"/>
              <a:gd name="connsiteX5" fmla="*/ 319088 w 2319338"/>
              <a:gd name="connsiteY5" fmla="*/ 223837 h 1011041"/>
              <a:gd name="connsiteX6" fmla="*/ 442913 w 2319338"/>
              <a:gd name="connsiteY6" fmla="*/ 247650 h 1011041"/>
              <a:gd name="connsiteX7" fmla="*/ 490538 w 2319338"/>
              <a:gd name="connsiteY7" fmla="*/ 104775 h 1011041"/>
              <a:gd name="connsiteX8" fmla="*/ 619125 w 2319338"/>
              <a:gd name="connsiteY8" fmla="*/ 28575 h 1011041"/>
              <a:gd name="connsiteX9" fmla="*/ 681038 w 2319338"/>
              <a:gd name="connsiteY9" fmla="*/ 133350 h 1011041"/>
              <a:gd name="connsiteX10" fmla="*/ 795338 w 2319338"/>
              <a:gd name="connsiteY10" fmla="*/ 223837 h 1011041"/>
              <a:gd name="connsiteX11" fmla="*/ 909638 w 2319338"/>
              <a:gd name="connsiteY11" fmla="*/ 419100 h 1011041"/>
              <a:gd name="connsiteX12" fmla="*/ 1100138 w 2319338"/>
              <a:gd name="connsiteY12" fmla="*/ 690562 h 1011041"/>
              <a:gd name="connsiteX13" fmla="*/ 1404938 w 2319338"/>
              <a:gd name="connsiteY13" fmla="*/ 576262 h 1011041"/>
              <a:gd name="connsiteX14" fmla="*/ 1528763 w 2319338"/>
              <a:gd name="connsiteY14" fmla="*/ 733425 h 1011041"/>
              <a:gd name="connsiteX15" fmla="*/ 1733550 w 2319338"/>
              <a:gd name="connsiteY15" fmla="*/ 619125 h 1011041"/>
              <a:gd name="connsiteX16" fmla="*/ 1819275 w 2319338"/>
              <a:gd name="connsiteY16" fmla="*/ 771525 h 1011041"/>
              <a:gd name="connsiteX17" fmla="*/ 1776413 w 2319338"/>
              <a:gd name="connsiteY17" fmla="*/ 957262 h 1011041"/>
              <a:gd name="connsiteX18" fmla="*/ 1828800 w 2319338"/>
              <a:gd name="connsiteY18" fmla="*/ 1004887 h 1011041"/>
              <a:gd name="connsiteX19" fmla="*/ 2095500 w 2319338"/>
              <a:gd name="connsiteY19" fmla="*/ 842962 h 1011041"/>
              <a:gd name="connsiteX20" fmla="*/ 2176463 w 2319338"/>
              <a:gd name="connsiteY20" fmla="*/ 900112 h 1011041"/>
              <a:gd name="connsiteX21" fmla="*/ 2295525 w 2319338"/>
              <a:gd name="connsiteY21" fmla="*/ 862012 h 1011041"/>
              <a:gd name="connsiteX22" fmla="*/ 2319338 w 2319338"/>
              <a:gd name="connsiteY22" fmla="*/ 795337 h 10110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2319338" h="1011041">
                <a:moveTo>
                  <a:pt x="0" y="0"/>
                </a:moveTo>
                <a:cubicBezTo>
                  <a:pt x="46434" y="21431"/>
                  <a:pt x="92869" y="42862"/>
                  <a:pt x="119063" y="80962"/>
                </a:cubicBezTo>
                <a:cubicBezTo>
                  <a:pt x="145257" y="119062"/>
                  <a:pt x="135732" y="206375"/>
                  <a:pt x="157163" y="228600"/>
                </a:cubicBezTo>
                <a:cubicBezTo>
                  <a:pt x="178594" y="250825"/>
                  <a:pt x="228600" y="231774"/>
                  <a:pt x="247650" y="214312"/>
                </a:cubicBezTo>
                <a:cubicBezTo>
                  <a:pt x="266700" y="196850"/>
                  <a:pt x="259557" y="122238"/>
                  <a:pt x="271463" y="123825"/>
                </a:cubicBezTo>
                <a:cubicBezTo>
                  <a:pt x="283369" y="125412"/>
                  <a:pt x="290513" y="203200"/>
                  <a:pt x="319088" y="223837"/>
                </a:cubicBezTo>
                <a:cubicBezTo>
                  <a:pt x="347663" y="244474"/>
                  <a:pt x="414338" y="267494"/>
                  <a:pt x="442913" y="247650"/>
                </a:cubicBezTo>
                <a:cubicBezTo>
                  <a:pt x="471488" y="227806"/>
                  <a:pt x="461169" y="141287"/>
                  <a:pt x="490538" y="104775"/>
                </a:cubicBezTo>
                <a:cubicBezTo>
                  <a:pt x="519907" y="68263"/>
                  <a:pt x="587375" y="23813"/>
                  <a:pt x="619125" y="28575"/>
                </a:cubicBezTo>
                <a:cubicBezTo>
                  <a:pt x="650875" y="33337"/>
                  <a:pt x="651669" y="100806"/>
                  <a:pt x="681038" y="133350"/>
                </a:cubicBezTo>
                <a:cubicBezTo>
                  <a:pt x="710407" y="165894"/>
                  <a:pt x="757238" y="176212"/>
                  <a:pt x="795338" y="223837"/>
                </a:cubicBezTo>
                <a:cubicBezTo>
                  <a:pt x="833438" y="271462"/>
                  <a:pt x="858838" y="341313"/>
                  <a:pt x="909638" y="419100"/>
                </a:cubicBezTo>
                <a:cubicBezTo>
                  <a:pt x="960438" y="496888"/>
                  <a:pt x="1017588" y="664368"/>
                  <a:pt x="1100138" y="690562"/>
                </a:cubicBezTo>
                <a:cubicBezTo>
                  <a:pt x="1182688" y="716756"/>
                  <a:pt x="1333501" y="569118"/>
                  <a:pt x="1404938" y="576262"/>
                </a:cubicBezTo>
                <a:cubicBezTo>
                  <a:pt x="1476375" y="583406"/>
                  <a:pt x="1473994" y="726281"/>
                  <a:pt x="1528763" y="733425"/>
                </a:cubicBezTo>
                <a:cubicBezTo>
                  <a:pt x="1583532" y="740569"/>
                  <a:pt x="1685131" y="612775"/>
                  <a:pt x="1733550" y="619125"/>
                </a:cubicBezTo>
                <a:cubicBezTo>
                  <a:pt x="1781969" y="625475"/>
                  <a:pt x="1812131" y="715169"/>
                  <a:pt x="1819275" y="771525"/>
                </a:cubicBezTo>
                <a:cubicBezTo>
                  <a:pt x="1826419" y="827881"/>
                  <a:pt x="1774825" y="918368"/>
                  <a:pt x="1776413" y="957262"/>
                </a:cubicBezTo>
                <a:cubicBezTo>
                  <a:pt x="1778001" y="996156"/>
                  <a:pt x="1775619" y="1023937"/>
                  <a:pt x="1828800" y="1004887"/>
                </a:cubicBezTo>
                <a:cubicBezTo>
                  <a:pt x="1881981" y="985837"/>
                  <a:pt x="2037556" y="860425"/>
                  <a:pt x="2095500" y="842962"/>
                </a:cubicBezTo>
                <a:cubicBezTo>
                  <a:pt x="2153444" y="825500"/>
                  <a:pt x="2143126" y="896937"/>
                  <a:pt x="2176463" y="900112"/>
                </a:cubicBezTo>
                <a:cubicBezTo>
                  <a:pt x="2209800" y="903287"/>
                  <a:pt x="2271713" y="879474"/>
                  <a:pt x="2295525" y="862012"/>
                </a:cubicBezTo>
                <a:cubicBezTo>
                  <a:pt x="2319337" y="844550"/>
                  <a:pt x="2319337" y="819943"/>
                  <a:pt x="2319338" y="795337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9" name="Forme libre : forme 18">
            <a:extLst>
              <a:ext uri="{FF2B5EF4-FFF2-40B4-BE49-F238E27FC236}">
                <a16:creationId xmlns:a16="http://schemas.microsoft.com/office/drawing/2014/main" id="{8FBAC746-697B-4F02-AFF8-DF8C4C25D370}"/>
              </a:ext>
            </a:extLst>
          </p:cNvPr>
          <p:cNvSpPr/>
          <p:nvPr/>
        </p:nvSpPr>
        <p:spPr>
          <a:xfrm>
            <a:off x="4846088" y="2724150"/>
            <a:ext cx="2826300" cy="1924050"/>
          </a:xfrm>
          <a:custGeom>
            <a:avLst/>
            <a:gdLst>
              <a:gd name="connsiteX0" fmla="*/ 1049887 w 2826300"/>
              <a:gd name="connsiteY0" fmla="*/ 0 h 1924050"/>
              <a:gd name="connsiteX1" fmla="*/ 983212 w 2826300"/>
              <a:gd name="connsiteY1" fmla="*/ 95250 h 1924050"/>
              <a:gd name="connsiteX2" fmla="*/ 1087987 w 2826300"/>
              <a:gd name="connsiteY2" fmla="*/ 219075 h 1924050"/>
              <a:gd name="connsiteX3" fmla="*/ 916537 w 2826300"/>
              <a:gd name="connsiteY3" fmla="*/ 342900 h 1924050"/>
              <a:gd name="connsiteX4" fmla="*/ 654600 w 2826300"/>
              <a:gd name="connsiteY4" fmla="*/ 528638 h 1924050"/>
              <a:gd name="connsiteX5" fmla="*/ 530775 w 2826300"/>
              <a:gd name="connsiteY5" fmla="*/ 423863 h 1924050"/>
              <a:gd name="connsiteX6" fmla="*/ 364087 w 2826300"/>
              <a:gd name="connsiteY6" fmla="*/ 257175 h 1924050"/>
              <a:gd name="connsiteX7" fmla="*/ 178350 w 2826300"/>
              <a:gd name="connsiteY7" fmla="*/ 400050 h 1924050"/>
              <a:gd name="connsiteX8" fmla="*/ 6900 w 2826300"/>
              <a:gd name="connsiteY8" fmla="*/ 490538 h 1924050"/>
              <a:gd name="connsiteX9" fmla="*/ 45000 w 2826300"/>
              <a:gd name="connsiteY9" fmla="*/ 661988 h 1924050"/>
              <a:gd name="connsiteX10" fmla="*/ 149775 w 2826300"/>
              <a:gd name="connsiteY10" fmla="*/ 647700 h 1924050"/>
              <a:gd name="connsiteX11" fmla="*/ 206925 w 2826300"/>
              <a:gd name="connsiteY11" fmla="*/ 723900 h 1924050"/>
              <a:gd name="connsiteX12" fmla="*/ 106912 w 2826300"/>
              <a:gd name="connsiteY12" fmla="*/ 766763 h 1924050"/>
              <a:gd name="connsiteX13" fmla="*/ 178350 w 2826300"/>
              <a:gd name="connsiteY13" fmla="*/ 981075 h 1924050"/>
              <a:gd name="connsiteX14" fmla="*/ 159300 w 2826300"/>
              <a:gd name="connsiteY14" fmla="*/ 1042988 h 1924050"/>
              <a:gd name="connsiteX15" fmla="*/ 316462 w 2826300"/>
              <a:gd name="connsiteY15" fmla="*/ 1333500 h 1924050"/>
              <a:gd name="connsiteX16" fmla="*/ 449812 w 2826300"/>
              <a:gd name="connsiteY16" fmla="*/ 1271588 h 1924050"/>
              <a:gd name="connsiteX17" fmla="*/ 416475 w 2826300"/>
              <a:gd name="connsiteY17" fmla="*/ 1176338 h 1924050"/>
              <a:gd name="connsiteX18" fmla="*/ 530775 w 2826300"/>
              <a:gd name="connsiteY18" fmla="*/ 1066800 h 1924050"/>
              <a:gd name="connsiteX19" fmla="*/ 740325 w 2826300"/>
              <a:gd name="connsiteY19" fmla="*/ 985838 h 1924050"/>
              <a:gd name="connsiteX20" fmla="*/ 807000 w 2826300"/>
              <a:gd name="connsiteY20" fmla="*/ 885825 h 1924050"/>
              <a:gd name="connsiteX21" fmla="*/ 949875 w 2826300"/>
              <a:gd name="connsiteY21" fmla="*/ 1138238 h 1924050"/>
              <a:gd name="connsiteX22" fmla="*/ 1007025 w 2826300"/>
              <a:gd name="connsiteY22" fmla="*/ 1095375 h 1924050"/>
              <a:gd name="connsiteX23" fmla="*/ 1126087 w 2826300"/>
              <a:gd name="connsiteY23" fmla="*/ 1362075 h 1924050"/>
              <a:gd name="connsiteX24" fmla="*/ 1164187 w 2826300"/>
              <a:gd name="connsiteY24" fmla="*/ 1214438 h 1924050"/>
              <a:gd name="connsiteX25" fmla="*/ 1297537 w 2826300"/>
              <a:gd name="connsiteY25" fmla="*/ 1347788 h 1924050"/>
              <a:gd name="connsiteX26" fmla="*/ 1468987 w 2826300"/>
              <a:gd name="connsiteY26" fmla="*/ 1414463 h 1924050"/>
              <a:gd name="connsiteX27" fmla="*/ 1669012 w 2826300"/>
              <a:gd name="connsiteY27" fmla="*/ 1400175 h 1924050"/>
              <a:gd name="connsiteX28" fmla="*/ 1921425 w 2826300"/>
              <a:gd name="connsiteY28" fmla="*/ 1485900 h 1924050"/>
              <a:gd name="connsiteX29" fmla="*/ 2030962 w 2826300"/>
              <a:gd name="connsiteY29" fmla="*/ 1485900 h 1924050"/>
              <a:gd name="connsiteX30" fmla="*/ 2292900 w 2826300"/>
              <a:gd name="connsiteY30" fmla="*/ 1714500 h 1924050"/>
              <a:gd name="connsiteX31" fmla="*/ 2373862 w 2826300"/>
              <a:gd name="connsiteY31" fmla="*/ 1733550 h 1924050"/>
              <a:gd name="connsiteX32" fmla="*/ 2445300 w 2826300"/>
              <a:gd name="connsiteY32" fmla="*/ 1728788 h 1924050"/>
              <a:gd name="connsiteX33" fmla="*/ 2702475 w 2826300"/>
              <a:gd name="connsiteY33" fmla="*/ 1871663 h 1924050"/>
              <a:gd name="connsiteX34" fmla="*/ 2826300 w 2826300"/>
              <a:gd name="connsiteY34" fmla="*/ 1924050 h 1924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2826300" h="1924050">
                <a:moveTo>
                  <a:pt x="1049887" y="0"/>
                </a:moveTo>
                <a:cubicBezTo>
                  <a:pt x="1013374" y="29369"/>
                  <a:pt x="976862" y="58738"/>
                  <a:pt x="983212" y="95250"/>
                </a:cubicBezTo>
                <a:cubicBezTo>
                  <a:pt x="989562" y="131762"/>
                  <a:pt x="1099099" y="177800"/>
                  <a:pt x="1087987" y="219075"/>
                </a:cubicBezTo>
                <a:cubicBezTo>
                  <a:pt x="1076875" y="260350"/>
                  <a:pt x="916537" y="342900"/>
                  <a:pt x="916537" y="342900"/>
                </a:cubicBezTo>
                <a:cubicBezTo>
                  <a:pt x="844306" y="394494"/>
                  <a:pt x="718894" y="515144"/>
                  <a:pt x="654600" y="528638"/>
                </a:cubicBezTo>
                <a:cubicBezTo>
                  <a:pt x="590306" y="542132"/>
                  <a:pt x="579194" y="469107"/>
                  <a:pt x="530775" y="423863"/>
                </a:cubicBezTo>
                <a:cubicBezTo>
                  <a:pt x="482356" y="378619"/>
                  <a:pt x="422824" y="261144"/>
                  <a:pt x="364087" y="257175"/>
                </a:cubicBezTo>
                <a:cubicBezTo>
                  <a:pt x="305349" y="253206"/>
                  <a:pt x="237881" y="361156"/>
                  <a:pt x="178350" y="400050"/>
                </a:cubicBezTo>
                <a:cubicBezTo>
                  <a:pt x="118819" y="438944"/>
                  <a:pt x="29125" y="446882"/>
                  <a:pt x="6900" y="490538"/>
                </a:cubicBezTo>
                <a:cubicBezTo>
                  <a:pt x="-15325" y="534194"/>
                  <a:pt x="21188" y="635794"/>
                  <a:pt x="45000" y="661988"/>
                </a:cubicBezTo>
                <a:cubicBezTo>
                  <a:pt x="68812" y="688182"/>
                  <a:pt x="122787" y="637381"/>
                  <a:pt x="149775" y="647700"/>
                </a:cubicBezTo>
                <a:cubicBezTo>
                  <a:pt x="176763" y="658019"/>
                  <a:pt x="214069" y="704056"/>
                  <a:pt x="206925" y="723900"/>
                </a:cubicBezTo>
                <a:cubicBezTo>
                  <a:pt x="199781" y="743744"/>
                  <a:pt x="111674" y="723901"/>
                  <a:pt x="106912" y="766763"/>
                </a:cubicBezTo>
                <a:cubicBezTo>
                  <a:pt x="102149" y="809626"/>
                  <a:pt x="169619" y="935038"/>
                  <a:pt x="178350" y="981075"/>
                </a:cubicBezTo>
                <a:cubicBezTo>
                  <a:pt x="187081" y="1027113"/>
                  <a:pt x="136281" y="984251"/>
                  <a:pt x="159300" y="1042988"/>
                </a:cubicBezTo>
                <a:cubicBezTo>
                  <a:pt x="182319" y="1101726"/>
                  <a:pt x="268043" y="1295400"/>
                  <a:pt x="316462" y="1333500"/>
                </a:cubicBezTo>
                <a:cubicBezTo>
                  <a:pt x="364881" y="1371600"/>
                  <a:pt x="433143" y="1297782"/>
                  <a:pt x="449812" y="1271588"/>
                </a:cubicBezTo>
                <a:cubicBezTo>
                  <a:pt x="466481" y="1245394"/>
                  <a:pt x="402981" y="1210469"/>
                  <a:pt x="416475" y="1176338"/>
                </a:cubicBezTo>
                <a:cubicBezTo>
                  <a:pt x="429969" y="1142207"/>
                  <a:pt x="476800" y="1098550"/>
                  <a:pt x="530775" y="1066800"/>
                </a:cubicBezTo>
                <a:cubicBezTo>
                  <a:pt x="584750" y="1035050"/>
                  <a:pt x="694288" y="1016000"/>
                  <a:pt x="740325" y="985838"/>
                </a:cubicBezTo>
                <a:cubicBezTo>
                  <a:pt x="786362" y="955676"/>
                  <a:pt x="772075" y="860425"/>
                  <a:pt x="807000" y="885825"/>
                </a:cubicBezTo>
                <a:cubicBezTo>
                  <a:pt x="841925" y="911225"/>
                  <a:pt x="916537" y="1103313"/>
                  <a:pt x="949875" y="1138238"/>
                </a:cubicBezTo>
                <a:cubicBezTo>
                  <a:pt x="983212" y="1173163"/>
                  <a:pt x="977656" y="1058069"/>
                  <a:pt x="1007025" y="1095375"/>
                </a:cubicBezTo>
                <a:cubicBezTo>
                  <a:pt x="1036394" y="1132681"/>
                  <a:pt x="1099893" y="1342231"/>
                  <a:pt x="1126087" y="1362075"/>
                </a:cubicBezTo>
                <a:cubicBezTo>
                  <a:pt x="1152281" y="1381919"/>
                  <a:pt x="1135612" y="1216819"/>
                  <a:pt x="1164187" y="1214438"/>
                </a:cubicBezTo>
                <a:cubicBezTo>
                  <a:pt x="1192762" y="1212057"/>
                  <a:pt x="1246737" y="1314451"/>
                  <a:pt x="1297537" y="1347788"/>
                </a:cubicBezTo>
                <a:cubicBezTo>
                  <a:pt x="1348337" y="1381125"/>
                  <a:pt x="1407075" y="1405732"/>
                  <a:pt x="1468987" y="1414463"/>
                </a:cubicBezTo>
                <a:cubicBezTo>
                  <a:pt x="1530899" y="1423194"/>
                  <a:pt x="1593606" y="1388269"/>
                  <a:pt x="1669012" y="1400175"/>
                </a:cubicBezTo>
                <a:cubicBezTo>
                  <a:pt x="1744418" y="1412081"/>
                  <a:pt x="1861100" y="1471613"/>
                  <a:pt x="1921425" y="1485900"/>
                </a:cubicBezTo>
                <a:cubicBezTo>
                  <a:pt x="1981750" y="1500187"/>
                  <a:pt x="1969049" y="1447800"/>
                  <a:pt x="2030962" y="1485900"/>
                </a:cubicBezTo>
                <a:cubicBezTo>
                  <a:pt x="2092875" y="1524000"/>
                  <a:pt x="2235750" y="1673225"/>
                  <a:pt x="2292900" y="1714500"/>
                </a:cubicBezTo>
                <a:cubicBezTo>
                  <a:pt x="2350050" y="1755775"/>
                  <a:pt x="2348462" y="1731169"/>
                  <a:pt x="2373862" y="1733550"/>
                </a:cubicBezTo>
                <a:cubicBezTo>
                  <a:pt x="2399262" y="1735931"/>
                  <a:pt x="2390531" y="1705769"/>
                  <a:pt x="2445300" y="1728788"/>
                </a:cubicBezTo>
                <a:cubicBezTo>
                  <a:pt x="2500069" y="1751807"/>
                  <a:pt x="2638975" y="1839119"/>
                  <a:pt x="2702475" y="1871663"/>
                </a:cubicBezTo>
                <a:cubicBezTo>
                  <a:pt x="2765975" y="1904207"/>
                  <a:pt x="2796137" y="1914128"/>
                  <a:pt x="2826300" y="1924050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0" name="Forme libre : forme 19">
            <a:extLst>
              <a:ext uri="{FF2B5EF4-FFF2-40B4-BE49-F238E27FC236}">
                <a16:creationId xmlns:a16="http://schemas.microsoft.com/office/drawing/2014/main" id="{9C419867-01DA-4A07-90F3-8C56C004BAEE}"/>
              </a:ext>
            </a:extLst>
          </p:cNvPr>
          <p:cNvSpPr/>
          <p:nvPr/>
        </p:nvSpPr>
        <p:spPr>
          <a:xfrm>
            <a:off x="4797425" y="3530600"/>
            <a:ext cx="158750" cy="104775"/>
          </a:xfrm>
          <a:custGeom>
            <a:avLst/>
            <a:gdLst>
              <a:gd name="connsiteX0" fmla="*/ 158750 w 158750"/>
              <a:gd name="connsiteY0" fmla="*/ 0 h 104775"/>
              <a:gd name="connsiteX1" fmla="*/ 60325 w 158750"/>
              <a:gd name="connsiteY1" fmla="*/ 34925 h 104775"/>
              <a:gd name="connsiteX2" fmla="*/ 0 w 158750"/>
              <a:gd name="connsiteY2" fmla="*/ 104775 h 104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8750" h="104775">
                <a:moveTo>
                  <a:pt x="158750" y="0"/>
                </a:moveTo>
                <a:cubicBezTo>
                  <a:pt x="122766" y="8731"/>
                  <a:pt x="86783" y="17462"/>
                  <a:pt x="60325" y="34925"/>
                </a:cubicBezTo>
                <a:cubicBezTo>
                  <a:pt x="33867" y="52388"/>
                  <a:pt x="16933" y="78581"/>
                  <a:pt x="0" y="104775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" name="Forme libre : forme 1">
            <a:extLst>
              <a:ext uri="{FF2B5EF4-FFF2-40B4-BE49-F238E27FC236}">
                <a16:creationId xmlns:a16="http://schemas.microsoft.com/office/drawing/2014/main" id="{B7DAACF1-E6F7-44BB-AB7F-4826964ED36A}"/>
              </a:ext>
            </a:extLst>
          </p:cNvPr>
          <p:cNvSpPr/>
          <p:nvPr/>
        </p:nvSpPr>
        <p:spPr>
          <a:xfrm>
            <a:off x="3064213" y="311284"/>
            <a:ext cx="2412461" cy="6293797"/>
          </a:xfrm>
          <a:custGeom>
            <a:avLst/>
            <a:gdLst>
              <a:gd name="connsiteX0" fmla="*/ 0 w 2558374"/>
              <a:gd name="connsiteY0" fmla="*/ 0 h 6799634"/>
              <a:gd name="connsiteX1" fmla="*/ 369651 w 2558374"/>
              <a:gd name="connsiteY1" fmla="*/ 817123 h 6799634"/>
              <a:gd name="connsiteX2" fmla="*/ 573931 w 2558374"/>
              <a:gd name="connsiteY2" fmla="*/ 1225685 h 6799634"/>
              <a:gd name="connsiteX3" fmla="*/ 700391 w 2558374"/>
              <a:gd name="connsiteY3" fmla="*/ 1702340 h 6799634"/>
              <a:gd name="connsiteX4" fmla="*/ 1060314 w 2558374"/>
              <a:gd name="connsiteY4" fmla="*/ 2013625 h 6799634"/>
              <a:gd name="connsiteX5" fmla="*/ 1605063 w 2558374"/>
              <a:gd name="connsiteY5" fmla="*/ 2986391 h 6799634"/>
              <a:gd name="connsiteX6" fmla="*/ 1760706 w 2558374"/>
              <a:gd name="connsiteY6" fmla="*/ 3550595 h 6799634"/>
              <a:gd name="connsiteX7" fmla="*/ 1857983 w 2558374"/>
              <a:gd name="connsiteY7" fmla="*/ 4036978 h 6799634"/>
              <a:gd name="connsiteX8" fmla="*/ 1770434 w 2558374"/>
              <a:gd name="connsiteY8" fmla="*/ 4435812 h 6799634"/>
              <a:gd name="connsiteX9" fmla="*/ 1809344 w 2558374"/>
              <a:gd name="connsiteY9" fmla="*/ 4669276 h 6799634"/>
              <a:gd name="connsiteX10" fmla="*/ 2091446 w 2558374"/>
              <a:gd name="connsiteY10" fmla="*/ 5175115 h 6799634"/>
              <a:gd name="connsiteX11" fmla="*/ 2286000 w 2558374"/>
              <a:gd name="connsiteY11" fmla="*/ 5515583 h 6799634"/>
              <a:gd name="connsiteX12" fmla="*/ 2305455 w 2558374"/>
              <a:gd name="connsiteY12" fmla="*/ 5914417 h 6799634"/>
              <a:gd name="connsiteX13" fmla="*/ 2441642 w 2558374"/>
              <a:gd name="connsiteY13" fmla="*/ 6147880 h 6799634"/>
              <a:gd name="connsiteX14" fmla="*/ 2538919 w 2558374"/>
              <a:gd name="connsiteY14" fmla="*/ 6556442 h 6799634"/>
              <a:gd name="connsiteX15" fmla="*/ 2558374 w 2558374"/>
              <a:gd name="connsiteY15" fmla="*/ 6799634 h 6799634"/>
              <a:gd name="connsiteX0" fmla="*/ 0 w 2558374"/>
              <a:gd name="connsiteY0" fmla="*/ 0 h 6799634"/>
              <a:gd name="connsiteX1" fmla="*/ 369651 w 2558374"/>
              <a:gd name="connsiteY1" fmla="*/ 817123 h 6799634"/>
              <a:gd name="connsiteX2" fmla="*/ 573931 w 2558374"/>
              <a:gd name="connsiteY2" fmla="*/ 1225685 h 6799634"/>
              <a:gd name="connsiteX3" fmla="*/ 700391 w 2558374"/>
              <a:gd name="connsiteY3" fmla="*/ 1702340 h 6799634"/>
              <a:gd name="connsiteX4" fmla="*/ 1060314 w 2558374"/>
              <a:gd name="connsiteY4" fmla="*/ 2013625 h 6799634"/>
              <a:gd name="connsiteX5" fmla="*/ 1322961 w 2558374"/>
              <a:gd name="connsiteY5" fmla="*/ 2509736 h 6799634"/>
              <a:gd name="connsiteX6" fmla="*/ 1605063 w 2558374"/>
              <a:gd name="connsiteY6" fmla="*/ 2986391 h 6799634"/>
              <a:gd name="connsiteX7" fmla="*/ 1760706 w 2558374"/>
              <a:gd name="connsiteY7" fmla="*/ 3550595 h 6799634"/>
              <a:gd name="connsiteX8" fmla="*/ 1857983 w 2558374"/>
              <a:gd name="connsiteY8" fmla="*/ 4036978 h 6799634"/>
              <a:gd name="connsiteX9" fmla="*/ 1770434 w 2558374"/>
              <a:gd name="connsiteY9" fmla="*/ 4435812 h 6799634"/>
              <a:gd name="connsiteX10" fmla="*/ 1809344 w 2558374"/>
              <a:gd name="connsiteY10" fmla="*/ 4669276 h 6799634"/>
              <a:gd name="connsiteX11" fmla="*/ 2091446 w 2558374"/>
              <a:gd name="connsiteY11" fmla="*/ 5175115 h 6799634"/>
              <a:gd name="connsiteX12" fmla="*/ 2286000 w 2558374"/>
              <a:gd name="connsiteY12" fmla="*/ 5515583 h 6799634"/>
              <a:gd name="connsiteX13" fmla="*/ 2305455 w 2558374"/>
              <a:gd name="connsiteY13" fmla="*/ 5914417 h 6799634"/>
              <a:gd name="connsiteX14" fmla="*/ 2441642 w 2558374"/>
              <a:gd name="connsiteY14" fmla="*/ 6147880 h 6799634"/>
              <a:gd name="connsiteX15" fmla="*/ 2538919 w 2558374"/>
              <a:gd name="connsiteY15" fmla="*/ 6556442 h 6799634"/>
              <a:gd name="connsiteX16" fmla="*/ 2558374 w 2558374"/>
              <a:gd name="connsiteY16" fmla="*/ 6799634 h 6799634"/>
              <a:gd name="connsiteX0" fmla="*/ 0 w 2422187"/>
              <a:gd name="connsiteY0" fmla="*/ 0 h 6527260"/>
              <a:gd name="connsiteX1" fmla="*/ 233464 w 2422187"/>
              <a:gd name="connsiteY1" fmla="*/ 544749 h 6527260"/>
              <a:gd name="connsiteX2" fmla="*/ 437744 w 2422187"/>
              <a:gd name="connsiteY2" fmla="*/ 953311 h 6527260"/>
              <a:gd name="connsiteX3" fmla="*/ 564204 w 2422187"/>
              <a:gd name="connsiteY3" fmla="*/ 1429966 h 6527260"/>
              <a:gd name="connsiteX4" fmla="*/ 924127 w 2422187"/>
              <a:gd name="connsiteY4" fmla="*/ 1741251 h 6527260"/>
              <a:gd name="connsiteX5" fmla="*/ 1186774 w 2422187"/>
              <a:gd name="connsiteY5" fmla="*/ 2237362 h 6527260"/>
              <a:gd name="connsiteX6" fmla="*/ 1468876 w 2422187"/>
              <a:gd name="connsiteY6" fmla="*/ 2714017 h 6527260"/>
              <a:gd name="connsiteX7" fmla="*/ 1624519 w 2422187"/>
              <a:gd name="connsiteY7" fmla="*/ 3278221 h 6527260"/>
              <a:gd name="connsiteX8" fmla="*/ 1721796 w 2422187"/>
              <a:gd name="connsiteY8" fmla="*/ 3764604 h 6527260"/>
              <a:gd name="connsiteX9" fmla="*/ 1634247 w 2422187"/>
              <a:gd name="connsiteY9" fmla="*/ 4163438 h 6527260"/>
              <a:gd name="connsiteX10" fmla="*/ 1673157 w 2422187"/>
              <a:gd name="connsiteY10" fmla="*/ 4396902 h 6527260"/>
              <a:gd name="connsiteX11" fmla="*/ 1955259 w 2422187"/>
              <a:gd name="connsiteY11" fmla="*/ 4902741 h 6527260"/>
              <a:gd name="connsiteX12" fmla="*/ 2149813 w 2422187"/>
              <a:gd name="connsiteY12" fmla="*/ 5243209 h 6527260"/>
              <a:gd name="connsiteX13" fmla="*/ 2169268 w 2422187"/>
              <a:gd name="connsiteY13" fmla="*/ 5642043 h 6527260"/>
              <a:gd name="connsiteX14" fmla="*/ 2305455 w 2422187"/>
              <a:gd name="connsiteY14" fmla="*/ 5875506 h 6527260"/>
              <a:gd name="connsiteX15" fmla="*/ 2402732 w 2422187"/>
              <a:gd name="connsiteY15" fmla="*/ 6284068 h 6527260"/>
              <a:gd name="connsiteX16" fmla="*/ 2422187 w 2422187"/>
              <a:gd name="connsiteY16" fmla="*/ 6527260 h 6527260"/>
              <a:gd name="connsiteX0" fmla="*/ 0 w 2414891"/>
              <a:gd name="connsiteY0" fmla="*/ 0 h 6320435"/>
              <a:gd name="connsiteX1" fmla="*/ 233464 w 2414891"/>
              <a:gd name="connsiteY1" fmla="*/ 544749 h 6320435"/>
              <a:gd name="connsiteX2" fmla="*/ 437744 w 2414891"/>
              <a:gd name="connsiteY2" fmla="*/ 953311 h 6320435"/>
              <a:gd name="connsiteX3" fmla="*/ 564204 w 2414891"/>
              <a:gd name="connsiteY3" fmla="*/ 1429966 h 6320435"/>
              <a:gd name="connsiteX4" fmla="*/ 924127 w 2414891"/>
              <a:gd name="connsiteY4" fmla="*/ 1741251 h 6320435"/>
              <a:gd name="connsiteX5" fmla="*/ 1186774 w 2414891"/>
              <a:gd name="connsiteY5" fmla="*/ 2237362 h 6320435"/>
              <a:gd name="connsiteX6" fmla="*/ 1468876 w 2414891"/>
              <a:gd name="connsiteY6" fmla="*/ 2714017 h 6320435"/>
              <a:gd name="connsiteX7" fmla="*/ 1624519 w 2414891"/>
              <a:gd name="connsiteY7" fmla="*/ 3278221 h 6320435"/>
              <a:gd name="connsiteX8" fmla="*/ 1721796 w 2414891"/>
              <a:gd name="connsiteY8" fmla="*/ 3764604 h 6320435"/>
              <a:gd name="connsiteX9" fmla="*/ 1634247 w 2414891"/>
              <a:gd name="connsiteY9" fmla="*/ 4163438 h 6320435"/>
              <a:gd name="connsiteX10" fmla="*/ 1673157 w 2414891"/>
              <a:gd name="connsiteY10" fmla="*/ 4396902 h 6320435"/>
              <a:gd name="connsiteX11" fmla="*/ 1955259 w 2414891"/>
              <a:gd name="connsiteY11" fmla="*/ 4902741 h 6320435"/>
              <a:gd name="connsiteX12" fmla="*/ 2149813 w 2414891"/>
              <a:gd name="connsiteY12" fmla="*/ 5243209 h 6320435"/>
              <a:gd name="connsiteX13" fmla="*/ 2169268 w 2414891"/>
              <a:gd name="connsiteY13" fmla="*/ 5642043 h 6320435"/>
              <a:gd name="connsiteX14" fmla="*/ 2305455 w 2414891"/>
              <a:gd name="connsiteY14" fmla="*/ 5875506 h 6320435"/>
              <a:gd name="connsiteX15" fmla="*/ 2402732 w 2414891"/>
              <a:gd name="connsiteY15" fmla="*/ 6284068 h 6320435"/>
              <a:gd name="connsiteX16" fmla="*/ 2412460 w 2414891"/>
              <a:gd name="connsiteY16" fmla="*/ 6284069 h 6320435"/>
              <a:gd name="connsiteX0" fmla="*/ 0 w 2408179"/>
              <a:gd name="connsiteY0" fmla="*/ 0 h 6304157"/>
              <a:gd name="connsiteX1" fmla="*/ 233464 w 2408179"/>
              <a:gd name="connsiteY1" fmla="*/ 544749 h 6304157"/>
              <a:gd name="connsiteX2" fmla="*/ 437744 w 2408179"/>
              <a:gd name="connsiteY2" fmla="*/ 953311 h 6304157"/>
              <a:gd name="connsiteX3" fmla="*/ 564204 w 2408179"/>
              <a:gd name="connsiteY3" fmla="*/ 1429966 h 6304157"/>
              <a:gd name="connsiteX4" fmla="*/ 924127 w 2408179"/>
              <a:gd name="connsiteY4" fmla="*/ 1741251 h 6304157"/>
              <a:gd name="connsiteX5" fmla="*/ 1186774 w 2408179"/>
              <a:gd name="connsiteY5" fmla="*/ 2237362 h 6304157"/>
              <a:gd name="connsiteX6" fmla="*/ 1468876 w 2408179"/>
              <a:gd name="connsiteY6" fmla="*/ 2714017 h 6304157"/>
              <a:gd name="connsiteX7" fmla="*/ 1624519 w 2408179"/>
              <a:gd name="connsiteY7" fmla="*/ 3278221 h 6304157"/>
              <a:gd name="connsiteX8" fmla="*/ 1721796 w 2408179"/>
              <a:gd name="connsiteY8" fmla="*/ 3764604 h 6304157"/>
              <a:gd name="connsiteX9" fmla="*/ 1634247 w 2408179"/>
              <a:gd name="connsiteY9" fmla="*/ 4163438 h 6304157"/>
              <a:gd name="connsiteX10" fmla="*/ 1673157 w 2408179"/>
              <a:gd name="connsiteY10" fmla="*/ 4396902 h 6304157"/>
              <a:gd name="connsiteX11" fmla="*/ 1955259 w 2408179"/>
              <a:gd name="connsiteY11" fmla="*/ 4902741 h 6304157"/>
              <a:gd name="connsiteX12" fmla="*/ 2149813 w 2408179"/>
              <a:gd name="connsiteY12" fmla="*/ 5243209 h 6304157"/>
              <a:gd name="connsiteX13" fmla="*/ 2169268 w 2408179"/>
              <a:gd name="connsiteY13" fmla="*/ 5642043 h 6304157"/>
              <a:gd name="connsiteX14" fmla="*/ 2305455 w 2408179"/>
              <a:gd name="connsiteY14" fmla="*/ 5875506 h 6304157"/>
              <a:gd name="connsiteX15" fmla="*/ 2402732 w 2408179"/>
              <a:gd name="connsiteY15" fmla="*/ 6284068 h 6304157"/>
              <a:gd name="connsiteX16" fmla="*/ 2383277 w 2408179"/>
              <a:gd name="connsiteY16" fmla="*/ 6089516 h 6304157"/>
              <a:gd name="connsiteX0" fmla="*/ 0 w 2490282"/>
              <a:gd name="connsiteY0" fmla="*/ 0 h 6439712"/>
              <a:gd name="connsiteX1" fmla="*/ 233464 w 2490282"/>
              <a:gd name="connsiteY1" fmla="*/ 544749 h 6439712"/>
              <a:gd name="connsiteX2" fmla="*/ 437744 w 2490282"/>
              <a:gd name="connsiteY2" fmla="*/ 953311 h 6439712"/>
              <a:gd name="connsiteX3" fmla="*/ 564204 w 2490282"/>
              <a:gd name="connsiteY3" fmla="*/ 1429966 h 6439712"/>
              <a:gd name="connsiteX4" fmla="*/ 924127 w 2490282"/>
              <a:gd name="connsiteY4" fmla="*/ 1741251 h 6439712"/>
              <a:gd name="connsiteX5" fmla="*/ 1186774 w 2490282"/>
              <a:gd name="connsiteY5" fmla="*/ 2237362 h 6439712"/>
              <a:gd name="connsiteX6" fmla="*/ 1468876 w 2490282"/>
              <a:gd name="connsiteY6" fmla="*/ 2714017 h 6439712"/>
              <a:gd name="connsiteX7" fmla="*/ 1624519 w 2490282"/>
              <a:gd name="connsiteY7" fmla="*/ 3278221 h 6439712"/>
              <a:gd name="connsiteX8" fmla="*/ 1721796 w 2490282"/>
              <a:gd name="connsiteY8" fmla="*/ 3764604 h 6439712"/>
              <a:gd name="connsiteX9" fmla="*/ 1634247 w 2490282"/>
              <a:gd name="connsiteY9" fmla="*/ 4163438 h 6439712"/>
              <a:gd name="connsiteX10" fmla="*/ 1673157 w 2490282"/>
              <a:gd name="connsiteY10" fmla="*/ 4396902 h 6439712"/>
              <a:gd name="connsiteX11" fmla="*/ 1955259 w 2490282"/>
              <a:gd name="connsiteY11" fmla="*/ 4902741 h 6439712"/>
              <a:gd name="connsiteX12" fmla="*/ 2149813 w 2490282"/>
              <a:gd name="connsiteY12" fmla="*/ 5243209 h 6439712"/>
              <a:gd name="connsiteX13" fmla="*/ 2169268 w 2490282"/>
              <a:gd name="connsiteY13" fmla="*/ 5642043 h 6439712"/>
              <a:gd name="connsiteX14" fmla="*/ 2305455 w 2490282"/>
              <a:gd name="connsiteY14" fmla="*/ 5875506 h 6439712"/>
              <a:gd name="connsiteX15" fmla="*/ 2402732 w 2490282"/>
              <a:gd name="connsiteY15" fmla="*/ 6284068 h 6439712"/>
              <a:gd name="connsiteX16" fmla="*/ 2490282 w 2490282"/>
              <a:gd name="connsiteY16" fmla="*/ 6439712 h 6439712"/>
              <a:gd name="connsiteX0" fmla="*/ 0 w 2490282"/>
              <a:gd name="connsiteY0" fmla="*/ 0 h 6439712"/>
              <a:gd name="connsiteX1" fmla="*/ 233464 w 2490282"/>
              <a:gd name="connsiteY1" fmla="*/ 544749 h 6439712"/>
              <a:gd name="connsiteX2" fmla="*/ 437744 w 2490282"/>
              <a:gd name="connsiteY2" fmla="*/ 953311 h 6439712"/>
              <a:gd name="connsiteX3" fmla="*/ 564204 w 2490282"/>
              <a:gd name="connsiteY3" fmla="*/ 1429966 h 6439712"/>
              <a:gd name="connsiteX4" fmla="*/ 924127 w 2490282"/>
              <a:gd name="connsiteY4" fmla="*/ 1741251 h 6439712"/>
              <a:gd name="connsiteX5" fmla="*/ 1186774 w 2490282"/>
              <a:gd name="connsiteY5" fmla="*/ 2237362 h 6439712"/>
              <a:gd name="connsiteX6" fmla="*/ 1468876 w 2490282"/>
              <a:gd name="connsiteY6" fmla="*/ 2714017 h 6439712"/>
              <a:gd name="connsiteX7" fmla="*/ 1624519 w 2490282"/>
              <a:gd name="connsiteY7" fmla="*/ 3278221 h 6439712"/>
              <a:gd name="connsiteX8" fmla="*/ 1721796 w 2490282"/>
              <a:gd name="connsiteY8" fmla="*/ 3764604 h 6439712"/>
              <a:gd name="connsiteX9" fmla="*/ 1634247 w 2490282"/>
              <a:gd name="connsiteY9" fmla="*/ 4163438 h 6439712"/>
              <a:gd name="connsiteX10" fmla="*/ 1673157 w 2490282"/>
              <a:gd name="connsiteY10" fmla="*/ 4396902 h 6439712"/>
              <a:gd name="connsiteX11" fmla="*/ 1955259 w 2490282"/>
              <a:gd name="connsiteY11" fmla="*/ 4902741 h 6439712"/>
              <a:gd name="connsiteX12" fmla="*/ 2149813 w 2490282"/>
              <a:gd name="connsiteY12" fmla="*/ 5243209 h 6439712"/>
              <a:gd name="connsiteX13" fmla="*/ 2169268 w 2490282"/>
              <a:gd name="connsiteY13" fmla="*/ 5642043 h 6439712"/>
              <a:gd name="connsiteX14" fmla="*/ 2305455 w 2490282"/>
              <a:gd name="connsiteY14" fmla="*/ 5875506 h 6439712"/>
              <a:gd name="connsiteX15" fmla="*/ 2383276 w 2490282"/>
              <a:gd name="connsiteY15" fmla="*/ 6089514 h 6439712"/>
              <a:gd name="connsiteX16" fmla="*/ 2490282 w 2490282"/>
              <a:gd name="connsiteY16" fmla="*/ 6439712 h 6439712"/>
              <a:gd name="connsiteX0" fmla="*/ 0 w 2412461"/>
              <a:gd name="connsiteY0" fmla="*/ 0 h 6293797"/>
              <a:gd name="connsiteX1" fmla="*/ 233464 w 2412461"/>
              <a:gd name="connsiteY1" fmla="*/ 544749 h 6293797"/>
              <a:gd name="connsiteX2" fmla="*/ 437744 w 2412461"/>
              <a:gd name="connsiteY2" fmla="*/ 953311 h 6293797"/>
              <a:gd name="connsiteX3" fmla="*/ 564204 w 2412461"/>
              <a:gd name="connsiteY3" fmla="*/ 1429966 h 6293797"/>
              <a:gd name="connsiteX4" fmla="*/ 924127 w 2412461"/>
              <a:gd name="connsiteY4" fmla="*/ 1741251 h 6293797"/>
              <a:gd name="connsiteX5" fmla="*/ 1186774 w 2412461"/>
              <a:gd name="connsiteY5" fmla="*/ 2237362 h 6293797"/>
              <a:gd name="connsiteX6" fmla="*/ 1468876 w 2412461"/>
              <a:gd name="connsiteY6" fmla="*/ 2714017 h 6293797"/>
              <a:gd name="connsiteX7" fmla="*/ 1624519 w 2412461"/>
              <a:gd name="connsiteY7" fmla="*/ 3278221 h 6293797"/>
              <a:gd name="connsiteX8" fmla="*/ 1721796 w 2412461"/>
              <a:gd name="connsiteY8" fmla="*/ 3764604 h 6293797"/>
              <a:gd name="connsiteX9" fmla="*/ 1634247 w 2412461"/>
              <a:gd name="connsiteY9" fmla="*/ 4163438 h 6293797"/>
              <a:gd name="connsiteX10" fmla="*/ 1673157 w 2412461"/>
              <a:gd name="connsiteY10" fmla="*/ 4396902 h 6293797"/>
              <a:gd name="connsiteX11" fmla="*/ 1955259 w 2412461"/>
              <a:gd name="connsiteY11" fmla="*/ 4902741 h 6293797"/>
              <a:gd name="connsiteX12" fmla="*/ 2149813 w 2412461"/>
              <a:gd name="connsiteY12" fmla="*/ 5243209 h 6293797"/>
              <a:gd name="connsiteX13" fmla="*/ 2169268 w 2412461"/>
              <a:gd name="connsiteY13" fmla="*/ 5642043 h 6293797"/>
              <a:gd name="connsiteX14" fmla="*/ 2305455 w 2412461"/>
              <a:gd name="connsiteY14" fmla="*/ 5875506 h 6293797"/>
              <a:gd name="connsiteX15" fmla="*/ 2383276 w 2412461"/>
              <a:gd name="connsiteY15" fmla="*/ 6089514 h 6293797"/>
              <a:gd name="connsiteX16" fmla="*/ 2412461 w 2412461"/>
              <a:gd name="connsiteY16" fmla="*/ 6293797 h 62937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2412461" h="6293797">
                <a:moveTo>
                  <a:pt x="0" y="0"/>
                </a:moveTo>
                <a:cubicBezTo>
                  <a:pt x="136998" y="306421"/>
                  <a:pt x="160507" y="385864"/>
                  <a:pt x="233464" y="544749"/>
                </a:cubicBezTo>
                <a:cubicBezTo>
                  <a:pt x="306421" y="703634"/>
                  <a:pt x="382621" y="805775"/>
                  <a:pt x="437744" y="953311"/>
                </a:cubicBezTo>
                <a:cubicBezTo>
                  <a:pt x="492867" y="1100847"/>
                  <a:pt x="483140" y="1298643"/>
                  <a:pt x="564204" y="1429966"/>
                </a:cubicBezTo>
                <a:cubicBezTo>
                  <a:pt x="645268" y="1561289"/>
                  <a:pt x="820365" y="1606685"/>
                  <a:pt x="924127" y="1741251"/>
                </a:cubicBezTo>
                <a:cubicBezTo>
                  <a:pt x="1027889" y="1875817"/>
                  <a:pt x="1095983" y="2075234"/>
                  <a:pt x="1186774" y="2237362"/>
                </a:cubicBezTo>
                <a:cubicBezTo>
                  <a:pt x="1277566" y="2399490"/>
                  <a:pt x="1395919" y="2540541"/>
                  <a:pt x="1468876" y="2714017"/>
                </a:cubicBezTo>
                <a:cubicBezTo>
                  <a:pt x="1541833" y="2887493"/>
                  <a:pt x="1582366" y="3103123"/>
                  <a:pt x="1624519" y="3278221"/>
                </a:cubicBezTo>
                <a:cubicBezTo>
                  <a:pt x="1666672" y="3453319"/>
                  <a:pt x="1720175" y="3617068"/>
                  <a:pt x="1721796" y="3764604"/>
                </a:cubicBezTo>
                <a:cubicBezTo>
                  <a:pt x="1723417" y="3912140"/>
                  <a:pt x="1642353" y="4058055"/>
                  <a:pt x="1634247" y="4163438"/>
                </a:cubicBezTo>
                <a:cubicBezTo>
                  <a:pt x="1626141" y="4268821"/>
                  <a:pt x="1619655" y="4273685"/>
                  <a:pt x="1673157" y="4396902"/>
                </a:cubicBezTo>
                <a:cubicBezTo>
                  <a:pt x="1726659" y="4520119"/>
                  <a:pt x="1875816" y="4761690"/>
                  <a:pt x="1955259" y="4902741"/>
                </a:cubicBezTo>
                <a:cubicBezTo>
                  <a:pt x="2034702" y="5043792"/>
                  <a:pt x="2114145" y="5119992"/>
                  <a:pt x="2149813" y="5243209"/>
                </a:cubicBezTo>
                <a:cubicBezTo>
                  <a:pt x="2185481" y="5366426"/>
                  <a:pt x="2143328" y="5536660"/>
                  <a:pt x="2169268" y="5642043"/>
                </a:cubicBezTo>
                <a:cubicBezTo>
                  <a:pt x="2195208" y="5747426"/>
                  <a:pt x="2269787" y="5800927"/>
                  <a:pt x="2305455" y="5875506"/>
                </a:cubicBezTo>
                <a:cubicBezTo>
                  <a:pt x="2341123" y="5950085"/>
                  <a:pt x="2363821" y="5980888"/>
                  <a:pt x="2383276" y="6089514"/>
                </a:cubicBezTo>
                <a:cubicBezTo>
                  <a:pt x="2402731" y="6198140"/>
                  <a:pt x="2412461" y="6226514"/>
                  <a:pt x="2412461" y="6293797"/>
                </a:cubicBezTo>
              </a:path>
            </a:pathLst>
          </a:custGeom>
          <a:noFill/>
          <a:ln w="25400" cmpd="dbl">
            <a:solidFill>
              <a:srgbClr val="7030A0"/>
            </a:solidFill>
            <a:headEnd type="arrow"/>
            <a:tailEnd type="arrow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" name="Forme libre : forme 2">
            <a:extLst>
              <a:ext uri="{FF2B5EF4-FFF2-40B4-BE49-F238E27FC236}">
                <a16:creationId xmlns:a16="http://schemas.microsoft.com/office/drawing/2014/main" id="{F601BC26-B3D5-45CC-8256-5C193BAC3AFF}"/>
              </a:ext>
            </a:extLst>
          </p:cNvPr>
          <p:cNvSpPr/>
          <p:nvPr/>
        </p:nvSpPr>
        <p:spPr>
          <a:xfrm>
            <a:off x="2636061" y="714375"/>
            <a:ext cx="6593664" cy="5867400"/>
          </a:xfrm>
          <a:custGeom>
            <a:avLst/>
            <a:gdLst>
              <a:gd name="connsiteX0" fmla="*/ 6593664 w 6593664"/>
              <a:gd name="connsiteY0" fmla="*/ 5867400 h 5867400"/>
              <a:gd name="connsiteX1" fmla="*/ 6222189 w 6593664"/>
              <a:gd name="connsiteY1" fmla="*/ 5324475 h 5867400"/>
              <a:gd name="connsiteX2" fmla="*/ 5784039 w 6593664"/>
              <a:gd name="connsiteY2" fmla="*/ 4895850 h 5867400"/>
              <a:gd name="connsiteX3" fmla="*/ 5460189 w 6593664"/>
              <a:gd name="connsiteY3" fmla="*/ 4914900 h 5867400"/>
              <a:gd name="connsiteX4" fmla="*/ 5126814 w 6593664"/>
              <a:gd name="connsiteY4" fmla="*/ 4972050 h 5867400"/>
              <a:gd name="connsiteX5" fmla="*/ 4993464 w 6593664"/>
              <a:gd name="connsiteY5" fmla="*/ 5067300 h 5867400"/>
              <a:gd name="connsiteX6" fmla="*/ 4764864 w 6593664"/>
              <a:gd name="connsiteY6" fmla="*/ 4924425 h 5867400"/>
              <a:gd name="connsiteX7" fmla="*/ 4450539 w 6593664"/>
              <a:gd name="connsiteY7" fmla="*/ 4514850 h 5867400"/>
              <a:gd name="connsiteX8" fmla="*/ 4079064 w 6593664"/>
              <a:gd name="connsiteY8" fmla="*/ 4562475 h 5867400"/>
              <a:gd name="connsiteX9" fmla="*/ 3869514 w 6593664"/>
              <a:gd name="connsiteY9" fmla="*/ 4657725 h 5867400"/>
              <a:gd name="connsiteX10" fmla="*/ 3478989 w 6593664"/>
              <a:gd name="connsiteY10" fmla="*/ 4486275 h 5867400"/>
              <a:gd name="connsiteX11" fmla="*/ 3288489 w 6593664"/>
              <a:gd name="connsiteY11" fmla="*/ 4371975 h 5867400"/>
              <a:gd name="connsiteX12" fmla="*/ 3212289 w 6593664"/>
              <a:gd name="connsiteY12" fmla="*/ 4000500 h 5867400"/>
              <a:gd name="connsiteX13" fmla="*/ 3155139 w 6593664"/>
              <a:gd name="connsiteY13" fmla="*/ 3886200 h 5867400"/>
              <a:gd name="connsiteX14" fmla="*/ 3097989 w 6593664"/>
              <a:gd name="connsiteY14" fmla="*/ 3695700 h 5867400"/>
              <a:gd name="connsiteX15" fmla="*/ 2897964 w 6593664"/>
              <a:gd name="connsiteY15" fmla="*/ 3495675 h 5867400"/>
              <a:gd name="connsiteX16" fmla="*/ 2783664 w 6593664"/>
              <a:gd name="connsiteY16" fmla="*/ 3152775 h 5867400"/>
              <a:gd name="connsiteX17" fmla="*/ 2716989 w 6593664"/>
              <a:gd name="connsiteY17" fmla="*/ 2638425 h 5867400"/>
              <a:gd name="connsiteX18" fmla="*/ 2631264 w 6593664"/>
              <a:gd name="connsiteY18" fmla="*/ 2324100 h 5867400"/>
              <a:gd name="connsiteX19" fmla="*/ 2355039 w 6593664"/>
              <a:gd name="connsiteY19" fmla="*/ 2228850 h 5867400"/>
              <a:gd name="connsiteX20" fmla="*/ 2126439 w 6593664"/>
              <a:gd name="connsiteY20" fmla="*/ 2143125 h 5867400"/>
              <a:gd name="connsiteX21" fmla="*/ 2002614 w 6593664"/>
              <a:gd name="connsiteY21" fmla="*/ 1990725 h 5867400"/>
              <a:gd name="connsiteX22" fmla="*/ 1850214 w 6593664"/>
              <a:gd name="connsiteY22" fmla="*/ 1895475 h 5867400"/>
              <a:gd name="connsiteX23" fmla="*/ 1621614 w 6593664"/>
              <a:gd name="connsiteY23" fmla="*/ 1371600 h 5867400"/>
              <a:gd name="connsiteX24" fmla="*/ 1335864 w 6593664"/>
              <a:gd name="connsiteY24" fmla="*/ 1333500 h 5867400"/>
              <a:gd name="connsiteX25" fmla="*/ 1012014 w 6593664"/>
              <a:gd name="connsiteY25" fmla="*/ 1257300 h 5867400"/>
              <a:gd name="connsiteX26" fmla="*/ 716739 w 6593664"/>
              <a:gd name="connsiteY26" fmla="*/ 904875 h 5867400"/>
              <a:gd name="connsiteX27" fmla="*/ 354789 w 6593664"/>
              <a:gd name="connsiteY27" fmla="*/ 838200 h 5867400"/>
              <a:gd name="connsiteX28" fmla="*/ 69039 w 6593664"/>
              <a:gd name="connsiteY28" fmla="*/ 762000 h 5867400"/>
              <a:gd name="connsiteX29" fmla="*/ 2364 w 6593664"/>
              <a:gd name="connsiteY29" fmla="*/ 542925 h 5867400"/>
              <a:gd name="connsiteX30" fmla="*/ 21414 w 6593664"/>
              <a:gd name="connsiteY30" fmla="*/ 0 h 5867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6593664" h="5867400">
                <a:moveTo>
                  <a:pt x="6593664" y="5867400"/>
                </a:moveTo>
                <a:cubicBezTo>
                  <a:pt x="6475395" y="5676900"/>
                  <a:pt x="6357126" y="5486400"/>
                  <a:pt x="6222189" y="5324475"/>
                </a:cubicBezTo>
                <a:cubicBezTo>
                  <a:pt x="6087251" y="5162550"/>
                  <a:pt x="5911039" y="4964112"/>
                  <a:pt x="5784039" y="4895850"/>
                </a:cubicBezTo>
                <a:cubicBezTo>
                  <a:pt x="5657039" y="4827587"/>
                  <a:pt x="5569726" y="4902200"/>
                  <a:pt x="5460189" y="4914900"/>
                </a:cubicBezTo>
                <a:cubicBezTo>
                  <a:pt x="5350652" y="4927600"/>
                  <a:pt x="5204601" y="4946650"/>
                  <a:pt x="5126814" y="4972050"/>
                </a:cubicBezTo>
                <a:cubicBezTo>
                  <a:pt x="5049027" y="4997450"/>
                  <a:pt x="5053789" y="5075237"/>
                  <a:pt x="4993464" y="5067300"/>
                </a:cubicBezTo>
                <a:cubicBezTo>
                  <a:pt x="4933139" y="5059363"/>
                  <a:pt x="4855351" y="5016500"/>
                  <a:pt x="4764864" y="4924425"/>
                </a:cubicBezTo>
                <a:cubicBezTo>
                  <a:pt x="4674376" y="4832350"/>
                  <a:pt x="4564839" y="4575175"/>
                  <a:pt x="4450539" y="4514850"/>
                </a:cubicBezTo>
                <a:cubicBezTo>
                  <a:pt x="4336239" y="4454525"/>
                  <a:pt x="4175901" y="4538663"/>
                  <a:pt x="4079064" y="4562475"/>
                </a:cubicBezTo>
                <a:cubicBezTo>
                  <a:pt x="3982227" y="4586287"/>
                  <a:pt x="3969526" y="4670425"/>
                  <a:pt x="3869514" y="4657725"/>
                </a:cubicBezTo>
                <a:cubicBezTo>
                  <a:pt x="3769502" y="4645025"/>
                  <a:pt x="3575826" y="4533900"/>
                  <a:pt x="3478989" y="4486275"/>
                </a:cubicBezTo>
                <a:cubicBezTo>
                  <a:pt x="3382152" y="4438650"/>
                  <a:pt x="3332939" y="4452937"/>
                  <a:pt x="3288489" y="4371975"/>
                </a:cubicBezTo>
                <a:cubicBezTo>
                  <a:pt x="3244039" y="4291012"/>
                  <a:pt x="3234514" y="4081462"/>
                  <a:pt x="3212289" y="4000500"/>
                </a:cubicBezTo>
                <a:cubicBezTo>
                  <a:pt x="3190064" y="3919537"/>
                  <a:pt x="3174189" y="3937000"/>
                  <a:pt x="3155139" y="3886200"/>
                </a:cubicBezTo>
                <a:cubicBezTo>
                  <a:pt x="3136089" y="3835400"/>
                  <a:pt x="3140851" y="3760787"/>
                  <a:pt x="3097989" y="3695700"/>
                </a:cubicBezTo>
                <a:cubicBezTo>
                  <a:pt x="3055127" y="3630613"/>
                  <a:pt x="2950351" y="3586162"/>
                  <a:pt x="2897964" y="3495675"/>
                </a:cubicBezTo>
                <a:cubicBezTo>
                  <a:pt x="2845576" y="3405187"/>
                  <a:pt x="2813826" y="3295650"/>
                  <a:pt x="2783664" y="3152775"/>
                </a:cubicBezTo>
                <a:cubicBezTo>
                  <a:pt x="2753502" y="3009900"/>
                  <a:pt x="2742389" y="2776538"/>
                  <a:pt x="2716989" y="2638425"/>
                </a:cubicBezTo>
                <a:cubicBezTo>
                  <a:pt x="2691589" y="2500312"/>
                  <a:pt x="2691589" y="2392362"/>
                  <a:pt x="2631264" y="2324100"/>
                </a:cubicBezTo>
                <a:cubicBezTo>
                  <a:pt x="2570939" y="2255838"/>
                  <a:pt x="2439176" y="2259012"/>
                  <a:pt x="2355039" y="2228850"/>
                </a:cubicBezTo>
                <a:cubicBezTo>
                  <a:pt x="2270902" y="2198688"/>
                  <a:pt x="2185176" y="2182812"/>
                  <a:pt x="2126439" y="2143125"/>
                </a:cubicBezTo>
                <a:cubicBezTo>
                  <a:pt x="2067702" y="2103438"/>
                  <a:pt x="2048651" y="2032000"/>
                  <a:pt x="2002614" y="1990725"/>
                </a:cubicBezTo>
                <a:cubicBezTo>
                  <a:pt x="1956577" y="1949450"/>
                  <a:pt x="1913714" y="1998662"/>
                  <a:pt x="1850214" y="1895475"/>
                </a:cubicBezTo>
                <a:cubicBezTo>
                  <a:pt x="1786714" y="1792288"/>
                  <a:pt x="1707339" y="1465263"/>
                  <a:pt x="1621614" y="1371600"/>
                </a:cubicBezTo>
                <a:cubicBezTo>
                  <a:pt x="1535889" y="1277937"/>
                  <a:pt x="1437464" y="1352550"/>
                  <a:pt x="1335864" y="1333500"/>
                </a:cubicBezTo>
                <a:cubicBezTo>
                  <a:pt x="1234264" y="1314450"/>
                  <a:pt x="1115202" y="1328738"/>
                  <a:pt x="1012014" y="1257300"/>
                </a:cubicBezTo>
                <a:cubicBezTo>
                  <a:pt x="908826" y="1185862"/>
                  <a:pt x="826276" y="974725"/>
                  <a:pt x="716739" y="904875"/>
                </a:cubicBezTo>
                <a:cubicBezTo>
                  <a:pt x="607201" y="835025"/>
                  <a:pt x="462739" y="862012"/>
                  <a:pt x="354789" y="838200"/>
                </a:cubicBezTo>
                <a:cubicBezTo>
                  <a:pt x="246839" y="814387"/>
                  <a:pt x="127776" y="811212"/>
                  <a:pt x="69039" y="762000"/>
                </a:cubicBezTo>
                <a:cubicBezTo>
                  <a:pt x="10301" y="712787"/>
                  <a:pt x="10301" y="669925"/>
                  <a:pt x="2364" y="542925"/>
                </a:cubicBezTo>
                <a:cubicBezTo>
                  <a:pt x="-5573" y="415925"/>
                  <a:pt x="7920" y="207962"/>
                  <a:pt x="21414" y="0"/>
                </a:cubicBezTo>
              </a:path>
            </a:pathLst>
          </a:cu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61" name="Ellipse 60">
            <a:extLst>
              <a:ext uri="{FF2B5EF4-FFF2-40B4-BE49-F238E27FC236}">
                <a16:creationId xmlns:a16="http://schemas.microsoft.com/office/drawing/2014/main" id="{3E54D4FE-B1A3-406A-A4AE-21554E83A278}"/>
              </a:ext>
            </a:extLst>
          </p:cNvPr>
          <p:cNvSpPr/>
          <p:nvPr/>
        </p:nvSpPr>
        <p:spPr>
          <a:xfrm rot="16200000">
            <a:off x="1843102" y="-932431"/>
            <a:ext cx="1628297" cy="1778390"/>
          </a:xfrm>
          <a:prstGeom prst="ellipse">
            <a:avLst/>
          </a:prstGeom>
          <a:solidFill>
            <a:schemeClr val="accent2"/>
          </a:solidFill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63" name="Ellipse 62">
            <a:extLst>
              <a:ext uri="{FF2B5EF4-FFF2-40B4-BE49-F238E27FC236}">
                <a16:creationId xmlns:a16="http://schemas.microsoft.com/office/drawing/2014/main" id="{BA172A28-9FBE-4E6C-9531-55773D21B403}"/>
              </a:ext>
            </a:extLst>
          </p:cNvPr>
          <p:cNvSpPr/>
          <p:nvPr/>
        </p:nvSpPr>
        <p:spPr>
          <a:xfrm>
            <a:off x="7034255" y="-490138"/>
            <a:ext cx="742267" cy="695325"/>
          </a:xfrm>
          <a:prstGeom prst="ellipse">
            <a:avLst/>
          </a:prstGeom>
          <a:solidFill>
            <a:schemeClr val="accent2"/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 dirty="0"/>
          </a:p>
        </p:txBody>
      </p:sp>
      <p:sp>
        <p:nvSpPr>
          <p:cNvPr id="64" name="ZoneTexte 63">
            <a:extLst>
              <a:ext uri="{FF2B5EF4-FFF2-40B4-BE49-F238E27FC236}">
                <a16:creationId xmlns:a16="http://schemas.microsoft.com/office/drawing/2014/main" id="{5678D1FB-BAB8-4A85-83E4-3FD9B0D4E52D}"/>
              </a:ext>
            </a:extLst>
          </p:cNvPr>
          <p:cNvSpPr txBox="1"/>
          <p:nvPr/>
        </p:nvSpPr>
        <p:spPr>
          <a:xfrm>
            <a:off x="6718591" y="-80752"/>
            <a:ext cx="1096433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000" b="1" dirty="0">
                <a:solidFill>
                  <a:schemeClr val="bg1"/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Huy</a:t>
            </a:r>
            <a:endParaRPr lang="fr-BE" sz="1000" b="1" dirty="0">
              <a:solidFill>
                <a:schemeClr val="bg1"/>
              </a:solidFill>
              <a:latin typeface="Aharoni" panose="02010803020104030203" pitchFamily="2" charset="-79"/>
              <a:cs typeface="Aharoni" panose="02010803020104030203" pitchFamily="2" charset="-79"/>
            </a:endParaRPr>
          </a:p>
        </p:txBody>
      </p:sp>
      <p:sp>
        <p:nvSpPr>
          <p:cNvPr id="8" name="Forme libre : forme 7">
            <a:extLst>
              <a:ext uri="{FF2B5EF4-FFF2-40B4-BE49-F238E27FC236}">
                <a16:creationId xmlns:a16="http://schemas.microsoft.com/office/drawing/2014/main" id="{21EBB0C5-4721-412A-A397-E2B3972DE91F}"/>
              </a:ext>
            </a:extLst>
          </p:cNvPr>
          <p:cNvSpPr/>
          <p:nvPr/>
        </p:nvSpPr>
        <p:spPr>
          <a:xfrm>
            <a:off x="6287298" y="205740"/>
            <a:ext cx="3245322" cy="2948940"/>
          </a:xfrm>
          <a:custGeom>
            <a:avLst/>
            <a:gdLst>
              <a:gd name="connsiteX0" fmla="*/ 989802 w 3245322"/>
              <a:gd name="connsiteY0" fmla="*/ 0 h 2948940"/>
              <a:gd name="connsiteX1" fmla="*/ 921222 w 3245322"/>
              <a:gd name="connsiteY1" fmla="*/ 220980 h 2948940"/>
              <a:gd name="connsiteX2" fmla="*/ 768822 w 3245322"/>
              <a:gd name="connsiteY2" fmla="*/ 388620 h 2948940"/>
              <a:gd name="connsiteX3" fmla="*/ 715482 w 3245322"/>
              <a:gd name="connsiteY3" fmla="*/ 601980 h 2948940"/>
              <a:gd name="connsiteX4" fmla="*/ 608802 w 3245322"/>
              <a:gd name="connsiteY4" fmla="*/ 853440 h 2948940"/>
              <a:gd name="connsiteX5" fmla="*/ 425922 w 3245322"/>
              <a:gd name="connsiteY5" fmla="*/ 1043940 h 2948940"/>
              <a:gd name="connsiteX6" fmla="*/ 90642 w 3245322"/>
              <a:gd name="connsiteY6" fmla="*/ 1181100 h 2948940"/>
              <a:gd name="connsiteX7" fmla="*/ 22062 w 3245322"/>
              <a:gd name="connsiteY7" fmla="*/ 1295400 h 2948940"/>
              <a:gd name="connsiteX8" fmla="*/ 418302 w 3245322"/>
              <a:gd name="connsiteY8" fmla="*/ 1516380 h 2948940"/>
              <a:gd name="connsiteX9" fmla="*/ 616422 w 3245322"/>
              <a:gd name="connsiteY9" fmla="*/ 1584960 h 2948940"/>
              <a:gd name="connsiteX10" fmla="*/ 700242 w 3245322"/>
              <a:gd name="connsiteY10" fmla="*/ 1737360 h 2948940"/>
              <a:gd name="connsiteX11" fmla="*/ 791682 w 3245322"/>
              <a:gd name="connsiteY11" fmla="*/ 1729740 h 2948940"/>
              <a:gd name="connsiteX12" fmla="*/ 852642 w 3245322"/>
              <a:gd name="connsiteY12" fmla="*/ 1920240 h 2948940"/>
              <a:gd name="connsiteX13" fmla="*/ 1172682 w 3245322"/>
              <a:gd name="connsiteY13" fmla="*/ 2034540 h 2948940"/>
              <a:gd name="connsiteX14" fmla="*/ 1271742 w 3245322"/>
              <a:gd name="connsiteY14" fmla="*/ 2011680 h 2948940"/>
              <a:gd name="connsiteX15" fmla="*/ 1523202 w 3245322"/>
              <a:gd name="connsiteY15" fmla="*/ 2164080 h 2948940"/>
              <a:gd name="connsiteX16" fmla="*/ 1637502 w 3245322"/>
              <a:gd name="connsiteY16" fmla="*/ 2125980 h 2948940"/>
              <a:gd name="connsiteX17" fmla="*/ 1805142 w 3245322"/>
              <a:gd name="connsiteY17" fmla="*/ 2209800 h 2948940"/>
              <a:gd name="connsiteX18" fmla="*/ 2109942 w 3245322"/>
              <a:gd name="connsiteY18" fmla="*/ 2491740 h 2948940"/>
              <a:gd name="connsiteX19" fmla="*/ 2765262 w 3245322"/>
              <a:gd name="connsiteY19" fmla="*/ 2895600 h 2948940"/>
              <a:gd name="connsiteX20" fmla="*/ 3054822 w 3245322"/>
              <a:gd name="connsiteY20" fmla="*/ 2933700 h 2948940"/>
              <a:gd name="connsiteX21" fmla="*/ 3245322 w 3245322"/>
              <a:gd name="connsiteY21" fmla="*/ 2948940 h 29489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3245322" h="2948940">
                <a:moveTo>
                  <a:pt x="989802" y="0"/>
                </a:moveTo>
                <a:cubicBezTo>
                  <a:pt x="973927" y="78105"/>
                  <a:pt x="958052" y="156210"/>
                  <a:pt x="921222" y="220980"/>
                </a:cubicBezTo>
                <a:cubicBezTo>
                  <a:pt x="884392" y="285750"/>
                  <a:pt x="803112" y="325120"/>
                  <a:pt x="768822" y="388620"/>
                </a:cubicBezTo>
                <a:cubicBezTo>
                  <a:pt x="734532" y="452120"/>
                  <a:pt x="742152" y="524510"/>
                  <a:pt x="715482" y="601980"/>
                </a:cubicBezTo>
                <a:cubicBezTo>
                  <a:pt x="688812" y="679450"/>
                  <a:pt x="657062" y="779780"/>
                  <a:pt x="608802" y="853440"/>
                </a:cubicBezTo>
                <a:cubicBezTo>
                  <a:pt x="560542" y="927100"/>
                  <a:pt x="512282" y="989330"/>
                  <a:pt x="425922" y="1043940"/>
                </a:cubicBezTo>
                <a:cubicBezTo>
                  <a:pt x="339562" y="1098550"/>
                  <a:pt x="157952" y="1139190"/>
                  <a:pt x="90642" y="1181100"/>
                </a:cubicBezTo>
                <a:cubicBezTo>
                  <a:pt x="23332" y="1223010"/>
                  <a:pt x="-32548" y="1239520"/>
                  <a:pt x="22062" y="1295400"/>
                </a:cubicBezTo>
                <a:cubicBezTo>
                  <a:pt x="76672" y="1351280"/>
                  <a:pt x="319242" y="1468120"/>
                  <a:pt x="418302" y="1516380"/>
                </a:cubicBezTo>
                <a:cubicBezTo>
                  <a:pt x="517362" y="1564640"/>
                  <a:pt x="569432" y="1548130"/>
                  <a:pt x="616422" y="1584960"/>
                </a:cubicBezTo>
                <a:cubicBezTo>
                  <a:pt x="663412" y="1621790"/>
                  <a:pt x="671032" y="1713230"/>
                  <a:pt x="700242" y="1737360"/>
                </a:cubicBezTo>
                <a:cubicBezTo>
                  <a:pt x="729452" y="1761490"/>
                  <a:pt x="766282" y="1699260"/>
                  <a:pt x="791682" y="1729740"/>
                </a:cubicBezTo>
                <a:cubicBezTo>
                  <a:pt x="817082" y="1760220"/>
                  <a:pt x="789142" y="1869440"/>
                  <a:pt x="852642" y="1920240"/>
                </a:cubicBezTo>
                <a:cubicBezTo>
                  <a:pt x="916142" y="1971040"/>
                  <a:pt x="1102832" y="2019300"/>
                  <a:pt x="1172682" y="2034540"/>
                </a:cubicBezTo>
                <a:cubicBezTo>
                  <a:pt x="1242532" y="2049780"/>
                  <a:pt x="1213322" y="1990090"/>
                  <a:pt x="1271742" y="2011680"/>
                </a:cubicBezTo>
                <a:cubicBezTo>
                  <a:pt x="1330162" y="2033270"/>
                  <a:pt x="1462242" y="2145030"/>
                  <a:pt x="1523202" y="2164080"/>
                </a:cubicBezTo>
                <a:cubicBezTo>
                  <a:pt x="1584162" y="2183130"/>
                  <a:pt x="1590512" y="2118360"/>
                  <a:pt x="1637502" y="2125980"/>
                </a:cubicBezTo>
                <a:cubicBezTo>
                  <a:pt x="1684492" y="2133600"/>
                  <a:pt x="1726402" y="2148840"/>
                  <a:pt x="1805142" y="2209800"/>
                </a:cubicBezTo>
                <a:cubicBezTo>
                  <a:pt x="1883882" y="2270760"/>
                  <a:pt x="1949922" y="2377440"/>
                  <a:pt x="2109942" y="2491740"/>
                </a:cubicBezTo>
                <a:cubicBezTo>
                  <a:pt x="2269962" y="2606040"/>
                  <a:pt x="2607782" y="2821940"/>
                  <a:pt x="2765262" y="2895600"/>
                </a:cubicBezTo>
                <a:cubicBezTo>
                  <a:pt x="2922742" y="2969260"/>
                  <a:pt x="2974812" y="2924810"/>
                  <a:pt x="3054822" y="2933700"/>
                </a:cubicBezTo>
                <a:cubicBezTo>
                  <a:pt x="3134832" y="2942590"/>
                  <a:pt x="3190077" y="2945765"/>
                  <a:pt x="3245322" y="294894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1" name="Forme libre : forme 20">
            <a:extLst>
              <a:ext uri="{FF2B5EF4-FFF2-40B4-BE49-F238E27FC236}">
                <a16:creationId xmlns:a16="http://schemas.microsoft.com/office/drawing/2014/main" id="{83EA6DCE-DBED-4720-9531-7F2E8C0892A3}"/>
              </a:ext>
            </a:extLst>
          </p:cNvPr>
          <p:cNvSpPr/>
          <p:nvPr/>
        </p:nvSpPr>
        <p:spPr>
          <a:xfrm>
            <a:off x="8618220" y="5486400"/>
            <a:ext cx="731520" cy="525780"/>
          </a:xfrm>
          <a:custGeom>
            <a:avLst/>
            <a:gdLst>
              <a:gd name="connsiteX0" fmla="*/ 0 w 731520"/>
              <a:gd name="connsiteY0" fmla="*/ 0 h 525780"/>
              <a:gd name="connsiteX1" fmla="*/ 228600 w 731520"/>
              <a:gd name="connsiteY1" fmla="*/ 289560 h 525780"/>
              <a:gd name="connsiteX2" fmla="*/ 731520 w 731520"/>
              <a:gd name="connsiteY2" fmla="*/ 525780 h 5257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31520" h="525780">
                <a:moveTo>
                  <a:pt x="0" y="0"/>
                </a:moveTo>
                <a:cubicBezTo>
                  <a:pt x="53340" y="100965"/>
                  <a:pt x="106680" y="201930"/>
                  <a:pt x="228600" y="289560"/>
                </a:cubicBezTo>
                <a:cubicBezTo>
                  <a:pt x="350520" y="377190"/>
                  <a:pt x="541020" y="451485"/>
                  <a:pt x="731520" y="52578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2" name="Forme libre : forme 21">
            <a:extLst>
              <a:ext uri="{FF2B5EF4-FFF2-40B4-BE49-F238E27FC236}">
                <a16:creationId xmlns:a16="http://schemas.microsoft.com/office/drawing/2014/main" id="{9820F068-4E1E-4285-8A17-2897DEE7F837}"/>
              </a:ext>
            </a:extLst>
          </p:cNvPr>
          <p:cNvSpPr/>
          <p:nvPr/>
        </p:nvSpPr>
        <p:spPr>
          <a:xfrm>
            <a:off x="9548813" y="3146818"/>
            <a:ext cx="661987" cy="257902"/>
          </a:xfrm>
          <a:custGeom>
            <a:avLst/>
            <a:gdLst>
              <a:gd name="connsiteX0" fmla="*/ 0 w 661987"/>
              <a:gd name="connsiteY0" fmla="*/ 5957 h 257902"/>
              <a:gd name="connsiteX1" fmla="*/ 95250 w 661987"/>
              <a:gd name="connsiteY1" fmla="*/ 5957 h 257902"/>
              <a:gd name="connsiteX2" fmla="*/ 171450 w 661987"/>
              <a:gd name="connsiteY2" fmla="*/ 67870 h 257902"/>
              <a:gd name="connsiteX3" fmla="*/ 381000 w 661987"/>
              <a:gd name="connsiteY3" fmla="*/ 105970 h 257902"/>
              <a:gd name="connsiteX4" fmla="*/ 581025 w 661987"/>
              <a:gd name="connsiteY4" fmla="*/ 239320 h 257902"/>
              <a:gd name="connsiteX5" fmla="*/ 661987 w 661987"/>
              <a:gd name="connsiteY5" fmla="*/ 253607 h 2579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61987" h="257902">
                <a:moveTo>
                  <a:pt x="0" y="5957"/>
                </a:moveTo>
                <a:cubicBezTo>
                  <a:pt x="33337" y="797"/>
                  <a:pt x="66675" y="-4362"/>
                  <a:pt x="95250" y="5957"/>
                </a:cubicBezTo>
                <a:cubicBezTo>
                  <a:pt x="123825" y="16276"/>
                  <a:pt x="123825" y="51201"/>
                  <a:pt x="171450" y="67870"/>
                </a:cubicBezTo>
                <a:cubicBezTo>
                  <a:pt x="219075" y="84539"/>
                  <a:pt x="312738" y="77395"/>
                  <a:pt x="381000" y="105970"/>
                </a:cubicBezTo>
                <a:cubicBezTo>
                  <a:pt x="449262" y="134545"/>
                  <a:pt x="534194" y="214714"/>
                  <a:pt x="581025" y="239320"/>
                </a:cubicBezTo>
                <a:cubicBezTo>
                  <a:pt x="627856" y="263926"/>
                  <a:pt x="644921" y="258766"/>
                  <a:pt x="661987" y="253607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5" name="Forme libre : forme 24">
            <a:extLst>
              <a:ext uri="{FF2B5EF4-FFF2-40B4-BE49-F238E27FC236}">
                <a16:creationId xmlns:a16="http://schemas.microsoft.com/office/drawing/2014/main" id="{AD2E428A-8335-4384-A1B1-58C29B4ACBC7}"/>
              </a:ext>
            </a:extLst>
          </p:cNvPr>
          <p:cNvSpPr/>
          <p:nvPr/>
        </p:nvSpPr>
        <p:spPr>
          <a:xfrm>
            <a:off x="6197600" y="4984750"/>
            <a:ext cx="1778000" cy="942569"/>
          </a:xfrm>
          <a:custGeom>
            <a:avLst/>
            <a:gdLst>
              <a:gd name="connsiteX0" fmla="*/ 0 w 1778000"/>
              <a:gd name="connsiteY0" fmla="*/ 273050 h 942569"/>
              <a:gd name="connsiteX1" fmla="*/ 209550 w 1778000"/>
              <a:gd name="connsiteY1" fmla="*/ 374650 h 942569"/>
              <a:gd name="connsiteX2" fmla="*/ 311150 w 1778000"/>
              <a:gd name="connsiteY2" fmla="*/ 425450 h 942569"/>
              <a:gd name="connsiteX3" fmla="*/ 361950 w 1778000"/>
              <a:gd name="connsiteY3" fmla="*/ 482600 h 942569"/>
              <a:gd name="connsiteX4" fmla="*/ 850900 w 1778000"/>
              <a:gd name="connsiteY4" fmla="*/ 533400 h 942569"/>
              <a:gd name="connsiteX5" fmla="*/ 914400 w 1778000"/>
              <a:gd name="connsiteY5" fmla="*/ 825500 h 942569"/>
              <a:gd name="connsiteX6" fmla="*/ 1041400 w 1778000"/>
              <a:gd name="connsiteY6" fmla="*/ 939800 h 942569"/>
              <a:gd name="connsiteX7" fmla="*/ 1143000 w 1778000"/>
              <a:gd name="connsiteY7" fmla="*/ 723900 h 942569"/>
              <a:gd name="connsiteX8" fmla="*/ 1193800 w 1778000"/>
              <a:gd name="connsiteY8" fmla="*/ 609600 h 942569"/>
              <a:gd name="connsiteX9" fmla="*/ 1365250 w 1778000"/>
              <a:gd name="connsiteY9" fmla="*/ 552450 h 942569"/>
              <a:gd name="connsiteX10" fmla="*/ 1504950 w 1778000"/>
              <a:gd name="connsiteY10" fmla="*/ 406400 h 942569"/>
              <a:gd name="connsiteX11" fmla="*/ 1562100 w 1778000"/>
              <a:gd name="connsiteY11" fmla="*/ 304800 h 942569"/>
              <a:gd name="connsiteX12" fmla="*/ 1727200 w 1778000"/>
              <a:gd name="connsiteY12" fmla="*/ 50800 h 942569"/>
              <a:gd name="connsiteX13" fmla="*/ 1778000 w 1778000"/>
              <a:gd name="connsiteY13" fmla="*/ 0 h 9425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778000" h="942569">
                <a:moveTo>
                  <a:pt x="0" y="273050"/>
                </a:moveTo>
                <a:lnTo>
                  <a:pt x="209550" y="374650"/>
                </a:lnTo>
                <a:cubicBezTo>
                  <a:pt x="261408" y="400050"/>
                  <a:pt x="285750" y="407458"/>
                  <a:pt x="311150" y="425450"/>
                </a:cubicBezTo>
                <a:cubicBezTo>
                  <a:pt x="336550" y="443442"/>
                  <a:pt x="271992" y="464608"/>
                  <a:pt x="361950" y="482600"/>
                </a:cubicBezTo>
                <a:cubicBezTo>
                  <a:pt x="451908" y="500592"/>
                  <a:pt x="758825" y="476250"/>
                  <a:pt x="850900" y="533400"/>
                </a:cubicBezTo>
                <a:cubicBezTo>
                  <a:pt x="942975" y="590550"/>
                  <a:pt x="882650" y="757767"/>
                  <a:pt x="914400" y="825500"/>
                </a:cubicBezTo>
                <a:cubicBezTo>
                  <a:pt x="946150" y="893233"/>
                  <a:pt x="1003300" y="956733"/>
                  <a:pt x="1041400" y="939800"/>
                </a:cubicBezTo>
                <a:cubicBezTo>
                  <a:pt x="1079500" y="922867"/>
                  <a:pt x="1117600" y="778933"/>
                  <a:pt x="1143000" y="723900"/>
                </a:cubicBezTo>
                <a:cubicBezTo>
                  <a:pt x="1168400" y="668867"/>
                  <a:pt x="1156758" y="638175"/>
                  <a:pt x="1193800" y="609600"/>
                </a:cubicBezTo>
                <a:cubicBezTo>
                  <a:pt x="1230842" y="581025"/>
                  <a:pt x="1313392" y="586317"/>
                  <a:pt x="1365250" y="552450"/>
                </a:cubicBezTo>
                <a:cubicBezTo>
                  <a:pt x="1417108" y="518583"/>
                  <a:pt x="1472142" y="447675"/>
                  <a:pt x="1504950" y="406400"/>
                </a:cubicBezTo>
                <a:cubicBezTo>
                  <a:pt x="1537758" y="365125"/>
                  <a:pt x="1525058" y="364067"/>
                  <a:pt x="1562100" y="304800"/>
                </a:cubicBezTo>
                <a:cubicBezTo>
                  <a:pt x="1599142" y="245533"/>
                  <a:pt x="1691217" y="101600"/>
                  <a:pt x="1727200" y="50800"/>
                </a:cubicBezTo>
                <a:cubicBezTo>
                  <a:pt x="1763183" y="0"/>
                  <a:pt x="1770591" y="0"/>
                  <a:pt x="1778000" y="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6" name="Forme libre : forme 25">
            <a:extLst>
              <a:ext uri="{FF2B5EF4-FFF2-40B4-BE49-F238E27FC236}">
                <a16:creationId xmlns:a16="http://schemas.microsoft.com/office/drawing/2014/main" id="{7A9A74E1-9B0A-4C34-997F-C5190D90E1F4}"/>
              </a:ext>
            </a:extLst>
          </p:cNvPr>
          <p:cNvSpPr/>
          <p:nvPr/>
        </p:nvSpPr>
        <p:spPr>
          <a:xfrm>
            <a:off x="5359400" y="1949450"/>
            <a:ext cx="901700" cy="1136650"/>
          </a:xfrm>
          <a:custGeom>
            <a:avLst/>
            <a:gdLst>
              <a:gd name="connsiteX0" fmla="*/ 901700 w 901700"/>
              <a:gd name="connsiteY0" fmla="*/ 0 h 1136650"/>
              <a:gd name="connsiteX1" fmla="*/ 781050 w 901700"/>
              <a:gd name="connsiteY1" fmla="*/ 146050 h 1136650"/>
              <a:gd name="connsiteX2" fmla="*/ 469900 w 901700"/>
              <a:gd name="connsiteY2" fmla="*/ 355600 h 1136650"/>
              <a:gd name="connsiteX3" fmla="*/ 203200 w 901700"/>
              <a:gd name="connsiteY3" fmla="*/ 514350 h 1136650"/>
              <a:gd name="connsiteX4" fmla="*/ 139700 w 901700"/>
              <a:gd name="connsiteY4" fmla="*/ 685800 h 1136650"/>
              <a:gd name="connsiteX5" fmla="*/ 88900 w 901700"/>
              <a:gd name="connsiteY5" fmla="*/ 869950 h 1136650"/>
              <a:gd name="connsiteX6" fmla="*/ 0 w 901700"/>
              <a:gd name="connsiteY6" fmla="*/ 1136650 h 1136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01700" h="1136650">
                <a:moveTo>
                  <a:pt x="901700" y="0"/>
                </a:moveTo>
                <a:cubicBezTo>
                  <a:pt x="877358" y="43391"/>
                  <a:pt x="853017" y="86783"/>
                  <a:pt x="781050" y="146050"/>
                </a:cubicBezTo>
                <a:cubicBezTo>
                  <a:pt x="709083" y="205317"/>
                  <a:pt x="469900" y="355600"/>
                  <a:pt x="469900" y="355600"/>
                </a:cubicBezTo>
                <a:cubicBezTo>
                  <a:pt x="373592" y="416983"/>
                  <a:pt x="258233" y="459317"/>
                  <a:pt x="203200" y="514350"/>
                </a:cubicBezTo>
                <a:cubicBezTo>
                  <a:pt x="148167" y="569383"/>
                  <a:pt x="158750" y="626533"/>
                  <a:pt x="139700" y="685800"/>
                </a:cubicBezTo>
                <a:cubicBezTo>
                  <a:pt x="120650" y="745067"/>
                  <a:pt x="112183" y="794808"/>
                  <a:pt x="88900" y="869950"/>
                </a:cubicBezTo>
                <a:cubicBezTo>
                  <a:pt x="65617" y="945092"/>
                  <a:pt x="32808" y="1040871"/>
                  <a:pt x="0" y="113665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2" name="Forme libre : forme 31">
            <a:extLst>
              <a:ext uri="{FF2B5EF4-FFF2-40B4-BE49-F238E27FC236}">
                <a16:creationId xmlns:a16="http://schemas.microsoft.com/office/drawing/2014/main" id="{6ED083DC-0EC6-4148-8B33-6AEB634D54E8}"/>
              </a:ext>
            </a:extLst>
          </p:cNvPr>
          <p:cNvSpPr/>
          <p:nvPr/>
        </p:nvSpPr>
        <p:spPr>
          <a:xfrm>
            <a:off x="5286375" y="4826000"/>
            <a:ext cx="422275" cy="358775"/>
          </a:xfrm>
          <a:custGeom>
            <a:avLst/>
            <a:gdLst>
              <a:gd name="connsiteX0" fmla="*/ 0 w 422275"/>
              <a:gd name="connsiteY0" fmla="*/ 358775 h 358775"/>
              <a:gd name="connsiteX1" fmla="*/ 276225 w 422275"/>
              <a:gd name="connsiteY1" fmla="*/ 161925 h 358775"/>
              <a:gd name="connsiteX2" fmla="*/ 422275 w 422275"/>
              <a:gd name="connsiteY2" fmla="*/ 0 h 358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22275" h="358775">
                <a:moveTo>
                  <a:pt x="0" y="358775"/>
                </a:moveTo>
                <a:cubicBezTo>
                  <a:pt x="102923" y="290248"/>
                  <a:pt x="205846" y="221721"/>
                  <a:pt x="276225" y="161925"/>
                </a:cubicBezTo>
                <a:cubicBezTo>
                  <a:pt x="346604" y="102129"/>
                  <a:pt x="384439" y="51064"/>
                  <a:pt x="422275" y="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4" name="Forme libre : forme 33">
            <a:extLst>
              <a:ext uri="{FF2B5EF4-FFF2-40B4-BE49-F238E27FC236}">
                <a16:creationId xmlns:a16="http://schemas.microsoft.com/office/drawing/2014/main" id="{5762933B-4840-49D9-81F9-09DEB9F69A78}"/>
              </a:ext>
            </a:extLst>
          </p:cNvPr>
          <p:cNvSpPr/>
          <p:nvPr/>
        </p:nvSpPr>
        <p:spPr>
          <a:xfrm>
            <a:off x="5492750" y="5953125"/>
            <a:ext cx="12700" cy="257175"/>
          </a:xfrm>
          <a:custGeom>
            <a:avLst/>
            <a:gdLst>
              <a:gd name="connsiteX0" fmla="*/ 12700 w 12700"/>
              <a:gd name="connsiteY0" fmla="*/ 0 h 257175"/>
              <a:gd name="connsiteX1" fmla="*/ 0 w 12700"/>
              <a:gd name="connsiteY1" fmla="*/ 257175 h 257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2700" h="257175">
                <a:moveTo>
                  <a:pt x="12700" y="0"/>
                </a:moveTo>
                <a:lnTo>
                  <a:pt x="0" y="257175"/>
                </a:ln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5" name="Forme libre : forme 34">
            <a:extLst>
              <a:ext uri="{FF2B5EF4-FFF2-40B4-BE49-F238E27FC236}">
                <a16:creationId xmlns:a16="http://schemas.microsoft.com/office/drawing/2014/main" id="{043BC54E-1889-4104-91EC-461FB497001C}"/>
              </a:ext>
            </a:extLst>
          </p:cNvPr>
          <p:cNvSpPr/>
          <p:nvPr/>
        </p:nvSpPr>
        <p:spPr>
          <a:xfrm>
            <a:off x="5528250" y="5241926"/>
            <a:ext cx="183575" cy="330200"/>
          </a:xfrm>
          <a:custGeom>
            <a:avLst/>
            <a:gdLst>
              <a:gd name="connsiteX0" fmla="*/ 183575 w 183575"/>
              <a:gd name="connsiteY0" fmla="*/ 0 h 327025"/>
              <a:gd name="connsiteX1" fmla="*/ 34350 w 183575"/>
              <a:gd name="connsiteY1" fmla="*/ 234950 h 327025"/>
              <a:gd name="connsiteX2" fmla="*/ 5775 w 183575"/>
              <a:gd name="connsiteY2" fmla="*/ 298450 h 327025"/>
              <a:gd name="connsiteX3" fmla="*/ 120075 w 183575"/>
              <a:gd name="connsiteY3" fmla="*/ 327025 h 327025"/>
              <a:gd name="connsiteX0" fmla="*/ 183575 w 183575"/>
              <a:gd name="connsiteY0" fmla="*/ 0 h 330200"/>
              <a:gd name="connsiteX1" fmla="*/ 34350 w 183575"/>
              <a:gd name="connsiteY1" fmla="*/ 234950 h 330200"/>
              <a:gd name="connsiteX2" fmla="*/ 5775 w 183575"/>
              <a:gd name="connsiteY2" fmla="*/ 298450 h 330200"/>
              <a:gd name="connsiteX3" fmla="*/ 129600 w 183575"/>
              <a:gd name="connsiteY3" fmla="*/ 330200 h 330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3575" h="330200">
                <a:moveTo>
                  <a:pt x="183575" y="0"/>
                </a:moveTo>
                <a:cubicBezTo>
                  <a:pt x="123779" y="92604"/>
                  <a:pt x="63983" y="185208"/>
                  <a:pt x="34350" y="234950"/>
                </a:cubicBezTo>
                <a:cubicBezTo>
                  <a:pt x="4717" y="284692"/>
                  <a:pt x="-8513" y="283104"/>
                  <a:pt x="5775" y="298450"/>
                </a:cubicBezTo>
                <a:cubicBezTo>
                  <a:pt x="20062" y="313796"/>
                  <a:pt x="79593" y="323585"/>
                  <a:pt x="129600" y="33020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9" name="Forme libre : forme 38">
            <a:extLst>
              <a:ext uri="{FF2B5EF4-FFF2-40B4-BE49-F238E27FC236}">
                <a16:creationId xmlns:a16="http://schemas.microsoft.com/office/drawing/2014/main" id="{9F784947-8CBA-4DDF-A906-A82B90FD3C12}"/>
              </a:ext>
            </a:extLst>
          </p:cNvPr>
          <p:cNvSpPr/>
          <p:nvPr/>
        </p:nvSpPr>
        <p:spPr>
          <a:xfrm>
            <a:off x="9004300" y="5702300"/>
            <a:ext cx="1276350" cy="1162050"/>
          </a:xfrm>
          <a:custGeom>
            <a:avLst/>
            <a:gdLst>
              <a:gd name="connsiteX0" fmla="*/ 1276350 w 1276350"/>
              <a:gd name="connsiteY0" fmla="*/ 0 h 1162050"/>
              <a:gd name="connsiteX1" fmla="*/ 1028700 w 1276350"/>
              <a:gd name="connsiteY1" fmla="*/ 152400 h 1162050"/>
              <a:gd name="connsiteX2" fmla="*/ 406400 w 1276350"/>
              <a:gd name="connsiteY2" fmla="*/ 704850 h 1162050"/>
              <a:gd name="connsiteX3" fmla="*/ 82550 w 1276350"/>
              <a:gd name="connsiteY3" fmla="*/ 1041400 h 1162050"/>
              <a:gd name="connsiteX4" fmla="*/ 0 w 1276350"/>
              <a:gd name="connsiteY4" fmla="*/ 1162050 h 1162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76350" h="1162050">
                <a:moveTo>
                  <a:pt x="1276350" y="0"/>
                </a:moveTo>
                <a:cubicBezTo>
                  <a:pt x="1225021" y="17462"/>
                  <a:pt x="1173692" y="34925"/>
                  <a:pt x="1028700" y="152400"/>
                </a:cubicBezTo>
                <a:cubicBezTo>
                  <a:pt x="883708" y="269875"/>
                  <a:pt x="564092" y="556683"/>
                  <a:pt x="406400" y="704850"/>
                </a:cubicBezTo>
                <a:cubicBezTo>
                  <a:pt x="248708" y="853017"/>
                  <a:pt x="150283" y="965200"/>
                  <a:pt x="82550" y="1041400"/>
                </a:cubicBezTo>
                <a:cubicBezTo>
                  <a:pt x="14817" y="1117600"/>
                  <a:pt x="7408" y="1139825"/>
                  <a:pt x="0" y="1162050"/>
                </a:cubicBezTo>
              </a:path>
            </a:pathLst>
          </a:cu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86" name="Forme libre : forme 85">
            <a:extLst>
              <a:ext uri="{FF2B5EF4-FFF2-40B4-BE49-F238E27FC236}">
                <a16:creationId xmlns:a16="http://schemas.microsoft.com/office/drawing/2014/main" id="{9BC2CEB2-1135-4D39-B39A-9BA4BADD7946}"/>
              </a:ext>
            </a:extLst>
          </p:cNvPr>
          <p:cNvSpPr/>
          <p:nvPr/>
        </p:nvSpPr>
        <p:spPr>
          <a:xfrm>
            <a:off x="9016931" y="5695950"/>
            <a:ext cx="1276350" cy="1162050"/>
          </a:xfrm>
          <a:custGeom>
            <a:avLst/>
            <a:gdLst>
              <a:gd name="connsiteX0" fmla="*/ 1276350 w 1276350"/>
              <a:gd name="connsiteY0" fmla="*/ 0 h 1162050"/>
              <a:gd name="connsiteX1" fmla="*/ 1028700 w 1276350"/>
              <a:gd name="connsiteY1" fmla="*/ 152400 h 1162050"/>
              <a:gd name="connsiteX2" fmla="*/ 406400 w 1276350"/>
              <a:gd name="connsiteY2" fmla="*/ 704850 h 1162050"/>
              <a:gd name="connsiteX3" fmla="*/ 82550 w 1276350"/>
              <a:gd name="connsiteY3" fmla="*/ 1041400 h 1162050"/>
              <a:gd name="connsiteX4" fmla="*/ 0 w 1276350"/>
              <a:gd name="connsiteY4" fmla="*/ 1162050 h 1162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76350" h="1162050">
                <a:moveTo>
                  <a:pt x="1276350" y="0"/>
                </a:moveTo>
                <a:cubicBezTo>
                  <a:pt x="1225021" y="17462"/>
                  <a:pt x="1173692" y="34925"/>
                  <a:pt x="1028700" y="152400"/>
                </a:cubicBezTo>
                <a:cubicBezTo>
                  <a:pt x="883708" y="269875"/>
                  <a:pt x="564092" y="556683"/>
                  <a:pt x="406400" y="704850"/>
                </a:cubicBezTo>
                <a:cubicBezTo>
                  <a:pt x="248708" y="853017"/>
                  <a:pt x="150283" y="965200"/>
                  <a:pt x="82550" y="1041400"/>
                </a:cubicBezTo>
                <a:cubicBezTo>
                  <a:pt x="14817" y="1117600"/>
                  <a:pt x="7408" y="1139825"/>
                  <a:pt x="0" y="1162050"/>
                </a:cubicBezTo>
              </a:path>
            </a:pathLst>
          </a:custGeom>
          <a:noFill/>
          <a:ln w="22225">
            <a:solidFill>
              <a:schemeClr val="bg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55" name="Ellipse 54">
            <a:extLst>
              <a:ext uri="{FF2B5EF4-FFF2-40B4-BE49-F238E27FC236}">
                <a16:creationId xmlns:a16="http://schemas.microsoft.com/office/drawing/2014/main" id="{0613EE4E-1534-4E8B-A8A4-AC877E6843D5}"/>
              </a:ext>
            </a:extLst>
          </p:cNvPr>
          <p:cNvSpPr/>
          <p:nvPr/>
        </p:nvSpPr>
        <p:spPr>
          <a:xfrm>
            <a:off x="9292852" y="5487143"/>
            <a:ext cx="742267" cy="695325"/>
          </a:xfrm>
          <a:prstGeom prst="ellipse">
            <a:avLst/>
          </a:prstGeom>
          <a:solidFill>
            <a:schemeClr val="accent2"/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 dirty="0"/>
          </a:p>
        </p:txBody>
      </p:sp>
      <p:sp>
        <p:nvSpPr>
          <p:cNvPr id="87" name="Forme libre : forme 86">
            <a:extLst>
              <a:ext uri="{FF2B5EF4-FFF2-40B4-BE49-F238E27FC236}">
                <a16:creationId xmlns:a16="http://schemas.microsoft.com/office/drawing/2014/main" id="{0BEA71B8-D286-4921-BEE9-40E4E94BA74D}"/>
              </a:ext>
            </a:extLst>
          </p:cNvPr>
          <p:cNvSpPr>
            <a:spLocks noChangeAspect="1"/>
          </p:cNvSpPr>
          <p:nvPr/>
        </p:nvSpPr>
        <p:spPr>
          <a:xfrm>
            <a:off x="2413136" y="870695"/>
            <a:ext cx="2232134" cy="6115251"/>
          </a:xfrm>
          <a:custGeom>
            <a:avLst/>
            <a:gdLst>
              <a:gd name="connsiteX0" fmla="*/ 67451 w 667823"/>
              <a:gd name="connsiteY0" fmla="*/ 0 h 1894400"/>
              <a:gd name="connsiteX1" fmla="*/ 16651 w 667823"/>
              <a:gd name="connsiteY1" fmla="*/ 111125 h 1894400"/>
              <a:gd name="connsiteX2" fmla="*/ 48401 w 667823"/>
              <a:gd name="connsiteY2" fmla="*/ 200025 h 1894400"/>
              <a:gd name="connsiteX3" fmla="*/ 111901 w 667823"/>
              <a:gd name="connsiteY3" fmla="*/ 279400 h 1894400"/>
              <a:gd name="connsiteX4" fmla="*/ 73801 w 667823"/>
              <a:gd name="connsiteY4" fmla="*/ 492125 h 1894400"/>
              <a:gd name="connsiteX5" fmla="*/ 86501 w 667823"/>
              <a:gd name="connsiteY5" fmla="*/ 581025 h 1894400"/>
              <a:gd name="connsiteX6" fmla="*/ 64276 w 667823"/>
              <a:gd name="connsiteY6" fmla="*/ 654050 h 1894400"/>
              <a:gd name="connsiteX7" fmla="*/ 76976 w 667823"/>
              <a:gd name="connsiteY7" fmla="*/ 736600 h 1894400"/>
              <a:gd name="connsiteX8" fmla="*/ 776 w 667823"/>
              <a:gd name="connsiteY8" fmla="*/ 781050 h 1894400"/>
              <a:gd name="connsiteX9" fmla="*/ 38876 w 667823"/>
              <a:gd name="connsiteY9" fmla="*/ 838200 h 1894400"/>
              <a:gd name="connsiteX10" fmla="*/ 61101 w 667823"/>
              <a:gd name="connsiteY10" fmla="*/ 914400 h 1894400"/>
              <a:gd name="connsiteX11" fmla="*/ 102376 w 667823"/>
              <a:gd name="connsiteY11" fmla="*/ 1019175 h 1894400"/>
              <a:gd name="connsiteX12" fmla="*/ 121426 w 667823"/>
              <a:gd name="connsiteY12" fmla="*/ 1041400 h 1894400"/>
              <a:gd name="connsiteX13" fmla="*/ 140476 w 667823"/>
              <a:gd name="connsiteY13" fmla="*/ 1139825 h 1894400"/>
              <a:gd name="connsiteX14" fmla="*/ 143651 w 667823"/>
              <a:gd name="connsiteY14" fmla="*/ 1219200 h 1894400"/>
              <a:gd name="connsiteX15" fmla="*/ 165876 w 667823"/>
              <a:gd name="connsiteY15" fmla="*/ 1308100 h 1894400"/>
              <a:gd name="connsiteX16" fmla="*/ 248426 w 667823"/>
              <a:gd name="connsiteY16" fmla="*/ 1504950 h 1894400"/>
              <a:gd name="connsiteX17" fmla="*/ 194451 w 667823"/>
              <a:gd name="connsiteY17" fmla="*/ 1552575 h 1894400"/>
              <a:gd name="connsiteX18" fmla="*/ 159526 w 667823"/>
              <a:gd name="connsiteY18" fmla="*/ 1606550 h 1894400"/>
              <a:gd name="connsiteX19" fmla="*/ 248426 w 667823"/>
              <a:gd name="connsiteY19" fmla="*/ 1704975 h 1894400"/>
              <a:gd name="connsiteX20" fmla="*/ 308751 w 667823"/>
              <a:gd name="connsiteY20" fmla="*/ 1704975 h 1894400"/>
              <a:gd name="connsiteX21" fmla="*/ 397651 w 667823"/>
              <a:gd name="connsiteY21" fmla="*/ 1682750 h 1894400"/>
              <a:gd name="connsiteX22" fmla="*/ 480201 w 667823"/>
              <a:gd name="connsiteY22" fmla="*/ 1752600 h 1894400"/>
              <a:gd name="connsiteX23" fmla="*/ 502426 w 667823"/>
              <a:gd name="connsiteY23" fmla="*/ 1838325 h 1894400"/>
              <a:gd name="connsiteX24" fmla="*/ 604026 w 667823"/>
              <a:gd name="connsiteY24" fmla="*/ 1809750 h 1894400"/>
              <a:gd name="connsiteX25" fmla="*/ 661176 w 667823"/>
              <a:gd name="connsiteY25" fmla="*/ 1885950 h 1894400"/>
              <a:gd name="connsiteX26" fmla="*/ 664351 w 667823"/>
              <a:gd name="connsiteY26" fmla="*/ 1889125 h 1894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667823" h="1894400">
                <a:moveTo>
                  <a:pt x="67451" y="0"/>
                </a:moveTo>
                <a:cubicBezTo>
                  <a:pt x="43638" y="38894"/>
                  <a:pt x="19826" y="77788"/>
                  <a:pt x="16651" y="111125"/>
                </a:cubicBezTo>
                <a:cubicBezTo>
                  <a:pt x="13476" y="144462"/>
                  <a:pt x="32526" y="171979"/>
                  <a:pt x="48401" y="200025"/>
                </a:cubicBezTo>
                <a:cubicBezTo>
                  <a:pt x="64276" y="228071"/>
                  <a:pt x="107668" y="230717"/>
                  <a:pt x="111901" y="279400"/>
                </a:cubicBezTo>
                <a:cubicBezTo>
                  <a:pt x="116134" y="328083"/>
                  <a:pt x="78034" y="441854"/>
                  <a:pt x="73801" y="492125"/>
                </a:cubicBezTo>
                <a:cubicBezTo>
                  <a:pt x="69568" y="542396"/>
                  <a:pt x="88088" y="554038"/>
                  <a:pt x="86501" y="581025"/>
                </a:cubicBezTo>
                <a:cubicBezTo>
                  <a:pt x="84914" y="608012"/>
                  <a:pt x="65863" y="628121"/>
                  <a:pt x="64276" y="654050"/>
                </a:cubicBezTo>
                <a:cubicBezTo>
                  <a:pt x="62688" y="679979"/>
                  <a:pt x="87559" y="715433"/>
                  <a:pt x="76976" y="736600"/>
                </a:cubicBezTo>
                <a:cubicBezTo>
                  <a:pt x="66393" y="757767"/>
                  <a:pt x="7126" y="764117"/>
                  <a:pt x="776" y="781050"/>
                </a:cubicBezTo>
                <a:cubicBezTo>
                  <a:pt x="-5574" y="797983"/>
                  <a:pt x="28822" y="815975"/>
                  <a:pt x="38876" y="838200"/>
                </a:cubicBezTo>
                <a:cubicBezTo>
                  <a:pt x="48930" y="860425"/>
                  <a:pt x="50518" y="884238"/>
                  <a:pt x="61101" y="914400"/>
                </a:cubicBezTo>
                <a:cubicBezTo>
                  <a:pt x="71684" y="944563"/>
                  <a:pt x="92322" y="998008"/>
                  <a:pt x="102376" y="1019175"/>
                </a:cubicBezTo>
                <a:cubicBezTo>
                  <a:pt x="112430" y="1040342"/>
                  <a:pt x="115076" y="1021292"/>
                  <a:pt x="121426" y="1041400"/>
                </a:cubicBezTo>
                <a:cubicBezTo>
                  <a:pt x="127776" y="1061508"/>
                  <a:pt x="136772" y="1110192"/>
                  <a:pt x="140476" y="1139825"/>
                </a:cubicBezTo>
                <a:cubicBezTo>
                  <a:pt x="144180" y="1169458"/>
                  <a:pt x="139418" y="1191154"/>
                  <a:pt x="143651" y="1219200"/>
                </a:cubicBezTo>
                <a:cubicBezTo>
                  <a:pt x="147884" y="1247246"/>
                  <a:pt x="148414" y="1260475"/>
                  <a:pt x="165876" y="1308100"/>
                </a:cubicBezTo>
                <a:cubicBezTo>
                  <a:pt x="183339" y="1355725"/>
                  <a:pt x="243664" y="1464204"/>
                  <a:pt x="248426" y="1504950"/>
                </a:cubicBezTo>
                <a:cubicBezTo>
                  <a:pt x="253188" y="1545696"/>
                  <a:pt x="209268" y="1535642"/>
                  <a:pt x="194451" y="1552575"/>
                </a:cubicBezTo>
                <a:cubicBezTo>
                  <a:pt x="179634" y="1569508"/>
                  <a:pt x="150530" y="1581150"/>
                  <a:pt x="159526" y="1606550"/>
                </a:cubicBezTo>
                <a:cubicBezTo>
                  <a:pt x="168522" y="1631950"/>
                  <a:pt x="223555" y="1688571"/>
                  <a:pt x="248426" y="1704975"/>
                </a:cubicBezTo>
                <a:cubicBezTo>
                  <a:pt x="273297" y="1721379"/>
                  <a:pt x="283880" y="1708679"/>
                  <a:pt x="308751" y="1704975"/>
                </a:cubicBezTo>
                <a:cubicBezTo>
                  <a:pt x="333622" y="1701271"/>
                  <a:pt x="369076" y="1674812"/>
                  <a:pt x="397651" y="1682750"/>
                </a:cubicBezTo>
                <a:cubicBezTo>
                  <a:pt x="426226" y="1690688"/>
                  <a:pt x="462739" y="1726671"/>
                  <a:pt x="480201" y="1752600"/>
                </a:cubicBezTo>
                <a:cubicBezTo>
                  <a:pt x="497663" y="1778529"/>
                  <a:pt x="481789" y="1828800"/>
                  <a:pt x="502426" y="1838325"/>
                </a:cubicBezTo>
                <a:cubicBezTo>
                  <a:pt x="523063" y="1847850"/>
                  <a:pt x="577568" y="1801812"/>
                  <a:pt x="604026" y="1809750"/>
                </a:cubicBezTo>
                <a:cubicBezTo>
                  <a:pt x="630484" y="1817688"/>
                  <a:pt x="661176" y="1885950"/>
                  <a:pt x="661176" y="1885950"/>
                </a:cubicBezTo>
                <a:cubicBezTo>
                  <a:pt x="671230" y="1899179"/>
                  <a:pt x="667790" y="1894152"/>
                  <a:pt x="664351" y="1889125"/>
                </a:cubicBezTo>
              </a:path>
            </a:pathLst>
          </a:custGeom>
          <a:noFill/>
          <a:ln w="25400">
            <a:solidFill>
              <a:schemeClr val="tx1"/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91" name="Forme libre : forme 90">
            <a:extLst>
              <a:ext uri="{FF2B5EF4-FFF2-40B4-BE49-F238E27FC236}">
                <a16:creationId xmlns:a16="http://schemas.microsoft.com/office/drawing/2014/main" id="{C5038E67-EDD3-465A-824D-481BD74D188B}"/>
              </a:ext>
            </a:extLst>
          </p:cNvPr>
          <p:cNvSpPr>
            <a:spLocks noChangeAspect="1"/>
          </p:cNvSpPr>
          <p:nvPr/>
        </p:nvSpPr>
        <p:spPr>
          <a:xfrm>
            <a:off x="2410326" y="879608"/>
            <a:ext cx="2232134" cy="6115251"/>
          </a:xfrm>
          <a:custGeom>
            <a:avLst/>
            <a:gdLst>
              <a:gd name="connsiteX0" fmla="*/ 67451 w 667823"/>
              <a:gd name="connsiteY0" fmla="*/ 0 h 1894400"/>
              <a:gd name="connsiteX1" fmla="*/ 16651 w 667823"/>
              <a:gd name="connsiteY1" fmla="*/ 111125 h 1894400"/>
              <a:gd name="connsiteX2" fmla="*/ 48401 w 667823"/>
              <a:gd name="connsiteY2" fmla="*/ 200025 h 1894400"/>
              <a:gd name="connsiteX3" fmla="*/ 111901 w 667823"/>
              <a:gd name="connsiteY3" fmla="*/ 279400 h 1894400"/>
              <a:gd name="connsiteX4" fmla="*/ 73801 w 667823"/>
              <a:gd name="connsiteY4" fmla="*/ 492125 h 1894400"/>
              <a:gd name="connsiteX5" fmla="*/ 86501 w 667823"/>
              <a:gd name="connsiteY5" fmla="*/ 581025 h 1894400"/>
              <a:gd name="connsiteX6" fmla="*/ 64276 w 667823"/>
              <a:gd name="connsiteY6" fmla="*/ 654050 h 1894400"/>
              <a:gd name="connsiteX7" fmla="*/ 76976 w 667823"/>
              <a:gd name="connsiteY7" fmla="*/ 736600 h 1894400"/>
              <a:gd name="connsiteX8" fmla="*/ 776 w 667823"/>
              <a:gd name="connsiteY8" fmla="*/ 781050 h 1894400"/>
              <a:gd name="connsiteX9" fmla="*/ 38876 w 667823"/>
              <a:gd name="connsiteY9" fmla="*/ 838200 h 1894400"/>
              <a:gd name="connsiteX10" fmla="*/ 61101 w 667823"/>
              <a:gd name="connsiteY10" fmla="*/ 914400 h 1894400"/>
              <a:gd name="connsiteX11" fmla="*/ 102376 w 667823"/>
              <a:gd name="connsiteY11" fmla="*/ 1019175 h 1894400"/>
              <a:gd name="connsiteX12" fmla="*/ 121426 w 667823"/>
              <a:gd name="connsiteY12" fmla="*/ 1041400 h 1894400"/>
              <a:gd name="connsiteX13" fmla="*/ 140476 w 667823"/>
              <a:gd name="connsiteY13" fmla="*/ 1139825 h 1894400"/>
              <a:gd name="connsiteX14" fmla="*/ 143651 w 667823"/>
              <a:gd name="connsiteY14" fmla="*/ 1219200 h 1894400"/>
              <a:gd name="connsiteX15" fmla="*/ 165876 w 667823"/>
              <a:gd name="connsiteY15" fmla="*/ 1308100 h 1894400"/>
              <a:gd name="connsiteX16" fmla="*/ 248426 w 667823"/>
              <a:gd name="connsiteY16" fmla="*/ 1504950 h 1894400"/>
              <a:gd name="connsiteX17" fmla="*/ 194451 w 667823"/>
              <a:gd name="connsiteY17" fmla="*/ 1552575 h 1894400"/>
              <a:gd name="connsiteX18" fmla="*/ 159526 w 667823"/>
              <a:gd name="connsiteY18" fmla="*/ 1606550 h 1894400"/>
              <a:gd name="connsiteX19" fmla="*/ 248426 w 667823"/>
              <a:gd name="connsiteY19" fmla="*/ 1704975 h 1894400"/>
              <a:gd name="connsiteX20" fmla="*/ 308751 w 667823"/>
              <a:gd name="connsiteY20" fmla="*/ 1704975 h 1894400"/>
              <a:gd name="connsiteX21" fmla="*/ 397651 w 667823"/>
              <a:gd name="connsiteY21" fmla="*/ 1682750 h 1894400"/>
              <a:gd name="connsiteX22" fmla="*/ 480201 w 667823"/>
              <a:gd name="connsiteY22" fmla="*/ 1752600 h 1894400"/>
              <a:gd name="connsiteX23" fmla="*/ 502426 w 667823"/>
              <a:gd name="connsiteY23" fmla="*/ 1838325 h 1894400"/>
              <a:gd name="connsiteX24" fmla="*/ 604026 w 667823"/>
              <a:gd name="connsiteY24" fmla="*/ 1809750 h 1894400"/>
              <a:gd name="connsiteX25" fmla="*/ 661176 w 667823"/>
              <a:gd name="connsiteY25" fmla="*/ 1885950 h 1894400"/>
              <a:gd name="connsiteX26" fmla="*/ 664351 w 667823"/>
              <a:gd name="connsiteY26" fmla="*/ 1889125 h 1894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667823" h="1894400">
                <a:moveTo>
                  <a:pt x="67451" y="0"/>
                </a:moveTo>
                <a:cubicBezTo>
                  <a:pt x="43638" y="38894"/>
                  <a:pt x="19826" y="77788"/>
                  <a:pt x="16651" y="111125"/>
                </a:cubicBezTo>
                <a:cubicBezTo>
                  <a:pt x="13476" y="144462"/>
                  <a:pt x="32526" y="171979"/>
                  <a:pt x="48401" y="200025"/>
                </a:cubicBezTo>
                <a:cubicBezTo>
                  <a:pt x="64276" y="228071"/>
                  <a:pt x="107668" y="230717"/>
                  <a:pt x="111901" y="279400"/>
                </a:cubicBezTo>
                <a:cubicBezTo>
                  <a:pt x="116134" y="328083"/>
                  <a:pt x="78034" y="441854"/>
                  <a:pt x="73801" y="492125"/>
                </a:cubicBezTo>
                <a:cubicBezTo>
                  <a:pt x="69568" y="542396"/>
                  <a:pt x="88088" y="554038"/>
                  <a:pt x="86501" y="581025"/>
                </a:cubicBezTo>
                <a:cubicBezTo>
                  <a:pt x="84914" y="608012"/>
                  <a:pt x="65863" y="628121"/>
                  <a:pt x="64276" y="654050"/>
                </a:cubicBezTo>
                <a:cubicBezTo>
                  <a:pt x="62688" y="679979"/>
                  <a:pt x="87559" y="715433"/>
                  <a:pt x="76976" y="736600"/>
                </a:cubicBezTo>
                <a:cubicBezTo>
                  <a:pt x="66393" y="757767"/>
                  <a:pt x="7126" y="764117"/>
                  <a:pt x="776" y="781050"/>
                </a:cubicBezTo>
                <a:cubicBezTo>
                  <a:pt x="-5574" y="797983"/>
                  <a:pt x="28822" y="815975"/>
                  <a:pt x="38876" y="838200"/>
                </a:cubicBezTo>
                <a:cubicBezTo>
                  <a:pt x="48930" y="860425"/>
                  <a:pt x="50518" y="884238"/>
                  <a:pt x="61101" y="914400"/>
                </a:cubicBezTo>
                <a:cubicBezTo>
                  <a:pt x="71684" y="944563"/>
                  <a:pt x="92322" y="998008"/>
                  <a:pt x="102376" y="1019175"/>
                </a:cubicBezTo>
                <a:cubicBezTo>
                  <a:pt x="112430" y="1040342"/>
                  <a:pt x="115076" y="1021292"/>
                  <a:pt x="121426" y="1041400"/>
                </a:cubicBezTo>
                <a:cubicBezTo>
                  <a:pt x="127776" y="1061508"/>
                  <a:pt x="136772" y="1110192"/>
                  <a:pt x="140476" y="1139825"/>
                </a:cubicBezTo>
                <a:cubicBezTo>
                  <a:pt x="144180" y="1169458"/>
                  <a:pt x="139418" y="1191154"/>
                  <a:pt x="143651" y="1219200"/>
                </a:cubicBezTo>
                <a:cubicBezTo>
                  <a:pt x="147884" y="1247246"/>
                  <a:pt x="148414" y="1260475"/>
                  <a:pt x="165876" y="1308100"/>
                </a:cubicBezTo>
                <a:cubicBezTo>
                  <a:pt x="183339" y="1355725"/>
                  <a:pt x="243664" y="1464204"/>
                  <a:pt x="248426" y="1504950"/>
                </a:cubicBezTo>
                <a:cubicBezTo>
                  <a:pt x="253188" y="1545696"/>
                  <a:pt x="209268" y="1535642"/>
                  <a:pt x="194451" y="1552575"/>
                </a:cubicBezTo>
                <a:cubicBezTo>
                  <a:pt x="179634" y="1569508"/>
                  <a:pt x="150530" y="1581150"/>
                  <a:pt x="159526" y="1606550"/>
                </a:cubicBezTo>
                <a:cubicBezTo>
                  <a:pt x="168522" y="1631950"/>
                  <a:pt x="223555" y="1688571"/>
                  <a:pt x="248426" y="1704975"/>
                </a:cubicBezTo>
                <a:cubicBezTo>
                  <a:pt x="273297" y="1721379"/>
                  <a:pt x="283880" y="1708679"/>
                  <a:pt x="308751" y="1704975"/>
                </a:cubicBezTo>
                <a:cubicBezTo>
                  <a:pt x="333622" y="1701271"/>
                  <a:pt x="369076" y="1674812"/>
                  <a:pt x="397651" y="1682750"/>
                </a:cubicBezTo>
                <a:cubicBezTo>
                  <a:pt x="426226" y="1690688"/>
                  <a:pt x="462739" y="1726671"/>
                  <a:pt x="480201" y="1752600"/>
                </a:cubicBezTo>
                <a:cubicBezTo>
                  <a:pt x="497663" y="1778529"/>
                  <a:pt x="481789" y="1828800"/>
                  <a:pt x="502426" y="1838325"/>
                </a:cubicBezTo>
                <a:cubicBezTo>
                  <a:pt x="523063" y="1847850"/>
                  <a:pt x="577568" y="1801812"/>
                  <a:pt x="604026" y="1809750"/>
                </a:cubicBezTo>
                <a:cubicBezTo>
                  <a:pt x="630484" y="1817688"/>
                  <a:pt x="661176" y="1885950"/>
                  <a:pt x="661176" y="1885950"/>
                </a:cubicBezTo>
                <a:cubicBezTo>
                  <a:pt x="671230" y="1899179"/>
                  <a:pt x="667790" y="1894152"/>
                  <a:pt x="664351" y="1889125"/>
                </a:cubicBezTo>
              </a:path>
            </a:pathLst>
          </a:custGeom>
          <a:noFill/>
          <a:ln w="22225">
            <a:solidFill>
              <a:schemeClr val="bg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60" name="Ellipse 59">
            <a:extLst>
              <a:ext uri="{FF2B5EF4-FFF2-40B4-BE49-F238E27FC236}">
                <a16:creationId xmlns:a16="http://schemas.microsoft.com/office/drawing/2014/main" id="{BE6673E8-9187-4C3A-A9A1-79DE1E2BBD3C}"/>
              </a:ext>
            </a:extLst>
          </p:cNvPr>
          <p:cNvSpPr/>
          <p:nvPr/>
        </p:nvSpPr>
        <p:spPr>
          <a:xfrm>
            <a:off x="2701970" y="4522882"/>
            <a:ext cx="742267" cy="695325"/>
          </a:xfrm>
          <a:prstGeom prst="ellipse">
            <a:avLst/>
          </a:prstGeom>
          <a:solidFill>
            <a:schemeClr val="accent2"/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 dirty="0"/>
          </a:p>
        </p:txBody>
      </p:sp>
      <p:sp>
        <p:nvSpPr>
          <p:cNvPr id="346" name="ZoneTexte 345">
            <a:extLst>
              <a:ext uri="{FF2B5EF4-FFF2-40B4-BE49-F238E27FC236}">
                <a16:creationId xmlns:a16="http://schemas.microsoft.com/office/drawing/2014/main" id="{2961E3F6-EE32-4B73-94E3-FC0E75547547}"/>
              </a:ext>
            </a:extLst>
          </p:cNvPr>
          <p:cNvSpPr txBox="1"/>
          <p:nvPr/>
        </p:nvSpPr>
        <p:spPr>
          <a:xfrm>
            <a:off x="2506797" y="4613864"/>
            <a:ext cx="1096433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000" b="1" dirty="0">
                <a:solidFill>
                  <a:schemeClr val="bg1"/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Dinant</a:t>
            </a:r>
            <a:endParaRPr lang="fr-BE" sz="1000" b="1" dirty="0">
              <a:solidFill>
                <a:schemeClr val="bg1"/>
              </a:solidFill>
              <a:latin typeface="Aharoni" panose="02010803020104030203" pitchFamily="2" charset="-79"/>
              <a:cs typeface="Aharoni" panose="02010803020104030203" pitchFamily="2" charset="-79"/>
            </a:endParaRPr>
          </a:p>
        </p:txBody>
      </p:sp>
      <p:sp>
        <p:nvSpPr>
          <p:cNvPr id="66" name="Forme libre : forme 65">
            <a:extLst>
              <a:ext uri="{FF2B5EF4-FFF2-40B4-BE49-F238E27FC236}">
                <a16:creationId xmlns:a16="http://schemas.microsoft.com/office/drawing/2014/main" id="{D251F882-F729-4C48-A8B9-57607EFACB00}"/>
              </a:ext>
            </a:extLst>
          </p:cNvPr>
          <p:cNvSpPr/>
          <p:nvPr/>
        </p:nvSpPr>
        <p:spPr>
          <a:xfrm>
            <a:off x="4540250" y="762001"/>
            <a:ext cx="1460500" cy="380236"/>
          </a:xfrm>
          <a:custGeom>
            <a:avLst/>
            <a:gdLst>
              <a:gd name="connsiteX0" fmla="*/ 730250 w 730250"/>
              <a:gd name="connsiteY0" fmla="*/ 279400 h 374697"/>
              <a:gd name="connsiteX1" fmla="*/ 514350 w 730250"/>
              <a:gd name="connsiteY1" fmla="*/ 342900 h 374697"/>
              <a:gd name="connsiteX2" fmla="*/ 228600 w 730250"/>
              <a:gd name="connsiteY2" fmla="*/ 374650 h 374697"/>
              <a:gd name="connsiteX3" fmla="*/ 158750 w 730250"/>
              <a:gd name="connsiteY3" fmla="*/ 349250 h 374697"/>
              <a:gd name="connsiteX4" fmla="*/ 50800 w 730250"/>
              <a:gd name="connsiteY4" fmla="*/ 317500 h 374697"/>
              <a:gd name="connsiteX5" fmla="*/ 76200 w 730250"/>
              <a:gd name="connsiteY5" fmla="*/ 184150 h 374697"/>
              <a:gd name="connsiteX6" fmla="*/ 0 w 730250"/>
              <a:gd name="connsiteY6" fmla="*/ 0 h 374697"/>
              <a:gd name="connsiteX0" fmla="*/ 730250 w 730250"/>
              <a:gd name="connsiteY0" fmla="*/ 279400 h 374697"/>
              <a:gd name="connsiteX1" fmla="*/ 730250 w 730250"/>
              <a:gd name="connsiteY1" fmla="*/ 279400 h 374697"/>
              <a:gd name="connsiteX2" fmla="*/ 514350 w 730250"/>
              <a:gd name="connsiteY2" fmla="*/ 342900 h 374697"/>
              <a:gd name="connsiteX3" fmla="*/ 228600 w 730250"/>
              <a:gd name="connsiteY3" fmla="*/ 374650 h 374697"/>
              <a:gd name="connsiteX4" fmla="*/ 158750 w 730250"/>
              <a:gd name="connsiteY4" fmla="*/ 349250 h 374697"/>
              <a:gd name="connsiteX5" fmla="*/ 50800 w 730250"/>
              <a:gd name="connsiteY5" fmla="*/ 317500 h 374697"/>
              <a:gd name="connsiteX6" fmla="*/ 76200 w 730250"/>
              <a:gd name="connsiteY6" fmla="*/ 184150 h 374697"/>
              <a:gd name="connsiteX7" fmla="*/ 0 w 730250"/>
              <a:gd name="connsiteY7" fmla="*/ 0 h 374697"/>
              <a:gd name="connsiteX0" fmla="*/ 730250 w 1460500"/>
              <a:gd name="connsiteY0" fmla="*/ 279400 h 380236"/>
              <a:gd name="connsiteX1" fmla="*/ 1460500 w 1460500"/>
              <a:gd name="connsiteY1" fmla="*/ 25400 h 380236"/>
              <a:gd name="connsiteX2" fmla="*/ 514350 w 1460500"/>
              <a:gd name="connsiteY2" fmla="*/ 342900 h 380236"/>
              <a:gd name="connsiteX3" fmla="*/ 228600 w 1460500"/>
              <a:gd name="connsiteY3" fmla="*/ 374650 h 380236"/>
              <a:gd name="connsiteX4" fmla="*/ 158750 w 1460500"/>
              <a:gd name="connsiteY4" fmla="*/ 349250 h 380236"/>
              <a:gd name="connsiteX5" fmla="*/ 50800 w 1460500"/>
              <a:gd name="connsiteY5" fmla="*/ 317500 h 380236"/>
              <a:gd name="connsiteX6" fmla="*/ 76200 w 1460500"/>
              <a:gd name="connsiteY6" fmla="*/ 184150 h 380236"/>
              <a:gd name="connsiteX7" fmla="*/ 0 w 1460500"/>
              <a:gd name="connsiteY7" fmla="*/ 0 h 3802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460500" h="380236">
                <a:moveTo>
                  <a:pt x="730250" y="279400"/>
                </a:moveTo>
                <a:lnTo>
                  <a:pt x="1460500" y="25400"/>
                </a:lnTo>
                <a:cubicBezTo>
                  <a:pt x="1424517" y="35983"/>
                  <a:pt x="719667" y="284692"/>
                  <a:pt x="514350" y="342900"/>
                </a:cubicBezTo>
                <a:cubicBezTo>
                  <a:pt x="309033" y="401108"/>
                  <a:pt x="287867" y="373592"/>
                  <a:pt x="228600" y="374650"/>
                </a:cubicBezTo>
                <a:cubicBezTo>
                  <a:pt x="169333" y="375708"/>
                  <a:pt x="188383" y="358775"/>
                  <a:pt x="158750" y="349250"/>
                </a:cubicBezTo>
                <a:cubicBezTo>
                  <a:pt x="129117" y="339725"/>
                  <a:pt x="64558" y="345017"/>
                  <a:pt x="50800" y="317500"/>
                </a:cubicBezTo>
                <a:cubicBezTo>
                  <a:pt x="37042" y="289983"/>
                  <a:pt x="84667" y="237067"/>
                  <a:pt x="76200" y="184150"/>
                </a:cubicBezTo>
                <a:cubicBezTo>
                  <a:pt x="67733" y="131233"/>
                  <a:pt x="33866" y="65616"/>
                  <a:pt x="0" y="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67" name="ZoneTexte 66">
            <a:extLst>
              <a:ext uri="{FF2B5EF4-FFF2-40B4-BE49-F238E27FC236}">
                <a16:creationId xmlns:a16="http://schemas.microsoft.com/office/drawing/2014/main" id="{8A1B971F-B2F6-4AD4-A96C-3D6016D70747}"/>
              </a:ext>
            </a:extLst>
          </p:cNvPr>
          <p:cNvSpPr txBox="1"/>
          <p:nvPr/>
        </p:nvSpPr>
        <p:spPr>
          <a:xfrm>
            <a:off x="-257844" y="1069929"/>
            <a:ext cx="3030671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400" b="1" dirty="0"/>
              <a:t>Mobilité</a:t>
            </a:r>
            <a:endParaRPr lang="fr-BE" sz="1400" b="1" dirty="0"/>
          </a:p>
        </p:txBody>
      </p:sp>
      <p:grpSp>
        <p:nvGrpSpPr>
          <p:cNvPr id="104" name="Groupe 103">
            <a:extLst>
              <a:ext uri="{FF2B5EF4-FFF2-40B4-BE49-F238E27FC236}">
                <a16:creationId xmlns:a16="http://schemas.microsoft.com/office/drawing/2014/main" id="{31597AF2-0007-4EFB-9040-0FAE6DB67D67}"/>
              </a:ext>
            </a:extLst>
          </p:cNvPr>
          <p:cNvGrpSpPr/>
          <p:nvPr/>
        </p:nvGrpSpPr>
        <p:grpSpPr>
          <a:xfrm>
            <a:off x="9068591" y="6381478"/>
            <a:ext cx="363745" cy="357394"/>
            <a:chOff x="10833586" y="3275769"/>
            <a:chExt cx="206375" cy="213360"/>
          </a:xfrm>
        </p:grpSpPr>
        <p:sp>
          <p:nvSpPr>
            <p:cNvPr id="105" name="object 287">
              <a:extLst>
                <a:ext uri="{FF2B5EF4-FFF2-40B4-BE49-F238E27FC236}">
                  <a16:creationId xmlns:a16="http://schemas.microsoft.com/office/drawing/2014/main" id="{FECE8F76-1D9D-4494-9058-96517CFE18EF}"/>
                </a:ext>
              </a:extLst>
            </p:cNvPr>
            <p:cNvSpPr/>
            <p:nvPr/>
          </p:nvSpPr>
          <p:spPr>
            <a:xfrm>
              <a:off x="10833586" y="3275769"/>
              <a:ext cx="206375" cy="213360"/>
            </a:xfrm>
            <a:custGeom>
              <a:avLst/>
              <a:gdLst/>
              <a:ahLst/>
              <a:cxnLst/>
              <a:rect l="l" t="t" r="r" b="b"/>
              <a:pathLst>
                <a:path w="206375" h="213360">
                  <a:moveTo>
                    <a:pt x="103075" y="0"/>
                  </a:moveTo>
                  <a:lnTo>
                    <a:pt x="62962" y="8385"/>
                  </a:lnTo>
                  <a:lnTo>
                    <a:pt x="30198" y="31249"/>
                  </a:lnTo>
                  <a:lnTo>
                    <a:pt x="8103" y="65152"/>
                  </a:lnTo>
                  <a:lnTo>
                    <a:pt x="0" y="106654"/>
                  </a:lnTo>
                  <a:lnTo>
                    <a:pt x="8103" y="148157"/>
                  </a:lnTo>
                  <a:lnTo>
                    <a:pt x="30198" y="182060"/>
                  </a:lnTo>
                  <a:lnTo>
                    <a:pt x="62962" y="204924"/>
                  </a:lnTo>
                  <a:lnTo>
                    <a:pt x="103075" y="213309"/>
                  </a:lnTo>
                  <a:lnTo>
                    <a:pt x="143188" y="204924"/>
                  </a:lnTo>
                  <a:lnTo>
                    <a:pt x="175953" y="182060"/>
                  </a:lnTo>
                  <a:lnTo>
                    <a:pt x="198048" y="148157"/>
                  </a:lnTo>
                  <a:lnTo>
                    <a:pt x="206151" y="106654"/>
                  </a:lnTo>
                  <a:lnTo>
                    <a:pt x="198048" y="65152"/>
                  </a:lnTo>
                  <a:lnTo>
                    <a:pt x="175953" y="31249"/>
                  </a:lnTo>
                  <a:lnTo>
                    <a:pt x="143188" y="8385"/>
                  </a:lnTo>
                  <a:lnTo>
                    <a:pt x="103075" y="0"/>
                  </a:lnTo>
                  <a:close/>
                </a:path>
              </a:pathLst>
            </a:custGeom>
            <a:solidFill>
              <a:srgbClr val="001F5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06" name="object 288">
              <a:extLst>
                <a:ext uri="{FF2B5EF4-FFF2-40B4-BE49-F238E27FC236}">
                  <a16:creationId xmlns:a16="http://schemas.microsoft.com/office/drawing/2014/main" id="{A9245956-9927-4FA8-92AF-8945CC8100BD}"/>
                </a:ext>
              </a:extLst>
            </p:cNvPr>
            <p:cNvSpPr/>
            <p:nvPr/>
          </p:nvSpPr>
          <p:spPr>
            <a:xfrm>
              <a:off x="10884733" y="3310736"/>
              <a:ext cx="104080" cy="147446"/>
            </a:xfrm>
            <a:custGeom>
              <a:avLst/>
              <a:gdLst/>
              <a:ahLst/>
              <a:cxnLst/>
              <a:rect l="l" t="t" r="r" b="b"/>
              <a:pathLst>
                <a:path w="120650" h="178435">
                  <a:moveTo>
                    <a:pt x="34523" y="121248"/>
                  </a:moveTo>
                  <a:lnTo>
                    <a:pt x="25640" y="121248"/>
                  </a:lnTo>
                  <a:lnTo>
                    <a:pt x="0" y="177828"/>
                  </a:lnTo>
                  <a:lnTo>
                    <a:pt x="8883" y="177828"/>
                  </a:lnTo>
                  <a:lnTo>
                    <a:pt x="12517" y="169746"/>
                  </a:lnTo>
                  <a:lnTo>
                    <a:pt x="116491" y="169746"/>
                  </a:lnTo>
                  <a:lnTo>
                    <a:pt x="112857" y="161663"/>
                  </a:lnTo>
                  <a:lnTo>
                    <a:pt x="16151" y="161663"/>
                  </a:lnTo>
                  <a:lnTo>
                    <a:pt x="19785" y="153580"/>
                  </a:lnTo>
                  <a:lnTo>
                    <a:pt x="109223" y="153580"/>
                  </a:lnTo>
                  <a:lnTo>
                    <a:pt x="105589" y="145497"/>
                  </a:lnTo>
                  <a:lnTo>
                    <a:pt x="23621" y="145497"/>
                  </a:lnTo>
                  <a:lnTo>
                    <a:pt x="27255" y="137414"/>
                  </a:lnTo>
                  <a:lnTo>
                    <a:pt x="101955" y="137414"/>
                  </a:lnTo>
                  <a:lnTo>
                    <a:pt x="98321" y="129331"/>
                  </a:lnTo>
                  <a:lnTo>
                    <a:pt x="30889" y="129331"/>
                  </a:lnTo>
                  <a:lnTo>
                    <a:pt x="34523" y="121248"/>
                  </a:lnTo>
                  <a:close/>
                </a:path>
                <a:path w="120650" h="178435">
                  <a:moveTo>
                    <a:pt x="116491" y="169746"/>
                  </a:moveTo>
                  <a:lnTo>
                    <a:pt x="107608" y="169746"/>
                  </a:lnTo>
                  <a:lnTo>
                    <a:pt x="111242" y="177828"/>
                  </a:lnTo>
                  <a:lnTo>
                    <a:pt x="120125" y="177828"/>
                  </a:lnTo>
                  <a:lnTo>
                    <a:pt x="116491" y="169746"/>
                  </a:lnTo>
                  <a:close/>
                </a:path>
                <a:path w="120650" h="178435">
                  <a:moveTo>
                    <a:pt x="109223" y="153580"/>
                  </a:moveTo>
                  <a:lnTo>
                    <a:pt x="100542" y="153580"/>
                  </a:lnTo>
                  <a:lnTo>
                    <a:pt x="104176" y="161663"/>
                  </a:lnTo>
                  <a:lnTo>
                    <a:pt x="112857" y="161663"/>
                  </a:lnTo>
                  <a:lnTo>
                    <a:pt x="109223" y="153580"/>
                  </a:lnTo>
                  <a:close/>
                </a:path>
                <a:path w="120650" h="178435">
                  <a:moveTo>
                    <a:pt x="101955" y="137414"/>
                  </a:moveTo>
                  <a:lnTo>
                    <a:pt x="93273" y="137414"/>
                  </a:lnTo>
                  <a:lnTo>
                    <a:pt x="96908" y="145497"/>
                  </a:lnTo>
                  <a:lnTo>
                    <a:pt x="105589" y="145497"/>
                  </a:lnTo>
                  <a:lnTo>
                    <a:pt x="101955" y="137414"/>
                  </a:lnTo>
                  <a:close/>
                </a:path>
                <a:path w="120650" h="178435">
                  <a:moveTo>
                    <a:pt x="94687" y="121248"/>
                  </a:moveTo>
                  <a:lnTo>
                    <a:pt x="85803" y="121248"/>
                  </a:lnTo>
                  <a:lnTo>
                    <a:pt x="89438" y="129331"/>
                  </a:lnTo>
                  <a:lnTo>
                    <a:pt x="98321" y="129331"/>
                  </a:lnTo>
                  <a:lnTo>
                    <a:pt x="94687" y="121248"/>
                  </a:lnTo>
                  <a:close/>
                </a:path>
                <a:path w="120650" h="178435">
                  <a:moveTo>
                    <a:pt x="101349" y="0"/>
                  </a:moveTo>
                  <a:lnTo>
                    <a:pt x="18977" y="0"/>
                  </a:lnTo>
                  <a:lnTo>
                    <a:pt x="11709" y="7274"/>
                  </a:lnTo>
                  <a:lnTo>
                    <a:pt x="11709" y="115792"/>
                  </a:lnTo>
                  <a:lnTo>
                    <a:pt x="17160" y="121248"/>
                  </a:lnTo>
                  <a:lnTo>
                    <a:pt x="103166" y="121248"/>
                  </a:lnTo>
                  <a:lnTo>
                    <a:pt x="108617" y="115792"/>
                  </a:lnTo>
                  <a:lnTo>
                    <a:pt x="108617" y="109123"/>
                  </a:lnTo>
                  <a:lnTo>
                    <a:pt x="26447" y="109123"/>
                  </a:lnTo>
                  <a:lnTo>
                    <a:pt x="23823" y="106496"/>
                  </a:lnTo>
                  <a:lnTo>
                    <a:pt x="23823" y="99626"/>
                  </a:lnTo>
                  <a:lnTo>
                    <a:pt x="26447" y="96999"/>
                  </a:lnTo>
                  <a:lnTo>
                    <a:pt x="108617" y="96999"/>
                  </a:lnTo>
                  <a:lnTo>
                    <a:pt x="108617" y="64667"/>
                  </a:lnTo>
                  <a:lnTo>
                    <a:pt x="25640" y="64667"/>
                  </a:lnTo>
                  <a:lnTo>
                    <a:pt x="23823" y="62848"/>
                  </a:lnTo>
                  <a:lnTo>
                    <a:pt x="23823" y="15761"/>
                  </a:lnTo>
                  <a:lnTo>
                    <a:pt x="27457" y="12124"/>
                  </a:lnTo>
                  <a:lnTo>
                    <a:pt x="48050" y="12124"/>
                  </a:lnTo>
                  <a:lnTo>
                    <a:pt x="48050" y="9901"/>
                  </a:lnTo>
                  <a:lnTo>
                    <a:pt x="49867" y="8082"/>
                  </a:lnTo>
                  <a:lnTo>
                    <a:pt x="108617" y="8082"/>
                  </a:lnTo>
                  <a:lnTo>
                    <a:pt x="108617" y="7274"/>
                  </a:lnTo>
                  <a:lnTo>
                    <a:pt x="101349" y="0"/>
                  </a:lnTo>
                  <a:close/>
                </a:path>
                <a:path w="120650" h="178435">
                  <a:moveTo>
                    <a:pt x="87015" y="96999"/>
                  </a:moveTo>
                  <a:lnTo>
                    <a:pt x="33312" y="96999"/>
                  </a:lnTo>
                  <a:lnTo>
                    <a:pt x="35936" y="99626"/>
                  </a:lnTo>
                  <a:lnTo>
                    <a:pt x="35936" y="106496"/>
                  </a:lnTo>
                  <a:lnTo>
                    <a:pt x="33312" y="109123"/>
                  </a:lnTo>
                  <a:lnTo>
                    <a:pt x="87015" y="109123"/>
                  </a:lnTo>
                  <a:lnTo>
                    <a:pt x="84390" y="106496"/>
                  </a:lnTo>
                  <a:lnTo>
                    <a:pt x="84390" y="99626"/>
                  </a:lnTo>
                  <a:lnTo>
                    <a:pt x="87015" y="96999"/>
                  </a:lnTo>
                  <a:close/>
                </a:path>
                <a:path w="120650" h="178435">
                  <a:moveTo>
                    <a:pt x="108617" y="96999"/>
                  </a:moveTo>
                  <a:lnTo>
                    <a:pt x="93879" y="96999"/>
                  </a:lnTo>
                  <a:lnTo>
                    <a:pt x="96504" y="99626"/>
                  </a:lnTo>
                  <a:lnTo>
                    <a:pt x="96504" y="106496"/>
                  </a:lnTo>
                  <a:lnTo>
                    <a:pt x="93879" y="109123"/>
                  </a:lnTo>
                  <a:lnTo>
                    <a:pt x="108617" y="109123"/>
                  </a:lnTo>
                  <a:lnTo>
                    <a:pt x="108617" y="96999"/>
                  </a:lnTo>
                  <a:close/>
                </a:path>
                <a:path w="120650" h="178435">
                  <a:moveTo>
                    <a:pt x="108617" y="8082"/>
                  </a:moveTo>
                  <a:lnTo>
                    <a:pt x="70460" y="8082"/>
                  </a:lnTo>
                  <a:lnTo>
                    <a:pt x="72277" y="9901"/>
                  </a:lnTo>
                  <a:lnTo>
                    <a:pt x="72277" y="12124"/>
                  </a:lnTo>
                  <a:lnTo>
                    <a:pt x="92870" y="12124"/>
                  </a:lnTo>
                  <a:lnTo>
                    <a:pt x="96504" y="15761"/>
                  </a:lnTo>
                  <a:lnTo>
                    <a:pt x="96504" y="62848"/>
                  </a:lnTo>
                  <a:lnTo>
                    <a:pt x="94687" y="64667"/>
                  </a:lnTo>
                  <a:lnTo>
                    <a:pt x="108617" y="64667"/>
                  </a:lnTo>
                  <a:lnTo>
                    <a:pt x="108617" y="8082"/>
                  </a:lnTo>
                  <a:close/>
                </a:path>
              </a:pathLst>
            </a:custGeom>
            <a:solidFill>
              <a:srgbClr val="F3F1F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28" name="Groupe 127">
            <a:extLst>
              <a:ext uri="{FF2B5EF4-FFF2-40B4-BE49-F238E27FC236}">
                <a16:creationId xmlns:a16="http://schemas.microsoft.com/office/drawing/2014/main" id="{C17829FD-4CCC-4C4A-8C6A-CF21571101F8}"/>
              </a:ext>
            </a:extLst>
          </p:cNvPr>
          <p:cNvGrpSpPr/>
          <p:nvPr/>
        </p:nvGrpSpPr>
        <p:grpSpPr>
          <a:xfrm>
            <a:off x="2881551" y="4833816"/>
            <a:ext cx="363745" cy="357394"/>
            <a:chOff x="10833586" y="3275769"/>
            <a:chExt cx="206375" cy="213360"/>
          </a:xfrm>
        </p:grpSpPr>
        <p:sp>
          <p:nvSpPr>
            <p:cNvPr id="129" name="object 287">
              <a:extLst>
                <a:ext uri="{FF2B5EF4-FFF2-40B4-BE49-F238E27FC236}">
                  <a16:creationId xmlns:a16="http://schemas.microsoft.com/office/drawing/2014/main" id="{E9C5852C-DA86-4717-9BA3-EF133FC7D430}"/>
                </a:ext>
              </a:extLst>
            </p:cNvPr>
            <p:cNvSpPr/>
            <p:nvPr/>
          </p:nvSpPr>
          <p:spPr>
            <a:xfrm>
              <a:off x="10833586" y="3275769"/>
              <a:ext cx="206375" cy="213360"/>
            </a:xfrm>
            <a:custGeom>
              <a:avLst/>
              <a:gdLst/>
              <a:ahLst/>
              <a:cxnLst/>
              <a:rect l="l" t="t" r="r" b="b"/>
              <a:pathLst>
                <a:path w="206375" h="213360">
                  <a:moveTo>
                    <a:pt x="103075" y="0"/>
                  </a:moveTo>
                  <a:lnTo>
                    <a:pt x="62962" y="8385"/>
                  </a:lnTo>
                  <a:lnTo>
                    <a:pt x="30198" y="31249"/>
                  </a:lnTo>
                  <a:lnTo>
                    <a:pt x="8103" y="65152"/>
                  </a:lnTo>
                  <a:lnTo>
                    <a:pt x="0" y="106654"/>
                  </a:lnTo>
                  <a:lnTo>
                    <a:pt x="8103" y="148157"/>
                  </a:lnTo>
                  <a:lnTo>
                    <a:pt x="30198" y="182060"/>
                  </a:lnTo>
                  <a:lnTo>
                    <a:pt x="62962" y="204924"/>
                  </a:lnTo>
                  <a:lnTo>
                    <a:pt x="103075" y="213309"/>
                  </a:lnTo>
                  <a:lnTo>
                    <a:pt x="143188" y="204924"/>
                  </a:lnTo>
                  <a:lnTo>
                    <a:pt x="175953" y="182060"/>
                  </a:lnTo>
                  <a:lnTo>
                    <a:pt x="198048" y="148157"/>
                  </a:lnTo>
                  <a:lnTo>
                    <a:pt x="206151" y="106654"/>
                  </a:lnTo>
                  <a:lnTo>
                    <a:pt x="198048" y="65152"/>
                  </a:lnTo>
                  <a:lnTo>
                    <a:pt x="175953" y="31249"/>
                  </a:lnTo>
                  <a:lnTo>
                    <a:pt x="143188" y="8385"/>
                  </a:lnTo>
                  <a:lnTo>
                    <a:pt x="103075" y="0"/>
                  </a:lnTo>
                  <a:close/>
                </a:path>
              </a:pathLst>
            </a:custGeom>
            <a:solidFill>
              <a:srgbClr val="001F5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30" name="object 288">
              <a:extLst>
                <a:ext uri="{FF2B5EF4-FFF2-40B4-BE49-F238E27FC236}">
                  <a16:creationId xmlns:a16="http://schemas.microsoft.com/office/drawing/2014/main" id="{FF33FC19-66FB-4445-AF63-0C88BB3ED247}"/>
                </a:ext>
              </a:extLst>
            </p:cNvPr>
            <p:cNvSpPr/>
            <p:nvPr/>
          </p:nvSpPr>
          <p:spPr>
            <a:xfrm>
              <a:off x="10884733" y="3310736"/>
              <a:ext cx="104080" cy="147446"/>
            </a:xfrm>
            <a:custGeom>
              <a:avLst/>
              <a:gdLst/>
              <a:ahLst/>
              <a:cxnLst/>
              <a:rect l="l" t="t" r="r" b="b"/>
              <a:pathLst>
                <a:path w="120650" h="178435">
                  <a:moveTo>
                    <a:pt x="34523" y="121248"/>
                  </a:moveTo>
                  <a:lnTo>
                    <a:pt x="25640" y="121248"/>
                  </a:lnTo>
                  <a:lnTo>
                    <a:pt x="0" y="177828"/>
                  </a:lnTo>
                  <a:lnTo>
                    <a:pt x="8883" y="177828"/>
                  </a:lnTo>
                  <a:lnTo>
                    <a:pt x="12517" y="169746"/>
                  </a:lnTo>
                  <a:lnTo>
                    <a:pt x="116491" y="169746"/>
                  </a:lnTo>
                  <a:lnTo>
                    <a:pt x="112857" y="161663"/>
                  </a:lnTo>
                  <a:lnTo>
                    <a:pt x="16151" y="161663"/>
                  </a:lnTo>
                  <a:lnTo>
                    <a:pt x="19785" y="153580"/>
                  </a:lnTo>
                  <a:lnTo>
                    <a:pt x="109223" y="153580"/>
                  </a:lnTo>
                  <a:lnTo>
                    <a:pt x="105589" y="145497"/>
                  </a:lnTo>
                  <a:lnTo>
                    <a:pt x="23621" y="145497"/>
                  </a:lnTo>
                  <a:lnTo>
                    <a:pt x="27255" y="137414"/>
                  </a:lnTo>
                  <a:lnTo>
                    <a:pt x="101955" y="137414"/>
                  </a:lnTo>
                  <a:lnTo>
                    <a:pt x="98321" y="129331"/>
                  </a:lnTo>
                  <a:lnTo>
                    <a:pt x="30889" y="129331"/>
                  </a:lnTo>
                  <a:lnTo>
                    <a:pt x="34523" y="121248"/>
                  </a:lnTo>
                  <a:close/>
                </a:path>
                <a:path w="120650" h="178435">
                  <a:moveTo>
                    <a:pt x="116491" y="169746"/>
                  </a:moveTo>
                  <a:lnTo>
                    <a:pt x="107608" y="169746"/>
                  </a:lnTo>
                  <a:lnTo>
                    <a:pt x="111242" y="177828"/>
                  </a:lnTo>
                  <a:lnTo>
                    <a:pt x="120125" y="177828"/>
                  </a:lnTo>
                  <a:lnTo>
                    <a:pt x="116491" y="169746"/>
                  </a:lnTo>
                  <a:close/>
                </a:path>
                <a:path w="120650" h="178435">
                  <a:moveTo>
                    <a:pt x="109223" y="153580"/>
                  </a:moveTo>
                  <a:lnTo>
                    <a:pt x="100542" y="153580"/>
                  </a:lnTo>
                  <a:lnTo>
                    <a:pt x="104176" y="161663"/>
                  </a:lnTo>
                  <a:lnTo>
                    <a:pt x="112857" y="161663"/>
                  </a:lnTo>
                  <a:lnTo>
                    <a:pt x="109223" y="153580"/>
                  </a:lnTo>
                  <a:close/>
                </a:path>
                <a:path w="120650" h="178435">
                  <a:moveTo>
                    <a:pt x="101955" y="137414"/>
                  </a:moveTo>
                  <a:lnTo>
                    <a:pt x="93273" y="137414"/>
                  </a:lnTo>
                  <a:lnTo>
                    <a:pt x="96908" y="145497"/>
                  </a:lnTo>
                  <a:lnTo>
                    <a:pt x="105589" y="145497"/>
                  </a:lnTo>
                  <a:lnTo>
                    <a:pt x="101955" y="137414"/>
                  </a:lnTo>
                  <a:close/>
                </a:path>
                <a:path w="120650" h="178435">
                  <a:moveTo>
                    <a:pt x="94687" y="121248"/>
                  </a:moveTo>
                  <a:lnTo>
                    <a:pt x="85803" y="121248"/>
                  </a:lnTo>
                  <a:lnTo>
                    <a:pt x="89438" y="129331"/>
                  </a:lnTo>
                  <a:lnTo>
                    <a:pt x="98321" y="129331"/>
                  </a:lnTo>
                  <a:lnTo>
                    <a:pt x="94687" y="121248"/>
                  </a:lnTo>
                  <a:close/>
                </a:path>
                <a:path w="120650" h="178435">
                  <a:moveTo>
                    <a:pt x="101349" y="0"/>
                  </a:moveTo>
                  <a:lnTo>
                    <a:pt x="18977" y="0"/>
                  </a:lnTo>
                  <a:lnTo>
                    <a:pt x="11709" y="7274"/>
                  </a:lnTo>
                  <a:lnTo>
                    <a:pt x="11709" y="115792"/>
                  </a:lnTo>
                  <a:lnTo>
                    <a:pt x="17160" y="121248"/>
                  </a:lnTo>
                  <a:lnTo>
                    <a:pt x="103166" y="121248"/>
                  </a:lnTo>
                  <a:lnTo>
                    <a:pt x="108617" y="115792"/>
                  </a:lnTo>
                  <a:lnTo>
                    <a:pt x="108617" y="109123"/>
                  </a:lnTo>
                  <a:lnTo>
                    <a:pt x="26447" y="109123"/>
                  </a:lnTo>
                  <a:lnTo>
                    <a:pt x="23823" y="106496"/>
                  </a:lnTo>
                  <a:lnTo>
                    <a:pt x="23823" y="99626"/>
                  </a:lnTo>
                  <a:lnTo>
                    <a:pt x="26447" y="96999"/>
                  </a:lnTo>
                  <a:lnTo>
                    <a:pt x="108617" y="96999"/>
                  </a:lnTo>
                  <a:lnTo>
                    <a:pt x="108617" y="64667"/>
                  </a:lnTo>
                  <a:lnTo>
                    <a:pt x="25640" y="64667"/>
                  </a:lnTo>
                  <a:lnTo>
                    <a:pt x="23823" y="62848"/>
                  </a:lnTo>
                  <a:lnTo>
                    <a:pt x="23823" y="15761"/>
                  </a:lnTo>
                  <a:lnTo>
                    <a:pt x="27457" y="12124"/>
                  </a:lnTo>
                  <a:lnTo>
                    <a:pt x="48050" y="12124"/>
                  </a:lnTo>
                  <a:lnTo>
                    <a:pt x="48050" y="9901"/>
                  </a:lnTo>
                  <a:lnTo>
                    <a:pt x="49867" y="8082"/>
                  </a:lnTo>
                  <a:lnTo>
                    <a:pt x="108617" y="8082"/>
                  </a:lnTo>
                  <a:lnTo>
                    <a:pt x="108617" y="7274"/>
                  </a:lnTo>
                  <a:lnTo>
                    <a:pt x="101349" y="0"/>
                  </a:lnTo>
                  <a:close/>
                </a:path>
                <a:path w="120650" h="178435">
                  <a:moveTo>
                    <a:pt x="87015" y="96999"/>
                  </a:moveTo>
                  <a:lnTo>
                    <a:pt x="33312" y="96999"/>
                  </a:lnTo>
                  <a:lnTo>
                    <a:pt x="35936" y="99626"/>
                  </a:lnTo>
                  <a:lnTo>
                    <a:pt x="35936" y="106496"/>
                  </a:lnTo>
                  <a:lnTo>
                    <a:pt x="33312" y="109123"/>
                  </a:lnTo>
                  <a:lnTo>
                    <a:pt x="87015" y="109123"/>
                  </a:lnTo>
                  <a:lnTo>
                    <a:pt x="84390" y="106496"/>
                  </a:lnTo>
                  <a:lnTo>
                    <a:pt x="84390" y="99626"/>
                  </a:lnTo>
                  <a:lnTo>
                    <a:pt x="87015" y="96999"/>
                  </a:lnTo>
                  <a:close/>
                </a:path>
                <a:path w="120650" h="178435">
                  <a:moveTo>
                    <a:pt x="108617" y="96999"/>
                  </a:moveTo>
                  <a:lnTo>
                    <a:pt x="93879" y="96999"/>
                  </a:lnTo>
                  <a:lnTo>
                    <a:pt x="96504" y="99626"/>
                  </a:lnTo>
                  <a:lnTo>
                    <a:pt x="96504" y="106496"/>
                  </a:lnTo>
                  <a:lnTo>
                    <a:pt x="93879" y="109123"/>
                  </a:lnTo>
                  <a:lnTo>
                    <a:pt x="108617" y="109123"/>
                  </a:lnTo>
                  <a:lnTo>
                    <a:pt x="108617" y="96999"/>
                  </a:lnTo>
                  <a:close/>
                </a:path>
                <a:path w="120650" h="178435">
                  <a:moveTo>
                    <a:pt x="108617" y="8082"/>
                  </a:moveTo>
                  <a:lnTo>
                    <a:pt x="70460" y="8082"/>
                  </a:lnTo>
                  <a:lnTo>
                    <a:pt x="72277" y="9901"/>
                  </a:lnTo>
                  <a:lnTo>
                    <a:pt x="72277" y="12124"/>
                  </a:lnTo>
                  <a:lnTo>
                    <a:pt x="92870" y="12124"/>
                  </a:lnTo>
                  <a:lnTo>
                    <a:pt x="96504" y="15761"/>
                  </a:lnTo>
                  <a:lnTo>
                    <a:pt x="96504" y="62848"/>
                  </a:lnTo>
                  <a:lnTo>
                    <a:pt x="94687" y="64667"/>
                  </a:lnTo>
                  <a:lnTo>
                    <a:pt x="108617" y="64667"/>
                  </a:lnTo>
                  <a:lnTo>
                    <a:pt x="108617" y="8082"/>
                  </a:lnTo>
                  <a:close/>
                </a:path>
              </a:pathLst>
            </a:custGeom>
            <a:solidFill>
              <a:srgbClr val="F3F1F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1" name="Forme libre : forme 10">
            <a:extLst>
              <a:ext uri="{FF2B5EF4-FFF2-40B4-BE49-F238E27FC236}">
                <a16:creationId xmlns:a16="http://schemas.microsoft.com/office/drawing/2014/main" id="{59ADC4E9-290B-4CD7-AF94-7AACBFDD8450}"/>
              </a:ext>
            </a:extLst>
          </p:cNvPr>
          <p:cNvSpPr/>
          <p:nvPr/>
        </p:nvSpPr>
        <p:spPr>
          <a:xfrm>
            <a:off x="3459637" y="-114485"/>
            <a:ext cx="2182043" cy="633019"/>
          </a:xfrm>
          <a:custGeom>
            <a:avLst/>
            <a:gdLst>
              <a:gd name="connsiteX0" fmla="*/ 0 w 2055043"/>
              <a:gd name="connsiteY0" fmla="*/ 292472 h 499922"/>
              <a:gd name="connsiteX1" fmla="*/ 273377 w 2055043"/>
              <a:gd name="connsiteY1" fmla="*/ 226484 h 499922"/>
              <a:gd name="connsiteX2" fmla="*/ 641023 w 2055043"/>
              <a:gd name="connsiteY2" fmla="*/ 292472 h 499922"/>
              <a:gd name="connsiteX3" fmla="*/ 857839 w 2055043"/>
              <a:gd name="connsiteY3" fmla="*/ 499861 h 499922"/>
              <a:gd name="connsiteX4" fmla="*/ 1131217 w 2055043"/>
              <a:gd name="connsiteY4" fmla="*/ 311325 h 499922"/>
              <a:gd name="connsiteX5" fmla="*/ 1263192 w 2055043"/>
              <a:gd name="connsiteY5" fmla="*/ 56801 h 499922"/>
              <a:gd name="connsiteX6" fmla="*/ 1470582 w 2055043"/>
              <a:gd name="connsiteY6" fmla="*/ 241 h 499922"/>
              <a:gd name="connsiteX7" fmla="*/ 1838227 w 2055043"/>
              <a:gd name="connsiteY7" fmla="*/ 37948 h 499922"/>
              <a:gd name="connsiteX8" fmla="*/ 2055043 w 2055043"/>
              <a:gd name="connsiteY8" fmla="*/ 75655 h 499922"/>
              <a:gd name="connsiteX0" fmla="*/ 0 w 2055043"/>
              <a:gd name="connsiteY0" fmla="*/ 416104 h 623554"/>
              <a:gd name="connsiteX1" fmla="*/ 273377 w 2055043"/>
              <a:gd name="connsiteY1" fmla="*/ 350116 h 623554"/>
              <a:gd name="connsiteX2" fmla="*/ 641023 w 2055043"/>
              <a:gd name="connsiteY2" fmla="*/ 416104 h 623554"/>
              <a:gd name="connsiteX3" fmla="*/ 857839 w 2055043"/>
              <a:gd name="connsiteY3" fmla="*/ 623493 h 623554"/>
              <a:gd name="connsiteX4" fmla="*/ 1131217 w 2055043"/>
              <a:gd name="connsiteY4" fmla="*/ 434957 h 623554"/>
              <a:gd name="connsiteX5" fmla="*/ 1263192 w 2055043"/>
              <a:gd name="connsiteY5" fmla="*/ 180433 h 623554"/>
              <a:gd name="connsiteX6" fmla="*/ 1508682 w 2055043"/>
              <a:gd name="connsiteY6" fmla="*/ 48 h 623554"/>
              <a:gd name="connsiteX7" fmla="*/ 1838227 w 2055043"/>
              <a:gd name="connsiteY7" fmla="*/ 161580 h 623554"/>
              <a:gd name="connsiteX8" fmla="*/ 2055043 w 2055043"/>
              <a:gd name="connsiteY8" fmla="*/ 199287 h 623554"/>
              <a:gd name="connsiteX0" fmla="*/ 0 w 2055043"/>
              <a:gd name="connsiteY0" fmla="*/ 425569 h 633019"/>
              <a:gd name="connsiteX1" fmla="*/ 273377 w 2055043"/>
              <a:gd name="connsiteY1" fmla="*/ 359581 h 633019"/>
              <a:gd name="connsiteX2" fmla="*/ 641023 w 2055043"/>
              <a:gd name="connsiteY2" fmla="*/ 425569 h 633019"/>
              <a:gd name="connsiteX3" fmla="*/ 857839 w 2055043"/>
              <a:gd name="connsiteY3" fmla="*/ 632958 h 633019"/>
              <a:gd name="connsiteX4" fmla="*/ 1131217 w 2055043"/>
              <a:gd name="connsiteY4" fmla="*/ 444422 h 633019"/>
              <a:gd name="connsiteX5" fmla="*/ 1263192 w 2055043"/>
              <a:gd name="connsiteY5" fmla="*/ 189898 h 633019"/>
              <a:gd name="connsiteX6" fmla="*/ 1508682 w 2055043"/>
              <a:gd name="connsiteY6" fmla="*/ 9513 h 633019"/>
              <a:gd name="connsiteX7" fmla="*/ 1914427 w 2055043"/>
              <a:gd name="connsiteY7" fmla="*/ 31345 h 633019"/>
              <a:gd name="connsiteX8" fmla="*/ 2055043 w 2055043"/>
              <a:gd name="connsiteY8" fmla="*/ 208752 h 633019"/>
              <a:gd name="connsiteX0" fmla="*/ 0 w 2182043"/>
              <a:gd name="connsiteY0" fmla="*/ 425569 h 633019"/>
              <a:gd name="connsiteX1" fmla="*/ 273377 w 2182043"/>
              <a:gd name="connsiteY1" fmla="*/ 359581 h 633019"/>
              <a:gd name="connsiteX2" fmla="*/ 641023 w 2182043"/>
              <a:gd name="connsiteY2" fmla="*/ 425569 h 633019"/>
              <a:gd name="connsiteX3" fmla="*/ 857839 w 2182043"/>
              <a:gd name="connsiteY3" fmla="*/ 632958 h 633019"/>
              <a:gd name="connsiteX4" fmla="*/ 1131217 w 2182043"/>
              <a:gd name="connsiteY4" fmla="*/ 444422 h 633019"/>
              <a:gd name="connsiteX5" fmla="*/ 1263192 w 2182043"/>
              <a:gd name="connsiteY5" fmla="*/ 189898 h 633019"/>
              <a:gd name="connsiteX6" fmla="*/ 1508682 w 2182043"/>
              <a:gd name="connsiteY6" fmla="*/ 9513 h 633019"/>
              <a:gd name="connsiteX7" fmla="*/ 1914427 w 2182043"/>
              <a:gd name="connsiteY7" fmla="*/ 31345 h 633019"/>
              <a:gd name="connsiteX8" fmla="*/ 2182043 w 2182043"/>
              <a:gd name="connsiteY8" fmla="*/ 94452 h 6330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182043" h="633019">
                <a:moveTo>
                  <a:pt x="0" y="425569"/>
                </a:moveTo>
                <a:cubicBezTo>
                  <a:pt x="83270" y="392575"/>
                  <a:pt x="166540" y="359581"/>
                  <a:pt x="273377" y="359581"/>
                </a:cubicBezTo>
                <a:cubicBezTo>
                  <a:pt x="380214" y="359581"/>
                  <a:pt x="543613" y="380006"/>
                  <a:pt x="641023" y="425569"/>
                </a:cubicBezTo>
                <a:cubicBezTo>
                  <a:pt x="738433" y="471132"/>
                  <a:pt x="776140" y="629816"/>
                  <a:pt x="857839" y="632958"/>
                </a:cubicBezTo>
                <a:cubicBezTo>
                  <a:pt x="939538" y="636100"/>
                  <a:pt x="1063658" y="518265"/>
                  <a:pt x="1131217" y="444422"/>
                </a:cubicBezTo>
                <a:cubicBezTo>
                  <a:pt x="1198776" y="370579"/>
                  <a:pt x="1200281" y="262383"/>
                  <a:pt x="1263192" y="189898"/>
                </a:cubicBezTo>
                <a:cubicBezTo>
                  <a:pt x="1326103" y="117413"/>
                  <a:pt x="1400143" y="35938"/>
                  <a:pt x="1508682" y="9513"/>
                </a:cubicBezTo>
                <a:cubicBezTo>
                  <a:pt x="1617221" y="-16912"/>
                  <a:pt x="1817017" y="18776"/>
                  <a:pt x="1914427" y="31345"/>
                </a:cubicBezTo>
                <a:cubicBezTo>
                  <a:pt x="2011837" y="43914"/>
                  <a:pt x="2122340" y="81883"/>
                  <a:pt x="2182043" y="94452"/>
                </a:cubicBezTo>
              </a:path>
            </a:pathLst>
          </a:cu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41" name="Forme libre : forme 140">
            <a:extLst>
              <a:ext uri="{FF2B5EF4-FFF2-40B4-BE49-F238E27FC236}">
                <a16:creationId xmlns:a16="http://schemas.microsoft.com/office/drawing/2014/main" id="{AA9F25FA-0CD6-4F39-9989-52983FEC1013}"/>
              </a:ext>
            </a:extLst>
          </p:cNvPr>
          <p:cNvSpPr/>
          <p:nvPr/>
        </p:nvSpPr>
        <p:spPr>
          <a:xfrm>
            <a:off x="3449593" y="-108982"/>
            <a:ext cx="2207443" cy="622111"/>
          </a:xfrm>
          <a:custGeom>
            <a:avLst/>
            <a:gdLst>
              <a:gd name="connsiteX0" fmla="*/ 0 w 2055043"/>
              <a:gd name="connsiteY0" fmla="*/ 292472 h 499922"/>
              <a:gd name="connsiteX1" fmla="*/ 273377 w 2055043"/>
              <a:gd name="connsiteY1" fmla="*/ 226484 h 499922"/>
              <a:gd name="connsiteX2" fmla="*/ 641023 w 2055043"/>
              <a:gd name="connsiteY2" fmla="*/ 292472 h 499922"/>
              <a:gd name="connsiteX3" fmla="*/ 857839 w 2055043"/>
              <a:gd name="connsiteY3" fmla="*/ 499861 h 499922"/>
              <a:gd name="connsiteX4" fmla="*/ 1131217 w 2055043"/>
              <a:gd name="connsiteY4" fmla="*/ 311325 h 499922"/>
              <a:gd name="connsiteX5" fmla="*/ 1263192 w 2055043"/>
              <a:gd name="connsiteY5" fmla="*/ 56801 h 499922"/>
              <a:gd name="connsiteX6" fmla="*/ 1470582 w 2055043"/>
              <a:gd name="connsiteY6" fmla="*/ 241 h 499922"/>
              <a:gd name="connsiteX7" fmla="*/ 1838227 w 2055043"/>
              <a:gd name="connsiteY7" fmla="*/ 37948 h 499922"/>
              <a:gd name="connsiteX8" fmla="*/ 2055043 w 2055043"/>
              <a:gd name="connsiteY8" fmla="*/ 75655 h 499922"/>
              <a:gd name="connsiteX0" fmla="*/ 0 w 2055043"/>
              <a:gd name="connsiteY0" fmla="*/ 406582 h 614032"/>
              <a:gd name="connsiteX1" fmla="*/ 273377 w 2055043"/>
              <a:gd name="connsiteY1" fmla="*/ 340594 h 614032"/>
              <a:gd name="connsiteX2" fmla="*/ 641023 w 2055043"/>
              <a:gd name="connsiteY2" fmla="*/ 406582 h 614032"/>
              <a:gd name="connsiteX3" fmla="*/ 857839 w 2055043"/>
              <a:gd name="connsiteY3" fmla="*/ 613971 h 614032"/>
              <a:gd name="connsiteX4" fmla="*/ 1131217 w 2055043"/>
              <a:gd name="connsiteY4" fmla="*/ 425435 h 614032"/>
              <a:gd name="connsiteX5" fmla="*/ 1263192 w 2055043"/>
              <a:gd name="connsiteY5" fmla="*/ 170911 h 614032"/>
              <a:gd name="connsiteX6" fmla="*/ 1518207 w 2055043"/>
              <a:gd name="connsiteY6" fmla="*/ 51 h 614032"/>
              <a:gd name="connsiteX7" fmla="*/ 1838227 w 2055043"/>
              <a:gd name="connsiteY7" fmla="*/ 152058 h 614032"/>
              <a:gd name="connsiteX8" fmla="*/ 2055043 w 2055043"/>
              <a:gd name="connsiteY8" fmla="*/ 189765 h 614032"/>
              <a:gd name="connsiteX0" fmla="*/ 0 w 2055043"/>
              <a:gd name="connsiteY0" fmla="*/ 414661 h 622111"/>
              <a:gd name="connsiteX1" fmla="*/ 273377 w 2055043"/>
              <a:gd name="connsiteY1" fmla="*/ 348673 h 622111"/>
              <a:gd name="connsiteX2" fmla="*/ 641023 w 2055043"/>
              <a:gd name="connsiteY2" fmla="*/ 414661 h 622111"/>
              <a:gd name="connsiteX3" fmla="*/ 857839 w 2055043"/>
              <a:gd name="connsiteY3" fmla="*/ 622050 h 622111"/>
              <a:gd name="connsiteX4" fmla="*/ 1131217 w 2055043"/>
              <a:gd name="connsiteY4" fmla="*/ 433514 h 622111"/>
              <a:gd name="connsiteX5" fmla="*/ 1263192 w 2055043"/>
              <a:gd name="connsiteY5" fmla="*/ 178990 h 622111"/>
              <a:gd name="connsiteX6" fmla="*/ 1518207 w 2055043"/>
              <a:gd name="connsiteY6" fmla="*/ 8130 h 622111"/>
              <a:gd name="connsiteX7" fmla="*/ 1901727 w 2055043"/>
              <a:gd name="connsiteY7" fmla="*/ 33137 h 622111"/>
              <a:gd name="connsiteX8" fmla="*/ 2055043 w 2055043"/>
              <a:gd name="connsiteY8" fmla="*/ 197844 h 622111"/>
              <a:gd name="connsiteX0" fmla="*/ 0 w 2207443"/>
              <a:gd name="connsiteY0" fmla="*/ 414661 h 622111"/>
              <a:gd name="connsiteX1" fmla="*/ 273377 w 2207443"/>
              <a:gd name="connsiteY1" fmla="*/ 348673 h 622111"/>
              <a:gd name="connsiteX2" fmla="*/ 641023 w 2207443"/>
              <a:gd name="connsiteY2" fmla="*/ 414661 h 622111"/>
              <a:gd name="connsiteX3" fmla="*/ 857839 w 2207443"/>
              <a:gd name="connsiteY3" fmla="*/ 622050 h 622111"/>
              <a:gd name="connsiteX4" fmla="*/ 1131217 w 2207443"/>
              <a:gd name="connsiteY4" fmla="*/ 433514 h 622111"/>
              <a:gd name="connsiteX5" fmla="*/ 1263192 w 2207443"/>
              <a:gd name="connsiteY5" fmla="*/ 178990 h 622111"/>
              <a:gd name="connsiteX6" fmla="*/ 1518207 w 2207443"/>
              <a:gd name="connsiteY6" fmla="*/ 8130 h 622111"/>
              <a:gd name="connsiteX7" fmla="*/ 1901727 w 2207443"/>
              <a:gd name="connsiteY7" fmla="*/ 33137 h 622111"/>
              <a:gd name="connsiteX8" fmla="*/ 2207443 w 2207443"/>
              <a:gd name="connsiteY8" fmla="*/ 83544 h 6221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207443" h="622111">
                <a:moveTo>
                  <a:pt x="0" y="414661"/>
                </a:moveTo>
                <a:cubicBezTo>
                  <a:pt x="83270" y="381667"/>
                  <a:pt x="166540" y="348673"/>
                  <a:pt x="273377" y="348673"/>
                </a:cubicBezTo>
                <a:cubicBezTo>
                  <a:pt x="380214" y="348673"/>
                  <a:pt x="543613" y="369098"/>
                  <a:pt x="641023" y="414661"/>
                </a:cubicBezTo>
                <a:cubicBezTo>
                  <a:pt x="738433" y="460224"/>
                  <a:pt x="776140" y="618908"/>
                  <a:pt x="857839" y="622050"/>
                </a:cubicBezTo>
                <a:cubicBezTo>
                  <a:pt x="939538" y="625192"/>
                  <a:pt x="1063658" y="507357"/>
                  <a:pt x="1131217" y="433514"/>
                </a:cubicBezTo>
                <a:cubicBezTo>
                  <a:pt x="1198776" y="359671"/>
                  <a:pt x="1198694" y="249887"/>
                  <a:pt x="1263192" y="178990"/>
                </a:cubicBezTo>
                <a:cubicBezTo>
                  <a:pt x="1327690" y="108093"/>
                  <a:pt x="1411785" y="32439"/>
                  <a:pt x="1518207" y="8130"/>
                </a:cubicBezTo>
                <a:cubicBezTo>
                  <a:pt x="1624629" y="-16179"/>
                  <a:pt x="1804317" y="20568"/>
                  <a:pt x="1901727" y="33137"/>
                </a:cubicBezTo>
                <a:cubicBezTo>
                  <a:pt x="1999137" y="45706"/>
                  <a:pt x="2147740" y="70975"/>
                  <a:pt x="2207443" y="83544"/>
                </a:cubicBezTo>
              </a:path>
            </a:pathLst>
          </a:custGeom>
          <a:noFill/>
          <a:ln w="22225">
            <a:solidFill>
              <a:schemeClr val="bg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grpSp>
        <p:nvGrpSpPr>
          <p:cNvPr id="143" name="Groupe 142">
            <a:extLst>
              <a:ext uri="{FF2B5EF4-FFF2-40B4-BE49-F238E27FC236}">
                <a16:creationId xmlns:a16="http://schemas.microsoft.com/office/drawing/2014/main" id="{150D4DB6-5709-4BF3-88AD-3BA4E078C53A}"/>
              </a:ext>
            </a:extLst>
          </p:cNvPr>
          <p:cNvGrpSpPr/>
          <p:nvPr/>
        </p:nvGrpSpPr>
        <p:grpSpPr>
          <a:xfrm>
            <a:off x="7392739" y="-16858"/>
            <a:ext cx="230426" cy="206514"/>
            <a:chOff x="10833586" y="3275769"/>
            <a:chExt cx="206375" cy="213360"/>
          </a:xfrm>
        </p:grpSpPr>
        <p:sp>
          <p:nvSpPr>
            <p:cNvPr id="144" name="object 287">
              <a:extLst>
                <a:ext uri="{FF2B5EF4-FFF2-40B4-BE49-F238E27FC236}">
                  <a16:creationId xmlns:a16="http://schemas.microsoft.com/office/drawing/2014/main" id="{47EF7FD5-26B0-496B-A4A5-CED83E47B37E}"/>
                </a:ext>
              </a:extLst>
            </p:cNvPr>
            <p:cNvSpPr/>
            <p:nvPr/>
          </p:nvSpPr>
          <p:spPr>
            <a:xfrm>
              <a:off x="10833586" y="3275769"/>
              <a:ext cx="206375" cy="213360"/>
            </a:xfrm>
            <a:custGeom>
              <a:avLst/>
              <a:gdLst/>
              <a:ahLst/>
              <a:cxnLst/>
              <a:rect l="l" t="t" r="r" b="b"/>
              <a:pathLst>
                <a:path w="206375" h="213360">
                  <a:moveTo>
                    <a:pt x="103075" y="0"/>
                  </a:moveTo>
                  <a:lnTo>
                    <a:pt x="62962" y="8385"/>
                  </a:lnTo>
                  <a:lnTo>
                    <a:pt x="30198" y="31249"/>
                  </a:lnTo>
                  <a:lnTo>
                    <a:pt x="8103" y="65152"/>
                  </a:lnTo>
                  <a:lnTo>
                    <a:pt x="0" y="106654"/>
                  </a:lnTo>
                  <a:lnTo>
                    <a:pt x="8103" y="148157"/>
                  </a:lnTo>
                  <a:lnTo>
                    <a:pt x="30198" y="182060"/>
                  </a:lnTo>
                  <a:lnTo>
                    <a:pt x="62962" y="204924"/>
                  </a:lnTo>
                  <a:lnTo>
                    <a:pt x="103075" y="213309"/>
                  </a:lnTo>
                  <a:lnTo>
                    <a:pt x="143188" y="204924"/>
                  </a:lnTo>
                  <a:lnTo>
                    <a:pt x="175953" y="182060"/>
                  </a:lnTo>
                  <a:lnTo>
                    <a:pt x="198048" y="148157"/>
                  </a:lnTo>
                  <a:lnTo>
                    <a:pt x="206151" y="106654"/>
                  </a:lnTo>
                  <a:lnTo>
                    <a:pt x="198048" y="65152"/>
                  </a:lnTo>
                  <a:lnTo>
                    <a:pt x="175953" y="31249"/>
                  </a:lnTo>
                  <a:lnTo>
                    <a:pt x="143188" y="8385"/>
                  </a:lnTo>
                  <a:lnTo>
                    <a:pt x="103075" y="0"/>
                  </a:lnTo>
                  <a:close/>
                </a:path>
              </a:pathLst>
            </a:custGeom>
            <a:solidFill>
              <a:srgbClr val="001F5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45" name="object 288">
              <a:extLst>
                <a:ext uri="{FF2B5EF4-FFF2-40B4-BE49-F238E27FC236}">
                  <a16:creationId xmlns:a16="http://schemas.microsoft.com/office/drawing/2014/main" id="{8F90111E-F02E-41EE-AF9D-E8C2EEFC09FE}"/>
                </a:ext>
              </a:extLst>
            </p:cNvPr>
            <p:cNvSpPr/>
            <p:nvPr/>
          </p:nvSpPr>
          <p:spPr>
            <a:xfrm>
              <a:off x="10884733" y="3310736"/>
              <a:ext cx="104080" cy="147446"/>
            </a:xfrm>
            <a:custGeom>
              <a:avLst/>
              <a:gdLst/>
              <a:ahLst/>
              <a:cxnLst/>
              <a:rect l="l" t="t" r="r" b="b"/>
              <a:pathLst>
                <a:path w="120650" h="178435">
                  <a:moveTo>
                    <a:pt x="34523" y="121248"/>
                  </a:moveTo>
                  <a:lnTo>
                    <a:pt x="25640" y="121248"/>
                  </a:lnTo>
                  <a:lnTo>
                    <a:pt x="0" y="177828"/>
                  </a:lnTo>
                  <a:lnTo>
                    <a:pt x="8883" y="177828"/>
                  </a:lnTo>
                  <a:lnTo>
                    <a:pt x="12517" y="169746"/>
                  </a:lnTo>
                  <a:lnTo>
                    <a:pt x="116491" y="169746"/>
                  </a:lnTo>
                  <a:lnTo>
                    <a:pt x="112857" y="161663"/>
                  </a:lnTo>
                  <a:lnTo>
                    <a:pt x="16151" y="161663"/>
                  </a:lnTo>
                  <a:lnTo>
                    <a:pt x="19785" y="153580"/>
                  </a:lnTo>
                  <a:lnTo>
                    <a:pt x="109223" y="153580"/>
                  </a:lnTo>
                  <a:lnTo>
                    <a:pt x="105589" y="145497"/>
                  </a:lnTo>
                  <a:lnTo>
                    <a:pt x="23621" y="145497"/>
                  </a:lnTo>
                  <a:lnTo>
                    <a:pt x="27255" y="137414"/>
                  </a:lnTo>
                  <a:lnTo>
                    <a:pt x="101955" y="137414"/>
                  </a:lnTo>
                  <a:lnTo>
                    <a:pt x="98321" y="129331"/>
                  </a:lnTo>
                  <a:lnTo>
                    <a:pt x="30889" y="129331"/>
                  </a:lnTo>
                  <a:lnTo>
                    <a:pt x="34523" y="121248"/>
                  </a:lnTo>
                  <a:close/>
                </a:path>
                <a:path w="120650" h="178435">
                  <a:moveTo>
                    <a:pt x="116491" y="169746"/>
                  </a:moveTo>
                  <a:lnTo>
                    <a:pt x="107608" y="169746"/>
                  </a:lnTo>
                  <a:lnTo>
                    <a:pt x="111242" y="177828"/>
                  </a:lnTo>
                  <a:lnTo>
                    <a:pt x="120125" y="177828"/>
                  </a:lnTo>
                  <a:lnTo>
                    <a:pt x="116491" y="169746"/>
                  </a:lnTo>
                  <a:close/>
                </a:path>
                <a:path w="120650" h="178435">
                  <a:moveTo>
                    <a:pt x="109223" y="153580"/>
                  </a:moveTo>
                  <a:lnTo>
                    <a:pt x="100542" y="153580"/>
                  </a:lnTo>
                  <a:lnTo>
                    <a:pt x="104176" y="161663"/>
                  </a:lnTo>
                  <a:lnTo>
                    <a:pt x="112857" y="161663"/>
                  </a:lnTo>
                  <a:lnTo>
                    <a:pt x="109223" y="153580"/>
                  </a:lnTo>
                  <a:close/>
                </a:path>
                <a:path w="120650" h="178435">
                  <a:moveTo>
                    <a:pt x="101955" y="137414"/>
                  </a:moveTo>
                  <a:lnTo>
                    <a:pt x="93273" y="137414"/>
                  </a:lnTo>
                  <a:lnTo>
                    <a:pt x="96908" y="145497"/>
                  </a:lnTo>
                  <a:lnTo>
                    <a:pt x="105589" y="145497"/>
                  </a:lnTo>
                  <a:lnTo>
                    <a:pt x="101955" y="137414"/>
                  </a:lnTo>
                  <a:close/>
                </a:path>
                <a:path w="120650" h="178435">
                  <a:moveTo>
                    <a:pt x="94687" y="121248"/>
                  </a:moveTo>
                  <a:lnTo>
                    <a:pt x="85803" y="121248"/>
                  </a:lnTo>
                  <a:lnTo>
                    <a:pt x="89438" y="129331"/>
                  </a:lnTo>
                  <a:lnTo>
                    <a:pt x="98321" y="129331"/>
                  </a:lnTo>
                  <a:lnTo>
                    <a:pt x="94687" y="121248"/>
                  </a:lnTo>
                  <a:close/>
                </a:path>
                <a:path w="120650" h="178435">
                  <a:moveTo>
                    <a:pt x="101349" y="0"/>
                  </a:moveTo>
                  <a:lnTo>
                    <a:pt x="18977" y="0"/>
                  </a:lnTo>
                  <a:lnTo>
                    <a:pt x="11709" y="7274"/>
                  </a:lnTo>
                  <a:lnTo>
                    <a:pt x="11709" y="115792"/>
                  </a:lnTo>
                  <a:lnTo>
                    <a:pt x="17160" y="121248"/>
                  </a:lnTo>
                  <a:lnTo>
                    <a:pt x="103166" y="121248"/>
                  </a:lnTo>
                  <a:lnTo>
                    <a:pt x="108617" y="115792"/>
                  </a:lnTo>
                  <a:lnTo>
                    <a:pt x="108617" y="109123"/>
                  </a:lnTo>
                  <a:lnTo>
                    <a:pt x="26447" y="109123"/>
                  </a:lnTo>
                  <a:lnTo>
                    <a:pt x="23823" y="106496"/>
                  </a:lnTo>
                  <a:lnTo>
                    <a:pt x="23823" y="99626"/>
                  </a:lnTo>
                  <a:lnTo>
                    <a:pt x="26447" y="96999"/>
                  </a:lnTo>
                  <a:lnTo>
                    <a:pt x="108617" y="96999"/>
                  </a:lnTo>
                  <a:lnTo>
                    <a:pt x="108617" y="64667"/>
                  </a:lnTo>
                  <a:lnTo>
                    <a:pt x="25640" y="64667"/>
                  </a:lnTo>
                  <a:lnTo>
                    <a:pt x="23823" y="62848"/>
                  </a:lnTo>
                  <a:lnTo>
                    <a:pt x="23823" y="15761"/>
                  </a:lnTo>
                  <a:lnTo>
                    <a:pt x="27457" y="12124"/>
                  </a:lnTo>
                  <a:lnTo>
                    <a:pt x="48050" y="12124"/>
                  </a:lnTo>
                  <a:lnTo>
                    <a:pt x="48050" y="9901"/>
                  </a:lnTo>
                  <a:lnTo>
                    <a:pt x="49867" y="8082"/>
                  </a:lnTo>
                  <a:lnTo>
                    <a:pt x="108617" y="8082"/>
                  </a:lnTo>
                  <a:lnTo>
                    <a:pt x="108617" y="7274"/>
                  </a:lnTo>
                  <a:lnTo>
                    <a:pt x="101349" y="0"/>
                  </a:lnTo>
                  <a:close/>
                </a:path>
                <a:path w="120650" h="178435">
                  <a:moveTo>
                    <a:pt x="87015" y="96999"/>
                  </a:moveTo>
                  <a:lnTo>
                    <a:pt x="33312" y="96999"/>
                  </a:lnTo>
                  <a:lnTo>
                    <a:pt x="35936" y="99626"/>
                  </a:lnTo>
                  <a:lnTo>
                    <a:pt x="35936" y="106496"/>
                  </a:lnTo>
                  <a:lnTo>
                    <a:pt x="33312" y="109123"/>
                  </a:lnTo>
                  <a:lnTo>
                    <a:pt x="87015" y="109123"/>
                  </a:lnTo>
                  <a:lnTo>
                    <a:pt x="84390" y="106496"/>
                  </a:lnTo>
                  <a:lnTo>
                    <a:pt x="84390" y="99626"/>
                  </a:lnTo>
                  <a:lnTo>
                    <a:pt x="87015" y="96999"/>
                  </a:lnTo>
                  <a:close/>
                </a:path>
                <a:path w="120650" h="178435">
                  <a:moveTo>
                    <a:pt x="108617" y="96999"/>
                  </a:moveTo>
                  <a:lnTo>
                    <a:pt x="93879" y="96999"/>
                  </a:lnTo>
                  <a:lnTo>
                    <a:pt x="96504" y="99626"/>
                  </a:lnTo>
                  <a:lnTo>
                    <a:pt x="96504" y="106496"/>
                  </a:lnTo>
                  <a:lnTo>
                    <a:pt x="93879" y="109123"/>
                  </a:lnTo>
                  <a:lnTo>
                    <a:pt x="108617" y="109123"/>
                  </a:lnTo>
                  <a:lnTo>
                    <a:pt x="108617" y="96999"/>
                  </a:lnTo>
                  <a:close/>
                </a:path>
                <a:path w="120650" h="178435">
                  <a:moveTo>
                    <a:pt x="108617" y="8082"/>
                  </a:moveTo>
                  <a:lnTo>
                    <a:pt x="70460" y="8082"/>
                  </a:lnTo>
                  <a:lnTo>
                    <a:pt x="72277" y="9901"/>
                  </a:lnTo>
                  <a:lnTo>
                    <a:pt x="72277" y="12124"/>
                  </a:lnTo>
                  <a:lnTo>
                    <a:pt x="92870" y="12124"/>
                  </a:lnTo>
                  <a:lnTo>
                    <a:pt x="96504" y="15761"/>
                  </a:lnTo>
                  <a:lnTo>
                    <a:pt x="96504" y="62848"/>
                  </a:lnTo>
                  <a:lnTo>
                    <a:pt x="94687" y="64667"/>
                  </a:lnTo>
                  <a:lnTo>
                    <a:pt x="108617" y="64667"/>
                  </a:lnTo>
                  <a:lnTo>
                    <a:pt x="108617" y="8082"/>
                  </a:lnTo>
                  <a:close/>
                </a:path>
              </a:pathLst>
            </a:custGeom>
            <a:solidFill>
              <a:srgbClr val="F3F1F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1" name="Forme libre : forme 40">
            <a:extLst>
              <a:ext uri="{FF2B5EF4-FFF2-40B4-BE49-F238E27FC236}">
                <a16:creationId xmlns:a16="http://schemas.microsoft.com/office/drawing/2014/main" id="{1CCAE209-B986-4A2B-9D58-77F3126CD27E}"/>
              </a:ext>
            </a:extLst>
          </p:cNvPr>
          <p:cNvSpPr/>
          <p:nvPr/>
        </p:nvSpPr>
        <p:spPr>
          <a:xfrm>
            <a:off x="3213100" y="749880"/>
            <a:ext cx="1030184" cy="901120"/>
          </a:xfrm>
          <a:custGeom>
            <a:avLst/>
            <a:gdLst>
              <a:gd name="connsiteX0" fmla="*/ 0 w 1030184"/>
              <a:gd name="connsiteY0" fmla="*/ 589970 h 863020"/>
              <a:gd name="connsiteX1" fmla="*/ 190500 w 1030184"/>
              <a:gd name="connsiteY1" fmla="*/ 551870 h 863020"/>
              <a:gd name="connsiteX2" fmla="*/ 165100 w 1030184"/>
              <a:gd name="connsiteY2" fmla="*/ 399470 h 863020"/>
              <a:gd name="connsiteX3" fmla="*/ 596900 w 1030184"/>
              <a:gd name="connsiteY3" fmla="*/ 253420 h 863020"/>
              <a:gd name="connsiteX4" fmla="*/ 558800 w 1030184"/>
              <a:gd name="connsiteY4" fmla="*/ 12120 h 863020"/>
              <a:gd name="connsiteX5" fmla="*/ 730250 w 1030184"/>
              <a:gd name="connsiteY5" fmla="*/ 56570 h 863020"/>
              <a:gd name="connsiteX6" fmla="*/ 920750 w 1030184"/>
              <a:gd name="connsiteY6" fmla="*/ 234370 h 863020"/>
              <a:gd name="connsiteX7" fmla="*/ 1022350 w 1030184"/>
              <a:gd name="connsiteY7" fmla="*/ 437570 h 863020"/>
              <a:gd name="connsiteX8" fmla="*/ 1003300 w 1030184"/>
              <a:gd name="connsiteY8" fmla="*/ 564570 h 863020"/>
              <a:gd name="connsiteX9" fmla="*/ 844550 w 1030184"/>
              <a:gd name="connsiteY9" fmla="*/ 589970 h 863020"/>
              <a:gd name="connsiteX10" fmla="*/ 368300 w 1030184"/>
              <a:gd name="connsiteY10" fmla="*/ 863020 h 863020"/>
              <a:gd name="connsiteX0" fmla="*/ 0 w 1030184"/>
              <a:gd name="connsiteY0" fmla="*/ 589970 h 901120"/>
              <a:gd name="connsiteX1" fmla="*/ 190500 w 1030184"/>
              <a:gd name="connsiteY1" fmla="*/ 551870 h 901120"/>
              <a:gd name="connsiteX2" fmla="*/ 165100 w 1030184"/>
              <a:gd name="connsiteY2" fmla="*/ 399470 h 901120"/>
              <a:gd name="connsiteX3" fmla="*/ 596900 w 1030184"/>
              <a:gd name="connsiteY3" fmla="*/ 253420 h 901120"/>
              <a:gd name="connsiteX4" fmla="*/ 558800 w 1030184"/>
              <a:gd name="connsiteY4" fmla="*/ 12120 h 901120"/>
              <a:gd name="connsiteX5" fmla="*/ 730250 w 1030184"/>
              <a:gd name="connsiteY5" fmla="*/ 56570 h 901120"/>
              <a:gd name="connsiteX6" fmla="*/ 920750 w 1030184"/>
              <a:gd name="connsiteY6" fmla="*/ 234370 h 901120"/>
              <a:gd name="connsiteX7" fmla="*/ 1022350 w 1030184"/>
              <a:gd name="connsiteY7" fmla="*/ 437570 h 901120"/>
              <a:gd name="connsiteX8" fmla="*/ 1003300 w 1030184"/>
              <a:gd name="connsiteY8" fmla="*/ 564570 h 901120"/>
              <a:gd name="connsiteX9" fmla="*/ 844550 w 1030184"/>
              <a:gd name="connsiteY9" fmla="*/ 589970 h 901120"/>
              <a:gd name="connsiteX10" fmla="*/ 330200 w 1030184"/>
              <a:gd name="connsiteY10" fmla="*/ 901120 h 9011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030184" h="901120">
                <a:moveTo>
                  <a:pt x="0" y="589970"/>
                </a:moveTo>
                <a:cubicBezTo>
                  <a:pt x="81491" y="586795"/>
                  <a:pt x="162983" y="583620"/>
                  <a:pt x="190500" y="551870"/>
                </a:cubicBezTo>
                <a:cubicBezTo>
                  <a:pt x="218017" y="520120"/>
                  <a:pt x="97367" y="449212"/>
                  <a:pt x="165100" y="399470"/>
                </a:cubicBezTo>
                <a:cubicBezTo>
                  <a:pt x="232833" y="349728"/>
                  <a:pt x="531283" y="317978"/>
                  <a:pt x="596900" y="253420"/>
                </a:cubicBezTo>
                <a:cubicBezTo>
                  <a:pt x="662517" y="188862"/>
                  <a:pt x="536575" y="44928"/>
                  <a:pt x="558800" y="12120"/>
                </a:cubicBezTo>
                <a:cubicBezTo>
                  <a:pt x="581025" y="-20688"/>
                  <a:pt x="669925" y="19528"/>
                  <a:pt x="730250" y="56570"/>
                </a:cubicBezTo>
                <a:cubicBezTo>
                  <a:pt x="790575" y="93612"/>
                  <a:pt x="872067" y="170870"/>
                  <a:pt x="920750" y="234370"/>
                </a:cubicBezTo>
                <a:cubicBezTo>
                  <a:pt x="969433" y="297870"/>
                  <a:pt x="1008592" y="382537"/>
                  <a:pt x="1022350" y="437570"/>
                </a:cubicBezTo>
                <a:cubicBezTo>
                  <a:pt x="1036108" y="492603"/>
                  <a:pt x="1032933" y="539170"/>
                  <a:pt x="1003300" y="564570"/>
                </a:cubicBezTo>
                <a:cubicBezTo>
                  <a:pt x="973667" y="589970"/>
                  <a:pt x="950383" y="540228"/>
                  <a:pt x="844550" y="589970"/>
                </a:cubicBezTo>
                <a:cubicBezTo>
                  <a:pt x="738717" y="639712"/>
                  <a:pt x="515408" y="789466"/>
                  <a:pt x="330200" y="901120"/>
                </a:cubicBezTo>
              </a:path>
            </a:pathLst>
          </a:custGeom>
          <a:noFill/>
          <a:ln w="19050">
            <a:solidFill>
              <a:srgbClr val="FF0000"/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42" name="Forme libre : forme 41">
            <a:extLst>
              <a:ext uri="{FF2B5EF4-FFF2-40B4-BE49-F238E27FC236}">
                <a16:creationId xmlns:a16="http://schemas.microsoft.com/office/drawing/2014/main" id="{ACB37673-9124-43AF-8C60-864EC92C2130}"/>
              </a:ext>
            </a:extLst>
          </p:cNvPr>
          <p:cNvSpPr/>
          <p:nvPr/>
        </p:nvSpPr>
        <p:spPr>
          <a:xfrm>
            <a:off x="4241800" y="1046889"/>
            <a:ext cx="596900" cy="517285"/>
          </a:xfrm>
          <a:custGeom>
            <a:avLst/>
            <a:gdLst>
              <a:gd name="connsiteX0" fmla="*/ 0 w 596900"/>
              <a:gd name="connsiteY0" fmla="*/ 134211 h 517285"/>
              <a:gd name="connsiteX1" fmla="*/ 298450 w 596900"/>
              <a:gd name="connsiteY1" fmla="*/ 861 h 517285"/>
              <a:gd name="connsiteX2" fmla="*/ 381000 w 596900"/>
              <a:gd name="connsiteY2" fmla="*/ 89761 h 517285"/>
              <a:gd name="connsiteX3" fmla="*/ 196850 w 596900"/>
              <a:gd name="connsiteY3" fmla="*/ 331061 h 517285"/>
              <a:gd name="connsiteX4" fmla="*/ 292100 w 596900"/>
              <a:gd name="connsiteY4" fmla="*/ 515211 h 517285"/>
              <a:gd name="connsiteX5" fmla="*/ 406400 w 596900"/>
              <a:gd name="connsiteY5" fmla="*/ 432661 h 517285"/>
              <a:gd name="connsiteX6" fmla="*/ 596900 w 596900"/>
              <a:gd name="connsiteY6" fmla="*/ 470761 h 5172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96900" h="517285">
                <a:moveTo>
                  <a:pt x="0" y="134211"/>
                </a:moveTo>
                <a:cubicBezTo>
                  <a:pt x="117475" y="71240"/>
                  <a:pt x="234950" y="8269"/>
                  <a:pt x="298450" y="861"/>
                </a:cubicBezTo>
                <a:cubicBezTo>
                  <a:pt x="361950" y="-6547"/>
                  <a:pt x="397933" y="34728"/>
                  <a:pt x="381000" y="89761"/>
                </a:cubicBezTo>
                <a:cubicBezTo>
                  <a:pt x="364067" y="144794"/>
                  <a:pt x="211667" y="260153"/>
                  <a:pt x="196850" y="331061"/>
                </a:cubicBezTo>
                <a:cubicBezTo>
                  <a:pt x="182033" y="401969"/>
                  <a:pt x="257175" y="498278"/>
                  <a:pt x="292100" y="515211"/>
                </a:cubicBezTo>
                <a:cubicBezTo>
                  <a:pt x="327025" y="532144"/>
                  <a:pt x="355600" y="440069"/>
                  <a:pt x="406400" y="432661"/>
                </a:cubicBezTo>
                <a:cubicBezTo>
                  <a:pt x="457200" y="425253"/>
                  <a:pt x="527050" y="448007"/>
                  <a:pt x="596900" y="470761"/>
                </a:cubicBezTo>
              </a:path>
            </a:pathLst>
          </a:custGeom>
          <a:noFill/>
          <a:ln w="19050">
            <a:solidFill>
              <a:srgbClr val="FF0000"/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43" name="Forme libre : forme 42">
            <a:extLst>
              <a:ext uri="{FF2B5EF4-FFF2-40B4-BE49-F238E27FC236}">
                <a16:creationId xmlns:a16="http://schemas.microsoft.com/office/drawing/2014/main" id="{5756BAD0-FB3B-444B-B787-952CAE620BE7}"/>
              </a:ext>
            </a:extLst>
          </p:cNvPr>
          <p:cNvSpPr/>
          <p:nvPr/>
        </p:nvSpPr>
        <p:spPr>
          <a:xfrm>
            <a:off x="5283200" y="1079500"/>
            <a:ext cx="324370" cy="800100"/>
          </a:xfrm>
          <a:custGeom>
            <a:avLst/>
            <a:gdLst>
              <a:gd name="connsiteX0" fmla="*/ 0 w 324370"/>
              <a:gd name="connsiteY0" fmla="*/ 0 h 800100"/>
              <a:gd name="connsiteX1" fmla="*/ 304800 w 324370"/>
              <a:gd name="connsiteY1" fmla="*/ 304800 h 800100"/>
              <a:gd name="connsiteX2" fmla="*/ 279400 w 324370"/>
              <a:gd name="connsiteY2" fmla="*/ 438150 h 800100"/>
              <a:gd name="connsiteX3" fmla="*/ 323850 w 324370"/>
              <a:gd name="connsiteY3" fmla="*/ 565150 h 800100"/>
              <a:gd name="connsiteX4" fmla="*/ 292100 w 324370"/>
              <a:gd name="connsiteY4" fmla="*/ 717550 h 800100"/>
              <a:gd name="connsiteX5" fmla="*/ 139700 w 324370"/>
              <a:gd name="connsiteY5" fmla="*/ 800100 h 800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4370" h="800100">
                <a:moveTo>
                  <a:pt x="0" y="0"/>
                </a:moveTo>
                <a:cubicBezTo>
                  <a:pt x="129116" y="115887"/>
                  <a:pt x="258233" y="231775"/>
                  <a:pt x="304800" y="304800"/>
                </a:cubicBezTo>
                <a:cubicBezTo>
                  <a:pt x="351367" y="377825"/>
                  <a:pt x="276225" y="394758"/>
                  <a:pt x="279400" y="438150"/>
                </a:cubicBezTo>
                <a:cubicBezTo>
                  <a:pt x="282575" y="481542"/>
                  <a:pt x="321733" y="518583"/>
                  <a:pt x="323850" y="565150"/>
                </a:cubicBezTo>
                <a:cubicBezTo>
                  <a:pt x="325967" y="611717"/>
                  <a:pt x="322792" y="678392"/>
                  <a:pt x="292100" y="717550"/>
                </a:cubicBezTo>
                <a:cubicBezTo>
                  <a:pt x="261408" y="756708"/>
                  <a:pt x="200554" y="778404"/>
                  <a:pt x="139700" y="800100"/>
                </a:cubicBezTo>
              </a:path>
            </a:pathLst>
          </a:custGeom>
          <a:noFill/>
          <a:ln w="19050">
            <a:solidFill>
              <a:srgbClr val="FF0000"/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44" name="Forme libre : forme 43">
            <a:extLst>
              <a:ext uri="{FF2B5EF4-FFF2-40B4-BE49-F238E27FC236}">
                <a16:creationId xmlns:a16="http://schemas.microsoft.com/office/drawing/2014/main" id="{2E03EE24-1ADC-4AD6-95C9-A70D0B28C627}"/>
              </a:ext>
            </a:extLst>
          </p:cNvPr>
          <p:cNvSpPr/>
          <p:nvPr/>
        </p:nvSpPr>
        <p:spPr>
          <a:xfrm>
            <a:off x="4927600" y="1866900"/>
            <a:ext cx="501650" cy="330200"/>
          </a:xfrm>
          <a:custGeom>
            <a:avLst/>
            <a:gdLst>
              <a:gd name="connsiteX0" fmla="*/ 501650 w 501650"/>
              <a:gd name="connsiteY0" fmla="*/ 0 h 330200"/>
              <a:gd name="connsiteX1" fmla="*/ 0 w 501650"/>
              <a:gd name="connsiteY1" fmla="*/ 330200 h 330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01650" h="330200">
                <a:moveTo>
                  <a:pt x="501650" y="0"/>
                </a:moveTo>
                <a:lnTo>
                  <a:pt x="0" y="330200"/>
                </a:lnTo>
              </a:path>
            </a:pathLst>
          </a:custGeom>
          <a:noFill/>
          <a:ln w="19050">
            <a:solidFill>
              <a:srgbClr val="FF0000"/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45" name="Forme libre : forme 44">
            <a:extLst>
              <a:ext uri="{FF2B5EF4-FFF2-40B4-BE49-F238E27FC236}">
                <a16:creationId xmlns:a16="http://schemas.microsoft.com/office/drawing/2014/main" id="{46296AEB-B0ED-4A6E-A04C-C3264FAA8DAB}"/>
              </a:ext>
            </a:extLst>
          </p:cNvPr>
          <p:cNvSpPr/>
          <p:nvPr/>
        </p:nvSpPr>
        <p:spPr>
          <a:xfrm>
            <a:off x="4893993" y="260350"/>
            <a:ext cx="2104008" cy="3454716"/>
          </a:xfrm>
          <a:custGeom>
            <a:avLst/>
            <a:gdLst>
              <a:gd name="connsiteX0" fmla="*/ 268557 w 2104008"/>
              <a:gd name="connsiteY0" fmla="*/ 1778000 h 3454716"/>
              <a:gd name="connsiteX1" fmla="*/ 636857 w 2104008"/>
              <a:gd name="connsiteY1" fmla="*/ 1695450 h 3454716"/>
              <a:gd name="connsiteX2" fmla="*/ 624157 w 2104008"/>
              <a:gd name="connsiteY2" fmla="*/ 1841500 h 3454716"/>
              <a:gd name="connsiteX3" fmla="*/ 401907 w 2104008"/>
              <a:gd name="connsiteY3" fmla="*/ 2057400 h 3454716"/>
              <a:gd name="connsiteX4" fmla="*/ 154257 w 2104008"/>
              <a:gd name="connsiteY4" fmla="*/ 2203450 h 3454716"/>
              <a:gd name="connsiteX5" fmla="*/ 1857 w 2104008"/>
              <a:gd name="connsiteY5" fmla="*/ 2463800 h 3454716"/>
              <a:gd name="connsiteX6" fmla="*/ 255857 w 2104008"/>
              <a:gd name="connsiteY6" fmla="*/ 2616200 h 3454716"/>
              <a:gd name="connsiteX7" fmla="*/ 433657 w 2104008"/>
              <a:gd name="connsiteY7" fmla="*/ 2794000 h 3454716"/>
              <a:gd name="connsiteX8" fmla="*/ 319357 w 2104008"/>
              <a:gd name="connsiteY8" fmla="*/ 2908300 h 3454716"/>
              <a:gd name="connsiteX9" fmla="*/ 357457 w 2104008"/>
              <a:gd name="connsiteY9" fmla="*/ 3105150 h 3454716"/>
              <a:gd name="connsiteX10" fmla="*/ 389207 w 2104008"/>
              <a:gd name="connsiteY10" fmla="*/ 3213100 h 3454716"/>
              <a:gd name="connsiteX11" fmla="*/ 370157 w 2104008"/>
              <a:gd name="connsiteY11" fmla="*/ 3263900 h 3454716"/>
              <a:gd name="connsiteX12" fmla="*/ 490807 w 2104008"/>
              <a:gd name="connsiteY12" fmla="*/ 3365500 h 3454716"/>
              <a:gd name="connsiteX13" fmla="*/ 592407 w 2104008"/>
              <a:gd name="connsiteY13" fmla="*/ 3302000 h 3454716"/>
              <a:gd name="connsiteX14" fmla="*/ 789257 w 2104008"/>
              <a:gd name="connsiteY14" fmla="*/ 3371850 h 3454716"/>
              <a:gd name="connsiteX15" fmla="*/ 1081357 w 2104008"/>
              <a:gd name="connsiteY15" fmla="*/ 3454400 h 3454716"/>
              <a:gd name="connsiteX16" fmla="*/ 1100407 w 2104008"/>
              <a:gd name="connsiteY16" fmla="*/ 3340100 h 3454716"/>
              <a:gd name="connsiteX17" fmla="*/ 1106757 w 2104008"/>
              <a:gd name="connsiteY17" fmla="*/ 3117850 h 3454716"/>
              <a:gd name="connsiteX18" fmla="*/ 1182957 w 2104008"/>
              <a:gd name="connsiteY18" fmla="*/ 2609850 h 3454716"/>
              <a:gd name="connsiteX19" fmla="*/ 1271857 w 2104008"/>
              <a:gd name="connsiteY19" fmla="*/ 2254250 h 3454716"/>
              <a:gd name="connsiteX20" fmla="*/ 1354407 w 2104008"/>
              <a:gd name="connsiteY20" fmla="*/ 1885950 h 3454716"/>
              <a:gd name="connsiteX21" fmla="*/ 1392507 w 2104008"/>
              <a:gd name="connsiteY21" fmla="*/ 1225550 h 3454716"/>
              <a:gd name="connsiteX22" fmla="*/ 1494107 w 2104008"/>
              <a:gd name="connsiteY22" fmla="*/ 1123950 h 3454716"/>
              <a:gd name="connsiteX23" fmla="*/ 1887807 w 2104008"/>
              <a:gd name="connsiteY23" fmla="*/ 946150 h 3454716"/>
              <a:gd name="connsiteX24" fmla="*/ 2103707 w 2104008"/>
              <a:gd name="connsiteY24" fmla="*/ 590550 h 3454716"/>
              <a:gd name="connsiteX25" fmla="*/ 1932257 w 2104008"/>
              <a:gd name="connsiteY25" fmla="*/ 615950 h 3454716"/>
              <a:gd name="connsiteX26" fmla="*/ 1817957 w 2104008"/>
              <a:gd name="connsiteY26" fmla="*/ 673100 h 3454716"/>
              <a:gd name="connsiteX27" fmla="*/ 1735407 w 2104008"/>
              <a:gd name="connsiteY27" fmla="*/ 793750 h 3454716"/>
              <a:gd name="connsiteX28" fmla="*/ 1633807 w 2104008"/>
              <a:gd name="connsiteY28" fmla="*/ 901700 h 3454716"/>
              <a:gd name="connsiteX29" fmla="*/ 1373457 w 2104008"/>
              <a:gd name="connsiteY29" fmla="*/ 1022350 h 3454716"/>
              <a:gd name="connsiteX30" fmla="*/ 1335357 w 2104008"/>
              <a:gd name="connsiteY30" fmla="*/ 857250 h 3454716"/>
              <a:gd name="connsiteX31" fmla="*/ 1240107 w 2104008"/>
              <a:gd name="connsiteY31" fmla="*/ 679450 h 3454716"/>
              <a:gd name="connsiteX32" fmla="*/ 1182957 w 2104008"/>
              <a:gd name="connsiteY32" fmla="*/ 577850 h 3454716"/>
              <a:gd name="connsiteX33" fmla="*/ 1068657 w 2104008"/>
              <a:gd name="connsiteY33" fmla="*/ 469900 h 3454716"/>
              <a:gd name="connsiteX34" fmla="*/ 979757 w 2104008"/>
              <a:gd name="connsiteY34" fmla="*/ 241300 h 3454716"/>
              <a:gd name="connsiteX35" fmla="*/ 979757 w 2104008"/>
              <a:gd name="connsiteY35" fmla="*/ 120650 h 3454716"/>
              <a:gd name="connsiteX36" fmla="*/ 1081357 w 2104008"/>
              <a:gd name="connsiteY36" fmla="*/ 0 h 34547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2104008" h="3454716">
                <a:moveTo>
                  <a:pt x="268557" y="1778000"/>
                </a:moveTo>
                <a:cubicBezTo>
                  <a:pt x="423073" y="1731433"/>
                  <a:pt x="577590" y="1684867"/>
                  <a:pt x="636857" y="1695450"/>
                </a:cubicBezTo>
                <a:cubicBezTo>
                  <a:pt x="696124" y="1706033"/>
                  <a:pt x="663315" y="1781175"/>
                  <a:pt x="624157" y="1841500"/>
                </a:cubicBezTo>
                <a:cubicBezTo>
                  <a:pt x="584999" y="1901825"/>
                  <a:pt x="480224" y="1997075"/>
                  <a:pt x="401907" y="2057400"/>
                </a:cubicBezTo>
                <a:cubicBezTo>
                  <a:pt x="323590" y="2117725"/>
                  <a:pt x="220932" y="2135717"/>
                  <a:pt x="154257" y="2203450"/>
                </a:cubicBezTo>
                <a:cubicBezTo>
                  <a:pt x="87582" y="2271183"/>
                  <a:pt x="-15076" y="2395008"/>
                  <a:pt x="1857" y="2463800"/>
                </a:cubicBezTo>
                <a:cubicBezTo>
                  <a:pt x="18790" y="2532592"/>
                  <a:pt x="183890" y="2561167"/>
                  <a:pt x="255857" y="2616200"/>
                </a:cubicBezTo>
                <a:cubicBezTo>
                  <a:pt x="327824" y="2671233"/>
                  <a:pt x="423074" y="2745317"/>
                  <a:pt x="433657" y="2794000"/>
                </a:cubicBezTo>
                <a:cubicBezTo>
                  <a:pt x="444240" y="2842683"/>
                  <a:pt x="332057" y="2856442"/>
                  <a:pt x="319357" y="2908300"/>
                </a:cubicBezTo>
                <a:cubicBezTo>
                  <a:pt x="306657" y="2960158"/>
                  <a:pt x="345815" y="3054350"/>
                  <a:pt x="357457" y="3105150"/>
                </a:cubicBezTo>
                <a:cubicBezTo>
                  <a:pt x="369099" y="3155950"/>
                  <a:pt x="387090" y="3186642"/>
                  <a:pt x="389207" y="3213100"/>
                </a:cubicBezTo>
                <a:cubicBezTo>
                  <a:pt x="391324" y="3239558"/>
                  <a:pt x="353224" y="3238500"/>
                  <a:pt x="370157" y="3263900"/>
                </a:cubicBezTo>
                <a:cubicBezTo>
                  <a:pt x="387090" y="3289300"/>
                  <a:pt x="453765" y="3359150"/>
                  <a:pt x="490807" y="3365500"/>
                </a:cubicBezTo>
                <a:cubicBezTo>
                  <a:pt x="527849" y="3371850"/>
                  <a:pt x="542665" y="3300942"/>
                  <a:pt x="592407" y="3302000"/>
                </a:cubicBezTo>
                <a:cubicBezTo>
                  <a:pt x="642149" y="3303058"/>
                  <a:pt x="707765" y="3346450"/>
                  <a:pt x="789257" y="3371850"/>
                </a:cubicBezTo>
                <a:cubicBezTo>
                  <a:pt x="870749" y="3397250"/>
                  <a:pt x="1029499" y="3459692"/>
                  <a:pt x="1081357" y="3454400"/>
                </a:cubicBezTo>
                <a:cubicBezTo>
                  <a:pt x="1133215" y="3449108"/>
                  <a:pt x="1096174" y="3396192"/>
                  <a:pt x="1100407" y="3340100"/>
                </a:cubicBezTo>
                <a:cubicBezTo>
                  <a:pt x="1104640" y="3284008"/>
                  <a:pt x="1092999" y="3239558"/>
                  <a:pt x="1106757" y="3117850"/>
                </a:cubicBezTo>
                <a:cubicBezTo>
                  <a:pt x="1120515" y="2996142"/>
                  <a:pt x="1155440" y="2753783"/>
                  <a:pt x="1182957" y="2609850"/>
                </a:cubicBezTo>
                <a:cubicBezTo>
                  <a:pt x="1210474" y="2465917"/>
                  <a:pt x="1243282" y="2374900"/>
                  <a:pt x="1271857" y="2254250"/>
                </a:cubicBezTo>
                <a:cubicBezTo>
                  <a:pt x="1300432" y="2133600"/>
                  <a:pt x="1334299" y="2057400"/>
                  <a:pt x="1354407" y="1885950"/>
                </a:cubicBezTo>
                <a:cubicBezTo>
                  <a:pt x="1374515" y="1714500"/>
                  <a:pt x="1369224" y="1352550"/>
                  <a:pt x="1392507" y="1225550"/>
                </a:cubicBezTo>
                <a:cubicBezTo>
                  <a:pt x="1415790" y="1098550"/>
                  <a:pt x="1411557" y="1170517"/>
                  <a:pt x="1494107" y="1123950"/>
                </a:cubicBezTo>
                <a:cubicBezTo>
                  <a:pt x="1576657" y="1077383"/>
                  <a:pt x="1786207" y="1035050"/>
                  <a:pt x="1887807" y="946150"/>
                </a:cubicBezTo>
                <a:cubicBezTo>
                  <a:pt x="1989407" y="857250"/>
                  <a:pt x="2096299" y="645583"/>
                  <a:pt x="2103707" y="590550"/>
                </a:cubicBezTo>
                <a:cubicBezTo>
                  <a:pt x="2111115" y="535517"/>
                  <a:pt x="1979882" y="602192"/>
                  <a:pt x="1932257" y="615950"/>
                </a:cubicBezTo>
                <a:cubicBezTo>
                  <a:pt x="1884632" y="629708"/>
                  <a:pt x="1850765" y="643467"/>
                  <a:pt x="1817957" y="673100"/>
                </a:cubicBezTo>
                <a:cubicBezTo>
                  <a:pt x="1785149" y="702733"/>
                  <a:pt x="1766099" y="755650"/>
                  <a:pt x="1735407" y="793750"/>
                </a:cubicBezTo>
                <a:cubicBezTo>
                  <a:pt x="1704715" y="831850"/>
                  <a:pt x="1694132" y="863600"/>
                  <a:pt x="1633807" y="901700"/>
                </a:cubicBezTo>
                <a:cubicBezTo>
                  <a:pt x="1573482" y="939800"/>
                  <a:pt x="1423199" y="1029758"/>
                  <a:pt x="1373457" y="1022350"/>
                </a:cubicBezTo>
                <a:cubicBezTo>
                  <a:pt x="1323715" y="1014942"/>
                  <a:pt x="1357582" y="914400"/>
                  <a:pt x="1335357" y="857250"/>
                </a:cubicBezTo>
                <a:cubicBezTo>
                  <a:pt x="1313132" y="800100"/>
                  <a:pt x="1265507" y="726017"/>
                  <a:pt x="1240107" y="679450"/>
                </a:cubicBezTo>
                <a:cubicBezTo>
                  <a:pt x="1214707" y="632883"/>
                  <a:pt x="1211532" y="612775"/>
                  <a:pt x="1182957" y="577850"/>
                </a:cubicBezTo>
                <a:cubicBezTo>
                  <a:pt x="1154382" y="542925"/>
                  <a:pt x="1102524" y="525992"/>
                  <a:pt x="1068657" y="469900"/>
                </a:cubicBezTo>
                <a:cubicBezTo>
                  <a:pt x="1034790" y="413808"/>
                  <a:pt x="994574" y="299508"/>
                  <a:pt x="979757" y="241300"/>
                </a:cubicBezTo>
                <a:cubicBezTo>
                  <a:pt x="964940" y="183092"/>
                  <a:pt x="962824" y="160867"/>
                  <a:pt x="979757" y="120650"/>
                </a:cubicBezTo>
                <a:cubicBezTo>
                  <a:pt x="996690" y="80433"/>
                  <a:pt x="1039023" y="40216"/>
                  <a:pt x="1081357" y="0"/>
                </a:cubicBezTo>
              </a:path>
            </a:pathLst>
          </a:custGeom>
          <a:noFill/>
          <a:ln w="19050">
            <a:solidFill>
              <a:srgbClr val="FF0000"/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48" name="Forme libre : forme 47">
            <a:extLst>
              <a:ext uri="{FF2B5EF4-FFF2-40B4-BE49-F238E27FC236}">
                <a16:creationId xmlns:a16="http://schemas.microsoft.com/office/drawing/2014/main" id="{C0B661BE-F93A-48B4-BCD5-DF1A2774ED6D}"/>
              </a:ext>
            </a:extLst>
          </p:cNvPr>
          <p:cNvSpPr/>
          <p:nvPr/>
        </p:nvSpPr>
        <p:spPr>
          <a:xfrm>
            <a:off x="6242050" y="1085850"/>
            <a:ext cx="736693" cy="1062841"/>
          </a:xfrm>
          <a:custGeom>
            <a:avLst/>
            <a:gdLst>
              <a:gd name="connsiteX0" fmla="*/ 361950 w 736693"/>
              <a:gd name="connsiteY0" fmla="*/ 0 h 1062841"/>
              <a:gd name="connsiteX1" fmla="*/ 476250 w 736693"/>
              <a:gd name="connsiteY1" fmla="*/ 82550 h 1062841"/>
              <a:gd name="connsiteX2" fmla="*/ 514350 w 736693"/>
              <a:gd name="connsiteY2" fmla="*/ 203200 h 1062841"/>
              <a:gd name="connsiteX3" fmla="*/ 565150 w 736693"/>
              <a:gd name="connsiteY3" fmla="*/ 425450 h 1062841"/>
              <a:gd name="connsiteX4" fmla="*/ 736600 w 736693"/>
              <a:gd name="connsiteY4" fmla="*/ 730250 h 1062841"/>
              <a:gd name="connsiteX5" fmla="*/ 584200 w 736693"/>
              <a:gd name="connsiteY5" fmla="*/ 717550 h 1062841"/>
              <a:gd name="connsiteX6" fmla="*/ 273050 w 736693"/>
              <a:gd name="connsiteY6" fmla="*/ 971550 h 1062841"/>
              <a:gd name="connsiteX7" fmla="*/ 146050 w 736693"/>
              <a:gd name="connsiteY7" fmla="*/ 1060450 h 1062841"/>
              <a:gd name="connsiteX8" fmla="*/ 0 w 736693"/>
              <a:gd name="connsiteY8" fmla="*/ 1028700 h 10628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36693" h="1062841">
                <a:moveTo>
                  <a:pt x="361950" y="0"/>
                </a:moveTo>
                <a:cubicBezTo>
                  <a:pt x="406400" y="24341"/>
                  <a:pt x="450850" y="48683"/>
                  <a:pt x="476250" y="82550"/>
                </a:cubicBezTo>
                <a:cubicBezTo>
                  <a:pt x="501650" y="116417"/>
                  <a:pt x="499533" y="146050"/>
                  <a:pt x="514350" y="203200"/>
                </a:cubicBezTo>
                <a:cubicBezTo>
                  <a:pt x="529167" y="260350"/>
                  <a:pt x="528108" y="337608"/>
                  <a:pt x="565150" y="425450"/>
                </a:cubicBezTo>
                <a:cubicBezTo>
                  <a:pt x="602192" y="513292"/>
                  <a:pt x="733425" y="681567"/>
                  <a:pt x="736600" y="730250"/>
                </a:cubicBezTo>
                <a:cubicBezTo>
                  <a:pt x="739775" y="778933"/>
                  <a:pt x="661458" y="677333"/>
                  <a:pt x="584200" y="717550"/>
                </a:cubicBezTo>
                <a:cubicBezTo>
                  <a:pt x="506942" y="757767"/>
                  <a:pt x="346075" y="914400"/>
                  <a:pt x="273050" y="971550"/>
                </a:cubicBezTo>
                <a:cubicBezTo>
                  <a:pt x="200025" y="1028700"/>
                  <a:pt x="191558" y="1050925"/>
                  <a:pt x="146050" y="1060450"/>
                </a:cubicBezTo>
                <a:cubicBezTo>
                  <a:pt x="100542" y="1069975"/>
                  <a:pt x="50271" y="1049337"/>
                  <a:pt x="0" y="1028700"/>
                </a:cubicBezTo>
              </a:path>
            </a:pathLst>
          </a:custGeom>
          <a:noFill/>
          <a:ln w="19050">
            <a:solidFill>
              <a:srgbClr val="FF0000"/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49" name="Forme libre : forme 48">
            <a:extLst>
              <a:ext uri="{FF2B5EF4-FFF2-40B4-BE49-F238E27FC236}">
                <a16:creationId xmlns:a16="http://schemas.microsoft.com/office/drawing/2014/main" id="{84707622-0261-4265-8DA9-E7911D9EE699}"/>
              </a:ext>
            </a:extLst>
          </p:cNvPr>
          <p:cNvSpPr/>
          <p:nvPr/>
        </p:nvSpPr>
        <p:spPr>
          <a:xfrm>
            <a:off x="6000750" y="2578100"/>
            <a:ext cx="334441" cy="793750"/>
          </a:xfrm>
          <a:custGeom>
            <a:avLst/>
            <a:gdLst>
              <a:gd name="connsiteX0" fmla="*/ 152400 w 334441"/>
              <a:gd name="connsiteY0" fmla="*/ 0 h 793750"/>
              <a:gd name="connsiteX1" fmla="*/ 330200 w 334441"/>
              <a:gd name="connsiteY1" fmla="*/ 177800 h 793750"/>
              <a:gd name="connsiteX2" fmla="*/ 279400 w 334441"/>
              <a:gd name="connsiteY2" fmla="*/ 304800 h 793750"/>
              <a:gd name="connsiteX3" fmla="*/ 285750 w 334441"/>
              <a:gd name="connsiteY3" fmla="*/ 565150 h 793750"/>
              <a:gd name="connsiteX4" fmla="*/ 228600 w 334441"/>
              <a:gd name="connsiteY4" fmla="*/ 692150 h 793750"/>
              <a:gd name="connsiteX5" fmla="*/ 0 w 334441"/>
              <a:gd name="connsiteY5" fmla="*/ 793750 h 793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4441" h="793750">
                <a:moveTo>
                  <a:pt x="152400" y="0"/>
                </a:moveTo>
                <a:cubicBezTo>
                  <a:pt x="230716" y="63500"/>
                  <a:pt x="309033" y="127000"/>
                  <a:pt x="330200" y="177800"/>
                </a:cubicBezTo>
                <a:cubicBezTo>
                  <a:pt x="351367" y="228600"/>
                  <a:pt x="286808" y="240242"/>
                  <a:pt x="279400" y="304800"/>
                </a:cubicBezTo>
                <a:cubicBezTo>
                  <a:pt x="271992" y="369358"/>
                  <a:pt x="294217" y="500592"/>
                  <a:pt x="285750" y="565150"/>
                </a:cubicBezTo>
                <a:cubicBezTo>
                  <a:pt x="277283" y="629708"/>
                  <a:pt x="276225" y="654050"/>
                  <a:pt x="228600" y="692150"/>
                </a:cubicBezTo>
                <a:cubicBezTo>
                  <a:pt x="180975" y="730250"/>
                  <a:pt x="90487" y="762000"/>
                  <a:pt x="0" y="793750"/>
                </a:cubicBezTo>
              </a:path>
            </a:pathLst>
          </a:custGeom>
          <a:noFill/>
          <a:ln w="19050">
            <a:solidFill>
              <a:srgbClr val="FF0000"/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50" name="Forme libre : forme 49">
            <a:extLst>
              <a:ext uri="{FF2B5EF4-FFF2-40B4-BE49-F238E27FC236}">
                <a16:creationId xmlns:a16="http://schemas.microsoft.com/office/drawing/2014/main" id="{79587011-1182-414B-A560-6B1B528325C6}"/>
              </a:ext>
            </a:extLst>
          </p:cNvPr>
          <p:cNvSpPr/>
          <p:nvPr/>
        </p:nvSpPr>
        <p:spPr>
          <a:xfrm>
            <a:off x="2667000" y="3362460"/>
            <a:ext cx="3124200" cy="1184140"/>
          </a:xfrm>
          <a:custGeom>
            <a:avLst/>
            <a:gdLst>
              <a:gd name="connsiteX0" fmla="*/ 3124200 w 3124200"/>
              <a:gd name="connsiteY0" fmla="*/ 1184140 h 1184140"/>
              <a:gd name="connsiteX1" fmla="*/ 3060700 w 3124200"/>
              <a:gd name="connsiteY1" fmla="*/ 974590 h 1184140"/>
              <a:gd name="connsiteX2" fmla="*/ 2851150 w 3124200"/>
              <a:gd name="connsiteY2" fmla="*/ 841240 h 1184140"/>
              <a:gd name="connsiteX3" fmla="*/ 2717800 w 3124200"/>
              <a:gd name="connsiteY3" fmla="*/ 765040 h 1184140"/>
              <a:gd name="connsiteX4" fmla="*/ 2520950 w 3124200"/>
              <a:gd name="connsiteY4" fmla="*/ 809490 h 1184140"/>
              <a:gd name="connsiteX5" fmla="*/ 2165350 w 3124200"/>
              <a:gd name="connsiteY5" fmla="*/ 669790 h 1184140"/>
              <a:gd name="connsiteX6" fmla="*/ 2184400 w 3124200"/>
              <a:gd name="connsiteY6" fmla="*/ 644390 h 1184140"/>
              <a:gd name="connsiteX7" fmla="*/ 1911350 w 3124200"/>
              <a:gd name="connsiteY7" fmla="*/ 536440 h 1184140"/>
              <a:gd name="connsiteX8" fmla="*/ 1860550 w 3124200"/>
              <a:gd name="connsiteY8" fmla="*/ 377690 h 1184140"/>
              <a:gd name="connsiteX9" fmla="*/ 1860550 w 3124200"/>
              <a:gd name="connsiteY9" fmla="*/ 295140 h 1184140"/>
              <a:gd name="connsiteX10" fmla="*/ 1682750 w 3124200"/>
              <a:gd name="connsiteY10" fmla="*/ 276090 h 1184140"/>
              <a:gd name="connsiteX11" fmla="*/ 1524000 w 3124200"/>
              <a:gd name="connsiteY11" fmla="*/ 206240 h 1184140"/>
              <a:gd name="connsiteX12" fmla="*/ 1365250 w 3124200"/>
              <a:gd name="connsiteY12" fmla="*/ 225290 h 1184140"/>
              <a:gd name="connsiteX13" fmla="*/ 1111250 w 3124200"/>
              <a:gd name="connsiteY13" fmla="*/ 34790 h 1184140"/>
              <a:gd name="connsiteX14" fmla="*/ 793750 w 3124200"/>
              <a:gd name="connsiteY14" fmla="*/ 15740 h 1184140"/>
              <a:gd name="connsiteX15" fmla="*/ 692150 w 3124200"/>
              <a:gd name="connsiteY15" fmla="*/ 206240 h 1184140"/>
              <a:gd name="connsiteX16" fmla="*/ 488950 w 3124200"/>
              <a:gd name="connsiteY16" fmla="*/ 187190 h 1184140"/>
              <a:gd name="connsiteX17" fmla="*/ 273050 w 3124200"/>
              <a:gd name="connsiteY17" fmla="*/ 288790 h 1184140"/>
              <a:gd name="connsiteX18" fmla="*/ 266700 w 3124200"/>
              <a:gd name="connsiteY18" fmla="*/ 434840 h 1184140"/>
              <a:gd name="connsiteX19" fmla="*/ 44450 w 3124200"/>
              <a:gd name="connsiteY19" fmla="*/ 460240 h 1184140"/>
              <a:gd name="connsiteX20" fmla="*/ 0 w 3124200"/>
              <a:gd name="connsiteY20" fmla="*/ 587240 h 11841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3124200" h="1184140">
                <a:moveTo>
                  <a:pt x="3124200" y="1184140"/>
                </a:moveTo>
                <a:cubicBezTo>
                  <a:pt x="3115204" y="1107940"/>
                  <a:pt x="3106208" y="1031740"/>
                  <a:pt x="3060700" y="974590"/>
                </a:cubicBezTo>
                <a:cubicBezTo>
                  <a:pt x="3015192" y="917440"/>
                  <a:pt x="2908300" y="876165"/>
                  <a:pt x="2851150" y="841240"/>
                </a:cubicBezTo>
                <a:cubicBezTo>
                  <a:pt x="2794000" y="806315"/>
                  <a:pt x="2772833" y="770332"/>
                  <a:pt x="2717800" y="765040"/>
                </a:cubicBezTo>
                <a:cubicBezTo>
                  <a:pt x="2662767" y="759748"/>
                  <a:pt x="2613025" y="825365"/>
                  <a:pt x="2520950" y="809490"/>
                </a:cubicBezTo>
                <a:cubicBezTo>
                  <a:pt x="2428875" y="793615"/>
                  <a:pt x="2221442" y="697307"/>
                  <a:pt x="2165350" y="669790"/>
                </a:cubicBezTo>
                <a:cubicBezTo>
                  <a:pt x="2109258" y="642273"/>
                  <a:pt x="2226733" y="666615"/>
                  <a:pt x="2184400" y="644390"/>
                </a:cubicBezTo>
                <a:cubicBezTo>
                  <a:pt x="2142067" y="622165"/>
                  <a:pt x="1965325" y="580890"/>
                  <a:pt x="1911350" y="536440"/>
                </a:cubicBezTo>
                <a:cubicBezTo>
                  <a:pt x="1857375" y="491990"/>
                  <a:pt x="1869017" y="417906"/>
                  <a:pt x="1860550" y="377690"/>
                </a:cubicBezTo>
                <a:cubicBezTo>
                  <a:pt x="1852083" y="337474"/>
                  <a:pt x="1890183" y="312073"/>
                  <a:pt x="1860550" y="295140"/>
                </a:cubicBezTo>
                <a:cubicBezTo>
                  <a:pt x="1830917" y="278207"/>
                  <a:pt x="1738842" y="290907"/>
                  <a:pt x="1682750" y="276090"/>
                </a:cubicBezTo>
                <a:cubicBezTo>
                  <a:pt x="1626658" y="261273"/>
                  <a:pt x="1576917" y="214707"/>
                  <a:pt x="1524000" y="206240"/>
                </a:cubicBezTo>
                <a:cubicBezTo>
                  <a:pt x="1471083" y="197773"/>
                  <a:pt x="1434042" y="253865"/>
                  <a:pt x="1365250" y="225290"/>
                </a:cubicBezTo>
                <a:cubicBezTo>
                  <a:pt x="1296458" y="196715"/>
                  <a:pt x="1206500" y="69715"/>
                  <a:pt x="1111250" y="34790"/>
                </a:cubicBezTo>
                <a:cubicBezTo>
                  <a:pt x="1016000" y="-135"/>
                  <a:pt x="863600" y="-12835"/>
                  <a:pt x="793750" y="15740"/>
                </a:cubicBezTo>
                <a:cubicBezTo>
                  <a:pt x="723900" y="44315"/>
                  <a:pt x="742950" y="177665"/>
                  <a:pt x="692150" y="206240"/>
                </a:cubicBezTo>
                <a:cubicBezTo>
                  <a:pt x="641350" y="234815"/>
                  <a:pt x="558800" y="173432"/>
                  <a:pt x="488950" y="187190"/>
                </a:cubicBezTo>
                <a:cubicBezTo>
                  <a:pt x="419100" y="200948"/>
                  <a:pt x="310092" y="247515"/>
                  <a:pt x="273050" y="288790"/>
                </a:cubicBezTo>
                <a:cubicBezTo>
                  <a:pt x="236008" y="330065"/>
                  <a:pt x="304800" y="406265"/>
                  <a:pt x="266700" y="434840"/>
                </a:cubicBezTo>
                <a:cubicBezTo>
                  <a:pt x="228600" y="463415"/>
                  <a:pt x="88900" y="434840"/>
                  <a:pt x="44450" y="460240"/>
                </a:cubicBezTo>
                <a:cubicBezTo>
                  <a:pt x="0" y="485640"/>
                  <a:pt x="0" y="536440"/>
                  <a:pt x="0" y="587240"/>
                </a:cubicBezTo>
              </a:path>
            </a:pathLst>
          </a:custGeom>
          <a:noFill/>
          <a:ln w="19050">
            <a:solidFill>
              <a:srgbClr val="FF0000"/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51" name="Forme libre : forme 50">
            <a:extLst>
              <a:ext uri="{FF2B5EF4-FFF2-40B4-BE49-F238E27FC236}">
                <a16:creationId xmlns:a16="http://schemas.microsoft.com/office/drawing/2014/main" id="{F864DCFB-FEFB-4AF1-A7EF-B2B9B544B7CE}"/>
              </a:ext>
            </a:extLst>
          </p:cNvPr>
          <p:cNvSpPr/>
          <p:nvPr/>
        </p:nvSpPr>
        <p:spPr>
          <a:xfrm>
            <a:off x="3587750" y="3905251"/>
            <a:ext cx="977900" cy="273769"/>
          </a:xfrm>
          <a:custGeom>
            <a:avLst/>
            <a:gdLst>
              <a:gd name="connsiteX0" fmla="*/ 0 w 1822450"/>
              <a:gd name="connsiteY0" fmla="*/ 69850 h 273377"/>
              <a:gd name="connsiteX1" fmla="*/ 95250 w 1822450"/>
              <a:gd name="connsiteY1" fmla="*/ 127000 h 273377"/>
              <a:gd name="connsiteX2" fmla="*/ 393700 w 1822450"/>
              <a:gd name="connsiteY2" fmla="*/ 190500 h 273377"/>
              <a:gd name="connsiteX3" fmla="*/ 660400 w 1822450"/>
              <a:gd name="connsiteY3" fmla="*/ 177800 h 273377"/>
              <a:gd name="connsiteX4" fmla="*/ 844550 w 1822450"/>
              <a:gd name="connsiteY4" fmla="*/ 273050 h 273377"/>
              <a:gd name="connsiteX5" fmla="*/ 1295400 w 1822450"/>
              <a:gd name="connsiteY5" fmla="*/ 139700 h 273377"/>
              <a:gd name="connsiteX6" fmla="*/ 1384300 w 1822450"/>
              <a:gd name="connsiteY6" fmla="*/ 203200 h 273377"/>
              <a:gd name="connsiteX7" fmla="*/ 1822450 w 1822450"/>
              <a:gd name="connsiteY7" fmla="*/ 0 h 273377"/>
              <a:gd name="connsiteX0" fmla="*/ 0 w 1822450"/>
              <a:gd name="connsiteY0" fmla="*/ 69850 h 273788"/>
              <a:gd name="connsiteX1" fmla="*/ 95250 w 1822450"/>
              <a:gd name="connsiteY1" fmla="*/ 127000 h 273788"/>
              <a:gd name="connsiteX2" fmla="*/ 393700 w 1822450"/>
              <a:gd name="connsiteY2" fmla="*/ 190500 h 273788"/>
              <a:gd name="connsiteX3" fmla="*/ 844550 w 1822450"/>
              <a:gd name="connsiteY3" fmla="*/ 273050 h 273788"/>
              <a:gd name="connsiteX4" fmla="*/ 1295400 w 1822450"/>
              <a:gd name="connsiteY4" fmla="*/ 139700 h 273788"/>
              <a:gd name="connsiteX5" fmla="*/ 1384300 w 1822450"/>
              <a:gd name="connsiteY5" fmla="*/ 203200 h 273788"/>
              <a:gd name="connsiteX6" fmla="*/ 1822450 w 1822450"/>
              <a:gd name="connsiteY6" fmla="*/ 0 h 273788"/>
              <a:gd name="connsiteX0" fmla="*/ 634 w 1823084"/>
              <a:gd name="connsiteY0" fmla="*/ 69850 h 273076"/>
              <a:gd name="connsiteX1" fmla="*/ 95884 w 1823084"/>
              <a:gd name="connsiteY1" fmla="*/ 127000 h 273076"/>
              <a:gd name="connsiteX2" fmla="*/ 845184 w 1823084"/>
              <a:gd name="connsiteY2" fmla="*/ 273050 h 273076"/>
              <a:gd name="connsiteX3" fmla="*/ 1296034 w 1823084"/>
              <a:gd name="connsiteY3" fmla="*/ 139700 h 273076"/>
              <a:gd name="connsiteX4" fmla="*/ 1384934 w 1823084"/>
              <a:gd name="connsiteY4" fmla="*/ 203200 h 273076"/>
              <a:gd name="connsiteX5" fmla="*/ 1823084 w 1823084"/>
              <a:gd name="connsiteY5" fmla="*/ 0 h 273076"/>
              <a:gd name="connsiteX0" fmla="*/ 0 w 1822450"/>
              <a:gd name="connsiteY0" fmla="*/ 69850 h 273769"/>
              <a:gd name="connsiteX1" fmla="*/ 844550 w 1822450"/>
              <a:gd name="connsiteY1" fmla="*/ 273050 h 273769"/>
              <a:gd name="connsiteX2" fmla="*/ 1295400 w 1822450"/>
              <a:gd name="connsiteY2" fmla="*/ 139700 h 273769"/>
              <a:gd name="connsiteX3" fmla="*/ 1384300 w 1822450"/>
              <a:gd name="connsiteY3" fmla="*/ 203200 h 273769"/>
              <a:gd name="connsiteX4" fmla="*/ 1822450 w 1822450"/>
              <a:gd name="connsiteY4" fmla="*/ 0 h 273769"/>
              <a:gd name="connsiteX0" fmla="*/ 0 w 977900"/>
              <a:gd name="connsiteY0" fmla="*/ 273050 h 273769"/>
              <a:gd name="connsiteX1" fmla="*/ 450850 w 977900"/>
              <a:gd name="connsiteY1" fmla="*/ 139700 h 273769"/>
              <a:gd name="connsiteX2" fmla="*/ 539750 w 977900"/>
              <a:gd name="connsiteY2" fmla="*/ 203200 h 273769"/>
              <a:gd name="connsiteX3" fmla="*/ 977900 w 977900"/>
              <a:gd name="connsiteY3" fmla="*/ 0 h 2737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77900" h="273769">
                <a:moveTo>
                  <a:pt x="0" y="273050"/>
                </a:moveTo>
                <a:cubicBezTo>
                  <a:pt x="215900" y="284692"/>
                  <a:pt x="360892" y="151342"/>
                  <a:pt x="450850" y="139700"/>
                </a:cubicBezTo>
                <a:cubicBezTo>
                  <a:pt x="540808" y="128058"/>
                  <a:pt x="451908" y="226483"/>
                  <a:pt x="539750" y="203200"/>
                </a:cubicBezTo>
                <a:cubicBezTo>
                  <a:pt x="627592" y="179917"/>
                  <a:pt x="802746" y="89958"/>
                  <a:pt x="977900" y="0"/>
                </a:cubicBezTo>
              </a:path>
            </a:pathLst>
          </a:custGeom>
          <a:noFill/>
          <a:ln w="19050">
            <a:solidFill>
              <a:srgbClr val="FF0000"/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52" name="Forme libre : forme 51">
            <a:extLst>
              <a:ext uri="{FF2B5EF4-FFF2-40B4-BE49-F238E27FC236}">
                <a16:creationId xmlns:a16="http://schemas.microsoft.com/office/drawing/2014/main" id="{644D10DF-126B-4B29-A62D-D4334221B84C}"/>
              </a:ext>
            </a:extLst>
          </p:cNvPr>
          <p:cNvSpPr/>
          <p:nvPr/>
        </p:nvSpPr>
        <p:spPr>
          <a:xfrm>
            <a:off x="3987800" y="3695700"/>
            <a:ext cx="2014038" cy="1708716"/>
          </a:xfrm>
          <a:custGeom>
            <a:avLst/>
            <a:gdLst>
              <a:gd name="connsiteX0" fmla="*/ 23830 w 2844318"/>
              <a:gd name="connsiteY0" fmla="*/ 1727200 h 1727200"/>
              <a:gd name="connsiteX1" fmla="*/ 23830 w 2844318"/>
              <a:gd name="connsiteY1" fmla="*/ 1619250 h 1727200"/>
              <a:gd name="connsiteX2" fmla="*/ 271480 w 2844318"/>
              <a:gd name="connsiteY2" fmla="*/ 1517650 h 1727200"/>
              <a:gd name="connsiteX3" fmla="*/ 830280 w 2844318"/>
              <a:gd name="connsiteY3" fmla="*/ 1651000 h 1727200"/>
              <a:gd name="connsiteX4" fmla="*/ 1096980 w 2844318"/>
              <a:gd name="connsiteY4" fmla="*/ 1708150 h 1727200"/>
              <a:gd name="connsiteX5" fmla="*/ 1763730 w 2844318"/>
              <a:gd name="connsiteY5" fmla="*/ 1606550 h 1727200"/>
              <a:gd name="connsiteX6" fmla="*/ 1846280 w 2844318"/>
              <a:gd name="connsiteY6" fmla="*/ 1619250 h 1727200"/>
              <a:gd name="connsiteX7" fmla="*/ 2151080 w 2844318"/>
              <a:gd name="connsiteY7" fmla="*/ 1479550 h 1727200"/>
              <a:gd name="connsiteX8" fmla="*/ 2576530 w 2844318"/>
              <a:gd name="connsiteY8" fmla="*/ 1149350 h 1727200"/>
              <a:gd name="connsiteX9" fmla="*/ 2836880 w 2844318"/>
              <a:gd name="connsiteY9" fmla="*/ 844550 h 1727200"/>
              <a:gd name="connsiteX10" fmla="*/ 2773380 w 2844318"/>
              <a:gd name="connsiteY10" fmla="*/ 660400 h 1727200"/>
              <a:gd name="connsiteX11" fmla="*/ 2773380 w 2844318"/>
              <a:gd name="connsiteY11" fmla="*/ 469900 h 1727200"/>
              <a:gd name="connsiteX12" fmla="*/ 2836880 w 2844318"/>
              <a:gd name="connsiteY12" fmla="*/ 184150 h 1727200"/>
              <a:gd name="connsiteX13" fmla="*/ 2830530 w 2844318"/>
              <a:gd name="connsiteY13" fmla="*/ 0 h 1727200"/>
              <a:gd name="connsiteX0" fmla="*/ 64593 w 2885081"/>
              <a:gd name="connsiteY0" fmla="*/ 1727200 h 1727200"/>
              <a:gd name="connsiteX1" fmla="*/ 64593 w 2885081"/>
              <a:gd name="connsiteY1" fmla="*/ 1619250 h 1727200"/>
              <a:gd name="connsiteX2" fmla="*/ 871043 w 2885081"/>
              <a:gd name="connsiteY2" fmla="*/ 1651000 h 1727200"/>
              <a:gd name="connsiteX3" fmla="*/ 1137743 w 2885081"/>
              <a:gd name="connsiteY3" fmla="*/ 1708150 h 1727200"/>
              <a:gd name="connsiteX4" fmla="*/ 1804493 w 2885081"/>
              <a:gd name="connsiteY4" fmla="*/ 1606550 h 1727200"/>
              <a:gd name="connsiteX5" fmla="*/ 1887043 w 2885081"/>
              <a:gd name="connsiteY5" fmla="*/ 1619250 h 1727200"/>
              <a:gd name="connsiteX6" fmla="*/ 2191843 w 2885081"/>
              <a:gd name="connsiteY6" fmla="*/ 1479550 h 1727200"/>
              <a:gd name="connsiteX7" fmla="*/ 2617293 w 2885081"/>
              <a:gd name="connsiteY7" fmla="*/ 1149350 h 1727200"/>
              <a:gd name="connsiteX8" fmla="*/ 2877643 w 2885081"/>
              <a:gd name="connsiteY8" fmla="*/ 844550 h 1727200"/>
              <a:gd name="connsiteX9" fmla="*/ 2814143 w 2885081"/>
              <a:gd name="connsiteY9" fmla="*/ 660400 h 1727200"/>
              <a:gd name="connsiteX10" fmla="*/ 2814143 w 2885081"/>
              <a:gd name="connsiteY10" fmla="*/ 469900 h 1727200"/>
              <a:gd name="connsiteX11" fmla="*/ 2877643 w 2885081"/>
              <a:gd name="connsiteY11" fmla="*/ 184150 h 1727200"/>
              <a:gd name="connsiteX12" fmla="*/ 2871293 w 2885081"/>
              <a:gd name="connsiteY12" fmla="*/ 0 h 1727200"/>
              <a:gd name="connsiteX0" fmla="*/ 0 w 2820488"/>
              <a:gd name="connsiteY0" fmla="*/ 1727200 h 1727200"/>
              <a:gd name="connsiteX1" fmla="*/ 806450 w 2820488"/>
              <a:gd name="connsiteY1" fmla="*/ 1651000 h 1727200"/>
              <a:gd name="connsiteX2" fmla="*/ 1073150 w 2820488"/>
              <a:gd name="connsiteY2" fmla="*/ 1708150 h 1727200"/>
              <a:gd name="connsiteX3" fmla="*/ 1739900 w 2820488"/>
              <a:gd name="connsiteY3" fmla="*/ 1606550 h 1727200"/>
              <a:gd name="connsiteX4" fmla="*/ 1822450 w 2820488"/>
              <a:gd name="connsiteY4" fmla="*/ 1619250 h 1727200"/>
              <a:gd name="connsiteX5" fmla="*/ 2127250 w 2820488"/>
              <a:gd name="connsiteY5" fmla="*/ 1479550 h 1727200"/>
              <a:gd name="connsiteX6" fmla="*/ 2552700 w 2820488"/>
              <a:gd name="connsiteY6" fmla="*/ 1149350 h 1727200"/>
              <a:gd name="connsiteX7" fmla="*/ 2813050 w 2820488"/>
              <a:gd name="connsiteY7" fmla="*/ 844550 h 1727200"/>
              <a:gd name="connsiteX8" fmla="*/ 2749550 w 2820488"/>
              <a:gd name="connsiteY8" fmla="*/ 660400 h 1727200"/>
              <a:gd name="connsiteX9" fmla="*/ 2749550 w 2820488"/>
              <a:gd name="connsiteY9" fmla="*/ 469900 h 1727200"/>
              <a:gd name="connsiteX10" fmla="*/ 2813050 w 2820488"/>
              <a:gd name="connsiteY10" fmla="*/ 184150 h 1727200"/>
              <a:gd name="connsiteX11" fmla="*/ 2806700 w 2820488"/>
              <a:gd name="connsiteY11" fmla="*/ 0 h 1727200"/>
              <a:gd name="connsiteX0" fmla="*/ 0 w 2014038"/>
              <a:gd name="connsiteY0" fmla="*/ 1651000 h 1708716"/>
              <a:gd name="connsiteX1" fmla="*/ 266700 w 2014038"/>
              <a:gd name="connsiteY1" fmla="*/ 1708150 h 1708716"/>
              <a:gd name="connsiteX2" fmla="*/ 933450 w 2014038"/>
              <a:gd name="connsiteY2" fmla="*/ 1606550 h 1708716"/>
              <a:gd name="connsiteX3" fmla="*/ 1016000 w 2014038"/>
              <a:gd name="connsiteY3" fmla="*/ 1619250 h 1708716"/>
              <a:gd name="connsiteX4" fmla="*/ 1320800 w 2014038"/>
              <a:gd name="connsiteY4" fmla="*/ 1479550 h 1708716"/>
              <a:gd name="connsiteX5" fmla="*/ 1746250 w 2014038"/>
              <a:gd name="connsiteY5" fmla="*/ 1149350 h 1708716"/>
              <a:gd name="connsiteX6" fmla="*/ 2006600 w 2014038"/>
              <a:gd name="connsiteY6" fmla="*/ 844550 h 1708716"/>
              <a:gd name="connsiteX7" fmla="*/ 1943100 w 2014038"/>
              <a:gd name="connsiteY7" fmla="*/ 660400 h 1708716"/>
              <a:gd name="connsiteX8" fmla="*/ 1943100 w 2014038"/>
              <a:gd name="connsiteY8" fmla="*/ 469900 h 1708716"/>
              <a:gd name="connsiteX9" fmla="*/ 2006600 w 2014038"/>
              <a:gd name="connsiteY9" fmla="*/ 184150 h 1708716"/>
              <a:gd name="connsiteX10" fmla="*/ 2000250 w 2014038"/>
              <a:gd name="connsiteY10" fmla="*/ 0 h 17087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014038" h="1708716">
                <a:moveTo>
                  <a:pt x="0" y="1651000"/>
                </a:moveTo>
                <a:cubicBezTo>
                  <a:pt x="178858" y="1647825"/>
                  <a:pt x="111125" y="1715558"/>
                  <a:pt x="266700" y="1708150"/>
                </a:cubicBezTo>
                <a:cubicBezTo>
                  <a:pt x="422275" y="1700742"/>
                  <a:pt x="808567" y="1621367"/>
                  <a:pt x="933450" y="1606550"/>
                </a:cubicBezTo>
                <a:cubicBezTo>
                  <a:pt x="1058333" y="1591733"/>
                  <a:pt x="951442" y="1640417"/>
                  <a:pt x="1016000" y="1619250"/>
                </a:cubicBezTo>
                <a:cubicBezTo>
                  <a:pt x="1080558" y="1598083"/>
                  <a:pt x="1199092" y="1557867"/>
                  <a:pt x="1320800" y="1479550"/>
                </a:cubicBezTo>
                <a:cubicBezTo>
                  <a:pt x="1442508" y="1401233"/>
                  <a:pt x="1631950" y="1255183"/>
                  <a:pt x="1746250" y="1149350"/>
                </a:cubicBezTo>
                <a:cubicBezTo>
                  <a:pt x="1860550" y="1043517"/>
                  <a:pt x="1973792" y="926042"/>
                  <a:pt x="2006600" y="844550"/>
                </a:cubicBezTo>
                <a:cubicBezTo>
                  <a:pt x="2039408" y="763058"/>
                  <a:pt x="1953683" y="722842"/>
                  <a:pt x="1943100" y="660400"/>
                </a:cubicBezTo>
                <a:cubicBezTo>
                  <a:pt x="1932517" y="597958"/>
                  <a:pt x="1932517" y="549275"/>
                  <a:pt x="1943100" y="469900"/>
                </a:cubicBezTo>
                <a:cubicBezTo>
                  <a:pt x="1953683" y="390525"/>
                  <a:pt x="1997075" y="262467"/>
                  <a:pt x="2006600" y="184150"/>
                </a:cubicBezTo>
                <a:cubicBezTo>
                  <a:pt x="2016125" y="105833"/>
                  <a:pt x="2008187" y="52916"/>
                  <a:pt x="2000250" y="0"/>
                </a:cubicBezTo>
              </a:path>
            </a:pathLst>
          </a:custGeom>
          <a:noFill/>
          <a:ln w="19050">
            <a:solidFill>
              <a:srgbClr val="FF0000"/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53" name="Forme libre : forme 52">
            <a:extLst>
              <a:ext uri="{FF2B5EF4-FFF2-40B4-BE49-F238E27FC236}">
                <a16:creationId xmlns:a16="http://schemas.microsoft.com/office/drawing/2014/main" id="{65195A03-5AD0-464A-A75D-B3A456310AA8}"/>
              </a:ext>
            </a:extLst>
          </p:cNvPr>
          <p:cNvSpPr/>
          <p:nvPr/>
        </p:nvSpPr>
        <p:spPr>
          <a:xfrm>
            <a:off x="5981700" y="2330450"/>
            <a:ext cx="1987550" cy="2254250"/>
          </a:xfrm>
          <a:custGeom>
            <a:avLst/>
            <a:gdLst>
              <a:gd name="connsiteX0" fmla="*/ 0 w 1987550"/>
              <a:gd name="connsiteY0" fmla="*/ 2254250 h 2254250"/>
              <a:gd name="connsiteX1" fmla="*/ 266700 w 1987550"/>
              <a:gd name="connsiteY1" fmla="*/ 1962150 h 2254250"/>
              <a:gd name="connsiteX2" fmla="*/ 469900 w 1987550"/>
              <a:gd name="connsiteY2" fmla="*/ 1593850 h 2254250"/>
              <a:gd name="connsiteX3" fmla="*/ 736600 w 1987550"/>
              <a:gd name="connsiteY3" fmla="*/ 1263650 h 2254250"/>
              <a:gd name="connsiteX4" fmla="*/ 1073150 w 1987550"/>
              <a:gd name="connsiteY4" fmla="*/ 755650 h 2254250"/>
              <a:gd name="connsiteX5" fmla="*/ 1327150 w 1987550"/>
              <a:gd name="connsiteY5" fmla="*/ 609600 h 2254250"/>
              <a:gd name="connsiteX6" fmla="*/ 1758950 w 1987550"/>
              <a:gd name="connsiteY6" fmla="*/ 311150 h 2254250"/>
              <a:gd name="connsiteX7" fmla="*/ 1987550 w 1987550"/>
              <a:gd name="connsiteY7" fmla="*/ 0 h 2254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987550" h="2254250">
                <a:moveTo>
                  <a:pt x="0" y="2254250"/>
                </a:moveTo>
                <a:cubicBezTo>
                  <a:pt x="94191" y="2163233"/>
                  <a:pt x="188383" y="2072217"/>
                  <a:pt x="266700" y="1962150"/>
                </a:cubicBezTo>
                <a:cubicBezTo>
                  <a:pt x="345017" y="1852083"/>
                  <a:pt x="391583" y="1710267"/>
                  <a:pt x="469900" y="1593850"/>
                </a:cubicBezTo>
                <a:cubicBezTo>
                  <a:pt x="548217" y="1477433"/>
                  <a:pt x="636058" y="1403350"/>
                  <a:pt x="736600" y="1263650"/>
                </a:cubicBezTo>
                <a:cubicBezTo>
                  <a:pt x="837142" y="1123950"/>
                  <a:pt x="974725" y="864658"/>
                  <a:pt x="1073150" y="755650"/>
                </a:cubicBezTo>
                <a:cubicBezTo>
                  <a:pt x="1171575" y="646642"/>
                  <a:pt x="1212850" y="683683"/>
                  <a:pt x="1327150" y="609600"/>
                </a:cubicBezTo>
                <a:cubicBezTo>
                  <a:pt x="1441450" y="535517"/>
                  <a:pt x="1648883" y="412750"/>
                  <a:pt x="1758950" y="311150"/>
                </a:cubicBezTo>
                <a:cubicBezTo>
                  <a:pt x="1869017" y="209550"/>
                  <a:pt x="1928283" y="104775"/>
                  <a:pt x="1987550" y="0"/>
                </a:cubicBezTo>
              </a:path>
            </a:pathLst>
          </a:custGeom>
          <a:noFill/>
          <a:ln w="19050">
            <a:solidFill>
              <a:srgbClr val="FF0000"/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56" name="Forme libre : forme 55">
            <a:extLst>
              <a:ext uri="{FF2B5EF4-FFF2-40B4-BE49-F238E27FC236}">
                <a16:creationId xmlns:a16="http://schemas.microsoft.com/office/drawing/2014/main" id="{EB444313-D270-4F16-8317-BA64ACEB77B4}"/>
              </a:ext>
            </a:extLst>
          </p:cNvPr>
          <p:cNvSpPr/>
          <p:nvPr/>
        </p:nvSpPr>
        <p:spPr>
          <a:xfrm>
            <a:off x="7962900" y="2044700"/>
            <a:ext cx="1536700" cy="768470"/>
          </a:xfrm>
          <a:custGeom>
            <a:avLst/>
            <a:gdLst>
              <a:gd name="connsiteX0" fmla="*/ 0 w 1536700"/>
              <a:gd name="connsiteY0" fmla="*/ 298450 h 768470"/>
              <a:gd name="connsiteX1" fmla="*/ 114300 w 1536700"/>
              <a:gd name="connsiteY1" fmla="*/ 361950 h 768470"/>
              <a:gd name="connsiteX2" fmla="*/ 400050 w 1536700"/>
              <a:gd name="connsiteY2" fmla="*/ 635000 h 768470"/>
              <a:gd name="connsiteX3" fmla="*/ 603250 w 1536700"/>
              <a:gd name="connsiteY3" fmla="*/ 768350 h 768470"/>
              <a:gd name="connsiteX4" fmla="*/ 730250 w 1536700"/>
              <a:gd name="connsiteY4" fmla="*/ 654050 h 768470"/>
              <a:gd name="connsiteX5" fmla="*/ 927100 w 1536700"/>
              <a:gd name="connsiteY5" fmla="*/ 425450 h 768470"/>
              <a:gd name="connsiteX6" fmla="*/ 1162050 w 1536700"/>
              <a:gd name="connsiteY6" fmla="*/ 342900 h 768470"/>
              <a:gd name="connsiteX7" fmla="*/ 1422400 w 1536700"/>
              <a:gd name="connsiteY7" fmla="*/ 107950 h 768470"/>
              <a:gd name="connsiteX8" fmla="*/ 1536700 w 1536700"/>
              <a:gd name="connsiteY8" fmla="*/ 0 h 7684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536700" h="768470">
                <a:moveTo>
                  <a:pt x="0" y="298450"/>
                </a:moveTo>
                <a:cubicBezTo>
                  <a:pt x="23812" y="302154"/>
                  <a:pt x="47625" y="305858"/>
                  <a:pt x="114300" y="361950"/>
                </a:cubicBezTo>
                <a:cubicBezTo>
                  <a:pt x="180975" y="418042"/>
                  <a:pt x="318558" y="567267"/>
                  <a:pt x="400050" y="635000"/>
                </a:cubicBezTo>
                <a:cubicBezTo>
                  <a:pt x="481542" y="702733"/>
                  <a:pt x="548217" y="765175"/>
                  <a:pt x="603250" y="768350"/>
                </a:cubicBezTo>
                <a:cubicBezTo>
                  <a:pt x="658283" y="771525"/>
                  <a:pt x="676275" y="711200"/>
                  <a:pt x="730250" y="654050"/>
                </a:cubicBezTo>
                <a:cubicBezTo>
                  <a:pt x="784225" y="596900"/>
                  <a:pt x="855133" y="477308"/>
                  <a:pt x="927100" y="425450"/>
                </a:cubicBezTo>
                <a:cubicBezTo>
                  <a:pt x="999067" y="373592"/>
                  <a:pt x="1079500" y="395817"/>
                  <a:pt x="1162050" y="342900"/>
                </a:cubicBezTo>
                <a:cubicBezTo>
                  <a:pt x="1244600" y="289983"/>
                  <a:pt x="1359958" y="165100"/>
                  <a:pt x="1422400" y="107950"/>
                </a:cubicBezTo>
                <a:cubicBezTo>
                  <a:pt x="1484842" y="50800"/>
                  <a:pt x="1510771" y="25400"/>
                  <a:pt x="1536700" y="0"/>
                </a:cubicBezTo>
              </a:path>
            </a:pathLst>
          </a:custGeom>
          <a:noFill/>
          <a:ln w="19050">
            <a:solidFill>
              <a:srgbClr val="FF0000"/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57" name="Forme libre : forme 56">
            <a:extLst>
              <a:ext uri="{FF2B5EF4-FFF2-40B4-BE49-F238E27FC236}">
                <a16:creationId xmlns:a16="http://schemas.microsoft.com/office/drawing/2014/main" id="{5EF0BF9E-49E6-4090-9F28-C81587A10387}"/>
              </a:ext>
            </a:extLst>
          </p:cNvPr>
          <p:cNvSpPr/>
          <p:nvPr/>
        </p:nvSpPr>
        <p:spPr>
          <a:xfrm>
            <a:off x="9458433" y="2051050"/>
            <a:ext cx="526309" cy="2012953"/>
          </a:xfrm>
          <a:custGeom>
            <a:avLst/>
            <a:gdLst>
              <a:gd name="connsiteX0" fmla="*/ 47517 w 526309"/>
              <a:gd name="connsiteY0" fmla="*/ 0 h 1606550"/>
              <a:gd name="connsiteX1" fmla="*/ 3067 w 526309"/>
              <a:gd name="connsiteY1" fmla="*/ 463550 h 1606550"/>
              <a:gd name="connsiteX2" fmla="*/ 15767 w 526309"/>
              <a:gd name="connsiteY2" fmla="*/ 787400 h 1606550"/>
              <a:gd name="connsiteX3" fmla="*/ 111017 w 526309"/>
              <a:gd name="connsiteY3" fmla="*/ 990600 h 1606550"/>
              <a:gd name="connsiteX4" fmla="*/ 250717 w 526309"/>
              <a:gd name="connsiteY4" fmla="*/ 1149350 h 1606550"/>
              <a:gd name="connsiteX5" fmla="*/ 447567 w 526309"/>
              <a:gd name="connsiteY5" fmla="*/ 1212850 h 1606550"/>
              <a:gd name="connsiteX6" fmla="*/ 523767 w 526309"/>
              <a:gd name="connsiteY6" fmla="*/ 1295400 h 1606550"/>
              <a:gd name="connsiteX7" fmla="*/ 365017 w 526309"/>
              <a:gd name="connsiteY7" fmla="*/ 1606550 h 1606550"/>
              <a:gd name="connsiteX0" fmla="*/ 47517 w 526309"/>
              <a:gd name="connsiteY0" fmla="*/ 0 h 1627854"/>
              <a:gd name="connsiteX1" fmla="*/ 3067 w 526309"/>
              <a:gd name="connsiteY1" fmla="*/ 463550 h 1627854"/>
              <a:gd name="connsiteX2" fmla="*/ 15767 w 526309"/>
              <a:gd name="connsiteY2" fmla="*/ 787400 h 1627854"/>
              <a:gd name="connsiteX3" fmla="*/ 111017 w 526309"/>
              <a:gd name="connsiteY3" fmla="*/ 990600 h 1627854"/>
              <a:gd name="connsiteX4" fmla="*/ 250717 w 526309"/>
              <a:gd name="connsiteY4" fmla="*/ 1149350 h 1627854"/>
              <a:gd name="connsiteX5" fmla="*/ 447567 w 526309"/>
              <a:gd name="connsiteY5" fmla="*/ 1212850 h 1627854"/>
              <a:gd name="connsiteX6" fmla="*/ 523767 w 526309"/>
              <a:gd name="connsiteY6" fmla="*/ 1295400 h 1627854"/>
              <a:gd name="connsiteX7" fmla="*/ 365017 w 526309"/>
              <a:gd name="connsiteY7" fmla="*/ 1606550 h 1627854"/>
              <a:gd name="connsiteX8" fmla="*/ 358667 w 526309"/>
              <a:gd name="connsiteY8" fmla="*/ 1600200 h 1627854"/>
              <a:gd name="connsiteX0" fmla="*/ 47517 w 526309"/>
              <a:gd name="connsiteY0" fmla="*/ 0 h 2012953"/>
              <a:gd name="connsiteX1" fmla="*/ 3067 w 526309"/>
              <a:gd name="connsiteY1" fmla="*/ 463550 h 2012953"/>
              <a:gd name="connsiteX2" fmla="*/ 15767 w 526309"/>
              <a:gd name="connsiteY2" fmla="*/ 787400 h 2012953"/>
              <a:gd name="connsiteX3" fmla="*/ 111017 w 526309"/>
              <a:gd name="connsiteY3" fmla="*/ 990600 h 2012953"/>
              <a:gd name="connsiteX4" fmla="*/ 250717 w 526309"/>
              <a:gd name="connsiteY4" fmla="*/ 1149350 h 2012953"/>
              <a:gd name="connsiteX5" fmla="*/ 447567 w 526309"/>
              <a:gd name="connsiteY5" fmla="*/ 1212850 h 2012953"/>
              <a:gd name="connsiteX6" fmla="*/ 523767 w 526309"/>
              <a:gd name="connsiteY6" fmla="*/ 1295400 h 2012953"/>
              <a:gd name="connsiteX7" fmla="*/ 365017 w 526309"/>
              <a:gd name="connsiteY7" fmla="*/ 1606550 h 2012953"/>
              <a:gd name="connsiteX8" fmla="*/ 34817 w 526309"/>
              <a:gd name="connsiteY8" fmla="*/ 2012950 h 20129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26309" h="2012953">
                <a:moveTo>
                  <a:pt x="47517" y="0"/>
                </a:moveTo>
                <a:cubicBezTo>
                  <a:pt x="27938" y="166158"/>
                  <a:pt x="8359" y="332317"/>
                  <a:pt x="3067" y="463550"/>
                </a:cubicBezTo>
                <a:cubicBezTo>
                  <a:pt x="-2225" y="594783"/>
                  <a:pt x="-2225" y="699558"/>
                  <a:pt x="15767" y="787400"/>
                </a:cubicBezTo>
                <a:cubicBezTo>
                  <a:pt x="33759" y="875242"/>
                  <a:pt x="71859" y="930275"/>
                  <a:pt x="111017" y="990600"/>
                </a:cubicBezTo>
                <a:cubicBezTo>
                  <a:pt x="150175" y="1050925"/>
                  <a:pt x="194625" y="1112308"/>
                  <a:pt x="250717" y="1149350"/>
                </a:cubicBezTo>
                <a:cubicBezTo>
                  <a:pt x="306809" y="1186392"/>
                  <a:pt x="402059" y="1188508"/>
                  <a:pt x="447567" y="1212850"/>
                </a:cubicBezTo>
                <a:cubicBezTo>
                  <a:pt x="493075" y="1237192"/>
                  <a:pt x="537525" y="1229783"/>
                  <a:pt x="523767" y="1295400"/>
                </a:cubicBezTo>
                <a:cubicBezTo>
                  <a:pt x="510009" y="1361017"/>
                  <a:pt x="437513" y="1483783"/>
                  <a:pt x="365017" y="1606550"/>
                </a:cubicBezTo>
                <a:cubicBezTo>
                  <a:pt x="337500" y="1657350"/>
                  <a:pt x="36140" y="2014273"/>
                  <a:pt x="34817" y="2012950"/>
                </a:cubicBezTo>
              </a:path>
            </a:pathLst>
          </a:custGeom>
          <a:noFill/>
          <a:ln w="19050">
            <a:solidFill>
              <a:srgbClr val="FF0000"/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58" name="Forme libre : forme 57">
            <a:extLst>
              <a:ext uri="{FF2B5EF4-FFF2-40B4-BE49-F238E27FC236}">
                <a16:creationId xmlns:a16="http://schemas.microsoft.com/office/drawing/2014/main" id="{4C0BF16F-21A4-40A8-80F9-212C77C2BD77}"/>
              </a:ext>
            </a:extLst>
          </p:cNvPr>
          <p:cNvSpPr/>
          <p:nvPr/>
        </p:nvSpPr>
        <p:spPr>
          <a:xfrm>
            <a:off x="6248400" y="2673350"/>
            <a:ext cx="2108200" cy="1311523"/>
          </a:xfrm>
          <a:custGeom>
            <a:avLst/>
            <a:gdLst>
              <a:gd name="connsiteX0" fmla="*/ 0 w 2108200"/>
              <a:gd name="connsiteY0" fmla="*/ 1123950 h 1311523"/>
              <a:gd name="connsiteX1" fmla="*/ 349250 w 2108200"/>
              <a:gd name="connsiteY1" fmla="*/ 869950 h 1311523"/>
              <a:gd name="connsiteX2" fmla="*/ 781050 w 2108200"/>
              <a:gd name="connsiteY2" fmla="*/ 755650 h 1311523"/>
              <a:gd name="connsiteX3" fmla="*/ 990600 w 2108200"/>
              <a:gd name="connsiteY3" fmla="*/ 704850 h 1311523"/>
              <a:gd name="connsiteX4" fmla="*/ 895350 w 2108200"/>
              <a:gd name="connsiteY4" fmla="*/ 876300 h 1311523"/>
              <a:gd name="connsiteX5" fmla="*/ 812800 w 2108200"/>
              <a:gd name="connsiteY5" fmla="*/ 1130300 h 1311523"/>
              <a:gd name="connsiteX6" fmla="*/ 996950 w 2108200"/>
              <a:gd name="connsiteY6" fmla="*/ 1301750 h 1311523"/>
              <a:gd name="connsiteX7" fmla="*/ 1181100 w 2108200"/>
              <a:gd name="connsiteY7" fmla="*/ 1263650 h 1311523"/>
              <a:gd name="connsiteX8" fmla="*/ 1409700 w 2108200"/>
              <a:gd name="connsiteY8" fmla="*/ 1041400 h 1311523"/>
              <a:gd name="connsiteX9" fmla="*/ 1670050 w 2108200"/>
              <a:gd name="connsiteY9" fmla="*/ 965200 h 1311523"/>
              <a:gd name="connsiteX10" fmla="*/ 1816100 w 2108200"/>
              <a:gd name="connsiteY10" fmla="*/ 723900 h 1311523"/>
              <a:gd name="connsiteX11" fmla="*/ 1835150 w 2108200"/>
              <a:gd name="connsiteY11" fmla="*/ 279400 h 1311523"/>
              <a:gd name="connsiteX12" fmla="*/ 2108200 w 2108200"/>
              <a:gd name="connsiteY12" fmla="*/ 0 h 13115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2108200" h="1311523">
                <a:moveTo>
                  <a:pt x="0" y="1123950"/>
                </a:moveTo>
                <a:cubicBezTo>
                  <a:pt x="109537" y="1027641"/>
                  <a:pt x="219075" y="931333"/>
                  <a:pt x="349250" y="869950"/>
                </a:cubicBezTo>
                <a:cubicBezTo>
                  <a:pt x="479425" y="808567"/>
                  <a:pt x="674158" y="783167"/>
                  <a:pt x="781050" y="755650"/>
                </a:cubicBezTo>
                <a:cubicBezTo>
                  <a:pt x="887942" y="728133"/>
                  <a:pt x="971550" y="684742"/>
                  <a:pt x="990600" y="704850"/>
                </a:cubicBezTo>
                <a:cubicBezTo>
                  <a:pt x="1009650" y="724958"/>
                  <a:pt x="924983" y="805392"/>
                  <a:pt x="895350" y="876300"/>
                </a:cubicBezTo>
                <a:cubicBezTo>
                  <a:pt x="865717" y="947208"/>
                  <a:pt x="795867" y="1059392"/>
                  <a:pt x="812800" y="1130300"/>
                </a:cubicBezTo>
                <a:cubicBezTo>
                  <a:pt x="829733" y="1201208"/>
                  <a:pt x="935567" y="1279525"/>
                  <a:pt x="996950" y="1301750"/>
                </a:cubicBezTo>
                <a:cubicBezTo>
                  <a:pt x="1058333" y="1323975"/>
                  <a:pt x="1112308" y="1307042"/>
                  <a:pt x="1181100" y="1263650"/>
                </a:cubicBezTo>
                <a:cubicBezTo>
                  <a:pt x="1249892" y="1220258"/>
                  <a:pt x="1328208" y="1091142"/>
                  <a:pt x="1409700" y="1041400"/>
                </a:cubicBezTo>
                <a:cubicBezTo>
                  <a:pt x="1491192" y="991658"/>
                  <a:pt x="1602317" y="1018117"/>
                  <a:pt x="1670050" y="965200"/>
                </a:cubicBezTo>
                <a:cubicBezTo>
                  <a:pt x="1737783" y="912283"/>
                  <a:pt x="1788583" y="838200"/>
                  <a:pt x="1816100" y="723900"/>
                </a:cubicBezTo>
                <a:cubicBezTo>
                  <a:pt x="1843617" y="609600"/>
                  <a:pt x="1786467" y="400050"/>
                  <a:pt x="1835150" y="279400"/>
                </a:cubicBezTo>
                <a:cubicBezTo>
                  <a:pt x="1883833" y="158750"/>
                  <a:pt x="1996016" y="79375"/>
                  <a:pt x="2108200" y="0"/>
                </a:cubicBezTo>
              </a:path>
            </a:pathLst>
          </a:custGeom>
          <a:noFill/>
          <a:ln w="19050">
            <a:solidFill>
              <a:srgbClr val="FF0000"/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68" name="Forme libre : forme 67">
            <a:extLst>
              <a:ext uri="{FF2B5EF4-FFF2-40B4-BE49-F238E27FC236}">
                <a16:creationId xmlns:a16="http://schemas.microsoft.com/office/drawing/2014/main" id="{A74ABA43-4BDF-4489-ADE8-D4F977B2A367}"/>
              </a:ext>
            </a:extLst>
          </p:cNvPr>
          <p:cNvSpPr/>
          <p:nvPr/>
        </p:nvSpPr>
        <p:spPr>
          <a:xfrm>
            <a:off x="8051800" y="1758950"/>
            <a:ext cx="882650" cy="609600"/>
          </a:xfrm>
          <a:custGeom>
            <a:avLst/>
            <a:gdLst>
              <a:gd name="connsiteX0" fmla="*/ 0 w 882650"/>
              <a:gd name="connsiteY0" fmla="*/ 609600 h 609600"/>
              <a:gd name="connsiteX1" fmla="*/ 177800 w 882650"/>
              <a:gd name="connsiteY1" fmla="*/ 520700 h 609600"/>
              <a:gd name="connsiteX2" fmla="*/ 304800 w 882650"/>
              <a:gd name="connsiteY2" fmla="*/ 393700 h 609600"/>
              <a:gd name="connsiteX3" fmla="*/ 609600 w 882650"/>
              <a:gd name="connsiteY3" fmla="*/ 234950 h 609600"/>
              <a:gd name="connsiteX4" fmla="*/ 882650 w 882650"/>
              <a:gd name="connsiteY4" fmla="*/ 0 h 609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82650" h="609600">
                <a:moveTo>
                  <a:pt x="0" y="609600"/>
                </a:moveTo>
                <a:cubicBezTo>
                  <a:pt x="63500" y="583141"/>
                  <a:pt x="127000" y="556683"/>
                  <a:pt x="177800" y="520700"/>
                </a:cubicBezTo>
                <a:cubicBezTo>
                  <a:pt x="228600" y="484717"/>
                  <a:pt x="232833" y="441325"/>
                  <a:pt x="304800" y="393700"/>
                </a:cubicBezTo>
                <a:cubicBezTo>
                  <a:pt x="376767" y="346075"/>
                  <a:pt x="513292" y="300567"/>
                  <a:pt x="609600" y="234950"/>
                </a:cubicBezTo>
                <a:cubicBezTo>
                  <a:pt x="705908" y="169333"/>
                  <a:pt x="794279" y="84666"/>
                  <a:pt x="882650" y="0"/>
                </a:cubicBezTo>
              </a:path>
            </a:pathLst>
          </a:custGeom>
          <a:noFill/>
          <a:ln w="19050">
            <a:solidFill>
              <a:srgbClr val="FF0000"/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69" name="Forme libre : forme 68">
            <a:extLst>
              <a:ext uri="{FF2B5EF4-FFF2-40B4-BE49-F238E27FC236}">
                <a16:creationId xmlns:a16="http://schemas.microsoft.com/office/drawing/2014/main" id="{41840201-EB4C-4F87-9497-4994D96B6BA4}"/>
              </a:ext>
            </a:extLst>
          </p:cNvPr>
          <p:cNvSpPr/>
          <p:nvPr/>
        </p:nvSpPr>
        <p:spPr>
          <a:xfrm>
            <a:off x="6248400" y="3784600"/>
            <a:ext cx="165100" cy="190500"/>
          </a:xfrm>
          <a:custGeom>
            <a:avLst/>
            <a:gdLst>
              <a:gd name="connsiteX0" fmla="*/ 0 w 165100"/>
              <a:gd name="connsiteY0" fmla="*/ 0 h 190500"/>
              <a:gd name="connsiteX1" fmla="*/ 69850 w 165100"/>
              <a:gd name="connsiteY1" fmla="*/ 107950 h 190500"/>
              <a:gd name="connsiteX2" fmla="*/ 82550 w 165100"/>
              <a:gd name="connsiteY2" fmla="*/ 146050 h 190500"/>
              <a:gd name="connsiteX3" fmla="*/ 165100 w 165100"/>
              <a:gd name="connsiteY3" fmla="*/ 190500 h 190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5100" h="190500">
                <a:moveTo>
                  <a:pt x="0" y="0"/>
                </a:moveTo>
                <a:cubicBezTo>
                  <a:pt x="28046" y="41804"/>
                  <a:pt x="56092" y="83608"/>
                  <a:pt x="69850" y="107950"/>
                </a:cubicBezTo>
                <a:cubicBezTo>
                  <a:pt x="83608" y="132292"/>
                  <a:pt x="66675" y="132292"/>
                  <a:pt x="82550" y="146050"/>
                </a:cubicBezTo>
                <a:cubicBezTo>
                  <a:pt x="98425" y="159808"/>
                  <a:pt x="131762" y="175154"/>
                  <a:pt x="165100" y="190500"/>
                </a:cubicBezTo>
              </a:path>
            </a:pathLst>
          </a:custGeom>
          <a:noFill/>
          <a:ln w="19050">
            <a:solidFill>
              <a:srgbClr val="FF0000"/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74" name="Forme libre : forme 73">
            <a:extLst>
              <a:ext uri="{FF2B5EF4-FFF2-40B4-BE49-F238E27FC236}">
                <a16:creationId xmlns:a16="http://schemas.microsoft.com/office/drawing/2014/main" id="{C9635A06-0834-415C-AF69-BA687E8F69F0}"/>
              </a:ext>
            </a:extLst>
          </p:cNvPr>
          <p:cNvSpPr/>
          <p:nvPr/>
        </p:nvSpPr>
        <p:spPr>
          <a:xfrm>
            <a:off x="9484114" y="4070353"/>
            <a:ext cx="183854" cy="904973"/>
          </a:xfrm>
          <a:custGeom>
            <a:avLst/>
            <a:gdLst>
              <a:gd name="connsiteX0" fmla="*/ 0 w 183854"/>
              <a:gd name="connsiteY0" fmla="*/ 0 h 904973"/>
              <a:gd name="connsiteX1" fmla="*/ 103695 w 183854"/>
              <a:gd name="connsiteY1" fmla="*/ 169683 h 904973"/>
              <a:gd name="connsiteX2" fmla="*/ 179109 w 183854"/>
              <a:gd name="connsiteY2" fmla="*/ 282804 h 904973"/>
              <a:gd name="connsiteX3" fmla="*/ 169682 w 183854"/>
              <a:gd name="connsiteY3" fmla="*/ 904973 h 9049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3854" h="904973">
                <a:moveTo>
                  <a:pt x="0" y="0"/>
                </a:moveTo>
                <a:cubicBezTo>
                  <a:pt x="36922" y="61274"/>
                  <a:pt x="73844" y="122549"/>
                  <a:pt x="103695" y="169683"/>
                </a:cubicBezTo>
                <a:cubicBezTo>
                  <a:pt x="133547" y="216817"/>
                  <a:pt x="168111" y="160256"/>
                  <a:pt x="179109" y="282804"/>
                </a:cubicBezTo>
                <a:cubicBezTo>
                  <a:pt x="190107" y="405352"/>
                  <a:pt x="179894" y="655162"/>
                  <a:pt x="169682" y="904973"/>
                </a:cubicBezTo>
              </a:path>
            </a:pathLst>
          </a:custGeom>
          <a:noFill/>
          <a:ln w="19050">
            <a:solidFill>
              <a:srgbClr val="FF0000"/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76" name="Forme libre : forme 75">
            <a:extLst>
              <a:ext uri="{FF2B5EF4-FFF2-40B4-BE49-F238E27FC236}">
                <a16:creationId xmlns:a16="http://schemas.microsoft.com/office/drawing/2014/main" id="{4D9E1930-B6C8-41ED-8E4F-C69CEDF6DDC4}"/>
              </a:ext>
            </a:extLst>
          </p:cNvPr>
          <p:cNvSpPr/>
          <p:nvPr/>
        </p:nvSpPr>
        <p:spPr>
          <a:xfrm>
            <a:off x="9494520" y="1882140"/>
            <a:ext cx="15240" cy="167640"/>
          </a:xfrm>
          <a:custGeom>
            <a:avLst/>
            <a:gdLst>
              <a:gd name="connsiteX0" fmla="*/ 0 w 15240"/>
              <a:gd name="connsiteY0" fmla="*/ 167640 h 167640"/>
              <a:gd name="connsiteX1" fmla="*/ 15240 w 15240"/>
              <a:gd name="connsiteY1" fmla="*/ 0 h 1676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240" h="167640">
                <a:moveTo>
                  <a:pt x="0" y="167640"/>
                </a:moveTo>
                <a:lnTo>
                  <a:pt x="15240" y="0"/>
                </a:lnTo>
              </a:path>
            </a:pathLst>
          </a:custGeom>
          <a:noFill/>
          <a:ln w="19050">
            <a:solidFill>
              <a:srgbClr val="FF0000"/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47" name="Forme libre : forme 46">
            <a:extLst>
              <a:ext uri="{FF2B5EF4-FFF2-40B4-BE49-F238E27FC236}">
                <a16:creationId xmlns:a16="http://schemas.microsoft.com/office/drawing/2014/main" id="{24165ECA-D9A2-4EA1-8748-ED208921E5FD}"/>
              </a:ext>
            </a:extLst>
          </p:cNvPr>
          <p:cNvSpPr/>
          <p:nvPr/>
        </p:nvSpPr>
        <p:spPr>
          <a:xfrm>
            <a:off x="2636061" y="711943"/>
            <a:ext cx="6593664" cy="5867400"/>
          </a:xfrm>
          <a:custGeom>
            <a:avLst/>
            <a:gdLst>
              <a:gd name="connsiteX0" fmla="*/ 6593664 w 6593664"/>
              <a:gd name="connsiteY0" fmla="*/ 5867400 h 5867400"/>
              <a:gd name="connsiteX1" fmla="*/ 6222189 w 6593664"/>
              <a:gd name="connsiteY1" fmla="*/ 5324475 h 5867400"/>
              <a:gd name="connsiteX2" fmla="*/ 5784039 w 6593664"/>
              <a:gd name="connsiteY2" fmla="*/ 4895850 h 5867400"/>
              <a:gd name="connsiteX3" fmla="*/ 5460189 w 6593664"/>
              <a:gd name="connsiteY3" fmla="*/ 4914900 h 5867400"/>
              <a:gd name="connsiteX4" fmla="*/ 5126814 w 6593664"/>
              <a:gd name="connsiteY4" fmla="*/ 4972050 h 5867400"/>
              <a:gd name="connsiteX5" fmla="*/ 4993464 w 6593664"/>
              <a:gd name="connsiteY5" fmla="*/ 5067300 h 5867400"/>
              <a:gd name="connsiteX6" fmla="*/ 4764864 w 6593664"/>
              <a:gd name="connsiteY6" fmla="*/ 4924425 h 5867400"/>
              <a:gd name="connsiteX7" fmla="*/ 4450539 w 6593664"/>
              <a:gd name="connsiteY7" fmla="*/ 4514850 h 5867400"/>
              <a:gd name="connsiteX8" fmla="*/ 4079064 w 6593664"/>
              <a:gd name="connsiteY8" fmla="*/ 4562475 h 5867400"/>
              <a:gd name="connsiteX9" fmla="*/ 3869514 w 6593664"/>
              <a:gd name="connsiteY9" fmla="*/ 4657725 h 5867400"/>
              <a:gd name="connsiteX10" fmla="*/ 3478989 w 6593664"/>
              <a:gd name="connsiteY10" fmla="*/ 4486275 h 5867400"/>
              <a:gd name="connsiteX11" fmla="*/ 3288489 w 6593664"/>
              <a:gd name="connsiteY11" fmla="*/ 4371975 h 5867400"/>
              <a:gd name="connsiteX12" fmla="*/ 3212289 w 6593664"/>
              <a:gd name="connsiteY12" fmla="*/ 4000500 h 5867400"/>
              <a:gd name="connsiteX13" fmla="*/ 3155139 w 6593664"/>
              <a:gd name="connsiteY13" fmla="*/ 3886200 h 5867400"/>
              <a:gd name="connsiteX14" fmla="*/ 3097989 w 6593664"/>
              <a:gd name="connsiteY14" fmla="*/ 3695700 h 5867400"/>
              <a:gd name="connsiteX15" fmla="*/ 2897964 w 6593664"/>
              <a:gd name="connsiteY15" fmla="*/ 3495675 h 5867400"/>
              <a:gd name="connsiteX16" fmla="*/ 2783664 w 6593664"/>
              <a:gd name="connsiteY16" fmla="*/ 3152775 h 5867400"/>
              <a:gd name="connsiteX17" fmla="*/ 2716989 w 6593664"/>
              <a:gd name="connsiteY17" fmla="*/ 2638425 h 5867400"/>
              <a:gd name="connsiteX18" fmla="*/ 2631264 w 6593664"/>
              <a:gd name="connsiteY18" fmla="*/ 2324100 h 5867400"/>
              <a:gd name="connsiteX19" fmla="*/ 2355039 w 6593664"/>
              <a:gd name="connsiteY19" fmla="*/ 2228850 h 5867400"/>
              <a:gd name="connsiteX20" fmla="*/ 2126439 w 6593664"/>
              <a:gd name="connsiteY20" fmla="*/ 2143125 h 5867400"/>
              <a:gd name="connsiteX21" fmla="*/ 2002614 w 6593664"/>
              <a:gd name="connsiteY21" fmla="*/ 1990725 h 5867400"/>
              <a:gd name="connsiteX22" fmla="*/ 1850214 w 6593664"/>
              <a:gd name="connsiteY22" fmla="*/ 1895475 h 5867400"/>
              <a:gd name="connsiteX23" fmla="*/ 1621614 w 6593664"/>
              <a:gd name="connsiteY23" fmla="*/ 1371600 h 5867400"/>
              <a:gd name="connsiteX24" fmla="*/ 1335864 w 6593664"/>
              <a:gd name="connsiteY24" fmla="*/ 1333500 h 5867400"/>
              <a:gd name="connsiteX25" fmla="*/ 1012014 w 6593664"/>
              <a:gd name="connsiteY25" fmla="*/ 1257300 h 5867400"/>
              <a:gd name="connsiteX26" fmla="*/ 716739 w 6593664"/>
              <a:gd name="connsiteY26" fmla="*/ 904875 h 5867400"/>
              <a:gd name="connsiteX27" fmla="*/ 354789 w 6593664"/>
              <a:gd name="connsiteY27" fmla="*/ 838200 h 5867400"/>
              <a:gd name="connsiteX28" fmla="*/ 69039 w 6593664"/>
              <a:gd name="connsiteY28" fmla="*/ 762000 h 5867400"/>
              <a:gd name="connsiteX29" fmla="*/ 2364 w 6593664"/>
              <a:gd name="connsiteY29" fmla="*/ 542925 h 5867400"/>
              <a:gd name="connsiteX30" fmla="*/ 21414 w 6593664"/>
              <a:gd name="connsiteY30" fmla="*/ 0 h 5867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6593664" h="5867400">
                <a:moveTo>
                  <a:pt x="6593664" y="5867400"/>
                </a:moveTo>
                <a:cubicBezTo>
                  <a:pt x="6475395" y="5676900"/>
                  <a:pt x="6357126" y="5486400"/>
                  <a:pt x="6222189" y="5324475"/>
                </a:cubicBezTo>
                <a:cubicBezTo>
                  <a:pt x="6087251" y="5162550"/>
                  <a:pt x="5911039" y="4964112"/>
                  <a:pt x="5784039" y="4895850"/>
                </a:cubicBezTo>
                <a:cubicBezTo>
                  <a:pt x="5657039" y="4827587"/>
                  <a:pt x="5569726" y="4902200"/>
                  <a:pt x="5460189" y="4914900"/>
                </a:cubicBezTo>
                <a:cubicBezTo>
                  <a:pt x="5350652" y="4927600"/>
                  <a:pt x="5204601" y="4946650"/>
                  <a:pt x="5126814" y="4972050"/>
                </a:cubicBezTo>
                <a:cubicBezTo>
                  <a:pt x="5049027" y="4997450"/>
                  <a:pt x="5053789" y="5075237"/>
                  <a:pt x="4993464" y="5067300"/>
                </a:cubicBezTo>
                <a:cubicBezTo>
                  <a:pt x="4933139" y="5059363"/>
                  <a:pt x="4855351" y="5016500"/>
                  <a:pt x="4764864" y="4924425"/>
                </a:cubicBezTo>
                <a:cubicBezTo>
                  <a:pt x="4674376" y="4832350"/>
                  <a:pt x="4564839" y="4575175"/>
                  <a:pt x="4450539" y="4514850"/>
                </a:cubicBezTo>
                <a:cubicBezTo>
                  <a:pt x="4336239" y="4454525"/>
                  <a:pt x="4175901" y="4538663"/>
                  <a:pt x="4079064" y="4562475"/>
                </a:cubicBezTo>
                <a:cubicBezTo>
                  <a:pt x="3982227" y="4586287"/>
                  <a:pt x="3969526" y="4670425"/>
                  <a:pt x="3869514" y="4657725"/>
                </a:cubicBezTo>
                <a:cubicBezTo>
                  <a:pt x="3769502" y="4645025"/>
                  <a:pt x="3575826" y="4533900"/>
                  <a:pt x="3478989" y="4486275"/>
                </a:cubicBezTo>
                <a:cubicBezTo>
                  <a:pt x="3382152" y="4438650"/>
                  <a:pt x="3332939" y="4452937"/>
                  <a:pt x="3288489" y="4371975"/>
                </a:cubicBezTo>
                <a:cubicBezTo>
                  <a:pt x="3244039" y="4291012"/>
                  <a:pt x="3234514" y="4081462"/>
                  <a:pt x="3212289" y="4000500"/>
                </a:cubicBezTo>
                <a:cubicBezTo>
                  <a:pt x="3190064" y="3919537"/>
                  <a:pt x="3174189" y="3937000"/>
                  <a:pt x="3155139" y="3886200"/>
                </a:cubicBezTo>
                <a:cubicBezTo>
                  <a:pt x="3136089" y="3835400"/>
                  <a:pt x="3140851" y="3760787"/>
                  <a:pt x="3097989" y="3695700"/>
                </a:cubicBezTo>
                <a:cubicBezTo>
                  <a:pt x="3055127" y="3630613"/>
                  <a:pt x="2950351" y="3586162"/>
                  <a:pt x="2897964" y="3495675"/>
                </a:cubicBezTo>
                <a:cubicBezTo>
                  <a:pt x="2845576" y="3405187"/>
                  <a:pt x="2813826" y="3295650"/>
                  <a:pt x="2783664" y="3152775"/>
                </a:cubicBezTo>
                <a:cubicBezTo>
                  <a:pt x="2753502" y="3009900"/>
                  <a:pt x="2742389" y="2776538"/>
                  <a:pt x="2716989" y="2638425"/>
                </a:cubicBezTo>
                <a:cubicBezTo>
                  <a:pt x="2691589" y="2500312"/>
                  <a:pt x="2691589" y="2392362"/>
                  <a:pt x="2631264" y="2324100"/>
                </a:cubicBezTo>
                <a:cubicBezTo>
                  <a:pt x="2570939" y="2255838"/>
                  <a:pt x="2439176" y="2259012"/>
                  <a:pt x="2355039" y="2228850"/>
                </a:cubicBezTo>
                <a:cubicBezTo>
                  <a:pt x="2270902" y="2198688"/>
                  <a:pt x="2185176" y="2182812"/>
                  <a:pt x="2126439" y="2143125"/>
                </a:cubicBezTo>
                <a:cubicBezTo>
                  <a:pt x="2067702" y="2103438"/>
                  <a:pt x="2048651" y="2032000"/>
                  <a:pt x="2002614" y="1990725"/>
                </a:cubicBezTo>
                <a:cubicBezTo>
                  <a:pt x="1956577" y="1949450"/>
                  <a:pt x="1913714" y="1998662"/>
                  <a:pt x="1850214" y="1895475"/>
                </a:cubicBezTo>
                <a:cubicBezTo>
                  <a:pt x="1786714" y="1792288"/>
                  <a:pt x="1707339" y="1465263"/>
                  <a:pt x="1621614" y="1371600"/>
                </a:cubicBezTo>
                <a:cubicBezTo>
                  <a:pt x="1535889" y="1277937"/>
                  <a:pt x="1437464" y="1352550"/>
                  <a:pt x="1335864" y="1333500"/>
                </a:cubicBezTo>
                <a:cubicBezTo>
                  <a:pt x="1234264" y="1314450"/>
                  <a:pt x="1115202" y="1328738"/>
                  <a:pt x="1012014" y="1257300"/>
                </a:cubicBezTo>
                <a:cubicBezTo>
                  <a:pt x="908826" y="1185862"/>
                  <a:pt x="826276" y="974725"/>
                  <a:pt x="716739" y="904875"/>
                </a:cubicBezTo>
                <a:cubicBezTo>
                  <a:pt x="607201" y="835025"/>
                  <a:pt x="462739" y="862012"/>
                  <a:pt x="354789" y="838200"/>
                </a:cubicBezTo>
                <a:cubicBezTo>
                  <a:pt x="246839" y="814387"/>
                  <a:pt x="127776" y="811212"/>
                  <a:pt x="69039" y="762000"/>
                </a:cubicBezTo>
                <a:cubicBezTo>
                  <a:pt x="10301" y="712787"/>
                  <a:pt x="10301" y="669925"/>
                  <a:pt x="2364" y="542925"/>
                </a:cubicBezTo>
                <a:cubicBezTo>
                  <a:pt x="-5573" y="415925"/>
                  <a:pt x="7920" y="207962"/>
                  <a:pt x="21414" y="0"/>
                </a:cubicBezTo>
              </a:path>
            </a:pathLst>
          </a:custGeom>
          <a:noFill/>
          <a:ln w="22225">
            <a:solidFill>
              <a:schemeClr val="bg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grpSp>
        <p:nvGrpSpPr>
          <p:cNvPr id="122" name="Groupe 121">
            <a:extLst>
              <a:ext uri="{FF2B5EF4-FFF2-40B4-BE49-F238E27FC236}">
                <a16:creationId xmlns:a16="http://schemas.microsoft.com/office/drawing/2014/main" id="{32610262-22A8-4AB1-871B-8CB0394DE342}"/>
              </a:ext>
            </a:extLst>
          </p:cNvPr>
          <p:cNvGrpSpPr/>
          <p:nvPr/>
        </p:nvGrpSpPr>
        <p:grpSpPr>
          <a:xfrm>
            <a:off x="4308341" y="2322082"/>
            <a:ext cx="155310" cy="156436"/>
            <a:chOff x="10833586" y="3275769"/>
            <a:chExt cx="206375" cy="213360"/>
          </a:xfrm>
        </p:grpSpPr>
        <p:sp>
          <p:nvSpPr>
            <p:cNvPr id="123" name="object 287">
              <a:extLst>
                <a:ext uri="{FF2B5EF4-FFF2-40B4-BE49-F238E27FC236}">
                  <a16:creationId xmlns:a16="http://schemas.microsoft.com/office/drawing/2014/main" id="{6767A572-AF53-4ACF-8B3C-1CF1F3A3ADF4}"/>
                </a:ext>
              </a:extLst>
            </p:cNvPr>
            <p:cNvSpPr/>
            <p:nvPr/>
          </p:nvSpPr>
          <p:spPr>
            <a:xfrm>
              <a:off x="10833586" y="3275769"/>
              <a:ext cx="206375" cy="213360"/>
            </a:xfrm>
            <a:custGeom>
              <a:avLst/>
              <a:gdLst/>
              <a:ahLst/>
              <a:cxnLst/>
              <a:rect l="l" t="t" r="r" b="b"/>
              <a:pathLst>
                <a:path w="206375" h="213360">
                  <a:moveTo>
                    <a:pt x="103075" y="0"/>
                  </a:moveTo>
                  <a:lnTo>
                    <a:pt x="62962" y="8385"/>
                  </a:lnTo>
                  <a:lnTo>
                    <a:pt x="30198" y="31249"/>
                  </a:lnTo>
                  <a:lnTo>
                    <a:pt x="8103" y="65152"/>
                  </a:lnTo>
                  <a:lnTo>
                    <a:pt x="0" y="106654"/>
                  </a:lnTo>
                  <a:lnTo>
                    <a:pt x="8103" y="148157"/>
                  </a:lnTo>
                  <a:lnTo>
                    <a:pt x="30198" y="182060"/>
                  </a:lnTo>
                  <a:lnTo>
                    <a:pt x="62962" y="204924"/>
                  </a:lnTo>
                  <a:lnTo>
                    <a:pt x="103075" y="213309"/>
                  </a:lnTo>
                  <a:lnTo>
                    <a:pt x="143188" y="204924"/>
                  </a:lnTo>
                  <a:lnTo>
                    <a:pt x="175953" y="182060"/>
                  </a:lnTo>
                  <a:lnTo>
                    <a:pt x="198048" y="148157"/>
                  </a:lnTo>
                  <a:lnTo>
                    <a:pt x="206151" y="106654"/>
                  </a:lnTo>
                  <a:lnTo>
                    <a:pt x="198048" y="65152"/>
                  </a:lnTo>
                  <a:lnTo>
                    <a:pt x="175953" y="31249"/>
                  </a:lnTo>
                  <a:lnTo>
                    <a:pt x="143188" y="8385"/>
                  </a:lnTo>
                  <a:lnTo>
                    <a:pt x="103075" y="0"/>
                  </a:lnTo>
                  <a:close/>
                </a:path>
              </a:pathLst>
            </a:custGeom>
            <a:solidFill>
              <a:srgbClr val="001F5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24" name="object 288">
              <a:extLst>
                <a:ext uri="{FF2B5EF4-FFF2-40B4-BE49-F238E27FC236}">
                  <a16:creationId xmlns:a16="http://schemas.microsoft.com/office/drawing/2014/main" id="{82E8DB8B-5C37-426F-9E84-2555E2D4C777}"/>
                </a:ext>
              </a:extLst>
            </p:cNvPr>
            <p:cNvSpPr/>
            <p:nvPr/>
          </p:nvSpPr>
          <p:spPr>
            <a:xfrm>
              <a:off x="10884733" y="3310736"/>
              <a:ext cx="104080" cy="147446"/>
            </a:xfrm>
            <a:custGeom>
              <a:avLst/>
              <a:gdLst/>
              <a:ahLst/>
              <a:cxnLst/>
              <a:rect l="l" t="t" r="r" b="b"/>
              <a:pathLst>
                <a:path w="120650" h="178435">
                  <a:moveTo>
                    <a:pt x="34523" y="121248"/>
                  </a:moveTo>
                  <a:lnTo>
                    <a:pt x="25640" y="121248"/>
                  </a:lnTo>
                  <a:lnTo>
                    <a:pt x="0" y="177828"/>
                  </a:lnTo>
                  <a:lnTo>
                    <a:pt x="8883" y="177828"/>
                  </a:lnTo>
                  <a:lnTo>
                    <a:pt x="12517" y="169746"/>
                  </a:lnTo>
                  <a:lnTo>
                    <a:pt x="116491" y="169746"/>
                  </a:lnTo>
                  <a:lnTo>
                    <a:pt x="112857" y="161663"/>
                  </a:lnTo>
                  <a:lnTo>
                    <a:pt x="16151" y="161663"/>
                  </a:lnTo>
                  <a:lnTo>
                    <a:pt x="19785" y="153580"/>
                  </a:lnTo>
                  <a:lnTo>
                    <a:pt x="109223" y="153580"/>
                  </a:lnTo>
                  <a:lnTo>
                    <a:pt x="105589" y="145497"/>
                  </a:lnTo>
                  <a:lnTo>
                    <a:pt x="23621" y="145497"/>
                  </a:lnTo>
                  <a:lnTo>
                    <a:pt x="27255" y="137414"/>
                  </a:lnTo>
                  <a:lnTo>
                    <a:pt x="101955" y="137414"/>
                  </a:lnTo>
                  <a:lnTo>
                    <a:pt x="98321" y="129331"/>
                  </a:lnTo>
                  <a:lnTo>
                    <a:pt x="30889" y="129331"/>
                  </a:lnTo>
                  <a:lnTo>
                    <a:pt x="34523" y="121248"/>
                  </a:lnTo>
                  <a:close/>
                </a:path>
                <a:path w="120650" h="178435">
                  <a:moveTo>
                    <a:pt x="116491" y="169746"/>
                  </a:moveTo>
                  <a:lnTo>
                    <a:pt x="107608" y="169746"/>
                  </a:lnTo>
                  <a:lnTo>
                    <a:pt x="111242" y="177828"/>
                  </a:lnTo>
                  <a:lnTo>
                    <a:pt x="120125" y="177828"/>
                  </a:lnTo>
                  <a:lnTo>
                    <a:pt x="116491" y="169746"/>
                  </a:lnTo>
                  <a:close/>
                </a:path>
                <a:path w="120650" h="178435">
                  <a:moveTo>
                    <a:pt x="109223" y="153580"/>
                  </a:moveTo>
                  <a:lnTo>
                    <a:pt x="100542" y="153580"/>
                  </a:lnTo>
                  <a:lnTo>
                    <a:pt x="104176" y="161663"/>
                  </a:lnTo>
                  <a:lnTo>
                    <a:pt x="112857" y="161663"/>
                  </a:lnTo>
                  <a:lnTo>
                    <a:pt x="109223" y="153580"/>
                  </a:lnTo>
                  <a:close/>
                </a:path>
                <a:path w="120650" h="178435">
                  <a:moveTo>
                    <a:pt x="101955" y="137414"/>
                  </a:moveTo>
                  <a:lnTo>
                    <a:pt x="93273" y="137414"/>
                  </a:lnTo>
                  <a:lnTo>
                    <a:pt x="96908" y="145497"/>
                  </a:lnTo>
                  <a:lnTo>
                    <a:pt x="105589" y="145497"/>
                  </a:lnTo>
                  <a:lnTo>
                    <a:pt x="101955" y="137414"/>
                  </a:lnTo>
                  <a:close/>
                </a:path>
                <a:path w="120650" h="178435">
                  <a:moveTo>
                    <a:pt x="94687" y="121248"/>
                  </a:moveTo>
                  <a:lnTo>
                    <a:pt x="85803" y="121248"/>
                  </a:lnTo>
                  <a:lnTo>
                    <a:pt x="89438" y="129331"/>
                  </a:lnTo>
                  <a:lnTo>
                    <a:pt x="98321" y="129331"/>
                  </a:lnTo>
                  <a:lnTo>
                    <a:pt x="94687" y="121248"/>
                  </a:lnTo>
                  <a:close/>
                </a:path>
                <a:path w="120650" h="178435">
                  <a:moveTo>
                    <a:pt x="101349" y="0"/>
                  </a:moveTo>
                  <a:lnTo>
                    <a:pt x="18977" y="0"/>
                  </a:lnTo>
                  <a:lnTo>
                    <a:pt x="11709" y="7274"/>
                  </a:lnTo>
                  <a:lnTo>
                    <a:pt x="11709" y="115792"/>
                  </a:lnTo>
                  <a:lnTo>
                    <a:pt x="17160" y="121248"/>
                  </a:lnTo>
                  <a:lnTo>
                    <a:pt x="103166" y="121248"/>
                  </a:lnTo>
                  <a:lnTo>
                    <a:pt x="108617" y="115792"/>
                  </a:lnTo>
                  <a:lnTo>
                    <a:pt x="108617" y="109123"/>
                  </a:lnTo>
                  <a:lnTo>
                    <a:pt x="26447" y="109123"/>
                  </a:lnTo>
                  <a:lnTo>
                    <a:pt x="23823" y="106496"/>
                  </a:lnTo>
                  <a:lnTo>
                    <a:pt x="23823" y="99626"/>
                  </a:lnTo>
                  <a:lnTo>
                    <a:pt x="26447" y="96999"/>
                  </a:lnTo>
                  <a:lnTo>
                    <a:pt x="108617" y="96999"/>
                  </a:lnTo>
                  <a:lnTo>
                    <a:pt x="108617" y="64667"/>
                  </a:lnTo>
                  <a:lnTo>
                    <a:pt x="25640" y="64667"/>
                  </a:lnTo>
                  <a:lnTo>
                    <a:pt x="23823" y="62848"/>
                  </a:lnTo>
                  <a:lnTo>
                    <a:pt x="23823" y="15761"/>
                  </a:lnTo>
                  <a:lnTo>
                    <a:pt x="27457" y="12124"/>
                  </a:lnTo>
                  <a:lnTo>
                    <a:pt x="48050" y="12124"/>
                  </a:lnTo>
                  <a:lnTo>
                    <a:pt x="48050" y="9901"/>
                  </a:lnTo>
                  <a:lnTo>
                    <a:pt x="49867" y="8082"/>
                  </a:lnTo>
                  <a:lnTo>
                    <a:pt x="108617" y="8082"/>
                  </a:lnTo>
                  <a:lnTo>
                    <a:pt x="108617" y="7274"/>
                  </a:lnTo>
                  <a:lnTo>
                    <a:pt x="101349" y="0"/>
                  </a:lnTo>
                  <a:close/>
                </a:path>
                <a:path w="120650" h="178435">
                  <a:moveTo>
                    <a:pt x="87015" y="96999"/>
                  </a:moveTo>
                  <a:lnTo>
                    <a:pt x="33312" y="96999"/>
                  </a:lnTo>
                  <a:lnTo>
                    <a:pt x="35936" y="99626"/>
                  </a:lnTo>
                  <a:lnTo>
                    <a:pt x="35936" y="106496"/>
                  </a:lnTo>
                  <a:lnTo>
                    <a:pt x="33312" y="109123"/>
                  </a:lnTo>
                  <a:lnTo>
                    <a:pt x="87015" y="109123"/>
                  </a:lnTo>
                  <a:lnTo>
                    <a:pt x="84390" y="106496"/>
                  </a:lnTo>
                  <a:lnTo>
                    <a:pt x="84390" y="99626"/>
                  </a:lnTo>
                  <a:lnTo>
                    <a:pt x="87015" y="96999"/>
                  </a:lnTo>
                  <a:close/>
                </a:path>
                <a:path w="120650" h="178435">
                  <a:moveTo>
                    <a:pt x="108617" y="96999"/>
                  </a:moveTo>
                  <a:lnTo>
                    <a:pt x="93879" y="96999"/>
                  </a:lnTo>
                  <a:lnTo>
                    <a:pt x="96504" y="99626"/>
                  </a:lnTo>
                  <a:lnTo>
                    <a:pt x="96504" y="106496"/>
                  </a:lnTo>
                  <a:lnTo>
                    <a:pt x="93879" y="109123"/>
                  </a:lnTo>
                  <a:lnTo>
                    <a:pt x="108617" y="109123"/>
                  </a:lnTo>
                  <a:lnTo>
                    <a:pt x="108617" y="96999"/>
                  </a:lnTo>
                  <a:close/>
                </a:path>
                <a:path w="120650" h="178435">
                  <a:moveTo>
                    <a:pt x="108617" y="8082"/>
                  </a:moveTo>
                  <a:lnTo>
                    <a:pt x="70460" y="8082"/>
                  </a:lnTo>
                  <a:lnTo>
                    <a:pt x="72277" y="9901"/>
                  </a:lnTo>
                  <a:lnTo>
                    <a:pt x="72277" y="12124"/>
                  </a:lnTo>
                  <a:lnTo>
                    <a:pt x="92870" y="12124"/>
                  </a:lnTo>
                  <a:lnTo>
                    <a:pt x="96504" y="15761"/>
                  </a:lnTo>
                  <a:lnTo>
                    <a:pt x="96504" y="62848"/>
                  </a:lnTo>
                  <a:lnTo>
                    <a:pt x="94687" y="64667"/>
                  </a:lnTo>
                  <a:lnTo>
                    <a:pt x="108617" y="64667"/>
                  </a:lnTo>
                  <a:lnTo>
                    <a:pt x="108617" y="8082"/>
                  </a:lnTo>
                  <a:close/>
                </a:path>
              </a:pathLst>
            </a:custGeom>
            <a:solidFill>
              <a:srgbClr val="F3F1F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16" name="Groupe 115">
            <a:extLst>
              <a:ext uri="{FF2B5EF4-FFF2-40B4-BE49-F238E27FC236}">
                <a16:creationId xmlns:a16="http://schemas.microsoft.com/office/drawing/2014/main" id="{9D3A80F4-EDE2-4572-8675-FA7CCF009924}"/>
              </a:ext>
            </a:extLst>
          </p:cNvPr>
          <p:cNvGrpSpPr/>
          <p:nvPr/>
        </p:nvGrpSpPr>
        <p:grpSpPr>
          <a:xfrm>
            <a:off x="5299940" y="3379006"/>
            <a:ext cx="155310" cy="156436"/>
            <a:chOff x="10833586" y="3275769"/>
            <a:chExt cx="206375" cy="213360"/>
          </a:xfrm>
        </p:grpSpPr>
        <p:sp>
          <p:nvSpPr>
            <p:cNvPr id="117" name="object 287">
              <a:extLst>
                <a:ext uri="{FF2B5EF4-FFF2-40B4-BE49-F238E27FC236}">
                  <a16:creationId xmlns:a16="http://schemas.microsoft.com/office/drawing/2014/main" id="{CC8BFF4A-A634-473F-9231-223ED4B1713D}"/>
                </a:ext>
              </a:extLst>
            </p:cNvPr>
            <p:cNvSpPr/>
            <p:nvPr/>
          </p:nvSpPr>
          <p:spPr>
            <a:xfrm>
              <a:off x="10833586" y="3275769"/>
              <a:ext cx="206375" cy="213360"/>
            </a:xfrm>
            <a:custGeom>
              <a:avLst/>
              <a:gdLst/>
              <a:ahLst/>
              <a:cxnLst/>
              <a:rect l="l" t="t" r="r" b="b"/>
              <a:pathLst>
                <a:path w="206375" h="213360">
                  <a:moveTo>
                    <a:pt x="103075" y="0"/>
                  </a:moveTo>
                  <a:lnTo>
                    <a:pt x="62962" y="8385"/>
                  </a:lnTo>
                  <a:lnTo>
                    <a:pt x="30198" y="31249"/>
                  </a:lnTo>
                  <a:lnTo>
                    <a:pt x="8103" y="65152"/>
                  </a:lnTo>
                  <a:lnTo>
                    <a:pt x="0" y="106654"/>
                  </a:lnTo>
                  <a:lnTo>
                    <a:pt x="8103" y="148157"/>
                  </a:lnTo>
                  <a:lnTo>
                    <a:pt x="30198" y="182060"/>
                  </a:lnTo>
                  <a:lnTo>
                    <a:pt x="62962" y="204924"/>
                  </a:lnTo>
                  <a:lnTo>
                    <a:pt x="103075" y="213309"/>
                  </a:lnTo>
                  <a:lnTo>
                    <a:pt x="143188" y="204924"/>
                  </a:lnTo>
                  <a:lnTo>
                    <a:pt x="175953" y="182060"/>
                  </a:lnTo>
                  <a:lnTo>
                    <a:pt x="198048" y="148157"/>
                  </a:lnTo>
                  <a:lnTo>
                    <a:pt x="206151" y="106654"/>
                  </a:lnTo>
                  <a:lnTo>
                    <a:pt x="198048" y="65152"/>
                  </a:lnTo>
                  <a:lnTo>
                    <a:pt x="175953" y="31249"/>
                  </a:lnTo>
                  <a:lnTo>
                    <a:pt x="143188" y="8385"/>
                  </a:lnTo>
                  <a:lnTo>
                    <a:pt x="103075" y="0"/>
                  </a:lnTo>
                  <a:close/>
                </a:path>
              </a:pathLst>
            </a:custGeom>
            <a:solidFill>
              <a:srgbClr val="001F5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18" name="object 288">
              <a:extLst>
                <a:ext uri="{FF2B5EF4-FFF2-40B4-BE49-F238E27FC236}">
                  <a16:creationId xmlns:a16="http://schemas.microsoft.com/office/drawing/2014/main" id="{B1531808-C1E3-4878-80A8-1269713E1B7F}"/>
                </a:ext>
              </a:extLst>
            </p:cNvPr>
            <p:cNvSpPr/>
            <p:nvPr/>
          </p:nvSpPr>
          <p:spPr>
            <a:xfrm>
              <a:off x="10884733" y="3310736"/>
              <a:ext cx="104080" cy="147446"/>
            </a:xfrm>
            <a:custGeom>
              <a:avLst/>
              <a:gdLst/>
              <a:ahLst/>
              <a:cxnLst/>
              <a:rect l="l" t="t" r="r" b="b"/>
              <a:pathLst>
                <a:path w="120650" h="178435">
                  <a:moveTo>
                    <a:pt x="34523" y="121248"/>
                  </a:moveTo>
                  <a:lnTo>
                    <a:pt x="25640" y="121248"/>
                  </a:lnTo>
                  <a:lnTo>
                    <a:pt x="0" y="177828"/>
                  </a:lnTo>
                  <a:lnTo>
                    <a:pt x="8883" y="177828"/>
                  </a:lnTo>
                  <a:lnTo>
                    <a:pt x="12517" y="169746"/>
                  </a:lnTo>
                  <a:lnTo>
                    <a:pt x="116491" y="169746"/>
                  </a:lnTo>
                  <a:lnTo>
                    <a:pt x="112857" y="161663"/>
                  </a:lnTo>
                  <a:lnTo>
                    <a:pt x="16151" y="161663"/>
                  </a:lnTo>
                  <a:lnTo>
                    <a:pt x="19785" y="153580"/>
                  </a:lnTo>
                  <a:lnTo>
                    <a:pt x="109223" y="153580"/>
                  </a:lnTo>
                  <a:lnTo>
                    <a:pt x="105589" y="145497"/>
                  </a:lnTo>
                  <a:lnTo>
                    <a:pt x="23621" y="145497"/>
                  </a:lnTo>
                  <a:lnTo>
                    <a:pt x="27255" y="137414"/>
                  </a:lnTo>
                  <a:lnTo>
                    <a:pt x="101955" y="137414"/>
                  </a:lnTo>
                  <a:lnTo>
                    <a:pt x="98321" y="129331"/>
                  </a:lnTo>
                  <a:lnTo>
                    <a:pt x="30889" y="129331"/>
                  </a:lnTo>
                  <a:lnTo>
                    <a:pt x="34523" y="121248"/>
                  </a:lnTo>
                  <a:close/>
                </a:path>
                <a:path w="120650" h="178435">
                  <a:moveTo>
                    <a:pt x="116491" y="169746"/>
                  </a:moveTo>
                  <a:lnTo>
                    <a:pt x="107608" y="169746"/>
                  </a:lnTo>
                  <a:lnTo>
                    <a:pt x="111242" y="177828"/>
                  </a:lnTo>
                  <a:lnTo>
                    <a:pt x="120125" y="177828"/>
                  </a:lnTo>
                  <a:lnTo>
                    <a:pt x="116491" y="169746"/>
                  </a:lnTo>
                  <a:close/>
                </a:path>
                <a:path w="120650" h="178435">
                  <a:moveTo>
                    <a:pt x="109223" y="153580"/>
                  </a:moveTo>
                  <a:lnTo>
                    <a:pt x="100542" y="153580"/>
                  </a:lnTo>
                  <a:lnTo>
                    <a:pt x="104176" y="161663"/>
                  </a:lnTo>
                  <a:lnTo>
                    <a:pt x="112857" y="161663"/>
                  </a:lnTo>
                  <a:lnTo>
                    <a:pt x="109223" y="153580"/>
                  </a:lnTo>
                  <a:close/>
                </a:path>
                <a:path w="120650" h="178435">
                  <a:moveTo>
                    <a:pt x="101955" y="137414"/>
                  </a:moveTo>
                  <a:lnTo>
                    <a:pt x="93273" y="137414"/>
                  </a:lnTo>
                  <a:lnTo>
                    <a:pt x="96908" y="145497"/>
                  </a:lnTo>
                  <a:lnTo>
                    <a:pt x="105589" y="145497"/>
                  </a:lnTo>
                  <a:lnTo>
                    <a:pt x="101955" y="137414"/>
                  </a:lnTo>
                  <a:close/>
                </a:path>
                <a:path w="120650" h="178435">
                  <a:moveTo>
                    <a:pt x="94687" y="121248"/>
                  </a:moveTo>
                  <a:lnTo>
                    <a:pt x="85803" y="121248"/>
                  </a:lnTo>
                  <a:lnTo>
                    <a:pt x="89438" y="129331"/>
                  </a:lnTo>
                  <a:lnTo>
                    <a:pt x="98321" y="129331"/>
                  </a:lnTo>
                  <a:lnTo>
                    <a:pt x="94687" y="121248"/>
                  </a:lnTo>
                  <a:close/>
                </a:path>
                <a:path w="120650" h="178435">
                  <a:moveTo>
                    <a:pt x="101349" y="0"/>
                  </a:moveTo>
                  <a:lnTo>
                    <a:pt x="18977" y="0"/>
                  </a:lnTo>
                  <a:lnTo>
                    <a:pt x="11709" y="7274"/>
                  </a:lnTo>
                  <a:lnTo>
                    <a:pt x="11709" y="115792"/>
                  </a:lnTo>
                  <a:lnTo>
                    <a:pt x="17160" y="121248"/>
                  </a:lnTo>
                  <a:lnTo>
                    <a:pt x="103166" y="121248"/>
                  </a:lnTo>
                  <a:lnTo>
                    <a:pt x="108617" y="115792"/>
                  </a:lnTo>
                  <a:lnTo>
                    <a:pt x="108617" y="109123"/>
                  </a:lnTo>
                  <a:lnTo>
                    <a:pt x="26447" y="109123"/>
                  </a:lnTo>
                  <a:lnTo>
                    <a:pt x="23823" y="106496"/>
                  </a:lnTo>
                  <a:lnTo>
                    <a:pt x="23823" y="99626"/>
                  </a:lnTo>
                  <a:lnTo>
                    <a:pt x="26447" y="96999"/>
                  </a:lnTo>
                  <a:lnTo>
                    <a:pt x="108617" y="96999"/>
                  </a:lnTo>
                  <a:lnTo>
                    <a:pt x="108617" y="64667"/>
                  </a:lnTo>
                  <a:lnTo>
                    <a:pt x="25640" y="64667"/>
                  </a:lnTo>
                  <a:lnTo>
                    <a:pt x="23823" y="62848"/>
                  </a:lnTo>
                  <a:lnTo>
                    <a:pt x="23823" y="15761"/>
                  </a:lnTo>
                  <a:lnTo>
                    <a:pt x="27457" y="12124"/>
                  </a:lnTo>
                  <a:lnTo>
                    <a:pt x="48050" y="12124"/>
                  </a:lnTo>
                  <a:lnTo>
                    <a:pt x="48050" y="9901"/>
                  </a:lnTo>
                  <a:lnTo>
                    <a:pt x="49867" y="8082"/>
                  </a:lnTo>
                  <a:lnTo>
                    <a:pt x="108617" y="8082"/>
                  </a:lnTo>
                  <a:lnTo>
                    <a:pt x="108617" y="7274"/>
                  </a:lnTo>
                  <a:lnTo>
                    <a:pt x="101349" y="0"/>
                  </a:lnTo>
                  <a:close/>
                </a:path>
                <a:path w="120650" h="178435">
                  <a:moveTo>
                    <a:pt x="87015" y="96999"/>
                  </a:moveTo>
                  <a:lnTo>
                    <a:pt x="33312" y="96999"/>
                  </a:lnTo>
                  <a:lnTo>
                    <a:pt x="35936" y="99626"/>
                  </a:lnTo>
                  <a:lnTo>
                    <a:pt x="35936" y="106496"/>
                  </a:lnTo>
                  <a:lnTo>
                    <a:pt x="33312" y="109123"/>
                  </a:lnTo>
                  <a:lnTo>
                    <a:pt x="87015" y="109123"/>
                  </a:lnTo>
                  <a:lnTo>
                    <a:pt x="84390" y="106496"/>
                  </a:lnTo>
                  <a:lnTo>
                    <a:pt x="84390" y="99626"/>
                  </a:lnTo>
                  <a:lnTo>
                    <a:pt x="87015" y="96999"/>
                  </a:lnTo>
                  <a:close/>
                </a:path>
                <a:path w="120650" h="178435">
                  <a:moveTo>
                    <a:pt x="108617" y="96999"/>
                  </a:moveTo>
                  <a:lnTo>
                    <a:pt x="93879" y="96999"/>
                  </a:lnTo>
                  <a:lnTo>
                    <a:pt x="96504" y="99626"/>
                  </a:lnTo>
                  <a:lnTo>
                    <a:pt x="96504" y="106496"/>
                  </a:lnTo>
                  <a:lnTo>
                    <a:pt x="93879" y="109123"/>
                  </a:lnTo>
                  <a:lnTo>
                    <a:pt x="108617" y="109123"/>
                  </a:lnTo>
                  <a:lnTo>
                    <a:pt x="108617" y="96999"/>
                  </a:lnTo>
                  <a:close/>
                </a:path>
                <a:path w="120650" h="178435">
                  <a:moveTo>
                    <a:pt x="108617" y="8082"/>
                  </a:moveTo>
                  <a:lnTo>
                    <a:pt x="70460" y="8082"/>
                  </a:lnTo>
                  <a:lnTo>
                    <a:pt x="72277" y="9901"/>
                  </a:lnTo>
                  <a:lnTo>
                    <a:pt x="72277" y="12124"/>
                  </a:lnTo>
                  <a:lnTo>
                    <a:pt x="92870" y="12124"/>
                  </a:lnTo>
                  <a:lnTo>
                    <a:pt x="96504" y="15761"/>
                  </a:lnTo>
                  <a:lnTo>
                    <a:pt x="96504" y="62848"/>
                  </a:lnTo>
                  <a:lnTo>
                    <a:pt x="94687" y="64667"/>
                  </a:lnTo>
                  <a:lnTo>
                    <a:pt x="108617" y="64667"/>
                  </a:lnTo>
                  <a:lnTo>
                    <a:pt x="108617" y="8082"/>
                  </a:lnTo>
                  <a:close/>
                </a:path>
              </a:pathLst>
            </a:custGeom>
            <a:solidFill>
              <a:srgbClr val="F3F1F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00" name="Groupe 99">
            <a:extLst>
              <a:ext uri="{FF2B5EF4-FFF2-40B4-BE49-F238E27FC236}">
                <a16:creationId xmlns:a16="http://schemas.microsoft.com/office/drawing/2014/main" id="{F394DEB5-D5D9-4B5A-8C3D-0AF2AE389567}"/>
              </a:ext>
            </a:extLst>
          </p:cNvPr>
          <p:cNvGrpSpPr/>
          <p:nvPr/>
        </p:nvGrpSpPr>
        <p:grpSpPr>
          <a:xfrm>
            <a:off x="5971249" y="5128960"/>
            <a:ext cx="155310" cy="156436"/>
            <a:chOff x="10833586" y="3275769"/>
            <a:chExt cx="206375" cy="213360"/>
          </a:xfrm>
        </p:grpSpPr>
        <p:sp>
          <p:nvSpPr>
            <p:cNvPr id="102" name="object 287">
              <a:extLst>
                <a:ext uri="{FF2B5EF4-FFF2-40B4-BE49-F238E27FC236}">
                  <a16:creationId xmlns:a16="http://schemas.microsoft.com/office/drawing/2014/main" id="{D5D244A0-3847-4DDB-8043-B352A92D1BA1}"/>
                </a:ext>
              </a:extLst>
            </p:cNvPr>
            <p:cNvSpPr/>
            <p:nvPr/>
          </p:nvSpPr>
          <p:spPr>
            <a:xfrm>
              <a:off x="10833586" y="3275769"/>
              <a:ext cx="206375" cy="213360"/>
            </a:xfrm>
            <a:custGeom>
              <a:avLst/>
              <a:gdLst/>
              <a:ahLst/>
              <a:cxnLst/>
              <a:rect l="l" t="t" r="r" b="b"/>
              <a:pathLst>
                <a:path w="206375" h="213360">
                  <a:moveTo>
                    <a:pt x="103075" y="0"/>
                  </a:moveTo>
                  <a:lnTo>
                    <a:pt x="62962" y="8385"/>
                  </a:lnTo>
                  <a:lnTo>
                    <a:pt x="30198" y="31249"/>
                  </a:lnTo>
                  <a:lnTo>
                    <a:pt x="8103" y="65152"/>
                  </a:lnTo>
                  <a:lnTo>
                    <a:pt x="0" y="106654"/>
                  </a:lnTo>
                  <a:lnTo>
                    <a:pt x="8103" y="148157"/>
                  </a:lnTo>
                  <a:lnTo>
                    <a:pt x="30198" y="182060"/>
                  </a:lnTo>
                  <a:lnTo>
                    <a:pt x="62962" y="204924"/>
                  </a:lnTo>
                  <a:lnTo>
                    <a:pt x="103075" y="213309"/>
                  </a:lnTo>
                  <a:lnTo>
                    <a:pt x="143188" y="204924"/>
                  </a:lnTo>
                  <a:lnTo>
                    <a:pt x="175953" y="182060"/>
                  </a:lnTo>
                  <a:lnTo>
                    <a:pt x="198048" y="148157"/>
                  </a:lnTo>
                  <a:lnTo>
                    <a:pt x="206151" y="106654"/>
                  </a:lnTo>
                  <a:lnTo>
                    <a:pt x="198048" y="65152"/>
                  </a:lnTo>
                  <a:lnTo>
                    <a:pt x="175953" y="31249"/>
                  </a:lnTo>
                  <a:lnTo>
                    <a:pt x="143188" y="8385"/>
                  </a:lnTo>
                  <a:lnTo>
                    <a:pt x="103075" y="0"/>
                  </a:lnTo>
                  <a:close/>
                </a:path>
              </a:pathLst>
            </a:custGeom>
            <a:solidFill>
              <a:srgbClr val="001F5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03" name="object 288">
              <a:extLst>
                <a:ext uri="{FF2B5EF4-FFF2-40B4-BE49-F238E27FC236}">
                  <a16:creationId xmlns:a16="http://schemas.microsoft.com/office/drawing/2014/main" id="{BBAEAD59-6D03-43E7-A4C6-7AB6998A3FC5}"/>
                </a:ext>
              </a:extLst>
            </p:cNvPr>
            <p:cNvSpPr/>
            <p:nvPr/>
          </p:nvSpPr>
          <p:spPr>
            <a:xfrm>
              <a:off x="10884733" y="3310736"/>
              <a:ext cx="104080" cy="147446"/>
            </a:xfrm>
            <a:custGeom>
              <a:avLst/>
              <a:gdLst/>
              <a:ahLst/>
              <a:cxnLst/>
              <a:rect l="l" t="t" r="r" b="b"/>
              <a:pathLst>
                <a:path w="120650" h="178435">
                  <a:moveTo>
                    <a:pt x="34523" y="121248"/>
                  </a:moveTo>
                  <a:lnTo>
                    <a:pt x="25640" y="121248"/>
                  </a:lnTo>
                  <a:lnTo>
                    <a:pt x="0" y="177828"/>
                  </a:lnTo>
                  <a:lnTo>
                    <a:pt x="8883" y="177828"/>
                  </a:lnTo>
                  <a:lnTo>
                    <a:pt x="12517" y="169746"/>
                  </a:lnTo>
                  <a:lnTo>
                    <a:pt x="116491" y="169746"/>
                  </a:lnTo>
                  <a:lnTo>
                    <a:pt x="112857" y="161663"/>
                  </a:lnTo>
                  <a:lnTo>
                    <a:pt x="16151" y="161663"/>
                  </a:lnTo>
                  <a:lnTo>
                    <a:pt x="19785" y="153580"/>
                  </a:lnTo>
                  <a:lnTo>
                    <a:pt x="109223" y="153580"/>
                  </a:lnTo>
                  <a:lnTo>
                    <a:pt x="105589" y="145497"/>
                  </a:lnTo>
                  <a:lnTo>
                    <a:pt x="23621" y="145497"/>
                  </a:lnTo>
                  <a:lnTo>
                    <a:pt x="27255" y="137414"/>
                  </a:lnTo>
                  <a:lnTo>
                    <a:pt x="101955" y="137414"/>
                  </a:lnTo>
                  <a:lnTo>
                    <a:pt x="98321" y="129331"/>
                  </a:lnTo>
                  <a:lnTo>
                    <a:pt x="30889" y="129331"/>
                  </a:lnTo>
                  <a:lnTo>
                    <a:pt x="34523" y="121248"/>
                  </a:lnTo>
                  <a:close/>
                </a:path>
                <a:path w="120650" h="178435">
                  <a:moveTo>
                    <a:pt x="116491" y="169746"/>
                  </a:moveTo>
                  <a:lnTo>
                    <a:pt x="107608" y="169746"/>
                  </a:lnTo>
                  <a:lnTo>
                    <a:pt x="111242" y="177828"/>
                  </a:lnTo>
                  <a:lnTo>
                    <a:pt x="120125" y="177828"/>
                  </a:lnTo>
                  <a:lnTo>
                    <a:pt x="116491" y="169746"/>
                  </a:lnTo>
                  <a:close/>
                </a:path>
                <a:path w="120650" h="178435">
                  <a:moveTo>
                    <a:pt x="109223" y="153580"/>
                  </a:moveTo>
                  <a:lnTo>
                    <a:pt x="100542" y="153580"/>
                  </a:lnTo>
                  <a:lnTo>
                    <a:pt x="104176" y="161663"/>
                  </a:lnTo>
                  <a:lnTo>
                    <a:pt x="112857" y="161663"/>
                  </a:lnTo>
                  <a:lnTo>
                    <a:pt x="109223" y="153580"/>
                  </a:lnTo>
                  <a:close/>
                </a:path>
                <a:path w="120650" h="178435">
                  <a:moveTo>
                    <a:pt x="101955" y="137414"/>
                  </a:moveTo>
                  <a:lnTo>
                    <a:pt x="93273" y="137414"/>
                  </a:lnTo>
                  <a:lnTo>
                    <a:pt x="96908" y="145497"/>
                  </a:lnTo>
                  <a:lnTo>
                    <a:pt x="105589" y="145497"/>
                  </a:lnTo>
                  <a:lnTo>
                    <a:pt x="101955" y="137414"/>
                  </a:lnTo>
                  <a:close/>
                </a:path>
                <a:path w="120650" h="178435">
                  <a:moveTo>
                    <a:pt x="94687" y="121248"/>
                  </a:moveTo>
                  <a:lnTo>
                    <a:pt x="85803" y="121248"/>
                  </a:lnTo>
                  <a:lnTo>
                    <a:pt x="89438" y="129331"/>
                  </a:lnTo>
                  <a:lnTo>
                    <a:pt x="98321" y="129331"/>
                  </a:lnTo>
                  <a:lnTo>
                    <a:pt x="94687" y="121248"/>
                  </a:lnTo>
                  <a:close/>
                </a:path>
                <a:path w="120650" h="178435">
                  <a:moveTo>
                    <a:pt x="101349" y="0"/>
                  </a:moveTo>
                  <a:lnTo>
                    <a:pt x="18977" y="0"/>
                  </a:lnTo>
                  <a:lnTo>
                    <a:pt x="11709" y="7274"/>
                  </a:lnTo>
                  <a:lnTo>
                    <a:pt x="11709" y="115792"/>
                  </a:lnTo>
                  <a:lnTo>
                    <a:pt x="17160" y="121248"/>
                  </a:lnTo>
                  <a:lnTo>
                    <a:pt x="103166" y="121248"/>
                  </a:lnTo>
                  <a:lnTo>
                    <a:pt x="108617" y="115792"/>
                  </a:lnTo>
                  <a:lnTo>
                    <a:pt x="108617" y="109123"/>
                  </a:lnTo>
                  <a:lnTo>
                    <a:pt x="26447" y="109123"/>
                  </a:lnTo>
                  <a:lnTo>
                    <a:pt x="23823" y="106496"/>
                  </a:lnTo>
                  <a:lnTo>
                    <a:pt x="23823" y="99626"/>
                  </a:lnTo>
                  <a:lnTo>
                    <a:pt x="26447" y="96999"/>
                  </a:lnTo>
                  <a:lnTo>
                    <a:pt x="108617" y="96999"/>
                  </a:lnTo>
                  <a:lnTo>
                    <a:pt x="108617" y="64667"/>
                  </a:lnTo>
                  <a:lnTo>
                    <a:pt x="25640" y="64667"/>
                  </a:lnTo>
                  <a:lnTo>
                    <a:pt x="23823" y="62848"/>
                  </a:lnTo>
                  <a:lnTo>
                    <a:pt x="23823" y="15761"/>
                  </a:lnTo>
                  <a:lnTo>
                    <a:pt x="27457" y="12124"/>
                  </a:lnTo>
                  <a:lnTo>
                    <a:pt x="48050" y="12124"/>
                  </a:lnTo>
                  <a:lnTo>
                    <a:pt x="48050" y="9901"/>
                  </a:lnTo>
                  <a:lnTo>
                    <a:pt x="49867" y="8082"/>
                  </a:lnTo>
                  <a:lnTo>
                    <a:pt x="108617" y="8082"/>
                  </a:lnTo>
                  <a:lnTo>
                    <a:pt x="108617" y="7274"/>
                  </a:lnTo>
                  <a:lnTo>
                    <a:pt x="101349" y="0"/>
                  </a:lnTo>
                  <a:close/>
                </a:path>
                <a:path w="120650" h="178435">
                  <a:moveTo>
                    <a:pt x="87015" y="96999"/>
                  </a:moveTo>
                  <a:lnTo>
                    <a:pt x="33312" y="96999"/>
                  </a:lnTo>
                  <a:lnTo>
                    <a:pt x="35936" y="99626"/>
                  </a:lnTo>
                  <a:lnTo>
                    <a:pt x="35936" y="106496"/>
                  </a:lnTo>
                  <a:lnTo>
                    <a:pt x="33312" y="109123"/>
                  </a:lnTo>
                  <a:lnTo>
                    <a:pt x="87015" y="109123"/>
                  </a:lnTo>
                  <a:lnTo>
                    <a:pt x="84390" y="106496"/>
                  </a:lnTo>
                  <a:lnTo>
                    <a:pt x="84390" y="99626"/>
                  </a:lnTo>
                  <a:lnTo>
                    <a:pt x="87015" y="96999"/>
                  </a:lnTo>
                  <a:close/>
                </a:path>
                <a:path w="120650" h="178435">
                  <a:moveTo>
                    <a:pt x="108617" y="96999"/>
                  </a:moveTo>
                  <a:lnTo>
                    <a:pt x="93879" y="96999"/>
                  </a:lnTo>
                  <a:lnTo>
                    <a:pt x="96504" y="99626"/>
                  </a:lnTo>
                  <a:lnTo>
                    <a:pt x="96504" y="106496"/>
                  </a:lnTo>
                  <a:lnTo>
                    <a:pt x="93879" y="109123"/>
                  </a:lnTo>
                  <a:lnTo>
                    <a:pt x="108617" y="109123"/>
                  </a:lnTo>
                  <a:lnTo>
                    <a:pt x="108617" y="96999"/>
                  </a:lnTo>
                  <a:close/>
                </a:path>
                <a:path w="120650" h="178435">
                  <a:moveTo>
                    <a:pt x="108617" y="8082"/>
                  </a:moveTo>
                  <a:lnTo>
                    <a:pt x="70460" y="8082"/>
                  </a:lnTo>
                  <a:lnTo>
                    <a:pt x="72277" y="9901"/>
                  </a:lnTo>
                  <a:lnTo>
                    <a:pt x="72277" y="12124"/>
                  </a:lnTo>
                  <a:lnTo>
                    <a:pt x="92870" y="12124"/>
                  </a:lnTo>
                  <a:lnTo>
                    <a:pt x="96504" y="15761"/>
                  </a:lnTo>
                  <a:lnTo>
                    <a:pt x="96504" y="62848"/>
                  </a:lnTo>
                  <a:lnTo>
                    <a:pt x="94687" y="64667"/>
                  </a:lnTo>
                  <a:lnTo>
                    <a:pt x="108617" y="64667"/>
                  </a:lnTo>
                  <a:lnTo>
                    <a:pt x="108617" y="8082"/>
                  </a:lnTo>
                  <a:close/>
                </a:path>
              </a:pathLst>
            </a:custGeom>
            <a:solidFill>
              <a:srgbClr val="F3F1F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10" name="Groupe 109">
            <a:extLst>
              <a:ext uri="{FF2B5EF4-FFF2-40B4-BE49-F238E27FC236}">
                <a16:creationId xmlns:a16="http://schemas.microsoft.com/office/drawing/2014/main" id="{06A23230-6BD5-4022-A330-FB90DD3565D8}"/>
              </a:ext>
            </a:extLst>
          </p:cNvPr>
          <p:cNvGrpSpPr/>
          <p:nvPr/>
        </p:nvGrpSpPr>
        <p:grpSpPr>
          <a:xfrm>
            <a:off x="6257601" y="5246441"/>
            <a:ext cx="155310" cy="156436"/>
            <a:chOff x="10833586" y="3275769"/>
            <a:chExt cx="206375" cy="213360"/>
          </a:xfrm>
        </p:grpSpPr>
        <p:sp>
          <p:nvSpPr>
            <p:cNvPr id="111" name="object 287">
              <a:extLst>
                <a:ext uri="{FF2B5EF4-FFF2-40B4-BE49-F238E27FC236}">
                  <a16:creationId xmlns:a16="http://schemas.microsoft.com/office/drawing/2014/main" id="{1609756A-AEA1-49F0-987E-CC11DC871B5E}"/>
                </a:ext>
              </a:extLst>
            </p:cNvPr>
            <p:cNvSpPr/>
            <p:nvPr/>
          </p:nvSpPr>
          <p:spPr>
            <a:xfrm>
              <a:off x="10833586" y="3275769"/>
              <a:ext cx="206375" cy="213360"/>
            </a:xfrm>
            <a:custGeom>
              <a:avLst/>
              <a:gdLst/>
              <a:ahLst/>
              <a:cxnLst/>
              <a:rect l="l" t="t" r="r" b="b"/>
              <a:pathLst>
                <a:path w="206375" h="213360">
                  <a:moveTo>
                    <a:pt x="103075" y="0"/>
                  </a:moveTo>
                  <a:lnTo>
                    <a:pt x="62962" y="8385"/>
                  </a:lnTo>
                  <a:lnTo>
                    <a:pt x="30198" y="31249"/>
                  </a:lnTo>
                  <a:lnTo>
                    <a:pt x="8103" y="65152"/>
                  </a:lnTo>
                  <a:lnTo>
                    <a:pt x="0" y="106654"/>
                  </a:lnTo>
                  <a:lnTo>
                    <a:pt x="8103" y="148157"/>
                  </a:lnTo>
                  <a:lnTo>
                    <a:pt x="30198" y="182060"/>
                  </a:lnTo>
                  <a:lnTo>
                    <a:pt x="62962" y="204924"/>
                  </a:lnTo>
                  <a:lnTo>
                    <a:pt x="103075" y="213309"/>
                  </a:lnTo>
                  <a:lnTo>
                    <a:pt x="143188" y="204924"/>
                  </a:lnTo>
                  <a:lnTo>
                    <a:pt x="175953" y="182060"/>
                  </a:lnTo>
                  <a:lnTo>
                    <a:pt x="198048" y="148157"/>
                  </a:lnTo>
                  <a:lnTo>
                    <a:pt x="206151" y="106654"/>
                  </a:lnTo>
                  <a:lnTo>
                    <a:pt x="198048" y="65152"/>
                  </a:lnTo>
                  <a:lnTo>
                    <a:pt x="175953" y="31249"/>
                  </a:lnTo>
                  <a:lnTo>
                    <a:pt x="143188" y="8385"/>
                  </a:lnTo>
                  <a:lnTo>
                    <a:pt x="103075" y="0"/>
                  </a:lnTo>
                  <a:close/>
                </a:path>
              </a:pathLst>
            </a:custGeom>
            <a:solidFill>
              <a:srgbClr val="001F5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12" name="object 288">
              <a:extLst>
                <a:ext uri="{FF2B5EF4-FFF2-40B4-BE49-F238E27FC236}">
                  <a16:creationId xmlns:a16="http://schemas.microsoft.com/office/drawing/2014/main" id="{23ACE010-7AAB-45EF-B7EC-E8151D062E6E}"/>
                </a:ext>
              </a:extLst>
            </p:cNvPr>
            <p:cNvSpPr/>
            <p:nvPr/>
          </p:nvSpPr>
          <p:spPr>
            <a:xfrm>
              <a:off x="10884733" y="3310736"/>
              <a:ext cx="104080" cy="147446"/>
            </a:xfrm>
            <a:custGeom>
              <a:avLst/>
              <a:gdLst/>
              <a:ahLst/>
              <a:cxnLst/>
              <a:rect l="l" t="t" r="r" b="b"/>
              <a:pathLst>
                <a:path w="120650" h="178435">
                  <a:moveTo>
                    <a:pt x="34523" y="121248"/>
                  </a:moveTo>
                  <a:lnTo>
                    <a:pt x="25640" y="121248"/>
                  </a:lnTo>
                  <a:lnTo>
                    <a:pt x="0" y="177828"/>
                  </a:lnTo>
                  <a:lnTo>
                    <a:pt x="8883" y="177828"/>
                  </a:lnTo>
                  <a:lnTo>
                    <a:pt x="12517" y="169746"/>
                  </a:lnTo>
                  <a:lnTo>
                    <a:pt x="116491" y="169746"/>
                  </a:lnTo>
                  <a:lnTo>
                    <a:pt x="112857" y="161663"/>
                  </a:lnTo>
                  <a:lnTo>
                    <a:pt x="16151" y="161663"/>
                  </a:lnTo>
                  <a:lnTo>
                    <a:pt x="19785" y="153580"/>
                  </a:lnTo>
                  <a:lnTo>
                    <a:pt x="109223" y="153580"/>
                  </a:lnTo>
                  <a:lnTo>
                    <a:pt x="105589" y="145497"/>
                  </a:lnTo>
                  <a:lnTo>
                    <a:pt x="23621" y="145497"/>
                  </a:lnTo>
                  <a:lnTo>
                    <a:pt x="27255" y="137414"/>
                  </a:lnTo>
                  <a:lnTo>
                    <a:pt x="101955" y="137414"/>
                  </a:lnTo>
                  <a:lnTo>
                    <a:pt x="98321" y="129331"/>
                  </a:lnTo>
                  <a:lnTo>
                    <a:pt x="30889" y="129331"/>
                  </a:lnTo>
                  <a:lnTo>
                    <a:pt x="34523" y="121248"/>
                  </a:lnTo>
                  <a:close/>
                </a:path>
                <a:path w="120650" h="178435">
                  <a:moveTo>
                    <a:pt x="116491" y="169746"/>
                  </a:moveTo>
                  <a:lnTo>
                    <a:pt x="107608" y="169746"/>
                  </a:lnTo>
                  <a:lnTo>
                    <a:pt x="111242" y="177828"/>
                  </a:lnTo>
                  <a:lnTo>
                    <a:pt x="120125" y="177828"/>
                  </a:lnTo>
                  <a:lnTo>
                    <a:pt x="116491" y="169746"/>
                  </a:lnTo>
                  <a:close/>
                </a:path>
                <a:path w="120650" h="178435">
                  <a:moveTo>
                    <a:pt x="109223" y="153580"/>
                  </a:moveTo>
                  <a:lnTo>
                    <a:pt x="100542" y="153580"/>
                  </a:lnTo>
                  <a:lnTo>
                    <a:pt x="104176" y="161663"/>
                  </a:lnTo>
                  <a:lnTo>
                    <a:pt x="112857" y="161663"/>
                  </a:lnTo>
                  <a:lnTo>
                    <a:pt x="109223" y="153580"/>
                  </a:lnTo>
                  <a:close/>
                </a:path>
                <a:path w="120650" h="178435">
                  <a:moveTo>
                    <a:pt x="101955" y="137414"/>
                  </a:moveTo>
                  <a:lnTo>
                    <a:pt x="93273" y="137414"/>
                  </a:lnTo>
                  <a:lnTo>
                    <a:pt x="96908" y="145497"/>
                  </a:lnTo>
                  <a:lnTo>
                    <a:pt x="105589" y="145497"/>
                  </a:lnTo>
                  <a:lnTo>
                    <a:pt x="101955" y="137414"/>
                  </a:lnTo>
                  <a:close/>
                </a:path>
                <a:path w="120650" h="178435">
                  <a:moveTo>
                    <a:pt x="94687" y="121248"/>
                  </a:moveTo>
                  <a:lnTo>
                    <a:pt x="85803" y="121248"/>
                  </a:lnTo>
                  <a:lnTo>
                    <a:pt x="89438" y="129331"/>
                  </a:lnTo>
                  <a:lnTo>
                    <a:pt x="98321" y="129331"/>
                  </a:lnTo>
                  <a:lnTo>
                    <a:pt x="94687" y="121248"/>
                  </a:lnTo>
                  <a:close/>
                </a:path>
                <a:path w="120650" h="178435">
                  <a:moveTo>
                    <a:pt x="101349" y="0"/>
                  </a:moveTo>
                  <a:lnTo>
                    <a:pt x="18977" y="0"/>
                  </a:lnTo>
                  <a:lnTo>
                    <a:pt x="11709" y="7274"/>
                  </a:lnTo>
                  <a:lnTo>
                    <a:pt x="11709" y="115792"/>
                  </a:lnTo>
                  <a:lnTo>
                    <a:pt x="17160" y="121248"/>
                  </a:lnTo>
                  <a:lnTo>
                    <a:pt x="103166" y="121248"/>
                  </a:lnTo>
                  <a:lnTo>
                    <a:pt x="108617" y="115792"/>
                  </a:lnTo>
                  <a:lnTo>
                    <a:pt x="108617" y="109123"/>
                  </a:lnTo>
                  <a:lnTo>
                    <a:pt x="26447" y="109123"/>
                  </a:lnTo>
                  <a:lnTo>
                    <a:pt x="23823" y="106496"/>
                  </a:lnTo>
                  <a:lnTo>
                    <a:pt x="23823" y="99626"/>
                  </a:lnTo>
                  <a:lnTo>
                    <a:pt x="26447" y="96999"/>
                  </a:lnTo>
                  <a:lnTo>
                    <a:pt x="108617" y="96999"/>
                  </a:lnTo>
                  <a:lnTo>
                    <a:pt x="108617" y="64667"/>
                  </a:lnTo>
                  <a:lnTo>
                    <a:pt x="25640" y="64667"/>
                  </a:lnTo>
                  <a:lnTo>
                    <a:pt x="23823" y="62848"/>
                  </a:lnTo>
                  <a:lnTo>
                    <a:pt x="23823" y="15761"/>
                  </a:lnTo>
                  <a:lnTo>
                    <a:pt x="27457" y="12124"/>
                  </a:lnTo>
                  <a:lnTo>
                    <a:pt x="48050" y="12124"/>
                  </a:lnTo>
                  <a:lnTo>
                    <a:pt x="48050" y="9901"/>
                  </a:lnTo>
                  <a:lnTo>
                    <a:pt x="49867" y="8082"/>
                  </a:lnTo>
                  <a:lnTo>
                    <a:pt x="108617" y="8082"/>
                  </a:lnTo>
                  <a:lnTo>
                    <a:pt x="108617" y="7274"/>
                  </a:lnTo>
                  <a:lnTo>
                    <a:pt x="101349" y="0"/>
                  </a:lnTo>
                  <a:close/>
                </a:path>
                <a:path w="120650" h="178435">
                  <a:moveTo>
                    <a:pt x="87015" y="96999"/>
                  </a:moveTo>
                  <a:lnTo>
                    <a:pt x="33312" y="96999"/>
                  </a:lnTo>
                  <a:lnTo>
                    <a:pt x="35936" y="99626"/>
                  </a:lnTo>
                  <a:lnTo>
                    <a:pt x="35936" y="106496"/>
                  </a:lnTo>
                  <a:lnTo>
                    <a:pt x="33312" y="109123"/>
                  </a:lnTo>
                  <a:lnTo>
                    <a:pt x="87015" y="109123"/>
                  </a:lnTo>
                  <a:lnTo>
                    <a:pt x="84390" y="106496"/>
                  </a:lnTo>
                  <a:lnTo>
                    <a:pt x="84390" y="99626"/>
                  </a:lnTo>
                  <a:lnTo>
                    <a:pt x="87015" y="96999"/>
                  </a:lnTo>
                  <a:close/>
                </a:path>
                <a:path w="120650" h="178435">
                  <a:moveTo>
                    <a:pt x="108617" y="96999"/>
                  </a:moveTo>
                  <a:lnTo>
                    <a:pt x="93879" y="96999"/>
                  </a:lnTo>
                  <a:lnTo>
                    <a:pt x="96504" y="99626"/>
                  </a:lnTo>
                  <a:lnTo>
                    <a:pt x="96504" y="106496"/>
                  </a:lnTo>
                  <a:lnTo>
                    <a:pt x="93879" y="109123"/>
                  </a:lnTo>
                  <a:lnTo>
                    <a:pt x="108617" y="109123"/>
                  </a:lnTo>
                  <a:lnTo>
                    <a:pt x="108617" y="96999"/>
                  </a:lnTo>
                  <a:close/>
                </a:path>
                <a:path w="120650" h="178435">
                  <a:moveTo>
                    <a:pt x="108617" y="8082"/>
                  </a:moveTo>
                  <a:lnTo>
                    <a:pt x="70460" y="8082"/>
                  </a:lnTo>
                  <a:lnTo>
                    <a:pt x="72277" y="9901"/>
                  </a:lnTo>
                  <a:lnTo>
                    <a:pt x="72277" y="12124"/>
                  </a:lnTo>
                  <a:lnTo>
                    <a:pt x="92870" y="12124"/>
                  </a:lnTo>
                  <a:lnTo>
                    <a:pt x="96504" y="15761"/>
                  </a:lnTo>
                  <a:lnTo>
                    <a:pt x="96504" y="62848"/>
                  </a:lnTo>
                  <a:lnTo>
                    <a:pt x="94687" y="64667"/>
                  </a:lnTo>
                  <a:lnTo>
                    <a:pt x="108617" y="64667"/>
                  </a:lnTo>
                  <a:lnTo>
                    <a:pt x="108617" y="8082"/>
                  </a:lnTo>
                  <a:close/>
                </a:path>
              </a:pathLst>
            </a:custGeom>
            <a:solidFill>
              <a:srgbClr val="F3F1F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13" name="Groupe 112">
            <a:extLst>
              <a:ext uri="{FF2B5EF4-FFF2-40B4-BE49-F238E27FC236}">
                <a16:creationId xmlns:a16="http://schemas.microsoft.com/office/drawing/2014/main" id="{635045D8-A3D1-4741-ACC3-93A9EE2A622E}"/>
              </a:ext>
            </a:extLst>
          </p:cNvPr>
          <p:cNvGrpSpPr/>
          <p:nvPr/>
        </p:nvGrpSpPr>
        <p:grpSpPr>
          <a:xfrm>
            <a:off x="7295826" y="5516423"/>
            <a:ext cx="155310" cy="156436"/>
            <a:chOff x="10833586" y="3275769"/>
            <a:chExt cx="206375" cy="213360"/>
          </a:xfrm>
        </p:grpSpPr>
        <p:sp>
          <p:nvSpPr>
            <p:cNvPr id="114" name="object 287">
              <a:extLst>
                <a:ext uri="{FF2B5EF4-FFF2-40B4-BE49-F238E27FC236}">
                  <a16:creationId xmlns:a16="http://schemas.microsoft.com/office/drawing/2014/main" id="{1D8D53F0-232B-414A-81BC-1594BE7224CB}"/>
                </a:ext>
              </a:extLst>
            </p:cNvPr>
            <p:cNvSpPr/>
            <p:nvPr/>
          </p:nvSpPr>
          <p:spPr>
            <a:xfrm>
              <a:off x="10833586" y="3275769"/>
              <a:ext cx="206375" cy="213360"/>
            </a:xfrm>
            <a:custGeom>
              <a:avLst/>
              <a:gdLst/>
              <a:ahLst/>
              <a:cxnLst/>
              <a:rect l="l" t="t" r="r" b="b"/>
              <a:pathLst>
                <a:path w="206375" h="213360">
                  <a:moveTo>
                    <a:pt x="103075" y="0"/>
                  </a:moveTo>
                  <a:lnTo>
                    <a:pt x="62962" y="8385"/>
                  </a:lnTo>
                  <a:lnTo>
                    <a:pt x="30198" y="31249"/>
                  </a:lnTo>
                  <a:lnTo>
                    <a:pt x="8103" y="65152"/>
                  </a:lnTo>
                  <a:lnTo>
                    <a:pt x="0" y="106654"/>
                  </a:lnTo>
                  <a:lnTo>
                    <a:pt x="8103" y="148157"/>
                  </a:lnTo>
                  <a:lnTo>
                    <a:pt x="30198" y="182060"/>
                  </a:lnTo>
                  <a:lnTo>
                    <a:pt x="62962" y="204924"/>
                  </a:lnTo>
                  <a:lnTo>
                    <a:pt x="103075" y="213309"/>
                  </a:lnTo>
                  <a:lnTo>
                    <a:pt x="143188" y="204924"/>
                  </a:lnTo>
                  <a:lnTo>
                    <a:pt x="175953" y="182060"/>
                  </a:lnTo>
                  <a:lnTo>
                    <a:pt x="198048" y="148157"/>
                  </a:lnTo>
                  <a:lnTo>
                    <a:pt x="206151" y="106654"/>
                  </a:lnTo>
                  <a:lnTo>
                    <a:pt x="198048" y="65152"/>
                  </a:lnTo>
                  <a:lnTo>
                    <a:pt x="175953" y="31249"/>
                  </a:lnTo>
                  <a:lnTo>
                    <a:pt x="143188" y="8385"/>
                  </a:lnTo>
                  <a:lnTo>
                    <a:pt x="103075" y="0"/>
                  </a:lnTo>
                  <a:close/>
                </a:path>
              </a:pathLst>
            </a:custGeom>
            <a:solidFill>
              <a:srgbClr val="001F5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15" name="object 288">
              <a:extLst>
                <a:ext uri="{FF2B5EF4-FFF2-40B4-BE49-F238E27FC236}">
                  <a16:creationId xmlns:a16="http://schemas.microsoft.com/office/drawing/2014/main" id="{A3B8D850-58DA-42B2-AD6E-4026064C844E}"/>
                </a:ext>
              </a:extLst>
            </p:cNvPr>
            <p:cNvSpPr/>
            <p:nvPr/>
          </p:nvSpPr>
          <p:spPr>
            <a:xfrm>
              <a:off x="10884733" y="3310736"/>
              <a:ext cx="104080" cy="147446"/>
            </a:xfrm>
            <a:custGeom>
              <a:avLst/>
              <a:gdLst/>
              <a:ahLst/>
              <a:cxnLst/>
              <a:rect l="l" t="t" r="r" b="b"/>
              <a:pathLst>
                <a:path w="120650" h="178435">
                  <a:moveTo>
                    <a:pt x="34523" y="121248"/>
                  </a:moveTo>
                  <a:lnTo>
                    <a:pt x="25640" y="121248"/>
                  </a:lnTo>
                  <a:lnTo>
                    <a:pt x="0" y="177828"/>
                  </a:lnTo>
                  <a:lnTo>
                    <a:pt x="8883" y="177828"/>
                  </a:lnTo>
                  <a:lnTo>
                    <a:pt x="12517" y="169746"/>
                  </a:lnTo>
                  <a:lnTo>
                    <a:pt x="116491" y="169746"/>
                  </a:lnTo>
                  <a:lnTo>
                    <a:pt x="112857" y="161663"/>
                  </a:lnTo>
                  <a:lnTo>
                    <a:pt x="16151" y="161663"/>
                  </a:lnTo>
                  <a:lnTo>
                    <a:pt x="19785" y="153580"/>
                  </a:lnTo>
                  <a:lnTo>
                    <a:pt x="109223" y="153580"/>
                  </a:lnTo>
                  <a:lnTo>
                    <a:pt x="105589" y="145497"/>
                  </a:lnTo>
                  <a:lnTo>
                    <a:pt x="23621" y="145497"/>
                  </a:lnTo>
                  <a:lnTo>
                    <a:pt x="27255" y="137414"/>
                  </a:lnTo>
                  <a:lnTo>
                    <a:pt x="101955" y="137414"/>
                  </a:lnTo>
                  <a:lnTo>
                    <a:pt x="98321" y="129331"/>
                  </a:lnTo>
                  <a:lnTo>
                    <a:pt x="30889" y="129331"/>
                  </a:lnTo>
                  <a:lnTo>
                    <a:pt x="34523" y="121248"/>
                  </a:lnTo>
                  <a:close/>
                </a:path>
                <a:path w="120650" h="178435">
                  <a:moveTo>
                    <a:pt x="116491" y="169746"/>
                  </a:moveTo>
                  <a:lnTo>
                    <a:pt x="107608" y="169746"/>
                  </a:lnTo>
                  <a:lnTo>
                    <a:pt x="111242" y="177828"/>
                  </a:lnTo>
                  <a:lnTo>
                    <a:pt x="120125" y="177828"/>
                  </a:lnTo>
                  <a:lnTo>
                    <a:pt x="116491" y="169746"/>
                  </a:lnTo>
                  <a:close/>
                </a:path>
                <a:path w="120650" h="178435">
                  <a:moveTo>
                    <a:pt x="109223" y="153580"/>
                  </a:moveTo>
                  <a:lnTo>
                    <a:pt x="100542" y="153580"/>
                  </a:lnTo>
                  <a:lnTo>
                    <a:pt x="104176" y="161663"/>
                  </a:lnTo>
                  <a:lnTo>
                    <a:pt x="112857" y="161663"/>
                  </a:lnTo>
                  <a:lnTo>
                    <a:pt x="109223" y="153580"/>
                  </a:lnTo>
                  <a:close/>
                </a:path>
                <a:path w="120650" h="178435">
                  <a:moveTo>
                    <a:pt x="101955" y="137414"/>
                  </a:moveTo>
                  <a:lnTo>
                    <a:pt x="93273" y="137414"/>
                  </a:lnTo>
                  <a:lnTo>
                    <a:pt x="96908" y="145497"/>
                  </a:lnTo>
                  <a:lnTo>
                    <a:pt x="105589" y="145497"/>
                  </a:lnTo>
                  <a:lnTo>
                    <a:pt x="101955" y="137414"/>
                  </a:lnTo>
                  <a:close/>
                </a:path>
                <a:path w="120650" h="178435">
                  <a:moveTo>
                    <a:pt x="94687" y="121248"/>
                  </a:moveTo>
                  <a:lnTo>
                    <a:pt x="85803" y="121248"/>
                  </a:lnTo>
                  <a:lnTo>
                    <a:pt x="89438" y="129331"/>
                  </a:lnTo>
                  <a:lnTo>
                    <a:pt x="98321" y="129331"/>
                  </a:lnTo>
                  <a:lnTo>
                    <a:pt x="94687" y="121248"/>
                  </a:lnTo>
                  <a:close/>
                </a:path>
                <a:path w="120650" h="178435">
                  <a:moveTo>
                    <a:pt x="101349" y="0"/>
                  </a:moveTo>
                  <a:lnTo>
                    <a:pt x="18977" y="0"/>
                  </a:lnTo>
                  <a:lnTo>
                    <a:pt x="11709" y="7274"/>
                  </a:lnTo>
                  <a:lnTo>
                    <a:pt x="11709" y="115792"/>
                  </a:lnTo>
                  <a:lnTo>
                    <a:pt x="17160" y="121248"/>
                  </a:lnTo>
                  <a:lnTo>
                    <a:pt x="103166" y="121248"/>
                  </a:lnTo>
                  <a:lnTo>
                    <a:pt x="108617" y="115792"/>
                  </a:lnTo>
                  <a:lnTo>
                    <a:pt x="108617" y="109123"/>
                  </a:lnTo>
                  <a:lnTo>
                    <a:pt x="26447" y="109123"/>
                  </a:lnTo>
                  <a:lnTo>
                    <a:pt x="23823" y="106496"/>
                  </a:lnTo>
                  <a:lnTo>
                    <a:pt x="23823" y="99626"/>
                  </a:lnTo>
                  <a:lnTo>
                    <a:pt x="26447" y="96999"/>
                  </a:lnTo>
                  <a:lnTo>
                    <a:pt x="108617" y="96999"/>
                  </a:lnTo>
                  <a:lnTo>
                    <a:pt x="108617" y="64667"/>
                  </a:lnTo>
                  <a:lnTo>
                    <a:pt x="25640" y="64667"/>
                  </a:lnTo>
                  <a:lnTo>
                    <a:pt x="23823" y="62848"/>
                  </a:lnTo>
                  <a:lnTo>
                    <a:pt x="23823" y="15761"/>
                  </a:lnTo>
                  <a:lnTo>
                    <a:pt x="27457" y="12124"/>
                  </a:lnTo>
                  <a:lnTo>
                    <a:pt x="48050" y="12124"/>
                  </a:lnTo>
                  <a:lnTo>
                    <a:pt x="48050" y="9901"/>
                  </a:lnTo>
                  <a:lnTo>
                    <a:pt x="49867" y="8082"/>
                  </a:lnTo>
                  <a:lnTo>
                    <a:pt x="108617" y="8082"/>
                  </a:lnTo>
                  <a:lnTo>
                    <a:pt x="108617" y="7274"/>
                  </a:lnTo>
                  <a:lnTo>
                    <a:pt x="101349" y="0"/>
                  </a:lnTo>
                  <a:close/>
                </a:path>
                <a:path w="120650" h="178435">
                  <a:moveTo>
                    <a:pt x="87015" y="96999"/>
                  </a:moveTo>
                  <a:lnTo>
                    <a:pt x="33312" y="96999"/>
                  </a:lnTo>
                  <a:lnTo>
                    <a:pt x="35936" y="99626"/>
                  </a:lnTo>
                  <a:lnTo>
                    <a:pt x="35936" y="106496"/>
                  </a:lnTo>
                  <a:lnTo>
                    <a:pt x="33312" y="109123"/>
                  </a:lnTo>
                  <a:lnTo>
                    <a:pt x="87015" y="109123"/>
                  </a:lnTo>
                  <a:lnTo>
                    <a:pt x="84390" y="106496"/>
                  </a:lnTo>
                  <a:lnTo>
                    <a:pt x="84390" y="99626"/>
                  </a:lnTo>
                  <a:lnTo>
                    <a:pt x="87015" y="96999"/>
                  </a:lnTo>
                  <a:close/>
                </a:path>
                <a:path w="120650" h="178435">
                  <a:moveTo>
                    <a:pt x="108617" y="96999"/>
                  </a:moveTo>
                  <a:lnTo>
                    <a:pt x="93879" y="96999"/>
                  </a:lnTo>
                  <a:lnTo>
                    <a:pt x="96504" y="99626"/>
                  </a:lnTo>
                  <a:lnTo>
                    <a:pt x="96504" y="106496"/>
                  </a:lnTo>
                  <a:lnTo>
                    <a:pt x="93879" y="109123"/>
                  </a:lnTo>
                  <a:lnTo>
                    <a:pt x="108617" y="109123"/>
                  </a:lnTo>
                  <a:lnTo>
                    <a:pt x="108617" y="96999"/>
                  </a:lnTo>
                  <a:close/>
                </a:path>
                <a:path w="120650" h="178435">
                  <a:moveTo>
                    <a:pt x="108617" y="8082"/>
                  </a:moveTo>
                  <a:lnTo>
                    <a:pt x="70460" y="8082"/>
                  </a:lnTo>
                  <a:lnTo>
                    <a:pt x="72277" y="9901"/>
                  </a:lnTo>
                  <a:lnTo>
                    <a:pt x="72277" y="12124"/>
                  </a:lnTo>
                  <a:lnTo>
                    <a:pt x="92870" y="12124"/>
                  </a:lnTo>
                  <a:lnTo>
                    <a:pt x="96504" y="15761"/>
                  </a:lnTo>
                  <a:lnTo>
                    <a:pt x="96504" y="62848"/>
                  </a:lnTo>
                  <a:lnTo>
                    <a:pt x="94687" y="64667"/>
                  </a:lnTo>
                  <a:lnTo>
                    <a:pt x="108617" y="64667"/>
                  </a:lnTo>
                  <a:lnTo>
                    <a:pt x="108617" y="8082"/>
                  </a:lnTo>
                  <a:close/>
                </a:path>
              </a:pathLst>
            </a:custGeom>
            <a:solidFill>
              <a:srgbClr val="F3F1F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25" name="Groupe 124">
            <a:extLst>
              <a:ext uri="{FF2B5EF4-FFF2-40B4-BE49-F238E27FC236}">
                <a16:creationId xmlns:a16="http://schemas.microsoft.com/office/drawing/2014/main" id="{9BEE8310-D0B8-4C12-B534-1F75C09E67AB}"/>
              </a:ext>
            </a:extLst>
          </p:cNvPr>
          <p:cNvGrpSpPr/>
          <p:nvPr/>
        </p:nvGrpSpPr>
        <p:grpSpPr>
          <a:xfrm>
            <a:off x="4712782" y="2789222"/>
            <a:ext cx="155310" cy="156436"/>
            <a:chOff x="10833586" y="3275769"/>
            <a:chExt cx="206375" cy="213360"/>
          </a:xfrm>
        </p:grpSpPr>
        <p:sp>
          <p:nvSpPr>
            <p:cNvPr id="126" name="object 287">
              <a:extLst>
                <a:ext uri="{FF2B5EF4-FFF2-40B4-BE49-F238E27FC236}">
                  <a16:creationId xmlns:a16="http://schemas.microsoft.com/office/drawing/2014/main" id="{A30E2FA9-06D7-4C1D-BFFB-9B4CFA1D3CB3}"/>
                </a:ext>
              </a:extLst>
            </p:cNvPr>
            <p:cNvSpPr/>
            <p:nvPr/>
          </p:nvSpPr>
          <p:spPr>
            <a:xfrm>
              <a:off x="10833586" y="3275769"/>
              <a:ext cx="206375" cy="213360"/>
            </a:xfrm>
            <a:custGeom>
              <a:avLst/>
              <a:gdLst/>
              <a:ahLst/>
              <a:cxnLst/>
              <a:rect l="l" t="t" r="r" b="b"/>
              <a:pathLst>
                <a:path w="206375" h="213360">
                  <a:moveTo>
                    <a:pt x="103075" y="0"/>
                  </a:moveTo>
                  <a:lnTo>
                    <a:pt x="62962" y="8385"/>
                  </a:lnTo>
                  <a:lnTo>
                    <a:pt x="30198" y="31249"/>
                  </a:lnTo>
                  <a:lnTo>
                    <a:pt x="8103" y="65152"/>
                  </a:lnTo>
                  <a:lnTo>
                    <a:pt x="0" y="106654"/>
                  </a:lnTo>
                  <a:lnTo>
                    <a:pt x="8103" y="148157"/>
                  </a:lnTo>
                  <a:lnTo>
                    <a:pt x="30198" y="182060"/>
                  </a:lnTo>
                  <a:lnTo>
                    <a:pt x="62962" y="204924"/>
                  </a:lnTo>
                  <a:lnTo>
                    <a:pt x="103075" y="213309"/>
                  </a:lnTo>
                  <a:lnTo>
                    <a:pt x="143188" y="204924"/>
                  </a:lnTo>
                  <a:lnTo>
                    <a:pt x="175953" y="182060"/>
                  </a:lnTo>
                  <a:lnTo>
                    <a:pt x="198048" y="148157"/>
                  </a:lnTo>
                  <a:lnTo>
                    <a:pt x="206151" y="106654"/>
                  </a:lnTo>
                  <a:lnTo>
                    <a:pt x="198048" y="65152"/>
                  </a:lnTo>
                  <a:lnTo>
                    <a:pt x="175953" y="31249"/>
                  </a:lnTo>
                  <a:lnTo>
                    <a:pt x="143188" y="8385"/>
                  </a:lnTo>
                  <a:lnTo>
                    <a:pt x="103075" y="0"/>
                  </a:lnTo>
                  <a:close/>
                </a:path>
              </a:pathLst>
            </a:custGeom>
            <a:solidFill>
              <a:srgbClr val="001F5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27" name="object 288">
              <a:extLst>
                <a:ext uri="{FF2B5EF4-FFF2-40B4-BE49-F238E27FC236}">
                  <a16:creationId xmlns:a16="http://schemas.microsoft.com/office/drawing/2014/main" id="{C02E1558-3EC3-4914-8A35-997B34A77071}"/>
                </a:ext>
              </a:extLst>
            </p:cNvPr>
            <p:cNvSpPr/>
            <p:nvPr/>
          </p:nvSpPr>
          <p:spPr>
            <a:xfrm>
              <a:off x="10884733" y="3310736"/>
              <a:ext cx="104080" cy="147446"/>
            </a:xfrm>
            <a:custGeom>
              <a:avLst/>
              <a:gdLst/>
              <a:ahLst/>
              <a:cxnLst/>
              <a:rect l="l" t="t" r="r" b="b"/>
              <a:pathLst>
                <a:path w="120650" h="178435">
                  <a:moveTo>
                    <a:pt x="34523" y="121248"/>
                  </a:moveTo>
                  <a:lnTo>
                    <a:pt x="25640" y="121248"/>
                  </a:lnTo>
                  <a:lnTo>
                    <a:pt x="0" y="177828"/>
                  </a:lnTo>
                  <a:lnTo>
                    <a:pt x="8883" y="177828"/>
                  </a:lnTo>
                  <a:lnTo>
                    <a:pt x="12517" y="169746"/>
                  </a:lnTo>
                  <a:lnTo>
                    <a:pt x="116491" y="169746"/>
                  </a:lnTo>
                  <a:lnTo>
                    <a:pt x="112857" y="161663"/>
                  </a:lnTo>
                  <a:lnTo>
                    <a:pt x="16151" y="161663"/>
                  </a:lnTo>
                  <a:lnTo>
                    <a:pt x="19785" y="153580"/>
                  </a:lnTo>
                  <a:lnTo>
                    <a:pt x="109223" y="153580"/>
                  </a:lnTo>
                  <a:lnTo>
                    <a:pt x="105589" y="145497"/>
                  </a:lnTo>
                  <a:lnTo>
                    <a:pt x="23621" y="145497"/>
                  </a:lnTo>
                  <a:lnTo>
                    <a:pt x="27255" y="137414"/>
                  </a:lnTo>
                  <a:lnTo>
                    <a:pt x="101955" y="137414"/>
                  </a:lnTo>
                  <a:lnTo>
                    <a:pt x="98321" y="129331"/>
                  </a:lnTo>
                  <a:lnTo>
                    <a:pt x="30889" y="129331"/>
                  </a:lnTo>
                  <a:lnTo>
                    <a:pt x="34523" y="121248"/>
                  </a:lnTo>
                  <a:close/>
                </a:path>
                <a:path w="120650" h="178435">
                  <a:moveTo>
                    <a:pt x="116491" y="169746"/>
                  </a:moveTo>
                  <a:lnTo>
                    <a:pt x="107608" y="169746"/>
                  </a:lnTo>
                  <a:lnTo>
                    <a:pt x="111242" y="177828"/>
                  </a:lnTo>
                  <a:lnTo>
                    <a:pt x="120125" y="177828"/>
                  </a:lnTo>
                  <a:lnTo>
                    <a:pt x="116491" y="169746"/>
                  </a:lnTo>
                  <a:close/>
                </a:path>
                <a:path w="120650" h="178435">
                  <a:moveTo>
                    <a:pt x="109223" y="153580"/>
                  </a:moveTo>
                  <a:lnTo>
                    <a:pt x="100542" y="153580"/>
                  </a:lnTo>
                  <a:lnTo>
                    <a:pt x="104176" y="161663"/>
                  </a:lnTo>
                  <a:lnTo>
                    <a:pt x="112857" y="161663"/>
                  </a:lnTo>
                  <a:lnTo>
                    <a:pt x="109223" y="153580"/>
                  </a:lnTo>
                  <a:close/>
                </a:path>
                <a:path w="120650" h="178435">
                  <a:moveTo>
                    <a:pt x="101955" y="137414"/>
                  </a:moveTo>
                  <a:lnTo>
                    <a:pt x="93273" y="137414"/>
                  </a:lnTo>
                  <a:lnTo>
                    <a:pt x="96908" y="145497"/>
                  </a:lnTo>
                  <a:lnTo>
                    <a:pt x="105589" y="145497"/>
                  </a:lnTo>
                  <a:lnTo>
                    <a:pt x="101955" y="137414"/>
                  </a:lnTo>
                  <a:close/>
                </a:path>
                <a:path w="120650" h="178435">
                  <a:moveTo>
                    <a:pt x="94687" y="121248"/>
                  </a:moveTo>
                  <a:lnTo>
                    <a:pt x="85803" y="121248"/>
                  </a:lnTo>
                  <a:lnTo>
                    <a:pt x="89438" y="129331"/>
                  </a:lnTo>
                  <a:lnTo>
                    <a:pt x="98321" y="129331"/>
                  </a:lnTo>
                  <a:lnTo>
                    <a:pt x="94687" y="121248"/>
                  </a:lnTo>
                  <a:close/>
                </a:path>
                <a:path w="120650" h="178435">
                  <a:moveTo>
                    <a:pt x="101349" y="0"/>
                  </a:moveTo>
                  <a:lnTo>
                    <a:pt x="18977" y="0"/>
                  </a:lnTo>
                  <a:lnTo>
                    <a:pt x="11709" y="7274"/>
                  </a:lnTo>
                  <a:lnTo>
                    <a:pt x="11709" y="115792"/>
                  </a:lnTo>
                  <a:lnTo>
                    <a:pt x="17160" y="121248"/>
                  </a:lnTo>
                  <a:lnTo>
                    <a:pt x="103166" y="121248"/>
                  </a:lnTo>
                  <a:lnTo>
                    <a:pt x="108617" y="115792"/>
                  </a:lnTo>
                  <a:lnTo>
                    <a:pt x="108617" y="109123"/>
                  </a:lnTo>
                  <a:lnTo>
                    <a:pt x="26447" y="109123"/>
                  </a:lnTo>
                  <a:lnTo>
                    <a:pt x="23823" y="106496"/>
                  </a:lnTo>
                  <a:lnTo>
                    <a:pt x="23823" y="99626"/>
                  </a:lnTo>
                  <a:lnTo>
                    <a:pt x="26447" y="96999"/>
                  </a:lnTo>
                  <a:lnTo>
                    <a:pt x="108617" y="96999"/>
                  </a:lnTo>
                  <a:lnTo>
                    <a:pt x="108617" y="64667"/>
                  </a:lnTo>
                  <a:lnTo>
                    <a:pt x="25640" y="64667"/>
                  </a:lnTo>
                  <a:lnTo>
                    <a:pt x="23823" y="62848"/>
                  </a:lnTo>
                  <a:lnTo>
                    <a:pt x="23823" y="15761"/>
                  </a:lnTo>
                  <a:lnTo>
                    <a:pt x="27457" y="12124"/>
                  </a:lnTo>
                  <a:lnTo>
                    <a:pt x="48050" y="12124"/>
                  </a:lnTo>
                  <a:lnTo>
                    <a:pt x="48050" y="9901"/>
                  </a:lnTo>
                  <a:lnTo>
                    <a:pt x="49867" y="8082"/>
                  </a:lnTo>
                  <a:lnTo>
                    <a:pt x="108617" y="8082"/>
                  </a:lnTo>
                  <a:lnTo>
                    <a:pt x="108617" y="7274"/>
                  </a:lnTo>
                  <a:lnTo>
                    <a:pt x="101349" y="0"/>
                  </a:lnTo>
                  <a:close/>
                </a:path>
                <a:path w="120650" h="178435">
                  <a:moveTo>
                    <a:pt x="87015" y="96999"/>
                  </a:moveTo>
                  <a:lnTo>
                    <a:pt x="33312" y="96999"/>
                  </a:lnTo>
                  <a:lnTo>
                    <a:pt x="35936" y="99626"/>
                  </a:lnTo>
                  <a:lnTo>
                    <a:pt x="35936" y="106496"/>
                  </a:lnTo>
                  <a:lnTo>
                    <a:pt x="33312" y="109123"/>
                  </a:lnTo>
                  <a:lnTo>
                    <a:pt x="87015" y="109123"/>
                  </a:lnTo>
                  <a:lnTo>
                    <a:pt x="84390" y="106496"/>
                  </a:lnTo>
                  <a:lnTo>
                    <a:pt x="84390" y="99626"/>
                  </a:lnTo>
                  <a:lnTo>
                    <a:pt x="87015" y="96999"/>
                  </a:lnTo>
                  <a:close/>
                </a:path>
                <a:path w="120650" h="178435">
                  <a:moveTo>
                    <a:pt x="108617" y="96999"/>
                  </a:moveTo>
                  <a:lnTo>
                    <a:pt x="93879" y="96999"/>
                  </a:lnTo>
                  <a:lnTo>
                    <a:pt x="96504" y="99626"/>
                  </a:lnTo>
                  <a:lnTo>
                    <a:pt x="96504" y="106496"/>
                  </a:lnTo>
                  <a:lnTo>
                    <a:pt x="93879" y="109123"/>
                  </a:lnTo>
                  <a:lnTo>
                    <a:pt x="108617" y="109123"/>
                  </a:lnTo>
                  <a:lnTo>
                    <a:pt x="108617" y="96999"/>
                  </a:lnTo>
                  <a:close/>
                </a:path>
                <a:path w="120650" h="178435">
                  <a:moveTo>
                    <a:pt x="108617" y="8082"/>
                  </a:moveTo>
                  <a:lnTo>
                    <a:pt x="70460" y="8082"/>
                  </a:lnTo>
                  <a:lnTo>
                    <a:pt x="72277" y="9901"/>
                  </a:lnTo>
                  <a:lnTo>
                    <a:pt x="72277" y="12124"/>
                  </a:lnTo>
                  <a:lnTo>
                    <a:pt x="92870" y="12124"/>
                  </a:lnTo>
                  <a:lnTo>
                    <a:pt x="96504" y="15761"/>
                  </a:lnTo>
                  <a:lnTo>
                    <a:pt x="96504" y="62848"/>
                  </a:lnTo>
                  <a:lnTo>
                    <a:pt x="94687" y="64667"/>
                  </a:lnTo>
                  <a:lnTo>
                    <a:pt x="108617" y="64667"/>
                  </a:lnTo>
                  <a:lnTo>
                    <a:pt x="108617" y="8082"/>
                  </a:lnTo>
                  <a:close/>
                </a:path>
              </a:pathLst>
            </a:custGeom>
            <a:solidFill>
              <a:srgbClr val="F3F1F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48" name="Forme libre : forme 147">
            <a:extLst>
              <a:ext uri="{FF2B5EF4-FFF2-40B4-BE49-F238E27FC236}">
                <a16:creationId xmlns:a16="http://schemas.microsoft.com/office/drawing/2014/main" id="{0EDAD703-781C-4F2D-A0E6-35743CC83923}"/>
              </a:ext>
            </a:extLst>
          </p:cNvPr>
          <p:cNvSpPr/>
          <p:nvPr/>
        </p:nvSpPr>
        <p:spPr>
          <a:xfrm>
            <a:off x="7969250" y="1797050"/>
            <a:ext cx="222250" cy="552450"/>
          </a:xfrm>
          <a:custGeom>
            <a:avLst/>
            <a:gdLst>
              <a:gd name="connsiteX0" fmla="*/ 0 w 222250"/>
              <a:gd name="connsiteY0" fmla="*/ 552450 h 552450"/>
              <a:gd name="connsiteX1" fmla="*/ 101600 w 222250"/>
              <a:gd name="connsiteY1" fmla="*/ 387350 h 552450"/>
              <a:gd name="connsiteX2" fmla="*/ 177800 w 222250"/>
              <a:gd name="connsiteY2" fmla="*/ 146050 h 552450"/>
              <a:gd name="connsiteX3" fmla="*/ 222250 w 222250"/>
              <a:gd name="connsiteY3" fmla="*/ 0 h 552450"/>
              <a:gd name="connsiteX0" fmla="*/ 0 w 222250"/>
              <a:gd name="connsiteY0" fmla="*/ 552450 h 552450"/>
              <a:gd name="connsiteX1" fmla="*/ 96838 w 222250"/>
              <a:gd name="connsiteY1" fmla="*/ 387350 h 552450"/>
              <a:gd name="connsiteX2" fmla="*/ 177800 w 222250"/>
              <a:gd name="connsiteY2" fmla="*/ 146050 h 552450"/>
              <a:gd name="connsiteX3" fmla="*/ 222250 w 222250"/>
              <a:gd name="connsiteY3" fmla="*/ 0 h 552450"/>
              <a:gd name="connsiteX0" fmla="*/ 0 w 222250"/>
              <a:gd name="connsiteY0" fmla="*/ 552450 h 552450"/>
              <a:gd name="connsiteX1" fmla="*/ 96838 w 222250"/>
              <a:gd name="connsiteY1" fmla="*/ 387350 h 552450"/>
              <a:gd name="connsiteX2" fmla="*/ 168275 w 222250"/>
              <a:gd name="connsiteY2" fmla="*/ 155575 h 552450"/>
              <a:gd name="connsiteX3" fmla="*/ 222250 w 222250"/>
              <a:gd name="connsiteY3" fmla="*/ 0 h 552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22250" h="552450">
                <a:moveTo>
                  <a:pt x="0" y="552450"/>
                </a:moveTo>
                <a:cubicBezTo>
                  <a:pt x="35983" y="503766"/>
                  <a:pt x="68792" y="453496"/>
                  <a:pt x="96838" y="387350"/>
                </a:cubicBezTo>
                <a:cubicBezTo>
                  <a:pt x="124884" y="321204"/>
                  <a:pt x="148167" y="220133"/>
                  <a:pt x="168275" y="155575"/>
                </a:cubicBezTo>
                <a:cubicBezTo>
                  <a:pt x="188383" y="91017"/>
                  <a:pt x="210079" y="40746"/>
                  <a:pt x="222250" y="0"/>
                </a:cubicBezTo>
              </a:path>
            </a:pathLst>
          </a:custGeom>
          <a:noFill/>
          <a:ln w="19050">
            <a:solidFill>
              <a:srgbClr val="FF0000"/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67" name="Forme libre : forme 166">
            <a:extLst>
              <a:ext uri="{FF2B5EF4-FFF2-40B4-BE49-F238E27FC236}">
                <a16:creationId xmlns:a16="http://schemas.microsoft.com/office/drawing/2014/main" id="{7FB0FB86-13CC-42B2-BEC9-CFFF850F2722}"/>
              </a:ext>
            </a:extLst>
          </p:cNvPr>
          <p:cNvSpPr/>
          <p:nvPr/>
        </p:nvSpPr>
        <p:spPr>
          <a:xfrm>
            <a:off x="2895600" y="679450"/>
            <a:ext cx="2403537" cy="2001182"/>
          </a:xfrm>
          <a:custGeom>
            <a:avLst/>
            <a:gdLst>
              <a:gd name="connsiteX0" fmla="*/ 2286000 w 2403537"/>
              <a:gd name="connsiteY0" fmla="*/ 0 h 2318682"/>
              <a:gd name="connsiteX1" fmla="*/ 2082800 w 2403537"/>
              <a:gd name="connsiteY1" fmla="*/ 120650 h 2318682"/>
              <a:gd name="connsiteX2" fmla="*/ 2184400 w 2403537"/>
              <a:gd name="connsiteY2" fmla="*/ 317500 h 2318682"/>
              <a:gd name="connsiteX3" fmla="*/ 2368550 w 2403537"/>
              <a:gd name="connsiteY3" fmla="*/ 622300 h 2318682"/>
              <a:gd name="connsiteX4" fmla="*/ 2305050 w 2403537"/>
              <a:gd name="connsiteY4" fmla="*/ 863600 h 2318682"/>
              <a:gd name="connsiteX5" fmla="*/ 1949450 w 2403537"/>
              <a:gd name="connsiteY5" fmla="*/ 1130300 h 2318682"/>
              <a:gd name="connsiteX6" fmla="*/ 2057400 w 2403537"/>
              <a:gd name="connsiteY6" fmla="*/ 1238250 h 2318682"/>
              <a:gd name="connsiteX7" fmla="*/ 2178050 w 2403537"/>
              <a:gd name="connsiteY7" fmla="*/ 1384300 h 2318682"/>
              <a:gd name="connsiteX8" fmla="*/ 2400300 w 2403537"/>
              <a:gd name="connsiteY8" fmla="*/ 1460500 h 2318682"/>
              <a:gd name="connsiteX9" fmla="*/ 2292350 w 2403537"/>
              <a:gd name="connsiteY9" fmla="*/ 1625600 h 2318682"/>
              <a:gd name="connsiteX10" fmla="*/ 2051050 w 2403537"/>
              <a:gd name="connsiteY10" fmla="*/ 1803400 h 2318682"/>
              <a:gd name="connsiteX11" fmla="*/ 2000250 w 2403537"/>
              <a:gd name="connsiteY11" fmla="*/ 1968500 h 2318682"/>
              <a:gd name="connsiteX12" fmla="*/ 1638300 w 2403537"/>
              <a:gd name="connsiteY12" fmla="*/ 2165350 h 2318682"/>
              <a:gd name="connsiteX13" fmla="*/ 1504950 w 2403537"/>
              <a:gd name="connsiteY13" fmla="*/ 2108200 h 2318682"/>
              <a:gd name="connsiteX14" fmla="*/ 1447800 w 2403537"/>
              <a:gd name="connsiteY14" fmla="*/ 2178050 h 2318682"/>
              <a:gd name="connsiteX15" fmla="*/ 1301750 w 2403537"/>
              <a:gd name="connsiteY15" fmla="*/ 2241550 h 2318682"/>
              <a:gd name="connsiteX16" fmla="*/ 1174750 w 2403537"/>
              <a:gd name="connsiteY16" fmla="*/ 2311400 h 2318682"/>
              <a:gd name="connsiteX17" fmla="*/ 1047750 w 2403537"/>
              <a:gd name="connsiteY17" fmla="*/ 2305050 h 2318682"/>
              <a:gd name="connsiteX18" fmla="*/ 1104900 w 2403537"/>
              <a:gd name="connsiteY18" fmla="*/ 2209800 h 2318682"/>
              <a:gd name="connsiteX19" fmla="*/ 1123950 w 2403537"/>
              <a:gd name="connsiteY19" fmla="*/ 2019300 h 2318682"/>
              <a:gd name="connsiteX20" fmla="*/ 1098550 w 2403537"/>
              <a:gd name="connsiteY20" fmla="*/ 1727200 h 2318682"/>
              <a:gd name="connsiteX21" fmla="*/ 869950 w 2403537"/>
              <a:gd name="connsiteY21" fmla="*/ 1758950 h 2318682"/>
              <a:gd name="connsiteX22" fmla="*/ 762000 w 2403537"/>
              <a:gd name="connsiteY22" fmla="*/ 1784350 h 2318682"/>
              <a:gd name="connsiteX23" fmla="*/ 908050 w 2403537"/>
              <a:gd name="connsiteY23" fmla="*/ 1511300 h 2318682"/>
              <a:gd name="connsiteX24" fmla="*/ 571500 w 2403537"/>
              <a:gd name="connsiteY24" fmla="*/ 1231900 h 2318682"/>
              <a:gd name="connsiteX25" fmla="*/ 0 w 2403537"/>
              <a:gd name="connsiteY25" fmla="*/ 654050 h 2318682"/>
              <a:gd name="connsiteX26" fmla="*/ 0 w 2403537"/>
              <a:gd name="connsiteY26" fmla="*/ 654050 h 2318682"/>
              <a:gd name="connsiteX0" fmla="*/ 2286000 w 2403537"/>
              <a:gd name="connsiteY0" fmla="*/ 0 h 2318682"/>
              <a:gd name="connsiteX1" fmla="*/ 2184400 w 2403537"/>
              <a:gd name="connsiteY1" fmla="*/ 317500 h 2318682"/>
              <a:gd name="connsiteX2" fmla="*/ 2368550 w 2403537"/>
              <a:gd name="connsiteY2" fmla="*/ 622300 h 2318682"/>
              <a:gd name="connsiteX3" fmla="*/ 2305050 w 2403537"/>
              <a:gd name="connsiteY3" fmla="*/ 863600 h 2318682"/>
              <a:gd name="connsiteX4" fmla="*/ 1949450 w 2403537"/>
              <a:gd name="connsiteY4" fmla="*/ 1130300 h 2318682"/>
              <a:gd name="connsiteX5" fmla="*/ 2057400 w 2403537"/>
              <a:gd name="connsiteY5" fmla="*/ 1238250 h 2318682"/>
              <a:gd name="connsiteX6" fmla="*/ 2178050 w 2403537"/>
              <a:gd name="connsiteY6" fmla="*/ 1384300 h 2318682"/>
              <a:gd name="connsiteX7" fmla="*/ 2400300 w 2403537"/>
              <a:gd name="connsiteY7" fmla="*/ 1460500 h 2318682"/>
              <a:gd name="connsiteX8" fmla="*/ 2292350 w 2403537"/>
              <a:gd name="connsiteY8" fmla="*/ 1625600 h 2318682"/>
              <a:gd name="connsiteX9" fmla="*/ 2051050 w 2403537"/>
              <a:gd name="connsiteY9" fmla="*/ 1803400 h 2318682"/>
              <a:gd name="connsiteX10" fmla="*/ 2000250 w 2403537"/>
              <a:gd name="connsiteY10" fmla="*/ 1968500 h 2318682"/>
              <a:gd name="connsiteX11" fmla="*/ 1638300 w 2403537"/>
              <a:gd name="connsiteY11" fmla="*/ 2165350 h 2318682"/>
              <a:gd name="connsiteX12" fmla="*/ 1504950 w 2403537"/>
              <a:gd name="connsiteY12" fmla="*/ 2108200 h 2318682"/>
              <a:gd name="connsiteX13" fmla="*/ 1447800 w 2403537"/>
              <a:gd name="connsiteY13" fmla="*/ 2178050 h 2318682"/>
              <a:gd name="connsiteX14" fmla="*/ 1301750 w 2403537"/>
              <a:gd name="connsiteY14" fmla="*/ 2241550 h 2318682"/>
              <a:gd name="connsiteX15" fmla="*/ 1174750 w 2403537"/>
              <a:gd name="connsiteY15" fmla="*/ 2311400 h 2318682"/>
              <a:gd name="connsiteX16" fmla="*/ 1047750 w 2403537"/>
              <a:gd name="connsiteY16" fmla="*/ 2305050 h 2318682"/>
              <a:gd name="connsiteX17" fmla="*/ 1104900 w 2403537"/>
              <a:gd name="connsiteY17" fmla="*/ 2209800 h 2318682"/>
              <a:gd name="connsiteX18" fmla="*/ 1123950 w 2403537"/>
              <a:gd name="connsiteY18" fmla="*/ 2019300 h 2318682"/>
              <a:gd name="connsiteX19" fmla="*/ 1098550 w 2403537"/>
              <a:gd name="connsiteY19" fmla="*/ 1727200 h 2318682"/>
              <a:gd name="connsiteX20" fmla="*/ 869950 w 2403537"/>
              <a:gd name="connsiteY20" fmla="*/ 1758950 h 2318682"/>
              <a:gd name="connsiteX21" fmla="*/ 762000 w 2403537"/>
              <a:gd name="connsiteY21" fmla="*/ 1784350 h 2318682"/>
              <a:gd name="connsiteX22" fmla="*/ 908050 w 2403537"/>
              <a:gd name="connsiteY22" fmla="*/ 1511300 h 2318682"/>
              <a:gd name="connsiteX23" fmla="*/ 571500 w 2403537"/>
              <a:gd name="connsiteY23" fmla="*/ 1231900 h 2318682"/>
              <a:gd name="connsiteX24" fmla="*/ 0 w 2403537"/>
              <a:gd name="connsiteY24" fmla="*/ 654050 h 2318682"/>
              <a:gd name="connsiteX25" fmla="*/ 0 w 2403537"/>
              <a:gd name="connsiteY25" fmla="*/ 654050 h 2318682"/>
              <a:gd name="connsiteX0" fmla="*/ 2184400 w 2403537"/>
              <a:gd name="connsiteY0" fmla="*/ 0 h 2001182"/>
              <a:gd name="connsiteX1" fmla="*/ 2368550 w 2403537"/>
              <a:gd name="connsiteY1" fmla="*/ 304800 h 2001182"/>
              <a:gd name="connsiteX2" fmla="*/ 2305050 w 2403537"/>
              <a:gd name="connsiteY2" fmla="*/ 546100 h 2001182"/>
              <a:gd name="connsiteX3" fmla="*/ 1949450 w 2403537"/>
              <a:gd name="connsiteY3" fmla="*/ 812800 h 2001182"/>
              <a:gd name="connsiteX4" fmla="*/ 2057400 w 2403537"/>
              <a:gd name="connsiteY4" fmla="*/ 920750 h 2001182"/>
              <a:gd name="connsiteX5" fmla="*/ 2178050 w 2403537"/>
              <a:gd name="connsiteY5" fmla="*/ 1066800 h 2001182"/>
              <a:gd name="connsiteX6" fmla="*/ 2400300 w 2403537"/>
              <a:gd name="connsiteY6" fmla="*/ 1143000 h 2001182"/>
              <a:gd name="connsiteX7" fmla="*/ 2292350 w 2403537"/>
              <a:gd name="connsiteY7" fmla="*/ 1308100 h 2001182"/>
              <a:gd name="connsiteX8" fmla="*/ 2051050 w 2403537"/>
              <a:gd name="connsiteY8" fmla="*/ 1485900 h 2001182"/>
              <a:gd name="connsiteX9" fmla="*/ 2000250 w 2403537"/>
              <a:gd name="connsiteY9" fmla="*/ 1651000 h 2001182"/>
              <a:gd name="connsiteX10" fmla="*/ 1638300 w 2403537"/>
              <a:gd name="connsiteY10" fmla="*/ 1847850 h 2001182"/>
              <a:gd name="connsiteX11" fmla="*/ 1504950 w 2403537"/>
              <a:gd name="connsiteY11" fmla="*/ 1790700 h 2001182"/>
              <a:gd name="connsiteX12" fmla="*/ 1447800 w 2403537"/>
              <a:gd name="connsiteY12" fmla="*/ 1860550 h 2001182"/>
              <a:gd name="connsiteX13" fmla="*/ 1301750 w 2403537"/>
              <a:gd name="connsiteY13" fmla="*/ 1924050 h 2001182"/>
              <a:gd name="connsiteX14" fmla="*/ 1174750 w 2403537"/>
              <a:gd name="connsiteY14" fmla="*/ 1993900 h 2001182"/>
              <a:gd name="connsiteX15" fmla="*/ 1047750 w 2403537"/>
              <a:gd name="connsiteY15" fmla="*/ 1987550 h 2001182"/>
              <a:gd name="connsiteX16" fmla="*/ 1104900 w 2403537"/>
              <a:gd name="connsiteY16" fmla="*/ 1892300 h 2001182"/>
              <a:gd name="connsiteX17" fmla="*/ 1123950 w 2403537"/>
              <a:gd name="connsiteY17" fmla="*/ 1701800 h 2001182"/>
              <a:gd name="connsiteX18" fmla="*/ 1098550 w 2403537"/>
              <a:gd name="connsiteY18" fmla="*/ 1409700 h 2001182"/>
              <a:gd name="connsiteX19" fmla="*/ 869950 w 2403537"/>
              <a:gd name="connsiteY19" fmla="*/ 1441450 h 2001182"/>
              <a:gd name="connsiteX20" fmla="*/ 762000 w 2403537"/>
              <a:gd name="connsiteY20" fmla="*/ 1466850 h 2001182"/>
              <a:gd name="connsiteX21" fmla="*/ 908050 w 2403537"/>
              <a:gd name="connsiteY21" fmla="*/ 1193800 h 2001182"/>
              <a:gd name="connsiteX22" fmla="*/ 571500 w 2403537"/>
              <a:gd name="connsiteY22" fmla="*/ 914400 h 2001182"/>
              <a:gd name="connsiteX23" fmla="*/ 0 w 2403537"/>
              <a:gd name="connsiteY23" fmla="*/ 336550 h 2001182"/>
              <a:gd name="connsiteX24" fmla="*/ 0 w 2403537"/>
              <a:gd name="connsiteY24" fmla="*/ 336550 h 20011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2403537" h="2001182">
                <a:moveTo>
                  <a:pt x="2184400" y="0"/>
                </a:moveTo>
                <a:cubicBezTo>
                  <a:pt x="2198158" y="103717"/>
                  <a:pt x="2348442" y="213783"/>
                  <a:pt x="2368550" y="304800"/>
                </a:cubicBezTo>
                <a:cubicBezTo>
                  <a:pt x="2388658" y="395817"/>
                  <a:pt x="2374900" y="461433"/>
                  <a:pt x="2305050" y="546100"/>
                </a:cubicBezTo>
                <a:cubicBezTo>
                  <a:pt x="2235200" y="630767"/>
                  <a:pt x="1990725" y="750358"/>
                  <a:pt x="1949450" y="812800"/>
                </a:cubicBezTo>
                <a:cubicBezTo>
                  <a:pt x="1908175" y="875242"/>
                  <a:pt x="2019300" y="878417"/>
                  <a:pt x="2057400" y="920750"/>
                </a:cubicBezTo>
                <a:cubicBezTo>
                  <a:pt x="2095500" y="963083"/>
                  <a:pt x="2120900" y="1029758"/>
                  <a:pt x="2178050" y="1066800"/>
                </a:cubicBezTo>
                <a:cubicBezTo>
                  <a:pt x="2235200" y="1103842"/>
                  <a:pt x="2381250" y="1102783"/>
                  <a:pt x="2400300" y="1143000"/>
                </a:cubicBezTo>
                <a:cubicBezTo>
                  <a:pt x="2419350" y="1183217"/>
                  <a:pt x="2350558" y="1250950"/>
                  <a:pt x="2292350" y="1308100"/>
                </a:cubicBezTo>
                <a:cubicBezTo>
                  <a:pt x="2234142" y="1365250"/>
                  <a:pt x="2099733" y="1428750"/>
                  <a:pt x="2051050" y="1485900"/>
                </a:cubicBezTo>
                <a:cubicBezTo>
                  <a:pt x="2002367" y="1543050"/>
                  <a:pt x="2069042" y="1590675"/>
                  <a:pt x="2000250" y="1651000"/>
                </a:cubicBezTo>
                <a:cubicBezTo>
                  <a:pt x="1931458" y="1711325"/>
                  <a:pt x="1720850" y="1824567"/>
                  <a:pt x="1638300" y="1847850"/>
                </a:cubicBezTo>
                <a:cubicBezTo>
                  <a:pt x="1555750" y="1871133"/>
                  <a:pt x="1536700" y="1788583"/>
                  <a:pt x="1504950" y="1790700"/>
                </a:cubicBezTo>
                <a:cubicBezTo>
                  <a:pt x="1473200" y="1792817"/>
                  <a:pt x="1481667" y="1838325"/>
                  <a:pt x="1447800" y="1860550"/>
                </a:cubicBezTo>
                <a:cubicBezTo>
                  <a:pt x="1413933" y="1882775"/>
                  <a:pt x="1347258" y="1901825"/>
                  <a:pt x="1301750" y="1924050"/>
                </a:cubicBezTo>
                <a:cubicBezTo>
                  <a:pt x="1256242" y="1946275"/>
                  <a:pt x="1217083" y="1983317"/>
                  <a:pt x="1174750" y="1993900"/>
                </a:cubicBezTo>
                <a:cubicBezTo>
                  <a:pt x="1132417" y="2004483"/>
                  <a:pt x="1059392" y="2004483"/>
                  <a:pt x="1047750" y="1987550"/>
                </a:cubicBezTo>
                <a:cubicBezTo>
                  <a:pt x="1036108" y="1970617"/>
                  <a:pt x="1092200" y="1939925"/>
                  <a:pt x="1104900" y="1892300"/>
                </a:cubicBezTo>
                <a:cubicBezTo>
                  <a:pt x="1117600" y="1844675"/>
                  <a:pt x="1125008" y="1782233"/>
                  <a:pt x="1123950" y="1701800"/>
                </a:cubicBezTo>
                <a:cubicBezTo>
                  <a:pt x="1122892" y="1621367"/>
                  <a:pt x="1140883" y="1453092"/>
                  <a:pt x="1098550" y="1409700"/>
                </a:cubicBezTo>
                <a:cubicBezTo>
                  <a:pt x="1056217" y="1366308"/>
                  <a:pt x="926042" y="1431925"/>
                  <a:pt x="869950" y="1441450"/>
                </a:cubicBezTo>
                <a:cubicBezTo>
                  <a:pt x="813858" y="1450975"/>
                  <a:pt x="755650" y="1508125"/>
                  <a:pt x="762000" y="1466850"/>
                </a:cubicBezTo>
                <a:cubicBezTo>
                  <a:pt x="768350" y="1425575"/>
                  <a:pt x="939800" y="1285875"/>
                  <a:pt x="908050" y="1193800"/>
                </a:cubicBezTo>
                <a:cubicBezTo>
                  <a:pt x="876300" y="1101725"/>
                  <a:pt x="722842" y="1057275"/>
                  <a:pt x="571500" y="914400"/>
                </a:cubicBezTo>
                <a:cubicBezTo>
                  <a:pt x="420158" y="771525"/>
                  <a:pt x="0" y="336550"/>
                  <a:pt x="0" y="336550"/>
                </a:cubicBezTo>
                <a:lnTo>
                  <a:pt x="0" y="336550"/>
                </a:lnTo>
              </a:path>
            </a:pathLst>
          </a:custGeom>
          <a:noFill/>
          <a:ln w="19050">
            <a:solidFill>
              <a:srgbClr val="FF0000"/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grpSp>
        <p:nvGrpSpPr>
          <p:cNvPr id="15" name="Groupe 14">
            <a:extLst>
              <a:ext uri="{FF2B5EF4-FFF2-40B4-BE49-F238E27FC236}">
                <a16:creationId xmlns:a16="http://schemas.microsoft.com/office/drawing/2014/main" id="{C1F64FC7-4133-4040-83D3-8B66C2046446}"/>
              </a:ext>
            </a:extLst>
          </p:cNvPr>
          <p:cNvGrpSpPr>
            <a:grpSpLocks noChangeAspect="1"/>
          </p:cNvGrpSpPr>
          <p:nvPr/>
        </p:nvGrpSpPr>
        <p:grpSpPr>
          <a:xfrm>
            <a:off x="2908829" y="279355"/>
            <a:ext cx="6944048" cy="6267685"/>
            <a:chOff x="2908829" y="279355"/>
            <a:chExt cx="6944048" cy="6267685"/>
          </a:xfrm>
        </p:grpSpPr>
        <p:sp>
          <p:nvSpPr>
            <p:cNvPr id="5" name="Forme libre : forme 4">
              <a:extLst>
                <a:ext uri="{FF2B5EF4-FFF2-40B4-BE49-F238E27FC236}">
                  <a16:creationId xmlns:a16="http://schemas.microsoft.com/office/drawing/2014/main" id="{FA4E5A16-E8D1-47A8-9A71-9E217CB4E4BA}"/>
                </a:ext>
              </a:extLst>
            </p:cNvPr>
            <p:cNvSpPr/>
            <p:nvPr/>
          </p:nvSpPr>
          <p:spPr>
            <a:xfrm>
              <a:off x="5518150" y="279355"/>
              <a:ext cx="2241550" cy="819195"/>
            </a:xfrm>
            <a:custGeom>
              <a:avLst/>
              <a:gdLst>
                <a:gd name="connsiteX0" fmla="*/ 0 w 2241550"/>
                <a:gd name="connsiteY0" fmla="*/ 400095 h 819195"/>
                <a:gd name="connsiteX1" fmla="*/ 209550 w 2241550"/>
                <a:gd name="connsiteY1" fmla="*/ 495345 h 819195"/>
                <a:gd name="connsiteX2" fmla="*/ 374650 w 2241550"/>
                <a:gd name="connsiteY2" fmla="*/ 717595 h 819195"/>
                <a:gd name="connsiteX3" fmla="*/ 514350 w 2241550"/>
                <a:gd name="connsiteY3" fmla="*/ 685845 h 819195"/>
                <a:gd name="connsiteX4" fmla="*/ 692150 w 2241550"/>
                <a:gd name="connsiteY4" fmla="*/ 615995 h 819195"/>
                <a:gd name="connsiteX5" fmla="*/ 736600 w 2241550"/>
                <a:gd name="connsiteY5" fmla="*/ 552495 h 819195"/>
                <a:gd name="connsiteX6" fmla="*/ 838200 w 2241550"/>
                <a:gd name="connsiteY6" fmla="*/ 450895 h 819195"/>
                <a:gd name="connsiteX7" fmla="*/ 1009650 w 2241550"/>
                <a:gd name="connsiteY7" fmla="*/ 431845 h 819195"/>
                <a:gd name="connsiteX8" fmla="*/ 1358900 w 2241550"/>
                <a:gd name="connsiteY8" fmla="*/ 273095 h 819195"/>
                <a:gd name="connsiteX9" fmla="*/ 1441450 w 2241550"/>
                <a:gd name="connsiteY9" fmla="*/ 241345 h 819195"/>
                <a:gd name="connsiteX10" fmla="*/ 1549400 w 2241550"/>
                <a:gd name="connsiteY10" fmla="*/ 69895 h 819195"/>
                <a:gd name="connsiteX11" fmla="*/ 1714500 w 2241550"/>
                <a:gd name="connsiteY11" fmla="*/ 82595 h 819195"/>
                <a:gd name="connsiteX12" fmla="*/ 1835150 w 2241550"/>
                <a:gd name="connsiteY12" fmla="*/ 45 h 819195"/>
                <a:gd name="connsiteX13" fmla="*/ 1885950 w 2241550"/>
                <a:gd name="connsiteY13" fmla="*/ 95295 h 819195"/>
                <a:gd name="connsiteX14" fmla="*/ 1974850 w 2241550"/>
                <a:gd name="connsiteY14" fmla="*/ 228645 h 819195"/>
                <a:gd name="connsiteX15" fmla="*/ 2032000 w 2241550"/>
                <a:gd name="connsiteY15" fmla="*/ 476295 h 819195"/>
                <a:gd name="connsiteX16" fmla="*/ 2241550 w 2241550"/>
                <a:gd name="connsiteY16" fmla="*/ 819195 h 819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41550" h="819195">
                  <a:moveTo>
                    <a:pt x="0" y="400095"/>
                  </a:moveTo>
                  <a:cubicBezTo>
                    <a:pt x="73554" y="421261"/>
                    <a:pt x="147108" y="442428"/>
                    <a:pt x="209550" y="495345"/>
                  </a:cubicBezTo>
                  <a:cubicBezTo>
                    <a:pt x="271992" y="548262"/>
                    <a:pt x="323850" y="685845"/>
                    <a:pt x="374650" y="717595"/>
                  </a:cubicBezTo>
                  <a:cubicBezTo>
                    <a:pt x="425450" y="749345"/>
                    <a:pt x="461433" y="702778"/>
                    <a:pt x="514350" y="685845"/>
                  </a:cubicBezTo>
                  <a:cubicBezTo>
                    <a:pt x="567267" y="668912"/>
                    <a:pt x="655109" y="638220"/>
                    <a:pt x="692150" y="615995"/>
                  </a:cubicBezTo>
                  <a:cubicBezTo>
                    <a:pt x="729191" y="593770"/>
                    <a:pt x="712258" y="580012"/>
                    <a:pt x="736600" y="552495"/>
                  </a:cubicBezTo>
                  <a:cubicBezTo>
                    <a:pt x="760942" y="524978"/>
                    <a:pt x="792692" y="471003"/>
                    <a:pt x="838200" y="450895"/>
                  </a:cubicBezTo>
                  <a:cubicBezTo>
                    <a:pt x="883708" y="430787"/>
                    <a:pt x="922867" y="461478"/>
                    <a:pt x="1009650" y="431845"/>
                  </a:cubicBezTo>
                  <a:cubicBezTo>
                    <a:pt x="1096433" y="402212"/>
                    <a:pt x="1286933" y="304845"/>
                    <a:pt x="1358900" y="273095"/>
                  </a:cubicBezTo>
                  <a:cubicBezTo>
                    <a:pt x="1430867" y="241345"/>
                    <a:pt x="1409700" y="275212"/>
                    <a:pt x="1441450" y="241345"/>
                  </a:cubicBezTo>
                  <a:cubicBezTo>
                    <a:pt x="1473200" y="207478"/>
                    <a:pt x="1503892" y="96353"/>
                    <a:pt x="1549400" y="69895"/>
                  </a:cubicBezTo>
                  <a:cubicBezTo>
                    <a:pt x="1594908" y="43437"/>
                    <a:pt x="1666875" y="94237"/>
                    <a:pt x="1714500" y="82595"/>
                  </a:cubicBezTo>
                  <a:cubicBezTo>
                    <a:pt x="1762125" y="70953"/>
                    <a:pt x="1806575" y="-2072"/>
                    <a:pt x="1835150" y="45"/>
                  </a:cubicBezTo>
                  <a:cubicBezTo>
                    <a:pt x="1863725" y="2162"/>
                    <a:pt x="1862667" y="57195"/>
                    <a:pt x="1885950" y="95295"/>
                  </a:cubicBezTo>
                  <a:cubicBezTo>
                    <a:pt x="1909233" y="133395"/>
                    <a:pt x="1950508" y="165145"/>
                    <a:pt x="1974850" y="228645"/>
                  </a:cubicBezTo>
                  <a:cubicBezTo>
                    <a:pt x="1999192" y="292145"/>
                    <a:pt x="1987550" y="377870"/>
                    <a:pt x="2032000" y="476295"/>
                  </a:cubicBezTo>
                  <a:cubicBezTo>
                    <a:pt x="2076450" y="574720"/>
                    <a:pt x="2159000" y="696957"/>
                    <a:pt x="2241550" y="819195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  <p:sp>
          <p:nvSpPr>
            <p:cNvPr id="6" name="Forme libre : forme 5">
              <a:extLst>
                <a:ext uri="{FF2B5EF4-FFF2-40B4-BE49-F238E27FC236}">
                  <a16:creationId xmlns:a16="http://schemas.microsoft.com/office/drawing/2014/main" id="{BDAE27D0-184D-4197-9EDA-2D4D9321C12F}"/>
                </a:ext>
              </a:extLst>
            </p:cNvPr>
            <p:cNvSpPr/>
            <p:nvPr/>
          </p:nvSpPr>
          <p:spPr>
            <a:xfrm>
              <a:off x="7701801" y="1064836"/>
              <a:ext cx="2151076" cy="2593308"/>
            </a:xfrm>
            <a:custGeom>
              <a:avLst/>
              <a:gdLst>
                <a:gd name="connsiteX0" fmla="*/ 57899 w 2151076"/>
                <a:gd name="connsiteY0" fmla="*/ 14664 h 2593308"/>
                <a:gd name="connsiteX1" fmla="*/ 134099 w 2151076"/>
                <a:gd name="connsiteY1" fmla="*/ 14664 h 2593308"/>
                <a:gd name="connsiteX2" fmla="*/ 229349 w 2151076"/>
                <a:gd name="connsiteY2" fmla="*/ 167064 h 2593308"/>
                <a:gd name="connsiteX3" fmla="*/ 197599 w 2151076"/>
                <a:gd name="connsiteY3" fmla="*/ 306764 h 2593308"/>
                <a:gd name="connsiteX4" fmla="*/ 254749 w 2151076"/>
                <a:gd name="connsiteY4" fmla="*/ 408364 h 2593308"/>
                <a:gd name="connsiteX5" fmla="*/ 749 w 2151076"/>
                <a:gd name="connsiteY5" fmla="*/ 636964 h 2593308"/>
                <a:gd name="connsiteX6" fmla="*/ 178549 w 2151076"/>
                <a:gd name="connsiteY6" fmla="*/ 878264 h 2593308"/>
                <a:gd name="connsiteX7" fmla="*/ 229349 w 2151076"/>
                <a:gd name="connsiteY7" fmla="*/ 979864 h 2593308"/>
                <a:gd name="connsiteX8" fmla="*/ 496049 w 2151076"/>
                <a:gd name="connsiteY8" fmla="*/ 1011614 h 2593308"/>
                <a:gd name="connsiteX9" fmla="*/ 584949 w 2151076"/>
                <a:gd name="connsiteY9" fmla="*/ 948114 h 2593308"/>
                <a:gd name="connsiteX10" fmla="*/ 807199 w 2151076"/>
                <a:gd name="connsiteY10" fmla="*/ 1068764 h 2593308"/>
                <a:gd name="connsiteX11" fmla="*/ 832599 w 2151076"/>
                <a:gd name="connsiteY11" fmla="*/ 1132264 h 2593308"/>
                <a:gd name="connsiteX12" fmla="*/ 959599 w 2151076"/>
                <a:gd name="connsiteY12" fmla="*/ 1106864 h 2593308"/>
                <a:gd name="connsiteX13" fmla="*/ 984999 w 2151076"/>
                <a:gd name="connsiteY13" fmla="*/ 1183064 h 2593308"/>
                <a:gd name="connsiteX14" fmla="*/ 896099 w 2151076"/>
                <a:gd name="connsiteY14" fmla="*/ 1291014 h 2593308"/>
                <a:gd name="connsiteX15" fmla="*/ 921499 w 2151076"/>
                <a:gd name="connsiteY15" fmla="*/ 1570414 h 2593308"/>
                <a:gd name="connsiteX16" fmla="*/ 991349 w 2151076"/>
                <a:gd name="connsiteY16" fmla="*/ 1583114 h 2593308"/>
                <a:gd name="connsiteX17" fmla="*/ 1137399 w 2151076"/>
                <a:gd name="connsiteY17" fmla="*/ 1811714 h 2593308"/>
                <a:gd name="connsiteX18" fmla="*/ 1365999 w 2151076"/>
                <a:gd name="connsiteY18" fmla="*/ 1678364 h 2593308"/>
                <a:gd name="connsiteX19" fmla="*/ 1772399 w 2151076"/>
                <a:gd name="connsiteY19" fmla="*/ 1462464 h 2593308"/>
                <a:gd name="connsiteX20" fmla="*/ 1848599 w 2151076"/>
                <a:gd name="connsiteY20" fmla="*/ 1341814 h 2593308"/>
                <a:gd name="connsiteX21" fmla="*/ 1905749 w 2151076"/>
                <a:gd name="connsiteY21" fmla="*/ 1430714 h 2593308"/>
                <a:gd name="connsiteX22" fmla="*/ 1943849 w 2151076"/>
                <a:gd name="connsiteY22" fmla="*/ 1792664 h 2593308"/>
                <a:gd name="connsiteX23" fmla="*/ 2147049 w 2151076"/>
                <a:gd name="connsiteY23" fmla="*/ 2180014 h 2593308"/>
                <a:gd name="connsiteX24" fmla="*/ 2070849 w 2151076"/>
                <a:gd name="connsiteY24" fmla="*/ 2249864 h 2593308"/>
                <a:gd name="connsiteX25" fmla="*/ 1969249 w 2151076"/>
                <a:gd name="connsiteY25" fmla="*/ 2364164 h 2593308"/>
                <a:gd name="connsiteX26" fmla="*/ 1975599 w 2151076"/>
                <a:gd name="connsiteY26" fmla="*/ 2459414 h 2593308"/>
                <a:gd name="connsiteX27" fmla="*/ 1854949 w 2151076"/>
                <a:gd name="connsiteY27" fmla="*/ 2453064 h 2593308"/>
                <a:gd name="connsiteX28" fmla="*/ 1778749 w 2151076"/>
                <a:gd name="connsiteY28" fmla="*/ 2529264 h 2593308"/>
                <a:gd name="connsiteX29" fmla="*/ 1677149 w 2151076"/>
                <a:gd name="connsiteY29" fmla="*/ 2592764 h 2593308"/>
                <a:gd name="connsiteX30" fmla="*/ 1607299 w 2151076"/>
                <a:gd name="connsiteY30" fmla="*/ 2554664 h 2593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2151076" h="2593308">
                  <a:moveTo>
                    <a:pt x="57899" y="14664"/>
                  </a:moveTo>
                  <a:cubicBezTo>
                    <a:pt x="81711" y="1964"/>
                    <a:pt x="105524" y="-10736"/>
                    <a:pt x="134099" y="14664"/>
                  </a:cubicBezTo>
                  <a:cubicBezTo>
                    <a:pt x="162674" y="40064"/>
                    <a:pt x="218766" y="118381"/>
                    <a:pt x="229349" y="167064"/>
                  </a:cubicBezTo>
                  <a:cubicBezTo>
                    <a:pt x="239932" y="215747"/>
                    <a:pt x="193366" y="266547"/>
                    <a:pt x="197599" y="306764"/>
                  </a:cubicBezTo>
                  <a:cubicBezTo>
                    <a:pt x="201832" y="346981"/>
                    <a:pt x="287557" y="353331"/>
                    <a:pt x="254749" y="408364"/>
                  </a:cubicBezTo>
                  <a:cubicBezTo>
                    <a:pt x="221941" y="463397"/>
                    <a:pt x="13449" y="558647"/>
                    <a:pt x="749" y="636964"/>
                  </a:cubicBezTo>
                  <a:cubicBezTo>
                    <a:pt x="-11951" y="715281"/>
                    <a:pt x="140449" y="821114"/>
                    <a:pt x="178549" y="878264"/>
                  </a:cubicBezTo>
                  <a:cubicBezTo>
                    <a:pt x="216649" y="935414"/>
                    <a:pt x="176432" y="957639"/>
                    <a:pt x="229349" y="979864"/>
                  </a:cubicBezTo>
                  <a:cubicBezTo>
                    <a:pt x="282266" y="1002089"/>
                    <a:pt x="436782" y="1016906"/>
                    <a:pt x="496049" y="1011614"/>
                  </a:cubicBezTo>
                  <a:cubicBezTo>
                    <a:pt x="555316" y="1006322"/>
                    <a:pt x="533091" y="938589"/>
                    <a:pt x="584949" y="948114"/>
                  </a:cubicBezTo>
                  <a:cubicBezTo>
                    <a:pt x="636807" y="957639"/>
                    <a:pt x="765924" y="1038072"/>
                    <a:pt x="807199" y="1068764"/>
                  </a:cubicBezTo>
                  <a:cubicBezTo>
                    <a:pt x="848474" y="1099456"/>
                    <a:pt x="807199" y="1125914"/>
                    <a:pt x="832599" y="1132264"/>
                  </a:cubicBezTo>
                  <a:cubicBezTo>
                    <a:pt x="857999" y="1138614"/>
                    <a:pt x="934199" y="1098397"/>
                    <a:pt x="959599" y="1106864"/>
                  </a:cubicBezTo>
                  <a:cubicBezTo>
                    <a:pt x="984999" y="1115331"/>
                    <a:pt x="995582" y="1152372"/>
                    <a:pt x="984999" y="1183064"/>
                  </a:cubicBezTo>
                  <a:cubicBezTo>
                    <a:pt x="974416" y="1213756"/>
                    <a:pt x="906682" y="1226456"/>
                    <a:pt x="896099" y="1291014"/>
                  </a:cubicBezTo>
                  <a:cubicBezTo>
                    <a:pt x="885516" y="1355572"/>
                    <a:pt x="905624" y="1521731"/>
                    <a:pt x="921499" y="1570414"/>
                  </a:cubicBezTo>
                  <a:cubicBezTo>
                    <a:pt x="937374" y="1619097"/>
                    <a:pt x="955366" y="1542897"/>
                    <a:pt x="991349" y="1583114"/>
                  </a:cubicBezTo>
                  <a:cubicBezTo>
                    <a:pt x="1027332" y="1623331"/>
                    <a:pt x="1074957" y="1795839"/>
                    <a:pt x="1137399" y="1811714"/>
                  </a:cubicBezTo>
                  <a:cubicBezTo>
                    <a:pt x="1199841" y="1827589"/>
                    <a:pt x="1260166" y="1736572"/>
                    <a:pt x="1365999" y="1678364"/>
                  </a:cubicBezTo>
                  <a:cubicBezTo>
                    <a:pt x="1471832" y="1620156"/>
                    <a:pt x="1691966" y="1518556"/>
                    <a:pt x="1772399" y="1462464"/>
                  </a:cubicBezTo>
                  <a:cubicBezTo>
                    <a:pt x="1852832" y="1406372"/>
                    <a:pt x="1826374" y="1347106"/>
                    <a:pt x="1848599" y="1341814"/>
                  </a:cubicBezTo>
                  <a:cubicBezTo>
                    <a:pt x="1870824" y="1336522"/>
                    <a:pt x="1889874" y="1355572"/>
                    <a:pt x="1905749" y="1430714"/>
                  </a:cubicBezTo>
                  <a:cubicBezTo>
                    <a:pt x="1921624" y="1505856"/>
                    <a:pt x="1903632" y="1667781"/>
                    <a:pt x="1943849" y="1792664"/>
                  </a:cubicBezTo>
                  <a:cubicBezTo>
                    <a:pt x="1984066" y="1917547"/>
                    <a:pt x="2125882" y="2103814"/>
                    <a:pt x="2147049" y="2180014"/>
                  </a:cubicBezTo>
                  <a:cubicBezTo>
                    <a:pt x="2168216" y="2256214"/>
                    <a:pt x="2100482" y="2219172"/>
                    <a:pt x="2070849" y="2249864"/>
                  </a:cubicBezTo>
                  <a:cubicBezTo>
                    <a:pt x="2041216" y="2280556"/>
                    <a:pt x="1985124" y="2329239"/>
                    <a:pt x="1969249" y="2364164"/>
                  </a:cubicBezTo>
                  <a:cubicBezTo>
                    <a:pt x="1953374" y="2399089"/>
                    <a:pt x="1994649" y="2444597"/>
                    <a:pt x="1975599" y="2459414"/>
                  </a:cubicBezTo>
                  <a:cubicBezTo>
                    <a:pt x="1956549" y="2474231"/>
                    <a:pt x="1887757" y="2441422"/>
                    <a:pt x="1854949" y="2453064"/>
                  </a:cubicBezTo>
                  <a:cubicBezTo>
                    <a:pt x="1822141" y="2464706"/>
                    <a:pt x="1808382" y="2505981"/>
                    <a:pt x="1778749" y="2529264"/>
                  </a:cubicBezTo>
                  <a:cubicBezTo>
                    <a:pt x="1749116" y="2552547"/>
                    <a:pt x="1705724" y="2588531"/>
                    <a:pt x="1677149" y="2592764"/>
                  </a:cubicBezTo>
                  <a:cubicBezTo>
                    <a:pt x="1648574" y="2596997"/>
                    <a:pt x="1627936" y="2575830"/>
                    <a:pt x="1607299" y="2554664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  <p:sp>
          <p:nvSpPr>
            <p:cNvPr id="9" name="Forme libre : forme 8">
              <a:extLst>
                <a:ext uri="{FF2B5EF4-FFF2-40B4-BE49-F238E27FC236}">
                  <a16:creationId xmlns:a16="http://schemas.microsoft.com/office/drawing/2014/main" id="{ACE898E1-7BDE-49B0-8EBE-D13D00606527}"/>
                </a:ext>
              </a:extLst>
            </p:cNvPr>
            <p:cNvSpPr/>
            <p:nvPr/>
          </p:nvSpPr>
          <p:spPr>
            <a:xfrm>
              <a:off x="7672120" y="3459906"/>
              <a:ext cx="1660678" cy="1639144"/>
            </a:xfrm>
            <a:custGeom>
              <a:avLst/>
              <a:gdLst>
                <a:gd name="connsiteX0" fmla="*/ 1649680 w 1660678"/>
                <a:gd name="connsiteY0" fmla="*/ 159594 h 1639144"/>
                <a:gd name="connsiteX1" fmla="*/ 1649680 w 1660678"/>
                <a:gd name="connsiteY1" fmla="*/ 51644 h 1639144"/>
                <a:gd name="connsiteX2" fmla="*/ 1535380 w 1660678"/>
                <a:gd name="connsiteY2" fmla="*/ 844 h 1639144"/>
                <a:gd name="connsiteX3" fmla="*/ 1395680 w 1660678"/>
                <a:gd name="connsiteY3" fmla="*/ 89744 h 1639144"/>
                <a:gd name="connsiteX4" fmla="*/ 1395680 w 1660678"/>
                <a:gd name="connsiteY4" fmla="*/ 362794 h 1639144"/>
                <a:gd name="connsiteX5" fmla="*/ 1465530 w 1660678"/>
                <a:gd name="connsiteY5" fmla="*/ 426294 h 1639144"/>
                <a:gd name="connsiteX6" fmla="*/ 1414730 w 1660678"/>
                <a:gd name="connsiteY6" fmla="*/ 496144 h 1639144"/>
                <a:gd name="connsiteX7" fmla="*/ 1281380 w 1660678"/>
                <a:gd name="connsiteY7" fmla="*/ 585044 h 1639144"/>
                <a:gd name="connsiteX8" fmla="*/ 1224230 w 1660678"/>
                <a:gd name="connsiteY8" fmla="*/ 737444 h 1639144"/>
                <a:gd name="connsiteX9" fmla="*/ 1008330 w 1660678"/>
                <a:gd name="connsiteY9" fmla="*/ 775544 h 1639144"/>
                <a:gd name="connsiteX10" fmla="*/ 919430 w 1660678"/>
                <a:gd name="connsiteY10" fmla="*/ 712044 h 1639144"/>
                <a:gd name="connsiteX11" fmla="*/ 874980 w 1660678"/>
                <a:gd name="connsiteY11" fmla="*/ 680294 h 1639144"/>
                <a:gd name="connsiteX12" fmla="*/ 773380 w 1660678"/>
                <a:gd name="connsiteY12" fmla="*/ 667594 h 1639144"/>
                <a:gd name="connsiteX13" fmla="*/ 728930 w 1660678"/>
                <a:gd name="connsiteY13" fmla="*/ 750144 h 1639144"/>
                <a:gd name="connsiteX14" fmla="*/ 665430 w 1660678"/>
                <a:gd name="connsiteY14" fmla="*/ 832694 h 1639144"/>
                <a:gd name="connsiteX15" fmla="*/ 481280 w 1660678"/>
                <a:gd name="connsiteY15" fmla="*/ 985094 h 1639144"/>
                <a:gd name="connsiteX16" fmla="*/ 373330 w 1660678"/>
                <a:gd name="connsiteY16" fmla="*/ 1010494 h 1639144"/>
                <a:gd name="connsiteX17" fmla="*/ 271730 w 1660678"/>
                <a:gd name="connsiteY17" fmla="*/ 1112094 h 1639144"/>
                <a:gd name="connsiteX18" fmla="*/ 144730 w 1660678"/>
                <a:gd name="connsiteY18" fmla="*/ 1099394 h 1639144"/>
                <a:gd name="connsiteX19" fmla="*/ 5030 w 1660678"/>
                <a:gd name="connsiteY19" fmla="*/ 1181944 h 1639144"/>
                <a:gd name="connsiteX20" fmla="*/ 36780 w 1660678"/>
                <a:gd name="connsiteY20" fmla="*/ 1321644 h 1639144"/>
                <a:gd name="connsiteX21" fmla="*/ 93930 w 1660678"/>
                <a:gd name="connsiteY21" fmla="*/ 1366094 h 1639144"/>
                <a:gd name="connsiteX22" fmla="*/ 214580 w 1660678"/>
                <a:gd name="connsiteY22" fmla="*/ 1378794 h 1639144"/>
                <a:gd name="connsiteX23" fmla="*/ 119330 w 1660678"/>
                <a:gd name="connsiteY23" fmla="*/ 1575644 h 1639144"/>
                <a:gd name="connsiteX24" fmla="*/ 74880 w 1660678"/>
                <a:gd name="connsiteY24" fmla="*/ 1639144 h 1639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660678" h="1639144">
                  <a:moveTo>
                    <a:pt x="1649680" y="159594"/>
                  </a:moveTo>
                  <a:cubicBezTo>
                    <a:pt x="1659205" y="118848"/>
                    <a:pt x="1668730" y="78102"/>
                    <a:pt x="1649680" y="51644"/>
                  </a:cubicBezTo>
                  <a:cubicBezTo>
                    <a:pt x="1630630" y="25186"/>
                    <a:pt x="1577713" y="-5506"/>
                    <a:pt x="1535380" y="844"/>
                  </a:cubicBezTo>
                  <a:cubicBezTo>
                    <a:pt x="1493047" y="7194"/>
                    <a:pt x="1418963" y="29419"/>
                    <a:pt x="1395680" y="89744"/>
                  </a:cubicBezTo>
                  <a:cubicBezTo>
                    <a:pt x="1372397" y="150069"/>
                    <a:pt x="1384038" y="306702"/>
                    <a:pt x="1395680" y="362794"/>
                  </a:cubicBezTo>
                  <a:cubicBezTo>
                    <a:pt x="1407322" y="418886"/>
                    <a:pt x="1462355" y="404069"/>
                    <a:pt x="1465530" y="426294"/>
                  </a:cubicBezTo>
                  <a:cubicBezTo>
                    <a:pt x="1468705" y="448519"/>
                    <a:pt x="1445422" y="469686"/>
                    <a:pt x="1414730" y="496144"/>
                  </a:cubicBezTo>
                  <a:cubicBezTo>
                    <a:pt x="1384038" y="522602"/>
                    <a:pt x="1313130" y="544827"/>
                    <a:pt x="1281380" y="585044"/>
                  </a:cubicBezTo>
                  <a:cubicBezTo>
                    <a:pt x="1249630" y="625261"/>
                    <a:pt x="1269738" y="705694"/>
                    <a:pt x="1224230" y="737444"/>
                  </a:cubicBezTo>
                  <a:cubicBezTo>
                    <a:pt x="1178722" y="769194"/>
                    <a:pt x="1059130" y="779777"/>
                    <a:pt x="1008330" y="775544"/>
                  </a:cubicBezTo>
                  <a:cubicBezTo>
                    <a:pt x="957530" y="771311"/>
                    <a:pt x="919430" y="712044"/>
                    <a:pt x="919430" y="712044"/>
                  </a:cubicBezTo>
                  <a:cubicBezTo>
                    <a:pt x="897205" y="696169"/>
                    <a:pt x="899322" y="687702"/>
                    <a:pt x="874980" y="680294"/>
                  </a:cubicBezTo>
                  <a:cubicBezTo>
                    <a:pt x="850638" y="672886"/>
                    <a:pt x="797722" y="655952"/>
                    <a:pt x="773380" y="667594"/>
                  </a:cubicBezTo>
                  <a:cubicBezTo>
                    <a:pt x="749038" y="679236"/>
                    <a:pt x="746922" y="722627"/>
                    <a:pt x="728930" y="750144"/>
                  </a:cubicBezTo>
                  <a:cubicBezTo>
                    <a:pt x="710938" y="777661"/>
                    <a:pt x="706705" y="793536"/>
                    <a:pt x="665430" y="832694"/>
                  </a:cubicBezTo>
                  <a:cubicBezTo>
                    <a:pt x="624155" y="871852"/>
                    <a:pt x="529963" y="955461"/>
                    <a:pt x="481280" y="985094"/>
                  </a:cubicBezTo>
                  <a:cubicBezTo>
                    <a:pt x="432597" y="1014727"/>
                    <a:pt x="408255" y="989327"/>
                    <a:pt x="373330" y="1010494"/>
                  </a:cubicBezTo>
                  <a:cubicBezTo>
                    <a:pt x="338405" y="1031661"/>
                    <a:pt x="309830" y="1097277"/>
                    <a:pt x="271730" y="1112094"/>
                  </a:cubicBezTo>
                  <a:cubicBezTo>
                    <a:pt x="233630" y="1126911"/>
                    <a:pt x="189180" y="1087752"/>
                    <a:pt x="144730" y="1099394"/>
                  </a:cubicBezTo>
                  <a:cubicBezTo>
                    <a:pt x="100280" y="1111036"/>
                    <a:pt x="23022" y="1144902"/>
                    <a:pt x="5030" y="1181944"/>
                  </a:cubicBezTo>
                  <a:cubicBezTo>
                    <a:pt x="-12962" y="1218986"/>
                    <a:pt x="21963" y="1290952"/>
                    <a:pt x="36780" y="1321644"/>
                  </a:cubicBezTo>
                  <a:cubicBezTo>
                    <a:pt x="51597" y="1352336"/>
                    <a:pt x="64297" y="1356569"/>
                    <a:pt x="93930" y="1366094"/>
                  </a:cubicBezTo>
                  <a:cubicBezTo>
                    <a:pt x="123563" y="1375619"/>
                    <a:pt x="210347" y="1343869"/>
                    <a:pt x="214580" y="1378794"/>
                  </a:cubicBezTo>
                  <a:cubicBezTo>
                    <a:pt x="218813" y="1413719"/>
                    <a:pt x="142613" y="1532252"/>
                    <a:pt x="119330" y="1575644"/>
                  </a:cubicBezTo>
                  <a:cubicBezTo>
                    <a:pt x="96047" y="1619036"/>
                    <a:pt x="85463" y="1629090"/>
                    <a:pt x="74880" y="1639144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  <p:sp>
          <p:nvSpPr>
            <p:cNvPr id="13" name="Forme libre : forme 12">
              <a:extLst>
                <a:ext uri="{FF2B5EF4-FFF2-40B4-BE49-F238E27FC236}">
                  <a16:creationId xmlns:a16="http://schemas.microsoft.com/office/drawing/2014/main" id="{529D98ED-C248-4E49-83CA-039AD5E1BA55}"/>
                </a:ext>
              </a:extLst>
            </p:cNvPr>
            <p:cNvSpPr/>
            <p:nvPr/>
          </p:nvSpPr>
          <p:spPr>
            <a:xfrm>
              <a:off x="2908829" y="2114550"/>
              <a:ext cx="5463008" cy="4432490"/>
            </a:xfrm>
            <a:custGeom>
              <a:avLst/>
              <a:gdLst>
                <a:gd name="connsiteX0" fmla="*/ 4850871 w 5463008"/>
                <a:gd name="connsiteY0" fmla="*/ 2965450 h 4432490"/>
                <a:gd name="connsiteX1" fmla="*/ 4787371 w 5463008"/>
                <a:gd name="connsiteY1" fmla="*/ 3124200 h 4432490"/>
                <a:gd name="connsiteX2" fmla="*/ 4825471 w 5463008"/>
                <a:gd name="connsiteY2" fmla="*/ 3194050 h 4432490"/>
                <a:gd name="connsiteX3" fmla="*/ 5054071 w 5463008"/>
                <a:gd name="connsiteY3" fmla="*/ 3124200 h 4432490"/>
                <a:gd name="connsiteX4" fmla="*/ 5181071 w 5463008"/>
                <a:gd name="connsiteY4" fmla="*/ 3308350 h 4432490"/>
                <a:gd name="connsiteX5" fmla="*/ 5384271 w 5463008"/>
                <a:gd name="connsiteY5" fmla="*/ 3371850 h 4432490"/>
                <a:gd name="connsiteX6" fmla="*/ 5371571 w 5463008"/>
                <a:gd name="connsiteY6" fmla="*/ 3511550 h 4432490"/>
                <a:gd name="connsiteX7" fmla="*/ 5447771 w 5463008"/>
                <a:gd name="connsiteY7" fmla="*/ 3644900 h 4432490"/>
                <a:gd name="connsiteX8" fmla="*/ 5308071 w 5463008"/>
                <a:gd name="connsiteY8" fmla="*/ 3714750 h 4432490"/>
                <a:gd name="connsiteX9" fmla="*/ 5460471 w 5463008"/>
                <a:gd name="connsiteY9" fmla="*/ 3873500 h 4432490"/>
                <a:gd name="connsiteX10" fmla="*/ 5377921 w 5463008"/>
                <a:gd name="connsiteY10" fmla="*/ 3987800 h 4432490"/>
                <a:gd name="connsiteX11" fmla="*/ 5066771 w 5463008"/>
                <a:gd name="connsiteY11" fmla="*/ 4108450 h 4432490"/>
                <a:gd name="connsiteX12" fmla="*/ 4977871 w 5463008"/>
                <a:gd name="connsiteY12" fmla="*/ 3987800 h 4432490"/>
                <a:gd name="connsiteX13" fmla="*/ 4838171 w 5463008"/>
                <a:gd name="connsiteY13" fmla="*/ 4070350 h 4432490"/>
                <a:gd name="connsiteX14" fmla="*/ 4723871 w 5463008"/>
                <a:gd name="connsiteY14" fmla="*/ 3848100 h 4432490"/>
                <a:gd name="connsiteX15" fmla="*/ 4596871 w 5463008"/>
                <a:gd name="connsiteY15" fmla="*/ 3810000 h 4432490"/>
                <a:gd name="connsiteX16" fmla="*/ 4336521 w 5463008"/>
                <a:gd name="connsiteY16" fmla="*/ 3829050 h 4432490"/>
                <a:gd name="connsiteX17" fmla="*/ 4190471 w 5463008"/>
                <a:gd name="connsiteY17" fmla="*/ 3740150 h 4432490"/>
                <a:gd name="connsiteX18" fmla="*/ 4082521 w 5463008"/>
                <a:gd name="connsiteY18" fmla="*/ 3892550 h 4432490"/>
                <a:gd name="connsiteX19" fmla="*/ 3892021 w 5463008"/>
                <a:gd name="connsiteY19" fmla="*/ 4013200 h 4432490"/>
                <a:gd name="connsiteX20" fmla="*/ 3872971 w 5463008"/>
                <a:gd name="connsiteY20" fmla="*/ 4102100 h 4432490"/>
                <a:gd name="connsiteX21" fmla="*/ 3745971 w 5463008"/>
                <a:gd name="connsiteY21" fmla="*/ 4273550 h 4432490"/>
                <a:gd name="connsiteX22" fmla="*/ 3555471 w 5463008"/>
                <a:gd name="connsiteY22" fmla="*/ 4356100 h 4432490"/>
                <a:gd name="connsiteX23" fmla="*/ 3295121 w 5463008"/>
                <a:gd name="connsiteY23" fmla="*/ 4356100 h 4432490"/>
                <a:gd name="connsiteX24" fmla="*/ 3085571 w 5463008"/>
                <a:gd name="connsiteY24" fmla="*/ 4432300 h 4432490"/>
                <a:gd name="connsiteX25" fmla="*/ 2958571 w 5463008"/>
                <a:gd name="connsiteY25" fmla="*/ 4330700 h 4432490"/>
                <a:gd name="connsiteX26" fmla="*/ 2831571 w 5463008"/>
                <a:gd name="connsiteY26" fmla="*/ 4267200 h 4432490"/>
                <a:gd name="connsiteX27" fmla="*/ 2729971 w 5463008"/>
                <a:gd name="connsiteY27" fmla="*/ 4076700 h 4432490"/>
                <a:gd name="connsiteX28" fmla="*/ 2583921 w 5463008"/>
                <a:gd name="connsiteY28" fmla="*/ 3987800 h 4432490"/>
                <a:gd name="connsiteX29" fmla="*/ 2387071 w 5463008"/>
                <a:gd name="connsiteY29" fmla="*/ 4064000 h 4432490"/>
                <a:gd name="connsiteX30" fmla="*/ 2183871 w 5463008"/>
                <a:gd name="connsiteY30" fmla="*/ 3835400 h 4432490"/>
                <a:gd name="connsiteX31" fmla="*/ 2126721 w 5463008"/>
                <a:gd name="connsiteY31" fmla="*/ 3803650 h 4432490"/>
                <a:gd name="connsiteX32" fmla="*/ 2260071 w 5463008"/>
                <a:gd name="connsiteY32" fmla="*/ 3365500 h 4432490"/>
                <a:gd name="connsiteX33" fmla="*/ 2069571 w 5463008"/>
                <a:gd name="connsiteY33" fmla="*/ 3060700 h 4432490"/>
                <a:gd name="connsiteX34" fmla="*/ 1828271 w 5463008"/>
                <a:gd name="connsiteY34" fmla="*/ 2673350 h 4432490"/>
                <a:gd name="connsiteX35" fmla="*/ 1783821 w 5463008"/>
                <a:gd name="connsiteY35" fmla="*/ 2584450 h 4432490"/>
                <a:gd name="connsiteX36" fmla="*/ 1612371 w 5463008"/>
                <a:gd name="connsiteY36" fmla="*/ 2343150 h 4432490"/>
                <a:gd name="connsiteX37" fmla="*/ 1910821 w 5463008"/>
                <a:gd name="connsiteY37" fmla="*/ 2044700 h 4432490"/>
                <a:gd name="connsiteX38" fmla="*/ 1783821 w 5463008"/>
                <a:gd name="connsiteY38" fmla="*/ 2025650 h 4432490"/>
                <a:gd name="connsiteX39" fmla="*/ 1853671 w 5463008"/>
                <a:gd name="connsiteY39" fmla="*/ 1866900 h 4432490"/>
                <a:gd name="connsiteX40" fmla="*/ 1910821 w 5463008"/>
                <a:gd name="connsiteY40" fmla="*/ 1746250 h 4432490"/>
                <a:gd name="connsiteX41" fmla="*/ 1853671 w 5463008"/>
                <a:gd name="connsiteY41" fmla="*/ 1365250 h 4432490"/>
                <a:gd name="connsiteX42" fmla="*/ 1752071 w 5463008"/>
                <a:gd name="connsiteY42" fmla="*/ 1187450 h 4432490"/>
                <a:gd name="connsiteX43" fmla="*/ 1555221 w 5463008"/>
                <a:gd name="connsiteY43" fmla="*/ 1187450 h 4432490"/>
                <a:gd name="connsiteX44" fmla="*/ 1491721 w 5463008"/>
                <a:gd name="connsiteY44" fmla="*/ 1168400 h 4432490"/>
                <a:gd name="connsiteX45" fmla="*/ 1434571 w 5463008"/>
                <a:gd name="connsiteY45" fmla="*/ 1289050 h 4432490"/>
                <a:gd name="connsiteX46" fmla="*/ 869421 w 5463008"/>
                <a:gd name="connsiteY46" fmla="*/ 1403350 h 4432490"/>
                <a:gd name="connsiteX47" fmla="*/ 748771 w 5463008"/>
                <a:gd name="connsiteY47" fmla="*/ 1365250 h 4432490"/>
                <a:gd name="connsiteX48" fmla="*/ 501121 w 5463008"/>
                <a:gd name="connsiteY48" fmla="*/ 1454150 h 4432490"/>
                <a:gd name="connsiteX49" fmla="*/ 323321 w 5463008"/>
                <a:gd name="connsiteY49" fmla="*/ 1473200 h 4432490"/>
                <a:gd name="connsiteX50" fmla="*/ 132821 w 5463008"/>
                <a:gd name="connsiteY50" fmla="*/ 1428750 h 4432490"/>
                <a:gd name="connsiteX51" fmla="*/ 285221 w 5463008"/>
                <a:gd name="connsiteY51" fmla="*/ 1384300 h 4432490"/>
                <a:gd name="connsiteX52" fmla="*/ 329671 w 5463008"/>
                <a:gd name="connsiteY52" fmla="*/ 1270000 h 4432490"/>
                <a:gd name="connsiteX53" fmla="*/ 266171 w 5463008"/>
                <a:gd name="connsiteY53" fmla="*/ 1003300 h 4432490"/>
                <a:gd name="connsiteX54" fmla="*/ 82021 w 5463008"/>
                <a:gd name="connsiteY54" fmla="*/ 1022350 h 4432490"/>
                <a:gd name="connsiteX55" fmla="*/ 5821 w 5463008"/>
                <a:gd name="connsiteY55" fmla="*/ 825500 h 4432490"/>
                <a:gd name="connsiteX56" fmla="*/ 228071 w 5463008"/>
                <a:gd name="connsiteY56" fmla="*/ 768350 h 4432490"/>
                <a:gd name="connsiteX57" fmla="*/ 285221 w 5463008"/>
                <a:gd name="connsiteY57" fmla="*/ 666750 h 4432490"/>
                <a:gd name="connsiteX58" fmla="*/ 348721 w 5463008"/>
                <a:gd name="connsiteY58" fmla="*/ 704850 h 4432490"/>
                <a:gd name="connsiteX59" fmla="*/ 285221 w 5463008"/>
                <a:gd name="connsiteY59" fmla="*/ 565150 h 4432490"/>
                <a:gd name="connsiteX60" fmla="*/ 355071 w 5463008"/>
                <a:gd name="connsiteY60" fmla="*/ 336550 h 4432490"/>
                <a:gd name="connsiteX61" fmla="*/ 418571 w 5463008"/>
                <a:gd name="connsiteY61" fmla="*/ 120650 h 4432490"/>
                <a:gd name="connsiteX62" fmla="*/ 577321 w 5463008"/>
                <a:gd name="connsiteY62" fmla="*/ 88900 h 4432490"/>
                <a:gd name="connsiteX63" fmla="*/ 653521 w 5463008"/>
                <a:gd name="connsiteY63" fmla="*/ 0 h 4432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5463008" h="4432490">
                  <a:moveTo>
                    <a:pt x="4850871" y="2965450"/>
                  </a:moveTo>
                  <a:cubicBezTo>
                    <a:pt x="4821237" y="3025775"/>
                    <a:pt x="4791604" y="3086100"/>
                    <a:pt x="4787371" y="3124200"/>
                  </a:cubicBezTo>
                  <a:cubicBezTo>
                    <a:pt x="4783138" y="3162300"/>
                    <a:pt x="4781021" y="3194050"/>
                    <a:pt x="4825471" y="3194050"/>
                  </a:cubicBezTo>
                  <a:cubicBezTo>
                    <a:pt x="4869921" y="3194050"/>
                    <a:pt x="4994804" y="3105150"/>
                    <a:pt x="5054071" y="3124200"/>
                  </a:cubicBezTo>
                  <a:cubicBezTo>
                    <a:pt x="5113338" y="3143250"/>
                    <a:pt x="5126038" y="3267075"/>
                    <a:pt x="5181071" y="3308350"/>
                  </a:cubicBezTo>
                  <a:cubicBezTo>
                    <a:pt x="5236104" y="3349625"/>
                    <a:pt x="5352521" y="3337983"/>
                    <a:pt x="5384271" y="3371850"/>
                  </a:cubicBezTo>
                  <a:cubicBezTo>
                    <a:pt x="5416021" y="3405717"/>
                    <a:pt x="5360988" y="3466042"/>
                    <a:pt x="5371571" y="3511550"/>
                  </a:cubicBezTo>
                  <a:cubicBezTo>
                    <a:pt x="5382154" y="3557058"/>
                    <a:pt x="5458354" y="3611033"/>
                    <a:pt x="5447771" y="3644900"/>
                  </a:cubicBezTo>
                  <a:cubicBezTo>
                    <a:pt x="5437188" y="3678767"/>
                    <a:pt x="5305954" y="3676650"/>
                    <a:pt x="5308071" y="3714750"/>
                  </a:cubicBezTo>
                  <a:cubicBezTo>
                    <a:pt x="5310188" y="3752850"/>
                    <a:pt x="5448829" y="3827992"/>
                    <a:pt x="5460471" y="3873500"/>
                  </a:cubicBezTo>
                  <a:cubicBezTo>
                    <a:pt x="5472113" y="3919008"/>
                    <a:pt x="5443538" y="3948642"/>
                    <a:pt x="5377921" y="3987800"/>
                  </a:cubicBezTo>
                  <a:cubicBezTo>
                    <a:pt x="5312304" y="4026958"/>
                    <a:pt x="5133446" y="4108450"/>
                    <a:pt x="5066771" y="4108450"/>
                  </a:cubicBezTo>
                  <a:cubicBezTo>
                    <a:pt x="5000096" y="4108450"/>
                    <a:pt x="5015971" y="3994150"/>
                    <a:pt x="4977871" y="3987800"/>
                  </a:cubicBezTo>
                  <a:cubicBezTo>
                    <a:pt x="4939771" y="3981450"/>
                    <a:pt x="4880504" y="4093633"/>
                    <a:pt x="4838171" y="4070350"/>
                  </a:cubicBezTo>
                  <a:cubicBezTo>
                    <a:pt x="4795838" y="4047067"/>
                    <a:pt x="4764088" y="3891492"/>
                    <a:pt x="4723871" y="3848100"/>
                  </a:cubicBezTo>
                  <a:cubicBezTo>
                    <a:pt x="4683654" y="3804708"/>
                    <a:pt x="4661429" y="3813175"/>
                    <a:pt x="4596871" y="3810000"/>
                  </a:cubicBezTo>
                  <a:cubicBezTo>
                    <a:pt x="4532313" y="3806825"/>
                    <a:pt x="4404254" y="3840692"/>
                    <a:pt x="4336521" y="3829050"/>
                  </a:cubicBezTo>
                  <a:cubicBezTo>
                    <a:pt x="4268788" y="3817408"/>
                    <a:pt x="4232804" y="3729567"/>
                    <a:pt x="4190471" y="3740150"/>
                  </a:cubicBezTo>
                  <a:cubicBezTo>
                    <a:pt x="4148138" y="3750733"/>
                    <a:pt x="4132263" y="3847042"/>
                    <a:pt x="4082521" y="3892550"/>
                  </a:cubicBezTo>
                  <a:cubicBezTo>
                    <a:pt x="4032779" y="3938058"/>
                    <a:pt x="3926946" y="3978275"/>
                    <a:pt x="3892021" y="4013200"/>
                  </a:cubicBezTo>
                  <a:cubicBezTo>
                    <a:pt x="3857096" y="4048125"/>
                    <a:pt x="3897313" y="4058708"/>
                    <a:pt x="3872971" y="4102100"/>
                  </a:cubicBezTo>
                  <a:cubicBezTo>
                    <a:pt x="3848629" y="4145492"/>
                    <a:pt x="3798888" y="4231217"/>
                    <a:pt x="3745971" y="4273550"/>
                  </a:cubicBezTo>
                  <a:cubicBezTo>
                    <a:pt x="3693054" y="4315883"/>
                    <a:pt x="3630613" y="4342342"/>
                    <a:pt x="3555471" y="4356100"/>
                  </a:cubicBezTo>
                  <a:cubicBezTo>
                    <a:pt x="3480329" y="4369858"/>
                    <a:pt x="3373438" y="4343400"/>
                    <a:pt x="3295121" y="4356100"/>
                  </a:cubicBezTo>
                  <a:cubicBezTo>
                    <a:pt x="3216804" y="4368800"/>
                    <a:pt x="3141663" y="4436533"/>
                    <a:pt x="3085571" y="4432300"/>
                  </a:cubicBezTo>
                  <a:cubicBezTo>
                    <a:pt x="3029479" y="4428067"/>
                    <a:pt x="3000904" y="4358217"/>
                    <a:pt x="2958571" y="4330700"/>
                  </a:cubicBezTo>
                  <a:cubicBezTo>
                    <a:pt x="2916238" y="4303183"/>
                    <a:pt x="2869671" y="4309533"/>
                    <a:pt x="2831571" y="4267200"/>
                  </a:cubicBezTo>
                  <a:cubicBezTo>
                    <a:pt x="2793471" y="4224867"/>
                    <a:pt x="2771246" y="4123267"/>
                    <a:pt x="2729971" y="4076700"/>
                  </a:cubicBezTo>
                  <a:cubicBezTo>
                    <a:pt x="2688696" y="4030133"/>
                    <a:pt x="2641071" y="3989917"/>
                    <a:pt x="2583921" y="3987800"/>
                  </a:cubicBezTo>
                  <a:cubicBezTo>
                    <a:pt x="2526771" y="3985683"/>
                    <a:pt x="2453746" y="4089400"/>
                    <a:pt x="2387071" y="4064000"/>
                  </a:cubicBezTo>
                  <a:cubicBezTo>
                    <a:pt x="2320396" y="4038600"/>
                    <a:pt x="2227263" y="3878792"/>
                    <a:pt x="2183871" y="3835400"/>
                  </a:cubicBezTo>
                  <a:cubicBezTo>
                    <a:pt x="2140479" y="3792008"/>
                    <a:pt x="2114021" y="3881967"/>
                    <a:pt x="2126721" y="3803650"/>
                  </a:cubicBezTo>
                  <a:cubicBezTo>
                    <a:pt x="2139421" y="3725333"/>
                    <a:pt x="2269596" y="3489325"/>
                    <a:pt x="2260071" y="3365500"/>
                  </a:cubicBezTo>
                  <a:cubicBezTo>
                    <a:pt x="2250546" y="3241675"/>
                    <a:pt x="2141538" y="3176058"/>
                    <a:pt x="2069571" y="3060700"/>
                  </a:cubicBezTo>
                  <a:cubicBezTo>
                    <a:pt x="1997604" y="2945342"/>
                    <a:pt x="1875896" y="2752725"/>
                    <a:pt x="1828271" y="2673350"/>
                  </a:cubicBezTo>
                  <a:cubicBezTo>
                    <a:pt x="1780646" y="2593975"/>
                    <a:pt x="1819804" y="2639483"/>
                    <a:pt x="1783821" y="2584450"/>
                  </a:cubicBezTo>
                  <a:cubicBezTo>
                    <a:pt x="1747838" y="2529417"/>
                    <a:pt x="1591204" y="2433108"/>
                    <a:pt x="1612371" y="2343150"/>
                  </a:cubicBezTo>
                  <a:cubicBezTo>
                    <a:pt x="1633538" y="2253192"/>
                    <a:pt x="1882246" y="2097617"/>
                    <a:pt x="1910821" y="2044700"/>
                  </a:cubicBezTo>
                  <a:cubicBezTo>
                    <a:pt x="1939396" y="1991783"/>
                    <a:pt x="1793346" y="2055283"/>
                    <a:pt x="1783821" y="2025650"/>
                  </a:cubicBezTo>
                  <a:cubicBezTo>
                    <a:pt x="1774296" y="1996017"/>
                    <a:pt x="1832504" y="1913467"/>
                    <a:pt x="1853671" y="1866900"/>
                  </a:cubicBezTo>
                  <a:cubicBezTo>
                    <a:pt x="1874838" y="1820333"/>
                    <a:pt x="1910821" y="1829858"/>
                    <a:pt x="1910821" y="1746250"/>
                  </a:cubicBezTo>
                  <a:cubicBezTo>
                    <a:pt x="1910821" y="1662642"/>
                    <a:pt x="1880129" y="1458383"/>
                    <a:pt x="1853671" y="1365250"/>
                  </a:cubicBezTo>
                  <a:cubicBezTo>
                    <a:pt x="1827213" y="1272117"/>
                    <a:pt x="1801813" y="1217083"/>
                    <a:pt x="1752071" y="1187450"/>
                  </a:cubicBezTo>
                  <a:cubicBezTo>
                    <a:pt x="1702329" y="1157817"/>
                    <a:pt x="1598613" y="1190625"/>
                    <a:pt x="1555221" y="1187450"/>
                  </a:cubicBezTo>
                  <a:cubicBezTo>
                    <a:pt x="1511829" y="1184275"/>
                    <a:pt x="1511829" y="1151467"/>
                    <a:pt x="1491721" y="1168400"/>
                  </a:cubicBezTo>
                  <a:cubicBezTo>
                    <a:pt x="1471613" y="1185333"/>
                    <a:pt x="1538288" y="1249892"/>
                    <a:pt x="1434571" y="1289050"/>
                  </a:cubicBezTo>
                  <a:cubicBezTo>
                    <a:pt x="1330854" y="1328208"/>
                    <a:pt x="983721" y="1390650"/>
                    <a:pt x="869421" y="1403350"/>
                  </a:cubicBezTo>
                  <a:cubicBezTo>
                    <a:pt x="755121" y="1416050"/>
                    <a:pt x="810154" y="1356783"/>
                    <a:pt x="748771" y="1365250"/>
                  </a:cubicBezTo>
                  <a:cubicBezTo>
                    <a:pt x="687388" y="1373717"/>
                    <a:pt x="572029" y="1436158"/>
                    <a:pt x="501121" y="1454150"/>
                  </a:cubicBezTo>
                  <a:cubicBezTo>
                    <a:pt x="430213" y="1472142"/>
                    <a:pt x="384704" y="1477433"/>
                    <a:pt x="323321" y="1473200"/>
                  </a:cubicBezTo>
                  <a:cubicBezTo>
                    <a:pt x="261938" y="1468967"/>
                    <a:pt x="139171" y="1443567"/>
                    <a:pt x="132821" y="1428750"/>
                  </a:cubicBezTo>
                  <a:cubicBezTo>
                    <a:pt x="126471" y="1413933"/>
                    <a:pt x="252413" y="1410758"/>
                    <a:pt x="285221" y="1384300"/>
                  </a:cubicBezTo>
                  <a:cubicBezTo>
                    <a:pt x="318029" y="1357842"/>
                    <a:pt x="332846" y="1333500"/>
                    <a:pt x="329671" y="1270000"/>
                  </a:cubicBezTo>
                  <a:cubicBezTo>
                    <a:pt x="326496" y="1206500"/>
                    <a:pt x="307446" y="1044575"/>
                    <a:pt x="266171" y="1003300"/>
                  </a:cubicBezTo>
                  <a:cubicBezTo>
                    <a:pt x="224896" y="962025"/>
                    <a:pt x="125413" y="1051983"/>
                    <a:pt x="82021" y="1022350"/>
                  </a:cubicBezTo>
                  <a:cubicBezTo>
                    <a:pt x="38629" y="992717"/>
                    <a:pt x="-18521" y="867833"/>
                    <a:pt x="5821" y="825500"/>
                  </a:cubicBezTo>
                  <a:cubicBezTo>
                    <a:pt x="30163" y="783167"/>
                    <a:pt x="181504" y="794808"/>
                    <a:pt x="228071" y="768350"/>
                  </a:cubicBezTo>
                  <a:cubicBezTo>
                    <a:pt x="274638" y="741892"/>
                    <a:pt x="265113" y="677333"/>
                    <a:pt x="285221" y="666750"/>
                  </a:cubicBezTo>
                  <a:cubicBezTo>
                    <a:pt x="305329" y="656167"/>
                    <a:pt x="348721" y="721783"/>
                    <a:pt x="348721" y="704850"/>
                  </a:cubicBezTo>
                  <a:cubicBezTo>
                    <a:pt x="348721" y="687917"/>
                    <a:pt x="284163" y="626533"/>
                    <a:pt x="285221" y="565150"/>
                  </a:cubicBezTo>
                  <a:cubicBezTo>
                    <a:pt x="286279" y="503767"/>
                    <a:pt x="332846" y="410633"/>
                    <a:pt x="355071" y="336550"/>
                  </a:cubicBezTo>
                  <a:cubicBezTo>
                    <a:pt x="377296" y="262467"/>
                    <a:pt x="381529" y="161925"/>
                    <a:pt x="418571" y="120650"/>
                  </a:cubicBezTo>
                  <a:cubicBezTo>
                    <a:pt x="455613" y="79375"/>
                    <a:pt x="538163" y="109008"/>
                    <a:pt x="577321" y="88900"/>
                  </a:cubicBezTo>
                  <a:cubicBezTo>
                    <a:pt x="616479" y="68792"/>
                    <a:pt x="635000" y="34396"/>
                    <a:pt x="653521" y="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  <p:sp>
          <p:nvSpPr>
            <p:cNvPr id="14" name="Forme libre : forme 13">
              <a:extLst>
                <a:ext uri="{FF2B5EF4-FFF2-40B4-BE49-F238E27FC236}">
                  <a16:creationId xmlns:a16="http://schemas.microsoft.com/office/drawing/2014/main" id="{4BEAE9BB-B4E2-4D9D-A0E1-3456242A1240}"/>
                </a:ext>
              </a:extLst>
            </p:cNvPr>
            <p:cNvSpPr/>
            <p:nvPr/>
          </p:nvSpPr>
          <p:spPr>
            <a:xfrm>
              <a:off x="3549650" y="692150"/>
              <a:ext cx="1968500" cy="1435100"/>
            </a:xfrm>
            <a:custGeom>
              <a:avLst/>
              <a:gdLst>
                <a:gd name="connsiteX0" fmla="*/ 0 w 1968500"/>
                <a:gd name="connsiteY0" fmla="*/ 1435100 h 1435100"/>
                <a:gd name="connsiteX1" fmla="*/ 57150 w 1968500"/>
                <a:gd name="connsiteY1" fmla="*/ 1314450 h 1435100"/>
                <a:gd name="connsiteX2" fmla="*/ 12700 w 1968500"/>
                <a:gd name="connsiteY2" fmla="*/ 1257300 h 1435100"/>
                <a:gd name="connsiteX3" fmla="*/ 76200 w 1968500"/>
                <a:gd name="connsiteY3" fmla="*/ 1149350 h 1435100"/>
                <a:gd name="connsiteX4" fmla="*/ 57150 w 1968500"/>
                <a:gd name="connsiteY4" fmla="*/ 1060450 h 1435100"/>
                <a:gd name="connsiteX5" fmla="*/ 234950 w 1968500"/>
                <a:gd name="connsiteY5" fmla="*/ 1206500 h 1435100"/>
                <a:gd name="connsiteX6" fmla="*/ 368300 w 1968500"/>
                <a:gd name="connsiteY6" fmla="*/ 1092200 h 1435100"/>
                <a:gd name="connsiteX7" fmla="*/ 514350 w 1968500"/>
                <a:gd name="connsiteY7" fmla="*/ 1035050 h 1435100"/>
                <a:gd name="connsiteX8" fmla="*/ 444500 w 1968500"/>
                <a:gd name="connsiteY8" fmla="*/ 863600 h 1435100"/>
                <a:gd name="connsiteX9" fmla="*/ 552450 w 1968500"/>
                <a:gd name="connsiteY9" fmla="*/ 749300 h 1435100"/>
                <a:gd name="connsiteX10" fmla="*/ 457200 w 1968500"/>
                <a:gd name="connsiteY10" fmla="*/ 596900 h 1435100"/>
                <a:gd name="connsiteX11" fmla="*/ 247650 w 1968500"/>
                <a:gd name="connsiteY11" fmla="*/ 482600 h 1435100"/>
                <a:gd name="connsiteX12" fmla="*/ 419100 w 1968500"/>
                <a:gd name="connsiteY12" fmla="*/ 457200 h 1435100"/>
                <a:gd name="connsiteX13" fmla="*/ 444500 w 1968500"/>
                <a:gd name="connsiteY13" fmla="*/ 298450 h 1435100"/>
                <a:gd name="connsiteX14" fmla="*/ 400050 w 1968500"/>
                <a:gd name="connsiteY14" fmla="*/ 203200 h 1435100"/>
                <a:gd name="connsiteX15" fmla="*/ 520700 w 1968500"/>
                <a:gd name="connsiteY15" fmla="*/ 196850 h 1435100"/>
                <a:gd name="connsiteX16" fmla="*/ 692150 w 1968500"/>
                <a:gd name="connsiteY16" fmla="*/ 247650 h 1435100"/>
                <a:gd name="connsiteX17" fmla="*/ 749300 w 1968500"/>
                <a:gd name="connsiteY17" fmla="*/ 234950 h 1435100"/>
                <a:gd name="connsiteX18" fmla="*/ 723900 w 1968500"/>
                <a:gd name="connsiteY18" fmla="*/ 177800 h 1435100"/>
                <a:gd name="connsiteX19" fmla="*/ 901700 w 1968500"/>
                <a:gd name="connsiteY19" fmla="*/ 152400 h 1435100"/>
                <a:gd name="connsiteX20" fmla="*/ 1028700 w 1968500"/>
                <a:gd name="connsiteY20" fmla="*/ 241300 h 1435100"/>
                <a:gd name="connsiteX21" fmla="*/ 1149350 w 1968500"/>
                <a:gd name="connsiteY21" fmla="*/ 241300 h 1435100"/>
                <a:gd name="connsiteX22" fmla="*/ 1371600 w 1968500"/>
                <a:gd name="connsiteY22" fmla="*/ 114300 h 1435100"/>
                <a:gd name="connsiteX23" fmla="*/ 1771650 w 1968500"/>
                <a:gd name="connsiteY23" fmla="*/ 101600 h 1435100"/>
                <a:gd name="connsiteX24" fmla="*/ 1968500 w 1968500"/>
                <a:gd name="connsiteY24" fmla="*/ 0 h 1435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968500" h="1435100">
                  <a:moveTo>
                    <a:pt x="0" y="1435100"/>
                  </a:moveTo>
                  <a:cubicBezTo>
                    <a:pt x="27516" y="1389591"/>
                    <a:pt x="55033" y="1344083"/>
                    <a:pt x="57150" y="1314450"/>
                  </a:cubicBezTo>
                  <a:cubicBezTo>
                    <a:pt x="59267" y="1284817"/>
                    <a:pt x="9525" y="1284817"/>
                    <a:pt x="12700" y="1257300"/>
                  </a:cubicBezTo>
                  <a:cubicBezTo>
                    <a:pt x="15875" y="1229783"/>
                    <a:pt x="68792" y="1182158"/>
                    <a:pt x="76200" y="1149350"/>
                  </a:cubicBezTo>
                  <a:cubicBezTo>
                    <a:pt x="83608" y="1116542"/>
                    <a:pt x="30692" y="1050925"/>
                    <a:pt x="57150" y="1060450"/>
                  </a:cubicBezTo>
                  <a:cubicBezTo>
                    <a:pt x="83608" y="1069975"/>
                    <a:pt x="183092" y="1201208"/>
                    <a:pt x="234950" y="1206500"/>
                  </a:cubicBezTo>
                  <a:cubicBezTo>
                    <a:pt x="286808" y="1211792"/>
                    <a:pt x="321733" y="1120775"/>
                    <a:pt x="368300" y="1092200"/>
                  </a:cubicBezTo>
                  <a:cubicBezTo>
                    <a:pt x="414867" y="1063625"/>
                    <a:pt x="501650" y="1073150"/>
                    <a:pt x="514350" y="1035050"/>
                  </a:cubicBezTo>
                  <a:cubicBezTo>
                    <a:pt x="527050" y="996950"/>
                    <a:pt x="438150" y="911225"/>
                    <a:pt x="444500" y="863600"/>
                  </a:cubicBezTo>
                  <a:cubicBezTo>
                    <a:pt x="450850" y="815975"/>
                    <a:pt x="550333" y="793750"/>
                    <a:pt x="552450" y="749300"/>
                  </a:cubicBezTo>
                  <a:cubicBezTo>
                    <a:pt x="554567" y="704850"/>
                    <a:pt x="508000" y="641350"/>
                    <a:pt x="457200" y="596900"/>
                  </a:cubicBezTo>
                  <a:cubicBezTo>
                    <a:pt x="406400" y="552450"/>
                    <a:pt x="254000" y="505883"/>
                    <a:pt x="247650" y="482600"/>
                  </a:cubicBezTo>
                  <a:cubicBezTo>
                    <a:pt x="241300" y="459317"/>
                    <a:pt x="386292" y="487892"/>
                    <a:pt x="419100" y="457200"/>
                  </a:cubicBezTo>
                  <a:cubicBezTo>
                    <a:pt x="451908" y="426508"/>
                    <a:pt x="447675" y="340783"/>
                    <a:pt x="444500" y="298450"/>
                  </a:cubicBezTo>
                  <a:cubicBezTo>
                    <a:pt x="441325" y="256117"/>
                    <a:pt x="387350" y="220133"/>
                    <a:pt x="400050" y="203200"/>
                  </a:cubicBezTo>
                  <a:cubicBezTo>
                    <a:pt x="412750" y="186267"/>
                    <a:pt x="472017" y="189442"/>
                    <a:pt x="520700" y="196850"/>
                  </a:cubicBezTo>
                  <a:cubicBezTo>
                    <a:pt x="569383" y="204258"/>
                    <a:pt x="654050" y="241300"/>
                    <a:pt x="692150" y="247650"/>
                  </a:cubicBezTo>
                  <a:cubicBezTo>
                    <a:pt x="730250" y="254000"/>
                    <a:pt x="744008" y="246592"/>
                    <a:pt x="749300" y="234950"/>
                  </a:cubicBezTo>
                  <a:cubicBezTo>
                    <a:pt x="754592" y="223308"/>
                    <a:pt x="698500" y="191558"/>
                    <a:pt x="723900" y="177800"/>
                  </a:cubicBezTo>
                  <a:cubicBezTo>
                    <a:pt x="749300" y="164042"/>
                    <a:pt x="850900" y="141817"/>
                    <a:pt x="901700" y="152400"/>
                  </a:cubicBezTo>
                  <a:cubicBezTo>
                    <a:pt x="952500" y="162983"/>
                    <a:pt x="987425" y="226483"/>
                    <a:pt x="1028700" y="241300"/>
                  </a:cubicBezTo>
                  <a:cubicBezTo>
                    <a:pt x="1069975" y="256117"/>
                    <a:pt x="1092200" y="262467"/>
                    <a:pt x="1149350" y="241300"/>
                  </a:cubicBezTo>
                  <a:cubicBezTo>
                    <a:pt x="1206500" y="220133"/>
                    <a:pt x="1267883" y="137583"/>
                    <a:pt x="1371600" y="114300"/>
                  </a:cubicBezTo>
                  <a:cubicBezTo>
                    <a:pt x="1475317" y="91017"/>
                    <a:pt x="1672167" y="120650"/>
                    <a:pt x="1771650" y="101600"/>
                  </a:cubicBezTo>
                  <a:cubicBezTo>
                    <a:pt x="1871133" y="82550"/>
                    <a:pt x="1919816" y="41275"/>
                    <a:pt x="1968500" y="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</p:grpSp>
      <p:pic>
        <p:nvPicPr>
          <p:cNvPr id="168" name="Graphique 167" descr="Panier de course avec un remplissage uni">
            <a:extLst>
              <a:ext uri="{FF2B5EF4-FFF2-40B4-BE49-F238E27FC236}">
                <a16:creationId xmlns:a16="http://schemas.microsoft.com/office/drawing/2014/main" id="{A2752B55-B4D1-4C97-A533-F31F7F3A69F3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93080" y="1719263"/>
            <a:ext cx="341988" cy="341988"/>
          </a:xfrm>
          <a:prstGeom prst="rect">
            <a:avLst/>
          </a:prstGeom>
        </p:spPr>
      </p:pic>
      <p:grpSp>
        <p:nvGrpSpPr>
          <p:cNvPr id="169" name="Groupe 168">
            <a:extLst>
              <a:ext uri="{FF2B5EF4-FFF2-40B4-BE49-F238E27FC236}">
                <a16:creationId xmlns:a16="http://schemas.microsoft.com/office/drawing/2014/main" id="{CC671F01-3C56-4E3C-A52D-B03967F9A611}"/>
              </a:ext>
            </a:extLst>
          </p:cNvPr>
          <p:cNvGrpSpPr/>
          <p:nvPr/>
        </p:nvGrpSpPr>
        <p:grpSpPr>
          <a:xfrm>
            <a:off x="33576" y="1323116"/>
            <a:ext cx="472847" cy="295831"/>
            <a:chOff x="33576" y="1323116"/>
            <a:chExt cx="472847" cy="295831"/>
          </a:xfrm>
        </p:grpSpPr>
        <p:pic>
          <p:nvPicPr>
            <p:cNvPr id="170" name="Graphique 169" descr="Toque d'étudiant avec un remplissage uni">
              <a:extLst>
                <a:ext uri="{FF2B5EF4-FFF2-40B4-BE49-F238E27FC236}">
                  <a16:creationId xmlns:a16="http://schemas.microsoft.com/office/drawing/2014/main" id="{4C9733C7-16B6-4508-B9FE-952D463C6B2C}"/>
                </a:ext>
              </a:extLst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6"/>
                </a:ext>
              </a:extLst>
            </a:blip>
            <a:stretch>
              <a:fillRect/>
            </a:stretch>
          </p:blipFill>
          <p:spPr>
            <a:xfrm>
              <a:off x="48086" y="1325643"/>
              <a:ext cx="265792" cy="274727"/>
            </a:xfrm>
            <a:prstGeom prst="rect">
              <a:avLst/>
            </a:prstGeom>
          </p:spPr>
        </p:pic>
        <p:pic>
          <p:nvPicPr>
            <p:cNvPr id="171" name="Graphique 170" descr="Papier avec un remplissage uni">
              <a:extLst>
                <a:ext uri="{FF2B5EF4-FFF2-40B4-BE49-F238E27FC236}">
                  <a16:creationId xmlns:a16="http://schemas.microsoft.com/office/drawing/2014/main" id="{18108E65-8441-46B4-BE16-D2FF830402A1}"/>
                </a:ext>
              </a:extLst>
            </p:cNvPr>
            <p:cNvPicPr>
              <a:picLocks noChangeAspect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8"/>
                </a:ext>
              </a:extLst>
            </a:blip>
            <a:stretch>
              <a:fillRect/>
            </a:stretch>
          </p:blipFill>
          <p:spPr>
            <a:xfrm>
              <a:off x="307050" y="1377156"/>
              <a:ext cx="186023" cy="186023"/>
            </a:xfrm>
            <a:prstGeom prst="rect">
              <a:avLst/>
            </a:prstGeom>
          </p:spPr>
        </p:pic>
        <p:sp>
          <p:nvSpPr>
            <p:cNvPr id="172" name="Ellipse 171">
              <a:extLst>
                <a:ext uri="{FF2B5EF4-FFF2-40B4-BE49-F238E27FC236}">
                  <a16:creationId xmlns:a16="http://schemas.microsoft.com/office/drawing/2014/main" id="{B0F5A7CF-A52F-422D-8C43-013F8CE51D53}"/>
                </a:ext>
              </a:extLst>
            </p:cNvPr>
            <p:cNvSpPr/>
            <p:nvPr/>
          </p:nvSpPr>
          <p:spPr>
            <a:xfrm>
              <a:off x="33576" y="1323116"/>
              <a:ext cx="472847" cy="295831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</p:grpSp>
      <p:sp>
        <p:nvSpPr>
          <p:cNvPr id="173" name="ZoneTexte 172">
            <a:extLst>
              <a:ext uri="{FF2B5EF4-FFF2-40B4-BE49-F238E27FC236}">
                <a16:creationId xmlns:a16="http://schemas.microsoft.com/office/drawing/2014/main" id="{FBCB0A1B-2378-413B-BC5A-829C4E306E13}"/>
              </a:ext>
            </a:extLst>
          </p:cNvPr>
          <p:cNvSpPr txBox="1"/>
          <p:nvPr/>
        </p:nvSpPr>
        <p:spPr>
          <a:xfrm>
            <a:off x="529249" y="1353651"/>
            <a:ext cx="232031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Pôles scolaires et administratifs</a:t>
            </a:r>
            <a:endParaRPr lang="fr-BE" sz="1100" dirty="0"/>
          </a:p>
        </p:txBody>
      </p:sp>
      <p:sp>
        <p:nvSpPr>
          <p:cNvPr id="174" name="Forme libre : forme 173">
            <a:extLst>
              <a:ext uri="{FF2B5EF4-FFF2-40B4-BE49-F238E27FC236}">
                <a16:creationId xmlns:a16="http://schemas.microsoft.com/office/drawing/2014/main" id="{72DFD198-7BB4-406F-A2E1-2EAAA20D530B}"/>
              </a:ext>
            </a:extLst>
          </p:cNvPr>
          <p:cNvSpPr/>
          <p:nvPr/>
        </p:nvSpPr>
        <p:spPr>
          <a:xfrm>
            <a:off x="167498" y="2195160"/>
            <a:ext cx="222344" cy="269732"/>
          </a:xfrm>
          <a:custGeom>
            <a:avLst/>
            <a:gdLst>
              <a:gd name="connsiteX0" fmla="*/ 0 w 219075"/>
              <a:gd name="connsiteY0" fmla="*/ 0 h 333375"/>
              <a:gd name="connsiteX1" fmla="*/ 142875 w 219075"/>
              <a:gd name="connsiteY1" fmla="*/ 104775 h 333375"/>
              <a:gd name="connsiteX2" fmla="*/ 28575 w 219075"/>
              <a:gd name="connsiteY2" fmla="*/ 228600 h 333375"/>
              <a:gd name="connsiteX3" fmla="*/ 219075 w 219075"/>
              <a:gd name="connsiteY3" fmla="*/ 333375 h 333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9075" h="333375">
                <a:moveTo>
                  <a:pt x="0" y="0"/>
                </a:moveTo>
                <a:cubicBezTo>
                  <a:pt x="69056" y="33337"/>
                  <a:pt x="138113" y="66675"/>
                  <a:pt x="142875" y="104775"/>
                </a:cubicBezTo>
                <a:cubicBezTo>
                  <a:pt x="147638" y="142875"/>
                  <a:pt x="15875" y="190500"/>
                  <a:pt x="28575" y="228600"/>
                </a:cubicBezTo>
                <a:cubicBezTo>
                  <a:pt x="41275" y="266700"/>
                  <a:pt x="130175" y="300037"/>
                  <a:pt x="219075" y="333375"/>
                </a:cubicBezTo>
              </a:path>
            </a:pathLst>
          </a:custGeom>
          <a:noFill/>
          <a:ln w="12700" cmpd="sng">
            <a:solidFill>
              <a:schemeClr val="accent2"/>
            </a:solidFill>
            <a:headEnd type="none" w="lg" len="lg"/>
            <a:tailEnd type="none" w="lg" len="lg"/>
            <a:extLst>
              <a:ext uri="{C807C97D-BFC1-408E-A445-0C87EB9F89A2}">
                <ask:lineSketchStyleProps xmlns:ask="http://schemas.microsoft.com/office/drawing/2018/sketchyshapes">
                  <ask:type>
                    <ask:lineSketchNone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pic>
        <p:nvPicPr>
          <p:cNvPr id="175" name="Picture 2">
            <a:extLst>
              <a:ext uri="{FF2B5EF4-FFF2-40B4-BE49-F238E27FC236}">
                <a16:creationId xmlns:a16="http://schemas.microsoft.com/office/drawing/2014/main" id="{4D1B9189-0F2C-42D8-9A91-0C779750E5A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9">
            <a:duotone>
              <a:schemeClr val="accent6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9608" y="2606083"/>
            <a:ext cx="358124" cy="35812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76" name="ZoneTexte 175">
            <a:extLst>
              <a:ext uri="{FF2B5EF4-FFF2-40B4-BE49-F238E27FC236}">
                <a16:creationId xmlns:a16="http://schemas.microsoft.com/office/drawing/2014/main" id="{BA7A203C-EEAB-4676-BB32-58EEF0667906}"/>
              </a:ext>
            </a:extLst>
          </p:cNvPr>
          <p:cNvSpPr txBox="1"/>
          <p:nvPr/>
        </p:nvSpPr>
        <p:spPr>
          <a:xfrm>
            <a:off x="578354" y="2641787"/>
            <a:ext cx="232031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Aire de covoiturage</a:t>
            </a:r>
            <a:endParaRPr lang="fr-BE" sz="1100" dirty="0"/>
          </a:p>
        </p:txBody>
      </p:sp>
      <p:sp>
        <p:nvSpPr>
          <p:cNvPr id="177" name="ZoneTexte 176">
            <a:extLst>
              <a:ext uri="{FF2B5EF4-FFF2-40B4-BE49-F238E27FC236}">
                <a16:creationId xmlns:a16="http://schemas.microsoft.com/office/drawing/2014/main" id="{30F0B8F5-0483-4139-AD1F-7832954FC072}"/>
              </a:ext>
            </a:extLst>
          </p:cNvPr>
          <p:cNvSpPr txBox="1"/>
          <p:nvPr/>
        </p:nvSpPr>
        <p:spPr>
          <a:xfrm>
            <a:off x="562186" y="2205992"/>
            <a:ext cx="232031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Réseau routier régional</a:t>
            </a:r>
            <a:endParaRPr lang="fr-BE" sz="1100" dirty="0"/>
          </a:p>
        </p:txBody>
      </p:sp>
      <p:sp>
        <p:nvSpPr>
          <p:cNvPr id="178" name="ZoneTexte 177">
            <a:extLst>
              <a:ext uri="{FF2B5EF4-FFF2-40B4-BE49-F238E27FC236}">
                <a16:creationId xmlns:a16="http://schemas.microsoft.com/office/drawing/2014/main" id="{990399B4-1BEA-478F-BDF9-244AB615BE5E}"/>
              </a:ext>
            </a:extLst>
          </p:cNvPr>
          <p:cNvSpPr txBox="1"/>
          <p:nvPr/>
        </p:nvSpPr>
        <p:spPr>
          <a:xfrm>
            <a:off x="541917" y="1685060"/>
            <a:ext cx="2506015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Pôle d’achats (épisodiques ou occasionnels)</a:t>
            </a:r>
            <a:endParaRPr lang="fr-BE" sz="1100" dirty="0"/>
          </a:p>
        </p:txBody>
      </p:sp>
      <p:sp>
        <p:nvSpPr>
          <p:cNvPr id="179" name="ZoneTexte 178">
            <a:extLst>
              <a:ext uri="{FF2B5EF4-FFF2-40B4-BE49-F238E27FC236}">
                <a16:creationId xmlns:a16="http://schemas.microsoft.com/office/drawing/2014/main" id="{0F3621C6-E125-4F09-83D7-73F513C42304}"/>
              </a:ext>
            </a:extLst>
          </p:cNvPr>
          <p:cNvSpPr txBox="1"/>
          <p:nvPr/>
        </p:nvSpPr>
        <p:spPr>
          <a:xfrm>
            <a:off x="540075" y="3558563"/>
            <a:ext cx="232031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Ligne ferroviaire</a:t>
            </a:r>
            <a:endParaRPr lang="fr-BE" sz="1100" dirty="0"/>
          </a:p>
        </p:txBody>
      </p:sp>
      <p:sp>
        <p:nvSpPr>
          <p:cNvPr id="180" name="Forme libre : forme 179">
            <a:extLst>
              <a:ext uri="{FF2B5EF4-FFF2-40B4-BE49-F238E27FC236}">
                <a16:creationId xmlns:a16="http://schemas.microsoft.com/office/drawing/2014/main" id="{BF792EE8-7E0A-4375-87FD-485DD7509CF6}"/>
              </a:ext>
            </a:extLst>
          </p:cNvPr>
          <p:cNvSpPr/>
          <p:nvPr/>
        </p:nvSpPr>
        <p:spPr>
          <a:xfrm>
            <a:off x="212318" y="3577348"/>
            <a:ext cx="222344" cy="269732"/>
          </a:xfrm>
          <a:custGeom>
            <a:avLst/>
            <a:gdLst>
              <a:gd name="connsiteX0" fmla="*/ 0 w 219075"/>
              <a:gd name="connsiteY0" fmla="*/ 0 h 333375"/>
              <a:gd name="connsiteX1" fmla="*/ 142875 w 219075"/>
              <a:gd name="connsiteY1" fmla="*/ 104775 h 333375"/>
              <a:gd name="connsiteX2" fmla="*/ 28575 w 219075"/>
              <a:gd name="connsiteY2" fmla="*/ 228600 h 333375"/>
              <a:gd name="connsiteX3" fmla="*/ 219075 w 219075"/>
              <a:gd name="connsiteY3" fmla="*/ 333375 h 333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9075" h="333375">
                <a:moveTo>
                  <a:pt x="0" y="0"/>
                </a:moveTo>
                <a:cubicBezTo>
                  <a:pt x="69056" y="33337"/>
                  <a:pt x="138113" y="66675"/>
                  <a:pt x="142875" y="104775"/>
                </a:cubicBezTo>
                <a:cubicBezTo>
                  <a:pt x="147638" y="142875"/>
                  <a:pt x="15875" y="190500"/>
                  <a:pt x="28575" y="228600"/>
                </a:cubicBezTo>
                <a:cubicBezTo>
                  <a:pt x="41275" y="266700"/>
                  <a:pt x="130175" y="300037"/>
                  <a:pt x="219075" y="333375"/>
                </a:cubicBezTo>
              </a:path>
            </a:pathLst>
          </a:custGeom>
          <a:noFill/>
          <a:ln w="19050" cmpd="sng">
            <a:solidFill>
              <a:schemeClr val="tx1"/>
            </a:solidFill>
            <a:prstDash val="dash"/>
            <a:headEnd type="none" w="lg" len="lg"/>
            <a:tailEnd type="none" w="lg" len="lg"/>
            <a:extLst>
              <a:ext uri="{C807C97D-BFC1-408E-A445-0C87EB9F89A2}">
                <ask:lineSketchStyleProps xmlns:ask="http://schemas.microsoft.com/office/drawing/2018/sketchyshapes">
                  <ask:type>
                    <ask:lineSketchNone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grpSp>
        <p:nvGrpSpPr>
          <p:cNvPr id="181" name="Groupe 180">
            <a:extLst>
              <a:ext uri="{FF2B5EF4-FFF2-40B4-BE49-F238E27FC236}">
                <a16:creationId xmlns:a16="http://schemas.microsoft.com/office/drawing/2014/main" id="{FD2E4B10-5680-47AE-A184-7A637B48C88A}"/>
              </a:ext>
            </a:extLst>
          </p:cNvPr>
          <p:cNvGrpSpPr/>
          <p:nvPr/>
        </p:nvGrpSpPr>
        <p:grpSpPr>
          <a:xfrm>
            <a:off x="112599" y="3049778"/>
            <a:ext cx="358124" cy="380779"/>
            <a:chOff x="10833586" y="3275769"/>
            <a:chExt cx="206375" cy="213360"/>
          </a:xfrm>
        </p:grpSpPr>
        <p:sp>
          <p:nvSpPr>
            <p:cNvPr id="182" name="object 287">
              <a:extLst>
                <a:ext uri="{FF2B5EF4-FFF2-40B4-BE49-F238E27FC236}">
                  <a16:creationId xmlns:a16="http://schemas.microsoft.com/office/drawing/2014/main" id="{76614230-B16F-4253-B901-DA6343E6F334}"/>
                </a:ext>
              </a:extLst>
            </p:cNvPr>
            <p:cNvSpPr/>
            <p:nvPr/>
          </p:nvSpPr>
          <p:spPr>
            <a:xfrm>
              <a:off x="10833586" y="3275769"/>
              <a:ext cx="206375" cy="213360"/>
            </a:xfrm>
            <a:custGeom>
              <a:avLst/>
              <a:gdLst/>
              <a:ahLst/>
              <a:cxnLst/>
              <a:rect l="l" t="t" r="r" b="b"/>
              <a:pathLst>
                <a:path w="206375" h="213360">
                  <a:moveTo>
                    <a:pt x="103075" y="0"/>
                  </a:moveTo>
                  <a:lnTo>
                    <a:pt x="62962" y="8385"/>
                  </a:lnTo>
                  <a:lnTo>
                    <a:pt x="30198" y="31249"/>
                  </a:lnTo>
                  <a:lnTo>
                    <a:pt x="8103" y="65152"/>
                  </a:lnTo>
                  <a:lnTo>
                    <a:pt x="0" y="106654"/>
                  </a:lnTo>
                  <a:lnTo>
                    <a:pt x="8103" y="148157"/>
                  </a:lnTo>
                  <a:lnTo>
                    <a:pt x="30198" y="182060"/>
                  </a:lnTo>
                  <a:lnTo>
                    <a:pt x="62962" y="204924"/>
                  </a:lnTo>
                  <a:lnTo>
                    <a:pt x="103075" y="213309"/>
                  </a:lnTo>
                  <a:lnTo>
                    <a:pt x="143188" y="204924"/>
                  </a:lnTo>
                  <a:lnTo>
                    <a:pt x="175953" y="182060"/>
                  </a:lnTo>
                  <a:lnTo>
                    <a:pt x="198048" y="148157"/>
                  </a:lnTo>
                  <a:lnTo>
                    <a:pt x="206151" y="106654"/>
                  </a:lnTo>
                  <a:lnTo>
                    <a:pt x="198048" y="65152"/>
                  </a:lnTo>
                  <a:lnTo>
                    <a:pt x="175953" y="31249"/>
                  </a:lnTo>
                  <a:lnTo>
                    <a:pt x="143188" y="8385"/>
                  </a:lnTo>
                  <a:lnTo>
                    <a:pt x="103075" y="0"/>
                  </a:lnTo>
                  <a:close/>
                </a:path>
              </a:pathLst>
            </a:custGeom>
            <a:solidFill>
              <a:srgbClr val="001F5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83" name="object 288">
              <a:extLst>
                <a:ext uri="{FF2B5EF4-FFF2-40B4-BE49-F238E27FC236}">
                  <a16:creationId xmlns:a16="http://schemas.microsoft.com/office/drawing/2014/main" id="{932A7400-CAC7-4BCA-9050-F30792024E6D}"/>
                </a:ext>
              </a:extLst>
            </p:cNvPr>
            <p:cNvSpPr/>
            <p:nvPr/>
          </p:nvSpPr>
          <p:spPr>
            <a:xfrm>
              <a:off x="10884733" y="3310736"/>
              <a:ext cx="104080" cy="147446"/>
            </a:xfrm>
            <a:custGeom>
              <a:avLst/>
              <a:gdLst/>
              <a:ahLst/>
              <a:cxnLst/>
              <a:rect l="l" t="t" r="r" b="b"/>
              <a:pathLst>
                <a:path w="120650" h="178435">
                  <a:moveTo>
                    <a:pt x="34523" y="121248"/>
                  </a:moveTo>
                  <a:lnTo>
                    <a:pt x="25640" y="121248"/>
                  </a:lnTo>
                  <a:lnTo>
                    <a:pt x="0" y="177828"/>
                  </a:lnTo>
                  <a:lnTo>
                    <a:pt x="8883" y="177828"/>
                  </a:lnTo>
                  <a:lnTo>
                    <a:pt x="12517" y="169746"/>
                  </a:lnTo>
                  <a:lnTo>
                    <a:pt x="116491" y="169746"/>
                  </a:lnTo>
                  <a:lnTo>
                    <a:pt x="112857" y="161663"/>
                  </a:lnTo>
                  <a:lnTo>
                    <a:pt x="16151" y="161663"/>
                  </a:lnTo>
                  <a:lnTo>
                    <a:pt x="19785" y="153580"/>
                  </a:lnTo>
                  <a:lnTo>
                    <a:pt x="109223" y="153580"/>
                  </a:lnTo>
                  <a:lnTo>
                    <a:pt x="105589" y="145497"/>
                  </a:lnTo>
                  <a:lnTo>
                    <a:pt x="23621" y="145497"/>
                  </a:lnTo>
                  <a:lnTo>
                    <a:pt x="27255" y="137414"/>
                  </a:lnTo>
                  <a:lnTo>
                    <a:pt x="101955" y="137414"/>
                  </a:lnTo>
                  <a:lnTo>
                    <a:pt x="98321" y="129331"/>
                  </a:lnTo>
                  <a:lnTo>
                    <a:pt x="30889" y="129331"/>
                  </a:lnTo>
                  <a:lnTo>
                    <a:pt x="34523" y="121248"/>
                  </a:lnTo>
                  <a:close/>
                </a:path>
                <a:path w="120650" h="178435">
                  <a:moveTo>
                    <a:pt x="116491" y="169746"/>
                  </a:moveTo>
                  <a:lnTo>
                    <a:pt x="107608" y="169746"/>
                  </a:lnTo>
                  <a:lnTo>
                    <a:pt x="111242" y="177828"/>
                  </a:lnTo>
                  <a:lnTo>
                    <a:pt x="120125" y="177828"/>
                  </a:lnTo>
                  <a:lnTo>
                    <a:pt x="116491" y="169746"/>
                  </a:lnTo>
                  <a:close/>
                </a:path>
                <a:path w="120650" h="178435">
                  <a:moveTo>
                    <a:pt x="109223" y="153580"/>
                  </a:moveTo>
                  <a:lnTo>
                    <a:pt x="100542" y="153580"/>
                  </a:lnTo>
                  <a:lnTo>
                    <a:pt x="104176" y="161663"/>
                  </a:lnTo>
                  <a:lnTo>
                    <a:pt x="112857" y="161663"/>
                  </a:lnTo>
                  <a:lnTo>
                    <a:pt x="109223" y="153580"/>
                  </a:lnTo>
                  <a:close/>
                </a:path>
                <a:path w="120650" h="178435">
                  <a:moveTo>
                    <a:pt x="101955" y="137414"/>
                  </a:moveTo>
                  <a:lnTo>
                    <a:pt x="93273" y="137414"/>
                  </a:lnTo>
                  <a:lnTo>
                    <a:pt x="96908" y="145497"/>
                  </a:lnTo>
                  <a:lnTo>
                    <a:pt x="105589" y="145497"/>
                  </a:lnTo>
                  <a:lnTo>
                    <a:pt x="101955" y="137414"/>
                  </a:lnTo>
                  <a:close/>
                </a:path>
                <a:path w="120650" h="178435">
                  <a:moveTo>
                    <a:pt x="94687" y="121248"/>
                  </a:moveTo>
                  <a:lnTo>
                    <a:pt x="85803" y="121248"/>
                  </a:lnTo>
                  <a:lnTo>
                    <a:pt x="89438" y="129331"/>
                  </a:lnTo>
                  <a:lnTo>
                    <a:pt x="98321" y="129331"/>
                  </a:lnTo>
                  <a:lnTo>
                    <a:pt x="94687" y="121248"/>
                  </a:lnTo>
                  <a:close/>
                </a:path>
                <a:path w="120650" h="178435">
                  <a:moveTo>
                    <a:pt x="101349" y="0"/>
                  </a:moveTo>
                  <a:lnTo>
                    <a:pt x="18977" y="0"/>
                  </a:lnTo>
                  <a:lnTo>
                    <a:pt x="11709" y="7274"/>
                  </a:lnTo>
                  <a:lnTo>
                    <a:pt x="11709" y="115792"/>
                  </a:lnTo>
                  <a:lnTo>
                    <a:pt x="17160" y="121248"/>
                  </a:lnTo>
                  <a:lnTo>
                    <a:pt x="103166" y="121248"/>
                  </a:lnTo>
                  <a:lnTo>
                    <a:pt x="108617" y="115792"/>
                  </a:lnTo>
                  <a:lnTo>
                    <a:pt x="108617" y="109123"/>
                  </a:lnTo>
                  <a:lnTo>
                    <a:pt x="26447" y="109123"/>
                  </a:lnTo>
                  <a:lnTo>
                    <a:pt x="23823" y="106496"/>
                  </a:lnTo>
                  <a:lnTo>
                    <a:pt x="23823" y="99626"/>
                  </a:lnTo>
                  <a:lnTo>
                    <a:pt x="26447" y="96999"/>
                  </a:lnTo>
                  <a:lnTo>
                    <a:pt x="108617" y="96999"/>
                  </a:lnTo>
                  <a:lnTo>
                    <a:pt x="108617" y="64667"/>
                  </a:lnTo>
                  <a:lnTo>
                    <a:pt x="25640" y="64667"/>
                  </a:lnTo>
                  <a:lnTo>
                    <a:pt x="23823" y="62848"/>
                  </a:lnTo>
                  <a:lnTo>
                    <a:pt x="23823" y="15761"/>
                  </a:lnTo>
                  <a:lnTo>
                    <a:pt x="27457" y="12124"/>
                  </a:lnTo>
                  <a:lnTo>
                    <a:pt x="48050" y="12124"/>
                  </a:lnTo>
                  <a:lnTo>
                    <a:pt x="48050" y="9901"/>
                  </a:lnTo>
                  <a:lnTo>
                    <a:pt x="49867" y="8082"/>
                  </a:lnTo>
                  <a:lnTo>
                    <a:pt x="108617" y="8082"/>
                  </a:lnTo>
                  <a:lnTo>
                    <a:pt x="108617" y="7274"/>
                  </a:lnTo>
                  <a:lnTo>
                    <a:pt x="101349" y="0"/>
                  </a:lnTo>
                  <a:close/>
                </a:path>
                <a:path w="120650" h="178435">
                  <a:moveTo>
                    <a:pt x="87015" y="96999"/>
                  </a:moveTo>
                  <a:lnTo>
                    <a:pt x="33312" y="96999"/>
                  </a:lnTo>
                  <a:lnTo>
                    <a:pt x="35936" y="99626"/>
                  </a:lnTo>
                  <a:lnTo>
                    <a:pt x="35936" y="106496"/>
                  </a:lnTo>
                  <a:lnTo>
                    <a:pt x="33312" y="109123"/>
                  </a:lnTo>
                  <a:lnTo>
                    <a:pt x="87015" y="109123"/>
                  </a:lnTo>
                  <a:lnTo>
                    <a:pt x="84390" y="106496"/>
                  </a:lnTo>
                  <a:lnTo>
                    <a:pt x="84390" y="99626"/>
                  </a:lnTo>
                  <a:lnTo>
                    <a:pt x="87015" y="96999"/>
                  </a:lnTo>
                  <a:close/>
                </a:path>
                <a:path w="120650" h="178435">
                  <a:moveTo>
                    <a:pt x="108617" y="96999"/>
                  </a:moveTo>
                  <a:lnTo>
                    <a:pt x="93879" y="96999"/>
                  </a:lnTo>
                  <a:lnTo>
                    <a:pt x="96504" y="99626"/>
                  </a:lnTo>
                  <a:lnTo>
                    <a:pt x="96504" y="106496"/>
                  </a:lnTo>
                  <a:lnTo>
                    <a:pt x="93879" y="109123"/>
                  </a:lnTo>
                  <a:lnTo>
                    <a:pt x="108617" y="109123"/>
                  </a:lnTo>
                  <a:lnTo>
                    <a:pt x="108617" y="96999"/>
                  </a:lnTo>
                  <a:close/>
                </a:path>
                <a:path w="120650" h="178435">
                  <a:moveTo>
                    <a:pt x="108617" y="8082"/>
                  </a:moveTo>
                  <a:lnTo>
                    <a:pt x="70460" y="8082"/>
                  </a:lnTo>
                  <a:lnTo>
                    <a:pt x="72277" y="9901"/>
                  </a:lnTo>
                  <a:lnTo>
                    <a:pt x="72277" y="12124"/>
                  </a:lnTo>
                  <a:lnTo>
                    <a:pt x="92870" y="12124"/>
                  </a:lnTo>
                  <a:lnTo>
                    <a:pt x="96504" y="15761"/>
                  </a:lnTo>
                  <a:lnTo>
                    <a:pt x="96504" y="62848"/>
                  </a:lnTo>
                  <a:lnTo>
                    <a:pt x="94687" y="64667"/>
                  </a:lnTo>
                  <a:lnTo>
                    <a:pt x="108617" y="64667"/>
                  </a:lnTo>
                  <a:lnTo>
                    <a:pt x="108617" y="8082"/>
                  </a:lnTo>
                  <a:close/>
                </a:path>
              </a:pathLst>
            </a:custGeom>
            <a:solidFill>
              <a:srgbClr val="F3F1F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84" name="ZoneTexte 183">
            <a:extLst>
              <a:ext uri="{FF2B5EF4-FFF2-40B4-BE49-F238E27FC236}">
                <a16:creationId xmlns:a16="http://schemas.microsoft.com/office/drawing/2014/main" id="{4F9A30C4-03AE-44B7-93C0-B7B2CE09F0CD}"/>
              </a:ext>
            </a:extLst>
          </p:cNvPr>
          <p:cNvSpPr txBox="1"/>
          <p:nvPr/>
        </p:nvSpPr>
        <p:spPr>
          <a:xfrm>
            <a:off x="547405" y="3102839"/>
            <a:ext cx="232031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Gare ou arrêt ferroviaire</a:t>
            </a:r>
            <a:endParaRPr lang="fr-BE" sz="1100" dirty="0"/>
          </a:p>
        </p:txBody>
      </p:sp>
      <p:grpSp>
        <p:nvGrpSpPr>
          <p:cNvPr id="185" name="Groupe 184">
            <a:extLst>
              <a:ext uri="{FF2B5EF4-FFF2-40B4-BE49-F238E27FC236}">
                <a16:creationId xmlns:a16="http://schemas.microsoft.com/office/drawing/2014/main" id="{78193519-6026-453F-9BE3-4EE60D4ED89E}"/>
              </a:ext>
            </a:extLst>
          </p:cNvPr>
          <p:cNvGrpSpPr/>
          <p:nvPr/>
        </p:nvGrpSpPr>
        <p:grpSpPr>
          <a:xfrm>
            <a:off x="2745658" y="327213"/>
            <a:ext cx="363745" cy="357394"/>
            <a:chOff x="10833586" y="3275769"/>
            <a:chExt cx="206375" cy="213360"/>
          </a:xfrm>
        </p:grpSpPr>
        <p:sp>
          <p:nvSpPr>
            <p:cNvPr id="186" name="object 287">
              <a:extLst>
                <a:ext uri="{FF2B5EF4-FFF2-40B4-BE49-F238E27FC236}">
                  <a16:creationId xmlns:a16="http://schemas.microsoft.com/office/drawing/2014/main" id="{60931D13-4113-425C-8B6A-8BDC69434275}"/>
                </a:ext>
              </a:extLst>
            </p:cNvPr>
            <p:cNvSpPr/>
            <p:nvPr/>
          </p:nvSpPr>
          <p:spPr>
            <a:xfrm>
              <a:off x="10833586" y="3275769"/>
              <a:ext cx="206375" cy="213360"/>
            </a:xfrm>
            <a:custGeom>
              <a:avLst/>
              <a:gdLst/>
              <a:ahLst/>
              <a:cxnLst/>
              <a:rect l="l" t="t" r="r" b="b"/>
              <a:pathLst>
                <a:path w="206375" h="213360">
                  <a:moveTo>
                    <a:pt x="103075" y="0"/>
                  </a:moveTo>
                  <a:lnTo>
                    <a:pt x="62962" y="8385"/>
                  </a:lnTo>
                  <a:lnTo>
                    <a:pt x="30198" y="31249"/>
                  </a:lnTo>
                  <a:lnTo>
                    <a:pt x="8103" y="65152"/>
                  </a:lnTo>
                  <a:lnTo>
                    <a:pt x="0" y="106654"/>
                  </a:lnTo>
                  <a:lnTo>
                    <a:pt x="8103" y="148157"/>
                  </a:lnTo>
                  <a:lnTo>
                    <a:pt x="30198" y="182060"/>
                  </a:lnTo>
                  <a:lnTo>
                    <a:pt x="62962" y="204924"/>
                  </a:lnTo>
                  <a:lnTo>
                    <a:pt x="103075" y="213309"/>
                  </a:lnTo>
                  <a:lnTo>
                    <a:pt x="143188" y="204924"/>
                  </a:lnTo>
                  <a:lnTo>
                    <a:pt x="175953" y="182060"/>
                  </a:lnTo>
                  <a:lnTo>
                    <a:pt x="198048" y="148157"/>
                  </a:lnTo>
                  <a:lnTo>
                    <a:pt x="206151" y="106654"/>
                  </a:lnTo>
                  <a:lnTo>
                    <a:pt x="198048" y="65152"/>
                  </a:lnTo>
                  <a:lnTo>
                    <a:pt x="175953" y="31249"/>
                  </a:lnTo>
                  <a:lnTo>
                    <a:pt x="143188" y="8385"/>
                  </a:lnTo>
                  <a:lnTo>
                    <a:pt x="103075" y="0"/>
                  </a:lnTo>
                  <a:close/>
                </a:path>
              </a:pathLst>
            </a:custGeom>
            <a:solidFill>
              <a:srgbClr val="001F5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87" name="object 288">
              <a:extLst>
                <a:ext uri="{FF2B5EF4-FFF2-40B4-BE49-F238E27FC236}">
                  <a16:creationId xmlns:a16="http://schemas.microsoft.com/office/drawing/2014/main" id="{6C7FE3BD-6F5E-4C83-A5E3-99D92C406420}"/>
                </a:ext>
              </a:extLst>
            </p:cNvPr>
            <p:cNvSpPr/>
            <p:nvPr/>
          </p:nvSpPr>
          <p:spPr>
            <a:xfrm>
              <a:off x="10884733" y="3310736"/>
              <a:ext cx="104080" cy="147446"/>
            </a:xfrm>
            <a:custGeom>
              <a:avLst/>
              <a:gdLst/>
              <a:ahLst/>
              <a:cxnLst/>
              <a:rect l="l" t="t" r="r" b="b"/>
              <a:pathLst>
                <a:path w="120650" h="178435">
                  <a:moveTo>
                    <a:pt x="34523" y="121248"/>
                  </a:moveTo>
                  <a:lnTo>
                    <a:pt x="25640" y="121248"/>
                  </a:lnTo>
                  <a:lnTo>
                    <a:pt x="0" y="177828"/>
                  </a:lnTo>
                  <a:lnTo>
                    <a:pt x="8883" y="177828"/>
                  </a:lnTo>
                  <a:lnTo>
                    <a:pt x="12517" y="169746"/>
                  </a:lnTo>
                  <a:lnTo>
                    <a:pt x="116491" y="169746"/>
                  </a:lnTo>
                  <a:lnTo>
                    <a:pt x="112857" y="161663"/>
                  </a:lnTo>
                  <a:lnTo>
                    <a:pt x="16151" y="161663"/>
                  </a:lnTo>
                  <a:lnTo>
                    <a:pt x="19785" y="153580"/>
                  </a:lnTo>
                  <a:lnTo>
                    <a:pt x="109223" y="153580"/>
                  </a:lnTo>
                  <a:lnTo>
                    <a:pt x="105589" y="145497"/>
                  </a:lnTo>
                  <a:lnTo>
                    <a:pt x="23621" y="145497"/>
                  </a:lnTo>
                  <a:lnTo>
                    <a:pt x="27255" y="137414"/>
                  </a:lnTo>
                  <a:lnTo>
                    <a:pt x="101955" y="137414"/>
                  </a:lnTo>
                  <a:lnTo>
                    <a:pt x="98321" y="129331"/>
                  </a:lnTo>
                  <a:lnTo>
                    <a:pt x="30889" y="129331"/>
                  </a:lnTo>
                  <a:lnTo>
                    <a:pt x="34523" y="121248"/>
                  </a:lnTo>
                  <a:close/>
                </a:path>
                <a:path w="120650" h="178435">
                  <a:moveTo>
                    <a:pt x="116491" y="169746"/>
                  </a:moveTo>
                  <a:lnTo>
                    <a:pt x="107608" y="169746"/>
                  </a:lnTo>
                  <a:lnTo>
                    <a:pt x="111242" y="177828"/>
                  </a:lnTo>
                  <a:lnTo>
                    <a:pt x="120125" y="177828"/>
                  </a:lnTo>
                  <a:lnTo>
                    <a:pt x="116491" y="169746"/>
                  </a:lnTo>
                  <a:close/>
                </a:path>
                <a:path w="120650" h="178435">
                  <a:moveTo>
                    <a:pt x="109223" y="153580"/>
                  </a:moveTo>
                  <a:lnTo>
                    <a:pt x="100542" y="153580"/>
                  </a:lnTo>
                  <a:lnTo>
                    <a:pt x="104176" y="161663"/>
                  </a:lnTo>
                  <a:lnTo>
                    <a:pt x="112857" y="161663"/>
                  </a:lnTo>
                  <a:lnTo>
                    <a:pt x="109223" y="153580"/>
                  </a:lnTo>
                  <a:close/>
                </a:path>
                <a:path w="120650" h="178435">
                  <a:moveTo>
                    <a:pt x="101955" y="137414"/>
                  </a:moveTo>
                  <a:lnTo>
                    <a:pt x="93273" y="137414"/>
                  </a:lnTo>
                  <a:lnTo>
                    <a:pt x="96908" y="145497"/>
                  </a:lnTo>
                  <a:lnTo>
                    <a:pt x="105589" y="145497"/>
                  </a:lnTo>
                  <a:lnTo>
                    <a:pt x="101955" y="137414"/>
                  </a:lnTo>
                  <a:close/>
                </a:path>
                <a:path w="120650" h="178435">
                  <a:moveTo>
                    <a:pt x="94687" y="121248"/>
                  </a:moveTo>
                  <a:lnTo>
                    <a:pt x="85803" y="121248"/>
                  </a:lnTo>
                  <a:lnTo>
                    <a:pt x="89438" y="129331"/>
                  </a:lnTo>
                  <a:lnTo>
                    <a:pt x="98321" y="129331"/>
                  </a:lnTo>
                  <a:lnTo>
                    <a:pt x="94687" y="121248"/>
                  </a:lnTo>
                  <a:close/>
                </a:path>
                <a:path w="120650" h="178435">
                  <a:moveTo>
                    <a:pt x="101349" y="0"/>
                  </a:moveTo>
                  <a:lnTo>
                    <a:pt x="18977" y="0"/>
                  </a:lnTo>
                  <a:lnTo>
                    <a:pt x="11709" y="7274"/>
                  </a:lnTo>
                  <a:lnTo>
                    <a:pt x="11709" y="115792"/>
                  </a:lnTo>
                  <a:lnTo>
                    <a:pt x="17160" y="121248"/>
                  </a:lnTo>
                  <a:lnTo>
                    <a:pt x="103166" y="121248"/>
                  </a:lnTo>
                  <a:lnTo>
                    <a:pt x="108617" y="115792"/>
                  </a:lnTo>
                  <a:lnTo>
                    <a:pt x="108617" y="109123"/>
                  </a:lnTo>
                  <a:lnTo>
                    <a:pt x="26447" y="109123"/>
                  </a:lnTo>
                  <a:lnTo>
                    <a:pt x="23823" y="106496"/>
                  </a:lnTo>
                  <a:lnTo>
                    <a:pt x="23823" y="99626"/>
                  </a:lnTo>
                  <a:lnTo>
                    <a:pt x="26447" y="96999"/>
                  </a:lnTo>
                  <a:lnTo>
                    <a:pt x="108617" y="96999"/>
                  </a:lnTo>
                  <a:lnTo>
                    <a:pt x="108617" y="64667"/>
                  </a:lnTo>
                  <a:lnTo>
                    <a:pt x="25640" y="64667"/>
                  </a:lnTo>
                  <a:lnTo>
                    <a:pt x="23823" y="62848"/>
                  </a:lnTo>
                  <a:lnTo>
                    <a:pt x="23823" y="15761"/>
                  </a:lnTo>
                  <a:lnTo>
                    <a:pt x="27457" y="12124"/>
                  </a:lnTo>
                  <a:lnTo>
                    <a:pt x="48050" y="12124"/>
                  </a:lnTo>
                  <a:lnTo>
                    <a:pt x="48050" y="9901"/>
                  </a:lnTo>
                  <a:lnTo>
                    <a:pt x="49867" y="8082"/>
                  </a:lnTo>
                  <a:lnTo>
                    <a:pt x="108617" y="8082"/>
                  </a:lnTo>
                  <a:lnTo>
                    <a:pt x="108617" y="7274"/>
                  </a:lnTo>
                  <a:lnTo>
                    <a:pt x="101349" y="0"/>
                  </a:lnTo>
                  <a:close/>
                </a:path>
                <a:path w="120650" h="178435">
                  <a:moveTo>
                    <a:pt x="87015" y="96999"/>
                  </a:moveTo>
                  <a:lnTo>
                    <a:pt x="33312" y="96999"/>
                  </a:lnTo>
                  <a:lnTo>
                    <a:pt x="35936" y="99626"/>
                  </a:lnTo>
                  <a:lnTo>
                    <a:pt x="35936" y="106496"/>
                  </a:lnTo>
                  <a:lnTo>
                    <a:pt x="33312" y="109123"/>
                  </a:lnTo>
                  <a:lnTo>
                    <a:pt x="87015" y="109123"/>
                  </a:lnTo>
                  <a:lnTo>
                    <a:pt x="84390" y="106496"/>
                  </a:lnTo>
                  <a:lnTo>
                    <a:pt x="84390" y="99626"/>
                  </a:lnTo>
                  <a:lnTo>
                    <a:pt x="87015" y="96999"/>
                  </a:lnTo>
                  <a:close/>
                </a:path>
                <a:path w="120650" h="178435">
                  <a:moveTo>
                    <a:pt x="108617" y="96999"/>
                  </a:moveTo>
                  <a:lnTo>
                    <a:pt x="93879" y="96999"/>
                  </a:lnTo>
                  <a:lnTo>
                    <a:pt x="96504" y="99626"/>
                  </a:lnTo>
                  <a:lnTo>
                    <a:pt x="96504" y="106496"/>
                  </a:lnTo>
                  <a:lnTo>
                    <a:pt x="93879" y="109123"/>
                  </a:lnTo>
                  <a:lnTo>
                    <a:pt x="108617" y="109123"/>
                  </a:lnTo>
                  <a:lnTo>
                    <a:pt x="108617" y="96999"/>
                  </a:lnTo>
                  <a:close/>
                </a:path>
                <a:path w="120650" h="178435">
                  <a:moveTo>
                    <a:pt x="108617" y="8082"/>
                  </a:moveTo>
                  <a:lnTo>
                    <a:pt x="70460" y="8082"/>
                  </a:lnTo>
                  <a:lnTo>
                    <a:pt x="72277" y="9901"/>
                  </a:lnTo>
                  <a:lnTo>
                    <a:pt x="72277" y="12124"/>
                  </a:lnTo>
                  <a:lnTo>
                    <a:pt x="92870" y="12124"/>
                  </a:lnTo>
                  <a:lnTo>
                    <a:pt x="96504" y="15761"/>
                  </a:lnTo>
                  <a:lnTo>
                    <a:pt x="96504" y="62848"/>
                  </a:lnTo>
                  <a:lnTo>
                    <a:pt x="94687" y="64667"/>
                  </a:lnTo>
                  <a:lnTo>
                    <a:pt x="108617" y="64667"/>
                  </a:lnTo>
                  <a:lnTo>
                    <a:pt x="108617" y="8082"/>
                  </a:lnTo>
                  <a:close/>
                </a:path>
              </a:pathLst>
            </a:custGeom>
            <a:solidFill>
              <a:srgbClr val="F3F1F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88" name="Groupe 187">
            <a:extLst>
              <a:ext uri="{FF2B5EF4-FFF2-40B4-BE49-F238E27FC236}">
                <a16:creationId xmlns:a16="http://schemas.microsoft.com/office/drawing/2014/main" id="{0C77FF17-C81A-4C25-A1F1-C499404219E8}"/>
              </a:ext>
            </a:extLst>
          </p:cNvPr>
          <p:cNvGrpSpPr/>
          <p:nvPr/>
        </p:nvGrpSpPr>
        <p:grpSpPr>
          <a:xfrm>
            <a:off x="9730295" y="5575134"/>
            <a:ext cx="210817" cy="228932"/>
            <a:chOff x="10833586" y="3275769"/>
            <a:chExt cx="206375" cy="213360"/>
          </a:xfrm>
        </p:grpSpPr>
        <p:sp>
          <p:nvSpPr>
            <p:cNvPr id="189" name="object 287">
              <a:extLst>
                <a:ext uri="{FF2B5EF4-FFF2-40B4-BE49-F238E27FC236}">
                  <a16:creationId xmlns:a16="http://schemas.microsoft.com/office/drawing/2014/main" id="{2BBEA2E2-FECC-47A8-933A-9061EA2AE097}"/>
                </a:ext>
              </a:extLst>
            </p:cNvPr>
            <p:cNvSpPr/>
            <p:nvPr/>
          </p:nvSpPr>
          <p:spPr>
            <a:xfrm>
              <a:off x="10833586" y="3275769"/>
              <a:ext cx="206375" cy="213360"/>
            </a:xfrm>
            <a:custGeom>
              <a:avLst/>
              <a:gdLst/>
              <a:ahLst/>
              <a:cxnLst/>
              <a:rect l="l" t="t" r="r" b="b"/>
              <a:pathLst>
                <a:path w="206375" h="213360">
                  <a:moveTo>
                    <a:pt x="103075" y="0"/>
                  </a:moveTo>
                  <a:lnTo>
                    <a:pt x="62962" y="8385"/>
                  </a:lnTo>
                  <a:lnTo>
                    <a:pt x="30198" y="31249"/>
                  </a:lnTo>
                  <a:lnTo>
                    <a:pt x="8103" y="65152"/>
                  </a:lnTo>
                  <a:lnTo>
                    <a:pt x="0" y="106654"/>
                  </a:lnTo>
                  <a:lnTo>
                    <a:pt x="8103" y="148157"/>
                  </a:lnTo>
                  <a:lnTo>
                    <a:pt x="30198" y="182060"/>
                  </a:lnTo>
                  <a:lnTo>
                    <a:pt x="62962" y="204924"/>
                  </a:lnTo>
                  <a:lnTo>
                    <a:pt x="103075" y="213309"/>
                  </a:lnTo>
                  <a:lnTo>
                    <a:pt x="143188" y="204924"/>
                  </a:lnTo>
                  <a:lnTo>
                    <a:pt x="175953" y="182060"/>
                  </a:lnTo>
                  <a:lnTo>
                    <a:pt x="198048" y="148157"/>
                  </a:lnTo>
                  <a:lnTo>
                    <a:pt x="206151" y="106654"/>
                  </a:lnTo>
                  <a:lnTo>
                    <a:pt x="198048" y="65152"/>
                  </a:lnTo>
                  <a:lnTo>
                    <a:pt x="175953" y="31249"/>
                  </a:lnTo>
                  <a:lnTo>
                    <a:pt x="143188" y="8385"/>
                  </a:lnTo>
                  <a:lnTo>
                    <a:pt x="103075" y="0"/>
                  </a:lnTo>
                  <a:close/>
                </a:path>
              </a:pathLst>
            </a:custGeom>
            <a:solidFill>
              <a:srgbClr val="001F5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90" name="object 288">
              <a:extLst>
                <a:ext uri="{FF2B5EF4-FFF2-40B4-BE49-F238E27FC236}">
                  <a16:creationId xmlns:a16="http://schemas.microsoft.com/office/drawing/2014/main" id="{8C53A6FB-C6B9-4EB8-AE19-DC9AB5E96149}"/>
                </a:ext>
              </a:extLst>
            </p:cNvPr>
            <p:cNvSpPr/>
            <p:nvPr/>
          </p:nvSpPr>
          <p:spPr>
            <a:xfrm>
              <a:off x="10884733" y="3310736"/>
              <a:ext cx="104080" cy="147446"/>
            </a:xfrm>
            <a:custGeom>
              <a:avLst/>
              <a:gdLst/>
              <a:ahLst/>
              <a:cxnLst/>
              <a:rect l="l" t="t" r="r" b="b"/>
              <a:pathLst>
                <a:path w="120650" h="178435">
                  <a:moveTo>
                    <a:pt x="34523" y="121248"/>
                  </a:moveTo>
                  <a:lnTo>
                    <a:pt x="25640" y="121248"/>
                  </a:lnTo>
                  <a:lnTo>
                    <a:pt x="0" y="177828"/>
                  </a:lnTo>
                  <a:lnTo>
                    <a:pt x="8883" y="177828"/>
                  </a:lnTo>
                  <a:lnTo>
                    <a:pt x="12517" y="169746"/>
                  </a:lnTo>
                  <a:lnTo>
                    <a:pt x="116491" y="169746"/>
                  </a:lnTo>
                  <a:lnTo>
                    <a:pt x="112857" y="161663"/>
                  </a:lnTo>
                  <a:lnTo>
                    <a:pt x="16151" y="161663"/>
                  </a:lnTo>
                  <a:lnTo>
                    <a:pt x="19785" y="153580"/>
                  </a:lnTo>
                  <a:lnTo>
                    <a:pt x="109223" y="153580"/>
                  </a:lnTo>
                  <a:lnTo>
                    <a:pt x="105589" y="145497"/>
                  </a:lnTo>
                  <a:lnTo>
                    <a:pt x="23621" y="145497"/>
                  </a:lnTo>
                  <a:lnTo>
                    <a:pt x="27255" y="137414"/>
                  </a:lnTo>
                  <a:lnTo>
                    <a:pt x="101955" y="137414"/>
                  </a:lnTo>
                  <a:lnTo>
                    <a:pt x="98321" y="129331"/>
                  </a:lnTo>
                  <a:lnTo>
                    <a:pt x="30889" y="129331"/>
                  </a:lnTo>
                  <a:lnTo>
                    <a:pt x="34523" y="121248"/>
                  </a:lnTo>
                  <a:close/>
                </a:path>
                <a:path w="120650" h="178435">
                  <a:moveTo>
                    <a:pt x="116491" y="169746"/>
                  </a:moveTo>
                  <a:lnTo>
                    <a:pt x="107608" y="169746"/>
                  </a:lnTo>
                  <a:lnTo>
                    <a:pt x="111242" y="177828"/>
                  </a:lnTo>
                  <a:lnTo>
                    <a:pt x="120125" y="177828"/>
                  </a:lnTo>
                  <a:lnTo>
                    <a:pt x="116491" y="169746"/>
                  </a:lnTo>
                  <a:close/>
                </a:path>
                <a:path w="120650" h="178435">
                  <a:moveTo>
                    <a:pt x="109223" y="153580"/>
                  </a:moveTo>
                  <a:lnTo>
                    <a:pt x="100542" y="153580"/>
                  </a:lnTo>
                  <a:lnTo>
                    <a:pt x="104176" y="161663"/>
                  </a:lnTo>
                  <a:lnTo>
                    <a:pt x="112857" y="161663"/>
                  </a:lnTo>
                  <a:lnTo>
                    <a:pt x="109223" y="153580"/>
                  </a:lnTo>
                  <a:close/>
                </a:path>
                <a:path w="120650" h="178435">
                  <a:moveTo>
                    <a:pt x="101955" y="137414"/>
                  </a:moveTo>
                  <a:lnTo>
                    <a:pt x="93273" y="137414"/>
                  </a:lnTo>
                  <a:lnTo>
                    <a:pt x="96908" y="145497"/>
                  </a:lnTo>
                  <a:lnTo>
                    <a:pt x="105589" y="145497"/>
                  </a:lnTo>
                  <a:lnTo>
                    <a:pt x="101955" y="137414"/>
                  </a:lnTo>
                  <a:close/>
                </a:path>
                <a:path w="120650" h="178435">
                  <a:moveTo>
                    <a:pt x="94687" y="121248"/>
                  </a:moveTo>
                  <a:lnTo>
                    <a:pt x="85803" y="121248"/>
                  </a:lnTo>
                  <a:lnTo>
                    <a:pt x="89438" y="129331"/>
                  </a:lnTo>
                  <a:lnTo>
                    <a:pt x="98321" y="129331"/>
                  </a:lnTo>
                  <a:lnTo>
                    <a:pt x="94687" y="121248"/>
                  </a:lnTo>
                  <a:close/>
                </a:path>
                <a:path w="120650" h="178435">
                  <a:moveTo>
                    <a:pt x="101349" y="0"/>
                  </a:moveTo>
                  <a:lnTo>
                    <a:pt x="18977" y="0"/>
                  </a:lnTo>
                  <a:lnTo>
                    <a:pt x="11709" y="7274"/>
                  </a:lnTo>
                  <a:lnTo>
                    <a:pt x="11709" y="115792"/>
                  </a:lnTo>
                  <a:lnTo>
                    <a:pt x="17160" y="121248"/>
                  </a:lnTo>
                  <a:lnTo>
                    <a:pt x="103166" y="121248"/>
                  </a:lnTo>
                  <a:lnTo>
                    <a:pt x="108617" y="115792"/>
                  </a:lnTo>
                  <a:lnTo>
                    <a:pt x="108617" y="109123"/>
                  </a:lnTo>
                  <a:lnTo>
                    <a:pt x="26447" y="109123"/>
                  </a:lnTo>
                  <a:lnTo>
                    <a:pt x="23823" y="106496"/>
                  </a:lnTo>
                  <a:lnTo>
                    <a:pt x="23823" y="99626"/>
                  </a:lnTo>
                  <a:lnTo>
                    <a:pt x="26447" y="96999"/>
                  </a:lnTo>
                  <a:lnTo>
                    <a:pt x="108617" y="96999"/>
                  </a:lnTo>
                  <a:lnTo>
                    <a:pt x="108617" y="64667"/>
                  </a:lnTo>
                  <a:lnTo>
                    <a:pt x="25640" y="64667"/>
                  </a:lnTo>
                  <a:lnTo>
                    <a:pt x="23823" y="62848"/>
                  </a:lnTo>
                  <a:lnTo>
                    <a:pt x="23823" y="15761"/>
                  </a:lnTo>
                  <a:lnTo>
                    <a:pt x="27457" y="12124"/>
                  </a:lnTo>
                  <a:lnTo>
                    <a:pt x="48050" y="12124"/>
                  </a:lnTo>
                  <a:lnTo>
                    <a:pt x="48050" y="9901"/>
                  </a:lnTo>
                  <a:lnTo>
                    <a:pt x="49867" y="8082"/>
                  </a:lnTo>
                  <a:lnTo>
                    <a:pt x="108617" y="8082"/>
                  </a:lnTo>
                  <a:lnTo>
                    <a:pt x="108617" y="7274"/>
                  </a:lnTo>
                  <a:lnTo>
                    <a:pt x="101349" y="0"/>
                  </a:lnTo>
                  <a:close/>
                </a:path>
                <a:path w="120650" h="178435">
                  <a:moveTo>
                    <a:pt x="87015" y="96999"/>
                  </a:moveTo>
                  <a:lnTo>
                    <a:pt x="33312" y="96999"/>
                  </a:lnTo>
                  <a:lnTo>
                    <a:pt x="35936" y="99626"/>
                  </a:lnTo>
                  <a:lnTo>
                    <a:pt x="35936" y="106496"/>
                  </a:lnTo>
                  <a:lnTo>
                    <a:pt x="33312" y="109123"/>
                  </a:lnTo>
                  <a:lnTo>
                    <a:pt x="87015" y="109123"/>
                  </a:lnTo>
                  <a:lnTo>
                    <a:pt x="84390" y="106496"/>
                  </a:lnTo>
                  <a:lnTo>
                    <a:pt x="84390" y="99626"/>
                  </a:lnTo>
                  <a:lnTo>
                    <a:pt x="87015" y="96999"/>
                  </a:lnTo>
                  <a:close/>
                </a:path>
                <a:path w="120650" h="178435">
                  <a:moveTo>
                    <a:pt x="108617" y="96999"/>
                  </a:moveTo>
                  <a:lnTo>
                    <a:pt x="93879" y="96999"/>
                  </a:lnTo>
                  <a:lnTo>
                    <a:pt x="96504" y="99626"/>
                  </a:lnTo>
                  <a:lnTo>
                    <a:pt x="96504" y="106496"/>
                  </a:lnTo>
                  <a:lnTo>
                    <a:pt x="93879" y="109123"/>
                  </a:lnTo>
                  <a:lnTo>
                    <a:pt x="108617" y="109123"/>
                  </a:lnTo>
                  <a:lnTo>
                    <a:pt x="108617" y="96999"/>
                  </a:lnTo>
                  <a:close/>
                </a:path>
                <a:path w="120650" h="178435">
                  <a:moveTo>
                    <a:pt x="108617" y="8082"/>
                  </a:moveTo>
                  <a:lnTo>
                    <a:pt x="70460" y="8082"/>
                  </a:lnTo>
                  <a:lnTo>
                    <a:pt x="72277" y="9901"/>
                  </a:lnTo>
                  <a:lnTo>
                    <a:pt x="72277" y="12124"/>
                  </a:lnTo>
                  <a:lnTo>
                    <a:pt x="92870" y="12124"/>
                  </a:lnTo>
                  <a:lnTo>
                    <a:pt x="96504" y="15761"/>
                  </a:lnTo>
                  <a:lnTo>
                    <a:pt x="96504" y="62848"/>
                  </a:lnTo>
                  <a:lnTo>
                    <a:pt x="94687" y="64667"/>
                  </a:lnTo>
                  <a:lnTo>
                    <a:pt x="108617" y="64667"/>
                  </a:lnTo>
                  <a:lnTo>
                    <a:pt x="108617" y="8082"/>
                  </a:lnTo>
                  <a:close/>
                </a:path>
              </a:pathLst>
            </a:custGeom>
            <a:solidFill>
              <a:srgbClr val="F3F1F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91" name="Groupe 190">
            <a:extLst>
              <a:ext uri="{FF2B5EF4-FFF2-40B4-BE49-F238E27FC236}">
                <a16:creationId xmlns:a16="http://schemas.microsoft.com/office/drawing/2014/main" id="{F8FD9349-1C98-4656-8138-3F8100CC728D}"/>
              </a:ext>
            </a:extLst>
          </p:cNvPr>
          <p:cNvGrpSpPr/>
          <p:nvPr/>
        </p:nvGrpSpPr>
        <p:grpSpPr>
          <a:xfrm>
            <a:off x="2267116" y="256616"/>
            <a:ext cx="421300" cy="443785"/>
            <a:chOff x="10612522" y="1392632"/>
            <a:chExt cx="408072" cy="394029"/>
          </a:xfrm>
        </p:grpSpPr>
        <p:pic>
          <p:nvPicPr>
            <p:cNvPr id="192" name="Graphique 191" descr="Toque d'étudiant avec un remplissage uni">
              <a:extLst>
                <a:ext uri="{FF2B5EF4-FFF2-40B4-BE49-F238E27FC236}">
                  <a16:creationId xmlns:a16="http://schemas.microsoft.com/office/drawing/2014/main" id="{560F63F3-9494-48EB-8D6B-0E6CB509BD8D}"/>
                </a:ext>
              </a:extLst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6"/>
                </a:ext>
              </a:extLst>
            </a:blip>
            <a:stretch>
              <a:fillRect/>
            </a:stretch>
          </p:blipFill>
          <p:spPr>
            <a:xfrm>
              <a:off x="10673521" y="1392632"/>
              <a:ext cx="180771" cy="258279"/>
            </a:xfrm>
            <a:prstGeom prst="rect">
              <a:avLst/>
            </a:prstGeom>
          </p:spPr>
        </p:pic>
        <p:pic>
          <p:nvPicPr>
            <p:cNvPr id="193" name="Graphique 192" descr="Papier avec un remplissage uni">
              <a:extLst>
                <a:ext uri="{FF2B5EF4-FFF2-40B4-BE49-F238E27FC236}">
                  <a16:creationId xmlns:a16="http://schemas.microsoft.com/office/drawing/2014/main" id="{3DEF18BC-4826-4DEC-9C46-B2724A7C34D2}"/>
                </a:ext>
              </a:extLst>
            </p:cNvPr>
            <p:cNvPicPr>
              <a:picLocks noChangeAspect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8"/>
                </a:ext>
              </a:extLst>
            </a:blip>
            <a:stretch>
              <a:fillRect/>
            </a:stretch>
          </p:blipFill>
          <p:spPr>
            <a:xfrm>
              <a:off x="10849648" y="1441061"/>
              <a:ext cx="126518" cy="174886"/>
            </a:xfrm>
            <a:prstGeom prst="rect">
              <a:avLst/>
            </a:prstGeom>
          </p:spPr>
        </p:pic>
        <p:sp>
          <p:nvSpPr>
            <p:cNvPr id="194" name="Ellipse 193">
              <a:extLst>
                <a:ext uri="{FF2B5EF4-FFF2-40B4-BE49-F238E27FC236}">
                  <a16:creationId xmlns:a16="http://schemas.microsoft.com/office/drawing/2014/main" id="{45827AA1-EF23-4E27-9C47-AE4882B9D43A}"/>
                </a:ext>
              </a:extLst>
            </p:cNvPr>
            <p:cNvSpPr/>
            <p:nvPr/>
          </p:nvSpPr>
          <p:spPr>
            <a:xfrm>
              <a:off x="10612522" y="1414822"/>
              <a:ext cx="408072" cy="371096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  <p:pic>
          <p:nvPicPr>
            <p:cNvPr id="195" name="Graphique 194" descr="Panier de course avec un remplissage uni">
              <a:extLst>
                <a:ext uri="{FF2B5EF4-FFF2-40B4-BE49-F238E27FC236}">
                  <a16:creationId xmlns:a16="http://schemas.microsoft.com/office/drawing/2014/main" id="{215B60BE-B394-4E05-8987-62F56F266F2A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p:blipFill>
          <p:spPr>
            <a:xfrm>
              <a:off x="10721911" y="1576533"/>
              <a:ext cx="210128" cy="210128"/>
            </a:xfrm>
            <a:prstGeom prst="rect">
              <a:avLst/>
            </a:prstGeom>
          </p:spPr>
        </p:pic>
      </p:grpSp>
      <p:sp>
        <p:nvSpPr>
          <p:cNvPr id="196" name="ZoneTexte 195">
            <a:extLst>
              <a:ext uri="{FF2B5EF4-FFF2-40B4-BE49-F238E27FC236}">
                <a16:creationId xmlns:a16="http://schemas.microsoft.com/office/drawing/2014/main" id="{D7F78618-263F-47BB-9717-5516AE9BBD5B}"/>
              </a:ext>
            </a:extLst>
          </p:cNvPr>
          <p:cNvSpPr txBox="1"/>
          <p:nvPr/>
        </p:nvSpPr>
        <p:spPr>
          <a:xfrm>
            <a:off x="2134966" y="0"/>
            <a:ext cx="1096433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200" b="1" dirty="0">
                <a:solidFill>
                  <a:schemeClr val="bg1"/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Namur</a:t>
            </a:r>
            <a:endParaRPr lang="fr-BE" sz="1200" b="1" dirty="0">
              <a:solidFill>
                <a:schemeClr val="bg1"/>
              </a:solidFill>
              <a:latin typeface="Aharoni" panose="02010803020104030203" pitchFamily="2" charset="-79"/>
              <a:cs typeface="Aharoni" panose="02010803020104030203" pitchFamily="2" charset="-79"/>
            </a:endParaRPr>
          </a:p>
        </p:txBody>
      </p:sp>
      <p:grpSp>
        <p:nvGrpSpPr>
          <p:cNvPr id="197" name="Groupe 196">
            <a:extLst>
              <a:ext uri="{FF2B5EF4-FFF2-40B4-BE49-F238E27FC236}">
                <a16:creationId xmlns:a16="http://schemas.microsoft.com/office/drawing/2014/main" id="{35374E19-47DB-4FB8-9DCA-42A5E351EA44}"/>
              </a:ext>
            </a:extLst>
          </p:cNvPr>
          <p:cNvGrpSpPr/>
          <p:nvPr/>
        </p:nvGrpSpPr>
        <p:grpSpPr>
          <a:xfrm>
            <a:off x="5218626" y="184583"/>
            <a:ext cx="472847" cy="407115"/>
            <a:chOff x="33576" y="1323116"/>
            <a:chExt cx="472847" cy="295831"/>
          </a:xfrm>
        </p:grpSpPr>
        <p:pic>
          <p:nvPicPr>
            <p:cNvPr id="198" name="Graphique 197" descr="Toque d'étudiant avec un remplissage uni">
              <a:extLst>
                <a:ext uri="{FF2B5EF4-FFF2-40B4-BE49-F238E27FC236}">
                  <a16:creationId xmlns:a16="http://schemas.microsoft.com/office/drawing/2014/main" id="{DFBF2B6C-3D64-4C6B-9748-596B577246B2}"/>
                </a:ext>
              </a:extLst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6"/>
                </a:ext>
              </a:extLst>
            </a:blip>
            <a:stretch>
              <a:fillRect/>
            </a:stretch>
          </p:blipFill>
          <p:spPr>
            <a:xfrm>
              <a:off x="48086" y="1325643"/>
              <a:ext cx="265792" cy="274727"/>
            </a:xfrm>
            <a:prstGeom prst="rect">
              <a:avLst/>
            </a:prstGeom>
          </p:spPr>
        </p:pic>
        <p:pic>
          <p:nvPicPr>
            <p:cNvPr id="199" name="Graphique 198" descr="Papier avec un remplissage uni">
              <a:extLst>
                <a:ext uri="{FF2B5EF4-FFF2-40B4-BE49-F238E27FC236}">
                  <a16:creationId xmlns:a16="http://schemas.microsoft.com/office/drawing/2014/main" id="{C911DF83-C459-405F-B2C4-294EDCD174CC}"/>
                </a:ext>
              </a:extLst>
            </p:cNvPr>
            <p:cNvPicPr>
              <a:picLocks noChangeAspect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8"/>
                </a:ext>
              </a:extLst>
            </a:blip>
            <a:stretch>
              <a:fillRect/>
            </a:stretch>
          </p:blipFill>
          <p:spPr>
            <a:xfrm>
              <a:off x="307050" y="1377156"/>
              <a:ext cx="186023" cy="186023"/>
            </a:xfrm>
            <a:prstGeom prst="rect">
              <a:avLst/>
            </a:prstGeom>
          </p:spPr>
        </p:pic>
        <p:sp>
          <p:nvSpPr>
            <p:cNvPr id="200" name="Ellipse 199">
              <a:extLst>
                <a:ext uri="{FF2B5EF4-FFF2-40B4-BE49-F238E27FC236}">
                  <a16:creationId xmlns:a16="http://schemas.microsoft.com/office/drawing/2014/main" id="{8BACC436-0D91-4C36-A0DF-FA7F8B6125D3}"/>
                </a:ext>
              </a:extLst>
            </p:cNvPr>
            <p:cNvSpPr/>
            <p:nvPr/>
          </p:nvSpPr>
          <p:spPr>
            <a:xfrm>
              <a:off x="33576" y="1323116"/>
              <a:ext cx="472847" cy="295831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</p:grpSp>
      <p:sp>
        <p:nvSpPr>
          <p:cNvPr id="201" name="ZoneTexte 200">
            <a:extLst>
              <a:ext uri="{FF2B5EF4-FFF2-40B4-BE49-F238E27FC236}">
                <a16:creationId xmlns:a16="http://schemas.microsoft.com/office/drawing/2014/main" id="{0D87F0EA-244F-4C80-937B-7CB47067FD3D}"/>
              </a:ext>
            </a:extLst>
          </p:cNvPr>
          <p:cNvSpPr txBox="1"/>
          <p:nvPr/>
        </p:nvSpPr>
        <p:spPr>
          <a:xfrm>
            <a:off x="5102324" y="-16155"/>
            <a:ext cx="1096433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000" b="1" dirty="0">
                <a:latin typeface="Aharoni" panose="02010803020104030203" pitchFamily="2" charset="-79"/>
                <a:cs typeface="Aharoni" panose="02010803020104030203" pitchFamily="2" charset="-79"/>
              </a:rPr>
              <a:t>Andenne</a:t>
            </a:r>
            <a:endParaRPr lang="fr-BE" sz="1000" b="1" dirty="0">
              <a:latin typeface="Aharoni" panose="02010803020104030203" pitchFamily="2" charset="-79"/>
              <a:cs typeface="Aharoni" panose="02010803020104030203" pitchFamily="2" charset="-79"/>
            </a:endParaRPr>
          </a:p>
        </p:txBody>
      </p:sp>
      <p:grpSp>
        <p:nvGrpSpPr>
          <p:cNvPr id="202" name="Groupe 201">
            <a:extLst>
              <a:ext uri="{FF2B5EF4-FFF2-40B4-BE49-F238E27FC236}">
                <a16:creationId xmlns:a16="http://schemas.microsoft.com/office/drawing/2014/main" id="{FBC1CEE2-5268-4266-AAC9-A0AAF08366BB}"/>
              </a:ext>
            </a:extLst>
          </p:cNvPr>
          <p:cNvGrpSpPr/>
          <p:nvPr/>
        </p:nvGrpSpPr>
        <p:grpSpPr>
          <a:xfrm>
            <a:off x="5739620" y="208739"/>
            <a:ext cx="363745" cy="357394"/>
            <a:chOff x="10833586" y="3275769"/>
            <a:chExt cx="206375" cy="213360"/>
          </a:xfrm>
        </p:grpSpPr>
        <p:sp>
          <p:nvSpPr>
            <p:cNvPr id="203" name="object 287">
              <a:extLst>
                <a:ext uri="{FF2B5EF4-FFF2-40B4-BE49-F238E27FC236}">
                  <a16:creationId xmlns:a16="http://schemas.microsoft.com/office/drawing/2014/main" id="{3990207E-EC9B-4C4F-A934-56CB72589A7E}"/>
                </a:ext>
              </a:extLst>
            </p:cNvPr>
            <p:cNvSpPr/>
            <p:nvPr/>
          </p:nvSpPr>
          <p:spPr>
            <a:xfrm>
              <a:off x="10833586" y="3275769"/>
              <a:ext cx="206375" cy="213360"/>
            </a:xfrm>
            <a:custGeom>
              <a:avLst/>
              <a:gdLst/>
              <a:ahLst/>
              <a:cxnLst/>
              <a:rect l="l" t="t" r="r" b="b"/>
              <a:pathLst>
                <a:path w="206375" h="213360">
                  <a:moveTo>
                    <a:pt x="103075" y="0"/>
                  </a:moveTo>
                  <a:lnTo>
                    <a:pt x="62962" y="8385"/>
                  </a:lnTo>
                  <a:lnTo>
                    <a:pt x="30198" y="31249"/>
                  </a:lnTo>
                  <a:lnTo>
                    <a:pt x="8103" y="65152"/>
                  </a:lnTo>
                  <a:lnTo>
                    <a:pt x="0" y="106654"/>
                  </a:lnTo>
                  <a:lnTo>
                    <a:pt x="8103" y="148157"/>
                  </a:lnTo>
                  <a:lnTo>
                    <a:pt x="30198" y="182060"/>
                  </a:lnTo>
                  <a:lnTo>
                    <a:pt x="62962" y="204924"/>
                  </a:lnTo>
                  <a:lnTo>
                    <a:pt x="103075" y="213309"/>
                  </a:lnTo>
                  <a:lnTo>
                    <a:pt x="143188" y="204924"/>
                  </a:lnTo>
                  <a:lnTo>
                    <a:pt x="175953" y="182060"/>
                  </a:lnTo>
                  <a:lnTo>
                    <a:pt x="198048" y="148157"/>
                  </a:lnTo>
                  <a:lnTo>
                    <a:pt x="206151" y="106654"/>
                  </a:lnTo>
                  <a:lnTo>
                    <a:pt x="198048" y="65152"/>
                  </a:lnTo>
                  <a:lnTo>
                    <a:pt x="175953" y="31249"/>
                  </a:lnTo>
                  <a:lnTo>
                    <a:pt x="143188" y="8385"/>
                  </a:lnTo>
                  <a:lnTo>
                    <a:pt x="103075" y="0"/>
                  </a:lnTo>
                  <a:close/>
                </a:path>
              </a:pathLst>
            </a:custGeom>
            <a:solidFill>
              <a:srgbClr val="001F5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04" name="object 288">
              <a:extLst>
                <a:ext uri="{FF2B5EF4-FFF2-40B4-BE49-F238E27FC236}">
                  <a16:creationId xmlns:a16="http://schemas.microsoft.com/office/drawing/2014/main" id="{C2DC9566-F736-4DF5-A5E1-8533ED02A472}"/>
                </a:ext>
              </a:extLst>
            </p:cNvPr>
            <p:cNvSpPr/>
            <p:nvPr/>
          </p:nvSpPr>
          <p:spPr>
            <a:xfrm>
              <a:off x="10884733" y="3310736"/>
              <a:ext cx="104080" cy="147446"/>
            </a:xfrm>
            <a:custGeom>
              <a:avLst/>
              <a:gdLst/>
              <a:ahLst/>
              <a:cxnLst/>
              <a:rect l="l" t="t" r="r" b="b"/>
              <a:pathLst>
                <a:path w="120650" h="178435">
                  <a:moveTo>
                    <a:pt x="34523" y="121248"/>
                  </a:moveTo>
                  <a:lnTo>
                    <a:pt x="25640" y="121248"/>
                  </a:lnTo>
                  <a:lnTo>
                    <a:pt x="0" y="177828"/>
                  </a:lnTo>
                  <a:lnTo>
                    <a:pt x="8883" y="177828"/>
                  </a:lnTo>
                  <a:lnTo>
                    <a:pt x="12517" y="169746"/>
                  </a:lnTo>
                  <a:lnTo>
                    <a:pt x="116491" y="169746"/>
                  </a:lnTo>
                  <a:lnTo>
                    <a:pt x="112857" y="161663"/>
                  </a:lnTo>
                  <a:lnTo>
                    <a:pt x="16151" y="161663"/>
                  </a:lnTo>
                  <a:lnTo>
                    <a:pt x="19785" y="153580"/>
                  </a:lnTo>
                  <a:lnTo>
                    <a:pt x="109223" y="153580"/>
                  </a:lnTo>
                  <a:lnTo>
                    <a:pt x="105589" y="145497"/>
                  </a:lnTo>
                  <a:lnTo>
                    <a:pt x="23621" y="145497"/>
                  </a:lnTo>
                  <a:lnTo>
                    <a:pt x="27255" y="137414"/>
                  </a:lnTo>
                  <a:lnTo>
                    <a:pt x="101955" y="137414"/>
                  </a:lnTo>
                  <a:lnTo>
                    <a:pt x="98321" y="129331"/>
                  </a:lnTo>
                  <a:lnTo>
                    <a:pt x="30889" y="129331"/>
                  </a:lnTo>
                  <a:lnTo>
                    <a:pt x="34523" y="121248"/>
                  </a:lnTo>
                  <a:close/>
                </a:path>
                <a:path w="120650" h="178435">
                  <a:moveTo>
                    <a:pt x="116491" y="169746"/>
                  </a:moveTo>
                  <a:lnTo>
                    <a:pt x="107608" y="169746"/>
                  </a:lnTo>
                  <a:lnTo>
                    <a:pt x="111242" y="177828"/>
                  </a:lnTo>
                  <a:lnTo>
                    <a:pt x="120125" y="177828"/>
                  </a:lnTo>
                  <a:lnTo>
                    <a:pt x="116491" y="169746"/>
                  </a:lnTo>
                  <a:close/>
                </a:path>
                <a:path w="120650" h="178435">
                  <a:moveTo>
                    <a:pt x="109223" y="153580"/>
                  </a:moveTo>
                  <a:lnTo>
                    <a:pt x="100542" y="153580"/>
                  </a:lnTo>
                  <a:lnTo>
                    <a:pt x="104176" y="161663"/>
                  </a:lnTo>
                  <a:lnTo>
                    <a:pt x="112857" y="161663"/>
                  </a:lnTo>
                  <a:lnTo>
                    <a:pt x="109223" y="153580"/>
                  </a:lnTo>
                  <a:close/>
                </a:path>
                <a:path w="120650" h="178435">
                  <a:moveTo>
                    <a:pt x="101955" y="137414"/>
                  </a:moveTo>
                  <a:lnTo>
                    <a:pt x="93273" y="137414"/>
                  </a:lnTo>
                  <a:lnTo>
                    <a:pt x="96908" y="145497"/>
                  </a:lnTo>
                  <a:lnTo>
                    <a:pt x="105589" y="145497"/>
                  </a:lnTo>
                  <a:lnTo>
                    <a:pt x="101955" y="137414"/>
                  </a:lnTo>
                  <a:close/>
                </a:path>
                <a:path w="120650" h="178435">
                  <a:moveTo>
                    <a:pt x="94687" y="121248"/>
                  </a:moveTo>
                  <a:lnTo>
                    <a:pt x="85803" y="121248"/>
                  </a:lnTo>
                  <a:lnTo>
                    <a:pt x="89438" y="129331"/>
                  </a:lnTo>
                  <a:lnTo>
                    <a:pt x="98321" y="129331"/>
                  </a:lnTo>
                  <a:lnTo>
                    <a:pt x="94687" y="121248"/>
                  </a:lnTo>
                  <a:close/>
                </a:path>
                <a:path w="120650" h="178435">
                  <a:moveTo>
                    <a:pt x="101349" y="0"/>
                  </a:moveTo>
                  <a:lnTo>
                    <a:pt x="18977" y="0"/>
                  </a:lnTo>
                  <a:lnTo>
                    <a:pt x="11709" y="7274"/>
                  </a:lnTo>
                  <a:lnTo>
                    <a:pt x="11709" y="115792"/>
                  </a:lnTo>
                  <a:lnTo>
                    <a:pt x="17160" y="121248"/>
                  </a:lnTo>
                  <a:lnTo>
                    <a:pt x="103166" y="121248"/>
                  </a:lnTo>
                  <a:lnTo>
                    <a:pt x="108617" y="115792"/>
                  </a:lnTo>
                  <a:lnTo>
                    <a:pt x="108617" y="109123"/>
                  </a:lnTo>
                  <a:lnTo>
                    <a:pt x="26447" y="109123"/>
                  </a:lnTo>
                  <a:lnTo>
                    <a:pt x="23823" y="106496"/>
                  </a:lnTo>
                  <a:lnTo>
                    <a:pt x="23823" y="99626"/>
                  </a:lnTo>
                  <a:lnTo>
                    <a:pt x="26447" y="96999"/>
                  </a:lnTo>
                  <a:lnTo>
                    <a:pt x="108617" y="96999"/>
                  </a:lnTo>
                  <a:lnTo>
                    <a:pt x="108617" y="64667"/>
                  </a:lnTo>
                  <a:lnTo>
                    <a:pt x="25640" y="64667"/>
                  </a:lnTo>
                  <a:lnTo>
                    <a:pt x="23823" y="62848"/>
                  </a:lnTo>
                  <a:lnTo>
                    <a:pt x="23823" y="15761"/>
                  </a:lnTo>
                  <a:lnTo>
                    <a:pt x="27457" y="12124"/>
                  </a:lnTo>
                  <a:lnTo>
                    <a:pt x="48050" y="12124"/>
                  </a:lnTo>
                  <a:lnTo>
                    <a:pt x="48050" y="9901"/>
                  </a:lnTo>
                  <a:lnTo>
                    <a:pt x="49867" y="8082"/>
                  </a:lnTo>
                  <a:lnTo>
                    <a:pt x="108617" y="8082"/>
                  </a:lnTo>
                  <a:lnTo>
                    <a:pt x="108617" y="7274"/>
                  </a:lnTo>
                  <a:lnTo>
                    <a:pt x="101349" y="0"/>
                  </a:lnTo>
                  <a:close/>
                </a:path>
                <a:path w="120650" h="178435">
                  <a:moveTo>
                    <a:pt x="87015" y="96999"/>
                  </a:moveTo>
                  <a:lnTo>
                    <a:pt x="33312" y="96999"/>
                  </a:lnTo>
                  <a:lnTo>
                    <a:pt x="35936" y="99626"/>
                  </a:lnTo>
                  <a:lnTo>
                    <a:pt x="35936" y="106496"/>
                  </a:lnTo>
                  <a:lnTo>
                    <a:pt x="33312" y="109123"/>
                  </a:lnTo>
                  <a:lnTo>
                    <a:pt x="87015" y="109123"/>
                  </a:lnTo>
                  <a:lnTo>
                    <a:pt x="84390" y="106496"/>
                  </a:lnTo>
                  <a:lnTo>
                    <a:pt x="84390" y="99626"/>
                  </a:lnTo>
                  <a:lnTo>
                    <a:pt x="87015" y="96999"/>
                  </a:lnTo>
                  <a:close/>
                </a:path>
                <a:path w="120650" h="178435">
                  <a:moveTo>
                    <a:pt x="108617" y="96999"/>
                  </a:moveTo>
                  <a:lnTo>
                    <a:pt x="93879" y="96999"/>
                  </a:lnTo>
                  <a:lnTo>
                    <a:pt x="96504" y="99626"/>
                  </a:lnTo>
                  <a:lnTo>
                    <a:pt x="96504" y="106496"/>
                  </a:lnTo>
                  <a:lnTo>
                    <a:pt x="93879" y="109123"/>
                  </a:lnTo>
                  <a:lnTo>
                    <a:pt x="108617" y="109123"/>
                  </a:lnTo>
                  <a:lnTo>
                    <a:pt x="108617" y="96999"/>
                  </a:lnTo>
                  <a:close/>
                </a:path>
                <a:path w="120650" h="178435">
                  <a:moveTo>
                    <a:pt x="108617" y="8082"/>
                  </a:moveTo>
                  <a:lnTo>
                    <a:pt x="70460" y="8082"/>
                  </a:lnTo>
                  <a:lnTo>
                    <a:pt x="72277" y="9901"/>
                  </a:lnTo>
                  <a:lnTo>
                    <a:pt x="72277" y="12124"/>
                  </a:lnTo>
                  <a:lnTo>
                    <a:pt x="92870" y="12124"/>
                  </a:lnTo>
                  <a:lnTo>
                    <a:pt x="96504" y="15761"/>
                  </a:lnTo>
                  <a:lnTo>
                    <a:pt x="96504" y="62848"/>
                  </a:lnTo>
                  <a:lnTo>
                    <a:pt x="94687" y="64667"/>
                  </a:lnTo>
                  <a:lnTo>
                    <a:pt x="108617" y="64667"/>
                  </a:lnTo>
                  <a:lnTo>
                    <a:pt x="108617" y="8082"/>
                  </a:lnTo>
                  <a:close/>
                </a:path>
              </a:pathLst>
            </a:custGeom>
            <a:solidFill>
              <a:srgbClr val="F3F1F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205" name="Graphique 204" descr="Panier de course avec un remplissage uni">
            <a:extLst>
              <a:ext uri="{FF2B5EF4-FFF2-40B4-BE49-F238E27FC236}">
                <a16:creationId xmlns:a16="http://schemas.microsoft.com/office/drawing/2014/main" id="{F871BC5D-2902-4686-B797-5DAEC9A5BE43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9384945" y="5482595"/>
            <a:ext cx="341988" cy="341988"/>
          </a:xfrm>
          <a:prstGeom prst="rect">
            <a:avLst/>
          </a:prstGeom>
        </p:spPr>
      </p:pic>
      <p:sp>
        <p:nvSpPr>
          <p:cNvPr id="206" name="ZoneTexte 205">
            <a:extLst>
              <a:ext uri="{FF2B5EF4-FFF2-40B4-BE49-F238E27FC236}">
                <a16:creationId xmlns:a16="http://schemas.microsoft.com/office/drawing/2014/main" id="{DB35862F-9BD8-4FE5-A0E4-CEB751AF2F66}"/>
              </a:ext>
            </a:extLst>
          </p:cNvPr>
          <p:cNvSpPr txBox="1"/>
          <p:nvPr/>
        </p:nvSpPr>
        <p:spPr>
          <a:xfrm>
            <a:off x="9134823" y="5727264"/>
            <a:ext cx="109643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000" b="1" dirty="0">
                <a:solidFill>
                  <a:schemeClr val="bg1"/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Marche-en-Famenne</a:t>
            </a:r>
            <a:endParaRPr lang="fr-BE" sz="1000" b="1" dirty="0">
              <a:solidFill>
                <a:schemeClr val="bg1"/>
              </a:solidFill>
              <a:latin typeface="Aharoni" panose="02010803020104030203" pitchFamily="2" charset="-79"/>
              <a:cs typeface="Aharoni" panose="02010803020104030203" pitchFamily="2" charset="-79"/>
            </a:endParaRPr>
          </a:p>
        </p:txBody>
      </p:sp>
      <p:sp>
        <p:nvSpPr>
          <p:cNvPr id="207" name="ZoneTexte 206">
            <a:extLst>
              <a:ext uri="{FF2B5EF4-FFF2-40B4-BE49-F238E27FC236}">
                <a16:creationId xmlns:a16="http://schemas.microsoft.com/office/drawing/2014/main" id="{53C19E8A-80BA-4E62-95AC-65D8800ADEF9}"/>
              </a:ext>
            </a:extLst>
          </p:cNvPr>
          <p:cNvSpPr txBox="1"/>
          <p:nvPr/>
        </p:nvSpPr>
        <p:spPr>
          <a:xfrm>
            <a:off x="547404" y="3945194"/>
            <a:ext cx="232031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Lignes TEC structurantes</a:t>
            </a:r>
            <a:endParaRPr lang="fr-BE" sz="1100" dirty="0"/>
          </a:p>
        </p:txBody>
      </p:sp>
      <p:sp>
        <p:nvSpPr>
          <p:cNvPr id="208" name="Forme libre : forme 207">
            <a:extLst>
              <a:ext uri="{FF2B5EF4-FFF2-40B4-BE49-F238E27FC236}">
                <a16:creationId xmlns:a16="http://schemas.microsoft.com/office/drawing/2014/main" id="{CB8661C9-E6F2-408F-AE46-669A39BC1354}"/>
              </a:ext>
            </a:extLst>
          </p:cNvPr>
          <p:cNvSpPr/>
          <p:nvPr/>
        </p:nvSpPr>
        <p:spPr>
          <a:xfrm>
            <a:off x="212318" y="3965523"/>
            <a:ext cx="222344" cy="269732"/>
          </a:xfrm>
          <a:custGeom>
            <a:avLst/>
            <a:gdLst>
              <a:gd name="connsiteX0" fmla="*/ 0 w 219075"/>
              <a:gd name="connsiteY0" fmla="*/ 0 h 333375"/>
              <a:gd name="connsiteX1" fmla="*/ 142875 w 219075"/>
              <a:gd name="connsiteY1" fmla="*/ 104775 h 333375"/>
              <a:gd name="connsiteX2" fmla="*/ 28575 w 219075"/>
              <a:gd name="connsiteY2" fmla="*/ 228600 h 333375"/>
              <a:gd name="connsiteX3" fmla="*/ 219075 w 219075"/>
              <a:gd name="connsiteY3" fmla="*/ 333375 h 333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9075" h="333375">
                <a:moveTo>
                  <a:pt x="0" y="0"/>
                </a:moveTo>
                <a:cubicBezTo>
                  <a:pt x="69056" y="33337"/>
                  <a:pt x="138113" y="66675"/>
                  <a:pt x="142875" y="104775"/>
                </a:cubicBezTo>
                <a:cubicBezTo>
                  <a:pt x="147638" y="142875"/>
                  <a:pt x="15875" y="190500"/>
                  <a:pt x="28575" y="228600"/>
                </a:cubicBezTo>
                <a:cubicBezTo>
                  <a:pt x="41275" y="266700"/>
                  <a:pt x="130175" y="300037"/>
                  <a:pt x="219075" y="333375"/>
                </a:cubicBezTo>
              </a:path>
            </a:pathLst>
          </a:custGeom>
          <a:noFill/>
          <a:ln w="15875" cmpd="sng">
            <a:solidFill>
              <a:srgbClr val="FF0000"/>
            </a:solidFill>
            <a:prstDash val="dashDot"/>
            <a:headEnd type="none" w="lg" len="lg"/>
            <a:tailEnd type="none" w="lg" len="lg"/>
            <a:extLst>
              <a:ext uri="{C807C97D-BFC1-408E-A445-0C87EB9F89A2}">
                <ask:lineSketchStyleProps xmlns:ask="http://schemas.microsoft.com/office/drawing/2018/sketchyshapes">
                  <ask:type>
                    <ask:lineSketchNone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grpSp>
        <p:nvGrpSpPr>
          <p:cNvPr id="209" name="Groupe 208">
            <a:extLst>
              <a:ext uri="{FF2B5EF4-FFF2-40B4-BE49-F238E27FC236}">
                <a16:creationId xmlns:a16="http://schemas.microsoft.com/office/drawing/2014/main" id="{6356276F-A921-480E-A4DD-2A81720B8764}"/>
              </a:ext>
            </a:extLst>
          </p:cNvPr>
          <p:cNvGrpSpPr/>
          <p:nvPr/>
        </p:nvGrpSpPr>
        <p:grpSpPr>
          <a:xfrm>
            <a:off x="5575936" y="4228063"/>
            <a:ext cx="729434" cy="731288"/>
            <a:chOff x="5575936" y="4228063"/>
            <a:chExt cx="729434" cy="731288"/>
          </a:xfrm>
        </p:grpSpPr>
        <p:grpSp>
          <p:nvGrpSpPr>
            <p:cNvPr id="210" name="Groupe 209">
              <a:extLst>
                <a:ext uri="{FF2B5EF4-FFF2-40B4-BE49-F238E27FC236}">
                  <a16:creationId xmlns:a16="http://schemas.microsoft.com/office/drawing/2014/main" id="{6EE61B27-F7AE-453F-9291-F18DC1112A92}"/>
                </a:ext>
              </a:extLst>
            </p:cNvPr>
            <p:cNvGrpSpPr/>
            <p:nvPr/>
          </p:nvGrpSpPr>
          <p:grpSpPr>
            <a:xfrm>
              <a:off x="5656692" y="4545965"/>
              <a:ext cx="311485" cy="320184"/>
              <a:chOff x="10833586" y="3275769"/>
              <a:chExt cx="206375" cy="213360"/>
            </a:xfrm>
          </p:grpSpPr>
          <p:sp>
            <p:nvSpPr>
              <p:cNvPr id="215" name="object 287">
                <a:extLst>
                  <a:ext uri="{FF2B5EF4-FFF2-40B4-BE49-F238E27FC236}">
                    <a16:creationId xmlns:a16="http://schemas.microsoft.com/office/drawing/2014/main" id="{2AF18D12-AD63-4D6D-A226-6A743CBFF590}"/>
                  </a:ext>
                </a:extLst>
              </p:cNvPr>
              <p:cNvSpPr/>
              <p:nvPr/>
            </p:nvSpPr>
            <p:spPr>
              <a:xfrm>
                <a:off x="10833586" y="3275769"/>
                <a:ext cx="206375" cy="213360"/>
              </a:xfrm>
              <a:custGeom>
                <a:avLst/>
                <a:gdLst/>
                <a:ahLst/>
                <a:cxnLst/>
                <a:rect l="l" t="t" r="r" b="b"/>
                <a:pathLst>
                  <a:path w="206375" h="213360">
                    <a:moveTo>
                      <a:pt x="103075" y="0"/>
                    </a:moveTo>
                    <a:lnTo>
                      <a:pt x="62962" y="8385"/>
                    </a:lnTo>
                    <a:lnTo>
                      <a:pt x="30198" y="31249"/>
                    </a:lnTo>
                    <a:lnTo>
                      <a:pt x="8103" y="65152"/>
                    </a:lnTo>
                    <a:lnTo>
                      <a:pt x="0" y="106654"/>
                    </a:lnTo>
                    <a:lnTo>
                      <a:pt x="8103" y="148157"/>
                    </a:lnTo>
                    <a:lnTo>
                      <a:pt x="30198" y="182060"/>
                    </a:lnTo>
                    <a:lnTo>
                      <a:pt x="62962" y="204924"/>
                    </a:lnTo>
                    <a:lnTo>
                      <a:pt x="103075" y="213309"/>
                    </a:lnTo>
                    <a:lnTo>
                      <a:pt x="143188" y="204924"/>
                    </a:lnTo>
                    <a:lnTo>
                      <a:pt x="175953" y="182060"/>
                    </a:lnTo>
                    <a:lnTo>
                      <a:pt x="198048" y="148157"/>
                    </a:lnTo>
                    <a:lnTo>
                      <a:pt x="206151" y="106654"/>
                    </a:lnTo>
                    <a:lnTo>
                      <a:pt x="198048" y="65152"/>
                    </a:lnTo>
                    <a:lnTo>
                      <a:pt x="175953" y="31249"/>
                    </a:lnTo>
                    <a:lnTo>
                      <a:pt x="143188" y="8385"/>
                    </a:lnTo>
                    <a:lnTo>
                      <a:pt x="103075" y="0"/>
                    </a:lnTo>
                    <a:close/>
                  </a:path>
                </a:pathLst>
              </a:custGeom>
              <a:solidFill>
                <a:srgbClr val="001F5F"/>
              </a:solidFill>
            </p:spPr>
            <p:txBody>
              <a:bodyPr wrap="square" lIns="0" tIns="0" rIns="0" bIns="0" rtlCol="0"/>
              <a:lstStyle/>
              <a:p>
                <a:endParaRPr dirty="0"/>
              </a:p>
            </p:txBody>
          </p:sp>
          <p:sp>
            <p:nvSpPr>
              <p:cNvPr id="216" name="object 288">
                <a:extLst>
                  <a:ext uri="{FF2B5EF4-FFF2-40B4-BE49-F238E27FC236}">
                    <a16:creationId xmlns:a16="http://schemas.microsoft.com/office/drawing/2014/main" id="{A13B34F7-CFB3-4A33-9712-C37B5B12C57F}"/>
                  </a:ext>
                </a:extLst>
              </p:cNvPr>
              <p:cNvSpPr/>
              <p:nvPr/>
            </p:nvSpPr>
            <p:spPr>
              <a:xfrm>
                <a:off x="10884733" y="3310736"/>
                <a:ext cx="104080" cy="147446"/>
              </a:xfrm>
              <a:custGeom>
                <a:avLst/>
                <a:gdLst/>
                <a:ahLst/>
                <a:cxnLst/>
                <a:rect l="l" t="t" r="r" b="b"/>
                <a:pathLst>
                  <a:path w="120650" h="178435">
                    <a:moveTo>
                      <a:pt x="34523" y="121248"/>
                    </a:moveTo>
                    <a:lnTo>
                      <a:pt x="25640" y="121248"/>
                    </a:lnTo>
                    <a:lnTo>
                      <a:pt x="0" y="177828"/>
                    </a:lnTo>
                    <a:lnTo>
                      <a:pt x="8883" y="177828"/>
                    </a:lnTo>
                    <a:lnTo>
                      <a:pt x="12517" y="169746"/>
                    </a:lnTo>
                    <a:lnTo>
                      <a:pt x="116491" y="169746"/>
                    </a:lnTo>
                    <a:lnTo>
                      <a:pt x="112857" y="161663"/>
                    </a:lnTo>
                    <a:lnTo>
                      <a:pt x="16151" y="161663"/>
                    </a:lnTo>
                    <a:lnTo>
                      <a:pt x="19785" y="153580"/>
                    </a:lnTo>
                    <a:lnTo>
                      <a:pt x="109223" y="153580"/>
                    </a:lnTo>
                    <a:lnTo>
                      <a:pt x="105589" y="145497"/>
                    </a:lnTo>
                    <a:lnTo>
                      <a:pt x="23621" y="145497"/>
                    </a:lnTo>
                    <a:lnTo>
                      <a:pt x="27255" y="137414"/>
                    </a:lnTo>
                    <a:lnTo>
                      <a:pt x="101955" y="137414"/>
                    </a:lnTo>
                    <a:lnTo>
                      <a:pt x="98321" y="129331"/>
                    </a:lnTo>
                    <a:lnTo>
                      <a:pt x="30889" y="129331"/>
                    </a:lnTo>
                    <a:lnTo>
                      <a:pt x="34523" y="121248"/>
                    </a:lnTo>
                    <a:close/>
                  </a:path>
                  <a:path w="120650" h="178435">
                    <a:moveTo>
                      <a:pt x="116491" y="169746"/>
                    </a:moveTo>
                    <a:lnTo>
                      <a:pt x="107608" y="169746"/>
                    </a:lnTo>
                    <a:lnTo>
                      <a:pt x="111242" y="177828"/>
                    </a:lnTo>
                    <a:lnTo>
                      <a:pt x="120125" y="177828"/>
                    </a:lnTo>
                    <a:lnTo>
                      <a:pt x="116491" y="169746"/>
                    </a:lnTo>
                    <a:close/>
                  </a:path>
                  <a:path w="120650" h="178435">
                    <a:moveTo>
                      <a:pt x="109223" y="153580"/>
                    </a:moveTo>
                    <a:lnTo>
                      <a:pt x="100542" y="153580"/>
                    </a:lnTo>
                    <a:lnTo>
                      <a:pt x="104176" y="161663"/>
                    </a:lnTo>
                    <a:lnTo>
                      <a:pt x="112857" y="161663"/>
                    </a:lnTo>
                    <a:lnTo>
                      <a:pt x="109223" y="153580"/>
                    </a:lnTo>
                    <a:close/>
                  </a:path>
                  <a:path w="120650" h="178435">
                    <a:moveTo>
                      <a:pt x="101955" y="137414"/>
                    </a:moveTo>
                    <a:lnTo>
                      <a:pt x="93273" y="137414"/>
                    </a:lnTo>
                    <a:lnTo>
                      <a:pt x="96908" y="145497"/>
                    </a:lnTo>
                    <a:lnTo>
                      <a:pt x="105589" y="145497"/>
                    </a:lnTo>
                    <a:lnTo>
                      <a:pt x="101955" y="137414"/>
                    </a:lnTo>
                    <a:close/>
                  </a:path>
                  <a:path w="120650" h="178435">
                    <a:moveTo>
                      <a:pt x="94687" y="121248"/>
                    </a:moveTo>
                    <a:lnTo>
                      <a:pt x="85803" y="121248"/>
                    </a:lnTo>
                    <a:lnTo>
                      <a:pt x="89438" y="129331"/>
                    </a:lnTo>
                    <a:lnTo>
                      <a:pt x="98321" y="129331"/>
                    </a:lnTo>
                    <a:lnTo>
                      <a:pt x="94687" y="121248"/>
                    </a:lnTo>
                    <a:close/>
                  </a:path>
                  <a:path w="120650" h="178435">
                    <a:moveTo>
                      <a:pt x="101349" y="0"/>
                    </a:moveTo>
                    <a:lnTo>
                      <a:pt x="18977" y="0"/>
                    </a:lnTo>
                    <a:lnTo>
                      <a:pt x="11709" y="7274"/>
                    </a:lnTo>
                    <a:lnTo>
                      <a:pt x="11709" y="115792"/>
                    </a:lnTo>
                    <a:lnTo>
                      <a:pt x="17160" y="121248"/>
                    </a:lnTo>
                    <a:lnTo>
                      <a:pt x="103166" y="121248"/>
                    </a:lnTo>
                    <a:lnTo>
                      <a:pt x="108617" y="115792"/>
                    </a:lnTo>
                    <a:lnTo>
                      <a:pt x="108617" y="109123"/>
                    </a:lnTo>
                    <a:lnTo>
                      <a:pt x="26447" y="109123"/>
                    </a:lnTo>
                    <a:lnTo>
                      <a:pt x="23823" y="106496"/>
                    </a:lnTo>
                    <a:lnTo>
                      <a:pt x="23823" y="99626"/>
                    </a:lnTo>
                    <a:lnTo>
                      <a:pt x="26447" y="96999"/>
                    </a:lnTo>
                    <a:lnTo>
                      <a:pt x="108617" y="96999"/>
                    </a:lnTo>
                    <a:lnTo>
                      <a:pt x="108617" y="64667"/>
                    </a:lnTo>
                    <a:lnTo>
                      <a:pt x="25640" y="64667"/>
                    </a:lnTo>
                    <a:lnTo>
                      <a:pt x="23823" y="62848"/>
                    </a:lnTo>
                    <a:lnTo>
                      <a:pt x="23823" y="15761"/>
                    </a:lnTo>
                    <a:lnTo>
                      <a:pt x="27457" y="12124"/>
                    </a:lnTo>
                    <a:lnTo>
                      <a:pt x="48050" y="12124"/>
                    </a:lnTo>
                    <a:lnTo>
                      <a:pt x="48050" y="9901"/>
                    </a:lnTo>
                    <a:lnTo>
                      <a:pt x="49867" y="8082"/>
                    </a:lnTo>
                    <a:lnTo>
                      <a:pt x="108617" y="8082"/>
                    </a:lnTo>
                    <a:lnTo>
                      <a:pt x="108617" y="7274"/>
                    </a:lnTo>
                    <a:lnTo>
                      <a:pt x="101349" y="0"/>
                    </a:lnTo>
                    <a:close/>
                  </a:path>
                  <a:path w="120650" h="178435">
                    <a:moveTo>
                      <a:pt x="87015" y="96999"/>
                    </a:moveTo>
                    <a:lnTo>
                      <a:pt x="33312" y="96999"/>
                    </a:lnTo>
                    <a:lnTo>
                      <a:pt x="35936" y="99626"/>
                    </a:lnTo>
                    <a:lnTo>
                      <a:pt x="35936" y="106496"/>
                    </a:lnTo>
                    <a:lnTo>
                      <a:pt x="33312" y="109123"/>
                    </a:lnTo>
                    <a:lnTo>
                      <a:pt x="87015" y="109123"/>
                    </a:lnTo>
                    <a:lnTo>
                      <a:pt x="84390" y="106496"/>
                    </a:lnTo>
                    <a:lnTo>
                      <a:pt x="84390" y="99626"/>
                    </a:lnTo>
                    <a:lnTo>
                      <a:pt x="87015" y="96999"/>
                    </a:lnTo>
                    <a:close/>
                  </a:path>
                  <a:path w="120650" h="178435">
                    <a:moveTo>
                      <a:pt x="108617" y="96999"/>
                    </a:moveTo>
                    <a:lnTo>
                      <a:pt x="93879" y="96999"/>
                    </a:lnTo>
                    <a:lnTo>
                      <a:pt x="96504" y="99626"/>
                    </a:lnTo>
                    <a:lnTo>
                      <a:pt x="96504" y="106496"/>
                    </a:lnTo>
                    <a:lnTo>
                      <a:pt x="93879" y="109123"/>
                    </a:lnTo>
                    <a:lnTo>
                      <a:pt x="108617" y="109123"/>
                    </a:lnTo>
                    <a:lnTo>
                      <a:pt x="108617" y="96999"/>
                    </a:lnTo>
                    <a:close/>
                  </a:path>
                  <a:path w="120650" h="178435">
                    <a:moveTo>
                      <a:pt x="108617" y="8082"/>
                    </a:moveTo>
                    <a:lnTo>
                      <a:pt x="70460" y="8082"/>
                    </a:lnTo>
                    <a:lnTo>
                      <a:pt x="72277" y="9901"/>
                    </a:lnTo>
                    <a:lnTo>
                      <a:pt x="72277" y="12124"/>
                    </a:lnTo>
                    <a:lnTo>
                      <a:pt x="92870" y="12124"/>
                    </a:lnTo>
                    <a:lnTo>
                      <a:pt x="96504" y="15761"/>
                    </a:lnTo>
                    <a:lnTo>
                      <a:pt x="96504" y="62848"/>
                    </a:lnTo>
                    <a:lnTo>
                      <a:pt x="94687" y="64667"/>
                    </a:lnTo>
                    <a:lnTo>
                      <a:pt x="108617" y="64667"/>
                    </a:lnTo>
                    <a:lnTo>
                      <a:pt x="108617" y="8082"/>
                    </a:lnTo>
                    <a:close/>
                  </a:path>
                </a:pathLst>
              </a:custGeom>
              <a:solidFill>
                <a:srgbClr val="F3F1F0"/>
              </a:solidFill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</p:grpSp>
        <p:pic>
          <p:nvPicPr>
            <p:cNvPr id="211" name="Graphique 210" descr="Toque d'étudiant avec un remplissage uni">
              <a:extLst>
                <a:ext uri="{FF2B5EF4-FFF2-40B4-BE49-F238E27FC236}">
                  <a16:creationId xmlns:a16="http://schemas.microsoft.com/office/drawing/2014/main" id="{17B81C66-E2E5-41AB-B79F-DAB7300C44B9}"/>
                </a:ext>
              </a:extLst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6"/>
                </a:ext>
              </a:extLst>
            </a:blip>
            <a:stretch>
              <a:fillRect/>
            </a:stretch>
          </p:blipFill>
          <p:spPr>
            <a:xfrm>
              <a:off x="5701035" y="4228063"/>
              <a:ext cx="266007" cy="410919"/>
            </a:xfrm>
            <a:prstGeom prst="rect">
              <a:avLst/>
            </a:prstGeom>
          </p:spPr>
        </p:pic>
        <p:pic>
          <p:nvPicPr>
            <p:cNvPr id="212" name="Graphique 211" descr="Papier avec un remplissage uni">
              <a:extLst>
                <a:ext uri="{FF2B5EF4-FFF2-40B4-BE49-F238E27FC236}">
                  <a16:creationId xmlns:a16="http://schemas.microsoft.com/office/drawing/2014/main" id="{7CB2928E-A51E-487E-A512-927D19CBC784}"/>
                </a:ext>
              </a:extLst>
            </p:cNvPr>
            <p:cNvPicPr>
              <a:picLocks noChangeAspect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8"/>
                </a:ext>
              </a:extLst>
            </a:blip>
            <a:stretch>
              <a:fillRect/>
            </a:stretch>
          </p:blipFill>
          <p:spPr>
            <a:xfrm>
              <a:off x="5995828" y="4334701"/>
              <a:ext cx="186173" cy="278241"/>
            </a:xfrm>
            <a:prstGeom prst="rect">
              <a:avLst/>
            </a:prstGeom>
          </p:spPr>
        </p:pic>
        <p:sp>
          <p:nvSpPr>
            <p:cNvPr id="213" name="Ellipse 212">
              <a:extLst>
                <a:ext uri="{FF2B5EF4-FFF2-40B4-BE49-F238E27FC236}">
                  <a16:creationId xmlns:a16="http://schemas.microsoft.com/office/drawing/2014/main" id="{CD3D7AC8-61E8-40D7-ADD1-353844C1346D}"/>
                </a:ext>
              </a:extLst>
            </p:cNvPr>
            <p:cNvSpPr/>
            <p:nvPr/>
          </p:nvSpPr>
          <p:spPr>
            <a:xfrm>
              <a:off x="5575936" y="4275611"/>
              <a:ext cx="729434" cy="68374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  <p:pic>
          <p:nvPicPr>
            <p:cNvPr id="214" name="Graphique 213" descr="Panier de course avec un remplissage uni">
              <a:extLst>
                <a:ext uri="{FF2B5EF4-FFF2-40B4-BE49-F238E27FC236}">
                  <a16:creationId xmlns:a16="http://schemas.microsoft.com/office/drawing/2014/main" id="{DC949538-E47E-4CF7-AE1C-8E856253805A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p:blipFill>
          <p:spPr>
            <a:xfrm>
              <a:off x="5954054" y="4547989"/>
              <a:ext cx="309206" cy="334311"/>
            </a:xfrm>
            <a:prstGeom prst="rect">
              <a:avLst/>
            </a:prstGeom>
          </p:spPr>
        </p:pic>
      </p:grpSp>
      <p:grpSp>
        <p:nvGrpSpPr>
          <p:cNvPr id="119" name="Groupe 118">
            <a:extLst>
              <a:ext uri="{FF2B5EF4-FFF2-40B4-BE49-F238E27FC236}">
                <a16:creationId xmlns:a16="http://schemas.microsoft.com/office/drawing/2014/main" id="{F375F59F-0277-436E-A299-94B0D17CB1B8}"/>
              </a:ext>
            </a:extLst>
          </p:cNvPr>
          <p:cNvGrpSpPr/>
          <p:nvPr/>
        </p:nvGrpSpPr>
        <p:grpSpPr>
          <a:xfrm>
            <a:off x="3627570" y="1922032"/>
            <a:ext cx="155310" cy="156436"/>
            <a:chOff x="10833586" y="3275769"/>
            <a:chExt cx="206375" cy="213360"/>
          </a:xfrm>
        </p:grpSpPr>
        <p:sp>
          <p:nvSpPr>
            <p:cNvPr id="120" name="object 287">
              <a:extLst>
                <a:ext uri="{FF2B5EF4-FFF2-40B4-BE49-F238E27FC236}">
                  <a16:creationId xmlns:a16="http://schemas.microsoft.com/office/drawing/2014/main" id="{9C831148-15AE-45B9-AF81-F89F116A60F6}"/>
                </a:ext>
              </a:extLst>
            </p:cNvPr>
            <p:cNvSpPr/>
            <p:nvPr/>
          </p:nvSpPr>
          <p:spPr>
            <a:xfrm>
              <a:off x="10833586" y="3275769"/>
              <a:ext cx="206375" cy="213360"/>
            </a:xfrm>
            <a:custGeom>
              <a:avLst/>
              <a:gdLst/>
              <a:ahLst/>
              <a:cxnLst/>
              <a:rect l="l" t="t" r="r" b="b"/>
              <a:pathLst>
                <a:path w="206375" h="213360">
                  <a:moveTo>
                    <a:pt x="103075" y="0"/>
                  </a:moveTo>
                  <a:lnTo>
                    <a:pt x="62962" y="8385"/>
                  </a:lnTo>
                  <a:lnTo>
                    <a:pt x="30198" y="31249"/>
                  </a:lnTo>
                  <a:lnTo>
                    <a:pt x="8103" y="65152"/>
                  </a:lnTo>
                  <a:lnTo>
                    <a:pt x="0" y="106654"/>
                  </a:lnTo>
                  <a:lnTo>
                    <a:pt x="8103" y="148157"/>
                  </a:lnTo>
                  <a:lnTo>
                    <a:pt x="30198" y="182060"/>
                  </a:lnTo>
                  <a:lnTo>
                    <a:pt x="62962" y="204924"/>
                  </a:lnTo>
                  <a:lnTo>
                    <a:pt x="103075" y="213309"/>
                  </a:lnTo>
                  <a:lnTo>
                    <a:pt x="143188" y="204924"/>
                  </a:lnTo>
                  <a:lnTo>
                    <a:pt x="175953" y="182060"/>
                  </a:lnTo>
                  <a:lnTo>
                    <a:pt x="198048" y="148157"/>
                  </a:lnTo>
                  <a:lnTo>
                    <a:pt x="206151" y="106654"/>
                  </a:lnTo>
                  <a:lnTo>
                    <a:pt x="198048" y="65152"/>
                  </a:lnTo>
                  <a:lnTo>
                    <a:pt x="175953" y="31249"/>
                  </a:lnTo>
                  <a:lnTo>
                    <a:pt x="143188" y="8385"/>
                  </a:lnTo>
                  <a:lnTo>
                    <a:pt x="103075" y="0"/>
                  </a:lnTo>
                  <a:close/>
                </a:path>
              </a:pathLst>
            </a:custGeom>
            <a:solidFill>
              <a:srgbClr val="001F5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21" name="object 288">
              <a:extLst>
                <a:ext uri="{FF2B5EF4-FFF2-40B4-BE49-F238E27FC236}">
                  <a16:creationId xmlns:a16="http://schemas.microsoft.com/office/drawing/2014/main" id="{165C8684-0CF9-4746-ACE0-35CCFF9BCA06}"/>
                </a:ext>
              </a:extLst>
            </p:cNvPr>
            <p:cNvSpPr/>
            <p:nvPr/>
          </p:nvSpPr>
          <p:spPr>
            <a:xfrm>
              <a:off x="10884733" y="3310736"/>
              <a:ext cx="104080" cy="147446"/>
            </a:xfrm>
            <a:custGeom>
              <a:avLst/>
              <a:gdLst/>
              <a:ahLst/>
              <a:cxnLst/>
              <a:rect l="l" t="t" r="r" b="b"/>
              <a:pathLst>
                <a:path w="120650" h="178435">
                  <a:moveTo>
                    <a:pt x="34523" y="121248"/>
                  </a:moveTo>
                  <a:lnTo>
                    <a:pt x="25640" y="121248"/>
                  </a:lnTo>
                  <a:lnTo>
                    <a:pt x="0" y="177828"/>
                  </a:lnTo>
                  <a:lnTo>
                    <a:pt x="8883" y="177828"/>
                  </a:lnTo>
                  <a:lnTo>
                    <a:pt x="12517" y="169746"/>
                  </a:lnTo>
                  <a:lnTo>
                    <a:pt x="116491" y="169746"/>
                  </a:lnTo>
                  <a:lnTo>
                    <a:pt x="112857" y="161663"/>
                  </a:lnTo>
                  <a:lnTo>
                    <a:pt x="16151" y="161663"/>
                  </a:lnTo>
                  <a:lnTo>
                    <a:pt x="19785" y="153580"/>
                  </a:lnTo>
                  <a:lnTo>
                    <a:pt x="109223" y="153580"/>
                  </a:lnTo>
                  <a:lnTo>
                    <a:pt x="105589" y="145497"/>
                  </a:lnTo>
                  <a:lnTo>
                    <a:pt x="23621" y="145497"/>
                  </a:lnTo>
                  <a:lnTo>
                    <a:pt x="27255" y="137414"/>
                  </a:lnTo>
                  <a:lnTo>
                    <a:pt x="101955" y="137414"/>
                  </a:lnTo>
                  <a:lnTo>
                    <a:pt x="98321" y="129331"/>
                  </a:lnTo>
                  <a:lnTo>
                    <a:pt x="30889" y="129331"/>
                  </a:lnTo>
                  <a:lnTo>
                    <a:pt x="34523" y="121248"/>
                  </a:lnTo>
                  <a:close/>
                </a:path>
                <a:path w="120650" h="178435">
                  <a:moveTo>
                    <a:pt x="116491" y="169746"/>
                  </a:moveTo>
                  <a:lnTo>
                    <a:pt x="107608" y="169746"/>
                  </a:lnTo>
                  <a:lnTo>
                    <a:pt x="111242" y="177828"/>
                  </a:lnTo>
                  <a:lnTo>
                    <a:pt x="120125" y="177828"/>
                  </a:lnTo>
                  <a:lnTo>
                    <a:pt x="116491" y="169746"/>
                  </a:lnTo>
                  <a:close/>
                </a:path>
                <a:path w="120650" h="178435">
                  <a:moveTo>
                    <a:pt x="109223" y="153580"/>
                  </a:moveTo>
                  <a:lnTo>
                    <a:pt x="100542" y="153580"/>
                  </a:lnTo>
                  <a:lnTo>
                    <a:pt x="104176" y="161663"/>
                  </a:lnTo>
                  <a:lnTo>
                    <a:pt x="112857" y="161663"/>
                  </a:lnTo>
                  <a:lnTo>
                    <a:pt x="109223" y="153580"/>
                  </a:lnTo>
                  <a:close/>
                </a:path>
                <a:path w="120650" h="178435">
                  <a:moveTo>
                    <a:pt x="101955" y="137414"/>
                  </a:moveTo>
                  <a:lnTo>
                    <a:pt x="93273" y="137414"/>
                  </a:lnTo>
                  <a:lnTo>
                    <a:pt x="96908" y="145497"/>
                  </a:lnTo>
                  <a:lnTo>
                    <a:pt x="105589" y="145497"/>
                  </a:lnTo>
                  <a:lnTo>
                    <a:pt x="101955" y="137414"/>
                  </a:lnTo>
                  <a:close/>
                </a:path>
                <a:path w="120650" h="178435">
                  <a:moveTo>
                    <a:pt x="94687" y="121248"/>
                  </a:moveTo>
                  <a:lnTo>
                    <a:pt x="85803" y="121248"/>
                  </a:lnTo>
                  <a:lnTo>
                    <a:pt x="89438" y="129331"/>
                  </a:lnTo>
                  <a:lnTo>
                    <a:pt x="98321" y="129331"/>
                  </a:lnTo>
                  <a:lnTo>
                    <a:pt x="94687" y="121248"/>
                  </a:lnTo>
                  <a:close/>
                </a:path>
                <a:path w="120650" h="178435">
                  <a:moveTo>
                    <a:pt x="101349" y="0"/>
                  </a:moveTo>
                  <a:lnTo>
                    <a:pt x="18977" y="0"/>
                  </a:lnTo>
                  <a:lnTo>
                    <a:pt x="11709" y="7274"/>
                  </a:lnTo>
                  <a:lnTo>
                    <a:pt x="11709" y="115792"/>
                  </a:lnTo>
                  <a:lnTo>
                    <a:pt x="17160" y="121248"/>
                  </a:lnTo>
                  <a:lnTo>
                    <a:pt x="103166" y="121248"/>
                  </a:lnTo>
                  <a:lnTo>
                    <a:pt x="108617" y="115792"/>
                  </a:lnTo>
                  <a:lnTo>
                    <a:pt x="108617" y="109123"/>
                  </a:lnTo>
                  <a:lnTo>
                    <a:pt x="26447" y="109123"/>
                  </a:lnTo>
                  <a:lnTo>
                    <a:pt x="23823" y="106496"/>
                  </a:lnTo>
                  <a:lnTo>
                    <a:pt x="23823" y="99626"/>
                  </a:lnTo>
                  <a:lnTo>
                    <a:pt x="26447" y="96999"/>
                  </a:lnTo>
                  <a:lnTo>
                    <a:pt x="108617" y="96999"/>
                  </a:lnTo>
                  <a:lnTo>
                    <a:pt x="108617" y="64667"/>
                  </a:lnTo>
                  <a:lnTo>
                    <a:pt x="25640" y="64667"/>
                  </a:lnTo>
                  <a:lnTo>
                    <a:pt x="23823" y="62848"/>
                  </a:lnTo>
                  <a:lnTo>
                    <a:pt x="23823" y="15761"/>
                  </a:lnTo>
                  <a:lnTo>
                    <a:pt x="27457" y="12124"/>
                  </a:lnTo>
                  <a:lnTo>
                    <a:pt x="48050" y="12124"/>
                  </a:lnTo>
                  <a:lnTo>
                    <a:pt x="48050" y="9901"/>
                  </a:lnTo>
                  <a:lnTo>
                    <a:pt x="49867" y="8082"/>
                  </a:lnTo>
                  <a:lnTo>
                    <a:pt x="108617" y="8082"/>
                  </a:lnTo>
                  <a:lnTo>
                    <a:pt x="108617" y="7274"/>
                  </a:lnTo>
                  <a:lnTo>
                    <a:pt x="101349" y="0"/>
                  </a:lnTo>
                  <a:close/>
                </a:path>
                <a:path w="120650" h="178435">
                  <a:moveTo>
                    <a:pt x="87015" y="96999"/>
                  </a:moveTo>
                  <a:lnTo>
                    <a:pt x="33312" y="96999"/>
                  </a:lnTo>
                  <a:lnTo>
                    <a:pt x="35936" y="99626"/>
                  </a:lnTo>
                  <a:lnTo>
                    <a:pt x="35936" y="106496"/>
                  </a:lnTo>
                  <a:lnTo>
                    <a:pt x="33312" y="109123"/>
                  </a:lnTo>
                  <a:lnTo>
                    <a:pt x="87015" y="109123"/>
                  </a:lnTo>
                  <a:lnTo>
                    <a:pt x="84390" y="106496"/>
                  </a:lnTo>
                  <a:lnTo>
                    <a:pt x="84390" y="99626"/>
                  </a:lnTo>
                  <a:lnTo>
                    <a:pt x="87015" y="96999"/>
                  </a:lnTo>
                  <a:close/>
                </a:path>
                <a:path w="120650" h="178435">
                  <a:moveTo>
                    <a:pt x="108617" y="96999"/>
                  </a:moveTo>
                  <a:lnTo>
                    <a:pt x="93879" y="96999"/>
                  </a:lnTo>
                  <a:lnTo>
                    <a:pt x="96504" y="99626"/>
                  </a:lnTo>
                  <a:lnTo>
                    <a:pt x="96504" y="106496"/>
                  </a:lnTo>
                  <a:lnTo>
                    <a:pt x="93879" y="109123"/>
                  </a:lnTo>
                  <a:lnTo>
                    <a:pt x="108617" y="109123"/>
                  </a:lnTo>
                  <a:lnTo>
                    <a:pt x="108617" y="96999"/>
                  </a:lnTo>
                  <a:close/>
                </a:path>
                <a:path w="120650" h="178435">
                  <a:moveTo>
                    <a:pt x="108617" y="8082"/>
                  </a:moveTo>
                  <a:lnTo>
                    <a:pt x="70460" y="8082"/>
                  </a:lnTo>
                  <a:lnTo>
                    <a:pt x="72277" y="9901"/>
                  </a:lnTo>
                  <a:lnTo>
                    <a:pt x="72277" y="12124"/>
                  </a:lnTo>
                  <a:lnTo>
                    <a:pt x="92870" y="12124"/>
                  </a:lnTo>
                  <a:lnTo>
                    <a:pt x="96504" y="15761"/>
                  </a:lnTo>
                  <a:lnTo>
                    <a:pt x="96504" y="62848"/>
                  </a:lnTo>
                  <a:lnTo>
                    <a:pt x="94687" y="64667"/>
                  </a:lnTo>
                  <a:lnTo>
                    <a:pt x="108617" y="64667"/>
                  </a:lnTo>
                  <a:lnTo>
                    <a:pt x="108617" y="8082"/>
                  </a:lnTo>
                  <a:close/>
                </a:path>
              </a:pathLst>
            </a:custGeom>
            <a:solidFill>
              <a:srgbClr val="F3F1F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6" name="ZoneTexte 45">
            <a:extLst>
              <a:ext uri="{FF2B5EF4-FFF2-40B4-BE49-F238E27FC236}">
                <a16:creationId xmlns:a16="http://schemas.microsoft.com/office/drawing/2014/main" id="{DCB83926-2AD6-43F0-BE05-EF3CA8D891A0}"/>
              </a:ext>
            </a:extLst>
          </p:cNvPr>
          <p:cNvSpPr txBox="1"/>
          <p:nvPr/>
        </p:nvSpPr>
        <p:spPr>
          <a:xfrm rot="3535042">
            <a:off x="2954457" y="832204"/>
            <a:ext cx="1096433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400" b="1" dirty="0">
                <a:solidFill>
                  <a:srgbClr val="7030A0"/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E411</a:t>
            </a:r>
            <a:endParaRPr lang="fr-BE" sz="1400" b="1" dirty="0">
              <a:solidFill>
                <a:srgbClr val="7030A0"/>
              </a:solidFill>
              <a:latin typeface="Aharoni" panose="02010803020104030203" pitchFamily="2" charset="-79"/>
              <a:cs typeface="Aharoni" panose="02010803020104030203" pitchFamily="2" charset="-79"/>
            </a:endParaRPr>
          </a:p>
        </p:txBody>
      </p:sp>
      <p:grpSp>
        <p:nvGrpSpPr>
          <p:cNvPr id="159" name="Groupe 158">
            <a:extLst>
              <a:ext uri="{FF2B5EF4-FFF2-40B4-BE49-F238E27FC236}">
                <a16:creationId xmlns:a16="http://schemas.microsoft.com/office/drawing/2014/main" id="{D7C3E824-7F66-9E48-AFA1-DB8F6499C049}"/>
              </a:ext>
            </a:extLst>
          </p:cNvPr>
          <p:cNvGrpSpPr/>
          <p:nvPr/>
        </p:nvGrpSpPr>
        <p:grpSpPr>
          <a:xfrm>
            <a:off x="7625298" y="120389"/>
            <a:ext cx="472847" cy="407115"/>
            <a:chOff x="33576" y="1323116"/>
            <a:chExt cx="472847" cy="295831"/>
          </a:xfrm>
        </p:grpSpPr>
        <p:pic>
          <p:nvPicPr>
            <p:cNvPr id="160" name="Graphique 159" descr="Toque d'étudiant avec un remplissage uni">
              <a:extLst>
                <a:ext uri="{FF2B5EF4-FFF2-40B4-BE49-F238E27FC236}">
                  <a16:creationId xmlns:a16="http://schemas.microsoft.com/office/drawing/2014/main" id="{13CB5401-A1D8-A044-80E5-43161F6A4675}"/>
                </a:ext>
              </a:extLst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6"/>
                </a:ext>
              </a:extLst>
            </a:blip>
            <a:stretch>
              <a:fillRect/>
            </a:stretch>
          </p:blipFill>
          <p:spPr>
            <a:xfrm>
              <a:off x="131179" y="1332903"/>
              <a:ext cx="265792" cy="274727"/>
            </a:xfrm>
            <a:prstGeom prst="rect">
              <a:avLst/>
            </a:prstGeom>
          </p:spPr>
        </p:pic>
        <p:sp>
          <p:nvSpPr>
            <p:cNvPr id="161" name="Ellipse 160">
              <a:extLst>
                <a:ext uri="{FF2B5EF4-FFF2-40B4-BE49-F238E27FC236}">
                  <a16:creationId xmlns:a16="http://schemas.microsoft.com/office/drawing/2014/main" id="{CB146E9D-1C4D-9A43-8872-80A5EE65B523}"/>
                </a:ext>
              </a:extLst>
            </p:cNvPr>
            <p:cNvSpPr/>
            <p:nvPr/>
          </p:nvSpPr>
          <p:spPr>
            <a:xfrm>
              <a:off x="33576" y="1323116"/>
              <a:ext cx="472847" cy="295831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</p:grpSp>
    </p:spTree>
    <p:extLst>
      <p:ext uri="{BB962C8B-B14F-4D97-AF65-F5344CB8AC3E}">
        <p14:creationId xmlns:p14="http://schemas.microsoft.com/office/powerpoint/2010/main" val="2579691520"/>
      </p:ext>
    </p:extLst>
  </p:cSld>
  <p:clrMapOvr>
    <a:masterClrMapping/>
  </p:clrMapOvr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" name="Forme libre : forme 35">
            <a:extLst>
              <a:ext uri="{FF2B5EF4-FFF2-40B4-BE49-F238E27FC236}">
                <a16:creationId xmlns:a16="http://schemas.microsoft.com/office/drawing/2014/main" id="{019DDBC3-DB0B-4B71-967B-A412496AEC91}"/>
              </a:ext>
            </a:extLst>
          </p:cNvPr>
          <p:cNvSpPr/>
          <p:nvPr/>
        </p:nvSpPr>
        <p:spPr>
          <a:xfrm>
            <a:off x="6000750" y="5937250"/>
            <a:ext cx="1225550" cy="736600"/>
          </a:xfrm>
          <a:custGeom>
            <a:avLst/>
            <a:gdLst>
              <a:gd name="connsiteX0" fmla="*/ 1225550 w 1225550"/>
              <a:gd name="connsiteY0" fmla="*/ 0 h 736600"/>
              <a:gd name="connsiteX1" fmla="*/ 1168400 w 1225550"/>
              <a:gd name="connsiteY1" fmla="*/ 139700 h 736600"/>
              <a:gd name="connsiteX2" fmla="*/ 895350 w 1225550"/>
              <a:gd name="connsiteY2" fmla="*/ 304800 h 736600"/>
              <a:gd name="connsiteX3" fmla="*/ 698500 w 1225550"/>
              <a:gd name="connsiteY3" fmla="*/ 431800 h 736600"/>
              <a:gd name="connsiteX4" fmla="*/ 558800 w 1225550"/>
              <a:gd name="connsiteY4" fmla="*/ 514350 h 736600"/>
              <a:gd name="connsiteX5" fmla="*/ 203200 w 1225550"/>
              <a:gd name="connsiteY5" fmla="*/ 603250 h 736600"/>
              <a:gd name="connsiteX6" fmla="*/ 0 w 1225550"/>
              <a:gd name="connsiteY6" fmla="*/ 736600 h 736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25550" h="736600">
                <a:moveTo>
                  <a:pt x="1225550" y="0"/>
                </a:moveTo>
                <a:cubicBezTo>
                  <a:pt x="1224491" y="44450"/>
                  <a:pt x="1223433" y="88900"/>
                  <a:pt x="1168400" y="139700"/>
                </a:cubicBezTo>
                <a:cubicBezTo>
                  <a:pt x="1113367" y="190500"/>
                  <a:pt x="973667" y="256117"/>
                  <a:pt x="895350" y="304800"/>
                </a:cubicBezTo>
                <a:cubicBezTo>
                  <a:pt x="817033" y="353483"/>
                  <a:pt x="754592" y="396875"/>
                  <a:pt x="698500" y="431800"/>
                </a:cubicBezTo>
                <a:cubicBezTo>
                  <a:pt x="642408" y="466725"/>
                  <a:pt x="641350" y="485775"/>
                  <a:pt x="558800" y="514350"/>
                </a:cubicBezTo>
                <a:cubicBezTo>
                  <a:pt x="476250" y="542925"/>
                  <a:pt x="296333" y="566208"/>
                  <a:pt x="203200" y="603250"/>
                </a:cubicBezTo>
                <a:cubicBezTo>
                  <a:pt x="110067" y="640292"/>
                  <a:pt x="55033" y="688446"/>
                  <a:pt x="0" y="73660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01" name="Forme libre : forme 100">
            <a:extLst>
              <a:ext uri="{FF2B5EF4-FFF2-40B4-BE49-F238E27FC236}">
                <a16:creationId xmlns:a16="http://schemas.microsoft.com/office/drawing/2014/main" id="{34B8AFA0-6F98-48E0-93A6-64C1B0491879}"/>
              </a:ext>
            </a:extLst>
          </p:cNvPr>
          <p:cNvSpPr/>
          <p:nvPr/>
        </p:nvSpPr>
        <p:spPr>
          <a:xfrm>
            <a:off x="4674683" y="3069491"/>
            <a:ext cx="685800" cy="736600"/>
          </a:xfrm>
          <a:custGeom>
            <a:avLst/>
            <a:gdLst>
              <a:gd name="connsiteX0" fmla="*/ 685800 w 685800"/>
              <a:gd name="connsiteY0" fmla="*/ 0 h 736600"/>
              <a:gd name="connsiteX1" fmla="*/ 568325 w 685800"/>
              <a:gd name="connsiteY1" fmla="*/ 82550 h 736600"/>
              <a:gd name="connsiteX2" fmla="*/ 454025 w 685800"/>
              <a:gd name="connsiteY2" fmla="*/ 206375 h 736600"/>
              <a:gd name="connsiteX3" fmla="*/ 314325 w 685800"/>
              <a:gd name="connsiteY3" fmla="*/ 342900 h 736600"/>
              <a:gd name="connsiteX4" fmla="*/ 0 w 685800"/>
              <a:gd name="connsiteY4" fmla="*/ 736600 h 736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85800" h="736600">
                <a:moveTo>
                  <a:pt x="685800" y="0"/>
                </a:moveTo>
                <a:cubicBezTo>
                  <a:pt x="646377" y="24077"/>
                  <a:pt x="606954" y="48154"/>
                  <a:pt x="568325" y="82550"/>
                </a:cubicBezTo>
                <a:cubicBezTo>
                  <a:pt x="529696" y="116946"/>
                  <a:pt x="496358" y="162983"/>
                  <a:pt x="454025" y="206375"/>
                </a:cubicBezTo>
                <a:cubicBezTo>
                  <a:pt x="411692" y="249767"/>
                  <a:pt x="389996" y="254529"/>
                  <a:pt x="314325" y="342900"/>
                </a:cubicBezTo>
                <a:cubicBezTo>
                  <a:pt x="238654" y="431271"/>
                  <a:pt x="119327" y="583935"/>
                  <a:pt x="0" y="73660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3" name="Forme libre : forme 22">
            <a:extLst>
              <a:ext uri="{FF2B5EF4-FFF2-40B4-BE49-F238E27FC236}">
                <a16:creationId xmlns:a16="http://schemas.microsoft.com/office/drawing/2014/main" id="{BE29AF4F-A639-4285-A35D-CAB5EA08D5F0}"/>
              </a:ext>
            </a:extLst>
          </p:cNvPr>
          <p:cNvSpPr/>
          <p:nvPr/>
        </p:nvSpPr>
        <p:spPr>
          <a:xfrm>
            <a:off x="5880100" y="508000"/>
            <a:ext cx="425269" cy="4140200"/>
          </a:xfrm>
          <a:custGeom>
            <a:avLst/>
            <a:gdLst>
              <a:gd name="connsiteX0" fmla="*/ 0 w 425269"/>
              <a:gd name="connsiteY0" fmla="*/ 0 h 4140200"/>
              <a:gd name="connsiteX1" fmla="*/ 76200 w 425269"/>
              <a:gd name="connsiteY1" fmla="*/ 222250 h 4140200"/>
              <a:gd name="connsiteX2" fmla="*/ 254000 w 425269"/>
              <a:gd name="connsiteY2" fmla="*/ 412750 h 4140200"/>
              <a:gd name="connsiteX3" fmla="*/ 412750 w 425269"/>
              <a:gd name="connsiteY3" fmla="*/ 869950 h 4140200"/>
              <a:gd name="connsiteX4" fmla="*/ 406400 w 425269"/>
              <a:gd name="connsiteY4" fmla="*/ 1104900 h 4140200"/>
              <a:gd name="connsiteX5" fmla="*/ 336550 w 425269"/>
              <a:gd name="connsiteY5" fmla="*/ 1822450 h 4140200"/>
              <a:gd name="connsiteX6" fmla="*/ 177800 w 425269"/>
              <a:gd name="connsiteY6" fmla="*/ 2457450 h 4140200"/>
              <a:gd name="connsiteX7" fmla="*/ 146050 w 425269"/>
              <a:gd name="connsiteY7" fmla="*/ 2870200 h 4140200"/>
              <a:gd name="connsiteX8" fmla="*/ 95250 w 425269"/>
              <a:gd name="connsiteY8" fmla="*/ 3441700 h 4140200"/>
              <a:gd name="connsiteX9" fmla="*/ 44450 w 425269"/>
              <a:gd name="connsiteY9" fmla="*/ 3752850 h 4140200"/>
              <a:gd name="connsiteX10" fmla="*/ 107950 w 425269"/>
              <a:gd name="connsiteY10" fmla="*/ 4006850 h 4140200"/>
              <a:gd name="connsiteX11" fmla="*/ 279400 w 425269"/>
              <a:gd name="connsiteY11" fmla="*/ 4140200 h 4140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425269" h="4140200">
                <a:moveTo>
                  <a:pt x="0" y="0"/>
                </a:moveTo>
                <a:cubicBezTo>
                  <a:pt x="16933" y="76729"/>
                  <a:pt x="33867" y="153458"/>
                  <a:pt x="76200" y="222250"/>
                </a:cubicBezTo>
                <a:cubicBezTo>
                  <a:pt x="118533" y="291042"/>
                  <a:pt x="197908" y="304800"/>
                  <a:pt x="254000" y="412750"/>
                </a:cubicBezTo>
                <a:cubicBezTo>
                  <a:pt x="310092" y="520700"/>
                  <a:pt x="387350" y="754592"/>
                  <a:pt x="412750" y="869950"/>
                </a:cubicBezTo>
                <a:cubicBezTo>
                  <a:pt x="438150" y="985308"/>
                  <a:pt x="419100" y="946150"/>
                  <a:pt x="406400" y="1104900"/>
                </a:cubicBezTo>
                <a:cubicBezTo>
                  <a:pt x="393700" y="1263650"/>
                  <a:pt x="374650" y="1597025"/>
                  <a:pt x="336550" y="1822450"/>
                </a:cubicBezTo>
                <a:cubicBezTo>
                  <a:pt x="298450" y="2047875"/>
                  <a:pt x="209550" y="2282825"/>
                  <a:pt x="177800" y="2457450"/>
                </a:cubicBezTo>
                <a:cubicBezTo>
                  <a:pt x="146050" y="2632075"/>
                  <a:pt x="159808" y="2706158"/>
                  <a:pt x="146050" y="2870200"/>
                </a:cubicBezTo>
                <a:cubicBezTo>
                  <a:pt x="132292" y="3034242"/>
                  <a:pt x="112183" y="3294592"/>
                  <a:pt x="95250" y="3441700"/>
                </a:cubicBezTo>
                <a:cubicBezTo>
                  <a:pt x="78317" y="3588808"/>
                  <a:pt x="42333" y="3658658"/>
                  <a:pt x="44450" y="3752850"/>
                </a:cubicBezTo>
                <a:cubicBezTo>
                  <a:pt x="46567" y="3847042"/>
                  <a:pt x="68792" y="3942292"/>
                  <a:pt x="107950" y="4006850"/>
                </a:cubicBezTo>
                <a:cubicBezTo>
                  <a:pt x="147108" y="4071408"/>
                  <a:pt x="213254" y="4105804"/>
                  <a:pt x="279400" y="414020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7" name="Forme libre : forme 26">
            <a:extLst>
              <a:ext uri="{FF2B5EF4-FFF2-40B4-BE49-F238E27FC236}">
                <a16:creationId xmlns:a16="http://schemas.microsoft.com/office/drawing/2014/main" id="{70578F58-BED1-43CB-8B6A-FE860FD8A450}"/>
              </a:ext>
            </a:extLst>
          </p:cNvPr>
          <p:cNvSpPr/>
          <p:nvPr/>
        </p:nvSpPr>
        <p:spPr>
          <a:xfrm>
            <a:off x="3594100" y="1279024"/>
            <a:ext cx="2565400" cy="1323241"/>
          </a:xfrm>
          <a:custGeom>
            <a:avLst/>
            <a:gdLst>
              <a:gd name="connsiteX0" fmla="*/ 0 w 2565400"/>
              <a:gd name="connsiteY0" fmla="*/ 346576 h 1323241"/>
              <a:gd name="connsiteX1" fmla="*/ 476250 w 2565400"/>
              <a:gd name="connsiteY1" fmla="*/ 54476 h 1323241"/>
              <a:gd name="connsiteX2" fmla="*/ 933450 w 2565400"/>
              <a:gd name="connsiteY2" fmla="*/ 3676 h 1323241"/>
              <a:gd name="connsiteX3" fmla="*/ 838200 w 2565400"/>
              <a:gd name="connsiteY3" fmla="*/ 105276 h 1323241"/>
              <a:gd name="connsiteX4" fmla="*/ 901700 w 2565400"/>
              <a:gd name="connsiteY4" fmla="*/ 238626 h 1323241"/>
              <a:gd name="connsiteX5" fmla="*/ 1079500 w 2565400"/>
              <a:gd name="connsiteY5" fmla="*/ 454526 h 1323241"/>
              <a:gd name="connsiteX6" fmla="*/ 1193800 w 2565400"/>
              <a:gd name="connsiteY6" fmla="*/ 606926 h 1323241"/>
              <a:gd name="connsiteX7" fmla="*/ 1282700 w 2565400"/>
              <a:gd name="connsiteY7" fmla="*/ 670426 h 1323241"/>
              <a:gd name="connsiteX8" fmla="*/ 1397000 w 2565400"/>
              <a:gd name="connsiteY8" fmla="*/ 886326 h 1323241"/>
              <a:gd name="connsiteX9" fmla="*/ 1638300 w 2565400"/>
              <a:gd name="connsiteY9" fmla="*/ 759326 h 1323241"/>
              <a:gd name="connsiteX10" fmla="*/ 1974850 w 2565400"/>
              <a:gd name="connsiteY10" fmla="*/ 695826 h 1323241"/>
              <a:gd name="connsiteX11" fmla="*/ 1974850 w 2565400"/>
              <a:gd name="connsiteY11" fmla="*/ 829176 h 1323241"/>
              <a:gd name="connsiteX12" fmla="*/ 2000250 w 2565400"/>
              <a:gd name="connsiteY12" fmla="*/ 892676 h 1323241"/>
              <a:gd name="connsiteX13" fmla="*/ 2190750 w 2565400"/>
              <a:gd name="connsiteY13" fmla="*/ 1019676 h 1323241"/>
              <a:gd name="connsiteX14" fmla="*/ 2311400 w 2565400"/>
              <a:gd name="connsiteY14" fmla="*/ 1203826 h 1323241"/>
              <a:gd name="connsiteX15" fmla="*/ 2482850 w 2565400"/>
              <a:gd name="connsiteY15" fmla="*/ 1318126 h 1323241"/>
              <a:gd name="connsiteX16" fmla="*/ 2565400 w 2565400"/>
              <a:gd name="connsiteY16" fmla="*/ 1292726 h 13232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2565400" h="1323241">
                <a:moveTo>
                  <a:pt x="0" y="346576"/>
                </a:moveTo>
                <a:cubicBezTo>
                  <a:pt x="160337" y="229101"/>
                  <a:pt x="320675" y="111626"/>
                  <a:pt x="476250" y="54476"/>
                </a:cubicBezTo>
                <a:cubicBezTo>
                  <a:pt x="631825" y="-2674"/>
                  <a:pt x="873125" y="-4791"/>
                  <a:pt x="933450" y="3676"/>
                </a:cubicBezTo>
                <a:cubicBezTo>
                  <a:pt x="993775" y="12143"/>
                  <a:pt x="843492" y="66118"/>
                  <a:pt x="838200" y="105276"/>
                </a:cubicBezTo>
                <a:cubicBezTo>
                  <a:pt x="832908" y="144434"/>
                  <a:pt x="861483" y="180418"/>
                  <a:pt x="901700" y="238626"/>
                </a:cubicBezTo>
                <a:cubicBezTo>
                  <a:pt x="941917" y="296834"/>
                  <a:pt x="1030817" y="393143"/>
                  <a:pt x="1079500" y="454526"/>
                </a:cubicBezTo>
                <a:cubicBezTo>
                  <a:pt x="1128183" y="515909"/>
                  <a:pt x="1159933" y="570943"/>
                  <a:pt x="1193800" y="606926"/>
                </a:cubicBezTo>
                <a:cubicBezTo>
                  <a:pt x="1227667" y="642909"/>
                  <a:pt x="1248833" y="623860"/>
                  <a:pt x="1282700" y="670426"/>
                </a:cubicBezTo>
                <a:cubicBezTo>
                  <a:pt x="1316567" y="716992"/>
                  <a:pt x="1337733" y="871509"/>
                  <a:pt x="1397000" y="886326"/>
                </a:cubicBezTo>
                <a:cubicBezTo>
                  <a:pt x="1456267" y="901143"/>
                  <a:pt x="1541992" y="791076"/>
                  <a:pt x="1638300" y="759326"/>
                </a:cubicBezTo>
                <a:cubicBezTo>
                  <a:pt x="1734608" y="727576"/>
                  <a:pt x="1918758" y="684184"/>
                  <a:pt x="1974850" y="695826"/>
                </a:cubicBezTo>
                <a:cubicBezTo>
                  <a:pt x="2030942" y="707468"/>
                  <a:pt x="1970617" y="796368"/>
                  <a:pt x="1974850" y="829176"/>
                </a:cubicBezTo>
                <a:cubicBezTo>
                  <a:pt x="1979083" y="861984"/>
                  <a:pt x="1964267" y="860926"/>
                  <a:pt x="2000250" y="892676"/>
                </a:cubicBezTo>
                <a:cubicBezTo>
                  <a:pt x="2036233" y="924426"/>
                  <a:pt x="2138892" y="967818"/>
                  <a:pt x="2190750" y="1019676"/>
                </a:cubicBezTo>
                <a:cubicBezTo>
                  <a:pt x="2242608" y="1071534"/>
                  <a:pt x="2262717" y="1154084"/>
                  <a:pt x="2311400" y="1203826"/>
                </a:cubicBezTo>
                <a:cubicBezTo>
                  <a:pt x="2360083" y="1253568"/>
                  <a:pt x="2440517" y="1303309"/>
                  <a:pt x="2482850" y="1318126"/>
                </a:cubicBezTo>
                <a:cubicBezTo>
                  <a:pt x="2525183" y="1332943"/>
                  <a:pt x="2545291" y="1312834"/>
                  <a:pt x="2565400" y="1292726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9" name="Forme libre : forme 28">
            <a:extLst>
              <a:ext uri="{FF2B5EF4-FFF2-40B4-BE49-F238E27FC236}">
                <a16:creationId xmlns:a16="http://schemas.microsoft.com/office/drawing/2014/main" id="{F48755D4-E52D-451E-A862-7FE36C952EA0}"/>
              </a:ext>
            </a:extLst>
          </p:cNvPr>
          <p:cNvSpPr/>
          <p:nvPr/>
        </p:nvSpPr>
        <p:spPr>
          <a:xfrm>
            <a:off x="4527550" y="1098550"/>
            <a:ext cx="101600" cy="171450"/>
          </a:xfrm>
          <a:custGeom>
            <a:avLst/>
            <a:gdLst>
              <a:gd name="connsiteX0" fmla="*/ 101600 w 101600"/>
              <a:gd name="connsiteY0" fmla="*/ 0 h 171450"/>
              <a:gd name="connsiteX1" fmla="*/ 50800 w 101600"/>
              <a:gd name="connsiteY1" fmla="*/ 127000 h 171450"/>
              <a:gd name="connsiteX2" fmla="*/ 0 w 101600"/>
              <a:gd name="connsiteY2" fmla="*/ 171450 h 171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1600" h="171450">
                <a:moveTo>
                  <a:pt x="101600" y="0"/>
                </a:moveTo>
                <a:cubicBezTo>
                  <a:pt x="84666" y="49212"/>
                  <a:pt x="67733" y="98425"/>
                  <a:pt x="50800" y="127000"/>
                </a:cubicBezTo>
                <a:cubicBezTo>
                  <a:pt x="33867" y="155575"/>
                  <a:pt x="16933" y="163512"/>
                  <a:pt x="0" y="17145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0" name="Forme libre : forme 29">
            <a:extLst>
              <a:ext uri="{FF2B5EF4-FFF2-40B4-BE49-F238E27FC236}">
                <a16:creationId xmlns:a16="http://schemas.microsoft.com/office/drawing/2014/main" id="{DDA203F8-C9E1-4AFD-B1A6-58AF2240B747}"/>
              </a:ext>
            </a:extLst>
          </p:cNvPr>
          <p:cNvSpPr/>
          <p:nvPr/>
        </p:nvSpPr>
        <p:spPr>
          <a:xfrm>
            <a:off x="3016250" y="2482850"/>
            <a:ext cx="1377950" cy="711200"/>
          </a:xfrm>
          <a:custGeom>
            <a:avLst/>
            <a:gdLst>
              <a:gd name="connsiteX0" fmla="*/ 1377950 w 1377950"/>
              <a:gd name="connsiteY0" fmla="*/ 0 h 711200"/>
              <a:gd name="connsiteX1" fmla="*/ 1295400 w 1377950"/>
              <a:gd name="connsiteY1" fmla="*/ 101600 h 711200"/>
              <a:gd name="connsiteX2" fmla="*/ 996950 w 1377950"/>
              <a:gd name="connsiteY2" fmla="*/ 209550 h 711200"/>
              <a:gd name="connsiteX3" fmla="*/ 730250 w 1377950"/>
              <a:gd name="connsiteY3" fmla="*/ 508000 h 711200"/>
              <a:gd name="connsiteX4" fmla="*/ 469900 w 1377950"/>
              <a:gd name="connsiteY4" fmla="*/ 577850 h 711200"/>
              <a:gd name="connsiteX5" fmla="*/ 247650 w 1377950"/>
              <a:gd name="connsiteY5" fmla="*/ 679450 h 711200"/>
              <a:gd name="connsiteX6" fmla="*/ 0 w 1377950"/>
              <a:gd name="connsiteY6" fmla="*/ 711200 h 711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377950" h="711200">
                <a:moveTo>
                  <a:pt x="1377950" y="0"/>
                </a:moveTo>
                <a:cubicBezTo>
                  <a:pt x="1368425" y="33337"/>
                  <a:pt x="1358900" y="66675"/>
                  <a:pt x="1295400" y="101600"/>
                </a:cubicBezTo>
                <a:cubicBezTo>
                  <a:pt x="1231900" y="136525"/>
                  <a:pt x="1091142" y="141817"/>
                  <a:pt x="996950" y="209550"/>
                </a:cubicBezTo>
                <a:cubicBezTo>
                  <a:pt x="902758" y="277283"/>
                  <a:pt x="818092" y="446617"/>
                  <a:pt x="730250" y="508000"/>
                </a:cubicBezTo>
                <a:cubicBezTo>
                  <a:pt x="642408" y="569383"/>
                  <a:pt x="550333" y="549275"/>
                  <a:pt x="469900" y="577850"/>
                </a:cubicBezTo>
                <a:cubicBezTo>
                  <a:pt x="389467" y="606425"/>
                  <a:pt x="325967" y="657225"/>
                  <a:pt x="247650" y="679450"/>
                </a:cubicBezTo>
                <a:cubicBezTo>
                  <a:pt x="169333" y="701675"/>
                  <a:pt x="84666" y="706437"/>
                  <a:pt x="0" y="71120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3" name="Forme libre : forme 32">
            <a:extLst>
              <a:ext uri="{FF2B5EF4-FFF2-40B4-BE49-F238E27FC236}">
                <a16:creationId xmlns:a16="http://schemas.microsoft.com/office/drawing/2014/main" id="{FF0BF8AA-3094-4C50-B547-95E6ECEA66B7}"/>
              </a:ext>
            </a:extLst>
          </p:cNvPr>
          <p:cNvSpPr/>
          <p:nvPr/>
        </p:nvSpPr>
        <p:spPr>
          <a:xfrm>
            <a:off x="5092700" y="5222875"/>
            <a:ext cx="949325" cy="958850"/>
          </a:xfrm>
          <a:custGeom>
            <a:avLst/>
            <a:gdLst>
              <a:gd name="connsiteX0" fmla="*/ 733425 w 733425"/>
              <a:gd name="connsiteY0" fmla="*/ 0 h 841375"/>
              <a:gd name="connsiteX1" fmla="*/ 695325 w 733425"/>
              <a:gd name="connsiteY1" fmla="*/ 111125 h 841375"/>
              <a:gd name="connsiteX2" fmla="*/ 619125 w 733425"/>
              <a:gd name="connsiteY2" fmla="*/ 231775 h 841375"/>
              <a:gd name="connsiteX3" fmla="*/ 377825 w 733425"/>
              <a:gd name="connsiteY3" fmla="*/ 323850 h 841375"/>
              <a:gd name="connsiteX4" fmla="*/ 190500 w 733425"/>
              <a:gd name="connsiteY4" fmla="*/ 571500 h 841375"/>
              <a:gd name="connsiteX5" fmla="*/ 222250 w 733425"/>
              <a:gd name="connsiteY5" fmla="*/ 603250 h 841375"/>
              <a:gd name="connsiteX6" fmla="*/ 196850 w 733425"/>
              <a:gd name="connsiteY6" fmla="*/ 654050 h 841375"/>
              <a:gd name="connsiteX7" fmla="*/ 212725 w 733425"/>
              <a:gd name="connsiteY7" fmla="*/ 708025 h 841375"/>
              <a:gd name="connsiteX8" fmla="*/ 123825 w 733425"/>
              <a:gd name="connsiteY8" fmla="*/ 771525 h 841375"/>
              <a:gd name="connsiteX9" fmla="*/ 0 w 733425"/>
              <a:gd name="connsiteY9" fmla="*/ 841375 h 841375"/>
              <a:gd name="connsiteX0" fmla="*/ 939800 w 939800"/>
              <a:gd name="connsiteY0" fmla="*/ 0 h 949325"/>
              <a:gd name="connsiteX1" fmla="*/ 901700 w 939800"/>
              <a:gd name="connsiteY1" fmla="*/ 111125 h 949325"/>
              <a:gd name="connsiteX2" fmla="*/ 825500 w 939800"/>
              <a:gd name="connsiteY2" fmla="*/ 231775 h 949325"/>
              <a:gd name="connsiteX3" fmla="*/ 584200 w 939800"/>
              <a:gd name="connsiteY3" fmla="*/ 323850 h 949325"/>
              <a:gd name="connsiteX4" fmla="*/ 396875 w 939800"/>
              <a:gd name="connsiteY4" fmla="*/ 571500 h 949325"/>
              <a:gd name="connsiteX5" fmla="*/ 428625 w 939800"/>
              <a:gd name="connsiteY5" fmla="*/ 603250 h 949325"/>
              <a:gd name="connsiteX6" fmla="*/ 403225 w 939800"/>
              <a:gd name="connsiteY6" fmla="*/ 654050 h 949325"/>
              <a:gd name="connsiteX7" fmla="*/ 419100 w 939800"/>
              <a:gd name="connsiteY7" fmla="*/ 708025 h 949325"/>
              <a:gd name="connsiteX8" fmla="*/ 330200 w 939800"/>
              <a:gd name="connsiteY8" fmla="*/ 771525 h 949325"/>
              <a:gd name="connsiteX9" fmla="*/ 0 w 939800"/>
              <a:gd name="connsiteY9" fmla="*/ 949325 h 949325"/>
              <a:gd name="connsiteX0" fmla="*/ 949325 w 949325"/>
              <a:gd name="connsiteY0" fmla="*/ 0 h 958850"/>
              <a:gd name="connsiteX1" fmla="*/ 901700 w 949325"/>
              <a:gd name="connsiteY1" fmla="*/ 120650 h 958850"/>
              <a:gd name="connsiteX2" fmla="*/ 825500 w 949325"/>
              <a:gd name="connsiteY2" fmla="*/ 241300 h 958850"/>
              <a:gd name="connsiteX3" fmla="*/ 584200 w 949325"/>
              <a:gd name="connsiteY3" fmla="*/ 333375 h 958850"/>
              <a:gd name="connsiteX4" fmla="*/ 396875 w 949325"/>
              <a:gd name="connsiteY4" fmla="*/ 581025 h 958850"/>
              <a:gd name="connsiteX5" fmla="*/ 428625 w 949325"/>
              <a:gd name="connsiteY5" fmla="*/ 612775 h 958850"/>
              <a:gd name="connsiteX6" fmla="*/ 403225 w 949325"/>
              <a:gd name="connsiteY6" fmla="*/ 663575 h 958850"/>
              <a:gd name="connsiteX7" fmla="*/ 419100 w 949325"/>
              <a:gd name="connsiteY7" fmla="*/ 717550 h 958850"/>
              <a:gd name="connsiteX8" fmla="*/ 330200 w 949325"/>
              <a:gd name="connsiteY8" fmla="*/ 781050 h 958850"/>
              <a:gd name="connsiteX9" fmla="*/ 0 w 949325"/>
              <a:gd name="connsiteY9" fmla="*/ 958850 h 958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949325" h="958850">
                <a:moveTo>
                  <a:pt x="949325" y="0"/>
                </a:moveTo>
                <a:cubicBezTo>
                  <a:pt x="939800" y="36248"/>
                  <a:pt x="922337" y="80434"/>
                  <a:pt x="901700" y="120650"/>
                </a:cubicBezTo>
                <a:cubicBezTo>
                  <a:pt x="881063" y="160866"/>
                  <a:pt x="878417" y="205846"/>
                  <a:pt x="825500" y="241300"/>
                </a:cubicBezTo>
                <a:cubicBezTo>
                  <a:pt x="772583" y="276754"/>
                  <a:pt x="655637" y="276754"/>
                  <a:pt x="584200" y="333375"/>
                </a:cubicBezTo>
                <a:cubicBezTo>
                  <a:pt x="512762" y="389996"/>
                  <a:pt x="422804" y="534458"/>
                  <a:pt x="396875" y="581025"/>
                </a:cubicBezTo>
                <a:cubicBezTo>
                  <a:pt x="370946" y="627592"/>
                  <a:pt x="427567" y="599017"/>
                  <a:pt x="428625" y="612775"/>
                </a:cubicBezTo>
                <a:cubicBezTo>
                  <a:pt x="429683" y="626533"/>
                  <a:pt x="404812" y="646113"/>
                  <a:pt x="403225" y="663575"/>
                </a:cubicBezTo>
                <a:cubicBezTo>
                  <a:pt x="401638" y="681037"/>
                  <a:pt x="431271" y="697971"/>
                  <a:pt x="419100" y="717550"/>
                </a:cubicBezTo>
                <a:cubicBezTo>
                  <a:pt x="406929" y="737129"/>
                  <a:pt x="365654" y="758825"/>
                  <a:pt x="330200" y="781050"/>
                </a:cubicBezTo>
                <a:cubicBezTo>
                  <a:pt x="294746" y="803275"/>
                  <a:pt x="44185" y="935037"/>
                  <a:pt x="0" y="95885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4" name="Forme libre : forme 3">
            <a:extLst>
              <a:ext uri="{FF2B5EF4-FFF2-40B4-BE49-F238E27FC236}">
                <a16:creationId xmlns:a16="http://schemas.microsoft.com/office/drawing/2014/main" id="{9785E986-7D90-49DA-8C7B-6E217AE16429}"/>
              </a:ext>
            </a:extLst>
          </p:cNvPr>
          <p:cNvSpPr/>
          <p:nvPr/>
        </p:nvSpPr>
        <p:spPr>
          <a:xfrm>
            <a:off x="9458297" y="1866900"/>
            <a:ext cx="218196" cy="3594735"/>
          </a:xfrm>
          <a:custGeom>
            <a:avLst/>
            <a:gdLst>
              <a:gd name="connsiteX0" fmla="*/ 57178 w 214952"/>
              <a:gd name="connsiteY0" fmla="*/ 0 h 3152775"/>
              <a:gd name="connsiteX1" fmla="*/ 19078 w 214952"/>
              <a:gd name="connsiteY1" fmla="*/ 762000 h 3152775"/>
              <a:gd name="connsiteX2" fmla="*/ 19078 w 214952"/>
              <a:gd name="connsiteY2" fmla="*/ 1000125 h 3152775"/>
              <a:gd name="connsiteX3" fmla="*/ 76228 w 214952"/>
              <a:gd name="connsiteY3" fmla="*/ 1285875 h 3152775"/>
              <a:gd name="connsiteX4" fmla="*/ 76228 w 214952"/>
              <a:gd name="connsiteY4" fmla="*/ 1647825 h 3152775"/>
              <a:gd name="connsiteX5" fmla="*/ 28 w 214952"/>
              <a:gd name="connsiteY5" fmla="*/ 2057400 h 3152775"/>
              <a:gd name="connsiteX6" fmla="*/ 85753 w 214952"/>
              <a:gd name="connsiteY6" fmla="*/ 2314575 h 3152775"/>
              <a:gd name="connsiteX7" fmla="*/ 209578 w 214952"/>
              <a:gd name="connsiteY7" fmla="*/ 2505075 h 3152775"/>
              <a:gd name="connsiteX8" fmla="*/ 181003 w 214952"/>
              <a:gd name="connsiteY8" fmla="*/ 3152775 h 3152775"/>
              <a:gd name="connsiteX0" fmla="*/ 57178 w 218196"/>
              <a:gd name="connsiteY0" fmla="*/ 0 h 3541395"/>
              <a:gd name="connsiteX1" fmla="*/ 19078 w 218196"/>
              <a:gd name="connsiteY1" fmla="*/ 762000 h 3541395"/>
              <a:gd name="connsiteX2" fmla="*/ 19078 w 218196"/>
              <a:gd name="connsiteY2" fmla="*/ 1000125 h 3541395"/>
              <a:gd name="connsiteX3" fmla="*/ 76228 w 218196"/>
              <a:gd name="connsiteY3" fmla="*/ 1285875 h 3541395"/>
              <a:gd name="connsiteX4" fmla="*/ 76228 w 218196"/>
              <a:gd name="connsiteY4" fmla="*/ 1647825 h 3541395"/>
              <a:gd name="connsiteX5" fmla="*/ 28 w 218196"/>
              <a:gd name="connsiteY5" fmla="*/ 2057400 h 3541395"/>
              <a:gd name="connsiteX6" fmla="*/ 85753 w 218196"/>
              <a:gd name="connsiteY6" fmla="*/ 2314575 h 3541395"/>
              <a:gd name="connsiteX7" fmla="*/ 209578 w 218196"/>
              <a:gd name="connsiteY7" fmla="*/ 2505075 h 3541395"/>
              <a:gd name="connsiteX8" fmla="*/ 196243 w 218196"/>
              <a:gd name="connsiteY8" fmla="*/ 3541395 h 3541395"/>
              <a:gd name="connsiteX0" fmla="*/ 57178 w 218196"/>
              <a:gd name="connsiteY0" fmla="*/ 0 h 3594735"/>
              <a:gd name="connsiteX1" fmla="*/ 19078 w 218196"/>
              <a:gd name="connsiteY1" fmla="*/ 762000 h 3594735"/>
              <a:gd name="connsiteX2" fmla="*/ 19078 w 218196"/>
              <a:gd name="connsiteY2" fmla="*/ 1000125 h 3594735"/>
              <a:gd name="connsiteX3" fmla="*/ 76228 w 218196"/>
              <a:gd name="connsiteY3" fmla="*/ 1285875 h 3594735"/>
              <a:gd name="connsiteX4" fmla="*/ 76228 w 218196"/>
              <a:gd name="connsiteY4" fmla="*/ 1647825 h 3594735"/>
              <a:gd name="connsiteX5" fmla="*/ 28 w 218196"/>
              <a:gd name="connsiteY5" fmla="*/ 2057400 h 3594735"/>
              <a:gd name="connsiteX6" fmla="*/ 85753 w 218196"/>
              <a:gd name="connsiteY6" fmla="*/ 2314575 h 3594735"/>
              <a:gd name="connsiteX7" fmla="*/ 209578 w 218196"/>
              <a:gd name="connsiteY7" fmla="*/ 2505075 h 3594735"/>
              <a:gd name="connsiteX8" fmla="*/ 196243 w 218196"/>
              <a:gd name="connsiteY8" fmla="*/ 3594735 h 35947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18196" h="3594735">
                <a:moveTo>
                  <a:pt x="57178" y="0"/>
                </a:moveTo>
                <a:cubicBezTo>
                  <a:pt x="41303" y="297656"/>
                  <a:pt x="25428" y="595313"/>
                  <a:pt x="19078" y="762000"/>
                </a:cubicBezTo>
                <a:cubicBezTo>
                  <a:pt x="12728" y="928688"/>
                  <a:pt x="9553" y="912813"/>
                  <a:pt x="19078" y="1000125"/>
                </a:cubicBezTo>
                <a:cubicBezTo>
                  <a:pt x="28603" y="1087437"/>
                  <a:pt x="66703" y="1177925"/>
                  <a:pt x="76228" y="1285875"/>
                </a:cubicBezTo>
                <a:cubicBezTo>
                  <a:pt x="85753" y="1393825"/>
                  <a:pt x="88928" y="1519238"/>
                  <a:pt x="76228" y="1647825"/>
                </a:cubicBezTo>
                <a:cubicBezTo>
                  <a:pt x="63528" y="1776412"/>
                  <a:pt x="-1560" y="1946275"/>
                  <a:pt x="28" y="2057400"/>
                </a:cubicBezTo>
                <a:cubicBezTo>
                  <a:pt x="1615" y="2168525"/>
                  <a:pt x="50828" y="2239963"/>
                  <a:pt x="85753" y="2314575"/>
                </a:cubicBezTo>
                <a:cubicBezTo>
                  <a:pt x="120678" y="2389187"/>
                  <a:pt x="193703" y="2365375"/>
                  <a:pt x="209578" y="2505075"/>
                </a:cubicBezTo>
                <a:cubicBezTo>
                  <a:pt x="225453" y="2644775"/>
                  <a:pt x="218468" y="3340735"/>
                  <a:pt x="196243" y="3594735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7" name="Forme libre : forme 6">
            <a:extLst>
              <a:ext uri="{FF2B5EF4-FFF2-40B4-BE49-F238E27FC236}">
                <a16:creationId xmlns:a16="http://schemas.microsoft.com/office/drawing/2014/main" id="{DE2091A2-893D-4FD9-B5DC-08FAAC12AD69}"/>
              </a:ext>
            </a:extLst>
          </p:cNvPr>
          <p:cNvSpPr/>
          <p:nvPr/>
        </p:nvSpPr>
        <p:spPr>
          <a:xfrm>
            <a:off x="4667250" y="1800225"/>
            <a:ext cx="3514743" cy="3819524"/>
          </a:xfrm>
          <a:custGeom>
            <a:avLst/>
            <a:gdLst>
              <a:gd name="connsiteX0" fmla="*/ 0 w 4103757"/>
              <a:gd name="connsiteY0" fmla="*/ 3510562 h 3510562"/>
              <a:gd name="connsiteX1" fmla="*/ 228600 w 4103757"/>
              <a:gd name="connsiteY1" fmla="*/ 3215287 h 3510562"/>
              <a:gd name="connsiteX2" fmla="*/ 400050 w 4103757"/>
              <a:gd name="connsiteY2" fmla="*/ 3053362 h 3510562"/>
              <a:gd name="connsiteX3" fmla="*/ 923925 w 4103757"/>
              <a:gd name="connsiteY3" fmla="*/ 2748562 h 3510562"/>
              <a:gd name="connsiteX4" fmla="*/ 1162050 w 4103757"/>
              <a:gd name="connsiteY4" fmla="*/ 2691412 h 3510562"/>
              <a:gd name="connsiteX5" fmla="*/ 1533525 w 4103757"/>
              <a:gd name="connsiteY5" fmla="*/ 2500912 h 3510562"/>
              <a:gd name="connsiteX6" fmla="*/ 1638300 w 4103757"/>
              <a:gd name="connsiteY6" fmla="*/ 2110387 h 3510562"/>
              <a:gd name="connsiteX7" fmla="*/ 1838325 w 4103757"/>
              <a:gd name="connsiteY7" fmla="*/ 1719862 h 3510562"/>
              <a:gd name="connsiteX8" fmla="*/ 2190750 w 4103757"/>
              <a:gd name="connsiteY8" fmla="*/ 1291237 h 3510562"/>
              <a:gd name="connsiteX9" fmla="*/ 2381250 w 4103757"/>
              <a:gd name="connsiteY9" fmla="*/ 976912 h 3510562"/>
              <a:gd name="connsiteX10" fmla="*/ 2705100 w 4103757"/>
              <a:gd name="connsiteY10" fmla="*/ 795937 h 3510562"/>
              <a:gd name="connsiteX11" fmla="*/ 3181350 w 4103757"/>
              <a:gd name="connsiteY11" fmla="*/ 405412 h 3510562"/>
              <a:gd name="connsiteX12" fmla="*/ 3371850 w 4103757"/>
              <a:gd name="connsiteY12" fmla="*/ 110137 h 3510562"/>
              <a:gd name="connsiteX0" fmla="*/ 0 w 3181350"/>
              <a:gd name="connsiteY0" fmla="*/ 3105150 h 3105150"/>
              <a:gd name="connsiteX1" fmla="*/ 228600 w 3181350"/>
              <a:gd name="connsiteY1" fmla="*/ 2809875 h 3105150"/>
              <a:gd name="connsiteX2" fmla="*/ 400050 w 3181350"/>
              <a:gd name="connsiteY2" fmla="*/ 2647950 h 3105150"/>
              <a:gd name="connsiteX3" fmla="*/ 923925 w 3181350"/>
              <a:gd name="connsiteY3" fmla="*/ 2343150 h 3105150"/>
              <a:gd name="connsiteX4" fmla="*/ 1162050 w 3181350"/>
              <a:gd name="connsiteY4" fmla="*/ 2286000 h 3105150"/>
              <a:gd name="connsiteX5" fmla="*/ 1533525 w 3181350"/>
              <a:gd name="connsiteY5" fmla="*/ 2095500 h 3105150"/>
              <a:gd name="connsiteX6" fmla="*/ 1638300 w 3181350"/>
              <a:gd name="connsiteY6" fmla="*/ 1704975 h 3105150"/>
              <a:gd name="connsiteX7" fmla="*/ 1838325 w 3181350"/>
              <a:gd name="connsiteY7" fmla="*/ 1314450 h 3105150"/>
              <a:gd name="connsiteX8" fmla="*/ 2190750 w 3181350"/>
              <a:gd name="connsiteY8" fmla="*/ 885825 h 3105150"/>
              <a:gd name="connsiteX9" fmla="*/ 2381250 w 3181350"/>
              <a:gd name="connsiteY9" fmla="*/ 571500 h 3105150"/>
              <a:gd name="connsiteX10" fmla="*/ 2705100 w 3181350"/>
              <a:gd name="connsiteY10" fmla="*/ 390525 h 3105150"/>
              <a:gd name="connsiteX11" fmla="*/ 3181350 w 3181350"/>
              <a:gd name="connsiteY11" fmla="*/ 0 h 3105150"/>
              <a:gd name="connsiteX0" fmla="*/ 0 w 3181350"/>
              <a:gd name="connsiteY0" fmla="*/ 3105150 h 3105150"/>
              <a:gd name="connsiteX1" fmla="*/ 228600 w 3181350"/>
              <a:gd name="connsiteY1" fmla="*/ 2809875 h 3105150"/>
              <a:gd name="connsiteX2" fmla="*/ 400050 w 3181350"/>
              <a:gd name="connsiteY2" fmla="*/ 2647950 h 3105150"/>
              <a:gd name="connsiteX3" fmla="*/ 923925 w 3181350"/>
              <a:gd name="connsiteY3" fmla="*/ 2343150 h 3105150"/>
              <a:gd name="connsiteX4" fmla="*/ 1162050 w 3181350"/>
              <a:gd name="connsiteY4" fmla="*/ 2286000 h 3105150"/>
              <a:gd name="connsiteX5" fmla="*/ 1533525 w 3181350"/>
              <a:gd name="connsiteY5" fmla="*/ 2095500 h 3105150"/>
              <a:gd name="connsiteX6" fmla="*/ 1638300 w 3181350"/>
              <a:gd name="connsiteY6" fmla="*/ 1704975 h 3105150"/>
              <a:gd name="connsiteX7" fmla="*/ 1838325 w 3181350"/>
              <a:gd name="connsiteY7" fmla="*/ 1314450 h 3105150"/>
              <a:gd name="connsiteX8" fmla="*/ 2190750 w 3181350"/>
              <a:gd name="connsiteY8" fmla="*/ 885825 h 3105150"/>
              <a:gd name="connsiteX9" fmla="*/ 2381250 w 3181350"/>
              <a:gd name="connsiteY9" fmla="*/ 571500 h 3105150"/>
              <a:gd name="connsiteX10" fmla="*/ 2705100 w 3181350"/>
              <a:gd name="connsiteY10" fmla="*/ 390525 h 3105150"/>
              <a:gd name="connsiteX11" fmla="*/ 3181350 w 3181350"/>
              <a:gd name="connsiteY11" fmla="*/ 0 h 3105150"/>
              <a:gd name="connsiteX12" fmla="*/ 3181350 w 3181350"/>
              <a:gd name="connsiteY12" fmla="*/ 0 h 3105150"/>
              <a:gd name="connsiteX0" fmla="*/ 0 w 3333750"/>
              <a:gd name="connsiteY0" fmla="*/ 3305175 h 3305175"/>
              <a:gd name="connsiteX1" fmla="*/ 228600 w 3333750"/>
              <a:gd name="connsiteY1" fmla="*/ 3009900 h 3305175"/>
              <a:gd name="connsiteX2" fmla="*/ 400050 w 3333750"/>
              <a:gd name="connsiteY2" fmla="*/ 2847975 h 3305175"/>
              <a:gd name="connsiteX3" fmla="*/ 923925 w 3333750"/>
              <a:gd name="connsiteY3" fmla="*/ 2543175 h 3305175"/>
              <a:gd name="connsiteX4" fmla="*/ 1162050 w 3333750"/>
              <a:gd name="connsiteY4" fmla="*/ 2486025 h 3305175"/>
              <a:gd name="connsiteX5" fmla="*/ 1533525 w 3333750"/>
              <a:gd name="connsiteY5" fmla="*/ 2295525 h 3305175"/>
              <a:gd name="connsiteX6" fmla="*/ 1638300 w 3333750"/>
              <a:gd name="connsiteY6" fmla="*/ 1905000 h 3305175"/>
              <a:gd name="connsiteX7" fmla="*/ 1838325 w 3333750"/>
              <a:gd name="connsiteY7" fmla="*/ 1514475 h 3305175"/>
              <a:gd name="connsiteX8" fmla="*/ 2190750 w 3333750"/>
              <a:gd name="connsiteY8" fmla="*/ 1085850 h 3305175"/>
              <a:gd name="connsiteX9" fmla="*/ 2381250 w 3333750"/>
              <a:gd name="connsiteY9" fmla="*/ 771525 h 3305175"/>
              <a:gd name="connsiteX10" fmla="*/ 2705100 w 3333750"/>
              <a:gd name="connsiteY10" fmla="*/ 590550 h 3305175"/>
              <a:gd name="connsiteX11" fmla="*/ 3181350 w 3333750"/>
              <a:gd name="connsiteY11" fmla="*/ 200025 h 3305175"/>
              <a:gd name="connsiteX12" fmla="*/ 3333750 w 3333750"/>
              <a:gd name="connsiteY12" fmla="*/ 0 h 3305175"/>
              <a:gd name="connsiteX0" fmla="*/ 0 w 3342637"/>
              <a:gd name="connsiteY0" fmla="*/ 3323045 h 3323045"/>
              <a:gd name="connsiteX1" fmla="*/ 228600 w 3342637"/>
              <a:gd name="connsiteY1" fmla="*/ 3027770 h 3323045"/>
              <a:gd name="connsiteX2" fmla="*/ 400050 w 3342637"/>
              <a:gd name="connsiteY2" fmla="*/ 2865845 h 3323045"/>
              <a:gd name="connsiteX3" fmla="*/ 923925 w 3342637"/>
              <a:gd name="connsiteY3" fmla="*/ 2561045 h 3323045"/>
              <a:gd name="connsiteX4" fmla="*/ 1162050 w 3342637"/>
              <a:gd name="connsiteY4" fmla="*/ 2503895 h 3323045"/>
              <a:gd name="connsiteX5" fmla="*/ 1533525 w 3342637"/>
              <a:gd name="connsiteY5" fmla="*/ 2313395 h 3323045"/>
              <a:gd name="connsiteX6" fmla="*/ 1638300 w 3342637"/>
              <a:gd name="connsiteY6" fmla="*/ 1922870 h 3323045"/>
              <a:gd name="connsiteX7" fmla="*/ 1838325 w 3342637"/>
              <a:gd name="connsiteY7" fmla="*/ 1532345 h 3323045"/>
              <a:gd name="connsiteX8" fmla="*/ 2190750 w 3342637"/>
              <a:gd name="connsiteY8" fmla="*/ 1103720 h 3323045"/>
              <a:gd name="connsiteX9" fmla="*/ 2381250 w 3342637"/>
              <a:gd name="connsiteY9" fmla="*/ 789395 h 3323045"/>
              <a:gd name="connsiteX10" fmla="*/ 2705100 w 3342637"/>
              <a:gd name="connsiteY10" fmla="*/ 608420 h 3323045"/>
              <a:gd name="connsiteX11" fmla="*/ 3181350 w 3342637"/>
              <a:gd name="connsiteY11" fmla="*/ 217895 h 3323045"/>
              <a:gd name="connsiteX12" fmla="*/ 3333750 w 3342637"/>
              <a:gd name="connsiteY12" fmla="*/ 17870 h 3323045"/>
              <a:gd name="connsiteX13" fmla="*/ 3324225 w 3342637"/>
              <a:gd name="connsiteY13" fmla="*/ 8346 h 3323045"/>
              <a:gd name="connsiteX0" fmla="*/ 0 w 3514743"/>
              <a:gd name="connsiteY0" fmla="*/ 3819524 h 3819524"/>
              <a:gd name="connsiteX1" fmla="*/ 228600 w 3514743"/>
              <a:gd name="connsiteY1" fmla="*/ 3524249 h 3819524"/>
              <a:gd name="connsiteX2" fmla="*/ 400050 w 3514743"/>
              <a:gd name="connsiteY2" fmla="*/ 3362324 h 3819524"/>
              <a:gd name="connsiteX3" fmla="*/ 923925 w 3514743"/>
              <a:gd name="connsiteY3" fmla="*/ 3057524 h 3819524"/>
              <a:gd name="connsiteX4" fmla="*/ 1162050 w 3514743"/>
              <a:gd name="connsiteY4" fmla="*/ 3000374 h 3819524"/>
              <a:gd name="connsiteX5" fmla="*/ 1533525 w 3514743"/>
              <a:gd name="connsiteY5" fmla="*/ 2809874 h 3819524"/>
              <a:gd name="connsiteX6" fmla="*/ 1638300 w 3514743"/>
              <a:gd name="connsiteY6" fmla="*/ 2419349 h 3819524"/>
              <a:gd name="connsiteX7" fmla="*/ 1838325 w 3514743"/>
              <a:gd name="connsiteY7" fmla="*/ 2028824 h 3819524"/>
              <a:gd name="connsiteX8" fmla="*/ 2190750 w 3514743"/>
              <a:gd name="connsiteY8" fmla="*/ 1600199 h 3819524"/>
              <a:gd name="connsiteX9" fmla="*/ 2381250 w 3514743"/>
              <a:gd name="connsiteY9" fmla="*/ 1285874 h 3819524"/>
              <a:gd name="connsiteX10" fmla="*/ 2705100 w 3514743"/>
              <a:gd name="connsiteY10" fmla="*/ 1104899 h 3819524"/>
              <a:gd name="connsiteX11" fmla="*/ 3181350 w 3514743"/>
              <a:gd name="connsiteY11" fmla="*/ 714374 h 3819524"/>
              <a:gd name="connsiteX12" fmla="*/ 3333750 w 3514743"/>
              <a:gd name="connsiteY12" fmla="*/ 514349 h 3819524"/>
              <a:gd name="connsiteX13" fmla="*/ 3514725 w 3514743"/>
              <a:gd name="connsiteY13" fmla="*/ 0 h 38195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3514743" h="3819524">
                <a:moveTo>
                  <a:pt x="0" y="3819524"/>
                </a:moveTo>
                <a:cubicBezTo>
                  <a:pt x="80962" y="3709986"/>
                  <a:pt x="161925" y="3600449"/>
                  <a:pt x="228600" y="3524249"/>
                </a:cubicBezTo>
                <a:cubicBezTo>
                  <a:pt x="295275" y="3448049"/>
                  <a:pt x="284163" y="3440111"/>
                  <a:pt x="400050" y="3362324"/>
                </a:cubicBezTo>
                <a:cubicBezTo>
                  <a:pt x="515937" y="3284537"/>
                  <a:pt x="796925" y="3117849"/>
                  <a:pt x="923925" y="3057524"/>
                </a:cubicBezTo>
                <a:cubicBezTo>
                  <a:pt x="1050925" y="2997199"/>
                  <a:pt x="1060450" y="3041649"/>
                  <a:pt x="1162050" y="3000374"/>
                </a:cubicBezTo>
                <a:cubicBezTo>
                  <a:pt x="1263650" y="2959099"/>
                  <a:pt x="1454150" y="2906712"/>
                  <a:pt x="1533525" y="2809874"/>
                </a:cubicBezTo>
                <a:cubicBezTo>
                  <a:pt x="1612900" y="2713036"/>
                  <a:pt x="1587500" y="2549524"/>
                  <a:pt x="1638300" y="2419349"/>
                </a:cubicBezTo>
                <a:cubicBezTo>
                  <a:pt x="1689100" y="2289174"/>
                  <a:pt x="1746250" y="2165349"/>
                  <a:pt x="1838325" y="2028824"/>
                </a:cubicBezTo>
                <a:cubicBezTo>
                  <a:pt x="1930400" y="1892299"/>
                  <a:pt x="2100262" y="1724024"/>
                  <a:pt x="2190750" y="1600199"/>
                </a:cubicBezTo>
                <a:cubicBezTo>
                  <a:pt x="2281238" y="1476374"/>
                  <a:pt x="2295525" y="1368424"/>
                  <a:pt x="2381250" y="1285874"/>
                </a:cubicBezTo>
                <a:cubicBezTo>
                  <a:pt x="2466975" y="1203324"/>
                  <a:pt x="2571750" y="1200149"/>
                  <a:pt x="2705100" y="1104899"/>
                </a:cubicBezTo>
                <a:cubicBezTo>
                  <a:pt x="2838450" y="1009649"/>
                  <a:pt x="3070225" y="828674"/>
                  <a:pt x="3181350" y="714374"/>
                </a:cubicBezTo>
                <a:lnTo>
                  <a:pt x="3333750" y="514349"/>
                </a:lnTo>
                <a:cubicBezTo>
                  <a:pt x="3357562" y="479424"/>
                  <a:pt x="3516709" y="1984"/>
                  <a:pt x="3514725" y="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 dirty="0"/>
          </a:p>
        </p:txBody>
      </p:sp>
      <p:sp>
        <p:nvSpPr>
          <p:cNvPr id="10" name="Forme libre : forme 9">
            <a:extLst>
              <a:ext uri="{FF2B5EF4-FFF2-40B4-BE49-F238E27FC236}">
                <a16:creationId xmlns:a16="http://schemas.microsoft.com/office/drawing/2014/main" id="{A3F9438B-574A-41ED-A02A-B92F4E8208B1}"/>
              </a:ext>
            </a:extLst>
          </p:cNvPr>
          <p:cNvSpPr/>
          <p:nvPr/>
        </p:nvSpPr>
        <p:spPr>
          <a:xfrm>
            <a:off x="5052060" y="2735580"/>
            <a:ext cx="4960620" cy="2552831"/>
          </a:xfrm>
          <a:custGeom>
            <a:avLst/>
            <a:gdLst>
              <a:gd name="connsiteX0" fmla="*/ 4960620 w 4960620"/>
              <a:gd name="connsiteY0" fmla="*/ 0 h 2552831"/>
              <a:gd name="connsiteX1" fmla="*/ 4472940 w 4960620"/>
              <a:gd name="connsiteY1" fmla="*/ 190500 h 2552831"/>
              <a:gd name="connsiteX2" fmla="*/ 4267200 w 4960620"/>
              <a:gd name="connsiteY2" fmla="*/ 266700 h 2552831"/>
              <a:gd name="connsiteX3" fmla="*/ 3985260 w 4960620"/>
              <a:gd name="connsiteY3" fmla="*/ 419100 h 2552831"/>
              <a:gd name="connsiteX4" fmla="*/ 3810000 w 4960620"/>
              <a:gd name="connsiteY4" fmla="*/ 609600 h 2552831"/>
              <a:gd name="connsiteX5" fmla="*/ 3810000 w 4960620"/>
              <a:gd name="connsiteY5" fmla="*/ 693420 h 2552831"/>
              <a:gd name="connsiteX6" fmla="*/ 3672840 w 4960620"/>
              <a:gd name="connsiteY6" fmla="*/ 838200 h 2552831"/>
              <a:gd name="connsiteX7" fmla="*/ 3489960 w 4960620"/>
              <a:gd name="connsiteY7" fmla="*/ 944880 h 2552831"/>
              <a:gd name="connsiteX8" fmla="*/ 3345180 w 4960620"/>
              <a:gd name="connsiteY8" fmla="*/ 967740 h 2552831"/>
              <a:gd name="connsiteX9" fmla="*/ 3070860 w 4960620"/>
              <a:gd name="connsiteY9" fmla="*/ 1135380 h 2552831"/>
              <a:gd name="connsiteX10" fmla="*/ 2903220 w 4960620"/>
              <a:gd name="connsiteY10" fmla="*/ 1379220 h 2552831"/>
              <a:gd name="connsiteX11" fmla="*/ 2636520 w 4960620"/>
              <a:gd name="connsiteY11" fmla="*/ 1653540 h 2552831"/>
              <a:gd name="connsiteX12" fmla="*/ 2506980 w 4960620"/>
              <a:gd name="connsiteY12" fmla="*/ 1836420 h 2552831"/>
              <a:gd name="connsiteX13" fmla="*/ 2133600 w 4960620"/>
              <a:gd name="connsiteY13" fmla="*/ 2049780 h 2552831"/>
              <a:gd name="connsiteX14" fmla="*/ 1783080 w 4960620"/>
              <a:gd name="connsiteY14" fmla="*/ 2278380 h 2552831"/>
              <a:gd name="connsiteX15" fmla="*/ 1249680 w 4960620"/>
              <a:gd name="connsiteY15" fmla="*/ 2506980 h 2552831"/>
              <a:gd name="connsiteX16" fmla="*/ 830580 w 4960620"/>
              <a:gd name="connsiteY16" fmla="*/ 2453640 h 2552831"/>
              <a:gd name="connsiteX17" fmla="*/ 571500 w 4960620"/>
              <a:gd name="connsiteY17" fmla="*/ 2545080 h 2552831"/>
              <a:gd name="connsiteX18" fmla="*/ 342900 w 4960620"/>
              <a:gd name="connsiteY18" fmla="*/ 2537460 h 2552831"/>
              <a:gd name="connsiteX19" fmla="*/ 236220 w 4960620"/>
              <a:gd name="connsiteY19" fmla="*/ 2453640 h 2552831"/>
              <a:gd name="connsiteX20" fmla="*/ 0 w 4960620"/>
              <a:gd name="connsiteY20" fmla="*/ 2529840 h 25528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4960620" h="2552831">
                <a:moveTo>
                  <a:pt x="4960620" y="0"/>
                </a:moveTo>
                <a:lnTo>
                  <a:pt x="4472940" y="190500"/>
                </a:lnTo>
                <a:cubicBezTo>
                  <a:pt x="4357370" y="234950"/>
                  <a:pt x="4348480" y="228600"/>
                  <a:pt x="4267200" y="266700"/>
                </a:cubicBezTo>
                <a:cubicBezTo>
                  <a:pt x="4185920" y="304800"/>
                  <a:pt x="4061460" y="361950"/>
                  <a:pt x="3985260" y="419100"/>
                </a:cubicBezTo>
                <a:cubicBezTo>
                  <a:pt x="3909060" y="476250"/>
                  <a:pt x="3839210" y="563880"/>
                  <a:pt x="3810000" y="609600"/>
                </a:cubicBezTo>
                <a:cubicBezTo>
                  <a:pt x="3780790" y="655320"/>
                  <a:pt x="3832860" y="655320"/>
                  <a:pt x="3810000" y="693420"/>
                </a:cubicBezTo>
                <a:cubicBezTo>
                  <a:pt x="3787140" y="731520"/>
                  <a:pt x="3726180" y="796290"/>
                  <a:pt x="3672840" y="838200"/>
                </a:cubicBezTo>
                <a:cubicBezTo>
                  <a:pt x="3619500" y="880110"/>
                  <a:pt x="3544570" y="923290"/>
                  <a:pt x="3489960" y="944880"/>
                </a:cubicBezTo>
                <a:cubicBezTo>
                  <a:pt x="3435350" y="966470"/>
                  <a:pt x="3415030" y="935990"/>
                  <a:pt x="3345180" y="967740"/>
                </a:cubicBezTo>
                <a:cubicBezTo>
                  <a:pt x="3275330" y="999490"/>
                  <a:pt x="3144520" y="1066800"/>
                  <a:pt x="3070860" y="1135380"/>
                </a:cubicBezTo>
                <a:cubicBezTo>
                  <a:pt x="2997200" y="1203960"/>
                  <a:pt x="2975610" y="1292860"/>
                  <a:pt x="2903220" y="1379220"/>
                </a:cubicBezTo>
                <a:cubicBezTo>
                  <a:pt x="2830830" y="1465580"/>
                  <a:pt x="2702560" y="1577340"/>
                  <a:pt x="2636520" y="1653540"/>
                </a:cubicBezTo>
                <a:cubicBezTo>
                  <a:pt x="2570480" y="1729740"/>
                  <a:pt x="2590800" y="1770380"/>
                  <a:pt x="2506980" y="1836420"/>
                </a:cubicBezTo>
                <a:cubicBezTo>
                  <a:pt x="2423160" y="1902460"/>
                  <a:pt x="2254250" y="1976120"/>
                  <a:pt x="2133600" y="2049780"/>
                </a:cubicBezTo>
                <a:cubicBezTo>
                  <a:pt x="2012950" y="2123440"/>
                  <a:pt x="1930400" y="2202180"/>
                  <a:pt x="1783080" y="2278380"/>
                </a:cubicBezTo>
                <a:cubicBezTo>
                  <a:pt x="1635760" y="2354580"/>
                  <a:pt x="1408430" y="2477770"/>
                  <a:pt x="1249680" y="2506980"/>
                </a:cubicBezTo>
                <a:cubicBezTo>
                  <a:pt x="1090930" y="2536190"/>
                  <a:pt x="943610" y="2447290"/>
                  <a:pt x="830580" y="2453640"/>
                </a:cubicBezTo>
                <a:cubicBezTo>
                  <a:pt x="717550" y="2459990"/>
                  <a:pt x="652780" y="2531110"/>
                  <a:pt x="571500" y="2545080"/>
                </a:cubicBezTo>
                <a:cubicBezTo>
                  <a:pt x="490220" y="2559050"/>
                  <a:pt x="398780" y="2552700"/>
                  <a:pt x="342900" y="2537460"/>
                </a:cubicBezTo>
                <a:cubicBezTo>
                  <a:pt x="287020" y="2522220"/>
                  <a:pt x="293370" y="2454910"/>
                  <a:pt x="236220" y="2453640"/>
                </a:cubicBezTo>
                <a:cubicBezTo>
                  <a:pt x="179070" y="2452370"/>
                  <a:pt x="89535" y="2491105"/>
                  <a:pt x="0" y="252984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2" name="Forme libre : forme 11">
            <a:extLst>
              <a:ext uri="{FF2B5EF4-FFF2-40B4-BE49-F238E27FC236}">
                <a16:creationId xmlns:a16="http://schemas.microsoft.com/office/drawing/2014/main" id="{944CCB70-F3D6-4557-9C2F-76D3681E987B}"/>
              </a:ext>
            </a:extLst>
          </p:cNvPr>
          <p:cNvSpPr/>
          <p:nvPr/>
        </p:nvSpPr>
        <p:spPr>
          <a:xfrm>
            <a:off x="4076700" y="2202180"/>
            <a:ext cx="4556760" cy="3308828"/>
          </a:xfrm>
          <a:custGeom>
            <a:avLst/>
            <a:gdLst>
              <a:gd name="connsiteX0" fmla="*/ 0 w 4556760"/>
              <a:gd name="connsiteY0" fmla="*/ 0 h 3308828"/>
              <a:gd name="connsiteX1" fmla="*/ 266700 w 4556760"/>
              <a:gd name="connsiteY1" fmla="*/ 243840 h 3308828"/>
              <a:gd name="connsiteX2" fmla="*/ 670560 w 4556760"/>
              <a:gd name="connsiteY2" fmla="*/ 457200 h 3308828"/>
              <a:gd name="connsiteX3" fmla="*/ 1219200 w 4556760"/>
              <a:gd name="connsiteY3" fmla="*/ 807720 h 3308828"/>
              <a:gd name="connsiteX4" fmla="*/ 1341120 w 4556760"/>
              <a:gd name="connsiteY4" fmla="*/ 967740 h 3308828"/>
              <a:gd name="connsiteX5" fmla="*/ 1661160 w 4556760"/>
              <a:gd name="connsiteY5" fmla="*/ 1333500 h 3308828"/>
              <a:gd name="connsiteX6" fmla="*/ 2080260 w 4556760"/>
              <a:gd name="connsiteY6" fmla="*/ 1661160 h 3308828"/>
              <a:gd name="connsiteX7" fmla="*/ 2484120 w 4556760"/>
              <a:gd name="connsiteY7" fmla="*/ 1927860 h 3308828"/>
              <a:gd name="connsiteX8" fmla="*/ 2865120 w 4556760"/>
              <a:gd name="connsiteY8" fmla="*/ 2171700 h 3308828"/>
              <a:gd name="connsiteX9" fmla="*/ 3055620 w 4556760"/>
              <a:gd name="connsiteY9" fmla="*/ 2514600 h 3308828"/>
              <a:gd name="connsiteX10" fmla="*/ 3322320 w 4556760"/>
              <a:gd name="connsiteY10" fmla="*/ 2674620 h 3308828"/>
              <a:gd name="connsiteX11" fmla="*/ 3825240 w 4556760"/>
              <a:gd name="connsiteY11" fmla="*/ 2743200 h 3308828"/>
              <a:gd name="connsiteX12" fmla="*/ 4008120 w 4556760"/>
              <a:gd name="connsiteY12" fmla="*/ 2895600 h 3308828"/>
              <a:gd name="connsiteX13" fmla="*/ 4465320 w 4556760"/>
              <a:gd name="connsiteY13" fmla="*/ 3246120 h 3308828"/>
              <a:gd name="connsiteX14" fmla="*/ 4556760 w 4556760"/>
              <a:gd name="connsiteY14" fmla="*/ 3307080 h 33088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4556760" h="3308828">
                <a:moveTo>
                  <a:pt x="0" y="0"/>
                </a:moveTo>
                <a:cubicBezTo>
                  <a:pt x="77470" y="83820"/>
                  <a:pt x="154940" y="167640"/>
                  <a:pt x="266700" y="243840"/>
                </a:cubicBezTo>
                <a:cubicBezTo>
                  <a:pt x="378460" y="320040"/>
                  <a:pt x="511810" y="363220"/>
                  <a:pt x="670560" y="457200"/>
                </a:cubicBezTo>
                <a:cubicBezTo>
                  <a:pt x="829310" y="551180"/>
                  <a:pt x="1107440" y="722630"/>
                  <a:pt x="1219200" y="807720"/>
                </a:cubicBezTo>
                <a:cubicBezTo>
                  <a:pt x="1330960" y="892810"/>
                  <a:pt x="1267460" y="880110"/>
                  <a:pt x="1341120" y="967740"/>
                </a:cubicBezTo>
                <a:cubicBezTo>
                  <a:pt x="1414780" y="1055370"/>
                  <a:pt x="1537970" y="1217930"/>
                  <a:pt x="1661160" y="1333500"/>
                </a:cubicBezTo>
                <a:cubicBezTo>
                  <a:pt x="1784350" y="1449070"/>
                  <a:pt x="1943100" y="1562100"/>
                  <a:pt x="2080260" y="1661160"/>
                </a:cubicBezTo>
                <a:cubicBezTo>
                  <a:pt x="2217420" y="1760220"/>
                  <a:pt x="2353310" y="1842770"/>
                  <a:pt x="2484120" y="1927860"/>
                </a:cubicBezTo>
                <a:cubicBezTo>
                  <a:pt x="2614930" y="2012950"/>
                  <a:pt x="2769870" y="2073910"/>
                  <a:pt x="2865120" y="2171700"/>
                </a:cubicBezTo>
                <a:cubicBezTo>
                  <a:pt x="2960370" y="2269490"/>
                  <a:pt x="2979420" y="2430780"/>
                  <a:pt x="3055620" y="2514600"/>
                </a:cubicBezTo>
                <a:cubicBezTo>
                  <a:pt x="3131820" y="2598420"/>
                  <a:pt x="3194050" y="2636520"/>
                  <a:pt x="3322320" y="2674620"/>
                </a:cubicBezTo>
                <a:cubicBezTo>
                  <a:pt x="3450590" y="2712720"/>
                  <a:pt x="3710940" y="2706370"/>
                  <a:pt x="3825240" y="2743200"/>
                </a:cubicBezTo>
                <a:cubicBezTo>
                  <a:pt x="3939540" y="2780030"/>
                  <a:pt x="3901440" y="2811780"/>
                  <a:pt x="4008120" y="2895600"/>
                </a:cubicBezTo>
                <a:cubicBezTo>
                  <a:pt x="4114800" y="2979420"/>
                  <a:pt x="4373880" y="3177540"/>
                  <a:pt x="4465320" y="3246120"/>
                </a:cubicBezTo>
                <a:cubicBezTo>
                  <a:pt x="4556760" y="3314700"/>
                  <a:pt x="4556760" y="3310890"/>
                  <a:pt x="4556760" y="330708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4" name="Forme libre : forme 23">
            <a:extLst>
              <a:ext uri="{FF2B5EF4-FFF2-40B4-BE49-F238E27FC236}">
                <a16:creationId xmlns:a16="http://schemas.microsoft.com/office/drawing/2014/main" id="{95D7BB21-081F-4A5B-968A-0D05182EA29B}"/>
              </a:ext>
            </a:extLst>
          </p:cNvPr>
          <p:cNvSpPr/>
          <p:nvPr/>
        </p:nvSpPr>
        <p:spPr>
          <a:xfrm>
            <a:off x="6172200" y="4654550"/>
            <a:ext cx="647700" cy="374650"/>
          </a:xfrm>
          <a:custGeom>
            <a:avLst/>
            <a:gdLst>
              <a:gd name="connsiteX0" fmla="*/ 0 w 647700"/>
              <a:gd name="connsiteY0" fmla="*/ 0 h 374650"/>
              <a:gd name="connsiteX1" fmla="*/ 260350 w 647700"/>
              <a:gd name="connsiteY1" fmla="*/ 127000 h 374650"/>
              <a:gd name="connsiteX2" fmla="*/ 514350 w 647700"/>
              <a:gd name="connsiteY2" fmla="*/ 222250 h 374650"/>
              <a:gd name="connsiteX3" fmla="*/ 647700 w 647700"/>
              <a:gd name="connsiteY3" fmla="*/ 374650 h 374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47700" h="374650">
                <a:moveTo>
                  <a:pt x="0" y="0"/>
                </a:moveTo>
                <a:cubicBezTo>
                  <a:pt x="87312" y="44979"/>
                  <a:pt x="174625" y="89958"/>
                  <a:pt x="260350" y="127000"/>
                </a:cubicBezTo>
                <a:cubicBezTo>
                  <a:pt x="346075" y="164042"/>
                  <a:pt x="449792" y="180975"/>
                  <a:pt x="514350" y="222250"/>
                </a:cubicBezTo>
                <a:cubicBezTo>
                  <a:pt x="578908" y="263525"/>
                  <a:pt x="613304" y="319087"/>
                  <a:pt x="647700" y="37465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1" name="Forme libre : forme 30">
            <a:extLst>
              <a:ext uri="{FF2B5EF4-FFF2-40B4-BE49-F238E27FC236}">
                <a16:creationId xmlns:a16="http://schemas.microsoft.com/office/drawing/2014/main" id="{9B914AB4-097F-4566-ACFF-8B65D8AD4BA5}"/>
              </a:ext>
            </a:extLst>
          </p:cNvPr>
          <p:cNvSpPr/>
          <p:nvPr/>
        </p:nvSpPr>
        <p:spPr>
          <a:xfrm>
            <a:off x="4794250" y="3968750"/>
            <a:ext cx="1099770" cy="1276350"/>
          </a:xfrm>
          <a:custGeom>
            <a:avLst/>
            <a:gdLst>
              <a:gd name="connsiteX0" fmla="*/ 0 w 1099770"/>
              <a:gd name="connsiteY0" fmla="*/ 0 h 1276350"/>
              <a:gd name="connsiteX1" fmla="*/ 38100 w 1099770"/>
              <a:gd name="connsiteY1" fmla="*/ 63500 h 1276350"/>
              <a:gd name="connsiteX2" fmla="*/ 22225 w 1099770"/>
              <a:gd name="connsiteY2" fmla="*/ 130175 h 1276350"/>
              <a:gd name="connsiteX3" fmla="*/ 171450 w 1099770"/>
              <a:gd name="connsiteY3" fmla="*/ 139700 h 1276350"/>
              <a:gd name="connsiteX4" fmla="*/ 352425 w 1099770"/>
              <a:gd name="connsiteY4" fmla="*/ 203200 h 1276350"/>
              <a:gd name="connsiteX5" fmla="*/ 419100 w 1099770"/>
              <a:gd name="connsiteY5" fmla="*/ 193675 h 1276350"/>
              <a:gd name="connsiteX6" fmla="*/ 584200 w 1099770"/>
              <a:gd name="connsiteY6" fmla="*/ 177800 h 1276350"/>
              <a:gd name="connsiteX7" fmla="*/ 685800 w 1099770"/>
              <a:gd name="connsiteY7" fmla="*/ 244475 h 1276350"/>
              <a:gd name="connsiteX8" fmla="*/ 844550 w 1099770"/>
              <a:gd name="connsiteY8" fmla="*/ 320675 h 1276350"/>
              <a:gd name="connsiteX9" fmla="*/ 955675 w 1099770"/>
              <a:gd name="connsiteY9" fmla="*/ 450850 h 1276350"/>
              <a:gd name="connsiteX10" fmla="*/ 1022350 w 1099770"/>
              <a:gd name="connsiteY10" fmla="*/ 619125 h 1276350"/>
              <a:gd name="connsiteX11" fmla="*/ 1069975 w 1099770"/>
              <a:gd name="connsiteY11" fmla="*/ 736600 h 1276350"/>
              <a:gd name="connsiteX12" fmla="*/ 1054100 w 1099770"/>
              <a:gd name="connsiteY12" fmla="*/ 920750 h 1276350"/>
              <a:gd name="connsiteX13" fmla="*/ 1098550 w 1099770"/>
              <a:gd name="connsiteY13" fmla="*/ 1003300 h 1276350"/>
              <a:gd name="connsiteX14" fmla="*/ 996950 w 1099770"/>
              <a:gd name="connsiteY14" fmla="*/ 1130300 h 1276350"/>
              <a:gd name="connsiteX15" fmla="*/ 923925 w 1099770"/>
              <a:gd name="connsiteY15" fmla="*/ 1276350 h 1276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099770" h="1276350">
                <a:moveTo>
                  <a:pt x="0" y="0"/>
                </a:moveTo>
                <a:cubicBezTo>
                  <a:pt x="17198" y="20902"/>
                  <a:pt x="34396" y="41804"/>
                  <a:pt x="38100" y="63500"/>
                </a:cubicBezTo>
                <a:cubicBezTo>
                  <a:pt x="41804" y="85196"/>
                  <a:pt x="0" y="117475"/>
                  <a:pt x="22225" y="130175"/>
                </a:cubicBezTo>
                <a:cubicBezTo>
                  <a:pt x="44450" y="142875"/>
                  <a:pt x="116417" y="127529"/>
                  <a:pt x="171450" y="139700"/>
                </a:cubicBezTo>
                <a:cubicBezTo>
                  <a:pt x="226483" y="151871"/>
                  <a:pt x="311150" y="194204"/>
                  <a:pt x="352425" y="203200"/>
                </a:cubicBezTo>
                <a:cubicBezTo>
                  <a:pt x="393700" y="212196"/>
                  <a:pt x="380471" y="197908"/>
                  <a:pt x="419100" y="193675"/>
                </a:cubicBezTo>
                <a:cubicBezTo>
                  <a:pt x="457729" y="189442"/>
                  <a:pt x="539750" y="169333"/>
                  <a:pt x="584200" y="177800"/>
                </a:cubicBezTo>
                <a:cubicBezTo>
                  <a:pt x="628650" y="186267"/>
                  <a:pt x="642408" y="220662"/>
                  <a:pt x="685800" y="244475"/>
                </a:cubicBezTo>
                <a:cubicBezTo>
                  <a:pt x="729192" y="268288"/>
                  <a:pt x="799571" y="286279"/>
                  <a:pt x="844550" y="320675"/>
                </a:cubicBezTo>
                <a:cubicBezTo>
                  <a:pt x="889529" y="355071"/>
                  <a:pt x="926042" y="401108"/>
                  <a:pt x="955675" y="450850"/>
                </a:cubicBezTo>
                <a:cubicBezTo>
                  <a:pt x="985308" y="500592"/>
                  <a:pt x="1003300" y="571500"/>
                  <a:pt x="1022350" y="619125"/>
                </a:cubicBezTo>
                <a:cubicBezTo>
                  <a:pt x="1041400" y="666750"/>
                  <a:pt x="1064683" y="686329"/>
                  <a:pt x="1069975" y="736600"/>
                </a:cubicBezTo>
                <a:cubicBezTo>
                  <a:pt x="1075267" y="786871"/>
                  <a:pt x="1049338" y="876300"/>
                  <a:pt x="1054100" y="920750"/>
                </a:cubicBezTo>
                <a:cubicBezTo>
                  <a:pt x="1058863" y="965200"/>
                  <a:pt x="1108075" y="968375"/>
                  <a:pt x="1098550" y="1003300"/>
                </a:cubicBezTo>
                <a:cubicBezTo>
                  <a:pt x="1089025" y="1038225"/>
                  <a:pt x="1026054" y="1084792"/>
                  <a:pt x="996950" y="1130300"/>
                </a:cubicBezTo>
                <a:cubicBezTo>
                  <a:pt x="967846" y="1175808"/>
                  <a:pt x="945885" y="1226079"/>
                  <a:pt x="923925" y="127635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630" name="Rectangle 629">
            <a:extLst>
              <a:ext uri="{FF2B5EF4-FFF2-40B4-BE49-F238E27FC236}">
                <a16:creationId xmlns:a16="http://schemas.microsoft.com/office/drawing/2014/main" id="{B534E08F-1B77-430C-A4BB-7DD856958AEA}"/>
              </a:ext>
            </a:extLst>
          </p:cNvPr>
          <p:cNvSpPr/>
          <p:nvPr/>
        </p:nvSpPr>
        <p:spPr>
          <a:xfrm rot="762525">
            <a:off x="2520144" y="492388"/>
            <a:ext cx="176556" cy="2034079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655" name="Forme libre : forme 654">
            <a:extLst>
              <a:ext uri="{FF2B5EF4-FFF2-40B4-BE49-F238E27FC236}">
                <a16:creationId xmlns:a16="http://schemas.microsoft.com/office/drawing/2014/main" id="{5367C33C-896D-4D34-8011-EBF3489A115F}"/>
              </a:ext>
            </a:extLst>
          </p:cNvPr>
          <p:cNvSpPr/>
          <p:nvPr/>
        </p:nvSpPr>
        <p:spPr>
          <a:xfrm>
            <a:off x="7935731" y="1651890"/>
            <a:ext cx="3176932" cy="349215"/>
          </a:xfrm>
          <a:custGeom>
            <a:avLst/>
            <a:gdLst>
              <a:gd name="connsiteX0" fmla="*/ 0 w 3167407"/>
              <a:gd name="connsiteY0" fmla="*/ 240351 h 349099"/>
              <a:gd name="connsiteX1" fmla="*/ 160256 w 3167407"/>
              <a:gd name="connsiteY1" fmla="*/ 334620 h 349099"/>
              <a:gd name="connsiteX2" fmla="*/ 480767 w 3167407"/>
              <a:gd name="connsiteY2" fmla="*/ 344046 h 349099"/>
              <a:gd name="connsiteX3" fmla="*/ 838986 w 3167407"/>
              <a:gd name="connsiteY3" fmla="*/ 287485 h 349099"/>
              <a:gd name="connsiteX4" fmla="*/ 1093510 w 3167407"/>
              <a:gd name="connsiteY4" fmla="*/ 193217 h 349099"/>
              <a:gd name="connsiteX5" fmla="*/ 1263192 w 3167407"/>
              <a:gd name="connsiteY5" fmla="*/ 127230 h 349099"/>
              <a:gd name="connsiteX6" fmla="*/ 1527143 w 3167407"/>
              <a:gd name="connsiteY6" fmla="*/ 4681 h 349099"/>
              <a:gd name="connsiteX7" fmla="*/ 1998483 w 3167407"/>
              <a:gd name="connsiteY7" fmla="*/ 23535 h 349099"/>
              <a:gd name="connsiteX8" fmla="*/ 3167407 w 3167407"/>
              <a:gd name="connsiteY8" fmla="*/ 32962 h 349099"/>
              <a:gd name="connsiteX0" fmla="*/ 0 w 3176932"/>
              <a:gd name="connsiteY0" fmla="*/ 237970 h 349215"/>
              <a:gd name="connsiteX1" fmla="*/ 169781 w 3176932"/>
              <a:gd name="connsiteY1" fmla="*/ 334620 h 349215"/>
              <a:gd name="connsiteX2" fmla="*/ 490292 w 3176932"/>
              <a:gd name="connsiteY2" fmla="*/ 344046 h 349215"/>
              <a:gd name="connsiteX3" fmla="*/ 848511 w 3176932"/>
              <a:gd name="connsiteY3" fmla="*/ 287485 h 349215"/>
              <a:gd name="connsiteX4" fmla="*/ 1103035 w 3176932"/>
              <a:gd name="connsiteY4" fmla="*/ 193217 h 349215"/>
              <a:gd name="connsiteX5" fmla="*/ 1272717 w 3176932"/>
              <a:gd name="connsiteY5" fmla="*/ 127230 h 349215"/>
              <a:gd name="connsiteX6" fmla="*/ 1536668 w 3176932"/>
              <a:gd name="connsiteY6" fmla="*/ 4681 h 349215"/>
              <a:gd name="connsiteX7" fmla="*/ 2008008 w 3176932"/>
              <a:gd name="connsiteY7" fmla="*/ 23535 h 349215"/>
              <a:gd name="connsiteX8" fmla="*/ 3176932 w 3176932"/>
              <a:gd name="connsiteY8" fmla="*/ 32962 h 3492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76932" h="349215">
                <a:moveTo>
                  <a:pt x="0" y="237970"/>
                </a:moveTo>
                <a:cubicBezTo>
                  <a:pt x="40064" y="276463"/>
                  <a:pt x="88066" y="316941"/>
                  <a:pt x="169781" y="334620"/>
                </a:cubicBezTo>
                <a:cubicBezTo>
                  <a:pt x="251496" y="352299"/>
                  <a:pt x="377170" y="351902"/>
                  <a:pt x="490292" y="344046"/>
                </a:cubicBezTo>
                <a:cubicBezTo>
                  <a:pt x="603414" y="336190"/>
                  <a:pt x="746387" y="312623"/>
                  <a:pt x="848511" y="287485"/>
                </a:cubicBezTo>
                <a:cubicBezTo>
                  <a:pt x="950635" y="262347"/>
                  <a:pt x="1032334" y="219926"/>
                  <a:pt x="1103035" y="193217"/>
                </a:cubicBezTo>
                <a:cubicBezTo>
                  <a:pt x="1173736" y="166508"/>
                  <a:pt x="1200445" y="158653"/>
                  <a:pt x="1272717" y="127230"/>
                </a:cubicBezTo>
                <a:cubicBezTo>
                  <a:pt x="1344989" y="95807"/>
                  <a:pt x="1414119" y="21964"/>
                  <a:pt x="1536668" y="4681"/>
                </a:cubicBezTo>
                <a:cubicBezTo>
                  <a:pt x="1659217" y="-12602"/>
                  <a:pt x="2008008" y="23535"/>
                  <a:pt x="2008008" y="23535"/>
                </a:cubicBezTo>
                <a:lnTo>
                  <a:pt x="3176932" y="32962"/>
                </a:lnTo>
              </a:path>
            </a:pathLst>
          </a:custGeom>
          <a:noFill/>
          <a:ln w="25400">
            <a:solidFill>
              <a:schemeClr val="bg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65" name="Forme libre : forme 64">
            <a:extLst>
              <a:ext uri="{FF2B5EF4-FFF2-40B4-BE49-F238E27FC236}">
                <a16:creationId xmlns:a16="http://schemas.microsoft.com/office/drawing/2014/main" id="{E9D5A3E5-AD50-4EEC-8597-72ED31D03BAE}"/>
              </a:ext>
            </a:extLst>
          </p:cNvPr>
          <p:cNvSpPr/>
          <p:nvPr/>
        </p:nvSpPr>
        <p:spPr>
          <a:xfrm>
            <a:off x="119502" y="738807"/>
            <a:ext cx="222344" cy="269732"/>
          </a:xfrm>
          <a:custGeom>
            <a:avLst/>
            <a:gdLst>
              <a:gd name="connsiteX0" fmla="*/ 0 w 219075"/>
              <a:gd name="connsiteY0" fmla="*/ 0 h 333375"/>
              <a:gd name="connsiteX1" fmla="*/ 142875 w 219075"/>
              <a:gd name="connsiteY1" fmla="*/ 104775 h 333375"/>
              <a:gd name="connsiteX2" fmla="*/ 28575 w 219075"/>
              <a:gd name="connsiteY2" fmla="*/ 228600 h 333375"/>
              <a:gd name="connsiteX3" fmla="*/ 219075 w 219075"/>
              <a:gd name="connsiteY3" fmla="*/ 333375 h 333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9075" h="333375">
                <a:moveTo>
                  <a:pt x="0" y="0"/>
                </a:moveTo>
                <a:cubicBezTo>
                  <a:pt x="69056" y="33337"/>
                  <a:pt x="138113" y="66675"/>
                  <a:pt x="142875" y="104775"/>
                </a:cubicBezTo>
                <a:cubicBezTo>
                  <a:pt x="147638" y="142875"/>
                  <a:pt x="15875" y="190500"/>
                  <a:pt x="28575" y="228600"/>
                </a:cubicBezTo>
                <a:cubicBezTo>
                  <a:pt x="41275" y="266700"/>
                  <a:pt x="130175" y="300037"/>
                  <a:pt x="219075" y="333375"/>
                </a:cubicBezTo>
              </a:path>
            </a:pathLst>
          </a:custGeom>
          <a:noFill/>
          <a:ln w="19050" cmpd="dbl">
            <a:solidFill>
              <a:srgbClr val="7030A0"/>
            </a:solidFill>
            <a:headEnd type="stealth" w="lg" len="lg"/>
            <a:tailEnd type="stealth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70" name="ZoneTexte 69">
            <a:extLst>
              <a:ext uri="{FF2B5EF4-FFF2-40B4-BE49-F238E27FC236}">
                <a16:creationId xmlns:a16="http://schemas.microsoft.com/office/drawing/2014/main" id="{315A8E70-2BC1-4E13-AC01-966151702F07}"/>
              </a:ext>
            </a:extLst>
          </p:cNvPr>
          <p:cNvSpPr txBox="1"/>
          <p:nvPr/>
        </p:nvSpPr>
        <p:spPr>
          <a:xfrm>
            <a:off x="372469" y="739891"/>
            <a:ext cx="232031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Axe autoroutier (E411)</a:t>
            </a:r>
            <a:endParaRPr lang="fr-BE" sz="1100" dirty="0"/>
          </a:p>
        </p:txBody>
      </p:sp>
      <p:sp>
        <p:nvSpPr>
          <p:cNvPr id="75" name="ZoneTexte 74">
            <a:extLst>
              <a:ext uri="{FF2B5EF4-FFF2-40B4-BE49-F238E27FC236}">
                <a16:creationId xmlns:a16="http://schemas.microsoft.com/office/drawing/2014/main" id="{A63126DA-CE96-4F57-BDFA-36734724A8EF}"/>
              </a:ext>
            </a:extLst>
          </p:cNvPr>
          <p:cNvSpPr txBox="1"/>
          <p:nvPr/>
        </p:nvSpPr>
        <p:spPr>
          <a:xfrm>
            <a:off x="334208" y="253470"/>
            <a:ext cx="1712217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Pôles de développement et d’appui touristique</a:t>
            </a:r>
            <a:endParaRPr lang="fr-BE" sz="1100" dirty="0"/>
          </a:p>
        </p:txBody>
      </p:sp>
      <p:sp>
        <p:nvSpPr>
          <p:cNvPr id="80" name="Forme libre : forme 79">
            <a:extLst>
              <a:ext uri="{FF2B5EF4-FFF2-40B4-BE49-F238E27FC236}">
                <a16:creationId xmlns:a16="http://schemas.microsoft.com/office/drawing/2014/main" id="{51586F8B-F076-4975-89E8-64CD98B2DE98}"/>
              </a:ext>
            </a:extLst>
          </p:cNvPr>
          <p:cNvSpPr/>
          <p:nvPr/>
        </p:nvSpPr>
        <p:spPr>
          <a:xfrm>
            <a:off x="98416" y="349764"/>
            <a:ext cx="235086" cy="196167"/>
          </a:xfrm>
          <a:custGeom>
            <a:avLst/>
            <a:gdLst>
              <a:gd name="connsiteX0" fmla="*/ 204899 w 424322"/>
              <a:gd name="connsiteY0" fmla="*/ 139009 h 387565"/>
              <a:gd name="connsiteX1" fmla="*/ 309674 w 424322"/>
              <a:gd name="connsiteY1" fmla="*/ 5659 h 387565"/>
              <a:gd name="connsiteX2" fmla="*/ 423974 w 424322"/>
              <a:gd name="connsiteY2" fmla="*/ 43759 h 387565"/>
              <a:gd name="connsiteX3" fmla="*/ 347774 w 424322"/>
              <a:gd name="connsiteY3" fmla="*/ 215209 h 387565"/>
              <a:gd name="connsiteX4" fmla="*/ 423974 w 424322"/>
              <a:gd name="connsiteY4" fmla="*/ 319984 h 387565"/>
              <a:gd name="connsiteX5" fmla="*/ 338249 w 424322"/>
              <a:gd name="connsiteY5" fmla="*/ 386659 h 387565"/>
              <a:gd name="connsiteX6" fmla="*/ 233474 w 424322"/>
              <a:gd name="connsiteY6" fmla="*/ 272359 h 387565"/>
              <a:gd name="connsiteX7" fmla="*/ 71549 w 424322"/>
              <a:gd name="connsiteY7" fmla="*/ 291409 h 387565"/>
              <a:gd name="connsiteX8" fmla="*/ 4874 w 424322"/>
              <a:gd name="connsiteY8" fmla="*/ 110434 h 387565"/>
              <a:gd name="connsiteX9" fmla="*/ 204899 w 424322"/>
              <a:gd name="connsiteY9" fmla="*/ 139009 h 3875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24322" h="387565">
                <a:moveTo>
                  <a:pt x="204899" y="139009"/>
                </a:moveTo>
                <a:cubicBezTo>
                  <a:pt x="255699" y="121547"/>
                  <a:pt x="273162" y="21534"/>
                  <a:pt x="309674" y="5659"/>
                </a:cubicBezTo>
                <a:cubicBezTo>
                  <a:pt x="346187" y="-10216"/>
                  <a:pt x="417624" y="8834"/>
                  <a:pt x="423974" y="43759"/>
                </a:cubicBezTo>
                <a:cubicBezTo>
                  <a:pt x="430324" y="78684"/>
                  <a:pt x="347774" y="169172"/>
                  <a:pt x="347774" y="215209"/>
                </a:cubicBezTo>
                <a:cubicBezTo>
                  <a:pt x="347774" y="261246"/>
                  <a:pt x="425562" y="291409"/>
                  <a:pt x="423974" y="319984"/>
                </a:cubicBezTo>
                <a:cubicBezTo>
                  <a:pt x="422387" y="348559"/>
                  <a:pt x="369999" y="394596"/>
                  <a:pt x="338249" y="386659"/>
                </a:cubicBezTo>
                <a:cubicBezTo>
                  <a:pt x="306499" y="378722"/>
                  <a:pt x="277924" y="288234"/>
                  <a:pt x="233474" y="272359"/>
                </a:cubicBezTo>
                <a:cubicBezTo>
                  <a:pt x="189024" y="256484"/>
                  <a:pt x="109649" y="318396"/>
                  <a:pt x="71549" y="291409"/>
                </a:cubicBezTo>
                <a:cubicBezTo>
                  <a:pt x="33449" y="264422"/>
                  <a:pt x="-15763" y="139009"/>
                  <a:pt x="4874" y="110434"/>
                </a:cubicBezTo>
                <a:cubicBezTo>
                  <a:pt x="25511" y="81859"/>
                  <a:pt x="154099" y="156471"/>
                  <a:pt x="204899" y="139009"/>
                </a:cubicBezTo>
                <a:close/>
              </a:path>
            </a:pathLst>
          </a:custGeom>
          <a:solidFill>
            <a:schemeClr val="accent2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6" name="Forme libre : forme 15">
            <a:extLst>
              <a:ext uri="{FF2B5EF4-FFF2-40B4-BE49-F238E27FC236}">
                <a16:creationId xmlns:a16="http://schemas.microsoft.com/office/drawing/2014/main" id="{EEB2F3E0-154F-4066-8E25-50B79DF581A1}"/>
              </a:ext>
            </a:extLst>
          </p:cNvPr>
          <p:cNvSpPr/>
          <p:nvPr/>
        </p:nvSpPr>
        <p:spPr>
          <a:xfrm>
            <a:off x="6386513" y="1743075"/>
            <a:ext cx="1609792" cy="2833688"/>
          </a:xfrm>
          <a:custGeom>
            <a:avLst/>
            <a:gdLst>
              <a:gd name="connsiteX0" fmla="*/ 1314450 w 1609792"/>
              <a:gd name="connsiteY0" fmla="*/ 0 h 2833688"/>
              <a:gd name="connsiteX1" fmla="*/ 1223962 w 1609792"/>
              <a:gd name="connsiteY1" fmla="*/ 114300 h 2833688"/>
              <a:gd name="connsiteX2" fmla="*/ 1095375 w 1609792"/>
              <a:gd name="connsiteY2" fmla="*/ 52388 h 2833688"/>
              <a:gd name="connsiteX3" fmla="*/ 1028700 w 1609792"/>
              <a:gd name="connsiteY3" fmla="*/ 128588 h 2833688"/>
              <a:gd name="connsiteX4" fmla="*/ 1071562 w 1609792"/>
              <a:gd name="connsiteY4" fmla="*/ 400050 h 2833688"/>
              <a:gd name="connsiteX5" fmla="*/ 923925 w 1609792"/>
              <a:gd name="connsiteY5" fmla="*/ 328613 h 2833688"/>
              <a:gd name="connsiteX6" fmla="*/ 800100 w 1609792"/>
              <a:gd name="connsiteY6" fmla="*/ 328613 h 2833688"/>
              <a:gd name="connsiteX7" fmla="*/ 804862 w 1609792"/>
              <a:gd name="connsiteY7" fmla="*/ 266700 h 2833688"/>
              <a:gd name="connsiteX8" fmla="*/ 742950 w 1609792"/>
              <a:gd name="connsiteY8" fmla="*/ 252413 h 2833688"/>
              <a:gd name="connsiteX9" fmla="*/ 566737 w 1609792"/>
              <a:gd name="connsiteY9" fmla="*/ 381000 h 2833688"/>
              <a:gd name="connsiteX10" fmla="*/ 385762 w 1609792"/>
              <a:gd name="connsiteY10" fmla="*/ 219075 h 2833688"/>
              <a:gd name="connsiteX11" fmla="*/ 280987 w 1609792"/>
              <a:gd name="connsiteY11" fmla="*/ 219075 h 2833688"/>
              <a:gd name="connsiteX12" fmla="*/ 95250 w 1609792"/>
              <a:gd name="connsiteY12" fmla="*/ 342900 h 2833688"/>
              <a:gd name="connsiteX13" fmla="*/ 19050 w 1609792"/>
              <a:gd name="connsiteY13" fmla="*/ 490538 h 2833688"/>
              <a:gd name="connsiteX14" fmla="*/ 85725 w 1609792"/>
              <a:gd name="connsiteY14" fmla="*/ 609600 h 2833688"/>
              <a:gd name="connsiteX15" fmla="*/ 0 w 1609792"/>
              <a:gd name="connsiteY15" fmla="*/ 771525 h 2833688"/>
              <a:gd name="connsiteX16" fmla="*/ 85725 w 1609792"/>
              <a:gd name="connsiteY16" fmla="*/ 857250 h 2833688"/>
              <a:gd name="connsiteX17" fmla="*/ 52387 w 1609792"/>
              <a:gd name="connsiteY17" fmla="*/ 962025 h 2833688"/>
              <a:gd name="connsiteX18" fmla="*/ 185737 w 1609792"/>
              <a:gd name="connsiteY18" fmla="*/ 1047750 h 2833688"/>
              <a:gd name="connsiteX19" fmla="*/ 314325 w 1609792"/>
              <a:gd name="connsiteY19" fmla="*/ 1014413 h 2833688"/>
              <a:gd name="connsiteX20" fmla="*/ 423862 w 1609792"/>
              <a:gd name="connsiteY20" fmla="*/ 1114425 h 2833688"/>
              <a:gd name="connsiteX21" fmla="*/ 557212 w 1609792"/>
              <a:gd name="connsiteY21" fmla="*/ 1119188 h 2833688"/>
              <a:gd name="connsiteX22" fmla="*/ 714375 w 1609792"/>
              <a:gd name="connsiteY22" fmla="*/ 1243013 h 2833688"/>
              <a:gd name="connsiteX23" fmla="*/ 790575 w 1609792"/>
              <a:gd name="connsiteY23" fmla="*/ 1357313 h 2833688"/>
              <a:gd name="connsiteX24" fmla="*/ 938212 w 1609792"/>
              <a:gd name="connsiteY24" fmla="*/ 1362075 h 2833688"/>
              <a:gd name="connsiteX25" fmla="*/ 1062037 w 1609792"/>
              <a:gd name="connsiteY25" fmla="*/ 1471613 h 2833688"/>
              <a:gd name="connsiteX26" fmla="*/ 1162050 w 1609792"/>
              <a:gd name="connsiteY26" fmla="*/ 1419225 h 2833688"/>
              <a:gd name="connsiteX27" fmla="*/ 1171575 w 1609792"/>
              <a:gd name="connsiteY27" fmla="*/ 1524000 h 2833688"/>
              <a:gd name="connsiteX28" fmla="*/ 1257300 w 1609792"/>
              <a:gd name="connsiteY28" fmla="*/ 1695450 h 2833688"/>
              <a:gd name="connsiteX29" fmla="*/ 1195387 w 1609792"/>
              <a:gd name="connsiteY29" fmla="*/ 1757363 h 2833688"/>
              <a:gd name="connsiteX30" fmla="*/ 1281112 w 1609792"/>
              <a:gd name="connsiteY30" fmla="*/ 1981200 h 2833688"/>
              <a:gd name="connsiteX31" fmla="*/ 1343025 w 1609792"/>
              <a:gd name="connsiteY31" fmla="*/ 2038350 h 2833688"/>
              <a:gd name="connsiteX32" fmla="*/ 1228725 w 1609792"/>
              <a:gd name="connsiteY32" fmla="*/ 2214563 h 2833688"/>
              <a:gd name="connsiteX33" fmla="*/ 1347787 w 1609792"/>
              <a:gd name="connsiteY33" fmla="*/ 2252663 h 2833688"/>
              <a:gd name="connsiteX34" fmla="*/ 1438275 w 1609792"/>
              <a:gd name="connsiteY34" fmla="*/ 2176463 h 2833688"/>
              <a:gd name="connsiteX35" fmla="*/ 1576387 w 1609792"/>
              <a:gd name="connsiteY35" fmla="*/ 2390775 h 2833688"/>
              <a:gd name="connsiteX36" fmla="*/ 1524000 w 1609792"/>
              <a:gd name="connsiteY36" fmla="*/ 2452688 h 2833688"/>
              <a:gd name="connsiteX37" fmla="*/ 1609725 w 1609792"/>
              <a:gd name="connsiteY37" fmla="*/ 2619375 h 2833688"/>
              <a:gd name="connsiteX38" fmla="*/ 1538287 w 1609792"/>
              <a:gd name="connsiteY38" fmla="*/ 2728913 h 2833688"/>
              <a:gd name="connsiteX39" fmla="*/ 1533525 w 1609792"/>
              <a:gd name="connsiteY39" fmla="*/ 2833688 h 28336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1609792" h="2833688">
                <a:moveTo>
                  <a:pt x="1314450" y="0"/>
                </a:moveTo>
                <a:cubicBezTo>
                  <a:pt x="1287462" y="52784"/>
                  <a:pt x="1260474" y="105569"/>
                  <a:pt x="1223962" y="114300"/>
                </a:cubicBezTo>
                <a:cubicBezTo>
                  <a:pt x="1187449" y="123031"/>
                  <a:pt x="1127919" y="50007"/>
                  <a:pt x="1095375" y="52388"/>
                </a:cubicBezTo>
                <a:cubicBezTo>
                  <a:pt x="1062831" y="54769"/>
                  <a:pt x="1032669" y="70644"/>
                  <a:pt x="1028700" y="128588"/>
                </a:cubicBezTo>
                <a:cubicBezTo>
                  <a:pt x="1024731" y="186532"/>
                  <a:pt x="1089024" y="366713"/>
                  <a:pt x="1071562" y="400050"/>
                </a:cubicBezTo>
                <a:cubicBezTo>
                  <a:pt x="1054100" y="433387"/>
                  <a:pt x="969169" y="340519"/>
                  <a:pt x="923925" y="328613"/>
                </a:cubicBezTo>
                <a:cubicBezTo>
                  <a:pt x="878681" y="316707"/>
                  <a:pt x="819944" y="338932"/>
                  <a:pt x="800100" y="328613"/>
                </a:cubicBezTo>
                <a:cubicBezTo>
                  <a:pt x="780256" y="318294"/>
                  <a:pt x="814387" y="279400"/>
                  <a:pt x="804862" y="266700"/>
                </a:cubicBezTo>
                <a:cubicBezTo>
                  <a:pt x="795337" y="254000"/>
                  <a:pt x="782638" y="233363"/>
                  <a:pt x="742950" y="252413"/>
                </a:cubicBezTo>
                <a:cubicBezTo>
                  <a:pt x="703262" y="271463"/>
                  <a:pt x="626268" y="386556"/>
                  <a:pt x="566737" y="381000"/>
                </a:cubicBezTo>
                <a:cubicBezTo>
                  <a:pt x="507206" y="375444"/>
                  <a:pt x="433387" y="246062"/>
                  <a:pt x="385762" y="219075"/>
                </a:cubicBezTo>
                <a:cubicBezTo>
                  <a:pt x="338137" y="192088"/>
                  <a:pt x="329406" y="198438"/>
                  <a:pt x="280987" y="219075"/>
                </a:cubicBezTo>
                <a:cubicBezTo>
                  <a:pt x="232568" y="239712"/>
                  <a:pt x="138906" y="297656"/>
                  <a:pt x="95250" y="342900"/>
                </a:cubicBezTo>
                <a:cubicBezTo>
                  <a:pt x="51594" y="388144"/>
                  <a:pt x="20637" y="446088"/>
                  <a:pt x="19050" y="490538"/>
                </a:cubicBezTo>
                <a:cubicBezTo>
                  <a:pt x="17462" y="534988"/>
                  <a:pt x="88900" y="562769"/>
                  <a:pt x="85725" y="609600"/>
                </a:cubicBezTo>
                <a:cubicBezTo>
                  <a:pt x="82550" y="656431"/>
                  <a:pt x="0" y="730250"/>
                  <a:pt x="0" y="771525"/>
                </a:cubicBezTo>
                <a:cubicBezTo>
                  <a:pt x="0" y="812800"/>
                  <a:pt x="76994" y="825500"/>
                  <a:pt x="85725" y="857250"/>
                </a:cubicBezTo>
                <a:cubicBezTo>
                  <a:pt x="94456" y="889000"/>
                  <a:pt x="35718" y="930275"/>
                  <a:pt x="52387" y="962025"/>
                </a:cubicBezTo>
                <a:cubicBezTo>
                  <a:pt x="69056" y="993775"/>
                  <a:pt x="142081" y="1039019"/>
                  <a:pt x="185737" y="1047750"/>
                </a:cubicBezTo>
                <a:cubicBezTo>
                  <a:pt x="229393" y="1056481"/>
                  <a:pt x="274637" y="1003301"/>
                  <a:pt x="314325" y="1014413"/>
                </a:cubicBezTo>
                <a:cubicBezTo>
                  <a:pt x="354012" y="1025526"/>
                  <a:pt x="383381" y="1096963"/>
                  <a:pt x="423862" y="1114425"/>
                </a:cubicBezTo>
                <a:cubicBezTo>
                  <a:pt x="464343" y="1131887"/>
                  <a:pt x="508793" y="1097757"/>
                  <a:pt x="557212" y="1119188"/>
                </a:cubicBezTo>
                <a:cubicBezTo>
                  <a:pt x="605631" y="1140619"/>
                  <a:pt x="675481" y="1203325"/>
                  <a:pt x="714375" y="1243013"/>
                </a:cubicBezTo>
                <a:cubicBezTo>
                  <a:pt x="753269" y="1282701"/>
                  <a:pt x="753269" y="1337469"/>
                  <a:pt x="790575" y="1357313"/>
                </a:cubicBezTo>
                <a:cubicBezTo>
                  <a:pt x="827881" y="1377157"/>
                  <a:pt x="892968" y="1343025"/>
                  <a:pt x="938212" y="1362075"/>
                </a:cubicBezTo>
                <a:cubicBezTo>
                  <a:pt x="983456" y="1381125"/>
                  <a:pt x="1024731" y="1462088"/>
                  <a:pt x="1062037" y="1471613"/>
                </a:cubicBezTo>
                <a:cubicBezTo>
                  <a:pt x="1099343" y="1481138"/>
                  <a:pt x="1143794" y="1410494"/>
                  <a:pt x="1162050" y="1419225"/>
                </a:cubicBezTo>
                <a:cubicBezTo>
                  <a:pt x="1180306" y="1427956"/>
                  <a:pt x="1155700" y="1477963"/>
                  <a:pt x="1171575" y="1524000"/>
                </a:cubicBezTo>
                <a:cubicBezTo>
                  <a:pt x="1187450" y="1570038"/>
                  <a:pt x="1253331" y="1656556"/>
                  <a:pt x="1257300" y="1695450"/>
                </a:cubicBezTo>
                <a:cubicBezTo>
                  <a:pt x="1261269" y="1734344"/>
                  <a:pt x="1191418" y="1709738"/>
                  <a:pt x="1195387" y="1757363"/>
                </a:cubicBezTo>
                <a:cubicBezTo>
                  <a:pt x="1199356" y="1804988"/>
                  <a:pt x="1256506" y="1934369"/>
                  <a:pt x="1281112" y="1981200"/>
                </a:cubicBezTo>
                <a:cubicBezTo>
                  <a:pt x="1305718" y="2028031"/>
                  <a:pt x="1351756" y="1999456"/>
                  <a:pt x="1343025" y="2038350"/>
                </a:cubicBezTo>
                <a:cubicBezTo>
                  <a:pt x="1334294" y="2077244"/>
                  <a:pt x="1227931" y="2178844"/>
                  <a:pt x="1228725" y="2214563"/>
                </a:cubicBezTo>
                <a:cubicBezTo>
                  <a:pt x="1229519" y="2250282"/>
                  <a:pt x="1312862" y="2259013"/>
                  <a:pt x="1347787" y="2252663"/>
                </a:cubicBezTo>
                <a:cubicBezTo>
                  <a:pt x="1382712" y="2246313"/>
                  <a:pt x="1400175" y="2153444"/>
                  <a:pt x="1438275" y="2176463"/>
                </a:cubicBezTo>
                <a:cubicBezTo>
                  <a:pt x="1476375" y="2199482"/>
                  <a:pt x="1562100" y="2344738"/>
                  <a:pt x="1576387" y="2390775"/>
                </a:cubicBezTo>
                <a:cubicBezTo>
                  <a:pt x="1590674" y="2436812"/>
                  <a:pt x="1518444" y="2414588"/>
                  <a:pt x="1524000" y="2452688"/>
                </a:cubicBezTo>
                <a:cubicBezTo>
                  <a:pt x="1529556" y="2490788"/>
                  <a:pt x="1607344" y="2573338"/>
                  <a:pt x="1609725" y="2619375"/>
                </a:cubicBezTo>
                <a:cubicBezTo>
                  <a:pt x="1612106" y="2665412"/>
                  <a:pt x="1550987" y="2693194"/>
                  <a:pt x="1538287" y="2728913"/>
                </a:cubicBezTo>
                <a:cubicBezTo>
                  <a:pt x="1525587" y="2764632"/>
                  <a:pt x="1529556" y="2799160"/>
                  <a:pt x="1533525" y="2833688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7" name="Forme libre : forme 16">
            <a:extLst>
              <a:ext uri="{FF2B5EF4-FFF2-40B4-BE49-F238E27FC236}">
                <a16:creationId xmlns:a16="http://schemas.microsoft.com/office/drawing/2014/main" id="{6B897376-6770-4E5A-9E1D-3002D87E2B1B}"/>
              </a:ext>
            </a:extLst>
          </p:cNvPr>
          <p:cNvSpPr/>
          <p:nvPr/>
        </p:nvSpPr>
        <p:spPr>
          <a:xfrm>
            <a:off x="5562410" y="1019175"/>
            <a:ext cx="1024052" cy="981075"/>
          </a:xfrm>
          <a:custGeom>
            <a:avLst/>
            <a:gdLst>
              <a:gd name="connsiteX0" fmla="*/ 352615 w 1024052"/>
              <a:gd name="connsiteY0" fmla="*/ 0 h 981075"/>
              <a:gd name="connsiteX1" fmla="*/ 385953 w 1024052"/>
              <a:gd name="connsiteY1" fmla="*/ 147638 h 981075"/>
              <a:gd name="connsiteX2" fmla="*/ 433578 w 1024052"/>
              <a:gd name="connsiteY2" fmla="*/ 223838 h 981075"/>
              <a:gd name="connsiteX3" fmla="*/ 14478 w 1024052"/>
              <a:gd name="connsiteY3" fmla="*/ 481013 h 981075"/>
              <a:gd name="connsiteX4" fmla="*/ 128778 w 1024052"/>
              <a:gd name="connsiteY4" fmla="*/ 547688 h 981075"/>
              <a:gd name="connsiteX5" fmla="*/ 443103 w 1024052"/>
              <a:gd name="connsiteY5" fmla="*/ 623888 h 981075"/>
              <a:gd name="connsiteX6" fmla="*/ 666940 w 1024052"/>
              <a:gd name="connsiteY6" fmla="*/ 923925 h 981075"/>
              <a:gd name="connsiteX7" fmla="*/ 814578 w 1024052"/>
              <a:gd name="connsiteY7" fmla="*/ 790575 h 981075"/>
              <a:gd name="connsiteX8" fmla="*/ 900303 w 1024052"/>
              <a:gd name="connsiteY8" fmla="*/ 900113 h 981075"/>
              <a:gd name="connsiteX9" fmla="*/ 1009840 w 1024052"/>
              <a:gd name="connsiteY9" fmla="*/ 857250 h 981075"/>
              <a:gd name="connsiteX10" fmla="*/ 1019365 w 1024052"/>
              <a:gd name="connsiteY10" fmla="*/ 981075 h 981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024052" h="981075">
                <a:moveTo>
                  <a:pt x="352615" y="0"/>
                </a:moveTo>
                <a:cubicBezTo>
                  <a:pt x="362537" y="55166"/>
                  <a:pt x="372459" y="110332"/>
                  <a:pt x="385953" y="147638"/>
                </a:cubicBezTo>
                <a:cubicBezTo>
                  <a:pt x="399447" y="184944"/>
                  <a:pt x="495491" y="168276"/>
                  <a:pt x="433578" y="223838"/>
                </a:cubicBezTo>
                <a:cubicBezTo>
                  <a:pt x="371666" y="279401"/>
                  <a:pt x="65278" y="427038"/>
                  <a:pt x="14478" y="481013"/>
                </a:cubicBezTo>
                <a:cubicBezTo>
                  <a:pt x="-36322" y="534988"/>
                  <a:pt x="57341" y="523876"/>
                  <a:pt x="128778" y="547688"/>
                </a:cubicBezTo>
                <a:cubicBezTo>
                  <a:pt x="200215" y="571500"/>
                  <a:pt x="353409" y="561182"/>
                  <a:pt x="443103" y="623888"/>
                </a:cubicBezTo>
                <a:cubicBezTo>
                  <a:pt x="532797" y="686594"/>
                  <a:pt x="605028" y="896144"/>
                  <a:pt x="666940" y="923925"/>
                </a:cubicBezTo>
                <a:cubicBezTo>
                  <a:pt x="728852" y="951706"/>
                  <a:pt x="775684" y="794544"/>
                  <a:pt x="814578" y="790575"/>
                </a:cubicBezTo>
                <a:cubicBezTo>
                  <a:pt x="853472" y="786606"/>
                  <a:pt x="867759" y="889001"/>
                  <a:pt x="900303" y="900113"/>
                </a:cubicBezTo>
                <a:cubicBezTo>
                  <a:pt x="932847" y="911225"/>
                  <a:pt x="989996" y="843756"/>
                  <a:pt x="1009840" y="857250"/>
                </a:cubicBezTo>
                <a:cubicBezTo>
                  <a:pt x="1029684" y="870744"/>
                  <a:pt x="1024524" y="925909"/>
                  <a:pt x="1019365" y="981075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8" name="Forme libre : forme 17">
            <a:extLst>
              <a:ext uri="{FF2B5EF4-FFF2-40B4-BE49-F238E27FC236}">
                <a16:creationId xmlns:a16="http://schemas.microsoft.com/office/drawing/2014/main" id="{20498A84-F3E1-452B-9923-BAD59EE2CD91}"/>
              </a:ext>
            </a:extLst>
          </p:cNvPr>
          <p:cNvSpPr/>
          <p:nvPr/>
        </p:nvSpPr>
        <p:spPr>
          <a:xfrm>
            <a:off x="4067175" y="1719263"/>
            <a:ext cx="2319338" cy="1011041"/>
          </a:xfrm>
          <a:custGeom>
            <a:avLst/>
            <a:gdLst>
              <a:gd name="connsiteX0" fmla="*/ 0 w 2319338"/>
              <a:gd name="connsiteY0" fmla="*/ 0 h 1011041"/>
              <a:gd name="connsiteX1" fmla="*/ 119063 w 2319338"/>
              <a:gd name="connsiteY1" fmla="*/ 80962 h 1011041"/>
              <a:gd name="connsiteX2" fmla="*/ 157163 w 2319338"/>
              <a:gd name="connsiteY2" fmla="*/ 228600 h 1011041"/>
              <a:gd name="connsiteX3" fmla="*/ 247650 w 2319338"/>
              <a:gd name="connsiteY3" fmla="*/ 214312 h 1011041"/>
              <a:gd name="connsiteX4" fmla="*/ 271463 w 2319338"/>
              <a:gd name="connsiteY4" fmla="*/ 123825 h 1011041"/>
              <a:gd name="connsiteX5" fmla="*/ 319088 w 2319338"/>
              <a:gd name="connsiteY5" fmla="*/ 223837 h 1011041"/>
              <a:gd name="connsiteX6" fmla="*/ 442913 w 2319338"/>
              <a:gd name="connsiteY6" fmla="*/ 247650 h 1011041"/>
              <a:gd name="connsiteX7" fmla="*/ 490538 w 2319338"/>
              <a:gd name="connsiteY7" fmla="*/ 104775 h 1011041"/>
              <a:gd name="connsiteX8" fmla="*/ 619125 w 2319338"/>
              <a:gd name="connsiteY8" fmla="*/ 28575 h 1011041"/>
              <a:gd name="connsiteX9" fmla="*/ 681038 w 2319338"/>
              <a:gd name="connsiteY9" fmla="*/ 133350 h 1011041"/>
              <a:gd name="connsiteX10" fmla="*/ 795338 w 2319338"/>
              <a:gd name="connsiteY10" fmla="*/ 223837 h 1011041"/>
              <a:gd name="connsiteX11" fmla="*/ 909638 w 2319338"/>
              <a:gd name="connsiteY11" fmla="*/ 419100 h 1011041"/>
              <a:gd name="connsiteX12" fmla="*/ 1100138 w 2319338"/>
              <a:gd name="connsiteY12" fmla="*/ 690562 h 1011041"/>
              <a:gd name="connsiteX13" fmla="*/ 1404938 w 2319338"/>
              <a:gd name="connsiteY13" fmla="*/ 576262 h 1011041"/>
              <a:gd name="connsiteX14" fmla="*/ 1528763 w 2319338"/>
              <a:gd name="connsiteY14" fmla="*/ 733425 h 1011041"/>
              <a:gd name="connsiteX15" fmla="*/ 1733550 w 2319338"/>
              <a:gd name="connsiteY15" fmla="*/ 619125 h 1011041"/>
              <a:gd name="connsiteX16" fmla="*/ 1819275 w 2319338"/>
              <a:gd name="connsiteY16" fmla="*/ 771525 h 1011041"/>
              <a:gd name="connsiteX17" fmla="*/ 1776413 w 2319338"/>
              <a:gd name="connsiteY17" fmla="*/ 957262 h 1011041"/>
              <a:gd name="connsiteX18" fmla="*/ 1828800 w 2319338"/>
              <a:gd name="connsiteY18" fmla="*/ 1004887 h 1011041"/>
              <a:gd name="connsiteX19" fmla="*/ 2095500 w 2319338"/>
              <a:gd name="connsiteY19" fmla="*/ 842962 h 1011041"/>
              <a:gd name="connsiteX20" fmla="*/ 2176463 w 2319338"/>
              <a:gd name="connsiteY20" fmla="*/ 900112 h 1011041"/>
              <a:gd name="connsiteX21" fmla="*/ 2295525 w 2319338"/>
              <a:gd name="connsiteY21" fmla="*/ 862012 h 1011041"/>
              <a:gd name="connsiteX22" fmla="*/ 2319338 w 2319338"/>
              <a:gd name="connsiteY22" fmla="*/ 795337 h 10110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2319338" h="1011041">
                <a:moveTo>
                  <a:pt x="0" y="0"/>
                </a:moveTo>
                <a:cubicBezTo>
                  <a:pt x="46434" y="21431"/>
                  <a:pt x="92869" y="42862"/>
                  <a:pt x="119063" y="80962"/>
                </a:cubicBezTo>
                <a:cubicBezTo>
                  <a:pt x="145257" y="119062"/>
                  <a:pt x="135732" y="206375"/>
                  <a:pt x="157163" y="228600"/>
                </a:cubicBezTo>
                <a:cubicBezTo>
                  <a:pt x="178594" y="250825"/>
                  <a:pt x="228600" y="231774"/>
                  <a:pt x="247650" y="214312"/>
                </a:cubicBezTo>
                <a:cubicBezTo>
                  <a:pt x="266700" y="196850"/>
                  <a:pt x="259557" y="122238"/>
                  <a:pt x="271463" y="123825"/>
                </a:cubicBezTo>
                <a:cubicBezTo>
                  <a:pt x="283369" y="125412"/>
                  <a:pt x="290513" y="203200"/>
                  <a:pt x="319088" y="223837"/>
                </a:cubicBezTo>
                <a:cubicBezTo>
                  <a:pt x="347663" y="244474"/>
                  <a:pt x="414338" y="267494"/>
                  <a:pt x="442913" y="247650"/>
                </a:cubicBezTo>
                <a:cubicBezTo>
                  <a:pt x="471488" y="227806"/>
                  <a:pt x="461169" y="141287"/>
                  <a:pt x="490538" y="104775"/>
                </a:cubicBezTo>
                <a:cubicBezTo>
                  <a:pt x="519907" y="68263"/>
                  <a:pt x="587375" y="23813"/>
                  <a:pt x="619125" y="28575"/>
                </a:cubicBezTo>
                <a:cubicBezTo>
                  <a:pt x="650875" y="33337"/>
                  <a:pt x="651669" y="100806"/>
                  <a:pt x="681038" y="133350"/>
                </a:cubicBezTo>
                <a:cubicBezTo>
                  <a:pt x="710407" y="165894"/>
                  <a:pt x="757238" y="176212"/>
                  <a:pt x="795338" y="223837"/>
                </a:cubicBezTo>
                <a:cubicBezTo>
                  <a:pt x="833438" y="271462"/>
                  <a:pt x="858838" y="341313"/>
                  <a:pt x="909638" y="419100"/>
                </a:cubicBezTo>
                <a:cubicBezTo>
                  <a:pt x="960438" y="496888"/>
                  <a:pt x="1017588" y="664368"/>
                  <a:pt x="1100138" y="690562"/>
                </a:cubicBezTo>
                <a:cubicBezTo>
                  <a:pt x="1182688" y="716756"/>
                  <a:pt x="1333501" y="569118"/>
                  <a:pt x="1404938" y="576262"/>
                </a:cubicBezTo>
                <a:cubicBezTo>
                  <a:pt x="1476375" y="583406"/>
                  <a:pt x="1473994" y="726281"/>
                  <a:pt x="1528763" y="733425"/>
                </a:cubicBezTo>
                <a:cubicBezTo>
                  <a:pt x="1583532" y="740569"/>
                  <a:pt x="1685131" y="612775"/>
                  <a:pt x="1733550" y="619125"/>
                </a:cubicBezTo>
                <a:cubicBezTo>
                  <a:pt x="1781969" y="625475"/>
                  <a:pt x="1812131" y="715169"/>
                  <a:pt x="1819275" y="771525"/>
                </a:cubicBezTo>
                <a:cubicBezTo>
                  <a:pt x="1826419" y="827881"/>
                  <a:pt x="1774825" y="918368"/>
                  <a:pt x="1776413" y="957262"/>
                </a:cubicBezTo>
                <a:cubicBezTo>
                  <a:pt x="1778001" y="996156"/>
                  <a:pt x="1775619" y="1023937"/>
                  <a:pt x="1828800" y="1004887"/>
                </a:cubicBezTo>
                <a:cubicBezTo>
                  <a:pt x="1881981" y="985837"/>
                  <a:pt x="2037556" y="860425"/>
                  <a:pt x="2095500" y="842962"/>
                </a:cubicBezTo>
                <a:cubicBezTo>
                  <a:pt x="2153444" y="825500"/>
                  <a:pt x="2143126" y="896937"/>
                  <a:pt x="2176463" y="900112"/>
                </a:cubicBezTo>
                <a:cubicBezTo>
                  <a:pt x="2209800" y="903287"/>
                  <a:pt x="2271713" y="879474"/>
                  <a:pt x="2295525" y="862012"/>
                </a:cubicBezTo>
                <a:cubicBezTo>
                  <a:pt x="2319337" y="844550"/>
                  <a:pt x="2319337" y="819943"/>
                  <a:pt x="2319338" y="795337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9" name="Forme libre : forme 18">
            <a:extLst>
              <a:ext uri="{FF2B5EF4-FFF2-40B4-BE49-F238E27FC236}">
                <a16:creationId xmlns:a16="http://schemas.microsoft.com/office/drawing/2014/main" id="{8FBAC746-697B-4F02-AFF8-DF8C4C25D370}"/>
              </a:ext>
            </a:extLst>
          </p:cNvPr>
          <p:cNvSpPr/>
          <p:nvPr/>
        </p:nvSpPr>
        <p:spPr>
          <a:xfrm>
            <a:off x="4846088" y="2724150"/>
            <a:ext cx="2826300" cy="1924050"/>
          </a:xfrm>
          <a:custGeom>
            <a:avLst/>
            <a:gdLst>
              <a:gd name="connsiteX0" fmla="*/ 1049887 w 2826300"/>
              <a:gd name="connsiteY0" fmla="*/ 0 h 1924050"/>
              <a:gd name="connsiteX1" fmla="*/ 983212 w 2826300"/>
              <a:gd name="connsiteY1" fmla="*/ 95250 h 1924050"/>
              <a:gd name="connsiteX2" fmla="*/ 1087987 w 2826300"/>
              <a:gd name="connsiteY2" fmla="*/ 219075 h 1924050"/>
              <a:gd name="connsiteX3" fmla="*/ 916537 w 2826300"/>
              <a:gd name="connsiteY3" fmla="*/ 342900 h 1924050"/>
              <a:gd name="connsiteX4" fmla="*/ 654600 w 2826300"/>
              <a:gd name="connsiteY4" fmla="*/ 528638 h 1924050"/>
              <a:gd name="connsiteX5" fmla="*/ 530775 w 2826300"/>
              <a:gd name="connsiteY5" fmla="*/ 423863 h 1924050"/>
              <a:gd name="connsiteX6" fmla="*/ 364087 w 2826300"/>
              <a:gd name="connsiteY6" fmla="*/ 257175 h 1924050"/>
              <a:gd name="connsiteX7" fmla="*/ 178350 w 2826300"/>
              <a:gd name="connsiteY7" fmla="*/ 400050 h 1924050"/>
              <a:gd name="connsiteX8" fmla="*/ 6900 w 2826300"/>
              <a:gd name="connsiteY8" fmla="*/ 490538 h 1924050"/>
              <a:gd name="connsiteX9" fmla="*/ 45000 w 2826300"/>
              <a:gd name="connsiteY9" fmla="*/ 661988 h 1924050"/>
              <a:gd name="connsiteX10" fmla="*/ 149775 w 2826300"/>
              <a:gd name="connsiteY10" fmla="*/ 647700 h 1924050"/>
              <a:gd name="connsiteX11" fmla="*/ 206925 w 2826300"/>
              <a:gd name="connsiteY11" fmla="*/ 723900 h 1924050"/>
              <a:gd name="connsiteX12" fmla="*/ 106912 w 2826300"/>
              <a:gd name="connsiteY12" fmla="*/ 766763 h 1924050"/>
              <a:gd name="connsiteX13" fmla="*/ 178350 w 2826300"/>
              <a:gd name="connsiteY13" fmla="*/ 981075 h 1924050"/>
              <a:gd name="connsiteX14" fmla="*/ 159300 w 2826300"/>
              <a:gd name="connsiteY14" fmla="*/ 1042988 h 1924050"/>
              <a:gd name="connsiteX15" fmla="*/ 316462 w 2826300"/>
              <a:gd name="connsiteY15" fmla="*/ 1333500 h 1924050"/>
              <a:gd name="connsiteX16" fmla="*/ 449812 w 2826300"/>
              <a:gd name="connsiteY16" fmla="*/ 1271588 h 1924050"/>
              <a:gd name="connsiteX17" fmla="*/ 416475 w 2826300"/>
              <a:gd name="connsiteY17" fmla="*/ 1176338 h 1924050"/>
              <a:gd name="connsiteX18" fmla="*/ 530775 w 2826300"/>
              <a:gd name="connsiteY18" fmla="*/ 1066800 h 1924050"/>
              <a:gd name="connsiteX19" fmla="*/ 740325 w 2826300"/>
              <a:gd name="connsiteY19" fmla="*/ 985838 h 1924050"/>
              <a:gd name="connsiteX20" fmla="*/ 807000 w 2826300"/>
              <a:gd name="connsiteY20" fmla="*/ 885825 h 1924050"/>
              <a:gd name="connsiteX21" fmla="*/ 949875 w 2826300"/>
              <a:gd name="connsiteY21" fmla="*/ 1138238 h 1924050"/>
              <a:gd name="connsiteX22" fmla="*/ 1007025 w 2826300"/>
              <a:gd name="connsiteY22" fmla="*/ 1095375 h 1924050"/>
              <a:gd name="connsiteX23" fmla="*/ 1126087 w 2826300"/>
              <a:gd name="connsiteY23" fmla="*/ 1362075 h 1924050"/>
              <a:gd name="connsiteX24" fmla="*/ 1164187 w 2826300"/>
              <a:gd name="connsiteY24" fmla="*/ 1214438 h 1924050"/>
              <a:gd name="connsiteX25" fmla="*/ 1297537 w 2826300"/>
              <a:gd name="connsiteY25" fmla="*/ 1347788 h 1924050"/>
              <a:gd name="connsiteX26" fmla="*/ 1468987 w 2826300"/>
              <a:gd name="connsiteY26" fmla="*/ 1414463 h 1924050"/>
              <a:gd name="connsiteX27" fmla="*/ 1669012 w 2826300"/>
              <a:gd name="connsiteY27" fmla="*/ 1400175 h 1924050"/>
              <a:gd name="connsiteX28" fmla="*/ 1921425 w 2826300"/>
              <a:gd name="connsiteY28" fmla="*/ 1485900 h 1924050"/>
              <a:gd name="connsiteX29" fmla="*/ 2030962 w 2826300"/>
              <a:gd name="connsiteY29" fmla="*/ 1485900 h 1924050"/>
              <a:gd name="connsiteX30" fmla="*/ 2292900 w 2826300"/>
              <a:gd name="connsiteY30" fmla="*/ 1714500 h 1924050"/>
              <a:gd name="connsiteX31" fmla="*/ 2373862 w 2826300"/>
              <a:gd name="connsiteY31" fmla="*/ 1733550 h 1924050"/>
              <a:gd name="connsiteX32" fmla="*/ 2445300 w 2826300"/>
              <a:gd name="connsiteY32" fmla="*/ 1728788 h 1924050"/>
              <a:gd name="connsiteX33" fmla="*/ 2702475 w 2826300"/>
              <a:gd name="connsiteY33" fmla="*/ 1871663 h 1924050"/>
              <a:gd name="connsiteX34" fmla="*/ 2826300 w 2826300"/>
              <a:gd name="connsiteY34" fmla="*/ 1924050 h 1924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2826300" h="1924050">
                <a:moveTo>
                  <a:pt x="1049887" y="0"/>
                </a:moveTo>
                <a:cubicBezTo>
                  <a:pt x="1013374" y="29369"/>
                  <a:pt x="976862" y="58738"/>
                  <a:pt x="983212" y="95250"/>
                </a:cubicBezTo>
                <a:cubicBezTo>
                  <a:pt x="989562" y="131762"/>
                  <a:pt x="1099099" y="177800"/>
                  <a:pt x="1087987" y="219075"/>
                </a:cubicBezTo>
                <a:cubicBezTo>
                  <a:pt x="1076875" y="260350"/>
                  <a:pt x="916537" y="342900"/>
                  <a:pt x="916537" y="342900"/>
                </a:cubicBezTo>
                <a:cubicBezTo>
                  <a:pt x="844306" y="394494"/>
                  <a:pt x="718894" y="515144"/>
                  <a:pt x="654600" y="528638"/>
                </a:cubicBezTo>
                <a:cubicBezTo>
                  <a:pt x="590306" y="542132"/>
                  <a:pt x="579194" y="469107"/>
                  <a:pt x="530775" y="423863"/>
                </a:cubicBezTo>
                <a:cubicBezTo>
                  <a:pt x="482356" y="378619"/>
                  <a:pt x="422824" y="261144"/>
                  <a:pt x="364087" y="257175"/>
                </a:cubicBezTo>
                <a:cubicBezTo>
                  <a:pt x="305349" y="253206"/>
                  <a:pt x="237881" y="361156"/>
                  <a:pt x="178350" y="400050"/>
                </a:cubicBezTo>
                <a:cubicBezTo>
                  <a:pt x="118819" y="438944"/>
                  <a:pt x="29125" y="446882"/>
                  <a:pt x="6900" y="490538"/>
                </a:cubicBezTo>
                <a:cubicBezTo>
                  <a:pt x="-15325" y="534194"/>
                  <a:pt x="21188" y="635794"/>
                  <a:pt x="45000" y="661988"/>
                </a:cubicBezTo>
                <a:cubicBezTo>
                  <a:pt x="68812" y="688182"/>
                  <a:pt x="122787" y="637381"/>
                  <a:pt x="149775" y="647700"/>
                </a:cubicBezTo>
                <a:cubicBezTo>
                  <a:pt x="176763" y="658019"/>
                  <a:pt x="214069" y="704056"/>
                  <a:pt x="206925" y="723900"/>
                </a:cubicBezTo>
                <a:cubicBezTo>
                  <a:pt x="199781" y="743744"/>
                  <a:pt x="111674" y="723901"/>
                  <a:pt x="106912" y="766763"/>
                </a:cubicBezTo>
                <a:cubicBezTo>
                  <a:pt x="102149" y="809626"/>
                  <a:pt x="169619" y="935038"/>
                  <a:pt x="178350" y="981075"/>
                </a:cubicBezTo>
                <a:cubicBezTo>
                  <a:pt x="187081" y="1027113"/>
                  <a:pt x="136281" y="984251"/>
                  <a:pt x="159300" y="1042988"/>
                </a:cubicBezTo>
                <a:cubicBezTo>
                  <a:pt x="182319" y="1101726"/>
                  <a:pt x="268043" y="1295400"/>
                  <a:pt x="316462" y="1333500"/>
                </a:cubicBezTo>
                <a:cubicBezTo>
                  <a:pt x="364881" y="1371600"/>
                  <a:pt x="433143" y="1297782"/>
                  <a:pt x="449812" y="1271588"/>
                </a:cubicBezTo>
                <a:cubicBezTo>
                  <a:pt x="466481" y="1245394"/>
                  <a:pt x="402981" y="1210469"/>
                  <a:pt x="416475" y="1176338"/>
                </a:cubicBezTo>
                <a:cubicBezTo>
                  <a:pt x="429969" y="1142207"/>
                  <a:pt x="476800" y="1098550"/>
                  <a:pt x="530775" y="1066800"/>
                </a:cubicBezTo>
                <a:cubicBezTo>
                  <a:pt x="584750" y="1035050"/>
                  <a:pt x="694288" y="1016000"/>
                  <a:pt x="740325" y="985838"/>
                </a:cubicBezTo>
                <a:cubicBezTo>
                  <a:pt x="786362" y="955676"/>
                  <a:pt x="772075" y="860425"/>
                  <a:pt x="807000" y="885825"/>
                </a:cubicBezTo>
                <a:cubicBezTo>
                  <a:pt x="841925" y="911225"/>
                  <a:pt x="916537" y="1103313"/>
                  <a:pt x="949875" y="1138238"/>
                </a:cubicBezTo>
                <a:cubicBezTo>
                  <a:pt x="983212" y="1173163"/>
                  <a:pt x="977656" y="1058069"/>
                  <a:pt x="1007025" y="1095375"/>
                </a:cubicBezTo>
                <a:cubicBezTo>
                  <a:pt x="1036394" y="1132681"/>
                  <a:pt x="1099893" y="1342231"/>
                  <a:pt x="1126087" y="1362075"/>
                </a:cubicBezTo>
                <a:cubicBezTo>
                  <a:pt x="1152281" y="1381919"/>
                  <a:pt x="1135612" y="1216819"/>
                  <a:pt x="1164187" y="1214438"/>
                </a:cubicBezTo>
                <a:cubicBezTo>
                  <a:pt x="1192762" y="1212057"/>
                  <a:pt x="1246737" y="1314451"/>
                  <a:pt x="1297537" y="1347788"/>
                </a:cubicBezTo>
                <a:cubicBezTo>
                  <a:pt x="1348337" y="1381125"/>
                  <a:pt x="1407075" y="1405732"/>
                  <a:pt x="1468987" y="1414463"/>
                </a:cubicBezTo>
                <a:cubicBezTo>
                  <a:pt x="1530899" y="1423194"/>
                  <a:pt x="1593606" y="1388269"/>
                  <a:pt x="1669012" y="1400175"/>
                </a:cubicBezTo>
                <a:cubicBezTo>
                  <a:pt x="1744418" y="1412081"/>
                  <a:pt x="1861100" y="1471613"/>
                  <a:pt x="1921425" y="1485900"/>
                </a:cubicBezTo>
                <a:cubicBezTo>
                  <a:pt x="1981750" y="1500187"/>
                  <a:pt x="1969049" y="1447800"/>
                  <a:pt x="2030962" y="1485900"/>
                </a:cubicBezTo>
                <a:cubicBezTo>
                  <a:pt x="2092875" y="1524000"/>
                  <a:pt x="2235750" y="1673225"/>
                  <a:pt x="2292900" y="1714500"/>
                </a:cubicBezTo>
                <a:cubicBezTo>
                  <a:pt x="2350050" y="1755775"/>
                  <a:pt x="2348462" y="1731169"/>
                  <a:pt x="2373862" y="1733550"/>
                </a:cubicBezTo>
                <a:cubicBezTo>
                  <a:pt x="2399262" y="1735931"/>
                  <a:pt x="2390531" y="1705769"/>
                  <a:pt x="2445300" y="1728788"/>
                </a:cubicBezTo>
                <a:cubicBezTo>
                  <a:pt x="2500069" y="1751807"/>
                  <a:pt x="2638975" y="1839119"/>
                  <a:pt x="2702475" y="1871663"/>
                </a:cubicBezTo>
                <a:cubicBezTo>
                  <a:pt x="2765975" y="1904207"/>
                  <a:pt x="2796137" y="1914128"/>
                  <a:pt x="2826300" y="1924050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0" name="Forme libre : forme 19">
            <a:extLst>
              <a:ext uri="{FF2B5EF4-FFF2-40B4-BE49-F238E27FC236}">
                <a16:creationId xmlns:a16="http://schemas.microsoft.com/office/drawing/2014/main" id="{9C419867-01DA-4A07-90F3-8C56C004BAEE}"/>
              </a:ext>
            </a:extLst>
          </p:cNvPr>
          <p:cNvSpPr/>
          <p:nvPr/>
        </p:nvSpPr>
        <p:spPr>
          <a:xfrm>
            <a:off x="4797425" y="3530600"/>
            <a:ext cx="158750" cy="104775"/>
          </a:xfrm>
          <a:custGeom>
            <a:avLst/>
            <a:gdLst>
              <a:gd name="connsiteX0" fmla="*/ 158750 w 158750"/>
              <a:gd name="connsiteY0" fmla="*/ 0 h 104775"/>
              <a:gd name="connsiteX1" fmla="*/ 60325 w 158750"/>
              <a:gd name="connsiteY1" fmla="*/ 34925 h 104775"/>
              <a:gd name="connsiteX2" fmla="*/ 0 w 158750"/>
              <a:gd name="connsiteY2" fmla="*/ 104775 h 104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8750" h="104775">
                <a:moveTo>
                  <a:pt x="158750" y="0"/>
                </a:moveTo>
                <a:cubicBezTo>
                  <a:pt x="122766" y="8731"/>
                  <a:pt x="86783" y="17462"/>
                  <a:pt x="60325" y="34925"/>
                </a:cubicBezTo>
                <a:cubicBezTo>
                  <a:pt x="33867" y="52388"/>
                  <a:pt x="16933" y="78581"/>
                  <a:pt x="0" y="104775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" name="Forme libre : forme 1">
            <a:extLst>
              <a:ext uri="{FF2B5EF4-FFF2-40B4-BE49-F238E27FC236}">
                <a16:creationId xmlns:a16="http://schemas.microsoft.com/office/drawing/2014/main" id="{B7DAACF1-E6F7-44BB-AB7F-4826964ED36A}"/>
              </a:ext>
            </a:extLst>
          </p:cNvPr>
          <p:cNvSpPr/>
          <p:nvPr/>
        </p:nvSpPr>
        <p:spPr>
          <a:xfrm>
            <a:off x="3064213" y="311284"/>
            <a:ext cx="2412461" cy="6293797"/>
          </a:xfrm>
          <a:custGeom>
            <a:avLst/>
            <a:gdLst>
              <a:gd name="connsiteX0" fmla="*/ 0 w 2558374"/>
              <a:gd name="connsiteY0" fmla="*/ 0 h 6799634"/>
              <a:gd name="connsiteX1" fmla="*/ 369651 w 2558374"/>
              <a:gd name="connsiteY1" fmla="*/ 817123 h 6799634"/>
              <a:gd name="connsiteX2" fmla="*/ 573931 w 2558374"/>
              <a:gd name="connsiteY2" fmla="*/ 1225685 h 6799634"/>
              <a:gd name="connsiteX3" fmla="*/ 700391 w 2558374"/>
              <a:gd name="connsiteY3" fmla="*/ 1702340 h 6799634"/>
              <a:gd name="connsiteX4" fmla="*/ 1060314 w 2558374"/>
              <a:gd name="connsiteY4" fmla="*/ 2013625 h 6799634"/>
              <a:gd name="connsiteX5" fmla="*/ 1605063 w 2558374"/>
              <a:gd name="connsiteY5" fmla="*/ 2986391 h 6799634"/>
              <a:gd name="connsiteX6" fmla="*/ 1760706 w 2558374"/>
              <a:gd name="connsiteY6" fmla="*/ 3550595 h 6799634"/>
              <a:gd name="connsiteX7" fmla="*/ 1857983 w 2558374"/>
              <a:gd name="connsiteY7" fmla="*/ 4036978 h 6799634"/>
              <a:gd name="connsiteX8" fmla="*/ 1770434 w 2558374"/>
              <a:gd name="connsiteY8" fmla="*/ 4435812 h 6799634"/>
              <a:gd name="connsiteX9" fmla="*/ 1809344 w 2558374"/>
              <a:gd name="connsiteY9" fmla="*/ 4669276 h 6799634"/>
              <a:gd name="connsiteX10" fmla="*/ 2091446 w 2558374"/>
              <a:gd name="connsiteY10" fmla="*/ 5175115 h 6799634"/>
              <a:gd name="connsiteX11" fmla="*/ 2286000 w 2558374"/>
              <a:gd name="connsiteY11" fmla="*/ 5515583 h 6799634"/>
              <a:gd name="connsiteX12" fmla="*/ 2305455 w 2558374"/>
              <a:gd name="connsiteY12" fmla="*/ 5914417 h 6799634"/>
              <a:gd name="connsiteX13" fmla="*/ 2441642 w 2558374"/>
              <a:gd name="connsiteY13" fmla="*/ 6147880 h 6799634"/>
              <a:gd name="connsiteX14" fmla="*/ 2538919 w 2558374"/>
              <a:gd name="connsiteY14" fmla="*/ 6556442 h 6799634"/>
              <a:gd name="connsiteX15" fmla="*/ 2558374 w 2558374"/>
              <a:gd name="connsiteY15" fmla="*/ 6799634 h 6799634"/>
              <a:gd name="connsiteX0" fmla="*/ 0 w 2558374"/>
              <a:gd name="connsiteY0" fmla="*/ 0 h 6799634"/>
              <a:gd name="connsiteX1" fmla="*/ 369651 w 2558374"/>
              <a:gd name="connsiteY1" fmla="*/ 817123 h 6799634"/>
              <a:gd name="connsiteX2" fmla="*/ 573931 w 2558374"/>
              <a:gd name="connsiteY2" fmla="*/ 1225685 h 6799634"/>
              <a:gd name="connsiteX3" fmla="*/ 700391 w 2558374"/>
              <a:gd name="connsiteY3" fmla="*/ 1702340 h 6799634"/>
              <a:gd name="connsiteX4" fmla="*/ 1060314 w 2558374"/>
              <a:gd name="connsiteY4" fmla="*/ 2013625 h 6799634"/>
              <a:gd name="connsiteX5" fmla="*/ 1322961 w 2558374"/>
              <a:gd name="connsiteY5" fmla="*/ 2509736 h 6799634"/>
              <a:gd name="connsiteX6" fmla="*/ 1605063 w 2558374"/>
              <a:gd name="connsiteY6" fmla="*/ 2986391 h 6799634"/>
              <a:gd name="connsiteX7" fmla="*/ 1760706 w 2558374"/>
              <a:gd name="connsiteY7" fmla="*/ 3550595 h 6799634"/>
              <a:gd name="connsiteX8" fmla="*/ 1857983 w 2558374"/>
              <a:gd name="connsiteY8" fmla="*/ 4036978 h 6799634"/>
              <a:gd name="connsiteX9" fmla="*/ 1770434 w 2558374"/>
              <a:gd name="connsiteY9" fmla="*/ 4435812 h 6799634"/>
              <a:gd name="connsiteX10" fmla="*/ 1809344 w 2558374"/>
              <a:gd name="connsiteY10" fmla="*/ 4669276 h 6799634"/>
              <a:gd name="connsiteX11" fmla="*/ 2091446 w 2558374"/>
              <a:gd name="connsiteY11" fmla="*/ 5175115 h 6799634"/>
              <a:gd name="connsiteX12" fmla="*/ 2286000 w 2558374"/>
              <a:gd name="connsiteY12" fmla="*/ 5515583 h 6799634"/>
              <a:gd name="connsiteX13" fmla="*/ 2305455 w 2558374"/>
              <a:gd name="connsiteY13" fmla="*/ 5914417 h 6799634"/>
              <a:gd name="connsiteX14" fmla="*/ 2441642 w 2558374"/>
              <a:gd name="connsiteY14" fmla="*/ 6147880 h 6799634"/>
              <a:gd name="connsiteX15" fmla="*/ 2538919 w 2558374"/>
              <a:gd name="connsiteY15" fmla="*/ 6556442 h 6799634"/>
              <a:gd name="connsiteX16" fmla="*/ 2558374 w 2558374"/>
              <a:gd name="connsiteY16" fmla="*/ 6799634 h 6799634"/>
              <a:gd name="connsiteX0" fmla="*/ 0 w 2422187"/>
              <a:gd name="connsiteY0" fmla="*/ 0 h 6527260"/>
              <a:gd name="connsiteX1" fmla="*/ 233464 w 2422187"/>
              <a:gd name="connsiteY1" fmla="*/ 544749 h 6527260"/>
              <a:gd name="connsiteX2" fmla="*/ 437744 w 2422187"/>
              <a:gd name="connsiteY2" fmla="*/ 953311 h 6527260"/>
              <a:gd name="connsiteX3" fmla="*/ 564204 w 2422187"/>
              <a:gd name="connsiteY3" fmla="*/ 1429966 h 6527260"/>
              <a:gd name="connsiteX4" fmla="*/ 924127 w 2422187"/>
              <a:gd name="connsiteY4" fmla="*/ 1741251 h 6527260"/>
              <a:gd name="connsiteX5" fmla="*/ 1186774 w 2422187"/>
              <a:gd name="connsiteY5" fmla="*/ 2237362 h 6527260"/>
              <a:gd name="connsiteX6" fmla="*/ 1468876 w 2422187"/>
              <a:gd name="connsiteY6" fmla="*/ 2714017 h 6527260"/>
              <a:gd name="connsiteX7" fmla="*/ 1624519 w 2422187"/>
              <a:gd name="connsiteY7" fmla="*/ 3278221 h 6527260"/>
              <a:gd name="connsiteX8" fmla="*/ 1721796 w 2422187"/>
              <a:gd name="connsiteY8" fmla="*/ 3764604 h 6527260"/>
              <a:gd name="connsiteX9" fmla="*/ 1634247 w 2422187"/>
              <a:gd name="connsiteY9" fmla="*/ 4163438 h 6527260"/>
              <a:gd name="connsiteX10" fmla="*/ 1673157 w 2422187"/>
              <a:gd name="connsiteY10" fmla="*/ 4396902 h 6527260"/>
              <a:gd name="connsiteX11" fmla="*/ 1955259 w 2422187"/>
              <a:gd name="connsiteY11" fmla="*/ 4902741 h 6527260"/>
              <a:gd name="connsiteX12" fmla="*/ 2149813 w 2422187"/>
              <a:gd name="connsiteY12" fmla="*/ 5243209 h 6527260"/>
              <a:gd name="connsiteX13" fmla="*/ 2169268 w 2422187"/>
              <a:gd name="connsiteY13" fmla="*/ 5642043 h 6527260"/>
              <a:gd name="connsiteX14" fmla="*/ 2305455 w 2422187"/>
              <a:gd name="connsiteY14" fmla="*/ 5875506 h 6527260"/>
              <a:gd name="connsiteX15" fmla="*/ 2402732 w 2422187"/>
              <a:gd name="connsiteY15" fmla="*/ 6284068 h 6527260"/>
              <a:gd name="connsiteX16" fmla="*/ 2422187 w 2422187"/>
              <a:gd name="connsiteY16" fmla="*/ 6527260 h 6527260"/>
              <a:gd name="connsiteX0" fmla="*/ 0 w 2414891"/>
              <a:gd name="connsiteY0" fmla="*/ 0 h 6320435"/>
              <a:gd name="connsiteX1" fmla="*/ 233464 w 2414891"/>
              <a:gd name="connsiteY1" fmla="*/ 544749 h 6320435"/>
              <a:gd name="connsiteX2" fmla="*/ 437744 w 2414891"/>
              <a:gd name="connsiteY2" fmla="*/ 953311 h 6320435"/>
              <a:gd name="connsiteX3" fmla="*/ 564204 w 2414891"/>
              <a:gd name="connsiteY3" fmla="*/ 1429966 h 6320435"/>
              <a:gd name="connsiteX4" fmla="*/ 924127 w 2414891"/>
              <a:gd name="connsiteY4" fmla="*/ 1741251 h 6320435"/>
              <a:gd name="connsiteX5" fmla="*/ 1186774 w 2414891"/>
              <a:gd name="connsiteY5" fmla="*/ 2237362 h 6320435"/>
              <a:gd name="connsiteX6" fmla="*/ 1468876 w 2414891"/>
              <a:gd name="connsiteY6" fmla="*/ 2714017 h 6320435"/>
              <a:gd name="connsiteX7" fmla="*/ 1624519 w 2414891"/>
              <a:gd name="connsiteY7" fmla="*/ 3278221 h 6320435"/>
              <a:gd name="connsiteX8" fmla="*/ 1721796 w 2414891"/>
              <a:gd name="connsiteY8" fmla="*/ 3764604 h 6320435"/>
              <a:gd name="connsiteX9" fmla="*/ 1634247 w 2414891"/>
              <a:gd name="connsiteY9" fmla="*/ 4163438 h 6320435"/>
              <a:gd name="connsiteX10" fmla="*/ 1673157 w 2414891"/>
              <a:gd name="connsiteY10" fmla="*/ 4396902 h 6320435"/>
              <a:gd name="connsiteX11" fmla="*/ 1955259 w 2414891"/>
              <a:gd name="connsiteY11" fmla="*/ 4902741 h 6320435"/>
              <a:gd name="connsiteX12" fmla="*/ 2149813 w 2414891"/>
              <a:gd name="connsiteY12" fmla="*/ 5243209 h 6320435"/>
              <a:gd name="connsiteX13" fmla="*/ 2169268 w 2414891"/>
              <a:gd name="connsiteY13" fmla="*/ 5642043 h 6320435"/>
              <a:gd name="connsiteX14" fmla="*/ 2305455 w 2414891"/>
              <a:gd name="connsiteY14" fmla="*/ 5875506 h 6320435"/>
              <a:gd name="connsiteX15" fmla="*/ 2402732 w 2414891"/>
              <a:gd name="connsiteY15" fmla="*/ 6284068 h 6320435"/>
              <a:gd name="connsiteX16" fmla="*/ 2412460 w 2414891"/>
              <a:gd name="connsiteY16" fmla="*/ 6284069 h 6320435"/>
              <a:gd name="connsiteX0" fmla="*/ 0 w 2408179"/>
              <a:gd name="connsiteY0" fmla="*/ 0 h 6304157"/>
              <a:gd name="connsiteX1" fmla="*/ 233464 w 2408179"/>
              <a:gd name="connsiteY1" fmla="*/ 544749 h 6304157"/>
              <a:gd name="connsiteX2" fmla="*/ 437744 w 2408179"/>
              <a:gd name="connsiteY2" fmla="*/ 953311 h 6304157"/>
              <a:gd name="connsiteX3" fmla="*/ 564204 w 2408179"/>
              <a:gd name="connsiteY3" fmla="*/ 1429966 h 6304157"/>
              <a:gd name="connsiteX4" fmla="*/ 924127 w 2408179"/>
              <a:gd name="connsiteY4" fmla="*/ 1741251 h 6304157"/>
              <a:gd name="connsiteX5" fmla="*/ 1186774 w 2408179"/>
              <a:gd name="connsiteY5" fmla="*/ 2237362 h 6304157"/>
              <a:gd name="connsiteX6" fmla="*/ 1468876 w 2408179"/>
              <a:gd name="connsiteY6" fmla="*/ 2714017 h 6304157"/>
              <a:gd name="connsiteX7" fmla="*/ 1624519 w 2408179"/>
              <a:gd name="connsiteY7" fmla="*/ 3278221 h 6304157"/>
              <a:gd name="connsiteX8" fmla="*/ 1721796 w 2408179"/>
              <a:gd name="connsiteY8" fmla="*/ 3764604 h 6304157"/>
              <a:gd name="connsiteX9" fmla="*/ 1634247 w 2408179"/>
              <a:gd name="connsiteY9" fmla="*/ 4163438 h 6304157"/>
              <a:gd name="connsiteX10" fmla="*/ 1673157 w 2408179"/>
              <a:gd name="connsiteY10" fmla="*/ 4396902 h 6304157"/>
              <a:gd name="connsiteX11" fmla="*/ 1955259 w 2408179"/>
              <a:gd name="connsiteY11" fmla="*/ 4902741 h 6304157"/>
              <a:gd name="connsiteX12" fmla="*/ 2149813 w 2408179"/>
              <a:gd name="connsiteY12" fmla="*/ 5243209 h 6304157"/>
              <a:gd name="connsiteX13" fmla="*/ 2169268 w 2408179"/>
              <a:gd name="connsiteY13" fmla="*/ 5642043 h 6304157"/>
              <a:gd name="connsiteX14" fmla="*/ 2305455 w 2408179"/>
              <a:gd name="connsiteY14" fmla="*/ 5875506 h 6304157"/>
              <a:gd name="connsiteX15" fmla="*/ 2402732 w 2408179"/>
              <a:gd name="connsiteY15" fmla="*/ 6284068 h 6304157"/>
              <a:gd name="connsiteX16" fmla="*/ 2383277 w 2408179"/>
              <a:gd name="connsiteY16" fmla="*/ 6089516 h 6304157"/>
              <a:gd name="connsiteX0" fmla="*/ 0 w 2490282"/>
              <a:gd name="connsiteY0" fmla="*/ 0 h 6439712"/>
              <a:gd name="connsiteX1" fmla="*/ 233464 w 2490282"/>
              <a:gd name="connsiteY1" fmla="*/ 544749 h 6439712"/>
              <a:gd name="connsiteX2" fmla="*/ 437744 w 2490282"/>
              <a:gd name="connsiteY2" fmla="*/ 953311 h 6439712"/>
              <a:gd name="connsiteX3" fmla="*/ 564204 w 2490282"/>
              <a:gd name="connsiteY3" fmla="*/ 1429966 h 6439712"/>
              <a:gd name="connsiteX4" fmla="*/ 924127 w 2490282"/>
              <a:gd name="connsiteY4" fmla="*/ 1741251 h 6439712"/>
              <a:gd name="connsiteX5" fmla="*/ 1186774 w 2490282"/>
              <a:gd name="connsiteY5" fmla="*/ 2237362 h 6439712"/>
              <a:gd name="connsiteX6" fmla="*/ 1468876 w 2490282"/>
              <a:gd name="connsiteY6" fmla="*/ 2714017 h 6439712"/>
              <a:gd name="connsiteX7" fmla="*/ 1624519 w 2490282"/>
              <a:gd name="connsiteY7" fmla="*/ 3278221 h 6439712"/>
              <a:gd name="connsiteX8" fmla="*/ 1721796 w 2490282"/>
              <a:gd name="connsiteY8" fmla="*/ 3764604 h 6439712"/>
              <a:gd name="connsiteX9" fmla="*/ 1634247 w 2490282"/>
              <a:gd name="connsiteY9" fmla="*/ 4163438 h 6439712"/>
              <a:gd name="connsiteX10" fmla="*/ 1673157 w 2490282"/>
              <a:gd name="connsiteY10" fmla="*/ 4396902 h 6439712"/>
              <a:gd name="connsiteX11" fmla="*/ 1955259 w 2490282"/>
              <a:gd name="connsiteY11" fmla="*/ 4902741 h 6439712"/>
              <a:gd name="connsiteX12" fmla="*/ 2149813 w 2490282"/>
              <a:gd name="connsiteY12" fmla="*/ 5243209 h 6439712"/>
              <a:gd name="connsiteX13" fmla="*/ 2169268 w 2490282"/>
              <a:gd name="connsiteY13" fmla="*/ 5642043 h 6439712"/>
              <a:gd name="connsiteX14" fmla="*/ 2305455 w 2490282"/>
              <a:gd name="connsiteY14" fmla="*/ 5875506 h 6439712"/>
              <a:gd name="connsiteX15" fmla="*/ 2402732 w 2490282"/>
              <a:gd name="connsiteY15" fmla="*/ 6284068 h 6439712"/>
              <a:gd name="connsiteX16" fmla="*/ 2490282 w 2490282"/>
              <a:gd name="connsiteY16" fmla="*/ 6439712 h 6439712"/>
              <a:gd name="connsiteX0" fmla="*/ 0 w 2490282"/>
              <a:gd name="connsiteY0" fmla="*/ 0 h 6439712"/>
              <a:gd name="connsiteX1" fmla="*/ 233464 w 2490282"/>
              <a:gd name="connsiteY1" fmla="*/ 544749 h 6439712"/>
              <a:gd name="connsiteX2" fmla="*/ 437744 w 2490282"/>
              <a:gd name="connsiteY2" fmla="*/ 953311 h 6439712"/>
              <a:gd name="connsiteX3" fmla="*/ 564204 w 2490282"/>
              <a:gd name="connsiteY3" fmla="*/ 1429966 h 6439712"/>
              <a:gd name="connsiteX4" fmla="*/ 924127 w 2490282"/>
              <a:gd name="connsiteY4" fmla="*/ 1741251 h 6439712"/>
              <a:gd name="connsiteX5" fmla="*/ 1186774 w 2490282"/>
              <a:gd name="connsiteY5" fmla="*/ 2237362 h 6439712"/>
              <a:gd name="connsiteX6" fmla="*/ 1468876 w 2490282"/>
              <a:gd name="connsiteY6" fmla="*/ 2714017 h 6439712"/>
              <a:gd name="connsiteX7" fmla="*/ 1624519 w 2490282"/>
              <a:gd name="connsiteY7" fmla="*/ 3278221 h 6439712"/>
              <a:gd name="connsiteX8" fmla="*/ 1721796 w 2490282"/>
              <a:gd name="connsiteY8" fmla="*/ 3764604 h 6439712"/>
              <a:gd name="connsiteX9" fmla="*/ 1634247 w 2490282"/>
              <a:gd name="connsiteY9" fmla="*/ 4163438 h 6439712"/>
              <a:gd name="connsiteX10" fmla="*/ 1673157 w 2490282"/>
              <a:gd name="connsiteY10" fmla="*/ 4396902 h 6439712"/>
              <a:gd name="connsiteX11" fmla="*/ 1955259 w 2490282"/>
              <a:gd name="connsiteY11" fmla="*/ 4902741 h 6439712"/>
              <a:gd name="connsiteX12" fmla="*/ 2149813 w 2490282"/>
              <a:gd name="connsiteY12" fmla="*/ 5243209 h 6439712"/>
              <a:gd name="connsiteX13" fmla="*/ 2169268 w 2490282"/>
              <a:gd name="connsiteY13" fmla="*/ 5642043 h 6439712"/>
              <a:gd name="connsiteX14" fmla="*/ 2305455 w 2490282"/>
              <a:gd name="connsiteY14" fmla="*/ 5875506 h 6439712"/>
              <a:gd name="connsiteX15" fmla="*/ 2383276 w 2490282"/>
              <a:gd name="connsiteY15" fmla="*/ 6089514 h 6439712"/>
              <a:gd name="connsiteX16" fmla="*/ 2490282 w 2490282"/>
              <a:gd name="connsiteY16" fmla="*/ 6439712 h 6439712"/>
              <a:gd name="connsiteX0" fmla="*/ 0 w 2412461"/>
              <a:gd name="connsiteY0" fmla="*/ 0 h 6293797"/>
              <a:gd name="connsiteX1" fmla="*/ 233464 w 2412461"/>
              <a:gd name="connsiteY1" fmla="*/ 544749 h 6293797"/>
              <a:gd name="connsiteX2" fmla="*/ 437744 w 2412461"/>
              <a:gd name="connsiteY2" fmla="*/ 953311 h 6293797"/>
              <a:gd name="connsiteX3" fmla="*/ 564204 w 2412461"/>
              <a:gd name="connsiteY3" fmla="*/ 1429966 h 6293797"/>
              <a:gd name="connsiteX4" fmla="*/ 924127 w 2412461"/>
              <a:gd name="connsiteY4" fmla="*/ 1741251 h 6293797"/>
              <a:gd name="connsiteX5" fmla="*/ 1186774 w 2412461"/>
              <a:gd name="connsiteY5" fmla="*/ 2237362 h 6293797"/>
              <a:gd name="connsiteX6" fmla="*/ 1468876 w 2412461"/>
              <a:gd name="connsiteY6" fmla="*/ 2714017 h 6293797"/>
              <a:gd name="connsiteX7" fmla="*/ 1624519 w 2412461"/>
              <a:gd name="connsiteY7" fmla="*/ 3278221 h 6293797"/>
              <a:gd name="connsiteX8" fmla="*/ 1721796 w 2412461"/>
              <a:gd name="connsiteY8" fmla="*/ 3764604 h 6293797"/>
              <a:gd name="connsiteX9" fmla="*/ 1634247 w 2412461"/>
              <a:gd name="connsiteY9" fmla="*/ 4163438 h 6293797"/>
              <a:gd name="connsiteX10" fmla="*/ 1673157 w 2412461"/>
              <a:gd name="connsiteY10" fmla="*/ 4396902 h 6293797"/>
              <a:gd name="connsiteX11" fmla="*/ 1955259 w 2412461"/>
              <a:gd name="connsiteY11" fmla="*/ 4902741 h 6293797"/>
              <a:gd name="connsiteX12" fmla="*/ 2149813 w 2412461"/>
              <a:gd name="connsiteY12" fmla="*/ 5243209 h 6293797"/>
              <a:gd name="connsiteX13" fmla="*/ 2169268 w 2412461"/>
              <a:gd name="connsiteY13" fmla="*/ 5642043 h 6293797"/>
              <a:gd name="connsiteX14" fmla="*/ 2305455 w 2412461"/>
              <a:gd name="connsiteY14" fmla="*/ 5875506 h 6293797"/>
              <a:gd name="connsiteX15" fmla="*/ 2383276 w 2412461"/>
              <a:gd name="connsiteY15" fmla="*/ 6089514 h 6293797"/>
              <a:gd name="connsiteX16" fmla="*/ 2412461 w 2412461"/>
              <a:gd name="connsiteY16" fmla="*/ 6293797 h 62937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2412461" h="6293797">
                <a:moveTo>
                  <a:pt x="0" y="0"/>
                </a:moveTo>
                <a:cubicBezTo>
                  <a:pt x="136998" y="306421"/>
                  <a:pt x="160507" y="385864"/>
                  <a:pt x="233464" y="544749"/>
                </a:cubicBezTo>
                <a:cubicBezTo>
                  <a:pt x="306421" y="703634"/>
                  <a:pt x="382621" y="805775"/>
                  <a:pt x="437744" y="953311"/>
                </a:cubicBezTo>
                <a:cubicBezTo>
                  <a:pt x="492867" y="1100847"/>
                  <a:pt x="483140" y="1298643"/>
                  <a:pt x="564204" y="1429966"/>
                </a:cubicBezTo>
                <a:cubicBezTo>
                  <a:pt x="645268" y="1561289"/>
                  <a:pt x="820365" y="1606685"/>
                  <a:pt x="924127" y="1741251"/>
                </a:cubicBezTo>
                <a:cubicBezTo>
                  <a:pt x="1027889" y="1875817"/>
                  <a:pt x="1095983" y="2075234"/>
                  <a:pt x="1186774" y="2237362"/>
                </a:cubicBezTo>
                <a:cubicBezTo>
                  <a:pt x="1277566" y="2399490"/>
                  <a:pt x="1395919" y="2540541"/>
                  <a:pt x="1468876" y="2714017"/>
                </a:cubicBezTo>
                <a:cubicBezTo>
                  <a:pt x="1541833" y="2887493"/>
                  <a:pt x="1582366" y="3103123"/>
                  <a:pt x="1624519" y="3278221"/>
                </a:cubicBezTo>
                <a:cubicBezTo>
                  <a:pt x="1666672" y="3453319"/>
                  <a:pt x="1720175" y="3617068"/>
                  <a:pt x="1721796" y="3764604"/>
                </a:cubicBezTo>
                <a:cubicBezTo>
                  <a:pt x="1723417" y="3912140"/>
                  <a:pt x="1642353" y="4058055"/>
                  <a:pt x="1634247" y="4163438"/>
                </a:cubicBezTo>
                <a:cubicBezTo>
                  <a:pt x="1626141" y="4268821"/>
                  <a:pt x="1619655" y="4273685"/>
                  <a:pt x="1673157" y="4396902"/>
                </a:cubicBezTo>
                <a:cubicBezTo>
                  <a:pt x="1726659" y="4520119"/>
                  <a:pt x="1875816" y="4761690"/>
                  <a:pt x="1955259" y="4902741"/>
                </a:cubicBezTo>
                <a:cubicBezTo>
                  <a:pt x="2034702" y="5043792"/>
                  <a:pt x="2114145" y="5119992"/>
                  <a:pt x="2149813" y="5243209"/>
                </a:cubicBezTo>
                <a:cubicBezTo>
                  <a:pt x="2185481" y="5366426"/>
                  <a:pt x="2143328" y="5536660"/>
                  <a:pt x="2169268" y="5642043"/>
                </a:cubicBezTo>
                <a:cubicBezTo>
                  <a:pt x="2195208" y="5747426"/>
                  <a:pt x="2269787" y="5800927"/>
                  <a:pt x="2305455" y="5875506"/>
                </a:cubicBezTo>
                <a:cubicBezTo>
                  <a:pt x="2341123" y="5950085"/>
                  <a:pt x="2363821" y="5980888"/>
                  <a:pt x="2383276" y="6089514"/>
                </a:cubicBezTo>
                <a:cubicBezTo>
                  <a:pt x="2402731" y="6198140"/>
                  <a:pt x="2412461" y="6226514"/>
                  <a:pt x="2412461" y="6293797"/>
                </a:cubicBezTo>
              </a:path>
            </a:pathLst>
          </a:custGeom>
          <a:noFill/>
          <a:ln w="25400" cmpd="dbl">
            <a:solidFill>
              <a:srgbClr val="7030A0"/>
            </a:solidFill>
            <a:headEnd type="arrow"/>
            <a:tailEnd type="arrow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46" name="ZoneTexte 45">
            <a:extLst>
              <a:ext uri="{FF2B5EF4-FFF2-40B4-BE49-F238E27FC236}">
                <a16:creationId xmlns:a16="http://schemas.microsoft.com/office/drawing/2014/main" id="{DCB83926-2AD6-43F0-BE05-EF3CA8D891A0}"/>
              </a:ext>
            </a:extLst>
          </p:cNvPr>
          <p:cNvSpPr txBox="1"/>
          <p:nvPr/>
        </p:nvSpPr>
        <p:spPr>
          <a:xfrm rot="3535042">
            <a:off x="2954457" y="832204"/>
            <a:ext cx="1096433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400" b="1" dirty="0">
                <a:solidFill>
                  <a:srgbClr val="7030A0"/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E411</a:t>
            </a:r>
            <a:endParaRPr lang="fr-BE" sz="1400" b="1" dirty="0">
              <a:solidFill>
                <a:srgbClr val="7030A0"/>
              </a:solidFill>
              <a:latin typeface="Aharoni" panose="02010803020104030203" pitchFamily="2" charset="-79"/>
              <a:cs typeface="Aharoni" panose="02010803020104030203" pitchFamily="2" charset="-79"/>
            </a:endParaRPr>
          </a:p>
        </p:txBody>
      </p:sp>
      <p:sp>
        <p:nvSpPr>
          <p:cNvPr id="61" name="Ellipse 60">
            <a:extLst>
              <a:ext uri="{FF2B5EF4-FFF2-40B4-BE49-F238E27FC236}">
                <a16:creationId xmlns:a16="http://schemas.microsoft.com/office/drawing/2014/main" id="{3E54D4FE-B1A3-406A-A4AE-21554E83A278}"/>
              </a:ext>
            </a:extLst>
          </p:cNvPr>
          <p:cNvSpPr/>
          <p:nvPr/>
        </p:nvSpPr>
        <p:spPr>
          <a:xfrm rot="16200000">
            <a:off x="1843102" y="-932431"/>
            <a:ext cx="1628297" cy="1778390"/>
          </a:xfrm>
          <a:prstGeom prst="ellipse">
            <a:avLst/>
          </a:prstGeom>
          <a:solidFill>
            <a:schemeClr val="accent2"/>
          </a:solidFill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63" name="Ellipse 62">
            <a:extLst>
              <a:ext uri="{FF2B5EF4-FFF2-40B4-BE49-F238E27FC236}">
                <a16:creationId xmlns:a16="http://schemas.microsoft.com/office/drawing/2014/main" id="{BA172A28-9FBE-4E6C-9531-55773D21B403}"/>
              </a:ext>
            </a:extLst>
          </p:cNvPr>
          <p:cNvSpPr/>
          <p:nvPr/>
        </p:nvSpPr>
        <p:spPr>
          <a:xfrm>
            <a:off x="7034255" y="-490138"/>
            <a:ext cx="742267" cy="695325"/>
          </a:xfrm>
          <a:prstGeom prst="ellipse">
            <a:avLst/>
          </a:prstGeom>
          <a:solidFill>
            <a:schemeClr val="accent2"/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 dirty="0"/>
          </a:p>
        </p:txBody>
      </p:sp>
      <p:sp>
        <p:nvSpPr>
          <p:cNvPr id="21" name="Forme libre : forme 20">
            <a:extLst>
              <a:ext uri="{FF2B5EF4-FFF2-40B4-BE49-F238E27FC236}">
                <a16:creationId xmlns:a16="http://schemas.microsoft.com/office/drawing/2014/main" id="{83EA6DCE-DBED-4720-9531-7F2E8C0892A3}"/>
              </a:ext>
            </a:extLst>
          </p:cNvPr>
          <p:cNvSpPr/>
          <p:nvPr/>
        </p:nvSpPr>
        <p:spPr>
          <a:xfrm>
            <a:off x="8618220" y="5486400"/>
            <a:ext cx="731520" cy="525780"/>
          </a:xfrm>
          <a:custGeom>
            <a:avLst/>
            <a:gdLst>
              <a:gd name="connsiteX0" fmla="*/ 0 w 731520"/>
              <a:gd name="connsiteY0" fmla="*/ 0 h 525780"/>
              <a:gd name="connsiteX1" fmla="*/ 228600 w 731520"/>
              <a:gd name="connsiteY1" fmla="*/ 289560 h 525780"/>
              <a:gd name="connsiteX2" fmla="*/ 731520 w 731520"/>
              <a:gd name="connsiteY2" fmla="*/ 525780 h 5257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31520" h="525780">
                <a:moveTo>
                  <a:pt x="0" y="0"/>
                </a:moveTo>
                <a:cubicBezTo>
                  <a:pt x="53340" y="100965"/>
                  <a:pt x="106680" y="201930"/>
                  <a:pt x="228600" y="289560"/>
                </a:cubicBezTo>
                <a:cubicBezTo>
                  <a:pt x="350520" y="377190"/>
                  <a:pt x="541020" y="451485"/>
                  <a:pt x="731520" y="52578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2" name="Forme libre : forme 21">
            <a:extLst>
              <a:ext uri="{FF2B5EF4-FFF2-40B4-BE49-F238E27FC236}">
                <a16:creationId xmlns:a16="http://schemas.microsoft.com/office/drawing/2014/main" id="{9820F068-4E1E-4285-8A17-2897DEE7F837}"/>
              </a:ext>
            </a:extLst>
          </p:cNvPr>
          <p:cNvSpPr/>
          <p:nvPr/>
        </p:nvSpPr>
        <p:spPr>
          <a:xfrm>
            <a:off x="9548813" y="3146818"/>
            <a:ext cx="661987" cy="257902"/>
          </a:xfrm>
          <a:custGeom>
            <a:avLst/>
            <a:gdLst>
              <a:gd name="connsiteX0" fmla="*/ 0 w 661987"/>
              <a:gd name="connsiteY0" fmla="*/ 5957 h 257902"/>
              <a:gd name="connsiteX1" fmla="*/ 95250 w 661987"/>
              <a:gd name="connsiteY1" fmla="*/ 5957 h 257902"/>
              <a:gd name="connsiteX2" fmla="*/ 171450 w 661987"/>
              <a:gd name="connsiteY2" fmla="*/ 67870 h 257902"/>
              <a:gd name="connsiteX3" fmla="*/ 381000 w 661987"/>
              <a:gd name="connsiteY3" fmla="*/ 105970 h 257902"/>
              <a:gd name="connsiteX4" fmla="*/ 581025 w 661987"/>
              <a:gd name="connsiteY4" fmla="*/ 239320 h 257902"/>
              <a:gd name="connsiteX5" fmla="*/ 661987 w 661987"/>
              <a:gd name="connsiteY5" fmla="*/ 253607 h 2579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61987" h="257902">
                <a:moveTo>
                  <a:pt x="0" y="5957"/>
                </a:moveTo>
                <a:cubicBezTo>
                  <a:pt x="33337" y="797"/>
                  <a:pt x="66675" y="-4362"/>
                  <a:pt x="95250" y="5957"/>
                </a:cubicBezTo>
                <a:cubicBezTo>
                  <a:pt x="123825" y="16276"/>
                  <a:pt x="123825" y="51201"/>
                  <a:pt x="171450" y="67870"/>
                </a:cubicBezTo>
                <a:cubicBezTo>
                  <a:pt x="219075" y="84539"/>
                  <a:pt x="312738" y="77395"/>
                  <a:pt x="381000" y="105970"/>
                </a:cubicBezTo>
                <a:cubicBezTo>
                  <a:pt x="449262" y="134545"/>
                  <a:pt x="534194" y="214714"/>
                  <a:pt x="581025" y="239320"/>
                </a:cubicBezTo>
                <a:cubicBezTo>
                  <a:pt x="627856" y="263926"/>
                  <a:pt x="644921" y="258766"/>
                  <a:pt x="661987" y="253607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5" name="Forme libre : forme 24">
            <a:extLst>
              <a:ext uri="{FF2B5EF4-FFF2-40B4-BE49-F238E27FC236}">
                <a16:creationId xmlns:a16="http://schemas.microsoft.com/office/drawing/2014/main" id="{AD2E428A-8335-4384-A1B1-58C29B4ACBC7}"/>
              </a:ext>
            </a:extLst>
          </p:cNvPr>
          <p:cNvSpPr/>
          <p:nvPr/>
        </p:nvSpPr>
        <p:spPr>
          <a:xfrm>
            <a:off x="6197600" y="4984750"/>
            <a:ext cx="1778000" cy="942569"/>
          </a:xfrm>
          <a:custGeom>
            <a:avLst/>
            <a:gdLst>
              <a:gd name="connsiteX0" fmla="*/ 0 w 1778000"/>
              <a:gd name="connsiteY0" fmla="*/ 273050 h 942569"/>
              <a:gd name="connsiteX1" fmla="*/ 209550 w 1778000"/>
              <a:gd name="connsiteY1" fmla="*/ 374650 h 942569"/>
              <a:gd name="connsiteX2" fmla="*/ 311150 w 1778000"/>
              <a:gd name="connsiteY2" fmla="*/ 425450 h 942569"/>
              <a:gd name="connsiteX3" fmla="*/ 361950 w 1778000"/>
              <a:gd name="connsiteY3" fmla="*/ 482600 h 942569"/>
              <a:gd name="connsiteX4" fmla="*/ 850900 w 1778000"/>
              <a:gd name="connsiteY4" fmla="*/ 533400 h 942569"/>
              <a:gd name="connsiteX5" fmla="*/ 914400 w 1778000"/>
              <a:gd name="connsiteY5" fmla="*/ 825500 h 942569"/>
              <a:gd name="connsiteX6" fmla="*/ 1041400 w 1778000"/>
              <a:gd name="connsiteY6" fmla="*/ 939800 h 942569"/>
              <a:gd name="connsiteX7" fmla="*/ 1143000 w 1778000"/>
              <a:gd name="connsiteY7" fmla="*/ 723900 h 942569"/>
              <a:gd name="connsiteX8" fmla="*/ 1193800 w 1778000"/>
              <a:gd name="connsiteY8" fmla="*/ 609600 h 942569"/>
              <a:gd name="connsiteX9" fmla="*/ 1365250 w 1778000"/>
              <a:gd name="connsiteY9" fmla="*/ 552450 h 942569"/>
              <a:gd name="connsiteX10" fmla="*/ 1504950 w 1778000"/>
              <a:gd name="connsiteY10" fmla="*/ 406400 h 942569"/>
              <a:gd name="connsiteX11" fmla="*/ 1562100 w 1778000"/>
              <a:gd name="connsiteY11" fmla="*/ 304800 h 942569"/>
              <a:gd name="connsiteX12" fmla="*/ 1727200 w 1778000"/>
              <a:gd name="connsiteY12" fmla="*/ 50800 h 942569"/>
              <a:gd name="connsiteX13" fmla="*/ 1778000 w 1778000"/>
              <a:gd name="connsiteY13" fmla="*/ 0 h 9425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778000" h="942569">
                <a:moveTo>
                  <a:pt x="0" y="273050"/>
                </a:moveTo>
                <a:lnTo>
                  <a:pt x="209550" y="374650"/>
                </a:lnTo>
                <a:cubicBezTo>
                  <a:pt x="261408" y="400050"/>
                  <a:pt x="285750" y="407458"/>
                  <a:pt x="311150" y="425450"/>
                </a:cubicBezTo>
                <a:cubicBezTo>
                  <a:pt x="336550" y="443442"/>
                  <a:pt x="271992" y="464608"/>
                  <a:pt x="361950" y="482600"/>
                </a:cubicBezTo>
                <a:cubicBezTo>
                  <a:pt x="451908" y="500592"/>
                  <a:pt x="758825" y="476250"/>
                  <a:pt x="850900" y="533400"/>
                </a:cubicBezTo>
                <a:cubicBezTo>
                  <a:pt x="942975" y="590550"/>
                  <a:pt x="882650" y="757767"/>
                  <a:pt x="914400" y="825500"/>
                </a:cubicBezTo>
                <a:cubicBezTo>
                  <a:pt x="946150" y="893233"/>
                  <a:pt x="1003300" y="956733"/>
                  <a:pt x="1041400" y="939800"/>
                </a:cubicBezTo>
                <a:cubicBezTo>
                  <a:pt x="1079500" y="922867"/>
                  <a:pt x="1117600" y="778933"/>
                  <a:pt x="1143000" y="723900"/>
                </a:cubicBezTo>
                <a:cubicBezTo>
                  <a:pt x="1168400" y="668867"/>
                  <a:pt x="1156758" y="638175"/>
                  <a:pt x="1193800" y="609600"/>
                </a:cubicBezTo>
                <a:cubicBezTo>
                  <a:pt x="1230842" y="581025"/>
                  <a:pt x="1313392" y="586317"/>
                  <a:pt x="1365250" y="552450"/>
                </a:cubicBezTo>
                <a:cubicBezTo>
                  <a:pt x="1417108" y="518583"/>
                  <a:pt x="1472142" y="447675"/>
                  <a:pt x="1504950" y="406400"/>
                </a:cubicBezTo>
                <a:cubicBezTo>
                  <a:pt x="1537758" y="365125"/>
                  <a:pt x="1525058" y="364067"/>
                  <a:pt x="1562100" y="304800"/>
                </a:cubicBezTo>
                <a:cubicBezTo>
                  <a:pt x="1599142" y="245533"/>
                  <a:pt x="1691217" y="101600"/>
                  <a:pt x="1727200" y="50800"/>
                </a:cubicBezTo>
                <a:cubicBezTo>
                  <a:pt x="1763183" y="0"/>
                  <a:pt x="1770591" y="0"/>
                  <a:pt x="1778000" y="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6" name="Forme libre : forme 25">
            <a:extLst>
              <a:ext uri="{FF2B5EF4-FFF2-40B4-BE49-F238E27FC236}">
                <a16:creationId xmlns:a16="http://schemas.microsoft.com/office/drawing/2014/main" id="{7A9A74E1-9B0A-4C34-997F-C5190D90E1F4}"/>
              </a:ext>
            </a:extLst>
          </p:cNvPr>
          <p:cNvSpPr/>
          <p:nvPr/>
        </p:nvSpPr>
        <p:spPr>
          <a:xfrm>
            <a:off x="5359400" y="1949450"/>
            <a:ext cx="901700" cy="1136650"/>
          </a:xfrm>
          <a:custGeom>
            <a:avLst/>
            <a:gdLst>
              <a:gd name="connsiteX0" fmla="*/ 901700 w 901700"/>
              <a:gd name="connsiteY0" fmla="*/ 0 h 1136650"/>
              <a:gd name="connsiteX1" fmla="*/ 781050 w 901700"/>
              <a:gd name="connsiteY1" fmla="*/ 146050 h 1136650"/>
              <a:gd name="connsiteX2" fmla="*/ 469900 w 901700"/>
              <a:gd name="connsiteY2" fmla="*/ 355600 h 1136650"/>
              <a:gd name="connsiteX3" fmla="*/ 203200 w 901700"/>
              <a:gd name="connsiteY3" fmla="*/ 514350 h 1136650"/>
              <a:gd name="connsiteX4" fmla="*/ 139700 w 901700"/>
              <a:gd name="connsiteY4" fmla="*/ 685800 h 1136650"/>
              <a:gd name="connsiteX5" fmla="*/ 88900 w 901700"/>
              <a:gd name="connsiteY5" fmla="*/ 869950 h 1136650"/>
              <a:gd name="connsiteX6" fmla="*/ 0 w 901700"/>
              <a:gd name="connsiteY6" fmla="*/ 1136650 h 1136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01700" h="1136650">
                <a:moveTo>
                  <a:pt x="901700" y="0"/>
                </a:moveTo>
                <a:cubicBezTo>
                  <a:pt x="877358" y="43391"/>
                  <a:pt x="853017" y="86783"/>
                  <a:pt x="781050" y="146050"/>
                </a:cubicBezTo>
                <a:cubicBezTo>
                  <a:pt x="709083" y="205317"/>
                  <a:pt x="469900" y="355600"/>
                  <a:pt x="469900" y="355600"/>
                </a:cubicBezTo>
                <a:cubicBezTo>
                  <a:pt x="373592" y="416983"/>
                  <a:pt x="258233" y="459317"/>
                  <a:pt x="203200" y="514350"/>
                </a:cubicBezTo>
                <a:cubicBezTo>
                  <a:pt x="148167" y="569383"/>
                  <a:pt x="158750" y="626533"/>
                  <a:pt x="139700" y="685800"/>
                </a:cubicBezTo>
                <a:cubicBezTo>
                  <a:pt x="120650" y="745067"/>
                  <a:pt x="112183" y="794808"/>
                  <a:pt x="88900" y="869950"/>
                </a:cubicBezTo>
                <a:cubicBezTo>
                  <a:pt x="65617" y="945092"/>
                  <a:pt x="32808" y="1040871"/>
                  <a:pt x="0" y="113665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2" name="Forme libre : forme 31">
            <a:extLst>
              <a:ext uri="{FF2B5EF4-FFF2-40B4-BE49-F238E27FC236}">
                <a16:creationId xmlns:a16="http://schemas.microsoft.com/office/drawing/2014/main" id="{6ED083DC-0EC6-4148-8B33-6AEB634D54E8}"/>
              </a:ext>
            </a:extLst>
          </p:cNvPr>
          <p:cNvSpPr/>
          <p:nvPr/>
        </p:nvSpPr>
        <p:spPr>
          <a:xfrm>
            <a:off x="5286375" y="4826000"/>
            <a:ext cx="422275" cy="358775"/>
          </a:xfrm>
          <a:custGeom>
            <a:avLst/>
            <a:gdLst>
              <a:gd name="connsiteX0" fmla="*/ 0 w 422275"/>
              <a:gd name="connsiteY0" fmla="*/ 358775 h 358775"/>
              <a:gd name="connsiteX1" fmla="*/ 276225 w 422275"/>
              <a:gd name="connsiteY1" fmla="*/ 161925 h 358775"/>
              <a:gd name="connsiteX2" fmla="*/ 422275 w 422275"/>
              <a:gd name="connsiteY2" fmla="*/ 0 h 358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22275" h="358775">
                <a:moveTo>
                  <a:pt x="0" y="358775"/>
                </a:moveTo>
                <a:cubicBezTo>
                  <a:pt x="102923" y="290248"/>
                  <a:pt x="205846" y="221721"/>
                  <a:pt x="276225" y="161925"/>
                </a:cubicBezTo>
                <a:cubicBezTo>
                  <a:pt x="346604" y="102129"/>
                  <a:pt x="384439" y="51064"/>
                  <a:pt x="422275" y="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4" name="Forme libre : forme 33">
            <a:extLst>
              <a:ext uri="{FF2B5EF4-FFF2-40B4-BE49-F238E27FC236}">
                <a16:creationId xmlns:a16="http://schemas.microsoft.com/office/drawing/2014/main" id="{5762933B-4840-49D9-81F9-09DEB9F69A78}"/>
              </a:ext>
            </a:extLst>
          </p:cNvPr>
          <p:cNvSpPr/>
          <p:nvPr/>
        </p:nvSpPr>
        <p:spPr>
          <a:xfrm>
            <a:off x="5492750" y="5953125"/>
            <a:ext cx="12700" cy="257175"/>
          </a:xfrm>
          <a:custGeom>
            <a:avLst/>
            <a:gdLst>
              <a:gd name="connsiteX0" fmla="*/ 12700 w 12700"/>
              <a:gd name="connsiteY0" fmla="*/ 0 h 257175"/>
              <a:gd name="connsiteX1" fmla="*/ 0 w 12700"/>
              <a:gd name="connsiteY1" fmla="*/ 257175 h 257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2700" h="257175">
                <a:moveTo>
                  <a:pt x="12700" y="0"/>
                </a:moveTo>
                <a:lnTo>
                  <a:pt x="0" y="257175"/>
                </a:ln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5" name="Forme libre : forme 34">
            <a:extLst>
              <a:ext uri="{FF2B5EF4-FFF2-40B4-BE49-F238E27FC236}">
                <a16:creationId xmlns:a16="http://schemas.microsoft.com/office/drawing/2014/main" id="{043BC54E-1889-4104-91EC-461FB497001C}"/>
              </a:ext>
            </a:extLst>
          </p:cNvPr>
          <p:cNvSpPr/>
          <p:nvPr/>
        </p:nvSpPr>
        <p:spPr>
          <a:xfrm>
            <a:off x="5528250" y="5241926"/>
            <a:ext cx="183575" cy="330200"/>
          </a:xfrm>
          <a:custGeom>
            <a:avLst/>
            <a:gdLst>
              <a:gd name="connsiteX0" fmla="*/ 183575 w 183575"/>
              <a:gd name="connsiteY0" fmla="*/ 0 h 327025"/>
              <a:gd name="connsiteX1" fmla="*/ 34350 w 183575"/>
              <a:gd name="connsiteY1" fmla="*/ 234950 h 327025"/>
              <a:gd name="connsiteX2" fmla="*/ 5775 w 183575"/>
              <a:gd name="connsiteY2" fmla="*/ 298450 h 327025"/>
              <a:gd name="connsiteX3" fmla="*/ 120075 w 183575"/>
              <a:gd name="connsiteY3" fmla="*/ 327025 h 327025"/>
              <a:gd name="connsiteX0" fmla="*/ 183575 w 183575"/>
              <a:gd name="connsiteY0" fmla="*/ 0 h 330200"/>
              <a:gd name="connsiteX1" fmla="*/ 34350 w 183575"/>
              <a:gd name="connsiteY1" fmla="*/ 234950 h 330200"/>
              <a:gd name="connsiteX2" fmla="*/ 5775 w 183575"/>
              <a:gd name="connsiteY2" fmla="*/ 298450 h 330200"/>
              <a:gd name="connsiteX3" fmla="*/ 129600 w 183575"/>
              <a:gd name="connsiteY3" fmla="*/ 330200 h 330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3575" h="330200">
                <a:moveTo>
                  <a:pt x="183575" y="0"/>
                </a:moveTo>
                <a:cubicBezTo>
                  <a:pt x="123779" y="92604"/>
                  <a:pt x="63983" y="185208"/>
                  <a:pt x="34350" y="234950"/>
                </a:cubicBezTo>
                <a:cubicBezTo>
                  <a:pt x="4717" y="284692"/>
                  <a:pt x="-8513" y="283104"/>
                  <a:pt x="5775" y="298450"/>
                </a:cubicBezTo>
                <a:cubicBezTo>
                  <a:pt x="20062" y="313796"/>
                  <a:pt x="79593" y="323585"/>
                  <a:pt x="129600" y="33020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55" name="Ellipse 54">
            <a:extLst>
              <a:ext uri="{FF2B5EF4-FFF2-40B4-BE49-F238E27FC236}">
                <a16:creationId xmlns:a16="http://schemas.microsoft.com/office/drawing/2014/main" id="{0613EE4E-1534-4E8B-A8A4-AC877E6843D5}"/>
              </a:ext>
            </a:extLst>
          </p:cNvPr>
          <p:cNvSpPr/>
          <p:nvPr/>
        </p:nvSpPr>
        <p:spPr>
          <a:xfrm>
            <a:off x="9292852" y="5487143"/>
            <a:ext cx="742267" cy="695325"/>
          </a:xfrm>
          <a:prstGeom prst="ellipse">
            <a:avLst/>
          </a:prstGeom>
          <a:solidFill>
            <a:schemeClr val="accent2"/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 dirty="0"/>
          </a:p>
        </p:txBody>
      </p:sp>
      <p:sp>
        <p:nvSpPr>
          <p:cNvPr id="60" name="Ellipse 59">
            <a:extLst>
              <a:ext uri="{FF2B5EF4-FFF2-40B4-BE49-F238E27FC236}">
                <a16:creationId xmlns:a16="http://schemas.microsoft.com/office/drawing/2014/main" id="{BE6673E8-9187-4C3A-A9A1-79DE1E2BBD3C}"/>
              </a:ext>
            </a:extLst>
          </p:cNvPr>
          <p:cNvSpPr/>
          <p:nvPr/>
        </p:nvSpPr>
        <p:spPr>
          <a:xfrm>
            <a:off x="2701970" y="4522882"/>
            <a:ext cx="742267" cy="695325"/>
          </a:xfrm>
          <a:prstGeom prst="ellipse">
            <a:avLst/>
          </a:prstGeom>
          <a:solidFill>
            <a:schemeClr val="accent2"/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 dirty="0"/>
          </a:p>
        </p:txBody>
      </p:sp>
      <p:sp>
        <p:nvSpPr>
          <p:cNvPr id="66" name="Forme libre : forme 65">
            <a:extLst>
              <a:ext uri="{FF2B5EF4-FFF2-40B4-BE49-F238E27FC236}">
                <a16:creationId xmlns:a16="http://schemas.microsoft.com/office/drawing/2014/main" id="{D251F882-F729-4C48-A8B9-57607EFACB00}"/>
              </a:ext>
            </a:extLst>
          </p:cNvPr>
          <p:cNvSpPr/>
          <p:nvPr/>
        </p:nvSpPr>
        <p:spPr>
          <a:xfrm>
            <a:off x="4540250" y="762001"/>
            <a:ext cx="1460500" cy="380236"/>
          </a:xfrm>
          <a:custGeom>
            <a:avLst/>
            <a:gdLst>
              <a:gd name="connsiteX0" fmla="*/ 730250 w 730250"/>
              <a:gd name="connsiteY0" fmla="*/ 279400 h 374697"/>
              <a:gd name="connsiteX1" fmla="*/ 514350 w 730250"/>
              <a:gd name="connsiteY1" fmla="*/ 342900 h 374697"/>
              <a:gd name="connsiteX2" fmla="*/ 228600 w 730250"/>
              <a:gd name="connsiteY2" fmla="*/ 374650 h 374697"/>
              <a:gd name="connsiteX3" fmla="*/ 158750 w 730250"/>
              <a:gd name="connsiteY3" fmla="*/ 349250 h 374697"/>
              <a:gd name="connsiteX4" fmla="*/ 50800 w 730250"/>
              <a:gd name="connsiteY4" fmla="*/ 317500 h 374697"/>
              <a:gd name="connsiteX5" fmla="*/ 76200 w 730250"/>
              <a:gd name="connsiteY5" fmla="*/ 184150 h 374697"/>
              <a:gd name="connsiteX6" fmla="*/ 0 w 730250"/>
              <a:gd name="connsiteY6" fmla="*/ 0 h 374697"/>
              <a:gd name="connsiteX0" fmla="*/ 730250 w 730250"/>
              <a:gd name="connsiteY0" fmla="*/ 279400 h 374697"/>
              <a:gd name="connsiteX1" fmla="*/ 730250 w 730250"/>
              <a:gd name="connsiteY1" fmla="*/ 279400 h 374697"/>
              <a:gd name="connsiteX2" fmla="*/ 514350 w 730250"/>
              <a:gd name="connsiteY2" fmla="*/ 342900 h 374697"/>
              <a:gd name="connsiteX3" fmla="*/ 228600 w 730250"/>
              <a:gd name="connsiteY3" fmla="*/ 374650 h 374697"/>
              <a:gd name="connsiteX4" fmla="*/ 158750 w 730250"/>
              <a:gd name="connsiteY4" fmla="*/ 349250 h 374697"/>
              <a:gd name="connsiteX5" fmla="*/ 50800 w 730250"/>
              <a:gd name="connsiteY5" fmla="*/ 317500 h 374697"/>
              <a:gd name="connsiteX6" fmla="*/ 76200 w 730250"/>
              <a:gd name="connsiteY6" fmla="*/ 184150 h 374697"/>
              <a:gd name="connsiteX7" fmla="*/ 0 w 730250"/>
              <a:gd name="connsiteY7" fmla="*/ 0 h 374697"/>
              <a:gd name="connsiteX0" fmla="*/ 730250 w 1460500"/>
              <a:gd name="connsiteY0" fmla="*/ 279400 h 380236"/>
              <a:gd name="connsiteX1" fmla="*/ 1460500 w 1460500"/>
              <a:gd name="connsiteY1" fmla="*/ 25400 h 380236"/>
              <a:gd name="connsiteX2" fmla="*/ 514350 w 1460500"/>
              <a:gd name="connsiteY2" fmla="*/ 342900 h 380236"/>
              <a:gd name="connsiteX3" fmla="*/ 228600 w 1460500"/>
              <a:gd name="connsiteY3" fmla="*/ 374650 h 380236"/>
              <a:gd name="connsiteX4" fmla="*/ 158750 w 1460500"/>
              <a:gd name="connsiteY4" fmla="*/ 349250 h 380236"/>
              <a:gd name="connsiteX5" fmla="*/ 50800 w 1460500"/>
              <a:gd name="connsiteY5" fmla="*/ 317500 h 380236"/>
              <a:gd name="connsiteX6" fmla="*/ 76200 w 1460500"/>
              <a:gd name="connsiteY6" fmla="*/ 184150 h 380236"/>
              <a:gd name="connsiteX7" fmla="*/ 0 w 1460500"/>
              <a:gd name="connsiteY7" fmla="*/ 0 h 3802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460500" h="380236">
                <a:moveTo>
                  <a:pt x="730250" y="279400"/>
                </a:moveTo>
                <a:lnTo>
                  <a:pt x="1460500" y="25400"/>
                </a:lnTo>
                <a:cubicBezTo>
                  <a:pt x="1424517" y="35983"/>
                  <a:pt x="719667" y="284692"/>
                  <a:pt x="514350" y="342900"/>
                </a:cubicBezTo>
                <a:cubicBezTo>
                  <a:pt x="309033" y="401108"/>
                  <a:pt x="287867" y="373592"/>
                  <a:pt x="228600" y="374650"/>
                </a:cubicBezTo>
                <a:cubicBezTo>
                  <a:pt x="169333" y="375708"/>
                  <a:pt x="188383" y="358775"/>
                  <a:pt x="158750" y="349250"/>
                </a:cubicBezTo>
                <a:cubicBezTo>
                  <a:pt x="129117" y="339725"/>
                  <a:pt x="64558" y="345017"/>
                  <a:pt x="50800" y="317500"/>
                </a:cubicBezTo>
                <a:cubicBezTo>
                  <a:pt x="37042" y="289983"/>
                  <a:pt x="84667" y="237067"/>
                  <a:pt x="76200" y="184150"/>
                </a:cubicBezTo>
                <a:cubicBezTo>
                  <a:pt x="67733" y="131233"/>
                  <a:pt x="33866" y="65616"/>
                  <a:pt x="0" y="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67" name="ZoneTexte 66">
            <a:extLst>
              <a:ext uri="{FF2B5EF4-FFF2-40B4-BE49-F238E27FC236}">
                <a16:creationId xmlns:a16="http://schemas.microsoft.com/office/drawing/2014/main" id="{8A1B971F-B2F6-4AD4-A96C-3D6016D70747}"/>
              </a:ext>
            </a:extLst>
          </p:cNvPr>
          <p:cNvSpPr txBox="1"/>
          <p:nvPr/>
        </p:nvSpPr>
        <p:spPr>
          <a:xfrm>
            <a:off x="-257844" y="1069929"/>
            <a:ext cx="3030671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400" b="1" dirty="0"/>
              <a:t>Mobilité</a:t>
            </a:r>
            <a:endParaRPr lang="fr-BE" sz="1400" b="1" dirty="0"/>
          </a:p>
        </p:txBody>
      </p:sp>
      <p:sp>
        <p:nvSpPr>
          <p:cNvPr id="146" name="ZoneTexte 145">
            <a:extLst>
              <a:ext uri="{FF2B5EF4-FFF2-40B4-BE49-F238E27FC236}">
                <a16:creationId xmlns:a16="http://schemas.microsoft.com/office/drawing/2014/main" id="{50188D99-2F51-4483-968D-AEBDC2947794}"/>
              </a:ext>
            </a:extLst>
          </p:cNvPr>
          <p:cNvSpPr txBox="1"/>
          <p:nvPr/>
        </p:nvSpPr>
        <p:spPr>
          <a:xfrm>
            <a:off x="6839298" y="-27956"/>
            <a:ext cx="1096433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000" b="1" dirty="0">
                <a:solidFill>
                  <a:schemeClr val="bg1"/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Huy</a:t>
            </a:r>
            <a:endParaRPr lang="fr-BE" sz="1000" b="1" dirty="0">
              <a:solidFill>
                <a:schemeClr val="bg1"/>
              </a:solidFill>
              <a:latin typeface="Aharoni" panose="02010803020104030203" pitchFamily="2" charset="-79"/>
              <a:cs typeface="Aharoni" panose="02010803020104030203" pitchFamily="2" charset="-79"/>
            </a:endParaRPr>
          </a:p>
        </p:txBody>
      </p:sp>
      <p:sp>
        <p:nvSpPr>
          <p:cNvPr id="147" name="ZoneTexte 146">
            <a:extLst>
              <a:ext uri="{FF2B5EF4-FFF2-40B4-BE49-F238E27FC236}">
                <a16:creationId xmlns:a16="http://schemas.microsoft.com/office/drawing/2014/main" id="{7A4845D7-561C-4655-A92F-92B5C1D62B4B}"/>
              </a:ext>
            </a:extLst>
          </p:cNvPr>
          <p:cNvSpPr txBox="1"/>
          <p:nvPr/>
        </p:nvSpPr>
        <p:spPr>
          <a:xfrm>
            <a:off x="2535259" y="4763860"/>
            <a:ext cx="1096433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000" b="1" dirty="0">
                <a:solidFill>
                  <a:schemeClr val="bg1"/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Dinant</a:t>
            </a:r>
            <a:endParaRPr lang="fr-BE" sz="1000" b="1" dirty="0">
              <a:solidFill>
                <a:schemeClr val="bg1"/>
              </a:solidFill>
              <a:latin typeface="Aharoni" panose="02010803020104030203" pitchFamily="2" charset="-79"/>
              <a:cs typeface="Aharoni" panose="02010803020104030203" pitchFamily="2" charset="-79"/>
            </a:endParaRPr>
          </a:p>
        </p:txBody>
      </p:sp>
      <p:sp>
        <p:nvSpPr>
          <p:cNvPr id="37" name="Forme libre : forme 36">
            <a:extLst>
              <a:ext uri="{FF2B5EF4-FFF2-40B4-BE49-F238E27FC236}">
                <a16:creationId xmlns:a16="http://schemas.microsoft.com/office/drawing/2014/main" id="{BAC48E69-132C-408E-8196-83BC986C52CC}"/>
              </a:ext>
            </a:extLst>
          </p:cNvPr>
          <p:cNvSpPr/>
          <p:nvPr/>
        </p:nvSpPr>
        <p:spPr>
          <a:xfrm>
            <a:off x="4008120" y="1950720"/>
            <a:ext cx="4828880" cy="3154386"/>
          </a:xfrm>
          <a:custGeom>
            <a:avLst/>
            <a:gdLst>
              <a:gd name="connsiteX0" fmla="*/ 0 w 4800600"/>
              <a:gd name="connsiteY0" fmla="*/ 3124200 h 3154386"/>
              <a:gd name="connsiteX1" fmla="*/ 236220 w 4800600"/>
              <a:gd name="connsiteY1" fmla="*/ 3131820 h 3154386"/>
              <a:gd name="connsiteX2" fmla="*/ 441960 w 4800600"/>
              <a:gd name="connsiteY2" fmla="*/ 2872740 h 3154386"/>
              <a:gd name="connsiteX3" fmla="*/ 754380 w 4800600"/>
              <a:gd name="connsiteY3" fmla="*/ 2651760 h 3154386"/>
              <a:gd name="connsiteX4" fmla="*/ 922020 w 4800600"/>
              <a:gd name="connsiteY4" fmla="*/ 2545080 h 3154386"/>
              <a:gd name="connsiteX5" fmla="*/ 1203960 w 4800600"/>
              <a:gd name="connsiteY5" fmla="*/ 2644140 h 3154386"/>
              <a:gd name="connsiteX6" fmla="*/ 1379220 w 4800600"/>
              <a:gd name="connsiteY6" fmla="*/ 2705100 h 3154386"/>
              <a:gd name="connsiteX7" fmla="*/ 1539240 w 4800600"/>
              <a:gd name="connsiteY7" fmla="*/ 2628900 h 3154386"/>
              <a:gd name="connsiteX8" fmla="*/ 1828800 w 4800600"/>
              <a:gd name="connsiteY8" fmla="*/ 2545080 h 3154386"/>
              <a:gd name="connsiteX9" fmla="*/ 1874520 w 4800600"/>
              <a:gd name="connsiteY9" fmla="*/ 2339340 h 3154386"/>
              <a:gd name="connsiteX10" fmla="*/ 1859280 w 4800600"/>
              <a:gd name="connsiteY10" fmla="*/ 2240280 h 3154386"/>
              <a:gd name="connsiteX11" fmla="*/ 2179320 w 4800600"/>
              <a:gd name="connsiteY11" fmla="*/ 1988820 h 3154386"/>
              <a:gd name="connsiteX12" fmla="*/ 2575560 w 4800600"/>
              <a:gd name="connsiteY12" fmla="*/ 1645920 h 3154386"/>
              <a:gd name="connsiteX13" fmla="*/ 2887980 w 4800600"/>
              <a:gd name="connsiteY13" fmla="*/ 1424940 h 3154386"/>
              <a:gd name="connsiteX14" fmla="*/ 3040380 w 4800600"/>
              <a:gd name="connsiteY14" fmla="*/ 1356360 h 3154386"/>
              <a:gd name="connsiteX15" fmla="*/ 3070860 w 4800600"/>
              <a:gd name="connsiteY15" fmla="*/ 1196340 h 3154386"/>
              <a:gd name="connsiteX16" fmla="*/ 3611880 w 4800600"/>
              <a:gd name="connsiteY16" fmla="*/ 861060 h 3154386"/>
              <a:gd name="connsiteX17" fmla="*/ 3954780 w 4800600"/>
              <a:gd name="connsiteY17" fmla="*/ 693420 h 3154386"/>
              <a:gd name="connsiteX18" fmla="*/ 4130040 w 4800600"/>
              <a:gd name="connsiteY18" fmla="*/ 548640 h 3154386"/>
              <a:gd name="connsiteX19" fmla="*/ 4457700 w 4800600"/>
              <a:gd name="connsiteY19" fmla="*/ 274320 h 3154386"/>
              <a:gd name="connsiteX20" fmla="*/ 4724400 w 4800600"/>
              <a:gd name="connsiteY20" fmla="*/ 76200 h 3154386"/>
              <a:gd name="connsiteX21" fmla="*/ 4800600 w 4800600"/>
              <a:gd name="connsiteY21" fmla="*/ 0 h 3154386"/>
              <a:gd name="connsiteX0" fmla="*/ 0 w 4828880"/>
              <a:gd name="connsiteY0" fmla="*/ 3124200 h 3154386"/>
              <a:gd name="connsiteX1" fmla="*/ 236220 w 4828880"/>
              <a:gd name="connsiteY1" fmla="*/ 3131820 h 3154386"/>
              <a:gd name="connsiteX2" fmla="*/ 441960 w 4828880"/>
              <a:gd name="connsiteY2" fmla="*/ 2872740 h 3154386"/>
              <a:gd name="connsiteX3" fmla="*/ 754380 w 4828880"/>
              <a:gd name="connsiteY3" fmla="*/ 2651760 h 3154386"/>
              <a:gd name="connsiteX4" fmla="*/ 922020 w 4828880"/>
              <a:gd name="connsiteY4" fmla="*/ 2545080 h 3154386"/>
              <a:gd name="connsiteX5" fmla="*/ 1203960 w 4828880"/>
              <a:gd name="connsiteY5" fmla="*/ 2644140 h 3154386"/>
              <a:gd name="connsiteX6" fmla="*/ 1379220 w 4828880"/>
              <a:gd name="connsiteY6" fmla="*/ 2705100 h 3154386"/>
              <a:gd name="connsiteX7" fmla="*/ 1539240 w 4828880"/>
              <a:gd name="connsiteY7" fmla="*/ 2628900 h 3154386"/>
              <a:gd name="connsiteX8" fmla="*/ 1828800 w 4828880"/>
              <a:gd name="connsiteY8" fmla="*/ 2545080 h 3154386"/>
              <a:gd name="connsiteX9" fmla="*/ 1874520 w 4828880"/>
              <a:gd name="connsiteY9" fmla="*/ 2339340 h 3154386"/>
              <a:gd name="connsiteX10" fmla="*/ 1859280 w 4828880"/>
              <a:gd name="connsiteY10" fmla="*/ 2240280 h 3154386"/>
              <a:gd name="connsiteX11" fmla="*/ 2179320 w 4828880"/>
              <a:gd name="connsiteY11" fmla="*/ 1988820 h 3154386"/>
              <a:gd name="connsiteX12" fmla="*/ 2575560 w 4828880"/>
              <a:gd name="connsiteY12" fmla="*/ 1645920 h 3154386"/>
              <a:gd name="connsiteX13" fmla="*/ 2887980 w 4828880"/>
              <a:gd name="connsiteY13" fmla="*/ 1424940 h 3154386"/>
              <a:gd name="connsiteX14" fmla="*/ 3040380 w 4828880"/>
              <a:gd name="connsiteY14" fmla="*/ 1356360 h 3154386"/>
              <a:gd name="connsiteX15" fmla="*/ 3070860 w 4828880"/>
              <a:gd name="connsiteY15" fmla="*/ 1196340 h 3154386"/>
              <a:gd name="connsiteX16" fmla="*/ 3611880 w 4828880"/>
              <a:gd name="connsiteY16" fmla="*/ 861060 h 3154386"/>
              <a:gd name="connsiteX17" fmla="*/ 3954780 w 4828880"/>
              <a:gd name="connsiteY17" fmla="*/ 693420 h 3154386"/>
              <a:gd name="connsiteX18" fmla="*/ 4130040 w 4828880"/>
              <a:gd name="connsiteY18" fmla="*/ 548640 h 3154386"/>
              <a:gd name="connsiteX19" fmla="*/ 4457700 w 4828880"/>
              <a:gd name="connsiteY19" fmla="*/ 274320 h 3154386"/>
              <a:gd name="connsiteX20" fmla="*/ 4724400 w 4828880"/>
              <a:gd name="connsiteY20" fmla="*/ 76200 h 3154386"/>
              <a:gd name="connsiteX21" fmla="*/ 4828880 w 4828880"/>
              <a:gd name="connsiteY21" fmla="*/ 0 h 31543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4828880" h="3154386">
                <a:moveTo>
                  <a:pt x="0" y="3124200"/>
                </a:moveTo>
                <a:cubicBezTo>
                  <a:pt x="81280" y="3148965"/>
                  <a:pt x="162560" y="3173730"/>
                  <a:pt x="236220" y="3131820"/>
                </a:cubicBezTo>
                <a:cubicBezTo>
                  <a:pt x="309880" y="3089910"/>
                  <a:pt x="355600" y="2952750"/>
                  <a:pt x="441960" y="2872740"/>
                </a:cubicBezTo>
                <a:cubicBezTo>
                  <a:pt x="528320" y="2792730"/>
                  <a:pt x="674370" y="2706370"/>
                  <a:pt x="754380" y="2651760"/>
                </a:cubicBezTo>
                <a:cubicBezTo>
                  <a:pt x="834390" y="2597150"/>
                  <a:pt x="847090" y="2546350"/>
                  <a:pt x="922020" y="2545080"/>
                </a:cubicBezTo>
                <a:cubicBezTo>
                  <a:pt x="996950" y="2543810"/>
                  <a:pt x="1203960" y="2644140"/>
                  <a:pt x="1203960" y="2644140"/>
                </a:cubicBezTo>
                <a:cubicBezTo>
                  <a:pt x="1280160" y="2670810"/>
                  <a:pt x="1323340" y="2707640"/>
                  <a:pt x="1379220" y="2705100"/>
                </a:cubicBezTo>
                <a:cubicBezTo>
                  <a:pt x="1435100" y="2702560"/>
                  <a:pt x="1464310" y="2655570"/>
                  <a:pt x="1539240" y="2628900"/>
                </a:cubicBezTo>
                <a:cubicBezTo>
                  <a:pt x="1614170" y="2602230"/>
                  <a:pt x="1772920" y="2593340"/>
                  <a:pt x="1828800" y="2545080"/>
                </a:cubicBezTo>
                <a:cubicBezTo>
                  <a:pt x="1884680" y="2496820"/>
                  <a:pt x="1869440" y="2390140"/>
                  <a:pt x="1874520" y="2339340"/>
                </a:cubicBezTo>
                <a:cubicBezTo>
                  <a:pt x="1879600" y="2288540"/>
                  <a:pt x="1808480" y="2298700"/>
                  <a:pt x="1859280" y="2240280"/>
                </a:cubicBezTo>
                <a:cubicBezTo>
                  <a:pt x="1910080" y="2181860"/>
                  <a:pt x="2059940" y="2087880"/>
                  <a:pt x="2179320" y="1988820"/>
                </a:cubicBezTo>
                <a:cubicBezTo>
                  <a:pt x="2298700" y="1889760"/>
                  <a:pt x="2457450" y="1739900"/>
                  <a:pt x="2575560" y="1645920"/>
                </a:cubicBezTo>
                <a:cubicBezTo>
                  <a:pt x="2693670" y="1551940"/>
                  <a:pt x="2810510" y="1473200"/>
                  <a:pt x="2887980" y="1424940"/>
                </a:cubicBezTo>
                <a:cubicBezTo>
                  <a:pt x="2965450" y="1376680"/>
                  <a:pt x="3009900" y="1394460"/>
                  <a:pt x="3040380" y="1356360"/>
                </a:cubicBezTo>
                <a:cubicBezTo>
                  <a:pt x="3070860" y="1318260"/>
                  <a:pt x="2975610" y="1278890"/>
                  <a:pt x="3070860" y="1196340"/>
                </a:cubicBezTo>
                <a:cubicBezTo>
                  <a:pt x="3166110" y="1113790"/>
                  <a:pt x="3464560" y="944880"/>
                  <a:pt x="3611880" y="861060"/>
                </a:cubicBezTo>
                <a:cubicBezTo>
                  <a:pt x="3759200" y="777240"/>
                  <a:pt x="3868420" y="745490"/>
                  <a:pt x="3954780" y="693420"/>
                </a:cubicBezTo>
                <a:cubicBezTo>
                  <a:pt x="4041140" y="641350"/>
                  <a:pt x="4130040" y="548640"/>
                  <a:pt x="4130040" y="548640"/>
                </a:cubicBezTo>
                <a:cubicBezTo>
                  <a:pt x="4213860" y="478790"/>
                  <a:pt x="4358640" y="353060"/>
                  <a:pt x="4457700" y="274320"/>
                </a:cubicBezTo>
                <a:cubicBezTo>
                  <a:pt x="4556760" y="195580"/>
                  <a:pt x="4667250" y="121920"/>
                  <a:pt x="4724400" y="76200"/>
                </a:cubicBezTo>
                <a:cubicBezTo>
                  <a:pt x="4781550" y="30480"/>
                  <a:pt x="4819355" y="15240"/>
                  <a:pt x="4828880" y="0"/>
                </a:cubicBezTo>
              </a:path>
            </a:pathLst>
          </a:custGeom>
          <a:noFill/>
          <a:ln w="25400">
            <a:solidFill>
              <a:schemeClr val="accent6"/>
            </a:solidFill>
            <a:headEnd type="arrow"/>
            <a:tailEnd type="arrow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76" name="Forme libre : forme 75">
            <a:extLst>
              <a:ext uri="{FF2B5EF4-FFF2-40B4-BE49-F238E27FC236}">
                <a16:creationId xmlns:a16="http://schemas.microsoft.com/office/drawing/2014/main" id="{F00B56C2-FA66-4C0C-AAAB-9E96A3C73DA7}"/>
              </a:ext>
            </a:extLst>
          </p:cNvPr>
          <p:cNvSpPr/>
          <p:nvPr/>
        </p:nvSpPr>
        <p:spPr>
          <a:xfrm>
            <a:off x="5858143" y="4438000"/>
            <a:ext cx="1705940" cy="1699527"/>
          </a:xfrm>
          <a:custGeom>
            <a:avLst/>
            <a:gdLst>
              <a:gd name="connsiteX0" fmla="*/ 0 w 1677365"/>
              <a:gd name="connsiteY0" fmla="*/ 38367 h 1699527"/>
              <a:gd name="connsiteX1" fmla="*/ 167640 w 1677365"/>
              <a:gd name="connsiteY1" fmla="*/ 114567 h 1699527"/>
              <a:gd name="connsiteX2" fmla="*/ 281940 w 1677365"/>
              <a:gd name="connsiteY2" fmla="*/ 267 h 1699527"/>
              <a:gd name="connsiteX3" fmla="*/ 502920 w 1677365"/>
              <a:gd name="connsiteY3" fmla="*/ 84087 h 1699527"/>
              <a:gd name="connsiteX4" fmla="*/ 853440 w 1677365"/>
              <a:gd name="connsiteY4" fmla="*/ 122187 h 1699527"/>
              <a:gd name="connsiteX5" fmla="*/ 1028700 w 1677365"/>
              <a:gd name="connsiteY5" fmla="*/ 419367 h 1699527"/>
              <a:gd name="connsiteX6" fmla="*/ 982980 w 1677365"/>
              <a:gd name="connsiteY6" fmla="*/ 480327 h 1699527"/>
              <a:gd name="connsiteX7" fmla="*/ 1112520 w 1677365"/>
              <a:gd name="connsiteY7" fmla="*/ 686067 h 1699527"/>
              <a:gd name="connsiteX8" fmla="*/ 1440180 w 1677365"/>
              <a:gd name="connsiteY8" fmla="*/ 1097547 h 1699527"/>
              <a:gd name="connsiteX9" fmla="*/ 1577340 w 1677365"/>
              <a:gd name="connsiteY9" fmla="*/ 1150887 h 1699527"/>
              <a:gd name="connsiteX10" fmla="*/ 1615440 w 1677365"/>
              <a:gd name="connsiteY10" fmla="*/ 1257567 h 1699527"/>
              <a:gd name="connsiteX11" fmla="*/ 1645920 w 1677365"/>
              <a:gd name="connsiteY11" fmla="*/ 1409967 h 1699527"/>
              <a:gd name="connsiteX12" fmla="*/ 1676400 w 1677365"/>
              <a:gd name="connsiteY12" fmla="*/ 1539507 h 1699527"/>
              <a:gd name="connsiteX13" fmla="*/ 1607820 w 1677365"/>
              <a:gd name="connsiteY13" fmla="*/ 1699527 h 1699527"/>
              <a:gd name="connsiteX0" fmla="*/ 0 w 1705940"/>
              <a:gd name="connsiteY0" fmla="*/ 19317 h 1699527"/>
              <a:gd name="connsiteX1" fmla="*/ 196215 w 1705940"/>
              <a:gd name="connsiteY1" fmla="*/ 114567 h 1699527"/>
              <a:gd name="connsiteX2" fmla="*/ 310515 w 1705940"/>
              <a:gd name="connsiteY2" fmla="*/ 267 h 1699527"/>
              <a:gd name="connsiteX3" fmla="*/ 531495 w 1705940"/>
              <a:gd name="connsiteY3" fmla="*/ 84087 h 1699527"/>
              <a:gd name="connsiteX4" fmla="*/ 882015 w 1705940"/>
              <a:gd name="connsiteY4" fmla="*/ 122187 h 1699527"/>
              <a:gd name="connsiteX5" fmla="*/ 1057275 w 1705940"/>
              <a:gd name="connsiteY5" fmla="*/ 419367 h 1699527"/>
              <a:gd name="connsiteX6" fmla="*/ 1011555 w 1705940"/>
              <a:gd name="connsiteY6" fmla="*/ 480327 h 1699527"/>
              <a:gd name="connsiteX7" fmla="*/ 1141095 w 1705940"/>
              <a:gd name="connsiteY7" fmla="*/ 686067 h 1699527"/>
              <a:gd name="connsiteX8" fmla="*/ 1468755 w 1705940"/>
              <a:gd name="connsiteY8" fmla="*/ 1097547 h 1699527"/>
              <a:gd name="connsiteX9" fmla="*/ 1605915 w 1705940"/>
              <a:gd name="connsiteY9" fmla="*/ 1150887 h 1699527"/>
              <a:gd name="connsiteX10" fmla="*/ 1644015 w 1705940"/>
              <a:gd name="connsiteY10" fmla="*/ 1257567 h 1699527"/>
              <a:gd name="connsiteX11" fmla="*/ 1674495 w 1705940"/>
              <a:gd name="connsiteY11" fmla="*/ 1409967 h 1699527"/>
              <a:gd name="connsiteX12" fmla="*/ 1704975 w 1705940"/>
              <a:gd name="connsiteY12" fmla="*/ 1539507 h 1699527"/>
              <a:gd name="connsiteX13" fmla="*/ 1636395 w 1705940"/>
              <a:gd name="connsiteY13" fmla="*/ 1699527 h 16995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705940" h="1699527">
                <a:moveTo>
                  <a:pt x="0" y="19317"/>
                </a:moveTo>
                <a:cubicBezTo>
                  <a:pt x="60325" y="60592"/>
                  <a:pt x="144463" y="117742"/>
                  <a:pt x="196215" y="114567"/>
                </a:cubicBezTo>
                <a:cubicBezTo>
                  <a:pt x="247967" y="111392"/>
                  <a:pt x="254635" y="5347"/>
                  <a:pt x="310515" y="267"/>
                </a:cubicBezTo>
                <a:cubicBezTo>
                  <a:pt x="366395" y="-4813"/>
                  <a:pt x="436245" y="63767"/>
                  <a:pt x="531495" y="84087"/>
                </a:cubicBezTo>
                <a:cubicBezTo>
                  <a:pt x="626745" y="104407"/>
                  <a:pt x="794385" y="66307"/>
                  <a:pt x="882015" y="122187"/>
                </a:cubicBezTo>
                <a:cubicBezTo>
                  <a:pt x="969645" y="178067"/>
                  <a:pt x="1035685" y="359677"/>
                  <a:pt x="1057275" y="419367"/>
                </a:cubicBezTo>
                <a:cubicBezTo>
                  <a:pt x="1078865" y="479057"/>
                  <a:pt x="997585" y="435877"/>
                  <a:pt x="1011555" y="480327"/>
                </a:cubicBezTo>
                <a:cubicBezTo>
                  <a:pt x="1025525" y="524777"/>
                  <a:pt x="1064895" y="583197"/>
                  <a:pt x="1141095" y="686067"/>
                </a:cubicBezTo>
                <a:cubicBezTo>
                  <a:pt x="1217295" y="788937"/>
                  <a:pt x="1391285" y="1020077"/>
                  <a:pt x="1468755" y="1097547"/>
                </a:cubicBezTo>
                <a:cubicBezTo>
                  <a:pt x="1546225" y="1175017"/>
                  <a:pt x="1576705" y="1124217"/>
                  <a:pt x="1605915" y="1150887"/>
                </a:cubicBezTo>
                <a:cubicBezTo>
                  <a:pt x="1635125" y="1177557"/>
                  <a:pt x="1632585" y="1214387"/>
                  <a:pt x="1644015" y="1257567"/>
                </a:cubicBezTo>
                <a:cubicBezTo>
                  <a:pt x="1655445" y="1300747"/>
                  <a:pt x="1664335" y="1362977"/>
                  <a:pt x="1674495" y="1409967"/>
                </a:cubicBezTo>
                <a:cubicBezTo>
                  <a:pt x="1684655" y="1456957"/>
                  <a:pt x="1711325" y="1491247"/>
                  <a:pt x="1704975" y="1539507"/>
                </a:cubicBezTo>
                <a:cubicBezTo>
                  <a:pt x="1698625" y="1587767"/>
                  <a:pt x="1667510" y="1643647"/>
                  <a:pt x="1636395" y="1699527"/>
                </a:cubicBezTo>
              </a:path>
            </a:pathLst>
          </a:custGeom>
          <a:noFill/>
          <a:ln w="25400">
            <a:solidFill>
              <a:schemeClr val="accent6"/>
            </a:solidFill>
            <a:tailEnd type="arrow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85" name="Forme libre : forme 84">
            <a:extLst>
              <a:ext uri="{FF2B5EF4-FFF2-40B4-BE49-F238E27FC236}">
                <a16:creationId xmlns:a16="http://schemas.microsoft.com/office/drawing/2014/main" id="{1D1507C2-8EBA-4FAD-8A07-58C9035EDB57}"/>
              </a:ext>
            </a:extLst>
          </p:cNvPr>
          <p:cNvSpPr/>
          <p:nvPr/>
        </p:nvSpPr>
        <p:spPr>
          <a:xfrm>
            <a:off x="8447181" y="1773039"/>
            <a:ext cx="470474" cy="1319411"/>
          </a:xfrm>
          <a:custGeom>
            <a:avLst/>
            <a:gdLst>
              <a:gd name="connsiteX0" fmla="*/ 211044 w 470474"/>
              <a:gd name="connsiteY0" fmla="*/ 1319411 h 1319411"/>
              <a:gd name="connsiteX1" fmla="*/ 141194 w 470474"/>
              <a:gd name="connsiteY1" fmla="*/ 1106686 h 1319411"/>
              <a:gd name="connsiteX2" fmla="*/ 58644 w 470474"/>
              <a:gd name="connsiteY2" fmla="*/ 998736 h 1319411"/>
              <a:gd name="connsiteX3" fmla="*/ 96744 w 470474"/>
              <a:gd name="connsiteY3" fmla="*/ 852686 h 1319411"/>
              <a:gd name="connsiteX4" fmla="*/ 1494 w 470474"/>
              <a:gd name="connsiteY4" fmla="*/ 674886 h 1319411"/>
              <a:gd name="connsiteX5" fmla="*/ 42769 w 470474"/>
              <a:gd name="connsiteY5" fmla="*/ 576461 h 1319411"/>
              <a:gd name="connsiteX6" fmla="*/ 99919 w 470474"/>
              <a:gd name="connsiteY6" fmla="*/ 392311 h 1319411"/>
              <a:gd name="connsiteX7" fmla="*/ 214219 w 470474"/>
              <a:gd name="connsiteY7" fmla="*/ 214511 h 1319411"/>
              <a:gd name="connsiteX8" fmla="*/ 445994 w 470474"/>
              <a:gd name="connsiteY8" fmla="*/ 20836 h 1319411"/>
              <a:gd name="connsiteX9" fmla="*/ 452344 w 470474"/>
              <a:gd name="connsiteY9" fmla="*/ 14486 h 13194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70474" h="1319411">
                <a:moveTo>
                  <a:pt x="211044" y="1319411"/>
                </a:moveTo>
                <a:cubicBezTo>
                  <a:pt x="188819" y="1239771"/>
                  <a:pt x="166594" y="1160132"/>
                  <a:pt x="141194" y="1106686"/>
                </a:cubicBezTo>
                <a:cubicBezTo>
                  <a:pt x="115794" y="1053240"/>
                  <a:pt x="66052" y="1041069"/>
                  <a:pt x="58644" y="998736"/>
                </a:cubicBezTo>
                <a:cubicBezTo>
                  <a:pt x="51236" y="956403"/>
                  <a:pt x="106269" y="906661"/>
                  <a:pt x="96744" y="852686"/>
                </a:cubicBezTo>
                <a:cubicBezTo>
                  <a:pt x="87219" y="798711"/>
                  <a:pt x="10490" y="720923"/>
                  <a:pt x="1494" y="674886"/>
                </a:cubicBezTo>
                <a:cubicBezTo>
                  <a:pt x="-7502" y="628849"/>
                  <a:pt x="26365" y="623557"/>
                  <a:pt x="42769" y="576461"/>
                </a:cubicBezTo>
                <a:cubicBezTo>
                  <a:pt x="59173" y="529365"/>
                  <a:pt x="71344" y="452636"/>
                  <a:pt x="99919" y="392311"/>
                </a:cubicBezTo>
                <a:cubicBezTo>
                  <a:pt x="128494" y="331986"/>
                  <a:pt x="156540" y="276423"/>
                  <a:pt x="214219" y="214511"/>
                </a:cubicBezTo>
                <a:cubicBezTo>
                  <a:pt x="271898" y="152599"/>
                  <a:pt x="445994" y="20836"/>
                  <a:pt x="445994" y="20836"/>
                </a:cubicBezTo>
                <a:cubicBezTo>
                  <a:pt x="485681" y="-12501"/>
                  <a:pt x="469012" y="992"/>
                  <a:pt x="452344" y="14486"/>
                </a:cubicBezTo>
              </a:path>
            </a:pathLst>
          </a:custGeom>
          <a:noFill/>
          <a:ln w="25400">
            <a:solidFill>
              <a:schemeClr val="accent6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98" name="Forme libre : forme 97">
            <a:extLst>
              <a:ext uri="{FF2B5EF4-FFF2-40B4-BE49-F238E27FC236}">
                <a16:creationId xmlns:a16="http://schemas.microsoft.com/office/drawing/2014/main" id="{DD3C9AF0-8F75-4D54-BC94-85D489764D68}"/>
              </a:ext>
            </a:extLst>
          </p:cNvPr>
          <p:cNvSpPr/>
          <p:nvPr/>
        </p:nvSpPr>
        <p:spPr>
          <a:xfrm>
            <a:off x="7360444" y="757238"/>
            <a:ext cx="619125" cy="560911"/>
          </a:xfrm>
          <a:custGeom>
            <a:avLst/>
            <a:gdLst>
              <a:gd name="connsiteX0" fmla="*/ 0 w 619125"/>
              <a:gd name="connsiteY0" fmla="*/ 280987 h 560911"/>
              <a:gd name="connsiteX1" fmla="*/ 176212 w 619125"/>
              <a:gd name="connsiteY1" fmla="*/ 554831 h 560911"/>
              <a:gd name="connsiteX2" fmla="*/ 266700 w 619125"/>
              <a:gd name="connsiteY2" fmla="*/ 469106 h 560911"/>
              <a:gd name="connsiteX3" fmla="*/ 316706 w 619125"/>
              <a:gd name="connsiteY3" fmla="*/ 447675 h 560911"/>
              <a:gd name="connsiteX4" fmla="*/ 245269 w 619125"/>
              <a:gd name="connsiteY4" fmla="*/ 361950 h 560911"/>
              <a:gd name="connsiteX5" fmla="*/ 328612 w 619125"/>
              <a:gd name="connsiteY5" fmla="*/ 226218 h 560911"/>
              <a:gd name="connsiteX6" fmla="*/ 485775 w 619125"/>
              <a:gd name="connsiteY6" fmla="*/ 133350 h 560911"/>
              <a:gd name="connsiteX7" fmla="*/ 554831 w 619125"/>
              <a:gd name="connsiteY7" fmla="*/ 119062 h 560911"/>
              <a:gd name="connsiteX8" fmla="*/ 619125 w 619125"/>
              <a:gd name="connsiteY8" fmla="*/ 0 h 5609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19125" h="560911">
                <a:moveTo>
                  <a:pt x="0" y="280987"/>
                </a:moveTo>
                <a:cubicBezTo>
                  <a:pt x="65881" y="402232"/>
                  <a:pt x="131762" y="523478"/>
                  <a:pt x="176212" y="554831"/>
                </a:cubicBezTo>
                <a:cubicBezTo>
                  <a:pt x="220662" y="586184"/>
                  <a:pt x="243284" y="486965"/>
                  <a:pt x="266700" y="469106"/>
                </a:cubicBezTo>
                <a:cubicBezTo>
                  <a:pt x="290116" y="451247"/>
                  <a:pt x="320278" y="465534"/>
                  <a:pt x="316706" y="447675"/>
                </a:cubicBezTo>
                <a:cubicBezTo>
                  <a:pt x="313134" y="429816"/>
                  <a:pt x="243285" y="398859"/>
                  <a:pt x="245269" y="361950"/>
                </a:cubicBezTo>
                <a:cubicBezTo>
                  <a:pt x="247253" y="325041"/>
                  <a:pt x="288528" y="264318"/>
                  <a:pt x="328612" y="226218"/>
                </a:cubicBezTo>
                <a:cubicBezTo>
                  <a:pt x="368696" y="188118"/>
                  <a:pt x="448072" y="151209"/>
                  <a:pt x="485775" y="133350"/>
                </a:cubicBezTo>
                <a:cubicBezTo>
                  <a:pt x="523478" y="115491"/>
                  <a:pt x="532606" y="141287"/>
                  <a:pt x="554831" y="119062"/>
                </a:cubicBezTo>
                <a:cubicBezTo>
                  <a:pt x="577056" y="96837"/>
                  <a:pt x="598090" y="48418"/>
                  <a:pt x="619125" y="0"/>
                </a:cubicBezTo>
              </a:path>
            </a:pathLst>
          </a:custGeom>
          <a:noFill/>
          <a:ln w="25400">
            <a:solidFill>
              <a:schemeClr val="accent6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grpSp>
        <p:nvGrpSpPr>
          <p:cNvPr id="325" name="Groupe 324">
            <a:extLst>
              <a:ext uri="{FF2B5EF4-FFF2-40B4-BE49-F238E27FC236}">
                <a16:creationId xmlns:a16="http://schemas.microsoft.com/office/drawing/2014/main" id="{E2F20286-1EEB-4BAB-A6DE-237C3AAD1D66}"/>
              </a:ext>
            </a:extLst>
          </p:cNvPr>
          <p:cNvGrpSpPr/>
          <p:nvPr/>
        </p:nvGrpSpPr>
        <p:grpSpPr>
          <a:xfrm>
            <a:off x="3526451" y="205740"/>
            <a:ext cx="6006169" cy="6266498"/>
            <a:chOff x="3526451" y="205740"/>
            <a:chExt cx="6006169" cy="6266498"/>
          </a:xfrm>
        </p:grpSpPr>
        <p:sp>
          <p:nvSpPr>
            <p:cNvPr id="8" name="Forme libre : forme 7">
              <a:extLst>
                <a:ext uri="{FF2B5EF4-FFF2-40B4-BE49-F238E27FC236}">
                  <a16:creationId xmlns:a16="http://schemas.microsoft.com/office/drawing/2014/main" id="{21EBB0C5-4721-412A-A397-E2B3972DE91F}"/>
                </a:ext>
              </a:extLst>
            </p:cNvPr>
            <p:cNvSpPr/>
            <p:nvPr/>
          </p:nvSpPr>
          <p:spPr>
            <a:xfrm>
              <a:off x="6287298" y="205740"/>
              <a:ext cx="3245322" cy="2948940"/>
            </a:xfrm>
            <a:custGeom>
              <a:avLst/>
              <a:gdLst>
                <a:gd name="connsiteX0" fmla="*/ 989802 w 3245322"/>
                <a:gd name="connsiteY0" fmla="*/ 0 h 2948940"/>
                <a:gd name="connsiteX1" fmla="*/ 921222 w 3245322"/>
                <a:gd name="connsiteY1" fmla="*/ 220980 h 2948940"/>
                <a:gd name="connsiteX2" fmla="*/ 768822 w 3245322"/>
                <a:gd name="connsiteY2" fmla="*/ 388620 h 2948940"/>
                <a:gd name="connsiteX3" fmla="*/ 715482 w 3245322"/>
                <a:gd name="connsiteY3" fmla="*/ 601980 h 2948940"/>
                <a:gd name="connsiteX4" fmla="*/ 608802 w 3245322"/>
                <a:gd name="connsiteY4" fmla="*/ 853440 h 2948940"/>
                <a:gd name="connsiteX5" fmla="*/ 425922 w 3245322"/>
                <a:gd name="connsiteY5" fmla="*/ 1043940 h 2948940"/>
                <a:gd name="connsiteX6" fmla="*/ 90642 w 3245322"/>
                <a:gd name="connsiteY6" fmla="*/ 1181100 h 2948940"/>
                <a:gd name="connsiteX7" fmla="*/ 22062 w 3245322"/>
                <a:gd name="connsiteY7" fmla="*/ 1295400 h 2948940"/>
                <a:gd name="connsiteX8" fmla="*/ 418302 w 3245322"/>
                <a:gd name="connsiteY8" fmla="*/ 1516380 h 2948940"/>
                <a:gd name="connsiteX9" fmla="*/ 616422 w 3245322"/>
                <a:gd name="connsiteY9" fmla="*/ 1584960 h 2948940"/>
                <a:gd name="connsiteX10" fmla="*/ 700242 w 3245322"/>
                <a:gd name="connsiteY10" fmla="*/ 1737360 h 2948940"/>
                <a:gd name="connsiteX11" fmla="*/ 791682 w 3245322"/>
                <a:gd name="connsiteY11" fmla="*/ 1729740 h 2948940"/>
                <a:gd name="connsiteX12" fmla="*/ 852642 w 3245322"/>
                <a:gd name="connsiteY12" fmla="*/ 1920240 h 2948940"/>
                <a:gd name="connsiteX13" fmla="*/ 1172682 w 3245322"/>
                <a:gd name="connsiteY13" fmla="*/ 2034540 h 2948940"/>
                <a:gd name="connsiteX14" fmla="*/ 1271742 w 3245322"/>
                <a:gd name="connsiteY14" fmla="*/ 2011680 h 2948940"/>
                <a:gd name="connsiteX15" fmla="*/ 1523202 w 3245322"/>
                <a:gd name="connsiteY15" fmla="*/ 2164080 h 2948940"/>
                <a:gd name="connsiteX16" fmla="*/ 1637502 w 3245322"/>
                <a:gd name="connsiteY16" fmla="*/ 2125980 h 2948940"/>
                <a:gd name="connsiteX17" fmla="*/ 1805142 w 3245322"/>
                <a:gd name="connsiteY17" fmla="*/ 2209800 h 2948940"/>
                <a:gd name="connsiteX18" fmla="*/ 2109942 w 3245322"/>
                <a:gd name="connsiteY18" fmla="*/ 2491740 h 2948940"/>
                <a:gd name="connsiteX19" fmla="*/ 2765262 w 3245322"/>
                <a:gd name="connsiteY19" fmla="*/ 2895600 h 2948940"/>
                <a:gd name="connsiteX20" fmla="*/ 3054822 w 3245322"/>
                <a:gd name="connsiteY20" fmla="*/ 2933700 h 2948940"/>
                <a:gd name="connsiteX21" fmla="*/ 3245322 w 3245322"/>
                <a:gd name="connsiteY21" fmla="*/ 2948940 h 2948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245322" h="2948940">
                  <a:moveTo>
                    <a:pt x="989802" y="0"/>
                  </a:moveTo>
                  <a:cubicBezTo>
                    <a:pt x="973927" y="78105"/>
                    <a:pt x="958052" y="156210"/>
                    <a:pt x="921222" y="220980"/>
                  </a:cubicBezTo>
                  <a:cubicBezTo>
                    <a:pt x="884392" y="285750"/>
                    <a:pt x="803112" y="325120"/>
                    <a:pt x="768822" y="388620"/>
                  </a:cubicBezTo>
                  <a:cubicBezTo>
                    <a:pt x="734532" y="452120"/>
                    <a:pt x="742152" y="524510"/>
                    <a:pt x="715482" y="601980"/>
                  </a:cubicBezTo>
                  <a:cubicBezTo>
                    <a:pt x="688812" y="679450"/>
                    <a:pt x="657062" y="779780"/>
                    <a:pt x="608802" y="853440"/>
                  </a:cubicBezTo>
                  <a:cubicBezTo>
                    <a:pt x="560542" y="927100"/>
                    <a:pt x="512282" y="989330"/>
                    <a:pt x="425922" y="1043940"/>
                  </a:cubicBezTo>
                  <a:cubicBezTo>
                    <a:pt x="339562" y="1098550"/>
                    <a:pt x="157952" y="1139190"/>
                    <a:pt x="90642" y="1181100"/>
                  </a:cubicBezTo>
                  <a:cubicBezTo>
                    <a:pt x="23332" y="1223010"/>
                    <a:pt x="-32548" y="1239520"/>
                    <a:pt x="22062" y="1295400"/>
                  </a:cubicBezTo>
                  <a:cubicBezTo>
                    <a:pt x="76672" y="1351280"/>
                    <a:pt x="319242" y="1468120"/>
                    <a:pt x="418302" y="1516380"/>
                  </a:cubicBezTo>
                  <a:cubicBezTo>
                    <a:pt x="517362" y="1564640"/>
                    <a:pt x="569432" y="1548130"/>
                    <a:pt x="616422" y="1584960"/>
                  </a:cubicBezTo>
                  <a:cubicBezTo>
                    <a:pt x="663412" y="1621790"/>
                    <a:pt x="671032" y="1713230"/>
                    <a:pt x="700242" y="1737360"/>
                  </a:cubicBezTo>
                  <a:cubicBezTo>
                    <a:pt x="729452" y="1761490"/>
                    <a:pt x="766282" y="1699260"/>
                    <a:pt x="791682" y="1729740"/>
                  </a:cubicBezTo>
                  <a:cubicBezTo>
                    <a:pt x="817082" y="1760220"/>
                    <a:pt x="789142" y="1869440"/>
                    <a:pt x="852642" y="1920240"/>
                  </a:cubicBezTo>
                  <a:cubicBezTo>
                    <a:pt x="916142" y="1971040"/>
                    <a:pt x="1102832" y="2019300"/>
                    <a:pt x="1172682" y="2034540"/>
                  </a:cubicBezTo>
                  <a:cubicBezTo>
                    <a:pt x="1242532" y="2049780"/>
                    <a:pt x="1213322" y="1990090"/>
                    <a:pt x="1271742" y="2011680"/>
                  </a:cubicBezTo>
                  <a:cubicBezTo>
                    <a:pt x="1330162" y="2033270"/>
                    <a:pt x="1462242" y="2145030"/>
                    <a:pt x="1523202" y="2164080"/>
                  </a:cubicBezTo>
                  <a:cubicBezTo>
                    <a:pt x="1584162" y="2183130"/>
                    <a:pt x="1590512" y="2118360"/>
                    <a:pt x="1637502" y="2125980"/>
                  </a:cubicBezTo>
                  <a:cubicBezTo>
                    <a:pt x="1684492" y="2133600"/>
                    <a:pt x="1726402" y="2148840"/>
                    <a:pt x="1805142" y="2209800"/>
                  </a:cubicBezTo>
                  <a:cubicBezTo>
                    <a:pt x="1883882" y="2270760"/>
                    <a:pt x="1949922" y="2377440"/>
                    <a:pt x="2109942" y="2491740"/>
                  </a:cubicBezTo>
                  <a:cubicBezTo>
                    <a:pt x="2269962" y="2606040"/>
                    <a:pt x="2607782" y="2821940"/>
                    <a:pt x="2765262" y="2895600"/>
                  </a:cubicBezTo>
                  <a:cubicBezTo>
                    <a:pt x="2922742" y="2969260"/>
                    <a:pt x="2974812" y="2924810"/>
                    <a:pt x="3054822" y="2933700"/>
                  </a:cubicBezTo>
                  <a:cubicBezTo>
                    <a:pt x="3134832" y="2942590"/>
                    <a:pt x="3190077" y="2945765"/>
                    <a:pt x="3245322" y="2948940"/>
                  </a:cubicBezTo>
                </a:path>
              </a:pathLst>
            </a:custGeom>
            <a:noFill/>
            <a:ln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  <p:sp>
          <p:nvSpPr>
            <p:cNvPr id="78" name="Forme libre : forme 77">
              <a:extLst>
                <a:ext uri="{FF2B5EF4-FFF2-40B4-BE49-F238E27FC236}">
                  <a16:creationId xmlns:a16="http://schemas.microsoft.com/office/drawing/2014/main" id="{2A51871A-F1AF-4B5E-AF41-0D08D977B68D}"/>
                </a:ext>
              </a:extLst>
            </p:cNvPr>
            <p:cNvSpPr/>
            <p:nvPr/>
          </p:nvSpPr>
          <p:spPr>
            <a:xfrm>
              <a:off x="4591050" y="4667247"/>
              <a:ext cx="2365158" cy="1804991"/>
            </a:xfrm>
            <a:custGeom>
              <a:avLst/>
              <a:gdLst>
                <a:gd name="connsiteX0" fmla="*/ 890588 w 2365158"/>
                <a:gd name="connsiteY0" fmla="*/ 1804991 h 1804991"/>
                <a:gd name="connsiteX1" fmla="*/ 1066800 w 2365158"/>
                <a:gd name="connsiteY1" fmla="*/ 1647828 h 1804991"/>
                <a:gd name="connsiteX2" fmla="*/ 1071563 w 2365158"/>
                <a:gd name="connsiteY2" fmla="*/ 1547816 h 1804991"/>
                <a:gd name="connsiteX3" fmla="*/ 1204913 w 2365158"/>
                <a:gd name="connsiteY3" fmla="*/ 1462091 h 1804991"/>
                <a:gd name="connsiteX4" fmla="*/ 1295400 w 2365158"/>
                <a:gd name="connsiteY4" fmla="*/ 1347791 h 1804991"/>
                <a:gd name="connsiteX5" fmla="*/ 1538288 w 2365158"/>
                <a:gd name="connsiteY5" fmla="*/ 1076328 h 1804991"/>
                <a:gd name="connsiteX6" fmla="*/ 1519238 w 2365158"/>
                <a:gd name="connsiteY6" fmla="*/ 742953 h 1804991"/>
                <a:gd name="connsiteX7" fmla="*/ 1557338 w 2365158"/>
                <a:gd name="connsiteY7" fmla="*/ 690566 h 1804991"/>
                <a:gd name="connsiteX8" fmla="*/ 1509713 w 2365158"/>
                <a:gd name="connsiteY8" fmla="*/ 461966 h 1804991"/>
                <a:gd name="connsiteX9" fmla="*/ 1547813 w 2365158"/>
                <a:gd name="connsiteY9" fmla="*/ 195266 h 1804991"/>
                <a:gd name="connsiteX10" fmla="*/ 1738313 w 2365158"/>
                <a:gd name="connsiteY10" fmla="*/ 171453 h 1804991"/>
                <a:gd name="connsiteX11" fmla="*/ 1838325 w 2365158"/>
                <a:gd name="connsiteY11" fmla="*/ 76203 h 1804991"/>
                <a:gd name="connsiteX12" fmla="*/ 1924050 w 2365158"/>
                <a:gd name="connsiteY12" fmla="*/ 4766 h 1804991"/>
                <a:gd name="connsiteX13" fmla="*/ 2014538 w 2365158"/>
                <a:gd name="connsiteY13" fmla="*/ 14291 h 1804991"/>
                <a:gd name="connsiteX14" fmla="*/ 2162175 w 2365158"/>
                <a:gd name="connsiteY14" fmla="*/ 76203 h 1804991"/>
                <a:gd name="connsiteX15" fmla="*/ 2266950 w 2365158"/>
                <a:gd name="connsiteY15" fmla="*/ 76203 h 1804991"/>
                <a:gd name="connsiteX16" fmla="*/ 2324100 w 2365158"/>
                <a:gd name="connsiteY16" fmla="*/ 223841 h 1804991"/>
                <a:gd name="connsiteX17" fmla="*/ 2281238 w 2365158"/>
                <a:gd name="connsiteY17" fmla="*/ 242891 h 1804991"/>
                <a:gd name="connsiteX18" fmla="*/ 2333625 w 2365158"/>
                <a:gd name="connsiteY18" fmla="*/ 338141 h 1804991"/>
                <a:gd name="connsiteX19" fmla="*/ 2362200 w 2365158"/>
                <a:gd name="connsiteY19" fmla="*/ 571503 h 1804991"/>
                <a:gd name="connsiteX20" fmla="*/ 2262188 w 2365158"/>
                <a:gd name="connsiteY20" fmla="*/ 604841 h 1804991"/>
                <a:gd name="connsiteX21" fmla="*/ 2090738 w 2365158"/>
                <a:gd name="connsiteY21" fmla="*/ 776291 h 1804991"/>
                <a:gd name="connsiteX22" fmla="*/ 2209800 w 2365158"/>
                <a:gd name="connsiteY22" fmla="*/ 857253 h 1804991"/>
                <a:gd name="connsiteX23" fmla="*/ 2105025 w 2365158"/>
                <a:gd name="connsiteY23" fmla="*/ 1028703 h 1804991"/>
                <a:gd name="connsiteX24" fmla="*/ 2205038 w 2365158"/>
                <a:gd name="connsiteY24" fmla="*/ 1190628 h 1804991"/>
                <a:gd name="connsiteX25" fmla="*/ 2028825 w 2365158"/>
                <a:gd name="connsiteY25" fmla="*/ 1376366 h 1804991"/>
                <a:gd name="connsiteX26" fmla="*/ 1824038 w 2365158"/>
                <a:gd name="connsiteY26" fmla="*/ 1528766 h 1804991"/>
                <a:gd name="connsiteX27" fmla="*/ 1766888 w 2365158"/>
                <a:gd name="connsiteY27" fmla="*/ 1576391 h 1804991"/>
                <a:gd name="connsiteX28" fmla="*/ 1662113 w 2365158"/>
                <a:gd name="connsiteY28" fmla="*/ 1538291 h 1804991"/>
                <a:gd name="connsiteX29" fmla="*/ 1528763 w 2365158"/>
                <a:gd name="connsiteY29" fmla="*/ 1595441 h 1804991"/>
                <a:gd name="connsiteX30" fmla="*/ 1457325 w 2365158"/>
                <a:gd name="connsiteY30" fmla="*/ 1500191 h 1804991"/>
                <a:gd name="connsiteX31" fmla="*/ 1376363 w 2365158"/>
                <a:gd name="connsiteY31" fmla="*/ 1538291 h 1804991"/>
                <a:gd name="connsiteX32" fmla="*/ 1295400 w 2365158"/>
                <a:gd name="connsiteY32" fmla="*/ 1428753 h 1804991"/>
                <a:gd name="connsiteX33" fmla="*/ 1019175 w 2365158"/>
                <a:gd name="connsiteY33" fmla="*/ 1314453 h 1804991"/>
                <a:gd name="connsiteX34" fmla="*/ 952500 w 2365158"/>
                <a:gd name="connsiteY34" fmla="*/ 1243016 h 1804991"/>
                <a:gd name="connsiteX35" fmla="*/ 752475 w 2365158"/>
                <a:gd name="connsiteY35" fmla="*/ 1362078 h 1804991"/>
                <a:gd name="connsiteX36" fmla="*/ 723900 w 2365158"/>
                <a:gd name="connsiteY36" fmla="*/ 1262066 h 1804991"/>
                <a:gd name="connsiteX37" fmla="*/ 785813 w 2365158"/>
                <a:gd name="connsiteY37" fmla="*/ 1195391 h 1804991"/>
                <a:gd name="connsiteX38" fmla="*/ 638175 w 2365158"/>
                <a:gd name="connsiteY38" fmla="*/ 1143003 h 1804991"/>
                <a:gd name="connsiteX39" fmla="*/ 495300 w 2365158"/>
                <a:gd name="connsiteY39" fmla="*/ 1095378 h 1804991"/>
                <a:gd name="connsiteX40" fmla="*/ 428625 w 2365158"/>
                <a:gd name="connsiteY40" fmla="*/ 1285878 h 1804991"/>
                <a:gd name="connsiteX41" fmla="*/ 309563 w 2365158"/>
                <a:gd name="connsiteY41" fmla="*/ 1338266 h 1804991"/>
                <a:gd name="connsiteX42" fmla="*/ 123825 w 2365158"/>
                <a:gd name="connsiteY42" fmla="*/ 1423991 h 1804991"/>
                <a:gd name="connsiteX43" fmla="*/ 0 w 2365158"/>
                <a:gd name="connsiteY43" fmla="*/ 1395416 h 1804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2365158" h="1804991">
                  <a:moveTo>
                    <a:pt x="890588" y="1804991"/>
                  </a:moveTo>
                  <a:cubicBezTo>
                    <a:pt x="963613" y="1747840"/>
                    <a:pt x="1036638" y="1690690"/>
                    <a:pt x="1066800" y="1647828"/>
                  </a:cubicBezTo>
                  <a:cubicBezTo>
                    <a:pt x="1096962" y="1604966"/>
                    <a:pt x="1048544" y="1578772"/>
                    <a:pt x="1071563" y="1547816"/>
                  </a:cubicBezTo>
                  <a:cubicBezTo>
                    <a:pt x="1094582" y="1516860"/>
                    <a:pt x="1167607" y="1495428"/>
                    <a:pt x="1204913" y="1462091"/>
                  </a:cubicBezTo>
                  <a:cubicBezTo>
                    <a:pt x="1242219" y="1428754"/>
                    <a:pt x="1239838" y="1412085"/>
                    <a:pt x="1295400" y="1347791"/>
                  </a:cubicBezTo>
                  <a:cubicBezTo>
                    <a:pt x="1350962" y="1283497"/>
                    <a:pt x="1500982" y="1177134"/>
                    <a:pt x="1538288" y="1076328"/>
                  </a:cubicBezTo>
                  <a:cubicBezTo>
                    <a:pt x="1575594" y="975522"/>
                    <a:pt x="1516063" y="807247"/>
                    <a:pt x="1519238" y="742953"/>
                  </a:cubicBezTo>
                  <a:cubicBezTo>
                    <a:pt x="1522413" y="678659"/>
                    <a:pt x="1558925" y="737397"/>
                    <a:pt x="1557338" y="690566"/>
                  </a:cubicBezTo>
                  <a:cubicBezTo>
                    <a:pt x="1555751" y="643735"/>
                    <a:pt x="1511300" y="544516"/>
                    <a:pt x="1509713" y="461966"/>
                  </a:cubicBezTo>
                  <a:cubicBezTo>
                    <a:pt x="1508126" y="379416"/>
                    <a:pt x="1509713" y="243685"/>
                    <a:pt x="1547813" y="195266"/>
                  </a:cubicBezTo>
                  <a:cubicBezTo>
                    <a:pt x="1585913" y="146847"/>
                    <a:pt x="1689894" y="191297"/>
                    <a:pt x="1738313" y="171453"/>
                  </a:cubicBezTo>
                  <a:cubicBezTo>
                    <a:pt x="1786732" y="151609"/>
                    <a:pt x="1838325" y="76203"/>
                    <a:pt x="1838325" y="76203"/>
                  </a:cubicBezTo>
                  <a:cubicBezTo>
                    <a:pt x="1869281" y="48422"/>
                    <a:pt x="1894681" y="15085"/>
                    <a:pt x="1924050" y="4766"/>
                  </a:cubicBezTo>
                  <a:cubicBezTo>
                    <a:pt x="1953419" y="-5553"/>
                    <a:pt x="1974851" y="2385"/>
                    <a:pt x="2014538" y="14291"/>
                  </a:cubicBezTo>
                  <a:cubicBezTo>
                    <a:pt x="2054225" y="26197"/>
                    <a:pt x="2120106" y="65884"/>
                    <a:pt x="2162175" y="76203"/>
                  </a:cubicBezTo>
                  <a:cubicBezTo>
                    <a:pt x="2204244" y="86522"/>
                    <a:pt x="2239962" y="51597"/>
                    <a:pt x="2266950" y="76203"/>
                  </a:cubicBezTo>
                  <a:cubicBezTo>
                    <a:pt x="2293938" y="100809"/>
                    <a:pt x="2321719" y="196060"/>
                    <a:pt x="2324100" y="223841"/>
                  </a:cubicBezTo>
                  <a:cubicBezTo>
                    <a:pt x="2326481" y="251622"/>
                    <a:pt x="2279651" y="223841"/>
                    <a:pt x="2281238" y="242891"/>
                  </a:cubicBezTo>
                  <a:cubicBezTo>
                    <a:pt x="2282825" y="261941"/>
                    <a:pt x="2320131" y="283372"/>
                    <a:pt x="2333625" y="338141"/>
                  </a:cubicBezTo>
                  <a:cubicBezTo>
                    <a:pt x="2347119" y="392910"/>
                    <a:pt x="2374106" y="527053"/>
                    <a:pt x="2362200" y="571503"/>
                  </a:cubicBezTo>
                  <a:cubicBezTo>
                    <a:pt x="2350294" y="615953"/>
                    <a:pt x="2307432" y="570710"/>
                    <a:pt x="2262188" y="604841"/>
                  </a:cubicBezTo>
                  <a:cubicBezTo>
                    <a:pt x="2216944" y="638972"/>
                    <a:pt x="2099469" y="734222"/>
                    <a:pt x="2090738" y="776291"/>
                  </a:cubicBezTo>
                  <a:cubicBezTo>
                    <a:pt x="2082007" y="818360"/>
                    <a:pt x="2207419" y="815184"/>
                    <a:pt x="2209800" y="857253"/>
                  </a:cubicBezTo>
                  <a:cubicBezTo>
                    <a:pt x="2212181" y="899322"/>
                    <a:pt x="2105819" y="973141"/>
                    <a:pt x="2105025" y="1028703"/>
                  </a:cubicBezTo>
                  <a:cubicBezTo>
                    <a:pt x="2104231" y="1084265"/>
                    <a:pt x="2217738" y="1132684"/>
                    <a:pt x="2205038" y="1190628"/>
                  </a:cubicBezTo>
                  <a:cubicBezTo>
                    <a:pt x="2192338" y="1248572"/>
                    <a:pt x="2092325" y="1320010"/>
                    <a:pt x="2028825" y="1376366"/>
                  </a:cubicBezTo>
                  <a:cubicBezTo>
                    <a:pt x="1965325" y="1432722"/>
                    <a:pt x="1867694" y="1495429"/>
                    <a:pt x="1824038" y="1528766"/>
                  </a:cubicBezTo>
                  <a:cubicBezTo>
                    <a:pt x="1780382" y="1562103"/>
                    <a:pt x="1793875" y="1574804"/>
                    <a:pt x="1766888" y="1576391"/>
                  </a:cubicBezTo>
                  <a:cubicBezTo>
                    <a:pt x="1739901" y="1577978"/>
                    <a:pt x="1701800" y="1535116"/>
                    <a:pt x="1662113" y="1538291"/>
                  </a:cubicBezTo>
                  <a:cubicBezTo>
                    <a:pt x="1622426" y="1541466"/>
                    <a:pt x="1562894" y="1601791"/>
                    <a:pt x="1528763" y="1595441"/>
                  </a:cubicBezTo>
                  <a:cubicBezTo>
                    <a:pt x="1494632" y="1589091"/>
                    <a:pt x="1482725" y="1509716"/>
                    <a:pt x="1457325" y="1500191"/>
                  </a:cubicBezTo>
                  <a:cubicBezTo>
                    <a:pt x="1431925" y="1490666"/>
                    <a:pt x="1403350" y="1550197"/>
                    <a:pt x="1376363" y="1538291"/>
                  </a:cubicBezTo>
                  <a:cubicBezTo>
                    <a:pt x="1349376" y="1526385"/>
                    <a:pt x="1354931" y="1466059"/>
                    <a:pt x="1295400" y="1428753"/>
                  </a:cubicBezTo>
                  <a:cubicBezTo>
                    <a:pt x="1235869" y="1391447"/>
                    <a:pt x="1076325" y="1345409"/>
                    <a:pt x="1019175" y="1314453"/>
                  </a:cubicBezTo>
                  <a:cubicBezTo>
                    <a:pt x="962025" y="1283497"/>
                    <a:pt x="996950" y="1235079"/>
                    <a:pt x="952500" y="1243016"/>
                  </a:cubicBezTo>
                  <a:cubicBezTo>
                    <a:pt x="908050" y="1250953"/>
                    <a:pt x="790575" y="1358903"/>
                    <a:pt x="752475" y="1362078"/>
                  </a:cubicBezTo>
                  <a:cubicBezTo>
                    <a:pt x="714375" y="1365253"/>
                    <a:pt x="718344" y="1289847"/>
                    <a:pt x="723900" y="1262066"/>
                  </a:cubicBezTo>
                  <a:cubicBezTo>
                    <a:pt x="729456" y="1234285"/>
                    <a:pt x="800100" y="1215235"/>
                    <a:pt x="785813" y="1195391"/>
                  </a:cubicBezTo>
                  <a:cubicBezTo>
                    <a:pt x="771526" y="1175547"/>
                    <a:pt x="686594" y="1159672"/>
                    <a:pt x="638175" y="1143003"/>
                  </a:cubicBezTo>
                  <a:cubicBezTo>
                    <a:pt x="589756" y="1126334"/>
                    <a:pt x="530225" y="1071566"/>
                    <a:pt x="495300" y="1095378"/>
                  </a:cubicBezTo>
                  <a:cubicBezTo>
                    <a:pt x="460375" y="1119190"/>
                    <a:pt x="459581" y="1245397"/>
                    <a:pt x="428625" y="1285878"/>
                  </a:cubicBezTo>
                  <a:cubicBezTo>
                    <a:pt x="397669" y="1326359"/>
                    <a:pt x="309563" y="1338266"/>
                    <a:pt x="309563" y="1338266"/>
                  </a:cubicBezTo>
                  <a:cubicBezTo>
                    <a:pt x="258763" y="1361285"/>
                    <a:pt x="175419" y="1414466"/>
                    <a:pt x="123825" y="1423991"/>
                  </a:cubicBezTo>
                  <a:cubicBezTo>
                    <a:pt x="72231" y="1433516"/>
                    <a:pt x="36115" y="1414466"/>
                    <a:pt x="0" y="1395416"/>
                  </a:cubicBezTo>
                </a:path>
              </a:pathLst>
            </a:custGeom>
            <a:noFill/>
            <a:ln w="25400">
              <a:solidFill>
                <a:schemeClr val="accent6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  <p:sp>
          <p:nvSpPr>
            <p:cNvPr id="81" name="Forme libre : forme 80">
              <a:extLst>
                <a:ext uri="{FF2B5EF4-FFF2-40B4-BE49-F238E27FC236}">
                  <a16:creationId xmlns:a16="http://schemas.microsoft.com/office/drawing/2014/main" id="{4E91713D-BCB1-4E2C-9AFD-BD2CAFCA98E9}"/>
                </a:ext>
              </a:extLst>
            </p:cNvPr>
            <p:cNvSpPr/>
            <p:nvPr/>
          </p:nvSpPr>
          <p:spPr>
            <a:xfrm>
              <a:off x="6724650" y="4505325"/>
              <a:ext cx="1719263" cy="1306463"/>
            </a:xfrm>
            <a:custGeom>
              <a:avLst/>
              <a:gdLst>
                <a:gd name="connsiteX0" fmla="*/ 0 w 1719263"/>
                <a:gd name="connsiteY0" fmla="*/ 1238250 h 1306463"/>
                <a:gd name="connsiteX1" fmla="*/ 228600 w 1719263"/>
                <a:gd name="connsiteY1" fmla="*/ 1062038 h 1306463"/>
                <a:gd name="connsiteX2" fmla="*/ 504825 w 1719263"/>
                <a:gd name="connsiteY2" fmla="*/ 966788 h 1306463"/>
                <a:gd name="connsiteX3" fmla="*/ 585788 w 1719263"/>
                <a:gd name="connsiteY3" fmla="*/ 990600 h 1306463"/>
                <a:gd name="connsiteX4" fmla="*/ 652463 w 1719263"/>
                <a:gd name="connsiteY4" fmla="*/ 1066800 h 1306463"/>
                <a:gd name="connsiteX5" fmla="*/ 647700 w 1719263"/>
                <a:gd name="connsiteY5" fmla="*/ 1190625 h 1306463"/>
                <a:gd name="connsiteX6" fmla="*/ 714375 w 1719263"/>
                <a:gd name="connsiteY6" fmla="*/ 1304925 h 1306463"/>
                <a:gd name="connsiteX7" fmla="*/ 1019175 w 1719263"/>
                <a:gd name="connsiteY7" fmla="*/ 1104900 h 1306463"/>
                <a:gd name="connsiteX8" fmla="*/ 1009650 w 1719263"/>
                <a:gd name="connsiteY8" fmla="*/ 1057275 h 1306463"/>
                <a:gd name="connsiteX9" fmla="*/ 1176338 w 1719263"/>
                <a:gd name="connsiteY9" fmla="*/ 871538 h 1306463"/>
                <a:gd name="connsiteX10" fmla="*/ 1314450 w 1719263"/>
                <a:gd name="connsiteY10" fmla="*/ 690563 h 1306463"/>
                <a:gd name="connsiteX11" fmla="*/ 1466850 w 1719263"/>
                <a:gd name="connsiteY11" fmla="*/ 476250 h 1306463"/>
                <a:gd name="connsiteX12" fmla="*/ 1281113 w 1719263"/>
                <a:gd name="connsiteY12" fmla="*/ 314325 h 1306463"/>
                <a:gd name="connsiteX13" fmla="*/ 1576388 w 1719263"/>
                <a:gd name="connsiteY13" fmla="*/ 200025 h 1306463"/>
                <a:gd name="connsiteX14" fmla="*/ 1719263 w 1719263"/>
                <a:gd name="connsiteY14" fmla="*/ 0 h 1306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719263" h="1306463">
                  <a:moveTo>
                    <a:pt x="0" y="1238250"/>
                  </a:moveTo>
                  <a:cubicBezTo>
                    <a:pt x="72231" y="1172766"/>
                    <a:pt x="144463" y="1107282"/>
                    <a:pt x="228600" y="1062038"/>
                  </a:cubicBezTo>
                  <a:cubicBezTo>
                    <a:pt x="312738" y="1016794"/>
                    <a:pt x="445294" y="978694"/>
                    <a:pt x="504825" y="966788"/>
                  </a:cubicBezTo>
                  <a:cubicBezTo>
                    <a:pt x="564356" y="954882"/>
                    <a:pt x="561182" y="973931"/>
                    <a:pt x="585788" y="990600"/>
                  </a:cubicBezTo>
                  <a:cubicBezTo>
                    <a:pt x="610394" y="1007269"/>
                    <a:pt x="642144" y="1033463"/>
                    <a:pt x="652463" y="1066800"/>
                  </a:cubicBezTo>
                  <a:cubicBezTo>
                    <a:pt x="662782" y="1100137"/>
                    <a:pt x="637381" y="1150937"/>
                    <a:pt x="647700" y="1190625"/>
                  </a:cubicBezTo>
                  <a:cubicBezTo>
                    <a:pt x="658019" y="1230312"/>
                    <a:pt x="652463" y="1319212"/>
                    <a:pt x="714375" y="1304925"/>
                  </a:cubicBezTo>
                  <a:cubicBezTo>
                    <a:pt x="776287" y="1290638"/>
                    <a:pt x="969963" y="1146175"/>
                    <a:pt x="1019175" y="1104900"/>
                  </a:cubicBezTo>
                  <a:cubicBezTo>
                    <a:pt x="1068387" y="1063625"/>
                    <a:pt x="983456" y="1096169"/>
                    <a:pt x="1009650" y="1057275"/>
                  </a:cubicBezTo>
                  <a:cubicBezTo>
                    <a:pt x="1035844" y="1018381"/>
                    <a:pt x="1125538" y="932657"/>
                    <a:pt x="1176338" y="871538"/>
                  </a:cubicBezTo>
                  <a:cubicBezTo>
                    <a:pt x="1227138" y="810419"/>
                    <a:pt x="1266031" y="756444"/>
                    <a:pt x="1314450" y="690563"/>
                  </a:cubicBezTo>
                  <a:cubicBezTo>
                    <a:pt x="1362869" y="624682"/>
                    <a:pt x="1472406" y="538956"/>
                    <a:pt x="1466850" y="476250"/>
                  </a:cubicBezTo>
                  <a:cubicBezTo>
                    <a:pt x="1461294" y="413544"/>
                    <a:pt x="1262857" y="360362"/>
                    <a:pt x="1281113" y="314325"/>
                  </a:cubicBezTo>
                  <a:cubicBezTo>
                    <a:pt x="1299369" y="268288"/>
                    <a:pt x="1503363" y="252412"/>
                    <a:pt x="1576388" y="200025"/>
                  </a:cubicBezTo>
                  <a:cubicBezTo>
                    <a:pt x="1649413" y="147638"/>
                    <a:pt x="1684338" y="73819"/>
                    <a:pt x="1719263" y="0"/>
                  </a:cubicBezTo>
                </a:path>
              </a:pathLst>
            </a:custGeom>
            <a:noFill/>
            <a:ln w="25400">
              <a:solidFill>
                <a:schemeClr val="accent6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  <p:sp>
          <p:nvSpPr>
            <p:cNvPr id="82" name="Forme libre : forme 81">
              <a:extLst>
                <a:ext uri="{FF2B5EF4-FFF2-40B4-BE49-F238E27FC236}">
                  <a16:creationId xmlns:a16="http://schemas.microsoft.com/office/drawing/2014/main" id="{A3A324DE-D9EF-4CD0-84BB-01BCE5A20C67}"/>
                </a:ext>
              </a:extLst>
            </p:cNvPr>
            <p:cNvSpPr/>
            <p:nvPr/>
          </p:nvSpPr>
          <p:spPr>
            <a:xfrm>
              <a:off x="5775022" y="3092450"/>
              <a:ext cx="3198841" cy="1752600"/>
            </a:xfrm>
            <a:custGeom>
              <a:avLst/>
              <a:gdLst>
                <a:gd name="connsiteX0" fmla="*/ 362253 w 3198841"/>
                <a:gd name="connsiteY0" fmla="*/ 1752600 h 1752600"/>
                <a:gd name="connsiteX1" fmla="*/ 225728 w 3198841"/>
                <a:gd name="connsiteY1" fmla="*/ 1562100 h 1752600"/>
                <a:gd name="connsiteX2" fmla="*/ 136828 w 3198841"/>
                <a:gd name="connsiteY2" fmla="*/ 1638300 h 1752600"/>
                <a:gd name="connsiteX3" fmla="*/ 60628 w 3198841"/>
                <a:gd name="connsiteY3" fmla="*/ 1489075 h 1752600"/>
                <a:gd name="connsiteX4" fmla="*/ 152703 w 3198841"/>
                <a:gd name="connsiteY4" fmla="*/ 1358900 h 1752600"/>
                <a:gd name="connsiteX5" fmla="*/ 303 w 3198841"/>
                <a:gd name="connsiteY5" fmla="*/ 1206500 h 1752600"/>
                <a:gd name="connsiteX6" fmla="*/ 200328 w 3198841"/>
                <a:gd name="connsiteY6" fmla="*/ 1003300 h 1752600"/>
                <a:gd name="connsiteX7" fmla="*/ 489253 w 3198841"/>
                <a:gd name="connsiteY7" fmla="*/ 784225 h 1752600"/>
                <a:gd name="connsiteX8" fmla="*/ 425753 w 3198841"/>
                <a:gd name="connsiteY8" fmla="*/ 606425 h 1752600"/>
                <a:gd name="connsiteX9" fmla="*/ 409878 w 3198841"/>
                <a:gd name="connsiteY9" fmla="*/ 485775 h 1752600"/>
                <a:gd name="connsiteX10" fmla="*/ 597203 w 3198841"/>
                <a:gd name="connsiteY10" fmla="*/ 374650 h 1752600"/>
                <a:gd name="connsiteX11" fmla="*/ 708328 w 3198841"/>
                <a:gd name="connsiteY11" fmla="*/ 333375 h 1752600"/>
                <a:gd name="connsiteX12" fmla="*/ 851203 w 3198841"/>
                <a:gd name="connsiteY12" fmla="*/ 368300 h 1752600"/>
                <a:gd name="connsiteX13" fmla="*/ 882953 w 3198841"/>
                <a:gd name="connsiteY13" fmla="*/ 447675 h 1752600"/>
                <a:gd name="connsiteX14" fmla="*/ 1025828 w 3198841"/>
                <a:gd name="connsiteY14" fmla="*/ 422275 h 1752600"/>
                <a:gd name="connsiteX15" fmla="*/ 1016303 w 3198841"/>
                <a:gd name="connsiteY15" fmla="*/ 581025 h 1752600"/>
                <a:gd name="connsiteX16" fmla="*/ 1127428 w 3198841"/>
                <a:gd name="connsiteY16" fmla="*/ 638175 h 1752600"/>
                <a:gd name="connsiteX17" fmla="*/ 1330628 w 3198841"/>
                <a:gd name="connsiteY17" fmla="*/ 587375 h 1752600"/>
                <a:gd name="connsiteX18" fmla="*/ 1390953 w 3198841"/>
                <a:gd name="connsiteY18" fmla="*/ 679450 h 1752600"/>
                <a:gd name="connsiteX19" fmla="*/ 1686228 w 3198841"/>
                <a:gd name="connsiteY19" fmla="*/ 492125 h 1752600"/>
                <a:gd name="connsiteX20" fmla="*/ 1803703 w 3198841"/>
                <a:gd name="connsiteY20" fmla="*/ 406400 h 1752600"/>
                <a:gd name="connsiteX21" fmla="*/ 1984678 w 3198841"/>
                <a:gd name="connsiteY21" fmla="*/ 488950 h 1752600"/>
                <a:gd name="connsiteX22" fmla="*/ 2086278 w 3198841"/>
                <a:gd name="connsiteY22" fmla="*/ 390525 h 1752600"/>
                <a:gd name="connsiteX23" fmla="*/ 2210103 w 3198841"/>
                <a:gd name="connsiteY23" fmla="*/ 444500 h 1752600"/>
                <a:gd name="connsiteX24" fmla="*/ 2175178 w 3198841"/>
                <a:gd name="connsiteY24" fmla="*/ 533400 h 1752600"/>
                <a:gd name="connsiteX25" fmla="*/ 2302178 w 3198841"/>
                <a:gd name="connsiteY25" fmla="*/ 565150 h 1752600"/>
                <a:gd name="connsiteX26" fmla="*/ 2495853 w 3198841"/>
                <a:gd name="connsiteY26" fmla="*/ 650875 h 1752600"/>
                <a:gd name="connsiteX27" fmla="*/ 2629203 w 3198841"/>
                <a:gd name="connsiteY27" fmla="*/ 609600 h 1752600"/>
                <a:gd name="connsiteX28" fmla="*/ 2756203 w 3198841"/>
                <a:gd name="connsiteY28" fmla="*/ 657225 h 1752600"/>
                <a:gd name="connsiteX29" fmla="*/ 2838753 w 3198841"/>
                <a:gd name="connsiteY29" fmla="*/ 806450 h 1752600"/>
                <a:gd name="connsiteX30" fmla="*/ 2895903 w 3198841"/>
                <a:gd name="connsiteY30" fmla="*/ 854075 h 1752600"/>
                <a:gd name="connsiteX31" fmla="*/ 3124503 w 3198841"/>
                <a:gd name="connsiteY31" fmla="*/ 714375 h 1752600"/>
                <a:gd name="connsiteX32" fmla="*/ 3188003 w 3198841"/>
                <a:gd name="connsiteY32" fmla="*/ 533400 h 1752600"/>
                <a:gd name="connsiteX33" fmla="*/ 2927653 w 3198841"/>
                <a:gd name="connsiteY33" fmla="*/ 349250 h 1752600"/>
                <a:gd name="connsiteX34" fmla="*/ 2934003 w 3198841"/>
                <a:gd name="connsiteY34" fmla="*/ 241300 h 1752600"/>
                <a:gd name="connsiteX35" fmla="*/ 2819703 w 3198841"/>
                <a:gd name="connsiteY35" fmla="*/ 184150 h 1752600"/>
                <a:gd name="connsiteX36" fmla="*/ 2883203 w 3198841"/>
                <a:gd name="connsiteY36" fmla="*/ 0 h 1752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3198841" h="1752600">
                  <a:moveTo>
                    <a:pt x="362253" y="1752600"/>
                  </a:moveTo>
                  <a:cubicBezTo>
                    <a:pt x="312776" y="1666875"/>
                    <a:pt x="263299" y="1581150"/>
                    <a:pt x="225728" y="1562100"/>
                  </a:cubicBezTo>
                  <a:cubicBezTo>
                    <a:pt x="188157" y="1543050"/>
                    <a:pt x="164345" y="1650471"/>
                    <a:pt x="136828" y="1638300"/>
                  </a:cubicBezTo>
                  <a:cubicBezTo>
                    <a:pt x="109311" y="1626129"/>
                    <a:pt x="57982" y="1535642"/>
                    <a:pt x="60628" y="1489075"/>
                  </a:cubicBezTo>
                  <a:cubicBezTo>
                    <a:pt x="63274" y="1442508"/>
                    <a:pt x="162757" y="1405996"/>
                    <a:pt x="152703" y="1358900"/>
                  </a:cubicBezTo>
                  <a:cubicBezTo>
                    <a:pt x="142649" y="1311804"/>
                    <a:pt x="-7634" y="1265767"/>
                    <a:pt x="303" y="1206500"/>
                  </a:cubicBezTo>
                  <a:cubicBezTo>
                    <a:pt x="8240" y="1147233"/>
                    <a:pt x="118836" y="1073679"/>
                    <a:pt x="200328" y="1003300"/>
                  </a:cubicBezTo>
                  <a:cubicBezTo>
                    <a:pt x="281820" y="932921"/>
                    <a:pt x="451682" y="850371"/>
                    <a:pt x="489253" y="784225"/>
                  </a:cubicBezTo>
                  <a:cubicBezTo>
                    <a:pt x="526824" y="718079"/>
                    <a:pt x="438982" y="656167"/>
                    <a:pt x="425753" y="606425"/>
                  </a:cubicBezTo>
                  <a:cubicBezTo>
                    <a:pt x="412524" y="556683"/>
                    <a:pt x="381303" y="524404"/>
                    <a:pt x="409878" y="485775"/>
                  </a:cubicBezTo>
                  <a:cubicBezTo>
                    <a:pt x="438453" y="447146"/>
                    <a:pt x="547461" y="400050"/>
                    <a:pt x="597203" y="374650"/>
                  </a:cubicBezTo>
                  <a:cubicBezTo>
                    <a:pt x="646945" y="349250"/>
                    <a:pt x="665995" y="334433"/>
                    <a:pt x="708328" y="333375"/>
                  </a:cubicBezTo>
                  <a:cubicBezTo>
                    <a:pt x="750661" y="332317"/>
                    <a:pt x="822099" y="349250"/>
                    <a:pt x="851203" y="368300"/>
                  </a:cubicBezTo>
                  <a:cubicBezTo>
                    <a:pt x="880307" y="387350"/>
                    <a:pt x="853849" y="438679"/>
                    <a:pt x="882953" y="447675"/>
                  </a:cubicBezTo>
                  <a:cubicBezTo>
                    <a:pt x="912057" y="456671"/>
                    <a:pt x="1003603" y="400050"/>
                    <a:pt x="1025828" y="422275"/>
                  </a:cubicBezTo>
                  <a:cubicBezTo>
                    <a:pt x="1048053" y="444500"/>
                    <a:pt x="999370" y="545042"/>
                    <a:pt x="1016303" y="581025"/>
                  </a:cubicBezTo>
                  <a:cubicBezTo>
                    <a:pt x="1033236" y="617008"/>
                    <a:pt x="1075041" y="637117"/>
                    <a:pt x="1127428" y="638175"/>
                  </a:cubicBezTo>
                  <a:cubicBezTo>
                    <a:pt x="1179815" y="639233"/>
                    <a:pt x="1286707" y="580496"/>
                    <a:pt x="1330628" y="587375"/>
                  </a:cubicBezTo>
                  <a:cubicBezTo>
                    <a:pt x="1374549" y="594254"/>
                    <a:pt x="1331686" y="695325"/>
                    <a:pt x="1390953" y="679450"/>
                  </a:cubicBezTo>
                  <a:cubicBezTo>
                    <a:pt x="1450220" y="663575"/>
                    <a:pt x="1617436" y="537633"/>
                    <a:pt x="1686228" y="492125"/>
                  </a:cubicBezTo>
                  <a:cubicBezTo>
                    <a:pt x="1755020" y="446617"/>
                    <a:pt x="1753961" y="406929"/>
                    <a:pt x="1803703" y="406400"/>
                  </a:cubicBezTo>
                  <a:cubicBezTo>
                    <a:pt x="1853445" y="405871"/>
                    <a:pt x="1937582" y="491596"/>
                    <a:pt x="1984678" y="488950"/>
                  </a:cubicBezTo>
                  <a:cubicBezTo>
                    <a:pt x="2031774" y="486304"/>
                    <a:pt x="2048707" y="397933"/>
                    <a:pt x="2086278" y="390525"/>
                  </a:cubicBezTo>
                  <a:cubicBezTo>
                    <a:pt x="2123849" y="383117"/>
                    <a:pt x="2195286" y="420688"/>
                    <a:pt x="2210103" y="444500"/>
                  </a:cubicBezTo>
                  <a:cubicBezTo>
                    <a:pt x="2224920" y="468312"/>
                    <a:pt x="2159832" y="513292"/>
                    <a:pt x="2175178" y="533400"/>
                  </a:cubicBezTo>
                  <a:cubicBezTo>
                    <a:pt x="2190524" y="553508"/>
                    <a:pt x="2248732" y="545571"/>
                    <a:pt x="2302178" y="565150"/>
                  </a:cubicBezTo>
                  <a:cubicBezTo>
                    <a:pt x="2355624" y="584729"/>
                    <a:pt x="2441349" y="643467"/>
                    <a:pt x="2495853" y="650875"/>
                  </a:cubicBezTo>
                  <a:cubicBezTo>
                    <a:pt x="2550357" y="658283"/>
                    <a:pt x="2585811" y="608542"/>
                    <a:pt x="2629203" y="609600"/>
                  </a:cubicBezTo>
                  <a:cubicBezTo>
                    <a:pt x="2672595" y="610658"/>
                    <a:pt x="2721278" y="624417"/>
                    <a:pt x="2756203" y="657225"/>
                  </a:cubicBezTo>
                  <a:cubicBezTo>
                    <a:pt x="2791128" y="690033"/>
                    <a:pt x="2815470" y="773642"/>
                    <a:pt x="2838753" y="806450"/>
                  </a:cubicBezTo>
                  <a:cubicBezTo>
                    <a:pt x="2862036" y="839258"/>
                    <a:pt x="2848278" y="869421"/>
                    <a:pt x="2895903" y="854075"/>
                  </a:cubicBezTo>
                  <a:cubicBezTo>
                    <a:pt x="2943528" y="838729"/>
                    <a:pt x="3075820" y="767821"/>
                    <a:pt x="3124503" y="714375"/>
                  </a:cubicBezTo>
                  <a:cubicBezTo>
                    <a:pt x="3173186" y="660929"/>
                    <a:pt x="3220811" y="594254"/>
                    <a:pt x="3188003" y="533400"/>
                  </a:cubicBezTo>
                  <a:cubicBezTo>
                    <a:pt x="3155195" y="472546"/>
                    <a:pt x="2969986" y="397933"/>
                    <a:pt x="2927653" y="349250"/>
                  </a:cubicBezTo>
                  <a:cubicBezTo>
                    <a:pt x="2885320" y="300567"/>
                    <a:pt x="2951995" y="268817"/>
                    <a:pt x="2934003" y="241300"/>
                  </a:cubicBezTo>
                  <a:cubicBezTo>
                    <a:pt x="2916011" y="213783"/>
                    <a:pt x="2828170" y="224366"/>
                    <a:pt x="2819703" y="184150"/>
                  </a:cubicBezTo>
                  <a:cubicBezTo>
                    <a:pt x="2811236" y="143934"/>
                    <a:pt x="2847219" y="71967"/>
                    <a:pt x="2883203" y="0"/>
                  </a:cubicBezTo>
                </a:path>
              </a:pathLst>
            </a:custGeom>
            <a:noFill/>
            <a:ln w="25400">
              <a:solidFill>
                <a:schemeClr val="accent6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  <p:sp>
          <p:nvSpPr>
            <p:cNvPr id="88" name="Forme libre : forme 87">
              <a:extLst>
                <a:ext uri="{FF2B5EF4-FFF2-40B4-BE49-F238E27FC236}">
                  <a16:creationId xmlns:a16="http://schemas.microsoft.com/office/drawing/2014/main" id="{6A160E43-1FF7-4740-9D53-5290EFC73457}"/>
                </a:ext>
              </a:extLst>
            </p:cNvPr>
            <p:cNvSpPr/>
            <p:nvPr/>
          </p:nvSpPr>
          <p:spPr>
            <a:xfrm>
              <a:off x="5473700" y="1958975"/>
              <a:ext cx="2387600" cy="1520825"/>
            </a:xfrm>
            <a:custGeom>
              <a:avLst/>
              <a:gdLst>
                <a:gd name="connsiteX0" fmla="*/ 2371725 w 2371725"/>
                <a:gd name="connsiteY0" fmla="*/ 1508125 h 1508125"/>
                <a:gd name="connsiteX1" fmla="*/ 2349500 w 2371725"/>
                <a:gd name="connsiteY1" fmla="*/ 1362075 h 1508125"/>
                <a:gd name="connsiteX2" fmla="*/ 2276475 w 2371725"/>
                <a:gd name="connsiteY2" fmla="*/ 1260475 h 1508125"/>
                <a:gd name="connsiteX3" fmla="*/ 2301875 w 2371725"/>
                <a:gd name="connsiteY3" fmla="*/ 1184275 h 1508125"/>
                <a:gd name="connsiteX4" fmla="*/ 2206625 w 2371725"/>
                <a:gd name="connsiteY4" fmla="*/ 1016000 h 1508125"/>
                <a:gd name="connsiteX5" fmla="*/ 2251075 w 2371725"/>
                <a:gd name="connsiteY5" fmla="*/ 911225 h 1508125"/>
                <a:gd name="connsiteX6" fmla="*/ 2209800 w 2371725"/>
                <a:gd name="connsiteY6" fmla="*/ 806450 h 1508125"/>
                <a:gd name="connsiteX7" fmla="*/ 2324100 w 2371725"/>
                <a:gd name="connsiteY7" fmla="*/ 742950 h 1508125"/>
                <a:gd name="connsiteX8" fmla="*/ 2301875 w 2371725"/>
                <a:gd name="connsiteY8" fmla="*/ 628650 h 1508125"/>
                <a:gd name="connsiteX9" fmla="*/ 2216150 w 2371725"/>
                <a:gd name="connsiteY9" fmla="*/ 635000 h 1508125"/>
                <a:gd name="connsiteX10" fmla="*/ 2101850 w 2371725"/>
                <a:gd name="connsiteY10" fmla="*/ 533400 h 1508125"/>
                <a:gd name="connsiteX11" fmla="*/ 1885950 w 2371725"/>
                <a:gd name="connsiteY11" fmla="*/ 460375 h 1508125"/>
                <a:gd name="connsiteX12" fmla="*/ 1825625 w 2371725"/>
                <a:gd name="connsiteY12" fmla="*/ 377825 h 1508125"/>
                <a:gd name="connsiteX13" fmla="*/ 1685925 w 2371725"/>
                <a:gd name="connsiteY13" fmla="*/ 374650 h 1508125"/>
                <a:gd name="connsiteX14" fmla="*/ 1397000 w 2371725"/>
                <a:gd name="connsiteY14" fmla="*/ 336550 h 1508125"/>
                <a:gd name="connsiteX15" fmla="*/ 1155700 w 2371725"/>
                <a:gd name="connsiteY15" fmla="*/ 219075 h 1508125"/>
                <a:gd name="connsiteX16" fmla="*/ 981075 w 2371725"/>
                <a:gd name="connsiteY16" fmla="*/ 336550 h 1508125"/>
                <a:gd name="connsiteX17" fmla="*/ 815975 w 2371725"/>
                <a:gd name="connsiteY17" fmla="*/ 187325 h 1508125"/>
                <a:gd name="connsiteX18" fmla="*/ 508000 w 2371725"/>
                <a:gd name="connsiteY18" fmla="*/ 273050 h 1508125"/>
                <a:gd name="connsiteX19" fmla="*/ 508000 w 2371725"/>
                <a:gd name="connsiteY19" fmla="*/ 196850 h 1508125"/>
                <a:gd name="connsiteX20" fmla="*/ 409575 w 2371725"/>
                <a:gd name="connsiteY20" fmla="*/ 50800 h 1508125"/>
                <a:gd name="connsiteX21" fmla="*/ 139700 w 2371725"/>
                <a:gd name="connsiteY21" fmla="*/ 60325 h 1508125"/>
                <a:gd name="connsiteX22" fmla="*/ 104775 w 2371725"/>
                <a:gd name="connsiteY22" fmla="*/ 98425 h 1508125"/>
                <a:gd name="connsiteX23" fmla="*/ 0 w 2371725"/>
                <a:gd name="connsiteY23" fmla="*/ 0 h 1508125"/>
                <a:gd name="connsiteX0" fmla="*/ 2387600 w 2387600"/>
                <a:gd name="connsiteY0" fmla="*/ 1520825 h 1520825"/>
                <a:gd name="connsiteX1" fmla="*/ 2365375 w 2387600"/>
                <a:gd name="connsiteY1" fmla="*/ 1374775 h 1520825"/>
                <a:gd name="connsiteX2" fmla="*/ 2292350 w 2387600"/>
                <a:gd name="connsiteY2" fmla="*/ 1273175 h 1520825"/>
                <a:gd name="connsiteX3" fmla="*/ 2317750 w 2387600"/>
                <a:gd name="connsiteY3" fmla="*/ 1196975 h 1520825"/>
                <a:gd name="connsiteX4" fmla="*/ 2222500 w 2387600"/>
                <a:gd name="connsiteY4" fmla="*/ 1028700 h 1520825"/>
                <a:gd name="connsiteX5" fmla="*/ 2266950 w 2387600"/>
                <a:gd name="connsiteY5" fmla="*/ 923925 h 1520825"/>
                <a:gd name="connsiteX6" fmla="*/ 2225675 w 2387600"/>
                <a:gd name="connsiteY6" fmla="*/ 819150 h 1520825"/>
                <a:gd name="connsiteX7" fmla="*/ 2339975 w 2387600"/>
                <a:gd name="connsiteY7" fmla="*/ 755650 h 1520825"/>
                <a:gd name="connsiteX8" fmla="*/ 2317750 w 2387600"/>
                <a:gd name="connsiteY8" fmla="*/ 641350 h 1520825"/>
                <a:gd name="connsiteX9" fmla="*/ 2232025 w 2387600"/>
                <a:gd name="connsiteY9" fmla="*/ 647700 h 1520825"/>
                <a:gd name="connsiteX10" fmla="*/ 2117725 w 2387600"/>
                <a:gd name="connsiteY10" fmla="*/ 546100 h 1520825"/>
                <a:gd name="connsiteX11" fmla="*/ 1901825 w 2387600"/>
                <a:gd name="connsiteY11" fmla="*/ 473075 h 1520825"/>
                <a:gd name="connsiteX12" fmla="*/ 1841500 w 2387600"/>
                <a:gd name="connsiteY12" fmla="*/ 390525 h 1520825"/>
                <a:gd name="connsiteX13" fmla="*/ 1701800 w 2387600"/>
                <a:gd name="connsiteY13" fmla="*/ 387350 h 1520825"/>
                <a:gd name="connsiteX14" fmla="*/ 1412875 w 2387600"/>
                <a:gd name="connsiteY14" fmla="*/ 349250 h 1520825"/>
                <a:gd name="connsiteX15" fmla="*/ 1171575 w 2387600"/>
                <a:gd name="connsiteY15" fmla="*/ 231775 h 1520825"/>
                <a:gd name="connsiteX16" fmla="*/ 996950 w 2387600"/>
                <a:gd name="connsiteY16" fmla="*/ 349250 h 1520825"/>
                <a:gd name="connsiteX17" fmla="*/ 831850 w 2387600"/>
                <a:gd name="connsiteY17" fmla="*/ 200025 h 1520825"/>
                <a:gd name="connsiteX18" fmla="*/ 523875 w 2387600"/>
                <a:gd name="connsiteY18" fmla="*/ 285750 h 1520825"/>
                <a:gd name="connsiteX19" fmla="*/ 523875 w 2387600"/>
                <a:gd name="connsiteY19" fmla="*/ 209550 h 1520825"/>
                <a:gd name="connsiteX20" fmla="*/ 425450 w 2387600"/>
                <a:gd name="connsiteY20" fmla="*/ 63500 h 1520825"/>
                <a:gd name="connsiteX21" fmla="*/ 155575 w 2387600"/>
                <a:gd name="connsiteY21" fmla="*/ 73025 h 1520825"/>
                <a:gd name="connsiteX22" fmla="*/ 120650 w 2387600"/>
                <a:gd name="connsiteY22" fmla="*/ 111125 h 1520825"/>
                <a:gd name="connsiteX23" fmla="*/ 0 w 2387600"/>
                <a:gd name="connsiteY23" fmla="*/ 0 h 1520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387600" h="1520825">
                  <a:moveTo>
                    <a:pt x="2387600" y="1520825"/>
                  </a:moveTo>
                  <a:cubicBezTo>
                    <a:pt x="2384425" y="1468437"/>
                    <a:pt x="2381250" y="1416050"/>
                    <a:pt x="2365375" y="1374775"/>
                  </a:cubicBezTo>
                  <a:cubicBezTo>
                    <a:pt x="2349500" y="1333500"/>
                    <a:pt x="2300287" y="1302808"/>
                    <a:pt x="2292350" y="1273175"/>
                  </a:cubicBezTo>
                  <a:cubicBezTo>
                    <a:pt x="2284413" y="1243542"/>
                    <a:pt x="2329392" y="1237721"/>
                    <a:pt x="2317750" y="1196975"/>
                  </a:cubicBezTo>
                  <a:cubicBezTo>
                    <a:pt x="2306108" y="1156229"/>
                    <a:pt x="2230967" y="1074208"/>
                    <a:pt x="2222500" y="1028700"/>
                  </a:cubicBezTo>
                  <a:cubicBezTo>
                    <a:pt x="2214033" y="983192"/>
                    <a:pt x="2266421" y="958850"/>
                    <a:pt x="2266950" y="923925"/>
                  </a:cubicBezTo>
                  <a:cubicBezTo>
                    <a:pt x="2267479" y="889000"/>
                    <a:pt x="2213504" y="847196"/>
                    <a:pt x="2225675" y="819150"/>
                  </a:cubicBezTo>
                  <a:cubicBezTo>
                    <a:pt x="2237846" y="791104"/>
                    <a:pt x="2324629" y="785283"/>
                    <a:pt x="2339975" y="755650"/>
                  </a:cubicBezTo>
                  <a:cubicBezTo>
                    <a:pt x="2355321" y="726017"/>
                    <a:pt x="2335742" y="659342"/>
                    <a:pt x="2317750" y="641350"/>
                  </a:cubicBezTo>
                  <a:cubicBezTo>
                    <a:pt x="2299758" y="623358"/>
                    <a:pt x="2265362" y="663575"/>
                    <a:pt x="2232025" y="647700"/>
                  </a:cubicBezTo>
                  <a:cubicBezTo>
                    <a:pt x="2198688" y="631825"/>
                    <a:pt x="2172758" y="575204"/>
                    <a:pt x="2117725" y="546100"/>
                  </a:cubicBezTo>
                  <a:cubicBezTo>
                    <a:pt x="2062692" y="516996"/>
                    <a:pt x="1947862" y="499004"/>
                    <a:pt x="1901825" y="473075"/>
                  </a:cubicBezTo>
                  <a:cubicBezTo>
                    <a:pt x="1855787" y="447146"/>
                    <a:pt x="1874837" y="404812"/>
                    <a:pt x="1841500" y="390525"/>
                  </a:cubicBezTo>
                  <a:cubicBezTo>
                    <a:pt x="1808163" y="376238"/>
                    <a:pt x="1773237" y="394229"/>
                    <a:pt x="1701800" y="387350"/>
                  </a:cubicBezTo>
                  <a:cubicBezTo>
                    <a:pt x="1630363" y="380471"/>
                    <a:pt x="1501246" y="375179"/>
                    <a:pt x="1412875" y="349250"/>
                  </a:cubicBezTo>
                  <a:cubicBezTo>
                    <a:pt x="1324504" y="323321"/>
                    <a:pt x="1240896" y="231775"/>
                    <a:pt x="1171575" y="231775"/>
                  </a:cubicBezTo>
                  <a:cubicBezTo>
                    <a:pt x="1102254" y="231775"/>
                    <a:pt x="1053571" y="354542"/>
                    <a:pt x="996950" y="349250"/>
                  </a:cubicBezTo>
                  <a:cubicBezTo>
                    <a:pt x="940329" y="343958"/>
                    <a:pt x="910696" y="210608"/>
                    <a:pt x="831850" y="200025"/>
                  </a:cubicBezTo>
                  <a:cubicBezTo>
                    <a:pt x="753004" y="189442"/>
                    <a:pt x="575204" y="284163"/>
                    <a:pt x="523875" y="285750"/>
                  </a:cubicBezTo>
                  <a:cubicBezTo>
                    <a:pt x="472546" y="287337"/>
                    <a:pt x="540279" y="246592"/>
                    <a:pt x="523875" y="209550"/>
                  </a:cubicBezTo>
                  <a:cubicBezTo>
                    <a:pt x="507471" y="172508"/>
                    <a:pt x="486833" y="86254"/>
                    <a:pt x="425450" y="63500"/>
                  </a:cubicBezTo>
                  <a:cubicBezTo>
                    <a:pt x="364067" y="40746"/>
                    <a:pt x="206375" y="65087"/>
                    <a:pt x="155575" y="73025"/>
                  </a:cubicBezTo>
                  <a:cubicBezTo>
                    <a:pt x="104775" y="80963"/>
                    <a:pt x="143933" y="121179"/>
                    <a:pt x="120650" y="111125"/>
                  </a:cubicBezTo>
                  <a:cubicBezTo>
                    <a:pt x="97367" y="101071"/>
                    <a:pt x="40746" y="44185"/>
                    <a:pt x="0" y="0"/>
                  </a:cubicBezTo>
                </a:path>
              </a:pathLst>
            </a:custGeom>
            <a:noFill/>
            <a:ln w="25400">
              <a:solidFill>
                <a:schemeClr val="accent6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  <p:sp>
          <p:nvSpPr>
            <p:cNvPr id="99" name="Forme libre : forme 98">
              <a:extLst>
                <a:ext uri="{FF2B5EF4-FFF2-40B4-BE49-F238E27FC236}">
                  <a16:creationId xmlns:a16="http://schemas.microsoft.com/office/drawing/2014/main" id="{0020EC72-A360-49F0-9A9C-EC0D022CA957}"/>
                </a:ext>
              </a:extLst>
            </p:cNvPr>
            <p:cNvSpPr/>
            <p:nvPr/>
          </p:nvSpPr>
          <p:spPr>
            <a:xfrm>
              <a:off x="3617119" y="1023074"/>
              <a:ext cx="647700" cy="172323"/>
            </a:xfrm>
            <a:custGeom>
              <a:avLst/>
              <a:gdLst>
                <a:gd name="connsiteX0" fmla="*/ 647700 w 647700"/>
                <a:gd name="connsiteY0" fmla="*/ 160407 h 172323"/>
                <a:gd name="connsiteX1" fmla="*/ 573881 w 647700"/>
                <a:gd name="connsiteY1" fmla="*/ 169932 h 172323"/>
                <a:gd name="connsiteX2" fmla="*/ 511969 w 647700"/>
                <a:gd name="connsiteY2" fmla="*/ 124689 h 172323"/>
                <a:gd name="connsiteX3" fmla="*/ 397669 w 647700"/>
                <a:gd name="connsiteY3" fmla="*/ 172314 h 172323"/>
                <a:gd name="connsiteX4" fmla="*/ 152400 w 647700"/>
                <a:gd name="connsiteY4" fmla="*/ 119926 h 172323"/>
                <a:gd name="connsiteX5" fmla="*/ 121444 w 647700"/>
                <a:gd name="connsiteY5" fmla="*/ 17532 h 172323"/>
                <a:gd name="connsiteX6" fmla="*/ 0 w 647700"/>
                <a:gd name="connsiteY6" fmla="*/ 864 h 1723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7700" h="172323">
                  <a:moveTo>
                    <a:pt x="647700" y="160407"/>
                  </a:moveTo>
                  <a:cubicBezTo>
                    <a:pt x="622101" y="168146"/>
                    <a:pt x="596503" y="175885"/>
                    <a:pt x="573881" y="169932"/>
                  </a:cubicBezTo>
                  <a:cubicBezTo>
                    <a:pt x="551259" y="163979"/>
                    <a:pt x="541338" y="124292"/>
                    <a:pt x="511969" y="124689"/>
                  </a:cubicBezTo>
                  <a:cubicBezTo>
                    <a:pt x="482600" y="125086"/>
                    <a:pt x="457597" y="173108"/>
                    <a:pt x="397669" y="172314"/>
                  </a:cubicBezTo>
                  <a:cubicBezTo>
                    <a:pt x="337741" y="171520"/>
                    <a:pt x="198437" y="145723"/>
                    <a:pt x="152400" y="119926"/>
                  </a:cubicBezTo>
                  <a:cubicBezTo>
                    <a:pt x="106363" y="94129"/>
                    <a:pt x="146844" y="37376"/>
                    <a:pt x="121444" y="17532"/>
                  </a:cubicBezTo>
                  <a:cubicBezTo>
                    <a:pt x="96044" y="-2312"/>
                    <a:pt x="48022" y="-724"/>
                    <a:pt x="0" y="864"/>
                  </a:cubicBezTo>
                </a:path>
              </a:pathLst>
            </a:custGeom>
            <a:noFill/>
            <a:ln w="25400">
              <a:solidFill>
                <a:schemeClr val="accent6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  <p:sp>
          <p:nvSpPr>
            <p:cNvPr id="320" name="Forme libre : forme 319">
              <a:extLst>
                <a:ext uri="{FF2B5EF4-FFF2-40B4-BE49-F238E27FC236}">
                  <a16:creationId xmlns:a16="http://schemas.microsoft.com/office/drawing/2014/main" id="{4C6E4F53-AAEB-4D25-AC0C-4C6F5F8C6736}"/>
                </a:ext>
              </a:extLst>
            </p:cNvPr>
            <p:cNvSpPr/>
            <p:nvPr/>
          </p:nvSpPr>
          <p:spPr>
            <a:xfrm>
              <a:off x="3645735" y="1173956"/>
              <a:ext cx="452812" cy="1238250"/>
            </a:xfrm>
            <a:custGeom>
              <a:avLst/>
              <a:gdLst>
                <a:gd name="connsiteX0" fmla="*/ 197603 w 452812"/>
                <a:gd name="connsiteY0" fmla="*/ 0 h 1238250"/>
                <a:gd name="connsiteX1" fmla="*/ 309521 w 452812"/>
                <a:gd name="connsiteY1" fmla="*/ 80963 h 1238250"/>
                <a:gd name="connsiteX2" fmla="*/ 452396 w 452812"/>
                <a:gd name="connsiteY2" fmla="*/ 273844 h 1238250"/>
                <a:gd name="connsiteX3" fmla="*/ 354765 w 452812"/>
                <a:gd name="connsiteY3" fmla="*/ 357188 h 1238250"/>
                <a:gd name="connsiteX4" fmla="*/ 404771 w 452812"/>
                <a:gd name="connsiteY4" fmla="*/ 497682 h 1238250"/>
                <a:gd name="connsiteX5" fmla="*/ 245228 w 452812"/>
                <a:gd name="connsiteY5" fmla="*/ 571500 h 1238250"/>
                <a:gd name="connsiteX6" fmla="*/ 102353 w 452812"/>
                <a:gd name="connsiteY6" fmla="*/ 759619 h 1238250"/>
                <a:gd name="connsiteX7" fmla="*/ 80921 w 452812"/>
                <a:gd name="connsiteY7" fmla="*/ 957263 h 1238250"/>
                <a:gd name="connsiteX8" fmla="*/ 7103 w 452812"/>
                <a:gd name="connsiteY8" fmla="*/ 1009650 h 1238250"/>
                <a:gd name="connsiteX9" fmla="*/ 7103 w 452812"/>
                <a:gd name="connsiteY9" fmla="*/ 1238250 h 1238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52812" h="1238250">
                  <a:moveTo>
                    <a:pt x="197603" y="0"/>
                  </a:moveTo>
                  <a:cubicBezTo>
                    <a:pt x="232329" y="17661"/>
                    <a:pt x="267056" y="35322"/>
                    <a:pt x="309521" y="80963"/>
                  </a:cubicBezTo>
                  <a:cubicBezTo>
                    <a:pt x="351987" y="126604"/>
                    <a:pt x="444855" y="227807"/>
                    <a:pt x="452396" y="273844"/>
                  </a:cubicBezTo>
                  <a:cubicBezTo>
                    <a:pt x="459937" y="319881"/>
                    <a:pt x="362703" y="319882"/>
                    <a:pt x="354765" y="357188"/>
                  </a:cubicBezTo>
                  <a:cubicBezTo>
                    <a:pt x="346827" y="394494"/>
                    <a:pt x="423027" y="461963"/>
                    <a:pt x="404771" y="497682"/>
                  </a:cubicBezTo>
                  <a:cubicBezTo>
                    <a:pt x="386515" y="533401"/>
                    <a:pt x="295631" y="527844"/>
                    <a:pt x="245228" y="571500"/>
                  </a:cubicBezTo>
                  <a:cubicBezTo>
                    <a:pt x="194825" y="615156"/>
                    <a:pt x="129737" y="695325"/>
                    <a:pt x="102353" y="759619"/>
                  </a:cubicBezTo>
                  <a:cubicBezTo>
                    <a:pt x="74969" y="823913"/>
                    <a:pt x="96796" y="915591"/>
                    <a:pt x="80921" y="957263"/>
                  </a:cubicBezTo>
                  <a:cubicBezTo>
                    <a:pt x="65046" y="998935"/>
                    <a:pt x="19406" y="962819"/>
                    <a:pt x="7103" y="1009650"/>
                  </a:cubicBezTo>
                  <a:cubicBezTo>
                    <a:pt x="-5200" y="1056481"/>
                    <a:pt x="951" y="1147365"/>
                    <a:pt x="7103" y="1238250"/>
                  </a:cubicBezTo>
                </a:path>
              </a:pathLst>
            </a:custGeom>
            <a:noFill/>
            <a:ln w="25400">
              <a:solidFill>
                <a:schemeClr val="accent6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  <p:sp>
          <p:nvSpPr>
            <p:cNvPr id="321" name="Forme libre : forme 320">
              <a:extLst>
                <a:ext uri="{FF2B5EF4-FFF2-40B4-BE49-F238E27FC236}">
                  <a16:creationId xmlns:a16="http://schemas.microsoft.com/office/drawing/2014/main" id="{179D0A47-FAB6-48F0-BC47-B9D99E5547A7}"/>
                </a:ext>
              </a:extLst>
            </p:cNvPr>
            <p:cNvSpPr/>
            <p:nvPr/>
          </p:nvSpPr>
          <p:spPr>
            <a:xfrm>
              <a:off x="3526451" y="2400300"/>
              <a:ext cx="971730" cy="1583628"/>
            </a:xfrm>
            <a:custGeom>
              <a:avLst/>
              <a:gdLst>
                <a:gd name="connsiteX0" fmla="*/ 131149 w 971730"/>
                <a:gd name="connsiteY0" fmla="*/ 0 h 1583628"/>
                <a:gd name="connsiteX1" fmla="*/ 128768 w 971730"/>
                <a:gd name="connsiteY1" fmla="*/ 171450 h 1583628"/>
                <a:gd name="connsiteX2" fmla="*/ 81143 w 971730"/>
                <a:gd name="connsiteY2" fmla="*/ 323850 h 1583628"/>
                <a:gd name="connsiteX3" fmla="*/ 66855 w 971730"/>
                <a:gd name="connsiteY3" fmla="*/ 569119 h 1583628"/>
                <a:gd name="connsiteX4" fmla="*/ 152580 w 971730"/>
                <a:gd name="connsiteY4" fmla="*/ 766763 h 1583628"/>
                <a:gd name="connsiteX5" fmla="*/ 180 w 971730"/>
                <a:gd name="connsiteY5" fmla="*/ 792956 h 1583628"/>
                <a:gd name="connsiteX6" fmla="*/ 124005 w 971730"/>
                <a:gd name="connsiteY6" fmla="*/ 876300 h 1583628"/>
                <a:gd name="connsiteX7" fmla="*/ 228780 w 971730"/>
                <a:gd name="connsiteY7" fmla="*/ 973931 h 1583628"/>
                <a:gd name="connsiteX8" fmla="*/ 295455 w 971730"/>
                <a:gd name="connsiteY8" fmla="*/ 902494 h 1583628"/>
                <a:gd name="connsiteX9" fmla="*/ 385943 w 971730"/>
                <a:gd name="connsiteY9" fmla="*/ 1033463 h 1583628"/>
                <a:gd name="connsiteX10" fmla="*/ 507387 w 971730"/>
                <a:gd name="connsiteY10" fmla="*/ 1119188 h 1583628"/>
                <a:gd name="connsiteX11" fmla="*/ 478812 w 971730"/>
                <a:gd name="connsiteY11" fmla="*/ 1233488 h 1583628"/>
                <a:gd name="connsiteX12" fmla="*/ 240687 w 971730"/>
                <a:gd name="connsiteY12" fmla="*/ 1462088 h 1583628"/>
                <a:gd name="connsiteX13" fmla="*/ 328793 w 971730"/>
                <a:gd name="connsiteY13" fmla="*/ 1476375 h 1583628"/>
                <a:gd name="connsiteX14" fmla="*/ 414518 w 971730"/>
                <a:gd name="connsiteY14" fmla="*/ 1583531 h 1583628"/>
                <a:gd name="connsiteX15" fmla="*/ 469287 w 971730"/>
                <a:gd name="connsiteY15" fmla="*/ 1495425 h 1583628"/>
                <a:gd name="connsiteX16" fmla="*/ 566918 w 971730"/>
                <a:gd name="connsiteY16" fmla="*/ 1488281 h 1583628"/>
                <a:gd name="connsiteX17" fmla="*/ 726462 w 971730"/>
                <a:gd name="connsiteY17" fmla="*/ 1409700 h 1583628"/>
                <a:gd name="connsiteX18" fmla="*/ 883624 w 971730"/>
                <a:gd name="connsiteY18" fmla="*/ 1438275 h 1583628"/>
                <a:gd name="connsiteX19" fmla="*/ 971730 w 971730"/>
                <a:gd name="connsiteY19" fmla="*/ 1504950 h 1583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971730" h="1583628">
                  <a:moveTo>
                    <a:pt x="131149" y="0"/>
                  </a:moveTo>
                  <a:cubicBezTo>
                    <a:pt x="134125" y="58737"/>
                    <a:pt x="137102" y="117475"/>
                    <a:pt x="128768" y="171450"/>
                  </a:cubicBezTo>
                  <a:cubicBezTo>
                    <a:pt x="120434" y="225425"/>
                    <a:pt x="91462" y="257572"/>
                    <a:pt x="81143" y="323850"/>
                  </a:cubicBezTo>
                  <a:cubicBezTo>
                    <a:pt x="70824" y="390128"/>
                    <a:pt x="54949" y="495300"/>
                    <a:pt x="66855" y="569119"/>
                  </a:cubicBezTo>
                  <a:cubicBezTo>
                    <a:pt x="78761" y="642938"/>
                    <a:pt x="163692" y="729457"/>
                    <a:pt x="152580" y="766763"/>
                  </a:cubicBezTo>
                  <a:cubicBezTo>
                    <a:pt x="141468" y="804069"/>
                    <a:pt x="4942" y="774700"/>
                    <a:pt x="180" y="792956"/>
                  </a:cubicBezTo>
                  <a:cubicBezTo>
                    <a:pt x="-4582" y="811212"/>
                    <a:pt x="85905" y="846138"/>
                    <a:pt x="124005" y="876300"/>
                  </a:cubicBezTo>
                  <a:cubicBezTo>
                    <a:pt x="162105" y="906462"/>
                    <a:pt x="200205" y="969565"/>
                    <a:pt x="228780" y="973931"/>
                  </a:cubicBezTo>
                  <a:cubicBezTo>
                    <a:pt x="257355" y="978297"/>
                    <a:pt x="269261" y="892572"/>
                    <a:pt x="295455" y="902494"/>
                  </a:cubicBezTo>
                  <a:cubicBezTo>
                    <a:pt x="321649" y="912416"/>
                    <a:pt x="350621" y="997348"/>
                    <a:pt x="385943" y="1033463"/>
                  </a:cubicBezTo>
                  <a:cubicBezTo>
                    <a:pt x="421265" y="1069578"/>
                    <a:pt x="491909" y="1085851"/>
                    <a:pt x="507387" y="1119188"/>
                  </a:cubicBezTo>
                  <a:cubicBezTo>
                    <a:pt x="522865" y="1152525"/>
                    <a:pt x="523262" y="1176338"/>
                    <a:pt x="478812" y="1233488"/>
                  </a:cubicBezTo>
                  <a:cubicBezTo>
                    <a:pt x="434362" y="1290638"/>
                    <a:pt x="265690" y="1421607"/>
                    <a:pt x="240687" y="1462088"/>
                  </a:cubicBezTo>
                  <a:cubicBezTo>
                    <a:pt x="215684" y="1502569"/>
                    <a:pt x="299821" y="1456135"/>
                    <a:pt x="328793" y="1476375"/>
                  </a:cubicBezTo>
                  <a:cubicBezTo>
                    <a:pt x="357765" y="1496615"/>
                    <a:pt x="391102" y="1580356"/>
                    <a:pt x="414518" y="1583531"/>
                  </a:cubicBezTo>
                  <a:cubicBezTo>
                    <a:pt x="437934" y="1586706"/>
                    <a:pt x="443887" y="1511300"/>
                    <a:pt x="469287" y="1495425"/>
                  </a:cubicBezTo>
                  <a:cubicBezTo>
                    <a:pt x="494687" y="1479550"/>
                    <a:pt x="524056" y="1502568"/>
                    <a:pt x="566918" y="1488281"/>
                  </a:cubicBezTo>
                  <a:cubicBezTo>
                    <a:pt x="609780" y="1473994"/>
                    <a:pt x="673678" y="1418034"/>
                    <a:pt x="726462" y="1409700"/>
                  </a:cubicBezTo>
                  <a:cubicBezTo>
                    <a:pt x="779246" y="1401366"/>
                    <a:pt x="842746" y="1422400"/>
                    <a:pt x="883624" y="1438275"/>
                  </a:cubicBezTo>
                  <a:cubicBezTo>
                    <a:pt x="924502" y="1454150"/>
                    <a:pt x="948116" y="1479550"/>
                    <a:pt x="971730" y="1504950"/>
                  </a:cubicBezTo>
                </a:path>
              </a:pathLst>
            </a:custGeom>
            <a:noFill/>
            <a:ln w="25400">
              <a:solidFill>
                <a:schemeClr val="accent6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  <p:sp>
          <p:nvSpPr>
            <p:cNvPr id="322" name="Forme libre : forme 321">
              <a:extLst>
                <a:ext uri="{FF2B5EF4-FFF2-40B4-BE49-F238E27FC236}">
                  <a16:creationId xmlns:a16="http://schemas.microsoft.com/office/drawing/2014/main" id="{57ABC0E5-C99A-415D-9EE4-1AC009C1DE9F}"/>
                </a:ext>
              </a:extLst>
            </p:cNvPr>
            <p:cNvSpPr/>
            <p:nvPr/>
          </p:nvSpPr>
          <p:spPr>
            <a:xfrm>
              <a:off x="4174325" y="3898900"/>
              <a:ext cx="591350" cy="1241425"/>
            </a:xfrm>
            <a:custGeom>
              <a:avLst/>
              <a:gdLst>
                <a:gd name="connsiteX0" fmla="*/ 315125 w 591350"/>
                <a:gd name="connsiteY0" fmla="*/ 0 h 1241425"/>
                <a:gd name="connsiteX1" fmla="*/ 372275 w 591350"/>
                <a:gd name="connsiteY1" fmla="*/ 69850 h 1241425"/>
                <a:gd name="connsiteX2" fmla="*/ 229400 w 591350"/>
                <a:gd name="connsiteY2" fmla="*/ 317500 h 1241425"/>
                <a:gd name="connsiteX3" fmla="*/ 7150 w 591350"/>
                <a:gd name="connsiteY3" fmla="*/ 419100 h 1241425"/>
                <a:gd name="connsiteX4" fmla="*/ 73825 w 591350"/>
                <a:gd name="connsiteY4" fmla="*/ 688975 h 1241425"/>
                <a:gd name="connsiteX5" fmla="*/ 264325 w 591350"/>
                <a:gd name="connsiteY5" fmla="*/ 733425 h 1241425"/>
                <a:gd name="connsiteX6" fmla="*/ 454825 w 591350"/>
                <a:gd name="connsiteY6" fmla="*/ 952500 h 1241425"/>
                <a:gd name="connsiteX7" fmla="*/ 553250 w 591350"/>
                <a:gd name="connsiteY7" fmla="*/ 1174750 h 1241425"/>
                <a:gd name="connsiteX8" fmla="*/ 591350 w 591350"/>
                <a:gd name="connsiteY8" fmla="*/ 1241425 h 1241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91350" h="1241425">
                  <a:moveTo>
                    <a:pt x="315125" y="0"/>
                  </a:moveTo>
                  <a:cubicBezTo>
                    <a:pt x="350844" y="8466"/>
                    <a:pt x="386563" y="16933"/>
                    <a:pt x="372275" y="69850"/>
                  </a:cubicBezTo>
                  <a:cubicBezTo>
                    <a:pt x="357988" y="122767"/>
                    <a:pt x="290254" y="259292"/>
                    <a:pt x="229400" y="317500"/>
                  </a:cubicBezTo>
                  <a:cubicBezTo>
                    <a:pt x="168546" y="375708"/>
                    <a:pt x="33079" y="357188"/>
                    <a:pt x="7150" y="419100"/>
                  </a:cubicBezTo>
                  <a:cubicBezTo>
                    <a:pt x="-18779" y="481012"/>
                    <a:pt x="30963" y="636588"/>
                    <a:pt x="73825" y="688975"/>
                  </a:cubicBezTo>
                  <a:cubicBezTo>
                    <a:pt x="116687" y="741362"/>
                    <a:pt x="200825" y="689504"/>
                    <a:pt x="264325" y="733425"/>
                  </a:cubicBezTo>
                  <a:cubicBezTo>
                    <a:pt x="327825" y="777346"/>
                    <a:pt x="406671" y="878946"/>
                    <a:pt x="454825" y="952500"/>
                  </a:cubicBezTo>
                  <a:cubicBezTo>
                    <a:pt x="502979" y="1026054"/>
                    <a:pt x="530496" y="1126596"/>
                    <a:pt x="553250" y="1174750"/>
                  </a:cubicBezTo>
                  <a:cubicBezTo>
                    <a:pt x="576004" y="1222904"/>
                    <a:pt x="583677" y="1232164"/>
                    <a:pt x="591350" y="1241425"/>
                  </a:cubicBezTo>
                </a:path>
              </a:pathLst>
            </a:custGeom>
            <a:noFill/>
            <a:ln w="25400">
              <a:solidFill>
                <a:schemeClr val="accent6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  <p:sp>
          <p:nvSpPr>
            <p:cNvPr id="323" name="Forme libre : forme 322">
              <a:extLst>
                <a:ext uri="{FF2B5EF4-FFF2-40B4-BE49-F238E27FC236}">
                  <a16:creationId xmlns:a16="http://schemas.microsoft.com/office/drawing/2014/main" id="{C686DDF6-A811-444B-B47A-3A2CFEA5C6CF}"/>
                </a:ext>
              </a:extLst>
            </p:cNvPr>
            <p:cNvSpPr/>
            <p:nvPr/>
          </p:nvSpPr>
          <p:spPr>
            <a:xfrm>
              <a:off x="4352984" y="5137150"/>
              <a:ext cx="411419" cy="933450"/>
            </a:xfrm>
            <a:custGeom>
              <a:avLst/>
              <a:gdLst>
                <a:gd name="connsiteX0" fmla="*/ 409516 w 411419"/>
                <a:gd name="connsiteY0" fmla="*/ 0 h 933450"/>
                <a:gd name="connsiteX1" fmla="*/ 352366 w 411419"/>
                <a:gd name="connsiteY1" fmla="*/ 187325 h 933450"/>
                <a:gd name="connsiteX2" fmla="*/ 18991 w 411419"/>
                <a:gd name="connsiteY2" fmla="*/ 536575 h 933450"/>
                <a:gd name="connsiteX3" fmla="*/ 180916 w 411419"/>
                <a:gd name="connsiteY3" fmla="*/ 600075 h 933450"/>
                <a:gd name="connsiteX4" fmla="*/ 12641 w 411419"/>
                <a:gd name="connsiteY4" fmla="*/ 666750 h 933450"/>
                <a:gd name="connsiteX5" fmla="*/ 38041 w 411419"/>
                <a:gd name="connsiteY5" fmla="*/ 841375 h 933450"/>
                <a:gd name="connsiteX6" fmla="*/ 244416 w 411419"/>
                <a:gd name="connsiteY6" fmla="*/ 933450 h 933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1419" h="933450">
                  <a:moveTo>
                    <a:pt x="409516" y="0"/>
                  </a:moveTo>
                  <a:cubicBezTo>
                    <a:pt x="413485" y="48948"/>
                    <a:pt x="417454" y="97896"/>
                    <a:pt x="352366" y="187325"/>
                  </a:cubicBezTo>
                  <a:cubicBezTo>
                    <a:pt x="287278" y="276754"/>
                    <a:pt x="47566" y="467783"/>
                    <a:pt x="18991" y="536575"/>
                  </a:cubicBezTo>
                  <a:cubicBezTo>
                    <a:pt x="-9584" y="605367"/>
                    <a:pt x="181974" y="578379"/>
                    <a:pt x="180916" y="600075"/>
                  </a:cubicBezTo>
                  <a:cubicBezTo>
                    <a:pt x="179858" y="621771"/>
                    <a:pt x="36454" y="626533"/>
                    <a:pt x="12641" y="666750"/>
                  </a:cubicBezTo>
                  <a:cubicBezTo>
                    <a:pt x="-11172" y="706967"/>
                    <a:pt x="-588" y="796925"/>
                    <a:pt x="38041" y="841375"/>
                  </a:cubicBezTo>
                  <a:cubicBezTo>
                    <a:pt x="76670" y="885825"/>
                    <a:pt x="160543" y="909637"/>
                    <a:pt x="244416" y="933450"/>
                  </a:cubicBezTo>
                </a:path>
              </a:pathLst>
            </a:custGeom>
            <a:noFill/>
            <a:ln w="25400">
              <a:solidFill>
                <a:schemeClr val="accent6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</p:grpSp>
      <p:sp>
        <p:nvSpPr>
          <p:cNvPr id="324" name="Forme libre : forme 323">
            <a:extLst>
              <a:ext uri="{FF2B5EF4-FFF2-40B4-BE49-F238E27FC236}">
                <a16:creationId xmlns:a16="http://schemas.microsoft.com/office/drawing/2014/main" id="{F9BFAD12-1C23-4486-8A14-33269EB145F3}"/>
              </a:ext>
            </a:extLst>
          </p:cNvPr>
          <p:cNvSpPr/>
          <p:nvPr/>
        </p:nvSpPr>
        <p:spPr>
          <a:xfrm>
            <a:off x="7971237" y="561975"/>
            <a:ext cx="963076" cy="1204913"/>
          </a:xfrm>
          <a:custGeom>
            <a:avLst/>
            <a:gdLst>
              <a:gd name="connsiteX0" fmla="*/ 823913 w 857113"/>
              <a:gd name="connsiteY0" fmla="*/ 1204913 h 1204913"/>
              <a:gd name="connsiteX1" fmla="*/ 852488 w 857113"/>
              <a:gd name="connsiteY1" fmla="*/ 1081088 h 1204913"/>
              <a:gd name="connsiteX2" fmla="*/ 738188 w 857113"/>
              <a:gd name="connsiteY2" fmla="*/ 928688 h 1204913"/>
              <a:gd name="connsiteX3" fmla="*/ 719138 w 857113"/>
              <a:gd name="connsiteY3" fmla="*/ 828675 h 1204913"/>
              <a:gd name="connsiteX4" fmla="*/ 628650 w 857113"/>
              <a:gd name="connsiteY4" fmla="*/ 757238 h 1204913"/>
              <a:gd name="connsiteX5" fmla="*/ 647700 w 857113"/>
              <a:gd name="connsiteY5" fmla="*/ 628650 h 1204913"/>
              <a:gd name="connsiteX6" fmla="*/ 595313 w 857113"/>
              <a:gd name="connsiteY6" fmla="*/ 466725 h 1204913"/>
              <a:gd name="connsiteX7" fmla="*/ 619125 w 857113"/>
              <a:gd name="connsiteY7" fmla="*/ 381000 h 1204913"/>
              <a:gd name="connsiteX8" fmla="*/ 485775 w 857113"/>
              <a:gd name="connsiteY8" fmla="*/ 319088 h 1204913"/>
              <a:gd name="connsiteX9" fmla="*/ 538163 w 857113"/>
              <a:gd name="connsiteY9" fmla="*/ 200025 h 1204913"/>
              <a:gd name="connsiteX10" fmla="*/ 352425 w 857113"/>
              <a:gd name="connsiteY10" fmla="*/ 333375 h 1204913"/>
              <a:gd name="connsiteX11" fmla="*/ 333375 w 857113"/>
              <a:gd name="connsiteY11" fmla="*/ 185738 h 1204913"/>
              <a:gd name="connsiteX12" fmla="*/ 185738 w 857113"/>
              <a:gd name="connsiteY12" fmla="*/ 42863 h 1204913"/>
              <a:gd name="connsiteX13" fmla="*/ 0 w 857113"/>
              <a:gd name="connsiteY13" fmla="*/ 0 h 1204913"/>
              <a:gd name="connsiteX14" fmla="*/ 0 w 857113"/>
              <a:gd name="connsiteY14" fmla="*/ 0 h 1204913"/>
              <a:gd name="connsiteX0" fmla="*/ 823913 w 857113"/>
              <a:gd name="connsiteY0" fmla="*/ 1209675 h 1209675"/>
              <a:gd name="connsiteX1" fmla="*/ 852488 w 857113"/>
              <a:gd name="connsiteY1" fmla="*/ 1085850 h 1209675"/>
              <a:gd name="connsiteX2" fmla="*/ 738188 w 857113"/>
              <a:gd name="connsiteY2" fmla="*/ 933450 h 1209675"/>
              <a:gd name="connsiteX3" fmla="*/ 719138 w 857113"/>
              <a:gd name="connsiteY3" fmla="*/ 833437 h 1209675"/>
              <a:gd name="connsiteX4" fmla="*/ 628650 w 857113"/>
              <a:gd name="connsiteY4" fmla="*/ 762000 h 1209675"/>
              <a:gd name="connsiteX5" fmla="*/ 647700 w 857113"/>
              <a:gd name="connsiteY5" fmla="*/ 633412 h 1209675"/>
              <a:gd name="connsiteX6" fmla="*/ 595313 w 857113"/>
              <a:gd name="connsiteY6" fmla="*/ 471487 h 1209675"/>
              <a:gd name="connsiteX7" fmla="*/ 619125 w 857113"/>
              <a:gd name="connsiteY7" fmla="*/ 385762 h 1209675"/>
              <a:gd name="connsiteX8" fmla="*/ 485775 w 857113"/>
              <a:gd name="connsiteY8" fmla="*/ 323850 h 1209675"/>
              <a:gd name="connsiteX9" fmla="*/ 538163 w 857113"/>
              <a:gd name="connsiteY9" fmla="*/ 204787 h 1209675"/>
              <a:gd name="connsiteX10" fmla="*/ 352425 w 857113"/>
              <a:gd name="connsiteY10" fmla="*/ 338137 h 1209675"/>
              <a:gd name="connsiteX11" fmla="*/ 333375 w 857113"/>
              <a:gd name="connsiteY11" fmla="*/ 190500 h 1209675"/>
              <a:gd name="connsiteX12" fmla="*/ 185738 w 857113"/>
              <a:gd name="connsiteY12" fmla="*/ 47625 h 1209675"/>
              <a:gd name="connsiteX13" fmla="*/ 0 w 857113"/>
              <a:gd name="connsiteY13" fmla="*/ 4762 h 1209675"/>
              <a:gd name="connsiteX14" fmla="*/ 0 w 857113"/>
              <a:gd name="connsiteY14" fmla="*/ 4762 h 1209675"/>
              <a:gd name="connsiteX15" fmla="*/ 0 w 857113"/>
              <a:gd name="connsiteY15" fmla="*/ 0 h 1209675"/>
              <a:gd name="connsiteX0" fmla="*/ 923926 w 957126"/>
              <a:gd name="connsiteY0" fmla="*/ 1204913 h 1204913"/>
              <a:gd name="connsiteX1" fmla="*/ 952501 w 957126"/>
              <a:gd name="connsiteY1" fmla="*/ 1081088 h 1204913"/>
              <a:gd name="connsiteX2" fmla="*/ 838201 w 957126"/>
              <a:gd name="connsiteY2" fmla="*/ 928688 h 1204913"/>
              <a:gd name="connsiteX3" fmla="*/ 819151 w 957126"/>
              <a:gd name="connsiteY3" fmla="*/ 828675 h 1204913"/>
              <a:gd name="connsiteX4" fmla="*/ 728663 w 957126"/>
              <a:gd name="connsiteY4" fmla="*/ 757238 h 1204913"/>
              <a:gd name="connsiteX5" fmla="*/ 747713 w 957126"/>
              <a:gd name="connsiteY5" fmla="*/ 628650 h 1204913"/>
              <a:gd name="connsiteX6" fmla="*/ 695326 w 957126"/>
              <a:gd name="connsiteY6" fmla="*/ 466725 h 1204913"/>
              <a:gd name="connsiteX7" fmla="*/ 719138 w 957126"/>
              <a:gd name="connsiteY7" fmla="*/ 381000 h 1204913"/>
              <a:gd name="connsiteX8" fmla="*/ 585788 w 957126"/>
              <a:gd name="connsiteY8" fmla="*/ 319088 h 1204913"/>
              <a:gd name="connsiteX9" fmla="*/ 638176 w 957126"/>
              <a:gd name="connsiteY9" fmla="*/ 200025 h 1204913"/>
              <a:gd name="connsiteX10" fmla="*/ 452438 w 957126"/>
              <a:gd name="connsiteY10" fmla="*/ 333375 h 1204913"/>
              <a:gd name="connsiteX11" fmla="*/ 433388 w 957126"/>
              <a:gd name="connsiteY11" fmla="*/ 185738 h 1204913"/>
              <a:gd name="connsiteX12" fmla="*/ 285751 w 957126"/>
              <a:gd name="connsiteY12" fmla="*/ 42863 h 1204913"/>
              <a:gd name="connsiteX13" fmla="*/ 100013 w 957126"/>
              <a:gd name="connsiteY13" fmla="*/ 0 h 1204913"/>
              <a:gd name="connsiteX14" fmla="*/ 100013 w 957126"/>
              <a:gd name="connsiteY14" fmla="*/ 0 h 1204913"/>
              <a:gd name="connsiteX15" fmla="*/ 0 w 957126"/>
              <a:gd name="connsiteY15" fmla="*/ 71438 h 1204913"/>
              <a:gd name="connsiteX0" fmla="*/ 934797 w 967997"/>
              <a:gd name="connsiteY0" fmla="*/ 1204913 h 1204913"/>
              <a:gd name="connsiteX1" fmla="*/ 963372 w 967997"/>
              <a:gd name="connsiteY1" fmla="*/ 1081088 h 1204913"/>
              <a:gd name="connsiteX2" fmla="*/ 849072 w 967997"/>
              <a:gd name="connsiteY2" fmla="*/ 928688 h 1204913"/>
              <a:gd name="connsiteX3" fmla="*/ 830022 w 967997"/>
              <a:gd name="connsiteY3" fmla="*/ 828675 h 1204913"/>
              <a:gd name="connsiteX4" fmla="*/ 739534 w 967997"/>
              <a:gd name="connsiteY4" fmla="*/ 757238 h 1204913"/>
              <a:gd name="connsiteX5" fmla="*/ 758584 w 967997"/>
              <a:gd name="connsiteY5" fmla="*/ 628650 h 1204913"/>
              <a:gd name="connsiteX6" fmla="*/ 706197 w 967997"/>
              <a:gd name="connsiteY6" fmla="*/ 466725 h 1204913"/>
              <a:gd name="connsiteX7" fmla="*/ 730009 w 967997"/>
              <a:gd name="connsiteY7" fmla="*/ 381000 h 1204913"/>
              <a:gd name="connsiteX8" fmla="*/ 596659 w 967997"/>
              <a:gd name="connsiteY8" fmla="*/ 319088 h 1204913"/>
              <a:gd name="connsiteX9" fmla="*/ 649047 w 967997"/>
              <a:gd name="connsiteY9" fmla="*/ 200025 h 1204913"/>
              <a:gd name="connsiteX10" fmla="*/ 463309 w 967997"/>
              <a:gd name="connsiteY10" fmla="*/ 333375 h 1204913"/>
              <a:gd name="connsiteX11" fmla="*/ 444259 w 967997"/>
              <a:gd name="connsiteY11" fmla="*/ 185738 h 1204913"/>
              <a:gd name="connsiteX12" fmla="*/ 296622 w 967997"/>
              <a:gd name="connsiteY12" fmla="*/ 42863 h 1204913"/>
              <a:gd name="connsiteX13" fmla="*/ 110884 w 967997"/>
              <a:gd name="connsiteY13" fmla="*/ 0 h 1204913"/>
              <a:gd name="connsiteX14" fmla="*/ 110884 w 967997"/>
              <a:gd name="connsiteY14" fmla="*/ 0 h 1204913"/>
              <a:gd name="connsiteX15" fmla="*/ 10871 w 967997"/>
              <a:gd name="connsiteY15" fmla="*/ 71438 h 1204913"/>
              <a:gd name="connsiteX16" fmla="*/ 1347 w 967997"/>
              <a:gd name="connsiteY16" fmla="*/ 76200 h 1204913"/>
              <a:gd name="connsiteX0" fmla="*/ 929876 w 963076"/>
              <a:gd name="connsiteY0" fmla="*/ 1204913 h 1204913"/>
              <a:gd name="connsiteX1" fmla="*/ 958451 w 963076"/>
              <a:gd name="connsiteY1" fmla="*/ 1081088 h 1204913"/>
              <a:gd name="connsiteX2" fmla="*/ 844151 w 963076"/>
              <a:gd name="connsiteY2" fmla="*/ 928688 h 1204913"/>
              <a:gd name="connsiteX3" fmla="*/ 825101 w 963076"/>
              <a:gd name="connsiteY3" fmla="*/ 828675 h 1204913"/>
              <a:gd name="connsiteX4" fmla="*/ 734613 w 963076"/>
              <a:gd name="connsiteY4" fmla="*/ 757238 h 1204913"/>
              <a:gd name="connsiteX5" fmla="*/ 753663 w 963076"/>
              <a:gd name="connsiteY5" fmla="*/ 628650 h 1204913"/>
              <a:gd name="connsiteX6" fmla="*/ 701276 w 963076"/>
              <a:gd name="connsiteY6" fmla="*/ 466725 h 1204913"/>
              <a:gd name="connsiteX7" fmla="*/ 725088 w 963076"/>
              <a:gd name="connsiteY7" fmla="*/ 381000 h 1204913"/>
              <a:gd name="connsiteX8" fmla="*/ 591738 w 963076"/>
              <a:gd name="connsiteY8" fmla="*/ 319088 h 1204913"/>
              <a:gd name="connsiteX9" fmla="*/ 644126 w 963076"/>
              <a:gd name="connsiteY9" fmla="*/ 200025 h 1204913"/>
              <a:gd name="connsiteX10" fmla="*/ 458388 w 963076"/>
              <a:gd name="connsiteY10" fmla="*/ 333375 h 1204913"/>
              <a:gd name="connsiteX11" fmla="*/ 439338 w 963076"/>
              <a:gd name="connsiteY11" fmla="*/ 185738 h 1204913"/>
              <a:gd name="connsiteX12" fmla="*/ 291701 w 963076"/>
              <a:gd name="connsiteY12" fmla="*/ 42863 h 1204913"/>
              <a:gd name="connsiteX13" fmla="*/ 105963 w 963076"/>
              <a:gd name="connsiteY13" fmla="*/ 0 h 1204913"/>
              <a:gd name="connsiteX14" fmla="*/ 105963 w 963076"/>
              <a:gd name="connsiteY14" fmla="*/ 0 h 1204913"/>
              <a:gd name="connsiteX15" fmla="*/ 5950 w 963076"/>
              <a:gd name="connsiteY15" fmla="*/ 71438 h 1204913"/>
              <a:gd name="connsiteX16" fmla="*/ 15476 w 963076"/>
              <a:gd name="connsiteY16" fmla="*/ 195263 h 1204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963076" h="1204913">
                <a:moveTo>
                  <a:pt x="929876" y="1204913"/>
                </a:moveTo>
                <a:cubicBezTo>
                  <a:pt x="951307" y="1166019"/>
                  <a:pt x="972738" y="1127125"/>
                  <a:pt x="958451" y="1081088"/>
                </a:cubicBezTo>
                <a:cubicBezTo>
                  <a:pt x="944164" y="1035051"/>
                  <a:pt x="866376" y="970757"/>
                  <a:pt x="844151" y="928688"/>
                </a:cubicBezTo>
                <a:cubicBezTo>
                  <a:pt x="821926" y="886619"/>
                  <a:pt x="843357" y="857250"/>
                  <a:pt x="825101" y="828675"/>
                </a:cubicBezTo>
                <a:cubicBezTo>
                  <a:pt x="806845" y="800100"/>
                  <a:pt x="746519" y="790575"/>
                  <a:pt x="734613" y="757238"/>
                </a:cubicBezTo>
                <a:cubicBezTo>
                  <a:pt x="722707" y="723901"/>
                  <a:pt x="759219" y="677069"/>
                  <a:pt x="753663" y="628650"/>
                </a:cubicBezTo>
                <a:cubicBezTo>
                  <a:pt x="748107" y="580231"/>
                  <a:pt x="706038" y="508000"/>
                  <a:pt x="701276" y="466725"/>
                </a:cubicBezTo>
                <a:cubicBezTo>
                  <a:pt x="696514" y="425450"/>
                  <a:pt x="743344" y="405606"/>
                  <a:pt x="725088" y="381000"/>
                </a:cubicBezTo>
                <a:cubicBezTo>
                  <a:pt x="706832" y="356394"/>
                  <a:pt x="605232" y="349250"/>
                  <a:pt x="591738" y="319088"/>
                </a:cubicBezTo>
                <a:cubicBezTo>
                  <a:pt x="578244" y="288926"/>
                  <a:pt x="666351" y="197644"/>
                  <a:pt x="644126" y="200025"/>
                </a:cubicBezTo>
                <a:cubicBezTo>
                  <a:pt x="621901" y="202406"/>
                  <a:pt x="492519" y="335756"/>
                  <a:pt x="458388" y="333375"/>
                </a:cubicBezTo>
                <a:cubicBezTo>
                  <a:pt x="424257" y="330994"/>
                  <a:pt x="467119" y="234157"/>
                  <a:pt x="439338" y="185738"/>
                </a:cubicBezTo>
                <a:cubicBezTo>
                  <a:pt x="411557" y="137319"/>
                  <a:pt x="347263" y="73819"/>
                  <a:pt x="291701" y="42863"/>
                </a:cubicBezTo>
                <a:cubicBezTo>
                  <a:pt x="236138" y="11907"/>
                  <a:pt x="105963" y="0"/>
                  <a:pt x="105963" y="0"/>
                </a:cubicBezTo>
                <a:lnTo>
                  <a:pt x="105963" y="0"/>
                </a:lnTo>
                <a:lnTo>
                  <a:pt x="5950" y="71438"/>
                </a:lnTo>
                <a:cubicBezTo>
                  <a:pt x="-12306" y="84138"/>
                  <a:pt x="17460" y="194271"/>
                  <a:pt x="15476" y="195263"/>
                </a:cubicBezTo>
              </a:path>
            </a:pathLst>
          </a:custGeom>
          <a:noFill/>
          <a:ln w="25400">
            <a:solidFill>
              <a:schemeClr val="accent6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80" name="Forme libre : forme 179">
            <a:extLst>
              <a:ext uri="{FF2B5EF4-FFF2-40B4-BE49-F238E27FC236}">
                <a16:creationId xmlns:a16="http://schemas.microsoft.com/office/drawing/2014/main" id="{32918ED1-9BA2-4577-9537-C3668C164C79}"/>
              </a:ext>
            </a:extLst>
          </p:cNvPr>
          <p:cNvSpPr/>
          <p:nvPr/>
        </p:nvSpPr>
        <p:spPr>
          <a:xfrm>
            <a:off x="4245487" y="666750"/>
            <a:ext cx="1456813" cy="1295400"/>
          </a:xfrm>
          <a:custGeom>
            <a:avLst/>
            <a:gdLst>
              <a:gd name="connsiteX0" fmla="*/ 1234563 w 1457317"/>
              <a:gd name="connsiteY0" fmla="*/ 1466850 h 1466850"/>
              <a:gd name="connsiteX1" fmla="*/ 1215513 w 1457317"/>
              <a:gd name="connsiteY1" fmla="*/ 1412875 h 1466850"/>
              <a:gd name="connsiteX2" fmla="*/ 1120263 w 1457317"/>
              <a:gd name="connsiteY2" fmla="*/ 1450975 h 1466850"/>
              <a:gd name="connsiteX3" fmla="*/ 1110738 w 1457317"/>
              <a:gd name="connsiteY3" fmla="*/ 1362075 h 1466850"/>
              <a:gd name="connsiteX4" fmla="*/ 964688 w 1457317"/>
              <a:gd name="connsiteY4" fmla="*/ 1323975 h 1466850"/>
              <a:gd name="connsiteX5" fmla="*/ 850388 w 1457317"/>
              <a:gd name="connsiteY5" fmla="*/ 1362075 h 1466850"/>
              <a:gd name="connsiteX6" fmla="*/ 780538 w 1457317"/>
              <a:gd name="connsiteY6" fmla="*/ 1184275 h 1466850"/>
              <a:gd name="connsiteX7" fmla="*/ 650363 w 1457317"/>
              <a:gd name="connsiteY7" fmla="*/ 1139825 h 1466850"/>
              <a:gd name="connsiteX8" fmla="*/ 545588 w 1457317"/>
              <a:gd name="connsiteY8" fmla="*/ 1031875 h 1466850"/>
              <a:gd name="connsiteX9" fmla="*/ 399538 w 1457317"/>
              <a:gd name="connsiteY9" fmla="*/ 1028700 h 1466850"/>
              <a:gd name="connsiteX10" fmla="*/ 307463 w 1457317"/>
              <a:gd name="connsiteY10" fmla="*/ 923925 h 1466850"/>
              <a:gd name="connsiteX11" fmla="*/ 288413 w 1457317"/>
              <a:gd name="connsiteY11" fmla="*/ 809625 h 1466850"/>
              <a:gd name="connsiteX12" fmla="*/ 212213 w 1457317"/>
              <a:gd name="connsiteY12" fmla="*/ 790575 h 1466850"/>
              <a:gd name="connsiteX13" fmla="*/ 202688 w 1457317"/>
              <a:gd name="connsiteY13" fmla="*/ 733425 h 1466850"/>
              <a:gd name="connsiteX14" fmla="*/ 18538 w 1457317"/>
              <a:gd name="connsiteY14" fmla="*/ 730250 h 1466850"/>
              <a:gd name="connsiteX15" fmla="*/ 31238 w 1457317"/>
              <a:gd name="connsiteY15" fmla="*/ 663575 h 1466850"/>
              <a:gd name="connsiteX16" fmla="*/ 40763 w 1457317"/>
              <a:gd name="connsiteY16" fmla="*/ 577850 h 1466850"/>
              <a:gd name="connsiteX17" fmla="*/ 2663 w 1457317"/>
              <a:gd name="connsiteY17" fmla="*/ 539750 h 1466850"/>
              <a:gd name="connsiteX18" fmla="*/ 126488 w 1457317"/>
              <a:gd name="connsiteY18" fmla="*/ 368300 h 1466850"/>
              <a:gd name="connsiteX19" fmla="*/ 256663 w 1457317"/>
              <a:gd name="connsiteY19" fmla="*/ 419100 h 1466850"/>
              <a:gd name="connsiteX20" fmla="*/ 310638 w 1457317"/>
              <a:gd name="connsiteY20" fmla="*/ 514350 h 1466850"/>
              <a:gd name="connsiteX21" fmla="*/ 415413 w 1457317"/>
              <a:gd name="connsiteY21" fmla="*/ 488950 h 1466850"/>
              <a:gd name="connsiteX22" fmla="*/ 475738 w 1457317"/>
              <a:gd name="connsiteY22" fmla="*/ 555625 h 1466850"/>
              <a:gd name="connsiteX23" fmla="*/ 596388 w 1457317"/>
              <a:gd name="connsiteY23" fmla="*/ 488950 h 1466850"/>
              <a:gd name="connsiteX24" fmla="*/ 828163 w 1457317"/>
              <a:gd name="connsiteY24" fmla="*/ 536575 h 1466850"/>
              <a:gd name="connsiteX25" fmla="*/ 1047238 w 1457317"/>
              <a:gd name="connsiteY25" fmla="*/ 463550 h 1466850"/>
              <a:gd name="connsiteX26" fmla="*/ 1167888 w 1457317"/>
              <a:gd name="connsiteY26" fmla="*/ 273050 h 1466850"/>
              <a:gd name="connsiteX27" fmla="*/ 1288538 w 1457317"/>
              <a:gd name="connsiteY27" fmla="*/ 180975 h 1466850"/>
              <a:gd name="connsiteX28" fmla="*/ 1364738 w 1457317"/>
              <a:gd name="connsiteY28" fmla="*/ 234950 h 1466850"/>
              <a:gd name="connsiteX29" fmla="*/ 1456813 w 1457317"/>
              <a:gd name="connsiteY29" fmla="*/ 171450 h 1466850"/>
              <a:gd name="connsiteX30" fmla="*/ 1402838 w 1457317"/>
              <a:gd name="connsiteY30" fmla="*/ 63500 h 1466850"/>
              <a:gd name="connsiteX31" fmla="*/ 1428238 w 1457317"/>
              <a:gd name="connsiteY31" fmla="*/ 0 h 1466850"/>
              <a:gd name="connsiteX0" fmla="*/ 1234563 w 1458879"/>
              <a:gd name="connsiteY0" fmla="*/ 1466850 h 1466850"/>
              <a:gd name="connsiteX1" fmla="*/ 1215513 w 1458879"/>
              <a:gd name="connsiteY1" fmla="*/ 1412875 h 1466850"/>
              <a:gd name="connsiteX2" fmla="*/ 1120263 w 1458879"/>
              <a:gd name="connsiteY2" fmla="*/ 1450975 h 1466850"/>
              <a:gd name="connsiteX3" fmla="*/ 1110738 w 1458879"/>
              <a:gd name="connsiteY3" fmla="*/ 1362075 h 1466850"/>
              <a:gd name="connsiteX4" fmla="*/ 964688 w 1458879"/>
              <a:gd name="connsiteY4" fmla="*/ 1323975 h 1466850"/>
              <a:gd name="connsiteX5" fmla="*/ 850388 w 1458879"/>
              <a:gd name="connsiteY5" fmla="*/ 1362075 h 1466850"/>
              <a:gd name="connsiteX6" fmla="*/ 780538 w 1458879"/>
              <a:gd name="connsiteY6" fmla="*/ 1184275 h 1466850"/>
              <a:gd name="connsiteX7" fmla="*/ 650363 w 1458879"/>
              <a:gd name="connsiteY7" fmla="*/ 1139825 h 1466850"/>
              <a:gd name="connsiteX8" fmla="*/ 545588 w 1458879"/>
              <a:gd name="connsiteY8" fmla="*/ 1031875 h 1466850"/>
              <a:gd name="connsiteX9" fmla="*/ 399538 w 1458879"/>
              <a:gd name="connsiteY9" fmla="*/ 1028700 h 1466850"/>
              <a:gd name="connsiteX10" fmla="*/ 307463 w 1458879"/>
              <a:gd name="connsiteY10" fmla="*/ 923925 h 1466850"/>
              <a:gd name="connsiteX11" fmla="*/ 288413 w 1458879"/>
              <a:gd name="connsiteY11" fmla="*/ 809625 h 1466850"/>
              <a:gd name="connsiteX12" fmla="*/ 212213 w 1458879"/>
              <a:gd name="connsiteY12" fmla="*/ 790575 h 1466850"/>
              <a:gd name="connsiteX13" fmla="*/ 202688 w 1458879"/>
              <a:gd name="connsiteY13" fmla="*/ 733425 h 1466850"/>
              <a:gd name="connsiteX14" fmla="*/ 18538 w 1458879"/>
              <a:gd name="connsiteY14" fmla="*/ 730250 h 1466850"/>
              <a:gd name="connsiteX15" fmla="*/ 31238 w 1458879"/>
              <a:gd name="connsiteY15" fmla="*/ 663575 h 1466850"/>
              <a:gd name="connsiteX16" fmla="*/ 40763 w 1458879"/>
              <a:gd name="connsiteY16" fmla="*/ 577850 h 1466850"/>
              <a:gd name="connsiteX17" fmla="*/ 2663 w 1458879"/>
              <a:gd name="connsiteY17" fmla="*/ 539750 h 1466850"/>
              <a:gd name="connsiteX18" fmla="*/ 126488 w 1458879"/>
              <a:gd name="connsiteY18" fmla="*/ 368300 h 1466850"/>
              <a:gd name="connsiteX19" fmla="*/ 256663 w 1458879"/>
              <a:gd name="connsiteY19" fmla="*/ 419100 h 1466850"/>
              <a:gd name="connsiteX20" fmla="*/ 310638 w 1458879"/>
              <a:gd name="connsiteY20" fmla="*/ 514350 h 1466850"/>
              <a:gd name="connsiteX21" fmla="*/ 415413 w 1458879"/>
              <a:gd name="connsiteY21" fmla="*/ 488950 h 1466850"/>
              <a:gd name="connsiteX22" fmla="*/ 475738 w 1458879"/>
              <a:gd name="connsiteY22" fmla="*/ 555625 h 1466850"/>
              <a:gd name="connsiteX23" fmla="*/ 596388 w 1458879"/>
              <a:gd name="connsiteY23" fmla="*/ 488950 h 1466850"/>
              <a:gd name="connsiteX24" fmla="*/ 828163 w 1458879"/>
              <a:gd name="connsiteY24" fmla="*/ 536575 h 1466850"/>
              <a:gd name="connsiteX25" fmla="*/ 1047238 w 1458879"/>
              <a:gd name="connsiteY25" fmla="*/ 463550 h 1466850"/>
              <a:gd name="connsiteX26" fmla="*/ 1167888 w 1458879"/>
              <a:gd name="connsiteY26" fmla="*/ 273050 h 1466850"/>
              <a:gd name="connsiteX27" fmla="*/ 1288538 w 1458879"/>
              <a:gd name="connsiteY27" fmla="*/ 180975 h 1466850"/>
              <a:gd name="connsiteX28" fmla="*/ 1364738 w 1458879"/>
              <a:gd name="connsiteY28" fmla="*/ 234950 h 1466850"/>
              <a:gd name="connsiteX29" fmla="*/ 1456813 w 1458879"/>
              <a:gd name="connsiteY29" fmla="*/ 171450 h 1466850"/>
              <a:gd name="connsiteX30" fmla="*/ 1428238 w 1458879"/>
              <a:gd name="connsiteY30" fmla="*/ 0 h 1466850"/>
              <a:gd name="connsiteX0" fmla="*/ 1234563 w 1456813"/>
              <a:gd name="connsiteY0" fmla="*/ 1295400 h 1295400"/>
              <a:gd name="connsiteX1" fmla="*/ 1215513 w 1456813"/>
              <a:gd name="connsiteY1" fmla="*/ 1241425 h 1295400"/>
              <a:gd name="connsiteX2" fmla="*/ 1120263 w 1456813"/>
              <a:gd name="connsiteY2" fmla="*/ 1279525 h 1295400"/>
              <a:gd name="connsiteX3" fmla="*/ 1110738 w 1456813"/>
              <a:gd name="connsiteY3" fmla="*/ 1190625 h 1295400"/>
              <a:gd name="connsiteX4" fmla="*/ 964688 w 1456813"/>
              <a:gd name="connsiteY4" fmla="*/ 1152525 h 1295400"/>
              <a:gd name="connsiteX5" fmla="*/ 850388 w 1456813"/>
              <a:gd name="connsiteY5" fmla="*/ 1190625 h 1295400"/>
              <a:gd name="connsiteX6" fmla="*/ 780538 w 1456813"/>
              <a:gd name="connsiteY6" fmla="*/ 1012825 h 1295400"/>
              <a:gd name="connsiteX7" fmla="*/ 650363 w 1456813"/>
              <a:gd name="connsiteY7" fmla="*/ 968375 h 1295400"/>
              <a:gd name="connsiteX8" fmla="*/ 545588 w 1456813"/>
              <a:gd name="connsiteY8" fmla="*/ 860425 h 1295400"/>
              <a:gd name="connsiteX9" fmla="*/ 399538 w 1456813"/>
              <a:gd name="connsiteY9" fmla="*/ 857250 h 1295400"/>
              <a:gd name="connsiteX10" fmla="*/ 307463 w 1456813"/>
              <a:gd name="connsiteY10" fmla="*/ 752475 h 1295400"/>
              <a:gd name="connsiteX11" fmla="*/ 288413 w 1456813"/>
              <a:gd name="connsiteY11" fmla="*/ 638175 h 1295400"/>
              <a:gd name="connsiteX12" fmla="*/ 212213 w 1456813"/>
              <a:gd name="connsiteY12" fmla="*/ 619125 h 1295400"/>
              <a:gd name="connsiteX13" fmla="*/ 202688 w 1456813"/>
              <a:gd name="connsiteY13" fmla="*/ 561975 h 1295400"/>
              <a:gd name="connsiteX14" fmla="*/ 18538 w 1456813"/>
              <a:gd name="connsiteY14" fmla="*/ 558800 h 1295400"/>
              <a:gd name="connsiteX15" fmla="*/ 31238 w 1456813"/>
              <a:gd name="connsiteY15" fmla="*/ 492125 h 1295400"/>
              <a:gd name="connsiteX16" fmla="*/ 40763 w 1456813"/>
              <a:gd name="connsiteY16" fmla="*/ 406400 h 1295400"/>
              <a:gd name="connsiteX17" fmla="*/ 2663 w 1456813"/>
              <a:gd name="connsiteY17" fmla="*/ 368300 h 1295400"/>
              <a:gd name="connsiteX18" fmla="*/ 126488 w 1456813"/>
              <a:gd name="connsiteY18" fmla="*/ 196850 h 1295400"/>
              <a:gd name="connsiteX19" fmla="*/ 256663 w 1456813"/>
              <a:gd name="connsiteY19" fmla="*/ 247650 h 1295400"/>
              <a:gd name="connsiteX20" fmla="*/ 310638 w 1456813"/>
              <a:gd name="connsiteY20" fmla="*/ 342900 h 1295400"/>
              <a:gd name="connsiteX21" fmla="*/ 415413 w 1456813"/>
              <a:gd name="connsiteY21" fmla="*/ 317500 h 1295400"/>
              <a:gd name="connsiteX22" fmla="*/ 475738 w 1456813"/>
              <a:gd name="connsiteY22" fmla="*/ 384175 h 1295400"/>
              <a:gd name="connsiteX23" fmla="*/ 596388 w 1456813"/>
              <a:gd name="connsiteY23" fmla="*/ 317500 h 1295400"/>
              <a:gd name="connsiteX24" fmla="*/ 828163 w 1456813"/>
              <a:gd name="connsiteY24" fmla="*/ 365125 h 1295400"/>
              <a:gd name="connsiteX25" fmla="*/ 1047238 w 1456813"/>
              <a:gd name="connsiteY25" fmla="*/ 292100 h 1295400"/>
              <a:gd name="connsiteX26" fmla="*/ 1167888 w 1456813"/>
              <a:gd name="connsiteY26" fmla="*/ 101600 h 1295400"/>
              <a:gd name="connsiteX27" fmla="*/ 1288538 w 1456813"/>
              <a:gd name="connsiteY27" fmla="*/ 9525 h 1295400"/>
              <a:gd name="connsiteX28" fmla="*/ 1364738 w 1456813"/>
              <a:gd name="connsiteY28" fmla="*/ 63500 h 1295400"/>
              <a:gd name="connsiteX29" fmla="*/ 1456813 w 1456813"/>
              <a:gd name="connsiteY29" fmla="*/ 0 h 1295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1456813" h="1295400">
                <a:moveTo>
                  <a:pt x="1234563" y="1295400"/>
                </a:moveTo>
                <a:cubicBezTo>
                  <a:pt x="1234563" y="1269735"/>
                  <a:pt x="1234563" y="1244071"/>
                  <a:pt x="1215513" y="1241425"/>
                </a:cubicBezTo>
                <a:cubicBezTo>
                  <a:pt x="1196463" y="1238779"/>
                  <a:pt x="1137725" y="1287992"/>
                  <a:pt x="1120263" y="1279525"/>
                </a:cubicBezTo>
                <a:cubicBezTo>
                  <a:pt x="1102801" y="1271058"/>
                  <a:pt x="1136667" y="1211792"/>
                  <a:pt x="1110738" y="1190625"/>
                </a:cubicBezTo>
                <a:cubicBezTo>
                  <a:pt x="1084809" y="1169458"/>
                  <a:pt x="1008080" y="1152525"/>
                  <a:pt x="964688" y="1152525"/>
                </a:cubicBezTo>
                <a:cubicBezTo>
                  <a:pt x="921296" y="1152525"/>
                  <a:pt x="881080" y="1213908"/>
                  <a:pt x="850388" y="1190625"/>
                </a:cubicBezTo>
                <a:cubicBezTo>
                  <a:pt x="819696" y="1167342"/>
                  <a:pt x="813875" y="1049867"/>
                  <a:pt x="780538" y="1012825"/>
                </a:cubicBezTo>
                <a:cubicBezTo>
                  <a:pt x="747201" y="975783"/>
                  <a:pt x="689521" y="993775"/>
                  <a:pt x="650363" y="968375"/>
                </a:cubicBezTo>
                <a:cubicBezTo>
                  <a:pt x="611205" y="942975"/>
                  <a:pt x="587392" y="878946"/>
                  <a:pt x="545588" y="860425"/>
                </a:cubicBezTo>
                <a:cubicBezTo>
                  <a:pt x="503784" y="841904"/>
                  <a:pt x="439226" y="875242"/>
                  <a:pt x="399538" y="857250"/>
                </a:cubicBezTo>
                <a:cubicBezTo>
                  <a:pt x="359850" y="839258"/>
                  <a:pt x="325984" y="788987"/>
                  <a:pt x="307463" y="752475"/>
                </a:cubicBezTo>
                <a:cubicBezTo>
                  <a:pt x="288942" y="715962"/>
                  <a:pt x="304288" y="660400"/>
                  <a:pt x="288413" y="638175"/>
                </a:cubicBezTo>
                <a:cubicBezTo>
                  <a:pt x="272538" y="615950"/>
                  <a:pt x="226500" y="631825"/>
                  <a:pt x="212213" y="619125"/>
                </a:cubicBezTo>
                <a:cubicBezTo>
                  <a:pt x="197925" y="606425"/>
                  <a:pt x="234967" y="572029"/>
                  <a:pt x="202688" y="561975"/>
                </a:cubicBezTo>
                <a:cubicBezTo>
                  <a:pt x="170409" y="551921"/>
                  <a:pt x="47113" y="570442"/>
                  <a:pt x="18538" y="558800"/>
                </a:cubicBezTo>
                <a:cubicBezTo>
                  <a:pt x="-10037" y="547158"/>
                  <a:pt x="27534" y="517525"/>
                  <a:pt x="31238" y="492125"/>
                </a:cubicBezTo>
                <a:cubicBezTo>
                  <a:pt x="34942" y="466725"/>
                  <a:pt x="45525" y="427037"/>
                  <a:pt x="40763" y="406400"/>
                </a:cubicBezTo>
                <a:cubicBezTo>
                  <a:pt x="36001" y="385763"/>
                  <a:pt x="-11625" y="403225"/>
                  <a:pt x="2663" y="368300"/>
                </a:cubicBezTo>
                <a:cubicBezTo>
                  <a:pt x="16950" y="333375"/>
                  <a:pt x="84155" y="216958"/>
                  <a:pt x="126488" y="196850"/>
                </a:cubicBezTo>
                <a:cubicBezTo>
                  <a:pt x="168821" y="176742"/>
                  <a:pt x="225971" y="223308"/>
                  <a:pt x="256663" y="247650"/>
                </a:cubicBezTo>
                <a:cubicBezTo>
                  <a:pt x="287355" y="271992"/>
                  <a:pt x="284180" y="331258"/>
                  <a:pt x="310638" y="342900"/>
                </a:cubicBezTo>
                <a:cubicBezTo>
                  <a:pt x="337096" y="354542"/>
                  <a:pt x="387896" y="310621"/>
                  <a:pt x="415413" y="317500"/>
                </a:cubicBezTo>
                <a:cubicBezTo>
                  <a:pt x="442930" y="324379"/>
                  <a:pt x="445576" y="384175"/>
                  <a:pt x="475738" y="384175"/>
                </a:cubicBezTo>
                <a:cubicBezTo>
                  <a:pt x="505900" y="384175"/>
                  <a:pt x="537650" y="320675"/>
                  <a:pt x="596388" y="317500"/>
                </a:cubicBezTo>
                <a:cubicBezTo>
                  <a:pt x="655125" y="314325"/>
                  <a:pt x="753021" y="369358"/>
                  <a:pt x="828163" y="365125"/>
                </a:cubicBezTo>
                <a:cubicBezTo>
                  <a:pt x="903305" y="360892"/>
                  <a:pt x="990617" y="336021"/>
                  <a:pt x="1047238" y="292100"/>
                </a:cubicBezTo>
                <a:cubicBezTo>
                  <a:pt x="1103859" y="248179"/>
                  <a:pt x="1127671" y="148696"/>
                  <a:pt x="1167888" y="101600"/>
                </a:cubicBezTo>
                <a:cubicBezTo>
                  <a:pt x="1208105" y="54504"/>
                  <a:pt x="1255730" y="15875"/>
                  <a:pt x="1288538" y="9525"/>
                </a:cubicBezTo>
                <a:cubicBezTo>
                  <a:pt x="1321346" y="3175"/>
                  <a:pt x="1336692" y="65087"/>
                  <a:pt x="1364738" y="63500"/>
                </a:cubicBezTo>
                <a:cubicBezTo>
                  <a:pt x="1392784" y="61913"/>
                  <a:pt x="1446230" y="39158"/>
                  <a:pt x="1456813" y="0"/>
                </a:cubicBezTo>
              </a:path>
            </a:pathLst>
          </a:custGeom>
          <a:noFill/>
          <a:ln w="25400">
            <a:solidFill>
              <a:schemeClr val="accent6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grpSp>
        <p:nvGrpSpPr>
          <p:cNvPr id="15" name="Groupe 14">
            <a:extLst>
              <a:ext uri="{FF2B5EF4-FFF2-40B4-BE49-F238E27FC236}">
                <a16:creationId xmlns:a16="http://schemas.microsoft.com/office/drawing/2014/main" id="{C1F64FC7-4133-4040-83D3-8B66C2046446}"/>
              </a:ext>
            </a:extLst>
          </p:cNvPr>
          <p:cNvGrpSpPr>
            <a:grpSpLocks noChangeAspect="1"/>
          </p:cNvGrpSpPr>
          <p:nvPr/>
        </p:nvGrpSpPr>
        <p:grpSpPr>
          <a:xfrm>
            <a:off x="2908829" y="279355"/>
            <a:ext cx="6944048" cy="6267685"/>
            <a:chOff x="2908829" y="279355"/>
            <a:chExt cx="6944048" cy="6267685"/>
          </a:xfrm>
        </p:grpSpPr>
        <p:sp>
          <p:nvSpPr>
            <p:cNvPr id="5" name="Forme libre : forme 4">
              <a:extLst>
                <a:ext uri="{FF2B5EF4-FFF2-40B4-BE49-F238E27FC236}">
                  <a16:creationId xmlns:a16="http://schemas.microsoft.com/office/drawing/2014/main" id="{FA4E5A16-E8D1-47A8-9A71-9E217CB4E4BA}"/>
                </a:ext>
              </a:extLst>
            </p:cNvPr>
            <p:cNvSpPr/>
            <p:nvPr/>
          </p:nvSpPr>
          <p:spPr>
            <a:xfrm>
              <a:off x="5518150" y="279355"/>
              <a:ext cx="2241550" cy="819195"/>
            </a:xfrm>
            <a:custGeom>
              <a:avLst/>
              <a:gdLst>
                <a:gd name="connsiteX0" fmla="*/ 0 w 2241550"/>
                <a:gd name="connsiteY0" fmla="*/ 400095 h 819195"/>
                <a:gd name="connsiteX1" fmla="*/ 209550 w 2241550"/>
                <a:gd name="connsiteY1" fmla="*/ 495345 h 819195"/>
                <a:gd name="connsiteX2" fmla="*/ 374650 w 2241550"/>
                <a:gd name="connsiteY2" fmla="*/ 717595 h 819195"/>
                <a:gd name="connsiteX3" fmla="*/ 514350 w 2241550"/>
                <a:gd name="connsiteY3" fmla="*/ 685845 h 819195"/>
                <a:gd name="connsiteX4" fmla="*/ 692150 w 2241550"/>
                <a:gd name="connsiteY4" fmla="*/ 615995 h 819195"/>
                <a:gd name="connsiteX5" fmla="*/ 736600 w 2241550"/>
                <a:gd name="connsiteY5" fmla="*/ 552495 h 819195"/>
                <a:gd name="connsiteX6" fmla="*/ 838200 w 2241550"/>
                <a:gd name="connsiteY6" fmla="*/ 450895 h 819195"/>
                <a:gd name="connsiteX7" fmla="*/ 1009650 w 2241550"/>
                <a:gd name="connsiteY7" fmla="*/ 431845 h 819195"/>
                <a:gd name="connsiteX8" fmla="*/ 1358900 w 2241550"/>
                <a:gd name="connsiteY8" fmla="*/ 273095 h 819195"/>
                <a:gd name="connsiteX9" fmla="*/ 1441450 w 2241550"/>
                <a:gd name="connsiteY9" fmla="*/ 241345 h 819195"/>
                <a:gd name="connsiteX10" fmla="*/ 1549400 w 2241550"/>
                <a:gd name="connsiteY10" fmla="*/ 69895 h 819195"/>
                <a:gd name="connsiteX11" fmla="*/ 1714500 w 2241550"/>
                <a:gd name="connsiteY11" fmla="*/ 82595 h 819195"/>
                <a:gd name="connsiteX12" fmla="*/ 1835150 w 2241550"/>
                <a:gd name="connsiteY12" fmla="*/ 45 h 819195"/>
                <a:gd name="connsiteX13" fmla="*/ 1885950 w 2241550"/>
                <a:gd name="connsiteY13" fmla="*/ 95295 h 819195"/>
                <a:gd name="connsiteX14" fmla="*/ 1974850 w 2241550"/>
                <a:gd name="connsiteY14" fmla="*/ 228645 h 819195"/>
                <a:gd name="connsiteX15" fmla="*/ 2032000 w 2241550"/>
                <a:gd name="connsiteY15" fmla="*/ 476295 h 819195"/>
                <a:gd name="connsiteX16" fmla="*/ 2241550 w 2241550"/>
                <a:gd name="connsiteY16" fmla="*/ 819195 h 819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41550" h="819195">
                  <a:moveTo>
                    <a:pt x="0" y="400095"/>
                  </a:moveTo>
                  <a:cubicBezTo>
                    <a:pt x="73554" y="421261"/>
                    <a:pt x="147108" y="442428"/>
                    <a:pt x="209550" y="495345"/>
                  </a:cubicBezTo>
                  <a:cubicBezTo>
                    <a:pt x="271992" y="548262"/>
                    <a:pt x="323850" y="685845"/>
                    <a:pt x="374650" y="717595"/>
                  </a:cubicBezTo>
                  <a:cubicBezTo>
                    <a:pt x="425450" y="749345"/>
                    <a:pt x="461433" y="702778"/>
                    <a:pt x="514350" y="685845"/>
                  </a:cubicBezTo>
                  <a:cubicBezTo>
                    <a:pt x="567267" y="668912"/>
                    <a:pt x="655109" y="638220"/>
                    <a:pt x="692150" y="615995"/>
                  </a:cubicBezTo>
                  <a:cubicBezTo>
                    <a:pt x="729191" y="593770"/>
                    <a:pt x="712258" y="580012"/>
                    <a:pt x="736600" y="552495"/>
                  </a:cubicBezTo>
                  <a:cubicBezTo>
                    <a:pt x="760942" y="524978"/>
                    <a:pt x="792692" y="471003"/>
                    <a:pt x="838200" y="450895"/>
                  </a:cubicBezTo>
                  <a:cubicBezTo>
                    <a:pt x="883708" y="430787"/>
                    <a:pt x="922867" y="461478"/>
                    <a:pt x="1009650" y="431845"/>
                  </a:cubicBezTo>
                  <a:cubicBezTo>
                    <a:pt x="1096433" y="402212"/>
                    <a:pt x="1286933" y="304845"/>
                    <a:pt x="1358900" y="273095"/>
                  </a:cubicBezTo>
                  <a:cubicBezTo>
                    <a:pt x="1430867" y="241345"/>
                    <a:pt x="1409700" y="275212"/>
                    <a:pt x="1441450" y="241345"/>
                  </a:cubicBezTo>
                  <a:cubicBezTo>
                    <a:pt x="1473200" y="207478"/>
                    <a:pt x="1503892" y="96353"/>
                    <a:pt x="1549400" y="69895"/>
                  </a:cubicBezTo>
                  <a:cubicBezTo>
                    <a:pt x="1594908" y="43437"/>
                    <a:pt x="1666875" y="94237"/>
                    <a:pt x="1714500" y="82595"/>
                  </a:cubicBezTo>
                  <a:cubicBezTo>
                    <a:pt x="1762125" y="70953"/>
                    <a:pt x="1806575" y="-2072"/>
                    <a:pt x="1835150" y="45"/>
                  </a:cubicBezTo>
                  <a:cubicBezTo>
                    <a:pt x="1863725" y="2162"/>
                    <a:pt x="1862667" y="57195"/>
                    <a:pt x="1885950" y="95295"/>
                  </a:cubicBezTo>
                  <a:cubicBezTo>
                    <a:pt x="1909233" y="133395"/>
                    <a:pt x="1950508" y="165145"/>
                    <a:pt x="1974850" y="228645"/>
                  </a:cubicBezTo>
                  <a:cubicBezTo>
                    <a:pt x="1999192" y="292145"/>
                    <a:pt x="1987550" y="377870"/>
                    <a:pt x="2032000" y="476295"/>
                  </a:cubicBezTo>
                  <a:cubicBezTo>
                    <a:pt x="2076450" y="574720"/>
                    <a:pt x="2159000" y="696957"/>
                    <a:pt x="2241550" y="819195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  <p:sp>
          <p:nvSpPr>
            <p:cNvPr id="6" name="Forme libre : forme 5">
              <a:extLst>
                <a:ext uri="{FF2B5EF4-FFF2-40B4-BE49-F238E27FC236}">
                  <a16:creationId xmlns:a16="http://schemas.microsoft.com/office/drawing/2014/main" id="{BDAE27D0-184D-4197-9EDA-2D4D9321C12F}"/>
                </a:ext>
              </a:extLst>
            </p:cNvPr>
            <p:cNvSpPr/>
            <p:nvPr/>
          </p:nvSpPr>
          <p:spPr>
            <a:xfrm>
              <a:off x="7701801" y="1064836"/>
              <a:ext cx="2151076" cy="2593308"/>
            </a:xfrm>
            <a:custGeom>
              <a:avLst/>
              <a:gdLst>
                <a:gd name="connsiteX0" fmla="*/ 57899 w 2151076"/>
                <a:gd name="connsiteY0" fmla="*/ 14664 h 2593308"/>
                <a:gd name="connsiteX1" fmla="*/ 134099 w 2151076"/>
                <a:gd name="connsiteY1" fmla="*/ 14664 h 2593308"/>
                <a:gd name="connsiteX2" fmla="*/ 229349 w 2151076"/>
                <a:gd name="connsiteY2" fmla="*/ 167064 h 2593308"/>
                <a:gd name="connsiteX3" fmla="*/ 197599 w 2151076"/>
                <a:gd name="connsiteY3" fmla="*/ 306764 h 2593308"/>
                <a:gd name="connsiteX4" fmla="*/ 254749 w 2151076"/>
                <a:gd name="connsiteY4" fmla="*/ 408364 h 2593308"/>
                <a:gd name="connsiteX5" fmla="*/ 749 w 2151076"/>
                <a:gd name="connsiteY5" fmla="*/ 636964 h 2593308"/>
                <a:gd name="connsiteX6" fmla="*/ 178549 w 2151076"/>
                <a:gd name="connsiteY6" fmla="*/ 878264 h 2593308"/>
                <a:gd name="connsiteX7" fmla="*/ 229349 w 2151076"/>
                <a:gd name="connsiteY7" fmla="*/ 979864 h 2593308"/>
                <a:gd name="connsiteX8" fmla="*/ 496049 w 2151076"/>
                <a:gd name="connsiteY8" fmla="*/ 1011614 h 2593308"/>
                <a:gd name="connsiteX9" fmla="*/ 584949 w 2151076"/>
                <a:gd name="connsiteY9" fmla="*/ 948114 h 2593308"/>
                <a:gd name="connsiteX10" fmla="*/ 807199 w 2151076"/>
                <a:gd name="connsiteY10" fmla="*/ 1068764 h 2593308"/>
                <a:gd name="connsiteX11" fmla="*/ 832599 w 2151076"/>
                <a:gd name="connsiteY11" fmla="*/ 1132264 h 2593308"/>
                <a:gd name="connsiteX12" fmla="*/ 959599 w 2151076"/>
                <a:gd name="connsiteY12" fmla="*/ 1106864 h 2593308"/>
                <a:gd name="connsiteX13" fmla="*/ 984999 w 2151076"/>
                <a:gd name="connsiteY13" fmla="*/ 1183064 h 2593308"/>
                <a:gd name="connsiteX14" fmla="*/ 896099 w 2151076"/>
                <a:gd name="connsiteY14" fmla="*/ 1291014 h 2593308"/>
                <a:gd name="connsiteX15" fmla="*/ 921499 w 2151076"/>
                <a:gd name="connsiteY15" fmla="*/ 1570414 h 2593308"/>
                <a:gd name="connsiteX16" fmla="*/ 991349 w 2151076"/>
                <a:gd name="connsiteY16" fmla="*/ 1583114 h 2593308"/>
                <a:gd name="connsiteX17" fmla="*/ 1137399 w 2151076"/>
                <a:gd name="connsiteY17" fmla="*/ 1811714 h 2593308"/>
                <a:gd name="connsiteX18" fmla="*/ 1365999 w 2151076"/>
                <a:gd name="connsiteY18" fmla="*/ 1678364 h 2593308"/>
                <a:gd name="connsiteX19" fmla="*/ 1772399 w 2151076"/>
                <a:gd name="connsiteY19" fmla="*/ 1462464 h 2593308"/>
                <a:gd name="connsiteX20" fmla="*/ 1848599 w 2151076"/>
                <a:gd name="connsiteY20" fmla="*/ 1341814 h 2593308"/>
                <a:gd name="connsiteX21" fmla="*/ 1905749 w 2151076"/>
                <a:gd name="connsiteY21" fmla="*/ 1430714 h 2593308"/>
                <a:gd name="connsiteX22" fmla="*/ 1943849 w 2151076"/>
                <a:gd name="connsiteY22" fmla="*/ 1792664 h 2593308"/>
                <a:gd name="connsiteX23" fmla="*/ 2147049 w 2151076"/>
                <a:gd name="connsiteY23" fmla="*/ 2180014 h 2593308"/>
                <a:gd name="connsiteX24" fmla="*/ 2070849 w 2151076"/>
                <a:gd name="connsiteY24" fmla="*/ 2249864 h 2593308"/>
                <a:gd name="connsiteX25" fmla="*/ 1969249 w 2151076"/>
                <a:gd name="connsiteY25" fmla="*/ 2364164 h 2593308"/>
                <a:gd name="connsiteX26" fmla="*/ 1975599 w 2151076"/>
                <a:gd name="connsiteY26" fmla="*/ 2459414 h 2593308"/>
                <a:gd name="connsiteX27" fmla="*/ 1854949 w 2151076"/>
                <a:gd name="connsiteY27" fmla="*/ 2453064 h 2593308"/>
                <a:gd name="connsiteX28" fmla="*/ 1778749 w 2151076"/>
                <a:gd name="connsiteY28" fmla="*/ 2529264 h 2593308"/>
                <a:gd name="connsiteX29" fmla="*/ 1677149 w 2151076"/>
                <a:gd name="connsiteY29" fmla="*/ 2592764 h 2593308"/>
                <a:gd name="connsiteX30" fmla="*/ 1607299 w 2151076"/>
                <a:gd name="connsiteY30" fmla="*/ 2554664 h 2593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2151076" h="2593308">
                  <a:moveTo>
                    <a:pt x="57899" y="14664"/>
                  </a:moveTo>
                  <a:cubicBezTo>
                    <a:pt x="81711" y="1964"/>
                    <a:pt x="105524" y="-10736"/>
                    <a:pt x="134099" y="14664"/>
                  </a:cubicBezTo>
                  <a:cubicBezTo>
                    <a:pt x="162674" y="40064"/>
                    <a:pt x="218766" y="118381"/>
                    <a:pt x="229349" y="167064"/>
                  </a:cubicBezTo>
                  <a:cubicBezTo>
                    <a:pt x="239932" y="215747"/>
                    <a:pt x="193366" y="266547"/>
                    <a:pt x="197599" y="306764"/>
                  </a:cubicBezTo>
                  <a:cubicBezTo>
                    <a:pt x="201832" y="346981"/>
                    <a:pt x="287557" y="353331"/>
                    <a:pt x="254749" y="408364"/>
                  </a:cubicBezTo>
                  <a:cubicBezTo>
                    <a:pt x="221941" y="463397"/>
                    <a:pt x="13449" y="558647"/>
                    <a:pt x="749" y="636964"/>
                  </a:cubicBezTo>
                  <a:cubicBezTo>
                    <a:pt x="-11951" y="715281"/>
                    <a:pt x="140449" y="821114"/>
                    <a:pt x="178549" y="878264"/>
                  </a:cubicBezTo>
                  <a:cubicBezTo>
                    <a:pt x="216649" y="935414"/>
                    <a:pt x="176432" y="957639"/>
                    <a:pt x="229349" y="979864"/>
                  </a:cubicBezTo>
                  <a:cubicBezTo>
                    <a:pt x="282266" y="1002089"/>
                    <a:pt x="436782" y="1016906"/>
                    <a:pt x="496049" y="1011614"/>
                  </a:cubicBezTo>
                  <a:cubicBezTo>
                    <a:pt x="555316" y="1006322"/>
                    <a:pt x="533091" y="938589"/>
                    <a:pt x="584949" y="948114"/>
                  </a:cubicBezTo>
                  <a:cubicBezTo>
                    <a:pt x="636807" y="957639"/>
                    <a:pt x="765924" y="1038072"/>
                    <a:pt x="807199" y="1068764"/>
                  </a:cubicBezTo>
                  <a:cubicBezTo>
                    <a:pt x="848474" y="1099456"/>
                    <a:pt x="807199" y="1125914"/>
                    <a:pt x="832599" y="1132264"/>
                  </a:cubicBezTo>
                  <a:cubicBezTo>
                    <a:pt x="857999" y="1138614"/>
                    <a:pt x="934199" y="1098397"/>
                    <a:pt x="959599" y="1106864"/>
                  </a:cubicBezTo>
                  <a:cubicBezTo>
                    <a:pt x="984999" y="1115331"/>
                    <a:pt x="995582" y="1152372"/>
                    <a:pt x="984999" y="1183064"/>
                  </a:cubicBezTo>
                  <a:cubicBezTo>
                    <a:pt x="974416" y="1213756"/>
                    <a:pt x="906682" y="1226456"/>
                    <a:pt x="896099" y="1291014"/>
                  </a:cubicBezTo>
                  <a:cubicBezTo>
                    <a:pt x="885516" y="1355572"/>
                    <a:pt x="905624" y="1521731"/>
                    <a:pt x="921499" y="1570414"/>
                  </a:cubicBezTo>
                  <a:cubicBezTo>
                    <a:pt x="937374" y="1619097"/>
                    <a:pt x="955366" y="1542897"/>
                    <a:pt x="991349" y="1583114"/>
                  </a:cubicBezTo>
                  <a:cubicBezTo>
                    <a:pt x="1027332" y="1623331"/>
                    <a:pt x="1074957" y="1795839"/>
                    <a:pt x="1137399" y="1811714"/>
                  </a:cubicBezTo>
                  <a:cubicBezTo>
                    <a:pt x="1199841" y="1827589"/>
                    <a:pt x="1260166" y="1736572"/>
                    <a:pt x="1365999" y="1678364"/>
                  </a:cubicBezTo>
                  <a:cubicBezTo>
                    <a:pt x="1471832" y="1620156"/>
                    <a:pt x="1691966" y="1518556"/>
                    <a:pt x="1772399" y="1462464"/>
                  </a:cubicBezTo>
                  <a:cubicBezTo>
                    <a:pt x="1852832" y="1406372"/>
                    <a:pt x="1826374" y="1347106"/>
                    <a:pt x="1848599" y="1341814"/>
                  </a:cubicBezTo>
                  <a:cubicBezTo>
                    <a:pt x="1870824" y="1336522"/>
                    <a:pt x="1889874" y="1355572"/>
                    <a:pt x="1905749" y="1430714"/>
                  </a:cubicBezTo>
                  <a:cubicBezTo>
                    <a:pt x="1921624" y="1505856"/>
                    <a:pt x="1903632" y="1667781"/>
                    <a:pt x="1943849" y="1792664"/>
                  </a:cubicBezTo>
                  <a:cubicBezTo>
                    <a:pt x="1984066" y="1917547"/>
                    <a:pt x="2125882" y="2103814"/>
                    <a:pt x="2147049" y="2180014"/>
                  </a:cubicBezTo>
                  <a:cubicBezTo>
                    <a:pt x="2168216" y="2256214"/>
                    <a:pt x="2100482" y="2219172"/>
                    <a:pt x="2070849" y="2249864"/>
                  </a:cubicBezTo>
                  <a:cubicBezTo>
                    <a:pt x="2041216" y="2280556"/>
                    <a:pt x="1985124" y="2329239"/>
                    <a:pt x="1969249" y="2364164"/>
                  </a:cubicBezTo>
                  <a:cubicBezTo>
                    <a:pt x="1953374" y="2399089"/>
                    <a:pt x="1994649" y="2444597"/>
                    <a:pt x="1975599" y="2459414"/>
                  </a:cubicBezTo>
                  <a:cubicBezTo>
                    <a:pt x="1956549" y="2474231"/>
                    <a:pt x="1887757" y="2441422"/>
                    <a:pt x="1854949" y="2453064"/>
                  </a:cubicBezTo>
                  <a:cubicBezTo>
                    <a:pt x="1822141" y="2464706"/>
                    <a:pt x="1808382" y="2505981"/>
                    <a:pt x="1778749" y="2529264"/>
                  </a:cubicBezTo>
                  <a:cubicBezTo>
                    <a:pt x="1749116" y="2552547"/>
                    <a:pt x="1705724" y="2588531"/>
                    <a:pt x="1677149" y="2592764"/>
                  </a:cubicBezTo>
                  <a:cubicBezTo>
                    <a:pt x="1648574" y="2596997"/>
                    <a:pt x="1627936" y="2575830"/>
                    <a:pt x="1607299" y="2554664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  <p:sp>
          <p:nvSpPr>
            <p:cNvPr id="9" name="Forme libre : forme 8">
              <a:extLst>
                <a:ext uri="{FF2B5EF4-FFF2-40B4-BE49-F238E27FC236}">
                  <a16:creationId xmlns:a16="http://schemas.microsoft.com/office/drawing/2014/main" id="{ACE898E1-7BDE-49B0-8EBE-D13D00606527}"/>
                </a:ext>
              </a:extLst>
            </p:cNvPr>
            <p:cNvSpPr/>
            <p:nvPr/>
          </p:nvSpPr>
          <p:spPr>
            <a:xfrm>
              <a:off x="7672120" y="3459906"/>
              <a:ext cx="1660678" cy="1639144"/>
            </a:xfrm>
            <a:custGeom>
              <a:avLst/>
              <a:gdLst>
                <a:gd name="connsiteX0" fmla="*/ 1649680 w 1660678"/>
                <a:gd name="connsiteY0" fmla="*/ 159594 h 1639144"/>
                <a:gd name="connsiteX1" fmla="*/ 1649680 w 1660678"/>
                <a:gd name="connsiteY1" fmla="*/ 51644 h 1639144"/>
                <a:gd name="connsiteX2" fmla="*/ 1535380 w 1660678"/>
                <a:gd name="connsiteY2" fmla="*/ 844 h 1639144"/>
                <a:gd name="connsiteX3" fmla="*/ 1395680 w 1660678"/>
                <a:gd name="connsiteY3" fmla="*/ 89744 h 1639144"/>
                <a:gd name="connsiteX4" fmla="*/ 1395680 w 1660678"/>
                <a:gd name="connsiteY4" fmla="*/ 362794 h 1639144"/>
                <a:gd name="connsiteX5" fmla="*/ 1465530 w 1660678"/>
                <a:gd name="connsiteY5" fmla="*/ 426294 h 1639144"/>
                <a:gd name="connsiteX6" fmla="*/ 1414730 w 1660678"/>
                <a:gd name="connsiteY6" fmla="*/ 496144 h 1639144"/>
                <a:gd name="connsiteX7" fmla="*/ 1281380 w 1660678"/>
                <a:gd name="connsiteY7" fmla="*/ 585044 h 1639144"/>
                <a:gd name="connsiteX8" fmla="*/ 1224230 w 1660678"/>
                <a:gd name="connsiteY8" fmla="*/ 737444 h 1639144"/>
                <a:gd name="connsiteX9" fmla="*/ 1008330 w 1660678"/>
                <a:gd name="connsiteY9" fmla="*/ 775544 h 1639144"/>
                <a:gd name="connsiteX10" fmla="*/ 919430 w 1660678"/>
                <a:gd name="connsiteY10" fmla="*/ 712044 h 1639144"/>
                <a:gd name="connsiteX11" fmla="*/ 874980 w 1660678"/>
                <a:gd name="connsiteY11" fmla="*/ 680294 h 1639144"/>
                <a:gd name="connsiteX12" fmla="*/ 773380 w 1660678"/>
                <a:gd name="connsiteY12" fmla="*/ 667594 h 1639144"/>
                <a:gd name="connsiteX13" fmla="*/ 728930 w 1660678"/>
                <a:gd name="connsiteY13" fmla="*/ 750144 h 1639144"/>
                <a:gd name="connsiteX14" fmla="*/ 665430 w 1660678"/>
                <a:gd name="connsiteY14" fmla="*/ 832694 h 1639144"/>
                <a:gd name="connsiteX15" fmla="*/ 481280 w 1660678"/>
                <a:gd name="connsiteY15" fmla="*/ 985094 h 1639144"/>
                <a:gd name="connsiteX16" fmla="*/ 373330 w 1660678"/>
                <a:gd name="connsiteY16" fmla="*/ 1010494 h 1639144"/>
                <a:gd name="connsiteX17" fmla="*/ 271730 w 1660678"/>
                <a:gd name="connsiteY17" fmla="*/ 1112094 h 1639144"/>
                <a:gd name="connsiteX18" fmla="*/ 144730 w 1660678"/>
                <a:gd name="connsiteY18" fmla="*/ 1099394 h 1639144"/>
                <a:gd name="connsiteX19" fmla="*/ 5030 w 1660678"/>
                <a:gd name="connsiteY19" fmla="*/ 1181944 h 1639144"/>
                <a:gd name="connsiteX20" fmla="*/ 36780 w 1660678"/>
                <a:gd name="connsiteY20" fmla="*/ 1321644 h 1639144"/>
                <a:gd name="connsiteX21" fmla="*/ 93930 w 1660678"/>
                <a:gd name="connsiteY21" fmla="*/ 1366094 h 1639144"/>
                <a:gd name="connsiteX22" fmla="*/ 214580 w 1660678"/>
                <a:gd name="connsiteY22" fmla="*/ 1378794 h 1639144"/>
                <a:gd name="connsiteX23" fmla="*/ 119330 w 1660678"/>
                <a:gd name="connsiteY23" fmla="*/ 1575644 h 1639144"/>
                <a:gd name="connsiteX24" fmla="*/ 74880 w 1660678"/>
                <a:gd name="connsiteY24" fmla="*/ 1639144 h 1639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660678" h="1639144">
                  <a:moveTo>
                    <a:pt x="1649680" y="159594"/>
                  </a:moveTo>
                  <a:cubicBezTo>
                    <a:pt x="1659205" y="118848"/>
                    <a:pt x="1668730" y="78102"/>
                    <a:pt x="1649680" y="51644"/>
                  </a:cubicBezTo>
                  <a:cubicBezTo>
                    <a:pt x="1630630" y="25186"/>
                    <a:pt x="1577713" y="-5506"/>
                    <a:pt x="1535380" y="844"/>
                  </a:cubicBezTo>
                  <a:cubicBezTo>
                    <a:pt x="1493047" y="7194"/>
                    <a:pt x="1418963" y="29419"/>
                    <a:pt x="1395680" y="89744"/>
                  </a:cubicBezTo>
                  <a:cubicBezTo>
                    <a:pt x="1372397" y="150069"/>
                    <a:pt x="1384038" y="306702"/>
                    <a:pt x="1395680" y="362794"/>
                  </a:cubicBezTo>
                  <a:cubicBezTo>
                    <a:pt x="1407322" y="418886"/>
                    <a:pt x="1462355" y="404069"/>
                    <a:pt x="1465530" y="426294"/>
                  </a:cubicBezTo>
                  <a:cubicBezTo>
                    <a:pt x="1468705" y="448519"/>
                    <a:pt x="1445422" y="469686"/>
                    <a:pt x="1414730" y="496144"/>
                  </a:cubicBezTo>
                  <a:cubicBezTo>
                    <a:pt x="1384038" y="522602"/>
                    <a:pt x="1313130" y="544827"/>
                    <a:pt x="1281380" y="585044"/>
                  </a:cubicBezTo>
                  <a:cubicBezTo>
                    <a:pt x="1249630" y="625261"/>
                    <a:pt x="1269738" y="705694"/>
                    <a:pt x="1224230" y="737444"/>
                  </a:cubicBezTo>
                  <a:cubicBezTo>
                    <a:pt x="1178722" y="769194"/>
                    <a:pt x="1059130" y="779777"/>
                    <a:pt x="1008330" y="775544"/>
                  </a:cubicBezTo>
                  <a:cubicBezTo>
                    <a:pt x="957530" y="771311"/>
                    <a:pt x="919430" y="712044"/>
                    <a:pt x="919430" y="712044"/>
                  </a:cubicBezTo>
                  <a:cubicBezTo>
                    <a:pt x="897205" y="696169"/>
                    <a:pt x="899322" y="687702"/>
                    <a:pt x="874980" y="680294"/>
                  </a:cubicBezTo>
                  <a:cubicBezTo>
                    <a:pt x="850638" y="672886"/>
                    <a:pt x="797722" y="655952"/>
                    <a:pt x="773380" y="667594"/>
                  </a:cubicBezTo>
                  <a:cubicBezTo>
                    <a:pt x="749038" y="679236"/>
                    <a:pt x="746922" y="722627"/>
                    <a:pt x="728930" y="750144"/>
                  </a:cubicBezTo>
                  <a:cubicBezTo>
                    <a:pt x="710938" y="777661"/>
                    <a:pt x="706705" y="793536"/>
                    <a:pt x="665430" y="832694"/>
                  </a:cubicBezTo>
                  <a:cubicBezTo>
                    <a:pt x="624155" y="871852"/>
                    <a:pt x="529963" y="955461"/>
                    <a:pt x="481280" y="985094"/>
                  </a:cubicBezTo>
                  <a:cubicBezTo>
                    <a:pt x="432597" y="1014727"/>
                    <a:pt x="408255" y="989327"/>
                    <a:pt x="373330" y="1010494"/>
                  </a:cubicBezTo>
                  <a:cubicBezTo>
                    <a:pt x="338405" y="1031661"/>
                    <a:pt x="309830" y="1097277"/>
                    <a:pt x="271730" y="1112094"/>
                  </a:cubicBezTo>
                  <a:cubicBezTo>
                    <a:pt x="233630" y="1126911"/>
                    <a:pt x="189180" y="1087752"/>
                    <a:pt x="144730" y="1099394"/>
                  </a:cubicBezTo>
                  <a:cubicBezTo>
                    <a:pt x="100280" y="1111036"/>
                    <a:pt x="23022" y="1144902"/>
                    <a:pt x="5030" y="1181944"/>
                  </a:cubicBezTo>
                  <a:cubicBezTo>
                    <a:pt x="-12962" y="1218986"/>
                    <a:pt x="21963" y="1290952"/>
                    <a:pt x="36780" y="1321644"/>
                  </a:cubicBezTo>
                  <a:cubicBezTo>
                    <a:pt x="51597" y="1352336"/>
                    <a:pt x="64297" y="1356569"/>
                    <a:pt x="93930" y="1366094"/>
                  </a:cubicBezTo>
                  <a:cubicBezTo>
                    <a:pt x="123563" y="1375619"/>
                    <a:pt x="210347" y="1343869"/>
                    <a:pt x="214580" y="1378794"/>
                  </a:cubicBezTo>
                  <a:cubicBezTo>
                    <a:pt x="218813" y="1413719"/>
                    <a:pt x="142613" y="1532252"/>
                    <a:pt x="119330" y="1575644"/>
                  </a:cubicBezTo>
                  <a:cubicBezTo>
                    <a:pt x="96047" y="1619036"/>
                    <a:pt x="85463" y="1629090"/>
                    <a:pt x="74880" y="1639144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  <p:sp>
          <p:nvSpPr>
            <p:cNvPr id="13" name="Forme libre : forme 12">
              <a:extLst>
                <a:ext uri="{FF2B5EF4-FFF2-40B4-BE49-F238E27FC236}">
                  <a16:creationId xmlns:a16="http://schemas.microsoft.com/office/drawing/2014/main" id="{529D98ED-C248-4E49-83CA-039AD5E1BA55}"/>
                </a:ext>
              </a:extLst>
            </p:cNvPr>
            <p:cNvSpPr/>
            <p:nvPr/>
          </p:nvSpPr>
          <p:spPr>
            <a:xfrm>
              <a:off x="2908829" y="2114550"/>
              <a:ext cx="5463008" cy="4432490"/>
            </a:xfrm>
            <a:custGeom>
              <a:avLst/>
              <a:gdLst>
                <a:gd name="connsiteX0" fmla="*/ 4850871 w 5463008"/>
                <a:gd name="connsiteY0" fmla="*/ 2965450 h 4432490"/>
                <a:gd name="connsiteX1" fmla="*/ 4787371 w 5463008"/>
                <a:gd name="connsiteY1" fmla="*/ 3124200 h 4432490"/>
                <a:gd name="connsiteX2" fmla="*/ 4825471 w 5463008"/>
                <a:gd name="connsiteY2" fmla="*/ 3194050 h 4432490"/>
                <a:gd name="connsiteX3" fmla="*/ 5054071 w 5463008"/>
                <a:gd name="connsiteY3" fmla="*/ 3124200 h 4432490"/>
                <a:gd name="connsiteX4" fmla="*/ 5181071 w 5463008"/>
                <a:gd name="connsiteY4" fmla="*/ 3308350 h 4432490"/>
                <a:gd name="connsiteX5" fmla="*/ 5384271 w 5463008"/>
                <a:gd name="connsiteY5" fmla="*/ 3371850 h 4432490"/>
                <a:gd name="connsiteX6" fmla="*/ 5371571 w 5463008"/>
                <a:gd name="connsiteY6" fmla="*/ 3511550 h 4432490"/>
                <a:gd name="connsiteX7" fmla="*/ 5447771 w 5463008"/>
                <a:gd name="connsiteY7" fmla="*/ 3644900 h 4432490"/>
                <a:gd name="connsiteX8" fmla="*/ 5308071 w 5463008"/>
                <a:gd name="connsiteY8" fmla="*/ 3714750 h 4432490"/>
                <a:gd name="connsiteX9" fmla="*/ 5460471 w 5463008"/>
                <a:gd name="connsiteY9" fmla="*/ 3873500 h 4432490"/>
                <a:gd name="connsiteX10" fmla="*/ 5377921 w 5463008"/>
                <a:gd name="connsiteY10" fmla="*/ 3987800 h 4432490"/>
                <a:gd name="connsiteX11" fmla="*/ 5066771 w 5463008"/>
                <a:gd name="connsiteY11" fmla="*/ 4108450 h 4432490"/>
                <a:gd name="connsiteX12" fmla="*/ 4977871 w 5463008"/>
                <a:gd name="connsiteY12" fmla="*/ 3987800 h 4432490"/>
                <a:gd name="connsiteX13" fmla="*/ 4838171 w 5463008"/>
                <a:gd name="connsiteY13" fmla="*/ 4070350 h 4432490"/>
                <a:gd name="connsiteX14" fmla="*/ 4723871 w 5463008"/>
                <a:gd name="connsiteY14" fmla="*/ 3848100 h 4432490"/>
                <a:gd name="connsiteX15" fmla="*/ 4596871 w 5463008"/>
                <a:gd name="connsiteY15" fmla="*/ 3810000 h 4432490"/>
                <a:gd name="connsiteX16" fmla="*/ 4336521 w 5463008"/>
                <a:gd name="connsiteY16" fmla="*/ 3829050 h 4432490"/>
                <a:gd name="connsiteX17" fmla="*/ 4190471 w 5463008"/>
                <a:gd name="connsiteY17" fmla="*/ 3740150 h 4432490"/>
                <a:gd name="connsiteX18" fmla="*/ 4082521 w 5463008"/>
                <a:gd name="connsiteY18" fmla="*/ 3892550 h 4432490"/>
                <a:gd name="connsiteX19" fmla="*/ 3892021 w 5463008"/>
                <a:gd name="connsiteY19" fmla="*/ 4013200 h 4432490"/>
                <a:gd name="connsiteX20" fmla="*/ 3872971 w 5463008"/>
                <a:gd name="connsiteY20" fmla="*/ 4102100 h 4432490"/>
                <a:gd name="connsiteX21" fmla="*/ 3745971 w 5463008"/>
                <a:gd name="connsiteY21" fmla="*/ 4273550 h 4432490"/>
                <a:gd name="connsiteX22" fmla="*/ 3555471 w 5463008"/>
                <a:gd name="connsiteY22" fmla="*/ 4356100 h 4432490"/>
                <a:gd name="connsiteX23" fmla="*/ 3295121 w 5463008"/>
                <a:gd name="connsiteY23" fmla="*/ 4356100 h 4432490"/>
                <a:gd name="connsiteX24" fmla="*/ 3085571 w 5463008"/>
                <a:gd name="connsiteY24" fmla="*/ 4432300 h 4432490"/>
                <a:gd name="connsiteX25" fmla="*/ 2958571 w 5463008"/>
                <a:gd name="connsiteY25" fmla="*/ 4330700 h 4432490"/>
                <a:gd name="connsiteX26" fmla="*/ 2831571 w 5463008"/>
                <a:gd name="connsiteY26" fmla="*/ 4267200 h 4432490"/>
                <a:gd name="connsiteX27" fmla="*/ 2729971 w 5463008"/>
                <a:gd name="connsiteY27" fmla="*/ 4076700 h 4432490"/>
                <a:gd name="connsiteX28" fmla="*/ 2583921 w 5463008"/>
                <a:gd name="connsiteY28" fmla="*/ 3987800 h 4432490"/>
                <a:gd name="connsiteX29" fmla="*/ 2387071 w 5463008"/>
                <a:gd name="connsiteY29" fmla="*/ 4064000 h 4432490"/>
                <a:gd name="connsiteX30" fmla="*/ 2183871 w 5463008"/>
                <a:gd name="connsiteY30" fmla="*/ 3835400 h 4432490"/>
                <a:gd name="connsiteX31" fmla="*/ 2126721 w 5463008"/>
                <a:gd name="connsiteY31" fmla="*/ 3803650 h 4432490"/>
                <a:gd name="connsiteX32" fmla="*/ 2260071 w 5463008"/>
                <a:gd name="connsiteY32" fmla="*/ 3365500 h 4432490"/>
                <a:gd name="connsiteX33" fmla="*/ 2069571 w 5463008"/>
                <a:gd name="connsiteY33" fmla="*/ 3060700 h 4432490"/>
                <a:gd name="connsiteX34" fmla="*/ 1828271 w 5463008"/>
                <a:gd name="connsiteY34" fmla="*/ 2673350 h 4432490"/>
                <a:gd name="connsiteX35" fmla="*/ 1783821 w 5463008"/>
                <a:gd name="connsiteY35" fmla="*/ 2584450 h 4432490"/>
                <a:gd name="connsiteX36" fmla="*/ 1612371 w 5463008"/>
                <a:gd name="connsiteY36" fmla="*/ 2343150 h 4432490"/>
                <a:gd name="connsiteX37" fmla="*/ 1910821 w 5463008"/>
                <a:gd name="connsiteY37" fmla="*/ 2044700 h 4432490"/>
                <a:gd name="connsiteX38" fmla="*/ 1783821 w 5463008"/>
                <a:gd name="connsiteY38" fmla="*/ 2025650 h 4432490"/>
                <a:gd name="connsiteX39" fmla="*/ 1853671 w 5463008"/>
                <a:gd name="connsiteY39" fmla="*/ 1866900 h 4432490"/>
                <a:gd name="connsiteX40" fmla="*/ 1910821 w 5463008"/>
                <a:gd name="connsiteY40" fmla="*/ 1746250 h 4432490"/>
                <a:gd name="connsiteX41" fmla="*/ 1853671 w 5463008"/>
                <a:gd name="connsiteY41" fmla="*/ 1365250 h 4432490"/>
                <a:gd name="connsiteX42" fmla="*/ 1752071 w 5463008"/>
                <a:gd name="connsiteY42" fmla="*/ 1187450 h 4432490"/>
                <a:gd name="connsiteX43" fmla="*/ 1555221 w 5463008"/>
                <a:gd name="connsiteY43" fmla="*/ 1187450 h 4432490"/>
                <a:gd name="connsiteX44" fmla="*/ 1491721 w 5463008"/>
                <a:gd name="connsiteY44" fmla="*/ 1168400 h 4432490"/>
                <a:gd name="connsiteX45" fmla="*/ 1434571 w 5463008"/>
                <a:gd name="connsiteY45" fmla="*/ 1289050 h 4432490"/>
                <a:gd name="connsiteX46" fmla="*/ 869421 w 5463008"/>
                <a:gd name="connsiteY46" fmla="*/ 1403350 h 4432490"/>
                <a:gd name="connsiteX47" fmla="*/ 748771 w 5463008"/>
                <a:gd name="connsiteY47" fmla="*/ 1365250 h 4432490"/>
                <a:gd name="connsiteX48" fmla="*/ 501121 w 5463008"/>
                <a:gd name="connsiteY48" fmla="*/ 1454150 h 4432490"/>
                <a:gd name="connsiteX49" fmla="*/ 323321 w 5463008"/>
                <a:gd name="connsiteY49" fmla="*/ 1473200 h 4432490"/>
                <a:gd name="connsiteX50" fmla="*/ 132821 w 5463008"/>
                <a:gd name="connsiteY50" fmla="*/ 1428750 h 4432490"/>
                <a:gd name="connsiteX51" fmla="*/ 285221 w 5463008"/>
                <a:gd name="connsiteY51" fmla="*/ 1384300 h 4432490"/>
                <a:gd name="connsiteX52" fmla="*/ 329671 w 5463008"/>
                <a:gd name="connsiteY52" fmla="*/ 1270000 h 4432490"/>
                <a:gd name="connsiteX53" fmla="*/ 266171 w 5463008"/>
                <a:gd name="connsiteY53" fmla="*/ 1003300 h 4432490"/>
                <a:gd name="connsiteX54" fmla="*/ 82021 w 5463008"/>
                <a:gd name="connsiteY54" fmla="*/ 1022350 h 4432490"/>
                <a:gd name="connsiteX55" fmla="*/ 5821 w 5463008"/>
                <a:gd name="connsiteY55" fmla="*/ 825500 h 4432490"/>
                <a:gd name="connsiteX56" fmla="*/ 228071 w 5463008"/>
                <a:gd name="connsiteY56" fmla="*/ 768350 h 4432490"/>
                <a:gd name="connsiteX57" fmla="*/ 285221 w 5463008"/>
                <a:gd name="connsiteY57" fmla="*/ 666750 h 4432490"/>
                <a:gd name="connsiteX58" fmla="*/ 348721 w 5463008"/>
                <a:gd name="connsiteY58" fmla="*/ 704850 h 4432490"/>
                <a:gd name="connsiteX59" fmla="*/ 285221 w 5463008"/>
                <a:gd name="connsiteY59" fmla="*/ 565150 h 4432490"/>
                <a:gd name="connsiteX60" fmla="*/ 355071 w 5463008"/>
                <a:gd name="connsiteY60" fmla="*/ 336550 h 4432490"/>
                <a:gd name="connsiteX61" fmla="*/ 418571 w 5463008"/>
                <a:gd name="connsiteY61" fmla="*/ 120650 h 4432490"/>
                <a:gd name="connsiteX62" fmla="*/ 577321 w 5463008"/>
                <a:gd name="connsiteY62" fmla="*/ 88900 h 4432490"/>
                <a:gd name="connsiteX63" fmla="*/ 653521 w 5463008"/>
                <a:gd name="connsiteY63" fmla="*/ 0 h 4432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5463008" h="4432490">
                  <a:moveTo>
                    <a:pt x="4850871" y="2965450"/>
                  </a:moveTo>
                  <a:cubicBezTo>
                    <a:pt x="4821237" y="3025775"/>
                    <a:pt x="4791604" y="3086100"/>
                    <a:pt x="4787371" y="3124200"/>
                  </a:cubicBezTo>
                  <a:cubicBezTo>
                    <a:pt x="4783138" y="3162300"/>
                    <a:pt x="4781021" y="3194050"/>
                    <a:pt x="4825471" y="3194050"/>
                  </a:cubicBezTo>
                  <a:cubicBezTo>
                    <a:pt x="4869921" y="3194050"/>
                    <a:pt x="4994804" y="3105150"/>
                    <a:pt x="5054071" y="3124200"/>
                  </a:cubicBezTo>
                  <a:cubicBezTo>
                    <a:pt x="5113338" y="3143250"/>
                    <a:pt x="5126038" y="3267075"/>
                    <a:pt x="5181071" y="3308350"/>
                  </a:cubicBezTo>
                  <a:cubicBezTo>
                    <a:pt x="5236104" y="3349625"/>
                    <a:pt x="5352521" y="3337983"/>
                    <a:pt x="5384271" y="3371850"/>
                  </a:cubicBezTo>
                  <a:cubicBezTo>
                    <a:pt x="5416021" y="3405717"/>
                    <a:pt x="5360988" y="3466042"/>
                    <a:pt x="5371571" y="3511550"/>
                  </a:cubicBezTo>
                  <a:cubicBezTo>
                    <a:pt x="5382154" y="3557058"/>
                    <a:pt x="5458354" y="3611033"/>
                    <a:pt x="5447771" y="3644900"/>
                  </a:cubicBezTo>
                  <a:cubicBezTo>
                    <a:pt x="5437188" y="3678767"/>
                    <a:pt x="5305954" y="3676650"/>
                    <a:pt x="5308071" y="3714750"/>
                  </a:cubicBezTo>
                  <a:cubicBezTo>
                    <a:pt x="5310188" y="3752850"/>
                    <a:pt x="5448829" y="3827992"/>
                    <a:pt x="5460471" y="3873500"/>
                  </a:cubicBezTo>
                  <a:cubicBezTo>
                    <a:pt x="5472113" y="3919008"/>
                    <a:pt x="5443538" y="3948642"/>
                    <a:pt x="5377921" y="3987800"/>
                  </a:cubicBezTo>
                  <a:cubicBezTo>
                    <a:pt x="5312304" y="4026958"/>
                    <a:pt x="5133446" y="4108450"/>
                    <a:pt x="5066771" y="4108450"/>
                  </a:cubicBezTo>
                  <a:cubicBezTo>
                    <a:pt x="5000096" y="4108450"/>
                    <a:pt x="5015971" y="3994150"/>
                    <a:pt x="4977871" y="3987800"/>
                  </a:cubicBezTo>
                  <a:cubicBezTo>
                    <a:pt x="4939771" y="3981450"/>
                    <a:pt x="4880504" y="4093633"/>
                    <a:pt x="4838171" y="4070350"/>
                  </a:cubicBezTo>
                  <a:cubicBezTo>
                    <a:pt x="4795838" y="4047067"/>
                    <a:pt x="4764088" y="3891492"/>
                    <a:pt x="4723871" y="3848100"/>
                  </a:cubicBezTo>
                  <a:cubicBezTo>
                    <a:pt x="4683654" y="3804708"/>
                    <a:pt x="4661429" y="3813175"/>
                    <a:pt x="4596871" y="3810000"/>
                  </a:cubicBezTo>
                  <a:cubicBezTo>
                    <a:pt x="4532313" y="3806825"/>
                    <a:pt x="4404254" y="3840692"/>
                    <a:pt x="4336521" y="3829050"/>
                  </a:cubicBezTo>
                  <a:cubicBezTo>
                    <a:pt x="4268788" y="3817408"/>
                    <a:pt x="4232804" y="3729567"/>
                    <a:pt x="4190471" y="3740150"/>
                  </a:cubicBezTo>
                  <a:cubicBezTo>
                    <a:pt x="4148138" y="3750733"/>
                    <a:pt x="4132263" y="3847042"/>
                    <a:pt x="4082521" y="3892550"/>
                  </a:cubicBezTo>
                  <a:cubicBezTo>
                    <a:pt x="4032779" y="3938058"/>
                    <a:pt x="3926946" y="3978275"/>
                    <a:pt x="3892021" y="4013200"/>
                  </a:cubicBezTo>
                  <a:cubicBezTo>
                    <a:pt x="3857096" y="4048125"/>
                    <a:pt x="3897313" y="4058708"/>
                    <a:pt x="3872971" y="4102100"/>
                  </a:cubicBezTo>
                  <a:cubicBezTo>
                    <a:pt x="3848629" y="4145492"/>
                    <a:pt x="3798888" y="4231217"/>
                    <a:pt x="3745971" y="4273550"/>
                  </a:cubicBezTo>
                  <a:cubicBezTo>
                    <a:pt x="3693054" y="4315883"/>
                    <a:pt x="3630613" y="4342342"/>
                    <a:pt x="3555471" y="4356100"/>
                  </a:cubicBezTo>
                  <a:cubicBezTo>
                    <a:pt x="3480329" y="4369858"/>
                    <a:pt x="3373438" y="4343400"/>
                    <a:pt x="3295121" y="4356100"/>
                  </a:cubicBezTo>
                  <a:cubicBezTo>
                    <a:pt x="3216804" y="4368800"/>
                    <a:pt x="3141663" y="4436533"/>
                    <a:pt x="3085571" y="4432300"/>
                  </a:cubicBezTo>
                  <a:cubicBezTo>
                    <a:pt x="3029479" y="4428067"/>
                    <a:pt x="3000904" y="4358217"/>
                    <a:pt x="2958571" y="4330700"/>
                  </a:cubicBezTo>
                  <a:cubicBezTo>
                    <a:pt x="2916238" y="4303183"/>
                    <a:pt x="2869671" y="4309533"/>
                    <a:pt x="2831571" y="4267200"/>
                  </a:cubicBezTo>
                  <a:cubicBezTo>
                    <a:pt x="2793471" y="4224867"/>
                    <a:pt x="2771246" y="4123267"/>
                    <a:pt x="2729971" y="4076700"/>
                  </a:cubicBezTo>
                  <a:cubicBezTo>
                    <a:pt x="2688696" y="4030133"/>
                    <a:pt x="2641071" y="3989917"/>
                    <a:pt x="2583921" y="3987800"/>
                  </a:cubicBezTo>
                  <a:cubicBezTo>
                    <a:pt x="2526771" y="3985683"/>
                    <a:pt x="2453746" y="4089400"/>
                    <a:pt x="2387071" y="4064000"/>
                  </a:cubicBezTo>
                  <a:cubicBezTo>
                    <a:pt x="2320396" y="4038600"/>
                    <a:pt x="2227263" y="3878792"/>
                    <a:pt x="2183871" y="3835400"/>
                  </a:cubicBezTo>
                  <a:cubicBezTo>
                    <a:pt x="2140479" y="3792008"/>
                    <a:pt x="2114021" y="3881967"/>
                    <a:pt x="2126721" y="3803650"/>
                  </a:cubicBezTo>
                  <a:cubicBezTo>
                    <a:pt x="2139421" y="3725333"/>
                    <a:pt x="2269596" y="3489325"/>
                    <a:pt x="2260071" y="3365500"/>
                  </a:cubicBezTo>
                  <a:cubicBezTo>
                    <a:pt x="2250546" y="3241675"/>
                    <a:pt x="2141538" y="3176058"/>
                    <a:pt x="2069571" y="3060700"/>
                  </a:cubicBezTo>
                  <a:cubicBezTo>
                    <a:pt x="1997604" y="2945342"/>
                    <a:pt x="1875896" y="2752725"/>
                    <a:pt x="1828271" y="2673350"/>
                  </a:cubicBezTo>
                  <a:cubicBezTo>
                    <a:pt x="1780646" y="2593975"/>
                    <a:pt x="1819804" y="2639483"/>
                    <a:pt x="1783821" y="2584450"/>
                  </a:cubicBezTo>
                  <a:cubicBezTo>
                    <a:pt x="1747838" y="2529417"/>
                    <a:pt x="1591204" y="2433108"/>
                    <a:pt x="1612371" y="2343150"/>
                  </a:cubicBezTo>
                  <a:cubicBezTo>
                    <a:pt x="1633538" y="2253192"/>
                    <a:pt x="1882246" y="2097617"/>
                    <a:pt x="1910821" y="2044700"/>
                  </a:cubicBezTo>
                  <a:cubicBezTo>
                    <a:pt x="1939396" y="1991783"/>
                    <a:pt x="1793346" y="2055283"/>
                    <a:pt x="1783821" y="2025650"/>
                  </a:cubicBezTo>
                  <a:cubicBezTo>
                    <a:pt x="1774296" y="1996017"/>
                    <a:pt x="1832504" y="1913467"/>
                    <a:pt x="1853671" y="1866900"/>
                  </a:cubicBezTo>
                  <a:cubicBezTo>
                    <a:pt x="1874838" y="1820333"/>
                    <a:pt x="1910821" y="1829858"/>
                    <a:pt x="1910821" y="1746250"/>
                  </a:cubicBezTo>
                  <a:cubicBezTo>
                    <a:pt x="1910821" y="1662642"/>
                    <a:pt x="1880129" y="1458383"/>
                    <a:pt x="1853671" y="1365250"/>
                  </a:cubicBezTo>
                  <a:cubicBezTo>
                    <a:pt x="1827213" y="1272117"/>
                    <a:pt x="1801813" y="1217083"/>
                    <a:pt x="1752071" y="1187450"/>
                  </a:cubicBezTo>
                  <a:cubicBezTo>
                    <a:pt x="1702329" y="1157817"/>
                    <a:pt x="1598613" y="1190625"/>
                    <a:pt x="1555221" y="1187450"/>
                  </a:cubicBezTo>
                  <a:cubicBezTo>
                    <a:pt x="1511829" y="1184275"/>
                    <a:pt x="1511829" y="1151467"/>
                    <a:pt x="1491721" y="1168400"/>
                  </a:cubicBezTo>
                  <a:cubicBezTo>
                    <a:pt x="1471613" y="1185333"/>
                    <a:pt x="1538288" y="1249892"/>
                    <a:pt x="1434571" y="1289050"/>
                  </a:cubicBezTo>
                  <a:cubicBezTo>
                    <a:pt x="1330854" y="1328208"/>
                    <a:pt x="983721" y="1390650"/>
                    <a:pt x="869421" y="1403350"/>
                  </a:cubicBezTo>
                  <a:cubicBezTo>
                    <a:pt x="755121" y="1416050"/>
                    <a:pt x="810154" y="1356783"/>
                    <a:pt x="748771" y="1365250"/>
                  </a:cubicBezTo>
                  <a:cubicBezTo>
                    <a:pt x="687388" y="1373717"/>
                    <a:pt x="572029" y="1436158"/>
                    <a:pt x="501121" y="1454150"/>
                  </a:cubicBezTo>
                  <a:cubicBezTo>
                    <a:pt x="430213" y="1472142"/>
                    <a:pt x="384704" y="1477433"/>
                    <a:pt x="323321" y="1473200"/>
                  </a:cubicBezTo>
                  <a:cubicBezTo>
                    <a:pt x="261938" y="1468967"/>
                    <a:pt x="139171" y="1443567"/>
                    <a:pt x="132821" y="1428750"/>
                  </a:cubicBezTo>
                  <a:cubicBezTo>
                    <a:pt x="126471" y="1413933"/>
                    <a:pt x="252413" y="1410758"/>
                    <a:pt x="285221" y="1384300"/>
                  </a:cubicBezTo>
                  <a:cubicBezTo>
                    <a:pt x="318029" y="1357842"/>
                    <a:pt x="332846" y="1333500"/>
                    <a:pt x="329671" y="1270000"/>
                  </a:cubicBezTo>
                  <a:cubicBezTo>
                    <a:pt x="326496" y="1206500"/>
                    <a:pt x="307446" y="1044575"/>
                    <a:pt x="266171" y="1003300"/>
                  </a:cubicBezTo>
                  <a:cubicBezTo>
                    <a:pt x="224896" y="962025"/>
                    <a:pt x="125413" y="1051983"/>
                    <a:pt x="82021" y="1022350"/>
                  </a:cubicBezTo>
                  <a:cubicBezTo>
                    <a:pt x="38629" y="992717"/>
                    <a:pt x="-18521" y="867833"/>
                    <a:pt x="5821" y="825500"/>
                  </a:cubicBezTo>
                  <a:cubicBezTo>
                    <a:pt x="30163" y="783167"/>
                    <a:pt x="181504" y="794808"/>
                    <a:pt x="228071" y="768350"/>
                  </a:cubicBezTo>
                  <a:cubicBezTo>
                    <a:pt x="274638" y="741892"/>
                    <a:pt x="265113" y="677333"/>
                    <a:pt x="285221" y="666750"/>
                  </a:cubicBezTo>
                  <a:cubicBezTo>
                    <a:pt x="305329" y="656167"/>
                    <a:pt x="348721" y="721783"/>
                    <a:pt x="348721" y="704850"/>
                  </a:cubicBezTo>
                  <a:cubicBezTo>
                    <a:pt x="348721" y="687917"/>
                    <a:pt x="284163" y="626533"/>
                    <a:pt x="285221" y="565150"/>
                  </a:cubicBezTo>
                  <a:cubicBezTo>
                    <a:pt x="286279" y="503767"/>
                    <a:pt x="332846" y="410633"/>
                    <a:pt x="355071" y="336550"/>
                  </a:cubicBezTo>
                  <a:cubicBezTo>
                    <a:pt x="377296" y="262467"/>
                    <a:pt x="381529" y="161925"/>
                    <a:pt x="418571" y="120650"/>
                  </a:cubicBezTo>
                  <a:cubicBezTo>
                    <a:pt x="455613" y="79375"/>
                    <a:pt x="538163" y="109008"/>
                    <a:pt x="577321" y="88900"/>
                  </a:cubicBezTo>
                  <a:cubicBezTo>
                    <a:pt x="616479" y="68792"/>
                    <a:pt x="635000" y="34396"/>
                    <a:pt x="653521" y="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  <p:sp>
          <p:nvSpPr>
            <p:cNvPr id="14" name="Forme libre : forme 13">
              <a:extLst>
                <a:ext uri="{FF2B5EF4-FFF2-40B4-BE49-F238E27FC236}">
                  <a16:creationId xmlns:a16="http://schemas.microsoft.com/office/drawing/2014/main" id="{4BEAE9BB-B4E2-4D9D-A0E1-3456242A1240}"/>
                </a:ext>
              </a:extLst>
            </p:cNvPr>
            <p:cNvSpPr/>
            <p:nvPr/>
          </p:nvSpPr>
          <p:spPr>
            <a:xfrm>
              <a:off x="3549650" y="692150"/>
              <a:ext cx="1968500" cy="1435100"/>
            </a:xfrm>
            <a:custGeom>
              <a:avLst/>
              <a:gdLst>
                <a:gd name="connsiteX0" fmla="*/ 0 w 1968500"/>
                <a:gd name="connsiteY0" fmla="*/ 1435100 h 1435100"/>
                <a:gd name="connsiteX1" fmla="*/ 57150 w 1968500"/>
                <a:gd name="connsiteY1" fmla="*/ 1314450 h 1435100"/>
                <a:gd name="connsiteX2" fmla="*/ 12700 w 1968500"/>
                <a:gd name="connsiteY2" fmla="*/ 1257300 h 1435100"/>
                <a:gd name="connsiteX3" fmla="*/ 76200 w 1968500"/>
                <a:gd name="connsiteY3" fmla="*/ 1149350 h 1435100"/>
                <a:gd name="connsiteX4" fmla="*/ 57150 w 1968500"/>
                <a:gd name="connsiteY4" fmla="*/ 1060450 h 1435100"/>
                <a:gd name="connsiteX5" fmla="*/ 234950 w 1968500"/>
                <a:gd name="connsiteY5" fmla="*/ 1206500 h 1435100"/>
                <a:gd name="connsiteX6" fmla="*/ 368300 w 1968500"/>
                <a:gd name="connsiteY6" fmla="*/ 1092200 h 1435100"/>
                <a:gd name="connsiteX7" fmla="*/ 514350 w 1968500"/>
                <a:gd name="connsiteY7" fmla="*/ 1035050 h 1435100"/>
                <a:gd name="connsiteX8" fmla="*/ 444500 w 1968500"/>
                <a:gd name="connsiteY8" fmla="*/ 863600 h 1435100"/>
                <a:gd name="connsiteX9" fmla="*/ 552450 w 1968500"/>
                <a:gd name="connsiteY9" fmla="*/ 749300 h 1435100"/>
                <a:gd name="connsiteX10" fmla="*/ 457200 w 1968500"/>
                <a:gd name="connsiteY10" fmla="*/ 596900 h 1435100"/>
                <a:gd name="connsiteX11" fmla="*/ 247650 w 1968500"/>
                <a:gd name="connsiteY11" fmla="*/ 482600 h 1435100"/>
                <a:gd name="connsiteX12" fmla="*/ 419100 w 1968500"/>
                <a:gd name="connsiteY12" fmla="*/ 457200 h 1435100"/>
                <a:gd name="connsiteX13" fmla="*/ 444500 w 1968500"/>
                <a:gd name="connsiteY13" fmla="*/ 298450 h 1435100"/>
                <a:gd name="connsiteX14" fmla="*/ 400050 w 1968500"/>
                <a:gd name="connsiteY14" fmla="*/ 203200 h 1435100"/>
                <a:gd name="connsiteX15" fmla="*/ 520700 w 1968500"/>
                <a:gd name="connsiteY15" fmla="*/ 196850 h 1435100"/>
                <a:gd name="connsiteX16" fmla="*/ 692150 w 1968500"/>
                <a:gd name="connsiteY16" fmla="*/ 247650 h 1435100"/>
                <a:gd name="connsiteX17" fmla="*/ 749300 w 1968500"/>
                <a:gd name="connsiteY17" fmla="*/ 234950 h 1435100"/>
                <a:gd name="connsiteX18" fmla="*/ 723900 w 1968500"/>
                <a:gd name="connsiteY18" fmla="*/ 177800 h 1435100"/>
                <a:gd name="connsiteX19" fmla="*/ 901700 w 1968500"/>
                <a:gd name="connsiteY19" fmla="*/ 152400 h 1435100"/>
                <a:gd name="connsiteX20" fmla="*/ 1028700 w 1968500"/>
                <a:gd name="connsiteY20" fmla="*/ 241300 h 1435100"/>
                <a:gd name="connsiteX21" fmla="*/ 1149350 w 1968500"/>
                <a:gd name="connsiteY21" fmla="*/ 241300 h 1435100"/>
                <a:gd name="connsiteX22" fmla="*/ 1371600 w 1968500"/>
                <a:gd name="connsiteY22" fmla="*/ 114300 h 1435100"/>
                <a:gd name="connsiteX23" fmla="*/ 1771650 w 1968500"/>
                <a:gd name="connsiteY23" fmla="*/ 101600 h 1435100"/>
                <a:gd name="connsiteX24" fmla="*/ 1968500 w 1968500"/>
                <a:gd name="connsiteY24" fmla="*/ 0 h 1435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968500" h="1435100">
                  <a:moveTo>
                    <a:pt x="0" y="1435100"/>
                  </a:moveTo>
                  <a:cubicBezTo>
                    <a:pt x="27516" y="1389591"/>
                    <a:pt x="55033" y="1344083"/>
                    <a:pt x="57150" y="1314450"/>
                  </a:cubicBezTo>
                  <a:cubicBezTo>
                    <a:pt x="59267" y="1284817"/>
                    <a:pt x="9525" y="1284817"/>
                    <a:pt x="12700" y="1257300"/>
                  </a:cubicBezTo>
                  <a:cubicBezTo>
                    <a:pt x="15875" y="1229783"/>
                    <a:pt x="68792" y="1182158"/>
                    <a:pt x="76200" y="1149350"/>
                  </a:cubicBezTo>
                  <a:cubicBezTo>
                    <a:pt x="83608" y="1116542"/>
                    <a:pt x="30692" y="1050925"/>
                    <a:pt x="57150" y="1060450"/>
                  </a:cubicBezTo>
                  <a:cubicBezTo>
                    <a:pt x="83608" y="1069975"/>
                    <a:pt x="183092" y="1201208"/>
                    <a:pt x="234950" y="1206500"/>
                  </a:cubicBezTo>
                  <a:cubicBezTo>
                    <a:pt x="286808" y="1211792"/>
                    <a:pt x="321733" y="1120775"/>
                    <a:pt x="368300" y="1092200"/>
                  </a:cubicBezTo>
                  <a:cubicBezTo>
                    <a:pt x="414867" y="1063625"/>
                    <a:pt x="501650" y="1073150"/>
                    <a:pt x="514350" y="1035050"/>
                  </a:cubicBezTo>
                  <a:cubicBezTo>
                    <a:pt x="527050" y="996950"/>
                    <a:pt x="438150" y="911225"/>
                    <a:pt x="444500" y="863600"/>
                  </a:cubicBezTo>
                  <a:cubicBezTo>
                    <a:pt x="450850" y="815975"/>
                    <a:pt x="550333" y="793750"/>
                    <a:pt x="552450" y="749300"/>
                  </a:cubicBezTo>
                  <a:cubicBezTo>
                    <a:pt x="554567" y="704850"/>
                    <a:pt x="508000" y="641350"/>
                    <a:pt x="457200" y="596900"/>
                  </a:cubicBezTo>
                  <a:cubicBezTo>
                    <a:pt x="406400" y="552450"/>
                    <a:pt x="254000" y="505883"/>
                    <a:pt x="247650" y="482600"/>
                  </a:cubicBezTo>
                  <a:cubicBezTo>
                    <a:pt x="241300" y="459317"/>
                    <a:pt x="386292" y="487892"/>
                    <a:pt x="419100" y="457200"/>
                  </a:cubicBezTo>
                  <a:cubicBezTo>
                    <a:pt x="451908" y="426508"/>
                    <a:pt x="447675" y="340783"/>
                    <a:pt x="444500" y="298450"/>
                  </a:cubicBezTo>
                  <a:cubicBezTo>
                    <a:pt x="441325" y="256117"/>
                    <a:pt x="387350" y="220133"/>
                    <a:pt x="400050" y="203200"/>
                  </a:cubicBezTo>
                  <a:cubicBezTo>
                    <a:pt x="412750" y="186267"/>
                    <a:pt x="472017" y="189442"/>
                    <a:pt x="520700" y="196850"/>
                  </a:cubicBezTo>
                  <a:cubicBezTo>
                    <a:pt x="569383" y="204258"/>
                    <a:pt x="654050" y="241300"/>
                    <a:pt x="692150" y="247650"/>
                  </a:cubicBezTo>
                  <a:cubicBezTo>
                    <a:pt x="730250" y="254000"/>
                    <a:pt x="744008" y="246592"/>
                    <a:pt x="749300" y="234950"/>
                  </a:cubicBezTo>
                  <a:cubicBezTo>
                    <a:pt x="754592" y="223308"/>
                    <a:pt x="698500" y="191558"/>
                    <a:pt x="723900" y="177800"/>
                  </a:cubicBezTo>
                  <a:cubicBezTo>
                    <a:pt x="749300" y="164042"/>
                    <a:pt x="850900" y="141817"/>
                    <a:pt x="901700" y="152400"/>
                  </a:cubicBezTo>
                  <a:cubicBezTo>
                    <a:pt x="952500" y="162983"/>
                    <a:pt x="987425" y="226483"/>
                    <a:pt x="1028700" y="241300"/>
                  </a:cubicBezTo>
                  <a:cubicBezTo>
                    <a:pt x="1069975" y="256117"/>
                    <a:pt x="1092200" y="262467"/>
                    <a:pt x="1149350" y="241300"/>
                  </a:cubicBezTo>
                  <a:cubicBezTo>
                    <a:pt x="1206500" y="220133"/>
                    <a:pt x="1267883" y="137583"/>
                    <a:pt x="1371600" y="114300"/>
                  </a:cubicBezTo>
                  <a:cubicBezTo>
                    <a:pt x="1475317" y="91017"/>
                    <a:pt x="1672167" y="120650"/>
                    <a:pt x="1771650" y="101600"/>
                  </a:cubicBezTo>
                  <a:cubicBezTo>
                    <a:pt x="1871133" y="82550"/>
                    <a:pt x="1919816" y="41275"/>
                    <a:pt x="1968500" y="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</p:grpSp>
      <p:sp>
        <p:nvSpPr>
          <p:cNvPr id="181" name="Forme libre : forme 180">
            <a:extLst>
              <a:ext uri="{FF2B5EF4-FFF2-40B4-BE49-F238E27FC236}">
                <a16:creationId xmlns:a16="http://schemas.microsoft.com/office/drawing/2014/main" id="{6665D6EE-FA56-4519-BE09-1E3E26F4B72B}"/>
              </a:ext>
            </a:extLst>
          </p:cNvPr>
          <p:cNvSpPr/>
          <p:nvPr/>
        </p:nvSpPr>
        <p:spPr>
          <a:xfrm>
            <a:off x="6403976" y="514350"/>
            <a:ext cx="958850" cy="643228"/>
          </a:xfrm>
          <a:custGeom>
            <a:avLst/>
            <a:gdLst>
              <a:gd name="connsiteX0" fmla="*/ 0 w 1692275"/>
              <a:gd name="connsiteY0" fmla="*/ 339766 h 1002044"/>
              <a:gd name="connsiteX1" fmla="*/ 95250 w 1692275"/>
              <a:gd name="connsiteY1" fmla="*/ 228641 h 1002044"/>
              <a:gd name="connsiteX2" fmla="*/ 193675 w 1692275"/>
              <a:gd name="connsiteY2" fmla="*/ 117516 h 1002044"/>
              <a:gd name="connsiteX3" fmla="*/ 241300 w 1692275"/>
              <a:gd name="connsiteY3" fmla="*/ 41 h 1002044"/>
              <a:gd name="connsiteX4" fmla="*/ 393700 w 1692275"/>
              <a:gd name="connsiteY4" fmla="*/ 104816 h 1002044"/>
              <a:gd name="connsiteX5" fmla="*/ 492125 w 1692275"/>
              <a:gd name="connsiteY5" fmla="*/ 168316 h 1002044"/>
              <a:gd name="connsiteX6" fmla="*/ 619125 w 1692275"/>
              <a:gd name="connsiteY6" fmla="*/ 288966 h 1002044"/>
              <a:gd name="connsiteX7" fmla="*/ 673100 w 1692275"/>
              <a:gd name="connsiteY7" fmla="*/ 269916 h 1002044"/>
              <a:gd name="connsiteX8" fmla="*/ 733425 w 1692275"/>
              <a:gd name="connsiteY8" fmla="*/ 358816 h 1002044"/>
              <a:gd name="connsiteX9" fmla="*/ 819150 w 1692275"/>
              <a:gd name="connsiteY9" fmla="*/ 396916 h 1002044"/>
              <a:gd name="connsiteX10" fmla="*/ 908050 w 1692275"/>
              <a:gd name="connsiteY10" fmla="*/ 549316 h 1002044"/>
              <a:gd name="connsiteX11" fmla="*/ 857250 w 1692275"/>
              <a:gd name="connsiteY11" fmla="*/ 774741 h 1002044"/>
              <a:gd name="connsiteX12" fmla="*/ 939800 w 1692275"/>
              <a:gd name="connsiteY12" fmla="*/ 911266 h 1002044"/>
              <a:gd name="connsiteX13" fmla="*/ 1152525 w 1692275"/>
              <a:gd name="connsiteY13" fmla="*/ 1000166 h 1002044"/>
              <a:gd name="connsiteX14" fmla="*/ 1581150 w 1692275"/>
              <a:gd name="connsiteY14" fmla="*/ 828716 h 1002044"/>
              <a:gd name="connsiteX15" fmla="*/ 1647825 w 1692275"/>
              <a:gd name="connsiteY15" fmla="*/ 736641 h 1002044"/>
              <a:gd name="connsiteX16" fmla="*/ 1679575 w 1692275"/>
              <a:gd name="connsiteY16" fmla="*/ 863641 h 1002044"/>
              <a:gd name="connsiteX17" fmla="*/ 1692275 w 1692275"/>
              <a:gd name="connsiteY17" fmla="*/ 873166 h 1002044"/>
              <a:gd name="connsiteX0" fmla="*/ 0 w 1692275"/>
              <a:gd name="connsiteY0" fmla="*/ 339766 h 1002044"/>
              <a:gd name="connsiteX1" fmla="*/ 95250 w 1692275"/>
              <a:gd name="connsiteY1" fmla="*/ 228641 h 1002044"/>
              <a:gd name="connsiteX2" fmla="*/ 193675 w 1692275"/>
              <a:gd name="connsiteY2" fmla="*/ 117516 h 1002044"/>
              <a:gd name="connsiteX3" fmla="*/ 241300 w 1692275"/>
              <a:gd name="connsiteY3" fmla="*/ 41 h 1002044"/>
              <a:gd name="connsiteX4" fmla="*/ 393700 w 1692275"/>
              <a:gd name="connsiteY4" fmla="*/ 104816 h 1002044"/>
              <a:gd name="connsiteX5" fmla="*/ 492125 w 1692275"/>
              <a:gd name="connsiteY5" fmla="*/ 168316 h 1002044"/>
              <a:gd name="connsiteX6" fmla="*/ 619125 w 1692275"/>
              <a:gd name="connsiteY6" fmla="*/ 288966 h 1002044"/>
              <a:gd name="connsiteX7" fmla="*/ 733425 w 1692275"/>
              <a:gd name="connsiteY7" fmla="*/ 358816 h 1002044"/>
              <a:gd name="connsiteX8" fmla="*/ 819150 w 1692275"/>
              <a:gd name="connsiteY8" fmla="*/ 396916 h 1002044"/>
              <a:gd name="connsiteX9" fmla="*/ 908050 w 1692275"/>
              <a:gd name="connsiteY9" fmla="*/ 549316 h 1002044"/>
              <a:gd name="connsiteX10" fmla="*/ 857250 w 1692275"/>
              <a:gd name="connsiteY10" fmla="*/ 774741 h 1002044"/>
              <a:gd name="connsiteX11" fmla="*/ 939800 w 1692275"/>
              <a:gd name="connsiteY11" fmla="*/ 911266 h 1002044"/>
              <a:gd name="connsiteX12" fmla="*/ 1152525 w 1692275"/>
              <a:gd name="connsiteY12" fmla="*/ 1000166 h 1002044"/>
              <a:gd name="connsiteX13" fmla="*/ 1581150 w 1692275"/>
              <a:gd name="connsiteY13" fmla="*/ 828716 h 1002044"/>
              <a:gd name="connsiteX14" fmla="*/ 1647825 w 1692275"/>
              <a:gd name="connsiteY14" fmla="*/ 736641 h 1002044"/>
              <a:gd name="connsiteX15" fmla="*/ 1679575 w 1692275"/>
              <a:gd name="connsiteY15" fmla="*/ 863641 h 1002044"/>
              <a:gd name="connsiteX16" fmla="*/ 1692275 w 1692275"/>
              <a:gd name="connsiteY16" fmla="*/ 873166 h 1002044"/>
              <a:gd name="connsiteX0" fmla="*/ 0 w 1692275"/>
              <a:gd name="connsiteY0" fmla="*/ 339766 h 1002044"/>
              <a:gd name="connsiteX1" fmla="*/ 95250 w 1692275"/>
              <a:gd name="connsiteY1" fmla="*/ 228641 h 1002044"/>
              <a:gd name="connsiteX2" fmla="*/ 193675 w 1692275"/>
              <a:gd name="connsiteY2" fmla="*/ 117516 h 1002044"/>
              <a:gd name="connsiteX3" fmla="*/ 241300 w 1692275"/>
              <a:gd name="connsiteY3" fmla="*/ 41 h 1002044"/>
              <a:gd name="connsiteX4" fmla="*/ 393700 w 1692275"/>
              <a:gd name="connsiteY4" fmla="*/ 104816 h 1002044"/>
              <a:gd name="connsiteX5" fmla="*/ 492125 w 1692275"/>
              <a:gd name="connsiteY5" fmla="*/ 168316 h 1002044"/>
              <a:gd name="connsiteX6" fmla="*/ 733425 w 1692275"/>
              <a:gd name="connsiteY6" fmla="*/ 358816 h 1002044"/>
              <a:gd name="connsiteX7" fmla="*/ 819150 w 1692275"/>
              <a:gd name="connsiteY7" fmla="*/ 396916 h 1002044"/>
              <a:gd name="connsiteX8" fmla="*/ 908050 w 1692275"/>
              <a:gd name="connsiteY8" fmla="*/ 549316 h 1002044"/>
              <a:gd name="connsiteX9" fmla="*/ 857250 w 1692275"/>
              <a:gd name="connsiteY9" fmla="*/ 774741 h 1002044"/>
              <a:gd name="connsiteX10" fmla="*/ 939800 w 1692275"/>
              <a:gd name="connsiteY10" fmla="*/ 911266 h 1002044"/>
              <a:gd name="connsiteX11" fmla="*/ 1152525 w 1692275"/>
              <a:gd name="connsiteY11" fmla="*/ 1000166 h 1002044"/>
              <a:gd name="connsiteX12" fmla="*/ 1581150 w 1692275"/>
              <a:gd name="connsiteY12" fmla="*/ 828716 h 1002044"/>
              <a:gd name="connsiteX13" fmla="*/ 1647825 w 1692275"/>
              <a:gd name="connsiteY13" fmla="*/ 736641 h 1002044"/>
              <a:gd name="connsiteX14" fmla="*/ 1679575 w 1692275"/>
              <a:gd name="connsiteY14" fmla="*/ 863641 h 1002044"/>
              <a:gd name="connsiteX15" fmla="*/ 1692275 w 1692275"/>
              <a:gd name="connsiteY15" fmla="*/ 873166 h 1002044"/>
              <a:gd name="connsiteX0" fmla="*/ 0 w 1692275"/>
              <a:gd name="connsiteY0" fmla="*/ 339793 h 1002071"/>
              <a:gd name="connsiteX1" fmla="*/ 95250 w 1692275"/>
              <a:gd name="connsiteY1" fmla="*/ 228668 h 1002071"/>
              <a:gd name="connsiteX2" fmla="*/ 193675 w 1692275"/>
              <a:gd name="connsiteY2" fmla="*/ 117543 h 1002071"/>
              <a:gd name="connsiteX3" fmla="*/ 241300 w 1692275"/>
              <a:gd name="connsiteY3" fmla="*/ 68 h 1002071"/>
              <a:gd name="connsiteX4" fmla="*/ 393700 w 1692275"/>
              <a:gd name="connsiteY4" fmla="*/ 104843 h 1002071"/>
              <a:gd name="connsiteX5" fmla="*/ 733425 w 1692275"/>
              <a:gd name="connsiteY5" fmla="*/ 358843 h 1002071"/>
              <a:gd name="connsiteX6" fmla="*/ 819150 w 1692275"/>
              <a:gd name="connsiteY6" fmla="*/ 396943 h 1002071"/>
              <a:gd name="connsiteX7" fmla="*/ 908050 w 1692275"/>
              <a:gd name="connsiteY7" fmla="*/ 549343 h 1002071"/>
              <a:gd name="connsiteX8" fmla="*/ 857250 w 1692275"/>
              <a:gd name="connsiteY8" fmla="*/ 774768 h 1002071"/>
              <a:gd name="connsiteX9" fmla="*/ 939800 w 1692275"/>
              <a:gd name="connsiteY9" fmla="*/ 911293 h 1002071"/>
              <a:gd name="connsiteX10" fmla="*/ 1152525 w 1692275"/>
              <a:gd name="connsiteY10" fmla="*/ 1000193 h 1002071"/>
              <a:gd name="connsiteX11" fmla="*/ 1581150 w 1692275"/>
              <a:gd name="connsiteY11" fmla="*/ 828743 h 1002071"/>
              <a:gd name="connsiteX12" fmla="*/ 1647825 w 1692275"/>
              <a:gd name="connsiteY12" fmla="*/ 736668 h 1002071"/>
              <a:gd name="connsiteX13" fmla="*/ 1679575 w 1692275"/>
              <a:gd name="connsiteY13" fmla="*/ 863668 h 1002071"/>
              <a:gd name="connsiteX14" fmla="*/ 1692275 w 1692275"/>
              <a:gd name="connsiteY14" fmla="*/ 873193 h 1002071"/>
              <a:gd name="connsiteX0" fmla="*/ 0 w 1692275"/>
              <a:gd name="connsiteY0" fmla="*/ 347881 h 1010159"/>
              <a:gd name="connsiteX1" fmla="*/ 95250 w 1692275"/>
              <a:gd name="connsiteY1" fmla="*/ 236756 h 1010159"/>
              <a:gd name="connsiteX2" fmla="*/ 193675 w 1692275"/>
              <a:gd name="connsiteY2" fmla="*/ 125631 h 1010159"/>
              <a:gd name="connsiteX3" fmla="*/ 241300 w 1692275"/>
              <a:gd name="connsiteY3" fmla="*/ 8156 h 1010159"/>
              <a:gd name="connsiteX4" fmla="*/ 733425 w 1692275"/>
              <a:gd name="connsiteY4" fmla="*/ 366931 h 1010159"/>
              <a:gd name="connsiteX5" fmla="*/ 819150 w 1692275"/>
              <a:gd name="connsiteY5" fmla="*/ 405031 h 1010159"/>
              <a:gd name="connsiteX6" fmla="*/ 908050 w 1692275"/>
              <a:gd name="connsiteY6" fmla="*/ 557431 h 1010159"/>
              <a:gd name="connsiteX7" fmla="*/ 857250 w 1692275"/>
              <a:gd name="connsiteY7" fmla="*/ 782856 h 1010159"/>
              <a:gd name="connsiteX8" fmla="*/ 939800 w 1692275"/>
              <a:gd name="connsiteY8" fmla="*/ 919381 h 1010159"/>
              <a:gd name="connsiteX9" fmla="*/ 1152525 w 1692275"/>
              <a:gd name="connsiteY9" fmla="*/ 1008281 h 1010159"/>
              <a:gd name="connsiteX10" fmla="*/ 1581150 w 1692275"/>
              <a:gd name="connsiteY10" fmla="*/ 836831 h 1010159"/>
              <a:gd name="connsiteX11" fmla="*/ 1647825 w 1692275"/>
              <a:gd name="connsiteY11" fmla="*/ 744756 h 1010159"/>
              <a:gd name="connsiteX12" fmla="*/ 1679575 w 1692275"/>
              <a:gd name="connsiteY12" fmla="*/ 871756 h 1010159"/>
              <a:gd name="connsiteX13" fmla="*/ 1692275 w 1692275"/>
              <a:gd name="connsiteY13" fmla="*/ 881281 h 1010159"/>
              <a:gd name="connsiteX0" fmla="*/ 0 w 1692275"/>
              <a:gd name="connsiteY0" fmla="*/ 225411 h 887689"/>
              <a:gd name="connsiteX1" fmla="*/ 95250 w 1692275"/>
              <a:gd name="connsiteY1" fmla="*/ 114286 h 887689"/>
              <a:gd name="connsiteX2" fmla="*/ 193675 w 1692275"/>
              <a:gd name="connsiteY2" fmla="*/ 3161 h 887689"/>
              <a:gd name="connsiteX3" fmla="*/ 733425 w 1692275"/>
              <a:gd name="connsiteY3" fmla="*/ 244461 h 887689"/>
              <a:gd name="connsiteX4" fmla="*/ 819150 w 1692275"/>
              <a:gd name="connsiteY4" fmla="*/ 282561 h 887689"/>
              <a:gd name="connsiteX5" fmla="*/ 908050 w 1692275"/>
              <a:gd name="connsiteY5" fmla="*/ 434961 h 887689"/>
              <a:gd name="connsiteX6" fmla="*/ 857250 w 1692275"/>
              <a:gd name="connsiteY6" fmla="*/ 660386 h 887689"/>
              <a:gd name="connsiteX7" fmla="*/ 939800 w 1692275"/>
              <a:gd name="connsiteY7" fmla="*/ 796911 h 887689"/>
              <a:gd name="connsiteX8" fmla="*/ 1152525 w 1692275"/>
              <a:gd name="connsiteY8" fmla="*/ 885811 h 887689"/>
              <a:gd name="connsiteX9" fmla="*/ 1581150 w 1692275"/>
              <a:gd name="connsiteY9" fmla="*/ 714361 h 887689"/>
              <a:gd name="connsiteX10" fmla="*/ 1647825 w 1692275"/>
              <a:gd name="connsiteY10" fmla="*/ 622286 h 887689"/>
              <a:gd name="connsiteX11" fmla="*/ 1679575 w 1692275"/>
              <a:gd name="connsiteY11" fmla="*/ 749286 h 887689"/>
              <a:gd name="connsiteX12" fmla="*/ 1692275 w 1692275"/>
              <a:gd name="connsiteY12" fmla="*/ 758811 h 887689"/>
              <a:gd name="connsiteX0" fmla="*/ 0 w 1692275"/>
              <a:gd name="connsiteY0" fmla="*/ 111125 h 773403"/>
              <a:gd name="connsiteX1" fmla="*/ 95250 w 1692275"/>
              <a:gd name="connsiteY1" fmla="*/ 0 h 773403"/>
              <a:gd name="connsiteX2" fmla="*/ 733425 w 1692275"/>
              <a:gd name="connsiteY2" fmla="*/ 130175 h 773403"/>
              <a:gd name="connsiteX3" fmla="*/ 819150 w 1692275"/>
              <a:gd name="connsiteY3" fmla="*/ 168275 h 773403"/>
              <a:gd name="connsiteX4" fmla="*/ 908050 w 1692275"/>
              <a:gd name="connsiteY4" fmla="*/ 320675 h 773403"/>
              <a:gd name="connsiteX5" fmla="*/ 857250 w 1692275"/>
              <a:gd name="connsiteY5" fmla="*/ 546100 h 773403"/>
              <a:gd name="connsiteX6" fmla="*/ 939800 w 1692275"/>
              <a:gd name="connsiteY6" fmla="*/ 682625 h 773403"/>
              <a:gd name="connsiteX7" fmla="*/ 1152525 w 1692275"/>
              <a:gd name="connsiteY7" fmla="*/ 771525 h 773403"/>
              <a:gd name="connsiteX8" fmla="*/ 1581150 w 1692275"/>
              <a:gd name="connsiteY8" fmla="*/ 600075 h 773403"/>
              <a:gd name="connsiteX9" fmla="*/ 1647825 w 1692275"/>
              <a:gd name="connsiteY9" fmla="*/ 508000 h 773403"/>
              <a:gd name="connsiteX10" fmla="*/ 1679575 w 1692275"/>
              <a:gd name="connsiteY10" fmla="*/ 635000 h 773403"/>
              <a:gd name="connsiteX11" fmla="*/ 1692275 w 1692275"/>
              <a:gd name="connsiteY11" fmla="*/ 644525 h 773403"/>
              <a:gd name="connsiteX0" fmla="*/ 0 w 1692275"/>
              <a:gd name="connsiteY0" fmla="*/ 0 h 662278"/>
              <a:gd name="connsiteX1" fmla="*/ 733425 w 1692275"/>
              <a:gd name="connsiteY1" fmla="*/ 19050 h 662278"/>
              <a:gd name="connsiteX2" fmla="*/ 819150 w 1692275"/>
              <a:gd name="connsiteY2" fmla="*/ 57150 h 662278"/>
              <a:gd name="connsiteX3" fmla="*/ 908050 w 1692275"/>
              <a:gd name="connsiteY3" fmla="*/ 209550 h 662278"/>
              <a:gd name="connsiteX4" fmla="*/ 857250 w 1692275"/>
              <a:gd name="connsiteY4" fmla="*/ 434975 h 662278"/>
              <a:gd name="connsiteX5" fmla="*/ 939800 w 1692275"/>
              <a:gd name="connsiteY5" fmla="*/ 571500 h 662278"/>
              <a:gd name="connsiteX6" fmla="*/ 1152525 w 1692275"/>
              <a:gd name="connsiteY6" fmla="*/ 660400 h 662278"/>
              <a:gd name="connsiteX7" fmla="*/ 1581150 w 1692275"/>
              <a:gd name="connsiteY7" fmla="*/ 488950 h 662278"/>
              <a:gd name="connsiteX8" fmla="*/ 1647825 w 1692275"/>
              <a:gd name="connsiteY8" fmla="*/ 396875 h 662278"/>
              <a:gd name="connsiteX9" fmla="*/ 1679575 w 1692275"/>
              <a:gd name="connsiteY9" fmla="*/ 523875 h 662278"/>
              <a:gd name="connsiteX10" fmla="*/ 1692275 w 1692275"/>
              <a:gd name="connsiteY10" fmla="*/ 533400 h 662278"/>
              <a:gd name="connsiteX0" fmla="*/ 0 w 958850"/>
              <a:gd name="connsiteY0" fmla="*/ 0 h 643228"/>
              <a:gd name="connsiteX1" fmla="*/ 85725 w 958850"/>
              <a:gd name="connsiteY1" fmla="*/ 38100 h 643228"/>
              <a:gd name="connsiteX2" fmla="*/ 174625 w 958850"/>
              <a:gd name="connsiteY2" fmla="*/ 190500 h 643228"/>
              <a:gd name="connsiteX3" fmla="*/ 123825 w 958850"/>
              <a:gd name="connsiteY3" fmla="*/ 415925 h 643228"/>
              <a:gd name="connsiteX4" fmla="*/ 206375 w 958850"/>
              <a:gd name="connsiteY4" fmla="*/ 552450 h 643228"/>
              <a:gd name="connsiteX5" fmla="*/ 419100 w 958850"/>
              <a:gd name="connsiteY5" fmla="*/ 641350 h 643228"/>
              <a:gd name="connsiteX6" fmla="*/ 847725 w 958850"/>
              <a:gd name="connsiteY6" fmla="*/ 469900 h 643228"/>
              <a:gd name="connsiteX7" fmla="*/ 914400 w 958850"/>
              <a:gd name="connsiteY7" fmla="*/ 377825 h 643228"/>
              <a:gd name="connsiteX8" fmla="*/ 946150 w 958850"/>
              <a:gd name="connsiteY8" fmla="*/ 504825 h 643228"/>
              <a:gd name="connsiteX9" fmla="*/ 958850 w 958850"/>
              <a:gd name="connsiteY9" fmla="*/ 514350 h 6432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958850" h="643228">
                <a:moveTo>
                  <a:pt x="0" y="0"/>
                </a:moveTo>
                <a:cubicBezTo>
                  <a:pt x="120650" y="28046"/>
                  <a:pt x="56621" y="6350"/>
                  <a:pt x="85725" y="38100"/>
                </a:cubicBezTo>
                <a:cubicBezTo>
                  <a:pt x="114829" y="69850"/>
                  <a:pt x="168275" y="127529"/>
                  <a:pt x="174625" y="190500"/>
                </a:cubicBezTo>
                <a:cubicBezTo>
                  <a:pt x="180975" y="253471"/>
                  <a:pt x="118533" y="355600"/>
                  <a:pt x="123825" y="415925"/>
                </a:cubicBezTo>
                <a:cubicBezTo>
                  <a:pt x="129117" y="476250"/>
                  <a:pt x="157163" y="514879"/>
                  <a:pt x="206375" y="552450"/>
                </a:cubicBezTo>
                <a:cubicBezTo>
                  <a:pt x="255587" y="590021"/>
                  <a:pt x="312208" y="655108"/>
                  <a:pt x="419100" y="641350"/>
                </a:cubicBezTo>
                <a:cubicBezTo>
                  <a:pt x="525992" y="627592"/>
                  <a:pt x="765175" y="513821"/>
                  <a:pt x="847725" y="469900"/>
                </a:cubicBezTo>
                <a:cubicBezTo>
                  <a:pt x="930275" y="425979"/>
                  <a:pt x="897996" y="372004"/>
                  <a:pt x="914400" y="377825"/>
                </a:cubicBezTo>
                <a:cubicBezTo>
                  <a:pt x="930804" y="383646"/>
                  <a:pt x="938742" y="482071"/>
                  <a:pt x="946150" y="504825"/>
                </a:cubicBezTo>
                <a:cubicBezTo>
                  <a:pt x="953558" y="527579"/>
                  <a:pt x="956204" y="520964"/>
                  <a:pt x="958850" y="514350"/>
                </a:cubicBezTo>
              </a:path>
            </a:pathLst>
          </a:custGeom>
          <a:noFill/>
          <a:ln w="25400">
            <a:solidFill>
              <a:schemeClr val="accent6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grpSp>
        <p:nvGrpSpPr>
          <p:cNvPr id="182" name="Groupe 181">
            <a:extLst>
              <a:ext uri="{FF2B5EF4-FFF2-40B4-BE49-F238E27FC236}">
                <a16:creationId xmlns:a16="http://schemas.microsoft.com/office/drawing/2014/main" id="{738F3147-EB7B-4C70-AE58-7815D60C097C}"/>
              </a:ext>
            </a:extLst>
          </p:cNvPr>
          <p:cNvGrpSpPr/>
          <p:nvPr/>
        </p:nvGrpSpPr>
        <p:grpSpPr>
          <a:xfrm>
            <a:off x="5673492" y="4319662"/>
            <a:ext cx="544145" cy="547540"/>
            <a:chOff x="10612522" y="1392632"/>
            <a:chExt cx="408072" cy="394029"/>
          </a:xfrm>
        </p:grpSpPr>
        <p:pic>
          <p:nvPicPr>
            <p:cNvPr id="183" name="Graphique 182" descr="Toque d'étudiant avec un remplissage uni">
              <a:extLst>
                <a:ext uri="{FF2B5EF4-FFF2-40B4-BE49-F238E27FC236}">
                  <a16:creationId xmlns:a16="http://schemas.microsoft.com/office/drawing/2014/main" id="{E76C5ECA-9F2A-4733-A556-AB6F95036AFF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p:blipFill>
          <p:spPr>
            <a:xfrm>
              <a:off x="10673521" y="1392632"/>
              <a:ext cx="180771" cy="258279"/>
            </a:xfrm>
            <a:prstGeom prst="rect">
              <a:avLst/>
            </a:prstGeom>
          </p:spPr>
        </p:pic>
        <p:pic>
          <p:nvPicPr>
            <p:cNvPr id="184" name="Graphique 183" descr="Papier avec un remplissage uni">
              <a:extLst>
                <a:ext uri="{FF2B5EF4-FFF2-40B4-BE49-F238E27FC236}">
                  <a16:creationId xmlns:a16="http://schemas.microsoft.com/office/drawing/2014/main" id="{AAB82A75-EE3B-4457-B3D1-5C741501CFDB}"/>
                </a:ext>
              </a:extLst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6"/>
                </a:ext>
              </a:extLst>
            </a:blip>
            <a:stretch>
              <a:fillRect/>
            </a:stretch>
          </p:blipFill>
          <p:spPr>
            <a:xfrm>
              <a:off x="10849648" y="1441061"/>
              <a:ext cx="126518" cy="174886"/>
            </a:xfrm>
            <a:prstGeom prst="rect">
              <a:avLst/>
            </a:prstGeom>
          </p:spPr>
        </p:pic>
        <p:sp>
          <p:nvSpPr>
            <p:cNvPr id="185" name="Ellipse 184">
              <a:extLst>
                <a:ext uri="{FF2B5EF4-FFF2-40B4-BE49-F238E27FC236}">
                  <a16:creationId xmlns:a16="http://schemas.microsoft.com/office/drawing/2014/main" id="{237E5D63-416D-420C-95D7-81836BEA5AC5}"/>
                </a:ext>
              </a:extLst>
            </p:cNvPr>
            <p:cNvSpPr/>
            <p:nvPr/>
          </p:nvSpPr>
          <p:spPr>
            <a:xfrm>
              <a:off x="10612522" y="1414822"/>
              <a:ext cx="408072" cy="371096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  <p:pic>
          <p:nvPicPr>
            <p:cNvPr id="186" name="Graphique 185" descr="Panier de course avec un remplissage uni">
              <a:extLst>
                <a:ext uri="{FF2B5EF4-FFF2-40B4-BE49-F238E27FC236}">
                  <a16:creationId xmlns:a16="http://schemas.microsoft.com/office/drawing/2014/main" id="{39D36DB1-876B-456B-9286-CDD5E12169B0}"/>
                </a:ext>
              </a:extLst>
            </p:cNvPr>
            <p:cNvPicPr>
              <a:picLocks noChangeAspect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8"/>
                </a:ext>
              </a:extLst>
            </a:blip>
            <a:stretch>
              <a:fillRect/>
            </a:stretch>
          </p:blipFill>
          <p:spPr>
            <a:xfrm>
              <a:off x="10721911" y="1576533"/>
              <a:ext cx="210128" cy="210128"/>
            </a:xfrm>
            <a:prstGeom prst="rect">
              <a:avLst/>
            </a:prstGeom>
          </p:spPr>
        </p:pic>
      </p:grpSp>
      <p:sp>
        <p:nvSpPr>
          <p:cNvPr id="187" name="ZoneTexte 186">
            <a:extLst>
              <a:ext uri="{FF2B5EF4-FFF2-40B4-BE49-F238E27FC236}">
                <a16:creationId xmlns:a16="http://schemas.microsoft.com/office/drawing/2014/main" id="{8CA775CA-0EC6-48C9-BDA5-C539007B4DD0}"/>
              </a:ext>
            </a:extLst>
          </p:cNvPr>
          <p:cNvSpPr txBox="1"/>
          <p:nvPr/>
        </p:nvSpPr>
        <p:spPr>
          <a:xfrm>
            <a:off x="2134966" y="0"/>
            <a:ext cx="1096433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200" b="1" dirty="0">
                <a:solidFill>
                  <a:schemeClr val="bg1"/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Namur</a:t>
            </a:r>
            <a:endParaRPr lang="fr-BE" sz="1200" b="1" dirty="0">
              <a:solidFill>
                <a:schemeClr val="bg1"/>
              </a:solidFill>
              <a:latin typeface="Aharoni" panose="02010803020104030203" pitchFamily="2" charset="-79"/>
              <a:cs typeface="Aharoni" panose="02010803020104030203" pitchFamily="2" charset="-79"/>
            </a:endParaRPr>
          </a:p>
        </p:txBody>
      </p:sp>
      <p:sp>
        <p:nvSpPr>
          <p:cNvPr id="188" name="ZoneTexte 187">
            <a:extLst>
              <a:ext uri="{FF2B5EF4-FFF2-40B4-BE49-F238E27FC236}">
                <a16:creationId xmlns:a16="http://schemas.microsoft.com/office/drawing/2014/main" id="{ED386F2D-2511-4834-A923-1C760415EB95}"/>
              </a:ext>
            </a:extLst>
          </p:cNvPr>
          <p:cNvSpPr txBox="1"/>
          <p:nvPr/>
        </p:nvSpPr>
        <p:spPr>
          <a:xfrm>
            <a:off x="9134823" y="5727264"/>
            <a:ext cx="109643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000" b="1" dirty="0">
                <a:solidFill>
                  <a:schemeClr val="bg1"/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Marche-en-Famenne</a:t>
            </a:r>
            <a:endParaRPr lang="fr-BE" sz="1000" b="1" dirty="0">
              <a:solidFill>
                <a:schemeClr val="bg1"/>
              </a:solidFill>
              <a:latin typeface="Aharoni" panose="02010803020104030203" pitchFamily="2" charset="-79"/>
              <a:cs typeface="Aharoni" panose="02010803020104030203" pitchFamily="2" charset="-79"/>
            </a:endParaRPr>
          </a:p>
        </p:txBody>
      </p:sp>
      <p:sp>
        <p:nvSpPr>
          <p:cNvPr id="189" name="ZoneTexte 188">
            <a:extLst>
              <a:ext uri="{FF2B5EF4-FFF2-40B4-BE49-F238E27FC236}">
                <a16:creationId xmlns:a16="http://schemas.microsoft.com/office/drawing/2014/main" id="{F7C66532-2888-43FA-8158-DF2865F4F756}"/>
              </a:ext>
            </a:extLst>
          </p:cNvPr>
          <p:cNvSpPr txBox="1"/>
          <p:nvPr/>
        </p:nvSpPr>
        <p:spPr>
          <a:xfrm>
            <a:off x="5102324" y="-16155"/>
            <a:ext cx="1096433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000" b="1" dirty="0">
                <a:latin typeface="Aharoni" panose="02010803020104030203" pitchFamily="2" charset="-79"/>
                <a:cs typeface="Aharoni" panose="02010803020104030203" pitchFamily="2" charset="-79"/>
              </a:rPr>
              <a:t>Andenne</a:t>
            </a:r>
            <a:endParaRPr lang="fr-BE" sz="1000" b="1" dirty="0">
              <a:latin typeface="Aharoni" panose="02010803020104030203" pitchFamily="2" charset="-79"/>
              <a:cs typeface="Aharoni" panose="02010803020104030203" pitchFamily="2" charset="-79"/>
            </a:endParaRPr>
          </a:p>
        </p:txBody>
      </p:sp>
      <p:grpSp>
        <p:nvGrpSpPr>
          <p:cNvPr id="190" name="Groupe 189">
            <a:extLst>
              <a:ext uri="{FF2B5EF4-FFF2-40B4-BE49-F238E27FC236}">
                <a16:creationId xmlns:a16="http://schemas.microsoft.com/office/drawing/2014/main" id="{9C082F82-C499-4DC0-86E1-1AF8DB1FE2F6}"/>
              </a:ext>
            </a:extLst>
          </p:cNvPr>
          <p:cNvGrpSpPr/>
          <p:nvPr/>
        </p:nvGrpSpPr>
        <p:grpSpPr>
          <a:xfrm>
            <a:off x="5418842" y="203817"/>
            <a:ext cx="472847" cy="407115"/>
            <a:chOff x="33576" y="1323116"/>
            <a:chExt cx="472847" cy="295831"/>
          </a:xfrm>
        </p:grpSpPr>
        <p:pic>
          <p:nvPicPr>
            <p:cNvPr id="191" name="Graphique 190" descr="Toque d'étudiant avec un remplissage uni">
              <a:extLst>
                <a:ext uri="{FF2B5EF4-FFF2-40B4-BE49-F238E27FC236}">
                  <a16:creationId xmlns:a16="http://schemas.microsoft.com/office/drawing/2014/main" id="{7D6000B5-440A-46F8-A64E-5BC01610E903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p:blipFill>
          <p:spPr>
            <a:xfrm>
              <a:off x="48086" y="1325643"/>
              <a:ext cx="265792" cy="274727"/>
            </a:xfrm>
            <a:prstGeom prst="rect">
              <a:avLst/>
            </a:prstGeom>
          </p:spPr>
        </p:pic>
        <p:pic>
          <p:nvPicPr>
            <p:cNvPr id="192" name="Graphique 191" descr="Papier avec un remplissage uni">
              <a:extLst>
                <a:ext uri="{FF2B5EF4-FFF2-40B4-BE49-F238E27FC236}">
                  <a16:creationId xmlns:a16="http://schemas.microsoft.com/office/drawing/2014/main" id="{D215F069-2488-43E2-AEF4-58C668ECCC0A}"/>
                </a:ext>
              </a:extLst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6"/>
                </a:ext>
              </a:extLst>
            </a:blip>
            <a:stretch>
              <a:fillRect/>
            </a:stretch>
          </p:blipFill>
          <p:spPr>
            <a:xfrm>
              <a:off x="307050" y="1377156"/>
              <a:ext cx="186023" cy="186023"/>
            </a:xfrm>
            <a:prstGeom prst="rect">
              <a:avLst/>
            </a:prstGeom>
          </p:spPr>
        </p:pic>
        <p:sp>
          <p:nvSpPr>
            <p:cNvPr id="193" name="Ellipse 192">
              <a:extLst>
                <a:ext uri="{FF2B5EF4-FFF2-40B4-BE49-F238E27FC236}">
                  <a16:creationId xmlns:a16="http://schemas.microsoft.com/office/drawing/2014/main" id="{7B486181-E6EC-40C8-B223-08691C4A28DC}"/>
                </a:ext>
              </a:extLst>
            </p:cNvPr>
            <p:cNvSpPr/>
            <p:nvPr/>
          </p:nvSpPr>
          <p:spPr>
            <a:xfrm>
              <a:off x="33576" y="1323116"/>
              <a:ext cx="472847" cy="295831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</p:grpSp>
      <p:pic>
        <p:nvPicPr>
          <p:cNvPr id="194" name="Graphique 193" descr="Panier de course avec un remplissage uni">
            <a:extLst>
              <a:ext uri="{FF2B5EF4-FFF2-40B4-BE49-F238E27FC236}">
                <a16:creationId xmlns:a16="http://schemas.microsoft.com/office/drawing/2014/main" id="{443D4195-F9DD-4112-A958-EAB0FD26B03F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9492991" y="5466911"/>
            <a:ext cx="341988" cy="341988"/>
          </a:xfrm>
          <a:prstGeom prst="rect">
            <a:avLst/>
          </a:prstGeom>
        </p:spPr>
      </p:pic>
      <p:grpSp>
        <p:nvGrpSpPr>
          <p:cNvPr id="195" name="Groupe 194">
            <a:extLst>
              <a:ext uri="{FF2B5EF4-FFF2-40B4-BE49-F238E27FC236}">
                <a16:creationId xmlns:a16="http://schemas.microsoft.com/office/drawing/2014/main" id="{ADB6FB2C-ED80-4C0A-91B2-4487A8E23C5D}"/>
              </a:ext>
            </a:extLst>
          </p:cNvPr>
          <p:cNvGrpSpPr/>
          <p:nvPr/>
        </p:nvGrpSpPr>
        <p:grpSpPr>
          <a:xfrm>
            <a:off x="2450992" y="275990"/>
            <a:ext cx="421300" cy="443785"/>
            <a:chOff x="10612522" y="1392632"/>
            <a:chExt cx="408072" cy="394029"/>
          </a:xfrm>
        </p:grpSpPr>
        <p:pic>
          <p:nvPicPr>
            <p:cNvPr id="196" name="Graphique 195" descr="Toque d'étudiant avec un remplissage uni">
              <a:extLst>
                <a:ext uri="{FF2B5EF4-FFF2-40B4-BE49-F238E27FC236}">
                  <a16:creationId xmlns:a16="http://schemas.microsoft.com/office/drawing/2014/main" id="{ACCA3A60-0426-4C39-B7BE-B799CD8B54FC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p:blipFill>
          <p:spPr>
            <a:xfrm>
              <a:off x="10673521" y="1392632"/>
              <a:ext cx="180771" cy="258279"/>
            </a:xfrm>
            <a:prstGeom prst="rect">
              <a:avLst/>
            </a:prstGeom>
          </p:spPr>
        </p:pic>
        <p:pic>
          <p:nvPicPr>
            <p:cNvPr id="197" name="Graphique 196" descr="Papier avec un remplissage uni">
              <a:extLst>
                <a:ext uri="{FF2B5EF4-FFF2-40B4-BE49-F238E27FC236}">
                  <a16:creationId xmlns:a16="http://schemas.microsoft.com/office/drawing/2014/main" id="{CEB34BF7-755B-4334-B3D9-B61D8A88F3E0}"/>
                </a:ext>
              </a:extLst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6"/>
                </a:ext>
              </a:extLst>
            </a:blip>
            <a:stretch>
              <a:fillRect/>
            </a:stretch>
          </p:blipFill>
          <p:spPr>
            <a:xfrm>
              <a:off x="10849648" y="1441061"/>
              <a:ext cx="126518" cy="174886"/>
            </a:xfrm>
            <a:prstGeom prst="rect">
              <a:avLst/>
            </a:prstGeom>
          </p:spPr>
        </p:pic>
        <p:sp>
          <p:nvSpPr>
            <p:cNvPr id="198" name="Ellipse 197">
              <a:extLst>
                <a:ext uri="{FF2B5EF4-FFF2-40B4-BE49-F238E27FC236}">
                  <a16:creationId xmlns:a16="http://schemas.microsoft.com/office/drawing/2014/main" id="{998A997F-2BE2-4270-A8D0-E754BC9583A4}"/>
                </a:ext>
              </a:extLst>
            </p:cNvPr>
            <p:cNvSpPr/>
            <p:nvPr/>
          </p:nvSpPr>
          <p:spPr>
            <a:xfrm>
              <a:off x="10612522" y="1414822"/>
              <a:ext cx="408072" cy="371096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  <p:pic>
          <p:nvPicPr>
            <p:cNvPr id="199" name="Graphique 198" descr="Panier de course avec un remplissage uni">
              <a:extLst>
                <a:ext uri="{FF2B5EF4-FFF2-40B4-BE49-F238E27FC236}">
                  <a16:creationId xmlns:a16="http://schemas.microsoft.com/office/drawing/2014/main" id="{94127D07-30DA-466C-8E42-2819D8A08110}"/>
                </a:ext>
              </a:extLst>
            </p:cNvPr>
            <p:cNvPicPr>
              <a:picLocks noChangeAspect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8"/>
                </a:ext>
              </a:extLst>
            </a:blip>
            <a:stretch>
              <a:fillRect/>
            </a:stretch>
          </p:blipFill>
          <p:spPr>
            <a:xfrm>
              <a:off x="10721911" y="1576533"/>
              <a:ext cx="210128" cy="210128"/>
            </a:xfrm>
            <a:prstGeom prst="rect">
              <a:avLst/>
            </a:prstGeom>
          </p:spPr>
        </p:pic>
      </p:grpSp>
      <p:sp>
        <p:nvSpPr>
          <p:cNvPr id="200" name="ZoneTexte 199">
            <a:extLst>
              <a:ext uri="{FF2B5EF4-FFF2-40B4-BE49-F238E27FC236}">
                <a16:creationId xmlns:a16="http://schemas.microsoft.com/office/drawing/2014/main" id="{61F57EBD-B381-41C1-8AA7-A6F391E70698}"/>
              </a:ext>
            </a:extLst>
          </p:cNvPr>
          <p:cNvSpPr txBox="1"/>
          <p:nvPr/>
        </p:nvSpPr>
        <p:spPr>
          <a:xfrm>
            <a:off x="562186" y="2205992"/>
            <a:ext cx="232031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Réseau routier régional</a:t>
            </a:r>
            <a:endParaRPr lang="fr-BE" sz="1100" dirty="0"/>
          </a:p>
        </p:txBody>
      </p:sp>
      <p:sp>
        <p:nvSpPr>
          <p:cNvPr id="201" name="Forme libre : forme 200">
            <a:extLst>
              <a:ext uri="{FF2B5EF4-FFF2-40B4-BE49-F238E27FC236}">
                <a16:creationId xmlns:a16="http://schemas.microsoft.com/office/drawing/2014/main" id="{6B7C3B29-DCCA-47E9-92B5-841A4F24BED5}"/>
              </a:ext>
            </a:extLst>
          </p:cNvPr>
          <p:cNvSpPr/>
          <p:nvPr/>
        </p:nvSpPr>
        <p:spPr>
          <a:xfrm>
            <a:off x="167498" y="2195160"/>
            <a:ext cx="222344" cy="269732"/>
          </a:xfrm>
          <a:custGeom>
            <a:avLst/>
            <a:gdLst>
              <a:gd name="connsiteX0" fmla="*/ 0 w 219075"/>
              <a:gd name="connsiteY0" fmla="*/ 0 h 333375"/>
              <a:gd name="connsiteX1" fmla="*/ 142875 w 219075"/>
              <a:gd name="connsiteY1" fmla="*/ 104775 h 333375"/>
              <a:gd name="connsiteX2" fmla="*/ 28575 w 219075"/>
              <a:gd name="connsiteY2" fmla="*/ 228600 h 333375"/>
              <a:gd name="connsiteX3" fmla="*/ 219075 w 219075"/>
              <a:gd name="connsiteY3" fmla="*/ 333375 h 333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9075" h="333375">
                <a:moveTo>
                  <a:pt x="0" y="0"/>
                </a:moveTo>
                <a:cubicBezTo>
                  <a:pt x="69056" y="33337"/>
                  <a:pt x="138113" y="66675"/>
                  <a:pt x="142875" y="104775"/>
                </a:cubicBezTo>
                <a:cubicBezTo>
                  <a:pt x="147638" y="142875"/>
                  <a:pt x="15875" y="190500"/>
                  <a:pt x="28575" y="228600"/>
                </a:cubicBezTo>
                <a:cubicBezTo>
                  <a:pt x="41275" y="266700"/>
                  <a:pt x="130175" y="300037"/>
                  <a:pt x="219075" y="333375"/>
                </a:cubicBezTo>
              </a:path>
            </a:pathLst>
          </a:custGeom>
          <a:noFill/>
          <a:ln w="12700" cmpd="sng">
            <a:solidFill>
              <a:schemeClr val="accent2"/>
            </a:solidFill>
            <a:headEnd type="none" w="lg" len="lg"/>
            <a:tailEnd type="none" w="lg" len="lg"/>
            <a:extLst>
              <a:ext uri="{C807C97D-BFC1-408E-A445-0C87EB9F89A2}">
                <ask:lineSketchStyleProps xmlns:ask="http://schemas.microsoft.com/office/drawing/2018/sketchyshapes">
                  <ask:type>
                    <ask:lineSketchNone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02" name="ZoneTexte 201">
            <a:extLst>
              <a:ext uri="{FF2B5EF4-FFF2-40B4-BE49-F238E27FC236}">
                <a16:creationId xmlns:a16="http://schemas.microsoft.com/office/drawing/2014/main" id="{2D3CA56B-F5E5-4A20-9B84-ABF1C263C251}"/>
              </a:ext>
            </a:extLst>
          </p:cNvPr>
          <p:cNvSpPr txBox="1"/>
          <p:nvPr/>
        </p:nvSpPr>
        <p:spPr>
          <a:xfrm>
            <a:off x="540075" y="3558563"/>
            <a:ext cx="232031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Ligne ferroviaire</a:t>
            </a:r>
            <a:endParaRPr lang="fr-BE" sz="1100" dirty="0"/>
          </a:p>
        </p:txBody>
      </p:sp>
      <p:sp>
        <p:nvSpPr>
          <p:cNvPr id="203" name="Forme libre : forme 202">
            <a:extLst>
              <a:ext uri="{FF2B5EF4-FFF2-40B4-BE49-F238E27FC236}">
                <a16:creationId xmlns:a16="http://schemas.microsoft.com/office/drawing/2014/main" id="{B3A5D49D-D2C5-469E-A020-D6AE3E863887}"/>
              </a:ext>
            </a:extLst>
          </p:cNvPr>
          <p:cNvSpPr/>
          <p:nvPr/>
        </p:nvSpPr>
        <p:spPr>
          <a:xfrm>
            <a:off x="212318" y="3577348"/>
            <a:ext cx="222344" cy="269732"/>
          </a:xfrm>
          <a:custGeom>
            <a:avLst/>
            <a:gdLst>
              <a:gd name="connsiteX0" fmla="*/ 0 w 219075"/>
              <a:gd name="connsiteY0" fmla="*/ 0 h 333375"/>
              <a:gd name="connsiteX1" fmla="*/ 142875 w 219075"/>
              <a:gd name="connsiteY1" fmla="*/ 104775 h 333375"/>
              <a:gd name="connsiteX2" fmla="*/ 28575 w 219075"/>
              <a:gd name="connsiteY2" fmla="*/ 228600 h 333375"/>
              <a:gd name="connsiteX3" fmla="*/ 219075 w 219075"/>
              <a:gd name="connsiteY3" fmla="*/ 333375 h 333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9075" h="333375">
                <a:moveTo>
                  <a:pt x="0" y="0"/>
                </a:moveTo>
                <a:cubicBezTo>
                  <a:pt x="69056" y="33337"/>
                  <a:pt x="138113" y="66675"/>
                  <a:pt x="142875" y="104775"/>
                </a:cubicBezTo>
                <a:cubicBezTo>
                  <a:pt x="147638" y="142875"/>
                  <a:pt x="15875" y="190500"/>
                  <a:pt x="28575" y="228600"/>
                </a:cubicBezTo>
                <a:cubicBezTo>
                  <a:pt x="41275" y="266700"/>
                  <a:pt x="130175" y="300037"/>
                  <a:pt x="219075" y="333375"/>
                </a:cubicBezTo>
              </a:path>
            </a:pathLst>
          </a:custGeom>
          <a:noFill/>
          <a:ln w="19050" cmpd="sng">
            <a:solidFill>
              <a:schemeClr val="tx1"/>
            </a:solidFill>
            <a:prstDash val="dash"/>
            <a:headEnd type="none" w="lg" len="lg"/>
            <a:tailEnd type="none" w="lg" len="lg"/>
            <a:extLst>
              <a:ext uri="{C807C97D-BFC1-408E-A445-0C87EB9F89A2}">
                <ask:lineSketchStyleProps xmlns:ask="http://schemas.microsoft.com/office/drawing/2018/sketchyshapes">
                  <ask:type>
                    <ask:lineSketchNone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pic>
        <p:nvPicPr>
          <p:cNvPr id="204" name="Picture 2">
            <a:extLst>
              <a:ext uri="{FF2B5EF4-FFF2-40B4-BE49-F238E27FC236}">
                <a16:creationId xmlns:a16="http://schemas.microsoft.com/office/drawing/2014/main" id="{99FA6FEE-1E90-4823-BBD6-E012F801804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9">
            <a:duotone>
              <a:schemeClr val="accent6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9608" y="2606083"/>
            <a:ext cx="358124" cy="35812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05" name="ZoneTexte 204">
            <a:extLst>
              <a:ext uri="{FF2B5EF4-FFF2-40B4-BE49-F238E27FC236}">
                <a16:creationId xmlns:a16="http://schemas.microsoft.com/office/drawing/2014/main" id="{1B1DDCC8-4AF3-4EFE-9257-482AEDD9C41F}"/>
              </a:ext>
            </a:extLst>
          </p:cNvPr>
          <p:cNvSpPr txBox="1"/>
          <p:nvPr/>
        </p:nvSpPr>
        <p:spPr>
          <a:xfrm>
            <a:off x="578354" y="2641787"/>
            <a:ext cx="232031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Aire de covoiturage</a:t>
            </a:r>
            <a:endParaRPr lang="fr-BE" sz="1100" dirty="0"/>
          </a:p>
        </p:txBody>
      </p:sp>
      <p:grpSp>
        <p:nvGrpSpPr>
          <p:cNvPr id="206" name="Groupe 205">
            <a:extLst>
              <a:ext uri="{FF2B5EF4-FFF2-40B4-BE49-F238E27FC236}">
                <a16:creationId xmlns:a16="http://schemas.microsoft.com/office/drawing/2014/main" id="{0830D698-4117-4ECE-8D23-E632487E6741}"/>
              </a:ext>
            </a:extLst>
          </p:cNvPr>
          <p:cNvGrpSpPr/>
          <p:nvPr/>
        </p:nvGrpSpPr>
        <p:grpSpPr>
          <a:xfrm>
            <a:off x="112599" y="3049778"/>
            <a:ext cx="358124" cy="380779"/>
            <a:chOff x="10833586" y="3275769"/>
            <a:chExt cx="206375" cy="213360"/>
          </a:xfrm>
        </p:grpSpPr>
        <p:sp>
          <p:nvSpPr>
            <p:cNvPr id="207" name="object 287">
              <a:extLst>
                <a:ext uri="{FF2B5EF4-FFF2-40B4-BE49-F238E27FC236}">
                  <a16:creationId xmlns:a16="http://schemas.microsoft.com/office/drawing/2014/main" id="{33BC4BD3-C9E2-437A-A5AB-205A7A0EA3AF}"/>
                </a:ext>
              </a:extLst>
            </p:cNvPr>
            <p:cNvSpPr/>
            <p:nvPr/>
          </p:nvSpPr>
          <p:spPr>
            <a:xfrm>
              <a:off x="10833586" y="3275769"/>
              <a:ext cx="206375" cy="213360"/>
            </a:xfrm>
            <a:custGeom>
              <a:avLst/>
              <a:gdLst/>
              <a:ahLst/>
              <a:cxnLst/>
              <a:rect l="l" t="t" r="r" b="b"/>
              <a:pathLst>
                <a:path w="206375" h="213360">
                  <a:moveTo>
                    <a:pt x="103075" y="0"/>
                  </a:moveTo>
                  <a:lnTo>
                    <a:pt x="62962" y="8385"/>
                  </a:lnTo>
                  <a:lnTo>
                    <a:pt x="30198" y="31249"/>
                  </a:lnTo>
                  <a:lnTo>
                    <a:pt x="8103" y="65152"/>
                  </a:lnTo>
                  <a:lnTo>
                    <a:pt x="0" y="106654"/>
                  </a:lnTo>
                  <a:lnTo>
                    <a:pt x="8103" y="148157"/>
                  </a:lnTo>
                  <a:lnTo>
                    <a:pt x="30198" y="182060"/>
                  </a:lnTo>
                  <a:lnTo>
                    <a:pt x="62962" y="204924"/>
                  </a:lnTo>
                  <a:lnTo>
                    <a:pt x="103075" y="213309"/>
                  </a:lnTo>
                  <a:lnTo>
                    <a:pt x="143188" y="204924"/>
                  </a:lnTo>
                  <a:lnTo>
                    <a:pt x="175953" y="182060"/>
                  </a:lnTo>
                  <a:lnTo>
                    <a:pt x="198048" y="148157"/>
                  </a:lnTo>
                  <a:lnTo>
                    <a:pt x="206151" y="106654"/>
                  </a:lnTo>
                  <a:lnTo>
                    <a:pt x="198048" y="65152"/>
                  </a:lnTo>
                  <a:lnTo>
                    <a:pt x="175953" y="31249"/>
                  </a:lnTo>
                  <a:lnTo>
                    <a:pt x="143188" y="8385"/>
                  </a:lnTo>
                  <a:lnTo>
                    <a:pt x="103075" y="0"/>
                  </a:lnTo>
                  <a:close/>
                </a:path>
              </a:pathLst>
            </a:custGeom>
            <a:solidFill>
              <a:srgbClr val="001F5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08" name="object 288">
              <a:extLst>
                <a:ext uri="{FF2B5EF4-FFF2-40B4-BE49-F238E27FC236}">
                  <a16:creationId xmlns:a16="http://schemas.microsoft.com/office/drawing/2014/main" id="{19C2304F-FCA3-4DC2-BD42-037B4AED196D}"/>
                </a:ext>
              </a:extLst>
            </p:cNvPr>
            <p:cNvSpPr/>
            <p:nvPr/>
          </p:nvSpPr>
          <p:spPr>
            <a:xfrm>
              <a:off x="10884733" y="3310736"/>
              <a:ext cx="104080" cy="147446"/>
            </a:xfrm>
            <a:custGeom>
              <a:avLst/>
              <a:gdLst/>
              <a:ahLst/>
              <a:cxnLst/>
              <a:rect l="l" t="t" r="r" b="b"/>
              <a:pathLst>
                <a:path w="120650" h="178435">
                  <a:moveTo>
                    <a:pt x="34523" y="121248"/>
                  </a:moveTo>
                  <a:lnTo>
                    <a:pt x="25640" y="121248"/>
                  </a:lnTo>
                  <a:lnTo>
                    <a:pt x="0" y="177828"/>
                  </a:lnTo>
                  <a:lnTo>
                    <a:pt x="8883" y="177828"/>
                  </a:lnTo>
                  <a:lnTo>
                    <a:pt x="12517" y="169746"/>
                  </a:lnTo>
                  <a:lnTo>
                    <a:pt x="116491" y="169746"/>
                  </a:lnTo>
                  <a:lnTo>
                    <a:pt x="112857" y="161663"/>
                  </a:lnTo>
                  <a:lnTo>
                    <a:pt x="16151" y="161663"/>
                  </a:lnTo>
                  <a:lnTo>
                    <a:pt x="19785" y="153580"/>
                  </a:lnTo>
                  <a:lnTo>
                    <a:pt x="109223" y="153580"/>
                  </a:lnTo>
                  <a:lnTo>
                    <a:pt x="105589" y="145497"/>
                  </a:lnTo>
                  <a:lnTo>
                    <a:pt x="23621" y="145497"/>
                  </a:lnTo>
                  <a:lnTo>
                    <a:pt x="27255" y="137414"/>
                  </a:lnTo>
                  <a:lnTo>
                    <a:pt x="101955" y="137414"/>
                  </a:lnTo>
                  <a:lnTo>
                    <a:pt x="98321" y="129331"/>
                  </a:lnTo>
                  <a:lnTo>
                    <a:pt x="30889" y="129331"/>
                  </a:lnTo>
                  <a:lnTo>
                    <a:pt x="34523" y="121248"/>
                  </a:lnTo>
                  <a:close/>
                </a:path>
                <a:path w="120650" h="178435">
                  <a:moveTo>
                    <a:pt x="116491" y="169746"/>
                  </a:moveTo>
                  <a:lnTo>
                    <a:pt x="107608" y="169746"/>
                  </a:lnTo>
                  <a:lnTo>
                    <a:pt x="111242" y="177828"/>
                  </a:lnTo>
                  <a:lnTo>
                    <a:pt x="120125" y="177828"/>
                  </a:lnTo>
                  <a:lnTo>
                    <a:pt x="116491" y="169746"/>
                  </a:lnTo>
                  <a:close/>
                </a:path>
                <a:path w="120650" h="178435">
                  <a:moveTo>
                    <a:pt x="109223" y="153580"/>
                  </a:moveTo>
                  <a:lnTo>
                    <a:pt x="100542" y="153580"/>
                  </a:lnTo>
                  <a:lnTo>
                    <a:pt x="104176" y="161663"/>
                  </a:lnTo>
                  <a:lnTo>
                    <a:pt x="112857" y="161663"/>
                  </a:lnTo>
                  <a:lnTo>
                    <a:pt x="109223" y="153580"/>
                  </a:lnTo>
                  <a:close/>
                </a:path>
                <a:path w="120650" h="178435">
                  <a:moveTo>
                    <a:pt x="101955" y="137414"/>
                  </a:moveTo>
                  <a:lnTo>
                    <a:pt x="93273" y="137414"/>
                  </a:lnTo>
                  <a:lnTo>
                    <a:pt x="96908" y="145497"/>
                  </a:lnTo>
                  <a:lnTo>
                    <a:pt x="105589" y="145497"/>
                  </a:lnTo>
                  <a:lnTo>
                    <a:pt x="101955" y="137414"/>
                  </a:lnTo>
                  <a:close/>
                </a:path>
                <a:path w="120650" h="178435">
                  <a:moveTo>
                    <a:pt x="94687" y="121248"/>
                  </a:moveTo>
                  <a:lnTo>
                    <a:pt x="85803" y="121248"/>
                  </a:lnTo>
                  <a:lnTo>
                    <a:pt x="89438" y="129331"/>
                  </a:lnTo>
                  <a:lnTo>
                    <a:pt x="98321" y="129331"/>
                  </a:lnTo>
                  <a:lnTo>
                    <a:pt x="94687" y="121248"/>
                  </a:lnTo>
                  <a:close/>
                </a:path>
                <a:path w="120650" h="178435">
                  <a:moveTo>
                    <a:pt x="101349" y="0"/>
                  </a:moveTo>
                  <a:lnTo>
                    <a:pt x="18977" y="0"/>
                  </a:lnTo>
                  <a:lnTo>
                    <a:pt x="11709" y="7274"/>
                  </a:lnTo>
                  <a:lnTo>
                    <a:pt x="11709" y="115792"/>
                  </a:lnTo>
                  <a:lnTo>
                    <a:pt x="17160" y="121248"/>
                  </a:lnTo>
                  <a:lnTo>
                    <a:pt x="103166" y="121248"/>
                  </a:lnTo>
                  <a:lnTo>
                    <a:pt x="108617" y="115792"/>
                  </a:lnTo>
                  <a:lnTo>
                    <a:pt x="108617" y="109123"/>
                  </a:lnTo>
                  <a:lnTo>
                    <a:pt x="26447" y="109123"/>
                  </a:lnTo>
                  <a:lnTo>
                    <a:pt x="23823" y="106496"/>
                  </a:lnTo>
                  <a:lnTo>
                    <a:pt x="23823" y="99626"/>
                  </a:lnTo>
                  <a:lnTo>
                    <a:pt x="26447" y="96999"/>
                  </a:lnTo>
                  <a:lnTo>
                    <a:pt x="108617" y="96999"/>
                  </a:lnTo>
                  <a:lnTo>
                    <a:pt x="108617" y="64667"/>
                  </a:lnTo>
                  <a:lnTo>
                    <a:pt x="25640" y="64667"/>
                  </a:lnTo>
                  <a:lnTo>
                    <a:pt x="23823" y="62848"/>
                  </a:lnTo>
                  <a:lnTo>
                    <a:pt x="23823" y="15761"/>
                  </a:lnTo>
                  <a:lnTo>
                    <a:pt x="27457" y="12124"/>
                  </a:lnTo>
                  <a:lnTo>
                    <a:pt x="48050" y="12124"/>
                  </a:lnTo>
                  <a:lnTo>
                    <a:pt x="48050" y="9901"/>
                  </a:lnTo>
                  <a:lnTo>
                    <a:pt x="49867" y="8082"/>
                  </a:lnTo>
                  <a:lnTo>
                    <a:pt x="108617" y="8082"/>
                  </a:lnTo>
                  <a:lnTo>
                    <a:pt x="108617" y="7274"/>
                  </a:lnTo>
                  <a:lnTo>
                    <a:pt x="101349" y="0"/>
                  </a:lnTo>
                  <a:close/>
                </a:path>
                <a:path w="120650" h="178435">
                  <a:moveTo>
                    <a:pt x="87015" y="96999"/>
                  </a:moveTo>
                  <a:lnTo>
                    <a:pt x="33312" y="96999"/>
                  </a:lnTo>
                  <a:lnTo>
                    <a:pt x="35936" y="99626"/>
                  </a:lnTo>
                  <a:lnTo>
                    <a:pt x="35936" y="106496"/>
                  </a:lnTo>
                  <a:lnTo>
                    <a:pt x="33312" y="109123"/>
                  </a:lnTo>
                  <a:lnTo>
                    <a:pt x="87015" y="109123"/>
                  </a:lnTo>
                  <a:lnTo>
                    <a:pt x="84390" y="106496"/>
                  </a:lnTo>
                  <a:lnTo>
                    <a:pt x="84390" y="99626"/>
                  </a:lnTo>
                  <a:lnTo>
                    <a:pt x="87015" y="96999"/>
                  </a:lnTo>
                  <a:close/>
                </a:path>
                <a:path w="120650" h="178435">
                  <a:moveTo>
                    <a:pt x="108617" y="96999"/>
                  </a:moveTo>
                  <a:lnTo>
                    <a:pt x="93879" y="96999"/>
                  </a:lnTo>
                  <a:lnTo>
                    <a:pt x="96504" y="99626"/>
                  </a:lnTo>
                  <a:lnTo>
                    <a:pt x="96504" y="106496"/>
                  </a:lnTo>
                  <a:lnTo>
                    <a:pt x="93879" y="109123"/>
                  </a:lnTo>
                  <a:lnTo>
                    <a:pt x="108617" y="109123"/>
                  </a:lnTo>
                  <a:lnTo>
                    <a:pt x="108617" y="96999"/>
                  </a:lnTo>
                  <a:close/>
                </a:path>
                <a:path w="120650" h="178435">
                  <a:moveTo>
                    <a:pt x="108617" y="8082"/>
                  </a:moveTo>
                  <a:lnTo>
                    <a:pt x="70460" y="8082"/>
                  </a:lnTo>
                  <a:lnTo>
                    <a:pt x="72277" y="9901"/>
                  </a:lnTo>
                  <a:lnTo>
                    <a:pt x="72277" y="12124"/>
                  </a:lnTo>
                  <a:lnTo>
                    <a:pt x="92870" y="12124"/>
                  </a:lnTo>
                  <a:lnTo>
                    <a:pt x="96504" y="15761"/>
                  </a:lnTo>
                  <a:lnTo>
                    <a:pt x="96504" y="62848"/>
                  </a:lnTo>
                  <a:lnTo>
                    <a:pt x="94687" y="64667"/>
                  </a:lnTo>
                  <a:lnTo>
                    <a:pt x="108617" y="64667"/>
                  </a:lnTo>
                  <a:lnTo>
                    <a:pt x="108617" y="8082"/>
                  </a:lnTo>
                  <a:close/>
                </a:path>
              </a:pathLst>
            </a:custGeom>
            <a:solidFill>
              <a:srgbClr val="F3F1F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09" name="ZoneTexte 208">
            <a:extLst>
              <a:ext uri="{FF2B5EF4-FFF2-40B4-BE49-F238E27FC236}">
                <a16:creationId xmlns:a16="http://schemas.microsoft.com/office/drawing/2014/main" id="{E3AB5332-6A3B-409C-B455-CD3516996263}"/>
              </a:ext>
            </a:extLst>
          </p:cNvPr>
          <p:cNvSpPr txBox="1"/>
          <p:nvPr/>
        </p:nvSpPr>
        <p:spPr>
          <a:xfrm>
            <a:off x="547405" y="3102839"/>
            <a:ext cx="232031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Gare ou arrêt ferroviaire</a:t>
            </a:r>
            <a:endParaRPr lang="fr-BE" sz="1100" dirty="0"/>
          </a:p>
        </p:txBody>
      </p:sp>
      <p:sp>
        <p:nvSpPr>
          <p:cNvPr id="210" name="ZoneTexte 209">
            <a:extLst>
              <a:ext uri="{FF2B5EF4-FFF2-40B4-BE49-F238E27FC236}">
                <a16:creationId xmlns:a16="http://schemas.microsoft.com/office/drawing/2014/main" id="{FA977C18-C9C5-453B-8B35-52123C6D5438}"/>
              </a:ext>
            </a:extLst>
          </p:cNvPr>
          <p:cNvSpPr txBox="1"/>
          <p:nvPr/>
        </p:nvSpPr>
        <p:spPr>
          <a:xfrm>
            <a:off x="547404" y="3945194"/>
            <a:ext cx="232031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Lignes TEC structurantes</a:t>
            </a:r>
            <a:endParaRPr lang="fr-BE" sz="1100" dirty="0"/>
          </a:p>
        </p:txBody>
      </p:sp>
      <p:sp>
        <p:nvSpPr>
          <p:cNvPr id="211" name="Forme libre : forme 210">
            <a:extLst>
              <a:ext uri="{FF2B5EF4-FFF2-40B4-BE49-F238E27FC236}">
                <a16:creationId xmlns:a16="http://schemas.microsoft.com/office/drawing/2014/main" id="{DA77032C-FEBD-4C78-AA49-D21D391689EB}"/>
              </a:ext>
            </a:extLst>
          </p:cNvPr>
          <p:cNvSpPr/>
          <p:nvPr/>
        </p:nvSpPr>
        <p:spPr>
          <a:xfrm>
            <a:off x="212318" y="3965523"/>
            <a:ext cx="222344" cy="269732"/>
          </a:xfrm>
          <a:custGeom>
            <a:avLst/>
            <a:gdLst>
              <a:gd name="connsiteX0" fmla="*/ 0 w 219075"/>
              <a:gd name="connsiteY0" fmla="*/ 0 h 333375"/>
              <a:gd name="connsiteX1" fmla="*/ 142875 w 219075"/>
              <a:gd name="connsiteY1" fmla="*/ 104775 h 333375"/>
              <a:gd name="connsiteX2" fmla="*/ 28575 w 219075"/>
              <a:gd name="connsiteY2" fmla="*/ 228600 h 333375"/>
              <a:gd name="connsiteX3" fmla="*/ 219075 w 219075"/>
              <a:gd name="connsiteY3" fmla="*/ 333375 h 333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9075" h="333375">
                <a:moveTo>
                  <a:pt x="0" y="0"/>
                </a:moveTo>
                <a:cubicBezTo>
                  <a:pt x="69056" y="33337"/>
                  <a:pt x="138113" y="66675"/>
                  <a:pt x="142875" y="104775"/>
                </a:cubicBezTo>
                <a:cubicBezTo>
                  <a:pt x="147638" y="142875"/>
                  <a:pt x="15875" y="190500"/>
                  <a:pt x="28575" y="228600"/>
                </a:cubicBezTo>
                <a:cubicBezTo>
                  <a:pt x="41275" y="266700"/>
                  <a:pt x="130175" y="300037"/>
                  <a:pt x="219075" y="333375"/>
                </a:cubicBezTo>
              </a:path>
            </a:pathLst>
          </a:custGeom>
          <a:noFill/>
          <a:ln w="15875" cmpd="sng">
            <a:solidFill>
              <a:srgbClr val="FF0000"/>
            </a:solidFill>
            <a:prstDash val="dashDot"/>
            <a:headEnd type="none" w="lg" len="lg"/>
            <a:tailEnd type="none" w="lg" len="lg"/>
            <a:extLst>
              <a:ext uri="{C807C97D-BFC1-408E-A445-0C87EB9F89A2}">
                <ask:lineSketchStyleProps xmlns:ask="http://schemas.microsoft.com/office/drawing/2018/sketchyshapes">
                  <ask:type>
                    <ask:lineSketchNone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12" name="Forme libre : forme 211">
            <a:extLst>
              <a:ext uri="{FF2B5EF4-FFF2-40B4-BE49-F238E27FC236}">
                <a16:creationId xmlns:a16="http://schemas.microsoft.com/office/drawing/2014/main" id="{0B37A2FE-5CAA-4D7C-AA3C-43743BADC5D3}"/>
              </a:ext>
            </a:extLst>
          </p:cNvPr>
          <p:cNvSpPr/>
          <p:nvPr/>
        </p:nvSpPr>
        <p:spPr>
          <a:xfrm>
            <a:off x="231859" y="4424470"/>
            <a:ext cx="222344" cy="269732"/>
          </a:xfrm>
          <a:custGeom>
            <a:avLst/>
            <a:gdLst>
              <a:gd name="connsiteX0" fmla="*/ 0 w 219075"/>
              <a:gd name="connsiteY0" fmla="*/ 0 h 333375"/>
              <a:gd name="connsiteX1" fmla="*/ 142875 w 219075"/>
              <a:gd name="connsiteY1" fmla="*/ 104775 h 333375"/>
              <a:gd name="connsiteX2" fmla="*/ 28575 w 219075"/>
              <a:gd name="connsiteY2" fmla="*/ 228600 h 333375"/>
              <a:gd name="connsiteX3" fmla="*/ 219075 w 219075"/>
              <a:gd name="connsiteY3" fmla="*/ 333375 h 333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9075" h="333375">
                <a:moveTo>
                  <a:pt x="0" y="0"/>
                </a:moveTo>
                <a:cubicBezTo>
                  <a:pt x="69056" y="33337"/>
                  <a:pt x="138113" y="66675"/>
                  <a:pt x="142875" y="104775"/>
                </a:cubicBezTo>
                <a:cubicBezTo>
                  <a:pt x="147638" y="142875"/>
                  <a:pt x="15875" y="190500"/>
                  <a:pt x="28575" y="228600"/>
                </a:cubicBezTo>
                <a:cubicBezTo>
                  <a:pt x="41275" y="266700"/>
                  <a:pt x="130175" y="300037"/>
                  <a:pt x="219075" y="333375"/>
                </a:cubicBezTo>
              </a:path>
            </a:pathLst>
          </a:custGeom>
          <a:noFill/>
          <a:ln w="19050" cmpd="sng">
            <a:solidFill>
              <a:schemeClr val="accent6"/>
            </a:solidFill>
            <a:prstDash val="solid"/>
            <a:headEnd type="arrow" w="lg" len="sm"/>
            <a:tailEnd type="arrow" w="lg" len="sm"/>
            <a:extLst>
              <a:ext uri="{C807C97D-BFC1-408E-A445-0C87EB9F89A2}">
                <ask:lineSketchStyleProps xmlns:ask="http://schemas.microsoft.com/office/drawing/2018/sketchyshapes">
                  <ask:type>
                    <ask:lineSketchNone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13" name="ZoneTexte 212">
            <a:extLst>
              <a:ext uri="{FF2B5EF4-FFF2-40B4-BE49-F238E27FC236}">
                <a16:creationId xmlns:a16="http://schemas.microsoft.com/office/drawing/2014/main" id="{1F622AD2-8593-4DA9-BE18-9C426EF594EB}"/>
              </a:ext>
            </a:extLst>
          </p:cNvPr>
          <p:cNvSpPr txBox="1"/>
          <p:nvPr/>
        </p:nvSpPr>
        <p:spPr>
          <a:xfrm>
            <a:off x="529249" y="4408075"/>
            <a:ext cx="232031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Ravel et Véloroutes</a:t>
            </a:r>
            <a:endParaRPr lang="fr-BE" sz="1100" dirty="0"/>
          </a:p>
        </p:txBody>
      </p:sp>
      <p:sp>
        <p:nvSpPr>
          <p:cNvPr id="214" name="Forme libre : forme 213">
            <a:extLst>
              <a:ext uri="{FF2B5EF4-FFF2-40B4-BE49-F238E27FC236}">
                <a16:creationId xmlns:a16="http://schemas.microsoft.com/office/drawing/2014/main" id="{C61B2447-E042-44BE-8DC5-13A1FF0145CE}"/>
              </a:ext>
            </a:extLst>
          </p:cNvPr>
          <p:cNvSpPr/>
          <p:nvPr/>
        </p:nvSpPr>
        <p:spPr>
          <a:xfrm>
            <a:off x="240807" y="4806181"/>
            <a:ext cx="222344" cy="269732"/>
          </a:xfrm>
          <a:custGeom>
            <a:avLst/>
            <a:gdLst>
              <a:gd name="connsiteX0" fmla="*/ 0 w 219075"/>
              <a:gd name="connsiteY0" fmla="*/ 0 h 333375"/>
              <a:gd name="connsiteX1" fmla="*/ 142875 w 219075"/>
              <a:gd name="connsiteY1" fmla="*/ 104775 h 333375"/>
              <a:gd name="connsiteX2" fmla="*/ 28575 w 219075"/>
              <a:gd name="connsiteY2" fmla="*/ 228600 h 333375"/>
              <a:gd name="connsiteX3" fmla="*/ 219075 w 219075"/>
              <a:gd name="connsiteY3" fmla="*/ 333375 h 333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9075" h="333375">
                <a:moveTo>
                  <a:pt x="0" y="0"/>
                </a:moveTo>
                <a:cubicBezTo>
                  <a:pt x="69056" y="33337"/>
                  <a:pt x="138113" y="66675"/>
                  <a:pt x="142875" y="104775"/>
                </a:cubicBezTo>
                <a:cubicBezTo>
                  <a:pt x="147638" y="142875"/>
                  <a:pt x="15875" y="190500"/>
                  <a:pt x="28575" y="228600"/>
                </a:cubicBezTo>
                <a:cubicBezTo>
                  <a:pt x="41275" y="266700"/>
                  <a:pt x="130175" y="300037"/>
                  <a:pt x="219075" y="333375"/>
                </a:cubicBezTo>
              </a:path>
            </a:pathLst>
          </a:custGeom>
          <a:noFill/>
          <a:ln w="19050" cmpd="sng">
            <a:solidFill>
              <a:schemeClr val="accent6"/>
            </a:solidFill>
            <a:prstDash val="sysDot"/>
            <a:headEnd type="none" w="lg" len="lg"/>
            <a:tailEnd type="none" w="lg" len="lg"/>
            <a:extLst>
              <a:ext uri="{C807C97D-BFC1-408E-A445-0C87EB9F89A2}">
                <ask:lineSketchStyleProps xmlns:ask="http://schemas.microsoft.com/office/drawing/2018/sketchyshapes">
                  <ask:type>
                    <ask:lineSketchNone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15" name="ZoneTexte 214">
            <a:extLst>
              <a:ext uri="{FF2B5EF4-FFF2-40B4-BE49-F238E27FC236}">
                <a16:creationId xmlns:a16="http://schemas.microsoft.com/office/drawing/2014/main" id="{FE919253-AC7D-47C6-A60F-342DCE8FD77D}"/>
              </a:ext>
            </a:extLst>
          </p:cNvPr>
          <p:cNvSpPr txBox="1"/>
          <p:nvPr/>
        </p:nvSpPr>
        <p:spPr>
          <a:xfrm>
            <a:off x="534227" y="4787549"/>
            <a:ext cx="232031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Sentiers de Grandes Randonnées</a:t>
            </a:r>
            <a:endParaRPr lang="fr-BE" sz="1100" dirty="0"/>
          </a:p>
        </p:txBody>
      </p:sp>
      <p:sp>
        <p:nvSpPr>
          <p:cNvPr id="216" name="ZoneTexte 215">
            <a:extLst>
              <a:ext uri="{FF2B5EF4-FFF2-40B4-BE49-F238E27FC236}">
                <a16:creationId xmlns:a16="http://schemas.microsoft.com/office/drawing/2014/main" id="{C415118A-464C-4644-BF90-CF56B4CBCC76}"/>
              </a:ext>
            </a:extLst>
          </p:cNvPr>
          <p:cNvSpPr txBox="1"/>
          <p:nvPr/>
        </p:nvSpPr>
        <p:spPr>
          <a:xfrm>
            <a:off x="541917" y="1685060"/>
            <a:ext cx="2506015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Pôle d’achats (épisodiques ou occasionnels)</a:t>
            </a:r>
            <a:endParaRPr lang="fr-BE" sz="1100" dirty="0"/>
          </a:p>
        </p:txBody>
      </p:sp>
      <p:sp>
        <p:nvSpPr>
          <p:cNvPr id="217" name="ZoneTexte 216">
            <a:extLst>
              <a:ext uri="{FF2B5EF4-FFF2-40B4-BE49-F238E27FC236}">
                <a16:creationId xmlns:a16="http://schemas.microsoft.com/office/drawing/2014/main" id="{CA030606-FDBF-4742-88EB-16D010DC3FF2}"/>
              </a:ext>
            </a:extLst>
          </p:cNvPr>
          <p:cNvSpPr txBox="1"/>
          <p:nvPr/>
        </p:nvSpPr>
        <p:spPr>
          <a:xfrm>
            <a:off x="529249" y="1353651"/>
            <a:ext cx="232031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Pôles scolaires et administratifs</a:t>
            </a:r>
            <a:endParaRPr lang="fr-BE" sz="1100" dirty="0"/>
          </a:p>
        </p:txBody>
      </p:sp>
      <p:pic>
        <p:nvPicPr>
          <p:cNvPr id="218" name="Graphique 217" descr="Panier de course avec un remplissage uni">
            <a:extLst>
              <a:ext uri="{FF2B5EF4-FFF2-40B4-BE49-F238E27FC236}">
                <a16:creationId xmlns:a16="http://schemas.microsoft.com/office/drawing/2014/main" id="{511817B8-5DFA-4DF1-A53C-C9F9B9D2BFB7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93080" y="1719263"/>
            <a:ext cx="341988" cy="341988"/>
          </a:xfrm>
          <a:prstGeom prst="rect">
            <a:avLst/>
          </a:prstGeom>
        </p:spPr>
      </p:pic>
      <p:grpSp>
        <p:nvGrpSpPr>
          <p:cNvPr id="219" name="Groupe 218">
            <a:extLst>
              <a:ext uri="{FF2B5EF4-FFF2-40B4-BE49-F238E27FC236}">
                <a16:creationId xmlns:a16="http://schemas.microsoft.com/office/drawing/2014/main" id="{C39F6268-FA2F-4FB2-BC4B-A4015ED28082}"/>
              </a:ext>
            </a:extLst>
          </p:cNvPr>
          <p:cNvGrpSpPr/>
          <p:nvPr/>
        </p:nvGrpSpPr>
        <p:grpSpPr>
          <a:xfrm>
            <a:off x="33576" y="1323116"/>
            <a:ext cx="472847" cy="295831"/>
            <a:chOff x="33576" y="1323116"/>
            <a:chExt cx="472847" cy="295831"/>
          </a:xfrm>
        </p:grpSpPr>
        <p:pic>
          <p:nvPicPr>
            <p:cNvPr id="220" name="Graphique 219" descr="Toque d'étudiant avec un remplissage uni">
              <a:extLst>
                <a:ext uri="{FF2B5EF4-FFF2-40B4-BE49-F238E27FC236}">
                  <a16:creationId xmlns:a16="http://schemas.microsoft.com/office/drawing/2014/main" id="{D6642098-33BF-494B-8296-70F3C95D8A59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p:blipFill>
          <p:spPr>
            <a:xfrm>
              <a:off x="48086" y="1325643"/>
              <a:ext cx="265792" cy="274727"/>
            </a:xfrm>
            <a:prstGeom prst="rect">
              <a:avLst/>
            </a:prstGeom>
          </p:spPr>
        </p:pic>
        <p:pic>
          <p:nvPicPr>
            <p:cNvPr id="221" name="Graphique 220" descr="Papier avec un remplissage uni">
              <a:extLst>
                <a:ext uri="{FF2B5EF4-FFF2-40B4-BE49-F238E27FC236}">
                  <a16:creationId xmlns:a16="http://schemas.microsoft.com/office/drawing/2014/main" id="{6B9A0F22-303F-4BFD-817C-4C68027F41B9}"/>
                </a:ext>
              </a:extLst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6"/>
                </a:ext>
              </a:extLst>
            </a:blip>
            <a:stretch>
              <a:fillRect/>
            </a:stretch>
          </p:blipFill>
          <p:spPr>
            <a:xfrm>
              <a:off x="307050" y="1377156"/>
              <a:ext cx="186023" cy="186023"/>
            </a:xfrm>
            <a:prstGeom prst="rect">
              <a:avLst/>
            </a:prstGeom>
          </p:spPr>
        </p:pic>
        <p:sp>
          <p:nvSpPr>
            <p:cNvPr id="222" name="Ellipse 221">
              <a:extLst>
                <a:ext uri="{FF2B5EF4-FFF2-40B4-BE49-F238E27FC236}">
                  <a16:creationId xmlns:a16="http://schemas.microsoft.com/office/drawing/2014/main" id="{67749E5F-D0EC-4E4F-AE73-A6FF048DB0FB}"/>
                </a:ext>
              </a:extLst>
            </p:cNvPr>
            <p:cNvSpPr/>
            <p:nvPr/>
          </p:nvSpPr>
          <p:spPr>
            <a:xfrm>
              <a:off x="33576" y="1323116"/>
              <a:ext cx="472847" cy="295831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</p:grpSp>
      <p:grpSp>
        <p:nvGrpSpPr>
          <p:cNvPr id="108" name="Groupe 107">
            <a:extLst>
              <a:ext uri="{FF2B5EF4-FFF2-40B4-BE49-F238E27FC236}">
                <a16:creationId xmlns:a16="http://schemas.microsoft.com/office/drawing/2014/main" id="{D8017770-2022-8940-824E-E23206F50033}"/>
              </a:ext>
            </a:extLst>
          </p:cNvPr>
          <p:cNvGrpSpPr/>
          <p:nvPr/>
        </p:nvGrpSpPr>
        <p:grpSpPr>
          <a:xfrm>
            <a:off x="7625298" y="120389"/>
            <a:ext cx="472847" cy="407115"/>
            <a:chOff x="33576" y="1323116"/>
            <a:chExt cx="472847" cy="295831"/>
          </a:xfrm>
        </p:grpSpPr>
        <p:pic>
          <p:nvPicPr>
            <p:cNvPr id="109" name="Graphique 108" descr="Toque d'étudiant avec un remplissage uni">
              <a:extLst>
                <a:ext uri="{FF2B5EF4-FFF2-40B4-BE49-F238E27FC236}">
                  <a16:creationId xmlns:a16="http://schemas.microsoft.com/office/drawing/2014/main" id="{AA670BB6-CE76-BF4E-ADC1-ADFE41B22ECC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p:blipFill>
          <p:spPr>
            <a:xfrm>
              <a:off x="131179" y="1332903"/>
              <a:ext cx="265792" cy="274727"/>
            </a:xfrm>
            <a:prstGeom prst="rect">
              <a:avLst/>
            </a:prstGeom>
          </p:spPr>
        </p:pic>
        <p:sp>
          <p:nvSpPr>
            <p:cNvPr id="110" name="Ellipse 109">
              <a:extLst>
                <a:ext uri="{FF2B5EF4-FFF2-40B4-BE49-F238E27FC236}">
                  <a16:creationId xmlns:a16="http://schemas.microsoft.com/office/drawing/2014/main" id="{35656C80-817F-6F47-BB15-55140E209407}"/>
                </a:ext>
              </a:extLst>
            </p:cNvPr>
            <p:cNvSpPr/>
            <p:nvPr/>
          </p:nvSpPr>
          <p:spPr>
            <a:xfrm>
              <a:off x="33576" y="1323116"/>
              <a:ext cx="472847" cy="295831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</p:grpSp>
    </p:spTree>
    <p:extLst>
      <p:ext uri="{BB962C8B-B14F-4D97-AF65-F5344CB8AC3E}">
        <p14:creationId xmlns:p14="http://schemas.microsoft.com/office/powerpoint/2010/main" val="2959020823"/>
      </p:ext>
    </p:extLst>
  </p:cSld>
  <p:clrMapOvr>
    <a:masterClrMapping/>
  </p:clrMapOvr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8" name="Forme libre : forme 157">
            <a:extLst>
              <a:ext uri="{FF2B5EF4-FFF2-40B4-BE49-F238E27FC236}">
                <a16:creationId xmlns:a16="http://schemas.microsoft.com/office/drawing/2014/main" id="{44671165-C83D-40B9-8A65-806704AC2EC7}"/>
              </a:ext>
            </a:extLst>
          </p:cNvPr>
          <p:cNvSpPr/>
          <p:nvPr/>
        </p:nvSpPr>
        <p:spPr>
          <a:xfrm>
            <a:off x="4008120" y="1950720"/>
            <a:ext cx="4828880" cy="3154386"/>
          </a:xfrm>
          <a:custGeom>
            <a:avLst/>
            <a:gdLst>
              <a:gd name="connsiteX0" fmla="*/ 0 w 4800600"/>
              <a:gd name="connsiteY0" fmla="*/ 3124200 h 3154386"/>
              <a:gd name="connsiteX1" fmla="*/ 236220 w 4800600"/>
              <a:gd name="connsiteY1" fmla="*/ 3131820 h 3154386"/>
              <a:gd name="connsiteX2" fmla="*/ 441960 w 4800600"/>
              <a:gd name="connsiteY2" fmla="*/ 2872740 h 3154386"/>
              <a:gd name="connsiteX3" fmla="*/ 754380 w 4800600"/>
              <a:gd name="connsiteY3" fmla="*/ 2651760 h 3154386"/>
              <a:gd name="connsiteX4" fmla="*/ 922020 w 4800600"/>
              <a:gd name="connsiteY4" fmla="*/ 2545080 h 3154386"/>
              <a:gd name="connsiteX5" fmla="*/ 1203960 w 4800600"/>
              <a:gd name="connsiteY5" fmla="*/ 2644140 h 3154386"/>
              <a:gd name="connsiteX6" fmla="*/ 1379220 w 4800600"/>
              <a:gd name="connsiteY6" fmla="*/ 2705100 h 3154386"/>
              <a:gd name="connsiteX7" fmla="*/ 1539240 w 4800600"/>
              <a:gd name="connsiteY7" fmla="*/ 2628900 h 3154386"/>
              <a:gd name="connsiteX8" fmla="*/ 1828800 w 4800600"/>
              <a:gd name="connsiteY8" fmla="*/ 2545080 h 3154386"/>
              <a:gd name="connsiteX9" fmla="*/ 1874520 w 4800600"/>
              <a:gd name="connsiteY9" fmla="*/ 2339340 h 3154386"/>
              <a:gd name="connsiteX10" fmla="*/ 1859280 w 4800600"/>
              <a:gd name="connsiteY10" fmla="*/ 2240280 h 3154386"/>
              <a:gd name="connsiteX11" fmla="*/ 2179320 w 4800600"/>
              <a:gd name="connsiteY11" fmla="*/ 1988820 h 3154386"/>
              <a:gd name="connsiteX12" fmla="*/ 2575560 w 4800600"/>
              <a:gd name="connsiteY12" fmla="*/ 1645920 h 3154386"/>
              <a:gd name="connsiteX13" fmla="*/ 2887980 w 4800600"/>
              <a:gd name="connsiteY13" fmla="*/ 1424940 h 3154386"/>
              <a:gd name="connsiteX14" fmla="*/ 3040380 w 4800600"/>
              <a:gd name="connsiteY14" fmla="*/ 1356360 h 3154386"/>
              <a:gd name="connsiteX15" fmla="*/ 3070860 w 4800600"/>
              <a:gd name="connsiteY15" fmla="*/ 1196340 h 3154386"/>
              <a:gd name="connsiteX16" fmla="*/ 3611880 w 4800600"/>
              <a:gd name="connsiteY16" fmla="*/ 861060 h 3154386"/>
              <a:gd name="connsiteX17" fmla="*/ 3954780 w 4800600"/>
              <a:gd name="connsiteY17" fmla="*/ 693420 h 3154386"/>
              <a:gd name="connsiteX18" fmla="*/ 4130040 w 4800600"/>
              <a:gd name="connsiteY18" fmla="*/ 548640 h 3154386"/>
              <a:gd name="connsiteX19" fmla="*/ 4457700 w 4800600"/>
              <a:gd name="connsiteY19" fmla="*/ 274320 h 3154386"/>
              <a:gd name="connsiteX20" fmla="*/ 4724400 w 4800600"/>
              <a:gd name="connsiteY20" fmla="*/ 76200 h 3154386"/>
              <a:gd name="connsiteX21" fmla="*/ 4800600 w 4800600"/>
              <a:gd name="connsiteY21" fmla="*/ 0 h 3154386"/>
              <a:gd name="connsiteX0" fmla="*/ 0 w 4828880"/>
              <a:gd name="connsiteY0" fmla="*/ 3124200 h 3154386"/>
              <a:gd name="connsiteX1" fmla="*/ 236220 w 4828880"/>
              <a:gd name="connsiteY1" fmla="*/ 3131820 h 3154386"/>
              <a:gd name="connsiteX2" fmla="*/ 441960 w 4828880"/>
              <a:gd name="connsiteY2" fmla="*/ 2872740 h 3154386"/>
              <a:gd name="connsiteX3" fmla="*/ 754380 w 4828880"/>
              <a:gd name="connsiteY3" fmla="*/ 2651760 h 3154386"/>
              <a:gd name="connsiteX4" fmla="*/ 922020 w 4828880"/>
              <a:gd name="connsiteY4" fmla="*/ 2545080 h 3154386"/>
              <a:gd name="connsiteX5" fmla="*/ 1203960 w 4828880"/>
              <a:gd name="connsiteY5" fmla="*/ 2644140 h 3154386"/>
              <a:gd name="connsiteX6" fmla="*/ 1379220 w 4828880"/>
              <a:gd name="connsiteY6" fmla="*/ 2705100 h 3154386"/>
              <a:gd name="connsiteX7" fmla="*/ 1539240 w 4828880"/>
              <a:gd name="connsiteY7" fmla="*/ 2628900 h 3154386"/>
              <a:gd name="connsiteX8" fmla="*/ 1828800 w 4828880"/>
              <a:gd name="connsiteY8" fmla="*/ 2545080 h 3154386"/>
              <a:gd name="connsiteX9" fmla="*/ 1874520 w 4828880"/>
              <a:gd name="connsiteY9" fmla="*/ 2339340 h 3154386"/>
              <a:gd name="connsiteX10" fmla="*/ 1859280 w 4828880"/>
              <a:gd name="connsiteY10" fmla="*/ 2240280 h 3154386"/>
              <a:gd name="connsiteX11" fmla="*/ 2179320 w 4828880"/>
              <a:gd name="connsiteY11" fmla="*/ 1988820 h 3154386"/>
              <a:gd name="connsiteX12" fmla="*/ 2575560 w 4828880"/>
              <a:gd name="connsiteY12" fmla="*/ 1645920 h 3154386"/>
              <a:gd name="connsiteX13" fmla="*/ 2887980 w 4828880"/>
              <a:gd name="connsiteY13" fmla="*/ 1424940 h 3154386"/>
              <a:gd name="connsiteX14" fmla="*/ 3040380 w 4828880"/>
              <a:gd name="connsiteY14" fmla="*/ 1356360 h 3154386"/>
              <a:gd name="connsiteX15" fmla="*/ 3070860 w 4828880"/>
              <a:gd name="connsiteY15" fmla="*/ 1196340 h 3154386"/>
              <a:gd name="connsiteX16" fmla="*/ 3611880 w 4828880"/>
              <a:gd name="connsiteY16" fmla="*/ 861060 h 3154386"/>
              <a:gd name="connsiteX17" fmla="*/ 3954780 w 4828880"/>
              <a:gd name="connsiteY17" fmla="*/ 693420 h 3154386"/>
              <a:gd name="connsiteX18" fmla="*/ 4130040 w 4828880"/>
              <a:gd name="connsiteY18" fmla="*/ 548640 h 3154386"/>
              <a:gd name="connsiteX19" fmla="*/ 4457700 w 4828880"/>
              <a:gd name="connsiteY19" fmla="*/ 274320 h 3154386"/>
              <a:gd name="connsiteX20" fmla="*/ 4724400 w 4828880"/>
              <a:gd name="connsiteY20" fmla="*/ 76200 h 3154386"/>
              <a:gd name="connsiteX21" fmla="*/ 4828880 w 4828880"/>
              <a:gd name="connsiteY21" fmla="*/ 0 h 31543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4828880" h="3154386">
                <a:moveTo>
                  <a:pt x="0" y="3124200"/>
                </a:moveTo>
                <a:cubicBezTo>
                  <a:pt x="81280" y="3148965"/>
                  <a:pt x="162560" y="3173730"/>
                  <a:pt x="236220" y="3131820"/>
                </a:cubicBezTo>
                <a:cubicBezTo>
                  <a:pt x="309880" y="3089910"/>
                  <a:pt x="355600" y="2952750"/>
                  <a:pt x="441960" y="2872740"/>
                </a:cubicBezTo>
                <a:cubicBezTo>
                  <a:pt x="528320" y="2792730"/>
                  <a:pt x="674370" y="2706370"/>
                  <a:pt x="754380" y="2651760"/>
                </a:cubicBezTo>
                <a:cubicBezTo>
                  <a:pt x="834390" y="2597150"/>
                  <a:pt x="847090" y="2546350"/>
                  <a:pt x="922020" y="2545080"/>
                </a:cubicBezTo>
                <a:cubicBezTo>
                  <a:pt x="996950" y="2543810"/>
                  <a:pt x="1203960" y="2644140"/>
                  <a:pt x="1203960" y="2644140"/>
                </a:cubicBezTo>
                <a:cubicBezTo>
                  <a:pt x="1280160" y="2670810"/>
                  <a:pt x="1323340" y="2707640"/>
                  <a:pt x="1379220" y="2705100"/>
                </a:cubicBezTo>
                <a:cubicBezTo>
                  <a:pt x="1435100" y="2702560"/>
                  <a:pt x="1464310" y="2655570"/>
                  <a:pt x="1539240" y="2628900"/>
                </a:cubicBezTo>
                <a:cubicBezTo>
                  <a:pt x="1614170" y="2602230"/>
                  <a:pt x="1772920" y="2593340"/>
                  <a:pt x="1828800" y="2545080"/>
                </a:cubicBezTo>
                <a:cubicBezTo>
                  <a:pt x="1884680" y="2496820"/>
                  <a:pt x="1869440" y="2390140"/>
                  <a:pt x="1874520" y="2339340"/>
                </a:cubicBezTo>
                <a:cubicBezTo>
                  <a:pt x="1879600" y="2288540"/>
                  <a:pt x="1808480" y="2298700"/>
                  <a:pt x="1859280" y="2240280"/>
                </a:cubicBezTo>
                <a:cubicBezTo>
                  <a:pt x="1910080" y="2181860"/>
                  <a:pt x="2059940" y="2087880"/>
                  <a:pt x="2179320" y="1988820"/>
                </a:cubicBezTo>
                <a:cubicBezTo>
                  <a:pt x="2298700" y="1889760"/>
                  <a:pt x="2457450" y="1739900"/>
                  <a:pt x="2575560" y="1645920"/>
                </a:cubicBezTo>
                <a:cubicBezTo>
                  <a:pt x="2693670" y="1551940"/>
                  <a:pt x="2810510" y="1473200"/>
                  <a:pt x="2887980" y="1424940"/>
                </a:cubicBezTo>
                <a:cubicBezTo>
                  <a:pt x="2965450" y="1376680"/>
                  <a:pt x="3009900" y="1394460"/>
                  <a:pt x="3040380" y="1356360"/>
                </a:cubicBezTo>
                <a:cubicBezTo>
                  <a:pt x="3070860" y="1318260"/>
                  <a:pt x="2975610" y="1278890"/>
                  <a:pt x="3070860" y="1196340"/>
                </a:cubicBezTo>
                <a:cubicBezTo>
                  <a:pt x="3166110" y="1113790"/>
                  <a:pt x="3464560" y="944880"/>
                  <a:pt x="3611880" y="861060"/>
                </a:cubicBezTo>
                <a:cubicBezTo>
                  <a:pt x="3759200" y="777240"/>
                  <a:pt x="3868420" y="745490"/>
                  <a:pt x="3954780" y="693420"/>
                </a:cubicBezTo>
                <a:cubicBezTo>
                  <a:pt x="4041140" y="641350"/>
                  <a:pt x="4130040" y="548640"/>
                  <a:pt x="4130040" y="548640"/>
                </a:cubicBezTo>
                <a:cubicBezTo>
                  <a:pt x="4213860" y="478790"/>
                  <a:pt x="4358640" y="353060"/>
                  <a:pt x="4457700" y="274320"/>
                </a:cubicBezTo>
                <a:cubicBezTo>
                  <a:pt x="4556760" y="195580"/>
                  <a:pt x="4667250" y="121920"/>
                  <a:pt x="4724400" y="76200"/>
                </a:cubicBezTo>
                <a:cubicBezTo>
                  <a:pt x="4781550" y="30480"/>
                  <a:pt x="4819355" y="15240"/>
                  <a:pt x="4828880" y="0"/>
                </a:cubicBezTo>
              </a:path>
            </a:pathLst>
          </a:custGeom>
          <a:noFill/>
          <a:ln w="25400">
            <a:solidFill>
              <a:schemeClr val="accent6"/>
            </a:solidFill>
            <a:headEnd type="arrow"/>
            <a:tailEnd type="arrow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59" name="Forme libre : forme 158">
            <a:extLst>
              <a:ext uri="{FF2B5EF4-FFF2-40B4-BE49-F238E27FC236}">
                <a16:creationId xmlns:a16="http://schemas.microsoft.com/office/drawing/2014/main" id="{15ED89CF-A9D4-4A08-95F1-9C191CFD5027}"/>
              </a:ext>
            </a:extLst>
          </p:cNvPr>
          <p:cNvSpPr/>
          <p:nvPr/>
        </p:nvSpPr>
        <p:spPr>
          <a:xfrm>
            <a:off x="5858143" y="4438000"/>
            <a:ext cx="1705940" cy="1699527"/>
          </a:xfrm>
          <a:custGeom>
            <a:avLst/>
            <a:gdLst>
              <a:gd name="connsiteX0" fmla="*/ 0 w 1677365"/>
              <a:gd name="connsiteY0" fmla="*/ 38367 h 1699527"/>
              <a:gd name="connsiteX1" fmla="*/ 167640 w 1677365"/>
              <a:gd name="connsiteY1" fmla="*/ 114567 h 1699527"/>
              <a:gd name="connsiteX2" fmla="*/ 281940 w 1677365"/>
              <a:gd name="connsiteY2" fmla="*/ 267 h 1699527"/>
              <a:gd name="connsiteX3" fmla="*/ 502920 w 1677365"/>
              <a:gd name="connsiteY3" fmla="*/ 84087 h 1699527"/>
              <a:gd name="connsiteX4" fmla="*/ 853440 w 1677365"/>
              <a:gd name="connsiteY4" fmla="*/ 122187 h 1699527"/>
              <a:gd name="connsiteX5" fmla="*/ 1028700 w 1677365"/>
              <a:gd name="connsiteY5" fmla="*/ 419367 h 1699527"/>
              <a:gd name="connsiteX6" fmla="*/ 982980 w 1677365"/>
              <a:gd name="connsiteY6" fmla="*/ 480327 h 1699527"/>
              <a:gd name="connsiteX7" fmla="*/ 1112520 w 1677365"/>
              <a:gd name="connsiteY7" fmla="*/ 686067 h 1699527"/>
              <a:gd name="connsiteX8" fmla="*/ 1440180 w 1677365"/>
              <a:gd name="connsiteY8" fmla="*/ 1097547 h 1699527"/>
              <a:gd name="connsiteX9" fmla="*/ 1577340 w 1677365"/>
              <a:gd name="connsiteY9" fmla="*/ 1150887 h 1699527"/>
              <a:gd name="connsiteX10" fmla="*/ 1615440 w 1677365"/>
              <a:gd name="connsiteY10" fmla="*/ 1257567 h 1699527"/>
              <a:gd name="connsiteX11" fmla="*/ 1645920 w 1677365"/>
              <a:gd name="connsiteY11" fmla="*/ 1409967 h 1699527"/>
              <a:gd name="connsiteX12" fmla="*/ 1676400 w 1677365"/>
              <a:gd name="connsiteY12" fmla="*/ 1539507 h 1699527"/>
              <a:gd name="connsiteX13" fmla="*/ 1607820 w 1677365"/>
              <a:gd name="connsiteY13" fmla="*/ 1699527 h 1699527"/>
              <a:gd name="connsiteX0" fmla="*/ 0 w 1705940"/>
              <a:gd name="connsiteY0" fmla="*/ 19317 h 1699527"/>
              <a:gd name="connsiteX1" fmla="*/ 196215 w 1705940"/>
              <a:gd name="connsiteY1" fmla="*/ 114567 h 1699527"/>
              <a:gd name="connsiteX2" fmla="*/ 310515 w 1705940"/>
              <a:gd name="connsiteY2" fmla="*/ 267 h 1699527"/>
              <a:gd name="connsiteX3" fmla="*/ 531495 w 1705940"/>
              <a:gd name="connsiteY3" fmla="*/ 84087 h 1699527"/>
              <a:gd name="connsiteX4" fmla="*/ 882015 w 1705940"/>
              <a:gd name="connsiteY4" fmla="*/ 122187 h 1699527"/>
              <a:gd name="connsiteX5" fmla="*/ 1057275 w 1705940"/>
              <a:gd name="connsiteY5" fmla="*/ 419367 h 1699527"/>
              <a:gd name="connsiteX6" fmla="*/ 1011555 w 1705940"/>
              <a:gd name="connsiteY6" fmla="*/ 480327 h 1699527"/>
              <a:gd name="connsiteX7" fmla="*/ 1141095 w 1705940"/>
              <a:gd name="connsiteY7" fmla="*/ 686067 h 1699527"/>
              <a:gd name="connsiteX8" fmla="*/ 1468755 w 1705940"/>
              <a:gd name="connsiteY8" fmla="*/ 1097547 h 1699527"/>
              <a:gd name="connsiteX9" fmla="*/ 1605915 w 1705940"/>
              <a:gd name="connsiteY9" fmla="*/ 1150887 h 1699527"/>
              <a:gd name="connsiteX10" fmla="*/ 1644015 w 1705940"/>
              <a:gd name="connsiteY10" fmla="*/ 1257567 h 1699527"/>
              <a:gd name="connsiteX11" fmla="*/ 1674495 w 1705940"/>
              <a:gd name="connsiteY11" fmla="*/ 1409967 h 1699527"/>
              <a:gd name="connsiteX12" fmla="*/ 1704975 w 1705940"/>
              <a:gd name="connsiteY12" fmla="*/ 1539507 h 1699527"/>
              <a:gd name="connsiteX13" fmla="*/ 1636395 w 1705940"/>
              <a:gd name="connsiteY13" fmla="*/ 1699527 h 16995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705940" h="1699527">
                <a:moveTo>
                  <a:pt x="0" y="19317"/>
                </a:moveTo>
                <a:cubicBezTo>
                  <a:pt x="60325" y="60592"/>
                  <a:pt x="144463" y="117742"/>
                  <a:pt x="196215" y="114567"/>
                </a:cubicBezTo>
                <a:cubicBezTo>
                  <a:pt x="247967" y="111392"/>
                  <a:pt x="254635" y="5347"/>
                  <a:pt x="310515" y="267"/>
                </a:cubicBezTo>
                <a:cubicBezTo>
                  <a:pt x="366395" y="-4813"/>
                  <a:pt x="436245" y="63767"/>
                  <a:pt x="531495" y="84087"/>
                </a:cubicBezTo>
                <a:cubicBezTo>
                  <a:pt x="626745" y="104407"/>
                  <a:pt x="794385" y="66307"/>
                  <a:pt x="882015" y="122187"/>
                </a:cubicBezTo>
                <a:cubicBezTo>
                  <a:pt x="969645" y="178067"/>
                  <a:pt x="1035685" y="359677"/>
                  <a:pt x="1057275" y="419367"/>
                </a:cubicBezTo>
                <a:cubicBezTo>
                  <a:pt x="1078865" y="479057"/>
                  <a:pt x="997585" y="435877"/>
                  <a:pt x="1011555" y="480327"/>
                </a:cubicBezTo>
                <a:cubicBezTo>
                  <a:pt x="1025525" y="524777"/>
                  <a:pt x="1064895" y="583197"/>
                  <a:pt x="1141095" y="686067"/>
                </a:cubicBezTo>
                <a:cubicBezTo>
                  <a:pt x="1217295" y="788937"/>
                  <a:pt x="1391285" y="1020077"/>
                  <a:pt x="1468755" y="1097547"/>
                </a:cubicBezTo>
                <a:cubicBezTo>
                  <a:pt x="1546225" y="1175017"/>
                  <a:pt x="1576705" y="1124217"/>
                  <a:pt x="1605915" y="1150887"/>
                </a:cubicBezTo>
                <a:cubicBezTo>
                  <a:pt x="1635125" y="1177557"/>
                  <a:pt x="1632585" y="1214387"/>
                  <a:pt x="1644015" y="1257567"/>
                </a:cubicBezTo>
                <a:cubicBezTo>
                  <a:pt x="1655445" y="1300747"/>
                  <a:pt x="1664335" y="1362977"/>
                  <a:pt x="1674495" y="1409967"/>
                </a:cubicBezTo>
                <a:cubicBezTo>
                  <a:pt x="1684655" y="1456957"/>
                  <a:pt x="1711325" y="1491247"/>
                  <a:pt x="1704975" y="1539507"/>
                </a:cubicBezTo>
                <a:cubicBezTo>
                  <a:pt x="1698625" y="1587767"/>
                  <a:pt x="1667510" y="1643647"/>
                  <a:pt x="1636395" y="1699527"/>
                </a:cubicBezTo>
              </a:path>
            </a:pathLst>
          </a:custGeom>
          <a:noFill/>
          <a:ln w="25400">
            <a:solidFill>
              <a:schemeClr val="accent6"/>
            </a:solidFill>
            <a:tailEnd type="arrow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55" name="Forme libre : forme 154">
            <a:extLst>
              <a:ext uri="{FF2B5EF4-FFF2-40B4-BE49-F238E27FC236}">
                <a16:creationId xmlns:a16="http://schemas.microsoft.com/office/drawing/2014/main" id="{10DFD483-31C0-401E-A5C8-328FC5DE3E65}"/>
              </a:ext>
            </a:extLst>
          </p:cNvPr>
          <p:cNvSpPr/>
          <p:nvPr/>
        </p:nvSpPr>
        <p:spPr>
          <a:xfrm>
            <a:off x="2895600" y="1028700"/>
            <a:ext cx="714375" cy="695325"/>
          </a:xfrm>
          <a:custGeom>
            <a:avLst/>
            <a:gdLst>
              <a:gd name="connsiteX0" fmla="*/ 714375 w 714375"/>
              <a:gd name="connsiteY0" fmla="*/ 695325 h 695325"/>
              <a:gd name="connsiteX1" fmla="*/ 0 w 714375"/>
              <a:gd name="connsiteY1" fmla="*/ 0 h 695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714375" h="695325">
                <a:moveTo>
                  <a:pt x="714375" y="695325"/>
                </a:moveTo>
                <a:lnTo>
                  <a:pt x="0" y="0"/>
                </a:lnTo>
              </a:path>
            </a:pathLst>
          </a:custGeom>
          <a:noFill/>
          <a:ln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56" name="Forme libre : forme 155">
            <a:extLst>
              <a:ext uri="{FF2B5EF4-FFF2-40B4-BE49-F238E27FC236}">
                <a16:creationId xmlns:a16="http://schemas.microsoft.com/office/drawing/2014/main" id="{C9389A24-0827-4C55-BD2C-B1B2B3FE40D8}"/>
              </a:ext>
            </a:extLst>
          </p:cNvPr>
          <p:cNvSpPr/>
          <p:nvPr/>
        </p:nvSpPr>
        <p:spPr>
          <a:xfrm>
            <a:off x="7981950" y="4393640"/>
            <a:ext cx="1685925" cy="578410"/>
          </a:xfrm>
          <a:custGeom>
            <a:avLst/>
            <a:gdLst>
              <a:gd name="connsiteX0" fmla="*/ 0 w 1685925"/>
              <a:gd name="connsiteY0" fmla="*/ 578410 h 578410"/>
              <a:gd name="connsiteX1" fmla="*/ 276225 w 1685925"/>
              <a:gd name="connsiteY1" fmla="*/ 378385 h 578410"/>
              <a:gd name="connsiteX2" fmla="*/ 1114425 w 1685925"/>
              <a:gd name="connsiteY2" fmla="*/ 6910 h 578410"/>
              <a:gd name="connsiteX3" fmla="*/ 1209675 w 1685925"/>
              <a:gd name="connsiteY3" fmla="*/ 140260 h 578410"/>
              <a:gd name="connsiteX4" fmla="*/ 1685925 w 1685925"/>
              <a:gd name="connsiteY4" fmla="*/ 187885 h 5784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85925" h="578410">
                <a:moveTo>
                  <a:pt x="0" y="578410"/>
                </a:moveTo>
                <a:cubicBezTo>
                  <a:pt x="45244" y="526022"/>
                  <a:pt x="90488" y="473635"/>
                  <a:pt x="276225" y="378385"/>
                </a:cubicBezTo>
                <a:cubicBezTo>
                  <a:pt x="461962" y="283135"/>
                  <a:pt x="958850" y="46597"/>
                  <a:pt x="1114425" y="6910"/>
                </a:cubicBezTo>
                <a:cubicBezTo>
                  <a:pt x="1270000" y="-32777"/>
                  <a:pt x="1114425" y="110097"/>
                  <a:pt x="1209675" y="140260"/>
                </a:cubicBezTo>
                <a:cubicBezTo>
                  <a:pt x="1304925" y="170423"/>
                  <a:pt x="1495425" y="179154"/>
                  <a:pt x="1685925" y="187885"/>
                </a:cubicBezTo>
              </a:path>
            </a:pathLst>
          </a:custGeom>
          <a:noFill/>
          <a:ln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6" name="Forme libre : forme 35">
            <a:extLst>
              <a:ext uri="{FF2B5EF4-FFF2-40B4-BE49-F238E27FC236}">
                <a16:creationId xmlns:a16="http://schemas.microsoft.com/office/drawing/2014/main" id="{019DDBC3-DB0B-4B71-967B-A412496AEC91}"/>
              </a:ext>
            </a:extLst>
          </p:cNvPr>
          <p:cNvSpPr/>
          <p:nvPr/>
        </p:nvSpPr>
        <p:spPr>
          <a:xfrm>
            <a:off x="6000750" y="5937250"/>
            <a:ext cx="1225550" cy="736600"/>
          </a:xfrm>
          <a:custGeom>
            <a:avLst/>
            <a:gdLst>
              <a:gd name="connsiteX0" fmla="*/ 1225550 w 1225550"/>
              <a:gd name="connsiteY0" fmla="*/ 0 h 736600"/>
              <a:gd name="connsiteX1" fmla="*/ 1168400 w 1225550"/>
              <a:gd name="connsiteY1" fmla="*/ 139700 h 736600"/>
              <a:gd name="connsiteX2" fmla="*/ 895350 w 1225550"/>
              <a:gd name="connsiteY2" fmla="*/ 304800 h 736600"/>
              <a:gd name="connsiteX3" fmla="*/ 698500 w 1225550"/>
              <a:gd name="connsiteY3" fmla="*/ 431800 h 736600"/>
              <a:gd name="connsiteX4" fmla="*/ 558800 w 1225550"/>
              <a:gd name="connsiteY4" fmla="*/ 514350 h 736600"/>
              <a:gd name="connsiteX5" fmla="*/ 203200 w 1225550"/>
              <a:gd name="connsiteY5" fmla="*/ 603250 h 736600"/>
              <a:gd name="connsiteX6" fmla="*/ 0 w 1225550"/>
              <a:gd name="connsiteY6" fmla="*/ 736600 h 736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25550" h="736600">
                <a:moveTo>
                  <a:pt x="1225550" y="0"/>
                </a:moveTo>
                <a:cubicBezTo>
                  <a:pt x="1224491" y="44450"/>
                  <a:pt x="1223433" y="88900"/>
                  <a:pt x="1168400" y="139700"/>
                </a:cubicBezTo>
                <a:cubicBezTo>
                  <a:pt x="1113367" y="190500"/>
                  <a:pt x="973667" y="256117"/>
                  <a:pt x="895350" y="304800"/>
                </a:cubicBezTo>
                <a:cubicBezTo>
                  <a:pt x="817033" y="353483"/>
                  <a:pt x="754592" y="396875"/>
                  <a:pt x="698500" y="431800"/>
                </a:cubicBezTo>
                <a:cubicBezTo>
                  <a:pt x="642408" y="466725"/>
                  <a:pt x="641350" y="485775"/>
                  <a:pt x="558800" y="514350"/>
                </a:cubicBezTo>
                <a:cubicBezTo>
                  <a:pt x="476250" y="542925"/>
                  <a:pt x="296333" y="566208"/>
                  <a:pt x="203200" y="603250"/>
                </a:cubicBezTo>
                <a:cubicBezTo>
                  <a:pt x="110067" y="640292"/>
                  <a:pt x="55033" y="688446"/>
                  <a:pt x="0" y="736600"/>
                </a:cubicBezTo>
              </a:path>
            </a:pathLst>
          </a:custGeom>
          <a:noFill/>
          <a:ln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01" name="Forme libre : forme 100">
            <a:extLst>
              <a:ext uri="{FF2B5EF4-FFF2-40B4-BE49-F238E27FC236}">
                <a16:creationId xmlns:a16="http://schemas.microsoft.com/office/drawing/2014/main" id="{34B8AFA0-6F98-48E0-93A6-64C1B0491879}"/>
              </a:ext>
            </a:extLst>
          </p:cNvPr>
          <p:cNvSpPr/>
          <p:nvPr/>
        </p:nvSpPr>
        <p:spPr>
          <a:xfrm>
            <a:off x="4674683" y="3069491"/>
            <a:ext cx="685800" cy="736600"/>
          </a:xfrm>
          <a:custGeom>
            <a:avLst/>
            <a:gdLst>
              <a:gd name="connsiteX0" fmla="*/ 685800 w 685800"/>
              <a:gd name="connsiteY0" fmla="*/ 0 h 736600"/>
              <a:gd name="connsiteX1" fmla="*/ 568325 w 685800"/>
              <a:gd name="connsiteY1" fmla="*/ 82550 h 736600"/>
              <a:gd name="connsiteX2" fmla="*/ 454025 w 685800"/>
              <a:gd name="connsiteY2" fmla="*/ 206375 h 736600"/>
              <a:gd name="connsiteX3" fmla="*/ 314325 w 685800"/>
              <a:gd name="connsiteY3" fmla="*/ 342900 h 736600"/>
              <a:gd name="connsiteX4" fmla="*/ 0 w 685800"/>
              <a:gd name="connsiteY4" fmla="*/ 736600 h 736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85800" h="736600">
                <a:moveTo>
                  <a:pt x="685800" y="0"/>
                </a:moveTo>
                <a:cubicBezTo>
                  <a:pt x="646377" y="24077"/>
                  <a:pt x="606954" y="48154"/>
                  <a:pt x="568325" y="82550"/>
                </a:cubicBezTo>
                <a:cubicBezTo>
                  <a:pt x="529696" y="116946"/>
                  <a:pt x="496358" y="162983"/>
                  <a:pt x="454025" y="206375"/>
                </a:cubicBezTo>
                <a:cubicBezTo>
                  <a:pt x="411692" y="249767"/>
                  <a:pt x="389996" y="254529"/>
                  <a:pt x="314325" y="342900"/>
                </a:cubicBezTo>
                <a:cubicBezTo>
                  <a:pt x="238654" y="431271"/>
                  <a:pt x="119327" y="583935"/>
                  <a:pt x="0" y="736600"/>
                </a:cubicBezTo>
              </a:path>
            </a:pathLst>
          </a:custGeom>
          <a:noFill/>
          <a:ln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3" name="Forme libre : forme 22">
            <a:extLst>
              <a:ext uri="{FF2B5EF4-FFF2-40B4-BE49-F238E27FC236}">
                <a16:creationId xmlns:a16="http://schemas.microsoft.com/office/drawing/2014/main" id="{BE29AF4F-A639-4285-A35D-CAB5EA08D5F0}"/>
              </a:ext>
            </a:extLst>
          </p:cNvPr>
          <p:cNvSpPr/>
          <p:nvPr/>
        </p:nvSpPr>
        <p:spPr>
          <a:xfrm>
            <a:off x="5880100" y="508000"/>
            <a:ext cx="425269" cy="4140200"/>
          </a:xfrm>
          <a:custGeom>
            <a:avLst/>
            <a:gdLst>
              <a:gd name="connsiteX0" fmla="*/ 0 w 425269"/>
              <a:gd name="connsiteY0" fmla="*/ 0 h 4140200"/>
              <a:gd name="connsiteX1" fmla="*/ 76200 w 425269"/>
              <a:gd name="connsiteY1" fmla="*/ 222250 h 4140200"/>
              <a:gd name="connsiteX2" fmla="*/ 254000 w 425269"/>
              <a:gd name="connsiteY2" fmla="*/ 412750 h 4140200"/>
              <a:gd name="connsiteX3" fmla="*/ 412750 w 425269"/>
              <a:gd name="connsiteY3" fmla="*/ 869950 h 4140200"/>
              <a:gd name="connsiteX4" fmla="*/ 406400 w 425269"/>
              <a:gd name="connsiteY4" fmla="*/ 1104900 h 4140200"/>
              <a:gd name="connsiteX5" fmla="*/ 336550 w 425269"/>
              <a:gd name="connsiteY5" fmla="*/ 1822450 h 4140200"/>
              <a:gd name="connsiteX6" fmla="*/ 177800 w 425269"/>
              <a:gd name="connsiteY6" fmla="*/ 2457450 h 4140200"/>
              <a:gd name="connsiteX7" fmla="*/ 146050 w 425269"/>
              <a:gd name="connsiteY7" fmla="*/ 2870200 h 4140200"/>
              <a:gd name="connsiteX8" fmla="*/ 95250 w 425269"/>
              <a:gd name="connsiteY8" fmla="*/ 3441700 h 4140200"/>
              <a:gd name="connsiteX9" fmla="*/ 44450 w 425269"/>
              <a:gd name="connsiteY9" fmla="*/ 3752850 h 4140200"/>
              <a:gd name="connsiteX10" fmla="*/ 107950 w 425269"/>
              <a:gd name="connsiteY10" fmla="*/ 4006850 h 4140200"/>
              <a:gd name="connsiteX11" fmla="*/ 279400 w 425269"/>
              <a:gd name="connsiteY11" fmla="*/ 4140200 h 4140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425269" h="4140200">
                <a:moveTo>
                  <a:pt x="0" y="0"/>
                </a:moveTo>
                <a:cubicBezTo>
                  <a:pt x="16933" y="76729"/>
                  <a:pt x="33867" y="153458"/>
                  <a:pt x="76200" y="222250"/>
                </a:cubicBezTo>
                <a:cubicBezTo>
                  <a:pt x="118533" y="291042"/>
                  <a:pt x="197908" y="304800"/>
                  <a:pt x="254000" y="412750"/>
                </a:cubicBezTo>
                <a:cubicBezTo>
                  <a:pt x="310092" y="520700"/>
                  <a:pt x="387350" y="754592"/>
                  <a:pt x="412750" y="869950"/>
                </a:cubicBezTo>
                <a:cubicBezTo>
                  <a:pt x="438150" y="985308"/>
                  <a:pt x="419100" y="946150"/>
                  <a:pt x="406400" y="1104900"/>
                </a:cubicBezTo>
                <a:cubicBezTo>
                  <a:pt x="393700" y="1263650"/>
                  <a:pt x="374650" y="1597025"/>
                  <a:pt x="336550" y="1822450"/>
                </a:cubicBezTo>
                <a:cubicBezTo>
                  <a:pt x="298450" y="2047875"/>
                  <a:pt x="209550" y="2282825"/>
                  <a:pt x="177800" y="2457450"/>
                </a:cubicBezTo>
                <a:cubicBezTo>
                  <a:pt x="146050" y="2632075"/>
                  <a:pt x="159808" y="2706158"/>
                  <a:pt x="146050" y="2870200"/>
                </a:cubicBezTo>
                <a:cubicBezTo>
                  <a:pt x="132292" y="3034242"/>
                  <a:pt x="112183" y="3294592"/>
                  <a:pt x="95250" y="3441700"/>
                </a:cubicBezTo>
                <a:cubicBezTo>
                  <a:pt x="78317" y="3588808"/>
                  <a:pt x="42333" y="3658658"/>
                  <a:pt x="44450" y="3752850"/>
                </a:cubicBezTo>
                <a:cubicBezTo>
                  <a:pt x="46567" y="3847042"/>
                  <a:pt x="68792" y="3942292"/>
                  <a:pt x="107950" y="4006850"/>
                </a:cubicBezTo>
                <a:cubicBezTo>
                  <a:pt x="147108" y="4071408"/>
                  <a:pt x="213254" y="4105804"/>
                  <a:pt x="279400" y="414020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7" name="Forme libre : forme 26">
            <a:extLst>
              <a:ext uri="{FF2B5EF4-FFF2-40B4-BE49-F238E27FC236}">
                <a16:creationId xmlns:a16="http://schemas.microsoft.com/office/drawing/2014/main" id="{70578F58-BED1-43CB-8B6A-FE860FD8A450}"/>
              </a:ext>
            </a:extLst>
          </p:cNvPr>
          <p:cNvSpPr/>
          <p:nvPr/>
        </p:nvSpPr>
        <p:spPr>
          <a:xfrm>
            <a:off x="3594100" y="1279024"/>
            <a:ext cx="2565400" cy="1323241"/>
          </a:xfrm>
          <a:custGeom>
            <a:avLst/>
            <a:gdLst>
              <a:gd name="connsiteX0" fmla="*/ 0 w 2565400"/>
              <a:gd name="connsiteY0" fmla="*/ 346576 h 1323241"/>
              <a:gd name="connsiteX1" fmla="*/ 476250 w 2565400"/>
              <a:gd name="connsiteY1" fmla="*/ 54476 h 1323241"/>
              <a:gd name="connsiteX2" fmla="*/ 933450 w 2565400"/>
              <a:gd name="connsiteY2" fmla="*/ 3676 h 1323241"/>
              <a:gd name="connsiteX3" fmla="*/ 838200 w 2565400"/>
              <a:gd name="connsiteY3" fmla="*/ 105276 h 1323241"/>
              <a:gd name="connsiteX4" fmla="*/ 901700 w 2565400"/>
              <a:gd name="connsiteY4" fmla="*/ 238626 h 1323241"/>
              <a:gd name="connsiteX5" fmla="*/ 1079500 w 2565400"/>
              <a:gd name="connsiteY5" fmla="*/ 454526 h 1323241"/>
              <a:gd name="connsiteX6" fmla="*/ 1193800 w 2565400"/>
              <a:gd name="connsiteY6" fmla="*/ 606926 h 1323241"/>
              <a:gd name="connsiteX7" fmla="*/ 1282700 w 2565400"/>
              <a:gd name="connsiteY7" fmla="*/ 670426 h 1323241"/>
              <a:gd name="connsiteX8" fmla="*/ 1397000 w 2565400"/>
              <a:gd name="connsiteY8" fmla="*/ 886326 h 1323241"/>
              <a:gd name="connsiteX9" fmla="*/ 1638300 w 2565400"/>
              <a:gd name="connsiteY9" fmla="*/ 759326 h 1323241"/>
              <a:gd name="connsiteX10" fmla="*/ 1974850 w 2565400"/>
              <a:gd name="connsiteY10" fmla="*/ 695826 h 1323241"/>
              <a:gd name="connsiteX11" fmla="*/ 1974850 w 2565400"/>
              <a:gd name="connsiteY11" fmla="*/ 829176 h 1323241"/>
              <a:gd name="connsiteX12" fmla="*/ 2000250 w 2565400"/>
              <a:gd name="connsiteY12" fmla="*/ 892676 h 1323241"/>
              <a:gd name="connsiteX13" fmla="*/ 2190750 w 2565400"/>
              <a:gd name="connsiteY13" fmla="*/ 1019676 h 1323241"/>
              <a:gd name="connsiteX14" fmla="*/ 2311400 w 2565400"/>
              <a:gd name="connsiteY14" fmla="*/ 1203826 h 1323241"/>
              <a:gd name="connsiteX15" fmla="*/ 2482850 w 2565400"/>
              <a:gd name="connsiteY15" fmla="*/ 1318126 h 1323241"/>
              <a:gd name="connsiteX16" fmla="*/ 2565400 w 2565400"/>
              <a:gd name="connsiteY16" fmla="*/ 1292726 h 13232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2565400" h="1323241">
                <a:moveTo>
                  <a:pt x="0" y="346576"/>
                </a:moveTo>
                <a:cubicBezTo>
                  <a:pt x="160337" y="229101"/>
                  <a:pt x="320675" y="111626"/>
                  <a:pt x="476250" y="54476"/>
                </a:cubicBezTo>
                <a:cubicBezTo>
                  <a:pt x="631825" y="-2674"/>
                  <a:pt x="873125" y="-4791"/>
                  <a:pt x="933450" y="3676"/>
                </a:cubicBezTo>
                <a:cubicBezTo>
                  <a:pt x="993775" y="12143"/>
                  <a:pt x="843492" y="66118"/>
                  <a:pt x="838200" y="105276"/>
                </a:cubicBezTo>
                <a:cubicBezTo>
                  <a:pt x="832908" y="144434"/>
                  <a:pt x="861483" y="180418"/>
                  <a:pt x="901700" y="238626"/>
                </a:cubicBezTo>
                <a:cubicBezTo>
                  <a:pt x="941917" y="296834"/>
                  <a:pt x="1030817" y="393143"/>
                  <a:pt x="1079500" y="454526"/>
                </a:cubicBezTo>
                <a:cubicBezTo>
                  <a:pt x="1128183" y="515909"/>
                  <a:pt x="1159933" y="570943"/>
                  <a:pt x="1193800" y="606926"/>
                </a:cubicBezTo>
                <a:cubicBezTo>
                  <a:pt x="1227667" y="642909"/>
                  <a:pt x="1248833" y="623860"/>
                  <a:pt x="1282700" y="670426"/>
                </a:cubicBezTo>
                <a:cubicBezTo>
                  <a:pt x="1316567" y="716992"/>
                  <a:pt x="1337733" y="871509"/>
                  <a:pt x="1397000" y="886326"/>
                </a:cubicBezTo>
                <a:cubicBezTo>
                  <a:pt x="1456267" y="901143"/>
                  <a:pt x="1541992" y="791076"/>
                  <a:pt x="1638300" y="759326"/>
                </a:cubicBezTo>
                <a:cubicBezTo>
                  <a:pt x="1734608" y="727576"/>
                  <a:pt x="1918758" y="684184"/>
                  <a:pt x="1974850" y="695826"/>
                </a:cubicBezTo>
                <a:cubicBezTo>
                  <a:pt x="2030942" y="707468"/>
                  <a:pt x="1970617" y="796368"/>
                  <a:pt x="1974850" y="829176"/>
                </a:cubicBezTo>
                <a:cubicBezTo>
                  <a:pt x="1979083" y="861984"/>
                  <a:pt x="1964267" y="860926"/>
                  <a:pt x="2000250" y="892676"/>
                </a:cubicBezTo>
                <a:cubicBezTo>
                  <a:pt x="2036233" y="924426"/>
                  <a:pt x="2138892" y="967818"/>
                  <a:pt x="2190750" y="1019676"/>
                </a:cubicBezTo>
                <a:cubicBezTo>
                  <a:pt x="2242608" y="1071534"/>
                  <a:pt x="2262717" y="1154084"/>
                  <a:pt x="2311400" y="1203826"/>
                </a:cubicBezTo>
                <a:cubicBezTo>
                  <a:pt x="2360083" y="1253568"/>
                  <a:pt x="2440517" y="1303309"/>
                  <a:pt x="2482850" y="1318126"/>
                </a:cubicBezTo>
                <a:cubicBezTo>
                  <a:pt x="2525183" y="1332943"/>
                  <a:pt x="2545291" y="1312834"/>
                  <a:pt x="2565400" y="1292726"/>
                </a:cubicBezTo>
              </a:path>
            </a:pathLst>
          </a:custGeom>
          <a:noFill/>
          <a:ln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9" name="Forme libre : forme 28">
            <a:extLst>
              <a:ext uri="{FF2B5EF4-FFF2-40B4-BE49-F238E27FC236}">
                <a16:creationId xmlns:a16="http://schemas.microsoft.com/office/drawing/2014/main" id="{F48755D4-E52D-451E-A862-7FE36C952EA0}"/>
              </a:ext>
            </a:extLst>
          </p:cNvPr>
          <p:cNvSpPr/>
          <p:nvPr/>
        </p:nvSpPr>
        <p:spPr>
          <a:xfrm>
            <a:off x="4527550" y="1098550"/>
            <a:ext cx="101600" cy="171450"/>
          </a:xfrm>
          <a:custGeom>
            <a:avLst/>
            <a:gdLst>
              <a:gd name="connsiteX0" fmla="*/ 101600 w 101600"/>
              <a:gd name="connsiteY0" fmla="*/ 0 h 171450"/>
              <a:gd name="connsiteX1" fmla="*/ 50800 w 101600"/>
              <a:gd name="connsiteY1" fmla="*/ 127000 h 171450"/>
              <a:gd name="connsiteX2" fmla="*/ 0 w 101600"/>
              <a:gd name="connsiteY2" fmla="*/ 171450 h 171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1600" h="171450">
                <a:moveTo>
                  <a:pt x="101600" y="0"/>
                </a:moveTo>
                <a:cubicBezTo>
                  <a:pt x="84666" y="49212"/>
                  <a:pt x="67733" y="98425"/>
                  <a:pt x="50800" y="127000"/>
                </a:cubicBezTo>
                <a:cubicBezTo>
                  <a:pt x="33867" y="155575"/>
                  <a:pt x="16933" y="163512"/>
                  <a:pt x="0" y="17145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0" name="Forme libre : forme 29">
            <a:extLst>
              <a:ext uri="{FF2B5EF4-FFF2-40B4-BE49-F238E27FC236}">
                <a16:creationId xmlns:a16="http://schemas.microsoft.com/office/drawing/2014/main" id="{DDA203F8-C9E1-4AFD-B1A6-58AF2240B747}"/>
              </a:ext>
            </a:extLst>
          </p:cNvPr>
          <p:cNvSpPr/>
          <p:nvPr/>
        </p:nvSpPr>
        <p:spPr>
          <a:xfrm>
            <a:off x="3016250" y="2482850"/>
            <a:ext cx="1377950" cy="711200"/>
          </a:xfrm>
          <a:custGeom>
            <a:avLst/>
            <a:gdLst>
              <a:gd name="connsiteX0" fmla="*/ 1377950 w 1377950"/>
              <a:gd name="connsiteY0" fmla="*/ 0 h 711200"/>
              <a:gd name="connsiteX1" fmla="*/ 1295400 w 1377950"/>
              <a:gd name="connsiteY1" fmla="*/ 101600 h 711200"/>
              <a:gd name="connsiteX2" fmla="*/ 996950 w 1377950"/>
              <a:gd name="connsiteY2" fmla="*/ 209550 h 711200"/>
              <a:gd name="connsiteX3" fmla="*/ 730250 w 1377950"/>
              <a:gd name="connsiteY3" fmla="*/ 508000 h 711200"/>
              <a:gd name="connsiteX4" fmla="*/ 469900 w 1377950"/>
              <a:gd name="connsiteY4" fmla="*/ 577850 h 711200"/>
              <a:gd name="connsiteX5" fmla="*/ 247650 w 1377950"/>
              <a:gd name="connsiteY5" fmla="*/ 679450 h 711200"/>
              <a:gd name="connsiteX6" fmla="*/ 0 w 1377950"/>
              <a:gd name="connsiteY6" fmla="*/ 711200 h 711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377950" h="711200">
                <a:moveTo>
                  <a:pt x="1377950" y="0"/>
                </a:moveTo>
                <a:cubicBezTo>
                  <a:pt x="1368425" y="33337"/>
                  <a:pt x="1358900" y="66675"/>
                  <a:pt x="1295400" y="101600"/>
                </a:cubicBezTo>
                <a:cubicBezTo>
                  <a:pt x="1231900" y="136525"/>
                  <a:pt x="1091142" y="141817"/>
                  <a:pt x="996950" y="209550"/>
                </a:cubicBezTo>
                <a:cubicBezTo>
                  <a:pt x="902758" y="277283"/>
                  <a:pt x="818092" y="446617"/>
                  <a:pt x="730250" y="508000"/>
                </a:cubicBezTo>
                <a:cubicBezTo>
                  <a:pt x="642408" y="569383"/>
                  <a:pt x="550333" y="549275"/>
                  <a:pt x="469900" y="577850"/>
                </a:cubicBezTo>
                <a:cubicBezTo>
                  <a:pt x="389467" y="606425"/>
                  <a:pt x="325967" y="657225"/>
                  <a:pt x="247650" y="679450"/>
                </a:cubicBezTo>
                <a:cubicBezTo>
                  <a:pt x="169333" y="701675"/>
                  <a:pt x="84666" y="706437"/>
                  <a:pt x="0" y="711200"/>
                </a:cubicBezTo>
              </a:path>
            </a:pathLst>
          </a:custGeom>
          <a:noFill/>
          <a:ln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3" name="Forme libre : forme 32">
            <a:extLst>
              <a:ext uri="{FF2B5EF4-FFF2-40B4-BE49-F238E27FC236}">
                <a16:creationId xmlns:a16="http://schemas.microsoft.com/office/drawing/2014/main" id="{FF0BF8AA-3094-4C50-B547-95E6ECEA66B7}"/>
              </a:ext>
            </a:extLst>
          </p:cNvPr>
          <p:cNvSpPr/>
          <p:nvPr/>
        </p:nvSpPr>
        <p:spPr>
          <a:xfrm>
            <a:off x="5092700" y="5222875"/>
            <a:ext cx="949325" cy="958850"/>
          </a:xfrm>
          <a:custGeom>
            <a:avLst/>
            <a:gdLst>
              <a:gd name="connsiteX0" fmla="*/ 733425 w 733425"/>
              <a:gd name="connsiteY0" fmla="*/ 0 h 841375"/>
              <a:gd name="connsiteX1" fmla="*/ 695325 w 733425"/>
              <a:gd name="connsiteY1" fmla="*/ 111125 h 841375"/>
              <a:gd name="connsiteX2" fmla="*/ 619125 w 733425"/>
              <a:gd name="connsiteY2" fmla="*/ 231775 h 841375"/>
              <a:gd name="connsiteX3" fmla="*/ 377825 w 733425"/>
              <a:gd name="connsiteY3" fmla="*/ 323850 h 841375"/>
              <a:gd name="connsiteX4" fmla="*/ 190500 w 733425"/>
              <a:gd name="connsiteY4" fmla="*/ 571500 h 841375"/>
              <a:gd name="connsiteX5" fmla="*/ 222250 w 733425"/>
              <a:gd name="connsiteY5" fmla="*/ 603250 h 841375"/>
              <a:gd name="connsiteX6" fmla="*/ 196850 w 733425"/>
              <a:gd name="connsiteY6" fmla="*/ 654050 h 841375"/>
              <a:gd name="connsiteX7" fmla="*/ 212725 w 733425"/>
              <a:gd name="connsiteY7" fmla="*/ 708025 h 841375"/>
              <a:gd name="connsiteX8" fmla="*/ 123825 w 733425"/>
              <a:gd name="connsiteY8" fmla="*/ 771525 h 841375"/>
              <a:gd name="connsiteX9" fmla="*/ 0 w 733425"/>
              <a:gd name="connsiteY9" fmla="*/ 841375 h 841375"/>
              <a:gd name="connsiteX0" fmla="*/ 939800 w 939800"/>
              <a:gd name="connsiteY0" fmla="*/ 0 h 949325"/>
              <a:gd name="connsiteX1" fmla="*/ 901700 w 939800"/>
              <a:gd name="connsiteY1" fmla="*/ 111125 h 949325"/>
              <a:gd name="connsiteX2" fmla="*/ 825500 w 939800"/>
              <a:gd name="connsiteY2" fmla="*/ 231775 h 949325"/>
              <a:gd name="connsiteX3" fmla="*/ 584200 w 939800"/>
              <a:gd name="connsiteY3" fmla="*/ 323850 h 949325"/>
              <a:gd name="connsiteX4" fmla="*/ 396875 w 939800"/>
              <a:gd name="connsiteY4" fmla="*/ 571500 h 949325"/>
              <a:gd name="connsiteX5" fmla="*/ 428625 w 939800"/>
              <a:gd name="connsiteY5" fmla="*/ 603250 h 949325"/>
              <a:gd name="connsiteX6" fmla="*/ 403225 w 939800"/>
              <a:gd name="connsiteY6" fmla="*/ 654050 h 949325"/>
              <a:gd name="connsiteX7" fmla="*/ 419100 w 939800"/>
              <a:gd name="connsiteY7" fmla="*/ 708025 h 949325"/>
              <a:gd name="connsiteX8" fmla="*/ 330200 w 939800"/>
              <a:gd name="connsiteY8" fmla="*/ 771525 h 949325"/>
              <a:gd name="connsiteX9" fmla="*/ 0 w 939800"/>
              <a:gd name="connsiteY9" fmla="*/ 949325 h 949325"/>
              <a:gd name="connsiteX0" fmla="*/ 949325 w 949325"/>
              <a:gd name="connsiteY0" fmla="*/ 0 h 958850"/>
              <a:gd name="connsiteX1" fmla="*/ 901700 w 949325"/>
              <a:gd name="connsiteY1" fmla="*/ 120650 h 958850"/>
              <a:gd name="connsiteX2" fmla="*/ 825500 w 949325"/>
              <a:gd name="connsiteY2" fmla="*/ 241300 h 958850"/>
              <a:gd name="connsiteX3" fmla="*/ 584200 w 949325"/>
              <a:gd name="connsiteY3" fmla="*/ 333375 h 958850"/>
              <a:gd name="connsiteX4" fmla="*/ 396875 w 949325"/>
              <a:gd name="connsiteY4" fmla="*/ 581025 h 958850"/>
              <a:gd name="connsiteX5" fmla="*/ 428625 w 949325"/>
              <a:gd name="connsiteY5" fmla="*/ 612775 h 958850"/>
              <a:gd name="connsiteX6" fmla="*/ 403225 w 949325"/>
              <a:gd name="connsiteY6" fmla="*/ 663575 h 958850"/>
              <a:gd name="connsiteX7" fmla="*/ 419100 w 949325"/>
              <a:gd name="connsiteY7" fmla="*/ 717550 h 958850"/>
              <a:gd name="connsiteX8" fmla="*/ 330200 w 949325"/>
              <a:gd name="connsiteY8" fmla="*/ 781050 h 958850"/>
              <a:gd name="connsiteX9" fmla="*/ 0 w 949325"/>
              <a:gd name="connsiteY9" fmla="*/ 958850 h 958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949325" h="958850">
                <a:moveTo>
                  <a:pt x="949325" y="0"/>
                </a:moveTo>
                <a:cubicBezTo>
                  <a:pt x="939800" y="36248"/>
                  <a:pt x="922337" y="80434"/>
                  <a:pt x="901700" y="120650"/>
                </a:cubicBezTo>
                <a:cubicBezTo>
                  <a:pt x="881063" y="160866"/>
                  <a:pt x="878417" y="205846"/>
                  <a:pt x="825500" y="241300"/>
                </a:cubicBezTo>
                <a:cubicBezTo>
                  <a:pt x="772583" y="276754"/>
                  <a:pt x="655637" y="276754"/>
                  <a:pt x="584200" y="333375"/>
                </a:cubicBezTo>
                <a:cubicBezTo>
                  <a:pt x="512762" y="389996"/>
                  <a:pt x="422804" y="534458"/>
                  <a:pt x="396875" y="581025"/>
                </a:cubicBezTo>
                <a:cubicBezTo>
                  <a:pt x="370946" y="627592"/>
                  <a:pt x="427567" y="599017"/>
                  <a:pt x="428625" y="612775"/>
                </a:cubicBezTo>
                <a:cubicBezTo>
                  <a:pt x="429683" y="626533"/>
                  <a:pt x="404812" y="646113"/>
                  <a:pt x="403225" y="663575"/>
                </a:cubicBezTo>
                <a:cubicBezTo>
                  <a:pt x="401638" y="681037"/>
                  <a:pt x="431271" y="697971"/>
                  <a:pt x="419100" y="717550"/>
                </a:cubicBezTo>
                <a:cubicBezTo>
                  <a:pt x="406929" y="737129"/>
                  <a:pt x="365654" y="758825"/>
                  <a:pt x="330200" y="781050"/>
                </a:cubicBezTo>
                <a:cubicBezTo>
                  <a:pt x="294746" y="803275"/>
                  <a:pt x="44185" y="935037"/>
                  <a:pt x="0" y="958850"/>
                </a:cubicBezTo>
              </a:path>
            </a:pathLst>
          </a:custGeom>
          <a:noFill/>
          <a:ln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4" name="Forme libre : forme 3">
            <a:extLst>
              <a:ext uri="{FF2B5EF4-FFF2-40B4-BE49-F238E27FC236}">
                <a16:creationId xmlns:a16="http://schemas.microsoft.com/office/drawing/2014/main" id="{9785E986-7D90-49DA-8C7B-6E217AE16429}"/>
              </a:ext>
            </a:extLst>
          </p:cNvPr>
          <p:cNvSpPr/>
          <p:nvPr/>
        </p:nvSpPr>
        <p:spPr>
          <a:xfrm>
            <a:off x="9458297" y="1866900"/>
            <a:ext cx="218196" cy="3594735"/>
          </a:xfrm>
          <a:custGeom>
            <a:avLst/>
            <a:gdLst>
              <a:gd name="connsiteX0" fmla="*/ 57178 w 214952"/>
              <a:gd name="connsiteY0" fmla="*/ 0 h 3152775"/>
              <a:gd name="connsiteX1" fmla="*/ 19078 w 214952"/>
              <a:gd name="connsiteY1" fmla="*/ 762000 h 3152775"/>
              <a:gd name="connsiteX2" fmla="*/ 19078 w 214952"/>
              <a:gd name="connsiteY2" fmla="*/ 1000125 h 3152775"/>
              <a:gd name="connsiteX3" fmla="*/ 76228 w 214952"/>
              <a:gd name="connsiteY3" fmla="*/ 1285875 h 3152775"/>
              <a:gd name="connsiteX4" fmla="*/ 76228 w 214952"/>
              <a:gd name="connsiteY4" fmla="*/ 1647825 h 3152775"/>
              <a:gd name="connsiteX5" fmla="*/ 28 w 214952"/>
              <a:gd name="connsiteY5" fmla="*/ 2057400 h 3152775"/>
              <a:gd name="connsiteX6" fmla="*/ 85753 w 214952"/>
              <a:gd name="connsiteY6" fmla="*/ 2314575 h 3152775"/>
              <a:gd name="connsiteX7" fmla="*/ 209578 w 214952"/>
              <a:gd name="connsiteY7" fmla="*/ 2505075 h 3152775"/>
              <a:gd name="connsiteX8" fmla="*/ 181003 w 214952"/>
              <a:gd name="connsiteY8" fmla="*/ 3152775 h 3152775"/>
              <a:gd name="connsiteX0" fmla="*/ 57178 w 218196"/>
              <a:gd name="connsiteY0" fmla="*/ 0 h 3541395"/>
              <a:gd name="connsiteX1" fmla="*/ 19078 w 218196"/>
              <a:gd name="connsiteY1" fmla="*/ 762000 h 3541395"/>
              <a:gd name="connsiteX2" fmla="*/ 19078 w 218196"/>
              <a:gd name="connsiteY2" fmla="*/ 1000125 h 3541395"/>
              <a:gd name="connsiteX3" fmla="*/ 76228 w 218196"/>
              <a:gd name="connsiteY3" fmla="*/ 1285875 h 3541395"/>
              <a:gd name="connsiteX4" fmla="*/ 76228 w 218196"/>
              <a:gd name="connsiteY4" fmla="*/ 1647825 h 3541395"/>
              <a:gd name="connsiteX5" fmla="*/ 28 w 218196"/>
              <a:gd name="connsiteY5" fmla="*/ 2057400 h 3541395"/>
              <a:gd name="connsiteX6" fmla="*/ 85753 w 218196"/>
              <a:gd name="connsiteY6" fmla="*/ 2314575 h 3541395"/>
              <a:gd name="connsiteX7" fmla="*/ 209578 w 218196"/>
              <a:gd name="connsiteY7" fmla="*/ 2505075 h 3541395"/>
              <a:gd name="connsiteX8" fmla="*/ 196243 w 218196"/>
              <a:gd name="connsiteY8" fmla="*/ 3541395 h 3541395"/>
              <a:gd name="connsiteX0" fmla="*/ 57178 w 218196"/>
              <a:gd name="connsiteY0" fmla="*/ 0 h 3594735"/>
              <a:gd name="connsiteX1" fmla="*/ 19078 w 218196"/>
              <a:gd name="connsiteY1" fmla="*/ 762000 h 3594735"/>
              <a:gd name="connsiteX2" fmla="*/ 19078 w 218196"/>
              <a:gd name="connsiteY2" fmla="*/ 1000125 h 3594735"/>
              <a:gd name="connsiteX3" fmla="*/ 76228 w 218196"/>
              <a:gd name="connsiteY3" fmla="*/ 1285875 h 3594735"/>
              <a:gd name="connsiteX4" fmla="*/ 76228 w 218196"/>
              <a:gd name="connsiteY4" fmla="*/ 1647825 h 3594735"/>
              <a:gd name="connsiteX5" fmla="*/ 28 w 218196"/>
              <a:gd name="connsiteY5" fmla="*/ 2057400 h 3594735"/>
              <a:gd name="connsiteX6" fmla="*/ 85753 w 218196"/>
              <a:gd name="connsiteY6" fmla="*/ 2314575 h 3594735"/>
              <a:gd name="connsiteX7" fmla="*/ 209578 w 218196"/>
              <a:gd name="connsiteY7" fmla="*/ 2505075 h 3594735"/>
              <a:gd name="connsiteX8" fmla="*/ 196243 w 218196"/>
              <a:gd name="connsiteY8" fmla="*/ 3594735 h 35947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18196" h="3594735">
                <a:moveTo>
                  <a:pt x="57178" y="0"/>
                </a:moveTo>
                <a:cubicBezTo>
                  <a:pt x="41303" y="297656"/>
                  <a:pt x="25428" y="595313"/>
                  <a:pt x="19078" y="762000"/>
                </a:cubicBezTo>
                <a:cubicBezTo>
                  <a:pt x="12728" y="928688"/>
                  <a:pt x="9553" y="912813"/>
                  <a:pt x="19078" y="1000125"/>
                </a:cubicBezTo>
                <a:cubicBezTo>
                  <a:pt x="28603" y="1087437"/>
                  <a:pt x="66703" y="1177925"/>
                  <a:pt x="76228" y="1285875"/>
                </a:cubicBezTo>
                <a:cubicBezTo>
                  <a:pt x="85753" y="1393825"/>
                  <a:pt x="88928" y="1519238"/>
                  <a:pt x="76228" y="1647825"/>
                </a:cubicBezTo>
                <a:cubicBezTo>
                  <a:pt x="63528" y="1776412"/>
                  <a:pt x="-1560" y="1946275"/>
                  <a:pt x="28" y="2057400"/>
                </a:cubicBezTo>
                <a:cubicBezTo>
                  <a:pt x="1615" y="2168525"/>
                  <a:pt x="50828" y="2239963"/>
                  <a:pt x="85753" y="2314575"/>
                </a:cubicBezTo>
                <a:cubicBezTo>
                  <a:pt x="120678" y="2389187"/>
                  <a:pt x="193703" y="2365375"/>
                  <a:pt x="209578" y="2505075"/>
                </a:cubicBezTo>
                <a:cubicBezTo>
                  <a:pt x="225453" y="2644775"/>
                  <a:pt x="218468" y="3340735"/>
                  <a:pt x="196243" y="3594735"/>
                </a:cubicBezTo>
              </a:path>
            </a:pathLst>
          </a:custGeom>
          <a:noFill/>
          <a:ln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7" name="Forme libre : forme 6">
            <a:extLst>
              <a:ext uri="{FF2B5EF4-FFF2-40B4-BE49-F238E27FC236}">
                <a16:creationId xmlns:a16="http://schemas.microsoft.com/office/drawing/2014/main" id="{DE2091A2-893D-4FD9-B5DC-08FAAC12AD69}"/>
              </a:ext>
            </a:extLst>
          </p:cNvPr>
          <p:cNvSpPr/>
          <p:nvPr/>
        </p:nvSpPr>
        <p:spPr>
          <a:xfrm>
            <a:off x="4667250" y="1800225"/>
            <a:ext cx="3514743" cy="3819524"/>
          </a:xfrm>
          <a:custGeom>
            <a:avLst/>
            <a:gdLst>
              <a:gd name="connsiteX0" fmla="*/ 0 w 4103757"/>
              <a:gd name="connsiteY0" fmla="*/ 3510562 h 3510562"/>
              <a:gd name="connsiteX1" fmla="*/ 228600 w 4103757"/>
              <a:gd name="connsiteY1" fmla="*/ 3215287 h 3510562"/>
              <a:gd name="connsiteX2" fmla="*/ 400050 w 4103757"/>
              <a:gd name="connsiteY2" fmla="*/ 3053362 h 3510562"/>
              <a:gd name="connsiteX3" fmla="*/ 923925 w 4103757"/>
              <a:gd name="connsiteY3" fmla="*/ 2748562 h 3510562"/>
              <a:gd name="connsiteX4" fmla="*/ 1162050 w 4103757"/>
              <a:gd name="connsiteY4" fmla="*/ 2691412 h 3510562"/>
              <a:gd name="connsiteX5" fmla="*/ 1533525 w 4103757"/>
              <a:gd name="connsiteY5" fmla="*/ 2500912 h 3510562"/>
              <a:gd name="connsiteX6" fmla="*/ 1638300 w 4103757"/>
              <a:gd name="connsiteY6" fmla="*/ 2110387 h 3510562"/>
              <a:gd name="connsiteX7" fmla="*/ 1838325 w 4103757"/>
              <a:gd name="connsiteY7" fmla="*/ 1719862 h 3510562"/>
              <a:gd name="connsiteX8" fmla="*/ 2190750 w 4103757"/>
              <a:gd name="connsiteY8" fmla="*/ 1291237 h 3510562"/>
              <a:gd name="connsiteX9" fmla="*/ 2381250 w 4103757"/>
              <a:gd name="connsiteY9" fmla="*/ 976912 h 3510562"/>
              <a:gd name="connsiteX10" fmla="*/ 2705100 w 4103757"/>
              <a:gd name="connsiteY10" fmla="*/ 795937 h 3510562"/>
              <a:gd name="connsiteX11" fmla="*/ 3181350 w 4103757"/>
              <a:gd name="connsiteY11" fmla="*/ 405412 h 3510562"/>
              <a:gd name="connsiteX12" fmla="*/ 3371850 w 4103757"/>
              <a:gd name="connsiteY12" fmla="*/ 110137 h 3510562"/>
              <a:gd name="connsiteX0" fmla="*/ 0 w 3181350"/>
              <a:gd name="connsiteY0" fmla="*/ 3105150 h 3105150"/>
              <a:gd name="connsiteX1" fmla="*/ 228600 w 3181350"/>
              <a:gd name="connsiteY1" fmla="*/ 2809875 h 3105150"/>
              <a:gd name="connsiteX2" fmla="*/ 400050 w 3181350"/>
              <a:gd name="connsiteY2" fmla="*/ 2647950 h 3105150"/>
              <a:gd name="connsiteX3" fmla="*/ 923925 w 3181350"/>
              <a:gd name="connsiteY3" fmla="*/ 2343150 h 3105150"/>
              <a:gd name="connsiteX4" fmla="*/ 1162050 w 3181350"/>
              <a:gd name="connsiteY4" fmla="*/ 2286000 h 3105150"/>
              <a:gd name="connsiteX5" fmla="*/ 1533525 w 3181350"/>
              <a:gd name="connsiteY5" fmla="*/ 2095500 h 3105150"/>
              <a:gd name="connsiteX6" fmla="*/ 1638300 w 3181350"/>
              <a:gd name="connsiteY6" fmla="*/ 1704975 h 3105150"/>
              <a:gd name="connsiteX7" fmla="*/ 1838325 w 3181350"/>
              <a:gd name="connsiteY7" fmla="*/ 1314450 h 3105150"/>
              <a:gd name="connsiteX8" fmla="*/ 2190750 w 3181350"/>
              <a:gd name="connsiteY8" fmla="*/ 885825 h 3105150"/>
              <a:gd name="connsiteX9" fmla="*/ 2381250 w 3181350"/>
              <a:gd name="connsiteY9" fmla="*/ 571500 h 3105150"/>
              <a:gd name="connsiteX10" fmla="*/ 2705100 w 3181350"/>
              <a:gd name="connsiteY10" fmla="*/ 390525 h 3105150"/>
              <a:gd name="connsiteX11" fmla="*/ 3181350 w 3181350"/>
              <a:gd name="connsiteY11" fmla="*/ 0 h 3105150"/>
              <a:gd name="connsiteX0" fmla="*/ 0 w 3181350"/>
              <a:gd name="connsiteY0" fmla="*/ 3105150 h 3105150"/>
              <a:gd name="connsiteX1" fmla="*/ 228600 w 3181350"/>
              <a:gd name="connsiteY1" fmla="*/ 2809875 h 3105150"/>
              <a:gd name="connsiteX2" fmla="*/ 400050 w 3181350"/>
              <a:gd name="connsiteY2" fmla="*/ 2647950 h 3105150"/>
              <a:gd name="connsiteX3" fmla="*/ 923925 w 3181350"/>
              <a:gd name="connsiteY3" fmla="*/ 2343150 h 3105150"/>
              <a:gd name="connsiteX4" fmla="*/ 1162050 w 3181350"/>
              <a:gd name="connsiteY4" fmla="*/ 2286000 h 3105150"/>
              <a:gd name="connsiteX5" fmla="*/ 1533525 w 3181350"/>
              <a:gd name="connsiteY5" fmla="*/ 2095500 h 3105150"/>
              <a:gd name="connsiteX6" fmla="*/ 1638300 w 3181350"/>
              <a:gd name="connsiteY6" fmla="*/ 1704975 h 3105150"/>
              <a:gd name="connsiteX7" fmla="*/ 1838325 w 3181350"/>
              <a:gd name="connsiteY7" fmla="*/ 1314450 h 3105150"/>
              <a:gd name="connsiteX8" fmla="*/ 2190750 w 3181350"/>
              <a:gd name="connsiteY8" fmla="*/ 885825 h 3105150"/>
              <a:gd name="connsiteX9" fmla="*/ 2381250 w 3181350"/>
              <a:gd name="connsiteY9" fmla="*/ 571500 h 3105150"/>
              <a:gd name="connsiteX10" fmla="*/ 2705100 w 3181350"/>
              <a:gd name="connsiteY10" fmla="*/ 390525 h 3105150"/>
              <a:gd name="connsiteX11" fmla="*/ 3181350 w 3181350"/>
              <a:gd name="connsiteY11" fmla="*/ 0 h 3105150"/>
              <a:gd name="connsiteX12" fmla="*/ 3181350 w 3181350"/>
              <a:gd name="connsiteY12" fmla="*/ 0 h 3105150"/>
              <a:gd name="connsiteX0" fmla="*/ 0 w 3333750"/>
              <a:gd name="connsiteY0" fmla="*/ 3305175 h 3305175"/>
              <a:gd name="connsiteX1" fmla="*/ 228600 w 3333750"/>
              <a:gd name="connsiteY1" fmla="*/ 3009900 h 3305175"/>
              <a:gd name="connsiteX2" fmla="*/ 400050 w 3333750"/>
              <a:gd name="connsiteY2" fmla="*/ 2847975 h 3305175"/>
              <a:gd name="connsiteX3" fmla="*/ 923925 w 3333750"/>
              <a:gd name="connsiteY3" fmla="*/ 2543175 h 3305175"/>
              <a:gd name="connsiteX4" fmla="*/ 1162050 w 3333750"/>
              <a:gd name="connsiteY4" fmla="*/ 2486025 h 3305175"/>
              <a:gd name="connsiteX5" fmla="*/ 1533525 w 3333750"/>
              <a:gd name="connsiteY5" fmla="*/ 2295525 h 3305175"/>
              <a:gd name="connsiteX6" fmla="*/ 1638300 w 3333750"/>
              <a:gd name="connsiteY6" fmla="*/ 1905000 h 3305175"/>
              <a:gd name="connsiteX7" fmla="*/ 1838325 w 3333750"/>
              <a:gd name="connsiteY7" fmla="*/ 1514475 h 3305175"/>
              <a:gd name="connsiteX8" fmla="*/ 2190750 w 3333750"/>
              <a:gd name="connsiteY8" fmla="*/ 1085850 h 3305175"/>
              <a:gd name="connsiteX9" fmla="*/ 2381250 w 3333750"/>
              <a:gd name="connsiteY9" fmla="*/ 771525 h 3305175"/>
              <a:gd name="connsiteX10" fmla="*/ 2705100 w 3333750"/>
              <a:gd name="connsiteY10" fmla="*/ 590550 h 3305175"/>
              <a:gd name="connsiteX11" fmla="*/ 3181350 w 3333750"/>
              <a:gd name="connsiteY11" fmla="*/ 200025 h 3305175"/>
              <a:gd name="connsiteX12" fmla="*/ 3333750 w 3333750"/>
              <a:gd name="connsiteY12" fmla="*/ 0 h 3305175"/>
              <a:gd name="connsiteX0" fmla="*/ 0 w 3342637"/>
              <a:gd name="connsiteY0" fmla="*/ 3323045 h 3323045"/>
              <a:gd name="connsiteX1" fmla="*/ 228600 w 3342637"/>
              <a:gd name="connsiteY1" fmla="*/ 3027770 h 3323045"/>
              <a:gd name="connsiteX2" fmla="*/ 400050 w 3342637"/>
              <a:gd name="connsiteY2" fmla="*/ 2865845 h 3323045"/>
              <a:gd name="connsiteX3" fmla="*/ 923925 w 3342637"/>
              <a:gd name="connsiteY3" fmla="*/ 2561045 h 3323045"/>
              <a:gd name="connsiteX4" fmla="*/ 1162050 w 3342637"/>
              <a:gd name="connsiteY4" fmla="*/ 2503895 h 3323045"/>
              <a:gd name="connsiteX5" fmla="*/ 1533525 w 3342637"/>
              <a:gd name="connsiteY5" fmla="*/ 2313395 h 3323045"/>
              <a:gd name="connsiteX6" fmla="*/ 1638300 w 3342637"/>
              <a:gd name="connsiteY6" fmla="*/ 1922870 h 3323045"/>
              <a:gd name="connsiteX7" fmla="*/ 1838325 w 3342637"/>
              <a:gd name="connsiteY7" fmla="*/ 1532345 h 3323045"/>
              <a:gd name="connsiteX8" fmla="*/ 2190750 w 3342637"/>
              <a:gd name="connsiteY8" fmla="*/ 1103720 h 3323045"/>
              <a:gd name="connsiteX9" fmla="*/ 2381250 w 3342637"/>
              <a:gd name="connsiteY9" fmla="*/ 789395 h 3323045"/>
              <a:gd name="connsiteX10" fmla="*/ 2705100 w 3342637"/>
              <a:gd name="connsiteY10" fmla="*/ 608420 h 3323045"/>
              <a:gd name="connsiteX11" fmla="*/ 3181350 w 3342637"/>
              <a:gd name="connsiteY11" fmla="*/ 217895 h 3323045"/>
              <a:gd name="connsiteX12" fmla="*/ 3333750 w 3342637"/>
              <a:gd name="connsiteY12" fmla="*/ 17870 h 3323045"/>
              <a:gd name="connsiteX13" fmla="*/ 3324225 w 3342637"/>
              <a:gd name="connsiteY13" fmla="*/ 8346 h 3323045"/>
              <a:gd name="connsiteX0" fmla="*/ 0 w 3514743"/>
              <a:gd name="connsiteY0" fmla="*/ 3819524 h 3819524"/>
              <a:gd name="connsiteX1" fmla="*/ 228600 w 3514743"/>
              <a:gd name="connsiteY1" fmla="*/ 3524249 h 3819524"/>
              <a:gd name="connsiteX2" fmla="*/ 400050 w 3514743"/>
              <a:gd name="connsiteY2" fmla="*/ 3362324 h 3819524"/>
              <a:gd name="connsiteX3" fmla="*/ 923925 w 3514743"/>
              <a:gd name="connsiteY3" fmla="*/ 3057524 h 3819524"/>
              <a:gd name="connsiteX4" fmla="*/ 1162050 w 3514743"/>
              <a:gd name="connsiteY4" fmla="*/ 3000374 h 3819524"/>
              <a:gd name="connsiteX5" fmla="*/ 1533525 w 3514743"/>
              <a:gd name="connsiteY5" fmla="*/ 2809874 h 3819524"/>
              <a:gd name="connsiteX6" fmla="*/ 1638300 w 3514743"/>
              <a:gd name="connsiteY6" fmla="*/ 2419349 h 3819524"/>
              <a:gd name="connsiteX7" fmla="*/ 1838325 w 3514743"/>
              <a:gd name="connsiteY7" fmla="*/ 2028824 h 3819524"/>
              <a:gd name="connsiteX8" fmla="*/ 2190750 w 3514743"/>
              <a:gd name="connsiteY8" fmla="*/ 1600199 h 3819524"/>
              <a:gd name="connsiteX9" fmla="*/ 2381250 w 3514743"/>
              <a:gd name="connsiteY9" fmla="*/ 1285874 h 3819524"/>
              <a:gd name="connsiteX10" fmla="*/ 2705100 w 3514743"/>
              <a:gd name="connsiteY10" fmla="*/ 1104899 h 3819524"/>
              <a:gd name="connsiteX11" fmla="*/ 3181350 w 3514743"/>
              <a:gd name="connsiteY11" fmla="*/ 714374 h 3819524"/>
              <a:gd name="connsiteX12" fmla="*/ 3333750 w 3514743"/>
              <a:gd name="connsiteY12" fmla="*/ 514349 h 3819524"/>
              <a:gd name="connsiteX13" fmla="*/ 3514725 w 3514743"/>
              <a:gd name="connsiteY13" fmla="*/ 0 h 38195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3514743" h="3819524">
                <a:moveTo>
                  <a:pt x="0" y="3819524"/>
                </a:moveTo>
                <a:cubicBezTo>
                  <a:pt x="80962" y="3709986"/>
                  <a:pt x="161925" y="3600449"/>
                  <a:pt x="228600" y="3524249"/>
                </a:cubicBezTo>
                <a:cubicBezTo>
                  <a:pt x="295275" y="3448049"/>
                  <a:pt x="284163" y="3440111"/>
                  <a:pt x="400050" y="3362324"/>
                </a:cubicBezTo>
                <a:cubicBezTo>
                  <a:pt x="515937" y="3284537"/>
                  <a:pt x="796925" y="3117849"/>
                  <a:pt x="923925" y="3057524"/>
                </a:cubicBezTo>
                <a:cubicBezTo>
                  <a:pt x="1050925" y="2997199"/>
                  <a:pt x="1060450" y="3041649"/>
                  <a:pt x="1162050" y="3000374"/>
                </a:cubicBezTo>
                <a:cubicBezTo>
                  <a:pt x="1263650" y="2959099"/>
                  <a:pt x="1454150" y="2906712"/>
                  <a:pt x="1533525" y="2809874"/>
                </a:cubicBezTo>
                <a:cubicBezTo>
                  <a:pt x="1612900" y="2713036"/>
                  <a:pt x="1587500" y="2549524"/>
                  <a:pt x="1638300" y="2419349"/>
                </a:cubicBezTo>
                <a:cubicBezTo>
                  <a:pt x="1689100" y="2289174"/>
                  <a:pt x="1746250" y="2165349"/>
                  <a:pt x="1838325" y="2028824"/>
                </a:cubicBezTo>
                <a:cubicBezTo>
                  <a:pt x="1930400" y="1892299"/>
                  <a:pt x="2100262" y="1724024"/>
                  <a:pt x="2190750" y="1600199"/>
                </a:cubicBezTo>
                <a:cubicBezTo>
                  <a:pt x="2281238" y="1476374"/>
                  <a:pt x="2295525" y="1368424"/>
                  <a:pt x="2381250" y="1285874"/>
                </a:cubicBezTo>
                <a:cubicBezTo>
                  <a:pt x="2466975" y="1203324"/>
                  <a:pt x="2571750" y="1200149"/>
                  <a:pt x="2705100" y="1104899"/>
                </a:cubicBezTo>
                <a:cubicBezTo>
                  <a:pt x="2838450" y="1009649"/>
                  <a:pt x="3070225" y="828674"/>
                  <a:pt x="3181350" y="714374"/>
                </a:cubicBezTo>
                <a:lnTo>
                  <a:pt x="3333750" y="514349"/>
                </a:lnTo>
                <a:cubicBezTo>
                  <a:pt x="3357562" y="479424"/>
                  <a:pt x="3516709" y="1984"/>
                  <a:pt x="3514725" y="0"/>
                </a:cubicBezTo>
              </a:path>
            </a:pathLst>
          </a:custGeom>
          <a:noFill/>
          <a:ln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 dirty="0"/>
          </a:p>
        </p:txBody>
      </p:sp>
      <p:sp>
        <p:nvSpPr>
          <p:cNvPr id="10" name="Forme libre : forme 9">
            <a:extLst>
              <a:ext uri="{FF2B5EF4-FFF2-40B4-BE49-F238E27FC236}">
                <a16:creationId xmlns:a16="http://schemas.microsoft.com/office/drawing/2014/main" id="{A3F9438B-574A-41ED-A02A-B92F4E8208B1}"/>
              </a:ext>
            </a:extLst>
          </p:cNvPr>
          <p:cNvSpPr/>
          <p:nvPr/>
        </p:nvSpPr>
        <p:spPr>
          <a:xfrm>
            <a:off x="5052060" y="2735580"/>
            <a:ext cx="4960620" cy="2552831"/>
          </a:xfrm>
          <a:custGeom>
            <a:avLst/>
            <a:gdLst>
              <a:gd name="connsiteX0" fmla="*/ 4960620 w 4960620"/>
              <a:gd name="connsiteY0" fmla="*/ 0 h 2552831"/>
              <a:gd name="connsiteX1" fmla="*/ 4472940 w 4960620"/>
              <a:gd name="connsiteY1" fmla="*/ 190500 h 2552831"/>
              <a:gd name="connsiteX2" fmla="*/ 4267200 w 4960620"/>
              <a:gd name="connsiteY2" fmla="*/ 266700 h 2552831"/>
              <a:gd name="connsiteX3" fmla="*/ 3985260 w 4960620"/>
              <a:gd name="connsiteY3" fmla="*/ 419100 h 2552831"/>
              <a:gd name="connsiteX4" fmla="*/ 3810000 w 4960620"/>
              <a:gd name="connsiteY4" fmla="*/ 609600 h 2552831"/>
              <a:gd name="connsiteX5" fmla="*/ 3810000 w 4960620"/>
              <a:gd name="connsiteY5" fmla="*/ 693420 h 2552831"/>
              <a:gd name="connsiteX6" fmla="*/ 3672840 w 4960620"/>
              <a:gd name="connsiteY6" fmla="*/ 838200 h 2552831"/>
              <a:gd name="connsiteX7" fmla="*/ 3489960 w 4960620"/>
              <a:gd name="connsiteY7" fmla="*/ 944880 h 2552831"/>
              <a:gd name="connsiteX8" fmla="*/ 3345180 w 4960620"/>
              <a:gd name="connsiteY8" fmla="*/ 967740 h 2552831"/>
              <a:gd name="connsiteX9" fmla="*/ 3070860 w 4960620"/>
              <a:gd name="connsiteY9" fmla="*/ 1135380 h 2552831"/>
              <a:gd name="connsiteX10" fmla="*/ 2903220 w 4960620"/>
              <a:gd name="connsiteY10" fmla="*/ 1379220 h 2552831"/>
              <a:gd name="connsiteX11" fmla="*/ 2636520 w 4960620"/>
              <a:gd name="connsiteY11" fmla="*/ 1653540 h 2552831"/>
              <a:gd name="connsiteX12" fmla="*/ 2506980 w 4960620"/>
              <a:gd name="connsiteY12" fmla="*/ 1836420 h 2552831"/>
              <a:gd name="connsiteX13" fmla="*/ 2133600 w 4960620"/>
              <a:gd name="connsiteY13" fmla="*/ 2049780 h 2552831"/>
              <a:gd name="connsiteX14" fmla="*/ 1783080 w 4960620"/>
              <a:gd name="connsiteY14" fmla="*/ 2278380 h 2552831"/>
              <a:gd name="connsiteX15" fmla="*/ 1249680 w 4960620"/>
              <a:gd name="connsiteY15" fmla="*/ 2506980 h 2552831"/>
              <a:gd name="connsiteX16" fmla="*/ 830580 w 4960620"/>
              <a:gd name="connsiteY16" fmla="*/ 2453640 h 2552831"/>
              <a:gd name="connsiteX17" fmla="*/ 571500 w 4960620"/>
              <a:gd name="connsiteY17" fmla="*/ 2545080 h 2552831"/>
              <a:gd name="connsiteX18" fmla="*/ 342900 w 4960620"/>
              <a:gd name="connsiteY18" fmla="*/ 2537460 h 2552831"/>
              <a:gd name="connsiteX19" fmla="*/ 236220 w 4960620"/>
              <a:gd name="connsiteY19" fmla="*/ 2453640 h 2552831"/>
              <a:gd name="connsiteX20" fmla="*/ 0 w 4960620"/>
              <a:gd name="connsiteY20" fmla="*/ 2529840 h 25528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4960620" h="2552831">
                <a:moveTo>
                  <a:pt x="4960620" y="0"/>
                </a:moveTo>
                <a:lnTo>
                  <a:pt x="4472940" y="190500"/>
                </a:lnTo>
                <a:cubicBezTo>
                  <a:pt x="4357370" y="234950"/>
                  <a:pt x="4348480" y="228600"/>
                  <a:pt x="4267200" y="266700"/>
                </a:cubicBezTo>
                <a:cubicBezTo>
                  <a:pt x="4185920" y="304800"/>
                  <a:pt x="4061460" y="361950"/>
                  <a:pt x="3985260" y="419100"/>
                </a:cubicBezTo>
                <a:cubicBezTo>
                  <a:pt x="3909060" y="476250"/>
                  <a:pt x="3839210" y="563880"/>
                  <a:pt x="3810000" y="609600"/>
                </a:cubicBezTo>
                <a:cubicBezTo>
                  <a:pt x="3780790" y="655320"/>
                  <a:pt x="3832860" y="655320"/>
                  <a:pt x="3810000" y="693420"/>
                </a:cubicBezTo>
                <a:cubicBezTo>
                  <a:pt x="3787140" y="731520"/>
                  <a:pt x="3726180" y="796290"/>
                  <a:pt x="3672840" y="838200"/>
                </a:cubicBezTo>
                <a:cubicBezTo>
                  <a:pt x="3619500" y="880110"/>
                  <a:pt x="3544570" y="923290"/>
                  <a:pt x="3489960" y="944880"/>
                </a:cubicBezTo>
                <a:cubicBezTo>
                  <a:pt x="3435350" y="966470"/>
                  <a:pt x="3415030" y="935990"/>
                  <a:pt x="3345180" y="967740"/>
                </a:cubicBezTo>
                <a:cubicBezTo>
                  <a:pt x="3275330" y="999490"/>
                  <a:pt x="3144520" y="1066800"/>
                  <a:pt x="3070860" y="1135380"/>
                </a:cubicBezTo>
                <a:cubicBezTo>
                  <a:pt x="2997200" y="1203960"/>
                  <a:pt x="2975610" y="1292860"/>
                  <a:pt x="2903220" y="1379220"/>
                </a:cubicBezTo>
                <a:cubicBezTo>
                  <a:pt x="2830830" y="1465580"/>
                  <a:pt x="2702560" y="1577340"/>
                  <a:pt x="2636520" y="1653540"/>
                </a:cubicBezTo>
                <a:cubicBezTo>
                  <a:pt x="2570480" y="1729740"/>
                  <a:pt x="2590800" y="1770380"/>
                  <a:pt x="2506980" y="1836420"/>
                </a:cubicBezTo>
                <a:cubicBezTo>
                  <a:pt x="2423160" y="1902460"/>
                  <a:pt x="2254250" y="1976120"/>
                  <a:pt x="2133600" y="2049780"/>
                </a:cubicBezTo>
                <a:cubicBezTo>
                  <a:pt x="2012950" y="2123440"/>
                  <a:pt x="1930400" y="2202180"/>
                  <a:pt x="1783080" y="2278380"/>
                </a:cubicBezTo>
                <a:cubicBezTo>
                  <a:pt x="1635760" y="2354580"/>
                  <a:pt x="1408430" y="2477770"/>
                  <a:pt x="1249680" y="2506980"/>
                </a:cubicBezTo>
                <a:cubicBezTo>
                  <a:pt x="1090930" y="2536190"/>
                  <a:pt x="943610" y="2447290"/>
                  <a:pt x="830580" y="2453640"/>
                </a:cubicBezTo>
                <a:cubicBezTo>
                  <a:pt x="717550" y="2459990"/>
                  <a:pt x="652780" y="2531110"/>
                  <a:pt x="571500" y="2545080"/>
                </a:cubicBezTo>
                <a:cubicBezTo>
                  <a:pt x="490220" y="2559050"/>
                  <a:pt x="398780" y="2552700"/>
                  <a:pt x="342900" y="2537460"/>
                </a:cubicBezTo>
                <a:cubicBezTo>
                  <a:pt x="287020" y="2522220"/>
                  <a:pt x="293370" y="2454910"/>
                  <a:pt x="236220" y="2453640"/>
                </a:cubicBezTo>
                <a:cubicBezTo>
                  <a:pt x="179070" y="2452370"/>
                  <a:pt x="89535" y="2491105"/>
                  <a:pt x="0" y="2529840"/>
                </a:cubicBezTo>
              </a:path>
            </a:pathLst>
          </a:custGeom>
          <a:noFill/>
          <a:ln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2" name="Forme libre : forme 11">
            <a:extLst>
              <a:ext uri="{FF2B5EF4-FFF2-40B4-BE49-F238E27FC236}">
                <a16:creationId xmlns:a16="http://schemas.microsoft.com/office/drawing/2014/main" id="{944CCB70-F3D6-4557-9C2F-76D3681E987B}"/>
              </a:ext>
            </a:extLst>
          </p:cNvPr>
          <p:cNvSpPr/>
          <p:nvPr/>
        </p:nvSpPr>
        <p:spPr>
          <a:xfrm>
            <a:off x="4076700" y="2202180"/>
            <a:ext cx="4556760" cy="3308828"/>
          </a:xfrm>
          <a:custGeom>
            <a:avLst/>
            <a:gdLst>
              <a:gd name="connsiteX0" fmla="*/ 0 w 4556760"/>
              <a:gd name="connsiteY0" fmla="*/ 0 h 3308828"/>
              <a:gd name="connsiteX1" fmla="*/ 266700 w 4556760"/>
              <a:gd name="connsiteY1" fmla="*/ 243840 h 3308828"/>
              <a:gd name="connsiteX2" fmla="*/ 670560 w 4556760"/>
              <a:gd name="connsiteY2" fmla="*/ 457200 h 3308828"/>
              <a:gd name="connsiteX3" fmla="*/ 1219200 w 4556760"/>
              <a:gd name="connsiteY3" fmla="*/ 807720 h 3308828"/>
              <a:gd name="connsiteX4" fmla="*/ 1341120 w 4556760"/>
              <a:gd name="connsiteY4" fmla="*/ 967740 h 3308828"/>
              <a:gd name="connsiteX5" fmla="*/ 1661160 w 4556760"/>
              <a:gd name="connsiteY5" fmla="*/ 1333500 h 3308828"/>
              <a:gd name="connsiteX6" fmla="*/ 2080260 w 4556760"/>
              <a:gd name="connsiteY6" fmla="*/ 1661160 h 3308828"/>
              <a:gd name="connsiteX7" fmla="*/ 2484120 w 4556760"/>
              <a:gd name="connsiteY7" fmla="*/ 1927860 h 3308828"/>
              <a:gd name="connsiteX8" fmla="*/ 2865120 w 4556760"/>
              <a:gd name="connsiteY8" fmla="*/ 2171700 h 3308828"/>
              <a:gd name="connsiteX9" fmla="*/ 3055620 w 4556760"/>
              <a:gd name="connsiteY9" fmla="*/ 2514600 h 3308828"/>
              <a:gd name="connsiteX10" fmla="*/ 3322320 w 4556760"/>
              <a:gd name="connsiteY10" fmla="*/ 2674620 h 3308828"/>
              <a:gd name="connsiteX11" fmla="*/ 3825240 w 4556760"/>
              <a:gd name="connsiteY11" fmla="*/ 2743200 h 3308828"/>
              <a:gd name="connsiteX12" fmla="*/ 4008120 w 4556760"/>
              <a:gd name="connsiteY12" fmla="*/ 2895600 h 3308828"/>
              <a:gd name="connsiteX13" fmla="*/ 4465320 w 4556760"/>
              <a:gd name="connsiteY13" fmla="*/ 3246120 h 3308828"/>
              <a:gd name="connsiteX14" fmla="*/ 4556760 w 4556760"/>
              <a:gd name="connsiteY14" fmla="*/ 3307080 h 33088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4556760" h="3308828">
                <a:moveTo>
                  <a:pt x="0" y="0"/>
                </a:moveTo>
                <a:cubicBezTo>
                  <a:pt x="77470" y="83820"/>
                  <a:pt x="154940" y="167640"/>
                  <a:pt x="266700" y="243840"/>
                </a:cubicBezTo>
                <a:cubicBezTo>
                  <a:pt x="378460" y="320040"/>
                  <a:pt x="511810" y="363220"/>
                  <a:pt x="670560" y="457200"/>
                </a:cubicBezTo>
                <a:cubicBezTo>
                  <a:pt x="829310" y="551180"/>
                  <a:pt x="1107440" y="722630"/>
                  <a:pt x="1219200" y="807720"/>
                </a:cubicBezTo>
                <a:cubicBezTo>
                  <a:pt x="1330960" y="892810"/>
                  <a:pt x="1267460" y="880110"/>
                  <a:pt x="1341120" y="967740"/>
                </a:cubicBezTo>
                <a:cubicBezTo>
                  <a:pt x="1414780" y="1055370"/>
                  <a:pt x="1537970" y="1217930"/>
                  <a:pt x="1661160" y="1333500"/>
                </a:cubicBezTo>
                <a:cubicBezTo>
                  <a:pt x="1784350" y="1449070"/>
                  <a:pt x="1943100" y="1562100"/>
                  <a:pt x="2080260" y="1661160"/>
                </a:cubicBezTo>
                <a:cubicBezTo>
                  <a:pt x="2217420" y="1760220"/>
                  <a:pt x="2353310" y="1842770"/>
                  <a:pt x="2484120" y="1927860"/>
                </a:cubicBezTo>
                <a:cubicBezTo>
                  <a:pt x="2614930" y="2012950"/>
                  <a:pt x="2769870" y="2073910"/>
                  <a:pt x="2865120" y="2171700"/>
                </a:cubicBezTo>
                <a:cubicBezTo>
                  <a:pt x="2960370" y="2269490"/>
                  <a:pt x="2979420" y="2430780"/>
                  <a:pt x="3055620" y="2514600"/>
                </a:cubicBezTo>
                <a:cubicBezTo>
                  <a:pt x="3131820" y="2598420"/>
                  <a:pt x="3194050" y="2636520"/>
                  <a:pt x="3322320" y="2674620"/>
                </a:cubicBezTo>
                <a:cubicBezTo>
                  <a:pt x="3450590" y="2712720"/>
                  <a:pt x="3710940" y="2706370"/>
                  <a:pt x="3825240" y="2743200"/>
                </a:cubicBezTo>
                <a:cubicBezTo>
                  <a:pt x="3939540" y="2780030"/>
                  <a:pt x="3901440" y="2811780"/>
                  <a:pt x="4008120" y="2895600"/>
                </a:cubicBezTo>
                <a:cubicBezTo>
                  <a:pt x="4114800" y="2979420"/>
                  <a:pt x="4373880" y="3177540"/>
                  <a:pt x="4465320" y="3246120"/>
                </a:cubicBezTo>
                <a:cubicBezTo>
                  <a:pt x="4556760" y="3314700"/>
                  <a:pt x="4556760" y="3310890"/>
                  <a:pt x="4556760" y="3307080"/>
                </a:cubicBezTo>
              </a:path>
            </a:pathLst>
          </a:custGeom>
          <a:noFill/>
          <a:ln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4" name="Forme libre : forme 23">
            <a:extLst>
              <a:ext uri="{FF2B5EF4-FFF2-40B4-BE49-F238E27FC236}">
                <a16:creationId xmlns:a16="http://schemas.microsoft.com/office/drawing/2014/main" id="{95D7BB21-081F-4A5B-968A-0D05182EA29B}"/>
              </a:ext>
            </a:extLst>
          </p:cNvPr>
          <p:cNvSpPr/>
          <p:nvPr/>
        </p:nvSpPr>
        <p:spPr>
          <a:xfrm>
            <a:off x="6172200" y="4654550"/>
            <a:ext cx="647700" cy="374650"/>
          </a:xfrm>
          <a:custGeom>
            <a:avLst/>
            <a:gdLst>
              <a:gd name="connsiteX0" fmla="*/ 0 w 647700"/>
              <a:gd name="connsiteY0" fmla="*/ 0 h 374650"/>
              <a:gd name="connsiteX1" fmla="*/ 260350 w 647700"/>
              <a:gd name="connsiteY1" fmla="*/ 127000 h 374650"/>
              <a:gd name="connsiteX2" fmla="*/ 514350 w 647700"/>
              <a:gd name="connsiteY2" fmla="*/ 222250 h 374650"/>
              <a:gd name="connsiteX3" fmla="*/ 647700 w 647700"/>
              <a:gd name="connsiteY3" fmla="*/ 374650 h 374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47700" h="374650">
                <a:moveTo>
                  <a:pt x="0" y="0"/>
                </a:moveTo>
                <a:cubicBezTo>
                  <a:pt x="87312" y="44979"/>
                  <a:pt x="174625" y="89958"/>
                  <a:pt x="260350" y="127000"/>
                </a:cubicBezTo>
                <a:cubicBezTo>
                  <a:pt x="346075" y="164042"/>
                  <a:pt x="449792" y="180975"/>
                  <a:pt x="514350" y="222250"/>
                </a:cubicBezTo>
                <a:cubicBezTo>
                  <a:pt x="578908" y="263525"/>
                  <a:pt x="613304" y="319087"/>
                  <a:pt x="647700" y="374650"/>
                </a:cubicBezTo>
              </a:path>
            </a:pathLst>
          </a:custGeom>
          <a:noFill/>
          <a:ln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1" name="Forme libre : forme 30">
            <a:extLst>
              <a:ext uri="{FF2B5EF4-FFF2-40B4-BE49-F238E27FC236}">
                <a16:creationId xmlns:a16="http://schemas.microsoft.com/office/drawing/2014/main" id="{9B914AB4-097F-4566-ACFF-8B65D8AD4BA5}"/>
              </a:ext>
            </a:extLst>
          </p:cNvPr>
          <p:cNvSpPr/>
          <p:nvPr/>
        </p:nvSpPr>
        <p:spPr>
          <a:xfrm>
            <a:off x="4794250" y="3968750"/>
            <a:ext cx="1099770" cy="1276350"/>
          </a:xfrm>
          <a:custGeom>
            <a:avLst/>
            <a:gdLst>
              <a:gd name="connsiteX0" fmla="*/ 0 w 1099770"/>
              <a:gd name="connsiteY0" fmla="*/ 0 h 1276350"/>
              <a:gd name="connsiteX1" fmla="*/ 38100 w 1099770"/>
              <a:gd name="connsiteY1" fmla="*/ 63500 h 1276350"/>
              <a:gd name="connsiteX2" fmla="*/ 22225 w 1099770"/>
              <a:gd name="connsiteY2" fmla="*/ 130175 h 1276350"/>
              <a:gd name="connsiteX3" fmla="*/ 171450 w 1099770"/>
              <a:gd name="connsiteY3" fmla="*/ 139700 h 1276350"/>
              <a:gd name="connsiteX4" fmla="*/ 352425 w 1099770"/>
              <a:gd name="connsiteY4" fmla="*/ 203200 h 1276350"/>
              <a:gd name="connsiteX5" fmla="*/ 419100 w 1099770"/>
              <a:gd name="connsiteY5" fmla="*/ 193675 h 1276350"/>
              <a:gd name="connsiteX6" fmla="*/ 584200 w 1099770"/>
              <a:gd name="connsiteY6" fmla="*/ 177800 h 1276350"/>
              <a:gd name="connsiteX7" fmla="*/ 685800 w 1099770"/>
              <a:gd name="connsiteY7" fmla="*/ 244475 h 1276350"/>
              <a:gd name="connsiteX8" fmla="*/ 844550 w 1099770"/>
              <a:gd name="connsiteY8" fmla="*/ 320675 h 1276350"/>
              <a:gd name="connsiteX9" fmla="*/ 955675 w 1099770"/>
              <a:gd name="connsiteY9" fmla="*/ 450850 h 1276350"/>
              <a:gd name="connsiteX10" fmla="*/ 1022350 w 1099770"/>
              <a:gd name="connsiteY10" fmla="*/ 619125 h 1276350"/>
              <a:gd name="connsiteX11" fmla="*/ 1069975 w 1099770"/>
              <a:gd name="connsiteY11" fmla="*/ 736600 h 1276350"/>
              <a:gd name="connsiteX12" fmla="*/ 1054100 w 1099770"/>
              <a:gd name="connsiteY12" fmla="*/ 920750 h 1276350"/>
              <a:gd name="connsiteX13" fmla="*/ 1098550 w 1099770"/>
              <a:gd name="connsiteY13" fmla="*/ 1003300 h 1276350"/>
              <a:gd name="connsiteX14" fmla="*/ 996950 w 1099770"/>
              <a:gd name="connsiteY14" fmla="*/ 1130300 h 1276350"/>
              <a:gd name="connsiteX15" fmla="*/ 923925 w 1099770"/>
              <a:gd name="connsiteY15" fmla="*/ 1276350 h 1276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099770" h="1276350">
                <a:moveTo>
                  <a:pt x="0" y="0"/>
                </a:moveTo>
                <a:cubicBezTo>
                  <a:pt x="17198" y="20902"/>
                  <a:pt x="34396" y="41804"/>
                  <a:pt x="38100" y="63500"/>
                </a:cubicBezTo>
                <a:cubicBezTo>
                  <a:pt x="41804" y="85196"/>
                  <a:pt x="0" y="117475"/>
                  <a:pt x="22225" y="130175"/>
                </a:cubicBezTo>
                <a:cubicBezTo>
                  <a:pt x="44450" y="142875"/>
                  <a:pt x="116417" y="127529"/>
                  <a:pt x="171450" y="139700"/>
                </a:cubicBezTo>
                <a:cubicBezTo>
                  <a:pt x="226483" y="151871"/>
                  <a:pt x="311150" y="194204"/>
                  <a:pt x="352425" y="203200"/>
                </a:cubicBezTo>
                <a:cubicBezTo>
                  <a:pt x="393700" y="212196"/>
                  <a:pt x="380471" y="197908"/>
                  <a:pt x="419100" y="193675"/>
                </a:cubicBezTo>
                <a:cubicBezTo>
                  <a:pt x="457729" y="189442"/>
                  <a:pt x="539750" y="169333"/>
                  <a:pt x="584200" y="177800"/>
                </a:cubicBezTo>
                <a:cubicBezTo>
                  <a:pt x="628650" y="186267"/>
                  <a:pt x="642408" y="220662"/>
                  <a:pt x="685800" y="244475"/>
                </a:cubicBezTo>
                <a:cubicBezTo>
                  <a:pt x="729192" y="268288"/>
                  <a:pt x="799571" y="286279"/>
                  <a:pt x="844550" y="320675"/>
                </a:cubicBezTo>
                <a:cubicBezTo>
                  <a:pt x="889529" y="355071"/>
                  <a:pt x="926042" y="401108"/>
                  <a:pt x="955675" y="450850"/>
                </a:cubicBezTo>
                <a:cubicBezTo>
                  <a:pt x="985308" y="500592"/>
                  <a:pt x="1003300" y="571500"/>
                  <a:pt x="1022350" y="619125"/>
                </a:cubicBezTo>
                <a:cubicBezTo>
                  <a:pt x="1041400" y="666750"/>
                  <a:pt x="1064683" y="686329"/>
                  <a:pt x="1069975" y="736600"/>
                </a:cubicBezTo>
                <a:cubicBezTo>
                  <a:pt x="1075267" y="786871"/>
                  <a:pt x="1049338" y="876300"/>
                  <a:pt x="1054100" y="920750"/>
                </a:cubicBezTo>
                <a:cubicBezTo>
                  <a:pt x="1058863" y="965200"/>
                  <a:pt x="1108075" y="968375"/>
                  <a:pt x="1098550" y="1003300"/>
                </a:cubicBezTo>
                <a:cubicBezTo>
                  <a:pt x="1089025" y="1038225"/>
                  <a:pt x="1026054" y="1084792"/>
                  <a:pt x="996950" y="1130300"/>
                </a:cubicBezTo>
                <a:cubicBezTo>
                  <a:pt x="967846" y="1175808"/>
                  <a:pt x="945885" y="1226079"/>
                  <a:pt x="923925" y="1276350"/>
                </a:cubicBezTo>
              </a:path>
            </a:pathLst>
          </a:custGeom>
          <a:noFill/>
          <a:ln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630" name="Rectangle 629">
            <a:extLst>
              <a:ext uri="{FF2B5EF4-FFF2-40B4-BE49-F238E27FC236}">
                <a16:creationId xmlns:a16="http://schemas.microsoft.com/office/drawing/2014/main" id="{B534E08F-1B77-430C-A4BB-7DD856958AEA}"/>
              </a:ext>
            </a:extLst>
          </p:cNvPr>
          <p:cNvSpPr/>
          <p:nvPr/>
        </p:nvSpPr>
        <p:spPr>
          <a:xfrm rot="762525">
            <a:off x="2520144" y="492388"/>
            <a:ext cx="176556" cy="2034079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655" name="Forme libre : forme 654">
            <a:extLst>
              <a:ext uri="{FF2B5EF4-FFF2-40B4-BE49-F238E27FC236}">
                <a16:creationId xmlns:a16="http://schemas.microsoft.com/office/drawing/2014/main" id="{5367C33C-896D-4D34-8011-EBF3489A115F}"/>
              </a:ext>
            </a:extLst>
          </p:cNvPr>
          <p:cNvSpPr/>
          <p:nvPr/>
        </p:nvSpPr>
        <p:spPr>
          <a:xfrm>
            <a:off x="7935731" y="1651890"/>
            <a:ext cx="3176932" cy="349215"/>
          </a:xfrm>
          <a:custGeom>
            <a:avLst/>
            <a:gdLst>
              <a:gd name="connsiteX0" fmla="*/ 0 w 3167407"/>
              <a:gd name="connsiteY0" fmla="*/ 240351 h 349099"/>
              <a:gd name="connsiteX1" fmla="*/ 160256 w 3167407"/>
              <a:gd name="connsiteY1" fmla="*/ 334620 h 349099"/>
              <a:gd name="connsiteX2" fmla="*/ 480767 w 3167407"/>
              <a:gd name="connsiteY2" fmla="*/ 344046 h 349099"/>
              <a:gd name="connsiteX3" fmla="*/ 838986 w 3167407"/>
              <a:gd name="connsiteY3" fmla="*/ 287485 h 349099"/>
              <a:gd name="connsiteX4" fmla="*/ 1093510 w 3167407"/>
              <a:gd name="connsiteY4" fmla="*/ 193217 h 349099"/>
              <a:gd name="connsiteX5" fmla="*/ 1263192 w 3167407"/>
              <a:gd name="connsiteY5" fmla="*/ 127230 h 349099"/>
              <a:gd name="connsiteX6" fmla="*/ 1527143 w 3167407"/>
              <a:gd name="connsiteY6" fmla="*/ 4681 h 349099"/>
              <a:gd name="connsiteX7" fmla="*/ 1998483 w 3167407"/>
              <a:gd name="connsiteY7" fmla="*/ 23535 h 349099"/>
              <a:gd name="connsiteX8" fmla="*/ 3167407 w 3167407"/>
              <a:gd name="connsiteY8" fmla="*/ 32962 h 349099"/>
              <a:gd name="connsiteX0" fmla="*/ 0 w 3176932"/>
              <a:gd name="connsiteY0" fmla="*/ 237970 h 349215"/>
              <a:gd name="connsiteX1" fmla="*/ 169781 w 3176932"/>
              <a:gd name="connsiteY1" fmla="*/ 334620 h 349215"/>
              <a:gd name="connsiteX2" fmla="*/ 490292 w 3176932"/>
              <a:gd name="connsiteY2" fmla="*/ 344046 h 349215"/>
              <a:gd name="connsiteX3" fmla="*/ 848511 w 3176932"/>
              <a:gd name="connsiteY3" fmla="*/ 287485 h 349215"/>
              <a:gd name="connsiteX4" fmla="*/ 1103035 w 3176932"/>
              <a:gd name="connsiteY4" fmla="*/ 193217 h 349215"/>
              <a:gd name="connsiteX5" fmla="*/ 1272717 w 3176932"/>
              <a:gd name="connsiteY5" fmla="*/ 127230 h 349215"/>
              <a:gd name="connsiteX6" fmla="*/ 1536668 w 3176932"/>
              <a:gd name="connsiteY6" fmla="*/ 4681 h 349215"/>
              <a:gd name="connsiteX7" fmla="*/ 2008008 w 3176932"/>
              <a:gd name="connsiteY7" fmla="*/ 23535 h 349215"/>
              <a:gd name="connsiteX8" fmla="*/ 3176932 w 3176932"/>
              <a:gd name="connsiteY8" fmla="*/ 32962 h 3492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76932" h="349215">
                <a:moveTo>
                  <a:pt x="0" y="237970"/>
                </a:moveTo>
                <a:cubicBezTo>
                  <a:pt x="40064" y="276463"/>
                  <a:pt x="88066" y="316941"/>
                  <a:pt x="169781" y="334620"/>
                </a:cubicBezTo>
                <a:cubicBezTo>
                  <a:pt x="251496" y="352299"/>
                  <a:pt x="377170" y="351902"/>
                  <a:pt x="490292" y="344046"/>
                </a:cubicBezTo>
                <a:cubicBezTo>
                  <a:pt x="603414" y="336190"/>
                  <a:pt x="746387" y="312623"/>
                  <a:pt x="848511" y="287485"/>
                </a:cubicBezTo>
                <a:cubicBezTo>
                  <a:pt x="950635" y="262347"/>
                  <a:pt x="1032334" y="219926"/>
                  <a:pt x="1103035" y="193217"/>
                </a:cubicBezTo>
                <a:cubicBezTo>
                  <a:pt x="1173736" y="166508"/>
                  <a:pt x="1200445" y="158653"/>
                  <a:pt x="1272717" y="127230"/>
                </a:cubicBezTo>
                <a:cubicBezTo>
                  <a:pt x="1344989" y="95807"/>
                  <a:pt x="1414119" y="21964"/>
                  <a:pt x="1536668" y="4681"/>
                </a:cubicBezTo>
                <a:cubicBezTo>
                  <a:pt x="1659217" y="-12602"/>
                  <a:pt x="2008008" y="23535"/>
                  <a:pt x="2008008" y="23535"/>
                </a:cubicBezTo>
                <a:lnTo>
                  <a:pt x="3176932" y="32962"/>
                </a:lnTo>
              </a:path>
            </a:pathLst>
          </a:custGeom>
          <a:noFill/>
          <a:ln w="25400">
            <a:solidFill>
              <a:schemeClr val="bg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65" name="Forme libre : forme 64">
            <a:extLst>
              <a:ext uri="{FF2B5EF4-FFF2-40B4-BE49-F238E27FC236}">
                <a16:creationId xmlns:a16="http://schemas.microsoft.com/office/drawing/2014/main" id="{E9D5A3E5-AD50-4EEC-8597-72ED31D03BAE}"/>
              </a:ext>
            </a:extLst>
          </p:cNvPr>
          <p:cNvSpPr/>
          <p:nvPr/>
        </p:nvSpPr>
        <p:spPr>
          <a:xfrm>
            <a:off x="119502" y="738807"/>
            <a:ext cx="222344" cy="269732"/>
          </a:xfrm>
          <a:custGeom>
            <a:avLst/>
            <a:gdLst>
              <a:gd name="connsiteX0" fmla="*/ 0 w 219075"/>
              <a:gd name="connsiteY0" fmla="*/ 0 h 333375"/>
              <a:gd name="connsiteX1" fmla="*/ 142875 w 219075"/>
              <a:gd name="connsiteY1" fmla="*/ 104775 h 333375"/>
              <a:gd name="connsiteX2" fmla="*/ 28575 w 219075"/>
              <a:gd name="connsiteY2" fmla="*/ 228600 h 333375"/>
              <a:gd name="connsiteX3" fmla="*/ 219075 w 219075"/>
              <a:gd name="connsiteY3" fmla="*/ 333375 h 333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9075" h="333375">
                <a:moveTo>
                  <a:pt x="0" y="0"/>
                </a:moveTo>
                <a:cubicBezTo>
                  <a:pt x="69056" y="33337"/>
                  <a:pt x="138113" y="66675"/>
                  <a:pt x="142875" y="104775"/>
                </a:cubicBezTo>
                <a:cubicBezTo>
                  <a:pt x="147638" y="142875"/>
                  <a:pt x="15875" y="190500"/>
                  <a:pt x="28575" y="228600"/>
                </a:cubicBezTo>
                <a:cubicBezTo>
                  <a:pt x="41275" y="266700"/>
                  <a:pt x="130175" y="300037"/>
                  <a:pt x="219075" y="333375"/>
                </a:cubicBezTo>
              </a:path>
            </a:pathLst>
          </a:custGeom>
          <a:noFill/>
          <a:ln w="19050" cmpd="dbl">
            <a:solidFill>
              <a:srgbClr val="7030A0"/>
            </a:solidFill>
            <a:headEnd type="stealth" w="lg" len="lg"/>
            <a:tailEnd type="stealth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70" name="ZoneTexte 69">
            <a:extLst>
              <a:ext uri="{FF2B5EF4-FFF2-40B4-BE49-F238E27FC236}">
                <a16:creationId xmlns:a16="http://schemas.microsoft.com/office/drawing/2014/main" id="{315A8E70-2BC1-4E13-AC01-966151702F07}"/>
              </a:ext>
            </a:extLst>
          </p:cNvPr>
          <p:cNvSpPr txBox="1"/>
          <p:nvPr/>
        </p:nvSpPr>
        <p:spPr>
          <a:xfrm>
            <a:off x="372469" y="739891"/>
            <a:ext cx="232031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Axe autoroutier (E411)</a:t>
            </a:r>
            <a:endParaRPr lang="fr-BE" sz="1100" dirty="0"/>
          </a:p>
        </p:txBody>
      </p:sp>
      <p:sp>
        <p:nvSpPr>
          <p:cNvPr id="72" name="ZoneTexte 71">
            <a:extLst>
              <a:ext uri="{FF2B5EF4-FFF2-40B4-BE49-F238E27FC236}">
                <a16:creationId xmlns:a16="http://schemas.microsoft.com/office/drawing/2014/main" id="{CD546C32-B5BB-478F-A054-281AF16F3FD6}"/>
              </a:ext>
            </a:extLst>
          </p:cNvPr>
          <p:cNvSpPr txBox="1"/>
          <p:nvPr/>
        </p:nvSpPr>
        <p:spPr>
          <a:xfrm>
            <a:off x="562186" y="2205992"/>
            <a:ext cx="232031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Réseau routier régional</a:t>
            </a:r>
            <a:endParaRPr lang="fr-BE" sz="1100" dirty="0"/>
          </a:p>
        </p:txBody>
      </p:sp>
      <p:sp>
        <p:nvSpPr>
          <p:cNvPr id="75" name="ZoneTexte 74">
            <a:extLst>
              <a:ext uri="{FF2B5EF4-FFF2-40B4-BE49-F238E27FC236}">
                <a16:creationId xmlns:a16="http://schemas.microsoft.com/office/drawing/2014/main" id="{A63126DA-CE96-4F57-BDFA-36734724A8EF}"/>
              </a:ext>
            </a:extLst>
          </p:cNvPr>
          <p:cNvSpPr txBox="1"/>
          <p:nvPr/>
        </p:nvSpPr>
        <p:spPr>
          <a:xfrm>
            <a:off x="334208" y="253470"/>
            <a:ext cx="1712217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Pôles de développement et d’appui touristique</a:t>
            </a:r>
            <a:endParaRPr lang="fr-BE" sz="1100" dirty="0"/>
          </a:p>
        </p:txBody>
      </p:sp>
      <p:sp>
        <p:nvSpPr>
          <p:cNvPr id="79" name="Forme libre : forme 78">
            <a:extLst>
              <a:ext uri="{FF2B5EF4-FFF2-40B4-BE49-F238E27FC236}">
                <a16:creationId xmlns:a16="http://schemas.microsoft.com/office/drawing/2014/main" id="{70D37981-2D87-40ED-BAFC-FFC8C63CE60C}"/>
              </a:ext>
            </a:extLst>
          </p:cNvPr>
          <p:cNvSpPr/>
          <p:nvPr/>
        </p:nvSpPr>
        <p:spPr>
          <a:xfrm>
            <a:off x="167498" y="2195160"/>
            <a:ext cx="222344" cy="269732"/>
          </a:xfrm>
          <a:custGeom>
            <a:avLst/>
            <a:gdLst>
              <a:gd name="connsiteX0" fmla="*/ 0 w 219075"/>
              <a:gd name="connsiteY0" fmla="*/ 0 h 333375"/>
              <a:gd name="connsiteX1" fmla="*/ 142875 w 219075"/>
              <a:gd name="connsiteY1" fmla="*/ 104775 h 333375"/>
              <a:gd name="connsiteX2" fmla="*/ 28575 w 219075"/>
              <a:gd name="connsiteY2" fmla="*/ 228600 h 333375"/>
              <a:gd name="connsiteX3" fmla="*/ 219075 w 219075"/>
              <a:gd name="connsiteY3" fmla="*/ 333375 h 333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9075" h="333375">
                <a:moveTo>
                  <a:pt x="0" y="0"/>
                </a:moveTo>
                <a:cubicBezTo>
                  <a:pt x="69056" y="33337"/>
                  <a:pt x="138113" y="66675"/>
                  <a:pt x="142875" y="104775"/>
                </a:cubicBezTo>
                <a:cubicBezTo>
                  <a:pt x="147638" y="142875"/>
                  <a:pt x="15875" y="190500"/>
                  <a:pt x="28575" y="228600"/>
                </a:cubicBezTo>
                <a:cubicBezTo>
                  <a:pt x="41275" y="266700"/>
                  <a:pt x="130175" y="300037"/>
                  <a:pt x="219075" y="333375"/>
                </a:cubicBezTo>
              </a:path>
            </a:pathLst>
          </a:custGeom>
          <a:noFill/>
          <a:ln w="12700" cmpd="sng">
            <a:solidFill>
              <a:schemeClr val="accent2"/>
            </a:solidFill>
            <a:headEnd type="none" w="lg" len="lg"/>
            <a:tailEnd type="none" w="lg" len="lg"/>
            <a:extLst>
              <a:ext uri="{C807C97D-BFC1-408E-A445-0C87EB9F89A2}">
                <ask:lineSketchStyleProps xmlns:ask="http://schemas.microsoft.com/office/drawing/2018/sketchyshapes">
                  <ask:type>
                    <ask:lineSketchNone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80" name="Forme libre : forme 79">
            <a:extLst>
              <a:ext uri="{FF2B5EF4-FFF2-40B4-BE49-F238E27FC236}">
                <a16:creationId xmlns:a16="http://schemas.microsoft.com/office/drawing/2014/main" id="{51586F8B-F076-4975-89E8-64CD98B2DE98}"/>
              </a:ext>
            </a:extLst>
          </p:cNvPr>
          <p:cNvSpPr/>
          <p:nvPr/>
        </p:nvSpPr>
        <p:spPr>
          <a:xfrm>
            <a:off x="98416" y="349764"/>
            <a:ext cx="235086" cy="196167"/>
          </a:xfrm>
          <a:custGeom>
            <a:avLst/>
            <a:gdLst>
              <a:gd name="connsiteX0" fmla="*/ 204899 w 424322"/>
              <a:gd name="connsiteY0" fmla="*/ 139009 h 387565"/>
              <a:gd name="connsiteX1" fmla="*/ 309674 w 424322"/>
              <a:gd name="connsiteY1" fmla="*/ 5659 h 387565"/>
              <a:gd name="connsiteX2" fmla="*/ 423974 w 424322"/>
              <a:gd name="connsiteY2" fmla="*/ 43759 h 387565"/>
              <a:gd name="connsiteX3" fmla="*/ 347774 w 424322"/>
              <a:gd name="connsiteY3" fmla="*/ 215209 h 387565"/>
              <a:gd name="connsiteX4" fmla="*/ 423974 w 424322"/>
              <a:gd name="connsiteY4" fmla="*/ 319984 h 387565"/>
              <a:gd name="connsiteX5" fmla="*/ 338249 w 424322"/>
              <a:gd name="connsiteY5" fmla="*/ 386659 h 387565"/>
              <a:gd name="connsiteX6" fmla="*/ 233474 w 424322"/>
              <a:gd name="connsiteY6" fmla="*/ 272359 h 387565"/>
              <a:gd name="connsiteX7" fmla="*/ 71549 w 424322"/>
              <a:gd name="connsiteY7" fmla="*/ 291409 h 387565"/>
              <a:gd name="connsiteX8" fmla="*/ 4874 w 424322"/>
              <a:gd name="connsiteY8" fmla="*/ 110434 h 387565"/>
              <a:gd name="connsiteX9" fmla="*/ 204899 w 424322"/>
              <a:gd name="connsiteY9" fmla="*/ 139009 h 3875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24322" h="387565">
                <a:moveTo>
                  <a:pt x="204899" y="139009"/>
                </a:moveTo>
                <a:cubicBezTo>
                  <a:pt x="255699" y="121547"/>
                  <a:pt x="273162" y="21534"/>
                  <a:pt x="309674" y="5659"/>
                </a:cubicBezTo>
                <a:cubicBezTo>
                  <a:pt x="346187" y="-10216"/>
                  <a:pt x="417624" y="8834"/>
                  <a:pt x="423974" y="43759"/>
                </a:cubicBezTo>
                <a:cubicBezTo>
                  <a:pt x="430324" y="78684"/>
                  <a:pt x="347774" y="169172"/>
                  <a:pt x="347774" y="215209"/>
                </a:cubicBezTo>
                <a:cubicBezTo>
                  <a:pt x="347774" y="261246"/>
                  <a:pt x="425562" y="291409"/>
                  <a:pt x="423974" y="319984"/>
                </a:cubicBezTo>
                <a:cubicBezTo>
                  <a:pt x="422387" y="348559"/>
                  <a:pt x="369999" y="394596"/>
                  <a:pt x="338249" y="386659"/>
                </a:cubicBezTo>
                <a:cubicBezTo>
                  <a:pt x="306499" y="378722"/>
                  <a:pt x="277924" y="288234"/>
                  <a:pt x="233474" y="272359"/>
                </a:cubicBezTo>
                <a:cubicBezTo>
                  <a:pt x="189024" y="256484"/>
                  <a:pt x="109649" y="318396"/>
                  <a:pt x="71549" y="291409"/>
                </a:cubicBezTo>
                <a:cubicBezTo>
                  <a:pt x="33449" y="264422"/>
                  <a:pt x="-15763" y="139009"/>
                  <a:pt x="4874" y="110434"/>
                </a:cubicBezTo>
                <a:cubicBezTo>
                  <a:pt x="25511" y="81859"/>
                  <a:pt x="154099" y="156471"/>
                  <a:pt x="204899" y="139009"/>
                </a:cubicBezTo>
                <a:close/>
              </a:path>
            </a:pathLst>
          </a:custGeom>
          <a:solidFill>
            <a:schemeClr val="accent2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83" name="ZoneTexte 82">
            <a:extLst>
              <a:ext uri="{FF2B5EF4-FFF2-40B4-BE49-F238E27FC236}">
                <a16:creationId xmlns:a16="http://schemas.microsoft.com/office/drawing/2014/main" id="{E3833D92-8182-40AF-8428-129CFF1A20B8}"/>
              </a:ext>
            </a:extLst>
          </p:cNvPr>
          <p:cNvSpPr txBox="1"/>
          <p:nvPr/>
        </p:nvSpPr>
        <p:spPr>
          <a:xfrm>
            <a:off x="540075" y="3558563"/>
            <a:ext cx="232031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Ligne ferroviaire</a:t>
            </a:r>
            <a:endParaRPr lang="fr-BE" sz="1100" dirty="0"/>
          </a:p>
        </p:txBody>
      </p:sp>
      <p:sp>
        <p:nvSpPr>
          <p:cNvPr id="84" name="Forme libre : forme 83">
            <a:extLst>
              <a:ext uri="{FF2B5EF4-FFF2-40B4-BE49-F238E27FC236}">
                <a16:creationId xmlns:a16="http://schemas.microsoft.com/office/drawing/2014/main" id="{6CC23C3C-748F-42A1-A5B5-88C95C8EA2E3}"/>
              </a:ext>
            </a:extLst>
          </p:cNvPr>
          <p:cNvSpPr/>
          <p:nvPr/>
        </p:nvSpPr>
        <p:spPr>
          <a:xfrm>
            <a:off x="212318" y="3577348"/>
            <a:ext cx="222344" cy="269732"/>
          </a:xfrm>
          <a:custGeom>
            <a:avLst/>
            <a:gdLst>
              <a:gd name="connsiteX0" fmla="*/ 0 w 219075"/>
              <a:gd name="connsiteY0" fmla="*/ 0 h 333375"/>
              <a:gd name="connsiteX1" fmla="*/ 142875 w 219075"/>
              <a:gd name="connsiteY1" fmla="*/ 104775 h 333375"/>
              <a:gd name="connsiteX2" fmla="*/ 28575 w 219075"/>
              <a:gd name="connsiteY2" fmla="*/ 228600 h 333375"/>
              <a:gd name="connsiteX3" fmla="*/ 219075 w 219075"/>
              <a:gd name="connsiteY3" fmla="*/ 333375 h 333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9075" h="333375">
                <a:moveTo>
                  <a:pt x="0" y="0"/>
                </a:moveTo>
                <a:cubicBezTo>
                  <a:pt x="69056" y="33337"/>
                  <a:pt x="138113" y="66675"/>
                  <a:pt x="142875" y="104775"/>
                </a:cubicBezTo>
                <a:cubicBezTo>
                  <a:pt x="147638" y="142875"/>
                  <a:pt x="15875" y="190500"/>
                  <a:pt x="28575" y="228600"/>
                </a:cubicBezTo>
                <a:cubicBezTo>
                  <a:pt x="41275" y="266700"/>
                  <a:pt x="130175" y="300037"/>
                  <a:pt x="219075" y="333375"/>
                </a:cubicBezTo>
              </a:path>
            </a:pathLst>
          </a:custGeom>
          <a:noFill/>
          <a:ln w="19050" cmpd="sng">
            <a:solidFill>
              <a:schemeClr val="tx1"/>
            </a:solidFill>
            <a:prstDash val="dash"/>
            <a:headEnd type="none" w="lg" len="lg"/>
            <a:tailEnd type="none" w="lg" len="lg"/>
            <a:extLst>
              <a:ext uri="{C807C97D-BFC1-408E-A445-0C87EB9F89A2}">
                <ask:lineSketchStyleProps xmlns:ask="http://schemas.microsoft.com/office/drawing/2018/sketchyshapes">
                  <ask:type>
                    <ask:lineSketchNone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grpSp>
        <p:nvGrpSpPr>
          <p:cNvPr id="15" name="Groupe 14">
            <a:extLst>
              <a:ext uri="{FF2B5EF4-FFF2-40B4-BE49-F238E27FC236}">
                <a16:creationId xmlns:a16="http://schemas.microsoft.com/office/drawing/2014/main" id="{C1F64FC7-4133-4040-83D3-8B66C2046446}"/>
              </a:ext>
            </a:extLst>
          </p:cNvPr>
          <p:cNvGrpSpPr>
            <a:grpSpLocks noChangeAspect="1"/>
          </p:cNvGrpSpPr>
          <p:nvPr/>
        </p:nvGrpSpPr>
        <p:grpSpPr>
          <a:xfrm>
            <a:off x="2908829" y="279355"/>
            <a:ext cx="6944048" cy="6267685"/>
            <a:chOff x="2908829" y="279355"/>
            <a:chExt cx="6944048" cy="6267685"/>
          </a:xfrm>
        </p:grpSpPr>
        <p:sp>
          <p:nvSpPr>
            <p:cNvPr id="5" name="Forme libre : forme 4">
              <a:extLst>
                <a:ext uri="{FF2B5EF4-FFF2-40B4-BE49-F238E27FC236}">
                  <a16:creationId xmlns:a16="http://schemas.microsoft.com/office/drawing/2014/main" id="{FA4E5A16-E8D1-47A8-9A71-9E217CB4E4BA}"/>
                </a:ext>
              </a:extLst>
            </p:cNvPr>
            <p:cNvSpPr/>
            <p:nvPr/>
          </p:nvSpPr>
          <p:spPr>
            <a:xfrm>
              <a:off x="5518150" y="279355"/>
              <a:ext cx="2241550" cy="819195"/>
            </a:xfrm>
            <a:custGeom>
              <a:avLst/>
              <a:gdLst>
                <a:gd name="connsiteX0" fmla="*/ 0 w 2241550"/>
                <a:gd name="connsiteY0" fmla="*/ 400095 h 819195"/>
                <a:gd name="connsiteX1" fmla="*/ 209550 w 2241550"/>
                <a:gd name="connsiteY1" fmla="*/ 495345 h 819195"/>
                <a:gd name="connsiteX2" fmla="*/ 374650 w 2241550"/>
                <a:gd name="connsiteY2" fmla="*/ 717595 h 819195"/>
                <a:gd name="connsiteX3" fmla="*/ 514350 w 2241550"/>
                <a:gd name="connsiteY3" fmla="*/ 685845 h 819195"/>
                <a:gd name="connsiteX4" fmla="*/ 692150 w 2241550"/>
                <a:gd name="connsiteY4" fmla="*/ 615995 h 819195"/>
                <a:gd name="connsiteX5" fmla="*/ 736600 w 2241550"/>
                <a:gd name="connsiteY5" fmla="*/ 552495 h 819195"/>
                <a:gd name="connsiteX6" fmla="*/ 838200 w 2241550"/>
                <a:gd name="connsiteY6" fmla="*/ 450895 h 819195"/>
                <a:gd name="connsiteX7" fmla="*/ 1009650 w 2241550"/>
                <a:gd name="connsiteY7" fmla="*/ 431845 h 819195"/>
                <a:gd name="connsiteX8" fmla="*/ 1358900 w 2241550"/>
                <a:gd name="connsiteY8" fmla="*/ 273095 h 819195"/>
                <a:gd name="connsiteX9" fmla="*/ 1441450 w 2241550"/>
                <a:gd name="connsiteY9" fmla="*/ 241345 h 819195"/>
                <a:gd name="connsiteX10" fmla="*/ 1549400 w 2241550"/>
                <a:gd name="connsiteY10" fmla="*/ 69895 h 819195"/>
                <a:gd name="connsiteX11" fmla="*/ 1714500 w 2241550"/>
                <a:gd name="connsiteY11" fmla="*/ 82595 h 819195"/>
                <a:gd name="connsiteX12" fmla="*/ 1835150 w 2241550"/>
                <a:gd name="connsiteY12" fmla="*/ 45 h 819195"/>
                <a:gd name="connsiteX13" fmla="*/ 1885950 w 2241550"/>
                <a:gd name="connsiteY13" fmla="*/ 95295 h 819195"/>
                <a:gd name="connsiteX14" fmla="*/ 1974850 w 2241550"/>
                <a:gd name="connsiteY14" fmla="*/ 228645 h 819195"/>
                <a:gd name="connsiteX15" fmla="*/ 2032000 w 2241550"/>
                <a:gd name="connsiteY15" fmla="*/ 476295 h 819195"/>
                <a:gd name="connsiteX16" fmla="*/ 2241550 w 2241550"/>
                <a:gd name="connsiteY16" fmla="*/ 819195 h 819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41550" h="819195">
                  <a:moveTo>
                    <a:pt x="0" y="400095"/>
                  </a:moveTo>
                  <a:cubicBezTo>
                    <a:pt x="73554" y="421261"/>
                    <a:pt x="147108" y="442428"/>
                    <a:pt x="209550" y="495345"/>
                  </a:cubicBezTo>
                  <a:cubicBezTo>
                    <a:pt x="271992" y="548262"/>
                    <a:pt x="323850" y="685845"/>
                    <a:pt x="374650" y="717595"/>
                  </a:cubicBezTo>
                  <a:cubicBezTo>
                    <a:pt x="425450" y="749345"/>
                    <a:pt x="461433" y="702778"/>
                    <a:pt x="514350" y="685845"/>
                  </a:cubicBezTo>
                  <a:cubicBezTo>
                    <a:pt x="567267" y="668912"/>
                    <a:pt x="655109" y="638220"/>
                    <a:pt x="692150" y="615995"/>
                  </a:cubicBezTo>
                  <a:cubicBezTo>
                    <a:pt x="729191" y="593770"/>
                    <a:pt x="712258" y="580012"/>
                    <a:pt x="736600" y="552495"/>
                  </a:cubicBezTo>
                  <a:cubicBezTo>
                    <a:pt x="760942" y="524978"/>
                    <a:pt x="792692" y="471003"/>
                    <a:pt x="838200" y="450895"/>
                  </a:cubicBezTo>
                  <a:cubicBezTo>
                    <a:pt x="883708" y="430787"/>
                    <a:pt x="922867" y="461478"/>
                    <a:pt x="1009650" y="431845"/>
                  </a:cubicBezTo>
                  <a:cubicBezTo>
                    <a:pt x="1096433" y="402212"/>
                    <a:pt x="1286933" y="304845"/>
                    <a:pt x="1358900" y="273095"/>
                  </a:cubicBezTo>
                  <a:cubicBezTo>
                    <a:pt x="1430867" y="241345"/>
                    <a:pt x="1409700" y="275212"/>
                    <a:pt x="1441450" y="241345"/>
                  </a:cubicBezTo>
                  <a:cubicBezTo>
                    <a:pt x="1473200" y="207478"/>
                    <a:pt x="1503892" y="96353"/>
                    <a:pt x="1549400" y="69895"/>
                  </a:cubicBezTo>
                  <a:cubicBezTo>
                    <a:pt x="1594908" y="43437"/>
                    <a:pt x="1666875" y="94237"/>
                    <a:pt x="1714500" y="82595"/>
                  </a:cubicBezTo>
                  <a:cubicBezTo>
                    <a:pt x="1762125" y="70953"/>
                    <a:pt x="1806575" y="-2072"/>
                    <a:pt x="1835150" y="45"/>
                  </a:cubicBezTo>
                  <a:cubicBezTo>
                    <a:pt x="1863725" y="2162"/>
                    <a:pt x="1862667" y="57195"/>
                    <a:pt x="1885950" y="95295"/>
                  </a:cubicBezTo>
                  <a:cubicBezTo>
                    <a:pt x="1909233" y="133395"/>
                    <a:pt x="1950508" y="165145"/>
                    <a:pt x="1974850" y="228645"/>
                  </a:cubicBezTo>
                  <a:cubicBezTo>
                    <a:pt x="1999192" y="292145"/>
                    <a:pt x="1987550" y="377870"/>
                    <a:pt x="2032000" y="476295"/>
                  </a:cubicBezTo>
                  <a:cubicBezTo>
                    <a:pt x="2076450" y="574720"/>
                    <a:pt x="2159000" y="696957"/>
                    <a:pt x="2241550" y="819195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  <p:sp>
          <p:nvSpPr>
            <p:cNvPr id="6" name="Forme libre : forme 5">
              <a:extLst>
                <a:ext uri="{FF2B5EF4-FFF2-40B4-BE49-F238E27FC236}">
                  <a16:creationId xmlns:a16="http://schemas.microsoft.com/office/drawing/2014/main" id="{BDAE27D0-184D-4197-9EDA-2D4D9321C12F}"/>
                </a:ext>
              </a:extLst>
            </p:cNvPr>
            <p:cNvSpPr/>
            <p:nvPr/>
          </p:nvSpPr>
          <p:spPr>
            <a:xfrm>
              <a:off x="7701801" y="1064836"/>
              <a:ext cx="2151076" cy="2593308"/>
            </a:xfrm>
            <a:custGeom>
              <a:avLst/>
              <a:gdLst>
                <a:gd name="connsiteX0" fmla="*/ 57899 w 2151076"/>
                <a:gd name="connsiteY0" fmla="*/ 14664 h 2593308"/>
                <a:gd name="connsiteX1" fmla="*/ 134099 w 2151076"/>
                <a:gd name="connsiteY1" fmla="*/ 14664 h 2593308"/>
                <a:gd name="connsiteX2" fmla="*/ 229349 w 2151076"/>
                <a:gd name="connsiteY2" fmla="*/ 167064 h 2593308"/>
                <a:gd name="connsiteX3" fmla="*/ 197599 w 2151076"/>
                <a:gd name="connsiteY3" fmla="*/ 306764 h 2593308"/>
                <a:gd name="connsiteX4" fmla="*/ 254749 w 2151076"/>
                <a:gd name="connsiteY4" fmla="*/ 408364 h 2593308"/>
                <a:gd name="connsiteX5" fmla="*/ 749 w 2151076"/>
                <a:gd name="connsiteY5" fmla="*/ 636964 h 2593308"/>
                <a:gd name="connsiteX6" fmla="*/ 178549 w 2151076"/>
                <a:gd name="connsiteY6" fmla="*/ 878264 h 2593308"/>
                <a:gd name="connsiteX7" fmla="*/ 229349 w 2151076"/>
                <a:gd name="connsiteY7" fmla="*/ 979864 h 2593308"/>
                <a:gd name="connsiteX8" fmla="*/ 496049 w 2151076"/>
                <a:gd name="connsiteY8" fmla="*/ 1011614 h 2593308"/>
                <a:gd name="connsiteX9" fmla="*/ 584949 w 2151076"/>
                <a:gd name="connsiteY9" fmla="*/ 948114 h 2593308"/>
                <a:gd name="connsiteX10" fmla="*/ 807199 w 2151076"/>
                <a:gd name="connsiteY10" fmla="*/ 1068764 h 2593308"/>
                <a:gd name="connsiteX11" fmla="*/ 832599 w 2151076"/>
                <a:gd name="connsiteY11" fmla="*/ 1132264 h 2593308"/>
                <a:gd name="connsiteX12" fmla="*/ 959599 w 2151076"/>
                <a:gd name="connsiteY12" fmla="*/ 1106864 h 2593308"/>
                <a:gd name="connsiteX13" fmla="*/ 984999 w 2151076"/>
                <a:gd name="connsiteY13" fmla="*/ 1183064 h 2593308"/>
                <a:gd name="connsiteX14" fmla="*/ 896099 w 2151076"/>
                <a:gd name="connsiteY14" fmla="*/ 1291014 h 2593308"/>
                <a:gd name="connsiteX15" fmla="*/ 921499 w 2151076"/>
                <a:gd name="connsiteY15" fmla="*/ 1570414 h 2593308"/>
                <a:gd name="connsiteX16" fmla="*/ 991349 w 2151076"/>
                <a:gd name="connsiteY16" fmla="*/ 1583114 h 2593308"/>
                <a:gd name="connsiteX17" fmla="*/ 1137399 w 2151076"/>
                <a:gd name="connsiteY17" fmla="*/ 1811714 h 2593308"/>
                <a:gd name="connsiteX18" fmla="*/ 1365999 w 2151076"/>
                <a:gd name="connsiteY18" fmla="*/ 1678364 h 2593308"/>
                <a:gd name="connsiteX19" fmla="*/ 1772399 w 2151076"/>
                <a:gd name="connsiteY19" fmla="*/ 1462464 h 2593308"/>
                <a:gd name="connsiteX20" fmla="*/ 1848599 w 2151076"/>
                <a:gd name="connsiteY20" fmla="*/ 1341814 h 2593308"/>
                <a:gd name="connsiteX21" fmla="*/ 1905749 w 2151076"/>
                <a:gd name="connsiteY21" fmla="*/ 1430714 h 2593308"/>
                <a:gd name="connsiteX22" fmla="*/ 1943849 w 2151076"/>
                <a:gd name="connsiteY22" fmla="*/ 1792664 h 2593308"/>
                <a:gd name="connsiteX23" fmla="*/ 2147049 w 2151076"/>
                <a:gd name="connsiteY23" fmla="*/ 2180014 h 2593308"/>
                <a:gd name="connsiteX24" fmla="*/ 2070849 w 2151076"/>
                <a:gd name="connsiteY24" fmla="*/ 2249864 h 2593308"/>
                <a:gd name="connsiteX25" fmla="*/ 1969249 w 2151076"/>
                <a:gd name="connsiteY25" fmla="*/ 2364164 h 2593308"/>
                <a:gd name="connsiteX26" fmla="*/ 1975599 w 2151076"/>
                <a:gd name="connsiteY26" fmla="*/ 2459414 h 2593308"/>
                <a:gd name="connsiteX27" fmla="*/ 1854949 w 2151076"/>
                <a:gd name="connsiteY27" fmla="*/ 2453064 h 2593308"/>
                <a:gd name="connsiteX28" fmla="*/ 1778749 w 2151076"/>
                <a:gd name="connsiteY28" fmla="*/ 2529264 h 2593308"/>
                <a:gd name="connsiteX29" fmla="*/ 1677149 w 2151076"/>
                <a:gd name="connsiteY29" fmla="*/ 2592764 h 2593308"/>
                <a:gd name="connsiteX30" fmla="*/ 1607299 w 2151076"/>
                <a:gd name="connsiteY30" fmla="*/ 2554664 h 2593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2151076" h="2593308">
                  <a:moveTo>
                    <a:pt x="57899" y="14664"/>
                  </a:moveTo>
                  <a:cubicBezTo>
                    <a:pt x="81711" y="1964"/>
                    <a:pt x="105524" y="-10736"/>
                    <a:pt x="134099" y="14664"/>
                  </a:cubicBezTo>
                  <a:cubicBezTo>
                    <a:pt x="162674" y="40064"/>
                    <a:pt x="218766" y="118381"/>
                    <a:pt x="229349" y="167064"/>
                  </a:cubicBezTo>
                  <a:cubicBezTo>
                    <a:pt x="239932" y="215747"/>
                    <a:pt x="193366" y="266547"/>
                    <a:pt x="197599" y="306764"/>
                  </a:cubicBezTo>
                  <a:cubicBezTo>
                    <a:pt x="201832" y="346981"/>
                    <a:pt x="287557" y="353331"/>
                    <a:pt x="254749" y="408364"/>
                  </a:cubicBezTo>
                  <a:cubicBezTo>
                    <a:pt x="221941" y="463397"/>
                    <a:pt x="13449" y="558647"/>
                    <a:pt x="749" y="636964"/>
                  </a:cubicBezTo>
                  <a:cubicBezTo>
                    <a:pt x="-11951" y="715281"/>
                    <a:pt x="140449" y="821114"/>
                    <a:pt x="178549" y="878264"/>
                  </a:cubicBezTo>
                  <a:cubicBezTo>
                    <a:pt x="216649" y="935414"/>
                    <a:pt x="176432" y="957639"/>
                    <a:pt x="229349" y="979864"/>
                  </a:cubicBezTo>
                  <a:cubicBezTo>
                    <a:pt x="282266" y="1002089"/>
                    <a:pt x="436782" y="1016906"/>
                    <a:pt x="496049" y="1011614"/>
                  </a:cubicBezTo>
                  <a:cubicBezTo>
                    <a:pt x="555316" y="1006322"/>
                    <a:pt x="533091" y="938589"/>
                    <a:pt x="584949" y="948114"/>
                  </a:cubicBezTo>
                  <a:cubicBezTo>
                    <a:pt x="636807" y="957639"/>
                    <a:pt x="765924" y="1038072"/>
                    <a:pt x="807199" y="1068764"/>
                  </a:cubicBezTo>
                  <a:cubicBezTo>
                    <a:pt x="848474" y="1099456"/>
                    <a:pt x="807199" y="1125914"/>
                    <a:pt x="832599" y="1132264"/>
                  </a:cubicBezTo>
                  <a:cubicBezTo>
                    <a:pt x="857999" y="1138614"/>
                    <a:pt x="934199" y="1098397"/>
                    <a:pt x="959599" y="1106864"/>
                  </a:cubicBezTo>
                  <a:cubicBezTo>
                    <a:pt x="984999" y="1115331"/>
                    <a:pt x="995582" y="1152372"/>
                    <a:pt x="984999" y="1183064"/>
                  </a:cubicBezTo>
                  <a:cubicBezTo>
                    <a:pt x="974416" y="1213756"/>
                    <a:pt x="906682" y="1226456"/>
                    <a:pt x="896099" y="1291014"/>
                  </a:cubicBezTo>
                  <a:cubicBezTo>
                    <a:pt x="885516" y="1355572"/>
                    <a:pt x="905624" y="1521731"/>
                    <a:pt x="921499" y="1570414"/>
                  </a:cubicBezTo>
                  <a:cubicBezTo>
                    <a:pt x="937374" y="1619097"/>
                    <a:pt x="955366" y="1542897"/>
                    <a:pt x="991349" y="1583114"/>
                  </a:cubicBezTo>
                  <a:cubicBezTo>
                    <a:pt x="1027332" y="1623331"/>
                    <a:pt x="1074957" y="1795839"/>
                    <a:pt x="1137399" y="1811714"/>
                  </a:cubicBezTo>
                  <a:cubicBezTo>
                    <a:pt x="1199841" y="1827589"/>
                    <a:pt x="1260166" y="1736572"/>
                    <a:pt x="1365999" y="1678364"/>
                  </a:cubicBezTo>
                  <a:cubicBezTo>
                    <a:pt x="1471832" y="1620156"/>
                    <a:pt x="1691966" y="1518556"/>
                    <a:pt x="1772399" y="1462464"/>
                  </a:cubicBezTo>
                  <a:cubicBezTo>
                    <a:pt x="1852832" y="1406372"/>
                    <a:pt x="1826374" y="1347106"/>
                    <a:pt x="1848599" y="1341814"/>
                  </a:cubicBezTo>
                  <a:cubicBezTo>
                    <a:pt x="1870824" y="1336522"/>
                    <a:pt x="1889874" y="1355572"/>
                    <a:pt x="1905749" y="1430714"/>
                  </a:cubicBezTo>
                  <a:cubicBezTo>
                    <a:pt x="1921624" y="1505856"/>
                    <a:pt x="1903632" y="1667781"/>
                    <a:pt x="1943849" y="1792664"/>
                  </a:cubicBezTo>
                  <a:cubicBezTo>
                    <a:pt x="1984066" y="1917547"/>
                    <a:pt x="2125882" y="2103814"/>
                    <a:pt x="2147049" y="2180014"/>
                  </a:cubicBezTo>
                  <a:cubicBezTo>
                    <a:pt x="2168216" y="2256214"/>
                    <a:pt x="2100482" y="2219172"/>
                    <a:pt x="2070849" y="2249864"/>
                  </a:cubicBezTo>
                  <a:cubicBezTo>
                    <a:pt x="2041216" y="2280556"/>
                    <a:pt x="1985124" y="2329239"/>
                    <a:pt x="1969249" y="2364164"/>
                  </a:cubicBezTo>
                  <a:cubicBezTo>
                    <a:pt x="1953374" y="2399089"/>
                    <a:pt x="1994649" y="2444597"/>
                    <a:pt x="1975599" y="2459414"/>
                  </a:cubicBezTo>
                  <a:cubicBezTo>
                    <a:pt x="1956549" y="2474231"/>
                    <a:pt x="1887757" y="2441422"/>
                    <a:pt x="1854949" y="2453064"/>
                  </a:cubicBezTo>
                  <a:cubicBezTo>
                    <a:pt x="1822141" y="2464706"/>
                    <a:pt x="1808382" y="2505981"/>
                    <a:pt x="1778749" y="2529264"/>
                  </a:cubicBezTo>
                  <a:cubicBezTo>
                    <a:pt x="1749116" y="2552547"/>
                    <a:pt x="1705724" y="2588531"/>
                    <a:pt x="1677149" y="2592764"/>
                  </a:cubicBezTo>
                  <a:cubicBezTo>
                    <a:pt x="1648574" y="2596997"/>
                    <a:pt x="1627936" y="2575830"/>
                    <a:pt x="1607299" y="2554664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  <p:sp>
          <p:nvSpPr>
            <p:cNvPr id="9" name="Forme libre : forme 8">
              <a:extLst>
                <a:ext uri="{FF2B5EF4-FFF2-40B4-BE49-F238E27FC236}">
                  <a16:creationId xmlns:a16="http://schemas.microsoft.com/office/drawing/2014/main" id="{ACE898E1-7BDE-49B0-8EBE-D13D00606527}"/>
                </a:ext>
              </a:extLst>
            </p:cNvPr>
            <p:cNvSpPr/>
            <p:nvPr/>
          </p:nvSpPr>
          <p:spPr>
            <a:xfrm>
              <a:off x="7672120" y="3459906"/>
              <a:ext cx="1660678" cy="1639144"/>
            </a:xfrm>
            <a:custGeom>
              <a:avLst/>
              <a:gdLst>
                <a:gd name="connsiteX0" fmla="*/ 1649680 w 1660678"/>
                <a:gd name="connsiteY0" fmla="*/ 159594 h 1639144"/>
                <a:gd name="connsiteX1" fmla="*/ 1649680 w 1660678"/>
                <a:gd name="connsiteY1" fmla="*/ 51644 h 1639144"/>
                <a:gd name="connsiteX2" fmla="*/ 1535380 w 1660678"/>
                <a:gd name="connsiteY2" fmla="*/ 844 h 1639144"/>
                <a:gd name="connsiteX3" fmla="*/ 1395680 w 1660678"/>
                <a:gd name="connsiteY3" fmla="*/ 89744 h 1639144"/>
                <a:gd name="connsiteX4" fmla="*/ 1395680 w 1660678"/>
                <a:gd name="connsiteY4" fmla="*/ 362794 h 1639144"/>
                <a:gd name="connsiteX5" fmla="*/ 1465530 w 1660678"/>
                <a:gd name="connsiteY5" fmla="*/ 426294 h 1639144"/>
                <a:gd name="connsiteX6" fmla="*/ 1414730 w 1660678"/>
                <a:gd name="connsiteY6" fmla="*/ 496144 h 1639144"/>
                <a:gd name="connsiteX7" fmla="*/ 1281380 w 1660678"/>
                <a:gd name="connsiteY7" fmla="*/ 585044 h 1639144"/>
                <a:gd name="connsiteX8" fmla="*/ 1224230 w 1660678"/>
                <a:gd name="connsiteY8" fmla="*/ 737444 h 1639144"/>
                <a:gd name="connsiteX9" fmla="*/ 1008330 w 1660678"/>
                <a:gd name="connsiteY9" fmla="*/ 775544 h 1639144"/>
                <a:gd name="connsiteX10" fmla="*/ 919430 w 1660678"/>
                <a:gd name="connsiteY10" fmla="*/ 712044 h 1639144"/>
                <a:gd name="connsiteX11" fmla="*/ 874980 w 1660678"/>
                <a:gd name="connsiteY11" fmla="*/ 680294 h 1639144"/>
                <a:gd name="connsiteX12" fmla="*/ 773380 w 1660678"/>
                <a:gd name="connsiteY12" fmla="*/ 667594 h 1639144"/>
                <a:gd name="connsiteX13" fmla="*/ 728930 w 1660678"/>
                <a:gd name="connsiteY13" fmla="*/ 750144 h 1639144"/>
                <a:gd name="connsiteX14" fmla="*/ 665430 w 1660678"/>
                <a:gd name="connsiteY14" fmla="*/ 832694 h 1639144"/>
                <a:gd name="connsiteX15" fmla="*/ 481280 w 1660678"/>
                <a:gd name="connsiteY15" fmla="*/ 985094 h 1639144"/>
                <a:gd name="connsiteX16" fmla="*/ 373330 w 1660678"/>
                <a:gd name="connsiteY16" fmla="*/ 1010494 h 1639144"/>
                <a:gd name="connsiteX17" fmla="*/ 271730 w 1660678"/>
                <a:gd name="connsiteY17" fmla="*/ 1112094 h 1639144"/>
                <a:gd name="connsiteX18" fmla="*/ 144730 w 1660678"/>
                <a:gd name="connsiteY18" fmla="*/ 1099394 h 1639144"/>
                <a:gd name="connsiteX19" fmla="*/ 5030 w 1660678"/>
                <a:gd name="connsiteY19" fmla="*/ 1181944 h 1639144"/>
                <a:gd name="connsiteX20" fmla="*/ 36780 w 1660678"/>
                <a:gd name="connsiteY20" fmla="*/ 1321644 h 1639144"/>
                <a:gd name="connsiteX21" fmla="*/ 93930 w 1660678"/>
                <a:gd name="connsiteY21" fmla="*/ 1366094 h 1639144"/>
                <a:gd name="connsiteX22" fmla="*/ 214580 w 1660678"/>
                <a:gd name="connsiteY22" fmla="*/ 1378794 h 1639144"/>
                <a:gd name="connsiteX23" fmla="*/ 119330 w 1660678"/>
                <a:gd name="connsiteY23" fmla="*/ 1575644 h 1639144"/>
                <a:gd name="connsiteX24" fmla="*/ 74880 w 1660678"/>
                <a:gd name="connsiteY24" fmla="*/ 1639144 h 1639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660678" h="1639144">
                  <a:moveTo>
                    <a:pt x="1649680" y="159594"/>
                  </a:moveTo>
                  <a:cubicBezTo>
                    <a:pt x="1659205" y="118848"/>
                    <a:pt x="1668730" y="78102"/>
                    <a:pt x="1649680" y="51644"/>
                  </a:cubicBezTo>
                  <a:cubicBezTo>
                    <a:pt x="1630630" y="25186"/>
                    <a:pt x="1577713" y="-5506"/>
                    <a:pt x="1535380" y="844"/>
                  </a:cubicBezTo>
                  <a:cubicBezTo>
                    <a:pt x="1493047" y="7194"/>
                    <a:pt x="1418963" y="29419"/>
                    <a:pt x="1395680" y="89744"/>
                  </a:cubicBezTo>
                  <a:cubicBezTo>
                    <a:pt x="1372397" y="150069"/>
                    <a:pt x="1384038" y="306702"/>
                    <a:pt x="1395680" y="362794"/>
                  </a:cubicBezTo>
                  <a:cubicBezTo>
                    <a:pt x="1407322" y="418886"/>
                    <a:pt x="1462355" y="404069"/>
                    <a:pt x="1465530" y="426294"/>
                  </a:cubicBezTo>
                  <a:cubicBezTo>
                    <a:pt x="1468705" y="448519"/>
                    <a:pt x="1445422" y="469686"/>
                    <a:pt x="1414730" y="496144"/>
                  </a:cubicBezTo>
                  <a:cubicBezTo>
                    <a:pt x="1384038" y="522602"/>
                    <a:pt x="1313130" y="544827"/>
                    <a:pt x="1281380" y="585044"/>
                  </a:cubicBezTo>
                  <a:cubicBezTo>
                    <a:pt x="1249630" y="625261"/>
                    <a:pt x="1269738" y="705694"/>
                    <a:pt x="1224230" y="737444"/>
                  </a:cubicBezTo>
                  <a:cubicBezTo>
                    <a:pt x="1178722" y="769194"/>
                    <a:pt x="1059130" y="779777"/>
                    <a:pt x="1008330" y="775544"/>
                  </a:cubicBezTo>
                  <a:cubicBezTo>
                    <a:pt x="957530" y="771311"/>
                    <a:pt x="919430" y="712044"/>
                    <a:pt x="919430" y="712044"/>
                  </a:cubicBezTo>
                  <a:cubicBezTo>
                    <a:pt x="897205" y="696169"/>
                    <a:pt x="899322" y="687702"/>
                    <a:pt x="874980" y="680294"/>
                  </a:cubicBezTo>
                  <a:cubicBezTo>
                    <a:pt x="850638" y="672886"/>
                    <a:pt x="797722" y="655952"/>
                    <a:pt x="773380" y="667594"/>
                  </a:cubicBezTo>
                  <a:cubicBezTo>
                    <a:pt x="749038" y="679236"/>
                    <a:pt x="746922" y="722627"/>
                    <a:pt x="728930" y="750144"/>
                  </a:cubicBezTo>
                  <a:cubicBezTo>
                    <a:pt x="710938" y="777661"/>
                    <a:pt x="706705" y="793536"/>
                    <a:pt x="665430" y="832694"/>
                  </a:cubicBezTo>
                  <a:cubicBezTo>
                    <a:pt x="624155" y="871852"/>
                    <a:pt x="529963" y="955461"/>
                    <a:pt x="481280" y="985094"/>
                  </a:cubicBezTo>
                  <a:cubicBezTo>
                    <a:pt x="432597" y="1014727"/>
                    <a:pt x="408255" y="989327"/>
                    <a:pt x="373330" y="1010494"/>
                  </a:cubicBezTo>
                  <a:cubicBezTo>
                    <a:pt x="338405" y="1031661"/>
                    <a:pt x="309830" y="1097277"/>
                    <a:pt x="271730" y="1112094"/>
                  </a:cubicBezTo>
                  <a:cubicBezTo>
                    <a:pt x="233630" y="1126911"/>
                    <a:pt x="189180" y="1087752"/>
                    <a:pt x="144730" y="1099394"/>
                  </a:cubicBezTo>
                  <a:cubicBezTo>
                    <a:pt x="100280" y="1111036"/>
                    <a:pt x="23022" y="1144902"/>
                    <a:pt x="5030" y="1181944"/>
                  </a:cubicBezTo>
                  <a:cubicBezTo>
                    <a:pt x="-12962" y="1218986"/>
                    <a:pt x="21963" y="1290952"/>
                    <a:pt x="36780" y="1321644"/>
                  </a:cubicBezTo>
                  <a:cubicBezTo>
                    <a:pt x="51597" y="1352336"/>
                    <a:pt x="64297" y="1356569"/>
                    <a:pt x="93930" y="1366094"/>
                  </a:cubicBezTo>
                  <a:cubicBezTo>
                    <a:pt x="123563" y="1375619"/>
                    <a:pt x="210347" y="1343869"/>
                    <a:pt x="214580" y="1378794"/>
                  </a:cubicBezTo>
                  <a:cubicBezTo>
                    <a:pt x="218813" y="1413719"/>
                    <a:pt x="142613" y="1532252"/>
                    <a:pt x="119330" y="1575644"/>
                  </a:cubicBezTo>
                  <a:cubicBezTo>
                    <a:pt x="96047" y="1619036"/>
                    <a:pt x="85463" y="1629090"/>
                    <a:pt x="74880" y="1639144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  <p:sp>
          <p:nvSpPr>
            <p:cNvPr id="13" name="Forme libre : forme 12">
              <a:extLst>
                <a:ext uri="{FF2B5EF4-FFF2-40B4-BE49-F238E27FC236}">
                  <a16:creationId xmlns:a16="http://schemas.microsoft.com/office/drawing/2014/main" id="{529D98ED-C248-4E49-83CA-039AD5E1BA55}"/>
                </a:ext>
              </a:extLst>
            </p:cNvPr>
            <p:cNvSpPr/>
            <p:nvPr/>
          </p:nvSpPr>
          <p:spPr>
            <a:xfrm>
              <a:off x="2908829" y="2114550"/>
              <a:ext cx="5463008" cy="4432490"/>
            </a:xfrm>
            <a:custGeom>
              <a:avLst/>
              <a:gdLst>
                <a:gd name="connsiteX0" fmla="*/ 4850871 w 5463008"/>
                <a:gd name="connsiteY0" fmla="*/ 2965450 h 4432490"/>
                <a:gd name="connsiteX1" fmla="*/ 4787371 w 5463008"/>
                <a:gd name="connsiteY1" fmla="*/ 3124200 h 4432490"/>
                <a:gd name="connsiteX2" fmla="*/ 4825471 w 5463008"/>
                <a:gd name="connsiteY2" fmla="*/ 3194050 h 4432490"/>
                <a:gd name="connsiteX3" fmla="*/ 5054071 w 5463008"/>
                <a:gd name="connsiteY3" fmla="*/ 3124200 h 4432490"/>
                <a:gd name="connsiteX4" fmla="*/ 5181071 w 5463008"/>
                <a:gd name="connsiteY4" fmla="*/ 3308350 h 4432490"/>
                <a:gd name="connsiteX5" fmla="*/ 5384271 w 5463008"/>
                <a:gd name="connsiteY5" fmla="*/ 3371850 h 4432490"/>
                <a:gd name="connsiteX6" fmla="*/ 5371571 w 5463008"/>
                <a:gd name="connsiteY6" fmla="*/ 3511550 h 4432490"/>
                <a:gd name="connsiteX7" fmla="*/ 5447771 w 5463008"/>
                <a:gd name="connsiteY7" fmla="*/ 3644900 h 4432490"/>
                <a:gd name="connsiteX8" fmla="*/ 5308071 w 5463008"/>
                <a:gd name="connsiteY8" fmla="*/ 3714750 h 4432490"/>
                <a:gd name="connsiteX9" fmla="*/ 5460471 w 5463008"/>
                <a:gd name="connsiteY9" fmla="*/ 3873500 h 4432490"/>
                <a:gd name="connsiteX10" fmla="*/ 5377921 w 5463008"/>
                <a:gd name="connsiteY10" fmla="*/ 3987800 h 4432490"/>
                <a:gd name="connsiteX11" fmla="*/ 5066771 w 5463008"/>
                <a:gd name="connsiteY11" fmla="*/ 4108450 h 4432490"/>
                <a:gd name="connsiteX12" fmla="*/ 4977871 w 5463008"/>
                <a:gd name="connsiteY12" fmla="*/ 3987800 h 4432490"/>
                <a:gd name="connsiteX13" fmla="*/ 4838171 w 5463008"/>
                <a:gd name="connsiteY13" fmla="*/ 4070350 h 4432490"/>
                <a:gd name="connsiteX14" fmla="*/ 4723871 w 5463008"/>
                <a:gd name="connsiteY14" fmla="*/ 3848100 h 4432490"/>
                <a:gd name="connsiteX15" fmla="*/ 4596871 w 5463008"/>
                <a:gd name="connsiteY15" fmla="*/ 3810000 h 4432490"/>
                <a:gd name="connsiteX16" fmla="*/ 4336521 w 5463008"/>
                <a:gd name="connsiteY16" fmla="*/ 3829050 h 4432490"/>
                <a:gd name="connsiteX17" fmla="*/ 4190471 w 5463008"/>
                <a:gd name="connsiteY17" fmla="*/ 3740150 h 4432490"/>
                <a:gd name="connsiteX18" fmla="*/ 4082521 w 5463008"/>
                <a:gd name="connsiteY18" fmla="*/ 3892550 h 4432490"/>
                <a:gd name="connsiteX19" fmla="*/ 3892021 w 5463008"/>
                <a:gd name="connsiteY19" fmla="*/ 4013200 h 4432490"/>
                <a:gd name="connsiteX20" fmla="*/ 3872971 w 5463008"/>
                <a:gd name="connsiteY20" fmla="*/ 4102100 h 4432490"/>
                <a:gd name="connsiteX21" fmla="*/ 3745971 w 5463008"/>
                <a:gd name="connsiteY21" fmla="*/ 4273550 h 4432490"/>
                <a:gd name="connsiteX22" fmla="*/ 3555471 w 5463008"/>
                <a:gd name="connsiteY22" fmla="*/ 4356100 h 4432490"/>
                <a:gd name="connsiteX23" fmla="*/ 3295121 w 5463008"/>
                <a:gd name="connsiteY23" fmla="*/ 4356100 h 4432490"/>
                <a:gd name="connsiteX24" fmla="*/ 3085571 w 5463008"/>
                <a:gd name="connsiteY24" fmla="*/ 4432300 h 4432490"/>
                <a:gd name="connsiteX25" fmla="*/ 2958571 w 5463008"/>
                <a:gd name="connsiteY25" fmla="*/ 4330700 h 4432490"/>
                <a:gd name="connsiteX26" fmla="*/ 2831571 w 5463008"/>
                <a:gd name="connsiteY26" fmla="*/ 4267200 h 4432490"/>
                <a:gd name="connsiteX27" fmla="*/ 2729971 w 5463008"/>
                <a:gd name="connsiteY27" fmla="*/ 4076700 h 4432490"/>
                <a:gd name="connsiteX28" fmla="*/ 2583921 w 5463008"/>
                <a:gd name="connsiteY28" fmla="*/ 3987800 h 4432490"/>
                <a:gd name="connsiteX29" fmla="*/ 2387071 w 5463008"/>
                <a:gd name="connsiteY29" fmla="*/ 4064000 h 4432490"/>
                <a:gd name="connsiteX30" fmla="*/ 2183871 w 5463008"/>
                <a:gd name="connsiteY30" fmla="*/ 3835400 h 4432490"/>
                <a:gd name="connsiteX31" fmla="*/ 2126721 w 5463008"/>
                <a:gd name="connsiteY31" fmla="*/ 3803650 h 4432490"/>
                <a:gd name="connsiteX32" fmla="*/ 2260071 w 5463008"/>
                <a:gd name="connsiteY32" fmla="*/ 3365500 h 4432490"/>
                <a:gd name="connsiteX33" fmla="*/ 2069571 w 5463008"/>
                <a:gd name="connsiteY33" fmla="*/ 3060700 h 4432490"/>
                <a:gd name="connsiteX34" fmla="*/ 1828271 w 5463008"/>
                <a:gd name="connsiteY34" fmla="*/ 2673350 h 4432490"/>
                <a:gd name="connsiteX35" fmla="*/ 1783821 w 5463008"/>
                <a:gd name="connsiteY35" fmla="*/ 2584450 h 4432490"/>
                <a:gd name="connsiteX36" fmla="*/ 1612371 w 5463008"/>
                <a:gd name="connsiteY36" fmla="*/ 2343150 h 4432490"/>
                <a:gd name="connsiteX37" fmla="*/ 1910821 w 5463008"/>
                <a:gd name="connsiteY37" fmla="*/ 2044700 h 4432490"/>
                <a:gd name="connsiteX38" fmla="*/ 1783821 w 5463008"/>
                <a:gd name="connsiteY38" fmla="*/ 2025650 h 4432490"/>
                <a:gd name="connsiteX39" fmla="*/ 1853671 w 5463008"/>
                <a:gd name="connsiteY39" fmla="*/ 1866900 h 4432490"/>
                <a:gd name="connsiteX40" fmla="*/ 1910821 w 5463008"/>
                <a:gd name="connsiteY40" fmla="*/ 1746250 h 4432490"/>
                <a:gd name="connsiteX41" fmla="*/ 1853671 w 5463008"/>
                <a:gd name="connsiteY41" fmla="*/ 1365250 h 4432490"/>
                <a:gd name="connsiteX42" fmla="*/ 1752071 w 5463008"/>
                <a:gd name="connsiteY42" fmla="*/ 1187450 h 4432490"/>
                <a:gd name="connsiteX43" fmla="*/ 1555221 w 5463008"/>
                <a:gd name="connsiteY43" fmla="*/ 1187450 h 4432490"/>
                <a:gd name="connsiteX44" fmla="*/ 1491721 w 5463008"/>
                <a:gd name="connsiteY44" fmla="*/ 1168400 h 4432490"/>
                <a:gd name="connsiteX45" fmla="*/ 1434571 w 5463008"/>
                <a:gd name="connsiteY45" fmla="*/ 1289050 h 4432490"/>
                <a:gd name="connsiteX46" fmla="*/ 869421 w 5463008"/>
                <a:gd name="connsiteY46" fmla="*/ 1403350 h 4432490"/>
                <a:gd name="connsiteX47" fmla="*/ 748771 w 5463008"/>
                <a:gd name="connsiteY47" fmla="*/ 1365250 h 4432490"/>
                <a:gd name="connsiteX48" fmla="*/ 501121 w 5463008"/>
                <a:gd name="connsiteY48" fmla="*/ 1454150 h 4432490"/>
                <a:gd name="connsiteX49" fmla="*/ 323321 w 5463008"/>
                <a:gd name="connsiteY49" fmla="*/ 1473200 h 4432490"/>
                <a:gd name="connsiteX50" fmla="*/ 132821 w 5463008"/>
                <a:gd name="connsiteY50" fmla="*/ 1428750 h 4432490"/>
                <a:gd name="connsiteX51" fmla="*/ 285221 w 5463008"/>
                <a:gd name="connsiteY51" fmla="*/ 1384300 h 4432490"/>
                <a:gd name="connsiteX52" fmla="*/ 329671 w 5463008"/>
                <a:gd name="connsiteY52" fmla="*/ 1270000 h 4432490"/>
                <a:gd name="connsiteX53" fmla="*/ 266171 w 5463008"/>
                <a:gd name="connsiteY53" fmla="*/ 1003300 h 4432490"/>
                <a:gd name="connsiteX54" fmla="*/ 82021 w 5463008"/>
                <a:gd name="connsiteY54" fmla="*/ 1022350 h 4432490"/>
                <a:gd name="connsiteX55" fmla="*/ 5821 w 5463008"/>
                <a:gd name="connsiteY55" fmla="*/ 825500 h 4432490"/>
                <a:gd name="connsiteX56" fmla="*/ 228071 w 5463008"/>
                <a:gd name="connsiteY56" fmla="*/ 768350 h 4432490"/>
                <a:gd name="connsiteX57" fmla="*/ 285221 w 5463008"/>
                <a:gd name="connsiteY57" fmla="*/ 666750 h 4432490"/>
                <a:gd name="connsiteX58" fmla="*/ 348721 w 5463008"/>
                <a:gd name="connsiteY58" fmla="*/ 704850 h 4432490"/>
                <a:gd name="connsiteX59" fmla="*/ 285221 w 5463008"/>
                <a:gd name="connsiteY59" fmla="*/ 565150 h 4432490"/>
                <a:gd name="connsiteX60" fmla="*/ 355071 w 5463008"/>
                <a:gd name="connsiteY60" fmla="*/ 336550 h 4432490"/>
                <a:gd name="connsiteX61" fmla="*/ 418571 w 5463008"/>
                <a:gd name="connsiteY61" fmla="*/ 120650 h 4432490"/>
                <a:gd name="connsiteX62" fmla="*/ 577321 w 5463008"/>
                <a:gd name="connsiteY62" fmla="*/ 88900 h 4432490"/>
                <a:gd name="connsiteX63" fmla="*/ 653521 w 5463008"/>
                <a:gd name="connsiteY63" fmla="*/ 0 h 4432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5463008" h="4432490">
                  <a:moveTo>
                    <a:pt x="4850871" y="2965450"/>
                  </a:moveTo>
                  <a:cubicBezTo>
                    <a:pt x="4821237" y="3025775"/>
                    <a:pt x="4791604" y="3086100"/>
                    <a:pt x="4787371" y="3124200"/>
                  </a:cubicBezTo>
                  <a:cubicBezTo>
                    <a:pt x="4783138" y="3162300"/>
                    <a:pt x="4781021" y="3194050"/>
                    <a:pt x="4825471" y="3194050"/>
                  </a:cubicBezTo>
                  <a:cubicBezTo>
                    <a:pt x="4869921" y="3194050"/>
                    <a:pt x="4994804" y="3105150"/>
                    <a:pt x="5054071" y="3124200"/>
                  </a:cubicBezTo>
                  <a:cubicBezTo>
                    <a:pt x="5113338" y="3143250"/>
                    <a:pt x="5126038" y="3267075"/>
                    <a:pt x="5181071" y="3308350"/>
                  </a:cubicBezTo>
                  <a:cubicBezTo>
                    <a:pt x="5236104" y="3349625"/>
                    <a:pt x="5352521" y="3337983"/>
                    <a:pt x="5384271" y="3371850"/>
                  </a:cubicBezTo>
                  <a:cubicBezTo>
                    <a:pt x="5416021" y="3405717"/>
                    <a:pt x="5360988" y="3466042"/>
                    <a:pt x="5371571" y="3511550"/>
                  </a:cubicBezTo>
                  <a:cubicBezTo>
                    <a:pt x="5382154" y="3557058"/>
                    <a:pt x="5458354" y="3611033"/>
                    <a:pt x="5447771" y="3644900"/>
                  </a:cubicBezTo>
                  <a:cubicBezTo>
                    <a:pt x="5437188" y="3678767"/>
                    <a:pt x="5305954" y="3676650"/>
                    <a:pt x="5308071" y="3714750"/>
                  </a:cubicBezTo>
                  <a:cubicBezTo>
                    <a:pt x="5310188" y="3752850"/>
                    <a:pt x="5448829" y="3827992"/>
                    <a:pt x="5460471" y="3873500"/>
                  </a:cubicBezTo>
                  <a:cubicBezTo>
                    <a:pt x="5472113" y="3919008"/>
                    <a:pt x="5443538" y="3948642"/>
                    <a:pt x="5377921" y="3987800"/>
                  </a:cubicBezTo>
                  <a:cubicBezTo>
                    <a:pt x="5312304" y="4026958"/>
                    <a:pt x="5133446" y="4108450"/>
                    <a:pt x="5066771" y="4108450"/>
                  </a:cubicBezTo>
                  <a:cubicBezTo>
                    <a:pt x="5000096" y="4108450"/>
                    <a:pt x="5015971" y="3994150"/>
                    <a:pt x="4977871" y="3987800"/>
                  </a:cubicBezTo>
                  <a:cubicBezTo>
                    <a:pt x="4939771" y="3981450"/>
                    <a:pt x="4880504" y="4093633"/>
                    <a:pt x="4838171" y="4070350"/>
                  </a:cubicBezTo>
                  <a:cubicBezTo>
                    <a:pt x="4795838" y="4047067"/>
                    <a:pt x="4764088" y="3891492"/>
                    <a:pt x="4723871" y="3848100"/>
                  </a:cubicBezTo>
                  <a:cubicBezTo>
                    <a:pt x="4683654" y="3804708"/>
                    <a:pt x="4661429" y="3813175"/>
                    <a:pt x="4596871" y="3810000"/>
                  </a:cubicBezTo>
                  <a:cubicBezTo>
                    <a:pt x="4532313" y="3806825"/>
                    <a:pt x="4404254" y="3840692"/>
                    <a:pt x="4336521" y="3829050"/>
                  </a:cubicBezTo>
                  <a:cubicBezTo>
                    <a:pt x="4268788" y="3817408"/>
                    <a:pt x="4232804" y="3729567"/>
                    <a:pt x="4190471" y="3740150"/>
                  </a:cubicBezTo>
                  <a:cubicBezTo>
                    <a:pt x="4148138" y="3750733"/>
                    <a:pt x="4132263" y="3847042"/>
                    <a:pt x="4082521" y="3892550"/>
                  </a:cubicBezTo>
                  <a:cubicBezTo>
                    <a:pt x="4032779" y="3938058"/>
                    <a:pt x="3926946" y="3978275"/>
                    <a:pt x="3892021" y="4013200"/>
                  </a:cubicBezTo>
                  <a:cubicBezTo>
                    <a:pt x="3857096" y="4048125"/>
                    <a:pt x="3897313" y="4058708"/>
                    <a:pt x="3872971" y="4102100"/>
                  </a:cubicBezTo>
                  <a:cubicBezTo>
                    <a:pt x="3848629" y="4145492"/>
                    <a:pt x="3798888" y="4231217"/>
                    <a:pt x="3745971" y="4273550"/>
                  </a:cubicBezTo>
                  <a:cubicBezTo>
                    <a:pt x="3693054" y="4315883"/>
                    <a:pt x="3630613" y="4342342"/>
                    <a:pt x="3555471" y="4356100"/>
                  </a:cubicBezTo>
                  <a:cubicBezTo>
                    <a:pt x="3480329" y="4369858"/>
                    <a:pt x="3373438" y="4343400"/>
                    <a:pt x="3295121" y="4356100"/>
                  </a:cubicBezTo>
                  <a:cubicBezTo>
                    <a:pt x="3216804" y="4368800"/>
                    <a:pt x="3141663" y="4436533"/>
                    <a:pt x="3085571" y="4432300"/>
                  </a:cubicBezTo>
                  <a:cubicBezTo>
                    <a:pt x="3029479" y="4428067"/>
                    <a:pt x="3000904" y="4358217"/>
                    <a:pt x="2958571" y="4330700"/>
                  </a:cubicBezTo>
                  <a:cubicBezTo>
                    <a:pt x="2916238" y="4303183"/>
                    <a:pt x="2869671" y="4309533"/>
                    <a:pt x="2831571" y="4267200"/>
                  </a:cubicBezTo>
                  <a:cubicBezTo>
                    <a:pt x="2793471" y="4224867"/>
                    <a:pt x="2771246" y="4123267"/>
                    <a:pt x="2729971" y="4076700"/>
                  </a:cubicBezTo>
                  <a:cubicBezTo>
                    <a:pt x="2688696" y="4030133"/>
                    <a:pt x="2641071" y="3989917"/>
                    <a:pt x="2583921" y="3987800"/>
                  </a:cubicBezTo>
                  <a:cubicBezTo>
                    <a:pt x="2526771" y="3985683"/>
                    <a:pt x="2453746" y="4089400"/>
                    <a:pt x="2387071" y="4064000"/>
                  </a:cubicBezTo>
                  <a:cubicBezTo>
                    <a:pt x="2320396" y="4038600"/>
                    <a:pt x="2227263" y="3878792"/>
                    <a:pt x="2183871" y="3835400"/>
                  </a:cubicBezTo>
                  <a:cubicBezTo>
                    <a:pt x="2140479" y="3792008"/>
                    <a:pt x="2114021" y="3881967"/>
                    <a:pt x="2126721" y="3803650"/>
                  </a:cubicBezTo>
                  <a:cubicBezTo>
                    <a:pt x="2139421" y="3725333"/>
                    <a:pt x="2269596" y="3489325"/>
                    <a:pt x="2260071" y="3365500"/>
                  </a:cubicBezTo>
                  <a:cubicBezTo>
                    <a:pt x="2250546" y="3241675"/>
                    <a:pt x="2141538" y="3176058"/>
                    <a:pt x="2069571" y="3060700"/>
                  </a:cubicBezTo>
                  <a:cubicBezTo>
                    <a:pt x="1997604" y="2945342"/>
                    <a:pt x="1875896" y="2752725"/>
                    <a:pt x="1828271" y="2673350"/>
                  </a:cubicBezTo>
                  <a:cubicBezTo>
                    <a:pt x="1780646" y="2593975"/>
                    <a:pt x="1819804" y="2639483"/>
                    <a:pt x="1783821" y="2584450"/>
                  </a:cubicBezTo>
                  <a:cubicBezTo>
                    <a:pt x="1747838" y="2529417"/>
                    <a:pt x="1591204" y="2433108"/>
                    <a:pt x="1612371" y="2343150"/>
                  </a:cubicBezTo>
                  <a:cubicBezTo>
                    <a:pt x="1633538" y="2253192"/>
                    <a:pt x="1882246" y="2097617"/>
                    <a:pt x="1910821" y="2044700"/>
                  </a:cubicBezTo>
                  <a:cubicBezTo>
                    <a:pt x="1939396" y="1991783"/>
                    <a:pt x="1793346" y="2055283"/>
                    <a:pt x="1783821" y="2025650"/>
                  </a:cubicBezTo>
                  <a:cubicBezTo>
                    <a:pt x="1774296" y="1996017"/>
                    <a:pt x="1832504" y="1913467"/>
                    <a:pt x="1853671" y="1866900"/>
                  </a:cubicBezTo>
                  <a:cubicBezTo>
                    <a:pt x="1874838" y="1820333"/>
                    <a:pt x="1910821" y="1829858"/>
                    <a:pt x="1910821" y="1746250"/>
                  </a:cubicBezTo>
                  <a:cubicBezTo>
                    <a:pt x="1910821" y="1662642"/>
                    <a:pt x="1880129" y="1458383"/>
                    <a:pt x="1853671" y="1365250"/>
                  </a:cubicBezTo>
                  <a:cubicBezTo>
                    <a:pt x="1827213" y="1272117"/>
                    <a:pt x="1801813" y="1217083"/>
                    <a:pt x="1752071" y="1187450"/>
                  </a:cubicBezTo>
                  <a:cubicBezTo>
                    <a:pt x="1702329" y="1157817"/>
                    <a:pt x="1598613" y="1190625"/>
                    <a:pt x="1555221" y="1187450"/>
                  </a:cubicBezTo>
                  <a:cubicBezTo>
                    <a:pt x="1511829" y="1184275"/>
                    <a:pt x="1511829" y="1151467"/>
                    <a:pt x="1491721" y="1168400"/>
                  </a:cubicBezTo>
                  <a:cubicBezTo>
                    <a:pt x="1471613" y="1185333"/>
                    <a:pt x="1538288" y="1249892"/>
                    <a:pt x="1434571" y="1289050"/>
                  </a:cubicBezTo>
                  <a:cubicBezTo>
                    <a:pt x="1330854" y="1328208"/>
                    <a:pt x="983721" y="1390650"/>
                    <a:pt x="869421" y="1403350"/>
                  </a:cubicBezTo>
                  <a:cubicBezTo>
                    <a:pt x="755121" y="1416050"/>
                    <a:pt x="810154" y="1356783"/>
                    <a:pt x="748771" y="1365250"/>
                  </a:cubicBezTo>
                  <a:cubicBezTo>
                    <a:pt x="687388" y="1373717"/>
                    <a:pt x="572029" y="1436158"/>
                    <a:pt x="501121" y="1454150"/>
                  </a:cubicBezTo>
                  <a:cubicBezTo>
                    <a:pt x="430213" y="1472142"/>
                    <a:pt x="384704" y="1477433"/>
                    <a:pt x="323321" y="1473200"/>
                  </a:cubicBezTo>
                  <a:cubicBezTo>
                    <a:pt x="261938" y="1468967"/>
                    <a:pt x="139171" y="1443567"/>
                    <a:pt x="132821" y="1428750"/>
                  </a:cubicBezTo>
                  <a:cubicBezTo>
                    <a:pt x="126471" y="1413933"/>
                    <a:pt x="252413" y="1410758"/>
                    <a:pt x="285221" y="1384300"/>
                  </a:cubicBezTo>
                  <a:cubicBezTo>
                    <a:pt x="318029" y="1357842"/>
                    <a:pt x="332846" y="1333500"/>
                    <a:pt x="329671" y="1270000"/>
                  </a:cubicBezTo>
                  <a:cubicBezTo>
                    <a:pt x="326496" y="1206500"/>
                    <a:pt x="307446" y="1044575"/>
                    <a:pt x="266171" y="1003300"/>
                  </a:cubicBezTo>
                  <a:cubicBezTo>
                    <a:pt x="224896" y="962025"/>
                    <a:pt x="125413" y="1051983"/>
                    <a:pt x="82021" y="1022350"/>
                  </a:cubicBezTo>
                  <a:cubicBezTo>
                    <a:pt x="38629" y="992717"/>
                    <a:pt x="-18521" y="867833"/>
                    <a:pt x="5821" y="825500"/>
                  </a:cubicBezTo>
                  <a:cubicBezTo>
                    <a:pt x="30163" y="783167"/>
                    <a:pt x="181504" y="794808"/>
                    <a:pt x="228071" y="768350"/>
                  </a:cubicBezTo>
                  <a:cubicBezTo>
                    <a:pt x="274638" y="741892"/>
                    <a:pt x="265113" y="677333"/>
                    <a:pt x="285221" y="666750"/>
                  </a:cubicBezTo>
                  <a:cubicBezTo>
                    <a:pt x="305329" y="656167"/>
                    <a:pt x="348721" y="721783"/>
                    <a:pt x="348721" y="704850"/>
                  </a:cubicBezTo>
                  <a:cubicBezTo>
                    <a:pt x="348721" y="687917"/>
                    <a:pt x="284163" y="626533"/>
                    <a:pt x="285221" y="565150"/>
                  </a:cubicBezTo>
                  <a:cubicBezTo>
                    <a:pt x="286279" y="503767"/>
                    <a:pt x="332846" y="410633"/>
                    <a:pt x="355071" y="336550"/>
                  </a:cubicBezTo>
                  <a:cubicBezTo>
                    <a:pt x="377296" y="262467"/>
                    <a:pt x="381529" y="161925"/>
                    <a:pt x="418571" y="120650"/>
                  </a:cubicBezTo>
                  <a:cubicBezTo>
                    <a:pt x="455613" y="79375"/>
                    <a:pt x="538163" y="109008"/>
                    <a:pt x="577321" y="88900"/>
                  </a:cubicBezTo>
                  <a:cubicBezTo>
                    <a:pt x="616479" y="68792"/>
                    <a:pt x="635000" y="34396"/>
                    <a:pt x="653521" y="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  <p:sp>
          <p:nvSpPr>
            <p:cNvPr id="14" name="Forme libre : forme 13">
              <a:extLst>
                <a:ext uri="{FF2B5EF4-FFF2-40B4-BE49-F238E27FC236}">
                  <a16:creationId xmlns:a16="http://schemas.microsoft.com/office/drawing/2014/main" id="{4BEAE9BB-B4E2-4D9D-A0E1-3456242A1240}"/>
                </a:ext>
              </a:extLst>
            </p:cNvPr>
            <p:cNvSpPr/>
            <p:nvPr/>
          </p:nvSpPr>
          <p:spPr>
            <a:xfrm>
              <a:off x="3549650" y="692150"/>
              <a:ext cx="1968500" cy="1435100"/>
            </a:xfrm>
            <a:custGeom>
              <a:avLst/>
              <a:gdLst>
                <a:gd name="connsiteX0" fmla="*/ 0 w 1968500"/>
                <a:gd name="connsiteY0" fmla="*/ 1435100 h 1435100"/>
                <a:gd name="connsiteX1" fmla="*/ 57150 w 1968500"/>
                <a:gd name="connsiteY1" fmla="*/ 1314450 h 1435100"/>
                <a:gd name="connsiteX2" fmla="*/ 12700 w 1968500"/>
                <a:gd name="connsiteY2" fmla="*/ 1257300 h 1435100"/>
                <a:gd name="connsiteX3" fmla="*/ 76200 w 1968500"/>
                <a:gd name="connsiteY3" fmla="*/ 1149350 h 1435100"/>
                <a:gd name="connsiteX4" fmla="*/ 57150 w 1968500"/>
                <a:gd name="connsiteY4" fmla="*/ 1060450 h 1435100"/>
                <a:gd name="connsiteX5" fmla="*/ 234950 w 1968500"/>
                <a:gd name="connsiteY5" fmla="*/ 1206500 h 1435100"/>
                <a:gd name="connsiteX6" fmla="*/ 368300 w 1968500"/>
                <a:gd name="connsiteY6" fmla="*/ 1092200 h 1435100"/>
                <a:gd name="connsiteX7" fmla="*/ 514350 w 1968500"/>
                <a:gd name="connsiteY7" fmla="*/ 1035050 h 1435100"/>
                <a:gd name="connsiteX8" fmla="*/ 444500 w 1968500"/>
                <a:gd name="connsiteY8" fmla="*/ 863600 h 1435100"/>
                <a:gd name="connsiteX9" fmla="*/ 552450 w 1968500"/>
                <a:gd name="connsiteY9" fmla="*/ 749300 h 1435100"/>
                <a:gd name="connsiteX10" fmla="*/ 457200 w 1968500"/>
                <a:gd name="connsiteY10" fmla="*/ 596900 h 1435100"/>
                <a:gd name="connsiteX11" fmla="*/ 247650 w 1968500"/>
                <a:gd name="connsiteY11" fmla="*/ 482600 h 1435100"/>
                <a:gd name="connsiteX12" fmla="*/ 419100 w 1968500"/>
                <a:gd name="connsiteY12" fmla="*/ 457200 h 1435100"/>
                <a:gd name="connsiteX13" fmla="*/ 444500 w 1968500"/>
                <a:gd name="connsiteY13" fmla="*/ 298450 h 1435100"/>
                <a:gd name="connsiteX14" fmla="*/ 400050 w 1968500"/>
                <a:gd name="connsiteY14" fmla="*/ 203200 h 1435100"/>
                <a:gd name="connsiteX15" fmla="*/ 520700 w 1968500"/>
                <a:gd name="connsiteY15" fmla="*/ 196850 h 1435100"/>
                <a:gd name="connsiteX16" fmla="*/ 692150 w 1968500"/>
                <a:gd name="connsiteY16" fmla="*/ 247650 h 1435100"/>
                <a:gd name="connsiteX17" fmla="*/ 749300 w 1968500"/>
                <a:gd name="connsiteY17" fmla="*/ 234950 h 1435100"/>
                <a:gd name="connsiteX18" fmla="*/ 723900 w 1968500"/>
                <a:gd name="connsiteY18" fmla="*/ 177800 h 1435100"/>
                <a:gd name="connsiteX19" fmla="*/ 901700 w 1968500"/>
                <a:gd name="connsiteY19" fmla="*/ 152400 h 1435100"/>
                <a:gd name="connsiteX20" fmla="*/ 1028700 w 1968500"/>
                <a:gd name="connsiteY20" fmla="*/ 241300 h 1435100"/>
                <a:gd name="connsiteX21" fmla="*/ 1149350 w 1968500"/>
                <a:gd name="connsiteY21" fmla="*/ 241300 h 1435100"/>
                <a:gd name="connsiteX22" fmla="*/ 1371600 w 1968500"/>
                <a:gd name="connsiteY22" fmla="*/ 114300 h 1435100"/>
                <a:gd name="connsiteX23" fmla="*/ 1771650 w 1968500"/>
                <a:gd name="connsiteY23" fmla="*/ 101600 h 1435100"/>
                <a:gd name="connsiteX24" fmla="*/ 1968500 w 1968500"/>
                <a:gd name="connsiteY24" fmla="*/ 0 h 1435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968500" h="1435100">
                  <a:moveTo>
                    <a:pt x="0" y="1435100"/>
                  </a:moveTo>
                  <a:cubicBezTo>
                    <a:pt x="27516" y="1389591"/>
                    <a:pt x="55033" y="1344083"/>
                    <a:pt x="57150" y="1314450"/>
                  </a:cubicBezTo>
                  <a:cubicBezTo>
                    <a:pt x="59267" y="1284817"/>
                    <a:pt x="9525" y="1284817"/>
                    <a:pt x="12700" y="1257300"/>
                  </a:cubicBezTo>
                  <a:cubicBezTo>
                    <a:pt x="15875" y="1229783"/>
                    <a:pt x="68792" y="1182158"/>
                    <a:pt x="76200" y="1149350"/>
                  </a:cubicBezTo>
                  <a:cubicBezTo>
                    <a:pt x="83608" y="1116542"/>
                    <a:pt x="30692" y="1050925"/>
                    <a:pt x="57150" y="1060450"/>
                  </a:cubicBezTo>
                  <a:cubicBezTo>
                    <a:pt x="83608" y="1069975"/>
                    <a:pt x="183092" y="1201208"/>
                    <a:pt x="234950" y="1206500"/>
                  </a:cubicBezTo>
                  <a:cubicBezTo>
                    <a:pt x="286808" y="1211792"/>
                    <a:pt x="321733" y="1120775"/>
                    <a:pt x="368300" y="1092200"/>
                  </a:cubicBezTo>
                  <a:cubicBezTo>
                    <a:pt x="414867" y="1063625"/>
                    <a:pt x="501650" y="1073150"/>
                    <a:pt x="514350" y="1035050"/>
                  </a:cubicBezTo>
                  <a:cubicBezTo>
                    <a:pt x="527050" y="996950"/>
                    <a:pt x="438150" y="911225"/>
                    <a:pt x="444500" y="863600"/>
                  </a:cubicBezTo>
                  <a:cubicBezTo>
                    <a:pt x="450850" y="815975"/>
                    <a:pt x="550333" y="793750"/>
                    <a:pt x="552450" y="749300"/>
                  </a:cubicBezTo>
                  <a:cubicBezTo>
                    <a:pt x="554567" y="704850"/>
                    <a:pt x="508000" y="641350"/>
                    <a:pt x="457200" y="596900"/>
                  </a:cubicBezTo>
                  <a:cubicBezTo>
                    <a:pt x="406400" y="552450"/>
                    <a:pt x="254000" y="505883"/>
                    <a:pt x="247650" y="482600"/>
                  </a:cubicBezTo>
                  <a:cubicBezTo>
                    <a:pt x="241300" y="459317"/>
                    <a:pt x="386292" y="487892"/>
                    <a:pt x="419100" y="457200"/>
                  </a:cubicBezTo>
                  <a:cubicBezTo>
                    <a:pt x="451908" y="426508"/>
                    <a:pt x="447675" y="340783"/>
                    <a:pt x="444500" y="298450"/>
                  </a:cubicBezTo>
                  <a:cubicBezTo>
                    <a:pt x="441325" y="256117"/>
                    <a:pt x="387350" y="220133"/>
                    <a:pt x="400050" y="203200"/>
                  </a:cubicBezTo>
                  <a:cubicBezTo>
                    <a:pt x="412750" y="186267"/>
                    <a:pt x="472017" y="189442"/>
                    <a:pt x="520700" y="196850"/>
                  </a:cubicBezTo>
                  <a:cubicBezTo>
                    <a:pt x="569383" y="204258"/>
                    <a:pt x="654050" y="241300"/>
                    <a:pt x="692150" y="247650"/>
                  </a:cubicBezTo>
                  <a:cubicBezTo>
                    <a:pt x="730250" y="254000"/>
                    <a:pt x="744008" y="246592"/>
                    <a:pt x="749300" y="234950"/>
                  </a:cubicBezTo>
                  <a:cubicBezTo>
                    <a:pt x="754592" y="223308"/>
                    <a:pt x="698500" y="191558"/>
                    <a:pt x="723900" y="177800"/>
                  </a:cubicBezTo>
                  <a:cubicBezTo>
                    <a:pt x="749300" y="164042"/>
                    <a:pt x="850900" y="141817"/>
                    <a:pt x="901700" y="152400"/>
                  </a:cubicBezTo>
                  <a:cubicBezTo>
                    <a:pt x="952500" y="162983"/>
                    <a:pt x="987425" y="226483"/>
                    <a:pt x="1028700" y="241300"/>
                  </a:cubicBezTo>
                  <a:cubicBezTo>
                    <a:pt x="1069975" y="256117"/>
                    <a:pt x="1092200" y="262467"/>
                    <a:pt x="1149350" y="241300"/>
                  </a:cubicBezTo>
                  <a:cubicBezTo>
                    <a:pt x="1206500" y="220133"/>
                    <a:pt x="1267883" y="137583"/>
                    <a:pt x="1371600" y="114300"/>
                  </a:cubicBezTo>
                  <a:cubicBezTo>
                    <a:pt x="1475317" y="91017"/>
                    <a:pt x="1672167" y="120650"/>
                    <a:pt x="1771650" y="101600"/>
                  </a:cubicBezTo>
                  <a:cubicBezTo>
                    <a:pt x="1871133" y="82550"/>
                    <a:pt x="1919816" y="41275"/>
                    <a:pt x="1968500" y="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</p:grpSp>
      <p:sp>
        <p:nvSpPr>
          <p:cNvPr id="16" name="Forme libre : forme 15">
            <a:extLst>
              <a:ext uri="{FF2B5EF4-FFF2-40B4-BE49-F238E27FC236}">
                <a16:creationId xmlns:a16="http://schemas.microsoft.com/office/drawing/2014/main" id="{EEB2F3E0-154F-4066-8E25-50B79DF581A1}"/>
              </a:ext>
            </a:extLst>
          </p:cNvPr>
          <p:cNvSpPr/>
          <p:nvPr/>
        </p:nvSpPr>
        <p:spPr>
          <a:xfrm>
            <a:off x="6386513" y="1743075"/>
            <a:ext cx="1609792" cy="2833688"/>
          </a:xfrm>
          <a:custGeom>
            <a:avLst/>
            <a:gdLst>
              <a:gd name="connsiteX0" fmla="*/ 1314450 w 1609792"/>
              <a:gd name="connsiteY0" fmla="*/ 0 h 2833688"/>
              <a:gd name="connsiteX1" fmla="*/ 1223962 w 1609792"/>
              <a:gd name="connsiteY1" fmla="*/ 114300 h 2833688"/>
              <a:gd name="connsiteX2" fmla="*/ 1095375 w 1609792"/>
              <a:gd name="connsiteY2" fmla="*/ 52388 h 2833688"/>
              <a:gd name="connsiteX3" fmla="*/ 1028700 w 1609792"/>
              <a:gd name="connsiteY3" fmla="*/ 128588 h 2833688"/>
              <a:gd name="connsiteX4" fmla="*/ 1071562 w 1609792"/>
              <a:gd name="connsiteY4" fmla="*/ 400050 h 2833688"/>
              <a:gd name="connsiteX5" fmla="*/ 923925 w 1609792"/>
              <a:gd name="connsiteY5" fmla="*/ 328613 h 2833688"/>
              <a:gd name="connsiteX6" fmla="*/ 800100 w 1609792"/>
              <a:gd name="connsiteY6" fmla="*/ 328613 h 2833688"/>
              <a:gd name="connsiteX7" fmla="*/ 804862 w 1609792"/>
              <a:gd name="connsiteY7" fmla="*/ 266700 h 2833688"/>
              <a:gd name="connsiteX8" fmla="*/ 742950 w 1609792"/>
              <a:gd name="connsiteY8" fmla="*/ 252413 h 2833688"/>
              <a:gd name="connsiteX9" fmla="*/ 566737 w 1609792"/>
              <a:gd name="connsiteY9" fmla="*/ 381000 h 2833688"/>
              <a:gd name="connsiteX10" fmla="*/ 385762 w 1609792"/>
              <a:gd name="connsiteY10" fmla="*/ 219075 h 2833688"/>
              <a:gd name="connsiteX11" fmla="*/ 280987 w 1609792"/>
              <a:gd name="connsiteY11" fmla="*/ 219075 h 2833688"/>
              <a:gd name="connsiteX12" fmla="*/ 95250 w 1609792"/>
              <a:gd name="connsiteY12" fmla="*/ 342900 h 2833688"/>
              <a:gd name="connsiteX13" fmla="*/ 19050 w 1609792"/>
              <a:gd name="connsiteY13" fmla="*/ 490538 h 2833688"/>
              <a:gd name="connsiteX14" fmla="*/ 85725 w 1609792"/>
              <a:gd name="connsiteY14" fmla="*/ 609600 h 2833688"/>
              <a:gd name="connsiteX15" fmla="*/ 0 w 1609792"/>
              <a:gd name="connsiteY15" fmla="*/ 771525 h 2833688"/>
              <a:gd name="connsiteX16" fmla="*/ 85725 w 1609792"/>
              <a:gd name="connsiteY16" fmla="*/ 857250 h 2833688"/>
              <a:gd name="connsiteX17" fmla="*/ 52387 w 1609792"/>
              <a:gd name="connsiteY17" fmla="*/ 962025 h 2833688"/>
              <a:gd name="connsiteX18" fmla="*/ 185737 w 1609792"/>
              <a:gd name="connsiteY18" fmla="*/ 1047750 h 2833688"/>
              <a:gd name="connsiteX19" fmla="*/ 314325 w 1609792"/>
              <a:gd name="connsiteY19" fmla="*/ 1014413 h 2833688"/>
              <a:gd name="connsiteX20" fmla="*/ 423862 w 1609792"/>
              <a:gd name="connsiteY20" fmla="*/ 1114425 h 2833688"/>
              <a:gd name="connsiteX21" fmla="*/ 557212 w 1609792"/>
              <a:gd name="connsiteY21" fmla="*/ 1119188 h 2833688"/>
              <a:gd name="connsiteX22" fmla="*/ 714375 w 1609792"/>
              <a:gd name="connsiteY22" fmla="*/ 1243013 h 2833688"/>
              <a:gd name="connsiteX23" fmla="*/ 790575 w 1609792"/>
              <a:gd name="connsiteY23" fmla="*/ 1357313 h 2833688"/>
              <a:gd name="connsiteX24" fmla="*/ 938212 w 1609792"/>
              <a:gd name="connsiteY24" fmla="*/ 1362075 h 2833688"/>
              <a:gd name="connsiteX25" fmla="*/ 1062037 w 1609792"/>
              <a:gd name="connsiteY25" fmla="*/ 1471613 h 2833688"/>
              <a:gd name="connsiteX26" fmla="*/ 1162050 w 1609792"/>
              <a:gd name="connsiteY26" fmla="*/ 1419225 h 2833688"/>
              <a:gd name="connsiteX27" fmla="*/ 1171575 w 1609792"/>
              <a:gd name="connsiteY27" fmla="*/ 1524000 h 2833688"/>
              <a:gd name="connsiteX28" fmla="*/ 1257300 w 1609792"/>
              <a:gd name="connsiteY28" fmla="*/ 1695450 h 2833688"/>
              <a:gd name="connsiteX29" fmla="*/ 1195387 w 1609792"/>
              <a:gd name="connsiteY29" fmla="*/ 1757363 h 2833688"/>
              <a:gd name="connsiteX30" fmla="*/ 1281112 w 1609792"/>
              <a:gd name="connsiteY30" fmla="*/ 1981200 h 2833688"/>
              <a:gd name="connsiteX31" fmla="*/ 1343025 w 1609792"/>
              <a:gd name="connsiteY31" fmla="*/ 2038350 h 2833688"/>
              <a:gd name="connsiteX32" fmla="*/ 1228725 w 1609792"/>
              <a:gd name="connsiteY32" fmla="*/ 2214563 h 2833688"/>
              <a:gd name="connsiteX33" fmla="*/ 1347787 w 1609792"/>
              <a:gd name="connsiteY33" fmla="*/ 2252663 h 2833688"/>
              <a:gd name="connsiteX34" fmla="*/ 1438275 w 1609792"/>
              <a:gd name="connsiteY34" fmla="*/ 2176463 h 2833688"/>
              <a:gd name="connsiteX35" fmla="*/ 1576387 w 1609792"/>
              <a:gd name="connsiteY35" fmla="*/ 2390775 h 2833688"/>
              <a:gd name="connsiteX36" fmla="*/ 1524000 w 1609792"/>
              <a:gd name="connsiteY36" fmla="*/ 2452688 h 2833688"/>
              <a:gd name="connsiteX37" fmla="*/ 1609725 w 1609792"/>
              <a:gd name="connsiteY37" fmla="*/ 2619375 h 2833688"/>
              <a:gd name="connsiteX38" fmla="*/ 1538287 w 1609792"/>
              <a:gd name="connsiteY38" fmla="*/ 2728913 h 2833688"/>
              <a:gd name="connsiteX39" fmla="*/ 1533525 w 1609792"/>
              <a:gd name="connsiteY39" fmla="*/ 2833688 h 28336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1609792" h="2833688">
                <a:moveTo>
                  <a:pt x="1314450" y="0"/>
                </a:moveTo>
                <a:cubicBezTo>
                  <a:pt x="1287462" y="52784"/>
                  <a:pt x="1260474" y="105569"/>
                  <a:pt x="1223962" y="114300"/>
                </a:cubicBezTo>
                <a:cubicBezTo>
                  <a:pt x="1187449" y="123031"/>
                  <a:pt x="1127919" y="50007"/>
                  <a:pt x="1095375" y="52388"/>
                </a:cubicBezTo>
                <a:cubicBezTo>
                  <a:pt x="1062831" y="54769"/>
                  <a:pt x="1032669" y="70644"/>
                  <a:pt x="1028700" y="128588"/>
                </a:cubicBezTo>
                <a:cubicBezTo>
                  <a:pt x="1024731" y="186532"/>
                  <a:pt x="1089024" y="366713"/>
                  <a:pt x="1071562" y="400050"/>
                </a:cubicBezTo>
                <a:cubicBezTo>
                  <a:pt x="1054100" y="433387"/>
                  <a:pt x="969169" y="340519"/>
                  <a:pt x="923925" y="328613"/>
                </a:cubicBezTo>
                <a:cubicBezTo>
                  <a:pt x="878681" y="316707"/>
                  <a:pt x="819944" y="338932"/>
                  <a:pt x="800100" y="328613"/>
                </a:cubicBezTo>
                <a:cubicBezTo>
                  <a:pt x="780256" y="318294"/>
                  <a:pt x="814387" y="279400"/>
                  <a:pt x="804862" y="266700"/>
                </a:cubicBezTo>
                <a:cubicBezTo>
                  <a:pt x="795337" y="254000"/>
                  <a:pt x="782638" y="233363"/>
                  <a:pt x="742950" y="252413"/>
                </a:cubicBezTo>
                <a:cubicBezTo>
                  <a:pt x="703262" y="271463"/>
                  <a:pt x="626268" y="386556"/>
                  <a:pt x="566737" y="381000"/>
                </a:cubicBezTo>
                <a:cubicBezTo>
                  <a:pt x="507206" y="375444"/>
                  <a:pt x="433387" y="246062"/>
                  <a:pt x="385762" y="219075"/>
                </a:cubicBezTo>
                <a:cubicBezTo>
                  <a:pt x="338137" y="192088"/>
                  <a:pt x="329406" y="198438"/>
                  <a:pt x="280987" y="219075"/>
                </a:cubicBezTo>
                <a:cubicBezTo>
                  <a:pt x="232568" y="239712"/>
                  <a:pt x="138906" y="297656"/>
                  <a:pt x="95250" y="342900"/>
                </a:cubicBezTo>
                <a:cubicBezTo>
                  <a:pt x="51594" y="388144"/>
                  <a:pt x="20637" y="446088"/>
                  <a:pt x="19050" y="490538"/>
                </a:cubicBezTo>
                <a:cubicBezTo>
                  <a:pt x="17462" y="534988"/>
                  <a:pt x="88900" y="562769"/>
                  <a:pt x="85725" y="609600"/>
                </a:cubicBezTo>
                <a:cubicBezTo>
                  <a:pt x="82550" y="656431"/>
                  <a:pt x="0" y="730250"/>
                  <a:pt x="0" y="771525"/>
                </a:cubicBezTo>
                <a:cubicBezTo>
                  <a:pt x="0" y="812800"/>
                  <a:pt x="76994" y="825500"/>
                  <a:pt x="85725" y="857250"/>
                </a:cubicBezTo>
                <a:cubicBezTo>
                  <a:pt x="94456" y="889000"/>
                  <a:pt x="35718" y="930275"/>
                  <a:pt x="52387" y="962025"/>
                </a:cubicBezTo>
                <a:cubicBezTo>
                  <a:pt x="69056" y="993775"/>
                  <a:pt x="142081" y="1039019"/>
                  <a:pt x="185737" y="1047750"/>
                </a:cubicBezTo>
                <a:cubicBezTo>
                  <a:pt x="229393" y="1056481"/>
                  <a:pt x="274637" y="1003301"/>
                  <a:pt x="314325" y="1014413"/>
                </a:cubicBezTo>
                <a:cubicBezTo>
                  <a:pt x="354012" y="1025526"/>
                  <a:pt x="383381" y="1096963"/>
                  <a:pt x="423862" y="1114425"/>
                </a:cubicBezTo>
                <a:cubicBezTo>
                  <a:pt x="464343" y="1131887"/>
                  <a:pt x="508793" y="1097757"/>
                  <a:pt x="557212" y="1119188"/>
                </a:cubicBezTo>
                <a:cubicBezTo>
                  <a:pt x="605631" y="1140619"/>
                  <a:pt x="675481" y="1203325"/>
                  <a:pt x="714375" y="1243013"/>
                </a:cubicBezTo>
                <a:cubicBezTo>
                  <a:pt x="753269" y="1282701"/>
                  <a:pt x="753269" y="1337469"/>
                  <a:pt x="790575" y="1357313"/>
                </a:cubicBezTo>
                <a:cubicBezTo>
                  <a:pt x="827881" y="1377157"/>
                  <a:pt x="892968" y="1343025"/>
                  <a:pt x="938212" y="1362075"/>
                </a:cubicBezTo>
                <a:cubicBezTo>
                  <a:pt x="983456" y="1381125"/>
                  <a:pt x="1024731" y="1462088"/>
                  <a:pt x="1062037" y="1471613"/>
                </a:cubicBezTo>
                <a:cubicBezTo>
                  <a:pt x="1099343" y="1481138"/>
                  <a:pt x="1143794" y="1410494"/>
                  <a:pt x="1162050" y="1419225"/>
                </a:cubicBezTo>
                <a:cubicBezTo>
                  <a:pt x="1180306" y="1427956"/>
                  <a:pt x="1155700" y="1477963"/>
                  <a:pt x="1171575" y="1524000"/>
                </a:cubicBezTo>
                <a:cubicBezTo>
                  <a:pt x="1187450" y="1570038"/>
                  <a:pt x="1253331" y="1656556"/>
                  <a:pt x="1257300" y="1695450"/>
                </a:cubicBezTo>
                <a:cubicBezTo>
                  <a:pt x="1261269" y="1734344"/>
                  <a:pt x="1191418" y="1709738"/>
                  <a:pt x="1195387" y="1757363"/>
                </a:cubicBezTo>
                <a:cubicBezTo>
                  <a:pt x="1199356" y="1804988"/>
                  <a:pt x="1256506" y="1934369"/>
                  <a:pt x="1281112" y="1981200"/>
                </a:cubicBezTo>
                <a:cubicBezTo>
                  <a:pt x="1305718" y="2028031"/>
                  <a:pt x="1351756" y="1999456"/>
                  <a:pt x="1343025" y="2038350"/>
                </a:cubicBezTo>
                <a:cubicBezTo>
                  <a:pt x="1334294" y="2077244"/>
                  <a:pt x="1227931" y="2178844"/>
                  <a:pt x="1228725" y="2214563"/>
                </a:cubicBezTo>
                <a:cubicBezTo>
                  <a:pt x="1229519" y="2250282"/>
                  <a:pt x="1312862" y="2259013"/>
                  <a:pt x="1347787" y="2252663"/>
                </a:cubicBezTo>
                <a:cubicBezTo>
                  <a:pt x="1382712" y="2246313"/>
                  <a:pt x="1400175" y="2153444"/>
                  <a:pt x="1438275" y="2176463"/>
                </a:cubicBezTo>
                <a:cubicBezTo>
                  <a:pt x="1476375" y="2199482"/>
                  <a:pt x="1562100" y="2344738"/>
                  <a:pt x="1576387" y="2390775"/>
                </a:cubicBezTo>
                <a:cubicBezTo>
                  <a:pt x="1590674" y="2436812"/>
                  <a:pt x="1518444" y="2414588"/>
                  <a:pt x="1524000" y="2452688"/>
                </a:cubicBezTo>
                <a:cubicBezTo>
                  <a:pt x="1529556" y="2490788"/>
                  <a:pt x="1607344" y="2573338"/>
                  <a:pt x="1609725" y="2619375"/>
                </a:cubicBezTo>
                <a:cubicBezTo>
                  <a:pt x="1612106" y="2665412"/>
                  <a:pt x="1550987" y="2693194"/>
                  <a:pt x="1538287" y="2728913"/>
                </a:cubicBezTo>
                <a:cubicBezTo>
                  <a:pt x="1525587" y="2764632"/>
                  <a:pt x="1529556" y="2799160"/>
                  <a:pt x="1533525" y="2833688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7" name="Forme libre : forme 16">
            <a:extLst>
              <a:ext uri="{FF2B5EF4-FFF2-40B4-BE49-F238E27FC236}">
                <a16:creationId xmlns:a16="http://schemas.microsoft.com/office/drawing/2014/main" id="{6B897376-6770-4E5A-9E1D-3002D87E2B1B}"/>
              </a:ext>
            </a:extLst>
          </p:cNvPr>
          <p:cNvSpPr/>
          <p:nvPr/>
        </p:nvSpPr>
        <p:spPr>
          <a:xfrm>
            <a:off x="5562410" y="1019175"/>
            <a:ext cx="1024052" cy="981075"/>
          </a:xfrm>
          <a:custGeom>
            <a:avLst/>
            <a:gdLst>
              <a:gd name="connsiteX0" fmla="*/ 352615 w 1024052"/>
              <a:gd name="connsiteY0" fmla="*/ 0 h 981075"/>
              <a:gd name="connsiteX1" fmla="*/ 385953 w 1024052"/>
              <a:gd name="connsiteY1" fmla="*/ 147638 h 981075"/>
              <a:gd name="connsiteX2" fmla="*/ 433578 w 1024052"/>
              <a:gd name="connsiteY2" fmla="*/ 223838 h 981075"/>
              <a:gd name="connsiteX3" fmla="*/ 14478 w 1024052"/>
              <a:gd name="connsiteY3" fmla="*/ 481013 h 981075"/>
              <a:gd name="connsiteX4" fmla="*/ 128778 w 1024052"/>
              <a:gd name="connsiteY4" fmla="*/ 547688 h 981075"/>
              <a:gd name="connsiteX5" fmla="*/ 443103 w 1024052"/>
              <a:gd name="connsiteY5" fmla="*/ 623888 h 981075"/>
              <a:gd name="connsiteX6" fmla="*/ 666940 w 1024052"/>
              <a:gd name="connsiteY6" fmla="*/ 923925 h 981075"/>
              <a:gd name="connsiteX7" fmla="*/ 814578 w 1024052"/>
              <a:gd name="connsiteY7" fmla="*/ 790575 h 981075"/>
              <a:gd name="connsiteX8" fmla="*/ 900303 w 1024052"/>
              <a:gd name="connsiteY8" fmla="*/ 900113 h 981075"/>
              <a:gd name="connsiteX9" fmla="*/ 1009840 w 1024052"/>
              <a:gd name="connsiteY9" fmla="*/ 857250 h 981075"/>
              <a:gd name="connsiteX10" fmla="*/ 1019365 w 1024052"/>
              <a:gd name="connsiteY10" fmla="*/ 981075 h 981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024052" h="981075">
                <a:moveTo>
                  <a:pt x="352615" y="0"/>
                </a:moveTo>
                <a:cubicBezTo>
                  <a:pt x="362537" y="55166"/>
                  <a:pt x="372459" y="110332"/>
                  <a:pt x="385953" y="147638"/>
                </a:cubicBezTo>
                <a:cubicBezTo>
                  <a:pt x="399447" y="184944"/>
                  <a:pt x="495491" y="168276"/>
                  <a:pt x="433578" y="223838"/>
                </a:cubicBezTo>
                <a:cubicBezTo>
                  <a:pt x="371666" y="279401"/>
                  <a:pt x="65278" y="427038"/>
                  <a:pt x="14478" y="481013"/>
                </a:cubicBezTo>
                <a:cubicBezTo>
                  <a:pt x="-36322" y="534988"/>
                  <a:pt x="57341" y="523876"/>
                  <a:pt x="128778" y="547688"/>
                </a:cubicBezTo>
                <a:cubicBezTo>
                  <a:pt x="200215" y="571500"/>
                  <a:pt x="353409" y="561182"/>
                  <a:pt x="443103" y="623888"/>
                </a:cubicBezTo>
                <a:cubicBezTo>
                  <a:pt x="532797" y="686594"/>
                  <a:pt x="605028" y="896144"/>
                  <a:pt x="666940" y="923925"/>
                </a:cubicBezTo>
                <a:cubicBezTo>
                  <a:pt x="728852" y="951706"/>
                  <a:pt x="775684" y="794544"/>
                  <a:pt x="814578" y="790575"/>
                </a:cubicBezTo>
                <a:cubicBezTo>
                  <a:pt x="853472" y="786606"/>
                  <a:pt x="867759" y="889001"/>
                  <a:pt x="900303" y="900113"/>
                </a:cubicBezTo>
                <a:cubicBezTo>
                  <a:pt x="932847" y="911225"/>
                  <a:pt x="989996" y="843756"/>
                  <a:pt x="1009840" y="857250"/>
                </a:cubicBezTo>
                <a:cubicBezTo>
                  <a:pt x="1029684" y="870744"/>
                  <a:pt x="1024524" y="925909"/>
                  <a:pt x="1019365" y="981075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8" name="Forme libre : forme 17">
            <a:extLst>
              <a:ext uri="{FF2B5EF4-FFF2-40B4-BE49-F238E27FC236}">
                <a16:creationId xmlns:a16="http://schemas.microsoft.com/office/drawing/2014/main" id="{20498A84-F3E1-452B-9923-BAD59EE2CD91}"/>
              </a:ext>
            </a:extLst>
          </p:cNvPr>
          <p:cNvSpPr/>
          <p:nvPr/>
        </p:nvSpPr>
        <p:spPr>
          <a:xfrm>
            <a:off x="4067175" y="1719263"/>
            <a:ext cx="2319338" cy="1011041"/>
          </a:xfrm>
          <a:custGeom>
            <a:avLst/>
            <a:gdLst>
              <a:gd name="connsiteX0" fmla="*/ 0 w 2319338"/>
              <a:gd name="connsiteY0" fmla="*/ 0 h 1011041"/>
              <a:gd name="connsiteX1" fmla="*/ 119063 w 2319338"/>
              <a:gd name="connsiteY1" fmla="*/ 80962 h 1011041"/>
              <a:gd name="connsiteX2" fmla="*/ 157163 w 2319338"/>
              <a:gd name="connsiteY2" fmla="*/ 228600 h 1011041"/>
              <a:gd name="connsiteX3" fmla="*/ 247650 w 2319338"/>
              <a:gd name="connsiteY3" fmla="*/ 214312 h 1011041"/>
              <a:gd name="connsiteX4" fmla="*/ 271463 w 2319338"/>
              <a:gd name="connsiteY4" fmla="*/ 123825 h 1011041"/>
              <a:gd name="connsiteX5" fmla="*/ 319088 w 2319338"/>
              <a:gd name="connsiteY5" fmla="*/ 223837 h 1011041"/>
              <a:gd name="connsiteX6" fmla="*/ 442913 w 2319338"/>
              <a:gd name="connsiteY6" fmla="*/ 247650 h 1011041"/>
              <a:gd name="connsiteX7" fmla="*/ 490538 w 2319338"/>
              <a:gd name="connsiteY7" fmla="*/ 104775 h 1011041"/>
              <a:gd name="connsiteX8" fmla="*/ 619125 w 2319338"/>
              <a:gd name="connsiteY8" fmla="*/ 28575 h 1011041"/>
              <a:gd name="connsiteX9" fmla="*/ 681038 w 2319338"/>
              <a:gd name="connsiteY9" fmla="*/ 133350 h 1011041"/>
              <a:gd name="connsiteX10" fmla="*/ 795338 w 2319338"/>
              <a:gd name="connsiteY10" fmla="*/ 223837 h 1011041"/>
              <a:gd name="connsiteX11" fmla="*/ 909638 w 2319338"/>
              <a:gd name="connsiteY11" fmla="*/ 419100 h 1011041"/>
              <a:gd name="connsiteX12" fmla="*/ 1100138 w 2319338"/>
              <a:gd name="connsiteY12" fmla="*/ 690562 h 1011041"/>
              <a:gd name="connsiteX13" fmla="*/ 1404938 w 2319338"/>
              <a:gd name="connsiteY13" fmla="*/ 576262 h 1011041"/>
              <a:gd name="connsiteX14" fmla="*/ 1528763 w 2319338"/>
              <a:gd name="connsiteY14" fmla="*/ 733425 h 1011041"/>
              <a:gd name="connsiteX15" fmla="*/ 1733550 w 2319338"/>
              <a:gd name="connsiteY15" fmla="*/ 619125 h 1011041"/>
              <a:gd name="connsiteX16" fmla="*/ 1819275 w 2319338"/>
              <a:gd name="connsiteY16" fmla="*/ 771525 h 1011041"/>
              <a:gd name="connsiteX17" fmla="*/ 1776413 w 2319338"/>
              <a:gd name="connsiteY17" fmla="*/ 957262 h 1011041"/>
              <a:gd name="connsiteX18" fmla="*/ 1828800 w 2319338"/>
              <a:gd name="connsiteY18" fmla="*/ 1004887 h 1011041"/>
              <a:gd name="connsiteX19" fmla="*/ 2095500 w 2319338"/>
              <a:gd name="connsiteY19" fmla="*/ 842962 h 1011041"/>
              <a:gd name="connsiteX20" fmla="*/ 2176463 w 2319338"/>
              <a:gd name="connsiteY20" fmla="*/ 900112 h 1011041"/>
              <a:gd name="connsiteX21" fmla="*/ 2295525 w 2319338"/>
              <a:gd name="connsiteY21" fmla="*/ 862012 h 1011041"/>
              <a:gd name="connsiteX22" fmla="*/ 2319338 w 2319338"/>
              <a:gd name="connsiteY22" fmla="*/ 795337 h 10110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2319338" h="1011041">
                <a:moveTo>
                  <a:pt x="0" y="0"/>
                </a:moveTo>
                <a:cubicBezTo>
                  <a:pt x="46434" y="21431"/>
                  <a:pt x="92869" y="42862"/>
                  <a:pt x="119063" y="80962"/>
                </a:cubicBezTo>
                <a:cubicBezTo>
                  <a:pt x="145257" y="119062"/>
                  <a:pt x="135732" y="206375"/>
                  <a:pt x="157163" y="228600"/>
                </a:cubicBezTo>
                <a:cubicBezTo>
                  <a:pt x="178594" y="250825"/>
                  <a:pt x="228600" y="231774"/>
                  <a:pt x="247650" y="214312"/>
                </a:cubicBezTo>
                <a:cubicBezTo>
                  <a:pt x="266700" y="196850"/>
                  <a:pt x="259557" y="122238"/>
                  <a:pt x="271463" y="123825"/>
                </a:cubicBezTo>
                <a:cubicBezTo>
                  <a:pt x="283369" y="125412"/>
                  <a:pt x="290513" y="203200"/>
                  <a:pt x="319088" y="223837"/>
                </a:cubicBezTo>
                <a:cubicBezTo>
                  <a:pt x="347663" y="244474"/>
                  <a:pt x="414338" y="267494"/>
                  <a:pt x="442913" y="247650"/>
                </a:cubicBezTo>
                <a:cubicBezTo>
                  <a:pt x="471488" y="227806"/>
                  <a:pt x="461169" y="141287"/>
                  <a:pt x="490538" y="104775"/>
                </a:cubicBezTo>
                <a:cubicBezTo>
                  <a:pt x="519907" y="68263"/>
                  <a:pt x="587375" y="23813"/>
                  <a:pt x="619125" y="28575"/>
                </a:cubicBezTo>
                <a:cubicBezTo>
                  <a:pt x="650875" y="33337"/>
                  <a:pt x="651669" y="100806"/>
                  <a:pt x="681038" y="133350"/>
                </a:cubicBezTo>
                <a:cubicBezTo>
                  <a:pt x="710407" y="165894"/>
                  <a:pt x="757238" y="176212"/>
                  <a:pt x="795338" y="223837"/>
                </a:cubicBezTo>
                <a:cubicBezTo>
                  <a:pt x="833438" y="271462"/>
                  <a:pt x="858838" y="341313"/>
                  <a:pt x="909638" y="419100"/>
                </a:cubicBezTo>
                <a:cubicBezTo>
                  <a:pt x="960438" y="496888"/>
                  <a:pt x="1017588" y="664368"/>
                  <a:pt x="1100138" y="690562"/>
                </a:cubicBezTo>
                <a:cubicBezTo>
                  <a:pt x="1182688" y="716756"/>
                  <a:pt x="1333501" y="569118"/>
                  <a:pt x="1404938" y="576262"/>
                </a:cubicBezTo>
                <a:cubicBezTo>
                  <a:pt x="1476375" y="583406"/>
                  <a:pt x="1473994" y="726281"/>
                  <a:pt x="1528763" y="733425"/>
                </a:cubicBezTo>
                <a:cubicBezTo>
                  <a:pt x="1583532" y="740569"/>
                  <a:pt x="1685131" y="612775"/>
                  <a:pt x="1733550" y="619125"/>
                </a:cubicBezTo>
                <a:cubicBezTo>
                  <a:pt x="1781969" y="625475"/>
                  <a:pt x="1812131" y="715169"/>
                  <a:pt x="1819275" y="771525"/>
                </a:cubicBezTo>
                <a:cubicBezTo>
                  <a:pt x="1826419" y="827881"/>
                  <a:pt x="1774825" y="918368"/>
                  <a:pt x="1776413" y="957262"/>
                </a:cubicBezTo>
                <a:cubicBezTo>
                  <a:pt x="1778001" y="996156"/>
                  <a:pt x="1775619" y="1023937"/>
                  <a:pt x="1828800" y="1004887"/>
                </a:cubicBezTo>
                <a:cubicBezTo>
                  <a:pt x="1881981" y="985837"/>
                  <a:pt x="2037556" y="860425"/>
                  <a:pt x="2095500" y="842962"/>
                </a:cubicBezTo>
                <a:cubicBezTo>
                  <a:pt x="2153444" y="825500"/>
                  <a:pt x="2143126" y="896937"/>
                  <a:pt x="2176463" y="900112"/>
                </a:cubicBezTo>
                <a:cubicBezTo>
                  <a:pt x="2209800" y="903287"/>
                  <a:pt x="2271713" y="879474"/>
                  <a:pt x="2295525" y="862012"/>
                </a:cubicBezTo>
                <a:cubicBezTo>
                  <a:pt x="2319337" y="844550"/>
                  <a:pt x="2319337" y="819943"/>
                  <a:pt x="2319338" y="795337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9" name="Forme libre : forme 18">
            <a:extLst>
              <a:ext uri="{FF2B5EF4-FFF2-40B4-BE49-F238E27FC236}">
                <a16:creationId xmlns:a16="http://schemas.microsoft.com/office/drawing/2014/main" id="{8FBAC746-697B-4F02-AFF8-DF8C4C25D370}"/>
              </a:ext>
            </a:extLst>
          </p:cNvPr>
          <p:cNvSpPr/>
          <p:nvPr/>
        </p:nvSpPr>
        <p:spPr>
          <a:xfrm>
            <a:off x="4846088" y="2724150"/>
            <a:ext cx="2826300" cy="1924050"/>
          </a:xfrm>
          <a:custGeom>
            <a:avLst/>
            <a:gdLst>
              <a:gd name="connsiteX0" fmla="*/ 1049887 w 2826300"/>
              <a:gd name="connsiteY0" fmla="*/ 0 h 1924050"/>
              <a:gd name="connsiteX1" fmla="*/ 983212 w 2826300"/>
              <a:gd name="connsiteY1" fmla="*/ 95250 h 1924050"/>
              <a:gd name="connsiteX2" fmla="*/ 1087987 w 2826300"/>
              <a:gd name="connsiteY2" fmla="*/ 219075 h 1924050"/>
              <a:gd name="connsiteX3" fmla="*/ 916537 w 2826300"/>
              <a:gd name="connsiteY3" fmla="*/ 342900 h 1924050"/>
              <a:gd name="connsiteX4" fmla="*/ 654600 w 2826300"/>
              <a:gd name="connsiteY4" fmla="*/ 528638 h 1924050"/>
              <a:gd name="connsiteX5" fmla="*/ 530775 w 2826300"/>
              <a:gd name="connsiteY5" fmla="*/ 423863 h 1924050"/>
              <a:gd name="connsiteX6" fmla="*/ 364087 w 2826300"/>
              <a:gd name="connsiteY6" fmla="*/ 257175 h 1924050"/>
              <a:gd name="connsiteX7" fmla="*/ 178350 w 2826300"/>
              <a:gd name="connsiteY7" fmla="*/ 400050 h 1924050"/>
              <a:gd name="connsiteX8" fmla="*/ 6900 w 2826300"/>
              <a:gd name="connsiteY8" fmla="*/ 490538 h 1924050"/>
              <a:gd name="connsiteX9" fmla="*/ 45000 w 2826300"/>
              <a:gd name="connsiteY9" fmla="*/ 661988 h 1924050"/>
              <a:gd name="connsiteX10" fmla="*/ 149775 w 2826300"/>
              <a:gd name="connsiteY10" fmla="*/ 647700 h 1924050"/>
              <a:gd name="connsiteX11" fmla="*/ 206925 w 2826300"/>
              <a:gd name="connsiteY11" fmla="*/ 723900 h 1924050"/>
              <a:gd name="connsiteX12" fmla="*/ 106912 w 2826300"/>
              <a:gd name="connsiteY12" fmla="*/ 766763 h 1924050"/>
              <a:gd name="connsiteX13" fmla="*/ 178350 w 2826300"/>
              <a:gd name="connsiteY13" fmla="*/ 981075 h 1924050"/>
              <a:gd name="connsiteX14" fmla="*/ 159300 w 2826300"/>
              <a:gd name="connsiteY14" fmla="*/ 1042988 h 1924050"/>
              <a:gd name="connsiteX15" fmla="*/ 316462 w 2826300"/>
              <a:gd name="connsiteY15" fmla="*/ 1333500 h 1924050"/>
              <a:gd name="connsiteX16" fmla="*/ 449812 w 2826300"/>
              <a:gd name="connsiteY16" fmla="*/ 1271588 h 1924050"/>
              <a:gd name="connsiteX17" fmla="*/ 416475 w 2826300"/>
              <a:gd name="connsiteY17" fmla="*/ 1176338 h 1924050"/>
              <a:gd name="connsiteX18" fmla="*/ 530775 w 2826300"/>
              <a:gd name="connsiteY18" fmla="*/ 1066800 h 1924050"/>
              <a:gd name="connsiteX19" fmla="*/ 740325 w 2826300"/>
              <a:gd name="connsiteY19" fmla="*/ 985838 h 1924050"/>
              <a:gd name="connsiteX20" fmla="*/ 807000 w 2826300"/>
              <a:gd name="connsiteY20" fmla="*/ 885825 h 1924050"/>
              <a:gd name="connsiteX21" fmla="*/ 949875 w 2826300"/>
              <a:gd name="connsiteY21" fmla="*/ 1138238 h 1924050"/>
              <a:gd name="connsiteX22" fmla="*/ 1007025 w 2826300"/>
              <a:gd name="connsiteY22" fmla="*/ 1095375 h 1924050"/>
              <a:gd name="connsiteX23" fmla="*/ 1126087 w 2826300"/>
              <a:gd name="connsiteY23" fmla="*/ 1362075 h 1924050"/>
              <a:gd name="connsiteX24" fmla="*/ 1164187 w 2826300"/>
              <a:gd name="connsiteY24" fmla="*/ 1214438 h 1924050"/>
              <a:gd name="connsiteX25" fmla="*/ 1297537 w 2826300"/>
              <a:gd name="connsiteY25" fmla="*/ 1347788 h 1924050"/>
              <a:gd name="connsiteX26" fmla="*/ 1468987 w 2826300"/>
              <a:gd name="connsiteY26" fmla="*/ 1414463 h 1924050"/>
              <a:gd name="connsiteX27" fmla="*/ 1669012 w 2826300"/>
              <a:gd name="connsiteY27" fmla="*/ 1400175 h 1924050"/>
              <a:gd name="connsiteX28" fmla="*/ 1921425 w 2826300"/>
              <a:gd name="connsiteY28" fmla="*/ 1485900 h 1924050"/>
              <a:gd name="connsiteX29" fmla="*/ 2030962 w 2826300"/>
              <a:gd name="connsiteY29" fmla="*/ 1485900 h 1924050"/>
              <a:gd name="connsiteX30" fmla="*/ 2292900 w 2826300"/>
              <a:gd name="connsiteY30" fmla="*/ 1714500 h 1924050"/>
              <a:gd name="connsiteX31" fmla="*/ 2373862 w 2826300"/>
              <a:gd name="connsiteY31" fmla="*/ 1733550 h 1924050"/>
              <a:gd name="connsiteX32" fmla="*/ 2445300 w 2826300"/>
              <a:gd name="connsiteY32" fmla="*/ 1728788 h 1924050"/>
              <a:gd name="connsiteX33" fmla="*/ 2702475 w 2826300"/>
              <a:gd name="connsiteY33" fmla="*/ 1871663 h 1924050"/>
              <a:gd name="connsiteX34" fmla="*/ 2826300 w 2826300"/>
              <a:gd name="connsiteY34" fmla="*/ 1924050 h 1924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2826300" h="1924050">
                <a:moveTo>
                  <a:pt x="1049887" y="0"/>
                </a:moveTo>
                <a:cubicBezTo>
                  <a:pt x="1013374" y="29369"/>
                  <a:pt x="976862" y="58738"/>
                  <a:pt x="983212" y="95250"/>
                </a:cubicBezTo>
                <a:cubicBezTo>
                  <a:pt x="989562" y="131762"/>
                  <a:pt x="1099099" y="177800"/>
                  <a:pt x="1087987" y="219075"/>
                </a:cubicBezTo>
                <a:cubicBezTo>
                  <a:pt x="1076875" y="260350"/>
                  <a:pt x="916537" y="342900"/>
                  <a:pt x="916537" y="342900"/>
                </a:cubicBezTo>
                <a:cubicBezTo>
                  <a:pt x="844306" y="394494"/>
                  <a:pt x="718894" y="515144"/>
                  <a:pt x="654600" y="528638"/>
                </a:cubicBezTo>
                <a:cubicBezTo>
                  <a:pt x="590306" y="542132"/>
                  <a:pt x="579194" y="469107"/>
                  <a:pt x="530775" y="423863"/>
                </a:cubicBezTo>
                <a:cubicBezTo>
                  <a:pt x="482356" y="378619"/>
                  <a:pt x="422824" y="261144"/>
                  <a:pt x="364087" y="257175"/>
                </a:cubicBezTo>
                <a:cubicBezTo>
                  <a:pt x="305349" y="253206"/>
                  <a:pt x="237881" y="361156"/>
                  <a:pt x="178350" y="400050"/>
                </a:cubicBezTo>
                <a:cubicBezTo>
                  <a:pt x="118819" y="438944"/>
                  <a:pt x="29125" y="446882"/>
                  <a:pt x="6900" y="490538"/>
                </a:cubicBezTo>
                <a:cubicBezTo>
                  <a:pt x="-15325" y="534194"/>
                  <a:pt x="21188" y="635794"/>
                  <a:pt x="45000" y="661988"/>
                </a:cubicBezTo>
                <a:cubicBezTo>
                  <a:pt x="68812" y="688182"/>
                  <a:pt x="122787" y="637381"/>
                  <a:pt x="149775" y="647700"/>
                </a:cubicBezTo>
                <a:cubicBezTo>
                  <a:pt x="176763" y="658019"/>
                  <a:pt x="214069" y="704056"/>
                  <a:pt x="206925" y="723900"/>
                </a:cubicBezTo>
                <a:cubicBezTo>
                  <a:pt x="199781" y="743744"/>
                  <a:pt x="111674" y="723901"/>
                  <a:pt x="106912" y="766763"/>
                </a:cubicBezTo>
                <a:cubicBezTo>
                  <a:pt x="102149" y="809626"/>
                  <a:pt x="169619" y="935038"/>
                  <a:pt x="178350" y="981075"/>
                </a:cubicBezTo>
                <a:cubicBezTo>
                  <a:pt x="187081" y="1027113"/>
                  <a:pt x="136281" y="984251"/>
                  <a:pt x="159300" y="1042988"/>
                </a:cubicBezTo>
                <a:cubicBezTo>
                  <a:pt x="182319" y="1101726"/>
                  <a:pt x="268043" y="1295400"/>
                  <a:pt x="316462" y="1333500"/>
                </a:cubicBezTo>
                <a:cubicBezTo>
                  <a:pt x="364881" y="1371600"/>
                  <a:pt x="433143" y="1297782"/>
                  <a:pt x="449812" y="1271588"/>
                </a:cubicBezTo>
                <a:cubicBezTo>
                  <a:pt x="466481" y="1245394"/>
                  <a:pt x="402981" y="1210469"/>
                  <a:pt x="416475" y="1176338"/>
                </a:cubicBezTo>
                <a:cubicBezTo>
                  <a:pt x="429969" y="1142207"/>
                  <a:pt x="476800" y="1098550"/>
                  <a:pt x="530775" y="1066800"/>
                </a:cubicBezTo>
                <a:cubicBezTo>
                  <a:pt x="584750" y="1035050"/>
                  <a:pt x="694288" y="1016000"/>
                  <a:pt x="740325" y="985838"/>
                </a:cubicBezTo>
                <a:cubicBezTo>
                  <a:pt x="786362" y="955676"/>
                  <a:pt x="772075" y="860425"/>
                  <a:pt x="807000" y="885825"/>
                </a:cubicBezTo>
                <a:cubicBezTo>
                  <a:pt x="841925" y="911225"/>
                  <a:pt x="916537" y="1103313"/>
                  <a:pt x="949875" y="1138238"/>
                </a:cubicBezTo>
                <a:cubicBezTo>
                  <a:pt x="983212" y="1173163"/>
                  <a:pt x="977656" y="1058069"/>
                  <a:pt x="1007025" y="1095375"/>
                </a:cubicBezTo>
                <a:cubicBezTo>
                  <a:pt x="1036394" y="1132681"/>
                  <a:pt x="1099893" y="1342231"/>
                  <a:pt x="1126087" y="1362075"/>
                </a:cubicBezTo>
                <a:cubicBezTo>
                  <a:pt x="1152281" y="1381919"/>
                  <a:pt x="1135612" y="1216819"/>
                  <a:pt x="1164187" y="1214438"/>
                </a:cubicBezTo>
                <a:cubicBezTo>
                  <a:pt x="1192762" y="1212057"/>
                  <a:pt x="1246737" y="1314451"/>
                  <a:pt x="1297537" y="1347788"/>
                </a:cubicBezTo>
                <a:cubicBezTo>
                  <a:pt x="1348337" y="1381125"/>
                  <a:pt x="1407075" y="1405732"/>
                  <a:pt x="1468987" y="1414463"/>
                </a:cubicBezTo>
                <a:cubicBezTo>
                  <a:pt x="1530899" y="1423194"/>
                  <a:pt x="1593606" y="1388269"/>
                  <a:pt x="1669012" y="1400175"/>
                </a:cubicBezTo>
                <a:cubicBezTo>
                  <a:pt x="1744418" y="1412081"/>
                  <a:pt x="1861100" y="1471613"/>
                  <a:pt x="1921425" y="1485900"/>
                </a:cubicBezTo>
                <a:cubicBezTo>
                  <a:pt x="1981750" y="1500187"/>
                  <a:pt x="1969049" y="1447800"/>
                  <a:pt x="2030962" y="1485900"/>
                </a:cubicBezTo>
                <a:cubicBezTo>
                  <a:pt x="2092875" y="1524000"/>
                  <a:pt x="2235750" y="1673225"/>
                  <a:pt x="2292900" y="1714500"/>
                </a:cubicBezTo>
                <a:cubicBezTo>
                  <a:pt x="2350050" y="1755775"/>
                  <a:pt x="2348462" y="1731169"/>
                  <a:pt x="2373862" y="1733550"/>
                </a:cubicBezTo>
                <a:cubicBezTo>
                  <a:pt x="2399262" y="1735931"/>
                  <a:pt x="2390531" y="1705769"/>
                  <a:pt x="2445300" y="1728788"/>
                </a:cubicBezTo>
                <a:cubicBezTo>
                  <a:pt x="2500069" y="1751807"/>
                  <a:pt x="2638975" y="1839119"/>
                  <a:pt x="2702475" y="1871663"/>
                </a:cubicBezTo>
                <a:cubicBezTo>
                  <a:pt x="2765975" y="1904207"/>
                  <a:pt x="2796137" y="1914128"/>
                  <a:pt x="2826300" y="1924050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0" name="Forme libre : forme 19">
            <a:extLst>
              <a:ext uri="{FF2B5EF4-FFF2-40B4-BE49-F238E27FC236}">
                <a16:creationId xmlns:a16="http://schemas.microsoft.com/office/drawing/2014/main" id="{9C419867-01DA-4A07-90F3-8C56C004BAEE}"/>
              </a:ext>
            </a:extLst>
          </p:cNvPr>
          <p:cNvSpPr/>
          <p:nvPr/>
        </p:nvSpPr>
        <p:spPr>
          <a:xfrm>
            <a:off x="4797425" y="3530600"/>
            <a:ext cx="158750" cy="104775"/>
          </a:xfrm>
          <a:custGeom>
            <a:avLst/>
            <a:gdLst>
              <a:gd name="connsiteX0" fmla="*/ 158750 w 158750"/>
              <a:gd name="connsiteY0" fmla="*/ 0 h 104775"/>
              <a:gd name="connsiteX1" fmla="*/ 60325 w 158750"/>
              <a:gd name="connsiteY1" fmla="*/ 34925 h 104775"/>
              <a:gd name="connsiteX2" fmla="*/ 0 w 158750"/>
              <a:gd name="connsiteY2" fmla="*/ 104775 h 104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8750" h="104775">
                <a:moveTo>
                  <a:pt x="158750" y="0"/>
                </a:moveTo>
                <a:cubicBezTo>
                  <a:pt x="122766" y="8731"/>
                  <a:pt x="86783" y="17462"/>
                  <a:pt x="60325" y="34925"/>
                </a:cubicBezTo>
                <a:cubicBezTo>
                  <a:pt x="33867" y="52388"/>
                  <a:pt x="16933" y="78581"/>
                  <a:pt x="0" y="104775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" name="Forme libre : forme 1">
            <a:extLst>
              <a:ext uri="{FF2B5EF4-FFF2-40B4-BE49-F238E27FC236}">
                <a16:creationId xmlns:a16="http://schemas.microsoft.com/office/drawing/2014/main" id="{B7DAACF1-E6F7-44BB-AB7F-4826964ED36A}"/>
              </a:ext>
            </a:extLst>
          </p:cNvPr>
          <p:cNvSpPr/>
          <p:nvPr/>
        </p:nvSpPr>
        <p:spPr>
          <a:xfrm>
            <a:off x="3064213" y="311284"/>
            <a:ext cx="2412461" cy="6293797"/>
          </a:xfrm>
          <a:custGeom>
            <a:avLst/>
            <a:gdLst>
              <a:gd name="connsiteX0" fmla="*/ 0 w 2558374"/>
              <a:gd name="connsiteY0" fmla="*/ 0 h 6799634"/>
              <a:gd name="connsiteX1" fmla="*/ 369651 w 2558374"/>
              <a:gd name="connsiteY1" fmla="*/ 817123 h 6799634"/>
              <a:gd name="connsiteX2" fmla="*/ 573931 w 2558374"/>
              <a:gd name="connsiteY2" fmla="*/ 1225685 h 6799634"/>
              <a:gd name="connsiteX3" fmla="*/ 700391 w 2558374"/>
              <a:gd name="connsiteY3" fmla="*/ 1702340 h 6799634"/>
              <a:gd name="connsiteX4" fmla="*/ 1060314 w 2558374"/>
              <a:gd name="connsiteY4" fmla="*/ 2013625 h 6799634"/>
              <a:gd name="connsiteX5" fmla="*/ 1605063 w 2558374"/>
              <a:gd name="connsiteY5" fmla="*/ 2986391 h 6799634"/>
              <a:gd name="connsiteX6" fmla="*/ 1760706 w 2558374"/>
              <a:gd name="connsiteY6" fmla="*/ 3550595 h 6799634"/>
              <a:gd name="connsiteX7" fmla="*/ 1857983 w 2558374"/>
              <a:gd name="connsiteY7" fmla="*/ 4036978 h 6799634"/>
              <a:gd name="connsiteX8" fmla="*/ 1770434 w 2558374"/>
              <a:gd name="connsiteY8" fmla="*/ 4435812 h 6799634"/>
              <a:gd name="connsiteX9" fmla="*/ 1809344 w 2558374"/>
              <a:gd name="connsiteY9" fmla="*/ 4669276 h 6799634"/>
              <a:gd name="connsiteX10" fmla="*/ 2091446 w 2558374"/>
              <a:gd name="connsiteY10" fmla="*/ 5175115 h 6799634"/>
              <a:gd name="connsiteX11" fmla="*/ 2286000 w 2558374"/>
              <a:gd name="connsiteY11" fmla="*/ 5515583 h 6799634"/>
              <a:gd name="connsiteX12" fmla="*/ 2305455 w 2558374"/>
              <a:gd name="connsiteY12" fmla="*/ 5914417 h 6799634"/>
              <a:gd name="connsiteX13" fmla="*/ 2441642 w 2558374"/>
              <a:gd name="connsiteY13" fmla="*/ 6147880 h 6799634"/>
              <a:gd name="connsiteX14" fmla="*/ 2538919 w 2558374"/>
              <a:gd name="connsiteY14" fmla="*/ 6556442 h 6799634"/>
              <a:gd name="connsiteX15" fmla="*/ 2558374 w 2558374"/>
              <a:gd name="connsiteY15" fmla="*/ 6799634 h 6799634"/>
              <a:gd name="connsiteX0" fmla="*/ 0 w 2558374"/>
              <a:gd name="connsiteY0" fmla="*/ 0 h 6799634"/>
              <a:gd name="connsiteX1" fmla="*/ 369651 w 2558374"/>
              <a:gd name="connsiteY1" fmla="*/ 817123 h 6799634"/>
              <a:gd name="connsiteX2" fmla="*/ 573931 w 2558374"/>
              <a:gd name="connsiteY2" fmla="*/ 1225685 h 6799634"/>
              <a:gd name="connsiteX3" fmla="*/ 700391 w 2558374"/>
              <a:gd name="connsiteY3" fmla="*/ 1702340 h 6799634"/>
              <a:gd name="connsiteX4" fmla="*/ 1060314 w 2558374"/>
              <a:gd name="connsiteY4" fmla="*/ 2013625 h 6799634"/>
              <a:gd name="connsiteX5" fmla="*/ 1322961 w 2558374"/>
              <a:gd name="connsiteY5" fmla="*/ 2509736 h 6799634"/>
              <a:gd name="connsiteX6" fmla="*/ 1605063 w 2558374"/>
              <a:gd name="connsiteY6" fmla="*/ 2986391 h 6799634"/>
              <a:gd name="connsiteX7" fmla="*/ 1760706 w 2558374"/>
              <a:gd name="connsiteY7" fmla="*/ 3550595 h 6799634"/>
              <a:gd name="connsiteX8" fmla="*/ 1857983 w 2558374"/>
              <a:gd name="connsiteY8" fmla="*/ 4036978 h 6799634"/>
              <a:gd name="connsiteX9" fmla="*/ 1770434 w 2558374"/>
              <a:gd name="connsiteY9" fmla="*/ 4435812 h 6799634"/>
              <a:gd name="connsiteX10" fmla="*/ 1809344 w 2558374"/>
              <a:gd name="connsiteY10" fmla="*/ 4669276 h 6799634"/>
              <a:gd name="connsiteX11" fmla="*/ 2091446 w 2558374"/>
              <a:gd name="connsiteY11" fmla="*/ 5175115 h 6799634"/>
              <a:gd name="connsiteX12" fmla="*/ 2286000 w 2558374"/>
              <a:gd name="connsiteY12" fmla="*/ 5515583 h 6799634"/>
              <a:gd name="connsiteX13" fmla="*/ 2305455 w 2558374"/>
              <a:gd name="connsiteY13" fmla="*/ 5914417 h 6799634"/>
              <a:gd name="connsiteX14" fmla="*/ 2441642 w 2558374"/>
              <a:gd name="connsiteY14" fmla="*/ 6147880 h 6799634"/>
              <a:gd name="connsiteX15" fmla="*/ 2538919 w 2558374"/>
              <a:gd name="connsiteY15" fmla="*/ 6556442 h 6799634"/>
              <a:gd name="connsiteX16" fmla="*/ 2558374 w 2558374"/>
              <a:gd name="connsiteY16" fmla="*/ 6799634 h 6799634"/>
              <a:gd name="connsiteX0" fmla="*/ 0 w 2422187"/>
              <a:gd name="connsiteY0" fmla="*/ 0 h 6527260"/>
              <a:gd name="connsiteX1" fmla="*/ 233464 w 2422187"/>
              <a:gd name="connsiteY1" fmla="*/ 544749 h 6527260"/>
              <a:gd name="connsiteX2" fmla="*/ 437744 w 2422187"/>
              <a:gd name="connsiteY2" fmla="*/ 953311 h 6527260"/>
              <a:gd name="connsiteX3" fmla="*/ 564204 w 2422187"/>
              <a:gd name="connsiteY3" fmla="*/ 1429966 h 6527260"/>
              <a:gd name="connsiteX4" fmla="*/ 924127 w 2422187"/>
              <a:gd name="connsiteY4" fmla="*/ 1741251 h 6527260"/>
              <a:gd name="connsiteX5" fmla="*/ 1186774 w 2422187"/>
              <a:gd name="connsiteY5" fmla="*/ 2237362 h 6527260"/>
              <a:gd name="connsiteX6" fmla="*/ 1468876 w 2422187"/>
              <a:gd name="connsiteY6" fmla="*/ 2714017 h 6527260"/>
              <a:gd name="connsiteX7" fmla="*/ 1624519 w 2422187"/>
              <a:gd name="connsiteY7" fmla="*/ 3278221 h 6527260"/>
              <a:gd name="connsiteX8" fmla="*/ 1721796 w 2422187"/>
              <a:gd name="connsiteY8" fmla="*/ 3764604 h 6527260"/>
              <a:gd name="connsiteX9" fmla="*/ 1634247 w 2422187"/>
              <a:gd name="connsiteY9" fmla="*/ 4163438 h 6527260"/>
              <a:gd name="connsiteX10" fmla="*/ 1673157 w 2422187"/>
              <a:gd name="connsiteY10" fmla="*/ 4396902 h 6527260"/>
              <a:gd name="connsiteX11" fmla="*/ 1955259 w 2422187"/>
              <a:gd name="connsiteY11" fmla="*/ 4902741 h 6527260"/>
              <a:gd name="connsiteX12" fmla="*/ 2149813 w 2422187"/>
              <a:gd name="connsiteY12" fmla="*/ 5243209 h 6527260"/>
              <a:gd name="connsiteX13" fmla="*/ 2169268 w 2422187"/>
              <a:gd name="connsiteY13" fmla="*/ 5642043 h 6527260"/>
              <a:gd name="connsiteX14" fmla="*/ 2305455 w 2422187"/>
              <a:gd name="connsiteY14" fmla="*/ 5875506 h 6527260"/>
              <a:gd name="connsiteX15" fmla="*/ 2402732 w 2422187"/>
              <a:gd name="connsiteY15" fmla="*/ 6284068 h 6527260"/>
              <a:gd name="connsiteX16" fmla="*/ 2422187 w 2422187"/>
              <a:gd name="connsiteY16" fmla="*/ 6527260 h 6527260"/>
              <a:gd name="connsiteX0" fmla="*/ 0 w 2414891"/>
              <a:gd name="connsiteY0" fmla="*/ 0 h 6320435"/>
              <a:gd name="connsiteX1" fmla="*/ 233464 w 2414891"/>
              <a:gd name="connsiteY1" fmla="*/ 544749 h 6320435"/>
              <a:gd name="connsiteX2" fmla="*/ 437744 w 2414891"/>
              <a:gd name="connsiteY2" fmla="*/ 953311 h 6320435"/>
              <a:gd name="connsiteX3" fmla="*/ 564204 w 2414891"/>
              <a:gd name="connsiteY3" fmla="*/ 1429966 h 6320435"/>
              <a:gd name="connsiteX4" fmla="*/ 924127 w 2414891"/>
              <a:gd name="connsiteY4" fmla="*/ 1741251 h 6320435"/>
              <a:gd name="connsiteX5" fmla="*/ 1186774 w 2414891"/>
              <a:gd name="connsiteY5" fmla="*/ 2237362 h 6320435"/>
              <a:gd name="connsiteX6" fmla="*/ 1468876 w 2414891"/>
              <a:gd name="connsiteY6" fmla="*/ 2714017 h 6320435"/>
              <a:gd name="connsiteX7" fmla="*/ 1624519 w 2414891"/>
              <a:gd name="connsiteY7" fmla="*/ 3278221 h 6320435"/>
              <a:gd name="connsiteX8" fmla="*/ 1721796 w 2414891"/>
              <a:gd name="connsiteY8" fmla="*/ 3764604 h 6320435"/>
              <a:gd name="connsiteX9" fmla="*/ 1634247 w 2414891"/>
              <a:gd name="connsiteY9" fmla="*/ 4163438 h 6320435"/>
              <a:gd name="connsiteX10" fmla="*/ 1673157 w 2414891"/>
              <a:gd name="connsiteY10" fmla="*/ 4396902 h 6320435"/>
              <a:gd name="connsiteX11" fmla="*/ 1955259 w 2414891"/>
              <a:gd name="connsiteY11" fmla="*/ 4902741 h 6320435"/>
              <a:gd name="connsiteX12" fmla="*/ 2149813 w 2414891"/>
              <a:gd name="connsiteY12" fmla="*/ 5243209 h 6320435"/>
              <a:gd name="connsiteX13" fmla="*/ 2169268 w 2414891"/>
              <a:gd name="connsiteY13" fmla="*/ 5642043 h 6320435"/>
              <a:gd name="connsiteX14" fmla="*/ 2305455 w 2414891"/>
              <a:gd name="connsiteY14" fmla="*/ 5875506 h 6320435"/>
              <a:gd name="connsiteX15" fmla="*/ 2402732 w 2414891"/>
              <a:gd name="connsiteY15" fmla="*/ 6284068 h 6320435"/>
              <a:gd name="connsiteX16" fmla="*/ 2412460 w 2414891"/>
              <a:gd name="connsiteY16" fmla="*/ 6284069 h 6320435"/>
              <a:gd name="connsiteX0" fmla="*/ 0 w 2408179"/>
              <a:gd name="connsiteY0" fmla="*/ 0 h 6304157"/>
              <a:gd name="connsiteX1" fmla="*/ 233464 w 2408179"/>
              <a:gd name="connsiteY1" fmla="*/ 544749 h 6304157"/>
              <a:gd name="connsiteX2" fmla="*/ 437744 w 2408179"/>
              <a:gd name="connsiteY2" fmla="*/ 953311 h 6304157"/>
              <a:gd name="connsiteX3" fmla="*/ 564204 w 2408179"/>
              <a:gd name="connsiteY3" fmla="*/ 1429966 h 6304157"/>
              <a:gd name="connsiteX4" fmla="*/ 924127 w 2408179"/>
              <a:gd name="connsiteY4" fmla="*/ 1741251 h 6304157"/>
              <a:gd name="connsiteX5" fmla="*/ 1186774 w 2408179"/>
              <a:gd name="connsiteY5" fmla="*/ 2237362 h 6304157"/>
              <a:gd name="connsiteX6" fmla="*/ 1468876 w 2408179"/>
              <a:gd name="connsiteY6" fmla="*/ 2714017 h 6304157"/>
              <a:gd name="connsiteX7" fmla="*/ 1624519 w 2408179"/>
              <a:gd name="connsiteY7" fmla="*/ 3278221 h 6304157"/>
              <a:gd name="connsiteX8" fmla="*/ 1721796 w 2408179"/>
              <a:gd name="connsiteY8" fmla="*/ 3764604 h 6304157"/>
              <a:gd name="connsiteX9" fmla="*/ 1634247 w 2408179"/>
              <a:gd name="connsiteY9" fmla="*/ 4163438 h 6304157"/>
              <a:gd name="connsiteX10" fmla="*/ 1673157 w 2408179"/>
              <a:gd name="connsiteY10" fmla="*/ 4396902 h 6304157"/>
              <a:gd name="connsiteX11" fmla="*/ 1955259 w 2408179"/>
              <a:gd name="connsiteY11" fmla="*/ 4902741 h 6304157"/>
              <a:gd name="connsiteX12" fmla="*/ 2149813 w 2408179"/>
              <a:gd name="connsiteY12" fmla="*/ 5243209 h 6304157"/>
              <a:gd name="connsiteX13" fmla="*/ 2169268 w 2408179"/>
              <a:gd name="connsiteY13" fmla="*/ 5642043 h 6304157"/>
              <a:gd name="connsiteX14" fmla="*/ 2305455 w 2408179"/>
              <a:gd name="connsiteY14" fmla="*/ 5875506 h 6304157"/>
              <a:gd name="connsiteX15" fmla="*/ 2402732 w 2408179"/>
              <a:gd name="connsiteY15" fmla="*/ 6284068 h 6304157"/>
              <a:gd name="connsiteX16" fmla="*/ 2383277 w 2408179"/>
              <a:gd name="connsiteY16" fmla="*/ 6089516 h 6304157"/>
              <a:gd name="connsiteX0" fmla="*/ 0 w 2490282"/>
              <a:gd name="connsiteY0" fmla="*/ 0 h 6439712"/>
              <a:gd name="connsiteX1" fmla="*/ 233464 w 2490282"/>
              <a:gd name="connsiteY1" fmla="*/ 544749 h 6439712"/>
              <a:gd name="connsiteX2" fmla="*/ 437744 w 2490282"/>
              <a:gd name="connsiteY2" fmla="*/ 953311 h 6439712"/>
              <a:gd name="connsiteX3" fmla="*/ 564204 w 2490282"/>
              <a:gd name="connsiteY3" fmla="*/ 1429966 h 6439712"/>
              <a:gd name="connsiteX4" fmla="*/ 924127 w 2490282"/>
              <a:gd name="connsiteY4" fmla="*/ 1741251 h 6439712"/>
              <a:gd name="connsiteX5" fmla="*/ 1186774 w 2490282"/>
              <a:gd name="connsiteY5" fmla="*/ 2237362 h 6439712"/>
              <a:gd name="connsiteX6" fmla="*/ 1468876 w 2490282"/>
              <a:gd name="connsiteY6" fmla="*/ 2714017 h 6439712"/>
              <a:gd name="connsiteX7" fmla="*/ 1624519 w 2490282"/>
              <a:gd name="connsiteY7" fmla="*/ 3278221 h 6439712"/>
              <a:gd name="connsiteX8" fmla="*/ 1721796 w 2490282"/>
              <a:gd name="connsiteY8" fmla="*/ 3764604 h 6439712"/>
              <a:gd name="connsiteX9" fmla="*/ 1634247 w 2490282"/>
              <a:gd name="connsiteY9" fmla="*/ 4163438 h 6439712"/>
              <a:gd name="connsiteX10" fmla="*/ 1673157 w 2490282"/>
              <a:gd name="connsiteY10" fmla="*/ 4396902 h 6439712"/>
              <a:gd name="connsiteX11" fmla="*/ 1955259 w 2490282"/>
              <a:gd name="connsiteY11" fmla="*/ 4902741 h 6439712"/>
              <a:gd name="connsiteX12" fmla="*/ 2149813 w 2490282"/>
              <a:gd name="connsiteY12" fmla="*/ 5243209 h 6439712"/>
              <a:gd name="connsiteX13" fmla="*/ 2169268 w 2490282"/>
              <a:gd name="connsiteY13" fmla="*/ 5642043 h 6439712"/>
              <a:gd name="connsiteX14" fmla="*/ 2305455 w 2490282"/>
              <a:gd name="connsiteY14" fmla="*/ 5875506 h 6439712"/>
              <a:gd name="connsiteX15" fmla="*/ 2402732 w 2490282"/>
              <a:gd name="connsiteY15" fmla="*/ 6284068 h 6439712"/>
              <a:gd name="connsiteX16" fmla="*/ 2490282 w 2490282"/>
              <a:gd name="connsiteY16" fmla="*/ 6439712 h 6439712"/>
              <a:gd name="connsiteX0" fmla="*/ 0 w 2490282"/>
              <a:gd name="connsiteY0" fmla="*/ 0 h 6439712"/>
              <a:gd name="connsiteX1" fmla="*/ 233464 w 2490282"/>
              <a:gd name="connsiteY1" fmla="*/ 544749 h 6439712"/>
              <a:gd name="connsiteX2" fmla="*/ 437744 w 2490282"/>
              <a:gd name="connsiteY2" fmla="*/ 953311 h 6439712"/>
              <a:gd name="connsiteX3" fmla="*/ 564204 w 2490282"/>
              <a:gd name="connsiteY3" fmla="*/ 1429966 h 6439712"/>
              <a:gd name="connsiteX4" fmla="*/ 924127 w 2490282"/>
              <a:gd name="connsiteY4" fmla="*/ 1741251 h 6439712"/>
              <a:gd name="connsiteX5" fmla="*/ 1186774 w 2490282"/>
              <a:gd name="connsiteY5" fmla="*/ 2237362 h 6439712"/>
              <a:gd name="connsiteX6" fmla="*/ 1468876 w 2490282"/>
              <a:gd name="connsiteY6" fmla="*/ 2714017 h 6439712"/>
              <a:gd name="connsiteX7" fmla="*/ 1624519 w 2490282"/>
              <a:gd name="connsiteY7" fmla="*/ 3278221 h 6439712"/>
              <a:gd name="connsiteX8" fmla="*/ 1721796 w 2490282"/>
              <a:gd name="connsiteY8" fmla="*/ 3764604 h 6439712"/>
              <a:gd name="connsiteX9" fmla="*/ 1634247 w 2490282"/>
              <a:gd name="connsiteY9" fmla="*/ 4163438 h 6439712"/>
              <a:gd name="connsiteX10" fmla="*/ 1673157 w 2490282"/>
              <a:gd name="connsiteY10" fmla="*/ 4396902 h 6439712"/>
              <a:gd name="connsiteX11" fmla="*/ 1955259 w 2490282"/>
              <a:gd name="connsiteY11" fmla="*/ 4902741 h 6439712"/>
              <a:gd name="connsiteX12" fmla="*/ 2149813 w 2490282"/>
              <a:gd name="connsiteY12" fmla="*/ 5243209 h 6439712"/>
              <a:gd name="connsiteX13" fmla="*/ 2169268 w 2490282"/>
              <a:gd name="connsiteY13" fmla="*/ 5642043 h 6439712"/>
              <a:gd name="connsiteX14" fmla="*/ 2305455 w 2490282"/>
              <a:gd name="connsiteY14" fmla="*/ 5875506 h 6439712"/>
              <a:gd name="connsiteX15" fmla="*/ 2383276 w 2490282"/>
              <a:gd name="connsiteY15" fmla="*/ 6089514 h 6439712"/>
              <a:gd name="connsiteX16" fmla="*/ 2490282 w 2490282"/>
              <a:gd name="connsiteY16" fmla="*/ 6439712 h 6439712"/>
              <a:gd name="connsiteX0" fmla="*/ 0 w 2412461"/>
              <a:gd name="connsiteY0" fmla="*/ 0 h 6293797"/>
              <a:gd name="connsiteX1" fmla="*/ 233464 w 2412461"/>
              <a:gd name="connsiteY1" fmla="*/ 544749 h 6293797"/>
              <a:gd name="connsiteX2" fmla="*/ 437744 w 2412461"/>
              <a:gd name="connsiteY2" fmla="*/ 953311 h 6293797"/>
              <a:gd name="connsiteX3" fmla="*/ 564204 w 2412461"/>
              <a:gd name="connsiteY3" fmla="*/ 1429966 h 6293797"/>
              <a:gd name="connsiteX4" fmla="*/ 924127 w 2412461"/>
              <a:gd name="connsiteY4" fmla="*/ 1741251 h 6293797"/>
              <a:gd name="connsiteX5" fmla="*/ 1186774 w 2412461"/>
              <a:gd name="connsiteY5" fmla="*/ 2237362 h 6293797"/>
              <a:gd name="connsiteX6" fmla="*/ 1468876 w 2412461"/>
              <a:gd name="connsiteY6" fmla="*/ 2714017 h 6293797"/>
              <a:gd name="connsiteX7" fmla="*/ 1624519 w 2412461"/>
              <a:gd name="connsiteY7" fmla="*/ 3278221 h 6293797"/>
              <a:gd name="connsiteX8" fmla="*/ 1721796 w 2412461"/>
              <a:gd name="connsiteY8" fmla="*/ 3764604 h 6293797"/>
              <a:gd name="connsiteX9" fmla="*/ 1634247 w 2412461"/>
              <a:gd name="connsiteY9" fmla="*/ 4163438 h 6293797"/>
              <a:gd name="connsiteX10" fmla="*/ 1673157 w 2412461"/>
              <a:gd name="connsiteY10" fmla="*/ 4396902 h 6293797"/>
              <a:gd name="connsiteX11" fmla="*/ 1955259 w 2412461"/>
              <a:gd name="connsiteY11" fmla="*/ 4902741 h 6293797"/>
              <a:gd name="connsiteX12" fmla="*/ 2149813 w 2412461"/>
              <a:gd name="connsiteY12" fmla="*/ 5243209 h 6293797"/>
              <a:gd name="connsiteX13" fmla="*/ 2169268 w 2412461"/>
              <a:gd name="connsiteY13" fmla="*/ 5642043 h 6293797"/>
              <a:gd name="connsiteX14" fmla="*/ 2305455 w 2412461"/>
              <a:gd name="connsiteY14" fmla="*/ 5875506 h 6293797"/>
              <a:gd name="connsiteX15" fmla="*/ 2383276 w 2412461"/>
              <a:gd name="connsiteY15" fmla="*/ 6089514 h 6293797"/>
              <a:gd name="connsiteX16" fmla="*/ 2412461 w 2412461"/>
              <a:gd name="connsiteY16" fmla="*/ 6293797 h 62937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2412461" h="6293797">
                <a:moveTo>
                  <a:pt x="0" y="0"/>
                </a:moveTo>
                <a:cubicBezTo>
                  <a:pt x="136998" y="306421"/>
                  <a:pt x="160507" y="385864"/>
                  <a:pt x="233464" y="544749"/>
                </a:cubicBezTo>
                <a:cubicBezTo>
                  <a:pt x="306421" y="703634"/>
                  <a:pt x="382621" y="805775"/>
                  <a:pt x="437744" y="953311"/>
                </a:cubicBezTo>
                <a:cubicBezTo>
                  <a:pt x="492867" y="1100847"/>
                  <a:pt x="483140" y="1298643"/>
                  <a:pt x="564204" y="1429966"/>
                </a:cubicBezTo>
                <a:cubicBezTo>
                  <a:pt x="645268" y="1561289"/>
                  <a:pt x="820365" y="1606685"/>
                  <a:pt x="924127" y="1741251"/>
                </a:cubicBezTo>
                <a:cubicBezTo>
                  <a:pt x="1027889" y="1875817"/>
                  <a:pt x="1095983" y="2075234"/>
                  <a:pt x="1186774" y="2237362"/>
                </a:cubicBezTo>
                <a:cubicBezTo>
                  <a:pt x="1277566" y="2399490"/>
                  <a:pt x="1395919" y="2540541"/>
                  <a:pt x="1468876" y="2714017"/>
                </a:cubicBezTo>
                <a:cubicBezTo>
                  <a:pt x="1541833" y="2887493"/>
                  <a:pt x="1582366" y="3103123"/>
                  <a:pt x="1624519" y="3278221"/>
                </a:cubicBezTo>
                <a:cubicBezTo>
                  <a:pt x="1666672" y="3453319"/>
                  <a:pt x="1720175" y="3617068"/>
                  <a:pt x="1721796" y="3764604"/>
                </a:cubicBezTo>
                <a:cubicBezTo>
                  <a:pt x="1723417" y="3912140"/>
                  <a:pt x="1642353" y="4058055"/>
                  <a:pt x="1634247" y="4163438"/>
                </a:cubicBezTo>
                <a:cubicBezTo>
                  <a:pt x="1626141" y="4268821"/>
                  <a:pt x="1619655" y="4273685"/>
                  <a:pt x="1673157" y="4396902"/>
                </a:cubicBezTo>
                <a:cubicBezTo>
                  <a:pt x="1726659" y="4520119"/>
                  <a:pt x="1875816" y="4761690"/>
                  <a:pt x="1955259" y="4902741"/>
                </a:cubicBezTo>
                <a:cubicBezTo>
                  <a:pt x="2034702" y="5043792"/>
                  <a:pt x="2114145" y="5119992"/>
                  <a:pt x="2149813" y="5243209"/>
                </a:cubicBezTo>
                <a:cubicBezTo>
                  <a:pt x="2185481" y="5366426"/>
                  <a:pt x="2143328" y="5536660"/>
                  <a:pt x="2169268" y="5642043"/>
                </a:cubicBezTo>
                <a:cubicBezTo>
                  <a:pt x="2195208" y="5747426"/>
                  <a:pt x="2269787" y="5800927"/>
                  <a:pt x="2305455" y="5875506"/>
                </a:cubicBezTo>
                <a:cubicBezTo>
                  <a:pt x="2341123" y="5950085"/>
                  <a:pt x="2363821" y="5980888"/>
                  <a:pt x="2383276" y="6089514"/>
                </a:cubicBezTo>
                <a:cubicBezTo>
                  <a:pt x="2402731" y="6198140"/>
                  <a:pt x="2412461" y="6226514"/>
                  <a:pt x="2412461" y="6293797"/>
                </a:cubicBezTo>
              </a:path>
            </a:pathLst>
          </a:custGeom>
          <a:noFill/>
          <a:ln w="25400" cmpd="dbl">
            <a:solidFill>
              <a:srgbClr val="7030A0"/>
            </a:solidFill>
            <a:headEnd type="arrow"/>
            <a:tailEnd type="arrow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" name="Forme libre : forme 2">
            <a:extLst>
              <a:ext uri="{FF2B5EF4-FFF2-40B4-BE49-F238E27FC236}">
                <a16:creationId xmlns:a16="http://schemas.microsoft.com/office/drawing/2014/main" id="{F601BC26-B3D5-45CC-8256-5C193BAC3AFF}"/>
              </a:ext>
            </a:extLst>
          </p:cNvPr>
          <p:cNvSpPr/>
          <p:nvPr/>
        </p:nvSpPr>
        <p:spPr>
          <a:xfrm>
            <a:off x="2636061" y="714375"/>
            <a:ext cx="6593664" cy="5867400"/>
          </a:xfrm>
          <a:custGeom>
            <a:avLst/>
            <a:gdLst>
              <a:gd name="connsiteX0" fmla="*/ 6593664 w 6593664"/>
              <a:gd name="connsiteY0" fmla="*/ 5867400 h 5867400"/>
              <a:gd name="connsiteX1" fmla="*/ 6222189 w 6593664"/>
              <a:gd name="connsiteY1" fmla="*/ 5324475 h 5867400"/>
              <a:gd name="connsiteX2" fmla="*/ 5784039 w 6593664"/>
              <a:gd name="connsiteY2" fmla="*/ 4895850 h 5867400"/>
              <a:gd name="connsiteX3" fmla="*/ 5460189 w 6593664"/>
              <a:gd name="connsiteY3" fmla="*/ 4914900 h 5867400"/>
              <a:gd name="connsiteX4" fmla="*/ 5126814 w 6593664"/>
              <a:gd name="connsiteY4" fmla="*/ 4972050 h 5867400"/>
              <a:gd name="connsiteX5" fmla="*/ 4993464 w 6593664"/>
              <a:gd name="connsiteY5" fmla="*/ 5067300 h 5867400"/>
              <a:gd name="connsiteX6" fmla="*/ 4764864 w 6593664"/>
              <a:gd name="connsiteY6" fmla="*/ 4924425 h 5867400"/>
              <a:gd name="connsiteX7" fmla="*/ 4450539 w 6593664"/>
              <a:gd name="connsiteY7" fmla="*/ 4514850 h 5867400"/>
              <a:gd name="connsiteX8" fmla="*/ 4079064 w 6593664"/>
              <a:gd name="connsiteY8" fmla="*/ 4562475 h 5867400"/>
              <a:gd name="connsiteX9" fmla="*/ 3869514 w 6593664"/>
              <a:gd name="connsiteY9" fmla="*/ 4657725 h 5867400"/>
              <a:gd name="connsiteX10" fmla="*/ 3478989 w 6593664"/>
              <a:gd name="connsiteY10" fmla="*/ 4486275 h 5867400"/>
              <a:gd name="connsiteX11" fmla="*/ 3288489 w 6593664"/>
              <a:gd name="connsiteY11" fmla="*/ 4371975 h 5867400"/>
              <a:gd name="connsiteX12" fmla="*/ 3212289 w 6593664"/>
              <a:gd name="connsiteY12" fmla="*/ 4000500 h 5867400"/>
              <a:gd name="connsiteX13" fmla="*/ 3155139 w 6593664"/>
              <a:gd name="connsiteY13" fmla="*/ 3886200 h 5867400"/>
              <a:gd name="connsiteX14" fmla="*/ 3097989 w 6593664"/>
              <a:gd name="connsiteY14" fmla="*/ 3695700 h 5867400"/>
              <a:gd name="connsiteX15" fmla="*/ 2897964 w 6593664"/>
              <a:gd name="connsiteY15" fmla="*/ 3495675 h 5867400"/>
              <a:gd name="connsiteX16" fmla="*/ 2783664 w 6593664"/>
              <a:gd name="connsiteY16" fmla="*/ 3152775 h 5867400"/>
              <a:gd name="connsiteX17" fmla="*/ 2716989 w 6593664"/>
              <a:gd name="connsiteY17" fmla="*/ 2638425 h 5867400"/>
              <a:gd name="connsiteX18" fmla="*/ 2631264 w 6593664"/>
              <a:gd name="connsiteY18" fmla="*/ 2324100 h 5867400"/>
              <a:gd name="connsiteX19" fmla="*/ 2355039 w 6593664"/>
              <a:gd name="connsiteY19" fmla="*/ 2228850 h 5867400"/>
              <a:gd name="connsiteX20" fmla="*/ 2126439 w 6593664"/>
              <a:gd name="connsiteY20" fmla="*/ 2143125 h 5867400"/>
              <a:gd name="connsiteX21" fmla="*/ 2002614 w 6593664"/>
              <a:gd name="connsiteY21" fmla="*/ 1990725 h 5867400"/>
              <a:gd name="connsiteX22" fmla="*/ 1850214 w 6593664"/>
              <a:gd name="connsiteY22" fmla="*/ 1895475 h 5867400"/>
              <a:gd name="connsiteX23" fmla="*/ 1621614 w 6593664"/>
              <a:gd name="connsiteY23" fmla="*/ 1371600 h 5867400"/>
              <a:gd name="connsiteX24" fmla="*/ 1335864 w 6593664"/>
              <a:gd name="connsiteY24" fmla="*/ 1333500 h 5867400"/>
              <a:gd name="connsiteX25" fmla="*/ 1012014 w 6593664"/>
              <a:gd name="connsiteY25" fmla="*/ 1257300 h 5867400"/>
              <a:gd name="connsiteX26" fmla="*/ 716739 w 6593664"/>
              <a:gd name="connsiteY26" fmla="*/ 904875 h 5867400"/>
              <a:gd name="connsiteX27" fmla="*/ 354789 w 6593664"/>
              <a:gd name="connsiteY27" fmla="*/ 838200 h 5867400"/>
              <a:gd name="connsiteX28" fmla="*/ 69039 w 6593664"/>
              <a:gd name="connsiteY28" fmla="*/ 762000 h 5867400"/>
              <a:gd name="connsiteX29" fmla="*/ 2364 w 6593664"/>
              <a:gd name="connsiteY29" fmla="*/ 542925 h 5867400"/>
              <a:gd name="connsiteX30" fmla="*/ 21414 w 6593664"/>
              <a:gd name="connsiteY30" fmla="*/ 0 h 5867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6593664" h="5867400">
                <a:moveTo>
                  <a:pt x="6593664" y="5867400"/>
                </a:moveTo>
                <a:cubicBezTo>
                  <a:pt x="6475395" y="5676900"/>
                  <a:pt x="6357126" y="5486400"/>
                  <a:pt x="6222189" y="5324475"/>
                </a:cubicBezTo>
                <a:cubicBezTo>
                  <a:pt x="6087251" y="5162550"/>
                  <a:pt x="5911039" y="4964112"/>
                  <a:pt x="5784039" y="4895850"/>
                </a:cubicBezTo>
                <a:cubicBezTo>
                  <a:pt x="5657039" y="4827587"/>
                  <a:pt x="5569726" y="4902200"/>
                  <a:pt x="5460189" y="4914900"/>
                </a:cubicBezTo>
                <a:cubicBezTo>
                  <a:pt x="5350652" y="4927600"/>
                  <a:pt x="5204601" y="4946650"/>
                  <a:pt x="5126814" y="4972050"/>
                </a:cubicBezTo>
                <a:cubicBezTo>
                  <a:pt x="5049027" y="4997450"/>
                  <a:pt x="5053789" y="5075237"/>
                  <a:pt x="4993464" y="5067300"/>
                </a:cubicBezTo>
                <a:cubicBezTo>
                  <a:pt x="4933139" y="5059363"/>
                  <a:pt x="4855351" y="5016500"/>
                  <a:pt x="4764864" y="4924425"/>
                </a:cubicBezTo>
                <a:cubicBezTo>
                  <a:pt x="4674376" y="4832350"/>
                  <a:pt x="4564839" y="4575175"/>
                  <a:pt x="4450539" y="4514850"/>
                </a:cubicBezTo>
                <a:cubicBezTo>
                  <a:pt x="4336239" y="4454525"/>
                  <a:pt x="4175901" y="4538663"/>
                  <a:pt x="4079064" y="4562475"/>
                </a:cubicBezTo>
                <a:cubicBezTo>
                  <a:pt x="3982227" y="4586287"/>
                  <a:pt x="3969526" y="4670425"/>
                  <a:pt x="3869514" y="4657725"/>
                </a:cubicBezTo>
                <a:cubicBezTo>
                  <a:pt x="3769502" y="4645025"/>
                  <a:pt x="3575826" y="4533900"/>
                  <a:pt x="3478989" y="4486275"/>
                </a:cubicBezTo>
                <a:cubicBezTo>
                  <a:pt x="3382152" y="4438650"/>
                  <a:pt x="3332939" y="4452937"/>
                  <a:pt x="3288489" y="4371975"/>
                </a:cubicBezTo>
                <a:cubicBezTo>
                  <a:pt x="3244039" y="4291012"/>
                  <a:pt x="3234514" y="4081462"/>
                  <a:pt x="3212289" y="4000500"/>
                </a:cubicBezTo>
                <a:cubicBezTo>
                  <a:pt x="3190064" y="3919537"/>
                  <a:pt x="3174189" y="3937000"/>
                  <a:pt x="3155139" y="3886200"/>
                </a:cubicBezTo>
                <a:cubicBezTo>
                  <a:pt x="3136089" y="3835400"/>
                  <a:pt x="3140851" y="3760787"/>
                  <a:pt x="3097989" y="3695700"/>
                </a:cubicBezTo>
                <a:cubicBezTo>
                  <a:pt x="3055127" y="3630613"/>
                  <a:pt x="2950351" y="3586162"/>
                  <a:pt x="2897964" y="3495675"/>
                </a:cubicBezTo>
                <a:cubicBezTo>
                  <a:pt x="2845576" y="3405187"/>
                  <a:pt x="2813826" y="3295650"/>
                  <a:pt x="2783664" y="3152775"/>
                </a:cubicBezTo>
                <a:cubicBezTo>
                  <a:pt x="2753502" y="3009900"/>
                  <a:pt x="2742389" y="2776538"/>
                  <a:pt x="2716989" y="2638425"/>
                </a:cubicBezTo>
                <a:cubicBezTo>
                  <a:pt x="2691589" y="2500312"/>
                  <a:pt x="2691589" y="2392362"/>
                  <a:pt x="2631264" y="2324100"/>
                </a:cubicBezTo>
                <a:cubicBezTo>
                  <a:pt x="2570939" y="2255838"/>
                  <a:pt x="2439176" y="2259012"/>
                  <a:pt x="2355039" y="2228850"/>
                </a:cubicBezTo>
                <a:cubicBezTo>
                  <a:pt x="2270902" y="2198688"/>
                  <a:pt x="2185176" y="2182812"/>
                  <a:pt x="2126439" y="2143125"/>
                </a:cubicBezTo>
                <a:cubicBezTo>
                  <a:pt x="2067702" y="2103438"/>
                  <a:pt x="2048651" y="2032000"/>
                  <a:pt x="2002614" y="1990725"/>
                </a:cubicBezTo>
                <a:cubicBezTo>
                  <a:pt x="1956577" y="1949450"/>
                  <a:pt x="1913714" y="1998662"/>
                  <a:pt x="1850214" y="1895475"/>
                </a:cubicBezTo>
                <a:cubicBezTo>
                  <a:pt x="1786714" y="1792288"/>
                  <a:pt x="1707339" y="1465263"/>
                  <a:pt x="1621614" y="1371600"/>
                </a:cubicBezTo>
                <a:cubicBezTo>
                  <a:pt x="1535889" y="1277937"/>
                  <a:pt x="1437464" y="1352550"/>
                  <a:pt x="1335864" y="1333500"/>
                </a:cubicBezTo>
                <a:cubicBezTo>
                  <a:pt x="1234264" y="1314450"/>
                  <a:pt x="1115202" y="1328738"/>
                  <a:pt x="1012014" y="1257300"/>
                </a:cubicBezTo>
                <a:cubicBezTo>
                  <a:pt x="908826" y="1185862"/>
                  <a:pt x="826276" y="974725"/>
                  <a:pt x="716739" y="904875"/>
                </a:cubicBezTo>
                <a:cubicBezTo>
                  <a:pt x="607201" y="835025"/>
                  <a:pt x="462739" y="862012"/>
                  <a:pt x="354789" y="838200"/>
                </a:cubicBezTo>
                <a:cubicBezTo>
                  <a:pt x="246839" y="814387"/>
                  <a:pt x="127776" y="811212"/>
                  <a:pt x="69039" y="762000"/>
                </a:cubicBezTo>
                <a:cubicBezTo>
                  <a:pt x="10301" y="712787"/>
                  <a:pt x="10301" y="669925"/>
                  <a:pt x="2364" y="542925"/>
                </a:cubicBezTo>
                <a:cubicBezTo>
                  <a:pt x="-5573" y="415925"/>
                  <a:pt x="7920" y="207962"/>
                  <a:pt x="21414" y="0"/>
                </a:cubicBezTo>
              </a:path>
            </a:pathLst>
          </a:cu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61" name="Ellipse 60">
            <a:extLst>
              <a:ext uri="{FF2B5EF4-FFF2-40B4-BE49-F238E27FC236}">
                <a16:creationId xmlns:a16="http://schemas.microsoft.com/office/drawing/2014/main" id="{3E54D4FE-B1A3-406A-A4AE-21554E83A278}"/>
              </a:ext>
            </a:extLst>
          </p:cNvPr>
          <p:cNvSpPr/>
          <p:nvPr/>
        </p:nvSpPr>
        <p:spPr>
          <a:xfrm rot="16200000">
            <a:off x="1843102" y="-932431"/>
            <a:ext cx="1628297" cy="1778390"/>
          </a:xfrm>
          <a:prstGeom prst="ellipse">
            <a:avLst/>
          </a:prstGeom>
          <a:solidFill>
            <a:schemeClr val="accent2"/>
          </a:solidFill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63" name="Ellipse 62">
            <a:extLst>
              <a:ext uri="{FF2B5EF4-FFF2-40B4-BE49-F238E27FC236}">
                <a16:creationId xmlns:a16="http://schemas.microsoft.com/office/drawing/2014/main" id="{BA172A28-9FBE-4E6C-9531-55773D21B403}"/>
              </a:ext>
            </a:extLst>
          </p:cNvPr>
          <p:cNvSpPr/>
          <p:nvPr/>
        </p:nvSpPr>
        <p:spPr>
          <a:xfrm>
            <a:off x="7034255" y="-490138"/>
            <a:ext cx="742267" cy="695325"/>
          </a:xfrm>
          <a:prstGeom prst="ellipse">
            <a:avLst/>
          </a:prstGeom>
          <a:solidFill>
            <a:schemeClr val="accent2"/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 dirty="0"/>
          </a:p>
        </p:txBody>
      </p:sp>
      <p:sp>
        <p:nvSpPr>
          <p:cNvPr id="64" name="ZoneTexte 63">
            <a:extLst>
              <a:ext uri="{FF2B5EF4-FFF2-40B4-BE49-F238E27FC236}">
                <a16:creationId xmlns:a16="http://schemas.microsoft.com/office/drawing/2014/main" id="{5678D1FB-BAB8-4A85-83E4-3FD9B0D4E52D}"/>
              </a:ext>
            </a:extLst>
          </p:cNvPr>
          <p:cNvSpPr txBox="1"/>
          <p:nvPr/>
        </p:nvSpPr>
        <p:spPr>
          <a:xfrm>
            <a:off x="6718591" y="-80752"/>
            <a:ext cx="1096433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000" b="1" dirty="0">
                <a:solidFill>
                  <a:schemeClr val="bg1"/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Huy</a:t>
            </a:r>
            <a:endParaRPr lang="fr-BE" sz="1000" b="1" dirty="0">
              <a:solidFill>
                <a:schemeClr val="bg1"/>
              </a:solidFill>
              <a:latin typeface="Aharoni" panose="02010803020104030203" pitchFamily="2" charset="-79"/>
              <a:cs typeface="Aharoni" panose="02010803020104030203" pitchFamily="2" charset="-79"/>
            </a:endParaRPr>
          </a:p>
        </p:txBody>
      </p:sp>
      <p:sp>
        <p:nvSpPr>
          <p:cNvPr id="8" name="Forme libre : forme 7">
            <a:extLst>
              <a:ext uri="{FF2B5EF4-FFF2-40B4-BE49-F238E27FC236}">
                <a16:creationId xmlns:a16="http://schemas.microsoft.com/office/drawing/2014/main" id="{21EBB0C5-4721-412A-A397-E2B3972DE91F}"/>
              </a:ext>
            </a:extLst>
          </p:cNvPr>
          <p:cNvSpPr/>
          <p:nvPr/>
        </p:nvSpPr>
        <p:spPr>
          <a:xfrm>
            <a:off x="6287298" y="205740"/>
            <a:ext cx="3245322" cy="2948940"/>
          </a:xfrm>
          <a:custGeom>
            <a:avLst/>
            <a:gdLst>
              <a:gd name="connsiteX0" fmla="*/ 989802 w 3245322"/>
              <a:gd name="connsiteY0" fmla="*/ 0 h 2948940"/>
              <a:gd name="connsiteX1" fmla="*/ 921222 w 3245322"/>
              <a:gd name="connsiteY1" fmla="*/ 220980 h 2948940"/>
              <a:gd name="connsiteX2" fmla="*/ 768822 w 3245322"/>
              <a:gd name="connsiteY2" fmla="*/ 388620 h 2948940"/>
              <a:gd name="connsiteX3" fmla="*/ 715482 w 3245322"/>
              <a:gd name="connsiteY3" fmla="*/ 601980 h 2948940"/>
              <a:gd name="connsiteX4" fmla="*/ 608802 w 3245322"/>
              <a:gd name="connsiteY4" fmla="*/ 853440 h 2948940"/>
              <a:gd name="connsiteX5" fmla="*/ 425922 w 3245322"/>
              <a:gd name="connsiteY5" fmla="*/ 1043940 h 2948940"/>
              <a:gd name="connsiteX6" fmla="*/ 90642 w 3245322"/>
              <a:gd name="connsiteY6" fmla="*/ 1181100 h 2948940"/>
              <a:gd name="connsiteX7" fmla="*/ 22062 w 3245322"/>
              <a:gd name="connsiteY7" fmla="*/ 1295400 h 2948940"/>
              <a:gd name="connsiteX8" fmla="*/ 418302 w 3245322"/>
              <a:gd name="connsiteY8" fmla="*/ 1516380 h 2948940"/>
              <a:gd name="connsiteX9" fmla="*/ 616422 w 3245322"/>
              <a:gd name="connsiteY9" fmla="*/ 1584960 h 2948940"/>
              <a:gd name="connsiteX10" fmla="*/ 700242 w 3245322"/>
              <a:gd name="connsiteY10" fmla="*/ 1737360 h 2948940"/>
              <a:gd name="connsiteX11" fmla="*/ 791682 w 3245322"/>
              <a:gd name="connsiteY11" fmla="*/ 1729740 h 2948940"/>
              <a:gd name="connsiteX12" fmla="*/ 852642 w 3245322"/>
              <a:gd name="connsiteY12" fmla="*/ 1920240 h 2948940"/>
              <a:gd name="connsiteX13" fmla="*/ 1172682 w 3245322"/>
              <a:gd name="connsiteY13" fmla="*/ 2034540 h 2948940"/>
              <a:gd name="connsiteX14" fmla="*/ 1271742 w 3245322"/>
              <a:gd name="connsiteY14" fmla="*/ 2011680 h 2948940"/>
              <a:gd name="connsiteX15" fmla="*/ 1523202 w 3245322"/>
              <a:gd name="connsiteY15" fmla="*/ 2164080 h 2948940"/>
              <a:gd name="connsiteX16" fmla="*/ 1637502 w 3245322"/>
              <a:gd name="connsiteY16" fmla="*/ 2125980 h 2948940"/>
              <a:gd name="connsiteX17" fmla="*/ 1805142 w 3245322"/>
              <a:gd name="connsiteY17" fmla="*/ 2209800 h 2948940"/>
              <a:gd name="connsiteX18" fmla="*/ 2109942 w 3245322"/>
              <a:gd name="connsiteY18" fmla="*/ 2491740 h 2948940"/>
              <a:gd name="connsiteX19" fmla="*/ 2765262 w 3245322"/>
              <a:gd name="connsiteY19" fmla="*/ 2895600 h 2948940"/>
              <a:gd name="connsiteX20" fmla="*/ 3054822 w 3245322"/>
              <a:gd name="connsiteY20" fmla="*/ 2933700 h 2948940"/>
              <a:gd name="connsiteX21" fmla="*/ 3245322 w 3245322"/>
              <a:gd name="connsiteY21" fmla="*/ 2948940 h 29489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3245322" h="2948940">
                <a:moveTo>
                  <a:pt x="989802" y="0"/>
                </a:moveTo>
                <a:cubicBezTo>
                  <a:pt x="973927" y="78105"/>
                  <a:pt x="958052" y="156210"/>
                  <a:pt x="921222" y="220980"/>
                </a:cubicBezTo>
                <a:cubicBezTo>
                  <a:pt x="884392" y="285750"/>
                  <a:pt x="803112" y="325120"/>
                  <a:pt x="768822" y="388620"/>
                </a:cubicBezTo>
                <a:cubicBezTo>
                  <a:pt x="734532" y="452120"/>
                  <a:pt x="742152" y="524510"/>
                  <a:pt x="715482" y="601980"/>
                </a:cubicBezTo>
                <a:cubicBezTo>
                  <a:pt x="688812" y="679450"/>
                  <a:pt x="657062" y="779780"/>
                  <a:pt x="608802" y="853440"/>
                </a:cubicBezTo>
                <a:cubicBezTo>
                  <a:pt x="560542" y="927100"/>
                  <a:pt x="512282" y="989330"/>
                  <a:pt x="425922" y="1043940"/>
                </a:cubicBezTo>
                <a:cubicBezTo>
                  <a:pt x="339562" y="1098550"/>
                  <a:pt x="157952" y="1139190"/>
                  <a:pt x="90642" y="1181100"/>
                </a:cubicBezTo>
                <a:cubicBezTo>
                  <a:pt x="23332" y="1223010"/>
                  <a:pt x="-32548" y="1239520"/>
                  <a:pt x="22062" y="1295400"/>
                </a:cubicBezTo>
                <a:cubicBezTo>
                  <a:pt x="76672" y="1351280"/>
                  <a:pt x="319242" y="1468120"/>
                  <a:pt x="418302" y="1516380"/>
                </a:cubicBezTo>
                <a:cubicBezTo>
                  <a:pt x="517362" y="1564640"/>
                  <a:pt x="569432" y="1548130"/>
                  <a:pt x="616422" y="1584960"/>
                </a:cubicBezTo>
                <a:cubicBezTo>
                  <a:pt x="663412" y="1621790"/>
                  <a:pt x="671032" y="1713230"/>
                  <a:pt x="700242" y="1737360"/>
                </a:cubicBezTo>
                <a:cubicBezTo>
                  <a:pt x="729452" y="1761490"/>
                  <a:pt x="766282" y="1699260"/>
                  <a:pt x="791682" y="1729740"/>
                </a:cubicBezTo>
                <a:cubicBezTo>
                  <a:pt x="817082" y="1760220"/>
                  <a:pt x="789142" y="1869440"/>
                  <a:pt x="852642" y="1920240"/>
                </a:cubicBezTo>
                <a:cubicBezTo>
                  <a:pt x="916142" y="1971040"/>
                  <a:pt x="1102832" y="2019300"/>
                  <a:pt x="1172682" y="2034540"/>
                </a:cubicBezTo>
                <a:cubicBezTo>
                  <a:pt x="1242532" y="2049780"/>
                  <a:pt x="1213322" y="1990090"/>
                  <a:pt x="1271742" y="2011680"/>
                </a:cubicBezTo>
                <a:cubicBezTo>
                  <a:pt x="1330162" y="2033270"/>
                  <a:pt x="1462242" y="2145030"/>
                  <a:pt x="1523202" y="2164080"/>
                </a:cubicBezTo>
                <a:cubicBezTo>
                  <a:pt x="1584162" y="2183130"/>
                  <a:pt x="1590512" y="2118360"/>
                  <a:pt x="1637502" y="2125980"/>
                </a:cubicBezTo>
                <a:cubicBezTo>
                  <a:pt x="1684492" y="2133600"/>
                  <a:pt x="1726402" y="2148840"/>
                  <a:pt x="1805142" y="2209800"/>
                </a:cubicBezTo>
                <a:cubicBezTo>
                  <a:pt x="1883882" y="2270760"/>
                  <a:pt x="1949922" y="2377440"/>
                  <a:pt x="2109942" y="2491740"/>
                </a:cubicBezTo>
                <a:cubicBezTo>
                  <a:pt x="2269962" y="2606040"/>
                  <a:pt x="2607782" y="2821940"/>
                  <a:pt x="2765262" y="2895600"/>
                </a:cubicBezTo>
                <a:cubicBezTo>
                  <a:pt x="2922742" y="2969260"/>
                  <a:pt x="2974812" y="2924810"/>
                  <a:pt x="3054822" y="2933700"/>
                </a:cubicBezTo>
                <a:cubicBezTo>
                  <a:pt x="3134832" y="2942590"/>
                  <a:pt x="3190077" y="2945765"/>
                  <a:pt x="3245322" y="2948940"/>
                </a:cubicBezTo>
              </a:path>
            </a:pathLst>
          </a:custGeom>
          <a:noFill/>
          <a:ln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1" name="Forme libre : forme 20">
            <a:extLst>
              <a:ext uri="{FF2B5EF4-FFF2-40B4-BE49-F238E27FC236}">
                <a16:creationId xmlns:a16="http://schemas.microsoft.com/office/drawing/2014/main" id="{83EA6DCE-DBED-4720-9531-7F2E8C0892A3}"/>
              </a:ext>
            </a:extLst>
          </p:cNvPr>
          <p:cNvSpPr/>
          <p:nvPr/>
        </p:nvSpPr>
        <p:spPr>
          <a:xfrm>
            <a:off x="8618220" y="5486400"/>
            <a:ext cx="731520" cy="525780"/>
          </a:xfrm>
          <a:custGeom>
            <a:avLst/>
            <a:gdLst>
              <a:gd name="connsiteX0" fmla="*/ 0 w 731520"/>
              <a:gd name="connsiteY0" fmla="*/ 0 h 525780"/>
              <a:gd name="connsiteX1" fmla="*/ 228600 w 731520"/>
              <a:gd name="connsiteY1" fmla="*/ 289560 h 525780"/>
              <a:gd name="connsiteX2" fmla="*/ 731520 w 731520"/>
              <a:gd name="connsiteY2" fmla="*/ 525780 h 5257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31520" h="525780">
                <a:moveTo>
                  <a:pt x="0" y="0"/>
                </a:moveTo>
                <a:cubicBezTo>
                  <a:pt x="53340" y="100965"/>
                  <a:pt x="106680" y="201930"/>
                  <a:pt x="228600" y="289560"/>
                </a:cubicBezTo>
                <a:cubicBezTo>
                  <a:pt x="350520" y="377190"/>
                  <a:pt x="541020" y="451485"/>
                  <a:pt x="731520" y="525780"/>
                </a:cubicBezTo>
              </a:path>
            </a:pathLst>
          </a:custGeom>
          <a:noFill/>
          <a:ln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2" name="Forme libre : forme 21">
            <a:extLst>
              <a:ext uri="{FF2B5EF4-FFF2-40B4-BE49-F238E27FC236}">
                <a16:creationId xmlns:a16="http://schemas.microsoft.com/office/drawing/2014/main" id="{9820F068-4E1E-4285-8A17-2897DEE7F837}"/>
              </a:ext>
            </a:extLst>
          </p:cNvPr>
          <p:cNvSpPr/>
          <p:nvPr/>
        </p:nvSpPr>
        <p:spPr>
          <a:xfrm>
            <a:off x="9548813" y="3146818"/>
            <a:ext cx="661987" cy="257902"/>
          </a:xfrm>
          <a:custGeom>
            <a:avLst/>
            <a:gdLst>
              <a:gd name="connsiteX0" fmla="*/ 0 w 661987"/>
              <a:gd name="connsiteY0" fmla="*/ 5957 h 257902"/>
              <a:gd name="connsiteX1" fmla="*/ 95250 w 661987"/>
              <a:gd name="connsiteY1" fmla="*/ 5957 h 257902"/>
              <a:gd name="connsiteX2" fmla="*/ 171450 w 661987"/>
              <a:gd name="connsiteY2" fmla="*/ 67870 h 257902"/>
              <a:gd name="connsiteX3" fmla="*/ 381000 w 661987"/>
              <a:gd name="connsiteY3" fmla="*/ 105970 h 257902"/>
              <a:gd name="connsiteX4" fmla="*/ 581025 w 661987"/>
              <a:gd name="connsiteY4" fmla="*/ 239320 h 257902"/>
              <a:gd name="connsiteX5" fmla="*/ 661987 w 661987"/>
              <a:gd name="connsiteY5" fmla="*/ 253607 h 2579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61987" h="257902">
                <a:moveTo>
                  <a:pt x="0" y="5957"/>
                </a:moveTo>
                <a:cubicBezTo>
                  <a:pt x="33337" y="797"/>
                  <a:pt x="66675" y="-4362"/>
                  <a:pt x="95250" y="5957"/>
                </a:cubicBezTo>
                <a:cubicBezTo>
                  <a:pt x="123825" y="16276"/>
                  <a:pt x="123825" y="51201"/>
                  <a:pt x="171450" y="67870"/>
                </a:cubicBezTo>
                <a:cubicBezTo>
                  <a:pt x="219075" y="84539"/>
                  <a:pt x="312738" y="77395"/>
                  <a:pt x="381000" y="105970"/>
                </a:cubicBezTo>
                <a:cubicBezTo>
                  <a:pt x="449262" y="134545"/>
                  <a:pt x="534194" y="214714"/>
                  <a:pt x="581025" y="239320"/>
                </a:cubicBezTo>
                <a:cubicBezTo>
                  <a:pt x="627856" y="263926"/>
                  <a:pt x="644921" y="258766"/>
                  <a:pt x="661987" y="253607"/>
                </a:cubicBezTo>
              </a:path>
            </a:pathLst>
          </a:custGeom>
          <a:noFill/>
          <a:ln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5" name="Forme libre : forme 24">
            <a:extLst>
              <a:ext uri="{FF2B5EF4-FFF2-40B4-BE49-F238E27FC236}">
                <a16:creationId xmlns:a16="http://schemas.microsoft.com/office/drawing/2014/main" id="{AD2E428A-8335-4384-A1B1-58C29B4ACBC7}"/>
              </a:ext>
            </a:extLst>
          </p:cNvPr>
          <p:cNvSpPr/>
          <p:nvPr/>
        </p:nvSpPr>
        <p:spPr>
          <a:xfrm>
            <a:off x="6197600" y="4984750"/>
            <a:ext cx="1778000" cy="942569"/>
          </a:xfrm>
          <a:custGeom>
            <a:avLst/>
            <a:gdLst>
              <a:gd name="connsiteX0" fmla="*/ 0 w 1778000"/>
              <a:gd name="connsiteY0" fmla="*/ 273050 h 942569"/>
              <a:gd name="connsiteX1" fmla="*/ 209550 w 1778000"/>
              <a:gd name="connsiteY1" fmla="*/ 374650 h 942569"/>
              <a:gd name="connsiteX2" fmla="*/ 311150 w 1778000"/>
              <a:gd name="connsiteY2" fmla="*/ 425450 h 942569"/>
              <a:gd name="connsiteX3" fmla="*/ 361950 w 1778000"/>
              <a:gd name="connsiteY3" fmla="*/ 482600 h 942569"/>
              <a:gd name="connsiteX4" fmla="*/ 850900 w 1778000"/>
              <a:gd name="connsiteY4" fmla="*/ 533400 h 942569"/>
              <a:gd name="connsiteX5" fmla="*/ 914400 w 1778000"/>
              <a:gd name="connsiteY5" fmla="*/ 825500 h 942569"/>
              <a:gd name="connsiteX6" fmla="*/ 1041400 w 1778000"/>
              <a:gd name="connsiteY6" fmla="*/ 939800 h 942569"/>
              <a:gd name="connsiteX7" fmla="*/ 1143000 w 1778000"/>
              <a:gd name="connsiteY7" fmla="*/ 723900 h 942569"/>
              <a:gd name="connsiteX8" fmla="*/ 1193800 w 1778000"/>
              <a:gd name="connsiteY8" fmla="*/ 609600 h 942569"/>
              <a:gd name="connsiteX9" fmla="*/ 1365250 w 1778000"/>
              <a:gd name="connsiteY9" fmla="*/ 552450 h 942569"/>
              <a:gd name="connsiteX10" fmla="*/ 1504950 w 1778000"/>
              <a:gd name="connsiteY10" fmla="*/ 406400 h 942569"/>
              <a:gd name="connsiteX11" fmla="*/ 1562100 w 1778000"/>
              <a:gd name="connsiteY11" fmla="*/ 304800 h 942569"/>
              <a:gd name="connsiteX12" fmla="*/ 1727200 w 1778000"/>
              <a:gd name="connsiteY12" fmla="*/ 50800 h 942569"/>
              <a:gd name="connsiteX13" fmla="*/ 1778000 w 1778000"/>
              <a:gd name="connsiteY13" fmla="*/ 0 h 9425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778000" h="942569">
                <a:moveTo>
                  <a:pt x="0" y="273050"/>
                </a:moveTo>
                <a:lnTo>
                  <a:pt x="209550" y="374650"/>
                </a:lnTo>
                <a:cubicBezTo>
                  <a:pt x="261408" y="400050"/>
                  <a:pt x="285750" y="407458"/>
                  <a:pt x="311150" y="425450"/>
                </a:cubicBezTo>
                <a:cubicBezTo>
                  <a:pt x="336550" y="443442"/>
                  <a:pt x="271992" y="464608"/>
                  <a:pt x="361950" y="482600"/>
                </a:cubicBezTo>
                <a:cubicBezTo>
                  <a:pt x="451908" y="500592"/>
                  <a:pt x="758825" y="476250"/>
                  <a:pt x="850900" y="533400"/>
                </a:cubicBezTo>
                <a:cubicBezTo>
                  <a:pt x="942975" y="590550"/>
                  <a:pt x="882650" y="757767"/>
                  <a:pt x="914400" y="825500"/>
                </a:cubicBezTo>
                <a:cubicBezTo>
                  <a:pt x="946150" y="893233"/>
                  <a:pt x="1003300" y="956733"/>
                  <a:pt x="1041400" y="939800"/>
                </a:cubicBezTo>
                <a:cubicBezTo>
                  <a:pt x="1079500" y="922867"/>
                  <a:pt x="1117600" y="778933"/>
                  <a:pt x="1143000" y="723900"/>
                </a:cubicBezTo>
                <a:cubicBezTo>
                  <a:pt x="1168400" y="668867"/>
                  <a:pt x="1156758" y="638175"/>
                  <a:pt x="1193800" y="609600"/>
                </a:cubicBezTo>
                <a:cubicBezTo>
                  <a:pt x="1230842" y="581025"/>
                  <a:pt x="1313392" y="586317"/>
                  <a:pt x="1365250" y="552450"/>
                </a:cubicBezTo>
                <a:cubicBezTo>
                  <a:pt x="1417108" y="518583"/>
                  <a:pt x="1472142" y="447675"/>
                  <a:pt x="1504950" y="406400"/>
                </a:cubicBezTo>
                <a:cubicBezTo>
                  <a:pt x="1537758" y="365125"/>
                  <a:pt x="1525058" y="364067"/>
                  <a:pt x="1562100" y="304800"/>
                </a:cubicBezTo>
                <a:cubicBezTo>
                  <a:pt x="1599142" y="245533"/>
                  <a:pt x="1691217" y="101600"/>
                  <a:pt x="1727200" y="50800"/>
                </a:cubicBezTo>
                <a:cubicBezTo>
                  <a:pt x="1763183" y="0"/>
                  <a:pt x="1770591" y="0"/>
                  <a:pt x="1778000" y="0"/>
                </a:cubicBezTo>
              </a:path>
            </a:pathLst>
          </a:custGeom>
          <a:noFill/>
          <a:ln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6" name="Forme libre : forme 25">
            <a:extLst>
              <a:ext uri="{FF2B5EF4-FFF2-40B4-BE49-F238E27FC236}">
                <a16:creationId xmlns:a16="http://schemas.microsoft.com/office/drawing/2014/main" id="{7A9A74E1-9B0A-4C34-997F-C5190D90E1F4}"/>
              </a:ext>
            </a:extLst>
          </p:cNvPr>
          <p:cNvSpPr/>
          <p:nvPr/>
        </p:nvSpPr>
        <p:spPr>
          <a:xfrm>
            <a:off x="5359400" y="1949450"/>
            <a:ext cx="901700" cy="1136650"/>
          </a:xfrm>
          <a:custGeom>
            <a:avLst/>
            <a:gdLst>
              <a:gd name="connsiteX0" fmla="*/ 901700 w 901700"/>
              <a:gd name="connsiteY0" fmla="*/ 0 h 1136650"/>
              <a:gd name="connsiteX1" fmla="*/ 781050 w 901700"/>
              <a:gd name="connsiteY1" fmla="*/ 146050 h 1136650"/>
              <a:gd name="connsiteX2" fmla="*/ 469900 w 901700"/>
              <a:gd name="connsiteY2" fmla="*/ 355600 h 1136650"/>
              <a:gd name="connsiteX3" fmla="*/ 203200 w 901700"/>
              <a:gd name="connsiteY3" fmla="*/ 514350 h 1136650"/>
              <a:gd name="connsiteX4" fmla="*/ 139700 w 901700"/>
              <a:gd name="connsiteY4" fmla="*/ 685800 h 1136650"/>
              <a:gd name="connsiteX5" fmla="*/ 88900 w 901700"/>
              <a:gd name="connsiteY5" fmla="*/ 869950 h 1136650"/>
              <a:gd name="connsiteX6" fmla="*/ 0 w 901700"/>
              <a:gd name="connsiteY6" fmla="*/ 1136650 h 1136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01700" h="1136650">
                <a:moveTo>
                  <a:pt x="901700" y="0"/>
                </a:moveTo>
                <a:cubicBezTo>
                  <a:pt x="877358" y="43391"/>
                  <a:pt x="853017" y="86783"/>
                  <a:pt x="781050" y="146050"/>
                </a:cubicBezTo>
                <a:cubicBezTo>
                  <a:pt x="709083" y="205317"/>
                  <a:pt x="469900" y="355600"/>
                  <a:pt x="469900" y="355600"/>
                </a:cubicBezTo>
                <a:cubicBezTo>
                  <a:pt x="373592" y="416983"/>
                  <a:pt x="258233" y="459317"/>
                  <a:pt x="203200" y="514350"/>
                </a:cubicBezTo>
                <a:cubicBezTo>
                  <a:pt x="148167" y="569383"/>
                  <a:pt x="158750" y="626533"/>
                  <a:pt x="139700" y="685800"/>
                </a:cubicBezTo>
                <a:cubicBezTo>
                  <a:pt x="120650" y="745067"/>
                  <a:pt x="112183" y="794808"/>
                  <a:pt x="88900" y="869950"/>
                </a:cubicBezTo>
                <a:cubicBezTo>
                  <a:pt x="65617" y="945092"/>
                  <a:pt x="32808" y="1040871"/>
                  <a:pt x="0" y="1136650"/>
                </a:cubicBezTo>
              </a:path>
            </a:pathLst>
          </a:custGeom>
          <a:noFill/>
          <a:ln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2" name="Forme libre : forme 31">
            <a:extLst>
              <a:ext uri="{FF2B5EF4-FFF2-40B4-BE49-F238E27FC236}">
                <a16:creationId xmlns:a16="http://schemas.microsoft.com/office/drawing/2014/main" id="{6ED083DC-0EC6-4148-8B33-6AEB634D54E8}"/>
              </a:ext>
            </a:extLst>
          </p:cNvPr>
          <p:cNvSpPr/>
          <p:nvPr/>
        </p:nvSpPr>
        <p:spPr>
          <a:xfrm>
            <a:off x="5286375" y="4826000"/>
            <a:ext cx="422275" cy="358775"/>
          </a:xfrm>
          <a:custGeom>
            <a:avLst/>
            <a:gdLst>
              <a:gd name="connsiteX0" fmla="*/ 0 w 422275"/>
              <a:gd name="connsiteY0" fmla="*/ 358775 h 358775"/>
              <a:gd name="connsiteX1" fmla="*/ 276225 w 422275"/>
              <a:gd name="connsiteY1" fmla="*/ 161925 h 358775"/>
              <a:gd name="connsiteX2" fmla="*/ 422275 w 422275"/>
              <a:gd name="connsiteY2" fmla="*/ 0 h 358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22275" h="358775">
                <a:moveTo>
                  <a:pt x="0" y="358775"/>
                </a:moveTo>
                <a:cubicBezTo>
                  <a:pt x="102923" y="290248"/>
                  <a:pt x="205846" y="221721"/>
                  <a:pt x="276225" y="161925"/>
                </a:cubicBezTo>
                <a:cubicBezTo>
                  <a:pt x="346604" y="102129"/>
                  <a:pt x="384439" y="51064"/>
                  <a:pt x="422275" y="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4" name="Forme libre : forme 33">
            <a:extLst>
              <a:ext uri="{FF2B5EF4-FFF2-40B4-BE49-F238E27FC236}">
                <a16:creationId xmlns:a16="http://schemas.microsoft.com/office/drawing/2014/main" id="{5762933B-4840-49D9-81F9-09DEB9F69A78}"/>
              </a:ext>
            </a:extLst>
          </p:cNvPr>
          <p:cNvSpPr/>
          <p:nvPr/>
        </p:nvSpPr>
        <p:spPr>
          <a:xfrm>
            <a:off x="5492750" y="5953125"/>
            <a:ext cx="12700" cy="257175"/>
          </a:xfrm>
          <a:custGeom>
            <a:avLst/>
            <a:gdLst>
              <a:gd name="connsiteX0" fmla="*/ 12700 w 12700"/>
              <a:gd name="connsiteY0" fmla="*/ 0 h 257175"/>
              <a:gd name="connsiteX1" fmla="*/ 0 w 12700"/>
              <a:gd name="connsiteY1" fmla="*/ 257175 h 257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2700" h="257175">
                <a:moveTo>
                  <a:pt x="12700" y="0"/>
                </a:moveTo>
                <a:lnTo>
                  <a:pt x="0" y="257175"/>
                </a:lnTo>
              </a:path>
            </a:pathLst>
          </a:custGeom>
          <a:noFill/>
          <a:ln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5" name="Forme libre : forme 34">
            <a:extLst>
              <a:ext uri="{FF2B5EF4-FFF2-40B4-BE49-F238E27FC236}">
                <a16:creationId xmlns:a16="http://schemas.microsoft.com/office/drawing/2014/main" id="{043BC54E-1889-4104-91EC-461FB497001C}"/>
              </a:ext>
            </a:extLst>
          </p:cNvPr>
          <p:cNvSpPr/>
          <p:nvPr/>
        </p:nvSpPr>
        <p:spPr>
          <a:xfrm>
            <a:off x="5528250" y="5241926"/>
            <a:ext cx="183575" cy="330200"/>
          </a:xfrm>
          <a:custGeom>
            <a:avLst/>
            <a:gdLst>
              <a:gd name="connsiteX0" fmla="*/ 183575 w 183575"/>
              <a:gd name="connsiteY0" fmla="*/ 0 h 327025"/>
              <a:gd name="connsiteX1" fmla="*/ 34350 w 183575"/>
              <a:gd name="connsiteY1" fmla="*/ 234950 h 327025"/>
              <a:gd name="connsiteX2" fmla="*/ 5775 w 183575"/>
              <a:gd name="connsiteY2" fmla="*/ 298450 h 327025"/>
              <a:gd name="connsiteX3" fmla="*/ 120075 w 183575"/>
              <a:gd name="connsiteY3" fmla="*/ 327025 h 327025"/>
              <a:gd name="connsiteX0" fmla="*/ 183575 w 183575"/>
              <a:gd name="connsiteY0" fmla="*/ 0 h 330200"/>
              <a:gd name="connsiteX1" fmla="*/ 34350 w 183575"/>
              <a:gd name="connsiteY1" fmla="*/ 234950 h 330200"/>
              <a:gd name="connsiteX2" fmla="*/ 5775 w 183575"/>
              <a:gd name="connsiteY2" fmla="*/ 298450 h 330200"/>
              <a:gd name="connsiteX3" fmla="*/ 129600 w 183575"/>
              <a:gd name="connsiteY3" fmla="*/ 330200 h 330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3575" h="330200">
                <a:moveTo>
                  <a:pt x="183575" y="0"/>
                </a:moveTo>
                <a:cubicBezTo>
                  <a:pt x="123779" y="92604"/>
                  <a:pt x="63983" y="185208"/>
                  <a:pt x="34350" y="234950"/>
                </a:cubicBezTo>
                <a:cubicBezTo>
                  <a:pt x="4717" y="284692"/>
                  <a:pt x="-8513" y="283104"/>
                  <a:pt x="5775" y="298450"/>
                </a:cubicBezTo>
                <a:cubicBezTo>
                  <a:pt x="20062" y="313796"/>
                  <a:pt x="79593" y="323585"/>
                  <a:pt x="129600" y="33020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9" name="Forme libre : forme 38">
            <a:extLst>
              <a:ext uri="{FF2B5EF4-FFF2-40B4-BE49-F238E27FC236}">
                <a16:creationId xmlns:a16="http://schemas.microsoft.com/office/drawing/2014/main" id="{9F784947-8CBA-4DDF-A906-A82B90FD3C12}"/>
              </a:ext>
            </a:extLst>
          </p:cNvPr>
          <p:cNvSpPr/>
          <p:nvPr/>
        </p:nvSpPr>
        <p:spPr>
          <a:xfrm>
            <a:off x="9004300" y="5702300"/>
            <a:ext cx="1276350" cy="1162050"/>
          </a:xfrm>
          <a:custGeom>
            <a:avLst/>
            <a:gdLst>
              <a:gd name="connsiteX0" fmla="*/ 1276350 w 1276350"/>
              <a:gd name="connsiteY0" fmla="*/ 0 h 1162050"/>
              <a:gd name="connsiteX1" fmla="*/ 1028700 w 1276350"/>
              <a:gd name="connsiteY1" fmla="*/ 152400 h 1162050"/>
              <a:gd name="connsiteX2" fmla="*/ 406400 w 1276350"/>
              <a:gd name="connsiteY2" fmla="*/ 704850 h 1162050"/>
              <a:gd name="connsiteX3" fmla="*/ 82550 w 1276350"/>
              <a:gd name="connsiteY3" fmla="*/ 1041400 h 1162050"/>
              <a:gd name="connsiteX4" fmla="*/ 0 w 1276350"/>
              <a:gd name="connsiteY4" fmla="*/ 1162050 h 1162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76350" h="1162050">
                <a:moveTo>
                  <a:pt x="1276350" y="0"/>
                </a:moveTo>
                <a:cubicBezTo>
                  <a:pt x="1225021" y="17462"/>
                  <a:pt x="1173692" y="34925"/>
                  <a:pt x="1028700" y="152400"/>
                </a:cubicBezTo>
                <a:cubicBezTo>
                  <a:pt x="883708" y="269875"/>
                  <a:pt x="564092" y="556683"/>
                  <a:pt x="406400" y="704850"/>
                </a:cubicBezTo>
                <a:cubicBezTo>
                  <a:pt x="248708" y="853017"/>
                  <a:pt x="150283" y="965200"/>
                  <a:pt x="82550" y="1041400"/>
                </a:cubicBezTo>
                <a:cubicBezTo>
                  <a:pt x="14817" y="1117600"/>
                  <a:pt x="7408" y="1139825"/>
                  <a:pt x="0" y="1162050"/>
                </a:cubicBezTo>
              </a:path>
            </a:pathLst>
          </a:cu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86" name="Forme libre : forme 85">
            <a:extLst>
              <a:ext uri="{FF2B5EF4-FFF2-40B4-BE49-F238E27FC236}">
                <a16:creationId xmlns:a16="http://schemas.microsoft.com/office/drawing/2014/main" id="{9BC2CEB2-1135-4D39-B39A-9BA4BADD7946}"/>
              </a:ext>
            </a:extLst>
          </p:cNvPr>
          <p:cNvSpPr/>
          <p:nvPr/>
        </p:nvSpPr>
        <p:spPr>
          <a:xfrm>
            <a:off x="9016931" y="5695950"/>
            <a:ext cx="1276350" cy="1162050"/>
          </a:xfrm>
          <a:custGeom>
            <a:avLst/>
            <a:gdLst>
              <a:gd name="connsiteX0" fmla="*/ 1276350 w 1276350"/>
              <a:gd name="connsiteY0" fmla="*/ 0 h 1162050"/>
              <a:gd name="connsiteX1" fmla="*/ 1028700 w 1276350"/>
              <a:gd name="connsiteY1" fmla="*/ 152400 h 1162050"/>
              <a:gd name="connsiteX2" fmla="*/ 406400 w 1276350"/>
              <a:gd name="connsiteY2" fmla="*/ 704850 h 1162050"/>
              <a:gd name="connsiteX3" fmla="*/ 82550 w 1276350"/>
              <a:gd name="connsiteY3" fmla="*/ 1041400 h 1162050"/>
              <a:gd name="connsiteX4" fmla="*/ 0 w 1276350"/>
              <a:gd name="connsiteY4" fmla="*/ 1162050 h 1162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76350" h="1162050">
                <a:moveTo>
                  <a:pt x="1276350" y="0"/>
                </a:moveTo>
                <a:cubicBezTo>
                  <a:pt x="1225021" y="17462"/>
                  <a:pt x="1173692" y="34925"/>
                  <a:pt x="1028700" y="152400"/>
                </a:cubicBezTo>
                <a:cubicBezTo>
                  <a:pt x="883708" y="269875"/>
                  <a:pt x="564092" y="556683"/>
                  <a:pt x="406400" y="704850"/>
                </a:cubicBezTo>
                <a:cubicBezTo>
                  <a:pt x="248708" y="853017"/>
                  <a:pt x="150283" y="965200"/>
                  <a:pt x="82550" y="1041400"/>
                </a:cubicBezTo>
                <a:cubicBezTo>
                  <a:pt x="14817" y="1117600"/>
                  <a:pt x="7408" y="1139825"/>
                  <a:pt x="0" y="1162050"/>
                </a:cubicBezTo>
              </a:path>
            </a:pathLst>
          </a:custGeom>
          <a:noFill/>
          <a:ln w="22225">
            <a:solidFill>
              <a:schemeClr val="bg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55" name="Ellipse 54">
            <a:extLst>
              <a:ext uri="{FF2B5EF4-FFF2-40B4-BE49-F238E27FC236}">
                <a16:creationId xmlns:a16="http://schemas.microsoft.com/office/drawing/2014/main" id="{0613EE4E-1534-4E8B-A8A4-AC877E6843D5}"/>
              </a:ext>
            </a:extLst>
          </p:cNvPr>
          <p:cNvSpPr/>
          <p:nvPr/>
        </p:nvSpPr>
        <p:spPr>
          <a:xfrm>
            <a:off x="9292852" y="5487143"/>
            <a:ext cx="742267" cy="695325"/>
          </a:xfrm>
          <a:prstGeom prst="ellipse">
            <a:avLst/>
          </a:prstGeom>
          <a:solidFill>
            <a:schemeClr val="accent2"/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 dirty="0"/>
          </a:p>
        </p:txBody>
      </p:sp>
      <p:sp>
        <p:nvSpPr>
          <p:cNvPr id="87" name="Forme libre : forme 86">
            <a:extLst>
              <a:ext uri="{FF2B5EF4-FFF2-40B4-BE49-F238E27FC236}">
                <a16:creationId xmlns:a16="http://schemas.microsoft.com/office/drawing/2014/main" id="{0BEA71B8-D286-4921-BEE9-40E4E94BA74D}"/>
              </a:ext>
            </a:extLst>
          </p:cNvPr>
          <p:cNvSpPr>
            <a:spLocks noChangeAspect="1"/>
          </p:cNvSpPr>
          <p:nvPr/>
        </p:nvSpPr>
        <p:spPr>
          <a:xfrm>
            <a:off x="2413136" y="870695"/>
            <a:ext cx="2232134" cy="6115251"/>
          </a:xfrm>
          <a:custGeom>
            <a:avLst/>
            <a:gdLst>
              <a:gd name="connsiteX0" fmla="*/ 67451 w 667823"/>
              <a:gd name="connsiteY0" fmla="*/ 0 h 1894400"/>
              <a:gd name="connsiteX1" fmla="*/ 16651 w 667823"/>
              <a:gd name="connsiteY1" fmla="*/ 111125 h 1894400"/>
              <a:gd name="connsiteX2" fmla="*/ 48401 w 667823"/>
              <a:gd name="connsiteY2" fmla="*/ 200025 h 1894400"/>
              <a:gd name="connsiteX3" fmla="*/ 111901 w 667823"/>
              <a:gd name="connsiteY3" fmla="*/ 279400 h 1894400"/>
              <a:gd name="connsiteX4" fmla="*/ 73801 w 667823"/>
              <a:gd name="connsiteY4" fmla="*/ 492125 h 1894400"/>
              <a:gd name="connsiteX5" fmla="*/ 86501 w 667823"/>
              <a:gd name="connsiteY5" fmla="*/ 581025 h 1894400"/>
              <a:gd name="connsiteX6" fmla="*/ 64276 w 667823"/>
              <a:gd name="connsiteY6" fmla="*/ 654050 h 1894400"/>
              <a:gd name="connsiteX7" fmla="*/ 76976 w 667823"/>
              <a:gd name="connsiteY7" fmla="*/ 736600 h 1894400"/>
              <a:gd name="connsiteX8" fmla="*/ 776 w 667823"/>
              <a:gd name="connsiteY8" fmla="*/ 781050 h 1894400"/>
              <a:gd name="connsiteX9" fmla="*/ 38876 w 667823"/>
              <a:gd name="connsiteY9" fmla="*/ 838200 h 1894400"/>
              <a:gd name="connsiteX10" fmla="*/ 61101 w 667823"/>
              <a:gd name="connsiteY10" fmla="*/ 914400 h 1894400"/>
              <a:gd name="connsiteX11" fmla="*/ 102376 w 667823"/>
              <a:gd name="connsiteY11" fmla="*/ 1019175 h 1894400"/>
              <a:gd name="connsiteX12" fmla="*/ 121426 w 667823"/>
              <a:gd name="connsiteY12" fmla="*/ 1041400 h 1894400"/>
              <a:gd name="connsiteX13" fmla="*/ 140476 w 667823"/>
              <a:gd name="connsiteY13" fmla="*/ 1139825 h 1894400"/>
              <a:gd name="connsiteX14" fmla="*/ 143651 w 667823"/>
              <a:gd name="connsiteY14" fmla="*/ 1219200 h 1894400"/>
              <a:gd name="connsiteX15" fmla="*/ 165876 w 667823"/>
              <a:gd name="connsiteY15" fmla="*/ 1308100 h 1894400"/>
              <a:gd name="connsiteX16" fmla="*/ 248426 w 667823"/>
              <a:gd name="connsiteY16" fmla="*/ 1504950 h 1894400"/>
              <a:gd name="connsiteX17" fmla="*/ 194451 w 667823"/>
              <a:gd name="connsiteY17" fmla="*/ 1552575 h 1894400"/>
              <a:gd name="connsiteX18" fmla="*/ 159526 w 667823"/>
              <a:gd name="connsiteY18" fmla="*/ 1606550 h 1894400"/>
              <a:gd name="connsiteX19" fmla="*/ 248426 w 667823"/>
              <a:gd name="connsiteY19" fmla="*/ 1704975 h 1894400"/>
              <a:gd name="connsiteX20" fmla="*/ 308751 w 667823"/>
              <a:gd name="connsiteY20" fmla="*/ 1704975 h 1894400"/>
              <a:gd name="connsiteX21" fmla="*/ 397651 w 667823"/>
              <a:gd name="connsiteY21" fmla="*/ 1682750 h 1894400"/>
              <a:gd name="connsiteX22" fmla="*/ 480201 w 667823"/>
              <a:gd name="connsiteY22" fmla="*/ 1752600 h 1894400"/>
              <a:gd name="connsiteX23" fmla="*/ 502426 w 667823"/>
              <a:gd name="connsiteY23" fmla="*/ 1838325 h 1894400"/>
              <a:gd name="connsiteX24" fmla="*/ 604026 w 667823"/>
              <a:gd name="connsiteY24" fmla="*/ 1809750 h 1894400"/>
              <a:gd name="connsiteX25" fmla="*/ 661176 w 667823"/>
              <a:gd name="connsiteY25" fmla="*/ 1885950 h 1894400"/>
              <a:gd name="connsiteX26" fmla="*/ 664351 w 667823"/>
              <a:gd name="connsiteY26" fmla="*/ 1889125 h 1894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667823" h="1894400">
                <a:moveTo>
                  <a:pt x="67451" y="0"/>
                </a:moveTo>
                <a:cubicBezTo>
                  <a:pt x="43638" y="38894"/>
                  <a:pt x="19826" y="77788"/>
                  <a:pt x="16651" y="111125"/>
                </a:cubicBezTo>
                <a:cubicBezTo>
                  <a:pt x="13476" y="144462"/>
                  <a:pt x="32526" y="171979"/>
                  <a:pt x="48401" y="200025"/>
                </a:cubicBezTo>
                <a:cubicBezTo>
                  <a:pt x="64276" y="228071"/>
                  <a:pt x="107668" y="230717"/>
                  <a:pt x="111901" y="279400"/>
                </a:cubicBezTo>
                <a:cubicBezTo>
                  <a:pt x="116134" y="328083"/>
                  <a:pt x="78034" y="441854"/>
                  <a:pt x="73801" y="492125"/>
                </a:cubicBezTo>
                <a:cubicBezTo>
                  <a:pt x="69568" y="542396"/>
                  <a:pt x="88088" y="554038"/>
                  <a:pt x="86501" y="581025"/>
                </a:cubicBezTo>
                <a:cubicBezTo>
                  <a:pt x="84914" y="608012"/>
                  <a:pt x="65863" y="628121"/>
                  <a:pt x="64276" y="654050"/>
                </a:cubicBezTo>
                <a:cubicBezTo>
                  <a:pt x="62688" y="679979"/>
                  <a:pt x="87559" y="715433"/>
                  <a:pt x="76976" y="736600"/>
                </a:cubicBezTo>
                <a:cubicBezTo>
                  <a:pt x="66393" y="757767"/>
                  <a:pt x="7126" y="764117"/>
                  <a:pt x="776" y="781050"/>
                </a:cubicBezTo>
                <a:cubicBezTo>
                  <a:pt x="-5574" y="797983"/>
                  <a:pt x="28822" y="815975"/>
                  <a:pt x="38876" y="838200"/>
                </a:cubicBezTo>
                <a:cubicBezTo>
                  <a:pt x="48930" y="860425"/>
                  <a:pt x="50518" y="884238"/>
                  <a:pt x="61101" y="914400"/>
                </a:cubicBezTo>
                <a:cubicBezTo>
                  <a:pt x="71684" y="944563"/>
                  <a:pt x="92322" y="998008"/>
                  <a:pt x="102376" y="1019175"/>
                </a:cubicBezTo>
                <a:cubicBezTo>
                  <a:pt x="112430" y="1040342"/>
                  <a:pt x="115076" y="1021292"/>
                  <a:pt x="121426" y="1041400"/>
                </a:cubicBezTo>
                <a:cubicBezTo>
                  <a:pt x="127776" y="1061508"/>
                  <a:pt x="136772" y="1110192"/>
                  <a:pt x="140476" y="1139825"/>
                </a:cubicBezTo>
                <a:cubicBezTo>
                  <a:pt x="144180" y="1169458"/>
                  <a:pt x="139418" y="1191154"/>
                  <a:pt x="143651" y="1219200"/>
                </a:cubicBezTo>
                <a:cubicBezTo>
                  <a:pt x="147884" y="1247246"/>
                  <a:pt x="148414" y="1260475"/>
                  <a:pt x="165876" y="1308100"/>
                </a:cubicBezTo>
                <a:cubicBezTo>
                  <a:pt x="183339" y="1355725"/>
                  <a:pt x="243664" y="1464204"/>
                  <a:pt x="248426" y="1504950"/>
                </a:cubicBezTo>
                <a:cubicBezTo>
                  <a:pt x="253188" y="1545696"/>
                  <a:pt x="209268" y="1535642"/>
                  <a:pt x="194451" y="1552575"/>
                </a:cubicBezTo>
                <a:cubicBezTo>
                  <a:pt x="179634" y="1569508"/>
                  <a:pt x="150530" y="1581150"/>
                  <a:pt x="159526" y="1606550"/>
                </a:cubicBezTo>
                <a:cubicBezTo>
                  <a:pt x="168522" y="1631950"/>
                  <a:pt x="223555" y="1688571"/>
                  <a:pt x="248426" y="1704975"/>
                </a:cubicBezTo>
                <a:cubicBezTo>
                  <a:pt x="273297" y="1721379"/>
                  <a:pt x="283880" y="1708679"/>
                  <a:pt x="308751" y="1704975"/>
                </a:cubicBezTo>
                <a:cubicBezTo>
                  <a:pt x="333622" y="1701271"/>
                  <a:pt x="369076" y="1674812"/>
                  <a:pt x="397651" y="1682750"/>
                </a:cubicBezTo>
                <a:cubicBezTo>
                  <a:pt x="426226" y="1690688"/>
                  <a:pt x="462739" y="1726671"/>
                  <a:pt x="480201" y="1752600"/>
                </a:cubicBezTo>
                <a:cubicBezTo>
                  <a:pt x="497663" y="1778529"/>
                  <a:pt x="481789" y="1828800"/>
                  <a:pt x="502426" y="1838325"/>
                </a:cubicBezTo>
                <a:cubicBezTo>
                  <a:pt x="523063" y="1847850"/>
                  <a:pt x="577568" y="1801812"/>
                  <a:pt x="604026" y="1809750"/>
                </a:cubicBezTo>
                <a:cubicBezTo>
                  <a:pt x="630484" y="1817688"/>
                  <a:pt x="661176" y="1885950"/>
                  <a:pt x="661176" y="1885950"/>
                </a:cubicBezTo>
                <a:cubicBezTo>
                  <a:pt x="671230" y="1899179"/>
                  <a:pt x="667790" y="1894152"/>
                  <a:pt x="664351" y="1889125"/>
                </a:cubicBezTo>
              </a:path>
            </a:pathLst>
          </a:custGeom>
          <a:noFill/>
          <a:ln w="25400">
            <a:solidFill>
              <a:schemeClr val="tx1"/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91" name="Forme libre : forme 90">
            <a:extLst>
              <a:ext uri="{FF2B5EF4-FFF2-40B4-BE49-F238E27FC236}">
                <a16:creationId xmlns:a16="http://schemas.microsoft.com/office/drawing/2014/main" id="{C5038E67-EDD3-465A-824D-481BD74D188B}"/>
              </a:ext>
            </a:extLst>
          </p:cNvPr>
          <p:cNvSpPr>
            <a:spLocks noChangeAspect="1"/>
          </p:cNvSpPr>
          <p:nvPr/>
        </p:nvSpPr>
        <p:spPr>
          <a:xfrm>
            <a:off x="2410326" y="879608"/>
            <a:ext cx="2232134" cy="6115251"/>
          </a:xfrm>
          <a:custGeom>
            <a:avLst/>
            <a:gdLst>
              <a:gd name="connsiteX0" fmla="*/ 67451 w 667823"/>
              <a:gd name="connsiteY0" fmla="*/ 0 h 1894400"/>
              <a:gd name="connsiteX1" fmla="*/ 16651 w 667823"/>
              <a:gd name="connsiteY1" fmla="*/ 111125 h 1894400"/>
              <a:gd name="connsiteX2" fmla="*/ 48401 w 667823"/>
              <a:gd name="connsiteY2" fmla="*/ 200025 h 1894400"/>
              <a:gd name="connsiteX3" fmla="*/ 111901 w 667823"/>
              <a:gd name="connsiteY3" fmla="*/ 279400 h 1894400"/>
              <a:gd name="connsiteX4" fmla="*/ 73801 w 667823"/>
              <a:gd name="connsiteY4" fmla="*/ 492125 h 1894400"/>
              <a:gd name="connsiteX5" fmla="*/ 86501 w 667823"/>
              <a:gd name="connsiteY5" fmla="*/ 581025 h 1894400"/>
              <a:gd name="connsiteX6" fmla="*/ 64276 w 667823"/>
              <a:gd name="connsiteY6" fmla="*/ 654050 h 1894400"/>
              <a:gd name="connsiteX7" fmla="*/ 76976 w 667823"/>
              <a:gd name="connsiteY7" fmla="*/ 736600 h 1894400"/>
              <a:gd name="connsiteX8" fmla="*/ 776 w 667823"/>
              <a:gd name="connsiteY8" fmla="*/ 781050 h 1894400"/>
              <a:gd name="connsiteX9" fmla="*/ 38876 w 667823"/>
              <a:gd name="connsiteY9" fmla="*/ 838200 h 1894400"/>
              <a:gd name="connsiteX10" fmla="*/ 61101 w 667823"/>
              <a:gd name="connsiteY10" fmla="*/ 914400 h 1894400"/>
              <a:gd name="connsiteX11" fmla="*/ 102376 w 667823"/>
              <a:gd name="connsiteY11" fmla="*/ 1019175 h 1894400"/>
              <a:gd name="connsiteX12" fmla="*/ 121426 w 667823"/>
              <a:gd name="connsiteY12" fmla="*/ 1041400 h 1894400"/>
              <a:gd name="connsiteX13" fmla="*/ 140476 w 667823"/>
              <a:gd name="connsiteY13" fmla="*/ 1139825 h 1894400"/>
              <a:gd name="connsiteX14" fmla="*/ 143651 w 667823"/>
              <a:gd name="connsiteY14" fmla="*/ 1219200 h 1894400"/>
              <a:gd name="connsiteX15" fmla="*/ 165876 w 667823"/>
              <a:gd name="connsiteY15" fmla="*/ 1308100 h 1894400"/>
              <a:gd name="connsiteX16" fmla="*/ 248426 w 667823"/>
              <a:gd name="connsiteY16" fmla="*/ 1504950 h 1894400"/>
              <a:gd name="connsiteX17" fmla="*/ 194451 w 667823"/>
              <a:gd name="connsiteY17" fmla="*/ 1552575 h 1894400"/>
              <a:gd name="connsiteX18" fmla="*/ 159526 w 667823"/>
              <a:gd name="connsiteY18" fmla="*/ 1606550 h 1894400"/>
              <a:gd name="connsiteX19" fmla="*/ 248426 w 667823"/>
              <a:gd name="connsiteY19" fmla="*/ 1704975 h 1894400"/>
              <a:gd name="connsiteX20" fmla="*/ 308751 w 667823"/>
              <a:gd name="connsiteY20" fmla="*/ 1704975 h 1894400"/>
              <a:gd name="connsiteX21" fmla="*/ 397651 w 667823"/>
              <a:gd name="connsiteY21" fmla="*/ 1682750 h 1894400"/>
              <a:gd name="connsiteX22" fmla="*/ 480201 w 667823"/>
              <a:gd name="connsiteY22" fmla="*/ 1752600 h 1894400"/>
              <a:gd name="connsiteX23" fmla="*/ 502426 w 667823"/>
              <a:gd name="connsiteY23" fmla="*/ 1838325 h 1894400"/>
              <a:gd name="connsiteX24" fmla="*/ 604026 w 667823"/>
              <a:gd name="connsiteY24" fmla="*/ 1809750 h 1894400"/>
              <a:gd name="connsiteX25" fmla="*/ 661176 w 667823"/>
              <a:gd name="connsiteY25" fmla="*/ 1885950 h 1894400"/>
              <a:gd name="connsiteX26" fmla="*/ 664351 w 667823"/>
              <a:gd name="connsiteY26" fmla="*/ 1889125 h 1894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667823" h="1894400">
                <a:moveTo>
                  <a:pt x="67451" y="0"/>
                </a:moveTo>
                <a:cubicBezTo>
                  <a:pt x="43638" y="38894"/>
                  <a:pt x="19826" y="77788"/>
                  <a:pt x="16651" y="111125"/>
                </a:cubicBezTo>
                <a:cubicBezTo>
                  <a:pt x="13476" y="144462"/>
                  <a:pt x="32526" y="171979"/>
                  <a:pt x="48401" y="200025"/>
                </a:cubicBezTo>
                <a:cubicBezTo>
                  <a:pt x="64276" y="228071"/>
                  <a:pt x="107668" y="230717"/>
                  <a:pt x="111901" y="279400"/>
                </a:cubicBezTo>
                <a:cubicBezTo>
                  <a:pt x="116134" y="328083"/>
                  <a:pt x="78034" y="441854"/>
                  <a:pt x="73801" y="492125"/>
                </a:cubicBezTo>
                <a:cubicBezTo>
                  <a:pt x="69568" y="542396"/>
                  <a:pt x="88088" y="554038"/>
                  <a:pt x="86501" y="581025"/>
                </a:cubicBezTo>
                <a:cubicBezTo>
                  <a:pt x="84914" y="608012"/>
                  <a:pt x="65863" y="628121"/>
                  <a:pt x="64276" y="654050"/>
                </a:cubicBezTo>
                <a:cubicBezTo>
                  <a:pt x="62688" y="679979"/>
                  <a:pt x="87559" y="715433"/>
                  <a:pt x="76976" y="736600"/>
                </a:cubicBezTo>
                <a:cubicBezTo>
                  <a:pt x="66393" y="757767"/>
                  <a:pt x="7126" y="764117"/>
                  <a:pt x="776" y="781050"/>
                </a:cubicBezTo>
                <a:cubicBezTo>
                  <a:pt x="-5574" y="797983"/>
                  <a:pt x="28822" y="815975"/>
                  <a:pt x="38876" y="838200"/>
                </a:cubicBezTo>
                <a:cubicBezTo>
                  <a:pt x="48930" y="860425"/>
                  <a:pt x="50518" y="884238"/>
                  <a:pt x="61101" y="914400"/>
                </a:cubicBezTo>
                <a:cubicBezTo>
                  <a:pt x="71684" y="944563"/>
                  <a:pt x="92322" y="998008"/>
                  <a:pt x="102376" y="1019175"/>
                </a:cubicBezTo>
                <a:cubicBezTo>
                  <a:pt x="112430" y="1040342"/>
                  <a:pt x="115076" y="1021292"/>
                  <a:pt x="121426" y="1041400"/>
                </a:cubicBezTo>
                <a:cubicBezTo>
                  <a:pt x="127776" y="1061508"/>
                  <a:pt x="136772" y="1110192"/>
                  <a:pt x="140476" y="1139825"/>
                </a:cubicBezTo>
                <a:cubicBezTo>
                  <a:pt x="144180" y="1169458"/>
                  <a:pt x="139418" y="1191154"/>
                  <a:pt x="143651" y="1219200"/>
                </a:cubicBezTo>
                <a:cubicBezTo>
                  <a:pt x="147884" y="1247246"/>
                  <a:pt x="148414" y="1260475"/>
                  <a:pt x="165876" y="1308100"/>
                </a:cubicBezTo>
                <a:cubicBezTo>
                  <a:pt x="183339" y="1355725"/>
                  <a:pt x="243664" y="1464204"/>
                  <a:pt x="248426" y="1504950"/>
                </a:cubicBezTo>
                <a:cubicBezTo>
                  <a:pt x="253188" y="1545696"/>
                  <a:pt x="209268" y="1535642"/>
                  <a:pt x="194451" y="1552575"/>
                </a:cubicBezTo>
                <a:cubicBezTo>
                  <a:pt x="179634" y="1569508"/>
                  <a:pt x="150530" y="1581150"/>
                  <a:pt x="159526" y="1606550"/>
                </a:cubicBezTo>
                <a:cubicBezTo>
                  <a:pt x="168522" y="1631950"/>
                  <a:pt x="223555" y="1688571"/>
                  <a:pt x="248426" y="1704975"/>
                </a:cubicBezTo>
                <a:cubicBezTo>
                  <a:pt x="273297" y="1721379"/>
                  <a:pt x="283880" y="1708679"/>
                  <a:pt x="308751" y="1704975"/>
                </a:cubicBezTo>
                <a:cubicBezTo>
                  <a:pt x="333622" y="1701271"/>
                  <a:pt x="369076" y="1674812"/>
                  <a:pt x="397651" y="1682750"/>
                </a:cubicBezTo>
                <a:cubicBezTo>
                  <a:pt x="426226" y="1690688"/>
                  <a:pt x="462739" y="1726671"/>
                  <a:pt x="480201" y="1752600"/>
                </a:cubicBezTo>
                <a:cubicBezTo>
                  <a:pt x="497663" y="1778529"/>
                  <a:pt x="481789" y="1828800"/>
                  <a:pt x="502426" y="1838325"/>
                </a:cubicBezTo>
                <a:cubicBezTo>
                  <a:pt x="523063" y="1847850"/>
                  <a:pt x="577568" y="1801812"/>
                  <a:pt x="604026" y="1809750"/>
                </a:cubicBezTo>
                <a:cubicBezTo>
                  <a:pt x="630484" y="1817688"/>
                  <a:pt x="661176" y="1885950"/>
                  <a:pt x="661176" y="1885950"/>
                </a:cubicBezTo>
                <a:cubicBezTo>
                  <a:pt x="671230" y="1899179"/>
                  <a:pt x="667790" y="1894152"/>
                  <a:pt x="664351" y="1889125"/>
                </a:cubicBezTo>
              </a:path>
            </a:pathLst>
          </a:custGeom>
          <a:noFill/>
          <a:ln w="22225">
            <a:solidFill>
              <a:schemeClr val="bg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60" name="Ellipse 59">
            <a:extLst>
              <a:ext uri="{FF2B5EF4-FFF2-40B4-BE49-F238E27FC236}">
                <a16:creationId xmlns:a16="http://schemas.microsoft.com/office/drawing/2014/main" id="{BE6673E8-9187-4C3A-A9A1-79DE1E2BBD3C}"/>
              </a:ext>
            </a:extLst>
          </p:cNvPr>
          <p:cNvSpPr/>
          <p:nvPr/>
        </p:nvSpPr>
        <p:spPr>
          <a:xfrm>
            <a:off x="2701970" y="4522882"/>
            <a:ext cx="742267" cy="695325"/>
          </a:xfrm>
          <a:prstGeom prst="ellipse">
            <a:avLst/>
          </a:prstGeom>
          <a:solidFill>
            <a:schemeClr val="accent2"/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 dirty="0"/>
          </a:p>
        </p:txBody>
      </p:sp>
      <p:sp>
        <p:nvSpPr>
          <p:cNvPr id="346" name="ZoneTexte 345">
            <a:extLst>
              <a:ext uri="{FF2B5EF4-FFF2-40B4-BE49-F238E27FC236}">
                <a16:creationId xmlns:a16="http://schemas.microsoft.com/office/drawing/2014/main" id="{2961E3F6-EE32-4B73-94E3-FC0E75547547}"/>
              </a:ext>
            </a:extLst>
          </p:cNvPr>
          <p:cNvSpPr txBox="1"/>
          <p:nvPr/>
        </p:nvSpPr>
        <p:spPr>
          <a:xfrm>
            <a:off x="2506797" y="4613864"/>
            <a:ext cx="1096433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000" b="1" dirty="0">
                <a:solidFill>
                  <a:schemeClr val="bg1"/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Dinant</a:t>
            </a:r>
            <a:endParaRPr lang="fr-BE" sz="1000" b="1" dirty="0">
              <a:solidFill>
                <a:schemeClr val="bg1"/>
              </a:solidFill>
              <a:latin typeface="Aharoni" panose="02010803020104030203" pitchFamily="2" charset="-79"/>
              <a:cs typeface="Aharoni" panose="02010803020104030203" pitchFamily="2" charset="-79"/>
            </a:endParaRPr>
          </a:p>
        </p:txBody>
      </p:sp>
      <p:sp>
        <p:nvSpPr>
          <p:cNvPr id="66" name="Forme libre : forme 65">
            <a:extLst>
              <a:ext uri="{FF2B5EF4-FFF2-40B4-BE49-F238E27FC236}">
                <a16:creationId xmlns:a16="http://schemas.microsoft.com/office/drawing/2014/main" id="{D251F882-F729-4C48-A8B9-57607EFACB00}"/>
              </a:ext>
            </a:extLst>
          </p:cNvPr>
          <p:cNvSpPr/>
          <p:nvPr/>
        </p:nvSpPr>
        <p:spPr>
          <a:xfrm>
            <a:off x="4540250" y="762001"/>
            <a:ext cx="1460500" cy="380236"/>
          </a:xfrm>
          <a:custGeom>
            <a:avLst/>
            <a:gdLst>
              <a:gd name="connsiteX0" fmla="*/ 730250 w 730250"/>
              <a:gd name="connsiteY0" fmla="*/ 279400 h 374697"/>
              <a:gd name="connsiteX1" fmla="*/ 514350 w 730250"/>
              <a:gd name="connsiteY1" fmla="*/ 342900 h 374697"/>
              <a:gd name="connsiteX2" fmla="*/ 228600 w 730250"/>
              <a:gd name="connsiteY2" fmla="*/ 374650 h 374697"/>
              <a:gd name="connsiteX3" fmla="*/ 158750 w 730250"/>
              <a:gd name="connsiteY3" fmla="*/ 349250 h 374697"/>
              <a:gd name="connsiteX4" fmla="*/ 50800 w 730250"/>
              <a:gd name="connsiteY4" fmla="*/ 317500 h 374697"/>
              <a:gd name="connsiteX5" fmla="*/ 76200 w 730250"/>
              <a:gd name="connsiteY5" fmla="*/ 184150 h 374697"/>
              <a:gd name="connsiteX6" fmla="*/ 0 w 730250"/>
              <a:gd name="connsiteY6" fmla="*/ 0 h 374697"/>
              <a:gd name="connsiteX0" fmla="*/ 730250 w 730250"/>
              <a:gd name="connsiteY0" fmla="*/ 279400 h 374697"/>
              <a:gd name="connsiteX1" fmla="*/ 730250 w 730250"/>
              <a:gd name="connsiteY1" fmla="*/ 279400 h 374697"/>
              <a:gd name="connsiteX2" fmla="*/ 514350 w 730250"/>
              <a:gd name="connsiteY2" fmla="*/ 342900 h 374697"/>
              <a:gd name="connsiteX3" fmla="*/ 228600 w 730250"/>
              <a:gd name="connsiteY3" fmla="*/ 374650 h 374697"/>
              <a:gd name="connsiteX4" fmla="*/ 158750 w 730250"/>
              <a:gd name="connsiteY4" fmla="*/ 349250 h 374697"/>
              <a:gd name="connsiteX5" fmla="*/ 50800 w 730250"/>
              <a:gd name="connsiteY5" fmla="*/ 317500 h 374697"/>
              <a:gd name="connsiteX6" fmla="*/ 76200 w 730250"/>
              <a:gd name="connsiteY6" fmla="*/ 184150 h 374697"/>
              <a:gd name="connsiteX7" fmla="*/ 0 w 730250"/>
              <a:gd name="connsiteY7" fmla="*/ 0 h 374697"/>
              <a:gd name="connsiteX0" fmla="*/ 730250 w 1460500"/>
              <a:gd name="connsiteY0" fmla="*/ 279400 h 380236"/>
              <a:gd name="connsiteX1" fmla="*/ 1460500 w 1460500"/>
              <a:gd name="connsiteY1" fmla="*/ 25400 h 380236"/>
              <a:gd name="connsiteX2" fmla="*/ 514350 w 1460500"/>
              <a:gd name="connsiteY2" fmla="*/ 342900 h 380236"/>
              <a:gd name="connsiteX3" fmla="*/ 228600 w 1460500"/>
              <a:gd name="connsiteY3" fmla="*/ 374650 h 380236"/>
              <a:gd name="connsiteX4" fmla="*/ 158750 w 1460500"/>
              <a:gd name="connsiteY4" fmla="*/ 349250 h 380236"/>
              <a:gd name="connsiteX5" fmla="*/ 50800 w 1460500"/>
              <a:gd name="connsiteY5" fmla="*/ 317500 h 380236"/>
              <a:gd name="connsiteX6" fmla="*/ 76200 w 1460500"/>
              <a:gd name="connsiteY6" fmla="*/ 184150 h 380236"/>
              <a:gd name="connsiteX7" fmla="*/ 0 w 1460500"/>
              <a:gd name="connsiteY7" fmla="*/ 0 h 3802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460500" h="380236">
                <a:moveTo>
                  <a:pt x="730250" y="279400"/>
                </a:moveTo>
                <a:lnTo>
                  <a:pt x="1460500" y="25400"/>
                </a:lnTo>
                <a:cubicBezTo>
                  <a:pt x="1424517" y="35983"/>
                  <a:pt x="719667" y="284692"/>
                  <a:pt x="514350" y="342900"/>
                </a:cubicBezTo>
                <a:cubicBezTo>
                  <a:pt x="309033" y="401108"/>
                  <a:pt x="287867" y="373592"/>
                  <a:pt x="228600" y="374650"/>
                </a:cubicBezTo>
                <a:cubicBezTo>
                  <a:pt x="169333" y="375708"/>
                  <a:pt x="188383" y="358775"/>
                  <a:pt x="158750" y="349250"/>
                </a:cubicBezTo>
                <a:cubicBezTo>
                  <a:pt x="129117" y="339725"/>
                  <a:pt x="64558" y="345017"/>
                  <a:pt x="50800" y="317500"/>
                </a:cubicBezTo>
                <a:cubicBezTo>
                  <a:pt x="37042" y="289983"/>
                  <a:pt x="84667" y="237067"/>
                  <a:pt x="76200" y="184150"/>
                </a:cubicBezTo>
                <a:cubicBezTo>
                  <a:pt x="67733" y="131233"/>
                  <a:pt x="33866" y="65616"/>
                  <a:pt x="0" y="0"/>
                </a:cubicBezTo>
              </a:path>
            </a:pathLst>
          </a:custGeom>
          <a:noFill/>
          <a:ln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67" name="ZoneTexte 66">
            <a:extLst>
              <a:ext uri="{FF2B5EF4-FFF2-40B4-BE49-F238E27FC236}">
                <a16:creationId xmlns:a16="http://schemas.microsoft.com/office/drawing/2014/main" id="{8A1B971F-B2F6-4AD4-A96C-3D6016D70747}"/>
              </a:ext>
            </a:extLst>
          </p:cNvPr>
          <p:cNvSpPr txBox="1"/>
          <p:nvPr/>
        </p:nvSpPr>
        <p:spPr>
          <a:xfrm>
            <a:off x="-257844" y="1069929"/>
            <a:ext cx="3030671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400" b="1" dirty="0"/>
              <a:t>Mobilité</a:t>
            </a:r>
            <a:endParaRPr lang="fr-BE" sz="1400" b="1" dirty="0"/>
          </a:p>
        </p:txBody>
      </p:sp>
      <p:pic>
        <p:nvPicPr>
          <p:cNvPr id="71" name="Picture 2">
            <a:extLst>
              <a:ext uri="{FF2B5EF4-FFF2-40B4-BE49-F238E27FC236}">
                <a16:creationId xmlns:a16="http://schemas.microsoft.com/office/drawing/2014/main" id="{4CCBFD04-D304-42E3-A739-06E86BCB4C2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duotone>
              <a:schemeClr val="accent6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9608" y="2606083"/>
            <a:ext cx="358124" cy="35812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73" name="ZoneTexte 72">
            <a:extLst>
              <a:ext uri="{FF2B5EF4-FFF2-40B4-BE49-F238E27FC236}">
                <a16:creationId xmlns:a16="http://schemas.microsoft.com/office/drawing/2014/main" id="{A009AA91-4FFB-4EE2-9BB7-390FDDD0B1F8}"/>
              </a:ext>
            </a:extLst>
          </p:cNvPr>
          <p:cNvSpPr txBox="1"/>
          <p:nvPr/>
        </p:nvSpPr>
        <p:spPr>
          <a:xfrm>
            <a:off x="578354" y="2641787"/>
            <a:ext cx="232031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Aire de covoiturage</a:t>
            </a:r>
            <a:endParaRPr lang="fr-BE" sz="1100" dirty="0"/>
          </a:p>
        </p:txBody>
      </p:sp>
      <p:grpSp>
        <p:nvGrpSpPr>
          <p:cNvPr id="93" name="Groupe 92">
            <a:extLst>
              <a:ext uri="{FF2B5EF4-FFF2-40B4-BE49-F238E27FC236}">
                <a16:creationId xmlns:a16="http://schemas.microsoft.com/office/drawing/2014/main" id="{D72D393F-F3A1-4624-A922-524ED713E21C}"/>
              </a:ext>
            </a:extLst>
          </p:cNvPr>
          <p:cNvGrpSpPr/>
          <p:nvPr/>
        </p:nvGrpSpPr>
        <p:grpSpPr>
          <a:xfrm>
            <a:off x="112599" y="3049778"/>
            <a:ext cx="358124" cy="380779"/>
            <a:chOff x="10833586" y="3275769"/>
            <a:chExt cx="206375" cy="213360"/>
          </a:xfrm>
        </p:grpSpPr>
        <p:sp>
          <p:nvSpPr>
            <p:cNvPr id="94" name="object 287">
              <a:extLst>
                <a:ext uri="{FF2B5EF4-FFF2-40B4-BE49-F238E27FC236}">
                  <a16:creationId xmlns:a16="http://schemas.microsoft.com/office/drawing/2014/main" id="{D4F125C6-B021-4BAF-B18E-190465BCBE00}"/>
                </a:ext>
              </a:extLst>
            </p:cNvPr>
            <p:cNvSpPr/>
            <p:nvPr/>
          </p:nvSpPr>
          <p:spPr>
            <a:xfrm>
              <a:off x="10833586" y="3275769"/>
              <a:ext cx="206375" cy="213360"/>
            </a:xfrm>
            <a:custGeom>
              <a:avLst/>
              <a:gdLst/>
              <a:ahLst/>
              <a:cxnLst/>
              <a:rect l="l" t="t" r="r" b="b"/>
              <a:pathLst>
                <a:path w="206375" h="213360">
                  <a:moveTo>
                    <a:pt x="103075" y="0"/>
                  </a:moveTo>
                  <a:lnTo>
                    <a:pt x="62962" y="8385"/>
                  </a:lnTo>
                  <a:lnTo>
                    <a:pt x="30198" y="31249"/>
                  </a:lnTo>
                  <a:lnTo>
                    <a:pt x="8103" y="65152"/>
                  </a:lnTo>
                  <a:lnTo>
                    <a:pt x="0" y="106654"/>
                  </a:lnTo>
                  <a:lnTo>
                    <a:pt x="8103" y="148157"/>
                  </a:lnTo>
                  <a:lnTo>
                    <a:pt x="30198" y="182060"/>
                  </a:lnTo>
                  <a:lnTo>
                    <a:pt x="62962" y="204924"/>
                  </a:lnTo>
                  <a:lnTo>
                    <a:pt x="103075" y="213309"/>
                  </a:lnTo>
                  <a:lnTo>
                    <a:pt x="143188" y="204924"/>
                  </a:lnTo>
                  <a:lnTo>
                    <a:pt x="175953" y="182060"/>
                  </a:lnTo>
                  <a:lnTo>
                    <a:pt x="198048" y="148157"/>
                  </a:lnTo>
                  <a:lnTo>
                    <a:pt x="206151" y="106654"/>
                  </a:lnTo>
                  <a:lnTo>
                    <a:pt x="198048" y="65152"/>
                  </a:lnTo>
                  <a:lnTo>
                    <a:pt x="175953" y="31249"/>
                  </a:lnTo>
                  <a:lnTo>
                    <a:pt x="143188" y="8385"/>
                  </a:lnTo>
                  <a:lnTo>
                    <a:pt x="103075" y="0"/>
                  </a:lnTo>
                  <a:close/>
                </a:path>
              </a:pathLst>
            </a:custGeom>
            <a:solidFill>
              <a:srgbClr val="001F5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95" name="object 288">
              <a:extLst>
                <a:ext uri="{FF2B5EF4-FFF2-40B4-BE49-F238E27FC236}">
                  <a16:creationId xmlns:a16="http://schemas.microsoft.com/office/drawing/2014/main" id="{F65370D6-86CE-496E-B9A1-1005190445EA}"/>
                </a:ext>
              </a:extLst>
            </p:cNvPr>
            <p:cNvSpPr/>
            <p:nvPr/>
          </p:nvSpPr>
          <p:spPr>
            <a:xfrm>
              <a:off x="10884733" y="3310736"/>
              <a:ext cx="104080" cy="147446"/>
            </a:xfrm>
            <a:custGeom>
              <a:avLst/>
              <a:gdLst/>
              <a:ahLst/>
              <a:cxnLst/>
              <a:rect l="l" t="t" r="r" b="b"/>
              <a:pathLst>
                <a:path w="120650" h="178435">
                  <a:moveTo>
                    <a:pt x="34523" y="121248"/>
                  </a:moveTo>
                  <a:lnTo>
                    <a:pt x="25640" y="121248"/>
                  </a:lnTo>
                  <a:lnTo>
                    <a:pt x="0" y="177828"/>
                  </a:lnTo>
                  <a:lnTo>
                    <a:pt x="8883" y="177828"/>
                  </a:lnTo>
                  <a:lnTo>
                    <a:pt x="12517" y="169746"/>
                  </a:lnTo>
                  <a:lnTo>
                    <a:pt x="116491" y="169746"/>
                  </a:lnTo>
                  <a:lnTo>
                    <a:pt x="112857" y="161663"/>
                  </a:lnTo>
                  <a:lnTo>
                    <a:pt x="16151" y="161663"/>
                  </a:lnTo>
                  <a:lnTo>
                    <a:pt x="19785" y="153580"/>
                  </a:lnTo>
                  <a:lnTo>
                    <a:pt x="109223" y="153580"/>
                  </a:lnTo>
                  <a:lnTo>
                    <a:pt x="105589" y="145497"/>
                  </a:lnTo>
                  <a:lnTo>
                    <a:pt x="23621" y="145497"/>
                  </a:lnTo>
                  <a:lnTo>
                    <a:pt x="27255" y="137414"/>
                  </a:lnTo>
                  <a:lnTo>
                    <a:pt x="101955" y="137414"/>
                  </a:lnTo>
                  <a:lnTo>
                    <a:pt x="98321" y="129331"/>
                  </a:lnTo>
                  <a:lnTo>
                    <a:pt x="30889" y="129331"/>
                  </a:lnTo>
                  <a:lnTo>
                    <a:pt x="34523" y="121248"/>
                  </a:lnTo>
                  <a:close/>
                </a:path>
                <a:path w="120650" h="178435">
                  <a:moveTo>
                    <a:pt x="116491" y="169746"/>
                  </a:moveTo>
                  <a:lnTo>
                    <a:pt x="107608" y="169746"/>
                  </a:lnTo>
                  <a:lnTo>
                    <a:pt x="111242" y="177828"/>
                  </a:lnTo>
                  <a:lnTo>
                    <a:pt x="120125" y="177828"/>
                  </a:lnTo>
                  <a:lnTo>
                    <a:pt x="116491" y="169746"/>
                  </a:lnTo>
                  <a:close/>
                </a:path>
                <a:path w="120650" h="178435">
                  <a:moveTo>
                    <a:pt x="109223" y="153580"/>
                  </a:moveTo>
                  <a:lnTo>
                    <a:pt x="100542" y="153580"/>
                  </a:lnTo>
                  <a:lnTo>
                    <a:pt x="104176" y="161663"/>
                  </a:lnTo>
                  <a:lnTo>
                    <a:pt x="112857" y="161663"/>
                  </a:lnTo>
                  <a:lnTo>
                    <a:pt x="109223" y="153580"/>
                  </a:lnTo>
                  <a:close/>
                </a:path>
                <a:path w="120650" h="178435">
                  <a:moveTo>
                    <a:pt x="101955" y="137414"/>
                  </a:moveTo>
                  <a:lnTo>
                    <a:pt x="93273" y="137414"/>
                  </a:lnTo>
                  <a:lnTo>
                    <a:pt x="96908" y="145497"/>
                  </a:lnTo>
                  <a:lnTo>
                    <a:pt x="105589" y="145497"/>
                  </a:lnTo>
                  <a:lnTo>
                    <a:pt x="101955" y="137414"/>
                  </a:lnTo>
                  <a:close/>
                </a:path>
                <a:path w="120650" h="178435">
                  <a:moveTo>
                    <a:pt x="94687" y="121248"/>
                  </a:moveTo>
                  <a:lnTo>
                    <a:pt x="85803" y="121248"/>
                  </a:lnTo>
                  <a:lnTo>
                    <a:pt x="89438" y="129331"/>
                  </a:lnTo>
                  <a:lnTo>
                    <a:pt x="98321" y="129331"/>
                  </a:lnTo>
                  <a:lnTo>
                    <a:pt x="94687" y="121248"/>
                  </a:lnTo>
                  <a:close/>
                </a:path>
                <a:path w="120650" h="178435">
                  <a:moveTo>
                    <a:pt x="101349" y="0"/>
                  </a:moveTo>
                  <a:lnTo>
                    <a:pt x="18977" y="0"/>
                  </a:lnTo>
                  <a:lnTo>
                    <a:pt x="11709" y="7274"/>
                  </a:lnTo>
                  <a:lnTo>
                    <a:pt x="11709" y="115792"/>
                  </a:lnTo>
                  <a:lnTo>
                    <a:pt x="17160" y="121248"/>
                  </a:lnTo>
                  <a:lnTo>
                    <a:pt x="103166" y="121248"/>
                  </a:lnTo>
                  <a:lnTo>
                    <a:pt x="108617" y="115792"/>
                  </a:lnTo>
                  <a:lnTo>
                    <a:pt x="108617" y="109123"/>
                  </a:lnTo>
                  <a:lnTo>
                    <a:pt x="26447" y="109123"/>
                  </a:lnTo>
                  <a:lnTo>
                    <a:pt x="23823" y="106496"/>
                  </a:lnTo>
                  <a:lnTo>
                    <a:pt x="23823" y="99626"/>
                  </a:lnTo>
                  <a:lnTo>
                    <a:pt x="26447" y="96999"/>
                  </a:lnTo>
                  <a:lnTo>
                    <a:pt x="108617" y="96999"/>
                  </a:lnTo>
                  <a:lnTo>
                    <a:pt x="108617" y="64667"/>
                  </a:lnTo>
                  <a:lnTo>
                    <a:pt x="25640" y="64667"/>
                  </a:lnTo>
                  <a:lnTo>
                    <a:pt x="23823" y="62848"/>
                  </a:lnTo>
                  <a:lnTo>
                    <a:pt x="23823" y="15761"/>
                  </a:lnTo>
                  <a:lnTo>
                    <a:pt x="27457" y="12124"/>
                  </a:lnTo>
                  <a:lnTo>
                    <a:pt x="48050" y="12124"/>
                  </a:lnTo>
                  <a:lnTo>
                    <a:pt x="48050" y="9901"/>
                  </a:lnTo>
                  <a:lnTo>
                    <a:pt x="49867" y="8082"/>
                  </a:lnTo>
                  <a:lnTo>
                    <a:pt x="108617" y="8082"/>
                  </a:lnTo>
                  <a:lnTo>
                    <a:pt x="108617" y="7274"/>
                  </a:lnTo>
                  <a:lnTo>
                    <a:pt x="101349" y="0"/>
                  </a:lnTo>
                  <a:close/>
                </a:path>
                <a:path w="120650" h="178435">
                  <a:moveTo>
                    <a:pt x="87015" y="96999"/>
                  </a:moveTo>
                  <a:lnTo>
                    <a:pt x="33312" y="96999"/>
                  </a:lnTo>
                  <a:lnTo>
                    <a:pt x="35936" y="99626"/>
                  </a:lnTo>
                  <a:lnTo>
                    <a:pt x="35936" y="106496"/>
                  </a:lnTo>
                  <a:lnTo>
                    <a:pt x="33312" y="109123"/>
                  </a:lnTo>
                  <a:lnTo>
                    <a:pt x="87015" y="109123"/>
                  </a:lnTo>
                  <a:lnTo>
                    <a:pt x="84390" y="106496"/>
                  </a:lnTo>
                  <a:lnTo>
                    <a:pt x="84390" y="99626"/>
                  </a:lnTo>
                  <a:lnTo>
                    <a:pt x="87015" y="96999"/>
                  </a:lnTo>
                  <a:close/>
                </a:path>
                <a:path w="120650" h="178435">
                  <a:moveTo>
                    <a:pt x="108617" y="96999"/>
                  </a:moveTo>
                  <a:lnTo>
                    <a:pt x="93879" y="96999"/>
                  </a:lnTo>
                  <a:lnTo>
                    <a:pt x="96504" y="99626"/>
                  </a:lnTo>
                  <a:lnTo>
                    <a:pt x="96504" y="106496"/>
                  </a:lnTo>
                  <a:lnTo>
                    <a:pt x="93879" y="109123"/>
                  </a:lnTo>
                  <a:lnTo>
                    <a:pt x="108617" y="109123"/>
                  </a:lnTo>
                  <a:lnTo>
                    <a:pt x="108617" y="96999"/>
                  </a:lnTo>
                  <a:close/>
                </a:path>
                <a:path w="120650" h="178435">
                  <a:moveTo>
                    <a:pt x="108617" y="8082"/>
                  </a:moveTo>
                  <a:lnTo>
                    <a:pt x="70460" y="8082"/>
                  </a:lnTo>
                  <a:lnTo>
                    <a:pt x="72277" y="9901"/>
                  </a:lnTo>
                  <a:lnTo>
                    <a:pt x="72277" y="12124"/>
                  </a:lnTo>
                  <a:lnTo>
                    <a:pt x="92870" y="12124"/>
                  </a:lnTo>
                  <a:lnTo>
                    <a:pt x="96504" y="15761"/>
                  </a:lnTo>
                  <a:lnTo>
                    <a:pt x="96504" y="62848"/>
                  </a:lnTo>
                  <a:lnTo>
                    <a:pt x="94687" y="64667"/>
                  </a:lnTo>
                  <a:lnTo>
                    <a:pt x="108617" y="64667"/>
                  </a:lnTo>
                  <a:lnTo>
                    <a:pt x="108617" y="8082"/>
                  </a:lnTo>
                  <a:close/>
                </a:path>
              </a:pathLst>
            </a:custGeom>
            <a:solidFill>
              <a:srgbClr val="F3F1F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96" name="ZoneTexte 95">
            <a:extLst>
              <a:ext uri="{FF2B5EF4-FFF2-40B4-BE49-F238E27FC236}">
                <a16:creationId xmlns:a16="http://schemas.microsoft.com/office/drawing/2014/main" id="{58349329-3E80-47B9-AC45-6EC7EDBAF50C}"/>
              </a:ext>
            </a:extLst>
          </p:cNvPr>
          <p:cNvSpPr txBox="1"/>
          <p:nvPr/>
        </p:nvSpPr>
        <p:spPr>
          <a:xfrm>
            <a:off x="547405" y="3102839"/>
            <a:ext cx="232031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Gare ou arrêt ferroviaire</a:t>
            </a:r>
            <a:endParaRPr lang="fr-BE" sz="1100" dirty="0"/>
          </a:p>
        </p:txBody>
      </p:sp>
      <p:grpSp>
        <p:nvGrpSpPr>
          <p:cNvPr id="104" name="Groupe 103">
            <a:extLst>
              <a:ext uri="{FF2B5EF4-FFF2-40B4-BE49-F238E27FC236}">
                <a16:creationId xmlns:a16="http://schemas.microsoft.com/office/drawing/2014/main" id="{31597AF2-0007-4EFB-9040-0FAE6DB67D67}"/>
              </a:ext>
            </a:extLst>
          </p:cNvPr>
          <p:cNvGrpSpPr/>
          <p:nvPr/>
        </p:nvGrpSpPr>
        <p:grpSpPr>
          <a:xfrm>
            <a:off x="9068591" y="6381478"/>
            <a:ext cx="363745" cy="357394"/>
            <a:chOff x="10833586" y="3275769"/>
            <a:chExt cx="206375" cy="213360"/>
          </a:xfrm>
        </p:grpSpPr>
        <p:sp>
          <p:nvSpPr>
            <p:cNvPr id="105" name="object 287">
              <a:extLst>
                <a:ext uri="{FF2B5EF4-FFF2-40B4-BE49-F238E27FC236}">
                  <a16:creationId xmlns:a16="http://schemas.microsoft.com/office/drawing/2014/main" id="{FECE8F76-1D9D-4494-9058-96517CFE18EF}"/>
                </a:ext>
              </a:extLst>
            </p:cNvPr>
            <p:cNvSpPr/>
            <p:nvPr/>
          </p:nvSpPr>
          <p:spPr>
            <a:xfrm>
              <a:off x="10833586" y="3275769"/>
              <a:ext cx="206375" cy="213360"/>
            </a:xfrm>
            <a:custGeom>
              <a:avLst/>
              <a:gdLst/>
              <a:ahLst/>
              <a:cxnLst/>
              <a:rect l="l" t="t" r="r" b="b"/>
              <a:pathLst>
                <a:path w="206375" h="213360">
                  <a:moveTo>
                    <a:pt x="103075" y="0"/>
                  </a:moveTo>
                  <a:lnTo>
                    <a:pt x="62962" y="8385"/>
                  </a:lnTo>
                  <a:lnTo>
                    <a:pt x="30198" y="31249"/>
                  </a:lnTo>
                  <a:lnTo>
                    <a:pt x="8103" y="65152"/>
                  </a:lnTo>
                  <a:lnTo>
                    <a:pt x="0" y="106654"/>
                  </a:lnTo>
                  <a:lnTo>
                    <a:pt x="8103" y="148157"/>
                  </a:lnTo>
                  <a:lnTo>
                    <a:pt x="30198" y="182060"/>
                  </a:lnTo>
                  <a:lnTo>
                    <a:pt x="62962" y="204924"/>
                  </a:lnTo>
                  <a:lnTo>
                    <a:pt x="103075" y="213309"/>
                  </a:lnTo>
                  <a:lnTo>
                    <a:pt x="143188" y="204924"/>
                  </a:lnTo>
                  <a:lnTo>
                    <a:pt x="175953" y="182060"/>
                  </a:lnTo>
                  <a:lnTo>
                    <a:pt x="198048" y="148157"/>
                  </a:lnTo>
                  <a:lnTo>
                    <a:pt x="206151" y="106654"/>
                  </a:lnTo>
                  <a:lnTo>
                    <a:pt x="198048" y="65152"/>
                  </a:lnTo>
                  <a:lnTo>
                    <a:pt x="175953" y="31249"/>
                  </a:lnTo>
                  <a:lnTo>
                    <a:pt x="143188" y="8385"/>
                  </a:lnTo>
                  <a:lnTo>
                    <a:pt x="103075" y="0"/>
                  </a:lnTo>
                  <a:close/>
                </a:path>
              </a:pathLst>
            </a:custGeom>
            <a:solidFill>
              <a:srgbClr val="001F5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06" name="object 288">
              <a:extLst>
                <a:ext uri="{FF2B5EF4-FFF2-40B4-BE49-F238E27FC236}">
                  <a16:creationId xmlns:a16="http://schemas.microsoft.com/office/drawing/2014/main" id="{A9245956-9927-4FA8-92AF-8945CC8100BD}"/>
                </a:ext>
              </a:extLst>
            </p:cNvPr>
            <p:cNvSpPr/>
            <p:nvPr/>
          </p:nvSpPr>
          <p:spPr>
            <a:xfrm>
              <a:off x="10884733" y="3310736"/>
              <a:ext cx="104080" cy="147446"/>
            </a:xfrm>
            <a:custGeom>
              <a:avLst/>
              <a:gdLst/>
              <a:ahLst/>
              <a:cxnLst/>
              <a:rect l="l" t="t" r="r" b="b"/>
              <a:pathLst>
                <a:path w="120650" h="178435">
                  <a:moveTo>
                    <a:pt x="34523" y="121248"/>
                  </a:moveTo>
                  <a:lnTo>
                    <a:pt x="25640" y="121248"/>
                  </a:lnTo>
                  <a:lnTo>
                    <a:pt x="0" y="177828"/>
                  </a:lnTo>
                  <a:lnTo>
                    <a:pt x="8883" y="177828"/>
                  </a:lnTo>
                  <a:lnTo>
                    <a:pt x="12517" y="169746"/>
                  </a:lnTo>
                  <a:lnTo>
                    <a:pt x="116491" y="169746"/>
                  </a:lnTo>
                  <a:lnTo>
                    <a:pt x="112857" y="161663"/>
                  </a:lnTo>
                  <a:lnTo>
                    <a:pt x="16151" y="161663"/>
                  </a:lnTo>
                  <a:lnTo>
                    <a:pt x="19785" y="153580"/>
                  </a:lnTo>
                  <a:lnTo>
                    <a:pt x="109223" y="153580"/>
                  </a:lnTo>
                  <a:lnTo>
                    <a:pt x="105589" y="145497"/>
                  </a:lnTo>
                  <a:lnTo>
                    <a:pt x="23621" y="145497"/>
                  </a:lnTo>
                  <a:lnTo>
                    <a:pt x="27255" y="137414"/>
                  </a:lnTo>
                  <a:lnTo>
                    <a:pt x="101955" y="137414"/>
                  </a:lnTo>
                  <a:lnTo>
                    <a:pt x="98321" y="129331"/>
                  </a:lnTo>
                  <a:lnTo>
                    <a:pt x="30889" y="129331"/>
                  </a:lnTo>
                  <a:lnTo>
                    <a:pt x="34523" y="121248"/>
                  </a:lnTo>
                  <a:close/>
                </a:path>
                <a:path w="120650" h="178435">
                  <a:moveTo>
                    <a:pt x="116491" y="169746"/>
                  </a:moveTo>
                  <a:lnTo>
                    <a:pt x="107608" y="169746"/>
                  </a:lnTo>
                  <a:lnTo>
                    <a:pt x="111242" y="177828"/>
                  </a:lnTo>
                  <a:lnTo>
                    <a:pt x="120125" y="177828"/>
                  </a:lnTo>
                  <a:lnTo>
                    <a:pt x="116491" y="169746"/>
                  </a:lnTo>
                  <a:close/>
                </a:path>
                <a:path w="120650" h="178435">
                  <a:moveTo>
                    <a:pt x="109223" y="153580"/>
                  </a:moveTo>
                  <a:lnTo>
                    <a:pt x="100542" y="153580"/>
                  </a:lnTo>
                  <a:lnTo>
                    <a:pt x="104176" y="161663"/>
                  </a:lnTo>
                  <a:lnTo>
                    <a:pt x="112857" y="161663"/>
                  </a:lnTo>
                  <a:lnTo>
                    <a:pt x="109223" y="153580"/>
                  </a:lnTo>
                  <a:close/>
                </a:path>
                <a:path w="120650" h="178435">
                  <a:moveTo>
                    <a:pt x="101955" y="137414"/>
                  </a:moveTo>
                  <a:lnTo>
                    <a:pt x="93273" y="137414"/>
                  </a:lnTo>
                  <a:lnTo>
                    <a:pt x="96908" y="145497"/>
                  </a:lnTo>
                  <a:lnTo>
                    <a:pt x="105589" y="145497"/>
                  </a:lnTo>
                  <a:lnTo>
                    <a:pt x="101955" y="137414"/>
                  </a:lnTo>
                  <a:close/>
                </a:path>
                <a:path w="120650" h="178435">
                  <a:moveTo>
                    <a:pt x="94687" y="121248"/>
                  </a:moveTo>
                  <a:lnTo>
                    <a:pt x="85803" y="121248"/>
                  </a:lnTo>
                  <a:lnTo>
                    <a:pt x="89438" y="129331"/>
                  </a:lnTo>
                  <a:lnTo>
                    <a:pt x="98321" y="129331"/>
                  </a:lnTo>
                  <a:lnTo>
                    <a:pt x="94687" y="121248"/>
                  </a:lnTo>
                  <a:close/>
                </a:path>
                <a:path w="120650" h="178435">
                  <a:moveTo>
                    <a:pt x="101349" y="0"/>
                  </a:moveTo>
                  <a:lnTo>
                    <a:pt x="18977" y="0"/>
                  </a:lnTo>
                  <a:lnTo>
                    <a:pt x="11709" y="7274"/>
                  </a:lnTo>
                  <a:lnTo>
                    <a:pt x="11709" y="115792"/>
                  </a:lnTo>
                  <a:lnTo>
                    <a:pt x="17160" y="121248"/>
                  </a:lnTo>
                  <a:lnTo>
                    <a:pt x="103166" y="121248"/>
                  </a:lnTo>
                  <a:lnTo>
                    <a:pt x="108617" y="115792"/>
                  </a:lnTo>
                  <a:lnTo>
                    <a:pt x="108617" y="109123"/>
                  </a:lnTo>
                  <a:lnTo>
                    <a:pt x="26447" y="109123"/>
                  </a:lnTo>
                  <a:lnTo>
                    <a:pt x="23823" y="106496"/>
                  </a:lnTo>
                  <a:lnTo>
                    <a:pt x="23823" y="99626"/>
                  </a:lnTo>
                  <a:lnTo>
                    <a:pt x="26447" y="96999"/>
                  </a:lnTo>
                  <a:lnTo>
                    <a:pt x="108617" y="96999"/>
                  </a:lnTo>
                  <a:lnTo>
                    <a:pt x="108617" y="64667"/>
                  </a:lnTo>
                  <a:lnTo>
                    <a:pt x="25640" y="64667"/>
                  </a:lnTo>
                  <a:lnTo>
                    <a:pt x="23823" y="62848"/>
                  </a:lnTo>
                  <a:lnTo>
                    <a:pt x="23823" y="15761"/>
                  </a:lnTo>
                  <a:lnTo>
                    <a:pt x="27457" y="12124"/>
                  </a:lnTo>
                  <a:lnTo>
                    <a:pt x="48050" y="12124"/>
                  </a:lnTo>
                  <a:lnTo>
                    <a:pt x="48050" y="9901"/>
                  </a:lnTo>
                  <a:lnTo>
                    <a:pt x="49867" y="8082"/>
                  </a:lnTo>
                  <a:lnTo>
                    <a:pt x="108617" y="8082"/>
                  </a:lnTo>
                  <a:lnTo>
                    <a:pt x="108617" y="7274"/>
                  </a:lnTo>
                  <a:lnTo>
                    <a:pt x="101349" y="0"/>
                  </a:lnTo>
                  <a:close/>
                </a:path>
                <a:path w="120650" h="178435">
                  <a:moveTo>
                    <a:pt x="87015" y="96999"/>
                  </a:moveTo>
                  <a:lnTo>
                    <a:pt x="33312" y="96999"/>
                  </a:lnTo>
                  <a:lnTo>
                    <a:pt x="35936" y="99626"/>
                  </a:lnTo>
                  <a:lnTo>
                    <a:pt x="35936" y="106496"/>
                  </a:lnTo>
                  <a:lnTo>
                    <a:pt x="33312" y="109123"/>
                  </a:lnTo>
                  <a:lnTo>
                    <a:pt x="87015" y="109123"/>
                  </a:lnTo>
                  <a:lnTo>
                    <a:pt x="84390" y="106496"/>
                  </a:lnTo>
                  <a:lnTo>
                    <a:pt x="84390" y="99626"/>
                  </a:lnTo>
                  <a:lnTo>
                    <a:pt x="87015" y="96999"/>
                  </a:lnTo>
                  <a:close/>
                </a:path>
                <a:path w="120650" h="178435">
                  <a:moveTo>
                    <a:pt x="108617" y="96999"/>
                  </a:moveTo>
                  <a:lnTo>
                    <a:pt x="93879" y="96999"/>
                  </a:lnTo>
                  <a:lnTo>
                    <a:pt x="96504" y="99626"/>
                  </a:lnTo>
                  <a:lnTo>
                    <a:pt x="96504" y="106496"/>
                  </a:lnTo>
                  <a:lnTo>
                    <a:pt x="93879" y="109123"/>
                  </a:lnTo>
                  <a:lnTo>
                    <a:pt x="108617" y="109123"/>
                  </a:lnTo>
                  <a:lnTo>
                    <a:pt x="108617" y="96999"/>
                  </a:lnTo>
                  <a:close/>
                </a:path>
                <a:path w="120650" h="178435">
                  <a:moveTo>
                    <a:pt x="108617" y="8082"/>
                  </a:moveTo>
                  <a:lnTo>
                    <a:pt x="70460" y="8082"/>
                  </a:lnTo>
                  <a:lnTo>
                    <a:pt x="72277" y="9901"/>
                  </a:lnTo>
                  <a:lnTo>
                    <a:pt x="72277" y="12124"/>
                  </a:lnTo>
                  <a:lnTo>
                    <a:pt x="92870" y="12124"/>
                  </a:lnTo>
                  <a:lnTo>
                    <a:pt x="96504" y="15761"/>
                  </a:lnTo>
                  <a:lnTo>
                    <a:pt x="96504" y="62848"/>
                  </a:lnTo>
                  <a:lnTo>
                    <a:pt x="94687" y="64667"/>
                  </a:lnTo>
                  <a:lnTo>
                    <a:pt x="108617" y="64667"/>
                  </a:lnTo>
                  <a:lnTo>
                    <a:pt x="108617" y="8082"/>
                  </a:lnTo>
                  <a:close/>
                </a:path>
              </a:pathLst>
            </a:custGeom>
            <a:solidFill>
              <a:srgbClr val="F3F1F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28" name="Groupe 127">
            <a:extLst>
              <a:ext uri="{FF2B5EF4-FFF2-40B4-BE49-F238E27FC236}">
                <a16:creationId xmlns:a16="http://schemas.microsoft.com/office/drawing/2014/main" id="{C17829FD-4CCC-4C4A-8C6A-CF21571101F8}"/>
              </a:ext>
            </a:extLst>
          </p:cNvPr>
          <p:cNvGrpSpPr/>
          <p:nvPr/>
        </p:nvGrpSpPr>
        <p:grpSpPr>
          <a:xfrm>
            <a:off x="2881551" y="4833816"/>
            <a:ext cx="363745" cy="357394"/>
            <a:chOff x="10833586" y="3275769"/>
            <a:chExt cx="206375" cy="213360"/>
          </a:xfrm>
        </p:grpSpPr>
        <p:sp>
          <p:nvSpPr>
            <p:cNvPr id="129" name="object 287">
              <a:extLst>
                <a:ext uri="{FF2B5EF4-FFF2-40B4-BE49-F238E27FC236}">
                  <a16:creationId xmlns:a16="http://schemas.microsoft.com/office/drawing/2014/main" id="{E9C5852C-DA86-4717-9BA3-EF133FC7D430}"/>
                </a:ext>
              </a:extLst>
            </p:cNvPr>
            <p:cNvSpPr/>
            <p:nvPr/>
          </p:nvSpPr>
          <p:spPr>
            <a:xfrm>
              <a:off x="10833586" y="3275769"/>
              <a:ext cx="206375" cy="213360"/>
            </a:xfrm>
            <a:custGeom>
              <a:avLst/>
              <a:gdLst/>
              <a:ahLst/>
              <a:cxnLst/>
              <a:rect l="l" t="t" r="r" b="b"/>
              <a:pathLst>
                <a:path w="206375" h="213360">
                  <a:moveTo>
                    <a:pt x="103075" y="0"/>
                  </a:moveTo>
                  <a:lnTo>
                    <a:pt x="62962" y="8385"/>
                  </a:lnTo>
                  <a:lnTo>
                    <a:pt x="30198" y="31249"/>
                  </a:lnTo>
                  <a:lnTo>
                    <a:pt x="8103" y="65152"/>
                  </a:lnTo>
                  <a:lnTo>
                    <a:pt x="0" y="106654"/>
                  </a:lnTo>
                  <a:lnTo>
                    <a:pt x="8103" y="148157"/>
                  </a:lnTo>
                  <a:lnTo>
                    <a:pt x="30198" y="182060"/>
                  </a:lnTo>
                  <a:lnTo>
                    <a:pt x="62962" y="204924"/>
                  </a:lnTo>
                  <a:lnTo>
                    <a:pt x="103075" y="213309"/>
                  </a:lnTo>
                  <a:lnTo>
                    <a:pt x="143188" y="204924"/>
                  </a:lnTo>
                  <a:lnTo>
                    <a:pt x="175953" y="182060"/>
                  </a:lnTo>
                  <a:lnTo>
                    <a:pt x="198048" y="148157"/>
                  </a:lnTo>
                  <a:lnTo>
                    <a:pt x="206151" y="106654"/>
                  </a:lnTo>
                  <a:lnTo>
                    <a:pt x="198048" y="65152"/>
                  </a:lnTo>
                  <a:lnTo>
                    <a:pt x="175953" y="31249"/>
                  </a:lnTo>
                  <a:lnTo>
                    <a:pt x="143188" y="8385"/>
                  </a:lnTo>
                  <a:lnTo>
                    <a:pt x="103075" y="0"/>
                  </a:lnTo>
                  <a:close/>
                </a:path>
              </a:pathLst>
            </a:custGeom>
            <a:solidFill>
              <a:srgbClr val="001F5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30" name="object 288">
              <a:extLst>
                <a:ext uri="{FF2B5EF4-FFF2-40B4-BE49-F238E27FC236}">
                  <a16:creationId xmlns:a16="http://schemas.microsoft.com/office/drawing/2014/main" id="{FF33FC19-66FB-4445-AF63-0C88BB3ED247}"/>
                </a:ext>
              </a:extLst>
            </p:cNvPr>
            <p:cNvSpPr/>
            <p:nvPr/>
          </p:nvSpPr>
          <p:spPr>
            <a:xfrm>
              <a:off x="10884733" y="3310736"/>
              <a:ext cx="104080" cy="147446"/>
            </a:xfrm>
            <a:custGeom>
              <a:avLst/>
              <a:gdLst/>
              <a:ahLst/>
              <a:cxnLst/>
              <a:rect l="l" t="t" r="r" b="b"/>
              <a:pathLst>
                <a:path w="120650" h="178435">
                  <a:moveTo>
                    <a:pt x="34523" y="121248"/>
                  </a:moveTo>
                  <a:lnTo>
                    <a:pt x="25640" y="121248"/>
                  </a:lnTo>
                  <a:lnTo>
                    <a:pt x="0" y="177828"/>
                  </a:lnTo>
                  <a:lnTo>
                    <a:pt x="8883" y="177828"/>
                  </a:lnTo>
                  <a:lnTo>
                    <a:pt x="12517" y="169746"/>
                  </a:lnTo>
                  <a:lnTo>
                    <a:pt x="116491" y="169746"/>
                  </a:lnTo>
                  <a:lnTo>
                    <a:pt x="112857" y="161663"/>
                  </a:lnTo>
                  <a:lnTo>
                    <a:pt x="16151" y="161663"/>
                  </a:lnTo>
                  <a:lnTo>
                    <a:pt x="19785" y="153580"/>
                  </a:lnTo>
                  <a:lnTo>
                    <a:pt x="109223" y="153580"/>
                  </a:lnTo>
                  <a:lnTo>
                    <a:pt x="105589" y="145497"/>
                  </a:lnTo>
                  <a:lnTo>
                    <a:pt x="23621" y="145497"/>
                  </a:lnTo>
                  <a:lnTo>
                    <a:pt x="27255" y="137414"/>
                  </a:lnTo>
                  <a:lnTo>
                    <a:pt x="101955" y="137414"/>
                  </a:lnTo>
                  <a:lnTo>
                    <a:pt x="98321" y="129331"/>
                  </a:lnTo>
                  <a:lnTo>
                    <a:pt x="30889" y="129331"/>
                  </a:lnTo>
                  <a:lnTo>
                    <a:pt x="34523" y="121248"/>
                  </a:lnTo>
                  <a:close/>
                </a:path>
                <a:path w="120650" h="178435">
                  <a:moveTo>
                    <a:pt x="116491" y="169746"/>
                  </a:moveTo>
                  <a:lnTo>
                    <a:pt x="107608" y="169746"/>
                  </a:lnTo>
                  <a:lnTo>
                    <a:pt x="111242" y="177828"/>
                  </a:lnTo>
                  <a:lnTo>
                    <a:pt x="120125" y="177828"/>
                  </a:lnTo>
                  <a:lnTo>
                    <a:pt x="116491" y="169746"/>
                  </a:lnTo>
                  <a:close/>
                </a:path>
                <a:path w="120650" h="178435">
                  <a:moveTo>
                    <a:pt x="109223" y="153580"/>
                  </a:moveTo>
                  <a:lnTo>
                    <a:pt x="100542" y="153580"/>
                  </a:lnTo>
                  <a:lnTo>
                    <a:pt x="104176" y="161663"/>
                  </a:lnTo>
                  <a:lnTo>
                    <a:pt x="112857" y="161663"/>
                  </a:lnTo>
                  <a:lnTo>
                    <a:pt x="109223" y="153580"/>
                  </a:lnTo>
                  <a:close/>
                </a:path>
                <a:path w="120650" h="178435">
                  <a:moveTo>
                    <a:pt x="101955" y="137414"/>
                  </a:moveTo>
                  <a:lnTo>
                    <a:pt x="93273" y="137414"/>
                  </a:lnTo>
                  <a:lnTo>
                    <a:pt x="96908" y="145497"/>
                  </a:lnTo>
                  <a:lnTo>
                    <a:pt x="105589" y="145497"/>
                  </a:lnTo>
                  <a:lnTo>
                    <a:pt x="101955" y="137414"/>
                  </a:lnTo>
                  <a:close/>
                </a:path>
                <a:path w="120650" h="178435">
                  <a:moveTo>
                    <a:pt x="94687" y="121248"/>
                  </a:moveTo>
                  <a:lnTo>
                    <a:pt x="85803" y="121248"/>
                  </a:lnTo>
                  <a:lnTo>
                    <a:pt x="89438" y="129331"/>
                  </a:lnTo>
                  <a:lnTo>
                    <a:pt x="98321" y="129331"/>
                  </a:lnTo>
                  <a:lnTo>
                    <a:pt x="94687" y="121248"/>
                  </a:lnTo>
                  <a:close/>
                </a:path>
                <a:path w="120650" h="178435">
                  <a:moveTo>
                    <a:pt x="101349" y="0"/>
                  </a:moveTo>
                  <a:lnTo>
                    <a:pt x="18977" y="0"/>
                  </a:lnTo>
                  <a:lnTo>
                    <a:pt x="11709" y="7274"/>
                  </a:lnTo>
                  <a:lnTo>
                    <a:pt x="11709" y="115792"/>
                  </a:lnTo>
                  <a:lnTo>
                    <a:pt x="17160" y="121248"/>
                  </a:lnTo>
                  <a:lnTo>
                    <a:pt x="103166" y="121248"/>
                  </a:lnTo>
                  <a:lnTo>
                    <a:pt x="108617" y="115792"/>
                  </a:lnTo>
                  <a:lnTo>
                    <a:pt x="108617" y="109123"/>
                  </a:lnTo>
                  <a:lnTo>
                    <a:pt x="26447" y="109123"/>
                  </a:lnTo>
                  <a:lnTo>
                    <a:pt x="23823" y="106496"/>
                  </a:lnTo>
                  <a:lnTo>
                    <a:pt x="23823" y="99626"/>
                  </a:lnTo>
                  <a:lnTo>
                    <a:pt x="26447" y="96999"/>
                  </a:lnTo>
                  <a:lnTo>
                    <a:pt x="108617" y="96999"/>
                  </a:lnTo>
                  <a:lnTo>
                    <a:pt x="108617" y="64667"/>
                  </a:lnTo>
                  <a:lnTo>
                    <a:pt x="25640" y="64667"/>
                  </a:lnTo>
                  <a:lnTo>
                    <a:pt x="23823" y="62848"/>
                  </a:lnTo>
                  <a:lnTo>
                    <a:pt x="23823" y="15761"/>
                  </a:lnTo>
                  <a:lnTo>
                    <a:pt x="27457" y="12124"/>
                  </a:lnTo>
                  <a:lnTo>
                    <a:pt x="48050" y="12124"/>
                  </a:lnTo>
                  <a:lnTo>
                    <a:pt x="48050" y="9901"/>
                  </a:lnTo>
                  <a:lnTo>
                    <a:pt x="49867" y="8082"/>
                  </a:lnTo>
                  <a:lnTo>
                    <a:pt x="108617" y="8082"/>
                  </a:lnTo>
                  <a:lnTo>
                    <a:pt x="108617" y="7274"/>
                  </a:lnTo>
                  <a:lnTo>
                    <a:pt x="101349" y="0"/>
                  </a:lnTo>
                  <a:close/>
                </a:path>
                <a:path w="120650" h="178435">
                  <a:moveTo>
                    <a:pt x="87015" y="96999"/>
                  </a:moveTo>
                  <a:lnTo>
                    <a:pt x="33312" y="96999"/>
                  </a:lnTo>
                  <a:lnTo>
                    <a:pt x="35936" y="99626"/>
                  </a:lnTo>
                  <a:lnTo>
                    <a:pt x="35936" y="106496"/>
                  </a:lnTo>
                  <a:lnTo>
                    <a:pt x="33312" y="109123"/>
                  </a:lnTo>
                  <a:lnTo>
                    <a:pt x="87015" y="109123"/>
                  </a:lnTo>
                  <a:lnTo>
                    <a:pt x="84390" y="106496"/>
                  </a:lnTo>
                  <a:lnTo>
                    <a:pt x="84390" y="99626"/>
                  </a:lnTo>
                  <a:lnTo>
                    <a:pt x="87015" y="96999"/>
                  </a:lnTo>
                  <a:close/>
                </a:path>
                <a:path w="120650" h="178435">
                  <a:moveTo>
                    <a:pt x="108617" y="96999"/>
                  </a:moveTo>
                  <a:lnTo>
                    <a:pt x="93879" y="96999"/>
                  </a:lnTo>
                  <a:lnTo>
                    <a:pt x="96504" y="99626"/>
                  </a:lnTo>
                  <a:lnTo>
                    <a:pt x="96504" y="106496"/>
                  </a:lnTo>
                  <a:lnTo>
                    <a:pt x="93879" y="109123"/>
                  </a:lnTo>
                  <a:lnTo>
                    <a:pt x="108617" y="109123"/>
                  </a:lnTo>
                  <a:lnTo>
                    <a:pt x="108617" y="96999"/>
                  </a:lnTo>
                  <a:close/>
                </a:path>
                <a:path w="120650" h="178435">
                  <a:moveTo>
                    <a:pt x="108617" y="8082"/>
                  </a:moveTo>
                  <a:lnTo>
                    <a:pt x="70460" y="8082"/>
                  </a:lnTo>
                  <a:lnTo>
                    <a:pt x="72277" y="9901"/>
                  </a:lnTo>
                  <a:lnTo>
                    <a:pt x="72277" y="12124"/>
                  </a:lnTo>
                  <a:lnTo>
                    <a:pt x="92870" y="12124"/>
                  </a:lnTo>
                  <a:lnTo>
                    <a:pt x="96504" y="15761"/>
                  </a:lnTo>
                  <a:lnTo>
                    <a:pt x="96504" y="62848"/>
                  </a:lnTo>
                  <a:lnTo>
                    <a:pt x="94687" y="64667"/>
                  </a:lnTo>
                  <a:lnTo>
                    <a:pt x="108617" y="64667"/>
                  </a:lnTo>
                  <a:lnTo>
                    <a:pt x="108617" y="8082"/>
                  </a:lnTo>
                  <a:close/>
                </a:path>
              </a:pathLst>
            </a:custGeom>
            <a:solidFill>
              <a:srgbClr val="F3F1F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42" name="Forme libre : forme 141">
            <a:extLst>
              <a:ext uri="{FF2B5EF4-FFF2-40B4-BE49-F238E27FC236}">
                <a16:creationId xmlns:a16="http://schemas.microsoft.com/office/drawing/2014/main" id="{9E3D16D5-9664-4536-83C1-F3085A5E8908}"/>
              </a:ext>
            </a:extLst>
          </p:cNvPr>
          <p:cNvSpPr/>
          <p:nvPr/>
        </p:nvSpPr>
        <p:spPr>
          <a:xfrm>
            <a:off x="5771631" y="27933"/>
            <a:ext cx="1295400" cy="66675"/>
          </a:xfrm>
          <a:custGeom>
            <a:avLst/>
            <a:gdLst>
              <a:gd name="connsiteX0" fmla="*/ 0 w 1295400"/>
              <a:gd name="connsiteY0" fmla="*/ 66675 h 66675"/>
              <a:gd name="connsiteX1" fmla="*/ 466725 w 1295400"/>
              <a:gd name="connsiteY1" fmla="*/ 23812 h 66675"/>
              <a:gd name="connsiteX2" fmla="*/ 1295400 w 1295400"/>
              <a:gd name="connsiteY2" fmla="*/ 0 h 66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295400" h="66675">
                <a:moveTo>
                  <a:pt x="0" y="66675"/>
                </a:moveTo>
                <a:cubicBezTo>
                  <a:pt x="125412" y="50799"/>
                  <a:pt x="250825" y="34924"/>
                  <a:pt x="466725" y="23812"/>
                </a:cubicBezTo>
                <a:cubicBezTo>
                  <a:pt x="682625" y="12700"/>
                  <a:pt x="989012" y="6350"/>
                  <a:pt x="1295400" y="0"/>
                </a:cubicBezTo>
              </a:path>
            </a:pathLst>
          </a:custGeom>
          <a:noFill/>
          <a:ln w="22225">
            <a:solidFill>
              <a:schemeClr val="bg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grpSp>
        <p:nvGrpSpPr>
          <p:cNvPr id="143" name="Groupe 142">
            <a:extLst>
              <a:ext uri="{FF2B5EF4-FFF2-40B4-BE49-F238E27FC236}">
                <a16:creationId xmlns:a16="http://schemas.microsoft.com/office/drawing/2014/main" id="{150D4DB6-5709-4BF3-88AD-3BA4E078C53A}"/>
              </a:ext>
            </a:extLst>
          </p:cNvPr>
          <p:cNvGrpSpPr/>
          <p:nvPr/>
        </p:nvGrpSpPr>
        <p:grpSpPr>
          <a:xfrm>
            <a:off x="7392739" y="-16858"/>
            <a:ext cx="230426" cy="206514"/>
            <a:chOff x="10833586" y="3275769"/>
            <a:chExt cx="206375" cy="213360"/>
          </a:xfrm>
        </p:grpSpPr>
        <p:sp>
          <p:nvSpPr>
            <p:cNvPr id="144" name="object 287">
              <a:extLst>
                <a:ext uri="{FF2B5EF4-FFF2-40B4-BE49-F238E27FC236}">
                  <a16:creationId xmlns:a16="http://schemas.microsoft.com/office/drawing/2014/main" id="{47EF7FD5-26B0-496B-A4A5-CED83E47B37E}"/>
                </a:ext>
              </a:extLst>
            </p:cNvPr>
            <p:cNvSpPr/>
            <p:nvPr/>
          </p:nvSpPr>
          <p:spPr>
            <a:xfrm>
              <a:off x="10833586" y="3275769"/>
              <a:ext cx="206375" cy="213360"/>
            </a:xfrm>
            <a:custGeom>
              <a:avLst/>
              <a:gdLst/>
              <a:ahLst/>
              <a:cxnLst/>
              <a:rect l="l" t="t" r="r" b="b"/>
              <a:pathLst>
                <a:path w="206375" h="213360">
                  <a:moveTo>
                    <a:pt x="103075" y="0"/>
                  </a:moveTo>
                  <a:lnTo>
                    <a:pt x="62962" y="8385"/>
                  </a:lnTo>
                  <a:lnTo>
                    <a:pt x="30198" y="31249"/>
                  </a:lnTo>
                  <a:lnTo>
                    <a:pt x="8103" y="65152"/>
                  </a:lnTo>
                  <a:lnTo>
                    <a:pt x="0" y="106654"/>
                  </a:lnTo>
                  <a:lnTo>
                    <a:pt x="8103" y="148157"/>
                  </a:lnTo>
                  <a:lnTo>
                    <a:pt x="30198" y="182060"/>
                  </a:lnTo>
                  <a:lnTo>
                    <a:pt x="62962" y="204924"/>
                  </a:lnTo>
                  <a:lnTo>
                    <a:pt x="103075" y="213309"/>
                  </a:lnTo>
                  <a:lnTo>
                    <a:pt x="143188" y="204924"/>
                  </a:lnTo>
                  <a:lnTo>
                    <a:pt x="175953" y="182060"/>
                  </a:lnTo>
                  <a:lnTo>
                    <a:pt x="198048" y="148157"/>
                  </a:lnTo>
                  <a:lnTo>
                    <a:pt x="206151" y="106654"/>
                  </a:lnTo>
                  <a:lnTo>
                    <a:pt x="198048" y="65152"/>
                  </a:lnTo>
                  <a:lnTo>
                    <a:pt x="175953" y="31249"/>
                  </a:lnTo>
                  <a:lnTo>
                    <a:pt x="143188" y="8385"/>
                  </a:lnTo>
                  <a:lnTo>
                    <a:pt x="103075" y="0"/>
                  </a:lnTo>
                  <a:close/>
                </a:path>
              </a:pathLst>
            </a:custGeom>
            <a:solidFill>
              <a:srgbClr val="001F5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45" name="object 288">
              <a:extLst>
                <a:ext uri="{FF2B5EF4-FFF2-40B4-BE49-F238E27FC236}">
                  <a16:creationId xmlns:a16="http://schemas.microsoft.com/office/drawing/2014/main" id="{8F90111E-F02E-41EE-AF9D-E8C2EEFC09FE}"/>
                </a:ext>
              </a:extLst>
            </p:cNvPr>
            <p:cNvSpPr/>
            <p:nvPr/>
          </p:nvSpPr>
          <p:spPr>
            <a:xfrm>
              <a:off x="10884733" y="3310736"/>
              <a:ext cx="104080" cy="147446"/>
            </a:xfrm>
            <a:custGeom>
              <a:avLst/>
              <a:gdLst/>
              <a:ahLst/>
              <a:cxnLst/>
              <a:rect l="l" t="t" r="r" b="b"/>
              <a:pathLst>
                <a:path w="120650" h="178435">
                  <a:moveTo>
                    <a:pt x="34523" y="121248"/>
                  </a:moveTo>
                  <a:lnTo>
                    <a:pt x="25640" y="121248"/>
                  </a:lnTo>
                  <a:lnTo>
                    <a:pt x="0" y="177828"/>
                  </a:lnTo>
                  <a:lnTo>
                    <a:pt x="8883" y="177828"/>
                  </a:lnTo>
                  <a:lnTo>
                    <a:pt x="12517" y="169746"/>
                  </a:lnTo>
                  <a:lnTo>
                    <a:pt x="116491" y="169746"/>
                  </a:lnTo>
                  <a:lnTo>
                    <a:pt x="112857" y="161663"/>
                  </a:lnTo>
                  <a:lnTo>
                    <a:pt x="16151" y="161663"/>
                  </a:lnTo>
                  <a:lnTo>
                    <a:pt x="19785" y="153580"/>
                  </a:lnTo>
                  <a:lnTo>
                    <a:pt x="109223" y="153580"/>
                  </a:lnTo>
                  <a:lnTo>
                    <a:pt x="105589" y="145497"/>
                  </a:lnTo>
                  <a:lnTo>
                    <a:pt x="23621" y="145497"/>
                  </a:lnTo>
                  <a:lnTo>
                    <a:pt x="27255" y="137414"/>
                  </a:lnTo>
                  <a:lnTo>
                    <a:pt x="101955" y="137414"/>
                  </a:lnTo>
                  <a:lnTo>
                    <a:pt x="98321" y="129331"/>
                  </a:lnTo>
                  <a:lnTo>
                    <a:pt x="30889" y="129331"/>
                  </a:lnTo>
                  <a:lnTo>
                    <a:pt x="34523" y="121248"/>
                  </a:lnTo>
                  <a:close/>
                </a:path>
                <a:path w="120650" h="178435">
                  <a:moveTo>
                    <a:pt x="116491" y="169746"/>
                  </a:moveTo>
                  <a:lnTo>
                    <a:pt x="107608" y="169746"/>
                  </a:lnTo>
                  <a:lnTo>
                    <a:pt x="111242" y="177828"/>
                  </a:lnTo>
                  <a:lnTo>
                    <a:pt x="120125" y="177828"/>
                  </a:lnTo>
                  <a:lnTo>
                    <a:pt x="116491" y="169746"/>
                  </a:lnTo>
                  <a:close/>
                </a:path>
                <a:path w="120650" h="178435">
                  <a:moveTo>
                    <a:pt x="109223" y="153580"/>
                  </a:moveTo>
                  <a:lnTo>
                    <a:pt x="100542" y="153580"/>
                  </a:lnTo>
                  <a:lnTo>
                    <a:pt x="104176" y="161663"/>
                  </a:lnTo>
                  <a:lnTo>
                    <a:pt x="112857" y="161663"/>
                  </a:lnTo>
                  <a:lnTo>
                    <a:pt x="109223" y="153580"/>
                  </a:lnTo>
                  <a:close/>
                </a:path>
                <a:path w="120650" h="178435">
                  <a:moveTo>
                    <a:pt x="101955" y="137414"/>
                  </a:moveTo>
                  <a:lnTo>
                    <a:pt x="93273" y="137414"/>
                  </a:lnTo>
                  <a:lnTo>
                    <a:pt x="96908" y="145497"/>
                  </a:lnTo>
                  <a:lnTo>
                    <a:pt x="105589" y="145497"/>
                  </a:lnTo>
                  <a:lnTo>
                    <a:pt x="101955" y="137414"/>
                  </a:lnTo>
                  <a:close/>
                </a:path>
                <a:path w="120650" h="178435">
                  <a:moveTo>
                    <a:pt x="94687" y="121248"/>
                  </a:moveTo>
                  <a:lnTo>
                    <a:pt x="85803" y="121248"/>
                  </a:lnTo>
                  <a:lnTo>
                    <a:pt x="89438" y="129331"/>
                  </a:lnTo>
                  <a:lnTo>
                    <a:pt x="98321" y="129331"/>
                  </a:lnTo>
                  <a:lnTo>
                    <a:pt x="94687" y="121248"/>
                  </a:lnTo>
                  <a:close/>
                </a:path>
                <a:path w="120650" h="178435">
                  <a:moveTo>
                    <a:pt x="101349" y="0"/>
                  </a:moveTo>
                  <a:lnTo>
                    <a:pt x="18977" y="0"/>
                  </a:lnTo>
                  <a:lnTo>
                    <a:pt x="11709" y="7274"/>
                  </a:lnTo>
                  <a:lnTo>
                    <a:pt x="11709" y="115792"/>
                  </a:lnTo>
                  <a:lnTo>
                    <a:pt x="17160" y="121248"/>
                  </a:lnTo>
                  <a:lnTo>
                    <a:pt x="103166" y="121248"/>
                  </a:lnTo>
                  <a:lnTo>
                    <a:pt x="108617" y="115792"/>
                  </a:lnTo>
                  <a:lnTo>
                    <a:pt x="108617" y="109123"/>
                  </a:lnTo>
                  <a:lnTo>
                    <a:pt x="26447" y="109123"/>
                  </a:lnTo>
                  <a:lnTo>
                    <a:pt x="23823" y="106496"/>
                  </a:lnTo>
                  <a:lnTo>
                    <a:pt x="23823" y="99626"/>
                  </a:lnTo>
                  <a:lnTo>
                    <a:pt x="26447" y="96999"/>
                  </a:lnTo>
                  <a:lnTo>
                    <a:pt x="108617" y="96999"/>
                  </a:lnTo>
                  <a:lnTo>
                    <a:pt x="108617" y="64667"/>
                  </a:lnTo>
                  <a:lnTo>
                    <a:pt x="25640" y="64667"/>
                  </a:lnTo>
                  <a:lnTo>
                    <a:pt x="23823" y="62848"/>
                  </a:lnTo>
                  <a:lnTo>
                    <a:pt x="23823" y="15761"/>
                  </a:lnTo>
                  <a:lnTo>
                    <a:pt x="27457" y="12124"/>
                  </a:lnTo>
                  <a:lnTo>
                    <a:pt x="48050" y="12124"/>
                  </a:lnTo>
                  <a:lnTo>
                    <a:pt x="48050" y="9901"/>
                  </a:lnTo>
                  <a:lnTo>
                    <a:pt x="49867" y="8082"/>
                  </a:lnTo>
                  <a:lnTo>
                    <a:pt x="108617" y="8082"/>
                  </a:lnTo>
                  <a:lnTo>
                    <a:pt x="108617" y="7274"/>
                  </a:lnTo>
                  <a:lnTo>
                    <a:pt x="101349" y="0"/>
                  </a:lnTo>
                  <a:close/>
                </a:path>
                <a:path w="120650" h="178435">
                  <a:moveTo>
                    <a:pt x="87015" y="96999"/>
                  </a:moveTo>
                  <a:lnTo>
                    <a:pt x="33312" y="96999"/>
                  </a:lnTo>
                  <a:lnTo>
                    <a:pt x="35936" y="99626"/>
                  </a:lnTo>
                  <a:lnTo>
                    <a:pt x="35936" y="106496"/>
                  </a:lnTo>
                  <a:lnTo>
                    <a:pt x="33312" y="109123"/>
                  </a:lnTo>
                  <a:lnTo>
                    <a:pt x="87015" y="109123"/>
                  </a:lnTo>
                  <a:lnTo>
                    <a:pt x="84390" y="106496"/>
                  </a:lnTo>
                  <a:lnTo>
                    <a:pt x="84390" y="99626"/>
                  </a:lnTo>
                  <a:lnTo>
                    <a:pt x="87015" y="96999"/>
                  </a:lnTo>
                  <a:close/>
                </a:path>
                <a:path w="120650" h="178435">
                  <a:moveTo>
                    <a:pt x="108617" y="96999"/>
                  </a:moveTo>
                  <a:lnTo>
                    <a:pt x="93879" y="96999"/>
                  </a:lnTo>
                  <a:lnTo>
                    <a:pt x="96504" y="99626"/>
                  </a:lnTo>
                  <a:lnTo>
                    <a:pt x="96504" y="106496"/>
                  </a:lnTo>
                  <a:lnTo>
                    <a:pt x="93879" y="109123"/>
                  </a:lnTo>
                  <a:lnTo>
                    <a:pt x="108617" y="109123"/>
                  </a:lnTo>
                  <a:lnTo>
                    <a:pt x="108617" y="96999"/>
                  </a:lnTo>
                  <a:close/>
                </a:path>
                <a:path w="120650" h="178435">
                  <a:moveTo>
                    <a:pt x="108617" y="8082"/>
                  </a:moveTo>
                  <a:lnTo>
                    <a:pt x="70460" y="8082"/>
                  </a:lnTo>
                  <a:lnTo>
                    <a:pt x="72277" y="9901"/>
                  </a:lnTo>
                  <a:lnTo>
                    <a:pt x="72277" y="12124"/>
                  </a:lnTo>
                  <a:lnTo>
                    <a:pt x="92870" y="12124"/>
                  </a:lnTo>
                  <a:lnTo>
                    <a:pt x="96504" y="15761"/>
                  </a:lnTo>
                  <a:lnTo>
                    <a:pt x="96504" y="62848"/>
                  </a:lnTo>
                  <a:lnTo>
                    <a:pt x="94687" y="64667"/>
                  </a:lnTo>
                  <a:lnTo>
                    <a:pt x="108617" y="64667"/>
                  </a:lnTo>
                  <a:lnTo>
                    <a:pt x="108617" y="8082"/>
                  </a:lnTo>
                  <a:close/>
                </a:path>
              </a:pathLst>
            </a:custGeom>
            <a:solidFill>
              <a:srgbClr val="F3F1F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35" name="ZoneTexte 134">
            <a:extLst>
              <a:ext uri="{FF2B5EF4-FFF2-40B4-BE49-F238E27FC236}">
                <a16:creationId xmlns:a16="http://schemas.microsoft.com/office/drawing/2014/main" id="{29887996-2F6C-4C1A-9541-8E658D5657AC}"/>
              </a:ext>
            </a:extLst>
          </p:cNvPr>
          <p:cNvSpPr txBox="1"/>
          <p:nvPr/>
        </p:nvSpPr>
        <p:spPr>
          <a:xfrm>
            <a:off x="547404" y="3945194"/>
            <a:ext cx="232031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Lignes TEC structurantes</a:t>
            </a:r>
            <a:endParaRPr lang="fr-BE" sz="1100" dirty="0"/>
          </a:p>
        </p:txBody>
      </p:sp>
      <p:sp>
        <p:nvSpPr>
          <p:cNvPr id="38" name="Forme libre : forme 37">
            <a:extLst>
              <a:ext uri="{FF2B5EF4-FFF2-40B4-BE49-F238E27FC236}">
                <a16:creationId xmlns:a16="http://schemas.microsoft.com/office/drawing/2014/main" id="{2F42C239-1A92-4E33-AD1B-DFCE3BA0A145}"/>
              </a:ext>
            </a:extLst>
          </p:cNvPr>
          <p:cNvSpPr/>
          <p:nvPr/>
        </p:nvSpPr>
        <p:spPr>
          <a:xfrm>
            <a:off x="2895600" y="679450"/>
            <a:ext cx="2403537" cy="2001182"/>
          </a:xfrm>
          <a:custGeom>
            <a:avLst/>
            <a:gdLst>
              <a:gd name="connsiteX0" fmla="*/ 2286000 w 2403537"/>
              <a:gd name="connsiteY0" fmla="*/ 0 h 2318682"/>
              <a:gd name="connsiteX1" fmla="*/ 2082800 w 2403537"/>
              <a:gd name="connsiteY1" fmla="*/ 120650 h 2318682"/>
              <a:gd name="connsiteX2" fmla="*/ 2184400 w 2403537"/>
              <a:gd name="connsiteY2" fmla="*/ 317500 h 2318682"/>
              <a:gd name="connsiteX3" fmla="*/ 2368550 w 2403537"/>
              <a:gd name="connsiteY3" fmla="*/ 622300 h 2318682"/>
              <a:gd name="connsiteX4" fmla="*/ 2305050 w 2403537"/>
              <a:gd name="connsiteY4" fmla="*/ 863600 h 2318682"/>
              <a:gd name="connsiteX5" fmla="*/ 1949450 w 2403537"/>
              <a:gd name="connsiteY5" fmla="*/ 1130300 h 2318682"/>
              <a:gd name="connsiteX6" fmla="*/ 2057400 w 2403537"/>
              <a:gd name="connsiteY6" fmla="*/ 1238250 h 2318682"/>
              <a:gd name="connsiteX7" fmla="*/ 2178050 w 2403537"/>
              <a:gd name="connsiteY7" fmla="*/ 1384300 h 2318682"/>
              <a:gd name="connsiteX8" fmla="*/ 2400300 w 2403537"/>
              <a:gd name="connsiteY8" fmla="*/ 1460500 h 2318682"/>
              <a:gd name="connsiteX9" fmla="*/ 2292350 w 2403537"/>
              <a:gd name="connsiteY9" fmla="*/ 1625600 h 2318682"/>
              <a:gd name="connsiteX10" fmla="*/ 2051050 w 2403537"/>
              <a:gd name="connsiteY10" fmla="*/ 1803400 h 2318682"/>
              <a:gd name="connsiteX11" fmla="*/ 2000250 w 2403537"/>
              <a:gd name="connsiteY11" fmla="*/ 1968500 h 2318682"/>
              <a:gd name="connsiteX12" fmla="*/ 1638300 w 2403537"/>
              <a:gd name="connsiteY12" fmla="*/ 2165350 h 2318682"/>
              <a:gd name="connsiteX13" fmla="*/ 1504950 w 2403537"/>
              <a:gd name="connsiteY13" fmla="*/ 2108200 h 2318682"/>
              <a:gd name="connsiteX14" fmla="*/ 1447800 w 2403537"/>
              <a:gd name="connsiteY14" fmla="*/ 2178050 h 2318682"/>
              <a:gd name="connsiteX15" fmla="*/ 1301750 w 2403537"/>
              <a:gd name="connsiteY15" fmla="*/ 2241550 h 2318682"/>
              <a:gd name="connsiteX16" fmla="*/ 1174750 w 2403537"/>
              <a:gd name="connsiteY16" fmla="*/ 2311400 h 2318682"/>
              <a:gd name="connsiteX17" fmla="*/ 1047750 w 2403537"/>
              <a:gd name="connsiteY17" fmla="*/ 2305050 h 2318682"/>
              <a:gd name="connsiteX18" fmla="*/ 1104900 w 2403537"/>
              <a:gd name="connsiteY18" fmla="*/ 2209800 h 2318682"/>
              <a:gd name="connsiteX19" fmla="*/ 1123950 w 2403537"/>
              <a:gd name="connsiteY19" fmla="*/ 2019300 h 2318682"/>
              <a:gd name="connsiteX20" fmla="*/ 1098550 w 2403537"/>
              <a:gd name="connsiteY20" fmla="*/ 1727200 h 2318682"/>
              <a:gd name="connsiteX21" fmla="*/ 869950 w 2403537"/>
              <a:gd name="connsiteY21" fmla="*/ 1758950 h 2318682"/>
              <a:gd name="connsiteX22" fmla="*/ 762000 w 2403537"/>
              <a:gd name="connsiteY22" fmla="*/ 1784350 h 2318682"/>
              <a:gd name="connsiteX23" fmla="*/ 908050 w 2403537"/>
              <a:gd name="connsiteY23" fmla="*/ 1511300 h 2318682"/>
              <a:gd name="connsiteX24" fmla="*/ 571500 w 2403537"/>
              <a:gd name="connsiteY24" fmla="*/ 1231900 h 2318682"/>
              <a:gd name="connsiteX25" fmla="*/ 0 w 2403537"/>
              <a:gd name="connsiteY25" fmla="*/ 654050 h 2318682"/>
              <a:gd name="connsiteX26" fmla="*/ 0 w 2403537"/>
              <a:gd name="connsiteY26" fmla="*/ 654050 h 2318682"/>
              <a:gd name="connsiteX0" fmla="*/ 2286000 w 2403537"/>
              <a:gd name="connsiteY0" fmla="*/ 0 h 2318682"/>
              <a:gd name="connsiteX1" fmla="*/ 2184400 w 2403537"/>
              <a:gd name="connsiteY1" fmla="*/ 317500 h 2318682"/>
              <a:gd name="connsiteX2" fmla="*/ 2368550 w 2403537"/>
              <a:gd name="connsiteY2" fmla="*/ 622300 h 2318682"/>
              <a:gd name="connsiteX3" fmla="*/ 2305050 w 2403537"/>
              <a:gd name="connsiteY3" fmla="*/ 863600 h 2318682"/>
              <a:gd name="connsiteX4" fmla="*/ 1949450 w 2403537"/>
              <a:gd name="connsiteY4" fmla="*/ 1130300 h 2318682"/>
              <a:gd name="connsiteX5" fmla="*/ 2057400 w 2403537"/>
              <a:gd name="connsiteY5" fmla="*/ 1238250 h 2318682"/>
              <a:gd name="connsiteX6" fmla="*/ 2178050 w 2403537"/>
              <a:gd name="connsiteY6" fmla="*/ 1384300 h 2318682"/>
              <a:gd name="connsiteX7" fmla="*/ 2400300 w 2403537"/>
              <a:gd name="connsiteY7" fmla="*/ 1460500 h 2318682"/>
              <a:gd name="connsiteX8" fmla="*/ 2292350 w 2403537"/>
              <a:gd name="connsiteY8" fmla="*/ 1625600 h 2318682"/>
              <a:gd name="connsiteX9" fmla="*/ 2051050 w 2403537"/>
              <a:gd name="connsiteY9" fmla="*/ 1803400 h 2318682"/>
              <a:gd name="connsiteX10" fmla="*/ 2000250 w 2403537"/>
              <a:gd name="connsiteY10" fmla="*/ 1968500 h 2318682"/>
              <a:gd name="connsiteX11" fmla="*/ 1638300 w 2403537"/>
              <a:gd name="connsiteY11" fmla="*/ 2165350 h 2318682"/>
              <a:gd name="connsiteX12" fmla="*/ 1504950 w 2403537"/>
              <a:gd name="connsiteY12" fmla="*/ 2108200 h 2318682"/>
              <a:gd name="connsiteX13" fmla="*/ 1447800 w 2403537"/>
              <a:gd name="connsiteY13" fmla="*/ 2178050 h 2318682"/>
              <a:gd name="connsiteX14" fmla="*/ 1301750 w 2403537"/>
              <a:gd name="connsiteY14" fmla="*/ 2241550 h 2318682"/>
              <a:gd name="connsiteX15" fmla="*/ 1174750 w 2403537"/>
              <a:gd name="connsiteY15" fmla="*/ 2311400 h 2318682"/>
              <a:gd name="connsiteX16" fmla="*/ 1047750 w 2403537"/>
              <a:gd name="connsiteY16" fmla="*/ 2305050 h 2318682"/>
              <a:gd name="connsiteX17" fmla="*/ 1104900 w 2403537"/>
              <a:gd name="connsiteY17" fmla="*/ 2209800 h 2318682"/>
              <a:gd name="connsiteX18" fmla="*/ 1123950 w 2403537"/>
              <a:gd name="connsiteY18" fmla="*/ 2019300 h 2318682"/>
              <a:gd name="connsiteX19" fmla="*/ 1098550 w 2403537"/>
              <a:gd name="connsiteY19" fmla="*/ 1727200 h 2318682"/>
              <a:gd name="connsiteX20" fmla="*/ 869950 w 2403537"/>
              <a:gd name="connsiteY20" fmla="*/ 1758950 h 2318682"/>
              <a:gd name="connsiteX21" fmla="*/ 762000 w 2403537"/>
              <a:gd name="connsiteY21" fmla="*/ 1784350 h 2318682"/>
              <a:gd name="connsiteX22" fmla="*/ 908050 w 2403537"/>
              <a:gd name="connsiteY22" fmla="*/ 1511300 h 2318682"/>
              <a:gd name="connsiteX23" fmla="*/ 571500 w 2403537"/>
              <a:gd name="connsiteY23" fmla="*/ 1231900 h 2318682"/>
              <a:gd name="connsiteX24" fmla="*/ 0 w 2403537"/>
              <a:gd name="connsiteY24" fmla="*/ 654050 h 2318682"/>
              <a:gd name="connsiteX25" fmla="*/ 0 w 2403537"/>
              <a:gd name="connsiteY25" fmla="*/ 654050 h 2318682"/>
              <a:gd name="connsiteX0" fmla="*/ 2184400 w 2403537"/>
              <a:gd name="connsiteY0" fmla="*/ 0 h 2001182"/>
              <a:gd name="connsiteX1" fmla="*/ 2368550 w 2403537"/>
              <a:gd name="connsiteY1" fmla="*/ 304800 h 2001182"/>
              <a:gd name="connsiteX2" fmla="*/ 2305050 w 2403537"/>
              <a:gd name="connsiteY2" fmla="*/ 546100 h 2001182"/>
              <a:gd name="connsiteX3" fmla="*/ 1949450 w 2403537"/>
              <a:gd name="connsiteY3" fmla="*/ 812800 h 2001182"/>
              <a:gd name="connsiteX4" fmla="*/ 2057400 w 2403537"/>
              <a:gd name="connsiteY4" fmla="*/ 920750 h 2001182"/>
              <a:gd name="connsiteX5" fmla="*/ 2178050 w 2403537"/>
              <a:gd name="connsiteY5" fmla="*/ 1066800 h 2001182"/>
              <a:gd name="connsiteX6" fmla="*/ 2400300 w 2403537"/>
              <a:gd name="connsiteY6" fmla="*/ 1143000 h 2001182"/>
              <a:gd name="connsiteX7" fmla="*/ 2292350 w 2403537"/>
              <a:gd name="connsiteY7" fmla="*/ 1308100 h 2001182"/>
              <a:gd name="connsiteX8" fmla="*/ 2051050 w 2403537"/>
              <a:gd name="connsiteY8" fmla="*/ 1485900 h 2001182"/>
              <a:gd name="connsiteX9" fmla="*/ 2000250 w 2403537"/>
              <a:gd name="connsiteY9" fmla="*/ 1651000 h 2001182"/>
              <a:gd name="connsiteX10" fmla="*/ 1638300 w 2403537"/>
              <a:gd name="connsiteY10" fmla="*/ 1847850 h 2001182"/>
              <a:gd name="connsiteX11" fmla="*/ 1504950 w 2403537"/>
              <a:gd name="connsiteY11" fmla="*/ 1790700 h 2001182"/>
              <a:gd name="connsiteX12" fmla="*/ 1447800 w 2403537"/>
              <a:gd name="connsiteY12" fmla="*/ 1860550 h 2001182"/>
              <a:gd name="connsiteX13" fmla="*/ 1301750 w 2403537"/>
              <a:gd name="connsiteY13" fmla="*/ 1924050 h 2001182"/>
              <a:gd name="connsiteX14" fmla="*/ 1174750 w 2403537"/>
              <a:gd name="connsiteY14" fmla="*/ 1993900 h 2001182"/>
              <a:gd name="connsiteX15" fmla="*/ 1047750 w 2403537"/>
              <a:gd name="connsiteY15" fmla="*/ 1987550 h 2001182"/>
              <a:gd name="connsiteX16" fmla="*/ 1104900 w 2403537"/>
              <a:gd name="connsiteY16" fmla="*/ 1892300 h 2001182"/>
              <a:gd name="connsiteX17" fmla="*/ 1123950 w 2403537"/>
              <a:gd name="connsiteY17" fmla="*/ 1701800 h 2001182"/>
              <a:gd name="connsiteX18" fmla="*/ 1098550 w 2403537"/>
              <a:gd name="connsiteY18" fmla="*/ 1409700 h 2001182"/>
              <a:gd name="connsiteX19" fmla="*/ 869950 w 2403537"/>
              <a:gd name="connsiteY19" fmla="*/ 1441450 h 2001182"/>
              <a:gd name="connsiteX20" fmla="*/ 762000 w 2403537"/>
              <a:gd name="connsiteY20" fmla="*/ 1466850 h 2001182"/>
              <a:gd name="connsiteX21" fmla="*/ 908050 w 2403537"/>
              <a:gd name="connsiteY21" fmla="*/ 1193800 h 2001182"/>
              <a:gd name="connsiteX22" fmla="*/ 571500 w 2403537"/>
              <a:gd name="connsiteY22" fmla="*/ 914400 h 2001182"/>
              <a:gd name="connsiteX23" fmla="*/ 0 w 2403537"/>
              <a:gd name="connsiteY23" fmla="*/ 336550 h 2001182"/>
              <a:gd name="connsiteX24" fmla="*/ 0 w 2403537"/>
              <a:gd name="connsiteY24" fmla="*/ 336550 h 20011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2403537" h="2001182">
                <a:moveTo>
                  <a:pt x="2184400" y="0"/>
                </a:moveTo>
                <a:cubicBezTo>
                  <a:pt x="2198158" y="103717"/>
                  <a:pt x="2348442" y="213783"/>
                  <a:pt x="2368550" y="304800"/>
                </a:cubicBezTo>
                <a:cubicBezTo>
                  <a:pt x="2388658" y="395817"/>
                  <a:pt x="2374900" y="461433"/>
                  <a:pt x="2305050" y="546100"/>
                </a:cubicBezTo>
                <a:cubicBezTo>
                  <a:pt x="2235200" y="630767"/>
                  <a:pt x="1990725" y="750358"/>
                  <a:pt x="1949450" y="812800"/>
                </a:cubicBezTo>
                <a:cubicBezTo>
                  <a:pt x="1908175" y="875242"/>
                  <a:pt x="2019300" y="878417"/>
                  <a:pt x="2057400" y="920750"/>
                </a:cubicBezTo>
                <a:cubicBezTo>
                  <a:pt x="2095500" y="963083"/>
                  <a:pt x="2120900" y="1029758"/>
                  <a:pt x="2178050" y="1066800"/>
                </a:cubicBezTo>
                <a:cubicBezTo>
                  <a:pt x="2235200" y="1103842"/>
                  <a:pt x="2381250" y="1102783"/>
                  <a:pt x="2400300" y="1143000"/>
                </a:cubicBezTo>
                <a:cubicBezTo>
                  <a:pt x="2419350" y="1183217"/>
                  <a:pt x="2350558" y="1250950"/>
                  <a:pt x="2292350" y="1308100"/>
                </a:cubicBezTo>
                <a:cubicBezTo>
                  <a:pt x="2234142" y="1365250"/>
                  <a:pt x="2099733" y="1428750"/>
                  <a:pt x="2051050" y="1485900"/>
                </a:cubicBezTo>
                <a:cubicBezTo>
                  <a:pt x="2002367" y="1543050"/>
                  <a:pt x="2069042" y="1590675"/>
                  <a:pt x="2000250" y="1651000"/>
                </a:cubicBezTo>
                <a:cubicBezTo>
                  <a:pt x="1931458" y="1711325"/>
                  <a:pt x="1720850" y="1824567"/>
                  <a:pt x="1638300" y="1847850"/>
                </a:cubicBezTo>
                <a:cubicBezTo>
                  <a:pt x="1555750" y="1871133"/>
                  <a:pt x="1536700" y="1788583"/>
                  <a:pt x="1504950" y="1790700"/>
                </a:cubicBezTo>
                <a:cubicBezTo>
                  <a:pt x="1473200" y="1792817"/>
                  <a:pt x="1481667" y="1838325"/>
                  <a:pt x="1447800" y="1860550"/>
                </a:cubicBezTo>
                <a:cubicBezTo>
                  <a:pt x="1413933" y="1882775"/>
                  <a:pt x="1347258" y="1901825"/>
                  <a:pt x="1301750" y="1924050"/>
                </a:cubicBezTo>
                <a:cubicBezTo>
                  <a:pt x="1256242" y="1946275"/>
                  <a:pt x="1217083" y="1983317"/>
                  <a:pt x="1174750" y="1993900"/>
                </a:cubicBezTo>
                <a:cubicBezTo>
                  <a:pt x="1132417" y="2004483"/>
                  <a:pt x="1059392" y="2004483"/>
                  <a:pt x="1047750" y="1987550"/>
                </a:cubicBezTo>
                <a:cubicBezTo>
                  <a:pt x="1036108" y="1970617"/>
                  <a:pt x="1092200" y="1939925"/>
                  <a:pt x="1104900" y="1892300"/>
                </a:cubicBezTo>
                <a:cubicBezTo>
                  <a:pt x="1117600" y="1844675"/>
                  <a:pt x="1125008" y="1782233"/>
                  <a:pt x="1123950" y="1701800"/>
                </a:cubicBezTo>
                <a:cubicBezTo>
                  <a:pt x="1122892" y="1621367"/>
                  <a:pt x="1140883" y="1453092"/>
                  <a:pt x="1098550" y="1409700"/>
                </a:cubicBezTo>
                <a:cubicBezTo>
                  <a:pt x="1056217" y="1366308"/>
                  <a:pt x="926042" y="1431925"/>
                  <a:pt x="869950" y="1441450"/>
                </a:cubicBezTo>
                <a:cubicBezTo>
                  <a:pt x="813858" y="1450975"/>
                  <a:pt x="755650" y="1508125"/>
                  <a:pt x="762000" y="1466850"/>
                </a:cubicBezTo>
                <a:cubicBezTo>
                  <a:pt x="768350" y="1425575"/>
                  <a:pt x="939800" y="1285875"/>
                  <a:pt x="908050" y="1193800"/>
                </a:cubicBezTo>
                <a:cubicBezTo>
                  <a:pt x="876300" y="1101725"/>
                  <a:pt x="722842" y="1057275"/>
                  <a:pt x="571500" y="914400"/>
                </a:cubicBezTo>
                <a:cubicBezTo>
                  <a:pt x="420158" y="771525"/>
                  <a:pt x="0" y="336550"/>
                  <a:pt x="0" y="336550"/>
                </a:cubicBezTo>
                <a:lnTo>
                  <a:pt x="0" y="336550"/>
                </a:lnTo>
              </a:path>
            </a:pathLst>
          </a:custGeom>
          <a:noFill/>
          <a:ln w="19050">
            <a:solidFill>
              <a:srgbClr val="FF0000"/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41" name="Forme libre : forme 40">
            <a:extLst>
              <a:ext uri="{FF2B5EF4-FFF2-40B4-BE49-F238E27FC236}">
                <a16:creationId xmlns:a16="http://schemas.microsoft.com/office/drawing/2014/main" id="{1CCAE209-B986-4A2B-9D58-77F3126CD27E}"/>
              </a:ext>
            </a:extLst>
          </p:cNvPr>
          <p:cNvSpPr/>
          <p:nvPr/>
        </p:nvSpPr>
        <p:spPr>
          <a:xfrm>
            <a:off x="3213100" y="749880"/>
            <a:ext cx="1030184" cy="901120"/>
          </a:xfrm>
          <a:custGeom>
            <a:avLst/>
            <a:gdLst>
              <a:gd name="connsiteX0" fmla="*/ 0 w 1030184"/>
              <a:gd name="connsiteY0" fmla="*/ 589970 h 863020"/>
              <a:gd name="connsiteX1" fmla="*/ 190500 w 1030184"/>
              <a:gd name="connsiteY1" fmla="*/ 551870 h 863020"/>
              <a:gd name="connsiteX2" fmla="*/ 165100 w 1030184"/>
              <a:gd name="connsiteY2" fmla="*/ 399470 h 863020"/>
              <a:gd name="connsiteX3" fmla="*/ 596900 w 1030184"/>
              <a:gd name="connsiteY3" fmla="*/ 253420 h 863020"/>
              <a:gd name="connsiteX4" fmla="*/ 558800 w 1030184"/>
              <a:gd name="connsiteY4" fmla="*/ 12120 h 863020"/>
              <a:gd name="connsiteX5" fmla="*/ 730250 w 1030184"/>
              <a:gd name="connsiteY5" fmla="*/ 56570 h 863020"/>
              <a:gd name="connsiteX6" fmla="*/ 920750 w 1030184"/>
              <a:gd name="connsiteY6" fmla="*/ 234370 h 863020"/>
              <a:gd name="connsiteX7" fmla="*/ 1022350 w 1030184"/>
              <a:gd name="connsiteY7" fmla="*/ 437570 h 863020"/>
              <a:gd name="connsiteX8" fmla="*/ 1003300 w 1030184"/>
              <a:gd name="connsiteY8" fmla="*/ 564570 h 863020"/>
              <a:gd name="connsiteX9" fmla="*/ 844550 w 1030184"/>
              <a:gd name="connsiteY9" fmla="*/ 589970 h 863020"/>
              <a:gd name="connsiteX10" fmla="*/ 368300 w 1030184"/>
              <a:gd name="connsiteY10" fmla="*/ 863020 h 863020"/>
              <a:gd name="connsiteX0" fmla="*/ 0 w 1030184"/>
              <a:gd name="connsiteY0" fmla="*/ 589970 h 901120"/>
              <a:gd name="connsiteX1" fmla="*/ 190500 w 1030184"/>
              <a:gd name="connsiteY1" fmla="*/ 551870 h 901120"/>
              <a:gd name="connsiteX2" fmla="*/ 165100 w 1030184"/>
              <a:gd name="connsiteY2" fmla="*/ 399470 h 901120"/>
              <a:gd name="connsiteX3" fmla="*/ 596900 w 1030184"/>
              <a:gd name="connsiteY3" fmla="*/ 253420 h 901120"/>
              <a:gd name="connsiteX4" fmla="*/ 558800 w 1030184"/>
              <a:gd name="connsiteY4" fmla="*/ 12120 h 901120"/>
              <a:gd name="connsiteX5" fmla="*/ 730250 w 1030184"/>
              <a:gd name="connsiteY5" fmla="*/ 56570 h 901120"/>
              <a:gd name="connsiteX6" fmla="*/ 920750 w 1030184"/>
              <a:gd name="connsiteY6" fmla="*/ 234370 h 901120"/>
              <a:gd name="connsiteX7" fmla="*/ 1022350 w 1030184"/>
              <a:gd name="connsiteY7" fmla="*/ 437570 h 901120"/>
              <a:gd name="connsiteX8" fmla="*/ 1003300 w 1030184"/>
              <a:gd name="connsiteY8" fmla="*/ 564570 h 901120"/>
              <a:gd name="connsiteX9" fmla="*/ 844550 w 1030184"/>
              <a:gd name="connsiteY9" fmla="*/ 589970 h 901120"/>
              <a:gd name="connsiteX10" fmla="*/ 330200 w 1030184"/>
              <a:gd name="connsiteY10" fmla="*/ 901120 h 9011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030184" h="901120">
                <a:moveTo>
                  <a:pt x="0" y="589970"/>
                </a:moveTo>
                <a:cubicBezTo>
                  <a:pt x="81491" y="586795"/>
                  <a:pt x="162983" y="583620"/>
                  <a:pt x="190500" y="551870"/>
                </a:cubicBezTo>
                <a:cubicBezTo>
                  <a:pt x="218017" y="520120"/>
                  <a:pt x="97367" y="449212"/>
                  <a:pt x="165100" y="399470"/>
                </a:cubicBezTo>
                <a:cubicBezTo>
                  <a:pt x="232833" y="349728"/>
                  <a:pt x="531283" y="317978"/>
                  <a:pt x="596900" y="253420"/>
                </a:cubicBezTo>
                <a:cubicBezTo>
                  <a:pt x="662517" y="188862"/>
                  <a:pt x="536575" y="44928"/>
                  <a:pt x="558800" y="12120"/>
                </a:cubicBezTo>
                <a:cubicBezTo>
                  <a:pt x="581025" y="-20688"/>
                  <a:pt x="669925" y="19528"/>
                  <a:pt x="730250" y="56570"/>
                </a:cubicBezTo>
                <a:cubicBezTo>
                  <a:pt x="790575" y="93612"/>
                  <a:pt x="872067" y="170870"/>
                  <a:pt x="920750" y="234370"/>
                </a:cubicBezTo>
                <a:cubicBezTo>
                  <a:pt x="969433" y="297870"/>
                  <a:pt x="1008592" y="382537"/>
                  <a:pt x="1022350" y="437570"/>
                </a:cubicBezTo>
                <a:cubicBezTo>
                  <a:pt x="1036108" y="492603"/>
                  <a:pt x="1032933" y="539170"/>
                  <a:pt x="1003300" y="564570"/>
                </a:cubicBezTo>
                <a:cubicBezTo>
                  <a:pt x="973667" y="589970"/>
                  <a:pt x="950383" y="540228"/>
                  <a:pt x="844550" y="589970"/>
                </a:cubicBezTo>
                <a:cubicBezTo>
                  <a:pt x="738717" y="639712"/>
                  <a:pt x="515408" y="789466"/>
                  <a:pt x="330200" y="901120"/>
                </a:cubicBezTo>
              </a:path>
            </a:pathLst>
          </a:custGeom>
          <a:noFill/>
          <a:ln w="19050">
            <a:solidFill>
              <a:srgbClr val="FF0000"/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42" name="Forme libre : forme 41">
            <a:extLst>
              <a:ext uri="{FF2B5EF4-FFF2-40B4-BE49-F238E27FC236}">
                <a16:creationId xmlns:a16="http://schemas.microsoft.com/office/drawing/2014/main" id="{ACB37673-9124-43AF-8C60-864EC92C2130}"/>
              </a:ext>
            </a:extLst>
          </p:cNvPr>
          <p:cNvSpPr/>
          <p:nvPr/>
        </p:nvSpPr>
        <p:spPr>
          <a:xfrm>
            <a:off x="4241800" y="1046889"/>
            <a:ext cx="596900" cy="517285"/>
          </a:xfrm>
          <a:custGeom>
            <a:avLst/>
            <a:gdLst>
              <a:gd name="connsiteX0" fmla="*/ 0 w 596900"/>
              <a:gd name="connsiteY0" fmla="*/ 134211 h 517285"/>
              <a:gd name="connsiteX1" fmla="*/ 298450 w 596900"/>
              <a:gd name="connsiteY1" fmla="*/ 861 h 517285"/>
              <a:gd name="connsiteX2" fmla="*/ 381000 w 596900"/>
              <a:gd name="connsiteY2" fmla="*/ 89761 h 517285"/>
              <a:gd name="connsiteX3" fmla="*/ 196850 w 596900"/>
              <a:gd name="connsiteY3" fmla="*/ 331061 h 517285"/>
              <a:gd name="connsiteX4" fmla="*/ 292100 w 596900"/>
              <a:gd name="connsiteY4" fmla="*/ 515211 h 517285"/>
              <a:gd name="connsiteX5" fmla="*/ 406400 w 596900"/>
              <a:gd name="connsiteY5" fmla="*/ 432661 h 517285"/>
              <a:gd name="connsiteX6" fmla="*/ 596900 w 596900"/>
              <a:gd name="connsiteY6" fmla="*/ 470761 h 5172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96900" h="517285">
                <a:moveTo>
                  <a:pt x="0" y="134211"/>
                </a:moveTo>
                <a:cubicBezTo>
                  <a:pt x="117475" y="71240"/>
                  <a:pt x="234950" y="8269"/>
                  <a:pt x="298450" y="861"/>
                </a:cubicBezTo>
                <a:cubicBezTo>
                  <a:pt x="361950" y="-6547"/>
                  <a:pt x="397933" y="34728"/>
                  <a:pt x="381000" y="89761"/>
                </a:cubicBezTo>
                <a:cubicBezTo>
                  <a:pt x="364067" y="144794"/>
                  <a:pt x="211667" y="260153"/>
                  <a:pt x="196850" y="331061"/>
                </a:cubicBezTo>
                <a:cubicBezTo>
                  <a:pt x="182033" y="401969"/>
                  <a:pt x="257175" y="498278"/>
                  <a:pt x="292100" y="515211"/>
                </a:cubicBezTo>
                <a:cubicBezTo>
                  <a:pt x="327025" y="532144"/>
                  <a:pt x="355600" y="440069"/>
                  <a:pt x="406400" y="432661"/>
                </a:cubicBezTo>
                <a:cubicBezTo>
                  <a:pt x="457200" y="425253"/>
                  <a:pt x="527050" y="448007"/>
                  <a:pt x="596900" y="470761"/>
                </a:cubicBezTo>
              </a:path>
            </a:pathLst>
          </a:custGeom>
          <a:noFill/>
          <a:ln w="19050">
            <a:solidFill>
              <a:srgbClr val="FF0000"/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43" name="Forme libre : forme 42">
            <a:extLst>
              <a:ext uri="{FF2B5EF4-FFF2-40B4-BE49-F238E27FC236}">
                <a16:creationId xmlns:a16="http://schemas.microsoft.com/office/drawing/2014/main" id="{5756BAD0-FB3B-444B-B787-952CAE620BE7}"/>
              </a:ext>
            </a:extLst>
          </p:cNvPr>
          <p:cNvSpPr/>
          <p:nvPr/>
        </p:nvSpPr>
        <p:spPr>
          <a:xfrm>
            <a:off x="5283200" y="1079500"/>
            <a:ext cx="324370" cy="800100"/>
          </a:xfrm>
          <a:custGeom>
            <a:avLst/>
            <a:gdLst>
              <a:gd name="connsiteX0" fmla="*/ 0 w 324370"/>
              <a:gd name="connsiteY0" fmla="*/ 0 h 800100"/>
              <a:gd name="connsiteX1" fmla="*/ 304800 w 324370"/>
              <a:gd name="connsiteY1" fmla="*/ 304800 h 800100"/>
              <a:gd name="connsiteX2" fmla="*/ 279400 w 324370"/>
              <a:gd name="connsiteY2" fmla="*/ 438150 h 800100"/>
              <a:gd name="connsiteX3" fmla="*/ 323850 w 324370"/>
              <a:gd name="connsiteY3" fmla="*/ 565150 h 800100"/>
              <a:gd name="connsiteX4" fmla="*/ 292100 w 324370"/>
              <a:gd name="connsiteY4" fmla="*/ 717550 h 800100"/>
              <a:gd name="connsiteX5" fmla="*/ 139700 w 324370"/>
              <a:gd name="connsiteY5" fmla="*/ 800100 h 800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4370" h="800100">
                <a:moveTo>
                  <a:pt x="0" y="0"/>
                </a:moveTo>
                <a:cubicBezTo>
                  <a:pt x="129116" y="115887"/>
                  <a:pt x="258233" y="231775"/>
                  <a:pt x="304800" y="304800"/>
                </a:cubicBezTo>
                <a:cubicBezTo>
                  <a:pt x="351367" y="377825"/>
                  <a:pt x="276225" y="394758"/>
                  <a:pt x="279400" y="438150"/>
                </a:cubicBezTo>
                <a:cubicBezTo>
                  <a:pt x="282575" y="481542"/>
                  <a:pt x="321733" y="518583"/>
                  <a:pt x="323850" y="565150"/>
                </a:cubicBezTo>
                <a:cubicBezTo>
                  <a:pt x="325967" y="611717"/>
                  <a:pt x="322792" y="678392"/>
                  <a:pt x="292100" y="717550"/>
                </a:cubicBezTo>
                <a:cubicBezTo>
                  <a:pt x="261408" y="756708"/>
                  <a:pt x="200554" y="778404"/>
                  <a:pt x="139700" y="800100"/>
                </a:cubicBezTo>
              </a:path>
            </a:pathLst>
          </a:custGeom>
          <a:noFill/>
          <a:ln w="19050">
            <a:solidFill>
              <a:srgbClr val="FF0000"/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44" name="Forme libre : forme 43">
            <a:extLst>
              <a:ext uri="{FF2B5EF4-FFF2-40B4-BE49-F238E27FC236}">
                <a16:creationId xmlns:a16="http://schemas.microsoft.com/office/drawing/2014/main" id="{2E03EE24-1ADC-4AD6-95C9-A70D0B28C627}"/>
              </a:ext>
            </a:extLst>
          </p:cNvPr>
          <p:cNvSpPr/>
          <p:nvPr/>
        </p:nvSpPr>
        <p:spPr>
          <a:xfrm>
            <a:off x="4927600" y="1866900"/>
            <a:ext cx="501650" cy="330200"/>
          </a:xfrm>
          <a:custGeom>
            <a:avLst/>
            <a:gdLst>
              <a:gd name="connsiteX0" fmla="*/ 501650 w 501650"/>
              <a:gd name="connsiteY0" fmla="*/ 0 h 330200"/>
              <a:gd name="connsiteX1" fmla="*/ 0 w 501650"/>
              <a:gd name="connsiteY1" fmla="*/ 330200 h 330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01650" h="330200">
                <a:moveTo>
                  <a:pt x="501650" y="0"/>
                </a:moveTo>
                <a:lnTo>
                  <a:pt x="0" y="330200"/>
                </a:lnTo>
              </a:path>
            </a:pathLst>
          </a:custGeom>
          <a:noFill/>
          <a:ln w="19050">
            <a:solidFill>
              <a:srgbClr val="FF0000"/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45" name="Forme libre : forme 44">
            <a:extLst>
              <a:ext uri="{FF2B5EF4-FFF2-40B4-BE49-F238E27FC236}">
                <a16:creationId xmlns:a16="http://schemas.microsoft.com/office/drawing/2014/main" id="{46296AEB-B0ED-4A6E-A04C-C3264FAA8DAB}"/>
              </a:ext>
            </a:extLst>
          </p:cNvPr>
          <p:cNvSpPr/>
          <p:nvPr/>
        </p:nvSpPr>
        <p:spPr>
          <a:xfrm>
            <a:off x="4893993" y="260350"/>
            <a:ext cx="2104008" cy="3454716"/>
          </a:xfrm>
          <a:custGeom>
            <a:avLst/>
            <a:gdLst>
              <a:gd name="connsiteX0" fmla="*/ 268557 w 2104008"/>
              <a:gd name="connsiteY0" fmla="*/ 1778000 h 3454716"/>
              <a:gd name="connsiteX1" fmla="*/ 636857 w 2104008"/>
              <a:gd name="connsiteY1" fmla="*/ 1695450 h 3454716"/>
              <a:gd name="connsiteX2" fmla="*/ 624157 w 2104008"/>
              <a:gd name="connsiteY2" fmla="*/ 1841500 h 3454716"/>
              <a:gd name="connsiteX3" fmla="*/ 401907 w 2104008"/>
              <a:gd name="connsiteY3" fmla="*/ 2057400 h 3454716"/>
              <a:gd name="connsiteX4" fmla="*/ 154257 w 2104008"/>
              <a:gd name="connsiteY4" fmla="*/ 2203450 h 3454716"/>
              <a:gd name="connsiteX5" fmla="*/ 1857 w 2104008"/>
              <a:gd name="connsiteY5" fmla="*/ 2463800 h 3454716"/>
              <a:gd name="connsiteX6" fmla="*/ 255857 w 2104008"/>
              <a:gd name="connsiteY6" fmla="*/ 2616200 h 3454716"/>
              <a:gd name="connsiteX7" fmla="*/ 433657 w 2104008"/>
              <a:gd name="connsiteY7" fmla="*/ 2794000 h 3454716"/>
              <a:gd name="connsiteX8" fmla="*/ 319357 w 2104008"/>
              <a:gd name="connsiteY8" fmla="*/ 2908300 h 3454716"/>
              <a:gd name="connsiteX9" fmla="*/ 357457 w 2104008"/>
              <a:gd name="connsiteY9" fmla="*/ 3105150 h 3454716"/>
              <a:gd name="connsiteX10" fmla="*/ 389207 w 2104008"/>
              <a:gd name="connsiteY10" fmla="*/ 3213100 h 3454716"/>
              <a:gd name="connsiteX11" fmla="*/ 370157 w 2104008"/>
              <a:gd name="connsiteY11" fmla="*/ 3263900 h 3454716"/>
              <a:gd name="connsiteX12" fmla="*/ 490807 w 2104008"/>
              <a:gd name="connsiteY12" fmla="*/ 3365500 h 3454716"/>
              <a:gd name="connsiteX13" fmla="*/ 592407 w 2104008"/>
              <a:gd name="connsiteY13" fmla="*/ 3302000 h 3454716"/>
              <a:gd name="connsiteX14" fmla="*/ 789257 w 2104008"/>
              <a:gd name="connsiteY14" fmla="*/ 3371850 h 3454716"/>
              <a:gd name="connsiteX15" fmla="*/ 1081357 w 2104008"/>
              <a:gd name="connsiteY15" fmla="*/ 3454400 h 3454716"/>
              <a:gd name="connsiteX16" fmla="*/ 1100407 w 2104008"/>
              <a:gd name="connsiteY16" fmla="*/ 3340100 h 3454716"/>
              <a:gd name="connsiteX17" fmla="*/ 1106757 w 2104008"/>
              <a:gd name="connsiteY17" fmla="*/ 3117850 h 3454716"/>
              <a:gd name="connsiteX18" fmla="*/ 1182957 w 2104008"/>
              <a:gd name="connsiteY18" fmla="*/ 2609850 h 3454716"/>
              <a:gd name="connsiteX19" fmla="*/ 1271857 w 2104008"/>
              <a:gd name="connsiteY19" fmla="*/ 2254250 h 3454716"/>
              <a:gd name="connsiteX20" fmla="*/ 1354407 w 2104008"/>
              <a:gd name="connsiteY20" fmla="*/ 1885950 h 3454716"/>
              <a:gd name="connsiteX21" fmla="*/ 1392507 w 2104008"/>
              <a:gd name="connsiteY21" fmla="*/ 1225550 h 3454716"/>
              <a:gd name="connsiteX22" fmla="*/ 1494107 w 2104008"/>
              <a:gd name="connsiteY22" fmla="*/ 1123950 h 3454716"/>
              <a:gd name="connsiteX23" fmla="*/ 1887807 w 2104008"/>
              <a:gd name="connsiteY23" fmla="*/ 946150 h 3454716"/>
              <a:gd name="connsiteX24" fmla="*/ 2103707 w 2104008"/>
              <a:gd name="connsiteY24" fmla="*/ 590550 h 3454716"/>
              <a:gd name="connsiteX25" fmla="*/ 1932257 w 2104008"/>
              <a:gd name="connsiteY25" fmla="*/ 615950 h 3454716"/>
              <a:gd name="connsiteX26" fmla="*/ 1817957 w 2104008"/>
              <a:gd name="connsiteY26" fmla="*/ 673100 h 3454716"/>
              <a:gd name="connsiteX27" fmla="*/ 1735407 w 2104008"/>
              <a:gd name="connsiteY27" fmla="*/ 793750 h 3454716"/>
              <a:gd name="connsiteX28" fmla="*/ 1633807 w 2104008"/>
              <a:gd name="connsiteY28" fmla="*/ 901700 h 3454716"/>
              <a:gd name="connsiteX29" fmla="*/ 1373457 w 2104008"/>
              <a:gd name="connsiteY29" fmla="*/ 1022350 h 3454716"/>
              <a:gd name="connsiteX30" fmla="*/ 1335357 w 2104008"/>
              <a:gd name="connsiteY30" fmla="*/ 857250 h 3454716"/>
              <a:gd name="connsiteX31" fmla="*/ 1240107 w 2104008"/>
              <a:gd name="connsiteY31" fmla="*/ 679450 h 3454716"/>
              <a:gd name="connsiteX32" fmla="*/ 1182957 w 2104008"/>
              <a:gd name="connsiteY32" fmla="*/ 577850 h 3454716"/>
              <a:gd name="connsiteX33" fmla="*/ 1068657 w 2104008"/>
              <a:gd name="connsiteY33" fmla="*/ 469900 h 3454716"/>
              <a:gd name="connsiteX34" fmla="*/ 979757 w 2104008"/>
              <a:gd name="connsiteY34" fmla="*/ 241300 h 3454716"/>
              <a:gd name="connsiteX35" fmla="*/ 979757 w 2104008"/>
              <a:gd name="connsiteY35" fmla="*/ 120650 h 3454716"/>
              <a:gd name="connsiteX36" fmla="*/ 1081357 w 2104008"/>
              <a:gd name="connsiteY36" fmla="*/ 0 h 34547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2104008" h="3454716">
                <a:moveTo>
                  <a:pt x="268557" y="1778000"/>
                </a:moveTo>
                <a:cubicBezTo>
                  <a:pt x="423073" y="1731433"/>
                  <a:pt x="577590" y="1684867"/>
                  <a:pt x="636857" y="1695450"/>
                </a:cubicBezTo>
                <a:cubicBezTo>
                  <a:pt x="696124" y="1706033"/>
                  <a:pt x="663315" y="1781175"/>
                  <a:pt x="624157" y="1841500"/>
                </a:cubicBezTo>
                <a:cubicBezTo>
                  <a:pt x="584999" y="1901825"/>
                  <a:pt x="480224" y="1997075"/>
                  <a:pt x="401907" y="2057400"/>
                </a:cubicBezTo>
                <a:cubicBezTo>
                  <a:pt x="323590" y="2117725"/>
                  <a:pt x="220932" y="2135717"/>
                  <a:pt x="154257" y="2203450"/>
                </a:cubicBezTo>
                <a:cubicBezTo>
                  <a:pt x="87582" y="2271183"/>
                  <a:pt x="-15076" y="2395008"/>
                  <a:pt x="1857" y="2463800"/>
                </a:cubicBezTo>
                <a:cubicBezTo>
                  <a:pt x="18790" y="2532592"/>
                  <a:pt x="183890" y="2561167"/>
                  <a:pt x="255857" y="2616200"/>
                </a:cubicBezTo>
                <a:cubicBezTo>
                  <a:pt x="327824" y="2671233"/>
                  <a:pt x="423074" y="2745317"/>
                  <a:pt x="433657" y="2794000"/>
                </a:cubicBezTo>
                <a:cubicBezTo>
                  <a:pt x="444240" y="2842683"/>
                  <a:pt x="332057" y="2856442"/>
                  <a:pt x="319357" y="2908300"/>
                </a:cubicBezTo>
                <a:cubicBezTo>
                  <a:pt x="306657" y="2960158"/>
                  <a:pt x="345815" y="3054350"/>
                  <a:pt x="357457" y="3105150"/>
                </a:cubicBezTo>
                <a:cubicBezTo>
                  <a:pt x="369099" y="3155950"/>
                  <a:pt x="387090" y="3186642"/>
                  <a:pt x="389207" y="3213100"/>
                </a:cubicBezTo>
                <a:cubicBezTo>
                  <a:pt x="391324" y="3239558"/>
                  <a:pt x="353224" y="3238500"/>
                  <a:pt x="370157" y="3263900"/>
                </a:cubicBezTo>
                <a:cubicBezTo>
                  <a:pt x="387090" y="3289300"/>
                  <a:pt x="453765" y="3359150"/>
                  <a:pt x="490807" y="3365500"/>
                </a:cubicBezTo>
                <a:cubicBezTo>
                  <a:pt x="527849" y="3371850"/>
                  <a:pt x="542665" y="3300942"/>
                  <a:pt x="592407" y="3302000"/>
                </a:cubicBezTo>
                <a:cubicBezTo>
                  <a:pt x="642149" y="3303058"/>
                  <a:pt x="707765" y="3346450"/>
                  <a:pt x="789257" y="3371850"/>
                </a:cubicBezTo>
                <a:cubicBezTo>
                  <a:pt x="870749" y="3397250"/>
                  <a:pt x="1029499" y="3459692"/>
                  <a:pt x="1081357" y="3454400"/>
                </a:cubicBezTo>
                <a:cubicBezTo>
                  <a:pt x="1133215" y="3449108"/>
                  <a:pt x="1096174" y="3396192"/>
                  <a:pt x="1100407" y="3340100"/>
                </a:cubicBezTo>
                <a:cubicBezTo>
                  <a:pt x="1104640" y="3284008"/>
                  <a:pt x="1092999" y="3239558"/>
                  <a:pt x="1106757" y="3117850"/>
                </a:cubicBezTo>
                <a:cubicBezTo>
                  <a:pt x="1120515" y="2996142"/>
                  <a:pt x="1155440" y="2753783"/>
                  <a:pt x="1182957" y="2609850"/>
                </a:cubicBezTo>
                <a:cubicBezTo>
                  <a:pt x="1210474" y="2465917"/>
                  <a:pt x="1243282" y="2374900"/>
                  <a:pt x="1271857" y="2254250"/>
                </a:cubicBezTo>
                <a:cubicBezTo>
                  <a:pt x="1300432" y="2133600"/>
                  <a:pt x="1334299" y="2057400"/>
                  <a:pt x="1354407" y="1885950"/>
                </a:cubicBezTo>
                <a:cubicBezTo>
                  <a:pt x="1374515" y="1714500"/>
                  <a:pt x="1369224" y="1352550"/>
                  <a:pt x="1392507" y="1225550"/>
                </a:cubicBezTo>
                <a:cubicBezTo>
                  <a:pt x="1415790" y="1098550"/>
                  <a:pt x="1411557" y="1170517"/>
                  <a:pt x="1494107" y="1123950"/>
                </a:cubicBezTo>
                <a:cubicBezTo>
                  <a:pt x="1576657" y="1077383"/>
                  <a:pt x="1786207" y="1035050"/>
                  <a:pt x="1887807" y="946150"/>
                </a:cubicBezTo>
                <a:cubicBezTo>
                  <a:pt x="1989407" y="857250"/>
                  <a:pt x="2096299" y="645583"/>
                  <a:pt x="2103707" y="590550"/>
                </a:cubicBezTo>
                <a:cubicBezTo>
                  <a:pt x="2111115" y="535517"/>
                  <a:pt x="1979882" y="602192"/>
                  <a:pt x="1932257" y="615950"/>
                </a:cubicBezTo>
                <a:cubicBezTo>
                  <a:pt x="1884632" y="629708"/>
                  <a:pt x="1850765" y="643467"/>
                  <a:pt x="1817957" y="673100"/>
                </a:cubicBezTo>
                <a:cubicBezTo>
                  <a:pt x="1785149" y="702733"/>
                  <a:pt x="1766099" y="755650"/>
                  <a:pt x="1735407" y="793750"/>
                </a:cubicBezTo>
                <a:cubicBezTo>
                  <a:pt x="1704715" y="831850"/>
                  <a:pt x="1694132" y="863600"/>
                  <a:pt x="1633807" y="901700"/>
                </a:cubicBezTo>
                <a:cubicBezTo>
                  <a:pt x="1573482" y="939800"/>
                  <a:pt x="1423199" y="1029758"/>
                  <a:pt x="1373457" y="1022350"/>
                </a:cubicBezTo>
                <a:cubicBezTo>
                  <a:pt x="1323715" y="1014942"/>
                  <a:pt x="1357582" y="914400"/>
                  <a:pt x="1335357" y="857250"/>
                </a:cubicBezTo>
                <a:cubicBezTo>
                  <a:pt x="1313132" y="800100"/>
                  <a:pt x="1265507" y="726017"/>
                  <a:pt x="1240107" y="679450"/>
                </a:cubicBezTo>
                <a:cubicBezTo>
                  <a:pt x="1214707" y="632883"/>
                  <a:pt x="1211532" y="612775"/>
                  <a:pt x="1182957" y="577850"/>
                </a:cubicBezTo>
                <a:cubicBezTo>
                  <a:pt x="1154382" y="542925"/>
                  <a:pt x="1102524" y="525992"/>
                  <a:pt x="1068657" y="469900"/>
                </a:cubicBezTo>
                <a:cubicBezTo>
                  <a:pt x="1034790" y="413808"/>
                  <a:pt x="994574" y="299508"/>
                  <a:pt x="979757" y="241300"/>
                </a:cubicBezTo>
                <a:cubicBezTo>
                  <a:pt x="964940" y="183092"/>
                  <a:pt x="962824" y="160867"/>
                  <a:pt x="979757" y="120650"/>
                </a:cubicBezTo>
                <a:cubicBezTo>
                  <a:pt x="996690" y="80433"/>
                  <a:pt x="1039023" y="40216"/>
                  <a:pt x="1081357" y="0"/>
                </a:cubicBezTo>
              </a:path>
            </a:pathLst>
          </a:custGeom>
          <a:noFill/>
          <a:ln w="19050">
            <a:solidFill>
              <a:srgbClr val="FF0000"/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48" name="Forme libre : forme 47">
            <a:extLst>
              <a:ext uri="{FF2B5EF4-FFF2-40B4-BE49-F238E27FC236}">
                <a16:creationId xmlns:a16="http://schemas.microsoft.com/office/drawing/2014/main" id="{C0B661BE-F93A-48B4-BCD5-DF1A2774ED6D}"/>
              </a:ext>
            </a:extLst>
          </p:cNvPr>
          <p:cNvSpPr/>
          <p:nvPr/>
        </p:nvSpPr>
        <p:spPr>
          <a:xfrm>
            <a:off x="6242050" y="1085850"/>
            <a:ext cx="736693" cy="1062841"/>
          </a:xfrm>
          <a:custGeom>
            <a:avLst/>
            <a:gdLst>
              <a:gd name="connsiteX0" fmla="*/ 361950 w 736693"/>
              <a:gd name="connsiteY0" fmla="*/ 0 h 1062841"/>
              <a:gd name="connsiteX1" fmla="*/ 476250 w 736693"/>
              <a:gd name="connsiteY1" fmla="*/ 82550 h 1062841"/>
              <a:gd name="connsiteX2" fmla="*/ 514350 w 736693"/>
              <a:gd name="connsiteY2" fmla="*/ 203200 h 1062841"/>
              <a:gd name="connsiteX3" fmla="*/ 565150 w 736693"/>
              <a:gd name="connsiteY3" fmla="*/ 425450 h 1062841"/>
              <a:gd name="connsiteX4" fmla="*/ 736600 w 736693"/>
              <a:gd name="connsiteY4" fmla="*/ 730250 h 1062841"/>
              <a:gd name="connsiteX5" fmla="*/ 584200 w 736693"/>
              <a:gd name="connsiteY5" fmla="*/ 717550 h 1062841"/>
              <a:gd name="connsiteX6" fmla="*/ 273050 w 736693"/>
              <a:gd name="connsiteY6" fmla="*/ 971550 h 1062841"/>
              <a:gd name="connsiteX7" fmla="*/ 146050 w 736693"/>
              <a:gd name="connsiteY7" fmla="*/ 1060450 h 1062841"/>
              <a:gd name="connsiteX8" fmla="*/ 0 w 736693"/>
              <a:gd name="connsiteY8" fmla="*/ 1028700 h 10628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36693" h="1062841">
                <a:moveTo>
                  <a:pt x="361950" y="0"/>
                </a:moveTo>
                <a:cubicBezTo>
                  <a:pt x="406400" y="24341"/>
                  <a:pt x="450850" y="48683"/>
                  <a:pt x="476250" y="82550"/>
                </a:cubicBezTo>
                <a:cubicBezTo>
                  <a:pt x="501650" y="116417"/>
                  <a:pt x="499533" y="146050"/>
                  <a:pt x="514350" y="203200"/>
                </a:cubicBezTo>
                <a:cubicBezTo>
                  <a:pt x="529167" y="260350"/>
                  <a:pt x="528108" y="337608"/>
                  <a:pt x="565150" y="425450"/>
                </a:cubicBezTo>
                <a:cubicBezTo>
                  <a:pt x="602192" y="513292"/>
                  <a:pt x="733425" y="681567"/>
                  <a:pt x="736600" y="730250"/>
                </a:cubicBezTo>
                <a:cubicBezTo>
                  <a:pt x="739775" y="778933"/>
                  <a:pt x="661458" y="677333"/>
                  <a:pt x="584200" y="717550"/>
                </a:cubicBezTo>
                <a:cubicBezTo>
                  <a:pt x="506942" y="757767"/>
                  <a:pt x="346075" y="914400"/>
                  <a:pt x="273050" y="971550"/>
                </a:cubicBezTo>
                <a:cubicBezTo>
                  <a:pt x="200025" y="1028700"/>
                  <a:pt x="191558" y="1050925"/>
                  <a:pt x="146050" y="1060450"/>
                </a:cubicBezTo>
                <a:cubicBezTo>
                  <a:pt x="100542" y="1069975"/>
                  <a:pt x="50271" y="1049337"/>
                  <a:pt x="0" y="1028700"/>
                </a:cubicBezTo>
              </a:path>
            </a:pathLst>
          </a:custGeom>
          <a:noFill/>
          <a:ln w="19050">
            <a:solidFill>
              <a:srgbClr val="FF0000"/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49" name="Forme libre : forme 48">
            <a:extLst>
              <a:ext uri="{FF2B5EF4-FFF2-40B4-BE49-F238E27FC236}">
                <a16:creationId xmlns:a16="http://schemas.microsoft.com/office/drawing/2014/main" id="{84707622-0261-4265-8DA9-E7911D9EE699}"/>
              </a:ext>
            </a:extLst>
          </p:cNvPr>
          <p:cNvSpPr/>
          <p:nvPr/>
        </p:nvSpPr>
        <p:spPr>
          <a:xfrm>
            <a:off x="6000750" y="2578100"/>
            <a:ext cx="334441" cy="793750"/>
          </a:xfrm>
          <a:custGeom>
            <a:avLst/>
            <a:gdLst>
              <a:gd name="connsiteX0" fmla="*/ 152400 w 334441"/>
              <a:gd name="connsiteY0" fmla="*/ 0 h 793750"/>
              <a:gd name="connsiteX1" fmla="*/ 330200 w 334441"/>
              <a:gd name="connsiteY1" fmla="*/ 177800 h 793750"/>
              <a:gd name="connsiteX2" fmla="*/ 279400 w 334441"/>
              <a:gd name="connsiteY2" fmla="*/ 304800 h 793750"/>
              <a:gd name="connsiteX3" fmla="*/ 285750 w 334441"/>
              <a:gd name="connsiteY3" fmla="*/ 565150 h 793750"/>
              <a:gd name="connsiteX4" fmla="*/ 228600 w 334441"/>
              <a:gd name="connsiteY4" fmla="*/ 692150 h 793750"/>
              <a:gd name="connsiteX5" fmla="*/ 0 w 334441"/>
              <a:gd name="connsiteY5" fmla="*/ 793750 h 793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4441" h="793750">
                <a:moveTo>
                  <a:pt x="152400" y="0"/>
                </a:moveTo>
                <a:cubicBezTo>
                  <a:pt x="230716" y="63500"/>
                  <a:pt x="309033" y="127000"/>
                  <a:pt x="330200" y="177800"/>
                </a:cubicBezTo>
                <a:cubicBezTo>
                  <a:pt x="351367" y="228600"/>
                  <a:pt x="286808" y="240242"/>
                  <a:pt x="279400" y="304800"/>
                </a:cubicBezTo>
                <a:cubicBezTo>
                  <a:pt x="271992" y="369358"/>
                  <a:pt x="294217" y="500592"/>
                  <a:pt x="285750" y="565150"/>
                </a:cubicBezTo>
                <a:cubicBezTo>
                  <a:pt x="277283" y="629708"/>
                  <a:pt x="276225" y="654050"/>
                  <a:pt x="228600" y="692150"/>
                </a:cubicBezTo>
                <a:cubicBezTo>
                  <a:pt x="180975" y="730250"/>
                  <a:pt x="90487" y="762000"/>
                  <a:pt x="0" y="793750"/>
                </a:cubicBezTo>
              </a:path>
            </a:pathLst>
          </a:custGeom>
          <a:noFill/>
          <a:ln w="19050">
            <a:solidFill>
              <a:srgbClr val="FF0000"/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50" name="Forme libre : forme 49">
            <a:extLst>
              <a:ext uri="{FF2B5EF4-FFF2-40B4-BE49-F238E27FC236}">
                <a16:creationId xmlns:a16="http://schemas.microsoft.com/office/drawing/2014/main" id="{79587011-1182-414B-A560-6B1B528325C6}"/>
              </a:ext>
            </a:extLst>
          </p:cNvPr>
          <p:cNvSpPr/>
          <p:nvPr/>
        </p:nvSpPr>
        <p:spPr>
          <a:xfrm>
            <a:off x="2667000" y="3362460"/>
            <a:ext cx="3124200" cy="1184140"/>
          </a:xfrm>
          <a:custGeom>
            <a:avLst/>
            <a:gdLst>
              <a:gd name="connsiteX0" fmla="*/ 3124200 w 3124200"/>
              <a:gd name="connsiteY0" fmla="*/ 1184140 h 1184140"/>
              <a:gd name="connsiteX1" fmla="*/ 3060700 w 3124200"/>
              <a:gd name="connsiteY1" fmla="*/ 974590 h 1184140"/>
              <a:gd name="connsiteX2" fmla="*/ 2851150 w 3124200"/>
              <a:gd name="connsiteY2" fmla="*/ 841240 h 1184140"/>
              <a:gd name="connsiteX3" fmla="*/ 2717800 w 3124200"/>
              <a:gd name="connsiteY3" fmla="*/ 765040 h 1184140"/>
              <a:gd name="connsiteX4" fmla="*/ 2520950 w 3124200"/>
              <a:gd name="connsiteY4" fmla="*/ 809490 h 1184140"/>
              <a:gd name="connsiteX5" fmla="*/ 2165350 w 3124200"/>
              <a:gd name="connsiteY5" fmla="*/ 669790 h 1184140"/>
              <a:gd name="connsiteX6" fmla="*/ 2184400 w 3124200"/>
              <a:gd name="connsiteY6" fmla="*/ 644390 h 1184140"/>
              <a:gd name="connsiteX7" fmla="*/ 1911350 w 3124200"/>
              <a:gd name="connsiteY7" fmla="*/ 536440 h 1184140"/>
              <a:gd name="connsiteX8" fmla="*/ 1860550 w 3124200"/>
              <a:gd name="connsiteY8" fmla="*/ 377690 h 1184140"/>
              <a:gd name="connsiteX9" fmla="*/ 1860550 w 3124200"/>
              <a:gd name="connsiteY9" fmla="*/ 295140 h 1184140"/>
              <a:gd name="connsiteX10" fmla="*/ 1682750 w 3124200"/>
              <a:gd name="connsiteY10" fmla="*/ 276090 h 1184140"/>
              <a:gd name="connsiteX11" fmla="*/ 1524000 w 3124200"/>
              <a:gd name="connsiteY11" fmla="*/ 206240 h 1184140"/>
              <a:gd name="connsiteX12" fmla="*/ 1365250 w 3124200"/>
              <a:gd name="connsiteY12" fmla="*/ 225290 h 1184140"/>
              <a:gd name="connsiteX13" fmla="*/ 1111250 w 3124200"/>
              <a:gd name="connsiteY13" fmla="*/ 34790 h 1184140"/>
              <a:gd name="connsiteX14" fmla="*/ 793750 w 3124200"/>
              <a:gd name="connsiteY14" fmla="*/ 15740 h 1184140"/>
              <a:gd name="connsiteX15" fmla="*/ 692150 w 3124200"/>
              <a:gd name="connsiteY15" fmla="*/ 206240 h 1184140"/>
              <a:gd name="connsiteX16" fmla="*/ 488950 w 3124200"/>
              <a:gd name="connsiteY16" fmla="*/ 187190 h 1184140"/>
              <a:gd name="connsiteX17" fmla="*/ 273050 w 3124200"/>
              <a:gd name="connsiteY17" fmla="*/ 288790 h 1184140"/>
              <a:gd name="connsiteX18" fmla="*/ 266700 w 3124200"/>
              <a:gd name="connsiteY18" fmla="*/ 434840 h 1184140"/>
              <a:gd name="connsiteX19" fmla="*/ 44450 w 3124200"/>
              <a:gd name="connsiteY19" fmla="*/ 460240 h 1184140"/>
              <a:gd name="connsiteX20" fmla="*/ 0 w 3124200"/>
              <a:gd name="connsiteY20" fmla="*/ 587240 h 11841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3124200" h="1184140">
                <a:moveTo>
                  <a:pt x="3124200" y="1184140"/>
                </a:moveTo>
                <a:cubicBezTo>
                  <a:pt x="3115204" y="1107940"/>
                  <a:pt x="3106208" y="1031740"/>
                  <a:pt x="3060700" y="974590"/>
                </a:cubicBezTo>
                <a:cubicBezTo>
                  <a:pt x="3015192" y="917440"/>
                  <a:pt x="2908300" y="876165"/>
                  <a:pt x="2851150" y="841240"/>
                </a:cubicBezTo>
                <a:cubicBezTo>
                  <a:pt x="2794000" y="806315"/>
                  <a:pt x="2772833" y="770332"/>
                  <a:pt x="2717800" y="765040"/>
                </a:cubicBezTo>
                <a:cubicBezTo>
                  <a:pt x="2662767" y="759748"/>
                  <a:pt x="2613025" y="825365"/>
                  <a:pt x="2520950" y="809490"/>
                </a:cubicBezTo>
                <a:cubicBezTo>
                  <a:pt x="2428875" y="793615"/>
                  <a:pt x="2221442" y="697307"/>
                  <a:pt x="2165350" y="669790"/>
                </a:cubicBezTo>
                <a:cubicBezTo>
                  <a:pt x="2109258" y="642273"/>
                  <a:pt x="2226733" y="666615"/>
                  <a:pt x="2184400" y="644390"/>
                </a:cubicBezTo>
                <a:cubicBezTo>
                  <a:pt x="2142067" y="622165"/>
                  <a:pt x="1965325" y="580890"/>
                  <a:pt x="1911350" y="536440"/>
                </a:cubicBezTo>
                <a:cubicBezTo>
                  <a:pt x="1857375" y="491990"/>
                  <a:pt x="1869017" y="417906"/>
                  <a:pt x="1860550" y="377690"/>
                </a:cubicBezTo>
                <a:cubicBezTo>
                  <a:pt x="1852083" y="337474"/>
                  <a:pt x="1890183" y="312073"/>
                  <a:pt x="1860550" y="295140"/>
                </a:cubicBezTo>
                <a:cubicBezTo>
                  <a:pt x="1830917" y="278207"/>
                  <a:pt x="1738842" y="290907"/>
                  <a:pt x="1682750" y="276090"/>
                </a:cubicBezTo>
                <a:cubicBezTo>
                  <a:pt x="1626658" y="261273"/>
                  <a:pt x="1576917" y="214707"/>
                  <a:pt x="1524000" y="206240"/>
                </a:cubicBezTo>
                <a:cubicBezTo>
                  <a:pt x="1471083" y="197773"/>
                  <a:pt x="1434042" y="253865"/>
                  <a:pt x="1365250" y="225290"/>
                </a:cubicBezTo>
                <a:cubicBezTo>
                  <a:pt x="1296458" y="196715"/>
                  <a:pt x="1206500" y="69715"/>
                  <a:pt x="1111250" y="34790"/>
                </a:cubicBezTo>
                <a:cubicBezTo>
                  <a:pt x="1016000" y="-135"/>
                  <a:pt x="863600" y="-12835"/>
                  <a:pt x="793750" y="15740"/>
                </a:cubicBezTo>
                <a:cubicBezTo>
                  <a:pt x="723900" y="44315"/>
                  <a:pt x="742950" y="177665"/>
                  <a:pt x="692150" y="206240"/>
                </a:cubicBezTo>
                <a:cubicBezTo>
                  <a:pt x="641350" y="234815"/>
                  <a:pt x="558800" y="173432"/>
                  <a:pt x="488950" y="187190"/>
                </a:cubicBezTo>
                <a:cubicBezTo>
                  <a:pt x="419100" y="200948"/>
                  <a:pt x="310092" y="247515"/>
                  <a:pt x="273050" y="288790"/>
                </a:cubicBezTo>
                <a:cubicBezTo>
                  <a:pt x="236008" y="330065"/>
                  <a:pt x="304800" y="406265"/>
                  <a:pt x="266700" y="434840"/>
                </a:cubicBezTo>
                <a:cubicBezTo>
                  <a:pt x="228600" y="463415"/>
                  <a:pt x="88900" y="434840"/>
                  <a:pt x="44450" y="460240"/>
                </a:cubicBezTo>
                <a:cubicBezTo>
                  <a:pt x="0" y="485640"/>
                  <a:pt x="0" y="536440"/>
                  <a:pt x="0" y="587240"/>
                </a:cubicBezTo>
              </a:path>
            </a:pathLst>
          </a:custGeom>
          <a:noFill/>
          <a:ln w="19050">
            <a:solidFill>
              <a:srgbClr val="FF0000"/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51" name="Forme libre : forme 50">
            <a:extLst>
              <a:ext uri="{FF2B5EF4-FFF2-40B4-BE49-F238E27FC236}">
                <a16:creationId xmlns:a16="http://schemas.microsoft.com/office/drawing/2014/main" id="{F864DCFB-FEFB-4AF1-A7EF-B2B9B544B7CE}"/>
              </a:ext>
            </a:extLst>
          </p:cNvPr>
          <p:cNvSpPr/>
          <p:nvPr/>
        </p:nvSpPr>
        <p:spPr>
          <a:xfrm>
            <a:off x="3587750" y="3905251"/>
            <a:ext cx="977900" cy="273769"/>
          </a:xfrm>
          <a:custGeom>
            <a:avLst/>
            <a:gdLst>
              <a:gd name="connsiteX0" fmla="*/ 0 w 1822450"/>
              <a:gd name="connsiteY0" fmla="*/ 69850 h 273377"/>
              <a:gd name="connsiteX1" fmla="*/ 95250 w 1822450"/>
              <a:gd name="connsiteY1" fmla="*/ 127000 h 273377"/>
              <a:gd name="connsiteX2" fmla="*/ 393700 w 1822450"/>
              <a:gd name="connsiteY2" fmla="*/ 190500 h 273377"/>
              <a:gd name="connsiteX3" fmla="*/ 660400 w 1822450"/>
              <a:gd name="connsiteY3" fmla="*/ 177800 h 273377"/>
              <a:gd name="connsiteX4" fmla="*/ 844550 w 1822450"/>
              <a:gd name="connsiteY4" fmla="*/ 273050 h 273377"/>
              <a:gd name="connsiteX5" fmla="*/ 1295400 w 1822450"/>
              <a:gd name="connsiteY5" fmla="*/ 139700 h 273377"/>
              <a:gd name="connsiteX6" fmla="*/ 1384300 w 1822450"/>
              <a:gd name="connsiteY6" fmla="*/ 203200 h 273377"/>
              <a:gd name="connsiteX7" fmla="*/ 1822450 w 1822450"/>
              <a:gd name="connsiteY7" fmla="*/ 0 h 273377"/>
              <a:gd name="connsiteX0" fmla="*/ 0 w 1822450"/>
              <a:gd name="connsiteY0" fmla="*/ 69850 h 273788"/>
              <a:gd name="connsiteX1" fmla="*/ 95250 w 1822450"/>
              <a:gd name="connsiteY1" fmla="*/ 127000 h 273788"/>
              <a:gd name="connsiteX2" fmla="*/ 393700 w 1822450"/>
              <a:gd name="connsiteY2" fmla="*/ 190500 h 273788"/>
              <a:gd name="connsiteX3" fmla="*/ 844550 w 1822450"/>
              <a:gd name="connsiteY3" fmla="*/ 273050 h 273788"/>
              <a:gd name="connsiteX4" fmla="*/ 1295400 w 1822450"/>
              <a:gd name="connsiteY4" fmla="*/ 139700 h 273788"/>
              <a:gd name="connsiteX5" fmla="*/ 1384300 w 1822450"/>
              <a:gd name="connsiteY5" fmla="*/ 203200 h 273788"/>
              <a:gd name="connsiteX6" fmla="*/ 1822450 w 1822450"/>
              <a:gd name="connsiteY6" fmla="*/ 0 h 273788"/>
              <a:gd name="connsiteX0" fmla="*/ 634 w 1823084"/>
              <a:gd name="connsiteY0" fmla="*/ 69850 h 273076"/>
              <a:gd name="connsiteX1" fmla="*/ 95884 w 1823084"/>
              <a:gd name="connsiteY1" fmla="*/ 127000 h 273076"/>
              <a:gd name="connsiteX2" fmla="*/ 845184 w 1823084"/>
              <a:gd name="connsiteY2" fmla="*/ 273050 h 273076"/>
              <a:gd name="connsiteX3" fmla="*/ 1296034 w 1823084"/>
              <a:gd name="connsiteY3" fmla="*/ 139700 h 273076"/>
              <a:gd name="connsiteX4" fmla="*/ 1384934 w 1823084"/>
              <a:gd name="connsiteY4" fmla="*/ 203200 h 273076"/>
              <a:gd name="connsiteX5" fmla="*/ 1823084 w 1823084"/>
              <a:gd name="connsiteY5" fmla="*/ 0 h 273076"/>
              <a:gd name="connsiteX0" fmla="*/ 0 w 1822450"/>
              <a:gd name="connsiteY0" fmla="*/ 69850 h 273769"/>
              <a:gd name="connsiteX1" fmla="*/ 844550 w 1822450"/>
              <a:gd name="connsiteY1" fmla="*/ 273050 h 273769"/>
              <a:gd name="connsiteX2" fmla="*/ 1295400 w 1822450"/>
              <a:gd name="connsiteY2" fmla="*/ 139700 h 273769"/>
              <a:gd name="connsiteX3" fmla="*/ 1384300 w 1822450"/>
              <a:gd name="connsiteY3" fmla="*/ 203200 h 273769"/>
              <a:gd name="connsiteX4" fmla="*/ 1822450 w 1822450"/>
              <a:gd name="connsiteY4" fmla="*/ 0 h 273769"/>
              <a:gd name="connsiteX0" fmla="*/ 0 w 977900"/>
              <a:gd name="connsiteY0" fmla="*/ 273050 h 273769"/>
              <a:gd name="connsiteX1" fmla="*/ 450850 w 977900"/>
              <a:gd name="connsiteY1" fmla="*/ 139700 h 273769"/>
              <a:gd name="connsiteX2" fmla="*/ 539750 w 977900"/>
              <a:gd name="connsiteY2" fmla="*/ 203200 h 273769"/>
              <a:gd name="connsiteX3" fmla="*/ 977900 w 977900"/>
              <a:gd name="connsiteY3" fmla="*/ 0 h 2737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77900" h="273769">
                <a:moveTo>
                  <a:pt x="0" y="273050"/>
                </a:moveTo>
                <a:cubicBezTo>
                  <a:pt x="215900" y="284692"/>
                  <a:pt x="360892" y="151342"/>
                  <a:pt x="450850" y="139700"/>
                </a:cubicBezTo>
                <a:cubicBezTo>
                  <a:pt x="540808" y="128058"/>
                  <a:pt x="451908" y="226483"/>
                  <a:pt x="539750" y="203200"/>
                </a:cubicBezTo>
                <a:cubicBezTo>
                  <a:pt x="627592" y="179917"/>
                  <a:pt x="802746" y="89958"/>
                  <a:pt x="977900" y="0"/>
                </a:cubicBezTo>
              </a:path>
            </a:pathLst>
          </a:custGeom>
          <a:noFill/>
          <a:ln w="19050">
            <a:solidFill>
              <a:srgbClr val="FF0000"/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52" name="Forme libre : forme 51">
            <a:extLst>
              <a:ext uri="{FF2B5EF4-FFF2-40B4-BE49-F238E27FC236}">
                <a16:creationId xmlns:a16="http://schemas.microsoft.com/office/drawing/2014/main" id="{644D10DF-126B-4B29-A62D-D4334221B84C}"/>
              </a:ext>
            </a:extLst>
          </p:cNvPr>
          <p:cNvSpPr/>
          <p:nvPr/>
        </p:nvSpPr>
        <p:spPr>
          <a:xfrm>
            <a:off x="3987800" y="3695700"/>
            <a:ext cx="2014038" cy="1708716"/>
          </a:xfrm>
          <a:custGeom>
            <a:avLst/>
            <a:gdLst>
              <a:gd name="connsiteX0" fmla="*/ 23830 w 2844318"/>
              <a:gd name="connsiteY0" fmla="*/ 1727200 h 1727200"/>
              <a:gd name="connsiteX1" fmla="*/ 23830 w 2844318"/>
              <a:gd name="connsiteY1" fmla="*/ 1619250 h 1727200"/>
              <a:gd name="connsiteX2" fmla="*/ 271480 w 2844318"/>
              <a:gd name="connsiteY2" fmla="*/ 1517650 h 1727200"/>
              <a:gd name="connsiteX3" fmla="*/ 830280 w 2844318"/>
              <a:gd name="connsiteY3" fmla="*/ 1651000 h 1727200"/>
              <a:gd name="connsiteX4" fmla="*/ 1096980 w 2844318"/>
              <a:gd name="connsiteY4" fmla="*/ 1708150 h 1727200"/>
              <a:gd name="connsiteX5" fmla="*/ 1763730 w 2844318"/>
              <a:gd name="connsiteY5" fmla="*/ 1606550 h 1727200"/>
              <a:gd name="connsiteX6" fmla="*/ 1846280 w 2844318"/>
              <a:gd name="connsiteY6" fmla="*/ 1619250 h 1727200"/>
              <a:gd name="connsiteX7" fmla="*/ 2151080 w 2844318"/>
              <a:gd name="connsiteY7" fmla="*/ 1479550 h 1727200"/>
              <a:gd name="connsiteX8" fmla="*/ 2576530 w 2844318"/>
              <a:gd name="connsiteY8" fmla="*/ 1149350 h 1727200"/>
              <a:gd name="connsiteX9" fmla="*/ 2836880 w 2844318"/>
              <a:gd name="connsiteY9" fmla="*/ 844550 h 1727200"/>
              <a:gd name="connsiteX10" fmla="*/ 2773380 w 2844318"/>
              <a:gd name="connsiteY10" fmla="*/ 660400 h 1727200"/>
              <a:gd name="connsiteX11" fmla="*/ 2773380 w 2844318"/>
              <a:gd name="connsiteY11" fmla="*/ 469900 h 1727200"/>
              <a:gd name="connsiteX12" fmla="*/ 2836880 w 2844318"/>
              <a:gd name="connsiteY12" fmla="*/ 184150 h 1727200"/>
              <a:gd name="connsiteX13" fmla="*/ 2830530 w 2844318"/>
              <a:gd name="connsiteY13" fmla="*/ 0 h 1727200"/>
              <a:gd name="connsiteX0" fmla="*/ 64593 w 2885081"/>
              <a:gd name="connsiteY0" fmla="*/ 1727200 h 1727200"/>
              <a:gd name="connsiteX1" fmla="*/ 64593 w 2885081"/>
              <a:gd name="connsiteY1" fmla="*/ 1619250 h 1727200"/>
              <a:gd name="connsiteX2" fmla="*/ 871043 w 2885081"/>
              <a:gd name="connsiteY2" fmla="*/ 1651000 h 1727200"/>
              <a:gd name="connsiteX3" fmla="*/ 1137743 w 2885081"/>
              <a:gd name="connsiteY3" fmla="*/ 1708150 h 1727200"/>
              <a:gd name="connsiteX4" fmla="*/ 1804493 w 2885081"/>
              <a:gd name="connsiteY4" fmla="*/ 1606550 h 1727200"/>
              <a:gd name="connsiteX5" fmla="*/ 1887043 w 2885081"/>
              <a:gd name="connsiteY5" fmla="*/ 1619250 h 1727200"/>
              <a:gd name="connsiteX6" fmla="*/ 2191843 w 2885081"/>
              <a:gd name="connsiteY6" fmla="*/ 1479550 h 1727200"/>
              <a:gd name="connsiteX7" fmla="*/ 2617293 w 2885081"/>
              <a:gd name="connsiteY7" fmla="*/ 1149350 h 1727200"/>
              <a:gd name="connsiteX8" fmla="*/ 2877643 w 2885081"/>
              <a:gd name="connsiteY8" fmla="*/ 844550 h 1727200"/>
              <a:gd name="connsiteX9" fmla="*/ 2814143 w 2885081"/>
              <a:gd name="connsiteY9" fmla="*/ 660400 h 1727200"/>
              <a:gd name="connsiteX10" fmla="*/ 2814143 w 2885081"/>
              <a:gd name="connsiteY10" fmla="*/ 469900 h 1727200"/>
              <a:gd name="connsiteX11" fmla="*/ 2877643 w 2885081"/>
              <a:gd name="connsiteY11" fmla="*/ 184150 h 1727200"/>
              <a:gd name="connsiteX12" fmla="*/ 2871293 w 2885081"/>
              <a:gd name="connsiteY12" fmla="*/ 0 h 1727200"/>
              <a:gd name="connsiteX0" fmla="*/ 0 w 2820488"/>
              <a:gd name="connsiteY0" fmla="*/ 1727200 h 1727200"/>
              <a:gd name="connsiteX1" fmla="*/ 806450 w 2820488"/>
              <a:gd name="connsiteY1" fmla="*/ 1651000 h 1727200"/>
              <a:gd name="connsiteX2" fmla="*/ 1073150 w 2820488"/>
              <a:gd name="connsiteY2" fmla="*/ 1708150 h 1727200"/>
              <a:gd name="connsiteX3" fmla="*/ 1739900 w 2820488"/>
              <a:gd name="connsiteY3" fmla="*/ 1606550 h 1727200"/>
              <a:gd name="connsiteX4" fmla="*/ 1822450 w 2820488"/>
              <a:gd name="connsiteY4" fmla="*/ 1619250 h 1727200"/>
              <a:gd name="connsiteX5" fmla="*/ 2127250 w 2820488"/>
              <a:gd name="connsiteY5" fmla="*/ 1479550 h 1727200"/>
              <a:gd name="connsiteX6" fmla="*/ 2552700 w 2820488"/>
              <a:gd name="connsiteY6" fmla="*/ 1149350 h 1727200"/>
              <a:gd name="connsiteX7" fmla="*/ 2813050 w 2820488"/>
              <a:gd name="connsiteY7" fmla="*/ 844550 h 1727200"/>
              <a:gd name="connsiteX8" fmla="*/ 2749550 w 2820488"/>
              <a:gd name="connsiteY8" fmla="*/ 660400 h 1727200"/>
              <a:gd name="connsiteX9" fmla="*/ 2749550 w 2820488"/>
              <a:gd name="connsiteY9" fmla="*/ 469900 h 1727200"/>
              <a:gd name="connsiteX10" fmla="*/ 2813050 w 2820488"/>
              <a:gd name="connsiteY10" fmla="*/ 184150 h 1727200"/>
              <a:gd name="connsiteX11" fmla="*/ 2806700 w 2820488"/>
              <a:gd name="connsiteY11" fmla="*/ 0 h 1727200"/>
              <a:gd name="connsiteX0" fmla="*/ 0 w 2014038"/>
              <a:gd name="connsiteY0" fmla="*/ 1651000 h 1708716"/>
              <a:gd name="connsiteX1" fmla="*/ 266700 w 2014038"/>
              <a:gd name="connsiteY1" fmla="*/ 1708150 h 1708716"/>
              <a:gd name="connsiteX2" fmla="*/ 933450 w 2014038"/>
              <a:gd name="connsiteY2" fmla="*/ 1606550 h 1708716"/>
              <a:gd name="connsiteX3" fmla="*/ 1016000 w 2014038"/>
              <a:gd name="connsiteY3" fmla="*/ 1619250 h 1708716"/>
              <a:gd name="connsiteX4" fmla="*/ 1320800 w 2014038"/>
              <a:gd name="connsiteY4" fmla="*/ 1479550 h 1708716"/>
              <a:gd name="connsiteX5" fmla="*/ 1746250 w 2014038"/>
              <a:gd name="connsiteY5" fmla="*/ 1149350 h 1708716"/>
              <a:gd name="connsiteX6" fmla="*/ 2006600 w 2014038"/>
              <a:gd name="connsiteY6" fmla="*/ 844550 h 1708716"/>
              <a:gd name="connsiteX7" fmla="*/ 1943100 w 2014038"/>
              <a:gd name="connsiteY7" fmla="*/ 660400 h 1708716"/>
              <a:gd name="connsiteX8" fmla="*/ 1943100 w 2014038"/>
              <a:gd name="connsiteY8" fmla="*/ 469900 h 1708716"/>
              <a:gd name="connsiteX9" fmla="*/ 2006600 w 2014038"/>
              <a:gd name="connsiteY9" fmla="*/ 184150 h 1708716"/>
              <a:gd name="connsiteX10" fmla="*/ 2000250 w 2014038"/>
              <a:gd name="connsiteY10" fmla="*/ 0 h 17087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014038" h="1708716">
                <a:moveTo>
                  <a:pt x="0" y="1651000"/>
                </a:moveTo>
                <a:cubicBezTo>
                  <a:pt x="178858" y="1647825"/>
                  <a:pt x="111125" y="1715558"/>
                  <a:pt x="266700" y="1708150"/>
                </a:cubicBezTo>
                <a:cubicBezTo>
                  <a:pt x="422275" y="1700742"/>
                  <a:pt x="808567" y="1621367"/>
                  <a:pt x="933450" y="1606550"/>
                </a:cubicBezTo>
                <a:cubicBezTo>
                  <a:pt x="1058333" y="1591733"/>
                  <a:pt x="951442" y="1640417"/>
                  <a:pt x="1016000" y="1619250"/>
                </a:cubicBezTo>
                <a:cubicBezTo>
                  <a:pt x="1080558" y="1598083"/>
                  <a:pt x="1199092" y="1557867"/>
                  <a:pt x="1320800" y="1479550"/>
                </a:cubicBezTo>
                <a:cubicBezTo>
                  <a:pt x="1442508" y="1401233"/>
                  <a:pt x="1631950" y="1255183"/>
                  <a:pt x="1746250" y="1149350"/>
                </a:cubicBezTo>
                <a:cubicBezTo>
                  <a:pt x="1860550" y="1043517"/>
                  <a:pt x="1973792" y="926042"/>
                  <a:pt x="2006600" y="844550"/>
                </a:cubicBezTo>
                <a:cubicBezTo>
                  <a:pt x="2039408" y="763058"/>
                  <a:pt x="1953683" y="722842"/>
                  <a:pt x="1943100" y="660400"/>
                </a:cubicBezTo>
                <a:cubicBezTo>
                  <a:pt x="1932517" y="597958"/>
                  <a:pt x="1932517" y="549275"/>
                  <a:pt x="1943100" y="469900"/>
                </a:cubicBezTo>
                <a:cubicBezTo>
                  <a:pt x="1953683" y="390525"/>
                  <a:pt x="1997075" y="262467"/>
                  <a:pt x="2006600" y="184150"/>
                </a:cubicBezTo>
                <a:cubicBezTo>
                  <a:pt x="2016125" y="105833"/>
                  <a:pt x="2008187" y="52916"/>
                  <a:pt x="2000250" y="0"/>
                </a:cubicBezTo>
              </a:path>
            </a:pathLst>
          </a:custGeom>
          <a:noFill/>
          <a:ln w="19050">
            <a:solidFill>
              <a:srgbClr val="FF0000"/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53" name="Forme libre : forme 52">
            <a:extLst>
              <a:ext uri="{FF2B5EF4-FFF2-40B4-BE49-F238E27FC236}">
                <a16:creationId xmlns:a16="http://schemas.microsoft.com/office/drawing/2014/main" id="{65195A03-5AD0-464A-A75D-B3A456310AA8}"/>
              </a:ext>
            </a:extLst>
          </p:cNvPr>
          <p:cNvSpPr/>
          <p:nvPr/>
        </p:nvSpPr>
        <p:spPr>
          <a:xfrm>
            <a:off x="5981700" y="2330450"/>
            <a:ext cx="1987550" cy="2254250"/>
          </a:xfrm>
          <a:custGeom>
            <a:avLst/>
            <a:gdLst>
              <a:gd name="connsiteX0" fmla="*/ 0 w 1987550"/>
              <a:gd name="connsiteY0" fmla="*/ 2254250 h 2254250"/>
              <a:gd name="connsiteX1" fmla="*/ 266700 w 1987550"/>
              <a:gd name="connsiteY1" fmla="*/ 1962150 h 2254250"/>
              <a:gd name="connsiteX2" fmla="*/ 469900 w 1987550"/>
              <a:gd name="connsiteY2" fmla="*/ 1593850 h 2254250"/>
              <a:gd name="connsiteX3" fmla="*/ 736600 w 1987550"/>
              <a:gd name="connsiteY3" fmla="*/ 1263650 h 2254250"/>
              <a:gd name="connsiteX4" fmla="*/ 1073150 w 1987550"/>
              <a:gd name="connsiteY4" fmla="*/ 755650 h 2254250"/>
              <a:gd name="connsiteX5" fmla="*/ 1327150 w 1987550"/>
              <a:gd name="connsiteY5" fmla="*/ 609600 h 2254250"/>
              <a:gd name="connsiteX6" fmla="*/ 1758950 w 1987550"/>
              <a:gd name="connsiteY6" fmla="*/ 311150 h 2254250"/>
              <a:gd name="connsiteX7" fmla="*/ 1987550 w 1987550"/>
              <a:gd name="connsiteY7" fmla="*/ 0 h 2254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987550" h="2254250">
                <a:moveTo>
                  <a:pt x="0" y="2254250"/>
                </a:moveTo>
                <a:cubicBezTo>
                  <a:pt x="94191" y="2163233"/>
                  <a:pt x="188383" y="2072217"/>
                  <a:pt x="266700" y="1962150"/>
                </a:cubicBezTo>
                <a:cubicBezTo>
                  <a:pt x="345017" y="1852083"/>
                  <a:pt x="391583" y="1710267"/>
                  <a:pt x="469900" y="1593850"/>
                </a:cubicBezTo>
                <a:cubicBezTo>
                  <a:pt x="548217" y="1477433"/>
                  <a:pt x="636058" y="1403350"/>
                  <a:pt x="736600" y="1263650"/>
                </a:cubicBezTo>
                <a:cubicBezTo>
                  <a:pt x="837142" y="1123950"/>
                  <a:pt x="974725" y="864658"/>
                  <a:pt x="1073150" y="755650"/>
                </a:cubicBezTo>
                <a:cubicBezTo>
                  <a:pt x="1171575" y="646642"/>
                  <a:pt x="1212850" y="683683"/>
                  <a:pt x="1327150" y="609600"/>
                </a:cubicBezTo>
                <a:cubicBezTo>
                  <a:pt x="1441450" y="535517"/>
                  <a:pt x="1648883" y="412750"/>
                  <a:pt x="1758950" y="311150"/>
                </a:cubicBezTo>
                <a:cubicBezTo>
                  <a:pt x="1869017" y="209550"/>
                  <a:pt x="1928283" y="104775"/>
                  <a:pt x="1987550" y="0"/>
                </a:cubicBezTo>
              </a:path>
            </a:pathLst>
          </a:custGeom>
          <a:noFill/>
          <a:ln w="19050">
            <a:solidFill>
              <a:srgbClr val="FF0000"/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54" name="Forme libre : forme 53">
            <a:extLst>
              <a:ext uri="{FF2B5EF4-FFF2-40B4-BE49-F238E27FC236}">
                <a16:creationId xmlns:a16="http://schemas.microsoft.com/office/drawing/2014/main" id="{6F60B42C-F9AE-4356-BE68-D1C641B1AE6F}"/>
              </a:ext>
            </a:extLst>
          </p:cNvPr>
          <p:cNvSpPr/>
          <p:nvPr/>
        </p:nvSpPr>
        <p:spPr>
          <a:xfrm>
            <a:off x="7969250" y="1797050"/>
            <a:ext cx="222250" cy="552450"/>
          </a:xfrm>
          <a:custGeom>
            <a:avLst/>
            <a:gdLst>
              <a:gd name="connsiteX0" fmla="*/ 0 w 222250"/>
              <a:gd name="connsiteY0" fmla="*/ 552450 h 552450"/>
              <a:gd name="connsiteX1" fmla="*/ 101600 w 222250"/>
              <a:gd name="connsiteY1" fmla="*/ 387350 h 552450"/>
              <a:gd name="connsiteX2" fmla="*/ 177800 w 222250"/>
              <a:gd name="connsiteY2" fmla="*/ 146050 h 552450"/>
              <a:gd name="connsiteX3" fmla="*/ 222250 w 222250"/>
              <a:gd name="connsiteY3" fmla="*/ 0 h 552450"/>
              <a:gd name="connsiteX0" fmla="*/ 0 w 222250"/>
              <a:gd name="connsiteY0" fmla="*/ 552450 h 552450"/>
              <a:gd name="connsiteX1" fmla="*/ 96838 w 222250"/>
              <a:gd name="connsiteY1" fmla="*/ 387350 h 552450"/>
              <a:gd name="connsiteX2" fmla="*/ 177800 w 222250"/>
              <a:gd name="connsiteY2" fmla="*/ 146050 h 552450"/>
              <a:gd name="connsiteX3" fmla="*/ 222250 w 222250"/>
              <a:gd name="connsiteY3" fmla="*/ 0 h 552450"/>
              <a:gd name="connsiteX0" fmla="*/ 0 w 222250"/>
              <a:gd name="connsiteY0" fmla="*/ 552450 h 552450"/>
              <a:gd name="connsiteX1" fmla="*/ 96838 w 222250"/>
              <a:gd name="connsiteY1" fmla="*/ 387350 h 552450"/>
              <a:gd name="connsiteX2" fmla="*/ 168275 w 222250"/>
              <a:gd name="connsiteY2" fmla="*/ 155575 h 552450"/>
              <a:gd name="connsiteX3" fmla="*/ 222250 w 222250"/>
              <a:gd name="connsiteY3" fmla="*/ 0 h 552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22250" h="552450">
                <a:moveTo>
                  <a:pt x="0" y="552450"/>
                </a:moveTo>
                <a:cubicBezTo>
                  <a:pt x="35983" y="503766"/>
                  <a:pt x="68792" y="453496"/>
                  <a:pt x="96838" y="387350"/>
                </a:cubicBezTo>
                <a:cubicBezTo>
                  <a:pt x="124884" y="321204"/>
                  <a:pt x="148167" y="220133"/>
                  <a:pt x="168275" y="155575"/>
                </a:cubicBezTo>
                <a:cubicBezTo>
                  <a:pt x="188383" y="91017"/>
                  <a:pt x="210079" y="40746"/>
                  <a:pt x="222250" y="0"/>
                </a:cubicBezTo>
              </a:path>
            </a:pathLst>
          </a:custGeom>
          <a:noFill/>
          <a:ln w="19050">
            <a:solidFill>
              <a:srgbClr val="FF0000"/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56" name="Forme libre : forme 55">
            <a:extLst>
              <a:ext uri="{FF2B5EF4-FFF2-40B4-BE49-F238E27FC236}">
                <a16:creationId xmlns:a16="http://schemas.microsoft.com/office/drawing/2014/main" id="{EB444313-D270-4F16-8317-BA64ACEB77B4}"/>
              </a:ext>
            </a:extLst>
          </p:cNvPr>
          <p:cNvSpPr/>
          <p:nvPr/>
        </p:nvSpPr>
        <p:spPr>
          <a:xfrm>
            <a:off x="7962900" y="2044700"/>
            <a:ext cx="1536700" cy="768470"/>
          </a:xfrm>
          <a:custGeom>
            <a:avLst/>
            <a:gdLst>
              <a:gd name="connsiteX0" fmla="*/ 0 w 1536700"/>
              <a:gd name="connsiteY0" fmla="*/ 298450 h 768470"/>
              <a:gd name="connsiteX1" fmla="*/ 114300 w 1536700"/>
              <a:gd name="connsiteY1" fmla="*/ 361950 h 768470"/>
              <a:gd name="connsiteX2" fmla="*/ 400050 w 1536700"/>
              <a:gd name="connsiteY2" fmla="*/ 635000 h 768470"/>
              <a:gd name="connsiteX3" fmla="*/ 603250 w 1536700"/>
              <a:gd name="connsiteY3" fmla="*/ 768350 h 768470"/>
              <a:gd name="connsiteX4" fmla="*/ 730250 w 1536700"/>
              <a:gd name="connsiteY4" fmla="*/ 654050 h 768470"/>
              <a:gd name="connsiteX5" fmla="*/ 927100 w 1536700"/>
              <a:gd name="connsiteY5" fmla="*/ 425450 h 768470"/>
              <a:gd name="connsiteX6" fmla="*/ 1162050 w 1536700"/>
              <a:gd name="connsiteY6" fmla="*/ 342900 h 768470"/>
              <a:gd name="connsiteX7" fmla="*/ 1422400 w 1536700"/>
              <a:gd name="connsiteY7" fmla="*/ 107950 h 768470"/>
              <a:gd name="connsiteX8" fmla="*/ 1536700 w 1536700"/>
              <a:gd name="connsiteY8" fmla="*/ 0 h 7684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536700" h="768470">
                <a:moveTo>
                  <a:pt x="0" y="298450"/>
                </a:moveTo>
                <a:cubicBezTo>
                  <a:pt x="23812" y="302154"/>
                  <a:pt x="47625" y="305858"/>
                  <a:pt x="114300" y="361950"/>
                </a:cubicBezTo>
                <a:cubicBezTo>
                  <a:pt x="180975" y="418042"/>
                  <a:pt x="318558" y="567267"/>
                  <a:pt x="400050" y="635000"/>
                </a:cubicBezTo>
                <a:cubicBezTo>
                  <a:pt x="481542" y="702733"/>
                  <a:pt x="548217" y="765175"/>
                  <a:pt x="603250" y="768350"/>
                </a:cubicBezTo>
                <a:cubicBezTo>
                  <a:pt x="658283" y="771525"/>
                  <a:pt x="676275" y="711200"/>
                  <a:pt x="730250" y="654050"/>
                </a:cubicBezTo>
                <a:cubicBezTo>
                  <a:pt x="784225" y="596900"/>
                  <a:pt x="855133" y="477308"/>
                  <a:pt x="927100" y="425450"/>
                </a:cubicBezTo>
                <a:cubicBezTo>
                  <a:pt x="999067" y="373592"/>
                  <a:pt x="1079500" y="395817"/>
                  <a:pt x="1162050" y="342900"/>
                </a:cubicBezTo>
                <a:cubicBezTo>
                  <a:pt x="1244600" y="289983"/>
                  <a:pt x="1359958" y="165100"/>
                  <a:pt x="1422400" y="107950"/>
                </a:cubicBezTo>
                <a:cubicBezTo>
                  <a:pt x="1484842" y="50800"/>
                  <a:pt x="1510771" y="25400"/>
                  <a:pt x="1536700" y="0"/>
                </a:cubicBezTo>
              </a:path>
            </a:pathLst>
          </a:custGeom>
          <a:noFill/>
          <a:ln w="19050">
            <a:solidFill>
              <a:srgbClr val="FF0000"/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57" name="Forme libre : forme 56">
            <a:extLst>
              <a:ext uri="{FF2B5EF4-FFF2-40B4-BE49-F238E27FC236}">
                <a16:creationId xmlns:a16="http://schemas.microsoft.com/office/drawing/2014/main" id="{5EF0BF9E-49E6-4090-9F28-C81587A10387}"/>
              </a:ext>
            </a:extLst>
          </p:cNvPr>
          <p:cNvSpPr/>
          <p:nvPr/>
        </p:nvSpPr>
        <p:spPr>
          <a:xfrm>
            <a:off x="9458433" y="2051050"/>
            <a:ext cx="526309" cy="2012953"/>
          </a:xfrm>
          <a:custGeom>
            <a:avLst/>
            <a:gdLst>
              <a:gd name="connsiteX0" fmla="*/ 47517 w 526309"/>
              <a:gd name="connsiteY0" fmla="*/ 0 h 1606550"/>
              <a:gd name="connsiteX1" fmla="*/ 3067 w 526309"/>
              <a:gd name="connsiteY1" fmla="*/ 463550 h 1606550"/>
              <a:gd name="connsiteX2" fmla="*/ 15767 w 526309"/>
              <a:gd name="connsiteY2" fmla="*/ 787400 h 1606550"/>
              <a:gd name="connsiteX3" fmla="*/ 111017 w 526309"/>
              <a:gd name="connsiteY3" fmla="*/ 990600 h 1606550"/>
              <a:gd name="connsiteX4" fmla="*/ 250717 w 526309"/>
              <a:gd name="connsiteY4" fmla="*/ 1149350 h 1606550"/>
              <a:gd name="connsiteX5" fmla="*/ 447567 w 526309"/>
              <a:gd name="connsiteY5" fmla="*/ 1212850 h 1606550"/>
              <a:gd name="connsiteX6" fmla="*/ 523767 w 526309"/>
              <a:gd name="connsiteY6" fmla="*/ 1295400 h 1606550"/>
              <a:gd name="connsiteX7" fmla="*/ 365017 w 526309"/>
              <a:gd name="connsiteY7" fmla="*/ 1606550 h 1606550"/>
              <a:gd name="connsiteX0" fmla="*/ 47517 w 526309"/>
              <a:gd name="connsiteY0" fmla="*/ 0 h 1627854"/>
              <a:gd name="connsiteX1" fmla="*/ 3067 w 526309"/>
              <a:gd name="connsiteY1" fmla="*/ 463550 h 1627854"/>
              <a:gd name="connsiteX2" fmla="*/ 15767 w 526309"/>
              <a:gd name="connsiteY2" fmla="*/ 787400 h 1627854"/>
              <a:gd name="connsiteX3" fmla="*/ 111017 w 526309"/>
              <a:gd name="connsiteY3" fmla="*/ 990600 h 1627854"/>
              <a:gd name="connsiteX4" fmla="*/ 250717 w 526309"/>
              <a:gd name="connsiteY4" fmla="*/ 1149350 h 1627854"/>
              <a:gd name="connsiteX5" fmla="*/ 447567 w 526309"/>
              <a:gd name="connsiteY5" fmla="*/ 1212850 h 1627854"/>
              <a:gd name="connsiteX6" fmla="*/ 523767 w 526309"/>
              <a:gd name="connsiteY6" fmla="*/ 1295400 h 1627854"/>
              <a:gd name="connsiteX7" fmla="*/ 365017 w 526309"/>
              <a:gd name="connsiteY7" fmla="*/ 1606550 h 1627854"/>
              <a:gd name="connsiteX8" fmla="*/ 358667 w 526309"/>
              <a:gd name="connsiteY8" fmla="*/ 1600200 h 1627854"/>
              <a:gd name="connsiteX0" fmla="*/ 47517 w 526309"/>
              <a:gd name="connsiteY0" fmla="*/ 0 h 2012953"/>
              <a:gd name="connsiteX1" fmla="*/ 3067 w 526309"/>
              <a:gd name="connsiteY1" fmla="*/ 463550 h 2012953"/>
              <a:gd name="connsiteX2" fmla="*/ 15767 w 526309"/>
              <a:gd name="connsiteY2" fmla="*/ 787400 h 2012953"/>
              <a:gd name="connsiteX3" fmla="*/ 111017 w 526309"/>
              <a:gd name="connsiteY3" fmla="*/ 990600 h 2012953"/>
              <a:gd name="connsiteX4" fmla="*/ 250717 w 526309"/>
              <a:gd name="connsiteY4" fmla="*/ 1149350 h 2012953"/>
              <a:gd name="connsiteX5" fmla="*/ 447567 w 526309"/>
              <a:gd name="connsiteY5" fmla="*/ 1212850 h 2012953"/>
              <a:gd name="connsiteX6" fmla="*/ 523767 w 526309"/>
              <a:gd name="connsiteY6" fmla="*/ 1295400 h 2012953"/>
              <a:gd name="connsiteX7" fmla="*/ 365017 w 526309"/>
              <a:gd name="connsiteY7" fmla="*/ 1606550 h 2012953"/>
              <a:gd name="connsiteX8" fmla="*/ 34817 w 526309"/>
              <a:gd name="connsiteY8" fmla="*/ 2012950 h 20129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26309" h="2012953">
                <a:moveTo>
                  <a:pt x="47517" y="0"/>
                </a:moveTo>
                <a:cubicBezTo>
                  <a:pt x="27938" y="166158"/>
                  <a:pt x="8359" y="332317"/>
                  <a:pt x="3067" y="463550"/>
                </a:cubicBezTo>
                <a:cubicBezTo>
                  <a:pt x="-2225" y="594783"/>
                  <a:pt x="-2225" y="699558"/>
                  <a:pt x="15767" y="787400"/>
                </a:cubicBezTo>
                <a:cubicBezTo>
                  <a:pt x="33759" y="875242"/>
                  <a:pt x="71859" y="930275"/>
                  <a:pt x="111017" y="990600"/>
                </a:cubicBezTo>
                <a:cubicBezTo>
                  <a:pt x="150175" y="1050925"/>
                  <a:pt x="194625" y="1112308"/>
                  <a:pt x="250717" y="1149350"/>
                </a:cubicBezTo>
                <a:cubicBezTo>
                  <a:pt x="306809" y="1186392"/>
                  <a:pt x="402059" y="1188508"/>
                  <a:pt x="447567" y="1212850"/>
                </a:cubicBezTo>
                <a:cubicBezTo>
                  <a:pt x="493075" y="1237192"/>
                  <a:pt x="537525" y="1229783"/>
                  <a:pt x="523767" y="1295400"/>
                </a:cubicBezTo>
                <a:cubicBezTo>
                  <a:pt x="510009" y="1361017"/>
                  <a:pt x="437513" y="1483783"/>
                  <a:pt x="365017" y="1606550"/>
                </a:cubicBezTo>
                <a:cubicBezTo>
                  <a:pt x="337500" y="1657350"/>
                  <a:pt x="36140" y="2014273"/>
                  <a:pt x="34817" y="2012950"/>
                </a:cubicBezTo>
              </a:path>
            </a:pathLst>
          </a:custGeom>
          <a:noFill/>
          <a:ln w="19050">
            <a:solidFill>
              <a:srgbClr val="FF0000"/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58" name="Forme libre : forme 57">
            <a:extLst>
              <a:ext uri="{FF2B5EF4-FFF2-40B4-BE49-F238E27FC236}">
                <a16:creationId xmlns:a16="http://schemas.microsoft.com/office/drawing/2014/main" id="{4C0BF16F-21A4-40A8-80F9-212C77C2BD77}"/>
              </a:ext>
            </a:extLst>
          </p:cNvPr>
          <p:cNvSpPr/>
          <p:nvPr/>
        </p:nvSpPr>
        <p:spPr>
          <a:xfrm>
            <a:off x="6248400" y="2673350"/>
            <a:ext cx="2108200" cy="1311523"/>
          </a:xfrm>
          <a:custGeom>
            <a:avLst/>
            <a:gdLst>
              <a:gd name="connsiteX0" fmla="*/ 0 w 2108200"/>
              <a:gd name="connsiteY0" fmla="*/ 1123950 h 1311523"/>
              <a:gd name="connsiteX1" fmla="*/ 349250 w 2108200"/>
              <a:gd name="connsiteY1" fmla="*/ 869950 h 1311523"/>
              <a:gd name="connsiteX2" fmla="*/ 781050 w 2108200"/>
              <a:gd name="connsiteY2" fmla="*/ 755650 h 1311523"/>
              <a:gd name="connsiteX3" fmla="*/ 990600 w 2108200"/>
              <a:gd name="connsiteY3" fmla="*/ 704850 h 1311523"/>
              <a:gd name="connsiteX4" fmla="*/ 895350 w 2108200"/>
              <a:gd name="connsiteY4" fmla="*/ 876300 h 1311523"/>
              <a:gd name="connsiteX5" fmla="*/ 812800 w 2108200"/>
              <a:gd name="connsiteY5" fmla="*/ 1130300 h 1311523"/>
              <a:gd name="connsiteX6" fmla="*/ 996950 w 2108200"/>
              <a:gd name="connsiteY6" fmla="*/ 1301750 h 1311523"/>
              <a:gd name="connsiteX7" fmla="*/ 1181100 w 2108200"/>
              <a:gd name="connsiteY7" fmla="*/ 1263650 h 1311523"/>
              <a:gd name="connsiteX8" fmla="*/ 1409700 w 2108200"/>
              <a:gd name="connsiteY8" fmla="*/ 1041400 h 1311523"/>
              <a:gd name="connsiteX9" fmla="*/ 1670050 w 2108200"/>
              <a:gd name="connsiteY9" fmla="*/ 965200 h 1311523"/>
              <a:gd name="connsiteX10" fmla="*/ 1816100 w 2108200"/>
              <a:gd name="connsiteY10" fmla="*/ 723900 h 1311523"/>
              <a:gd name="connsiteX11" fmla="*/ 1835150 w 2108200"/>
              <a:gd name="connsiteY11" fmla="*/ 279400 h 1311523"/>
              <a:gd name="connsiteX12" fmla="*/ 2108200 w 2108200"/>
              <a:gd name="connsiteY12" fmla="*/ 0 h 13115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2108200" h="1311523">
                <a:moveTo>
                  <a:pt x="0" y="1123950"/>
                </a:moveTo>
                <a:cubicBezTo>
                  <a:pt x="109537" y="1027641"/>
                  <a:pt x="219075" y="931333"/>
                  <a:pt x="349250" y="869950"/>
                </a:cubicBezTo>
                <a:cubicBezTo>
                  <a:pt x="479425" y="808567"/>
                  <a:pt x="674158" y="783167"/>
                  <a:pt x="781050" y="755650"/>
                </a:cubicBezTo>
                <a:cubicBezTo>
                  <a:pt x="887942" y="728133"/>
                  <a:pt x="971550" y="684742"/>
                  <a:pt x="990600" y="704850"/>
                </a:cubicBezTo>
                <a:cubicBezTo>
                  <a:pt x="1009650" y="724958"/>
                  <a:pt x="924983" y="805392"/>
                  <a:pt x="895350" y="876300"/>
                </a:cubicBezTo>
                <a:cubicBezTo>
                  <a:pt x="865717" y="947208"/>
                  <a:pt x="795867" y="1059392"/>
                  <a:pt x="812800" y="1130300"/>
                </a:cubicBezTo>
                <a:cubicBezTo>
                  <a:pt x="829733" y="1201208"/>
                  <a:pt x="935567" y="1279525"/>
                  <a:pt x="996950" y="1301750"/>
                </a:cubicBezTo>
                <a:cubicBezTo>
                  <a:pt x="1058333" y="1323975"/>
                  <a:pt x="1112308" y="1307042"/>
                  <a:pt x="1181100" y="1263650"/>
                </a:cubicBezTo>
                <a:cubicBezTo>
                  <a:pt x="1249892" y="1220258"/>
                  <a:pt x="1328208" y="1091142"/>
                  <a:pt x="1409700" y="1041400"/>
                </a:cubicBezTo>
                <a:cubicBezTo>
                  <a:pt x="1491192" y="991658"/>
                  <a:pt x="1602317" y="1018117"/>
                  <a:pt x="1670050" y="965200"/>
                </a:cubicBezTo>
                <a:cubicBezTo>
                  <a:pt x="1737783" y="912283"/>
                  <a:pt x="1788583" y="838200"/>
                  <a:pt x="1816100" y="723900"/>
                </a:cubicBezTo>
                <a:cubicBezTo>
                  <a:pt x="1843617" y="609600"/>
                  <a:pt x="1786467" y="400050"/>
                  <a:pt x="1835150" y="279400"/>
                </a:cubicBezTo>
                <a:cubicBezTo>
                  <a:pt x="1883833" y="158750"/>
                  <a:pt x="1996016" y="79375"/>
                  <a:pt x="2108200" y="0"/>
                </a:cubicBezTo>
              </a:path>
            </a:pathLst>
          </a:custGeom>
          <a:noFill/>
          <a:ln w="19050">
            <a:solidFill>
              <a:srgbClr val="FF0000"/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68" name="Forme libre : forme 67">
            <a:extLst>
              <a:ext uri="{FF2B5EF4-FFF2-40B4-BE49-F238E27FC236}">
                <a16:creationId xmlns:a16="http://schemas.microsoft.com/office/drawing/2014/main" id="{A74ABA43-4BDF-4489-ADE8-D4F977B2A367}"/>
              </a:ext>
            </a:extLst>
          </p:cNvPr>
          <p:cNvSpPr/>
          <p:nvPr/>
        </p:nvSpPr>
        <p:spPr>
          <a:xfrm>
            <a:off x="8051800" y="1758950"/>
            <a:ext cx="882650" cy="609600"/>
          </a:xfrm>
          <a:custGeom>
            <a:avLst/>
            <a:gdLst>
              <a:gd name="connsiteX0" fmla="*/ 0 w 882650"/>
              <a:gd name="connsiteY0" fmla="*/ 609600 h 609600"/>
              <a:gd name="connsiteX1" fmla="*/ 177800 w 882650"/>
              <a:gd name="connsiteY1" fmla="*/ 520700 h 609600"/>
              <a:gd name="connsiteX2" fmla="*/ 304800 w 882650"/>
              <a:gd name="connsiteY2" fmla="*/ 393700 h 609600"/>
              <a:gd name="connsiteX3" fmla="*/ 609600 w 882650"/>
              <a:gd name="connsiteY3" fmla="*/ 234950 h 609600"/>
              <a:gd name="connsiteX4" fmla="*/ 882650 w 882650"/>
              <a:gd name="connsiteY4" fmla="*/ 0 h 609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82650" h="609600">
                <a:moveTo>
                  <a:pt x="0" y="609600"/>
                </a:moveTo>
                <a:cubicBezTo>
                  <a:pt x="63500" y="583141"/>
                  <a:pt x="127000" y="556683"/>
                  <a:pt x="177800" y="520700"/>
                </a:cubicBezTo>
                <a:cubicBezTo>
                  <a:pt x="228600" y="484717"/>
                  <a:pt x="232833" y="441325"/>
                  <a:pt x="304800" y="393700"/>
                </a:cubicBezTo>
                <a:cubicBezTo>
                  <a:pt x="376767" y="346075"/>
                  <a:pt x="513292" y="300567"/>
                  <a:pt x="609600" y="234950"/>
                </a:cubicBezTo>
                <a:cubicBezTo>
                  <a:pt x="705908" y="169333"/>
                  <a:pt x="794279" y="84666"/>
                  <a:pt x="882650" y="0"/>
                </a:cubicBezTo>
              </a:path>
            </a:pathLst>
          </a:custGeom>
          <a:noFill/>
          <a:ln w="19050">
            <a:solidFill>
              <a:srgbClr val="FF0000"/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74" name="Forme libre : forme 73">
            <a:extLst>
              <a:ext uri="{FF2B5EF4-FFF2-40B4-BE49-F238E27FC236}">
                <a16:creationId xmlns:a16="http://schemas.microsoft.com/office/drawing/2014/main" id="{C9635A06-0834-415C-AF69-BA687E8F69F0}"/>
              </a:ext>
            </a:extLst>
          </p:cNvPr>
          <p:cNvSpPr/>
          <p:nvPr/>
        </p:nvSpPr>
        <p:spPr>
          <a:xfrm>
            <a:off x="9484114" y="4070353"/>
            <a:ext cx="183854" cy="904973"/>
          </a:xfrm>
          <a:custGeom>
            <a:avLst/>
            <a:gdLst>
              <a:gd name="connsiteX0" fmla="*/ 0 w 183854"/>
              <a:gd name="connsiteY0" fmla="*/ 0 h 904973"/>
              <a:gd name="connsiteX1" fmla="*/ 103695 w 183854"/>
              <a:gd name="connsiteY1" fmla="*/ 169683 h 904973"/>
              <a:gd name="connsiteX2" fmla="*/ 179109 w 183854"/>
              <a:gd name="connsiteY2" fmla="*/ 282804 h 904973"/>
              <a:gd name="connsiteX3" fmla="*/ 169682 w 183854"/>
              <a:gd name="connsiteY3" fmla="*/ 904973 h 9049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3854" h="904973">
                <a:moveTo>
                  <a:pt x="0" y="0"/>
                </a:moveTo>
                <a:cubicBezTo>
                  <a:pt x="36922" y="61274"/>
                  <a:pt x="73844" y="122549"/>
                  <a:pt x="103695" y="169683"/>
                </a:cubicBezTo>
                <a:cubicBezTo>
                  <a:pt x="133547" y="216817"/>
                  <a:pt x="168111" y="160256"/>
                  <a:pt x="179109" y="282804"/>
                </a:cubicBezTo>
                <a:cubicBezTo>
                  <a:pt x="190107" y="405352"/>
                  <a:pt x="179894" y="655162"/>
                  <a:pt x="169682" y="904973"/>
                </a:cubicBezTo>
              </a:path>
            </a:pathLst>
          </a:custGeom>
          <a:noFill/>
          <a:ln w="19050">
            <a:solidFill>
              <a:srgbClr val="FF0000"/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76" name="Forme libre : forme 75">
            <a:extLst>
              <a:ext uri="{FF2B5EF4-FFF2-40B4-BE49-F238E27FC236}">
                <a16:creationId xmlns:a16="http://schemas.microsoft.com/office/drawing/2014/main" id="{4D9E1930-B6C8-41ED-8E4F-C69CEDF6DDC4}"/>
              </a:ext>
            </a:extLst>
          </p:cNvPr>
          <p:cNvSpPr/>
          <p:nvPr/>
        </p:nvSpPr>
        <p:spPr>
          <a:xfrm>
            <a:off x="9494520" y="1882140"/>
            <a:ext cx="15240" cy="167640"/>
          </a:xfrm>
          <a:custGeom>
            <a:avLst/>
            <a:gdLst>
              <a:gd name="connsiteX0" fmla="*/ 0 w 15240"/>
              <a:gd name="connsiteY0" fmla="*/ 167640 h 167640"/>
              <a:gd name="connsiteX1" fmla="*/ 15240 w 15240"/>
              <a:gd name="connsiteY1" fmla="*/ 0 h 1676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240" h="167640">
                <a:moveTo>
                  <a:pt x="0" y="167640"/>
                </a:moveTo>
                <a:lnTo>
                  <a:pt x="15240" y="0"/>
                </a:lnTo>
              </a:path>
            </a:pathLst>
          </a:custGeom>
          <a:noFill/>
          <a:ln w="15875">
            <a:solidFill>
              <a:srgbClr val="FF0000"/>
            </a:solidFill>
            <a:prstDash val="dash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40" name="Forme libre : forme 139">
            <a:extLst>
              <a:ext uri="{FF2B5EF4-FFF2-40B4-BE49-F238E27FC236}">
                <a16:creationId xmlns:a16="http://schemas.microsoft.com/office/drawing/2014/main" id="{A78FDA0C-AF8F-43AA-A683-F6BC9435124F}"/>
              </a:ext>
            </a:extLst>
          </p:cNvPr>
          <p:cNvSpPr/>
          <p:nvPr/>
        </p:nvSpPr>
        <p:spPr>
          <a:xfrm>
            <a:off x="212318" y="3965523"/>
            <a:ext cx="222344" cy="269732"/>
          </a:xfrm>
          <a:custGeom>
            <a:avLst/>
            <a:gdLst>
              <a:gd name="connsiteX0" fmla="*/ 0 w 219075"/>
              <a:gd name="connsiteY0" fmla="*/ 0 h 333375"/>
              <a:gd name="connsiteX1" fmla="*/ 142875 w 219075"/>
              <a:gd name="connsiteY1" fmla="*/ 104775 h 333375"/>
              <a:gd name="connsiteX2" fmla="*/ 28575 w 219075"/>
              <a:gd name="connsiteY2" fmla="*/ 228600 h 333375"/>
              <a:gd name="connsiteX3" fmla="*/ 219075 w 219075"/>
              <a:gd name="connsiteY3" fmla="*/ 333375 h 333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9075" h="333375">
                <a:moveTo>
                  <a:pt x="0" y="0"/>
                </a:moveTo>
                <a:cubicBezTo>
                  <a:pt x="69056" y="33337"/>
                  <a:pt x="138113" y="66675"/>
                  <a:pt x="142875" y="104775"/>
                </a:cubicBezTo>
                <a:cubicBezTo>
                  <a:pt x="147638" y="142875"/>
                  <a:pt x="15875" y="190500"/>
                  <a:pt x="28575" y="228600"/>
                </a:cubicBezTo>
                <a:cubicBezTo>
                  <a:pt x="41275" y="266700"/>
                  <a:pt x="130175" y="300037"/>
                  <a:pt x="219075" y="333375"/>
                </a:cubicBezTo>
              </a:path>
            </a:pathLst>
          </a:custGeom>
          <a:noFill/>
          <a:ln w="15875" cmpd="sng">
            <a:solidFill>
              <a:srgbClr val="FF0000"/>
            </a:solidFill>
            <a:prstDash val="dashDot"/>
            <a:headEnd type="none" w="lg" len="lg"/>
            <a:tailEnd type="none" w="lg" len="lg"/>
            <a:extLst>
              <a:ext uri="{C807C97D-BFC1-408E-A445-0C87EB9F89A2}">
                <ask:lineSketchStyleProps xmlns:ask="http://schemas.microsoft.com/office/drawing/2018/sketchyshapes">
                  <ask:type>
                    <ask:lineSketchNone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47" name="Forme libre : forme 46">
            <a:extLst>
              <a:ext uri="{FF2B5EF4-FFF2-40B4-BE49-F238E27FC236}">
                <a16:creationId xmlns:a16="http://schemas.microsoft.com/office/drawing/2014/main" id="{24165ECA-D9A2-4EA1-8748-ED208921E5FD}"/>
              </a:ext>
            </a:extLst>
          </p:cNvPr>
          <p:cNvSpPr/>
          <p:nvPr/>
        </p:nvSpPr>
        <p:spPr>
          <a:xfrm>
            <a:off x="2636061" y="711943"/>
            <a:ext cx="6593664" cy="5867400"/>
          </a:xfrm>
          <a:custGeom>
            <a:avLst/>
            <a:gdLst>
              <a:gd name="connsiteX0" fmla="*/ 6593664 w 6593664"/>
              <a:gd name="connsiteY0" fmla="*/ 5867400 h 5867400"/>
              <a:gd name="connsiteX1" fmla="*/ 6222189 w 6593664"/>
              <a:gd name="connsiteY1" fmla="*/ 5324475 h 5867400"/>
              <a:gd name="connsiteX2" fmla="*/ 5784039 w 6593664"/>
              <a:gd name="connsiteY2" fmla="*/ 4895850 h 5867400"/>
              <a:gd name="connsiteX3" fmla="*/ 5460189 w 6593664"/>
              <a:gd name="connsiteY3" fmla="*/ 4914900 h 5867400"/>
              <a:gd name="connsiteX4" fmla="*/ 5126814 w 6593664"/>
              <a:gd name="connsiteY4" fmla="*/ 4972050 h 5867400"/>
              <a:gd name="connsiteX5" fmla="*/ 4993464 w 6593664"/>
              <a:gd name="connsiteY5" fmla="*/ 5067300 h 5867400"/>
              <a:gd name="connsiteX6" fmla="*/ 4764864 w 6593664"/>
              <a:gd name="connsiteY6" fmla="*/ 4924425 h 5867400"/>
              <a:gd name="connsiteX7" fmla="*/ 4450539 w 6593664"/>
              <a:gd name="connsiteY7" fmla="*/ 4514850 h 5867400"/>
              <a:gd name="connsiteX8" fmla="*/ 4079064 w 6593664"/>
              <a:gd name="connsiteY8" fmla="*/ 4562475 h 5867400"/>
              <a:gd name="connsiteX9" fmla="*/ 3869514 w 6593664"/>
              <a:gd name="connsiteY9" fmla="*/ 4657725 h 5867400"/>
              <a:gd name="connsiteX10" fmla="*/ 3478989 w 6593664"/>
              <a:gd name="connsiteY10" fmla="*/ 4486275 h 5867400"/>
              <a:gd name="connsiteX11" fmla="*/ 3288489 w 6593664"/>
              <a:gd name="connsiteY11" fmla="*/ 4371975 h 5867400"/>
              <a:gd name="connsiteX12" fmla="*/ 3212289 w 6593664"/>
              <a:gd name="connsiteY12" fmla="*/ 4000500 h 5867400"/>
              <a:gd name="connsiteX13" fmla="*/ 3155139 w 6593664"/>
              <a:gd name="connsiteY13" fmla="*/ 3886200 h 5867400"/>
              <a:gd name="connsiteX14" fmla="*/ 3097989 w 6593664"/>
              <a:gd name="connsiteY14" fmla="*/ 3695700 h 5867400"/>
              <a:gd name="connsiteX15" fmla="*/ 2897964 w 6593664"/>
              <a:gd name="connsiteY15" fmla="*/ 3495675 h 5867400"/>
              <a:gd name="connsiteX16" fmla="*/ 2783664 w 6593664"/>
              <a:gd name="connsiteY16" fmla="*/ 3152775 h 5867400"/>
              <a:gd name="connsiteX17" fmla="*/ 2716989 w 6593664"/>
              <a:gd name="connsiteY17" fmla="*/ 2638425 h 5867400"/>
              <a:gd name="connsiteX18" fmla="*/ 2631264 w 6593664"/>
              <a:gd name="connsiteY18" fmla="*/ 2324100 h 5867400"/>
              <a:gd name="connsiteX19" fmla="*/ 2355039 w 6593664"/>
              <a:gd name="connsiteY19" fmla="*/ 2228850 h 5867400"/>
              <a:gd name="connsiteX20" fmla="*/ 2126439 w 6593664"/>
              <a:gd name="connsiteY20" fmla="*/ 2143125 h 5867400"/>
              <a:gd name="connsiteX21" fmla="*/ 2002614 w 6593664"/>
              <a:gd name="connsiteY21" fmla="*/ 1990725 h 5867400"/>
              <a:gd name="connsiteX22" fmla="*/ 1850214 w 6593664"/>
              <a:gd name="connsiteY22" fmla="*/ 1895475 h 5867400"/>
              <a:gd name="connsiteX23" fmla="*/ 1621614 w 6593664"/>
              <a:gd name="connsiteY23" fmla="*/ 1371600 h 5867400"/>
              <a:gd name="connsiteX24" fmla="*/ 1335864 w 6593664"/>
              <a:gd name="connsiteY24" fmla="*/ 1333500 h 5867400"/>
              <a:gd name="connsiteX25" fmla="*/ 1012014 w 6593664"/>
              <a:gd name="connsiteY25" fmla="*/ 1257300 h 5867400"/>
              <a:gd name="connsiteX26" fmla="*/ 716739 w 6593664"/>
              <a:gd name="connsiteY26" fmla="*/ 904875 h 5867400"/>
              <a:gd name="connsiteX27" fmla="*/ 354789 w 6593664"/>
              <a:gd name="connsiteY27" fmla="*/ 838200 h 5867400"/>
              <a:gd name="connsiteX28" fmla="*/ 69039 w 6593664"/>
              <a:gd name="connsiteY28" fmla="*/ 762000 h 5867400"/>
              <a:gd name="connsiteX29" fmla="*/ 2364 w 6593664"/>
              <a:gd name="connsiteY29" fmla="*/ 542925 h 5867400"/>
              <a:gd name="connsiteX30" fmla="*/ 21414 w 6593664"/>
              <a:gd name="connsiteY30" fmla="*/ 0 h 5867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6593664" h="5867400">
                <a:moveTo>
                  <a:pt x="6593664" y="5867400"/>
                </a:moveTo>
                <a:cubicBezTo>
                  <a:pt x="6475395" y="5676900"/>
                  <a:pt x="6357126" y="5486400"/>
                  <a:pt x="6222189" y="5324475"/>
                </a:cubicBezTo>
                <a:cubicBezTo>
                  <a:pt x="6087251" y="5162550"/>
                  <a:pt x="5911039" y="4964112"/>
                  <a:pt x="5784039" y="4895850"/>
                </a:cubicBezTo>
                <a:cubicBezTo>
                  <a:pt x="5657039" y="4827587"/>
                  <a:pt x="5569726" y="4902200"/>
                  <a:pt x="5460189" y="4914900"/>
                </a:cubicBezTo>
                <a:cubicBezTo>
                  <a:pt x="5350652" y="4927600"/>
                  <a:pt x="5204601" y="4946650"/>
                  <a:pt x="5126814" y="4972050"/>
                </a:cubicBezTo>
                <a:cubicBezTo>
                  <a:pt x="5049027" y="4997450"/>
                  <a:pt x="5053789" y="5075237"/>
                  <a:pt x="4993464" y="5067300"/>
                </a:cubicBezTo>
                <a:cubicBezTo>
                  <a:pt x="4933139" y="5059363"/>
                  <a:pt x="4855351" y="5016500"/>
                  <a:pt x="4764864" y="4924425"/>
                </a:cubicBezTo>
                <a:cubicBezTo>
                  <a:pt x="4674376" y="4832350"/>
                  <a:pt x="4564839" y="4575175"/>
                  <a:pt x="4450539" y="4514850"/>
                </a:cubicBezTo>
                <a:cubicBezTo>
                  <a:pt x="4336239" y="4454525"/>
                  <a:pt x="4175901" y="4538663"/>
                  <a:pt x="4079064" y="4562475"/>
                </a:cubicBezTo>
                <a:cubicBezTo>
                  <a:pt x="3982227" y="4586287"/>
                  <a:pt x="3969526" y="4670425"/>
                  <a:pt x="3869514" y="4657725"/>
                </a:cubicBezTo>
                <a:cubicBezTo>
                  <a:pt x="3769502" y="4645025"/>
                  <a:pt x="3575826" y="4533900"/>
                  <a:pt x="3478989" y="4486275"/>
                </a:cubicBezTo>
                <a:cubicBezTo>
                  <a:pt x="3382152" y="4438650"/>
                  <a:pt x="3332939" y="4452937"/>
                  <a:pt x="3288489" y="4371975"/>
                </a:cubicBezTo>
                <a:cubicBezTo>
                  <a:pt x="3244039" y="4291012"/>
                  <a:pt x="3234514" y="4081462"/>
                  <a:pt x="3212289" y="4000500"/>
                </a:cubicBezTo>
                <a:cubicBezTo>
                  <a:pt x="3190064" y="3919537"/>
                  <a:pt x="3174189" y="3937000"/>
                  <a:pt x="3155139" y="3886200"/>
                </a:cubicBezTo>
                <a:cubicBezTo>
                  <a:pt x="3136089" y="3835400"/>
                  <a:pt x="3140851" y="3760787"/>
                  <a:pt x="3097989" y="3695700"/>
                </a:cubicBezTo>
                <a:cubicBezTo>
                  <a:pt x="3055127" y="3630613"/>
                  <a:pt x="2950351" y="3586162"/>
                  <a:pt x="2897964" y="3495675"/>
                </a:cubicBezTo>
                <a:cubicBezTo>
                  <a:pt x="2845576" y="3405187"/>
                  <a:pt x="2813826" y="3295650"/>
                  <a:pt x="2783664" y="3152775"/>
                </a:cubicBezTo>
                <a:cubicBezTo>
                  <a:pt x="2753502" y="3009900"/>
                  <a:pt x="2742389" y="2776538"/>
                  <a:pt x="2716989" y="2638425"/>
                </a:cubicBezTo>
                <a:cubicBezTo>
                  <a:pt x="2691589" y="2500312"/>
                  <a:pt x="2691589" y="2392362"/>
                  <a:pt x="2631264" y="2324100"/>
                </a:cubicBezTo>
                <a:cubicBezTo>
                  <a:pt x="2570939" y="2255838"/>
                  <a:pt x="2439176" y="2259012"/>
                  <a:pt x="2355039" y="2228850"/>
                </a:cubicBezTo>
                <a:cubicBezTo>
                  <a:pt x="2270902" y="2198688"/>
                  <a:pt x="2185176" y="2182812"/>
                  <a:pt x="2126439" y="2143125"/>
                </a:cubicBezTo>
                <a:cubicBezTo>
                  <a:pt x="2067702" y="2103438"/>
                  <a:pt x="2048651" y="2032000"/>
                  <a:pt x="2002614" y="1990725"/>
                </a:cubicBezTo>
                <a:cubicBezTo>
                  <a:pt x="1956577" y="1949450"/>
                  <a:pt x="1913714" y="1998662"/>
                  <a:pt x="1850214" y="1895475"/>
                </a:cubicBezTo>
                <a:cubicBezTo>
                  <a:pt x="1786714" y="1792288"/>
                  <a:pt x="1707339" y="1465263"/>
                  <a:pt x="1621614" y="1371600"/>
                </a:cubicBezTo>
                <a:cubicBezTo>
                  <a:pt x="1535889" y="1277937"/>
                  <a:pt x="1437464" y="1352550"/>
                  <a:pt x="1335864" y="1333500"/>
                </a:cubicBezTo>
                <a:cubicBezTo>
                  <a:pt x="1234264" y="1314450"/>
                  <a:pt x="1115202" y="1328738"/>
                  <a:pt x="1012014" y="1257300"/>
                </a:cubicBezTo>
                <a:cubicBezTo>
                  <a:pt x="908826" y="1185862"/>
                  <a:pt x="826276" y="974725"/>
                  <a:pt x="716739" y="904875"/>
                </a:cubicBezTo>
                <a:cubicBezTo>
                  <a:pt x="607201" y="835025"/>
                  <a:pt x="462739" y="862012"/>
                  <a:pt x="354789" y="838200"/>
                </a:cubicBezTo>
                <a:cubicBezTo>
                  <a:pt x="246839" y="814387"/>
                  <a:pt x="127776" y="811212"/>
                  <a:pt x="69039" y="762000"/>
                </a:cubicBezTo>
                <a:cubicBezTo>
                  <a:pt x="10301" y="712787"/>
                  <a:pt x="10301" y="669925"/>
                  <a:pt x="2364" y="542925"/>
                </a:cubicBezTo>
                <a:cubicBezTo>
                  <a:pt x="-5573" y="415925"/>
                  <a:pt x="7920" y="207962"/>
                  <a:pt x="21414" y="0"/>
                </a:cubicBezTo>
              </a:path>
            </a:pathLst>
          </a:custGeom>
          <a:noFill/>
          <a:ln w="22225">
            <a:solidFill>
              <a:schemeClr val="bg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grpSp>
        <p:nvGrpSpPr>
          <p:cNvPr id="122" name="Groupe 121">
            <a:extLst>
              <a:ext uri="{FF2B5EF4-FFF2-40B4-BE49-F238E27FC236}">
                <a16:creationId xmlns:a16="http://schemas.microsoft.com/office/drawing/2014/main" id="{32610262-22A8-4AB1-871B-8CB0394DE342}"/>
              </a:ext>
            </a:extLst>
          </p:cNvPr>
          <p:cNvGrpSpPr/>
          <p:nvPr/>
        </p:nvGrpSpPr>
        <p:grpSpPr>
          <a:xfrm>
            <a:off x="4308341" y="2322082"/>
            <a:ext cx="155310" cy="156436"/>
            <a:chOff x="10833586" y="3275769"/>
            <a:chExt cx="206375" cy="213360"/>
          </a:xfrm>
        </p:grpSpPr>
        <p:sp>
          <p:nvSpPr>
            <p:cNvPr id="123" name="object 287">
              <a:extLst>
                <a:ext uri="{FF2B5EF4-FFF2-40B4-BE49-F238E27FC236}">
                  <a16:creationId xmlns:a16="http://schemas.microsoft.com/office/drawing/2014/main" id="{6767A572-AF53-4ACF-8B3C-1CF1F3A3ADF4}"/>
                </a:ext>
              </a:extLst>
            </p:cNvPr>
            <p:cNvSpPr/>
            <p:nvPr/>
          </p:nvSpPr>
          <p:spPr>
            <a:xfrm>
              <a:off x="10833586" y="3275769"/>
              <a:ext cx="206375" cy="213360"/>
            </a:xfrm>
            <a:custGeom>
              <a:avLst/>
              <a:gdLst/>
              <a:ahLst/>
              <a:cxnLst/>
              <a:rect l="l" t="t" r="r" b="b"/>
              <a:pathLst>
                <a:path w="206375" h="213360">
                  <a:moveTo>
                    <a:pt x="103075" y="0"/>
                  </a:moveTo>
                  <a:lnTo>
                    <a:pt x="62962" y="8385"/>
                  </a:lnTo>
                  <a:lnTo>
                    <a:pt x="30198" y="31249"/>
                  </a:lnTo>
                  <a:lnTo>
                    <a:pt x="8103" y="65152"/>
                  </a:lnTo>
                  <a:lnTo>
                    <a:pt x="0" y="106654"/>
                  </a:lnTo>
                  <a:lnTo>
                    <a:pt x="8103" y="148157"/>
                  </a:lnTo>
                  <a:lnTo>
                    <a:pt x="30198" y="182060"/>
                  </a:lnTo>
                  <a:lnTo>
                    <a:pt x="62962" y="204924"/>
                  </a:lnTo>
                  <a:lnTo>
                    <a:pt x="103075" y="213309"/>
                  </a:lnTo>
                  <a:lnTo>
                    <a:pt x="143188" y="204924"/>
                  </a:lnTo>
                  <a:lnTo>
                    <a:pt x="175953" y="182060"/>
                  </a:lnTo>
                  <a:lnTo>
                    <a:pt x="198048" y="148157"/>
                  </a:lnTo>
                  <a:lnTo>
                    <a:pt x="206151" y="106654"/>
                  </a:lnTo>
                  <a:lnTo>
                    <a:pt x="198048" y="65152"/>
                  </a:lnTo>
                  <a:lnTo>
                    <a:pt x="175953" y="31249"/>
                  </a:lnTo>
                  <a:lnTo>
                    <a:pt x="143188" y="8385"/>
                  </a:lnTo>
                  <a:lnTo>
                    <a:pt x="103075" y="0"/>
                  </a:lnTo>
                  <a:close/>
                </a:path>
              </a:pathLst>
            </a:custGeom>
            <a:solidFill>
              <a:srgbClr val="001F5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24" name="object 288">
              <a:extLst>
                <a:ext uri="{FF2B5EF4-FFF2-40B4-BE49-F238E27FC236}">
                  <a16:creationId xmlns:a16="http://schemas.microsoft.com/office/drawing/2014/main" id="{82E8DB8B-5C37-426F-9E84-2555E2D4C777}"/>
                </a:ext>
              </a:extLst>
            </p:cNvPr>
            <p:cNvSpPr/>
            <p:nvPr/>
          </p:nvSpPr>
          <p:spPr>
            <a:xfrm>
              <a:off x="10884733" y="3310736"/>
              <a:ext cx="104080" cy="147446"/>
            </a:xfrm>
            <a:custGeom>
              <a:avLst/>
              <a:gdLst/>
              <a:ahLst/>
              <a:cxnLst/>
              <a:rect l="l" t="t" r="r" b="b"/>
              <a:pathLst>
                <a:path w="120650" h="178435">
                  <a:moveTo>
                    <a:pt x="34523" y="121248"/>
                  </a:moveTo>
                  <a:lnTo>
                    <a:pt x="25640" y="121248"/>
                  </a:lnTo>
                  <a:lnTo>
                    <a:pt x="0" y="177828"/>
                  </a:lnTo>
                  <a:lnTo>
                    <a:pt x="8883" y="177828"/>
                  </a:lnTo>
                  <a:lnTo>
                    <a:pt x="12517" y="169746"/>
                  </a:lnTo>
                  <a:lnTo>
                    <a:pt x="116491" y="169746"/>
                  </a:lnTo>
                  <a:lnTo>
                    <a:pt x="112857" y="161663"/>
                  </a:lnTo>
                  <a:lnTo>
                    <a:pt x="16151" y="161663"/>
                  </a:lnTo>
                  <a:lnTo>
                    <a:pt x="19785" y="153580"/>
                  </a:lnTo>
                  <a:lnTo>
                    <a:pt x="109223" y="153580"/>
                  </a:lnTo>
                  <a:lnTo>
                    <a:pt x="105589" y="145497"/>
                  </a:lnTo>
                  <a:lnTo>
                    <a:pt x="23621" y="145497"/>
                  </a:lnTo>
                  <a:lnTo>
                    <a:pt x="27255" y="137414"/>
                  </a:lnTo>
                  <a:lnTo>
                    <a:pt x="101955" y="137414"/>
                  </a:lnTo>
                  <a:lnTo>
                    <a:pt x="98321" y="129331"/>
                  </a:lnTo>
                  <a:lnTo>
                    <a:pt x="30889" y="129331"/>
                  </a:lnTo>
                  <a:lnTo>
                    <a:pt x="34523" y="121248"/>
                  </a:lnTo>
                  <a:close/>
                </a:path>
                <a:path w="120650" h="178435">
                  <a:moveTo>
                    <a:pt x="116491" y="169746"/>
                  </a:moveTo>
                  <a:lnTo>
                    <a:pt x="107608" y="169746"/>
                  </a:lnTo>
                  <a:lnTo>
                    <a:pt x="111242" y="177828"/>
                  </a:lnTo>
                  <a:lnTo>
                    <a:pt x="120125" y="177828"/>
                  </a:lnTo>
                  <a:lnTo>
                    <a:pt x="116491" y="169746"/>
                  </a:lnTo>
                  <a:close/>
                </a:path>
                <a:path w="120650" h="178435">
                  <a:moveTo>
                    <a:pt x="109223" y="153580"/>
                  </a:moveTo>
                  <a:lnTo>
                    <a:pt x="100542" y="153580"/>
                  </a:lnTo>
                  <a:lnTo>
                    <a:pt x="104176" y="161663"/>
                  </a:lnTo>
                  <a:lnTo>
                    <a:pt x="112857" y="161663"/>
                  </a:lnTo>
                  <a:lnTo>
                    <a:pt x="109223" y="153580"/>
                  </a:lnTo>
                  <a:close/>
                </a:path>
                <a:path w="120650" h="178435">
                  <a:moveTo>
                    <a:pt x="101955" y="137414"/>
                  </a:moveTo>
                  <a:lnTo>
                    <a:pt x="93273" y="137414"/>
                  </a:lnTo>
                  <a:lnTo>
                    <a:pt x="96908" y="145497"/>
                  </a:lnTo>
                  <a:lnTo>
                    <a:pt x="105589" y="145497"/>
                  </a:lnTo>
                  <a:lnTo>
                    <a:pt x="101955" y="137414"/>
                  </a:lnTo>
                  <a:close/>
                </a:path>
                <a:path w="120650" h="178435">
                  <a:moveTo>
                    <a:pt x="94687" y="121248"/>
                  </a:moveTo>
                  <a:lnTo>
                    <a:pt x="85803" y="121248"/>
                  </a:lnTo>
                  <a:lnTo>
                    <a:pt x="89438" y="129331"/>
                  </a:lnTo>
                  <a:lnTo>
                    <a:pt x="98321" y="129331"/>
                  </a:lnTo>
                  <a:lnTo>
                    <a:pt x="94687" y="121248"/>
                  </a:lnTo>
                  <a:close/>
                </a:path>
                <a:path w="120650" h="178435">
                  <a:moveTo>
                    <a:pt x="101349" y="0"/>
                  </a:moveTo>
                  <a:lnTo>
                    <a:pt x="18977" y="0"/>
                  </a:lnTo>
                  <a:lnTo>
                    <a:pt x="11709" y="7274"/>
                  </a:lnTo>
                  <a:lnTo>
                    <a:pt x="11709" y="115792"/>
                  </a:lnTo>
                  <a:lnTo>
                    <a:pt x="17160" y="121248"/>
                  </a:lnTo>
                  <a:lnTo>
                    <a:pt x="103166" y="121248"/>
                  </a:lnTo>
                  <a:lnTo>
                    <a:pt x="108617" y="115792"/>
                  </a:lnTo>
                  <a:lnTo>
                    <a:pt x="108617" y="109123"/>
                  </a:lnTo>
                  <a:lnTo>
                    <a:pt x="26447" y="109123"/>
                  </a:lnTo>
                  <a:lnTo>
                    <a:pt x="23823" y="106496"/>
                  </a:lnTo>
                  <a:lnTo>
                    <a:pt x="23823" y="99626"/>
                  </a:lnTo>
                  <a:lnTo>
                    <a:pt x="26447" y="96999"/>
                  </a:lnTo>
                  <a:lnTo>
                    <a:pt x="108617" y="96999"/>
                  </a:lnTo>
                  <a:lnTo>
                    <a:pt x="108617" y="64667"/>
                  </a:lnTo>
                  <a:lnTo>
                    <a:pt x="25640" y="64667"/>
                  </a:lnTo>
                  <a:lnTo>
                    <a:pt x="23823" y="62848"/>
                  </a:lnTo>
                  <a:lnTo>
                    <a:pt x="23823" y="15761"/>
                  </a:lnTo>
                  <a:lnTo>
                    <a:pt x="27457" y="12124"/>
                  </a:lnTo>
                  <a:lnTo>
                    <a:pt x="48050" y="12124"/>
                  </a:lnTo>
                  <a:lnTo>
                    <a:pt x="48050" y="9901"/>
                  </a:lnTo>
                  <a:lnTo>
                    <a:pt x="49867" y="8082"/>
                  </a:lnTo>
                  <a:lnTo>
                    <a:pt x="108617" y="8082"/>
                  </a:lnTo>
                  <a:lnTo>
                    <a:pt x="108617" y="7274"/>
                  </a:lnTo>
                  <a:lnTo>
                    <a:pt x="101349" y="0"/>
                  </a:lnTo>
                  <a:close/>
                </a:path>
                <a:path w="120650" h="178435">
                  <a:moveTo>
                    <a:pt x="87015" y="96999"/>
                  </a:moveTo>
                  <a:lnTo>
                    <a:pt x="33312" y="96999"/>
                  </a:lnTo>
                  <a:lnTo>
                    <a:pt x="35936" y="99626"/>
                  </a:lnTo>
                  <a:lnTo>
                    <a:pt x="35936" y="106496"/>
                  </a:lnTo>
                  <a:lnTo>
                    <a:pt x="33312" y="109123"/>
                  </a:lnTo>
                  <a:lnTo>
                    <a:pt x="87015" y="109123"/>
                  </a:lnTo>
                  <a:lnTo>
                    <a:pt x="84390" y="106496"/>
                  </a:lnTo>
                  <a:lnTo>
                    <a:pt x="84390" y="99626"/>
                  </a:lnTo>
                  <a:lnTo>
                    <a:pt x="87015" y="96999"/>
                  </a:lnTo>
                  <a:close/>
                </a:path>
                <a:path w="120650" h="178435">
                  <a:moveTo>
                    <a:pt x="108617" y="96999"/>
                  </a:moveTo>
                  <a:lnTo>
                    <a:pt x="93879" y="96999"/>
                  </a:lnTo>
                  <a:lnTo>
                    <a:pt x="96504" y="99626"/>
                  </a:lnTo>
                  <a:lnTo>
                    <a:pt x="96504" y="106496"/>
                  </a:lnTo>
                  <a:lnTo>
                    <a:pt x="93879" y="109123"/>
                  </a:lnTo>
                  <a:lnTo>
                    <a:pt x="108617" y="109123"/>
                  </a:lnTo>
                  <a:lnTo>
                    <a:pt x="108617" y="96999"/>
                  </a:lnTo>
                  <a:close/>
                </a:path>
                <a:path w="120650" h="178435">
                  <a:moveTo>
                    <a:pt x="108617" y="8082"/>
                  </a:moveTo>
                  <a:lnTo>
                    <a:pt x="70460" y="8082"/>
                  </a:lnTo>
                  <a:lnTo>
                    <a:pt x="72277" y="9901"/>
                  </a:lnTo>
                  <a:lnTo>
                    <a:pt x="72277" y="12124"/>
                  </a:lnTo>
                  <a:lnTo>
                    <a:pt x="92870" y="12124"/>
                  </a:lnTo>
                  <a:lnTo>
                    <a:pt x="96504" y="15761"/>
                  </a:lnTo>
                  <a:lnTo>
                    <a:pt x="96504" y="62848"/>
                  </a:lnTo>
                  <a:lnTo>
                    <a:pt x="94687" y="64667"/>
                  </a:lnTo>
                  <a:lnTo>
                    <a:pt x="108617" y="64667"/>
                  </a:lnTo>
                  <a:lnTo>
                    <a:pt x="108617" y="8082"/>
                  </a:lnTo>
                  <a:close/>
                </a:path>
              </a:pathLst>
            </a:custGeom>
            <a:solidFill>
              <a:srgbClr val="F3F1F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19" name="Groupe 118">
            <a:extLst>
              <a:ext uri="{FF2B5EF4-FFF2-40B4-BE49-F238E27FC236}">
                <a16:creationId xmlns:a16="http://schemas.microsoft.com/office/drawing/2014/main" id="{F375F59F-0277-436E-A299-94B0D17CB1B8}"/>
              </a:ext>
            </a:extLst>
          </p:cNvPr>
          <p:cNvGrpSpPr/>
          <p:nvPr/>
        </p:nvGrpSpPr>
        <p:grpSpPr>
          <a:xfrm>
            <a:off x="3627570" y="1922032"/>
            <a:ext cx="155310" cy="156436"/>
            <a:chOff x="10833586" y="3275769"/>
            <a:chExt cx="206375" cy="213360"/>
          </a:xfrm>
        </p:grpSpPr>
        <p:sp>
          <p:nvSpPr>
            <p:cNvPr id="120" name="object 287">
              <a:extLst>
                <a:ext uri="{FF2B5EF4-FFF2-40B4-BE49-F238E27FC236}">
                  <a16:creationId xmlns:a16="http://schemas.microsoft.com/office/drawing/2014/main" id="{9C831148-15AE-45B9-AF81-F89F116A60F6}"/>
                </a:ext>
              </a:extLst>
            </p:cNvPr>
            <p:cNvSpPr/>
            <p:nvPr/>
          </p:nvSpPr>
          <p:spPr>
            <a:xfrm>
              <a:off x="10833586" y="3275769"/>
              <a:ext cx="206375" cy="213360"/>
            </a:xfrm>
            <a:custGeom>
              <a:avLst/>
              <a:gdLst/>
              <a:ahLst/>
              <a:cxnLst/>
              <a:rect l="l" t="t" r="r" b="b"/>
              <a:pathLst>
                <a:path w="206375" h="213360">
                  <a:moveTo>
                    <a:pt x="103075" y="0"/>
                  </a:moveTo>
                  <a:lnTo>
                    <a:pt x="62962" y="8385"/>
                  </a:lnTo>
                  <a:lnTo>
                    <a:pt x="30198" y="31249"/>
                  </a:lnTo>
                  <a:lnTo>
                    <a:pt x="8103" y="65152"/>
                  </a:lnTo>
                  <a:lnTo>
                    <a:pt x="0" y="106654"/>
                  </a:lnTo>
                  <a:lnTo>
                    <a:pt x="8103" y="148157"/>
                  </a:lnTo>
                  <a:lnTo>
                    <a:pt x="30198" y="182060"/>
                  </a:lnTo>
                  <a:lnTo>
                    <a:pt x="62962" y="204924"/>
                  </a:lnTo>
                  <a:lnTo>
                    <a:pt x="103075" y="213309"/>
                  </a:lnTo>
                  <a:lnTo>
                    <a:pt x="143188" y="204924"/>
                  </a:lnTo>
                  <a:lnTo>
                    <a:pt x="175953" y="182060"/>
                  </a:lnTo>
                  <a:lnTo>
                    <a:pt x="198048" y="148157"/>
                  </a:lnTo>
                  <a:lnTo>
                    <a:pt x="206151" y="106654"/>
                  </a:lnTo>
                  <a:lnTo>
                    <a:pt x="198048" y="65152"/>
                  </a:lnTo>
                  <a:lnTo>
                    <a:pt x="175953" y="31249"/>
                  </a:lnTo>
                  <a:lnTo>
                    <a:pt x="143188" y="8385"/>
                  </a:lnTo>
                  <a:lnTo>
                    <a:pt x="103075" y="0"/>
                  </a:lnTo>
                  <a:close/>
                </a:path>
              </a:pathLst>
            </a:custGeom>
            <a:solidFill>
              <a:srgbClr val="001F5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21" name="object 288">
              <a:extLst>
                <a:ext uri="{FF2B5EF4-FFF2-40B4-BE49-F238E27FC236}">
                  <a16:creationId xmlns:a16="http://schemas.microsoft.com/office/drawing/2014/main" id="{165C8684-0CF9-4746-ACE0-35CCFF9BCA06}"/>
                </a:ext>
              </a:extLst>
            </p:cNvPr>
            <p:cNvSpPr/>
            <p:nvPr/>
          </p:nvSpPr>
          <p:spPr>
            <a:xfrm>
              <a:off x="10884733" y="3310736"/>
              <a:ext cx="104080" cy="147446"/>
            </a:xfrm>
            <a:custGeom>
              <a:avLst/>
              <a:gdLst/>
              <a:ahLst/>
              <a:cxnLst/>
              <a:rect l="l" t="t" r="r" b="b"/>
              <a:pathLst>
                <a:path w="120650" h="178435">
                  <a:moveTo>
                    <a:pt x="34523" y="121248"/>
                  </a:moveTo>
                  <a:lnTo>
                    <a:pt x="25640" y="121248"/>
                  </a:lnTo>
                  <a:lnTo>
                    <a:pt x="0" y="177828"/>
                  </a:lnTo>
                  <a:lnTo>
                    <a:pt x="8883" y="177828"/>
                  </a:lnTo>
                  <a:lnTo>
                    <a:pt x="12517" y="169746"/>
                  </a:lnTo>
                  <a:lnTo>
                    <a:pt x="116491" y="169746"/>
                  </a:lnTo>
                  <a:lnTo>
                    <a:pt x="112857" y="161663"/>
                  </a:lnTo>
                  <a:lnTo>
                    <a:pt x="16151" y="161663"/>
                  </a:lnTo>
                  <a:lnTo>
                    <a:pt x="19785" y="153580"/>
                  </a:lnTo>
                  <a:lnTo>
                    <a:pt x="109223" y="153580"/>
                  </a:lnTo>
                  <a:lnTo>
                    <a:pt x="105589" y="145497"/>
                  </a:lnTo>
                  <a:lnTo>
                    <a:pt x="23621" y="145497"/>
                  </a:lnTo>
                  <a:lnTo>
                    <a:pt x="27255" y="137414"/>
                  </a:lnTo>
                  <a:lnTo>
                    <a:pt x="101955" y="137414"/>
                  </a:lnTo>
                  <a:lnTo>
                    <a:pt x="98321" y="129331"/>
                  </a:lnTo>
                  <a:lnTo>
                    <a:pt x="30889" y="129331"/>
                  </a:lnTo>
                  <a:lnTo>
                    <a:pt x="34523" y="121248"/>
                  </a:lnTo>
                  <a:close/>
                </a:path>
                <a:path w="120650" h="178435">
                  <a:moveTo>
                    <a:pt x="116491" y="169746"/>
                  </a:moveTo>
                  <a:lnTo>
                    <a:pt x="107608" y="169746"/>
                  </a:lnTo>
                  <a:lnTo>
                    <a:pt x="111242" y="177828"/>
                  </a:lnTo>
                  <a:lnTo>
                    <a:pt x="120125" y="177828"/>
                  </a:lnTo>
                  <a:lnTo>
                    <a:pt x="116491" y="169746"/>
                  </a:lnTo>
                  <a:close/>
                </a:path>
                <a:path w="120650" h="178435">
                  <a:moveTo>
                    <a:pt x="109223" y="153580"/>
                  </a:moveTo>
                  <a:lnTo>
                    <a:pt x="100542" y="153580"/>
                  </a:lnTo>
                  <a:lnTo>
                    <a:pt x="104176" y="161663"/>
                  </a:lnTo>
                  <a:lnTo>
                    <a:pt x="112857" y="161663"/>
                  </a:lnTo>
                  <a:lnTo>
                    <a:pt x="109223" y="153580"/>
                  </a:lnTo>
                  <a:close/>
                </a:path>
                <a:path w="120650" h="178435">
                  <a:moveTo>
                    <a:pt x="101955" y="137414"/>
                  </a:moveTo>
                  <a:lnTo>
                    <a:pt x="93273" y="137414"/>
                  </a:lnTo>
                  <a:lnTo>
                    <a:pt x="96908" y="145497"/>
                  </a:lnTo>
                  <a:lnTo>
                    <a:pt x="105589" y="145497"/>
                  </a:lnTo>
                  <a:lnTo>
                    <a:pt x="101955" y="137414"/>
                  </a:lnTo>
                  <a:close/>
                </a:path>
                <a:path w="120650" h="178435">
                  <a:moveTo>
                    <a:pt x="94687" y="121248"/>
                  </a:moveTo>
                  <a:lnTo>
                    <a:pt x="85803" y="121248"/>
                  </a:lnTo>
                  <a:lnTo>
                    <a:pt x="89438" y="129331"/>
                  </a:lnTo>
                  <a:lnTo>
                    <a:pt x="98321" y="129331"/>
                  </a:lnTo>
                  <a:lnTo>
                    <a:pt x="94687" y="121248"/>
                  </a:lnTo>
                  <a:close/>
                </a:path>
                <a:path w="120650" h="178435">
                  <a:moveTo>
                    <a:pt x="101349" y="0"/>
                  </a:moveTo>
                  <a:lnTo>
                    <a:pt x="18977" y="0"/>
                  </a:lnTo>
                  <a:lnTo>
                    <a:pt x="11709" y="7274"/>
                  </a:lnTo>
                  <a:lnTo>
                    <a:pt x="11709" y="115792"/>
                  </a:lnTo>
                  <a:lnTo>
                    <a:pt x="17160" y="121248"/>
                  </a:lnTo>
                  <a:lnTo>
                    <a:pt x="103166" y="121248"/>
                  </a:lnTo>
                  <a:lnTo>
                    <a:pt x="108617" y="115792"/>
                  </a:lnTo>
                  <a:lnTo>
                    <a:pt x="108617" y="109123"/>
                  </a:lnTo>
                  <a:lnTo>
                    <a:pt x="26447" y="109123"/>
                  </a:lnTo>
                  <a:lnTo>
                    <a:pt x="23823" y="106496"/>
                  </a:lnTo>
                  <a:lnTo>
                    <a:pt x="23823" y="99626"/>
                  </a:lnTo>
                  <a:lnTo>
                    <a:pt x="26447" y="96999"/>
                  </a:lnTo>
                  <a:lnTo>
                    <a:pt x="108617" y="96999"/>
                  </a:lnTo>
                  <a:lnTo>
                    <a:pt x="108617" y="64667"/>
                  </a:lnTo>
                  <a:lnTo>
                    <a:pt x="25640" y="64667"/>
                  </a:lnTo>
                  <a:lnTo>
                    <a:pt x="23823" y="62848"/>
                  </a:lnTo>
                  <a:lnTo>
                    <a:pt x="23823" y="15761"/>
                  </a:lnTo>
                  <a:lnTo>
                    <a:pt x="27457" y="12124"/>
                  </a:lnTo>
                  <a:lnTo>
                    <a:pt x="48050" y="12124"/>
                  </a:lnTo>
                  <a:lnTo>
                    <a:pt x="48050" y="9901"/>
                  </a:lnTo>
                  <a:lnTo>
                    <a:pt x="49867" y="8082"/>
                  </a:lnTo>
                  <a:lnTo>
                    <a:pt x="108617" y="8082"/>
                  </a:lnTo>
                  <a:lnTo>
                    <a:pt x="108617" y="7274"/>
                  </a:lnTo>
                  <a:lnTo>
                    <a:pt x="101349" y="0"/>
                  </a:lnTo>
                  <a:close/>
                </a:path>
                <a:path w="120650" h="178435">
                  <a:moveTo>
                    <a:pt x="87015" y="96999"/>
                  </a:moveTo>
                  <a:lnTo>
                    <a:pt x="33312" y="96999"/>
                  </a:lnTo>
                  <a:lnTo>
                    <a:pt x="35936" y="99626"/>
                  </a:lnTo>
                  <a:lnTo>
                    <a:pt x="35936" y="106496"/>
                  </a:lnTo>
                  <a:lnTo>
                    <a:pt x="33312" y="109123"/>
                  </a:lnTo>
                  <a:lnTo>
                    <a:pt x="87015" y="109123"/>
                  </a:lnTo>
                  <a:lnTo>
                    <a:pt x="84390" y="106496"/>
                  </a:lnTo>
                  <a:lnTo>
                    <a:pt x="84390" y="99626"/>
                  </a:lnTo>
                  <a:lnTo>
                    <a:pt x="87015" y="96999"/>
                  </a:lnTo>
                  <a:close/>
                </a:path>
                <a:path w="120650" h="178435">
                  <a:moveTo>
                    <a:pt x="108617" y="96999"/>
                  </a:moveTo>
                  <a:lnTo>
                    <a:pt x="93879" y="96999"/>
                  </a:lnTo>
                  <a:lnTo>
                    <a:pt x="96504" y="99626"/>
                  </a:lnTo>
                  <a:lnTo>
                    <a:pt x="96504" y="106496"/>
                  </a:lnTo>
                  <a:lnTo>
                    <a:pt x="93879" y="109123"/>
                  </a:lnTo>
                  <a:lnTo>
                    <a:pt x="108617" y="109123"/>
                  </a:lnTo>
                  <a:lnTo>
                    <a:pt x="108617" y="96999"/>
                  </a:lnTo>
                  <a:close/>
                </a:path>
                <a:path w="120650" h="178435">
                  <a:moveTo>
                    <a:pt x="108617" y="8082"/>
                  </a:moveTo>
                  <a:lnTo>
                    <a:pt x="70460" y="8082"/>
                  </a:lnTo>
                  <a:lnTo>
                    <a:pt x="72277" y="9901"/>
                  </a:lnTo>
                  <a:lnTo>
                    <a:pt x="72277" y="12124"/>
                  </a:lnTo>
                  <a:lnTo>
                    <a:pt x="92870" y="12124"/>
                  </a:lnTo>
                  <a:lnTo>
                    <a:pt x="96504" y="15761"/>
                  </a:lnTo>
                  <a:lnTo>
                    <a:pt x="96504" y="62848"/>
                  </a:lnTo>
                  <a:lnTo>
                    <a:pt x="94687" y="64667"/>
                  </a:lnTo>
                  <a:lnTo>
                    <a:pt x="108617" y="64667"/>
                  </a:lnTo>
                  <a:lnTo>
                    <a:pt x="108617" y="8082"/>
                  </a:lnTo>
                  <a:close/>
                </a:path>
              </a:pathLst>
            </a:custGeom>
            <a:solidFill>
              <a:srgbClr val="F3F1F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16" name="Groupe 115">
            <a:extLst>
              <a:ext uri="{FF2B5EF4-FFF2-40B4-BE49-F238E27FC236}">
                <a16:creationId xmlns:a16="http://schemas.microsoft.com/office/drawing/2014/main" id="{9D3A80F4-EDE2-4572-8675-FA7CCF009924}"/>
              </a:ext>
            </a:extLst>
          </p:cNvPr>
          <p:cNvGrpSpPr/>
          <p:nvPr/>
        </p:nvGrpSpPr>
        <p:grpSpPr>
          <a:xfrm>
            <a:off x="5299940" y="3379006"/>
            <a:ext cx="155310" cy="156436"/>
            <a:chOff x="10833586" y="3275769"/>
            <a:chExt cx="206375" cy="213360"/>
          </a:xfrm>
        </p:grpSpPr>
        <p:sp>
          <p:nvSpPr>
            <p:cNvPr id="117" name="object 287">
              <a:extLst>
                <a:ext uri="{FF2B5EF4-FFF2-40B4-BE49-F238E27FC236}">
                  <a16:creationId xmlns:a16="http://schemas.microsoft.com/office/drawing/2014/main" id="{CC8BFF4A-A634-473F-9231-223ED4B1713D}"/>
                </a:ext>
              </a:extLst>
            </p:cNvPr>
            <p:cNvSpPr/>
            <p:nvPr/>
          </p:nvSpPr>
          <p:spPr>
            <a:xfrm>
              <a:off x="10833586" y="3275769"/>
              <a:ext cx="206375" cy="213360"/>
            </a:xfrm>
            <a:custGeom>
              <a:avLst/>
              <a:gdLst/>
              <a:ahLst/>
              <a:cxnLst/>
              <a:rect l="l" t="t" r="r" b="b"/>
              <a:pathLst>
                <a:path w="206375" h="213360">
                  <a:moveTo>
                    <a:pt x="103075" y="0"/>
                  </a:moveTo>
                  <a:lnTo>
                    <a:pt x="62962" y="8385"/>
                  </a:lnTo>
                  <a:lnTo>
                    <a:pt x="30198" y="31249"/>
                  </a:lnTo>
                  <a:lnTo>
                    <a:pt x="8103" y="65152"/>
                  </a:lnTo>
                  <a:lnTo>
                    <a:pt x="0" y="106654"/>
                  </a:lnTo>
                  <a:lnTo>
                    <a:pt x="8103" y="148157"/>
                  </a:lnTo>
                  <a:lnTo>
                    <a:pt x="30198" y="182060"/>
                  </a:lnTo>
                  <a:lnTo>
                    <a:pt x="62962" y="204924"/>
                  </a:lnTo>
                  <a:lnTo>
                    <a:pt x="103075" y="213309"/>
                  </a:lnTo>
                  <a:lnTo>
                    <a:pt x="143188" y="204924"/>
                  </a:lnTo>
                  <a:lnTo>
                    <a:pt x="175953" y="182060"/>
                  </a:lnTo>
                  <a:lnTo>
                    <a:pt x="198048" y="148157"/>
                  </a:lnTo>
                  <a:lnTo>
                    <a:pt x="206151" y="106654"/>
                  </a:lnTo>
                  <a:lnTo>
                    <a:pt x="198048" y="65152"/>
                  </a:lnTo>
                  <a:lnTo>
                    <a:pt x="175953" y="31249"/>
                  </a:lnTo>
                  <a:lnTo>
                    <a:pt x="143188" y="8385"/>
                  </a:lnTo>
                  <a:lnTo>
                    <a:pt x="103075" y="0"/>
                  </a:lnTo>
                  <a:close/>
                </a:path>
              </a:pathLst>
            </a:custGeom>
            <a:solidFill>
              <a:srgbClr val="001F5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18" name="object 288">
              <a:extLst>
                <a:ext uri="{FF2B5EF4-FFF2-40B4-BE49-F238E27FC236}">
                  <a16:creationId xmlns:a16="http://schemas.microsoft.com/office/drawing/2014/main" id="{B1531808-C1E3-4878-80A8-1269713E1B7F}"/>
                </a:ext>
              </a:extLst>
            </p:cNvPr>
            <p:cNvSpPr/>
            <p:nvPr/>
          </p:nvSpPr>
          <p:spPr>
            <a:xfrm>
              <a:off x="10884733" y="3310736"/>
              <a:ext cx="104080" cy="147446"/>
            </a:xfrm>
            <a:custGeom>
              <a:avLst/>
              <a:gdLst/>
              <a:ahLst/>
              <a:cxnLst/>
              <a:rect l="l" t="t" r="r" b="b"/>
              <a:pathLst>
                <a:path w="120650" h="178435">
                  <a:moveTo>
                    <a:pt x="34523" y="121248"/>
                  </a:moveTo>
                  <a:lnTo>
                    <a:pt x="25640" y="121248"/>
                  </a:lnTo>
                  <a:lnTo>
                    <a:pt x="0" y="177828"/>
                  </a:lnTo>
                  <a:lnTo>
                    <a:pt x="8883" y="177828"/>
                  </a:lnTo>
                  <a:lnTo>
                    <a:pt x="12517" y="169746"/>
                  </a:lnTo>
                  <a:lnTo>
                    <a:pt x="116491" y="169746"/>
                  </a:lnTo>
                  <a:lnTo>
                    <a:pt x="112857" y="161663"/>
                  </a:lnTo>
                  <a:lnTo>
                    <a:pt x="16151" y="161663"/>
                  </a:lnTo>
                  <a:lnTo>
                    <a:pt x="19785" y="153580"/>
                  </a:lnTo>
                  <a:lnTo>
                    <a:pt x="109223" y="153580"/>
                  </a:lnTo>
                  <a:lnTo>
                    <a:pt x="105589" y="145497"/>
                  </a:lnTo>
                  <a:lnTo>
                    <a:pt x="23621" y="145497"/>
                  </a:lnTo>
                  <a:lnTo>
                    <a:pt x="27255" y="137414"/>
                  </a:lnTo>
                  <a:lnTo>
                    <a:pt x="101955" y="137414"/>
                  </a:lnTo>
                  <a:lnTo>
                    <a:pt x="98321" y="129331"/>
                  </a:lnTo>
                  <a:lnTo>
                    <a:pt x="30889" y="129331"/>
                  </a:lnTo>
                  <a:lnTo>
                    <a:pt x="34523" y="121248"/>
                  </a:lnTo>
                  <a:close/>
                </a:path>
                <a:path w="120650" h="178435">
                  <a:moveTo>
                    <a:pt x="116491" y="169746"/>
                  </a:moveTo>
                  <a:lnTo>
                    <a:pt x="107608" y="169746"/>
                  </a:lnTo>
                  <a:lnTo>
                    <a:pt x="111242" y="177828"/>
                  </a:lnTo>
                  <a:lnTo>
                    <a:pt x="120125" y="177828"/>
                  </a:lnTo>
                  <a:lnTo>
                    <a:pt x="116491" y="169746"/>
                  </a:lnTo>
                  <a:close/>
                </a:path>
                <a:path w="120650" h="178435">
                  <a:moveTo>
                    <a:pt x="109223" y="153580"/>
                  </a:moveTo>
                  <a:lnTo>
                    <a:pt x="100542" y="153580"/>
                  </a:lnTo>
                  <a:lnTo>
                    <a:pt x="104176" y="161663"/>
                  </a:lnTo>
                  <a:lnTo>
                    <a:pt x="112857" y="161663"/>
                  </a:lnTo>
                  <a:lnTo>
                    <a:pt x="109223" y="153580"/>
                  </a:lnTo>
                  <a:close/>
                </a:path>
                <a:path w="120650" h="178435">
                  <a:moveTo>
                    <a:pt x="101955" y="137414"/>
                  </a:moveTo>
                  <a:lnTo>
                    <a:pt x="93273" y="137414"/>
                  </a:lnTo>
                  <a:lnTo>
                    <a:pt x="96908" y="145497"/>
                  </a:lnTo>
                  <a:lnTo>
                    <a:pt x="105589" y="145497"/>
                  </a:lnTo>
                  <a:lnTo>
                    <a:pt x="101955" y="137414"/>
                  </a:lnTo>
                  <a:close/>
                </a:path>
                <a:path w="120650" h="178435">
                  <a:moveTo>
                    <a:pt x="94687" y="121248"/>
                  </a:moveTo>
                  <a:lnTo>
                    <a:pt x="85803" y="121248"/>
                  </a:lnTo>
                  <a:lnTo>
                    <a:pt x="89438" y="129331"/>
                  </a:lnTo>
                  <a:lnTo>
                    <a:pt x="98321" y="129331"/>
                  </a:lnTo>
                  <a:lnTo>
                    <a:pt x="94687" y="121248"/>
                  </a:lnTo>
                  <a:close/>
                </a:path>
                <a:path w="120650" h="178435">
                  <a:moveTo>
                    <a:pt x="101349" y="0"/>
                  </a:moveTo>
                  <a:lnTo>
                    <a:pt x="18977" y="0"/>
                  </a:lnTo>
                  <a:lnTo>
                    <a:pt x="11709" y="7274"/>
                  </a:lnTo>
                  <a:lnTo>
                    <a:pt x="11709" y="115792"/>
                  </a:lnTo>
                  <a:lnTo>
                    <a:pt x="17160" y="121248"/>
                  </a:lnTo>
                  <a:lnTo>
                    <a:pt x="103166" y="121248"/>
                  </a:lnTo>
                  <a:lnTo>
                    <a:pt x="108617" y="115792"/>
                  </a:lnTo>
                  <a:lnTo>
                    <a:pt x="108617" y="109123"/>
                  </a:lnTo>
                  <a:lnTo>
                    <a:pt x="26447" y="109123"/>
                  </a:lnTo>
                  <a:lnTo>
                    <a:pt x="23823" y="106496"/>
                  </a:lnTo>
                  <a:lnTo>
                    <a:pt x="23823" y="99626"/>
                  </a:lnTo>
                  <a:lnTo>
                    <a:pt x="26447" y="96999"/>
                  </a:lnTo>
                  <a:lnTo>
                    <a:pt x="108617" y="96999"/>
                  </a:lnTo>
                  <a:lnTo>
                    <a:pt x="108617" y="64667"/>
                  </a:lnTo>
                  <a:lnTo>
                    <a:pt x="25640" y="64667"/>
                  </a:lnTo>
                  <a:lnTo>
                    <a:pt x="23823" y="62848"/>
                  </a:lnTo>
                  <a:lnTo>
                    <a:pt x="23823" y="15761"/>
                  </a:lnTo>
                  <a:lnTo>
                    <a:pt x="27457" y="12124"/>
                  </a:lnTo>
                  <a:lnTo>
                    <a:pt x="48050" y="12124"/>
                  </a:lnTo>
                  <a:lnTo>
                    <a:pt x="48050" y="9901"/>
                  </a:lnTo>
                  <a:lnTo>
                    <a:pt x="49867" y="8082"/>
                  </a:lnTo>
                  <a:lnTo>
                    <a:pt x="108617" y="8082"/>
                  </a:lnTo>
                  <a:lnTo>
                    <a:pt x="108617" y="7274"/>
                  </a:lnTo>
                  <a:lnTo>
                    <a:pt x="101349" y="0"/>
                  </a:lnTo>
                  <a:close/>
                </a:path>
                <a:path w="120650" h="178435">
                  <a:moveTo>
                    <a:pt x="87015" y="96999"/>
                  </a:moveTo>
                  <a:lnTo>
                    <a:pt x="33312" y="96999"/>
                  </a:lnTo>
                  <a:lnTo>
                    <a:pt x="35936" y="99626"/>
                  </a:lnTo>
                  <a:lnTo>
                    <a:pt x="35936" y="106496"/>
                  </a:lnTo>
                  <a:lnTo>
                    <a:pt x="33312" y="109123"/>
                  </a:lnTo>
                  <a:lnTo>
                    <a:pt x="87015" y="109123"/>
                  </a:lnTo>
                  <a:lnTo>
                    <a:pt x="84390" y="106496"/>
                  </a:lnTo>
                  <a:lnTo>
                    <a:pt x="84390" y="99626"/>
                  </a:lnTo>
                  <a:lnTo>
                    <a:pt x="87015" y="96999"/>
                  </a:lnTo>
                  <a:close/>
                </a:path>
                <a:path w="120650" h="178435">
                  <a:moveTo>
                    <a:pt x="108617" y="96999"/>
                  </a:moveTo>
                  <a:lnTo>
                    <a:pt x="93879" y="96999"/>
                  </a:lnTo>
                  <a:lnTo>
                    <a:pt x="96504" y="99626"/>
                  </a:lnTo>
                  <a:lnTo>
                    <a:pt x="96504" y="106496"/>
                  </a:lnTo>
                  <a:lnTo>
                    <a:pt x="93879" y="109123"/>
                  </a:lnTo>
                  <a:lnTo>
                    <a:pt x="108617" y="109123"/>
                  </a:lnTo>
                  <a:lnTo>
                    <a:pt x="108617" y="96999"/>
                  </a:lnTo>
                  <a:close/>
                </a:path>
                <a:path w="120650" h="178435">
                  <a:moveTo>
                    <a:pt x="108617" y="8082"/>
                  </a:moveTo>
                  <a:lnTo>
                    <a:pt x="70460" y="8082"/>
                  </a:lnTo>
                  <a:lnTo>
                    <a:pt x="72277" y="9901"/>
                  </a:lnTo>
                  <a:lnTo>
                    <a:pt x="72277" y="12124"/>
                  </a:lnTo>
                  <a:lnTo>
                    <a:pt x="92870" y="12124"/>
                  </a:lnTo>
                  <a:lnTo>
                    <a:pt x="96504" y="15761"/>
                  </a:lnTo>
                  <a:lnTo>
                    <a:pt x="96504" y="62848"/>
                  </a:lnTo>
                  <a:lnTo>
                    <a:pt x="94687" y="64667"/>
                  </a:lnTo>
                  <a:lnTo>
                    <a:pt x="108617" y="64667"/>
                  </a:lnTo>
                  <a:lnTo>
                    <a:pt x="108617" y="8082"/>
                  </a:lnTo>
                  <a:close/>
                </a:path>
              </a:pathLst>
            </a:custGeom>
            <a:solidFill>
              <a:srgbClr val="F3F1F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00" name="Groupe 99">
            <a:extLst>
              <a:ext uri="{FF2B5EF4-FFF2-40B4-BE49-F238E27FC236}">
                <a16:creationId xmlns:a16="http://schemas.microsoft.com/office/drawing/2014/main" id="{F394DEB5-D5D9-4B5A-8C3D-0AF2AE389567}"/>
              </a:ext>
            </a:extLst>
          </p:cNvPr>
          <p:cNvGrpSpPr/>
          <p:nvPr/>
        </p:nvGrpSpPr>
        <p:grpSpPr>
          <a:xfrm>
            <a:off x="5971249" y="5128960"/>
            <a:ext cx="155310" cy="156436"/>
            <a:chOff x="10833586" y="3275769"/>
            <a:chExt cx="206375" cy="213360"/>
          </a:xfrm>
        </p:grpSpPr>
        <p:sp>
          <p:nvSpPr>
            <p:cNvPr id="102" name="object 287">
              <a:extLst>
                <a:ext uri="{FF2B5EF4-FFF2-40B4-BE49-F238E27FC236}">
                  <a16:creationId xmlns:a16="http://schemas.microsoft.com/office/drawing/2014/main" id="{D5D244A0-3847-4DDB-8043-B352A92D1BA1}"/>
                </a:ext>
              </a:extLst>
            </p:cNvPr>
            <p:cNvSpPr/>
            <p:nvPr/>
          </p:nvSpPr>
          <p:spPr>
            <a:xfrm>
              <a:off x="10833586" y="3275769"/>
              <a:ext cx="206375" cy="213360"/>
            </a:xfrm>
            <a:custGeom>
              <a:avLst/>
              <a:gdLst/>
              <a:ahLst/>
              <a:cxnLst/>
              <a:rect l="l" t="t" r="r" b="b"/>
              <a:pathLst>
                <a:path w="206375" h="213360">
                  <a:moveTo>
                    <a:pt x="103075" y="0"/>
                  </a:moveTo>
                  <a:lnTo>
                    <a:pt x="62962" y="8385"/>
                  </a:lnTo>
                  <a:lnTo>
                    <a:pt x="30198" y="31249"/>
                  </a:lnTo>
                  <a:lnTo>
                    <a:pt x="8103" y="65152"/>
                  </a:lnTo>
                  <a:lnTo>
                    <a:pt x="0" y="106654"/>
                  </a:lnTo>
                  <a:lnTo>
                    <a:pt x="8103" y="148157"/>
                  </a:lnTo>
                  <a:lnTo>
                    <a:pt x="30198" y="182060"/>
                  </a:lnTo>
                  <a:lnTo>
                    <a:pt x="62962" y="204924"/>
                  </a:lnTo>
                  <a:lnTo>
                    <a:pt x="103075" y="213309"/>
                  </a:lnTo>
                  <a:lnTo>
                    <a:pt x="143188" y="204924"/>
                  </a:lnTo>
                  <a:lnTo>
                    <a:pt x="175953" y="182060"/>
                  </a:lnTo>
                  <a:lnTo>
                    <a:pt x="198048" y="148157"/>
                  </a:lnTo>
                  <a:lnTo>
                    <a:pt x="206151" y="106654"/>
                  </a:lnTo>
                  <a:lnTo>
                    <a:pt x="198048" y="65152"/>
                  </a:lnTo>
                  <a:lnTo>
                    <a:pt x="175953" y="31249"/>
                  </a:lnTo>
                  <a:lnTo>
                    <a:pt x="143188" y="8385"/>
                  </a:lnTo>
                  <a:lnTo>
                    <a:pt x="103075" y="0"/>
                  </a:lnTo>
                  <a:close/>
                </a:path>
              </a:pathLst>
            </a:custGeom>
            <a:solidFill>
              <a:srgbClr val="001F5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03" name="object 288">
              <a:extLst>
                <a:ext uri="{FF2B5EF4-FFF2-40B4-BE49-F238E27FC236}">
                  <a16:creationId xmlns:a16="http://schemas.microsoft.com/office/drawing/2014/main" id="{BBAEAD59-6D03-43E7-A4C6-7AB6998A3FC5}"/>
                </a:ext>
              </a:extLst>
            </p:cNvPr>
            <p:cNvSpPr/>
            <p:nvPr/>
          </p:nvSpPr>
          <p:spPr>
            <a:xfrm>
              <a:off x="10884733" y="3310736"/>
              <a:ext cx="104080" cy="147446"/>
            </a:xfrm>
            <a:custGeom>
              <a:avLst/>
              <a:gdLst/>
              <a:ahLst/>
              <a:cxnLst/>
              <a:rect l="l" t="t" r="r" b="b"/>
              <a:pathLst>
                <a:path w="120650" h="178435">
                  <a:moveTo>
                    <a:pt x="34523" y="121248"/>
                  </a:moveTo>
                  <a:lnTo>
                    <a:pt x="25640" y="121248"/>
                  </a:lnTo>
                  <a:lnTo>
                    <a:pt x="0" y="177828"/>
                  </a:lnTo>
                  <a:lnTo>
                    <a:pt x="8883" y="177828"/>
                  </a:lnTo>
                  <a:lnTo>
                    <a:pt x="12517" y="169746"/>
                  </a:lnTo>
                  <a:lnTo>
                    <a:pt x="116491" y="169746"/>
                  </a:lnTo>
                  <a:lnTo>
                    <a:pt x="112857" y="161663"/>
                  </a:lnTo>
                  <a:lnTo>
                    <a:pt x="16151" y="161663"/>
                  </a:lnTo>
                  <a:lnTo>
                    <a:pt x="19785" y="153580"/>
                  </a:lnTo>
                  <a:lnTo>
                    <a:pt x="109223" y="153580"/>
                  </a:lnTo>
                  <a:lnTo>
                    <a:pt x="105589" y="145497"/>
                  </a:lnTo>
                  <a:lnTo>
                    <a:pt x="23621" y="145497"/>
                  </a:lnTo>
                  <a:lnTo>
                    <a:pt x="27255" y="137414"/>
                  </a:lnTo>
                  <a:lnTo>
                    <a:pt x="101955" y="137414"/>
                  </a:lnTo>
                  <a:lnTo>
                    <a:pt x="98321" y="129331"/>
                  </a:lnTo>
                  <a:lnTo>
                    <a:pt x="30889" y="129331"/>
                  </a:lnTo>
                  <a:lnTo>
                    <a:pt x="34523" y="121248"/>
                  </a:lnTo>
                  <a:close/>
                </a:path>
                <a:path w="120650" h="178435">
                  <a:moveTo>
                    <a:pt x="116491" y="169746"/>
                  </a:moveTo>
                  <a:lnTo>
                    <a:pt x="107608" y="169746"/>
                  </a:lnTo>
                  <a:lnTo>
                    <a:pt x="111242" y="177828"/>
                  </a:lnTo>
                  <a:lnTo>
                    <a:pt x="120125" y="177828"/>
                  </a:lnTo>
                  <a:lnTo>
                    <a:pt x="116491" y="169746"/>
                  </a:lnTo>
                  <a:close/>
                </a:path>
                <a:path w="120650" h="178435">
                  <a:moveTo>
                    <a:pt x="109223" y="153580"/>
                  </a:moveTo>
                  <a:lnTo>
                    <a:pt x="100542" y="153580"/>
                  </a:lnTo>
                  <a:lnTo>
                    <a:pt x="104176" y="161663"/>
                  </a:lnTo>
                  <a:lnTo>
                    <a:pt x="112857" y="161663"/>
                  </a:lnTo>
                  <a:lnTo>
                    <a:pt x="109223" y="153580"/>
                  </a:lnTo>
                  <a:close/>
                </a:path>
                <a:path w="120650" h="178435">
                  <a:moveTo>
                    <a:pt x="101955" y="137414"/>
                  </a:moveTo>
                  <a:lnTo>
                    <a:pt x="93273" y="137414"/>
                  </a:lnTo>
                  <a:lnTo>
                    <a:pt x="96908" y="145497"/>
                  </a:lnTo>
                  <a:lnTo>
                    <a:pt x="105589" y="145497"/>
                  </a:lnTo>
                  <a:lnTo>
                    <a:pt x="101955" y="137414"/>
                  </a:lnTo>
                  <a:close/>
                </a:path>
                <a:path w="120650" h="178435">
                  <a:moveTo>
                    <a:pt x="94687" y="121248"/>
                  </a:moveTo>
                  <a:lnTo>
                    <a:pt x="85803" y="121248"/>
                  </a:lnTo>
                  <a:lnTo>
                    <a:pt x="89438" y="129331"/>
                  </a:lnTo>
                  <a:lnTo>
                    <a:pt x="98321" y="129331"/>
                  </a:lnTo>
                  <a:lnTo>
                    <a:pt x="94687" y="121248"/>
                  </a:lnTo>
                  <a:close/>
                </a:path>
                <a:path w="120650" h="178435">
                  <a:moveTo>
                    <a:pt x="101349" y="0"/>
                  </a:moveTo>
                  <a:lnTo>
                    <a:pt x="18977" y="0"/>
                  </a:lnTo>
                  <a:lnTo>
                    <a:pt x="11709" y="7274"/>
                  </a:lnTo>
                  <a:lnTo>
                    <a:pt x="11709" y="115792"/>
                  </a:lnTo>
                  <a:lnTo>
                    <a:pt x="17160" y="121248"/>
                  </a:lnTo>
                  <a:lnTo>
                    <a:pt x="103166" y="121248"/>
                  </a:lnTo>
                  <a:lnTo>
                    <a:pt x="108617" y="115792"/>
                  </a:lnTo>
                  <a:lnTo>
                    <a:pt x="108617" y="109123"/>
                  </a:lnTo>
                  <a:lnTo>
                    <a:pt x="26447" y="109123"/>
                  </a:lnTo>
                  <a:lnTo>
                    <a:pt x="23823" y="106496"/>
                  </a:lnTo>
                  <a:lnTo>
                    <a:pt x="23823" y="99626"/>
                  </a:lnTo>
                  <a:lnTo>
                    <a:pt x="26447" y="96999"/>
                  </a:lnTo>
                  <a:lnTo>
                    <a:pt x="108617" y="96999"/>
                  </a:lnTo>
                  <a:lnTo>
                    <a:pt x="108617" y="64667"/>
                  </a:lnTo>
                  <a:lnTo>
                    <a:pt x="25640" y="64667"/>
                  </a:lnTo>
                  <a:lnTo>
                    <a:pt x="23823" y="62848"/>
                  </a:lnTo>
                  <a:lnTo>
                    <a:pt x="23823" y="15761"/>
                  </a:lnTo>
                  <a:lnTo>
                    <a:pt x="27457" y="12124"/>
                  </a:lnTo>
                  <a:lnTo>
                    <a:pt x="48050" y="12124"/>
                  </a:lnTo>
                  <a:lnTo>
                    <a:pt x="48050" y="9901"/>
                  </a:lnTo>
                  <a:lnTo>
                    <a:pt x="49867" y="8082"/>
                  </a:lnTo>
                  <a:lnTo>
                    <a:pt x="108617" y="8082"/>
                  </a:lnTo>
                  <a:lnTo>
                    <a:pt x="108617" y="7274"/>
                  </a:lnTo>
                  <a:lnTo>
                    <a:pt x="101349" y="0"/>
                  </a:lnTo>
                  <a:close/>
                </a:path>
                <a:path w="120650" h="178435">
                  <a:moveTo>
                    <a:pt x="87015" y="96999"/>
                  </a:moveTo>
                  <a:lnTo>
                    <a:pt x="33312" y="96999"/>
                  </a:lnTo>
                  <a:lnTo>
                    <a:pt x="35936" y="99626"/>
                  </a:lnTo>
                  <a:lnTo>
                    <a:pt x="35936" y="106496"/>
                  </a:lnTo>
                  <a:lnTo>
                    <a:pt x="33312" y="109123"/>
                  </a:lnTo>
                  <a:lnTo>
                    <a:pt x="87015" y="109123"/>
                  </a:lnTo>
                  <a:lnTo>
                    <a:pt x="84390" y="106496"/>
                  </a:lnTo>
                  <a:lnTo>
                    <a:pt x="84390" y="99626"/>
                  </a:lnTo>
                  <a:lnTo>
                    <a:pt x="87015" y="96999"/>
                  </a:lnTo>
                  <a:close/>
                </a:path>
                <a:path w="120650" h="178435">
                  <a:moveTo>
                    <a:pt x="108617" y="96999"/>
                  </a:moveTo>
                  <a:lnTo>
                    <a:pt x="93879" y="96999"/>
                  </a:lnTo>
                  <a:lnTo>
                    <a:pt x="96504" y="99626"/>
                  </a:lnTo>
                  <a:lnTo>
                    <a:pt x="96504" y="106496"/>
                  </a:lnTo>
                  <a:lnTo>
                    <a:pt x="93879" y="109123"/>
                  </a:lnTo>
                  <a:lnTo>
                    <a:pt x="108617" y="109123"/>
                  </a:lnTo>
                  <a:lnTo>
                    <a:pt x="108617" y="96999"/>
                  </a:lnTo>
                  <a:close/>
                </a:path>
                <a:path w="120650" h="178435">
                  <a:moveTo>
                    <a:pt x="108617" y="8082"/>
                  </a:moveTo>
                  <a:lnTo>
                    <a:pt x="70460" y="8082"/>
                  </a:lnTo>
                  <a:lnTo>
                    <a:pt x="72277" y="9901"/>
                  </a:lnTo>
                  <a:lnTo>
                    <a:pt x="72277" y="12124"/>
                  </a:lnTo>
                  <a:lnTo>
                    <a:pt x="92870" y="12124"/>
                  </a:lnTo>
                  <a:lnTo>
                    <a:pt x="96504" y="15761"/>
                  </a:lnTo>
                  <a:lnTo>
                    <a:pt x="96504" y="62848"/>
                  </a:lnTo>
                  <a:lnTo>
                    <a:pt x="94687" y="64667"/>
                  </a:lnTo>
                  <a:lnTo>
                    <a:pt x="108617" y="64667"/>
                  </a:lnTo>
                  <a:lnTo>
                    <a:pt x="108617" y="8082"/>
                  </a:lnTo>
                  <a:close/>
                </a:path>
              </a:pathLst>
            </a:custGeom>
            <a:solidFill>
              <a:srgbClr val="F3F1F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10" name="Groupe 109">
            <a:extLst>
              <a:ext uri="{FF2B5EF4-FFF2-40B4-BE49-F238E27FC236}">
                <a16:creationId xmlns:a16="http://schemas.microsoft.com/office/drawing/2014/main" id="{06A23230-6BD5-4022-A330-FB90DD3565D8}"/>
              </a:ext>
            </a:extLst>
          </p:cNvPr>
          <p:cNvGrpSpPr/>
          <p:nvPr/>
        </p:nvGrpSpPr>
        <p:grpSpPr>
          <a:xfrm>
            <a:off x="6257601" y="5246441"/>
            <a:ext cx="155310" cy="156436"/>
            <a:chOff x="10833586" y="3275769"/>
            <a:chExt cx="206375" cy="213360"/>
          </a:xfrm>
        </p:grpSpPr>
        <p:sp>
          <p:nvSpPr>
            <p:cNvPr id="111" name="object 287">
              <a:extLst>
                <a:ext uri="{FF2B5EF4-FFF2-40B4-BE49-F238E27FC236}">
                  <a16:creationId xmlns:a16="http://schemas.microsoft.com/office/drawing/2014/main" id="{1609756A-AEA1-49F0-987E-CC11DC871B5E}"/>
                </a:ext>
              </a:extLst>
            </p:cNvPr>
            <p:cNvSpPr/>
            <p:nvPr/>
          </p:nvSpPr>
          <p:spPr>
            <a:xfrm>
              <a:off x="10833586" y="3275769"/>
              <a:ext cx="206375" cy="213360"/>
            </a:xfrm>
            <a:custGeom>
              <a:avLst/>
              <a:gdLst/>
              <a:ahLst/>
              <a:cxnLst/>
              <a:rect l="l" t="t" r="r" b="b"/>
              <a:pathLst>
                <a:path w="206375" h="213360">
                  <a:moveTo>
                    <a:pt x="103075" y="0"/>
                  </a:moveTo>
                  <a:lnTo>
                    <a:pt x="62962" y="8385"/>
                  </a:lnTo>
                  <a:lnTo>
                    <a:pt x="30198" y="31249"/>
                  </a:lnTo>
                  <a:lnTo>
                    <a:pt x="8103" y="65152"/>
                  </a:lnTo>
                  <a:lnTo>
                    <a:pt x="0" y="106654"/>
                  </a:lnTo>
                  <a:lnTo>
                    <a:pt x="8103" y="148157"/>
                  </a:lnTo>
                  <a:lnTo>
                    <a:pt x="30198" y="182060"/>
                  </a:lnTo>
                  <a:lnTo>
                    <a:pt x="62962" y="204924"/>
                  </a:lnTo>
                  <a:lnTo>
                    <a:pt x="103075" y="213309"/>
                  </a:lnTo>
                  <a:lnTo>
                    <a:pt x="143188" y="204924"/>
                  </a:lnTo>
                  <a:lnTo>
                    <a:pt x="175953" y="182060"/>
                  </a:lnTo>
                  <a:lnTo>
                    <a:pt x="198048" y="148157"/>
                  </a:lnTo>
                  <a:lnTo>
                    <a:pt x="206151" y="106654"/>
                  </a:lnTo>
                  <a:lnTo>
                    <a:pt x="198048" y="65152"/>
                  </a:lnTo>
                  <a:lnTo>
                    <a:pt x="175953" y="31249"/>
                  </a:lnTo>
                  <a:lnTo>
                    <a:pt x="143188" y="8385"/>
                  </a:lnTo>
                  <a:lnTo>
                    <a:pt x="103075" y="0"/>
                  </a:lnTo>
                  <a:close/>
                </a:path>
              </a:pathLst>
            </a:custGeom>
            <a:solidFill>
              <a:srgbClr val="001F5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12" name="object 288">
              <a:extLst>
                <a:ext uri="{FF2B5EF4-FFF2-40B4-BE49-F238E27FC236}">
                  <a16:creationId xmlns:a16="http://schemas.microsoft.com/office/drawing/2014/main" id="{23ACE010-7AAB-45EF-B7EC-E8151D062E6E}"/>
                </a:ext>
              </a:extLst>
            </p:cNvPr>
            <p:cNvSpPr/>
            <p:nvPr/>
          </p:nvSpPr>
          <p:spPr>
            <a:xfrm>
              <a:off x="10884733" y="3310736"/>
              <a:ext cx="104080" cy="147446"/>
            </a:xfrm>
            <a:custGeom>
              <a:avLst/>
              <a:gdLst/>
              <a:ahLst/>
              <a:cxnLst/>
              <a:rect l="l" t="t" r="r" b="b"/>
              <a:pathLst>
                <a:path w="120650" h="178435">
                  <a:moveTo>
                    <a:pt x="34523" y="121248"/>
                  </a:moveTo>
                  <a:lnTo>
                    <a:pt x="25640" y="121248"/>
                  </a:lnTo>
                  <a:lnTo>
                    <a:pt x="0" y="177828"/>
                  </a:lnTo>
                  <a:lnTo>
                    <a:pt x="8883" y="177828"/>
                  </a:lnTo>
                  <a:lnTo>
                    <a:pt x="12517" y="169746"/>
                  </a:lnTo>
                  <a:lnTo>
                    <a:pt x="116491" y="169746"/>
                  </a:lnTo>
                  <a:lnTo>
                    <a:pt x="112857" y="161663"/>
                  </a:lnTo>
                  <a:lnTo>
                    <a:pt x="16151" y="161663"/>
                  </a:lnTo>
                  <a:lnTo>
                    <a:pt x="19785" y="153580"/>
                  </a:lnTo>
                  <a:lnTo>
                    <a:pt x="109223" y="153580"/>
                  </a:lnTo>
                  <a:lnTo>
                    <a:pt x="105589" y="145497"/>
                  </a:lnTo>
                  <a:lnTo>
                    <a:pt x="23621" y="145497"/>
                  </a:lnTo>
                  <a:lnTo>
                    <a:pt x="27255" y="137414"/>
                  </a:lnTo>
                  <a:lnTo>
                    <a:pt x="101955" y="137414"/>
                  </a:lnTo>
                  <a:lnTo>
                    <a:pt x="98321" y="129331"/>
                  </a:lnTo>
                  <a:lnTo>
                    <a:pt x="30889" y="129331"/>
                  </a:lnTo>
                  <a:lnTo>
                    <a:pt x="34523" y="121248"/>
                  </a:lnTo>
                  <a:close/>
                </a:path>
                <a:path w="120650" h="178435">
                  <a:moveTo>
                    <a:pt x="116491" y="169746"/>
                  </a:moveTo>
                  <a:lnTo>
                    <a:pt x="107608" y="169746"/>
                  </a:lnTo>
                  <a:lnTo>
                    <a:pt x="111242" y="177828"/>
                  </a:lnTo>
                  <a:lnTo>
                    <a:pt x="120125" y="177828"/>
                  </a:lnTo>
                  <a:lnTo>
                    <a:pt x="116491" y="169746"/>
                  </a:lnTo>
                  <a:close/>
                </a:path>
                <a:path w="120650" h="178435">
                  <a:moveTo>
                    <a:pt x="109223" y="153580"/>
                  </a:moveTo>
                  <a:lnTo>
                    <a:pt x="100542" y="153580"/>
                  </a:lnTo>
                  <a:lnTo>
                    <a:pt x="104176" y="161663"/>
                  </a:lnTo>
                  <a:lnTo>
                    <a:pt x="112857" y="161663"/>
                  </a:lnTo>
                  <a:lnTo>
                    <a:pt x="109223" y="153580"/>
                  </a:lnTo>
                  <a:close/>
                </a:path>
                <a:path w="120650" h="178435">
                  <a:moveTo>
                    <a:pt x="101955" y="137414"/>
                  </a:moveTo>
                  <a:lnTo>
                    <a:pt x="93273" y="137414"/>
                  </a:lnTo>
                  <a:lnTo>
                    <a:pt x="96908" y="145497"/>
                  </a:lnTo>
                  <a:lnTo>
                    <a:pt x="105589" y="145497"/>
                  </a:lnTo>
                  <a:lnTo>
                    <a:pt x="101955" y="137414"/>
                  </a:lnTo>
                  <a:close/>
                </a:path>
                <a:path w="120650" h="178435">
                  <a:moveTo>
                    <a:pt x="94687" y="121248"/>
                  </a:moveTo>
                  <a:lnTo>
                    <a:pt x="85803" y="121248"/>
                  </a:lnTo>
                  <a:lnTo>
                    <a:pt x="89438" y="129331"/>
                  </a:lnTo>
                  <a:lnTo>
                    <a:pt x="98321" y="129331"/>
                  </a:lnTo>
                  <a:lnTo>
                    <a:pt x="94687" y="121248"/>
                  </a:lnTo>
                  <a:close/>
                </a:path>
                <a:path w="120650" h="178435">
                  <a:moveTo>
                    <a:pt x="101349" y="0"/>
                  </a:moveTo>
                  <a:lnTo>
                    <a:pt x="18977" y="0"/>
                  </a:lnTo>
                  <a:lnTo>
                    <a:pt x="11709" y="7274"/>
                  </a:lnTo>
                  <a:lnTo>
                    <a:pt x="11709" y="115792"/>
                  </a:lnTo>
                  <a:lnTo>
                    <a:pt x="17160" y="121248"/>
                  </a:lnTo>
                  <a:lnTo>
                    <a:pt x="103166" y="121248"/>
                  </a:lnTo>
                  <a:lnTo>
                    <a:pt x="108617" y="115792"/>
                  </a:lnTo>
                  <a:lnTo>
                    <a:pt x="108617" y="109123"/>
                  </a:lnTo>
                  <a:lnTo>
                    <a:pt x="26447" y="109123"/>
                  </a:lnTo>
                  <a:lnTo>
                    <a:pt x="23823" y="106496"/>
                  </a:lnTo>
                  <a:lnTo>
                    <a:pt x="23823" y="99626"/>
                  </a:lnTo>
                  <a:lnTo>
                    <a:pt x="26447" y="96999"/>
                  </a:lnTo>
                  <a:lnTo>
                    <a:pt x="108617" y="96999"/>
                  </a:lnTo>
                  <a:lnTo>
                    <a:pt x="108617" y="64667"/>
                  </a:lnTo>
                  <a:lnTo>
                    <a:pt x="25640" y="64667"/>
                  </a:lnTo>
                  <a:lnTo>
                    <a:pt x="23823" y="62848"/>
                  </a:lnTo>
                  <a:lnTo>
                    <a:pt x="23823" y="15761"/>
                  </a:lnTo>
                  <a:lnTo>
                    <a:pt x="27457" y="12124"/>
                  </a:lnTo>
                  <a:lnTo>
                    <a:pt x="48050" y="12124"/>
                  </a:lnTo>
                  <a:lnTo>
                    <a:pt x="48050" y="9901"/>
                  </a:lnTo>
                  <a:lnTo>
                    <a:pt x="49867" y="8082"/>
                  </a:lnTo>
                  <a:lnTo>
                    <a:pt x="108617" y="8082"/>
                  </a:lnTo>
                  <a:lnTo>
                    <a:pt x="108617" y="7274"/>
                  </a:lnTo>
                  <a:lnTo>
                    <a:pt x="101349" y="0"/>
                  </a:lnTo>
                  <a:close/>
                </a:path>
                <a:path w="120650" h="178435">
                  <a:moveTo>
                    <a:pt x="87015" y="96999"/>
                  </a:moveTo>
                  <a:lnTo>
                    <a:pt x="33312" y="96999"/>
                  </a:lnTo>
                  <a:lnTo>
                    <a:pt x="35936" y="99626"/>
                  </a:lnTo>
                  <a:lnTo>
                    <a:pt x="35936" y="106496"/>
                  </a:lnTo>
                  <a:lnTo>
                    <a:pt x="33312" y="109123"/>
                  </a:lnTo>
                  <a:lnTo>
                    <a:pt x="87015" y="109123"/>
                  </a:lnTo>
                  <a:lnTo>
                    <a:pt x="84390" y="106496"/>
                  </a:lnTo>
                  <a:lnTo>
                    <a:pt x="84390" y="99626"/>
                  </a:lnTo>
                  <a:lnTo>
                    <a:pt x="87015" y="96999"/>
                  </a:lnTo>
                  <a:close/>
                </a:path>
                <a:path w="120650" h="178435">
                  <a:moveTo>
                    <a:pt x="108617" y="96999"/>
                  </a:moveTo>
                  <a:lnTo>
                    <a:pt x="93879" y="96999"/>
                  </a:lnTo>
                  <a:lnTo>
                    <a:pt x="96504" y="99626"/>
                  </a:lnTo>
                  <a:lnTo>
                    <a:pt x="96504" y="106496"/>
                  </a:lnTo>
                  <a:lnTo>
                    <a:pt x="93879" y="109123"/>
                  </a:lnTo>
                  <a:lnTo>
                    <a:pt x="108617" y="109123"/>
                  </a:lnTo>
                  <a:lnTo>
                    <a:pt x="108617" y="96999"/>
                  </a:lnTo>
                  <a:close/>
                </a:path>
                <a:path w="120650" h="178435">
                  <a:moveTo>
                    <a:pt x="108617" y="8082"/>
                  </a:moveTo>
                  <a:lnTo>
                    <a:pt x="70460" y="8082"/>
                  </a:lnTo>
                  <a:lnTo>
                    <a:pt x="72277" y="9901"/>
                  </a:lnTo>
                  <a:lnTo>
                    <a:pt x="72277" y="12124"/>
                  </a:lnTo>
                  <a:lnTo>
                    <a:pt x="92870" y="12124"/>
                  </a:lnTo>
                  <a:lnTo>
                    <a:pt x="96504" y="15761"/>
                  </a:lnTo>
                  <a:lnTo>
                    <a:pt x="96504" y="62848"/>
                  </a:lnTo>
                  <a:lnTo>
                    <a:pt x="94687" y="64667"/>
                  </a:lnTo>
                  <a:lnTo>
                    <a:pt x="108617" y="64667"/>
                  </a:lnTo>
                  <a:lnTo>
                    <a:pt x="108617" y="8082"/>
                  </a:lnTo>
                  <a:close/>
                </a:path>
              </a:pathLst>
            </a:custGeom>
            <a:solidFill>
              <a:srgbClr val="F3F1F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13" name="Groupe 112">
            <a:extLst>
              <a:ext uri="{FF2B5EF4-FFF2-40B4-BE49-F238E27FC236}">
                <a16:creationId xmlns:a16="http://schemas.microsoft.com/office/drawing/2014/main" id="{635045D8-A3D1-4741-ACC3-93A9EE2A622E}"/>
              </a:ext>
            </a:extLst>
          </p:cNvPr>
          <p:cNvGrpSpPr/>
          <p:nvPr/>
        </p:nvGrpSpPr>
        <p:grpSpPr>
          <a:xfrm>
            <a:off x="7295826" y="5516423"/>
            <a:ext cx="155310" cy="156436"/>
            <a:chOff x="10833586" y="3275769"/>
            <a:chExt cx="206375" cy="213360"/>
          </a:xfrm>
        </p:grpSpPr>
        <p:sp>
          <p:nvSpPr>
            <p:cNvPr id="114" name="object 287">
              <a:extLst>
                <a:ext uri="{FF2B5EF4-FFF2-40B4-BE49-F238E27FC236}">
                  <a16:creationId xmlns:a16="http://schemas.microsoft.com/office/drawing/2014/main" id="{1D8D53F0-232B-414A-81BC-1594BE7224CB}"/>
                </a:ext>
              </a:extLst>
            </p:cNvPr>
            <p:cNvSpPr/>
            <p:nvPr/>
          </p:nvSpPr>
          <p:spPr>
            <a:xfrm>
              <a:off x="10833586" y="3275769"/>
              <a:ext cx="206375" cy="213360"/>
            </a:xfrm>
            <a:custGeom>
              <a:avLst/>
              <a:gdLst/>
              <a:ahLst/>
              <a:cxnLst/>
              <a:rect l="l" t="t" r="r" b="b"/>
              <a:pathLst>
                <a:path w="206375" h="213360">
                  <a:moveTo>
                    <a:pt x="103075" y="0"/>
                  </a:moveTo>
                  <a:lnTo>
                    <a:pt x="62962" y="8385"/>
                  </a:lnTo>
                  <a:lnTo>
                    <a:pt x="30198" y="31249"/>
                  </a:lnTo>
                  <a:lnTo>
                    <a:pt x="8103" y="65152"/>
                  </a:lnTo>
                  <a:lnTo>
                    <a:pt x="0" y="106654"/>
                  </a:lnTo>
                  <a:lnTo>
                    <a:pt x="8103" y="148157"/>
                  </a:lnTo>
                  <a:lnTo>
                    <a:pt x="30198" y="182060"/>
                  </a:lnTo>
                  <a:lnTo>
                    <a:pt x="62962" y="204924"/>
                  </a:lnTo>
                  <a:lnTo>
                    <a:pt x="103075" y="213309"/>
                  </a:lnTo>
                  <a:lnTo>
                    <a:pt x="143188" y="204924"/>
                  </a:lnTo>
                  <a:lnTo>
                    <a:pt x="175953" y="182060"/>
                  </a:lnTo>
                  <a:lnTo>
                    <a:pt x="198048" y="148157"/>
                  </a:lnTo>
                  <a:lnTo>
                    <a:pt x="206151" y="106654"/>
                  </a:lnTo>
                  <a:lnTo>
                    <a:pt x="198048" y="65152"/>
                  </a:lnTo>
                  <a:lnTo>
                    <a:pt x="175953" y="31249"/>
                  </a:lnTo>
                  <a:lnTo>
                    <a:pt x="143188" y="8385"/>
                  </a:lnTo>
                  <a:lnTo>
                    <a:pt x="103075" y="0"/>
                  </a:lnTo>
                  <a:close/>
                </a:path>
              </a:pathLst>
            </a:custGeom>
            <a:solidFill>
              <a:srgbClr val="001F5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15" name="object 288">
              <a:extLst>
                <a:ext uri="{FF2B5EF4-FFF2-40B4-BE49-F238E27FC236}">
                  <a16:creationId xmlns:a16="http://schemas.microsoft.com/office/drawing/2014/main" id="{A3B8D850-58DA-42B2-AD6E-4026064C844E}"/>
                </a:ext>
              </a:extLst>
            </p:cNvPr>
            <p:cNvSpPr/>
            <p:nvPr/>
          </p:nvSpPr>
          <p:spPr>
            <a:xfrm>
              <a:off x="10884733" y="3310736"/>
              <a:ext cx="104080" cy="147446"/>
            </a:xfrm>
            <a:custGeom>
              <a:avLst/>
              <a:gdLst/>
              <a:ahLst/>
              <a:cxnLst/>
              <a:rect l="l" t="t" r="r" b="b"/>
              <a:pathLst>
                <a:path w="120650" h="178435">
                  <a:moveTo>
                    <a:pt x="34523" y="121248"/>
                  </a:moveTo>
                  <a:lnTo>
                    <a:pt x="25640" y="121248"/>
                  </a:lnTo>
                  <a:lnTo>
                    <a:pt x="0" y="177828"/>
                  </a:lnTo>
                  <a:lnTo>
                    <a:pt x="8883" y="177828"/>
                  </a:lnTo>
                  <a:lnTo>
                    <a:pt x="12517" y="169746"/>
                  </a:lnTo>
                  <a:lnTo>
                    <a:pt x="116491" y="169746"/>
                  </a:lnTo>
                  <a:lnTo>
                    <a:pt x="112857" y="161663"/>
                  </a:lnTo>
                  <a:lnTo>
                    <a:pt x="16151" y="161663"/>
                  </a:lnTo>
                  <a:lnTo>
                    <a:pt x="19785" y="153580"/>
                  </a:lnTo>
                  <a:lnTo>
                    <a:pt x="109223" y="153580"/>
                  </a:lnTo>
                  <a:lnTo>
                    <a:pt x="105589" y="145497"/>
                  </a:lnTo>
                  <a:lnTo>
                    <a:pt x="23621" y="145497"/>
                  </a:lnTo>
                  <a:lnTo>
                    <a:pt x="27255" y="137414"/>
                  </a:lnTo>
                  <a:lnTo>
                    <a:pt x="101955" y="137414"/>
                  </a:lnTo>
                  <a:lnTo>
                    <a:pt x="98321" y="129331"/>
                  </a:lnTo>
                  <a:lnTo>
                    <a:pt x="30889" y="129331"/>
                  </a:lnTo>
                  <a:lnTo>
                    <a:pt x="34523" y="121248"/>
                  </a:lnTo>
                  <a:close/>
                </a:path>
                <a:path w="120650" h="178435">
                  <a:moveTo>
                    <a:pt x="116491" y="169746"/>
                  </a:moveTo>
                  <a:lnTo>
                    <a:pt x="107608" y="169746"/>
                  </a:lnTo>
                  <a:lnTo>
                    <a:pt x="111242" y="177828"/>
                  </a:lnTo>
                  <a:lnTo>
                    <a:pt x="120125" y="177828"/>
                  </a:lnTo>
                  <a:lnTo>
                    <a:pt x="116491" y="169746"/>
                  </a:lnTo>
                  <a:close/>
                </a:path>
                <a:path w="120650" h="178435">
                  <a:moveTo>
                    <a:pt x="109223" y="153580"/>
                  </a:moveTo>
                  <a:lnTo>
                    <a:pt x="100542" y="153580"/>
                  </a:lnTo>
                  <a:lnTo>
                    <a:pt x="104176" y="161663"/>
                  </a:lnTo>
                  <a:lnTo>
                    <a:pt x="112857" y="161663"/>
                  </a:lnTo>
                  <a:lnTo>
                    <a:pt x="109223" y="153580"/>
                  </a:lnTo>
                  <a:close/>
                </a:path>
                <a:path w="120650" h="178435">
                  <a:moveTo>
                    <a:pt x="101955" y="137414"/>
                  </a:moveTo>
                  <a:lnTo>
                    <a:pt x="93273" y="137414"/>
                  </a:lnTo>
                  <a:lnTo>
                    <a:pt x="96908" y="145497"/>
                  </a:lnTo>
                  <a:lnTo>
                    <a:pt x="105589" y="145497"/>
                  </a:lnTo>
                  <a:lnTo>
                    <a:pt x="101955" y="137414"/>
                  </a:lnTo>
                  <a:close/>
                </a:path>
                <a:path w="120650" h="178435">
                  <a:moveTo>
                    <a:pt x="94687" y="121248"/>
                  </a:moveTo>
                  <a:lnTo>
                    <a:pt x="85803" y="121248"/>
                  </a:lnTo>
                  <a:lnTo>
                    <a:pt x="89438" y="129331"/>
                  </a:lnTo>
                  <a:lnTo>
                    <a:pt x="98321" y="129331"/>
                  </a:lnTo>
                  <a:lnTo>
                    <a:pt x="94687" y="121248"/>
                  </a:lnTo>
                  <a:close/>
                </a:path>
                <a:path w="120650" h="178435">
                  <a:moveTo>
                    <a:pt x="101349" y="0"/>
                  </a:moveTo>
                  <a:lnTo>
                    <a:pt x="18977" y="0"/>
                  </a:lnTo>
                  <a:lnTo>
                    <a:pt x="11709" y="7274"/>
                  </a:lnTo>
                  <a:lnTo>
                    <a:pt x="11709" y="115792"/>
                  </a:lnTo>
                  <a:lnTo>
                    <a:pt x="17160" y="121248"/>
                  </a:lnTo>
                  <a:lnTo>
                    <a:pt x="103166" y="121248"/>
                  </a:lnTo>
                  <a:lnTo>
                    <a:pt x="108617" y="115792"/>
                  </a:lnTo>
                  <a:lnTo>
                    <a:pt x="108617" y="109123"/>
                  </a:lnTo>
                  <a:lnTo>
                    <a:pt x="26447" y="109123"/>
                  </a:lnTo>
                  <a:lnTo>
                    <a:pt x="23823" y="106496"/>
                  </a:lnTo>
                  <a:lnTo>
                    <a:pt x="23823" y="99626"/>
                  </a:lnTo>
                  <a:lnTo>
                    <a:pt x="26447" y="96999"/>
                  </a:lnTo>
                  <a:lnTo>
                    <a:pt x="108617" y="96999"/>
                  </a:lnTo>
                  <a:lnTo>
                    <a:pt x="108617" y="64667"/>
                  </a:lnTo>
                  <a:lnTo>
                    <a:pt x="25640" y="64667"/>
                  </a:lnTo>
                  <a:lnTo>
                    <a:pt x="23823" y="62848"/>
                  </a:lnTo>
                  <a:lnTo>
                    <a:pt x="23823" y="15761"/>
                  </a:lnTo>
                  <a:lnTo>
                    <a:pt x="27457" y="12124"/>
                  </a:lnTo>
                  <a:lnTo>
                    <a:pt x="48050" y="12124"/>
                  </a:lnTo>
                  <a:lnTo>
                    <a:pt x="48050" y="9901"/>
                  </a:lnTo>
                  <a:lnTo>
                    <a:pt x="49867" y="8082"/>
                  </a:lnTo>
                  <a:lnTo>
                    <a:pt x="108617" y="8082"/>
                  </a:lnTo>
                  <a:lnTo>
                    <a:pt x="108617" y="7274"/>
                  </a:lnTo>
                  <a:lnTo>
                    <a:pt x="101349" y="0"/>
                  </a:lnTo>
                  <a:close/>
                </a:path>
                <a:path w="120650" h="178435">
                  <a:moveTo>
                    <a:pt x="87015" y="96999"/>
                  </a:moveTo>
                  <a:lnTo>
                    <a:pt x="33312" y="96999"/>
                  </a:lnTo>
                  <a:lnTo>
                    <a:pt x="35936" y="99626"/>
                  </a:lnTo>
                  <a:lnTo>
                    <a:pt x="35936" y="106496"/>
                  </a:lnTo>
                  <a:lnTo>
                    <a:pt x="33312" y="109123"/>
                  </a:lnTo>
                  <a:lnTo>
                    <a:pt x="87015" y="109123"/>
                  </a:lnTo>
                  <a:lnTo>
                    <a:pt x="84390" y="106496"/>
                  </a:lnTo>
                  <a:lnTo>
                    <a:pt x="84390" y="99626"/>
                  </a:lnTo>
                  <a:lnTo>
                    <a:pt x="87015" y="96999"/>
                  </a:lnTo>
                  <a:close/>
                </a:path>
                <a:path w="120650" h="178435">
                  <a:moveTo>
                    <a:pt x="108617" y="96999"/>
                  </a:moveTo>
                  <a:lnTo>
                    <a:pt x="93879" y="96999"/>
                  </a:lnTo>
                  <a:lnTo>
                    <a:pt x="96504" y="99626"/>
                  </a:lnTo>
                  <a:lnTo>
                    <a:pt x="96504" y="106496"/>
                  </a:lnTo>
                  <a:lnTo>
                    <a:pt x="93879" y="109123"/>
                  </a:lnTo>
                  <a:lnTo>
                    <a:pt x="108617" y="109123"/>
                  </a:lnTo>
                  <a:lnTo>
                    <a:pt x="108617" y="96999"/>
                  </a:lnTo>
                  <a:close/>
                </a:path>
                <a:path w="120650" h="178435">
                  <a:moveTo>
                    <a:pt x="108617" y="8082"/>
                  </a:moveTo>
                  <a:lnTo>
                    <a:pt x="70460" y="8082"/>
                  </a:lnTo>
                  <a:lnTo>
                    <a:pt x="72277" y="9901"/>
                  </a:lnTo>
                  <a:lnTo>
                    <a:pt x="72277" y="12124"/>
                  </a:lnTo>
                  <a:lnTo>
                    <a:pt x="92870" y="12124"/>
                  </a:lnTo>
                  <a:lnTo>
                    <a:pt x="96504" y="15761"/>
                  </a:lnTo>
                  <a:lnTo>
                    <a:pt x="96504" y="62848"/>
                  </a:lnTo>
                  <a:lnTo>
                    <a:pt x="94687" y="64667"/>
                  </a:lnTo>
                  <a:lnTo>
                    <a:pt x="108617" y="64667"/>
                  </a:lnTo>
                  <a:lnTo>
                    <a:pt x="108617" y="8082"/>
                  </a:lnTo>
                  <a:close/>
                </a:path>
              </a:pathLst>
            </a:custGeom>
            <a:solidFill>
              <a:srgbClr val="F3F1F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25" name="Groupe 124">
            <a:extLst>
              <a:ext uri="{FF2B5EF4-FFF2-40B4-BE49-F238E27FC236}">
                <a16:creationId xmlns:a16="http://schemas.microsoft.com/office/drawing/2014/main" id="{9BEE8310-D0B8-4C12-B534-1F75C09E67AB}"/>
              </a:ext>
            </a:extLst>
          </p:cNvPr>
          <p:cNvGrpSpPr/>
          <p:nvPr/>
        </p:nvGrpSpPr>
        <p:grpSpPr>
          <a:xfrm>
            <a:off x="4712782" y="2789222"/>
            <a:ext cx="155310" cy="156436"/>
            <a:chOff x="10833586" y="3275769"/>
            <a:chExt cx="206375" cy="213360"/>
          </a:xfrm>
        </p:grpSpPr>
        <p:sp>
          <p:nvSpPr>
            <p:cNvPr id="126" name="object 287">
              <a:extLst>
                <a:ext uri="{FF2B5EF4-FFF2-40B4-BE49-F238E27FC236}">
                  <a16:creationId xmlns:a16="http://schemas.microsoft.com/office/drawing/2014/main" id="{A30E2FA9-06D7-4C1D-BFFB-9B4CFA1D3CB3}"/>
                </a:ext>
              </a:extLst>
            </p:cNvPr>
            <p:cNvSpPr/>
            <p:nvPr/>
          </p:nvSpPr>
          <p:spPr>
            <a:xfrm>
              <a:off x="10833586" y="3275769"/>
              <a:ext cx="206375" cy="213360"/>
            </a:xfrm>
            <a:custGeom>
              <a:avLst/>
              <a:gdLst/>
              <a:ahLst/>
              <a:cxnLst/>
              <a:rect l="l" t="t" r="r" b="b"/>
              <a:pathLst>
                <a:path w="206375" h="213360">
                  <a:moveTo>
                    <a:pt x="103075" y="0"/>
                  </a:moveTo>
                  <a:lnTo>
                    <a:pt x="62962" y="8385"/>
                  </a:lnTo>
                  <a:lnTo>
                    <a:pt x="30198" y="31249"/>
                  </a:lnTo>
                  <a:lnTo>
                    <a:pt x="8103" y="65152"/>
                  </a:lnTo>
                  <a:lnTo>
                    <a:pt x="0" y="106654"/>
                  </a:lnTo>
                  <a:lnTo>
                    <a:pt x="8103" y="148157"/>
                  </a:lnTo>
                  <a:lnTo>
                    <a:pt x="30198" y="182060"/>
                  </a:lnTo>
                  <a:lnTo>
                    <a:pt x="62962" y="204924"/>
                  </a:lnTo>
                  <a:lnTo>
                    <a:pt x="103075" y="213309"/>
                  </a:lnTo>
                  <a:lnTo>
                    <a:pt x="143188" y="204924"/>
                  </a:lnTo>
                  <a:lnTo>
                    <a:pt x="175953" y="182060"/>
                  </a:lnTo>
                  <a:lnTo>
                    <a:pt x="198048" y="148157"/>
                  </a:lnTo>
                  <a:lnTo>
                    <a:pt x="206151" y="106654"/>
                  </a:lnTo>
                  <a:lnTo>
                    <a:pt x="198048" y="65152"/>
                  </a:lnTo>
                  <a:lnTo>
                    <a:pt x="175953" y="31249"/>
                  </a:lnTo>
                  <a:lnTo>
                    <a:pt x="143188" y="8385"/>
                  </a:lnTo>
                  <a:lnTo>
                    <a:pt x="103075" y="0"/>
                  </a:lnTo>
                  <a:close/>
                </a:path>
              </a:pathLst>
            </a:custGeom>
            <a:solidFill>
              <a:srgbClr val="001F5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27" name="object 288">
              <a:extLst>
                <a:ext uri="{FF2B5EF4-FFF2-40B4-BE49-F238E27FC236}">
                  <a16:creationId xmlns:a16="http://schemas.microsoft.com/office/drawing/2014/main" id="{C02E1558-3EC3-4914-8A35-997B34A77071}"/>
                </a:ext>
              </a:extLst>
            </p:cNvPr>
            <p:cNvSpPr/>
            <p:nvPr/>
          </p:nvSpPr>
          <p:spPr>
            <a:xfrm>
              <a:off x="10884733" y="3310736"/>
              <a:ext cx="104080" cy="147446"/>
            </a:xfrm>
            <a:custGeom>
              <a:avLst/>
              <a:gdLst/>
              <a:ahLst/>
              <a:cxnLst/>
              <a:rect l="l" t="t" r="r" b="b"/>
              <a:pathLst>
                <a:path w="120650" h="178435">
                  <a:moveTo>
                    <a:pt x="34523" y="121248"/>
                  </a:moveTo>
                  <a:lnTo>
                    <a:pt x="25640" y="121248"/>
                  </a:lnTo>
                  <a:lnTo>
                    <a:pt x="0" y="177828"/>
                  </a:lnTo>
                  <a:lnTo>
                    <a:pt x="8883" y="177828"/>
                  </a:lnTo>
                  <a:lnTo>
                    <a:pt x="12517" y="169746"/>
                  </a:lnTo>
                  <a:lnTo>
                    <a:pt x="116491" y="169746"/>
                  </a:lnTo>
                  <a:lnTo>
                    <a:pt x="112857" y="161663"/>
                  </a:lnTo>
                  <a:lnTo>
                    <a:pt x="16151" y="161663"/>
                  </a:lnTo>
                  <a:lnTo>
                    <a:pt x="19785" y="153580"/>
                  </a:lnTo>
                  <a:lnTo>
                    <a:pt x="109223" y="153580"/>
                  </a:lnTo>
                  <a:lnTo>
                    <a:pt x="105589" y="145497"/>
                  </a:lnTo>
                  <a:lnTo>
                    <a:pt x="23621" y="145497"/>
                  </a:lnTo>
                  <a:lnTo>
                    <a:pt x="27255" y="137414"/>
                  </a:lnTo>
                  <a:lnTo>
                    <a:pt x="101955" y="137414"/>
                  </a:lnTo>
                  <a:lnTo>
                    <a:pt x="98321" y="129331"/>
                  </a:lnTo>
                  <a:lnTo>
                    <a:pt x="30889" y="129331"/>
                  </a:lnTo>
                  <a:lnTo>
                    <a:pt x="34523" y="121248"/>
                  </a:lnTo>
                  <a:close/>
                </a:path>
                <a:path w="120650" h="178435">
                  <a:moveTo>
                    <a:pt x="116491" y="169746"/>
                  </a:moveTo>
                  <a:lnTo>
                    <a:pt x="107608" y="169746"/>
                  </a:lnTo>
                  <a:lnTo>
                    <a:pt x="111242" y="177828"/>
                  </a:lnTo>
                  <a:lnTo>
                    <a:pt x="120125" y="177828"/>
                  </a:lnTo>
                  <a:lnTo>
                    <a:pt x="116491" y="169746"/>
                  </a:lnTo>
                  <a:close/>
                </a:path>
                <a:path w="120650" h="178435">
                  <a:moveTo>
                    <a:pt x="109223" y="153580"/>
                  </a:moveTo>
                  <a:lnTo>
                    <a:pt x="100542" y="153580"/>
                  </a:lnTo>
                  <a:lnTo>
                    <a:pt x="104176" y="161663"/>
                  </a:lnTo>
                  <a:lnTo>
                    <a:pt x="112857" y="161663"/>
                  </a:lnTo>
                  <a:lnTo>
                    <a:pt x="109223" y="153580"/>
                  </a:lnTo>
                  <a:close/>
                </a:path>
                <a:path w="120650" h="178435">
                  <a:moveTo>
                    <a:pt x="101955" y="137414"/>
                  </a:moveTo>
                  <a:lnTo>
                    <a:pt x="93273" y="137414"/>
                  </a:lnTo>
                  <a:lnTo>
                    <a:pt x="96908" y="145497"/>
                  </a:lnTo>
                  <a:lnTo>
                    <a:pt x="105589" y="145497"/>
                  </a:lnTo>
                  <a:lnTo>
                    <a:pt x="101955" y="137414"/>
                  </a:lnTo>
                  <a:close/>
                </a:path>
                <a:path w="120650" h="178435">
                  <a:moveTo>
                    <a:pt x="94687" y="121248"/>
                  </a:moveTo>
                  <a:lnTo>
                    <a:pt x="85803" y="121248"/>
                  </a:lnTo>
                  <a:lnTo>
                    <a:pt x="89438" y="129331"/>
                  </a:lnTo>
                  <a:lnTo>
                    <a:pt x="98321" y="129331"/>
                  </a:lnTo>
                  <a:lnTo>
                    <a:pt x="94687" y="121248"/>
                  </a:lnTo>
                  <a:close/>
                </a:path>
                <a:path w="120650" h="178435">
                  <a:moveTo>
                    <a:pt x="101349" y="0"/>
                  </a:moveTo>
                  <a:lnTo>
                    <a:pt x="18977" y="0"/>
                  </a:lnTo>
                  <a:lnTo>
                    <a:pt x="11709" y="7274"/>
                  </a:lnTo>
                  <a:lnTo>
                    <a:pt x="11709" y="115792"/>
                  </a:lnTo>
                  <a:lnTo>
                    <a:pt x="17160" y="121248"/>
                  </a:lnTo>
                  <a:lnTo>
                    <a:pt x="103166" y="121248"/>
                  </a:lnTo>
                  <a:lnTo>
                    <a:pt x="108617" y="115792"/>
                  </a:lnTo>
                  <a:lnTo>
                    <a:pt x="108617" y="109123"/>
                  </a:lnTo>
                  <a:lnTo>
                    <a:pt x="26447" y="109123"/>
                  </a:lnTo>
                  <a:lnTo>
                    <a:pt x="23823" y="106496"/>
                  </a:lnTo>
                  <a:lnTo>
                    <a:pt x="23823" y="99626"/>
                  </a:lnTo>
                  <a:lnTo>
                    <a:pt x="26447" y="96999"/>
                  </a:lnTo>
                  <a:lnTo>
                    <a:pt x="108617" y="96999"/>
                  </a:lnTo>
                  <a:lnTo>
                    <a:pt x="108617" y="64667"/>
                  </a:lnTo>
                  <a:lnTo>
                    <a:pt x="25640" y="64667"/>
                  </a:lnTo>
                  <a:lnTo>
                    <a:pt x="23823" y="62848"/>
                  </a:lnTo>
                  <a:lnTo>
                    <a:pt x="23823" y="15761"/>
                  </a:lnTo>
                  <a:lnTo>
                    <a:pt x="27457" y="12124"/>
                  </a:lnTo>
                  <a:lnTo>
                    <a:pt x="48050" y="12124"/>
                  </a:lnTo>
                  <a:lnTo>
                    <a:pt x="48050" y="9901"/>
                  </a:lnTo>
                  <a:lnTo>
                    <a:pt x="49867" y="8082"/>
                  </a:lnTo>
                  <a:lnTo>
                    <a:pt x="108617" y="8082"/>
                  </a:lnTo>
                  <a:lnTo>
                    <a:pt x="108617" y="7274"/>
                  </a:lnTo>
                  <a:lnTo>
                    <a:pt x="101349" y="0"/>
                  </a:lnTo>
                  <a:close/>
                </a:path>
                <a:path w="120650" h="178435">
                  <a:moveTo>
                    <a:pt x="87015" y="96999"/>
                  </a:moveTo>
                  <a:lnTo>
                    <a:pt x="33312" y="96999"/>
                  </a:lnTo>
                  <a:lnTo>
                    <a:pt x="35936" y="99626"/>
                  </a:lnTo>
                  <a:lnTo>
                    <a:pt x="35936" y="106496"/>
                  </a:lnTo>
                  <a:lnTo>
                    <a:pt x="33312" y="109123"/>
                  </a:lnTo>
                  <a:lnTo>
                    <a:pt x="87015" y="109123"/>
                  </a:lnTo>
                  <a:lnTo>
                    <a:pt x="84390" y="106496"/>
                  </a:lnTo>
                  <a:lnTo>
                    <a:pt x="84390" y="99626"/>
                  </a:lnTo>
                  <a:lnTo>
                    <a:pt x="87015" y="96999"/>
                  </a:lnTo>
                  <a:close/>
                </a:path>
                <a:path w="120650" h="178435">
                  <a:moveTo>
                    <a:pt x="108617" y="96999"/>
                  </a:moveTo>
                  <a:lnTo>
                    <a:pt x="93879" y="96999"/>
                  </a:lnTo>
                  <a:lnTo>
                    <a:pt x="96504" y="99626"/>
                  </a:lnTo>
                  <a:lnTo>
                    <a:pt x="96504" y="106496"/>
                  </a:lnTo>
                  <a:lnTo>
                    <a:pt x="93879" y="109123"/>
                  </a:lnTo>
                  <a:lnTo>
                    <a:pt x="108617" y="109123"/>
                  </a:lnTo>
                  <a:lnTo>
                    <a:pt x="108617" y="96999"/>
                  </a:lnTo>
                  <a:close/>
                </a:path>
                <a:path w="120650" h="178435">
                  <a:moveTo>
                    <a:pt x="108617" y="8082"/>
                  </a:moveTo>
                  <a:lnTo>
                    <a:pt x="70460" y="8082"/>
                  </a:lnTo>
                  <a:lnTo>
                    <a:pt x="72277" y="9901"/>
                  </a:lnTo>
                  <a:lnTo>
                    <a:pt x="72277" y="12124"/>
                  </a:lnTo>
                  <a:lnTo>
                    <a:pt x="92870" y="12124"/>
                  </a:lnTo>
                  <a:lnTo>
                    <a:pt x="96504" y="15761"/>
                  </a:lnTo>
                  <a:lnTo>
                    <a:pt x="96504" y="62848"/>
                  </a:lnTo>
                  <a:lnTo>
                    <a:pt x="94687" y="64667"/>
                  </a:lnTo>
                  <a:lnTo>
                    <a:pt x="108617" y="64667"/>
                  </a:lnTo>
                  <a:lnTo>
                    <a:pt x="108617" y="8082"/>
                  </a:lnTo>
                  <a:close/>
                </a:path>
              </a:pathLst>
            </a:custGeom>
            <a:solidFill>
              <a:srgbClr val="F3F1F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147" name="Picture 2">
            <a:extLst>
              <a:ext uri="{FF2B5EF4-FFF2-40B4-BE49-F238E27FC236}">
                <a16:creationId xmlns:a16="http://schemas.microsoft.com/office/drawing/2014/main" id="{98349386-ECC9-4219-9B65-8D78B926A75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duotone>
              <a:schemeClr val="accent6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197936" y="524986"/>
            <a:ext cx="213821" cy="21382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54" name="Picture 2">
            <a:extLst>
              <a:ext uri="{FF2B5EF4-FFF2-40B4-BE49-F238E27FC236}">
                <a16:creationId xmlns:a16="http://schemas.microsoft.com/office/drawing/2014/main" id="{969503CB-41C4-4924-9549-3D60FCB4689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duotone>
              <a:schemeClr val="accent6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127687" y="5128960"/>
            <a:ext cx="213821" cy="21382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57" name="Forme libre : forme 156">
            <a:extLst>
              <a:ext uri="{FF2B5EF4-FFF2-40B4-BE49-F238E27FC236}">
                <a16:creationId xmlns:a16="http://schemas.microsoft.com/office/drawing/2014/main" id="{0A3823D7-F3C4-499A-8DC8-1E7B91FEFCFC}"/>
              </a:ext>
            </a:extLst>
          </p:cNvPr>
          <p:cNvSpPr/>
          <p:nvPr/>
        </p:nvSpPr>
        <p:spPr>
          <a:xfrm>
            <a:off x="6248400" y="3784600"/>
            <a:ext cx="165100" cy="190500"/>
          </a:xfrm>
          <a:custGeom>
            <a:avLst/>
            <a:gdLst>
              <a:gd name="connsiteX0" fmla="*/ 0 w 165100"/>
              <a:gd name="connsiteY0" fmla="*/ 0 h 190500"/>
              <a:gd name="connsiteX1" fmla="*/ 69850 w 165100"/>
              <a:gd name="connsiteY1" fmla="*/ 107950 h 190500"/>
              <a:gd name="connsiteX2" fmla="*/ 82550 w 165100"/>
              <a:gd name="connsiteY2" fmla="*/ 146050 h 190500"/>
              <a:gd name="connsiteX3" fmla="*/ 165100 w 165100"/>
              <a:gd name="connsiteY3" fmla="*/ 190500 h 190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5100" h="190500">
                <a:moveTo>
                  <a:pt x="0" y="0"/>
                </a:moveTo>
                <a:cubicBezTo>
                  <a:pt x="28046" y="41804"/>
                  <a:pt x="56092" y="83608"/>
                  <a:pt x="69850" y="107950"/>
                </a:cubicBezTo>
                <a:cubicBezTo>
                  <a:pt x="83608" y="132292"/>
                  <a:pt x="66675" y="132292"/>
                  <a:pt x="82550" y="146050"/>
                </a:cubicBezTo>
                <a:cubicBezTo>
                  <a:pt x="98425" y="159808"/>
                  <a:pt x="131762" y="175154"/>
                  <a:pt x="165100" y="190500"/>
                </a:cubicBezTo>
              </a:path>
            </a:pathLst>
          </a:custGeom>
          <a:noFill/>
          <a:ln w="19050">
            <a:solidFill>
              <a:srgbClr val="FF0000"/>
            </a:solidFill>
            <a:prstDash val="dash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pic>
        <p:nvPicPr>
          <p:cNvPr id="148" name="Picture 2">
            <a:extLst>
              <a:ext uri="{FF2B5EF4-FFF2-40B4-BE49-F238E27FC236}">
                <a16:creationId xmlns:a16="http://schemas.microsoft.com/office/drawing/2014/main" id="{0DEDA6C0-E5E1-49A4-A8E3-E015EB301A8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duotone>
              <a:schemeClr val="accent6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09620" y="3686175"/>
            <a:ext cx="213821" cy="21382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49" name="Picture 2">
            <a:extLst>
              <a:ext uri="{FF2B5EF4-FFF2-40B4-BE49-F238E27FC236}">
                <a16:creationId xmlns:a16="http://schemas.microsoft.com/office/drawing/2014/main" id="{AD502ED5-7924-4233-B12A-518D3451FA4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duotone>
              <a:schemeClr val="accent6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450164" y="2791354"/>
            <a:ext cx="213821" cy="21382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50" name="Picture 2">
            <a:extLst>
              <a:ext uri="{FF2B5EF4-FFF2-40B4-BE49-F238E27FC236}">
                <a16:creationId xmlns:a16="http://schemas.microsoft.com/office/drawing/2014/main" id="{DB0FC99E-2795-4CB6-92E5-D9414009B66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duotone>
              <a:schemeClr val="accent6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472051" y="3086100"/>
            <a:ext cx="213821" cy="21382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51" name="Picture 2">
            <a:extLst>
              <a:ext uri="{FF2B5EF4-FFF2-40B4-BE49-F238E27FC236}">
                <a16:creationId xmlns:a16="http://schemas.microsoft.com/office/drawing/2014/main" id="{E26FAC66-29F8-483D-A166-699AFE6A282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duotone>
              <a:schemeClr val="accent6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895316" y="3625531"/>
            <a:ext cx="213821" cy="21382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52" name="Picture 2">
            <a:extLst>
              <a:ext uri="{FF2B5EF4-FFF2-40B4-BE49-F238E27FC236}">
                <a16:creationId xmlns:a16="http://schemas.microsoft.com/office/drawing/2014/main" id="{73A0BFF6-D73A-41F7-BCAC-BA4B72FEE05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duotone>
              <a:schemeClr val="accent6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303357" y="3928320"/>
            <a:ext cx="213821" cy="21382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53" name="Picture 2">
            <a:extLst>
              <a:ext uri="{FF2B5EF4-FFF2-40B4-BE49-F238E27FC236}">
                <a16:creationId xmlns:a16="http://schemas.microsoft.com/office/drawing/2014/main" id="{12DC79D5-6E8E-45B8-96D1-D3500F98DC2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duotone>
              <a:schemeClr val="accent6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07829" y="4232628"/>
            <a:ext cx="213821" cy="21382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60" name="Forme libre : forme 159">
            <a:extLst>
              <a:ext uri="{FF2B5EF4-FFF2-40B4-BE49-F238E27FC236}">
                <a16:creationId xmlns:a16="http://schemas.microsoft.com/office/drawing/2014/main" id="{FA3A9A2E-7917-4793-9099-53212120C752}"/>
              </a:ext>
            </a:extLst>
          </p:cNvPr>
          <p:cNvSpPr/>
          <p:nvPr/>
        </p:nvSpPr>
        <p:spPr>
          <a:xfrm>
            <a:off x="231859" y="4424470"/>
            <a:ext cx="222344" cy="269732"/>
          </a:xfrm>
          <a:custGeom>
            <a:avLst/>
            <a:gdLst>
              <a:gd name="connsiteX0" fmla="*/ 0 w 219075"/>
              <a:gd name="connsiteY0" fmla="*/ 0 h 333375"/>
              <a:gd name="connsiteX1" fmla="*/ 142875 w 219075"/>
              <a:gd name="connsiteY1" fmla="*/ 104775 h 333375"/>
              <a:gd name="connsiteX2" fmla="*/ 28575 w 219075"/>
              <a:gd name="connsiteY2" fmla="*/ 228600 h 333375"/>
              <a:gd name="connsiteX3" fmla="*/ 219075 w 219075"/>
              <a:gd name="connsiteY3" fmla="*/ 333375 h 333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9075" h="333375">
                <a:moveTo>
                  <a:pt x="0" y="0"/>
                </a:moveTo>
                <a:cubicBezTo>
                  <a:pt x="69056" y="33337"/>
                  <a:pt x="138113" y="66675"/>
                  <a:pt x="142875" y="104775"/>
                </a:cubicBezTo>
                <a:cubicBezTo>
                  <a:pt x="147638" y="142875"/>
                  <a:pt x="15875" y="190500"/>
                  <a:pt x="28575" y="228600"/>
                </a:cubicBezTo>
                <a:cubicBezTo>
                  <a:pt x="41275" y="266700"/>
                  <a:pt x="130175" y="300037"/>
                  <a:pt x="219075" y="333375"/>
                </a:cubicBezTo>
              </a:path>
            </a:pathLst>
          </a:custGeom>
          <a:noFill/>
          <a:ln w="19050" cmpd="sng">
            <a:solidFill>
              <a:schemeClr val="accent6"/>
            </a:solidFill>
            <a:prstDash val="solid"/>
            <a:headEnd type="arrow" w="lg" len="sm"/>
            <a:tailEnd type="arrow" w="lg" len="sm"/>
            <a:extLst>
              <a:ext uri="{C807C97D-BFC1-408E-A445-0C87EB9F89A2}">
                <ask:lineSketchStyleProps xmlns:ask="http://schemas.microsoft.com/office/drawing/2018/sketchyshapes">
                  <ask:type>
                    <ask:lineSketchNone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61" name="ZoneTexte 160">
            <a:extLst>
              <a:ext uri="{FF2B5EF4-FFF2-40B4-BE49-F238E27FC236}">
                <a16:creationId xmlns:a16="http://schemas.microsoft.com/office/drawing/2014/main" id="{E7DD43FB-69DB-44C2-9F2E-48B887108C80}"/>
              </a:ext>
            </a:extLst>
          </p:cNvPr>
          <p:cNvSpPr txBox="1"/>
          <p:nvPr/>
        </p:nvSpPr>
        <p:spPr>
          <a:xfrm>
            <a:off x="529249" y="4408075"/>
            <a:ext cx="232031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Ravel et Véloroutes</a:t>
            </a:r>
            <a:endParaRPr lang="fr-BE" sz="1100" dirty="0"/>
          </a:p>
        </p:txBody>
      </p:sp>
      <p:sp>
        <p:nvSpPr>
          <p:cNvPr id="163" name="Forme libre : forme 162">
            <a:extLst>
              <a:ext uri="{FF2B5EF4-FFF2-40B4-BE49-F238E27FC236}">
                <a16:creationId xmlns:a16="http://schemas.microsoft.com/office/drawing/2014/main" id="{74131FF7-7775-4A8E-BBF4-D39FB772A7FA}"/>
              </a:ext>
            </a:extLst>
          </p:cNvPr>
          <p:cNvSpPr/>
          <p:nvPr/>
        </p:nvSpPr>
        <p:spPr>
          <a:xfrm>
            <a:off x="240807" y="4806181"/>
            <a:ext cx="222344" cy="269732"/>
          </a:xfrm>
          <a:custGeom>
            <a:avLst/>
            <a:gdLst>
              <a:gd name="connsiteX0" fmla="*/ 0 w 219075"/>
              <a:gd name="connsiteY0" fmla="*/ 0 h 333375"/>
              <a:gd name="connsiteX1" fmla="*/ 142875 w 219075"/>
              <a:gd name="connsiteY1" fmla="*/ 104775 h 333375"/>
              <a:gd name="connsiteX2" fmla="*/ 28575 w 219075"/>
              <a:gd name="connsiteY2" fmla="*/ 228600 h 333375"/>
              <a:gd name="connsiteX3" fmla="*/ 219075 w 219075"/>
              <a:gd name="connsiteY3" fmla="*/ 333375 h 333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9075" h="333375">
                <a:moveTo>
                  <a:pt x="0" y="0"/>
                </a:moveTo>
                <a:cubicBezTo>
                  <a:pt x="69056" y="33337"/>
                  <a:pt x="138113" y="66675"/>
                  <a:pt x="142875" y="104775"/>
                </a:cubicBezTo>
                <a:cubicBezTo>
                  <a:pt x="147638" y="142875"/>
                  <a:pt x="15875" y="190500"/>
                  <a:pt x="28575" y="228600"/>
                </a:cubicBezTo>
                <a:cubicBezTo>
                  <a:pt x="41275" y="266700"/>
                  <a:pt x="130175" y="300037"/>
                  <a:pt x="219075" y="333375"/>
                </a:cubicBezTo>
              </a:path>
            </a:pathLst>
          </a:custGeom>
          <a:noFill/>
          <a:ln w="19050" cmpd="sng">
            <a:solidFill>
              <a:schemeClr val="accent6"/>
            </a:solidFill>
            <a:prstDash val="sysDot"/>
            <a:headEnd type="none" w="lg" len="lg"/>
            <a:tailEnd type="none" w="lg" len="lg"/>
            <a:extLst>
              <a:ext uri="{C807C97D-BFC1-408E-A445-0C87EB9F89A2}">
                <ask:lineSketchStyleProps xmlns:ask="http://schemas.microsoft.com/office/drawing/2018/sketchyshapes">
                  <ask:type>
                    <ask:lineSketchNone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grpSp>
        <p:nvGrpSpPr>
          <p:cNvPr id="164" name="Groupe 163">
            <a:extLst>
              <a:ext uri="{FF2B5EF4-FFF2-40B4-BE49-F238E27FC236}">
                <a16:creationId xmlns:a16="http://schemas.microsoft.com/office/drawing/2014/main" id="{0C773F4E-E546-47FA-9456-6E42D3E7701D}"/>
              </a:ext>
            </a:extLst>
          </p:cNvPr>
          <p:cNvGrpSpPr/>
          <p:nvPr/>
        </p:nvGrpSpPr>
        <p:grpSpPr>
          <a:xfrm>
            <a:off x="3526451" y="205740"/>
            <a:ext cx="6006169" cy="6266498"/>
            <a:chOff x="3526451" y="205740"/>
            <a:chExt cx="6006169" cy="6266498"/>
          </a:xfrm>
        </p:grpSpPr>
        <p:sp>
          <p:nvSpPr>
            <p:cNvPr id="165" name="Forme libre : forme 164">
              <a:extLst>
                <a:ext uri="{FF2B5EF4-FFF2-40B4-BE49-F238E27FC236}">
                  <a16:creationId xmlns:a16="http://schemas.microsoft.com/office/drawing/2014/main" id="{E4FE037A-93EE-41B4-8601-33AD357A20DA}"/>
                </a:ext>
              </a:extLst>
            </p:cNvPr>
            <p:cNvSpPr/>
            <p:nvPr/>
          </p:nvSpPr>
          <p:spPr>
            <a:xfrm>
              <a:off x="6287298" y="205740"/>
              <a:ext cx="3245322" cy="2948940"/>
            </a:xfrm>
            <a:custGeom>
              <a:avLst/>
              <a:gdLst>
                <a:gd name="connsiteX0" fmla="*/ 989802 w 3245322"/>
                <a:gd name="connsiteY0" fmla="*/ 0 h 2948940"/>
                <a:gd name="connsiteX1" fmla="*/ 921222 w 3245322"/>
                <a:gd name="connsiteY1" fmla="*/ 220980 h 2948940"/>
                <a:gd name="connsiteX2" fmla="*/ 768822 w 3245322"/>
                <a:gd name="connsiteY2" fmla="*/ 388620 h 2948940"/>
                <a:gd name="connsiteX3" fmla="*/ 715482 w 3245322"/>
                <a:gd name="connsiteY3" fmla="*/ 601980 h 2948940"/>
                <a:gd name="connsiteX4" fmla="*/ 608802 w 3245322"/>
                <a:gd name="connsiteY4" fmla="*/ 853440 h 2948940"/>
                <a:gd name="connsiteX5" fmla="*/ 425922 w 3245322"/>
                <a:gd name="connsiteY5" fmla="*/ 1043940 h 2948940"/>
                <a:gd name="connsiteX6" fmla="*/ 90642 w 3245322"/>
                <a:gd name="connsiteY6" fmla="*/ 1181100 h 2948940"/>
                <a:gd name="connsiteX7" fmla="*/ 22062 w 3245322"/>
                <a:gd name="connsiteY7" fmla="*/ 1295400 h 2948940"/>
                <a:gd name="connsiteX8" fmla="*/ 418302 w 3245322"/>
                <a:gd name="connsiteY8" fmla="*/ 1516380 h 2948940"/>
                <a:gd name="connsiteX9" fmla="*/ 616422 w 3245322"/>
                <a:gd name="connsiteY9" fmla="*/ 1584960 h 2948940"/>
                <a:gd name="connsiteX10" fmla="*/ 700242 w 3245322"/>
                <a:gd name="connsiteY10" fmla="*/ 1737360 h 2948940"/>
                <a:gd name="connsiteX11" fmla="*/ 791682 w 3245322"/>
                <a:gd name="connsiteY11" fmla="*/ 1729740 h 2948940"/>
                <a:gd name="connsiteX12" fmla="*/ 852642 w 3245322"/>
                <a:gd name="connsiteY12" fmla="*/ 1920240 h 2948940"/>
                <a:gd name="connsiteX13" fmla="*/ 1172682 w 3245322"/>
                <a:gd name="connsiteY13" fmla="*/ 2034540 h 2948940"/>
                <a:gd name="connsiteX14" fmla="*/ 1271742 w 3245322"/>
                <a:gd name="connsiteY14" fmla="*/ 2011680 h 2948940"/>
                <a:gd name="connsiteX15" fmla="*/ 1523202 w 3245322"/>
                <a:gd name="connsiteY15" fmla="*/ 2164080 h 2948940"/>
                <a:gd name="connsiteX16" fmla="*/ 1637502 w 3245322"/>
                <a:gd name="connsiteY16" fmla="*/ 2125980 h 2948940"/>
                <a:gd name="connsiteX17" fmla="*/ 1805142 w 3245322"/>
                <a:gd name="connsiteY17" fmla="*/ 2209800 h 2948940"/>
                <a:gd name="connsiteX18" fmla="*/ 2109942 w 3245322"/>
                <a:gd name="connsiteY18" fmla="*/ 2491740 h 2948940"/>
                <a:gd name="connsiteX19" fmla="*/ 2765262 w 3245322"/>
                <a:gd name="connsiteY19" fmla="*/ 2895600 h 2948940"/>
                <a:gd name="connsiteX20" fmla="*/ 3054822 w 3245322"/>
                <a:gd name="connsiteY20" fmla="*/ 2933700 h 2948940"/>
                <a:gd name="connsiteX21" fmla="*/ 3245322 w 3245322"/>
                <a:gd name="connsiteY21" fmla="*/ 2948940 h 2948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245322" h="2948940">
                  <a:moveTo>
                    <a:pt x="989802" y="0"/>
                  </a:moveTo>
                  <a:cubicBezTo>
                    <a:pt x="973927" y="78105"/>
                    <a:pt x="958052" y="156210"/>
                    <a:pt x="921222" y="220980"/>
                  </a:cubicBezTo>
                  <a:cubicBezTo>
                    <a:pt x="884392" y="285750"/>
                    <a:pt x="803112" y="325120"/>
                    <a:pt x="768822" y="388620"/>
                  </a:cubicBezTo>
                  <a:cubicBezTo>
                    <a:pt x="734532" y="452120"/>
                    <a:pt x="742152" y="524510"/>
                    <a:pt x="715482" y="601980"/>
                  </a:cubicBezTo>
                  <a:cubicBezTo>
                    <a:pt x="688812" y="679450"/>
                    <a:pt x="657062" y="779780"/>
                    <a:pt x="608802" y="853440"/>
                  </a:cubicBezTo>
                  <a:cubicBezTo>
                    <a:pt x="560542" y="927100"/>
                    <a:pt x="512282" y="989330"/>
                    <a:pt x="425922" y="1043940"/>
                  </a:cubicBezTo>
                  <a:cubicBezTo>
                    <a:pt x="339562" y="1098550"/>
                    <a:pt x="157952" y="1139190"/>
                    <a:pt x="90642" y="1181100"/>
                  </a:cubicBezTo>
                  <a:cubicBezTo>
                    <a:pt x="23332" y="1223010"/>
                    <a:pt x="-32548" y="1239520"/>
                    <a:pt x="22062" y="1295400"/>
                  </a:cubicBezTo>
                  <a:cubicBezTo>
                    <a:pt x="76672" y="1351280"/>
                    <a:pt x="319242" y="1468120"/>
                    <a:pt x="418302" y="1516380"/>
                  </a:cubicBezTo>
                  <a:cubicBezTo>
                    <a:pt x="517362" y="1564640"/>
                    <a:pt x="569432" y="1548130"/>
                    <a:pt x="616422" y="1584960"/>
                  </a:cubicBezTo>
                  <a:cubicBezTo>
                    <a:pt x="663412" y="1621790"/>
                    <a:pt x="671032" y="1713230"/>
                    <a:pt x="700242" y="1737360"/>
                  </a:cubicBezTo>
                  <a:cubicBezTo>
                    <a:pt x="729452" y="1761490"/>
                    <a:pt x="766282" y="1699260"/>
                    <a:pt x="791682" y="1729740"/>
                  </a:cubicBezTo>
                  <a:cubicBezTo>
                    <a:pt x="817082" y="1760220"/>
                    <a:pt x="789142" y="1869440"/>
                    <a:pt x="852642" y="1920240"/>
                  </a:cubicBezTo>
                  <a:cubicBezTo>
                    <a:pt x="916142" y="1971040"/>
                    <a:pt x="1102832" y="2019300"/>
                    <a:pt x="1172682" y="2034540"/>
                  </a:cubicBezTo>
                  <a:cubicBezTo>
                    <a:pt x="1242532" y="2049780"/>
                    <a:pt x="1213322" y="1990090"/>
                    <a:pt x="1271742" y="2011680"/>
                  </a:cubicBezTo>
                  <a:cubicBezTo>
                    <a:pt x="1330162" y="2033270"/>
                    <a:pt x="1462242" y="2145030"/>
                    <a:pt x="1523202" y="2164080"/>
                  </a:cubicBezTo>
                  <a:cubicBezTo>
                    <a:pt x="1584162" y="2183130"/>
                    <a:pt x="1590512" y="2118360"/>
                    <a:pt x="1637502" y="2125980"/>
                  </a:cubicBezTo>
                  <a:cubicBezTo>
                    <a:pt x="1684492" y="2133600"/>
                    <a:pt x="1726402" y="2148840"/>
                    <a:pt x="1805142" y="2209800"/>
                  </a:cubicBezTo>
                  <a:cubicBezTo>
                    <a:pt x="1883882" y="2270760"/>
                    <a:pt x="1949922" y="2377440"/>
                    <a:pt x="2109942" y="2491740"/>
                  </a:cubicBezTo>
                  <a:cubicBezTo>
                    <a:pt x="2269962" y="2606040"/>
                    <a:pt x="2607782" y="2821940"/>
                    <a:pt x="2765262" y="2895600"/>
                  </a:cubicBezTo>
                  <a:cubicBezTo>
                    <a:pt x="2922742" y="2969260"/>
                    <a:pt x="2974812" y="2924810"/>
                    <a:pt x="3054822" y="2933700"/>
                  </a:cubicBezTo>
                  <a:cubicBezTo>
                    <a:pt x="3134832" y="2942590"/>
                    <a:pt x="3190077" y="2945765"/>
                    <a:pt x="3245322" y="2948940"/>
                  </a:cubicBezTo>
                </a:path>
              </a:pathLst>
            </a:custGeom>
            <a:noFill/>
            <a:ln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  <p:sp>
          <p:nvSpPr>
            <p:cNvPr id="166" name="Forme libre : forme 165">
              <a:extLst>
                <a:ext uri="{FF2B5EF4-FFF2-40B4-BE49-F238E27FC236}">
                  <a16:creationId xmlns:a16="http://schemas.microsoft.com/office/drawing/2014/main" id="{0F038E14-7D23-4A5A-978F-A5B067E99E42}"/>
                </a:ext>
              </a:extLst>
            </p:cNvPr>
            <p:cNvSpPr/>
            <p:nvPr/>
          </p:nvSpPr>
          <p:spPr>
            <a:xfrm>
              <a:off x="4591050" y="4667247"/>
              <a:ext cx="2365158" cy="1804991"/>
            </a:xfrm>
            <a:custGeom>
              <a:avLst/>
              <a:gdLst>
                <a:gd name="connsiteX0" fmla="*/ 890588 w 2365158"/>
                <a:gd name="connsiteY0" fmla="*/ 1804991 h 1804991"/>
                <a:gd name="connsiteX1" fmla="*/ 1066800 w 2365158"/>
                <a:gd name="connsiteY1" fmla="*/ 1647828 h 1804991"/>
                <a:gd name="connsiteX2" fmla="*/ 1071563 w 2365158"/>
                <a:gd name="connsiteY2" fmla="*/ 1547816 h 1804991"/>
                <a:gd name="connsiteX3" fmla="*/ 1204913 w 2365158"/>
                <a:gd name="connsiteY3" fmla="*/ 1462091 h 1804991"/>
                <a:gd name="connsiteX4" fmla="*/ 1295400 w 2365158"/>
                <a:gd name="connsiteY4" fmla="*/ 1347791 h 1804991"/>
                <a:gd name="connsiteX5" fmla="*/ 1538288 w 2365158"/>
                <a:gd name="connsiteY5" fmla="*/ 1076328 h 1804991"/>
                <a:gd name="connsiteX6" fmla="*/ 1519238 w 2365158"/>
                <a:gd name="connsiteY6" fmla="*/ 742953 h 1804991"/>
                <a:gd name="connsiteX7" fmla="*/ 1557338 w 2365158"/>
                <a:gd name="connsiteY7" fmla="*/ 690566 h 1804991"/>
                <a:gd name="connsiteX8" fmla="*/ 1509713 w 2365158"/>
                <a:gd name="connsiteY8" fmla="*/ 461966 h 1804991"/>
                <a:gd name="connsiteX9" fmla="*/ 1547813 w 2365158"/>
                <a:gd name="connsiteY9" fmla="*/ 195266 h 1804991"/>
                <a:gd name="connsiteX10" fmla="*/ 1738313 w 2365158"/>
                <a:gd name="connsiteY10" fmla="*/ 171453 h 1804991"/>
                <a:gd name="connsiteX11" fmla="*/ 1838325 w 2365158"/>
                <a:gd name="connsiteY11" fmla="*/ 76203 h 1804991"/>
                <a:gd name="connsiteX12" fmla="*/ 1924050 w 2365158"/>
                <a:gd name="connsiteY12" fmla="*/ 4766 h 1804991"/>
                <a:gd name="connsiteX13" fmla="*/ 2014538 w 2365158"/>
                <a:gd name="connsiteY13" fmla="*/ 14291 h 1804991"/>
                <a:gd name="connsiteX14" fmla="*/ 2162175 w 2365158"/>
                <a:gd name="connsiteY14" fmla="*/ 76203 h 1804991"/>
                <a:gd name="connsiteX15" fmla="*/ 2266950 w 2365158"/>
                <a:gd name="connsiteY15" fmla="*/ 76203 h 1804991"/>
                <a:gd name="connsiteX16" fmla="*/ 2324100 w 2365158"/>
                <a:gd name="connsiteY16" fmla="*/ 223841 h 1804991"/>
                <a:gd name="connsiteX17" fmla="*/ 2281238 w 2365158"/>
                <a:gd name="connsiteY17" fmla="*/ 242891 h 1804991"/>
                <a:gd name="connsiteX18" fmla="*/ 2333625 w 2365158"/>
                <a:gd name="connsiteY18" fmla="*/ 338141 h 1804991"/>
                <a:gd name="connsiteX19" fmla="*/ 2362200 w 2365158"/>
                <a:gd name="connsiteY19" fmla="*/ 571503 h 1804991"/>
                <a:gd name="connsiteX20" fmla="*/ 2262188 w 2365158"/>
                <a:gd name="connsiteY20" fmla="*/ 604841 h 1804991"/>
                <a:gd name="connsiteX21" fmla="*/ 2090738 w 2365158"/>
                <a:gd name="connsiteY21" fmla="*/ 776291 h 1804991"/>
                <a:gd name="connsiteX22" fmla="*/ 2209800 w 2365158"/>
                <a:gd name="connsiteY22" fmla="*/ 857253 h 1804991"/>
                <a:gd name="connsiteX23" fmla="*/ 2105025 w 2365158"/>
                <a:gd name="connsiteY23" fmla="*/ 1028703 h 1804991"/>
                <a:gd name="connsiteX24" fmla="*/ 2205038 w 2365158"/>
                <a:gd name="connsiteY24" fmla="*/ 1190628 h 1804991"/>
                <a:gd name="connsiteX25" fmla="*/ 2028825 w 2365158"/>
                <a:gd name="connsiteY25" fmla="*/ 1376366 h 1804991"/>
                <a:gd name="connsiteX26" fmla="*/ 1824038 w 2365158"/>
                <a:gd name="connsiteY26" fmla="*/ 1528766 h 1804991"/>
                <a:gd name="connsiteX27" fmla="*/ 1766888 w 2365158"/>
                <a:gd name="connsiteY27" fmla="*/ 1576391 h 1804991"/>
                <a:gd name="connsiteX28" fmla="*/ 1662113 w 2365158"/>
                <a:gd name="connsiteY28" fmla="*/ 1538291 h 1804991"/>
                <a:gd name="connsiteX29" fmla="*/ 1528763 w 2365158"/>
                <a:gd name="connsiteY29" fmla="*/ 1595441 h 1804991"/>
                <a:gd name="connsiteX30" fmla="*/ 1457325 w 2365158"/>
                <a:gd name="connsiteY30" fmla="*/ 1500191 h 1804991"/>
                <a:gd name="connsiteX31" fmla="*/ 1376363 w 2365158"/>
                <a:gd name="connsiteY31" fmla="*/ 1538291 h 1804991"/>
                <a:gd name="connsiteX32" fmla="*/ 1295400 w 2365158"/>
                <a:gd name="connsiteY32" fmla="*/ 1428753 h 1804991"/>
                <a:gd name="connsiteX33" fmla="*/ 1019175 w 2365158"/>
                <a:gd name="connsiteY33" fmla="*/ 1314453 h 1804991"/>
                <a:gd name="connsiteX34" fmla="*/ 952500 w 2365158"/>
                <a:gd name="connsiteY34" fmla="*/ 1243016 h 1804991"/>
                <a:gd name="connsiteX35" fmla="*/ 752475 w 2365158"/>
                <a:gd name="connsiteY35" fmla="*/ 1362078 h 1804991"/>
                <a:gd name="connsiteX36" fmla="*/ 723900 w 2365158"/>
                <a:gd name="connsiteY36" fmla="*/ 1262066 h 1804991"/>
                <a:gd name="connsiteX37" fmla="*/ 785813 w 2365158"/>
                <a:gd name="connsiteY37" fmla="*/ 1195391 h 1804991"/>
                <a:gd name="connsiteX38" fmla="*/ 638175 w 2365158"/>
                <a:gd name="connsiteY38" fmla="*/ 1143003 h 1804991"/>
                <a:gd name="connsiteX39" fmla="*/ 495300 w 2365158"/>
                <a:gd name="connsiteY39" fmla="*/ 1095378 h 1804991"/>
                <a:gd name="connsiteX40" fmla="*/ 428625 w 2365158"/>
                <a:gd name="connsiteY40" fmla="*/ 1285878 h 1804991"/>
                <a:gd name="connsiteX41" fmla="*/ 309563 w 2365158"/>
                <a:gd name="connsiteY41" fmla="*/ 1338266 h 1804991"/>
                <a:gd name="connsiteX42" fmla="*/ 123825 w 2365158"/>
                <a:gd name="connsiteY42" fmla="*/ 1423991 h 1804991"/>
                <a:gd name="connsiteX43" fmla="*/ 0 w 2365158"/>
                <a:gd name="connsiteY43" fmla="*/ 1395416 h 1804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2365158" h="1804991">
                  <a:moveTo>
                    <a:pt x="890588" y="1804991"/>
                  </a:moveTo>
                  <a:cubicBezTo>
                    <a:pt x="963613" y="1747840"/>
                    <a:pt x="1036638" y="1690690"/>
                    <a:pt x="1066800" y="1647828"/>
                  </a:cubicBezTo>
                  <a:cubicBezTo>
                    <a:pt x="1096962" y="1604966"/>
                    <a:pt x="1048544" y="1578772"/>
                    <a:pt x="1071563" y="1547816"/>
                  </a:cubicBezTo>
                  <a:cubicBezTo>
                    <a:pt x="1094582" y="1516860"/>
                    <a:pt x="1167607" y="1495428"/>
                    <a:pt x="1204913" y="1462091"/>
                  </a:cubicBezTo>
                  <a:cubicBezTo>
                    <a:pt x="1242219" y="1428754"/>
                    <a:pt x="1239838" y="1412085"/>
                    <a:pt x="1295400" y="1347791"/>
                  </a:cubicBezTo>
                  <a:cubicBezTo>
                    <a:pt x="1350962" y="1283497"/>
                    <a:pt x="1500982" y="1177134"/>
                    <a:pt x="1538288" y="1076328"/>
                  </a:cubicBezTo>
                  <a:cubicBezTo>
                    <a:pt x="1575594" y="975522"/>
                    <a:pt x="1516063" y="807247"/>
                    <a:pt x="1519238" y="742953"/>
                  </a:cubicBezTo>
                  <a:cubicBezTo>
                    <a:pt x="1522413" y="678659"/>
                    <a:pt x="1558925" y="737397"/>
                    <a:pt x="1557338" y="690566"/>
                  </a:cubicBezTo>
                  <a:cubicBezTo>
                    <a:pt x="1555751" y="643735"/>
                    <a:pt x="1511300" y="544516"/>
                    <a:pt x="1509713" y="461966"/>
                  </a:cubicBezTo>
                  <a:cubicBezTo>
                    <a:pt x="1508126" y="379416"/>
                    <a:pt x="1509713" y="243685"/>
                    <a:pt x="1547813" y="195266"/>
                  </a:cubicBezTo>
                  <a:cubicBezTo>
                    <a:pt x="1585913" y="146847"/>
                    <a:pt x="1689894" y="191297"/>
                    <a:pt x="1738313" y="171453"/>
                  </a:cubicBezTo>
                  <a:cubicBezTo>
                    <a:pt x="1786732" y="151609"/>
                    <a:pt x="1838325" y="76203"/>
                    <a:pt x="1838325" y="76203"/>
                  </a:cubicBezTo>
                  <a:cubicBezTo>
                    <a:pt x="1869281" y="48422"/>
                    <a:pt x="1894681" y="15085"/>
                    <a:pt x="1924050" y="4766"/>
                  </a:cubicBezTo>
                  <a:cubicBezTo>
                    <a:pt x="1953419" y="-5553"/>
                    <a:pt x="1974851" y="2385"/>
                    <a:pt x="2014538" y="14291"/>
                  </a:cubicBezTo>
                  <a:cubicBezTo>
                    <a:pt x="2054225" y="26197"/>
                    <a:pt x="2120106" y="65884"/>
                    <a:pt x="2162175" y="76203"/>
                  </a:cubicBezTo>
                  <a:cubicBezTo>
                    <a:pt x="2204244" y="86522"/>
                    <a:pt x="2239962" y="51597"/>
                    <a:pt x="2266950" y="76203"/>
                  </a:cubicBezTo>
                  <a:cubicBezTo>
                    <a:pt x="2293938" y="100809"/>
                    <a:pt x="2321719" y="196060"/>
                    <a:pt x="2324100" y="223841"/>
                  </a:cubicBezTo>
                  <a:cubicBezTo>
                    <a:pt x="2326481" y="251622"/>
                    <a:pt x="2279651" y="223841"/>
                    <a:pt x="2281238" y="242891"/>
                  </a:cubicBezTo>
                  <a:cubicBezTo>
                    <a:pt x="2282825" y="261941"/>
                    <a:pt x="2320131" y="283372"/>
                    <a:pt x="2333625" y="338141"/>
                  </a:cubicBezTo>
                  <a:cubicBezTo>
                    <a:pt x="2347119" y="392910"/>
                    <a:pt x="2374106" y="527053"/>
                    <a:pt x="2362200" y="571503"/>
                  </a:cubicBezTo>
                  <a:cubicBezTo>
                    <a:pt x="2350294" y="615953"/>
                    <a:pt x="2307432" y="570710"/>
                    <a:pt x="2262188" y="604841"/>
                  </a:cubicBezTo>
                  <a:cubicBezTo>
                    <a:pt x="2216944" y="638972"/>
                    <a:pt x="2099469" y="734222"/>
                    <a:pt x="2090738" y="776291"/>
                  </a:cubicBezTo>
                  <a:cubicBezTo>
                    <a:pt x="2082007" y="818360"/>
                    <a:pt x="2207419" y="815184"/>
                    <a:pt x="2209800" y="857253"/>
                  </a:cubicBezTo>
                  <a:cubicBezTo>
                    <a:pt x="2212181" y="899322"/>
                    <a:pt x="2105819" y="973141"/>
                    <a:pt x="2105025" y="1028703"/>
                  </a:cubicBezTo>
                  <a:cubicBezTo>
                    <a:pt x="2104231" y="1084265"/>
                    <a:pt x="2217738" y="1132684"/>
                    <a:pt x="2205038" y="1190628"/>
                  </a:cubicBezTo>
                  <a:cubicBezTo>
                    <a:pt x="2192338" y="1248572"/>
                    <a:pt x="2092325" y="1320010"/>
                    <a:pt x="2028825" y="1376366"/>
                  </a:cubicBezTo>
                  <a:cubicBezTo>
                    <a:pt x="1965325" y="1432722"/>
                    <a:pt x="1867694" y="1495429"/>
                    <a:pt x="1824038" y="1528766"/>
                  </a:cubicBezTo>
                  <a:cubicBezTo>
                    <a:pt x="1780382" y="1562103"/>
                    <a:pt x="1793875" y="1574804"/>
                    <a:pt x="1766888" y="1576391"/>
                  </a:cubicBezTo>
                  <a:cubicBezTo>
                    <a:pt x="1739901" y="1577978"/>
                    <a:pt x="1701800" y="1535116"/>
                    <a:pt x="1662113" y="1538291"/>
                  </a:cubicBezTo>
                  <a:cubicBezTo>
                    <a:pt x="1622426" y="1541466"/>
                    <a:pt x="1562894" y="1601791"/>
                    <a:pt x="1528763" y="1595441"/>
                  </a:cubicBezTo>
                  <a:cubicBezTo>
                    <a:pt x="1494632" y="1589091"/>
                    <a:pt x="1482725" y="1509716"/>
                    <a:pt x="1457325" y="1500191"/>
                  </a:cubicBezTo>
                  <a:cubicBezTo>
                    <a:pt x="1431925" y="1490666"/>
                    <a:pt x="1403350" y="1550197"/>
                    <a:pt x="1376363" y="1538291"/>
                  </a:cubicBezTo>
                  <a:cubicBezTo>
                    <a:pt x="1349376" y="1526385"/>
                    <a:pt x="1354931" y="1466059"/>
                    <a:pt x="1295400" y="1428753"/>
                  </a:cubicBezTo>
                  <a:cubicBezTo>
                    <a:pt x="1235869" y="1391447"/>
                    <a:pt x="1076325" y="1345409"/>
                    <a:pt x="1019175" y="1314453"/>
                  </a:cubicBezTo>
                  <a:cubicBezTo>
                    <a:pt x="962025" y="1283497"/>
                    <a:pt x="996950" y="1235079"/>
                    <a:pt x="952500" y="1243016"/>
                  </a:cubicBezTo>
                  <a:cubicBezTo>
                    <a:pt x="908050" y="1250953"/>
                    <a:pt x="790575" y="1358903"/>
                    <a:pt x="752475" y="1362078"/>
                  </a:cubicBezTo>
                  <a:cubicBezTo>
                    <a:pt x="714375" y="1365253"/>
                    <a:pt x="718344" y="1289847"/>
                    <a:pt x="723900" y="1262066"/>
                  </a:cubicBezTo>
                  <a:cubicBezTo>
                    <a:pt x="729456" y="1234285"/>
                    <a:pt x="800100" y="1215235"/>
                    <a:pt x="785813" y="1195391"/>
                  </a:cubicBezTo>
                  <a:cubicBezTo>
                    <a:pt x="771526" y="1175547"/>
                    <a:pt x="686594" y="1159672"/>
                    <a:pt x="638175" y="1143003"/>
                  </a:cubicBezTo>
                  <a:cubicBezTo>
                    <a:pt x="589756" y="1126334"/>
                    <a:pt x="530225" y="1071566"/>
                    <a:pt x="495300" y="1095378"/>
                  </a:cubicBezTo>
                  <a:cubicBezTo>
                    <a:pt x="460375" y="1119190"/>
                    <a:pt x="459581" y="1245397"/>
                    <a:pt x="428625" y="1285878"/>
                  </a:cubicBezTo>
                  <a:cubicBezTo>
                    <a:pt x="397669" y="1326359"/>
                    <a:pt x="309563" y="1338266"/>
                    <a:pt x="309563" y="1338266"/>
                  </a:cubicBezTo>
                  <a:cubicBezTo>
                    <a:pt x="258763" y="1361285"/>
                    <a:pt x="175419" y="1414466"/>
                    <a:pt x="123825" y="1423991"/>
                  </a:cubicBezTo>
                  <a:cubicBezTo>
                    <a:pt x="72231" y="1433516"/>
                    <a:pt x="36115" y="1414466"/>
                    <a:pt x="0" y="1395416"/>
                  </a:cubicBezTo>
                </a:path>
              </a:pathLst>
            </a:custGeom>
            <a:noFill/>
            <a:ln w="25400">
              <a:solidFill>
                <a:schemeClr val="accent6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  <p:sp>
          <p:nvSpPr>
            <p:cNvPr id="167" name="Forme libre : forme 166">
              <a:extLst>
                <a:ext uri="{FF2B5EF4-FFF2-40B4-BE49-F238E27FC236}">
                  <a16:creationId xmlns:a16="http://schemas.microsoft.com/office/drawing/2014/main" id="{F8D54BE4-7EF2-4533-87EC-458F14D68710}"/>
                </a:ext>
              </a:extLst>
            </p:cNvPr>
            <p:cNvSpPr/>
            <p:nvPr/>
          </p:nvSpPr>
          <p:spPr>
            <a:xfrm>
              <a:off x="6724650" y="4505325"/>
              <a:ext cx="1719263" cy="1306463"/>
            </a:xfrm>
            <a:custGeom>
              <a:avLst/>
              <a:gdLst>
                <a:gd name="connsiteX0" fmla="*/ 0 w 1719263"/>
                <a:gd name="connsiteY0" fmla="*/ 1238250 h 1306463"/>
                <a:gd name="connsiteX1" fmla="*/ 228600 w 1719263"/>
                <a:gd name="connsiteY1" fmla="*/ 1062038 h 1306463"/>
                <a:gd name="connsiteX2" fmla="*/ 504825 w 1719263"/>
                <a:gd name="connsiteY2" fmla="*/ 966788 h 1306463"/>
                <a:gd name="connsiteX3" fmla="*/ 585788 w 1719263"/>
                <a:gd name="connsiteY3" fmla="*/ 990600 h 1306463"/>
                <a:gd name="connsiteX4" fmla="*/ 652463 w 1719263"/>
                <a:gd name="connsiteY4" fmla="*/ 1066800 h 1306463"/>
                <a:gd name="connsiteX5" fmla="*/ 647700 w 1719263"/>
                <a:gd name="connsiteY5" fmla="*/ 1190625 h 1306463"/>
                <a:gd name="connsiteX6" fmla="*/ 714375 w 1719263"/>
                <a:gd name="connsiteY6" fmla="*/ 1304925 h 1306463"/>
                <a:gd name="connsiteX7" fmla="*/ 1019175 w 1719263"/>
                <a:gd name="connsiteY7" fmla="*/ 1104900 h 1306463"/>
                <a:gd name="connsiteX8" fmla="*/ 1009650 w 1719263"/>
                <a:gd name="connsiteY8" fmla="*/ 1057275 h 1306463"/>
                <a:gd name="connsiteX9" fmla="*/ 1176338 w 1719263"/>
                <a:gd name="connsiteY9" fmla="*/ 871538 h 1306463"/>
                <a:gd name="connsiteX10" fmla="*/ 1314450 w 1719263"/>
                <a:gd name="connsiteY10" fmla="*/ 690563 h 1306463"/>
                <a:gd name="connsiteX11" fmla="*/ 1466850 w 1719263"/>
                <a:gd name="connsiteY11" fmla="*/ 476250 h 1306463"/>
                <a:gd name="connsiteX12" fmla="*/ 1281113 w 1719263"/>
                <a:gd name="connsiteY12" fmla="*/ 314325 h 1306463"/>
                <a:gd name="connsiteX13" fmla="*/ 1576388 w 1719263"/>
                <a:gd name="connsiteY13" fmla="*/ 200025 h 1306463"/>
                <a:gd name="connsiteX14" fmla="*/ 1719263 w 1719263"/>
                <a:gd name="connsiteY14" fmla="*/ 0 h 1306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719263" h="1306463">
                  <a:moveTo>
                    <a:pt x="0" y="1238250"/>
                  </a:moveTo>
                  <a:cubicBezTo>
                    <a:pt x="72231" y="1172766"/>
                    <a:pt x="144463" y="1107282"/>
                    <a:pt x="228600" y="1062038"/>
                  </a:cubicBezTo>
                  <a:cubicBezTo>
                    <a:pt x="312738" y="1016794"/>
                    <a:pt x="445294" y="978694"/>
                    <a:pt x="504825" y="966788"/>
                  </a:cubicBezTo>
                  <a:cubicBezTo>
                    <a:pt x="564356" y="954882"/>
                    <a:pt x="561182" y="973931"/>
                    <a:pt x="585788" y="990600"/>
                  </a:cubicBezTo>
                  <a:cubicBezTo>
                    <a:pt x="610394" y="1007269"/>
                    <a:pt x="642144" y="1033463"/>
                    <a:pt x="652463" y="1066800"/>
                  </a:cubicBezTo>
                  <a:cubicBezTo>
                    <a:pt x="662782" y="1100137"/>
                    <a:pt x="637381" y="1150937"/>
                    <a:pt x="647700" y="1190625"/>
                  </a:cubicBezTo>
                  <a:cubicBezTo>
                    <a:pt x="658019" y="1230312"/>
                    <a:pt x="652463" y="1319212"/>
                    <a:pt x="714375" y="1304925"/>
                  </a:cubicBezTo>
                  <a:cubicBezTo>
                    <a:pt x="776287" y="1290638"/>
                    <a:pt x="969963" y="1146175"/>
                    <a:pt x="1019175" y="1104900"/>
                  </a:cubicBezTo>
                  <a:cubicBezTo>
                    <a:pt x="1068387" y="1063625"/>
                    <a:pt x="983456" y="1096169"/>
                    <a:pt x="1009650" y="1057275"/>
                  </a:cubicBezTo>
                  <a:cubicBezTo>
                    <a:pt x="1035844" y="1018381"/>
                    <a:pt x="1125538" y="932657"/>
                    <a:pt x="1176338" y="871538"/>
                  </a:cubicBezTo>
                  <a:cubicBezTo>
                    <a:pt x="1227138" y="810419"/>
                    <a:pt x="1266031" y="756444"/>
                    <a:pt x="1314450" y="690563"/>
                  </a:cubicBezTo>
                  <a:cubicBezTo>
                    <a:pt x="1362869" y="624682"/>
                    <a:pt x="1472406" y="538956"/>
                    <a:pt x="1466850" y="476250"/>
                  </a:cubicBezTo>
                  <a:cubicBezTo>
                    <a:pt x="1461294" y="413544"/>
                    <a:pt x="1262857" y="360362"/>
                    <a:pt x="1281113" y="314325"/>
                  </a:cubicBezTo>
                  <a:cubicBezTo>
                    <a:pt x="1299369" y="268288"/>
                    <a:pt x="1503363" y="252412"/>
                    <a:pt x="1576388" y="200025"/>
                  </a:cubicBezTo>
                  <a:cubicBezTo>
                    <a:pt x="1649413" y="147638"/>
                    <a:pt x="1684338" y="73819"/>
                    <a:pt x="1719263" y="0"/>
                  </a:cubicBezTo>
                </a:path>
              </a:pathLst>
            </a:custGeom>
            <a:noFill/>
            <a:ln w="25400">
              <a:solidFill>
                <a:schemeClr val="accent6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  <p:sp>
          <p:nvSpPr>
            <p:cNvPr id="168" name="Forme libre : forme 167">
              <a:extLst>
                <a:ext uri="{FF2B5EF4-FFF2-40B4-BE49-F238E27FC236}">
                  <a16:creationId xmlns:a16="http://schemas.microsoft.com/office/drawing/2014/main" id="{0DA89681-F35B-4810-AC8C-1C431D79BDD7}"/>
                </a:ext>
              </a:extLst>
            </p:cNvPr>
            <p:cNvSpPr/>
            <p:nvPr/>
          </p:nvSpPr>
          <p:spPr>
            <a:xfrm>
              <a:off x="5775022" y="3092450"/>
              <a:ext cx="3198841" cy="1752600"/>
            </a:xfrm>
            <a:custGeom>
              <a:avLst/>
              <a:gdLst>
                <a:gd name="connsiteX0" fmla="*/ 362253 w 3198841"/>
                <a:gd name="connsiteY0" fmla="*/ 1752600 h 1752600"/>
                <a:gd name="connsiteX1" fmla="*/ 225728 w 3198841"/>
                <a:gd name="connsiteY1" fmla="*/ 1562100 h 1752600"/>
                <a:gd name="connsiteX2" fmla="*/ 136828 w 3198841"/>
                <a:gd name="connsiteY2" fmla="*/ 1638300 h 1752600"/>
                <a:gd name="connsiteX3" fmla="*/ 60628 w 3198841"/>
                <a:gd name="connsiteY3" fmla="*/ 1489075 h 1752600"/>
                <a:gd name="connsiteX4" fmla="*/ 152703 w 3198841"/>
                <a:gd name="connsiteY4" fmla="*/ 1358900 h 1752600"/>
                <a:gd name="connsiteX5" fmla="*/ 303 w 3198841"/>
                <a:gd name="connsiteY5" fmla="*/ 1206500 h 1752600"/>
                <a:gd name="connsiteX6" fmla="*/ 200328 w 3198841"/>
                <a:gd name="connsiteY6" fmla="*/ 1003300 h 1752600"/>
                <a:gd name="connsiteX7" fmla="*/ 489253 w 3198841"/>
                <a:gd name="connsiteY7" fmla="*/ 784225 h 1752600"/>
                <a:gd name="connsiteX8" fmla="*/ 425753 w 3198841"/>
                <a:gd name="connsiteY8" fmla="*/ 606425 h 1752600"/>
                <a:gd name="connsiteX9" fmla="*/ 409878 w 3198841"/>
                <a:gd name="connsiteY9" fmla="*/ 485775 h 1752600"/>
                <a:gd name="connsiteX10" fmla="*/ 597203 w 3198841"/>
                <a:gd name="connsiteY10" fmla="*/ 374650 h 1752600"/>
                <a:gd name="connsiteX11" fmla="*/ 708328 w 3198841"/>
                <a:gd name="connsiteY11" fmla="*/ 333375 h 1752600"/>
                <a:gd name="connsiteX12" fmla="*/ 851203 w 3198841"/>
                <a:gd name="connsiteY12" fmla="*/ 368300 h 1752600"/>
                <a:gd name="connsiteX13" fmla="*/ 882953 w 3198841"/>
                <a:gd name="connsiteY13" fmla="*/ 447675 h 1752600"/>
                <a:gd name="connsiteX14" fmla="*/ 1025828 w 3198841"/>
                <a:gd name="connsiteY14" fmla="*/ 422275 h 1752600"/>
                <a:gd name="connsiteX15" fmla="*/ 1016303 w 3198841"/>
                <a:gd name="connsiteY15" fmla="*/ 581025 h 1752600"/>
                <a:gd name="connsiteX16" fmla="*/ 1127428 w 3198841"/>
                <a:gd name="connsiteY16" fmla="*/ 638175 h 1752600"/>
                <a:gd name="connsiteX17" fmla="*/ 1330628 w 3198841"/>
                <a:gd name="connsiteY17" fmla="*/ 587375 h 1752600"/>
                <a:gd name="connsiteX18" fmla="*/ 1390953 w 3198841"/>
                <a:gd name="connsiteY18" fmla="*/ 679450 h 1752600"/>
                <a:gd name="connsiteX19" fmla="*/ 1686228 w 3198841"/>
                <a:gd name="connsiteY19" fmla="*/ 492125 h 1752600"/>
                <a:gd name="connsiteX20" fmla="*/ 1803703 w 3198841"/>
                <a:gd name="connsiteY20" fmla="*/ 406400 h 1752600"/>
                <a:gd name="connsiteX21" fmla="*/ 1984678 w 3198841"/>
                <a:gd name="connsiteY21" fmla="*/ 488950 h 1752600"/>
                <a:gd name="connsiteX22" fmla="*/ 2086278 w 3198841"/>
                <a:gd name="connsiteY22" fmla="*/ 390525 h 1752600"/>
                <a:gd name="connsiteX23" fmla="*/ 2210103 w 3198841"/>
                <a:gd name="connsiteY23" fmla="*/ 444500 h 1752600"/>
                <a:gd name="connsiteX24" fmla="*/ 2175178 w 3198841"/>
                <a:gd name="connsiteY24" fmla="*/ 533400 h 1752600"/>
                <a:gd name="connsiteX25" fmla="*/ 2302178 w 3198841"/>
                <a:gd name="connsiteY25" fmla="*/ 565150 h 1752600"/>
                <a:gd name="connsiteX26" fmla="*/ 2495853 w 3198841"/>
                <a:gd name="connsiteY26" fmla="*/ 650875 h 1752600"/>
                <a:gd name="connsiteX27" fmla="*/ 2629203 w 3198841"/>
                <a:gd name="connsiteY27" fmla="*/ 609600 h 1752600"/>
                <a:gd name="connsiteX28" fmla="*/ 2756203 w 3198841"/>
                <a:gd name="connsiteY28" fmla="*/ 657225 h 1752600"/>
                <a:gd name="connsiteX29" fmla="*/ 2838753 w 3198841"/>
                <a:gd name="connsiteY29" fmla="*/ 806450 h 1752600"/>
                <a:gd name="connsiteX30" fmla="*/ 2895903 w 3198841"/>
                <a:gd name="connsiteY30" fmla="*/ 854075 h 1752600"/>
                <a:gd name="connsiteX31" fmla="*/ 3124503 w 3198841"/>
                <a:gd name="connsiteY31" fmla="*/ 714375 h 1752600"/>
                <a:gd name="connsiteX32" fmla="*/ 3188003 w 3198841"/>
                <a:gd name="connsiteY32" fmla="*/ 533400 h 1752600"/>
                <a:gd name="connsiteX33" fmla="*/ 2927653 w 3198841"/>
                <a:gd name="connsiteY33" fmla="*/ 349250 h 1752600"/>
                <a:gd name="connsiteX34" fmla="*/ 2934003 w 3198841"/>
                <a:gd name="connsiteY34" fmla="*/ 241300 h 1752600"/>
                <a:gd name="connsiteX35" fmla="*/ 2819703 w 3198841"/>
                <a:gd name="connsiteY35" fmla="*/ 184150 h 1752600"/>
                <a:gd name="connsiteX36" fmla="*/ 2883203 w 3198841"/>
                <a:gd name="connsiteY36" fmla="*/ 0 h 1752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3198841" h="1752600">
                  <a:moveTo>
                    <a:pt x="362253" y="1752600"/>
                  </a:moveTo>
                  <a:cubicBezTo>
                    <a:pt x="312776" y="1666875"/>
                    <a:pt x="263299" y="1581150"/>
                    <a:pt x="225728" y="1562100"/>
                  </a:cubicBezTo>
                  <a:cubicBezTo>
                    <a:pt x="188157" y="1543050"/>
                    <a:pt x="164345" y="1650471"/>
                    <a:pt x="136828" y="1638300"/>
                  </a:cubicBezTo>
                  <a:cubicBezTo>
                    <a:pt x="109311" y="1626129"/>
                    <a:pt x="57982" y="1535642"/>
                    <a:pt x="60628" y="1489075"/>
                  </a:cubicBezTo>
                  <a:cubicBezTo>
                    <a:pt x="63274" y="1442508"/>
                    <a:pt x="162757" y="1405996"/>
                    <a:pt x="152703" y="1358900"/>
                  </a:cubicBezTo>
                  <a:cubicBezTo>
                    <a:pt x="142649" y="1311804"/>
                    <a:pt x="-7634" y="1265767"/>
                    <a:pt x="303" y="1206500"/>
                  </a:cubicBezTo>
                  <a:cubicBezTo>
                    <a:pt x="8240" y="1147233"/>
                    <a:pt x="118836" y="1073679"/>
                    <a:pt x="200328" y="1003300"/>
                  </a:cubicBezTo>
                  <a:cubicBezTo>
                    <a:pt x="281820" y="932921"/>
                    <a:pt x="451682" y="850371"/>
                    <a:pt x="489253" y="784225"/>
                  </a:cubicBezTo>
                  <a:cubicBezTo>
                    <a:pt x="526824" y="718079"/>
                    <a:pt x="438982" y="656167"/>
                    <a:pt x="425753" y="606425"/>
                  </a:cubicBezTo>
                  <a:cubicBezTo>
                    <a:pt x="412524" y="556683"/>
                    <a:pt x="381303" y="524404"/>
                    <a:pt x="409878" y="485775"/>
                  </a:cubicBezTo>
                  <a:cubicBezTo>
                    <a:pt x="438453" y="447146"/>
                    <a:pt x="547461" y="400050"/>
                    <a:pt x="597203" y="374650"/>
                  </a:cubicBezTo>
                  <a:cubicBezTo>
                    <a:pt x="646945" y="349250"/>
                    <a:pt x="665995" y="334433"/>
                    <a:pt x="708328" y="333375"/>
                  </a:cubicBezTo>
                  <a:cubicBezTo>
                    <a:pt x="750661" y="332317"/>
                    <a:pt x="822099" y="349250"/>
                    <a:pt x="851203" y="368300"/>
                  </a:cubicBezTo>
                  <a:cubicBezTo>
                    <a:pt x="880307" y="387350"/>
                    <a:pt x="853849" y="438679"/>
                    <a:pt x="882953" y="447675"/>
                  </a:cubicBezTo>
                  <a:cubicBezTo>
                    <a:pt x="912057" y="456671"/>
                    <a:pt x="1003603" y="400050"/>
                    <a:pt x="1025828" y="422275"/>
                  </a:cubicBezTo>
                  <a:cubicBezTo>
                    <a:pt x="1048053" y="444500"/>
                    <a:pt x="999370" y="545042"/>
                    <a:pt x="1016303" y="581025"/>
                  </a:cubicBezTo>
                  <a:cubicBezTo>
                    <a:pt x="1033236" y="617008"/>
                    <a:pt x="1075041" y="637117"/>
                    <a:pt x="1127428" y="638175"/>
                  </a:cubicBezTo>
                  <a:cubicBezTo>
                    <a:pt x="1179815" y="639233"/>
                    <a:pt x="1286707" y="580496"/>
                    <a:pt x="1330628" y="587375"/>
                  </a:cubicBezTo>
                  <a:cubicBezTo>
                    <a:pt x="1374549" y="594254"/>
                    <a:pt x="1331686" y="695325"/>
                    <a:pt x="1390953" y="679450"/>
                  </a:cubicBezTo>
                  <a:cubicBezTo>
                    <a:pt x="1450220" y="663575"/>
                    <a:pt x="1617436" y="537633"/>
                    <a:pt x="1686228" y="492125"/>
                  </a:cubicBezTo>
                  <a:cubicBezTo>
                    <a:pt x="1755020" y="446617"/>
                    <a:pt x="1753961" y="406929"/>
                    <a:pt x="1803703" y="406400"/>
                  </a:cubicBezTo>
                  <a:cubicBezTo>
                    <a:pt x="1853445" y="405871"/>
                    <a:pt x="1937582" y="491596"/>
                    <a:pt x="1984678" y="488950"/>
                  </a:cubicBezTo>
                  <a:cubicBezTo>
                    <a:pt x="2031774" y="486304"/>
                    <a:pt x="2048707" y="397933"/>
                    <a:pt x="2086278" y="390525"/>
                  </a:cubicBezTo>
                  <a:cubicBezTo>
                    <a:pt x="2123849" y="383117"/>
                    <a:pt x="2195286" y="420688"/>
                    <a:pt x="2210103" y="444500"/>
                  </a:cubicBezTo>
                  <a:cubicBezTo>
                    <a:pt x="2224920" y="468312"/>
                    <a:pt x="2159832" y="513292"/>
                    <a:pt x="2175178" y="533400"/>
                  </a:cubicBezTo>
                  <a:cubicBezTo>
                    <a:pt x="2190524" y="553508"/>
                    <a:pt x="2248732" y="545571"/>
                    <a:pt x="2302178" y="565150"/>
                  </a:cubicBezTo>
                  <a:cubicBezTo>
                    <a:pt x="2355624" y="584729"/>
                    <a:pt x="2441349" y="643467"/>
                    <a:pt x="2495853" y="650875"/>
                  </a:cubicBezTo>
                  <a:cubicBezTo>
                    <a:pt x="2550357" y="658283"/>
                    <a:pt x="2585811" y="608542"/>
                    <a:pt x="2629203" y="609600"/>
                  </a:cubicBezTo>
                  <a:cubicBezTo>
                    <a:pt x="2672595" y="610658"/>
                    <a:pt x="2721278" y="624417"/>
                    <a:pt x="2756203" y="657225"/>
                  </a:cubicBezTo>
                  <a:cubicBezTo>
                    <a:pt x="2791128" y="690033"/>
                    <a:pt x="2815470" y="773642"/>
                    <a:pt x="2838753" y="806450"/>
                  </a:cubicBezTo>
                  <a:cubicBezTo>
                    <a:pt x="2862036" y="839258"/>
                    <a:pt x="2848278" y="869421"/>
                    <a:pt x="2895903" y="854075"/>
                  </a:cubicBezTo>
                  <a:cubicBezTo>
                    <a:pt x="2943528" y="838729"/>
                    <a:pt x="3075820" y="767821"/>
                    <a:pt x="3124503" y="714375"/>
                  </a:cubicBezTo>
                  <a:cubicBezTo>
                    <a:pt x="3173186" y="660929"/>
                    <a:pt x="3220811" y="594254"/>
                    <a:pt x="3188003" y="533400"/>
                  </a:cubicBezTo>
                  <a:cubicBezTo>
                    <a:pt x="3155195" y="472546"/>
                    <a:pt x="2969986" y="397933"/>
                    <a:pt x="2927653" y="349250"/>
                  </a:cubicBezTo>
                  <a:cubicBezTo>
                    <a:pt x="2885320" y="300567"/>
                    <a:pt x="2951995" y="268817"/>
                    <a:pt x="2934003" y="241300"/>
                  </a:cubicBezTo>
                  <a:cubicBezTo>
                    <a:pt x="2916011" y="213783"/>
                    <a:pt x="2828170" y="224366"/>
                    <a:pt x="2819703" y="184150"/>
                  </a:cubicBezTo>
                  <a:cubicBezTo>
                    <a:pt x="2811236" y="143934"/>
                    <a:pt x="2847219" y="71967"/>
                    <a:pt x="2883203" y="0"/>
                  </a:cubicBezTo>
                </a:path>
              </a:pathLst>
            </a:custGeom>
            <a:noFill/>
            <a:ln w="25400">
              <a:solidFill>
                <a:schemeClr val="accent6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  <p:sp>
          <p:nvSpPr>
            <p:cNvPr id="169" name="Forme libre : forme 168">
              <a:extLst>
                <a:ext uri="{FF2B5EF4-FFF2-40B4-BE49-F238E27FC236}">
                  <a16:creationId xmlns:a16="http://schemas.microsoft.com/office/drawing/2014/main" id="{04F67097-1B29-4F88-B0D1-F3061C09C572}"/>
                </a:ext>
              </a:extLst>
            </p:cNvPr>
            <p:cNvSpPr/>
            <p:nvPr/>
          </p:nvSpPr>
          <p:spPr>
            <a:xfrm>
              <a:off x="5473700" y="1958975"/>
              <a:ext cx="2387600" cy="1520825"/>
            </a:xfrm>
            <a:custGeom>
              <a:avLst/>
              <a:gdLst>
                <a:gd name="connsiteX0" fmla="*/ 2371725 w 2371725"/>
                <a:gd name="connsiteY0" fmla="*/ 1508125 h 1508125"/>
                <a:gd name="connsiteX1" fmla="*/ 2349500 w 2371725"/>
                <a:gd name="connsiteY1" fmla="*/ 1362075 h 1508125"/>
                <a:gd name="connsiteX2" fmla="*/ 2276475 w 2371725"/>
                <a:gd name="connsiteY2" fmla="*/ 1260475 h 1508125"/>
                <a:gd name="connsiteX3" fmla="*/ 2301875 w 2371725"/>
                <a:gd name="connsiteY3" fmla="*/ 1184275 h 1508125"/>
                <a:gd name="connsiteX4" fmla="*/ 2206625 w 2371725"/>
                <a:gd name="connsiteY4" fmla="*/ 1016000 h 1508125"/>
                <a:gd name="connsiteX5" fmla="*/ 2251075 w 2371725"/>
                <a:gd name="connsiteY5" fmla="*/ 911225 h 1508125"/>
                <a:gd name="connsiteX6" fmla="*/ 2209800 w 2371725"/>
                <a:gd name="connsiteY6" fmla="*/ 806450 h 1508125"/>
                <a:gd name="connsiteX7" fmla="*/ 2324100 w 2371725"/>
                <a:gd name="connsiteY7" fmla="*/ 742950 h 1508125"/>
                <a:gd name="connsiteX8" fmla="*/ 2301875 w 2371725"/>
                <a:gd name="connsiteY8" fmla="*/ 628650 h 1508125"/>
                <a:gd name="connsiteX9" fmla="*/ 2216150 w 2371725"/>
                <a:gd name="connsiteY9" fmla="*/ 635000 h 1508125"/>
                <a:gd name="connsiteX10" fmla="*/ 2101850 w 2371725"/>
                <a:gd name="connsiteY10" fmla="*/ 533400 h 1508125"/>
                <a:gd name="connsiteX11" fmla="*/ 1885950 w 2371725"/>
                <a:gd name="connsiteY11" fmla="*/ 460375 h 1508125"/>
                <a:gd name="connsiteX12" fmla="*/ 1825625 w 2371725"/>
                <a:gd name="connsiteY12" fmla="*/ 377825 h 1508125"/>
                <a:gd name="connsiteX13" fmla="*/ 1685925 w 2371725"/>
                <a:gd name="connsiteY13" fmla="*/ 374650 h 1508125"/>
                <a:gd name="connsiteX14" fmla="*/ 1397000 w 2371725"/>
                <a:gd name="connsiteY14" fmla="*/ 336550 h 1508125"/>
                <a:gd name="connsiteX15" fmla="*/ 1155700 w 2371725"/>
                <a:gd name="connsiteY15" fmla="*/ 219075 h 1508125"/>
                <a:gd name="connsiteX16" fmla="*/ 981075 w 2371725"/>
                <a:gd name="connsiteY16" fmla="*/ 336550 h 1508125"/>
                <a:gd name="connsiteX17" fmla="*/ 815975 w 2371725"/>
                <a:gd name="connsiteY17" fmla="*/ 187325 h 1508125"/>
                <a:gd name="connsiteX18" fmla="*/ 508000 w 2371725"/>
                <a:gd name="connsiteY18" fmla="*/ 273050 h 1508125"/>
                <a:gd name="connsiteX19" fmla="*/ 508000 w 2371725"/>
                <a:gd name="connsiteY19" fmla="*/ 196850 h 1508125"/>
                <a:gd name="connsiteX20" fmla="*/ 409575 w 2371725"/>
                <a:gd name="connsiteY20" fmla="*/ 50800 h 1508125"/>
                <a:gd name="connsiteX21" fmla="*/ 139700 w 2371725"/>
                <a:gd name="connsiteY21" fmla="*/ 60325 h 1508125"/>
                <a:gd name="connsiteX22" fmla="*/ 104775 w 2371725"/>
                <a:gd name="connsiteY22" fmla="*/ 98425 h 1508125"/>
                <a:gd name="connsiteX23" fmla="*/ 0 w 2371725"/>
                <a:gd name="connsiteY23" fmla="*/ 0 h 1508125"/>
                <a:gd name="connsiteX0" fmla="*/ 2387600 w 2387600"/>
                <a:gd name="connsiteY0" fmla="*/ 1520825 h 1520825"/>
                <a:gd name="connsiteX1" fmla="*/ 2365375 w 2387600"/>
                <a:gd name="connsiteY1" fmla="*/ 1374775 h 1520825"/>
                <a:gd name="connsiteX2" fmla="*/ 2292350 w 2387600"/>
                <a:gd name="connsiteY2" fmla="*/ 1273175 h 1520825"/>
                <a:gd name="connsiteX3" fmla="*/ 2317750 w 2387600"/>
                <a:gd name="connsiteY3" fmla="*/ 1196975 h 1520825"/>
                <a:gd name="connsiteX4" fmla="*/ 2222500 w 2387600"/>
                <a:gd name="connsiteY4" fmla="*/ 1028700 h 1520825"/>
                <a:gd name="connsiteX5" fmla="*/ 2266950 w 2387600"/>
                <a:gd name="connsiteY5" fmla="*/ 923925 h 1520825"/>
                <a:gd name="connsiteX6" fmla="*/ 2225675 w 2387600"/>
                <a:gd name="connsiteY6" fmla="*/ 819150 h 1520825"/>
                <a:gd name="connsiteX7" fmla="*/ 2339975 w 2387600"/>
                <a:gd name="connsiteY7" fmla="*/ 755650 h 1520825"/>
                <a:gd name="connsiteX8" fmla="*/ 2317750 w 2387600"/>
                <a:gd name="connsiteY8" fmla="*/ 641350 h 1520825"/>
                <a:gd name="connsiteX9" fmla="*/ 2232025 w 2387600"/>
                <a:gd name="connsiteY9" fmla="*/ 647700 h 1520825"/>
                <a:gd name="connsiteX10" fmla="*/ 2117725 w 2387600"/>
                <a:gd name="connsiteY10" fmla="*/ 546100 h 1520825"/>
                <a:gd name="connsiteX11" fmla="*/ 1901825 w 2387600"/>
                <a:gd name="connsiteY11" fmla="*/ 473075 h 1520825"/>
                <a:gd name="connsiteX12" fmla="*/ 1841500 w 2387600"/>
                <a:gd name="connsiteY12" fmla="*/ 390525 h 1520825"/>
                <a:gd name="connsiteX13" fmla="*/ 1701800 w 2387600"/>
                <a:gd name="connsiteY13" fmla="*/ 387350 h 1520825"/>
                <a:gd name="connsiteX14" fmla="*/ 1412875 w 2387600"/>
                <a:gd name="connsiteY14" fmla="*/ 349250 h 1520825"/>
                <a:gd name="connsiteX15" fmla="*/ 1171575 w 2387600"/>
                <a:gd name="connsiteY15" fmla="*/ 231775 h 1520825"/>
                <a:gd name="connsiteX16" fmla="*/ 996950 w 2387600"/>
                <a:gd name="connsiteY16" fmla="*/ 349250 h 1520825"/>
                <a:gd name="connsiteX17" fmla="*/ 831850 w 2387600"/>
                <a:gd name="connsiteY17" fmla="*/ 200025 h 1520825"/>
                <a:gd name="connsiteX18" fmla="*/ 523875 w 2387600"/>
                <a:gd name="connsiteY18" fmla="*/ 285750 h 1520825"/>
                <a:gd name="connsiteX19" fmla="*/ 523875 w 2387600"/>
                <a:gd name="connsiteY19" fmla="*/ 209550 h 1520825"/>
                <a:gd name="connsiteX20" fmla="*/ 425450 w 2387600"/>
                <a:gd name="connsiteY20" fmla="*/ 63500 h 1520825"/>
                <a:gd name="connsiteX21" fmla="*/ 155575 w 2387600"/>
                <a:gd name="connsiteY21" fmla="*/ 73025 h 1520825"/>
                <a:gd name="connsiteX22" fmla="*/ 120650 w 2387600"/>
                <a:gd name="connsiteY22" fmla="*/ 111125 h 1520825"/>
                <a:gd name="connsiteX23" fmla="*/ 0 w 2387600"/>
                <a:gd name="connsiteY23" fmla="*/ 0 h 1520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387600" h="1520825">
                  <a:moveTo>
                    <a:pt x="2387600" y="1520825"/>
                  </a:moveTo>
                  <a:cubicBezTo>
                    <a:pt x="2384425" y="1468437"/>
                    <a:pt x="2381250" y="1416050"/>
                    <a:pt x="2365375" y="1374775"/>
                  </a:cubicBezTo>
                  <a:cubicBezTo>
                    <a:pt x="2349500" y="1333500"/>
                    <a:pt x="2300287" y="1302808"/>
                    <a:pt x="2292350" y="1273175"/>
                  </a:cubicBezTo>
                  <a:cubicBezTo>
                    <a:pt x="2284413" y="1243542"/>
                    <a:pt x="2329392" y="1237721"/>
                    <a:pt x="2317750" y="1196975"/>
                  </a:cubicBezTo>
                  <a:cubicBezTo>
                    <a:pt x="2306108" y="1156229"/>
                    <a:pt x="2230967" y="1074208"/>
                    <a:pt x="2222500" y="1028700"/>
                  </a:cubicBezTo>
                  <a:cubicBezTo>
                    <a:pt x="2214033" y="983192"/>
                    <a:pt x="2266421" y="958850"/>
                    <a:pt x="2266950" y="923925"/>
                  </a:cubicBezTo>
                  <a:cubicBezTo>
                    <a:pt x="2267479" y="889000"/>
                    <a:pt x="2213504" y="847196"/>
                    <a:pt x="2225675" y="819150"/>
                  </a:cubicBezTo>
                  <a:cubicBezTo>
                    <a:pt x="2237846" y="791104"/>
                    <a:pt x="2324629" y="785283"/>
                    <a:pt x="2339975" y="755650"/>
                  </a:cubicBezTo>
                  <a:cubicBezTo>
                    <a:pt x="2355321" y="726017"/>
                    <a:pt x="2335742" y="659342"/>
                    <a:pt x="2317750" y="641350"/>
                  </a:cubicBezTo>
                  <a:cubicBezTo>
                    <a:pt x="2299758" y="623358"/>
                    <a:pt x="2265362" y="663575"/>
                    <a:pt x="2232025" y="647700"/>
                  </a:cubicBezTo>
                  <a:cubicBezTo>
                    <a:pt x="2198688" y="631825"/>
                    <a:pt x="2172758" y="575204"/>
                    <a:pt x="2117725" y="546100"/>
                  </a:cubicBezTo>
                  <a:cubicBezTo>
                    <a:pt x="2062692" y="516996"/>
                    <a:pt x="1947862" y="499004"/>
                    <a:pt x="1901825" y="473075"/>
                  </a:cubicBezTo>
                  <a:cubicBezTo>
                    <a:pt x="1855787" y="447146"/>
                    <a:pt x="1874837" y="404812"/>
                    <a:pt x="1841500" y="390525"/>
                  </a:cubicBezTo>
                  <a:cubicBezTo>
                    <a:pt x="1808163" y="376238"/>
                    <a:pt x="1773237" y="394229"/>
                    <a:pt x="1701800" y="387350"/>
                  </a:cubicBezTo>
                  <a:cubicBezTo>
                    <a:pt x="1630363" y="380471"/>
                    <a:pt x="1501246" y="375179"/>
                    <a:pt x="1412875" y="349250"/>
                  </a:cubicBezTo>
                  <a:cubicBezTo>
                    <a:pt x="1324504" y="323321"/>
                    <a:pt x="1240896" y="231775"/>
                    <a:pt x="1171575" y="231775"/>
                  </a:cubicBezTo>
                  <a:cubicBezTo>
                    <a:pt x="1102254" y="231775"/>
                    <a:pt x="1053571" y="354542"/>
                    <a:pt x="996950" y="349250"/>
                  </a:cubicBezTo>
                  <a:cubicBezTo>
                    <a:pt x="940329" y="343958"/>
                    <a:pt x="910696" y="210608"/>
                    <a:pt x="831850" y="200025"/>
                  </a:cubicBezTo>
                  <a:cubicBezTo>
                    <a:pt x="753004" y="189442"/>
                    <a:pt x="575204" y="284163"/>
                    <a:pt x="523875" y="285750"/>
                  </a:cubicBezTo>
                  <a:cubicBezTo>
                    <a:pt x="472546" y="287337"/>
                    <a:pt x="540279" y="246592"/>
                    <a:pt x="523875" y="209550"/>
                  </a:cubicBezTo>
                  <a:cubicBezTo>
                    <a:pt x="507471" y="172508"/>
                    <a:pt x="486833" y="86254"/>
                    <a:pt x="425450" y="63500"/>
                  </a:cubicBezTo>
                  <a:cubicBezTo>
                    <a:pt x="364067" y="40746"/>
                    <a:pt x="206375" y="65087"/>
                    <a:pt x="155575" y="73025"/>
                  </a:cubicBezTo>
                  <a:cubicBezTo>
                    <a:pt x="104775" y="80963"/>
                    <a:pt x="143933" y="121179"/>
                    <a:pt x="120650" y="111125"/>
                  </a:cubicBezTo>
                  <a:cubicBezTo>
                    <a:pt x="97367" y="101071"/>
                    <a:pt x="40746" y="44185"/>
                    <a:pt x="0" y="0"/>
                  </a:cubicBezTo>
                </a:path>
              </a:pathLst>
            </a:custGeom>
            <a:noFill/>
            <a:ln w="25400">
              <a:solidFill>
                <a:schemeClr val="accent6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  <p:sp>
          <p:nvSpPr>
            <p:cNvPr id="170" name="Forme libre : forme 169">
              <a:extLst>
                <a:ext uri="{FF2B5EF4-FFF2-40B4-BE49-F238E27FC236}">
                  <a16:creationId xmlns:a16="http://schemas.microsoft.com/office/drawing/2014/main" id="{09D86635-763D-46AB-AFCD-AF9C1237F781}"/>
                </a:ext>
              </a:extLst>
            </p:cNvPr>
            <p:cNvSpPr/>
            <p:nvPr/>
          </p:nvSpPr>
          <p:spPr>
            <a:xfrm>
              <a:off x="4245487" y="666750"/>
              <a:ext cx="1456813" cy="1295400"/>
            </a:xfrm>
            <a:custGeom>
              <a:avLst/>
              <a:gdLst>
                <a:gd name="connsiteX0" fmla="*/ 1234563 w 1457317"/>
                <a:gd name="connsiteY0" fmla="*/ 1466850 h 1466850"/>
                <a:gd name="connsiteX1" fmla="*/ 1215513 w 1457317"/>
                <a:gd name="connsiteY1" fmla="*/ 1412875 h 1466850"/>
                <a:gd name="connsiteX2" fmla="*/ 1120263 w 1457317"/>
                <a:gd name="connsiteY2" fmla="*/ 1450975 h 1466850"/>
                <a:gd name="connsiteX3" fmla="*/ 1110738 w 1457317"/>
                <a:gd name="connsiteY3" fmla="*/ 1362075 h 1466850"/>
                <a:gd name="connsiteX4" fmla="*/ 964688 w 1457317"/>
                <a:gd name="connsiteY4" fmla="*/ 1323975 h 1466850"/>
                <a:gd name="connsiteX5" fmla="*/ 850388 w 1457317"/>
                <a:gd name="connsiteY5" fmla="*/ 1362075 h 1466850"/>
                <a:gd name="connsiteX6" fmla="*/ 780538 w 1457317"/>
                <a:gd name="connsiteY6" fmla="*/ 1184275 h 1466850"/>
                <a:gd name="connsiteX7" fmla="*/ 650363 w 1457317"/>
                <a:gd name="connsiteY7" fmla="*/ 1139825 h 1466850"/>
                <a:gd name="connsiteX8" fmla="*/ 545588 w 1457317"/>
                <a:gd name="connsiteY8" fmla="*/ 1031875 h 1466850"/>
                <a:gd name="connsiteX9" fmla="*/ 399538 w 1457317"/>
                <a:gd name="connsiteY9" fmla="*/ 1028700 h 1466850"/>
                <a:gd name="connsiteX10" fmla="*/ 307463 w 1457317"/>
                <a:gd name="connsiteY10" fmla="*/ 923925 h 1466850"/>
                <a:gd name="connsiteX11" fmla="*/ 288413 w 1457317"/>
                <a:gd name="connsiteY11" fmla="*/ 809625 h 1466850"/>
                <a:gd name="connsiteX12" fmla="*/ 212213 w 1457317"/>
                <a:gd name="connsiteY12" fmla="*/ 790575 h 1466850"/>
                <a:gd name="connsiteX13" fmla="*/ 202688 w 1457317"/>
                <a:gd name="connsiteY13" fmla="*/ 733425 h 1466850"/>
                <a:gd name="connsiteX14" fmla="*/ 18538 w 1457317"/>
                <a:gd name="connsiteY14" fmla="*/ 730250 h 1466850"/>
                <a:gd name="connsiteX15" fmla="*/ 31238 w 1457317"/>
                <a:gd name="connsiteY15" fmla="*/ 663575 h 1466850"/>
                <a:gd name="connsiteX16" fmla="*/ 40763 w 1457317"/>
                <a:gd name="connsiteY16" fmla="*/ 577850 h 1466850"/>
                <a:gd name="connsiteX17" fmla="*/ 2663 w 1457317"/>
                <a:gd name="connsiteY17" fmla="*/ 539750 h 1466850"/>
                <a:gd name="connsiteX18" fmla="*/ 126488 w 1457317"/>
                <a:gd name="connsiteY18" fmla="*/ 368300 h 1466850"/>
                <a:gd name="connsiteX19" fmla="*/ 256663 w 1457317"/>
                <a:gd name="connsiteY19" fmla="*/ 419100 h 1466850"/>
                <a:gd name="connsiteX20" fmla="*/ 310638 w 1457317"/>
                <a:gd name="connsiteY20" fmla="*/ 514350 h 1466850"/>
                <a:gd name="connsiteX21" fmla="*/ 415413 w 1457317"/>
                <a:gd name="connsiteY21" fmla="*/ 488950 h 1466850"/>
                <a:gd name="connsiteX22" fmla="*/ 475738 w 1457317"/>
                <a:gd name="connsiteY22" fmla="*/ 555625 h 1466850"/>
                <a:gd name="connsiteX23" fmla="*/ 596388 w 1457317"/>
                <a:gd name="connsiteY23" fmla="*/ 488950 h 1466850"/>
                <a:gd name="connsiteX24" fmla="*/ 828163 w 1457317"/>
                <a:gd name="connsiteY24" fmla="*/ 536575 h 1466850"/>
                <a:gd name="connsiteX25" fmla="*/ 1047238 w 1457317"/>
                <a:gd name="connsiteY25" fmla="*/ 463550 h 1466850"/>
                <a:gd name="connsiteX26" fmla="*/ 1167888 w 1457317"/>
                <a:gd name="connsiteY26" fmla="*/ 273050 h 1466850"/>
                <a:gd name="connsiteX27" fmla="*/ 1288538 w 1457317"/>
                <a:gd name="connsiteY27" fmla="*/ 180975 h 1466850"/>
                <a:gd name="connsiteX28" fmla="*/ 1364738 w 1457317"/>
                <a:gd name="connsiteY28" fmla="*/ 234950 h 1466850"/>
                <a:gd name="connsiteX29" fmla="*/ 1456813 w 1457317"/>
                <a:gd name="connsiteY29" fmla="*/ 171450 h 1466850"/>
                <a:gd name="connsiteX30" fmla="*/ 1402838 w 1457317"/>
                <a:gd name="connsiteY30" fmla="*/ 63500 h 1466850"/>
                <a:gd name="connsiteX31" fmla="*/ 1428238 w 1457317"/>
                <a:gd name="connsiteY31" fmla="*/ 0 h 1466850"/>
                <a:gd name="connsiteX0" fmla="*/ 1234563 w 1458879"/>
                <a:gd name="connsiteY0" fmla="*/ 1466850 h 1466850"/>
                <a:gd name="connsiteX1" fmla="*/ 1215513 w 1458879"/>
                <a:gd name="connsiteY1" fmla="*/ 1412875 h 1466850"/>
                <a:gd name="connsiteX2" fmla="*/ 1120263 w 1458879"/>
                <a:gd name="connsiteY2" fmla="*/ 1450975 h 1466850"/>
                <a:gd name="connsiteX3" fmla="*/ 1110738 w 1458879"/>
                <a:gd name="connsiteY3" fmla="*/ 1362075 h 1466850"/>
                <a:gd name="connsiteX4" fmla="*/ 964688 w 1458879"/>
                <a:gd name="connsiteY4" fmla="*/ 1323975 h 1466850"/>
                <a:gd name="connsiteX5" fmla="*/ 850388 w 1458879"/>
                <a:gd name="connsiteY5" fmla="*/ 1362075 h 1466850"/>
                <a:gd name="connsiteX6" fmla="*/ 780538 w 1458879"/>
                <a:gd name="connsiteY6" fmla="*/ 1184275 h 1466850"/>
                <a:gd name="connsiteX7" fmla="*/ 650363 w 1458879"/>
                <a:gd name="connsiteY7" fmla="*/ 1139825 h 1466850"/>
                <a:gd name="connsiteX8" fmla="*/ 545588 w 1458879"/>
                <a:gd name="connsiteY8" fmla="*/ 1031875 h 1466850"/>
                <a:gd name="connsiteX9" fmla="*/ 399538 w 1458879"/>
                <a:gd name="connsiteY9" fmla="*/ 1028700 h 1466850"/>
                <a:gd name="connsiteX10" fmla="*/ 307463 w 1458879"/>
                <a:gd name="connsiteY10" fmla="*/ 923925 h 1466850"/>
                <a:gd name="connsiteX11" fmla="*/ 288413 w 1458879"/>
                <a:gd name="connsiteY11" fmla="*/ 809625 h 1466850"/>
                <a:gd name="connsiteX12" fmla="*/ 212213 w 1458879"/>
                <a:gd name="connsiteY12" fmla="*/ 790575 h 1466850"/>
                <a:gd name="connsiteX13" fmla="*/ 202688 w 1458879"/>
                <a:gd name="connsiteY13" fmla="*/ 733425 h 1466850"/>
                <a:gd name="connsiteX14" fmla="*/ 18538 w 1458879"/>
                <a:gd name="connsiteY14" fmla="*/ 730250 h 1466850"/>
                <a:gd name="connsiteX15" fmla="*/ 31238 w 1458879"/>
                <a:gd name="connsiteY15" fmla="*/ 663575 h 1466850"/>
                <a:gd name="connsiteX16" fmla="*/ 40763 w 1458879"/>
                <a:gd name="connsiteY16" fmla="*/ 577850 h 1466850"/>
                <a:gd name="connsiteX17" fmla="*/ 2663 w 1458879"/>
                <a:gd name="connsiteY17" fmla="*/ 539750 h 1466850"/>
                <a:gd name="connsiteX18" fmla="*/ 126488 w 1458879"/>
                <a:gd name="connsiteY18" fmla="*/ 368300 h 1466850"/>
                <a:gd name="connsiteX19" fmla="*/ 256663 w 1458879"/>
                <a:gd name="connsiteY19" fmla="*/ 419100 h 1466850"/>
                <a:gd name="connsiteX20" fmla="*/ 310638 w 1458879"/>
                <a:gd name="connsiteY20" fmla="*/ 514350 h 1466850"/>
                <a:gd name="connsiteX21" fmla="*/ 415413 w 1458879"/>
                <a:gd name="connsiteY21" fmla="*/ 488950 h 1466850"/>
                <a:gd name="connsiteX22" fmla="*/ 475738 w 1458879"/>
                <a:gd name="connsiteY22" fmla="*/ 555625 h 1466850"/>
                <a:gd name="connsiteX23" fmla="*/ 596388 w 1458879"/>
                <a:gd name="connsiteY23" fmla="*/ 488950 h 1466850"/>
                <a:gd name="connsiteX24" fmla="*/ 828163 w 1458879"/>
                <a:gd name="connsiteY24" fmla="*/ 536575 h 1466850"/>
                <a:gd name="connsiteX25" fmla="*/ 1047238 w 1458879"/>
                <a:gd name="connsiteY25" fmla="*/ 463550 h 1466850"/>
                <a:gd name="connsiteX26" fmla="*/ 1167888 w 1458879"/>
                <a:gd name="connsiteY26" fmla="*/ 273050 h 1466850"/>
                <a:gd name="connsiteX27" fmla="*/ 1288538 w 1458879"/>
                <a:gd name="connsiteY27" fmla="*/ 180975 h 1466850"/>
                <a:gd name="connsiteX28" fmla="*/ 1364738 w 1458879"/>
                <a:gd name="connsiteY28" fmla="*/ 234950 h 1466850"/>
                <a:gd name="connsiteX29" fmla="*/ 1456813 w 1458879"/>
                <a:gd name="connsiteY29" fmla="*/ 171450 h 1466850"/>
                <a:gd name="connsiteX30" fmla="*/ 1428238 w 1458879"/>
                <a:gd name="connsiteY30" fmla="*/ 0 h 1466850"/>
                <a:gd name="connsiteX0" fmla="*/ 1234563 w 1456813"/>
                <a:gd name="connsiteY0" fmla="*/ 1295400 h 1295400"/>
                <a:gd name="connsiteX1" fmla="*/ 1215513 w 1456813"/>
                <a:gd name="connsiteY1" fmla="*/ 1241425 h 1295400"/>
                <a:gd name="connsiteX2" fmla="*/ 1120263 w 1456813"/>
                <a:gd name="connsiteY2" fmla="*/ 1279525 h 1295400"/>
                <a:gd name="connsiteX3" fmla="*/ 1110738 w 1456813"/>
                <a:gd name="connsiteY3" fmla="*/ 1190625 h 1295400"/>
                <a:gd name="connsiteX4" fmla="*/ 964688 w 1456813"/>
                <a:gd name="connsiteY4" fmla="*/ 1152525 h 1295400"/>
                <a:gd name="connsiteX5" fmla="*/ 850388 w 1456813"/>
                <a:gd name="connsiteY5" fmla="*/ 1190625 h 1295400"/>
                <a:gd name="connsiteX6" fmla="*/ 780538 w 1456813"/>
                <a:gd name="connsiteY6" fmla="*/ 1012825 h 1295400"/>
                <a:gd name="connsiteX7" fmla="*/ 650363 w 1456813"/>
                <a:gd name="connsiteY7" fmla="*/ 968375 h 1295400"/>
                <a:gd name="connsiteX8" fmla="*/ 545588 w 1456813"/>
                <a:gd name="connsiteY8" fmla="*/ 860425 h 1295400"/>
                <a:gd name="connsiteX9" fmla="*/ 399538 w 1456813"/>
                <a:gd name="connsiteY9" fmla="*/ 857250 h 1295400"/>
                <a:gd name="connsiteX10" fmla="*/ 307463 w 1456813"/>
                <a:gd name="connsiteY10" fmla="*/ 752475 h 1295400"/>
                <a:gd name="connsiteX11" fmla="*/ 288413 w 1456813"/>
                <a:gd name="connsiteY11" fmla="*/ 638175 h 1295400"/>
                <a:gd name="connsiteX12" fmla="*/ 212213 w 1456813"/>
                <a:gd name="connsiteY12" fmla="*/ 619125 h 1295400"/>
                <a:gd name="connsiteX13" fmla="*/ 202688 w 1456813"/>
                <a:gd name="connsiteY13" fmla="*/ 561975 h 1295400"/>
                <a:gd name="connsiteX14" fmla="*/ 18538 w 1456813"/>
                <a:gd name="connsiteY14" fmla="*/ 558800 h 1295400"/>
                <a:gd name="connsiteX15" fmla="*/ 31238 w 1456813"/>
                <a:gd name="connsiteY15" fmla="*/ 492125 h 1295400"/>
                <a:gd name="connsiteX16" fmla="*/ 40763 w 1456813"/>
                <a:gd name="connsiteY16" fmla="*/ 406400 h 1295400"/>
                <a:gd name="connsiteX17" fmla="*/ 2663 w 1456813"/>
                <a:gd name="connsiteY17" fmla="*/ 368300 h 1295400"/>
                <a:gd name="connsiteX18" fmla="*/ 126488 w 1456813"/>
                <a:gd name="connsiteY18" fmla="*/ 196850 h 1295400"/>
                <a:gd name="connsiteX19" fmla="*/ 256663 w 1456813"/>
                <a:gd name="connsiteY19" fmla="*/ 247650 h 1295400"/>
                <a:gd name="connsiteX20" fmla="*/ 310638 w 1456813"/>
                <a:gd name="connsiteY20" fmla="*/ 342900 h 1295400"/>
                <a:gd name="connsiteX21" fmla="*/ 415413 w 1456813"/>
                <a:gd name="connsiteY21" fmla="*/ 317500 h 1295400"/>
                <a:gd name="connsiteX22" fmla="*/ 475738 w 1456813"/>
                <a:gd name="connsiteY22" fmla="*/ 384175 h 1295400"/>
                <a:gd name="connsiteX23" fmla="*/ 596388 w 1456813"/>
                <a:gd name="connsiteY23" fmla="*/ 317500 h 1295400"/>
                <a:gd name="connsiteX24" fmla="*/ 828163 w 1456813"/>
                <a:gd name="connsiteY24" fmla="*/ 365125 h 1295400"/>
                <a:gd name="connsiteX25" fmla="*/ 1047238 w 1456813"/>
                <a:gd name="connsiteY25" fmla="*/ 292100 h 1295400"/>
                <a:gd name="connsiteX26" fmla="*/ 1167888 w 1456813"/>
                <a:gd name="connsiteY26" fmla="*/ 101600 h 1295400"/>
                <a:gd name="connsiteX27" fmla="*/ 1288538 w 1456813"/>
                <a:gd name="connsiteY27" fmla="*/ 9525 h 1295400"/>
                <a:gd name="connsiteX28" fmla="*/ 1364738 w 1456813"/>
                <a:gd name="connsiteY28" fmla="*/ 63500 h 1295400"/>
                <a:gd name="connsiteX29" fmla="*/ 1456813 w 1456813"/>
                <a:gd name="connsiteY29" fmla="*/ 0 h 1295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456813" h="1295400">
                  <a:moveTo>
                    <a:pt x="1234563" y="1295400"/>
                  </a:moveTo>
                  <a:cubicBezTo>
                    <a:pt x="1234563" y="1269735"/>
                    <a:pt x="1234563" y="1244071"/>
                    <a:pt x="1215513" y="1241425"/>
                  </a:cubicBezTo>
                  <a:cubicBezTo>
                    <a:pt x="1196463" y="1238779"/>
                    <a:pt x="1137725" y="1287992"/>
                    <a:pt x="1120263" y="1279525"/>
                  </a:cubicBezTo>
                  <a:cubicBezTo>
                    <a:pt x="1102801" y="1271058"/>
                    <a:pt x="1136667" y="1211792"/>
                    <a:pt x="1110738" y="1190625"/>
                  </a:cubicBezTo>
                  <a:cubicBezTo>
                    <a:pt x="1084809" y="1169458"/>
                    <a:pt x="1008080" y="1152525"/>
                    <a:pt x="964688" y="1152525"/>
                  </a:cubicBezTo>
                  <a:cubicBezTo>
                    <a:pt x="921296" y="1152525"/>
                    <a:pt x="881080" y="1213908"/>
                    <a:pt x="850388" y="1190625"/>
                  </a:cubicBezTo>
                  <a:cubicBezTo>
                    <a:pt x="819696" y="1167342"/>
                    <a:pt x="813875" y="1049867"/>
                    <a:pt x="780538" y="1012825"/>
                  </a:cubicBezTo>
                  <a:cubicBezTo>
                    <a:pt x="747201" y="975783"/>
                    <a:pt x="689521" y="993775"/>
                    <a:pt x="650363" y="968375"/>
                  </a:cubicBezTo>
                  <a:cubicBezTo>
                    <a:pt x="611205" y="942975"/>
                    <a:pt x="587392" y="878946"/>
                    <a:pt x="545588" y="860425"/>
                  </a:cubicBezTo>
                  <a:cubicBezTo>
                    <a:pt x="503784" y="841904"/>
                    <a:pt x="439226" y="875242"/>
                    <a:pt x="399538" y="857250"/>
                  </a:cubicBezTo>
                  <a:cubicBezTo>
                    <a:pt x="359850" y="839258"/>
                    <a:pt x="325984" y="788987"/>
                    <a:pt x="307463" y="752475"/>
                  </a:cubicBezTo>
                  <a:cubicBezTo>
                    <a:pt x="288942" y="715962"/>
                    <a:pt x="304288" y="660400"/>
                    <a:pt x="288413" y="638175"/>
                  </a:cubicBezTo>
                  <a:cubicBezTo>
                    <a:pt x="272538" y="615950"/>
                    <a:pt x="226500" y="631825"/>
                    <a:pt x="212213" y="619125"/>
                  </a:cubicBezTo>
                  <a:cubicBezTo>
                    <a:pt x="197925" y="606425"/>
                    <a:pt x="234967" y="572029"/>
                    <a:pt x="202688" y="561975"/>
                  </a:cubicBezTo>
                  <a:cubicBezTo>
                    <a:pt x="170409" y="551921"/>
                    <a:pt x="47113" y="570442"/>
                    <a:pt x="18538" y="558800"/>
                  </a:cubicBezTo>
                  <a:cubicBezTo>
                    <a:pt x="-10037" y="547158"/>
                    <a:pt x="27534" y="517525"/>
                    <a:pt x="31238" y="492125"/>
                  </a:cubicBezTo>
                  <a:cubicBezTo>
                    <a:pt x="34942" y="466725"/>
                    <a:pt x="45525" y="427037"/>
                    <a:pt x="40763" y="406400"/>
                  </a:cubicBezTo>
                  <a:cubicBezTo>
                    <a:pt x="36001" y="385763"/>
                    <a:pt x="-11625" y="403225"/>
                    <a:pt x="2663" y="368300"/>
                  </a:cubicBezTo>
                  <a:cubicBezTo>
                    <a:pt x="16950" y="333375"/>
                    <a:pt x="84155" y="216958"/>
                    <a:pt x="126488" y="196850"/>
                  </a:cubicBezTo>
                  <a:cubicBezTo>
                    <a:pt x="168821" y="176742"/>
                    <a:pt x="225971" y="223308"/>
                    <a:pt x="256663" y="247650"/>
                  </a:cubicBezTo>
                  <a:cubicBezTo>
                    <a:pt x="287355" y="271992"/>
                    <a:pt x="284180" y="331258"/>
                    <a:pt x="310638" y="342900"/>
                  </a:cubicBezTo>
                  <a:cubicBezTo>
                    <a:pt x="337096" y="354542"/>
                    <a:pt x="387896" y="310621"/>
                    <a:pt x="415413" y="317500"/>
                  </a:cubicBezTo>
                  <a:cubicBezTo>
                    <a:pt x="442930" y="324379"/>
                    <a:pt x="445576" y="384175"/>
                    <a:pt x="475738" y="384175"/>
                  </a:cubicBezTo>
                  <a:cubicBezTo>
                    <a:pt x="505900" y="384175"/>
                    <a:pt x="537650" y="320675"/>
                    <a:pt x="596388" y="317500"/>
                  </a:cubicBezTo>
                  <a:cubicBezTo>
                    <a:pt x="655125" y="314325"/>
                    <a:pt x="753021" y="369358"/>
                    <a:pt x="828163" y="365125"/>
                  </a:cubicBezTo>
                  <a:cubicBezTo>
                    <a:pt x="903305" y="360892"/>
                    <a:pt x="990617" y="336021"/>
                    <a:pt x="1047238" y="292100"/>
                  </a:cubicBezTo>
                  <a:cubicBezTo>
                    <a:pt x="1103859" y="248179"/>
                    <a:pt x="1127671" y="148696"/>
                    <a:pt x="1167888" y="101600"/>
                  </a:cubicBezTo>
                  <a:cubicBezTo>
                    <a:pt x="1208105" y="54504"/>
                    <a:pt x="1255730" y="15875"/>
                    <a:pt x="1288538" y="9525"/>
                  </a:cubicBezTo>
                  <a:cubicBezTo>
                    <a:pt x="1321346" y="3175"/>
                    <a:pt x="1336692" y="65087"/>
                    <a:pt x="1364738" y="63500"/>
                  </a:cubicBezTo>
                  <a:cubicBezTo>
                    <a:pt x="1392784" y="61913"/>
                    <a:pt x="1446230" y="39158"/>
                    <a:pt x="1456813" y="0"/>
                  </a:cubicBezTo>
                </a:path>
              </a:pathLst>
            </a:custGeom>
            <a:noFill/>
            <a:ln w="25400">
              <a:solidFill>
                <a:schemeClr val="accent6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  <p:sp>
          <p:nvSpPr>
            <p:cNvPr id="171" name="Forme libre : forme 170">
              <a:extLst>
                <a:ext uri="{FF2B5EF4-FFF2-40B4-BE49-F238E27FC236}">
                  <a16:creationId xmlns:a16="http://schemas.microsoft.com/office/drawing/2014/main" id="{D5D8E4A9-9CBB-4CC0-AB29-9BE45BEC96A9}"/>
                </a:ext>
              </a:extLst>
            </p:cNvPr>
            <p:cNvSpPr/>
            <p:nvPr/>
          </p:nvSpPr>
          <p:spPr>
            <a:xfrm>
              <a:off x="6403976" y="514350"/>
              <a:ext cx="958850" cy="643228"/>
            </a:xfrm>
            <a:custGeom>
              <a:avLst/>
              <a:gdLst>
                <a:gd name="connsiteX0" fmla="*/ 0 w 1692275"/>
                <a:gd name="connsiteY0" fmla="*/ 339766 h 1002044"/>
                <a:gd name="connsiteX1" fmla="*/ 95250 w 1692275"/>
                <a:gd name="connsiteY1" fmla="*/ 228641 h 1002044"/>
                <a:gd name="connsiteX2" fmla="*/ 193675 w 1692275"/>
                <a:gd name="connsiteY2" fmla="*/ 117516 h 1002044"/>
                <a:gd name="connsiteX3" fmla="*/ 241300 w 1692275"/>
                <a:gd name="connsiteY3" fmla="*/ 41 h 1002044"/>
                <a:gd name="connsiteX4" fmla="*/ 393700 w 1692275"/>
                <a:gd name="connsiteY4" fmla="*/ 104816 h 1002044"/>
                <a:gd name="connsiteX5" fmla="*/ 492125 w 1692275"/>
                <a:gd name="connsiteY5" fmla="*/ 168316 h 1002044"/>
                <a:gd name="connsiteX6" fmla="*/ 619125 w 1692275"/>
                <a:gd name="connsiteY6" fmla="*/ 288966 h 1002044"/>
                <a:gd name="connsiteX7" fmla="*/ 673100 w 1692275"/>
                <a:gd name="connsiteY7" fmla="*/ 269916 h 1002044"/>
                <a:gd name="connsiteX8" fmla="*/ 733425 w 1692275"/>
                <a:gd name="connsiteY8" fmla="*/ 358816 h 1002044"/>
                <a:gd name="connsiteX9" fmla="*/ 819150 w 1692275"/>
                <a:gd name="connsiteY9" fmla="*/ 396916 h 1002044"/>
                <a:gd name="connsiteX10" fmla="*/ 908050 w 1692275"/>
                <a:gd name="connsiteY10" fmla="*/ 549316 h 1002044"/>
                <a:gd name="connsiteX11" fmla="*/ 857250 w 1692275"/>
                <a:gd name="connsiteY11" fmla="*/ 774741 h 1002044"/>
                <a:gd name="connsiteX12" fmla="*/ 939800 w 1692275"/>
                <a:gd name="connsiteY12" fmla="*/ 911266 h 1002044"/>
                <a:gd name="connsiteX13" fmla="*/ 1152525 w 1692275"/>
                <a:gd name="connsiteY13" fmla="*/ 1000166 h 1002044"/>
                <a:gd name="connsiteX14" fmla="*/ 1581150 w 1692275"/>
                <a:gd name="connsiteY14" fmla="*/ 828716 h 1002044"/>
                <a:gd name="connsiteX15" fmla="*/ 1647825 w 1692275"/>
                <a:gd name="connsiteY15" fmla="*/ 736641 h 1002044"/>
                <a:gd name="connsiteX16" fmla="*/ 1679575 w 1692275"/>
                <a:gd name="connsiteY16" fmla="*/ 863641 h 1002044"/>
                <a:gd name="connsiteX17" fmla="*/ 1692275 w 1692275"/>
                <a:gd name="connsiteY17" fmla="*/ 873166 h 1002044"/>
                <a:gd name="connsiteX0" fmla="*/ 0 w 1692275"/>
                <a:gd name="connsiteY0" fmla="*/ 339766 h 1002044"/>
                <a:gd name="connsiteX1" fmla="*/ 95250 w 1692275"/>
                <a:gd name="connsiteY1" fmla="*/ 228641 h 1002044"/>
                <a:gd name="connsiteX2" fmla="*/ 193675 w 1692275"/>
                <a:gd name="connsiteY2" fmla="*/ 117516 h 1002044"/>
                <a:gd name="connsiteX3" fmla="*/ 241300 w 1692275"/>
                <a:gd name="connsiteY3" fmla="*/ 41 h 1002044"/>
                <a:gd name="connsiteX4" fmla="*/ 393700 w 1692275"/>
                <a:gd name="connsiteY4" fmla="*/ 104816 h 1002044"/>
                <a:gd name="connsiteX5" fmla="*/ 492125 w 1692275"/>
                <a:gd name="connsiteY5" fmla="*/ 168316 h 1002044"/>
                <a:gd name="connsiteX6" fmla="*/ 619125 w 1692275"/>
                <a:gd name="connsiteY6" fmla="*/ 288966 h 1002044"/>
                <a:gd name="connsiteX7" fmla="*/ 733425 w 1692275"/>
                <a:gd name="connsiteY7" fmla="*/ 358816 h 1002044"/>
                <a:gd name="connsiteX8" fmla="*/ 819150 w 1692275"/>
                <a:gd name="connsiteY8" fmla="*/ 396916 h 1002044"/>
                <a:gd name="connsiteX9" fmla="*/ 908050 w 1692275"/>
                <a:gd name="connsiteY9" fmla="*/ 549316 h 1002044"/>
                <a:gd name="connsiteX10" fmla="*/ 857250 w 1692275"/>
                <a:gd name="connsiteY10" fmla="*/ 774741 h 1002044"/>
                <a:gd name="connsiteX11" fmla="*/ 939800 w 1692275"/>
                <a:gd name="connsiteY11" fmla="*/ 911266 h 1002044"/>
                <a:gd name="connsiteX12" fmla="*/ 1152525 w 1692275"/>
                <a:gd name="connsiteY12" fmla="*/ 1000166 h 1002044"/>
                <a:gd name="connsiteX13" fmla="*/ 1581150 w 1692275"/>
                <a:gd name="connsiteY13" fmla="*/ 828716 h 1002044"/>
                <a:gd name="connsiteX14" fmla="*/ 1647825 w 1692275"/>
                <a:gd name="connsiteY14" fmla="*/ 736641 h 1002044"/>
                <a:gd name="connsiteX15" fmla="*/ 1679575 w 1692275"/>
                <a:gd name="connsiteY15" fmla="*/ 863641 h 1002044"/>
                <a:gd name="connsiteX16" fmla="*/ 1692275 w 1692275"/>
                <a:gd name="connsiteY16" fmla="*/ 873166 h 1002044"/>
                <a:gd name="connsiteX0" fmla="*/ 0 w 1692275"/>
                <a:gd name="connsiteY0" fmla="*/ 339766 h 1002044"/>
                <a:gd name="connsiteX1" fmla="*/ 95250 w 1692275"/>
                <a:gd name="connsiteY1" fmla="*/ 228641 h 1002044"/>
                <a:gd name="connsiteX2" fmla="*/ 193675 w 1692275"/>
                <a:gd name="connsiteY2" fmla="*/ 117516 h 1002044"/>
                <a:gd name="connsiteX3" fmla="*/ 241300 w 1692275"/>
                <a:gd name="connsiteY3" fmla="*/ 41 h 1002044"/>
                <a:gd name="connsiteX4" fmla="*/ 393700 w 1692275"/>
                <a:gd name="connsiteY4" fmla="*/ 104816 h 1002044"/>
                <a:gd name="connsiteX5" fmla="*/ 492125 w 1692275"/>
                <a:gd name="connsiteY5" fmla="*/ 168316 h 1002044"/>
                <a:gd name="connsiteX6" fmla="*/ 733425 w 1692275"/>
                <a:gd name="connsiteY6" fmla="*/ 358816 h 1002044"/>
                <a:gd name="connsiteX7" fmla="*/ 819150 w 1692275"/>
                <a:gd name="connsiteY7" fmla="*/ 396916 h 1002044"/>
                <a:gd name="connsiteX8" fmla="*/ 908050 w 1692275"/>
                <a:gd name="connsiteY8" fmla="*/ 549316 h 1002044"/>
                <a:gd name="connsiteX9" fmla="*/ 857250 w 1692275"/>
                <a:gd name="connsiteY9" fmla="*/ 774741 h 1002044"/>
                <a:gd name="connsiteX10" fmla="*/ 939800 w 1692275"/>
                <a:gd name="connsiteY10" fmla="*/ 911266 h 1002044"/>
                <a:gd name="connsiteX11" fmla="*/ 1152525 w 1692275"/>
                <a:gd name="connsiteY11" fmla="*/ 1000166 h 1002044"/>
                <a:gd name="connsiteX12" fmla="*/ 1581150 w 1692275"/>
                <a:gd name="connsiteY12" fmla="*/ 828716 h 1002044"/>
                <a:gd name="connsiteX13" fmla="*/ 1647825 w 1692275"/>
                <a:gd name="connsiteY13" fmla="*/ 736641 h 1002044"/>
                <a:gd name="connsiteX14" fmla="*/ 1679575 w 1692275"/>
                <a:gd name="connsiteY14" fmla="*/ 863641 h 1002044"/>
                <a:gd name="connsiteX15" fmla="*/ 1692275 w 1692275"/>
                <a:gd name="connsiteY15" fmla="*/ 873166 h 1002044"/>
                <a:gd name="connsiteX0" fmla="*/ 0 w 1692275"/>
                <a:gd name="connsiteY0" fmla="*/ 339793 h 1002071"/>
                <a:gd name="connsiteX1" fmla="*/ 95250 w 1692275"/>
                <a:gd name="connsiteY1" fmla="*/ 228668 h 1002071"/>
                <a:gd name="connsiteX2" fmla="*/ 193675 w 1692275"/>
                <a:gd name="connsiteY2" fmla="*/ 117543 h 1002071"/>
                <a:gd name="connsiteX3" fmla="*/ 241300 w 1692275"/>
                <a:gd name="connsiteY3" fmla="*/ 68 h 1002071"/>
                <a:gd name="connsiteX4" fmla="*/ 393700 w 1692275"/>
                <a:gd name="connsiteY4" fmla="*/ 104843 h 1002071"/>
                <a:gd name="connsiteX5" fmla="*/ 733425 w 1692275"/>
                <a:gd name="connsiteY5" fmla="*/ 358843 h 1002071"/>
                <a:gd name="connsiteX6" fmla="*/ 819150 w 1692275"/>
                <a:gd name="connsiteY6" fmla="*/ 396943 h 1002071"/>
                <a:gd name="connsiteX7" fmla="*/ 908050 w 1692275"/>
                <a:gd name="connsiteY7" fmla="*/ 549343 h 1002071"/>
                <a:gd name="connsiteX8" fmla="*/ 857250 w 1692275"/>
                <a:gd name="connsiteY8" fmla="*/ 774768 h 1002071"/>
                <a:gd name="connsiteX9" fmla="*/ 939800 w 1692275"/>
                <a:gd name="connsiteY9" fmla="*/ 911293 h 1002071"/>
                <a:gd name="connsiteX10" fmla="*/ 1152525 w 1692275"/>
                <a:gd name="connsiteY10" fmla="*/ 1000193 h 1002071"/>
                <a:gd name="connsiteX11" fmla="*/ 1581150 w 1692275"/>
                <a:gd name="connsiteY11" fmla="*/ 828743 h 1002071"/>
                <a:gd name="connsiteX12" fmla="*/ 1647825 w 1692275"/>
                <a:gd name="connsiteY12" fmla="*/ 736668 h 1002071"/>
                <a:gd name="connsiteX13" fmla="*/ 1679575 w 1692275"/>
                <a:gd name="connsiteY13" fmla="*/ 863668 h 1002071"/>
                <a:gd name="connsiteX14" fmla="*/ 1692275 w 1692275"/>
                <a:gd name="connsiteY14" fmla="*/ 873193 h 1002071"/>
                <a:gd name="connsiteX0" fmla="*/ 0 w 1692275"/>
                <a:gd name="connsiteY0" fmla="*/ 347881 h 1010159"/>
                <a:gd name="connsiteX1" fmla="*/ 95250 w 1692275"/>
                <a:gd name="connsiteY1" fmla="*/ 236756 h 1010159"/>
                <a:gd name="connsiteX2" fmla="*/ 193675 w 1692275"/>
                <a:gd name="connsiteY2" fmla="*/ 125631 h 1010159"/>
                <a:gd name="connsiteX3" fmla="*/ 241300 w 1692275"/>
                <a:gd name="connsiteY3" fmla="*/ 8156 h 1010159"/>
                <a:gd name="connsiteX4" fmla="*/ 733425 w 1692275"/>
                <a:gd name="connsiteY4" fmla="*/ 366931 h 1010159"/>
                <a:gd name="connsiteX5" fmla="*/ 819150 w 1692275"/>
                <a:gd name="connsiteY5" fmla="*/ 405031 h 1010159"/>
                <a:gd name="connsiteX6" fmla="*/ 908050 w 1692275"/>
                <a:gd name="connsiteY6" fmla="*/ 557431 h 1010159"/>
                <a:gd name="connsiteX7" fmla="*/ 857250 w 1692275"/>
                <a:gd name="connsiteY7" fmla="*/ 782856 h 1010159"/>
                <a:gd name="connsiteX8" fmla="*/ 939800 w 1692275"/>
                <a:gd name="connsiteY8" fmla="*/ 919381 h 1010159"/>
                <a:gd name="connsiteX9" fmla="*/ 1152525 w 1692275"/>
                <a:gd name="connsiteY9" fmla="*/ 1008281 h 1010159"/>
                <a:gd name="connsiteX10" fmla="*/ 1581150 w 1692275"/>
                <a:gd name="connsiteY10" fmla="*/ 836831 h 1010159"/>
                <a:gd name="connsiteX11" fmla="*/ 1647825 w 1692275"/>
                <a:gd name="connsiteY11" fmla="*/ 744756 h 1010159"/>
                <a:gd name="connsiteX12" fmla="*/ 1679575 w 1692275"/>
                <a:gd name="connsiteY12" fmla="*/ 871756 h 1010159"/>
                <a:gd name="connsiteX13" fmla="*/ 1692275 w 1692275"/>
                <a:gd name="connsiteY13" fmla="*/ 881281 h 1010159"/>
                <a:gd name="connsiteX0" fmla="*/ 0 w 1692275"/>
                <a:gd name="connsiteY0" fmla="*/ 225411 h 887689"/>
                <a:gd name="connsiteX1" fmla="*/ 95250 w 1692275"/>
                <a:gd name="connsiteY1" fmla="*/ 114286 h 887689"/>
                <a:gd name="connsiteX2" fmla="*/ 193675 w 1692275"/>
                <a:gd name="connsiteY2" fmla="*/ 3161 h 887689"/>
                <a:gd name="connsiteX3" fmla="*/ 733425 w 1692275"/>
                <a:gd name="connsiteY3" fmla="*/ 244461 h 887689"/>
                <a:gd name="connsiteX4" fmla="*/ 819150 w 1692275"/>
                <a:gd name="connsiteY4" fmla="*/ 282561 h 887689"/>
                <a:gd name="connsiteX5" fmla="*/ 908050 w 1692275"/>
                <a:gd name="connsiteY5" fmla="*/ 434961 h 887689"/>
                <a:gd name="connsiteX6" fmla="*/ 857250 w 1692275"/>
                <a:gd name="connsiteY6" fmla="*/ 660386 h 887689"/>
                <a:gd name="connsiteX7" fmla="*/ 939800 w 1692275"/>
                <a:gd name="connsiteY7" fmla="*/ 796911 h 887689"/>
                <a:gd name="connsiteX8" fmla="*/ 1152525 w 1692275"/>
                <a:gd name="connsiteY8" fmla="*/ 885811 h 887689"/>
                <a:gd name="connsiteX9" fmla="*/ 1581150 w 1692275"/>
                <a:gd name="connsiteY9" fmla="*/ 714361 h 887689"/>
                <a:gd name="connsiteX10" fmla="*/ 1647825 w 1692275"/>
                <a:gd name="connsiteY10" fmla="*/ 622286 h 887689"/>
                <a:gd name="connsiteX11" fmla="*/ 1679575 w 1692275"/>
                <a:gd name="connsiteY11" fmla="*/ 749286 h 887689"/>
                <a:gd name="connsiteX12" fmla="*/ 1692275 w 1692275"/>
                <a:gd name="connsiteY12" fmla="*/ 758811 h 887689"/>
                <a:gd name="connsiteX0" fmla="*/ 0 w 1692275"/>
                <a:gd name="connsiteY0" fmla="*/ 111125 h 773403"/>
                <a:gd name="connsiteX1" fmla="*/ 95250 w 1692275"/>
                <a:gd name="connsiteY1" fmla="*/ 0 h 773403"/>
                <a:gd name="connsiteX2" fmla="*/ 733425 w 1692275"/>
                <a:gd name="connsiteY2" fmla="*/ 130175 h 773403"/>
                <a:gd name="connsiteX3" fmla="*/ 819150 w 1692275"/>
                <a:gd name="connsiteY3" fmla="*/ 168275 h 773403"/>
                <a:gd name="connsiteX4" fmla="*/ 908050 w 1692275"/>
                <a:gd name="connsiteY4" fmla="*/ 320675 h 773403"/>
                <a:gd name="connsiteX5" fmla="*/ 857250 w 1692275"/>
                <a:gd name="connsiteY5" fmla="*/ 546100 h 773403"/>
                <a:gd name="connsiteX6" fmla="*/ 939800 w 1692275"/>
                <a:gd name="connsiteY6" fmla="*/ 682625 h 773403"/>
                <a:gd name="connsiteX7" fmla="*/ 1152525 w 1692275"/>
                <a:gd name="connsiteY7" fmla="*/ 771525 h 773403"/>
                <a:gd name="connsiteX8" fmla="*/ 1581150 w 1692275"/>
                <a:gd name="connsiteY8" fmla="*/ 600075 h 773403"/>
                <a:gd name="connsiteX9" fmla="*/ 1647825 w 1692275"/>
                <a:gd name="connsiteY9" fmla="*/ 508000 h 773403"/>
                <a:gd name="connsiteX10" fmla="*/ 1679575 w 1692275"/>
                <a:gd name="connsiteY10" fmla="*/ 635000 h 773403"/>
                <a:gd name="connsiteX11" fmla="*/ 1692275 w 1692275"/>
                <a:gd name="connsiteY11" fmla="*/ 644525 h 773403"/>
                <a:gd name="connsiteX0" fmla="*/ 0 w 1692275"/>
                <a:gd name="connsiteY0" fmla="*/ 0 h 662278"/>
                <a:gd name="connsiteX1" fmla="*/ 733425 w 1692275"/>
                <a:gd name="connsiteY1" fmla="*/ 19050 h 662278"/>
                <a:gd name="connsiteX2" fmla="*/ 819150 w 1692275"/>
                <a:gd name="connsiteY2" fmla="*/ 57150 h 662278"/>
                <a:gd name="connsiteX3" fmla="*/ 908050 w 1692275"/>
                <a:gd name="connsiteY3" fmla="*/ 209550 h 662278"/>
                <a:gd name="connsiteX4" fmla="*/ 857250 w 1692275"/>
                <a:gd name="connsiteY4" fmla="*/ 434975 h 662278"/>
                <a:gd name="connsiteX5" fmla="*/ 939800 w 1692275"/>
                <a:gd name="connsiteY5" fmla="*/ 571500 h 662278"/>
                <a:gd name="connsiteX6" fmla="*/ 1152525 w 1692275"/>
                <a:gd name="connsiteY6" fmla="*/ 660400 h 662278"/>
                <a:gd name="connsiteX7" fmla="*/ 1581150 w 1692275"/>
                <a:gd name="connsiteY7" fmla="*/ 488950 h 662278"/>
                <a:gd name="connsiteX8" fmla="*/ 1647825 w 1692275"/>
                <a:gd name="connsiteY8" fmla="*/ 396875 h 662278"/>
                <a:gd name="connsiteX9" fmla="*/ 1679575 w 1692275"/>
                <a:gd name="connsiteY9" fmla="*/ 523875 h 662278"/>
                <a:gd name="connsiteX10" fmla="*/ 1692275 w 1692275"/>
                <a:gd name="connsiteY10" fmla="*/ 533400 h 662278"/>
                <a:gd name="connsiteX0" fmla="*/ 0 w 958850"/>
                <a:gd name="connsiteY0" fmla="*/ 0 h 643228"/>
                <a:gd name="connsiteX1" fmla="*/ 85725 w 958850"/>
                <a:gd name="connsiteY1" fmla="*/ 38100 h 643228"/>
                <a:gd name="connsiteX2" fmla="*/ 174625 w 958850"/>
                <a:gd name="connsiteY2" fmla="*/ 190500 h 643228"/>
                <a:gd name="connsiteX3" fmla="*/ 123825 w 958850"/>
                <a:gd name="connsiteY3" fmla="*/ 415925 h 643228"/>
                <a:gd name="connsiteX4" fmla="*/ 206375 w 958850"/>
                <a:gd name="connsiteY4" fmla="*/ 552450 h 643228"/>
                <a:gd name="connsiteX5" fmla="*/ 419100 w 958850"/>
                <a:gd name="connsiteY5" fmla="*/ 641350 h 643228"/>
                <a:gd name="connsiteX6" fmla="*/ 847725 w 958850"/>
                <a:gd name="connsiteY6" fmla="*/ 469900 h 643228"/>
                <a:gd name="connsiteX7" fmla="*/ 914400 w 958850"/>
                <a:gd name="connsiteY7" fmla="*/ 377825 h 643228"/>
                <a:gd name="connsiteX8" fmla="*/ 946150 w 958850"/>
                <a:gd name="connsiteY8" fmla="*/ 504825 h 643228"/>
                <a:gd name="connsiteX9" fmla="*/ 958850 w 958850"/>
                <a:gd name="connsiteY9" fmla="*/ 514350 h 643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58850" h="643228">
                  <a:moveTo>
                    <a:pt x="0" y="0"/>
                  </a:moveTo>
                  <a:cubicBezTo>
                    <a:pt x="120650" y="28046"/>
                    <a:pt x="56621" y="6350"/>
                    <a:pt x="85725" y="38100"/>
                  </a:cubicBezTo>
                  <a:cubicBezTo>
                    <a:pt x="114829" y="69850"/>
                    <a:pt x="168275" y="127529"/>
                    <a:pt x="174625" y="190500"/>
                  </a:cubicBezTo>
                  <a:cubicBezTo>
                    <a:pt x="180975" y="253471"/>
                    <a:pt x="118533" y="355600"/>
                    <a:pt x="123825" y="415925"/>
                  </a:cubicBezTo>
                  <a:cubicBezTo>
                    <a:pt x="129117" y="476250"/>
                    <a:pt x="157163" y="514879"/>
                    <a:pt x="206375" y="552450"/>
                  </a:cubicBezTo>
                  <a:cubicBezTo>
                    <a:pt x="255587" y="590021"/>
                    <a:pt x="312208" y="655108"/>
                    <a:pt x="419100" y="641350"/>
                  </a:cubicBezTo>
                  <a:cubicBezTo>
                    <a:pt x="525992" y="627592"/>
                    <a:pt x="765175" y="513821"/>
                    <a:pt x="847725" y="469900"/>
                  </a:cubicBezTo>
                  <a:cubicBezTo>
                    <a:pt x="930275" y="425979"/>
                    <a:pt x="897996" y="372004"/>
                    <a:pt x="914400" y="377825"/>
                  </a:cubicBezTo>
                  <a:cubicBezTo>
                    <a:pt x="930804" y="383646"/>
                    <a:pt x="938742" y="482071"/>
                    <a:pt x="946150" y="504825"/>
                  </a:cubicBezTo>
                  <a:cubicBezTo>
                    <a:pt x="953558" y="527579"/>
                    <a:pt x="956204" y="520964"/>
                    <a:pt x="958850" y="514350"/>
                  </a:cubicBezTo>
                </a:path>
              </a:pathLst>
            </a:custGeom>
            <a:noFill/>
            <a:ln w="25400">
              <a:solidFill>
                <a:schemeClr val="accent6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  <p:sp>
          <p:nvSpPr>
            <p:cNvPr id="172" name="Forme libre : forme 171">
              <a:extLst>
                <a:ext uri="{FF2B5EF4-FFF2-40B4-BE49-F238E27FC236}">
                  <a16:creationId xmlns:a16="http://schemas.microsoft.com/office/drawing/2014/main" id="{69E384CB-581C-4323-97CC-68AB869E928D}"/>
                </a:ext>
              </a:extLst>
            </p:cNvPr>
            <p:cNvSpPr/>
            <p:nvPr/>
          </p:nvSpPr>
          <p:spPr>
            <a:xfrm>
              <a:off x="3617119" y="1023074"/>
              <a:ext cx="647700" cy="172323"/>
            </a:xfrm>
            <a:custGeom>
              <a:avLst/>
              <a:gdLst>
                <a:gd name="connsiteX0" fmla="*/ 647700 w 647700"/>
                <a:gd name="connsiteY0" fmla="*/ 160407 h 172323"/>
                <a:gd name="connsiteX1" fmla="*/ 573881 w 647700"/>
                <a:gd name="connsiteY1" fmla="*/ 169932 h 172323"/>
                <a:gd name="connsiteX2" fmla="*/ 511969 w 647700"/>
                <a:gd name="connsiteY2" fmla="*/ 124689 h 172323"/>
                <a:gd name="connsiteX3" fmla="*/ 397669 w 647700"/>
                <a:gd name="connsiteY3" fmla="*/ 172314 h 172323"/>
                <a:gd name="connsiteX4" fmla="*/ 152400 w 647700"/>
                <a:gd name="connsiteY4" fmla="*/ 119926 h 172323"/>
                <a:gd name="connsiteX5" fmla="*/ 121444 w 647700"/>
                <a:gd name="connsiteY5" fmla="*/ 17532 h 172323"/>
                <a:gd name="connsiteX6" fmla="*/ 0 w 647700"/>
                <a:gd name="connsiteY6" fmla="*/ 864 h 1723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7700" h="172323">
                  <a:moveTo>
                    <a:pt x="647700" y="160407"/>
                  </a:moveTo>
                  <a:cubicBezTo>
                    <a:pt x="622101" y="168146"/>
                    <a:pt x="596503" y="175885"/>
                    <a:pt x="573881" y="169932"/>
                  </a:cubicBezTo>
                  <a:cubicBezTo>
                    <a:pt x="551259" y="163979"/>
                    <a:pt x="541338" y="124292"/>
                    <a:pt x="511969" y="124689"/>
                  </a:cubicBezTo>
                  <a:cubicBezTo>
                    <a:pt x="482600" y="125086"/>
                    <a:pt x="457597" y="173108"/>
                    <a:pt x="397669" y="172314"/>
                  </a:cubicBezTo>
                  <a:cubicBezTo>
                    <a:pt x="337741" y="171520"/>
                    <a:pt x="198437" y="145723"/>
                    <a:pt x="152400" y="119926"/>
                  </a:cubicBezTo>
                  <a:cubicBezTo>
                    <a:pt x="106363" y="94129"/>
                    <a:pt x="146844" y="37376"/>
                    <a:pt x="121444" y="17532"/>
                  </a:cubicBezTo>
                  <a:cubicBezTo>
                    <a:pt x="96044" y="-2312"/>
                    <a:pt x="48022" y="-724"/>
                    <a:pt x="0" y="864"/>
                  </a:cubicBezTo>
                </a:path>
              </a:pathLst>
            </a:custGeom>
            <a:noFill/>
            <a:ln w="25400">
              <a:solidFill>
                <a:schemeClr val="accent6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  <p:sp>
          <p:nvSpPr>
            <p:cNvPr id="173" name="Forme libre : forme 172">
              <a:extLst>
                <a:ext uri="{FF2B5EF4-FFF2-40B4-BE49-F238E27FC236}">
                  <a16:creationId xmlns:a16="http://schemas.microsoft.com/office/drawing/2014/main" id="{95714BD8-A47A-4D2E-89A7-64D8ECDDC25D}"/>
                </a:ext>
              </a:extLst>
            </p:cNvPr>
            <p:cNvSpPr/>
            <p:nvPr/>
          </p:nvSpPr>
          <p:spPr>
            <a:xfrm>
              <a:off x="3645735" y="1173956"/>
              <a:ext cx="452812" cy="1238250"/>
            </a:xfrm>
            <a:custGeom>
              <a:avLst/>
              <a:gdLst>
                <a:gd name="connsiteX0" fmla="*/ 197603 w 452812"/>
                <a:gd name="connsiteY0" fmla="*/ 0 h 1238250"/>
                <a:gd name="connsiteX1" fmla="*/ 309521 w 452812"/>
                <a:gd name="connsiteY1" fmla="*/ 80963 h 1238250"/>
                <a:gd name="connsiteX2" fmla="*/ 452396 w 452812"/>
                <a:gd name="connsiteY2" fmla="*/ 273844 h 1238250"/>
                <a:gd name="connsiteX3" fmla="*/ 354765 w 452812"/>
                <a:gd name="connsiteY3" fmla="*/ 357188 h 1238250"/>
                <a:gd name="connsiteX4" fmla="*/ 404771 w 452812"/>
                <a:gd name="connsiteY4" fmla="*/ 497682 h 1238250"/>
                <a:gd name="connsiteX5" fmla="*/ 245228 w 452812"/>
                <a:gd name="connsiteY5" fmla="*/ 571500 h 1238250"/>
                <a:gd name="connsiteX6" fmla="*/ 102353 w 452812"/>
                <a:gd name="connsiteY6" fmla="*/ 759619 h 1238250"/>
                <a:gd name="connsiteX7" fmla="*/ 80921 w 452812"/>
                <a:gd name="connsiteY7" fmla="*/ 957263 h 1238250"/>
                <a:gd name="connsiteX8" fmla="*/ 7103 w 452812"/>
                <a:gd name="connsiteY8" fmla="*/ 1009650 h 1238250"/>
                <a:gd name="connsiteX9" fmla="*/ 7103 w 452812"/>
                <a:gd name="connsiteY9" fmla="*/ 1238250 h 1238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52812" h="1238250">
                  <a:moveTo>
                    <a:pt x="197603" y="0"/>
                  </a:moveTo>
                  <a:cubicBezTo>
                    <a:pt x="232329" y="17661"/>
                    <a:pt x="267056" y="35322"/>
                    <a:pt x="309521" y="80963"/>
                  </a:cubicBezTo>
                  <a:cubicBezTo>
                    <a:pt x="351987" y="126604"/>
                    <a:pt x="444855" y="227807"/>
                    <a:pt x="452396" y="273844"/>
                  </a:cubicBezTo>
                  <a:cubicBezTo>
                    <a:pt x="459937" y="319881"/>
                    <a:pt x="362703" y="319882"/>
                    <a:pt x="354765" y="357188"/>
                  </a:cubicBezTo>
                  <a:cubicBezTo>
                    <a:pt x="346827" y="394494"/>
                    <a:pt x="423027" y="461963"/>
                    <a:pt x="404771" y="497682"/>
                  </a:cubicBezTo>
                  <a:cubicBezTo>
                    <a:pt x="386515" y="533401"/>
                    <a:pt x="295631" y="527844"/>
                    <a:pt x="245228" y="571500"/>
                  </a:cubicBezTo>
                  <a:cubicBezTo>
                    <a:pt x="194825" y="615156"/>
                    <a:pt x="129737" y="695325"/>
                    <a:pt x="102353" y="759619"/>
                  </a:cubicBezTo>
                  <a:cubicBezTo>
                    <a:pt x="74969" y="823913"/>
                    <a:pt x="96796" y="915591"/>
                    <a:pt x="80921" y="957263"/>
                  </a:cubicBezTo>
                  <a:cubicBezTo>
                    <a:pt x="65046" y="998935"/>
                    <a:pt x="19406" y="962819"/>
                    <a:pt x="7103" y="1009650"/>
                  </a:cubicBezTo>
                  <a:cubicBezTo>
                    <a:pt x="-5200" y="1056481"/>
                    <a:pt x="951" y="1147365"/>
                    <a:pt x="7103" y="1238250"/>
                  </a:cubicBezTo>
                </a:path>
              </a:pathLst>
            </a:custGeom>
            <a:noFill/>
            <a:ln w="25400">
              <a:solidFill>
                <a:schemeClr val="accent6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  <p:sp>
          <p:nvSpPr>
            <p:cNvPr id="174" name="Forme libre : forme 173">
              <a:extLst>
                <a:ext uri="{FF2B5EF4-FFF2-40B4-BE49-F238E27FC236}">
                  <a16:creationId xmlns:a16="http://schemas.microsoft.com/office/drawing/2014/main" id="{EDED5A91-BFE6-4D34-9E47-976D3876799A}"/>
                </a:ext>
              </a:extLst>
            </p:cNvPr>
            <p:cNvSpPr/>
            <p:nvPr/>
          </p:nvSpPr>
          <p:spPr>
            <a:xfrm>
              <a:off x="3526451" y="2400300"/>
              <a:ext cx="971730" cy="1583628"/>
            </a:xfrm>
            <a:custGeom>
              <a:avLst/>
              <a:gdLst>
                <a:gd name="connsiteX0" fmla="*/ 131149 w 971730"/>
                <a:gd name="connsiteY0" fmla="*/ 0 h 1583628"/>
                <a:gd name="connsiteX1" fmla="*/ 128768 w 971730"/>
                <a:gd name="connsiteY1" fmla="*/ 171450 h 1583628"/>
                <a:gd name="connsiteX2" fmla="*/ 81143 w 971730"/>
                <a:gd name="connsiteY2" fmla="*/ 323850 h 1583628"/>
                <a:gd name="connsiteX3" fmla="*/ 66855 w 971730"/>
                <a:gd name="connsiteY3" fmla="*/ 569119 h 1583628"/>
                <a:gd name="connsiteX4" fmla="*/ 152580 w 971730"/>
                <a:gd name="connsiteY4" fmla="*/ 766763 h 1583628"/>
                <a:gd name="connsiteX5" fmla="*/ 180 w 971730"/>
                <a:gd name="connsiteY5" fmla="*/ 792956 h 1583628"/>
                <a:gd name="connsiteX6" fmla="*/ 124005 w 971730"/>
                <a:gd name="connsiteY6" fmla="*/ 876300 h 1583628"/>
                <a:gd name="connsiteX7" fmla="*/ 228780 w 971730"/>
                <a:gd name="connsiteY7" fmla="*/ 973931 h 1583628"/>
                <a:gd name="connsiteX8" fmla="*/ 295455 w 971730"/>
                <a:gd name="connsiteY8" fmla="*/ 902494 h 1583628"/>
                <a:gd name="connsiteX9" fmla="*/ 385943 w 971730"/>
                <a:gd name="connsiteY9" fmla="*/ 1033463 h 1583628"/>
                <a:gd name="connsiteX10" fmla="*/ 507387 w 971730"/>
                <a:gd name="connsiteY10" fmla="*/ 1119188 h 1583628"/>
                <a:gd name="connsiteX11" fmla="*/ 478812 w 971730"/>
                <a:gd name="connsiteY11" fmla="*/ 1233488 h 1583628"/>
                <a:gd name="connsiteX12" fmla="*/ 240687 w 971730"/>
                <a:gd name="connsiteY12" fmla="*/ 1462088 h 1583628"/>
                <a:gd name="connsiteX13" fmla="*/ 328793 w 971730"/>
                <a:gd name="connsiteY13" fmla="*/ 1476375 h 1583628"/>
                <a:gd name="connsiteX14" fmla="*/ 414518 w 971730"/>
                <a:gd name="connsiteY14" fmla="*/ 1583531 h 1583628"/>
                <a:gd name="connsiteX15" fmla="*/ 469287 w 971730"/>
                <a:gd name="connsiteY15" fmla="*/ 1495425 h 1583628"/>
                <a:gd name="connsiteX16" fmla="*/ 566918 w 971730"/>
                <a:gd name="connsiteY16" fmla="*/ 1488281 h 1583628"/>
                <a:gd name="connsiteX17" fmla="*/ 726462 w 971730"/>
                <a:gd name="connsiteY17" fmla="*/ 1409700 h 1583628"/>
                <a:gd name="connsiteX18" fmla="*/ 883624 w 971730"/>
                <a:gd name="connsiteY18" fmla="*/ 1438275 h 1583628"/>
                <a:gd name="connsiteX19" fmla="*/ 971730 w 971730"/>
                <a:gd name="connsiteY19" fmla="*/ 1504950 h 1583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971730" h="1583628">
                  <a:moveTo>
                    <a:pt x="131149" y="0"/>
                  </a:moveTo>
                  <a:cubicBezTo>
                    <a:pt x="134125" y="58737"/>
                    <a:pt x="137102" y="117475"/>
                    <a:pt x="128768" y="171450"/>
                  </a:cubicBezTo>
                  <a:cubicBezTo>
                    <a:pt x="120434" y="225425"/>
                    <a:pt x="91462" y="257572"/>
                    <a:pt x="81143" y="323850"/>
                  </a:cubicBezTo>
                  <a:cubicBezTo>
                    <a:pt x="70824" y="390128"/>
                    <a:pt x="54949" y="495300"/>
                    <a:pt x="66855" y="569119"/>
                  </a:cubicBezTo>
                  <a:cubicBezTo>
                    <a:pt x="78761" y="642938"/>
                    <a:pt x="163692" y="729457"/>
                    <a:pt x="152580" y="766763"/>
                  </a:cubicBezTo>
                  <a:cubicBezTo>
                    <a:pt x="141468" y="804069"/>
                    <a:pt x="4942" y="774700"/>
                    <a:pt x="180" y="792956"/>
                  </a:cubicBezTo>
                  <a:cubicBezTo>
                    <a:pt x="-4582" y="811212"/>
                    <a:pt x="85905" y="846138"/>
                    <a:pt x="124005" y="876300"/>
                  </a:cubicBezTo>
                  <a:cubicBezTo>
                    <a:pt x="162105" y="906462"/>
                    <a:pt x="200205" y="969565"/>
                    <a:pt x="228780" y="973931"/>
                  </a:cubicBezTo>
                  <a:cubicBezTo>
                    <a:pt x="257355" y="978297"/>
                    <a:pt x="269261" y="892572"/>
                    <a:pt x="295455" y="902494"/>
                  </a:cubicBezTo>
                  <a:cubicBezTo>
                    <a:pt x="321649" y="912416"/>
                    <a:pt x="350621" y="997348"/>
                    <a:pt x="385943" y="1033463"/>
                  </a:cubicBezTo>
                  <a:cubicBezTo>
                    <a:pt x="421265" y="1069578"/>
                    <a:pt x="491909" y="1085851"/>
                    <a:pt x="507387" y="1119188"/>
                  </a:cubicBezTo>
                  <a:cubicBezTo>
                    <a:pt x="522865" y="1152525"/>
                    <a:pt x="523262" y="1176338"/>
                    <a:pt x="478812" y="1233488"/>
                  </a:cubicBezTo>
                  <a:cubicBezTo>
                    <a:pt x="434362" y="1290638"/>
                    <a:pt x="265690" y="1421607"/>
                    <a:pt x="240687" y="1462088"/>
                  </a:cubicBezTo>
                  <a:cubicBezTo>
                    <a:pt x="215684" y="1502569"/>
                    <a:pt x="299821" y="1456135"/>
                    <a:pt x="328793" y="1476375"/>
                  </a:cubicBezTo>
                  <a:cubicBezTo>
                    <a:pt x="357765" y="1496615"/>
                    <a:pt x="391102" y="1580356"/>
                    <a:pt x="414518" y="1583531"/>
                  </a:cubicBezTo>
                  <a:cubicBezTo>
                    <a:pt x="437934" y="1586706"/>
                    <a:pt x="443887" y="1511300"/>
                    <a:pt x="469287" y="1495425"/>
                  </a:cubicBezTo>
                  <a:cubicBezTo>
                    <a:pt x="494687" y="1479550"/>
                    <a:pt x="524056" y="1502568"/>
                    <a:pt x="566918" y="1488281"/>
                  </a:cubicBezTo>
                  <a:cubicBezTo>
                    <a:pt x="609780" y="1473994"/>
                    <a:pt x="673678" y="1418034"/>
                    <a:pt x="726462" y="1409700"/>
                  </a:cubicBezTo>
                  <a:cubicBezTo>
                    <a:pt x="779246" y="1401366"/>
                    <a:pt x="842746" y="1422400"/>
                    <a:pt x="883624" y="1438275"/>
                  </a:cubicBezTo>
                  <a:cubicBezTo>
                    <a:pt x="924502" y="1454150"/>
                    <a:pt x="948116" y="1479550"/>
                    <a:pt x="971730" y="1504950"/>
                  </a:cubicBezTo>
                </a:path>
              </a:pathLst>
            </a:custGeom>
            <a:noFill/>
            <a:ln w="25400">
              <a:solidFill>
                <a:schemeClr val="accent6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  <p:sp>
          <p:nvSpPr>
            <p:cNvPr id="175" name="Forme libre : forme 174">
              <a:extLst>
                <a:ext uri="{FF2B5EF4-FFF2-40B4-BE49-F238E27FC236}">
                  <a16:creationId xmlns:a16="http://schemas.microsoft.com/office/drawing/2014/main" id="{B2215113-5D0A-4F67-9047-7399CCA8B542}"/>
                </a:ext>
              </a:extLst>
            </p:cNvPr>
            <p:cNvSpPr/>
            <p:nvPr/>
          </p:nvSpPr>
          <p:spPr>
            <a:xfrm>
              <a:off x="4174325" y="3898900"/>
              <a:ext cx="591350" cy="1241425"/>
            </a:xfrm>
            <a:custGeom>
              <a:avLst/>
              <a:gdLst>
                <a:gd name="connsiteX0" fmla="*/ 315125 w 591350"/>
                <a:gd name="connsiteY0" fmla="*/ 0 h 1241425"/>
                <a:gd name="connsiteX1" fmla="*/ 372275 w 591350"/>
                <a:gd name="connsiteY1" fmla="*/ 69850 h 1241425"/>
                <a:gd name="connsiteX2" fmla="*/ 229400 w 591350"/>
                <a:gd name="connsiteY2" fmla="*/ 317500 h 1241425"/>
                <a:gd name="connsiteX3" fmla="*/ 7150 w 591350"/>
                <a:gd name="connsiteY3" fmla="*/ 419100 h 1241425"/>
                <a:gd name="connsiteX4" fmla="*/ 73825 w 591350"/>
                <a:gd name="connsiteY4" fmla="*/ 688975 h 1241425"/>
                <a:gd name="connsiteX5" fmla="*/ 264325 w 591350"/>
                <a:gd name="connsiteY5" fmla="*/ 733425 h 1241425"/>
                <a:gd name="connsiteX6" fmla="*/ 454825 w 591350"/>
                <a:gd name="connsiteY6" fmla="*/ 952500 h 1241425"/>
                <a:gd name="connsiteX7" fmla="*/ 553250 w 591350"/>
                <a:gd name="connsiteY7" fmla="*/ 1174750 h 1241425"/>
                <a:gd name="connsiteX8" fmla="*/ 591350 w 591350"/>
                <a:gd name="connsiteY8" fmla="*/ 1241425 h 1241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91350" h="1241425">
                  <a:moveTo>
                    <a:pt x="315125" y="0"/>
                  </a:moveTo>
                  <a:cubicBezTo>
                    <a:pt x="350844" y="8466"/>
                    <a:pt x="386563" y="16933"/>
                    <a:pt x="372275" y="69850"/>
                  </a:cubicBezTo>
                  <a:cubicBezTo>
                    <a:pt x="357988" y="122767"/>
                    <a:pt x="290254" y="259292"/>
                    <a:pt x="229400" y="317500"/>
                  </a:cubicBezTo>
                  <a:cubicBezTo>
                    <a:pt x="168546" y="375708"/>
                    <a:pt x="33079" y="357188"/>
                    <a:pt x="7150" y="419100"/>
                  </a:cubicBezTo>
                  <a:cubicBezTo>
                    <a:pt x="-18779" y="481012"/>
                    <a:pt x="30963" y="636588"/>
                    <a:pt x="73825" y="688975"/>
                  </a:cubicBezTo>
                  <a:cubicBezTo>
                    <a:pt x="116687" y="741362"/>
                    <a:pt x="200825" y="689504"/>
                    <a:pt x="264325" y="733425"/>
                  </a:cubicBezTo>
                  <a:cubicBezTo>
                    <a:pt x="327825" y="777346"/>
                    <a:pt x="406671" y="878946"/>
                    <a:pt x="454825" y="952500"/>
                  </a:cubicBezTo>
                  <a:cubicBezTo>
                    <a:pt x="502979" y="1026054"/>
                    <a:pt x="530496" y="1126596"/>
                    <a:pt x="553250" y="1174750"/>
                  </a:cubicBezTo>
                  <a:cubicBezTo>
                    <a:pt x="576004" y="1222904"/>
                    <a:pt x="583677" y="1232164"/>
                    <a:pt x="591350" y="1241425"/>
                  </a:cubicBezTo>
                </a:path>
              </a:pathLst>
            </a:custGeom>
            <a:noFill/>
            <a:ln w="25400">
              <a:solidFill>
                <a:schemeClr val="accent6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  <p:sp>
          <p:nvSpPr>
            <p:cNvPr id="176" name="Forme libre : forme 175">
              <a:extLst>
                <a:ext uri="{FF2B5EF4-FFF2-40B4-BE49-F238E27FC236}">
                  <a16:creationId xmlns:a16="http://schemas.microsoft.com/office/drawing/2014/main" id="{DAF4CAE1-C28F-44BC-BF2E-9F1B1C6E4990}"/>
                </a:ext>
              </a:extLst>
            </p:cNvPr>
            <p:cNvSpPr/>
            <p:nvPr/>
          </p:nvSpPr>
          <p:spPr>
            <a:xfrm>
              <a:off x="4352984" y="5137150"/>
              <a:ext cx="411419" cy="933450"/>
            </a:xfrm>
            <a:custGeom>
              <a:avLst/>
              <a:gdLst>
                <a:gd name="connsiteX0" fmla="*/ 409516 w 411419"/>
                <a:gd name="connsiteY0" fmla="*/ 0 h 933450"/>
                <a:gd name="connsiteX1" fmla="*/ 352366 w 411419"/>
                <a:gd name="connsiteY1" fmla="*/ 187325 h 933450"/>
                <a:gd name="connsiteX2" fmla="*/ 18991 w 411419"/>
                <a:gd name="connsiteY2" fmla="*/ 536575 h 933450"/>
                <a:gd name="connsiteX3" fmla="*/ 180916 w 411419"/>
                <a:gd name="connsiteY3" fmla="*/ 600075 h 933450"/>
                <a:gd name="connsiteX4" fmla="*/ 12641 w 411419"/>
                <a:gd name="connsiteY4" fmla="*/ 666750 h 933450"/>
                <a:gd name="connsiteX5" fmla="*/ 38041 w 411419"/>
                <a:gd name="connsiteY5" fmla="*/ 841375 h 933450"/>
                <a:gd name="connsiteX6" fmla="*/ 244416 w 411419"/>
                <a:gd name="connsiteY6" fmla="*/ 933450 h 933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1419" h="933450">
                  <a:moveTo>
                    <a:pt x="409516" y="0"/>
                  </a:moveTo>
                  <a:cubicBezTo>
                    <a:pt x="413485" y="48948"/>
                    <a:pt x="417454" y="97896"/>
                    <a:pt x="352366" y="187325"/>
                  </a:cubicBezTo>
                  <a:cubicBezTo>
                    <a:pt x="287278" y="276754"/>
                    <a:pt x="47566" y="467783"/>
                    <a:pt x="18991" y="536575"/>
                  </a:cubicBezTo>
                  <a:cubicBezTo>
                    <a:pt x="-9584" y="605367"/>
                    <a:pt x="181974" y="578379"/>
                    <a:pt x="180916" y="600075"/>
                  </a:cubicBezTo>
                  <a:cubicBezTo>
                    <a:pt x="179858" y="621771"/>
                    <a:pt x="36454" y="626533"/>
                    <a:pt x="12641" y="666750"/>
                  </a:cubicBezTo>
                  <a:cubicBezTo>
                    <a:pt x="-11172" y="706967"/>
                    <a:pt x="-588" y="796925"/>
                    <a:pt x="38041" y="841375"/>
                  </a:cubicBezTo>
                  <a:cubicBezTo>
                    <a:pt x="76670" y="885825"/>
                    <a:pt x="160543" y="909637"/>
                    <a:pt x="244416" y="933450"/>
                  </a:cubicBezTo>
                </a:path>
              </a:pathLst>
            </a:custGeom>
            <a:noFill/>
            <a:ln w="25400">
              <a:solidFill>
                <a:schemeClr val="accent6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</p:grpSp>
      <p:sp>
        <p:nvSpPr>
          <p:cNvPr id="177" name="Forme libre : forme 176">
            <a:extLst>
              <a:ext uri="{FF2B5EF4-FFF2-40B4-BE49-F238E27FC236}">
                <a16:creationId xmlns:a16="http://schemas.microsoft.com/office/drawing/2014/main" id="{E3C1451D-3E8B-4EB1-B62E-F264031707CC}"/>
              </a:ext>
            </a:extLst>
          </p:cNvPr>
          <p:cNvSpPr/>
          <p:nvPr/>
        </p:nvSpPr>
        <p:spPr>
          <a:xfrm>
            <a:off x="7971237" y="561975"/>
            <a:ext cx="963076" cy="1204913"/>
          </a:xfrm>
          <a:custGeom>
            <a:avLst/>
            <a:gdLst>
              <a:gd name="connsiteX0" fmla="*/ 823913 w 857113"/>
              <a:gd name="connsiteY0" fmla="*/ 1204913 h 1204913"/>
              <a:gd name="connsiteX1" fmla="*/ 852488 w 857113"/>
              <a:gd name="connsiteY1" fmla="*/ 1081088 h 1204913"/>
              <a:gd name="connsiteX2" fmla="*/ 738188 w 857113"/>
              <a:gd name="connsiteY2" fmla="*/ 928688 h 1204913"/>
              <a:gd name="connsiteX3" fmla="*/ 719138 w 857113"/>
              <a:gd name="connsiteY3" fmla="*/ 828675 h 1204913"/>
              <a:gd name="connsiteX4" fmla="*/ 628650 w 857113"/>
              <a:gd name="connsiteY4" fmla="*/ 757238 h 1204913"/>
              <a:gd name="connsiteX5" fmla="*/ 647700 w 857113"/>
              <a:gd name="connsiteY5" fmla="*/ 628650 h 1204913"/>
              <a:gd name="connsiteX6" fmla="*/ 595313 w 857113"/>
              <a:gd name="connsiteY6" fmla="*/ 466725 h 1204913"/>
              <a:gd name="connsiteX7" fmla="*/ 619125 w 857113"/>
              <a:gd name="connsiteY7" fmla="*/ 381000 h 1204913"/>
              <a:gd name="connsiteX8" fmla="*/ 485775 w 857113"/>
              <a:gd name="connsiteY8" fmla="*/ 319088 h 1204913"/>
              <a:gd name="connsiteX9" fmla="*/ 538163 w 857113"/>
              <a:gd name="connsiteY9" fmla="*/ 200025 h 1204913"/>
              <a:gd name="connsiteX10" fmla="*/ 352425 w 857113"/>
              <a:gd name="connsiteY10" fmla="*/ 333375 h 1204913"/>
              <a:gd name="connsiteX11" fmla="*/ 333375 w 857113"/>
              <a:gd name="connsiteY11" fmla="*/ 185738 h 1204913"/>
              <a:gd name="connsiteX12" fmla="*/ 185738 w 857113"/>
              <a:gd name="connsiteY12" fmla="*/ 42863 h 1204913"/>
              <a:gd name="connsiteX13" fmla="*/ 0 w 857113"/>
              <a:gd name="connsiteY13" fmla="*/ 0 h 1204913"/>
              <a:gd name="connsiteX14" fmla="*/ 0 w 857113"/>
              <a:gd name="connsiteY14" fmla="*/ 0 h 1204913"/>
              <a:gd name="connsiteX0" fmla="*/ 823913 w 857113"/>
              <a:gd name="connsiteY0" fmla="*/ 1209675 h 1209675"/>
              <a:gd name="connsiteX1" fmla="*/ 852488 w 857113"/>
              <a:gd name="connsiteY1" fmla="*/ 1085850 h 1209675"/>
              <a:gd name="connsiteX2" fmla="*/ 738188 w 857113"/>
              <a:gd name="connsiteY2" fmla="*/ 933450 h 1209675"/>
              <a:gd name="connsiteX3" fmla="*/ 719138 w 857113"/>
              <a:gd name="connsiteY3" fmla="*/ 833437 h 1209675"/>
              <a:gd name="connsiteX4" fmla="*/ 628650 w 857113"/>
              <a:gd name="connsiteY4" fmla="*/ 762000 h 1209675"/>
              <a:gd name="connsiteX5" fmla="*/ 647700 w 857113"/>
              <a:gd name="connsiteY5" fmla="*/ 633412 h 1209675"/>
              <a:gd name="connsiteX6" fmla="*/ 595313 w 857113"/>
              <a:gd name="connsiteY6" fmla="*/ 471487 h 1209675"/>
              <a:gd name="connsiteX7" fmla="*/ 619125 w 857113"/>
              <a:gd name="connsiteY7" fmla="*/ 385762 h 1209675"/>
              <a:gd name="connsiteX8" fmla="*/ 485775 w 857113"/>
              <a:gd name="connsiteY8" fmla="*/ 323850 h 1209675"/>
              <a:gd name="connsiteX9" fmla="*/ 538163 w 857113"/>
              <a:gd name="connsiteY9" fmla="*/ 204787 h 1209675"/>
              <a:gd name="connsiteX10" fmla="*/ 352425 w 857113"/>
              <a:gd name="connsiteY10" fmla="*/ 338137 h 1209675"/>
              <a:gd name="connsiteX11" fmla="*/ 333375 w 857113"/>
              <a:gd name="connsiteY11" fmla="*/ 190500 h 1209675"/>
              <a:gd name="connsiteX12" fmla="*/ 185738 w 857113"/>
              <a:gd name="connsiteY12" fmla="*/ 47625 h 1209675"/>
              <a:gd name="connsiteX13" fmla="*/ 0 w 857113"/>
              <a:gd name="connsiteY13" fmla="*/ 4762 h 1209675"/>
              <a:gd name="connsiteX14" fmla="*/ 0 w 857113"/>
              <a:gd name="connsiteY14" fmla="*/ 4762 h 1209675"/>
              <a:gd name="connsiteX15" fmla="*/ 0 w 857113"/>
              <a:gd name="connsiteY15" fmla="*/ 0 h 1209675"/>
              <a:gd name="connsiteX0" fmla="*/ 923926 w 957126"/>
              <a:gd name="connsiteY0" fmla="*/ 1204913 h 1204913"/>
              <a:gd name="connsiteX1" fmla="*/ 952501 w 957126"/>
              <a:gd name="connsiteY1" fmla="*/ 1081088 h 1204913"/>
              <a:gd name="connsiteX2" fmla="*/ 838201 w 957126"/>
              <a:gd name="connsiteY2" fmla="*/ 928688 h 1204913"/>
              <a:gd name="connsiteX3" fmla="*/ 819151 w 957126"/>
              <a:gd name="connsiteY3" fmla="*/ 828675 h 1204913"/>
              <a:gd name="connsiteX4" fmla="*/ 728663 w 957126"/>
              <a:gd name="connsiteY4" fmla="*/ 757238 h 1204913"/>
              <a:gd name="connsiteX5" fmla="*/ 747713 w 957126"/>
              <a:gd name="connsiteY5" fmla="*/ 628650 h 1204913"/>
              <a:gd name="connsiteX6" fmla="*/ 695326 w 957126"/>
              <a:gd name="connsiteY6" fmla="*/ 466725 h 1204913"/>
              <a:gd name="connsiteX7" fmla="*/ 719138 w 957126"/>
              <a:gd name="connsiteY7" fmla="*/ 381000 h 1204913"/>
              <a:gd name="connsiteX8" fmla="*/ 585788 w 957126"/>
              <a:gd name="connsiteY8" fmla="*/ 319088 h 1204913"/>
              <a:gd name="connsiteX9" fmla="*/ 638176 w 957126"/>
              <a:gd name="connsiteY9" fmla="*/ 200025 h 1204913"/>
              <a:gd name="connsiteX10" fmla="*/ 452438 w 957126"/>
              <a:gd name="connsiteY10" fmla="*/ 333375 h 1204913"/>
              <a:gd name="connsiteX11" fmla="*/ 433388 w 957126"/>
              <a:gd name="connsiteY11" fmla="*/ 185738 h 1204913"/>
              <a:gd name="connsiteX12" fmla="*/ 285751 w 957126"/>
              <a:gd name="connsiteY12" fmla="*/ 42863 h 1204913"/>
              <a:gd name="connsiteX13" fmla="*/ 100013 w 957126"/>
              <a:gd name="connsiteY13" fmla="*/ 0 h 1204913"/>
              <a:gd name="connsiteX14" fmla="*/ 100013 w 957126"/>
              <a:gd name="connsiteY14" fmla="*/ 0 h 1204913"/>
              <a:gd name="connsiteX15" fmla="*/ 0 w 957126"/>
              <a:gd name="connsiteY15" fmla="*/ 71438 h 1204913"/>
              <a:gd name="connsiteX0" fmla="*/ 934797 w 967997"/>
              <a:gd name="connsiteY0" fmla="*/ 1204913 h 1204913"/>
              <a:gd name="connsiteX1" fmla="*/ 963372 w 967997"/>
              <a:gd name="connsiteY1" fmla="*/ 1081088 h 1204913"/>
              <a:gd name="connsiteX2" fmla="*/ 849072 w 967997"/>
              <a:gd name="connsiteY2" fmla="*/ 928688 h 1204913"/>
              <a:gd name="connsiteX3" fmla="*/ 830022 w 967997"/>
              <a:gd name="connsiteY3" fmla="*/ 828675 h 1204913"/>
              <a:gd name="connsiteX4" fmla="*/ 739534 w 967997"/>
              <a:gd name="connsiteY4" fmla="*/ 757238 h 1204913"/>
              <a:gd name="connsiteX5" fmla="*/ 758584 w 967997"/>
              <a:gd name="connsiteY5" fmla="*/ 628650 h 1204913"/>
              <a:gd name="connsiteX6" fmla="*/ 706197 w 967997"/>
              <a:gd name="connsiteY6" fmla="*/ 466725 h 1204913"/>
              <a:gd name="connsiteX7" fmla="*/ 730009 w 967997"/>
              <a:gd name="connsiteY7" fmla="*/ 381000 h 1204913"/>
              <a:gd name="connsiteX8" fmla="*/ 596659 w 967997"/>
              <a:gd name="connsiteY8" fmla="*/ 319088 h 1204913"/>
              <a:gd name="connsiteX9" fmla="*/ 649047 w 967997"/>
              <a:gd name="connsiteY9" fmla="*/ 200025 h 1204913"/>
              <a:gd name="connsiteX10" fmla="*/ 463309 w 967997"/>
              <a:gd name="connsiteY10" fmla="*/ 333375 h 1204913"/>
              <a:gd name="connsiteX11" fmla="*/ 444259 w 967997"/>
              <a:gd name="connsiteY11" fmla="*/ 185738 h 1204913"/>
              <a:gd name="connsiteX12" fmla="*/ 296622 w 967997"/>
              <a:gd name="connsiteY12" fmla="*/ 42863 h 1204913"/>
              <a:gd name="connsiteX13" fmla="*/ 110884 w 967997"/>
              <a:gd name="connsiteY13" fmla="*/ 0 h 1204913"/>
              <a:gd name="connsiteX14" fmla="*/ 110884 w 967997"/>
              <a:gd name="connsiteY14" fmla="*/ 0 h 1204913"/>
              <a:gd name="connsiteX15" fmla="*/ 10871 w 967997"/>
              <a:gd name="connsiteY15" fmla="*/ 71438 h 1204913"/>
              <a:gd name="connsiteX16" fmla="*/ 1347 w 967997"/>
              <a:gd name="connsiteY16" fmla="*/ 76200 h 1204913"/>
              <a:gd name="connsiteX0" fmla="*/ 929876 w 963076"/>
              <a:gd name="connsiteY0" fmla="*/ 1204913 h 1204913"/>
              <a:gd name="connsiteX1" fmla="*/ 958451 w 963076"/>
              <a:gd name="connsiteY1" fmla="*/ 1081088 h 1204913"/>
              <a:gd name="connsiteX2" fmla="*/ 844151 w 963076"/>
              <a:gd name="connsiteY2" fmla="*/ 928688 h 1204913"/>
              <a:gd name="connsiteX3" fmla="*/ 825101 w 963076"/>
              <a:gd name="connsiteY3" fmla="*/ 828675 h 1204913"/>
              <a:gd name="connsiteX4" fmla="*/ 734613 w 963076"/>
              <a:gd name="connsiteY4" fmla="*/ 757238 h 1204913"/>
              <a:gd name="connsiteX5" fmla="*/ 753663 w 963076"/>
              <a:gd name="connsiteY5" fmla="*/ 628650 h 1204913"/>
              <a:gd name="connsiteX6" fmla="*/ 701276 w 963076"/>
              <a:gd name="connsiteY6" fmla="*/ 466725 h 1204913"/>
              <a:gd name="connsiteX7" fmla="*/ 725088 w 963076"/>
              <a:gd name="connsiteY7" fmla="*/ 381000 h 1204913"/>
              <a:gd name="connsiteX8" fmla="*/ 591738 w 963076"/>
              <a:gd name="connsiteY8" fmla="*/ 319088 h 1204913"/>
              <a:gd name="connsiteX9" fmla="*/ 644126 w 963076"/>
              <a:gd name="connsiteY9" fmla="*/ 200025 h 1204913"/>
              <a:gd name="connsiteX10" fmla="*/ 458388 w 963076"/>
              <a:gd name="connsiteY10" fmla="*/ 333375 h 1204913"/>
              <a:gd name="connsiteX11" fmla="*/ 439338 w 963076"/>
              <a:gd name="connsiteY11" fmla="*/ 185738 h 1204913"/>
              <a:gd name="connsiteX12" fmla="*/ 291701 w 963076"/>
              <a:gd name="connsiteY12" fmla="*/ 42863 h 1204913"/>
              <a:gd name="connsiteX13" fmla="*/ 105963 w 963076"/>
              <a:gd name="connsiteY13" fmla="*/ 0 h 1204913"/>
              <a:gd name="connsiteX14" fmla="*/ 105963 w 963076"/>
              <a:gd name="connsiteY14" fmla="*/ 0 h 1204913"/>
              <a:gd name="connsiteX15" fmla="*/ 5950 w 963076"/>
              <a:gd name="connsiteY15" fmla="*/ 71438 h 1204913"/>
              <a:gd name="connsiteX16" fmla="*/ 15476 w 963076"/>
              <a:gd name="connsiteY16" fmla="*/ 195263 h 1204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963076" h="1204913">
                <a:moveTo>
                  <a:pt x="929876" y="1204913"/>
                </a:moveTo>
                <a:cubicBezTo>
                  <a:pt x="951307" y="1166019"/>
                  <a:pt x="972738" y="1127125"/>
                  <a:pt x="958451" y="1081088"/>
                </a:cubicBezTo>
                <a:cubicBezTo>
                  <a:pt x="944164" y="1035051"/>
                  <a:pt x="866376" y="970757"/>
                  <a:pt x="844151" y="928688"/>
                </a:cubicBezTo>
                <a:cubicBezTo>
                  <a:pt x="821926" y="886619"/>
                  <a:pt x="843357" y="857250"/>
                  <a:pt x="825101" y="828675"/>
                </a:cubicBezTo>
                <a:cubicBezTo>
                  <a:pt x="806845" y="800100"/>
                  <a:pt x="746519" y="790575"/>
                  <a:pt x="734613" y="757238"/>
                </a:cubicBezTo>
                <a:cubicBezTo>
                  <a:pt x="722707" y="723901"/>
                  <a:pt x="759219" y="677069"/>
                  <a:pt x="753663" y="628650"/>
                </a:cubicBezTo>
                <a:cubicBezTo>
                  <a:pt x="748107" y="580231"/>
                  <a:pt x="706038" y="508000"/>
                  <a:pt x="701276" y="466725"/>
                </a:cubicBezTo>
                <a:cubicBezTo>
                  <a:pt x="696514" y="425450"/>
                  <a:pt x="743344" y="405606"/>
                  <a:pt x="725088" y="381000"/>
                </a:cubicBezTo>
                <a:cubicBezTo>
                  <a:pt x="706832" y="356394"/>
                  <a:pt x="605232" y="349250"/>
                  <a:pt x="591738" y="319088"/>
                </a:cubicBezTo>
                <a:cubicBezTo>
                  <a:pt x="578244" y="288926"/>
                  <a:pt x="666351" y="197644"/>
                  <a:pt x="644126" y="200025"/>
                </a:cubicBezTo>
                <a:cubicBezTo>
                  <a:pt x="621901" y="202406"/>
                  <a:pt x="492519" y="335756"/>
                  <a:pt x="458388" y="333375"/>
                </a:cubicBezTo>
                <a:cubicBezTo>
                  <a:pt x="424257" y="330994"/>
                  <a:pt x="467119" y="234157"/>
                  <a:pt x="439338" y="185738"/>
                </a:cubicBezTo>
                <a:cubicBezTo>
                  <a:pt x="411557" y="137319"/>
                  <a:pt x="347263" y="73819"/>
                  <a:pt x="291701" y="42863"/>
                </a:cubicBezTo>
                <a:cubicBezTo>
                  <a:pt x="236138" y="11907"/>
                  <a:pt x="105963" y="0"/>
                  <a:pt x="105963" y="0"/>
                </a:cubicBezTo>
                <a:lnTo>
                  <a:pt x="105963" y="0"/>
                </a:lnTo>
                <a:lnTo>
                  <a:pt x="5950" y="71438"/>
                </a:lnTo>
                <a:cubicBezTo>
                  <a:pt x="-12306" y="84138"/>
                  <a:pt x="17460" y="194271"/>
                  <a:pt x="15476" y="195263"/>
                </a:cubicBezTo>
              </a:path>
            </a:pathLst>
          </a:custGeom>
          <a:noFill/>
          <a:ln w="25400">
            <a:solidFill>
              <a:schemeClr val="accent6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78" name="Forme libre : forme 177">
            <a:extLst>
              <a:ext uri="{FF2B5EF4-FFF2-40B4-BE49-F238E27FC236}">
                <a16:creationId xmlns:a16="http://schemas.microsoft.com/office/drawing/2014/main" id="{45E54C8F-8BB5-4D30-8CD9-F56FDC6FFACF}"/>
              </a:ext>
            </a:extLst>
          </p:cNvPr>
          <p:cNvSpPr/>
          <p:nvPr/>
        </p:nvSpPr>
        <p:spPr>
          <a:xfrm>
            <a:off x="7360444" y="757238"/>
            <a:ext cx="619125" cy="560911"/>
          </a:xfrm>
          <a:custGeom>
            <a:avLst/>
            <a:gdLst>
              <a:gd name="connsiteX0" fmla="*/ 0 w 619125"/>
              <a:gd name="connsiteY0" fmla="*/ 280987 h 560911"/>
              <a:gd name="connsiteX1" fmla="*/ 176212 w 619125"/>
              <a:gd name="connsiteY1" fmla="*/ 554831 h 560911"/>
              <a:gd name="connsiteX2" fmla="*/ 266700 w 619125"/>
              <a:gd name="connsiteY2" fmla="*/ 469106 h 560911"/>
              <a:gd name="connsiteX3" fmla="*/ 316706 w 619125"/>
              <a:gd name="connsiteY3" fmla="*/ 447675 h 560911"/>
              <a:gd name="connsiteX4" fmla="*/ 245269 w 619125"/>
              <a:gd name="connsiteY4" fmla="*/ 361950 h 560911"/>
              <a:gd name="connsiteX5" fmla="*/ 328612 w 619125"/>
              <a:gd name="connsiteY5" fmla="*/ 226218 h 560911"/>
              <a:gd name="connsiteX6" fmla="*/ 485775 w 619125"/>
              <a:gd name="connsiteY6" fmla="*/ 133350 h 560911"/>
              <a:gd name="connsiteX7" fmla="*/ 554831 w 619125"/>
              <a:gd name="connsiteY7" fmla="*/ 119062 h 560911"/>
              <a:gd name="connsiteX8" fmla="*/ 619125 w 619125"/>
              <a:gd name="connsiteY8" fmla="*/ 0 h 5609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19125" h="560911">
                <a:moveTo>
                  <a:pt x="0" y="280987"/>
                </a:moveTo>
                <a:cubicBezTo>
                  <a:pt x="65881" y="402232"/>
                  <a:pt x="131762" y="523478"/>
                  <a:pt x="176212" y="554831"/>
                </a:cubicBezTo>
                <a:cubicBezTo>
                  <a:pt x="220662" y="586184"/>
                  <a:pt x="243284" y="486965"/>
                  <a:pt x="266700" y="469106"/>
                </a:cubicBezTo>
                <a:cubicBezTo>
                  <a:pt x="290116" y="451247"/>
                  <a:pt x="320278" y="465534"/>
                  <a:pt x="316706" y="447675"/>
                </a:cubicBezTo>
                <a:cubicBezTo>
                  <a:pt x="313134" y="429816"/>
                  <a:pt x="243285" y="398859"/>
                  <a:pt x="245269" y="361950"/>
                </a:cubicBezTo>
                <a:cubicBezTo>
                  <a:pt x="247253" y="325041"/>
                  <a:pt x="288528" y="264318"/>
                  <a:pt x="328612" y="226218"/>
                </a:cubicBezTo>
                <a:cubicBezTo>
                  <a:pt x="368696" y="188118"/>
                  <a:pt x="448072" y="151209"/>
                  <a:pt x="485775" y="133350"/>
                </a:cubicBezTo>
                <a:cubicBezTo>
                  <a:pt x="523478" y="115491"/>
                  <a:pt x="532606" y="141287"/>
                  <a:pt x="554831" y="119062"/>
                </a:cubicBezTo>
                <a:cubicBezTo>
                  <a:pt x="577056" y="96837"/>
                  <a:pt x="598090" y="48418"/>
                  <a:pt x="619125" y="0"/>
                </a:cubicBezTo>
              </a:path>
            </a:pathLst>
          </a:custGeom>
          <a:noFill/>
          <a:ln w="25400">
            <a:solidFill>
              <a:schemeClr val="accent6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79" name="ZoneTexte 178">
            <a:extLst>
              <a:ext uri="{FF2B5EF4-FFF2-40B4-BE49-F238E27FC236}">
                <a16:creationId xmlns:a16="http://schemas.microsoft.com/office/drawing/2014/main" id="{5B507FA8-17D5-4BF3-BBE9-BBBFD70ED616}"/>
              </a:ext>
            </a:extLst>
          </p:cNvPr>
          <p:cNvSpPr txBox="1"/>
          <p:nvPr/>
        </p:nvSpPr>
        <p:spPr>
          <a:xfrm>
            <a:off x="534227" y="4787549"/>
            <a:ext cx="232031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Sentiers de Grandes Randonnées</a:t>
            </a:r>
            <a:endParaRPr lang="fr-BE" sz="1100" dirty="0"/>
          </a:p>
        </p:txBody>
      </p:sp>
      <p:sp>
        <p:nvSpPr>
          <p:cNvPr id="182" name="ZoneTexte 181">
            <a:extLst>
              <a:ext uri="{FF2B5EF4-FFF2-40B4-BE49-F238E27FC236}">
                <a16:creationId xmlns:a16="http://schemas.microsoft.com/office/drawing/2014/main" id="{0BD0135B-E610-44E5-B423-04C8CF6EBF7B}"/>
              </a:ext>
            </a:extLst>
          </p:cNvPr>
          <p:cNvSpPr txBox="1"/>
          <p:nvPr/>
        </p:nvSpPr>
        <p:spPr>
          <a:xfrm>
            <a:off x="541917" y="1685060"/>
            <a:ext cx="2506015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Pôle d’achats (épisodiques ou occasionnels)</a:t>
            </a:r>
            <a:endParaRPr lang="fr-BE" sz="1100" dirty="0"/>
          </a:p>
        </p:txBody>
      </p:sp>
      <p:sp>
        <p:nvSpPr>
          <p:cNvPr id="183" name="ZoneTexte 182">
            <a:extLst>
              <a:ext uri="{FF2B5EF4-FFF2-40B4-BE49-F238E27FC236}">
                <a16:creationId xmlns:a16="http://schemas.microsoft.com/office/drawing/2014/main" id="{9740E352-61F3-4E5C-9C18-D3767008773B}"/>
              </a:ext>
            </a:extLst>
          </p:cNvPr>
          <p:cNvSpPr txBox="1"/>
          <p:nvPr/>
        </p:nvSpPr>
        <p:spPr>
          <a:xfrm>
            <a:off x="529249" y="1353651"/>
            <a:ext cx="232031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Pôles scolaires et administratifs</a:t>
            </a:r>
            <a:endParaRPr lang="fr-BE" sz="1100" dirty="0"/>
          </a:p>
        </p:txBody>
      </p:sp>
      <p:pic>
        <p:nvPicPr>
          <p:cNvPr id="184" name="Graphique 183" descr="Panier de course avec un remplissage uni">
            <a:extLst>
              <a:ext uri="{FF2B5EF4-FFF2-40B4-BE49-F238E27FC236}">
                <a16:creationId xmlns:a16="http://schemas.microsoft.com/office/drawing/2014/main" id="{9F0B5B3C-6F61-4FD6-97B1-B7180131A599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93080" y="1719263"/>
            <a:ext cx="341988" cy="341988"/>
          </a:xfrm>
          <a:prstGeom prst="rect">
            <a:avLst/>
          </a:prstGeom>
        </p:spPr>
      </p:pic>
      <p:grpSp>
        <p:nvGrpSpPr>
          <p:cNvPr id="185" name="Groupe 184">
            <a:extLst>
              <a:ext uri="{FF2B5EF4-FFF2-40B4-BE49-F238E27FC236}">
                <a16:creationId xmlns:a16="http://schemas.microsoft.com/office/drawing/2014/main" id="{719D6A2A-DF24-4F44-858F-361C6198F2B5}"/>
              </a:ext>
            </a:extLst>
          </p:cNvPr>
          <p:cNvGrpSpPr/>
          <p:nvPr/>
        </p:nvGrpSpPr>
        <p:grpSpPr>
          <a:xfrm>
            <a:off x="33576" y="1323116"/>
            <a:ext cx="472847" cy="295831"/>
            <a:chOff x="33576" y="1323116"/>
            <a:chExt cx="472847" cy="295831"/>
          </a:xfrm>
        </p:grpSpPr>
        <p:pic>
          <p:nvPicPr>
            <p:cNvPr id="186" name="Graphique 185" descr="Toque d'étudiant avec un remplissage uni">
              <a:extLst>
                <a:ext uri="{FF2B5EF4-FFF2-40B4-BE49-F238E27FC236}">
                  <a16:creationId xmlns:a16="http://schemas.microsoft.com/office/drawing/2014/main" id="{7824F250-C871-4658-A979-244A634DD78C}"/>
                </a:ext>
              </a:extLst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7"/>
                </a:ext>
              </a:extLst>
            </a:blip>
            <a:stretch>
              <a:fillRect/>
            </a:stretch>
          </p:blipFill>
          <p:spPr>
            <a:xfrm>
              <a:off x="48086" y="1325643"/>
              <a:ext cx="265792" cy="274727"/>
            </a:xfrm>
            <a:prstGeom prst="rect">
              <a:avLst/>
            </a:prstGeom>
          </p:spPr>
        </p:pic>
        <p:pic>
          <p:nvPicPr>
            <p:cNvPr id="187" name="Graphique 186" descr="Papier avec un remplissage uni">
              <a:extLst>
                <a:ext uri="{FF2B5EF4-FFF2-40B4-BE49-F238E27FC236}">
                  <a16:creationId xmlns:a16="http://schemas.microsoft.com/office/drawing/2014/main" id="{BFE74E14-C5BC-4274-846E-40386FA27A21}"/>
                </a:ext>
              </a:extLst>
            </p:cNvPr>
            <p:cNvPicPr>
              <a:picLocks noChangeAspect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9"/>
                </a:ext>
              </a:extLst>
            </a:blip>
            <a:stretch>
              <a:fillRect/>
            </a:stretch>
          </p:blipFill>
          <p:spPr>
            <a:xfrm>
              <a:off x="307050" y="1377156"/>
              <a:ext cx="186023" cy="186023"/>
            </a:xfrm>
            <a:prstGeom prst="rect">
              <a:avLst/>
            </a:prstGeom>
          </p:spPr>
        </p:pic>
        <p:sp>
          <p:nvSpPr>
            <p:cNvPr id="188" name="Ellipse 187">
              <a:extLst>
                <a:ext uri="{FF2B5EF4-FFF2-40B4-BE49-F238E27FC236}">
                  <a16:creationId xmlns:a16="http://schemas.microsoft.com/office/drawing/2014/main" id="{1B50EF7E-E7AB-4F13-881C-9F675CFE8742}"/>
                </a:ext>
              </a:extLst>
            </p:cNvPr>
            <p:cNvSpPr/>
            <p:nvPr/>
          </p:nvSpPr>
          <p:spPr>
            <a:xfrm>
              <a:off x="33576" y="1323116"/>
              <a:ext cx="472847" cy="295831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</p:grpSp>
      <p:grpSp>
        <p:nvGrpSpPr>
          <p:cNvPr id="189" name="Groupe 188">
            <a:extLst>
              <a:ext uri="{FF2B5EF4-FFF2-40B4-BE49-F238E27FC236}">
                <a16:creationId xmlns:a16="http://schemas.microsoft.com/office/drawing/2014/main" id="{7987A200-C729-4208-8782-65D91F5CEA95}"/>
              </a:ext>
            </a:extLst>
          </p:cNvPr>
          <p:cNvGrpSpPr/>
          <p:nvPr/>
        </p:nvGrpSpPr>
        <p:grpSpPr>
          <a:xfrm>
            <a:off x="2745658" y="327213"/>
            <a:ext cx="363745" cy="357394"/>
            <a:chOff x="10833586" y="3275769"/>
            <a:chExt cx="206375" cy="213360"/>
          </a:xfrm>
        </p:grpSpPr>
        <p:sp>
          <p:nvSpPr>
            <p:cNvPr id="190" name="object 287">
              <a:extLst>
                <a:ext uri="{FF2B5EF4-FFF2-40B4-BE49-F238E27FC236}">
                  <a16:creationId xmlns:a16="http://schemas.microsoft.com/office/drawing/2014/main" id="{4B5F8923-040C-45FA-804F-B44C28D61ADF}"/>
                </a:ext>
              </a:extLst>
            </p:cNvPr>
            <p:cNvSpPr/>
            <p:nvPr/>
          </p:nvSpPr>
          <p:spPr>
            <a:xfrm>
              <a:off x="10833586" y="3275769"/>
              <a:ext cx="206375" cy="213360"/>
            </a:xfrm>
            <a:custGeom>
              <a:avLst/>
              <a:gdLst/>
              <a:ahLst/>
              <a:cxnLst/>
              <a:rect l="l" t="t" r="r" b="b"/>
              <a:pathLst>
                <a:path w="206375" h="213360">
                  <a:moveTo>
                    <a:pt x="103075" y="0"/>
                  </a:moveTo>
                  <a:lnTo>
                    <a:pt x="62962" y="8385"/>
                  </a:lnTo>
                  <a:lnTo>
                    <a:pt x="30198" y="31249"/>
                  </a:lnTo>
                  <a:lnTo>
                    <a:pt x="8103" y="65152"/>
                  </a:lnTo>
                  <a:lnTo>
                    <a:pt x="0" y="106654"/>
                  </a:lnTo>
                  <a:lnTo>
                    <a:pt x="8103" y="148157"/>
                  </a:lnTo>
                  <a:lnTo>
                    <a:pt x="30198" y="182060"/>
                  </a:lnTo>
                  <a:lnTo>
                    <a:pt x="62962" y="204924"/>
                  </a:lnTo>
                  <a:lnTo>
                    <a:pt x="103075" y="213309"/>
                  </a:lnTo>
                  <a:lnTo>
                    <a:pt x="143188" y="204924"/>
                  </a:lnTo>
                  <a:lnTo>
                    <a:pt x="175953" y="182060"/>
                  </a:lnTo>
                  <a:lnTo>
                    <a:pt x="198048" y="148157"/>
                  </a:lnTo>
                  <a:lnTo>
                    <a:pt x="206151" y="106654"/>
                  </a:lnTo>
                  <a:lnTo>
                    <a:pt x="198048" y="65152"/>
                  </a:lnTo>
                  <a:lnTo>
                    <a:pt x="175953" y="31249"/>
                  </a:lnTo>
                  <a:lnTo>
                    <a:pt x="143188" y="8385"/>
                  </a:lnTo>
                  <a:lnTo>
                    <a:pt x="103075" y="0"/>
                  </a:lnTo>
                  <a:close/>
                </a:path>
              </a:pathLst>
            </a:custGeom>
            <a:solidFill>
              <a:srgbClr val="001F5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91" name="object 288">
              <a:extLst>
                <a:ext uri="{FF2B5EF4-FFF2-40B4-BE49-F238E27FC236}">
                  <a16:creationId xmlns:a16="http://schemas.microsoft.com/office/drawing/2014/main" id="{72E25EA2-5B89-410D-8A7D-A3E8614F2BFA}"/>
                </a:ext>
              </a:extLst>
            </p:cNvPr>
            <p:cNvSpPr/>
            <p:nvPr/>
          </p:nvSpPr>
          <p:spPr>
            <a:xfrm>
              <a:off x="10884733" y="3310736"/>
              <a:ext cx="104080" cy="147446"/>
            </a:xfrm>
            <a:custGeom>
              <a:avLst/>
              <a:gdLst/>
              <a:ahLst/>
              <a:cxnLst/>
              <a:rect l="l" t="t" r="r" b="b"/>
              <a:pathLst>
                <a:path w="120650" h="178435">
                  <a:moveTo>
                    <a:pt x="34523" y="121248"/>
                  </a:moveTo>
                  <a:lnTo>
                    <a:pt x="25640" y="121248"/>
                  </a:lnTo>
                  <a:lnTo>
                    <a:pt x="0" y="177828"/>
                  </a:lnTo>
                  <a:lnTo>
                    <a:pt x="8883" y="177828"/>
                  </a:lnTo>
                  <a:lnTo>
                    <a:pt x="12517" y="169746"/>
                  </a:lnTo>
                  <a:lnTo>
                    <a:pt x="116491" y="169746"/>
                  </a:lnTo>
                  <a:lnTo>
                    <a:pt x="112857" y="161663"/>
                  </a:lnTo>
                  <a:lnTo>
                    <a:pt x="16151" y="161663"/>
                  </a:lnTo>
                  <a:lnTo>
                    <a:pt x="19785" y="153580"/>
                  </a:lnTo>
                  <a:lnTo>
                    <a:pt x="109223" y="153580"/>
                  </a:lnTo>
                  <a:lnTo>
                    <a:pt x="105589" y="145497"/>
                  </a:lnTo>
                  <a:lnTo>
                    <a:pt x="23621" y="145497"/>
                  </a:lnTo>
                  <a:lnTo>
                    <a:pt x="27255" y="137414"/>
                  </a:lnTo>
                  <a:lnTo>
                    <a:pt x="101955" y="137414"/>
                  </a:lnTo>
                  <a:lnTo>
                    <a:pt x="98321" y="129331"/>
                  </a:lnTo>
                  <a:lnTo>
                    <a:pt x="30889" y="129331"/>
                  </a:lnTo>
                  <a:lnTo>
                    <a:pt x="34523" y="121248"/>
                  </a:lnTo>
                  <a:close/>
                </a:path>
                <a:path w="120650" h="178435">
                  <a:moveTo>
                    <a:pt x="116491" y="169746"/>
                  </a:moveTo>
                  <a:lnTo>
                    <a:pt x="107608" y="169746"/>
                  </a:lnTo>
                  <a:lnTo>
                    <a:pt x="111242" y="177828"/>
                  </a:lnTo>
                  <a:lnTo>
                    <a:pt x="120125" y="177828"/>
                  </a:lnTo>
                  <a:lnTo>
                    <a:pt x="116491" y="169746"/>
                  </a:lnTo>
                  <a:close/>
                </a:path>
                <a:path w="120650" h="178435">
                  <a:moveTo>
                    <a:pt x="109223" y="153580"/>
                  </a:moveTo>
                  <a:lnTo>
                    <a:pt x="100542" y="153580"/>
                  </a:lnTo>
                  <a:lnTo>
                    <a:pt x="104176" y="161663"/>
                  </a:lnTo>
                  <a:lnTo>
                    <a:pt x="112857" y="161663"/>
                  </a:lnTo>
                  <a:lnTo>
                    <a:pt x="109223" y="153580"/>
                  </a:lnTo>
                  <a:close/>
                </a:path>
                <a:path w="120650" h="178435">
                  <a:moveTo>
                    <a:pt x="101955" y="137414"/>
                  </a:moveTo>
                  <a:lnTo>
                    <a:pt x="93273" y="137414"/>
                  </a:lnTo>
                  <a:lnTo>
                    <a:pt x="96908" y="145497"/>
                  </a:lnTo>
                  <a:lnTo>
                    <a:pt x="105589" y="145497"/>
                  </a:lnTo>
                  <a:lnTo>
                    <a:pt x="101955" y="137414"/>
                  </a:lnTo>
                  <a:close/>
                </a:path>
                <a:path w="120650" h="178435">
                  <a:moveTo>
                    <a:pt x="94687" y="121248"/>
                  </a:moveTo>
                  <a:lnTo>
                    <a:pt x="85803" y="121248"/>
                  </a:lnTo>
                  <a:lnTo>
                    <a:pt x="89438" y="129331"/>
                  </a:lnTo>
                  <a:lnTo>
                    <a:pt x="98321" y="129331"/>
                  </a:lnTo>
                  <a:lnTo>
                    <a:pt x="94687" y="121248"/>
                  </a:lnTo>
                  <a:close/>
                </a:path>
                <a:path w="120650" h="178435">
                  <a:moveTo>
                    <a:pt x="101349" y="0"/>
                  </a:moveTo>
                  <a:lnTo>
                    <a:pt x="18977" y="0"/>
                  </a:lnTo>
                  <a:lnTo>
                    <a:pt x="11709" y="7274"/>
                  </a:lnTo>
                  <a:lnTo>
                    <a:pt x="11709" y="115792"/>
                  </a:lnTo>
                  <a:lnTo>
                    <a:pt x="17160" y="121248"/>
                  </a:lnTo>
                  <a:lnTo>
                    <a:pt x="103166" y="121248"/>
                  </a:lnTo>
                  <a:lnTo>
                    <a:pt x="108617" y="115792"/>
                  </a:lnTo>
                  <a:lnTo>
                    <a:pt x="108617" y="109123"/>
                  </a:lnTo>
                  <a:lnTo>
                    <a:pt x="26447" y="109123"/>
                  </a:lnTo>
                  <a:lnTo>
                    <a:pt x="23823" y="106496"/>
                  </a:lnTo>
                  <a:lnTo>
                    <a:pt x="23823" y="99626"/>
                  </a:lnTo>
                  <a:lnTo>
                    <a:pt x="26447" y="96999"/>
                  </a:lnTo>
                  <a:lnTo>
                    <a:pt x="108617" y="96999"/>
                  </a:lnTo>
                  <a:lnTo>
                    <a:pt x="108617" y="64667"/>
                  </a:lnTo>
                  <a:lnTo>
                    <a:pt x="25640" y="64667"/>
                  </a:lnTo>
                  <a:lnTo>
                    <a:pt x="23823" y="62848"/>
                  </a:lnTo>
                  <a:lnTo>
                    <a:pt x="23823" y="15761"/>
                  </a:lnTo>
                  <a:lnTo>
                    <a:pt x="27457" y="12124"/>
                  </a:lnTo>
                  <a:lnTo>
                    <a:pt x="48050" y="12124"/>
                  </a:lnTo>
                  <a:lnTo>
                    <a:pt x="48050" y="9901"/>
                  </a:lnTo>
                  <a:lnTo>
                    <a:pt x="49867" y="8082"/>
                  </a:lnTo>
                  <a:lnTo>
                    <a:pt x="108617" y="8082"/>
                  </a:lnTo>
                  <a:lnTo>
                    <a:pt x="108617" y="7274"/>
                  </a:lnTo>
                  <a:lnTo>
                    <a:pt x="101349" y="0"/>
                  </a:lnTo>
                  <a:close/>
                </a:path>
                <a:path w="120650" h="178435">
                  <a:moveTo>
                    <a:pt x="87015" y="96999"/>
                  </a:moveTo>
                  <a:lnTo>
                    <a:pt x="33312" y="96999"/>
                  </a:lnTo>
                  <a:lnTo>
                    <a:pt x="35936" y="99626"/>
                  </a:lnTo>
                  <a:lnTo>
                    <a:pt x="35936" y="106496"/>
                  </a:lnTo>
                  <a:lnTo>
                    <a:pt x="33312" y="109123"/>
                  </a:lnTo>
                  <a:lnTo>
                    <a:pt x="87015" y="109123"/>
                  </a:lnTo>
                  <a:lnTo>
                    <a:pt x="84390" y="106496"/>
                  </a:lnTo>
                  <a:lnTo>
                    <a:pt x="84390" y="99626"/>
                  </a:lnTo>
                  <a:lnTo>
                    <a:pt x="87015" y="96999"/>
                  </a:lnTo>
                  <a:close/>
                </a:path>
                <a:path w="120650" h="178435">
                  <a:moveTo>
                    <a:pt x="108617" y="96999"/>
                  </a:moveTo>
                  <a:lnTo>
                    <a:pt x="93879" y="96999"/>
                  </a:lnTo>
                  <a:lnTo>
                    <a:pt x="96504" y="99626"/>
                  </a:lnTo>
                  <a:lnTo>
                    <a:pt x="96504" y="106496"/>
                  </a:lnTo>
                  <a:lnTo>
                    <a:pt x="93879" y="109123"/>
                  </a:lnTo>
                  <a:lnTo>
                    <a:pt x="108617" y="109123"/>
                  </a:lnTo>
                  <a:lnTo>
                    <a:pt x="108617" y="96999"/>
                  </a:lnTo>
                  <a:close/>
                </a:path>
                <a:path w="120650" h="178435">
                  <a:moveTo>
                    <a:pt x="108617" y="8082"/>
                  </a:moveTo>
                  <a:lnTo>
                    <a:pt x="70460" y="8082"/>
                  </a:lnTo>
                  <a:lnTo>
                    <a:pt x="72277" y="9901"/>
                  </a:lnTo>
                  <a:lnTo>
                    <a:pt x="72277" y="12124"/>
                  </a:lnTo>
                  <a:lnTo>
                    <a:pt x="92870" y="12124"/>
                  </a:lnTo>
                  <a:lnTo>
                    <a:pt x="96504" y="15761"/>
                  </a:lnTo>
                  <a:lnTo>
                    <a:pt x="96504" y="62848"/>
                  </a:lnTo>
                  <a:lnTo>
                    <a:pt x="94687" y="64667"/>
                  </a:lnTo>
                  <a:lnTo>
                    <a:pt x="108617" y="64667"/>
                  </a:lnTo>
                  <a:lnTo>
                    <a:pt x="108617" y="8082"/>
                  </a:lnTo>
                  <a:close/>
                </a:path>
              </a:pathLst>
            </a:custGeom>
            <a:solidFill>
              <a:srgbClr val="F3F1F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92" name="Groupe 191">
            <a:extLst>
              <a:ext uri="{FF2B5EF4-FFF2-40B4-BE49-F238E27FC236}">
                <a16:creationId xmlns:a16="http://schemas.microsoft.com/office/drawing/2014/main" id="{E19D1014-18C4-405A-A5E9-5ADFC897A6F3}"/>
              </a:ext>
            </a:extLst>
          </p:cNvPr>
          <p:cNvGrpSpPr/>
          <p:nvPr/>
        </p:nvGrpSpPr>
        <p:grpSpPr>
          <a:xfrm>
            <a:off x="9730295" y="5575134"/>
            <a:ext cx="210817" cy="228932"/>
            <a:chOff x="10833586" y="3275769"/>
            <a:chExt cx="206375" cy="213360"/>
          </a:xfrm>
        </p:grpSpPr>
        <p:sp>
          <p:nvSpPr>
            <p:cNvPr id="193" name="object 287">
              <a:extLst>
                <a:ext uri="{FF2B5EF4-FFF2-40B4-BE49-F238E27FC236}">
                  <a16:creationId xmlns:a16="http://schemas.microsoft.com/office/drawing/2014/main" id="{7ACE7BB4-9B87-46D1-9DEB-C45FDABD764E}"/>
                </a:ext>
              </a:extLst>
            </p:cNvPr>
            <p:cNvSpPr/>
            <p:nvPr/>
          </p:nvSpPr>
          <p:spPr>
            <a:xfrm>
              <a:off x="10833586" y="3275769"/>
              <a:ext cx="206375" cy="213360"/>
            </a:xfrm>
            <a:custGeom>
              <a:avLst/>
              <a:gdLst/>
              <a:ahLst/>
              <a:cxnLst/>
              <a:rect l="l" t="t" r="r" b="b"/>
              <a:pathLst>
                <a:path w="206375" h="213360">
                  <a:moveTo>
                    <a:pt x="103075" y="0"/>
                  </a:moveTo>
                  <a:lnTo>
                    <a:pt x="62962" y="8385"/>
                  </a:lnTo>
                  <a:lnTo>
                    <a:pt x="30198" y="31249"/>
                  </a:lnTo>
                  <a:lnTo>
                    <a:pt x="8103" y="65152"/>
                  </a:lnTo>
                  <a:lnTo>
                    <a:pt x="0" y="106654"/>
                  </a:lnTo>
                  <a:lnTo>
                    <a:pt x="8103" y="148157"/>
                  </a:lnTo>
                  <a:lnTo>
                    <a:pt x="30198" y="182060"/>
                  </a:lnTo>
                  <a:lnTo>
                    <a:pt x="62962" y="204924"/>
                  </a:lnTo>
                  <a:lnTo>
                    <a:pt x="103075" y="213309"/>
                  </a:lnTo>
                  <a:lnTo>
                    <a:pt x="143188" y="204924"/>
                  </a:lnTo>
                  <a:lnTo>
                    <a:pt x="175953" y="182060"/>
                  </a:lnTo>
                  <a:lnTo>
                    <a:pt x="198048" y="148157"/>
                  </a:lnTo>
                  <a:lnTo>
                    <a:pt x="206151" y="106654"/>
                  </a:lnTo>
                  <a:lnTo>
                    <a:pt x="198048" y="65152"/>
                  </a:lnTo>
                  <a:lnTo>
                    <a:pt x="175953" y="31249"/>
                  </a:lnTo>
                  <a:lnTo>
                    <a:pt x="143188" y="8385"/>
                  </a:lnTo>
                  <a:lnTo>
                    <a:pt x="103075" y="0"/>
                  </a:lnTo>
                  <a:close/>
                </a:path>
              </a:pathLst>
            </a:custGeom>
            <a:solidFill>
              <a:srgbClr val="001F5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94" name="object 288">
              <a:extLst>
                <a:ext uri="{FF2B5EF4-FFF2-40B4-BE49-F238E27FC236}">
                  <a16:creationId xmlns:a16="http://schemas.microsoft.com/office/drawing/2014/main" id="{7423B3F6-107D-4A5E-80AB-1088C36B87DF}"/>
                </a:ext>
              </a:extLst>
            </p:cNvPr>
            <p:cNvSpPr/>
            <p:nvPr/>
          </p:nvSpPr>
          <p:spPr>
            <a:xfrm>
              <a:off x="10884733" y="3310736"/>
              <a:ext cx="104080" cy="147446"/>
            </a:xfrm>
            <a:custGeom>
              <a:avLst/>
              <a:gdLst/>
              <a:ahLst/>
              <a:cxnLst/>
              <a:rect l="l" t="t" r="r" b="b"/>
              <a:pathLst>
                <a:path w="120650" h="178435">
                  <a:moveTo>
                    <a:pt x="34523" y="121248"/>
                  </a:moveTo>
                  <a:lnTo>
                    <a:pt x="25640" y="121248"/>
                  </a:lnTo>
                  <a:lnTo>
                    <a:pt x="0" y="177828"/>
                  </a:lnTo>
                  <a:lnTo>
                    <a:pt x="8883" y="177828"/>
                  </a:lnTo>
                  <a:lnTo>
                    <a:pt x="12517" y="169746"/>
                  </a:lnTo>
                  <a:lnTo>
                    <a:pt x="116491" y="169746"/>
                  </a:lnTo>
                  <a:lnTo>
                    <a:pt x="112857" y="161663"/>
                  </a:lnTo>
                  <a:lnTo>
                    <a:pt x="16151" y="161663"/>
                  </a:lnTo>
                  <a:lnTo>
                    <a:pt x="19785" y="153580"/>
                  </a:lnTo>
                  <a:lnTo>
                    <a:pt x="109223" y="153580"/>
                  </a:lnTo>
                  <a:lnTo>
                    <a:pt x="105589" y="145497"/>
                  </a:lnTo>
                  <a:lnTo>
                    <a:pt x="23621" y="145497"/>
                  </a:lnTo>
                  <a:lnTo>
                    <a:pt x="27255" y="137414"/>
                  </a:lnTo>
                  <a:lnTo>
                    <a:pt x="101955" y="137414"/>
                  </a:lnTo>
                  <a:lnTo>
                    <a:pt x="98321" y="129331"/>
                  </a:lnTo>
                  <a:lnTo>
                    <a:pt x="30889" y="129331"/>
                  </a:lnTo>
                  <a:lnTo>
                    <a:pt x="34523" y="121248"/>
                  </a:lnTo>
                  <a:close/>
                </a:path>
                <a:path w="120650" h="178435">
                  <a:moveTo>
                    <a:pt x="116491" y="169746"/>
                  </a:moveTo>
                  <a:lnTo>
                    <a:pt x="107608" y="169746"/>
                  </a:lnTo>
                  <a:lnTo>
                    <a:pt x="111242" y="177828"/>
                  </a:lnTo>
                  <a:lnTo>
                    <a:pt x="120125" y="177828"/>
                  </a:lnTo>
                  <a:lnTo>
                    <a:pt x="116491" y="169746"/>
                  </a:lnTo>
                  <a:close/>
                </a:path>
                <a:path w="120650" h="178435">
                  <a:moveTo>
                    <a:pt x="109223" y="153580"/>
                  </a:moveTo>
                  <a:lnTo>
                    <a:pt x="100542" y="153580"/>
                  </a:lnTo>
                  <a:lnTo>
                    <a:pt x="104176" y="161663"/>
                  </a:lnTo>
                  <a:lnTo>
                    <a:pt x="112857" y="161663"/>
                  </a:lnTo>
                  <a:lnTo>
                    <a:pt x="109223" y="153580"/>
                  </a:lnTo>
                  <a:close/>
                </a:path>
                <a:path w="120650" h="178435">
                  <a:moveTo>
                    <a:pt x="101955" y="137414"/>
                  </a:moveTo>
                  <a:lnTo>
                    <a:pt x="93273" y="137414"/>
                  </a:lnTo>
                  <a:lnTo>
                    <a:pt x="96908" y="145497"/>
                  </a:lnTo>
                  <a:lnTo>
                    <a:pt x="105589" y="145497"/>
                  </a:lnTo>
                  <a:lnTo>
                    <a:pt x="101955" y="137414"/>
                  </a:lnTo>
                  <a:close/>
                </a:path>
                <a:path w="120650" h="178435">
                  <a:moveTo>
                    <a:pt x="94687" y="121248"/>
                  </a:moveTo>
                  <a:lnTo>
                    <a:pt x="85803" y="121248"/>
                  </a:lnTo>
                  <a:lnTo>
                    <a:pt x="89438" y="129331"/>
                  </a:lnTo>
                  <a:lnTo>
                    <a:pt x="98321" y="129331"/>
                  </a:lnTo>
                  <a:lnTo>
                    <a:pt x="94687" y="121248"/>
                  </a:lnTo>
                  <a:close/>
                </a:path>
                <a:path w="120650" h="178435">
                  <a:moveTo>
                    <a:pt x="101349" y="0"/>
                  </a:moveTo>
                  <a:lnTo>
                    <a:pt x="18977" y="0"/>
                  </a:lnTo>
                  <a:lnTo>
                    <a:pt x="11709" y="7274"/>
                  </a:lnTo>
                  <a:lnTo>
                    <a:pt x="11709" y="115792"/>
                  </a:lnTo>
                  <a:lnTo>
                    <a:pt x="17160" y="121248"/>
                  </a:lnTo>
                  <a:lnTo>
                    <a:pt x="103166" y="121248"/>
                  </a:lnTo>
                  <a:lnTo>
                    <a:pt x="108617" y="115792"/>
                  </a:lnTo>
                  <a:lnTo>
                    <a:pt x="108617" y="109123"/>
                  </a:lnTo>
                  <a:lnTo>
                    <a:pt x="26447" y="109123"/>
                  </a:lnTo>
                  <a:lnTo>
                    <a:pt x="23823" y="106496"/>
                  </a:lnTo>
                  <a:lnTo>
                    <a:pt x="23823" y="99626"/>
                  </a:lnTo>
                  <a:lnTo>
                    <a:pt x="26447" y="96999"/>
                  </a:lnTo>
                  <a:lnTo>
                    <a:pt x="108617" y="96999"/>
                  </a:lnTo>
                  <a:lnTo>
                    <a:pt x="108617" y="64667"/>
                  </a:lnTo>
                  <a:lnTo>
                    <a:pt x="25640" y="64667"/>
                  </a:lnTo>
                  <a:lnTo>
                    <a:pt x="23823" y="62848"/>
                  </a:lnTo>
                  <a:lnTo>
                    <a:pt x="23823" y="15761"/>
                  </a:lnTo>
                  <a:lnTo>
                    <a:pt x="27457" y="12124"/>
                  </a:lnTo>
                  <a:lnTo>
                    <a:pt x="48050" y="12124"/>
                  </a:lnTo>
                  <a:lnTo>
                    <a:pt x="48050" y="9901"/>
                  </a:lnTo>
                  <a:lnTo>
                    <a:pt x="49867" y="8082"/>
                  </a:lnTo>
                  <a:lnTo>
                    <a:pt x="108617" y="8082"/>
                  </a:lnTo>
                  <a:lnTo>
                    <a:pt x="108617" y="7274"/>
                  </a:lnTo>
                  <a:lnTo>
                    <a:pt x="101349" y="0"/>
                  </a:lnTo>
                  <a:close/>
                </a:path>
                <a:path w="120650" h="178435">
                  <a:moveTo>
                    <a:pt x="87015" y="96999"/>
                  </a:moveTo>
                  <a:lnTo>
                    <a:pt x="33312" y="96999"/>
                  </a:lnTo>
                  <a:lnTo>
                    <a:pt x="35936" y="99626"/>
                  </a:lnTo>
                  <a:lnTo>
                    <a:pt x="35936" y="106496"/>
                  </a:lnTo>
                  <a:lnTo>
                    <a:pt x="33312" y="109123"/>
                  </a:lnTo>
                  <a:lnTo>
                    <a:pt x="87015" y="109123"/>
                  </a:lnTo>
                  <a:lnTo>
                    <a:pt x="84390" y="106496"/>
                  </a:lnTo>
                  <a:lnTo>
                    <a:pt x="84390" y="99626"/>
                  </a:lnTo>
                  <a:lnTo>
                    <a:pt x="87015" y="96999"/>
                  </a:lnTo>
                  <a:close/>
                </a:path>
                <a:path w="120650" h="178435">
                  <a:moveTo>
                    <a:pt x="108617" y="96999"/>
                  </a:moveTo>
                  <a:lnTo>
                    <a:pt x="93879" y="96999"/>
                  </a:lnTo>
                  <a:lnTo>
                    <a:pt x="96504" y="99626"/>
                  </a:lnTo>
                  <a:lnTo>
                    <a:pt x="96504" y="106496"/>
                  </a:lnTo>
                  <a:lnTo>
                    <a:pt x="93879" y="109123"/>
                  </a:lnTo>
                  <a:lnTo>
                    <a:pt x="108617" y="109123"/>
                  </a:lnTo>
                  <a:lnTo>
                    <a:pt x="108617" y="96999"/>
                  </a:lnTo>
                  <a:close/>
                </a:path>
                <a:path w="120650" h="178435">
                  <a:moveTo>
                    <a:pt x="108617" y="8082"/>
                  </a:moveTo>
                  <a:lnTo>
                    <a:pt x="70460" y="8082"/>
                  </a:lnTo>
                  <a:lnTo>
                    <a:pt x="72277" y="9901"/>
                  </a:lnTo>
                  <a:lnTo>
                    <a:pt x="72277" y="12124"/>
                  </a:lnTo>
                  <a:lnTo>
                    <a:pt x="92870" y="12124"/>
                  </a:lnTo>
                  <a:lnTo>
                    <a:pt x="96504" y="15761"/>
                  </a:lnTo>
                  <a:lnTo>
                    <a:pt x="96504" y="62848"/>
                  </a:lnTo>
                  <a:lnTo>
                    <a:pt x="94687" y="64667"/>
                  </a:lnTo>
                  <a:lnTo>
                    <a:pt x="108617" y="64667"/>
                  </a:lnTo>
                  <a:lnTo>
                    <a:pt x="108617" y="8082"/>
                  </a:lnTo>
                  <a:close/>
                </a:path>
              </a:pathLst>
            </a:custGeom>
            <a:solidFill>
              <a:srgbClr val="F3F1F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95" name="Groupe 194">
            <a:extLst>
              <a:ext uri="{FF2B5EF4-FFF2-40B4-BE49-F238E27FC236}">
                <a16:creationId xmlns:a16="http://schemas.microsoft.com/office/drawing/2014/main" id="{4F141FB1-30A4-42D9-9B9C-3C428102751B}"/>
              </a:ext>
            </a:extLst>
          </p:cNvPr>
          <p:cNvGrpSpPr/>
          <p:nvPr/>
        </p:nvGrpSpPr>
        <p:grpSpPr>
          <a:xfrm>
            <a:off x="2267116" y="256616"/>
            <a:ext cx="421300" cy="443785"/>
            <a:chOff x="10612522" y="1392632"/>
            <a:chExt cx="408072" cy="394029"/>
          </a:xfrm>
        </p:grpSpPr>
        <p:pic>
          <p:nvPicPr>
            <p:cNvPr id="196" name="Graphique 195" descr="Toque d'étudiant avec un remplissage uni">
              <a:extLst>
                <a:ext uri="{FF2B5EF4-FFF2-40B4-BE49-F238E27FC236}">
                  <a16:creationId xmlns:a16="http://schemas.microsoft.com/office/drawing/2014/main" id="{DCAC3D3F-7176-4715-9D6F-D9F73C078CE5}"/>
                </a:ext>
              </a:extLst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7"/>
                </a:ext>
              </a:extLst>
            </a:blip>
            <a:stretch>
              <a:fillRect/>
            </a:stretch>
          </p:blipFill>
          <p:spPr>
            <a:xfrm>
              <a:off x="10673521" y="1392632"/>
              <a:ext cx="180771" cy="258279"/>
            </a:xfrm>
            <a:prstGeom prst="rect">
              <a:avLst/>
            </a:prstGeom>
          </p:spPr>
        </p:pic>
        <p:pic>
          <p:nvPicPr>
            <p:cNvPr id="197" name="Graphique 196" descr="Papier avec un remplissage uni">
              <a:extLst>
                <a:ext uri="{FF2B5EF4-FFF2-40B4-BE49-F238E27FC236}">
                  <a16:creationId xmlns:a16="http://schemas.microsoft.com/office/drawing/2014/main" id="{B1B2C148-D7C4-4CB6-A07F-D8C4F76689E9}"/>
                </a:ext>
              </a:extLst>
            </p:cNvPr>
            <p:cNvPicPr>
              <a:picLocks noChangeAspect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9"/>
                </a:ext>
              </a:extLst>
            </a:blip>
            <a:stretch>
              <a:fillRect/>
            </a:stretch>
          </p:blipFill>
          <p:spPr>
            <a:xfrm>
              <a:off x="10849648" y="1441061"/>
              <a:ext cx="126518" cy="174886"/>
            </a:xfrm>
            <a:prstGeom prst="rect">
              <a:avLst/>
            </a:prstGeom>
          </p:spPr>
        </p:pic>
        <p:sp>
          <p:nvSpPr>
            <p:cNvPr id="198" name="Ellipse 197">
              <a:extLst>
                <a:ext uri="{FF2B5EF4-FFF2-40B4-BE49-F238E27FC236}">
                  <a16:creationId xmlns:a16="http://schemas.microsoft.com/office/drawing/2014/main" id="{AB20E0DE-64F2-4256-B32F-1AA8E18AE12F}"/>
                </a:ext>
              </a:extLst>
            </p:cNvPr>
            <p:cNvSpPr/>
            <p:nvPr/>
          </p:nvSpPr>
          <p:spPr>
            <a:xfrm>
              <a:off x="10612522" y="1414822"/>
              <a:ext cx="408072" cy="371096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  <p:pic>
          <p:nvPicPr>
            <p:cNvPr id="199" name="Graphique 198" descr="Panier de course avec un remplissage uni">
              <a:extLst>
                <a:ext uri="{FF2B5EF4-FFF2-40B4-BE49-F238E27FC236}">
                  <a16:creationId xmlns:a16="http://schemas.microsoft.com/office/drawing/2014/main" id="{7C152451-5BCF-4A4D-A4B5-D467A9466FC0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10721911" y="1576533"/>
              <a:ext cx="210128" cy="210128"/>
            </a:xfrm>
            <a:prstGeom prst="rect">
              <a:avLst/>
            </a:prstGeom>
          </p:spPr>
        </p:pic>
      </p:grpSp>
      <p:grpSp>
        <p:nvGrpSpPr>
          <p:cNvPr id="200" name="Groupe 199">
            <a:extLst>
              <a:ext uri="{FF2B5EF4-FFF2-40B4-BE49-F238E27FC236}">
                <a16:creationId xmlns:a16="http://schemas.microsoft.com/office/drawing/2014/main" id="{D6ED6FD6-5BFD-4589-B1FF-4964FC8F3870}"/>
              </a:ext>
            </a:extLst>
          </p:cNvPr>
          <p:cNvGrpSpPr/>
          <p:nvPr/>
        </p:nvGrpSpPr>
        <p:grpSpPr>
          <a:xfrm>
            <a:off x="5218626" y="184583"/>
            <a:ext cx="472847" cy="407115"/>
            <a:chOff x="33576" y="1323116"/>
            <a:chExt cx="472847" cy="295831"/>
          </a:xfrm>
        </p:grpSpPr>
        <p:pic>
          <p:nvPicPr>
            <p:cNvPr id="201" name="Graphique 200" descr="Toque d'étudiant avec un remplissage uni">
              <a:extLst>
                <a:ext uri="{FF2B5EF4-FFF2-40B4-BE49-F238E27FC236}">
                  <a16:creationId xmlns:a16="http://schemas.microsoft.com/office/drawing/2014/main" id="{DA19D6AE-8955-4893-8E69-8A820D300D62}"/>
                </a:ext>
              </a:extLst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7"/>
                </a:ext>
              </a:extLst>
            </a:blip>
            <a:stretch>
              <a:fillRect/>
            </a:stretch>
          </p:blipFill>
          <p:spPr>
            <a:xfrm>
              <a:off x="48086" y="1325643"/>
              <a:ext cx="265792" cy="274727"/>
            </a:xfrm>
            <a:prstGeom prst="rect">
              <a:avLst/>
            </a:prstGeom>
          </p:spPr>
        </p:pic>
        <p:pic>
          <p:nvPicPr>
            <p:cNvPr id="202" name="Graphique 201" descr="Papier avec un remplissage uni">
              <a:extLst>
                <a:ext uri="{FF2B5EF4-FFF2-40B4-BE49-F238E27FC236}">
                  <a16:creationId xmlns:a16="http://schemas.microsoft.com/office/drawing/2014/main" id="{6EF03BE7-ACCD-4649-811A-0FA4084F9DB2}"/>
                </a:ext>
              </a:extLst>
            </p:cNvPr>
            <p:cNvPicPr>
              <a:picLocks noChangeAspect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9"/>
                </a:ext>
              </a:extLst>
            </a:blip>
            <a:stretch>
              <a:fillRect/>
            </a:stretch>
          </p:blipFill>
          <p:spPr>
            <a:xfrm>
              <a:off x="307050" y="1377156"/>
              <a:ext cx="186023" cy="186023"/>
            </a:xfrm>
            <a:prstGeom prst="rect">
              <a:avLst/>
            </a:prstGeom>
          </p:spPr>
        </p:pic>
        <p:sp>
          <p:nvSpPr>
            <p:cNvPr id="203" name="Ellipse 202">
              <a:extLst>
                <a:ext uri="{FF2B5EF4-FFF2-40B4-BE49-F238E27FC236}">
                  <a16:creationId xmlns:a16="http://schemas.microsoft.com/office/drawing/2014/main" id="{69FBFB2E-AA13-46F5-99D9-5378C9C33216}"/>
                </a:ext>
              </a:extLst>
            </p:cNvPr>
            <p:cNvSpPr/>
            <p:nvPr/>
          </p:nvSpPr>
          <p:spPr>
            <a:xfrm>
              <a:off x="33576" y="1323116"/>
              <a:ext cx="472847" cy="295831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</p:grpSp>
      <p:sp>
        <p:nvSpPr>
          <p:cNvPr id="204" name="ZoneTexte 203">
            <a:extLst>
              <a:ext uri="{FF2B5EF4-FFF2-40B4-BE49-F238E27FC236}">
                <a16:creationId xmlns:a16="http://schemas.microsoft.com/office/drawing/2014/main" id="{C6C274D6-5B89-46A6-AF56-A12786BFC8AF}"/>
              </a:ext>
            </a:extLst>
          </p:cNvPr>
          <p:cNvSpPr txBox="1"/>
          <p:nvPr/>
        </p:nvSpPr>
        <p:spPr>
          <a:xfrm>
            <a:off x="5102324" y="-16155"/>
            <a:ext cx="1096433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000" b="1" dirty="0">
                <a:latin typeface="Aharoni" panose="02010803020104030203" pitchFamily="2" charset="-79"/>
                <a:cs typeface="Aharoni" panose="02010803020104030203" pitchFamily="2" charset="-79"/>
              </a:rPr>
              <a:t>Andenne</a:t>
            </a:r>
            <a:endParaRPr lang="fr-BE" sz="1000" b="1" dirty="0">
              <a:latin typeface="Aharoni" panose="02010803020104030203" pitchFamily="2" charset="-79"/>
              <a:cs typeface="Aharoni" panose="02010803020104030203" pitchFamily="2" charset="-79"/>
            </a:endParaRPr>
          </a:p>
        </p:txBody>
      </p:sp>
      <p:grpSp>
        <p:nvGrpSpPr>
          <p:cNvPr id="205" name="Groupe 204">
            <a:extLst>
              <a:ext uri="{FF2B5EF4-FFF2-40B4-BE49-F238E27FC236}">
                <a16:creationId xmlns:a16="http://schemas.microsoft.com/office/drawing/2014/main" id="{78955330-5B05-48A1-90CA-FD0ECC1FBA3C}"/>
              </a:ext>
            </a:extLst>
          </p:cNvPr>
          <p:cNvGrpSpPr/>
          <p:nvPr/>
        </p:nvGrpSpPr>
        <p:grpSpPr>
          <a:xfrm>
            <a:off x="5739620" y="208739"/>
            <a:ext cx="363745" cy="357394"/>
            <a:chOff x="10833586" y="3275769"/>
            <a:chExt cx="206375" cy="213360"/>
          </a:xfrm>
        </p:grpSpPr>
        <p:sp>
          <p:nvSpPr>
            <p:cNvPr id="206" name="object 287">
              <a:extLst>
                <a:ext uri="{FF2B5EF4-FFF2-40B4-BE49-F238E27FC236}">
                  <a16:creationId xmlns:a16="http://schemas.microsoft.com/office/drawing/2014/main" id="{962E1B38-9607-4900-B697-A38AC9047A10}"/>
                </a:ext>
              </a:extLst>
            </p:cNvPr>
            <p:cNvSpPr/>
            <p:nvPr/>
          </p:nvSpPr>
          <p:spPr>
            <a:xfrm>
              <a:off x="10833586" y="3275769"/>
              <a:ext cx="206375" cy="213360"/>
            </a:xfrm>
            <a:custGeom>
              <a:avLst/>
              <a:gdLst/>
              <a:ahLst/>
              <a:cxnLst/>
              <a:rect l="l" t="t" r="r" b="b"/>
              <a:pathLst>
                <a:path w="206375" h="213360">
                  <a:moveTo>
                    <a:pt x="103075" y="0"/>
                  </a:moveTo>
                  <a:lnTo>
                    <a:pt x="62962" y="8385"/>
                  </a:lnTo>
                  <a:lnTo>
                    <a:pt x="30198" y="31249"/>
                  </a:lnTo>
                  <a:lnTo>
                    <a:pt x="8103" y="65152"/>
                  </a:lnTo>
                  <a:lnTo>
                    <a:pt x="0" y="106654"/>
                  </a:lnTo>
                  <a:lnTo>
                    <a:pt x="8103" y="148157"/>
                  </a:lnTo>
                  <a:lnTo>
                    <a:pt x="30198" y="182060"/>
                  </a:lnTo>
                  <a:lnTo>
                    <a:pt x="62962" y="204924"/>
                  </a:lnTo>
                  <a:lnTo>
                    <a:pt x="103075" y="213309"/>
                  </a:lnTo>
                  <a:lnTo>
                    <a:pt x="143188" y="204924"/>
                  </a:lnTo>
                  <a:lnTo>
                    <a:pt x="175953" y="182060"/>
                  </a:lnTo>
                  <a:lnTo>
                    <a:pt x="198048" y="148157"/>
                  </a:lnTo>
                  <a:lnTo>
                    <a:pt x="206151" y="106654"/>
                  </a:lnTo>
                  <a:lnTo>
                    <a:pt x="198048" y="65152"/>
                  </a:lnTo>
                  <a:lnTo>
                    <a:pt x="175953" y="31249"/>
                  </a:lnTo>
                  <a:lnTo>
                    <a:pt x="143188" y="8385"/>
                  </a:lnTo>
                  <a:lnTo>
                    <a:pt x="103075" y="0"/>
                  </a:lnTo>
                  <a:close/>
                </a:path>
              </a:pathLst>
            </a:custGeom>
            <a:solidFill>
              <a:srgbClr val="001F5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07" name="object 288">
              <a:extLst>
                <a:ext uri="{FF2B5EF4-FFF2-40B4-BE49-F238E27FC236}">
                  <a16:creationId xmlns:a16="http://schemas.microsoft.com/office/drawing/2014/main" id="{910F9A36-5F6B-460E-A059-ECAB366B2389}"/>
                </a:ext>
              </a:extLst>
            </p:cNvPr>
            <p:cNvSpPr/>
            <p:nvPr/>
          </p:nvSpPr>
          <p:spPr>
            <a:xfrm>
              <a:off x="10884733" y="3310736"/>
              <a:ext cx="104080" cy="147446"/>
            </a:xfrm>
            <a:custGeom>
              <a:avLst/>
              <a:gdLst/>
              <a:ahLst/>
              <a:cxnLst/>
              <a:rect l="l" t="t" r="r" b="b"/>
              <a:pathLst>
                <a:path w="120650" h="178435">
                  <a:moveTo>
                    <a:pt x="34523" y="121248"/>
                  </a:moveTo>
                  <a:lnTo>
                    <a:pt x="25640" y="121248"/>
                  </a:lnTo>
                  <a:lnTo>
                    <a:pt x="0" y="177828"/>
                  </a:lnTo>
                  <a:lnTo>
                    <a:pt x="8883" y="177828"/>
                  </a:lnTo>
                  <a:lnTo>
                    <a:pt x="12517" y="169746"/>
                  </a:lnTo>
                  <a:lnTo>
                    <a:pt x="116491" y="169746"/>
                  </a:lnTo>
                  <a:lnTo>
                    <a:pt x="112857" y="161663"/>
                  </a:lnTo>
                  <a:lnTo>
                    <a:pt x="16151" y="161663"/>
                  </a:lnTo>
                  <a:lnTo>
                    <a:pt x="19785" y="153580"/>
                  </a:lnTo>
                  <a:lnTo>
                    <a:pt x="109223" y="153580"/>
                  </a:lnTo>
                  <a:lnTo>
                    <a:pt x="105589" y="145497"/>
                  </a:lnTo>
                  <a:lnTo>
                    <a:pt x="23621" y="145497"/>
                  </a:lnTo>
                  <a:lnTo>
                    <a:pt x="27255" y="137414"/>
                  </a:lnTo>
                  <a:lnTo>
                    <a:pt x="101955" y="137414"/>
                  </a:lnTo>
                  <a:lnTo>
                    <a:pt x="98321" y="129331"/>
                  </a:lnTo>
                  <a:lnTo>
                    <a:pt x="30889" y="129331"/>
                  </a:lnTo>
                  <a:lnTo>
                    <a:pt x="34523" y="121248"/>
                  </a:lnTo>
                  <a:close/>
                </a:path>
                <a:path w="120650" h="178435">
                  <a:moveTo>
                    <a:pt x="116491" y="169746"/>
                  </a:moveTo>
                  <a:lnTo>
                    <a:pt x="107608" y="169746"/>
                  </a:lnTo>
                  <a:lnTo>
                    <a:pt x="111242" y="177828"/>
                  </a:lnTo>
                  <a:lnTo>
                    <a:pt x="120125" y="177828"/>
                  </a:lnTo>
                  <a:lnTo>
                    <a:pt x="116491" y="169746"/>
                  </a:lnTo>
                  <a:close/>
                </a:path>
                <a:path w="120650" h="178435">
                  <a:moveTo>
                    <a:pt x="109223" y="153580"/>
                  </a:moveTo>
                  <a:lnTo>
                    <a:pt x="100542" y="153580"/>
                  </a:lnTo>
                  <a:lnTo>
                    <a:pt x="104176" y="161663"/>
                  </a:lnTo>
                  <a:lnTo>
                    <a:pt x="112857" y="161663"/>
                  </a:lnTo>
                  <a:lnTo>
                    <a:pt x="109223" y="153580"/>
                  </a:lnTo>
                  <a:close/>
                </a:path>
                <a:path w="120650" h="178435">
                  <a:moveTo>
                    <a:pt x="101955" y="137414"/>
                  </a:moveTo>
                  <a:lnTo>
                    <a:pt x="93273" y="137414"/>
                  </a:lnTo>
                  <a:lnTo>
                    <a:pt x="96908" y="145497"/>
                  </a:lnTo>
                  <a:lnTo>
                    <a:pt x="105589" y="145497"/>
                  </a:lnTo>
                  <a:lnTo>
                    <a:pt x="101955" y="137414"/>
                  </a:lnTo>
                  <a:close/>
                </a:path>
                <a:path w="120650" h="178435">
                  <a:moveTo>
                    <a:pt x="94687" y="121248"/>
                  </a:moveTo>
                  <a:lnTo>
                    <a:pt x="85803" y="121248"/>
                  </a:lnTo>
                  <a:lnTo>
                    <a:pt x="89438" y="129331"/>
                  </a:lnTo>
                  <a:lnTo>
                    <a:pt x="98321" y="129331"/>
                  </a:lnTo>
                  <a:lnTo>
                    <a:pt x="94687" y="121248"/>
                  </a:lnTo>
                  <a:close/>
                </a:path>
                <a:path w="120650" h="178435">
                  <a:moveTo>
                    <a:pt x="101349" y="0"/>
                  </a:moveTo>
                  <a:lnTo>
                    <a:pt x="18977" y="0"/>
                  </a:lnTo>
                  <a:lnTo>
                    <a:pt x="11709" y="7274"/>
                  </a:lnTo>
                  <a:lnTo>
                    <a:pt x="11709" y="115792"/>
                  </a:lnTo>
                  <a:lnTo>
                    <a:pt x="17160" y="121248"/>
                  </a:lnTo>
                  <a:lnTo>
                    <a:pt x="103166" y="121248"/>
                  </a:lnTo>
                  <a:lnTo>
                    <a:pt x="108617" y="115792"/>
                  </a:lnTo>
                  <a:lnTo>
                    <a:pt x="108617" y="109123"/>
                  </a:lnTo>
                  <a:lnTo>
                    <a:pt x="26447" y="109123"/>
                  </a:lnTo>
                  <a:lnTo>
                    <a:pt x="23823" y="106496"/>
                  </a:lnTo>
                  <a:lnTo>
                    <a:pt x="23823" y="99626"/>
                  </a:lnTo>
                  <a:lnTo>
                    <a:pt x="26447" y="96999"/>
                  </a:lnTo>
                  <a:lnTo>
                    <a:pt x="108617" y="96999"/>
                  </a:lnTo>
                  <a:lnTo>
                    <a:pt x="108617" y="64667"/>
                  </a:lnTo>
                  <a:lnTo>
                    <a:pt x="25640" y="64667"/>
                  </a:lnTo>
                  <a:lnTo>
                    <a:pt x="23823" y="62848"/>
                  </a:lnTo>
                  <a:lnTo>
                    <a:pt x="23823" y="15761"/>
                  </a:lnTo>
                  <a:lnTo>
                    <a:pt x="27457" y="12124"/>
                  </a:lnTo>
                  <a:lnTo>
                    <a:pt x="48050" y="12124"/>
                  </a:lnTo>
                  <a:lnTo>
                    <a:pt x="48050" y="9901"/>
                  </a:lnTo>
                  <a:lnTo>
                    <a:pt x="49867" y="8082"/>
                  </a:lnTo>
                  <a:lnTo>
                    <a:pt x="108617" y="8082"/>
                  </a:lnTo>
                  <a:lnTo>
                    <a:pt x="108617" y="7274"/>
                  </a:lnTo>
                  <a:lnTo>
                    <a:pt x="101349" y="0"/>
                  </a:lnTo>
                  <a:close/>
                </a:path>
                <a:path w="120650" h="178435">
                  <a:moveTo>
                    <a:pt x="87015" y="96999"/>
                  </a:moveTo>
                  <a:lnTo>
                    <a:pt x="33312" y="96999"/>
                  </a:lnTo>
                  <a:lnTo>
                    <a:pt x="35936" y="99626"/>
                  </a:lnTo>
                  <a:lnTo>
                    <a:pt x="35936" y="106496"/>
                  </a:lnTo>
                  <a:lnTo>
                    <a:pt x="33312" y="109123"/>
                  </a:lnTo>
                  <a:lnTo>
                    <a:pt x="87015" y="109123"/>
                  </a:lnTo>
                  <a:lnTo>
                    <a:pt x="84390" y="106496"/>
                  </a:lnTo>
                  <a:lnTo>
                    <a:pt x="84390" y="99626"/>
                  </a:lnTo>
                  <a:lnTo>
                    <a:pt x="87015" y="96999"/>
                  </a:lnTo>
                  <a:close/>
                </a:path>
                <a:path w="120650" h="178435">
                  <a:moveTo>
                    <a:pt x="108617" y="96999"/>
                  </a:moveTo>
                  <a:lnTo>
                    <a:pt x="93879" y="96999"/>
                  </a:lnTo>
                  <a:lnTo>
                    <a:pt x="96504" y="99626"/>
                  </a:lnTo>
                  <a:lnTo>
                    <a:pt x="96504" y="106496"/>
                  </a:lnTo>
                  <a:lnTo>
                    <a:pt x="93879" y="109123"/>
                  </a:lnTo>
                  <a:lnTo>
                    <a:pt x="108617" y="109123"/>
                  </a:lnTo>
                  <a:lnTo>
                    <a:pt x="108617" y="96999"/>
                  </a:lnTo>
                  <a:close/>
                </a:path>
                <a:path w="120650" h="178435">
                  <a:moveTo>
                    <a:pt x="108617" y="8082"/>
                  </a:moveTo>
                  <a:lnTo>
                    <a:pt x="70460" y="8082"/>
                  </a:lnTo>
                  <a:lnTo>
                    <a:pt x="72277" y="9901"/>
                  </a:lnTo>
                  <a:lnTo>
                    <a:pt x="72277" y="12124"/>
                  </a:lnTo>
                  <a:lnTo>
                    <a:pt x="92870" y="12124"/>
                  </a:lnTo>
                  <a:lnTo>
                    <a:pt x="96504" y="15761"/>
                  </a:lnTo>
                  <a:lnTo>
                    <a:pt x="96504" y="62848"/>
                  </a:lnTo>
                  <a:lnTo>
                    <a:pt x="94687" y="64667"/>
                  </a:lnTo>
                  <a:lnTo>
                    <a:pt x="108617" y="64667"/>
                  </a:lnTo>
                  <a:lnTo>
                    <a:pt x="108617" y="8082"/>
                  </a:lnTo>
                  <a:close/>
                </a:path>
              </a:pathLst>
            </a:custGeom>
            <a:solidFill>
              <a:srgbClr val="F3F1F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208" name="Graphique 207" descr="Panier de course avec un remplissage uni">
            <a:extLst>
              <a:ext uri="{FF2B5EF4-FFF2-40B4-BE49-F238E27FC236}">
                <a16:creationId xmlns:a16="http://schemas.microsoft.com/office/drawing/2014/main" id="{C9595D39-5BDC-46A2-BFEF-FE9657CE09B7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9384945" y="5482595"/>
            <a:ext cx="341988" cy="341988"/>
          </a:xfrm>
          <a:prstGeom prst="rect">
            <a:avLst/>
          </a:prstGeom>
        </p:spPr>
      </p:pic>
      <p:sp>
        <p:nvSpPr>
          <p:cNvPr id="209" name="ZoneTexte 208">
            <a:extLst>
              <a:ext uri="{FF2B5EF4-FFF2-40B4-BE49-F238E27FC236}">
                <a16:creationId xmlns:a16="http://schemas.microsoft.com/office/drawing/2014/main" id="{12A6414D-540A-4362-88A8-CFF6101F3148}"/>
              </a:ext>
            </a:extLst>
          </p:cNvPr>
          <p:cNvSpPr txBox="1"/>
          <p:nvPr/>
        </p:nvSpPr>
        <p:spPr>
          <a:xfrm>
            <a:off x="9134823" y="5727264"/>
            <a:ext cx="109643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000" b="1" dirty="0">
                <a:solidFill>
                  <a:schemeClr val="bg1"/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Marche-en-Famenne</a:t>
            </a:r>
            <a:endParaRPr lang="fr-BE" sz="1000" b="1" dirty="0">
              <a:solidFill>
                <a:schemeClr val="bg1"/>
              </a:solidFill>
              <a:latin typeface="Aharoni" panose="02010803020104030203" pitchFamily="2" charset="-79"/>
              <a:cs typeface="Aharoni" panose="02010803020104030203" pitchFamily="2" charset="-79"/>
            </a:endParaRPr>
          </a:p>
        </p:txBody>
      </p:sp>
      <p:sp>
        <p:nvSpPr>
          <p:cNvPr id="210" name="Forme libre : forme 209">
            <a:extLst>
              <a:ext uri="{FF2B5EF4-FFF2-40B4-BE49-F238E27FC236}">
                <a16:creationId xmlns:a16="http://schemas.microsoft.com/office/drawing/2014/main" id="{D3F30696-E2C1-4B02-AE41-5B1868C9AB09}"/>
              </a:ext>
            </a:extLst>
          </p:cNvPr>
          <p:cNvSpPr/>
          <p:nvPr/>
        </p:nvSpPr>
        <p:spPr>
          <a:xfrm>
            <a:off x="3459637" y="-114485"/>
            <a:ext cx="2182043" cy="633019"/>
          </a:xfrm>
          <a:custGeom>
            <a:avLst/>
            <a:gdLst>
              <a:gd name="connsiteX0" fmla="*/ 0 w 2055043"/>
              <a:gd name="connsiteY0" fmla="*/ 292472 h 499922"/>
              <a:gd name="connsiteX1" fmla="*/ 273377 w 2055043"/>
              <a:gd name="connsiteY1" fmla="*/ 226484 h 499922"/>
              <a:gd name="connsiteX2" fmla="*/ 641023 w 2055043"/>
              <a:gd name="connsiteY2" fmla="*/ 292472 h 499922"/>
              <a:gd name="connsiteX3" fmla="*/ 857839 w 2055043"/>
              <a:gd name="connsiteY3" fmla="*/ 499861 h 499922"/>
              <a:gd name="connsiteX4" fmla="*/ 1131217 w 2055043"/>
              <a:gd name="connsiteY4" fmla="*/ 311325 h 499922"/>
              <a:gd name="connsiteX5" fmla="*/ 1263192 w 2055043"/>
              <a:gd name="connsiteY5" fmla="*/ 56801 h 499922"/>
              <a:gd name="connsiteX6" fmla="*/ 1470582 w 2055043"/>
              <a:gd name="connsiteY6" fmla="*/ 241 h 499922"/>
              <a:gd name="connsiteX7" fmla="*/ 1838227 w 2055043"/>
              <a:gd name="connsiteY7" fmla="*/ 37948 h 499922"/>
              <a:gd name="connsiteX8" fmla="*/ 2055043 w 2055043"/>
              <a:gd name="connsiteY8" fmla="*/ 75655 h 499922"/>
              <a:gd name="connsiteX0" fmla="*/ 0 w 2055043"/>
              <a:gd name="connsiteY0" fmla="*/ 416104 h 623554"/>
              <a:gd name="connsiteX1" fmla="*/ 273377 w 2055043"/>
              <a:gd name="connsiteY1" fmla="*/ 350116 h 623554"/>
              <a:gd name="connsiteX2" fmla="*/ 641023 w 2055043"/>
              <a:gd name="connsiteY2" fmla="*/ 416104 h 623554"/>
              <a:gd name="connsiteX3" fmla="*/ 857839 w 2055043"/>
              <a:gd name="connsiteY3" fmla="*/ 623493 h 623554"/>
              <a:gd name="connsiteX4" fmla="*/ 1131217 w 2055043"/>
              <a:gd name="connsiteY4" fmla="*/ 434957 h 623554"/>
              <a:gd name="connsiteX5" fmla="*/ 1263192 w 2055043"/>
              <a:gd name="connsiteY5" fmla="*/ 180433 h 623554"/>
              <a:gd name="connsiteX6" fmla="*/ 1508682 w 2055043"/>
              <a:gd name="connsiteY6" fmla="*/ 48 h 623554"/>
              <a:gd name="connsiteX7" fmla="*/ 1838227 w 2055043"/>
              <a:gd name="connsiteY7" fmla="*/ 161580 h 623554"/>
              <a:gd name="connsiteX8" fmla="*/ 2055043 w 2055043"/>
              <a:gd name="connsiteY8" fmla="*/ 199287 h 623554"/>
              <a:gd name="connsiteX0" fmla="*/ 0 w 2055043"/>
              <a:gd name="connsiteY0" fmla="*/ 425569 h 633019"/>
              <a:gd name="connsiteX1" fmla="*/ 273377 w 2055043"/>
              <a:gd name="connsiteY1" fmla="*/ 359581 h 633019"/>
              <a:gd name="connsiteX2" fmla="*/ 641023 w 2055043"/>
              <a:gd name="connsiteY2" fmla="*/ 425569 h 633019"/>
              <a:gd name="connsiteX3" fmla="*/ 857839 w 2055043"/>
              <a:gd name="connsiteY3" fmla="*/ 632958 h 633019"/>
              <a:gd name="connsiteX4" fmla="*/ 1131217 w 2055043"/>
              <a:gd name="connsiteY4" fmla="*/ 444422 h 633019"/>
              <a:gd name="connsiteX5" fmla="*/ 1263192 w 2055043"/>
              <a:gd name="connsiteY5" fmla="*/ 189898 h 633019"/>
              <a:gd name="connsiteX6" fmla="*/ 1508682 w 2055043"/>
              <a:gd name="connsiteY6" fmla="*/ 9513 h 633019"/>
              <a:gd name="connsiteX7" fmla="*/ 1914427 w 2055043"/>
              <a:gd name="connsiteY7" fmla="*/ 31345 h 633019"/>
              <a:gd name="connsiteX8" fmla="*/ 2055043 w 2055043"/>
              <a:gd name="connsiteY8" fmla="*/ 208752 h 633019"/>
              <a:gd name="connsiteX0" fmla="*/ 0 w 2182043"/>
              <a:gd name="connsiteY0" fmla="*/ 425569 h 633019"/>
              <a:gd name="connsiteX1" fmla="*/ 273377 w 2182043"/>
              <a:gd name="connsiteY1" fmla="*/ 359581 h 633019"/>
              <a:gd name="connsiteX2" fmla="*/ 641023 w 2182043"/>
              <a:gd name="connsiteY2" fmla="*/ 425569 h 633019"/>
              <a:gd name="connsiteX3" fmla="*/ 857839 w 2182043"/>
              <a:gd name="connsiteY3" fmla="*/ 632958 h 633019"/>
              <a:gd name="connsiteX4" fmla="*/ 1131217 w 2182043"/>
              <a:gd name="connsiteY4" fmla="*/ 444422 h 633019"/>
              <a:gd name="connsiteX5" fmla="*/ 1263192 w 2182043"/>
              <a:gd name="connsiteY5" fmla="*/ 189898 h 633019"/>
              <a:gd name="connsiteX6" fmla="*/ 1508682 w 2182043"/>
              <a:gd name="connsiteY6" fmla="*/ 9513 h 633019"/>
              <a:gd name="connsiteX7" fmla="*/ 1914427 w 2182043"/>
              <a:gd name="connsiteY7" fmla="*/ 31345 h 633019"/>
              <a:gd name="connsiteX8" fmla="*/ 2182043 w 2182043"/>
              <a:gd name="connsiteY8" fmla="*/ 94452 h 6330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182043" h="633019">
                <a:moveTo>
                  <a:pt x="0" y="425569"/>
                </a:moveTo>
                <a:cubicBezTo>
                  <a:pt x="83270" y="392575"/>
                  <a:pt x="166540" y="359581"/>
                  <a:pt x="273377" y="359581"/>
                </a:cubicBezTo>
                <a:cubicBezTo>
                  <a:pt x="380214" y="359581"/>
                  <a:pt x="543613" y="380006"/>
                  <a:pt x="641023" y="425569"/>
                </a:cubicBezTo>
                <a:cubicBezTo>
                  <a:pt x="738433" y="471132"/>
                  <a:pt x="776140" y="629816"/>
                  <a:pt x="857839" y="632958"/>
                </a:cubicBezTo>
                <a:cubicBezTo>
                  <a:pt x="939538" y="636100"/>
                  <a:pt x="1063658" y="518265"/>
                  <a:pt x="1131217" y="444422"/>
                </a:cubicBezTo>
                <a:cubicBezTo>
                  <a:pt x="1198776" y="370579"/>
                  <a:pt x="1200281" y="262383"/>
                  <a:pt x="1263192" y="189898"/>
                </a:cubicBezTo>
                <a:cubicBezTo>
                  <a:pt x="1326103" y="117413"/>
                  <a:pt x="1400143" y="35938"/>
                  <a:pt x="1508682" y="9513"/>
                </a:cubicBezTo>
                <a:cubicBezTo>
                  <a:pt x="1617221" y="-16912"/>
                  <a:pt x="1817017" y="18776"/>
                  <a:pt x="1914427" y="31345"/>
                </a:cubicBezTo>
                <a:cubicBezTo>
                  <a:pt x="2011837" y="43914"/>
                  <a:pt x="2122340" y="81883"/>
                  <a:pt x="2182043" y="94452"/>
                </a:cubicBezTo>
              </a:path>
            </a:pathLst>
          </a:cu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11" name="Forme libre : forme 210">
            <a:extLst>
              <a:ext uri="{FF2B5EF4-FFF2-40B4-BE49-F238E27FC236}">
                <a16:creationId xmlns:a16="http://schemas.microsoft.com/office/drawing/2014/main" id="{0DEA48FC-26F5-4BF0-9A9D-201EC0A91B5A}"/>
              </a:ext>
            </a:extLst>
          </p:cNvPr>
          <p:cNvSpPr/>
          <p:nvPr/>
        </p:nvSpPr>
        <p:spPr>
          <a:xfrm>
            <a:off x="3449593" y="-108982"/>
            <a:ext cx="2207443" cy="622111"/>
          </a:xfrm>
          <a:custGeom>
            <a:avLst/>
            <a:gdLst>
              <a:gd name="connsiteX0" fmla="*/ 0 w 2055043"/>
              <a:gd name="connsiteY0" fmla="*/ 292472 h 499922"/>
              <a:gd name="connsiteX1" fmla="*/ 273377 w 2055043"/>
              <a:gd name="connsiteY1" fmla="*/ 226484 h 499922"/>
              <a:gd name="connsiteX2" fmla="*/ 641023 w 2055043"/>
              <a:gd name="connsiteY2" fmla="*/ 292472 h 499922"/>
              <a:gd name="connsiteX3" fmla="*/ 857839 w 2055043"/>
              <a:gd name="connsiteY3" fmla="*/ 499861 h 499922"/>
              <a:gd name="connsiteX4" fmla="*/ 1131217 w 2055043"/>
              <a:gd name="connsiteY4" fmla="*/ 311325 h 499922"/>
              <a:gd name="connsiteX5" fmla="*/ 1263192 w 2055043"/>
              <a:gd name="connsiteY5" fmla="*/ 56801 h 499922"/>
              <a:gd name="connsiteX6" fmla="*/ 1470582 w 2055043"/>
              <a:gd name="connsiteY6" fmla="*/ 241 h 499922"/>
              <a:gd name="connsiteX7" fmla="*/ 1838227 w 2055043"/>
              <a:gd name="connsiteY7" fmla="*/ 37948 h 499922"/>
              <a:gd name="connsiteX8" fmla="*/ 2055043 w 2055043"/>
              <a:gd name="connsiteY8" fmla="*/ 75655 h 499922"/>
              <a:gd name="connsiteX0" fmla="*/ 0 w 2055043"/>
              <a:gd name="connsiteY0" fmla="*/ 406582 h 614032"/>
              <a:gd name="connsiteX1" fmla="*/ 273377 w 2055043"/>
              <a:gd name="connsiteY1" fmla="*/ 340594 h 614032"/>
              <a:gd name="connsiteX2" fmla="*/ 641023 w 2055043"/>
              <a:gd name="connsiteY2" fmla="*/ 406582 h 614032"/>
              <a:gd name="connsiteX3" fmla="*/ 857839 w 2055043"/>
              <a:gd name="connsiteY3" fmla="*/ 613971 h 614032"/>
              <a:gd name="connsiteX4" fmla="*/ 1131217 w 2055043"/>
              <a:gd name="connsiteY4" fmla="*/ 425435 h 614032"/>
              <a:gd name="connsiteX5" fmla="*/ 1263192 w 2055043"/>
              <a:gd name="connsiteY5" fmla="*/ 170911 h 614032"/>
              <a:gd name="connsiteX6" fmla="*/ 1518207 w 2055043"/>
              <a:gd name="connsiteY6" fmla="*/ 51 h 614032"/>
              <a:gd name="connsiteX7" fmla="*/ 1838227 w 2055043"/>
              <a:gd name="connsiteY7" fmla="*/ 152058 h 614032"/>
              <a:gd name="connsiteX8" fmla="*/ 2055043 w 2055043"/>
              <a:gd name="connsiteY8" fmla="*/ 189765 h 614032"/>
              <a:gd name="connsiteX0" fmla="*/ 0 w 2055043"/>
              <a:gd name="connsiteY0" fmla="*/ 414661 h 622111"/>
              <a:gd name="connsiteX1" fmla="*/ 273377 w 2055043"/>
              <a:gd name="connsiteY1" fmla="*/ 348673 h 622111"/>
              <a:gd name="connsiteX2" fmla="*/ 641023 w 2055043"/>
              <a:gd name="connsiteY2" fmla="*/ 414661 h 622111"/>
              <a:gd name="connsiteX3" fmla="*/ 857839 w 2055043"/>
              <a:gd name="connsiteY3" fmla="*/ 622050 h 622111"/>
              <a:gd name="connsiteX4" fmla="*/ 1131217 w 2055043"/>
              <a:gd name="connsiteY4" fmla="*/ 433514 h 622111"/>
              <a:gd name="connsiteX5" fmla="*/ 1263192 w 2055043"/>
              <a:gd name="connsiteY5" fmla="*/ 178990 h 622111"/>
              <a:gd name="connsiteX6" fmla="*/ 1518207 w 2055043"/>
              <a:gd name="connsiteY6" fmla="*/ 8130 h 622111"/>
              <a:gd name="connsiteX7" fmla="*/ 1901727 w 2055043"/>
              <a:gd name="connsiteY7" fmla="*/ 33137 h 622111"/>
              <a:gd name="connsiteX8" fmla="*/ 2055043 w 2055043"/>
              <a:gd name="connsiteY8" fmla="*/ 197844 h 622111"/>
              <a:gd name="connsiteX0" fmla="*/ 0 w 2207443"/>
              <a:gd name="connsiteY0" fmla="*/ 414661 h 622111"/>
              <a:gd name="connsiteX1" fmla="*/ 273377 w 2207443"/>
              <a:gd name="connsiteY1" fmla="*/ 348673 h 622111"/>
              <a:gd name="connsiteX2" fmla="*/ 641023 w 2207443"/>
              <a:gd name="connsiteY2" fmla="*/ 414661 h 622111"/>
              <a:gd name="connsiteX3" fmla="*/ 857839 w 2207443"/>
              <a:gd name="connsiteY3" fmla="*/ 622050 h 622111"/>
              <a:gd name="connsiteX4" fmla="*/ 1131217 w 2207443"/>
              <a:gd name="connsiteY4" fmla="*/ 433514 h 622111"/>
              <a:gd name="connsiteX5" fmla="*/ 1263192 w 2207443"/>
              <a:gd name="connsiteY5" fmla="*/ 178990 h 622111"/>
              <a:gd name="connsiteX6" fmla="*/ 1518207 w 2207443"/>
              <a:gd name="connsiteY6" fmla="*/ 8130 h 622111"/>
              <a:gd name="connsiteX7" fmla="*/ 1901727 w 2207443"/>
              <a:gd name="connsiteY7" fmla="*/ 33137 h 622111"/>
              <a:gd name="connsiteX8" fmla="*/ 2207443 w 2207443"/>
              <a:gd name="connsiteY8" fmla="*/ 83544 h 6221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207443" h="622111">
                <a:moveTo>
                  <a:pt x="0" y="414661"/>
                </a:moveTo>
                <a:cubicBezTo>
                  <a:pt x="83270" y="381667"/>
                  <a:pt x="166540" y="348673"/>
                  <a:pt x="273377" y="348673"/>
                </a:cubicBezTo>
                <a:cubicBezTo>
                  <a:pt x="380214" y="348673"/>
                  <a:pt x="543613" y="369098"/>
                  <a:pt x="641023" y="414661"/>
                </a:cubicBezTo>
                <a:cubicBezTo>
                  <a:pt x="738433" y="460224"/>
                  <a:pt x="776140" y="618908"/>
                  <a:pt x="857839" y="622050"/>
                </a:cubicBezTo>
                <a:cubicBezTo>
                  <a:pt x="939538" y="625192"/>
                  <a:pt x="1063658" y="507357"/>
                  <a:pt x="1131217" y="433514"/>
                </a:cubicBezTo>
                <a:cubicBezTo>
                  <a:pt x="1198776" y="359671"/>
                  <a:pt x="1198694" y="249887"/>
                  <a:pt x="1263192" y="178990"/>
                </a:cubicBezTo>
                <a:cubicBezTo>
                  <a:pt x="1327690" y="108093"/>
                  <a:pt x="1411785" y="32439"/>
                  <a:pt x="1518207" y="8130"/>
                </a:cubicBezTo>
                <a:cubicBezTo>
                  <a:pt x="1624629" y="-16179"/>
                  <a:pt x="1804317" y="20568"/>
                  <a:pt x="1901727" y="33137"/>
                </a:cubicBezTo>
                <a:cubicBezTo>
                  <a:pt x="1999137" y="45706"/>
                  <a:pt x="2147740" y="70975"/>
                  <a:pt x="2207443" y="83544"/>
                </a:cubicBezTo>
              </a:path>
            </a:pathLst>
          </a:custGeom>
          <a:noFill/>
          <a:ln w="22225">
            <a:solidFill>
              <a:schemeClr val="bg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12" name="ZoneTexte 211">
            <a:extLst>
              <a:ext uri="{FF2B5EF4-FFF2-40B4-BE49-F238E27FC236}">
                <a16:creationId xmlns:a16="http://schemas.microsoft.com/office/drawing/2014/main" id="{AA6BBE32-FD12-4F66-A04E-2900EA477C16}"/>
              </a:ext>
            </a:extLst>
          </p:cNvPr>
          <p:cNvSpPr txBox="1"/>
          <p:nvPr/>
        </p:nvSpPr>
        <p:spPr>
          <a:xfrm>
            <a:off x="2134966" y="0"/>
            <a:ext cx="1096433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200" b="1" dirty="0">
                <a:solidFill>
                  <a:schemeClr val="bg1"/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Namur</a:t>
            </a:r>
            <a:endParaRPr lang="fr-BE" sz="1200" b="1" dirty="0">
              <a:solidFill>
                <a:schemeClr val="bg1"/>
              </a:solidFill>
              <a:latin typeface="Aharoni" panose="02010803020104030203" pitchFamily="2" charset="-79"/>
              <a:cs typeface="Aharoni" panose="02010803020104030203" pitchFamily="2" charset="-79"/>
            </a:endParaRPr>
          </a:p>
        </p:txBody>
      </p:sp>
      <p:grpSp>
        <p:nvGrpSpPr>
          <p:cNvPr id="213" name="Groupe 212">
            <a:extLst>
              <a:ext uri="{FF2B5EF4-FFF2-40B4-BE49-F238E27FC236}">
                <a16:creationId xmlns:a16="http://schemas.microsoft.com/office/drawing/2014/main" id="{F2F06B6F-AF37-47F1-AD0A-B7E1E76FF342}"/>
              </a:ext>
            </a:extLst>
          </p:cNvPr>
          <p:cNvGrpSpPr/>
          <p:nvPr/>
        </p:nvGrpSpPr>
        <p:grpSpPr>
          <a:xfrm>
            <a:off x="5575936" y="4228063"/>
            <a:ext cx="729434" cy="731288"/>
            <a:chOff x="5575936" y="4228063"/>
            <a:chExt cx="729434" cy="731288"/>
          </a:xfrm>
        </p:grpSpPr>
        <p:grpSp>
          <p:nvGrpSpPr>
            <p:cNvPr id="214" name="Groupe 213">
              <a:extLst>
                <a:ext uri="{FF2B5EF4-FFF2-40B4-BE49-F238E27FC236}">
                  <a16:creationId xmlns:a16="http://schemas.microsoft.com/office/drawing/2014/main" id="{1B27C94C-36A5-4ADC-A425-3EF71A9461F4}"/>
                </a:ext>
              </a:extLst>
            </p:cNvPr>
            <p:cNvGrpSpPr/>
            <p:nvPr/>
          </p:nvGrpSpPr>
          <p:grpSpPr>
            <a:xfrm>
              <a:off x="5656692" y="4545965"/>
              <a:ext cx="311485" cy="320184"/>
              <a:chOff x="10833586" y="3275769"/>
              <a:chExt cx="206375" cy="213360"/>
            </a:xfrm>
          </p:grpSpPr>
          <p:sp>
            <p:nvSpPr>
              <p:cNvPr id="219" name="object 287">
                <a:extLst>
                  <a:ext uri="{FF2B5EF4-FFF2-40B4-BE49-F238E27FC236}">
                    <a16:creationId xmlns:a16="http://schemas.microsoft.com/office/drawing/2014/main" id="{770A8E27-23AF-417A-AB20-21E06F1BE6CA}"/>
                  </a:ext>
                </a:extLst>
              </p:cNvPr>
              <p:cNvSpPr/>
              <p:nvPr/>
            </p:nvSpPr>
            <p:spPr>
              <a:xfrm>
                <a:off x="10833586" y="3275769"/>
                <a:ext cx="206375" cy="213360"/>
              </a:xfrm>
              <a:custGeom>
                <a:avLst/>
                <a:gdLst/>
                <a:ahLst/>
                <a:cxnLst/>
                <a:rect l="l" t="t" r="r" b="b"/>
                <a:pathLst>
                  <a:path w="206375" h="213360">
                    <a:moveTo>
                      <a:pt x="103075" y="0"/>
                    </a:moveTo>
                    <a:lnTo>
                      <a:pt x="62962" y="8385"/>
                    </a:lnTo>
                    <a:lnTo>
                      <a:pt x="30198" y="31249"/>
                    </a:lnTo>
                    <a:lnTo>
                      <a:pt x="8103" y="65152"/>
                    </a:lnTo>
                    <a:lnTo>
                      <a:pt x="0" y="106654"/>
                    </a:lnTo>
                    <a:lnTo>
                      <a:pt x="8103" y="148157"/>
                    </a:lnTo>
                    <a:lnTo>
                      <a:pt x="30198" y="182060"/>
                    </a:lnTo>
                    <a:lnTo>
                      <a:pt x="62962" y="204924"/>
                    </a:lnTo>
                    <a:lnTo>
                      <a:pt x="103075" y="213309"/>
                    </a:lnTo>
                    <a:lnTo>
                      <a:pt x="143188" y="204924"/>
                    </a:lnTo>
                    <a:lnTo>
                      <a:pt x="175953" y="182060"/>
                    </a:lnTo>
                    <a:lnTo>
                      <a:pt x="198048" y="148157"/>
                    </a:lnTo>
                    <a:lnTo>
                      <a:pt x="206151" y="106654"/>
                    </a:lnTo>
                    <a:lnTo>
                      <a:pt x="198048" y="65152"/>
                    </a:lnTo>
                    <a:lnTo>
                      <a:pt x="175953" y="31249"/>
                    </a:lnTo>
                    <a:lnTo>
                      <a:pt x="143188" y="8385"/>
                    </a:lnTo>
                    <a:lnTo>
                      <a:pt x="103075" y="0"/>
                    </a:lnTo>
                    <a:close/>
                  </a:path>
                </a:pathLst>
              </a:custGeom>
              <a:solidFill>
                <a:srgbClr val="001F5F"/>
              </a:solidFill>
            </p:spPr>
            <p:txBody>
              <a:bodyPr wrap="square" lIns="0" tIns="0" rIns="0" bIns="0" rtlCol="0"/>
              <a:lstStyle/>
              <a:p>
                <a:endParaRPr dirty="0"/>
              </a:p>
            </p:txBody>
          </p:sp>
          <p:sp>
            <p:nvSpPr>
              <p:cNvPr id="220" name="object 288">
                <a:extLst>
                  <a:ext uri="{FF2B5EF4-FFF2-40B4-BE49-F238E27FC236}">
                    <a16:creationId xmlns:a16="http://schemas.microsoft.com/office/drawing/2014/main" id="{0A904FA4-94B0-4492-9801-D75533D89C77}"/>
                  </a:ext>
                </a:extLst>
              </p:cNvPr>
              <p:cNvSpPr/>
              <p:nvPr/>
            </p:nvSpPr>
            <p:spPr>
              <a:xfrm>
                <a:off x="10884733" y="3310736"/>
                <a:ext cx="104080" cy="147446"/>
              </a:xfrm>
              <a:custGeom>
                <a:avLst/>
                <a:gdLst/>
                <a:ahLst/>
                <a:cxnLst/>
                <a:rect l="l" t="t" r="r" b="b"/>
                <a:pathLst>
                  <a:path w="120650" h="178435">
                    <a:moveTo>
                      <a:pt x="34523" y="121248"/>
                    </a:moveTo>
                    <a:lnTo>
                      <a:pt x="25640" y="121248"/>
                    </a:lnTo>
                    <a:lnTo>
                      <a:pt x="0" y="177828"/>
                    </a:lnTo>
                    <a:lnTo>
                      <a:pt x="8883" y="177828"/>
                    </a:lnTo>
                    <a:lnTo>
                      <a:pt x="12517" y="169746"/>
                    </a:lnTo>
                    <a:lnTo>
                      <a:pt x="116491" y="169746"/>
                    </a:lnTo>
                    <a:lnTo>
                      <a:pt x="112857" y="161663"/>
                    </a:lnTo>
                    <a:lnTo>
                      <a:pt x="16151" y="161663"/>
                    </a:lnTo>
                    <a:lnTo>
                      <a:pt x="19785" y="153580"/>
                    </a:lnTo>
                    <a:lnTo>
                      <a:pt x="109223" y="153580"/>
                    </a:lnTo>
                    <a:lnTo>
                      <a:pt x="105589" y="145497"/>
                    </a:lnTo>
                    <a:lnTo>
                      <a:pt x="23621" y="145497"/>
                    </a:lnTo>
                    <a:lnTo>
                      <a:pt x="27255" y="137414"/>
                    </a:lnTo>
                    <a:lnTo>
                      <a:pt x="101955" y="137414"/>
                    </a:lnTo>
                    <a:lnTo>
                      <a:pt x="98321" y="129331"/>
                    </a:lnTo>
                    <a:lnTo>
                      <a:pt x="30889" y="129331"/>
                    </a:lnTo>
                    <a:lnTo>
                      <a:pt x="34523" y="121248"/>
                    </a:lnTo>
                    <a:close/>
                  </a:path>
                  <a:path w="120650" h="178435">
                    <a:moveTo>
                      <a:pt x="116491" y="169746"/>
                    </a:moveTo>
                    <a:lnTo>
                      <a:pt x="107608" y="169746"/>
                    </a:lnTo>
                    <a:lnTo>
                      <a:pt x="111242" y="177828"/>
                    </a:lnTo>
                    <a:lnTo>
                      <a:pt x="120125" y="177828"/>
                    </a:lnTo>
                    <a:lnTo>
                      <a:pt x="116491" y="169746"/>
                    </a:lnTo>
                    <a:close/>
                  </a:path>
                  <a:path w="120650" h="178435">
                    <a:moveTo>
                      <a:pt x="109223" y="153580"/>
                    </a:moveTo>
                    <a:lnTo>
                      <a:pt x="100542" y="153580"/>
                    </a:lnTo>
                    <a:lnTo>
                      <a:pt x="104176" y="161663"/>
                    </a:lnTo>
                    <a:lnTo>
                      <a:pt x="112857" y="161663"/>
                    </a:lnTo>
                    <a:lnTo>
                      <a:pt x="109223" y="153580"/>
                    </a:lnTo>
                    <a:close/>
                  </a:path>
                  <a:path w="120650" h="178435">
                    <a:moveTo>
                      <a:pt x="101955" y="137414"/>
                    </a:moveTo>
                    <a:lnTo>
                      <a:pt x="93273" y="137414"/>
                    </a:lnTo>
                    <a:lnTo>
                      <a:pt x="96908" y="145497"/>
                    </a:lnTo>
                    <a:lnTo>
                      <a:pt x="105589" y="145497"/>
                    </a:lnTo>
                    <a:lnTo>
                      <a:pt x="101955" y="137414"/>
                    </a:lnTo>
                    <a:close/>
                  </a:path>
                  <a:path w="120650" h="178435">
                    <a:moveTo>
                      <a:pt x="94687" y="121248"/>
                    </a:moveTo>
                    <a:lnTo>
                      <a:pt x="85803" y="121248"/>
                    </a:lnTo>
                    <a:lnTo>
                      <a:pt x="89438" y="129331"/>
                    </a:lnTo>
                    <a:lnTo>
                      <a:pt x="98321" y="129331"/>
                    </a:lnTo>
                    <a:lnTo>
                      <a:pt x="94687" y="121248"/>
                    </a:lnTo>
                    <a:close/>
                  </a:path>
                  <a:path w="120650" h="178435">
                    <a:moveTo>
                      <a:pt x="101349" y="0"/>
                    </a:moveTo>
                    <a:lnTo>
                      <a:pt x="18977" y="0"/>
                    </a:lnTo>
                    <a:lnTo>
                      <a:pt x="11709" y="7274"/>
                    </a:lnTo>
                    <a:lnTo>
                      <a:pt x="11709" y="115792"/>
                    </a:lnTo>
                    <a:lnTo>
                      <a:pt x="17160" y="121248"/>
                    </a:lnTo>
                    <a:lnTo>
                      <a:pt x="103166" y="121248"/>
                    </a:lnTo>
                    <a:lnTo>
                      <a:pt x="108617" y="115792"/>
                    </a:lnTo>
                    <a:lnTo>
                      <a:pt x="108617" y="109123"/>
                    </a:lnTo>
                    <a:lnTo>
                      <a:pt x="26447" y="109123"/>
                    </a:lnTo>
                    <a:lnTo>
                      <a:pt x="23823" y="106496"/>
                    </a:lnTo>
                    <a:lnTo>
                      <a:pt x="23823" y="99626"/>
                    </a:lnTo>
                    <a:lnTo>
                      <a:pt x="26447" y="96999"/>
                    </a:lnTo>
                    <a:lnTo>
                      <a:pt x="108617" y="96999"/>
                    </a:lnTo>
                    <a:lnTo>
                      <a:pt x="108617" y="64667"/>
                    </a:lnTo>
                    <a:lnTo>
                      <a:pt x="25640" y="64667"/>
                    </a:lnTo>
                    <a:lnTo>
                      <a:pt x="23823" y="62848"/>
                    </a:lnTo>
                    <a:lnTo>
                      <a:pt x="23823" y="15761"/>
                    </a:lnTo>
                    <a:lnTo>
                      <a:pt x="27457" y="12124"/>
                    </a:lnTo>
                    <a:lnTo>
                      <a:pt x="48050" y="12124"/>
                    </a:lnTo>
                    <a:lnTo>
                      <a:pt x="48050" y="9901"/>
                    </a:lnTo>
                    <a:lnTo>
                      <a:pt x="49867" y="8082"/>
                    </a:lnTo>
                    <a:lnTo>
                      <a:pt x="108617" y="8082"/>
                    </a:lnTo>
                    <a:lnTo>
                      <a:pt x="108617" y="7274"/>
                    </a:lnTo>
                    <a:lnTo>
                      <a:pt x="101349" y="0"/>
                    </a:lnTo>
                    <a:close/>
                  </a:path>
                  <a:path w="120650" h="178435">
                    <a:moveTo>
                      <a:pt x="87015" y="96999"/>
                    </a:moveTo>
                    <a:lnTo>
                      <a:pt x="33312" y="96999"/>
                    </a:lnTo>
                    <a:lnTo>
                      <a:pt x="35936" y="99626"/>
                    </a:lnTo>
                    <a:lnTo>
                      <a:pt x="35936" y="106496"/>
                    </a:lnTo>
                    <a:lnTo>
                      <a:pt x="33312" y="109123"/>
                    </a:lnTo>
                    <a:lnTo>
                      <a:pt x="87015" y="109123"/>
                    </a:lnTo>
                    <a:lnTo>
                      <a:pt x="84390" y="106496"/>
                    </a:lnTo>
                    <a:lnTo>
                      <a:pt x="84390" y="99626"/>
                    </a:lnTo>
                    <a:lnTo>
                      <a:pt x="87015" y="96999"/>
                    </a:lnTo>
                    <a:close/>
                  </a:path>
                  <a:path w="120650" h="178435">
                    <a:moveTo>
                      <a:pt x="108617" y="96999"/>
                    </a:moveTo>
                    <a:lnTo>
                      <a:pt x="93879" y="96999"/>
                    </a:lnTo>
                    <a:lnTo>
                      <a:pt x="96504" y="99626"/>
                    </a:lnTo>
                    <a:lnTo>
                      <a:pt x="96504" y="106496"/>
                    </a:lnTo>
                    <a:lnTo>
                      <a:pt x="93879" y="109123"/>
                    </a:lnTo>
                    <a:lnTo>
                      <a:pt x="108617" y="109123"/>
                    </a:lnTo>
                    <a:lnTo>
                      <a:pt x="108617" y="96999"/>
                    </a:lnTo>
                    <a:close/>
                  </a:path>
                  <a:path w="120650" h="178435">
                    <a:moveTo>
                      <a:pt x="108617" y="8082"/>
                    </a:moveTo>
                    <a:lnTo>
                      <a:pt x="70460" y="8082"/>
                    </a:lnTo>
                    <a:lnTo>
                      <a:pt x="72277" y="9901"/>
                    </a:lnTo>
                    <a:lnTo>
                      <a:pt x="72277" y="12124"/>
                    </a:lnTo>
                    <a:lnTo>
                      <a:pt x="92870" y="12124"/>
                    </a:lnTo>
                    <a:lnTo>
                      <a:pt x="96504" y="15761"/>
                    </a:lnTo>
                    <a:lnTo>
                      <a:pt x="96504" y="62848"/>
                    </a:lnTo>
                    <a:lnTo>
                      <a:pt x="94687" y="64667"/>
                    </a:lnTo>
                    <a:lnTo>
                      <a:pt x="108617" y="64667"/>
                    </a:lnTo>
                    <a:lnTo>
                      <a:pt x="108617" y="8082"/>
                    </a:lnTo>
                    <a:close/>
                  </a:path>
                </a:pathLst>
              </a:custGeom>
              <a:solidFill>
                <a:srgbClr val="F3F1F0"/>
              </a:solidFill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</p:grpSp>
        <p:pic>
          <p:nvPicPr>
            <p:cNvPr id="215" name="Graphique 214" descr="Toque d'étudiant avec un remplissage uni">
              <a:extLst>
                <a:ext uri="{FF2B5EF4-FFF2-40B4-BE49-F238E27FC236}">
                  <a16:creationId xmlns:a16="http://schemas.microsoft.com/office/drawing/2014/main" id="{6DB07268-B090-4287-86D3-FEC0C82A7667}"/>
                </a:ext>
              </a:extLst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7"/>
                </a:ext>
              </a:extLst>
            </a:blip>
            <a:stretch>
              <a:fillRect/>
            </a:stretch>
          </p:blipFill>
          <p:spPr>
            <a:xfrm>
              <a:off x="5701035" y="4228063"/>
              <a:ext cx="266007" cy="410919"/>
            </a:xfrm>
            <a:prstGeom prst="rect">
              <a:avLst/>
            </a:prstGeom>
          </p:spPr>
        </p:pic>
        <p:pic>
          <p:nvPicPr>
            <p:cNvPr id="216" name="Graphique 215" descr="Papier avec un remplissage uni">
              <a:extLst>
                <a:ext uri="{FF2B5EF4-FFF2-40B4-BE49-F238E27FC236}">
                  <a16:creationId xmlns:a16="http://schemas.microsoft.com/office/drawing/2014/main" id="{5FFC169D-E6E0-4343-9525-C67777123FA5}"/>
                </a:ext>
              </a:extLst>
            </p:cNvPr>
            <p:cNvPicPr>
              <a:picLocks noChangeAspect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9"/>
                </a:ext>
              </a:extLst>
            </a:blip>
            <a:stretch>
              <a:fillRect/>
            </a:stretch>
          </p:blipFill>
          <p:spPr>
            <a:xfrm>
              <a:off x="5995828" y="4334701"/>
              <a:ext cx="186173" cy="278241"/>
            </a:xfrm>
            <a:prstGeom prst="rect">
              <a:avLst/>
            </a:prstGeom>
          </p:spPr>
        </p:pic>
        <p:sp>
          <p:nvSpPr>
            <p:cNvPr id="217" name="Ellipse 216">
              <a:extLst>
                <a:ext uri="{FF2B5EF4-FFF2-40B4-BE49-F238E27FC236}">
                  <a16:creationId xmlns:a16="http://schemas.microsoft.com/office/drawing/2014/main" id="{581C2EA6-09AB-4F76-905C-FBC625C29423}"/>
                </a:ext>
              </a:extLst>
            </p:cNvPr>
            <p:cNvSpPr/>
            <p:nvPr/>
          </p:nvSpPr>
          <p:spPr>
            <a:xfrm>
              <a:off x="5575936" y="4275611"/>
              <a:ext cx="729434" cy="68374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  <p:pic>
          <p:nvPicPr>
            <p:cNvPr id="218" name="Graphique 217" descr="Panier de course avec un remplissage uni">
              <a:extLst>
                <a:ext uri="{FF2B5EF4-FFF2-40B4-BE49-F238E27FC236}">
                  <a16:creationId xmlns:a16="http://schemas.microsoft.com/office/drawing/2014/main" id="{254A4C47-1C4B-447B-8C4E-4E08152F121B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5954054" y="4547989"/>
              <a:ext cx="309206" cy="334311"/>
            </a:xfrm>
            <a:prstGeom prst="rect">
              <a:avLst/>
            </a:prstGeom>
          </p:spPr>
        </p:pic>
      </p:grpSp>
      <p:pic>
        <p:nvPicPr>
          <p:cNvPr id="146" name="Picture 2">
            <a:extLst>
              <a:ext uri="{FF2B5EF4-FFF2-40B4-BE49-F238E27FC236}">
                <a16:creationId xmlns:a16="http://schemas.microsoft.com/office/drawing/2014/main" id="{D6D99DD0-D9BB-414E-BB2F-00827FDCA8D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duotone>
              <a:schemeClr val="accent6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57230" y="2299162"/>
            <a:ext cx="213821" cy="21382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6" name="ZoneTexte 45">
            <a:extLst>
              <a:ext uri="{FF2B5EF4-FFF2-40B4-BE49-F238E27FC236}">
                <a16:creationId xmlns:a16="http://schemas.microsoft.com/office/drawing/2014/main" id="{DCB83926-2AD6-43F0-BE05-EF3CA8D891A0}"/>
              </a:ext>
            </a:extLst>
          </p:cNvPr>
          <p:cNvSpPr txBox="1"/>
          <p:nvPr/>
        </p:nvSpPr>
        <p:spPr>
          <a:xfrm rot="3535042">
            <a:off x="2954457" y="832204"/>
            <a:ext cx="1096433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400" b="1" dirty="0">
                <a:solidFill>
                  <a:srgbClr val="7030A0"/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E411</a:t>
            </a:r>
            <a:endParaRPr lang="fr-BE" sz="1400" b="1" dirty="0">
              <a:solidFill>
                <a:srgbClr val="7030A0"/>
              </a:solidFill>
              <a:latin typeface="Aharoni" panose="02010803020104030203" pitchFamily="2" charset="-79"/>
              <a:cs typeface="Aharoni" panose="02010803020104030203" pitchFamily="2" charset="-79"/>
            </a:endParaRPr>
          </a:p>
        </p:txBody>
      </p:sp>
      <p:sp>
        <p:nvSpPr>
          <p:cNvPr id="221" name="Rectangle : coins arrondis 220">
            <a:extLst>
              <a:ext uri="{FF2B5EF4-FFF2-40B4-BE49-F238E27FC236}">
                <a16:creationId xmlns:a16="http://schemas.microsoft.com/office/drawing/2014/main" id="{03E7F36C-DB68-496B-B863-6B72E025D0B3}"/>
              </a:ext>
            </a:extLst>
          </p:cNvPr>
          <p:cNvSpPr/>
          <p:nvPr/>
        </p:nvSpPr>
        <p:spPr>
          <a:xfrm>
            <a:off x="10263690" y="4035241"/>
            <a:ext cx="1775286" cy="2673875"/>
          </a:xfrm>
          <a:prstGeom prst="roundRect">
            <a:avLst>
              <a:gd name="adj" fmla="val 7640"/>
            </a:avLst>
          </a:prstGeom>
          <a:noFill/>
          <a:ln w="22225">
            <a:solidFill>
              <a:schemeClr val="tx1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22" name="ZoneTexte 221">
            <a:extLst>
              <a:ext uri="{FF2B5EF4-FFF2-40B4-BE49-F238E27FC236}">
                <a16:creationId xmlns:a16="http://schemas.microsoft.com/office/drawing/2014/main" id="{C0481397-ABB1-4901-96A2-A4277F364DEF}"/>
              </a:ext>
            </a:extLst>
          </p:cNvPr>
          <p:cNvSpPr txBox="1"/>
          <p:nvPr/>
        </p:nvSpPr>
        <p:spPr>
          <a:xfrm>
            <a:off x="10283862" y="4016677"/>
            <a:ext cx="1774788" cy="110799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100" b="1" dirty="0"/>
              <a:t>Quelques chiffres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fr-FR" sz="1100" dirty="0"/>
              <a:t>8 gares ou arrêts sur le territoire.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fr-FR" sz="1100" dirty="0" err="1"/>
              <a:t>ViciGal</a:t>
            </a:r>
            <a:r>
              <a:rPr lang="fr-FR" sz="1100" dirty="0"/>
              <a:t> en déploiement de Meuse à Meuse sur 41 km.</a:t>
            </a:r>
            <a:endParaRPr lang="fr-BE" sz="1100" dirty="0"/>
          </a:p>
        </p:txBody>
      </p:sp>
      <p:grpSp>
        <p:nvGrpSpPr>
          <p:cNvPr id="223" name="Groupe 222">
            <a:extLst>
              <a:ext uri="{FF2B5EF4-FFF2-40B4-BE49-F238E27FC236}">
                <a16:creationId xmlns:a16="http://schemas.microsoft.com/office/drawing/2014/main" id="{10996206-853B-0241-AF47-27D837960DAD}"/>
              </a:ext>
            </a:extLst>
          </p:cNvPr>
          <p:cNvGrpSpPr/>
          <p:nvPr/>
        </p:nvGrpSpPr>
        <p:grpSpPr>
          <a:xfrm>
            <a:off x="7625298" y="120389"/>
            <a:ext cx="472847" cy="407115"/>
            <a:chOff x="33576" y="1323116"/>
            <a:chExt cx="472847" cy="295831"/>
          </a:xfrm>
        </p:grpSpPr>
        <p:pic>
          <p:nvPicPr>
            <p:cNvPr id="224" name="Graphique 223" descr="Toque d'étudiant avec un remplissage uni">
              <a:extLst>
                <a:ext uri="{FF2B5EF4-FFF2-40B4-BE49-F238E27FC236}">
                  <a16:creationId xmlns:a16="http://schemas.microsoft.com/office/drawing/2014/main" id="{1C255C0D-B11E-8C41-BAD9-77EC66ED8EB8}"/>
                </a:ext>
              </a:extLst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7"/>
                </a:ext>
              </a:extLst>
            </a:blip>
            <a:stretch>
              <a:fillRect/>
            </a:stretch>
          </p:blipFill>
          <p:spPr>
            <a:xfrm>
              <a:off x="131179" y="1332903"/>
              <a:ext cx="265792" cy="274727"/>
            </a:xfrm>
            <a:prstGeom prst="rect">
              <a:avLst/>
            </a:prstGeom>
          </p:spPr>
        </p:pic>
        <p:sp>
          <p:nvSpPr>
            <p:cNvPr id="225" name="Ellipse 224">
              <a:extLst>
                <a:ext uri="{FF2B5EF4-FFF2-40B4-BE49-F238E27FC236}">
                  <a16:creationId xmlns:a16="http://schemas.microsoft.com/office/drawing/2014/main" id="{B4F428A8-28A3-BD46-BEB9-2F609662F838}"/>
                </a:ext>
              </a:extLst>
            </p:cNvPr>
            <p:cNvSpPr/>
            <p:nvPr/>
          </p:nvSpPr>
          <p:spPr>
            <a:xfrm>
              <a:off x="33576" y="1323116"/>
              <a:ext cx="472847" cy="295831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</p:grpSp>
    </p:spTree>
    <p:extLst>
      <p:ext uri="{BB962C8B-B14F-4D97-AF65-F5344CB8AC3E}">
        <p14:creationId xmlns:p14="http://schemas.microsoft.com/office/powerpoint/2010/main" val="2433978058"/>
      </p:ext>
    </p:extLst>
  </p:cSld>
  <p:clrMapOvr>
    <a:masterClrMapping/>
  </p:clrMapOvr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30" name="Picture 6">
            <a:extLst>
              <a:ext uri="{FF2B5EF4-FFF2-40B4-BE49-F238E27FC236}">
                <a16:creationId xmlns:a16="http://schemas.microsoft.com/office/drawing/2014/main" id="{A4CC4255-277D-404C-9CAF-8F9E314EBBA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4457" b="4457"/>
          <a:stretch/>
        </p:blipFill>
        <p:spPr bwMode="auto">
          <a:xfrm>
            <a:off x="3577219" y="10"/>
            <a:ext cx="4979304" cy="3401558"/>
          </a:xfrm>
          <a:custGeom>
            <a:avLst/>
            <a:gdLst/>
            <a:ahLst/>
            <a:cxnLst/>
            <a:rect l="l" t="t" r="r" b="b"/>
            <a:pathLst>
              <a:path w="4979304" h="3364992">
                <a:moveTo>
                  <a:pt x="0" y="0"/>
                </a:moveTo>
                <a:lnTo>
                  <a:pt x="4211250" y="0"/>
                </a:lnTo>
                <a:lnTo>
                  <a:pt x="4309461" y="192282"/>
                </a:lnTo>
                <a:cubicBezTo>
                  <a:pt x="4697535" y="1033269"/>
                  <a:pt x="4937593" y="2032690"/>
                  <a:pt x="4974907" y="3110424"/>
                </a:cubicBezTo>
                <a:lnTo>
                  <a:pt x="4979304" y="3364992"/>
                </a:lnTo>
                <a:lnTo>
                  <a:pt x="800592" y="3364992"/>
                </a:lnTo>
                <a:lnTo>
                  <a:pt x="797493" y="3185579"/>
                </a:lnTo>
                <a:cubicBezTo>
                  <a:pt x="756786" y="2009870"/>
                  <a:pt x="474799" y="927359"/>
                  <a:pt x="22579" y="42066"/>
                </a:cubicBezTo>
                <a:close/>
              </a:path>
            </a:pathLst>
          </a:cu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34" name="Picture 10">
            <a:extLst>
              <a:ext uri="{FF2B5EF4-FFF2-40B4-BE49-F238E27FC236}">
                <a16:creationId xmlns:a16="http://schemas.microsoft.com/office/drawing/2014/main" id="{F56304E7-48F0-42B3-BDD6-75FFAAFE44B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829" r="1829"/>
          <a:stretch/>
        </p:blipFill>
        <p:spPr bwMode="auto">
          <a:xfrm>
            <a:off x="7822523" y="3456433"/>
            <a:ext cx="4369477" cy="3401568"/>
          </a:xfrm>
          <a:custGeom>
            <a:avLst/>
            <a:gdLst/>
            <a:ahLst/>
            <a:cxnLst/>
            <a:rect l="l" t="t" r="r" b="b"/>
            <a:pathLst>
              <a:path w="4369477" h="3401568">
                <a:moveTo>
                  <a:pt x="781270" y="0"/>
                </a:moveTo>
                <a:lnTo>
                  <a:pt x="4369477" y="0"/>
                </a:lnTo>
                <a:lnTo>
                  <a:pt x="4369477" y="3401568"/>
                </a:lnTo>
                <a:lnTo>
                  <a:pt x="0" y="3401568"/>
                </a:lnTo>
                <a:lnTo>
                  <a:pt x="1963" y="3397912"/>
                </a:lnTo>
                <a:cubicBezTo>
                  <a:pt x="454182" y="2512619"/>
                  <a:pt x="736170" y="1430108"/>
                  <a:pt x="776876" y="254399"/>
                </a:cubicBezTo>
                <a:close/>
              </a:path>
            </a:pathLst>
          </a:cu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28" name="Picture 4">
            <a:extLst>
              <a:ext uri="{FF2B5EF4-FFF2-40B4-BE49-F238E27FC236}">
                <a16:creationId xmlns:a16="http://schemas.microsoft.com/office/drawing/2014/main" id="{19FAED8E-86DD-4C4D-A7FD-29BA09E73B5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960" b="3960"/>
          <a:stretch/>
        </p:blipFill>
        <p:spPr bwMode="auto">
          <a:xfrm>
            <a:off x="3630260" y="3456432"/>
            <a:ext cx="4925479" cy="3401568"/>
          </a:xfrm>
          <a:custGeom>
            <a:avLst/>
            <a:gdLst/>
            <a:ahLst/>
            <a:cxnLst/>
            <a:rect l="l" t="t" r="r" b="b"/>
            <a:pathLst>
              <a:path w="4925479" h="3364992">
                <a:moveTo>
                  <a:pt x="749362" y="0"/>
                </a:moveTo>
                <a:lnTo>
                  <a:pt x="4925479" y="0"/>
                </a:lnTo>
                <a:lnTo>
                  <a:pt x="4921868" y="209033"/>
                </a:lnTo>
                <a:cubicBezTo>
                  <a:pt x="4884554" y="1286766"/>
                  <a:pt x="4644496" y="2286187"/>
                  <a:pt x="4256422" y="3127175"/>
                </a:cubicBezTo>
                <a:lnTo>
                  <a:pt x="4134952" y="3364992"/>
                </a:lnTo>
                <a:lnTo>
                  <a:pt x="0" y="3364992"/>
                </a:lnTo>
                <a:lnTo>
                  <a:pt x="79008" y="3202330"/>
                </a:lnTo>
                <a:cubicBezTo>
                  <a:pt x="467082" y="2361343"/>
                  <a:pt x="707140" y="1361922"/>
                  <a:pt x="744454" y="284189"/>
                </a:cubicBezTo>
                <a:close/>
              </a:path>
            </a:pathLst>
          </a:cu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26" name="Picture 2">
            <a:extLst>
              <a:ext uri="{FF2B5EF4-FFF2-40B4-BE49-F238E27FC236}">
                <a16:creationId xmlns:a16="http://schemas.microsoft.com/office/drawing/2014/main" id="{97D7299A-6467-4404-8D11-D870A2A4073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6456" r="16456"/>
          <a:stretch/>
        </p:blipFill>
        <p:spPr bwMode="auto">
          <a:xfrm>
            <a:off x="7845207" y="10"/>
            <a:ext cx="4346795" cy="3401558"/>
          </a:xfrm>
          <a:custGeom>
            <a:avLst/>
            <a:gdLst/>
            <a:ahLst/>
            <a:cxnLst/>
            <a:rect l="l" t="t" r="r" b="b"/>
            <a:pathLst>
              <a:path w="4346795" h="3401568">
                <a:moveTo>
                  <a:pt x="0" y="0"/>
                </a:moveTo>
                <a:lnTo>
                  <a:pt x="4346795" y="0"/>
                </a:lnTo>
                <a:lnTo>
                  <a:pt x="4346795" y="3401568"/>
                </a:lnTo>
                <a:lnTo>
                  <a:pt x="762748" y="3401568"/>
                </a:lnTo>
                <a:lnTo>
                  <a:pt x="751436" y="2963954"/>
                </a:lnTo>
                <a:cubicBezTo>
                  <a:pt x="698408" y="1942163"/>
                  <a:pt x="463174" y="995044"/>
                  <a:pt x="93264" y="192283"/>
                </a:cubicBezTo>
                <a:close/>
              </a:path>
            </a:pathLst>
          </a:cu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0" name="Image 29">
            <a:extLst>
              <a:ext uri="{FF2B5EF4-FFF2-40B4-BE49-F238E27FC236}">
                <a16:creationId xmlns:a16="http://schemas.microsoft.com/office/drawing/2014/main" id="{236777C7-1C6E-47C3-B3FC-478B421ADC8C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306285" y="6395820"/>
            <a:ext cx="1323975" cy="446955"/>
          </a:xfrm>
          <a:prstGeom prst="rect">
            <a:avLst/>
          </a:prstGeom>
        </p:spPr>
      </p:pic>
      <p:sp>
        <p:nvSpPr>
          <p:cNvPr id="9" name="ZoneTexte 8">
            <a:extLst>
              <a:ext uri="{FF2B5EF4-FFF2-40B4-BE49-F238E27FC236}">
                <a16:creationId xmlns:a16="http://schemas.microsoft.com/office/drawing/2014/main" id="{F3A645A0-D1EB-4326-9F4F-925D065D69DA}"/>
              </a:ext>
            </a:extLst>
          </p:cNvPr>
          <p:cNvSpPr txBox="1"/>
          <p:nvPr/>
        </p:nvSpPr>
        <p:spPr>
          <a:xfrm>
            <a:off x="-22683" y="1079975"/>
            <a:ext cx="4369477" cy="2898648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/>
          <a:p>
            <a:pPr algn="ctr">
              <a:lnSpc>
                <a:spcPct val="90000"/>
              </a:lnSpc>
              <a:spcBef>
                <a:spcPct val="0"/>
              </a:spcBef>
              <a:spcAft>
                <a:spcPts val="600"/>
              </a:spcAft>
            </a:pPr>
            <a:r>
              <a:rPr lang="en-US" sz="4000" kern="1200" dirty="0">
                <a:solidFill>
                  <a:schemeClr val="tx1"/>
                </a:solidFill>
                <a:latin typeface="+mj-lt"/>
                <a:ea typeface="+mj-ea"/>
                <a:cs typeface="+mj-cs"/>
              </a:rPr>
              <a:t>Aspect </a:t>
            </a:r>
            <a:r>
              <a:rPr lang="en-US" sz="4000" kern="1200" dirty="0" err="1">
                <a:solidFill>
                  <a:schemeClr val="tx1"/>
                </a:solidFill>
                <a:latin typeface="+mj-lt"/>
                <a:ea typeface="+mj-ea"/>
                <a:cs typeface="+mj-cs"/>
              </a:rPr>
              <a:t>sociaux</a:t>
            </a:r>
            <a:r>
              <a:rPr lang="en-US" sz="4000" kern="1200" dirty="0">
                <a:solidFill>
                  <a:schemeClr val="tx1"/>
                </a:solidFill>
                <a:latin typeface="+mj-lt"/>
                <a:ea typeface="+mj-ea"/>
                <a:cs typeface="+mj-cs"/>
              </a:rPr>
              <a:t> -</a:t>
            </a:r>
            <a:r>
              <a:rPr lang="en-US" sz="4000" kern="1200" dirty="0" err="1">
                <a:solidFill>
                  <a:schemeClr val="tx1"/>
                </a:solidFill>
                <a:latin typeface="+mj-lt"/>
                <a:ea typeface="+mj-ea"/>
                <a:cs typeface="+mj-cs"/>
              </a:rPr>
              <a:t>Logement</a:t>
            </a:r>
            <a:endParaRPr lang="en-US" sz="4000" kern="1200" dirty="0">
              <a:solidFill>
                <a:schemeClr val="tx1"/>
              </a:solidFill>
              <a:latin typeface="+mj-lt"/>
              <a:ea typeface="+mj-ea"/>
              <a:cs typeface="+mj-cs"/>
            </a:endParaRPr>
          </a:p>
        </p:txBody>
      </p:sp>
      <p:pic>
        <p:nvPicPr>
          <p:cNvPr id="2050" name="Picture 2" descr="Trame scrl">
            <a:extLst>
              <a:ext uri="{FF2B5EF4-FFF2-40B4-BE49-F238E27FC236}">
                <a16:creationId xmlns:a16="http://schemas.microsoft.com/office/drawing/2014/main" id="{8B0BA9F0-601B-4B18-90CD-CB9488DF2B6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9642" y="6327729"/>
            <a:ext cx="804760" cy="51504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" name="Image 2">
            <a:extLst>
              <a:ext uri="{FF2B5EF4-FFF2-40B4-BE49-F238E27FC236}">
                <a16:creationId xmlns:a16="http://schemas.microsoft.com/office/drawing/2014/main" id="{F6C6A77E-C743-41BD-94D5-92594FFFF2E0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1064424" y="5676251"/>
            <a:ext cx="1091839" cy="1078578"/>
          </a:xfrm>
          <a:prstGeom prst="rect">
            <a:avLst/>
          </a:prstGeom>
        </p:spPr>
      </p:pic>
      <p:pic>
        <p:nvPicPr>
          <p:cNvPr id="10" name="Image 9">
            <a:extLst>
              <a:ext uri="{FF2B5EF4-FFF2-40B4-BE49-F238E27FC236}">
                <a16:creationId xmlns:a16="http://schemas.microsoft.com/office/drawing/2014/main" id="{B286E7D4-AECA-4D49-A657-CB6D3349ACB6}"/>
              </a:ext>
            </a:extLst>
          </p:cNvPr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9642" y="163490"/>
            <a:ext cx="2899681" cy="41168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11116746"/>
      </p:ext>
    </p:extLst>
  </p:cSld>
  <p:clrMapOvr>
    <a:masterClrMapping/>
  </p:clrMapOvr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" name="Forme libre : forme 67">
            <a:extLst>
              <a:ext uri="{FF2B5EF4-FFF2-40B4-BE49-F238E27FC236}">
                <a16:creationId xmlns:a16="http://schemas.microsoft.com/office/drawing/2014/main" id="{7FAF1BF5-6E05-4940-84E8-D9AADD0ADE45}"/>
              </a:ext>
            </a:extLst>
          </p:cNvPr>
          <p:cNvSpPr/>
          <p:nvPr/>
        </p:nvSpPr>
        <p:spPr>
          <a:xfrm>
            <a:off x="6000750" y="5937250"/>
            <a:ext cx="1225550" cy="736600"/>
          </a:xfrm>
          <a:custGeom>
            <a:avLst/>
            <a:gdLst>
              <a:gd name="connsiteX0" fmla="*/ 1225550 w 1225550"/>
              <a:gd name="connsiteY0" fmla="*/ 0 h 736600"/>
              <a:gd name="connsiteX1" fmla="*/ 1168400 w 1225550"/>
              <a:gd name="connsiteY1" fmla="*/ 139700 h 736600"/>
              <a:gd name="connsiteX2" fmla="*/ 895350 w 1225550"/>
              <a:gd name="connsiteY2" fmla="*/ 304800 h 736600"/>
              <a:gd name="connsiteX3" fmla="*/ 698500 w 1225550"/>
              <a:gd name="connsiteY3" fmla="*/ 431800 h 736600"/>
              <a:gd name="connsiteX4" fmla="*/ 558800 w 1225550"/>
              <a:gd name="connsiteY4" fmla="*/ 514350 h 736600"/>
              <a:gd name="connsiteX5" fmla="*/ 203200 w 1225550"/>
              <a:gd name="connsiteY5" fmla="*/ 603250 h 736600"/>
              <a:gd name="connsiteX6" fmla="*/ 0 w 1225550"/>
              <a:gd name="connsiteY6" fmla="*/ 736600 h 736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25550" h="736600">
                <a:moveTo>
                  <a:pt x="1225550" y="0"/>
                </a:moveTo>
                <a:cubicBezTo>
                  <a:pt x="1224491" y="44450"/>
                  <a:pt x="1223433" y="88900"/>
                  <a:pt x="1168400" y="139700"/>
                </a:cubicBezTo>
                <a:cubicBezTo>
                  <a:pt x="1113367" y="190500"/>
                  <a:pt x="973667" y="256117"/>
                  <a:pt x="895350" y="304800"/>
                </a:cubicBezTo>
                <a:cubicBezTo>
                  <a:pt x="817033" y="353483"/>
                  <a:pt x="754592" y="396875"/>
                  <a:pt x="698500" y="431800"/>
                </a:cubicBezTo>
                <a:cubicBezTo>
                  <a:pt x="642408" y="466725"/>
                  <a:pt x="641350" y="485775"/>
                  <a:pt x="558800" y="514350"/>
                </a:cubicBezTo>
                <a:cubicBezTo>
                  <a:pt x="476250" y="542925"/>
                  <a:pt x="296333" y="566208"/>
                  <a:pt x="203200" y="603250"/>
                </a:cubicBezTo>
                <a:cubicBezTo>
                  <a:pt x="110067" y="640292"/>
                  <a:pt x="55033" y="688446"/>
                  <a:pt x="0" y="73660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01" name="Forme libre : forme 100">
            <a:extLst>
              <a:ext uri="{FF2B5EF4-FFF2-40B4-BE49-F238E27FC236}">
                <a16:creationId xmlns:a16="http://schemas.microsoft.com/office/drawing/2014/main" id="{34B8AFA0-6F98-48E0-93A6-64C1B0491879}"/>
              </a:ext>
            </a:extLst>
          </p:cNvPr>
          <p:cNvSpPr/>
          <p:nvPr/>
        </p:nvSpPr>
        <p:spPr>
          <a:xfrm>
            <a:off x="4674683" y="3069491"/>
            <a:ext cx="685800" cy="736600"/>
          </a:xfrm>
          <a:custGeom>
            <a:avLst/>
            <a:gdLst>
              <a:gd name="connsiteX0" fmla="*/ 685800 w 685800"/>
              <a:gd name="connsiteY0" fmla="*/ 0 h 736600"/>
              <a:gd name="connsiteX1" fmla="*/ 568325 w 685800"/>
              <a:gd name="connsiteY1" fmla="*/ 82550 h 736600"/>
              <a:gd name="connsiteX2" fmla="*/ 454025 w 685800"/>
              <a:gd name="connsiteY2" fmla="*/ 206375 h 736600"/>
              <a:gd name="connsiteX3" fmla="*/ 314325 w 685800"/>
              <a:gd name="connsiteY3" fmla="*/ 342900 h 736600"/>
              <a:gd name="connsiteX4" fmla="*/ 0 w 685800"/>
              <a:gd name="connsiteY4" fmla="*/ 736600 h 736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85800" h="736600">
                <a:moveTo>
                  <a:pt x="685800" y="0"/>
                </a:moveTo>
                <a:cubicBezTo>
                  <a:pt x="646377" y="24077"/>
                  <a:pt x="606954" y="48154"/>
                  <a:pt x="568325" y="82550"/>
                </a:cubicBezTo>
                <a:cubicBezTo>
                  <a:pt x="529696" y="116946"/>
                  <a:pt x="496358" y="162983"/>
                  <a:pt x="454025" y="206375"/>
                </a:cubicBezTo>
                <a:cubicBezTo>
                  <a:pt x="411692" y="249767"/>
                  <a:pt x="389996" y="254529"/>
                  <a:pt x="314325" y="342900"/>
                </a:cubicBezTo>
                <a:cubicBezTo>
                  <a:pt x="238654" y="431271"/>
                  <a:pt x="119327" y="583935"/>
                  <a:pt x="0" y="73660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3" name="Forme libre : forme 22">
            <a:extLst>
              <a:ext uri="{FF2B5EF4-FFF2-40B4-BE49-F238E27FC236}">
                <a16:creationId xmlns:a16="http://schemas.microsoft.com/office/drawing/2014/main" id="{BE29AF4F-A639-4285-A35D-CAB5EA08D5F0}"/>
              </a:ext>
            </a:extLst>
          </p:cNvPr>
          <p:cNvSpPr/>
          <p:nvPr/>
        </p:nvSpPr>
        <p:spPr>
          <a:xfrm>
            <a:off x="5880100" y="508000"/>
            <a:ext cx="425269" cy="4140200"/>
          </a:xfrm>
          <a:custGeom>
            <a:avLst/>
            <a:gdLst>
              <a:gd name="connsiteX0" fmla="*/ 0 w 425269"/>
              <a:gd name="connsiteY0" fmla="*/ 0 h 4140200"/>
              <a:gd name="connsiteX1" fmla="*/ 76200 w 425269"/>
              <a:gd name="connsiteY1" fmla="*/ 222250 h 4140200"/>
              <a:gd name="connsiteX2" fmla="*/ 254000 w 425269"/>
              <a:gd name="connsiteY2" fmla="*/ 412750 h 4140200"/>
              <a:gd name="connsiteX3" fmla="*/ 412750 w 425269"/>
              <a:gd name="connsiteY3" fmla="*/ 869950 h 4140200"/>
              <a:gd name="connsiteX4" fmla="*/ 406400 w 425269"/>
              <a:gd name="connsiteY4" fmla="*/ 1104900 h 4140200"/>
              <a:gd name="connsiteX5" fmla="*/ 336550 w 425269"/>
              <a:gd name="connsiteY5" fmla="*/ 1822450 h 4140200"/>
              <a:gd name="connsiteX6" fmla="*/ 177800 w 425269"/>
              <a:gd name="connsiteY6" fmla="*/ 2457450 h 4140200"/>
              <a:gd name="connsiteX7" fmla="*/ 146050 w 425269"/>
              <a:gd name="connsiteY7" fmla="*/ 2870200 h 4140200"/>
              <a:gd name="connsiteX8" fmla="*/ 95250 w 425269"/>
              <a:gd name="connsiteY8" fmla="*/ 3441700 h 4140200"/>
              <a:gd name="connsiteX9" fmla="*/ 44450 w 425269"/>
              <a:gd name="connsiteY9" fmla="*/ 3752850 h 4140200"/>
              <a:gd name="connsiteX10" fmla="*/ 107950 w 425269"/>
              <a:gd name="connsiteY10" fmla="*/ 4006850 h 4140200"/>
              <a:gd name="connsiteX11" fmla="*/ 279400 w 425269"/>
              <a:gd name="connsiteY11" fmla="*/ 4140200 h 4140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425269" h="4140200">
                <a:moveTo>
                  <a:pt x="0" y="0"/>
                </a:moveTo>
                <a:cubicBezTo>
                  <a:pt x="16933" y="76729"/>
                  <a:pt x="33867" y="153458"/>
                  <a:pt x="76200" y="222250"/>
                </a:cubicBezTo>
                <a:cubicBezTo>
                  <a:pt x="118533" y="291042"/>
                  <a:pt x="197908" y="304800"/>
                  <a:pt x="254000" y="412750"/>
                </a:cubicBezTo>
                <a:cubicBezTo>
                  <a:pt x="310092" y="520700"/>
                  <a:pt x="387350" y="754592"/>
                  <a:pt x="412750" y="869950"/>
                </a:cubicBezTo>
                <a:cubicBezTo>
                  <a:pt x="438150" y="985308"/>
                  <a:pt x="419100" y="946150"/>
                  <a:pt x="406400" y="1104900"/>
                </a:cubicBezTo>
                <a:cubicBezTo>
                  <a:pt x="393700" y="1263650"/>
                  <a:pt x="374650" y="1597025"/>
                  <a:pt x="336550" y="1822450"/>
                </a:cubicBezTo>
                <a:cubicBezTo>
                  <a:pt x="298450" y="2047875"/>
                  <a:pt x="209550" y="2282825"/>
                  <a:pt x="177800" y="2457450"/>
                </a:cubicBezTo>
                <a:cubicBezTo>
                  <a:pt x="146050" y="2632075"/>
                  <a:pt x="159808" y="2706158"/>
                  <a:pt x="146050" y="2870200"/>
                </a:cubicBezTo>
                <a:cubicBezTo>
                  <a:pt x="132292" y="3034242"/>
                  <a:pt x="112183" y="3294592"/>
                  <a:pt x="95250" y="3441700"/>
                </a:cubicBezTo>
                <a:cubicBezTo>
                  <a:pt x="78317" y="3588808"/>
                  <a:pt x="42333" y="3658658"/>
                  <a:pt x="44450" y="3752850"/>
                </a:cubicBezTo>
                <a:cubicBezTo>
                  <a:pt x="46567" y="3847042"/>
                  <a:pt x="68792" y="3942292"/>
                  <a:pt x="107950" y="4006850"/>
                </a:cubicBezTo>
                <a:cubicBezTo>
                  <a:pt x="147108" y="4071408"/>
                  <a:pt x="213254" y="4105804"/>
                  <a:pt x="279400" y="414020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7" name="Forme libre : forme 26">
            <a:extLst>
              <a:ext uri="{FF2B5EF4-FFF2-40B4-BE49-F238E27FC236}">
                <a16:creationId xmlns:a16="http://schemas.microsoft.com/office/drawing/2014/main" id="{70578F58-BED1-43CB-8B6A-FE860FD8A450}"/>
              </a:ext>
            </a:extLst>
          </p:cNvPr>
          <p:cNvSpPr/>
          <p:nvPr/>
        </p:nvSpPr>
        <p:spPr>
          <a:xfrm>
            <a:off x="3594100" y="1279024"/>
            <a:ext cx="2565400" cy="1323241"/>
          </a:xfrm>
          <a:custGeom>
            <a:avLst/>
            <a:gdLst>
              <a:gd name="connsiteX0" fmla="*/ 0 w 2565400"/>
              <a:gd name="connsiteY0" fmla="*/ 346576 h 1323241"/>
              <a:gd name="connsiteX1" fmla="*/ 476250 w 2565400"/>
              <a:gd name="connsiteY1" fmla="*/ 54476 h 1323241"/>
              <a:gd name="connsiteX2" fmla="*/ 933450 w 2565400"/>
              <a:gd name="connsiteY2" fmla="*/ 3676 h 1323241"/>
              <a:gd name="connsiteX3" fmla="*/ 838200 w 2565400"/>
              <a:gd name="connsiteY3" fmla="*/ 105276 h 1323241"/>
              <a:gd name="connsiteX4" fmla="*/ 901700 w 2565400"/>
              <a:gd name="connsiteY4" fmla="*/ 238626 h 1323241"/>
              <a:gd name="connsiteX5" fmla="*/ 1079500 w 2565400"/>
              <a:gd name="connsiteY5" fmla="*/ 454526 h 1323241"/>
              <a:gd name="connsiteX6" fmla="*/ 1193800 w 2565400"/>
              <a:gd name="connsiteY6" fmla="*/ 606926 h 1323241"/>
              <a:gd name="connsiteX7" fmla="*/ 1282700 w 2565400"/>
              <a:gd name="connsiteY7" fmla="*/ 670426 h 1323241"/>
              <a:gd name="connsiteX8" fmla="*/ 1397000 w 2565400"/>
              <a:gd name="connsiteY8" fmla="*/ 886326 h 1323241"/>
              <a:gd name="connsiteX9" fmla="*/ 1638300 w 2565400"/>
              <a:gd name="connsiteY9" fmla="*/ 759326 h 1323241"/>
              <a:gd name="connsiteX10" fmla="*/ 1974850 w 2565400"/>
              <a:gd name="connsiteY10" fmla="*/ 695826 h 1323241"/>
              <a:gd name="connsiteX11" fmla="*/ 1974850 w 2565400"/>
              <a:gd name="connsiteY11" fmla="*/ 829176 h 1323241"/>
              <a:gd name="connsiteX12" fmla="*/ 2000250 w 2565400"/>
              <a:gd name="connsiteY12" fmla="*/ 892676 h 1323241"/>
              <a:gd name="connsiteX13" fmla="*/ 2190750 w 2565400"/>
              <a:gd name="connsiteY13" fmla="*/ 1019676 h 1323241"/>
              <a:gd name="connsiteX14" fmla="*/ 2311400 w 2565400"/>
              <a:gd name="connsiteY14" fmla="*/ 1203826 h 1323241"/>
              <a:gd name="connsiteX15" fmla="*/ 2482850 w 2565400"/>
              <a:gd name="connsiteY15" fmla="*/ 1318126 h 1323241"/>
              <a:gd name="connsiteX16" fmla="*/ 2565400 w 2565400"/>
              <a:gd name="connsiteY16" fmla="*/ 1292726 h 13232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2565400" h="1323241">
                <a:moveTo>
                  <a:pt x="0" y="346576"/>
                </a:moveTo>
                <a:cubicBezTo>
                  <a:pt x="160337" y="229101"/>
                  <a:pt x="320675" y="111626"/>
                  <a:pt x="476250" y="54476"/>
                </a:cubicBezTo>
                <a:cubicBezTo>
                  <a:pt x="631825" y="-2674"/>
                  <a:pt x="873125" y="-4791"/>
                  <a:pt x="933450" y="3676"/>
                </a:cubicBezTo>
                <a:cubicBezTo>
                  <a:pt x="993775" y="12143"/>
                  <a:pt x="843492" y="66118"/>
                  <a:pt x="838200" y="105276"/>
                </a:cubicBezTo>
                <a:cubicBezTo>
                  <a:pt x="832908" y="144434"/>
                  <a:pt x="861483" y="180418"/>
                  <a:pt x="901700" y="238626"/>
                </a:cubicBezTo>
                <a:cubicBezTo>
                  <a:pt x="941917" y="296834"/>
                  <a:pt x="1030817" y="393143"/>
                  <a:pt x="1079500" y="454526"/>
                </a:cubicBezTo>
                <a:cubicBezTo>
                  <a:pt x="1128183" y="515909"/>
                  <a:pt x="1159933" y="570943"/>
                  <a:pt x="1193800" y="606926"/>
                </a:cubicBezTo>
                <a:cubicBezTo>
                  <a:pt x="1227667" y="642909"/>
                  <a:pt x="1248833" y="623860"/>
                  <a:pt x="1282700" y="670426"/>
                </a:cubicBezTo>
                <a:cubicBezTo>
                  <a:pt x="1316567" y="716992"/>
                  <a:pt x="1337733" y="871509"/>
                  <a:pt x="1397000" y="886326"/>
                </a:cubicBezTo>
                <a:cubicBezTo>
                  <a:pt x="1456267" y="901143"/>
                  <a:pt x="1541992" y="791076"/>
                  <a:pt x="1638300" y="759326"/>
                </a:cubicBezTo>
                <a:cubicBezTo>
                  <a:pt x="1734608" y="727576"/>
                  <a:pt x="1918758" y="684184"/>
                  <a:pt x="1974850" y="695826"/>
                </a:cubicBezTo>
                <a:cubicBezTo>
                  <a:pt x="2030942" y="707468"/>
                  <a:pt x="1970617" y="796368"/>
                  <a:pt x="1974850" y="829176"/>
                </a:cubicBezTo>
                <a:cubicBezTo>
                  <a:pt x="1979083" y="861984"/>
                  <a:pt x="1964267" y="860926"/>
                  <a:pt x="2000250" y="892676"/>
                </a:cubicBezTo>
                <a:cubicBezTo>
                  <a:pt x="2036233" y="924426"/>
                  <a:pt x="2138892" y="967818"/>
                  <a:pt x="2190750" y="1019676"/>
                </a:cubicBezTo>
                <a:cubicBezTo>
                  <a:pt x="2242608" y="1071534"/>
                  <a:pt x="2262717" y="1154084"/>
                  <a:pt x="2311400" y="1203826"/>
                </a:cubicBezTo>
                <a:cubicBezTo>
                  <a:pt x="2360083" y="1253568"/>
                  <a:pt x="2440517" y="1303309"/>
                  <a:pt x="2482850" y="1318126"/>
                </a:cubicBezTo>
                <a:cubicBezTo>
                  <a:pt x="2525183" y="1332943"/>
                  <a:pt x="2545291" y="1312834"/>
                  <a:pt x="2565400" y="1292726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9" name="Forme libre : forme 28">
            <a:extLst>
              <a:ext uri="{FF2B5EF4-FFF2-40B4-BE49-F238E27FC236}">
                <a16:creationId xmlns:a16="http://schemas.microsoft.com/office/drawing/2014/main" id="{F48755D4-E52D-451E-A862-7FE36C952EA0}"/>
              </a:ext>
            </a:extLst>
          </p:cNvPr>
          <p:cNvSpPr/>
          <p:nvPr/>
        </p:nvSpPr>
        <p:spPr>
          <a:xfrm>
            <a:off x="4527550" y="1098550"/>
            <a:ext cx="101600" cy="171450"/>
          </a:xfrm>
          <a:custGeom>
            <a:avLst/>
            <a:gdLst>
              <a:gd name="connsiteX0" fmla="*/ 101600 w 101600"/>
              <a:gd name="connsiteY0" fmla="*/ 0 h 171450"/>
              <a:gd name="connsiteX1" fmla="*/ 50800 w 101600"/>
              <a:gd name="connsiteY1" fmla="*/ 127000 h 171450"/>
              <a:gd name="connsiteX2" fmla="*/ 0 w 101600"/>
              <a:gd name="connsiteY2" fmla="*/ 171450 h 171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1600" h="171450">
                <a:moveTo>
                  <a:pt x="101600" y="0"/>
                </a:moveTo>
                <a:cubicBezTo>
                  <a:pt x="84666" y="49212"/>
                  <a:pt x="67733" y="98425"/>
                  <a:pt x="50800" y="127000"/>
                </a:cubicBezTo>
                <a:cubicBezTo>
                  <a:pt x="33867" y="155575"/>
                  <a:pt x="16933" y="163512"/>
                  <a:pt x="0" y="17145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0" name="Forme libre : forme 29">
            <a:extLst>
              <a:ext uri="{FF2B5EF4-FFF2-40B4-BE49-F238E27FC236}">
                <a16:creationId xmlns:a16="http://schemas.microsoft.com/office/drawing/2014/main" id="{DDA203F8-C9E1-4AFD-B1A6-58AF2240B747}"/>
              </a:ext>
            </a:extLst>
          </p:cNvPr>
          <p:cNvSpPr/>
          <p:nvPr/>
        </p:nvSpPr>
        <p:spPr>
          <a:xfrm>
            <a:off x="3016250" y="2482850"/>
            <a:ext cx="1377950" cy="711200"/>
          </a:xfrm>
          <a:custGeom>
            <a:avLst/>
            <a:gdLst>
              <a:gd name="connsiteX0" fmla="*/ 1377950 w 1377950"/>
              <a:gd name="connsiteY0" fmla="*/ 0 h 711200"/>
              <a:gd name="connsiteX1" fmla="*/ 1295400 w 1377950"/>
              <a:gd name="connsiteY1" fmla="*/ 101600 h 711200"/>
              <a:gd name="connsiteX2" fmla="*/ 996950 w 1377950"/>
              <a:gd name="connsiteY2" fmla="*/ 209550 h 711200"/>
              <a:gd name="connsiteX3" fmla="*/ 730250 w 1377950"/>
              <a:gd name="connsiteY3" fmla="*/ 508000 h 711200"/>
              <a:gd name="connsiteX4" fmla="*/ 469900 w 1377950"/>
              <a:gd name="connsiteY4" fmla="*/ 577850 h 711200"/>
              <a:gd name="connsiteX5" fmla="*/ 247650 w 1377950"/>
              <a:gd name="connsiteY5" fmla="*/ 679450 h 711200"/>
              <a:gd name="connsiteX6" fmla="*/ 0 w 1377950"/>
              <a:gd name="connsiteY6" fmla="*/ 711200 h 711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377950" h="711200">
                <a:moveTo>
                  <a:pt x="1377950" y="0"/>
                </a:moveTo>
                <a:cubicBezTo>
                  <a:pt x="1368425" y="33337"/>
                  <a:pt x="1358900" y="66675"/>
                  <a:pt x="1295400" y="101600"/>
                </a:cubicBezTo>
                <a:cubicBezTo>
                  <a:pt x="1231900" y="136525"/>
                  <a:pt x="1091142" y="141817"/>
                  <a:pt x="996950" y="209550"/>
                </a:cubicBezTo>
                <a:cubicBezTo>
                  <a:pt x="902758" y="277283"/>
                  <a:pt x="818092" y="446617"/>
                  <a:pt x="730250" y="508000"/>
                </a:cubicBezTo>
                <a:cubicBezTo>
                  <a:pt x="642408" y="569383"/>
                  <a:pt x="550333" y="549275"/>
                  <a:pt x="469900" y="577850"/>
                </a:cubicBezTo>
                <a:cubicBezTo>
                  <a:pt x="389467" y="606425"/>
                  <a:pt x="325967" y="657225"/>
                  <a:pt x="247650" y="679450"/>
                </a:cubicBezTo>
                <a:cubicBezTo>
                  <a:pt x="169333" y="701675"/>
                  <a:pt x="84666" y="706437"/>
                  <a:pt x="0" y="71120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3" name="Forme libre : forme 32">
            <a:extLst>
              <a:ext uri="{FF2B5EF4-FFF2-40B4-BE49-F238E27FC236}">
                <a16:creationId xmlns:a16="http://schemas.microsoft.com/office/drawing/2014/main" id="{FF0BF8AA-3094-4C50-B547-95E6ECEA66B7}"/>
              </a:ext>
            </a:extLst>
          </p:cNvPr>
          <p:cNvSpPr/>
          <p:nvPr/>
        </p:nvSpPr>
        <p:spPr>
          <a:xfrm>
            <a:off x="5092700" y="5222875"/>
            <a:ext cx="949325" cy="958850"/>
          </a:xfrm>
          <a:custGeom>
            <a:avLst/>
            <a:gdLst>
              <a:gd name="connsiteX0" fmla="*/ 733425 w 733425"/>
              <a:gd name="connsiteY0" fmla="*/ 0 h 841375"/>
              <a:gd name="connsiteX1" fmla="*/ 695325 w 733425"/>
              <a:gd name="connsiteY1" fmla="*/ 111125 h 841375"/>
              <a:gd name="connsiteX2" fmla="*/ 619125 w 733425"/>
              <a:gd name="connsiteY2" fmla="*/ 231775 h 841375"/>
              <a:gd name="connsiteX3" fmla="*/ 377825 w 733425"/>
              <a:gd name="connsiteY3" fmla="*/ 323850 h 841375"/>
              <a:gd name="connsiteX4" fmla="*/ 190500 w 733425"/>
              <a:gd name="connsiteY4" fmla="*/ 571500 h 841375"/>
              <a:gd name="connsiteX5" fmla="*/ 222250 w 733425"/>
              <a:gd name="connsiteY5" fmla="*/ 603250 h 841375"/>
              <a:gd name="connsiteX6" fmla="*/ 196850 w 733425"/>
              <a:gd name="connsiteY6" fmla="*/ 654050 h 841375"/>
              <a:gd name="connsiteX7" fmla="*/ 212725 w 733425"/>
              <a:gd name="connsiteY7" fmla="*/ 708025 h 841375"/>
              <a:gd name="connsiteX8" fmla="*/ 123825 w 733425"/>
              <a:gd name="connsiteY8" fmla="*/ 771525 h 841375"/>
              <a:gd name="connsiteX9" fmla="*/ 0 w 733425"/>
              <a:gd name="connsiteY9" fmla="*/ 841375 h 841375"/>
              <a:gd name="connsiteX0" fmla="*/ 939800 w 939800"/>
              <a:gd name="connsiteY0" fmla="*/ 0 h 949325"/>
              <a:gd name="connsiteX1" fmla="*/ 901700 w 939800"/>
              <a:gd name="connsiteY1" fmla="*/ 111125 h 949325"/>
              <a:gd name="connsiteX2" fmla="*/ 825500 w 939800"/>
              <a:gd name="connsiteY2" fmla="*/ 231775 h 949325"/>
              <a:gd name="connsiteX3" fmla="*/ 584200 w 939800"/>
              <a:gd name="connsiteY3" fmla="*/ 323850 h 949325"/>
              <a:gd name="connsiteX4" fmla="*/ 396875 w 939800"/>
              <a:gd name="connsiteY4" fmla="*/ 571500 h 949325"/>
              <a:gd name="connsiteX5" fmla="*/ 428625 w 939800"/>
              <a:gd name="connsiteY5" fmla="*/ 603250 h 949325"/>
              <a:gd name="connsiteX6" fmla="*/ 403225 w 939800"/>
              <a:gd name="connsiteY6" fmla="*/ 654050 h 949325"/>
              <a:gd name="connsiteX7" fmla="*/ 419100 w 939800"/>
              <a:gd name="connsiteY7" fmla="*/ 708025 h 949325"/>
              <a:gd name="connsiteX8" fmla="*/ 330200 w 939800"/>
              <a:gd name="connsiteY8" fmla="*/ 771525 h 949325"/>
              <a:gd name="connsiteX9" fmla="*/ 0 w 939800"/>
              <a:gd name="connsiteY9" fmla="*/ 949325 h 949325"/>
              <a:gd name="connsiteX0" fmla="*/ 949325 w 949325"/>
              <a:gd name="connsiteY0" fmla="*/ 0 h 958850"/>
              <a:gd name="connsiteX1" fmla="*/ 901700 w 949325"/>
              <a:gd name="connsiteY1" fmla="*/ 120650 h 958850"/>
              <a:gd name="connsiteX2" fmla="*/ 825500 w 949325"/>
              <a:gd name="connsiteY2" fmla="*/ 241300 h 958850"/>
              <a:gd name="connsiteX3" fmla="*/ 584200 w 949325"/>
              <a:gd name="connsiteY3" fmla="*/ 333375 h 958850"/>
              <a:gd name="connsiteX4" fmla="*/ 396875 w 949325"/>
              <a:gd name="connsiteY4" fmla="*/ 581025 h 958850"/>
              <a:gd name="connsiteX5" fmla="*/ 428625 w 949325"/>
              <a:gd name="connsiteY5" fmla="*/ 612775 h 958850"/>
              <a:gd name="connsiteX6" fmla="*/ 403225 w 949325"/>
              <a:gd name="connsiteY6" fmla="*/ 663575 h 958850"/>
              <a:gd name="connsiteX7" fmla="*/ 419100 w 949325"/>
              <a:gd name="connsiteY7" fmla="*/ 717550 h 958850"/>
              <a:gd name="connsiteX8" fmla="*/ 330200 w 949325"/>
              <a:gd name="connsiteY8" fmla="*/ 781050 h 958850"/>
              <a:gd name="connsiteX9" fmla="*/ 0 w 949325"/>
              <a:gd name="connsiteY9" fmla="*/ 958850 h 958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949325" h="958850">
                <a:moveTo>
                  <a:pt x="949325" y="0"/>
                </a:moveTo>
                <a:cubicBezTo>
                  <a:pt x="939800" y="36248"/>
                  <a:pt x="922337" y="80434"/>
                  <a:pt x="901700" y="120650"/>
                </a:cubicBezTo>
                <a:cubicBezTo>
                  <a:pt x="881063" y="160866"/>
                  <a:pt x="878417" y="205846"/>
                  <a:pt x="825500" y="241300"/>
                </a:cubicBezTo>
                <a:cubicBezTo>
                  <a:pt x="772583" y="276754"/>
                  <a:pt x="655637" y="276754"/>
                  <a:pt x="584200" y="333375"/>
                </a:cubicBezTo>
                <a:cubicBezTo>
                  <a:pt x="512762" y="389996"/>
                  <a:pt x="422804" y="534458"/>
                  <a:pt x="396875" y="581025"/>
                </a:cubicBezTo>
                <a:cubicBezTo>
                  <a:pt x="370946" y="627592"/>
                  <a:pt x="427567" y="599017"/>
                  <a:pt x="428625" y="612775"/>
                </a:cubicBezTo>
                <a:cubicBezTo>
                  <a:pt x="429683" y="626533"/>
                  <a:pt x="404812" y="646113"/>
                  <a:pt x="403225" y="663575"/>
                </a:cubicBezTo>
                <a:cubicBezTo>
                  <a:pt x="401638" y="681037"/>
                  <a:pt x="431271" y="697971"/>
                  <a:pt x="419100" y="717550"/>
                </a:cubicBezTo>
                <a:cubicBezTo>
                  <a:pt x="406929" y="737129"/>
                  <a:pt x="365654" y="758825"/>
                  <a:pt x="330200" y="781050"/>
                </a:cubicBezTo>
                <a:cubicBezTo>
                  <a:pt x="294746" y="803275"/>
                  <a:pt x="44185" y="935037"/>
                  <a:pt x="0" y="95885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4" name="Forme libre : forme 3">
            <a:extLst>
              <a:ext uri="{FF2B5EF4-FFF2-40B4-BE49-F238E27FC236}">
                <a16:creationId xmlns:a16="http://schemas.microsoft.com/office/drawing/2014/main" id="{9785E986-7D90-49DA-8C7B-6E217AE16429}"/>
              </a:ext>
            </a:extLst>
          </p:cNvPr>
          <p:cNvSpPr/>
          <p:nvPr/>
        </p:nvSpPr>
        <p:spPr>
          <a:xfrm>
            <a:off x="9458297" y="1866900"/>
            <a:ext cx="218196" cy="3594735"/>
          </a:xfrm>
          <a:custGeom>
            <a:avLst/>
            <a:gdLst>
              <a:gd name="connsiteX0" fmla="*/ 57178 w 214952"/>
              <a:gd name="connsiteY0" fmla="*/ 0 h 3152775"/>
              <a:gd name="connsiteX1" fmla="*/ 19078 w 214952"/>
              <a:gd name="connsiteY1" fmla="*/ 762000 h 3152775"/>
              <a:gd name="connsiteX2" fmla="*/ 19078 w 214952"/>
              <a:gd name="connsiteY2" fmla="*/ 1000125 h 3152775"/>
              <a:gd name="connsiteX3" fmla="*/ 76228 w 214952"/>
              <a:gd name="connsiteY3" fmla="*/ 1285875 h 3152775"/>
              <a:gd name="connsiteX4" fmla="*/ 76228 w 214952"/>
              <a:gd name="connsiteY4" fmla="*/ 1647825 h 3152775"/>
              <a:gd name="connsiteX5" fmla="*/ 28 w 214952"/>
              <a:gd name="connsiteY5" fmla="*/ 2057400 h 3152775"/>
              <a:gd name="connsiteX6" fmla="*/ 85753 w 214952"/>
              <a:gd name="connsiteY6" fmla="*/ 2314575 h 3152775"/>
              <a:gd name="connsiteX7" fmla="*/ 209578 w 214952"/>
              <a:gd name="connsiteY7" fmla="*/ 2505075 h 3152775"/>
              <a:gd name="connsiteX8" fmla="*/ 181003 w 214952"/>
              <a:gd name="connsiteY8" fmla="*/ 3152775 h 3152775"/>
              <a:gd name="connsiteX0" fmla="*/ 57178 w 218196"/>
              <a:gd name="connsiteY0" fmla="*/ 0 h 3541395"/>
              <a:gd name="connsiteX1" fmla="*/ 19078 w 218196"/>
              <a:gd name="connsiteY1" fmla="*/ 762000 h 3541395"/>
              <a:gd name="connsiteX2" fmla="*/ 19078 w 218196"/>
              <a:gd name="connsiteY2" fmla="*/ 1000125 h 3541395"/>
              <a:gd name="connsiteX3" fmla="*/ 76228 w 218196"/>
              <a:gd name="connsiteY3" fmla="*/ 1285875 h 3541395"/>
              <a:gd name="connsiteX4" fmla="*/ 76228 w 218196"/>
              <a:gd name="connsiteY4" fmla="*/ 1647825 h 3541395"/>
              <a:gd name="connsiteX5" fmla="*/ 28 w 218196"/>
              <a:gd name="connsiteY5" fmla="*/ 2057400 h 3541395"/>
              <a:gd name="connsiteX6" fmla="*/ 85753 w 218196"/>
              <a:gd name="connsiteY6" fmla="*/ 2314575 h 3541395"/>
              <a:gd name="connsiteX7" fmla="*/ 209578 w 218196"/>
              <a:gd name="connsiteY7" fmla="*/ 2505075 h 3541395"/>
              <a:gd name="connsiteX8" fmla="*/ 196243 w 218196"/>
              <a:gd name="connsiteY8" fmla="*/ 3541395 h 3541395"/>
              <a:gd name="connsiteX0" fmla="*/ 57178 w 218196"/>
              <a:gd name="connsiteY0" fmla="*/ 0 h 3594735"/>
              <a:gd name="connsiteX1" fmla="*/ 19078 w 218196"/>
              <a:gd name="connsiteY1" fmla="*/ 762000 h 3594735"/>
              <a:gd name="connsiteX2" fmla="*/ 19078 w 218196"/>
              <a:gd name="connsiteY2" fmla="*/ 1000125 h 3594735"/>
              <a:gd name="connsiteX3" fmla="*/ 76228 w 218196"/>
              <a:gd name="connsiteY3" fmla="*/ 1285875 h 3594735"/>
              <a:gd name="connsiteX4" fmla="*/ 76228 w 218196"/>
              <a:gd name="connsiteY4" fmla="*/ 1647825 h 3594735"/>
              <a:gd name="connsiteX5" fmla="*/ 28 w 218196"/>
              <a:gd name="connsiteY5" fmla="*/ 2057400 h 3594735"/>
              <a:gd name="connsiteX6" fmla="*/ 85753 w 218196"/>
              <a:gd name="connsiteY6" fmla="*/ 2314575 h 3594735"/>
              <a:gd name="connsiteX7" fmla="*/ 209578 w 218196"/>
              <a:gd name="connsiteY7" fmla="*/ 2505075 h 3594735"/>
              <a:gd name="connsiteX8" fmla="*/ 196243 w 218196"/>
              <a:gd name="connsiteY8" fmla="*/ 3594735 h 35947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18196" h="3594735">
                <a:moveTo>
                  <a:pt x="57178" y="0"/>
                </a:moveTo>
                <a:cubicBezTo>
                  <a:pt x="41303" y="297656"/>
                  <a:pt x="25428" y="595313"/>
                  <a:pt x="19078" y="762000"/>
                </a:cubicBezTo>
                <a:cubicBezTo>
                  <a:pt x="12728" y="928688"/>
                  <a:pt x="9553" y="912813"/>
                  <a:pt x="19078" y="1000125"/>
                </a:cubicBezTo>
                <a:cubicBezTo>
                  <a:pt x="28603" y="1087437"/>
                  <a:pt x="66703" y="1177925"/>
                  <a:pt x="76228" y="1285875"/>
                </a:cubicBezTo>
                <a:cubicBezTo>
                  <a:pt x="85753" y="1393825"/>
                  <a:pt x="88928" y="1519238"/>
                  <a:pt x="76228" y="1647825"/>
                </a:cubicBezTo>
                <a:cubicBezTo>
                  <a:pt x="63528" y="1776412"/>
                  <a:pt x="-1560" y="1946275"/>
                  <a:pt x="28" y="2057400"/>
                </a:cubicBezTo>
                <a:cubicBezTo>
                  <a:pt x="1615" y="2168525"/>
                  <a:pt x="50828" y="2239963"/>
                  <a:pt x="85753" y="2314575"/>
                </a:cubicBezTo>
                <a:cubicBezTo>
                  <a:pt x="120678" y="2389187"/>
                  <a:pt x="193703" y="2365375"/>
                  <a:pt x="209578" y="2505075"/>
                </a:cubicBezTo>
                <a:cubicBezTo>
                  <a:pt x="225453" y="2644775"/>
                  <a:pt x="218468" y="3340735"/>
                  <a:pt x="196243" y="3594735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7" name="Forme libre : forme 6">
            <a:extLst>
              <a:ext uri="{FF2B5EF4-FFF2-40B4-BE49-F238E27FC236}">
                <a16:creationId xmlns:a16="http://schemas.microsoft.com/office/drawing/2014/main" id="{DE2091A2-893D-4FD9-B5DC-08FAAC12AD69}"/>
              </a:ext>
            </a:extLst>
          </p:cNvPr>
          <p:cNvSpPr/>
          <p:nvPr/>
        </p:nvSpPr>
        <p:spPr>
          <a:xfrm>
            <a:off x="4667250" y="1800225"/>
            <a:ext cx="3514743" cy="3819524"/>
          </a:xfrm>
          <a:custGeom>
            <a:avLst/>
            <a:gdLst>
              <a:gd name="connsiteX0" fmla="*/ 0 w 4103757"/>
              <a:gd name="connsiteY0" fmla="*/ 3510562 h 3510562"/>
              <a:gd name="connsiteX1" fmla="*/ 228600 w 4103757"/>
              <a:gd name="connsiteY1" fmla="*/ 3215287 h 3510562"/>
              <a:gd name="connsiteX2" fmla="*/ 400050 w 4103757"/>
              <a:gd name="connsiteY2" fmla="*/ 3053362 h 3510562"/>
              <a:gd name="connsiteX3" fmla="*/ 923925 w 4103757"/>
              <a:gd name="connsiteY3" fmla="*/ 2748562 h 3510562"/>
              <a:gd name="connsiteX4" fmla="*/ 1162050 w 4103757"/>
              <a:gd name="connsiteY4" fmla="*/ 2691412 h 3510562"/>
              <a:gd name="connsiteX5" fmla="*/ 1533525 w 4103757"/>
              <a:gd name="connsiteY5" fmla="*/ 2500912 h 3510562"/>
              <a:gd name="connsiteX6" fmla="*/ 1638300 w 4103757"/>
              <a:gd name="connsiteY6" fmla="*/ 2110387 h 3510562"/>
              <a:gd name="connsiteX7" fmla="*/ 1838325 w 4103757"/>
              <a:gd name="connsiteY7" fmla="*/ 1719862 h 3510562"/>
              <a:gd name="connsiteX8" fmla="*/ 2190750 w 4103757"/>
              <a:gd name="connsiteY8" fmla="*/ 1291237 h 3510562"/>
              <a:gd name="connsiteX9" fmla="*/ 2381250 w 4103757"/>
              <a:gd name="connsiteY9" fmla="*/ 976912 h 3510562"/>
              <a:gd name="connsiteX10" fmla="*/ 2705100 w 4103757"/>
              <a:gd name="connsiteY10" fmla="*/ 795937 h 3510562"/>
              <a:gd name="connsiteX11" fmla="*/ 3181350 w 4103757"/>
              <a:gd name="connsiteY11" fmla="*/ 405412 h 3510562"/>
              <a:gd name="connsiteX12" fmla="*/ 3371850 w 4103757"/>
              <a:gd name="connsiteY12" fmla="*/ 110137 h 3510562"/>
              <a:gd name="connsiteX0" fmla="*/ 0 w 3181350"/>
              <a:gd name="connsiteY0" fmla="*/ 3105150 h 3105150"/>
              <a:gd name="connsiteX1" fmla="*/ 228600 w 3181350"/>
              <a:gd name="connsiteY1" fmla="*/ 2809875 h 3105150"/>
              <a:gd name="connsiteX2" fmla="*/ 400050 w 3181350"/>
              <a:gd name="connsiteY2" fmla="*/ 2647950 h 3105150"/>
              <a:gd name="connsiteX3" fmla="*/ 923925 w 3181350"/>
              <a:gd name="connsiteY3" fmla="*/ 2343150 h 3105150"/>
              <a:gd name="connsiteX4" fmla="*/ 1162050 w 3181350"/>
              <a:gd name="connsiteY4" fmla="*/ 2286000 h 3105150"/>
              <a:gd name="connsiteX5" fmla="*/ 1533525 w 3181350"/>
              <a:gd name="connsiteY5" fmla="*/ 2095500 h 3105150"/>
              <a:gd name="connsiteX6" fmla="*/ 1638300 w 3181350"/>
              <a:gd name="connsiteY6" fmla="*/ 1704975 h 3105150"/>
              <a:gd name="connsiteX7" fmla="*/ 1838325 w 3181350"/>
              <a:gd name="connsiteY7" fmla="*/ 1314450 h 3105150"/>
              <a:gd name="connsiteX8" fmla="*/ 2190750 w 3181350"/>
              <a:gd name="connsiteY8" fmla="*/ 885825 h 3105150"/>
              <a:gd name="connsiteX9" fmla="*/ 2381250 w 3181350"/>
              <a:gd name="connsiteY9" fmla="*/ 571500 h 3105150"/>
              <a:gd name="connsiteX10" fmla="*/ 2705100 w 3181350"/>
              <a:gd name="connsiteY10" fmla="*/ 390525 h 3105150"/>
              <a:gd name="connsiteX11" fmla="*/ 3181350 w 3181350"/>
              <a:gd name="connsiteY11" fmla="*/ 0 h 3105150"/>
              <a:gd name="connsiteX0" fmla="*/ 0 w 3181350"/>
              <a:gd name="connsiteY0" fmla="*/ 3105150 h 3105150"/>
              <a:gd name="connsiteX1" fmla="*/ 228600 w 3181350"/>
              <a:gd name="connsiteY1" fmla="*/ 2809875 h 3105150"/>
              <a:gd name="connsiteX2" fmla="*/ 400050 w 3181350"/>
              <a:gd name="connsiteY2" fmla="*/ 2647950 h 3105150"/>
              <a:gd name="connsiteX3" fmla="*/ 923925 w 3181350"/>
              <a:gd name="connsiteY3" fmla="*/ 2343150 h 3105150"/>
              <a:gd name="connsiteX4" fmla="*/ 1162050 w 3181350"/>
              <a:gd name="connsiteY4" fmla="*/ 2286000 h 3105150"/>
              <a:gd name="connsiteX5" fmla="*/ 1533525 w 3181350"/>
              <a:gd name="connsiteY5" fmla="*/ 2095500 h 3105150"/>
              <a:gd name="connsiteX6" fmla="*/ 1638300 w 3181350"/>
              <a:gd name="connsiteY6" fmla="*/ 1704975 h 3105150"/>
              <a:gd name="connsiteX7" fmla="*/ 1838325 w 3181350"/>
              <a:gd name="connsiteY7" fmla="*/ 1314450 h 3105150"/>
              <a:gd name="connsiteX8" fmla="*/ 2190750 w 3181350"/>
              <a:gd name="connsiteY8" fmla="*/ 885825 h 3105150"/>
              <a:gd name="connsiteX9" fmla="*/ 2381250 w 3181350"/>
              <a:gd name="connsiteY9" fmla="*/ 571500 h 3105150"/>
              <a:gd name="connsiteX10" fmla="*/ 2705100 w 3181350"/>
              <a:gd name="connsiteY10" fmla="*/ 390525 h 3105150"/>
              <a:gd name="connsiteX11" fmla="*/ 3181350 w 3181350"/>
              <a:gd name="connsiteY11" fmla="*/ 0 h 3105150"/>
              <a:gd name="connsiteX12" fmla="*/ 3181350 w 3181350"/>
              <a:gd name="connsiteY12" fmla="*/ 0 h 3105150"/>
              <a:gd name="connsiteX0" fmla="*/ 0 w 3333750"/>
              <a:gd name="connsiteY0" fmla="*/ 3305175 h 3305175"/>
              <a:gd name="connsiteX1" fmla="*/ 228600 w 3333750"/>
              <a:gd name="connsiteY1" fmla="*/ 3009900 h 3305175"/>
              <a:gd name="connsiteX2" fmla="*/ 400050 w 3333750"/>
              <a:gd name="connsiteY2" fmla="*/ 2847975 h 3305175"/>
              <a:gd name="connsiteX3" fmla="*/ 923925 w 3333750"/>
              <a:gd name="connsiteY3" fmla="*/ 2543175 h 3305175"/>
              <a:gd name="connsiteX4" fmla="*/ 1162050 w 3333750"/>
              <a:gd name="connsiteY4" fmla="*/ 2486025 h 3305175"/>
              <a:gd name="connsiteX5" fmla="*/ 1533525 w 3333750"/>
              <a:gd name="connsiteY5" fmla="*/ 2295525 h 3305175"/>
              <a:gd name="connsiteX6" fmla="*/ 1638300 w 3333750"/>
              <a:gd name="connsiteY6" fmla="*/ 1905000 h 3305175"/>
              <a:gd name="connsiteX7" fmla="*/ 1838325 w 3333750"/>
              <a:gd name="connsiteY7" fmla="*/ 1514475 h 3305175"/>
              <a:gd name="connsiteX8" fmla="*/ 2190750 w 3333750"/>
              <a:gd name="connsiteY8" fmla="*/ 1085850 h 3305175"/>
              <a:gd name="connsiteX9" fmla="*/ 2381250 w 3333750"/>
              <a:gd name="connsiteY9" fmla="*/ 771525 h 3305175"/>
              <a:gd name="connsiteX10" fmla="*/ 2705100 w 3333750"/>
              <a:gd name="connsiteY10" fmla="*/ 590550 h 3305175"/>
              <a:gd name="connsiteX11" fmla="*/ 3181350 w 3333750"/>
              <a:gd name="connsiteY11" fmla="*/ 200025 h 3305175"/>
              <a:gd name="connsiteX12" fmla="*/ 3333750 w 3333750"/>
              <a:gd name="connsiteY12" fmla="*/ 0 h 3305175"/>
              <a:gd name="connsiteX0" fmla="*/ 0 w 3342637"/>
              <a:gd name="connsiteY0" fmla="*/ 3323045 h 3323045"/>
              <a:gd name="connsiteX1" fmla="*/ 228600 w 3342637"/>
              <a:gd name="connsiteY1" fmla="*/ 3027770 h 3323045"/>
              <a:gd name="connsiteX2" fmla="*/ 400050 w 3342637"/>
              <a:gd name="connsiteY2" fmla="*/ 2865845 h 3323045"/>
              <a:gd name="connsiteX3" fmla="*/ 923925 w 3342637"/>
              <a:gd name="connsiteY3" fmla="*/ 2561045 h 3323045"/>
              <a:gd name="connsiteX4" fmla="*/ 1162050 w 3342637"/>
              <a:gd name="connsiteY4" fmla="*/ 2503895 h 3323045"/>
              <a:gd name="connsiteX5" fmla="*/ 1533525 w 3342637"/>
              <a:gd name="connsiteY5" fmla="*/ 2313395 h 3323045"/>
              <a:gd name="connsiteX6" fmla="*/ 1638300 w 3342637"/>
              <a:gd name="connsiteY6" fmla="*/ 1922870 h 3323045"/>
              <a:gd name="connsiteX7" fmla="*/ 1838325 w 3342637"/>
              <a:gd name="connsiteY7" fmla="*/ 1532345 h 3323045"/>
              <a:gd name="connsiteX8" fmla="*/ 2190750 w 3342637"/>
              <a:gd name="connsiteY8" fmla="*/ 1103720 h 3323045"/>
              <a:gd name="connsiteX9" fmla="*/ 2381250 w 3342637"/>
              <a:gd name="connsiteY9" fmla="*/ 789395 h 3323045"/>
              <a:gd name="connsiteX10" fmla="*/ 2705100 w 3342637"/>
              <a:gd name="connsiteY10" fmla="*/ 608420 h 3323045"/>
              <a:gd name="connsiteX11" fmla="*/ 3181350 w 3342637"/>
              <a:gd name="connsiteY11" fmla="*/ 217895 h 3323045"/>
              <a:gd name="connsiteX12" fmla="*/ 3333750 w 3342637"/>
              <a:gd name="connsiteY12" fmla="*/ 17870 h 3323045"/>
              <a:gd name="connsiteX13" fmla="*/ 3324225 w 3342637"/>
              <a:gd name="connsiteY13" fmla="*/ 8346 h 3323045"/>
              <a:gd name="connsiteX0" fmla="*/ 0 w 3514743"/>
              <a:gd name="connsiteY0" fmla="*/ 3819524 h 3819524"/>
              <a:gd name="connsiteX1" fmla="*/ 228600 w 3514743"/>
              <a:gd name="connsiteY1" fmla="*/ 3524249 h 3819524"/>
              <a:gd name="connsiteX2" fmla="*/ 400050 w 3514743"/>
              <a:gd name="connsiteY2" fmla="*/ 3362324 h 3819524"/>
              <a:gd name="connsiteX3" fmla="*/ 923925 w 3514743"/>
              <a:gd name="connsiteY3" fmla="*/ 3057524 h 3819524"/>
              <a:gd name="connsiteX4" fmla="*/ 1162050 w 3514743"/>
              <a:gd name="connsiteY4" fmla="*/ 3000374 h 3819524"/>
              <a:gd name="connsiteX5" fmla="*/ 1533525 w 3514743"/>
              <a:gd name="connsiteY5" fmla="*/ 2809874 h 3819524"/>
              <a:gd name="connsiteX6" fmla="*/ 1638300 w 3514743"/>
              <a:gd name="connsiteY6" fmla="*/ 2419349 h 3819524"/>
              <a:gd name="connsiteX7" fmla="*/ 1838325 w 3514743"/>
              <a:gd name="connsiteY7" fmla="*/ 2028824 h 3819524"/>
              <a:gd name="connsiteX8" fmla="*/ 2190750 w 3514743"/>
              <a:gd name="connsiteY8" fmla="*/ 1600199 h 3819524"/>
              <a:gd name="connsiteX9" fmla="*/ 2381250 w 3514743"/>
              <a:gd name="connsiteY9" fmla="*/ 1285874 h 3819524"/>
              <a:gd name="connsiteX10" fmla="*/ 2705100 w 3514743"/>
              <a:gd name="connsiteY10" fmla="*/ 1104899 h 3819524"/>
              <a:gd name="connsiteX11" fmla="*/ 3181350 w 3514743"/>
              <a:gd name="connsiteY11" fmla="*/ 714374 h 3819524"/>
              <a:gd name="connsiteX12" fmla="*/ 3333750 w 3514743"/>
              <a:gd name="connsiteY12" fmla="*/ 514349 h 3819524"/>
              <a:gd name="connsiteX13" fmla="*/ 3514725 w 3514743"/>
              <a:gd name="connsiteY13" fmla="*/ 0 h 38195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3514743" h="3819524">
                <a:moveTo>
                  <a:pt x="0" y="3819524"/>
                </a:moveTo>
                <a:cubicBezTo>
                  <a:pt x="80962" y="3709986"/>
                  <a:pt x="161925" y="3600449"/>
                  <a:pt x="228600" y="3524249"/>
                </a:cubicBezTo>
                <a:cubicBezTo>
                  <a:pt x="295275" y="3448049"/>
                  <a:pt x="284163" y="3440111"/>
                  <a:pt x="400050" y="3362324"/>
                </a:cubicBezTo>
                <a:cubicBezTo>
                  <a:pt x="515937" y="3284537"/>
                  <a:pt x="796925" y="3117849"/>
                  <a:pt x="923925" y="3057524"/>
                </a:cubicBezTo>
                <a:cubicBezTo>
                  <a:pt x="1050925" y="2997199"/>
                  <a:pt x="1060450" y="3041649"/>
                  <a:pt x="1162050" y="3000374"/>
                </a:cubicBezTo>
                <a:cubicBezTo>
                  <a:pt x="1263650" y="2959099"/>
                  <a:pt x="1454150" y="2906712"/>
                  <a:pt x="1533525" y="2809874"/>
                </a:cubicBezTo>
                <a:cubicBezTo>
                  <a:pt x="1612900" y="2713036"/>
                  <a:pt x="1587500" y="2549524"/>
                  <a:pt x="1638300" y="2419349"/>
                </a:cubicBezTo>
                <a:cubicBezTo>
                  <a:pt x="1689100" y="2289174"/>
                  <a:pt x="1746250" y="2165349"/>
                  <a:pt x="1838325" y="2028824"/>
                </a:cubicBezTo>
                <a:cubicBezTo>
                  <a:pt x="1930400" y="1892299"/>
                  <a:pt x="2100262" y="1724024"/>
                  <a:pt x="2190750" y="1600199"/>
                </a:cubicBezTo>
                <a:cubicBezTo>
                  <a:pt x="2281238" y="1476374"/>
                  <a:pt x="2295525" y="1368424"/>
                  <a:pt x="2381250" y="1285874"/>
                </a:cubicBezTo>
                <a:cubicBezTo>
                  <a:pt x="2466975" y="1203324"/>
                  <a:pt x="2571750" y="1200149"/>
                  <a:pt x="2705100" y="1104899"/>
                </a:cubicBezTo>
                <a:cubicBezTo>
                  <a:pt x="2838450" y="1009649"/>
                  <a:pt x="3070225" y="828674"/>
                  <a:pt x="3181350" y="714374"/>
                </a:cubicBezTo>
                <a:lnTo>
                  <a:pt x="3333750" y="514349"/>
                </a:lnTo>
                <a:cubicBezTo>
                  <a:pt x="3357562" y="479424"/>
                  <a:pt x="3516709" y="1984"/>
                  <a:pt x="3514725" y="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0" name="Forme libre : forme 9">
            <a:extLst>
              <a:ext uri="{FF2B5EF4-FFF2-40B4-BE49-F238E27FC236}">
                <a16:creationId xmlns:a16="http://schemas.microsoft.com/office/drawing/2014/main" id="{A3F9438B-574A-41ED-A02A-B92F4E8208B1}"/>
              </a:ext>
            </a:extLst>
          </p:cNvPr>
          <p:cNvSpPr/>
          <p:nvPr/>
        </p:nvSpPr>
        <p:spPr>
          <a:xfrm>
            <a:off x="5052060" y="2735580"/>
            <a:ext cx="4960620" cy="2552831"/>
          </a:xfrm>
          <a:custGeom>
            <a:avLst/>
            <a:gdLst>
              <a:gd name="connsiteX0" fmla="*/ 4960620 w 4960620"/>
              <a:gd name="connsiteY0" fmla="*/ 0 h 2552831"/>
              <a:gd name="connsiteX1" fmla="*/ 4472940 w 4960620"/>
              <a:gd name="connsiteY1" fmla="*/ 190500 h 2552831"/>
              <a:gd name="connsiteX2" fmla="*/ 4267200 w 4960620"/>
              <a:gd name="connsiteY2" fmla="*/ 266700 h 2552831"/>
              <a:gd name="connsiteX3" fmla="*/ 3985260 w 4960620"/>
              <a:gd name="connsiteY3" fmla="*/ 419100 h 2552831"/>
              <a:gd name="connsiteX4" fmla="*/ 3810000 w 4960620"/>
              <a:gd name="connsiteY4" fmla="*/ 609600 h 2552831"/>
              <a:gd name="connsiteX5" fmla="*/ 3810000 w 4960620"/>
              <a:gd name="connsiteY5" fmla="*/ 693420 h 2552831"/>
              <a:gd name="connsiteX6" fmla="*/ 3672840 w 4960620"/>
              <a:gd name="connsiteY6" fmla="*/ 838200 h 2552831"/>
              <a:gd name="connsiteX7" fmla="*/ 3489960 w 4960620"/>
              <a:gd name="connsiteY7" fmla="*/ 944880 h 2552831"/>
              <a:gd name="connsiteX8" fmla="*/ 3345180 w 4960620"/>
              <a:gd name="connsiteY8" fmla="*/ 967740 h 2552831"/>
              <a:gd name="connsiteX9" fmla="*/ 3070860 w 4960620"/>
              <a:gd name="connsiteY9" fmla="*/ 1135380 h 2552831"/>
              <a:gd name="connsiteX10" fmla="*/ 2903220 w 4960620"/>
              <a:gd name="connsiteY10" fmla="*/ 1379220 h 2552831"/>
              <a:gd name="connsiteX11" fmla="*/ 2636520 w 4960620"/>
              <a:gd name="connsiteY11" fmla="*/ 1653540 h 2552831"/>
              <a:gd name="connsiteX12" fmla="*/ 2506980 w 4960620"/>
              <a:gd name="connsiteY12" fmla="*/ 1836420 h 2552831"/>
              <a:gd name="connsiteX13" fmla="*/ 2133600 w 4960620"/>
              <a:gd name="connsiteY13" fmla="*/ 2049780 h 2552831"/>
              <a:gd name="connsiteX14" fmla="*/ 1783080 w 4960620"/>
              <a:gd name="connsiteY14" fmla="*/ 2278380 h 2552831"/>
              <a:gd name="connsiteX15" fmla="*/ 1249680 w 4960620"/>
              <a:gd name="connsiteY15" fmla="*/ 2506980 h 2552831"/>
              <a:gd name="connsiteX16" fmla="*/ 830580 w 4960620"/>
              <a:gd name="connsiteY16" fmla="*/ 2453640 h 2552831"/>
              <a:gd name="connsiteX17" fmla="*/ 571500 w 4960620"/>
              <a:gd name="connsiteY17" fmla="*/ 2545080 h 2552831"/>
              <a:gd name="connsiteX18" fmla="*/ 342900 w 4960620"/>
              <a:gd name="connsiteY18" fmla="*/ 2537460 h 2552831"/>
              <a:gd name="connsiteX19" fmla="*/ 236220 w 4960620"/>
              <a:gd name="connsiteY19" fmla="*/ 2453640 h 2552831"/>
              <a:gd name="connsiteX20" fmla="*/ 0 w 4960620"/>
              <a:gd name="connsiteY20" fmla="*/ 2529840 h 25528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4960620" h="2552831">
                <a:moveTo>
                  <a:pt x="4960620" y="0"/>
                </a:moveTo>
                <a:lnTo>
                  <a:pt x="4472940" y="190500"/>
                </a:lnTo>
                <a:cubicBezTo>
                  <a:pt x="4357370" y="234950"/>
                  <a:pt x="4348480" y="228600"/>
                  <a:pt x="4267200" y="266700"/>
                </a:cubicBezTo>
                <a:cubicBezTo>
                  <a:pt x="4185920" y="304800"/>
                  <a:pt x="4061460" y="361950"/>
                  <a:pt x="3985260" y="419100"/>
                </a:cubicBezTo>
                <a:cubicBezTo>
                  <a:pt x="3909060" y="476250"/>
                  <a:pt x="3839210" y="563880"/>
                  <a:pt x="3810000" y="609600"/>
                </a:cubicBezTo>
                <a:cubicBezTo>
                  <a:pt x="3780790" y="655320"/>
                  <a:pt x="3832860" y="655320"/>
                  <a:pt x="3810000" y="693420"/>
                </a:cubicBezTo>
                <a:cubicBezTo>
                  <a:pt x="3787140" y="731520"/>
                  <a:pt x="3726180" y="796290"/>
                  <a:pt x="3672840" y="838200"/>
                </a:cubicBezTo>
                <a:cubicBezTo>
                  <a:pt x="3619500" y="880110"/>
                  <a:pt x="3544570" y="923290"/>
                  <a:pt x="3489960" y="944880"/>
                </a:cubicBezTo>
                <a:cubicBezTo>
                  <a:pt x="3435350" y="966470"/>
                  <a:pt x="3415030" y="935990"/>
                  <a:pt x="3345180" y="967740"/>
                </a:cubicBezTo>
                <a:cubicBezTo>
                  <a:pt x="3275330" y="999490"/>
                  <a:pt x="3144520" y="1066800"/>
                  <a:pt x="3070860" y="1135380"/>
                </a:cubicBezTo>
                <a:cubicBezTo>
                  <a:pt x="2997200" y="1203960"/>
                  <a:pt x="2975610" y="1292860"/>
                  <a:pt x="2903220" y="1379220"/>
                </a:cubicBezTo>
                <a:cubicBezTo>
                  <a:pt x="2830830" y="1465580"/>
                  <a:pt x="2702560" y="1577340"/>
                  <a:pt x="2636520" y="1653540"/>
                </a:cubicBezTo>
                <a:cubicBezTo>
                  <a:pt x="2570480" y="1729740"/>
                  <a:pt x="2590800" y="1770380"/>
                  <a:pt x="2506980" y="1836420"/>
                </a:cubicBezTo>
                <a:cubicBezTo>
                  <a:pt x="2423160" y="1902460"/>
                  <a:pt x="2254250" y="1976120"/>
                  <a:pt x="2133600" y="2049780"/>
                </a:cubicBezTo>
                <a:cubicBezTo>
                  <a:pt x="2012950" y="2123440"/>
                  <a:pt x="1930400" y="2202180"/>
                  <a:pt x="1783080" y="2278380"/>
                </a:cubicBezTo>
                <a:cubicBezTo>
                  <a:pt x="1635760" y="2354580"/>
                  <a:pt x="1408430" y="2477770"/>
                  <a:pt x="1249680" y="2506980"/>
                </a:cubicBezTo>
                <a:cubicBezTo>
                  <a:pt x="1090930" y="2536190"/>
                  <a:pt x="943610" y="2447290"/>
                  <a:pt x="830580" y="2453640"/>
                </a:cubicBezTo>
                <a:cubicBezTo>
                  <a:pt x="717550" y="2459990"/>
                  <a:pt x="652780" y="2531110"/>
                  <a:pt x="571500" y="2545080"/>
                </a:cubicBezTo>
                <a:cubicBezTo>
                  <a:pt x="490220" y="2559050"/>
                  <a:pt x="398780" y="2552700"/>
                  <a:pt x="342900" y="2537460"/>
                </a:cubicBezTo>
                <a:cubicBezTo>
                  <a:pt x="287020" y="2522220"/>
                  <a:pt x="293370" y="2454910"/>
                  <a:pt x="236220" y="2453640"/>
                </a:cubicBezTo>
                <a:cubicBezTo>
                  <a:pt x="179070" y="2452370"/>
                  <a:pt x="89535" y="2491105"/>
                  <a:pt x="0" y="252984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2" name="Forme libre : forme 11">
            <a:extLst>
              <a:ext uri="{FF2B5EF4-FFF2-40B4-BE49-F238E27FC236}">
                <a16:creationId xmlns:a16="http://schemas.microsoft.com/office/drawing/2014/main" id="{944CCB70-F3D6-4557-9C2F-76D3681E987B}"/>
              </a:ext>
            </a:extLst>
          </p:cNvPr>
          <p:cNvSpPr/>
          <p:nvPr/>
        </p:nvSpPr>
        <p:spPr>
          <a:xfrm>
            <a:off x="4076700" y="2202180"/>
            <a:ext cx="4556760" cy="3308828"/>
          </a:xfrm>
          <a:custGeom>
            <a:avLst/>
            <a:gdLst>
              <a:gd name="connsiteX0" fmla="*/ 0 w 4556760"/>
              <a:gd name="connsiteY0" fmla="*/ 0 h 3308828"/>
              <a:gd name="connsiteX1" fmla="*/ 266700 w 4556760"/>
              <a:gd name="connsiteY1" fmla="*/ 243840 h 3308828"/>
              <a:gd name="connsiteX2" fmla="*/ 670560 w 4556760"/>
              <a:gd name="connsiteY2" fmla="*/ 457200 h 3308828"/>
              <a:gd name="connsiteX3" fmla="*/ 1219200 w 4556760"/>
              <a:gd name="connsiteY3" fmla="*/ 807720 h 3308828"/>
              <a:gd name="connsiteX4" fmla="*/ 1341120 w 4556760"/>
              <a:gd name="connsiteY4" fmla="*/ 967740 h 3308828"/>
              <a:gd name="connsiteX5" fmla="*/ 1661160 w 4556760"/>
              <a:gd name="connsiteY5" fmla="*/ 1333500 h 3308828"/>
              <a:gd name="connsiteX6" fmla="*/ 2080260 w 4556760"/>
              <a:gd name="connsiteY6" fmla="*/ 1661160 h 3308828"/>
              <a:gd name="connsiteX7" fmla="*/ 2484120 w 4556760"/>
              <a:gd name="connsiteY7" fmla="*/ 1927860 h 3308828"/>
              <a:gd name="connsiteX8" fmla="*/ 2865120 w 4556760"/>
              <a:gd name="connsiteY8" fmla="*/ 2171700 h 3308828"/>
              <a:gd name="connsiteX9" fmla="*/ 3055620 w 4556760"/>
              <a:gd name="connsiteY9" fmla="*/ 2514600 h 3308828"/>
              <a:gd name="connsiteX10" fmla="*/ 3322320 w 4556760"/>
              <a:gd name="connsiteY10" fmla="*/ 2674620 h 3308828"/>
              <a:gd name="connsiteX11" fmla="*/ 3825240 w 4556760"/>
              <a:gd name="connsiteY11" fmla="*/ 2743200 h 3308828"/>
              <a:gd name="connsiteX12" fmla="*/ 4008120 w 4556760"/>
              <a:gd name="connsiteY12" fmla="*/ 2895600 h 3308828"/>
              <a:gd name="connsiteX13" fmla="*/ 4465320 w 4556760"/>
              <a:gd name="connsiteY13" fmla="*/ 3246120 h 3308828"/>
              <a:gd name="connsiteX14" fmla="*/ 4556760 w 4556760"/>
              <a:gd name="connsiteY14" fmla="*/ 3307080 h 33088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4556760" h="3308828">
                <a:moveTo>
                  <a:pt x="0" y="0"/>
                </a:moveTo>
                <a:cubicBezTo>
                  <a:pt x="77470" y="83820"/>
                  <a:pt x="154940" y="167640"/>
                  <a:pt x="266700" y="243840"/>
                </a:cubicBezTo>
                <a:cubicBezTo>
                  <a:pt x="378460" y="320040"/>
                  <a:pt x="511810" y="363220"/>
                  <a:pt x="670560" y="457200"/>
                </a:cubicBezTo>
                <a:cubicBezTo>
                  <a:pt x="829310" y="551180"/>
                  <a:pt x="1107440" y="722630"/>
                  <a:pt x="1219200" y="807720"/>
                </a:cubicBezTo>
                <a:cubicBezTo>
                  <a:pt x="1330960" y="892810"/>
                  <a:pt x="1267460" y="880110"/>
                  <a:pt x="1341120" y="967740"/>
                </a:cubicBezTo>
                <a:cubicBezTo>
                  <a:pt x="1414780" y="1055370"/>
                  <a:pt x="1537970" y="1217930"/>
                  <a:pt x="1661160" y="1333500"/>
                </a:cubicBezTo>
                <a:cubicBezTo>
                  <a:pt x="1784350" y="1449070"/>
                  <a:pt x="1943100" y="1562100"/>
                  <a:pt x="2080260" y="1661160"/>
                </a:cubicBezTo>
                <a:cubicBezTo>
                  <a:pt x="2217420" y="1760220"/>
                  <a:pt x="2353310" y="1842770"/>
                  <a:pt x="2484120" y="1927860"/>
                </a:cubicBezTo>
                <a:cubicBezTo>
                  <a:pt x="2614930" y="2012950"/>
                  <a:pt x="2769870" y="2073910"/>
                  <a:pt x="2865120" y="2171700"/>
                </a:cubicBezTo>
                <a:cubicBezTo>
                  <a:pt x="2960370" y="2269490"/>
                  <a:pt x="2979420" y="2430780"/>
                  <a:pt x="3055620" y="2514600"/>
                </a:cubicBezTo>
                <a:cubicBezTo>
                  <a:pt x="3131820" y="2598420"/>
                  <a:pt x="3194050" y="2636520"/>
                  <a:pt x="3322320" y="2674620"/>
                </a:cubicBezTo>
                <a:cubicBezTo>
                  <a:pt x="3450590" y="2712720"/>
                  <a:pt x="3710940" y="2706370"/>
                  <a:pt x="3825240" y="2743200"/>
                </a:cubicBezTo>
                <a:cubicBezTo>
                  <a:pt x="3939540" y="2780030"/>
                  <a:pt x="3901440" y="2811780"/>
                  <a:pt x="4008120" y="2895600"/>
                </a:cubicBezTo>
                <a:cubicBezTo>
                  <a:pt x="4114800" y="2979420"/>
                  <a:pt x="4373880" y="3177540"/>
                  <a:pt x="4465320" y="3246120"/>
                </a:cubicBezTo>
                <a:cubicBezTo>
                  <a:pt x="4556760" y="3314700"/>
                  <a:pt x="4556760" y="3310890"/>
                  <a:pt x="4556760" y="330708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4" name="Forme libre : forme 23">
            <a:extLst>
              <a:ext uri="{FF2B5EF4-FFF2-40B4-BE49-F238E27FC236}">
                <a16:creationId xmlns:a16="http://schemas.microsoft.com/office/drawing/2014/main" id="{95D7BB21-081F-4A5B-968A-0D05182EA29B}"/>
              </a:ext>
            </a:extLst>
          </p:cNvPr>
          <p:cNvSpPr/>
          <p:nvPr/>
        </p:nvSpPr>
        <p:spPr>
          <a:xfrm>
            <a:off x="6172200" y="4654550"/>
            <a:ext cx="647700" cy="374650"/>
          </a:xfrm>
          <a:custGeom>
            <a:avLst/>
            <a:gdLst>
              <a:gd name="connsiteX0" fmla="*/ 0 w 647700"/>
              <a:gd name="connsiteY0" fmla="*/ 0 h 374650"/>
              <a:gd name="connsiteX1" fmla="*/ 260350 w 647700"/>
              <a:gd name="connsiteY1" fmla="*/ 127000 h 374650"/>
              <a:gd name="connsiteX2" fmla="*/ 514350 w 647700"/>
              <a:gd name="connsiteY2" fmla="*/ 222250 h 374650"/>
              <a:gd name="connsiteX3" fmla="*/ 647700 w 647700"/>
              <a:gd name="connsiteY3" fmla="*/ 374650 h 374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47700" h="374650">
                <a:moveTo>
                  <a:pt x="0" y="0"/>
                </a:moveTo>
                <a:cubicBezTo>
                  <a:pt x="87312" y="44979"/>
                  <a:pt x="174625" y="89958"/>
                  <a:pt x="260350" y="127000"/>
                </a:cubicBezTo>
                <a:cubicBezTo>
                  <a:pt x="346075" y="164042"/>
                  <a:pt x="449792" y="180975"/>
                  <a:pt x="514350" y="222250"/>
                </a:cubicBezTo>
                <a:cubicBezTo>
                  <a:pt x="578908" y="263525"/>
                  <a:pt x="613304" y="319087"/>
                  <a:pt x="647700" y="37465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1" name="Forme libre : forme 30">
            <a:extLst>
              <a:ext uri="{FF2B5EF4-FFF2-40B4-BE49-F238E27FC236}">
                <a16:creationId xmlns:a16="http://schemas.microsoft.com/office/drawing/2014/main" id="{9B914AB4-097F-4566-ACFF-8B65D8AD4BA5}"/>
              </a:ext>
            </a:extLst>
          </p:cNvPr>
          <p:cNvSpPr/>
          <p:nvPr/>
        </p:nvSpPr>
        <p:spPr>
          <a:xfrm>
            <a:off x="4794250" y="3968750"/>
            <a:ext cx="1099770" cy="1276350"/>
          </a:xfrm>
          <a:custGeom>
            <a:avLst/>
            <a:gdLst>
              <a:gd name="connsiteX0" fmla="*/ 0 w 1099770"/>
              <a:gd name="connsiteY0" fmla="*/ 0 h 1276350"/>
              <a:gd name="connsiteX1" fmla="*/ 38100 w 1099770"/>
              <a:gd name="connsiteY1" fmla="*/ 63500 h 1276350"/>
              <a:gd name="connsiteX2" fmla="*/ 22225 w 1099770"/>
              <a:gd name="connsiteY2" fmla="*/ 130175 h 1276350"/>
              <a:gd name="connsiteX3" fmla="*/ 171450 w 1099770"/>
              <a:gd name="connsiteY3" fmla="*/ 139700 h 1276350"/>
              <a:gd name="connsiteX4" fmla="*/ 352425 w 1099770"/>
              <a:gd name="connsiteY4" fmla="*/ 203200 h 1276350"/>
              <a:gd name="connsiteX5" fmla="*/ 419100 w 1099770"/>
              <a:gd name="connsiteY5" fmla="*/ 193675 h 1276350"/>
              <a:gd name="connsiteX6" fmla="*/ 584200 w 1099770"/>
              <a:gd name="connsiteY6" fmla="*/ 177800 h 1276350"/>
              <a:gd name="connsiteX7" fmla="*/ 685800 w 1099770"/>
              <a:gd name="connsiteY7" fmla="*/ 244475 h 1276350"/>
              <a:gd name="connsiteX8" fmla="*/ 844550 w 1099770"/>
              <a:gd name="connsiteY8" fmla="*/ 320675 h 1276350"/>
              <a:gd name="connsiteX9" fmla="*/ 955675 w 1099770"/>
              <a:gd name="connsiteY9" fmla="*/ 450850 h 1276350"/>
              <a:gd name="connsiteX10" fmla="*/ 1022350 w 1099770"/>
              <a:gd name="connsiteY10" fmla="*/ 619125 h 1276350"/>
              <a:gd name="connsiteX11" fmla="*/ 1069975 w 1099770"/>
              <a:gd name="connsiteY11" fmla="*/ 736600 h 1276350"/>
              <a:gd name="connsiteX12" fmla="*/ 1054100 w 1099770"/>
              <a:gd name="connsiteY12" fmla="*/ 920750 h 1276350"/>
              <a:gd name="connsiteX13" fmla="*/ 1098550 w 1099770"/>
              <a:gd name="connsiteY13" fmla="*/ 1003300 h 1276350"/>
              <a:gd name="connsiteX14" fmla="*/ 996950 w 1099770"/>
              <a:gd name="connsiteY14" fmla="*/ 1130300 h 1276350"/>
              <a:gd name="connsiteX15" fmla="*/ 923925 w 1099770"/>
              <a:gd name="connsiteY15" fmla="*/ 1276350 h 1276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099770" h="1276350">
                <a:moveTo>
                  <a:pt x="0" y="0"/>
                </a:moveTo>
                <a:cubicBezTo>
                  <a:pt x="17198" y="20902"/>
                  <a:pt x="34396" y="41804"/>
                  <a:pt x="38100" y="63500"/>
                </a:cubicBezTo>
                <a:cubicBezTo>
                  <a:pt x="41804" y="85196"/>
                  <a:pt x="0" y="117475"/>
                  <a:pt x="22225" y="130175"/>
                </a:cubicBezTo>
                <a:cubicBezTo>
                  <a:pt x="44450" y="142875"/>
                  <a:pt x="116417" y="127529"/>
                  <a:pt x="171450" y="139700"/>
                </a:cubicBezTo>
                <a:cubicBezTo>
                  <a:pt x="226483" y="151871"/>
                  <a:pt x="311150" y="194204"/>
                  <a:pt x="352425" y="203200"/>
                </a:cubicBezTo>
                <a:cubicBezTo>
                  <a:pt x="393700" y="212196"/>
                  <a:pt x="380471" y="197908"/>
                  <a:pt x="419100" y="193675"/>
                </a:cubicBezTo>
                <a:cubicBezTo>
                  <a:pt x="457729" y="189442"/>
                  <a:pt x="539750" y="169333"/>
                  <a:pt x="584200" y="177800"/>
                </a:cubicBezTo>
                <a:cubicBezTo>
                  <a:pt x="628650" y="186267"/>
                  <a:pt x="642408" y="220662"/>
                  <a:pt x="685800" y="244475"/>
                </a:cubicBezTo>
                <a:cubicBezTo>
                  <a:pt x="729192" y="268288"/>
                  <a:pt x="799571" y="286279"/>
                  <a:pt x="844550" y="320675"/>
                </a:cubicBezTo>
                <a:cubicBezTo>
                  <a:pt x="889529" y="355071"/>
                  <a:pt x="926042" y="401108"/>
                  <a:pt x="955675" y="450850"/>
                </a:cubicBezTo>
                <a:cubicBezTo>
                  <a:pt x="985308" y="500592"/>
                  <a:pt x="1003300" y="571500"/>
                  <a:pt x="1022350" y="619125"/>
                </a:cubicBezTo>
                <a:cubicBezTo>
                  <a:pt x="1041400" y="666750"/>
                  <a:pt x="1064683" y="686329"/>
                  <a:pt x="1069975" y="736600"/>
                </a:cubicBezTo>
                <a:cubicBezTo>
                  <a:pt x="1075267" y="786871"/>
                  <a:pt x="1049338" y="876300"/>
                  <a:pt x="1054100" y="920750"/>
                </a:cubicBezTo>
                <a:cubicBezTo>
                  <a:pt x="1058863" y="965200"/>
                  <a:pt x="1108075" y="968375"/>
                  <a:pt x="1098550" y="1003300"/>
                </a:cubicBezTo>
                <a:cubicBezTo>
                  <a:pt x="1089025" y="1038225"/>
                  <a:pt x="1026054" y="1084792"/>
                  <a:pt x="996950" y="1130300"/>
                </a:cubicBezTo>
                <a:cubicBezTo>
                  <a:pt x="967846" y="1175808"/>
                  <a:pt x="945885" y="1226079"/>
                  <a:pt x="923925" y="127635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630" name="Rectangle 629">
            <a:extLst>
              <a:ext uri="{FF2B5EF4-FFF2-40B4-BE49-F238E27FC236}">
                <a16:creationId xmlns:a16="http://schemas.microsoft.com/office/drawing/2014/main" id="{B534E08F-1B77-430C-A4BB-7DD856958AEA}"/>
              </a:ext>
            </a:extLst>
          </p:cNvPr>
          <p:cNvSpPr/>
          <p:nvPr/>
        </p:nvSpPr>
        <p:spPr>
          <a:xfrm rot="762525">
            <a:off x="2520144" y="492388"/>
            <a:ext cx="176556" cy="2034079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655" name="Forme libre : forme 654">
            <a:extLst>
              <a:ext uri="{FF2B5EF4-FFF2-40B4-BE49-F238E27FC236}">
                <a16:creationId xmlns:a16="http://schemas.microsoft.com/office/drawing/2014/main" id="{5367C33C-896D-4D34-8011-EBF3489A115F}"/>
              </a:ext>
            </a:extLst>
          </p:cNvPr>
          <p:cNvSpPr/>
          <p:nvPr/>
        </p:nvSpPr>
        <p:spPr>
          <a:xfrm>
            <a:off x="7935731" y="1651890"/>
            <a:ext cx="3176932" cy="349215"/>
          </a:xfrm>
          <a:custGeom>
            <a:avLst/>
            <a:gdLst>
              <a:gd name="connsiteX0" fmla="*/ 0 w 3167407"/>
              <a:gd name="connsiteY0" fmla="*/ 240351 h 349099"/>
              <a:gd name="connsiteX1" fmla="*/ 160256 w 3167407"/>
              <a:gd name="connsiteY1" fmla="*/ 334620 h 349099"/>
              <a:gd name="connsiteX2" fmla="*/ 480767 w 3167407"/>
              <a:gd name="connsiteY2" fmla="*/ 344046 h 349099"/>
              <a:gd name="connsiteX3" fmla="*/ 838986 w 3167407"/>
              <a:gd name="connsiteY3" fmla="*/ 287485 h 349099"/>
              <a:gd name="connsiteX4" fmla="*/ 1093510 w 3167407"/>
              <a:gd name="connsiteY4" fmla="*/ 193217 h 349099"/>
              <a:gd name="connsiteX5" fmla="*/ 1263192 w 3167407"/>
              <a:gd name="connsiteY5" fmla="*/ 127230 h 349099"/>
              <a:gd name="connsiteX6" fmla="*/ 1527143 w 3167407"/>
              <a:gd name="connsiteY6" fmla="*/ 4681 h 349099"/>
              <a:gd name="connsiteX7" fmla="*/ 1998483 w 3167407"/>
              <a:gd name="connsiteY7" fmla="*/ 23535 h 349099"/>
              <a:gd name="connsiteX8" fmla="*/ 3167407 w 3167407"/>
              <a:gd name="connsiteY8" fmla="*/ 32962 h 349099"/>
              <a:gd name="connsiteX0" fmla="*/ 0 w 3176932"/>
              <a:gd name="connsiteY0" fmla="*/ 237970 h 349215"/>
              <a:gd name="connsiteX1" fmla="*/ 169781 w 3176932"/>
              <a:gd name="connsiteY1" fmla="*/ 334620 h 349215"/>
              <a:gd name="connsiteX2" fmla="*/ 490292 w 3176932"/>
              <a:gd name="connsiteY2" fmla="*/ 344046 h 349215"/>
              <a:gd name="connsiteX3" fmla="*/ 848511 w 3176932"/>
              <a:gd name="connsiteY3" fmla="*/ 287485 h 349215"/>
              <a:gd name="connsiteX4" fmla="*/ 1103035 w 3176932"/>
              <a:gd name="connsiteY4" fmla="*/ 193217 h 349215"/>
              <a:gd name="connsiteX5" fmla="*/ 1272717 w 3176932"/>
              <a:gd name="connsiteY5" fmla="*/ 127230 h 349215"/>
              <a:gd name="connsiteX6" fmla="*/ 1536668 w 3176932"/>
              <a:gd name="connsiteY6" fmla="*/ 4681 h 349215"/>
              <a:gd name="connsiteX7" fmla="*/ 2008008 w 3176932"/>
              <a:gd name="connsiteY7" fmla="*/ 23535 h 349215"/>
              <a:gd name="connsiteX8" fmla="*/ 3176932 w 3176932"/>
              <a:gd name="connsiteY8" fmla="*/ 32962 h 3492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76932" h="349215">
                <a:moveTo>
                  <a:pt x="0" y="237970"/>
                </a:moveTo>
                <a:cubicBezTo>
                  <a:pt x="40064" y="276463"/>
                  <a:pt x="88066" y="316941"/>
                  <a:pt x="169781" y="334620"/>
                </a:cubicBezTo>
                <a:cubicBezTo>
                  <a:pt x="251496" y="352299"/>
                  <a:pt x="377170" y="351902"/>
                  <a:pt x="490292" y="344046"/>
                </a:cubicBezTo>
                <a:cubicBezTo>
                  <a:pt x="603414" y="336190"/>
                  <a:pt x="746387" y="312623"/>
                  <a:pt x="848511" y="287485"/>
                </a:cubicBezTo>
                <a:cubicBezTo>
                  <a:pt x="950635" y="262347"/>
                  <a:pt x="1032334" y="219926"/>
                  <a:pt x="1103035" y="193217"/>
                </a:cubicBezTo>
                <a:cubicBezTo>
                  <a:pt x="1173736" y="166508"/>
                  <a:pt x="1200445" y="158653"/>
                  <a:pt x="1272717" y="127230"/>
                </a:cubicBezTo>
                <a:cubicBezTo>
                  <a:pt x="1344989" y="95807"/>
                  <a:pt x="1414119" y="21964"/>
                  <a:pt x="1536668" y="4681"/>
                </a:cubicBezTo>
                <a:cubicBezTo>
                  <a:pt x="1659217" y="-12602"/>
                  <a:pt x="2008008" y="23535"/>
                  <a:pt x="2008008" y="23535"/>
                </a:cubicBezTo>
                <a:lnTo>
                  <a:pt x="3176932" y="32962"/>
                </a:lnTo>
              </a:path>
            </a:pathLst>
          </a:custGeom>
          <a:noFill/>
          <a:ln w="25400">
            <a:solidFill>
              <a:schemeClr val="bg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65" name="Forme libre : forme 64">
            <a:extLst>
              <a:ext uri="{FF2B5EF4-FFF2-40B4-BE49-F238E27FC236}">
                <a16:creationId xmlns:a16="http://schemas.microsoft.com/office/drawing/2014/main" id="{E9D5A3E5-AD50-4EEC-8597-72ED31D03BAE}"/>
              </a:ext>
            </a:extLst>
          </p:cNvPr>
          <p:cNvSpPr/>
          <p:nvPr/>
        </p:nvSpPr>
        <p:spPr>
          <a:xfrm>
            <a:off x="119502" y="738807"/>
            <a:ext cx="222344" cy="269732"/>
          </a:xfrm>
          <a:custGeom>
            <a:avLst/>
            <a:gdLst>
              <a:gd name="connsiteX0" fmla="*/ 0 w 219075"/>
              <a:gd name="connsiteY0" fmla="*/ 0 h 333375"/>
              <a:gd name="connsiteX1" fmla="*/ 142875 w 219075"/>
              <a:gd name="connsiteY1" fmla="*/ 104775 h 333375"/>
              <a:gd name="connsiteX2" fmla="*/ 28575 w 219075"/>
              <a:gd name="connsiteY2" fmla="*/ 228600 h 333375"/>
              <a:gd name="connsiteX3" fmla="*/ 219075 w 219075"/>
              <a:gd name="connsiteY3" fmla="*/ 333375 h 333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9075" h="333375">
                <a:moveTo>
                  <a:pt x="0" y="0"/>
                </a:moveTo>
                <a:cubicBezTo>
                  <a:pt x="69056" y="33337"/>
                  <a:pt x="138113" y="66675"/>
                  <a:pt x="142875" y="104775"/>
                </a:cubicBezTo>
                <a:cubicBezTo>
                  <a:pt x="147638" y="142875"/>
                  <a:pt x="15875" y="190500"/>
                  <a:pt x="28575" y="228600"/>
                </a:cubicBezTo>
                <a:cubicBezTo>
                  <a:pt x="41275" y="266700"/>
                  <a:pt x="130175" y="300037"/>
                  <a:pt x="219075" y="333375"/>
                </a:cubicBezTo>
              </a:path>
            </a:pathLst>
          </a:custGeom>
          <a:noFill/>
          <a:ln w="19050" cmpd="dbl">
            <a:solidFill>
              <a:srgbClr val="7030A0"/>
            </a:solidFill>
            <a:headEnd type="stealth" w="lg" len="lg"/>
            <a:tailEnd type="stealth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70" name="ZoneTexte 69">
            <a:extLst>
              <a:ext uri="{FF2B5EF4-FFF2-40B4-BE49-F238E27FC236}">
                <a16:creationId xmlns:a16="http://schemas.microsoft.com/office/drawing/2014/main" id="{315A8E70-2BC1-4E13-AC01-966151702F07}"/>
              </a:ext>
            </a:extLst>
          </p:cNvPr>
          <p:cNvSpPr txBox="1"/>
          <p:nvPr/>
        </p:nvSpPr>
        <p:spPr>
          <a:xfrm>
            <a:off x="372469" y="739891"/>
            <a:ext cx="232031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Axe autoroutier (E411)</a:t>
            </a:r>
            <a:endParaRPr lang="fr-BE" sz="1100" dirty="0"/>
          </a:p>
        </p:txBody>
      </p:sp>
      <p:sp>
        <p:nvSpPr>
          <p:cNvPr id="72" name="ZoneTexte 71">
            <a:extLst>
              <a:ext uri="{FF2B5EF4-FFF2-40B4-BE49-F238E27FC236}">
                <a16:creationId xmlns:a16="http://schemas.microsoft.com/office/drawing/2014/main" id="{CD546C32-B5BB-478F-A054-281AF16F3FD6}"/>
              </a:ext>
            </a:extLst>
          </p:cNvPr>
          <p:cNvSpPr txBox="1"/>
          <p:nvPr/>
        </p:nvSpPr>
        <p:spPr>
          <a:xfrm>
            <a:off x="368515" y="1129615"/>
            <a:ext cx="232031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Réseau routier régional</a:t>
            </a:r>
            <a:endParaRPr lang="fr-BE" sz="1100" dirty="0"/>
          </a:p>
        </p:txBody>
      </p:sp>
      <p:sp>
        <p:nvSpPr>
          <p:cNvPr id="75" name="ZoneTexte 74">
            <a:extLst>
              <a:ext uri="{FF2B5EF4-FFF2-40B4-BE49-F238E27FC236}">
                <a16:creationId xmlns:a16="http://schemas.microsoft.com/office/drawing/2014/main" id="{A63126DA-CE96-4F57-BDFA-36734724A8EF}"/>
              </a:ext>
            </a:extLst>
          </p:cNvPr>
          <p:cNvSpPr txBox="1"/>
          <p:nvPr/>
        </p:nvSpPr>
        <p:spPr>
          <a:xfrm>
            <a:off x="334208" y="253470"/>
            <a:ext cx="1712217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Pôles de développement et d’appui touristique</a:t>
            </a:r>
            <a:endParaRPr lang="fr-BE" sz="1100" dirty="0"/>
          </a:p>
        </p:txBody>
      </p:sp>
      <p:sp>
        <p:nvSpPr>
          <p:cNvPr id="79" name="Forme libre : forme 78">
            <a:extLst>
              <a:ext uri="{FF2B5EF4-FFF2-40B4-BE49-F238E27FC236}">
                <a16:creationId xmlns:a16="http://schemas.microsoft.com/office/drawing/2014/main" id="{70D37981-2D87-40ED-BAFC-FFC8C63CE60C}"/>
              </a:ext>
            </a:extLst>
          </p:cNvPr>
          <p:cNvSpPr/>
          <p:nvPr/>
        </p:nvSpPr>
        <p:spPr>
          <a:xfrm>
            <a:off x="112109" y="1132204"/>
            <a:ext cx="222344" cy="269732"/>
          </a:xfrm>
          <a:custGeom>
            <a:avLst/>
            <a:gdLst>
              <a:gd name="connsiteX0" fmla="*/ 0 w 219075"/>
              <a:gd name="connsiteY0" fmla="*/ 0 h 333375"/>
              <a:gd name="connsiteX1" fmla="*/ 142875 w 219075"/>
              <a:gd name="connsiteY1" fmla="*/ 104775 h 333375"/>
              <a:gd name="connsiteX2" fmla="*/ 28575 w 219075"/>
              <a:gd name="connsiteY2" fmla="*/ 228600 h 333375"/>
              <a:gd name="connsiteX3" fmla="*/ 219075 w 219075"/>
              <a:gd name="connsiteY3" fmla="*/ 333375 h 333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9075" h="333375">
                <a:moveTo>
                  <a:pt x="0" y="0"/>
                </a:moveTo>
                <a:cubicBezTo>
                  <a:pt x="69056" y="33337"/>
                  <a:pt x="138113" y="66675"/>
                  <a:pt x="142875" y="104775"/>
                </a:cubicBezTo>
                <a:cubicBezTo>
                  <a:pt x="147638" y="142875"/>
                  <a:pt x="15875" y="190500"/>
                  <a:pt x="28575" y="228600"/>
                </a:cubicBezTo>
                <a:cubicBezTo>
                  <a:pt x="41275" y="266700"/>
                  <a:pt x="130175" y="300037"/>
                  <a:pt x="219075" y="333375"/>
                </a:cubicBezTo>
              </a:path>
            </a:pathLst>
          </a:custGeom>
          <a:noFill/>
          <a:ln w="12700" cmpd="sng">
            <a:solidFill>
              <a:schemeClr val="bg1">
                <a:lumMod val="75000"/>
              </a:schemeClr>
            </a:solidFill>
            <a:headEnd type="none" w="lg" len="lg"/>
            <a:tailEnd type="none" w="lg" len="lg"/>
            <a:extLst>
              <a:ext uri="{C807C97D-BFC1-408E-A445-0C87EB9F89A2}">
                <ask:lineSketchStyleProps xmlns:ask="http://schemas.microsoft.com/office/drawing/2018/sketchyshapes">
                  <ask:type>
                    <ask:lineSketchNone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80" name="Forme libre : forme 79">
            <a:extLst>
              <a:ext uri="{FF2B5EF4-FFF2-40B4-BE49-F238E27FC236}">
                <a16:creationId xmlns:a16="http://schemas.microsoft.com/office/drawing/2014/main" id="{51586F8B-F076-4975-89E8-64CD98B2DE98}"/>
              </a:ext>
            </a:extLst>
          </p:cNvPr>
          <p:cNvSpPr/>
          <p:nvPr/>
        </p:nvSpPr>
        <p:spPr>
          <a:xfrm>
            <a:off x="98416" y="349764"/>
            <a:ext cx="235086" cy="196167"/>
          </a:xfrm>
          <a:custGeom>
            <a:avLst/>
            <a:gdLst>
              <a:gd name="connsiteX0" fmla="*/ 204899 w 424322"/>
              <a:gd name="connsiteY0" fmla="*/ 139009 h 387565"/>
              <a:gd name="connsiteX1" fmla="*/ 309674 w 424322"/>
              <a:gd name="connsiteY1" fmla="*/ 5659 h 387565"/>
              <a:gd name="connsiteX2" fmla="*/ 423974 w 424322"/>
              <a:gd name="connsiteY2" fmla="*/ 43759 h 387565"/>
              <a:gd name="connsiteX3" fmla="*/ 347774 w 424322"/>
              <a:gd name="connsiteY3" fmla="*/ 215209 h 387565"/>
              <a:gd name="connsiteX4" fmla="*/ 423974 w 424322"/>
              <a:gd name="connsiteY4" fmla="*/ 319984 h 387565"/>
              <a:gd name="connsiteX5" fmla="*/ 338249 w 424322"/>
              <a:gd name="connsiteY5" fmla="*/ 386659 h 387565"/>
              <a:gd name="connsiteX6" fmla="*/ 233474 w 424322"/>
              <a:gd name="connsiteY6" fmla="*/ 272359 h 387565"/>
              <a:gd name="connsiteX7" fmla="*/ 71549 w 424322"/>
              <a:gd name="connsiteY7" fmla="*/ 291409 h 387565"/>
              <a:gd name="connsiteX8" fmla="*/ 4874 w 424322"/>
              <a:gd name="connsiteY8" fmla="*/ 110434 h 387565"/>
              <a:gd name="connsiteX9" fmla="*/ 204899 w 424322"/>
              <a:gd name="connsiteY9" fmla="*/ 139009 h 3875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24322" h="387565">
                <a:moveTo>
                  <a:pt x="204899" y="139009"/>
                </a:moveTo>
                <a:cubicBezTo>
                  <a:pt x="255699" y="121547"/>
                  <a:pt x="273162" y="21534"/>
                  <a:pt x="309674" y="5659"/>
                </a:cubicBezTo>
                <a:cubicBezTo>
                  <a:pt x="346187" y="-10216"/>
                  <a:pt x="417624" y="8834"/>
                  <a:pt x="423974" y="43759"/>
                </a:cubicBezTo>
                <a:cubicBezTo>
                  <a:pt x="430324" y="78684"/>
                  <a:pt x="347774" y="169172"/>
                  <a:pt x="347774" y="215209"/>
                </a:cubicBezTo>
                <a:cubicBezTo>
                  <a:pt x="347774" y="261246"/>
                  <a:pt x="425562" y="291409"/>
                  <a:pt x="423974" y="319984"/>
                </a:cubicBezTo>
                <a:cubicBezTo>
                  <a:pt x="422387" y="348559"/>
                  <a:pt x="369999" y="394596"/>
                  <a:pt x="338249" y="386659"/>
                </a:cubicBezTo>
                <a:cubicBezTo>
                  <a:pt x="306499" y="378722"/>
                  <a:pt x="277924" y="288234"/>
                  <a:pt x="233474" y="272359"/>
                </a:cubicBezTo>
                <a:cubicBezTo>
                  <a:pt x="189024" y="256484"/>
                  <a:pt x="109649" y="318396"/>
                  <a:pt x="71549" y="291409"/>
                </a:cubicBezTo>
                <a:cubicBezTo>
                  <a:pt x="33449" y="264422"/>
                  <a:pt x="-15763" y="139009"/>
                  <a:pt x="4874" y="110434"/>
                </a:cubicBezTo>
                <a:cubicBezTo>
                  <a:pt x="25511" y="81859"/>
                  <a:pt x="154099" y="156471"/>
                  <a:pt x="204899" y="139009"/>
                </a:cubicBezTo>
                <a:close/>
              </a:path>
            </a:pathLst>
          </a:custGeom>
          <a:solidFill>
            <a:schemeClr val="accent2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83" name="ZoneTexte 82">
            <a:extLst>
              <a:ext uri="{FF2B5EF4-FFF2-40B4-BE49-F238E27FC236}">
                <a16:creationId xmlns:a16="http://schemas.microsoft.com/office/drawing/2014/main" id="{E3833D92-8182-40AF-8428-129CFF1A20B8}"/>
              </a:ext>
            </a:extLst>
          </p:cNvPr>
          <p:cNvSpPr txBox="1"/>
          <p:nvPr/>
        </p:nvSpPr>
        <p:spPr>
          <a:xfrm>
            <a:off x="361106" y="1512331"/>
            <a:ext cx="232031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Ligne ferroviaire</a:t>
            </a:r>
            <a:endParaRPr lang="fr-BE" sz="1100" dirty="0"/>
          </a:p>
        </p:txBody>
      </p:sp>
      <p:sp>
        <p:nvSpPr>
          <p:cNvPr id="84" name="Forme libre : forme 83">
            <a:extLst>
              <a:ext uri="{FF2B5EF4-FFF2-40B4-BE49-F238E27FC236}">
                <a16:creationId xmlns:a16="http://schemas.microsoft.com/office/drawing/2014/main" id="{6CC23C3C-748F-42A1-A5B5-88C95C8EA2E3}"/>
              </a:ext>
            </a:extLst>
          </p:cNvPr>
          <p:cNvSpPr/>
          <p:nvPr/>
        </p:nvSpPr>
        <p:spPr>
          <a:xfrm>
            <a:off x="147027" y="1529186"/>
            <a:ext cx="222344" cy="269732"/>
          </a:xfrm>
          <a:custGeom>
            <a:avLst/>
            <a:gdLst>
              <a:gd name="connsiteX0" fmla="*/ 0 w 219075"/>
              <a:gd name="connsiteY0" fmla="*/ 0 h 333375"/>
              <a:gd name="connsiteX1" fmla="*/ 142875 w 219075"/>
              <a:gd name="connsiteY1" fmla="*/ 104775 h 333375"/>
              <a:gd name="connsiteX2" fmla="*/ 28575 w 219075"/>
              <a:gd name="connsiteY2" fmla="*/ 228600 h 333375"/>
              <a:gd name="connsiteX3" fmla="*/ 219075 w 219075"/>
              <a:gd name="connsiteY3" fmla="*/ 333375 h 333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9075" h="333375">
                <a:moveTo>
                  <a:pt x="0" y="0"/>
                </a:moveTo>
                <a:cubicBezTo>
                  <a:pt x="69056" y="33337"/>
                  <a:pt x="138113" y="66675"/>
                  <a:pt x="142875" y="104775"/>
                </a:cubicBezTo>
                <a:cubicBezTo>
                  <a:pt x="147638" y="142875"/>
                  <a:pt x="15875" y="190500"/>
                  <a:pt x="28575" y="228600"/>
                </a:cubicBezTo>
                <a:cubicBezTo>
                  <a:pt x="41275" y="266700"/>
                  <a:pt x="130175" y="300037"/>
                  <a:pt x="219075" y="333375"/>
                </a:cubicBezTo>
              </a:path>
            </a:pathLst>
          </a:custGeom>
          <a:noFill/>
          <a:ln w="19050" cmpd="sng">
            <a:solidFill>
              <a:schemeClr val="tx1"/>
            </a:solidFill>
            <a:prstDash val="dash"/>
            <a:headEnd type="none" w="lg" len="lg"/>
            <a:tailEnd type="none" w="lg" len="lg"/>
            <a:extLst>
              <a:ext uri="{C807C97D-BFC1-408E-A445-0C87EB9F89A2}">
                <ask:lineSketchStyleProps xmlns:ask="http://schemas.microsoft.com/office/drawing/2018/sketchyshapes">
                  <ask:type>
                    <ask:lineSketchNone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grpSp>
        <p:nvGrpSpPr>
          <p:cNvPr id="15" name="Groupe 14">
            <a:extLst>
              <a:ext uri="{FF2B5EF4-FFF2-40B4-BE49-F238E27FC236}">
                <a16:creationId xmlns:a16="http://schemas.microsoft.com/office/drawing/2014/main" id="{C1F64FC7-4133-4040-83D3-8B66C2046446}"/>
              </a:ext>
            </a:extLst>
          </p:cNvPr>
          <p:cNvGrpSpPr>
            <a:grpSpLocks noChangeAspect="1"/>
          </p:cNvGrpSpPr>
          <p:nvPr/>
        </p:nvGrpSpPr>
        <p:grpSpPr>
          <a:xfrm>
            <a:off x="2908829" y="279355"/>
            <a:ext cx="6944048" cy="6267685"/>
            <a:chOff x="2908829" y="279355"/>
            <a:chExt cx="6944048" cy="6267685"/>
          </a:xfrm>
        </p:grpSpPr>
        <p:sp>
          <p:nvSpPr>
            <p:cNvPr id="5" name="Forme libre : forme 4">
              <a:extLst>
                <a:ext uri="{FF2B5EF4-FFF2-40B4-BE49-F238E27FC236}">
                  <a16:creationId xmlns:a16="http://schemas.microsoft.com/office/drawing/2014/main" id="{FA4E5A16-E8D1-47A8-9A71-9E217CB4E4BA}"/>
                </a:ext>
              </a:extLst>
            </p:cNvPr>
            <p:cNvSpPr/>
            <p:nvPr/>
          </p:nvSpPr>
          <p:spPr>
            <a:xfrm>
              <a:off x="5518150" y="279355"/>
              <a:ext cx="2241550" cy="819195"/>
            </a:xfrm>
            <a:custGeom>
              <a:avLst/>
              <a:gdLst>
                <a:gd name="connsiteX0" fmla="*/ 0 w 2241550"/>
                <a:gd name="connsiteY0" fmla="*/ 400095 h 819195"/>
                <a:gd name="connsiteX1" fmla="*/ 209550 w 2241550"/>
                <a:gd name="connsiteY1" fmla="*/ 495345 h 819195"/>
                <a:gd name="connsiteX2" fmla="*/ 374650 w 2241550"/>
                <a:gd name="connsiteY2" fmla="*/ 717595 h 819195"/>
                <a:gd name="connsiteX3" fmla="*/ 514350 w 2241550"/>
                <a:gd name="connsiteY3" fmla="*/ 685845 h 819195"/>
                <a:gd name="connsiteX4" fmla="*/ 692150 w 2241550"/>
                <a:gd name="connsiteY4" fmla="*/ 615995 h 819195"/>
                <a:gd name="connsiteX5" fmla="*/ 736600 w 2241550"/>
                <a:gd name="connsiteY5" fmla="*/ 552495 h 819195"/>
                <a:gd name="connsiteX6" fmla="*/ 838200 w 2241550"/>
                <a:gd name="connsiteY6" fmla="*/ 450895 h 819195"/>
                <a:gd name="connsiteX7" fmla="*/ 1009650 w 2241550"/>
                <a:gd name="connsiteY7" fmla="*/ 431845 h 819195"/>
                <a:gd name="connsiteX8" fmla="*/ 1358900 w 2241550"/>
                <a:gd name="connsiteY8" fmla="*/ 273095 h 819195"/>
                <a:gd name="connsiteX9" fmla="*/ 1441450 w 2241550"/>
                <a:gd name="connsiteY9" fmla="*/ 241345 h 819195"/>
                <a:gd name="connsiteX10" fmla="*/ 1549400 w 2241550"/>
                <a:gd name="connsiteY10" fmla="*/ 69895 h 819195"/>
                <a:gd name="connsiteX11" fmla="*/ 1714500 w 2241550"/>
                <a:gd name="connsiteY11" fmla="*/ 82595 h 819195"/>
                <a:gd name="connsiteX12" fmla="*/ 1835150 w 2241550"/>
                <a:gd name="connsiteY12" fmla="*/ 45 h 819195"/>
                <a:gd name="connsiteX13" fmla="*/ 1885950 w 2241550"/>
                <a:gd name="connsiteY13" fmla="*/ 95295 h 819195"/>
                <a:gd name="connsiteX14" fmla="*/ 1974850 w 2241550"/>
                <a:gd name="connsiteY14" fmla="*/ 228645 h 819195"/>
                <a:gd name="connsiteX15" fmla="*/ 2032000 w 2241550"/>
                <a:gd name="connsiteY15" fmla="*/ 476295 h 819195"/>
                <a:gd name="connsiteX16" fmla="*/ 2241550 w 2241550"/>
                <a:gd name="connsiteY16" fmla="*/ 819195 h 819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41550" h="819195">
                  <a:moveTo>
                    <a:pt x="0" y="400095"/>
                  </a:moveTo>
                  <a:cubicBezTo>
                    <a:pt x="73554" y="421261"/>
                    <a:pt x="147108" y="442428"/>
                    <a:pt x="209550" y="495345"/>
                  </a:cubicBezTo>
                  <a:cubicBezTo>
                    <a:pt x="271992" y="548262"/>
                    <a:pt x="323850" y="685845"/>
                    <a:pt x="374650" y="717595"/>
                  </a:cubicBezTo>
                  <a:cubicBezTo>
                    <a:pt x="425450" y="749345"/>
                    <a:pt x="461433" y="702778"/>
                    <a:pt x="514350" y="685845"/>
                  </a:cubicBezTo>
                  <a:cubicBezTo>
                    <a:pt x="567267" y="668912"/>
                    <a:pt x="655109" y="638220"/>
                    <a:pt x="692150" y="615995"/>
                  </a:cubicBezTo>
                  <a:cubicBezTo>
                    <a:pt x="729191" y="593770"/>
                    <a:pt x="712258" y="580012"/>
                    <a:pt x="736600" y="552495"/>
                  </a:cubicBezTo>
                  <a:cubicBezTo>
                    <a:pt x="760942" y="524978"/>
                    <a:pt x="792692" y="471003"/>
                    <a:pt x="838200" y="450895"/>
                  </a:cubicBezTo>
                  <a:cubicBezTo>
                    <a:pt x="883708" y="430787"/>
                    <a:pt x="922867" y="461478"/>
                    <a:pt x="1009650" y="431845"/>
                  </a:cubicBezTo>
                  <a:cubicBezTo>
                    <a:pt x="1096433" y="402212"/>
                    <a:pt x="1286933" y="304845"/>
                    <a:pt x="1358900" y="273095"/>
                  </a:cubicBezTo>
                  <a:cubicBezTo>
                    <a:pt x="1430867" y="241345"/>
                    <a:pt x="1409700" y="275212"/>
                    <a:pt x="1441450" y="241345"/>
                  </a:cubicBezTo>
                  <a:cubicBezTo>
                    <a:pt x="1473200" y="207478"/>
                    <a:pt x="1503892" y="96353"/>
                    <a:pt x="1549400" y="69895"/>
                  </a:cubicBezTo>
                  <a:cubicBezTo>
                    <a:pt x="1594908" y="43437"/>
                    <a:pt x="1666875" y="94237"/>
                    <a:pt x="1714500" y="82595"/>
                  </a:cubicBezTo>
                  <a:cubicBezTo>
                    <a:pt x="1762125" y="70953"/>
                    <a:pt x="1806575" y="-2072"/>
                    <a:pt x="1835150" y="45"/>
                  </a:cubicBezTo>
                  <a:cubicBezTo>
                    <a:pt x="1863725" y="2162"/>
                    <a:pt x="1862667" y="57195"/>
                    <a:pt x="1885950" y="95295"/>
                  </a:cubicBezTo>
                  <a:cubicBezTo>
                    <a:pt x="1909233" y="133395"/>
                    <a:pt x="1950508" y="165145"/>
                    <a:pt x="1974850" y="228645"/>
                  </a:cubicBezTo>
                  <a:cubicBezTo>
                    <a:pt x="1999192" y="292145"/>
                    <a:pt x="1987550" y="377870"/>
                    <a:pt x="2032000" y="476295"/>
                  </a:cubicBezTo>
                  <a:cubicBezTo>
                    <a:pt x="2076450" y="574720"/>
                    <a:pt x="2159000" y="696957"/>
                    <a:pt x="2241550" y="819195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  <p:sp>
          <p:nvSpPr>
            <p:cNvPr id="6" name="Forme libre : forme 5">
              <a:extLst>
                <a:ext uri="{FF2B5EF4-FFF2-40B4-BE49-F238E27FC236}">
                  <a16:creationId xmlns:a16="http://schemas.microsoft.com/office/drawing/2014/main" id="{BDAE27D0-184D-4197-9EDA-2D4D9321C12F}"/>
                </a:ext>
              </a:extLst>
            </p:cNvPr>
            <p:cNvSpPr/>
            <p:nvPr/>
          </p:nvSpPr>
          <p:spPr>
            <a:xfrm>
              <a:off x="7701801" y="1064836"/>
              <a:ext cx="2151076" cy="2593308"/>
            </a:xfrm>
            <a:custGeom>
              <a:avLst/>
              <a:gdLst>
                <a:gd name="connsiteX0" fmla="*/ 57899 w 2151076"/>
                <a:gd name="connsiteY0" fmla="*/ 14664 h 2593308"/>
                <a:gd name="connsiteX1" fmla="*/ 134099 w 2151076"/>
                <a:gd name="connsiteY1" fmla="*/ 14664 h 2593308"/>
                <a:gd name="connsiteX2" fmla="*/ 229349 w 2151076"/>
                <a:gd name="connsiteY2" fmla="*/ 167064 h 2593308"/>
                <a:gd name="connsiteX3" fmla="*/ 197599 w 2151076"/>
                <a:gd name="connsiteY3" fmla="*/ 306764 h 2593308"/>
                <a:gd name="connsiteX4" fmla="*/ 254749 w 2151076"/>
                <a:gd name="connsiteY4" fmla="*/ 408364 h 2593308"/>
                <a:gd name="connsiteX5" fmla="*/ 749 w 2151076"/>
                <a:gd name="connsiteY5" fmla="*/ 636964 h 2593308"/>
                <a:gd name="connsiteX6" fmla="*/ 178549 w 2151076"/>
                <a:gd name="connsiteY6" fmla="*/ 878264 h 2593308"/>
                <a:gd name="connsiteX7" fmla="*/ 229349 w 2151076"/>
                <a:gd name="connsiteY7" fmla="*/ 979864 h 2593308"/>
                <a:gd name="connsiteX8" fmla="*/ 496049 w 2151076"/>
                <a:gd name="connsiteY8" fmla="*/ 1011614 h 2593308"/>
                <a:gd name="connsiteX9" fmla="*/ 584949 w 2151076"/>
                <a:gd name="connsiteY9" fmla="*/ 948114 h 2593308"/>
                <a:gd name="connsiteX10" fmla="*/ 807199 w 2151076"/>
                <a:gd name="connsiteY10" fmla="*/ 1068764 h 2593308"/>
                <a:gd name="connsiteX11" fmla="*/ 832599 w 2151076"/>
                <a:gd name="connsiteY11" fmla="*/ 1132264 h 2593308"/>
                <a:gd name="connsiteX12" fmla="*/ 959599 w 2151076"/>
                <a:gd name="connsiteY12" fmla="*/ 1106864 h 2593308"/>
                <a:gd name="connsiteX13" fmla="*/ 984999 w 2151076"/>
                <a:gd name="connsiteY13" fmla="*/ 1183064 h 2593308"/>
                <a:gd name="connsiteX14" fmla="*/ 896099 w 2151076"/>
                <a:gd name="connsiteY14" fmla="*/ 1291014 h 2593308"/>
                <a:gd name="connsiteX15" fmla="*/ 921499 w 2151076"/>
                <a:gd name="connsiteY15" fmla="*/ 1570414 h 2593308"/>
                <a:gd name="connsiteX16" fmla="*/ 991349 w 2151076"/>
                <a:gd name="connsiteY16" fmla="*/ 1583114 h 2593308"/>
                <a:gd name="connsiteX17" fmla="*/ 1137399 w 2151076"/>
                <a:gd name="connsiteY17" fmla="*/ 1811714 h 2593308"/>
                <a:gd name="connsiteX18" fmla="*/ 1365999 w 2151076"/>
                <a:gd name="connsiteY18" fmla="*/ 1678364 h 2593308"/>
                <a:gd name="connsiteX19" fmla="*/ 1772399 w 2151076"/>
                <a:gd name="connsiteY19" fmla="*/ 1462464 h 2593308"/>
                <a:gd name="connsiteX20" fmla="*/ 1848599 w 2151076"/>
                <a:gd name="connsiteY20" fmla="*/ 1341814 h 2593308"/>
                <a:gd name="connsiteX21" fmla="*/ 1905749 w 2151076"/>
                <a:gd name="connsiteY21" fmla="*/ 1430714 h 2593308"/>
                <a:gd name="connsiteX22" fmla="*/ 1943849 w 2151076"/>
                <a:gd name="connsiteY22" fmla="*/ 1792664 h 2593308"/>
                <a:gd name="connsiteX23" fmla="*/ 2147049 w 2151076"/>
                <a:gd name="connsiteY23" fmla="*/ 2180014 h 2593308"/>
                <a:gd name="connsiteX24" fmla="*/ 2070849 w 2151076"/>
                <a:gd name="connsiteY24" fmla="*/ 2249864 h 2593308"/>
                <a:gd name="connsiteX25" fmla="*/ 1969249 w 2151076"/>
                <a:gd name="connsiteY25" fmla="*/ 2364164 h 2593308"/>
                <a:gd name="connsiteX26" fmla="*/ 1975599 w 2151076"/>
                <a:gd name="connsiteY26" fmla="*/ 2459414 h 2593308"/>
                <a:gd name="connsiteX27" fmla="*/ 1854949 w 2151076"/>
                <a:gd name="connsiteY27" fmla="*/ 2453064 h 2593308"/>
                <a:gd name="connsiteX28" fmla="*/ 1778749 w 2151076"/>
                <a:gd name="connsiteY28" fmla="*/ 2529264 h 2593308"/>
                <a:gd name="connsiteX29" fmla="*/ 1677149 w 2151076"/>
                <a:gd name="connsiteY29" fmla="*/ 2592764 h 2593308"/>
                <a:gd name="connsiteX30" fmla="*/ 1607299 w 2151076"/>
                <a:gd name="connsiteY30" fmla="*/ 2554664 h 2593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2151076" h="2593308">
                  <a:moveTo>
                    <a:pt x="57899" y="14664"/>
                  </a:moveTo>
                  <a:cubicBezTo>
                    <a:pt x="81711" y="1964"/>
                    <a:pt x="105524" y="-10736"/>
                    <a:pt x="134099" y="14664"/>
                  </a:cubicBezTo>
                  <a:cubicBezTo>
                    <a:pt x="162674" y="40064"/>
                    <a:pt x="218766" y="118381"/>
                    <a:pt x="229349" y="167064"/>
                  </a:cubicBezTo>
                  <a:cubicBezTo>
                    <a:pt x="239932" y="215747"/>
                    <a:pt x="193366" y="266547"/>
                    <a:pt x="197599" y="306764"/>
                  </a:cubicBezTo>
                  <a:cubicBezTo>
                    <a:pt x="201832" y="346981"/>
                    <a:pt x="287557" y="353331"/>
                    <a:pt x="254749" y="408364"/>
                  </a:cubicBezTo>
                  <a:cubicBezTo>
                    <a:pt x="221941" y="463397"/>
                    <a:pt x="13449" y="558647"/>
                    <a:pt x="749" y="636964"/>
                  </a:cubicBezTo>
                  <a:cubicBezTo>
                    <a:pt x="-11951" y="715281"/>
                    <a:pt x="140449" y="821114"/>
                    <a:pt x="178549" y="878264"/>
                  </a:cubicBezTo>
                  <a:cubicBezTo>
                    <a:pt x="216649" y="935414"/>
                    <a:pt x="176432" y="957639"/>
                    <a:pt x="229349" y="979864"/>
                  </a:cubicBezTo>
                  <a:cubicBezTo>
                    <a:pt x="282266" y="1002089"/>
                    <a:pt x="436782" y="1016906"/>
                    <a:pt x="496049" y="1011614"/>
                  </a:cubicBezTo>
                  <a:cubicBezTo>
                    <a:pt x="555316" y="1006322"/>
                    <a:pt x="533091" y="938589"/>
                    <a:pt x="584949" y="948114"/>
                  </a:cubicBezTo>
                  <a:cubicBezTo>
                    <a:pt x="636807" y="957639"/>
                    <a:pt x="765924" y="1038072"/>
                    <a:pt x="807199" y="1068764"/>
                  </a:cubicBezTo>
                  <a:cubicBezTo>
                    <a:pt x="848474" y="1099456"/>
                    <a:pt x="807199" y="1125914"/>
                    <a:pt x="832599" y="1132264"/>
                  </a:cubicBezTo>
                  <a:cubicBezTo>
                    <a:pt x="857999" y="1138614"/>
                    <a:pt x="934199" y="1098397"/>
                    <a:pt x="959599" y="1106864"/>
                  </a:cubicBezTo>
                  <a:cubicBezTo>
                    <a:pt x="984999" y="1115331"/>
                    <a:pt x="995582" y="1152372"/>
                    <a:pt x="984999" y="1183064"/>
                  </a:cubicBezTo>
                  <a:cubicBezTo>
                    <a:pt x="974416" y="1213756"/>
                    <a:pt x="906682" y="1226456"/>
                    <a:pt x="896099" y="1291014"/>
                  </a:cubicBezTo>
                  <a:cubicBezTo>
                    <a:pt x="885516" y="1355572"/>
                    <a:pt x="905624" y="1521731"/>
                    <a:pt x="921499" y="1570414"/>
                  </a:cubicBezTo>
                  <a:cubicBezTo>
                    <a:pt x="937374" y="1619097"/>
                    <a:pt x="955366" y="1542897"/>
                    <a:pt x="991349" y="1583114"/>
                  </a:cubicBezTo>
                  <a:cubicBezTo>
                    <a:pt x="1027332" y="1623331"/>
                    <a:pt x="1074957" y="1795839"/>
                    <a:pt x="1137399" y="1811714"/>
                  </a:cubicBezTo>
                  <a:cubicBezTo>
                    <a:pt x="1199841" y="1827589"/>
                    <a:pt x="1260166" y="1736572"/>
                    <a:pt x="1365999" y="1678364"/>
                  </a:cubicBezTo>
                  <a:cubicBezTo>
                    <a:pt x="1471832" y="1620156"/>
                    <a:pt x="1691966" y="1518556"/>
                    <a:pt x="1772399" y="1462464"/>
                  </a:cubicBezTo>
                  <a:cubicBezTo>
                    <a:pt x="1852832" y="1406372"/>
                    <a:pt x="1826374" y="1347106"/>
                    <a:pt x="1848599" y="1341814"/>
                  </a:cubicBezTo>
                  <a:cubicBezTo>
                    <a:pt x="1870824" y="1336522"/>
                    <a:pt x="1889874" y="1355572"/>
                    <a:pt x="1905749" y="1430714"/>
                  </a:cubicBezTo>
                  <a:cubicBezTo>
                    <a:pt x="1921624" y="1505856"/>
                    <a:pt x="1903632" y="1667781"/>
                    <a:pt x="1943849" y="1792664"/>
                  </a:cubicBezTo>
                  <a:cubicBezTo>
                    <a:pt x="1984066" y="1917547"/>
                    <a:pt x="2125882" y="2103814"/>
                    <a:pt x="2147049" y="2180014"/>
                  </a:cubicBezTo>
                  <a:cubicBezTo>
                    <a:pt x="2168216" y="2256214"/>
                    <a:pt x="2100482" y="2219172"/>
                    <a:pt x="2070849" y="2249864"/>
                  </a:cubicBezTo>
                  <a:cubicBezTo>
                    <a:pt x="2041216" y="2280556"/>
                    <a:pt x="1985124" y="2329239"/>
                    <a:pt x="1969249" y="2364164"/>
                  </a:cubicBezTo>
                  <a:cubicBezTo>
                    <a:pt x="1953374" y="2399089"/>
                    <a:pt x="1994649" y="2444597"/>
                    <a:pt x="1975599" y="2459414"/>
                  </a:cubicBezTo>
                  <a:cubicBezTo>
                    <a:pt x="1956549" y="2474231"/>
                    <a:pt x="1887757" y="2441422"/>
                    <a:pt x="1854949" y="2453064"/>
                  </a:cubicBezTo>
                  <a:cubicBezTo>
                    <a:pt x="1822141" y="2464706"/>
                    <a:pt x="1808382" y="2505981"/>
                    <a:pt x="1778749" y="2529264"/>
                  </a:cubicBezTo>
                  <a:cubicBezTo>
                    <a:pt x="1749116" y="2552547"/>
                    <a:pt x="1705724" y="2588531"/>
                    <a:pt x="1677149" y="2592764"/>
                  </a:cubicBezTo>
                  <a:cubicBezTo>
                    <a:pt x="1648574" y="2596997"/>
                    <a:pt x="1627936" y="2575830"/>
                    <a:pt x="1607299" y="2554664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  <p:sp>
          <p:nvSpPr>
            <p:cNvPr id="9" name="Forme libre : forme 8">
              <a:extLst>
                <a:ext uri="{FF2B5EF4-FFF2-40B4-BE49-F238E27FC236}">
                  <a16:creationId xmlns:a16="http://schemas.microsoft.com/office/drawing/2014/main" id="{ACE898E1-7BDE-49B0-8EBE-D13D00606527}"/>
                </a:ext>
              </a:extLst>
            </p:cNvPr>
            <p:cNvSpPr/>
            <p:nvPr/>
          </p:nvSpPr>
          <p:spPr>
            <a:xfrm>
              <a:off x="7672120" y="3459906"/>
              <a:ext cx="1660678" cy="1639144"/>
            </a:xfrm>
            <a:custGeom>
              <a:avLst/>
              <a:gdLst>
                <a:gd name="connsiteX0" fmla="*/ 1649680 w 1660678"/>
                <a:gd name="connsiteY0" fmla="*/ 159594 h 1639144"/>
                <a:gd name="connsiteX1" fmla="*/ 1649680 w 1660678"/>
                <a:gd name="connsiteY1" fmla="*/ 51644 h 1639144"/>
                <a:gd name="connsiteX2" fmla="*/ 1535380 w 1660678"/>
                <a:gd name="connsiteY2" fmla="*/ 844 h 1639144"/>
                <a:gd name="connsiteX3" fmla="*/ 1395680 w 1660678"/>
                <a:gd name="connsiteY3" fmla="*/ 89744 h 1639144"/>
                <a:gd name="connsiteX4" fmla="*/ 1395680 w 1660678"/>
                <a:gd name="connsiteY4" fmla="*/ 362794 h 1639144"/>
                <a:gd name="connsiteX5" fmla="*/ 1465530 w 1660678"/>
                <a:gd name="connsiteY5" fmla="*/ 426294 h 1639144"/>
                <a:gd name="connsiteX6" fmla="*/ 1414730 w 1660678"/>
                <a:gd name="connsiteY6" fmla="*/ 496144 h 1639144"/>
                <a:gd name="connsiteX7" fmla="*/ 1281380 w 1660678"/>
                <a:gd name="connsiteY7" fmla="*/ 585044 h 1639144"/>
                <a:gd name="connsiteX8" fmla="*/ 1224230 w 1660678"/>
                <a:gd name="connsiteY8" fmla="*/ 737444 h 1639144"/>
                <a:gd name="connsiteX9" fmla="*/ 1008330 w 1660678"/>
                <a:gd name="connsiteY9" fmla="*/ 775544 h 1639144"/>
                <a:gd name="connsiteX10" fmla="*/ 919430 w 1660678"/>
                <a:gd name="connsiteY10" fmla="*/ 712044 h 1639144"/>
                <a:gd name="connsiteX11" fmla="*/ 874980 w 1660678"/>
                <a:gd name="connsiteY11" fmla="*/ 680294 h 1639144"/>
                <a:gd name="connsiteX12" fmla="*/ 773380 w 1660678"/>
                <a:gd name="connsiteY12" fmla="*/ 667594 h 1639144"/>
                <a:gd name="connsiteX13" fmla="*/ 728930 w 1660678"/>
                <a:gd name="connsiteY13" fmla="*/ 750144 h 1639144"/>
                <a:gd name="connsiteX14" fmla="*/ 665430 w 1660678"/>
                <a:gd name="connsiteY14" fmla="*/ 832694 h 1639144"/>
                <a:gd name="connsiteX15" fmla="*/ 481280 w 1660678"/>
                <a:gd name="connsiteY15" fmla="*/ 985094 h 1639144"/>
                <a:gd name="connsiteX16" fmla="*/ 373330 w 1660678"/>
                <a:gd name="connsiteY16" fmla="*/ 1010494 h 1639144"/>
                <a:gd name="connsiteX17" fmla="*/ 271730 w 1660678"/>
                <a:gd name="connsiteY17" fmla="*/ 1112094 h 1639144"/>
                <a:gd name="connsiteX18" fmla="*/ 144730 w 1660678"/>
                <a:gd name="connsiteY18" fmla="*/ 1099394 h 1639144"/>
                <a:gd name="connsiteX19" fmla="*/ 5030 w 1660678"/>
                <a:gd name="connsiteY19" fmla="*/ 1181944 h 1639144"/>
                <a:gd name="connsiteX20" fmla="*/ 36780 w 1660678"/>
                <a:gd name="connsiteY20" fmla="*/ 1321644 h 1639144"/>
                <a:gd name="connsiteX21" fmla="*/ 93930 w 1660678"/>
                <a:gd name="connsiteY21" fmla="*/ 1366094 h 1639144"/>
                <a:gd name="connsiteX22" fmla="*/ 214580 w 1660678"/>
                <a:gd name="connsiteY22" fmla="*/ 1378794 h 1639144"/>
                <a:gd name="connsiteX23" fmla="*/ 119330 w 1660678"/>
                <a:gd name="connsiteY23" fmla="*/ 1575644 h 1639144"/>
                <a:gd name="connsiteX24" fmla="*/ 74880 w 1660678"/>
                <a:gd name="connsiteY24" fmla="*/ 1639144 h 1639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660678" h="1639144">
                  <a:moveTo>
                    <a:pt x="1649680" y="159594"/>
                  </a:moveTo>
                  <a:cubicBezTo>
                    <a:pt x="1659205" y="118848"/>
                    <a:pt x="1668730" y="78102"/>
                    <a:pt x="1649680" y="51644"/>
                  </a:cubicBezTo>
                  <a:cubicBezTo>
                    <a:pt x="1630630" y="25186"/>
                    <a:pt x="1577713" y="-5506"/>
                    <a:pt x="1535380" y="844"/>
                  </a:cubicBezTo>
                  <a:cubicBezTo>
                    <a:pt x="1493047" y="7194"/>
                    <a:pt x="1418963" y="29419"/>
                    <a:pt x="1395680" y="89744"/>
                  </a:cubicBezTo>
                  <a:cubicBezTo>
                    <a:pt x="1372397" y="150069"/>
                    <a:pt x="1384038" y="306702"/>
                    <a:pt x="1395680" y="362794"/>
                  </a:cubicBezTo>
                  <a:cubicBezTo>
                    <a:pt x="1407322" y="418886"/>
                    <a:pt x="1462355" y="404069"/>
                    <a:pt x="1465530" y="426294"/>
                  </a:cubicBezTo>
                  <a:cubicBezTo>
                    <a:pt x="1468705" y="448519"/>
                    <a:pt x="1445422" y="469686"/>
                    <a:pt x="1414730" y="496144"/>
                  </a:cubicBezTo>
                  <a:cubicBezTo>
                    <a:pt x="1384038" y="522602"/>
                    <a:pt x="1313130" y="544827"/>
                    <a:pt x="1281380" y="585044"/>
                  </a:cubicBezTo>
                  <a:cubicBezTo>
                    <a:pt x="1249630" y="625261"/>
                    <a:pt x="1269738" y="705694"/>
                    <a:pt x="1224230" y="737444"/>
                  </a:cubicBezTo>
                  <a:cubicBezTo>
                    <a:pt x="1178722" y="769194"/>
                    <a:pt x="1059130" y="779777"/>
                    <a:pt x="1008330" y="775544"/>
                  </a:cubicBezTo>
                  <a:cubicBezTo>
                    <a:pt x="957530" y="771311"/>
                    <a:pt x="919430" y="712044"/>
                    <a:pt x="919430" y="712044"/>
                  </a:cubicBezTo>
                  <a:cubicBezTo>
                    <a:pt x="897205" y="696169"/>
                    <a:pt x="899322" y="687702"/>
                    <a:pt x="874980" y="680294"/>
                  </a:cubicBezTo>
                  <a:cubicBezTo>
                    <a:pt x="850638" y="672886"/>
                    <a:pt x="797722" y="655952"/>
                    <a:pt x="773380" y="667594"/>
                  </a:cubicBezTo>
                  <a:cubicBezTo>
                    <a:pt x="749038" y="679236"/>
                    <a:pt x="746922" y="722627"/>
                    <a:pt x="728930" y="750144"/>
                  </a:cubicBezTo>
                  <a:cubicBezTo>
                    <a:pt x="710938" y="777661"/>
                    <a:pt x="706705" y="793536"/>
                    <a:pt x="665430" y="832694"/>
                  </a:cubicBezTo>
                  <a:cubicBezTo>
                    <a:pt x="624155" y="871852"/>
                    <a:pt x="529963" y="955461"/>
                    <a:pt x="481280" y="985094"/>
                  </a:cubicBezTo>
                  <a:cubicBezTo>
                    <a:pt x="432597" y="1014727"/>
                    <a:pt x="408255" y="989327"/>
                    <a:pt x="373330" y="1010494"/>
                  </a:cubicBezTo>
                  <a:cubicBezTo>
                    <a:pt x="338405" y="1031661"/>
                    <a:pt x="309830" y="1097277"/>
                    <a:pt x="271730" y="1112094"/>
                  </a:cubicBezTo>
                  <a:cubicBezTo>
                    <a:pt x="233630" y="1126911"/>
                    <a:pt x="189180" y="1087752"/>
                    <a:pt x="144730" y="1099394"/>
                  </a:cubicBezTo>
                  <a:cubicBezTo>
                    <a:pt x="100280" y="1111036"/>
                    <a:pt x="23022" y="1144902"/>
                    <a:pt x="5030" y="1181944"/>
                  </a:cubicBezTo>
                  <a:cubicBezTo>
                    <a:pt x="-12962" y="1218986"/>
                    <a:pt x="21963" y="1290952"/>
                    <a:pt x="36780" y="1321644"/>
                  </a:cubicBezTo>
                  <a:cubicBezTo>
                    <a:pt x="51597" y="1352336"/>
                    <a:pt x="64297" y="1356569"/>
                    <a:pt x="93930" y="1366094"/>
                  </a:cubicBezTo>
                  <a:cubicBezTo>
                    <a:pt x="123563" y="1375619"/>
                    <a:pt x="210347" y="1343869"/>
                    <a:pt x="214580" y="1378794"/>
                  </a:cubicBezTo>
                  <a:cubicBezTo>
                    <a:pt x="218813" y="1413719"/>
                    <a:pt x="142613" y="1532252"/>
                    <a:pt x="119330" y="1575644"/>
                  </a:cubicBezTo>
                  <a:cubicBezTo>
                    <a:pt x="96047" y="1619036"/>
                    <a:pt x="85463" y="1629090"/>
                    <a:pt x="74880" y="1639144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  <p:sp>
          <p:nvSpPr>
            <p:cNvPr id="13" name="Forme libre : forme 12">
              <a:extLst>
                <a:ext uri="{FF2B5EF4-FFF2-40B4-BE49-F238E27FC236}">
                  <a16:creationId xmlns:a16="http://schemas.microsoft.com/office/drawing/2014/main" id="{529D98ED-C248-4E49-83CA-039AD5E1BA55}"/>
                </a:ext>
              </a:extLst>
            </p:cNvPr>
            <p:cNvSpPr/>
            <p:nvPr/>
          </p:nvSpPr>
          <p:spPr>
            <a:xfrm>
              <a:off x="2908829" y="2114550"/>
              <a:ext cx="5463008" cy="4432490"/>
            </a:xfrm>
            <a:custGeom>
              <a:avLst/>
              <a:gdLst>
                <a:gd name="connsiteX0" fmla="*/ 4850871 w 5463008"/>
                <a:gd name="connsiteY0" fmla="*/ 2965450 h 4432490"/>
                <a:gd name="connsiteX1" fmla="*/ 4787371 w 5463008"/>
                <a:gd name="connsiteY1" fmla="*/ 3124200 h 4432490"/>
                <a:gd name="connsiteX2" fmla="*/ 4825471 w 5463008"/>
                <a:gd name="connsiteY2" fmla="*/ 3194050 h 4432490"/>
                <a:gd name="connsiteX3" fmla="*/ 5054071 w 5463008"/>
                <a:gd name="connsiteY3" fmla="*/ 3124200 h 4432490"/>
                <a:gd name="connsiteX4" fmla="*/ 5181071 w 5463008"/>
                <a:gd name="connsiteY4" fmla="*/ 3308350 h 4432490"/>
                <a:gd name="connsiteX5" fmla="*/ 5384271 w 5463008"/>
                <a:gd name="connsiteY5" fmla="*/ 3371850 h 4432490"/>
                <a:gd name="connsiteX6" fmla="*/ 5371571 w 5463008"/>
                <a:gd name="connsiteY6" fmla="*/ 3511550 h 4432490"/>
                <a:gd name="connsiteX7" fmla="*/ 5447771 w 5463008"/>
                <a:gd name="connsiteY7" fmla="*/ 3644900 h 4432490"/>
                <a:gd name="connsiteX8" fmla="*/ 5308071 w 5463008"/>
                <a:gd name="connsiteY8" fmla="*/ 3714750 h 4432490"/>
                <a:gd name="connsiteX9" fmla="*/ 5460471 w 5463008"/>
                <a:gd name="connsiteY9" fmla="*/ 3873500 h 4432490"/>
                <a:gd name="connsiteX10" fmla="*/ 5377921 w 5463008"/>
                <a:gd name="connsiteY10" fmla="*/ 3987800 h 4432490"/>
                <a:gd name="connsiteX11" fmla="*/ 5066771 w 5463008"/>
                <a:gd name="connsiteY11" fmla="*/ 4108450 h 4432490"/>
                <a:gd name="connsiteX12" fmla="*/ 4977871 w 5463008"/>
                <a:gd name="connsiteY12" fmla="*/ 3987800 h 4432490"/>
                <a:gd name="connsiteX13" fmla="*/ 4838171 w 5463008"/>
                <a:gd name="connsiteY13" fmla="*/ 4070350 h 4432490"/>
                <a:gd name="connsiteX14" fmla="*/ 4723871 w 5463008"/>
                <a:gd name="connsiteY14" fmla="*/ 3848100 h 4432490"/>
                <a:gd name="connsiteX15" fmla="*/ 4596871 w 5463008"/>
                <a:gd name="connsiteY15" fmla="*/ 3810000 h 4432490"/>
                <a:gd name="connsiteX16" fmla="*/ 4336521 w 5463008"/>
                <a:gd name="connsiteY16" fmla="*/ 3829050 h 4432490"/>
                <a:gd name="connsiteX17" fmla="*/ 4190471 w 5463008"/>
                <a:gd name="connsiteY17" fmla="*/ 3740150 h 4432490"/>
                <a:gd name="connsiteX18" fmla="*/ 4082521 w 5463008"/>
                <a:gd name="connsiteY18" fmla="*/ 3892550 h 4432490"/>
                <a:gd name="connsiteX19" fmla="*/ 3892021 w 5463008"/>
                <a:gd name="connsiteY19" fmla="*/ 4013200 h 4432490"/>
                <a:gd name="connsiteX20" fmla="*/ 3872971 w 5463008"/>
                <a:gd name="connsiteY20" fmla="*/ 4102100 h 4432490"/>
                <a:gd name="connsiteX21" fmla="*/ 3745971 w 5463008"/>
                <a:gd name="connsiteY21" fmla="*/ 4273550 h 4432490"/>
                <a:gd name="connsiteX22" fmla="*/ 3555471 w 5463008"/>
                <a:gd name="connsiteY22" fmla="*/ 4356100 h 4432490"/>
                <a:gd name="connsiteX23" fmla="*/ 3295121 w 5463008"/>
                <a:gd name="connsiteY23" fmla="*/ 4356100 h 4432490"/>
                <a:gd name="connsiteX24" fmla="*/ 3085571 w 5463008"/>
                <a:gd name="connsiteY24" fmla="*/ 4432300 h 4432490"/>
                <a:gd name="connsiteX25" fmla="*/ 2958571 w 5463008"/>
                <a:gd name="connsiteY25" fmla="*/ 4330700 h 4432490"/>
                <a:gd name="connsiteX26" fmla="*/ 2831571 w 5463008"/>
                <a:gd name="connsiteY26" fmla="*/ 4267200 h 4432490"/>
                <a:gd name="connsiteX27" fmla="*/ 2729971 w 5463008"/>
                <a:gd name="connsiteY27" fmla="*/ 4076700 h 4432490"/>
                <a:gd name="connsiteX28" fmla="*/ 2583921 w 5463008"/>
                <a:gd name="connsiteY28" fmla="*/ 3987800 h 4432490"/>
                <a:gd name="connsiteX29" fmla="*/ 2387071 w 5463008"/>
                <a:gd name="connsiteY29" fmla="*/ 4064000 h 4432490"/>
                <a:gd name="connsiteX30" fmla="*/ 2183871 w 5463008"/>
                <a:gd name="connsiteY30" fmla="*/ 3835400 h 4432490"/>
                <a:gd name="connsiteX31" fmla="*/ 2126721 w 5463008"/>
                <a:gd name="connsiteY31" fmla="*/ 3803650 h 4432490"/>
                <a:gd name="connsiteX32" fmla="*/ 2260071 w 5463008"/>
                <a:gd name="connsiteY32" fmla="*/ 3365500 h 4432490"/>
                <a:gd name="connsiteX33" fmla="*/ 2069571 w 5463008"/>
                <a:gd name="connsiteY33" fmla="*/ 3060700 h 4432490"/>
                <a:gd name="connsiteX34" fmla="*/ 1828271 w 5463008"/>
                <a:gd name="connsiteY34" fmla="*/ 2673350 h 4432490"/>
                <a:gd name="connsiteX35" fmla="*/ 1783821 w 5463008"/>
                <a:gd name="connsiteY35" fmla="*/ 2584450 h 4432490"/>
                <a:gd name="connsiteX36" fmla="*/ 1612371 w 5463008"/>
                <a:gd name="connsiteY36" fmla="*/ 2343150 h 4432490"/>
                <a:gd name="connsiteX37" fmla="*/ 1910821 w 5463008"/>
                <a:gd name="connsiteY37" fmla="*/ 2044700 h 4432490"/>
                <a:gd name="connsiteX38" fmla="*/ 1783821 w 5463008"/>
                <a:gd name="connsiteY38" fmla="*/ 2025650 h 4432490"/>
                <a:gd name="connsiteX39" fmla="*/ 1853671 w 5463008"/>
                <a:gd name="connsiteY39" fmla="*/ 1866900 h 4432490"/>
                <a:gd name="connsiteX40" fmla="*/ 1910821 w 5463008"/>
                <a:gd name="connsiteY40" fmla="*/ 1746250 h 4432490"/>
                <a:gd name="connsiteX41" fmla="*/ 1853671 w 5463008"/>
                <a:gd name="connsiteY41" fmla="*/ 1365250 h 4432490"/>
                <a:gd name="connsiteX42" fmla="*/ 1752071 w 5463008"/>
                <a:gd name="connsiteY42" fmla="*/ 1187450 h 4432490"/>
                <a:gd name="connsiteX43" fmla="*/ 1555221 w 5463008"/>
                <a:gd name="connsiteY43" fmla="*/ 1187450 h 4432490"/>
                <a:gd name="connsiteX44" fmla="*/ 1491721 w 5463008"/>
                <a:gd name="connsiteY44" fmla="*/ 1168400 h 4432490"/>
                <a:gd name="connsiteX45" fmla="*/ 1434571 w 5463008"/>
                <a:gd name="connsiteY45" fmla="*/ 1289050 h 4432490"/>
                <a:gd name="connsiteX46" fmla="*/ 869421 w 5463008"/>
                <a:gd name="connsiteY46" fmla="*/ 1403350 h 4432490"/>
                <a:gd name="connsiteX47" fmla="*/ 748771 w 5463008"/>
                <a:gd name="connsiteY47" fmla="*/ 1365250 h 4432490"/>
                <a:gd name="connsiteX48" fmla="*/ 501121 w 5463008"/>
                <a:gd name="connsiteY48" fmla="*/ 1454150 h 4432490"/>
                <a:gd name="connsiteX49" fmla="*/ 323321 w 5463008"/>
                <a:gd name="connsiteY49" fmla="*/ 1473200 h 4432490"/>
                <a:gd name="connsiteX50" fmla="*/ 132821 w 5463008"/>
                <a:gd name="connsiteY50" fmla="*/ 1428750 h 4432490"/>
                <a:gd name="connsiteX51" fmla="*/ 285221 w 5463008"/>
                <a:gd name="connsiteY51" fmla="*/ 1384300 h 4432490"/>
                <a:gd name="connsiteX52" fmla="*/ 329671 w 5463008"/>
                <a:gd name="connsiteY52" fmla="*/ 1270000 h 4432490"/>
                <a:gd name="connsiteX53" fmla="*/ 266171 w 5463008"/>
                <a:gd name="connsiteY53" fmla="*/ 1003300 h 4432490"/>
                <a:gd name="connsiteX54" fmla="*/ 82021 w 5463008"/>
                <a:gd name="connsiteY54" fmla="*/ 1022350 h 4432490"/>
                <a:gd name="connsiteX55" fmla="*/ 5821 w 5463008"/>
                <a:gd name="connsiteY55" fmla="*/ 825500 h 4432490"/>
                <a:gd name="connsiteX56" fmla="*/ 228071 w 5463008"/>
                <a:gd name="connsiteY56" fmla="*/ 768350 h 4432490"/>
                <a:gd name="connsiteX57" fmla="*/ 285221 w 5463008"/>
                <a:gd name="connsiteY57" fmla="*/ 666750 h 4432490"/>
                <a:gd name="connsiteX58" fmla="*/ 348721 w 5463008"/>
                <a:gd name="connsiteY58" fmla="*/ 704850 h 4432490"/>
                <a:gd name="connsiteX59" fmla="*/ 285221 w 5463008"/>
                <a:gd name="connsiteY59" fmla="*/ 565150 h 4432490"/>
                <a:gd name="connsiteX60" fmla="*/ 355071 w 5463008"/>
                <a:gd name="connsiteY60" fmla="*/ 336550 h 4432490"/>
                <a:gd name="connsiteX61" fmla="*/ 418571 w 5463008"/>
                <a:gd name="connsiteY61" fmla="*/ 120650 h 4432490"/>
                <a:gd name="connsiteX62" fmla="*/ 577321 w 5463008"/>
                <a:gd name="connsiteY62" fmla="*/ 88900 h 4432490"/>
                <a:gd name="connsiteX63" fmla="*/ 653521 w 5463008"/>
                <a:gd name="connsiteY63" fmla="*/ 0 h 4432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5463008" h="4432490">
                  <a:moveTo>
                    <a:pt x="4850871" y="2965450"/>
                  </a:moveTo>
                  <a:cubicBezTo>
                    <a:pt x="4821237" y="3025775"/>
                    <a:pt x="4791604" y="3086100"/>
                    <a:pt x="4787371" y="3124200"/>
                  </a:cubicBezTo>
                  <a:cubicBezTo>
                    <a:pt x="4783138" y="3162300"/>
                    <a:pt x="4781021" y="3194050"/>
                    <a:pt x="4825471" y="3194050"/>
                  </a:cubicBezTo>
                  <a:cubicBezTo>
                    <a:pt x="4869921" y="3194050"/>
                    <a:pt x="4994804" y="3105150"/>
                    <a:pt x="5054071" y="3124200"/>
                  </a:cubicBezTo>
                  <a:cubicBezTo>
                    <a:pt x="5113338" y="3143250"/>
                    <a:pt x="5126038" y="3267075"/>
                    <a:pt x="5181071" y="3308350"/>
                  </a:cubicBezTo>
                  <a:cubicBezTo>
                    <a:pt x="5236104" y="3349625"/>
                    <a:pt x="5352521" y="3337983"/>
                    <a:pt x="5384271" y="3371850"/>
                  </a:cubicBezTo>
                  <a:cubicBezTo>
                    <a:pt x="5416021" y="3405717"/>
                    <a:pt x="5360988" y="3466042"/>
                    <a:pt x="5371571" y="3511550"/>
                  </a:cubicBezTo>
                  <a:cubicBezTo>
                    <a:pt x="5382154" y="3557058"/>
                    <a:pt x="5458354" y="3611033"/>
                    <a:pt x="5447771" y="3644900"/>
                  </a:cubicBezTo>
                  <a:cubicBezTo>
                    <a:pt x="5437188" y="3678767"/>
                    <a:pt x="5305954" y="3676650"/>
                    <a:pt x="5308071" y="3714750"/>
                  </a:cubicBezTo>
                  <a:cubicBezTo>
                    <a:pt x="5310188" y="3752850"/>
                    <a:pt x="5448829" y="3827992"/>
                    <a:pt x="5460471" y="3873500"/>
                  </a:cubicBezTo>
                  <a:cubicBezTo>
                    <a:pt x="5472113" y="3919008"/>
                    <a:pt x="5443538" y="3948642"/>
                    <a:pt x="5377921" y="3987800"/>
                  </a:cubicBezTo>
                  <a:cubicBezTo>
                    <a:pt x="5312304" y="4026958"/>
                    <a:pt x="5133446" y="4108450"/>
                    <a:pt x="5066771" y="4108450"/>
                  </a:cubicBezTo>
                  <a:cubicBezTo>
                    <a:pt x="5000096" y="4108450"/>
                    <a:pt x="5015971" y="3994150"/>
                    <a:pt x="4977871" y="3987800"/>
                  </a:cubicBezTo>
                  <a:cubicBezTo>
                    <a:pt x="4939771" y="3981450"/>
                    <a:pt x="4880504" y="4093633"/>
                    <a:pt x="4838171" y="4070350"/>
                  </a:cubicBezTo>
                  <a:cubicBezTo>
                    <a:pt x="4795838" y="4047067"/>
                    <a:pt x="4764088" y="3891492"/>
                    <a:pt x="4723871" y="3848100"/>
                  </a:cubicBezTo>
                  <a:cubicBezTo>
                    <a:pt x="4683654" y="3804708"/>
                    <a:pt x="4661429" y="3813175"/>
                    <a:pt x="4596871" y="3810000"/>
                  </a:cubicBezTo>
                  <a:cubicBezTo>
                    <a:pt x="4532313" y="3806825"/>
                    <a:pt x="4404254" y="3840692"/>
                    <a:pt x="4336521" y="3829050"/>
                  </a:cubicBezTo>
                  <a:cubicBezTo>
                    <a:pt x="4268788" y="3817408"/>
                    <a:pt x="4232804" y="3729567"/>
                    <a:pt x="4190471" y="3740150"/>
                  </a:cubicBezTo>
                  <a:cubicBezTo>
                    <a:pt x="4148138" y="3750733"/>
                    <a:pt x="4132263" y="3847042"/>
                    <a:pt x="4082521" y="3892550"/>
                  </a:cubicBezTo>
                  <a:cubicBezTo>
                    <a:pt x="4032779" y="3938058"/>
                    <a:pt x="3926946" y="3978275"/>
                    <a:pt x="3892021" y="4013200"/>
                  </a:cubicBezTo>
                  <a:cubicBezTo>
                    <a:pt x="3857096" y="4048125"/>
                    <a:pt x="3897313" y="4058708"/>
                    <a:pt x="3872971" y="4102100"/>
                  </a:cubicBezTo>
                  <a:cubicBezTo>
                    <a:pt x="3848629" y="4145492"/>
                    <a:pt x="3798888" y="4231217"/>
                    <a:pt x="3745971" y="4273550"/>
                  </a:cubicBezTo>
                  <a:cubicBezTo>
                    <a:pt x="3693054" y="4315883"/>
                    <a:pt x="3630613" y="4342342"/>
                    <a:pt x="3555471" y="4356100"/>
                  </a:cubicBezTo>
                  <a:cubicBezTo>
                    <a:pt x="3480329" y="4369858"/>
                    <a:pt x="3373438" y="4343400"/>
                    <a:pt x="3295121" y="4356100"/>
                  </a:cubicBezTo>
                  <a:cubicBezTo>
                    <a:pt x="3216804" y="4368800"/>
                    <a:pt x="3141663" y="4436533"/>
                    <a:pt x="3085571" y="4432300"/>
                  </a:cubicBezTo>
                  <a:cubicBezTo>
                    <a:pt x="3029479" y="4428067"/>
                    <a:pt x="3000904" y="4358217"/>
                    <a:pt x="2958571" y="4330700"/>
                  </a:cubicBezTo>
                  <a:cubicBezTo>
                    <a:pt x="2916238" y="4303183"/>
                    <a:pt x="2869671" y="4309533"/>
                    <a:pt x="2831571" y="4267200"/>
                  </a:cubicBezTo>
                  <a:cubicBezTo>
                    <a:pt x="2793471" y="4224867"/>
                    <a:pt x="2771246" y="4123267"/>
                    <a:pt x="2729971" y="4076700"/>
                  </a:cubicBezTo>
                  <a:cubicBezTo>
                    <a:pt x="2688696" y="4030133"/>
                    <a:pt x="2641071" y="3989917"/>
                    <a:pt x="2583921" y="3987800"/>
                  </a:cubicBezTo>
                  <a:cubicBezTo>
                    <a:pt x="2526771" y="3985683"/>
                    <a:pt x="2453746" y="4089400"/>
                    <a:pt x="2387071" y="4064000"/>
                  </a:cubicBezTo>
                  <a:cubicBezTo>
                    <a:pt x="2320396" y="4038600"/>
                    <a:pt x="2227263" y="3878792"/>
                    <a:pt x="2183871" y="3835400"/>
                  </a:cubicBezTo>
                  <a:cubicBezTo>
                    <a:pt x="2140479" y="3792008"/>
                    <a:pt x="2114021" y="3881967"/>
                    <a:pt x="2126721" y="3803650"/>
                  </a:cubicBezTo>
                  <a:cubicBezTo>
                    <a:pt x="2139421" y="3725333"/>
                    <a:pt x="2269596" y="3489325"/>
                    <a:pt x="2260071" y="3365500"/>
                  </a:cubicBezTo>
                  <a:cubicBezTo>
                    <a:pt x="2250546" y="3241675"/>
                    <a:pt x="2141538" y="3176058"/>
                    <a:pt x="2069571" y="3060700"/>
                  </a:cubicBezTo>
                  <a:cubicBezTo>
                    <a:pt x="1997604" y="2945342"/>
                    <a:pt x="1875896" y="2752725"/>
                    <a:pt x="1828271" y="2673350"/>
                  </a:cubicBezTo>
                  <a:cubicBezTo>
                    <a:pt x="1780646" y="2593975"/>
                    <a:pt x="1819804" y="2639483"/>
                    <a:pt x="1783821" y="2584450"/>
                  </a:cubicBezTo>
                  <a:cubicBezTo>
                    <a:pt x="1747838" y="2529417"/>
                    <a:pt x="1591204" y="2433108"/>
                    <a:pt x="1612371" y="2343150"/>
                  </a:cubicBezTo>
                  <a:cubicBezTo>
                    <a:pt x="1633538" y="2253192"/>
                    <a:pt x="1882246" y="2097617"/>
                    <a:pt x="1910821" y="2044700"/>
                  </a:cubicBezTo>
                  <a:cubicBezTo>
                    <a:pt x="1939396" y="1991783"/>
                    <a:pt x="1793346" y="2055283"/>
                    <a:pt x="1783821" y="2025650"/>
                  </a:cubicBezTo>
                  <a:cubicBezTo>
                    <a:pt x="1774296" y="1996017"/>
                    <a:pt x="1832504" y="1913467"/>
                    <a:pt x="1853671" y="1866900"/>
                  </a:cubicBezTo>
                  <a:cubicBezTo>
                    <a:pt x="1874838" y="1820333"/>
                    <a:pt x="1910821" y="1829858"/>
                    <a:pt x="1910821" y="1746250"/>
                  </a:cubicBezTo>
                  <a:cubicBezTo>
                    <a:pt x="1910821" y="1662642"/>
                    <a:pt x="1880129" y="1458383"/>
                    <a:pt x="1853671" y="1365250"/>
                  </a:cubicBezTo>
                  <a:cubicBezTo>
                    <a:pt x="1827213" y="1272117"/>
                    <a:pt x="1801813" y="1217083"/>
                    <a:pt x="1752071" y="1187450"/>
                  </a:cubicBezTo>
                  <a:cubicBezTo>
                    <a:pt x="1702329" y="1157817"/>
                    <a:pt x="1598613" y="1190625"/>
                    <a:pt x="1555221" y="1187450"/>
                  </a:cubicBezTo>
                  <a:cubicBezTo>
                    <a:pt x="1511829" y="1184275"/>
                    <a:pt x="1511829" y="1151467"/>
                    <a:pt x="1491721" y="1168400"/>
                  </a:cubicBezTo>
                  <a:cubicBezTo>
                    <a:pt x="1471613" y="1185333"/>
                    <a:pt x="1538288" y="1249892"/>
                    <a:pt x="1434571" y="1289050"/>
                  </a:cubicBezTo>
                  <a:cubicBezTo>
                    <a:pt x="1330854" y="1328208"/>
                    <a:pt x="983721" y="1390650"/>
                    <a:pt x="869421" y="1403350"/>
                  </a:cubicBezTo>
                  <a:cubicBezTo>
                    <a:pt x="755121" y="1416050"/>
                    <a:pt x="810154" y="1356783"/>
                    <a:pt x="748771" y="1365250"/>
                  </a:cubicBezTo>
                  <a:cubicBezTo>
                    <a:pt x="687388" y="1373717"/>
                    <a:pt x="572029" y="1436158"/>
                    <a:pt x="501121" y="1454150"/>
                  </a:cubicBezTo>
                  <a:cubicBezTo>
                    <a:pt x="430213" y="1472142"/>
                    <a:pt x="384704" y="1477433"/>
                    <a:pt x="323321" y="1473200"/>
                  </a:cubicBezTo>
                  <a:cubicBezTo>
                    <a:pt x="261938" y="1468967"/>
                    <a:pt x="139171" y="1443567"/>
                    <a:pt x="132821" y="1428750"/>
                  </a:cubicBezTo>
                  <a:cubicBezTo>
                    <a:pt x="126471" y="1413933"/>
                    <a:pt x="252413" y="1410758"/>
                    <a:pt x="285221" y="1384300"/>
                  </a:cubicBezTo>
                  <a:cubicBezTo>
                    <a:pt x="318029" y="1357842"/>
                    <a:pt x="332846" y="1333500"/>
                    <a:pt x="329671" y="1270000"/>
                  </a:cubicBezTo>
                  <a:cubicBezTo>
                    <a:pt x="326496" y="1206500"/>
                    <a:pt x="307446" y="1044575"/>
                    <a:pt x="266171" y="1003300"/>
                  </a:cubicBezTo>
                  <a:cubicBezTo>
                    <a:pt x="224896" y="962025"/>
                    <a:pt x="125413" y="1051983"/>
                    <a:pt x="82021" y="1022350"/>
                  </a:cubicBezTo>
                  <a:cubicBezTo>
                    <a:pt x="38629" y="992717"/>
                    <a:pt x="-18521" y="867833"/>
                    <a:pt x="5821" y="825500"/>
                  </a:cubicBezTo>
                  <a:cubicBezTo>
                    <a:pt x="30163" y="783167"/>
                    <a:pt x="181504" y="794808"/>
                    <a:pt x="228071" y="768350"/>
                  </a:cubicBezTo>
                  <a:cubicBezTo>
                    <a:pt x="274638" y="741892"/>
                    <a:pt x="265113" y="677333"/>
                    <a:pt x="285221" y="666750"/>
                  </a:cubicBezTo>
                  <a:cubicBezTo>
                    <a:pt x="305329" y="656167"/>
                    <a:pt x="348721" y="721783"/>
                    <a:pt x="348721" y="704850"/>
                  </a:cubicBezTo>
                  <a:cubicBezTo>
                    <a:pt x="348721" y="687917"/>
                    <a:pt x="284163" y="626533"/>
                    <a:pt x="285221" y="565150"/>
                  </a:cubicBezTo>
                  <a:cubicBezTo>
                    <a:pt x="286279" y="503767"/>
                    <a:pt x="332846" y="410633"/>
                    <a:pt x="355071" y="336550"/>
                  </a:cubicBezTo>
                  <a:cubicBezTo>
                    <a:pt x="377296" y="262467"/>
                    <a:pt x="381529" y="161925"/>
                    <a:pt x="418571" y="120650"/>
                  </a:cubicBezTo>
                  <a:cubicBezTo>
                    <a:pt x="455613" y="79375"/>
                    <a:pt x="538163" y="109008"/>
                    <a:pt x="577321" y="88900"/>
                  </a:cubicBezTo>
                  <a:cubicBezTo>
                    <a:pt x="616479" y="68792"/>
                    <a:pt x="635000" y="34396"/>
                    <a:pt x="653521" y="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  <p:sp>
          <p:nvSpPr>
            <p:cNvPr id="14" name="Forme libre : forme 13">
              <a:extLst>
                <a:ext uri="{FF2B5EF4-FFF2-40B4-BE49-F238E27FC236}">
                  <a16:creationId xmlns:a16="http://schemas.microsoft.com/office/drawing/2014/main" id="{4BEAE9BB-B4E2-4D9D-A0E1-3456242A1240}"/>
                </a:ext>
              </a:extLst>
            </p:cNvPr>
            <p:cNvSpPr/>
            <p:nvPr/>
          </p:nvSpPr>
          <p:spPr>
            <a:xfrm>
              <a:off x="3549650" y="692150"/>
              <a:ext cx="1968500" cy="1435100"/>
            </a:xfrm>
            <a:custGeom>
              <a:avLst/>
              <a:gdLst>
                <a:gd name="connsiteX0" fmla="*/ 0 w 1968500"/>
                <a:gd name="connsiteY0" fmla="*/ 1435100 h 1435100"/>
                <a:gd name="connsiteX1" fmla="*/ 57150 w 1968500"/>
                <a:gd name="connsiteY1" fmla="*/ 1314450 h 1435100"/>
                <a:gd name="connsiteX2" fmla="*/ 12700 w 1968500"/>
                <a:gd name="connsiteY2" fmla="*/ 1257300 h 1435100"/>
                <a:gd name="connsiteX3" fmla="*/ 76200 w 1968500"/>
                <a:gd name="connsiteY3" fmla="*/ 1149350 h 1435100"/>
                <a:gd name="connsiteX4" fmla="*/ 57150 w 1968500"/>
                <a:gd name="connsiteY4" fmla="*/ 1060450 h 1435100"/>
                <a:gd name="connsiteX5" fmla="*/ 234950 w 1968500"/>
                <a:gd name="connsiteY5" fmla="*/ 1206500 h 1435100"/>
                <a:gd name="connsiteX6" fmla="*/ 368300 w 1968500"/>
                <a:gd name="connsiteY6" fmla="*/ 1092200 h 1435100"/>
                <a:gd name="connsiteX7" fmla="*/ 514350 w 1968500"/>
                <a:gd name="connsiteY7" fmla="*/ 1035050 h 1435100"/>
                <a:gd name="connsiteX8" fmla="*/ 444500 w 1968500"/>
                <a:gd name="connsiteY8" fmla="*/ 863600 h 1435100"/>
                <a:gd name="connsiteX9" fmla="*/ 552450 w 1968500"/>
                <a:gd name="connsiteY9" fmla="*/ 749300 h 1435100"/>
                <a:gd name="connsiteX10" fmla="*/ 457200 w 1968500"/>
                <a:gd name="connsiteY10" fmla="*/ 596900 h 1435100"/>
                <a:gd name="connsiteX11" fmla="*/ 247650 w 1968500"/>
                <a:gd name="connsiteY11" fmla="*/ 482600 h 1435100"/>
                <a:gd name="connsiteX12" fmla="*/ 419100 w 1968500"/>
                <a:gd name="connsiteY12" fmla="*/ 457200 h 1435100"/>
                <a:gd name="connsiteX13" fmla="*/ 444500 w 1968500"/>
                <a:gd name="connsiteY13" fmla="*/ 298450 h 1435100"/>
                <a:gd name="connsiteX14" fmla="*/ 400050 w 1968500"/>
                <a:gd name="connsiteY14" fmla="*/ 203200 h 1435100"/>
                <a:gd name="connsiteX15" fmla="*/ 520700 w 1968500"/>
                <a:gd name="connsiteY15" fmla="*/ 196850 h 1435100"/>
                <a:gd name="connsiteX16" fmla="*/ 692150 w 1968500"/>
                <a:gd name="connsiteY16" fmla="*/ 247650 h 1435100"/>
                <a:gd name="connsiteX17" fmla="*/ 749300 w 1968500"/>
                <a:gd name="connsiteY17" fmla="*/ 234950 h 1435100"/>
                <a:gd name="connsiteX18" fmla="*/ 723900 w 1968500"/>
                <a:gd name="connsiteY18" fmla="*/ 177800 h 1435100"/>
                <a:gd name="connsiteX19" fmla="*/ 901700 w 1968500"/>
                <a:gd name="connsiteY19" fmla="*/ 152400 h 1435100"/>
                <a:gd name="connsiteX20" fmla="*/ 1028700 w 1968500"/>
                <a:gd name="connsiteY20" fmla="*/ 241300 h 1435100"/>
                <a:gd name="connsiteX21" fmla="*/ 1149350 w 1968500"/>
                <a:gd name="connsiteY21" fmla="*/ 241300 h 1435100"/>
                <a:gd name="connsiteX22" fmla="*/ 1371600 w 1968500"/>
                <a:gd name="connsiteY22" fmla="*/ 114300 h 1435100"/>
                <a:gd name="connsiteX23" fmla="*/ 1771650 w 1968500"/>
                <a:gd name="connsiteY23" fmla="*/ 101600 h 1435100"/>
                <a:gd name="connsiteX24" fmla="*/ 1968500 w 1968500"/>
                <a:gd name="connsiteY24" fmla="*/ 0 h 1435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968500" h="1435100">
                  <a:moveTo>
                    <a:pt x="0" y="1435100"/>
                  </a:moveTo>
                  <a:cubicBezTo>
                    <a:pt x="27516" y="1389591"/>
                    <a:pt x="55033" y="1344083"/>
                    <a:pt x="57150" y="1314450"/>
                  </a:cubicBezTo>
                  <a:cubicBezTo>
                    <a:pt x="59267" y="1284817"/>
                    <a:pt x="9525" y="1284817"/>
                    <a:pt x="12700" y="1257300"/>
                  </a:cubicBezTo>
                  <a:cubicBezTo>
                    <a:pt x="15875" y="1229783"/>
                    <a:pt x="68792" y="1182158"/>
                    <a:pt x="76200" y="1149350"/>
                  </a:cubicBezTo>
                  <a:cubicBezTo>
                    <a:pt x="83608" y="1116542"/>
                    <a:pt x="30692" y="1050925"/>
                    <a:pt x="57150" y="1060450"/>
                  </a:cubicBezTo>
                  <a:cubicBezTo>
                    <a:pt x="83608" y="1069975"/>
                    <a:pt x="183092" y="1201208"/>
                    <a:pt x="234950" y="1206500"/>
                  </a:cubicBezTo>
                  <a:cubicBezTo>
                    <a:pt x="286808" y="1211792"/>
                    <a:pt x="321733" y="1120775"/>
                    <a:pt x="368300" y="1092200"/>
                  </a:cubicBezTo>
                  <a:cubicBezTo>
                    <a:pt x="414867" y="1063625"/>
                    <a:pt x="501650" y="1073150"/>
                    <a:pt x="514350" y="1035050"/>
                  </a:cubicBezTo>
                  <a:cubicBezTo>
                    <a:pt x="527050" y="996950"/>
                    <a:pt x="438150" y="911225"/>
                    <a:pt x="444500" y="863600"/>
                  </a:cubicBezTo>
                  <a:cubicBezTo>
                    <a:pt x="450850" y="815975"/>
                    <a:pt x="550333" y="793750"/>
                    <a:pt x="552450" y="749300"/>
                  </a:cubicBezTo>
                  <a:cubicBezTo>
                    <a:pt x="554567" y="704850"/>
                    <a:pt x="508000" y="641350"/>
                    <a:pt x="457200" y="596900"/>
                  </a:cubicBezTo>
                  <a:cubicBezTo>
                    <a:pt x="406400" y="552450"/>
                    <a:pt x="254000" y="505883"/>
                    <a:pt x="247650" y="482600"/>
                  </a:cubicBezTo>
                  <a:cubicBezTo>
                    <a:pt x="241300" y="459317"/>
                    <a:pt x="386292" y="487892"/>
                    <a:pt x="419100" y="457200"/>
                  </a:cubicBezTo>
                  <a:cubicBezTo>
                    <a:pt x="451908" y="426508"/>
                    <a:pt x="447675" y="340783"/>
                    <a:pt x="444500" y="298450"/>
                  </a:cubicBezTo>
                  <a:cubicBezTo>
                    <a:pt x="441325" y="256117"/>
                    <a:pt x="387350" y="220133"/>
                    <a:pt x="400050" y="203200"/>
                  </a:cubicBezTo>
                  <a:cubicBezTo>
                    <a:pt x="412750" y="186267"/>
                    <a:pt x="472017" y="189442"/>
                    <a:pt x="520700" y="196850"/>
                  </a:cubicBezTo>
                  <a:cubicBezTo>
                    <a:pt x="569383" y="204258"/>
                    <a:pt x="654050" y="241300"/>
                    <a:pt x="692150" y="247650"/>
                  </a:cubicBezTo>
                  <a:cubicBezTo>
                    <a:pt x="730250" y="254000"/>
                    <a:pt x="744008" y="246592"/>
                    <a:pt x="749300" y="234950"/>
                  </a:cubicBezTo>
                  <a:cubicBezTo>
                    <a:pt x="754592" y="223308"/>
                    <a:pt x="698500" y="191558"/>
                    <a:pt x="723900" y="177800"/>
                  </a:cubicBezTo>
                  <a:cubicBezTo>
                    <a:pt x="749300" y="164042"/>
                    <a:pt x="850900" y="141817"/>
                    <a:pt x="901700" y="152400"/>
                  </a:cubicBezTo>
                  <a:cubicBezTo>
                    <a:pt x="952500" y="162983"/>
                    <a:pt x="987425" y="226483"/>
                    <a:pt x="1028700" y="241300"/>
                  </a:cubicBezTo>
                  <a:cubicBezTo>
                    <a:pt x="1069975" y="256117"/>
                    <a:pt x="1092200" y="262467"/>
                    <a:pt x="1149350" y="241300"/>
                  </a:cubicBezTo>
                  <a:cubicBezTo>
                    <a:pt x="1206500" y="220133"/>
                    <a:pt x="1267883" y="137583"/>
                    <a:pt x="1371600" y="114300"/>
                  </a:cubicBezTo>
                  <a:cubicBezTo>
                    <a:pt x="1475317" y="91017"/>
                    <a:pt x="1672167" y="120650"/>
                    <a:pt x="1771650" y="101600"/>
                  </a:cubicBezTo>
                  <a:cubicBezTo>
                    <a:pt x="1871133" y="82550"/>
                    <a:pt x="1919816" y="41275"/>
                    <a:pt x="1968500" y="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</p:grpSp>
      <p:sp>
        <p:nvSpPr>
          <p:cNvPr id="16" name="Forme libre : forme 15">
            <a:extLst>
              <a:ext uri="{FF2B5EF4-FFF2-40B4-BE49-F238E27FC236}">
                <a16:creationId xmlns:a16="http://schemas.microsoft.com/office/drawing/2014/main" id="{EEB2F3E0-154F-4066-8E25-50B79DF581A1}"/>
              </a:ext>
            </a:extLst>
          </p:cNvPr>
          <p:cNvSpPr/>
          <p:nvPr/>
        </p:nvSpPr>
        <p:spPr>
          <a:xfrm>
            <a:off x="6386513" y="1743075"/>
            <a:ext cx="1609792" cy="2833688"/>
          </a:xfrm>
          <a:custGeom>
            <a:avLst/>
            <a:gdLst>
              <a:gd name="connsiteX0" fmla="*/ 1314450 w 1609792"/>
              <a:gd name="connsiteY0" fmla="*/ 0 h 2833688"/>
              <a:gd name="connsiteX1" fmla="*/ 1223962 w 1609792"/>
              <a:gd name="connsiteY1" fmla="*/ 114300 h 2833688"/>
              <a:gd name="connsiteX2" fmla="*/ 1095375 w 1609792"/>
              <a:gd name="connsiteY2" fmla="*/ 52388 h 2833688"/>
              <a:gd name="connsiteX3" fmla="*/ 1028700 w 1609792"/>
              <a:gd name="connsiteY3" fmla="*/ 128588 h 2833688"/>
              <a:gd name="connsiteX4" fmla="*/ 1071562 w 1609792"/>
              <a:gd name="connsiteY4" fmla="*/ 400050 h 2833688"/>
              <a:gd name="connsiteX5" fmla="*/ 923925 w 1609792"/>
              <a:gd name="connsiteY5" fmla="*/ 328613 h 2833688"/>
              <a:gd name="connsiteX6" fmla="*/ 800100 w 1609792"/>
              <a:gd name="connsiteY6" fmla="*/ 328613 h 2833688"/>
              <a:gd name="connsiteX7" fmla="*/ 804862 w 1609792"/>
              <a:gd name="connsiteY7" fmla="*/ 266700 h 2833688"/>
              <a:gd name="connsiteX8" fmla="*/ 742950 w 1609792"/>
              <a:gd name="connsiteY8" fmla="*/ 252413 h 2833688"/>
              <a:gd name="connsiteX9" fmla="*/ 566737 w 1609792"/>
              <a:gd name="connsiteY9" fmla="*/ 381000 h 2833688"/>
              <a:gd name="connsiteX10" fmla="*/ 385762 w 1609792"/>
              <a:gd name="connsiteY10" fmla="*/ 219075 h 2833688"/>
              <a:gd name="connsiteX11" fmla="*/ 280987 w 1609792"/>
              <a:gd name="connsiteY11" fmla="*/ 219075 h 2833688"/>
              <a:gd name="connsiteX12" fmla="*/ 95250 w 1609792"/>
              <a:gd name="connsiteY12" fmla="*/ 342900 h 2833688"/>
              <a:gd name="connsiteX13" fmla="*/ 19050 w 1609792"/>
              <a:gd name="connsiteY13" fmla="*/ 490538 h 2833688"/>
              <a:gd name="connsiteX14" fmla="*/ 85725 w 1609792"/>
              <a:gd name="connsiteY14" fmla="*/ 609600 h 2833688"/>
              <a:gd name="connsiteX15" fmla="*/ 0 w 1609792"/>
              <a:gd name="connsiteY15" fmla="*/ 771525 h 2833688"/>
              <a:gd name="connsiteX16" fmla="*/ 85725 w 1609792"/>
              <a:gd name="connsiteY16" fmla="*/ 857250 h 2833688"/>
              <a:gd name="connsiteX17" fmla="*/ 52387 w 1609792"/>
              <a:gd name="connsiteY17" fmla="*/ 962025 h 2833688"/>
              <a:gd name="connsiteX18" fmla="*/ 185737 w 1609792"/>
              <a:gd name="connsiteY18" fmla="*/ 1047750 h 2833688"/>
              <a:gd name="connsiteX19" fmla="*/ 314325 w 1609792"/>
              <a:gd name="connsiteY19" fmla="*/ 1014413 h 2833688"/>
              <a:gd name="connsiteX20" fmla="*/ 423862 w 1609792"/>
              <a:gd name="connsiteY20" fmla="*/ 1114425 h 2833688"/>
              <a:gd name="connsiteX21" fmla="*/ 557212 w 1609792"/>
              <a:gd name="connsiteY21" fmla="*/ 1119188 h 2833688"/>
              <a:gd name="connsiteX22" fmla="*/ 714375 w 1609792"/>
              <a:gd name="connsiteY22" fmla="*/ 1243013 h 2833688"/>
              <a:gd name="connsiteX23" fmla="*/ 790575 w 1609792"/>
              <a:gd name="connsiteY23" fmla="*/ 1357313 h 2833688"/>
              <a:gd name="connsiteX24" fmla="*/ 938212 w 1609792"/>
              <a:gd name="connsiteY24" fmla="*/ 1362075 h 2833688"/>
              <a:gd name="connsiteX25" fmla="*/ 1062037 w 1609792"/>
              <a:gd name="connsiteY25" fmla="*/ 1471613 h 2833688"/>
              <a:gd name="connsiteX26" fmla="*/ 1162050 w 1609792"/>
              <a:gd name="connsiteY26" fmla="*/ 1419225 h 2833688"/>
              <a:gd name="connsiteX27" fmla="*/ 1171575 w 1609792"/>
              <a:gd name="connsiteY27" fmla="*/ 1524000 h 2833688"/>
              <a:gd name="connsiteX28" fmla="*/ 1257300 w 1609792"/>
              <a:gd name="connsiteY28" fmla="*/ 1695450 h 2833688"/>
              <a:gd name="connsiteX29" fmla="*/ 1195387 w 1609792"/>
              <a:gd name="connsiteY29" fmla="*/ 1757363 h 2833688"/>
              <a:gd name="connsiteX30" fmla="*/ 1281112 w 1609792"/>
              <a:gd name="connsiteY30" fmla="*/ 1981200 h 2833688"/>
              <a:gd name="connsiteX31" fmla="*/ 1343025 w 1609792"/>
              <a:gd name="connsiteY31" fmla="*/ 2038350 h 2833688"/>
              <a:gd name="connsiteX32" fmla="*/ 1228725 w 1609792"/>
              <a:gd name="connsiteY32" fmla="*/ 2214563 h 2833688"/>
              <a:gd name="connsiteX33" fmla="*/ 1347787 w 1609792"/>
              <a:gd name="connsiteY33" fmla="*/ 2252663 h 2833688"/>
              <a:gd name="connsiteX34" fmla="*/ 1438275 w 1609792"/>
              <a:gd name="connsiteY34" fmla="*/ 2176463 h 2833688"/>
              <a:gd name="connsiteX35" fmla="*/ 1576387 w 1609792"/>
              <a:gd name="connsiteY35" fmla="*/ 2390775 h 2833688"/>
              <a:gd name="connsiteX36" fmla="*/ 1524000 w 1609792"/>
              <a:gd name="connsiteY36" fmla="*/ 2452688 h 2833688"/>
              <a:gd name="connsiteX37" fmla="*/ 1609725 w 1609792"/>
              <a:gd name="connsiteY37" fmla="*/ 2619375 h 2833688"/>
              <a:gd name="connsiteX38" fmla="*/ 1538287 w 1609792"/>
              <a:gd name="connsiteY38" fmla="*/ 2728913 h 2833688"/>
              <a:gd name="connsiteX39" fmla="*/ 1533525 w 1609792"/>
              <a:gd name="connsiteY39" fmla="*/ 2833688 h 28336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1609792" h="2833688">
                <a:moveTo>
                  <a:pt x="1314450" y="0"/>
                </a:moveTo>
                <a:cubicBezTo>
                  <a:pt x="1287462" y="52784"/>
                  <a:pt x="1260474" y="105569"/>
                  <a:pt x="1223962" y="114300"/>
                </a:cubicBezTo>
                <a:cubicBezTo>
                  <a:pt x="1187449" y="123031"/>
                  <a:pt x="1127919" y="50007"/>
                  <a:pt x="1095375" y="52388"/>
                </a:cubicBezTo>
                <a:cubicBezTo>
                  <a:pt x="1062831" y="54769"/>
                  <a:pt x="1032669" y="70644"/>
                  <a:pt x="1028700" y="128588"/>
                </a:cubicBezTo>
                <a:cubicBezTo>
                  <a:pt x="1024731" y="186532"/>
                  <a:pt x="1089024" y="366713"/>
                  <a:pt x="1071562" y="400050"/>
                </a:cubicBezTo>
                <a:cubicBezTo>
                  <a:pt x="1054100" y="433387"/>
                  <a:pt x="969169" y="340519"/>
                  <a:pt x="923925" y="328613"/>
                </a:cubicBezTo>
                <a:cubicBezTo>
                  <a:pt x="878681" y="316707"/>
                  <a:pt x="819944" y="338932"/>
                  <a:pt x="800100" y="328613"/>
                </a:cubicBezTo>
                <a:cubicBezTo>
                  <a:pt x="780256" y="318294"/>
                  <a:pt x="814387" y="279400"/>
                  <a:pt x="804862" y="266700"/>
                </a:cubicBezTo>
                <a:cubicBezTo>
                  <a:pt x="795337" y="254000"/>
                  <a:pt x="782638" y="233363"/>
                  <a:pt x="742950" y="252413"/>
                </a:cubicBezTo>
                <a:cubicBezTo>
                  <a:pt x="703262" y="271463"/>
                  <a:pt x="626268" y="386556"/>
                  <a:pt x="566737" y="381000"/>
                </a:cubicBezTo>
                <a:cubicBezTo>
                  <a:pt x="507206" y="375444"/>
                  <a:pt x="433387" y="246062"/>
                  <a:pt x="385762" y="219075"/>
                </a:cubicBezTo>
                <a:cubicBezTo>
                  <a:pt x="338137" y="192088"/>
                  <a:pt x="329406" y="198438"/>
                  <a:pt x="280987" y="219075"/>
                </a:cubicBezTo>
                <a:cubicBezTo>
                  <a:pt x="232568" y="239712"/>
                  <a:pt x="138906" y="297656"/>
                  <a:pt x="95250" y="342900"/>
                </a:cubicBezTo>
                <a:cubicBezTo>
                  <a:pt x="51594" y="388144"/>
                  <a:pt x="20637" y="446088"/>
                  <a:pt x="19050" y="490538"/>
                </a:cubicBezTo>
                <a:cubicBezTo>
                  <a:pt x="17462" y="534988"/>
                  <a:pt x="88900" y="562769"/>
                  <a:pt x="85725" y="609600"/>
                </a:cubicBezTo>
                <a:cubicBezTo>
                  <a:pt x="82550" y="656431"/>
                  <a:pt x="0" y="730250"/>
                  <a:pt x="0" y="771525"/>
                </a:cubicBezTo>
                <a:cubicBezTo>
                  <a:pt x="0" y="812800"/>
                  <a:pt x="76994" y="825500"/>
                  <a:pt x="85725" y="857250"/>
                </a:cubicBezTo>
                <a:cubicBezTo>
                  <a:pt x="94456" y="889000"/>
                  <a:pt x="35718" y="930275"/>
                  <a:pt x="52387" y="962025"/>
                </a:cubicBezTo>
                <a:cubicBezTo>
                  <a:pt x="69056" y="993775"/>
                  <a:pt x="142081" y="1039019"/>
                  <a:pt x="185737" y="1047750"/>
                </a:cubicBezTo>
                <a:cubicBezTo>
                  <a:pt x="229393" y="1056481"/>
                  <a:pt x="274637" y="1003301"/>
                  <a:pt x="314325" y="1014413"/>
                </a:cubicBezTo>
                <a:cubicBezTo>
                  <a:pt x="354012" y="1025526"/>
                  <a:pt x="383381" y="1096963"/>
                  <a:pt x="423862" y="1114425"/>
                </a:cubicBezTo>
                <a:cubicBezTo>
                  <a:pt x="464343" y="1131887"/>
                  <a:pt x="508793" y="1097757"/>
                  <a:pt x="557212" y="1119188"/>
                </a:cubicBezTo>
                <a:cubicBezTo>
                  <a:pt x="605631" y="1140619"/>
                  <a:pt x="675481" y="1203325"/>
                  <a:pt x="714375" y="1243013"/>
                </a:cubicBezTo>
                <a:cubicBezTo>
                  <a:pt x="753269" y="1282701"/>
                  <a:pt x="753269" y="1337469"/>
                  <a:pt x="790575" y="1357313"/>
                </a:cubicBezTo>
                <a:cubicBezTo>
                  <a:pt x="827881" y="1377157"/>
                  <a:pt x="892968" y="1343025"/>
                  <a:pt x="938212" y="1362075"/>
                </a:cubicBezTo>
                <a:cubicBezTo>
                  <a:pt x="983456" y="1381125"/>
                  <a:pt x="1024731" y="1462088"/>
                  <a:pt x="1062037" y="1471613"/>
                </a:cubicBezTo>
                <a:cubicBezTo>
                  <a:pt x="1099343" y="1481138"/>
                  <a:pt x="1143794" y="1410494"/>
                  <a:pt x="1162050" y="1419225"/>
                </a:cubicBezTo>
                <a:cubicBezTo>
                  <a:pt x="1180306" y="1427956"/>
                  <a:pt x="1155700" y="1477963"/>
                  <a:pt x="1171575" y="1524000"/>
                </a:cubicBezTo>
                <a:cubicBezTo>
                  <a:pt x="1187450" y="1570038"/>
                  <a:pt x="1253331" y="1656556"/>
                  <a:pt x="1257300" y="1695450"/>
                </a:cubicBezTo>
                <a:cubicBezTo>
                  <a:pt x="1261269" y="1734344"/>
                  <a:pt x="1191418" y="1709738"/>
                  <a:pt x="1195387" y="1757363"/>
                </a:cubicBezTo>
                <a:cubicBezTo>
                  <a:pt x="1199356" y="1804988"/>
                  <a:pt x="1256506" y="1934369"/>
                  <a:pt x="1281112" y="1981200"/>
                </a:cubicBezTo>
                <a:cubicBezTo>
                  <a:pt x="1305718" y="2028031"/>
                  <a:pt x="1351756" y="1999456"/>
                  <a:pt x="1343025" y="2038350"/>
                </a:cubicBezTo>
                <a:cubicBezTo>
                  <a:pt x="1334294" y="2077244"/>
                  <a:pt x="1227931" y="2178844"/>
                  <a:pt x="1228725" y="2214563"/>
                </a:cubicBezTo>
                <a:cubicBezTo>
                  <a:pt x="1229519" y="2250282"/>
                  <a:pt x="1312862" y="2259013"/>
                  <a:pt x="1347787" y="2252663"/>
                </a:cubicBezTo>
                <a:cubicBezTo>
                  <a:pt x="1382712" y="2246313"/>
                  <a:pt x="1400175" y="2153444"/>
                  <a:pt x="1438275" y="2176463"/>
                </a:cubicBezTo>
                <a:cubicBezTo>
                  <a:pt x="1476375" y="2199482"/>
                  <a:pt x="1562100" y="2344738"/>
                  <a:pt x="1576387" y="2390775"/>
                </a:cubicBezTo>
                <a:cubicBezTo>
                  <a:pt x="1590674" y="2436812"/>
                  <a:pt x="1518444" y="2414588"/>
                  <a:pt x="1524000" y="2452688"/>
                </a:cubicBezTo>
                <a:cubicBezTo>
                  <a:pt x="1529556" y="2490788"/>
                  <a:pt x="1607344" y="2573338"/>
                  <a:pt x="1609725" y="2619375"/>
                </a:cubicBezTo>
                <a:cubicBezTo>
                  <a:pt x="1612106" y="2665412"/>
                  <a:pt x="1550987" y="2693194"/>
                  <a:pt x="1538287" y="2728913"/>
                </a:cubicBezTo>
                <a:cubicBezTo>
                  <a:pt x="1525587" y="2764632"/>
                  <a:pt x="1529556" y="2799160"/>
                  <a:pt x="1533525" y="2833688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7" name="Forme libre : forme 16">
            <a:extLst>
              <a:ext uri="{FF2B5EF4-FFF2-40B4-BE49-F238E27FC236}">
                <a16:creationId xmlns:a16="http://schemas.microsoft.com/office/drawing/2014/main" id="{6B897376-6770-4E5A-9E1D-3002D87E2B1B}"/>
              </a:ext>
            </a:extLst>
          </p:cNvPr>
          <p:cNvSpPr/>
          <p:nvPr/>
        </p:nvSpPr>
        <p:spPr>
          <a:xfrm>
            <a:off x="5562410" y="1019175"/>
            <a:ext cx="1024052" cy="981075"/>
          </a:xfrm>
          <a:custGeom>
            <a:avLst/>
            <a:gdLst>
              <a:gd name="connsiteX0" fmla="*/ 352615 w 1024052"/>
              <a:gd name="connsiteY0" fmla="*/ 0 h 981075"/>
              <a:gd name="connsiteX1" fmla="*/ 385953 w 1024052"/>
              <a:gd name="connsiteY1" fmla="*/ 147638 h 981075"/>
              <a:gd name="connsiteX2" fmla="*/ 433578 w 1024052"/>
              <a:gd name="connsiteY2" fmla="*/ 223838 h 981075"/>
              <a:gd name="connsiteX3" fmla="*/ 14478 w 1024052"/>
              <a:gd name="connsiteY3" fmla="*/ 481013 h 981075"/>
              <a:gd name="connsiteX4" fmla="*/ 128778 w 1024052"/>
              <a:gd name="connsiteY4" fmla="*/ 547688 h 981075"/>
              <a:gd name="connsiteX5" fmla="*/ 443103 w 1024052"/>
              <a:gd name="connsiteY5" fmla="*/ 623888 h 981075"/>
              <a:gd name="connsiteX6" fmla="*/ 666940 w 1024052"/>
              <a:gd name="connsiteY6" fmla="*/ 923925 h 981075"/>
              <a:gd name="connsiteX7" fmla="*/ 814578 w 1024052"/>
              <a:gd name="connsiteY7" fmla="*/ 790575 h 981075"/>
              <a:gd name="connsiteX8" fmla="*/ 900303 w 1024052"/>
              <a:gd name="connsiteY8" fmla="*/ 900113 h 981075"/>
              <a:gd name="connsiteX9" fmla="*/ 1009840 w 1024052"/>
              <a:gd name="connsiteY9" fmla="*/ 857250 h 981075"/>
              <a:gd name="connsiteX10" fmla="*/ 1019365 w 1024052"/>
              <a:gd name="connsiteY10" fmla="*/ 981075 h 981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024052" h="981075">
                <a:moveTo>
                  <a:pt x="352615" y="0"/>
                </a:moveTo>
                <a:cubicBezTo>
                  <a:pt x="362537" y="55166"/>
                  <a:pt x="372459" y="110332"/>
                  <a:pt x="385953" y="147638"/>
                </a:cubicBezTo>
                <a:cubicBezTo>
                  <a:pt x="399447" y="184944"/>
                  <a:pt x="495491" y="168276"/>
                  <a:pt x="433578" y="223838"/>
                </a:cubicBezTo>
                <a:cubicBezTo>
                  <a:pt x="371666" y="279401"/>
                  <a:pt x="65278" y="427038"/>
                  <a:pt x="14478" y="481013"/>
                </a:cubicBezTo>
                <a:cubicBezTo>
                  <a:pt x="-36322" y="534988"/>
                  <a:pt x="57341" y="523876"/>
                  <a:pt x="128778" y="547688"/>
                </a:cubicBezTo>
                <a:cubicBezTo>
                  <a:pt x="200215" y="571500"/>
                  <a:pt x="353409" y="561182"/>
                  <a:pt x="443103" y="623888"/>
                </a:cubicBezTo>
                <a:cubicBezTo>
                  <a:pt x="532797" y="686594"/>
                  <a:pt x="605028" y="896144"/>
                  <a:pt x="666940" y="923925"/>
                </a:cubicBezTo>
                <a:cubicBezTo>
                  <a:pt x="728852" y="951706"/>
                  <a:pt x="775684" y="794544"/>
                  <a:pt x="814578" y="790575"/>
                </a:cubicBezTo>
                <a:cubicBezTo>
                  <a:pt x="853472" y="786606"/>
                  <a:pt x="867759" y="889001"/>
                  <a:pt x="900303" y="900113"/>
                </a:cubicBezTo>
                <a:cubicBezTo>
                  <a:pt x="932847" y="911225"/>
                  <a:pt x="989996" y="843756"/>
                  <a:pt x="1009840" y="857250"/>
                </a:cubicBezTo>
                <a:cubicBezTo>
                  <a:pt x="1029684" y="870744"/>
                  <a:pt x="1024524" y="925909"/>
                  <a:pt x="1019365" y="981075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8" name="Forme libre : forme 17">
            <a:extLst>
              <a:ext uri="{FF2B5EF4-FFF2-40B4-BE49-F238E27FC236}">
                <a16:creationId xmlns:a16="http://schemas.microsoft.com/office/drawing/2014/main" id="{20498A84-F3E1-452B-9923-BAD59EE2CD91}"/>
              </a:ext>
            </a:extLst>
          </p:cNvPr>
          <p:cNvSpPr/>
          <p:nvPr/>
        </p:nvSpPr>
        <p:spPr>
          <a:xfrm>
            <a:off x="4067175" y="1719263"/>
            <a:ext cx="2319338" cy="1011041"/>
          </a:xfrm>
          <a:custGeom>
            <a:avLst/>
            <a:gdLst>
              <a:gd name="connsiteX0" fmla="*/ 0 w 2319338"/>
              <a:gd name="connsiteY0" fmla="*/ 0 h 1011041"/>
              <a:gd name="connsiteX1" fmla="*/ 119063 w 2319338"/>
              <a:gd name="connsiteY1" fmla="*/ 80962 h 1011041"/>
              <a:gd name="connsiteX2" fmla="*/ 157163 w 2319338"/>
              <a:gd name="connsiteY2" fmla="*/ 228600 h 1011041"/>
              <a:gd name="connsiteX3" fmla="*/ 247650 w 2319338"/>
              <a:gd name="connsiteY3" fmla="*/ 214312 h 1011041"/>
              <a:gd name="connsiteX4" fmla="*/ 271463 w 2319338"/>
              <a:gd name="connsiteY4" fmla="*/ 123825 h 1011041"/>
              <a:gd name="connsiteX5" fmla="*/ 319088 w 2319338"/>
              <a:gd name="connsiteY5" fmla="*/ 223837 h 1011041"/>
              <a:gd name="connsiteX6" fmla="*/ 442913 w 2319338"/>
              <a:gd name="connsiteY6" fmla="*/ 247650 h 1011041"/>
              <a:gd name="connsiteX7" fmla="*/ 490538 w 2319338"/>
              <a:gd name="connsiteY7" fmla="*/ 104775 h 1011041"/>
              <a:gd name="connsiteX8" fmla="*/ 619125 w 2319338"/>
              <a:gd name="connsiteY8" fmla="*/ 28575 h 1011041"/>
              <a:gd name="connsiteX9" fmla="*/ 681038 w 2319338"/>
              <a:gd name="connsiteY9" fmla="*/ 133350 h 1011041"/>
              <a:gd name="connsiteX10" fmla="*/ 795338 w 2319338"/>
              <a:gd name="connsiteY10" fmla="*/ 223837 h 1011041"/>
              <a:gd name="connsiteX11" fmla="*/ 909638 w 2319338"/>
              <a:gd name="connsiteY11" fmla="*/ 419100 h 1011041"/>
              <a:gd name="connsiteX12" fmla="*/ 1100138 w 2319338"/>
              <a:gd name="connsiteY12" fmla="*/ 690562 h 1011041"/>
              <a:gd name="connsiteX13" fmla="*/ 1404938 w 2319338"/>
              <a:gd name="connsiteY13" fmla="*/ 576262 h 1011041"/>
              <a:gd name="connsiteX14" fmla="*/ 1528763 w 2319338"/>
              <a:gd name="connsiteY14" fmla="*/ 733425 h 1011041"/>
              <a:gd name="connsiteX15" fmla="*/ 1733550 w 2319338"/>
              <a:gd name="connsiteY15" fmla="*/ 619125 h 1011041"/>
              <a:gd name="connsiteX16" fmla="*/ 1819275 w 2319338"/>
              <a:gd name="connsiteY16" fmla="*/ 771525 h 1011041"/>
              <a:gd name="connsiteX17" fmla="*/ 1776413 w 2319338"/>
              <a:gd name="connsiteY17" fmla="*/ 957262 h 1011041"/>
              <a:gd name="connsiteX18" fmla="*/ 1828800 w 2319338"/>
              <a:gd name="connsiteY18" fmla="*/ 1004887 h 1011041"/>
              <a:gd name="connsiteX19" fmla="*/ 2095500 w 2319338"/>
              <a:gd name="connsiteY19" fmla="*/ 842962 h 1011041"/>
              <a:gd name="connsiteX20" fmla="*/ 2176463 w 2319338"/>
              <a:gd name="connsiteY20" fmla="*/ 900112 h 1011041"/>
              <a:gd name="connsiteX21" fmla="*/ 2295525 w 2319338"/>
              <a:gd name="connsiteY21" fmla="*/ 862012 h 1011041"/>
              <a:gd name="connsiteX22" fmla="*/ 2319338 w 2319338"/>
              <a:gd name="connsiteY22" fmla="*/ 795337 h 10110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2319338" h="1011041">
                <a:moveTo>
                  <a:pt x="0" y="0"/>
                </a:moveTo>
                <a:cubicBezTo>
                  <a:pt x="46434" y="21431"/>
                  <a:pt x="92869" y="42862"/>
                  <a:pt x="119063" y="80962"/>
                </a:cubicBezTo>
                <a:cubicBezTo>
                  <a:pt x="145257" y="119062"/>
                  <a:pt x="135732" y="206375"/>
                  <a:pt x="157163" y="228600"/>
                </a:cubicBezTo>
                <a:cubicBezTo>
                  <a:pt x="178594" y="250825"/>
                  <a:pt x="228600" y="231774"/>
                  <a:pt x="247650" y="214312"/>
                </a:cubicBezTo>
                <a:cubicBezTo>
                  <a:pt x="266700" y="196850"/>
                  <a:pt x="259557" y="122238"/>
                  <a:pt x="271463" y="123825"/>
                </a:cubicBezTo>
                <a:cubicBezTo>
                  <a:pt x="283369" y="125412"/>
                  <a:pt x="290513" y="203200"/>
                  <a:pt x="319088" y="223837"/>
                </a:cubicBezTo>
                <a:cubicBezTo>
                  <a:pt x="347663" y="244474"/>
                  <a:pt x="414338" y="267494"/>
                  <a:pt x="442913" y="247650"/>
                </a:cubicBezTo>
                <a:cubicBezTo>
                  <a:pt x="471488" y="227806"/>
                  <a:pt x="461169" y="141287"/>
                  <a:pt x="490538" y="104775"/>
                </a:cubicBezTo>
                <a:cubicBezTo>
                  <a:pt x="519907" y="68263"/>
                  <a:pt x="587375" y="23813"/>
                  <a:pt x="619125" y="28575"/>
                </a:cubicBezTo>
                <a:cubicBezTo>
                  <a:pt x="650875" y="33337"/>
                  <a:pt x="651669" y="100806"/>
                  <a:pt x="681038" y="133350"/>
                </a:cubicBezTo>
                <a:cubicBezTo>
                  <a:pt x="710407" y="165894"/>
                  <a:pt x="757238" y="176212"/>
                  <a:pt x="795338" y="223837"/>
                </a:cubicBezTo>
                <a:cubicBezTo>
                  <a:pt x="833438" y="271462"/>
                  <a:pt x="858838" y="341313"/>
                  <a:pt x="909638" y="419100"/>
                </a:cubicBezTo>
                <a:cubicBezTo>
                  <a:pt x="960438" y="496888"/>
                  <a:pt x="1017588" y="664368"/>
                  <a:pt x="1100138" y="690562"/>
                </a:cubicBezTo>
                <a:cubicBezTo>
                  <a:pt x="1182688" y="716756"/>
                  <a:pt x="1333501" y="569118"/>
                  <a:pt x="1404938" y="576262"/>
                </a:cubicBezTo>
                <a:cubicBezTo>
                  <a:pt x="1476375" y="583406"/>
                  <a:pt x="1473994" y="726281"/>
                  <a:pt x="1528763" y="733425"/>
                </a:cubicBezTo>
                <a:cubicBezTo>
                  <a:pt x="1583532" y="740569"/>
                  <a:pt x="1685131" y="612775"/>
                  <a:pt x="1733550" y="619125"/>
                </a:cubicBezTo>
                <a:cubicBezTo>
                  <a:pt x="1781969" y="625475"/>
                  <a:pt x="1812131" y="715169"/>
                  <a:pt x="1819275" y="771525"/>
                </a:cubicBezTo>
                <a:cubicBezTo>
                  <a:pt x="1826419" y="827881"/>
                  <a:pt x="1774825" y="918368"/>
                  <a:pt x="1776413" y="957262"/>
                </a:cubicBezTo>
                <a:cubicBezTo>
                  <a:pt x="1778001" y="996156"/>
                  <a:pt x="1775619" y="1023937"/>
                  <a:pt x="1828800" y="1004887"/>
                </a:cubicBezTo>
                <a:cubicBezTo>
                  <a:pt x="1881981" y="985837"/>
                  <a:pt x="2037556" y="860425"/>
                  <a:pt x="2095500" y="842962"/>
                </a:cubicBezTo>
                <a:cubicBezTo>
                  <a:pt x="2153444" y="825500"/>
                  <a:pt x="2143126" y="896937"/>
                  <a:pt x="2176463" y="900112"/>
                </a:cubicBezTo>
                <a:cubicBezTo>
                  <a:pt x="2209800" y="903287"/>
                  <a:pt x="2271713" y="879474"/>
                  <a:pt x="2295525" y="862012"/>
                </a:cubicBezTo>
                <a:cubicBezTo>
                  <a:pt x="2319337" y="844550"/>
                  <a:pt x="2319337" y="819943"/>
                  <a:pt x="2319338" y="795337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9" name="Forme libre : forme 18">
            <a:extLst>
              <a:ext uri="{FF2B5EF4-FFF2-40B4-BE49-F238E27FC236}">
                <a16:creationId xmlns:a16="http://schemas.microsoft.com/office/drawing/2014/main" id="{8FBAC746-697B-4F02-AFF8-DF8C4C25D370}"/>
              </a:ext>
            </a:extLst>
          </p:cNvPr>
          <p:cNvSpPr/>
          <p:nvPr/>
        </p:nvSpPr>
        <p:spPr>
          <a:xfrm>
            <a:off x="4846088" y="2724150"/>
            <a:ext cx="2826300" cy="1924050"/>
          </a:xfrm>
          <a:custGeom>
            <a:avLst/>
            <a:gdLst>
              <a:gd name="connsiteX0" fmla="*/ 1049887 w 2826300"/>
              <a:gd name="connsiteY0" fmla="*/ 0 h 1924050"/>
              <a:gd name="connsiteX1" fmla="*/ 983212 w 2826300"/>
              <a:gd name="connsiteY1" fmla="*/ 95250 h 1924050"/>
              <a:gd name="connsiteX2" fmla="*/ 1087987 w 2826300"/>
              <a:gd name="connsiteY2" fmla="*/ 219075 h 1924050"/>
              <a:gd name="connsiteX3" fmla="*/ 916537 w 2826300"/>
              <a:gd name="connsiteY3" fmla="*/ 342900 h 1924050"/>
              <a:gd name="connsiteX4" fmla="*/ 654600 w 2826300"/>
              <a:gd name="connsiteY4" fmla="*/ 528638 h 1924050"/>
              <a:gd name="connsiteX5" fmla="*/ 530775 w 2826300"/>
              <a:gd name="connsiteY5" fmla="*/ 423863 h 1924050"/>
              <a:gd name="connsiteX6" fmla="*/ 364087 w 2826300"/>
              <a:gd name="connsiteY6" fmla="*/ 257175 h 1924050"/>
              <a:gd name="connsiteX7" fmla="*/ 178350 w 2826300"/>
              <a:gd name="connsiteY7" fmla="*/ 400050 h 1924050"/>
              <a:gd name="connsiteX8" fmla="*/ 6900 w 2826300"/>
              <a:gd name="connsiteY8" fmla="*/ 490538 h 1924050"/>
              <a:gd name="connsiteX9" fmla="*/ 45000 w 2826300"/>
              <a:gd name="connsiteY9" fmla="*/ 661988 h 1924050"/>
              <a:gd name="connsiteX10" fmla="*/ 149775 w 2826300"/>
              <a:gd name="connsiteY10" fmla="*/ 647700 h 1924050"/>
              <a:gd name="connsiteX11" fmla="*/ 206925 w 2826300"/>
              <a:gd name="connsiteY11" fmla="*/ 723900 h 1924050"/>
              <a:gd name="connsiteX12" fmla="*/ 106912 w 2826300"/>
              <a:gd name="connsiteY12" fmla="*/ 766763 h 1924050"/>
              <a:gd name="connsiteX13" fmla="*/ 178350 w 2826300"/>
              <a:gd name="connsiteY13" fmla="*/ 981075 h 1924050"/>
              <a:gd name="connsiteX14" fmla="*/ 159300 w 2826300"/>
              <a:gd name="connsiteY14" fmla="*/ 1042988 h 1924050"/>
              <a:gd name="connsiteX15" fmla="*/ 316462 w 2826300"/>
              <a:gd name="connsiteY15" fmla="*/ 1333500 h 1924050"/>
              <a:gd name="connsiteX16" fmla="*/ 449812 w 2826300"/>
              <a:gd name="connsiteY16" fmla="*/ 1271588 h 1924050"/>
              <a:gd name="connsiteX17" fmla="*/ 416475 w 2826300"/>
              <a:gd name="connsiteY17" fmla="*/ 1176338 h 1924050"/>
              <a:gd name="connsiteX18" fmla="*/ 530775 w 2826300"/>
              <a:gd name="connsiteY18" fmla="*/ 1066800 h 1924050"/>
              <a:gd name="connsiteX19" fmla="*/ 740325 w 2826300"/>
              <a:gd name="connsiteY19" fmla="*/ 985838 h 1924050"/>
              <a:gd name="connsiteX20" fmla="*/ 807000 w 2826300"/>
              <a:gd name="connsiteY20" fmla="*/ 885825 h 1924050"/>
              <a:gd name="connsiteX21" fmla="*/ 949875 w 2826300"/>
              <a:gd name="connsiteY21" fmla="*/ 1138238 h 1924050"/>
              <a:gd name="connsiteX22" fmla="*/ 1007025 w 2826300"/>
              <a:gd name="connsiteY22" fmla="*/ 1095375 h 1924050"/>
              <a:gd name="connsiteX23" fmla="*/ 1126087 w 2826300"/>
              <a:gd name="connsiteY23" fmla="*/ 1362075 h 1924050"/>
              <a:gd name="connsiteX24" fmla="*/ 1164187 w 2826300"/>
              <a:gd name="connsiteY24" fmla="*/ 1214438 h 1924050"/>
              <a:gd name="connsiteX25" fmla="*/ 1297537 w 2826300"/>
              <a:gd name="connsiteY25" fmla="*/ 1347788 h 1924050"/>
              <a:gd name="connsiteX26" fmla="*/ 1468987 w 2826300"/>
              <a:gd name="connsiteY26" fmla="*/ 1414463 h 1924050"/>
              <a:gd name="connsiteX27" fmla="*/ 1669012 w 2826300"/>
              <a:gd name="connsiteY27" fmla="*/ 1400175 h 1924050"/>
              <a:gd name="connsiteX28" fmla="*/ 1921425 w 2826300"/>
              <a:gd name="connsiteY28" fmla="*/ 1485900 h 1924050"/>
              <a:gd name="connsiteX29" fmla="*/ 2030962 w 2826300"/>
              <a:gd name="connsiteY29" fmla="*/ 1485900 h 1924050"/>
              <a:gd name="connsiteX30" fmla="*/ 2292900 w 2826300"/>
              <a:gd name="connsiteY30" fmla="*/ 1714500 h 1924050"/>
              <a:gd name="connsiteX31" fmla="*/ 2373862 w 2826300"/>
              <a:gd name="connsiteY31" fmla="*/ 1733550 h 1924050"/>
              <a:gd name="connsiteX32" fmla="*/ 2445300 w 2826300"/>
              <a:gd name="connsiteY32" fmla="*/ 1728788 h 1924050"/>
              <a:gd name="connsiteX33" fmla="*/ 2702475 w 2826300"/>
              <a:gd name="connsiteY33" fmla="*/ 1871663 h 1924050"/>
              <a:gd name="connsiteX34" fmla="*/ 2826300 w 2826300"/>
              <a:gd name="connsiteY34" fmla="*/ 1924050 h 1924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2826300" h="1924050">
                <a:moveTo>
                  <a:pt x="1049887" y="0"/>
                </a:moveTo>
                <a:cubicBezTo>
                  <a:pt x="1013374" y="29369"/>
                  <a:pt x="976862" y="58738"/>
                  <a:pt x="983212" y="95250"/>
                </a:cubicBezTo>
                <a:cubicBezTo>
                  <a:pt x="989562" y="131762"/>
                  <a:pt x="1099099" y="177800"/>
                  <a:pt x="1087987" y="219075"/>
                </a:cubicBezTo>
                <a:cubicBezTo>
                  <a:pt x="1076875" y="260350"/>
                  <a:pt x="916537" y="342900"/>
                  <a:pt x="916537" y="342900"/>
                </a:cubicBezTo>
                <a:cubicBezTo>
                  <a:pt x="844306" y="394494"/>
                  <a:pt x="718894" y="515144"/>
                  <a:pt x="654600" y="528638"/>
                </a:cubicBezTo>
                <a:cubicBezTo>
                  <a:pt x="590306" y="542132"/>
                  <a:pt x="579194" y="469107"/>
                  <a:pt x="530775" y="423863"/>
                </a:cubicBezTo>
                <a:cubicBezTo>
                  <a:pt x="482356" y="378619"/>
                  <a:pt x="422824" y="261144"/>
                  <a:pt x="364087" y="257175"/>
                </a:cubicBezTo>
                <a:cubicBezTo>
                  <a:pt x="305349" y="253206"/>
                  <a:pt x="237881" y="361156"/>
                  <a:pt x="178350" y="400050"/>
                </a:cubicBezTo>
                <a:cubicBezTo>
                  <a:pt x="118819" y="438944"/>
                  <a:pt x="29125" y="446882"/>
                  <a:pt x="6900" y="490538"/>
                </a:cubicBezTo>
                <a:cubicBezTo>
                  <a:pt x="-15325" y="534194"/>
                  <a:pt x="21188" y="635794"/>
                  <a:pt x="45000" y="661988"/>
                </a:cubicBezTo>
                <a:cubicBezTo>
                  <a:pt x="68812" y="688182"/>
                  <a:pt x="122787" y="637381"/>
                  <a:pt x="149775" y="647700"/>
                </a:cubicBezTo>
                <a:cubicBezTo>
                  <a:pt x="176763" y="658019"/>
                  <a:pt x="214069" y="704056"/>
                  <a:pt x="206925" y="723900"/>
                </a:cubicBezTo>
                <a:cubicBezTo>
                  <a:pt x="199781" y="743744"/>
                  <a:pt x="111674" y="723901"/>
                  <a:pt x="106912" y="766763"/>
                </a:cubicBezTo>
                <a:cubicBezTo>
                  <a:pt x="102149" y="809626"/>
                  <a:pt x="169619" y="935038"/>
                  <a:pt x="178350" y="981075"/>
                </a:cubicBezTo>
                <a:cubicBezTo>
                  <a:pt x="187081" y="1027113"/>
                  <a:pt x="136281" y="984251"/>
                  <a:pt x="159300" y="1042988"/>
                </a:cubicBezTo>
                <a:cubicBezTo>
                  <a:pt x="182319" y="1101726"/>
                  <a:pt x="268043" y="1295400"/>
                  <a:pt x="316462" y="1333500"/>
                </a:cubicBezTo>
                <a:cubicBezTo>
                  <a:pt x="364881" y="1371600"/>
                  <a:pt x="433143" y="1297782"/>
                  <a:pt x="449812" y="1271588"/>
                </a:cubicBezTo>
                <a:cubicBezTo>
                  <a:pt x="466481" y="1245394"/>
                  <a:pt x="402981" y="1210469"/>
                  <a:pt x="416475" y="1176338"/>
                </a:cubicBezTo>
                <a:cubicBezTo>
                  <a:pt x="429969" y="1142207"/>
                  <a:pt x="476800" y="1098550"/>
                  <a:pt x="530775" y="1066800"/>
                </a:cubicBezTo>
                <a:cubicBezTo>
                  <a:pt x="584750" y="1035050"/>
                  <a:pt x="694288" y="1016000"/>
                  <a:pt x="740325" y="985838"/>
                </a:cubicBezTo>
                <a:cubicBezTo>
                  <a:pt x="786362" y="955676"/>
                  <a:pt x="772075" y="860425"/>
                  <a:pt x="807000" y="885825"/>
                </a:cubicBezTo>
                <a:cubicBezTo>
                  <a:pt x="841925" y="911225"/>
                  <a:pt x="916537" y="1103313"/>
                  <a:pt x="949875" y="1138238"/>
                </a:cubicBezTo>
                <a:cubicBezTo>
                  <a:pt x="983212" y="1173163"/>
                  <a:pt x="977656" y="1058069"/>
                  <a:pt x="1007025" y="1095375"/>
                </a:cubicBezTo>
                <a:cubicBezTo>
                  <a:pt x="1036394" y="1132681"/>
                  <a:pt x="1099893" y="1342231"/>
                  <a:pt x="1126087" y="1362075"/>
                </a:cubicBezTo>
                <a:cubicBezTo>
                  <a:pt x="1152281" y="1381919"/>
                  <a:pt x="1135612" y="1216819"/>
                  <a:pt x="1164187" y="1214438"/>
                </a:cubicBezTo>
                <a:cubicBezTo>
                  <a:pt x="1192762" y="1212057"/>
                  <a:pt x="1246737" y="1314451"/>
                  <a:pt x="1297537" y="1347788"/>
                </a:cubicBezTo>
                <a:cubicBezTo>
                  <a:pt x="1348337" y="1381125"/>
                  <a:pt x="1407075" y="1405732"/>
                  <a:pt x="1468987" y="1414463"/>
                </a:cubicBezTo>
                <a:cubicBezTo>
                  <a:pt x="1530899" y="1423194"/>
                  <a:pt x="1593606" y="1388269"/>
                  <a:pt x="1669012" y="1400175"/>
                </a:cubicBezTo>
                <a:cubicBezTo>
                  <a:pt x="1744418" y="1412081"/>
                  <a:pt x="1861100" y="1471613"/>
                  <a:pt x="1921425" y="1485900"/>
                </a:cubicBezTo>
                <a:cubicBezTo>
                  <a:pt x="1981750" y="1500187"/>
                  <a:pt x="1969049" y="1447800"/>
                  <a:pt x="2030962" y="1485900"/>
                </a:cubicBezTo>
                <a:cubicBezTo>
                  <a:pt x="2092875" y="1524000"/>
                  <a:pt x="2235750" y="1673225"/>
                  <a:pt x="2292900" y="1714500"/>
                </a:cubicBezTo>
                <a:cubicBezTo>
                  <a:pt x="2350050" y="1755775"/>
                  <a:pt x="2348462" y="1731169"/>
                  <a:pt x="2373862" y="1733550"/>
                </a:cubicBezTo>
                <a:cubicBezTo>
                  <a:pt x="2399262" y="1735931"/>
                  <a:pt x="2390531" y="1705769"/>
                  <a:pt x="2445300" y="1728788"/>
                </a:cubicBezTo>
                <a:cubicBezTo>
                  <a:pt x="2500069" y="1751807"/>
                  <a:pt x="2638975" y="1839119"/>
                  <a:pt x="2702475" y="1871663"/>
                </a:cubicBezTo>
                <a:cubicBezTo>
                  <a:pt x="2765975" y="1904207"/>
                  <a:pt x="2796137" y="1914128"/>
                  <a:pt x="2826300" y="1924050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0" name="Forme libre : forme 19">
            <a:extLst>
              <a:ext uri="{FF2B5EF4-FFF2-40B4-BE49-F238E27FC236}">
                <a16:creationId xmlns:a16="http://schemas.microsoft.com/office/drawing/2014/main" id="{9C419867-01DA-4A07-90F3-8C56C004BAEE}"/>
              </a:ext>
            </a:extLst>
          </p:cNvPr>
          <p:cNvSpPr/>
          <p:nvPr/>
        </p:nvSpPr>
        <p:spPr>
          <a:xfrm>
            <a:off x="4797425" y="3530600"/>
            <a:ext cx="158750" cy="104775"/>
          </a:xfrm>
          <a:custGeom>
            <a:avLst/>
            <a:gdLst>
              <a:gd name="connsiteX0" fmla="*/ 158750 w 158750"/>
              <a:gd name="connsiteY0" fmla="*/ 0 h 104775"/>
              <a:gd name="connsiteX1" fmla="*/ 60325 w 158750"/>
              <a:gd name="connsiteY1" fmla="*/ 34925 h 104775"/>
              <a:gd name="connsiteX2" fmla="*/ 0 w 158750"/>
              <a:gd name="connsiteY2" fmla="*/ 104775 h 104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8750" h="104775">
                <a:moveTo>
                  <a:pt x="158750" y="0"/>
                </a:moveTo>
                <a:cubicBezTo>
                  <a:pt x="122766" y="8731"/>
                  <a:pt x="86783" y="17462"/>
                  <a:pt x="60325" y="34925"/>
                </a:cubicBezTo>
                <a:cubicBezTo>
                  <a:pt x="33867" y="52388"/>
                  <a:pt x="16933" y="78581"/>
                  <a:pt x="0" y="104775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" name="Forme libre : forme 1">
            <a:extLst>
              <a:ext uri="{FF2B5EF4-FFF2-40B4-BE49-F238E27FC236}">
                <a16:creationId xmlns:a16="http://schemas.microsoft.com/office/drawing/2014/main" id="{B7DAACF1-E6F7-44BB-AB7F-4826964ED36A}"/>
              </a:ext>
            </a:extLst>
          </p:cNvPr>
          <p:cNvSpPr/>
          <p:nvPr/>
        </p:nvSpPr>
        <p:spPr>
          <a:xfrm>
            <a:off x="3064213" y="311284"/>
            <a:ext cx="2412461" cy="6293797"/>
          </a:xfrm>
          <a:custGeom>
            <a:avLst/>
            <a:gdLst>
              <a:gd name="connsiteX0" fmla="*/ 0 w 2558374"/>
              <a:gd name="connsiteY0" fmla="*/ 0 h 6799634"/>
              <a:gd name="connsiteX1" fmla="*/ 369651 w 2558374"/>
              <a:gd name="connsiteY1" fmla="*/ 817123 h 6799634"/>
              <a:gd name="connsiteX2" fmla="*/ 573931 w 2558374"/>
              <a:gd name="connsiteY2" fmla="*/ 1225685 h 6799634"/>
              <a:gd name="connsiteX3" fmla="*/ 700391 w 2558374"/>
              <a:gd name="connsiteY3" fmla="*/ 1702340 h 6799634"/>
              <a:gd name="connsiteX4" fmla="*/ 1060314 w 2558374"/>
              <a:gd name="connsiteY4" fmla="*/ 2013625 h 6799634"/>
              <a:gd name="connsiteX5" fmla="*/ 1605063 w 2558374"/>
              <a:gd name="connsiteY5" fmla="*/ 2986391 h 6799634"/>
              <a:gd name="connsiteX6" fmla="*/ 1760706 w 2558374"/>
              <a:gd name="connsiteY6" fmla="*/ 3550595 h 6799634"/>
              <a:gd name="connsiteX7" fmla="*/ 1857983 w 2558374"/>
              <a:gd name="connsiteY7" fmla="*/ 4036978 h 6799634"/>
              <a:gd name="connsiteX8" fmla="*/ 1770434 w 2558374"/>
              <a:gd name="connsiteY8" fmla="*/ 4435812 h 6799634"/>
              <a:gd name="connsiteX9" fmla="*/ 1809344 w 2558374"/>
              <a:gd name="connsiteY9" fmla="*/ 4669276 h 6799634"/>
              <a:gd name="connsiteX10" fmla="*/ 2091446 w 2558374"/>
              <a:gd name="connsiteY10" fmla="*/ 5175115 h 6799634"/>
              <a:gd name="connsiteX11" fmla="*/ 2286000 w 2558374"/>
              <a:gd name="connsiteY11" fmla="*/ 5515583 h 6799634"/>
              <a:gd name="connsiteX12" fmla="*/ 2305455 w 2558374"/>
              <a:gd name="connsiteY12" fmla="*/ 5914417 h 6799634"/>
              <a:gd name="connsiteX13" fmla="*/ 2441642 w 2558374"/>
              <a:gd name="connsiteY13" fmla="*/ 6147880 h 6799634"/>
              <a:gd name="connsiteX14" fmla="*/ 2538919 w 2558374"/>
              <a:gd name="connsiteY14" fmla="*/ 6556442 h 6799634"/>
              <a:gd name="connsiteX15" fmla="*/ 2558374 w 2558374"/>
              <a:gd name="connsiteY15" fmla="*/ 6799634 h 6799634"/>
              <a:gd name="connsiteX0" fmla="*/ 0 w 2558374"/>
              <a:gd name="connsiteY0" fmla="*/ 0 h 6799634"/>
              <a:gd name="connsiteX1" fmla="*/ 369651 w 2558374"/>
              <a:gd name="connsiteY1" fmla="*/ 817123 h 6799634"/>
              <a:gd name="connsiteX2" fmla="*/ 573931 w 2558374"/>
              <a:gd name="connsiteY2" fmla="*/ 1225685 h 6799634"/>
              <a:gd name="connsiteX3" fmla="*/ 700391 w 2558374"/>
              <a:gd name="connsiteY3" fmla="*/ 1702340 h 6799634"/>
              <a:gd name="connsiteX4" fmla="*/ 1060314 w 2558374"/>
              <a:gd name="connsiteY4" fmla="*/ 2013625 h 6799634"/>
              <a:gd name="connsiteX5" fmla="*/ 1322961 w 2558374"/>
              <a:gd name="connsiteY5" fmla="*/ 2509736 h 6799634"/>
              <a:gd name="connsiteX6" fmla="*/ 1605063 w 2558374"/>
              <a:gd name="connsiteY6" fmla="*/ 2986391 h 6799634"/>
              <a:gd name="connsiteX7" fmla="*/ 1760706 w 2558374"/>
              <a:gd name="connsiteY7" fmla="*/ 3550595 h 6799634"/>
              <a:gd name="connsiteX8" fmla="*/ 1857983 w 2558374"/>
              <a:gd name="connsiteY8" fmla="*/ 4036978 h 6799634"/>
              <a:gd name="connsiteX9" fmla="*/ 1770434 w 2558374"/>
              <a:gd name="connsiteY9" fmla="*/ 4435812 h 6799634"/>
              <a:gd name="connsiteX10" fmla="*/ 1809344 w 2558374"/>
              <a:gd name="connsiteY10" fmla="*/ 4669276 h 6799634"/>
              <a:gd name="connsiteX11" fmla="*/ 2091446 w 2558374"/>
              <a:gd name="connsiteY11" fmla="*/ 5175115 h 6799634"/>
              <a:gd name="connsiteX12" fmla="*/ 2286000 w 2558374"/>
              <a:gd name="connsiteY12" fmla="*/ 5515583 h 6799634"/>
              <a:gd name="connsiteX13" fmla="*/ 2305455 w 2558374"/>
              <a:gd name="connsiteY13" fmla="*/ 5914417 h 6799634"/>
              <a:gd name="connsiteX14" fmla="*/ 2441642 w 2558374"/>
              <a:gd name="connsiteY14" fmla="*/ 6147880 h 6799634"/>
              <a:gd name="connsiteX15" fmla="*/ 2538919 w 2558374"/>
              <a:gd name="connsiteY15" fmla="*/ 6556442 h 6799634"/>
              <a:gd name="connsiteX16" fmla="*/ 2558374 w 2558374"/>
              <a:gd name="connsiteY16" fmla="*/ 6799634 h 6799634"/>
              <a:gd name="connsiteX0" fmla="*/ 0 w 2422187"/>
              <a:gd name="connsiteY0" fmla="*/ 0 h 6527260"/>
              <a:gd name="connsiteX1" fmla="*/ 233464 w 2422187"/>
              <a:gd name="connsiteY1" fmla="*/ 544749 h 6527260"/>
              <a:gd name="connsiteX2" fmla="*/ 437744 w 2422187"/>
              <a:gd name="connsiteY2" fmla="*/ 953311 h 6527260"/>
              <a:gd name="connsiteX3" fmla="*/ 564204 w 2422187"/>
              <a:gd name="connsiteY3" fmla="*/ 1429966 h 6527260"/>
              <a:gd name="connsiteX4" fmla="*/ 924127 w 2422187"/>
              <a:gd name="connsiteY4" fmla="*/ 1741251 h 6527260"/>
              <a:gd name="connsiteX5" fmla="*/ 1186774 w 2422187"/>
              <a:gd name="connsiteY5" fmla="*/ 2237362 h 6527260"/>
              <a:gd name="connsiteX6" fmla="*/ 1468876 w 2422187"/>
              <a:gd name="connsiteY6" fmla="*/ 2714017 h 6527260"/>
              <a:gd name="connsiteX7" fmla="*/ 1624519 w 2422187"/>
              <a:gd name="connsiteY7" fmla="*/ 3278221 h 6527260"/>
              <a:gd name="connsiteX8" fmla="*/ 1721796 w 2422187"/>
              <a:gd name="connsiteY8" fmla="*/ 3764604 h 6527260"/>
              <a:gd name="connsiteX9" fmla="*/ 1634247 w 2422187"/>
              <a:gd name="connsiteY9" fmla="*/ 4163438 h 6527260"/>
              <a:gd name="connsiteX10" fmla="*/ 1673157 w 2422187"/>
              <a:gd name="connsiteY10" fmla="*/ 4396902 h 6527260"/>
              <a:gd name="connsiteX11" fmla="*/ 1955259 w 2422187"/>
              <a:gd name="connsiteY11" fmla="*/ 4902741 h 6527260"/>
              <a:gd name="connsiteX12" fmla="*/ 2149813 w 2422187"/>
              <a:gd name="connsiteY12" fmla="*/ 5243209 h 6527260"/>
              <a:gd name="connsiteX13" fmla="*/ 2169268 w 2422187"/>
              <a:gd name="connsiteY13" fmla="*/ 5642043 h 6527260"/>
              <a:gd name="connsiteX14" fmla="*/ 2305455 w 2422187"/>
              <a:gd name="connsiteY14" fmla="*/ 5875506 h 6527260"/>
              <a:gd name="connsiteX15" fmla="*/ 2402732 w 2422187"/>
              <a:gd name="connsiteY15" fmla="*/ 6284068 h 6527260"/>
              <a:gd name="connsiteX16" fmla="*/ 2422187 w 2422187"/>
              <a:gd name="connsiteY16" fmla="*/ 6527260 h 6527260"/>
              <a:gd name="connsiteX0" fmla="*/ 0 w 2414891"/>
              <a:gd name="connsiteY0" fmla="*/ 0 h 6320435"/>
              <a:gd name="connsiteX1" fmla="*/ 233464 w 2414891"/>
              <a:gd name="connsiteY1" fmla="*/ 544749 h 6320435"/>
              <a:gd name="connsiteX2" fmla="*/ 437744 w 2414891"/>
              <a:gd name="connsiteY2" fmla="*/ 953311 h 6320435"/>
              <a:gd name="connsiteX3" fmla="*/ 564204 w 2414891"/>
              <a:gd name="connsiteY3" fmla="*/ 1429966 h 6320435"/>
              <a:gd name="connsiteX4" fmla="*/ 924127 w 2414891"/>
              <a:gd name="connsiteY4" fmla="*/ 1741251 h 6320435"/>
              <a:gd name="connsiteX5" fmla="*/ 1186774 w 2414891"/>
              <a:gd name="connsiteY5" fmla="*/ 2237362 h 6320435"/>
              <a:gd name="connsiteX6" fmla="*/ 1468876 w 2414891"/>
              <a:gd name="connsiteY6" fmla="*/ 2714017 h 6320435"/>
              <a:gd name="connsiteX7" fmla="*/ 1624519 w 2414891"/>
              <a:gd name="connsiteY7" fmla="*/ 3278221 h 6320435"/>
              <a:gd name="connsiteX8" fmla="*/ 1721796 w 2414891"/>
              <a:gd name="connsiteY8" fmla="*/ 3764604 h 6320435"/>
              <a:gd name="connsiteX9" fmla="*/ 1634247 w 2414891"/>
              <a:gd name="connsiteY9" fmla="*/ 4163438 h 6320435"/>
              <a:gd name="connsiteX10" fmla="*/ 1673157 w 2414891"/>
              <a:gd name="connsiteY10" fmla="*/ 4396902 h 6320435"/>
              <a:gd name="connsiteX11" fmla="*/ 1955259 w 2414891"/>
              <a:gd name="connsiteY11" fmla="*/ 4902741 h 6320435"/>
              <a:gd name="connsiteX12" fmla="*/ 2149813 w 2414891"/>
              <a:gd name="connsiteY12" fmla="*/ 5243209 h 6320435"/>
              <a:gd name="connsiteX13" fmla="*/ 2169268 w 2414891"/>
              <a:gd name="connsiteY13" fmla="*/ 5642043 h 6320435"/>
              <a:gd name="connsiteX14" fmla="*/ 2305455 w 2414891"/>
              <a:gd name="connsiteY14" fmla="*/ 5875506 h 6320435"/>
              <a:gd name="connsiteX15" fmla="*/ 2402732 w 2414891"/>
              <a:gd name="connsiteY15" fmla="*/ 6284068 h 6320435"/>
              <a:gd name="connsiteX16" fmla="*/ 2412460 w 2414891"/>
              <a:gd name="connsiteY16" fmla="*/ 6284069 h 6320435"/>
              <a:gd name="connsiteX0" fmla="*/ 0 w 2408179"/>
              <a:gd name="connsiteY0" fmla="*/ 0 h 6304157"/>
              <a:gd name="connsiteX1" fmla="*/ 233464 w 2408179"/>
              <a:gd name="connsiteY1" fmla="*/ 544749 h 6304157"/>
              <a:gd name="connsiteX2" fmla="*/ 437744 w 2408179"/>
              <a:gd name="connsiteY2" fmla="*/ 953311 h 6304157"/>
              <a:gd name="connsiteX3" fmla="*/ 564204 w 2408179"/>
              <a:gd name="connsiteY3" fmla="*/ 1429966 h 6304157"/>
              <a:gd name="connsiteX4" fmla="*/ 924127 w 2408179"/>
              <a:gd name="connsiteY4" fmla="*/ 1741251 h 6304157"/>
              <a:gd name="connsiteX5" fmla="*/ 1186774 w 2408179"/>
              <a:gd name="connsiteY5" fmla="*/ 2237362 h 6304157"/>
              <a:gd name="connsiteX6" fmla="*/ 1468876 w 2408179"/>
              <a:gd name="connsiteY6" fmla="*/ 2714017 h 6304157"/>
              <a:gd name="connsiteX7" fmla="*/ 1624519 w 2408179"/>
              <a:gd name="connsiteY7" fmla="*/ 3278221 h 6304157"/>
              <a:gd name="connsiteX8" fmla="*/ 1721796 w 2408179"/>
              <a:gd name="connsiteY8" fmla="*/ 3764604 h 6304157"/>
              <a:gd name="connsiteX9" fmla="*/ 1634247 w 2408179"/>
              <a:gd name="connsiteY9" fmla="*/ 4163438 h 6304157"/>
              <a:gd name="connsiteX10" fmla="*/ 1673157 w 2408179"/>
              <a:gd name="connsiteY10" fmla="*/ 4396902 h 6304157"/>
              <a:gd name="connsiteX11" fmla="*/ 1955259 w 2408179"/>
              <a:gd name="connsiteY11" fmla="*/ 4902741 h 6304157"/>
              <a:gd name="connsiteX12" fmla="*/ 2149813 w 2408179"/>
              <a:gd name="connsiteY12" fmla="*/ 5243209 h 6304157"/>
              <a:gd name="connsiteX13" fmla="*/ 2169268 w 2408179"/>
              <a:gd name="connsiteY13" fmla="*/ 5642043 h 6304157"/>
              <a:gd name="connsiteX14" fmla="*/ 2305455 w 2408179"/>
              <a:gd name="connsiteY14" fmla="*/ 5875506 h 6304157"/>
              <a:gd name="connsiteX15" fmla="*/ 2402732 w 2408179"/>
              <a:gd name="connsiteY15" fmla="*/ 6284068 h 6304157"/>
              <a:gd name="connsiteX16" fmla="*/ 2383277 w 2408179"/>
              <a:gd name="connsiteY16" fmla="*/ 6089516 h 6304157"/>
              <a:gd name="connsiteX0" fmla="*/ 0 w 2490282"/>
              <a:gd name="connsiteY0" fmla="*/ 0 h 6439712"/>
              <a:gd name="connsiteX1" fmla="*/ 233464 w 2490282"/>
              <a:gd name="connsiteY1" fmla="*/ 544749 h 6439712"/>
              <a:gd name="connsiteX2" fmla="*/ 437744 w 2490282"/>
              <a:gd name="connsiteY2" fmla="*/ 953311 h 6439712"/>
              <a:gd name="connsiteX3" fmla="*/ 564204 w 2490282"/>
              <a:gd name="connsiteY3" fmla="*/ 1429966 h 6439712"/>
              <a:gd name="connsiteX4" fmla="*/ 924127 w 2490282"/>
              <a:gd name="connsiteY4" fmla="*/ 1741251 h 6439712"/>
              <a:gd name="connsiteX5" fmla="*/ 1186774 w 2490282"/>
              <a:gd name="connsiteY5" fmla="*/ 2237362 h 6439712"/>
              <a:gd name="connsiteX6" fmla="*/ 1468876 w 2490282"/>
              <a:gd name="connsiteY6" fmla="*/ 2714017 h 6439712"/>
              <a:gd name="connsiteX7" fmla="*/ 1624519 w 2490282"/>
              <a:gd name="connsiteY7" fmla="*/ 3278221 h 6439712"/>
              <a:gd name="connsiteX8" fmla="*/ 1721796 w 2490282"/>
              <a:gd name="connsiteY8" fmla="*/ 3764604 h 6439712"/>
              <a:gd name="connsiteX9" fmla="*/ 1634247 w 2490282"/>
              <a:gd name="connsiteY9" fmla="*/ 4163438 h 6439712"/>
              <a:gd name="connsiteX10" fmla="*/ 1673157 w 2490282"/>
              <a:gd name="connsiteY10" fmla="*/ 4396902 h 6439712"/>
              <a:gd name="connsiteX11" fmla="*/ 1955259 w 2490282"/>
              <a:gd name="connsiteY11" fmla="*/ 4902741 h 6439712"/>
              <a:gd name="connsiteX12" fmla="*/ 2149813 w 2490282"/>
              <a:gd name="connsiteY12" fmla="*/ 5243209 h 6439712"/>
              <a:gd name="connsiteX13" fmla="*/ 2169268 w 2490282"/>
              <a:gd name="connsiteY13" fmla="*/ 5642043 h 6439712"/>
              <a:gd name="connsiteX14" fmla="*/ 2305455 w 2490282"/>
              <a:gd name="connsiteY14" fmla="*/ 5875506 h 6439712"/>
              <a:gd name="connsiteX15" fmla="*/ 2402732 w 2490282"/>
              <a:gd name="connsiteY15" fmla="*/ 6284068 h 6439712"/>
              <a:gd name="connsiteX16" fmla="*/ 2490282 w 2490282"/>
              <a:gd name="connsiteY16" fmla="*/ 6439712 h 6439712"/>
              <a:gd name="connsiteX0" fmla="*/ 0 w 2490282"/>
              <a:gd name="connsiteY0" fmla="*/ 0 h 6439712"/>
              <a:gd name="connsiteX1" fmla="*/ 233464 w 2490282"/>
              <a:gd name="connsiteY1" fmla="*/ 544749 h 6439712"/>
              <a:gd name="connsiteX2" fmla="*/ 437744 w 2490282"/>
              <a:gd name="connsiteY2" fmla="*/ 953311 h 6439712"/>
              <a:gd name="connsiteX3" fmla="*/ 564204 w 2490282"/>
              <a:gd name="connsiteY3" fmla="*/ 1429966 h 6439712"/>
              <a:gd name="connsiteX4" fmla="*/ 924127 w 2490282"/>
              <a:gd name="connsiteY4" fmla="*/ 1741251 h 6439712"/>
              <a:gd name="connsiteX5" fmla="*/ 1186774 w 2490282"/>
              <a:gd name="connsiteY5" fmla="*/ 2237362 h 6439712"/>
              <a:gd name="connsiteX6" fmla="*/ 1468876 w 2490282"/>
              <a:gd name="connsiteY6" fmla="*/ 2714017 h 6439712"/>
              <a:gd name="connsiteX7" fmla="*/ 1624519 w 2490282"/>
              <a:gd name="connsiteY7" fmla="*/ 3278221 h 6439712"/>
              <a:gd name="connsiteX8" fmla="*/ 1721796 w 2490282"/>
              <a:gd name="connsiteY8" fmla="*/ 3764604 h 6439712"/>
              <a:gd name="connsiteX9" fmla="*/ 1634247 w 2490282"/>
              <a:gd name="connsiteY9" fmla="*/ 4163438 h 6439712"/>
              <a:gd name="connsiteX10" fmla="*/ 1673157 w 2490282"/>
              <a:gd name="connsiteY10" fmla="*/ 4396902 h 6439712"/>
              <a:gd name="connsiteX11" fmla="*/ 1955259 w 2490282"/>
              <a:gd name="connsiteY11" fmla="*/ 4902741 h 6439712"/>
              <a:gd name="connsiteX12" fmla="*/ 2149813 w 2490282"/>
              <a:gd name="connsiteY12" fmla="*/ 5243209 h 6439712"/>
              <a:gd name="connsiteX13" fmla="*/ 2169268 w 2490282"/>
              <a:gd name="connsiteY13" fmla="*/ 5642043 h 6439712"/>
              <a:gd name="connsiteX14" fmla="*/ 2305455 w 2490282"/>
              <a:gd name="connsiteY14" fmla="*/ 5875506 h 6439712"/>
              <a:gd name="connsiteX15" fmla="*/ 2383276 w 2490282"/>
              <a:gd name="connsiteY15" fmla="*/ 6089514 h 6439712"/>
              <a:gd name="connsiteX16" fmla="*/ 2490282 w 2490282"/>
              <a:gd name="connsiteY16" fmla="*/ 6439712 h 6439712"/>
              <a:gd name="connsiteX0" fmla="*/ 0 w 2412461"/>
              <a:gd name="connsiteY0" fmla="*/ 0 h 6293797"/>
              <a:gd name="connsiteX1" fmla="*/ 233464 w 2412461"/>
              <a:gd name="connsiteY1" fmla="*/ 544749 h 6293797"/>
              <a:gd name="connsiteX2" fmla="*/ 437744 w 2412461"/>
              <a:gd name="connsiteY2" fmla="*/ 953311 h 6293797"/>
              <a:gd name="connsiteX3" fmla="*/ 564204 w 2412461"/>
              <a:gd name="connsiteY3" fmla="*/ 1429966 h 6293797"/>
              <a:gd name="connsiteX4" fmla="*/ 924127 w 2412461"/>
              <a:gd name="connsiteY4" fmla="*/ 1741251 h 6293797"/>
              <a:gd name="connsiteX5" fmla="*/ 1186774 w 2412461"/>
              <a:gd name="connsiteY5" fmla="*/ 2237362 h 6293797"/>
              <a:gd name="connsiteX6" fmla="*/ 1468876 w 2412461"/>
              <a:gd name="connsiteY6" fmla="*/ 2714017 h 6293797"/>
              <a:gd name="connsiteX7" fmla="*/ 1624519 w 2412461"/>
              <a:gd name="connsiteY7" fmla="*/ 3278221 h 6293797"/>
              <a:gd name="connsiteX8" fmla="*/ 1721796 w 2412461"/>
              <a:gd name="connsiteY8" fmla="*/ 3764604 h 6293797"/>
              <a:gd name="connsiteX9" fmla="*/ 1634247 w 2412461"/>
              <a:gd name="connsiteY9" fmla="*/ 4163438 h 6293797"/>
              <a:gd name="connsiteX10" fmla="*/ 1673157 w 2412461"/>
              <a:gd name="connsiteY10" fmla="*/ 4396902 h 6293797"/>
              <a:gd name="connsiteX11" fmla="*/ 1955259 w 2412461"/>
              <a:gd name="connsiteY11" fmla="*/ 4902741 h 6293797"/>
              <a:gd name="connsiteX12" fmla="*/ 2149813 w 2412461"/>
              <a:gd name="connsiteY12" fmla="*/ 5243209 h 6293797"/>
              <a:gd name="connsiteX13" fmla="*/ 2169268 w 2412461"/>
              <a:gd name="connsiteY13" fmla="*/ 5642043 h 6293797"/>
              <a:gd name="connsiteX14" fmla="*/ 2305455 w 2412461"/>
              <a:gd name="connsiteY14" fmla="*/ 5875506 h 6293797"/>
              <a:gd name="connsiteX15" fmla="*/ 2383276 w 2412461"/>
              <a:gd name="connsiteY15" fmla="*/ 6089514 h 6293797"/>
              <a:gd name="connsiteX16" fmla="*/ 2412461 w 2412461"/>
              <a:gd name="connsiteY16" fmla="*/ 6293797 h 62937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2412461" h="6293797">
                <a:moveTo>
                  <a:pt x="0" y="0"/>
                </a:moveTo>
                <a:cubicBezTo>
                  <a:pt x="136998" y="306421"/>
                  <a:pt x="160507" y="385864"/>
                  <a:pt x="233464" y="544749"/>
                </a:cubicBezTo>
                <a:cubicBezTo>
                  <a:pt x="306421" y="703634"/>
                  <a:pt x="382621" y="805775"/>
                  <a:pt x="437744" y="953311"/>
                </a:cubicBezTo>
                <a:cubicBezTo>
                  <a:pt x="492867" y="1100847"/>
                  <a:pt x="483140" y="1298643"/>
                  <a:pt x="564204" y="1429966"/>
                </a:cubicBezTo>
                <a:cubicBezTo>
                  <a:pt x="645268" y="1561289"/>
                  <a:pt x="820365" y="1606685"/>
                  <a:pt x="924127" y="1741251"/>
                </a:cubicBezTo>
                <a:cubicBezTo>
                  <a:pt x="1027889" y="1875817"/>
                  <a:pt x="1095983" y="2075234"/>
                  <a:pt x="1186774" y="2237362"/>
                </a:cubicBezTo>
                <a:cubicBezTo>
                  <a:pt x="1277566" y="2399490"/>
                  <a:pt x="1395919" y="2540541"/>
                  <a:pt x="1468876" y="2714017"/>
                </a:cubicBezTo>
                <a:cubicBezTo>
                  <a:pt x="1541833" y="2887493"/>
                  <a:pt x="1582366" y="3103123"/>
                  <a:pt x="1624519" y="3278221"/>
                </a:cubicBezTo>
                <a:cubicBezTo>
                  <a:pt x="1666672" y="3453319"/>
                  <a:pt x="1720175" y="3617068"/>
                  <a:pt x="1721796" y="3764604"/>
                </a:cubicBezTo>
                <a:cubicBezTo>
                  <a:pt x="1723417" y="3912140"/>
                  <a:pt x="1642353" y="4058055"/>
                  <a:pt x="1634247" y="4163438"/>
                </a:cubicBezTo>
                <a:cubicBezTo>
                  <a:pt x="1626141" y="4268821"/>
                  <a:pt x="1619655" y="4273685"/>
                  <a:pt x="1673157" y="4396902"/>
                </a:cubicBezTo>
                <a:cubicBezTo>
                  <a:pt x="1726659" y="4520119"/>
                  <a:pt x="1875816" y="4761690"/>
                  <a:pt x="1955259" y="4902741"/>
                </a:cubicBezTo>
                <a:cubicBezTo>
                  <a:pt x="2034702" y="5043792"/>
                  <a:pt x="2114145" y="5119992"/>
                  <a:pt x="2149813" y="5243209"/>
                </a:cubicBezTo>
                <a:cubicBezTo>
                  <a:pt x="2185481" y="5366426"/>
                  <a:pt x="2143328" y="5536660"/>
                  <a:pt x="2169268" y="5642043"/>
                </a:cubicBezTo>
                <a:cubicBezTo>
                  <a:pt x="2195208" y="5747426"/>
                  <a:pt x="2269787" y="5800927"/>
                  <a:pt x="2305455" y="5875506"/>
                </a:cubicBezTo>
                <a:cubicBezTo>
                  <a:pt x="2341123" y="5950085"/>
                  <a:pt x="2363821" y="5980888"/>
                  <a:pt x="2383276" y="6089514"/>
                </a:cubicBezTo>
                <a:cubicBezTo>
                  <a:pt x="2402731" y="6198140"/>
                  <a:pt x="2412461" y="6226514"/>
                  <a:pt x="2412461" y="6293797"/>
                </a:cubicBezTo>
              </a:path>
            </a:pathLst>
          </a:custGeom>
          <a:noFill/>
          <a:ln w="25400" cmpd="dbl">
            <a:solidFill>
              <a:srgbClr val="7030A0"/>
            </a:solidFill>
            <a:headEnd type="arrow"/>
            <a:tailEnd type="arrow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46" name="ZoneTexte 45">
            <a:extLst>
              <a:ext uri="{FF2B5EF4-FFF2-40B4-BE49-F238E27FC236}">
                <a16:creationId xmlns:a16="http://schemas.microsoft.com/office/drawing/2014/main" id="{DCB83926-2AD6-43F0-BE05-EF3CA8D891A0}"/>
              </a:ext>
            </a:extLst>
          </p:cNvPr>
          <p:cNvSpPr txBox="1"/>
          <p:nvPr/>
        </p:nvSpPr>
        <p:spPr>
          <a:xfrm rot="3535042">
            <a:off x="2954457" y="832204"/>
            <a:ext cx="1096433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400" b="1" dirty="0">
                <a:solidFill>
                  <a:srgbClr val="7030A0"/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E411</a:t>
            </a:r>
            <a:endParaRPr lang="fr-BE" sz="1400" b="1" dirty="0">
              <a:solidFill>
                <a:srgbClr val="7030A0"/>
              </a:solidFill>
              <a:latin typeface="Aharoni" panose="02010803020104030203" pitchFamily="2" charset="-79"/>
              <a:cs typeface="Aharoni" panose="02010803020104030203" pitchFamily="2" charset="-79"/>
            </a:endParaRPr>
          </a:p>
        </p:txBody>
      </p:sp>
      <p:sp>
        <p:nvSpPr>
          <p:cNvPr id="3" name="Forme libre : forme 2">
            <a:extLst>
              <a:ext uri="{FF2B5EF4-FFF2-40B4-BE49-F238E27FC236}">
                <a16:creationId xmlns:a16="http://schemas.microsoft.com/office/drawing/2014/main" id="{F601BC26-B3D5-45CC-8256-5C193BAC3AFF}"/>
              </a:ext>
            </a:extLst>
          </p:cNvPr>
          <p:cNvSpPr/>
          <p:nvPr/>
        </p:nvSpPr>
        <p:spPr>
          <a:xfrm>
            <a:off x="2636061" y="714375"/>
            <a:ext cx="6593664" cy="5867400"/>
          </a:xfrm>
          <a:custGeom>
            <a:avLst/>
            <a:gdLst>
              <a:gd name="connsiteX0" fmla="*/ 6593664 w 6593664"/>
              <a:gd name="connsiteY0" fmla="*/ 5867400 h 5867400"/>
              <a:gd name="connsiteX1" fmla="*/ 6222189 w 6593664"/>
              <a:gd name="connsiteY1" fmla="*/ 5324475 h 5867400"/>
              <a:gd name="connsiteX2" fmla="*/ 5784039 w 6593664"/>
              <a:gd name="connsiteY2" fmla="*/ 4895850 h 5867400"/>
              <a:gd name="connsiteX3" fmla="*/ 5460189 w 6593664"/>
              <a:gd name="connsiteY3" fmla="*/ 4914900 h 5867400"/>
              <a:gd name="connsiteX4" fmla="*/ 5126814 w 6593664"/>
              <a:gd name="connsiteY4" fmla="*/ 4972050 h 5867400"/>
              <a:gd name="connsiteX5" fmla="*/ 4993464 w 6593664"/>
              <a:gd name="connsiteY5" fmla="*/ 5067300 h 5867400"/>
              <a:gd name="connsiteX6" fmla="*/ 4764864 w 6593664"/>
              <a:gd name="connsiteY6" fmla="*/ 4924425 h 5867400"/>
              <a:gd name="connsiteX7" fmla="*/ 4450539 w 6593664"/>
              <a:gd name="connsiteY7" fmla="*/ 4514850 h 5867400"/>
              <a:gd name="connsiteX8" fmla="*/ 4079064 w 6593664"/>
              <a:gd name="connsiteY8" fmla="*/ 4562475 h 5867400"/>
              <a:gd name="connsiteX9" fmla="*/ 3869514 w 6593664"/>
              <a:gd name="connsiteY9" fmla="*/ 4657725 h 5867400"/>
              <a:gd name="connsiteX10" fmla="*/ 3478989 w 6593664"/>
              <a:gd name="connsiteY10" fmla="*/ 4486275 h 5867400"/>
              <a:gd name="connsiteX11" fmla="*/ 3288489 w 6593664"/>
              <a:gd name="connsiteY11" fmla="*/ 4371975 h 5867400"/>
              <a:gd name="connsiteX12" fmla="*/ 3212289 w 6593664"/>
              <a:gd name="connsiteY12" fmla="*/ 4000500 h 5867400"/>
              <a:gd name="connsiteX13" fmla="*/ 3155139 w 6593664"/>
              <a:gd name="connsiteY13" fmla="*/ 3886200 h 5867400"/>
              <a:gd name="connsiteX14" fmla="*/ 3097989 w 6593664"/>
              <a:gd name="connsiteY14" fmla="*/ 3695700 h 5867400"/>
              <a:gd name="connsiteX15" fmla="*/ 2897964 w 6593664"/>
              <a:gd name="connsiteY15" fmla="*/ 3495675 h 5867400"/>
              <a:gd name="connsiteX16" fmla="*/ 2783664 w 6593664"/>
              <a:gd name="connsiteY16" fmla="*/ 3152775 h 5867400"/>
              <a:gd name="connsiteX17" fmla="*/ 2716989 w 6593664"/>
              <a:gd name="connsiteY17" fmla="*/ 2638425 h 5867400"/>
              <a:gd name="connsiteX18" fmla="*/ 2631264 w 6593664"/>
              <a:gd name="connsiteY18" fmla="*/ 2324100 h 5867400"/>
              <a:gd name="connsiteX19" fmla="*/ 2355039 w 6593664"/>
              <a:gd name="connsiteY19" fmla="*/ 2228850 h 5867400"/>
              <a:gd name="connsiteX20" fmla="*/ 2126439 w 6593664"/>
              <a:gd name="connsiteY20" fmla="*/ 2143125 h 5867400"/>
              <a:gd name="connsiteX21" fmla="*/ 2002614 w 6593664"/>
              <a:gd name="connsiteY21" fmla="*/ 1990725 h 5867400"/>
              <a:gd name="connsiteX22" fmla="*/ 1850214 w 6593664"/>
              <a:gd name="connsiteY22" fmla="*/ 1895475 h 5867400"/>
              <a:gd name="connsiteX23" fmla="*/ 1621614 w 6593664"/>
              <a:gd name="connsiteY23" fmla="*/ 1371600 h 5867400"/>
              <a:gd name="connsiteX24" fmla="*/ 1335864 w 6593664"/>
              <a:gd name="connsiteY24" fmla="*/ 1333500 h 5867400"/>
              <a:gd name="connsiteX25" fmla="*/ 1012014 w 6593664"/>
              <a:gd name="connsiteY25" fmla="*/ 1257300 h 5867400"/>
              <a:gd name="connsiteX26" fmla="*/ 716739 w 6593664"/>
              <a:gd name="connsiteY26" fmla="*/ 904875 h 5867400"/>
              <a:gd name="connsiteX27" fmla="*/ 354789 w 6593664"/>
              <a:gd name="connsiteY27" fmla="*/ 838200 h 5867400"/>
              <a:gd name="connsiteX28" fmla="*/ 69039 w 6593664"/>
              <a:gd name="connsiteY28" fmla="*/ 762000 h 5867400"/>
              <a:gd name="connsiteX29" fmla="*/ 2364 w 6593664"/>
              <a:gd name="connsiteY29" fmla="*/ 542925 h 5867400"/>
              <a:gd name="connsiteX30" fmla="*/ 21414 w 6593664"/>
              <a:gd name="connsiteY30" fmla="*/ 0 h 5867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6593664" h="5867400">
                <a:moveTo>
                  <a:pt x="6593664" y="5867400"/>
                </a:moveTo>
                <a:cubicBezTo>
                  <a:pt x="6475395" y="5676900"/>
                  <a:pt x="6357126" y="5486400"/>
                  <a:pt x="6222189" y="5324475"/>
                </a:cubicBezTo>
                <a:cubicBezTo>
                  <a:pt x="6087251" y="5162550"/>
                  <a:pt x="5911039" y="4964112"/>
                  <a:pt x="5784039" y="4895850"/>
                </a:cubicBezTo>
                <a:cubicBezTo>
                  <a:pt x="5657039" y="4827587"/>
                  <a:pt x="5569726" y="4902200"/>
                  <a:pt x="5460189" y="4914900"/>
                </a:cubicBezTo>
                <a:cubicBezTo>
                  <a:pt x="5350652" y="4927600"/>
                  <a:pt x="5204601" y="4946650"/>
                  <a:pt x="5126814" y="4972050"/>
                </a:cubicBezTo>
                <a:cubicBezTo>
                  <a:pt x="5049027" y="4997450"/>
                  <a:pt x="5053789" y="5075237"/>
                  <a:pt x="4993464" y="5067300"/>
                </a:cubicBezTo>
                <a:cubicBezTo>
                  <a:pt x="4933139" y="5059363"/>
                  <a:pt x="4855351" y="5016500"/>
                  <a:pt x="4764864" y="4924425"/>
                </a:cubicBezTo>
                <a:cubicBezTo>
                  <a:pt x="4674376" y="4832350"/>
                  <a:pt x="4564839" y="4575175"/>
                  <a:pt x="4450539" y="4514850"/>
                </a:cubicBezTo>
                <a:cubicBezTo>
                  <a:pt x="4336239" y="4454525"/>
                  <a:pt x="4175901" y="4538663"/>
                  <a:pt x="4079064" y="4562475"/>
                </a:cubicBezTo>
                <a:cubicBezTo>
                  <a:pt x="3982227" y="4586287"/>
                  <a:pt x="3969526" y="4670425"/>
                  <a:pt x="3869514" y="4657725"/>
                </a:cubicBezTo>
                <a:cubicBezTo>
                  <a:pt x="3769502" y="4645025"/>
                  <a:pt x="3575826" y="4533900"/>
                  <a:pt x="3478989" y="4486275"/>
                </a:cubicBezTo>
                <a:cubicBezTo>
                  <a:pt x="3382152" y="4438650"/>
                  <a:pt x="3332939" y="4452937"/>
                  <a:pt x="3288489" y="4371975"/>
                </a:cubicBezTo>
                <a:cubicBezTo>
                  <a:pt x="3244039" y="4291012"/>
                  <a:pt x="3234514" y="4081462"/>
                  <a:pt x="3212289" y="4000500"/>
                </a:cubicBezTo>
                <a:cubicBezTo>
                  <a:pt x="3190064" y="3919537"/>
                  <a:pt x="3174189" y="3937000"/>
                  <a:pt x="3155139" y="3886200"/>
                </a:cubicBezTo>
                <a:cubicBezTo>
                  <a:pt x="3136089" y="3835400"/>
                  <a:pt x="3140851" y="3760787"/>
                  <a:pt x="3097989" y="3695700"/>
                </a:cubicBezTo>
                <a:cubicBezTo>
                  <a:pt x="3055127" y="3630613"/>
                  <a:pt x="2950351" y="3586162"/>
                  <a:pt x="2897964" y="3495675"/>
                </a:cubicBezTo>
                <a:cubicBezTo>
                  <a:pt x="2845576" y="3405187"/>
                  <a:pt x="2813826" y="3295650"/>
                  <a:pt x="2783664" y="3152775"/>
                </a:cubicBezTo>
                <a:cubicBezTo>
                  <a:pt x="2753502" y="3009900"/>
                  <a:pt x="2742389" y="2776538"/>
                  <a:pt x="2716989" y="2638425"/>
                </a:cubicBezTo>
                <a:cubicBezTo>
                  <a:pt x="2691589" y="2500312"/>
                  <a:pt x="2691589" y="2392362"/>
                  <a:pt x="2631264" y="2324100"/>
                </a:cubicBezTo>
                <a:cubicBezTo>
                  <a:pt x="2570939" y="2255838"/>
                  <a:pt x="2439176" y="2259012"/>
                  <a:pt x="2355039" y="2228850"/>
                </a:cubicBezTo>
                <a:cubicBezTo>
                  <a:pt x="2270902" y="2198688"/>
                  <a:pt x="2185176" y="2182812"/>
                  <a:pt x="2126439" y="2143125"/>
                </a:cubicBezTo>
                <a:cubicBezTo>
                  <a:pt x="2067702" y="2103438"/>
                  <a:pt x="2048651" y="2032000"/>
                  <a:pt x="2002614" y="1990725"/>
                </a:cubicBezTo>
                <a:cubicBezTo>
                  <a:pt x="1956577" y="1949450"/>
                  <a:pt x="1913714" y="1998662"/>
                  <a:pt x="1850214" y="1895475"/>
                </a:cubicBezTo>
                <a:cubicBezTo>
                  <a:pt x="1786714" y="1792288"/>
                  <a:pt x="1707339" y="1465263"/>
                  <a:pt x="1621614" y="1371600"/>
                </a:cubicBezTo>
                <a:cubicBezTo>
                  <a:pt x="1535889" y="1277937"/>
                  <a:pt x="1437464" y="1352550"/>
                  <a:pt x="1335864" y="1333500"/>
                </a:cubicBezTo>
                <a:cubicBezTo>
                  <a:pt x="1234264" y="1314450"/>
                  <a:pt x="1115202" y="1328738"/>
                  <a:pt x="1012014" y="1257300"/>
                </a:cubicBezTo>
                <a:cubicBezTo>
                  <a:pt x="908826" y="1185862"/>
                  <a:pt x="826276" y="974725"/>
                  <a:pt x="716739" y="904875"/>
                </a:cubicBezTo>
                <a:cubicBezTo>
                  <a:pt x="607201" y="835025"/>
                  <a:pt x="462739" y="862012"/>
                  <a:pt x="354789" y="838200"/>
                </a:cubicBezTo>
                <a:cubicBezTo>
                  <a:pt x="246839" y="814387"/>
                  <a:pt x="127776" y="811212"/>
                  <a:pt x="69039" y="762000"/>
                </a:cubicBezTo>
                <a:cubicBezTo>
                  <a:pt x="10301" y="712787"/>
                  <a:pt x="10301" y="669925"/>
                  <a:pt x="2364" y="542925"/>
                </a:cubicBezTo>
                <a:cubicBezTo>
                  <a:pt x="-5573" y="415925"/>
                  <a:pt x="7920" y="207962"/>
                  <a:pt x="21414" y="0"/>
                </a:cubicBezTo>
              </a:path>
            </a:pathLst>
          </a:cu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47" name="Forme libre : forme 46">
            <a:extLst>
              <a:ext uri="{FF2B5EF4-FFF2-40B4-BE49-F238E27FC236}">
                <a16:creationId xmlns:a16="http://schemas.microsoft.com/office/drawing/2014/main" id="{24165ECA-D9A2-4EA1-8748-ED208921E5FD}"/>
              </a:ext>
            </a:extLst>
          </p:cNvPr>
          <p:cNvSpPr/>
          <p:nvPr/>
        </p:nvSpPr>
        <p:spPr>
          <a:xfrm>
            <a:off x="2636061" y="711943"/>
            <a:ext cx="6593664" cy="5867400"/>
          </a:xfrm>
          <a:custGeom>
            <a:avLst/>
            <a:gdLst>
              <a:gd name="connsiteX0" fmla="*/ 6593664 w 6593664"/>
              <a:gd name="connsiteY0" fmla="*/ 5867400 h 5867400"/>
              <a:gd name="connsiteX1" fmla="*/ 6222189 w 6593664"/>
              <a:gd name="connsiteY1" fmla="*/ 5324475 h 5867400"/>
              <a:gd name="connsiteX2" fmla="*/ 5784039 w 6593664"/>
              <a:gd name="connsiteY2" fmla="*/ 4895850 h 5867400"/>
              <a:gd name="connsiteX3" fmla="*/ 5460189 w 6593664"/>
              <a:gd name="connsiteY3" fmla="*/ 4914900 h 5867400"/>
              <a:gd name="connsiteX4" fmla="*/ 5126814 w 6593664"/>
              <a:gd name="connsiteY4" fmla="*/ 4972050 h 5867400"/>
              <a:gd name="connsiteX5" fmla="*/ 4993464 w 6593664"/>
              <a:gd name="connsiteY5" fmla="*/ 5067300 h 5867400"/>
              <a:gd name="connsiteX6" fmla="*/ 4764864 w 6593664"/>
              <a:gd name="connsiteY6" fmla="*/ 4924425 h 5867400"/>
              <a:gd name="connsiteX7" fmla="*/ 4450539 w 6593664"/>
              <a:gd name="connsiteY7" fmla="*/ 4514850 h 5867400"/>
              <a:gd name="connsiteX8" fmla="*/ 4079064 w 6593664"/>
              <a:gd name="connsiteY8" fmla="*/ 4562475 h 5867400"/>
              <a:gd name="connsiteX9" fmla="*/ 3869514 w 6593664"/>
              <a:gd name="connsiteY9" fmla="*/ 4657725 h 5867400"/>
              <a:gd name="connsiteX10" fmla="*/ 3478989 w 6593664"/>
              <a:gd name="connsiteY10" fmla="*/ 4486275 h 5867400"/>
              <a:gd name="connsiteX11" fmla="*/ 3288489 w 6593664"/>
              <a:gd name="connsiteY11" fmla="*/ 4371975 h 5867400"/>
              <a:gd name="connsiteX12" fmla="*/ 3212289 w 6593664"/>
              <a:gd name="connsiteY12" fmla="*/ 4000500 h 5867400"/>
              <a:gd name="connsiteX13" fmla="*/ 3155139 w 6593664"/>
              <a:gd name="connsiteY13" fmla="*/ 3886200 h 5867400"/>
              <a:gd name="connsiteX14" fmla="*/ 3097989 w 6593664"/>
              <a:gd name="connsiteY14" fmla="*/ 3695700 h 5867400"/>
              <a:gd name="connsiteX15" fmla="*/ 2897964 w 6593664"/>
              <a:gd name="connsiteY15" fmla="*/ 3495675 h 5867400"/>
              <a:gd name="connsiteX16" fmla="*/ 2783664 w 6593664"/>
              <a:gd name="connsiteY16" fmla="*/ 3152775 h 5867400"/>
              <a:gd name="connsiteX17" fmla="*/ 2716989 w 6593664"/>
              <a:gd name="connsiteY17" fmla="*/ 2638425 h 5867400"/>
              <a:gd name="connsiteX18" fmla="*/ 2631264 w 6593664"/>
              <a:gd name="connsiteY18" fmla="*/ 2324100 h 5867400"/>
              <a:gd name="connsiteX19" fmla="*/ 2355039 w 6593664"/>
              <a:gd name="connsiteY19" fmla="*/ 2228850 h 5867400"/>
              <a:gd name="connsiteX20" fmla="*/ 2126439 w 6593664"/>
              <a:gd name="connsiteY20" fmla="*/ 2143125 h 5867400"/>
              <a:gd name="connsiteX21" fmla="*/ 2002614 w 6593664"/>
              <a:gd name="connsiteY21" fmla="*/ 1990725 h 5867400"/>
              <a:gd name="connsiteX22" fmla="*/ 1850214 w 6593664"/>
              <a:gd name="connsiteY22" fmla="*/ 1895475 h 5867400"/>
              <a:gd name="connsiteX23" fmla="*/ 1621614 w 6593664"/>
              <a:gd name="connsiteY23" fmla="*/ 1371600 h 5867400"/>
              <a:gd name="connsiteX24" fmla="*/ 1335864 w 6593664"/>
              <a:gd name="connsiteY24" fmla="*/ 1333500 h 5867400"/>
              <a:gd name="connsiteX25" fmla="*/ 1012014 w 6593664"/>
              <a:gd name="connsiteY25" fmla="*/ 1257300 h 5867400"/>
              <a:gd name="connsiteX26" fmla="*/ 716739 w 6593664"/>
              <a:gd name="connsiteY26" fmla="*/ 904875 h 5867400"/>
              <a:gd name="connsiteX27" fmla="*/ 354789 w 6593664"/>
              <a:gd name="connsiteY27" fmla="*/ 838200 h 5867400"/>
              <a:gd name="connsiteX28" fmla="*/ 69039 w 6593664"/>
              <a:gd name="connsiteY28" fmla="*/ 762000 h 5867400"/>
              <a:gd name="connsiteX29" fmla="*/ 2364 w 6593664"/>
              <a:gd name="connsiteY29" fmla="*/ 542925 h 5867400"/>
              <a:gd name="connsiteX30" fmla="*/ 21414 w 6593664"/>
              <a:gd name="connsiteY30" fmla="*/ 0 h 5867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6593664" h="5867400">
                <a:moveTo>
                  <a:pt x="6593664" y="5867400"/>
                </a:moveTo>
                <a:cubicBezTo>
                  <a:pt x="6475395" y="5676900"/>
                  <a:pt x="6357126" y="5486400"/>
                  <a:pt x="6222189" y="5324475"/>
                </a:cubicBezTo>
                <a:cubicBezTo>
                  <a:pt x="6087251" y="5162550"/>
                  <a:pt x="5911039" y="4964112"/>
                  <a:pt x="5784039" y="4895850"/>
                </a:cubicBezTo>
                <a:cubicBezTo>
                  <a:pt x="5657039" y="4827587"/>
                  <a:pt x="5569726" y="4902200"/>
                  <a:pt x="5460189" y="4914900"/>
                </a:cubicBezTo>
                <a:cubicBezTo>
                  <a:pt x="5350652" y="4927600"/>
                  <a:pt x="5204601" y="4946650"/>
                  <a:pt x="5126814" y="4972050"/>
                </a:cubicBezTo>
                <a:cubicBezTo>
                  <a:pt x="5049027" y="4997450"/>
                  <a:pt x="5053789" y="5075237"/>
                  <a:pt x="4993464" y="5067300"/>
                </a:cubicBezTo>
                <a:cubicBezTo>
                  <a:pt x="4933139" y="5059363"/>
                  <a:pt x="4855351" y="5016500"/>
                  <a:pt x="4764864" y="4924425"/>
                </a:cubicBezTo>
                <a:cubicBezTo>
                  <a:pt x="4674376" y="4832350"/>
                  <a:pt x="4564839" y="4575175"/>
                  <a:pt x="4450539" y="4514850"/>
                </a:cubicBezTo>
                <a:cubicBezTo>
                  <a:pt x="4336239" y="4454525"/>
                  <a:pt x="4175901" y="4538663"/>
                  <a:pt x="4079064" y="4562475"/>
                </a:cubicBezTo>
                <a:cubicBezTo>
                  <a:pt x="3982227" y="4586287"/>
                  <a:pt x="3969526" y="4670425"/>
                  <a:pt x="3869514" y="4657725"/>
                </a:cubicBezTo>
                <a:cubicBezTo>
                  <a:pt x="3769502" y="4645025"/>
                  <a:pt x="3575826" y="4533900"/>
                  <a:pt x="3478989" y="4486275"/>
                </a:cubicBezTo>
                <a:cubicBezTo>
                  <a:pt x="3382152" y="4438650"/>
                  <a:pt x="3332939" y="4452937"/>
                  <a:pt x="3288489" y="4371975"/>
                </a:cubicBezTo>
                <a:cubicBezTo>
                  <a:pt x="3244039" y="4291012"/>
                  <a:pt x="3234514" y="4081462"/>
                  <a:pt x="3212289" y="4000500"/>
                </a:cubicBezTo>
                <a:cubicBezTo>
                  <a:pt x="3190064" y="3919537"/>
                  <a:pt x="3174189" y="3937000"/>
                  <a:pt x="3155139" y="3886200"/>
                </a:cubicBezTo>
                <a:cubicBezTo>
                  <a:pt x="3136089" y="3835400"/>
                  <a:pt x="3140851" y="3760787"/>
                  <a:pt x="3097989" y="3695700"/>
                </a:cubicBezTo>
                <a:cubicBezTo>
                  <a:pt x="3055127" y="3630613"/>
                  <a:pt x="2950351" y="3586162"/>
                  <a:pt x="2897964" y="3495675"/>
                </a:cubicBezTo>
                <a:cubicBezTo>
                  <a:pt x="2845576" y="3405187"/>
                  <a:pt x="2813826" y="3295650"/>
                  <a:pt x="2783664" y="3152775"/>
                </a:cubicBezTo>
                <a:cubicBezTo>
                  <a:pt x="2753502" y="3009900"/>
                  <a:pt x="2742389" y="2776538"/>
                  <a:pt x="2716989" y="2638425"/>
                </a:cubicBezTo>
                <a:cubicBezTo>
                  <a:pt x="2691589" y="2500312"/>
                  <a:pt x="2691589" y="2392362"/>
                  <a:pt x="2631264" y="2324100"/>
                </a:cubicBezTo>
                <a:cubicBezTo>
                  <a:pt x="2570939" y="2255838"/>
                  <a:pt x="2439176" y="2259012"/>
                  <a:pt x="2355039" y="2228850"/>
                </a:cubicBezTo>
                <a:cubicBezTo>
                  <a:pt x="2270902" y="2198688"/>
                  <a:pt x="2185176" y="2182812"/>
                  <a:pt x="2126439" y="2143125"/>
                </a:cubicBezTo>
                <a:cubicBezTo>
                  <a:pt x="2067702" y="2103438"/>
                  <a:pt x="2048651" y="2032000"/>
                  <a:pt x="2002614" y="1990725"/>
                </a:cubicBezTo>
                <a:cubicBezTo>
                  <a:pt x="1956577" y="1949450"/>
                  <a:pt x="1913714" y="1998662"/>
                  <a:pt x="1850214" y="1895475"/>
                </a:cubicBezTo>
                <a:cubicBezTo>
                  <a:pt x="1786714" y="1792288"/>
                  <a:pt x="1707339" y="1465263"/>
                  <a:pt x="1621614" y="1371600"/>
                </a:cubicBezTo>
                <a:cubicBezTo>
                  <a:pt x="1535889" y="1277937"/>
                  <a:pt x="1437464" y="1352550"/>
                  <a:pt x="1335864" y="1333500"/>
                </a:cubicBezTo>
                <a:cubicBezTo>
                  <a:pt x="1234264" y="1314450"/>
                  <a:pt x="1115202" y="1328738"/>
                  <a:pt x="1012014" y="1257300"/>
                </a:cubicBezTo>
                <a:cubicBezTo>
                  <a:pt x="908826" y="1185862"/>
                  <a:pt x="826276" y="974725"/>
                  <a:pt x="716739" y="904875"/>
                </a:cubicBezTo>
                <a:cubicBezTo>
                  <a:pt x="607201" y="835025"/>
                  <a:pt x="462739" y="862012"/>
                  <a:pt x="354789" y="838200"/>
                </a:cubicBezTo>
                <a:cubicBezTo>
                  <a:pt x="246839" y="814387"/>
                  <a:pt x="127776" y="811212"/>
                  <a:pt x="69039" y="762000"/>
                </a:cubicBezTo>
                <a:cubicBezTo>
                  <a:pt x="10301" y="712787"/>
                  <a:pt x="10301" y="669925"/>
                  <a:pt x="2364" y="542925"/>
                </a:cubicBezTo>
                <a:cubicBezTo>
                  <a:pt x="-5573" y="415925"/>
                  <a:pt x="7920" y="207962"/>
                  <a:pt x="21414" y="0"/>
                </a:cubicBezTo>
              </a:path>
            </a:pathLst>
          </a:custGeom>
          <a:noFill/>
          <a:ln w="22225">
            <a:solidFill>
              <a:schemeClr val="bg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61" name="Ellipse 60">
            <a:extLst>
              <a:ext uri="{FF2B5EF4-FFF2-40B4-BE49-F238E27FC236}">
                <a16:creationId xmlns:a16="http://schemas.microsoft.com/office/drawing/2014/main" id="{3E54D4FE-B1A3-406A-A4AE-21554E83A278}"/>
              </a:ext>
            </a:extLst>
          </p:cNvPr>
          <p:cNvSpPr/>
          <p:nvPr/>
        </p:nvSpPr>
        <p:spPr>
          <a:xfrm rot="16200000">
            <a:off x="1843102" y="-932431"/>
            <a:ext cx="1628297" cy="1778390"/>
          </a:xfrm>
          <a:prstGeom prst="ellipse">
            <a:avLst/>
          </a:prstGeom>
          <a:solidFill>
            <a:schemeClr val="accent2"/>
          </a:solidFill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62" name="ZoneTexte 61">
            <a:extLst>
              <a:ext uri="{FF2B5EF4-FFF2-40B4-BE49-F238E27FC236}">
                <a16:creationId xmlns:a16="http://schemas.microsoft.com/office/drawing/2014/main" id="{D425A52C-29A4-4BCE-AB1D-5067B603549C}"/>
              </a:ext>
            </a:extLst>
          </p:cNvPr>
          <p:cNvSpPr txBox="1"/>
          <p:nvPr/>
        </p:nvSpPr>
        <p:spPr>
          <a:xfrm>
            <a:off x="2133205" y="190793"/>
            <a:ext cx="1096433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200" b="1" dirty="0">
                <a:solidFill>
                  <a:schemeClr val="bg1"/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Namur</a:t>
            </a:r>
            <a:endParaRPr lang="fr-BE" sz="1200" b="1" dirty="0">
              <a:solidFill>
                <a:schemeClr val="bg1"/>
              </a:solidFill>
              <a:latin typeface="Aharoni" panose="02010803020104030203" pitchFamily="2" charset="-79"/>
              <a:cs typeface="Aharoni" panose="02010803020104030203" pitchFamily="2" charset="-79"/>
            </a:endParaRPr>
          </a:p>
        </p:txBody>
      </p:sp>
      <p:sp>
        <p:nvSpPr>
          <p:cNvPr id="63" name="Ellipse 62">
            <a:extLst>
              <a:ext uri="{FF2B5EF4-FFF2-40B4-BE49-F238E27FC236}">
                <a16:creationId xmlns:a16="http://schemas.microsoft.com/office/drawing/2014/main" id="{BA172A28-9FBE-4E6C-9531-55773D21B403}"/>
              </a:ext>
            </a:extLst>
          </p:cNvPr>
          <p:cNvSpPr/>
          <p:nvPr/>
        </p:nvSpPr>
        <p:spPr>
          <a:xfrm>
            <a:off x="7034255" y="-490138"/>
            <a:ext cx="742267" cy="695325"/>
          </a:xfrm>
          <a:prstGeom prst="ellipse">
            <a:avLst/>
          </a:prstGeom>
          <a:solidFill>
            <a:schemeClr val="accent2"/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 dirty="0"/>
          </a:p>
        </p:txBody>
      </p:sp>
      <p:sp>
        <p:nvSpPr>
          <p:cNvPr id="64" name="ZoneTexte 63">
            <a:extLst>
              <a:ext uri="{FF2B5EF4-FFF2-40B4-BE49-F238E27FC236}">
                <a16:creationId xmlns:a16="http://schemas.microsoft.com/office/drawing/2014/main" id="{5678D1FB-BAB8-4A85-83E4-3FD9B0D4E52D}"/>
              </a:ext>
            </a:extLst>
          </p:cNvPr>
          <p:cNvSpPr txBox="1"/>
          <p:nvPr/>
        </p:nvSpPr>
        <p:spPr>
          <a:xfrm>
            <a:off x="6857173" y="-54739"/>
            <a:ext cx="1096433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000" b="1" dirty="0">
                <a:solidFill>
                  <a:schemeClr val="bg1"/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Huy</a:t>
            </a:r>
            <a:endParaRPr lang="fr-BE" sz="1000" b="1" dirty="0">
              <a:solidFill>
                <a:schemeClr val="bg1"/>
              </a:solidFill>
              <a:latin typeface="Aharoni" panose="02010803020104030203" pitchFamily="2" charset="-79"/>
              <a:cs typeface="Aharoni" panose="02010803020104030203" pitchFamily="2" charset="-79"/>
            </a:endParaRPr>
          </a:p>
        </p:txBody>
      </p:sp>
      <p:sp>
        <p:nvSpPr>
          <p:cNvPr id="8" name="Forme libre : forme 7">
            <a:extLst>
              <a:ext uri="{FF2B5EF4-FFF2-40B4-BE49-F238E27FC236}">
                <a16:creationId xmlns:a16="http://schemas.microsoft.com/office/drawing/2014/main" id="{21EBB0C5-4721-412A-A397-E2B3972DE91F}"/>
              </a:ext>
            </a:extLst>
          </p:cNvPr>
          <p:cNvSpPr/>
          <p:nvPr/>
        </p:nvSpPr>
        <p:spPr>
          <a:xfrm>
            <a:off x="6287298" y="205740"/>
            <a:ext cx="3245322" cy="2948940"/>
          </a:xfrm>
          <a:custGeom>
            <a:avLst/>
            <a:gdLst>
              <a:gd name="connsiteX0" fmla="*/ 989802 w 3245322"/>
              <a:gd name="connsiteY0" fmla="*/ 0 h 2948940"/>
              <a:gd name="connsiteX1" fmla="*/ 921222 w 3245322"/>
              <a:gd name="connsiteY1" fmla="*/ 220980 h 2948940"/>
              <a:gd name="connsiteX2" fmla="*/ 768822 w 3245322"/>
              <a:gd name="connsiteY2" fmla="*/ 388620 h 2948940"/>
              <a:gd name="connsiteX3" fmla="*/ 715482 w 3245322"/>
              <a:gd name="connsiteY3" fmla="*/ 601980 h 2948940"/>
              <a:gd name="connsiteX4" fmla="*/ 608802 w 3245322"/>
              <a:gd name="connsiteY4" fmla="*/ 853440 h 2948940"/>
              <a:gd name="connsiteX5" fmla="*/ 425922 w 3245322"/>
              <a:gd name="connsiteY5" fmla="*/ 1043940 h 2948940"/>
              <a:gd name="connsiteX6" fmla="*/ 90642 w 3245322"/>
              <a:gd name="connsiteY6" fmla="*/ 1181100 h 2948940"/>
              <a:gd name="connsiteX7" fmla="*/ 22062 w 3245322"/>
              <a:gd name="connsiteY7" fmla="*/ 1295400 h 2948940"/>
              <a:gd name="connsiteX8" fmla="*/ 418302 w 3245322"/>
              <a:gd name="connsiteY8" fmla="*/ 1516380 h 2948940"/>
              <a:gd name="connsiteX9" fmla="*/ 616422 w 3245322"/>
              <a:gd name="connsiteY9" fmla="*/ 1584960 h 2948940"/>
              <a:gd name="connsiteX10" fmla="*/ 700242 w 3245322"/>
              <a:gd name="connsiteY10" fmla="*/ 1737360 h 2948940"/>
              <a:gd name="connsiteX11" fmla="*/ 791682 w 3245322"/>
              <a:gd name="connsiteY11" fmla="*/ 1729740 h 2948940"/>
              <a:gd name="connsiteX12" fmla="*/ 852642 w 3245322"/>
              <a:gd name="connsiteY12" fmla="*/ 1920240 h 2948940"/>
              <a:gd name="connsiteX13" fmla="*/ 1172682 w 3245322"/>
              <a:gd name="connsiteY13" fmla="*/ 2034540 h 2948940"/>
              <a:gd name="connsiteX14" fmla="*/ 1271742 w 3245322"/>
              <a:gd name="connsiteY14" fmla="*/ 2011680 h 2948940"/>
              <a:gd name="connsiteX15" fmla="*/ 1523202 w 3245322"/>
              <a:gd name="connsiteY15" fmla="*/ 2164080 h 2948940"/>
              <a:gd name="connsiteX16" fmla="*/ 1637502 w 3245322"/>
              <a:gd name="connsiteY16" fmla="*/ 2125980 h 2948940"/>
              <a:gd name="connsiteX17" fmla="*/ 1805142 w 3245322"/>
              <a:gd name="connsiteY17" fmla="*/ 2209800 h 2948940"/>
              <a:gd name="connsiteX18" fmla="*/ 2109942 w 3245322"/>
              <a:gd name="connsiteY18" fmla="*/ 2491740 h 2948940"/>
              <a:gd name="connsiteX19" fmla="*/ 2765262 w 3245322"/>
              <a:gd name="connsiteY19" fmla="*/ 2895600 h 2948940"/>
              <a:gd name="connsiteX20" fmla="*/ 3054822 w 3245322"/>
              <a:gd name="connsiteY20" fmla="*/ 2933700 h 2948940"/>
              <a:gd name="connsiteX21" fmla="*/ 3245322 w 3245322"/>
              <a:gd name="connsiteY21" fmla="*/ 2948940 h 29489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3245322" h="2948940">
                <a:moveTo>
                  <a:pt x="989802" y="0"/>
                </a:moveTo>
                <a:cubicBezTo>
                  <a:pt x="973927" y="78105"/>
                  <a:pt x="958052" y="156210"/>
                  <a:pt x="921222" y="220980"/>
                </a:cubicBezTo>
                <a:cubicBezTo>
                  <a:pt x="884392" y="285750"/>
                  <a:pt x="803112" y="325120"/>
                  <a:pt x="768822" y="388620"/>
                </a:cubicBezTo>
                <a:cubicBezTo>
                  <a:pt x="734532" y="452120"/>
                  <a:pt x="742152" y="524510"/>
                  <a:pt x="715482" y="601980"/>
                </a:cubicBezTo>
                <a:cubicBezTo>
                  <a:pt x="688812" y="679450"/>
                  <a:pt x="657062" y="779780"/>
                  <a:pt x="608802" y="853440"/>
                </a:cubicBezTo>
                <a:cubicBezTo>
                  <a:pt x="560542" y="927100"/>
                  <a:pt x="512282" y="989330"/>
                  <a:pt x="425922" y="1043940"/>
                </a:cubicBezTo>
                <a:cubicBezTo>
                  <a:pt x="339562" y="1098550"/>
                  <a:pt x="157952" y="1139190"/>
                  <a:pt x="90642" y="1181100"/>
                </a:cubicBezTo>
                <a:cubicBezTo>
                  <a:pt x="23332" y="1223010"/>
                  <a:pt x="-32548" y="1239520"/>
                  <a:pt x="22062" y="1295400"/>
                </a:cubicBezTo>
                <a:cubicBezTo>
                  <a:pt x="76672" y="1351280"/>
                  <a:pt x="319242" y="1468120"/>
                  <a:pt x="418302" y="1516380"/>
                </a:cubicBezTo>
                <a:cubicBezTo>
                  <a:pt x="517362" y="1564640"/>
                  <a:pt x="569432" y="1548130"/>
                  <a:pt x="616422" y="1584960"/>
                </a:cubicBezTo>
                <a:cubicBezTo>
                  <a:pt x="663412" y="1621790"/>
                  <a:pt x="671032" y="1713230"/>
                  <a:pt x="700242" y="1737360"/>
                </a:cubicBezTo>
                <a:cubicBezTo>
                  <a:pt x="729452" y="1761490"/>
                  <a:pt x="766282" y="1699260"/>
                  <a:pt x="791682" y="1729740"/>
                </a:cubicBezTo>
                <a:cubicBezTo>
                  <a:pt x="817082" y="1760220"/>
                  <a:pt x="789142" y="1869440"/>
                  <a:pt x="852642" y="1920240"/>
                </a:cubicBezTo>
                <a:cubicBezTo>
                  <a:pt x="916142" y="1971040"/>
                  <a:pt x="1102832" y="2019300"/>
                  <a:pt x="1172682" y="2034540"/>
                </a:cubicBezTo>
                <a:cubicBezTo>
                  <a:pt x="1242532" y="2049780"/>
                  <a:pt x="1213322" y="1990090"/>
                  <a:pt x="1271742" y="2011680"/>
                </a:cubicBezTo>
                <a:cubicBezTo>
                  <a:pt x="1330162" y="2033270"/>
                  <a:pt x="1462242" y="2145030"/>
                  <a:pt x="1523202" y="2164080"/>
                </a:cubicBezTo>
                <a:cubicBezTo>
                  <a:pt x="1584162" y="2183130"/>
                  <a:pt x="1590512" y="2118360"/>
                  <a:pt x="1637502" y="2125980"/>
                </a:cubicBezTo>
                <a:cubicBezTo>
                  <a:pt x="1684492" y="2133600"/>
                  <a:pt x="1726402" y="2148840"/>
                  <a:pt x="1805142" y="2209800"/>
                </a:cubicBezTo>
                <a:cubicBezTo>
                  <a:pt x="1883882" y="2270760"/>
                  <a:pt x="1949922" y="2377440"/>
                  <a:pt x="2109942" y="2491740"/>
                </a:cubicBezTo>
                <a:cubicBezTo>
                  <a:pt x="2269962" y="2606040"/>
                  <a:pt x="2607782" y="2821940"/>
                  <a:pt x="2765262" y="2895600"/>
                </a:cubicBezTo>
                <a:cubicBezTo>
                  <a:pt x="2922742" y="2969260"/>
                  <a:pt x="2974812" y="2924810"/>
                  <a:pt x="3054822" y="2933700"/>
                </a:cubicBezTo>
                <a:cubicBezTo>
                  <a:pt x="3134832" y="2942590"/>
                  <a:pt x="3190077" y="2945765"/>
                  <a:pt x="3245322" y="294894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1" name="Forme libre : forme 20">
            <a:extLst>
              <a:ext uri="{FF2B5EF4-FFF2-40B4-BE49-F238E27FC236}">
                <a16:creationId xmlns:a16="http://schemas.microsoft.com/office/drawing/2014/main" id="{83EA6DCE-DBED-4720-9531-7F2E8C0892A3}"/>
              </a:ext>
            </a:extLst>
          </p:cNvPr>
          <p:cNvSpPr/>
          <p:nvPr/>
        </p:nvSpPr>
        <p:spPr>
          <a:xfrm>
            <a:off x="8618220" y="5486400"/>
            <a:ext cx="731520" cy="525780"/>
          </a:xfrm>
          <a:custGeom>
            <a:avLst/>
            <a:gdLst>
              <a:gd name="connsiteX0" fmla="*/ 0 w 731520"/>
              <a:gd name="connsiteY0" fmla="*/ 0 h 525780"/>
              <a:gd name="connsiteX1" fmla="*/ 228600 w 731520"/>
              <a:gd name="connsiteY1" fmla="*/ 289560 h 525780"/>
              <a:gd name="connsiteX2" fmla="*/ 731520 w 731520"/>
              <a:gd name="connsiteY2" fmla="*/ 525780 h 5257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31520" h="525780">
                <a:moveTo>
                  <a:pt x="0" y="0"/>
                </a:moveTo>
                <a:cubicBezTo>
                  <a:pt x="53340" y="100965"/>
                  <a:pt x="106680" y="201930"/>
                  <a:pt x="228600" y="289560"/>
                </a:cubicBezTo>
                <a:cubicBezTo>
                  <a:pt x="350520" y="377190"/>
                  <a:pt x="541020" y="451485"/>
                  <a:pt x="731520" y="52578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2" name="Forme libre : forme 21">
            <a:extLst>
              <a:ext uri="{FF2B5EF4-FFF2-40B4-BE49-F238E27FC236}">
                <a16:creationId xmlns:a16="http://schemas.microsoft.com/office/drawing/2014/main" id="{9820F068-4E1E-4285-8A17-2897DEE7F837}"/>
              </a:ext>
            </a:extLst>
          </p:cNvPr>
          <p:cNvSpPr/>
          <p:nvPr/>
        </p:nvSpPr>
        <p:spPr>
          <a:xfrm>
            <a:off x="9548813" y="3146818"/>
            <a:ext cx="661987" cy="257902"/>
          </a:xfrm>
          <a:custGeom>
            <a:avLst/>
            <a:gdLst>
              <a:gd name="connsiteX0" fmla="*/ 0 w 661987"/>
              <a:gd name="connsiteY0" fmla="*/ 5957 h 257902"/>
              <a:gd name="connsiteX1" fmla="*/ 95250 w 661987"/>
              <a:gd name="connsiteY1" fmla="*/ 5957 h 257902"/>
              <a:gd name="connsiteX2" fmla="*/ 171450 w 661987"/>
              <a:gd name="connsiteY2" fmla="*/ 67870 h 257902"/>
              <a:gd name="connsiteX3" fmla="*/ 381000 w 661987"/>
              <a:gd name="connsiteY3" fmla="*/ 105970 h 257902"/>
              <a:gd name="connsiteX4" fmla="*/ 581025 w 661987"/>
              <a:gd name="connsiteY4" fmla="*/ 239320 h 257902"/>
              <a:gd name="connsiteX5" fmla="*/ 661987 w 661987"/>
              <a:gd name="connsiteY5" fmla="*/ 253607 h 2579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61987" h="257902">
                <a:moveTo>
                  <a:pt x="0" y="5957"/>
                </a:moveTo>
                <a:cubicBezTo>
                  <a:pt x="33337" y="797"/>
                  <a:pt x="66675" y="-4362"/>
                  <a:pt x="95250" y="5957"/>
                </a:cubicBezTo>
                <a:cubicBezTo>
                  <a:pt x="123825" y="16276"/>
                  <a:pt x="123825" y="51201"/>
                  <a:pt x="171450" y="67870"/>
                </a:cubicBezTo>
                <a:cubicBezTo>
                  <a:pt x="219075" y="84539"/>
                  <a:pt x="312738" y="77395"/>
                  <a:pt x="381000" y="105970"/>
                </a:cubicBezTo>
                <a:cubicBezTo>
                  <a:pt x="449262" y="134545"/>
                  <a:pt x="534194" y="214714"/>
                  <a:pt x="581025" y="239320"/>
                </a:cubicBezTo>
                <a:cubicBezTo>
                  <a:pt x="627856" y="263926"/>
                  <a:pt x="644921" y="258766"/>
                  <a:pt x="661987" y="253607"/>
                </a:cubicBezTo>
              </a:path>
            </a:pathLst>
          </a:custGeom>
          <a:noFill/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5" name="Forme libre : forme 24">
            <a:extLst>
              <a:ext uri="{FF2B5EF4-FFF2-40B4-BE49-F238E27FC236}">
                <a16:creationId xmlns:a16="http://schemas.microsoft.com/office/drawing/2014/main" id="{AD2E428A-8335-4384-A1B1-58C29B4ACBC7}"/>
              </a:ext>
            </a:extLst>
          </p:cNvPr>
          <p:cNvSpPr/>
          <p:nvPr/>
        </p:nvSpPr>
        <p:spPr>
          <a:xfrm>
            <a:off x="6197600" y="4984750"/>
            <a:ext cx="1778000" cy="942569"/>
          </a:xfrm>
          <a:custGeom>
            <a:avLst/>
            <a:gdLst>
              <a:gd name="connsiteX0" fmla="*/ 0 w 1778000"/>
              <a:gd name="connsiteY0" fmla="*/ 273050 h 942569"/>
              <a:gd name="connsiteX1" fmla="*/ 209550 w 1778000"/>
              <a:gd name="connsiteY1" fmla="*/ 374650 h 942569"/>
              <a:gd name="connsiteX2" fmla="*/ 311150 w 1778000"/>
              <a:gd name="connsiteY2" fmla="*/ 425450 h 942569"/>
              <a:gd name="connsiteX3" fmla="*/ 361950 w 1778000"/>
              <a:gd name="connsiteY3" fmla="*/ 482600 h 942569"/>
              <a:gd name="connsiteX4" fmla="*/ 850900 w 1778000"/>
              <a:gd name="connsiteY4" fmla="*/ 533400 h 942569"/>
              <a:gd name="connsiteX5" fmla="*/ 914400 w 1778000"/>
              <a:gd name="connsiteY5" fmla="*/ 825500 h 942569"/>
              <a:gd name="connsiteX6" fmla="*/ 1041400 w 1778000"/>
              <a:gd name="connsiteY6" fmla="*/ 939800 h 942569"/>
              <a:gd name="connsiteX7" fmla="*/ 1143000 w 1778000"/>
              <a:gd name="connsiteY7" fmla="*/ 723900 h 942569"/>
              <a:gd name="connsiteX8" fmla="*/ 1193800 w 1778000"/>
              <a:gd name="connsiteY8" fmla="*/ 609600 h 942569"/>
              <a:gd name="connsiteX9" fmla="*/ 1365250 w 1778000"/>
              <a:gd name="connsiteY9" fmla="*/ 552450 h 942569"/>
              <a:gd name="connsiteX10" fmla="*/ 1504950 w 1778000"/>
              <a:gd name="connsiteY10" fmla="*/ 406400 h 942569"/>
              <a:gd name="connsiteX11" fmla="*/ 1562100 w 1778000"/>
              <a:gd name="connsiteY11" fmla="*/ 304800 h 942569"/>
              <a:gd name="connsiteX12" fmla="*/ 1727200 w 1778000"/>
              <a:gd name="connsiteY12" fmla="*/ 50800 h 942569"/>
              <a:gd name="connsiteX13" fmla="*/ 1778000 w 1778000"/>
              <a:gd name="connsiteY13" fmla="*/ 0 h 9425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778000" h="942569">
                <a:moveTo>
                  <a:pt x="0" y="273050"/>
                </a:moveTo>
                <a:lnTo>
                  <a:pt x="209550" y="374650"/>
                </a:lnTo>
                <a:cubicBezTo>
                  <a:pt x="261408" y="400050"/>
                  <a:pt x="285750" y="407458"/>
                  <a:pt x="311150" y="425450"/>
                </a:cubicBezTo>
                <a:cubicBezTo>
                  <a:pt x="336550" y="443442"/>
                  <a:pt x="271992" y="464608"/>
                  <a:pt x="361950" y="482600"/>
                </a:cubicBezTo>
                <a:cubicBezTo>
                  <a:pt x="451908" y="500592"/>
                  <a:pt x="758825" y="476250"/>
                  <a:pt x="850900" y="533400"/>
                </a:cubicBezTo>
                <a:cubicBezTo>
                  <a:pt x="942975" y="590550"/>
                  <a:pt x="882650" y="757767"/>
                  <a:pt x="914400" y="825500"/>
                </a:cubicBezTo>
                <a:cubicBezTo>
                  <a:pt x="946150" y="893233"/>
                  <a:pt x="1003300" y="956733"/>
                  <a:pt x="1041400" y="939800"/>
                </a:cubicBezTo>
                <a:cubicBezTo>
                  <a:pt x="1079500" y="922867"/>
                  <a:pt x="1117600" y="778933"/>
                  <a:pt x="1143000" y="723900"/>
                </a:cubicBezTo>
                <a:cubicBezTo>
                  <a:pt x="1168400" y="668867"/>
                  <a:pt x="1156758" y="638175"/>
                  <a:pt x="1193800" y="609600"/>
                </a:cubicBezTo>
                <a:cubicBezTo>
                  <a:pt x="1230842" y="581025"/>
                  <a:pt x="1313392" y="586317"/>
                  <a:pt x="1365250" y="552450"/>
                </a:cubicBezTo>
                <a:cubicBezTo>
                  <a:pt x="1417108" y="518583"/>
                  <a:pt x="1472142" y="447675"/>
                  <a:pt x="1504950" y="406400"/>
                </a:cubicBezTo>
                <a:cubicBezTo>
                  <a:pt x="1537758" y="365125"/>
                  <a:pt x="1525058" y="364067"/>
                  <a:pt x="1562100" y="304800"/>
                </a:cubicBezTo>
                <a:cubicBezTo>
                  <a:pt x="1599142" y="245533"/>
                  <a:pt x="1691217" y="101600"/>
                  <a:pt x="1727200" y="50800"/>
                </a:cubicBezTo>
                <a:cubicBezTo>
                  <a:pt x="1763183" y="0"/>
                  <a:pt x="1770591" y="0"/>
                  <a:pt x="1778000" y="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6" name="Forme libre : forme 25">
            <a:extLst>
              <a:ext uri="{FF2B5EF4-FFF2-40B4-BE49-F238E27FC236}">
                <a16:creationId xmlns:a16="http://schemas.microsoft.com/office/drawing/2014/main" id="{7A9A74E1-9B0A-4C34-997F-C5190D90E1F4}"/>
              </a:ext>
            </a:extLst>
          </p:cNvPr>
          <p:cNvSpPr/>
          <p:nvPr/>
        </p:nvSpPr>
        <p:spPr>
          <a:xfrm>
            <a:off x="5359400" y="1949450"/>
            <a:ext cx="901700" cy="1136650"/>
          </a:xfrm>
          <a:custGeom>
            <a:avLst/>
            <a:gdLst>
              <a:gd name="connsiteX0" fmla="*/ 901700 w 901700"/>
              <a:gd name="connsiteY0" fmla="*/ 0 h 1136650"/>
              <a:gd name="connsiteX1" fmla="*/ 781050 w 901700"/>
              <a:gd name="connsiteY1" fmla="*/ 146050 h 1136650"/>
              <a:gd name="connsiteX2" fmla="*/ 469900 w 901700"/>
              <a:gd name="connsiteY2" fmla="*/ 355600 h 1136650"/>
              <a:gd name="connsiteX3" fmla="*/ 203200 w 901700"/>
              <a:gd name="connsiteY3" fmla="*/ 514350 h 1136650"/>
              <a:gd name="connsiteX4" fmla="*/ 139700 w 901700"/>
              <a:gd name="connsiteY4" fmla="*/ 685800 h 1136650"/>
              <a:gd name="connsiteX5" fmla="*/ 88900 w 901700"/>
              <a:gd name="connsiteY5" fmla="*/ 869950 h 1136650"/>
              <a:gd name="connsiteX6" fmla="*/ 0 w 901700"/>
              <a:gd name="connsiteY6" fmla="*/ 1136650 h 1136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01700" h="1136650">
                <a:moveTo>
                  <a:pt x="901700" y="0"/>
                </a:moveTo>
                <a:cubicBezTo>
                  <a:pt x="877358" y="43391"/>
                  <a:pt x="853017" y="86783"/>
                  <a:pt x="781050" y="146050"/>
                </a:cubicBezTo>
                <a:cubicBezTo>
                  <a:pt x="709083" y="205317"/>
                  <a:pt x="469900" y="355600"/>
                  <a:pt x="469900" y="355600"/>
                </a:cubicBezTo>
                <a:cubicBezTo>
                  <a:pt x="373592" y="416983"/>
                  <a:pt x="258233" y="459317"/>
                  <a:pt x="203200" y="514350"/>
                </a:cubicBezTo>
                <a:cubicBezTo>
                  <a:pt x="148167" y="569383"/>
                  <a:pt x="158750" y="626533"/>
                  <a:pt x="139700" y="685800"/>
                </a:cubicBezTo>
                <a:cubicBezTo>
                  <a:pt x="120650" y="745067"/>
                  <a:pt x="112183" y="794808"/>
                  <a:pt x="88900" y="869950"/>
                </a:cubicBezTo>
                <a:cubicBezTo>
                  <a:pt x="65617" y="945092"/>
                  <a:pt x="32808" y="1040871"/>
                  <a:pt x="0" y="113665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2" name="Forme libre : forme 31">
            <a:extLst>
              <a:ext uri="{FF2B5EF4-FFF2-40B4-BE49-F238E27FC236}">
                <a16:creationId xmlns:a16="http://schemas.microsoft.com/office/drawing/2014/main" id="{6ED083DC-0EC6-4148-8B33-6AEB634D54E8}"/>
              </a:ext>
            </a:extLst>
          </p:cNvPr>
          <p:cNvSpPr/>
          <p:nvPr/>
        </p:nvSpPr>
        <p:spPr>
          <a:xfrm>
            <a:off x="5286375" y="4826000"/>
            <a:ext cx="422275" cy="358775"/>
          </a:xfrm>
          <a:custGeom>
            <a:avLst/>
            <a:gdLst>
              <a:gd name="connsiteX0" fmla="*/ 0 w 422275"/>
              <a:gd name="connsiteY0" fmla="*/ 358775 h 358775"/>
              <a:gd name="connsiteX1" fmla="*/ 276225 w 422275"/>
              <a:gd name="connsiteY1" fmla="*/ 161925 h 358775"/>
              <a:gd name="connsiteX2" fmla="*/ 422275 w 422275"/>
              <a:gd name="connsiteY2" fmla="*/ 0 h 358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22275" h="358775">
                <a:moveTo>
                  <a:pt x="0" y="358775"/>
                </a:moveTo>
                <a:cubicBezTo>
                  <a:pt x="102923" y="290248"/>
                  <a:pt x="205846" y="221721"/>
                  <a:pt x="276225" y="161925"/>
                </a:cubicBezTo>
                <a:cubicBezTo>
                  <a:pt x="346604" y="102129"/>
                  <a:pt x="384439" y="51064"/>
                  <a:pt x="422275" y="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4" name="Forme libre : forme 33">
            <a:extLst>
              <a:ext uri="{FF2B5EF4-FFF2-40B4-BE49-F238E27FC236}">
                <a16:creationId xmlns:a16="http://schemas.microsoft.com/office/drawing/2014/main" id="{5762933B-4840-49D9-81F9-09DEB9F69A78}"/>
              </a:ext>
            </a:extLst>
          </p:cNvPr>
          <p:cNvSpPr/>
          <p:nvPr/>
        </p:nvSpPr>
        <p:spPr>
          <a:xfrm>
            <a:off x="5492750" y="5953125"/>
            <a:ext cx="12700" cy="257175"/>
          </a:xfrm>
          <a:custGeom>
            <a:avLst/>
            <a:gdLst>
              <a:gd name="connsiteX0" fmla="*/ 12700 w 12700"/>
              <a:gd name="connsiteY0" fmla="*/ 0 h 257175"/>
              <a:gd name="connsiteX1" fmla="*/ 0 w 12700"/>
              <a:gd name="connsiteY1" fmla="*/ 257175 h 257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2700" h="257175">
                <a:moveTo>
                  <a:pt x="12700" y="0"/>
                </a:moveTo>
                <a:lnTo>
                  <a:pt x="0" y="257175"/>
                </a:ln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5" name="Forme libre : forme 34">
            <a:extLst>
              <a:ext uri="{FF2B5EF4-FFF2-40B4-BE49-F238E27FC236}">
                <a16:creationId xmlns:a16="http://schemas.microsoft.com/office/drawing/2014/main" id="{043BC54E-1889-4104-91EC-461FB497001C}"/>
              </a:ext>
            </a:extLst>
          </p:cNvPr>
          <p:cNvSpPr/>
          <p:nvPr/>
        </p:nvSpPr>
        <p:spPr>
          <a:xfrm>
            <a:off x="5528250" y="5241926"/>
            <a:ext cx="183575" cy="330200"/>
          </a:xfrm>
          <a:custGeom>
            <a:avLst/>
            <a:gdLst>
              <a:gd name="connsiteX0" fmla="*/ 183575 w 183575"/>
              <a:gd name="connsiteY0" fmla="*/ 0 h 327025"/>
              <a:gd name="connsiteX1" fmla="*/ 34350 w 183575"/>
              <a:gd name="connsiteY1" fmla="*/ 234950 h 327025"/>
              <a:gd name="connsiteX2" fmla="*/ 5775 w 183575"/>
              <a:gd name="connsiteY2" fmla="*/ 298450 h 327025"/>
              <a:gd name="connsiteX3" fmla="*/ 120075 w 183575"/>
              <a:gd name="connsiteY3" fmla="*/ 327025 h 327025"/>
              <a:gd name="connsiteX0" fmla="*/ 183575 w 183575"/>
              <a:gd name="connsiteY0" fmla="*/ 0 h 330200"/>
              <a:gd name="connsiteX1" fmla="*/ 34350 w 183575"/>
              <a:gd name="connsiteY1" fmla="*/ 234950 h 330200"/>
              <a:gd name="connsiteX2" fmla="*/ 5775 w 183575"/>
              <a:gd name="connsiteY2" fmla="*/ 298450 h 330200"/>
              <a:gd name="connsiteX3" fmla="*/ 129600 w 183575"/>
              <a:gd name="connsiteY3" fmla="*/ 330200 h 330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3575" h="330200">
                <a:moveTo>
                  <a:pt x="183575" y="0"/>
                </a:moveTo>
                <a:cubicBezTo>
                  <a:pt x="123779" y="92604"/>
                  <a:pt x="63983" y="185208"/>
                  <a:pt x="34350" y="234950"/>
                </a:cubicBezTo>
                <a:cubicBezTo>
                  <a:pt x="4717" y="284692"/>
                  <a:pt x="-8513" y="283104"/>
                  <a:pt x="5775" y="298450"/>
                </a:cubicBezTo>
                <a:cubicBezTo>
                  <a:pt x="20062" y="313796"/>
                  <a:pt x="79593" y="323585"/>
                  <a:pt x="129600" y="33020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9" name="Forme libre : forme 38">
            <a:extLst>
              <a:ext uri="{FF2B5EF4-FFF2-40B4-BE49-F238E27FC236}">
                <a16:creationId xmlns:a16="http://schemas.microsoft.com/office/drawing/2014/main" id="{9F784947-8CBA-4DDF-A906-A82B90FD3C12}"/>
              </a:ext>
            </a:extLst>
          </p:cNvPr>
          <p:cNvSpPr/>
          <p:nvPr/>
        </p:nvSpPr>
        <p:spPr>
          <a:xfrm>
            <a:off x="9004300" y="5702300"/>
            <a:ext cx="1276350" cy="1162050"/>
          </a:xfrm>
          <a:custGeom>
            <a:avLst/>
            <a:gdLst>
              <a:gd name="connsiteX0" fmla="*/ 1276350 w 1276350"/>
              <a:gd name="connsiteY0" fmla="*/ 0 h 1162050"/>
              <a:gd name="connsiteX1" fmla="*/ 1028700 w 1276350"/>
              <a:gd name="connsiteY1" fmla="*/ 152400 h 1162050"/>
              <a:gd name="connsiteX2" fmla="*/ 406400 w 1276350"/>
              <a:gd name="connsiteY2" fmla="*/ 704850 h 1162050"/>
              <a:gd name="connsiteX3" fmla="*/ 82550 w 1276350"/>
              <a:gd name="connsiteY3" fmla="*/ 1041400 h 1162050"/>
              <a:gd name="connsiteX4" fmla="*/ 0 w 1276350"/>
              <a:gd name="connsiteY4" fmla="*/ 1162050 h 1162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76350" h="1162050">
                <a:moveTo>
                  <a:pt x="1276350" y="0"/>
                </a:moveTo>
                <a:cubicBezTo>
                  <a:pt x="1225021" y="17462"/>
                  <a:pt x="1173692" y="34925"/>
                  <a:pt x="1028700" y="152400"/>
                </a:cubicBezTo>
                <a:cubicBezTo>
                  <a:pt x="883708" y="269875"/>
                  <a:pt x="564092" y="556683"/>
                  <a:pt x="406400" y="704850"/>
                </a:cubicBezTo>
                <a:cubicBezTo>
                  <a:pt x="248708" y="853017"/>
                  <a:pt x="150283" y="965200"/>
                  <a:pt x="82550" y="1041400"/>
                </a:cubicBezTo>
                <a:cubicBezTo>
                  <a:pt x="14817" y="1117600"/>
                  <a:pt x="7408" y="1139825"/>
                  <a:pt x="0" y="1162050"/>
                </a:cubicBezTo>
              </a:path>
            </a:pathLst>
          </a:cu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86" name="Forme libre : forme 85">
            <a:extLst>
              <a:ext uri="{FF2B5EF4-FFF2-40B4-BE49-F238E27FC236}">
                <a16:creationId xmlns:a16="http://schemas.microsoft.com/office/drawing/2014/main" id="{9BC2CEB2-1135-4D39-B39A-9BA4BADD7946}"/>
              </a:ext>
            </a:extLst>
          </p:cNvPr>
          <p:cNvSpPr/>
          <p:nvPr/>
        </p:nvSpPr>
        <p:spPr>
          <a:xfrm>
            <a:off x="9016931" y="5695950"/>
            <a:ext cx="1276350" cy="1162050"/>
          </a:xfrm>
          <a:custGeom>
            <a:avLst/>
            <a:gdLst>
              <a:gd name="connsiteX0" fmla="*/ 1276350 w 1276350"/>
              <a:gd name="connsiteY0" fmla="*/ 0 h 1162050"/>
              <a:gd name="connsiteX1" fmla="*/ 1028700 w 1276350"/>
              <a:gd name="connsiteY1" fmla="*/ 152400 h 1162050"/>
              <a:gd name="connsiteX2" fmla="*/ 406400 w 1276350"/>
              <a:gd name="connsiteY2" fmla="*/ 704850 h 1162050"/>
              <a:gd name="connsiteX3" fmla="*/ 82550 w 1276350"/>
              <a:gd name="connsiteY3" fmla="*/ 1041400 h 1162050"/>
              <a:gd name="connsiteX4" fmla="*/ 0 w 1276350"/>
              <a:gd name="connsiteY4" fmla="*/ 1162050 h 1162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76350" h="1162050">
                <a:moveTo>
                  <a:pt x="1276350" y="0"/>
                </a:moveTo>
                <a:cubicBezTo>
                  <a:pt x="1225021" y="17462"/>
                  <a:pt x="1173692" y="34925"/>
                  <a:pt x="1028700" y="152400"/>
                </a:cubicBezTo>
                <a:cubicBezTo>
                  <a:pt x="883708" y="269875"/>
                  <a:pt x="564092" y="556683"/>
                  <a:pt x="406400" y="704850"/>
                </a:cubicBezTo>
                <a:cubicBezTo>
                  <a:pt x="248708" y="853017"/>
                  <a:pt x="150283" y="965200"/>
                  <a:pt x="82550" y="1041400"/>
                </a:cubicBezTo>
                <a:cubicBezTo>
                  <a:pt x="14817" y="1117600"/>
                  <a:pt x="7408" y="1139825"/>
                  <a:pt x="0" y="1162050"/>
                </a:cubicBezTo>
              </a:path>
            </a:pathLst>
          </a:custGeom>
          <a:noFill/>
          <a:ln w="22225">
            <a:solidFill>
              <a:schemeClr val="bg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55" name="Ellipse 54">
            <a:extLst>
              <a:ext uri="{FF2B5EF4-FFF2-40B4-BE49-F238E27FC236}">
                <a16:creationId xmlns:a16="http://schemas.microsoft.com/office/drawing/2014/main" id="{0613EE4E-1534-4E8B-A8A4-AC877E6843D5}"/>
              </a:ext>
            </a:extLst>
          </p:cNvPr>
          <p:cNvSpPr/>
          <p:nvPr/>
        </p:nvSpPr>
        <p:spPr>
          <a:xfrm>
            <a:off x="9292852" y="5487143"/>
            <a:ext cx="742267" cy="695325"/>
          </a:xfrm>
          <a:prstGeom prst="ellipse">
            <a:avLst/>
          </a:prstGeom>
          <a:solidFill>
            <a:schemeClr val="accent2"/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 dirty="0"/>
          </a:p>
        </p:txBody>
      </p:sp>
      <p:sp>
        <p:nvSpPr>
          <p:cNvPr id="59" name="ZoneTexte 58">
            <a:extLst>
              <a:ext uri="{FF2B5EF4-FFF2-40B4-BE49-F238E27FC236}">
                <a16:creationId xmlns:a16="http://schemas.microsoft.com/office/drawing/2014/main" id="{4630EB21-FD0B-452F-820D-CAB2EC8CABFB}"/>
              </a:ext>
            </a:extLst>
          </p:cNvPr>
          <p:cNvSpPr txBox="1"/>
          <p:nvPr/>
        </p:nvSpPr>
        <p:spPr>
          <a:xfrm>
            <a:off x="9134528" y="5650958"/>
            <a:ext cx="109643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000" b="1" dirty="0">
                <a:solidFill>
                  <a:schemeClr val="bg1"/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Marche-en-Famenne</a:t>
            </a:r>
            <a:endParaRPr lang="fr-BE" sz="1000" b="1" dirty="0">
              <a:solidFill>
                <a:schemeClr val="bg1"/>
              </a:solidFill>
              <a:latin typeface="Aharoni" panose="02010803020104030203" pitchFamily="2" charset="-79"/>
              <a:cs typeface="Aharoni" panose="02010803020104030203" pitchFamily="2" charset="-79"/>
            </a:endParaRPr>
          </a:p>
        </p:txBody>
      </p:sp>
      <p:sp>
        <p:nvSpPr>
          <p:cNvPr id="87" name="Forme libre : forme 86">
            <a:extLst>
              <a:ext uri="{FF2B5EF4-FFF2-40B4-BE49-F238E27FC236}">
                <a16:creationId xmlns:a16="http://schemas.microsoft.com/office/drawing/2014/main" id="{0BEA71B8-D286-4921-BEE9-40E4E94BA74D}"/>
              </a:ext>
            </a:extLst>
          </p:cNvPr>
          <p:cNvSpPr>
            <a:spLocks noChangeAspect="1"/>
          </p:cNvSpPr>
          <p:nvPr/>
        </p:nvSpPr>
        <p:spPr>
          <a:xfrm>
            <a:off x="2413136" y="870695"/>
            <a:ext cx="2232134" cy="6115251"/>
          </a:xfrm>
          <a:custGeom>
            <a:avLst/>
            <a:gdLst>
              <a:gd name="connsiteX0" fmla="*/ 67451 w 667823"/>
              <a:gd name="connsiteY0" fmla="*/ 0 h 1894400"/>
              <a:gd name="connsiteX1" fmla="*/ 16651 w 667823"/>
              <a:gd name="connsiteY1" fmla="*/ 111125 h 1894400"/>
              <a:gd name="connsiteX2" fmla="*/ 48401 w 667823"/>
              <a:gd name="connsiteY2" fmla="*/ 200025 h 1894400"/>
              <a:gd name="connsiteX3" fmla="*/ 111901 w 667823"/>
              <a:gd name="connsiteY3" fmla="*/ 279400 h 1894400"/>
              <a:gd name="connsiteX4" fmla="*/ 73801 w 667823"/>
              <a:gd name="connsiteY4" fmla="*/ 492125 h 1894400"/>
              <a:gd name="connsiteX5" fmla="*/ 86501 w 667823"/>
              <a:gd name="connsiteY5" fmla="*/ 581025 h 1894400"/>
              <a:gd name="connsiteX6" fmla="*/ 64276 w 667823"/>
              <a:gd name="connsiteY6" fmla="*/ 654050 h 1894400"/>
              <a:gd name="connsiteX7" fmla="*/ 76976 w 667823"/>
              <a:gd name="connsiteY7" fmla="*/ 736600 h 1894400"/>
              <a:gd name="connsiteX8" fmla="*/ 776 w 667823"/>
              <a:gd name="connsiteY8" fmla="*/ 781050 h 1894400"/>
              <a:gd name="connsiteX9" fmla="*/ 38876 w 667823"/>
              <a:gd name="connsiteY9" fmla="*/ 838200 h 1894400"/>
              <a:gd name="connsiteX10" fmla="*/ 61101 w 667823"/>
              <a:gd name="connsiteY10" fmla="*/ 914400 h 1894400"/>
              <a:gd name="connsiteX11" fmla="*/ 102376 w 667823"/>
              <a:gd name="connsiteY11" fmla="*/ 1019175 h 1894400"/>
              <a:gd name="connsiteX12" fmla="*/ 121426 w 667823"/>
              <a:gd name="connsiteY12" fmla="*/ 1041400 h 1894400"/>
              <a:gd name="connsiteX13" fmla="*/ 140476 w 667823"/>
              <a:gd name="connsiteY13" fmla="*/ 1139825 h 1894400"/>
              <a:gd name="connsiteX14" fmla="*/ 143651 w 667823"/>
              <a:gd name="connsiteY14" fmla="*/ 1219200 h 1894400"/>
              <a:gd name="connsiteX15" fmla="*/ 165876 w 667823"/>
              <a:gd name="connsiteY15" fmla="*/ 1308100 h 1894400"/>
              <a:gd name="connsiteX16" fmla="*/ 248426 w 667823"/>
              <a:gd name="connsiteY16" fmla="*/ 1504950 h 1894400"/>
              <a:gd name="connsiteX17" fmla="*/ 194451 w 667823"/>
              <a:gd name="connsiteY17" fmla="*/ 1552575 h 1894400"/>
              <a:gd name="connsiteX18" fmla="*/ 159526 w 667823"/>
              <a:gd name="connsiteY18" fmla="*/ 1606550 h 1894400"/>
              <a:gd name="connsiteX19" fmla="*/ 248426 w 667823"/>
              <a:gd name="connsiteY19" fmla="*/ 1704975 h 1894400"/>
              <a:gd name="connsiteX20" fmla="*/ 308751 w 667823"/>
              <a:gd name="connsiteY20" fmla="*/ 1704975 h 1894400"/>
              <a:gd name="connsiteX21" fmla="*/ 397651 w 667823"/>
              <a:gd name="connsiteY21" fmla="*/ 1682750 h 1894400"/>
              <a:gd name="connsiteX22" fmla="*/ 480201 w 667823"/>
              <a:gd name="connsiteY22" fmla="*/ 1752600 h 1894400"/>
              <a:gd name="connsiteX23" fmla="*/ 502426 w 667823"/>
              <a:gd name="connsiteY23" fmla="*/ 1838325 h 1894400"/>
              <a:gd name="connsiteX24" fmla="*/ 604026 w 667823"/>
              <a:gd name="connsiteY24" fmla="*/ 1809750 h 1894400"/>
              <a:gd name="connsiteX25" fmla="*/ 661176 w 667823"/>
              <a:gd name="connsiteY25" fmla="*/ 1885950 h 1894400"/>
              <a:gd name="connsiteX26" fmla="*/ 664351 w 667823"/>
              <a:gd name="connsiteY26" fmla="*/ 1889125 h 1894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667823" h="1894400">
                <a:moveTo>
                  <a:pt x="67451" y="0"/>
                </a:moveTo>
                <a:cubicBezTo>
                  <a:pt x="43638" y="38894"/>
                  <a:pt x="19826" y="77788"/>
                  <a:pt x="16651" y="111125"/>
                </a:cubicBezTo>
                <a:cubicBezTo>
                  <a:pt x="13476" y="144462"/>
                  <a:pt x="32526" y="171979"/>
                  <a:pt x="48401" y="200025"/>
                </a:cubicBezTo>
                <a:cubicBezTo>
                  <a:pt x="64276" y="228071"/>
                  <a:pt x="107668" y="230717"/>
                  <a:pt x="111901" y="279400"/>
                </a:cubicBezTo>
                <a:cubicBezTo>
                  <a:pt x="116134" y="328083"/>
                  <a:pt x="78034" y="441854"/>
                  <a:pt x="73801" y="492125"/>
                </a:cubicBezTo>
                <a:cubicBezTo>
                  <a:pt x="69568" y="542396"/>
                  <a:pt x="88088" y="554038"/>
                  <a:pt x="86501" y="581025"/>
                </a:cubicBezTo>
                <a:cubicBezTo>
                  <a:pt x="84914" y="608012"/>
                  <a:pt x="65863" y="628121"/>
                  <a:pt x="64276" y="654050"/>
                </a:cubicBezTo>
                <a:cubicBezTo>
                  <a:pt x="62688" y="679979"/>
                  <a:pt x="87559" y="715433"/>
                  <a:pt x="76976" y="736600"/>
                </a:cubicBezTo>
                <a:cubicBezTo>
                  <a:pt x="66393" y="757767"/>
                  <a:pt x="7126" y="764117"/>
                  <a:pt x="776" y="781050"/>
                </a:cubicBezTo>
                <a:cubicBezTo>
                  <a:pt x="-5574" y="797983"/>
                  <a:pt x="28822" y="815975"/>
                  <a:pt x="38876" y="838200"/>
                </a:cubicBezTo>
                <a:cubicBezTo>
                  <a:pt x="48930" y="860425"/>
                  <a:pt x="50518" y="884238"/>
                  <a:pt x="61101" y="914400"/>
                </a:cubicBezTo>
                <a:cubicBezTo>
                  <a:pt x="71684" y="944563"/>
                  <a:pt x="92322" y="998008"/>
                  <a:pt x="102376" y="1019175"/>
                </a:cubicBezTo>
                <a:cubicBezTo>
                  <a:pt x="112430" y="1040342"/>
                  <a:pt x="115076" y="1021292"/>
                  <a:pt x="121426" y="1041400"/>
                </a:cubicBezTo>
                <a:cubicBezTo>
                  <a:pt x="127776" y="1061508"/>
                  <a:pt x="136772" y="1110192"/>
                  <a:pt x="140476" y="1139825"/>
                </a:cubicBezTo>
                <a:cubicBezTo>
                  <a:pt x="144180" y="1169458"/>
                  <a:pt x="139418" y="1191154"/>
                  <a:pt x="143651" y="1219200"/>
                </a:cubicBezTo>
                <a:cubicBezTo>
                  <a:pt x="147884" y="1247246"/>
                  <a:pt x="148414" y="1260475"/>
                  <a:pt x="165876" y="1308100"/>
                </a:cubicBezTo>
                <a:cubicBezTo>
                  <a:pt x="183339" y="1355725"/>
                  <a:pt x="243664" y="1464204"/>
                  <a:pt x="248426" y="1504950"/>
                </a:cubicBezTo>
                <a:cubicBezTo>
                  <a:pt x="253188" y="1545696"/>
                  <a:pt x="209268" y="1535642"/>
                  <a:pt x="194451" y="1552575"/>
                </a:cubicBezTo>
                <a:cubicBezTo>
                  <a:pt x="179634" y="1569508"/>
                  <a:pt x="150530" y="1581150"/>
                  <a:pt x="159526" y="1606550"/>
                </a:cubicBezTo>
                <a:cubicBezTo>
                  <a:pt x="168522" y="1631950"/>
                  <a:pt x="223555" y="1688571"/>
                  <a:pt x="248426" y="1704975"/>
                </a:cubicBezTo>
                <a:cubicBezTo>
                  <a:pt x="273297" y="1721379"/>
                  <a:pt x="283880" y="1708679"/>
                  <a:pt x="308751" y="1704975"/>
                </a:cubicBezTo>
                <a:cubicBezTo>
                  <a:pt x="333622" y="1701271"/>
                  <a:pt x="369076" y="1674812"/>
                  <a:pt x="397651" y="1682750"/>
                </a:cubicBezTo>
                <a:cubicBezTo>
                  <a:pt x="426226" y="1690688"/>
                  <a:pt x="462739" y="1726671"/>
                  <a:pt x="480201" y="1752600"/>
                </a:cubicBezTo>
                <a:cubicBezTo>
                  <a:pt x="497663" y="1778529"/>
                  <a:pt x="481789" y="1828800"/>
                  <a:pt x="502426" y="1838325"/>
                </a:cubicBezTo>
                <a:cubicBezTo>
                  <a:pt x="523063" y="1847850"/>
                  <a:pt x="577568" y="1801812"/>
                  <a:pt x="604026" y="1809750"/>
                </a:cubicBezTo>
                <a:cubicBezTo>
                  <a:pt x="630484" y="1817688"/>
                  <a:pt x="661176" y="1885950"/>
                  <a:pt x="661176" y="1885950"/>
                </a:cubicBezTo>
                <a:cubicBezTo>
                  <a:pt x="671230" y="1899179"/>
                  <a:pt x="667790" y="1894152"/>
                  <a:pt x="664351" y="1889125"/>
                </a:cubicBezTo>
              </a:path>
            </a:pathLst>
          </a:custGeom>
          <a:noFill/>
          <a:ln w="25400">
            <a:solidFill>
              <a:schemeClr val="tx1"/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91" name="Forme libre : forme 90">
            <a:extLst>
              <a:ext uri="{FF2B5EF4-FFF2-40B4-BE49-F238E27FC236}">
                <a16:creationId xmlns:a16="http://schemas.microsoft.com/office/drawing/2014/main" id="{C5038E67-EDD3-465A-824D-481BD74D188B}"/>
              </a:ext>
            </a:extLst>
          </p:cNvPr>
          <p:cNvSpPr>
            <a:spLocks noChangeAspect="1"/>
          </p:cNvSpPr>
          <p:nvPr/>
        </p:nvSpPr>
        <p:spPr>
          <a:xfrm>
            <a:off x="2410326" y="879608"/>
            <a:ext cx="2232134" cy="6115251"/>
          </a:xfrm>
          <a:custGeom>
            <a:avLst/>
            <a:gdLst>
              <a:gd name="connsiteX0" fmla="*/ 67451 w 667823"/>
              <a:gd name="connsiteY0" fmla="*/ 0 h 1894400"/>
              <a:gd name="connsiteX1" fmla="*/ 16651 w 667823"/>
              <a:gd name="connsiteY1" fmla="*/ 111125 h 1894400"/>
              <a:gd name="connsiteX2" fmla="*/ 48401 w 667823"/>
              <a:gd name="connsiteY2" fmla="*/ 200025 h 1894400"/>
              <a:gd name="connsiteX3" fmla="*/ 111901 w 667823"/>
              <a:gd name="connsiteY3" fmla="*/ 279400 h 1894400"/>
              <a:gd name="connsiteX4" fmla="*/ 73801 w 667823"/>
              <a:gd name="connsiteY4" fmla="*/ 492125 h 1894400"/>
              <a:gd name="connsiteX5" fmla="*/ 86501 w 667823"/>
              <a:gd name="connsiteY5" fmla="*/ 581025 h 1894400"/>
              <a:gd name="connsiteX6" fmla="*/ 64276 w 667823"/>
              <a:gd name="connsiteY6" fmla="*/ 654050 h 1894400"/>
              <a:gd name="connsiteX7" fmla="*/ 76976 w 667823"/>
              <a:gd name="connsiteY7" fmla="*/ 736600 h 1894400"/>
              <a:gd name="connsiteX8" fmla="*/ 776 w 667823"/>
              <a:gd name="connsiteY8" fmla="*/ 781050 h 1894400"/>
              <a:gd name="connsiteX9" fmla="*/ 38876 w 667823"/>
              <a:gd name="connsiteY9" fmla="*/ 838200 h 1894400"/>
              <a:gd name="connsiteX10" fmla="*/ 61101 w 667823"/>
              <a:gd name="connsiteY10" fmla="*/ 914400 h 1894400"/>
              <a:gd name="connsiteX11" fmla="*/ 102376 w 667823"/>
              <a:gd name="connsiteY11" fmla="*/ 1019175 h 1894400"/>
              <a:gd name="connsiteX12" fmla="*/ 121426 w 667823"/>
              <a:gd name="connsiteY12" fmla="*/ 1041400 h 1894400"/>
              <a:gd name="connsiteX13" fmla="*/ 140476 w 667823"/>
              <a:gd name="connsiteY13" fmla="*/ 1139825 h 1894400"/>
              <a:gd name="connsiteX14" fmla="*/ 143651 w 667823"/>
              <a:gd name="connsiteY14" fmla="*/ 1219200 h 1894400"/>
              <a:gd name="connsiteX15" fmla="*/ 165876 w 667823"/>
              <a:gd name="connsiteY15" fmla="*/ 1308100 h 1894400"/>
              <a:gd name="connsiteX16" fmla="*/ 248426 w 667823"/>
              <a:gd name="connsiteY16" fmla="*/ 1504950 h 1894400"/>
              <a:gd name="connsiteX17" fmla="*/ 194451 w 667823"/>
              <a:gd name="connsiteY17" fmla="*/ 1552575 h 1894400"/>
              <a:gd name="connsiteX18" fmla="*/ 159526 w 667823"/>
              <a:gd name="connsiteY18" fmla="*/ 1606550 h 1894400"/>
              <a:gd name="connsiteX19" fmla="*/ 248426 w 667823"/>
              <a:gd name="connsiteY19" fmla="*/ 1704975 h 1894400"/>
              <a:gd name="connsiteX20" fmla="*/ 308751 w 667823"/>
              <a:gd name="connsiteY20" fmla="*/ 1704975 h 1894400"/>
              <a:gd name="connsiteX21" fmla="*/ 397651 w 667823"/>
              <a:gd name="connsiteY21" fmla="*/ 1682750 h 1894400"/>
              <a:gd name="connsiteX22" fmla="*/ 480201 w 667823"/>
              <a:gd name="connsiteY22" fmla="*/ 1752600 h 1894400"/>
              <a:gd name="connsiteX23" fmla="*/ 502426 w 667823"/>
              <a:gd name="connsiteY23" fmla="*/ 1838325 h 1894400"/>
              <a:gd name="connsiteX24" fmla="*/ 604026 w 667823"/>
              <a:gd name="connsiteY24" fmla="*/ 1809750 h 1894400"/>
              <a:gd name="connsiteX25" fmla="*/ 661176 w 667823"/>
              <a:gd name="connsiteY25" fmla="*/ 1885950 h 1894400"/>
              <a:gd name="connsiteX26" fmla="*/ 664351 w 667823"/>
              <a:gd name="connsiteY26" fmla="*/ 1889125 h 1894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667823" h="1894400">
                <a:moveTo>
                  <a:pt x="67451" y="0"/>
                </a:moveTo>
                <a:cubicBezTo>
                  <a:pt x="43638" y="38894"/>
                  <a:pt x="19826" y="77788"/>
                  <a:pt x="16651" y="111125"/>
                </a:cubicBezTo>
                <a:cubicBezTo>
                  <a:pt x="13476" y="144462"/>
                  <a:pt x="32526" y="171979"/>
                  <a:pt x="48401" y="200025"/>
                </a:cubicBezTo>
                <a:cubicBezTo>
                  <a:pt x="64276" y="228071"/>
                  <a:pt x="107668" y="230717"/>
                  <a:pt x="111901" y="279400"/>
                </a:cubicBezTo>
                <a:cubicBezTo>
                  <a:pt x="116134" y="328083"/>
                  <a:pt x="78034" y="441854"/>
                  <a:pt x="73801" y="492125"/>
                </a:cubicBezTo>
                <a:cubicBezTo>
                  <a:pt x="69568" y="542396"/>
                  <a:pt x="88088" y="554038"/>
                  <a:pt x="86501" y="581025"/>
                </a:cubicBezTo>
                <a:cubicBezTo>
                  <a:pt x="84914" y="608012"/>
                  <a:pt x="65863" y="628121"/>
                  <a:pt x="64276" y="654050"/>
                </a:cubicBezTo>
                <a:cubicBezTo>
                  <a:pt x="62688" y="679979"/>
                  <a:pt x="87559" y="715433"/>
                  <a:pt x="76976" y="736600"/>
                </a:cubicBezTo>
                <a:cubicBezTo>
                  <a:pt x="66393" y="757767"/>
                  <a:pt x="7126" y="764117"/>
                  <a:pt x="776" y="781050"/>
                </a:cubicBezTo>
                <a:cubicBezTo>
                  <a:pt x="-5574" y="797983"/>
                  <a:pt x="28822" y="815975"/>
                  <a:pt x="38876" y="838200"/>
                </a:cubicBezTo>
                <a:cubicBezTo>
                  <a:pt x="48930" y="860425"/>
                  <a:pt x="50518" y="884238"/>
                  <a:pt x="61101" y="914400"/>
                </a:cubicBezTo>
                <a:cubicBezTo>
                  <a:pt x="71684" y="944563"/>
                  <a:pt x="92322" y="998008"/>
                  <a:pt x="102376" y="1019175"/>
                </a:cubicBezTo>
                <a:cubicBezTo>
                  <a:pt x="112430" y="1040342"/>
                  <a:pt x="115076" y="1021292"/>
                  <a:pt x="121426" y="1041400"/>
                </a:cubicBezTo>
                <a:cubicBezTo>
                  <a:pt x="127776" y="1061508"/>
                  <a:pt x="136772" y="1110192"/>
                  <a:pt x="140476" y="1139825"/>
                </a:cubicBezTo>
                <a:cubicBezTo>
                  <a:pt x="144180" y="1169458"/>
                  <a:pt x="139418" y="1191154"/>
                  <a:pt x="143651" y="1219200"/>
                </a:cubicBezTo>
                <a:cubicBezTo>
                  <a:pt x="147884" y="1247246"/>
                  <a:pt x="148414" y="1260475"/>
                  <a:pt x="165876" y="1308100"/>
                </a:cubicBezTo>
                <a:cubicBezTo>
                  <a:pt x="183339" y="1355725"/>
                  <a:pt x="243664" y="1464204"/>
                  <a:pt x="248426" y="1504950"/>
                </a:cubicBezTo>
                <a:cubicBezTo>
                  <a:pt x="253188" y="1545696"/>
                  <a:pt x="209268" y="1535642"/>
                  <a:pt x="194451" y="1552575"/>
                </a:cubicBezTo>
                <a:cubicBezTo>
                  <a:pt x="179634" y="1569508"/>
                  <a:pt x="150530" y="1581150"/>
                  <a:pt x="159526" y="1606550"/>
                </a:cubicBezTo>
                <a:cubicBezTo>
                  <a:pt x="168522" y="1631950"/>
                  <a:pt x="223555" y="1688571"/>
                  <a:pt x="248426" y="1704975"/>
                </a:cubicBezTo>
                <a:cubicBezTo>
                  <a:pt x="273297" y="1721379"/>
                  <a:pt x="283880" y="1708679"/>
                  <a:pt x="308751" y="1704975"/>
                </a:cubicBezTo>
                <a:cubicBezTo>
                  <a:pt x="333622" y="1701271"/>
                  <a:pt x="369076" y="1674812"/>
                  <a:pt x="397651" y="1682750"/>
                </a:cubicBezTo>
                <a:cubicBezTo>
                  <a:pt x="426226" y="1690688"/>
                  <a:pt x="462739" y="1726671"/>
                  <a:pt x="480201" y="1752600"/>
                </a:cubicBezTo>
                <a:cubicBezTo>
                  <a:pt x="497663" y="1778529"/>
                  <a:pt x="481789" y="1828800"/>
                  <a:pt x="502426" y="1838325"/>
                </a:cubicBezTo>
                <a:cubicBezTo>
                  <a:pt x="523063" y="1847850"/>
                  <a:pt x="577568" y="1801812"/>
                  <a:pt x="604026" y="1809750"/>
                </a:cubicBezTo>
                <a:cubicBezTo>
                  <a:pt x="630484" y="1817688"/>
                  <a:pt x="661176" y="1885950"/>
                  <a:pt x="661176" y="1885950"/>
                </a:cubicBezTo>
                <a:cubicBezTo>
                  <a:pt x="671230" y="1899179"/>
                  <a:pt x="667790" y="1894152"/>
                  <a:pt x="664351" y="1889125"/>
                </a:cubicBezTo>
              </a:path>
            </a:pathLst>
          </a:custGeom>
          <a:noFill/>
          <a:ln w="22225">
            <a:solidFill>
              <a:schemeClr val="bg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60" name="Ellipse 59">
            <a:extLst>
              <a:ext uri="{FF2B5EF4-FFF2-40B4-BE49-F238E27FC236}">
                <a16:creationId xmlns:a16="http://schemas.microsoft.com/office/drawing/2014/main" id="{BE6673E8-9187-4C3A-A9A1-79DE1E2BBD3C}"/>
              </a:ext>
            </a:extLst>
          </p:cNvPr>
          <p:cNvSpPr/>
          <p:nvPr/>
        </p:nvSpPr>
        <p:spPr>
          <a:xfrm>
            <a:off x="2701970" y="4522882"/>
            <a:ext cx="742267" cy="695325"/>
          </a:xfrm>
          <a:prstGeom prst="ellipse">
            <a:avLst/>
          </a:prstGeom>
          <a:solidFill>
            <a:schemeClr val="accent2"/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 dirty="0"/>
          </a:p>
        </p:txBody>
      </p:sp>
      <p:sp>
        <p:nvSpPr>
          <p:cNvPr id="346" name="ZoneTexte 345">
            <a:extLst>
              <a:ext uri="{FF2B5EF4-FFF2-40B4-BE49-F238E27FC236}">
                <a16:creationId xmlns:a16="http://schemas.microsoft.com/office/drawing/2014/main" id="{2961E3F6-EE32-4B73-94E3-FC0E75547547}"/>
              </a:ext>
            </a:extLst>
          </p:cNvPr>
          <p:cNvSpPr txBox="1"/>
          <p:nvPr/>
        </p:nvSpPr>
        <p:spPr>
          <a:xfrm>
            <a:off x="2535259" y="4763860"/>
            <a:ext cx="1096433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000" b="1" dirty="0">
                <a:solidFill>
                  <a:schemeClr val="bg1"/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Dinant</a:t>
            </a:r>
            <a:endParaRPr lang="fr-BE" sz="1000" b="1" dirty="0">
              <a:solidFill>
                <a:schemeClr val="bg1"/>
              </a:solidFill>
              <a:latin typeface="Aharoni" panose="02010803020104030203" pitchFamily="2" charset="-79"/>
              <a:cs typeface="Aharoni" panose="02010803020104030203" pitchFamily="2" charset="-79"/>
            </a:endParaRPr>
          </a:p>
        </p:txBody>
      </p:sp>
      <p:sp>
        <p:nvSpPr>
          <p:cNvPr id="66" name="Forme libre : forme 65">
            <a:extLst>
              <a:ext uri="{FF2B5EF4-FFF2-40B4-BE49-F238E27FC236}">
                <a16:creationId xmlns:a16="http://schemas.microsoft.com/office/drawing/2014/main" id="{D251F882-F729-4C48-A8B9-57607EFACB00}"/>
              </a:ext>
            </a:extLst>
          </p:cNvPr>
          <p:cNvSpPr/>
          <p:nvPr/>
        </p:nvSpPr>
        <p:spPr>
          <a:xfrm>
            <a:off x="4540250" y="762001"/>
            <a:ext cx="1460500" cy="380236"/>
          </a:xfrm>
          <a:custGeom>
            <a:avLst/>
            <a:gdLst>
              <a:gd name="connsiteX0" fmla="*/ 730250 w 730250"/>
              <a:gd name="connsiteY0" fmla="*/ 279400 h 374697"/>
              <a:gd name="connsiteX1" fmla="*/ 514350 w 730250"/>
              <a:gd name="connsiteY1" fmla="*/ 342900 h 374697"/>
              <a:gd name="connsiteX2" fmla="*/ 228600 w 730250"/>
              <a:gd name="connsiteY2" fmla="*/ 374650 h 374697"/>
              <a:gd name="connsiteX3" fmla="*/ 158750 w 730250"/>
              <a:gd name="connsiteY3" fmla="*/ 349250 h 374697"/>
              <a:gd name="connsiteX4" fmla="*/ 50800 w 730250"/>
              <a:gd name="connsiteY4" fmla="*/ 317500 h 374697"/>
              <a:gd name="connsiteX5" fmla="*/ 76200 w 730250"/>
              <a:gd name="connsiteY5" fmla="*/ 184150 h 374697"/>
              <a:gd name="connsiteX6" fmla="*/ 0 w 730250"/>
              <a:gd name="connsiteY6" fmla="*/ 0 h 374697"/>
              <a:gd name="connsiteX0" fmla="*/ 730250 w 730250"/>
              <a:gd name="connsiteY0" fmla="*/ 279400 h 374697"/>
              <a:gd name="connsiteX1" fmla="*/ 730250 w 730250"/>
              <a:gd name="connsiteY1" fmla="*/ 279400 h 374697"/>
              <a:gd name="connsiteX2" fmla="*/ 514350 w 730250"/>
              <a:gd name="connsiteY2" fmla="*/ 342900 h 374697"/>
              <a:gd name="connsiteX3" fmla="*/ 228600 w 730250"/>
              <a:gd name="connsiteY3" fmla="*/ 374650 h 374697"/>
              <a:gd name="connsiteX4" fmla="*/ 158750 w 730250"/>
              <a:gd name="connsiteY4" fmla="*/ 349250 h 374697"/>
              <a:gd name="connsiteX5" fmla="*/ 50800 w 730250"/>
              <a:gd name="connsiteY5" fmla="*/ 317500 h 374697"/>
              <a:gd name="connsiteX6" fmla="*/ 76200 w 730250"/>
              <a:gd name="connsiteY6" fmla="*/ 184150 h 374697"/>
              <a:gd name="connsiteX7" fmla="*/ 0 w 730250"/>
              <a:gd name="connsiteY7" fmla="*/ 0 h 374697"/>
              <a:gd name="connsiteX0" fmla="*/ 730250 w 1460500"/>
              <a:gd name="connsiteY0" fmla="*/ 279400 h 380236"/>
              <a:gd name="connsiteX1" fmla="*/ 1460500 w 1460500"/>
              <a:gd name="connsiteY1" fmla="*/ 25400 h 380236"/>
              <a:gd name="connsiteX2" fmla="*/ 514350 w 1460500"/>
              <a:gd name="connsiteY2" fmla="*/ 342900 h 380236"/>
              <a:gd name="connsiteX3" fmla="*/ 228600 w 1460500"/>
              <a:gd name="connsiteY3" fmla="*/ 374650 h 380236"/>
              <a:gd name="connsiteX4" fmla="*/ 158750 w 1460500"/>
              <a:gd name="connsiteY4" fmla="*/ 349250 h 380236"/>
              <a:gd name="connsiteX5" fmla="*/ 50800 w 1460500"/>
              <a:gd name="connsiteY5" fmla="*/ 317500 h 380236"/>
              <a:gd name="connsiteX6" fmla="*/ 76200 w 1460500"/>
              <a:gd name="connsiteY6" fmla="*/ 184150 h 380236"/>
              <a:gd name="connsiteX7" fmla="*/ 0 w 1460500"/>
              <a:gd name="connsiteY7" fmla="*/ 0 h 3802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460500" h="380236">
                <a:moveTo>
                  <a:pt x="730250" y="279400"/>
                </a:moveTo>
                <a:lnTo>
                  <a:pt x="1460500" y="25400"/>
                </a:lnTo>
                <a:cubicBezTo>
                  <a:pt x="1424517" y="35983"/>
                  <a:pt x="719667" y="284692"/>
                  <a:pt x="514350" y="342900"/>
                </a:cubicBezTo>
                <a:cubicBezTo>
                  <a:pt x="309033" y="401108"/>
                  <a:pt x="287867" y="373592"/>
                  <a:pt x="228600" y="374650"/>
                </a:cubicBezTo>
                <a:cubicBezTo>
                  <a:pt x="169333" y="375708"/>
                  <a:pt x="188383" y="358775"/>
                  <a:pt x="158750" y="349250"/>
                </a:cubicBezTo>
                <a:cubicBezTo>
                  <a:pt x="129117" y="339725"/>
                  <a:pt x="64558" y="345017"/>
                  <a:pt x="50800" y="317500"/>
                </a:cubicBezTo>
                <a:cubicBezTo>
                  <a:pt x="37042" y="289983"/>
                  <a:pt x="84667" y="237067"/>
                  <a:pt x="76200" y="184150"/>
                </a:cubicBezTo>
                <a:cubicBezTo>
                  <a:pt x="67733" y="131233"/>
                  <a:pt x="33866" y="65616"/>
                  <a:pt x="0" y="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67" name="ZoneTexte 66">
            <a:extLst>
              <a:ext uri="{FF2B5EF4-FFF2-40B4-BE49-F238E27FC236}">
                <a16:creationId xmlns:a16="http://schemas.microsoft.com/office/drawing/2014/main" id="{90D0D322-5D32-4F9A-BF7F-563796B4EB47}"/>
              </a:ext>
            </a:extLst>
          </p:cNvPr>
          <p:cNvSpPr txBox="1"/>
          <p:nvPr/>
        </p:nvSpPr>
        <p:spPr>
          <a:xfrm>
            <a:off x="-209177" y="1804032"/>
            <a:ext cx="3030671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400" b="1" dirty="0"/>
              <a:t>Santé</a:t>
            </a:r>
            <a:endParaRPr lang="fr-BE" sz="1400" b="1" dirty="0"/>
          </a:p>
        </p:txBody>
      </p:sp>
      <p:sp>
        <p:nvSpPr>
          <p:cNvPr id="69" name="Forme libre : forme 68">
            <a:extLst>
              <a:ext uri="{FF2B5EF4-FFF2-40B4-BE49-F238E27FC236}">
                <a16:creationId xmlns:a16="http://schemas.microsoft.com/office/drawing/2014/main" id="{166FC18E-940D-420C-A4B0-42D98637CC33}"/>
              </a:ext>
            </a:extLst>
          </p:cNvPr>
          <p:cNvSpPr/>
          <p:nvPr/>
        </p:nvSpPr>
        <p:spPr>
          <a:xfrm>
            <a:off x="2895600" y="1028700"/>
            <a:ext cx="714375" cy="695325"/>
          </a:xfrm>
          <a:custGeom>
            <a:avLst/>
            <a:gdLst>
              <a:gd name="connsiteX0" fmla="*/ 714375 w 714375"/>
              <a:gd name="connsiteY0" fmla="*/ 695325 h 695325"/>
              <a:gd name="connsiteX1" fmla="*/ 0 w 714375"/>
              <a:gd name="connsiteY1" fmla="*/ 0 h 695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714375" h="695325">
                <a:moveTo>
                  <a:pt x="714375" y="695325"/>
                </a:moveTo>
                <a:lnTo>
                  <a:pt x="0" y="0"/>
                </a:ln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71" name="Forme libre : forme 70">
            <a:extLst>
              <a:ext uri="{FF2B5EF4-FFF2-40B4-BE49-F238E27FC236}">
                <a16:creationId xmlns:a16="http://schemas.microsoft.com/office/drawing/2014/main" id="{582C994E-1EAA-463F-B742-4C8BA1997D98}"/>
              </a:ext>
            </a:extLst>
          </p:cNvPr>
          <p:cNvSpPr/>
          <p:nvPr/>
        </p:nvSpPr>
        <p:spPr>
          <a:xfrm>
            <a:off x="7981950" y="4393640"/>
            <a:ext cx="1685925" cy="578410"/>
          </a:xfrm>
          <a:custGeom>
            <a:avLst/>
            <a:gdLst>
              <a:gd name="connsiteX0" fmla="*/ 0 w 1685925"/>
              <a:gd name="connsiteY0" fmla="*/ 578410 h 578410"/>
              <a:gd name="connsiteX1" fmla="*/ 276225 w 1685925"/>
              <a:gd name="connsiteY1" fmla="*/ 378385 h 578410"/>
              <a:gd name="connsiteX2" fmla="*/ 1114425 w 1685925"/>
              <a:gd name="connsiteY2" fmla="*/ 6910 h 578410"/>
              <a:gd name="connsiteX3" fmla="*/ 1209675 w 1685925"/>
              <a:gd name="connsiteY3" fmla="*/ 140260 h 578410"/>
              <a:gd name="connsiteX4" fmla="*/ 1685925 w 1685925"/>
              <a:gd name="connsiteY4" fmla="*/ 187885 h 5784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85925" h="578410">
                <a:moveTo>
                  <a:pt x="0" y="578410"/>
                </a:moveTo>
                <a:cubicBezTo>
                  <a:pt x="45244" y="526022"/>
                  <a:pt x="90488" y="473635"/>
                  <a:pt x="276225" y="378385"/>
                </a:cubicBezTo>
                <a:cubicBezTo>
                  <a:pt x="461962" y="283135"/>
                  <a:pt x="958850" y="46597"/>
                  <a:pt x="1114425" y="6910"/>
                </a:cubicBezTo>
                <a:cubicBezTo>
                  <a:pt x="1270000" y="-32777"/>
                  <a:pt x="1114425" y="110097"/>
                  <a:pt x="1209675" y="140260"/>
                </a:cubicBezTo>
                <a:cubicBezTo>
                  <a:pt x="1304925" y="170423"/>
                  <a:pt x="1495425" y="179154"/>
                  <a:pt x="1685925" y="187885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grpSp>
        <p:nvGrpSpPr>
          <p:cNvPr id="45" name="Groupe 44">
            <a:extLst>
              <a:ext uri="{FF2B5EF4-FFF2-40B4-BE49-F238E27FC236}">
                <a16:creationId xmlns:a16="http://schemas.microsoft.com/office/drawing/2014/main" id="{935BEC90-5852-43D9-B2B3-159DB154554B}"/>
              </a:ext>
            </a:extLst>
          </p:cNvPr>
          <p:cNvGrpSpPr/>
          <p:nvPr/>
        </p:nvGrpSpPr>
        <p:grpSpPr>
          <a:xfrm>
            <a:off x="174737" y="2003028"/>
            <a:ext cx="408368" cy="386993"/>
            <a:chOff x="1289094" y="3581756"/>
            <a:chExt cx="789299" cy="699135"/>
          </a:xfrm>
        </p:grpSpPr>
        <p:pic>
          <p:nvPicPr>
            <p:cNvPr id="43" name="Graphique 42" descr="Homme avec canne avec un remplissage uni">
              <a:extLst>
                <a:ext uri="{FF2B5EF4-FFF2-40B4-BE49-F238E27FC236}">
                  <a16:creationId xmlns:a16="http://schemas.microsoft.com/office/drawing/2014/main" id="{5C2E4EFE-2CB1-4C99-8D85-E60F3B89A56B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p:blipFill>
          <p:spPr>
            <a:xfrm>
              <a:off x="1486882" y="3831415"/>
              <a:ext cx="411919" cy="411919"/>
            </a:xfrm>
            <a:prstGeom prst="rect">
              <a:avLst/>
            </a:prstGeom>
          </p:spPr>
        </p:pic>
        <p:sp>
          <p:nvSpPr>
            <p:cNvPr id="44" name="Forme libre : forme 43">
              <a:extLst>
                <a:ext uri="{FF2B5EF4-FFF2-40B4-BE49-F238E27FC236}">
                  <a16:creationId xmlns:a16="http://schemas.microsoft.com/office/drawing/2014/main" id="{EC39C82E-AB82-4B59-951E-8421460352D0}"/>
                </a:ext>
              </a:extLst>
            </p:cNvPr>
            <p:cNvSpPr/>
            <p:nvPr/>
          </p:nvSpPr>
          <p:spPr>
            <a:xfrm>
              <a:off x="1289094" y="3581756"/>
              <a:ext cx="789299" cy="699135"/>
            </a:xfrm>
            <a:custGeom>
              <a:avLst/>
              <a:gdLst>
                <a:gd name="connsiteX0" fmla="*/ 0 w 789298"/>
                <a:gd name="connsiteY0" fmla="*/ 374885 h 699134"/>
                <a:gd name="connsiteX1" fmla="*/ 61808 w 789298"/>
                <a:gd name="connsiteY1" fmla="*/ 436683 h 699134"/>
                <a:gd name="connsiteX2" fmla="*/ 108899 w 789298"/>
                <a:gd name="connsiteY2" fmla="*/ 392087 h 699134"/>
                <a:gd name="connsiteX3" fmla="*/ 108899 w 789298"/>
                <a:gd name="connsiteY3" fmla="*/ 698906 h 699134"/>
                <a:gd name="connsiteX4" fmla="*/ 347024 w 789298"/>
                <a:gd name="connsiteY4" fmla="*/ 699002 h 699134"/>
                <a:gd name="connsiteX5" fmla="*/ 347024 w 789298"/>
                <a:gd name="connsiteY5" fmla="*/ 461172 h 699134"/>
                <a:gd name="connsiteX6" fmla="*/ 442274 w 789298"/>
                <a:gd name="connsiteY6" fmla="*/ 461172 h 699134"/>
                <a:gd name="connsiteX7" fmla="*/ 442274 w 789298"/>
                <a:gd name="connsiteY7" fmla="*/ 699040 h 699134"/>
                <a:gd name="connsiteX8" fmla="*/ 680399 w 789298"/>
                <a:gd name="connsiteY8" fmla="*/ 699135 h 699134"/>
                <a:gd name="connsiteX9" fmla="*/ 680399 w 789298"/>
                <a:gd name="connsiteY9" fmla="*/ 391687 h 699134"/>
                <a:gd name="connsiteX10" fmla="*/ 727729 w 789298"/>
                <a:gd name="connsiteY10" fmla="*/ 436455 h 699134"/>
                <a:gd name="connsiteX11" fmla="*/ 789299 w 789298"/>
                <a:gd name="connsiteY11" fmla="*/ 374894 h 699134"/>
                <a:gd name="connsiteX12" fmla="*/ 394649 w 789298"/>
                <a:gd name="connsiteY12" fmla="*/ 0 h 699134"/>
                <a:gd name="connsiteX13" fmla="*/ 661349 w 789298"/>
                <a:gd name="connsiteY13" fmla="*/ 680085 h 699134"/>
                <a:gd name="connsiteX14" fmla="*/ 461324 w 789298"/>
                <a:gd name="connsiteY14" fmla="*/ 679999 h 699134"/>
                <a:gd name="connsiteX15" fmla="*/ 461324 w 789298"/>
                <a:gd name="connsiteY15" fmla="*/ 442122 h 699134"/>
                <a:gd name="connsiteX16" fmla="*/ 327974 w 789298"/>
                <a:gd name="connsiteY16" fmla="*/ 442122 h 699134"/>
                <a:gd name="connsiteX17" fmla="*/ 327974 w 789298"/>
                <a:gd name="connsiteY17" fmla="*/ 679942 h 699134"/>
                <a:gd name="connsiteX18" fmla="*/ 127949 w 789298"/>
                <a:gd name="connsiteY18" fmla="*/ 679866 h 699134"/>
                <a:gd name="connsiteX19" fmla="*/ 127949 w 789298"/>
                <a:gd name="connsiteY19" fmla="*/ 374047 h 699134"/>
                <a:gd name="connsiteX20" fmla="*/ 394649 w 789298"/>
                <a:gd name="connsiteY20" fmla="*/ 121482 h 699134"/>
                <a:gd name="connsiteX21" fmla="*/ 661349 w 789298"/>
                <a:gd name="connsiteY21" fmla="*/ 373675 h 699134"/>
                <a:gd name="connsiteX22" fmla="*/ 62170 w 789298"/>
                <a:gd name="connsiteY22" fmla="*/ 410108 h 699134"/>
                <a:gd name="connsiteX23" fmla="*/ 27299 w 789298"/>
                <a:gd name="connsiteY23" fmla="*/ 375285 h 699134"/>
                <a:gd name="connsiteX24" fmla="*/ 394649 w 789298"/>
                <a:gd name="connsiteY24" fmla="*/ 26251 h 699134"/>
                <a:gd name="connsiteX25" fmla="*/ 762000 w 789298"/>
                <a:gd name="connsiteY25" fmla="*/ 375285 h 699134"/>
                <a:gd name="connsiteX26" fmla="*/ 727358 w 789298"/>
                <a:gd name="connsiteY26" fmla="*/ 409880 h 699134"/>
                <a:gd name="connsiteX27" fmla="*/ 394649 w 789298"/>
                <a:gd name="connsiteY27" fmla="*/ 95250 h 699134"/>
                <a:gd name="connsiteX0" fmla="*/ 0 w 789299"/>
                <a:gd name="connsiteY0" fmla="*/ 374885 h 699135"/>
                <a:gd name="connsiteX1" fmla="*/ 61808 w 789299"/>
                <a:gd name="connsiteY1" fmla="*/ 436683 h 699135"/>
                <a:gd name="connsiteX2" fmla="*/ 108899 w 789299"/>
                <a:gd name="connsiteY2" fmla="*/ 392087 h 699135"/>
                <a:gd name="connsiteX3" fmla="*/ 108899 w 789299"/>
                <a:gd name="connsiteY3" fmla="*/ 698906 h 699135"/>
                <a:gd name="connsiteX4" fmla="*/ 347024 w 789299"/>
                <a:gd name="connsiteY4" fmla="*/ 699002 h 699135"/>
                <a:gd name="connsiteX5" fmla="*/ 347024 w 789299"/>
                <a:gd name="connsiteY5" fmla="*/ 461172 h 699135"/>
                <a:gd name="connsiteX6" fmla="*/ 442274 w 789299"/>
                <a:gd name="connsiteY6" fmla="*/ 461172 h 699135"/>
                <a:gd name="connsiteX7" fmla="*/ 442274 w 789299"/>
                <a:gd name="connsiteY7" fmla="*/ 699040 h 699135"/>
                <a:gd name="connsiteX8" fmla="*/ 680399 w 789299"/>
                <a:gd name="connsiteY8" fmla="*/ 699135 h 699135"/>
                <a:gd name="connsiteX9" fmla="*/ 680399 w 789299"/>
                <a:gd name="connsiteY9" fmla="*/ 391687 h 699135"/>
                <a:gd name="connsiteX10" fmla="*/ 727729 w 789299"/>
                <a:gd name="connsiteY10" fmla="*/ 436455 h 699135"/>
                <a:gd name="connsiteX11" fmla="*/ 789299 w 789299"/>
                <a:gd name="connsiteY11" fmla="*/ 374894 h 699135"/>
                <a:gd name="connsiteX12" fmla="*/ 394649 w 789299"/>
                <a:gd name="connsiteY12" fmla="*/ 0 h 699135"/>
                <a:gd name="connsiteX13" fmla="*/ 0 w 789299"/>
                <a:gd name="connsiteY13" fmla="*/ 374885 h 699135"/>
                <a:gd name="connsiteX14" fmla="*/ 661349 w 789299"/>
                <a:gd name="connsiteY14" fmla="*/ 680085 h 699135"/>
                <a:gd name="connsiteX15" fmla="*/ 461324 w 789299"/>
                <a:gd name="connsiteY15" fmla="*/ 679999 h 699135"/>
                <a:gd name="connsiteX16" fmla="*/ 327974 w 789299"/>
                <a:gd name="connsiteY16" fmla="*/ 442122 h 699135"/>
                <a:gd name="connsiteX17" fmla="*/ 327974 w 789299"/>
                <a:gd name="connsiteY17" fmla="*/ 679942 h 699135"/>
                <a:gd name="connsiteX18" fmla="*/ 127949 w 789299"/>
                <a:gd name="connsiteY18" fmla="*/ 679866 h 699135"/>
                <a:gd name="connsiteX19" fmla="*/ 127949 w 789299"/>
                <a:gd name="connsiteY19" fmla="*/ 374047 h 699135"/>
                <a:gd name="connsiteX20" fmla="*/ 394649 w 789299"/>
                <a:gd name="connsiteY20" fmla="*/ 121482 h 699135"/>
                <a:gd name="connsiteX21" fmla="*/ 661349 w 789299"/>
                <a:gd name="connsiteY21" fmla="*/ 373675 h 699135"/>
                <a:gd name="connsiteX22" fmla="*/ 661349 w 789299"/>
                <a:gd name="connsiteY22" fmla="*/ 680085 h 699135"/>
                <a:gd name="connsiteX23" fmla="*/ 62170 w 789299"/>
                <a:gd name="connsiteY23" fmla="*/ 410108 h 699135"/>
                <a:gd name="connsiteX24" fmla="*/ 27299 w 789299"/>
                <a:gd name="connsiteY24" fmla="*/ 375285 h 699135"/>
                <a:gd name="connsiteX25" fmla="*/ 394649 w 789299"/>
                <a:gd name="connsiteY25" fmla="*/ 26251 h 699135"/>
                <a:gd name="connsiteX26" fmla="*/ 762000 w 789299"/>
                <a:gd name="connsiteY26" fmla="*/ 375285 h 699135"/>
                <a:gd name="connsiteX27" fmla="*/ 727358 w 789299"/>
                <a:gd name="connsiteY27" fmla="*/ 409880 h 699135"/>
                <a:gd name="connsiteX28" fmla="*/ 394649 w 789299"/>
                <a:gd name="connsiteY28" fmla="*/ 95250 h 699135"/>
                <a:gd name="connsiteX29" fmla="*/ 62170 w 789299"/>
                <a:gd name="connsiteY29" fmla="*/ 410108 h 699135"/>
                <a:gd name="connsiteX0" fmla="*/ 0 w 789299"/>
                <a:gd name="connsiteY0" fmla="*/ 374885 h 699135"/>
                <a:gd name="connsiteX1" fmla="*/ 61808 w 789299"/>
                <a:gd name="connsiteY1" fmla="*/ 436683 h 699135"/>
                <a:gd name="connsiteX2" fmla="*/ 108899 w 789299"/>
                <a:gd name="connsiteY2" fmla="*/ 392087 h 699135"/>
                <a:gd name="connsiteX3" fmla="*/ 108899 w 789299"/>
                <a:gd name="connsiteY3" fmla="*/ 698906 h 699135"/>
                <a:gd name="connsiteX4" fmla="*/ 347024 w 789299"/>
                <a:gd name="connsiteY4" fmla="*/ 699002 h 699135"/>
                <a:gd name="connsiteX5" fmla="*/ 347024 w 789299"/>
                <a:gd name="connsiteY5" fmla="*/ 461172 h 699135"/>
                <a:gd name="connsiteX6" fmla="*/ 442274 w 789299"/>
                <a:gd name="connsiteY6" fmla="*/ 461172 h 699135"/>
                <a:gd name="connsiteX7" fmla="*/ 442274 w 789299"/>
                <a:gd name="connsiteY7" fmla="*/ 699040 h 699135"/>
                <a:gd name="connsiteX8" fmla="*/ 680399 w 789299"/>
                <a:gd name="connsiteY8" fmla="*/ 699135 h 699135"/>
                <a:gd name="connsiteX9" fmla="*/ 680399 w 789299"/>
                <a:gd name="connsiteY9" fmla="*/ 391687 h 699135"/>
                <a:gd name="connsiteX10" fmla="*/ 727729 w 789299"/>
                <a:gd name="connsiteY10" fmla="*/ 436455 h 699135"/>
                <a:gd name="connsiteX11" fmla="*/ 789299 w 789299"/>
                <a:gd name="connsiteY11" fmla="*/ 374894 h 699135"/>
                <a:gd name="connsiteX12" fmla="*/ 394649 w 789299"/>
                <a:gd name="connsiteY12" fmla="*/ 0 h 699135"/>
                <a:gd name="connsiteX13" fmla="*/ 0 w 789299"/>
                <a:gd name="connsiteY13" fmla="*/ 374885 h 699135"/>
                <a:gd name="connsiteX14" fmla="*/ 661349 w 789299"/>
                <a:gd name="connsiteY14" fmla="*/ 680085 h 699135"/>
                <a:gd name="connsiteX15" fmla="*/ 461324 w 789299"/>
                <a:gd name="connsiteY15" fmla="*/ 679999 h 699135"/>
                <a:gd name="connsiteX16" fmla="*/ 327974 w 789299"/>
                <a:gd name="connsiteY16" fmla="*/ 679942 h 699135"/>
                <a:gd name="connsiteX17" fmla="*/ 127949 w 789299"/>
                <a:gd name="connsiteY17" fmla="*/ 679866 h 699135"/>
                <a:gd name="connsiteX18" fmla="*/ 127949 w 789299"/>
                <a:gd name="connsiteY18" fmla="*/ 374047 h 699135"/>
                <a:gd name="connsiteX19" fmla="*/ 394649 w 789299"/>
                <a:gd name="connsiteY19" fmla="*/ 121482 h 699135"/>
                <a:gd name="connsiteX20" fmla="*/ 661349 w 789299"/>
                <a:gd name="connsiteY20" fmla="*/ 373675 h 699135"/>
                <a:gd name="connsiteX21" fmla="*/ 661349 w 789299"/>
                <a:gd name="connsiteY21" fmla="*/ 680085 h 699135"/>
                <a:gd name="connsiteX22" fmla="*/ 62170 w 789299"/>
                <a:gd name="connsiteY22" fmla="*/ 410108 h 699135"/>
                <a:gd name="connsiteX23" fmla="*/ 27299 w 789299"/>
                <a:gd name="connsiteY23" fmla="*/ 375285 h 699135"/>
                <a:gd name="connsiteX24" fmla="*/ 394649 w 789299"/>
                <a:gd name="connsiteY24" fmla="*/ 26251 h 699135"/>
                <a:gd name="connsiteX25" fmla="*/ 762000 w 789299"/>
                <a:gd name="connsiteY25" fmla="*/ 375285 h 699135"/>
                <a:gd name="connsiteX26" fmla="*/ 727358 w 789299"/>
                <a:gd name="connsiteY26" fmla="*/ 409880 h 699135"/>
                <a:gd name="connsiteX27" fmla="*/ 394649 w 789299"/>
                <a:gd name="connsiteY27" fmla="*/ 95250 h 699135"/>
                <a:gd name="connsiteX28" fmla="*/ 62170 w 789299"/>
                <a:gd name="connsiteY28" fmla="*/ 410108 h 699135"/>
                <a:gd name="connsiteX0" fmla="*/ 0 w 789299"/>
                <a:gd name="connsiteY0" fmla="*/ 374885 h 699135"/>
                <a:gd name="connsiteX1" fmla="*/ 61808 w 789299"/>
                <a:gd name="connsiteY1" fmla="*/ 436683 h 699135"/>
                <a:gd name="connsiteX2" fmla="*/ 108899 w 789299"/>
                <a:gd name="connsiteY2" fmla="*/ 392087 h 699135"/>
                <a:gd name="connsiteX3" fmla="*/ 108899 w 789299"/>
                <a:gd name="connsiteY3" fmla="*/ 698906 h 699135"/>
                <a:gd name="connsiteX4" fmla="*/ 347024 w 789299"/>
                <a:gd name="connsiteY4" fmla="*/ 699002 h 699135"/>
                <a:gd name="connsiteX5" fmla="*/ 347024 w 789299"/>
                <a:gd name="connsiteY5" fmla="*/ 461172 h 699135"/>
                <a:gd name="connsiteX6" fmla="*/ 442274 w 789299"/>
                <a:gd name="connsiteY6" fmla="*/ 699040 h 699135"/>
                <a:gd name="connsiteX7" fmla="*/ 680399 w 789299"/>
                <a:gd name="connsiteY7" fmla="*/ 699135 h 699135"/>
                <a:gd name="connsiteX8" fmla="*/ 680399 w 789299"/>
                <a:gd name="connsiteY8" fmla="*/ 391687 h 699135"/>
                <a:gd name="connsiteX9" fmla="*/ 727729 w 789299"/>
                <a:gd name="connsiteY9" fmla="*/ 436455 h 699135"/>
                <a:gd name="connsiteX10" fmla="*/ 789299 w 789299"/>
                <a:gd name="connsiteY10" fmla="*/ 374894 h 699135"/>
                <a:gd name="connsiteX11" fmla="*/ 394649 w 789299"/>
                <a:gd name="connsiteY11" fmla="*/ 0 h 699135"/>
                <a:gd name="connsiteX12" fmla="*/ 0 w 789299"/>
                <a:gd name="connsiteY12" fmla="*/ 374885 h 699135"/>
                <a:gd name="connsiteX13" fmla="*/ 661349 w 789299"/>
                <a:gd name="connsiteY13" fmla="*/ 680085 h 699135"/>
                <a:gd name="connsiteX14" fmla="*/ 461324 w 789299"/>
                <a:gd name="connsiteY14" fmla="*/ 679999 h 699135"/>
                <a:gd name="connsiteX15" fmla="*/ 327974 w 789299"/>
                <a:gd name="connsiteY15" fmla="*/ 679942 h 699135"/>
                <a:gd name="connsiteX16" fmla="*/ 127949 w 789299"/>
                <a:gd name="connsiteY16" fmla="*/ 679866 h 699135"/>
                <a:gd name="connsiteX17" fmla="*/ 127949 w 789299"/>
                <a:gd name="connsiteY17" fmla="*/ 374047 h 699135"/>
                <a:gd name="connsiteX18" fmla="*/ 394649 w 789299"/>
                <a:gd name="connsiteY18" fmla="*/ 121482 h 699135"/>
                <a:gd name="connsiteX19" fmla="*/ 661349 w 789299"/>
                <a:gd name="connsiteY19" fmla="*/ 373675 h 699135"/>
                <a:gd name="connsiteX20" fmla="*/ 661349 w 789299"/>
                <a:gd name="connsiteY20" fmla="*/ 680085 h 699135"/>
                <a:gd name="connsiteX21" fmla="*/ 62170 w 789299"/>
                <a:gd name="connsiteY21" fmla="*/ 410108 h 699135"/>
                <a:gd name="connsiteX22" fmla="*/ 27299 w 789299"/>
                <a:gd name="connsiteY22" fmla="*/ 375285 h 699135"/>
                <a:gd name="connsiteX23" fmla="*/ 394649 w 789299"/>
                <a:gd name="connsiteY23" fmla="*/ 26251 h 699135"/>
                <a:gd name="connsiteX24" fmla="*/ 762000 w 789299"/>
                <a:gd name="connsiteY24" fmla="*/ 375285 h 699135"/>
                <a:gd name="connsiteX25" fmla="*/ 727358 w 789299"/>
                <a:gd name="connsiteY25" fmla="*/ 409880 h 699135"/>
                <a:gd name="connsiteX26" fmla="*/ 394649 w 789299"/>
                <a:gd name="connsiteY26" fmla="*/ 95250 h 699135"/>
                <a:gd name="connsiteX27" fmla="*/ 62170 w 789299"/>
                <a:gd name="connsiteY27" fmla="*/ 410108 h 699135"/>
                <a:gd name="connsiteX0" fmla="*/ 0 w 789299"/>
                <a:gd name="connsiteY0" fmla="*/ 374885 h 699135"/>
                <a:gd name="connsiteX1" fmla="*/ 61808 w 789299"/>
                <a:gd name="connsiteY1" fmla="*/ 436683 h 699135"/>
                <a:gd name="connsiteX2" fmla="*/ 108899 w 789299"/>
                <a:gd name="connsiteY2" fmla="*/ 392087 h 699135"/>
                <a:gd name="connsiteX3" fmla="*/ 108899 w 789299"/>
                <a:gd name="connsiteY3" fmla="*/ 698906 h 699135"/>
                <a:gd name="connsiteX4" fmla="*/ 347024 w 789299"/>
                <a:gd name="connsiteY4" fmla="*/ 699002 h 699135"/>
                <a:gd name="connsiteX5" fmla="*/ 442274 w 789299"/>
                <a:gd name="connsiteY5" fmla="*/ 699040 h 699135"/>
                <a:gd name="connsiteX6" fmla="*/ 680399 w 789299"/>
                <a:gd name="connsiteY6" fmla="*/ 699135 h 699135"/>
                <a:gd name="connsiteX7" fmla="*/ 680399 w 789299"/>
                <a:gd name="connsiteY7" fmla="*/ 391687 h 699135"/>
                <a:gd name="connsiteX8" fmla="*/ 727729 w 789299"/>
                <a:gd name="connsiteY8" fmla="*/ 436455 h 699135"/>
                <a:gd name="connsiteX9" fmla="*/ 789299 w 789299"/>
                <a:gd name="connsiteY9" fmla="*/ 374894 h 699135"/>
                <a:gd name="connsiteX10" fmla="*/ 394649 w 789299"/>
                <a:gd name="connsiteY10" fmla="*/ 0 h 699135"/>
                <a:gd name="connsiteX11" fmla="*/ 0 w 789299"/>
                <a:gd name="connsiteY11" fmla="*/ 374885 h 699135"/>
                <a:gd name="connsiteX12" fmla="*/ 661349 w 789299"/>
                <a:gd name="connsiteY12" fmla="*/ 680085 h 699135"/>
                <a:gd name="connsiteX13" fmla="*/ 461324 w 789299"/>
                <a:gd name="connsiteY13" fmla="*/ 679999 h 699135"/>
                <a:gd name="connsiteX14" fmla="*/ 327974 w 789299"/>
                <a:gd name="connsiteY14" fmla="*/ 679942 h 699135"/>
                <a:gd name="connsiteX15" fmla="*/ 127949 w 789299"/>
                <a:gd name="connsiteY15" fmla="*/ 679866 h 699135"/>
                <a:gd name="connsiteX16" fmla="*/ 127949 w 789299"/>
                <a:gd name="connsiteY16" fmla="*/ 374047 h 699135"/>
                <a:gd name="connsiteX17" fmla="*/ 394649 w 789299"/>
                <a:gd name="connsiteY17" fmla="*/ 121482 h 699135"/>
                <a:gd name="connsiteX18" fmla="*/ 661349 w 789299"/>
                <a:gd name="connsiteY18" fmla="*/ 373675 h 699135"/>
                <a:gd name="connsiteX19" fmla="*/ 661349 w 789299"/>
                <a:gd name="connsiteY19" fmla="*/ 680085 h 699135"/>
                <a:gd name="connsiteX20" fmla="*/ 62170 w 789299"/>
                <a:gd name="connsiteY20" fmla="*/ 410108 h 699135"/>
                <a:gd name="connsiteX21" fmla="*/ 27299 w 789299"/>
                <a:gd name="connsiteY21" fmla="*/ 375285 h 699135"/>
                <a:gd name="connsiteX22" fmla="*/ 394649 w 789299"/>
                <a:gd name="connsiteY22" fmla="*/ 26251 h 699135"/>
                <a:gd name="connsiteX23" fmla="*/ 762000 w 789299"/>
                <a:gd name="connsiteY23" fmla="*/ 375285 h 699135"/>
                <a:gd name="connsiteX24" fmla="*/ 727358 w 789299"/>
                <a:gd name="connsiteY24" fmla="*/ 409880 h 699135"/>
                <a:gd name="connsiteX25" fmla="*/ 394649 w 789299"/>
                <a:gd name="connsiteY25" fmla="*/ 95250 h 699135"/>
                <a:gd name="connsiteX26" fmla="*/ 62170 w 789299"/>
                <a:gd name="connsiteY26" fmla="*/ 410108 h 699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789299" h="699135">
                  <a:moveTo>
                    <a:pt x="0" y="374885"/>
                  </a:moveTo>
                  <a:lnTo>
                    <a:pt x="61808" y="436683"/>
                  </a:lnTo>
                  <a:lnTo>
                    <a:pt x="108899" y="392087"/>
                  </a:lnTo>
                  <a:lnTo>
                    <a:pt x="108899" y="698906"/>
                  </a:lnTo>
                  <a:lnTo>
                    <a:pt x="347024" y="699002"/>
                  </a:lnTo>
                  <a:lnTo>
                    <a:pt x="442274" y="699040"/>
                  </a:lnTo>
                  <a:lnTo>
                    <a:pt x="680399" y="699135"/>
                  </a:lnTo>
                  <a:lnTo>
                    <a:pt x="680399" y="391687"/>
                  </a:lnTo>
                  <a:lnTo>
                    <a:pt x="727729" y="436455"/>
                  </a:lnTo>
                  <a:lnTo>
                    <a:pt x="789299" y="374894"/>
                  </a:lnTo>
                  <a:lnTo>
                    <a:pt x="394649" y="0"/>
                  </a:lnTo>
                  <a:lnTo>
                    <a:pt x="0" y="374885"/>
                  </a:lnTo>
                  <a:close/>
                  <a:moveTo>
                    <a:pt x="661349" y="680085"/>
                  </a:moveTo>
                  <a:lnTo>
                    <a:pt x="461324" y="679999"/>
                  </a:lnTo>
                  <a:lnTo>
                    <a:pt x="327974" y="679942"/>
                  </a:lnTo>
                  <a:lnTo>
                    <a:pt x="127949" y="679866"/>
                  </a:lnTo>
                  <a:lnTo>
                    <a:pt x="127949" y="374047"/>
                  </a:lnTo>
                  <a:lnTo>
                    <a:pt x="394649" y="121482"/>
                  </a:lnTo>
                  <a:lnTo>
                    <a:pt x="661349" y="373675"/>
                  </a:lnTo>
                  <a:lnTo>
                    <a:pt x="661349" y="680085"/>
                  </a:lnTo>
                  <a:close/>
                  <a:moveTo>
                    <a:pt x="62170" y="410108"/>
                  </a:moveTo>
                  <a:lnTo>
                    <a:pt x="27299" y="375285"/>
                  </a:lnTo>
                  <a:lnTo>
                    <a:pt x="394649" y="26251"/>
                  </a:lnTo>
                  <a:lnTo>
                    <a:pt x="762000" y="375285"/>
                  </a:lnTo>
                  <a:lnTo>
                    <a:pt x="727358" y="409880"/>
                  </a:lnTo>
                  <a:lnTo>
                    <a:pt x="394649" y="95250"/>
                  </a:lnTo>
                  <a:lnTo>
                    <a:pt x="62170" y="410108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BE"/>
            </a:p>
          </p:txBody>
        </p:sp>
      </p:grpSp>
      <p:grpSp>
        <p:nvGrpSpPr>
          <p:cNvPr id="89" name="Groupe 88">
            <a:extLst>
              <a:ext uri="{FF2B5EF4-FFF2-40B4-BE49-F238E27FC236}">
                <a16:creationId xmlns:a16="http://schemas.microsoft.com/office/drawing/2014/main" id="{85B413A0-29F2-4876-ACA8-99C8CF7FF58B}"/>
              </a:ext>
            </a:extLst>
          </p:cNvPr>
          <p:cNvGrpSpPr/>
          <p:nvPr/>
        </p:nvGrpSpPr>
        <p:grpSpPr>
          <a:xfrm>
            <a:off x="5957874" y="4402279"/>
            <a:ext cx="325361" cy="272873"/>
            <a:chOff x="1289094" y="3581756"/>
            <a:chExt cx="789299" cy="699135"/>
          </a:xfrm>
        </p:grpSpPr>
        <p:pic>
          <p:nvPicPr>
            <p:cNvPr id="90" name="Graphique 89" descr="Homme avec canne avec un remplissage uni">
              <a:extLst>
                <a:ext uri="{FF2B5EF4-FFF2-40B4-BE49-F238E27FC236}">
                  <a16:creationId xmlns:a16="http://schemas.microsoft.com/office/drawing/2014/main" id="{5E128A33-FF3F-4F18-B9CF-310D31DAEFFA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p:blipFill>
          <p:spPr>
            <a:xfrm>
              <a:off x="1486882" y="3831415"/>
              <a:ext cx="411919" cy="411919"/>
            </a:xfrm>
            <a:prstGeom prst="rect">
              <a:avLst/>
            </a:prstGeom>
          </p:spPr>
        </p:pic>
        <p:sp>
          <p:nvSpPr>
            <p:cNvPr id="92" name="Forme libre : forme 91">
              <a:extLst>
                <a:ext uri="{FF2B5EF4-FFF2-40B4-BE49-F238E27FC236}">
                  <a16:creationId xmlns:a16="http://schemas.microsoft.com/office/drawing/2014/main" id="{589F9393-9173-4FB0-94D1-F98797B7648C}"/>
                </a:ext>
              </a:extLst>
            </p:cNvPr>
            <p:cNvSpPr/>
            <p:nvPr/>
          </p:nvSpPr>
          <p:spPr>
            <a:xfrm>
              <a:off x="1289094" y="3581756"/>
              <a:ext cx="789299" cy="699135"/>
            </a:xfrm>
            <a:custGeom>
              <a:avLst/>
              <a:gdLst>
                <a:gd name="connsiteX0" fmla="*/ 0 w 789298"/>
                <a:gd name="connsiteY0" fmla="*/ 374885 h 699134"/>
                <a:gd name="connsiteX1" fmla="*/ 61808 w 789298"/>
                <a:gd name="connsiteY1" fmla="*/ 436683 h 699134"/>
                <a:gd name="connsiteX2" fmla="*/ 108899 w 789298"/>
                <a:gd name="connsiteY2" fmla="*/ 392087 h 699134"/>
                <a:gd name="connsiteX3" fmla="*/ 108899 w 789298"/>
                <a:gd name="connsiteY3" fmla="*/ 698906 h 699134"/>
                <a:gd name="connsiteX4" fmla="*/ 347024 w 789298"/>
                <a:gd name="connsiteY4" fmla="*/ 699002 h 699134"/>
                <a:gd name="connsiteX5" fmla="*/ 347024 w 789298"/>
                <a:gd name="connsiteY5" fmla="*/ 461172 h 699134"/>
                <a:gd name="connsiteX6" fmla="*/ 442274 w 789298"/>
                <a:gd name="connsiteY6" fmla="*/ 461172 h 699134"/>
                <a:gd name="connsiteX7" fmla="*/ 442274 w 789298"/>
                <a:gd name="connsiteY7" fmla="*/ 699040 h 699134"/>
                <a:gd name="connsiteX8" fmla="*/ 680399 w 789298"/>
                <a:gd name="connsiteY8" fmla="*/ 699135 h 699134"/>
                <a:gd name="connsiteX9" fmla="*/ 680399 w 789298"/>
                <a:gd name="connsiteY9" fmla="*/ 391687 h 699134"/>
                <a:gd name="connsiteX10" fmla="*/ 727729 w 789298"/>
                <a:gd name="connsiteY10" fmla="*/ 436455 h 699134"/>
                <a:gd name="connsiteX11" fmla="*/ 789299 w 789298"/>
                <a:gd name="connsiteY11" fmla="*/ 374894 h 699134"/>
                <a:gd name="connsiteX12" fmla="*/ 394649 w 789298"/>
                <a:gd name="connsiteY12" fmla="*/ 0 h 699134"/>
                <a:gd name="connsiteX13" fmla="*/ 661349 w 789298"/>
                <a:gd name="connsiteY13" fmla="*/ 680085 h 699134"/>
                <a:gd name="connsiteX14" fmla="*/ 461324 w 789298"/>
                <a:gd name="connsiteY14" fmla="*/ 679999 h 699134"/>
                <a:gd name="connsiteX15" fmla="*/ 461324 w 789298"/>
                <a:gd name="connsiteY15" fmla="*/ 442122 h 699134"/>
                <a:gd name="connsiteX16" fmla="*/ 327974 w 789298"/>
                <a:gd name="connsiteY16" fmla="*/ 442122 h 699134"/>
                <a:gd name="connsiteX17" fmla="*/ 327974 w 789298"/>
                <a:gd name="connsiteY17" fmla="*/ 679942 h 699134"/>
                <a:gd name="connsiteX18" fmla="*/ 127949 w 789298"/>
                <a:gd name="connsiteY18" fmla="*/ 679866 h 699134"/>
                <a:gd name="connsiteX19" fmla="*/ 127949 w 789298"/>
                <a:gd name="connsiteY19" fmla="*/ 374047 h 699134"/>
                <a:gd name="connsiteX20" fmla="*/ 394649 w 789298"/>
                <a:gd name="connsiteY20" fmla="*/ 121482 h 699134"/>
                <a:gd name="connsiteX21" fmla="*/ 661349 w 789298"/>
                <a:gd name="connsiteY21" fmla="*/ 373675 h 699134"/>
                <a:gd name="connsiteX22" fmla="*/ 62170 w 789298"/>
                <a:gd name="connsiteY22" fmla="*/ 410108 h 699134"/>
                <a:gd name="connsiteX23" fmla="*/ 27299 w 789298"/>
                <a:gd name="connsiteY23" fmla="*/ 375285 h 699134"/>
                <a:gd name="connsiteX24" fmla="*/ 394649 w 789298"/>
                <a:gd name="connsiteY24" fmla="*/ 26251 h 699134"/>
                <a:gd name="connsiteX25" fmla="*/ 762000 w 789298"/>
                <a:gd name="connsiteY25" fmla="*/ 375285 h 699134"/>
                <a:gd name="connsiteX26" fmla="*/ 727358 w 789298"/>
                <a:gd name="connsiteY26" fmla="*/ 409880 h 699134"/>
                <a:gd name="connsiteX27" fmla="*/ 394649 w 789298"/>
                <a:gd name="connsiteY27" fmla="*/ 95250 h 699134"/>
                <a:gd name="connsiteX0" fmla="*/ 0 w 789299"/>
                <a:gd name="connsiteY0" fmla="*/ 374885 h 699135"/>
                <a:gd name="connsiteX1" fmla="*/ 61808 w 789299"/>
                <a:gd name="connsiteY1" fmla="*/ 436683 h 699135"/>
                <a:gd name="connsiteX2" fmla="*/ 108899 w 789299"/>
                <a:gd name="connsiteY2" fmla="*/ 392087 h 699135"/>
                <a:gd name="connsiteX3" fmla="*/ 108899 w 789299"/>
                <a:gd name="connsiteY3" fmla="*/ 698906 h 699135"/>
                <a:gd name="connsiteX4" fmla="*/ 347024 w 789299"/>
                <a:gd name="connsiteY4" fmla="*/ 699002 h 699135"/>
                <a:gd name="connsiteX5" fmla="*/ 347024 w 789299"/>
                <a:gd name="connsiteY5" fmla="*/ 461172 h 699135"/>
                <a:gd name="connsiteX6" fmla="*/ 442274 w 789299"/>
                <a:gd name="connsiteY6" fmla="*/ 461172 h 699135"/>
                <a:gd name="connsiteX7" fmla="*/ 442274 w 789299"/>
                <a:gd name="connsiteY7" fmla="*/ 699040 h 699135"/>
                <a:gd name="connsiteX8" fmla="*/ 680399 w 789299"/>
                <a:gd name="connsiteY8" fmla="*/ 699135 h 699135"/>
                <a:gd name="connsiteX9" fmla="*/ 680399 w 789299"/>
                <a:gd name="connsiteY9" fmla="*/ 391687 h 699135"/>
                <a:gd name="connsiteX10" fmla="*/ 727729 w 789299"/>
                <a:gd name="connsiteY10" fmla="*/ 436455 h 699135"/>
                <a:gd name="connsiteX11" fmla="*/ 789299 w 789299"/>
                <a:gd name="connsiteY11" fmla="*/ 374894 h 699135"/>
                <a:gd name="connsiteX12" fmla="*/ 394649 w 789299"/>
                <a:gd name="connsiteY12" fmla="*/ 0 h 699135"/>
                <a:gd name="connsiteX13" fmla="*/ 0 w 789299"/>
                <a:gd name="connsiteY13" fmla="*/ 374885 h 699135"/>
                <a:gd name="connsiteX14" fmla="*/ 661349 w 789299"/>
                <a:gd name="connsiteY14" fmla="*/ 680085 h 699135"/>
                <a:gd name="connsiteX15" fmla="*/ 461324 w 789299"/>
                <a:gd name="connsiteY15" fmla="*/ 679999 h 699135"/>
                <a:gd name="connsiteX16" fmla="*/ 327974 w 789299"/>
                <a:gd name="connsiteY16" fmla="*/ 442122 h 699135"/>
                <a:gd name="connsiteX17" fmla="*/ 327974 w 789299"/>
                <a:gd name="connsiteY17" fmla="*/ 679942 h 699135"/>
                <a:gd name="connsiteX18" fmla="*/ 127949 w 789299"/>
                <a:gd name="connsiteY18" fmla="*/ 679866 h 699135"/>
                <a:gd name="connsiteX19" fmla="*/ 127949 w 789299"/>
                <a:gd name="connsiteY19" fmla="*/ 374047 h 699135"/>
                <a:gd name="connsiteX20" fmla="*/ 394649 w 789299"/>
                <a:gd name="connsiteY20" fmla="*/ 121482 h 699135"/>
                <a:gd name="connsiteX21" fmla="*/ 661349 w 789299"/>
                <a:gd name="connsiteY21" fmla="*/ 373675 h 699135"/>
                <a:gd name="connsiteX22" fmla="*/ 661349 w 789299"/>
                <a:gd name="connsiteY22" fmla="*/ 680085 h 699135"/>
                <a:gd name="connsiteX23" fmla="*/ 62170 w 789299"/>
                <a:gd name="connsiteY23" fmla="*/ 410108 h 699135"/>
                <a:gd name="connsiteX24" fmla="*/ 27299 w 789299"/>
                <a:gd name="connsiteY24" fmla="*/ 375285 h 699135"/>
                <a:gd name="connsiteX25" fmla="*/ 394649 w 789299"/>
                <a:gd name="connsiteY25" fmla="*/ 26251 h 699135"/>
                <a:gd name="connsiteX26" fmla="*/ 762000 w 789299"/>
                <a:gd name="connsiteY26" fmla="*/ 375285 h 699135"/>
                <a:gd name="connsiteX27" fmla="*/ 727358 w 789299"/>
                <a:gd name="connsiteY27" fmla="*/ 409880 h 699135"/>
                <a:gd name="connsiteX28" fmla="*/ 394649 w 789299"/>
                <a:gd name="connsiteY28" fmla="*/ 95250 h 699135"/>
                <a:gd name="connsiteX29" fmla="*/ 62170 w 789299"/>
                <a:gd name="connsiteY29" fmla="*/ 410108 h 699135"/>
                <a:gd name="connsiteX0" fmla="*/ 0 w 789299"/>
                <a:gd name="connsiteY0" fmla="*/ 374885 h 699135"/>
                <a:gd name="connsiteX1" fmla="*/ 61808 w 789299"/>
                <a:gd name="connsiteY1" fmla="*/ 436683 h 699135"/>
                <a:gd name="connsiteX2" fmla="*/ 108899 w 789299"/>
                <a:gd name="connsiteY2" fmla="*/ 392087 h 699135"/>
                <a:gd name="connsiteX3" fmla="*/ 108899 w 789299"/>
                <a:gd name="connsiteY3" fmla="*/ 698906 h 699135"/>
                <a:gd name="connsiteX4" fmla="*/ 347024 w 789299"/>
                <a:gd name="connsiteY4" fmla="*/ 699002 h 699135"/>
                <a:gd name="connsiteX5" fmla="*/ 347024 w 789299"/>
                <a:gd name="connsiteY5" fmla="*/ 461172 h 699135"/>
                <a:gd name="connsiteX6" fmla="*/ 442274 w 789299"/>
                <a:gd name="connsiteY6" fmla="*/ 461172 h 699135"/>
                <a:gd name="connsiteX7" fmla="*/ 442274 w 789299"/>
                <a:gd name="connsiteY7" fmla="*/ 699040 h 699135"/>
                <a:gd name="connsiteX8" fmla="*/ 680399 w 789299"/>
                <a:gd name="connsiteY8" fmla="*/ 699135 h 699135"/>
                <a:gd name="connsiteX9" fmla="*/ 680399 w 789299"/>
                <a:gd name="connsiteY9" fmla="*/ 391687 h 699135"/>
                <a:gd name="connsiteX10" fmla="*/ 727729 w 789299"/>
                <a:gd name="connsiteY10" fmla="*/ 436455 h 699135"/>
                <a:gd name="connsiteX11" fmla="*/ 789299 w 789299"/>
                <a:gd name="connsiteY11" fmla="*/ 374894 h 699135"/>
                <a:gd name="connsiteX12" fmla="*/ 394649 w 789299"/>
                <a:gd name="connsiteY12" fmla="*/ 0 h 699135"/>
                <a:gd name="connsiteX13" fmla="*/ 0 w 789299"/>
                <a:gd name="connsiteY13" fmla="*/ 374885 h 699135"/>
                <a:gd name="connsiteX14" fmla="*/ 661349 w 789299"/>
                <a:gd name="connsiteY14" fmla="*/ 680085 h 699135"/>
                <a:gd name="connsiteX15" fmla="*/ 461324 w 789299"/>
                <a:gd name="connsiteY15" fmla="*/ 679999 h 699135"/>
                <a:gd name="connsiteX16" fmla="*/ 327974 w 789299"/>
                <a:gd name="connsiteY16" fmla="*/ 679942 h 699135"/>
                <a:gd name="connsiteX17" fmla="*/ 127949 w 789299"/>
                <a:gd name="connsiteY17" fmla="*/ 679866 h 699135"/>
                <a:gd name="connsiteX18" fmla="*/ 127949 w 789299"/>
                <a:gd name="connsiteY18" fmla="*/ 374047 h 699135"/>
                <a:gd name="connsiteX19" fmla="*/ 394649 w 789299"/>
                <a:gd name="connsiteY19" fmla="*/ 121482 h 699135"/>
                <a:gd name="connsiteX20" fmla="*/ 661349 w 789299"/>
                <a:gd name="connsiteY20" fmla="*/ 373675 h 699135"/>
                <a:gd name="connsiteX21" fmla="*/ 661349 w 789299"/>
                <a:gd name="connsiteY21" fmla="*/ 680085 h 699135"/>
                <a:gd name="connsiteX22" fmla="*/ 62170 w 789299"/>
                <a:gd name="connsiteY22" fmla="*/ 410108 h 699135"/>
                <a:gd name="connsiteX23" fmla="*/ 27299 w 789299"/>
                <a:gd name="connsiteY23" fmla="*/ 375285 h 699135"/>
                <a:gd name="connsiteX24" fmla="*/ 394649 w 789299"/>
                <a:gd name="connsiteY24" fmla="*/ 26251 h 699135"/>
                <a:gd name="connsiteX25" fmla="*/ 762000 w 789299"/>
                <a:gd name="connsiteY25" fmla="*/ 375285 h 699135"/>
                <a:gd name="connsiteX26" fmla="*/ 727358 w 789299"/>
                <a:gd name="connsiteY26" fmla="*/ 409880 h 699135"/>
                <a:gd name="connsiteX27" fmla="*/ 394649 w 789299"/>
                <a:gd name="connsiteY27" fmla="*/ 95250 h 699135"/>
                <a:gd name="connsiteX28" fmla="*/ 62170 w 789299"/>
                <a:gd name="connsiteY28" fmla="*/ 410108 h 699135"/>
                <a:gd name="connsiteX0" fmla="*/ 0 w 789299"/>
                <a:gd name="connsiteY0" fmla="*/ 374885 h 699135"/>
                <a:gd name="connsiteX1" fmla="*/ 61808 w 789299"/>
                <a:gd name="connsiteY1" fmla="*/ 436683 h 699135"/>
                <a:gd name="connsiteX2" fmla="*/ 108899 w 789299"/>
                <a:gd name="connsiteY2" fmla="*/ 392087 h 699135"/>
                <a:gd name="connsiteX3" fmla="*/ 108899 w 789299"/>
                <a:gd name="connsiteY3" fmla="*/ 698906 h 699135"/>
                <a:gd name="connsiteX4" fmla="*/ 347024 w 789299"/>
                <a:gd name="connsiteY4" fmla="*/ 699002 h 699135"/>
                <a:gd name="connsiteX5" fmla="*/ 347024 w 789299"/>
                <a:gd name="connsiteY5" fmla="*/ 461172 h 699135"/>
                <a:gd name="connsiteX6" fmla="*/ 442274 w 789299"/>
                <a:gd name="connsiteY6" fmla="*/ 699040 h 699135"/>
                <a:gd name="connsiteX7" fmla="*/ 680399 w 789299"/>
                <a:gd name="connsiteY7" fmla="*/ 699135 h 699135"/>
                <a:gd name="connsiteX8" fmla="*/ 680399 w 789299"/>
                <a:gd name="connsiteY8" fmla="*/ 391687 h 699135"/>
                <a:gd name="connsiteX9" fmla="*/ 727729 w 789299"/>
                <a:gd name="connsiteY9" fmla="*/ 436455 h 699135"/>
                <a:gd name="connsiteX10" fmla="*/ 789299 w 789299"/>
                <a:gd name="connsiteY10" fmla="*/ 374894 h 699135"/>
                <a:gd name="connsiteX11" fmla="*/ 394649 w 789299"/>
                <a:gd name="connsiteY11" fmla="*/ 0 h 699135"/>
                <a:gd name="connsiteX12" fmla="*/ 0 w 789299"/>
                <a:gd name="connsiteY12" fmla="*/ 374885 h 699135"/>
                <a:gd name="connsiteX13" fmla="*/ 661349 w 789299"/>
                <a:gd name="connsiteY13" fmla="*/ 680085 h 699135"/>
                <a:gd name="connsiteX14" fmla="*/ 461324 w 789299"/>
                <a:gd name="connsiteY14" fmla="*/ 679999 h 699135"/>
                <a:gd name="connsiteX15" fmla="*/ 327974 w 789299"/>
                <a:gd name="connsiteY15" fmla="*/ 679942 h 699135"/>
                <a:gd name="connsiteX16" fmla="*/ 127949 w 789299"/>
                <a:gd name="connsiteY16" fmla="*/ 679866 h 699135"/>
                <a:gd name="connsiteX17" fmla="*/ 127949 w 789299"/>
                <a:gd name="connsiteY17" fmla="*/ 374047 h 699135"/>
                <a:gd name="connsiteX18" fmla="*/ 394649 w 789299"/>
                <a:gd name="connsiteY18" fmla="*/ 121482 h 699135"/>
                <a:gd name="connsiteX19" fmla="*/ 661349 w 789299"/>
                <a:gd name="connsiteY19" fmla="*/ 373675 h 699135"/>
                <a:gd name="connsiteX20" fmla="*/ 661349 w 789299"/>
                <a:gd name="connsiteY20" fmla="*/ 680085 h 699135"/>
                <a:gd name="connsiteX21" fmla="*/ 62170 w 789299"/>
                <a:gd name="connsiteY21" fmla="*/ 410108 h 699135"/>
                <a:gd name="connsiteX22" fmla="*/ 27299 w 789299"/>
                <a:gd name="connsiteY22" fmla="*/ 375285 h 699135"/>
                <a:gd name="connsiteX23" fmla="*/ 394649 w 789299"/>
                <a:gd name="connsiteY23" fmla="*/ 26251 h 699135"/>
                <a:gd name="connsiteX24" fmla="*/ 762000 w 789299"/>
                <a:gd name="connsiteY24" fmla="*/ 375285 h 699135"/>
                <a:gd name="connsiteX25" fmla="*/ 727358 w 789299"/>
                <a:gd name="connsiteY25" fmla="*/ 409880 h 699135"/>
                <a:gd name="connsiteX26" fmla="*/ 394649 w 789299"/>
                <a:gd name="connsiteY26" fmla="*/ 95250 h 699135"/>
                <a:gd name="connsiteX27" fmla="*/ 62170 w 789299"/>
                <a:gd name="connsiteY27" fmla="*/ 410108 h 699135"/>
                <a:gd name="connsiteX0" fmla="*/ 0 w 789299"/>
                <a:gd name="connsiteY0" fmla="*/ 374885 h 699135"/>
                <a:gd name="connsiteX1" fmla="*/ 61808 w 789299"/>
                <a:gd name="connsiteY1" fmla="*/ 436683 h 699135"/>
                <a:gd name="connsiteX2" fmla="*/ 108899 w 789299"/>
                <a:gd name="connsiteY2" fmla="*/ 392087 h 699135"/>
                <a:gd name="connsiteX3" fmla="*/ 108899 w 789299"/>
                <a:gd name="connsiteY3" fmla="*/ 698906 h 699135"/>
                <a:gd name="connsiteX4" fmla="*/ 347024 w 789299"/>
                <a:gd name="connsiteY4" fmla="*/ 699002 h 699135"/>
                <a:gd name="connsiteX5" fmla="*/ 442274 w 789299"/>
                <a:gd name="connsiteY5" fmla="*/ 699040 h 699135"/>
                <a:gd name="connsiteX6" fmla="*/ 680399 w 789299"/>
                <a:gd name="connsiteY6" fmla="*/ 699135 h 699135"/>
                <a:gd name="connsiteX7" fmla="*/ 680399 w 789299"/>
                <a:gd name="connsiteY7" fmla="*/ 391687 h 699135"/>
                <a:gd name="connsiteX8" fmla="*/ 727729 w 789299"/>
                <a:gd name="connsiteY8" fmla="*/ 436455 h 699135"/>
                <a:gd name="connsiteX9" fmla="*/ 789299 w 789299"/>
                <a:gd name="connsiteY9" fmla="*/ 374894 h 699135"/>
                <a:gd name="connsiteX10" fmla="*/ 394649 w 789299"/>
                <a:gd name="connsiteY10" fmla="*/ 0 h 699135"/>
                <a:gd name="connsiteX11" fmla="*/ 0 w 789299"/>
                <a:gd name="connsiteY11" fmla="*/ 374885 h 699135"/>
                <a:gd name="connsiteX12" fmla="*/ 661349 w 789299"/>
                <a:gd name="connsiteY12" fmla="*/ 680085 h 699135"/>
                <a:gd name="connsiteX13" fmla="*/ 461324 w 789299"/>
                <a:gd name="connsiteY13" fmla="*/ 679999 h 699135"/>
                <a:gd name="connsiteX14" fmla="*/ 327974 w 789299"/>
                <a:gd name="connsiteY14" fmla="*/ 679942 h 699135"/>
                <a:gd name="connsiteX15" fmla="*/ 127949 w 789299"/>
                <a:gd name="connsiteY15" fmla="*/ 679866 h 699135"/>
                <a:gd name="connsiteX16" fmla="*/ 127949 w 789299"/>
                <a:gd name="connsiteY16" fmla="*/ 374047 h 699135"/>
                <a:gd name="connsiteX17" fmla="*/ 394649 w 789299"/>
                <a:gd name="connsiteY17" fmla="*/ 121482 h 699135"/>
                <a:gd name="connsiteX18" fmla="*/ 661349 w 789299"/>
                <a:gd name="connsiteY18" fmla="*/ 373675 h 699135"/>
                <a:gd name="connsiteX19" fmla="*/ 661349 w 789299"/>
                <a:gd name="connsiteY19" fmla="*/ 680085 h 699135"/>
                <a:gd name="connsiteX20" fmla="*/ 62170 w 789299"/>
                <a:gd name="connsiteY20" fmla="*/ 410108 h 699135"/>
                <a:gd name="connsiteX21" fmla="*/ 27299 w 789299"/>
                <a:gd name="connsiteY21" fmla="*/ 375285 h 699135"/>
                <a:gd name="connsiteX22" fmla="*/ 394649 w 789299"/>
                <a:gd name="connsiteY22" fmla="*/ 26251 h 699135"/>
                <a:gd name="connsiteX23" fmla="*/ 762000 w 789299"/>
                <a:gd name="connsiteY23" fmla="*/ 375285 h 699135"/>
                <a:gd name="connsiteX24" fmla="*/ 727358 w 789299"/>
                <a:gd name="connsiteY24" fmla="*/ 409880 h 699135"/>
                <a:gd name="connsiteX25" fmla="*/ 394649 w 789299"/>
                <a:gd name="connsiteY25" fmla="*/ 95250 h 699135"/>
                <a:gd name="connsiteX26" fmla="*/ 62170 w 789299"/>
                <a:gd name="connsiteY26" fmla="*/ 410108 h 699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789299" h="699135">
                  <a:moveTo>
                    <a:pt x="0" y="374885"/>
                  </a:moveTo>
                  <a:lnTo>
                    <a:pt x="61808" y="436683"/>
                  </a:lnTo>
                  <a:lnTo>
                    <a:pt x="108899" y="392087"/>
                  </a:lnTo>
                  <a:lnTo>
                    <a:pt x="108899" y="698906"/>
                  </a:lnTo>
                  <a:lnTo>
                    <a:pt x="347024" y="699002"/>
                  </a:lnTo>
                  <a:lnTo>
                    <a:pt x="442274" y="699040"/>
                  </a:lnTo>
                  <a:lnTo>
                    <a:pt x="680399" y="699135"/>
                  </a:lnTo>
                  <a:lnTo>
                    <a:pt x="680399" y="391687"/>
                  </a:lnTo>
                  <a:lnTo>
                    <a:pt x="727729" y="436455"/>
                  </a:lnTo>
                  <a:lnTo>
                    <a:pt x="789299" y="374894"/>
                  </a:lnTo>
                  <a:lnTo>
                    <a:pt x="394649" y="0"/>
                  </a:lnTo>
                  <a:lnTo>
                    <a:pt x="0" y="374885"/>
                  </a:lnTo>
                  <a:close/>
                  <a:moveTo>
                    <a:pt x="661349" y="680085"/>
                  </a:moveTo>
                  <a:lnTo>
                    <a:pt x="461324" y="679999"/>
                  </a:lnTo>
                  <a:lnTo>
                    <a:pt x="327974" y="679942"/>
                  </a:lnTo>
                  <a:lnTo>
                    <a:pt x="127949" y="679866"/>
                  </a:lnTo>
                  <a:lnTo>
                    <a:pt x="127949" y="374047"/>
                  </a:lnTo>
                  <a:lnTo>
                    <a:pt x="394649" y="121482"/>
                  </a:lnTo>
                  <a:lnTo>
                    <a:pt x="661349" y="373675"/>
                  </a:lnTo>
                  <a:lnTo>
                    <a:pt x="661349" y="680085"/>
                  </a:lnTo>
                  <a:close/>
                  <a:moveTo>
                    <a:pt x="62170" y="410108"/>
                  </a:moveTo>
                  <a:lnTo>
                    <a:pt x="27299" y="375285"/>
                  </a:lnTo>
                  <a:lnTo>
                    <a:pt x="394649" y="26251"/>
                  </a:lnTo>
                  <a:lnTo>
                    <a:pt x="762000" y="375285"/>
                  </a:lnTo>
                  <a:lnTo>
                    <a:pt x="727358" y="409880"/>
                  </a:lnTo>
                  <a:lnTo>
                    <a:pt x="394649" y="95250"/>
                  </a:lnTo>
                  <a:lnTo>
                    <a:pt x="62170" y="410108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BE"/>
            </a:p>
          </p:txBody>
        </p:sp>
      </p:grpSp>
      <p:grpSp>
        <p:nvGrpSpPr>
          <p:cNvPr id="93" name="Groupe 92">
            <a:extLst>
              <a:ext uri="{FF2B5EF4-FFF2-40B4-BE49-F238E27FC236}">
                <a16:creationId xmlns:a16="http://schemas.microsoft.com/office/drawing/2014/main" id="{1A4DD3AE-9D6D-4334-A697-9FCEF2EA05E9}"/>
              </a:ext>
            </a:extLst>
          </p:cNvPr>
          <p:cNvGrpSpPr/>
          <p:nvPr/>
        </p:nvGrpSpPr>
        <p:grpSpPr>
          <a:xfrm>
            <a:off x="5406027" y="1706710"/>
            <a:ext cx="325361" cy="272873"/>
            <a:chOff x="1289094" y="3581756"/>
            <a:chExt cx="789299" cy="699135"/>
          </a:xfrm>
        </p:grpSpPr>
        <p:pic>
          <p:nvPicPr>
            <p:cNvPr id="94" name="Graphique 93" descr="Homme avec canne avec un remplissage uni">
              <a:extLst>
                <a:ext uri="{FF2B5EF4-FFF2-40B4-BE49-F238E27FC236}">
                  <a16:creationId xmlns:a16="http://schemas.microsoft.com/office/drawing/2014/main" id="{470D056C-9B97-4DD1-A41E-B8E49F730905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p:blipFill>
          <p:spPr>
            <a:xfrm>
              <a:off x="1486882" y="3831415"/>
              <a:ext cx="411919" cy="411919"/>
            </a:xfrm>
            <a:prstGeom prst="rect">
              <a:avLst/>
            </a:prstGeom>
          </p:spPr>
        </p:pic>
        <p:sp>
          <p:nvSpPr>
            <p:cNvPr id="95" name="Forme libre : forme 94">
              <a:extLst>
                <a:ext uri="{FF2B5EF4-FFF2-40B4-BE49-F238E27FC236}">
                  <a16:creationId xmlns:a16="http://schemas.microsoft.com/office/drawing/2014/main" id="{E105AC7F-50A2-4833-9942-F61CB30D92E1}"/>
                </a:ext>
              </a:extLst>
            </p:cNvPr>
            <p:cNvSpPr/>
            <p:nvPr/>
          </p:nvSpPr>
          <p:spPr>
            <a:xfrm>
              <a:off x="1289094" y="3581756"/>
              <a:ext cx="789299" cy="699135"/>
            </a:xfrm>
            <a:custGeom>
              <a:avLst/>
              <a:gdLst>
                <a:gd name="connsiteX0" fmla="*/ 0 w 789298"/>
                <a:gd name="connsiteY0" fmla="*/ 374885 h 699134"/>
                <a:gd name="connsiteX1" fmla="*/ 61808 w 789298"/>
                <a:gd name="connsiteY1" fmla="*/ 436683 h 699134"/>
                <a:gd name="connsiteX2" fmla="*/ 108899 w 789298"/>
                <a:gd name="connsiteY2" fmla="*/ 392087 h 699134"/>
                <a:gd name="connsiteX3" fmla="*/ 108899 w 789298"/>
                <a:gd name="connsiteY3" fmla="*/ 698906 h 699134"/>
                <a:gd name="connsiteX4" fmla="*/ 347024 w 789298"/>
                <a:gd name="connsiteY4" fmla="*/ 699002 h 699134"/>
                <a:gd name="connsiteX5" fmla="*/ 347024 w 789298"/>
                <a:gd name="connsiteY5" fmla="*/ 461172 h 699134"/>
                <a:gd name="connsiteX6" fmla="*/ 442274 w 789298"/>
                <a:gd name="connsiteY6" fmla="*/ 461172 h 699134"/>
                <a:gd name="connsiteX7" fmla="*/ 442274 w 789298"/>
                <a:gd name="connsiteY7" fmla="*/ 699040 h 699134"/>
                <a:gd name="connsiteX8" fmla="*/ 680399 w 789298"/>
                <a:gd name="connsiteY8" fmla="*/ 699135 h 699134"/>
                <a:gd name="connsiteX9" fmla="*/ 680399 w 789298"/>
                <a:gd name="connsiteY9" fmla="*/ 391687 h 699134"/>
                <a:gd name="connsiteX10" fmla="*/ 727729 w 789298"/>
                <a:gd name="connsiteY10" fmla="*/ 436455 h 699134"/>
                <a:gd name="connsiteX11" fmla="*/ 789299 w 789298"/>
                <a:gd name="connsiteY11" fmla="*/ 374894 h 699134"/>
                <a:gd name="connsiteX12" fmla="*/ 394649 w 789298"/>
                <a:gd name="connsiteY12" fmla="*/ 0 h 699134"/>
                <a:gd name="connsiteX13" fmla="*/ 661349 w 789298"/>
                <a:gd name="connsiteY13" fmla="*/ 680085 h 699134"/>
                <a:gd name="connsiteX14" fmla="*/ 461324 w 789298"/>
                <a:gd name="connsiteY14" fmla="*/ 679999 h 699134"/>
                <a:gd name="connsiteX15" fmla="*/ 461324 w 789298"/>
                <a:gd name="connsiteY15" fmla="*/ 442122 h 699134"/>
                <a:gd name="connsiteX16" fmla="*/ 327974 w 789298"/>
                <a:gd name="connsiteY16" fmla="*/ 442122 h 699134"/>
                <a:gd name="connsiteX17" fmla="*/ 327974 w 789298"/>
                <a:gd name="connsiteY17" fmla="*/ 679942 h 699134"/>
                <a:gd name="connsiteX18" fmla="*/ 127949 w 789298"/>
                <a:gd name="connsiteY18" fmla="*/ 679866 h 699134"/>
                <a:gd name="connsiteX19" fmla="*/ 127949 w 789298"/>
                <a:gd name="connsiteY19" fmla="*/ 374047 h 699134"/>
                <a:gd name="connsiteX20" fmla="*/ 394649 w 789298"/>
                <a:gd name="connsiteY20" fmla="*/ 121482 h 699134"/>
                <a:gd name="connsiteX21" fmla="*/ 661349 w 789298"/>
                <a:gd name="connsiteY21" fmla="*/ 373675 h 699134"/>
                <a:gd name="connsiteX22" fmla="*/ 62170 w 789298"/>
                <a:gd name="connsiteY22" fmla="*/ 410108 h 699134"/>
                <a:gd name="connsiteX23" fmla="*/ 27299 w 789298"/>
                <a:gd name="connsiteY23" fmla="*/ 375285 h 699134"/>
                <a:gd name="connsiteX24" fmla="*/ 394649 w 789298"/>
                <a:gd name="connsiteY24" fmla="*/ 26251 h 699134"/>
                <a:gd name="connsiteX25" fmla="*/ 762000 w 789298"/>
                <a:gd name="connsiteY25" fmla="*/ 375285 h 699134"/>
                <a:gd name="connsiteX26" fmla="*/ 727358 w 789298"/>
                <a:gd name="connsiteY26" fmla="*/ 409880 h 699134"/>
                <a:gd name="connsiteX27" fmla="*/ 394649 w 789298"/>
                <a:gd name="connsiteY27" fmla="*/ 95250 h 699134"/>
                <a:gd name="connsiteX0" fmla="*/ 0 w 789299"/>
                <a:gd name="connsiteY0" fmla="*/ 374885 h 699135"/>
                <a:gd name="connsiteX1" fmla="*/ 61808 w 789299"/>
                <a:gd name="connsiteY1" fmla="*/ 436683 h 699135"/>
                <a:gd name="connsiteX2" fmla="*/ 108899 w 789299"/>
                <a:gd name="connsiteY2" fmla="*/ 392087 h 699135"/>
                <a:gd name="connsiteX3" fmla="*/ 108899 w 789299"/>
                <a:gd name="connsiteY3" fmla="*/ 698906 h 699135"/>
                <a:gd name="connsiteX4" fmla="*/ 347024 w 789299"/>
                <a:gd name="connsiteY4" fmla="*/ 699002 h 699135"/>
                <a:gd name="connsiteX5" fmla="*/ 347024 w 789299"/>
                <a:gd name="connsiteY5" fmla="*/ 461172 h 699135"/>
                <a:gd name="connsiteX6" fmla="*/ 442274 w 789299"/>
                <a:gd name="connsiteY6" fmla="*/ 461172 h 699135"/>
                <a:gd name="connsiteX7" fmla="*/ 442274 w 789299"/>
                <a:gd name="connsiteY7" fmla="*/ 699040 h 699135"/>
                <a:gd name="connsiteX8" fmla="*/ 680399 w 789299"/>
                <a:gd name="connsiteY8" fmla="*/ 699135 h 699135"/>
                <a:gd name="connsiteX9" fmla="*/ 680399 w 789299"/>
                <a:gd name="connsiteY9" fmla="*/ 391687 h 699135"/>
                <a:gd name="connsiteX10" fmla="*/ 727729 w 789299"/>
                <a:gd name="connsiteY10" fmla="*/ 436455 h 699135"/>
                <a:gd name="connsiteX11" fmla="*/ 789299 w 789299"/>
                <a:gd name="connsiteY11" fmla="*/ 374894 h 699135"/>
                <a:gd name="connsiteX12" fmla="*/ 394649 w 789299"/>
                <a:gd name="connsiteY12" fmla="*/ 0 h 699135"/>
                <a:gd name="connsiteX13" fmla="*/ 0 w 789299"/>
                <a:gd name="connsiteY13" fmla="*/ 374885 h 699135"/>
                <a:gd name="connsiteX14" fmla="*/ 661349 w 789299"/>
                <a:gd name="connsiteY14" fmla="*/ 680085 h 699135"/>
                <a:gd name="connsiteX15" fmla="*/ 461324 w 789299"/>
                <a:gd name="connsiteY15" fmla="*/ 679999 h 699135"/>
                <a:gd name="connsiteX16" fmla="*/ 327974 w 789299"/>
                <a:gd name="connsiteY16" fmla="*/ 442122 h 699135"/>
                <a:gd name="connsiteX17" fmla="*/ 327974 w 789299"/>
                <a:gd name="connsiteY17" fmla="*/ 679942 h 699135"/>
                <a:gd name="connsiteX18" fmla="*/ 127949 w 789299"/>
                <a:gd name="connsiteY18" fmla="*/ 679866 h 699135"/>
                <a:gd name="connsiteX19" fmla="*/ 127949 w 789299"/>
                <a:gd name="connsiteY19" fmla="*/ 374047 h 699135"/>
                <a:gd name="connsiteX20" fmla="*/ 394649 w 789299"/>
                <a:gd name="connsiteY20" fmla="*/ 121482 h 699135"/>
                <a:gd name="connsiteX21" fmla="*/ 661349 w 789299"/>
                <a:gd name="connsiteY21" fmla="*/ 373675 h 699135"/>
                <a:gd name="connsiteX22" fmla="*/ 661349 w 789299"/>
                <a:gd name="connsiteY22" fmla="*/ 680085 h 699135"/>
                <a:gd name="connsiteX23" fmla="*/ 62170 w 789299"/>
                <a:gd name="connsiteY23" fmla="*/ 410108 h 699135"/>
                <a:gd name="connsiteX24" fmla="*/ 27299 w 789299"/>
                <a:gd name="connsiteY24" fmla="*/ 375285 h 699135"/>
                <a:gd name="connsiteX25" fmla="*/ 394649 w 789299"/>
                <a:gd name="connsiteY25" fmla="*/ 26251 h 699135"/>
                <a:gd name="connsiteX26" fmla="*/ 762000 w 789299"/>
                <a:gd name="connsiteY26" fmla="*/ 375285 h 699135"/>
                <a:gd name="connsiteX27" fmla="*/ 727358 w 789299"/>
                <a:gd name="connsiteY27" fmla="*/ 409880 h 699135"/>
                <a:gd name="connsiteX28" fmla="*/ 394649 w 789299"/>
                <a:gd name="connsiteY28" fmla="*/ 95250 h 699135"/>
                <a:gd name="connsiteX29" fmla="*/ 62170 w 789299"/>
                <a:gd name="connsiteY29" fmla="*/ 410108 h 699135"/>
                <a:gd name="connsiteX0" fmla="*/ 0 w 789299"/>
                <a:gd name="connsiteY0" fmla="*/ 374885 h 699135"/>
                <a:gd name="connsiteX1" fmla="*/ 61808 w 789299"/>
                <a:gd name="connsiteY1" fmla="*/ 436683 h 699135"/>
                <a:gd name="connsiteX2" fmla="*/ 108899 w 789299"/>
                <a:gd name="connsiteY2" fmla="*/ 392087 h 699135"/>
                <a:gd name="connsiteX3" fmla="*/ 108899 w 789299"/>
                <a:gd name="connsiteY3" fmla="*/ 698906 h 699135"/>
                <a:gd name="connsiteX4" fmla="*/ 347024 w 789299"/>
                <a:gd name="connsiteY4" fmla="*/ 699002 h 699135"/>
                <a:gd name="connsiteX5" fmla="*/ 347024 w 789299"/>
                <a:gd name="connsiteY5" fmla="*/ 461172 h 699135"/>
                <a:gd name="connsiteX6" fmla="*/ 442274 w 789299"/>
                <a:gd name="connsiteY6" fmla="*/ 461172 h 699135"/>
                <a:gd name="connsiteX7" fmla="*/ 442274 w 789299"/>
                <a:gd name="connsiteY7" fmla="*/ 699040 h 699135"/>
                <a:gd name="connsiteX8" fmla="*/ 680399 w 789299"/>
                <a:gd name="connsiteY8" fmla="*/ 699135 h 699135"/>
                <a:gd name="connsiteX9" fmla="*/ 680399 w 789299"/>
                <a:gd name="connsiteY9" fmla="*/ 391687 h 699135"/>
                <a:gd name="connsiteX10" fmla="*/ 727729 w 789299"/>
                <a:gd name="connsiteY10" fmla="*/ 436455 h 699135"/>
                <a:gd name="connsiteX11" fmla="*/ 789299 w 789299"/>
                <a:gd name="connsiteY11" fmla="*/ 374894 h 699135"/>
                <a:gd name="connsiteX12" fmla="*/ 394649 w 789299"/>
                <a:gd name="connsiteY12" fmla="*/ 0 h 699135"/>
                <a:gd name="connsiteX13" fmla="*/ 0 w 789299"/>
                <a:gd name="connsiteY13" fmla="*/ 374885 h 699135"/>
                <a:gd name="connsiteX14" fmla="*/ 661349 w 789299"/>
                <a:gd name="connsiteY14" fmla="*/ 680085 h 699135"/>
                <a:gd name="connsiteX15" fmla="*/ 461324 w 789299"/>
                <a:gd name="connsiteY15" fmla="*/ 679999 h 699135"/>
                <a:gd name="connsiteX16" fmla="*/ 327974 w 789299"/>
                <a:gd name="connsiteY16" fmla="*/ 679942 h 699135"/>
                <a:gd name="connsiteX17" fmla="*/ 127949 w 789299"/>
                <a:gd name="connsiteY17" fmla="*/ 679866 h 699135"/>
                <a:gd name="connsiteX18" fmla="*/ 127949 w 789299"/>
                <a:gd name="connsiteY18" fmla="*/ 374047 h 699135"/>
                <a:gd name="connsiteX19" fmla="*/ 394649 w 789299"/>
                <a:gd name="connsiteY19" fmla="*/ 121482 h 699135"/>
                <a:gd name="connsiteX20" fmla="*/ 661349 w 789299"/>
                <a:gd name="connsiteY20" fmla="*/ 373675 h 699135"/>
                <a:gd name="connsiteX21" fmla="*/ 661349 w 789299"/>
                <a:gd name="connsiteY21" fmla="*/ 680085 h 699135"/>
                <a:gd name="connsiteX22" fmla="*/ 62170 w 789299"/>
                <a:gd name="connsiteY22" fmla="*/ 410108 h 699135"/>
                <a:gd name="connsiteX23" fmla="*/ 27299 w 789299"/>
                <a:gd name="connsiteY23" fmla="*/ 375285 h 699135"/>
                <a:gd name="connsiteX24" fmla="*/ 394649 w 789299"/>
                <a:gd name="connsiteY24" fmla="*/ 26251 h 699135"/>
                <a:gd name="connsiteX25" fmla="*/ 762000 w 789299"/>
                <a:gd name="connsiteY25" fmla="*/ 375285 h 699135"/>
                <a:gd name="connsiteX26" fmla="*/ 727358 w 789299"/>
                <a:gd name="connsiteY26" fmla="*/ 409880 h 699135"/>
                <a:gd name="connsiteX27" fmla="*/ 394649 w 789299"/>
                <a:gd name="connsiteY27" fmla="*/ 95250 h 699135"/>
                <a:gd name="connsiteX28" fmla="*/ 62170 w 789299"/>
                <a:gd name="connsiteY28" fmla="*/ 410108 h 699135"/>
                <a:gd name="connsiteX0" fmla="*/ 0 w 789299"/>
                <a:gd name="connsiteY0" fmla="*/ 374885 h 699135"/>
                <a:gd name="connsiteX1" fmla="*/ 61808 w 789299"/>
                <a:gd name="connsiteY1" fmla="*/ 436683 h 699135"/>
                <a:gd name="connsiteX2" fmla="*/ 108899 w 789299"/>
                <a:gd name="connsiteY2" fmla="*/ 392087 h 699135"/>
                <a:gd name="connsiteX3" fmla="*/ 108899 w 789299"/>
                <a:gd name="connsiteY3" fmla="*/ 698906 h 699135"/>
                <a:gd name="connsiteX4" fmla="*/ 347024 w 789299"/>
                <a:gd name="connsiteY4" fmla="*/ 699002 h 699135"/>
                <a:gd name="connsiteX5" fmla="*/ 347024 w 789299"/>
                <a:gd name="connsiteY5" fmla="*/ 461172 h 699135"/>
                <a:gd name="connsiteX6" fmla="*/ 442274 w 789299"/>
                <a:gd name="connsiteY6" fmla="*/ 699040 h 699135"/>
                <a:gd name="connsiteX7" fmla="*/ 680399 w 789299"/>
                <a:gd name="connsiteY7" fmla="*/ 699135 h 699135"/>
                <a:gd name="connsiteX8" fmla="*/ 680399 w 789299"/>
                <a:gd name="connsiteY8" fmla="*/ 391687 h 699135"/>
                <a:gd name="connsiteX9" fmla="*/ 727729 w 789299"/>
                <a:gd name="connsiteY9" fmla="*/ 436455 h 699135"/>
                <a:gd name="connsiteX10" fmla="*/ 789299 w 789299"/>
                <a:gd name="connsiteY10" fmla="*/ 374894 h 699135"/>
                <a:gd name="connsiteX11" fmla="*/ 394649 w 789299"/>
                <a:gd name="connsiteY11" fmla="*/ 0 h 699135"/>
                <a:gd name="connsiteX12" fmla="*/ 0 w 789299"/>
                <a:gd name="connsiteY12" fmla="*/ 374885 h 699135"/>
                <a:gd name="connsiteX13" fmla="*/ 661349 w 789299"/>
                <a:gd name="connsiteY13" fmla="*/ 680085 h 699135"/>
                <a:gd name="connsiteX14" fmla="*/ 461324 w 789299"/>
                <a:gd name="connsiteY14" fmla="*/ 679999 h 699135"/>
                <a:gd name="connsiteX15" fmla="*/ 327974 w 789299"/>
                <a:gd name="connsiteY15" fmla="*/ 679942 h 699135"/>
                <a:gd name="connsiteX16" fmla="*/ 127949 w 789299"/>
                <a:gd name="connsiteY16" fmla="*/ 679866 h 699135"/>
                <a:gd name="connsiteX17" fmla="*/ 127949 w 789299"/>
                <a:gd name="connsiteY17" fmla="*/ 374047 h 699135"/>
                <a:gd name="connsiteX18" fmla="*/ 394649 w 789299"/>
                <a:gd name="connsiteY18" fmla="*/ 121482 h 699135"/>
                <a:gd name="connsiteX19" fmla="*/ 661349 w 789299"/>
                <a:gd name="connsiteY19" fmla="*/ 373675 h 699135"/>
                <a:gd name="connsiteX20" fmla="*/ 661349 w 789299"/>
                <a:gd name="connsiteY20" fmla="*/ 680085 h 699135"/>
                <a:gd name="connsiteX21" fmla="*/ 62170 w 789299"/>
                <a:gd name="connsiteY21" fmla="*/ 410108 h 699135"/>
                <a:gd name="connsiteX22" fmla="*/ 27299 w 789299"/>
                <a:gd name="connsiteY22" fmla="*/ 375285 h 699135"/>
                <a:gd name="connsiteX23" fmla="*/ 394649 w 789299"/>
                <a:gd name="connsiteY23" fmla="*/ 26251 h 699135"/>
                <a:gd name="connsiteX24" fmla="*/ 762000 w 789299"/>
                <a:gd name="connsiteY24" fmla="*/ 375285 h 699135"/>
                <a:gd name="connsiteX25" fmla="*/ 727358 w 789299"/>
                <a:gd name="connsiteY25" fmla="*/ 409880 h 699135"/>
                <a:gd name="connsiteX26" fmla="*/ 394649 w 789299"/>
                <a:gd name="connsiteY26" fmla="*/ 95250 h 699135"/>
                <a:gd name="connsiteX27" fmla="*/ 62170 w 789299"/>
                <a:gd name="connsiteY27" fmla="*/ 410108 h 699135"/>
                <a:gd name="connsiteX0" fmla="*/ 0 w 789299"/>
                <a:gd name="connsiteY0" fmla="*/ 374885 h 699135"/>
                <a:gd name="connsiteX1" fmla="*/ 61808 w 789299"/>
                <a:gd name="connsiteY1" fmla="*/ 436683 h 699135"/>
                <a:gd name="connsiteX2" fmla="*/ 108899 w 789299"/>
                <a:gd name="connsiteY2" fmla="*/ 392087 h 699135"/>
                <a:gd name="connsiteX3" fmla="*/ 108899 w 789299"/>
                <a:gd name="connsiteY3" fmla="*/ 698906 h 699135"/>
                <a:gd name="connsiteX4" fmla="*/ 347024 w 789299"/>
                <a:gd name="connsiteY4" fmla="*/ 699002 h 699135"/>
                <a:gd name="connsiteX5" fmla="*/ 442274 w 789299"/>
                <a:gd name="connsiteY5" fmla="*/ 699040 h 699135"/>
                <a:gd name="connsiteX6" fmla="*/ 680399 w 789299"/>
                <a:gd name="connsiteY6" fmla="*/ 699135 h 699135"/>
                <a:gd name="connsiteX7" fmla="*/ 680399 w 789299"/>
                <a:gd name="connsiteY7" fmla="*/ 391687 h 699135"/>
                <a:gd name="connsiteX8" fmla="*/ 727729 w 789299"/>
                <a:gd name="connsiteY8" fmla="*/ 436455 h 699135"/>
                <a:gd name="connsiteX9" fmla="*/ 789299 w 789299"/>
                <a:gd name="connsiteY9" fmla="*/ 374894 h 699135"/>
                <a:gd name="connsiteX10" fmla="*/ 394649 w 789299"/>
                <a:gd name="connsiteY10" fmla="*/ 0 h 699135"/>
                <a:gd name="connsiteX11" fmla="*/ 0 w 789299"/>
                <a:gd name="connsiteY11" fmla="*/ 374885 h 699135"/>
                <a:gd name="connsiteX12" fmla="*/ 661349 w 789299"/>
                <a:gd name="connsiteY12" fmla="*/ 680085 h 699135"/>
                <a:gd name="connsiteX13" fmla="*/ 461324 w 789299"/>
                <a:gd name="connsiteY13" fmla="*/ 679999 h 699135"/>
                <a:gd name="connsiteX14" fmla="*/ 327974 w 789299"/>
                <a:gd name="connsiteY14" fmla="*/ 679942 h 699135"/>
                <a:gd name="connsiteX15" fmla="*/ 127949 w 789299"/>
                <a:gd name="connsiteY15" fmla="*/ 679866 h 699135"/>
                <a:gd name="connsiteX16" fmla="*/ 127949 w 789299"/>
                <a:gd name="connsiteY16" fmla="*/ 374047 h 699135"/>
                <a:gd name="connsiteX17" fmla="*/ 394649 w 789299"/>
                <a:gd name="connsiteY17" fmla="*/ 121482 h 699135"/>
                <a:gd name="connsiteX18" fmla="*/ 661349 w 789299"/>
                <a:gd name="connsiteY18" fmla="*/ 373675 h 699135"/>
                <a:gd name="connsiteX19" fmla="*/ 661349 w 789299"/>
                <a:gd name="connsiteY19" fmla="*/ 680085 h 699135"/>
                <a:gd name="connsiteX20" fmla="*/ 62170 w 789299"/>
                <a:gd name="connsiteY20" fmla="*/ 410108 h 699135"/>
                <a:gd name="connsiteX21" fmla="*/ 27299 w 789299"/>
                <a:gd name="connsiteY21" fmla="*/ 375285 h 699135"/>
                <a:gd name="connsiteX22" fmla="*/ 394649 w 789299"/>
                <a:gd name="connsiteY22" fmla="*/ 26251 h 699135"/>
                <a:gd name="connsiteX23" fmla="*/ 762000 w 789299"/>
                <a:gd name="connsiteY23" fmla="*/ 375285 h 699135"/>
                <a:gd name="connsiteX24" fmla="*/ 727358 w 789299"/>
                <a:gd name="connsiteY24" fmla="*/ 409880 h 699135"/>
                <a:gd name="connsiteX25" fmla="*/ 394649 w 789299"/>
                <a:gd name="connsiteY25" fmla="*/ 95250 h 699135"/>
                <a:gd name="connsiteX26" fmla="*/ 62170 w 789299"/>
                <a:gd name="connsiteY26" fmla="*/ 410108 h 699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789299" h="699135">
                  <a:moveTo>
                    <a:pt x="0" y="374885"/>
                  </a:moveTo>
                  <a:lnTo>
                    <a:pt x="61808" y="436683"/>
                  </a:lnTo>
                  <a:lnTo>
                    <a:pt x="108899" y="392087"/>
                  </a:lnTo>
                  <a:lnTo>
                    <a:pt x="108899" y="698906"/>
                  </a:lnTo>
                  <a:lnTo>
                    <a:pt x="347024" y="699002"/>
                  </a:lnTo>
                  <a:lnTo>
                    <a:pt x="442274" y="699040"/>
                  </a:lnTo>
                  <a:lnTo>
                    <a:pt x="680399" y="699135"/>
                  </a:lnTo>
                  <a:lnTo>
                    <a:pt x="680399" y="391687"/>
                  </a:lnTo>
                  <a:lnTo>
                    <a:pt x="727729" y="436455"/>
                  </a:lnTo>
                  <a:lnTo>
                    <a:pt x="789299" y="374894"/>
                  </a:lnTo>
                  <a:lnTo>
                    <a:pt x="394649" y="0"/>
                  </a:lnTo>
                  <a:lnTo>
                    <a:pt x="0" y="374885"/>
                  </a:lnTo>
                  <a:close/>
                  <a:moveTo>
                    <a:pt x="661349" y="680085"/>
                  </a:moveTo>
                  <a:lnTo>
                    <a:pt x="461324" y="679999"/>
                  </a:lnTo>
                  <a:lnTo>
                    <a:pt x="327974" y="679942"/>
                  </a:lnTo>
                  <a:lnTo>
                    <a:pt x="127949" y="679866"/>
                  </a:lnTo>
                  <a:lnTo>
                    <a:pt x="127949" y="374047"/>
                  </a:lnTo>
                  <a:lnTo>
                    <a:pt x="394649" y="121482"/>
                  </a:lnTo>
                  <a:lnTo>
                    <a:pt x="661349" y="373675"/>
                  </a:lnTo>
                  <a:lnTo>
                    <a:pt x="661349" y="680085"/>
                  </a:lnTo>
                  <a:close/>
                  <a:moveTo>
                    <a:pt x="62170" y="410108"/>
                  </a:moveTo>
                  <a:lnTo>
                    <a:pt x="27299" y="375285"/>
                  </a:lnTo>
                  <a:lnTo>
                    <a:pt x="394649" y="26251"/>
                  </a:lnTo>
                  <a:lnTo>
                    <a:pt x="762000" y="375285"/>
                  </a:lnTo>
                  <a:lnTo>
                    <a:pt x="727358" y="409880"/>
                  </a:lnTo>
                  <a:lnTo>
                    <a:pt x="394649" y="95250"/>
                  </a:lnTo>
                  <a:lnTo>
                    <a:pt x="62170" y="410108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BE"/>
            </a:p>
          </p:txBody>
        </p:sp>
      </p:grpSp>
      <p:grpSp>
        <p:nvGrpSpPr>
          <p:cNvPr id="96" name="Groupe 95">
            <a:extLst>
              <a:ext uri="{FF2B5EF4-FFF2-40B4-BE49-F238E27FC236}">
                <a16:creationId xmlns:a16="http://schemas.microsoft.com/office/drawing/2014/main" id="{2ABE68C0-9FA2-4401-B498-A7091A00BA6C}"/>
              </a:ext>
            </a:extLst>
          </p:cNvPr>
          <p:cNvGrpSpPr/>
          <p:nvPr/>
        </p:nvGrpSpPr>
        <p:grpSpPr>
          <a:xfrm>
            <a:off x="7921707" y="2169894"/>
            <a:ext cx="325361" cy="272873"/>
            <a:chOff x="1289094" y="3581756"/>
            <a:chExt cx="789299" cy="699135"/>
          </a:xfrm>
        </p:grpSpPr>
        <p:pic>
          <p:nvPicPr>
            <p:cNvPr id="97" name="Graphique 96" descr="Homme avec canne avec un remplissage uni">
              <a:extLst>
                <a:ext uri="{FF2B5EF4-FFF2-40B4-BE49-F238E27FC236}">
                  <a16:creationId xmlns:a16="http://schemas.microsoft.com/office/drawing/2014/main" id="{C25DAB29-4FE2-4AA1-B325-4C254F6EEA05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p:blipFill>
          <p:spPr>
            <a:xfrm>
              <a:off x="1486882" y="3831415"/>
              <a:ext cx="411919" cy="411919"/>
            </a:xfrm>
            <a:prstGeom prst="rect">
              <a:avLst/>
            </a:prstGeom>
          </p:spPr>
        </p:pic>
        <p:sp>
          <p:nvSpPr>
            <p:cNvPr id="98" name="Forme libre : forme 97">
              <a:extLst>
                <a:ext uri="{FF2B5EF4-FFF2-40B4-BE49-F238E27FC236}">
                  <a16:creationId xmlns:a16="http://schemas.microsoft.com/office/drawing/2014/main" id="{A8399B66-4D14-47BA-BA91-80333E5B7E2A}"/>
                </a:ext>
              </a:extLst>
            </p:cNvPr>
            <p:cNvSpPr/>
            <p:nvPr/>
          </p:nvSpPr>
          <p:spPr>
            <a:xfrm>
              <a:off x="1289094" y="3581756"/>
              <a:ext cx="789299" cy="699135"/>
            </a:xfrm>
            <a:custGeom>
              <a:avLst/>
              <a:gdLst>
                <a:gd name="connsiteX0" fmla="*/ 0 w 789298"/>
                <a:gd name="connsiteY0" fmla="*/ 374885 h 699134"/>
                <a:gd name="connsiteX1" fmla="*/ 61808 w 789298"/>
                <a:gd name="connsiteY1" fmla="*/ 436683 h 699134"/>
                <a:gd name="connsiteX2" fmla="*/ 108899 w 789298"/>
                <a:gd name="connsiteY2" fmla="*/ 392087 h 699134"/>
                <a:gd name="connsiteX3" fmla="*/ 108899 w 789298"/>
                <a:gd name="connsiteY3" fmla="*/ 698906 h 699134"/>
                <a:gd name="connsiteX4" fmla="*/ 347024 w 789298"/>
                <a:gd name="connsiteY4" fmla="*/ 699002 h 699134"/>
                <a:gd name="connsiteX5" fmla="*/ 347024 w 789298"/>
                <a:gd name="connsiteY5" fmla="*/ 461172 h 699134"/>
                <a:gd name="connsiteX6" fmla="*/ 442274 w 789298"/>
                <a:gd name="connsiteY6" fmla="*/ 461172 h 699134"/>
                <a:gd name="connsiteX7" fmla="*/ 442274 w 789298"/>
                <a:gd name="connsiteY7" fmla="*/ 699040 h 699134"/>
                <a:gd name="connsiteX8" fmla="*/ 680399 w 789298"/>
                <a:gd name="connsiteY8" fmla="*/ 699135 h 699134"/>
                <a:gd name="connsiteX9" fmla="*/ 680399 w 789298"/>
                <a:gd name="connsiteY9" fmla="*/ 391687 h 699134"/>
                <a:gd name="connsiteX10" fmla="*/ 727729 w 789298"/>
                <a:gd name="connsiteY10" fmla="*/ 436455 h 699134"/>
                <a:gd name="connsiteX11" fmla="*/ 789299 w 789298"/>
                <a:gd name="connsiteY11" fmla="*/ 374894 h 699134"/>
                <a:gd name="connsiteX12" fmla="*/ 394649 w 789298"/>
                <a:gd name="connsiteY12" fmla="*/ 0 h 699134"/>
                <a:gd name="connsiteX13" fmla="*/ 661349 w 789298"/>
                <a:gd name="connsiteY13" fmla="*/ 680085 h 699134"/>
                <a:gd name="connsiteX14" fmla="*/ 461324 w 789298"/>
                <a:gd name="connsiteY14" fmla="*/ 679999 h 699134"/>
                <a:gd name="connsiteX15" fmla="*/ 461324 w 789298"/>
                <a:gd name="connsiteY15" fmla="*/ 442122 h 699134"/>
                <a:gd name="connsiteX16" fmla="*/ 327974 w 789298"/>
                <a:gd name="connsiteY16" fmla="*/ 442122 h 699134"/>
                <a:gd name="connsiteX17" fmla="*/ 327974 w 789298"/>
                <a:gd name="connsiteY17" fmla="*/ 679942 h 699134"/>
                <a:gd name="connsiteX18" fmla="*/ 127949 w 789298"/>
                <a:gd name="connsiteY18" fmla="*/ 679866 h 699134"/>
                <a:gd name="connsiteX19" fmla="*/ 127949 w 789298"/>
                <a:gd name="connsiteY19" fmla="*/ 374047 h 699134"/>
                <a:gd name="connsiteX20" fmla="*/ 394649 w 789298"/>
                <a:gd name="connsiteY20" fmla="*/ 121482 h 699134"/>
                <a:gd name="connsiteX21" fmla="*/ 661349 w 789298"/>
                <a:gd name="connsiteY21" fmla="*/ 373675 h 699134"/>
                <a:gd name="connsiteX22" fmla="*/ 62170 w 789298"/>
                <a:gd name="connsiteY22" fmla="*/ 410108 h 699134"/>
                <a:gd name="connsiteX23" fmla="*/ 27299 w 789298"/>
                <a:gd name="connsiteY23" fmla="*/ 375285 h 699134"/>
                <a:gd name="connsiteX24" fmla="*/ 394649 w 789298"/>
                <a:gd name="connsiteY24" fmla="*/ 26251 h 699134"/>
                <a:gd name="connsiteX25" fmla="*/ 762000 w 789298"/>
                <a:gd name="connsiteY25" fmla="*/ 375285 h 699134"/>
                <a:gd name="connsiteX26" fmla="*/ 727358 w 789298"/>
                <a:gd name="connsiteY26" fmla="*/ 409880 h 699134"/>
                <a:gd name="connsiteX27" fmla="*/ 394649 w 789298"/>
                <a:gd name="connsiteY27" fmla="*/ 95250 h 699134"/>
                <a:gd name="connsiteX0" fmla="*/ 0 w 789299"/>
                <a:gd name="connsiteY0" fmla="*/ 374885 h 699135"/>
                <a:gd name="connsiteX1" fmla="*/ 61808 w 789299"/>
                <a:gd name="connsiteY1" fmla="*/ 436683 h 699135"/>
                <a:gd name="connsiteX2" fmla="*/ 108899 w 789299"/>
                <a:gd name="connsiteY2" fmla="*/ 392087 h 699135"/>
                <a:gd name="connsiteX3" fmla="*/ 108899 w 789299"/>
                <a:gd name="connsiteY3" fmla="*/ 698906 h 699135"/>
                <a:gd name="connsiteX4" fmla="*/ 347024 w 789299"/>
                <a:gd name="connsiteY4" fmla="*/ 699002 h 699135"/>
                <a:gd name="connsiteX5" fmla="*/ 347024 w 789299"/>
                <a:gd name="connsiteY5" fmla="*/ 461172 h 699135"/>
                <a:gd name="connsiteX6" fmla="*/ 442274 w 789299"/>
                <a:gd name="connsiteY6" fmla="*/ 461172 h 699135"/>
                <a:gd name="connsiteX7" fmla="*/ 442274 w 789299"/>
                <a:gd name="connsiteY7" fmla="*/ 699040 h 699135"/>
                <a:gd name="connsiteX8" fmla="*/ 680399 w 789299"/>
                <a:gd name="connsiteY8" fmla="*/ 699135 h 699135"/>
                <a:gd name="connsiteX9" fmla="*/ 680399 w 789299"/>
                <a:gd name="connsiteY9" fmla="*/ 391687 h 699135"/>
                <a:gd name="connsiteX10" fmla="*/ 727729 w 789299"/>
                <a:gd name="connsiteY10" fmla="*/ 436455 h 699135"/>
                <a:gd name="connsiteX11" fmla="*/ 789299 w 789299"/>
                <a:gd name="connsiteY11" fmla="*/ 374894 h 699135"/>
                <a:gd name="connsiteX12" fmla="*/ 394649 w 789299"/>
                <a:gd name="connsiteY12" fmla="*/ 0 h 699135"/>
                <a:gd name="connsiteX13" fmla="*/ 0 w 789299"/>
                <a:gd name="connsiteY13" fmla="*/ 374885 h 699135"/>
                <a:gd name="connsiteX14" fmla="*/ 661349 w 789299"/>
                <a:gd name="connsiteY14" fmla="*/ 680085 h 699135"/>
                <a:gd name="connsiteX15" fmla="*/ 461324 w 789299"/>
                <a:gd name="connsiteY15" fmla="*/ 679999 h 699135"/>
                <a:gd name="connsiteX16" fmla="*/ 327974 w 789299"/>
                <a:gd name="connsiteY16" fmla="*/ 442122 h 699135"/>
                <a:gd name="connsiteX17" fmla="*/ 327974 w 789299"/>
                <a:gd name="connsiteY17" fmla="*/ 679942 h 699135"/>
                <a:gd name="connsiteX18" fmla="*/ 127949 w 789299"/>
                <a:gd name="connsiteY18" fmla="*/ 679866 h 699135"/>
                <a:gd name="connsiteX19" fmla="*/ 127949 w 789299"/>
                <a:gd name="connsiteY19" fmla="*/ 374047 h 699135"/>
                <a:gd name="connsiteX20" fmla="*/ 394649 w 789299"/>
                <a:gd name="connsiteY20" fmla="*/ 121482 h 699135"/>
                <a:gd name="connsiteX21" fmla="*/ 661349 w 789299"/>
                <a:gd name="connsiteY21" fmla="*/ 373675 h 699135"/>
                <a:gd name="connsiteX22" fmla="*/ 661349 w 789299"/>
                <a:gd name="connsiteY22" fmla="*/ 680085 h 699135"/>
                <a:gd name="connsiteX23" fmla="*/ 62170 w 789299"/>
                <a:gd name="connsiteY23" fmla="*/ 410108 h 699135"/>
                <a:gd name="connsiteX24" fmla="*/ 27299 w 789299"/>
                <a:gd name="connsiteY24" fmla="*/ 375285 h 699135"/>
                <a:gd name="connsiteX25" fmla="*/ 394649 w 789299"/>
                <a:gd name="connsiteY25" fmla="*/ 26251 h 699135"/>
                <a:gd name="connsiteX26" fmla="*/ 762000 w 789299"/>
                <a:gd name="connsiteY26" fmla="*/ 375285 h 699135"/>
                <a:gd name="connsiteX27" fmla="*/ 727358 w 789299"/>
                <a:gd name="connsiteY27" fmla="*/ 409880 h 699135"/>
                <a:gd name="connsiteX28" fmla="*/ 394649 w 789299"/>
                <a:gd name="connsiteY28" fmla="*/ 95250 h 699135"/>
                <a:gd name="connsiteX29" fmla="*/ 62170 w 789299"/>
                <a:gd name="connsiteY29" fmla="*/ 410108 h 699135"/>
                <a:gd name="connsiteX0" fmla="*/ 0 w 789299"/>
                <a:gd name="connsiteY0" fmla="*/ 374885 h 699135"/>
                <a:gd name="connsiteX1" fmla="*/ 61808 w 789299"/>
                <a:gd name="connsiteY1" fmla="*/ 436683 h 699135"/>
                <a:gd name="connsiteX2" fmla="*/ 108899 w 789299"/>
                <a:gd name="connsiteY2" fmla="*/ 392087 h 699135"/>
                <a:gd name="connsiteX3" fmla="*/ 108899 w 789299"/>
                <a:gd name="connsiteY3" fmla="*/ 698906 h 699135"/>
                <a:gd name="connsiteX4" fmla="*/ 347024 w 789299"/>
                <a:gd name="connsiteY4" fmla="*/ 699002 h 699135"/>
                <a:gd name="connsiteX5" fmla="*/ 347024 w 789299"/>
                <a:gd name="connsiteY5" fmla="*/ 461172 h 699135"/>
                <a:gd name="connsiteX6" fmla="*/ 442274 w 789299"/>
                <a:gd name="connsiteY6" fmla="*/ 461172 h 699135"/>
                <a:gd name="connsiteX7" fmla="*/ 442274 w 789299"/>
                <a:gd name="connsiteY7" fmla="*/ 699040 h 699135"/>
                <a:gd name="connsiteX8" fmla="*/ 680399 w 789299"/>
                <a:gd name="connsiteY8" fmla="*/ 699135 h 699135"/>
                <a:gd name="connsiteX9" fmla="*/ 680399 w 789299"/>
                <a:gd name="connsiteY9" fmla="*/ 391687 h 699135"/>
                <a:gd name="connsiteX10" fmla="*/ 727729 w 789299"/>
                <a:gd name="connsiteY10" fmla="*/ 436455 h 699135"/>
                <a:gd name="connsiteX11" fmla="*/ 789299 w 789299"/>
                <a:gd name="connsiteY11" fmla="*/ 374894 h 699135"/>
                <a:gd name="connsiteX12" fmla="*/ 394649 w 789299"/>
                <a:gd name="connsiteY12" fmla="*/ 0 h 699135"/>
                <a:gd name="connsiteX13" fmla="*/ 0 w 789299"/>
                <a:gd name="connsiteY13" fmla="*/ 374885 h 699135"/>
                <a:gd name="connsiteX14" fmla="*/ 661349 w 789299"/>
                <a:gd name="connsiteY14" fmla="*/ 680085 h 699135"/>
                <a:gd name="connsiteX15" fmla="*/ 461324 w 789299"/>
                <a:gd name="connsiteY15" fmla="*/ 679999 h 699135"/>
                <a:gd name="connsiteX16" fmla="*/ 327974 w 789299"/>
                <a:gd name="connsiteY16" fmla="*/ 679942 h 699135"/>
                <a:gd name="connsiteX17" fmla="*/ 127949 w 789299"/>
                <a:gd name="connsiteY17" fmla="*/ 679866 h 699135"/>
                <a:gd name="connsiteX18" fmla="*/ 127949 w 789299"/>
                <a:gd name="connsiteY18" fmla="*/ 374047 h 699135"/>
                <a:gd name="connsiteX19" fmla="*/ 394649 w 789299"/>
                <a:gd name="connsiteY19" fmla="*/ 121482 h 699135"/>
                <a:gd name="connsiteX20" fmla="*/ 661349 w 789299"/>
                <a:gd name="connsiteY20" fmla="*/ 373675 h 699135"/>
                <a:gd name="connsiteX21" fmla="*/ 661349 w 789299"/>
                <a:gd name="connsiteY21" fmla="*/ 680085 h 699135"/>
                <a:gd name="connsiteX22" fmla="*/ 62170 w 789299"/>
                <a:gd name="connsiteY22" fmla="*/ 410108 h 699135"/>
                <a:gd name="connsiteX23" fmla="*/ 27299 w 789299"/>
                <a:gd name="connsiteY23" fmla="*/ 375285 h 699135"/>
                <a:gd name="connsiteX24" fmla="*/ 394649 w 789299"/>
                <a:gd name="connsiteY24" fmla="*/ 26251 h 699135"/>
                <a:gd name="connsiteX25" fmla="*/ 762000 w 789299"/>
                <a:gd name="connsiteY25" fmla="*/ 375285 h 699135"/>
                <a:gd name="connsiteX26" fmla="*/ 727358 w 789299"/>
                <a:gd name="connsiteY26" fmla="*/ 409880 h 699135"/>
                <a:gd name="connsiteX27" fmla="*/ 394649 w 789299"/>
                <a:gd name="connsiteY27" fmla="*/ 95250 h 699135"/>
                <a:gd name="connsiteX28" fmla="*/ 62170 w 789299"/>
                <a:gd name="connsiteY28" fmla="*/ 410108 h 699135"/>
                <a:gd name="connsiteX0" fmla="*/ 0 w 789299"/>
                <a:gd name="connsiteY0" fmla="*/ 374885 h 699135"/>
                <a:gd name="connsiteX1" fmla="*/ 61808 w 789299"/>
                <a:gd name="connsiteY1" fmla="*/ 436683 h 699135"/>
                <a:gd name="connsiteX2" fmla="*/ 108899 w 789299"/>
                <a:gd name="connsiteY2" fmla="*/ 392087 h 699135"/>
                <a:gd name="connsiteX3" fmla="*/ 108899 w 789299"/>
                <a:gd name="connsiteY3" fmla="*/ 698906 h 699135"/>
                <a:gd name="connsiteX4" fmla="*/ 347024 w 789299"/>
                <a:gd name="connsiteY4" fmla="*/ 699002 h 699135"/>
                <a:gd name="connsiteX5" fmla="*/ 347024 w 789299"/>
                <a:gd name="connsiteY5" fmla="*/ 461172 h 699135"/>
                <a:gd name="connsiteX6" fmla="*/ 442274 w 789299"/>
                <a:gd name="connsiteY6" fmla="*/ 699040 h 699135"/>
                <a:gd name="connsiteX7" fmla="*/ 680399 w 789299"/>
                <a:gd name="connsiteY7" fmla="*/ 699135 h 699135"/>
                <a:gd name="connsiteX8" fmla="*/ 680399 w 789299"/>
                <a:gd name="connsiteY8" fmla="*/ 391687 h 699135"/>
                <a:gd name="connsiteX9" fmla="*/ 727729 w 789299"/>
                <a:gd name="connsiteY9" fmla="*/ 436455 h 699135"/>
                <a:gd name="connsiteX10" fmla="*/ 789299 w 789299"/>
                <a:gd name="connsiteY10" fmla="*/ 374894 h 699135"/>
                <a:gd name="connsiteX11" fmla="*/ 394649 w 789299"/>
                <a:gd name="connsiteY11" fmla="*/ 0 h 699135"/>
                <a:gd name="connsiteX12" fmla="*/ 0 w 789299"/>
                <a:gd name="connsiteY12" fmla="*/ 374885 h 699135"/>
                <a:gd name="connsiteX13" fmla="*/ 661349 w 789299"/>
                <a:gd name="connsiteY13" fmla="*/ 680085 h 699135"/>
                <a:gd name="connsiteX14" fmla="*/ 461324 w 789299"/>
                <a:gd name="connsiteY14" fmla="*/ 679999 h 699135"/>
                <a:gd name="connsiteX15" fmla="*/ 327974 w 789299"/>
                <a:gd name="connsiteY15" fmla="*/ 679942 h 699135"/>
                <a:gd name="connsiteX16" fmla="*/ 127949 w 789299"/>
                <a:gd name="connsiteY16" fmla="*/ 679866 h 699135"/>
                <a:gd name="connsiteX17" fmla="*/ 127949 w 789299"/>
                <a:gd name="connsiteY17" fmla="*/ 374047 h 699135"/>
                <a:gd name="connsiteX18" fmla="*/ 394649 w 789299"/>
                <a:gd name="connsiteY18" fmla="*/ 121482 h 699135"/>
                <a:gd name="connsiteX19" fmla="*/ 661349 w 789299"/>
                <a:gd name="connsiteY19" fmla="*/ 373675 h 699135"/>
                <a:gd name="connsiteX20" fmla="*/ 661349 w 789299"/>
                <a:gd name="connsiteY20" fmla="*/ 680085 h 699135"/>
                <a:gd name="connsiteX21" fmla="*/ 62170 w 789299"/>
                <a:gd name="connsiteY21" fmla="*/ 410108 h 699135"/>
                <a:gd name="connsiteX22" fmla="*/ 27299 w 789299"/>
                <a:gd name="connsiteY22" fmla="*/ 375285 h 699135"/>
                <a:gd name="connsiteX23" fmla="*/ 394649 w 789299"/>
                <a:gd name="connsiteY23" fmla="*/ 26251 h 699135"/>
                <a:gd name="connsiteX24" fmla="*/ 762000 w 789299"/>
                <a:gd name="connsiteY24" fmla="*/ 375285 h 699135"/>
                <a:gd name="connsiteX25" fmla="*/ 727358 w 789299"/>
                <a:gd name="connsiteY25" fmla="*/ 409880 h 699135"/>
                <a:gd name="connsiteX26" fmla="*/ 394649 w 789299"/>
                <a:gd name="connsiteY26" fmla="*/ 95250 h 699135"/>
                <a:gd name="connsiteX27" fmla="*/ 62170 w 789299"/>
                <a:gd name="connsiteY27" fmla="*/ 410108 h 699135"/>
                <a:gd name="connsiteX0" fmla="*/ 0 w 789299"/>
                <a:gd name="connsiteY0" fmla="*/ 374885 h 699135"/>
                <a:gd name="connsiteX1" fmla="*/ 61808 w 789299"/>
                <a:gd name="connsiteY1" fmla="*/ 436683 h 699135"/>
                <a:gd name="connsiteX2" fmla="*/ 108899 w 789299"/>
                <a:gd name="connsiteY2" fmla="*/ 392087 h 699135"/>
                <a:gd name="connsiteX3" fmla="*/ 108899 w 789299"/>
                <a:gd name="connsiteY3" fmla="*/ 698906 h 699135"/>
                <a:gd name="connsiteX4" fmla="*/ 347024 w 789299"/>
                <a:gd name="connsiteY4" fmla="*/ 699002 h 699135"/>
                <a:gd name="connsiteX5" fmla="*/ 442274 w 789299"/>
                <a:gd name="connsiteY5" fmla="*/ 699040 h 699135"/>
                <a:gd name="connsiteX6" fmla="*/ 680399 w 789299"/>
                <a:gd name="connsiteY6" fmla="*/ 699135 h 699135"/>
                <a:gd name="connsiteX7" fmla="*/ 680399 w 789299"/>
                <a:gd name="connsiteY7" fmla="*/ 391687 h 699135"/>
                <a:gd name="connsiteX8" fmla="*/ 727729 w 789299"/>
                <a:gd name="connsiteY8" fmla="*/ 436455 h 699135"/>
                <a:gd name="connsiteX9" fmla="*/ 789299 w 789299"/>
                <a:gd name="connsiteY9" fmla="*/ 374894 h 699135"/>
                <a:gd name="connsiteX10" fmla="*/ 394649 w 789299"/>
                <a:gd name="connsiteY10" fmla="*/ 0 h 699135"/>
                <a:gd name="connsiteX11" fmla="*/ 0 w 789299"/>
                <a:gd name="connsiteY11" fmla="*/ 374885 h 699135"/>
                <a:gd name="connsiteX12" fmla="*/ 661349 w 789299"/>
                <a:gd name="connsiteY12" fmla="*/ 680085 h 699135"/>
                <a:gd name="connsiteX13" fmla="*/ 461324 w 789299"/>
                <a:gd name="connsiteY13" fmla="*/ 679999 h 699135"/>
                <a:gd name="connsiteX14" fmla="*/ 327974 w 789299"/>
                <a:gd name="connsiteY14" fmla="*/ 679942 h 699135"/>
                <a:gd name="connsiteX15" fmla="*/ 127949 w 789299"/>
                <a:gd name="connsiteY15" fmla="*/ 679866 h 699135"/>
                <a:gd name="connsiteX16" fmla="*/ 127949 w 789299"/>
                <a:gd name="connsiteY16" fmla="*/ 374047 h 699135"/>
                <a:gd name="connsiteX17" fmla="*/ 394649 w 789299"/>
                <a:gd name="connsiteY17" fmla="*/ 121482 h 699135"/>
                <a:gd name="connsiteX18" fmla="*/ 661349 w 789299"/>
                <a:gd name="connsiteY18" fmla="*/ 373675 h 699135"/>
                <a:gd name="connsiteX19" fmla="*/ 661349 w 789299"/>
                <a:gd name="connsiteY19" fmla="*/ 680085 h 699135"/>
                <a:gd name="connsiteX20" fmla="*/ 62170 w 789299"/>
                <a:gd name="connsiteY20" fmla="*/ 410108 h 699135"/>
                <a:gd name="connsiteX21" fmla="*/ 27299 w 789299"/>
                <a:gd name="connsiteY21" fmla="*/ 375285 h 699135"/>
                <a:gd name="connsiteX22" fmla="*/ 394649 w 789299"/>
                <a:gd name="connsiteY22" fmla="*/ 26251 h 699135"/>
                <a:gd name="connsiteX23" fmla="*/ 762000 w 789299"/>
                <a:gd name="connsiteY23" fmla="*/ 375285 h 699135"/>
                <a:gd name="connsiteX24" fmla="*/ 727358 w 789299"/>
                <a:gd name="connsiteY24" fmla="*/ 409880 h 699135"/>
                <a:gd name="connsiteX25" fmla="*/ 394649 w 789299"/>
                <a:gd name="connsiteY25" fmla="*/ 95250 h 699135"/>
                <a:gd name="connsiteX26" fmla="*/ 62170 w 789299"/>
                <a:gd name="connsiteY26" fmla="*/ 410108 h 699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789299" h="699135">
                  <a:moveTo>
                    <a:pt x="0" y="374885"/>
                  </a:moveTo>
                  <a:lnTo>
                    <a:pt x="61808" y="436683"/>
                  </a:lnTo>
                  <a:lnTo>
                    <a:pt x="108899" y="392087"/>
                  </a:lnTo>
                  <a:lnTo>
                    <a:pt x="108899" y="698906"/>
                  </a:lnTo>
                  <a:lnTo>
                    <a:pt x="347024" y="699002"/>
                  </a:lnTo>
                  <a:lnTo>
                    <a:pt x="442274" y="699040"/>
                  </a:lnTo>
                  <a:lnTo>
                    <a:pt x="680399" y="699135"/>
                  </a:lnTo>
                  <a:lnTo>
                    <a:pt x="680399" y="391687"/>
                  </a:lnTo>
                  <a:lnTo>
                    <a:pt x="727729" y="436455"/>
                  </a:lnTo>
                  <a:lnTo>
                    <a:pt x="789299" y="374894"/>
                  </a:lnTo>
                  <a:lnTo>
                    <a:pt x="394649" y="0"/>
                  </a:lnTo>
                  <a:lnTo>
                    <a:pt x="0" y="374885"/>
                  </a:lnTo>
                  <a:close/>
                  <a:moveTo>
                    <a:pt x="661349" y="680085"/>
                  </a:moveTo>
                  <a:lnTo>
                    <a:pt x="461324" y="679999"/>
                  </a:lnTo>
                  <a:lnTo>
                    <a:pt x="327974" y="679942"/>
                  </a:lnTo>
                  <a:lnTo>
                    <a:pt x="127949" y="679866"/>
                  </a:lnTo>
                  <a:lnTo>
                    <a:pt x="127949" y="374047"/>
                  </a:lnTo>
                  <a:lnTo>
                    <a:pt x="394649" y="121482"/>
                  </a:lnTo>
                  <a:lnTo>
                    <a:pt x="661349" y="373675"/>
                  </a:lnTo>
                  <a:lnTo>
                    <a:pt x="661349" y="680085"/>
                  </a:lnTo>
                  <a:close/>
                  <a:moveTo>
                    <a:pt x="62170" y="410108"/>
                  </a:moveTo>
                  <a:lnTo>
                    <a:pt x="27299" y="375285"/>
                  </a:lnTo>
                  <a:lnTo>
                    <a:pt x="394649" y="26251"/>
                  </a:lnTo>
                  <a:lnTo>
                    <a:pt x="762000" y="375285"/>
                  </a:lnTo>
                  <a:lnTo>
                    <a:pt x="727358" y="409880"/>
                  </a:lnTo>
                  <a:lnTo>
                    <a:pt x="394649" y="95250"/>
                  </a:lnTo>
                  <a:lnTo>
                    <a:pt x="62170" y="410108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BE"/>
            </a:p>
          </p:txBody>
        </p:sp>
      </p:grpSp>
      <p:sp>
        <p:nvSpPr>
          <p:cNvPr id="124" name="ZoneTexte 123">
            <a:extLst>
              <a:ext uri="{FF2B5EF4-FFF2-40B4-BE49-F238E27FC236}">
                <a16:creationId xmlns:a16="http://schemas.microsoft.com/office/drawing/2014/main" id="{61D318F3-07B9-4BCF-8D68-F1B61EC4B66B}"/>
              </a:ext>
            </a:extLst>
          </p:cNvPr>
          <p:cNvSpPr txBox="1"/>
          <p:nvPr/>
        </p:nvSpPr>
        <p:spPr>
          <a:xfrm>
            <a:off x="602763" y="2107576"/>
            <a:ext cx="232031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Etablissements pour aînés</a:t>
            </a:r>
            <a:endParaRPr lang="fr-BE" sz="1100" dirty="0"/>
          </a:p>
        </p:txBody>
      </p:sp>
    </p:spTree>
    <p:extLst>
      <p:ext uri="{BB962C8B-B14F-4D97-AF65-F5344CB8AC3E}">
        <p14:creationId xmlns:p14="http://schemas.microsoft.com/office/powerpoint/2010/main" val="3728722419"/>
      </p:ext>
    </p:extLst>
  </p:cSld>
  <p:clrMapOvr>
    <a:masterClrMapping/>
  </p:clrMapOvr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" name="Forme libre : forme 67">
            <a:extLst>
              <a:ext uri="{FF2B5EF4-FFF2-40B4-BE49-F238E27FC236}">
                <a16:creationId xmlns:a16="http://schemas.microsoft.com/office/drawing/2014/main" id="{7FAF1BF5-6E05-4940-84E8-D9AADD0ADE45}"/>
              </a:ext>
            </a:extLst>
          </p:cNvPr>
          <p:cNvSpPr/>
          <p:nvPr/>
        </p:nvSpPr>
        <p:spPr>
          <a:xfrm>
            <a:off x="6000750" y="5937250"/>
            <a:ext cx="1225550" cy="736600"/>
          </a:xfrm>
          <a:custGeom>
            <a:avLst/>
            <a:gdLst>
              <a:gd name="connsiteX0" fmla="*/ 1225550 w 1225550"/>
              <a:gd name="connsiteY0" fmla="*/ 0 h 736600"/>
              <a:gd name="connsiteX1" fmla="*/ 1168400 w 1225550"/>
              <a:gd name="connsiteY1" fmla="*/ 139700 h 736600"/>
              <a:gd name="connsiteX2" fmla="*/ 895350 w 1225550"/>
              <a:gd name="connsiteY2" fmla="*/ 304800 h 736600"/>
              <a:gd name="connsiteX3" fmla="*/ 698500 w 1225550"/>
              <a:gd name="connsiteY3" fmla="*/ 431800 h 736600"/>
              <a:gd name="connsiteX4" fmla="*/ 558800 w 1225550"/>
              <a:gd name="connsiteY4" fmla="*/ 514350 h 736600"/>
              <a:gd name="connsiteX5" fmla="*/ 203200 w 1225550"/>
              <a:gd name="connsiteY5" fmla="*/ 603250 h 736600"/>
              <a:gd name="connsiteX6" fmla="*/ 0 w 1225550"/>
              <a:gd name="connsiteY6" fmla="*/ 736600 h 736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25550" h="736600">
                <a:moveTo>
                  <a:pt x="1225550" y="0"/>
                </a:moveTo>
                <a:cubicBezTo>
                  <a:pt x="1224491" y="44450"/>
                  <a:pt x="1223433" y="88900"/>
                  <a:pt x="1168400" y="139700"/>
                </a:cubicBezTo>
                <a:cubicBezTo>
                  <a:pt x="1113367" y="190500"/>
                  <a:pt x="973667" y="256117"/>
                  <a:pt x="895350" y="304800"/>
                </a:cubicBezTo>
                <a:cubicBezTo>
                  <a:pt x="817033" y="353483"/>
                  <a:pt x="754592" y="396875"/>
                  <a:pt x="698500" y="431800"/>
                </a:cubicBezTo>
                <a:cubicBezTo>
                  <a:pt x="642408" y="466725"/>
                  <a:pt x="641350" y="485775"/>
                  <a:pt x="558800" y="514350"/>
                </a:cubicBezTo>
                <a:cubicBezTo>
                  <a:pt x="476250" y="542925"/>
                  <a:pt x="296333" y="566208"/>
                  <a:pt x="203200" y="603250"/>
                </a:cubicBezTo>
                <a:cubicBezTo>
                  <a:pt x="110067" y="640292"/>
                  <a:pt x="55033" y="688446"/>
                  <a:pt x="0" y="73660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01" name="Forme libre : forme 100">
            <a:extLst>
              <a:ext uri="{FF2B5EF4-FFF2-40B4-BE49-F238E27FC236}">
                <a16:creationId xmlns:a16="http://schemas.microsoft.com/office/drawing/2014/main" id="{34B8AFA0-6F98-48E0-93A6-64C1B0491879}"/>
              </a:ext>
            </a:extLst>
          </p:cNvPr>
          <p:cNvSpPr/>
          <p:nvPr/>
        </p:nvSpPr>
        <p:spPr>
          <a:xfrm>
            <a:off x="4674683" y="3069491"/>
            <a:ext cx="685800" cy="736600"/>
          </a:xfrm>
          <a:custGeom>
            <a:avLst/>
            <a:gdLst>
              <a:gd name="connsiteX0" fmla="*/ 685800 w 685800"/>
              <a:gd name="connsiteY0" fmla="*/ 0 h 736600"/>
              <a:gd name="connsiteX1" fmla="*/ 568325 w 685800"/>
              <a:gd name="connsiteY1" fmla="*/ 82550 h 736600"/>
              <a:gd name="connsiteX2" fmla="*/ 454025 w 685800"/>
              <a:gd name="connsiteY2" fmla="*/ 206375 h 736600"/>
              <a:gd name="connsiteX3" fmla="*/ 314325 w 685800"/>
              <a:gd name="connsiteY3" fmla="*/ 342900 h 736600"/>
              <a:gd name="connsiteX4" fmla="*/ 0 w 685800"/>
              <a:gd name="connsiteY4" fmla="*/ 736600 h 736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85800" h="736600">
                <a:moveTo>
                  <a:pt x="685800" y="0"/>
                </a:moveTo>
                <a:cubicBezTo>
                  <a:pt x="646377" y="24077"/>
                  <a:pt x="606954" y="48154"/>
                  <a:pt x="568325" y="82550"/>
                </a:cubicBezTo>
                <a:cubicBezTo>
                  <a:pt x="529696" y="116946"/>
                  <a:pt x="496358" y="162983"/>
                  <a:pt x="454025" y="206375"/>
                </a:cubicBezTo>
                <a:cubicBezTo>
                  <a:pt x="411692" y="249767"/>
                  <a:pt x="389996" y="254529"/>
                  <a:pt x="314325" y="342900"/>
                </a:cubicBezTo>
                <a:cubicBezTo>
                  <a:pt x="238654" y="431271"/>
                  <a:pt x="119327" y="583935"/>
                  <a:pt x="0" y="73660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3" name="Forme libre : forme 22">
            <a:extLst>
              <a:ext uri="{FF2B5EF4-FFF2-40B4-BE49-F238E27FC236}">
                <a16:creationId xmlns:a16="http://schemas.microsoft.com/office/drawing/2014/main" id="{BE29AF4F-A639-4285-A35D-CAB5EA08D5F0}"/>
              </a:ext>
            </a:extLst>
          </p:cNvPr>
          <p:cNvSpPr/>
          <p:nvPr/>
        </p:nvSpPr>
        <p:spPr>
          <a:xfrm>
            <a:off x="5880100" y="508000"/>
            <a:ext cx="425269" cy="4140200"/>
          </a:xfrm>
          <a:custGeom>
            <a:avLst/>
            <a:gdLst>
              <a:gd name="connsiteX0" fmla="*/ 0 w 425269"/>
              <a:gd name="connsiteY0" fmla="*/ 0 h 4140200"/>
              <a:gd name="connsiteX1" fmla="*/ 76200 w 425269"/>
              <a:gd name="connsiteY1" fmla="*/ 222250 h 4140200"/>
              <a:gd name="connsiteX2" fmla="*/ 254000 w 425269"/>
              <a:gd name="connsiteY2" fmla="*/ 412750 h 4140200"/>
              <a:gd name="connsiteX3" fmla="*/ 412750 w 425269"/>
              <a:gd name="connsiteY3" fmla="*/ 869950 h 4140200"/>
              <a:gd name="connsiteX4" fmla="*/ 406400 w 425269"/>
              <a:gd name="connsiteY4" fmla="*/ 1104900 h 4140200"/>
              <a:gd name="connsiteX5" fmla="*/ 336550 w 425269"/>
              <a:gd name="connsiteY5" fmla="*/ 1822450 h 4140200"/>
              <a:gd name="connsiteX6" fmla="*/ 177800 w 425269"/>
              <a:gd name="connsiteY6" fmla="*/ 2457450 h 4140200"/>
              <a:gd name="connsiteX7" fmla="*/ 146050 w 425269"/>
              <a:gd name="connsiteY7" fmla="*/ 2870200 h 4140200"/>
              <a:gd name="connsiteX8" fmla="*/ 95250 w 425269"/>
              <a:gd name="connsiteY8" fmla="*/ 3441700 h 4140200"/>
              <a:gd name="connsiteX9" fmla="*/ 44450 w 425269"/>
              <a:gd name="connsiteY9" fmla="*/ 3752850 h 4140200"/>
              <a:gd name="connsiteX10" fmla="*/ 107950 w 425269"/>
              <a:gd name="connsiteY10" fmla="*/ 4006850 h 4140200"/>
              <a:gd name="connsiteX11" fmla="*/ 279400 w 425269"/>
              <a:gd name="connsiteY11" fmla="*/ 4140200 h 4140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425269" h="4140200">
                <a:moveTo>
                  <a:pt x="0" y="0"/>
                </a:moveTo>
                <a:cubicBezTo>
                  <a:pt x="16933" y="76729"/>
                  <a:pt x="33867" y="153458"/>
                  <a:pt x="76200" y="222250"/>
                </a:cubicBezTo>
                <a:cubicBezTo>
                  <a:pt x="118533" y="291042"/>
                  <a:pt x="197908" y="304800"/>
                  <a:pt x="254000" y="412750"/>
                </a:cubicBezTo>
                <a:cubicBezTo>
                  <a:pt x="310092" y="520700"/>
                  <a:pt x="387350" y="754592"/>
                  <a:pt x="412750" y="869950"/>
                </a:cubicBezTo>
                <a:cubicBezTo>
                  <a:pt x="438150" y="985308"/>
                  <a:pt x="419100" y="946150"/>
                  <a:pt x="406400" y="1104900"/>
                </a:cubicBezTo>
                <a:cubicBezTo>
                  <a:pt x="393700" y="1263650"/>
                  <a:pt x="374650" y="1597025"/>
                  <a:pt x="336550" y="1822450"/>
                </a:cubicBezTo>
                <a:cubicBezTo>
                  <a:pt x="298450" y="2047875"/>
                  <a:pt x="209550" y="2282825"/>
                  <a:pt x="177800" y="2457450"/>
                </a:cubicBezTo>
                <a:cubicBezTo>
                  <a:pt x="146050" y="2632075"/>
                  <a:pt x="159808" y="2706158"/>
                  <a:pt x="146050" y="2870200"/>
                </a:cubicBezTo>
                <a:cubicBezTo>
                  <a:pt x="132292" y="3034242"/>
                  <a:pt x="112183" y="3294592"/>
                  <a:pt x="95250" y="3441700"/>
                </a:cubicBezTo>
                <a:cubicBezTo>
                  <a:pt x="78317" y="3588808"/>
                  <a:pt x="42333" y="3658658"/>
                  <a:pt x="44450" y="3752850"/>
                </a:cubicBezTo>
                <a:cubicBezTo>
                  <a:pt x="46567" y="3847042"/>
                  <a:pt x="68792" y="3942292"/>
                  <a:pt x="107950" y="4006850"/>
                </a:cubicBezTo>
                <a:cubicBezTo>
                  <a:pt x="147108" y="4071408"/>
                  <a:pt x="213254" y="4105804"/>
                  <a:pt x="279400" y="414020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7" name="Forme libre : forme 26">
            <a:extLst>
              <a:ext uri="{FF2B5EF4-FFF2-40B4-BE49-F238E27FC236}">
                <a16:creationId xmlns:a16="http://schemas.microsoft.com/office/drawing/2014/main" id="{70578F58-BED1-43CB-8B6A-FE860FD8A450}"/>
              </a:ext>
            </a:extLst>
          </p:cNvPr>
          <p:cNvSpPr/>
          <p:nvPr/>
        </p:nvSpPr>
        <p:spPr>
          <a:xfrm>
            <a:off x="3594100" y="1279024"/>
            <a:ext cx="2565400" cy="1323241"/>
          </a:xfrm>
          <a:custGeom>
            <a:avLst/>
            <a:gdLst>
              <a:gd name="connsiteX0" fmla="*/ 0 w 2565400"/>
              <a:gd name="connsiteY0" fmla="*/ 346576 h 1323241"/>
              <a:gd name="connsiteX1" fmla="*/ 476250 w 2565400"/>
              <a:gd name="connsiteY1" fmla="*/ 54476 h 1323241"/>
              <a:gd name="connsiteX2" fmla="*/ 933450 w 2565400"/>
              <a:gd name="connsiteY2" fmla="*/ 3676 h 1323241"/>
              <a:gd name="connsiteX3" fmla="*/ 838200 w 2565400"/>
              <a:gd name="connsiteY3" fmla="*/ 105276 h 1323241"/>
              <a:gd name="connsiteX4" fmla="*/ 901700 w 2565400"/>
              <a:gd name="connsiteY4" fmla="*/ 238626 h 1323241"/>
              <a:gd name="connsiteX5" fmla="*/ 1079500 w 2565400"/>
              <a:gd name="connsiteY5" fmla="*/ 454526 h 1323241"/>
              <a:gd name="connsiteX6" fmla="*/ 1193800 w 2565400"/>
              <a:gd name="connsiteY6" fmla="*/ 606926 h 1323241"/>
              <a:gd name="connsiteX7" fmla="*/ 1282700 w 2565400"/>
              <a:gd name="connsiteY7" fmla="*/ 670426 h 1323241"/>
              <a:gd name="connsiteX8" fmla="*/ 1397000 w 2565400"/>
              <a:gd name="connsiteY8" fmla="*/ 886326 h 1323241"/>
              <a:gd name="connsiteX9" fmla="*/ 1638300 w 2565400"/>
              <a:gd name="connsiteY9" fmla="*/ 759326 h 1323241"/>
              <a:gd name="connsiteX10" fmla="*/ 1974850 w 2565400"/>
              <a:gd name="connsiteY10" fmla="*/ 695826 h 1323241"/>
              <a:gd name="connsiteX11" fmla="*/ 1974850 w 2565400"/>
              <a:gd name="connsiteY11" fmla="*/ 829176 h 1323241"/>
              <a:gd name="connsiteX12" fmla="*/ 2000250 w 2565400"/>
              <a:gd name="connsiteY12" fmla="*/ 892676 h 1323241"/>
              <a:gd name="connsiteX13" fmla="*/ 2190750 w 2565400"/>
              <a:gd name="connsiteY13" fmla="*/ 1019676 h 1323241"/>
              <a:gd name="connsiteX14" fmla="*/ 2311400 w 2565400"/>
              <a:gd name="connsiteY14" fmla="*/ 1203826 h 1323241"/>
              <a:gd name="connsiteX15" fmla="*/ 2482850 w 2565400"/>
              <a:gd name="connsiteY15" fmla="*/ 1318126 h 1323241"/>
              <a:gd name="connsiteX16" fmla="*/ 2565400 w 2565400"/>
              <a:gd name="connsiteY16" fmla="*/ 1292726 h 13232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2565400" h="1323241">
                <a:moveTo>
                  <a:pt x="0" y="346576"/>
                </a:moveTo>
                <a:cubicBezTo>
                  <a:pt x="160337" y="229101"/>
                  <a:pt x="320675" y="111626"/>
                  <a:pt x="476250" y="54476"/>
                </a:cubicBezTo>
                <a:cubicBezTo>
                  <a:pt x="631825" y="-2674"/>
                  <a:pt x="873125" y="-4791"/>
                  <a:pt x="933450" y="3676"/>
                </a:cubicBezTo>
                <a:cubicBezTo>
                  <a:pt x="993775" y="12143"/>
                  <a:pt x="843492" y="66118"/>
                  <a:pt x="838200" y="105276"/>
                </a:cubicBezTo>
                <a:cubicBezTo>
                  <a:pt x="832908" y="144434"/>
                  <a:pt x="861483" y="180418"/>
                  <a:pt x="901700" y="238626"/>
                </a:cubicBezTo>
                <a:cubicBezTo>
                  <a:pt x="941917" y="296834"/>
                  <a:pt x="1030817" y="393143"/>
                  <a:pt x="1079500" y="454526"/>
                </a:cubicBezTo>
                <a:cubicBezTo>
                  <a:pt x="1128183" y="515909"/>
                  <a:pt x="1159933" y="570943"/>
                  <a:pt x="1193800" y="606926"/>
                </a:cubicBezTo>
                <a:cubicBezTo>
                  <a:pt x="1227667" y="642909"/>
                  <a:pt x="1248833" y="623860"/>
                  <a:pt x="1282700" y="670426"/>
                </a:cubicBezTo>
                <a:cubicBezTo>
                  <a:pt x="1316567" y="716992"/>
                  <a:pt x="1337733" y="871509"/>
                  <a:pt x="1397000" y="886326"/>
                </a:cubicBezTo>
                <a:cubicBezTo>
                  <a:pt x="1456267" y="901143"/>
                  <a:pt x="1541992" y="791076"/>
                  <a:pt x="1638300" y="759326"/>
                </a:cubicBezTo>
                <a:cubicBezTo>
                  <a:pt x="1734608" y="727576"/>
                  <a:pt x="1918758" y="684184"/>
                  <a:pt x="1974850" y="695826"/>
                </a:cubicBezTo>
                <a:cubicBezTo>
                  <a:pt x="2030942" y="707468"/>
                  <a:pt x="1970617" y="796368"/>
                  <a:pt x="1974850" y="829176"/>
                </a:cubicBezTo>
                <a:cubicBezTo>
                  <a:pt x="1979083" y="861984"/>
                  <a:pt x="1964267" y="860926"/>
                  <a:pt x="2000250" y="892676"/>
                </a:cubicBezTo>
                <a:cubicBezTo>
                  <a:pt x="2036233" y="924426"/>
                  <a:pt x="2138892" y="967818"/>
                  <a:pt x="2190750" y="1019676"/>
                </a:cubicBezTo>
                <a:cubicBezTo>
                  <a:pt x="2242608" y="1071534"/>
                  <a:pt x="2262717" y="1154084"/>
                  <a:pt x="2311400" y="1203826"/>
                </a:cubicBezTo>
                <a:cubicBezTo>
                  <a:pt x="2360083" y="1253568"/>
                  <a:pt x="2440517" y="1303309"/>
                  <a:pt x="2482850" y="1318126"/>
                </a:cubicBezTo>
                <a:cubicBezTo>
                  <a:pt x="2525183" y="1332943"/>
                  <a:pt x="2545291" y="1312834"/>
                  <a:pt x="2565400" y="1292726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9" name="Forme libre : forme 28">
            <a:extLst>
              <a:ext uri="{FF2B5EF4-FFF2-40B4-BE49-F238E27FC236}">
                <a16:creationId xmlns:a16="http://schemas.microsoft.com/office/drawing/2014/main" id="{F48755D4-E52D-451E-A862-7FE36C952EA0}"/>
              </a:ext>
            </a:extLst>
          </p:cNvPr>
          <p:cNvSpPr/>
          <p:nvPr/>
        </p:nvSpPr>
        <p:spPr>
          <a:xfrm>
            <a:off x="4527550" y="1098550"/>
            <a:ext cx="101600" cy="171450"/>
          </a:xfrm>
          <a:custGeom>
            <a:avLst/>
            <a:gdLst>
              <a:gd name="connsiteX0" fmla="*/ 101600 w 101600"/>
              <a:gd name="connsiteY0" fmla="*/ 0 h 171450"/>
              <a:gd name="connsiteX1" fmla="*/ 50800 w 101600"/>
              <a:gd name="connsiteY1" fmla="*/ 127000 h 171450"/>
              <a:gd name="connsiteX2" fmla="*/ 0 w 101600"/>
              <a:gd name="connsiteY2" fmla="*/ 171450 h 171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1600" h="171450">
                <a:moveTo>
                  <a:pt x="101600" y="0"/>
                </a:moveTo>
                <a:cubicBezTo>
                  <a:pt x="84666" y="49212"/>
                  <a:pt x="67733" y="98425"/>
                  <a:pt x="50800" y="127000"/>
                </a:cubicBezTo>
                <a:cubicBezTo>
                  <a:pt x="33867" y="155575"/>
                  <a:pt x="16933" y="163512"/>
                  <a:pt x="0" y="17145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0" name="Forme libre : forme 29">
            <a:extLst>
              <a:ext uri="{FF2B5EF4-FFF2-40B4-BE49-F238E27FC236}">
                <a16:creationId xmlns:a16="http://schemas.microsoft.com/office/drawing/2014/main" id="{DDA203F8-C9E1-4AFD-B1A6-58AF2240B747}"/>
              </a:ext>
            </a:extLst>
          </p:cNvPr>
          <p:cNvSpPr/>
          <p:nvPr/>
        </p:nvSpPr>
        <p:spPr>
          <a:xfrm>
            <a:off x="3016250" y="2482850"/>
            <a:ext cx="1377950" cy="711200"/>
          </a:xfrm>
          <a:custGeom>
            <a:avLst/>
            <a:gdLst>
              <a:gd name="connsiteX0" fmla="*/ 1377950 w 1377950"/>
              <a:gd name="connsiteY0" fmla="*/ 0 h 711200"/>
              <a:gd name="connsiteX1" fmla="*/ 1295400 w 1377950"/>
              <a:gd name="connsiteY1" fmla="*/ 101600 h 711200"/>
              <a:gd name="connsiteX2" fmla="*/ 996950 w 1377950"/>
              <a:gd name="connsiteY2" fmla="*/ 209550 h 711200"/>
              <a:gd name="connsiteX3" fmla="*/ 730250 w 1377950"/>
              <a:gd name="connsiteY3" fmla="*/ 508000 h 711200"/>
              <a:gd name="connsiteX4" fmla="*/ 469900 w 1377950"/>
              <a:gd name="connsiteY4" fmla="*/ 577850 h 711200"/>
              <a:gd name="connsiteX5" fmla="*/ 247650 w 1377950"/>
              <a:gd name="connsiteY5" fmla="*/ 679450 h 711200"/>
              <a:gd name="connsiteX6" fmla="*/ 0 w 1377950"/>
              <a:gd name="connsiteY6" fmla="*/ 711200 h 711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377950" h="711200">
                <a:moveTo>
                  <a:pt x="1377950" y="0"/>
                </a:moveTo>
                <a:cubicBezTo>
                  <a:pt x="1368425" y="33337"/>
                  <a:pt x="1358900" y="66675"/>
                  <a:pt x="1295400" y="101600"/>
                </a:cubicBezTo>
                <a:cubicBezTo>
                  <a:pt x="1231900" y="136525"/>
                  <a:pt x="1091142" y="141817"/>
                  <a:pt x="996950" y="209550"/>
                </a:cubicBezTo>
                <a:cubicBezTo>
                  <a:pt x="902758" y="277283"/>
                  <a:pt x="818092" y="446617"/>
                  <a:pt x="730250" y="508000"/>
                </a:cubicBezTo>
                <a:cubicBezTo>
                  <a:pt x="642408" y="569383"/>
                  <a:pt x="550333" y="549275"/>
                  <a:pt x="469900" y="577850"/>
                </a:cubicBezTo>
                <a:cubicBezTo>
                  <a:pt x="389467" y="606425"/>
                  <a:pt x="325967" y="657225"/>
                  <a:pt x="247650" y="679450"/>
                </a:cubicBezTo>
                <a:cubicBezTo>
                  <a:pt x="169333" y="701675"/>
                  <a:pt x="84666" y="706437"/>
                  <a:pt x="0" y="71120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3" name="Forme libre : forme 32">
            <a:extLst>
              <a:ext uri="{FF2B5EF4-FFF2-40B4-BE49-F238E27FC236}">
                <a16:creationId xmlns:a16="http://schemas.microsoft.com/office/drawing/2014/main" id="{FF0BF8AA-3094-4C50-B547-95E6ECEA66B7}"/>
              </a:ext>
            </a:extLst>
          </p:cNvPr>
          <p:cNvSpPr/>
          <p:nvPr/>
        </p:nvSpPr>
        <p:spPr>
          <a:xfrm>
            <a:off x="5092700" y="5222875"/>
            <a:ext cx="949325" cy="958850"/>
          </a:xfrm>
          <a:custGeom>
            <a:avLst/>
            <a:gdLst>
              <a:gd name="connsiteX0" fmla="*/ 733425 w 733425"/>
              <a:gd name="connsiteY0" fmla="*/ 0 h 841375"/>
              <a:gd name="connsiteX1" fmla="*/ 695325 w 733425"/>
              <a:gd name="connsiteY1" fmla="*/ 111125 h 841375"/>
              <a:gd name="connsiteX2" fmla="*/ 619125 w 733425"/>
              <a:gd name="connsiteY2" fmla="*/ 231775 h 841375"/>
              <a:gd name="connsiteX3" fmla="*/ 377825 w 733425"/>
              <a:gd name="connsiteY3" fmla="*/ 323850 h 841375"/>
              <a:gd name="connsiteX4" fmla="*/ 190500 w 733425"/>
              <a:gd name="connsiteY4" fmla="*/ 571500 h 841375"/>
              <a:gd name="connsiteX5" fmla="*/ 222250 w 733425"/>
              <a:gd name="connsiteY5" fmla="*/ 603250 h 841375"/>
              <a:gd name="connsiteX6" fmla="*/ 196850 w 733425"/>
              <a:gd name="connsiteY6" fmla="*/ 654050 h 841375"/>
              <a:gd name="connsiteX7" fmla="*/ 212725 w 733425"/>
              <a:gd name="connsiteY7" fmla="*/ 708025 h 841375"/>
              <a:gd name="connsiteX8" fmla="*/ 123825 w 733425"/>
              <a:gd name="connsiteY8" fmla="*/ 771525 h 841375"/>
              <a:gd name="connsiteX9" fmla="*/ 0 w 733425"/>
              <a:gd name="connsiteY9" fmla="*/ 841375 h 841375"/>
              <a:gd name="connsiteX0" fmla="*/ 939800 w 939800"/>
              <a:gd name="connsiteY0" fmla="*/ 0 h 949325"/>
              <a:gd name="connsiteX1" fmla="*/ 901700 w 939800"/>
              <a:gd name="connsiteY1" fmla="*/ 111125 h 949325"/>
              <a:gd name="connsiteX2" fmla="*/ 825500 w 939800"/>
              <a:gd name="connsiteY2" fmla="*/ 231775 h 949325"/>
              <a:gd name="connsiteX3" fmla="*/ 584200 w 939800"/>
              <a:gd name="connsiteY3" fmla="*/ 323850 h 949325"/>
              <a:gd name="connsiteX4" fmla="*/ 396875 w 939800"/>
              <a:gd name="connsiteY4" fmla="*/ 571500 h 949325"/>
              <a:gd name="connsiteX5" fmla="*/ 428625 w 939800"/>
              <a:gd name="connsiteY5" fmla="*/ 603250 h 949325"/>
              <a:gd name="connsiteX6" fmla="*/ 403225 w 939800"/>
              <a:gd name="connsiteY6" fmla="*/ 654050 h 949325"/>
              <a:gd name="connsiteX7" fmla="*/ 419100 w 939800"/>
              <a:gd name="connsiteY7" fmla="*/ 708025 h 949325"/>
              <a:gd name="connsiteX8" fmla="*/ 330200 w 939800"/>
              <a:gd name="connsiteY8" fmla="*/ 771525 h 949325"/>
              <a:gd name="connsiteX9" fmla="*/ 0 w 939800"/>
              <a:gd name="connsiteY9" fmla="*/ 949325 h 949325"/>
              <a:gd name="connsiteX0" fmla="*/ 949325 w 949325"/>
              <a:gd name="connsiteY0" fmla="*/ 0 h 958850"/>
              <a:gd name="connsiteX1" fmla="*/ 901700 w 949325"/>
              <a:gd name="connsiteY1" fmla="*/ 120650 h 958850"/>
              <a:gd name="connsiteX2" fmla="*/ 825500 w 949325"/>
              <a:gd name="connsiteY2" fmla="*/ 241300 h 958850"/>
              <a:gd name="connsiteX3" fmla="*/ 584200 w 949325"/>
              <a:gd name="connsiteY3" fmla="*/ 333375 h 958850"/>
              <a:gd name="connsiteX4" fmla="*/ 396875 w 949325"/>
              <a:gd name="connsiteY4" fmla="*/ 581025 h 958850"/>
              <a:gd name="connsiteX5" fmla="*/ 428625 w 949325"/>
              <a:gd name="connsiteY5" fmla="*/ 612775 h 958850"/>
              <a:gd name="connsiteX6" fmla="*/ 403225 w 949325"/>
              <a:gd name="connsiteY6" fmla="*/ 663575 h 958850"/>
              <a:gd name="connsiteX7" fmla="*/ 419100 w 949325"/>
              <a:gd name="connsiteY7" fmla="*/ 717550 h 958850"/>
              <a:gd name="connsiteX8" fmla="*/ 330200 w 949325"/>
              <a:gd name="connsiteY8" fmla="*/ 781050 h 958850"/>
              <a:gd name="connsiteX9" fmla="*/ 0 w 949325"/>
              <a:gd name="connsiteY9" fmla="*/ 958850 h 958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949325" h="958850">
                <a:moveTo>
                  <a:pt x="949325" y="0"/>
                </a:moveTo>
                <a:cubicBezTo>
                  <a:pt x="939800" y="36248"/>
                  <a:pt x="922337" y="80434"/>
                  <a:pt x="901700" y="120650"/>
                </a:cubicBezTo>
                <a:cubicBezTo>
                  <a:pt x="881063" y="160866"/>
                  <a:pt x="878417" y="205846"/>
                  <a:pt x="825500" y="241300"/>
                </a:cubicBezTo>
                <a:cubicBezTo>
                  <a:pt x="772583" y="276754"/>
                  <a:pt x="655637" y="276754"/>
                  <a:pt x="584200" y="333375"/>
                </a:cubicBezTo>
                <a:cubicBezTo>
                  <a:pt x="512762" y="389996"/>
                  <a:pt x="422804" y="534458"/>
                  <a:pt x="396875" y="581025"/>
                </a:cubicBezTo>
                <a:cubicBezTo>
                  <a:pt x="370946" y="627592"/>
                  <a:pt x="427567" y="599017"/>
                  <a:pt x="428625" y="612775"/>
                </a:cubicBezTo>
                <a:cubicBezTo>
                  <a:pt x="429683" y="626533"/>
                  <a:pt x="404812" y="646113"/>
                  <a:pt x="403225" y="663575"/>
                </a:cubicBezTo>
                <a:cubicBezTo>
                  <a:pt x="401638" y="681037"/>
                  <a:pt x="431271" y="697971"/>
                  <a:pt x="419100" y="717550"/>
                </a:cubicBezTo>
                <a:cubicBezTo>
                  <a:pt x="406929" y="737129"/>
                  <a:pt x="365654" y="758825"/>
                  <a:pt x="330200" y="781050"/>
                </a:cubicBezTo>
                <a:cubicBezTo>
                  <a:pt x="294746" y="803275"/>
                  <a:pt x="44185" y="935037"/>
                  <a:pt x="0" y="95885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4" name="Forme libre : forme 3">
            <a:extLst>
              <a:ext uri="{FF2B5EF4-FFF2-40B4-BE49-F238E27FC236}">
                <a16:creationId xmlns:a16="http://schemas.microsoft.com/office/drawing/2014/main" id="{9785E986-7D90-49DA-8C7B-6E217AE16429}"/>
              </a:ext>
            </a:extLst>
          </p:cNvPr>
          <p:cNvSpPr/>
          <p:nvPr/>
        </p:nvSpPr>
        <p:spPr>
          <a:xfrm>
            <a:off x="9458297" y="1866900"/>
            <a:ext cx="218196" cy="3594735"/>
          </a:xfrm>
          <a:custGeom>
            <a:avLst/>
            <a:gdLst>
              <a:gd name="connsiteX0" fmla="*/ 57178 w 214952"/>
              <a:gd name="connsiteY0" fmla="*/ 0 h 3152775"/>
              <a:gd name="connsiteX1" fmla="*/ 19078 w 214952"/>
              <a:gd name="connsiteY1" fmla="*/ 762000 h 3152775"/>
              <a:gd name="connsiteX2" fmla="*/ 19078 w 214952"/>
              <a:gd name="connsiteY2" fmla="*/ 1000125 h 3152775"/>
              <a:gd name="connsiteX3" fmla="*/ 76228 w 214952"/>
              <a:gd name="connsiteY3" fmla="*/ 1285875 h 3152775"/>
              <a:gd name="connsiteX4" fmla="*/ 76228 w 214952"/>
              <a:gd name="connsiteY4" fmla="*/ 1647825 h 3152775"/>
              <a:gd name="connsiteX5" fmla="*/ 28 w 214952"/>
              <a:gd name="connsiteY5" fmla="*/ 2057400 h 3152775"/>
              <a:gd name="connsiteX6" fmla="*/ 85753 w 214952"/>
              <a:gd name="connsiteY6" fmla="*/ 2314575 h 3152775"/>
              <a:gd name="connsiteX7" fmla="*/ 209578 w 214952"/>
              <a:gd name="connsiteY7" fmla="*/ 2505075 h 3152775"/>
              <a:gd name="connsiteX8" fmla="*/ 181003 w 214952"/>
              <a:gd name="connsiteY8" fmla="*/ 3152775 h 3152775"/>
              <a:gd name="connsiteX0" fmla="*/ 57178 w 218196"/>
              <a:gd name="connsiteY0" fmla="*/ 0 h 3541395"/>
              <a:gd name="connsiteX1" fmla="*/ 19078 w 218196"/>
              <a:gd name="connsiteY1" fmla="*/ 762000 h 3541395"/>
              <a:gd name="connsiteX2" fmla="*/ 19078 w 218196"/>
              <a:gd name="connsiteY2" fmla="*/ 1000125 h 3541395"/>
              <a:gd name="connsiteX3" fmla="*/ 76228 w 218196"/>
              <a:gd name="connsiteY3" fmla="*/ 1285875 h 3541395"/>
              <a:gd name="connsiteX4" fmla="*/ 76228 w 218196"/>
              <a:gd name="connsiteY4" fmla="*/ 1647825 h 3541395"/>
              <a:gd name="connsiteX5" fmla="*/ 28 w 218196"/>
              <a:gd name="connsiteY5" fmla="*/ 2057400 h 3541395"/>
              <a:gd name="connsiteX6" fmla="*/ 85753 w 218196"/>
              <a:gd name="connsiteY6" fmla="*/ 2314575 h 3541395"/>
              <a:gd name="connsiteX7" fmla="*/ 209578 w 218196"/>
              <a:gd name="connsiteY7" fmla="*/ 2505075 h 3541395"/>
              <a:gd name="connsiteX8" fmla="*/ 196243 w 218196"/>
              <a:gd name="connsiteY8" fmla="*/ 3541395 h 3541395"/>
              <a:gd name="connsiteX0" fmla="*/ 57178 w 218196"/>
              <a:gd name="connsiteY0" fmla="*/ 0 h 3594735"/>
              <a:gd name="connsiteX1" fmla="*/ 19078 w 218196"/>
              <a:gd name="connsiteY1" fmla="*/ 762000 h 3594735"/>
              <a:gd name="connsiteX2" fmla="*/ 19078 w 218196"/>
              <a:gd name="connsiteY2" fmla="*/ 1000125 h 3594735"/>
              <a:gd name="connsiteX3" fmla="*/ 76228 w 218196"/>
              <a:gd name="connsiteY3" fmla="*/ 1285875 h 3594735"/>
              <a:gd name="connsiteX4" fmla="*/ 76228 w 218196"/>
              <a:gd name="connsiteY4" fmla="*/ 1647825 h 3594735"/>
              <a:gd name="connsiteX5" fmla="*/ 28 w 218196"/>
              <a:gd name="connsiteY5" fmla="*/ 2057400 h 3594735"/>
              <a:gd name="connsiteX6" fmla="*/ 85753 w 218196"/>
              <a:gd name="connsiteY6" fmla="*/ 2314575 h 3594735"/>
              <a:gd name="connsiteX7" fmla="*/ 209578 w 218196"/>
              <a:gd name="connsiteY7" fmla="*/ 2505075 h 3594735"/>
              <a:gd name="connsiteX8" fmla="*/ 196243 w 218196"/>
              <a:gd name="connsiteY8" fmla="*/ 3594735 h 35947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18196" h="3594735">
                <a:moveTo>
                  <a:pt x="57178" y="0"/>
                </a:moveTo>
                <a:cubicBezTo>
                  <a:pt x="41303" y="297656"/>
                  <a:pt x="25428" y="595313"/>
                  <a:pt x="19078" y="762000"/>
                </a:cubicBezTo>
                <a:cubicBezTo>
                  <a:pt x="12728" y="928688"/>
                  <a:pt x="9553" y="912813"/>
                  <a:pt x="19078" y="1000125"/>
                </a:cubicBezTo>
                <a:cubicBezTo>
                  <a:pt x="28603" y="1087437"/>
                  <a:pt x="66703" y="1177925"/>
                  <a:pt x="76228" y="1285875"/>
                </a:cubicBezTo>
                <a:cubicBezTo>
                  <a:pt x="85753" y="1393825"/>
                  <a:pt x="88928" y="1519238"/>
                  <a:pt x="76228" y="1647825"/>
                </a:cubicBezTo>
                <a:cubicBezTo>
                  <a:pt x="63528" y="1776412"/>
                  <a:pt x="-1560" y="1946275"/>
                  <a:pt x="28" y="2057400"/>
                </a:cubicBezTo>
                <a:cubicBezTo>
                  <a:pt x="1615" y="2168525"/>
                  <a:pt x="50828" y="2239963"/>
                  <a:pt x="85753" y="2314575"/>
                </a:cubicBezTo>
                <a:cubicBezTo>
                  <a:pt x="120678" y="2389187"/>
                  <a:pt x="193703" y="2365375"/>
                  <a:pt x="209578" y="2505075"/>
                </a:cubicBezTo>
                <a:cubicBezTo>
                  <a:pt x="225453" y="2644775"/>
                  <a:pt x="218468" y="3340735"/>
                  <a:pt x="196243" y="3594735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7" name="Forme libre : forme 6">
            <a:extLst>
              <a:ext uri="{FF2B5EF4-FFF2-40B4-BE49-F238E27FC236}">
                <a16:creationId xmlns:a16="http://schemas.microsoft.com/office/drawing/2014/main" id="{DE2091A2-893D-4FD9-B5DC-08FAAC12AD69}"/>
              </a:ext>
            </a:extLst>
          </p:cNvPr>
          <p:cNvSpPr/>
          <p:nvPr/>
        </p:nvSpPr>
        <p:spPr>
          <a:xfrm>
            <a:off x="4667250" y="1800225"/>
            <a:ext cx="3514743" cy="3819524"/>
          </a:xfrm>
          <a:custGeom>
            <a:avLst/>
            <a:gdLst>
              <a:gd name="connsiteX0" fmla="*/ 0 w 4103757"/>
              <a:gd name="connsiteY0" fmla="*/ 3510562 h 3510562"/>
              <a:gd name="connsiteX1" fmla="*/ 228600 w 4103757"/>
              <a:gd name="connsiteY1" fmla="*/ 3215287 h 3510562"/>
              <a:gd name="connsiteX2" fmla="*/ 400050 w 4103757"/>
              <a:gd name="connsiteY2" fmla="*/ 3053362 h 3510562"/>
              <a:gd name="connsiteX3" fmla="*/ 923925 w 4103757"/>
              <a:gd name="connsiteY3" fmla="*/ 2748562 h 3510562"/>
              <a:gd name="connsiteX4" fmla="*/ 1162050 w 4103757"/>
              <a:gd name="connsiteY4" fmla="*/ 2691412 h 3510562"/>
              <a:gd name="connsiteX5" fmla="*/ 1533525 w 4103757"/>
              <a:gd name="connsiteY5" fmla="*/ 2500912 h 3510562"/>
              <a:gd name="connsiteX6" fmla="*/ 1638300 w 4103757"/>
              <a:gd name="connsiteY6" fmla="*/ 2110387 h 3510562"/>
              <a:gd name="connsiteX7" fmla="*/ 1838325 w 4103757"/>
              <a:gd name="connsiteY7" fmla="*/ 1719862 h 3510562"/>
              <a:gd name="connsiteX8" fmla="*/ 2190750 w 4103757"/>
              <a:gd name="connsiteY8" fmla="*/ 1291237 h 3510562"/>
              <a:gd name="connsiteX9" fmla="*/ 2381250 w 4103757"/>
              <a:gd name="connsiteY9" fmla="*/ 976912 h 3510562"/>
              <a:gd name="connsiteX10" fmla="*/ 2705100 w 4103757"/>
              <a:gd name="connsiteY10" fmla="*/ 795937 h 3510562"/>
              <a:gd name="connsiteX11" fmla="*/ 3181350 w 4103757"/>
              <a:gd name="connsiteY11" fmla="*/ 405412 h 3510562"/>
              <a:gd name="connsiteX12" fmla="*/ 3371850 w 4103757"/>
              <a:gd name="connsiteY12" fmla="*/ 110137 h 3510562"/>
              <a:gd name="connsiteX0" fmla="*/ 0 w 3181350"/>
              <a:gd name="connsiteY0" fmla="*/ 3105150 h 3105150"/>
              <a:gd name="connsiteX1" fmla="*/ 228600 w 3181350"/>
              <a:gd name="connsiteY1" fmla="*/ 2809875 h 3105150"/>
              <a:gd name="connsiteX2" fmla="*/ 400050 w 3181350"/>
              <a:gd name="connsiteY2" fmla="*/ 2647950 h 3105150"/>
              <a:gd name="connsiteX3" fmla="*/ 923925 w 3181350"/>
              <a:gd name="connsiteY3" fmla="*/ 2343150 h 3105150"/>
              <a:gd name="connsiteX4" fmla="*/ 1162050 w 3181350"/>
              <a:gd name="connsiteY4" fmla="*/ 2286000 h 3105150"/>
              <a:gd name="connsiteX5" fmla="*/ 1533525 w 3181350"/>
              <a:gd name="connsiteY5" fmla="*/ 2095500 h 3105150"/>
              <a:gd name="connsiteX6" fmla="*/ 1638300 w 3181350"/>
              <a:gd name="connsiteY6" fmla="*/ 1704975 h 3105150"/>
              <a:gd name="connsiteX7" fmla="*/ 1838325 w 3181350"/>
              <a:gd name="connsiteY7" fmla="*/ 1314450 h 3105150"/>
              <a:gd name="connsiteX8" fmla="*/ 2190750 w 3181350"/>
              <a:gd name="connsiteY8" fmla="*/ 885825 h 3105150"/>
              <a:gd name="connsiteX9" fmla="*/ 2381250 w 3181350"/>
              <a:gd name="connsiteY9" fmla="*/ 571500 h 3105150"/>
              <a:gd name="connsiteX10" fmla="*/ 2705100 w 3181350"/>
              <a:gd name="connsiteY10" fmla="*/ 390525 h 3105150"/>
              <a:gd name="connsiteX11" fmla="*/ 3181350 w 3181350"/>
              <a:gd name="connsiteY11" fmla="*/ 0 h 3105150"/>
              <a:gd name="connsiteX0" fmla="*/ 0 w 3181350"/>
              <a:gd name="connsiteY0" fmla="*/ 3105150 h 3105150"/>
              <a:gd name="connsiteX1" fmla="*/ 228600 w 3181350"/>
              <a:gd name="connsiteY1" fmla="*/ 2809875 h 3105150"/>
              <a:gd name="connsiteX2" fmla="*/ 400050 w 3181350"/>
              <a:gd name="connsiteY2" fmla="*/ 2647950 h 3105150"/>
              <a:gd name="connsiteX3" fmla="*/ 923925 w 3181350"/>
              <a:gd name="connsiteY3" fmla="*/ 2343150 h 3105150"/>
              <a:gd name="connsiteX4" fmla="*/ 1162050 w 3181350"/>
              <a:gd name="connsiteY4" fmla="*/ 2286000 h 3105150"/>
              <a:gd name="connsiteX5" fmla="*/ 1533525 w 3181350"/>
              <a:gd name="connsiteY5" fmla="*/ 2095500 h 3105150"/>
              <a:gd name="connsiteX6" fmla="*/ 1638300 w 3181350"/>
              <a:gd name="connsiteY6" fmla="*/ 1704975 h 3105150"/>
              <a:gd name="connsiteX7" fmla="*/ 1838325 w 3181350"/>
              <a:gd name="connsiteY7" fmla="*/ 1314450 h 3105150"/>
              <a:gd name="connsiteX8" fmla="*/ 2190750 w 3181350"/>
              <a:gd name="connsiteY8" fmla="*/ 885825 h 3105150"/>
              <a:gd name="connsiteX9" fmla="*/ 2381250 w 3181350"/>
              <a:gd name="connsiteY9" fmla="*/ 571500 h 3105150"/>
              <a:gd name="connsiteX10" fmla="*/ 2705100 w 3181350"/>
              <a:gd name="connsiteY10" fmla="*/ 390525 h 3105150"/>
              <a:gd name="connsiteX11" fmla="*/ 3181350 w 3181350"/>
              <a:gd name="connsiteY11" fmla="*/ 0 h 3105150"/>
              <a:gd name="connsiteX12" fmla="*/ 3181350 w 3181350"/>
              <a:gd name="connsiteY12" fmla="*/ 0 h 3105150"/>
              <a:gd name="connsiteX0" fmla="*/ 0 w 3333750"/>
              <a:gd name="connsiteY0" fmla="*/ 3305175 h 3305175"/>
              <a:gd name="connsiteX1" fmla="*/ 228600 w 3333750"/>
              <a:gd name="connsiteY1" fmla="*/ 3009900 h 3305175"/>
              <a:gd name="connsiteX2" fmla="*/ 400050 w 3333750"/>
              <a:gd name="connsiteY2" fmla="*/ 2847975 h 3305175"/>
              <a:gd name="connsiteX3" fmla="*/ 923925 w 3333750"/>
              <a:gd name="connsiteY3" fmla="*/ 2543175 h 3305175"/>
              <a:gd name="connsiteX4" fmla="*/ 1162050 w 3333750"/>
              <a:gd name="connsiteY4" fmla="*/ 2486025 h 3305175"/>
              <a:gd name="connsiteX5" fmla="*/ 1533525 w 3333750"/>
              <a:gd name="connsiteY5" fmla="*/ 2295525 h 3305175"/>
              <a:gd name="connsiteX6" fmla="*/ 1638300 w 3333750"/>
              <a:gd name="connsiteY6" fmla="*/ 1905000 h 3305175"/>
              <a:gd name="connsiteX7" fmla="*/ 1838325 w 3333750"/>
              <a:gd name="connsiteY7" fmla="*/ 1514475 h 3305175"/>
              <a:gd name="connsiteX8" fmla="*/ 2190750 w 3333750"/>
              <a:gd name="connsiteY8" fmla="*/ 1085850 h 3305175"/>
              <a:gd name="connsiteX9" fmla="*/ 2381250 w 3333750"/>
              <a:gd name="connsiteY9" fmla="*/ 771525 h 3305175"/>
              <a:gd name="connsiteX10" fmla="*/ 2705100 w 3333750"/>
              <a:gd name="connsiteY10" fmla="*/ 590550 h 3305175"/>
              <a:gd name="connsiteX11" fmla="*/ 3181350 w 3333750"/>
              <a:gd name="connsiteY11" fmla="*/ 200025 h 3305175"/>
              <a:gd name="connsiteX12" fmla="*/ 3333750 w 3333750"/>
              <a:gd name="connsiteY12" fmla="*/ 0 h 3305175"/>
              <a:gd name="connsiteX0" fmla="*/ 0 w 3342637"/>
              <a:gd name="connsiteY0" fmla="*/ 3323045 h 3323045"/>
              <a:gd name="connsiteX1" fmla="*/ 228600 w 3342637"/>
              <a:gd name="connsiteY1" fmla="*/ 3027770 h 3323045"/>
              <a:gd name="connsiteX2" fmla="*/ 400050 w 3342637"/>
              <a:gd name="connsiteY2" fmla="*/ 2865845 h 3323045"/>
              <a:gd name="connsiteX3" fmla="*/ 923925 w 3342637"/>
              <a:gd name="connsiteY3" fmla="*/ 2561045 h 3323045"/>
              <a:gd name="connsiteX4" fmla="*/ 1162050 w 3342637"/>
              <a:gd name="connsiteY4" fmla="*/ 2503895 h 3323045"/>
              <a:gd name="connsiteX5" fmla="*/ 1533525 w 3342637"/>
              <a:gd name="connsiteY5" fmla="*/ 2313395 h 3323045"/>
              <a:gd name="connsiteX6" fmla="*/ 1638300 w 3342637"/>
              <a:gd name="connsiteY6" fmla="*/ 1922870 h 3323045"/>
              <a:gd name="connsiteX7" fmla="*/ 1838325 w 3342637"/>
              <a:gd name="connsiteY7" fmla="*/ 1532345 h 3323045"/>
              <a:gd name="connsiteX8" fmla="*/ 2190750 w 3342637"/>
              <a:gd name="connsiteY8" fmla="*/ 1103720 h 3323045"/>
              <a:gd name="connsiteX9" fmla="*/ 2381250 w 3342637"/>
              <a:gd name="connsiteY9" fmla="*/ 789395 h 3323045"/>
              <a:gd name="connsiteX10" fmla="*/ 2705100 w 3342637"/>
              <a:gd name="connsiteY10" fmla="*/ 608420 h 3323045"/>
              <a:gd name="connsiteX11" fmla="*/ 3181350 w 3342637"/>
              <a:gd name="connsiteY11" fmla="*/ 217895 h 3323045"/>
              <a:gd name="connsiteX12" fmla="*/ 3333750 w 3342637"/>
              <a:gd name="connsiteY12" fmla="*/ 17870 h 3323045"/>
              <a:gd name="connsiteX13" fmla="*/ 3324225 w 3342637"/>
              <a:gd name="connsiteY13" fmla="*/ 8346 h 3323045"/>
              <a:gd name="connsiteX0" fmla="*/ 0 w 3514743"/>
              <a:gd name="connsiteY0" fmla="*/ 3819524 h 3819524"/>
              <a:gd name="connsiteX1" fmla="*/ 228600 w 3514743"/>
              <a:gd name="connsiteY1" fmla="*/ 3524249 h 3819524"/>
              <a:gd name="connsiteX2" fmla="*/ 400050 w 3514743"/>
              <a:gd name="connsiteY2" fmla="*/ 3362324 h 3819524"/>
              <a:gd name="connsiteX3" fmla="*/ 923925 w 3514743"/>
              <a:gd name="connsiteY3" fmla="*/ 3057524 h 3819524"/>
              <a:gd name="connsiteX4" fmla="*/ 1162050 w 3514743"/>
              <a:gd name="connsiteY4" fmla="*/ 3000374 h 3819524"/>
              <a:gd name="connsiteX5" fmla="*/ 1533525 w 3514743"/>
              <a:gd name="connsiteY5" fmla="*/ 2809874 h 3819524"/>
              <a:gd name="connsiteX6" fmla="*/ 1638300 w 3514743"/>
              <a:gd name="connsiteY6" fmla="*/ 2419349 h 3819524"/>
              <a:gd name="connsiteX7" fmla="*/ 1838325 w 3514743"/>
              <a:gd name="connsiteY7" fmla="*/ 2028824 h 3819524"/>
              <a:gd name="connsiteX8" fmla="*/ 2190750 w 3514743"/>
              <a:gd name="connsiteY8" fmla="*/ 1600199 h 3819524"/>
              <a:gd name="connsiteX9" fmla="*/ 2381250 w 3514743"/>
              <a:gd name="connsiteY9" fmla="*/ 1285874 h 3819524"/>
              <a:gd name="connsiteX10" fmla="*/ 2705100 w 3514743"/>
              <a:gd name="connsiteY10" fmla="*/ 1104899 h 3819524"/>
              <a:gd name="connsiteX11" fmla="*/ 3181350 w 3514743"/>
              <a:gd name="connsiteY11" fmla="*/ 714374 h 3819524"/>
              <a:gd name="connsiteX12" fmla="*/ 3333750 w 3514743"/>
              <a:gd name="connsiteY12" fmla="*/ 514349 h 3819524"/>
              <a:gd name="connsiteX13" fmla="*/ 3514725 w 3514743"/>
              <a:gd name="connsiteY13" fmla="*/ 0 h 38195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3514743" h="3819524">
                <a:moveTo>
                  <a:pt x="0" y="3819524"/>
                </a:moveTo>
                <a:cubicBezTo>
                  <a:pt x="80962" y="3709986"/>
                  <a:pt x="161925" y="3600449"/>
                  <a:pt x="228600" y="3524249"/>
                </a:cubicBezTo>
                <a:cubicBezTo>
                  <a:pt x="295275" y="3448049"/>
                  <a:pt x="284163" y="3440111"/>
                  <a:pt x="400050" y="3362324"/>
                </a:cubicBezTo>
                <a:cubicBezTo>
                  <a:pt x="515937" y="3284537"/>
                  <a:pt x="796925" y="3117849"/>
                  <a:pt x="923925" y="3057524"/>
                </a:cubicBezTo>
                <a:cubicBezTo>
                  <a:pt x="1050925" y="2997199"/>
                  <a:pt x="1060450" y="3041649"/>
                  <a:pt x="1162050" y="3000374"/>
                </a:cubicBezTo>
                <a:cubicBezTo>
                  <a:pt x="1263650" y="2959099"/>
                  <a:pt x="1454150" y="2906712"/>
                  <a:pt x="1533525" y="2809874"/>
                </a:cubicBezTo>
                <a:cubicBezTo>
                  <a:pt x="1612900" y="2713036"/>
                  <a:pt x="1587500" y="2549524"/>
                  <a:pt x="1638300" y="2419349"/>
                </a:cubicBezTo>
                <a:cubicBezTo>
                  <a:pt x="1689100" y="2289174"/>
                  <a:pt x="1746250" y="2165349"/>
                  <a:pt x="1838325" y="2028824"/>
                </a:cubicBezTo>
                <a:cubicBezTo>
                  <a:pt x="1930400" y="1892299"/>
                  <a:pt x="2100262" y="1724024"/>
                  <a:pt x="2190750" y="1600199"/>
                </a:cubicBezTo>
                <a:cubicBezTo>
                  <a:pt x="2281238" y="1476374"/>
                  <a:pt x="2295525" y="1368424"/>
                  <a:pt x="2381250" y="1285874"/>
                </a:cubicBezTo>
                <a:cubicBezTo>
                  <a:pt x="2466975" y="1203324"/>
                  <a:pt x="2571750" y="1200149"/>
                  <a:pt x="2705100" y="1104899"/>
                </a:cubicBezTo>
                <a:cubicBezTo>
                  <a:pt x="2838450" y="1009649"/>
                  <a:pt x="3070225" y="828674"/>
                  <a:pt x="3181350" y="714374"/>
                </a:cubicBezTo>
                <a:lnTo>
                  <a:pt x="3333750" y="514349"/>
                </a:lnTo>
                <a:cubicBezTo>
                  <a:pt x="3357562" y="479424"/>
                  <a:pt x="3516709" y="1984"/>
                  <a:pt x="3514725" y="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0" name="Forme libre : forme 9">
            <a:extLst>
              <a:ext uri="{FF2B5EF4-FFF2-40B4-BE49-F238E27FC236}">
                <a16:creationId xmlns:a16="http://schemas.microsoft.com/office/drawing/2014/main" id="{A3F9438B-574A-41ED-A02A-B92F4E8208B1}"/>
              </a:ext>
            </a:extLst>
          </p:cNvPr>
          <p:cNvSpPr/>
          <p:nvPr/>
        </p:nvSpPr>
        <p:spPr>
          <a:xfrm>
            <a:off x="5052060" y="2735580"/>
            <a:ext cx="4960620" cy="2552831"/>
          </a:xfrm>
          <a:custGeom>
            <a:avLst/>
            <a:gdLst>
              <a:gd name="connsiteX0" fmla="*/ 4960620 w 4960620"/>
              <a:gd name="connsiteY0" fmla="*/ 0 h 2552831"/>
              <a:gd name="connsiteX1" fmla="*/ 4472940 w 4960620"/>
              <a:gd name="connsiteY1" fmla="*/ 190500 h 2552831"/>
              <a:gd name="connsiteX2" fmla="*/ 4267200 w 4960620"/>
              <a:gd name="connsiteY2" fmla="*/ 266700 h 2552831"/>
              <a:gd name="connsiteX3" fmla="*/ 3985260 w 4960620"/>
              <a:gd name="connsiteY3" fmla="*/ 419100 h 2552831"/>
              <a:gd name="connsiteX4" fmla="*/ 3810000 w 4960620"/>
              <a:gd name="connsiteY4" fmla="*/ 609600 h 2552831"/>
              <a:gd name="connsiteX5" fmla="*/ 3810000 w 4960620"/>
              <a:gd name="connsiteY5" fmla="*/ 693420 h 2552831"/>
              <a:gd name="connsiteX6" fmla="*/ 3672840 w 4960620"/>
              <a:gd name="connsiteY6" fmla="*/ 838200 h 2552831"/>
              <a:gd name="connsiteX7" fmla="*/ 3489960 w 4960620"/>
              <a:gd name="connsiteY7" fmla="*/ 944880 h 2552831"/>
              <a:gd name="connsiteX8" fmla="*/ 3345180 w 4960620"/>
              <a:gd name="connsiteY8" fmla="*/ 967740 h 2552831"/>
              <a:gd name="connsiteX9" fmla="*/ 3070860 w 4960620"/>
              <a:gd name="connsiteY9" fmla="*/ 1135380 h 2552831"/>
              <a:gd name="connsiteX10" fmla="*/ 2903220 w 4960620"/>
              <a:gd name="connsiteY10" fmla="*/ 1379220 h 2552831"/>
              <a:gd name="connsiteX11" fmla="*/ 2636520 w 4960620"/>
              <a:gd name="connsiteY11" fmla="*/ 1653540 h 2552831"/>
              <a:gd name="connsiteX12" fmla="*/ 2506980 w 4960620"/>
              <a:gd name="connsiteY12" fmla="*/ 1836420 h 2552831"/>
              <a:gd name="connsiteX13" fmla="*/ 2133600 w 4960620"/>
              <a:gd name="connsiteY13" fmla="*/ 2049780 h 2552831"/>
              <a:gd name="connsiteX14" fmla="*/ 1783080 w 4960620"/>
              <a:gd name="connsiteY14" fmla="*/ 2278380 h 2552831"/>
              <a:gd name="connsiteX15" fmla="*/ 1249680 w 4960620"/>
              <a:gd name="connsiteY15" fmla="*/ 2506980 h 2552831"/>
              <a:gd name="connsiteX16" fmla="*/ 830580 w 4960620"/>
              <a:gd name="connsiteY16" fmla="*/ 2453640 h 2552831"/>
              <a:gd name="connsiteX17" fmla="*/ 571500 w 4960620"/>
              <a:gd name="connsiteY17" fmla="*/ 2545080 h 2552831"/>
              <a:gd name="connsiteX18" fmla="*/ 342900 w 4960620"/>
              <a:gd name="connsiteY18" fmla="*/ 2537460 h 2552831"/>
              <a:gd name="connsiteX19" fmla="*/ 236220 w 4960620"/>
              <a:gd name="connsiteY19" fmla="*/ 2453640 h 2552831"/>
              <a:gd name="connsiteX20" fmla="*/ 0 w 4960620"/>
              <a:gd name="connsiteY20" fmla="*/ 2529840 h 25528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4960620" h="2552831">
                <a:moveTo>
                  <a:pt x="4960620" y="0"/>
                </a:moveTo>
                <a:lnTo>
                  <a:pt x="4472940" y="190500"/>
                </a:lnTo>
                <a:cubicBezTo>
                  <a:pt x="4357370" y="234950"/>
                  <a:pt x="4348480" y="228600"/>
                  <a:pt x="4267200" y="266700"/>
                </a:cubicBezTo>
                <a:cubicBezTo>
                  <a:pt x="4185920" y="304800"/>
                  <a:pt x="4061460" y="361950"/>
                  <a:pt x="3985260" y="419100"/>
                </a:cubicBezTo>
                <a:cubicBezTo>
                  <a:pt x="3909060" y="476250"/>
                  <a:pt x="3839210" y="563880"/>
                  <a:pt x="3810000" y="609600"/>
                </a:cubicBezTo>
                <a:cubicBezTo>
                  <a:pt x="3780790" y="655320"/>
                  <a:pt x="3832860" y="655320"/>
                  <a:pt x="3810000" y="693420"/>
                </a:cubicBezTo>
                <a:cubicBezTo>
                  <a:pt x="3787140" y="731520"/>
                  <a:pt x="3726180" y="796290"/>
                  <a:pt x="3672840" y="838200"/>
                </a:cubicBezTo>
                <a:cubicBezTo>
                  <a:pt x="3619500" y="880110"/>
                  <a:pt x="3544570" y="923290"/>
                  <a:pt x="3489960" y="944880"/>
                </a:cubicBezTo>
                <a:cubicBezTo>
                  <a:pt x="3435350" y="966470"/>
                  <a:pt x="3415030" y="935990"/>
                  <a:pt x="3345180" y="967740"/>
                </a:cubicBezTo>
                <a:cubicBezTo>
                  <a:pt x="3275330" y="999490"/>
                  <a:pt x="3144520" y="1066800"/>
                  <a:pt x="3070860" y="1135380"/>
                </a:cubicBezTo>
                <a:cubicBezTo>
                  <a:pt x="2997200" y="1203960"/>
                  <a:pt x="2975610" y="1292860"/>
                  <a:pt x="2903220" y="1379220"/>
                </a:cubicBezTo>
                <a:cubicBezTo>
                  <a:pt x="2830830" y="1465580"/>
                  <a:pt x="2702560" y="1577340"/>
                  <a:pt x="2636520" y="1653540"/>
                </a:cubicBezTo>
                <a:cubicBezTo>
                  <a:pt x="2570480" y="1729740"/>
                  <a:pt x="2590800" y="1770380"/>
                  <a:pt x="2506980" y="1836420"/>
                </a:cubicBezTo>
                <a:cubicBezTo>
                  <a:pt x="2423160" y="1902460"/>
                  <a:pt x="2254250" y="1976120"/>
                  <a:pt x="2133600" y="2049780"/>
                </a:cubicBezTo>
                <a:cubicBezTo>
                  <a:pt x="2012950" y="2123440"/>
                  <a:pt x="1930400" y="2202180"/>
                  <a:pt x="1783080" y="2278380"/>
                </a:cubicBezTo>
                <a:cubicBezTo>
                  <a:pt x="1635760" y="2354580"/>
                  <a:pt x="1408430" y="2477770"/>
                  <a:pt x="1249680" y="2506980"/>
                </a:cubicBezTo>
                <a:cubicBezTo>
                  <a:pt x="1090930" y="2536190"/>
                  <a:pt x="943610" y="2447290"/>
                  <a:pt x="830580" y="2453640"/>
                </a:cubicBezTo>
                <a:cubicBezTo>
                  <a:pt x="717550" y="2459990"/>
                  <a:pt x="652780" y="2531110"/>
                  <a:pt x="571500" y="2545080"/>
                </a:cubicBezTo>
                <a:cubicBezTo>
                  <a:pt x="490220" y="2559050"/>
                  <a:pt x="398780" y="2552700"/>
                  <a:pt x="342900" y="2537460"/>
                </a:cubicBezTo>
                <a:cubicBezTo>
                  <a:pt x="287020" y="2522220"/>
                  <a:pt x="293370" y="2454910"/>
                  <a:pt x="236220" y="2453640"/>
                </a:cubicBezTo>
                <a:cubicBezTo>
                  <a:pt x="179070" y="2452370"/>
                  <a:pt x="89535" y="2491105"/>
                  <a:pt x="0" y="252984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2" name="Forme libre : forme 11">
            <a:extLst>
              <a:ext uri="{FF2B5EF4-FFF2-40B4-BE49-F238E27FC236}">
                <a16:creationId xmlns:a16="http://schemas.microsoft.com/office/drawing/2014/main" id="{944CCB70-F3D6-4557-9C2F-76D3681E987B}"/>
              </a:ext>
            </a:extLst>
          </p:cNvPr>
          <p:cNvSpPr/>
          <p:nvPr/>
        </p:nvSpPr>
        <p:spPr>
          <a:xfrm>
            <a:off x="4076700" y="2202180"/>
            <a:ext cx="4556760" cy="3308828"/>
          </a:xfrm>
          <a:custGeom>
            <a:avLst/>
            <a:gdLst>
              <a:gd name="connsiteX0" fmla="*/ 0 w 4556760"/>
              <a:gd name="connsiteY0" fmla="*/ 0 h 3308828"/>
              <a:gd name="connsiteX1" fmla="*/ 266700 w 4556760"/>
              <a:gd name="connsiteY1" fmla="*/ 243840 h 3308828"/>
              <a:gd name="connsiteX2" fmla="*/ 670560 w 4556760"/>
              <a:gd name="connsiteY2" fmla="*/ 457200 h 3308828"/>
              <a:gd name="connsiteX3" fmla="*/ 1219200 w 4556760"/>
              <a:gd name="connsiteY3" fmla="*/ 807720 h 3308828"/>
              <a:gd name="connsiteX4" fmla="*/ 1341120 w 4556760"/>
              <a:gd name="connsiteY4" fmla="*/ 967740 h 3308828"/>
              <a:gd name="connsiteX5" fmla="*/ 1661160 w 4556760"/>
              <a:gd name="connsiteY5" fmla="*/ 1333500 h 3308828"/>
              <a:gd name="connsiteX6" fmla="*/ 2080260 w 4556760"/>
              <a:gd name="connsiteY6" fmla="*/ 1661160 h 3308828"/>
              <a:gd name="connsiteX7" fmla="*/ 2484120 w 4556760"/>
              <a:gd name="connsiteY7" fmla="*/ 1927860 h 3308828"/>
              <a:gd name="connsiteX8" fmla="*/ 2865120 w 4556760"/>
              <a:gd name="connsiteY8" fmla="*/ 2171700 h 3308828"/>
              <a:gd name="connsiteX9" fmla="*/ 3055620 w 4556760"/>
              <a:gd name="connsiteY9" fmla="*/ 2514600 h 3308828"/>
              <a:gd name="connsiteX10" fmla="*/ 3322320 w 4556760"/>
              <a:gd name="connsiteY10" fmla="*/ 2674620 h 3308828"/>
              <a:gd name="connsiteX11" fmla="*/ 3825240 w 4556760"/>
              <a:gd name="connsiteY11" fmla="*/ 2743200 h 3308828"/>
              <a:gd name="connsiteX12" fmla="*/ 4008120 w 4556760"/>
              <a:gd name="connsiteY12" fmla="*/ 2895600 h 3308828"/>
              <a:gd name="connsiteX13" fmla="*/ 4465320 w 4556760"/>
              <a:gd name="connsiteY13" fmla="*/ 3246120 h 3308828"/>
              <a:gd name="connsiteX14" fmla="*/ 4556760 w 4556760"/>
              <a:gd name="connsiteY14" fmla="*/ 3307080 h 33088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4556760" h="3308828">
                <a:moveTo>
                  <a:pt x="0" y="0"/>
                </a:moveTo>
                <a:cubicBezTo>
                  <a:pt x="77470" y="83820"/>
                  <a:pt x="154940" y="167640"/>
                  <a:pt x="266700" y="243840"/>
                </a:cubicBezTo>
                <a:cubicBezTo>
                  <a:pt x="378460" y="320040"/>
                  <a:pt x="511810" y="363220"/>
                  <a:pt x="670560" y="457200"/>
                </a:cubicBezTo>
                <a:cubicBezTo>
                  <a:pt x="829310" y="551180"/>
                  <a:pt x="1107440" y="722630"/>
                  <a:pt x="1219200" y="807720"/>
                </a:cubicBezTo>
                <a:cubicBezTo>
                  <a:pt x="1330960" y="892810"/>
                  <a:pt x="1267460" y="880110"/>
                  <a:pt x="1341120" y="967740"/>
                </a:cubicBezTo>
                <a:cubicBezTo>
                  <a:pt x="1414780" y="1055370"/>
                  <a:pt x="1537970" y="1217930"/>
                  <a:pt x="1661160" y="1333500"/>
                </a:cubicBezTo>
                <a:cubicBezTo>
                  <a:pt x="1784350" y="1449070"/>
                  <a:pt x="1943100" y="1562100"/>
                  <a:pt x="2080260" y="1661160"/>
                </a:cubicBezTo>
                <a:cubicBezTo>
                  <a:pt x="2217420" y="1760220"/>
                  <a:pt x="2353310" y="1842770"/>
                  <a:pt x="2484120" y="1927860"/>
                </a:cubicBezTo>
                <a:cubicBezTo>
                  <a:pt x="2614930" y="2012950"/>
                  <a:pt x="2769870" y="2073910"/>
                  <a:pt x="2865120" y="2171700"/>
                </a:cubicBezTo>
                <a:cubicBezTo>
                  <a:pt x="2960370" y="2269490"/>
                  <a:pt x="2979420" y="2430780"/>
                  <a:pt x="3055620" y="2514600"/>
                </a:cubicBezTo>
                <a:cubicBezTo>
                  <a:pt x="3131820" y="2598420"/>
                  <a:pt x="3194050" y="2636520"/>
                  <a:pt x="3322320" y="2674620"/>
                </a:cubicBezTo>
                <a:cubicBezTo>
                  <a:pt x="3450590" y="2712720"/>
                  <a:pt x="3710940" y="2706370"/>
                  <a:pt x="3825240" y="2743200"/>
                </a:cubicBezTo>
                <a:cubicBezTo>
                  <a:pt x="3939540" y="2780030"/>
                  <a:pt x="3901440" y="2811780"/>
                  <a:pt x="4008120" y="2895600"/>
                </a:cubicBezTo>
                <a:cubicBezTo>
                  <a:pt x="4114800" y="2979420"/>
                  <a:pt x="4373880" y="3177540"/>
                  <a:pt x="4465320" y="3246120"/>
                </a:cubicBezTo>
                <a:cubicBezTo>
                  <a:pt x="4556760" y="3314700"/>
                  <a:pt x="4556760" y="3310890"/>
                  <a:pt x="4556760" y="330708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4" name="Forme libre : forme 23">
            <a:extLst>
              <a:ext uri="{FF2B5EF4-FFF2-40B4-BE49-F238E27FC236}">
                <a16:creationId xmlns:a16="http://schemas.microsoft.com/office/drawing/2014/main" id="{95D7BB21-081F-4A5B-968A-0D05182EA29B}"/>
              </a:ext>
            </a:extLst>
          </p:cNvPr>
          <p:cNvSpPr/>
          <p:nvPr/>
        </p:nvSpPr>
        <p:spPr>
          <a:xfrm>
            <a:off x="6172200" y="4654550"/>
            <a:ext cx="647700" cy="374650"/>
          </a:xfrm>
          <a:custGeom>
            <a:avLst/>
            <a:gdLst>
              <a:gd name="connsiteX0" fmla="*/ 0 w 647700"/>
              <a:gd name="connsiteY0" fmla="*/ 0 h 374650"/>
              <a:gd name="connsiteX1" fmla="*/ 260350 w 647700"/>
              <a:gd name="connsiteY1" fmla="*/ 127000 h 374650"/>
              <a:gd name="connsiteX2" fmla="*/ 514350 w 647700"/>
              <a:gd name="connsiteY2" fmla="*/ 222250 h 374650"/>
              <a:gd name="connsiteX3" fmla="*/ 647700 w 647700"/>
              <a:gd name="connsiteY3" fmla="*/ 374650 h 374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47700" h="374650">
                <a:moveTo>
                  <a:pt x="0" y="0"/>
                </a:moveTo>
                <a:cubicBezTo>
                  <a:pt x="87312" y="44979"/>
                  <a:pt x="174625" y="89958"/>
                  <a:pt x="260350" y="127000"/>
                </a:cubicBezTo>
                <a:cubicBezTo>
                  <a:pt x="346075" y="164042"/>
                  <a:pt x="449792" y="180975"/>
                  <a:pt x="514350" y="222250"/>
                </a:cubicBezTo>
                <a:cubicBezTo>
                  <a:pt x="578908" y="263525"/>
                  <a:pt x="613304" y="319087"/>
                  <a:pt x="647700" y="37465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1" name="Forme libre : forme 30">
            <a:extLst>
              <a:ext uri="{FF2B5EF4-FFF2-40B4-BE49-F238E27FC236}">
                <a16:creationId xmlns:a16="http://schemas.microsoft.com/office/drawing/2014/main" id="{9B914AB4-097F-4566-ACFF-8B65D8AD4BA5}"/>
              </a:ext>
            </a:extLst>
          </p:cNvPr>
          <p:cNvSpPr/>
          <p:nvPr/>
        </p:nvSpPr>
        <p:spPr>
          <a:xfrm>
            <a:off x="4794250" y="3968750"/>
            <a:ext cx="1099770" cy="1276350"/>
          </a:xfrm>
          <a:custGeom>
            <a:avLst/>
            <a:gdLst>
              <a:gd name="connsiteX0" fmla="*/ 0 w 1099770"/>
              <a:gd name="connsiteY0" fmla="*/ 0 h 1276350"/>
              <a:gd name="connsiteX1" fmla="*/ 38100 w 1099770"/>
              <a:gd name="connsiteY1" fmla="*/ 63500 h 1276350"/>
              <a:gd name="connsiteX2" fmla="*/ 22225 w 1099770"/>
              <a:gd name="connsiteY2" fmla="*/ 130175 h 1276350"/>
              <a:gd name="connsiteX3" fmla="*/ 171450 w 1099770"/>
              <a:gd name="connsiteY3" fmla="*/ 139700 h 1276350"/>
              <a:gd name="connsiteX4" fmla="*/ 352425 w 1099770"/>
              <a:gd name="connsiteY4" fmla="*/ 203200 h 1276350"/>
              <a:gd name="connsiteX5" fmla="*/ 419100 w 1099770"/>
              <a:gd name="connsiteY5" fmla="*/ 193675 h 1276350"/>
              <a:gd name="connsiteX6" fmla="*/ 584200 w 1099770"/>
              <a:gd name="connsiteY6" fmla="*/ 177800 h 1276350"/>
              <a:gd name="connsiteX7" fmla="*/ 685800 w 1099770"/>
              <a:gd name="connsiteY7" fmla="*/ 244475 h 1276350"/>
              <a:gd name="connsiteX8" fmla="*/ 844550 w 1099770"/>
              <a:gd name="connsiteY8" fmla="*/ 320675 h 1276350"/>
              <a:gd name="connsiteX9" fmla="*/ 955675 w 1099770"/>
              <a:gd name="connsiteY9" fmla="*/ 450850 h 1276350"/>
              <a:gd name="connsiteX10" fmla="*/ 1022350 w 1099770"/>
              <a:gd name="connsiteY10" fmla="*/ 619125 h 1276350"/>
              <a:gd name="connsiteX11" fmla="*/ 1069975 w 1099770"/>
              <a:gd name="connsiteY11" fmla="*/ 736600 h 1276350"/>
              <a:gd name="connsiteX12" fmla="*/ 1054100 w 1099770"/>
              <a:gd name="connsiteY12" fmla="*/ 920750 h 1276350"/>
              <a:gd name="connsiteX13" fmla="*/ 1098550 w 1099770"/>
              <a:gd name="connsiteY13" fmla="*/ 1003300 h 1276350"/>
              <a:gd name="connsiteX14" fmla="*/ 996950 w 1099770"/>
              <a:gd name="connsiteY14" fmla="*/ 1130300 h 1276350"/>
              <a:gd name="connsiteX15" fmla="*/ 923925 w 1099770"/>
              <a:gd name="connsiteY15" fmla="*/ 1276350 h 1276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099770" h="1276350">
                <a:moveTo>
                  <a:pt x="0" y="0"/>
                </a:moveTo>
                <a:cubicBezTo>
                  <a:pt x="17198" y="20902"/>
                  <a:pt x="34396" y="41804"/>
                  <a:pt x="38100" y="63500"/>
                </a:cubicBezTo>
                <a:cubicBezTo>
                  <a:pt x="41804" y="85196"/>
                  <a:pt x="0" y="117475"/>
                  <a:pt x="22225" y="130175"/>
                </a:cubicBezTo>
                <a:cubicBezTo>
                  <a:pt x="44450" y="142875"/>
                  <a:pt x="116417" y="127529"/>
                  <a:pt x="171450" y="139700"/>
                </a:cubicBezTo>
                <a:cubicBezTo>
                  <a:pt x="226483" y="151871"/>
                  <a:pt x="311150" y="194204"/>
                  <a:pt x="352425" y="203200"/>
                </a:cubicBezTo>
                <a:cubicBezTo>
                  <a:pt x="393700" y="212196"/>
                  <a:pt x="380471" y="197908"/>
                  <a:pt x="419100" y="193675"/>
                </a:cubicBezTo>
                <a:cubicBezTo>
                  <a:pt x="457729" y="189442"/>
                  <a:pt x="539750" y="169333"/>
                  <a:pt x="584200" y="177800"/>
                </a:cubicBezTo>
                <a:cubicBezTo>
                  <a:pt x="628650" y="186267"/>
                  <a:pt x="642408" y="220662"/>
                  <a:pt x="685800" y="244475"/>
                </a:cubicBezTo>
                <a:cubicBezTo>
                  <a:pt x="729192" y="268288"/>
                  <a:pt x="799571" y="286279"/>
                  <a:pt x="844550" y="320675"/>
                </a:cubicBezTo>
                <a:cubicBezTo>
                  <a:pt x="889529" y="355071"/>
                  <a:pt x="926042" y="401108"/>
                  <a:pt x="955675" y="450850"/>
                </a:cubicBezTo>
                <a:cubicBezTo>
                  <a:pt x="985308" y="500592"/>
                  <a:pt x="1003300" y="571500"/>
                  <a:pt x="1022350" y="619125"/>
                </a:cubicBezTo>
                <a:cubicBezTo>
                  <a:pt x="1041400" y="666750"/>
                  <a:pt x="1064683" y="686329"/>
                  <a:pt x="1069975" y="736600"/>
                </a:cubicBezTo>
                <a:cubicBezTo>
                  <a:pt x="1075267" y="786871"/>
                  <a:pt x="1049338" y="876300"/>
                  <a:pt x="1054100" y="920750"/>
                </a:cubicBezTo>
                <a:cubicBezTo>
                  <a:pt x="1058863" y="965200"/>
                  <a:pt x="1108075" y="968375"/>
                  <a:pt x="1098550" y="1003300"/>
                </a:cubicBezTo>
                <a:cubicBezTo>
                  <a:pt x="1089025" y="1038225"/>
                  <a:pt x="1026054" y="1084792"/>
                  <a:pt x="996950" y="1130300"/>
                </a:cubicBezTo>
                <a:cubicBezTo>
                  <a:pt x="967846" y="1175808"/>
                  <a:pt x="945885" y="1226079"/>
                  <a:pt x="923925" y="127635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630" name="Rectangle 629">
            <a:extLst>
              <a:ext uri="{FF2B5EF4-FFF2-40B4-BE49-F238E27FC236}">
                <a16:creationId xmlns:a16="http://schemas.microsoft.com/office/drawing/2014/main" id="{B534E08F-1B77-430C-A4BB-7DD856958AEA}"/>
              </a:ext>
            </a:extLst>
          </p:cNvPr>
          <p:cNvSpPr/>
          <p:nvPr/>
        </p:nvSpPr>
        <p:spPr>
          <a:xfrm rot="762525">
            <a:off x="2520144" y="492388"/>
            <a:ext cx="176556" cy="2034079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655" name="Forme libre : forme 654">
            <a:extLst>
              <a:ext uri="{FF2B5EF4-FFF2-40B4-BE49-F238E27FC236}">
                <a16:creationId xmlns:a16="http://schemas.microsoft.com/office/drawing/2014/main" id="{5367C33C-896D-4D34-8011-EBF3489A115F}"/>
              </a:ext>
            </a:extLst>
          </p:cNvPr>
          <p:cNvSpPr/>
          <p:nvPr/>
        </p:nvSpPr>
        <p:spPr>
          <a:xfrm>
            <a:off x="7935731" y="1651890"/>
            <a:ext cx="3176932" cy="349215"/>
          </a:xfrm>
          <a:custGeom>
            <a:avLst/>
            <a:gdLst>
              <a:gd name="connsiteX0" fmla="*/ 0 w 3167407"/>
              <a:gd name="connsiteY0" fmla="*/ 240351 h 349099"/>
              <a:gd name="connsiteX1" fmla="*/ 160256 w 3167407"/>
              <a:gd name="connsiteY1" fmla="*/ 334620 h 349099"/>
              <a:gd name="connsiteX2" fmla="*/ 480767 w 3167407"/>
              <a:gd name="connsiteY2" fmla="*/ 344046 h 349099"/>
              <a:gd name="connsiteX3" fmla="*/ 838986 w 3167407"/>
              <a:gd name="connsiteY3" fmla="*/ 287485 h 349099"/>
              <a:gd name="connsiteX4" fmla="*/ 1093510 w 3167407"/>
              <a:gd name="connsiteY4" fmla="*/ 193217 h 349099"/>
              <a:gd name="connsiteX5" fmla="*/ 1263192 w 3167407"/>
              <a:gd name="connsiteY5" fmla="*/ 127230 h 349099"/>
              <a:gd name="connsiteX6" fmla="*/ 1527143 w 3167407"/>
              <a:gd name="connsiteY6" fmla="*/ 4681 h 349099"/>
              <a:gd name="connsiteX7" fmla="*/ 1998483 w 3167407"/>
              <a:gd name="connsiteY7" fmla="*/ 23535 h 349099"/>
              <a:gd name="connsiteX8" fmla="*/ 3167407 w 3167407"/>
              <a:gd name="connsiteY8" fmla="*/ 32962 h 349099"/>
              <a:gd name="connsiteX0" fmla="*/ 0 w 3176932"/>
              <a:gd name="connsiteY0" fmla="*/ 237970 h 349215"/>
              <a:gd name="connsiteX1" fmla="*/ 169781 w 3176932"/>
              <a:gd name="connsiteY1" fmla="*/ 334620 h 349215"/>
              <a:gd name="connsiteX2" fmla="*/ 490292 w 3176932"/>
              <a:gd name="connsiteY2" fmla="*/ 344046 h 349215"/>
              <a:gd name="connsiteX3" fmla="*/ 848511 w 3176932"/>
              <a:gd name="connsiteY3" fmla="*/ 287485 h 349215"/>
              <a:gd name="connsiteX4" fmla="*/ 1103035 w 3176932"/>
              <a:gd name="connsiteY4" fmla="*/ 193217 h 349215"/>
              <a:gd name="connsiteX5" fmla="*/ 1272717 w 3176932"/>
              <a:gd name="connsiteY5" fmla="*/ 127230 h 349215"/>
              <a:gd name="connsiteX6" fmla="*/ 1536668 w 3176932"/>
              <a:gd name="connsiteY6" fmla="*/ 4681 h 349215"/>
              <a:gd name="connsiteX7" fmla="*/ 2008008 w 3176932"/>
              <a:gd name="connsiteY7" fmla="*/ 23535 h 349215"/>
              <a:gd name="connsiteX8" fmla="*/ 3176932 w 3176932"/>
              <a:gd name="connsiteY8" fmla="*/ 32962 h 3492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76932" h="349215">
                <a:moveTo>
                  <a:pt x="0" y="237970"/>
                </a:moveTo>
                <a:cubicBezTo>
                  <a:pt x="40064" y="276463"/>
                  <a:pt x="88066" y="316941"/>
                  <a:pt x="169781" y="334620"/>
                </a:cubicBezTo>
                <a:cubicBezTo>
                  <a:pt x="251496" y="352299"/>
                  <a:pt x="377170" y="351902"/>
                  <a:pt x="490292" y="344046"/>
                </a:cubicBezTo>
                <a:cubicBezTo>
                  <a:pt x="603414" y="336190"/>
                  <a:pt x="746387" y="312623"/>
                  <a:pt x="848511" y="287485"/>
                </a:cubicBezTo>
                <a:cubicBezTo>
                  <a:pt x="950635" y="262347"/>
                  <a:pt x="1032334" y="219926"/>
                  <a:pt x="1103035" y="193217"/>
                </a:cubicBezTo>
                <a:cubicBezTo>
                  <a:pt x="1173736" y="166508"/>
                  <a:pt x="1200445" y="158653"/>
                  <a:pt x="1272717" y="127230"/>
                </a:cubicBezTo>
                <a:cubicBezTo>
                  <a:pt x="1344989" y="95807"/>
                  <a:pt x="1414119" y="21964"/>
                  <a:pt x="1536668" y="4681"/>
                </a:cubicBezTo>
                <a:cubicBezTo>
                  <a:pt x="1659217" y="-12602"/>
                  <a:pt x="2008008" y="23535"/>
                  <a:pt x="2008008" y="23535"/>
                </a:cubicBezTo>
                <a:lnTo>
                  <a:pt x="3176932" y="32962"/>
                </a:lnTo>
              </a:path>
            </a:pathLst>
          </a:custGeom>
          <a:noFill/>
          <a:ln w="25400">
            <a:solidFill>
              <a:schemeClr val="bg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65" name="Forme libre : forme 64">
            <a:extLst>
              <a:ext uri="{FF2B5EF4-FFF2-40B4-BE49-F238E27FC236}">
                <a16:creationId xmlns:a16="http://schemas.microsoft.com/office/drawing/2014/main" id="{E9D5A3E5-AD50-4EEC-8597-72ED31D03BAE}"/>
              </a:ext>
            </a:extLst>
          </p:cNvPr>
          <p:cNvSpPr/>
          <p:nvPr/>
        </p:nvSpPr>
        <p:spPr>
          <a:xfrm>
            <a:off x="119502" y="738807"/>
            <a:ext cx="222344" cy="269732"/>
          </a:xfrm>
          <a:custGeom>
            <a:avLst/>
            <a:gdLst>
              <a:gd name="connsiteX0" fmla="*/ 0 w 219075"/>
              <a:gd name="connsiteY0" fmla="*/ 0 h 333375"/>
              <a:gd name="connsiteX1" fmla="*/ 142875 w 219075"/>
              <a:gd name="connsiteY1" fmla="*/ 104775 h 333375"/>
              <a:gd name="connsiteX2" fmla="*/ 28575 w 219075"/>
              <a:gd name="connsiteY2" fmla="*/ 228600 h 333375"/>
              <a:gd name="connsiteX3" fmla="*/ 219075 w 219075"/>
              <a:gd name="connsiteY3" fmla="*/ 333375 h 333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9075" h="333375">
                <a:moveTo>
                  <a:pt x="0" y="0"/>
                </a:moveTo>
                <a:cubicBezTo>
                  <a:pt x="69056" y="33337"/>
                  <a:pt x="138113" y="66675"/>
                  <a:pt x="142875" y="104775"/>
                </a:cubicBezTo>
                <a:cubicBezTo>
                  <a:pt x="147638" y="142875"/>
                  <a:pt x="15875" y="190500"/>
                  <a:pt x="28575" y="228600"/>
                </a:cubicBezTo>
                <a:cubicBezTo>
                  <a:pt x="41275" y="266700"/>
                  <a:pt x="130175" y="300037"/>
                  <a:pt x="219075" y="333375"/>
                </a:cubicBezTo>
              </a:path>
            </a:pathLst>
          </a:custGeom>
          <a:noFill/>
          <a:ln w="19050" cmpd="dbl">
            <a:solidFill>
              <a:srgbClr val="7030A0"/>
            </a:solidFill>
            <a:headEnd type="stealth" w="lg" len="lg"/>
            <a:tailEnd type="stealth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70" name="ZoneTexte 69">
            <a:extLst>
              <a:ext uri="{FF2B5EF4-FFF2-40B4-BE49-F238E27FC236}">
                <a16:creationId xmlns:a16="http://schemas.microsoft.com/office/drawing/2014/main" id="{315A8E70-2BC1-4E13-AC01-966151702F07}"/>
              </a:ext>
            </a:extLst>
          </p:cNvPr>
          <p:cNvSpPr txBox="1"/>
          <p:nvPr/>
        </p:nvSpPr>
        <p:spPr>
          <a:xfrm>
            <a:off x="372469" y="739891"/>
            <a:ext cx="232031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Axe autoroutier (E411)</a:t>
            </a:r>
            <a:endParaRPr lang="fr-BE" sz="1100" dirty="0"/>
          </a:p>
        </p:txBody>
      </p:sp>
      <p:sp>
        <p:nvSpPr>
          <p:cNvPr id="72" name="ZoneTexte 71">
            <a:extLst>
              <a:ext uri="{FF2B5EF4-FFF2-40B4-BE49-F238E27FC236}">
                <a16:creationId xmlns:a16="http://schemas.microsoft.com/office/drawing/2014/main" id="{CD546C32-B5BB-478F-A054-281AF16F3FD6}"/>
              </a:ext>
            </a:extLst>
          </p:cNvPr>
          <p:cNvSpPr txBox="1"/>
          <p:nvPr/>
        </p:nvSpPr>
        <p:spPr>
          <a:xfrm>
            <a:off x="368515" y="1129615"/>
            <a:ext cx="232031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Réseau routier régional</a:t>
            </a:r>
            <a:endParaRPr lang="fr-BE" sz="1100" dirty="0"/>
          </a:p>
        </p:txBody>
      </p:sp>
      <p:sp>
        <p:nvSpPr>
          <p:cNvPr id="75" name="ZoneTexte 74">
            <a:extLst>
              <a:ext uri="{FF2B5EF4-FFF2-40B4-BE49-F238E27FC236}">
                <a16:creationId xmlns:a16="http://schemas.microsoft.com/office/drawing/2014/main" id="{A63126DA-CE96-4F57-BDFA-36734724A8EF}"/>
              </a:ext>
            </a:extLst>
          </p:cNvPr>
          <p:cNvSpPr txBox="1"/>
          <p:nvPr/>
        </p:nvSpPr>
        <p:spPr>
          <a:xfrm>
            <a:off x="334208" y="253470"/>
            <a:ext cx="1712217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Pôles de développement et d’appui touristique</a:t>
            </a:r>
            <a:endParaRPr lang="fr-BE" sz="1100" dirty="0"/>
          </a:p>
        </p:txBody>
      </p:sp>
      <p:sp>
        <p:nvSpPr>
          <p:cNvPr id="79" name="Forme libre : forme 78">
            <a:extLst>
              <a:ext uri="{FF2B5EF4-FFF2-40B4-BE49-F238E27FC236}">
                <a16:creationId xmlns:a16="http://schemas.microsoft.com/office/drawing/2014/main" id="{70D37981-2D87-40ED-BAFC-FFC8C63CE60C}"/>
              </a:ext>
            </a:extLst>
          </p:cNvPr>
          <p:cNvSpPr/>
          <p:nvPr/>
        </p:nvSpPr>
        <p:spPr>
          <a:xfrm>
            <a:off x="112109" y="1132204"/>
            <a:ext cx="222344" cy="269732"/>
          </a:xfrm>
          <a:custGeom>
            <a:avLst/>
            <a:gdLst>
              <a:gd name="connsiteX0" fmla="*/ 0 w 219075"/>
              <a:gd name="connsiteY0" fmla="*/ 0 h 333375"/>
              <a:gd name="connsiteX1" fmla="*/ 142875 w 219075"/>
              <a:gd name="connsiteY1" fmla="*/ 104775 h 333375"/>
              <a:gd name="connsiteX2" fmla="*/ 28575 w 219075"/>
              <a:gd name="connsiteY2" fmla="*/ 228600 h 333375"/>
              <a:gd name="connsiteX3" fmla="*/ 219075 w 219075"/>
              <a:gd name="connsiteY3" fmla="*/ 333375 h 333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9075" h="333375">
                <a:moveTo>
                  <a:pt x="0" y="0"/>
                </a:moveTo>
                <a:cubicBezTo>
                  <a:pt x="69056" y="33337"/>
                  <a:pt x="138113" y="66675"/>
                  <a:pt x="142875" y="104775"/>
                </a:cubicBezTo>
                <a:cubicBezTo>
                  <a:pt x="147638" y="142875"/>
                  <a:pt x="15875" y="190500"/>
                  <a:pt x="28575" y="228600"/>
                </a:cubicBezTo>
                <a:cubicBezTo>
                  <a:pt x="41275" y="266700"/>
                  <a:pt x="130175" y="300037"/>
                  <a:pt x="219075" y="333375"/>
                </a:cubicBezTo>
              </a:path>
            </a:pathLst>
          </a:custGeom>
          <a:noFill/>
          <a:ln w="12700" cmpd="sng">
            <a:solidFill>
              <a:schemeClr val="bg1">
                <a:lumMod val="75000"/>
              </a:schemeClr>
            </a:solidFill>
            <a:headEnd type="none" w="lg" len="lg"/>
            <a:tailEnd type="none" w="lg" len="lg"/>
            <a:extLst>
              <a:ext uri="{C807C97D-BFC1-408E-A445-0C87EB9F89A2}">
                <ask:lineSketchStyleProps xmlns:ask="http://schemas.microsoft.com/office/drawing/2018/sketchyshapes">
                  <ask:type>
                    <ask:lineSketchNone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80" name="Forme libre : forme 79">
            <a:extLst>
              <a:ext uri="{FF2B5EF4-FFF2-40B4-BE49-F238E27FC236}">
                <a16:creationId xmlns:a16="http://schemas.microsoft.com/office/drawing/2014/main" id="{51586F8B-F076-4975-89E8-64CD98B2DE98}"/>
              </a:ext>
            </a:extLst>
          </p:cNvPr>
          <p:cNvSpPr/>
          <p:nvPr/>
        </p:nvSpPr>
        <p:spPr>
          <a:xfrm>
            <a:off x="98416" y="349764"/>
            <a:ext cx="235086" cy="196167"/>
          </a:xfrm>
          <a:custGeom>
            <a:avLst/>
            <a:gdLst>
              <a:gd name="connsiteX0" fmla="*/ 204899 w 424322"/>
              <a:gd name="connsiteY0" fmla="*/ 139009 h 387565"/>
              <a:gd name="connsiteX1" fmla="*/ 309674 w 424322"/>
              <a:gd name="connsiteY1" fmla="*/ 5659 h 387565"/>
              <a:gd name="connsiteX2" fmla="*/ 423974 w 424322"/>
              <a:gd name="connsiteY2" fmla="*/ 43759 h 387565"/>
              <a:gd name="connsiteX3" fmla="*/ 347774 w 424322"/>
              <a:gd name="connsiteY3" fmla="*/ 215209 h 387565"/>
              <a:gd name="connsiteX4" fmla="*/ 423974 w 424322"/>
              <a:gd name="connsiteY4" fmla="*/ 319984 h 387565"/>
              <a:gd name="connsiteX5" fmla="*/ 338249 w 424322"/>
              <a:gd name="connsiteY5" fmla="*/ 386659 h 387565"/>
              <a:gd name="connsiteX6" fmla="*/ 233474 w 424322"/>
              <a:gd name="connsiteY6" fmla="*/ 272359 h 387565"/>
              <a:gd name="connsiteX7" fmla="*/ 71549 w 424322"/>
              <a:gd name="connsiteY7" fmla="*/ 291409 h 387565"/>
              <a:gd name="connsiteX8" fmla="*/ 4874 w 424322"/>
              <a:gd name="connsiteY8" fmla="*/ 110434 h 387565"/>
              <a:gd name="connsiteX9" fmla="*/ 204899 w 424322"/>
              <a:gd name="connsiteY9" fmla="*/ 139009 h 3875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24322" h="387565">
                <a:moveTo>
                  <a:pt x="204899" y="139009"/>
                </a:moveTo>
                <a:cubicBezTo>
                  <a:pt x="255699" y="121547"/>
                  <a:pt x="273162" y="21534"/>
                  <a:pt x="309674" y="5659"/>
                </a:cubicBezTo>
                <a:cubicBezTo>
                  <a:pt x="346187" y="-10216"/>
                  <a:pt x="417624" y="8834"/>
                  <a:pt x="423974" y="43759"/>
                </a:cubicBezTo>
                <a:cubicBezTo>
                  <a:pt x="430324" y="78684"/>
                  <a:pt x="347774" y="169172"/>
                  <a:pt x="347774" y="215209"/>
                </a:cubicBezTo>
                <a:cubicBezTo>
                  <a:pt x="347774" y="261246"/>
                  <a:pt x="425562" y="291409"/>
                  <a:pt x="423974" y="319984"/>
                </a:cubicBezTo>
                <a:cubicBezTo>
                  <a:pt x="422387" y="348559"/>
                  <a:pt x="369999" y="394596"/>
                  <a:pt x="338249" y="386659"/>
                </a:cubicBezTo>
                <a:cubicBezTo>
                  <a:pt x="306499" y="378722"/>
                  <a:pt x="277924" y="288234"/>
                  <a:pt x="233474" y="272359"/>
                </a:cubicBezTo>
                <a:cubicBezTo>
                  <a:pt x="189024" y="256484"/>
                  <a:pt x="109649" y="318396"/>
                  <a:pt x="71549" y="291409"/>
                </a:cubicBezTo>
                <a:cubicBezTo>
                  <a:pt x="33449" y="264422"/>
                  <a:pt x="-15763" y="139009"/>
                  <a:pt x="4874" y="110434"/>
                </a:cubicBezTo>
                <a:cubicBezTo>
                  <a:pt x="25511" y="81859"/>
                  <a:pt x="154099" y="156471"/>
                  <a:pt x="204899" y="139009"/>
                </a:cubicBezTo>
                <a:close/>
              </a:path>
            </a:pathLst>
          </a:custGeom>
          <a:solidFill>
            <a:schemeClr val="accent2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83" name="ZoneTexte 82">
            <a:extLst>
              <a:ext uri="{FF2B5EF4-FFF2-40B4-BE49-F238E27FC236}">
                <a16:creationId xmlns:a16="http://schemas.microsoft.com/office/drawing/2014/main" id="{E3833D92-8182-40AF-8428-129CFF1A20B8}"/>
              </a:ext>
            </a:extLst>
          </p:cNvPr>
          <p:cNvSpPr txBox="1"/>
          <p:nvPr/>
        </p:nvSpPr>
        <p:spPr>
          <a:xfrm>
            <a:off x="361106" y="1512331"/>
            <a:ext cx="232031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Ligne ferroviaire</a:t>
            </a:r>
            <a:endParaRPr lang="fr-BE" sz="1100" dirty="0"/>
          </a:p>
        </p:txBody>
      </p:sp>
      <p:sp>
        <p:nvSpPr>
          <p:cNvPr id="84" name="Forme libre : forme 83">
            <a:extLst>
              <a:ext uri="{FF2B5EF4-FFF2-40B4-BE49-F238E27FC236}">
                <a16:creationId xmlns:a16="http://schemas.microsoft.com/office/drawing/2014/main" id="{6CC23C3C-748F-42A1-A5B5-88C95C8EA2E3}"/>
              </a:ext>
            </a:extLst>
          </p:cNvPr>
          <p:cNvSpPr/>
          <p:nvPr/>
        </p:nvSpPr>
        <p:spPr>
          <a:xfrm>
            <a:off x="147027" y="1529186"/>
            <a:ext cx="222344" cy="269732"/>
          </a:xfrm>
          <a:custGeom>
            <a:avLst/>
            <a:gdLst>
              <a:gd name="connsiteX0" fmla="*/ 0 w 219075"/>
              <a:gd name="connsiteY0" fmla="*/ 0 h 333375"/>
              <a:gd name="connsiteX1" fmla="*/ 142875 w 219075"/>
              <a:gd name="connsiteY1" fmla="*/ 104775 h 333375"/>
              <a:gd name="connsiteX2" fmla="*/ 28575 w 219075"/>
              <a:gd name="connsiteY2" fmla="*/ 228600 h 333375"/>
              <a:gd name="connsiteX3" fmla="*/ 219075 w 219075"/>
              <a:gd name="connsiteY3" fmla="*/ 333375 h 333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9075" h="333375">
                <a:moveTo>
                  <a:pt x="0" y="0"/>
                </a:moveTo>
                <a:cubicBezTo>
                  <a:pt x="69056" y="33337"/>
                  <a:pt x="138113" y="66675"/>
                  <a:pt x="142875" y="104775"/>
                </a:cubicBezTo>
                <a:cubicBezTo>
                  <a:pt x="147638" y="142875"/>
                  <a:pt x="15875" y="190500"/>
                  <a:pt x="28575" y="228600"/>
                </a:cubicBezTo>
                <a:cubicBezTo>
                  <a:pt x="41275" y="266700"/>
                  <a:pt x="130175" y="300037"/>
                  <a:pt x="219075" y="333375"/>
                </a:cubicBezTo>
              </a:path>
            </a:pathLst>
          </a:custGeom>
          <a:noFill/>
          <a:ln w="19050" cmpd="sng">
            <a:solidFill>
              <a:schemeClr val="tx1"/>
            </a:solidFill>
            <a:prstDash val="dash"/>
            <a:headEnd type="none" w="lg" len="lg"/>
            <a:tailEnd type="none" w="lg" len="lg"/>
            <a:extLst>
              <a:ext uri="{C807C97D-BFC1-408E-A445-0C87EB9F89A2}">
                <ask:lineSketchStyleProps xmlns:ask="http://schemas.microsoft.com/office/drawing/2018/sketchyshapes">
                  <ask:type>
                    <ask:lineSketchNone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grpSp>
        <p:nvGrpSpPr>
          <p:cNvPr id="15" name="Groupe 14">
            <a:extLst>
              <a:ext uri="{FF2B5EF4-FFF2-40B4-BE49-F238E27FC236}">
                <a16:creationId xmlns:a16="http://schemas.microsoft.com/office/drawing/2014/main" id="{C1F64FC7-4133-4040-83D3-8B66C2046446}"/>
              </a:ext>
            </a:extLst>
          </p:cNvPr>
          <p:cNvGrpSpPr>
            <a:grpSpLocks noChangeAspect="1"/>
          </p:cNvGrpSpPr>
          <p:nvPr/>
        </p:nvGrpSpPr>
        <p:grpSpPr>
          <a:xfrm>
            <a:off x="2908829" y="279355"/>
            <a:ext cx="6944048" cy="6267685"/>
            <a:chOff x="2908829" y="279355"/>
            <a:chExt cx="6944048" cy="6267685"/>
          </a:xfrm>
        </p:grpSpPr>
        <p:sp>
          <p:nvSpPr>
            <p:cNvPr id="5" name="Forme libre : forme 4">
              <a:extLst>
                <a:ext uri="{FF2B5EF4-FFF2-40B4-BE49-F238E27FC236}">
                  <a16:creationId xmlns:a16="http://schemas.microsoft.com/office/drawing/2014/main" id="{FA4E5A16-E8D1-47A8-9A71-9E217CB4E4BA}"/>
                </a:ext>
              </a:extLst>
            </p:cNvPr>
            <p:cNvSpPr/>
            <p:nvPr/>
          </p:nvSpPr>
          <p:spPr>
            <a:xfrm>
              <a:off x="5518150" y="279355"/>
              <a:ext cx="2241550" cy="819195"/>
            </a:xfrm>
            <a:custGeom>
              <a:avLst/>
              <a:gdLst>
                <a:gd name="connsiteX0" fmla="*/ 0 w 2241550"/>
                <a:gd name="connsiteY0" fmla="*/ 400095 h 819195"/>
                <a:gd name="connsiteX1" fmla="*/ 209550 w 2241550"/>
                <a:gd name="connsiteY1" fmla="*/ 495345 h 819195"/>
                <a:gd name="connsiteX2" fmla="*/ 374650 w 2241550"/>
                <a:gd name="connsiteY2" fmla="*/ 717595 h 819195"/>
                <a:gd name="connsiteX3" fmla="*/ 514350 w 2241550"/>
                <a:gd name="connsiteY3" fmla="*/ 685845 h 819195"/>
                <a:gd name="connsiteX4" fmla="*/ 692150 w 2241550"/>
                <a:gd name="connsiteY4" fmla="*/ 615995 h 819195"/>
                <a:gd name="connsiteX5" fmla="*/ 736600 w 2241550"/>
                <a:gd name="connsiteY5" fmla="*/ 552495 h 819195"/>
                <a:gd name="connsiteX6" fmla="*/ 838200 w 2241550"/>
                <a:gd name="connsiteY6" fmla="*/ 450895 h 819195"/>
                <a:gd name="connsiteX7" fmla="*/ 1009650 w 2241550"/>
                <a:gd name="connsiteY7" fmla="*/ 431845 h 819195"/>
                <a:gd name="connsiteX8" fmla="*/ 1358900 w 2241550"/>
                <a:gd name="connsiteY8" fmla="*/ 273095 h 819195"/>
                <a:gd name="connsiteX9" fmla="*/ 1441450 w 2241550"/>
                <a:gd name="connsiteY9" fmla="*/ 241345 h 819195"/>
                <a:gd name="connsiteX10" fmla="*/ 1549400 w 2241550"/>
                <a:gd name="connsiteY10" fmla="*/ 69895 h 819195"/>
                <a:gd name="connsiteX11" fmla="*/ 1714500 w 2241550"/>
                <a:gd name="connsiteY11" fmla="*/ 82595 h 819195"/>
                <a:gd name="connsiteX12" fmla="*/ 1835150 w 2241550"/>
                <a:gd name="connsiteY12" fmla="*/ 45 h 819195"/>
                <a:gd name="connsiteX13" fmla="*/ 1885950 w 2241550"/>
                <a:gd name="connsiteY13" fmla="*/ 95295 h 819195"/>
                <a:gd name="connsiteX14" fmla="*/ 1974850 w 2241550"/>
                <a:gd name="connsiteY14" fmla="*/ 228645 h 819195"/>
                <a:gd name="connsiteX15" fmla="*/ 2032000 w 2241550"/>
                <a:gd name="connsiteY15" fmla="*/ 476295 h 819195"/>
                <a:gd name="connsiteX16" fmla="*/ 2241550 w 2241550"/>
                <a:gd name="connsiteY16" fmla="*/ 819195 h 819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41550" h="819195">
                  <a:moveTo>
                    <a:pt x="0" y="400095"/>
                  </a:moveTo>
                  <a:cubicBezTo>
                    <a:pt x="73554" y="421261"/>
                    <a:pt x="147108" y="442428"/>
                    <a:pt x="209550" y="495345"/>
                  </a:cubicBezTo>
                  <a:cubicBezTo>
                    <a:pt x="271992" y="548262"/>
                    <a:pt x="323850" y="685845"/>
                    <a:pt x="374650" y="717595"/>
                  </a:cubicBezTo>
                  <a:cubicBezTo>
                    <a:pt x="425450" y="749345"/>
                    <a:pt x="461433" y="702778"/>
                    <a:pt x="514350" y="685845"/>
                  </a:cubicBezTo>
                  <a:cubicBezTo>
                    <a:pt x="567267" y="668912"/>
                    <a:pt x="655109" y="638220"/>
                    <a:pt x="692150" y="615995"/>
                  </a:cubicBezTo>
                  <a:cubicBezTo>
                    <a:pt x="729191" y="593770"/>
                    <a:pt x="712258" y="580012"/>
                    <a:pt x="736600" y="552495"/>
                  </a:cubicBezTo>
                  <a:cubicBezTo>
                    <a:pt x="760942" y="524978"/>
                    <a:pt x="792692" y="471003"/>
                    <a:pt x="838200" y="450895"/>
                  </a:cubicBezTo>
                  <a:cubicBezTo>
                    <a:pt x="883708" y="430787"/>
                    <a:pt x="922867" y="461478"/>
                    <a:pt x="1009650" y="431845"/>
                  </a:cubicBezTo>
                  <a:cubicBezTo>
                    <a:pt x="1096433" y="402212"/>
                    <a:pt x="1286933" y="304845"/>
                    <a:pt x="1358900" y="273095"/>
                  </a:cubicBezTo>
                  <a:cubicBezTo>
                    <a:pt x="1430867" y="241345"/>
                    <a:pt x="1409700" y="275212"/>
                    <a:pt x="1441450" y="241345"/>
                  </a:cubicBezTo>
                  <a:cubicBezTo>
                    <a:pt x="1473200" y="207478"/>
                    <a:pt x="1503892" y="96353"/>
                    <a:pt x="1549400" y="69895"/>
                  </a:cubicBezTo>
                  <a:cubicBezTo>
                    <a:pt x="1594908" y="43437"/>
                    <a:pt x="1666875" y="94237"/>
                    <a:pt x="1714500" y="82595"/>
                  </a:cubicBezTo>
                  <a:cubicBezTo>
                    <a:pt x="1762125" y="70953"/>
                    <a:pt x="1806575" y="-2072"/>
                    <a:pt x="1835150" y="45"/>
                  </a:cubicBezTo>
                  <a:cubicBezTo>
                    <a:pt x="1863725" y="2162"/>
                    <a:pt x="1862667" y="57195"/>
                    <a:pt x="1885950" y="95295"/>
                  </a:cubicBezTo>
                  <a:cubicBezTo>
                    <a:pt x="1909233" y="133395"/>
                    <a:pt x="1950508" y="165145"/>
                    <a:pt x="1974850" y="228645"/>
                  </a:cubicBezTo>
                  <a:cubicBezTo>
                    <a:pt x="1999192" y="292145"/>
                    <a:pt x="1987550" y="377870"/>
                    <a:pt x="2032000" y="476295"/>
                  </a:cubicBezTo>
                  <a:cubicBezTo>
                    <a:pt x="2076450" y="574720"/>
                    <a:pt x="2159000" y="696957"/>
                    <a:pt x="2241550" y="819195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  <p:sp>
          <p:nvSpPr>
            <p:cNvPr id="6" name="Forme libre : forme 5">
              <a:extLst>
                <a:ext uri="{FF2B5EF4-FFF2-40B4-BE49-F238E27FC236}">
                  <a16:creationId xmlns:a16="http://schemas.microsoft.com/office/drawing/2014/main" id="{BDAE27D0-184D-4197-9EDA-2D4D9321C12F}"/>
                </a:ext>
              </a:extLst>
            </p:cNvPr>
            <p:cNvSpPr/>
            <p:nvPr/>
          </p:nvSpPr>
          <p:spPr>
            <a:xfrm>
              <a:off x="7701801" y="1064836"/>
              <a:ext cx="2151076" cy="2593308"/>
            </a:xfrm>
            <a:custGeom>
              <a:avLst/>
              <a:gdLst>
                <a:gd name="connsiteX0" fmla="*/ 57899 w 2151076"/>
                <a:gd name="connsiteY0" fmla="*/ 14664 h 2593308"/>
                <a:gd name="connsiteX1" fmla="*/ 134099 w 2151076"/>
                <a:gd name="connsiteY1" fmla="*/ 14664 h 2593308"/>
                <a:gd name="connsiteX2" fmla="*/ 229349 w 2151076"/>
                <a:gd name="connsiteY2" fmla="*/ 167064 h 2593308"/>
                <a:gd name="connsiteX3" fmla="*/ 197599 w 2151076"/>
                <a:gd name="connsiteY3" fmla="*/ 306764 h 2593308"/>
                <a:gd name="connsiteX4" fmla="*/ 254749 w 2151076"/>
                <a:gd name="connsiteY4" fmla="*/ 408364 h 2593308"/>
                <a:gd name="connsiteX5" fmla="*/ 749 w 2151076"/>
                <a:gd name="connsiteY5" fmla="*/ 636964 h 2593308"/>
                <a:gd name="connsiteX6" fmla="*/ 178549 w 2151076"/>
                <a:gd name="connsiteY6" fmla="*/ 878264 h 2593308"/>
                <a:gd name="connsiteX7" fmla="*/ 229349 w 2151076"/>
                <a:gd name="connsiteY7" fmla="*/ 979864 h 2593308"/>
                <a:gd name="connsiteX8" fmla="*/ 496049 w 2151076"/>
                <a:gd name="connsiteY8" fmla="*/ 1011614 h 2593308"/>
                <a:gd name="connsiteX9" fmla="*/ 584949 w 2151076"/>
                <a:gd name="connsiteY9" fmla="*/ 948114 h 2593308"/>
                <a:gd name="connsiteX10" fmla="*/ 807199 w 2151076"/>
                <a:gd name="connsiteY10" fmla="*/ 1068764 h 2593308"/>
                <a:gd name="connsiteX11" fmla="*/ 832599 w 2151076"/>
                <a:gd name="connsiteY11" fmla="*/ 1132264 h 2593308"/>
                <a:gd name="connsiteX12" fmla="*/ 959599 w 2151076"/>
                <a:gd name="connsiteY12" fmla="*/ 1106864 h 2593308"/>
                <a:gd name="connsiteX13" fmla="*/ 984999 w 2151076"/>
                <a:gd name="connsiteY13" fmla="*/ 1183064 h 2593308"/>
                <a:gd name="connsiteX14" fmla="*/ 896099 w 2151076"/>
                <a:gd name="connsiteY14" fmla="*/ 1291014 h 2593308"/>
                <a:gd name="connsiteX15" fmla="*/ 921499 w 2151076"/>
                <a:gd name="connsiteY15" fmla="*/ 1570414 h 2593308"/>
                <a:gd name="connsiteX16" fmla="*/ 991349 w 2151076"/>
                <a:gd name="connsiteY16" fmla="*/ 1583114 h 2593308"/>
                <a:gd name="connsiteX17" fmla="*/ 1137399 w 2151076"/>
                <a:gd name="connsiteY17" fmla="*/ 1811714 h 2593308"/>
                <a:gd name="connsiteX18" fmla="*/ 1365999 w 2151076"/>
                <a:gd name="connsiteY18" fmla="*/ 1678364 h 2593308"/>
                <a:gd name="connsiteX19" fmla="*/ 1772399 w 2151076"/>
                <a:gd name="connsiteY19" fmla="*/ 1462464 h 2593308"/>
                <a:gd name="connsiteX20" fmla="*/ 1848599 w 2151076"/>
                <a:gd name="connsiteY20" fmla="*/ 1341814 h 2593308"/>
                <a:gd name="connsiteX21" fmla="*/ 1905749 w 2151076"/>
                <a:gd name="connsiteY21" fmla="*/ 1430714 h 2593308"/>
                <a:gd name="connsiteX22" fmla="*/ 1943849 w 2151076"/>
                <a:gd name="connsiteY22" fmla="*/ 1792664 h 2593308"/>
                <a:gd name="connsiteX23" fmla="*/ 2147049 w 2151076"/>
                <a:gd name="connsiteY23" fmla="*/ 2180014 h 2593308"/>
                <a:gd name="connsiteX24" fmla="*/ 2070849 w 2151076"/>
                <a:gd name="connsiteY24" fmla="*/ 2249864 h 2593308"/>
                <a:gd name="connsiteX25" fmla="*/ 1969249 w 2151076"/>
                <a:gd name="connsiteY25" fmla="*/ 2364164 h 2593308"/>
                <a:gd name="connsiteX26" fmla="*/ 1975599 w 2151076"/>
                <a:gd name="connsiteY26" fmla="*/ 2459414 h 2593308"/>
                <a:gd name="connsiteX27" fmla="*/ 1854949 w 2151076"/>
                <a:gd name="connsiteY27" fmla="*/ 2453064 h 2593308"/>
                <a:gd name="connsiteX28" fmla="*/ 1778749 w 2151076"/>
                <a:gd name="connsiteY28" fmla="*/ 2529264 h 2593308"/>
                <a:gd name="connsiteX29" fmla="*/ 1677149 w 2151076"/>
                <a:gd name="connsiteY29" fmla="*/ 2592764 h 2593308"/>
                <a:gd name="connsiteX30" fmla="*/ 1607299 w 2151076"/>
                <a:gd name="connsiteY30" fmla="*/ 2554664 h 2593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2151076" h="2593308">
                  <a:moveTo>
                    <a:pt x="57899" y="14664"/>
                  </a:moveTo>
                  <a:cubicBezTo>
                    <a:pt x="81711" y="1964"/>
                    <a:pt x="105524" y="-10736"/>
                    <a:pt x="134099" y="14664"/>
                  </a:cubicBezTo>
                  <a:cubicBezTo>
                    <a:pt x="162674" y="40064"/>
                    <a:pt x="218766" y="118381"/>
                    <a:pt x="229349" y="167064"/>
                  </a:cubicBezTo>
                  <a:cubicBezTo>
                    <a:pt x="239932" y="215747"/>
                    <a:pt x="193366" y="266547"/>
                    <a:pt x="197599" y="306764"/>
                  </a:cubicBezTo>
                  <a:cubicBezTo>
                    <a:pt x="201832" y="346981"/>
                    <a:pt x="287557" y="353331"/>
                    <a:pt x="254749" y="408364"/>
                  </a:cubicBezTo>
                  <a:cubicBezTo>
                    <a:pt x="221941" y="463397"/>
                    <a:pt x="13449" y="558647"/>
                    <a:pt x="749" y="636964"/>
                  </a:cubicBezTo>
                  <a:cubicBezTo>
                    <a:pt x="-11951" y="715281"/>
                    <a:pt x="140449" y="821114"/>
                    <a:pt x="178549" y="878264"/>
                  </a:cubicBezTo>
                  <a:cubicBezTo>
                    <a:pt x="216649" y="935414"/>
                    <a:pt x="176432" y="957639"/>
                    <a:pt x="229349" y="979864"/>
                  </a:cubicBezTo>
                  <a:cubicBezTo>
                    <a:pt x="282266" y="1002089"/>
                    <a:pt x="436782" y="1016906"/>
                    <a:pt x="496049" y="1011614"/>
                  </a:cubicBezTo>
                  <a:cubicBezTo>
                    <a:pt x="555316" y="1006322"/>
                    <a:pt x="533091" y="938589"/>
                    <a:pt x="584949" y="948114"/>
                  </a:cubicBezTo>
                  <a:cubicBezTo>
                    <a:pt x="636807" y="957639"/>
                    <a:pt x="765924" y="1038072"/>
                    <a:pt x="807199" y="1068764"/>
                  </a:cubicBezTo>
                  <a:cubicBezTo>
                    <a:pt x="848474" y="1099456"/>
                    <a:pt x="807199" y="1125914"/>
                    <a:pt x="832599" y="1132264"/>
                  </a:cubicBezTo>
                  <a:cubicBezTo>
                    <a:pt x="857999" y="1138614"/>
                    <a:pt x="934199" y="1098397"/>
                    <a:pt x="959599" y="1106864"/>
                  </a:cubicBezTo>
                  <a:cubicBezTo>
                    <a:pt x="984999" y="1115331"/>
                    <a:pt x="995582" y="1152372"/>
                    <a:pt x="984999" y="1183064"/>
                  </a:cubicBezTo>
                  <a:cubicBezTo>
                    <a:pt x="974416" y="1213756"/>
                    <a:pt x="906682" y="1226456"/>
                    <a:pt x="896099" y="1291014"/>
                  </a:cubicBezTo>
                  <a:cubicBezTo>
                    <a:pt x="885516" y="1355572"/>
                    <a:pt x="905624" y="1521731"/>
                    <a:pt x="921499" y="1570414"/>
                  </a:cubicBezTo>
                  <a:cubicBezTo>
                    <a:pt x="937374" y="1619097"/>
                    <a:pt x="955366" y="1542897"/>
                    <a:pt x="991349" y="1583114"/>
                  </a:cubicBezTo>
                  <a:cubicBezTo>
                    <a:pt x="1027332" y="1623331"/>
                    <a:pt x="1074957" y="1795839"/>
                    <a:pt x="1137399" y="1811714"/>
                  </a:cubicBezTo>
                  <a:cubicBezTo>
                    <a:pt x="1199841" y="1827589"/>
                    <a:pt x="1260166" y="1736572"/>
                    <a:pt x="1365999" y="1678364"/>
                  </a:cubicBezTo>
                  <a:cubicBezTo>
                    <a:pt x="1471832" y="1620156"/>
                    <a:pt x="1691966" y="1518556"/>
                    <a:pt x="1772399" y="1462464"/>
                  </a:cubicBezTo>
                  <a:cubicBezTo>
                    <a:pt x="1852832" y="1406372"/>
                    <a:pt x="1826374" y="1347106"/>
                    <a:pt x="1848599" y="1341814"/>
                  </a:cubicBezTo>
                  <a:cubicBezTo>
                    <a:pt x="1870824" y="1336522"/>
                    <a:pt x="1889874" y="1355572"/>
                    <a:pt x="1905749" y="1430714"/>
                  </a:cubicBezTo>
                  <a:cubicBezTo>
                    <a:pt x="1921624" y="1505856"/>
                    <a:pt x="1903632" y="1667781"/>
                    <a:pt x="1943849" y="1792664"/>
                  </a:cubicBezTo>
                  <a:cubicBezTo>
                    <a:pt x="1984066" y="1917547"/>
                    <a:pt x="2125882" y="2103814"/>
                    <a:pt x="2147049" y="2180014"/>
                  </a:cubicBezTo>
                  <a:cubicBezTo>
                    <a:pt x="2168216" y="2256214"/>
                    <a:pt x="2100482" y="2219172"/>
                    <a:pt x="2070849" y="2249864"/>
                  </a:cubicBezTo>
                  <a:cubicBezTo>
                    <a:pt x="2041216" y="2280556"/>
                    <a:pt x="1985124" y="2329239"/>
                    <a:pt x="1969249" y="2364164"/>
                  </a:cubicBezTo>
                  <a:cubicBezTo>
                    <a:pt x="1953374" y="2399089"/>
                    <a:pt x="1994649" y="2444597"/>
                    <a:pt x="1975599" y="2459414"/>
                  </a:cubicBezTo>
                  <a:cubicBezTo>
                    <a:pt x="1956549" y="2474231"/>
                    <a:pt x="1887757" y="2441422"/>
                    <a:pt x="1854949" y="2453064"/>
                  </a:cubicBezTo>
                  <a:cubicBezTo>
                    <a:pt x="1822141" y="2464706"/>
                    <a:pt x="1808382" y="2505981"/>
                    <a:pt x="1778749" y="2529264"/>
                  </a:cubicBezTo>
                  <a:cubicBezTo>
                    <a:pt x="1749116" y="2552547"/>
                    <a:pt x="1705724" y="2588531"/>
                    <a:pt x="1677149" y="2592764"/>
                  </a:cubicBezTo>
                  <a:cubicBezTo>
                    <a:pt x="1648574" y="2596997"/>
                    <a:pt x="1627936" y="2575830"/>
                    <a:pt x="1607299" y="2554664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  <p:sp>
          <p:nvSpPr>
            <p:cNvPr id="9" name="Forme libre : forme 8">
              <a:extLst>
                <a:ext uri="{FF2B5EF4-FFF2-40B4-BE49-F238E27FC236}">
                  <a16:creationId xmlns:a16="http://schemas.microsoft.com/office/drawing/2014/main" id="{ACE898E1-7BDE-49B0-8EBE-D13D00606527}"/>
                </a:ext>
              </a:extLst>
            </p:cNvPr>
            <p:cNvSpPr/>
            <p:nvPr/>
          </p:nvSpPr>
          <p:spPr>
            <a:xfrm>
              <a:off x="7672120" y="3459906"/>
              <a:ext cx="1660678" cy="1639144"/>
            </a:xfrm>
            <a:custGeom>
              <a:avLst/>
              <a:gdLst>
                <a:gd name="connsiteX0" fmla="*/ 1649680 w 1660678"/>
                <a:gd name="connsiteY0" fmla="*/ 159594 h 1639144"/>
                <a:gd name="connsiteX1" fmla="*/ 1649680 w 1660678"/>
                <a:gd name="connsiteY1" fmla="*/ 51644 h 1639144"/>
                <a:gd name="connsiteX2" fmla="*/ 1535380 w 1660678"/>
                <a:gd name="connsiteY2" fmla="*/ 844 h 1639144"/>
                <a:gd name="connsiteX3" fmla="*/ 1395680 w 1660678"/>
                <a:gd name="connsiteY3" fmla="*/ 89744 h 1639144"/>
                <a:gd name="connsiteX4" fmla="*/ 1395680 w 1660678"/>
                <a:gd name="connsiteY4" fmla="*/ 362794 h 1639144"/>
                <a:gd name="connsiteX5" fmla="*/ 1465530 w 1660678"/>
                <a:gd name="connsiteY5" fmla="*/ 426294 h 1639144"/>
                <a:gd name="connsiteX6" fmla="*/ 1414730 w 1660678"/>
                <a:gd name="connsiteY6" fmla="*/ 496144 h 1639144"/>
                <a:gd name="connsiteX7" fmla="*/ 1281380 w 1660678"/>
                <a:gd name="connsiteY7" fmla="*/ 585044 h 1639144"/>
                <a:gd name="connsiteX8" fmla="*/ 1224230 w 1660678"/>
                <a:gd name="connsiteY8" fmla="*/ 737444 h 1639144"/>
                <a:gd name="connsiteX9" fmla="*/ 1008330 w 1660678"/>
                <a:gd name="connsiteY9" fmla="*/ 775544 h 1639144"/>
                <a:gd name="connsiteX10" fmla="*/ 919430 w 1660678"/>
                <a:gd name="connsiteY10" fmla="*/ 712044 h 1639144"/>
                <a:gd name="connsiteX11" fmla="*/ 874980 w 1660678"/>
                <a:gd name="connsiteY11" fmla="*/ 680294 h 1639144"/>
                <a:gd name="connsiteX12" fmla="*/ 773380 w 1660678"/>
                <a:gd name="connsiteY12" fmla="*/ 667594 h 1639144"/>
                <a:gd name="connsiteX13" fmla="*/ 728930 w 1660678"/>
                <a:gd name="connsiteY13" fmla="*/ 750144 h 1639144"/>
                <a:gd name="connsiteX14" fmla="*/ 665430 w 1660678"/>
                <a:gd name="connsiteY14" fmla="*/ 832694 h 1639144"/>
                <a:gd name="connsiteX15" fmla="*/ 481280 w 1660678"/>
                <a:gd name="connsiteY15" fmla="*/ 985094 h 1639144"/>
                <a:gd name="connsiteX16" fmla="*/ 373330 w 1660678"/>
                <a:gd name="connsiteY16" fmla="*/ 1010494 h 1639144"/>
                <a:gd name="connsiteX17" fmla="*/ 271730 w 1660678"/>
                <a:gd name="connsiteY17" fmla="*/ 1112094 h 1639144"/>
                <a:gd name="connsiteX18" fmla="*/ 144730 w 1660678"/>
                <a:gd name="connsiteY18" fmla="*/ 1099394 h 1639144"/>
                <a:gd name="connsiteX19" fmla="*/ 5030 w 1660678"/>
                <a:gd name="connsiteY19" fmla="*/ 1181944 h 1639144"/>
                <a:gd name="connsiteX20" fmla="*/ 36780 w 1660678"/>
                <a:gd name="connsiteY20" fmla="*/ 1321644 h 1639144"/>
                <a:gd name="connsiteX21" fmla="*/ 93930 w 1660678"/>
                <a:gd name="connsiteY21" fmla="*/ 1366094 h 1639144"/>
                <a:gd name="connsiteX22" fmla="*/ 214580 w 1660678"/>
                <a:gd name="connsiteY22" fmla="*/ 1378794 h 1639144"/>
                <a:gd name="connsiteX23" fmla="*/ 119330 w 1660678"/>
                <a:gd name="connsiteY23" fmla="*/ 1575644 h 1639144"/>
                <a:gd name="connsiteX24" fmla="*/ 74880 w 1660678"/>
                <a:gd name="connsiteY24" fmla="*/ 1639144 h 1639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660678" h="1639144">
                  <a:moveTo>
                    <a:pt x="1649680" y="159594"/>
                  </a:moveTo>
                  <a:cubicBezTo>
                    <a:pt x="1659205" y="118848"/>
                    <a:pt x="1668730" y="78102"/>
                    <a:pt x="1649680" y="51644"/>
                  </a:cubicBezTo>
                  <a:cubicBezTo>
                    <a:pt x="1630630" y="25186"/>
                    <a:pt x="1577713" y="-5506"/>
                    <a:pt x="1535380" y="844"/>
                  </a:cubicBezTo>
                  <a:cubicBezTo>
                    <a:pt x="1493047" y="7194"/>
                    <a:pt x="1418963" y="29419"/>
                    <a:pt x="1395680" y="89744"/>
                  </a:cubicBezTo>
                  <a:cubicBezTo>
                    <a:pt x="1372397" y="150069"/>
                    <a:pt x="1384038" y="306702"/>
                    <a:pt x="1395680" y="362794"/>
                  </a:cubicBezTo>
                  <a:cubicBezTo>
                    <a:pt x="1407322" y="418886"/>
                    <a:pt x="1462355" y="404069"/>
                    <a:pt x="1465530" y="426294"/>
                  </a:cubicBezTo>
                  <a:cubicBezTo>
                    <a:pt x="1468705" y="448519"/>
                    <a:pt x="1445422" y="469686"/>
                    <a:pt x="1414730" y="496144"/>
                  </a:cubicBezTo>
                  <a:cubicBezTo>
                    <a:pt x="1384038" y="522602"/>
                    <a:pt x="1313130" y="544827"/>
                    <a:pt x="1281380" y="585044"/>
                  </a:cubicBezTo>
                  <a:cubicBezTo>
                    <a:pt x="1249630" y="625261"/>
                    <a:pt x="1269738" y="705694"/>
                    <a:pt x="1224230" y="737444"/>
                  </a:cubicBezTo>
                  <a:cubicBezTo>
                    <a:pt x="1178722" y="769194"/>
                    <a:pt x="1059130" y="779777"/>
                    <a:pt x="1008330" y="775544"/>
                  </a:cubicBezTo>
                  <a:cubicBezTo>
                    <a:pt x="957530" y="771311"/>
                    <a:pt x="919430" y="712044"/>
                    <a:pt x="919430" y="712044"/>
                  </a:cubicBezTo>
                  <a:cubicBezTo>
                    <a:pt x="897205" y="696169"/>
                    <a:pt x="899322" y="687702"/>
                    <a:pt x="874980" y="680294"/>
                  </a:cubicBezTo>
                  <a:cubicBezTo>
                    <a:pt x="850638" y="672886"/>
                    <a:pt x="797722" y="655952"/>
                    <a:pt x="773380" y="667594"/>
                  </a:cubicBezTo>
                  <a:cubicBezTo>
                    <a:pt x="749038" y="679236"/>
                    <a:pt x="746922" y="722627"/>
                    <a:pt x="728930" y="750144"/>
                  </a:cubicBezTo>
                  <a:cubicBezTo>
                    <a:pt x="710938" y="777661"/>
                    <a:pt x="706705" y="793536"/>
                    <a:pt x="665430" y="832694"/>
                  </a:cubicBezTo>
                  <a:cubicBezTo>
                    <a:pt x="624155" y="871852"/>
                    <a:pt x="529963" y="955461"/>
                    <a:pt x="481280" y="985094"/>
                  </a:cubicBezTo>
                  <a:cubicBezTo>
                    <a:pt x="432597" y="1014727"/>
                    <a:pt x="408255" y="989327"/>
                    <a:pt x="373330" y="1010494"/>
                  </a:cubicBezTo>
                  <a:cubicBezTo>
                    <a:pt x="338405" y="1031661"/>
                    <a:pt x="309830" y="1097277"/>
                    <a:pt x="271730" y="1112094"/>
                  </a:cubicBezTo>
                  <a:cubicBezTo>
                    <a:pt x="233630" y="1126911"/>
                    <a:pt x="189180" y="1087752"/>
                    <a:pt x="144730" y="1099394"/>
                  </a:cubicBezTo>
                  <a:cubicBezTo>
                    <a:pt x="100280" y="1111036"/>
                    <a:pt x="23022" y="1144902"/>
                    <a:pt x="5030" y="1181944"/>
                  </a:cubicBezTo>
                  <a:cubicBezTo>
                    <a:pt x="-12962" y="1218986"/>
                    <a:pt x="21963" y="1290952"/>
                    <a:pt x="36780" y="1321644"/>
                  </a:cubicBezTo>
                  <a:cubicBezTo>
                    <a:pt x="51597" y="1352336"/>
                    <a:pt x="64297" y="1356569"/>
                    <a:pt x="93930" y="1366094"/>
                  </a:cubicBezTo>
                  <a:cubicBezTo>
                    <a:pt x="123563" y="1375619"/>
                    <a:pt x="210347" y="1343869"/>
                    <a:pt x="214580" y="1378794"/>
                  </a:cubicBezTo>
                  <a:cubicBezTo>
                    <a:pt x="218813" y="1413719"/>
                    <a:pt x="142613" y="1532252"/>
                    <a:pt x="119330" y="1575644"/>
                  </a:cubicBezTo>
                  <a:cubicBezTo>
                    <a:pt x="96047" y="1619036"/>
                    <a:pt x="85463" y="1629090"/>
                    <a:pt x="74880" y="1639144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  <p:sp>
          <p:nvSpPr>
            <p:cNvPr id="13" name="Forme libre : forme 12">
              <a:extLst>
                <a:ext uri="{FF2B5EF4-FFF2-40B4-BE49-F238E27FC236}">
                  <a16:creationId xmlns:a16="http://schemas.microsoft.com/office/drawing/2014/main" id="{529D98ED-C248-4E49-83CA-039AD5E1BA55}"/>
                </a:ext>
              </a:extLst>
            </p:cNvPr>
            <p:cNvSpPr/>
            <p:nvPr/>
          </p:nvSpPr>
          <p:spPr>
            <a:xfrm>
              <a:off x="2908829" y="2114550"/>
              <a:ext cx="5463008" cy="4432490"/>
            </a:xfrm>
            <a:custGeom>
              <a:avLst/>
              <a:gdLst>
                <a:gd name="connsiteX0" fmla="*/ 4850871 w 5463008"/>
                <a:gd name="connsiteY0" fmla="*/ 2965450 h 4432490"/>
                <a:gd name="connsiteX1" fmla="*/ 4787371 w 5463008"/>
                <a:gd name="connsiteY1" fmla="*/ 3124200 h 4432490"/>
                <a:gd name="connsiteX2" fmla="*/ 4825471 w 5463008"/>
                <a:gd name="connsiteY2" fmla="*/ 3194050 h 4432490"/>
                <a:gd name="connsiteX3" fmla="*/ 5054071 w 5463008"/>
                <a:gd name="connsiteY3" fmla="*/ 3124200 h 4432490"/>
                <a:gd name="connsiteX4" fmla="*/ 5181071 w 5463008"/>
                <a:gd name="connsiteY4" fmla="*/ 3308350 h 4432490"/>
                <a:gd name="connsiteX5" fmla="*/ 5384271 w 5463008"/>
                <a:gd name="connsiteY5" fmla="*/ 3371850 h 4432490"/>
                <a:gd name="connsiteX6" fmla="*/ 5371571 w 5463008"/>
                <a:gd name="connsiteY6" fmla="*/ 3511550 h 4432490"/>
                <a:gd name="connsiteX7" fmla="*/ 5447771 w 5463008"/>
                <a:gd name="connsiteY7" fmla="*/ 3644900 h 4432490"/>
                <a:gd name="connsiteX8" fmla="*/ 5308071 w 5463008"/>
                <a:gd name="connsiteY8" fmla="*/ 3714750 h 4432490"/>
                <a:gd name="connsiteX9" fmla="*/ 5460471 w 5463008"/>
                <a:gd name="connsiteY9" fmla="*/ 3873500 h 4432490"/>
                <a:gd name="connsiteX10" fmla="*/ 5377921 w 5463008"/>
                <a:gd name="connsiteY10" fmla="*/ 3987800 h 4432490"/>
                <a:gd name="connsiteX11" fmla="*/ 5066771 w 5463008"/>
                <a:gd name="connsiteY11" fmla="*/ 4108450 h 4432490"/>
                <a:gd name="connsiteX12" fmla="*/ 4977871 w 5463008"/>
                <a:gd name="connsiteY12" fmla="*/ 3987800 h 4432490"/>
                <a:gd name="connsiteX13" fmla="*/ 4838171 w 5463008"/>
                <a:gd name="connsiteY13" fmla="*/ 4070350 h 4432490"/>
                <a:gd name="connsiteX14" fmla="*/ 4723871 w 5463008"/>
                <a:gd name="connsiteY14" fmla="*/ 3848100 h 4432490"/>
                <a:gd name="connsiteX15" fmla="*/ 4596871 w 5463008"/>
                <a:gd name="connsiteY15" fmla="*/ 3810000 h 4432490"/>
                <a:gd name="connsiteX16" fmla="*/ 4336521 w 5463008"/>
                <a:gd name="connsiteY16" fmla="*/ 3829050 h 4432490"/>
                <a:gd name="connsiteX17" fmla="*/ 4190471 w 5463008"/>
                <a:gd name="connsiteY17" fmla="*/ 3740150 h 4432490"/>
                <a:gd name="connsiteX18" fmla="*/ 4082521 w 5463008"/>
                <a:gd name="connsiteY18" fmla="*/ 3892550 h 4432490"/>
                <a:gd name="connsiteX19" fmla="*/ 3892021 w 5463008"/>
                <a:gd name="connsiteY19" fmla="*/ 4013200 h 4432490"/>
                <a:gd name="connsiteX20" fmla="*/ 3872971 w 5463008"/>
                <a:gd name="connsiteY20" fmla="*/ 4102100 h 4432490"/>
                <a:gd name="connsiteX21" fmla="*/ 3745971 w 5463008"/>
                <a:gd name="connsiteY21" fmla="*/ 4273550 h 4432490"/>
                <a:gd name="connsiteX22" fmla="*/ 3555471 w 5463008"/>
                <a:gd name="connsiteY22" fmla="*/ 4356100 h 4432490"/>
                <a:gd name="connsiteX23" fmla="*/ 3295121 w 5463008"/>
                <a:gd name="connsiteY23" fmla="*/ 4356100 h 4432490"/>
                <a:gd name="connsiteX24" fmla="*/ 3085571 w 5463008"/>
                <a:gd name="connsiteY24" fmla="*/ 4432300 h 4432490"/>
                <a:gd name="connsiteX25" fmla="*/ 2958571 w 5463008"/>
                <a:gd name="connsiteY25" fmla="*/ 4330700 h 4432490"/>
                <a:gd name="connsiteX26" fmla="*/ 2831571 w 5463008"/>
                <a:gd name="connsiteY26" fmla="*/ 4267200 h 4432490"/>
                <a:gd name="connsiteX27" fmla="*/ 2729971 w 5463008"/>
                <a:gd name="connsiteY27" fmla="*/ 4076700 h 4432490"/>
                <a:gd name="connsiteX28" fmla="*/ 2583921 w 5463008"/>
                <a:gd name="connsiteY28" fmla="*/ 3987800 h 4432490"/>
                <a:gd name="connsiteX29" fmla="*/ 2387071 w 5463008"/>
                <a:gd name="connsiteY29" fmla="*/ 4064000 h 4432490"/>
                <a:gd name="connsiteX30" fmla="*/ 2183871 w 5463008"/>
                <a:gd name="connsiteY30" fmla="*/ 3835400 h 4432490"/>
                <a:gd name="connsiteX31" fmla="*/ 2126721 w 5463008"/>
                <a:gd name="connsiteY31" fmla="*/ 3803650 h 4432490"/>
                <a:gd name="connsiteX32" fmla="*/ 2260071 w 5463008"/>
                <a:gd name="connsiteY32" fmla="*/ 3365500 h 4432490"/>
                <a:gd name="connsiteX33" fmla="*/ 2069571 w 5463008"/>
                <a:gd name="connsiteY33" fmla="*/ 3060700 h 4432490"/>
                <a:gd name="connsiteX34" fmla="*/ 1828271 w 5463008"/>
                <a:gd name="connsiteY34" fmla="*/ 2673350 h 4432490"/>
                <a:gd name="connsiteX35" fmla="*/ 1783821 w 5463008"/>
                <a:gd name="connsiteY35" fmla="*/ 2584450 h 4432490"/>
                <a:gd name="connsiteX36" fmla="*/ 1612371 w 5463008"/>
                <a:gd name="connsiteY36" fmla="*/ 2343150 h 4432490"/>
                <a:gd name="connsiteX37" fmla="*/ 1910821 w 5463008"/>
                <a:gd name="connsiteY37" fmla="*/ 2044700 h 4432490"/>
                <a:gd name="connsiteX38" fmla="*/ 1783821 w 5463008"/>
                <a:gd name="connsiteY38" fmla="*/ 2025650 h 4432490"/>
                <a:gd name="connsiteX39" fmla="*/ 1853671 w 5463008"/>
                <a:gd name="connsiteY39" fmla="*/ 1866900 h 4432490"/>
                <a:gd name="connsiteX40" fmla="*/ 1910821 w 5463008"/>
                <a:gd name="connsiteY40" fmla="*/ 1746250 h 4432490"/>
                <a:gd name="connsiteX41" fmla="*/ 1853671 w 5463008"/>
                <a:gd name="connsiteY41" fmla="*/ 1365250 h 4432490"/>
                <a:gd name="connsiteX42" fmla="*/ 1752071 w 5463008"/>
                <a:gd name="connsiteY42" fmla="*/ 1187450 h 4432490"/>
                <a:gd name="connsiteX43" fmla="*/ 1555221 w 5463008"/>
                <a:gd name="connsiteY43" fmla="*/ 1187450 h 4432490"/>
                <a:gd name="connsiteX44" fmla="*/ 1491721 w 5463008"/>
                <a:gd name="connsiteY44" fmla="*/ 1168400 h 4432490"/>
                <a:gd name="connsiteX45" fmla="*/ 1434571 w 5463008"/>
                <a:gd name="connsiteY45" fmla="*/ 1289050 h 4432490"/>
                <a:gd name="connsiteX46" fmla="*/ 869421 w 5463008"/>
                <a:gd name="connsiteY46" fmla="*/ 1403350 h 4432490"/>
                <a:gd name="connsiteX47" fmla="*/ 748771 w 5463008"/>
                <a:gd name="connsiteY47" fmla="*/ 1365250 h 4432490"/>
                <a:gd name="connsiteX48" fmla="*/ 501121 w 5463008"/>
                <a:gd name="connsiteY48" fmla="*/ 1454150 h 4432490"/>
                <a:gd name="connsiteX49" fmla="*/ 323321 w 5463008"/>
                <a:gd name="connsiteY49" fmla="*/ 1473200 h 4432490"/>
                <a:gd name="connsiteX50" fmla="*/ 132821 w 5463008"/>
                <a:gd name="connsiteY50" fmla="*/ 1428750 h 4432490"/>
                <a:gd name="connsiteX51" fmla="*/ 285221 w 5463008"/>
                <a:gd name="connsiteY51" fmla="*/ 1384300 h 4432490"/>
                <a:gd name="connsiteX52" fmla="*/ 329671 w 5463008"/>
                <a:gd name="connsiteY52" fmla="*/ 1270000 h 4432490"/>
                <a:gd name="connsiteX53" fmla="*/ 266171 w 5463008"/>
                <a:gd name="connsiteY53" fmla="*/ 1003300 h 4432490"/>
                <a:gd name="connsiteX54" fmla="*/ 82021 w 5463008"/>
                <a:gd name="connsiteY54" fmla="*/ 1022350 h 4432490"/>
                <a:gd name="connsiteX55" fmla="*/ 5821 w 5463008"/>
                <a:gd name="connsiteY55" fmla="*/ 825500 h 4432490"/>
                <a:gd name="connsiteX56" fmla="*/ 228071 w 5463008"/>
                <a:gd name="connsiteY56" fmla="*/ 768350 h 4432490"/>
                <a:gd name="connsiteX57" fmla="*/ 285221 w 5463008"/>
                <a:gd name="connsiteY57" fmla="*/ 666750 h 4432490"/>
                <a:gd name="connsiteX58" fmla="*/ 348721 w 5463008"/>
                <a:gd name="connsiteY58" fmla="*/ 704850 h 4432490"/>
                <a:gd name="connsiteX59" fmla="*/ 285221 w 5463008"/>
                <a:gd name="connsiteY59" fmla="*/ 565150 h 4432490"/>
                <a:gd name="connsiteX60" fmla="*/ 355071 w 5463008"/>
                <a:gd name="connsiteY60" fmla="*/ 336550 h 4432490"/>
                <a:gd name="connsiteX61" fmla="*/ 418571 w 5463008"/>
                <a:gd name="connsiteY61" fmla="*/ 120650 h 4432490"/>
                <a:gd name="connsiteX62" fmla="*/ 577321 w 5463008"/>
                <a:gd name="connsiteY62" fmla="*/ 88900 h 4432490"/>
                <a:gd name="connsiteX63" fmla="*/ 653521 w 5463008"/>
                <a:gd name="connsiteY63" fmla="*/ 0 h 4432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5463008" h="4432490">
                  <a:moveTo>
                    <a:pt x="4850871" y="2965450"/>
                  </a:moveTo>
                  <a:cubicBezTo>
                    <a:pt x="4821237" y="3025775"/>
                    <a:pt x="4791604" y="3086100"/>
                    <a:pt x="4787371" y="3124200"/>
                  </a:cubicBezTo>
                  <a:cubicBezTo>
                    <a:pt x="4783138" y="3162300"/>
                    <a:pt x="4781021" y="3194050"/>
                    <a:pt x="4825471" y="3194050"/>
                  </a:cubicBezTo>
                  <a:cubicBezTo>
                    <a:pt x="4869921" y="3194050"/>
                    <a:pt x="4994804" y="3105150"/>
                    <a:pt x="5054071" y="3124200"/>
                  </a:cubicBezTo>
                  <a:cubicBezTo>
                    <a:pt x="5113338" y="3143250"/>
                    <a:pt x="5126038" y="3267075"/>
                    <a:pt x="5181071" y="3308350"/>
                  </a:cubicBezTo>
                  <a:cubicBezTo>
                    <a:pt x="5236104" y="3349625"/>
                    <a:pt x="5352521" y="3337983"/>
                    <a:pt x="5384271" y="3371850"/>
                  </a:cubicBezTo>
                  <a:cubicBezTo>
                    <a:pt x="5416021" y="3405717"/>
                    <a:pt x="5360988" y="3466042"/>
                    <a:pt x="5371571" y="3511550"/>
                  </a:cubicBezTo>
                  <a:cubicBezTo>
                    <a:pt x="5382154" y="3557058"/>
                    <a:pt x="5458354" y="3611033"/>
                    <a:pt x="5447771" y="3644900"/>
                  </a:cubicBezTo>
                  <a:cubicBezTo>
                    <a:pt x="5437188" y="3678767"/>
                    <a:pt x="5305954" y="3676650"/>
                    <a:pt x="5308071" y="3714750"/>
                  </a:cubicBezTo>
                  <a:cubicBezTo>
                    <a:pt x="5310188" y="3752850"/>
                    <a:pt x="5448829" y="3827992"/>
                    <a:pt x="5460471" y="3873500"/>
                  </a:cubicBezTo>
                  <a:cubicBezTo>
                    <a:pt x="5472113" y="3919008"/>
                    <a:pt x="5443538" y="3948642"/>
                    <a:pt x="5377921" y="3987800"/>
                  </a:cubicBezTo>
                  <a:cubicBezTo>
                    <a:pt x="5312304" y="4026958"/>
                    <a:pt x="5133446" y="4108450"/>
                    <a:pt x="5066771" y="4108450"/>
                  </a:cubicBezTo>
                  <a:cubicBezTo>
                    <a:pt x="5000096" y="4108450"/>
                    <a:pt x="5015971" y="3994150"/>
                    <a:pt x="4977871" y="3987800"/>
                  </a:cubicBezTo>
                  <a:cubicBezTo>
                    <a:pt x="4939771" y="3981450"/>
                    <a:pt x="4880504" y="4093633"/>
                    <a:pt x="4838171" y="4070350"/>
                  </a:cubicBezTo>
                  <a:cubicBezTo>
                    <a:pt x="4795838" y="4047067"/>
                    <a:pt x="4764088" y="3891492"/>
                    <a:pt x="4723871" y="3848100"/>
                  </a:cubicBezTo>
                  <a:cubicBezTo>
                    <a:pt x="4683654" y="3804708"/>
                    <a:pt x="4661429" y="3813175"/>
                    <a:pt x="4596871" y="3810000"/>
                  </a:cubicBezTo>
                  <a:cubicBezTo>
                    <a:pt x="4532313" y="3806825"/>
                    <a:pt x="4404254" y="3840692"/>
                    <a:pt x="4336521" y="3829050"/>
                  </a:cubicBezTo>
                  <a:cubicBezTo>
                    <a:pt x="4268788" y="3817408"/>
                    <a:pt x="4232804" y="3729567"/>
                    <a:pt x="4190471" y="3740150"/>
                  </a:cubicBezTo>
                  <a:cubicBezTo>
                    <a:pt x="4148138" y="3750733"/>
                    <a:pt x="4132263" y="3847042"/>
                    <a:pt x="4082521" y="3892550"/>
                  </a:cubicBezTo>
                  <a:cubicBezTo>
                    <a:pt x="4032779" y="3938058"/>
                    <a:pt x="3926946" y="3978275"/>
                    <a:pt x="3892021" y="4013200"/>
                  </a:cubicBezTo>
                  <a:cubicBezTo>
                    <a:pt x="3857096" y="4048125"/>
                    <a:pt x="3897313" y="4058708"/>
                    <a:pt x="3872971" y="4102100"/>
                  </a:cubicBezTo>
                  <a:cubicBezTo>
                    <a:pt x="3848629" y="4145492"/>
                    <a:pt x="3798888" y="4231217"/>
                    <a:pt x="3745971" y="4273550"/>
                  </a:cubicBezTo>
                  <a:cubicBezTo>
                    <a:pt x="3693054" y="4315883"/>
                    <a:pt x="3630613" y="4342342"/>
                    <a:pt x="3555471" y="4356100"/>
                  </a:cubicBezTo>
                  <a:cubicBezTo>
                    <a:pt x="3480329" y="4369858"/>
                    <a:pt x="3373438" y="4343400"/>
                    <a:pt x="3295121" y="4356100"/>
                  </a:cubicBezTo>
                  <a:cubicBezTo>
                    <a:pt x="3216804" y="4368800"/>
                    <a:pt x="3141663" y="4436533"/>
                    <a:pt x="3085571" y="4432300"/>
                  </a:cubicBezTo>
                  <a:cubicBezTo>
                    <a:pt x="3029479" y="4428067"/>
                    <a:pt x="3000904" y="4358217"/>
                    <a:pt x="2958571" y="4330700"/>
                  </a:cubicBezTo>
                  <a:cubicBezTo>
                    <a:pt x="2916238" y="4303183"/>
                    <a:pt x="2869671" y="4309533"/>
                    <a:pt x="2831571" y="4267200"/>
                  </a:cubicBezTo>
                  <a:cubicBezTo>
                    <a:pt x="2793471" y="4224867"/>
                    <a:pt x="2771246" y="4123267"/>
                    <a:pt x="2729971" y="4076700"/>
                  </a:cubicBezTo>
                  <a:cubicBezTo>
                    <a:pt x="2688696" y="4030133"/>
                    <a:pt x="2641071" y="3989917"/>
                    <a:pt x="2583921" y="3987800"/>
                  </a:cubicBezTo>
                  <a:cubicBezTo>
                    <a:pt x="2526771" y="3985683"/>
                    <a:pt x="2453746" y="4089400"/>
                    <a:pt x="2387071" y="4064000"/>
                  </a:cubicBezTo>
                  <a:cubicBezTo>
                    <a:pt x="2320396" y="4038600"/>
                    <a:pt x="2227263" y="3878792"/>
                    <a:pt x="2183871" y="3835400"/>
                  </a:cubicBezTo>
                  <a:cubicBezTo>
                    <a:pt x="2140479" y="3792008"/>
                    <a:pt x="2114021" y="3881967"/>
                    <a:pt x="2126721" y="3803650"/>
                  </a:cubicBezTo>
                  <a:cubicBezTo>
                    <a:pt x="2139421" y="3725333"/>
                    <a:pt x="2269596" y="3489325"/>
                    <a:pt x="2260071" y="3365500"/>
                  </a:cubicBezTo>
                  <a:cubicBezTo>
                    <a:pt x="2250546" y="3241675"/>
                    <a:pt x="2141538" y="3176058"/>
                    <a:pt x="2069571" y="3060700"/>
                  </a:cubicBezTo>
                  <a:cubicBezTo>
                    <a:pt x="1997604" y="2945342"/>
                    <a:pt x="1875896" y="2752725"/>
                    <a:pt x="1828271" y="2673350"/>
                  </a:cubicBezTo>
                  <a:cubicBezTo>
                    <a:pt x="1780646" y="2593975"/>
                    <a:pt x="1819804" y="2639483"/>
                    <a:pt x="1783821" y="2584450"/>
                  </a:cubicBezTo>
                  <a:cubicBezTo>
                    <a:pt x="1747838" y="2529417"/>
                    <a:pt x="1591204" y="2433108"/>
                    <a:pt x="1612371" y="2343150"/>
                  </a:cubicBezTo>
                  <a:cubicBezTo>
                    <a:pt x="1633538" y="2253192"/>
                    <a:pt x="1882246" y="2097617"/>
                    <a:pt x="1910821" y="2044700"/>
                  </a:cubicBezTo>
                  <a:cubicBezTo>
                    <a:pt x="1939396" y="1991783"/>
                    <a:pt x="1793346" y="2055283"/>
                    <a:pt x="1783821" y="2025650"/>
                  </a:cubicBezTo>
                  <a:cubicBezTo>
                    <a:pt x="1774296" y="1996017"/>
                    <a:pt x="1832504" y="1913467"/>
                    <a:pt x="1853671" y="1866900"/>
                  </a:cubicBezTo>
                  <a:cubicBezTo>
                    <a:pt x="1874838" y="1820333"/>
                    <a:pt x="1910821" y="1829858"/>
                    <a:pt x="1910821" y="1746250"/>
                  </a:cubicBezTo>
                  <a:cubicBezTo>
                    <a:pt x="1910821" y="1662642"/>
                    <a:pt x="1880129" y="1458383"/>
                    <a:pt x="1853671" y="1365250"/>
                  </a:cubicBezTo>
                  <a:cubicBezTo>
                    <a:pt x="1827213" y="1272117"/>
                    <a:pt x="1801813" y="1217083"/>
                    <a:pt x="1752071" y="1187450"/>
                  </a:cubicBezTo>
                  <a:cubicBezTo>
                    <a:pt x="1702329" y="1157817"/>
                    <a:pt x="1598613" y="1190625"/>
                    <a:pt x="1555221" y="1187450"/>
                  </a:cubicBezTo>
                  <a:cubicBezTo>
                    <a:pt x="1511829" y="1184275"/>
                    <a:pt x="1511829" y="1151467"/>
                    <a:pt x="1491721" y="1168400"/>
                  </a:cubicBezTo>
                  <a:cubicBezTo>
                    <a:pt x="1471613" y="1185333"/>
                    <a:pt x="1538288" y="1249892"/>
                    <a:pt x="1434571" y="1289050"/>
                  </a:cubicBezTo>
                  <a:cubicBezTo>
                    <a:pt x="1330854" y="1328208"/>
                    <a:pt x="983721" y="1390650"/>
                    <a:pt x="869421" y="1403350"/>
                  </a:cubicBezTo>
                  <a:cubicBezTo>
                    <a:pt x="755121" y="1416050"/>
                    <a:pt x="810154" y="1356783"/>
                    <a:pt x="748771" y="1365250"/>
                  </a:cubicBezTo>
                  <a:cubicBezTo>
                    <a:pt x="687388" y="1373717"/>
                    <a:pt x="572029" y="1436158"/>
                    <a:pt x="501121" y="1454150"/>
                  </a:cubicBezTo>
                  <a:cubicBezTo>
                    <a:pt x="430213" y="1472142"/>
                    <a:pt x="384704" y="1477433"/>
                    <a:pt x="323321" y="1473200"/>
                  </a:cubicBezTo>
                  <a:cubicBezTo>
                    <a:pt x="261938" y="1468967"/>
                    <a:pt x="139171" y="1443567"/>
                    <a:pt x="132821" y="1428750"/>
                  </a:cubicBezTo>
                  <a:cubicBezTo>
                    <a:pt x="126471" y="1413933"/>
                    <a:pt x="252413" y="1410758"/>
                    <a:pt x="285221" y="1384300"/>
                  </a:cubicBezTo>
                  <a:cubicBezTo>
                    <a:pt x="318029" y="1357842"/>
                    <a:pt x="332846" y="1333500"/>
                    <a:pt x="329671" y="1270000"/>
                  </a:cubicBezTo>
                  <a:cubicBezTo>
                    <a:pt x="326496" y="1206500"/>
                    <a:pt x="307446" y="1044575"/>
                    <a:pt x="266171" y="1003300"/>
                  </a:cubicBezTo>
                  <a:cubicBezTo>
                    <a:pt x="224896" y="962025"/>
                    <a:pt x="125413" y="1051983"/>
                    <a:pt x="82021" y="1022350"/>
                  </a:cubicBezTo>
                  <a:cubicBezTo>
                    <a:pt x="38629" y="992717"/>
                    <a:pt x="-18521" y="867833"/>
                    <a:pt x="5821" y="825500"/>
                  </a:cubicBezTo>
                  <a:cubicBezTo>
                    <a:pt x="30163" y="783167"/>
                    <a:pt x="181504" y="794808"/>
                    <a:pt x="228071" y="768350"/>
                  </a:cubicBezTo>
                  <a:cubicBezTo>
                    <a:pt x="274638" y="741892"/>
                    <a:pt x="265113" y="677333"/>
                    <a:pt x="285221" y="666750"/>
                  </a:cubicBezTo>
                  <a:cubicBezTo>
                    <a:pt x="305329" y="656167"/>
                    <a:pt x="348721" y="721783"/>
                    <a:pt x="348721" y="704850"/>
                  </a:cubicBezTo>
                  <a:cubicBezTo>
                    <a:pt x="348721" y="687917"/>
                    <a:pt x="284163" y="626533"/>
                    <a:pt x="285221" y="565150"/>
                  </a:cubicBezTo>
                  <a:cubicBezTo>
                    <a:pt x="286279" y="503767"/>
                    <a:pt x="332846" y="410633"/>
                    <a:pt x="355071" y="336550"/>
                  </a:cubicBezTo>
                  <a:cubicBezTo>
                    <a:pt x="377296" y="262467"/>
                    <a:pt x="381529" y="161925"/>
                    <a:pt x="418571" y="120650"/>
                  </a:cubicBezTo>
                  <a:cubicBezTo>
                    <a:pt x="455613" y="79375"/>
                    <a:pt x="538163" y="109008"/>
                    <a:pt x="577321" y="88900"/>
                  </a:cubicBezTo>
                  <a:cubicBezTo>
                    <a:pt x="616479" y="68792"/>
                    <a:pt x="635000" y="34396"/>
                    <a:pt x="653521" y="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  <p:sp>
          <p:nvSpPr>
            <p:cNvPr id="14" name="Forme libre : forme 13">
              <a:extLst>
                <a:ext uri="{FF2B5EF4-FFF2-40B4-BE49-F238E27FC236}">
                  <a16:creationId xmlns:a16="http://schemas.microsoft.com/office/drawing/2014/main" id="{4BEAE9BB-B4E2-4D9D-A0E1-3456242A1240}"/>
                </a:ext>
              </a:extLst>
            </p:cNvPr>
            <p:cNvSpPr/>
            <p:nvPr/>
          </p:nvSpPr>
          <p:spPr>
            <a:xfrm>
              <a:off x="3549650" y="692150"/>
              <a:ext cx="1968500" cy="1435100"/>
            </a:xfrm>
            <a:custGeom>
              <a:avLst/>
              <a:gdLst>
                <a:gd name="connsiteX0" fmla="*/ 0 w 1968500"/>
                <a:gd name="connsiteY0" fmla="*/ 1435100 h 1435100"/>
                <a:gd name="connsiteX1" fmla="*/ 57150 w 1968500"/>
                <a:gd name="connsiteY1" fmla="*/ 1314450 h 1435100"/>
                <a:gd name="connsiteX2" fmla="*/ 12700 w 1968500"/>
                <a:gd name="connsiteY2" fmla="*/ 1257300 h 1435100"/>
                <a:gd name="connsiteX3" fmla="*/ 76200 w 1968500"/>
                <a:gd name="connsiteY3" fmla="*/ 1149350 h 1435100"/>
                <a:gd name="connsiteX4" fmla="*/ 57150 w 1968500"/>
                <a:gd name="connsiteY4" fmla="*/ 1060450 h 1435100"/>
                <a:gd name="connsiteX5" fmla="*/ 234950 w 1968500"/>
                <a:gd name="connsiteY5" fmla="*/ 1206500 h 1435100"/>
                <a:gd name="connsiteX6" fmla="*/ 368300 w 1968500"/>
                <a:gd name="connsiteY6" fmla="*/ 1092200 h 1435100"/>
                <a:gd name="connsiteX7" fmla="*/ 514350 w 1968500"/>
                <a:gd name="connsiteY7" fmla="*/ 1035050 h 1435100"/>
                <a:gd name="connsiteX8" fmla="*/ 444500 w 1968500"/>
                <a:gd name="connsiteY8" fmla="*/ 863600 h 1435100"/>
                <a:gd name="connsiteX9" fmla="*/ 552450 w 1968500"/>
                <a:gd name="connsiteY9" fmla="*/ 749300 h 1435100"/>
                <a:gd name="connsiteX10" fmla="*/ 457200 w 1968500"/>
                <a:gd name="connsiteY10" fmla="*/ 596900 h 1435100"/>
                <a:gd name="connsiteX11" fmla="*/ 247650 w 1968500"/>
                <a:gd name="connsiteY11" fmla="*/ 482600 h 1435100"/>
                <a:gd name="connsiteX12" fmla="*/ 419100 w 1968500"/>
                <a:gd name="connsiteY12" fmla="*/ 457200 h 1435100"/>
                <a:gd name="connsiteX13" fmla="*/ 444500 w 1968500"/>
                <a:gd name="connsiteY13" fmla="*/ 298450 h 1435100"/>
                <a:gd name="connsiteX14" fmla="*/ 400050 w 1968500"/>
                <a:gd name="connsiteY14" fmla="*/ 203200 h 1435100"/>
                <a:gd name="connsiteX15" fmla="*/ 520700 w 1968500"/>
                <a:gd name="connsiteY15" fmla="*/ 196850 h 1435100"/>
                <a:gd name="connsiteX16" fmla="*/ 692150 w 1968500"/>
                <a:gd name="connsiteY16" fmla="*/ 247650 h 1435100"/>
                <a:gd name="connsiteX17" fmla="*/ 749300 w 1968500"/>
                <a:gd name="connsiteY17" fmla="*/ 234950 h 1435100"/>
                <a:gd name="connsiteX18" fmla="*/ 723900 w 1968500"/>
                <a:gd name="connsiteY18" fmla="*/ 177800 h 1435100"/>
                <a:gd name="connsiteX19" fmla="*/ 901700 w 1968500"/>
                <a:gd name="connsiteY19" fmla="*/ 152400 h 1435100"/>
                <a:gd name="connsiteX20" fmla="*/ 1028700 w 1968500"/>
                <a:gd name="connsiteY20" fmla="*/ 241300 h 1435100"/>
                <a:gd name="connsiteX21" fmla="*/ 1149350 w 1968500"/>
                <a:gd name="connsiteY21" fmla="*/ 241300 h 1435100"/>
                <a:gd name="connsiteX22" fmla="*/ 1371600 w 1968500"/>
                <a:gd name="connsiteY22" fmla="*/ 114300 h 1435100"/>
                <a:gd name="connsiteX23" fmla="*/ 1771650 w 1968500"/>
                <a:gd name="connsiteY23" fmla="*/ 101600 h 1435100"/>
                <a:gd name="connsiteX24" fmla="*/ 1968500 w 1968500"/>
                <a:gd name="connsiteY24" fmla="*/ 0 h 1435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968500" h="1435100">
                  <a:moveTo>
                    <a:pt x="0" y="1435100"/>
                  </a:moveTo>
                  <a:cubicBezTo>
                    <a:pt x="27516" y="1389591"/>
                    <a:pt x="55033" y="1344083"/>
                    <a:pt x="57150" y="1314450"/>
                  </a:cubicBezTo>
                  <a:cubicBezTo>
                    <a:pt x="59267" y="1284817"/>
                    <a:pt x="9525" y="1284817"/>
                    <a:pt x="12700" y="1257300"/>
                  </a:cubicBezTo>
                  <a:cubicBezTo>
                    <a:pt x="15875" y="1229783"/>
                    <a:pt x="68792" y="1182158"/>
                    <a:pt x="76200" y="1149350"/>
                  </a:cubicBezTo>
                  <a:cubicBezTo>
                    <a:pt x="83608" y="1116542"/>
                    <a:pt x="30692" y="1050925"/>
                    <a:pt x="57150" y="1060450"/>
                  </a:cubicBezTo>
                  <a:cubicBezTo>
                    <a:pt x="83608" y="1069975"/>
                    <a:pt x="183092" y="1201208"/>
                    <a:pt x="234950" y="1206500"/>
                  </a:cubicBezTo>
                  <a:cubicBezTo>
                    <a:pt x="286808" y="1211792"/>
                    <a:pt x="321733" y="1120775"/>
                    <a:pt x="368300" y="1092200"/>
                  </a:cubicBezTo>
                  <a:cubicBezTo>
                    <a:pt x="414867" y="1063625"/>
                    <a:pt x="501650" y="1073150"/>
                    <a:pt x="514350" y="1035050"/>
                  </a:cubicBezTo>
                  <a:cubicBezTo>
                    <a:pt x="527050" y="996950"/>
                    <a:pt x="438150" y="911225"/>
                    <a:pt x="444500" y="863600"/>
                  </a:cubicBezTo>
                  <a:cubicBezTo>
                    <a:pt x="450850" y="815975"/>
                    <a:pt x="550333" y="793750"/>
                    <a:pt x="552450" y="749300"/>
                  </a:cubicBezTo>
                  <a:cubicBezTo>
                    <a:pt x="554567" y="704850"/>
                    <a:pt x="508000" y="641350"/>
                    <a:pt x="457200" y="596900"/>
                  </a:cubicBezTo>
                  <a:cubicBezTo>
                    <a:pt x="406400" y="552450"/>
                    <a:pt x="254000" y="505883"/>
                    <a:pt x="247650" y="482600"/>
                  </a:cubicBezTo>
                  <a:cubicBezTo>
                    <a:pt x="241300" y="459317"/>
                    <a:pt x="386292" y="487892"/>
                    <a:pt x="419100" y="457200"/>
                  </a:cubicBezTo>
                  <a:cubicBezTo>
                    <a:pt x="451908" y="426508"/>
                    <a:pt x="447675" y="340783"/>
                    <a:pt x="444500" y="298450"/>
                  </a:cubicBezTo>
                  <a:cubicBezTo>
                    <a:pt x="441325" y="256117"/>
                    <a:pt x="387350" y="220133"/>
                    <a:pt x="400050" y="203200"/>
                  </a:cubicBezTo>
                  <a:cubicBezTo>
                    <a:pt x="412750" y="186267"/>
                    <a:pt x="472017" y="189442"/>
                    <a:pt x="520700" y="196850"/>
                  </a:cubicBezTo>
                  <a:cubicBezTo>
                    <a:pt x="569383" y="204258"/>
                    <a:pt x="654050" y="241300"/>
                    <a:pt x="692150" y="247650"/>
                  </a:cubicBezTo>
                  <a:cubicBezTo>
                    <a:pt x="730250" y="254000"/>
                    <a:pt x="744008" y="246592"/>
                    <a:pt x="749300" y="234950"/>
                  </a:cubicBezTo>
                  <a:cubicBezTo>
                    <a:pt x="754592" y="223308"/>
                    <a:pt x="698500" y="191558"/>
                    <a:pt x="723900" y="177800"/>
                  </a:cubicBezTo>
                  <a:cubicBezTo>
                    <a:pt x="749300" y="164042"/>
                    <a:pt x="850900" y="141817"/>
                    <a:pt x="901700" y="152400"/>
                  </a:cubicBezTo>
                  <a:cubicBezTo>
                    <a:pt x="952500" y="162983"/>
                    <a:pt x="987425" y="226483"/>
                    <a:pt x="1028700" y="241300"/>
                  </a:cubicBezTo>
                  <a:cubicBezTo>
                    <a:pt x="1069975" y="256117"/>
                    <a:pt x="1092200" y="262467"/>
                    <a:pt x="1149350" y="241300"/>
                  </a:cubicBezTo>
                  <a:cubicBezTo>
                    <a:pt x="1206500" y="220133"/>
                    <a:pt x="1267883" y="137583"/>
                    <a:pt x="1371600" y="114300"/>
                  </a:cubicBezTo>
                  <a:cubicBezTo>
                    <a:pt x="1475317" y="91017"/>
                    <a:pt x="1672167" y="120650"/>
                    <a:pt x="1771650" y="101600"/>
                  </a:cubicBezTo>
                  <a:cubicBezTo>
                    <a:pt x="1871133" y="82550"/>
                    <a:pt x="1919816" y="41275"/>
                    <a:pt x="1968500" y="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</p:grpSp>
      <p:sp>
        <p:nvSpPr>
          <p:cNvPr id="16" name="Forme libre : forme 15">
            <a:extLst>
              <a:ext uri="{FF2B5EF4-FFF2-40B4-BE49-F238E27FC236}">
                <a16:creationId xmlns:a16="http://schemas.microsoft.com/office/drawing/2014/main" id="{EEB2F3E0-154F-4066-8E25-50B79DF581A1}"/>
              </a:ext>
            </a:extLst>
          </p:cNvPr>
          <p:cNvSpPr/>
          <p:nvPr/>
        </p:nvSpPr>
        <p:spPr>
          <a:xfrm>
            <a:off x="6386513" y="1743075"/>
            <a:ext cx="1609792" cy="2833688"/>
          </a:xfrm>
          <a:custGeom>
            <a:avLst/>
            <a:gdLst>
              <a:gd name="connsiteX0" fmla="*/ 1314450 w 1609792"/>
              <a:gd name="connsiteY0" fmla="*/ 0 h 2833688"/>
              <a:gd name="connsiteX1" fmla="*/ 1223962 w 1609792"/>
              <a:gd name="connsiteY1" fmla="*/ 114300 h 2833688"/>
              <a:gd name="connsiteX2" fmla="*/ 1095375 w 1609792"/>
              <a:gd name="connsiteY2" fmla="*/ 52388 h 2833688"/>
              <a:gd name="connsiteX3" fmla="*/ 1028700 w 1609792"/>
              <a:gd name="connsiteY3" fmla="*/ 128588 h 2833688"/>
              <a:gd name="connsiteX4" fmla="*/ 1071562 w 1609792"/>
              <a:gd name="connsiteY4" fmla="*/ 400050 h 2833688"/>
              <a:gd name="connsiteX5" fmla="*/ 923925 w 1609792"/>
              <a:gd name="connsiteY5" fmla="*/ 328613 h 2833688"/>
              <a:gd name="connsiteX6" fmla="*/ 800100 w 1609792"/>
              <a:gd name="connsiteY6" fmla="*/ 328613 h 2833688"/>
              <a:gd name="connsiteX7" fmla="*/ 804862 w 1609792"/>
              <a:gd name="connsiteY7" fmla="*/ 266700 h 2833688"/>
              <a:gd name="connsiteX8" fmla="*/ 742950 w 1609792"/>
              <a:gd name="connsiteY8" fmla="*/ 252413 h 2833688"/>
              <a:gd name="connsiteX9" fmla="*/ 566737 w 1609792"/>
              <a:gd name="connsiteY9" fmla="*/ 381000 h 2833688"/>
              <a:gd name="connsiteX10" fmla="*/ 385762 w 1609792"/>
              <a:gd name="connsiteY10" fmla="*/ 219075 h 2833688"/>
              <a:gd name="connsiteX11" fmla="*/ 280987 w 1609792"/>
              <a:gd name="connsiteY11" fmla="*/ 219075 h 2833688"/>
              <a:gd name="connsiteX12" fmla="*/ 95250 w 1609792"/>
              <a:gd name="connsiteY12" fmla="*/ 342900 h 2833688"/>
              <a:gd name="connsiteX13" fmla="*/ 19050 w 1609792"/>
              <a:gd name="connsiteY13" fmla="*/ 490538 h 2833688"/>
              <a:gd name="connsiteX14" fmla="*/ 85725 w 1609792"/>
              <a:gd name="connsiteY14" fmla="*/ 609600 h 2833688"/>
              <a:gd name="connsiteX15" fmla="*/ 0 w 1609792"/>
              <a:gd name="connsiteY15" fmla="*/ 771525 h 2833688"/>
              <a:gd name="connsiteX16" fmla="*/ 85725 w 1609792"/>
              <a:gd name="connsiteY16" fmla="*/ 857250 h 2833688"/>
              <a:gd name="connsiteX17" fmla="*/ 52387 w 1609792"/>
              <a:gd name="connsiteY17" fmla="*/ 962025 h 2833688"/>
              <a:gd name="connsiteX18" fmla="*/ 185737 w 1609792"/>
              <a:gd name="connsiteY18" fmla="*/ 1047750 h 2833688"/>
              <a:gd name="connsiteX19" fmla="*/ 314325 w 1609792"/>
              <a:gd name="connsiteY19" fmla="*/ 1014413 h 2833688"/>
              <a:gd name="connsiteX20" fmla="*/ 423862 w 1609792"/>
              <a:gd name="connsiteY20" fmla="*/ 1114425 h 2833688"/>
              <a:gd name="connsiteX21" fmla="*/ 557212 w 1609792"/>
              <a:gd name="connsiteY21" fmla="*/ 1119188 h 2833688"/>
              <a:gd name="connsiteX22" fmla="*/ 714375 w 1609792"/>
              <a:gd name="connsiteY22" fmla="*/ 1243013 h 2833688"/>
              <a:gd name="connsiteX23" fmla="*/ 790575 w 1609792"/>
              <a:gd name="connsiteY23" fmla="*/ 1357313 h 2833688"/>
              <a:gd name="connsiteX24" fmla="*/ 938212 w 1609792"/>
              <a:gd name="connsiteY24" fmla="*/ 1362075 h 2833688"/>
              <a:gd name="connsiteX25" fmla="*/ 1062037 w 1609792"/>
              <a:gd name="connsiteY25" fmla="*/ 1471613 h 2833688"/>
              <a:gd name="connsiteX26" fmla="*/ 1162050 w 1609792"/>
              <a:gd name="connsiteY26" fmla="*/ 1419225 h 2833688"/>
              <a:gd name="connsiteX27" fmla="*/ 1171575 w 1609792"/>
              <a:gd name="connsiteY27" fmla="*/ 1524000 h 2833688"/>
              <a:gd name="connsiteX28" fmla="*/ 1257300 w 1609792"/>
              <a:gd name="connsiteY28" fmla="*/ 1695450 h 2833688"/>
              <a:gd name="connsiteX29" fmla="*/ 1195387 w 1609792"/>
              <a:gd name="connsiteY29" fmla="*/ 1757363 h 2833688"/>
              <a:gd name="connsiteX30" fmla="*/ 1281112 w 1609792"/>
              <a:gd name="connsiteY30" fmla="*/ 1981200 h 2833688"/>
              <a:gd name="connsiteX31" fmla="*/ 1343025 w 1609792"/>
              <a:gd name="connsiteY31" fmla="*/ 2038350 h 2833688"/>
              <a:gd name="connsiteX32" fmla="*/ 1228725 w 1609792"/>
              <a:gd name="connsiteY32" fmla="*/ 2214563 h 2833688"/>
              <a:gd name="connsiteX33" fmla="*/ 1347787 w 1609792"/>
              <a:gd name="connsiteY33" fmla="*/ 2252663 h 2833688"/>
              <a:gd name="connsiteX34" fmla="*/ 1438275 w 1609792"/>
              <a:gd name="connsiteY34" fmla="*/ 2176463 h 2833688"/>
              <a:gd name="connsiteX35" fmla="*/ 1576387 w 1609792"/>
              <a:gd name="connsiteY35" fmla="*/ 2390775 h 2833688"/>
              <a:gd name="connsiteX36" fmla="*/ 1524000 w 1609792"/>
              <a:gd name="connsiteY36" fmla="*/ 2452688 h 2833688"/>
              <a:gd name="connsiteX37" fmla="*/ 1609725 w 1609792"/>
              <a:gd name="connsiteY37" fmla="*/ 2619375 h 2833688"/>
              <a:gd name="connsiteX38" fmla="*/ 1538287 w 1609792"/>
              <a:gd name="connsiteY38" fmla="*/ 2728913 h 2833688"/>
              <a:gd name="connsiteX39" fmla="*/ 1533525 w 1609792"/>
              <a:gd name="connsiteY39" fmla="*/ 2833688 h 28336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1609792" h="2833688">
                <a:moveTo>
                  <a:pt x="1314450" y="0"/>
                </a:moveTo>
                <a:cubicBezTo>
                  <a:pt x="1287462" y="52784"/>
                  <a:pt x="1260474" y="105569"/>
                  <a:pt x="1223962" y="114300"/>
                </a:cubicBezTo>
                <a:cubicBezTo>
                  <a:pt x="1187449" y="123031"/>
                  <a:pt x="1127919" y="50007"/>
                  <a:pt x="1095375" y="52388"/>
                </a:cubicBezTo>
                <a:cubicBezTo>
                  <a:pt x="1062831" y="54769"/>
                  <a:pt x="1032669" y="70644"/>
                  <a:pt x="1028700" y="128588"/>
                </a:cubicBezTo>
                <a:cubicBezTo>
                  <a:pt x="1024731" y="186532"/>
                  <a:pt x="1089024" y="366713"/>
                  <a:pt x="1071562" y="400050"/>
                </a:cubicBezTo>
                <a:cubicBezTo>
                  <a:pt x="1054100" y="433387"/>
                  <a:pt x="969169" y="340519"/>
                  <a:pt x="923925" y="328613"/>
                </a:cubicBezTo>
                <a:cubicBezTo>
                  <a:pt x="878681" y="316707"/>
                  <a:pt x="819944" y="338932"/>
                  <a:pt x="800100" y="328613"/>
                </a:cubicBezTo>
                <a:cubicBezTo>
                  <a:pt x="780256" y="318294"/>
                  <a:pt x="814387" y="279400"/>
                  <a:pt x="804862" y="266700"/>
                </a:cubicBezTo>
                <a:cubicBezTo>
                  <a:pt x="795337" y="254000"/>
                  <a:pt x="782638" y="233363"/>
                  <a:pt x="742950" y="252413"/>
                </a:cubicBezTo>
                <a:cubicBezTo>
                  <a:pt x="703262" y="271463"/>
                  <a:pt x="626268" y="386556"/>
                  <a:pt x="566737" y="381000"/>
                </a:cubicBezTo>
                <a:cubicBezTo>
                  <a:pt x="507206" y="375444"/>
                  <a:pt x="433387" y="246062"/>
                  <a:pt x="385762" y="219075"/>
                </a:cubicBezTo>
                <a:cubicBezTo>
                  <a:pt x="338137" y="192088"/>
                  <a:pt x="329406" y="198438"/>
                  <a:pt x="280987" y="219075"/>
                </a:cubicBezTo>
                <a:cubicBezTo>
                  <a:pt x="232568" y="239712"/>
                  <a:pt x="138906" y="297656"/>
                  <a:pt x="95250" y="342900"/>
                </a:cubicBezTo>
                <a:cubicBezTo>
                  <a:pt x="51594" y="388144"/>
                  <a:pt x="20637" y="446088"/>
                  <a:pt x="19050" y="490538"/>
                </a:cubicBezTo>
                <a:cubicBezTo>
                  <a:pt x="17462" y="534988"/>
                  <a:pt x="88900" y="562769"/>
                  <a:pt x="85725" y="609600"/>
                </a:cubicBezTo>
                <a:cubicBezTo>
                  <a:pt x="82550" y="656431"/>
                  <a:pt x="0" y="730250"/>
                  <a:pt x="0" y="771525"/>
                </a:cubicBezTo>
                <a:cubicBezTo>
                  <a:pt x="0" y="812800"/>
                  <a:pt x="76994" y="825500"/>
                  <a:pt x="85725" y="857250"/>
                </a:cubicBezTo>
                <a:cubicBezTo>
                  <a:pt x="94456" y="889000"/>
                  <a:pt x="35718" y="930275"/>
                  <a:pt x="52387" y="962025"/>
                </a:cubicBezTo>
                <a:cubicBezTo>
                  <a:pt x="69056" y="993775"/>
                  <a:pt x="142081" y="1039019"/>
                  <a:pt x="185737" y="1047750"/>
                </a:cubicBezTo>
                <a:cubicBezTo>
                  <a:pt x="229393" y="1056481"/>
                  <a:pt x="274637" y="1003301"/>
                  <a:pt x="314325" y="1014413"/>
                </a:cubicBezTo>
                <a:cubicBezTo>
                  <a:pt x="354012" y="1025526"/>
                  <a:pt x="383381" y="1096963"/>
                  <a:pt x="423862" y="1114425"/>
                </a:cubicBezTo>
                <a:cubicBezTo>
                  <a:pt x="464343" y="1131887"/>
                  <a:pt x="508793" y="1097757"/>
                  <a:pt x="557212" y="1119188"/>
                </a:cubicBezTo>
                <a:cubicBezTo>
                  <a:pt x="605631" y="1140619"/>
                  <a:pt x="675481" y="1203325"/>
                  <a:pt x="714375" y="1243013"/>
                </a:cubicBezTo>
                <a:cubicBezTo>
                  <a:pt x="753269" y="1282701"/>
                  <a:pt x="753269" y="1337469"/>
                  <a:pt x="790575" y="1357313"/>
                </a:cubicBezTo>
                <a:cubicBezTo>
                  <a:pt x="827881" y="1377157"/>
                  <a:pt x="892968" y="1343025"/>
                  <a:pt x="938212" y="1362075"/>
                </a:cubicBezTo>
                <a:cubicBezTo>
                  <a:pt x="983456" y="1381125"/>
                  <a:pt x="1024731" y="1462088"/>
                  <a:pt x="1062037" y="1471613"/>
                </a:cubicBezTo>
                <a:cubicBezTo>
                  <a:pt x="1099343" y="1481138"/>
                  <a:pt x="1143794" y="1410494"/>
                  <a:pt x="1162050" y="1419225"/>
                </a:cubicBezTo>
                <a:cubicBezTo>
                  <a:pt x="1180306" y="1427956"/>
                  <a:pt x="1155700" y="1477963"/>
                  <a:pt x="1171575" y="1524000"/>
                </a:cubicBezTo>
                <a:cubicBezTo>
                  <a:pt x="1187450" y="1570038"/>
                  <a:pt x="1253331" y="1656556"/>
                  <a:pt x="1257300" y="1695450"/>
                </a:cubicBezTo>
                <a:cubicBezTo>
                  <a:pt x="1261269" y="1734344"/>
                  <a:pt x="1191418" y="1709738"/>
                  <a:pt x="1195387" y="1757363"/>
                </a:cubicBezTo>
                <a:cubicBezTo>
                  <a:pt x="1199356" y="1804988"/>
                  <a:pt x="1256506" y="1934369"/>
                  <a:pt x="1281112" y="1981200"/>
                </a:cubicBezTo>
                <a:cubicBezTo>
                  <a:pt x="1305718" y="2028031"/>
                  <a:pt x="1351756" y="1999456"/>
                  <a:pt x="1343025" y="2038350"/>
                </a:cubicBezTo>
                <a:cubicBezTo>
                  <a:pt x="1334294" y="2077244"/>
                  <a:pt x="1227931" y="2178844"/>
                  <a:pt x="1228725" y="2214563"/>
                </a:cubicBezTo>
                <a:cubicBezTo>
                  <a:pt x="1229519" y="2250282"/>
                  <a:pt x="1312862" y="2259013"/>
                  <a:pt x="1347787" y="2252663"/>
                </a:cubicBezTo>
                <a:cubicBezTo>
                  <a:pt x="1382712" y="2246313"/>
                  <a:pt x="1400175" y="2153444"/>
                  <a:pt x="1438275" y="2176463"/>
                </a:cubicBezTo>
                <a:cubicBezTo>
                  <a:pt x="1476375" y="2199482"/>
                  <a:pt x="1562100" y="2344738"/>
                  <a:pt x="1576387" y="2390775"/>
                </a:cubicBezTo>
                <a:cubicBezTo>
                  <a:pt x="1590674" y="2436812"/>
                  <a:pt x="1518444" y="2414588"/>
                  <a:pt x="1524000" y="2452688"/>
                </a:cubicBezTo>
                <a:cubicBezTo>
                  <a:pt x="1529556" y="2490788"/>
                  <a:pt x="1607344" y="2573338"/>
                  <a:pt x="1609725" y="2619375"/>
                </a:cubicBezTo>
                <a:cubicBezTo>
                  <a:pt x="1612106" y="2665412"/>
                  <a:pt x="1550987" y="2693194"/>
                  <a:pt x="1538287" y="2728913"/>
                </a:cubicBezTo>
                <a:cubicBezTo>
                  <a:pt x="1525587" y="2764632"/>
                  <a:pt x="1529556" y="2799160"/>
                  <a:pt x="1533525" y="2833688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7" name="Forme libre : forme 16">
            <a:extLst>
              <a:ext uri="{FF2B5EF4-FFF2-40B4-BE49-F238E27FC236}">
                <a16:creationId xmlns:a16="http://schemas.microsoft.com/office/drawing/2014/main" id="{6B897376-6770-4E5A-9E1D-3002D87E2B1B}"/>
              </a:ext>
            </a:extLst>
          </p:cNvPr>
          <p:cNvSpPr/>
          <p:nvPr/>
        </p:nvSpPr>
        <p:spPr>
          <a:xfrm>
            <a:off x="5562410" y="1019175"/>
            <a:ext cx="1024052" cy="981075"/>
          </a:xfrm>
          <a:custGeom>
            <a:avLst/>
            <a:gdLst>
              <a:gd name="connsiteX0" fmla="*/ 352615 w 1024052"/>
              <a:gd name="connsiteY0" fmla="*/ 0 h 981075"/>
              <a:gd name="connsiteX1" fmla="*/ 385953 w 1024052"/>
              <a:gd name="connsiteY1" fmla="*/ 147638 h 981075"/>
              <a:gd name="connsiteX2" fmla="*/ 433578 w 1024052"/>
              <a:gd name="connsiteY2" fmla="*/ 223838 h 981075"/>
              <a:gd name="connsiteX3" fmla="*/ 14478 w 1024052"/>
              <a:gd name="connsiteY3" fmla="*/ 481013 h 981075"/>
              <a:gd name="connsiteX4" fmla="*/ 128778 w 1024052"/>
              <a:gd name="connsiteY4" fmla="*/ 547688 h 981075"/>
              <a:gd name="connsiteX5" fmla="*/ 443103 w 1024052"/>
              <a:gd name="connsiteY5" fmla="*/ 623888 h 981075"/>
              <a:gd name="connsiteX6" fmla="*/ 666940 w 1024052"/>
              <a:gd name="connsiteY6" fmla="*/ 923925 h 981075"/>
              <a:gd name="connsiteX7" fmla="*/ 814578 w 1024052"/>
              <a:gd name="connsiteY7" fmla="*/ 790575 h 981075"/>
              <a:gd name="connsiteX8" fmla="*/ 900303 w 1024052"/>
              <a:gd name="connsiteY8" fmla="*/ 900113 h 981075"/>
              <a:gd name="connsiteX9" fmla="*/ 1009840 w 1024052"/>
              <a:gd name="connsiteY9" fmla="*/ 857250 h 981075"/>
              <a:gd name="connsiteX10" fmla="*/ 1019365 w 1024052"/>
              <a:gd name="connsiteY10" fmla="*/ 981075 h 981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024052" h="981075">
                <a:moveTo>
                  <a:pt x="352615" y="0"/>
                </a:moveTo>
                <a:cubicBezTo>
                  <a:pt x="362537" y="55166"/>
                  <a:pt x="372459" y="110332"/>
                  <a:pt x="385953" y="147638"/>
                </a:cubicBezTo>
                <a:cubicBezTo>
                  <a:pt x="399447" y="184944"/>
                  <a:pt x="495491" y="168276"/>
                  <a:pt x="433578" y="223838"/>
                </a:cubicBezTo>
                <a:cubicBezTo>
                  <a:pt x="371666" y="279401"/>
                  <a:pt x="65278" y="427038"/>
                  <a:pt x="14478" y="481013"/>
                </a:cubicBezTo>
                <a:cubicBezTo>
                  <a:pt x="-36322" y="534988"/>
                  <a:pt x="57341" y="523876"/>
                  <a:pt x="128778" y="547688"/>
                </a:cubicBezTo>
                <a:cubicBezTo>
                  <a:pt x="200215" y="571500"/>
                  <a:pt x="353409" y="561182"/>
                  <a:pt x="443103" y="623888"/>
                </a:cubicBezTo>
                <a:cubicBezTo>
                  <a:pt x="532797" y="686594"/>
                  <a:pt x="605028" y="896144"/>
                  <a:pt x="666940" y="923925"/>
                </a:cubicBezTo>
                <a:cubicBezTo>
                  <a:pt x="728852" y="951706"/>
                  <a:pt x="775684" y="794544"/>
                  <a:pt x="814578" y="790575"/>
                </a:cubicBezTo>
                <a:cubicBezTo>
                  <a:pt x="853472" y="786606"/>
                  <a:pt x="867759" y="889001"/>
                  <a:pt x="900303" y="900113"/>
                </a:cubicBezTo>
                <a:cubicBezTo>
                  <a:pt x="932847" y="911225"/>
                  <a:pt x="989996" y="843756"/>
                  <a:pt x="1009840" y="857250"/>
                </a:cubicBezTo>
                <a:cubicBezTo>
                  <a:pt x="1029684" y="870744"/>
                  <a:pt x="1024524" y="925909"/>
                  <a:pt x="1019365" y="981075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8" name="Forme libre : forme 17">
            <a:extLst>
              <a:ext uri="{FF2B5EF4-FFF2-40B4-BE49-F238E27FC236}">
                <a16:creationId xmlns:a16="http://schemas.microsoft.com/office/drawing/2014/main" id="{20498A84-F3E1-452B-9923-BAD59EE2CD91}"/>
              </a:ext>
            </a:extLst>
          </p:cNvPr>
          <p:cNvSpPr/>
          <p:nvPr/>
        </p:nvSpPr>
        <p:spPr>
          <a:xfrm>
            <a:off x="4067175" y="1719263"/>
            <a:ext cx="2319338" cy="1011041"/>
          </a:xfrm>
          <a:custGeom>
            <a:avLst/>
            <a:gdLst>
              <a:gd name="connsiteX0" fmla="*/ 0 w 2319338"/>
              <a:gd name="connsiteY0" fmla="*/ 0 h 1011041"/>
              <a:gd name="connsiteX1" fmla="*/ 119063 w 2319338"/>
              <a:gd name="connsiteY1" fmla="*/ 80962 h 1011041"/>
              <a:gd name="connsiteX2" fmla="*/ 157163 w 2319338"/>
              <a:gd name="connsiteY2" fmla="*/ 228600 h 1011041"/>
              <a:gd name="connsiteX3" fmla="*/ 247650 w 2319338"/>
              <a:gd name="connsiteY3" fmla="*/ 214312 h 1011041"/>
              <a:gd name="connsiteX4" fmla="*/ 271463 w 2319338"/>
              <a:gd name="connsiteY4" fmla="*/ 123825 h 1011041"/>
              <a:gd name="connsiteX5" fmla="*/ 319088 w 2319338"/>
              <a:gd name="connsiteY5" fmla="*/ 223837 h 1011041"/>
              <a:gd name="connsiteX6" fmla="*/ 442913 w 2319338"/>
              <a:gd name="connsiteY6" fmla="*/ 247650 h 1011041"/>
              <a:gd name="connsiteX7" fmla="*/ 490538 w 2319338"/>
              <a:gd name="connsiteY7" fmla="*/ 104775 h 1011041"/>
              <a:gd name="connsiteX8" fmla="*/ 619125 w 2319338"/>
              <a:gd name="connsiteY8" fmla="*/ 28575 h 1011041"/>
              <a:gd name="connsiteX9" fmla="*/ 681038 w 2319338"/>
              <a:gd name="connsiteY9" fmla="*/ 133350 h 1011041"/>
              <a:gd name="connsiteX10" fmla="*/ 795338 w 2319338"/>
              <a:gd name="connsiteY10" fmla="*/ 223837 h 1011041"/>
              <a:gd name="connsiteX11" fmla="*/ 909638 w 2319338"/>
              <a:gd name="connsiteY11" fmla="*/ 419100 h 1011041"/>
              <a:gd name="connsiteX12" fmla="*/ 1100138 w 2319338"/>
              <a:gd name="connsiteY12" fmla="*/ 690562 h 1011041"/>
              <a:gd name="connsiteX13" fmla="*/ 1404938 w 2319338"/>
              <a:gd name="connsiteY13" fmla="*/ 576262 h 1011041"/>
              <a:gd name="connsiteX14" fmla="*/ 1528763 w 2319338"/>
              <a:gd name="connsiteY14" fmla="*/ 733425 h 1011041"/>
              <a:gd name="connsiteX15" fmla="*/ 1733550 w 2319338"/>
              <a:gd name="connsiteY15" fmla="*/ 619125 h 1011041"/>
              <a:gd name="connsiteX16" fmla="*/ 1819275 w 2319338"/>
              <a:gd name="connsiteY16" fmla="*/ 771525 h 1011041"/>
              <a:gd name="connsiteX17" fmla="*/ 1776413 w 2319338"/>
              <a:gd name="connsiteY17" fmla="*/ 957262 h 1011041"/>
              <a:gd name="connsiteX18" fmla="*/ 1828800 w 2319338"/>
              <a:gd name="connsiteY18" fmla="*/ 1004887 h 1011041"/>
              <a:gd name="connsiteX19" fmla="*/ 2095500 w 2319338"/>
              <a:gd name="connsiteY19" fmla="*/ 842962 h 1011041"/>
              <a:gd name="connsiteX20" fmla="*/ 2176463 w 2319338"/>
              <a:gd name="connsiteY20" fmla="*/ 900112 h 1011041"/>
              <a:gd name="connsiteX21" fmla="*/ 2295525 w 2319338"/>
              <a:gd name="connsiteY21" fmla="*/ 862012 h 1011041"/>
              <a:gd name="connsiteX22" fmla="*/ 2319338 w 2319338"/>
              <a:gd name="connsiteY22" fmla="*/ 795337 h 10110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2319338" h="1011041">
                <a:moveTo>
                  <a:pt x="0" y="0"/>
                </a:moveTo>
                <a:cubicBezTo>
                  <a:pt x="46434" y="21431"/>
                  <a:pt x="92869" y="42862"/>
                  <a:pt x="119063" y="80962"/>
                </a:cubicBezTo>
                <a:cubicBezTo>
                  <a:pt x="145257" y="119062"/>
                  <a:pt x="135732" y="206375"/>
                  <a:pt x="157163" y="228600"/>
                </a:cubicBezTo>
                <a:cubicBezTo>
                  <a:pt x="178594" y="250825"/>
                  <a:pt x="228600" y="231774"/>
                  <a:pt x="247650" y="214312"/>
                </a:cubicBezTo>
                <a:cubicBezTo>
                  <a:pt x="266700" y="196850"/>
                  <a:pt x="259557" y="122238"/>
                  <a:pt x="271463" y="123825"/>
                </a:cubicBezTo>
                <a:cubicBezTo>
                  <a:pt x="283369" y="125412"/>
                  <a:pt x="290513" y="203200"/>
                  <a:pt x="319088" y="223837"/>
                </a:cubicBezTo>
                <a:cubicBezTo>
                  <a:pt x="347663" y="244474"/>
                  <a:pt x="414338" y="267494"/>
                  <a:pt x="442913" y="247650"/>
                </a:cubicBezTo>
                <a:cubicBezTo>
                  <a:pt x="471488" y="227806"/>
                  <a:pt x="461169" y="141287"/>
                  <a:pt x="490538" y="104775"/>
                </a:cubicBezTo>
                <a:cubicBezTo>
                  <a:pt x="519907" y="68263"/>
                  <a:pt x="587375" y="23813"/>
                  <a:pt x="619125" y="28575"/>
                </a:cubicBezTo>
                <a:cubicBezTo>
                  <a:pt x="650875" y="33337"/>
                  <a:pt x="651669" y="100806"/>
                  <a:pt x="681038" y="133350"/>
                </a:cubicBezTo>
                <a:cubicBezTo>
                  <a:pt x="710407" y="165894"/>
                  <a:pt x="757238" y="176212"/>
                  <a:pt x="795338" y="223837"/>
                </a:cubicBezTo>
                <a:cubicBezTo>
                  <a:pt x="833438" y="271462"/>
                  <a:pt x="858838" y="341313"/>
                  <a:pt x="909638" y="419100"/>
                </a:cubicBezTo>
                <a:cubicBezTo>
                  <a:pt x="960438" y="496888"/>
                  <a:pt x="1017588" y="664368"/>
                  <a:pt x="1100138" y="690562"/>
                </a:cubicBezTo>
                <a:cubicBezTo>
                  <a:pt x="1182688" y="716756"/>
                  <a:pt x="1333501" y="569118"/>
                  <a:pt x="1404938" y="576262"/>
                </a:cubicBezTo>
                <a:cubicBezTo>
                  <a:pt x="1476375" y="583406"/>
                  <a:pt x="1473994" y="726281"/>
                  <a:pt x="1528763" y="733425"/>
                </a:cubicBezTo>
                <a:cubicBezTo>
                  <a:pt x="1583532" y="740569"/>
                  <a:pt x="1685131" y="612775"/>
                  <a:pt x="1733550" y="619125"/>
                </a:cubicBezTo>
                <a:cubicBezTo>
                  <a:pt x="1781969" y="625475"/>
                  <a:pt x="1812131" y="715169"/>
                  <a:pt x="1819275" y="771525"/>
                </a:cubicBezTo>
                <a:cubicBezTo>
                  <a:pt x="1826419" y="827881"/>
                  <a:pt x="1774825" y="918368"/>
                  <a:pt x="1776413" y="957262"/>
                </a:cubicBezTo>
                <a:cubicBezTo>
                  <a:pt x="1778001" y="996156"/>
                  <a:pt x="1775619" y="1023937"/>
                  <a:pt x="1828800" y="1004887"/>
                </a:cubicBezTo>
                <a:cubicBezTo>
                  <a:pt x="1881981" y="985837"/>
                  <a:pt x="2037556" y="860425"/>
                  <a:pt x="2095500" y="842962"/>
                </a:cubicBezTo>
                <a:cubicBezTo>
                  <a:pt x="2153444" y="825500"/>
                  <a:pt x="2143126" y="896937"/>
                  <a:pt x="2176463" y="900112"/>
                </a:cubicBezTo>
                <a:cubicBezTo>
                  <a:pt x="2209800" y="903287"/>
                  <a:pt x="2271713" y="879474"/>
                  <a:pt x="2295525" y="862012"/>
                </a:cubicBezTo>
                <a:cubicBezTo>
                  <a:pt x="2319337" y="844550"/>
                  <a:pt x="2319337" y="819943"/>
                  <a:pt x="2319338" y="795337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9" name="Forme libre : forme 18">
            <a:extLst>
              <a:ext uri="{FF2B5EF4-FFF2-40B4-BE49-F238E27FC236}">
                <a16:creationId xmlns:a16="http://schemas.microsoft.com/office/drawing/2014/main" id="{8FBAC746-697B-4F02-AFF8-DF8C4C25D370}"/>
              </a:ext>
            </a:extLst>
          </p:cNvPr>
          <p:cNvSpPr/>
          <p:nvPr/>
        </p:nvSpPr>
        <p:spPr>
          <a:xfrm>
            <a:off x="4846088" y="2724150"/>
            <a:ext cx="2826300" cy="1924050"/>
          </a:xfrm>
          <a:custGeom>
            <a:avLst/>
            <a:gdLst>
              <a:gd name="connsiteX0" fmla="*/ 1049887 w 2826300"/>
              <a:gd name="connsiteY0" fmla="*/ 0 h 1924050"/>
              <a:gd name="connsiteX1" fmla="*/ 983212 w 2826300"/>
              <a:gd name="connsiteY1" fmla="*/ 95250 h 1924050"/>
              <a:gd name="connsiteX2" fmla="*/ 1087987 w 2826300"/>
              <a:gd name="connsiteY2" fmla="*/ 219075 h 1924050"/>
              <a:gd name="connsiteX3" fmla="*/ 916537 w 2826300"/>
              <a:gd name="connsiteY3" fmla="*/ 342900 h 1924050"/>
              <a:gd name="connsiteX4" fmla="*/ 654600 w 2826300"/>
              <a:gd name="connsiteY4" fmla="*/ 528638 h 1924050"/>
              <a:gd name="connsiteX5" fmla="*/ 530775 w 2826300"/>
              <a:gd name="connsiteY5" fmla="*/ 423863 h 1924050"/>
              <a:gd name="connsiteX6" fmla="*/ 364087 w 2826300"/>
              <a:gd name="connsiteY6" fmla="*/ 257175 h 1924050"/>
              <a:gd name="connsiteX7" fmla="*/ 178350 w 2826300"/>
              <a:gd name="connsiteY7" fmla="*/ 400050 h 1924050"/>
              <a:gd name="connsiteX8" fmla="*/ 6900 w 2826300"/>
              <a:gd name="connsiteY8" fmla="*/ 490538 h 1924050"/>
              <a:gd name="connsiteX9" fmla="*/ 45000 w 2826300"/>
              <a:gd name="connsiteY9" fmla="*/ 661988 h 1924050"/>
              <a:gd name="connsiteX10" fmla="*/ 149775 w 2826300"/>
              <a:gd name="connsiteY10" fmla="*/ 647700 h 1924050"/>
              <a:gd name="connsiteX11" fmla="*/ 206925 w 2826300"/>
              <a:gd name="connsiteY11" fmla="*/ 723900 h 1924050"/>
              <a:gd name="connsiteX12" fmla="*/ 106912 w 2826300"/>
              <a:gd name="connsiteY12" fmla="*/ 766763 h 1924050"/>
              <a:gd name="connsiteX13" fmla="*/ 178350 w 2826300"/>
              <a:gd name="connsiteY13" fmla="*/ 981075 h 1924050"/>
              <a:gd name="connsiteX14" fmla="*/ 159300 w 2826300"/>
              <a:gd name="connsiteY14" fmla="*/ 1042988 h 1924050"/>
              <a:gd name="connsiteX15" fmla="*/ 316462 w 2826300"/>
              <a:gd name="connsiteY15" fmla="*/ 1333500 h 1924050"/>
              <a:gd name="connsiteX16" fmla="*/ 449812 w 2826300"/>
              <a:gd name="connsiteY16" fmla="*/ 1271588 h 1924050"/>
              <a:gd name="connsiteX17" fmla="*/ 416475 w 2826300"/>
              <a:gd name="connsiteY17" fmla="*/ 1176338 h 1924050"/>
              <a:gd name="connsiteX18" fmla="*/ 530775 w 2826300"/>
              <a:gd name="connsiteY18" fmla="*/ 1066800 h 1924050"/>
              <a:gd name="connsiteX19" fmla="*/ 740325 w 2826300"/>
              <a:gd name="connsiteY19" fmla="*/ 985838 h 1924050"/>
              <a:gd name="connsiteX20" fmla="*/ 807000 w 2826300"/>
              <a:gd name="connsiteY20" fmla="*/ 885825 h 1924050"/>
              <a:gd name="connsiteX21" fmla="*/ 949875 w 2826300"/>
              <a:gd name="connsiteY21" fmla="*/ 1138238 h 1924050"/>
              <a:gd name="connsiteX22" fmla="*/ 1007025 w 2826300"/>
              <a:gd name="connsiteY22" fmla="*/ 1095375 h 1924050"/>
              <a:gd name="connsiteX23" fmla="*/ 1126087 w 2826300"/>
              <a:gd name="connsiteY23" fmla="*/ 1362075 h 1924050"/>
              <a:gd name="connsiteX24" fmla="*/ 1164187 w 2826300"/>
              <a:gd name="connsiteY24" fmla="*/ 1214438 h 1924050"/>
              <a:gd name="connsiteX25" fmla="*/ 1297537 w 2826300"/>
              <a:gd name="connsiteY25" fmla="*/ 1347788 h 1924050"/>
              <a:gd name="connsiteX26" fmla="*/ 1468987 w 2826300"/>
              <a:gd name="connsiteY26" fmla="*/ 1414463 h 1924050"/>
              <a:gd name="connsiteX27" fmla="*/ 1669012 w 2826300"/>
              <a:gd name="connsiteY27" fmla="*/ 1400175 h 1924050"/>
              <a:gd name="connsiteX28" fmla="*/ 1921425 w 2826300"/>
              <a:gd name="connsiteY28" fmla="*/ 1485900 h 1924050"/>
              <a:gd name="connsiteX29" fmla="*/ 2030962 w 2826300"/>
              <a:gd name="connsiteY29" fmla="*/ 1485900 h 1924050"/>
              <a:gd name="connsiteX30" fmla="*/ 2292900 w 2826300"/>
              <a:gd name="connsiteY30" fmla="*/ 1714500 h 1924050"/>
              <a:gd name="connsiteX31" fmla="*/ 2373862 w 2826300"/>
              <a:gd name="connsiteY31" fmla="*/ 1733550 h 1924050"/>
              <a:gd name="connsiteX32" fmla="*/ 2445300 w 2826300"/>
              <a:gd name="connsiteY32" fmla="*/ 1728788 h 1924050"/>
              <a:gd name="connsiteX33" fmla="*/ 2702475 w 2826300"/>
              <a:gd name="connsiteY33" fmla="*/ 1871663 h 1924050"/>
              <a:gd name="connsiteX34" fmla="*/ 2826300 w 2826300"/>
              <a:gd name="connsiteY34" fmla="*/ 1924050 h 1924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2826300" h="1924050">
                <a:moveTo>
                  <a:pt x="1049887" y="0"/>
                </a:moveTo>
                <a:cubicBezTo>
                  <a:pt x="1013374" y="29369"/>
                  <a:pt x="976862" y="58738"/>
                  <a:pt x="983212" y="95250"/>
                </a:cubicBezTo>
                <a:cubicBezTo>
                  <a:pt x="989562" y="131762"/>
                  <a:pt x="1099099" y="177800"/>
                  <a:pt x="1087987" y="219075"/>
                </a:cubicBezTo>
                <a:cubicBezTo>
                  <a:pt x="1076875" y="260350"/>
                  <a:pt x="916537" y="342900"/>
                  <a:pt x="916537" y="342900"/>
                </a:cubicBezTo>
                <a:cubicBezTo>
                  <a:pt x="844306" y="394494"/>
                  <a:pt x="718894" y="515144"/>
                  <a:pt x="654600" y="528638"/>
                </a:cubicBezTo>
                <a:cubicBezTo>
                  <a:pt x="590306" y="542132"/>
                  <a:pt x="579194" y="469107"/>
                  <a:pt x="530775" y="423863"/>
                </a:cubicBezTo>
                <a:cubicBezTo>
                  <a:pt x="482356" y="378619"/>
                  <a:pt x="422824" y="261144"/>
                  <a:pt x="364087" y="257175"/>
                </a:cubicBezTo>
                <a:cubicBezTo>
                  <a:pt x="305349" y="253206"/>
                  <a:pt x="237881" y="361156"/>
                  <a:pt x="178350" y="400050"/>
                </a:cubicBezTo>
                <a:cubicBezTo>
                  <a:pt x="118819" y="438944"/>
                  <a:pt x="29125" y="446882"/>
                  <a:pt x="6900" y="490538"/>
                </a:cubicBezTo>
                <a:cubicBezTo>
                  <a:pt x="-15325" y="534194"/>
                  <a:pt x="21188" y="635794"/>
                  <a:pt x="45000" y="661988"/>
                </a:cubicBezTo>
                <a:cubicBezTo>
                  <a:pt x="68812" y="688182"/>
                  <a:pt x="122787" y="637381"/>
                  <a:pt x="149775" y="647700"/>
                </a:cubicBezTo>
                <a:cubicBezTo>
                  <a:pt x="176763" y="658019"/>
                  <a:pt x="214069" y="704056"/>
                  <a:pt x="206925" y="723900"/>
                </a:cubicBezTo>
                <a:cubicBezTo>
                  <a:pt x="199781" y="743744"/>
                  <a:pt x="111674" y="723901"/>
                  <a:pt x="106912" y="766763"/>
                </a:cubicBezTo>
                <a:cubicBezTo>
                  <a:pt x="102149" y="809626"/>
                  <a:pt x="169619" y="935038"/>
                  <a:pt x="178350" y="981075"/>
                </a:cubicBezTo>
                <a:cubicBezTo>
                  <a:pt x="187081" y="1027113"/>
                  <a:pt x="136281" y="984251"/>
                  <a:pt x="159300" y="1042988"/>
                </a:cubicBezTo>
                <a:cubicBezTo>
                  <a:pt x="182319" y="1101726"/>
                  <a:pt x="268043" y="1295400"/>
                  <a:pt x="316462" y="1333500"/>
                </a:cubicBezTo>
                <a:cubicBezTo>
                  <a:pt x="364881" y="1371600"/>
                  <a:pt x="433143" y="1297782"/>
                  <a:pt x="449812" y="1271588"/>
                </a:cubicBezTo>
                <a:cubicBezTo>
                  <a:pt x="466481" y="1245394"/>
                  <a:pt x="402981" y="1210469"/>
                  <a:pt x="416475" y="1176338"/>
                </a:cubicBezTo>
                <a:cubicBezTo>
                  <a:pt x="429969" y="1142207"/>
                  <a:pt x="476800" y="1098550"/>
                  <a:pt x="530775" y="1066800"/>
                </a:cubicBezTo>
                <a:cubicBezTo>
                  <a:pt x="584750" y="1035050"/>
                  <a:pt x="694288" y="1016000"/>
                  <a:pt x="740325" y="985838"/>
                </a:cubicBezTo>
                <a:cubicBezTo>
                  <a:pt x="786362" y="955676"/>
                  <a:pt x="772075" y="860425"/>
                  <a:pt x="807000" y="885825"/>
                </a:cubicBezTo>
                <a:cubicBezTo>
                  <a:pt x="841925" y="911225"/>
                  <a:pt x="916537" y="1103313"/>
                  <a:pt x="949875" y="1138238"/>
                </a:cubicBezTo>
                <a:cubicBezTo>
                  <a:pt x="983212" y="1173163"/>
                  <a:pt x="977656" y="1058069"/>
                  <a:pt x="1007025" y="1095375"/>
                </a:cubicBezTo>
                <a:cubicBezTo>
                  <a:pt x="1036394" y="1132681"/>
                  <a:pt x="1099893" y="1342231"/>
                  <a:pt x="1126087" y="1362075"/>
                </a:cubicBezTo>
                <a:cubicBezTo>
                  <a:pt x="1152281" y="1381919"/>
                  <a:pt x="1135612" y="1216819"/>
                  <a:pt x="1164187" y="1214438"/>
                </a:cubicBezTo>
                <a:cubicBezTo>
                  <a:pt x="1192762" y="1212057"/>
                  <a:pt x="1246737" y="1314451"/>
                  <a:pt x="1297537" y="1347788"/>
                </a:cubicBezTo>
                <a:cubicBezTo>
                  <a:pt x="1348337" y="1381125"/>
                  <a:pt x="1407075" y="1405732"/>
                  <a:pt x="1468987" y="1414463"/>
                </a:cubicBezTo>
                <a:cubicBezTo>
                  <a:pt x="1530899" y="1423194"/>
                  <a:pt x="1593606" y="1388269"/>
                  <a:pt x="1669012" y="1400175"/>
                </a:cubicBezTo>
                <a:cubicBezTo>
                  <a:pt x="1744418" y="1412081"/>
                  <a:pt x="1861100" y="1471613"/>
                  <a:pt x="1921425" y="1485900"/>
                </a:cubicBezTo>
                <a:cubicBezTo>
                  <a:pt x="1981750" y="1500187"/>
                  <a:pt x="1969049" y="1447800"/>
                  <a:pt x="2030962" y="1485900"/>
                </a:cubicBezTo>
                <a:cubicBezTo>
                  <a:pt x="2092875" y="1524000"/>
                  <a:pt x="2235750" y="1673225"/>
                  <a:pt x="2292900" y="1714500"/>
                </a:cubicBezTo>
                <a:cubicBezTo>
                  <a:pt x="2350050" y="1755775"/>
                  <a:pt x="2348462" y="1731169"/>
                  <a:pt x="2373862" y="1733550"/>
                </a:cubicBezTo>
                <a:cubicBezTo>
                  <a:pt x="2399262" y="1735931"/>
                  <a:pt x="2390531" y="1705769"/>
                  <a:pt x="2445300" y="1728788"/>
                </a:cubicBezTo>
                <a:cubicBezTo>
                  <a:pt x="2500069" y="1751807"/>
                  <a:pt x="2638975" y="1839119"/>
                  <a:pt x="2702475" y="1871663"/>
                </a:cubicBezTo>
                <a:cubicBezTo>
                  <a:pt x="2765975" y="1904207"/>
                  <a:pt x="2796137" y="1914128"/>
                  <a:pt x="2826300" y="1924050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0" name="Forme libre : forme 19">
            <a:extLst>
              <a:ext uri="{FF2B5EF4-FFF2-40B4-BE49-F238E27FC236}">
                <a16:creationId xmlns:a16="http://schemas.microsoft.com/office/drawing/2014/main" id="{9C419867-01DA-4A07-90F3-8C56C004BAEE}"/>
              </a:ext>
            </a:extLst>
          </p:cNvPr>
          <p:cNvSpPr/>
          <p:nvPr/>
        </p:nvSpPr>
        <p:spPr>
          <a:xfrm>
            <a:off x="4797425" y="3530600"/>
            <a:ext cx="158750" cy="104775"/>
          </a:xfrm>
          <a:custGeom>
            <a:avLst/>
            <a:gdLst>
              <a:gd name="connsiteX0" fmla="*/ 158750 w 158750"/>
              <a:gd name="connsiteY0" fmla="*/ 0 h 104775"/>
              <a:gd name="connsiteX1" fmla="*/ 60325 w 158750"/>
              <a:gd name="connsiteY1" fmla="*/ 34925 h 104775"/>
              <a:gd name="connsiteX2" fmla="*/ 0 w 158750"/>
              <a:gd name="connsiteY2" fmla="*/ 104775 h 104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8750" h="104775">
                <a:moveTo>
                  <a:pt x="158750" y="0"/>
                </a:moveTo>
                <a:cubicBezTo>
                  <a:pt x="122766" y="8731"/>
                  <a:pt x="86783" y="17462"/>
                  <a:pt x="60325" y="34925"/>
                </a:cubicBezTo>
                <a:cubicBezTo>
                  <a:pt x="33867" y="52388"/>
                  <a:pt x="16933" y="78581"/>
                  <a:pt x="0" y="104775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" name="Forme libre : forme 1">
            <a:extLst>
              <a:ext uri="{FF2B5EF4-FFF2-40B4-BE49-F238E27FC236}">
                <a16:creationId xmlns:a16="http://schemas.microsoft.com/office/drawing/2014/main" id="{B7DAACF1-E6F7-44BB-AB7F-4826964ED36A}"/>
              </a:ext>
            </a:extLst>
          </p:cNvPr>
          <p:cNvSpPr/>
          <p:nvPr/>
        </p:nvSpPr>
        <p:spPr>
          <a:xfrm>
            <a:off x="3064213" y="311284"/>
            <a:ext cx="2412461" cy="6293797"/>
          </a:xfrm>
          <a:custGeom>
            <a:avLst/>
            <a:gdLst>
              <a:gd name="connsiteX0" fmla="*/ 0 w 2558374"/>
              <a:gd name="connsiteY0" fmla="*/ 0 h 6799634"/>
              <a:gd name="connsiteX1" fmla="*/ 369651 w 2558374"/>
              <a:gd name="connsiteY1" fmla="*/ 817123 h 6799634"/>
              <a:gd name="connsiteX2" fmla="*/ 573931 w 2558374"/>
              <a:gd name="connsiteY2" fmla="*/ 1225685 h 6799634"/>
              <a:gd name="connsiteX3" fmla="*/ 700391 w 2558374"/>
              <a:gd name="connsiteY3" fmla="*/ 1702340 h 6799634"/>
              <a:gd name="connsiteX4" fmla="*/ 1060314 w 2558374"/>
              <a:gd name="connsiteY4" fmla="*/ 2013625 h 6799634"/>
              <a:gd name="connsiteX5" fmla="*/ 1605063 w 2558374"/>
              <a:gd name="connsiteY5" fmla="*/ 2986391 h 6799634"/>
              <a:gd name="connsiteX6" fmla="*/ 1760706 w 2558374"/>
              <a:gd name="connsiteY6" fmla="*/ 3550595 h 6799634"/>
              <a:gd name="connsiteX7" fmla="*/ 1857983 w 2558374"/>
              <a:gd name="connsiteY7" fmla="*/ 4036978 h 6799634"/>
              <a:gd name="connsiteX8" fmla="*/ 1770434 w 2558374"/>
              <a:gd name="connsiteY8" fmla="*/ 4435812 h 6799634"/>
              <a:gd name="connsiteX9" fmla="*/ 1809344 w 2558374"/>
              <a:gd name="connsiteY9" fmla="*/ 4669276 h 6799634"/>
              <a:gd name="connsiteX10" fmla="*/ 2091446 w 2558374"/>
              <a:gd name="connsiteY10" fmla="*/ 5175115 h 6799634"/>
              <a:gd name="connsiteX11" fmla="*/ 2286000 w 2558374"/>
              <a:gd name="connsiteY11" fmla="*/ 5515583 h 6799634"/>
              <a:gd name="connsiteX12" fmla="*/ 2305455 w 2558374"/>
              <a:gd name="connsiteY12" fmla="*/ 5914417 h 6799634"/>
              <a:gd name="connsiteX13" fmla="*/ 2441642 w 2558374"/>
              <a:gd name="connsiteY13" fmla="*/ 6147880 h 6799634"/>
              <a:gd name="connsiteX14" fmla="*/ 2538919 w 2558374"/>
              <a:gd name="connsiteY14" fmla="*/ 6556442 h 6799634"/>
              <a:gd name="connsiteX15" fmla="*/ 2558374 w 2558374"/>
              <a:gd name="connsiteY15" fmla="*/ 6799634 h 6799634"/>
              <a:gd name="connsiteX0" fmla="*/ 0 w 2558374"/>
              <a:gd name="connsiteY0" fmla="*/ 0 h 6799634"/>
              <a:gd name="connsiteX1" fmla="*/ 369651 w 2558374"/>
              <a:gd name="connsiteY1" fmla="*/ 817123 h 6799634"/>
              <a:gd name="connsiteX2" fmla="*/ 573931 w 2558374"/>
              <a:gd name="connsiteY2" fmla="*/ 1225685 h 6799634"/>
              <a:gd name="connsiteX3" fmla="*/ 700391 w 2558374"/>
              <a:gd name="connsiteY3" fmla="*/ 1702340 h 6799634"/>
              <a:gd name="connsiteX4" fmla="*/ 1060314 w 2558374"/>
              <a:gd name="connsiteY4" fmla="*/ 2013625 h 6799634"/>
              <a:gd name="connsiteX5" fmla="*/ 1322961 w 2558374"/>
              <a:gd name="connsiteY5" fmla="*/ 2509736 h 6799634"/>
              <a:gd name="connsiteX6" fmla="*/ 1605063 w 2558374"/>
              <a:gd name="connsiteY6" fmla="*/ 2986391 h 6799634"/>
              <a:gd name="connsiteX7" fmla="*/ 1760706 w 2558374"/>
              <a:gd name="connsiteY7" fmla="*/ 3550595 h 6799634"/>
              <a:gd name="connsiteX8" fmla="*/ 1857983 w 2558374"/>
              <a:gd name="connsiteY8" fmla="*/ 4036978 h 6799634"/>
              <a:gd name="connsiteX9" fmla="*/ 1770434 w 2558374"/>
              <a:gd name="connsiteY9" fmla="*/ 4435812 h 6799634"/>
              <a:gd name="connsiteX10" fmla="*/ 1809344 w 2558374"/>
              <a:gd name="connsiteY10" fmla="*/ 4669276 h 6799634"/>
              <a:gd name="connsiteX11" fmla="*/ 2091446 w 2558374"/>
              <a:gd name="connsiteY11" fmla="*/ 5175115 h 6799634"/>
              <a:gd name="connsiteX12" fmla="*/ 2286000 w 2558374"/>
              <a:gd name="connsiteY12" fmla="*/ 5515583 h 6799634"/>
              <a:gd name="connsiteX13" fmla="*/ 2305455 w 2558374"/>
              <a:gd name="connsiteY13" fmla="*/ 5914417 h 6799634"/>
              <a:gd name="connsiteX14" fmla="*/ 2441642 w 2558374"/>
              <a:gd name="connsiteY14" fmla="*/ 6147880 h 6799634"/>
              <a:gd name="connsiteX15" fmla="*/ 2538919 w 2558374"/>
              <a:gd name="connsiteY15" fmla="*/ 6556442 h 6799634"/>
              <a:gd name="connsiteX16" fmla="*/ 2558374 w 2558374"/>
              <a:gd name="connsiteY16" fmla="*/ 6799634 h 6799634"/>
              <a:gd name="connsiteX0" fmla="*/ 0 w 2422187"/>
              <a:gd name="connsiteY0" fmla="*/ 0 h 6527260"/>
              <a:gd name="connsiteX1" fmla="*/ 233464 w 2422187"/>
              <a:gd name="connsiteY1" fmla="*/ 544749 h 6527260"/>
              <a:gd name="connsiteX2" fmla="*/ 437744 w 2422187"/>
              <a:gd name="connsiteY2" fmla="*/ 953311 h 6527260"/>
              <a:gd name="connsiteX3" fmla="*/ 564204 w 2422187"/>
              <a:gd name="connsiteY3" fmla="*/ 1429966 h 6527260"/>
              <a:gd name="connsiteX4" fmla="*/ 924127 w 2422187"/>
              <a:gd name="connsiteY4" fmla="*/ 1741251 h 6527260"/>
              <a:gd name="connsiteX5" fmla="*/ 1186774 w 2422187"/>
              <a:gd name="connsiteY5" fmla="*/ 2237362 h 6527260"/>
              <a:gd name="connsiteX6" fmla="*/ 1468876 w 2422187"/>
              <a:gd name="connsiteY6" fmla="*/ 2714017 h 6527260"/>
              <a:gd name="connsiteX7" fmla="*/ 1624519 w 2422187"/>
              <a:gd name="connsiteY7" fmla="*/ 3278221 h 6527260"/>
              <a:gd name="connsiteX8" fmla="*/ 1721796 w 2422187"/>
              <a:gd name="connsiteY8" fmla="*/ 3764604 h 6527260"/>
              <a:gd name="connsiteX9" fmla="*/ 1634247 w 2422187"/>
              <a:gd name="connsiteY9" fmla="*/ 4163438 h 6527260"/>
              <a:gd name="connsiteX10" fmla="*/ 1673157 w 2422187"/>
              <a:gd name="connsiteY10" fmla="*/ 4396902 h 6527260"/>
              <a:gd name="connsiteX11" fmla="*/ 1955259 w 2422187"/>
              <a:gd name="connsiteY11" fmla="*/ 4902741 h 6527260"/>
              <a:gd name="connsiteX12" fmla="*/ 2149813 w 2422187"/>
              <a:gd name="connsiteY12" fmla="*/ 5243209 h 6527260"/>
              <a:gd name="connsiteX13" fmla="*/ 2169268 w 2422187"/>
              <a:gd name="connsiteY13" fmla="*/ 5642043 h 6527260"/>
              <a:gd name="connsiteX14" fmla="*/ 2305455 w 2422187"/>
              <a:gd name="connsiteY14" fmla="*/ 5875506 h 6527260"/>
              <a:gd name="connsiteX15" fmla="*/ 2402732 w 2422187"/>
              <a:gd name="connsiteY15" fmla="*/ 6284068 h 6527260"/>
              <a:gd name="connsiteX16" fmla="*/ 2422187 w 2422187"/>
              <a:gd name="connsiteY16" fmla="*/ 6527260 h 6527260"/>
              <a:gd name="connsiteX0" fmla="*/ 0 w 2414891"/>
              <a:gd name="connsiteY0" fmla="*/ 0 h 6320435"/>
              <a:gd name="connsiteX1" fmla="*/ 233464 w 2414891"/>
              <a:gd name="connsiteY1" fmla="*/ 544749 h 6320435"/>
              <a:gd name="connsiteX2" fmla="*/ 437744 w 2414891"/>
              <a:gd name="connsiteY2" fmla="*/ 953311 h 6320435"/>
              <a:gd name="connsiteX3" fmla="*/ 564204 w 2414891"/>
              <a:gd name="connsiteY3" fmla="*/ 1429966 h 6320435"/>
              <a:gd name="connsiteX4" fmla="*/ 924127 w 2414891"/>
              <a:gd name="connsiteY4" fmla="*/ 1741251 h 6320435"/>
              <a:gd name="connsiteX5" fmla="*/ 1186774 w 2414891"/>
              <a:gd name="connsiteY5" fmla="*/ 2237362 h 6320435"/>
              <a:gd name="connsiteX6" fmla="*/ 1468876 w 2414891"/>
              <a:gd name="connsiteY6" fmla="*/ 2714017 h 6320435"/>
              <a:gd name="connsiteX7" fmla="*/ 1624519 w 2414891"/>
              <a:gd name="connsiteY7" fmla="*/ 3278221 h 6320435"/>
              <a:gd name="connsiteX8" fmla="*/ 1721796 w 2414891"/>
              <a:gd name="connsiteY8" fmla="*/ 3764604 h 6320435"/>
              <a:gd name="connsiteX9" fmla="*/ 1634247 w 2414891"/>
              <a:gd name="connsiteY9" fmla="*/ 4163438 h 6320435"/>
              <a:gd name="connsiteX10" fmla="*/ 1673157 w 2414891"/>
              <a:gd name="connsiteY10" fmla="*/ 4396902 h 6320435"/>
              <a:gd name="connsiteX11" fmla="*/ 1955259 w 2414891"/>
              <a:gd name="connsiteY11" fmla="*/ 4902741 h 6320435"/>
              <a:gd name="connsiteX12" fmla="*/ 2149813 w 2414891"/>
              <a:gd name="connsiteY12" fmla="*/ 5243209 h 6320435"/>
              <a:gd name="connsiteX13" fmla="*/ 2169268 w 2414891"/>
              <a:gd name="connsiteY13" fmla="*/ 5642043 h 6320435"/>
              <a:gd name="connsiteX14" fmla="*/ 2305455 w 2414891"/>
              <a:gd name="connsiteY14" fmla="*/ 5875506 h 6320435"/>
              <a:gd name="connsiteX15" fmla="*/ 2402732 w 2414891"/>
              <a:gd name="connsiteY15" fmla="*/ 6284068 h 6320435"/>
              <a:gd name="connsiteX16" fmla="*/ 2412460 w 2414891"/>
              <a:gd name="connsiteY16" fmla="*/ 6284069 h 6320435"/>
              <a:gd name="connsiteX0" fmla="*/ 0 w 2408179"/>
              <a:gd name="connsiteY0" fmla="*/ 0 h 6304157"/>
              <a:gd name="connsiteX1" fmla="*/ 233464 w 2408179"/>
              <a:gd name="connsiteY1" fmla="*/ 544749 h 6304157"/>
              <a:gd name="connsiteX2" fmla="*/ 437744 w 2408179"/>
              <a:gd name="connsiteY2" fmla="*/ 953311 h 6304157"/>
              <a:gd name="connsiteX3" fmla="*/ 564204 w 2408179"/>
              <a:gd name="connsiteY3" fmla="*/ 1429966 h 6304157"/>
              <a:gd name="connsiteX4" fmla="*/ 924127 w 2408179"/>
              <a:gd name="connsiteY4" fmla="*/ 1741251 h 6304157"/>
              <a:gd name="connsiteX5" fmla="*/ 1186774 w 2408179"/>
              <a:gd name="connsiteY5" fmla="*/ 2237362 h 6304157"/>
              <a:gd name="connsiteX6" fmla="*/ 1468876 w 2408179"/>
              <a:gd name="connsiteY6" fmla="*/ 2714017 h 6304157"/>
              <a:gd name="connsiteX7" fmla="*/ 1624519 w 2408179"/>
              <a:gd name="connsiteY7" fmla="*/ 3278221 h 6304157"/>
              <a:gd name="connsiteX8" fmla="*/ 1721796 w 2408179"/>
              <a:gd name="connsiteY8" fmla="*/ 3764604 h 6304157"/>
              <a:gd name="connsiteX9" fmla="*/ 1634247 w 2408179"/>
              <a:gd name="connsiteY9" fmla="*/ 4163438 h 6304157"/>
              <a:gd name="connsiteX10" fmla="*/ 1673157 w 2408179"/>
              <a:gd name="connsiteY10" fmla="*/ 4396902 h 6304157"/>
              <a:gd name="connsiteX11" fmla="*/ 1955259 w 2408179"/>
              <a:gd name="connsiteY11" fmla="*/ 4902741 h 6304157"/>
              <a:gd name="connsiteX12" fmla="*/ 2149813 w 2408179"/>
              <a:gd name="connsiteY12" fmla="*/ 5243209 h 6304157"/>
              <a:gd name="connsiteX13" fmla="*/ 2169268 w 2408179"/>
              <a:gd name="connsiteY13" fmla="*/ 5642043 h 6304157"/>
              <a:gd name="connsiteX14" fmla="*/ 2305455 w 2408179"/>
              <a:gd name="connsiteY14" fmla="*/ 5875506 h 6304157"/>
              <a:gd name="connsiteX15" fmla="*/ 2402732 w 2408179"/>
              <a:gd name="connsiteY15" fmla="*/ 6284068 h 6304157"/>
              <a:gd name="connsiteX16" fmla="*/ 2383277 w 2408179"/>
              <a:gd name="connsiteY16" fmla="*/ 6089516 h 6304157"/>
              <a:gd name="connsiteX0" fmla="*/ 0 w 2490282"/>
              <a:gd name="connsiteY0" fmla="*/ 0 h 6439712"/>
              <a:gd name="connsiteX1" fmla="*/ 233464 w 2490282"/>
              <a:gd name="connsiteY1" fmla="*/ 544749 h 6439712"/>
              <a:gd name="connsiteX2" fmla="*/ 437744 w 2490282"/>
              <a:gd name="connsiteY2" fmla="*/ 953311 h 6439712"/>
              <a:gd name="connsiteX3" fmla="*/ 564204 w 2490282"/>
              <a:gd name="connsiteY3" fmla="*/ 1429966 h 6439712"/>
              <a:gd name="connsiteX4" fmla="*/ 924127 w 2490282"/>
              <a:gd name="connsiteY4" fmla="*/ 1741251 h 6439712"/>
              <a:gd name="connsiteX5" fmla="*/ 1186774 w 2490282"/>
              <a:gd name="connsiteY5" fmla="*/ 2237362 h 6439712"/>
              <a:gd name="connsiteX6" fmla="*/ 1468876 w 2490282"/>
              <a:gd name="connsiteY6" fmla="*/ 2714017 h 6439712"/>
              <a:gd name="connsiteX7" fmla="*/ 1624519 w 2490282"/>
              <a:gd name="connsiteY7" fmla="*/ 3278221 h 6439712"/>
              <a:gd name="connsiteX8" fmla="*/ 1721796 w 2490282"/>
              <a:gd name="connsiteY8" fmla="*/ 3764604 h 6439712"/>
              <a:gd name="connsiteX9" fmla="*/ 1634247 w 2490282"/>
              <a:gd name="connsiteY9" fmla="*/ 4163438 h 6439712"/>
              <a:gd name="connsiteX10" fmla="*/ 1673157 w 2490282"/>
              <a:gd name="connsiteY10" fmla="*/ 4396902 h 6439712"/>
              <a:gd name="connsiteX11" fmla="*/ 1955259 w 2490282"/>
              <a:gd name="connsiteY11" fmla="*/ 4902741 h 6439712"/>
              <a:gd name="connsiteX12" fmla="*/ 2149813 w 2490282"/>
              <a:gd name="connsiteY12" fmla="*/ 5243209 h 6439712"/>
              <a:gd name="connsiteX13" fmla="*/ 2169268 w 2490282"/>
              <a:gd name="connsiteY13" fmla="*/ 5642043 h 6439712"/>
              <a:gd name="connsiteX14" fmla="*/ 2305455 w 2490282"/>
              <a:gd name="connsiteY14" fmla="*/ 5875506 h 6439712"/>
              <a:gd name="connsiteX15" fmla="*/ 2402732 w 2490282"/>
              <a:gd name="connsiteY15" fmla="*/ 6284068 h 6439712"/>
              <a:gd name="connsiteX16" fmla="*/ 2490282 w 2490282"/>
              <a:gd name="connsiteY16" fmla="*/ 6439712 h 6439712"/>
              <a:gd name="connsiteX0" fmla="*/ 0 w 2490282"/>
              <a:gd name="connsiteY0" fmla="*/ 0 h 6439712"/>
              <a:gd name="connsiteX1" fmla="*/ 233464 w 2490282"/>
              <a:gd name="connsiteY1" fmla="*/ 544749 h 6439712"/>
              <a:gd name="connsiteX2" fmla="*/ 437744 w 2490282"/>
              <a:gd name="connsiteY2" fmla="*/ 953311 h 6439712"/>
              <a:gd name="connsiteX3" fmla="*/ 564204 w 2490282"/>
              <a:gd name="connsiteY3" fmla="*/ 1429966 h 6439712"/>
              <a:gd name="connsiteX4" fmla="*/ 924127 w 2490282"/>
              <a:gd name="connsiteY4" fmla="*/ 1741251 h 6439712"/>
              <a:gd name="connsiteX5" fmla="*/ 1186774 w 2490282"/>
              <a:gd name="connsiteY5" fmla="*/ 2237362 h 6439712"/>
              <a:gd name="connsiteX6" fmla="*/ 1468876 w 2490282"/>
              <a:gd name="connsiteY6" fmla="*/ 2714017 h 6439712"/>
              <a:gd name="connsiteX7" fmla="*/ 1624519 w 2490282"/>
              <a:gd name="connsiteY7" fmla="*/ 3278221 h 6439712"/>
              <a:gd name="connsiteX8" fmla="*/ 1721796 w 2490282"/>
              <a:gd name="connsiteY8" fmla="*/ 3764604 h 6439712"/>
              <a:gd name="connsiteX9" fmla="*/ 1634247 w 2490282"/>
              <a:gd name="connsiteY9" fmla="*/ 4163438 h 6439712"/>
              <a:gd name="connsiteX10" fmla="*/ 1673157 w 2490282"/>
              <a:gd name="connsiteY10" fmla="*/ 4396902 h 6439712"/>
              <a:gd name="connsiteX11" fmla="*/ 1955259 w 2490282"/>
              <a:gd name="connsiteY11" fmla="*/ 4902741 h 6439712"/>
              <a:gd name="connsiteX12" fmla="*/ 2149813 w 2490282"/>
              <a:gd name="connsiteY12" fmla="*/ 5243209 h 6439712"/>
              <a:gd name="connsiteX13" fmla="*/ 2169268 w 2490282"/>
              <a:gd name="connsiteY13" fmla="*/ 5642043 h 6439712"/>
              <a:gd name="connsiteX14" fmla="*/ 2305455 w 2490282"/>
              <a:gd name="connsiteY14" fmla="*/ 5875506 h 6439712"/>
              <a:gd name="connsiteX15" fmla="*/ 2383276 w 2490282"/>
              <a:gd name="connsiteY15" fmla="*/ 6089514 h 6439712"/>
              <a:gd name="connsiteX16" fmla="*/ 2490282 w 2490282"/>
              <a:gd name="connsiteY16" fmla="*/ 6439712 h 6439712"/>
              <a:gd name="connsiteX0" fmla="*/ 0 w 2412461"/>
              <a:gd name="connsiteY0" fmla="*/ 0 h 6293797"/>
              <a:gd name="connsiteX1" fmla="*/ 233464 w 2412461"/>
              <a:gd name="connsiteY1" fmla="*/ 544749 h 6293797"/>
              <a:gd name="connsiteX2" fmla="*/ 437744 w 2412461"/>
              <a:gd name="connsiteY2" fmla="*/ 953311 h 6293797"/>
              <a:gd name="connsiteX3" fmla="*/ 564204 w 2412461"/>
              <a:gd name="connsiteY3" fmla="*/ 1429966 h 6293797"/>
              <a:gd name="connsiteX4" fmla="*/ 924127 w 2412461"/>
              <a:gd name="connsiteY4" fmla="*/ 1741251 h 6293797"/>
              <a:gd name="connsiteX5" fmla="*/ 1186774 w 2412461"/>
              <a:gd name="connsiteY5" fmla="*/ 2237362 h 6293797"/>
              <a:gd name="connsiteX6" fmla="*/ 1468876 w 2412461"/>
              <a:gd name="connsiteY6" fmla="*/ 2714017 h 6293797"/>
              <a:gd name="connsiteX7" fmla="*/ 1624519 w 2412461"/>
              <a:gd name="connsiteY7" fmla="*/ 3278221 h 6293797"/>
              <a:gd name="connsiteX8" fmla="*/ 1721796 w 2412461"/>
              <a:gd name="connsiteY8" fmla="*/ 3764604 h 6293797"/>
              <a:gd name="connsiteX9" fmla="*/ 1634247 w 2412461"/>
              <a:gd name="connsiteY9" fmla="*/ 4163438 h 6293797"/>
              <a:gd name="connsiteX10" fmla="*/ 1673157 w 2412461"/>
              <a:gd name="connsiteY10" fmla="*/ 4396902 h 6293797"/>
              <a:gd name="connsiteX11" fmla="*/ 1955259 w 2412461"/>
              <a:gd name="connsiteY11" fmla="*/ 4902741 h 6293797"/>
              <a:gd name="connsiteX12" fmla="*/ 2149813 w 2412461"/>
              <a:gd name="connsiteY12" fmla="*/ 5243209 h 6293797"/>
              <a:gd name="connsiteX13" fmla="*/ 2169268 w 2412461"/>
              <a:gd name="connsiteY13" fmla="*/ 5642043 h 6293797"/>
              <a:gd name="connsiteX14" fmla="*/ 2305455 w 2412461"/>
              <a:gd name="connsiteY14" fmla="*/ 5875506 h 6293797"/>
              <a:gd name="connsiteX15" fmla="*/ 2383276 w 2412461"/>
              <a:gd name="connsiteY15" fmla="*/ 6089514 h 6293797"/>
              <a:gd name="connsiteX16" fmla="*/ 2412461 w 2412461"/>
              <a:gd name="connsiteY16" fmla="*/ 6293797 h 62937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2412461" h="6293797">
                <a:moveTo>
                  <a:pt x="0" y="0"/>
                </a:moveTo>
                <a:cubicBezTo>
                  <a:pt x="136998" y="306421"/>
                  <a:pt x="160507" y="385864"/>
                  <a:pt x="233464" y="544749"/>
                </a:cubicBezTo>
                <a:cubicBezTo>
                  <a:pt x="306421" y="703634"/>
                  <a:pt x="382621" y="805775"/>
                  <a:pt x="437744" y="953311"/>
                </a:cubicBezTo>
                <a:cubicBezTo>
                  <a:pt x="492867" y="1100847"/>
                  <a:pt x="483140" y="1298643"/>
                  <a:pt x="564204" y="1429966"/>
                </a:cubicBezTo>
                <a:cubicBezTo>
                  <a:pt x="645268" y="1561289"/>
                  <a:pt x="820365" y="1606685"/>
                  <a:pt x="924127" y="1741251"/>
                </a:cubicBezTo>
                <a:cubicBezTo>
                  <a:pt x="1027889" y="1875817"/>
                  <a:pt x="1095983" y="2075234"/>
                  <a:pt x="1186774" y="2237362"/>
                </a:cubicBezTo>
                <a:cubicBezTo>
                  <a:pt x="1277566" y="2399490"/>
                  <a:pt x="1395919" y="2540541"/>
                  <a:pt x="1468876" y="2714017"/>
                </a:cubicBezTo>
                <a:cubicBezTo>
                  <a:pt x="1541833" y="2887493"/>
                  <a:pt x="1582366" y="3103123"/>
                  <a:pt x="1624519" y="3278221"/>
                </a:cubicBezTo>
                <a:cubicBezTo>
                  <a:pt x="1666672" y="3453319"/>
                  <a:pt x="1720175" y="3617068"/>
                  <a:pt x="1721796" y="3764604"/>
                </a:cubicBezTo>
                <a:cubicBezTo>
                  <a:pt x="1723417" y="3912140"/>
                  <a:pt x="1642353" y="4058055"/>
                  <a:pt x="1634247" y="4163438"/>
                </a:cubicBezTo>
                <a:cubicBezTo>
                  <a:pt x="1626141" y="4268821"/>
                  <a:pt x="1619655" y="4273685"/>
                  <a:pt x="1673157" y="4396902"/>
                </a:cubicBezTo>
                <a:cubicBezTo>
                  <a:pt x="1726659" y="4520119"/>
                  <a:pt x="1875816" y="4761690"/>
                  <a:pt x="1955259" y="4902741"/>
                </a:cubicBezTo>
                <a:cubicBezTo>
                  <a:pt x="2034702" y="5043792"/>
                  <a:pt x="2114145" y="5119992"/>
                  <a:pt x="2149813" y="5243209"/>
                </a:cubicBezTo>
                <a:cubicBezTo>
                  <a:pt x="2185481" y="5366426"/>
                  <a:pt x="2143328" y="5536660"/>
                  <a:pt x="2169268" y="5642043"/>
                </a:cubicBezTo>
                <a:cubicBezTo>
                  <a:pt x="2195208" y="5747426"/>
                  <a:pt x="2269787" y="5800927"/>
                  <a:pt x="2305455" y="5875506"/>
                </a:cubicBezTo>
                <a:cubicBezTo>
                  <a:pt x="2341123" y="5950085"/>
                  <a:pt x="2363821" y="5980888"/>
                  <a:pt x="2383276" y="6089514"/>
                </a:cubicBezTo>
                <a:cubicBezTo>
                  <a:pt x="2402731" y="6198140"/>
                  <a:pt x="2412461" y="6226514"/>
                  <a:pt x="2412461" y="6293797"/>
                </a:cubicBezTo>
              </a:path>
            </a:pathLst>
          </a:custGeom>
          <a:noFill/>
          <a:ln w="25400" cmpd="dbl">
            <a:solidFill>
              <a:srgbClr val="7030A0"/>
            </a:solidFill>
            <a:headEnd type="arrow"/>
            <a:tailEnd type="arrow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46" name="ZoneTexte 45">
            <a:extLst>
              <a:ext uri="{FF2B5EF4-FFF2-40B4-BE49-F238E27FC236}">
                <a16:creationId xmlns:a16="http://schemas.microsoft.com/office/drawing/2014/main" id="{DCB83926-2AD6-43F0-BE05-EF3CA8D891A0}"/>
              </a:ext>
            </a:extLst>
          </p:cNvPr>
          <p:cNvSpPr txBox="1"/>
          <p:nvPr/>
        </p:nvSpPr>
        <p:spPr>
          <a:xfrm rot="3535042">
            <a:off x="2954457" y="832204"/>
            <a:ext cx="1096433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400" b="1" dirty="0">
                <a:solidFill>
                  <a:srgbClr val="7030A0"/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E411</a:t>
            </a:r>
            <a:endParaRPr lang="fr-BE" sz="1400" b="1" dirty="0">
              <a:solidFill>
                <a:srgbClr val="7030A0"/>
              </a:solidFill>
              <a:latin typeface="Aharoni" panose="02010803020104030203" pitchFamily="2" charset="-79"/>
              <a:cs typeface="Aharoni" panose="02010803020104030203" pitchFamily="2" charset="-79"/>
            </a:endParaRPr>
          </a:p>
        </p:txBody>
      </p:sp>
      <p:sp>
        <p:nvSpPr>
          <p:cNvPr id="3" name="Forme libre : forme 2">
            <a:extLst>
              <a:ext uri="{FF2B5EF4-FFF2-40B4-BE49-F238E27FC236}">
                <a16:creationId xmlns:a16="http://schemas.microsoft.com/office/drawing/2014/main" id="{F601BC26-B3D5-45CC-8256-5C193BAC3AFF}"/>
              </a:ext>
            </a:extLst>
          </p:cNvPr>
          <p:cNvSpPr/>
          <p:nvPr/>
        </p:nvSpPr>
        <p:spPr>
          <a:xfrm>
            <a:off x="2636061" y="714375"/>
            <a:ext cx="6593664" cy="5867400"/>
          </a:xfrm>
          <a:custGeom>
            <a:avLst/>
            <a:gdLst>
              <a:gd name="connsiteX0" fmla="*/ 6593664 w 6593664"/>
              <a:gd name="connsiteY0" fmla="*/ 5867400 h 5867400"/>
              <a:gd name="connsiteX1" fmla="*/ 6222189 w 6593664"/>
              <a:gd name="connsiteY1" fmla="*/ 5324475 h 5867400"/>
              <a:gd name="connsiteX2" fmla="*/ 5784039 w 6593664"/>
              <a:gd name="connsiteY2" fmla="*/ 4895850 h 5867400"/>
              <a:gd name="connsiteX3" fmla="*/ 5460189 w 6593664"/>
              <a:gd name="connsiteY3" fmla="*/ 4914900 h 5867400"/>
              <a:gd name="connsiteX4" fmla="*/ 5126814 w 6593664"/>
              <a:gd name="connsiteY4" fmla="*/ 4972050 h 5867400"/>
              <a:gd name="connsiteX5" fmla="*/ 4993464 w 6593664"/>
              <a:gd name="connsiteY5" fmla="*/ 5067300 h 5867400"/>
              <a:gd name="connsiteX6" fmla="*/ 4764864 w 6593664"/>
              <a:gd name="connsiteY6" fmla="*/ 4924425 h 5867400"/>
              <a:gd name="connsiteX7" fmla="*/ 4450539 w 6593664"/>
              <a:gd name="connsiteY7" fmla="*/ 4514850 h 5867400"/>
              <a:gd name="connsiteX8" fmla="*/ 4079064 w 6593664"/>
              <a:gd name="connsiteY8" fmla="*/ 4562475 h 5867400"/>
              <a:gd name="connsiteX9" fmla="*/ 3869514 w 6593664"/>
              <a:gd name="connsiteY9" fmla="*/ 4657725 h 5867400"/>
              <a:gd name="connsiteX10" fmla="*/ 3478989 w 6593664"/>
              <a:gd name="connsiteY10" fmla="*/ 4486275 h 5867400"/>
              <a:gd name="connsiteX11" fmla="*/ 3288489 w 6593664"/>
              <a:gd name="connsiteY11" fmla="*/ 4371975 h 5867400"/>
              <a:gd name="connsiteX12" fmla="*/ 3212289 w 6593664"/>
              <a:gd name="connsiteY12" fmla="*/ 4000500 h 5867400"/>
              <a:gd name="connsiteX13" fmla="*/ 3155139 w 6593664"/>
              <a:gd name="connsiteY13" fmla="*/ 3886200 h 5867400"/>
              <a:gd name="connsiteX14" fmla="*/ 3097989 w 6593664"/>
              <a:gd name="connsiteY14" fmla="*/ 3695700 h 5867400"/>
              <a:gd name="connsiteX15" fmla="*/ 2897964 w 6593664"/>
              <a:gd name="connsiteY15" fmla="*/ 3495675 h 5867400"/>
              <a:gd name="connsiteX16" fmla="*/ 2783664 w 6593664"/>
              <a:gd name="connsiteY16" fmla="*/ 3152775 h 5867400"/>
              <a:gd name="connsiteX17" fmla="*/ 2716989 w 6593664"/>
              <a:gd name="connsiteY17" fmla="*/ 2638425 h 5867400"/>
              <a:gd name="connsiteX18" fmla="*/ 2631264 w 6593664"/>
              <a:gd name="connsiteY18" fmla="*/ 2324100 h 5867400"/>
              <a:gd name="connsiteX19" fmla="*/ 2355039 w 6593664"/>
              <a:gd name="connsiteY19" fmla="*/ 2228850 h 5867400"/>
              <a:gd name="connsiteX20" fmla="*/ 2126439 w 6593664"/>
              <a:gd name="connsiteY20" fmla="*/ 2143125 h 5867400"/>
              <a:gd name="connsiteX21" fmla="*/ 2002614 w 6593664"/>
              <a:gd name="connsiteY21" fmla="*/ 1990725 h 5867400"/>
              <a:gd name="connsiteX22" fmla="*/ 1850214 w 6593664"/>
              <a:gd name="connsiteY22" fmla="*/ 1895475 h 5867400"/>
              <a:gd name="connsiteX23" fmla="*/ 1621614 w 6593664"/>
              <a:gd name="connsiteY23" fmla="*/ 1371600 h 5867400"/>
              <a:gd name="connsiteX24" fmla="*/ 1335864 w 6593664"/>
              <a:gd name="connsiteY24" fmla="*/ 1333500 h 5867400"/>
              <a:gd name="connsiteX25" fmla="*/ 1012014 w 6593664"/>
              <a:gd name="connsiteY25" fmla="*/ 1257300 h 5867400"/>
              <a:gd name="connsiteX26" fmla="*/ 716739 w 6593664"/>
              <a:gd name="connsiteY26" fmla="*/ 904875 h 5867400"/>
              <a:gd name="connsiteX27" fmla="*/ 354789 w 6593664"/>
              <a:gd name="connsiteY27" fmla="*/ 838200 h 5867400"/>
              <a:gd name="connsiteX28" fmla="*/ 69039 w 6593664"/>
              <a:gd name="connsiteY28" fmla="*/ 762000 h 5867400"/>
              <a:gd name="connsiteX29" fmla="*/ 2364 w 6593664"/>
              <a:gd name="connsiteY29" fmla="*/ 542925 h 5867400"/>
              <a:gd name="connsiteX30" fmla="*/ 21414 w 6593664"/>
              <a:gd name="connsiteY30" fmla="*/ 0 h 5867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6593664" h="5867400">
                <a:moveTo>
                  <a:pt x="6593664" y="5867400"/>
                </a:moveTo>
                <a:cubicBezTo>
                  <a:pt x="6475395" y="5676900"/>
                  <a:pt x="6357126" y="5486400"/>
                  <a:pt x="6222189" y="5324475"/>
                </a:cubicBezTo>
                <a:cubicBezTo>
                  <a:pt x="6087251" y="5162550"/>
                  <a:pt x="5911039" y="4964112"/>
                  <a:pt x="5784039" y="4895850"/>
                </a:cubicBezTo>
                <a:cubicBezTo>
                  <a:pt x="5657039" y="4827587"/>
                  <a:pt x="5569726" y="4902200"/>
                  <a:pt x="5460189" y="4914900"/>
                </a:cubicBezTo>
                <a:cubicBezTo>
                  <a:pt x="5350652" y="4927600"/>
                  <a:pt x="5204601" y="4946650"/>
                  <a:pt x="5126814" y="4972050"/>
                </a:cubicBezTo>
                <a:cubicBezTo>
                  <a:pt x="5049027" y="4997450"/>
                  <a:pt x="5053789" y="5075237"/>
                  <a:pt x="4993464" y="5067300"/>
                </a:cubicBezTo>
                <a:cubicBezTo>
                  <a:pt x="4933139" y="5059363"/>
                  <a:pt x="4855351" y="5016500"/>
                  <a:pt x="4764864" y="4924425"/>
                </a:cubicBezTo>
                <a:cubicBezTo>
                  <a:pt x="4674376" y="4832350"/>
                  <a:pt x="4564839" y="4575175"/>
                  <a:pt x="4450539" y="4514850"/>
                </a:cubicBezTo>
                <a:cubicBezTo>
                  <a:pt x="4336239" y="4454525"/>
                  <a:pt x="4175901" y="4538663"/>
                  <a:pt x="4079064" y="4562475"/>
                </a:cubicBezTo>
                <a:cubicBezTo>
                  <a:pt x="3982227" y="4586287"/>
                  <a:pt x="3969526" y="4670425"/>
                  <a:pt x="3869514" y="4657725"/>
                </a:cubicBezTo>
                <a:cubicBezTo>
                  <a:pt x="3769502" y="4645025"/>
                  <a:pt x="3575826" y="4533900"/>
                  <a:pt x="3478989" y="4486275"/>
                </a:cubicBezTo>
                <a:cubicBezTo>
                  <a:pt x="3382152" y="4438650"/>
                  <a:pt x="3332939" y="4452937"/>
                  <a:pt x="3288489" y="4371975"/>
                </a:cubicBezTo>
                <a:cubicBezTo>
                  <a:pt x="3244039" y="4291012"/>
                  <a:pt x="3234514" y="4081462"/>
                  <a:pt x="3212289" y="4000500"/>
                </a:cubicBezTo>
                <a:cubicBezTo>
                  <a:pt x="3190064" y="3919537"/>
                  <a:pt x="3174189" y="3937000"/>
                  <a:pt x="3155139" y="3886200"/>
                </a:cubicBezTo>
                <a:cubicBezTo>
                  <a:pt x="3136089" y="3835400"/>
                  <a:pt x="3140851" y="3760787"/>
                  <a:pt x="3097989" y="3695700"/>
                </a:cubicBezTo>
                <a:cubicBezTo>
                  <a:pt x="3055127" y="3630613"/>
                  <a:pt x="2950351" y="3586162"/>
                  <a:pt x="2897964" y="3495675"/>
                </a:cubicBezTo>
                <a:cubicBezTo>
                  <a:pt x="2845576" y="3405187"/>
                  <a:pt x="2813826" y="3295650"/>
                  <a:pt x="2783664" y="3152775"/>
                </a:cubicBezTo>
                <a:cubicBezTo>
                  <a:pt x="2753502" y="3009900"/>
                  <a:pt x="2742389" y="2776538"/>
                  <a:pt x="2716989" y="2638425"/>
                </a:cubicBezTo>
                <a:cubicBezTo>
                  <a:pt x="2691589" y="2500312"/>
                  <a:pt x="2691589" y="2392362"/>
                  <a:pt x="2631264" y="2324100"/>
                </a:cubicBezTo>
                <a:cubicBezTo>
                  <a:pt x="2570939" y="2255838"/>
                  <a:pt x="2439176" y="2259012"/>
                  <a:pt x="2355039" y="2228850"/>
                </a:cubicBezTo>
                <a:cubicBezTo>
                  <a:pt x="2270902" y="2198688"/>
                  <a:pt x="2185176" y="2182812"/>
                  <a:pt x="2126439" y="2143125"/>
                </a:cubicBezTo>
                <a:cubicBezTo>
                  <a:pt x="2067702" y="2103438"/>
                  <a:pt x="2048651" y="2032000"/>
                  <a:pt x="2002614" y="1990725"/>
                </a:cubicBezTo>
                <a:cubicBezTo>
                  <a:pt x="1956577" y="1949450"/>
                  <a:pt x="1913714" y="1998662"/>
                  <a:pt x="1850214" y="1895475"/>
                </a:cubicBezTo>
                <a:cubicBezTo>
                  <a:pt x="1786714" y="1792288"/>
                  <a:pt x="1707339" y="1465263"/>
                  <a:pt x="1621614" y="1371600"/>
                </a:cubicBezTo>
                <a:cubicBezTo>
                  <a:pt x="1535889" y="1277937"/>
                  <a:pt x="1437464" y="1352550"/>
                  <a:pt x="1335864" y="1333500"/>
                </a:cubicBezTo>
                <a:cubicBezTo>
                  <a:pt x="1234264" y="1314450"/>
                  <a:pt x="1115202" y="1328738"/>
                  <a:pt x="1012014" y="1257300"/>
                </a:cubicBezTo>
                <a:cubicBezTo>
                  <a:pt x="908826" y="1185862"/>
                  <a:pt x="826276" y="974725"/>
                  <a:pt x="716739" y="904875"/>
                </a:cubicBezTo>
                <a:cubicBezTo>
                  <a:pt x="607201" y="835025"/>
                  <a:pt x="462739" y="862012"/>
                  <a:pt x="354789" y="838200"/>
                </a:cubicBezTo>
                <a:cubicBezTo>
                  <a:pt x="246839" y="814387"/>
                  <a:pt x="127776" y="811212"/>
                  <a:pt x="69039" y="762000"/>
                </a:cubicBezTo>
                <a:cubicBezTo>
                  <a:pt x="10301" y="712787"/>
                  <a:pt x="10301" y="669925"/>
                  <a:pt x="2364" y="542925"/>
                </a:cubicBezTo>
                <a:cubicBezTo>
                  <a:pt x="-5573" y="415925"/>
                  <a:pt x="7920" y="207962"/>
                  <a:pt x="21414" y="0"/>
                </a:cubicBezTo>
              </a:path>
            </a:pathLst>
          </a:cu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47" name="Forme libre : forme 46">
            <a:extLst>
              <a:ext uri="{FF2B5EF4-FFF2-40B4-BE49-F238E27FC236}">
                <a16:creationId xmlns:a16="http://schemas.microsoft.com/office/drawing/2014/main" id="{24165ECA-D9A2-4EA1-8748-ED208921E5FD}"/>
              </a:ext>
            </a:extLst>
          </p:cNvPr>
          <p:cNvSpPr/>
          <p:nvPr/>
        </p:nvSpPr>
        <p:spPr>
          <a:xfrm>
            <a:off x="2636061" y="711943"/>
            <a:ext cx="6593664" cy="5867400"/>
          </a:xfrm>
          <a:custGeom>
            <a:avLst/>
            <a:gdLst>
              <a:gd name="connsiteX0" fmla="*/ 6593664 w 6593664"/>
              <a:gd name="connsiteY0" fmla="*/ 5867400 h 5867400"/>
              <a:gd name="connsiteX1" fmla="*/ 6222189 w 6593664"/>
              <a:gd name="connsiteY1" fmla="*/ 5324475 h 5867400"/>
              <a:gd name="connsiteX2" fmla="*/ 5784039 w 6593664"/>
              <a:gd name="connsiteY2" fmla="*/ 4895850 h 5867400"/>
              <a:gd name="connsiteX3" fmla="*/ 5460189 w 6593664"/>
              <a:gd name="connsiteY3" fmla="*/ 4914900 h 5867400"/>
              <a:gd name="connsiteX4" fmla="*/ 5126814 w 6593664"/>
              <a:gd name="connsiteY4" fmla="*/ 4972050 h 5867400"/>
              <a:gd name="connsiteX5" fmla="*/ 4993464 w 6593664"/>
              <a:gd name="connsiteY5" fmla="*/ 5067300 h 5867400"/>
              <a:gd name="connsiteX6" fmla="*/ 4764864 w 6593664"/>
              <a:gd name="connsiteY6" fmla="*/ 4924425 h 5867400"/>
              <a:gd name="connsiteX7" fmla="*/ 4450539 w 6593664"/>
              <a:gd name="connsiteY7" fmla="*/ 4514850 h 5867400"/>
              <a:gd name="connsiteX8" fmla="*/ 4079064 w 6593664"/>
              <a:gd name="connsiteY8" fmla="*/ 4562475 h 5867400"/>
              <a:gd name="connsiteX9" fmla="*/ 3869514 w 6593664"/>
              <a:gd name="connsiteY9" fmla="*/ 4657725 h 5867400"/>
              <a:gd name="connsiteX10" fmla="*/ 3478989 w 6593664"/>
              <a:gd name="connsiteY10" fmla="*/ 4486275 h 5867400"/>
              <a:gd name="connsiteX11" fmla="*/ 3288489 w 6593664"/>
              <a:gd name="connsiteY11" fmla="*/ 4371975 h 5867400"/>
              <a:gd name="connsiteX12" fmla="*/ 3212289 w 6593664"/>
              <a:gd name="connsiteY12" fmla="*/ 4000500 h 5867400"/>
              <a:gd name="connsiteX13" fmla="*/ 3155139 w 6593664"/>
              <a:gd name="connsiteY13" fmla="*/ 3886200 h 5867400"/>
              <a:gd name="connsiteX14" fmla="*/ 3097989 w 6593664"/>
              <a:gd name="connsiteY14" fmla="*/ 3695700 h 5867400"/>
              <a:gd name="connsiteX15" fmla="*/ 2897964 w 6593664"/>
              <a:gd name="connsiteY15" fmla="*/ 3495675 h 5867400"/>
              <a:gd name="connsiteX16" fmla="*/ 2783664 w 6593664"/>
              <a:gd name="connsiteY16" fmla="*/ 3152775 h 5867400"/>
              <a:gd name="connsiteX17" fmla="*/ 2716989 w 6593664"/>
              <a:gd name="connsiteY17" fmla="*/ 2638425 h 5867400"/>
              <a:gd name="connsiteX18" fmla="*/ 2631264 w 6593664"/>
              <a:gd name="connsiteY18" fmla="*/ 2324100 h 5867400"/>
              <a:gd name="connsiteX19" fmla="*/ 2355039 w 6593664"/>
              <a:gd name="connsiteY19" fmla="*/ 2228850 h 5867400"/>
              <a:gd name="connsiteX20" fmla="*/ 2126439 w 6593664"/>
              <a:gd name="connsiteY20" fmla="*/ 2143125 h 5867400"/>
              <a:gd name="connsiteX21" fmla="*/ 2002614 w 6593664"/>
              <a:gd name="connsiteY21" fmla="*/ 1990725 h 5867400"/>
              <a:gd name="connsiteX22" fmla="*/ 1850214 w 6593664"/>
              <a:gd name="connsiteY22" fmla="*/ 1895475 h 5867400"/>
              <a:gd name="connsiteX23" fmla="*/ 1621614 w 6593664"/>
              <a:gd name="connsiteY23" fmla="*/ 1371600 h 5867400"/>
              <a:gd name="connsiteX24" fmla="*/ 1335864 w 6593664"/>
              <a:gd name="connsiteY24" fmla="*/ 1333500 h 5867400"/>
              <a:gd name="connsiteX25" fmla="*/ 1012014 w 6593664"/>
              <a:gd name="connsiteY25" fmla="*/ 1257300 h 5867400"/>
              <a:gd name="connsiteX26" fmla="*/ 716739 w 6593664"/>
              <a:gd name="connsiteY26" fmla="*/ 904875 h 5867400"/>
              <a:gd name="connsiteX27" fmla="*/ 354789 w 6593664"/>
              <a:gd name="connsiteY27" fmla="*/ 838200 h 5867400"/>
              <a:gd name="connsiteX28" fmla="*/ 69039 w 6593664"/>
              <a:gd name="connsiteY28" fmla="*/ 762000 h 5867400"/>
              <a:gd name="connsiteX29" fmla="*/ 2364 w 6593664"/>
              <a:gd name="connsiteY29" fmla="*/ 542925 h 5867400"/>
              <a:gd name="connsiteX30" fmla="*/ 21414 w 6593664"/>
              <a:gd name="connsiteY30" fmla="*/ 0 h 5867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6593664" h="5867400">
                <a:moveTo>
                  <a:pt x="6593664" y="5867400"/>
                </a:moveTo>
                <a:cubicBezTo>
                  <a:pt x="6475395" y="5676900"/>
                  <a:pt x="6357126" y="5486400"/>
                  <a:pt x="6222189" y="5324475"/>
                </a:cubicBezTo>
                <a:cubicBezTo>
                  <a:pt x="6087251" y="5162550"/>
                  <a:pt x="5911039" y="4964112"/>
                  <a:pt x="5784039" y="4895850"/>
                </a:cubicBezTo>
                <a:cubicBezTo>
                  <a:pt x="5657039" y="4827587"/>
                  <a:pt x="5569726" y="4902200"/>
                  <a:pt x="5460189" y="4914900"/>
                </a:cubicBezTo>
                <a:cubicBezTo>
                  <a:pt x="5350652" y="4927600"/>
                  <a:pt x="5204601" y="4946650"/>
                  <a:pt x="5126814" y="4972050"/>
                </a:cubicBezTo>
                <a:cubicBezTo>
                  <a:pt x="5049027" y="4997450"/>
                  <a:pt x="5053789" y="5075237"/>
                  <a:pt x="4993464" y="5067300"/>
                </a:cubicBezTo>
                <a:cubicBezTo>
                  <a:pt x="4933139" y="5059363"/>
                  <a:pt x="4855351" y="5016500"/>
                  <a:pt x="4764864" y="4924425"/>
                </a:cubicBezTo>
                <a:cubicBezTo>
                  <a:pt x="4674376" y="4832350"/>
                  <a:pt x="4564839" y="4575175"/>
                  <a:pt x="4450539" y="4514850"/>
                </a:cubicBezTo>
                <a:cubicBezTo>
                  <a:pt x="4336239" y="4454525"/>
                  <a:pt x="4175901" y="4538663"/>
                  <a:pt x="4079064" y="4562475"/>
                </a:cubicBezTo>
                <a:cubicBezTo>
                  <a:pt x="3982227" y="4586287"/>
                  <a:pt x="3969526" y="4670425"/>
                  <a:pt x="3869514" y="4657725"/>
                </a:cubicBezTo>
                <a:cubicBezTo>
                  <a:pt x="3769502" y="4645025"/>
                  <a:pt x="3575826" y="4533900"/>
                  <a:pt x="3478989" y="4486275"/>
                </a:cubicBezTo>
                <a:cubicBezTo>
                  <a:pt x="3382152" y="4438650"/>
                  <a:pt x="3332939" y="4452937"/>
                  <a:pt x="3288489" y="4371975"/>
                </a:cubicBezTo>
                <a:cubicBezTo>
                  <a:pt x="3244039" y="4291012"/>
                  <a:pt x="3234514" y="4081462"/>
                  <a:pt x="3212289" y="4000500"/>
                </a:cubicBezTo>
                <a:cubicBezTo>
                  <a:pt x="3190064" y="3919537"/>
                  <a:pt x="3174189" y="3937000"/>
                  <a:pt x="3155139" y="3886200"/>
                </a:cubicBezTo>
                <a:cubicBezTo>
                  <a:pt x="3136089" y="3835400"/>
                  <a:pt x="3140851" y="3760787"/>
                  <a:pt x="3097989" y="3695700"/>
                </a:cubicBezTo>
                <a:cubicBezTo>
                  <a:pt x="3055127" y="3630613"/>
                  <a:pt x="2950351" y="3586162"/>
                  <a:pt x="2897964" y="3495675"/>
                </a:cubicBezTo>
                <a:cubicBezTo>
                  <a:pt x="2845576" y="3405187"/>
                  <a:pt x="2813826" y="3295650"/>
                  <a:pt x="2783664" y="3152775"/>
                </a:cubicBezTo>
                <a:cubicBezTo>
                  <a:pt x="2753502" y="3009900"/>
                  <a:pt x="2742389" y="2776538"/>
                  <a:pt x="2716989" y="2638425"/>
                </a:cubicBezTo>
                <a:cubicBezTo>
                  <a:pt x="2691589" y="2500312"/>
                  <a:pt x="2691589" y="2392362"/>
                  <a:pt x="2631264" y="2324100"/>
                </a:cubicBezTo>
                <a:cubicBezTo>
                  <a:pt x="2570939" y="2255838"/>
                  <a:pt x="2439176" y="2259012"/>
                  <a:pt x="2355039" y="2228850"/>
                </a:cubicBezTo>
                <a:cubicBezTo>
                  <a:pt x="2270902" y="2198688"/>
                  <a:pt x="2185176" y="2182812"/>
                  <a:pt x="2126439" y="2143125"/>
                </a:cubicBezTo>
                <a:cubicBezTo>
                  <a:pt x="2067702" y="2103438"/>
                  <a:pt x="2048651" y="2032000"/>
                  <a:pt x="2002614" y="1990725"/>
                </a:cubicBezTo>
                <a:cubicBezTo>
                  <a:pt x="1956577" y="1949450"/>
                  <a:pt x="1913714" y="1998662"/>
                  <a:pt x="1850214" y="1895475"/>
                </a:cubicBezTo>
                <a:cubicBezTo>
                  <a:pt x="1786714" y="1792288"/>
                  <a:pt x="1707339" y="1465263"/>
                  <a:pt x="1621614" y="1371600"/>
                </a:cubicBezTo>
                <a:cubicBezTo>
                  <a:pt x="1535889" y="1277937"/>
                  <a:pt x="1437464" y="1352550"/>
                  <a:pt x="1335864" y="1333500"/>
                </a:cubicBezTo>
                <a:cubicBezTo>
                  <a:pt x="1234264" y="1314450"/>
                  <a:pt x="1115202" y="1328738"/>
                  <a:pt x="1012014" y="1257300"/>
                </a:cubicBezTo>
                <a:cubicBezTo>
                  <a:pt x="908826" y="1185862"/>
                  <a:pt x="826276" y="974725"/>
                  <a:pt x="716739" y="904875"/>
                </a:cubicBezTo>
                <a:cubicBezTo>
                  <a:pt x="607201" y="835025"/>
                  <a:pt x="462739" y="862012"/>
                  <a:pt x="354789" y="838200"/>
                </a:cubicBezTo>
                <a:cubicBezTo>
                  <a:pt x="246839" y="814387"/>
                  <a:pt x="127776" y="811212"/>
                  <a:pt x="69039" y="762000"/>
                </a:cubicBezTo>
                <a:cubicBezTo>
                  <a:pt x="10301" y="712787"/>
                  <a:pt x="10301" y="669925"/>
                  <a:pt x="2364" y="542925"/>
                </a:cubicBezTo>
                <a:cubicBezTo>
                  <a:pt x="-5573" y="415925"/>
                  <a:pt x="7920" y="207962"/>
                  <a:pt x="21414" y="0"/>
                </a:cubicBezTo>
              </a:path>
            </a:pathLst>
          </a:custGeom>
          <a:noFill/>
          <a:ln w="22225">
            <a:solidFill>
              <a:schemeClr val="bg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61" name="Ellipse 60">
            <a:extLst>
              <a:ext uri="{FF2B5EF4-FFF2-40B4-BE49-F238E27FC236}">
                <a16:creationId xmlns:a16="http://schemas.microsoft.com/office/drawing/2014/main" id="{3E54D4FE-B1A3-406A-A4AE-21554E83A278}"/>
              </a:ext>
            </a:extLst>
          </p:cNvPr>
          <p:cNvSpPr/>
          <p:nvPr/>
        </p:nvSpPr>
        <p:spPr>
          <a:xfrm rot="16200000">
            <a:off x="1843102" y="-932431"/>
            <a:ext cx="1628297" cy="1778390"/>
          </a:xfrm>
          <a:prstGeom prst="ellipse">
            <a:avLst/>
          </a:prstGeom>
          <a:solidFill>
            <a:schemeClr val="accent2"/>
          </a:solidFill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62" name="ZoneTexte 61">
            <a:extLst>
              <a:ext uri="{FF2B5EF4-FFF2-40B4-BE49-F238E27FC236}">
                <a16:creationId xmlns:a16="http://schemas.microsoft.com/office/drawing/2014/main" id="{D425A52C-29A4-4BCE-AB1D-5067B603549C}"/>
              </a:ext>
            </a:extLst>
          </p:cNvPr>
          <p:cNvSpPr txBox="1"/>
          <p:nvPr/>
        </p:nvSpPr>
        <p:spPr>
          <a:xfrm>
            <a:off x="2133205" y="190793"/>
            <a:ext cx="1096433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200" b="1" dirty="0">
                <a:solidFill>
                  <a:schemeClr val="bg1"/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Namur</a:t>
            </a:r>
            <a:endParaRPr lang="fr-BE" sz="1200" b="1" dirty="0">
              <a:solidFill>
                <a:schemeClr val="bg1"/>
              </a:solidFill>
              <a:latin typeface="Aharoni" panose="02010803020104030203" pitchFamily="2" charset="-79"/>
              <a:cs typeface="Aharoni" panose="02010803020104030203" pitchFamily="2" charset="-79"/>
            </a:endParaRPr>
          </a:p>
        </p:txBody>
      </p:sp>
      <p:sp>
        <p:nvSpPr>
          <p:cNvPr id="63" name="Ellipse 62">
            <a:extLst>
              <a:ext uri="{FF2B5EF4-FFF2-40B4-BE49-F238E27FC236}">
                <a16:creationId xmlns:a16="http://schemas.microsoft.com/office/drawing/2014/main" id="{BA172A28-9FBE-4E6C-9531-55773D21B403}"/>
              </a:ext>
            </a:extLst>
          </p:cNvPr>
          <p:cNvSpPr/>
          <p:nvPr/>
        </p:nvSpPr>
        <p:spPr>
          <a:xfrm>
            <a:off x="7034255" y="-490138"/>
            <a:ext cx="742267" cy="695325"/>
          </a:xfrm>
          <a:prstGeom prst="ellipse">
            <a:avLst/>
          </a:prstGeom>
          <a:solidFill>
            <a:schemeClr val="accent2"/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 dirty="0"/>
          </a:p>
        </p:txBody>
      </p:sp>
      <p:sp>
        <p:nvSpPr>
          <p:cNvPr id="64" name="ZoneTexte 63">
            <a:extLst>
              <a:ext uri="{FF2B5EF4-FFF2-40B4-BE49-F238E27FC236}">
                <a16:creationId xmlns:a16="http://schemas.microsoft.com/office/drawing/2014/main" id="{5678D1FB-BAB8-4A85-83E4-3FD9B0D4E52D}"/>
              </a:ext>
            </a:extLst>
          </p:cNvPr>
          <p:cNvSpPr txBox="1"/>
          <p:nvPr/>
        </p:nvSpPr>
        <p:spPr>
          <a:xfrm>
            <a:off x="6857173" y="-54739"/>
            <a:ext cx="1096433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000" b="1" dirty="0">
                <a:solidFill>
                  <a:schemeClr val="bg1"/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Huy</a:t>
            </a:r>
            <a:endParaRPr lang="fr-BE" sz="1000" b="1" dirty="0">
              <a:solidFill>
                <a:schemeClr val="bg1"/>
              </a:solidFill>
              <a:latin typeface="Aharoni" panose="02010803020104030203" pitchFamily="2" charset="-79"/>
              <a:cs typeface="Aharoni" panose="02010803020104030203" pitchFamily="2" charset="-79"/>
            </a:endParaRPr>
          </a:p>
        </p:txBody>
      </p:sp>
      <p:sp>
        <p:nvSpPr>
          <p:cNvPr id="8" name="Forme libre : forme 7">
            <a:extLst>
              <a:ext uri="{FF2B5EF4-FFF2-40B4-BE49-F238E27FC236}">
                <a16:creationId xmlns:a16="http://schemas.microsoft.com/office/drawing/2014/main" id="{21EBB0C5-4721-412A-A397-E2B3972DE91F}"/>
              </a:ext>
            </a:extLst>
          </p:cNvPr>
          <p:cNvSpPr/>
          <p:nvPr/>
        </p:nvSpPr>
        <p:spPr>
          <a:xfrm>
            <a:off x="6287298" y="205740"/>
            <a:ext cx="3245322" cy="2948940"/>
          </a:xfrm>
          <a:custGeom>
            <a:avLst/>
            <a:gdLst>
              <a:gd name="connsiteX0" fmla="*/ 989802 w 3245322"/>
              <a:gd name="connsiteY0" fmla="*/ 0 h 2948940"/>
              <a:gd name="connsiteX1" fmla="*/ 921222 w 3245322"/>
              <a:gd name="connsiteY1" fmla="*/ 220980 h 2948940"/>
              <a:gd name="connsiteX2" fmla="*/ 768822 w 3245322"/>
              <a:gd name="connsiteY2" fmla="*/ 388620 h 2948940"/>
              <a:gd name="connsiteX3" fmla="*/ 715482 w 3245322"/>
              <a:gd name="connsiteY3" fmla="*/ 601980 h 2948940"/>
              <a:gd name="connsiteX4" fmla="*/ 608802 w 3245322"/>
              <a:gd name="connsiteY4" fmla="*/ 853440 h 2948940"/>
              <a:gd name="connsiteX5" fmla="*/ 425922 w 3245322"/>
              <a:gd name="connsiteY5" fmla="*/ 1043940 h 2948940"/>
              <a:gd name="connsiteX6" fmla="*/ 90642 w 3245322"/>
              <a:gd name="connsiteY6" fmla="*/ 1181100 h 2948940"/>
              <a:gd name="connsiteX7" fmla="*/ 22062 w 3245322"/>
              <a:gd name="connsiteY7" fmla="*/ 1295400 h 2948940"/>
              <a:gd name="connsiteX8" fmla="*/ 418302 w 3245322"/>
              <a:gd name="connsiteY8" fmla="*/ 1516380 h 2948940"/>
              <a:gd name="connsiteX9" fmla="*/ 616422 w 3245322"/>
              <a:gd name="connsiteY9" fmla="*/ 1584960 h 2948940"/>
              <a:gd name="connsiteX10" fmla="*/ 700242 w 3245322"/>
              <a:gd name="connsiteY10" fmla="*/ 1737360 h 2948940"/>
              <a:gd name="connsiteX11" fmla="*/ 791682 w 3245322"/>
              <a:gd name="connsiteY11" fmla="*/ 1729740 h 2948940"/>
              <a:gd name="connsiteX12" fmla="*/ 852642 w 3245322"/>
              <a:gd name="connsiteY12" fmla="*/ 1920240 h 2948940"/>
              <a:gd name="connsiteX13" fmla="*/ 1172682 w 3245322"/>
              <a:gd name="connsiteY13" fmla="*/ 2034540 h 2948940"/>
              <a:gd name="connsiteX14" fmla="*/ 1271742 w 3245322"/>
              <a:gd name="connsiteY14" fmla="*/ 2011680 h 2948940"/>
              <a:gd name="connsiteX15" fmla="*/ 1523202 w 3245322"/>
              <a:gd name="connsiteY15" fmla="*/ 2164080 h 2948940"/>
              <a:gd name="connsiteX16" fmla="*/ 1637502 w 3245322"/>
              <a:gd name="connsiteY16" fmla="*/ 2125980 h 2948940"/>
              <a:gd name="connsiteX17" fmla="*/ 1805142 w 3245322"/>
              <a:gd name="connsiteY17" fmla="*/ 2209800 h 2948940"/>
              <a:gd name="connsiteX18" fmla="*/ 2109942 w 3245322"/>
              <a:gd name="connsiteY18" fmla="*/ 2491740 h 2948940"/>
              <a:gd name="connsiteX19" fmla="*/ 2765262 w 3245322"/>
              <a:gd name="connsiteY19" fmla="*/ 2895600 h 2948940"/>
              <a:gd name="connsiteX20" fmla="*/ 3054822 w 3245322"/>
              <a:gd name="connsiteY20" fmla="*/ 2933700 h 2948940"/>
              <a:gd name="connsiteX21" fmla="*/ 3245322 w 3245322"/>
              <a:gd name="connsiteY21" fmla="*/ 2948940 h 29489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3245322" h="2948940">
                <a:moveTo>
                  <a:pt x="989802" y="0"/>
                </a:moveTo>
                <a:cubicBezTo>
                  <a:pt x="973927" y="78105"/>
                  <a:pt x="958052" y="156210"/>
                  <a:pt x="921222" y="220980"/>
                </a:cubicBezTo>
                <a:cubicBezTo>
                  <a:pt x="884392" y="285750"/>
                  <a:pt x="803112" y="325120"/>
                  <a:pt x="768822" y="388620"/>
                </a:cubicBezTo>
                <a:cubicBezTo>
                  <a:pt x="734532" y="452120"/>
                  <a:pt x="742152" y="524510"/>
                  <a:pt x="715482" y="601980"/>
                </a:cubicBezTo>
                <a:cubicBezTo>
                  <a:pt x="688812" y="679450"/>
                  <a:pt x="657062" y="779780"/>
                  <a:pt x="608802" y="853440"/>
                </a:cubicBezTo>
                <a:cubicBezTo>
                  <a:pt x="560542" y="927100"/>
                  <a:pt x="512282" y="989330"/>
                  <a:pt x="425922" y="1043940"/>
                </a:cubicBezTo>
                <a:cubicBezTo>
                  <a:pt x="339562" y="1098550"/>
                  <a:pt x="157952" y="1139190"/>
                  <a:pt x="90642" y="1181100"/>
                </a:cubicBezTo>
                <a:cubicBezTo>
                  <a:pt x="23332" y="1223010"/>
                  <a:pt x="-32548" y="1239520"/>
                  <a:pt x="22062" y="1295400"/>
                </a:cubicBezTo>
                <a:cubicBezTo>
                  <a:pt x="76672" y="1351280"/>
                  <a:pt x="319242" y="1468120"/>
                  <a:pt x="418302" y="1516380"/>
                </a:cubicBezTo>
                <a:cubicBezTo>
                  <a:pt x="517362" y="1564640"/>
                  <a:pt x="569432" y="1548130"/>
                  <a:pt x="616422" y="1584960"/>
                </a:cubicBezTo>
                <a:cubicBezTo>
                  <a:pt x="663412" y="1621790"/>
                  <a:pt x="671032" y="1713230"/>
                  <a:pt x="700242" y="1737360"/>
                </a:cubicBezTo>
                <a:cubicBezTo>
                  <a:pt x="729452" y="1761490"/>
                  <a:pt x="766282" y="1699260"/>
                  <a:pt x="791682" y="1729740"/>
                </a:cubicBezTo>
                <a:cubicBezTo>
                  <a:pt x="817082" y="1760220"/>
                  <a:pt x="789142" y="1869440"/>
                  <a:pt x="852642" y="1920240"/>
                </a:cubicBezTo>
                <a:cubicBezTo>
                  <a:pt x="916142" y="1971040"/>
                  <a:pt x="1102832" y="2019300"/>
                  <a:pt x="1172682" y="2034540"/>
                </a:cubicBezTo>
                <a:cubicBezTo>
                  <a:pt x="1242532" y="2049780"/>
                  <a:pt x="1213322" y="1990090"/>
                  <a:pt x="1271742" y="2011680"/>
                </a:cubicBezTo>
                <a:cubicBezTo>
                  <a:pt x="1330162" y="2033270"/>
                  <a:pt x="1462242" y="2145030"/>
                  <a:pt x="1523202" y="2164080"/>
                </a:cubicBezTo>
                <a:cubicBezTo>
                  <a:pt x="1584162" y="2183130"/>
                  <a:pt x="1590512" y="2118360"/>
                  <a:pt x="1637502" y="2125980"/>
                </a:cubicBezTo>
                <a:cubicBezTo>
                  <a:pt x="1684492" y="2133600"/>
                  <a:pt x="1726402" y="2148840"/>
                  <a:pt x="1805142" y="2209800"/>
                </a:cubicBezTo>
                <a:cubicBezTo>
                  <a:pt x="1883882" y="2270760"/>
                  <a:pt x="1949922" y="2377440"/>
                  <a:pt x="2109942" y="2491740"/>
                </a:cubicBezTo>
                <a:cubicBezTo>
                  <a:pt x="2269962" y="2606040"/>
                  <a:pt x="2607782" y="2821940"/>
                  <a:pt x="2765262" y="2895600"/>
                </a:cubicBezTo>
                <a:cubicBezTo>
                  <a:pt x="2922742" y="2969260"/>
                  <a:pt x="2974812" y="2924810"/>
                  <a:pt x="3054822" y="2933700"/>
                </a:cubicBezTo>
                <a:cubicBezTo>
                  <a:pt x="3134832" y="2942590"/>
                  <a:pt x="3190077" y="2945765"/>
                  <a:pt x="3245322" y="294894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1" name="Forme libre : forme 20">
            <a:extLst>
              <a:ext uri="{FF2B5EF4-FFF2-40B4-BE49-F238E27FC236}">
                <a16:creationId xmlns:a16="http://schemas.microsoft.com/office/drawing/2014/main" id="{83EA6DCE-DBED-4720-9531-7F2E8C0892A3}"/>
              </a:ext>
            </a:extLst>
          </p:cNvPr>
          <p:cNvSpPr/>
          <p:nvPr/>
        </p:nvSpPr>
        <p:spPr>
          <a:xfrm>
            <a:off x="8618220" y="5486400"/>
            <a:ext cx="731520" cy="525780"/>
          </a:xfrm>
          <a:custGeom>
            <a:avLst/>
            <a:gdLst>
              <a:gd name="connsiteX0" fmla="*/ 0 w 731520"/>
              <a:gd name="connsiteY0" fmla="*/ 0 h 525780"/>
              <a:gd name="connsiteX1" fmla="*/ 228600 w 731520"/>
              <a:gd name="connsiteY1" fmla="*/ 289560 h 525780"/>
              <a:gd name="connsiteX2" fmla="*/ 731520 w 731520"/>
              <a:gd name="connsiteY2" fmla="*/ 525780 h 5257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31520" h="525780">
                <a:moveTo>
                  <a:pt x="0" y="0"/>
                </a:moveTo>
                <a:cubicBezTo>
                  <a:pt x="53340" y="100965"/>
                  <a:pt x="106680" y="201930"/>
                  <a:pt x="228600" y="289560"/>
                </a:cubicBezTo>
                <a:cubicBezTo>
                  <a:pt x="350520" y="377190"/>
                  <a:pt x="541020" y="451485"/>
                  <a:pt x="731520" y="52578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2" name="Forme libre : forme 21">
            <a:extLst>
              <a:ext uri="{FF2B5EF4-FFF2-40B4-BE49-F238E27FC236}">
                <a16:creationId xmlns:a16="http://schemas.microsoft.com/office/drawing/2014/main" id="{9820F068-4E1E-4285-8A17-2897DEE7F837}"/>
              </a:ext>
            </a:extLst>
          </p:cNvPr>
          <p:cNvSpPr/>
          <p:nvPr/>
        </p:nvSpPr>
        <p:spPr>
          <a:xfrm>
            <a:off x="9548813" y="3146818"/>
            <a:ext cx="661987" cy="257902"/>
          </a:xfrm>
          <a:custGeom>
            <a:avLst/>
            <a:gdLst>
              <a:gd name="connsiteX0" fmla="*/ 0 w 661987"/>
              <a:gd name="connsiteY0" fmla="*/ 5957 h 257902"/>
              <a:gd name="connsiteX1" fmla="*/ 95250 w 661987"/>
              <a:gd name="connsiteY1" fmla="*/ 5957 h 257902"/>
              <a:gd name="connsiteX2" fmla="*/ 171450 w 661987"/>
              <a:gd name="connsiteY2" fmla="*/ 67870 h 257902"/>
              <a:gd name="connsiteX3" fmla="*/ 381000 w 661987"/>
              <a:gd name="connsiteY3" fmla="*/ 105970 h 257902"/>
              <a:gd name="connsiteX4" fmla="*/ 581025 w 661987"/>
              <a:gd name="connsiteY4" fmla="*/ 239320 h 257902"/>
              <a:gd name="connsiteX5" fmla="*/ 661987 w 661987"/>
              <a:gd name="connsiteY5" fmla="*/ 253607 h 2579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61987" h="257902">
                <a:moveTo>
                  <a:pt x="0" y="5957"/>
                </a:moveTo>
                <a:cubicBezTo>
                  <a:pt x="33337" y="797"/>
                  <a:pt x="66675" y="-4362"/>
                  <a:pt x="95250" y="5957"/>
                </a:cubicBezTo>
                <a:cubicBezTo>
                  <a:pt x="123825" y="16276"/>
                  <a:pt x="123825" y="51201"/>
                  <a:pt x="171450" y="67870"/>
                </a:cubicBezTo>
                <a:cubicBezTo>
                  <a:pt x="219075" y="84539"/>
                  <a:pt x="312738" y="77395"/>
                  <a:pt x="381000" y="105970"/>
                </a:cubicBezTo>
                <a:cubicBezTo>
                  <a:pt x="449262" y="134545"/>
                  <a:pt x="534194" y="214714"/>
                  <a:pt x="581025" y="239320"/>
                </a:cubicBezTo>
                <a:cubicBezTo>
                  <a:pt x="627856" y="263926"/>
                  <a:pt x="644921" y="258766"/>
                  <a:pt x="661987" y="253607"/>
                </a:cubicBezTo>
              </a:path>
            </a:pathLst>
          </a:custGeom>
          <a:noFill/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5" name="Forme libre : forme 24">
            <a:extLst>
              <a:ext uri="{FF2B5EF4-FFF2-40B4-BE49-F238E27FC236}">
                <a16:creationId xmlns:a16="http://schemas.microsoft.com/office/drawing/2014/main" id="{AD2E428A-8335-4384-A1B1-58C29B4ACBC7}"/>
              </a:ext>
            </a:extLst>
          </p:cNvPr>
          <p:cNvSpPr/>
          <p:nvPr/>
        </p:nvSpPr>
        <p:spPr>
          <a:xfrm>
            <a:off x="6197600" y="4984750"/>
            <a:ext cx="1778000" cy="942569"/>
          </a:xfrm>
          <a:custGeom>
            <a:avLst/>
            <a:gdLst>
              <a:gd name="connsiteX0" fmla="*/ 0 w 1778000"/>
              <a:gd name="connsiteY0" fmla="*/ 273050 h 942569"/>
              <a:gd name="connsiteX1" fmla="*/ 209550 w 1778000"/>
              <a:gd name="connsiteY1" fmla="*/ 374650 h 942569"/>
              <a:gd name="connsiteX2" fmla="*/ 311150 w 1778000"/>
              <a:gd name="connsiteY2" fmla="*/ 425450 h 942569"/>
              <a:gd name="connsiteX3" fmla="*/ 361950 w 1778000"/>
              <a:gd name="connsiteY3" fmla="*/ 482600 h 942569"/>
              <a:gd name="connsiteX4" fmla="*/ 850900 w 1778000"/>
              <a:gd name="connsiteY4" fmla="*/ 533400 h 942569"/>
              <a:gd name="connsiteX5" fmla="*/ 914400 w 1778000"/>
              <a:gd name="connsiteY5" fmla="*/ 825500 h 942569"/>
              <a:gd name="connsiteX6" fmla="*/ 1041400 w 1778000"/>
              <a:gd name="connsiteY6" fmla="*/ 939800 h 942569"/>
              <a:gd name="connsiteX7" fmla="*/ 1143000 w 1778000"/>
              <a:gd name="connsiteY7" fmla="*/ 723900 h 942569"/>
              <a:gd name="connsiteX8" fmla="*/ 1193800 w 1778000"/>
              <a:gd name="connsiteY8" fmla="*/ 609600 h 942569"/>
              <a:gd name="connsiteX9" fmla="*/ 1365250 w 1778000"/>
              <a:gd name="connsiteY9" fmla="*/ 552450 h 942569"/>
              <a:gd name="connsiteX10" fmla="*/ 1504950 w 1778000"/>
              <a:gd name="connsiteY10" fmla="*/ 406400 h 942569"/>
              <a:gd name="connsiteX11" fmla="*/ 1562100 w 1778000"/>
              <a:gd name="connsiteY11" fmla="*/ 304800 h 942569"/>
              <a:gd name="connsiteX12" fmla="*/ 1727200 w 1778000"/>
              <a:gd name="connsiteY12" fmla="*/ 50800 h 942569"/>
              <a:gd name="connsiteX13" fmla="*/ 1778000 w 1778000"/>
              <a:gd name="connsiteY13" fmla="*/ 0 h 9425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778000" h="942569">
                <a:moveTo>
                  <a:pt x="0" y="273050"/>
                </a:moveTo>
                <a:lnTo>
                  <a:pt x="209550" y="374650"/>
                </a:lnTo>
                <a:cubicBezTo>
                  <a:pt x="261408" y="400050"/>
                  <a:pt x="285750" y="407458"/>
                  <a:pt x="311150" y="425450"/>
                </a:cubicBezTo>
                <a:cubicBezTo>
                  <a:pt x="336550" y="443442"/>
                  <a:pt x="271992" y="464608"/>
                  <a:pt x="361950" y="482600"/>
                </a:cubicBezTo>
                <a:cubicBezTo>
                  <a:pt x="451908" y="500592"/>
                  <a:pt x="758825" y="476250"/>
                  <a:pt x="850900" y="533400"/>
                </a:cubicBezTo>
                <a:cubicBezTo>
                  <a:pt x="942975" y="590550"/>
                  <a:pt x="882650" y="757767"/>
                  <a:pt x="914400" y="825500"/>
                </a:cubicBezTo>
                <a:cubicBezTo>
                  <a:pt x="946150" y="893233"/>
                  <a:pt x="1003300" y="956733"/>
                  <a:pt x="1041400" y="939800"/>
                </a:cubicBezTo>
                <a:cubicBezTo>
                  <a:pt x="1079500" y="922867"/>
                  <a:pt x="1117600" y="778933"/>
                  <a:pt x="1143000" y="723900"/>
                </a:cubicBezTo>
                <a:cubicBezTo>
                  <a:pt x="1168400" y="668867"/>
                  <a:pt x="1156758" y="638175"/>
                  <a:pt x="1193800" y="609600"/>
                </a:cubicBezTo>
                <a:cubicBezTo>
                  <a:pt x="1230842" y="581025"/>
                  <a:pt x="1313392" y="586317"/>
                  <a:pt x="1365250" y="552450"/>
                </a:cubicBezTo>
                <a:cubicBezTo>
                  <a:pt x="1417108" y="518583"/>
                  <a:pt x="1472142" y="447675"/>
                  <a:pt x="1504950" y="406400"/>
                </a:cubicBezTo>
                <a:cubicBezTo>
                  <a:pt x="1537758" y="365125"/>
                  <a:pt x="1525058" y="364067"/>
                  <a:pt x="1562100" y="304800"/>
                </a:cubicBezTo>
                <a:cubicBezTo>
                  <a:pt x="1599142" y="245533"/>
                  <a:pt x="1691217" y="101600"/>
                  <a:pt x="1727200" y="50800"/>
                </a:cubicBezTo>
                <a:cubicBezTo>
                  <a:pt x="1763183" y="0"/>
                  <a:pt x="1770591" y="0"/>
                  <a:pt x="1778000" y="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6" name="Forme libre : forme 25">
            <a:extLst>
              <a:ext uri="{FF2B5EF4-FFF2-40B4-BE49-F238E27FC236}">
                <a16:creationId xmlns:a16="http://schemas.microsoft.com/office/drawing/2014/main" id="{7A9A74E1-9B0A-4C34-997F-C5190D90E1F4}"/>
              </a:ext>
            </a:extLst>
          </p:cNvPr>
          <p:cNvSpPr/>
          <p:nvPr/>
        </p:nvSpPr>
        <p:spPr>
          <a:xfrm>
            <a:off x="5359400" y="1949450"/>
            <a:ext cx="901700" cy="1136650"/>
          </a:xfrm>
          <a:custGeom>
            <a:avLst/>
            <a:gdLst>
              <a:gd name="connsiteX0" fmla="*/ 901700 w 901700"/>
              <a:gd name="connsiteY0" fmla="*/ 0 h 1136650"/>
              <a:gd name="connsiteX1" fmla="*/ 781050 w 901700"/>
              <a:gd name="connsiteY1" fmla="*/ 146050 h 1136650"/>
              <a:gd name="connsiteX2" fmla="*/ 469900 w 901700"/>
              <a:gd name="connsiteY2" fmla="*/ 355600 h 1136650"/>
              <a:gd name="connsiteX3" fmla="*/ 203200 w 901700"/>
              <a:gd name="connsiteY3" fmla="*/ 514350 h 1136650"/>
              <a:gd name="connsiteX4" fmla="*/ 139700 w 901700"/>
              <a:gd name="connsiteY4" fmla="*/ 685800 h 1136650"/>
              <a:gd name="connsiteX5" fmla="*/ 88900 w 901700"/>
              <a:gd name="connsiteY5" fmla="*/ 869950 h 1136650"/>
              <a:gd name="connsiteX6" fmla="*/ 0 w 901700"/>
              <a:gd name="connsiteY6" fmla="*/ 1136650 h 1136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01700" h="1136650">
                <a:moveTo>
                  <a:pt x="901700" y="0"/>
                </a:moveTo>
                <a:cubicBezTo>
                  <a:pt x="877358" y="43391"/>
                  <a:pt x="853017" y="86783"/>
                  <a:pt x="781050" y="146050"/>
                </a:cubicBezTo>
                <a:cubicBezTo>
                  <a:pt x="709083" y="205317"/>
                  <a:pt x="469900" y="355600"/>
                  <a:pt x="469900" y="355600"/>
                </a:cubicBezTo>
                <a:cubicBezTo>
                  <a:pt x="373592" y="416983"/>
                  <a:pt x="258233" y="459317"/>
                  <a:pt x="203200" y="514350"/>
                </a:cubicBezTo>
                <a:cubicBezTo>
                  <a:pt x="148167" y="569383"/>
                  <a:pt x="158750" y="626533"/>
                  <a:pt x="139700" y="685800"/>
                </a:cubicBezTo>
                <a:cubicBezTo>
                  <a:pt x="120650" y="745067"/>
                  <a:pt x="112183" y="794808"/>
                  <a:pt x="88900" y="869950"/>
                </a:cubicBezTo>
                <a:cubicBezTo>
                  <a:pt x="65617" y="945092"/>
                  <a:pt x="32808" y="1040871"/>
                  <a:pt x="0" y="113665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2" name="Forme libre : forme 31">
            <a:extLst>
              <a:ext uri="{FF2B5EF4-FFF2-40B4-BE49-F238E27FC236}">
                <a16:creationId xmlns:a16="http://schemas.microsoft.com/office/drawing/2014/main" id="{6ED083DC-0EC6-4148-8B33-6AEB634D54E8}"/>
              </a:ext>
            </a:extLst>
          </p:cNvPr>
          <p:cNvSpPr/>
          <p:nvPr/>
        </p:nvSpPr>
        <p:spPr>
          <a:xfrm>
            <a:off x="5286375" y="4826000"/>
            <a:ext cx="422275" cy="358775"/>
          </a:xfrm>
          <a:custGeom>
            <a:avLst/>
            <a:gdLst>
              <a:gd name="connsiteX0" fmla="*/ 0 w 422275"/>
              <a:gd name="connsiteY0" fmla="*/ 358775 h 358775"/>
              <a:gd name="connsiteX1" fmla="*/ 276225 w 422275"/>
              <a:gd name="connsiteY1" fmla="*/ 161925 h 358775"/>
              <a:gd name="connsiteX2" fmla="*/ 422275 w 422275"/>
              <a:gd name="connsiteY2" fmla="*/ 0 h 358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22275" h="358775">
                <a:moveTo>
                  <a:pt x="0" y="358775"/>
                </a:moveTo>
                <a:cubicBezTo>
                  <a:pt x="102923" y="290248"/>
                  <a:pt x="205846" y="221721"/>
                  <a:pt x="276225" y="161925"/>
                </a:cubicBezTo>
                <a:cubicBezTo>
                  <a:pt x="346604" y="102129"/>
                  <a:pt x="384439" y="51064"/>
                  <a:pt x="422275" y="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4" name="Forme libre : forme 33">
            <a:extLst>
              <a:ext uri="{FF2B5EF4-FFF2-40B4-BE49-F238E27FC236}">
                <a16:creationId xmlns:a16="http://schemas.microsoft.com/office/drawing/2014/main" id="{5762933B-4840-49D9-81F9-09DEB9F69A78}"/>
              </a:ext>
            </a:extLst>
          </p:cNvPr>
          <p:cNvSpPr/>
          <p:nvPr/>
        </p:nvSpPr>
        <p:spPr>
          <a:xfrm>
            <a:off x="5492750" y="5953125"/>
            <a:ext cx="12700" cy="257175"/>
          </a:xfrm>
          <a:custGeom>
            <a:avLst/>
            <a:gdLst>
              <a:gd name="connsiteX0" fmla="*/ 12700 w 12700"/>
              <a:gd name="connsiteY0" fmla="*/ 0 h 257175"/>
              <a:gd name="connsiteX1" fmla="*/ 0 w 12700"/>
              <a:gd name="connsiteY1" fmla="*/ 257175 h 257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2700" h="257175">
                <a:moveTo>
                  <a:pt x="12700" y="0"/>
                </a:moveTo>
                <a:lnTo>
                  <a:pt x="0" y="257175"/>
                </a:ln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5" name="Forme libre : forme 34">
            <a:extLst>
              <a:ext uri="{FF2B5EF4-FFF2-40B4-BE49-F238E27FC236}">
                <a16:creationId xmlns:a16="http://schemas.microsoft.com/office/drawing/2014/main" id="{043BC54E-1889-4104-91EC-461FB497001C}"/>
              </a:ext>
            </a:extLst>
          </p:cNvPr>
          <p:cNvSpPr/>
          <p:nvPr/>
        </p:nvSpPr>
        <p:spPr>
          <a:xfrm>
            <a:off x="5528250" y="5241926"/>
            <a:ext cx="183575" cy="330200"/>
          </a:xfrm>
          <a:custGeom>
            <a:avLst/>
            <a:gdLst>
              <a:gd name="connsiteX0" fmla="*/ 183575 w 183575"/>
              <a:gd name="connsiteY0" fmla="*/ 0 h 327025"/>
              <a:gd name="connsiteX1" fmla="*/ 34350 w 183575"/>
              <a:gd name="connsiteY1" fmla="*/ 234950 h 327025"/>
              <a:gd name="connsiteX2" fmla="*/ 5775 w 183575"/>
              <a:gd name="connsiteY2" fmla="*/ 298450 h 327025"/>
              <a:gd name="connsiteX3" fmla="*/ 120075 w 183575"/>
              <a:gd name="connsiteY3" fmla="*/ 327025 h 327025"/>
              <a:gd name="connsiteX0" fmla="*/ 183575 w 183575"/>
              <a:gd name="connsiteY0" fmla="*/ 0 h 330200"/>
              <a:gd name="connsiteX1" fmla="*/ 34350 w 183575"/>
              <a:gd name="connsiteY1" fmla="*/ 234950 h 330200"/>
              <a:gd name="connsiteX2" fmla="*/ 5775 w 183575"/>
              <a:gd name="connsiteY2" fmla="*/ 298450 h 330200"/>
              <a:gd name="connsiteX3" fmla="*/ 129600 w 183575"/>
              <a:gd name="connsiteY3" fmla="*/ 330200 h 330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3575" h="330200">
                <a:moveTo>
                  <a:pt x="183575" y="0"/>
                </a:moveTo>
                <a:cubicBezTo>
                  <a:pt x="123779" y="92604"/>
                  <a:pt x="63983" y="185208"/>
                  <a:pt x="34350" y="234950"/>
                </a:cubicBezTo>
                <a:cubicBezTo>
                  <a:pt x="4717" y="284692"/>
                  <a:pt x="-8513" y="283104"/>
                  <a:pt x="5775" y="298450"/>
                </a:cubicBezTo>
                <a:cubicBezTo>
                  <a:pt x="20062" y="313796"/>
                  <a:pt x="79593" y="323585"/>
                  <a:pt x="129600" y="33020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9" name="Forme libre : forme 38">
            <a:extLst>
              <a:ext uri="{FF2B5EF4-FFF2-40B4-BE49-F238E27FC236}">
                <a16:creationId xmlns:a16="http://schemas.microsoft.com/office/drawing/2014/main" id="{9F784947-8CBA-4DDF-A906-A82B90FD3C12}"/>
              </a:ext>
            </a:extLst>
          </p:cNvPr>
          <p:cNvSpPr/>
          <p:nvPr/>
        </p:nvSpPr>
        <p:spPr>
          <a:xfrm>
            <a:off x="9004300" y="5702300"/>
            <a:ext cx="1276350" cy="1162050"/>
          </a:xfrm>
          <a:custGeom>
            <a:avLst/>
            <a:gdLst>
              <a:gd name="connsiteX0" fmla="*/ 1276350 w 1276350"/>
              <a:gd name="connsiteY0" fmla="*/ 0 h 1162050"/>
              <a:gd name="connsiteX1" fmla="*/ 1028700 w 1276350"/>
              <a:gd name="connsiteY1" fmla="*/ 152400 h 1162050"/>
              <a:gd name="connsiteX2" fmla="*/ 406400 w 1276350"/>
              <a:gd name="connsiteY2" fmla="*/ 704850 h 1162050"/>
              <a:gd name="connsiteX3" fmla="*/ 82550 w 1276350"/>
              <a:gd name="connsiteY3" fmla="*/ 1041400 h 1162050"/>
              <a:gd name="connsiteX4" fmla="*/ 0 w 1276350"/>
              <a:gd name="connsiteY4" fmla="*/ 1162050 h 1162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76350" h="1162050">
                <a:moveTo>
                  <a:pt x="1276350" y="0"/>
                </a:moveTo>
                <a:cubicBezTo>
                  <a:pt x="1225021" y="17462"/>
                  <a:pt x="1173692" y="34925"/>
                  <a:pt x="1028700" y="152400"/>
                </a:cubicBezTo>
                <a:cubicBezTo>
                  <a:pt x="883708" y="269875"/>
                  <a:pt x="564092" y="556683"/>
                  <a:pt x="406400" y="704850"/>
                </a:cubicBezTo>
                <a:cubicBezTo>
                  <a:pt x="248708" y="853017"/>
                  <a:pt x="150283" y="965200"/>
                  <a:pt x="82550" y="1041400"/>
                </a:cubicBezTo>
                <a:cubicBezTo>
                  <a:pt x="14817" y="1117600"/>
                  <a:pt x="7408" y="1139825"/>
                  <a:pt x="0" y="1162050"/>
                </a:cubicBezTo>
              </a:path>
            </a:pathLst>
          </a:cu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86" name="Forme libre : forme 85">
            <a:extLst>
              <a:ext uri="{FF2B5EF4-FFF2-40B4-BE49-F238E27FC236}">
                <a16:creationId xmlns:a16="http://schemas.microsoft.com/office/drawing/2014/main" id="{9BC2CEB2-1135-4D39-B39A-9BA4BADD7946}"/>
              </a:ext>
            </a:extLst>
          </p:cNvPr>
          <p:cNvSpPr/>
          <p:nvPr/>
        </p:nvSpPr>
        <p:spPr>
          <a:xfrm>
            <a:off x="9016931" y="5695950"/>
            <a:ext cx="1276350" cy="1162050"/>
          </a:xfrm>
          <a:custGeom>
            <a:avLst/>
            <a:gdLst>
              <a:gd name="connsiteX0" fmla="*/ 1276350 w 1276350"/>
              <a:gd name="connsiteY0" fmla="*/ 0 h 1162050"/>
              <a:gd name="connsiteX1" fmla="*/ 1028700 w 1276350"/>
              <a:gd name="connsiteY1" fmla="*/ 152400 h 1162050"/>
              <a:gd name="connsiteX2" fmla="*/ 406400 w 1276350"/>
              <a:gd name="connsiteY2" fmla="*/ 704850 h 1162050"/>
              <a:gd name="connsiteX3" fmla="*/ 82550 w 1276350"/>
              <a:gd name="connsiteY3" fmla="*/ 1041400 h 1162050"/>
              <a:gd name="connsiteX4" fmla="*/ 0 w 1276350"/>
              <a:gd name="connsiteY4" fmla="*/ 1162050 h 1162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76350" h="1162050">
                <a:moveTo>
                  <a:pt x="1276350" y="0"/>
                </a:moveTo>
                <a:cubicBezTo>
                  <a:pt x="1225021" y="17462"/>
                  <a:pt x="1173692" y="34925"/>
                  <a:pt x="1028700" y="152400"/>
                </a:cubicBezTo>
                <a:cubicBezTo>
                  <a:pt x="883708" y="269875"/>
                  <a:pt x="564092" y="556683"/>
                  <a:pt x="406400" y="704850"/>
                </a:cubicBezTo>
                <a:cubicBezTo>
                  <a:pt x="248708" y="853017"/>
                  <a:pt x="150283" y="965200"/>
                  <a:pt x="82550" y="1041400"/>
                </a:cubicBezTo>
                <a:cubicBezTo>
                  <a:pt x="14817" y="1117600"/>
                  <a:pt x="7408" y="1139825"/>
                  <a:pt x="0" y="1162050"/>
                </a:cubicBezTo>
              </a:path>
            </a:pathLst>
          </a:custGeom>
          <a:noFill/>
          <a:ln w="22225">
            <a:solidFill>
              <a:schemeClr val="bg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55" name="Ellipse 54">
            <a:extLst>
              <a:ext uri="{FF2B5EF4-FFF2-40B4-BE49-F238E27FC236}">
                <a16:creationId xmlns:a16="http://schemas.microsoft.com/office/drawing/2014/main" id="{0613EE4E-1534-4E8B-A8A4-AC877E6843D5}"/>
              </a:ext>
            </a:extLst>
          </p:cNvPr>
          <p:cNvSpPr/>
          <p:nvPr/>
        </p:nvSpPr>
        <p:spPr>
          <a:xfrm>
            <a:off x="9292852" y="5487143"/>
            <a:ext cx="742267" cy="695325"/>
          </a:xfrm>
          <a:prstGeom prst="ellipse">
            <a:avLst/>
          </a:prstGeom>
          <a:solidFill>
            <a:schemeClr val="accent2"/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 dirty="0"/>
          </a:p>
        </p:txBody>
      </p:sp>
      <p:sp>
        <p:nvSpPr>
          <p:cNvPr id="59" name="ZoneTexte 58">
            <a:extLst>
              <a:ext uri="{FF2B5EF4-FFF2-40B4-BE49-F238E27FC236}">
                <a16:creationId xmlns:a16="http://schemas.microsoft.com/office/drawing/2014/main" id="{4630EB21-FD0B-452F-820D-CAB2EC8CABFB}"/>
              </a:ext>
            </a:extLst>
          </p:cNvPr>
          <p:cNvSpPr txBox="1"/>
          <p:nvPr/>
        </p:nvSpPr>
        <p:spPr>
          <a:xfrm>
            <a:off x="9134528" y="5650958"/>
            <a:ext cx="109643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000" b="1" dirty="0">
                <a:solidFill>
                  <a:schemeClr val="bg1"/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Marche-en-Famenne</a:t>
            </a:r>
            <a:endParaRPr lang="fr-BE" sz="1000" b="1" dirty="0">
              <a:solidFill>
                <a:schemeClr val="bg1"/>
              </a:solidFill>
              <a:latin typeface="Aharoni" panose="02010803020104030203" pitchFamily="2" charset="-79"/>
              <a:cs typeface="Aharoni" panose="02010803020104030203" pitchFamily="2" charset="-79"/>
            </a:endParaRPr>
          </a:p>
        </p:txBody>
      </p:sp>
      <p:sp>
        <p:nvSpPr>
          <p:cNvPr id="87" name="Forme libre : forme 86">
            <a:extLst>
              <a:ext uri="{FF2B5EF4-FFF2-40B4-BE49-F238E27FC236}">
                <a16:creationId xmlns:a16="http://schemas.microsoft.com/office/drawing/2014/main" id="{0BEA71B8-D286-4921-BEE9-40E4E94BA74D}"/>
              </a:ext>
            </a:extLst>
          </p:cNvPr>
          <p:cNvSpPr>
            <a:spLocks noChangeAspect="1"/>
          </p:cNvSpPr>
          <p:nvPr/>
        </p:nvSpPr>
        <p:spPr>
          <a:xfrm>
            <a:off x="2413136" y="870695"/>
            <a:ext cx="2232134" cy="6115251"/>
          </a:xfrm>
          <a:custGeom>
            <a:avLst/>
            <a:gdLst>
              <a:gd name="connsiteX0" fmla="*/ 67451 w 667823"/>
              <a:gd name="connsiteY0" fmla="*/ 0 h 1894400"/>
              <a:gd name="connsiteX1" fmla="*/ 16651 w 667823"/>
              <a:gd name="connsiteY1" fmla="*/ 111125 h 1894400"/>
              <a:gd name="connsiteX2" fmla="*/ 48401 w 667823"/>
              <a:gd name="connsiteY2" fmla="*/ 200025 h 1894400"/>
              <a:gd name="connsiteX3" fmla="*/ 111901 w 667823"/>
              <a:gd name="connsiteY3" fmla="*/ 279400 h 1894400"/>
              <a:gd name="connsiteX4" fmla="*/ 73801 w 667823"/>
              <a:gd name="connsiteY4" fmla="*/ 492125 h 1894400"/>
              <a:gd name="connsiteX5" fmla="*/ 86501 w 667823"/>
              <a:gd name="connsiteY5" fmla="*/ 581025 h 1894400"/>
              <a:gd name="connsiteX6" fmla="*/ 64276 w 667823"/>
              <a:gd name="connsiteY6" fmla="*/ 654050 h 1894400"/>
              <a:gd name="connsiteX7" fmla="*/ 76976 w 667823"/>
              <a:gd name="connsiteY7" fmla="*/ 736600 h 1894400"/>
              <a:gd name="connsiteX8" fmla="*/ 776 w 667823"/>
              <a:gd name="connsiteY8" fmla="*/ 781050 h 1894400"/>
              <a:gd name="connsiteX9" fmla="*/ 38876 w 667823"/>
              <a:gd name="connsiteY9" fmla="*/ 838200 h 1894400"/>
              <a:gd name="connsiteX10" fmla="*/ 61101 w 667823"/>
              <a:gd name="connsiteY10" fmla="*/ 914400 h 1894400"/>
              <a:gd name="connsiteX11" fmla="*/ 102376 w 667823"/>
              <a:gd name="connsiteY11" fmla="*/ 1019175 h 1894400"/>
              <a:gd name="connsiteX12" fmla="*/ 121426 w 667823"/>
              <a:gd name="connsiteY12" fmla="*/ 1041400 h 1894400"/>
              <a:gd name="connsiteX13" fmla="*/ 140476 w 667823"/>
              <a:gd name="connsiteY13" fmla="*/ 1139825 h 1894400"/>
              <a:gd name="connsiteX14" fmla="*/ 143651 w 667823"/>
              <a:gd name="connsiteY14" fmla="*/ 1219200 h 1894400"/>
              <a:gd name="connsiteX15" fmla="*/ 165876 w 667823"/>
              <a:gd name="connsiteY15" fmla="*/ 1308100 h 1894400"/>
              <a:gd name="connsiteX16" fmla="*/ 248426 w 667823"/>
              <a:gd name="connsiteY16" fmla="*/ 1504950 h 1894400"/>
              <a:gd name="connsiteX17" fmla="*/ 194451 w 667823"/>
              <a:gd name="connsiteY17" fmla="*/ 1552575 h 1894400"/>
              <a:gd name="connsiteX18" fmla="*/ 159526 w 667823"/>
              <a:gd name="connsiteY18" fmla="*/ 1606550 h 1894400"/>
              <a:gd name="connsiteX19" fmla="*/ 248426 w 667823"/>
              <a:gd name="connsiteY19" fmla="*/ 1704975 h 1894400"/>
              <a:gd name="connsiteX20" fmla="*/ 308751 w 667823"/>
              <a:gd name="connsiteY20" fmla="*/ 1704975 h 1894400"/>
              <a:gd name="connsiteX21" fmla="*/ 397651 w 667823"/>
              <a:gd name="connsiteY21" fmla="*/ 1682750 h 1894400"/>
              <a:gd name="connsiteX22" fmla="*/ 480201 w 667823"/>
              <a:gd name="connsiteY22" fmla="*/ 1752600 h 1894400"/>
              <a:gd name="connsiteX23" fmla="*/ 502426 w 667823"/>
              <a:gd name="connsiteY23" fmla="*/ 1838325 h 1894400"/>
              <a:gd name="connsiteX24" fmla="*/ 604026 w 667823"/>
              <a:gd name="connsiteY24" fmla="*/ 1809750 h 1894400"/>
              <a:gd name="connsiteX25" fmla="*/ 661176 w 667823"/>
              <a:gd name="connsiteY25" fmla="*/ 1885950 h 1894400"/>
              <a:gd name="connsiteX26" fmla="*/ 664351 w 667823"/>
              <a:gd name="connsiteY26" fmla="*/ 1889125 h 1894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667823" h="1894400">
                <a:moveTo>
                  <a:pt x="67451" y="0"/>
                </a:moveTo>
                <a:cubicBezTo>
                  <a:pt x="43638" y="38894"/>
                  <a:pt x="19826" y="77788"/>
                  <a:pt x="16651" y="111125"/>
                </a:cubicBezTo>
                <a:cubicBezTo>
                  <a:pt x="13476" y="144462"/>
                  <a:pt x="32526" y="171979"/>
                  <a:pt x="48401" y="200025"/>
                </a:cubicBezTo>
                <a:cubicBezTo>
                  <a:pt x="64276" y="228071"/>
                  <a:pt x="107668" y="230717"/>
                  <a:pt x="111901" y="279400"/>
                </a:cubicBezTo>
                <a:cubicBezTo>
                  <a:pt x="116134" y="328083"/>
                  <a:pt x="78034" y="441854"/>
                  <a:pt x="73801" y="492125"/>
                </a:cubicBezTo>
                <a:cubicBezTo>
                  <a:pt x="69568" y="542396"/>
                  <a:pt x="88088" y="554038"/>
                  <a:pt x="86501" y="581025"/>
                </a:cubicBezTo>
                <a:cubicBezTo>
                  <a:pt x="84914" y="608012"/>
                  <a:pt x="65863" y="628121"/>
                  <a:pt x="64276" y="654050"/>
                </a:cubicBezTo>
                <a:cubicBezTo>
                  <a:pt x="62688" y="679979"/>
                  <a:pt x="87559" y="715433"/>
                  <a:pt x="76976" y="736600"/>
                </a:cubicBezTo>
                <a:cubicBezTo>
                  <a:pt x="66393" y="757767"/>
                  <a:pt x="7126" y="764117"/>
                  <a:pt x="776" y="781050"/>
                </a:cubicBezTo>
                <a:cubicBezTo>
                  <a:pt x="-5574" y="797983"/>
                  <a:pt x="28822" y="815975"/>
                  <a:pt x="38876" y="838200"/>
                </a:cubicBezTo>
                <a:cubicBezTo>
                  <a:pt x="48930" y="860425"/>
                  <a:pt x="50518" y="884238"/>
                  <a:pt x="61101" y="914400"/>
                </a:cubicBezTo>
                <a:cubicBezTo>
                  <a:pt x="71684" y="944563"/>
                  <a:pt x="92322" y="998008"/>
                  <a:pt x="102376" y="1019175"/>
                </a:cubicBezTo>
                <a:cubicBezTo>
                  <a:pt x="112430" y="1040342"/>
                  <a:pt x="115076" y="1021292"/>
                  <a:pt x="121426" y="1041400"/>
                </a:cubicBezTo>
                <a:cubicBezTo>
                  <a:pt x="127776" y="1061508"/>
                  <a:pt x="136772" y="1110192"/>
                  <a:pt x="140476" y="1139825"/>
                </a:cubicBezTo>
                <a:cubicBezTo>
                  <a:pt x="144180" y="1169458"/>
                  <a:pt x="139418" y="1191154"/>
                  <a:pt x="143651" y="1219200"/>
                </a:cubicBezTo>
                <a:cubicBezTo>
                  <a:pt x="147884" y="1247246"/>
                  <a:pt x="148414" y="1260475"/>
                  <a:pt x="165876" y="1308100"/>
                </a:cubicBezTo>
                <a:cubicBezTo>
                  <a:pt x="183339" y="1355725"/>
                  <a:pt x="243664" y="1464204"/>
                  <a:pt x="248426" y="1504950"/>
                </a:cubicBezTo>
                <a:cubicBezTo>
                  <a:pt x="253188" y="1545696"/>
                  <a:pt x="209268" y="1535642"/>
                  <a:pt x="194451" y="1552575"/>
                </a:cubicBezTo>
                <a:cubicBezTo>
                  <a:pt x="179634" y="1569508"/>
                  <a:pt x="150530" y="1581150"/>
                  <a:pt x="159526" y="1606550"/>
                </a:cubicBezTo>
                <a:cubicBezTo>
                  <a:pt x="168522" y="1631950"/>
                  <a:pt x="223555" y="1688571"/>
                  <a:pt x="248426" y="1704975"/>
                </a:cubicBezTo>
                <a:cubicBezTo>
                  <a:pt x="273297" y="1721379"/>
                  <a:pt x="283880" y="1708679"/>
                  <a:pt x="308751" y="1704975"/>
                </a:cubicBezTo>
                <a:cubicBezTo>
                  <a:pt x="333622" y="1701271"/>
                  <a:pt x="369076" y="1674812"/>
                  <a:pt x="397651" y="1682750"/>
                </a:cubicBezTo>
                <a:cubicBezTo>
                  <a:pt x="426226" y="1690688"/>
                  <a:pt x="462739" y="1726671"/>
                  <a:pt x="480201" y="1752600"/>
                </a:cubicBezTo>
                <a:cubicBezTo>
                  <a:pt x="497663" y="1778529"/>
                  <a:pt x="481789" y="1828800"/>
                  <a:pt x="502426" y="1838325"/>
                </a:cubicBezTo>
                <a:cubicBezTo>
                  <a:pt x="523063" y="1847850"/>
                  <a:pt x="577568" y="1801812"/>
                  <a:pt x="604026" y="1809750"/>
                </a:cubicBezTo>
                <a:cubicBezTo>
                  <a:pt x="630484" y="1817688"/>
                  <a:pt x="661176" y="1885950"/>
                  <a:pt x="661176" y="1885950"/>
                </a:cubicBezTo>
                <a:cubicBezTo>
                  <a:pt x="671230" y="1899179"/>
                  <a:pt x="667790" y="1894152"/>
                  <a:pt x="664351" y="1889125"/>
                </a:cubicBezTo>
              </a:path>
            </a:pathLst>
          </a:custGeom>
          <a:noFill/>
          <a:ln w="25400">
            <a:solidFill>
              <a:schemeClr val="tx1"/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91" name="Forme libre : forme 90">
            <a:extLst>
              <a:ext uri="{FF2B5EF4-FFF2-40B4-BE49-F238E27FC236}">
                <a16:creationId xmlns:a16="http://schemas.microsoft.com/office/drawing/2014/main" id="{C5038E67-EDD3-465A-824D-481BD74D188B}"/>
              </a:ext>
            </a:extLst>
          </p:cNvPr>
          <p:cNvSpPr>
            <a:spLocks noChangeAspect="1"/>
          </p:cNvSpPr>
          <p:nvPr/>
        </p:nvSpPr>
        <p:spPr>
          <a:xfrm>
            <a:off x="2410326" y="879608"/>
            <a:ext cx="2232134" cy="6115251"/>
          </a:xfrm>
          <a:custGeom>
            <a:avLst/>
            <a:gdLst>
              <a:gd name="connsiteX0" fmla="*/ 67451 w 667823"/>
              <a:gd name="connsiteY0" fmla="*/ 0 h 1894400"/>
              <a:gd name="connsiteX1" fmla="*/ 16651 w 667823"/>
              <a:gd name="connsiteY1" fmla="*/ 111125 h 1894400"/>
              <a:gd name="connsiteX2" fmla="*/ 48401 w 667823"/>
              <a:gd name="connsiteY2" fmla="*/ 200025 h 1894400"/>
              <a:gd name="connsiteX3" fmla="*/ 111901 w 667823"/>
              <a:gd name="connsiteY3" fmla="*/ 279400 h 1894400"/>
              <a:gd name="connsiteX4" fmla="*/ 73801 w 667823"/>
              <a:gd name="connsiteY4" fmla="*/ 492125 h 1894400"/>
              <a:gd name="connsiteX5" fmla="*/ 86501 w 667823"/>
              <a:gd name="connsiteY5" fmla="*/ 581025 h 1894400"/>
              <a:gd name="connsiteX6" fmla="*/ 64276 w 667823"/>
              <a:gd name="connsiteY6" fmla="*/ 654050 h 1894400"/>
              <a:gd name="connsiteX7" fmla="*/ 76976 w 667823"/>
              <a:gd name="connsiteY7" fmla="*/ 736600 h 1894400"/>
              <a:gd name="connsiteX8" fmla="*/ 776 w 667823"/>
              <a:gd name="connsiteY8" fmla="*/ 781050 h 1894400"/>
              <a:gd name="connsiteX9" fmla="*/ 38876 w 667823"/>
              <a:gd name="connsiteY9" fmla="*/ 838200 h 1894400"/>
              <a:gd name="connsiteX10" fmla="*/ 61101 w 667823"/>
              <a:gd name="connsiteY10" fmla="*/ 914400 h 1894400"/>
              <a:gd name="connsiteX11" fmla="*/ 102376 w 667823"/>
              <a:gd name="connsiteY11" fmla="*/ 1019175 h 1894400"/>
              <a:gd name="connsiteX12" fmla="*/ 121426 w 667823"/>
              <a:gd name="connsiteY12" fmla="*/ 1041400 h 1894400"/>
              <a:gd name="connsiteX13" fmla="*/ 140476 w 667823"/>
              <a:gd name="connsiteY13" fmla="*/ 1139825 h 1894400"/>
              <a:gd name="connsiteX14" fmla="*/ 143651 w 667823"/>
              <a:gd name="connsiteY14" fmla="*/ 1219200 h 1894400"/>
              <a:gd name="connsiteX15" fmla="*/ 165876 w 667823"/>
              <a:gd name="connsiteY15" fmla="*/ 1308100 h 1894400"/>
              <a:gd name="connsiteX16" fmla="*/ 248426 w 667823"/>
              <a:gd name="connsiteY16" fmla="*/ 1504950 h 1894400"/>
              <a:gd name="connsiteX17" fmla="*/ 194451 w 667823"/>
              <a:gd name="connsiteY17" fmla="*/ 1552575 h 1894400"/>
              <a:gd name="connsiteX18" fmla="*/ 159526 w 667823"/>
              <a:gd name="connsiteY18" fmla="*/ 1606550 h 1894400"/>
              <a:gd name="connsiteX19" fmla="*/ 248426 w 667823"/>
              <a:gd name="connsiteY19" fmla="*/ 1704975 h 1894400"/>
              <a:gd name="connsiteX20" fmla="*/ 308751 w 667823"/>
              <a:gd name="connsiteY20" fmla="*/ 1704975 h 1894400"/>
              <a:gd name="connsiteX21" fmla="*/ 397651 w 667823"/>
              <a:gd name="connsiteY21" fmla="*/ 1682750 h 1894400"/>
              <a:gd name="connsiteX22" fmla="*/ 480201 w 667823"/>
              <a:gd name="connsiteY22" fmla="*/ 1752600 h 1894400"/>
              <a:gd name="connsiteX23" fmla="*/ 502426 w 667823"/>
              <a:gd name="connsiteY23" fmla="*/ 1838325 h 1894400"/>
              <a:gd name="connsiteX24" fmla="*/ 604026 w 667823"/>
              <a:gd name="connsiteY24" fmla="*/ 1809750 h 1894400"/>
              <a:gd name="connsiteX25" fmla="*/ 661176 w 667823"/>
              <a:gd name="connsiteY25" fmla="*/ 1885950 h 1894400"/>
              <a:gd name="connsiteX26" fmla="*/ 664351 w 667823"/>
              <a:gd name="connsiteY26" fmla="*/ 1889125 h 1894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667823" h="1894400">
                <a:moveTo>
                  <a:pt x="67451" y="0"/>
                </a:moveTo>
                <a:cubicBezTo>
                  <a:pt x="43638" y="38894"/>
                  <a:pt x="19826" y="77788"/>
                  <a:pt x="16651" y="111125"/>
                </a:cubicBezTo>
                <a:cubicBezTo>
                  <a:pt x="13476" y="144462"/>
                  <a:pt x="32526" y="171979"/>
                  <a:pt x="48401" y="200025"/>
                </a:cubicBezTo>
                <a:cubicBezTo>
                  <a:pt x="64276" y="228071"/>
                  <a:pt x="107668" y="230717"/>
                  <a:pt x="111901" y="279400"/>
                </a:cubicBezTo>
                <a:cubicBezTo>
                  <a:pt x="116134" y="328083"/>
                  <a:pt x="78034" y="441854"/>
                  <a:pt x="73801" y="492125"/>
                </a:cubicBezTo>
                <a:cubicBezTo>
                  <a:pt x="69568" y="542396"/>
                  <a:pt x="88088" y="554038"/>
                  <a:pt x="86501" y="581025"/>
                </a:cubicBezTo>
                <a:cubicBezTo>
                  <a:pt x="84914" y="608012"/>
                  <a:pt x="65863" y="628121"/>
                  <a:pt x="64276" y="654050"/>
                </a:cubicBezTo>
                <a:cubicBezTo>
                  <a:pt x="62688" y="679979"/>
                  <a:pt x="87559" y="715433"/>
                  <a:pt x="76976" y="736600"/>
                </a:cubicBezTo>
                <a:cubicBezTo>
                  <a:pt x="66393" y="757767"/>
                  <a:pt x="7126" y="764117"/>
                  <a:pt x="776" y="781050"/>
                </a:cubicBezTo>
                <a:cubicBezTo>
                  <a:pt x="-5574" y="797983"/>
                  <a:pt x="28822" y="815975"/>
                  <a:pt x="38876" y="838200"/>
                </a:cubicBezTo>
                <a:cubicBezTo>
                  <a:pt x="48930" y="860425"/>
                  <a:pt x="50518" y="884238"/>
                  <a:pt x="61101" y="914400"/>
                </a:cubicBezTo>
                <a:cubicBezTo>
                  <a:pt x="71684" y="944563"/>
                  <a:pt x="92322" y="998008"/>
                  <a:pt x="102376" y="1019175"/>
                </a:cubicBezTo>
                <a:cubicBezTo>
                  <a:pt x="112430" y="1040342"/>
                  <a:pt x="115076" y="1021292"/>
                  <a:pt x="121426" y="1041400"/>
                </a:cubicBezTo>
                <a:cubicBezTo>
                  <a:pt x="127776" y="1061508"/>
                  <a:pt x="136772" y="1110192"/>
                  <a:pt x="140476" y="1139825"/>
                </a:cubicBezTo>
                <a:cubicBezTo>
                  <a:pt x="144180" y="1169458"/>
                  <a:pt x="139418" y="1191154"/>
                  <a:pt x="143651" y="1219200"/>
                </a:cubicBezTo>
                <a:cubicBezTo>
                  <a:pt x="147884" y="1247246"/>
                  <a:pt x="148414" y="1260475"/>
                  <a:pt x="165876" y="1308100"/>
                </a:cubicBezTo>
                <a:cubicBezTo>
                  <a:pt x="183339" y="1355725"/>
                  <a:pt x="243664" y="1464204"/>
                  <a:pt x="248426" y="1504950"/>
                </a:cubicBezTo>
                <a:cubicBezTo>
                  <a:pt x="253188" y="1545696"/>
                  <a:pt x="209268" y="1535642"/>
                  <a:pt x="194451" y="1552575"/>
                </a:cubicBezTo>
                <a:cubicBezTo>
                  <a:pt x="179634" y="1569508"/>
                  <a:pt x="150530" y="1581150"/>
                  <a:pt x="159526" y="1606550"/>
                </a:cubicBezTo>
                <a:cubicBezTo>
                  <a:pt x="168522" y="1631950"/>
                  <a:pt x="223555" y="1688571"/>
                  <a:pt x="248426" y="1704975"/>
                </a:cubicBezTo>
                <a:cubicBezTo>
                  <a:pt x="273297" y="1721379"/>
                  <a:pt x="283880" y="1708679"/>
                  <a:pt x="308751" y="1704975"/>
                </a:cubicBezTo>
                <a:cubicBezTo>
                  <a:pt x="333622" y="1701271"/>
                  <a:pt x="369076" y="1674812"/>
                  <a:pt x="397651" y="1682750"/>
                </a:cubicBezTo>
                <a:cubicBezTo>
                  <a:pt x="426226" y="1690688"/>
                  <a:pt x="462739" y="1726671"/>
                  <a:pt x="480201" y="1752600"/>
                </a:cubicBezTo>
                <a:cubicBezTo>
                  <a:pt x="497663" y="1778529"/>
                  <a:pt x="481789" y="1828800"/>
                  <a:pt x="502426" y="1838325"/>
                </a:cubicBezTo>
                <a:cubicBezTo>
                  <a:pt x="523063" y="1847850"/>
                  <a:pt x="577568" y="1801812"/>
                  <a:pt x="604026" y="1809750"/>
                </a:cubicBezTo>
                <a:cubicBezTo>
                  <a:pt x="630484" y="1817688"/>
                  <a:pt x="661176" y="1885950"/>
                  <a:pt x="661176" y="1885950"/>
                </a:cubicBezTo>
                <a:cubicBezTo>
                  <a:pt x="671230" y="1899179"/>
                  <a:pt x="667790" y="1894152"/>
                  <a:pt x="664351" y="1889125"/>
                </a:cubicBezTo>
              </a:path>
            </a:pathLst>
          </a:custGeom>
          <a:noFill/>
          <a:ln w="22225">
            <a:solidFill>
              <a:schemeClr val="bg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60" name="Ellipse 59">
            <a:extLst>
              <a:ext uri="{FF2B5EF4-FFF2-40B4-BE49-F238E27FC236}">
                <a16:creationId xmlns:a16="http://schemas.microsoft.com/office/drawing/2014/main" id="{BE6673E8-9187-4C3A-A9A1-79DE1E2BBD3C}"/>
              </a:ext>
            </a:extLst>
          </p:cNvPr>
          <p:cNvSpPr/>
          <p:nvPr/>
        </p:nvSpPr>
        <p:spPr>
          <a:xfrm>
            <a:off x="2701970" y="4522882"/>
            <a:ext cx="742267" cy="695325"/>
          </a:xfrm>
          <a:prstGeom prst="ellipse">
            <a:avLst/>
          </a:prstGeom>
          <a:solidFill>
            <a:schemeClr val="accent2"/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 dirty="0"/>
          </a:p>
        </p:txBody>
      </p:sp>
      <p:sp>
        <p:nvSpPr>
          <p:cNvPr id="346" name="ZoneTexte 345">
            <a:extLst>
              <a:ext uri="{FF2B5EF4-FFF2-40B4-BE49-F238E27FC236}">
                <a16:creationId xmlns:a16="http://schemas.microsoft.com/office/drawing/2014/main" id="{2961E3F6-EE32-4B73-94E3-FC0E75547547}"/>
              </a:ext>
            </a:extLst>
          </p:cNvPr>
          <p:cNvSpPr txBox="1"/>
          <p:nvPr/>
        </p:nvSpPr>
        <p:spPr>
          <a:xfrm>
            <a:off x="2535259" y="4763860"/>
            <a:ext cx="1096433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000" b="1" dirty="0">
                <a:solidFill>
                  <a:schemeClr val="bg1"/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Dinant</a:t>
            </a:r>
            <a:endParaRPr lang="fr-BE" sz="1000" b="1" dirty="0">
              <a:solidFill>
                <a:schemeClr val="bg1"/>
              </a:solidFill>
              <a:latin typeface="Aharoni" panose="02010803020104030203" pitchFamily="2" charset="-79"/>
              <a:cs typeface="Aharoni" panose="02010803020104030203" pitchFamily="2" charset="-79"/>
            </a:endParaRPr>
          </a:p>
        </p:txBody>
      </p:sp>
      <p:sp>
        <p:nvSpPr>
          <p:cNvPr id="66" name="Forme libre : forme 65">
            <a:extLst>
              <a:ext uri="{FF2B5EF4-FFF2-40B4-BE49-F238E27FC236}">
                <a16:creationId xmlns:a16="http://schemas.microsoft.com/office/drawing/2014/main" id="{D251F882-F729-4C48-A8B9-57607EFACB00}"/>
              </a:ext>
            </a:extLst>
          </p:cNvPr>
          <p:cNvSpPr/>
          <p:nvPr/>
        </p:nvSpPr>
        <p:spPr>
          <a:xfrm>
            <a:off x="4540250" y="762001"/>
            <a:ext cx="1460500" cy="380236"/>
          </a:xfrm>
          <a:custGeom>
            <a:avLst/>
            <a:gdLst>
              <a:gd name="connsiteX0" fmla="*/ 730250 w 730250"/>
              <a:gd name="connsiteY0" fmla="*/ 279400 h 374697"/>
              <a:gd name="connsiteX1" fmla="*/ 514350 w 730250"/>
              <a:gd name="connsiteY1" fmla="*/ 342900 h 374697"/>
              <a:gd name="connsiteX2" fmla="*/ 228600 w 730250"/>
              <a:gd name="connsiteY2" fmla="*/ 374650 h 374697"/>
              <a:gd name="connsiteX3" fmla="*/ 158750 w 730250"/>
              <a:gd name="connsiteY3" fmla="*/ 349250 h 374697"/>
              <a:gd name="connsiteX4" fmla="*/ 50800 w 730250"/>
              <a:gd name="connsiteY4" fmla="*/ 317500 h 374697"/>
              <a:gd name="connsiteX5" fmla="*/ 76200 w 730250"/>
              <a:gd name="connsiteY5" fmla="*/ 184150 h 374697"/>
              <a:gd name="connsiteX6" fmla="*/ 0 w 730250"/>
              <a:gd name="connsiteY6" fmla="*/ 0 h 374697"/>
              <a:gd name="connsiteX0" fmla="*/ 730250 w 730250"/>
              <a:gd name="connsiteY0" fmla="*/ 279400 h 374697"/>
              <a:gd name="connsiteX1" fmla="*/ 730250 w 730250"/>
              <a:gd name="connsiteY1" fmla="*/ 279400 h 374697"/>
              <a:gd name="connsiteX2" fmla="*/ 514350 w 730250"/>
              <a:gd name="connsiteY2" fmla="*/ 342900 h 374697"/>
              <a:gd name="connsiteX3" fmla="*/ 228600 w 730250"/>
              <a:gd name="connsiteY3" fmla="*/ 374650 h 374697"/>
              <a:gd name="connsiteX4" fmla="*/ 158750 w 730250"/>
              <a:gd name="connsiteY4" fmla="*/ 349250 h 374697"/>
              <a:gd name="connsiteX5" fmla="*/ 50800 w 730250"/>
              <a:gd name="connsiteY5" fmla="*/ 317500 h 374697"/>
              <a:gd name="connsiteX6" fmla="*/ 76200 w 730250"/>
              <a:gd name="connsiteY6" fmla="*/ 184150 h 374697"/>
              <a:gd name="connsiteX7" fmla="*/ 0 w 730250"/>
              <a:gd name="connsiteY7" fmla="*/ 0 h 374697"/>
              <a:gd name="connsiteX0" fmla="*/ 730250 w 1460500"/>
              <a:gd name="connsiteY0" fmla="*/ 279400 h 380236"/>
              <a:gd name="connsiteX1" fmla="*/ 1460500 w 1460500"/>
              <a:gd name="connsiteY1" fmla="*/ 25400 h 380236"/>
              <a:gd name="connsiteX2" fmla="*/ 514350 w 1460500"/>
              <a:gd name="connsiteY2" fmla="*/ 342900 h 380236"/>
              <a:gd name="connsiteX3" fmla="*/ 228600 w 1460500"/>
              <a:gd name="connsiteY3" fmla="*/ 374650 h 380236"/>
              <a:gd name="connsiteX4" fmla="*/ 158750 w 1460500"/>
              <a:gd name="connsiteY4" fmla="*/ 349250 h 380236"/>
              <a:gd name="connsiteX5" fmla="*/ 50800 w 1460500"/>
              <a:gd name="connsiteY5" fmla="*/ 317500 h 380236"/>
              <a:gd name="connsiteX6" fmla="*/ 76200 w 1460500"/>
              <a:gd name="connsiteY6" fmla="*/ 184150 h 380236"/>
              <a:gd name="connsiteX7" fmla="*/ 0 w 1460500"/>
              <a:gd name="connsiteY7" fmla="*/ 0 h 3802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460500" h="380236">
                <a:moveTo>
                  <a:pt x="730250" y="279400"/>
                </a:moveTo>
                <a:lnTo>
                  <a:pt x="1460500" y="25400"/>
                </a:lnTo>
                <a:cubicBezTo>
                  <a:pt x="1424517" y="35983"/>
                  <a:pt x="719667" y="284692"/>
                  <a:pt x="514350" y="342900"/>
                </a:cubicBezTo>
                <a:cubicBezTo>
                  <a:pt x="309033" y="401108"/>
                  <a:pt x="287867" y="373592"/>
                  <a:pt x="228600" y="374650"/>
                </a:cubicBezTo>
                <a:cubicBezTo>
                  <a:pt x="169333" y="375708"/>
                  <a:pt x="188383" y="358775"/>
                  <a:pt x="158750" y="349250"/>
                </a:cubicBezTo>
                <a:cubicBezTo>
                  <a:pt x="129117" y="339725"/>
                  <a:pt x="64558" y="345017"/>
                  <a:pt x="50800" y="317500"/>
                </a:cubicBezTo>
                <a:cubicBezTo>
                  <a:pt x="37042" y="289983"/>
                  <a:pt x="84667" y="237067"/>
                  <a:pt x="76200" y="184150"/>
                </a:cubicBezTo>
                <a:cubicBezTo>
                  <a:pt x="67733" y="131233"/>
                  <a:pt x="33866" y="65616"/>
                  <a:pt x="0" y="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69" name="Forme libre : forme 68">
            <a:extLst>
              <a:ext uri="{FF2B5EF4-FFF2-40B4-BE49-F238E27FC236}">
                <a16:creationId xmlns:a16="http://schemas.microsoft.com/office/drawing/2014/main" id="{166FC18E-940D-420C-A4B0-42D98637CC33}"/>
              </a:ext>
            </a:extLst>
          </p:cNvPr>
          <p:cNvSpPr/>
          <p:nvPr/>
        </p:nvSpPr>
        <p:spPr>
          <a:xfrm>
            <a:off x="2895600" y="1028700"/>
            <a:ext cx="714375" cy="695325"/>
          </a:xfrm>
          <a:custGeom>
            <a:avLst/>
            <a:gdLst>
              <a:gd name="connsiteX0" fmla="*/ 714375 w 714375"/>
              <a:gd name="connsiteY0" fmla="*/ 695325 h 695325"/>
              <a:gd name="connsiteX1" fmla="*/ 0 w 714375"/>
              <a:gd name="connsiteY1" fmla="*/ 0 h 695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714375" h="695325">
                <a:moveTo>
                  <a:pt x="714375" y="695325"/>
                </a:moveTo>
                <a:lnTo>
                  <a:pt x="0" y="0"/>
                </a:ln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71" name="Forme libre : forme 70">
            <a:extLst>
              <a:ext uri="{FF2B5EF4-FFF2-40B4-BE49-F238E27FC236}">
                <a16:creationId xmlns:a16="http://schemas.microsoft.com/office/drawing/2014/main" id="{582C994E-1EAA-463F-B742-4C8BA1997D98}"/>
              </a:ext>
            </a:extLst>
          </p:cNvPr>
          <p:cNvSpPr/>
          <p:nvPr/>
        </p:nvSpPr>
        <p:spPr>
          <a:xfrm>
            <a:off x="7981950" y="4393640"/>
            <a:ext cx="1685925" cy="578410"/>
          </a:xfrm>
          <a:custGeom>
            <a:avLst/>
            <a:gdLst>
              <a:gd name="connsiteX0" fmla="*/ 0 w 1685925"/>
              <a:gd name="connsiteY0" fmla="*/ 578410 h 578410"/>
              <a:gd name="connsiteX1" fmla="*/ 276225 w 1685925"/>
              <a:gd name="connsiteY1" fmla="*/ 378385 h 578410"/>
              <a:gd name="connsiteX2" fmla="*/ 1114425 w 1685925"/>
              <a:gd name="connsiteY2" fmla="*/ 6910 h 578410"/>
              <a:gd name="connsiteX3" fmla="*/ 1209675 w 1685925"/>
              <a:gd name="connsiteY3" fmla="*/ 140260 h 578410"/>
              <a:gd name="connsiteX4" fmla="*/ 1685925 w 1685925"/>
              <a:gd name="connsiteY4" fmla="*/ 187885 h 5784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85925" h="578410">
                <a:moveTo>
                  <a:pt x="0" y="578410"/>
                </a:moveTo>
                <a:cubicBezTo>
                  <a:pt x="45244" y="526022"/>
                  <a:pt x="90488" y="473635"/>
                  <a:pt x="276225" y="378385"/>
                </a:cubicBezTo>
                <a:cubicBezTo>
                  <a:pt x="461962" y="283135"/>
                  <a:pt x="958850" y="46597"/>
                  <a:pt x="1114425" y="6910"/>
                </a:cubicBezTo>
                <a:cubicBezTo>
                  <a:pt x="1270000" y="-32777"/>
                  <a:pt x="1114425" y="110097"/>
                  <a:pt x="1209675" y="140260"/>
                </a:cubicBezTo>
                <a:cubicBezTo>
                  <a:pt x="1304925" y="170423"/>
                  <a:pt x="1495425" y="179154"/>
                  <a:pt x="1685925" y="187885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73" name="ZoneTexte 72">
            <a:extLst>
              <a:ext uri="{FF2B5EF4-FFF2-40B4-BE49-F238E27FC236}">
                <a16:creationId xmlns:a16="http://schemas.microsoft.com/office/drawing/2014/main" id="{C71C2604-3058-49E7-B654-DDCC61D5ACC8}"/>
              </a:ext>
            </a:extLst>
          </p:cNvPr>
          <p:cNvSpPr txBox="1"/>
          <p:nvPr/>
        </p:nvSpPr>
        <p:spPr>
          <a:xfrm>
            <a:off x="602763" y="2107576"/>
            <a:ext cx="232031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Etablissements pour aînés</a:t>
            </a:r>
            <a:endParaRPr lang="fr-BE" sz="1100" dirty="0"/>
          </a:p>
        </p:txBody>
      </p:sp>
      <p:sp>
        <p:nvSpPr>
          <p:cNvPr id="74" name="ZoneTexte 73">
            <a:extLst>
              <a:ext uri="{FF2B5EF4-FFF2-40B4-BE49-F238E27FC236}">
                <a16:creationId xmlns:a16="http://schemas.microsoft.com/office/drawing/2014/main" id="{1C312C97-91D8-48FE-9BEA-DD64A92213BE}"/>
              </a:ext>
            </a:extLst>
          </p:cNvPr>
          <p:cNvSpPr txBox="1"/>
          <p:nvPr/>
        </p:nvSpPr>
        <p:spPr>
          <a:xfrm>
            <a:off x="572301" y="2493677"/>
            <a:ext cx="232031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Maison médicale de Ciney </a:t>
            </a:r>
            <a:endParaRPr lang="fr-BE" sz="1100" dirty="0"/>
          </a:p>
        </p:txBody>
      </p:sp>
      <p:pic>
        <p:nvPicPr>
          <p:cNvPr id="28" name="Graphique 27" descr="Médical avec un remplissage uni">
            <a:extLst>
              <a:ext uri="{FF2B5EF4-FFF2-40B4-BE49-F238E27FC236}">
                <a16:creationId xmlns:a16="http://schemas.microsoft.com/office/drawing/2014/main" id="{B8D1FE2E-D5A3-46E9-BFE9-6BDB6B5DD4A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83112" y="2424539"/>
            <a:ext cx="403225" cy="403225"/>
          </a:xfrm>
          <a:prstGeom prst="rect">
            <a:avLst/>
          </a:prstGeom>
        </p:spPr>
      </p:pic>
      <p:pic>
        <p:nvPicPr>
          <p:cNvPr id="78" name="Graphique 77" descr="Médical avec un remplissage uni">
            <a:extLst>
              <a:ext uri="{FF2B5EF4-FFF2-40B4-BE49-F238E27FC236}">
                <a16:creationId xmlns:a16="http://schemas.microsoft.com/office/drawing/2014/main" id="{35033275-20DB-4E06-9CC8-3EC2EF83E6F7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596689" y="4362326"/>
            <a:ext cx="403225" cy="403225"/>
          </a:xfrm>
          <a:prstGeom prst="rect">
            <a:avLst/>
          </a:prstGeom>
        </p:spPr>
      </p:pic>
      <p:grpSp>
        <p:nvGrpSpPr>
          <p:cNvPr id="45" name="Groupe 44">
            <a:extLst>
              <a:ext uri="{FF2B5EF4-FFF2-40B4-BE49-F238E27FC236}">
                <a16:creationId xmlns:a16="http://schemas.microsoft.com/office/drawing/2014/main" id="{935BEC90-5852-43D9-B2B3-159DB154554B}"/>
              </a:ext>
            </a:extLst>
          </p:cNvPr>
          <p:cNvGrpSpPr/>
          <p:nvPr/>
        </p:nvGrpSpPr>
        <p:grpSpPr>
          <a:xfrm>
            <a:off x="174737" y="2003028"/>
            <a:ext cx="408368" cy="386993"/>
            <a:chOff x="1289094" y="3581756"/>
            <a:chExt cx="789299" cy="699135"/>
          </a:xfrm>
        </p:grpSpPr>
        <p:pic>
          <p:nvPicPr>
            <p:cNvPr id="43" name="Graphique 42" descr="Homme avec canne avec un remplissage uni">
              <a:extLst>
                <a:ext uri="{FF2B5EF4-FFF2-40B4-BE49-F238E27FC236}">
                  <a16:creationId xmlns:a16="http://schemas.microsoft.com/office/drawing/2014/main" id="{5C2E4EFE-2CB1-4C99-8D85-E60F3B89A56B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1486882" y="3831415"/>
              <a:ext cx="411919" cy="411919"/>
            </a:xfrm>
            <a:prstGeom prst="rect">
              <a:avLst/>
            </a:prstGeom>
          </p:spPr>
        </p:pic>
        <p:sp>
          <p:nvSpPr>
            <p:cNvPr id="44" name="Forme libre : forme 43">
              <a:extLst>
                <a:ext uri="{FF2B5EF4-FFF2-40B4-BE49-F238E27FC236}">
                  <a16:creationId xmlns:a16="http://schemas.microsoft.com/office/drawing/2014/main" id="{EC39C82E-AB82-4B59-951E-8421460352D0}"/>
                </a:ext>
              </a:extLst>
            </p:cNvPr>
            <p:cNvSpPr/>
            <p:nvPr/>
          </p:nvSpPr>
          <p:spPr>
            <a:xfrm>
              <a:off x="1289094" y="3581756"/>
              <a:ext cx="789299" cy="699135"/>
            </a:xfrm>
            <a:custGeom>
              <a:avLst/>
              <a:gdLst>
                <a:gd name="connsiteX0" fmla="*/ 0 w 789298"/>
                <a:gd name="connsiteY0" fmla="*/ 374885 h 699134"/>
                <a:gd name="connsiteX1" fmla="*/ 61808 w 789298"/>
                <a:gd name="connsiteY1" fmla="*/ 436683 h 699134"/>
                <a:gd name="connsiteX2" fmla="*/ 108899 w 789298"/>
                <a:gd name="connsiteY2" fmla="*/ 392087 h 699134"/>
                <a:gd name="connsiteX3" fmla="*/ 108899 w 789298"/>
                <a:gd name="connsiteY3" fmla="*/ 698906 h 699134"/>
                <a:gd name="connsiteX4" fmla="*/ 347024 w 789298"/>
                <a:gd name="connsiteY4" fmla="*/ 699002 h 699134"/>
                <a:gd name="connsiteX5" fmla="*/ 347024 w 789298"/>
                <a:gd name="connsiteY5" fmla="*/ 461172 h 699134"/>
                <a:gd name="connsiteX6" fmla="*/ 442274 w 789298"/>
                <a:gd name="connsiteY6" fmla="*/ 461172 h 699134"/>
                <a:gd name="connsiteX7" fmla="*/ 442274 w 789298"/>
                <a:gd name="connsiteY7" fmla="*/ 699040 h 699134"/>
                <a:gd name="connsiteX8" fmla="*/ 680399 w 789298"/>
                <a:gd name="connsiteY8" fmla="*/ 699135 h 699134"/>
                <a:gd name="connsiteX9" fmla="*/ 680399 w 789298"/>
                <a:gd name="connsiteY9" fmla="*/ 391687 h 699134"/>
                <a:gd name="connsiteX10" fmla="*/ 727729 w 789298"/>
                <a:gd name="connsiteY10" fmla="*/ 436455 h 699134"/>
                <a:gd name="connsiteX11" fmla="*/ 789299 w 789298"/>
                <a:gd name="connsiteY11" fmla="*/ 374894 h 699134"/>
                <a:gd name="connsiteX12" fmla="*/ 394649 w 789298"/>
                <a:gd name="connsiteY12" fmla="*/ 0 h 699134"/>
                <a:gd name="connsiteX13" fmla="*/ 661349 w 789298"/>
                <a:gd name="connsiteY13" fmla="*/ 680085 h 699134"/>
                <a:gd name="connsiteX14" fmla="*/ 461324 w 789298"/>
                <a:gd name="connsiteY14" fmla="*/ 679999 h 699134"/>
                <a:gd name="connsiteX15" fmla="*/ 461324 w 789298"/>
                <a:gd name="connsiteY15" fmla="*/ 442122 h 699134"/>
                <a:gd name="connsiteX16" fmla="*/ 327974 w 789298"/>
                <a:gd name="connsiteY16" fmla="*/ 442122 h 699134"/>
                <a:gd name="connsiteX17" fmla="*/ 327974 w 789298"/>
                <a:gd name="connsiteY17" fmla="*/ 679942 h 699134"/>
                <a:gd name="connsiteX18" fmla="*/ 127949 w 789298"/>
                <a:gd name="connsiteY18" fmla="*/ 679866 h 699134"/>
                <a:gd name="connsiteX19" fmla="*/ 127949 w 789298"/>
                <a:gd name="connsiteY19" fmla="*/ 374047 h 699134"/>
                <a:gd name="connsiteX20" fmla="*/ 394649 w 789298"/>
                <a:gd name="connsiteY20" fmla="*/ 121482 h 699134"/>
                <a:gd name="connsiteX21" fmla="*/ 661349 w 789298"/>
                <a:gd name="connsiteY21" fmla="*/ 373675 h 699134"/>
                <a:gd name="connsiteX22" fmla="*/ 62170 w 789298"/>
                <a:gd name="connsiteY22" fmla="*/ 410108 h 699134"/>
                <a:gd name="connsiteX23" fmla="*/ 27299 w 789298"/>
                <a:gd name="connsiteY23" fmla="*/ 375285 h 699134"/>
                <a:gd name="connsiteX24" fmla="*/ 394649 w 789298"/>
                <a:gd name="connsiteY24" fmla="*/ 26251 h 699134"/>
                <a:gd name="connsiteX25" fmla="*/ 762000 w 789298"/>
                <a:gd name="connsiteY25" fmla="*/ 375285 h 699134"/>
                <a:gd name="connsiteX26" fmla="*/ 727358 w 789298"/>
                <a:gd name="connsiteY26" fmla="*/ 409880 h 699134"/>
                <a:gd name="connsiteX27" fmla="*/ 394649 w 789298"/>
                <a:gd name="connsiteY27" fmla="*/ 95250 h 699134"/>
                <a:gd name="connsiteX0" fmla="*/ 0 w 789299"/>
                <a:gd name="connsiteY0" fmla="*/ 374885 h 699135"/>
                <a:gd name="connsiteX1" fmla="*/ 61808 w 789299"/>
                <a:gd name="connsiteY1" fmla="*/ 436683 h 699135"/>
                <a:gd name="connsiteX2" fmla="*/ 108899 w 789299"/>
                <a:gd name="connsiteY2" fmla="*/ 392087 h 699135"/>
                <a:gd name="connsiteX3" fmla="*/ 108899 w 789299"/>
                <a:gd name="connsiteY3" fmla="*/ 698906 h 699135"/>
                <a:gd name="connsiteX4" fmla="*/ 347024 w 789299"/>
                <a:gd name="connsiteY4" fmla="*/ 699002 h 699135"/>
                <a:gd name="connsiteX5" fmla="*/ 347024 w 789299"/>
                <a:gd name="connsiteY5" fmla="*/ 461172 h 699135"/>
                <a:gd name="connsiteX6" fmla="*/ 442274 w 789299"/>
                <a:gd name="connsiteY6" fmla="*/ 461172 h 699135"/>
                <a:gd name="connsiteX7" fmla="*/ 442274 w 789299"/>
                <a:gd name="connsiteY7" fmla="*/ 699040 h 699135"/>
                <a:gd name="connsiteX8" fmla="*/ 680399 w 789299"/>
                <a:gd name="connsiteY8" fmla="*/ 699135 h 699135"/>
                <a:gd name="connsiteX9" fmla="*/ 680399 w 789299"/>
                <a:gd name="connsiteY9" fmla="*/ 391687 h 699135"/>
                <a:gd name="connsiteX10" fmla="*/ 727729 w 789299"/>
                <a:gd name="connsiteY10" fmla="*/ 436455 h 699135"/>
                <a:gd name="connsiteX11" fmla="*/ 789299 w 789299"/>
                <a:gd name="connsiteY11" fmla="*/ 374894 h 699135"/>
                <a:gd name="connsiteX12" fmla="*/ 394649 w 789299"/>
                <a:gd name="connsiteY12" fmla="*/ 0 h 699135"/>
                <a:gd name="connsiteX13" fmla="*/ 0 w 789299"/>
                <a:gd name="connsiteY13" fmla="*/ 374885 h 699135"/>
                <a:gd name="connsiteX14" fmla="*/ 661349 w 789299"/>
                <a:gd name="connsiteY14" fmla="*/ 680085 h 699135"/>
                <a:gd name="connsiteX15" fmla="*/ 461324 w 789299"/>
                <a:gd name="connsiteY15" fmla="*/ 679999 h 699135"/>
                <a:gd name="connsiteX16" fmla="*/ 327974 w 789299"/>
                <a:gd name="connsiteY16" fmla="*/ 442122 h 699135"/>
                <a:gd name="connsiteX17" fmla="*/ 327974 w 789299"/>
                <a:gd name="connsiteY17" fmla="*/ 679942 h 699135"/>
                <a:gd name="connsiteX18" fmla="*/ 127949 w 789299"/>
                <a:gd name="connsiteY18" fmla="*/ 679866 h 699135"/>
                <a:gd name="connsiteX19" fmla="*/ 127949 w 789299"/>
                <a:gd name="connsiteY19" fmla="*/ 374047 h 699135"/>
                <a:gd name="connsiteX20" fmla="*/ 394649 w 789299"/>
                <a:gd name="connsiteY20" fmla="*/ 121482 h 699135"/>
                <a:gd name="connsiteX21" fmla="*/ 661349 w 789299"/>
                <a:gd name="connsiteY21" fmla="*/ 373675 h 699135"/>
                <a:gd name="connsiteX22" fmla="*/ 661349 w 789299"/>
                <a:gd name="connsiteY22" fmla="*/ 680085 h 699135"/>
                <a:gd name="connsiteX23" fmla="*/ 62170 w 789299"/>
                <a:gd name="connsiteY23" fmla="*/ 410108 h 699135"/>
                <a:gd name="connsiteX24" fmla="*/ 27299 w 789299"/>
                <a:gd name="connsiteY24" fmla="*/ 375285 h 699135"/>
                <a:gd name="connsiteX25" fmla="*/ 394649 w 789299"/>
                <a:gd name="connsiteY25" fmla="*/ 26251 h 699135"/>
                <a:gd name="connsiteX26" fmla="*/ 762000 w 789299"/>
                <a:gd name="connsiteY26" fmla="*/ 375285 h 699135"/>
                <a:gd name="connsiteX27" fmla="*/ 727358 w 789299"/>
                <a:gd name="connsiteY27" fmla="*/ 409880 h 699135"/>
                <a:gd name="connsiteX28" fmla="*/ 394649 w 789299"/>
                <a:gd name="connsiteY28" fmla="*/ 95250 h 699135"/>
                <a:gd name="connsiteX29" fmla="*/ 62170 w 789299"/>
                <a:gd name="connsiteY29" fmla="*/ 410108 h 699135"/>
                <a:gd name="connsiteX0" fmla="*/ 0 w 789299"/>
                <a:gd name="connsiteY0" fmla="*/ 374885 h 699135"/>
                <a:gd name="connsiteX1" fmla="*/ 61808 w 789299"/>
                <a:gd name="connsiteY1" fmla="*/ 436683 h 699135"/>
                <a:gd name="connsiteX2" fmla="*/ 108899 w 789299"/>
                <a:gd name="connsiteY2" fmla="*/ 392087 h 699135"/>
                <a:gd name="connsiteX3" fmla="*/ 108899 w 789299"/>
                <a:gd name="connsiteY3" fmla="*/ 698906 h 699135"/>
                <a:gd name="connsiteX4" fmla="*/ 347024 w 789299"/>
                <a:gd name="connsiteY4" fmla="*/ 699002 h 699135"/>
                <a:gd name="connsiteX5" fmla="*/ 347024 w 789299"/>
                <a:gd name="connsiteY5" fmla="*/ 461172 h 699135"/>
                <a:gd name="connsiteX6" fmla="*/ 442274 w 789299"/>
                <a:gd name="connsiteY6" fmla="*/ 461172 h 699135"/>
                <a:gd name="connsiteX7" fmla="*/ 442274 w 789299"/>
                <a:gd name="connsiteY7" fmla="*/ 699040 h 699135"/>
                <a:gd name="connsiteX8" fmla="*/ 680399 w 789299"/>
                <a:gd name="connsiteY8" fmla="*/ 699135 h 699135"/>
                <a:gd name="connsiteX9" fmla="*/ 680399 w 789299"/>
                <a:gd name="connsiteY9" fmla="*/ 391687 h 699135"/>
                <a:gd name="connsiteX10" fmla="*/ 727729 w 789299"/>
                <a:gd name="connsiteY10" fmla="*/ 436455 h 699135"/>
                <a:gd name="connsiteX11" fmla="*/ 789299 w 789299"/>
                <a:gd name="connsiteY11" fmla="*/ 374894 h 699135"/>
                <a:gd name="connsiteX12" fmla="*/ 394649 w 789299"/>
                <a:gd name="connsiteY12" fmla="*/ 0 h 699135"/>
                <a:gd name="connsiteX13" fmla="*/ 0 w 789299"/>
                <a:gd name="connsiteY13" fmla="*/ 374885 h 699135"/>
                <a:gd name="connsiteX14" fmla="*/ 661349 w 789299"/>
                <a:gd name="connsiteY14" fmla="*/ 680085 h 699135"/>
                <a:gd name="connsiteX15" fmla="*/ 461324 w 789299"/>
                <a:gd name="connsiteY15" fmla="*/ 679999 h 699135"/>
                <a:gd name="connsiteX16" fmla="*/ 327974 w 789299"/>
                <a:gd name="connsiteY16" fmla="*/ 679942 h 699135"/>
                <a:gd name="connsiteX17" fmla="*/ 127949 w 789299"/>
                <a:gd name="connsiteY17" fmla="*/ 679866 h 699135"/>
                <a:gd name="connsiteX18" fmla="*/ 127949 w 789299"/>
                <a:gd name="connsiteY18" fmla="*/ 374047 h 699135"/>
                <a:gd name="connsiteX19" fmla="*/ 394649 w 789299"/>
                <a:gd name="connsiteY19" fmla="*/ 121482 h 699135"/>
                <a:gd name="connsiteX20" fmla="*/ 661349 w 789299"/>
                <a:gd name="connsiteY20" fmla="*/ 373675 h 699135"/>
                <a:gd name="connsiteX21" fmla="*/ 661349 w 789299"/>
                <a:gd name="connsiteY21" fmla="*/ 680085 h 699135"/>
                <a:gd name="connsiteX22" fmla="*/ 62170 w 789299"/>
                <a:gd name="connsiteY22" fmla="*/ 410108 h 699135"/>
                <a:gd name="connsiteX23" fmla="*/ 27299 w 789299"/>
                <a:gd name="connsiteY23" fmla="*/ 375285 h 699135"/>
                <a:gd name="connsiteX24" fmla="*/ 394649 w 789299"/>
                <a:gd name="connsiteY24" fmla="*/ 26251 h 699135"/>
                <a:gd name="connsiteX25" fmla="*/ 762000 w 789299"/>
                <a:gd name="connsiteY25" fmla="*/ 375285 h 699135"/>
                <a:gd name="connsiteX26" fmla="*/ 727358 w 789299"/>
                <a:gd name="connsiteY26" fmla="*/ 409880 h 699135"/>
                <a:gd name="connsiteX27" fmla="*/ 394649 w 789299"/>
                <a:gd name="connsiteY27" fmla="*/ 95250 h 699135"/>
                <a:gd name="connsiteX28" fmla="*/ 62170 w 789299"/>
                <a:gd name="connsiteY28" fmla="*/ 410108 h 699135"/>
                <a:gd name="connsiteX0" fmla="*/ 0 w 789299"/>
                <a:gd name="connsiteY0" fmla="*/ 374885 h 699135"/>
                <a:gd name="connsiteX1" fmla="*/ 61808 w 789299"/>
                <a:gd name="connsiteY1" fmla="*/ 436683 h 699135"/>
                <a:gd name="connsiteX2" fmla="*/ 108899 w 789299"/>
                <a:gd name="connsiteY2" fmla="*/ 392087 h 699135"/>
                <a:gd name="connsiteX3" fmla="*/ 108899 w 789299"/>
                <a:gd name="connsiteY3" fmla="*/ 698906 h 699135"/>
                <a:gd name="connsiteX4" fmla="*/ 347024 w 789299"/>
                <a:gd name="connsiteY4" fmla="*/ 699002 h 699135"/>
                <a:gd name="connsiteX5" fmla="*/ 347024 w 789299"/>
                <a:gd name="connsiteY5" fmla="*/ 461172 h 699135"/>
                <a:gd name="connsiteX6" fmla="*/ 442274 w 789299"/>
                <a:gd name="connsiteY6" fmla="*/ 699040 h 699135"/>
                <a:gd name="connsiteX7" fmla="*/ 680399 w 789299"/>
                <a:gd name="connsiteY7" fmla="*/ 699135 h 699135"/>
                <a:gd name="connsiteX8" fmla="*/ 680399 w 789299"/>
                <a:gd name="connsiteY8" fmla="*/ 391687 h 699135"/>
                <a:gd name="connsiteX9" fmla="*/ 727729 w 789299"/>
                <a:gd name="connsiteY9" fmla="*/ 436455 h 699135"/>
                <a:gd name="connsiteX10" fmla="*/ 789299 w 789299"/>
                <a:gd name="connsiteY10" fmla="*/ 374894 h 699135"/>
                <a:gd name="connsiteX11" fmla="*/ 394649 w 789299"/>
                <a:gd name="connsiteY11" fmla="*/ 0 h 699135"/>
                <a:gd name="connsiteX12" fmla="*/ 0 w 789299"/>
                <a:gd name="connsiteY12" fmla="*/ 374885 h 699135"/>
                <a:gd name="connsiteX13" fmla="*/ 661349 w 789299"/>
                <a:gd name="connsiteY13" fmla="*/ 680085 h 699135"/>
                <a:gd name="connsiteX14" fmla="*/ 461324 w 789299"/>
                <a:gd name="connsiteY14" fmla="*/ 679999 h 699135"/>
                <a:gd name="connsiteX15" fmla="*/ 327974 w 789299"/>
                <a:gd name="connsiteY15" fmla="*/ 679942 h 699135"/>
                <a:gd name="connsiteX16" fmla="*/ 127949 w 789299"/>
                <a:gd name="connsiteY16" fmla="*/ 679866 h 699135"/>
                <a:gd name="connsiteX17" fmla="*/ 127949 w 789299"/>
                <a:gd name="connsiteY17" fmla="*/ 374047 h 699135"/>
                <a:gd name="connsiteX18" fmla="*/ 394649 w 789299"/>
                <a:gd name="connsiteY18" fmla="*/ 121482 h 699135"/>
                <a:gd name="connsiteX19" fmla="*/ 661349 w 789299"/>
                <a:gd name="connsiteY19" fmla="*/ 373675 h 699135"/>
                <a:gd name="connsiteX20" fmla="*/ 661349 w 789299"/>
                <a:gd name="connsiteY20" fmla="*/ 680085 h 699135"/>
                <a:gd name="connsiteX21" fmla="*/ 62170 w 789299"/>
                <a:gd name="connsiteY21" fmla="*/ 410108 h 699135"/>
                <a:gd name="connsiteX22" fmla="*/ 27299 w 789299"/>
                <a:gd name="connsiteY22" fmla="*/ 375285 h 699135"/>
                <a:gd name="connsiteX23" fmla="*/ 394649 w 789299"/>
                <a:gd name="connsiteY23" fmla="*/ 26251 h 699135"/>
                <a:gd name="connsiteX24" fmla="*/ 762000 w 789299"/>
                <a:gd name="connsiteY24" fmla="*/ 375285 h 699135"/>
                <a:gd name="connsiteX25" fmla="*/ 727358 w 789299"/>
                <a:gd name="connsiteY25" fmla="*/ 409880 h 699135"/>
                <a:gd name="connsiteX26" fmla="*/ 394649 w 789299"/>
                <a:gd name="connsiteY26" fmla="*/ 95250 h 699135"/>
                <a:gd name="connsiteX27" fmla="*/ 62170 w 789299"/>
                <a:gd name="connsiteY27" fmla="*/ 410108 h 699135"/>
                <a:gd name="connsiteX0" fmla="*/ 0 w 789299"/>
                <a:gd name="connsiteY0" fmla="*/ 374885 h 699135"/>
                <a:gd name="connsiteX1" fmla="*/ 61808 w 789299"/>
                <a:gd name="connsiteY1" fmla="*/ 436683 h 699135"/>
                <a:gd name="connsiteX2" fmla="*/ 108899 w 789299"/>
                <a:gd name="connsiteY2" fmla="*/ 392087 h 699135"/>
                <a:gd name="connsiteX3" fmla="*/ 108899 w 789299"/>
                <a:gd name="connsiteY3" fmla="*/ 698906 h 699135"/>
                <a:gd name="connsiteX4" fmla="*/ 347024 w 789299"/>
                <a:gd name="connsiteY4" fmla="*/ 699002 h 699135"/>
                <a:gd name="connsiteX5" fmla="*/ 442274 w 789299"/>
                <a:gd name="connsiteY5" fmla="*/ 699040 h 699135"/>
                <a:gd name="connsiteX6" fmla="*/ 680399 w 789299"/>
                <a:gd name="connsiteY6" fmla="*/ 699135 h 699135"/>
                <a:gd name="connsiteX7" fmla="*/ 680399 w 789299"/>
                <a:gd name="connsiteY7" fmla="*/ 391687 h 699135"/>
                <a:gd name="connsiteX8" fmla="*/ 727729 w 789299"/>
                <a:gd name="connsiteY8" fmla="*/ 436455 h 699135"/>
                <a:gd name="connsiteX9" fmla="*/ 789299 w 789299"/>
                <a:gd name="connsiteY9" fmla="*/ 374894 h 699135"/>
                <a:gd name="connsiteX10" fmla="*/ 394649 w 789299"/>
                <a:gd name="connsiteY10" fmla="*/ 0 h 699135"/>
                <a:gd name="connsiteX11" fmla="*/ 0 w 789299"/>
                <a:gd name="connsiteY11" fmla="*/ 374885 h 699135"/>
                <a:gd name="connsiteX12" fmla="*/ 661349 w 789299"/>
                <a:gd name="connsiteY12" fmla="*/ 680085 h 699135"/>
                <a:gd name="connsiteX13" fmla="*/ 461324 w 789299"/>
                <a:gd name="connsiteY13" fmla="*/ 679999 h 699135"/>
                <a:gd name="connsiteX14" fmla="*/ 327974 w 789299"/>
                <a:gd name="connsiteY14" fmla="*/ 679942 h 699135"/>
                <a:gd name="connsiteX15" fmla="*/ 127949 w 789299"/>
                <a:gd name="connsiteY15" fmla="*/ 679866 h 699135"/>
                <a:gd name="connsiteX16" fmla="*/ 127949 w 789299"/>
                <a:gd name="connsiteY16" fmla="*/ 374047 h 699135"/>
                <a:gd name="connsiteX17" fmla="*/ 394649 w 789299"/>
                <a:gd name="connsiteY17" fmla="*/ 121482 h 699135"/>
                <a:gd name="connsiteX18" fmla="*/ 661349 w 789299"/>
                <a:gd name="connsiteY18" fmla="*/ 373675 h 699135"/>
                <a:gd name="connsiteX19" fmla="*/ 661349 w 789299"/>
                <a:gd name="connsiteY19" fmla="*/ 680085 h 699135"/>
                <a:gd name="connsiteX20" fmla="*/ 62170 w 789299"/>
                <a:gd name="connsiteY20" fmla="*/ 410108 h 699135"/>
                <a:gd name="connsiteX21" fmla="*/ 27299 w 789299"/>
                <a:gd name="connsiteY21" fmla="*/ 375285 h 699135"/>
                <a:gd name="connsiteX22" fmla="*/ 394649 w 789299"/>
                <a:gd name="connsiteY22" fmla="*/ 26251 h 699135"/>
                <a:gd name="connsiteX23" fmla="*/ 762000 w 789299"/>
                <a:gd name="connsiteY23" fmla="*/ 375285 h 699135"/>
                <a:gd name="connsiteX24" fmla="*/ 727358 w 789299"/>
                <a:gd name="connsiteY24" fmla="*/ 409880 h 699135"/>
                <a:gd name="connsiteX25" fmla="*/ 394649 w 789299"/>
                <a:gd name="connsiteY25" fmla="*/ 95250 h 699135"/>
                <a:gd name="connsiteX26" fmla="*/ 62170 w 789299"/>
                <a:gd name="connsiteY26" fmla="*/ 410108 h 699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789299" h="699135">
                  <a:moveTo>
                    <a:pt x="0" y="374885"/>
                  </a:moveTo>
                  <a:lnTo>
                    <a:pt x="61808" y="436683"/>
                  </a:lnTo>
                  <a:lnTo>
                    <a:pt x="108899" y="392087"/>
                  </a:lnTo>
                  <a:lnTo>
                    <a:pt x="108899" y="698906"/>
                  </a:lnTo>
                  <a:lnTo>
                    <a:pt x="347024" y="699002"/>
                  </a:lnTo>
                  <a:lnTo>
                    <a:pt x="442274" y="699040"/>
                  </a:lnTo>
                  <a:lnTo>
                    <a:pt x="680399" y="699135"/>
                  </a:lnTo>
                  <a:lnTo>
                    <a:pt x="680399" y="391687"/>
                  </a:lnTo>
                  <a:lnTo>
                    <a:pt x="727729" y="436455"/>
                  </a:lnTo>
                  <a:lnTo>
                    <a:pt x="789299" y="374894"/>
                  </a:lnTo>
                  <a:lnTo>
                    <a:pt x="394649" y="0"/>
                  </a:lnTo>
                  <a:lnTo>
                    <a:pt x="0" y="374885"/>
                  </a:lnTo>
                  <a:close/>
                  <a:moveTo>
                    <a:pt x="661349" y="680085"/>
                  </a:moveTo>
                  <a:lnTo>
                    <a:pt x="461324" y="679999"/>
                  </a:lnTo>
                  <a:lnTo>
                    <a:pt x="327974" y="679942"/>
                  </a:lnTo>
                  <a:lnTo>
                    <a:pt x="127949" y="679866"/>
                  </a:lnTo>
                  <a:lnTo>
                    <a:pt x="127949" y="374047"/>
                  </a:lnTo>
                  <a:lnTo>
                    <a:pt x="394649" y="121482"/>
                  </a:lnTo>
                  <a:lnTo>
                    <a:pt x="661349" y="373675"/>
                  </a:lnTo>
                  <a:lnTo>
                    <a:pt x="661349" y="680085"/>
                  </a:lnTo>
                  <a:close/>
                  <a:moveTo>
                    <a:pt x="62170" y="410108"/>
                  </a:moveTo>
                  <a:lnTo>
                    <a:pt x="27299" y="375285"/>
                  </a:lnTo>
                  <a:lnTo>
                    <a:pt x="394649" y="26251"/>
                  </a:lnTo>
                  <a:lnTo>
                    <a:pt x="762000" y="375285"/>
                  </a:lnTo>
                  <a:lnTo>
                    <a:pt x="727358" y="409880"/>
                  </a:lnTo>
                  <a:lnTo>
                    <a:pt x="394649" y="95250"/>
                  </a:lnTo>
                  <a:lnTo>
                    <a:pt x="62170" y="410108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BE"/>
            </a:p>
          </p:txBody>
        </p:sp>
      </p:grpSp>
      <p:grpSp>
        <p:nvGrpSpPr>
          <p:cNvPr id="89" name="Groupe 88">
            <a:extLst>
              <a:ext uri="{FF2B5EF4-FFF2-40B4-BE49-F238E27FC236}">
                <a16:creationId xmlns:a16="http://schemas.microsoft.com/office/drawing/2014/main" id="{85B413A0-29F2-4876-ACA8-99C8CF7FF58B}"/>
              </a:ext>
            </a:extLst>
          </p:cNvPr>
          <p:cNvGrpSpPr/>
          <p:nvPr/>
        </p:nvGrpSpPr>
        <p:grpSpPr>
          <a:xfrm>
            <a:off x="5957874" y="4402279"/>
            <a:ext cx="325361" cy="272873"/>
            <a:chOff x="1289094" y="3581756"/>
            <a:chExt cx="789299" cy="699135"/>
          </a:xfrm>
        </p:grpSpPr>
        <p:pic>
          <p:nvPicPr>
            <p:cNvPr id="90" name="Graphique 89" descr="Homme avec canne avec un remplissage uni">
              <a:extLst>
                <a:ext uri="{FF2B5EF4-FFF2-40B4-BE49-F238E27FC236}">
                  <a16:creationId xmlns:a16="http://schemas.microsoft.com/office/drawing/2014/main" id="{5E128A33-FF3F-4F18-B9CF-310D31DAEFFA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1486882" y="3831415"/>
              <a:ext cx="411919" cy="411919"/>
            </a:xfrm>
            <a:prstGeom prst="rect">
              <a:avLst/>
            </a:prstGeom>
          </p:spPr>
        </p:pic>
        <p:sp>
          <p:nvSpPr>
            <p:cNvPr id="92" name="Forme libre : forme 91">
              <a:extLst>
                <a:ext uri="{FF2B5EF4-FFF2-40B4-BE49-F238E27FC236}">
                  <a16:creationId xmlns:a16="http://schemas.microsoft.com/office/drawing/2014/main" id="{589F9393-9173-4FB0-94D1-F98797B7648C}"/>
                </a:ext>
              </a:extLst>
            </p:cNvPr>
            <p:cNvSpPr/>
            <p:nvPr/>
          </p:nvSpPr>
          <p:spPr>
            <a:xfrm>
              <a:off x="1289094" y="3581756"/>
              <a:ext cx="789299" cy="699135"/>
            </a:xfrm>
            <a:custGeom>
              <a:avLst/>
              <a:gdLst>
                <a:gd name="connsiteX0" fmla="*/ 0 w 789298"/>
                <a:gd name="connsiteY0" fmla="*/ 374885 h 699134"/>
                <a:gd name="connsiteX1" fmla="*/ 61808 w 789298"/>
                <a:gd name="connsiteY1" fmla="*/ 436683 h 699134"/>
                <a:gd name="connsiteX2" fmla="*/ 108899 w 789298"/>
                <a:gd name="connsiteY2" fmla="*/ 392087 h 699134"/>
                <a:gd name="connsiteX3" fmla="*/ 108899 w 789298"/>
                <a:gd name="connsiteY3" fmla="*/ 698906 h 699134"/>
                <a:gd name="connsiteX4" fmla="*/ 347024 w 789298"/>
                <a:gd name="connsiteY4" fmla="*/ 699002 h 699134"/>
                <a:gd name="connsiteX5" fmla="*/ 347024 w 789298"/>
                <a:gd name="connsiteY5" fmla="*/ 461172 h 699134"/>
                <a:gd name="connsiteX6" fmla="*/ 442274 w 789298"/>
                <a:gd name="connsiteY6" fmla="*/ 461172 h 699134"/>
                <a:gd name="connsiteX7" fmla="*/ 442274 w 789298"/>
                <a:gd name="connsiteY7" fmla="*/ 699040 h 699134"/>
                <a:gd name="connsiteX8" fmla="*/ 680399 w 789298"/>
                <a:gd name="connsiteY8" fmla="*/ 699135 h 699134"/>
                <a:gd name="connsiteX9" fmla="*/ 680399 w 789298"/>
                <a:gd name="connsiteY9" fmla="*/ 391687 h 699134"/>
                <a:gd name="connsiteX10" fmla="*/ 727729 w 789298"/>
                <a:gd name="connsiteY10" fmla="*/ 436455 h 699134"/>
                <a:gd name="connsiteX11" fmla="*/ 789299 w 789298"/>
                <a:gd name="connsiteY11" fmla="*/ 374894 h 699134"/>
                <a:gd name="connsiteX12" fmla="*/ 394649 w 789298"/>
                <a:gd name="connsiteY12" fmla="*/ 0 h 699134"/>
                <a:gd name="connsiteX13" fmla="*/ 661349 w 789298"/>
                <a:gd name="connsiteY13" fmla="*/ 680085 h 699134"/>
                <a:gd name="connsiteX14" fmla="*/ 461324 w 789298"/>
                <a:gd name="connsiteY14" fmla="*/ 679999 h 699134"/>
                <a:gd name="connsiteX15" fmla="*/ 461324 w 789298"/>
                <a:gd name="connsiteY15" fmla="*/ 442122 h 699134"/>
                <a:gd name="connsiteX16" fmla="*/ 327974 w 789298"/>
                <a:gd name="connsiteY16" fmla="*/ 442122 h 699134"/>
                <a:gd name="connsiteX17" fmla="*/ 327974 w 789298"/>
                <a:gd name="connsiteY17" fmla="*/ 679942 h 699134"/>
                <a:gd name="connsiteX18" fmla="*/ 127949 w 789298"/>
                <a:gd name="connsiteY18" fmla="*/ 679866 h 699134"/>
                <a:gd name="connsiteX19" fmla="*/ 127949 w 789298"/>
                <a:gd name="connsiteY19" fmla="*/ 374047 h 699134"/>
                <a:gd name="connsiteX20" fmla="*/ 394649 w 789298"/>
                <a:gd name="connsiteY20" fmla="*/ 121482 h 699134"/>
                <a:gd name="connsiteX21" fmla="*/ 661349 w 789298"/>
                <a:gd name="connsiteY21" fmla="*/ 373675 h 699134"/>
                <a:gd name="connsiteX22" fmla="*/ 62170 w 789298"/>
                <a:gd name="connsiteY22" fmla="*/ 410108 h 699134"/>
                <a:gd name="connsiteX23" fmla="*/ 27299 w 789298"/>
                <a:gd name="connsiteY23" fmla="*/ 375285 h 699134"/>
                <a:gd name="connsiteX24" fmla="*/ 394649 w 789298"/>
                <a:gd name="connsiteY24" fmla="*/ 26251 h 699134"/>
                <a:gd name="connsiteX25" fmla="*/ 762000 w 789298"/>
                <a:gd name="connsiteY25" fmla="*/ 375285 h 699134"/>
                <a:gd name="connsiteX26" fmla="*/ 727358 w 789298"/>
                <a:gd name="connsiteY26" fmla="*/ 409880 h 699134"/>
                <a:gd name="connsiteX27" fmla="*/ 394649 w 789298"/>
                <a:gd name="connsiteY27" fmla="*/ 95250 h 699134"/>
                <a:gd name="connsiteX0" fmla="*/ 0 w 789299"/>
                <a:gd name="connsiteY0" fmla="*/ 374885 h 699135"/>
                <a:gd name="connsiteX1" fmla="*/ 61808 w 789299"/>
                <a:gd name="connsiteY1" fmla="*/ 436683 h 699135"/>
                <a:gd name="connsiteX2" fmla="*/ 108899 w 789299"/>
                <a:gd name="connsiteY2" fmla="*/ 392087 h 699135"/>
                <a:gd name="connsiteX3" fmla="*/ 108899 w 789299"/>
                <a:gd name="connsiteY3" fmla="*/ 698906 h 699135"/>
                <a:gd name="connsiteX4" fmla="*/ 347024 w 789299"/>
                <a:gd name="connsiteY4" fmla="*/ 699002 h 699135"/>
                <a:gd name="connsiteX5" fmla="*/ 347024 w 789299"/>
                <a:gd name="connsiteY5" fmla="*/ 461172 h 699135"/>
                <a:gd name="connsiteX6" fmla="*/ 442274 w 789299"/>
                <a:gd name="connsiteY6" fmla="*/ 461172 h 699135"/>
                <a:gd name="connsiteX7" fmla="*/ 442274 w 789299"/>
                <a:gd name="connsiteY7" fmla="*/ 699040 h 699135"/>
                <a:gd name="connsiteX8" fmla="*/ 680399 w 789299"/>
                <a:gd name="connsiteY8" fmla="*/ 699135 h 699135"/>
                <a:gd name="connsiteX9" fmla="*/ 680399 w 789299"/>
                <a:gd name="connsiteY9" fmla="*/ 391687 h 699135"/>
                <a:gd name="connsiteX10" fmla="*/ 727729 w 789299"/>
                <a:gd name="connsiteY10" fmla="*/ 436455 h 699135"/>
                <a:gd name="connsiteX11" fmla="*/ 789299 w 789299"/>
                <a:gd name="connsiteY11" fmla="*/ 374894 h 699135"/>
                <a:gd name="connsiteX12" fmla="*/ 394649 w 789299"/>
                <a:gd name="connsiteY12" fmla="*/ 0 h 699135"/>
                <a:gd name="connsiteX13" fmla="*/ 0 w 789299"/>
                <a:gd name="connsiteY13" fmla="*/ 374885 h 699135"/>
                <a:gd name="connsiteX14" fmla="*/ 661349 w 789299"/>
                <a:gd name="connsiteY14" fmla="*/ 680085 h 699135"/>
                <a:gd name="connsiteX15" fmla="*/ 461324 w 789299"/>
                <a:gd name="connsiteY15" fmla="*/ 679999 h 699135"/>
                <a:gd name="connsiteX16" fmla="*/ 327974 w 789299"/>
                <a:gd name="connsiteY16" fmla="*/ 442122 h 699135"/>
                <a:gd name="connsiteX17" fmla="*/ 327974 w 789299"/>
                <a:gd name="connsiteY17" fmla="*/ 679942 h 699135"/>
                <a:gd name="connsiteX18" fmla="*/ 127949 w 789299"/>
                <a:gd name="connsiteY18" fmla="*/ 679866 h 699135"/>
                <a:gd name="connsiteX19" fmla="*/ 127949 w 789299"/>
                <a:gd name="connsiteY19" fmla="*/ 374047 h 699135"/>
                <a:gd name="connsiteX20" fmla="*/ 394649 w 789299"/>
                <a:gd name="connsiteY20" fmla="*/ 121482 h 699135"/>
                <a:gd name="connsiteX21" fmla="*/ 661349 w 789299"/>
                <a:gd name="connsiteY21" fmla="*/ 373675 h 699135"/>
                <a:gd name="connsiteX22" fmla="*/ 661349 w 789299"/>
                <a:gd name="connsiteY22" fmla="*/ 680085 h 699135"/>
                <a:gd name="connsiteX23" fmla="*/ 62170 w 789299"/>
                <a:gd name="connsiteY23" fmla="*/ 410108 h 699135"/>
                <a:gd name="connsiteX24" fmla="*/ 27299 w 789299"/>
                <a:gd name="connsiteY24" fmla="*/ 375285 h 699135"/>
                <a:gd name="connsiteX25" fmla="*/ 394649 w 789299"/>
                <a:gd name="connsiteY25" fmla="*/ 26251 h 699135"/>
                <a:gd name="connsiteX26" fmla="*/ 762000 w 789299"/>
                <a:gd name="connsiteY26" fmla="*/ 375285 h 699135"/>
                <a:gd name="connsiteX27" fmla="*/ 727358 w 789299"/>
                <a:gd name="connsiteY27" fmla="*/ 409880 h 699135"/>
                <a:gd name="connsiteX28" fmla="*/ 394649 w 789299"/>
                <a:gd name="connsiteY28" fmla="*/ 95250 h 699135"/>
                <a:gd name="connsiteX29" fmla="*/ 62170 w 789299"/>
                <a:gd name="connsiteY29" fmla="*/ 410108 h 699135"/>
                <a:gd name="connsiteX0" fmla="*/ 0 w 789299"/>
                <a:gd name="connsiteY0" fmla="*/ 374885 h 699135"/>
                <a:gd name="connsiteX1" fmla="*/ 61808 w 789299"/>
                <a:gd name="connsiteY1" fmla="*/ 436683 h 699135"/>
                <a:gd name="connsiteX2" fmla="*/ 108899 w 789299"/>
                <a:gd name="connsiteY2" fmla="*/ 392087 h 699135"/>
                <a:gd name="connsiteX3" fmla="*/ 108899 w 789299"/>
                <a:gd name="connsiteY3" fmla="*/ 698906 h 699135"/>
                <a:gd name="connsiteX4" fmla="*/ 347024 w 789299"/>
                <a:gd name="connsiteY4" fmla="*/ 699002 h 699135"/>
                <a:gd name="connsiteX5" fmla="*/ 347024 w 789299"/>
                <a:gd name="connsiteY5" fmla="*/ 461172 h 699135"/>
                <a:gd name="connsiteX6" fmla="*/ 442274 w 789299"/>
                <a:gd name="connsiteY6" fmla="*/ 461172 h 699135"/>
                <a:gd name="connsiteX7" fmla="*/ 442274 w 789299"/>
                <a:gd name="connsiteY7" fmla="*/ 699040 h 699135"/>
                <a:gd name="connsiteX8" fmla="*/ 680399 w 789299"/>
                <a:gd name="connsiteY8" fmla="*/ 699135 h 699135"/>
                <a:gd name="connsiteX9" fmla="*/ 680399 w 789299"/>
                <a:gd name="connsiteY9" fmla="*/ 391687 h 699135"/>
                <a:gd name="connsiteX10" fmla="*/ 727729 w 789299"/>
                <a:gd name="connsiteY10" fmla="*/ 436455 h 699135"/>
                <a:gd name="connsiteX11" fmla="*/ 789299 w 789299"/>
                <a:gd name="connsiteY11" fmla="*/ 374894 h 699135"/>
                <a:gd name="connsiteX12" fmla="*/ 394649 w 789299"/>
                <a:gd name="connsiteY12" fmla="*/ 0 h 699135"/>
                <a:gd name="connsiteX13" fmla="*/ 0 w 789299"/>
                <a:gd name="connsiteY13" fmla="*/ 374885 h 699135"/>
                <a:gd name="connsiteX14" fmla="*/ 661349 w 789299"/>
                <a:gd name="connsiteY14" fmla="*/ 680085 h 699135"/>
                <a:gd name="connsiteX15" fmla="*/ 461324 w 789299"/>
                <a:gd name="connsiteY15" fmla="*/ 679999 h 699135"/>
                <a:gd name="connsiteX16" fmla="*/ 327974 w 789299"/>
                <a:gd name="connsiteY16" fmla="*/ 679942 h 699135"/>
                <a:gd name="connsiteX17" fmla="*/ 127949 w 789299"/>
                <a:gd name="connsiteY17" fmla="*/ 679866 h 699135"/>
                <a:gd name="connsiteX18" fmla="*/ 127949 w 789299"/>
                <a:gd name="connsiteY18" fmla="*/ 374047 h 699135"/>
                <a:gd name="connsiteX19" fmla="*/ 394649 w 789299"/>
                <a:gd name="connsiteY19" fmla="*/ 121482 h 699135"/>
                <a:gd name="connsiteX20" fmla="*/ 661349 w 789299"/>
                <a:gd name="connsiteY20" fmla="*/ 373675 h 699135"/>
                <a:gd name="connsiteX21" fmla="*/ 661349 w 789299"/>
                <a:gd name="connsiteY21" fmla="*/ 680085 h 699135"/>
                <a:gd name="connsiteX22" fmla="*/ 62170 w 789299"/>
                <a:gd name="connsiteY22" fmla="*/ 410108 h 699135"/>
                <a:gd name="connsiteX23" fmla="*/ 27299 w 789299"/>
                <a:gd name="connsiteY23" fmla="*/ 375285 h 699135"/>
                <a:gd name="connsiteX24" fmla="*/ 394649 w 789299"/>
                <a:gd name="connsiteY24" fmla="*/ 26251 h 699135"/>
                <a:gd name="connsiteX25" fmla="*/ 762000 w 789299"/>
                <a:gd name="connsiteY25" fmla="*/ 375285 h 699135"/>
                <a:gd name="connsiteX26" fmla="*/ 727358 w 789299"/>
                <a:gd name="connsiteY26" fmla="*/ 409880 h 699135"/>
                <a:gd name="connsiteX27" fmla="*/ 394649 w 789299"/>
                <a:gd name="connsiteY27" fmla="*/ 95250 h 699135"/>
                <a:gd name="connsiteX28" fmla="*/ 62170 w 789299"/>
                <a:gd name="connsiteY28" fmla="*/ 410108 h 699135"/>
                <a:gd name="connsiteX0" fmla="*/ 0 w 789299"/>
                <a:gd name="connsiteY0" fmla="*/ 374885 h 699135"/>
                <a:gd name="connsiteX1" fmla="*/ 61808 w 789299"/>
                <a:gd name="connsiteY1" fmla="*/ 436683 h 699135"/>
                <a:gd name="connsiteX2" fmla="*/ 108899 w 789299"/>
                <a:gd name="connsiteY2" fmla="*/ 392087 h 699135"/>
                <a:gd name="connsiteX3" fmla="*/ 108899 w 789299"/>
                <a:gd name="connsiteY3" fmla="*/ 698906 h 699135"/>
                <a:gd name="connsiteX4" fmla="*/ 347024 w 789299"/>
                <a:gd name="connsiteY4" fmla="*/ 699002 h 699135"/>
                <a:gd name="connsiteX5" fmla="*/ 347024 w 789299"/>
                <a:gd name="connsiteY5" fmla="*/ 461172 h 699135"/>
                <a:gd name="connsiteX6" fmla="*/ 442274 w 789299"/>
                <a:gd name="connsiteY6" fmla="*/ 699040 h 699135"/>
                <a:gd name="connsiteX7" fmla="*/ 680399 w 789299"/>
                <a:gd name="connsiteY7" fmla="*/ 699135 h 699135"/>
                <a:gd name="connsiteX8" fmla="*/ 680399 w 789299"/>
                <a:gd name="connsiteY8" fmla="*/ 391687 h 699135"/>
                <a:gd name="connsiteX9" fmla="*/ 727729 w 789299"/>
                <a:gd name="connsiteY9" fmla="*/ 436455 h 699135"/>
                <a:gd name="connsiteX10" fmla="*/ 789299 w 789299"/>
                <a:gd name="connsiteY10" fmla="*/ 374894 h 699135"/>
                <a:gd name="connsiteX11" fmla="*/ 394649 w 789299"/>
                <a:gd name="connsiteY11" fmla="*/ 0 h 699135"/>
                <a:gd name="connsiteX12" fmla="*/ 0 w 789299"/>
                <a:gd name="connsiteY12" fmla="*/ 374885 h 699135"/>
                <a:gd name="connsiteX13" fmla="*/ 661349 w 789299"/>
                <a:gd name="connsiteY13" fmla="*/ 680085 h 699135"/>
                <a:gd name="connsiteX14" fmla="*/ 461324 w 789299"/>
                <a:gd name="connsiteY14" fmla="*/ 679999 h 699135"/>
                <a:gd name="connsiteX15" fmla="*/ 327974 w 789299"/>
                <a:gd name="connsiteY15" fmla="*/ 679942 h 699135"/>
                <a:gd name="connsiteX16" fmla="*/ 127949 w 789299"/>
                <a:gd name="connsiteY16" fmla="*/ 679866 h 699135"/>
                <a:gd name="connsiteX17" fmla="*/ 127949 w 789299"/>
                <a:gd name="connsiteY17" fmla="*/ 374047 h 699135"/>
                <a:gd name="connsiteX18" fmla="*/ 394649 w 789299"/>
                <a:gd name="connsiteY18" fmla="*/ 121482 h 699135"/>
                <a:gd name="connsiteX19" fmla="*/ 661349 w 789299"/>
                <a:gd name="connsiteY19" fmla="*/ 373675 h 699135"/>
                <a:gd name="connsiteX20" fmla="*/ 661349 w 789299"/>
                <a:gd name="connsiteY20" fmla="*/ 680085 h 699135"/>
                <a:gd name="connsiteX21" fmla="*/ 62170 w 789299"/>
                <a:gd name="connsiteY21" fmla="*/ 410108 h 699135"/>
                <a:gd name="connsiteX22" fmla="*/ 27299 w 789299"/>
                <a:gd name="connsiteY22" fmla="*/ 375285 h 699135"/>
                <a:gd name="connsiteX23" fmla="*/ 394649 w 789299"/>
                <a:gd name="connsiteY23" fmla="*/ 26251 h 699135"/>
                <a:gd name="connsiteX24" fmla="*/ 762000 w 789299"/>
                <a:gd name="connsiteY24" fmla="*/ 375285 h 699135"/>
                <a:gd name="connsiteX25" fmla="*/ 727358 w 789299"/>
                <a:gd name="connsiteY25" fmla="*/ 409880 h 699135"/>
                <a:gd name="connsiteX26" fmla="*/ 394649 w 789299"/>
                <a:gd name="connsiteY26" fmla="*/ 95250 h 699135"/>
                <a:gd name="connsiteX27" fmla="*/ 62170 w 789299"/>
                <a:gd name="connsiteY27" fmla="*/ 410108 h 699135"/>
                <a:gd name="connsiteX0" fmla="*/ 0 w 789299"/>
                <a:gd name="connsiteY0" fmla="*/ 374885 h 699135"/>
                <a:gd name="connsiteX1" fmla="*/ 61808 w 789299"/>
                <a:gd name="connsiteY1" fmla="*/ 436683 h 699135"/>
                <a:gd name="connsiteX2" fmla="*/ 108899 w 789299"/>
                <a:gd name="connsiteY2" fmla="*/ 392087 h 699135"/>
                <a:gd name="connsiteX3" fmla="*/ 108899 w 789299"/>
                <a:gd name="connsiteY3" fmla="*/ 698906 h 699135"/>
                <a:gd name="connsiteX4" fmla="*/ 347024 w 789299"/>
                <a:gd name="connsiteY4" fmla="*/ 699002 h 699135"/>
                <a:gd name="connsiteX5" fmla="*/ 442274 w 789299"/>
                <a:gd name="connsiteY5" fmla="*/ 699040 h 699135"/>
                <a:gd name="connsiteX6" fmla="*/ 680399 w 789299"/>
                <a:gd name="connsiteY6" fmla="*/ 699135 h 699135"/>
                <a:gd name="connsiteX7" fmla="*/ 680399 w 789299"/>
                <a:gd name="connsiteY7" fmla="*/ 391687 h 699135"/>
                <a:gd name="connsiteX8" fmla="*/ 727729 w 789299"/>
                <a:gd name="connsiteY8" fmla="*/ 436455 h 699135"/>
                <a:gd name="connsiteX9" fmla="*/ 789299 w 789299"/>
                <a:gd name="connsiteY9" fmla="*/ 374894 h 699135"/>
                <a:gd name="connsiteX10" fmla="*/ 394649 w 789299"/>
                <a:gd name="connsiteY10" fmla="*/ 0 h 699135"/>
                <a:gd name="connsiteX11" fmla="*/ 0 w 789299"/>
                <a:gd name="connsiteY11" fmla="*/ 374885 h 699135"/>
                <a:gd name="connsiteX12" fmla="*/ 661349 w 789299"/>
                <a:gd name="connsiteY12" fmla="*/ 680085 h 699135"/>
                <a:gd name="connsiteX13" fmla="*/ 461324 w 789299"/>
                <a:gd name="connsiteY13" fmla="*/ 679999 h 699135"/>
                <a:gd name="connsiteX14" fmla="*/ 327974 w 789299"/>
                <a:gd name="connsiteY14" fmla="*/ 679942 h 699135"/>
                <a:gd name="connsiteX15" fmla="*/ 127949 w 789299"/>
                <a:gd name="connsiteY15" fmla="*/ 679866 h 699135"/>
                <a:gd name="connsiteX16" fmla="*/ 127949 w 789299"/>
                <a:gd name="connsiteY16" fmla="*/ 374047 h 699135"/>
                <a:gd name="connsiteX17" fmla="*/ 394649 w 789299"/>
                <a:gd name="connsiteY17" fmla="*/ 121482 h 699135"/>
                <a:gd name="connsiteX18" fmla="*/ 661349 w 789299"/>
                <a:gd name="connsiteY18" fmla="*/ 373675 h 699135"/>
                <a:gd name="connsiteX19" fmla="*/ 661349 w 789299"/>
                <a:gd name="connsiteY19" fmla="*/ 680085 h 699135"/>
                <a:gd name="connsiteX20" fmla="*/ 62170 w 789299"/>
                <a:gd name="connsiteY20" fmla="*/ 410108 h 699135"/>
                <a:gd name="connsiteX21" fmla="*/ 27299 w 789299"/>
                <a:gd name="connsiteY21" fmla="*/ 375285 h 699135"/>
                <a:gd name="connsiteX22" fmla="*/ 394649 w 789299"/>
                <a:gd name="connsiteY22" fmla="*/ 26251 h 699135"/>
                <a:gd name="connsiteX23" fmla="*/ 762000 w 789299"/>
                <a:gd name="connsiteY23" fmla="*/ 375285 h 699135"/>
                <a:gd name="connsiteX24" fmla="*/ 727358 w 789299"/>
                <a:gd name="connsiteY24" fmla="*/ 409880 h 699135"/>
                <a:gd name="connsiteX25" fmla="*/ 394649 w 789299"/>
                <a:gd name="connsiteY25" fmla="*/ 95250 h 699135"/>
                <a:gd name="connsiteX26" fmla="*/ 62170 w 789299"/>
                <a:gd name="connsiteY26" fmla="*/ 410108 h 699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789299" h="699135">
                  <a:moveTo>
                    <a:pt x="0" y="374885"/>
                  </a:moveTo>
                  <a:lnTo>
                    <a:pt x="61808" y="436683"/>
                  </a:lnTo>
                  <a:lnTo>
                    <a:pt x="108899" y="392087"/>
                  </a:lnTo>
                  <a:lnTo>
                    <a:pt x="108899" y="698906"/>
                  </a:lnTo>
                  <a:lnTo>
                    <a:pt x="347024" y="699002"/>
                  </a:lnTo>
                  <a:lnTo>
                    <a:pt x="442274" y="699040"/>
                  </a:lnTo>
                  <a:lnTo>
                    <a:pt x="680399" y="699135"/>
                  </a:lnTo>
                  <a:lnTo>
                    <a:pt x="680399" y="391687"/>
                  </a:lnTo>
                  <a:lnTo>
                    <a:pt x="727729" y="436455"/>
                  </a:lnTo>
                  <a:lnTo>
                    <a:pt x="789299" y="374894"/>
                  </a:lnTo>
                  <a:lnTo>
                    <a:pt x="394649" y="0"/>
                  </a:lnTo>
                  <a:lnTo>
                    <a:pt x="0" y="374885"/>
                  </a:lnTo>
                  <a:close/>
                  <a:moveTo>
                    <a:pt x="661349" y="680085"/>
                  </a:moveTo>
                  <a:lnTo>
                    <a:pt x="461324" y="679999"/>
                  </a:lnTo>
                  <a:lnTo>
                    <a:pt x="327974" y="679942"/>
                  </a:lnTo>
                  <a:lnTo>
                    <a:pt x="127949" y="679866"/>
                  </a:lnTo>
                  <a:lnTo>
                    <a:pt x="127949" y="374047"/>
                  </a:lnTo>
                  <a:lnTo>
                    <a:pt x="394649" y="121482"/>
                  </a:lnTo>
                  <a:lnTo>
                    <a:pt x="661349" y="373675"/>
                  </a:lnTo>
                  <a:lnTo>
                    <a:pt x="661349" y="680085"/>
                  </a:lnTo>
                  <a:close/>
                  <a:moveTo>
                    <a:pt x="62170" y="410108"/>
                  </a:moveTo>
                  <a:lnTo>
                    <a:pt x="27299" y="375285"/>
                  </a:lnTo>
                  <a:lnTo>
                    <a:pt x="394649" y="26251"/>
                  </a:lnTo>
                  <a:lnTo>
                    <a:pt x="762000" y="375285"/>
                  </a:lnTo>
                  <a:lnTo>
                    <a:pt x="727358" y="409880"/>
                  </a:lnTo>
                  <a:lnTo>
                    <a:pt x="394649" y="95250"/>
                  </a:lnTo>
                  <a:lnTo>
                    <a:pt x="62170" y="410108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BE"/>
            </a:p>
          </p:txBody>
        </p:sp>
      </p:grpSp>
      <p:grpSp>
        <p:nvGrpSpPr>
          <p:cNvPr id="124" name="Groupe 123">
            <a:extLst>
              <a:ext uri="{FF2B5EF4-FFF2-40B4-BE49-F238E27FC236}">
                <a16:creationId xmlns:a16="http://schemas.microsoft.com/office/drawing/2014/main" id="{D0011046-773C-4B36-9EBA-7AE5FA6F9D3A}"/>
              </a:ext>
            </a:extLst>
          </p:cNvPr>
          <p:cNvGrpSpPr/>
          <p:nvPr/>
        </p:nvGrpSpPr>
        <p:grpSpPr>
          <a:xfrm>
            <a:off x="5406027" y="1706710"/>
            <a:ext cx="325361" cy="272873"/>
            <a:chOff x="1289094" y="3581756"/>
            <a:chExt cx="789299" cy="699135"/>
          </a:xfrm>
        </p:grpSpPr>
        <p:pic>
          <p:nvPicPr>
            <p:cNvPr id="125" name="Graphique 124" descr="Homme avec canne avec un remplissage uni">
              <a:extLst>
                <a:ext uri="{FF2B5EF4-FFF2-40B4-BE49-F238E27FC236}">
                  <a16:creationId xmlns:a16="http://schemas.microsoft.com/office/drawing/2014/main" id="{0009AF72-76DE-428E-9E3F-35D172DA1696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1486882" y="3831415"/>
              <a:ext cx="411919" cy="411919"/>
            </a:xfrm>
            <a:prstGeom prst="rect">
              <a:avLst/>
            </a:prstGeom>
          </p:spPr>
        </p:pic>
        <p:sp>
          <p:nvSpPr>
            <p:cNvPr id="126" name="Forme libre : forme 125">
              <a:extLst>
                <a:ext uri="{FF2B5EF4-FFF2-40B4-BE49-F238E27FC236}">
                  <a16:creationId xmlns:a16="http://schemas.microsoft.com/office/drawing/2014/main" id="{0E7A53B7-68D5-4E8E-B969-ADF5906DC973}"/>
                </a:ext>
              </a:extLst>
            </p:cNvPr>
            <p:cNvSpPr/>
            <p:nvPr/>
          </p:nvSpPr>
          <p:spPr>
            <a:xfrm>
              <a:off x="1289094" y="3581756"/>
              <a:ext cx="789299" cy="699135"/>
            </a:xfrm>
            <a:custGeom>
              <a:avLst/>
              <a:gdLst>
                <a:gd name="connsiteX0" fmla="*/ 0 w 789298"/>
                <a:gd name="connsiteY0" fmla="*/ 374885 h 699134"/>
                <a:gd name="connsiteX1" fmla="*/ 61808 w 789298"/>
                <a:gd name="connsiteY1" fmla="*/ 436683 h 699134"/>
                <a:gd name="connsiteX2" fmla="*/ 108899 w 789298"/>
                <a:gd name="connsiteY2" fmla="*/ 392087 h 699134"/>
                <a:gd name="connsiteX3" fmla="*/ 108899 w 789298"/>
                <a:gd name="connsiteY3" fmla="*/ 698906 h 699134"/>
                <a:gd name="connsiteX4" fmla="*/ 347024 w 789298"/>
                <a:gd name="connsiteY4" fmla="*/ 699002 h 699134"/>
                <a:gd name="connsiteX5" fmla="*/ 347024 w 789298"/>
                <a:gd name="connsiteY5" fmla="*/ 461172 h 699134"/>
                <a:gd name="connsiteX6" fmla="*/ 442274 w 789298"/>
                <a:gd name="connsiteY6" fmla="*/ 461172 h 699134"/>
                <a:gd name="connsiteX7" fmla="*/ 442274 w 789298"/>
                <a:gd name="connsiteY7" fmla="*/ 699040 h 699134"/>
                <a:gd name="connsiteX8" fmla="*/ 680399 w 789298"/>
                <a:gd name="connsiteY8" fmla="*/ 699135 h 699134"/>
                <a:gd name="connsiteX9" fmla="*/ 680399 w 789298"/>
                <a:gd name="connsiteY9" fmla="*/ 391687 h 699134"/>
                <a:gd name="connsiteX10" fmla="*/ 727729 w 789298"/>
                <a:gd name="connsiteY10" fmla="*/ 436455 h 699134"/>
                <a:gd name="connsiteX11" fmla="*/ 789299 w 789298"/>
                <a:gd name="connsiteY11" fmla="*/ 374894 h 699134"/>
                <a:gd name="connsiteX12" fmla="*/ 394649 w 789298"/>
                <a:gd name="connsiteY12" fmla="*/ 0 h 699134"/>
                <a:gd name="connsiteX13" fmla="*/ 661349 w 789298"/>
                <a:gd name="connsiteY13" fmla="*/ 680085 h 699134"/>
                <a:gd name="connsiteX14" fmla="*/ 461324 w 789298"/>
                <a:gd name="connsiteY14" fmla="*/ 679999 h 699134"/>
                <a:gd name="connsiteX15" fmla="*/ 461324 w 789298"/>
                <a:gd name="connsiteY15" fmla="*/ 442122 h 699134"/>
                <a:gd name="connsiteX16" fmla="*/ 327974 w 789298"/>
                <a:gd name="connsiteY16" fmla="*/ 442122 h 699134"/>
                <a:gd name="connsiteX17" fmla="*/ 327974 w 789298"/>
                <a:gd name="connsiteY17" fmla="*/ 679942 h 699134"/>
                <a:gd name="connsiteX18" fmla="*/ 127949 w 789298"/>
                <a:gd name="connsiteY18" fmla="*/ 679866 h 699134"/>
                <a:gd name="connsiteX19" fmla="*/ 127949 w 789298"/>
                <a:gd name="connsiteY19" fmla="*/ 374047 h 699134"/>
                <a:gd name="connsiteX20" fmla="*/ 394649 w 789298"/>
                <a:gd name="connsiteY20" fmla="*/ 121482 h 699134"/>
                <a:gd name="connsiteX21" fmla="*/ 661349 w 789298"/>
                <a:gd name="connsiteY21" fmla="*/ 373675 h 699134"/>
                <a:gd name="connsiteX22" fmla="*/ 62170 w 789298"/>
                <a:gd name="connsiteY22" fmla="*/ 410108 h 699134"/>
                <a:gd name="connsiteX23" fmla="*/ 27299 w 789298"/>
                <a:gd name="connsiteY23" fmla="*/ 375285 h 699134"/>
                <a:gd name="connsiteX24" fmla="*/ 394649 w 789298"/>
                <a:gd name="connsiteY24" fmla="*/ 26251 h 699134"/>
                <a:gd name="connsiteX25" fmla="*/ 762000 w 789298"/>
                <a:gd name="connsiteY25" fmla="*/ 375285 h 699134"/>
                <a:gd name="connsiteX26" fmla="*/ 727358 w 789298"/>
                <a:gd name="connsiteY26" fmla="*/ 409880 h 699134"/>
                <a:gd name="connsiteX27" fmla="*/ 394649 w 789298"/>
                <a:gd name="connsiteY27" fmla="*/ 95250 h 699134"/>
                <a:gd name="connsiteX0" fmla="*/ 0 w 789299"/>
                <a:gd name="connsiteY0" fmla="*/ 374885 h 699135"/>
                <a:gd name="connsiteX1" fmla="*/ 61808 w 789299"/>
                <a:gd name="connsiteY1" fmla="*/ 436683 h 699135"/>
                <a:gd name="connsiteX2" fmla="*/ 108899 w 789299"/>
                <a:gd name="connsiteY2" fmla="*/ 392087 h 699135"/>
                <a:gd name="connsiteX3" fmla="*/ 108899 w 789299"/>
                <a:gd name="connsiteY3" fmla="*/ 698906 h 699135"/>
                <a:gd name="connsiteX4" fmla="*/ 347024 w 789299"/>
                <a:gd name="connsiteY4" fmla="*/ 699002 h 699135"/>
                <a:gd name="connsiteX5" fmla="*/ 347024 w 789299"/>
                <a:gd name="connsiteY5" fmla="*/ 461172 h 699135"/>
                <a:gd name="connsiteX6" fmla="*/ 442274 w 789299"/>
                <a:gd name="connsiteY6" fmla="*/ 461172 h 699135"/>
                <a:gd name="connsiteX7" fmla="*/ 442274 w 789299"/>
                <a:gd name="connsiteY7" fmla="*/ 699040 h 699135"/>
                <a:gd name="connsiteX8" fmla="*/ 680399 w 789299"/>
                <a:gd name="connsiteY8" fmla="*/ 699135 h 699135"/>
                <a:gd name="connsiteX9" fmla="*/ 680399 w 789299"/>
                <a:gd name="connsiteY9" fmla="*/ 391687 h 699135"/>
                <a:gd name="connsiteX10" fmla="*/ 727729 w 789299"/>
                <a:gd name="connsiteY10" fmla="*/ 436455 h 699135"/>
                <a:gd name="connsiteX11" fmla="*/ 789299 w 789299"/>
                <a:gd name="connsiteY11" fmla="*/ 374894 h 699135"/>
                <a:gd name="connsiteX12" fmla="*/ 394649 w 789299"/>
                <a:gd name="connsiteY12" fmla="*/ 0 h 699135"/>
                <a:gd name="connsiteX13" fmla="*/ 0 w 789299"/>
                <a:gd name="connsiteY13" fmla="*/ 374885 h 699135"/>
                <a:gd name="connsiteX14" fmla="*/ 661349 w 789299"/>
                <a:gd name="connsiteY14" fmla="*/ 680085 h 699135"/>
                <a:gd name="connsiteX15" fmla="*/ 461324 w 789299"/>
                <a:gd name="connsiteY15" fmla="*/ 679999 h 699135"/>
                <a:gd name="connsiteX16" fmla="*/ 327974 w 789299"/>
                <a:gd name="connsiteY16" fmla="*/ 442122 h 699135"/>
                <a:gd name="connsiteX17" fmla="*/ 327974 w 789299"/>
                <a:gd name="connsiteY17" fmla="*/ 679942 h 699135"/>
                <a:gd name="connsiteX18" fmla="*/ 127949 w 789299"/>
                <a:gd name="connsiteY18" fmla="*/ 679866 h 699135"/>
                <a:gd name="connsiteX19" fmla="*/ 127949 w 789299"/>
                <a:gd name="connsiteY19" fmla="*/ 374047 h 699135"/>
                <a:gd name="connsiteX20" fmla="*/ 394649 w 789299"/>
                <a:gd name="connsiteY20" fmla="*/ 121482 h 699135"/>
                <a:gd name="connsiteX21" fmla="*/ 661349 w 789299"/>
                <a:gd name="connsiteY21" fmla="*/ 373675 h 699135"/>
                <a:gd name="connsiteX22" fmla="*/ 661349 w 789299"/>
                <a:gd name="connsiteY22" fmla="*/ 680085 h 699135"/>
                <a:gd name="connsiteX23" fmla="*/ 62170 w 789299"/>
                <a:gd name="connsiteY23" fmla="*/ 410108 h 699135"/>
                <a:gd name="connsiteX24" fmla="*/ 27299 w 789299"/>
                <a:gd name="connsiteY24" fmla="*/ 375285 h 699135"/>
                <a:gd name="connsiteX25" fmla="*/ 394649 w 789299"/>
                <a:gd name="connsiteY25" fmla="*/ 26251 h 699135"/>
                <a:gd name="connsiteX26" fmla="*/ 762000 w 789299"/>
                <a:gd name="connsiteY26" fmla="*/ 375285 h 699135"/>
                <a:gd name="connsiteX27" fmla="*/ 727358 w 789299"/>
                <a:gd name="connsiteY27" fmla="*/ 409880 h 699135"/>
                <a:gd name="connsiteX28" fmla="*/ 394649 w 789299"/>
                <a:gd name="connsiteY28" fmla="*/ 95250 h 699135"/>
                <a:gd name="connsiteX29" fmla="*/ 62170 w 789299"/>
                <a:gd name="connsiteY29" fmla="*/ 410108 h 699135"/>
                <a:gd name="connsiteX0" fmla="*/ 0 w 789299"/>
                <a:gd name="connsiteY0" fmla="*/ 374885 h 699135"/>
                <a:gd name="connsiteX1" fmla="*/ 61808 w 789299"/>
                <a:gd name="connsiteY1" fmla="*/ 436683 h 699135"/>
                <a:gd name="connsiteX2" fmla="*/ 108899 w 789299"/>
                <a:gd name="connsiteY2" fmla="*/ 392087 h 699135"/>
                <a:gd name="connsiteX3" fmla="*/ 108899 w 789299"/>
                <a:gd name="connsiteY3" fmla="*/ 698906 h 699135"/>
                <a:gd name="connsiteX4" fmla="*/ 347024 w 789299"/>
                <a:gd name="connsiteY4" fmla="*/ 699002 h 699135"/>
                <a:gd name="connsiteX5" fmla="*/ 347024 w 789299"/>
                <a:gd name="connsiteY5" fmla="*/ 461172 h 699135"/>
                <a:gd name="connsiteX6" fmla="*/ 442274 w 789299"/>
                <a:gd name="connsiteY6" fmla="*/ 461172 h 699135"/>
                <a:gd name="connsiteX7" fmla="*/ 442274 w 789299"/>
                <a:gd name="connsiteY7" fmla="*/ 699040 h 699135"/>
                <a:gd name="connsiteX8" fmla="*/ 680399 w 789299"/>
                <a:gd name="connsiteY8" fmla="*/ 699135 h 699135"/>
                <a:gd name="connsiteX9" fmla="*/ 680399 w 789299"/>
                <a:gd name="connsiteY9" fmla="*/ 391687 h 699135"/>
                <a:gd name="connsiteX10" fmla="*/ 727729 w 789299"/>
                <a:gd name="connsiteY10" fmla="*/ 436455 h 699135"/>
                <a:gd name="connsiteX11" fmla="*/ 789299 w 789299"/>
                <a:gd name="connsiteY11" fmla="*/ 374894 h 699135"/>
                <a:gd name="connsiteX12" fmla="*/ 394649 w 789299"/>
                <a:gd name="connsiteY12" fmla="*/ 0 h 699135"/>
                <a:gd name="connsiteX13" fmla="*/ 0 w 789299"/>
                <a:gd name="connsiteY13" fmla="*/ 374885 h 699135"/>
                <a:gd name="connsiteX14" fmla="*/ 661349 w 789299"/>
                <a:gd name="connsiteY14" fmla="*/ 680085 h 699135"/>
                <a:gd name="connsiteX15" fmla="*/ 461324 w 789299"/>
                <a:gd name="connsiteY15" fmla="*/ 679999 h 699135"/>
                <a:gd name="connsiteX16" fmla="*/ 327974 w 789299"/>
                <a:gd name="connsiteY16" fmla="*/ 679942 h 699135"/>
                <a:gd name="connsiteX17" fmla="*/ 127949 w 789299"/>
                <a:gd name="connsiteY17" fmla="*/ 679866 h 699135"/>
                <a:gd name="connsiteX18" fmla="*/ 127949 w 789299"/>
                <a:gd name="connsiteY18" fmla="*/ 374047 h 699135"/>
                <a:gd name="connsiteX19" fmla="*/ 394649 w 789299"/>
                <a:gd name="connsiteY19" fmla="*/ 121482 h 699135"/>
                <a:gd name="connsiteX20" fmla="*/ 661349 w 789299"/>
                <a:gd name="connsiteY20" fmla="*/ 373675 h 699135"/>
                <a:gd name="connsiteX21" fmla="*/ 661349 w 789299"/>
                <a:gd name="connsiteY21" fmla="*/ 680085 h 699135"/>
                <a:gd name="connsiteX22" fmla="*/ 62170 w 789299"/>
                <a:gd name="connsiteY22" fmla="*/ 410108 h 699135"/>
                <a:gd name="connsiteX23" fmla="*/ 27299 w 789299"/>
                <a:gd name="connsiteY23" fmla="*/ 375285 h 699135"/>
                <a:gd name="connsiteX24" fmla="*/ 394649 w 789299"/>
                <a:gd name="connsiteY24" fmla="*/ 26251 h 699135"/>
                <a:gd name="connsiteX25" fmla="*/ 762000 w 789299"/>
                <a:gd name="connsiteY25" fmla="*/ 375285 h 699135"/>
                <a:gd name="connsiteX26" fmla="*/ 727358 w 789299"/>
                <a:gd name="connsiteY26" fmla="*/ 409880 h 699135"/>
                <a:gd name="connsiteX27" fmla="*/ 394649 w 789299"/>
                <a:gd name="connsiteY27" fmla="*/ 95250 h 699135"/>
                <a:gd name="connsiteX28" fmla="*/ 62170 w 789299"/>
                <a:gd name="connsiteY28" fmla="*/ 410108 h 699135"/>
                <a:gd name="connsiteX0" fmla="*/ 0 w 789299"/>
                <a:gd name="connsiteY0" fmla="*/ 374885 h 699135"/>
                <a:gd name="connsiteX1" fmla="*/ 61808 w 789299"/>
                <a:gd name="connsiteY1" fmla="*/ 436683 h 699135"/>
                <a:gd name="connsiteX2" fmla="*/ 108899 w 789299"/>
                <a:gd name="connsiteY2" fmla="*/ 392087 h 699135"/>
                <a:gd name="connsiteX3" fmla="*/ 108899 w 789299"/>
                <a:gd name="connsiteY3" fmla="*/ 698906 h 699135"/>
                <a:gd name="connsiteX4" fmla="*/ 347024 w 789299"/>
                <a:gd name="connsiteY4" fmla="*/ 699002 h 699135"/>
                <a:gd name="connsiteX5" fmla="*/ 347024 w 789299"/>
                <a:gd name="connsiteY5" fmla="*/ 461172 h 699135"/>
                <a:gd name="connsiteX6" fmla="*/ 442274 w 789299"/>
                <a:gd name="connsiteY6" fmla="*/ 699040 h 699135"/>
                <a:gd name="connsiteX7" fmla="*/ 680399 w 789299"/>
                <a:gd name="connsiteY7" fmla="*/ 699135 h 699135"/>
                <a:gd name="connsiteX8" fmla="*/ 680399 w 789299"/>
                <a:gd name="connsiteY8" fmla="*/ 391687 h 699135"/>
                <a:gd name="connsiteX9" fmla="*/ 727729 w 789299"/>
                <a:gd name="connsiteY9" fmla="*/ 436455 h 699135"/>
                <a:gd name="connsiteX10" fmla="*/ 789299 w 789299"/>
                <a:gd name="connsiteY10" fmla="*/ 374894 h 699135"/>
                <a:gd name="connsiteX11" fmla="*/ 394649 w 789299"/>
                <a:gd name="connsiteY11" fmla="*/ 0 h 699135"/>
                <a:gd name="connsiteX12" fmla="*/ 0 w 789299"/>
                <a:gd name="connsiteY12" fmla="*/ 374885 h 699135"/>
                <a:gd name="connsiteX13" fmla="*/ 661349 w 789299"/>
                <a:gd name="connsiteY13" fmla="*/ 680085 h 699135"/>
                <a:gd name="connsiteX14" fmla="*/ 461324 w 789299"/>
                <a:gd name="connsiteY14" fmla="*/ 679999 h 699135"/>
                <a:gd name="connsiteX15" fmla="*/ 327974 w 789299"/>
                <a:gd name="connsiteY15" fmla="*/ 679942 h 699135"/>
                <a:gd name="connsiteX16" fmla="*/ 127949 w 789299"/>
                <a:gd name="connsiteY16" fmla="*/ 679866 h 699135"/>
                <a:gd name="connsiteX17" fmla="*/ 127949 w 789299"/>
                <a:gd name="connsiteY17" fmla="*/ 374047 h 699135"/>
                <a:gd name="connsiteX18" fmla="*/ 394649 w 789299"/>
                <a:gd name="connsiteY18" fmla="*/ 121482 h 699135"/>
                <a:gd name="connsiteX19" fmla="*/ 661349 w 789299"/>
                <a:gd name="connsiteY19" fmla="*/ 373675 h 699135"/>
                <a:gd name="connsiteX20" fmla="*/ 661349 w 789299"/>
                <a:gd name="connsiteY20" fmla="*/ 680085 h 699135"/>
                <a:gd name="connsiteX21" fmla="*/ 62170 w 789299"/>
                <a:gd name="connsiteY21" fmla="*/ 410108 h 699135"/>
                <a:gd name="connsiteX22" fmla="*/ 27299 w 789299"/>
                <a:gd name="connsiteY22" fmla="*/ 375285 h 699135"/>
                <a:gd name="connsiteX23" fmla="*/ 394649 w 789299"/>
                <a:gd name="connsiteY23" fmla="*/ 26251 h 699135"/>
                <a:gd name="connsiteX24" fmla="*/ 762000 w 789299"/>
                <a:gd name="connsiteY24" fmla="*/ 375285 h 699135"/>
                <a:gd name="connsiteX25" fmla="*/ 727358 w 789299"/>
                <a:gd name="connsiteY25" fmla="*/ 409880 h 699135"/>
                <a:gd name="connsiteX26" fmla="*/ 394649 w 789299"/>
                <a:gd name="connsiteY26" fmla="*/ 95250 h 699135"/>
                <a:gd name="connsiteX27" fmla="*/ 62170 w 789299"/>
                <a:gd name="connsiteY27" fmla="*/ 410108 h 699135"/>
                <a:gd name="connsiteX0" fmla="*/ 0 w 789299"/>
                <a:gd name="connsiteY0" fmla="*/ 374885 h 699135"/>
                <a:gd name="connsiteX1" fmla="*/ 61808 w 789299"/>
                <a:gd name="connsiteY1" fmla="*/ 436683 h 699135"/>
                <a:gd name="connsiteX2" fmla="*/ 108899 w 789299"/>
                <a:gd name="connsiteY2" fmla="*/ 392087 h 699135"/>
                <a:gd name="connsiteX3" fmla="*/ 108899 w 789299"/>
                <a:gd name="connsiteY3" fmla="*/ 698906 h 699135"/>
                <a:gd name="connsiteX4" fmla="*/ 347024 w 789299"/>
                <a:gd name="connsiteY4" fmla="*/ 699002 h 699135"/>
                <a:gd name="connsiteX5" fmla="*/ 442274 w 789299"/>
                <a:gd name="connsiteY5" fmla="*/ 699040 h 699135"/>
                <a:gd name="connsiteX6" fmla="*/ 680399 w 789299"/>
                <a:gd name="connsiteY6" fmla="*/ 699135 h 699135"/>
                <a:gd name="connsiteX7" fmla="*/ 680399 w 789299"/>
                <a:gd name="connsiteY7" fmla="*/ 391687 h 699135"/>
                <a:gd name="connsiteX8" fmla="*/ 727729 w 789299"/>
                <a:gd name="connsiteY8" fmla="*/ 436455 h 699135"/>
                <a:gd name="connsiteX9" fmla="*/ 789299 w 789299"/>
                <a:gd name="connsiteY9" fmla="*/ 374894 h 699135"/>
                <a:gd name="connsiteX10" fmla="*/ 394649 w 789299"/>
                <a:gd name="connsiteY10" fmla="*/ 0 h 699135"/>
                <a:gd name="connsiteX11" fmla="*/ 0 w 789299"/>
                <a:gd name="connsiteY11" fmla="*/ 374885 h 699135"/>
                <a:gd name="connsiteX12" fmla="*/ 661349 w 789299"/>
                <a:gd name="connsiteY12" fmla="*/ 680085 h 699135"/>
                <a:gd name="connsiteX13" fmla="*/ 461324 w 789299"/>
                <a:gd name="connsiteY13" fmla="*/ 679999 h 699135"/>
                <a:gd name="connsiteX14" fmla="*/ 327974 w 789299"/>
                <a:gd name="connsiteY14" fmla="*/ 679942 h 699135"/>
                <a:gd name="connsiteX15" fmla="*/ 127949 w 789299"/>
                <a:gd name="connsiteY15" fmla="*/ 679866 h 699135"/>
                <a:gd name="connsiteX16" fmla="*/ 127949 w 789299"/>
                <a:gd name="connsiteY16" fmla="*/ 374047 h 699135"/>
                <a:gd name="connsiteX17" fmla="*/ 394649 w 789299"/>
                <a:gd name="connsiteY17" fmla="*/ 121482 h 699135"/>
                <a:gd name="connsiteX18" fmla="*/ 661349 w 789299"/>
                <a:gd name="connsiteY18" fmla="*/ 373675 h 699135"/>
                <a:gd name="connsiteX19" fmla="*/ 661349 w 789299"/>
                <a:gd name="connsiteY19" fmla="*/ 680085 h 699135"/>
                <a:gd name="connsiteX20" fmla="*/ 62170 w 789299"/>
                <a:gd name="connsiteY20" fmla="*/ 410108 h 699135"/>
                <a:gd name="connsiteX21" fmla="*/ 27299 w 789299"/>
                <a:gd name="connsiteY21" fmla="*/ 375285 h 699135"/>
                <a:gd name="connsiteX22" fmla="*/ 394649 w 789299"/>
                <a:gd name="connsiteY22" fmla="*/ 26251 h 699135"/>
                <a:gd name="connsiteX23" fmla="*/ 762000 w 789299"/>
                <a:gd name="connsiteY23" fmla="*/ 375285 h 699135"/>
                <a:gd name="connsiteX24" fmla="*/ 727358 w 789299"/>
                <a:gd name="connsiteY24" fmla="*/ 409880 h 699135"/>
                <a:gd name="connsiteX25" fmla="*/ 394649 w 789299"/>
                <a:gd name="connsiteY25" fmla="*/ 95250 h 699135"/>
                <a:gd name="connsiteX26" fmla="*/ 62170 w 789299"/>
                <a:gd name="connsiteY26" fmla="*/ 410108 h 699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789299" h="699135">
                  <a:moveTo>
                    <a:pt x="0" y="374885"/>
                  </a:moveTo>
                  <a:lnTo>
                    <a:pt x="61808" y="436683"/>
                  </a:lnTo>
                  <a:lnTo>
                    <a:pt x="108899" y="392087"/>
                  </a:lnTo>
                  <a:lnTo>
                    <a:pt x="108899" y="698906"/>
                  </a:lnTo>
                  <a:lnTo>
                    <a:pt x="347024" y="699002"/>
                  </a:lnTo>
                  <a:lnTo>
                    <a:pt x="442274" y="699040"/>
                  </a:lnTo>
                  <a:lnTo>
                    <a:pt x="680399" y="699135"/>
                  </a:lnTo>
                  <a:lnTo>
                    <a:pt x="680399" y="391687"/>
                  </a:lnTo>
                  <a:lnTo>
                    <a:pt x="727729" y="436455"/>
                  </a:lnTo>
                  <a:lnTo>
                    <a:pt x="789299" y="374894"/>
                  </a:lnTo>
                  <a:lnTo>
                    <a:pt x="394649" y="0"/>
                  </a:lnTo>
                  <a:lnTo>
                    <a:pt x="0" y="374885"/>
                  </a:lnTo>
                  <a:close/>
                  <a:moveTo>
                    <a:pt x="661349" y="680085"/>
                  </a:moveTo>
                  <a:lnTo>
                    <a:pt x="461324" y="679999"/>
                  </a:lnTo>
                  <a:lnTo>
                    <a:pt x="327974" y="679942"/>
                  </a:lnTo>
                  <a:lnTo>
                    <a:pt x="127949" y="679866"/>
                  </a:lnTo>
                  <a:lnTo>
                    <a:pt x="127949" y="374047"/>
                  </a:lnTo>
                  <a:lnTo>
                    <a:pt x="394649" y="121482"/>
                  </a:lnTo>
                  <a:lnTo>
                    <a:pt x="661349" y="373675"/>
                  </a:lnTo>
                  <a:lnTo>
                    <a:pt x="661349" y="680085"/>
                  </a:lnTo>
                  <a:close/>
                  <a:moveTo>
                    <a:pt x="62170" y="410108"/>
                  </a:moveTo>
                  <a:lnTo>
                    <a:pt x="27299" y="375285"/>
                  </a:lnTo>
                  <a:lnTo>
                    <a:pt x="394649" y="26251"/>
                  </a:lnTo>
                  <a:lnTo>
                    <a:pt x="762000" y="375285"/>
                  </a:lnTo>
                  <a:lnTo>
                    <a:pt x="727358" y="409880"/>
                  </a:lnTo>
                  <a:lnTo>
                    <a:pt x="394649" y="95250"/>
                  </a:lnTo>
                  <a:lnTo>
                    <a:pt x="62170" y="410108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BE"/>
            </a:p>
          </p:txBody>
        </p:sp>
      </p:grpSp>
      <p:grpSp>
        <p:nvGrpSpPr>
          <p:cNvPr id="127" name="Groupe 126">
            <a:extLst>
              <a:ext uri="{FF2B5EF4-FFF2-40B4-BE49-F238E27FC236}">
                <a16:creationId xmlns:a16="http://schemas.microsoft.com/office/drawing/2014/main" id="{D409E8B8-2207-49EF-995D-66F6808C2144}"/>
              </a:ext>
            </a:extLst>
          </p:cNvPr>
          <p:cNvGrpSpPr/>
          <p:nvPr/>
        </p:nvGrpSpPr>
        <p:grpSpPr>
          <a:xfrm>
            <a:off x="7921707" y="2169894"/>
            <a:ext cx="325361" cy="272873"/>
            <a:chOff x="1289094" y="3581756"/>
            <a:chExt cx="789299" cy="699135"/>
          </a:xfrm>
        </p:grpSpPr>
        <p:pic>
          <p:nvPicPr>
            <p:cNvPr id="128" name="Graphique 127" descr="Homme avec canne avec un remplissage uni">
              <a:extLst>
                <a:ext uri="{FF2B5EF4-FFF2-40B4-BE49-F238E27FC236}">
                  <a16:creationId xmlns:a16="http://schemas.microsoft.com/office/drawing/2014/main" id="{3C6246B2-D9B9-477B-A06B-1584233D85ED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1486882" y="3831415"/>
              <a:ext cx="411919" cy="411919"/>
            </a:xfrm>
            <a:prstGeom prst="rect">
              <a:avLst/>
            </a:prstGeom>
          </p:spPr>
        </p:pic>
        <p:sp>
          <p:nvSpPr>
            <p:cNvPr id="129" name="Forme libre : forme 128">
              <a:extLst>
                <a:ext uri="{FF2B5EF4-FFF2-40B4-BE49-F238E27FC236}">
                  <a16:creationId xmlns:a16="http://schemas.microsoft.com/office/drawing/2014/main" id="{16BD6E18-D2E9-43DB-9775-15F81352E1AB}"/>
                </a:ext>
              </a:extLst>
            </p:cNvPr>
            <p:cNvSpPr/>
            <p:nvPr/>
          </p:nvSpPr>
          <p:spPr>
            <a:xfrm>
              <a:off x="1289094" y="3581756"/>
              <a:ext cx="789299" cy="699135"/>
            </a:xfrm>
            <a:custGeom>
              <a:avLst/>
              <a:gdLst>
                <a:gd name="connsiteX0" fmla="*/ 0 w 789298"/>
                <a:gd name="connsiteY0" fmla="*/ 374885 h 699134"/>
                <a:gd name="connsiteX1" fmla="*/ 61808 w 789298"/>
                <a:gd name="connsiteY1" fmla="*/ 436683 h 699134"/>
                <a:gd name="connsiteX2" fmla="*/ 108899 w 789298"/>
                <a:gd name="connsiteY2" fmla="*/ 392087 h 699134"/>
                <a:gd name="connsiteX3" fmla="*/ 108899 w 789298"/>
                <a:gd name="connsiteY3" fmla="*/ 698906 h 699134"/>
                <a:gd name="connsiteX4" fmla="*/ 347024 w 789298"/>
                <a:gd name="connsiteY4" fmla="*/ 699002 h 699134"/>
                <a:gd name="connsiteX5" fmla="*/ 347024 w 789298"/>
                <a:gd name="connsiteY5" fmla="*/ 461172 h 699134"/>
                <a:gd name="connsiteX6" fmla="*/ 442274 w 789298"/>
                <a:gd name="connsiteY6" fmla="*/ 461172 h 699134"/>
                <a:gd name="connsiteX7" fmla="*/ 442274 w 789298"/>
                <a:gd name="connsiteY7" fmla="*/ 699040 h 699134"/>
                <a:gd name="connsiteX8" fmla="*/ 680399 w 789298"/>
                <a:gd name="connsiteY8" fmla="*/ 699135 h 699134"/>
                <a:gd name="connsiteX9" fmla="*/ 680399 w 789298"/>
                <a:gd name="connsiteY9" fmla="*/ 391687 h 699134"/>
                <a:gd name="connsiteX10" fmla="*/ 727729 w 789298"/>
                <a:gd name="connsiteY10" fmla="*/ 436455 h 699134"/>
                <a:gd name="connsiteX11" fmla="*/ 789299 w 789298"/>
                <a:gd name="connsiteY11" fmla="*/ 374894 h 699134"/>
                <a:gd name="connsiteX12" fmla="*/ 394649 w 789298"/>
                <a:gd name="connsiteY12" fmla="*/ 0 h 699134"/>
                <a:gd name="connsiteX13" fmla="*/ 661349 w 789298"/>
                <a:gd name="connsiteY13" fmla="*/ 680085 h 699134"/>
                <a:gd name="connsiteX14" fmla="*/ 461324 w 789298"/>
                <a:gd name="connsiteY14" fmla="*/ 679999 h 699134"/>
                <a:gd name="connsiteX15" fmla="*/ 461324 w 789298"/>
                <a:gd name="connsiteY15" fmla="*/ 442122 h 699134"/>
                <a:gd name="connsiteX16" fmla="*/ 327974 w 789298"/>
                <a:gd name="connsiteY16" fmla="*/ 442122 h 699134"/>
                <a:gd name="connsiteX17" fmla="*/ 327974 w 789298"/>
                <a:gd name="connsiteY17" fmla="*/ 679942 h 699134"/>
                <a:gd name="connsiteX18" fmla="*/ 127949 w 789298"/>
                <a:gd name="connsiteY18" fmla="*/ 679866 h 699134"/>
                <a:gd name="connsiteX19" fmla="*/ 127949 w 789298"/>
                <a:gd name="connsiteY19" fmla="*/ 374047 h 699134"/>
                <a:gd name="connsiteX20" fmla="*/ 394649 w 789298"/>
                <a:gd name="connsiteY20" fmla="*/ 121482 h 699134"/>
                <a:gd name="connsiteX21" fmla="*/ 661349 w 789298"/>
                <a:gd name="connsiteY21" fmla="*/ 373675 h 699134"/>
                <a:gd name="connsiteX22" fmla="*/ 62170 w 789298"/>
                <a:gd name="connsiteY22" fmla="*/ 410108 h 699134"/>
                <a:gd name="connsiteX23" fmla="*/ 27299 w 789298"/>
                <a:gd name="connsiteY23" fmla="*/ 375285 h 699134"/>
                <a:gd name="connsiteX24" fmla="*/ 394649 w 789298"/>
                <a:gd name="connsiteY24" fmla="*/ 26251 h 699134"/>
                <a:gd name="connsiteX25" fmla="*/ 762000 w 789298"/>
                <a:gd name="connsiteY25" fmla="*/ 375285 h 699134"/>
                <a:gd name="connsiteX26" fmla="*/ 727358 w 789298"/>
                <a:gd name="connsiteY26" fmla="*/ 409880 h 699134"/>
                <a:gd name="connsiteX27" fmla="*/ 394649 w 789298"/>
                <a:gd name="connsiteY27" fmla="*/ 95250 h 699134"/>
                <a:gd name="connsiteX0" fmla="*/ 0 w 789299"/>
                <a:gd name="connsiteY0" fmla="*/ 374885 h 699135"/>
                <a:gd name="connsiteX1" fmla="*/ 61808 w 789299"/>
                <a:gd name="connsiteY1" fmla="*/ 436683 h 699135"/>
                <a:gd name="connsiteX2" fmla="*/ 108899 w 789299"/>
                <a:gd name="connsiteY2" fmla="*/ 392087 h 699135"/>
                <a:gd name="connsiteX3" fmla="*/ 108899 w 789299"/>
                <a:gd name="connsiteY3" fmla="*/ 698906 h 699135"/>
                <a:gd name="connsiteX4" fmla="*/ 347024 w 789299"/>
                <a:gd name="connsiteY4" fmla="*/ 699002 h 699135"/>
                <a:gd name="connsiteX5" fmla="*/ 347024 w 789299"/>
                <a:gd name="connsiteY5" fmla="*/ 461172 h 699135"/>
                <a:gd name="connsiteX6" fmla="*/ 442274 w 789299"/>
                <a:gd name="connsiteY6" fmla="*/ 461172 h 699135"/>
                <a:gd name="connsiteX7" fmla="*/ 442274 w 789299"/>
                <a:gd name="connsiteY7" fmla="*/ 699040 h 699135"/>
                <a:gd name="connsiteX8" fmla="*/ 680399 w 789299"/>
                <a:gd name="connsiteY8" fmla="*/ 699135 h 699135"/>
                <a:gd name="connsiteX9" fmla="*/ 680399 w 789299"/>
                <a:gd name="connsiteY9" fmla="*/ 391687 h 699135"/>
                <a:gd name="connsiteX10" fmla="*/ 727729 w 789299"/>
                <a:gd name="connsiteY10" fmla="*/ 436455 h 699135"/>
                <a:gd name="connsiteX11" fmla="*/ 789299 w 789299"/>
                <a:gd name="connsiteY11" fmla="*/ 374894 h 699135"/>
                <a:gd name="connsiteX12" fmla="*/ 394649 w 789299"/>
                <a:gd name="connsiteY12" fmla="*/ 0 h 699135"/>
                <a:gd name="connsiteX13" fmla="*/ 0 w 789299"/>
                <a:gd name="connsiteY13" fmla="*/ 374885 h 699135"/>
                <a:gd name="connsiteX14" fmla="*/ 661349 w 789299"/>
                <a:gd name="connsiteY14" fmla="*/ 680085 h 699135"/>
                <a:gd name="connsiteX15" fmla="*/ 461324 w 789299"/>
                <a:gd name="connsiteY15" fmla="*/ 679999 h 699135"/>
                <a:gd name="connsiteX16" fmla="*/ 327974 w 789299"/>
                <a:gd name="connsiteY16" fmla="*/ 442122 h 699135"/>
                <a:gd name="connsiteX17" fmla="*/ 327974 w 789299"/>
                <a:gd name="connsiteY17" fmla="*/ 679942 h 699135"/>
                <a:gd name="connsiteX18" fmla="*/ 127949 w 789299"/>
                <a:gd name="connsiteY18" fmla="*/ 679866 h 699135"/>
                <a:gd name="connsiteX19" fmla="*/ 127949 w 789299"/>
                <a:gd name="connsiteY19" fmla="*/ 374047 h 699135"/>
                <a:gd name="connsiteX20" fmla="*/ 394649 w 789299"/>
                <a:gd name="connsiteY20" fmla="*/ 121482 h 699135"/>
                <a:gd name="connsiteX21" fmla="*/ 661349 w 789299"/>
                <a:gd name="connsiteY21" fmla="*/ 373675 h 699135"/>
                <a:gd name="connsiteX22" fmla="*/ 661349 w 789299"/>
                <a:gd name="connsiteY22" fmla="*/ 680085 h 699135"/>
                <a:gd name="connsiteX23" fmla="*/ 62170 w 789299"/>
                <a:gd name="connsiteY23" fmla="*/ 410108 h 699135"/>
                <a:gd name="connsiteX24" fmla="*/ 27299 w 789299"/>
                <a:gd name="connsiteY24" fmla="*/ 375285 h 699135"/>
                <a:gd name="connsiteX25" fmla="*/ 394649 w 789299"/>
                <a:gd name="connsiteY25" fmla="*/ 26251 h 699135"/>
                <a:gd name="connsiteX26" fmla="*/ 762000 w 789299"/>
                <a:gd name="connsiteY26" fmla="*/ 375285 h 699135"/>
                <a:gd name="connsiteX27" fmla="*/ 727358 w 789299"/>
                <a:gd name="connsiteY27" fmla="*/ 409880 h 699135"/>
                <a:gd name="connsiteX28" fmla="*/ 394649 w 789299"/>
                <a:gd name="connsiteY28" fmla="*/ 95250 h 699135"/>
                <a:gd name="connsiteX29" fmla="*/ 62170 w 789299"/>
                <a:gd name="connsiteY29" fmla="*/ 410108 h 699135"/>
                <a:gd name="connsiteX0" fmla="*/ 0 w 789299"/>
                <a:gd name="connsiteY0" fmla="*/ 374885 h 699135"/>
                <a:gd name="connsiteX1" fmla="*/ 61808 w 789299"/>
                <a:gd name="connsiteY1" fmla="*/ 436683 h 699135"/>
                <a:gd name="connsiteX2" fmla="*/ 108899 w 789299"/>
                <a:gd name="connsiteY2" fmla="*/ 392087 h 699135"/>
                <a:gd name="connsiteX3" fmla="*/ 108899 w 789299"/>
                <a:gd name="connsiteY3" fmla="*/ 698906 h 699135"/>
                <a:gd name="connsiteX4" fmla="*/ 347024 w 789299"/>
                <a:gd name="connsiteY4" fmla="*/ 699002 h 699135"/>
                <a:gd name="connsiteX5" fmla="*/ 347024 w 789299"/>
                <a:gd name="connsiteY5" fmla="*/ 461172 h 699135"/>
                <a:gd name="connsiteX6" fmla="*/ 442274 w 789299"/>
                <a:gd name="connsiteY6" fmla="*/ 461172 h 699135"/>
                <a:gd name="connsiteX7" fmla="*/ 442274 w 789299"/>
                <a:gd name="connsiteY7" fmla="*/ 699040 h 699135"/>
                <a:gd name="connsiteX8" fmla="*/ 680399 w 789299"/>
                <a:gd name="connsiteY8" fmla="*/ 699135 h 699135"/>
                <a:gd name="connsiteX9" fmla="*/ 680399 w 789299"/>
                <a:gd name="connsiteY9" fmla="*/ 391687 h 699135"/>
                <a:gd name="connsiteX10" fmla="*/ 727729 w 789299"/>
                <a:gd name="connsiteY10" fmla="*/ 436455 h 699135"/>
                <a:gd name="connsiteX11" fmla="*/ 789299 w 789299"/>
                <a:gd name="connsiteY11" fmla="*/ 374894 h 699135"/>
                <a:gd name="connsiteX12" fmla="*/ 394649 w 789299"/>
                <a:gd name="connsiteY12" fmla="*/ 0 h 699135"/>
                <a:gd name="connsiteX13" fmla="*/ 0 w 789299"/>
                <a:gd name="connsiteY13" fmla="*/ 374885 h 699135"/>
                <a:gd name="connsiteX14" fmla="*/ 661349 w 789299"/>
                <a:gd name="connsiteY14" fmla="*/ 680085 h 699135"/>
                <a:gd name="connsiteX15" fmla="*/ 461324 w 789299"/>
                <a:gd name="connsiteY15" fmla="*/ 679999 h 699135"/>
                <a:gd name="connsiteX16" fmla="*/ 327974 w 789299"/>
                <a:gd name="connsiteY16" fmla="*/ 679942 h 699135"/>
                <a:gd name="connsiteX17" fmla="*/ 127949 w 789299"/>
                <a:gd name="connsiteY17" fmla="*/ 679866 h 699135"/>
                <a:gd name="connsiteX18" fmla="*/ 127949 w 789299"/>
                <a:gd name="connsiteY18" fmla="*/ 374047 h 699135"/>
                <a:gd name="connsiteX19" fmla="*/ 394649 w 789299"/>
                <a:gd name="connsiteY19" fmla="*/ 121482 h 699135"/>
                <a:gd name="connsiteX20" fmla="*/ 661349 w 789299"/>
                <a:gd name="connsiteY20" fmla="*/ 373675 h 699135"/>
                <a:gd name="connsiteX21" fmla="*/ 661349 w 789299"/>
                <a:gd name="connsiteY21" fmla="*/ 680085 h 699135"/>
                <a:gd name="connsiteX22" fmla="*/ 62170 w 789299"/>
                <a:gd name="connsiteY22" fmla="*/ 410108 h 699135"/>
                <a:gd name="connsiteX23" fmla="*/ 27299 w 789299"/>
                <a:gd name="connsiteY23" fmla="*/ 375285 h 699135"/>
                <a:gd name="connsiteX24" fmla="*/ 394649 w 789299"/>
                <a:gd name="connsiteY24" fmla="*/ 26251 h 699135"/>
                <a:gd name="connsiteX25" fmla="*/ 762000 w 789299"/>
                <a:gd name="connsiteY25" fmla="*/ 375285 h 699135"/>
                <a:gd name="connsiteX26" fmla="*/ 727358 w 789299"/>
                <a:gd name="connsiteY26" fmla="*/ 409880 h 699135"/>
                <a:gd name="connsiteX27" fmla="*/ 394649 w 789299"/>
                <a:gd name="connsiteY27" fmla="*/ 95250 h 699135"/>
                <a:gd name="connsiteX28" fmla="*/ 62170 w 789299"/>
                <a:gd name="connsiteY28" fmla="*/ 410108 h 699135"/>
                <a:gd name="connsiteX0" fmla="*/ 0 w 789299"/>
                <a:gd name="connsiteY0" fmla="*/ 374885 h 699135"/>
                <a:gd name="connsiteX1" fmla="*/ 61808 w 789299"/>
                <a:gd name="connsiteY1" fmla="*/ 436683 h 699135"/>
                <a:gd name="connsiteX2" fmla="*/ 108899 w 789299"/>
                <a:gd name="connsiteY2" fmla="*/ 392087 h 699135"/>
                <a:gd name="connsiteX3" fmla="*/ 108899 w 789299"/>
                <a:gd name="connsiteY3" fmla="*/ 698906 h 699135"/>
                <a:gd name="connsiteX4" fmla="*/ 347024 w 789299"/>
                <a:gd name="connsiteY4" fmla="*/ 699002 h 699135"/>
                <a:gd name="connsiteX5" fmla="*/ 347024 w 789299"/>
                <a:gd name="connsiteY5" fmla="*/ 461172 h 699135"/>
                <a:gd name="connsiteX6" fmla="*/ 442274 w 789299"/>
                <a:gd name="connsiteY6" fmla="*/ 699040 h 699135"/>
                <a:gd name="connsiteX7" fmla="*/ 680399 w 789299"/>
                <a:gd name="connsiteY7" fmla="*/ 699135 h 699135"/>
                <a:gd name="connsiteX8" fmla="*/ 680399 w 789299"/>
                <a:gd name="connsiteY8" fmla="*/ 391687 h 699135"/>
                <a:gd name="connsiteX9" fmla="*/ 727729 w 789299"/>
                <a:gd name="connsiteY9" fmla="*/ 436455 h 699135"/>
                <a:gd name="connsiteX10" fmla="*/ 789299 w 789299"/>
                <a:gd name="connsiteY10" fmla="*/ 374894 h 699135"/>
                <a:gd name="connsiteX11" fmla="*/ 394649 w 789299"/>
                <a:gd name="connsiteY11" fmla="*/ 0 h 699135"/>
                <a:gd name="connsiteX12" fmla="*/ 0 w 789299"/>
                <a:gd name="connsiteY12" fmla="*/ 374885 h 699135"/>
                <a:gd name="connsiteX13" fmla="*/ 661349 w 789299"/>
                <a:gd name="connsiteY13" fmla="*/ 680085 h 699135"/>
                <a:gd name="connsiteX14" fmla="*/ 461324 w 789299"/>
                <a:gd name="connsiteY14" fmla="*/ 679999 h 699135"/>
                <a:gd name="connsiteX15" fmla="*/ 327974 w 789299"/>
                <a:gd name="connsiteY15" fmla="*/ 679942 h 699135"/>
                <a:gd name="connsiteX16" fmla="*/ 127949 w 789299"/>
                <a:gd name="connsiteY16" fmla="*/ 679866 h 699135"/>
                <a:gd name="connsiteX17" fmla="*/ 127949 w 789299"/>
                <a:gd name="connsiteY17" fmla="*/ 374047 h 699135"/>
                <a:gd name="connsiteX18" fmla="*/ 394649 w 789299"/>
                <a:gd name="connsiteY18" fmla="*/ 121482 h 699135"/>
                <a:gd name="connsiteX19" fmla="*/ 661349 w 789299"/>
                <a:gd name="connsiteY19" fmla="*/ 373675 h 699135"/>
                <a:gd name="connsiteX20" fmla="*/ 661349 w 789299"/>
                <a:gd name="connsiteY20" fmla="*/ 680085 h 699135"/>
                <a:gd name="connsiteX21" fmla="*/ 62170 w 789299"/>
                <a:gd name="connsiteY21" fmla="*/ 410108 h 699135"/>
                <a:gd name="connsiteX22" fmla="*/ 27299 w 789299"/>
                <a:gd name="connsiteY22" fmla="*/ 375285 h 699135"/>
                <a:gd name="connsiteX23" fmla="*/ 394649 w 789299"/>
                <a:gd name="connsiteY23" fmla="*/ 26251 h 699135"/>
                <a:gd name="connsiteX24" fmla="*/ 762000 w 789299"/>
                <a:gd name="connsiteY24" fmla="*/ 375285 h 699135"/>
                <a:gd name="connsiteX25" fmla="*/ 727358 w 789299"/>
                <a:gd name="connsiteY25" fmla="*/ 409880 h 699135"/>
                <a:gd name="connsiteX26" fmla="*/ 394649 w 789299"/>
                <a:gd name="connsiteY26" fmla="*/ 95250 h 699135"/>
                <a:gd name="connsiteX27" fmla="*/ 62170 w 789299"/>
                <a:gd name="connsiteY27" fmla="*/ 410108 h 699135"/>
                <a:gd name="connsiteX0" fmla="*/ 0 w 789299"/>
                <a:gd name="connsiteY0" fmla="*/ 374885 h 699135"/>
                <a:gd name="connsiteX1" fmla="*/ 61808 w 789299"/>
                <a:gd name="connsiteY1" fmla="*/ 436683 h 699135"/>
                <a:gd name="connsiteX2" fmla="*/ 108899 w 789299"/>
                <a:gd name="connsiteY2" fmla="*/ 392087 h 699135"/>
                <a:gd name="connsiteX3" fmla="*/ 108899 w 789299"/>
                <a:gd name="connsiteY3" fmla="*/ 698906 h 699135"/>
                <a:gd name="connsiteX4" fmla="*/ 347024 w 789299"/>
                <a:gd name="connsiteY4" fmla="*/ 699002 h 699135"/>
                <a:gd name="connsiteX5" fmla="*/ 442274 w 789299"/>
                <a:gd name="connsiteY5" fmla="*/ 699040 h 699135"/>
                <a:gd name="connsiteX6" fmla="*/ 680399 w 789299"/>
                <a:gd name="connsiteY6" fmla="*/ 699135 h 699135"/>
                <a:gd name="connsiteX7" fmla="*/ 680399 w 789299"/>
                <a:gd name="connsiteY7" fmla="*/ 391687 h 699135"/>
                <a:gd name="connsiteX8" fmla="*/ 727729 w 789299"/>
                <a:gd name="connsiteY8" fmla="*/ 436455 h 699135"/>
                <a:gd name="connsiteX9" fmla="*/ 789299 w 789299"/>
                <a:gd name="connsiteY9" fmla="*/ 374894 h 699135"/>
                <a:gd name="connsiteX10" fmla="*/ 394649 w 789299"/>
                <a:gd name="connsiteY10" fmla="*/ 0 h 699135"/>
                <a:gd name="connsiteX11" fmla="*/ 0 w 789299"/>
                <a:gd name="connsiteY11" fmla="*/ 374885 h 699135"/>
                <a:gd name="connsiteX12" fmla="*/ 661349 w 789299"/>
                <a:gd name="connsiteY12" fmla="*/ 680085 h 699135"/>
                <a:gd name="connsiteX13" fmla="*/ 461324 w 789299"/>
                <a:gd name="connsiteY13" fmla="*/ 679999 h 699135"/>
                <a:gd name="connsiteX14" fmla="*/ 327974 w 789299"/>
                <a:gd name="connsiteY14" fmla="*/ 679942 h 699135"/>
                <a:gd name="connsiteX15" fmla="*/ 127949 w 789299"/>
                <a:gd name="connsiteY15" fmla="*/ 679866 h 699135"/>
                <a:gd name="connsiteX16" fmla="*/ 127949 w 789299"/>
                <a:gd name="connsiteY16" fmla="*/ 374047 h 699135"/>
                <a:gd name="connsiteX17" fmla="*/ 394649 w 789299"/>
                <a:gd name="connsiteY17" fmla="*/ 121482 h 699135"/>
                <a:gd name="connsiteX18" fmla="*/ 661349 w 789299"/>
                <a:gd name="connsiteY18" fmla="*/ 373675 h 699135"/>
                <a:gd name="connsiteX19" fmla="*/ 661349 w 789299"/>
                <a:gd name="connsiteY19" fmla="*/ 680085 h 699135"/>
                <a:gd name="connsiteX20" fmla="*/ 62170 w 789299"/>
                <a:gd name="connsiteY20" fmla="*/ 410108 h 699135"/>
                <a:gd name="connsiteX21" fmla="*/ 27299 w 789299"/>
                <a:gd name="connsiteY21" fmla="*/ 375285 h 699135"/>
                <a:gd name="connsiteX22" fmla="*/ 394649 w 789299"/>
                <a:gd name="connsiteY22" fmla="*/ 26251 h 699135"/>
                <a:gd name="connsiteX23" fmla="*/ 762000 w 789299"/>
                <a:gd name="connsiteY23" fmla="*/ 375285 h 699135"/>
                <a:gd name="connsiteX24" fmla="*/ 727358 w 789299"/>
                <a:gd name="connsiteY24" fmla="*/ 409880 h 699135"/>
                <a:gd name="connsiteX25" fmla="*/ 394649 w 789299"/>
                <a:gd name="connsiteY25" fmla="*/ 95250 h 699135"/>
                <a:gd name="connsiteX26" fmla="*/ 62170 w 789299"/>
                <a:gd name="connsiteY26" fmla="*/ 410108 h 699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789299" h="699135">
                  <a:moveTo>
                    <a:pt x="0" y="374885"/>
                  </a:moveTo>
                  <a:lnTo>
                    <a:pt x="61808" y="436683"/>
                  </a:lnTo>
                  <a:lnTo>
                    <a:pt x="108899" y="392087"/>
                  </a:lnTo>
                  <a:lnTo>
                    <a:pt x="108899" y="698906"/>
                  </a:lnTo>
                  <a:lnTo>
                    <a:pt x="347024" y="699002"/>
                  </a:lnTo>
                  <a:lnTo>
                    <a:pt x="442274" y="699040"/>
                  </a:lnTo>
                  <a:lnTo>
                    <a:pt x="680399" y="699135"/>
                  </a:lnTo>
                  <a:lnTo>
                    <a:pt x="680399" y="391687"/>
                  </a:lnTo>
                  <a:lnTo>
                    <a:pt x="727729" y="436455"/>
                  </a:lnTo>
                  <a:lnTo>
                    <a:pt x="789299" y="374894"/>
                  </a:lnTo>
                  <a:lnTo>
                    <a:pt x="394649" y="0"/>
                  </a:lnTo>
                  <a:lnTo>
                    <a:pt x="0" y="374885"/>
                  </a:lnTo>
                  <a:close/>
                  <a:moveTo>
                    <a:pt x="661349" y="680085"/>
                  </a:moveTo>
                  <a:lnTo>
                    <a:pt x="461324" y="679999"/>
                  </a:lnTo>
                  <a:lnTo>
                    <a:pt x="327974" y="679942"/>
                  </a:lnTo>
                  <a:lnTo>
                    <a:pt x="127949" y="679866"/>
                  </a:lnTo>
                  <a:lnTo>
                    <a:pt x="127949" y="374047"/>
                  </a:lnTo>
                  <a:lnTo>
                    <a:pt x="394649" y="121482"/>
                  </a:lnTo>
                  <a:lnTo>
                    <a:pt x="661349" y="373675"/>
                  </a:lnTo>
                  <a:lnTo>
                    <a:pt x="661349" y="680085"/>
                  </a:lnTo>
                  <a:close/>
                  <a:moveTo>
                    <a:pt x="62170" y="410108"/>
                  </a:moveTo>
                  <a:lnTo>
                    <a:pt x="27299" y="375285"/>
                  </a:lnTo>
                  <a:lnTo>
                    <a:pt x="394649" y="26251"/>
                  </a:lnTo>
                  <a:lnTo>
                    <a:pt x="762000" y="375285"/>
                  </a:lnTo>
                  <a:lnTo>
                    <a:pt x="727358" y="409880"/>
                  </a:lnTo>
                  <a:lnTo>
                    <a:pt x="394649" y="95250"/>
                  </a:lnTo>
                  <a:lnTo>
                    <a:pt x="62170" y="410108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BE"/>
            </a:p>
          </p:txBody>
        </p:sp>
      </p:grpSp>
      <p:sp>
        <p:nvSpPr>
          <p:cNvPr id="130" name="ZoneTexte 129">
            <a:extLst>
              <a:ext uri="{FF2B5EF4-FFF2-40B4-BE49-F238E27FC236}">
                <a16:creationId xmlns:a16="http://schemas.microsoft.com/office/drawing/2014/main" id="{13D918AC-3287-477A-B0D3-0D3BF803AEA0}"/>
              </a:ext>
            </a:extLst>
          </p:cNvPr>
          <p:cNvSpPr txBox="1"/>
          <p:nvPr/>
        </p:nvSpPr>
        <p:spPr>
          <a:xfrm>
            <a:off x="-209177" y="1804032"/>
            <a:ext cx="3030671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400" b="1" dirty="0"/>
              <a:t>Santé</a:t>
            </a:r>
            <a:endParaRPr lang="fr-BE" sz="1400" b="1" dirty="0"/>
          </a:p>
        </p:txBody>
      </p:sp>
    </p:spTree>
    <p:extLst>
      <p:ext uri="{BB962C8B-B14F-4D97-AF65-F5344CB8AC3E}">
        <p14:creationId xmlns:p14="http://schemas.microsoft.com/office/powerpoint/2010/main" val="1088329784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4" name="Image 103">
            <a:extLst>
              <a:ext uri="{FF2B5EF4-FFF2-40B4-BE49-F238E27FC236}">
                <a16:creationId xmlns:a16="http://schemas.microsoft.com/office/drawing/2014/main" id="{F68ED76F-E8DF-477D-B847-52094281C1F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7189498" y="1864890"/>
            <a:ext cx="376522" cy="376522"/>
          </a:xfrm>
          <a:prstGeom prst="rect">
            <a:avLst/>
          </a:prstGeom>
        </p:spPr>
      </p:pic>
      <p:pic>
        <p:nvPicPr>
          <p:cNvPr id="103" name="Image 102">
            <a:extLst>
              <a:ext uri="{FF2B5EF4-FFF2-40B4-BE49-F238E27FC236}">
                <a16:creationId xmlns:a16="http://schemas.microsoft.com/office/drawing/2014/main" id="{93A15636-D043-4A83-A4B5-E3DD075E20D5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635422" y="1478207"/>
            <a:ext cx="383985" cy="383985"/>
          </a:xfrm>
          <a:prstGeom prst="rect">
            <a:avLst/>
          </a:prstGeom>
        </p:spPr>
      </p:pic>
      <p:pic>
        <p:nvPicPr>
          <p:cNvPr id="63" name="Image 62">
            <a:extLst>
              <a:ext uri="{FF2B5EF4-FFF2-40B4-BE49-F238E27FC236}">
                <a16:creationId xmlns:a16="http://schemas.microsoft.com/office/drawing/2014/main" id="{304E68D9-937D-4E77-84C1-02CB1EC07166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9931300" y="2789209"/>
            <a:ext cx="715761" cy="477174"/>
          </a:xfrm>
          <a:prstGeom prst="rect">
            <a:avLst/>
          </a:prstGeom>
        </p:spPr>
      </p:pic>
      <p:pic>
        <p:nvPicPr>
          <p:cNvPr id="61" name="Image 60">
            <a:extLst>
              <a:ext uri="{FF2B5EF4-FFF2-40B4-BE49-F238E27FC236}">
                <a16:creationId xmlns:a16="http://schemas.microsoft.com/office/drawing/2014/main" id="{3CF64DFA-6403-420B-A705-6D1FA270C88E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8252106" y="4549288"/>
            <a:ext cx="924482" cy="845803"/>
          </a:xfrm>
          <a:prstGeom prst="rect">
            <a:avLst/>
          </a:prstGeom>
        </p:spPr>
      </p:pic>
      <p:pic>
        <p:nvPicPr>
          <p:cNvPr id="60" name="Image 59">
            <a:extLst>
              <a:ext uri="{FF2B5EF4-FFF2-40B4-BE49-F238E27FC236}">
                <a16:creationId xmlns:a16="http://schemas.microsoft.com/office/drawing/2014/main" id="{A62FE5A7-3C37-49A5-AA8C-31D69C1A13E1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7381810" y="3276535"/>
            <a:ext cx="896566" cy="896566"/>
          </a:xfrm>
          <a:prstGeom prst="rect">
            <a:avLst/>
          </a:prstGeom>
        </p:spPr>
      </p:pic>
      <p:pic>
        <p:nvPicPr>
          <p:cNvPr id="57" name="Image 56">
            <a:extLst>
              <a:ext uri="{FF2B5EF4-FFF2-40B4-BE49-F238E27FC236}">
                <a16:creationId xmlns:a16="http://schemas.microsoft.com/office/drawing/2014/main" id="{86A3C82F-4A2F-41E9-8A9B-51D344A95C64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7639188" y="4180830"/>
            <a:ext cx="543554" cy="543554"/>
          </a:xfrm>
          <a:prstGeom prst="rect">
            <a:avLst/>
          </a:prstGeom>
        </p:spPr>
      </p:pic>
      <p:pic>
        <p:nvPicPr>
          <p:cNvPr id="52" name="Image 51">
            <a:extLst>
              <a:ext uri="{FF2B5EF4-FFF2-40B4-BE49-F238E27FC236}">
                <a16:creationId xmlns:a16="http://schemas.microsoft.com/office/drawing/2014/main" id="{75ED3547-54BD-4C39-AC2D-C0EB920E12DA}"/>
              </a:ext>
            </a:extLst>
          </p:cNvPr>
          <p:cNvPicPr>
            <a:picLocks noChangeAspect="1"/>
          </p:cNvPicPr>
          <p:nvPr/>
        </p:nvPicPr>
        <p:blipFill rotWithShape="1">
          <a:blip r:embed="rId8"/>
          <a:srcRect r="67968"/>
          <a:stretch/>
        </p:blipFill>
        <p:spPr>
          <a:xfrm>
            <a:off x="5434627" y="1826497"/>
            <a:ext cx="400932" cy="418039"/>
          </a:xfrm>
          <a:prstGeom prst="rect">
            <a:avLst/>
          </a:prstGeom>
        </p:spPr>
      </p:pic>
      <p:pic>
        <p:nvPicPr>
          <p:cNvPr id="51" name="Image 50">
            <a:extLst>
              <a:ext uri="{FF2B5EF4-FFF2-40B4-BE49-F238E27FC236}">
                <a16:creationId xmlns:a16="http://schemas.microsoft.com/office/drawing/2014/main" id="{6B4CB69C-80BA-4B99-9041-A9F46AE23720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6419344" y="1347321"/>
            <a:ext cx="626317" cy="469738"/>
          </a:xfrm>
          <a:prstGeom prst="rect">
            <a:avLst/>
          </a:prstGeom>
        </p:spPr>
      </p:pic>
      <p:pic>
        <p:nvPicPr>
          <p:cNvPr id="50" name="Image 49">
            <a:extLst>
              <a:ext uri="{FF2B5EF4-FFF2-40B4-BE49-F238E27FC236}">
                <a16:creationId xmlns:a16="http://schemas.microsoft.com/office/drawing/2014/main" id="{1B474B5B-4409-4832-9A2E-276557C85C9F}"/>
              </a:ext>
            </a:extLst>
          </p:cNvPr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2734812" y="4224828"/>
            <a:ext cx="1263788" cy="1105816"/>
          </a:xfrm>
          <a:prstGeom prst="rect">
            <a:avLst/>
          </a:prstGeom>
        </p:spPr>
      </p:pic>
      <p:pic>
        <p:nvPicPr>
          <p:cNvPr id="10244" name="Picture 4" descr="Le GAL - Entre-Sambre-et-Meuse">
            <a:extLst>
              <a:ext uri="{FF2B5EF4-FFF2-40B4-BE49-F238E27FC236}">
                <a16:creationId xmlns:a16="http://schemas.microsoft.com/office/drawing/2014/main" id="{76936204-6E17-41D4-A681-6FE2153D7FE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681430" y="2960990"/>
            <a:ext cx="599517" cy="49514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8" name="Image 47">
            <a:extLst>
              <a:ext uri="{FF2B5EF4-FFF2-40B4-BE49-F238E27FC236}">
                <a16:creationId xmlns:a16="http://schemas.microsoft.com/office/drawing/2014/main" id="{15E4430A-E68D-42A0-B0CE-5F2C0CA7D5C8}"/>
              </a:ext>
            </a:extLst>
          </p:cNvPr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>
            <a:off x="10049932" y="273372"/>
            <a:ext cx="1122088" cy="1035126"/>
          </a:xfrm>
          <a:prstGeom prst="rect">
            <a:avLst/>
          </a:prstGeom>
        </p:spPr>
      </p:pic>
      <p:pic>
        <p:nvPicPr>
          <p:cNvPr id="10242" name="Picture 2" descr="FRW - Interface Leader">
            <a:extLst>
              <a:ext uri="{FF2B5EF4-FFF2-40B4-BE49-F238E27FC236}">
                <a16:creationId xmlns:a16="http://schemas.microsoft.com/office/drawing/2014/main" id="{008A0A25-7912-4031-9820-BB3FDC4D0189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47338"/>
          <a:stretch/>
        </p:blipFill>
        <p:spPr bwMode="auto">
          <a:xfrm>
            <a:off x="7291247" y="2908277"/>
            <a:ext cx="460981" cy="42454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630" name="Rectangle 629">
            <a:extLst>
              <a:ext uri="{FF2B5EF4-FFF2-40B4-BE49-F238E27FC236}">
                <a16:creationId xmlns:a16="http://schemas.microsoft.com/office/drawing/2014/main" id="{B534E08F-1B77-430C-A4BB-7DD856958AEA}"/>
              </a:ext>
            </a:extLst>
          </p:cNvPr>
          <p:cNvSpPr/>
          <p:nvPr/>
        </p:nvSpPr>
        <p:spPr>
          <a:xfrm rot="762525">
            <a:off x="2520144" y="492388"/>
            <a:ext cx="176556" cy="2034079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655" name="Forme libre : forme 654">
            <a:extLst>
              <a:ext uri="{FF2B5EF4-FFF2-40B4-BE49-F238E27FC236}">
                <a16:creationId xmlns:a16="http://schemas.microsoft.com/office/drawing/2014/main" id="{5367C33C-896D-4D34-8011-EBF3489A115F}"/>
              </a:ext>
            </a:extLst>
          </p:cNvPr>
          <p:cNvSpPr/>
          <p:nvPr/>
        </p:nvSpPr>
        <p:spPr>
          <a:xfrm>
            <a:off x="7935731" y="1651890"/>
            <a:ext cx="3176932" cy="349215"/>
          </a:xfrm>
          <a:custGeom>
            <a:avLst/>
            <a:gdLst>
              <a:gd name="connsiteX0" fmla="*/ 0 w 3167407"/>
              <a:gd name="connsiteY0" fmla="*/ 240351 h 349099"/>
              <a:gd name="connsiteX1" fmla="*/ 160256 w 3167407"/>
              <a:gd name="connsiteY1" fmla="*/ 334620 h 349099"/>
              <a:gd name="connsiteX2" fmla="*/ 480767 w 3167407"/>
              <a:gd name="connsiteY2" fmla="*/ 344046 h 349099"/>
              <a:gd name="connsiteX3" fmla="*/ 838986 w 3167407"/>
              <a:gd name="connsiteY3" fmla="*/ 287485 h 349099"/>
              <a:gd name="connsiteX4" fmla="*/ 1093510 w 3167407"/>
              <a:gd name="connsiteY4" fmla="*/ 193217 h 349099"/>
              <a:gd name="connsiteX5" fmla="*/ 1263192 w 3167407"/>
              <a:gd name="connsiteY5" fmla="*/ 127230 h 349099"/>
              <a:gd name="connsiteX6" fmla="*/ 1527143 w 3167407"/>
              <a:gd name="connsiteY6" fmla="*/ 4681 h 349099"/>
              <a:gd name="connsiteX7" fmla="*/ 1998483 w 3167407"/>
              <a:gd name="connsiteY7" fmla="*/ 23535 h 349099"/>
              <a:gd name="connsiteX8" fmla="*/ 3167407 w 3167407"/>
              <a:gd name="connsiteY8" fmla="*/ 32962 h 349099"/>
              <a:gd name="connsiteX0" fmla="*/ 0 w 3176932"/>
              <a:gd name="connsiteY0" fmla="*/ 237970 h 349215"/>
              <a:gd name="connsiteX1" fmla="*/ 169781 w 3176932"/>
              <a:gd name="connsiteY1" fmla="*/ 334620 h 349215"/>
              <a:gd name="connsiteX2" fmla="*/ 490292 w 3176932"/>
              <a:gd name="connsiteY2" fmla="*/ 344046 h 349215"/>
              <a:gd name="connsiteX3" fmla="*/ 848511 w 3176932"/>
              <a:gd name="connsiteY3" fmla="*/ 287485 h 349215"/>
              <a:gd name="connsiteX4" fmla="*/ 1103035 w 3176932"/>
              <a:gd name="connsiteY4" fmla="*/ 193217 h 349215"/>
              <a:gd name="connsiteX5" fmla="*/ 1272717 w 3176932"/>
              <a:gd name="connsiteY5" fmla="*/ 127230 h 349215"/>
              <a:gd name="connsiteX6" fmla="*/ 1536668 w 3176932"/>
              <a:gd name="connsiteY6" fmla="*/ 4681 h 349215"/>
              <a:gd name="connsiteX7" fmla="*/ 2008008 w 3176932"/>
              <a:gd name="connsiteY7" fmla="*/ 23535 h 349215"/>
              <a:gd name="connsiteX8" fmla="*/ 3176932 w 3176932"/>
              <a:gd name="connsiteY8" fmla="*/ 32962 h 3492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76932" h="349215">
                <a:moveTo>
                  <a:pt x="0" y="237970"/>
                </a:moveTo>
                <a:cubicBezTo>
                  <a:pt x="40064" y="276463"/>
                  <a:pt x="88066" y="316941"/>
                  <a:pt x="169781" y="334620"/>
                </a:cubicBezTo>
                <a:cubicBezTo>
                  <a:pt x="251496" y="352299"/>
                  <a:pt x="377170" y="351902"/>
                  <a:pt x="490292" y="344046"/>
                </a:cubicBezTo>
                <a:cubicBezTo>
                  <a:pt x="603414" y="336190"/>
                  <a:pt x="746387" y="312623"/>
                  <a:pt x="848511" y="287485"/>
                </a:cubicBezTo>
                <a:cubicBezTo>
                  <a:pt x="950635" y="262347"/>
                  <a:pt x="1032334" y="219926"/>
                  <a:pt x="1103035" y="193217"/>
                </a:cubicBezTo>
                <a:cubicBezTo>
                  <a:pt x="1173736" y="166508"/>
                  <a:pt x="1200445" y="158653"/>
                  <a:pt x="1272717" y="127230"/>
                </a:cubicBezTo>
                <a:cubicBezTo>
                  <a:pt x="1344989" y="95807"/>
                  <a:pt x="1414119" y="21964"/>
                  <a:pt x="1536668" y="4681"/>
                </a:cubicBezTo>
                <a:cubicBezTo>
                  <a:pt x="1659217" y="-12602"/>
                  <a:pt x="2008008" y="23535"/>
                  <a:pt x="2008008" y="23535"/>
                </a:cubicBezTo>
                <a:lnTo>
                  <a:pt x="3176932" y="32962"/>
                </a:lnTo>
              </a:path>
            </a:pathLst>
          </a:custGeom>
          <a:noFill/>
          <a:ln w="25400">
            <a:solidFill>
              <a:schemeClr val="bg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" name="Forme libre : forme 1">
            <a:extLst>
              <a:ext uri="{FF2B5EF4-FFF2-40B4-BE49-F238E27FC236}">
                <a16:creationId xmlns:a16="http://schemas.microsoft.com/office/drawing/2014/main" id="{91932EA9-56CF-4E6C-ABDC-CAFD78B76D79}"/>
              </a:ext>
            </a:extLst>
          </p:cNvPr>
          <p:cNvSpPr/>
          <p:nvPr/>
        </p:nvSpPr>
        <p:spPr>
          <a:xfrm>
            <a:off x="4610251" y="1552575"/>
            <a:ext cx="1337945" cy="3086100"/>
          </a:xfrm>
          <a:custGeom>
            <a:avLst/>
            <a:gdLst>
              <a:gd name="connsiteX0" fmla="*/ 9374 w 1337945"/>
              <a:gd name="connsiteY0" fmla="*/ 0 h 3086100"/>
              <a:gd name="connsiteX1" fmla="*/ 28424 w 1337945"/>
              <a:gd name="connsiteY1" fmla="*/ 285750 h 3086100"/>
              <a:gd name="connsiteX2" fmla="*/ 247499 w 1337945"/>
              <a:gd name="connsiteY2" fmla="*/ 161925 h 3086100"/>
              <a:gd name="connsiteX3" fmla="*/ 514199 w 1337945"/>
              <a:gd name="connsiteY3" fmla="*/ 466725 h 3086100"/>
              <a:gd name="connsiteX4" fmla="*/ 647549 w 1337945"/>
              <a:gd name="connsiteY4" fmla="*/ 590550 h 3086100"/>
              <a:gd name="connsiteX5" fmla="*/ 961874 w 1337945"/>
              <a:gd name="connsiteY5" fmla="*/ 571500 h 3086100"/>
              <a:gd name="connsiteX6" fmla="*/ 1266674 w 1337945"/>
              <a:gd name="connsiteY6" fmla="*/ 666750 h 3086100"/>
              <a:gd name="connsiteX7" fmla="*/ 1247624 w 1337945"/>
              <a:gd name="connsiteY7" fmla="*/ 857250 h 3086100"/>
              <a:gd name="connsiteX8" fmla="*/ 1333349 w 1337945"/>
              <a:gd name="connsiteY8" fmla="*/ 1162050 h 3086100"/>
              <a:gd name="connsiteX9" fmla="*/ 1295249 w 1337945"/>
              <a:gd name="connsiteY9" fmla="*/ 1514475 h 3086100"/>
              <a:gd name="connsiteX10" fmla="*/ 1038074 w 1337945"/>
              <a:gd name="connsiteY10" fmla="*/ 1552575 h 3086100"/>
              <a:gd name="connsiteX11" fmla="*/ 761849 w 1337945"/>
              <a:gd name="connsiteY11" fmla="*/ 1647825 h 3086100"/>
              <a:gd name="connsiteX12" fmla="*/ 552299 w 1337945"/>
              <a:gd name="connsiteY12" fmla="*/ 1838325 h 3086100"/>
              <a:gd name="connsiteX13" fmla="*/ 771374 w 1337945"/>
              <a:gd name="connsiteY13" fmla="*/ 1895475 h 3086100"/>
              <a:gd name="connsiteX14" fmla="*/ 780899 w 1337945"/>
              <a:gd name="connsiteY14" fmla="*/ 2143125 h 3086100"/>
              <a:gd name="connsiteX15" fmla="*/ 685649 w 1337945"/>
              <a:gd name="connsiteY15" fmla="*/ 2219325 h 3086100"/>
              <a:gd name="connsiteX16" fmla="*/ 818999 w 1337945"/>
              <a:gd name="connsiteY16" fmla="*/ 2409825 h 3086100"/>
              <a:gd name="connsiteX17" fmla="*/ 799949 w 1337945"/>
              <a:gd name="connsiteY17" fmla="*/ 2676525 h 3086100"/>
              <a:gd name="connsiteX18" fmla="*/ 933299 w 1337945"/>
              <a:gd name="connsiteY18" fmla="*/ 3086100 h 3086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1337945" h="3086100">
                <a:moveTo>
                  <a:pt x="9374" y="0"/>
                </a:moveTo>
                <a:cubicBezTo>
                  <a:pt x="-945" y="129381"/>
                  <a:pt x="-11264" y="258763"/>
                  <a:pt x="28424" y="285750"/>
                </a:cubicBezTo>
                <a:cubicBezTo>
                  <a:pt x="68112" y="312738"/>
                  <a:pt x="166537" y="131763"/>
                  <a:pt x="247499" y="161925"/>
                </a:cubicBezTo>
                <a:cubicBezTo>
                  <a:pt x="328461" y="192087"/>
                  <a:pt x="447524" y="395288"/>
                  <a:pt x="514199" y="466725"/>
                </a:cubicBezTo>
                <a:cubicBezTo>
                  <a:pt x="580874" y="538162"/>
                  <a:pt x="572937" y="573088"/>
                  <a:pt x="647549" y="590550"/>
                </a:cubicBezTo>
                <a:cubicBezTo>
                  <a:pt x="722161" y="608012"/>
                  <a:pt x="858687" y="558800"/>
                  <a:pt x="961874" y="571500"/>
                </a:cubicBezTo>
                <a:cubicBezTo>
                  <a:pt x="1065061" y="584200"/>
                  <a:pt x="1219049" y="619125"/>
                  <a:pt x="1266674" y="666750"/>
                </a:cubicBezTo>
                <a:cubicBezTo>
                  <a:pt x="1314299" y="714375"/>
                  <a:pt x="1236512" y="774700"/>
                  <a:pt x="1247624" y="857250"/>
                </a:cubicBezTo>
                <a:cubicBezTo>
                  <a:pt x="1258736" y="939800"/>
                  <a:pt x="1325412" y="1052513"/>
                  <a:pt x="1333349" y="1162050"/>
                </a:cubicBezTo>
                <a:cubicBezTo>
                  <a:pt x="1341287" y="1271588"/>
                  <a:pt x="1344461" y="1449388"/>
                  <a:pt x="1295249" y="1514475"/>
                </a:cubicBezTo>
                <a:cubicBezTo>
                  <a:pt x="1246037" y="1579562"/>
                  <a:pt x="1126974" y="1530350"/>
                  <a:pt x="1038074" y="1552575"/>
                </a:cubicBezTo>
                <a:cubicBezTo>
                  <a:pt x="949174" y="1574800"/>
                  <a:pt x="842812" y="1600200"/>
                  <a:pt x="761849" y="1647825"/>
                </a:cubicBezTo>
                <a:cubicBezTo>
                  <a:pt x="680887" y="1695450"/>
                  <a:pt x="550712" y="1797050"/>
                  <a:pt x="552299" y="1838325"/>
                </a:cubicBezTo>
                <a:cubicBezTo>
                  <a:pt x="553886" y="1879600"/>
                  <a:pt x="733274" y="1844675"/>
                  <a:pt x="771374" y="1895475"/>
                </a:cubicBezTo>
                <a:cubicBezTo>
                  <a:pt x="809474" y="1946275"/>
                  <a:pt x="795187" y="2089150"/>
                  <a:pt x="780899" y="2143125"/>
                </a:cubicBezTo>
                <a:cubicBezTo>
                  <a:pt x="766612" y="2197100"/>
                  <a:pt x="679299" y="2174875"/>
                  <a:pt x="685649" y="2219325"/>
                </a:cubicBezTo>
                <a:cubicBezTo>
                  <a:pt x="691999" y="2263775"/>
                  <a:pt x="799949" y="2333625"/>
                  <a:pt x="818999" y="2409825"/>
                </a:cubicBezTo>
                <a:cubicBezTo>
                  <a:pt x="838049" y="2486025"/>
                  <a:pt x="780899" y="2563813"/>
                  <a:pt x="799949" y="2676525"/>
                </a:cubicBezTo>
                <a:cubicBezTo>
                  <a:pt x="818999" y="2789237"/>
                  <a:pt x="876149" y="2937668"/>
                  <a:pt x="933299" y="3086100"/>
                </a:cubicBezTo>
              </a:path>
            </a:pathLst>
          </a:custGeom>
          <a:noFill/>
          <a:ln>
            <a:solidFill>
              <a:schemeClr val="tx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" name="Forme libre : forme 2">
            <a:extLst>
              <a:ext uri="{FF2B5EF4-FFF2-40B4-BE49-F238E27FC236}">
                <a16:creationId xmlns:a16="http://schemas.microsoft.com/office/drawing/2014/main" id="{FC1A970A-DD35-4BB6-A8C1-FC96F100009A}"/>
              </a:ext>
            </a:extLst>
          </p:cNvPr>
          <p:cNvSpPr/>
          <p:nvPr/>
        </p:nvSpPr>
        <p:spPr>
          <a:xfrm>
            <a:off x="5838825" y="1304925"/>
            <a:ext cx="1181770" cy="866775"/>
          </a:xfrm>
          <a:custGeom>
            <a:avLst/>
            <a:gdLst>
              <a:gd name="connsiteX0" fmla="*/ 0 w 1181770"/>
              <a:gd name="connsiteY0" fmla="*/ 866775 h 866775"/>
              <a:gd name="connsiteX1" fmla="*/ 104775 w 1181770"/>
              <a:gd name="connsiteY1" fmla="*/ 781050 h 866775"/>
              <a:gd name="connsiteX2" fmla="*/ 257175 w 1181770"/>
              <a:gd name="connsiteY2" fmla="*/ 809625 h 866775"/>
              <a:gd name="connsiteX3" fmla="*/ 295275 w 1181770"/>
              <a:gd name="connsiteY3" fmla="*/ 638175 h 866775"/>
              <a:gd name="connsiteX4" fmla="*/ 466725 w 1181770"/>
              <a:gd name="connsiteY4" fmla="*/ 628650 h 866775"/>
              <a:gd name="connsiteX5" fmla="*/ 676275 w 1181770"/>
              <a:gd name="connsiteY5" fmla="*/ 600075 h 866775"/>
              <a:gd name="connsiteX6" fmla="*/ 1114425 w 1181770"/>
              <a:gd name="connsiteY6" fmla="*/ 485775 h 866775"/>
              <a:gd name="connsiteX7" fmla="*/ 1181100 w 1181770"/>
              <a:gd name="connsiteY7" fmla="*/ 247650 h 866775"/>
              <a:gd name="connsiteX8" fmla="*/ 1143000 w 1181770"/>
              <a:gd name="connsiteY8" fmla="*/ 0 h 866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81770" h="866775">
                <a:moveTo>
                  <a:pt x="0" y="866775"/>
                </a:moveTo>
                <a:cubicBezTo>
                  <a:pt x="30956" y="828675"/>
                  <a:pt x="61913" y="790575"/>
                  <a:pt x="104775" y="781050"/>
                </a:cubicBezTo>
                <a:cubicBezTo>
                  <a:pt x="147637" y="771525"/>
                  <a:pt x="225425" y="833437"/>
                  <a:pt x="257175" y="809625"/>
                </a:cubicBezTo>
                <a:cubicBezTo>
                  <a:pt x="288925" y="785813"/>
                  <a:pt x="260350" y="668337"/>
                  <a:pt x="295275" y="638175"/>
                </a:cubicBezTo>
                <a:cubicBezTo>
                  <a:pt x="330200" y="608012"/>
                  <a:pt x="403225" y="635000"/>
                  <a:pt x="466725" y="628650"/>
                </a:cubicBezTo>
                <a:cubicBezTo>
                  <a:pt x="530225" y="622300"/>
                  <a:pt x="568325" y="623887"/>
                  <a:pt x="676275" y="600075"/>
                </a:cubicBezTo>
                <a:cubicBezTo>
                  <a:pt x="784225" y="576262"/>
                  <a:pt x="1030288" y="544512"/>
                  <a:pt x="1114425" y="485775"/>
                </a:cubicBezTo>
                <a:cubicBezTo>
                  <a:pt x="1198562" y="427038"/>
                  <a:pt x="1176338" y="328612"/>
                  <a:pt x="1181100" y="247650"/>
                </a:cubicBezTo>
                <a:cubicBezTo>
                  <a:pt x="1185862" y="166688"/>
                  <a:pt x="1164431" y="83344"/>
                  <a:pt x="1143000" y="0"/>
                </a:cubicBezTo>
              </a:path>
            </a:pathLst>
          </a:custGeom>
          <a:noFill/>
          <a:ln>
            <a:solidFill>
              <a:schemeClr val="tx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4" name="Forme libre : forme 3">
            <a:extLst>
              <a:ext uri="{FF2B5EF4-FFF2-40B4-BE49-F238E27FC236}">
                <a16:creationId xmlns:a16="http://schemas.microsoft.com/office/drawing/2014/main" id="{381A849D-4070-4A74-BB2F-CF14CF7010DF}"/>
              </a:ext>
            </a:extLst>
          </p:cNvPr>
          <p:cNvSpPr/>
          <p:nvPr/>
        </p:nvSpPr>
        <p:spPr>
          <a:xfrm>
            <a:off x="6962776" y="1809750"/>
            <a:ext cx="2933700" cy="1909763"/>
          </a:xfrm>
          <a:custGeom>
            <a:avLst/>
            <a:gdLst>
              <a:gd name="connsiteX0" fmla="*/ 0 w 2786666"/>
              <a:gd name="connsiteY0" fmla="*/ 0 h 1971675"/>
              <a:gd name="connsiteX1" fmla="*/ 152400 w 2786666"/>
              <a:gd name="connsiteY1" fmla="*/ 400050 h 1971675"/>
              <a:gd name="connsiteX2" fmla="*/ 428625 w 2786666"/>
              <a:gd name="connsiteY2" fmla="*/ 628650 h 1971675"/>
              <a:gd name="connsiteX3" fmla="*/ 581025 w 2786666"/>
              <a:gd name="connsiteY3" fmla="*/ 628650 h 1971675"/>
              <a:gd name="connsiteX4" fmla="*/ 714375 w 2786666"/>
              <a:gd name="connsiteY4" fmla="*/ 847725 h 1971675"/>
              <a:gd name="connsiteX5" fmla="*/ 657225 w 2786666"/>
              <a:gd name="connsiteY5" fmla="*/ 914400 h 1971675"/>
              <a:gd name="connsiteX6" fmla="*/ 790575 w 2786666"/>
              <a:gd name="connsiteY6" fmla="*/ 942975 h 1971675"/>
              <a:gd name="connsiteX7" fmla="*/ 838200 w 2786666"/>
              <a:gd name="connsiteY7" fmla="*/ 1000125 h 1971675"/>
              <a:gd name="connsiteX8" fmla="*/ 838200 w 2786666"/>
              <a:gd name="connsiteY8" fmla="*/ 1095375 h 1971675"/>
              <a:gd name="connsiteX9" fmla="*/ 981075 w 2786666"/>
              <a:gd name="connsiteY9" fmla="*/ 1047750 h 1971675"/>
              <a:gd name="connsiteX10" fmla="*/ 1085850 w 2786666"/>
              <a:gd name="connsiteY10" fmla="*/ 1019175 h 1971675"/>
              <a:gd name="connsiteX11" fmla="*/ 1123950 w 2786666"/>
              <a:gd name="connsiteY11" fmla="*/ 847725 h 1971675"/>
              <a:gd name="connsiteX12" fmla="*/ 1295400 w 2786666"/>
              <a:gd name="connsiteY12" fmla="*/ 895350 h 1971675"/>
              <a:gd name="connsiteX13" fmla="*/ 1400175 w 2786666"/>
              <a:gd name="connsiteY13" fmla="*/ 847725 h 1971675"/>
              <a:gd name="connsiteX14" fmla="*/ 1590675 w 2786666"/>
              <a:gd name="connsiteY14" fmla="*/ 990600 h 1971675"/>
              <a:gd name="connsiteX15" fmla="*/ 1952625 w 2786666"/>
              <a:gd name="connsiteY15" fmla="*/ 1133475 h 1971675"/>
              <a:gd name="connsiteX16" fmla="*/ 1924050 w 2786666"/>
              <a:gd name="connsiteY16" fmla="*/ 1304925 h 1971675"/>
              <a:gd name="connsiteX17" fmla="*/ 2009775 w 2786666"/>
              <a:gd name="connsiteY17" fmla="*/ 1362075 h 1971675"/>
              <a:gd name="connsiteX18" fmla="*/ 1962150 w 2786666"/>
              <a:gd name="connsiteY18" fmla="*/ 1524000 h 1971675"/>
              <a:gd name="connsiteX19" fmla="*/ 2362200 w 2786666"/>
              <a:gd name="connsiteY19" fmla="*/ 1476375 h 1971675"/>
              <a:gd name="connsiteX20" fmla="*/ 2324100 w 2786666"/>
              <a:gd name="connsiteY20" fmla="*/ 1190625 h 1971675"/>
              <a:gd name="connsiteX21" fmla="*/ 2562225 w 2786666"/>
              <a:gd name="connsiteY21" fmla="*/ 1209675 h 1971675"/>
              <a:gd name="connsiteX22" fmla="*/ 2752725 w 2786666"/>
              <a:gd name="connsiteY22" fmla="*/ 1343025 h 1971675"/>
              <a:gd name="connsiteX23" fmla="*/ 2781300 w 2786666"/>
              <a:gd name="connsiteY23" fmla="*/ 1685925 h 1971675"/>
              <a:gd name="connsiteX24" fmla="*/ 2771775 w 2786666"/>
              <a:gd name="connsiteY24" fmla="*/ 1838325 h 1971675"/>
              <a:gd name="connsiteX25" fmla="*/ 2638425 w 2786666"/>
              <a:gd name="connsiteY25" fmla="*/ 1895475 h 1971675"/>
              <a:gd name="connsiteX26" fmla="*/ 2638425 w 2786666"/>
              <a:gd name="connsiteY26" fmla="*/ 1971675 h 1971675"/>
              <a:gd name="connsiteX0" fmla="*/ 0 w 2821305"/>
              <a:gd name="connsiteY0" fmla="*/ 0 h 1971675"/>
              <a:gd name="connsiteX1" fmla="*/ 152400 w 2821305"/>
              <a:gd name="connsiteY1" fmla="*/ 400050 h 1971675"/>
              <a:gd name="connsiteX2" fmla="*/ 428625 w 2821305"/>
              <a:gd name="connsiteY2" fmla="*/ 628650 h 1971675"/>
              <a:gd name="connsiteX3" fmla="*/ 581025 w 2821305"/>
              <a:gd name="connsiteY3" fmla="*/ 628650 h 1971675"/>
              <a:gd name="connsiteX4" fmla="*/ 714375 w 2821305"/>
              <a:gd name="connsiteY4" fmla="*/ 847725 h 1971675"/>
              <a:gd name="connsiteX5" fmla="*/ 657225 w 2821305"/>
              <a:gd name="connsiteY5" fmla="*/ 914400 h 1971675"/>
              <a:gd name="connsiteX6" fmla="*/ 790575 w 2821305"/>
              <a:gd name="connsiteY6" fmla="*/ 942975 h 1971675"/>
              <a:gd name="connsiteX7" fmla="*/ 838200 w 2821305"/>
              <a:gd name="connsiteY7" fmla="*/ 1000125 h 1971675"/>
              <a:gd name="connsiteX8" fmla="*/ 838200 w 2821305"/>
              <a:gd name="connsiteY8" fmla="*/ 1095375 h 1971675"/>
              <a:gd name="connsiteX9" fmla="*/ 981075 w 2821305"/>
              <a:gd name="connsiteY9" fmla="*/ 1047750 h 1971675"/>
              <a:gd name="connsiteX10" fmla="*/ 1085850 w 2821305"/>
              <a:gd name="connsiteY10" fmla="*/ 1019175 h 1971675"/>
              <a:gd name="connsiteX11" fmla="*/ 1123950 w 2821305"/>
              <a:gd name="connsiteY11" fmla="*/ 847725 h 1971675"/>
              <a:gd name="connsiteX12" fmla="*/ 1295400 w 2821305"/>
              <a:gd name="connsiteY12" fmla="*/ 895350 h 1971675"/>
              <a:gd name="connsiteX13" fmla="*/ 1400175 w 2821305"/>
              <a:gd name="connsiteY13" fmla="*/ 847725 h 1971675"/>
              <a:gd name="connsiteX14" fmla="*/ 1590675 w 2821305"/>
              <a:gd name="connsiteY14" fmla="*/ 990600 h 1971675"/>
              <a:gd name="connsiteX15" fmla="*/ 1952625 w 2821305"/>
              <a:gd name="connsiteY15" fmla="*/ 1133475 h 1971675"/>
              <a:gd name="connsiteX16" fmla="*/ 1924050 w 2821305"/>
              <a:gd name="connsiteY16" fmla="*/ 1304925 h 1971675"/>
              <a:gd name="connsiteX17" fmla="*/ 2009775 w 2821305"/>
              <a:gd name="connsiteY17" fmla="*/ 1362075 h 1971675"/>
              <a:gd name="connsiteX18" fmla="*/ 1962150 w 2821305"/>
              <a:gd name="connsiteY18" fmla="*/ 1524000 h 1971675"/>
              <a:gd name="connsiteX19" fmla="*/ 2362200 w 2821305"/>
              <a:gd name="connsiteY19" fmla="*/ 1476375 h 1971675"/>
              <a:gd name="connsiteX20" fmla="*/ 2324100 w 2821305"/>
              <a:gd name="connsiteY20" fmla="*/ 1190625 h 1971675"/>
              <a:gd name="connsiteX21" fmla="*/ 2562225 w 2821305"/>
              <a:gd name="connsiteY21" fmla="*/ 1209675 h 1971675"/>
              <a:gd name="connsiteX22" fmla="*/ 2752725 w 2821305"/>
              <a:gd name="connsiteY22" fmla="*/ 1343025 h 1971675"/>
              <a:gd name="connsiteX23" fmla="*/ 2781300 w 2821305"/>
              <a:gd name="connsiteY23" fmla="*/ 1685925 h 1971675"/>
              <a:gd name="connsiteX24" fmla="*/ 2814638 w 2821305"/>
              <a:gd name="connsiteY24" fmla="*/ 1824037 h 1971675"/>
              <a:gd name="connsiteX25" fmla="*/ 2638425 w 2821305"/>
              <a:gd name="connsiteY25" fmla="*/ 1895475 h 1971675"/>
              <a:gd name="connsiteX26" fmla="*/ 2638425 w 2821305"/>
              <a:gd name="connsiteY26" fmla="*/ 1971675 h 1971675"/>
              <a:gd name="connsiteX0" fmla="*/ 0 w 2933700"/>
              <a:gd name="connsiteY0" fmla="*/ 0 h 1909763"/>
              <a:gd name="connsiteX1" fmla="*/ 152400 w 2933700"/>
              <a:gd name="connsiteY1" fmla="*/ 400050 h 1909763"/>
              <a:gd name="connsiteX2" fmla="*/ 428625 w 2933700"/>
              <a:gd name="connsiteY2" fmla="*/ 628650 h 1909763"/>
              <a:gd name="connsiteX3" fmla="*/ 581025 w 2933700"/>
              <a:gd name="connsiteY3" fmla="*/ 628650 h 1909763"/>
              <a:gd name="connsiteX4" fmla="*/ 714375 w 2933700"/>
              <a:gd name="connsiteY4" fmla="*/ 847725 h 1909763"/>
              <a:gd name="connsiteX5" fmla="*/ 657225 w 2933700"/>
              <a:gd name="connsiteY5" fmla="*/ 914400 h 1909763"/>
              <a:gd name="connsiteX6" fmla="*/ 790575 w 2933700"/>
              <a:gd name="connsiteY6" fmla="*/ 942975 h 1909763"/>
              <a:gd name="connsiteX7" fmla="*/ 838200 w 2933700"/>
              <a:gd name="connsiteY7" fmla="*/ 1000125 h 1909763"/>
              <a:gd name="connsiteX8" fmla="*/ 838200 w 2933700"/>
              <a:gd name="connsiteY8" fmla="*/ 1095375 h 1909763"/>
              <a:gd name="connsiteX9" fmla="*/ 981075 w 2933700"/>
              <a:gd name="connsiteY9" fmla="*/ 1047750 h 1909763"/>
              <a:gd name="connsiteX10" fmla="*/ 1085850 w 2933700"/>
              <a:gd name="connsiteY10" fmla="*/ 1019175 h 1909763"/>
              <a:gd name="connsiteX11" fmla="*/ 1123950 w 2933700"/>
              <a:gd name="connsiteY11" fmla="*/ 847725 h 1909763"/>
              <a:gd name="connsiteX12" fmla="*/ 1295400 w 2933700"/>
              <a:gd name="connsiteY12" fmla="*/ 895350 h 1909763"/>
              <a:gd name="connsiteX13" fmla="*/ 1400175 w 2933700"/>
              <a:gd name="connsiteY13" fmla="*/ 847725 h 1909763"/>
              <a:gd name="connsiteX14" fmla="*/ 1590675 w 2933700"/>
              <a:gd name="connsiteY14" fmla="*/ 990600 h 1909763"/>
              <a:gd name="connsiteX15" fmla="*/ 1952625 w 2933700"/>
              <a:gd name="connsiteY15" fmla="*/ 1133475 h 1909763"/>
              <a:gd name="connsiteX16" fmla="*/ 1924050 w 2933700"/>
              <a:gd name="connsiteY16" fmla="*/ 1304925 h 1909763"/>
              <a:gd name="connsiteX17" fmla="*/ 2009775 w 2933700"/>
              <a:gd name="connsiteY17" fmla="*/ 1362075 h 1909763"/>
              <a:gd name="connsiteX18" fmla="*/ 1962150 w 2933700"/>
              <a:gd name="connsiteY18" fmla="*/ 1524000 h 1909763"/>
              <a:gd name="connsiteX19" fmla="*/ 2362200 w 2933700"/>
              <a:gd name="connsiteY19" fmla="*/ 1476375 h 1909763"/>
              <a:gd name="connsiteX20" fmla="*/ 2324100 w 2933700"/>
              <a:gd name="connsiteY20" fmla="*/ 1190625 h 1909763"/>
              <a:gd name="connsiteX21" fmla="*/ 2562225 w 2933700"/>
              <a:gd name="connsiteY21" fmla="*/ 1209675 h 1909763"/>
              <a:gd name="connsiteX22" fmla="*/ 2752725 w 2933700"/>
              <a:gd name="connsiteY22" fmla="*/ 1343025 h 1909763"/>
              <a:gd name="connsiteX23" fmla="*/ 2781300 w 2933700"/>
              <a:gd name="connsiteY23" fmla="*/ 1685925 h 1909763"/>
              <a:gd name="connsiteX24" fmla="*/ 2814638 w 2933700"/>
              <a:gd name="connsiteY24" fmla="*/ 1824037 h 1909763"/>
              <a:gd name="connsiteX25" fmla="*/ 2638425 w 2933700"/>
              <a:gd name="connsiteY25" fmla="*/ 1895475 h 1909763"/>
              <a:gd name="connsiteX26" fmla="*/ 2933700 w 2933700"/>
              <a:gd name="connsiteY26" fmla="*/ 1909763 h 1909763"/>
              <a:gd name="connsiteX0" fmla="*/ 0 w 2933700"/>
              <a:gd name="connsiteY0" fmla="*/ 0 h 1909763"/>
              <a:gd name="connsiteX1" fmla="*/ 152400 w 2933700"/>
              <a:gd name="connsiteY1" fmla="*/ 400050 h 1909763"/>
              <a:gd name="connsiteX2" fmla="*/ 428625 w 2933700"/>
              <a:gd name="connsiteY2" fmla="*/ 628650 h 1909763"/>
              <a:gd name="connsiteX3" fmla="*/ 581025 w 2933700"/>
              <a:gd name="connsiteY3" fmla="*/ 628650 h 1909763"/>
              <a:gd name="connsiteX4" fmla="*/ 714375 w 2933700"/>
              <a:gd name="connsiteY4" fmla="*/ 847725 h 1909763"/>
              <a:gd name="connsiteX5" fmla="*/ 657225 w 2933700"/>
              <a:gd name="connsiteY5" fmla="*/ 914400 h 1909763"/>
              <a:gd name="connsiteX6" fmla="*/ 790575 w 2933700"/>
              <a:gd name="connsiteY6" fmla="*/ 942975 h 1909763"/>
              <a:gd name="connsiteX7" fmla="*/ 838200 w 2933700"/>
              <a:gd name="connsiteY7" fmla="*/ 1000125 h 1909763"/>
              <a:gd name="connsiteX8" fmla="*/ 838200 w 2933700"/>
              <a:gd name="connsiteY8" fmla="*/ 1095375 h 1909763"/>
              <a:gd name="connsiteX9" fmla="*/ 981075 w 2933700"/>
              <a:gd name="connsiteY9" fmla="*/ 1047750 h 1909763"/>
              <a:gd name="connsiteX10" fmla="*/ 1085850 w 2933700"/>
              <a:gd name="connsiteY10" fmla="*/ 1019175 h 1909763"/>
              <a:gd name="connsiteX11" fmla="*/ 1123950 w 2933700"/>
              <a:gd name="connsiteY11" fmla="*/ 847725 h 1909763"/>
              <a:gd name="connsiteX12" fmla="*/ 1295400 w 2933700"/>
              <a:gd name="connsiteY12" fmla="*/ 895350 h 1909763"/>
              <a:gd name="connsiteX13" fmla="*/ 1400175 w 2933700"/>
              <a:gd name="connsiteY13" fmla="*/ 847725 h 1909763"/>
              <a:gd name="connsiteX14" fmla="*/ 1590675 w 2933700"/>
              <a:gd name="connsiteY14" fmla="*/ 990600 h 1909763"/>
              <a:gd name="connsiteX15" fmla="*/ 1952625 w 2933700"/>
              <a:gd name="connsiteY15" fmla="*/ 1133475 h 1909763"/>
              <a:gd name="connsiteX16" fmla="*/ 1924050 w 2933700"/>
              <a:gd name="connsiteY16" fmla="*/ 1304925 h 1909763"/>
              <a:gd name="connsiteX17" fmla="*/ 2009775 w 2933700"/>
              <a:gd name="connsiteY17" fmla="*/ 1362075 h 1909763"/>
              <a:gd name="connsiteX18" fmla="*/ 1962150 w 2933700"/>
              <a:gd name="connsiteY18" fmla="*/ 1524000 h 1909763"/>
              <a:gd name="connsiteX19" fmla="*/ 2362200 w 2933700"/>
              <a:gd name="connsiteY19" fmla="*/ 1476375 h 1909763"/>
              <a:gd name="connsiteX20" fmla="*/ 2324100 w 2933700"/>
              <a:gd name="connsiteY20" fmla="*/ 1190625 h 1909763"/>
              <a:gd name="connsiteX21" fmla="*/ 2562225 w 2933700"/>
              <a:gd name="connsiteY21" fmla="*/ 1209675 h 1909763"/>
              <a:gd name="connsiteX22" fmla="*/ 2752725 w 2933700"/>
              <a:gd name="connsiteY22" fmla="*/ 1343025 h 1909763"/>
              <a:gd name="connsiteX23" fmla="*/ 2781300 w 2933700"/>
              <a:gd name="connsiteY23" fmla="*/ 1685925 h 1909763"/>
              <a:gd name="connsiteX24" fmla="*/ 2814638 w 2933700"/>
              <a:gd name="connsiteY24" fmla="*/ 1824037 h 1909763"/>
              <a:gd name="connsiteX25" fmla="*/ 2876550 w 2933700"/>
              <a:gd name="connsiteY25" fmla="*/ 1852612 h 1909763"/>
              <a:gd name="connsiteX26" fmla="*/ 2933700 w 2933700"/>
              <a:gd name="connsiteY26" fmla="*/ 1909763 h 1909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2933700" h="1909763">
                <a:moveTo>
                  <a:pt x="0" y="0"/>
                </a:moveTo>
                <a:cubicBezTo>
                  <a:pt x="40481" y="147637"/>
                  <a:pt x="80963" y="295275"/>
                  <a:pt x="152400" y="400050"/>
                </a:cubicBezTo>
                <a:cubicBezTo>
                  <a:pt x="223837" y="504825"/>
                  <a:pt x="357187" y="590550"/>
                  <a:pt x="428625" y="628650"/>
                </a:cubicBezTo>
                <a:cubicBezTo>
                  <a:pt x="500063" y="666750"/>
                  <a:pt x="533400" y="592138"/>
                  <a:pt x="581025" y="628650"/>
                </a:cubicBezTo>
                <a:cubicBezTo>
                  <a:pt x="628650" y="665163"/>
                  <a:pt x="701675" y="800100"/>
                  <a:pt x="714375" y="847725"/>
                </a:cubicBezTo>
                <a:cubicBezTo>
                  <a:pt x="727075" y="895350"/>
                  <a:pt x="644525" y="898525"/>
                  <a:pt x="657225" y="914400"/>
                </a:cubicBezTo>
                <a:cubicBezTo>
                  <a:pt x="669925" y="930275"/>
                  <a:pt x="760413" y="928688"/>
                  <a:pt x="790575" y="942975"/>
                </a:cubicBezTo>
                <a:cubicBezTo>
                  <a:pt x="820737" y="957262"/>
                  <a:pt x="830263" y="974725"/>
                  <a:pt x="838200" y="1000125"/>
                </a:cubicBezTo>
                <a:cubicBezTo>
                  <a:pt x="846137" y="1025525"/>
                  <a:pt x="814388" y="1087438"/>
                  <a:pt x="838200" y="1095375"/>
                </a:cubicBezTo>
                <a:cubicBezTo>
                  <a:pt x="862013" y="1103313"/>
                  <a:pt x="939800" y="1060450"/>
                  <a:pt x="981075" y="1047750"/>
                </a:cubicBezTo>
                <a:cubicBezTo>
                  <a:pt x="1022350" y="1035050"/>
                  <a:pt x="1062038" y="1052512"/>
                  <a:pt x="1085850" y="1019175"/>
                </a:cubicBezTo>
                <a:cubicBezTo>
                  <a:pt x="1109662" y="985838"/>
                  <a:pt x="1089025" y="868363"/>
                  <a:pt x="1123950" y="847725"/>
                </a:cubicBezTo>
                <a:cubicBezTo>
                  <a:pt x="1158875" y="827087"/>
                  <a:pt x="1249363" y="895350"/>
                  <a:pt x="1295400" y="895350"/>
                </a:cubicBezTo>
                <a:cubicBezTo>
                  <a:pt x="1341437" y="895350"/>
                  <a:pt x="1350963" y="831850"/>
                  <a:pt x="1400175" y="847725"/>
                </a:cubicBezTo>
                <a:cubicBezTo>
                  <a:pt x="1449387" y="863600"/>
                  <a:pt x="1498600" y="942975"/>
                  <a:pt x="1590675" y="990600"/>
                </a:cubicBezTo>
                <a:cubicBezTo>
                  <a:pt x="1682750" y="1038225"/>
                  <a:pt x="1897063" y="1081088"/>
                  <a:pt x="1952625" y="1133475"/>
                </a:cubicBezTo>
                <a:cubicBezTo>
                  <a:pt x="2008187" y="1185862"/>
                  <a:pt x="1914525" y="1266825"/>
                  <a:pt x="1924050" y="1304925"/>
                </a:cubicBezTo>
                <a:cubicBezTo>
                  <a:pt x="1933575" y="1343025"/>
                  <a:pt x="2003425" y="1325563"/>
                  <a:pt x="2009775" y="1362075"/>
                </a:cubicBezTo>
                <a:cubicBezTo>
                  <a:pt x="2016125" y="1398587"/>
                  <a:pt x="1903413" y="1504950"/>
                  <a:pt x="1962150" y="1524000"/>
                </a:cubicBezTo>
                <a:cubicBezTo>
                  <a:pt x="2020887" y="1543050"/>
                  <a:pt x="2301875" y="1531938"/>
                  <a:pt x="2362200" y="1476375"/>
                </a:cubicBezTo>
                <a:cubicBezTo>
                  <a:pt x="2422525" y="1420812"/>
                  <a:pt x="2290763" y="1235075"/>
                  <a:pt x="2324100" y="1190625"/>
                </a:cubicBezTo>
                <a:cubicBezTo>
                  <a:pt x="2357437" y="1146175"/>
                  <a:pt x="2490788" y="1184275"/>
                  <a:pt x="2562225" y="1209675"/>
                </a:cubicBezTo>
                <a:cubicBezTo>
                  <a:pt x="2633662" y="1235075"/>
                  <a:pt x="2716213" y="1263650"/>
                  <a:pt x="2752725" y="1343025"/>
                </a:cubicBezTo>
                <a:cubicBezTo>
                  <a:pt x="2789237" y="1422400"/>
                  <a:pt x="2770981" y="1605756"/>
                  <a:pt x="2781300" y="1685925"/>
                </a:cubicBezTo>
                <a:cubicBezTo>
                  <a:pt x="2791619" y="1766094"/>
                  <a:pt x="2798763" y="1796256"/>
                  <a:pt x="2814638" y="1824037"/>
                </a:cubicBezTo>
                <a:cubicBezTo>
                  <a:pt x="2830513" y="1851818"/>
                  <a:pt x="2898775" y="1830387"/>
                  <a:pt x="2876550" y="1852612"/>
                </a:cubicBezTo>
                <a:cubicBezTo>
                  <a:pt x="2854325" y="1874837"/>
                  <a:pt x="2922587" y="1882775"/>
                  <a:pt x="2933700" y="1909763"/>
                </a:cubicBezTo>
              </a:path>
            </a:pathLst>
          </a:custGeom>
          <a:noFill/>
          <a:ln>
            <a:solidFill>
              <a:schemeClr val="tx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7" name="Forme libre : forme 6">
            <a:extLst>
              <a:ext uri="{FF2B5EF4-FFF2-40B4-BE49-F238E27FC236}">
                <a16:creationId xmlns:a16="http://schemas.microsoft.com/office/drawing/2014/main" id="{5E9443A7-441B-41E5-B8E5-BBBF152BF822}"/>
              </a:ext>
            </a:extLst>
          </p:cNvPr>
          <p:cNvSpPr/>
          <p:nvPr/>
        </p:nvSpPr>
        <p:spPr>
          <a:xfrm>
            <a:off x="6943725" y="2847975"/>
            <a:ext cx="1123950" cy="2419350"/>
          </a:xfrm>
          <a:custGeom>
            <a:avLst/>
            <a:gdLst>
              <a:gd name="connsiteX0" fmla="*/ 1123950 w 1123950"/>
              <a:gd name="connsiteY0" fmla="*/ 0 h 2419350"/>
              <a:gd name="connsiteX1" fmla="*/ 1085850 w 1123950"/>
              <a:gd name="connsiteY1" fmla="*/ 161925 h 2419350"/>
              <a:gd name="connsiteX2" fmla="*/ 981075 w 1123950"/>
              <a:gd name="connsiteY2" fmla="*/ 285750 h 2419350"/>
              <a:gd name="connsiteX3" fmla="*/ 1114425 w 1123950"/>
              <a:gd name="connsiteY3" fmla="*/ 314325 h 2419350"/>
              <a:gd name="connsiteX4" fmla="*/ 895350 w 1123950"/>
              <a:gd name="connsiteY4" fmla="*/ 552450 h 2419350"/>
              <a:gd name="connsiteX5" fmla="*/ 790575 w 1123950"/>
              <a:gd name="connsiteY5" fmla="*/ 609600 h 2419350"/>
              <a:gd name="connsiteX6" fmla="*/ 771525 w 1123950"/>
              <a:gd name="connsiteY6" fmla="*/ 666750 h 2419350"/>
              <a:gd name="connsiteX7" fmla="*/ 628650 w 1123950"/>
              <a:gd name="connsiteY7" fmla="*/ 666750 h 2419350"/>
              <a:gd name="connsiteX8" fmla="*/ 809625 w 1123950"/>
              <a:gd name="connsiteY8" fmla="*/ 914400 h 2419350"/>
              <a:gd name="connsiteX9" fmla="*/ 733425 w 1123950"/>
              <a:gd name="connsiteY9" fmla="*/ 1171575 h 2419350"/>
              <a:gd name="connsiteX10" fmla="*/ 295275 w 1123950"/>
              <a:gd name="connsiteY10" fmla="*/ 1190625 h 2419350"/>
              <a:gd name="connsiteX11" fmla="*/ 209550 w 1123950"/>
              <a:gd name="connsiteY11" fmla="*/ 1209675 h 2419350"/>
              <a:gd name="connsiteX12" fmla="*/ 19050 w 1123950"/>
              <a:gd name="connsiteY12" fmla="*/ 1466850 h 2419350"/>
              <a:gd name="connsiteX13" fmla="*/ 238125 w 1123950"/>
              <a:gd name="connsiteY13" fmla="*/ 1685925 h 2419350"/>
              <a:gd name="connsiteX14" fmla="*/ 390525 w 1123950"/>
              <a:gd name="connsiteY14" fmla="*/ 1905000 h 2419350"/>
              <a:gd name="connsiteX15" fmla="*/ 228600 w 1123950"/>
              <a:gd name="connsiteY15" fmla="*/ 1933575 h 2419350"/>
              <a:gd name="connsiteX16" fmla="*/ 161925 w 1123950"/>
              <a:gd name="connsiteY16" fmla="*/ 2143125 h 2419350"/>
              <a:gd name="connsiteX17" fmla="*/ 57150 w 1123950"/>
              <a:gd name="connsiteY17" fmla="*/ 2162175 h 2419350"/>
              <a:gd name="connsiteX18" fmla="*/ 0 w 1123950"/>
              <a:gd name="connsiteY18" fmla="*/ 2419350 h 2419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1123950" h="2419350">
                <a:moveTo>
                  <a:pt x="1123950" y="0"/>
                </a:moveTo>
                <a:cubicBezTo>
                  <a:pt x="1116806" y="57150"/>
                  <a:pt x="1109662" y="114300"/>
                  <a:pt x="1085850" y="161925"/>
                </a:cubicBezTo>
                <a:cubicBezTo>
                  <a:pt x="1062037" y="209550"/>
                  <a:pt x="976313" y="260350"/>
                  <a:pt x="981075" y="285750"/>
                </a:cubicBezTo>
                <a:cubicBezTo>
                  <a:pt x="985837" y="311150"/>
                  <a:pt x="1128712" y="269875"/>
                  <a:pt x="1114425" y="314325"/>
                </a:cubicBezTo>
                <a:cubicBezTo>
                  <a:pt x="1100138" y="358775"/>
                  <a:pt x="949325" y="503238"/>
                  <a:pt x="895350" y="552450"/>
                </a:cubicBezTo>
                <a:cubicBezTo>
                  <a:pt x="841375" y="601662"/>
                  <a:pt x="811212" y="590550"/>
                  <a:pt x="790575" y="609600"/>
                </a:cubicBezTo>
                <a:cubicBezTo>
                  <a:pt x="769938" y="628650"/>
                  <a:pt x="798512" y="657225"/>
                  <a:pt x="771525" y="666750"/>
                </a:cubicBezTo>
                <a:cubicBezTo>
                  <a:pt x="744538" y="676275"/>
                  <a:pt x="622300" y="625475"/>
                  <a:pt x="628650" y="666750"/>
                </a:cubicBezTo>
                <a:cubicBezTo>
                  <a:pt x="635000" y="708025"/>
                  <a:pt x="792163" y="830263"/>
                  <a:pt x="809625" y="914400"/>
                </a:cubicBezTo>
                <a:cubicBezTo>
                  <a:pt x="827087" y="998537"/>
                  <a:pt x="819150" y="1125538"/>
                  <a:pt x="733425" y="1171575"/>
                </a:cubicBezTo>
                <a:cubicBezTo>
                  <a:pt x="647700" y="1217612"/>
                  <a:pt x="382587" y="1184275"/>
                  <a:pt x="295275" y="1190625"/>
                </a:cubicBezTo>
                <a:cubicBezTo>
                  <a:pt x="207962" y="1196975"/>
                  <a:pt x="255587" y="1163638"/>
                  <a:pt x="209550" y="1209675"/>
                </a:cubicBezTo>
                <a:cubicBezTo>
                  <a:pt x="163513" y="1255712"/>
                  <a:pt x="14288" y="1387475"/>
                  <a:pt x="19050" y="1466850"/>
                </a:cubicBezTo>
                <a:cubicBezTo>
                  <a:pt x="23812" y="1546225"/>
                  <a:pt x="176212" y="1612900"/>
                  <a:pt x="238125" y="1685925"/>
                </a:cubicBezTo>
                <a:cubicBezTo>
                  <a:pt x="300037" y="1758950"/>
                  <a:pt x="392112" y="1863725"/>
                  <a:pt x="390525" y="1905000"/>
                </a:cubicBezTo>
                <a:cubicBezTo>
                  <a:pt x="388938" y="1946275"/>
                  <a:pt x="266700" y="1893888"/>
                  <a:pt x="228600" y="1933575"/>
                </a:cubicBezTo>
                <a:cubicBezTo>
                  <a:pt x="190500" y="1973262"/>
                  <a:pt x="190500" y="2105025"/>
                  <a:pt x="161925" y="2143125"/>
                </a:cubicBezTo>
                <a:cubicBezTo>
                  <a:pt x="133350" y="2181225"/>
                  <a:pt x="84138" y="2116137"/>
                  <a:pt x="57150" y="2162175"/>
                </a:cubicBezTo>
                <a:cubicBezTo>
                  <a:pt x="30162" y="2208213"/>
                  <a:pt x="15081" y="2313781"/>
                  <a:pt x="0" y="2419350"/>
                </a:cubicBezTo>
              </a:path>
            </a:pathLst>
          </a:custGeom>
          <a:noFill/>
          <a:ln>
            <a:solidFill>
              <a:schemeClr val="tx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5" name="Forme libre : forme 24">
            <a:extLst>
              <a:ext uri="{FF2B5EF4-FFF2-40B4-BE49-F238E27FC236}">
                <a16:creationId xmlns:a16="http://schemas.microsoft.com/office/drawing/2014/main" id="{0DD42452-CCA9-4662-A448-2DFED839E48D}"/>
              </a:ext>
            </a:extLst>
          </p:cNvPr>
          <p:cNvSpPr/>
          <p:nvPr/>
        </p:nvSpPr>
        <p:spPr>
          <a:xfrm>
            <a:off x="1345490" y="1056064"/>
            <a:ext cx="459039" cy="449534"/>
          </a:xfrm>
          <a:custGeom>
            <a:avLst/>
            <a:gdLst>
              <a:gd name="connsiteX0" fmla="*/ 283285 w 459039"/>
              <a:gd name="connsiteY0" fmla="*/ 86936 h 449534"/>
              <a:gd name="connsiteX1" fmla="*/ 388060 w 459039"/>
              <a:gd name="connsiteY1" fmla="*/ 1211 h 449534"/>
              <a:gd name="connsiteX2" fmla="*/ 454735 w 459039"/>
              <a:gd name="connsiteY2" fmla="*/ 153611 h 449534"/>
              <a:gd name="connsiteX3" fmla="*/ 264235 w 459039"/>
              <a:gd name="connsiteY3" fmla="*/ 296486 h 449534"/>
              <a:gd name="connsiteX4" fmla="*/ 178510 w 459039"/>
              <a:gd name="connsiteY4" fmla="*/ 448886 h 449534"/>
              <a:gd name="connsiteX5" fmla="*/ 35635 w 459039"/>
              <a:gd name="connsiteY5" fmla="*/ 344111 h 449534"/>
              <a:gd name="connsiteX6" fmla="*/ 16585 w 459039"/>
              <a:gd name="connsiteY6" fmla="*/ 172661 h 449534"/>
              <a:gd name="connsiteX7" fmla="*/ 245185 w 459039"/>
              <a:gd name="connsiteY7" fmla="*/ 172661 h 449534"/>
              <a:gd name="connsiteX8" fmla="*/ 283285 w 459039"/>
              <a:gd name="connsiteY8" fmla="*/ 86936 h 4495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59039" h="449534">
                <a:moveTo>
                  <a:pt x="283285" y="86936"/>
                </a:moveTo>
                <a:cubicBezTo>
                  <a:pt x="307097" y="58361"/>
                  <a:pt x="359485" y="-9901"/>
                  <a:pt x="388060" y="1211"/>
                </a:cubicBezTo>
                <a:cubicBezTo>
                  <a:pt x="416635" y="12323"/>
                  <a:pt x="475372" y="104399"/>
                  <a:pt x="454735" y="153611"/>
                </a:cubicBezTo>
                <a:cubicBezTo>
                  <a:pt x="434098" y="202823"/>
                  <a:pt x="310273" y="247273"/>
                  <a:pt x="264235" y="296486"/>
                </a:cubicBezTo>
                <a:cubicBezTo>
                  <a:pt x="218197" y="345699"/>
                  <a:pt x="216610" y="440949"/>
                  <a:pt x="178510" y="448886"/>
                </a:cubicBezTo>
                <a:cubicBezTo>
                  <a:pt x="140410" y="456823"/>
                  <a:pt x="62623" y="390149"/>
                  <a:pt x="35635" y="344111"/>
                </a:cubicBezTo>
                <a:cubicBezTo>
                  <a:pt x="8647" y="298073"/>
                  <a:pt x="-18340" y="201236"/>
                  <a:pt x="16585" y="172661"/>
                </a:cubicBezTo>
                <a:cubicBezTo>
                  <a:pt x="51510" y="144086"/>
                  <a:pt x="199148" y="186948"/>
                  <a:pt x="245185" y="172661"/>
                </a:cubicBezTo>
                <a:cubicBezTo>
                  <a:pt x="291222" y="158374"/>
                  <a:pt x="259473" y="115511"/>
                  <a:pt x="283285" y="86936"/>
                </a:cubicBezTo>
                <a:close/>
              </a:path>
            </a:pathLst>
          </a:cu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58" name="ZoneTexte 57">
            <a:extLst>
              <a:ext uri="{FF2B5EF4-FFF2-40B4-BE49-F238E27FC236}">
                <a16:creationId xmlns:a16="http://schemas.microsoft.com/office/drawing/2014/main" id="{1F6E170C-BB8C-4A3E-9008-C79AFF011930}"/>
              </a:ext>
            </a:extLst>
          </p:cNvPr>
          <p:cNvSpPr txBox="1"/>
          <p:nvPr/>
        </p:nvSpPr>
        <p:spPr>
          <a:xfrm>
            <a:off x="4905060" y="0"/>
            <a:ext cx="3030671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2000" b="1" dirty="0"/>
              <a:t>GAL de Wallonie</a:t>
            </a:r>
            <a:endParaRPr lang="fr-BE" sz="2000" b="1" dirty="0"/>
          </a:p>
        </p:txBody>
      </p:sp>
      <p:pic>
        <p:nvPicPr>
          <p:cNvPr id="94" name="Image 93">
            <a:extLst>
              <a:ext uri="{FF2B5EF4-FFF2-40B4-BE49-F238E27FC236}">
                <a16:creationId xmlns:a16="http://schemas.microsoft.com/office/drawing/2014/main" id="{9FD440FB-FE09-4B03-915E-7F60A5C2EE8F}"/>
              </a:ext>
            </a:extLst>
          </p:cNvPr>
          <p:cNvPicPr>
            <a:picLocks noChangeAspect="1"/>
          </p:cNvPicPr>
          <p:nvPr/>
        </p:nvPicPr>
        <p:blipFill>
          <a:blip r:embed="rId14">
            <a:alphaModFix amt="5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118439" y="6341369"/>
            <a:ext cx="1323975" cy="446955"/>
          </a:xfrm>
          <a:prstGeom prst="rect">
            <a:avLst/>
          </a:prstGeom>
        </p:spPr>
      </p:pic>
      <p:pic>
        <p:nvPicPr>
          <p:cNvPr id="95" name="Picture 2" descr="Trame scrl">
            <a:extLst>
              <a:ext uri="{FF2B5EF4-FFF2-40B4-BE49-F238E27FC236}">
                <a16:creationId xmlns:a16="http://schemas.microsoft.com/office/drawing/2014/main" id="{8F5C5DE9-153E-46D6-AEE8-2CADAFEB006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5">
            <a:alphaModFix amt="5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9642" y="6327729"/>
            <a:ext cx="804760" cy="51504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96" name="Image 95">
            <a:extLst>
              <a:ext uri="{FF2B5EF4-FFF2-40B4-BE49-F238E27FC236}">
                <a16:creationId xmlns:a16="http://schemas.microsoft.com/office/drawing/2014/main" id="{0580E4B4-3CE3-435D-B7AC-B27C525FBB59}"/>
              </a:ext>
            </a:extLst>
          </p:cNvPr>
          <p:cNvPicPr>
            <a:picLocks noChangeAspect="1"/>
          </p:cNvPicPr>
          <p:nvPr/>
        </p:nvPicPr>
        <p:blipFill>
          <a:blip r:embed="rId16">
            <a:alphaModFix amt="50000"/>
          </a:blip>
          <a:stretch>
            <a:fillRect/>
          </a:stretch>
        </p:blipFill>
        <p:spPr>
          <a:xfrm>
            <a:off x="1153201" y="5935723"/>
            <a:ext cx="793651" cy="784012"/>
          </a:xfrm>
          <a:prstGeom prst="rect">
            <a:avLst/>
          </a:prstGeom>
        </p:spPr>
      </p:pic>
      <p:sp>
        <p:nvSpPr>
          <p:cNvPr id="12" name="Forme libre : forme 11">
            <a:extLst>
              <a:ext uri="{FF2B5EF4-FFF2-40B4-BE49-F238E27FC236}">
                <a16:creationId xmlns:a16="http://schemas.microsoft.com/office/drawing/2014/main" id="{05527A59-5903-4236-B7DE-57C584A9DA16}"/>
              </a:ext>
            </a:extLst>
          </p:cNvPr>
          <p:cNvSpPr/>
          <p:nvPr/>
        </p:nvSpPr>
        <p:spPr>
          <a:xfrm>
            <a:off x="5402098" y="1706871"/>
            <a:ext cx="543504" cy="732312"/>
          </a:xfrm>
          <a:custGeom>
            <a:avLst/>
            <a:gdLst>
              <a:gd name="connsiteX0" fmla="*/ 91922 w 543504"/>
              <a:gd name="connsiteY0" fmla="*/ 22869 h 732312"/>
              <a:gd name="connsiteX1" fmla="*/ 482 w 543504"/>
              <a:gd name="connsiteY1" fmla="*/ 198129 h 732312"/>
              <a:gd name="connsiteX2" fmla="*/ 53822 w 543504"/>
              <a:gd name="connsiteY2" fmla="*/ 274329 h 732312"/>
              <a:gd name="connsiteX3" fmla="*/ 8102 w 543504"/>
              <a:gd name="connsiteY3" fmla="*/ 495309 h 732312"/>
              <a:gd name="connsiteX4" fmla="*/ 137642 w 543504"/>
              <a:gd name="connsiteY4" fmla="*/ 586749 h 732312"/>
              <a:gd name="connsiteX5" fmla="*/ 267182 w 543504"/>
              <a:gd name="connsiteY5" fmla="*/ 731529 h 732312"/>
              <a:gd name="connsiteX6" fmla="*/ 335762 w 543504"/>
              <a:gd name="connsiteY6" fmla="*/ 518169 h 732312"/>
              <a:gd name="connsiteX7" fmla="*/ 518642 w 543504"/>
              <a:gd name="connsiteY7" fmla="*/ 419109 h 732312"/>
              <a:gd name="connsiteX8" fmla="*/ 526262 w 543504"/>
              <a:gd name="connsiteY8" fmla="*/ 243849 h 732312"/>
              <a:gd name="connsiteX9" fmla="*/ 373862 w 543504"/>
              <a:gd name="connsiteY9" fmla="*/ 198129 h 732312"/>
              <a:gd name="connsiteX10" fmla="*/ 404342 w 543504"/>
              <a:gd name="connsiteY10" fmla="*/ 22869 h 732312"/>
              <a:gd name="connsiteX11" fmla="*/ 91922 w 543504"/>
              <a:gd name="connsiteY11" fmla="*/ 22869 h 732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543504" h="732312">
                <a:moveTo>
                  <a:pt x="91922" y="22869"/>
                </a:moveTo>
                <a:cubicBezTo>
                  <a:pt x="24612" y="52079"/>
                  <a:pt x="6832" y="156219"/>
                  <a:pt x="482" y="198129"/>
                </a:cubicBezTo>
                <a:cubicBezTo>
                  <a:pt x="-5868" y="240039"/>
                  <a:pt x="52552" y="224799"/>
                  <a:pt x="53822" y="274329"/>
                </a:cubicBezTo>
                <a:cubicBezTo>
                  <a:pt x="55092" y="323859"/>
                  <a:pt x="-5868" y="443239"/>
                  <a:pt x="8102" y="495309"/>
                </a:cubicBezTo>
                <a:cubicBezTo>
                  <a:pt x="22072" y="547379"/>
                  <a:pt x="94462" y="547379"/>
                  <a:pt x="137642" y="586749"/>
                </a:cubicBezTo>
                <a:cubicBezTo>
                  <a:pt x="180822" y="626119"/>
                  <a:pt x="234162" y="742959"/>
                  <a:pt x="267182" y="731529"/>
                </a:cubicBezTo>
                <a:cubicBezTo>
                  <a:pt x="300202" y="720099"/>
                  <a:pt x="293852" y="570239"/>
                  <a:pt x="335762" y="518169"/>
                </a:cubicBezTo>
                <a:cubicBezTo>
                  <a:pt x="377672" y="466099"/>
                  <a:pt x="486892" y="464829"/>
                  <a:pt x="518642" y="419109"/>
                </a:cubicBezTo>
                <a:cubicBezTo>
                  <a:pt x="550392" y="373389"/>
                  <a:pt x="550392" y="280679"/>
                  <a:pt x="526262" y="243849"/>
                </a:cubicBezTo>
                <a:cubicBezTo>
                  <a:pt x="502132" y="207019"/>
                  <a:pt x="394182" y="234959"/>
                  <a:pt x="373862" y="198129"/>
                </a:cubicBezTo>
                <a:cubicBezTo>
                  <a:pt x="353542" y="161299"/>
                  <a:pt x="444982" y="54619"/>
                  <a:pt x="404342" y="22869"/>
                </a:cubicBezTo>
                <a:cubicBezTo>
                  <a:pt x="363702" y="-8881"/>
                  <a:pt x="159232" y="-6341"/>
                  <a:pt x="91922" y="22869"/>
                </a:cubicBezTo>
                <a:close/>
              </a:path>
            </a:pathLst>
          </a:custGeom>
          <a:solidFill>
            <a:schemeClr val="accent5">
              <a:lumMod val="40000"/>
              <a:lumOff val="60000"/>
              <a:alpha val="53000"/>
            </a:schemeClr>
          </a:solidFill>
          <a:ln>
            <a:solidFill>
              <a:schemeClr val="accent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7" name="Forme libre : forme 16">
            <a:extLst>
              <a:ext uri="{FF2B5EF4-FFF2-40B4-BE49-F238E27FC236}">
                <a16:creationId xmlns:a16="http://schemas.microsoft.com/office/drawing/2014/main" id="{5D2AF990-21A7-4C79-8702-ED8BA5469CE1}"/>
              </a:ext>
            </a:extLst>
          </p:cNvPr>
          <p:cNvSpPr/>
          <p:nvPr/>
        </p:nvSpPr>
        <p:spPr>
          <a:xfrm>
            <a:off x="6262824" y="1137142"/>
            <a:ext cx="763751" cy="790056"/>
          </a:xfrm>
          <a:custGeom>
            <a:avLst/>
            <a:gdLst>
              <a:gd name="connsiteX0" fmla="*/ 816 w 769673"/>
              <a:gd name="connsiteY0" fmla="*/ 30724 h 801662"/>
              <a:gd name="connsiteX1" fmla="*/ 99876 w 769673"/>
              <a:gd name="connsiteY1" fmla="*/ 236464 h 801662"/>
              <a:gd name="connsiteX2" fmla="*/ 130356 w 769673"/>
              <a:gd name="connsiteY2" fmla="*/ 373624 h 801662"/>
              <a:gd name="connsiteX3" fmla="*/ 122736 w 769673"/>
              <a:gd name="connsiteY3" fmla="*/ 541264 h 801662"/>
              <a:gd name="connsiteX4" fmla="*/ 137976 w 769673"/>
              <a:gd name="connsiteY4" fmla="*/ 800344 h 801662"/>
              <a:gd name="connsiteX5" fmla="*/ 640896 w 769673"/>
              <a:gd name="connsiteY5" fmla="*/ 632704 h 801662"/>
              <a:gd name="connsiteX6" fmla="*/ 762816 w 769673"/>
              <a:gd name="connsiteY6" fmla="*/ 426964 h 801662"/>
              <a:gd name="connsiteX7" fmla="*/ 732336 w 769673"/>
              <a:gd name="connsiteY7" fmla="*/ 183124 h 801662"/>
              <a:gd name="connsiteX8" fmla="*/ 549456 w 769673"/>
              <a:gd name="connsiteY8" fmla="*/ 190744 h 801662"/>
              <a:gd name="connsiteX9" fmla="*/ 328476 w 769673"/>
              <a:gd name="connsiteY9" fmla="*/ 99304 h 801662"/>
              <a:gd name="connsiteX10" fmla="*/ 160836 w 769673"/>
              <a:gd name="connsiteY10" fmla="*/ 7864 h 801662"/>
              <a:gd name="connsiteX11" fmla="*/ 816 w 769673"/>
              <a:gd name="connsiteY11" fmla="*/ 30724 h 801662"/>
              <a:gd name="connsiteX0" fmla="*/ 816 w 769440"/>
              <a:gd name="connsiteY0" fmla="*/ 30724 h 803426"/>
              <a:gd name="connsiteX1" fmla="*/ 99876 w 769440"/>
              <a:gd name="connsiteY1" fmla="*/ 236464 h 803426"/>
              <a:gd name="connsiteX2" fmla="*/ 130356 w 769440"/>
              <a:gd name="connsiteY2" fmla="*/ 373624 h 803426"/>
              <a:gd name="connsiteX3" fmla="*/ 122736 w 769440"/>
              <a:gd name="connsiteY3" fmla="*/ 541264 h 803426"/>
              <a:gd name="connsiteX4" fmla="*/ 137976 w 769440"/>
              <a:gd name="connsiteY4" fmla="*/ 800344 h 803426"/>
              <a:gd name="connsiteX5" fmla="*/ 644071 w 769440"/>
              <a:gd name="connsiteY5" fmla="*/ 667629 h 803426"/>
              <a:gd name="connsiteX6" fmla="*/ 762816 w 769440"/>
              <a:gd name="connsiteY6" fmla="*/ 426964 h 803426"/>
              <a:gd name="connsiteX7" fmla="*/ 732336 w 769440"/>
              <a:gd name="connsiteY7" fmla="*/ 183124 h 803426"/>
              <a:gd name="connsiteX8" fmla="*/ 549456 w 769440"/>
              <a:gd name="connsiteY8" fmla="*/ 190744 h 803426"/>
              <a:gd name="connsiteX9" fmla="*/ 328476 w 769440"/>
              <a:gd name="connsiteY9" fmla="*/ 99304 h 803426"/>
              <a:gd name="connsiteX10" fmla="*/ 160836 w 769440"/>
              <a:gd name="connsiteY10" fmla="*/ 7864 h 803426"/>
              <a:gd name="connsiteX11" fmla="*/ 816 w 769440"/>
              <a:gd name="connsiteY11" fmla="*/ 30724 h 803426"/>
              <a:gd name="connsiteX0" fmla="*/ 816 w 769440"/>
              <a:gd name="connsiteY0" fmla="*/ 30724 h 781824"/>
              <a:gd name="connsiteX1" fmla="*/ 99876 w 769440"/>
              <a:gd name="connsiteY1" fmla="*/ 236464 h 781824"/>
              <a:gd name="connsiteX2" fmla="*/ 130356 w 769440"/>
              <a:gd name="connsiteY2" fmla="*/ 373624 h 781824"/>
              <a:gd name="connsiteX3" fmla="*/ 122736 w 769440"/>
              <a:gd name="connsiteY3" fmla="*/ 541264 h 781824"/>
              <a:gd name="connsiteX4" fmla="*/ 141151 w 769440"/>
              <a:gd name="connsiteY4" fmla="*/ 778119 h 781824"/>
              <a:gd name="connsiteX5" fmla="*/ 644071 w 769440"/>
              <a:gd name="connsiteY5" fmla="*/ 667629 h 781824"/>
              <a:gd name="connsiteX6" fmla="*/ 762816 w 769440"/>
              <a:gd name="connsiteY6" fmla="*/ 426964 h 781824"/>
              <a:gd name="connsiteX7" fmla="*/ 732336 w 769440"/>
              <a:gd name="connsiteY7" fmla="*/ 183124 h 781824"/>
              <a:gd name="connsiteX8" fmla="*/ 549456 w 769440"/>
              <a:gd name="connsiteY8" fmla="*/ 190744 h 781824"/>
              <a:gd name="connsiteX9" fmla="*/ 328476 w 769440"/>
              <a:gd name="connsiteY9" fmla="*/ 99304 h 781824"/>
              <a:gd name="connsiteX10" fmla="*/ 160836 w 769440"/>
              <a:gd name="connsiteY10" fmla="*/ 7864 h 781824"/>
              <a:gd name="connsiteX11" fmla="*/ 816 w 769440"/>
              <a:gd name="connsiteY11" fmla="*/ 30724 h 781824"/>
              <a:gd name="connsiteX0" fmla="*/ 816 w 769440"/>
              <a:gd name="connsiteY0" fmla="*/ 30724 h 790203"/>
              <a:gd name="connsiteX1" fmla="*/ 99876 w 769440"/>
              <a:gd name="connsiteY1" fmla="*/ 236464 h 790203"/>
              <a:gd name="connsiteX2" fmla="*/ 130356 w 769440"/>
              <a:gd name="connsiteY2" fmla="*/ 373624 h 790203"/>
              <a:gd name="connsiteX3" fmla="*/ 122736 w 769440"/>
              <a:gd name="connsiteY3" fmla="*/ 541264 h 790203"/>
              <a:gd name="connsiteX4" fmla="*/ 141151 w 769440"/>
              <a:gd name="connsiteY4" fmla="*/ 778119 h 790203"/>
              <a:gd name="connsiteX5" fmla="*/ 644071 w 769440"/>
              <a:gd name="connsiteY5" fmla="*/ 667629 h 790203"/>
              <a:gd name="connsiteX6" fmla="*/ 762816 w 769440"/>
              <a:gd name="connsiteY6" fmla="*/ 426964 h 790203"/>
              <a:gd name="connsiteX7" fmla="*/ 732336 w 769440"/>
              <a:gd name="connsiteY7" fmla="*/ 183124 h 790203"/>
              <a:gd name="connsiteX8" fmla="*/ 549456 w 769440"/>
              <a:gd name="connsiteY8" fmla="*/ 190744 h 790203"/>
              <a:gd name="connsiteX9" fmla="*/ 328476 w 769440"/>
              <a:gd name="connsiteY9" fmla="*/ 99304 h 790203"/>
              <a:gd name="connsiteX10" fmla="*/ 160836 w 769440"/>
              <a:gd name="connsiteY10" fmla="*/ 7864 h 790203"/>
              <a:gd name="connsiteX11" fmla="*/ 816 w 769440"/>
              <a:gd name="connsiteY11" fmla="*/ 30724 h 790203"/>
              <a:gd name="connsiteX0" fmla="*/ 816 w 769440"/>
              <a:gd name="connsiteY0" fmla="*/ 30724 h 792061"/>
              <a:gd name="connsiteX1" fmla="*/ 99876 w 769440"/>
              <a:gd name="connsiteY1" fmla="*/ 236464 h 792061"/>
              <a:gd name="connsiteX2" fmla="*/ 130356 w 769440"/>
              <a:gd name="connsiteY2" fmla="*/ 373624 h 792061"/>
              <a:gd name="connsiteX3" fmla="*/ 122736 w 769440"/>
              <a:gd name="connsiteY3" fmla="*/ 541264 h 792061"/>
              <a:gd name="connsiteX4" fmla="*/ 141151 w 769440"/>
              <a:gd name="connsiteY4" fmla="*/ 778119 h 792061"/>
              <a:gd name="connsiteX5" fmla="*/ 347526 w 769440"/>
              <a:gd name="connsiteY5" fmla="*/ 753989 h 792061"/>
              <a:gd name="connsiteX6" fmla="*/ 644071 w 769440"/>
              <a:gd name="connsiteY6" fmla="*/ 667629 h 792061"/>
              <a:gd name="connsiteX7" fmla="*/ 762816 w 769440"/>
              <a:gd name="connsiteY7" fmla="*/ 426964 h 792061"/>
              <a:gd name="connsiteX8" fmla="*/ 732336 w 769440"/>
              <a:gd name="connsiteY8" fmla="*/ 183124 h 792061"/>
              <a:gd name="connsiteX9" fmla="*/ 549456 w 769440"/>
              <a:gd name="connsiteY9" fmla="*/ 190744 h 792061"/>
              <a:gd name="connsiteX10" fmla="*/ 328476 w 769440"/>
              <a:gd name="connsiteY10" fmla="*/ 99304 h 792061"/>
              <a:gd name="connsiteX11" fmla="*/ 160836 w 769440"/>
              <a:gd name="connsiteY11" fmla="*/ 7864 h 792061"/>
              <a:gd name="connsiteX12" fmla="*/ 816 w 769440"/>
              <a:gd name="connsiteY12" fmla="*/ 30724 h 792061"/>
              <a:gd name="connsiteX0" fmla="*/ 816 w 763546"/>
              <a:gd name="connsiteY0" fmla="*/ 30724 h 792061"/>
              <a:gd name="connsiteX1" fmla="*/ 99876 w 763546"/>
              <a:gd name="connsiteY1" fmla="*/ 236464 h 792061"/>
              <a:gd name="connsiteX2" fmla="*/ 130356 w 763546"/>
              <a:gd name="connsiteY2" fmla="*/ 373624 h 792061"/>
              <a:gd name="connsiteX3" fmla="*/ 122736 w 763546"/>
              <a:gd name="connsiteY3" fmla="*/ 541264 h 792061"/>
              <a:gd name="connsiteX4" fmla="*/ 141151 w 763546"/>
              <a:gd name="connsiteY4" fmla="*/ 778119 h 792061"/>
              <a:gd name="connsiteX5" fmla="*/ 347526 w 763546"/>
              <a:gd name="connsiteY5" fmla="*/ 753989 h 792061"/>
              <a:gd name="connsiteX6" fmla="*/ 644071 w 763546"/>
              <a:gd name="connsiteY6" fmla="*/ 667629 h 792061"/>
              <a:gd name="connsiteX7" fmla="*/ 725351 w 763546"/>
              <a:gd name="connsiteY7" fmla="*/ 614289 h 792061"/>
              <a:gd name="connsiteX8" fmla="*/ 762816 w 763546"/>
              <a:gd name="connsiteY8" fmla="*/ 426964 h 792061"/>
              <a:gd name="connsiteX9" fmla="*/ 732336 w 763546"/>
              <a:gd name="connsiteY9" fmla="*/ 183124 h 792061"/>
              <a:gd name="connsiteX10" fmla="*/ 549456 w 763546"/>
              <a:gd name="connsiteY10" fmla="*/ 190744 h 792061"/>
              <a:gd name="connsiteX11" fmla="*/ 328476 w 763546"/>
              <a:gd name="connsiteY11" fmla="*/ 99304 h 792061"/>
              <a:gd name="connsiteX12" fmla="*/ 160836 w 763546"/>
              <a:gd name="connsiteY12" fmla="*/ 7864 h 792061"/>
              <a:gd name="connsiteX13" fmla="*/ 816 w 763546"/>
              <a:gd name="connsiteY13" fmla="*/ 30724 h 792061"/>
              <a:gd name="connsiteX0" fmla="*/ 816 w 763751"/>
              <a:gd name="connsiteY0" fmla="*/ 30724 h 792061"/>
              <a:gd name="connsiteX1" fmla="*/ 99876 w 763751"/>
              <a:gd name="connsiteY1" fmla="*/ 236464 h 792061"/>
              <a:gd name="connsiteX2" fmla="*/ 130356 w 763751"/>
              <a:gd name="connsiteY2" fmla="*/ 373624 h 792061"/>
              <a:gd name="connsiteX3" fmla="*/ 122736 w 763751"/>
              <a:gd name="connsiteY3" fmla="*/ 541264 h 792061"/>
              <a:gd name="connsiteX4" fmla="*/ 141151 w 763751"/>
              <a:gd name="connsiteY4" fmla="*/ 778119 h 792061"/>
              <a:gd name="connsiteX5" fmla="*/ 347526 w 763751"/>
              <a:gd name="connsiteY5" fmla="*/ 753989 h 792061"/>
              <a:gd name="connsiteX6" fmla="*/ 644071 w 763751"/>
              <a:gd name="connsiteY6" fmla="*/ 667629 h 792061"/>
              <a:gd name="connsiteX7" fmla="*/ 725351 w 763751"/>
              <a:gd name="connsiteY7" fmla="*/ 614289 h 792061"/>
              <a:gd name="connsiteX8" fmla="*/ 762816 w 763751"/>
              <a:gd name="connsiteY8" fmla="*/ 426964 h 792061"/>
              <a:gd name="connsiteX9" fmla="*/ 750751 w 763751"/>
              <a:gd name="connsiteY9" fmla="*/ 268214 h 792061"/>
              <a:gd name="connsiteX10" fmla="*/ 732336 w 763751"/>
              <a:gd name="connsiteY10" fmla="*/ 183124 h 792061"/>
              <a:gd name="connsiteX11" fmla="*/ 549456 w 763751"/>
              <a:gd name="connsiteY11" fmla="*/ 190744 h 792061"/>
              <a:gd name="connsiteX12" fmla="*/ 328476 w 763751"/>
              <a:gd name="connsiteY12" fmla="*/ 99304 h 792061"/>
              <a:gd name="connsiteX13" fmla="*/ 160836 w 763751"/>
              <a:gd name="connsiteY13" fmla="*/ 7864 h 792061"/>
              <a:gd name="connsiteX14" fmla="*/ 816 w 763751"/>
              <a:gd name="connsiteY14" fmla="*/ 30724 h 792061"/>
              <a:gd name="connsiteX0" fmla="*/ 816 w 763751"/>
              <a:gd name="connsiteY0" fmla="*/ 30724 h 792061"/>
              <a:gd name="connsiteX1" fmla="*/ 99876 w 763751"/>
              <a:gd name="connsiteY1" fmla="*/ 236464 h 792061"/>
              <a:gd name="connsiteX2" fmla="*/ 130356 w 763751"/>
              <a:gd name="connsiteY2" fmla="*/ 373624 h 792061"/>
              <a:gd name="connsiteX3" fmla="*/ 122736 w 763751"/>
              <a:gd name="connsiteY3" fmla="*/ 541264 h 792061"/>
              <a:gd name="connsiteX4" fmla="*/ 141151 w 763751"/>
              <a:gd name="connsiteY4" fmla="*/ 778119 h 792061"/>
              <a:gd name="connsiteX5" fmla="*/ 347526 w 763751"/>
              <a:gd name="connsiteY5" fmla="*/ 753989 h 792061"/>
              <a:gd name="connsiteX6" fmla="*/ 644071 w 763751"/>
              <a:gd name="connsiteY6" fmla="*/ 667629 h 792061"/>
              <a:gd name="connsiteX7" fmla="*/ 725351 w 763751"/>
              <a:gd name="connsiteY7" fmla="*/ 614289 h 792061"/>
              <a:gd name="connsiteX8" fmla="*/ 762816 w 763751"/>
              <a:gd name="connsiteY8" fmla="*/ 426964 h 792061"/>
              <a:gd name="connsiteX9" fmla="*/ 750751 w 763751"/>
              <a:gd name="connsiteY9" fmla="*/ 268214 h 792061"/>
              <a:gd name="connsiteX10" fmla="*/ 719636 w 763751"/>
              <a:gd name="connsiteY10" fmla="*/ 192649 h 792061"/>
              <a:gd name="connsiteX11" fmla="*/ 549456 w 763751"/>
              <a:gd name="connsiteY11" fmla="*/ 190744 h 792061"/>
              <a:gd name="connsiteX12" fmla="*/ 328476 w 763751"/>
              <a:gd name="connsiteY12" fmla="*/ 99304 h 792061"/>
              <a:gd name="connsiteX13" fmla="*/ 160836 w 763751"/>
              <a:gd name="connsiteY13" fmla="*/ 7864 h 792061"/>
              <a:gd name="connsiteX14" fmla="*/ 816 w 763751"/>
              <a:gd name="connsiteY14" fmla="*/ 30724 h 792061"/>
              <a:gd name="connsiteX0" fmla="*/ 816 w 763751"/>
              <a:gd name="connsiteY0" fmla="*/ 28719 h 790056"/>
              <a:gd name="connsiteX1" fmla="*/ 99876 w 763751"/>
              <a:gd name="connsiteY1" fmla="*/ 234459 h 790056"/>
              <a:gd name="connsiteX2" fmla="*/ 130356 w 763751"/>
              <a:gd name="connsiteY2" fmla="*/ 371619 h 790056"/>
              <a:gd name="connsiteX3" fmla="*/ 122736 w 763751"/>
              <a:gd name="connsiteY3" fmla="*/ 539259 h 790056"/>
              <a:gd name="connsiteX4" fmla="*/ 141151 w 763751"/>
              <a:gd name="connsiteY4" fmla="*/ 776114 h 790056"/>
              <a:gd name="connsiteX5" fmla="*/ 347526 w 763751"/>
              <a:gd name="connsiteY5" fmla="*/ 751984 h 790056"/>
              <a:gd name="connsiteX6" fmla="*/ 644071 w 763751"/>
              <a:gd name="connsiteY6" fmla="*/ 665624 h 790056"/>
              <a:gd name="connsiteX7" fmla="*/ 725351 w 763751"/>
              <a:gd name="connsiteY7" fmla="*/ 612284 h 790056"/>
              <a:gd name="connsiteX8" fmla="*/ 762816 w 763751"/>
              <a:gd name="connsiteY8" fmla="*/ 424959 h 790056"/>
              <a:gd name="connsiteX9" fmla="*/ 750751 w 763751"/>
              <a:gd name="connsiteY9" fmla="*/ 266209 h 790056"/>
              <a:gd name="connsiteX10" fmla="*/ 719636 w 763751"/>
              <a:gd name="connsiteY10" fmla="*/ 190644 h 790056"/>
              <a:gd name="connsiteX11" fmla="*/ 549456 w 763751"/>
              <a:gd name="connsiteY11" fmla="*/ 188739 h 790056"/>
              <a:gd name="connsiteX12" fmla="*/ 328476 w 763751"/>
              <a:gd name="connsiteY12" fmla="*/ 97299 h 790056"/>
              <a:gd name="connsiteX13" fmla="*/ 236401 w 763751"/>
              <a:gd name="connsiteY13" fmla="*/ 69359 h 790056"/>
              <a:gd name="connsiteX14" fmla="*/ 160836 w 763751"/>
              <a:gd name="connsiteY14" fmla="*/ 5859 h 790056"/>
              <a:gd name="connsiteX15" fmla="*/ 816 w 763751"/>
              <a:gd name="connsiteY15" fmla="*/ 28719 h 7900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763751" h="790056">
                <a:moveTo>
                  <a:pt x="816" y="28719"/>
                </a:moveTo>
                <a:cubicBezTo>
                  <a:pt x="-9344" y="66819"/>
                  <a:pt x="78286" y="177309"/>
                  <a:pt x="99876" y="234459"/>
                </a:cubicBezTo>
                <a:cubicBezTo>
                  <a:pt x="121466" y="291609"/>
                  <a:pt x="126546" y="320819"/>
                  <a:pt x="130356" y="371619"/>
                </a:cubicBezTo>
                <a:cubicBezTo>
                  <a:pt x="134166" y="422419"/>
                  <a:pt x="120937" y="471843"/>
                  <a:pt x="122736" y="539259"/>
                </a:cubicBezTo>
                <a:cubicBezTo>
                  <a:pt x="124535" y="606675"/>
                  <a:pt x="103686" y="740660"/>
                  <a:pt x="141151" y="776114"/>
                </a:cubicBezTo>
                <a:cubicBezTo>
                  <a:pt x="178616" y="811568"/>
                  <a:pt x="263706" y="770399"/>
                  <a:pt x="347526" y="751984"/>
                </a:cubicBezTo>
                <a:cubicBezTo>
                  <a:pt x="431346" y="733569"/>
                  <a:pt x="581100" y="688907"/>
                  <a:pt x="644071" y="665624"/>
                </a:cubicBezTo>
                <a:cubicBezTo>
                  <a:pt x="707042" y="642341"/>
                  <a:pt x="705560" y="652395"/>
                  <a:pt x="725351" y="612284"/>
                </a:cubicBezTo>
                <a:cubicBezTo>
                  <a:pt x="745142" y="572173"/>
                  <a:pt x="758583" y="482638"/>
                  <a:pt x="762816" y="424959"/>
                </a:cubicBezTo>
                <a:cubicBezTo>
                  <a:pt x="767049" y="367280"/>
                  <a:pt x="755831" y="306849"/>
                  <a:pt x="750751" y="266209"/>
                </a:cubicBezTo>
                <a:cubicBezTo>
                  <a:pt x="745671" y="225569"/>
                  <a:pt x="753185" y="203556"/>
                  <a:pt x="719636" y="190644"/>
                </a:cubicBezTo>
                <a:cubicBezTo>
                  <a:pt x="686087" y="177732"/>
                  <a:pt x="614649" y="204296"/>
                  <a:pt x="549456" y="188739"/>
                </a:cubicBezTo>
                <a:cubicBezTo>
                  <a:pt x="484263" y="173182"/>
                  <a:pt x="378535" y="121429"/>
                  <a:pt x="328476" y="97299"/>
                </a:cubicBezTo>
                <a:cubicBezTo>
                  <a:pt x="278417" y="73169"/>
                  <a:pt x="264341" y="84599"/>
                  <a:pt x="236401" y="69359"/>
                </a:cubicBezTo>
                <a:cubicBezTo>
                  <a:pt x="208461" y="54119"/>
                  <a:pt x="200100" y="12632"/>
                  <a:pt x="160836" y="5859"/>
                </a:cubicBezTo>
                <a:cubicBezTo>
                  <a:pt x="121572" y="-914"/>
                  <a:pt x="10976" y="-9381"/>
                  <a:pt x="816" y="28719"/>
                </a:cubicBezTo>
                <a:close/>
              </a:path>
            </a:pathLst>
          </a:custGeom>
          <a:solidFill>
            <a:schemeClr val="accent5">
              <a:lumMod val="40000"/>
              <a:lumOff val="60000"/>
              <a:alpha val="53000"/>
            </a:schemeClr>
          </a:solidFill>
          <a:ln>
            <a:solidFill>
              <a:schemeClr val="accent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8" name="Forme libre : forme 17">
            <a:extLst>
              <a:ext uri="{FF2B5EF4-FFF2-40B4-BE49-F238E27FC236}">
                <a16:creationId xmlns:a16="http://schemas.microsoft.com/office/drawing/2014/main" id="{84E939D1-9F63-4B62-BBE1-F23BFEE78372}"/>
              </a:ext>
            </a:extLst>
          </p:cNvPr>
          <p:cNvSpPr/>
          <p:nvPr/>
        </p:nvSpPr>
        <p:spPr>
          <a:xfrm>
            <a:off x="4686168" y="3200210"/>
            <a:ext cx="844933" cy="1462030"/>
          </a:xfrm>
          <a:custGeom>
            <a:avLst/>
            <a:gdLst>
              <a:gd name="connsiteX0" fmla="*/ 236352 w 876564"/>
              <a:gd name="connsiteY0" fmla="*/ 106869 h 1480910"/>
              <a:gd name="connsiteX1" fmla="*/ 297312 w 876564"/>
              <a:gd name="connsiteY1" fmla="*/ 68769 h 1480910"/>
              <a:gd name="connsiteX2" fmla="*/ 472572 w 876564"/>
              <a:gd name="connsiteY2" fmla="*/ 189 h 1480910"/>
              <a:gd name="connsiteX3" fmla="*/ 556392 w 876564"/>
              <a:gd name="connsiteY3" fmla="*/ 91629 h 1480910"/>
              <a:gd name="connsiteX4" fmla="*/ 480192 w 876564"/>
              <a:gd name="connsiteY4" fmla="*/ 190689 h 1480910"/>
              <a:gd name="connsiteX5" fmla="*/ 685932 w 876564"/>
              <a:gd name="connsiteY5" fmla="*/ 244029 h 1480910"/>
              <a:gd name="connsiteX6" fmla="*/ 731652 w 876564"/>
              <a:gd name="connsiteY6" fmla="*/ 411669 h 1480910"/>
              <a:gd name="connsiteX7" fmla="*/ 685932 w 876564"/>
              <a:gd name="connsiteY7" fmla="*/ 510729 h 1480910"/>
              <a:gd name="connsiteX8" fmla="*/ 632592 w 876564"/>
              <a:gd name="connsiteY8" fmla="*/ 564069 h 1480910"/>
              <a:gd name="connsiteX9" fmla="*/ 624972 w 876564"/>
              <a:gd name="connsiteY9" fmla="*/ 602169 h 1480910"/>
              <a:gd name="connsiteX10" fmla="*/ 724032 w 876564"/>
              <a:gd name="connsiteY10" fmla="*/ 724089 h 1480910"/>
              <a:gd name="connsiteX11" fmla="*/ 739272 w 876564"/>
              <a:gd name="connsiteY11" fmla="*/ 975549 h 1480910"/>
              <a:gd name="connsiteX12" fmla="*/ 716412 w 876564"/>
              <a:gd name="connsiteY12" fmla="*/ 1059369 h 1480910"/>
              <a:gd name="connsiteX13" fmla="*/ 876432 w 876564"/>
              <a:gd name="connsiteY13" fmla="*/ 1447989 h 1480910"/>
              <a:gd name="connsiteX14" fmla="*/ 685932 w 876564"/>
              <a:gd name="connsiteY14" fmla="*/ 1432749 h 1480910"/>
              <a:gd name="connsiteX15" fmla="*/ 419232 w 876564"/>
              <a:gd name="connsiteY15" fmla="*/ 1470849 h 1480910"/>
              <a:gd name="connsiteX16" fmla="*/ 221112 w 876564"/>
              <a:gd name="connsiteY16" fmla="*/ 1470849 h 1480910"/>
              <a:gd name="connsiteX17" fmla="*/ 83952 w 876564"/>
              <a:gd name="connsiteY17" fmla="*/ 1356549 h 1480910"/>
              <a:gd name="connsiteX18" fmla="*/ 132 w 876564"/>
              <a:gd name="connsiteY18" fmla="*/ 1120329 h 1480910"/>
              <a:gd name="connsiteX19" fmla="*/ 68712 w 876564"/>
              <a:gd name="connsiteY19" fmla="*/ 1074609 h 1480910"/>
              <a:gd name="connsiteX20" fmla="*/ 221112 w 876564"/>
              <a:gd name="connsiteY20" fmla="*/ 1036509 h 1480910"/>
              <a:gd name="connsiteX21" fmla="*/ 251592 w 876564"/>
              <a:gd name="connsiteY21" fmla="*/ 899349 h 1480910"/>
              <a:gd name="connsiteX22" fmla="*/ 221112 w 876564"/>
              <a:gd name="connsiteY22" fmla="*/ 739329 h 1480910"/>
              <a:gd name="connsiteX23" fmla="*/ 152532 w 876564"/>
              <a:gd name="connsiteY23" fmla="*/ 724089 h 1480910"/>
              <a:gd name="connsiteX24" fmla="*/ 83952 w 876564"/>
              <a:gd name="connsiteY24" fmla="*/ 724089 h 1480910"/>
              <a:gd name="connsiteX25" fmla="*/ 76332 w 876564"/>
              <a:gd name="connsiteY25" fmla="*/ 663129 h 1480910"/>
              <a:gd name="connsiteX26" fmla="*/ 83952 w 876564"/>
              <a:gd name="connsiteY26" fmla="*/ 510729 h 1480910"/>
              <a:gd name="connsiteX27" fmla="*/ 144912 w 876564"/>
              <a:gd name="connsiteY27" fmla="*/ 251649 h 1480910"/>
              <a:gd name="connsiteX28" fmla="*/ 198252 w 876564"/>
              <a:gd name="connsiteY28" fmla="*/ 221169 h 1480910"/>
              <a:gd name="connsiteX29" fmla="*/ 236352 w 876564"/>
              <a:gd name="connsiteY29" fmla="*/ 106869 h 1480910"/>
              <a:gd name="connsiteX0" fmla="*/ 236352 w 876564"/>
              <a:gd name="connsiteY0" fmla="*/ 106869 h 1480910"/>
              <a:gd name="connsiteX1" fmla="*/ 297312 w 876564"/>
              <a:gd name="connsiteY1" fmla="*/ 68769 h 1480910"/>
              <a:gd name="connsiteX2" fmla="*/ 472572 w 876564"/>
              <a:gd name="connsiteY2" fmla="*/ 189 h 1480910"/>
              <a:gd name="connsiteX3" fmla="*/ 556392 w 876564"/>
              <a:gd name="connsiteY3" fmla="*/ 91629 h 1480910"/>
              <a:gd name="connsiteX4" fmla="*/ 480192 w 876564"/>
              <a:gd name="connsiteY4" fmla="*/ 190689 h 1480910"/>
              <a:gd name="connsiteX5" fmla="*/ 685932 w 876564"/>
              <a:gd name="connsiteY5" fmla="*/ 244029 h 1480910"/>
              <a:gd name="connsiteX6" fmla="*/ 718952 w 876564"/>
              <a:gd name="connsiteY6" fmla="*/ 411669 h 1480910"/>
              <a:gd name="connsiteX7" fmla="*/ 685932 w 876564"/>
              <a:gd name="connsiteY7" fmla="*/ 510729 h 1480910"/>
              <a:gd name="connsiteX8" fmla="*/ 632592 w 876564"/>
              <a:gd name="connsiteY8" fmla="*/ 564069 h 1480910"/>
              <a:gd name="connsiteX9" fmla="*/ 624972 w 876564"/>
              <a:gd name="connsiteY9" fmla="*/ 602169 h 1480910"/>
              <a:gd name="connsiteX10" fmla="*/ 724032 w 876564"/>
              <a:gd name="connsiteY10" fmla="*/ 724089 h 1480910"/>
              <a:gd name="connsiteX11" fmla="*/ 739272 w 876564"/>
              <a:gd name="connsiteY11" fmla="*/ 975549 h 1480910"/>
              <a:gd name="connsiteX12" fmla="*/ 716412 w 876564"/>
              <a:gd name="connsiteY12" fmla="*/ 1059369 h 1480910"/>
              <a:gd name="connsiteX13" fmla="*/ 876432 w 876564"/>
              <a:gd name="connsiteY13" fmla="*/ 1447989 h 1480910"/>
              <a:gd name="connsiteX14" fmla="*/ 685932 w 876564"/>
              <a:gd name="connsiteY14" fmla="*/ 1432749 h 1480910"/>
              <a:gd name="connsiteX15" fmla="*/ 419232 w 876564"/>
              <a:gd name="connsiteY15" fmla="*/ 1470849 h 1480910"/>
              <a:gd name="connsiteX16" fmla="*/ 221112 w 876564"/>
              <a:gd name="connsiteY16" fmla="*/ 1470849 h 1480910"/>
              <a:gd name="connsiteX17" fmla="*/ 83952 w 876564"/>
              <a:gd name="connsiteY17" fmla="*/ 1356549 h 1480910"/>
              <a:gd name="connsiteX18" fmla="*/ 132 w 876564"/>
              <a:gd name="connsiteY18" fmla="*/ 1120329 h 1480910"/>
              <a:gd name="connsiteX19" fmla="*/ 68712 w 876564"/>
              <a:gd name="connsiteY19" fmla="*/ 1074609 h 1480910"/>
              <a:gd name="connsiteX20" fmla="*/ 221112 w 876564"/>
              <a:gd name="connsiteY20" fmla="*/ 1036509 h 1480910"/>
              <a:gd name="connsiteX21" fmla="*/ 251592 w 876564"/>
              <a:gd name="connsiteY21" fmla="*/ 899349 h 1480910"/>
              <a:gd name="connsiteX22" fmla="*/ 221112 w 876564"/>
              <a:gd name="connsiteY22" fmla="*/ 739329 h 1480910"/>
              <a:gd name="connsiteX23" fmla="*/ 152532 w 876564"/>
              <a:gd name="connsiteY23" fmla="*/ 724089 h 1480910"/>
              <a:gd name="connsiteX24" fmla="*/ 83952 w 876564"/>
              <a:gd name="connsiteY24" fmla="*/ 724089 h 1480910"/>
              <a:gd name="connsiteX25" fmla="*/ 76332 w 876564"/>
              <a:gd name="connsiteY25" fmla="*/ 663129 h 1480910"/>
              <a:gd name="connsiteX26" fmla="*/ 83952 w 876564"/>
              <a:gd name="connsiteY26" fmla="*/ 510729 h 1480910"/>
              <a:gd name="connsiteX27" fmla="*/ 144912 w 876564"/>
              <a:gd name="connsiteY27" fmla="*/ 251649 h 1480910"/>
              <a:gd name="connsiteX28" fmla="*/ 198252 w 876564"/>
              <a:gd name="connsiteY28" fmla="*/ 221169 h 1480910"/>
              <a:gd name="connsiteX29" fmla="*/ 236352 w 876564"/>
              <a:gd name="connsiteY29" fmla="*/ 106869 h 1480910"/>
              <a:gd name="connsiteX0" fmla="*/ 236352 w 876564"/>
              <a:gd name="connsiteY0" fmla="*/ 106869 h 1480910"/>
              <a:gd name="connsiteX1" fmla="*/ 297312 w 876564"/>
              <a:gd name="connsiteY1" fmla="*/ 68769 h 1480910"/>
              <a:gd name="connsiteX2" fmla="*/ 472572 w 876564"/>
              <a:gd name="connsiteY2" fmla="*/ 189 h 1480910"/>
              <a:gd name="connsiteX3" fmla="*/ 556392 w 876564"/>
              <a:gd name="connsiteY3" fmla="*/ 91629 h 1480910"/>
              <a:gd name="connsiteX4" fmla="*/ 480192 w 876564"/>
              <a:gd name="connsiteY4" fmla="*/ 190689 h 1480910"/>
              <a:gd name="connsiteX5" fmla="*/ 685932 w 876564"/>
              <a:gd name="connsiteY5" fmla="*/ 244029 h 1480910"/>
              <a:gd name="connsiteX6" fmla="*/ 718952 w 876564"/>
              <a:gd name="connsiteY6" fmla="*/ 411669 h 1480910"/>
              <a:gd name="connsiteX7" fmla="*/ 685932 w 876564"/>
              <a:gd name="connsiteY7" fmla="*/ 510729 h 1480910"/>
              <a:gd name="connsiteX8" fmla="*/ 613542 w 876564"/>
              <a:gd name="connsiteY8" fmla="*/ 548194 h 1480910"/>
              <a:gd name="connsiteX9" fmla="*/ 624972 w 876564"/>
              <a:gd name="connsiteY9" fmla="*/ 602169 h 1480910"/>
              <a:gd name="connsiteX10" fmla="*/ 724032 w 876564"/>
              <a:gd name="connsiteY10" fmla="*/ 724089 h 1480910"/>
              <a:gd name="connsiteX11" fmla="*/ 739272 w 876564"/>
              <a:gd name="connsiteY11" fmla="*/ 975549 h 1480910"/>
              <a:gd name="connsiteX12" fmla="*/ 716412 w 876564"/>
              <a:gd name="connsiteY12" fmla="*/ 1059369 h 1480910"/>
              <a:gd name="connsiteX13" fmla="*/ 876432 w 876564"/>
              <a:gd name="connsiteY13" fmla="*/ 1447989 h 1480910"/>
              <a:gd name="connsiteX14" fmla="*/ 685932 w 876564"/>
              <a:gd name="connsiteY14" fmla="*/ 1432749 h 1480910"/>
              <a:gd name="connsiteX15" fmla="*/ 419232 w 876564"/>
              <a:gd name="connsiteY15" fmla="*/ 1470849 h 1480910"/>
              <a:gd name="connsiteX16" fmla="*/ 221112 w 876564"/>
              <a:gd name="connsiteY16" fmla="*/ 1470849 h 1480910"/>
              <a:gd name="connsiteX17" fmla="*/ 83952 w 876564"/>
              <a:gd name="connsiteY17" fmla="*/ 1356549 h 1480910"/>
              <a:gd name="connsiteX18" fmla="*/ 132 w 876564"/>
              <a:gd name="connsiteY18" fmla="*/ 1120329 h 1480910"/>
              <a:gd name="connsiteX19" fmla="*/ 68712 w 876564"/>
              <a:gd name="connsiteY19" fmla="*/ 1074609 h 1480910"/>
              <a:gd name="connsiteX20" fmla="*/ 221112 w 876564"/>
              <a:gd name="connsiteY20" fmla="*/ 1036509 h 1480910"/>
              <a:gd name="connsiteX21" fmla="*/ 251592 w 876564"/>
              <a:gd name="connsiteY21" fmla="*/ 899349 h 1480910"/>
              <a:gd name="connsiteX22" fmla="*/ 221112 w 876564"/>
              <a:gd name="connsiteY22" fmla="*/ 739329 h 1480910"/>
              <a:gd name="connsiteX23" fmla="*/ 152532 w 876564"/>
              <a:gd name="connsiteY23" fmla="*/ 724089 h 1480910"/>
              <a:gd name="connsiteX24" fmla="*/ 83952 w 876564"/>
              <a:gd name="connsiteY24" fmla="*/ 724089 h 1480910"/>
              <a:gd name="connsiteX25" fmla="*/ 76332 w 876564"/>
              <a:gd name="connsiteY25" fmla="*/ 663129 h 1480910"/>
              <a:gd name="connsiteX26" fmla="*/ 83952 w 876564"/>
              <a:gd name="connsiteY26" fmla="*/ 510729 h 1480910"/>
              <a:gd name="connsiteX27" fmla="*/ 144912 w 876564"/>
              <a:gd name="connsiteY27" fmla="*/ 251649 h 1480910"/>
              <a:gd name="connsiteX28" fmla="*/ 198252 w 876564"/>
              <a:gd name="connsiteY28" fmla="*/ 221169 h 1480910"/>
              <a:gd name="connsiteX29" fmla="*/ 236352 w 876564"/>
              <a:gd name="connsiteY29" fmla="*/ 106869 h 1480910"/>
              <a:gd name="connsiteX0" fmla="*/ 236352 w 876567"/>
              <a:gd name="connsiteY0" fmla="*/ 106869 h 1480910"/>
              <a:gd name="connsiteX1" fmla="*/ 297312 w 876567"/>
              <a:gd name="connsiteY1" fmla="*/ 68769 h 1480910"/>
              <a:gd name="connsiteX2" fmla="*/ 472572 w 876567"/>
              <a:gd name="connsiteY2" fmla="*/ 189 h 1480910"/>
              <a:gd name="connsiteX3" fmla="*/ 556392 w 876567"/>
              <a:gd name="connsiteY3" fmla="*/ 91629 h 1480910"/>
              <a:gd name="connsiteX4" fmla="*/ 480192 w 876567"/>
              <a:gd name="connsiteY4" fmla="*/ 190689 h 1480910"/>
              <a:gd name="connsiteX5" fmla="*/ 685932 w 876567"/>
              <a:gd name="connsiteY5" fmla="*/ 244029 h 1480910"/>
              <a:gd name="connsiteX6" fmla="*/ 718952 w 876567"/>
              <a:gd name="connsiteY6" fmla="*/ 411669 h 1480910"/>
              <a:gd name="connsiteX7" fmla="*/ 685932 w 876567"/>
              <a:gd name="connsiteY7" fmla="*/ 510729 h 1480910"/>
              <a:gd name="connsiteX8" fmla="*/ 613542 w 876567"/>
              <a:gd name="connsiteY8" fmla="*/ 548194 h 1480910"/>
              <a:gd name="connsiteX9" fmla="*/ 624972 w 876567"/>
              <a:gd name="connsiteY9" fmla="*/ 602169 h 1480910"/>
              <a:gd name="connsiteX10" fmla="*/ 724032 w 876567"/>
              <a:gd name="connsiteY10" fmla="*/ 724089 h 1480910"/>
              <a:gd name="connsiteX11" fmla="*/ 723397 w 876567"/>
              <a:gd name="connsiteY11" fmla="*/ 962849 h 1480910"/>
              <a:gd name="connsiteX12" fmla="*/ 716412 w 876567"/>
              <a:gd name="connsiteY12" fmla="*/ 1059369 h 1480910"/>
              <a:gd name="connsiteX13" fmla="*/ 876432 w 876567"/>
              <a:gd name="connsiteY13" fmla="*/ 1447989 h 1480910"/>
              <a:gd name="connsiteX14" fmla="*/ 685932 w 876567"/>
              <a:gd name="connsiteY14" fmla="*/ 1432749 h 1480910"/>
              <a:gd name="connsiteX15" fmla="*/ 419232 w 876567"/>
              <a:gd name="connsiteY15" fmla="*/ 1470849 h 1480910"/>
              <a:gd name="connsiteX16" fmla="*/ 221112 w 876567"/>
              <a:gd name="connsiteY16" fmla="*/ 1470849 h 1480910"/>
              <a:gd name="connsiteX17" fmla="*/ 83952 w 876567"/>
              <a:gd name="connsiteY17" fmla="*/ 1356549 h 1480910"/>
              <a:gd name="connsiteX18" fmla="*/ 132 w 876567"/>
              <a:gd name="connsiteY18" fmla="*/ 1120329 h 1480910"/>
              <a:gd name="connsiteX19" fmla="*/ 68712 w 876567"/>
              <a:gd name="connsiteY19" fmla="*/ 1074609 h 1480910"/>
              <a:gd name="connsiteX20" fmla="*/ 221112 w 876567"/>
              <a:gd name="connsiteY20" fmla="*/ 1036509 h 1480910"/>
              <a:gd name="connsiteX21" fmla="*/ 251592 w 876567"/>
              <a:gd name="connsiteY21" fmla="*/ 899349 h 1480910"/>
              <a:gd name="connsiteX22" fmla="*/ 221112 w 876567"/>
              <a:gd name="connsiteY22" fmla="*/ 739329 h 1480910"/>
              <a:gd name="connsiteX23" fmla="*/ 152532 w 876567"/>
              <a:gd name="connsiteY23" fmla="*/ 724089 h 1480910"/>
              <a:gd name="connsiteX24" fmla="*/ 83952 w 876567"/>
              <a:gd name="connsiteY24" fmla="*/ 724089 h 1480910"/>
              <a:gd name="connsiteX25" fmla="*/ 76332 w 876567"/>
              <a:gd name="connsiteY25" fmla="*/ 663129 h 1480910"/>
              <a:gd name="connsiteX26" fmla="*/ 83952 w 876567"/>
              <a:gd name="connsiteY26" fmla="*/ 510729 h 1480910"/>
              <a:gd name="connsiteX27" fmla="*/ 144912 w 876567"/>
              <a:gd name="connsiteY27" fmla="*/ 251649 h 1480910"/>
              <a:gd name="connsiteX28" fmla="*/ 198252 w 876567"/>
              <a:gd name="connsiteY28" fmla="*/ 221169 h 1480910"/>
              <a:gd name="connsiteX29" fmla="*/ 236352 w 876567"/>
              <a:gd name="connsiteY29" fmla="*/ 106869 h 1480910"/>
              <a:gd name="connsiteX0" fmla="*/ 236352 w 876567"/>
              <a:gd name="connsiteY0" fmla="*/ 106869 h 1480910"/>
              <a:gd name="connsiteX1" fmla="*/ 297312 w 876567"/>
              <a:gd name="connsiteY1" fmla="*/ 68769 h 1480910"/>
              <a:gd name="connsiteX2" fmla="*/ 472572 w 876567"/>
              <a:gd name="connsiteY2" fmla="*/ 189 h 1480910"/>
              <a:gd name="connsiteX3" fmla="*/ 556392 w 876567"/>
              <a:gd name="connsiteY3" fmla="*/ 91629 h 1480910"/>
              <a:gd name="connsiteX4" fmla="*/ 480192 w 876567"/>
              <a:gd name="connsiteY4" fmla="*/ 190689 h 1480910"/>
              <a:gd name="connsiteX5" fmla="*/ 685932 w 876567"/>
              <a:gd name="connsiteY5" fmla="*/ 244029 h 1480910"/>
              <a:gd name="connsiteX6" fmla="*/ 718952 w 876567"/>
              <a:gd name="connsiteY6" fmla="*/ 411669 h 1480910"/>
              <a:gd name="connsiteX7" fmla="*/ 685932 w 876567"/>
              <a:gd name="connsiteY7" fmla="*/ 510729 h 1480910"/>
              <a:gd name="connsiteX8" fmla="*/ 613542 w 876567"/>
              <a:gd name="connsiteY8" fmla="*/ 548194 h 1480910"/>
              <a:gd name="connsiteX9" fmla="*/ 624972 w 876567"/>
              <a:gd name="connsiteY9" fmla="*/ 602169 h 1480910"/>
              <a:gd name="connsiteX10" fmla="*/ 724032 w 876567"/>
              <a:gd name="connsiteY10" fmla="*/ 724089 h 1480910"/>
              <a:gd name="connsiteX11" fmla="*/ 746257 w 876567"/>
              <a:gd name="connsiteY11" fmla="*/ 790764 h 1480910"/>
              <a:gd name="connsiteX12" fmla="*/ 723397 w 876567"/>
              <a:gd name="connsiteY12" fmla="*/ 962849 h 1480910"/>
              <a:gd name="connsiteX13" fmla="*/ 716412 w 876567"/>
              <a:gd name="connsiteY13" fmla="*/ 1059369 h 1480910"/>
              <a:gd name="connsiteX14" fmla="*/ 876432 w 876567"/>
              <a:gd name="connsiteY14" fmla="*/ 1447989 h 1480910"/>
              <a:gd name="connsiteX15" fmla="*/ 685932 w 876567"/>
              <a:gd name="connsiteY15" fmla="*/ 1432749 h 1480910"/>
              <a:gd name="connsiteX16" fmla="*/ 419232 w 876567"/>
              <a:gd name="connsiteY16" fmla="*/ 1470849 h 1480910"/>
              <a:gd name="connsiteX17" fmla="*/ 221112 w 876567"/>
              <a:gd name="connsiteY17" fmla="*/ 1470849 h 1480910"/>
              <a:gd name="connsiteX18" fmla="*/ 83952 w 876567"/>
              <a:gd name="connsiteY18" fmla="*/ 1356549 h 1480910"/>
              <a:gd name="connsiteX19" fmla="*/ 132 w 876567"/>
              <a:gd name="connsiteY19" fmla="*/ 1120329 h 1480910"/>
              <a:gd name="connsiteX20" fmla="*/ 68712 w 876567"/>
              <a:gd name="connsiteY20" fmla="*/ 1074609 h 1480910"/>
              <a:gd name="connsiteX21" fmla="*/ 221112 w 876567"/>
              <a:gd name="connsiteY21" fmla="*/ 1036509 h 1480910"/>
              <a:gd name="connsiteX22" fmla="*/ 251592 w 876567"/>
              <a:gd name="connsiteY22" fmla="*/ 899349 h 1480910"/>
              <a:gd name="connsiteX23" fmla="*/ 221112 w 876567"/>
              <a:gd name="connsiteY23" fmla="*/ 739329 h 1480910"/>
              <a:gd name="connsiteX24" fmla="*/ 152532 w 876567"/>
              <a:gd name="connsiteY24" fmla="*/ 724089 h 1480910"/>
              <a:gd name="connsiteX25" fmla="*/ 83952 w 876567"/>
              <a:gd name="connsiteY25" fmla="*/ 724089 h 1480910"/>
              <a:gd name="connsiteX26" fmla="*/ 76332 w 876567"/>
              <a:gd name="connsiteY26" fmla="*/ 663129 h 1480910"/>
              <a:gd name="connsiteX27" fmla="*/ 83952 w 876567"/>
              <a:gd name="connsiteY27" fmla="*/ 510729 h 1480910"/>
              <a:gd name="connsiteX28" fmla="*/ 144912 w 876567"/>
              <a:gd name="connsiteY28" fmla="*/ 251649 h 1480910"/>
              <a:gd name="connsiteX29" fmla="*/ 198252 w 876567"/>
              <a:gd name="connsiteY29" fmla="*/ 221169 h 1480910"/>
              <a:gd name="connsiteX30" fmla="*/ 236352 w 876567"/>
              <a:gd name="connsiteY30" fmla="*/ 106869 h 1480910"/>
              <a:gd name="connsiteX0" fmla="*/ 236352 w 876635"/>
              <a:gd name="connsiteY0" fmla="*/ 106869 h 1480910"/>
              <a:gd name="connsiteX1" fmla="*/ 297312 w 876635"/>
              <a:gd name="connsiteY1" fmla="*/ 68769 h 1480910"/>
              <a:gd name="connsiteX2" fmla="*/ 472572 w 876635"/>
              <a:gd name="connsiteY2" fmla="*/ 189 h 1480910"/>
              <a:gd name="connsiteX3" fmla="*/ 556392 w 876635"/>
              <a:gd name="connsiteY3" fmla="*/ 91629 h 1480910"/>
              <a:gd name="connsiteX4" fmla="*/ 480192 w 876635"/>
              <a:gd name="connsiteY4" fmla="*/ 190689 h 1480910"/>
              <a:gd name="connsiteX5" fmla="*/ 685932 w 876635"/>
              <a:gd name="connsiteY5" fmla="*/ 244029 h 1480910"/>
              <a:gd name="connsiteX6" fmla="*/ 718952 w 876635"/>
              <a:gd name="connsiteY6" fmla="*/ 411669 h 1480910"/>
              <a:gd name="connsiteX7" fmla="*/ 685932 w 876635"/>
              <a:gd name="connsiteY7" fmla="*/ 510729 h 1480910"/>
              <a:gd name="connsiteX8" fmla="*/ 613542 w 876635"/>
              <a:gd name="connsiteY8" fmla="*/ 548194 h 1480910"/>
              <a:gd name="connsiteX9" fmla="*/ 624972 w 876635"/>
              <a:gd name="connsiteY9" fmla="*/ 602169 h 1480910"/>
              <a:gd name="connsiteX10" fmla="*/ 724032 w 876635"/>
              <a:gd name="connsiteY10" fmla="*/ 724089 h 1480910"/>
              <a:gd name="connsiteX11" fmla="*/ 746257 w 876635"/>
              <a:gd name="connsiteY11" fmla="*/ 790764 h 1480910"/>
              <a:gd name="connsiteX12" fmla="*/ 723397 w 876635"/>
              <a:gd name="connsiteY12" fmla="*/ 962849 h 1480910"/>
              <a:gd name="connsiteX13" fmla="*/ 722762 w 876635"/>
              <a:gd name="connsiteY13" fmla="*/ 1046669 h 1480910"/>
              <a:gd name="connsiteX14" fmla="*/ 876432 w 876635"/>
              <a:gd name="connsiteY14" fmla="*/ 1447989 h 1480910"/>
              <a:gd name="connsiteX15" fmla="*/ 685932 w 876635"/>
              <a:gd name="connsiteY15" fmla="*/ 1432749 h 1480910"/>
              <a:gd name="connsiteX16" fmla="*/ 419232 w 876635"/>
              <a:gd name="connsiteY16" fmla="*/ 1470849 h 1480910"/>
              <a:gd name="connsiteX17" fmla="*/ 221112 w 876635"/>
              <a:gd name="connsiteY17" fmla="*/ 1470849 h 1480910"/>
              <a:gd name="connsiteX18" fmla="*/ 83952 w 876635"/>
              <a:gd name="connsiteY18" fmla="*/ 1356549 h 1480910"/>
              <a:gd name="connsiteX19" fmla="*/ 132 w 876635"/>
              <a:gd name="connsiteY19" fmla="*/ 1120329 h 1480910"/>
              <a:gd name="connsiteX20" fmla="*/ 68712 w 876635"/>
              <a:gd name="connsiteY20" fmla="*/ 1074609 h 1480910"/>
              <a:gd name="connsiteX21" fmla="*/ 221112 w 876635"/>
              <a:gd name="connsiteY21" fmla="*/ 1036509 h 1480910"/>
              <a:gd name="connsiteX22" fmla="*/ 251592 w 876635"/>
              <a:gd name="connsiteY22" fmla="*/ 899349 h 1480910"/>
              <a:gd name="connsiteX23" fmla="*/ 221112 w 876635"/>
              <a:gd name="connsiteY23" fmla="*/ 739329 h 1480910"/>
              <a:gd name="connsiteX24" fmla="*/ 152532 w 876635"/>
              <a:gd name="connsiteY24" fmla="*/ 724089 h 1480910"/>
              <a:gd name="connsiteX25" fmla="*/ 83952 w 876635"/>
              <a:gd name="connsiteY25" fmla="*/ 724089 h 1480910"/>
              <a:gd name="connsiteX26" fmla="*/ 76332 w 876635"/>
              <a:gd name="connsiteY26" fmla="*/ 663129 h 1480910"/>
              <a:gd name="connsiteX27" fmla="*/ 83952 w 876635"/>
              <a:gd name="connsiteY27" fmla="*/ 510729 h 1480910"/>
              <a:gd name="connsiteX28" fmla="*/ 144912 w 876635"/>
              <a:gd name="connsiteY28" fmla="*/ 251649 h 1480910"/>
              <a:gd name="connsiteX29" fmla="*/ 198252 w 876635"/>
              <a:gd name="connsiteY29" fmla="*/ 221169 h 1480910"/>
              <a:gd name="connsiteX30" fmla="*/ 236352 w 876635"/>
              <a:gd name="connsiteY30" fmla="*/ 106869 h 1480910"/>
              <a:gd name="connsiteX0" fmla="*/ 236352 w 844933"/>
              <a:gd name="connsiteY0" fmla="*/ 106869 h 1480910"/>
              <a:gd name="connsiteX1" fmla="*/ 297312 w 844933"/>
              <a:gd name="connsiteY1" fmla="*/ 68769 h 1480910"/>
              <a:gd name="connsiteX2" fmla="*/ 472572 w 844933"/>
              <a:gd name="connsiteY2" fmla="*/ 189 h 1480910"/>
              <a:gd name="connsiteX3" fmla="*/ 556392 w 844933"/>
              <a:gd name="connsiteY3" fmla="*/ 91629 h 1480910"/>
              <a:gd name="connsiteX4" fmla="*/ 480192 w 844933"/>
              <a:gd name="connsiteY4" fmla="*/ 190689 h 1480910"/>
              <a:gd name="connsiteX5" fmla="*/ 685932 w 844933"/>
              <a:gd name="connsiteY5" fmla="*/ 244029 h 1480910"/>
              <a:gd name="connsiteX6" fmla="*/ 718952 w 844933"/>
              <a:gd name="connsiteY6" fmla="*/ 411669 h 1480910"/>
              <a:gd name="connsiteX7" fmla="*/ 685932 w 844933"/>
              <a:gd name="connsiteY7" fmla="*/ 510729 h 1480910"/>
              <a:gd name="connsiteX8" fmla="*/ 613542 w 844933"/>
              <a:gd name="connsiteY8" fmla="*/ 548194 h 1480910"/>
              <a:gd name="connsiteX9" fmla="*/ 624972 w 844933"/>
              <a:gd name="connsiteY9" fmla="*/ 602169 h 1480910"/>
              <a:gd name="connsiteX10" fmla="*/ 724032 w 844933"/>
              <a:gd name="connsiteY10" fmla="*/ 724089 h 1480910"/>
              <a:gd name="connsiteX11" fmla="*/ 746257 w 844933"/>
              <a:gd name="connsiteY11" fmla="*/ 790764 h 1480910"/>
              <a:gd name="connsiteX12" fmla="*/ 723397 w 844933"/>
              <a:gd name="connsiteY12" fmla="*/ 962849 h 1480910"/>
              <a:gd name="connsiteX13" fmla="*/ 722762 w 844933"/>
              <a:gd name="connsiteY13" fmla="*/ 1046669 h 1480910"/>
              <a:gd name="connsiteX14" fmla="*/ 844682 w 844933"/>
              <a:gd name="connsiteY14" fmla="*/ 1428939 h 1480910"/>
              <a:gd name="connsiteX15" fmla="*/ 685932 w 844933"/>
              <a:gd name="connsiteY15" fmla="*/ 1432749 h 1480910"/>
              <a:gd name="connsiteX16" fmla="*/ 419232 w 844933"/>
              <a:gd name="connsiteY16" fmla="*/ 1470849 h 1480910"/>
              <a:gd name="connsiteX17" fmla="*/ 221112 w 844933"/>
              <a:gd name="connsiteY17" fmla="*/ 1470849 h 1480910"/>
              <a:gd name="connsiteX18" fmla="*/ 83952 w 844933"/>
              <a:gd name="connsiteY18" fmla="*/ 1356549 h 1480910"/>
              <a:gd name="connsiteX19" fmla="*/ 132 w 844933"/>
              <a:gd name="connsiteY19" fmla="*/ 1120329 h 1480910"/>
              <a:gd name="connsiteX20" fmla="*/ 68712 w 844933"/>
              <a:gd name="connsiteY20" fmla="*/ 1074609 h 1480910"/>
              <a:gd name="connsiteX21" fmla="*/ 221112 w 844933"/>
              <a:gd name="connsiteY21" fmla="*/ 1036509 h 1480910"/>
              <a:gd name="connsiteX22" fmla="*/ 251592 w 844933"/>
              <a:gd name="connsiteY22" fmla="*/ 899349 h 1480910"/>
              <a:gd name="connsiteX23" fmla="*/ 221112 w 844933"/>
              <a:gd name="connsiteY23" fmla="*/ 739329 h 1480910"/>
              <a:gd name="connsiteX24" fmla="*/ 152532 w 844933"/>
              <a:gd name="connsiteY24" fmla="*/ 724089 h 1480910"/>
              <a:gd name="connsiteX25" fmla="*/ 83952 w 844933"/>
              <a:gd name="connsiteY25" fmla="*/ 724089 h 1480910"/>
              <a:gd name="connsiteX26" fmla="*/ 76332 w 844933"/>
              <a:gd name="connsiteY26" fmla="*/ 663129 h 1480910"/>
              <a:gd name="connsiteX27" fmla="*/ 83952 w 844933"/>
              <a:gd name="connsiteY27" fmla="*/ 510729 h 1480910"/>
              <a:gd name="connsiteX28" fmla="*/ 144912 w 844933"/>
              <a:gd name="connsiteY28" fmla="*/ 251649 h 1480910"/>
              <a:gd name="connsiteX29" fmla="*/ 198252 w 844933"/>
              <a:gd name="connsiteY29" fmla="*/ 221169 h 1480910"/>
              <a:gd name="connsiteX30" fmla="*/ 236352 w 844933"/>
              <a:gd name="connsiteY30" fmla="*/ 106869 h 1480910"/>
              <a:gd name="connsiteX0" fmla="*/ 236352 w 844933"/>
              <a:gd name="connsiteY0" fmla="*/ 106869 h 1475587"/>
              <a:gd name="connsiteX1" fmla="*/ 297312 w 844933"/>
              <a:gd name="connsiteY1" fmla="*/ 68769 h 1475587"/>
              <a:gd name="connsiteX2" fmla="*/ 472572 w 844933"/>
              <a:gd name="connsiteY2" fmla="*/ 189 h 1475587"/>
              <a:gd name="connsiteX3" fmla="*/ 556392 w 844933"/>
              <a:gd name="connsiteY3" fmla="*/ 91629 h 1475587"/>
              <a:gd name="connsiteX4" fmla="*/ 480192 w 844933"/>
              <a:gd name="connsiteY4" fmla="*/ 190689 h 1475587"/>
              <a:gd name="connsiteX5" fmla="*/ 685932 w 844933"/>
              <a:gd name="connsiteY5" fmla="*/ 244029 h 1475587"/>
              <a:gd name="connsiteX6" fmla="*/ 718952 w 844933"/>
              <a:gd name="connsiteY6" fmla="*/ 411669 h 1475587"/>
              <a:gd name="connsiteX7" fmla="*/ 685932 w 844933"/>
              <a:gd name="connsiteY7" fmla="*/ 510729 h 1475587"/>
              <a:gd name="connsiteX8" fmla="*/ 613542 w 844933"/>
              <a:gd name="connsiteY8" fmla="*/ 548194 h 1475587"/>
              <a:gd name="connsiteX9" fmla="*/ 624972 w 844933"/>
              <a:gd name="connsiteY9" fmla="*/ 602169 h 1475587"/>
              <a:gd name="connsiteX10" fmla="*/ 724032 w 844933"/>
              <a:gd name="connsiteY10" fmla="*/ 724089 h 1475587"/>
              <a:gd name="connsiteX11" fmla="*/ 746257 w 844933"/>
              <a:gd name="connsiteY11" fmla="*/ 790764 h 1475587"/>
              <a:gd name="connsiteX12" fmla="*/ 723397 w 844933"/>
              <a:gd name="connsiteY12" fmla="*/ 962849 h 1475587"/>
              <a:gd name="connsiteX13" fmla="*/ 722762 w 844933"/>
              <a:gd name="connsiteY13" fmla="*/ 1046669 h 1475587"/>
              <a:gd name="connsiteX14" fmla="*/ 844682 w 844933"/>
              <a:gd name="connsiteY14" fmla="*/ 1428939 h 1475587"/>
              <a:gd name="connsiteX15" fmla="*/ 685932 w 844933"/>
              <a:gd name="connsiteY15" fmla="*/ 1432749 h 1475587"/>
              <a:gd name="connsiteX16" fmla="*/ 419232 w 844933"/>
              <a:gd name="connsiteY16" fmla="*/ 1451799 h 1475587"/>
              <a:gd name="connsiteX17" fmla="*/ 221112 w 844933"/>
              <a:gd name="connsiteY17" fmla="*/ 1470849 h 1475587"/>
              <a:gd name="connsiteX18" fmla="*/ 83952 w 844933"/>
              <a:gd name="connsiteY18" fmla="*/ 1356549 h 1475587"/>
              <a:gd name="connsiteX19" fmla="*/ 132 w 844933"/>
              <a:gd name="connsiteY19" fmla="*/ 1120329 h 1475587"/>
              <a:gd name="connsiteX20" fmla="*/ 68712 w 844933"/>
              <a:gd name="connsiteY20" fmla="*/ 1074609 h 1475587"/>
              <a:gd name="connsiteX21" fmla="*/ 221112 w 844933"/>
              <a:gd name="connsiteY21" fmla="*/ 1036509 h 1475587"/>
              <a:gd name="connsiteX22" fmla="*/ 251592 w 844933"/>
              <a:gd name="connsiteY22" fmla="*/ 899349 h 1475587"/>
              <a:gd name="connsiteX23" fmla="*/ 221112 w 844933"/>
              <a:gd name="connsiteY23" fmla="*/ 739329 h 1475587"/>
              <a:gd name="connsiteX24" fmla="*/ 152532 w 844933"/>
              <a:gd name="connsiteY24" fmla="*/ 724089 h 1475587"/>
              <a:gd name="connsiteX25" fmla="*/ 83952 w 844933"/>
              <a:gd name="connsiteY25" fmla="*/ 724089 h 1475587"/>
              <a:gd name="connsiteX26" fmla="*/ 76332 w 844933"/>
              <a:gd name="connsiteY26" fmla="*/ 663129 h 1475587"/>
              <a:gd name="connsiteX27" fmla="*/ 83952 w 844933"/>
              <a:gd name="connsiteY27" fmla="*/ 510729 h 1475587"/>
              <a:gd name="connsiteX28" fmla="*/ 144912 w 844933"/>
              <a:gd name="connsiteY28" fmla="*/ 251649 h 1475587"/>
              <a:gd name="connsiteX29" fmla="*/ 198252 w 844933"/>
              <a:gd name="connsiteY29" fmla="*/ 221169 h 1475587"/>
              <a:gd name="connsiteX30" fmla="*/ 236352 w 844933"/>
              <a:gd name="connsiteY30" fmla="*/ 106869 h 1475587"/>
              <a:gd name="connsiteX0" fmla="*/ 236352 w 844933"/>
              <a:gd name="connsiteY0" fmla="*/ 106869 h 1477347"/>
              <a:gd name="connsiteX1" fmla="*/ 297312 w 844933"/>
              <a:gd name="connsiteY1" fmla="*/ 68769 h 1477347"/>
              <a:gd name="connsiteX2" fmla="*/ 472572 w 844933"/>
              <a:gd name="connsiteY2" fmla="*/ 189 h 1477347"/>
              <a:gd name="connsiteX3" fmla="*/ 556392 w 844933"/>
              <a:gd name="connsiteY3" fmla="*/ 91629 h 1477347"/>
              <a:gd name="connsiteX4" fmla="*/ 480192 w 844933"/>
              <a:gd name="connsiteY4" fmla="*/ 190689 h 1477347"/>
              <a:gd name="connsiteX5" fmla="*/ 685932 w 844933"/>
              <a:gd name="connsiteY5" fmla="*/ 244029 h 1477347"/>
              <a:gd name="connsiteX6" fmla="*/ 718952 w 844933"/>
              <a:gd name="connsiteY6" fmla="*/ 411669 h 1477347"/>
              <a:gd name="connsiteX7" fmla="*/ 685932 w 844933"/>
              <a:gd name="connsiteY7" fmla="*/ 510729 h 1477347"/>
              <a:gd name="connsiteX8" fmla="*/ 613542 w 844933"/>
              <a:gd name="connsiteY8" fmla="*/ 548194 h 1477347"/>
              <a:gd name="connsiteX9" fmla="*/ 624972 w 844933"/>
              <a:gd name="connsiteY9" fmla="*/ 602169 h 1477347"/>
              <a:gd name="connsiteX10" fmla="*/ 724032 w 844933"/>
              <a:gd name="connsiteY10" fmla="*/ 724089 h 1477347"/>
              <a:gd name="connsiteX11" fmla="*/ 746257 w 844933"/>
              <a:gd name="connsiteY11" fmla="*/ 790764 h 1477347"/>
              <a:gd name="connsiteX12" fmla="*/ 723397 w 844933"/>
              <a:gd name="connsiteY12" fmla="*/ 962849 h 1477347"/>
              <a:gd name="connsiteX13" fmla="*/ 722762 w 844933"/>
              <a:gd name="connsiteY13" fmla="*/ 1046669 h 1477347"/>
              <a:gd name="connsiteX14" fmla="*/ 844682 w 844933"/>
              <a:gd name="connsiteY14" fmla="*/ 1428939 h 1477347"/>
              <a:gd name="connsiteX15" fmla="*/ 685932 w 844933"/>
              <a:gd name="connsiteY15" fmla="*/ 1432749 h 1477347"/>
              <a:gd name="connsiteX16" fmla="*/ 419232 w 844933"/>
              <a:gd name="connsiteY16" fmla="*/ 1451799 h 1477347"/>
              <a:gd name="connsiteX17" fmla="*/ 221112 w 844933"/>
              <a:gd name="connsiteY17" fmla="*/ 1470849 h 1477347"/>
              <a:gd name="connsiteX18" fmla="*/ 83952 w 844933"/>
              <a:gd name="connsiteY18" fmla="*/ 1356549 h 1477347"/>
              <a:gd name="connsiteX19" fmla="*/ 132 w 844933"/>
              <a:gd name="connsiteY19" fmla="*/ 1120329 h 1477347"/>
              <a:gd name="connsiteX20" fmla="*/ 68712 w 844933"/>
              <a:gd name="connsiteY20" fmla="*/ 1074609 h 1477347"/>
              <a:gd name="connsiteX21" fmla="*/ 221112 w 844933"/>
              <a:gd name="connsiteY21" fmla="*/ 1036509 h 1477347"/>
              <a:gd name="connsiteX22" fmla="*/ 251592 w 844933"/>
              <a:gd name="connsiteY22" fmla="*/ 899349 h 1477347"/>
              <a:gd name="connsiteX23" fmla="*/ 221112 w 844933"/>
              <a:gd name="connsiteY23" fmla="*/ 739329 h 1477347"/>
              <a:gd name="connsiteX24" fmla="*/ 152532 w 844933"/>
              <a:gd name="connsiteY24" fmla="*/ 724089 h 1477347"/>
              <a:gd name="connsiteX25" fmla="*/ 83952 w 844933"/>
              <a:gd name="connsiteY25" fmla="*/ 724089 h 1477347"/>
              <a:gd name="connsiteX26" fmla="*/ 76332 w 844933"/>
              <a:gd name="connsiteY26" fmla="*/ 663129 h 1477347"/>
              <a:gd name="connsiteX27" fmla="*/ 83952 w 844933"/>
              <a:gd name="connsiteY27" fmla="*/ 510729 h 1477347"/>
              <a:gd name="connsiteX28" fmla="*/ 144912 w 844933"/>
              <a:gd name="connsiteY28" fmla="*/ 251649 h 1477347"/>
              <a:gd name="connsiteX29" fmla="*/ 198252 w 844933"/>
              <a:gd name="connsiteY29" fmla="*/ 221169 h 1477347"/>
              <a:gd name="connsiteX30" fmla="*/ 236352 w 844933"/>
              <a:gd name="connsiteY30" fmla="*/ 106869 h 1477347"/>
              <a:gd name="connsiteX0" fmla="*/ 236352 w 844933"/>
              <a:gd name="connsiteY0" fmla="*/ 106869 h 1462030"/>
              <a:gd name="connsiteX1" fmla="*/ 297312 w 844933"/>
              <a:gd name="connsiteY1" fmla="*/ 68769 h 1462030"/>
              <a:gd name="connsiteX2" fmla="*/ 472572 w 844933"/>
              <a:gd name="connsiteY2" fmla="*/ 189 h 1462030"/>
              <a:gd name="connsiteX3" fmla="*/ 556392 w 844933"/>
              <a:gd name="connsiteY3" fmla="*/ 91629 h 1462030"/>
              <a:gd name="connsiteX4" fmla="*/ 480192 w 844933"/>
              <a:gd name="connsiteY4" fmla="*/ 190689 h 1462030"/>
              <a:gd name="connsiteX5" fmla="*/ 685932 w 844933"/>
              <a:gd name="connsiteY5" fmla="*/ 244029 h 1462030"/>
              <a:gd name="connsiteX6" fmla="*/ 718952 w 844933"/>
              <a:gd name="connsiteY6" fmla="*/ 411669 h 1462030"/>
              <a:gd name="connsiteX7" fmla="*/ 685932 w 844933"/>
              <a:gd name="connsiteY7" fmla="*/ 510729 h 1462030"/>
              <a:gd name="connsiteX8" fmla="*/ 613542 w 844933"/>
              <a:gd name="connsiteY8" fmla="*/ 548194 h 1462030"/>
              <a:gd name="connsiteX9" fmla="*/ 624972 w 844933"/>
              <a:gd name="connsiteY9" fmla="*/ 602169 h 1462030"/>
              <a:gd name="connsiteX10" fmla="*/ 724032 w 844933"/>
              <a:gd name="connsiteY10" fmla="*/ 724089 h 1462030"/>
              <a:gd name="connsiteX11" fmla="*/ 746257 w 844933"/>
              <a:gd name="connsiteY11" fmla="*/ 790764 h 1462030"/>
              <a:gd name="connsiteX12" fmla="*/ 723397 w 844933"/>
              <a:gd name="connsiteY12" fmla="*/ 962849 h 1462030"/>
              <a:gd name="connsiteX13" fmla="*/ 722762 w 844933"/>
              <a:gd name="connsiteY13" fmla="*/ 1046669 h 1462030"/>
              <a:gd name="connsiteX14" fmla="*/ 844682 w 844933"/>
              <a:gd name="connsiteY14" fmla="*/ 1428939 h 1462030"/>
              <a:gd name="connsiteX15" fmla="*/ 685932 w 844933"/>
              <a:gd name="connsiteY15" fmla="*/ 1432749 h 1462030"/>
              <a:gd name="connsiteX16" fmla="*/ 419232 w 844933"/>
              <a:gd name="connsiteY16" fmla="*/ 1451799 h 1462030"/>
              <a:gd name="connsiteX17" fmla="*/ 221112 w 844933"/>
              <a:gd name="connsiteY17" fmla="*/ 1454974 h 1462030"/>
              <a:gd name="connsiteX18" fmla="*/ 83952 w 844933"/>
              <a:gd name="connsiteY18" fmla="*/ 1356549 h 1462030"/>
              <a:gd name="connsiteX19" fmla="*/ 132 w 844933"/>
              <a:gd name="connsiteY19" fmla="*/ 1120329 h 1462030"/>
              <a:gd name="connsiteX20" fmla="*/ 68712 w 844933"/>
              <a:gd name="connsiteY20" fmla="*/ 1074609 h 1462030"/>
              <a:gd name="connsiteX21" fmla="*/ 221112 w 844933"/>
              <a:gd name="connsiteY21" fmla="*/ 1036509 h 1462030"/>
              <a:gd name="connsiteX22" fmla="*/ 251592 w 844933"/>
              <a:gd name="connsiteY22" fmla="*/ 899349 h 1462030"/>
              <a:gd name="connsiteX23" fmla="*/ 221112 w 844933"/>
              <a:gd name="connsiteY23" fmla="*/ 739329 h 1462030"/>
              <a:gd name="connsiteX24" fmla="*/ 152532 w 844933"/>
              <a:gd name="connsiteY24" fmla="*/ 724089 h 1462030"/>
              <a:gd name="connsiteX25" fmla="*/ 83952 w 844933"/>
              <a:gd name="connsiteY25" fmla="*/ 724089 h 1462030"/>
              <a:gd name="connsiteX26" fmla="*/ 76332 w 844933"/>
              <a:gd name="connsiteY26" fmla="*/ 663129 h 1462030"/>
              <a:gd name="connsiteX27" fmla="*/ 83952 w 844933"/>
              <a:gd name="connsiteY27" fmla="*/ 510729 h 1462030"/>
              <a:gd name="connsiteX28" fmla="*/ 144912 w 844933"/>
              <a:gd name="connsiteY28" fmla="*/ 251649 h 1462030"/>
              <a:gd name="connsiteX29" fmla="*/ 198252 w 844933"/>
              <a:gd name="connsiteY29" fmla="*/ 221169 h 1462030"/>
              <a:gd name="connsiteX30" fmla="*/ 236352 w 844933"/>
              <a:gd name="connsiteY30" fmla="*/ 106869 h 14620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844933" h="1462030">
                <a:moveTo>
                  <a:pt x="236352" y="106869"/>
                </a:moveTo>
                <a:cubicBezTo>
                  <a:pt x="252862" y="81469"/>
                  <a:pt x="257942" y="86549"/>
                  <a:pt x="297312" y="68769"/>
                </a:cubicBezTo>
                <a:cubicBezTo>
                  <a:pt x="336682" y="50989"/>
                  <a:pt x="429392" y="-3621"/>
                  <a:pt x="472572" y="189"/>
                </a:cubicBezTo>
                <a:cubicBezTo>
                  <a:pt x="515752" y="3999"/>
                  <a:pt x="555122" y="59879"/>
                  <a:pt x="556392" y="91629"/>
                </a:cubicBezTo>
                <a:cubicBezTo>
                  <a:pt x="557662" y="123379"/>
                  <a:pt x="458602" y="165289"/>
                  <a:pt x="480192" y="190689"/>
                </a:cubicBezTo>
                <a:cubicBezTo>
                  <a:pt x="501782" y="216089"/>
                  <a:pt x="646139" y="207199"/>
                  <a:pt x="685932" y="244029"/>
                </a:cubicBezTo>
                <a:cubicBezTo>
                  <a:pt x="725725" y="280859"/>
                  <a:pt x="718952" y="367219"/>
                  <a:pt x="718952" y="411669"/>
                </a:cubicBezTo>
                <a:cubicBezTo>
                  <a:pt x="718952" y="456119"/>
                  <a:pt x="703500" y="487975"/>
                  <a:pt x="685932" y="510729"/>
                </a:cubicBezTo>
                <a:cubicBezTo>
                  <a:pt x="668364" y="533483"/>
                  <a:pt x="623702" y="532954"/>
                  <a:pt x="613542" y="548194"/>
                </a:cubicBezTo>
                <a:cubicBezTo>
                  <a:pt x="603382" y="563434"/>
                  <a:pt x="606557" y="572853"/>
                  <a:pt x="624972" y="602169"/>
                </a:cubicBezTo>
                <a:cubicBezTo>
                  <a:pt x="643387" y="631485"/>
                  <a:pt x="703818" y="692657"/>
                  <a:pt x="724032" y="724089"/>
                </a:cubicBezTo>
                <a:cubicBezTo>
                  <a:pt x="744246" y="755521"/>
                  <a:pt x="746363" y="750971"/>
                  <a:pt x="746257" y="790764"/>
                </a:cubicBezTo>
                <a:cubicBezTo>
                  <a:pt x="746151" y="830557"/>
                  <a:pt x="727313" y="920198"/>
                  <a:pt x="723397" y="962849"/>
                </a:cubicBezTo>
                <a:cubicBezTo>
                  <a:pt x="719481" y="1005500"/>
                  <a:pt x="702548" y="968987"/>
                  <a:pt x="722762" y="1046669"/>
                </a:cubicBezTo>
                <a:cubicBezTo>
                  <a:pt x="742976" y="1124351"/>
                  <a:pt x="850820" y="1364592"/>
                  <a:pt x="844682" y="1428939"/>
                </a:cubicBezTo>
                <a:cubicBezTo>
                  <a:pt x="838544" y="1493286"/>
                  <a:pt x="756840" y="1428939"/>
                  <a:pt x="685932" y="1432749"/>
                </a:cubicBezTo>
                <a:cubicBezTo>
                  <a:pt x="615024" y="1436559"/>
                  <a:pt x="496702" y="1448095"/>
                  <a:pt x="419232" y="1451799"/>
                </a:cubicBezTo>
                <a:cubicBezTo>
                  <a:pt x="341762" y="1455503"/>
                  <a:pt x="276992" y="1470849"/>
                  <a:pt x="221112" y="1454974"/>
                </a:cubicBezTo>
                <a:cubicBezTo>
                  <a:pt x="165232" y="1439099"/>
                  <a:pt x="120782" y="1412323"/>
                  <a:pt x="83952" y="1356549"/>
                </a:cubicBezTo>
                <a:cubicBezTo>
                  <a:pt x="47122" y="1300775"/>
                  <a:pt x="2672" y="1167319"/>
                  <a:pt x="132" y="1120329"/>
                </a:cubicBezTo>
                <a:cubicBezTo>
                  <a:pt x="-2408" y="1073339"/>
                  <a:pt x="31882" y="1088579"/>
                  <a:pt x="68712" y="1074609"/>
                </a:cubicBezTo>
                <a:cubicBezTo>
                  <a:pt x="105542" y="1060639"/>
                  <a:pt x="190632" y="1065719"/>
                  <a:pt x="221112" y="1036509"/>
                </a:cubicBezTo>
                <a:cubicBezTo>
                  <a:pt x="251592" y="1007299"/>
                  <a:pt x="251592" y="948879"/>
                  <a:pt x="251592" y="899349"/>
                </a:cubicBezTo>
                <a:cubicBezTo>
                  <a:pt x="251592" y="849819"/>
                  <a:pt x="237622" y="768539"/>
                  <a:pt x="221112" y="739329"/>
                </a:cubicBezTo>
                <a:cubicBezTo>
                  <a:pt x="204602" y="710119"/>
                  <a:pt x="175392" y="726629"/>
                  <a:pt x="152532" y="724089"/>
                </a:cubicBezTo>
                <a:cubicBezTo>
                  <a:pt x="129672" y="721549"/>
                  <a:pt x="96652" y="734249"/>
                  <a:pt x="83952" y="724089"/>
                </a:cubicBezTo>
                <a:cubicBezTo>
                  <a:pt x="71252" y="713929"/>
                  <a:pt x="76332" y="698689"/>
                  <a:pt x="76332" y="663129"/>
                </a:cubicBezTo>
                <a:cubicBezTo>
                  <a:pt x="76332" y="627569"/>
                  <a:pt x="72522" y="579309"/>
                  <a:pt x="83952" y="510729"/>
                </a:cubicBezTo>
                <a:cubicBezTo>
                  <a:pt x="95382" y="442149"/>
                  <a:pt x="125862" y="299909"/>
                  <a:pt x="144912" y="251649"/>
                </a:cubicBezTo>
                <a:cubicBezTo>
                  <a:pt x="163962" y="203389"/>
                  <a:pt x="183012" y="244029"/>
                  <a:pt x="198252" y="221169"/>
                </a:cubicBezTo>
                <a:cubicBezTo>
                  <a:pt x="213492" y="198309"/>
                  <a:pt x="219842" y="132269"/>
                  <a:pt x="236352" y="106869"/>
                </a:cubicBezTo>
                <a:close/>
              </a:path>
            </a:pathLst>
          </a:custGeom>
          <a:solidFill>
            <a:schemeClr val="accent5">
              <a:lumMod val="40000"/>
              <a:lumOff val="60000"/>
              <a:alpha val="53000"/>
            </a:schemeClr>
          </a:solidFill>
          <a:ln>
            <a:solidFill>
              <a:schemeClr val="accent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1" name="Forme libre : forme 20">
            <a:extLst>
              <a:ext uri="{FF2B5EF4-FFF2-40B4-BE49-F238E27FC236}">
                <a16:creationId xmlns:a16="http://schemas.microsoft.com/office/drawing/2014/main" id="{B17AABFC-6995-4F2B-88C7-111CD8509075}"/>
              </a:ext>
            </a:extLst>
          </p:cNvPr>
          <p:cNvSpPr/>
          <p:nvPr/>
        </p:nvSpPr>
        <p:spPr>
          <a:xfrm>
            <a:off x="2492811" y="1981186"/>
            <a:ext cx="1263788" cy="596262"/>
          </a:xfrm>
          <a:custGeom>
            <a:avLst/>
            <a:gdLst>
              <a:gd name="connsiteX0" fmla="*/ 6549 w 1263788"/>
              <a:gd name="connsiteY0" fmla="*/ 114314 h 596262"/>
              <a:gd name="connsiteX1" fmla="*/ 113229 w 1263788"/>
              <a:gd name="connsiteY1" fmla="*/ 68594 h 596262"/>
              <a:gd name="connsiteX2" fmla="*/ 258009 w 1263788"/>
              <a:gd name="connsiteY2" fmla="*/ 91454 h 596262"/>
              <a:gd name="connsiteX3" fmla="*/ 471369 w 1263788"/>
              <a:gd name="connsiteY3" fmla="*/ 14 h 596262"/>
              <a:gd name="connsiteX4" fmla="*/ 578049 w 1263788"/>
              <a:gd name="connsiteY4" fmla="*/ 99074 h 596262"/>
              <a:gd name="connsiteX5" fmla="*/ 692349 w 1263788"/>
              <a:gd name="connsiteY5" fmla="*/ 83834 h 596262"/>
              <a:gd name="connsiteX6" fmla="*/ 783789 w 1263788"/>
              <a:gd name="connsiteY6" fmla="*/ 68594 h 596262"/>
              <a:gd name="connsiteX7" fmla="*/ 981909 w 1263788"/>
              <a:gd name="connsiteY7" fmla="*/ 137174 h 596262"/>
              <a:gd name="connsiteX8" fmla="*/ 1035249 w 1263788"/>
              <a:gd name="connsiteY8" fmla="*/ 45734 h 596262"/>
              <a:gd name="connsiteX9" fmla="*/ 1157169 w 1263788"/>
              <a:gd name="connsiteY9" fmla="*/ 99074 h 596262"/>
              <a:gd name="connsiteX10" fmla="*/ 1248609 w 1263788"/>
              <a:gd name="connsiteY10" fmla="*/ 190514 h 596262"/>
              <a:gd name="connsiteX11" fmla="*/ 1256229 w 1263788"/>
              <a:gd name="connsiteY11" fmla="*/ 220994 h 596262"/>
              <a:gd name="connsiteX12" fmla="*/ 1172409 w 1263788"/>
              <a:gd name="connsiteY12" fmla="*/ 358154 h 596262"/>
              <a:gd name="connsiteX13" fmla="*/ 1187649 w 1263788"/>
              <a:gd name="connsiteY13" fmla="*/ 502934 h 596262"/>
              <a:gd name="connsiteX14" fmla="*/ 1218129 w 1263788"/>
              <a:gd name="connsiteY14" fmla="*/ 594374 h 596262"/>
              <a:gd name="connsiteX15" fmla="*/ 1027629 w 1263788"/>
              <a:gd name="connsiteY15" fmla="*/ 556274 h 596262"/>
              <a:gd name="connsiteX16" fmla="*/ 936189 w 1263788"/>
              <a:gd name="connsiteY16" fmla="*/ 457214 h 596262"/>
              <a:gd name="connsiteX17" fmla="*/ 730449 w 1263788"/>
              <a:gd name="connsiteY17" fmla="*/ 426734 h 596262"/>
              <a:gd name="connsiteX18" fmla="*/ 616149 w 1263788"/>
              <a:gd name="connsiteY18" fmla="*/ 426734 h 596262"/>
              <a:gd name="connsiteX19" fmla="*/ 593289 w 1263788"/>
              <a:gd name="connsiteY19" fmla="*/ 403874 h 596262"/>
              <a:gd name="connsiteX20" fmla="*/ 593289 w 1263788"/>
              <a:gd name="connsiteY20" fmla="*/ 289574 h 596262"/>
              <a:gd name="connsiteX21" fmla="*/ 562809 w 1263788"/>
              <a:gd name="connsiteY21" fmla="*/ 251474 h 596262"/>
              <a:gd name="connsiteX22" fmla="*/ 395169 w 1263788"/>
              <a:gd name="connsiteY22" fmla="*/ 289574 h 596262"/>
              <a:gd name="connsiteX23" fmla="*/ 181809 w 1263788"/>
              <a:gd name="connsiteY23" fmla="*/ 320054 h 596262"/>
              <a:gd name="connsiteX24" fmla="*/ 97989 w 1263788"/>
              <a:gd name="connsiteY24" fmla="*/ 320054 h 596262"/>
              <a:gd name="connsiteX25" fmla="*/ 21789 w 1263788"/>
              <a:gd name="connsiteY25" fmla="*/ 190514 h 596262"/>
              <a:gd name="connsiteX26" fmla="*/ 6549 w 1263788"/>
              <a:gd name="connsiteY26" fmla="*/ 114314 h 5962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1263788" h="596262">
                <a:moveTo>
                  <a:pt x="6549" y="114314"/>
                </a:moveTo>
                <a:cubicBezTo>
                  <a:pt x="21789" y="93994"/>
                  <a:pt x="71319" y="72404"/>
                  <a:pt x="113229" y="68594"/>
                </a:cubicBezTo>
                <a:cubicBezTo>
                  <a:pt x="155139" y="64784"/>
                  <a:pt x="198319" y="102884"/>
                  <a:pt x="258009" y="91454"/>
                </a:cubicBezTo>
                <a:cubicBezTo>
                  <a:pt x="317699" y="80024"/>
                  <a:pt x="418029" y="-1256"/>
                  <a:pt x="471369" y="14"/>
                </a:cubicBezTo>
                <a:cubicBezTo>
                  <a:pt x="524709" y="1284"/>
                  <a:pt x="541219" y="85104"/>
                  <a:pt x="578049" y="99074"/>
                </a:cubicBezTo>
                <a:cubicBezTo>
                  <a:pt x="614879" y="113044"/>
                  <a:pt x="658059" y="88914"/>
                  <a:pt x="692349" y="83834"/>
                </a:cubicBezTo>
                <a:cubicBezTo>
                  <a:pt x="726639" y="78754"/>
                  <a:pt x="735529" y="59704"/>
                  <a:pt x="783789" y="68594"/>
                </a:cubicBezTo>
                <a:cubicBezTo>
                  <a:pt x="832049" y="77484"/>
                  <a:pt x="939999" y="140984"/>
                  <a:pt x="981909" y="137174"/>
                </a:cubicBezTo>
                <a:cubicBezTo>
                  <a:pt x="1023819" y="133364"/>
                  <a:pt x="1006039" y="52084"/>
                  <a:pt x="1035249" y="45734"/>
                </a:cubicBezTo>
                <a:cubicBezTo>
                  <a:pt x="1064459" y="39384"/>
                  <a:pt x="1121609" y="74944"/>
                  <a:pt x="1157169" y="99074"/>
                </a:cubicBezTo>
                <a:cubicBezTo>
                  <a:pt x="1192729" y="123204"/>
                  <a:pt x="1248609" y="190514"/>
                  <a:pt x="1248609" y="190514"/>
                </a:cubicBezTo>
                <a:cubicBezTo>
                  <a:pt x="1265119" y="210834"/>
                  <a:pt x="1268929" y="193054"/>
                  <a:pt x="1256229" y="220994"/>
                </a:cubicBezTo>
                <a:cubicBezTo>
                  <a:pt x="1243529" y="248934"/>
                  <a:pt x="1183839" y="311164"/>
                  <a:pt x="1172409" y="358154"/>
                </a:cubicBezTo>
                <a:cubicBezTo>
                  <a:pt x="1160979" y="405144"/>
                  <a:pt x="1180029" y="463564"/>
                  <a:pt x="1187649" y="502934"/>
                </a:cubicBezTo>
                <a:cubicBezTo>
                  <a:pt x="1195269" y="542304"/>
                  <a:pt x="1244799" y="585484"/>
                  <a:pt x="1218129" y="594374"/>
                </a:cubicBezTo>
                <a:cubicBezTo>
                  <a:pt x="1191459" y="603264"/>
                  <a:pt x="1074619" y="579134"/>
                  <a:pt x="1027629" y="556274"/>
                </a:cubicBezTo>
                <a:cubicBezTo>
                  <a:pt x="980639" y="533414"/>
                  <a:pt x="985719" y="478804"/>
                  <a:pt x="936189" y="457214"/>
                </a:cubicBezTo>
                <a:cubicBezTo>
                  <a:pt x="886659" y="435624"/>
                  <a:pt x="783789" y="431814"/>
                  <a:pt x="730449" y="426734"/>
                </a:cubicBezTo>
                <a:cubicBezTo>
                  <a:pt x="677109" y="421654"/>
                  <a:pt x="616149" y="426734"/>
                  <a:pt x="616149" y="426734"/>
                </a:cubicBezTo>
                <a:cubicBezTo>
                  <a:pt x="593289" y="422924"/>
                  <a:pt x="597099" y="426734"/>
                  <a:pt x="593289" y="403874"/>
                </a:cubicBezTo>
                <a:cubicBezTo>
                  <a:pt x="589479" y="381014"/>
                  <a:pt x="598369" y="314974"/>
                  <a:pt x="593289" y="289574"/>
                </a:cubicBezTo>
                <a:cubicBezTo>
                  <a:pt x="588209" y="264174"/>
                  <a:pt x="595829" y="251474"/>
                  <a:pt x="562809" y="251474"/>
                </a:cubicBezTo>
                <a:cubicBezTo>
                  <a:pt x="529789" y="251474"/>
                  <a:pt x="458669" y="278144"/>
                  <a:pt x="395169" y="289574"/>
                </a:cubicBezTo>
                <a:cubicBezTo>
                  <a:pt x="331669" y="301004"/>
                  <a:pt x="231339" y="314974"/>
                  <a:pt x="181809" y="320054"/>
                </a:cubicBezTo>
                <a:cubicBezTo>
                  <a:pt x="132279" y="325134"/>
                  <a:pt x="124659" y="341644"/>
                  <a:pt x="97989" y="320054"/>
                </a:cubicBezTo>
                <a:cubicBezTo>
                  <a:pt x="71319" y="298464"/>
                  <a:pt x="38299" y="220994"/>
                  <a:pt x="21789" y="190514"/>
                </a:cubicBezTo>
                <a:cubicBezTo>
                  <a:pt x="5279" y="160034"/>
                  <a:pt x="-8691" y="134634"/>
                  <a:pt x="6549" y="114314"/>
                </a:cubicBezTo>
                <a:close/>
              </a:path>
            </a:pathLst>
          </a:custGeom>
          <a:solidFill>
            <a:schemeClr val="accent5">
              <a:lumMod val="40000"/>
              <a:lumOff val="60000"/>
              <a:alpha val="53000"/>
            </a:schemeClr>
          </a:solidFill>
          <a:ln>
            <a:solidFill>
              <a:schemeClr val="accent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9" name="Forme libre : forme 28">
            <a:extLst>
              <a:ext uri="{FF2B5EF4-FFF2-40B4-BE49-F238E27FC236}">
                <a16:creationId xmlns:a16="http://schemas.microsoft.com/office/drawing/2014/main" id="{1B57A429-EE53-4BEE-B487-7DE028DE23F6}"/>
              </a:ext>
            </a:extLst>
          </p:cNvPr>
          <p:cNvSpPr/>
          <p:nvPr/>
        </p:nvSpPr>
        <p:spPr>
          <a:xfrm>
            <a:off x="7114872" y="1716574"/>
            <a:ext cx="648000" cy="635462"/>
          </a:xfrm>
          <a:custGeom>
            <a:avLst/>
            <a:gdLst>
              <a:gd name="connsiteX0" fmla="*/ 149230 w 651125"/>
              <a:gd name="connsiteY0" fmla="*/ 179494 h 606663"/>
              <a:gd name="connsiteX1" fmla="*/ 194950 w 651125"/>
              <a:gd name="connsiteY1" fmla="*/ 65194 h 606663"/>
              <a:gd name="connsiteX2" fmla="*/ 438790 w 651125"/>
              <a:gd name="connsiteY2" fmla="*/ 11854 h 606663"/>
              <a:gd name="connsiteX3" fmla="*/ 469270 w 651125"/>
              <a:gd name="connsiteY3" fmla="*/ 293794 h 606663"/>
              <a:gd name="connsiteX4" fmla="*/ 583570 w 651125"/>
              <a:gd name="connsiteY4" fmla="*/ 339514 h 606663"/>
              <a:gd name="connsiteX5" fmla="*/ 629290 w 651125"/>
              <a:gd name="connsiteY5" fmla="*/ 453814 h 606663"/>
              <a:gd name="connsiteX6" fmla="*/ 225430 w 651125"/>
              <a:gd name="connsiteY6" fmla="*/ 606214 h 606663"/>
              <a:gd name="connsiteX7" fmla="*/ 164470 w 651125"/>
              <a:gd name="connsiteY7" fmla="*/ 499534 h 606663"/>
              <a:gd name="connsiteX8" fmla="*/ 42550 w 651125"/>
              <a:gd name="connsiteY8" fmla="*/ 469054 h 606663"/>
              <a:gd name="connsiteX9" fmla="*/ 4450 w 651125"/>
              <a:gd name="connsiteY9" fmla="*/ 248074 h 606663"/>
              <a:gd name="connsiteX10" fmla="*/ 149230 w 651125"/>
              <a:gd name="connsiteY10" fmla="*/ 179494 h 606663"/>
              <a:gd name="connsiteX0" fmla="*/ 149230 w 650944"/>
              <a:gd name="connsiteY0" fmla="*/ 179494 h 606663"/>
              <a:gd name="connsiteX1" fmla="*/ 194950 w 650944"/>
              <a:gd name="connsiteY1" fmla="*/ 65194 h 606663"/>
              <a:gd name="connsiteX2" fmla="*/ 438790 w 650944"/>
              <a:gd name="connsiteY2" fmla="*/ 11854 h 606663"/>
              <a:gd name="connsiteX3" fmla="*/ 476414 w 650944"/>
              <a:gd name="connsiteY3" fmla="*/ 293794 h 606663"/>
              <a:gd name="connsiteX4" fmla="*/ 583570 w 650944"/>
              <a:gd name="connsiteY4" fmla="*/ 339514 h 606663"/>
              <a:gd name="connsiteX5" fmla="*/ 629290 w 650944"/>
              <a:gd name="connsiteY5" fmla="*/ 453814 h 606663"/>
              <a:gd name="connsiteX6" fmla="*/ 225430 w 650944"/>
              <a:gd name="connsiteY6" fmla="*/ 606214 h 606663"/>
              <a:gd name="connsiteX7" fmla="*/ 164470 w 650944"/>
              <a:gd name="connsiteY7" fmla="*/ 499534 h 606663"/>
              <a:gd name="connsiteX8" fmla="*/ 42550 w 650944"/>
              <a:gd name="connsiteY8" fmla="*/ 469054 h 606663"/>
              <a:gd name="connsiteX9" fmla="*/ 4450 w 650944"/>
              <a:gd name="connsiteY9" fmla="*/ 248074 h 606663"/>
              <a:gd name="connsiteX10" fmla="*/ 149230 w 650944"/>
              <a:gd name="connsiteY10" fmla="*/ 179494 h 606663"/>
              <a:gd name="connsiteX0" fmla="*/ 149230 w 650944"/>
              <a:gd name="connsiteY0" fmla="*/ 179494 h 606663"/>
              <a:gd name="connsiteX1" fmla="*/ 194950 w 650944"/>
              <a:gd name="connsiteY1" fmla="*/ 65194 h 606663"/>
              <a:gd name="connsiteX2" fmla="*/ 438790 w 650944"/>
              <a:gd name="connsiteY2" fmla="*/ 11854 h 606663"/>
              <a:gd name="connsiteX3" fmla="*/ 476414 w 650944"/>
              <a:gd name="connsiteY3" fmla="*/ 293794 h 606663"/>
              <a:gd name="connsiteX4" fmla="*/ 583570 w 650944"/>
              <a:gd name="connsiteY4" fmla="*/ 339514 h 606663"/>
              <a:gd name="connsiteX5" fmla="*/ 629290 w 650944"/>
              <a:gd name="connsiteY5" fmla="*/ 453814 h 606663"/>
              <a:gd name="connsiteX6" fmla="*/ 225430 w 650944"/>
              <a:gd name="connsiteY6" fmla="*/ 606214 h 606663"/>
              <a:gd name="connsiteX7" fmla="*/ 164470 w 650944"/>
              <a:gd name="connsiteY7" fmla="*/ 499534 h 606663"/>
              <a:gd name="connsiteX8" fmla="*/ 42550 w 650944"/>
              <a:gd name="connsiteY8" fmla="*/ 469054 h 606663"/>
              <a:gd name="connsiteX9" fmla="*/ 4450 w 650944"/>
              <a:gd name="connsiteY9" fmla="*/ 248074 h 606663"/>
              <a:gd name="connsiteX10" fmla="*/ 149230 w 650944"/>
              <a:gd name="connsiteY10" fmla="*/ 179494 h 606663"/>
              <a:gd name="connsiteX0" fmla="*/ 149230 w 650944"/>
              <a:gd name="connsiteY0" fmla="*/ 194630 h 621799"/>
              <a:gd name="connsiteX1" fmla="*/ 194950 w 650944"/>
              <a:gd name="connsiteY1" fmla="*/ 80330 h 621799"/>
              <a:gd name="connsiteX2" fmla="*/ 436409 w 650944"/>
              <a:gd name="connsiteY2" fmla="*/ 10321 h 621799"/>
              <a:gd name="connsiteX3" fmla="*/ 476414 w 650944"/>
              <a:gd name="connsiteY3" fmla="*/ 308930 h 621799"/>
              <a:gd name="connsiteX4" fmla="*/ 583570 w 650944"/>
              <a:gd name="connsiteY4" fmla="*/ 354650 h 621799"/>
              <a:gd name="connsiteX5" fmla="*/ 629290 w 650944"/>
              <a:gd name="connsiteY5" fmla="*/ 468950 h 621799"/>
              <a:gd name="connsiteX6" fmla="*/ 225430 w 650944"/>
              <a:gd name="connsiteY6" fmla="*/ 621350 h 621799"/>
              <a:gd name="connsiteX7" fmla="*/ 164470 w 650944"/>
              <a:gd name="connsiteY7" fmla="*/ 514670 h 621799"/>
              <a:gd name="connsiteX8" fmla="*/ 42550 w 650944"/>
              <a:gd name="connsiteY8" fmla="*/ 484190 h 621799"/>
              <a:gd name="connsiteX9" fmla="*/ 4450 w 650944"/>
              <a:gd name="connsiteY9" fmla="*/ 263210 h 621799"/>
              <a:gd name="connsiteX10" fmla="*/ 149230 w 650944"/>
              <a:gd name="connsiteY10" fmla="*/ 194630 h 621799"/>
              <a:gd name="connsiteX0" fmla="*/ 149230 w 650944"/>
              <a:gd name="connsiteY0" fmla="*/ 206484 h 633653"/>
              <a:gd name="connsiteX1" fmla="*/ 194950 w 650944"/>
              <a:gd name="connsiteY1" fmla="*/ 92184 h 633653"/>
              <a:gd name="connsiteX2" fmla="*/ 364495 w 650944"/>
              <a:gd name="connsiteY2" fmla="*/ 29795 h 633653"/>
              <a:gd name="connsiteX3" fmla="*/ 436409 w 650944"/>
              <a:gd name="connsiteY3" fmla="*/ 22175 h 633653"/>
              <a:gd name="connsiteX4" fmla="*/ 476414 w 650944"/>
              <a:gd name="connsiteY4" fmla="*/ 320784 h 633653"/>
              <a:gd name="connsiteX5" fmla="*/ 583570 w 650944"/>
              <a:gd name="connsiteY5" fmla="*/ 366504 h 633653"/>
              <a:gd name="connsiteX6" fmla="*/ 629290 w 650944"/>
              <a:gd name="connsiteY6" fmla="*/ 480804 h 633653"/>
              <a:gd name="connsiteX7" fmla="*/ 225430 w 650944"/>
              <a:gd name="connsiteY7" fmla="*/ 633204 h 633653"/>
              <a:gd name="connsiteX8" fmla="*/ 164470 w 650944"/>
              <a:gd name="connsiteY8" fmla="*/ 526524 h 633653"/>
              <a:gd name="connsiteX9" fmla="*/ 42550 w 650944"/>
              <a:gd name="connsiteY9" fmla="*/ 496044 h 633653"/>
              <a:gd name="connsiteX10" fmla="*/ 4450 w 650944"/>
              <a:gd name="connsiteY10" fmla="*/ 275064 h 633653"/>
              <a:gd name="connsiteX11" fmla="*/ 149230 w 650944"/>
              <a:gd name="connsiteY11" fmla="*/ 206484 h 633653"/>
              <a:gd name="connsiteX0" fmla="*/ 149230 w 650944"/>
              <a:gd name="connsiteY0" fmla="*/ 196046 h 623215"/>
              <a:gd name="connsiteX1" fmla="*/ 194950 w 650944"/>
              <a:gd name="connsiteY1" fmla="*/ 81746 h 623215"/>
              <a:gd name="connsiteX2" fmla="*/ 364495 w 650944"/>
              <a:gd name="connsiteY2" fmla="*/ 19357 h 623215"/>
              <a:gd name="connsiteX3" fmla="*/ 436409 w 650944"/>
              <a:gd name="connsiteY3" fmla="*/ 11737 h 623215"/>
              <a:gd name="connsiteX4" fmla="*/ 471651 w 650944"/>
              <a:gd name="connsiteY4" fmla="*/ 169376 h 623215"/>
              <a:gd name="connsiteX5" fmla="*/ 476414 w 650944"/>
              <a:gd name="connsiteY5" fmla="*/ 310346 h 623215"/>
              <a:gd name="connsiteX6" fmla="*/ 583570 w 650944"/>
              <a:gd name="connsiteY6" fmla="*/ 356066 h 623215"/>
              <a:gd name="connsiteX7" fmla="*/ 629290 w 650944"/>
              <a:gd name="connsiteY7" fmla="*/ 470366 h 623215"/>
              <a:gd name="connsiteX8" fmla="*/ 225430 w 650944"/>
              <a:gd name="connsiteY8" fmla="*/ 622766 h 623215"/>
              <a:gd name="connsiteX9" fmla="*/ 164470 w 650944"/>
              <a:gd name="connsiteY9" fmla="*/ 516086 h 623215"/>
              <a:gd name="connsiteX10" fmla="*/ 42550 w 650944"/>
              <a:gd name="connsiteY10" fmla="*/ 485606 h 623215"/>
              <a:gd name="connsiteX11" fmla="*/ 4450 w 650944"/>
              <a:gd name="connsiteY11" fmla="*/ 264626 h 623215"/>
              <a:gd name="connsiteX12" fmla="*/ 149230 w 650944"/>
              <a:gd name="connsiteY12" fmla="*/ 196046 h 623215"/>
              <a:gd name="connsiteX0" fmla="*/ 149230 w 650243"/>
              <a:gd name="connsiteY0" fmla="*/ 196046 h 623215"/>
              <a:gd name="connsiteX1" fmla="*/ 194950 w 650243"/>
              <a:gd name="connsiteY1" fmla="*/ 81746 h 623215"/>
              <a:gd name="connsiteX2" fmla="*/ 364495 w 650243"/>
              <a:gd name="connsiteY2" fmla="*/ 19357 h 623215"/>
              <a:gd name="connsiteX3" fmla="*/ 436409 w 650243"/>
              <a:gd name="connsiteY3" fmla="*/ 11737 h 623215"/>
              <a:gd name="connsiteX4" fmla="*/ 471651 w 650243"/>
              <a:gd name="connsiteY4" fmla="*/ 169376 h 623215"/>
              <a:gd name="connsiteX5" fmla="*/ 476414 w 650243"/>
              <a:gd name="connsiteY5" fmla="*/ 310346 h 623215"/>
              <a:gd name="connsiteX6" fmla="*/ 504989 w 650243"/>
              <a:gd name="connsiteY6" fmla="*/ 340826 h 623215"/>
              <a:gd name="connsiteX7" fmla="*/ 583570 w 650243"/>
              <a:gd name="connsiteY7" fmla="*/ 356066 h 623215"/>
              <a:gd name="connsiteX8" fmla="*/ 629290 w 650243"/>
              <a:gd name="connsiteY8" fmla="*/ 470366 h 623215"/>
              <a:gd name="connsiteX9" fmla="*/ 225430 w 650243"/>
              <a:gd name="connsiteY9" fmla="*/ 622766 h 623215"/>
              <a:gd name="connsiteX10" fmla="*/ 164470 w 650243"/>
              <a:gd name="connsiteY10" fmla="*/ 516086 h 623215"/>
              <a:gd name="connsiteX11" fmla="*/ 42550 w 650243"/>
              <a:gd name="connsiteY11" fmla="*/ 485606 h 623215"/>
              <a:gd name="connsiteX12" fmla="*/ 4450 w 650243"/>
              <a:gd name="connsiteY12" fmla="*/ 264626 h 623215"/>
              <a:gd name="connsiteX13" fmla="*/ 149230 w 650243"/>
              <a:gd name="connsiteY13" fmla="*/ 196046 h 623215"/>
              <a:gd name="connsiteX0" fmla="*/ 147008 w 648021"/>
              <a:gd name="connsiteY0" fmla="*/ 196046 h 623215"/>
              <a:gd name="connsiteX1" fmla="*/ 192728 w 648021"/>
              <a:gd name="connsiteY1" fmla="*/ 81746 h 623215"/>
              <a:gd name="connsiteX2" fmla="*/ 362273 w 648021"/>
              <a:gd name="connsiteY2" fmla="*/ 19357 h 623215"/>
              <a:gd name="connsiteX3" fmla="*/ 434187 w 648021"/>
              <a:gd name="connsiteY3" fmla="*/ 11737 h 623215"/>
              <a:gd name="connsiteX4" fmla="*/ 469429 w 648021"/>
              <a:gd name="connsiteY4" fmla="*/ 169376 h 623215"/>
              <a:gd name="connsiteX5" fmla="*/ 474192 w 648021"/>
              <a:gd name="connsiteY5" fmla="*/ 310346 h 623215"/>
              <a:gd name="connsiteX6" fmla="*/ 502767 w 648021"/>
              <a:gd name="connsiteY6" fmla="*/ 340826 h 623215"/>
              <a:gd name="connsiteX7" fmla="*/ 581348 w 648021"/>
              <a:gd name="connsiteY7" fmla="*/ 356066 h 623215"/>
              <a:gd name="connsiteX8" fmla="*/ 627068 w 648021"/>
              <a:gd name="connsiteY8" fmla="*/ 470366 h 623215"/>
              <a:gd name="connsiteX9" fmla="*/ 223208 w 648021"/>
              <a:gd name="connsiteY9" fmla="*/ 622766 h 623215"/>
              <a:gd name="connsiteX10" fmla="*/ 162248 w 648021"/>
              <a:gd name="connsiteY10" fmla="*/ 516086 h 623215"/>
              <a:gd name="connsiteX11" fmla="*/ 40328 w 648021"/>
              <a:gd name="connsiteY11" fmla="*/ 485606 h 623215"/>
              <a:gd name="connsiteX12" fmla="*/ 2228 w 648021"/>
              <a:gd name="connsiteY12" fmla="*/ 264626 h 623215"/>
              <a:gd name="connsiteX13" fmla="*/ 95574 w 648021"/>
              <a:gd name="connsiteY13" fmla="*/ 202714 h 623215"/>
              <a:gd name="connsiteX14" fmla="*/ 147008 w 648021"/>
              <a:gd name="connsiteY14" fmla="*/ 196046 h 623215"/>
              <a:gd name="connsiteX0" fmla="*/ 145254 w 646267"/>
              <a:gd name="connsiteY0" fmla="*/ 196046 h 623215"/>
              <a:gd name="connsiteX1" fmla="*/ 190974 w 646267"/>
              <a:gd name="connsiteY1" fmla="*/ 81746 h 623215"/>
              <a:gd name="connsiteX2" fmla="*/ 360519 w 646267"/>
              <a:gd name="connsiteY2" fmla="*/ 19357 h 623215"/>
              <a:gd name="connsiteX3" fmla="*/ 432433 w 646267"/>
              <a:gd name="connsiteY3" fmla="*/ 11737 h 623215"/>
              <a:gd name="connsiteX4" fmla="*/ 467675 w 646267"/>
              <a:gd name="connsiteY4" fmla="*/ 169376 h 623215"/>
              <a:gd name="connsiteX5" fmla="*/ 472438 w 646267"/>
              <a:gd name="connsiteY5" fmla="*/ 310346 h 623215"/>
              <a:gd name="connsiteX6" fmla="*/ 501013 w 646267"/>
              <a:gd name="connsiteY6" fmla="*/ 340826 h 623215"/>
              <a:gd name="connsiteX7" fmla="*/ 579594 w 646267"/>
              <a:gd name="connsiteY7" fmla="*/ 356066 h 623215"/>
              <a:gd name="connsiteX8" fmla="*/ 625314 w 646267"/>
              <a:gd name="connsiteY8" fmla="*/ 470366 h 623215"/>
              <a:gd name="connsiteX9" fmla="*/ 221454 w 646267"/>
              <a:gd name="connsiteY9" fmla="*/ 622766 h 623215"/>
              <a:gd name="connsiteX10" fmla="*/ 160494 w 646267"/>
              <a:gd name="connsiteY10" fmla="*/ 516086 h 623215"/>
              <a:gd name="connsiteX11" fmla="*/ 38574 w 646267"/>
              <a:gd name="connsiteY11" fmla="*/ 485606 h 623215"/>
              <a:gd name="connsiteX12" fmla="*/ 474 w 646267"/>
              <a:gd name="connsiteY12" fmla="*/ 264626 h 623215"/>
              <a:gd name="connsiteX13" fmla="*/ 22383 w 646267"/>
              <a:gd name="connsiteY13" fmla="*/ 228907 h 623215"/>
              <a:gd name="connsiteX14" fmla="*/ 93820 w 646267"/>
              <a:gd name="connsiteY14" fmla="*/ 202714 h 623215"/>
              <a:gd name="connsiteX15" fmla="*/ 145254 w 646267"/>
              <a:gd name="connsiteY15" fmla="*/ 196046 h 623215"/>
              <a:gd name="connsiteX0" fmla="*/ 146987 w 648000"/>
              <a:gd name="connsiteY0" fmla="*/ 196046 h 623215"/>
              <a:gd name="connsiteX1" fmla="*/ 192707 w 648000"/>
              <a:gd name="connsiteY1" fmla="*/ 81746 h 623215"/>
              <a:gd name="connsiteX2" fmla="*/ 362252 w 648000"/>
              <a:gd name="connsiteY2" fmla="*/ 19357 h 623215"/>
              <a:gd name="connsiteX3" fmla="*/ 434166 w 648000"/>
              <a:gd name="connsiteY3" fmla="*/ 11737 h 623215"/>
              <a:gd name="connsiteX4" fmla="*/ 469408 w 648000"/>
              <a:gd name="connsiteY4" fmla="*/ 169376 h 623215"/>
              <a:gd name="connsiteX5" fmla="*/ 474171 w 648000"/>
              <a:gd name="connsiteY5" fmla="*/ 310346 h 623215"/>
              <a:gd name="connsiteX6" fmla="*/ 502746 w 648000"/>
              <a:gd name="connsiteY6" fmla="*/ 340826 h 623215"/>
              <a:gd name="connsiteX7" fmla="*/ 581327 w 648000"/>
              <a:gd name="connsiteY7" fmla="*/ 356066 h 623215"/>
              <a:gd name="connsiteX8" fmla="*/ 627047 w 648000"/>
              <a:gd name="connsiteY8" fmla="*/ 470366 h 623215"/>
              <a:gd name="connsiteX9" fmla="*/ 223187 w 648000"/>
              <a:gd name="connsiteY9" fmla="*/ 622766 h 623215"/>
              <a:gd name="connsiteX10" fmla="*/ 162227 w 648000"/>
              <a:gd name="connsiteY10" fmla="*/ 516086 h 623215"/>
              <a:gd name="connsiteX11" fmla="*/ 40307 w 648000"/>
              <a:gd name="connsiteY11" fmla="*/ 485606 h 623215"/>
              <a:gd name="connsiteX12" fmla="*/ 5066 w 648000"/>
              <a:gd name="connsiteY12" fmla="*/ 355114 h 623215"/>
              <a:gd name="connsiteX13" fmla="*/ 2207 w 648000"/>
              <a:gd name="connsiteY13" fmla="*/ 264626 h 623215"/>
              <a:gd name="connsiteX14" fmla="*/ 24116 w 648000"/>
              <a:gd name="connsiteY14" fmla="*/ 228907 h 623215"/>
              <a:gd name="connsiteX15" fmla="*/ 95553 w 648000"/>
              <a:gd name="connsiteY15" fmla="*/ 202714 h 623215"/>
              <a:gd name="connsiteX16" fmla="*/ 146987 w 648000"/>
              <a:gd name="connsiteY16" fmla="*/ 196046 h 623215"/>
              <a:gd name="connsiteX0" fmla="*/ 146987 w 648000"/>
              <a:gd name="connsiteY0" fmla="*/ 196046 h 623192"/>
              <a:gd name="connsiteX1" fmla="*/ 192707 w 648000"/>
              <a:gd name="connsiteY1" fmla="*/ 81746 h 623192"/>
              <a:gd name="connsiteX2" fmla="*/ 362252 w 648000"/>
              <a:gd name="connsiteY2" fmla="*/ 19357 h 623192"/>
              <a:gd name="connsiteX3" fmla="*/ 434166 w 648000"/>
              <a:gd name="connsiteY3" fmla="*/ 11737 h 623192"/>
              <a:gd name="connsiteX4" fmla="*/ 469408 w 648000"/>
              <a:gd name="connsiteY4" fmla="*/ 169376 h 623192"/>
              <a:gd name="connsiteX5" fmla="*/ 474171 w 648000"/>
              <a:gd name="connsiteY5" fmla="*/ 310346 h 623192"/>
              <a:gd name="connsiteX6" fmla="*/ 502746 w 648000"/>
              <a:gd name="connsiteY6" fmla="*/ 340826 h 623192"/>
              <a:gd name="connsiteX7" fmla="*/ 581327 w 648000"/>
              <a:gd name="connsiteY7" fmla="*/ 356066 h 623192"/>
              <a:gd name="connsiteX8" fmla="*/ 627047 w 648000"/>
              <a:gd name="connsiteY8" fmla="*/ 470366 h 623192"/>
              <a:gd name="connsiteX9" fmla="*/ 223187 w 648000"/>
              <a:gd name="connsiteY9" fmla="*/ 622766 h 623192"/>
              <a:gd name="connsiteX10" fmla="*/ 162227 w 648000"/>
              <a:gd name="connsiteY10" fmla="*/ 516086 h 623192"/>
              <a:gd name="connsiteX11" fmla="*/ 71741 w 648000"/>
              <a:gd name="connsiteY11" fmla="*/ 517039 h 623192"/>
              <a:gd name="connsiteX12" fmla="*/ 40307 w 648000"/>
              <a:gd name="connsiteY12" fmla="*/ 485606 h 623192"/>
              <a:gd name="connsiteX13" fmla="*/ 5066 w 648000"/>
              <a:gd name="connsiteY13" fmla="*/ 355114 h 623192"/>
              <a:gd name="connsiteX14" fmla="*/ 2207 w 648000"/>
              <a:gd name="connsiteY14" fmla="*/ 264626 h 623192"/>
              <a:gd name="connsiteX15" fmla="*/ 24116 w 648000"/>
              <a:gd name="connsiteY15" fmla="*/ 228907 h 623192"/>
              <a:gd name="connsiteX16" fmla="*/ 95553 w 648000"/>
              <a:gd name="connsiteY16" fmla="*/ 202714 h 623192"/>
              <a:gd name="connsiteX17" fmla="*/ 146987 w 648000"/>
              <a:gd name="connsiteY17" fmla="*/ 196046 h 623192"/>
              <a:gd name="connsiteX0" fmla="*/ 146987 w 648000"/>
              <a:gd name="connsiteY0" fmla="*/ 196046 h 635462"/>
              <a:gd name="connsiteX1" fmla="*/ 192707 w 648000"/>
              <a:gd name="connsiteY1" fmla="*/ 81746 h 635462"/>
              <a:gd name="connsiteX2" fmla="*/ 362252 w 648000"/>
              <a:gd name="connsiteY2" fmla="*/ 19357 h 635462"/>
              <a:gd name="connsiteX3" fmla="*/ 434166 w 648000"/>
              <a:gd name="connsiteY3" fmla="*/ 11737 h 635462"/>
              <a:gd name="connsiteX4" fmla="*/ 469408 w 648000"/>
              <a:gd name="connsiteY4" fmla="*/ 169376 h 635462"/>
              <a:gd name="connsiteX5" fmla="*/ 474171 w 648000"/>
              <a:gd name="connsiteY5" fmla="*/ 310346 h 635462"/>
              <a:gd name="connsiteX6" fmla="*/ 502746 w 648000"/>
              <a:gd name="connsiteY6" fmla="*/ 340826 h 635462"/>
              <a:gd name="connsiteX7" fmla="*/ 581327 w 648000"/>
              <a:gd name="connsiteY7" fmla="*/ 356066 h 635462"/>
              <a:gd name="connsiteX8" fmla="*/ 627047 w 648000"/>
              <a:gd name="connsiteY8" fmla="*/ 470366 h 635462"/>
              <a:gd name="connsiteX9" fmla="*/ 223187 w 648000"/>
              <a:gd name="connsiteY9" fmla="*/ 622766 h 635462"/>
              <a:gd name="connsiteX10" fmla="*/ 176516 w 648000"/>
              <a:gd name="connsiteY10" fmla="*/ 614670 h 635462"/>
              <a:gd name="connsiteX11" fmla="*/ 162227 w 648000"/>
              <a:gd name="connsiteY11" fmla="*/ 516086 h 635462"/>
              <a:gd name="connsiteX12" fmla="*/ 71741 w 648000"/>
              <a:gd name="connsiteY12" fmla="*/ 517039 h 635462"/>
              <a:gd name="connsiteX13" fmla="*/ 40307 w 648000"/>
              <a:gd name="connsiteY13" fmla="*/ 485606 h 635462"/>
              <a:gd name="connsiteX14" fmla="*/ 5066 w 648000"/>
              <a:gd name="connsiteY14" fmla="*/ 355114 h 635462"/>
              <a:gd name="connsiteX15" fmla="*/ 2207 w 648000"/>
              <a:gd name="connsiteY15" fmla="*/ 264626 h 635462"/>
              <a:gd name="connsiteX16" fmla="*/ 24116 w 648000"/>
              <a:gd name="connsiteY16" fmla="*/ 228907 h 635462"/>
              <a:gd name="connsiteX17" fmla="*/ 95553 w 648000"/>
              <a:gd name="connsiteY17" fmla="*/ 202714 h 635462"/>
              <a:gd name="connsiteX18" fmla="*/ 146987 w 648000"/>
              <a:gd name="connsiteY18" fmla="*/ 196046 h 6354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648000" h="635462">
                <a:moveTo>
                  <a:pt x="146987" y="196046"/>
                </a:moveTo>
                <a:cubicBezTo>
                  <a:pt x="163179" y="175885"/>
                  <a:pt x="156830" y="111194"/>
                  <a:pt x="192707" y="81746"/>
                </a:cubicBezTo>
                <a:cubicBezTo>
                  <a:pt x="228584" y="52298"/>
                  <a:pt x="322009" y="31025"/>
                  <a:pt x="362252" y="19357"/>
                </a:cubicBezTo>
                <a:cubicBezTo>
                  <a:pt x="402495" y="7689"/>
                  <a:pt x="416307" y="-13266"/>
                  <a:pt x="434166" y="11737"/>
                </a:cubicBezTo>
                <a:cubicBezTo>
                  <a:pt x="452025" y="36740"/>
                  <a:pt x="462740" y="119608"/>
                  <a:pt x="469408" y="169376"/>
                </a:cubicBezTo>
                <a:cubicBezTo>
                  <a:pt x="476076" y="219144"/>
                  <a:pt x="468615" y="281771"/>
                  <a:pt x="474171" y="310346"/>
                </a:cubicBezTo>
                <a:cubicBezTo>
                  <a:pt x="479727" y="338921"/>
                  <a:pt x="484887" y="333206"/>
                  <a:pt x="502746" y="340826"/>
                </a:cubicBezTo>
                <a:cubicBezTo>
                  <a:pt x="520605" y="348446"/>
                  <a:pt x="560610" y="334476"/>
                  <a:pt x="581327" y="356066"/>
                </a:cubicBezTo>
                <a:cubicBezTo>
                  <a:pt x="602044" y="377656"/>
                  <a:pt x="686737" y="425916"/>
                  <a:pt x="627047" y="470366"/>
                </a:cubicBezTo>
                <a:cubicBezTo>
                  <a:pt x="567357" y="514816"/>
                  <a:pt x="298275" y="598715"/>
                  <a:pt x="223187" y="622766"/>
                </a:cubicBezTo>
                <a:cubicBezTo>
                  <a:pt x="148099" y="646817"/>
                  <a:pt x="186676" y="632450"/>
                  <a:pt x="176516" y="614670"/>
                </a:cubicBezTo>
                <a:cubicBezTo>
                  <a:pt x="166356" y="596890"/>
                  <a:pt x="179689" y="532358"/>
                  <a:pt x="162227" y="516086"/>
                </a:cubicBezTo>
                <a:cubicBezTo>
                  <a:pt x="144765" y="499814"/>
                  <a:pt x="92061" y="522119"/>
                  <a:pt x="71741" y="517039"/>
                </a:cubicBezTo>
                <a:cubicBezTo>
                  <a:pt x="51421" y="511959"/>
                  <a:pt x="53404" y="509815"/>
                  <a:pt x="40307" y="485606"/>
                </a:cubicBezTo>
                <a:cubicBezTo>
                  <a:pt x="27210" y="461397"/>
                  <a:pt x="11416" y="391944"/>
                  <a:pt x="5066" y="355114"/>
                </a:cubicBezTo>
                <a:cubicBezTo>
                  <a:pt x="-1284" y="318284"/>
                  <a:pt x="-968" y="285660"/>
                  <a:pt x="2207" y="264626"/>
                </a:cubicBezTo>
                <a:cubicBezTo>
                  <a:pt x="5382" y="243592"/>
                  <a:pt x="8558" y="239226"/>
                  <a:pt x="24116" y="228907"/>
                </a:cubicBezTo>
                <a:cubicBezTo>
                  <a:pt x="39674" y="218588"/>
                  <a:pt x="75471" y="208191"/>
                  <a:pt x="95553" y="202714"/>
                </a:cubicBezTo>
                <a:cubicBezTo>
                  <a:pt x="119683" y="191284"/>
                  <a:pt x="130795" y="216207"/>
                  <a:pt x="146987" y="196046"/>
                </a:cubicBezTo>
                <a:close/>
              </a:path>
            </a:pathLst>
          </a:custGeom>
          <a:solidFill>
            <a:schemeClr val="accent5">
              <a:lumMod val="40000"/>
              <a:lumOff val="60000"/>
              <a:alpha val="53000"/>
            </a:schemeClr>
          </a:solidFill>
          <a:ln>
            <a:solidFill>
              <a:schemeClr val="accent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0" name="Forme libre : forme 29">
            <a:extLst>
              <a:ext uri="{FF2B5EF4-FFF2-40B4-BE49-F238E27FC236}">
                <a16:creationId xmlns:a16="http://schemas.microsoft.com/office/drawing/2014/main" id="{01E72FCC-18A8-45B4-93E4-97422523FF00}"/>
              </a:ext>
            </a:extLst>
          </p:cNvPr>
          <p:cNvSpPr/>
          <p:nvPr/>
        </p:nvSpPr>
        <p:spPr>
          <a:xfrm>
            <a:off x="6830915" y="1727029"/>
            <a:ext cx="706962" cy="840013"/>
          </a:xfrm>
          <a:custGeom>
            <a:avLst/>
            <a:gdLst>
              <a:gd name="connsiteX0" fmla="*/ 389035 w 706962"/>
              <a:gd name="connsiteY0" fmla="*/ 184321 h 840013"/>
              <a:gd name="connsiteX1" fmla="*/ 344585 w 706962"/>
              <a:gd name="connsiteY1" fmla="*/ 101771 h 840013"/>
              <a:gd name="connsiteX2" fmla="*/ 306485 w 706962"/>
              <a:gd name="connsiteY2" fmla="*/ 171 h 840013"/>
              <a:gd name="connsiteX3" fmla="*/ 147735 w 706962"/>
              <a:gd name="connsiteY3" fmla="*/ 127171 h 840013"/>
              <a:gd name="connsiteX4" fmla="*/ 147735 w 706962"/>
              <a:gd name="connsiteY4" fmla="*/ 247821 h 840013"/>
              <a:gd name="connsiteX5" fmla="*/ 14385 w 706962"/>
              <a:gd name="connsiteY5" fmla="*/ 476421 h 840013"/>
              <a:gd name="connsiteX6" fmla="*/ 14385 w 706962"/>
              <a:gd name="connsiteY6" fmla="*/ 584371 h 840013"/>
              <a:gd name="connsiteX7" fmla="*/ 109635 w 706962"/>
              <a:gd name="connsiteY7" fmla="*/ 539921 h 840013"/>
              <a:gd name="connsiteX8" fmla="*/ 166785 w 706962"/>
              <a:gd name="connsiteY8" fmla="*/ 622471 h 840013"/>
              <a:gd name="connsiteX9" fmla="*/ 128685 w 706962"/>
              <a:gd name="connsiteY9" fmla="*/ 812971 h 840013"/>
              <a:gd name="connsiteX10" fmla="*/ 274735 w 706962"/>
              <a:gd name="connsiteY10" fmla="*/ 825671 h 840013"/>
              <a:gd name="connsiteX11" fmla="*/ 427135 w 706962"/>
              <a:gd name="connsiteY11" fmla="*/ 793921 h 840013"/>
              <a:gd name="connsiteX12" fmla="*/ 503335 w 706962"/>
              <a:gd name="connsiteY12" fmla="*/ 838371 h 840013"/>
              <a:gd name="connsiteX13" fmla="*/ 706535 w 706962"/>
              <a:gd name="connsiteY13" fmla="*/ 724071 h 840013"/>
              <a:gd name="connsiteX14" fmla="*/ 554135 w 706962"/>
              <a:gd name="connsiteY14" fmla="*/ 609771 h 840013"/>
              <a:gd name="connsiteX15" fmla="*/ 458885 w 706962"/>
              <a:gd name="connsiteY15" fmla="*/ 609771 h 840013"/>
              <a:gd name="connsiteX16" fmla="*/ 446185 w 706962"/>
              <a:gd name="connsiteY16" fmla="*/ 508171 h 840013"/>
              <a:gd name="connsiteX17" fmla="*/ 331885 w 706962"/>
              <a:gd name="connsiteY17" fmla="*/ 495471 h 840013"/>
              <a:gd name="connsiteX18" fmla="*/ 281085 w 706962"/>
              <a:gd name="connsiteY18" fmla="*/ 330371 h 840013"/>
              <a:gd name="connsiteX19" fmla="*/ 293785 w 706962"/>
              <a:gd name="connsiteY19" fmla="*/ 222421 h 840013"/>
              <a:gd name="connsiteX20" fmla="*/ 389035 w 706962"/>
              <a:gd name="connsiteY20" fmla="*/ 184321 h 8400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706962" h="840013">
                <a:moveTo>
                  <a:pt x="389035" y="184321"/>
                </a:moveTo>
                <a:cubicBezTo>
                  <a:pt x="397502" y="164213"/>
                  <a:pt x="358343" y="132463"/>
                  <a:pt x="344585" y="101771"/>
                </a:cubicBezTo>
                <a:cubicBezTo>
                  <a:pt x="330827" y="71079"/>
                  <a:pt x="339293" y="-4062"/>
                  <a:pt x="306485" y="171"/>
                </a:cubicBezTo>
                <a:cubicBezTo>
                  <a:pt x="273677" y="4404"/>
                  <a:pt x="174193" y="85896"/>
                  <a:pt x="147735" y="127171"/>
                </a:cubicBezTo>
                <a:cubicBezTo>
                  <a:pt x="121277" y="168446"/>
                  <a:pt x="169960" y="189613"/>
                  <a:pt x="147735" y="247821"/>
                </a:cubicBezTo>
                <a:cubicBezTo>
                  <a:pt x="125510" y="306029"/>
                  <a:pt x="36610" y="420329"/>
                  <a:pt x="14385" y="476421"/>
                </a:cubicBezTo>
                <a:cubicBezTo>
                  <a:pt x="-7840" y="532513"/>
                  <a:pt x="-1490" y="573788"/>
                  <a:pt x="14385" y="584371"/>
                </a:cubicBezTo>
                <a:cubicBezTo>
                  <a:pt x="30260" y="594954"/>
                  <a:pt x="84235" y="533571"/>
                  <a:pt x="109635" y="539921"/>
                </a:cubicBezTo>
                <a:cubicBezTo>
                  <a:pt x="135035" y="546271"/>
                  <a:pt x="163610" y="576963"/>
                  <a:pt x="166785" y="622471"/>
                </a:cubicBezTo>
                <a:cubicBezTo>
                  <a:pt x="169960" y="667979"/>
                  <a:pt x="110693" y="779104"/>
                  <a:pt x="128685" y="812971"/>
                </a:cubicBezTo>
                <a:cubicBezTo>
                  <a:pt x="146677" y="846838"/>
                  <a:pt x="224993" y="828846"/>
                  <a:pt x="274735" y="825671"/>
                </a:cubicBezTo>
                <a:cubicBezTo>
                  <a:pt x="324477" y="822496"/>
                  <a:pt x="389035" y="791804"/>
                  <a:pt x="427135" y="793921"/>
                </a:cubicBezTo>
                <a:cubicBezTo>
                  <a:pt x="465235" y="796038"/>
                  <a:pt x="456768" y="850013"/>
                  <a:pt x="503335" y="838371"/>
                </a:cubicBezTo>
                <a:cubicBezTo>
                  <a:pt x="549902" y="826729"/>
                  <a:pt x="698068" y="762171"/>
                  <a:pt x="706535" y="724071"/>
                </a:cubicBezTo>
                <a:cubicBezTo>
                  <a:pt x="715002" y="685971"/>
                  <a:pt x="595410" y="628821"/>
                  <a:pt x="554135" y="609771"/>
                </a:cubicBezTo>
                <a:cubicBezTo>
                  <a:pt x="512860" y="590721"/>
                  <a:pt x="476877" y="626704"/>
                  <a:pt x="458885" y="609771"/>
                </a:cubicBezTo>
                <a:cubicBezTo>
                  <a:pt x="440893" y="592838"/>
                  <a:pt x="467351" y="527221"/>
                  <a:pt x="446185" y="508171"/>
                </a:cubicBezTo>
                <a:cubicBezTo>
                  <a:pt x="425019" y="489121"/>
                  <a:pt x="359402" y="525104"/>
                  <a:pt x="331885" y="495471"/>
                </a:cubicBezTo>
                <a:cubicBezTo>
                  <a:pt x="304368" y="465838"/>
                  <a:pt x="287435" y="375879"/>
                  <a:pt x="281085" y="330371"/>
                </a:cubicBezTo>
                <a:cubicBezTo>
                  <a:pt x="274735" y="284863"/>
                  <a:pt x="274735" y="246763"/>
                  <a:pt x="293785" y="222421"/>
                </a:cubicBezTo>
                <a:cubicBezTo>
                  <a:pt x="312835" y="198079"/>
                  <a:pt x="380568" y="204429"/>
                  <a:pt x="389035" y="184321"/>
                </a:cubicBezTo>
                <a:close/>
              </a:path>
            </a:pathLst>
          </a:custGeom>
          <a:solidFill>
            <a:schemeClr val="accent5">
              <a:lumMod val="40000"/>
              <a:lumOff val="60000"/>
              <a:alpha val="53000"/>
            </a:schemeClr>
          </a:solidFill>
          <a:ln>
            <a:solidFill>
              <a:schemeClr val="accent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2" name="Forme libre : forme 31">
            <a:extLst>
              <a:ext uri="{FF2B5EF4-FFF2-40B4-BE49-F238E27FC236}">
                <a16:creationId xmlns:a16="http://schemas.microsoft.com/office/drawing/2014/main" id="{4816A32D-1835-48CB-8BFF-42C6F0592C02}"/>
              </a:ext>
            </a:extLst>
          </p:cNvPr>
          <p:cNvSpPr/>
          <p:nvPr/>
        </p:nvSpPr>
        <p:spPr>
          <a:xfrm>
            <a:off x="7434171" y="1347321"/>
            <a:ext cx="763320" cy="907335"/>
          </a:xfrm>
          <a:custGeom>
            <a:avLst/>
            <a:gdLst>
              <a:gd name="connsiteX0" fmla="*/ 1679 w 763320"/>
              <a:gd name="connsiteY0" fmla="*/ 189379 h 907335"/>
              <a:gd name="connsiteX1" fmla="*/ 52479 w 763320"/>
              <a:gd name="connsiteY1" fmla="*/ 290979 h 907335"/>
              <a:gd name="connsiteX2" fmla="*/ 1679 w 763320"/>
              <a:gd name="connsiteY2" fmla="*/ 341779 h 907335"/>
              <a:gd name="connsiteX3" fmla="*/ 33429 w 763320"/>
              <a:gd name="connsiteY3" fmla="*/ 386229 h 907335"/>
              <a:gd name="connsiteX4" fmla="*/ 122329 w 763320"/>
              <a:gd name="connsiteY4" fmla="*/ 379879 h 907335"/>
              <a:gd name="connsiteX5" fmla="*/ 154079 w 763320"/>
              <a:gd name="connsiteY5" fmla="*/ 627529 h 907335"/>
              <a:gd name="connsiteX6" fmla="*/ 166779 w 763320"/>
              <a:gd name="connsiteY6" fmla="*/ 703729 h 907335"/>
              <a:gd name="connsiteX7" fmla="*/ 262029 w 763320"/>
              <a:gd name="connsiteY7" fmla="*/ 722779 h 907335"/>
              <a:gd name="connsiteX8" fmla="*/ 319179 w 763320"/>
              <a:gd name="connsiteY8" fmla="*/ 792629 h 907335"/>
              <a:gd name="connsiteX9" fmla="*/ 338229 w 763320"/>
              <a:gd name="connsiteY9" fmla="*/ 824379 h 907335"/>
              <a:gd name="connsiteX10" fmla="*/ 496979 w 763320"/>
              <a:gd name="connsiteY10" fmla="*/ 906929 h 907335"/>
              <a:gd name="connsiteX11" fmla="*/ 496979 w 763320"/>
              <a:gd name="connsiteY11" fmla="*/ 786279 h 907335"/>
              <a:gd name="connsiteX12" fmla="*/ 528729 w 763320"/>
              <a:gd name="connsiteY12" fmla="*/ 633879 h 907335"/>
              <a:gd name="connsiteX13" fmla="*/ 535079 w 763320"/>
              <a:gd name="connsiteY13" fmla="*/ 468779 h 907335"/>
              <a:gd name="connsiteX14" fmla="*/ 611279 w 763320"/>
              <a:gd name="connsiteY14" fmla="*/ 379879 h 907335"/>
              <a:gd name="connsiteX15" fmla="*/ 757329 w 763320"/>
              <a:gd name="connsiteY15" fmla="*/ 354479 h 907335"/>
              <a:gd name="connsiteX16" fmla="*/ 719229 w 763320"/>
              <a:gd name="connsiteY16" fmla="*/ 195729 h 907335"/>
              <a:gd name="connsiteX17" fmla="*/ 573179 w 763320"/>
              <a:gd name="connsiteY17" fmla="*/ 138579 h 907335"/>
              <a:gd name="connsiteX18" fmla="*/ 592229 w 763320"/>
              <a:gd name="connsiteY18" fmla="*/ 36979 h 907335"/>
              <a:gd name="connsiteX19" fmla="*/ 598579 w 763320"/>
              <a:gd name="connsiteY19" fmla="*/ 11579 h 907335"/>
              <a:gd name="connsiteX20" fmla="*/ 535079 w 763320"/>
              <a:gd name="connsiteY20" fmla="*/ 5229 h 907335"/>
              <a:gd name="connsiteX21" fmla="*/ 281079 w 763320"/>
              <a:gd name="connsiteY21" fmla="*/ 87779 h 907335"/>
              <a:gd name="connsiteX22" fmla="*/ 128679 w 763320"/>
              <a:gd name="connsiteY22" fmla="*/ 163979 h 907335"/>
              <a:gd name="connsiteX23" fmla="*/ 1679 w 763320"/>
              <a:gd name="connsiteY23" fmla="*/ 189379 h 9073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763320" h="907335">
                <a:moveTo>
                  <a:pt x="1679" y="189379"/>
                </a:moveTo>
                <a:cubicBezTo>
                  <a:pt x="-11021" y="210546"/>
                  <a:pt x="52479" y="265579"/>
                  <a:pt x="52479" y="290979"/>
                </a:cubicBezTo>
                <a:cubicBezTo>
                  <a:pt x="52479" y="316379"/>
                  <a:pt x="4854" y="325904"/>
                  <a:pt x="1679" y="341779"/>
                </a:cubicBezTo>
                <a:cubicBezTo>
                  <a:pt x="-1496" y="357654"/>
                  <a:pt x="13321" y="379879"/>
                  <a:pt x="33429" y="386229"/>
                </a:cubicBezTo>
                <a:cubicBezTo>
                  <a:pt x="53537" y="392579"/>
                  <a:pt x="102221" y="339662"/>
                  <a:pt x="122329" y="379879"/>
                </a:cubicBezTo>
                <a:cubicBezTo>
                  <a:pt x="142437" y="420096"/>
                  <a:pt x="146671" y="573554"/>
                  <a:pt x="154079" y="627529"/>
                </a:cubicBezTo>
                <a:cubicBezTo>
                  <a:pt x="161487" y="681504"/>
                  <a:pt x="148787" y="687854"/>
                  <a:pt x="166779" y="703729"/>
                </a:cubicBezTo>
                <a:cubicBezTo>
                  <a:pt x="184771" y="719604"/>
                  <a:pt x="236629" y="707962"/>
                  <a:pt x="262029" y="722779"/>
                </a:cubicBezTo>
                <a:cubicBezTo>
                  <a:pt x="287429" y="737596"/>
                  <a:pt x="306479" y="775696"/>
                  <a:pt x="319179" y="792629"/>
                </a:cubicBezTo>
                <a:cubicBezTo>
                  <a:pt x="331879" y="809562"/>
                  <a:pt x="308596" y="805329"/>
                  <a:pt x="338229" y="824379"/>
                </a:cubicBezTo>
                <a:cubicBezTo>
                  <a:pt x="367862" y="843429"/>
                  <a:pt x="470521" y="913279"/>
                  <a:pt x="496979" y="906929"/>
                </a:cubicBezTo>
                <a:cubicBezTo>
                  <a:pt x="523437" y="900579"/>
                  <a:pt x="491687" y="831787"/>
                  <a:pt x="496979" y="786279"/>
                </a:cubicBezTo>
                <a:cubicBezTo>
                  <a:pt x="502271" y="740771"/>
                  <a:pt x="522379" y="686796"/>
                  <a:pt x="528729" y="633879"/>
                </a:cubicBezTo>
                <a:cubicBezTo>
                  <a:pt x="535079" y="580962"/>
                  <a:pt x="521321" y="511112"/>
                  <a:pt x="535079" y="468779"/>
                </a:cubicBezTo>
                <a:cubicBezTo>
                  <a:pt x="548837" y="426446"/>
                  <a:pt x="574237" y="398929"/>
                  <a:pt x="611279" y="379879"/>
                </a:cubicBezTo>
                <a:cubicBezTo>
                  <a:pt x="648321" y="360829"/>
                  <a:pt x="739337" y="385171"/>
                  <a:pt x="757329" y="354479"/>
                </a:cubicBezTo>
                <a:cubicBezTo>
                  <a:pt x="775321" y="323787"/>
                  <a:pt x="749921" y="231712"/>
                  <a:pt x="719229" y="195729"/>
                </a:cubicBezTo>
                <a:cubicBezTo>
                  <a:pt x="688537" y="159746"/>
                  <a:pt x="594346" y="165037"/>
                  <a:pt x="573179" y="138579"/>
                </a:cubicBezTo>
                <a:cubicBezTo>
                  <a:pt x="552012" y="112121"/>
                  <a:pt x="592229" y="36979"/>
                  <a:pt x="592229" y="36979"/>
                </a:cubicBezTo>
                <a:cubicBezTo>
                  <a:pt x="596462" y="15812"/>
                  <a:pt x="608104" y="16871"/>
                  <a:pt x="598579" y="11579"/>
                </a:cubicBezTo>
                <a:cubicBezTo>
                  <a:pt x="589054" y="6287"/>
                  <a:pt x="587996" y="-7471"/>
                  <a:pt x="535079" y="5229"/>
                </a:cubicBezTo>
                <a:cubicBezTo>
                  <a:pt x="482162" y="17929"/>
                  <a:pt x="348812" y="61321"/>
                  <a:pt x="281079" y="87779"/>
                </a:cubicBezTo>
                <a:cubicBezTo>
                  <a:pt x="213346" y="114237"/>
                  <a:pt x="172071" y="147046"/>
                  <a:pt x="128679" y="163979"/>
                </a:cubicBezTo>
                <a:cubicBezTo>
                  <a:pt x="85287" y="180912"/>
                  <a:pt x="14379" y="168212"/>
                  <a:pt x="1679" y="189379"/>
                </a:cubicBezTo>
                <a:close/>
              </a:path>
            </a:pathLst>
          </a:custGeom>
          <a:solidFill>
            <a:schemeClr val="accent5">
              <a:lumMod val="40000"/>
              <a:lumOff val="60000"/>
              <a:alpha val="53000"/>
            </a:schemeClr>
          </a:solidFill>
          <a:ln>
            <a:solidFill>
              <a:schemeClr val="accent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3" name="Forme libre : forme 32">
            <a:extLst>
              <a:ext uri="{FF2B5EF4-FFF2-40B4-BE49-F238E27FC236}">
                <a16:creationId xmlns:a16="http://schemas.microsoft.com/office/drawing/2014/main" id="{1F108B75-FF78-415E-BCD9-8B51076645B8}"/>
              </a:ext>
            </a:extLst>
          </p:cNvPr>
          <p:cNvSpPr/>
          <p:nvPr/>
        </p:nvSpPr>
        <p:spPr>
          <a:xfrm>
            <a:off x="7575516" y="2157433"/>
            <a:ext cx="950505" cy="735779"/>
          </a:xfrm>
          <a:custGeom>
            <a:avLst/>
            <a:gdLst>
              <a:gd name="connsiteX0" fmla="*/ 375087 w 950908"/>
              <a:gd name="connsiteY0" fmla="*/ 26967 h 700316"/>
              <a:gd name="connsiteX1" fmla="*/ 565587 w 950908"/>
              <a:gd name="connsiteY1" fmla="*/ 7917 h 700316"/>
              <a:gd name="connsiteX2" fmla="*/ 933887 w 950908"/>
              <a:gd name="connsiteY2" fmla="*/ 153967 h 700316"/>
              <a:gd name="connsiteX3" fmla="*/ 883087 w 950908"/>
              <a:gd name="connsiteY3" fmla="*/ 338117 h 700316"/>
              <a:gd name="connsiteX4" fmla="*/ 825937 w 950908"/>
              <a:gd name="connsiteY4" fmla="*/ 338117 h 700316"/>
              <a:gd name="connsiteX5" fmla="*/ 864037 w 950908"/>
              <a:gd name="connsiteY5" fmla="*/ 388917 h 700316"/>
              <a:gd name="connsiteX6" fmla="*/ 781487 w 950908"/>
              <a:gd name="connsiteY6" fmla="*/ 509567 h 700316"/>
              <a:gd name="connsiteX7" fmla="*/ 698937 w 950908"/>
              <a:gd name="connsiteY7" fmla="*/ 515917 h 700316"/>
              <a:gd name="connsiteX8" fmla="*/ 552887 w 950908"/>
              <a:gd name="connsiteY8" fmla="*/ 458767 h 700316"/>
              <a:gd name="connsiteX9" fmla="*/ 565587 w 950908"/>
              <a:gd name="connsiteY9" fmla="*/ 598467 h 700316"/>
              <a:gd name="connsiteX10" fmla="*/ 457637 w 950908"/>
              <a:gd name="connsiteY10" fmla="*/ 636567 h 700316"/>
              <a:gd name="connsiteX11" fmla="*/ 229037 w 950908"/>
              <a:gd name="connsiteY11" fmla="*/ 700067 h 700316"/>
              <a:gd name="connsiteX12" fmla="*/ 203637 w 950908"/>
              <a:gd name="connsiteY12" fmla="*/ 611167 h 700316"/>
              <a:gd name="connsiteX13" fmla="*/ 89337 w 950908"/>
              <a:gd name="connsiteY13" fmla="*/ 592117 h 700316"/>
              <a:gd name="connsiteX14" fmla="*/ 57587 w 950908"/>
              <a:gd name="connsiteY14" fmla="*/ 534967 h 700316"/>
              <a:gd name="connsiteX15" fmla="*/ 95687 w 950908"/>
              <a:gd name="connsiteY15" fmla="*/ 452417 h 700316"/>
              <a:gd name="connsiteX16" fmla="*/ 63937 w 950908"/>
              <a:gd name="connsiteY16" fmla="*/ 407967 h 700316"/>
              <a:gd name="connsiteX17" fmla="*/ 437 w 950908"/>
              <a:gd name="connsiteY17" fmla="*/ 300017 h 700316"/>
              <a:gd name="connsiteX18" fmla="*/ 38537 w 950908"/>
              <a:gd name="connsiteY18" fmla="*/ 192067 h 700316"/>
              <a:gd name="connsiteX19" fmla="*/ 89337 w 950908"/>
              <a:gd name="connsiteY19" fmla="*/ 141267 h 700316"/>
              <a:gd name="connsiteX20" fmla="*/ 267137 w 950908"/>
              <a:gd name="connsiteY20" fmla="*/ 185717 h 700316"/>
              <a:gd name="connsiteX21" fmla="*/ 311587 w 950908"/>
              <a:gd name="connsiteY21" fmla="*/ 90467 h 700316"/>
              <a:gd name="connsiteX22" fmla="*/ 368737 w 950908"/>
              <a:gd name="connsiteY22" fmla="*/ 90467 h 700316"/>
              <a:gd name="connsiteX23" fmla="*/ 375087 w 950908"/>
              <a:gd name="connsiteY23" fmla="*/ 26967 h 700316"/>
              <a:gd name="connsiteX0" fmla="*/ 374684 w 950505"/>
              <a:gd name="connsiteY0" fmla="*/ 26967 h 700316"/>
              <a:gd name="connsiteX1" fmla="*/ 565184 w 950505"/>
              <a:gd name="connsiteY1" fmla="*/ 7917 h 700316"/>
              <a:gd name="connsiteX2" fmla="*/ 933484 w 950505"/>
              <a:gd name="connsiteY2" fmla="*/ 153967 h 700316"/>
              <a:gd name="connsiteX3" fmla="*/ 882684 w 950505"/>
              <a:gd name="connsiteY3" fmla="*/ 338117 h 700316"/>
              <a:gd name="connsiteX4" fmla="*/ 825534 w 950505"/>
              <a:gd name="connsiteY4" fmla="*/ 338117 h 700316"/>
              <a:gd name="connsiteX5" fmla="*/ 863634 w 950505"/>
              <a:gd name="connsiteY5" fmla="*/ 388917 h 700316"/>
              <a:gd name="connsiteX6" fmla="*/ 781084 w 950505"/>
              <a:gd name="connsiteY6" fmla="*/ 509567 h 700316"/>
              <a:gd name="connsiteX7" fmla="*/ 698534 w 950505"/>
              <a:gd name="connsiteY7" fmla="*/ 515917 h 700316"/>
              <a:gd name="connsiteX8" fmla="*/ 552484 w 950505"/>
              <a:gd name="connsiteY8" fmla="*/ 458767 h 700316"/>
              <a:gd name="connsiteX9" fmla="*/ 565184 w 950505"/>
              <a:gd name="connsiteY9" fmla="*/ 598467 h 700316"/>
              <a:gd name="connsiteX10" fmla="*/ 457234 w 950505"/>
              <a:gd name="connsiteY10" fmla="*/ 636567 h 700316"/>
              <a:gd name="connsiteX11" fmla="*/ 228634 w 950505"/>
              <a:gd name="connsiteY11" fmla="*/ 700067 h 700316"/>
              <a:gd name="connsiteX12" fmla="*/ 203234 w 950505"/>
              <a:gd name="connsiteY12" fmla="*/ 611167 h 700316"/>
              <a:gd name="connsiteX13" fmla="*/ 88934 w 950505"/>
              <a:gd name="connsiteY13" fmla="*/ 592117 h 700316"/>
              <a:gd name="connsiteX14" fmla="*/ 57184 w 950505"/>
              <a:gd name="connsiteY14" fmla="*/ 534967 h 700316"/>
              <a:gd name="connsiteX15" fmla="*/ 95284 w 950505"/>
              <a:gd name="connsiteY15" fmla="*/ 452417 h 700316"/>
              <a:gd name="connsiteX16" fmla="*/ 44484 w 950505"/>
              <a:gd name="connsiteY16" fmla="*/ 405586 h 700316"/>
              <a:gd name="connsiteX17" fmla="*/ 34 w 950505"/>
              <a:gd name="connsiteY17" fmla="*/ 300017 h 700316"/>
              <a:gd name="connsiteX18" fmla="*/ 38134 w 950505"/>
              <a:gd name="connsiteY18" fmla="*/ 192067 h 700316"/>
              <a:gd name="connsiteX19" fmla="*/ 88934 w 950505"/>
              <a:gd name="connsiteY19" fmla="*/ 141267 h 700316"/>
              <a:gd name="connsiteX20" fmla="*/ 266734 w 950505"/>
              <a:gd name="connsiteY20" fmla="*/ 185717 h 700316"/>
              <a:gd name="connsiteX21" fmla="*/ 311184 w 950505"/>
              <a:gd name="connsiteY21" fmla="*/ 90467 h 700316"/>
              <a:gd name="connsiteX22" fmla="*/ 368334 w 950505"/>
              <a:gd name="connsiteY22" fmla="*/ 90467 h 700316"/>
              <a:gd name="connsiteX23" fmla="*/ 374684 w 950505"/>
              <a:gd name="connsiteY23" fmla="*/ 26967 h 700316"/>
              <a:gd name="connsiteX0" fmla="*/ 374684 w 950505"/>
              <a:gd name="connsiteY0" fmla="*/ 26967 h 700316"/>
              <a:gd name="connsiteX1" fmla="*/ 565184 w 950505"/>
              <a:gd name="connsiteY1" fmla="*/ 7917 h 700316"/>
              <a:gd name="connsiteX2" fmla="*/ 933484 w 950505"/>
              <a:gd name="connsiteY2" fmla="*/ 153967 h 700316"/>
              <a:gd name="connsiteX3" fmla="*/ 882684 w 950505"/>
              <a:gd name="connsiteY3" fmla="*/ 338117 h 700316"/>
              <a:gd name="connsiteX4" fmla="*/ 825534 w 950505"/>
              <a:gd name="connsiteY4" fmla="*/ 338117 h 700316"/>
              <a:gd name="connsiteX5" fmla="*/ 863634 w 950505"/>
              <a:gd name="connsiteY5" fmla="*/ 388917 h 700316"/>
              <a:gd name="connsiteX6" fmla="*/ 781084 w 950505"/>
              <a:gd name="connsiteY6" fmla="*/ 509567 h 700316"/>
              <a:gd name="connsiteX7" fmla="*/ 698534 w 950505"/>
              <a:gd name="connsiteY7" fmla="*/ 515917 h 700316"/>
              <a:gd name="connsiteX8" fmla="*/ 552484 w 950505"/>
              <a:gd name="connsiteY8" fmla="*/ 458767 h 700316"/>
              <a:gd name="connsiteX9" fmla="*/ 565184 w 950505"/>
              <a:gd name="connsiteY9" fmla="*/ 598467 h 700316"/>
              <a:gd name="connsiteX10" fmla="*/ 457234 w 950505"/>
              <a:gd name="connsiteY10" fmla="*/ 636567 h 700316"/>
              <a:gd name="connsiteX11" fmla="*/ 228634 w 950505"/>
              <a:gd name="connsiteY11" fmla="*/ 700067 h 700316"/>
              <a:gd name="connsiteX12" fmla="*/ 203234 w 950505"/>
              <a:gd name="connsiteY12" fmla="*/ 611167 h 700316"/>
              <a:gd name="connsiteX13" fmla="*/ 88934 w 950505"/>
              <a:gd name="connsiteY13" fmla="*/ 592117 h 700316"/>
              <a:gd name="connsiteX14" fmla="*/ 57184 w 950505"/>
              <a:gd name="connsiteY14" fmla="*/ 534967 h 700316"/>
              <a:gd name="connsiteX15" fmla="*/ 94490 w 950505"/>
              <a:gd name="connsiteY15" fmla="*/ 502423 h 700316"/>
              <a:gd name="connsiteX16" fmla="*/ 95284 w 950505"/>
              <a:gd name="connsiteY16" fmla="*/ 452417 h 700316"/>
              <a:gd name="connsiteX17" fmla="*/ 44484 w 950505"/>
              <a:gd name="connsiteY17" fmla="*/ 405586 h 700316"/>
              <a:gd name="connsiteX18" fmla="*/ 34 w 950505"/>
              <a:gd name="connsiteY18" fmla="*/ 300017 h 700316"/>
              <a:gd name="connsiteX19" fmla="*/ 38134 w 950505"/>
              <a:gd name="connsiteY19" fmla="*/ 192067 h 700316"/>
              <a:gd name="connsiteX20" fmla="*/ 88934 w 950505"/>
              <a:gd name="connsiteY20" fmla="*/ 141267 h 700316"/>
              <a:gd name="connsiteX21" fmla="*/ 266734 w 950505"/>
              <a:gd name="connsiteY21" fmla="*/ 185717 h 700316"/>
              <a:gd name="connsiteX22" fmla="*/ 311184 w 950505"/>
              <a:gd name="connsiteY22" fmla="*/ 90467 h 700316"/>
              <a:gd name="connsiteX23" fmla="*/ 368334 w 950505"/>
              <a:gd name="connsiteY23" fmla="*/ 90467 h 700316"/>
              <a:gd name="connsiteX24" fmla="*/ 374684 w 950505"/>
              <a:gd name="connsiteY24" fmla="*/ 26967 h 700316"/>
              <a:gd name="connsiteX0" fmla="*/ 374684 w 950505"/>
              <a:gd name="connsiteY0" fmla="*/ 26967 h 700573"/>
              <a:gd name="connsiteX1" fmla="*/ 565184 w 950505"/>
              <a:gd name="connsiteY1" fmla="*/ 7917 h 700573"/>
              <a:gd name="connsiteX2" fmla="*/ 933484 w 950505"/>
              <a:gd name="connsiteY2" fmla="*/ 153967 h 700573"/>
              <a:gd name="connsiteX3" fmla="*/ 882684 w 950505"/>
              <a:gd name="connsiteY3" fmla="*/ 338117 h 700573"/>
              <a:gd name="connsiteX4" fmla="*/ 825534 w 950505"/>
              <a:gd name="connsiteY4" fmla="*/ 338117 h 700573"/>
              <a:gd name="connsiteX5" fmla="*/ 863634 w 950505"/>
              <a:gd name="connsiteY5" fmla="*/ 388917 h 700573"/>
              <a:gd name="connsiteX6" fmla="*/ 781084 w 950505"/>
              <a:gd name="connsiteY6" fmla="*/ 509567 h 700573"/>
              <a:gd name="connsiteX7" fmla="*/ 698534 w 950505"/>
              <a:gd name="connsiteY7" fmla="*/ 515917 h 700573"/>
              <a:gd name="connsiteX8" fmla="*/ 552484 w 950505"/>
              <a:gd name="connsiteY8" fmla="*/ 458767 h 700573"/>
              <a:gd name="connsiteX9" fmla="*/ 565184 w 950505"/>
              <a:gd name="connsiteY9" fmla="*/ 598467 h 700573"/>
              <a:gd name="connsiteX10" fmla="*/ 457234 w 950505"/>
              <a:gd name="connsiteY10" fmla="*/ 636567 h 700573"/>
              <a:gd name="connsiteX11" fmla="*/ 228634 w 950505"/>
              <a:gd name="connsiteY11" fmla="*/ 700067 h 700573"/>
              <a:gd name="connsiteX12" fmla="*/ 169897 w 950505"/>
              <a:gd name="connsiteY12" fmla="*/ 599260 h 700573"/>
              <a:gd name="connsiteX13" fmla="*/ 88934 w 950505"/>
              <a:gd name="connsiteY13" fmla="*/ 592117 h 700573"/>
              <a:gd name="connsiteX14" fmla="*/ 57184 w 950505"/>
              <a:gd name="connsiteY14" fmla="*/ 534967 h 700573"/>
              <a:gd name="connsiteX15" fmla="*/ 94490 w 950505"/>
              <a:gd name="connsiteY15" fmla="*/ 502423 h 700573"/>
              <a:gd name="connsiteX16" fmla="*/ 95284 w 950505"/>
              <a:gd name="connsiteY16" fmla="*/ 452417 h 700573"/>
              <a:gd name="connsiteX17" fmla="*/ 44484 w 950505"/>
              <a:gd name="connsiteY17" fmla="*/ 405586 h 700573"/>
              <a:gd name="connsiteX18" fmla="*/ 34 w 950505"/>
              <a:gd name="connsiteY18" fmla="*/ 300017 h 700573"/>
              <a:gd name="connsiteX19" fmla="*/ 38134 w 950505"/>
              <a:gd name="connsiteY19" fmla="*/ 192067 h 700573"/>
              <a:gd name="connsiteX20" fmla="*/ 88934 w 950505"/>
              <a:gd name="connsiteY20" fmla="*/ 141267 h 700573"/>
              <a:gd name="connsiteX21" fmla="*/ 266734 w 950505"/>
              <a:gd name="connsiteY21" fmla="*/ 185717 h 700573"/>
              <a:gd name="connsiteX22" fmla="*/ 311184 w 950505"/>
              <a:gd name="connsiteY22" fmla="*/ 90467 h 700573"/>
              <a:gd name="connsiteX23" fmla="*/ 368334 w 950505"/>
              <a:gd name="connsiteY23" fmla="*/ 90467 h 700573"/>
              <a:gd name="connsiteX24" fmla="*/ 374684 w 950505"/>
              <a:gd name="connsiteY24" fmla="*/ 26967 h 700573"/>
              <a:gd name="connsiteX0" fmla="*/ 374684 w 950505"/>
              <a:gd name="connsiteY0" fmla="*/ 26967 h 700071"/>
              <a:gd name="connsiteX1" fmla="*/ 565184 w 950505"/>
              <a:gd name="connsiteY1" fmla="*/ 7917 h 700071"/>
              <a:gd name="connsiteX2" fmla="*/ 933484 w 950505"/>
              <a:gd name="connsiteY2" fmla="*/ 153967 h 700071"/>
              <a:gd name="connsiteX3" fmla="*/ 882684 w 950505"/>
              <a:gd name="connsiteY3" fmla="*/ 338117 h 700071"/>
              <a:gd name="connsiteX4" fmla="*/ 825534 w 950505"/>
              <a:gd name="connsiteY4" fmla="*/ 338117 h 700071"/>
              <a:gd name="connsiteX5" fmla="*/ 863634 w 950505"/>
              <a:gd name="connsiteY5" fmla="*/ 388917 h 700071"/>
              <a:gd name="connsiteX6" fmla="*/ 781084 w 950505"/>
              <a:gd name="connsiteY6" fmla="*/ 509567 h 700071"/>
              <a:gd name="connsiteX7" fmla="*/ 698534 w 950505"/>
              <a:gd name="connsiteY7" fmla="*/ 515917 h 700071"/>
              <a:gd name="connsiteX8" fmla="*/ 552484 w 950505"/>
              <a:gd name="connsiteY8" fmla="*/ 458767 h 700071"/>
              <a:gd name="connsiteX9" fmla="*/ 565184 w 950505"/>
              <a:gd name="connsiteY9" fmla="*/ 598467 h 700071"/>
              <a:gd name="connsiteX10" fmla="*/ 457234 w 950505"/>
              <a:gd name="connsiteY10" fmla="*/ 636567 h 700071"/>
              <a:gd name="connsiteX11" fmla="*/ 228634 w 950505"/>
              <a:gd name="connsiteY11" fmla="*/ 700067 h 700071"/>
              <a:gd name="connsiteX12" fmla="*/ 218315 w 950505"/>
              <a:gd name="connsiteY12" fmla="*/ 633392 h 700071"/>
              <a:gd name="connsiteX13" fmla="*/ 169897 w 950505"/>
              <a:gd name="connsiteY13" fmla="*/ 599260 h 700071"/>
              <a:gd name="connsiteX14" fmla="*/ 88934 w 950505"/>
              <a:gd name="connsiteY14" fmla="*/ 592117 h 700071"/>
              <a:gd name="connsiteX15" fmla="*/ 57184 w 950505"/>
              <a:gd name="connsiteY15" fmla="*/ 534967 h 700071"/>
              <a:gd name="connsiteX16" fmla="*/ 94490 w 950505"/>
              <a:gd name="connsiteY16" fmla="*/ 502423 h 700071"/>
              <a:gd name="connsiteX17" fmla="*/ 95284 w 950505"/>
              <a:gd name="connsiteY17" fmla="*/ 452417 h 700071"/>
              <a:gd name="connsiteX18" fmla="*/ 44484 w 950505"/>
              <a:gd name="connsiteY18" fmla="*/ 405586 h 700071"/>
              <a:gd name="connsiteX19" fmla="*/ 34 w 950505"/>
              <a:gd name="connsiteY19" fmla="*/ 300017 h 700071"/>
              <a:gd name="connsiteX20" fmla="*/ 38134 w 950505"/>
              <a:gd name="connsiteY20" fmla="*/ 192067 h 700071"/>
              <a:gd name="connsiteX21" fmla="*/ 88934 w 950505"/>
              <a:gd name="connsiteY21" fmla="*/ 141267 h 700071"/>
              <a:gd name="connsiteX22" fmla="*/ 266734 w 950505"/>
              <a:gd name="connsiteY22" fmla="*/ 185717 h 700071"/>
              <a:gd name="connsiteX23" fmla="*/ 311184 w 950505"/>
              <a:gd name="connsiteY23" fmla="*/ 90467 h 700071"/>
              <a:gd name="connsiteX24" fmla="*/ 368334 w 950505"/>
              <a:gd name="connsiteY24" fmla="*/ 90467 h 700071"/>
              <a:gd name="connsiteX25" fmla="*/ 374684 w 950505"/>
              <a:gd name="connsiteY25" fmla="*/ 26967 h 700071"/>
              <a:gd name="connsiteX0" fmla="*/ 374684 w 950505"/>
              <a:gd name="connsiteY0" fmla="*/ 26967 h 735779"/>
              <a:gd name="connsiteX1" fmla="*/ 565184 w 950505"/>
              <a:gd name="connsiteY1" fmla="*/ 7917 h 735779"/>
              <a:gd name="connsiteX2" fmla="*/ 933484 w 950505"/>
              <a:gd name="connsiteY2" fmla="*/ 153967 h 735779"/>
              <a:gd name="connsiteX3" fmla="*/ 882684 w 950505"/>
              <a:gd name="connsiteY3" fmla="*/ 338117 h 735779"/>
              <a:gd name="connsiteX4" fmla="*/ 825534 w 950505"/>
              <a:gd name="connsiteY4" fmla="*/ 338117 h 735779"/>
              <a:gd name="connsiteX5" fmla="*/ 863634 w 950505"/>
              <a:gd name="connsiteY5" fmla="*/ 388917 h 735779"/>
              <a:gd name="connsiteX6" fmla="*/ 781084 w 950505"/>
              <a:gd name="connsiteY6" fmla="*/ 509567 h 735779"/>
              <a:gd name="connsiteX7" fmla="*/ 698534 w 950505"/>
              <a:gd name="connsiteY7" fmla="*/ 515917 h 735779"/>
              <a:gd name="connsiteX8" fmla="*/ 552484 w 950505"/>
              <a:gd name="connsiteY8" fmla="*/ 458767 h 735779"/>
              <a:gd name="connsiteX9" fmla="*/ 565184 w 950505"/>
              <a:gd name="connsiteY9" fmla="*/ 598467 h 735779"/>
              <a:gd name="connsiteX10" fmla="*/ 457234 w 950505"/>
              <a:gd name="connsiteY10" fmla="*/ 636567 h 735779"/>
              <a:gd name="connsiteX11" fmla="*/ 287372 w 950505"/>
              <a:gd name="connsiteY11" fmla="*/ 733405 h 735779"/>
              <a:gd name="connsiteX12" fmla="*/ 228634 w 950505"/>
              <a:gd name="connsiteY12" fmla="*/ 700067 h 735779"/>
              <a:gd name="connsiteX13" fmla="*/ 218315 w 950505"/>
              <a:gd name="connsiteY13" fmla="*/ 633392 h 735779"/>
              <a:gd name="connsiteX14" fmla="*/ 169897 w 950505"/>
              <a:gd name="connsiteY14" fmla="*/ 599260 h 735779"/>
              <a:gd name="connsiteX15" fmla="*/ 88934 w 950505"/>
              <a:gd name="connsiteY15" fmla="*/ 592117 h 735779"/>
              <a:gd name="connsiteX16" fmla="*/ 57184 w 950505"/>
              <a:gd name="connsiteY16" fmla="*/ 534967 h 735779"/>
              <a:gd name="connsiteX17" fmla="*/ 94490 w 950505"/>
              <a:gd name="connsiteY17" fmla="*/ 502423 h 735779"/>
              <a:gd name="connsiteX18" fmla="*/ 95284 w 950505"/>
              <a:gd name="connsiteY18" fmla="*/ 452417 h 735779"/>
              <a:gd name="connsiteX19" fmla="*/ 44484 w 950505"/>
              <a:gd name="connsiteY19" fmla="*/ 405586 h 735779"/>
              <a:gd name="connsiteX20" fmla="*/ 34 w 950505"/>
              <a:gd name="connsiteY20" fmla="*/ 300017 h 735779"/>
              <a:gd name="connsiteX21" fmla="*/ 38134 w 950505"/>
              <a:gd name="connsiteY21" fmla="*/ 192067 h 735779"/>
              <a:gd name="connsiteX22" fmla="*/ 88934 w 950505"/>
              <a:gd name="connsiteY22" fmla="*/ 141267 h 735779"/>
              <a:gd name="connsiteX23" fmla="*/ 266734 w 950505"/>
              <a:gd name="connsiteY23" fmla="*/ 185717 h 735779"/>
              <a:gd name="connsiteX24" fmla="*/ 311184 w 950505"/>
              <a:gd name="connsiteY24" fmla="*/ 90467 h 735779"/>
              <a:gd name="connsiteX25" fmla="*/ 368334 w 950505"/>
              <a:gd name="connsiteY25" fmla="*/ 90467 h 735779"/>
              <a:gd name="connsiteX26" fmla="*/ 374684 w 950505"/>
              <a:gd name="connsiteY26" fmla="*/ 26967 h 735779"/>
              <a:gd name="connsiteX0" fmla="*/ 374684 w 950505"/>
              <a:gd name="connsiteY0" fmla="*/ 26967 h 735779"/>
              <a:gd name="connsiteX1" fmla="*/ 565184 w 950505"/>
              <a:gd name="connsiteY1" fmla="*/ 7917 h 735779"/>
              <a:gd name="connsiteX2" fmla="*/ 933484 w 950505"/>
              <a:gd name="connsiteY2" fmla="*/ 153967 h 735779"/>
              <a:gd name="connsiteX3" fmla="*/ 882684 w 950505"/>
              <a:gd name="connsiteY3" fmla="*/ 338117 h 735779"/>
              <a:gd name="connsiteX4" fmla="*/ 825534 w 950505"/>
              <a:gd name="connsiteY4" fmla="*/ 338117 h 735779"/>
              <a:gd name="connsiteX5" fmla="*/ 863634 w 950505"/>
              <a:gd name="connsiteY5" fmla="*/ 388917 h 735779"/>
              <a:gd name="connsiteX6" fmla="*/ 781084 w 950505"/>
              <a:gd name="connsiteY6" fmla="*/ 509567 h 735779"/>
              <a:gd name="connsiteX7" fmla="*/ 698534 w 950505"/>
              <a:gd name="connsiteY7" fmla="*/ 515917 h 735779"/>
              <a:gd name="connsiteX8" fmla="*/ 552484 w 950505"/>
              <a:gd name="connsiteY8" fmla="*/ 458767 h 735779"/>
              <a:gd name="connsiteX9" fmla="*/ 565184 w 950505"/>
              <a:gd name="connsiteY9" fmla="*/ 598467 h 735779"/>
              <a:gd name="connsiteX10" fmla="*/ 419134 w 950505"/>
              <a:gd name="connsiteY10" fmla="*/ 686573 h 735779"/>
              <a:gd name="connsiteX11" fmla="*/ 287372 w 950505"/>
              <a:gd name="connsiteY11" fmla="*/ 733405 h 735779"/>
              <a:gd name="connsiteX12" fmla="*/ 228634 w 950505"/>
              <a:gd name="connsiteY12" fmla="*/ 700067 h 735779"/>
              <a:gd name="connsiteX13" fmla="*/ 218315 w 950505"/>
              <a:gd name="connsiteY13" fmla="*/ 633392 h 735779"/>
              <a:gd name="connsiteX14" fmla="*/ 169897 w 950505"/>
              <a:gd name="connsiteY14" fmla="*/ 599260 h 735779"/>
              <a:gd name="connsiteX15" fmla="*/ 88934 w 950505"/>
              <a:gd name="connsiteY15" fmla="*/ 592117 h 735779"/>
              <a:gd name="connsiteX16" fmla="*/ 57184 w 950505"/>
              <a:gd name="connsiteY16" fmla="*/ 534967 h 735779"/>
              <a:gd name="connsiteX17" fmla="*/ 94490 w 950505"/>
              <a:gd name="connsiteY17" fmla="*/ 502423 h 735779"/>
              <a:gd name="connsiteX18" fmla="*/ 95284 w 950505"/>
              <a:gd name="connsiteY18" fmla="*/ 452417 h 735779"/>
              <a:gd name="connsiteX19" fmla="*/ 44484 w 950505"/>
              <a:gd name="connsiteY19" fmla="*/ 405586 h 735779"/>
              <a:gd name="connsiteX20" fmla="*/ 34 w 950505"/>
              <a:gd name="connsiteY20" fmla="*/ 300017 h 735779"/>
              <a:gd name="connsiteX21" fmla="*/ 38134 w 950505"/>
              <a:gd name="connsiteY21" fmla="*/ 192067 h 735779"/>
              <a:gd name="connsiteX22" fmla="*/ 88934 w 950505"/>
              <a:gd name="connsiteY22" fmla="*/ 141267 h 735779"/>
              <a:gd name="connsiteX23" fmla="*/ 266734 w 950505"/>
              <a:gd name="connsiteY23" fmla="*/ 185717 h 735779"/>
              <a:gd name="connsiteX24" fmla="*/ 311184 w 950505"/>
              <a:gd name="connsiteY24" fmla="*/ 90467 h 735779"/>
              <a:gd name="connsiteX25" fmla="*/ 368334 w 950505"/>
              <a:gd name="connsiteY25" fmla="*/ 90467 h 735779"/>
              <a:gd name="connsiteX26" fmla="*/ 374684 w 950505"/>
              <a:gd name="connsiteY26" fmla="*/ 26967 h 735779"/>
              <a:gd name="connsiteX0" fmla="*/ 374684 w 950505"/>
              <a:gd name="connsiteY0" fmla="*/ 26967 h 735779"/>
              <a:gd name="connsiteX1" fmla="*/ 565184 w 950505"/>
              <a:gd name="connsiteY1" fmla="*/ 7917 h 735779"/>
              <a:gd name="connsiteX2" fmla="*/ 933484 w 950505"/>
              <a:gd name="connsiteY2" fmla="*/ 153967 h 735779"/>
              <a:gd name="connsiteX3" fmla="*/ 882684 w 950505"/>
              <a:gd name="connsiteY3" fmla="*/ 338117 h 735779"/>
              <a:gd name="connsiteX4" fmla="*/ 825534 w 950505"/>
              <a:gd name="connsiteY4" fmla="*/ 338117 h 735779"/>
              <a:gd name="connsiteX5" fmla="*/ 863634 w 950505"/>
              <a:gd name="connsiteY5" fmla="*/ 388917 h 735779"/>
              <a:gd name="connsiteX6" fmla="*/ 781084 w 950505"/>
              <a:gd name="connsiteY6" fmla="*/ 509567 h 735779"/>
              <a:gd name="connsiteX7" fmla="*/ 698534 w 950505"/>
              <a:gd name="connsiteY7" fmla="*/ 515917 h 735779"/>
              <a:gd name="connsiteX8" fmla="*/ 552484 w 950505"/>
              <a:gd name="connsiteY8" fmla="*/ 458767 h 735779"/>
              <a:gd name="connsiteX9" fmla="*/ 565184 w 950505"/>
              <a:gd name="connsiteY9" fmla="*/ 598467 h 735779"/>
              <a:gd name="connsiteX10" fmla="*/ 419134 w 950505"/>
              <a:gd name="connsiteY10" fmla="*/ 686573 h 735779"/>
              <a:gd name="connsiteX11" fmla="*/ 287372 w 950505"/>
              <a:gd name="connsiteY11" fmla="*/ 733405 h 735779"/>
              <a:gd name="connsiteX12" fmla="*/ 228634 w 950505"/>
              <a:gd name="connsiteY12" fmla="*/ 700067 h 735779"/>
              <a:gd name="connsiteX13" fmla="*/ 218315 w 950505"/>
              <a:gd name="connsiteY13" fmla="*/ 633392 h 735779"/>
              <a:gd name="connsiteX14" fmla="*/ 169897 w 950505"/>
              <a:gd name="connsiteY14" fmla="*/ 599260 h 735779"/>
              <a:gd name="connsiteX15" fmla="*/ 88934 w 950505"/>
              <a:gd name="connsiteY15" fmla="*/ 592117 h 735779"/>
              <a:gd name="connsiteX16" fmla="*/ 57184 w 950505"/>
              <a:gd name="connsiteY16" fmla="*/ 534967 h 735779"/>
              <a:gd name="connsiteX17" fmla="*/ 94490 w 950505"/>
              <a:gd name="connsiteY17" fmla="*/ 502423 h 735779"/>
              <a:gd name="connsiteX18" fmla="*/ 95284 w 950505"/>
              <a:gd name="connsiteY18" fmla="*/ 452417 h 735779"/>
              <a:gd name="connsiteX19" fmla="*/ 44484 w 950505"/>
              <a:gd name="connsiteY19" fmla="*/ 405586 h 735779"/>
              <a:gd name="connsiteX20" fmla="*/ 34 w 950505"/>
              <a:gd name="connsiteY20" fmla="*/ 300017 h 735779"/>
              <a:gd name="connsiteX21" fmla="*/ 38134 w 950505"/>
              <a:gd name="connsiteY21" fmla="*/ 192067 h 735779"/>
              <a:gd name="connsiteX22" fmla="*/ 88934 w 950505"/>
              <a:gd name="connsiteY22" fmla="*/ 141267 h 735779"/>
              <a:gd name="connsiteX23" fmla="*/ 266734 w 950505"/>
              <a:gd name="connsiteY23" fmla="*/ 185717 h 735779"/>
              <a:gd name="connsiteX24" fmla="*/ 311184 w 950505"/>
              <a:gd name="connsiteY24" fmla="*/ 90467 h 735779"/>
              <a:gd name="connsiteX25" fmla="*/ 368334 w 950505"/>
              <a:gd name="connsiteY25" fmla="*/ 90467 h 735779"/>
              <a:gd name="connsiteX26" fmla="*/ 374684 w 950505"/>
              <a:gd name="connsiteY26" fmla="*/ 26967 h 735779"/>
              <a:gd name="connsiteX0" fmla="*/ 374684 w 950505"/>
              <a:gd name="connsiteY0" fmla="*/ 26967 h 735779"/>
              <a:gd name="connsiteX1" fmla="*/ 565184 w 950505"/>
              <a:gd name="connsiteY1" fmla="*/ 7917 h 735779"/>
              <a:gd name="connsiteX2" fmla="*/ 933484 w 950505"/>
              <a:gd name="connsiteY2" fmla="*/ 153967 h 735779"/>
              <a:gd name="connsiteX3" fmla="*/ 882684 w 950505"/>
              <a:gd name="connsiteY3" fmla="*/ 338117 h 735779"/>
              <a:gd name="connsiteX4" fmla="*/ 825534 w 950505"/>
              <a:gd name="connsiteY4" fmla="*/ 338117 h 735779"/>
              <a:gd name="connsiteX5" fmla="*/ 863634 w 950505"/>
              <a:gd name="connsiteY5" fmla="*/ 388917 h 735779"/>
              <a:gd name="connsiteX6" fmla="*/ 781084 w 950505"/>
              <a:gd name="connsiteY6" fmla="*/ 509567 h 735779"/>
              <a:gd name="connsiteX7" fmla="*/ 698534 w 950505"/>
              <a:gd name="connsiteY7" fmla="*/ 515917 h 735779"/>
              <a:gd name="connsiteX8" fmla="*/ 552484 w 950505"/>
              <a:gd name="connsiteY8" fmla="*/ 458767 h 735779"/>
              <a:gd name="connsiteX9" fmla="*/ 479459 w 950505"/>
              <a:gd name="connsiteY9" fmla="*/ 638948 h 735779"/>
              <a:gd name="connsiteX10" fmla="*/ 419134 w 950505"/>
              <a:gd name="connsiteY10" fmla="*/ 686573 h 735779"/>
              <a:gd name="connsiteX11" fmla="*/ 287372 w 950505"/>
              <a:gd name="connsiteY11" fmla="*/ 733405 h 735779"/>
              <a:gd name="connsiteX12" fmla="*/ 228634 w 950505"/>
              <a:gd name="connsiteY12" fmla="*/ 700067 h 735779"/>
              <a:gd name="connsiteX13" fmla="*/ 218315 w 950505"/>
              <a:gd name="connsiteY13" fmla="*/ 633392 h 735779"/>
              <a:gd name="connsiteX14" fmla="*/ 169897 w 950505"/>
              <a:gd name="connsiteY14" fmla="*/ 599260 h 735779"/>
              <a:gd name="connsiteX15" fmla="*/ 88934 w 950505"/>
              <a:gd name="connsiteY15" fmla="*/ 592117 h 735779"/>
              <a:gd name="connsiteX16" fmla="*/ 57184 w 950505"/>
              <a:gd name="connsiteY16" fmla="*/ 534967 h 735779"/>
              <a:gd name="connsiteX17" fmla="*/ 94490 w 950505"/>
              <a:gd name="connsiteY17" fmla="*/ 502423 h 735779"/>
              <a:gd name="connsiteX18" fmla="*/ 95284 w 950505"/>
              <a:gd name="connsiteY18" fmla="*/ 452417 h 735779"/>
              <a:gd name="connsiteX19" fmla="*/ 44484 w 950505"/>
              <a:gd name="connsiteY19" fmla="*/ 405586 h 735779"/>
              <a:gd name="connsiteX20" fmla="*/ 34 w 950505"/>
              <a:gd name="connsiteY20" fmla="*/ 300017 h 735779"/>
              <a:gd name="connsiteX21" fmla="*/ 38134 w 950505"/>
              <a:gd name="connsiteY21" fmla="*/ 192067 h 735779"/>
              <a:gd name="connsiteX22" fmla="*/ 88934 w 950505"/>
              <a:gd name="connsiteY22" fmla="*/ 141267 h 735779"/>
              <a:gd name="connsiteX23" fmla="*/ 266734 w 950505"/>
              <a:gd name="connsiteY23" fmla="*/ 185717 h 735779"/>
              <a:gd name="connsiteX24" fmla="*/ 311184 w 950505"/>
              <a:gd name="connsiteY24" fmla="*/ 90467 h 735779"/>
              <a:gd name="connsiteX25" fmla="*/ 368334 w 950505"/>
              <a:gd name="connsiteY25" fmla="*/ 90467 h 735779"/>
              <a:gd name="connsiteX26" fmla="*/ 374684 w 950505"/>
              <a:gd name="connsiteY26" fmla="*/ 26967 h 735779"/>
              <a:gd name="connsiteX0" fmla="*/ 374684 w 950505"/>
              <a:gd name="connsiteY0" fmla="*/ 26967 h 735779"/>
              <a:gd name="connsiteX1" fmla="*/ 565184 w 950505"/>
              <a:gd name="connsiteY1" fmla="*/ 7917 h 735779"/>
              <a:gd name="connsiteX2" fmla="*/ 933484 w 950505"/>
              <a:gd name="connsiteY2" fmla="*/ 153967 h 735779"/>
              <a:gd name="connsiteX3" fmla="*/ 882684 w 950505"/>
              <a:gd name="connsiteY3" fmla="*/ 338117 h 735779"/>
              <a:gd name="connsiteX4" fmla="*/ 825534 w 950505"/>
              <a:gd name="connsiteY4" fmla="*/ 338117 h 735779"/>
              <a:gd name="connsiteX5" fmla="*/ 863634 w 950505"/>
              <a:gd name="connsiteY5" fmla="*/ 388917 h 735779"/>
              <a:gd name="connsiteX6" fmla="*/ 781084 w 950505"/>
              <a:gd name="connsiteY6" fmla="*/ 509567 h 735779"/>
              <a:gd name="connsiteX7" fmla="*/ 698534 w 950505"/>
              <a:gd name="connsiteY7" fmla="*/ 515917 h 735779"/>
              <a:gd name="connsiteX8" fmla="*/ 514384 w 950505"/>
              <a:gd name="connsiteY8" fmla="*/ 506392 h 735779"/>
              <a:gd name="connsiteX9" fmla="*/ 479459 w 950505"/>
              <a:gd name="connsiteY9" fmla="*/ 638948 h 735779"/>
              <a:gd name="connsiteX10" fmla="*/ 419134 w 950505"/>
              <a:gd name="connsiteY10" fmla="*/ 686573 h 735779"/>
              <a:gd name="connsiteX11" fmla="*/ 287372 w 950505"/>
              <a:gd name="connsiteY11" fmla="*/ 733405 h 735779"/>
              <a:gd name="connsiteX12" fmla="*/ 228634 w 950505"/>
              <a:gd name="connsiteY12" fmla="*/ 700067 h 735779"/>
              <a:gd name="connsiteX13" fmla="*/ 218315 w 950505"/>
              <a:gd name="connsiteY13" fmla="*/ 633392 h 735779"/>
              <a:gd name="connsiteX14" fmla="*/ 169897 w 950505"/>
              <a:gd name="connsiteY14" fmla="*/ 599260 h 735779"/>
              <a:gd name="connsiteX15" fmla="*/ 88934 w 950505"/>
              <a:gd name="connsiteY15" fmla="*/ 592117 h 735779"/>
              <a:gd name="connsiteX16" fmla="*/ 57184 w 950505"/>
              <a:gd name="connsiteY16" fmla="*/ 534967 h 735779"/>
              <a:gd name="connsiteX17" fmla="*/ 94490 w 950505"/>
              <a:gd name="connsiteY17" fmla="*/ 502423 h 735779"/>
              <a:gd name="connsiteX18" fmla="*/ 95284 w 950505"/>
              <a:gd name="connsiteY18" fmla="*/ 452417 h 735779"/>
              <a:gd name="connsiteX19" fmla="*/ 44484 w 950505"/>
              <a:gd name="connsiteY19" fmla="*/ 405586 h 735779"/>
              <a:gd name="connsiteX20" fmla="*/ 34 w 950505"/>
              <a:gd name="connsiteY20" fmla="*/ 300017 h 735779"/>
              <a:gd name="connsiteX21" fmla="*/ 38134 w 950505"/>
              <a:gd name="connsiteY21" fmla="*/ 192067 h 735779"/>
              <a:gd name="connsiteX22" fmla="*/ 88934 w 950505"/>
              <a:gd name="connsiteY22" fmla="*/ 141267 h 735779"/>
              <a:gd name="connsiteX23" fmla="*/ 266734 w 950505"/>
              <a:gd name="connsiteY23" fmla="*/ 185717 h 735779"/>
              <a:gd name="connsiteX24" fmla="*/ 311184 w 950505"/>
              <a:gd name="connsiteY24" fmla="*/ 90467 h 735779"/>
              <a:gd name="connsiteX25" fmla="*/ 368334 w 950505"/>
              <a:gd name="connsiteY25" fmla="*/ 90467 h 735779"/>
              <a:gd name="connsiteX26" fmla="*/ 374684 w 950505"/>
              <a:gd name="connsiteY26" fmla="*/ 26967 h 735779"/>
              <a:gd name="connsiteX0" fmla="*/ 374684 w 950505"/>
              <a:gd name="connsiteY0" fmla="*/ 26967 h 735779"/>
              <a:gd name="connsiteX1" fmla="*/ 565184 w 950505"/>
              <a:gd name="connsiteY1" fmla="*/ 7917 h 735779"/>
              <a:gd name="connsiteX2" fmla="*/ 933484 w 950505"/>
              <a:gd name="connsiteY2" fmla="*/ 153967 h 735779"/>
              <a:gd name="connsiteX3" fmla="*/ 882684 w 950505"/>
              <a:gd name="connsiteY3" fmla="*/ 338117 h 735779"/>
              <a:gd name="connsiteX4" fmla="*/ 825534 w 950505"/>
              <a:gd name="connsiteY4" fmla="*/ 338117 h 735779"/>
              <a:gd name="connsiteX5" fmla="*/ 863634 w 950505"/>
              <a:gd name="connsiteY5" fmla="*/ 388917 h 735779"/>
              <a:gd name="connsiteX6" fmla="*/ 781084 w 950505"/>
              <a:gd name="connsiteY6" fmla="*/ 509567 h 735779"/>
              <a:gd name="connsiteX7" fmla="*/ 658053 w 950505"/>
              <a:gd name="connsiteY7" fmla="*/ 537348 h 735779"/>
              <a:gd name="connsiteX8" fmla="*/ 514384 w 950505"/>
              <a:gd name="connsiteY8" fmla="*/ 506392 h 735779"/>
              <a:gd name="connsiteX9" fmla="*/ 479459 w 950505"/>
              <a:gd name="connsiteY9" fmla="*/ 638948 h 735779"/>
              <a:gd name="connsiteX10" fmla="*/ 419134 w 950505"/>
              <a:gd name="connsiteY10" fmla="*/ 686573 h 735779"/>
              <a:gd name="connsiteX11" fmla="*/ 287372 w 950505"/>
              <a:gd name="connsiteY11" fmla="*/ 733405 h 735779"/>
              <a:gd name="connsiteX12" fmla="*/ 228634 w 950505"/>
              <a:gd name="connsiteY12" fmla="*/ 700067 h 735779"/>
              <a:gd name="connsiteX13" fmla="*/ 218315 w 950505"/>
              <a:gd name="connsiteY13" fmla="*/ 633392 h 735779"/>
              <a:gd name="connsiteX14" fmla="*/ 169897 w 950505"/>
              <a:gd name="connsiteY14" fmla="*/ 599260 h 735779"/>
              <a:gd name="connsiteX15" fmla="*/ 88934 w 950505"/>
              <a:gd name="connsiteY15" fmla="*/ 592117 h 735779"/>
              <a:gd name="connsiteX16" fmla="*/ 57184 w 950505"/>
              <a:gd name="connsiteY16" fmla="*/ 534967 h 735779"/>
              <a:gd name="connsiteX17" fmla="*/ 94490 w 950505"/>
              <a:gd name="connsiteY17" fmla="*/ 502423 h 735779"/>
              <a:gd name="connsiteX18" fmla="*/ 95284 w 950505"/>
              <a:gd name="connsiteY18" fmla="*/ 452417 h 735779"/>
              <a:gd name="connsiteX19" fmla="*/ 44484 w 950505"/>
              <a:gd name="connsiteY19" fmla="*/ 405586 h 735779"/>
              <a:gd name="connsiteX20" fmla="*/ 34 w 950505"/>
              <a:gd name="connsiteY20" fmla="*/ 300017 h 735779"/>
              <a:gd name="connsiteX21" fmla="*/ 38134 w 950505"/>
              <a:gd name="connsiteY21" fmla="*/ 192067 h 735779"/>
              <a:gd name="connsiteX22" fmla="*/ 88934 w 950505"/>
              <a:gd name="connsiteY22" fmla="*/ 141267 h 735779"/>
              <a:gd name="connsiteX23" fmla="*/ 266734 w 950505"/>
              <a:gd name="connsiteY23" fmla="*/ 185717 h 735779"/>
              <a:gd name="connsiteX24" fmla="*/ 311184 w 950505"/>
              <a:gd name="connsiteY24" fmla="*/ 90467 h 735779"/>
              <a:gd name="connsiteX25" fmla="*/ 368334 w 950505"/>
              <a:gd name="connsiteY25" fmla="*/ 90467 h 735779"/>
              <a:gd name="connsiteX26" fmla="*/ 374684 w 950505"/>
              <a:gd name="connsiteY26" fmla="*/ 26967 h 7357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950505" h="735779">
                <a:moveTo>
                  <a:pt x="374684" y="26967"/>
                </a:moveTo>
                <a:cubicBezTo>
                  <a:pt x="407492" y="13209"/>
                  <a:pt x="472051" y="-13250"/>
                  <a:pt x="565184" y="7917"/>
                </a:cubicBezTo>
                <a:cubicBezTo>
                  <a:pt x="658317" y="29084"/>
                  <a:pt x="880567" y="98934"/>
                  <a:pt x="933484" y="153967"/>
                </a:cubicBezTo>
                <a:cubicBezTo>
                  <a:pt x="986401" y="209000"/>
                  <a:pt x="900676" y="307425"/>
                  <a:pt x="882684" y="338117"/>
                </a:cubicBezTo>
                <a:cubicBezTo>
                  <a:pt x="864692" y="368809"/>
                  <a:pt x="828709" y="329650"/>
                  <a:pt x="825534" y="338117"/>
                </a:cubicBezTo>
                <a:cubicBezTo>
                  <a:pt x="822359" y="346584"/>
                  <a:pt x="871042" y="360342"/>
                  <a:pt x="863634" y="388917"/>
                </a:cubicBezTo>
                <a:cubicBezTo>
                  <a:pt x="856226" y="417492"/>
                  <a:pt x="815347" y="484829"/>
                  <a:pt x="781084" y="509567"/>
                </a:cubicBezTo>
                <a:cubicBezTo>
                  <a:pt x="746821" y="534305"/>
                  <a:pt x="702503" y="537877"/>
                  <a:pt x="658053" y="537348"/>
                </a:cubicBezTo>
                <a:cubicBezTo>
                  <a:pt x="613603" y="536819"/>
                  <a:pt x="544150" y="489459"/>
                  <a:pt x="514384" y="506392"/>
                </a:cubicBezTo>
                <a:cubicBezTo>
                  <a:pt x="484618" y="523325"/>
                  <a:pt x="495334" y="608918"/>
                  <a:pt x="479459" y="638948"/>
                </a:cubicBezTo>
                <a:cubicBezTo>
                  <a:pt x="463584" y="668978"/>
                  <a:pt x="451148" y="670830"/>
                  <a:pt x="419134" y="686573"/>
                </a:cubicBezTo>
                <a:cubicBezTo>
                  <a:pt x="387120" y="702316"/>
                  <a:pt x="325472" y="722822"/>
                  <a:pt x="287372" y="733405"/>
                </a:cubicBezTo>
                <a:cubicBezTo>
                  <a:pt x="249272" y="743988"/>
                  <a:pt x="240143" y="716736"/>
                  <a:pt x="228634" y="700067"/>
                </a:cubicBezTo>
                <a:cubicBezTo>
                  <a:pt x="217125" y="683398"/>
                  <a:pt x="228105" y="650193"/>
                  <a:pt x="218315" y="633392"/>
                </a:cubicBezTo>
                <a:cubicBezTo>
                  <a:pt x="208526" y="616591"/>
                  <a:pt x="191461" y="606139"/>
                  <a:pt x="169897" y="599260"/>
                </a:cubicBezTo>
                <a:cubicBezTo>
                  <a:pt x="148334" y="592381"/>
                  <a:pt x="107719" y="602832"/>
                  <a:pt x="88934" y="592117"/>
                </a:cubicBezTo>
                <a:cubicBezTo>
                  <a:pt x="70149" y="581402"/>
                  <a:pt x="56258" y="549916"/>
                  <a:pt x="57184" y="534967"/>
                </a:cubicBezTo>
                <a:cubicBezTo>
                  <a:pt x="58110" y="520018"/>
                  <a:pt x="88140" y="516181"/>
                  <a:pt x="94490" y="502423"/>
                </a:cubicBezTo>
                <a:cubicBezTo>
                  <a:pt x="100840" y="488665"/>
                  <a:pt x="103618" y="468556"/>
                  <a:pt x="95284" y="452417"/>
                </a:cubicBezTo>
                <a:cubicBezTo>
                  <a:pt x="86950" y="436278"/>
                  <a:pt x="60359" y="430986"/>
                  <a:pt x="44484" y="405586"/>
                </a:cubicBezTo>
                <a:cubicBezTo>
                  <a:pt x="28609" y="380186"/>
                  <a:pt x="1092" y="335603"/>
                  <a:pt x="34" y="300017"/>
                </a:cubicBezTo>
                <a:cubicBezTo>
                  <a:pt x="-1024" y="264431"/>
                  <a:pt x="23317" y="218525"/>
                  <a:pt x="38134" y="192067"/>
                </a:cubicBezTo>
                <a:cubicBezTo>
                  <a:pt x="52951" y="165609"/>
                  <a:pt x="50834" y="142325"/>
                  <a:pt x="88934" y="141267"/>
                </a:cubicBezTo>
                <a:cubicBezTo>
                  <a:pt x="127034" y="140209"/>
                  <a:pt x="229692" y="194184"/>
                  <a:pt x="266734" y="185717"/>
                </a:cubicBezTo>
                <a:cubicBezTo>
                  <a:pt x="303776" y="177250"/>
                  <a:pt x="294251" y="106342"/>
                  <a:pt x="311184" y="90467"/>
                </a:cubicBezTo>
                <a:cubicBezTo>
                  <a:pt x="328117" y="74592"/>
                  <a:pt x="357751" y="99992"/>
                  <a:pt x="368334" y="90467"/>
                </a:cubicBezTo>
                <a:cubicBezTo>
                  <a:pt x="378917" y="80942"/>
                  <a:pt x="341876" y="40725"/>
                  <a:pt x="374684" y="26967"/>
                </a:cubicBezTo>
                <a:close/>
              </a:path>
            </a:pathLst>
          </a:custGeom>
          <a:solidFill>
            <a:schemeClr val="accent5">
              <a:lumMod val="40000"/>
              <a:lumOff val="60000"/>
              <a:alpha val="53000"/>
            </a:schemeClr>
          </a:solidFill>
          <a:ln>
            <a:solidFill>
              <a:schemeClr val="accent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4" name="Forme libre : forme 33">
            <a:extLst>
              <a:ext uri="{FF2B5EF4-FFF2-40B4-BE49-F238E27FC236}">
                <a16:creationId xmlns:a16="http://schemas.microsoft.com/office/drawing/2014/main" id="{72ADC0DB-181A-4A88-8A57-0AD96DE7C35D}"/>
              </a:ext>
            </a:extLst>
          </p:cNvPr>
          <p:cNvSpPr/>
          <p:nvPr/>
        </p:nvSpPr>
        <p:spPr>
          <a:xfrm>
            <a:off x="7960085" y="2652839"/>
            <a:ext cx="1491126" cy="1471763"/>
          </a:xfrm>
          <a:custGeom>
            <a:avLst/>
            <a:gdLst>
              <a:gd name="connsiteX0" fmla="*/ 82558 w 1505425"/>
              <a:gd name="connsiteY0" fmla="*/ 674441 h 1532654"/>
              <a:gd name="connsiteX1" fmla="*/ 298458 w 1505425"/>
              <a:gd name="connsiteY1" fmla="*/ 909391 h 1532654"/>
              <a:gd name="connsiteX2" fmla="*/ 381008 w 1505425"/>
              <a:gd name="connsiteY2" fmla="*/ 1188791 h 1532654"/>
              <a:gd name="connsiteX3" fmla="*/ 603258 w 1505425"/>
              <a:gd name="connsiteY3" fmla="*/ 1233241 h 1532654"/>
              <a:gd name="connsiteX4" fmla="*/ 717558 w 1505425"/>
              <a:gd name="connsiteY4" fmla="*/ 1391991 h 1532654"/>
              <a:gd name="connsiteX5" fmla="*/ 946158 w 1505425"/>
              <a:gd name="connsiteY5" fmla="*/ 1328491 h 1532654"/>
              <a:gd name="connsiteX6" fmla="*/ 1035058 w 1505425"/>
              <a:gd name="connsiteY6" fmla="*/ 1417391 h 1532654"/>
              <a:gd name="connsiteX7" fmla="*/ 1073158 w 1505425"/>
              <a:gd name="connsiteY7" fmla="*/ 1347541 h 1532654"/>
              <a:gd name="connsiteX8" fmla="*/ 1193808 w 1505425"/>
              <a:gd name="connsiteY8" fmla="*/ 1385641 h 1532654"/>
              <a:gd name="connsiteX9" fmla="*/ 1308108 w 1505425"/>
              <a:gd name="connsiteY9" fmla="*/ 1499941 h 1532654"/>
              <a:gd name="connsiteX10" fmla="*/ 1371608 w 1505425"/>
              <a:gd name="connsiteY10" fmla="*/ 1518991 h 1532654"/>
              <a:gd name="connsiteX11" fmla="*/ 1504958 w 1505425"/>
              <a:gd name="connsiteY11" fmla="*/ 1315791 h 1532654"/>
              <a:gd name="connsiteX12" fmla="*/ 1320808 w 1505425"/>
              <a:gd name="connsiteY12" fmla="*/ 1125291 h 1532654"/>
              <a:gd name="connsiteX13" fmla="*/ 1219208 w 1505425"/>
              <a:gd name="connsiteY13" fmla="*/ 845891 h 1532654"/>
              <a:gd name="connsiteX14" fmla="*/ 1028708 w 1505425"/>
              <a:gd name="connsiteY14" fmla="*/ 795091 h 1532654"/>
              <a:gd name="connsiteX15" fmla="*/ 1016008 w 1505425"/>
              <a:gd name="connsiteY15" fmla="*/ 725241 h 1532654"/>
              <a:gd name="connsiteX16" fmla="*/ 933458 w 1505425"/>
              <a:gd name="connsiteY16" fmla="*/ 712541 h 1532654"/>
              <a:gd name="connsiteX17" fmla="*/ 1028708 w 1505425"/>
              <a:gd name="connsiteY17" fmla="*/ 553791 h 1532654"/>
              <a:gd name="connsiteX18" fmla="*/ 946158 w 1505425"/>
              <a:gd name="connsiteY18" fmla="*/ 502991 h 1532654"/>
              <a:gd name="connsiteX19" fmla="*/ 990608 w 1505425"/>
              <a:gd name="connsiteY19" fmla="*/ 325191 h 1532654"/>
              <a:gd name="connsiteX20" fmla="*/ 838208 w 1505425"/>
              <a:gd name="connsiteY20" fmla="*/ 274391 h 1532654"/>
              <a:gd name="connsiteX21" fmla="*/ 584208 w 1505425"/>
              <a:gd name="connsiteY21" fmla="*/ 185491 h 1532654"/>
              <a:gd name="connsiteX22" fmla="*/ 450858 w 1505425"/>
              <a:gd name="connsiteY22" fmla="*/ 45791 h 1532654"/>
              <a:gd name="connsiteX23" fmla="*/ 393708 w 1505425"/>
              <a:gd name="connsiteY23" fmla="*/ 77541 h 1532654"/>
              <a:gd name="connsiteX24" fmla="*/ 184158 w 1505425"/>
              <a:gd name="connsiteY24" fmla="*/ 1341 h 1532654"/>
              <a:gd name="connsiteX25" fmla="*/ 203208 w 1505425"/>
              <a:gd name="connsiteY25" fmla="*/ 153741 h 1532654"/>
              <a:gd name="connsiteX26" fmla="*/ 171458 w 1505425"/>
              <a:gd name="connsiteY26" fmla="*/ 198191 h 1532654"/>
              <a:gd name="connsiteX27" fmla="*/ 107958 w 1505425"/>
              <a:gd name="connsiteY27" fmla="*/ 191841 h 1532654"/>
              <a:gd name="connsiteX28" fmla="*/ 120658 w 1505425"/>
              <a:gd name="connsiteY28" fmla="*/ 337891 h 1532654"/>
              <a:gd name="connsiteX29" fmla="*/ 8 w 1505425"/>
              <a:gd name="connsiteY29" fmla="*/ 528391 h 1532654"/>
              <a:gd name="connsiteX30" fmla="*/ 127008 w 1505425"/>
              <a:gd name="connsiteY30" fmla="*/ 547441 h 1532654"/>
              <a:gd name="connsiteX31" fmla="*/ 82558 w 1505425"/>
              <a:gd name="connsiteY31" fmla="*/ 674441 h 1532654"/>
              <a:gd name="connsiteX0" fmla="*/ 82558 w 1505425"/>
              <a:gd name="connsiteY0" fmla="*/ 632728 h 1490941"/>
              <a:gd name="connsiteX1" fmla="*/ 298458 w 1505425"/>
              <a:gd name="connsiteY1" fmla="*/ 867678 h 1490941"/>
              <a:gd name="connsiteX2" fmla="*/ 381008 w 1505425"/>
              <a:gd name="connsiteY2" fmla="*/ 1147078 h 1490941"/>
              <a:gd name="connsiteX3" fmla="*/ 603258 w 1505425"/>
              <a:gd name="connsiteY3" fmla="*/ 1191528 h 1490941"/>
              <a:gd name="connsiteX4" fmla="*/ 717558 w 1505425"/>
              <a:gd name="connsiteY4" fmla="*/ 1350278 h 1490941"/>
              <a:gd name="connsiteX5" fmla="*/ 946158 w 1505425"/>
              <a:gd name="connsiteY5" fmla="*/ 1286778 h 1490941"/>
              <a:gd name="connsiteX6" fmla="*/ 1035058 w 1505425"/>
              <a:gd name="connsiteY6" fmla="*/ 1375678 h 1490941"/>
              <a:gd name="connsiteX7" fmla="*/ 1073158 w 1505425"/>
              <a:gd name="connsiteY7" fmla="*/ 1305828 h 1490941"/>
              <a:gd name="connsiteX8" fmla="*/ 1193808 w 1505425"/>
              <a:gd name="connsiteY8" fmla="*/ 1343928 h 1490941"/>
              <a:gd name="connsiteX9" fmla="*/ 1308108 w 1505425"/>
              <a:gd name="connsiteY9" fmla="*/ 1458228 h 1490941"/>
              <a:gd name="connsiteX10" fmla="*/ 1371608 w 1505425"/>
              <a:gd name="connsiteY10" fmla="*/ 1477278 h 1490941"/>
              <a:gd name="connsiteX11" fmla="*/ 1504958 w 1505425"/>
              <a:gd name="connsiteY11" fmla="*/ 1274078 h 1490941"/>
              <a:gd name="connsiteX12" fmla="*/ 1320808 w 1505425"/>
              <a:gd name="connsiteY12" fmla="*/ 1083578 h 1490941"/>
              <a:gd name="connsiteX13" fmla="*/ 1219208 w 1505425"/>
              <a:gd name="connsiteY13" fmla="*/ 804178 h 1490941"/>
              <a:gd name="connsiteX14" fmla="*/ 1028708 w 1505425"/>
              <a:gd name="connsiteY14" fmla="*/ 753378 h 1490941"/>
              <a:gd name="connsiteX15" fmla="*/ 1016008 w 1505425"/>
              <a:gd name="connsiteY15" fmla="*/ 683528 h 1490941"/>
              <a:gd name="connsiteX16" fmla="*/ 933458 w 1505425"/>
              <a:gd name="connsiteY16" fmla="*/ 670828 h 1490941"/>
              <a:gd name="connsiteX17" fmla="*/ 1028708 w 1505425"/>
              <a:gd name="connsiteY17" fmla="*/ 512078 h 1490941"/>
              <a:gd name="connsiteX18" fmla="*/ 946158 w 1505425"/>
              <a:gd name="connsiteY18" fmla="*/ 461278 h 1490941"/>
              <a:gd name="connsiteX19" fmla="*/ 990608 w 1505425"/>
              <a:gd name="connsiteY19" fmla="*/ 283478 h 1490941"/>
              <a:gd name="connsiteX20" fmla="*/ 838208 w 1505425"/>
              <a:gd name="connsiteY20" fmla="*/ 232678 h 1490941"/>
              <a:gd name="connsiteX21" fmla="*/ 584208 w 1505425"/>
              <a:gd name="connsiteY21" fmla="*/ 143778 h 1490941"/>
              <a:gd name="connsiteX22" fmla="*/ 450858 w 1505425"/>
              <a:gd name="connsiteY22" fmla="*/ 4078 h 1490941"/>
              <a:gd name="connsiteX23" fmla="*/ 393708 w 1505425"/>
              <a:gd name="connsiteY23" fmla="*/ 35828 h 1490941"/>
              <a:gd name="connsiteX24" fmla="*/ 131771 w 1505425"/>
              <a:gd name="connsiteY24" fmla="*/ 19159 h 1490941"/>
              <a:gd name="connsiteX25" fmla="*/ 203208 w 1505425"/>
              <a:gd name="connsiteY25" fmla="*/ 112028 h 1490941"/>
              <a:gd name="connsiteX26" fmla="*/ 171458 w 1505425"/>
              <a:gd name="connsiteY26" fmla="*/ 156478 h 1490941"/>
              <a:gd name="connsiteX27" fmla="*/ 107958 w 1505425"/>
              <a:gd name="connsiteY27" fmla="*/ 150128 h 1490941"/>
              <a:gd name="connsiteX28" fmla="*/ 120658 w 1505425"/>
              <a:gd name="connsiteY28" fmla="*/ 296178 h 1490941"/>
              <a:gd name="connsiteX29" fmla="*/ 8 w 1505425"/>
              <a:gd name="connsiteY29" fmla="*/ 486678 h 1490941"/>
              <a:gd name="connsiteX30" fmla="*/ 127008 w 1505425"/>
              <a:gd name="connsiteY30" fmla="*/ 505728 h 1490941"/>
              <a:gd name="connsiteX31" fmla="*/ 82558 w 1505425"/>
              <a:gd name="connsiteY31" fmla="*/ 632728 h 1490941"/>
              <a:gd name="connsiteX0" fmla="*/ 82558 w 1505425"/>
              <a:gd name="connsiteY0" fmla="*/ 631475 h 1489688"/>
              <a:gd name="connsiteX1" fmla="*/ 298458 w 1505425"/>
              <a:gd name="connsiteY1" fmla="*/ 866425 h 1489688"/>
              <a:gd name="connsiteX2" fmla="*/ 381008 w 1505425"/>
              <a:gd name="connsiteY2" fmla="*/ 1145825 h 1489688"/>
              <a:gd name="connsiteX3" fmla="*/ 603258 w 1505425"/>
              <a:gd name="connsiteY3" fmla="*/ 1190275 h 1489688"/>
              <a:gd name="connsiteX4" fmla="*/ 717558 w 1505425"/>
              <a:gd name="connsiteY4" fmla="*/ 1349025 h 1489688"/>
              <a:gd name="connsiteX5" fmla="*/ 946158 w 1505425"/>
              <a:gd name="connsiteY5" fmla="*/ 1285525 h 1489688"/>
              <a:gd name="connsiteX6" fmla="*/ 1035058 w 1505425"/>
              <a:gd name="connsiteY6" fmla="*/ 1374425 h 1489688"/>
              <a:gd name="connsiteX7" fmla="*/ 1073158 w 1505425"/>
              <a:gd name="connsiteY7" fmla="*/ 1304575 h 1489688"/>
              <a:gd name="connsiteX8" fmla="*/ 1193808 w 1505425"/>
              <a:gd name="connsiteY8" fmla="*/ 1342675 h 1489688"/>
              <a:gd name="connsiteX9" fmla="*/ 1308108 w 1505425"/>
              <a:gd name="connsiteY9" fmla="*/ 1456975 h 1489688"/>
              <a:gd name="connsiteX10" fmla="*/ 1371608 w 1505425"/>
              <a:gd name="connsiteY10" fmla="*/ 1476025 h 1489688"/>
              <a:gd name="connsiteX11" fmla="*/ 1504958 w 1505425"/>
              <a:gd name="connsiteY11" fmla="*/ 1272825 h 1489688"/>
              <a:gd name="connsiteX12" fmla="*/ 1320808 w 1505425"/>
              <a:gd name="connsiteY12" fmla="*/ 1082325 h 1489688"/>
              <a:gd name="connsiteX13" fmla="*/ 1219208 w 1505425"/>
              <a:gd name="connsiteY13" fmla="*/ 802925 h 1489688"/>
              <a:gd name="connsiteX14" fmla="*/ 1028708 w 1505425"/>
              <a:gd name="connsiteY14" fmla="*/ 752125 h 1489688"/>
              <a:gd name="connsiteX15" fmla="*/ 1016008 w 1505425"/>
              <a:gd name="connsiteY15" fmla="*/ 682275 h 1489688"/>
              <a:gd name="connsiteX16" fmla="*/ 933458 w 1505425"/>
              <a:gd name="connsiteY16" fmla="*/ 669575 h 1489688"/>
              <a:gd name="connsiteX17" fmla="*/ 1028708 w 1505425"/>
              <a:gd name="connsiteY17" fmla="*/ 510825 h 1489688"/>
              <a:gd name="connsiteX18" fmla="*/ 946158 w 1505425"/>
              <a:gd name="connsiteY18" fmla="*/ 460025 h 1489688"/>
              <a:gd name="connsiteX19" fmla="*/ 990608 w 1505425"/>
              <a:gd name="connsiteY19" fmla="*/ 282225 h 1489688"/>
              <a:gd name="connsiteX20" fmla="*/ 838208 w 1505425"/>
              <a:gd name="connsiteY20" fmla="*/ 231425 h 1489688"/>
              <a:gd name="connsiteX21" fmla="*/ 584208 w 1505425"/>
              <a:gd name="connsiteY21" fmla="*/ 142525 h 1489688"/>
              <a:gd name="connsiteX22" fmla="*/ 450858 w 1505425"/>
              <a:gd name="connsiteY22" fmla="*/ 2825 h 1489688"/>
              <a:gd name="connsiteX23" fmla="*/ 298458 w 1505425"/>
              <a:gd name="connsiteY23" fmla="*/ 46481 h 1489688"/>
              <a:gd name="connsiteX24" fmla="*/ 131771 w 1505425"/>
              <a:gd name="connsiteY24" fmla="*/ 17906 h 1489688"/>
              <a:gd name="connsiteX25" fmla="*/ 203208 w 1505425"/>
              <a:gd name="connsiteY25" fmla="*/ 110775 h 1489688"/>
              <a:gd name="connsiteX26" fmla="*/ 171458 w 1505425"/>
              <a:gd name="connsiteY26" fmla="*/ 155225 h 1489688"/>
              <a:gd name="connsiteX27" fmla="*/ 107958 w 1505425"/>
              <a:gd name="connsiteY27" fmla="*/ 148875 h 1489688"/>
              <a:gd name="connsiteX28" fmla="*/ 120658 w 1505425"/>
              <a:gd name="connsiteY28" fmla="*/ 294925 h 1489688"/>
              <a:gd name="connsiteX29" fmla="*/ 8 w 1505425"/>
              <a:gd name="connsiteY29" fmla="*/ 485425 h 1489688"/>
              <a:gd name="connsiteX30" fmla="*/ 127008 w 1505425"/>
              <a:gd name="connsiteY30" fmla="*/ 504475 h 1489688"/>
              <a:gd name="connsiteX31" fmla="*/ 82558 w 1505425"/>
              <a:gd name="connsiteY31" fmla="*/ 631475 h 1489688"/>
              <a:gd name="connsiteX0" fmla="*/ 82558 w 1505425"/>
              <a:gd name="connsiteY0" fmla="*/ 615447 h 1473660"/>
              <a:gd name="connsiteX1" fmla="*/ 298458 w 1505425"/>
              <a:gd name="connsiteY1" fmla="*/ 850397 h 1473660"/>
              <a:gd name="connsiteX2" fmla="*/ 381008 w 1505425"/>
              <a:gd name="connsiteY2" fmla="*/ 1129797 h 1473660"/>
              <a:gd name="connsiteX3" fmla="*/ 603258 w 1505425"/>
              <a:gd name="connsiteY3" fmla="*/ 1174247 h 1473660"/>
              <a:gd name="connsiteX4" fmla="*/ 717558 w 1505425"/>
              <a:gd name="connsiteY4" fmla="*/ 1332997 h 1473660"/>
              <a:gd name="connsiteX5" fmla="*/ 946158 w 1505425"/>
              <a:gd name="connsiteY5" fmla="*/ 1269497 h 1473660"/>
              <a:gd name="connsiteX6" fmla="*/ 1035058 w 1505425"/>
              <a:gd name="connsiteY6" fmla="*/ 1358397 h 1473660"/>
              <a:gd name="connsiteX7" fmla="*/ 1073158 w 1505425"/>
              <a:gd name="connsiteY7" fmla="*/ 1288547 h 1473660"/>
              <a:gd name="connsiteX8" fmla="*/ 1193808 w 1505425"/>
              <a:gd name="connsiteY8" fmla="*/ 1326647 h 1473660"/>
              <a:gd name="connsiteX9" fmla="*/ 1308108 w 1505425"/>
              <a:gd name="connsiteY9" fmla="*/ 1440947 h 1473660"/>
              <a:gd name="connsiteX10" fmla="*/ 1371608 w 1505425"/>
              <a:gd name="connsiteY10" fmla="*/ 1459997 h 1473660"/>
              <a:gd name="connsiteX11" fmla="*/ 1504958 w 1505425"/>
              <a:gd name="connsiteY11" fmla="*/ 1256797 h 1473660"/>
              <a:gd name="connsiteX12" fmla="*/ 1320808 w 1505425"/>
              <a:gd name="connsiteY12" fmla="*/ 1066297 h 1473660"/>
              <a:gd name="connsiteX13" fmla="*/ 1219208 w 1505425"/>
              <a:gd name="connsiteY13" fmla="*/ 786897 h 1473660"/>
              <a:gd name="connsiteX14" fmla="*/ 1028708 w 1505425"/>
              <a:gd name="connsiteY14" fmla="*/ 736097 h 1473660"/>
              <a:gd name="connsiteX15" fmla="*/ 1016008 w 1505425"/>
              <a:gd name="connsiteY15" fmla="*/ 666247 h 1473660"/>
              <a:gd name="connsiteX16" fmla="*/ 933458 w 1505425"/>
              <a:gd name="connsiteY16" fmla="*/ 653547 h 1473660"/>
              <a:gd name="connsiteX17" fmla="*/ 1028708 w 1505425"/>
              <a:gd name="connsiteY17" fmla="*/ 494797 h 1473660"/>
              <a:gd name="connsiteX18" fmla="*/ 946158 w 1505425"/>
              <a:gd name="connsiteY18" fmla="*/ 443997 h 1473660"/>
              <a:gd name="connsiteX19" fmla="*/ 990608 w 1505425"/>
              <a:gd name="connsiteY19" fmla="*/ 266197 h 1473660"/>
              <a:gd name="connsiteX20" fmla="*/ 838208 w 1505425"/>
              <a:gd name="connsiteY20" fmla="*/ 215397 h 1473660"/>
              <a:gd name="connsiteX21" fmla="*/ 584208 w 1505425"/>
              <a:gd name="connsiteY21" fmla="*/ 126497 h 1473660"/>
              <a:gd name="connsiteX22" fmla="*/ 410376 w 1505425"/>
              <a:gd name="connsiteY22" fmla="*/ 5847 h 1473660"/>
              <a:gd name="connsiteX23" fmla="*/ 298458 w 1505425"/>
              <a:gd name="connsiteY23" fmla="*/ 30453 h 1473660"/>
              <a:gd name="connsiteX24" fmla="*/ 131771 w 1505425"/>
              <a:gd name="connsiteY24" fmla="*/ 1878 h 1473660"/>
              <a:gd name="connsiteX25" fmla="*/ 203208 w 1505425"/>
              <a:gd name="connsiteY25" fmla="*/ 94747 h 1473660"/>
              <a:gd name="connsiteX26" fmla="*/ 171458 w 1505425"/>
              <a:gd name="connsiteY26" fmla="*/ 139197 h 1473660"/>
              <a:gd name="connsiteX27" fmla="*/ 107958 w 1505425"/>
              <a:gd name="connsiteY27" fmla="*/ 132847 h 1473660"/>
              <a:gd name="connsiteX28" fmla="*/ 120658 w 1505425"/>
              <a:gd name="connsiteY28" fmla="*/ 278897 h 1473660"/>
              <a:gd name="connsiteX29" fmla="*/ 8 w 1505425"/>
              <a:gd name="connsiteY29" fmla="*/ 469397 h 1473660"/>
              <a:gd name="connsiteX30" fmla="*/ 127008 w 1505425"/>
              <a:gd name="connsiteY30" fmla="*/ 488447 h 1473660"/>
              <a:gd name="connsiteX31" fmla="*/ 82558 w 1505425"/>
              <a:gd name="connsiteY31" fmla="*/ 615447 h 1473660"/>
              <a:gd name="connsiteX0" fmla="*/ 82558 w 1505425"/>
              <a:gd name="connsiteY0" fmla="*/ 617792 h 1476005"/>
              <a:gd name="connsiteX1" fmla="*/ 298458 w 1505425"/>
              <a:gd name="connsiteY1" fmla="*/ 852742 h 1476005"/>
              <a:gd name="connsiteX2" fmla="*/ 381008 w 1505425"/>
              <a:gd name="connsiteY2" fmla="*/ 1132142 h 1476005"/>
              <a:gd name="connsiteX3" fmla="*/ 603258 w 1505425"/>
              <a:gd name="connsiteY3" fmla="*/ 1176592 h 1476005"/>
              <a:gd name="connsiteX4" fmla="*/ 717558 w 1505425"/>
              <a:gd name="connsiteY4" fmla="*/ 1335342 h 1476005"/>
              <a:gd name="connsiteX5" fmla="*/ 946158 w 1505425"/>
              <a:gd name="connsiteY5" fmla="*/ 1271842 h 1476005"/>
              <a:gd name="connsiteX6" fmla="*/ 1035058 w 1505425"/>
              <a:gd name="connsiteY6" fmla="*/ 1360742 h 1476005"/>
              <a:gd name="connsiteX7" fmla="*/ 1073158 w 1505425"/>
              <a:gd name="connsiteY7" fmla="*/ 1290892 h 1476005"/>
              <a:gd name="connsiteX8" fmla="*/ 1193808 w 1505425"/>
              <a:gd name="connsiteY8" fmla="*/ 1328992 h 1476005"/>
              <a:gd name="connsiteX9" fmla="*/ 1308108 w 1505425"/>
              <a:gd name="connsiteY9" fmla="*/ 1443292 h 1476005"/>
              <a:gd name="connsiteX10" fmla="*/ 1371608 w 1505425"/>
              <a:gd name="connsiteY10" fmla="*/ 1462342 h 1476005"/>
              <a:gd name="connsiteX11" fmla="*/ 1504958 w 1505425"/>
              <a:gd name="connsiteY11" fmla="*/ 1259142 h 1476005"/>
              <a:gd name="connsiteX12" fmla="*/ 1320808 w 1505425"/>
              <a:gd name="connsiteY12" fmla="*/ 1068642 h 1476005"/>
              <a:gd name="connsiteX13" fmla="*/ 1219208 w 1505425"/>
              <a:gd name="connsiteY13" fmla="*/ 789242 h 1476005"/>
              <a:gd name="connsiteX14" fmla="*/ 1028708 w 1505425"/>
              <a:gd name="connsiteY14" fmla="*/ 738442 h 1476005"/>
              <a:gd name="connsiteX15" fmla="*/ 1016008 w 1505425"/>
              <a:gd name="connsiteY15" fmla="*/ 668592 h 1476005"/>
              <a:gd name="connsiteX16" fmla="*/ 933458 w 1505425"/>
              <a:gd name="connsiteY16" fmla="*/ 655892 h 1476005"/>
              <a:gd name="connsiteX17" fmla="*/ 1028708 w 1505425"/>
              <a:gd name="connsiteY17" fmla="*/ 497142 h 1476005"/>
              <a:gd name="connsiteX18" fmla="*/ 946158 w 1505425"/>
              <a:gd name="connsiteY18" fmla="*/ 446342 h 1476005"/>
              <a:gd name="connsiteX19" fmla="*/ 990608 w 1505425"/>
              <a:gd name="connsiteY19" fmla="*/ 268542 h 1476005"/>
              <a:gd name="connsiteX20" fmla="*/ 838208 w 1505425"/>
              <a:gd name="connsiteY20" fmla="*/ 217742 h 1476005"/>
              <a:gd name="connsiteX21" fmla="*/ 584208 w 1505425"/>
              <a:gd name="connsiteY21" fmla="*/ 128842 h 1476005"/>
              <a:gd name="connsiteX22" fmla="*/ 410376 w 1505425"/>
              <a:gd name="connsiteY22" fmla="*/ 8192 h 1476005"/>
              <a:gd name="connsiteX23" fmla="*/ 298458 w 1505425"/>
              <a:gd name="connsiteY23" fmla="*/ 32798 h 1476005"/>
              <a:gd name="connsiteX24" fmla="*/ 131771 w 1505425"/>
              <a:gd name="connsiteY24" fmla="*/ 4223 h 1476005"/>
              <a:gd name="connsiteX25" fmla="*/ 171458 w 1505425"/>
              <a:gd name="connsiteY25" fmla="*/ 141542 h 1476005"/>
              <a:gd name="connsiteX26" fmla="*/ 107958 w 1505425"/>
              <a:gd name="connsiteY26" fmla="*/ 135192 h 1476005"/>
              <a:gd name="connsiteX27" fmla="*/ 120658 w 1505425"/>
              <a:gd name="connsiteY27" fmla="*/ 281242 h 1476005"/>
              <a:gd name="connsiteX28" fmla="*/ 8 w 1505425"/>
              <a:gd name="connsiteY28" fmla="*/ 471742 h 1476005"/>
              <a:gd name="connsiteX29" fmla="*/ 127008 w 1505425"/>
              <a:gd name="connsiteY29" fmla="*/ 490792 h 1476005"/>
              <a:gd name="connsiteX30" fmla="*/ 82558 w 1505425"/>
              <a:gd name="connsiteY30" fmla="*/ 617792 h 1476005"/>
              <a:gd name="connsiteX0" fmla="*/ 82558 w 1505425"/>
              <a:gd name="connsiteY0" fmla="*/ 617432 h 1475645"/>
              <a:gd name="connsiteX1" fmla="*/ 298458 w 1505425"/>
              <a:gd name="connsiteY1" fmla="*/ 852382 h 1475645"/>
              <a:gd name="connsiteX2" fmla="*/ 381008 w 1505425"/>
              <a:gd name="connsiteY2" fmla="*/ 1131782 h 1475645"/>
              <a:gd name="connsiteX3" fmla="*/ 603258 w 1505425"/>
              <a:gd name="connsiteY3" fmla="*/ 1176232 h 1475645"/>
              <a:gd name="connsiteX4" fmla="*/ 717558 w 1505425"/>
              <a:gd name="connsiteY4" fmla="*/ 1334982 h 1475645"/>
              <a:gd name="connsiteX5" fmla="*/ 946158 w 1505425"/>
              <a:gd name="connsiteY5" fmla="*/ 1271482 h 1475645"/>
              <a:gd name="connsiteX6" fmla="*/ 1035058 w 1505425"/>
              <a:gd name="connsiteY6" fmla="*/ 1360382 h 1475645"/>
              <a:gd name="connsiteX7" fmla="*/ 1073158 w 1505425"/>
              <a:gd name="connsiteY7" fmla="*/ 1290532 h 1475645"/>
              <a:gd name="connsiteX8" fmla="*/ 1193808 w 1505425"/>
              <a:gd name="connsiteY8" fmla="*/ 1328632 h 1475645"/>
              <a:gd name="connsiteX9" fmla="*/ 1308108 w 1505425"/>
              <a:gd name="connsiteY9" fmla="*/ 1442932 h 1475645"/>
              <a:gd name="connsiteX10" fmla="*/ 1371608 w 1505425"/>
              <a:gd name="connsiteY10" fmla="*/ 1461982 h 1475645"/>
              <a:gd name="connsiteX11" fmla="*/ 1504958 w 1505425"/>
              <a:gd name="connsiteY11" fmla="*/ 1258782 h 1475645"/>
              <a:gd name="connsiteX12" fmla="*/ 1320808 w 1505425"/>
              <a:gd name="connsiteY12" fmla="*/ 1068282 h 1475645"/>
              <a:gd name="connsiteX13" fmla="*/ 1219208 w 1505425"/>
              <a:gd name="connsiteY13" fmla="*/ 788882 h 1475645"/>
              <a:gd name="connsiteX14" fmla="*/ 1028708 w 1505425"/>
              <a:gd name="connsiteY14" fmla="*/ 738082 h 1475645"/>
              <a:gd name="connsiteX15" fmla="*/ 1016008 w 1505425"/>
              <a:gd name="connsiteY15" fmla="*/ 668232 h 1475645"/>
              <a:gd name="connsiteX16" fmla="*/ 933458 w 1505425"/>
              <a:gd name="connsiteY16" fmla="*/ 655532 h 1475645"/>
              <a:gd name="connsiteX17" fmla="*/ 1028708 w 1505425"/>
              <a:gd name="connsiteY17" fmla="*/ 496782 h 1475645"/>
              <a:gd name="connsiteX18" fmla="*/ 946158 w 1505425"/>
              <a:gd name="connsiteY18" fmla="*/ 445982 h 1475645"/>
              <a:gd name="connsiteX19" fmla="*/ 990608 w 1505425"/>
              <a:gd name="connsiteY19" fmla="*/ 268182 h 1475645"/>
              <a:gd name="connsiteX20" fmla="*/ 838208 w 1505425"/>
              <a:gd name="connsiteY20" fmla="*/ 217382 h 1475645"/>
              <a:gd name="connsiteX21" fmla="*/ 584208 w 1505425"/>
              <a:gd name="connsiteY21" fmla="*/ 128482 h 1475645"/>
              <a:gd name="connsiteX22" fmla="*/ 410376 w 1505425"/>
              <a:gd name="connsiteY22" fmla="*/ 7832 h 1475645"/>
              <a:gd name="connsiteX23" fmla="*/ 298458 w 1505425"/>
              <a:gd name="connsiteY23" fmla="*/ 32438 h 1475645"/>
              <a:gd name="connsiteX24" fmla="*/ 131771 w 1505425"/>
              <a:gd name="connsiteY24" fmla="*/ 3863 h 1475645"/>
              <a:gd name="connsiteX25" fmla="*/ 107958 w 1505425"/>
              <a:gd name="connsiteY25" fmla="*/ 134832 h 1475645"/>
              <a:gd name="connsiteX26" fmla="*/ 120658 w 1505425"/>
              <a:gd name="connsiteY26" fmla="*/ 280882 h 1475645"/>
              <a:gd name="connsiteX27" fmla="*/ 8 w 1505425"/>
              <a:gd name="connsiteY27" fmla="*/ 471382 h 1475645"/>
              <a:gd name="connsiteX28" fmla="*/ 127008 w 1505425"/>
              <a:gd name="connsiteY28" fmla="*/ 490432 h 1475645"/>
              <a:gd name="connsiteX29" fmla="*/ 82558 w 1505425"/>
              <a:gd name="connsiteY29" fmla="*/ 617432 h 1475645"/>
              <a:gd name="connsiteX0" fmla="*/ 82559 w 1505426"/>
              <a:gd name="connsiteY0" fmla="*/ 617432 h 1475645"/>
              <a:gd name="connsiteX1" fmla="*/ 298459 w 1505426"/>
              <a:gd name="connsiteY1" fmla="*/ 852382 h 1475645"/>
              <a:gd name="connsiteX2" fmla="*/ 381009 w 1505426"/>
              <a:gd name="connsiteY2" fmla="*/ 1131782 h 1475645"/>
              <a:gd name="connsiteX3" fmla="*/ 603259 w 1505426"/>
              <a:gd name="connsiteY3" fmla="*/ 1176232 h 1475645"/>
              <a:gd name="connsiteX4" fmla="*/ 717559 w 1505426"/>
              <a:gd name="connsiteY4" fmla="*/ 1334982 h 1475645"/>
              <a:gd name="connsiteX5" fmla="*/ 946159 w 1505426"/>
              <a:gd name="connsiteY5" fmla="*/ 1271482 h 1475645"/>
              <a:gd name="connsiteX6" fmla="*/ 1035059 w 1505426"/>
              <a:gd name="connsiteY6" fmla="*/ 1360382 h 1475645"/>
              <a:gd name="connsiteX7" fmla="*/ 1073159 w 1505426"/>
              <a:gd name="connsiteY7" fmla="*/ 1290532 h 1475645"/>
              <a:gd name="connsiteX8" fmla="*/ 1193809 w 1505426"/>
              <a:gd name="connsiteY8" fmla="*/ 1328632 h 1475645"/>
              <a:gd name="connsiteX9" fmla="*/ 1308109 w 1505426"/>
              <a:gd name="connsiteY9" fmla="*/ 1442932 h 1475645"/>
              <a:gd name="connsiteX10" fmla="*/ 1371609 w 1505426"/>
              <a:gd name="connsiteY10" fmla="*/ 1461982 h 1475645"/>
              <a:gd name="connsiteX11" fmla="*/ 1504959 w 1505426"/>
              <a:gd name="connsiteY11" fmla="*/ 1258782 h 1475645"/>
              <a:gd name="connsiteX12" fmla="*/ 1320809 w 1505426"/>
              <a:gd name="connsiteY12" fmla="*/ 1068282 h 1475645"/>
              <a:gd name="connsiteX13" fmla="*/ 1219209 w 1505426"/>
              <a:gd name="connsiteY13" fmla="*/ 788882 h 1475645"/>
              <a:gd name="connsiteX14" fmla="*/ 1028709 w 1505426"/>
              <a:gd name="connsiteY14" fmla="*/ 738082 h 1475645"/>
              <a:gd name="connsiteX15" fmla="*/ 1016009 w 1505426"/>
              <a:gd name="connsiteY15" fmla="*/ 668232 h 1475645"/>
              <a:gd name="connsiteX16" fmla="*/ 933459 w 1505426"/>
              <a:gd name="connsiteY16" fmla="*/ 655532 h 1475645"/>
              <a:gd name="connsiteX17" fmla="*/ 1028709 w 1505426"/>
              <a:gd name="connsiteY17" fmla="*/ 496782 h 1475645"/>
              <a:gd name="connsiteX18" fmla="*/ 946159 w 1505426"/>
              <a:gd name="connsiteY18" fmla="*/ 445982 h 1475645"/>
              <a:gd name="connsiteX19" fmla="*/ 990609 w 1505426"/>
              <a:gd name="connsiteY19" fmla="*/ 268182 h 1475645"/>
              <a:gd name="connsiteX20" fmla="*/ 838209 w 1505426"/>
              <a:gd name="connsiteY20" fmla="*/ 217382 h 1475645"/>
              <a:gd name="connsiteX21" fmla="*/ 584209 w 1505426"/>
              <a:gd name="connsiteY21" fmla="*/ 128482 h 1475645"/>
              <a:gd name="connsiteX22" fmla="*/ 410377 w 1505426"/>
              <a:gd name="connsiteY22" fmla="*/ 7832 h 1475645"/>
              <a:gd name="connsiteX23" fmla="*/ 298459 w 1505426"/>
              <a:gd name="connsiteY23" fmla="*/ 32438 h 1475645"/>
              <a:gd name="connsiteX24" fmla="*/ 131772 w 1505426"/>
              <a:gd name="connsiteY24" fmla="*/ 3863 h 1475645"/>
              <a:gd name="connsiteX25" fmla="*/ 107959 w 1505426"/>
              <a:gd name="connsiteY25" fmla="*/ 134832 h 1475645"/>
              <a:gd name="connsiteX26" fmla="*/ 106371 w 1505426"/>
              <a:gd name="connsiteY26" fmla="*/ 278501 h 1475645"/>
              <a:gd name="connsiteX27" fmla="*/ 9 w 1505426"/>
              <a:gd name="connsiteY27" fmla="*/ 471382 h 1475645"/>
              <a:gd name="connsiteX28" fmla="*/ 127009 w 1505426"/>
              <a:gd name="connsiteY28" fmla="*/ 490432 h 1475645"/>
              <a:gd name="connsiteX29" fmla="*/ 82559 w 1505426"/>
              <a:gd name="connsiteY29" fmla="*/ 617432 h 1475645"/>
              <a:gd name="connsiteX0" fmla="*/ 82559 w 1505426"/>
              <a:gd name="connsiteY0" fmla="*/ 617298 h 1475511"/>
              <a:gd name="connsiteX1" fmla="*/ 298459 w 1505426"/>
              <a:gd name="connsiteY1" fmla="*/ 852248 h 1475511"/>
              <a:gd name="connsiteX2" fmla="*/ 381009 w 1505426"/>
              <a:gd name="connsiteY2" fmla="*/ 1131648 h 1475511"/>
              <a:gd name="connsiteX3" fmla="*/ 603259 w 1505426"/>
              <a:gd name="connsiteY3" fmla="*/ 1176098 h 1475511"/>
              <a:gd name="connsiteX4" fmla="*/ 717559 w 1505426"/>
              <a:gd name="connsiteY4" fmla="*/ 1334848 h 1475511"/>
              <a:gd name="connsiteX5" fmla="*/ 946159 w 1505426"/>
              <a:gd name="connsiteY5" fmla="*/ 1271348 h 1475511"/>
              <a:gd name="connsiteX6" fmla="*/ 1035059 w 1505426"/>
              <a:gd name="connsiteY6" fmla="*/ 1360248 h 1475511"/>
              <a:gd name="connsiteX7" fmla="*/ 1073159 w 1505426"/>
              <a:gd name="connsiteY7" fmla="*/ 1290398 h 1475511"/>
              <a:gd name="connsiteX8" fmla="*/ 1193809 w 1505426"/>
              <a:gd name="connsiteY8" fmla="*/ 1328498 h 1475511"/>
              <a:gd name="connsiteX9" fmla="*/ 1308109 w 1505426"/>
              <a:gd name="connsiteY9" fmla="*/ 1442798 h 1475511"/>
              <a:gd name="connsiteX10" fmla="*/ 1371609 w 1505426"/>
              <a:gd name="connsiteY10" fmla="*/ 1461848 h 1475511"/>
              <a:gd name="connsiteX11" fmla="*/ 1504959 w 1505426"/>
              <a:gd name="connsiteY11" fmla="*/ 1258648 h 1475511"/>
              <a:gd name="connsiteX12" fmla="*/ 1320809 w 1505426"/>
              <a:gd name="connsiteY12" fmla="*/ 1068148 h 1475511"/>
              <a:gd name="connsiteX13" fmla="*/ 1219209 w 1505426"/>
              <a:gd name="connsiteY13" fmla="*/ 788748 h 1475511"/>
              <a:gd name="connsiteX14" fmla="*/ 1028709 w 1505426"/>
              <a:gd name="connsiteY14" fmla="*/ 737948 h 1475511"/>
              <a:gd name="connsiteX15" fmla="*/ 1016009 w 1505426"/>
              <a:gd name="connsiteY15" fmla="*/ 668098 h 1475511"/>
              <a:gd name="connsiteX16" fmla="*/ 933459 w 1505426"/>
              <a:gd name="connsiteY16" fmla="*/ 655398 h 1475511"/>
              <a:gd name="connsiteX17" fmla="*/ 1028709 w 1505426"/>
              <a:gd name="connsiteY17" fmla="*/ 496648 h 1475511"/>
              <a:gd name="connsiteX18" fmla="*/ 946159 w 1505426"/>
              <a:gd name="connsiteY18" fmla="*/ 445848 h 1475511"/>
              <a:gd name="connsiteX19" fmla="*/ 990609 w 1505426"/>
              <a:gd name="connsiteY19" fmla="*/ 268048 h 1475511"/>
              <a:gd name="connsiteX20" fmla="*/ 838209 w 1505426"/>
              <a:gd name="connsiteY20" fmla="*/ 217248 h 1475511"/>
              <a:gd name="connsiteX21" fmla="*/ 584209 w 1505426"/>
              <a:gd name="connsiteY21" fmla="*/ 128348 h 1475511"/>
              <a:gd name="connsiteX22" fmla="*/ 410377 w 1505426"/>
              <a:gd name="connsiteY22" fmla="*/ 7698 h 1475511"/>
              <a:gd name="connsiteX23" fmla="*/ 298459 w 1505426"/>
              <a:gd name="connsiteY23" fmla="*/ 32304 h 1475511"/>
              <a:gd name="connsiteX24" fmla="*/ 131772 w 1505426"/>
              <a:gd name="connsiteY24" fmla="*/ 3729 h 1475511"/>
              <a:gd name="connsiteX25" fmla="*/ 96053 w 1505426"/>
              <a:gd name="connsiteY25" fmla="*/ 132317 h 1475511"/>
              <a:gd name="connsiteX26" fmla="*/ 106371 w 1505426"/>
              <a:gd name="connsiteY26" fmla="*/ 278367 h 1475511"/>
              <a:gd name="connsiteX27" fmla="*/ 9 w 1505426"/>
              <a:gd name="connsiteY27" fmla="*/ 471248 h 1475511"/>
              <a:gd name="connsiteX28" fmla="*/ 127009 w 1505426"/>
              <a:gd name="connsiteY28" fmla="*/ 490298 h 1475511"/>
              <a:gd name="connsiteX29" fmla="*/ 82559 w 1505426"/>
              <a:gd name="connsiteY29" fmla="*/ 617298 h 1475511"/>
              <a:gd name="connsiteX0" fmla="*/ 82559 w 1505426"/>
              <a:gd name="connsiteY0" fmla="*/ 617298 h 1475511"/>
              <a:gd name="connsiteX1" fmla="*/ 284172 w 1505426"/>
              <a:gd name="connsiteY1" fmla="*/ 852248 h 1475511"/>
              <a:gd name="connsiteX2" fmla="*/ 381009 w 1505426"/>
              <a:gd name="connsiteY2" fmla="*/ 1131648 h 1475511"/>
              <a:gd name="connsiteX3" fmla="*/ 603259 w 1505426"/>
              <a:gd name="connsiteY3" fmla="*/ 1176098 h 1475511"/>
              <a:gd name="connsiteX4" fmla="*/ 717559 w 1505426"/>
              <a:gd name="connsiteY4" fmla="*/ 1334848 h 1475511"/>
              <a:gd name="connsiteX5" fmla="*/ 946159 w 1505426"/>
              <a:gd name="connsiteY5" fmla="*/ 1271348 h 1475511"/>
              <a:gd name="connsiteX6" fmla="*/ 1035059 w 1505426"/>
              <a:gd name="connsiteY6" fmla="*/ 1360248 h 1475511"/>
              <a:gd name="connsiteX7" fmla="*/ 1073159 w 1505426"/>
              <a:gd name="connsiteY7" fmla="*/ 1290398 h 1475511"/>
              <a:gd name="connsiteX8" fmla="*/ 1193809 w 1505426"/>
              <a:gd name="connsiteY8" fmla="*/ 1328498 h 1475511"/>
              <a:gd name="connsiteX9" fmla="*/ 1308109 w 1505426"/>
              <a:gd name="connsiteY9" fmla="*/ 1442798 h 1475511"/>
              <a:gd name="connsiteX10" fmla="*/ 1371609 w 1505426"/>
              <a:gd name="connsiteY10" fmla="*/ 1461848 h 1475511"/>
              <a:gd name="connsiteX11" fmla="*/ 1504959 w 1505426"/>
              <a:gd name="connsiteY11" fmla="*/ 1258648 h 1475511"/>
              <a:gd name="connsiteX12" fmla="*/ 1320809 w 1505426"/>
              <a:gd name="connsiteY12" fmla="*/ 1068148 h 1475511"/>
              <a:gd name="connsiteX13" fmla="*/ 1219209 w 1505426"/>
              <a:gd name="connsiteY13" fmla="*/ 788748 h 1475511"/>
              <a:gd name="connsiteX14" fmla="*/ 1028709 w 1505426"/>
              <a:gd name="connsiteY14" fmla="*/ 737948 h 1475511"/>
              <a:gd name="connsiteX15" fmla="*/ 1016009 w 1505426"/>
              <a:gd name="connsiteY15" fmla="*/ 668098 h 1475511"/>
              <a:gd name="connsiteX16" fmla="*/ 933459 w 1505426"/>
              <a:gd name="connsiteY16" fmla="*/ 655398 h 1475511"/>
              <a:gd name="connsiteX17" fmla="*/ 1028709 w 1505426"/>
              <a:gd name="connsiteY17" fmla="*/ 496648 h 1475511"/>
              <a:gd name="connsiteX18" fmla="*/ 946159 w 1505426"/>
              <a:gd name="connsiteY18" fmla="*/ 445848 h 1475511"/>
              <a:gd name="connsiteX19" fmla="*/ 990609 w 1505426"/>
              <a:gd name="connsiteY19" fmla="*/ 268048 h 1475511"/>
              <a:gd name="connsiteX20" fmla="*/ 838209 w 1505426"/>
              <a:gd name="connsiteY20" fmla="*/ 217248 h 1475511"/>
              <a:gd name="connsiteX21" fmla="*/ 584209 w 1505426"/>
              <a:gd name="connsiteY21" fmla="*/ 128348 h 1475511"/>
              <a:gd name="connsiteX22" fmla="*/ 410377 w 1505426"/>
              <a:gd name="connsiteY22" fmla="*/ 7698 h 1475511"/>
              <a:gd name="connsiteX23" fmla="*/ 298459 w 1505426"/>
              <a:gd name="connsiteY23" fmla="*/ 32304 h 1475511"/>
              <a:gd name="connsiteX24" fmla="*/ 131772 w 1505426"/>
              <a:gd name="connsiteY24" fmla="*/ 3729 h 1475511"/>
              <a:gd name="connsiteX25" fmla="*/ 96053 w 1505426"/>
              <a:gd name="connsiteY25" fmla="*/ 132317 h 1475511"/>
              <a:gd name="connsiteX26" fmla="*/ 106371 w 1505426"/>
              <a:gd name="connsiteY26" fmla="*/ 278367 h 1475511"/>
              <a:gd name="connsiteX27" fmla="*/ 9 w 1505426"/>
              <a:gd name="connsiteY27" fmla="*/ 471248 h 1475511"/>
              <a:gd name="connsiteX28" fmla="*/ 127009 w 1505426"/>
              <a:gd name="connsiteY28" fmla="*/ 490298 h 1475511"/>
              <a:gd name="connsiteX29" fmla="*/ 82559 w 1505426"/>
              <a:gd name="connsiteY29" fmla="*/ 617298 h 1475511"/>
              <a:gd name="connsiteX0" fmla="*/ 82559 w 1505426"/>
              <a:gd name="connsiteY0" fmla="*/ 617298 h 1475511"/>
              <a:gd name="connsiteX1" fmla="*/ 284172 w 1505426"/>
              <a:gd name="connsiteY1" fmla="*/ 852248 h 1475511"/>
              <a:gd name="connsiteX2" fmla="*/ 381009 w 1505426"/>
              <a:gd name="connsiteY2" fmla="*/ 1131648 h 1475511"/>
              <a:gd name="connsiteX3" fmla="*/ 603259 w 1505426"/>
              <a:gd name="connsiteY3" fmla="*/ 1176098 h 1475511"/>
              <a:gd name="connsiteX4" fmla="*/ 717559 w 1505426"/>
              <a:gd name="connsiteY4" fmla="*/ 1334848 h 1475511"/>
              <a:gd name="connsiteX5" fmla="*/ 946159 w 1505426"/>
              <a:gd name="connsiteY5" fmla="*/ 1271348 h 1475511"/>
              <a:gd name="connsiteX6" fmla="*/ 1035059 w 1505426"/>
              <a:gd name="connsiteY6" fmla="*/ 1360248 h 1475511"/>
              <a:gd name="connsiteX7" fmla="*/ 1073159 w 1505426"/>
              <a:gd name="connsiteY7" fmla="*/ 1290398 h 1475511"/>
              <a:gd name="connsiteX8" fmla="*/ 1193809 w 1505426"/>
              <a:gd name="connsiteY8" fmla="*/ 1328498 h 1475511"/>
              <a:gd name="connsiteX9" fmla="*/ 1308109 w 1505426"/>
              <a:gd name="connsiteY9" fmla="*/ 1442798 h 1475511"/>
              <a:gd name="connsiteX10" fmla="*/ 1371609 w 1505426"/>
              <a:gd name="connsiteY10" fmla="*/ 1461848 h 1475511"/>
              <a:gd name="connsiteX11" fmla="*/ 1504959 w 1505426"/>
              <a:gd name="connsiteY11" fmla="*/ 1258648 h 1475511"/>
              <a:gd name="connsiteX12" fmla="*/ 1320809 w 1505426"/>
              <a:gd name="connsiteY12" fmla="*/ 1068148 h 1475511"/>
              <a:gd name="connsiteX13" fmla="*/ 1219209 w 1505426"/>
              <a:gd name="connsiteY13" fmla="*/ 788748 h 1475511"/>
              <a:gd name="connsiteX14" fmla="*/ 1028709 w 1505426"/>
              <a:gd name="connsiteY14" fmla="*/ 737948 h 1475511"/>
              <a:gd name="connsiteX15" fmla="*/ 1016009 w 1505426"/>
              <a:gd name="connsiteY15" fmla="*/ 668098 h 1475511"/>
              <a:gd name="connsiteX16" fmla="*/ 933459 w 1505426"/>
              <a:gd name="connsiteY16" fmla="*/ 655398 h 1475511"/>
              <a:gd name="connsiteX17" fmla="*/ 1028709 w 1505426"/>
              <a:gd name="connsiteY17" fmla="*/ 496648 h 1475511"/>
              <a:gd name="connsiteX18" fmla="*/ 946159 w 1505426"/>
              <a:gd name="connsiteY18" fmla="*/ 445848 h 1475511"/>
              <a:gd name="connsiteX19" fmla="*/ 990609 w 1505426"/>
              <a:gd name="connsiteY19" fmla="*/ 268048 h 1475511"/>
              <a:gd name="connsiteX20" fmla="*/ 838209 w 1505426"/>
              <a:gd name="connsiteY20" fmla="*/ 217248 h 1475511"/>
              <a:gd name="connsiteX21" fmla="*/ 584209 w 1505426"/>
              <a:gd name="connsiteY21" fmla="*/ 128348 h 1475511"/>
              <a:gd name="connsiteX22" fmla="*/ 410377 w 1505426"/>
              <a:gd name="connsiteY22" fmla="*/ 7698 h 1475511"/>
              <a:gd name="connsiteX23" fmla="*/ 298459 w 1505426"/>
              <a:gd name="connsiteY23" fmla="*/ 32304 h 1475511"/>
              <a:gd name="connsiteX24" fmla="*/ 131772 w 1505426"/>
              <a:gd name="connsiteY24" fmla="*/ 3729 h 1475511"/>
              <a:gd name="connsiteX25" fmla="*/ 96053 w 1505426"/>
              <a:gd name="connsiteY25" fmla="*/ 132317 h 1475511"/>
              <a:gd name="connsiteX26" fmla="*/ 106371 w 1505426"/>
              <a:gd name="connsiteY26" fmla="*/ 278367 h 1475511"/>
              <a:gd name="connsiteX27" fmla="*/ 9 w 1505426"/>
              <a:gd name="connsiteY27" fmla="*/ 471248 h 1475511"/>
              <a:gd name="connsiteX28" fmla="*/ 127009 w 1505426"/>
              <a:gd name="connsiteY28" fmla="*/ 490298 h 1475511"/>
              <a:gd name="connsiteX29" fmla="*/ 82559 w 1505426"/>
              <a:gd name="connsiteY29" fmla="*/ 617298 h 1475511"/>
              <a:gd name="connsiteX0" fmla="*/ 82559 w 1505426"/>
              <a:gd name="connsiteY0" fmla="*/ 617298 h 1475511"/>
              <a:gd name="connsiteX1" fmla="*/ 284172 w 1505426"/>
              <a:gd name="connsiteY1" fmla="*/ 852248 h 1475511"/>
              <a:gd name="connsiteX2" fmla="*/ 319521 w 1505426"/>
              <a:gd name="connsiteY2" fmla="*/ 1009524 h 1475511"/>
              <a:gd name="connsiteX3" fmla="*/ 381009 w 1505426"/>
              <a:gd name="connsiteY3" fmla="*/ 1131648 h 1475511"/>
              <a:gd name="connsiteX4" fmla="*/ 603259 w 1505426"/>
              <a:gd name="connsiteY4" fmla="*/ 1176098 h 1475511"/>
              <a:gd name="connsiteX5" fmla="*/ 717559 w 1505426"/>
              <a:gd name="connsiteY5" fmla="*/ 1334848 h 1475511"/>
              <a:gd name="connsiteX6" fmla="*/ 946159 w 1505426"/>
              <a:gd name="connsiteY6" fmla="*/ 1271348 h 1475511"/>
              <a:gd name="connsiteX7" fmla="*/ 1035059 w 1505426"/>
              <a:gd name="connsiteY7" fmla="*/ 1360248 h 1475511"/>
              <a:gd name="connsiteX8" fmla="*/ 1073159 w 1505426"/>
              <a:gd name="connsiteY8" fmla="*/ 1290398 h 1475511"/>
              <a:gd name="connsiteX9" fmla="*/ 1193809 w 1505426"/>
              <a:gd name="connsiteY9" fmla="*/ 1328498 h 1475511"/>
              <a:gd name="connsiteX10" fmla="*/ 1308109 w 1505426"/>
              <a:gd name="connsiteY10" fmla="*/ 1442798 h 1475511"/>
              <a:gd name="connsiteX11" fmla="*/ 1371609 w 1505426"/>
              <a:gd name="connsiteY11" fmla="*/ 1461848 h 1475511"/>
              <a:gd name="connsiteX12" fmla="*/ 1504959 w 1505426"/>
              <a:gd name="connsiteY12" fmla="*/ 1258648 h 1475511"/>
              <a:gd name="connsiteX13" fmla="*/ 1320809 w 1505426"/>
              <a:gd name="connsiteY13" fmla="*/ 1068148 h 1475511"/>
              <a:gd name="connsiteX14" fmla="*/ 1219209 w 1505426"/>
              <a:gd name="connsiteY14" fmla="*/ 788748 h 1475511"/>
              <a:gd name="connsiteX15" fmla="*/ 1028709 w 1505426"/>
              <a:gd name="connsiteY15" fmla="*/ 737948 h 1475511"/>
              <a:gd name="connsiteX16" fmla="*/ 1016009 w 1505426"/>
              <a:gd name="connsiteY16" fmla="*/ 668098 h 1475511"/>
              <a:gd name="connsiteX17" fmla="*/ 933459 w 1505426"/>
              <a:gd name="connsiteY17" fmla="*/ 655398 h 1475511"/>
              <a:gd name="connsiteX18" fmla="*/ 1028709 w 1505426"/>
              <a:gd name="connsiteY18" fmla="*/ 496648 h 1475511"/>
              <a:gd name="connsiteX19" fmla="*/ 946159 w 1505426"/>
              <a:gd name="connsiteY19" fmla="*/ 445848 h 1475511"/>
              <a:gd name="connsiteX20" fmla="*/ 990609 w 1505426"/>
              <a:gd name="connsiteY20" fmla="*/ 268048 h 1475511"/>
              <a:gd name="connsiteX21" fmla="*/ 838209 w 1505426"/>
              <a:gd name="connsiteY21" fmla="*/ 217248 h 1475511"/>
              <a:gd name="connsiteX22" fmla="*/ 584209 w 1505426"/>
              <a:gd name="connsiteY22" fmla="*/ 128348 h 1475511"/>
              <a:gd name="connsiteX23" fmla="*/ 410377 w 1505426"/>
              <a:gd name="connsiteY23" fmla="*/ 7698 h 1475511"/>
              <a:gd name="connsiteX24" fmla="*/ 298459 w 1505426"/>
              <a:gd name="connsiteY24" fmla="*/ 32304 h 1475511"/>
              <a:gd name="connsiteX25" fmla="*/ 131772 w 1505426"/>
              <a:gd name="connsiteY25" fmla="*/ 3729 h 1475511"/>
              <a:gd name="connsiteX26" fmla="*/ 96053 w 1505426"/>
              <a:gd name="connsiteY26" fmla="*/ 132317 h 1475511"/>
              <a:gd name="connsiteX27" fmla="*/ 106371 w 1505426"/>
              <a:gd name="connsiteY27" fmla="*/ 278367 h 1475511"/>
              <a:gd name="connsiteX28" fmla="*/ 9 w 1505426"/>
              <a:gd name="connsiteY28" fmla="*/ 471248 h 1475511"/>
              <a:gd name="connsiteX29" fmla="*/ 127009 w 1505426"/>
              <a:gd name="connsiteY29" fmla="*/ 490298 h 1475511"/>
              <a:gd name="connsiteX30" fmla="*/ 82559 w 1505426"/>
              <a:gd name="connsiteY30" fmla="*/ 617298 h 1475511"/>
              <a:gd name="connsiteX0" fmla="*/ 82559 w 1505426"/>
              <a:gd name="connsiteY0" fmla="*/ 617298 h 1475511"/>
              <a:gd name="connsiteX1" fmla="*/ 188553 w 1505426"/>
              <a:gd name="connsiteY1" fmla="*/ 773780 h 1475511"/>
              <a:gd name="connsiteX2" fmla="*/ 284172 w 1505426"/>
              <a:gd name="connsiteY2" fmla="*/ 852248 h 1475511"/>
              <a:gd name="connsiteX3" fmla="*/ 319521 w 1505426"/>
              <a:gd name="connsiteY3" fmla="*/ 1009524 h 1475511"/>
              <a:gd name="connsiteX4" fmla="*/ 381009 w 1505426"/>
              <a:gd name="connsiteY4" fmla="*/ 1131648 h 1475511"/>
              <a:gd name="connsiteX5" fmla="*/ 603259 w 1505426"/>
              <a:gd name="connsiteY5" fmla="*/ 1176098 h 1475511"/>
              <a:gd name="connsiteX6" fmla="*/ 717559 w 1505426"/>
              <a:gd name="connsiteY6" fmla="*/ 1334848 h 1475511"/>
              <a:gd name="connsiteX7" fmla="*/ 946159 w 1505426"/>
              <a:gd name="connsiteY7" fmla="*/ 1271348 h 1475511"/>
              <a:gd name="connsiteX8" fmla="*/ 1035059 w 1505426"/>
              <a:gd name="connsiteY8" fmla="*/ 1360248 h 1475511"/>
              <a:gd name="connsiteX9" fmla="*/ 1073159 w 1505426"/>
              <a:gd name="connsiteY9" fmla="*/ 1290398 h 1475511"/>
              <a:gd name="connsiteX10" fmla="*/ 1193809 w 1505426"/>
              <a:gd name="connsiteY10" fmla="*/ 1328498 h 1475511"/>
              <a:gd name="connsiteX11" fmla="*/ 1308109 w 1505426"/>
              <a:gd name="connsiteY11" fmla="*/ 1442798 h 1475511"/>
              <a:gd name="connsiteX12" fmla="*/ 1371609 w 1505426"/>
              <a:gd name="connsiteY12" fmla="*/ 1461848 h 1475511"/>
              <a:gd name="connsiteX13" fmla="*/ 1504959 w 1505426"/>
              <a:gd name="connsiteY13" fmla="*/ 1258648 h 1475511"/>
              <a:gd name="connsiteX14" fmla="*/ 1320809 w 1505426"/>
              <a:gd name="connsiteY14" fmla="*/ 1068148 h 1475511"/>
              <a:gd name="connsiteX15" fmla="*/ 1219209 w 1505426"/>
              <a:gd name="connsiteY15" fmla="*/ 788748 h 1475511"/>
              <a:gd name="connsiteX16" fmla="*/ 1028709 w 1505426"/>
              <a:gd name="connsiteY16" fmla="*/ 737948 h 1475511"/>
              <a:gd name="connsiteX17" fmla="*/ 1016009 w 1505426"/>
              <a:gd name="connsiteY17" fmla="*/ 668098 h 1475511"/>
              <a:gd name="connsiteX18" fmla="*/ 933459 w 1505426"/>
              <a:gd name="connsiteY18" fmla="*/ 655398 h 1475511"/>
              <a:gd name="connsiteX19" fmla="*/ 1028709 w 1505426"/>
              <a:gd name="connsiteY19" fmla="*/ 496648 h 1475511"/>
              <a:gd name="connsiteX20" fmla="*/ 946159 w 1505426"/>
              <a:gd name="connsiteY20" fmla="*/ 445848 h 1475511"/>
              <a:gd name="connsiteX21" fmla="*/ 990609 w 1505426"/>
              <a:gd name="connsiteY21" fmla="*/ 268048 h 1475511"/>
              <a:gd name="connsiteX22" fmla="*/ 838209 w 1505426"/>
              <a:gd name="connsiteY22" fmla="*/ 217248 h 1475511"/>
              <a:gd name="connsiteX23" fmla="*/ 584209 w 1505426"/>
              <a:gd name="connsiteY23" fmla="*/ 128348 h 1475511"/>
              <a:gd name="connsiteX24" fmla="*/ 410377 w 1505426"/>
              <a:gd name="connsiteY24" fmla="*/ 7698 h 1475511"/>
              <a:gd name="connsiteX25" fmla="*/ 298459 w 1505426"/>
              <a:gd name="connsiteY25" fmla="*/ 32304 h 1475511"/>
              <a:gd name="connsiteX26" fmla="*/ 131772 w 1505426"/>
              <a:gd name="connsiteY26" fmla="*/ 3729 h 1475511"/>
              <a:gd name="connsiteX27" fmla="*/ 96053 w 1505426"/>
              <a:gd name="connsiteY27" fmla="*/ 132317 h 1475511"/>
              <a:gd name="connsiteX28" fmla="*/ 106371 w 1505426"/>
              <a:gd name="connsiteY28" fmla="*/ 278367 h 1475511"/>
              <a:gd name="connsiteX29" fmla="*/ 9 w 1505426"/>
              <a:gd name="connsiteY29" fmla="*/ 471248 h 1475511"/>
              <a:gd name="connsiteX30" fmla="*/ 127009 w 1505426"/>
              <a:gd name="connsiteY30" fmla="*/ 490298 h 1475511"/>
              <a:gd name="connsiteX31" fmla="*/ 82559 w 1505426"/>
              <a:gd name="connsiteY31" fmla="*/ 617298 h 1475511"/>
              <a:gd name="connsiteX0" fmla="*/ 65891 w 1505426"/>
              <a:gd name="connsiteY0" fmla="*/ 603010 h 1475511"/>
              <a:gd name="connsiteX1" fmla="*/ 188553 w 1505426"/>
              <a:gd name="connsiteY1" fmla="*/ 773780 h 1475511"/>
              <a:gd name="connsiteX2" fmla="*/ 284172 w 1505426"/>
              <a:gd name="connsiteY2" fmla="*/ 852248 h 1475511"/>
              <a:gd name="connsiteX3" fmla="*/ 319521 w 1505426"/>
              <a:gd name="connsiteY3" fmla="*/ 1009524 h 1475511"/>
              <a:gd name="connsiteX4" fmla="*/ 381009 w 1505426"/>
              <a:gd name="connsiteY4" fmla="*/ 1131648 h 1475511"/>
              <a:gd name="connsiteX5" fmla="*/ 603259 w 1505426"/>
              <a:gd name="connsiteY5" fmla="*/ 1176098 h 1475511"/>
              <a:gd name="connsiteX6" fmla="*/ 717559 w 1505426"/>
              <a:gd name="connsiteY6" fmla="*/ 1334848 h 1475511"/>
              <a:gd name="connsiteX7" fmla="*/ 946159 w 1505426"/>
              <a:gd name="connsiteY7" fmla="*/ 1271348 h 1475511"/>
              <a:gd name="connsiteX8" fmla="*/ 1035059 w 1505426"/>
              <a:gd name="connsiteY8" fmla="*/ 1360248 h 1475511"/>
              <a:gd name="connsiteX9" fmla="*/ 1073159 w 1505426"/>
              <a:gd name="connsiteY9" fmla="*/ 1290398 h 1475511"/>
              <a:gd name="connsiteX10" fmla="*/ 1193809 w 1505426"/>
              <a:gd name="connsiteY10" fmla="*/ 1328498 h 1475511"/>
              <a:gd name="connsiteX11" fmla="*/ 1308109 w 1505426"/>
              <a:gd name="connsiteY11" fmla="*/ 1442798 h 1475511"/>
              <a:gd name="connsiteX12" fmla="*/ 1371609 w 1505426"/>
              <a:gd name="connsiteY12" fmla="*/ 1461848 h 1475511"/>
              <a:gd name="connsiteX13" fmla="*/ 1504959 w 1505426"/>
              <a:gd name="connsiteY13" fmla="*/ 1258648 h 1475511"/>
              <a:gd name="connsiteX14" fmla="*/ 1320809 w 1505426"/>
              <a:gd name="connsiteY14" fmla="*/ 1068148 h 1475511"/>
              <a:gd name="connsiteX15" fmla="*/ 1219209 w 1505426"/>
              <a:gd name="connsiteY15" fmla="*/ 788748 h 1475511"/>
              <a:gd name="connsiteX16" fmla="*/ 1028709 w 1505426"/>
              <a:gd name="connsiteY16" fmla="*/ 737948 h 1475511"/>
              <a:gd name="connsiteX17" fmla="*/ 1016009 w 1505426"/>
              <a:gd name="connsiteY17" fmla="*/ 668098 h 1475511"/>
              <a:gd name="connsiteX18" fmla="*/ 933459 w 1505426"/>
              <a:gd name="connsiteY18" fmla="*/ 655398 h 1475511"/>
              <a:gd name="connsiteX19" fmla="*/ 1028709 w 1505426"/>
              <a:gd name="connsiteY19" fmla="*/ 496648 h 1475511"/>
              <a:gd name="connsiteX20" fmla="*/ 946159 w 1505426"/>
              <a:gd name="connsiteY20" fmla="*/ 445848 h 1475511"/>
              <a:gd name="connsiteX21" fmla="*/ 990609 w 1505426"/>
              <a:gd name="connsiteY21" fmla="*/ 268048 h 1475511"/>
              <a:gd name="connsiteX22" fmla="*/ 838209 w 1505426"/>
              <a:gd name="connsiteY22" fmla="*/ 217248 h 1475511"/>
              <a:gd name="connsiteX23" fmla="*/ 584209 w 1505426"/>
              <a:gd name="connsiteY23" fmla="*/ 128348 h 1475511"/>
              <a:gd name="connsiteX24" fmla="*/ 410377 w 1505426"/>
              <a:gd name="connsiteY24" fmla="*/ 7698 h 1475511"/>
              <a:gd name="connsiteX25" fmla="*/ 298459 w 1505426"/>
              <a:gd name="connsiteY25" fmla="*/ 32304 h 1475511"/>
              <a:gd name="connsiteX26" fmla="*/ 131772 w 1505426"/>
              <a:gd name="connsiteY26" fmla="*/ 3729 h 1475511"/>
              <a:gd name="connsiteX27" fmla="*/ 96053 w 1505426"/>
              <a:gd name="connsiteY27" fmla="*/ 132317 h 1475511"/>
              <a:gd name="connsiteX28" fmla="*/ 106371 w 1505426"/>
              <a:gd name="connsiteY28" fmla="*/ 278367 h 1475511"/>
              <a:gd name="connsiteX29" fmla="*/ 9 w 1505426"/>
              <a:gd name="connsiteY29" fmla="*/ 471248 h 1475511"/>
              <a:gd name="connsiteX30" fmla="*/ 127009 w 1505426"/>
              <a:gd name="connsiteY30" fmla="*/ 490298 h 1475511"/>
              <a:gd name="connsiteX31" fmla="*/ 65891 w 1505426"/>
              <a:gd name="connsiteY31" fmla="*/ 603010 h 1475511"/>
              <a:gd name="connsiteX0" fmla="*/ 65891 w 1505426"/>
              <a:gd name="connsiteY0" fmla="*/ 603010 h 1475511"/>
              <a:gd name="connsiteX1" fmla="*/ 188553 w 1505426"/>
              <a:gd name="connsiteY1" fmla="*/ 773780 h 1475511"/>
              <a:gd name="connsiteX2" fmla="*/ 284172 w 1505426"/>
              <a:gd name="connsiteY2" fmla="*/ 852248 h 1475511"/>
              <a:gd name="connsiteX3" fmla="*/ 319521 w 1505426"/>
              <a:gd name="connsiteY3" fmla="*/ 1009524 h 1475511"/>
              <a:gd name="connsiteX4" fmla="*/ 381009 w 1505426"/>
              <a:gd name="connsiteY4" fmla="*/ 1131648 h 1475511"/>
              <a:gd name="connsiteX5" fmla="*/ 603259 w 1505426"/>
              <a:gd name="connsiteY5" fmla="*/ 1176098 h 1475511"/>
              <a:gd name="connsiteX6" fmla="*/ 717559 w 1505426"/>
              <a:gd name="connsiteY6" fmla="*/ 1334848 h 1475511"/>
              <a:gd name="connsiteX7" fmla="*/ 946159 w 1505426"/>
              <a:gd name="connsiteY7" fmla="*/ 1271348 h 1475511"/>
              <a:gd name="connsiteX8" fmla="*/ 1035059 w 1505426"/>
              <a:gd name="connsiteY8" fmla="*/ 1360248 h 1475511"/>
              <a:gd name="connsiteX9" fmla="*/ 1073159 w 1505426"/>
              <a:gd name="connsiteY9" fmla="*/ 1290398 h 1475511"/>
              <a:gd name="connsiteX10" fmla="*/ 1193809 w 1505426"/>
              <a:gd name="connsiteY10" fmla="*/ 1328498 h 1475511"/>
              <a:gd name="connsiteX11" fmla="*/ 1308109 w 1505426"/>
              <a:gd name="connsiteY11" fmla="*/ 1442798 h 1475511"/>
              <a:gd name="connsiteX12" fmla="*/ 1371609 w 1505426"/>
              <a:gd name="connsiteY12" fmla="*/ 1461848 h 1475511"/>
              <a:gd name="connsiteX13" fmla="*/ 1504959 w 1505426"/>
              <a:gd name="connsiteY13" fmla="*/ 1258648 h 1475511"/>
              <a:gd name="connsiteX14" fmla="*/ 1320809 w 1505426"/>
              <a:gd name="connsiteY14" fmla="*/ 1068148 h 1475511"/>
              <a:gd name="connsiteX15" fmla="*/ 1219209 w 1505426"/>
              <a:gd name="connsiteY15" fmla="*/ 788748 h 1475511"/>
              <a:gd name="connsiteX16" fmla="*/ 1028709 w 1505426"/>
              <a:gd name="connsiteY16" fmla="*/ 737948 h 1475511"/>
              <a:gd name="connsiteX17" fmla="*/ 1016009 w 1505426"/>
              <a:gd name="connsiteY17" fmla="*/ 668098 h 1475511"/>
              <a:gd name="connsiteX18" fmla="*/ 933459 w 1505426"/>
              <a:gd name="connsiteY18" fmla="*/ 655398 h 1475511"/>
              <a:gd name="connsiteX19" fmla="*/ 1028709 w 1505426"/>
              <a:gd name="connsiteY19" fmla="*/ 496648 h 1475511"/>
              <a:gd name="connsiteX20" fmla="*/ 946159 w 1505426"/>
              <a:gd name="connsiteY20" fmla="*/ 445848 h 1475511"/>
              <a:gd name="connsiteX21" fmla="*/ 990609 w 1505426"/>
              <a:gd name="connsiteY21" fmla="*/ 268048 h 1475511"/>
              <a:gd name="connsiteX22" fmla="*/ 838209 w 1505426"/>
              <a:gd name="connsiteY22" fmla="*/ 217248 h 1475511"/>
              <a:gd name="connsiteX23" fmla="*/ 584209 w 1505426"/>
              <a:gd name="connsiteY23" fmla="*/ 128348 h 1475511"/>
              <a:gd name="connsiteX24" fmla="*/ 410377 w 1505426"/>
              <a:gd name="connsiteY24" fmla="*/ 7698 h 1475511"/>
              <a:gd name="connsiteX25" fmla="*/ 298459 w 1505426"/>
              <a:gd name="connsiteY25" fmla="*/ 32304 h 1475511"/>
              <a:gd name="connsiteX26" fmla="*/ 131772 w 1505426"/>
              <a:gd name="connsiteY26" fmla="*/ 3729 h 1475511"/>
              <a:gd name="connsiteX27" fmla="*/ 96053 w 1505426"/>
              <a:gd name="connsiteY27" fmla="*/ 132317 h 1475511"/>
              <a:gd name="connsiteX28" fmla="*/ 106371 w 1505426"/>
              <a:gd name="connsiteY28" fmla="*/ 278367 h 1475511"/>
              <a:gd name="connsiteX29" fmla="*/ 9 w 1505426"/>
              <a:gd name="connsiteY29" fmla="*/ 471248 h 1475511"/>
              <a:gd name="connsiteX30" fmla="*/ 100815 w 1505426"/>
              <a:gd name="connsiteY30" fmla="*/ 511730 h 1475511"/>
              <a:gd name="connsiteX31" fmla="*/ 65891 w 1505426"/>
              <a:gd name="connsiteY31" fmla="*/ 603010 h 1475511"/>
              <a:gd name="connsiteX0" fmla="*/ 65891 w 1505426"/>
              <a:gd name="connsiteY0" fmla="*/ 603010 h 1475511"/>
              <a:gd name="connsiteX1" fmla="*/ 188553 w 1505426"/>
              <a:gd name="connsiteY1" fmla="*/ 773780 h 1475511"/>
              <a:gd name="connsiteX2" fmla="*/ 284172 w 1505426"/>
              <a:gd name="connsiteY2" fmla="*/ 852248 h 1475511"/>
              <a:gd name="connsiteX3" fmla="*/ 319521 w 1505426"/>
              <a:gd name="connsiteY3" fmla="*/ 1009524 h 1475511"/>
              <a:gd name="connsiteX4" fmla="*/ 381009 w 1505426"/>
              <a:gd name="connsiteY4" fmla="*/ 1131648 h 1475511"/>
              <a:gd name="connsiteX5" fmla="*/ 603259 w 1505426"/>
              <a:gd name="connsiteY5" fmla="*/ 1176098 h 1475511"/>
              <a:gd name="connsiteX6" fmla="*/ 717559 w 1505426"/>
              <a:gd name="connsiteY6" fmla="*/ 1334848 h 1475511"/>
              <a:gd name="connsiteX7" fmla="*/ 946159 w 1505426"/>
              <a:gd name="connsiteY7" fmla="*/ 1271348 h 1475511"/>
              <a:gd name="connsiteX8" fmla="*/ 1035059 w 1505426"/>
              <a:gd name="connsiteY8" fmla="*/ 1360248 h 1475511"/>
              <a:gd name="connsiteX9" fmla="*/ 1073159 w 1505426"/>
              <a:gd name="connsiteY9" fmla="*/ 1290398 h 1475511"/>
              <a:gd name="connsiteX10" fmla="*/ 1193809 w 1505426"/>
              <a:gd name="connsiteY10" fmla="*/ 1328498 h 1475511"/>
              <a:gd name="connsiteX11" fmla="*/ 1308109 w 1505426"/>
              <a:gd name="connsiteY11" fmla="*/ 1442798 h 1475511"/>
              <a:gd name="connsiteX12" fmla="*/ 1371609 w 1505426"/>
              <a:gd name="connsiteY12" fmla="*/ 1461848 h 1475511"/>
              <a:gd name="connsiteX13" fmla="*/ 1504959 w 1505426"/>
              <a:gd name="connsiteY13" fmla="*/ 1258648 h 1475511"/>
              <a:gd name="connsiteX14" fmla="*/ 1320809 w 1505426"/>
              <a:gd name="connsiteY14" fmla="*/ 1068148 h 1475511"/>
              <a:gd name="connsiteX15" fmla="*/ 1219209 w 1505426"/>
              <a:gd name="connsiteY15" fmla="*/ 788748 h 1475511"/>
              <a:gd name="connsiteX16" fmla="*/ 1028709 w 1505426"/>
              <a:gd name="connsiteY16" fmla="*/ 737948 h 1475511"/>
              <a:gd name="connsiteX17" fmla="*/ 1016009 w 1505426"/>
              <a:gd name="connsiteY17" fmla="*/ 668098 h 1475511"/>
              <a:gd name="connsiteX18" fmla="*/ 933459 w 1505426"/>
              <a:gd name="connsiteY18" fmla="*/ 655398 h 1475511"/>
              <a:gd name="connsiteX19" fmla="*/ 1028709 w 1505426"/>
              <a:gd name="connsiteY19" fmla="*/ 496648 h 1475511"/>
              <a:gd name="connsiteX20" fmla="*/ 946159 w 1505426"/>
              <a:gd name="connsiteY20" fmla="*/ 445848 h 1475511"/>
              <a:gd name="connsiteX21" fmla="*/ 964416 w 1505426"/>
              <a:gd name="connsiteY21" fmla="*/ 299004 h 1475511"/>
              <a:gd name="connsiteX22" fmla="*/ 838209 w 1505426"/>
              <a:gd name="connsiteY22" fmla="*/ 217248 h 1475511"/>
              <a:gd name="connsiteX23" fmla="*/ 584209 w 1505426"/>
              <a:gd name="connsiteY23" fmla="*/ 128348 h 1475511"/>
              <a:gd name="connsiteX24" fmla="*/ 410377 w 1505426"/>
              <a:gd name="connsiteY24" fmla="*/ 7698 h 1475511"/>
              <a:gd name="connsiteX25" fmla="*/ 298459 w 1505426"/>
              <a:gd name="connsiteY25" fmla="*/ 32304 h 1475511"/>
              <a:gd name="connsiteX26" fmla="*/ 131772 w 1505426"/>
              <a:gd name="connsiteY26" fmla="*/ 3729 h 1475511"/>
              <a:gd name="connsiteX27" fmla="*/ 96053 w 1505426"/>
              <a:gd name="connsiteY27" fmla="*/ 132317 h 1475511"/>
              <a:gd name="connsiteX28" fmla="*/ 106371 w 1505426"/>
              <a:gd name="connsiteY28" fmla="*/ 278367 h 1475511"/>
              <a:gd name="connsiteX29" fmla="*/ 9 w 1505426"/>
              <a:gd name="connsiteY29" fmla="*/ 471248 h 1475511"/>
              <a:gd name="connsiteX30" fmla="*/ 100815 w 1505426"/>
              <a:gd name="connsiteY30" fmla="*/ 511730 h 1475511"/>
              <a:gd name="connsiteX31" fmla="*/ 65891 w 1505426"/>
              <a:gd name="connsiteY31" fmla="*/ 603010 h 1475511"/>
              <a:gd name="connsiteX0" fmla="*/ 65891 w 1505426"/>
              <a:gd name="connsiteY0" fmla="*/ 603010 h 1475511"/>
              <a:gd name="connsiteX1" fmla="*/ 188553 w 1505426"/>
              <a:gd name="connsiteY1" fmla="*/ 773780 h 1475511"/>
              <a:gd name="connsiteX2" fmla="*/ 284172 w 1505426"/>
              <a:gd name="connsiteY2" fmla="*/ 852248 h 1475511"/>
              <a:gd name="connsiteX3" fmla="*/ 319521 w 1505426"/>
              <a:gd name="connsiteY3" fmla="*/ 1009524 h 1475511"/>
              <a:gd name="connsiteX4" fmla="*/ 381009 w 1505426"/>
              <a:gd name="connsiteY4" fmla="*/ 1131648 h 1475511"/>
              <a:gd name="connsiteX5" fmla="*/ 603259 w 1505426"/>
              <a:gd name="connsiteY5" fmla="*/ 1176098 h 1475511"/>
              <a:gd name="connsiteX6" fmla="*/ 717559 w 1505426"/>
              <a:gd name="connsiteY6" fmla="*/ 1334848 h 1475511"/>
              <a:gd name="connsiteX7" fmla="*/ 946159 w 1505426"/>
              <a:gd name="connsiteY7" fmla="*/ 1271348 h 1475511"/>
              <a:gd name="connsiteX8" fmla="*/ 1035059 w 1505426"/>
              <a:gd name="connsiteY8" fmla="*/ 1360248 h 1475511"/>
              <a:gd name="connsiteX9" fmla="*/ 1073159 w 1505426"/>
              <a:gd name="connsiteY9" fmla="*/ 1290398 h 1475511"/>
              <a:gd name="connsiteX10" fmla="*/ 1193809 w 1505426"/>
              <a:gd name="connsiteY10" fmla="*/ 1328498 h 1475511"/>
              <a:gd name="connsiteX11" fmla="*/ 1308109 w 1505426"/>
              <a:gd name="connsiteY11" fmla="*/ 1442798 h 1475511"/>
              <a:gd name="connsiteX12" fmla="*/ 1371609 w 1505426"/>
              <a:gd name="connsiteY12" fmla="*/ 1461848 h 1475511"/>
              <a:gd name="connsiteX13" fmla="*/ 1504959 w 1505426"/>
              <a:gd name="connsiteY13" fmla="*/ 1258648 h 1475511"/>
              <a:gd name="connsiteX14" fmla="*/ 1320809 w 1505426"/>
              <a:gd name="connsiteY14" fmla="*/ 1068148 h 1475511"/>
              <a:gd name="connsiteX15" fmla="*/ 1219209 w 1505426"/>
              <a:gd name="connsiteY15" fmla="*/ 788748 h 1475511"/>
              <a:gd name="connsiteX16" fmla="*/ 1028709 w 1505426"/>
              <a:gd name="connsiteY16" fmla="*/ 737948 h 1475511"/>
              <a:gd name="connsiteX17" fmla="*/ 1016009 w 1505426"/>
              <a:gd name="connsiteY17" fmla="*/ 668098 h 1475511"/>
              <a:gd name="connsiteX18" fmla="*/ 933459 w 1505426"/>
              <a:gd name="connsiteY18" fmla="*/ 655398 h 1475511"/>
              <a:gd name="connsiteX19" fmla="*/ 1028709 w 1505426"/>
              <a:gd name="connsiteY19" fmla="*/ 496648 h 1475511"/>
              <a:gd name="connsiteX20" fmla="*/ 946159 w 1505426"/>
              <a:gd name="connsiteY20" fmla="*/ 445848 h 1475511"/>
              <a:gd name="connsiteX21" fmla="*/ 964416 w 1505426"/>
              <a:gd name="connsiteY21" fmla="*/ 299004 h 1475511"/>
              <a:gd name="connsiteX22" fmla="*/ 814396 w 1505426"/>
              <a:gd name="connsiteY22" fmla="*/ 222010 h 1475511"/>
              <a:gd name="connsiteX23" fmla="*/ 584209 w 1505426"/>
              <a:gd name="connsiteY23" fmla="*/ 128348 h 1475511"/>
              <a:gd name="connsiteX24" fmla="*/ 410377 w 1505426"/>
              <a:gd name="connsiteY24" fmla="*/ 7698 h 1475511"/>
              <a:gd name="connsiteX25" fmla="*/ 298459 w 1505426"/>
              <a:gd name="connsiteY25" fmla="*/ 32304 h 1475511"/>
              <a:gd name="connsiteX26" fmla="*/ 131772 w 1505426"/>
              <a:gd name="connsiteY26" fmla="*/ 3729 h 1475511"/>
              <a:gd name="connsiteX27" fmla="*/ 96053 w 1505426"/>
              <a:gd name="connsiteY27" fmla="*/ 132317 h 1475511"/>
              <a:gd name="connsiteX28" fmla="*/ 106371 w 1505426"/>
              <a:gd name="connsiteY28" fmla="*/ 278367 h 1475511"/>
              <a:gd name="connsiteX29" fmla="*/ 9 w 1505426"/>
              <a:gd name="connsiteY29" fmla="*/ 471248 h 1475511"/>
              <a:gd name="connsiteX30" fmla="*/ 100815 w 1505426"/>
              <a:gd name="connsiteY30" fmla="*/ 511730 h 1475511"/>
              <a:gd name="connsiteX31" fmla="*/ 65891 w 1505426"/>
              <a:gd name="connsiteY31" fmla="*/ 603010 h 1475511"/>
              <a:gd name="connsiteX0" fmla="*/ 65891 w 1505426"/>
              <a:gd name="connsiteY0" fmla="*/ 603010 h 1475511"/>
              <a:gd name="connsiteX1" fmla="*/ 188553 w 1505426"/>
              <a:gd name="connsiteY1" fmla="*/ 773780 h 1475511"/>
              <a:gd name="connsiteX2" fmla="*/ 284172 w 1505426"/>
              <a:gd name="connsiteY2" fmla="*/ 852248 h 1475511"/>
              <a:gd name="connsiteX3" fmla="*/ 319521 w 1505426"/>
              <a:gd name="connsiteY3" fmla="*/ 1009524 h 1475511"/>
              <a:gd name="connsiteX4" fmla="*/ 381009 w 1505426"/>
              <a:gd name="connsiteY4" fmla="*/ 1131648 h 1475511"/>
              <a:gd name="connsiteX5" fmla="*/ 603259 w 1505426"/>
              <a:gd name="connsiteY5" fmla="*/ 1176098 h 1475511"/>
              <a:gd name="connsiteX6" fmla="*/ 717559 w 1505426"/>
              <a:gd name="connsiteY6" fmla="*/ 1334848 h 1475511"/>
              <a:gd name="connsiteX7" fmla="*/ 946159 w 1505426"/>
              <a:gd name="connsiteY7" fmla="*/ 1271348 h 1475511"/>
              <a:gd name="connsiteX8" fmla="*/ 1035059 w 1505426"/>
              <a:gd name="connsiteY8" fmla="*/ 1360248 h 1475511"/>
              <a:gd name="connsiteX9" fmla="*/ 1073159 w 1505426"/>
              <a:gd name="connsiteY9" fmla="*/ 1290398 h 1475511"/>
              <a:gd name="connsiteX10" fmla="*/ 1193809 w 1505426"/>
              <a:gd name="connsiteY10" fmla="*/ 1328498 h 1475511"/>
              <a:gd name="connsiteX11" fmla="*/ 1308109 w 1505426"/>
              <a:gd name="connsiteY11" fmla="*/ 1442798 h 1475511"/>
              <a:gd name="connsiteX12" fmla="*/ 1371609 w 1505426"/>
              <a:gd name="connsiteY12" fmla="*/ 1461848 h 1475511"/>
              <a:gd name="connsiteX13" fmla="*/ 1504959 w 1505426"/>
              <a:gd name="connsiteY13" fmla="*/ 1258648 h 1475511"/>
              <a:gd name="connsiteX14" fmla="*/ 1320809 w 1505426"/>
              <a:gd name="connsiteY14" fmla="*/ 1068148 h 1475511"/>
              <a:gd name="connsiteX15" fmla="*/ 1219209 w 1505426"/>
              <a:gd name="connsiteY15" fmla="*/ 788748 h 1475511"/>
              <a:gd name="connsiteX16" fmla="*/ 1028709 w 1505426"/>
              <a:gd name="connsiteY16" fmla="*/ 737948 h 1475511"/>
              <a:gd name="connsiteX17" fmla="*/ 1016009 w 1505426"/>
              <a:gd name="connsiteY17" fmla="*/ 668098 h 1475511"/>
              <a:gd name="connsiteX18" fmla="*/ 933459 w 1505426"/>
              <a:gd name="connsiteY18" fmla="*/ 655398 h 1475511"/>
              <a:gd name="connsiteX19" fmla="*/ 1028709 w 1505426"/>
              <a:gd name="connsiteY19" fmla="*/ 496648 h 1475511"/>
              <a:gd name="connsiteX20" fmla="*/ 946159 w 1505426"/>
              <a:gd name="connsiteY20" fmla="*/ 445848 h 1475511"/>
              <a:gd name="connsiteX21" fmla="*/ 964416 w 1505426"/>
              <a:gd name="connsiteY21" fmla="*/ 299004 h 1475511"/>
              <a:gd name="connsiteX22" fmla="*/ 814396 w 1505426"/>
              <a:gd name="connsiteY22" fmla="*/ 222010 h 1475511"/>
              <a:gd name="connsiteX23" fmla="*/ 569921 w 1505426"/>
              <a:gd name="connsiteY23" fmla="*/ 137873 h 1475511"/>
              <a:gd name="connsiteX24" fmla="*/ 410377 w 1505426"/>
              <a:gd name="connsiteY24" fmla="*/ 7698 h 1475511"/>
              <a:gd name="connsiteX25" fmla="*/ 298459 w 1505426"/>
              <a:gd name="connsiteY25" fmla="*/ 32304 h 1475511"/>
              <a:gd name="connsiteX26" fmla="*/ 131772 w 1505426"/>
              <a:gd name="connsiteY26" fmla="*/ 3729 h 1475511"/>
              <a:gd name="connsiteX27" fmla="*/ 96053 w 1505426"/>
              <a:gd name="connsiteY27" fmla="*/ 132317 h 1475511"/>
              <a:gd name="connsiteX28" fmla="*/ 106371 w 1505426"/>
              <a:gd name="connsiteY28" fmla="*/ 278367 h 1475511"/>
              <a:gd name="connsiteX29" fmla="*/ 9 w 1505426"/>
              <a:gd name="connsiteY29" fmla="*/ 471248 h 1475511"/>
              <a:gd name="connsiteX30" fmla="*/ 100815 w 1505426"/>
              <a:gd name="connsiteY30" fmla="*/ 511730 h 1475511"/>
              <a:gd name="connsiteX31" fmla="*/ 65891 w 1505426"/>
              <a:gd name="connsiteY31" fmla="*/ 603010 h 1475511"/>
              <a:gd name="connsiteX0" fmla="*/ 65891 w 1505426"/>
              <a:gd name="connsiteY0" fmla="*/ 603010 h 1475511"/>
              <a:gd name="connsiteX1" fmla="*/ 188553 w 1505426"/>
              <a:gd name="connsiteY1" fmla="*/ 773780 h 1475511"/>
              <a:gd name="connsiteX2" fmla="*/ 284172 w 1505426"/>
              <a:gd name="connsiteY2" fmla="*/ 852248 h 1475511"/>
              <a:gd name="connsiteX3" fmla="*/ 319521 w 1505426"/>
              <a:gd name="connsiteY3" fmla="*/ 1009524 h 1475511"/>
              <a:gd name="connsiteX4" fmla="*/ 381009 w 1505426"/>
              <a:gd name="connsiteY4" fmla="*/ 1131648 h 1475511"/>
              <a:gd name="connsiteX5" fmla="*/ 603259 w 1505426"/>
              <a:gd name="connsiteY5" fmla="*/ 1176098 h 1475511"/>
              <a:gd name="connsiteX6" fmla="*/ 717559 w 1505426"/>
              <a:gd name="connsiteY6" fmla="*/ 1334848 h 1475511"/>
              <a:gd name="connsiteX7" fmla="*/ 946159 w 1505426"/>
              <a:gd name="connsiteY7" fmla="*/ 1271348 h 1475511"/>
              <a:gd name="connsiteX8" fmla="*/ 1035059 w 1505426"/>
              <a:gd name="connsiteY8" fmla="*/ 1360248 h 1475511"/>
              <a:gd name="connsiteX9" fmla="*/ 1073159 w 1505426"/>
              <a:gd name="connsiteY9" fmla="*/ 1290398 h 1475511"/>
              <a:gd name="connsiteX10" fmla="*/ 1193809 w 1505426"/>
              <a:gd name="connsiteY10" fmla="*/ 1328498 h 1475511"/>
              <a:gd name="connsiteX11" fmla="*/ 1308109 w 1505426"/>
              <a:gd name="connsiteY11" fmla="*/ 1442798 h 1475511"/>
              <a:gd name="connsiteX12" fmla="*/ 1371609 w 1505426"/>
              <a:gd name="connsiteY12" fmla="*/ 1461848 h 1475511"/>
              <a:gd name="connsiteX13" fmla="*/ 1504959 w 1505426"/>
              <a:gd name="connsiteY13" fmla="*/ 1258648 h 1475511"/>
              <a:gd name="connsiteX14" fmla="*/ 1320809 w 1505426"/>
              <a:gd name="connsiteY14" fmla="*/ 1068148 h 1475511"/>
              <a:gd name="connsiteX15" fmla="*/ 1219209 w 1505426"/>
              <a:gd name="connsiteY15" fmla="*/ 788748 h 1475511"/>
              <a:gd name="connsiteX16" fmla="*/ 1028709 w 1505426"/>
              <a:gd name="connsiteY16" fmla="*/ 737948 h 1475511"/>
              <a:gd name="connsiteX17" fmla="*/ 1016009 w 1505426"/>
              <a:gd name="connsiteY17" fmla="*/ 668098 h 1475511"/>
              <a:gd name="connsiteX18" fmla="*/ 933459 w 1505426"/>
              <a:gd name="connsiteY18" fmla="*/ 655398 h 1475511"/>
              <a:gd name="connsiteX19" fmla="*/ 1028709 w 1505426"/>
              <a:gd name="connsiteY19" fmla="*/ 496648 h 1475511"/>
              <a:gd name="connsiteX20" fmla="*/ 936634 w 1505426"/>
              <a:gd name="connsiteY20" fmla="*/ 472042 h 1475511"/>
              <a:gd name="connsiteX21" fmla="*/ 964416 w 1505426"/>
              <a:gd name="connsiteY21" fmla="*/ 299004 h 1475511"/>
              <a:gd name="connsiteX22" fmla="*/ 814396 w 1505426"/>
              <a:gd name="connsiteY22" fmla="*/ 222010 h 1475511"/>
              <a:gd name="connsiteX23" fmla="*/ 569921 w 1505426"/>
              <a:gd name="connsiteY23" fmla="*/ 137873 h 1475511"/>
              <a:gd name="connsiteX24" fmla="*/ 410377 w 1505426"/>
              <a:gd name="connsiteY24" fmla="*/ 7698 h 1475511"/>
              <a:gd name="connsiteX25" fmla="*/ 298459 w 1505426"/>
              <a:gd name="connsiteY25" fmla="*/ 32304 h 1475511"/>
              <a:gd name="connsiteX26" fmla="*/ 131772 w 1505426"/>
              <a:gd name="connsiteY26" fmla="*/ 3729 h 1475511"/>
              <a:gd name="connsiteX27" fmla="*/ 96053 w 1505426"/>
              <a:gd name="connsiteY27" fmla="*/ 132317 h 1475511"/>
              <a:gd name="connsiteX28" fmla="*/ 106371 w 1505426"/>
              <a:gd name="connsiteY28" fmla="*/ 278367 h 1475511"/>
              <a:gd name="connsiteX29" fmla="*/ 9 w 1505426"/>
              <a:gd name="connsiteY29" fmla="*/ 471248 h 1475511"/>
              <a:gd name="connsiteX30" fmla="*/ 100815 w 1505426"/>
              <a:gd name="connsiteY30" fmla="*/ 511730 h 1475511"/>
              <a:gd name="connsiteX31" fmla="*/ 65891 w 1505426"/>
              <a:gd name="connsiteY31" fmla="*/ 603010 h 1475511"/>
              <a:gd name="connsiteX0" fmla="*/ 65891 w 1505426"/>
              <a:gd name="connsiteY0" fmla="*/ 603010 h 1475511"/>
              <a:gd name="connsiteX1" fmla="*/ 188553 w 1505426"/>
              <a:gd name="connsiteY1" fmla="*/ 773780 h 1475511"/>
              <a:gd name="connsiteX2" fmla="*/ 284172 w 1505426"/>
              <a:gd name="connsiteY2" fmla="*/ 852248 h 1475511"/>
              <a:gd name="connsiteX3" fmla="*/ 319521 w 1505426"/>
              <a:gd name="connsiteY3" fmla="*/ 1009524 h 1475511"/>
              <a:gd name="connsiteX4" fmla="*/ 381009 w 1505426"/>
              <a:gd name="connsiteY4" fmla="*/ 1131648 h 1475511"/>
              <a:gd name="connsiteX5" fmla="*/ 603259 w 1505426"/>
              <a:gd name="connsiteY5" fmla="*/ 1176098 h 1475511"/>
              <a:gd name="connsiteX6" fmla="*/ 717559 w 1505426"/>
              <a:gd name="connsiteY6" fmla="*/ 1334848 h 1475511"/>
              <a:gd name="connsiteX7" fmla="*/ 946159 w 1505426"/>
              <a:gd name="connsiteY7" fmla="*/ 1271348 h 1475511"/>
              <a:gd name="connsiteX8" fmla="*/ 1035059 w 1505426"/>
              <a:gd name="connsiteY8" fmla="*/ 1360248 h 1475511"/>
              <a:gd name="connsiteX9" fmla="*/ 1073159 w 1505426"/>
              <a:gd name="connsiteY9" fmla="*/ 1290398 h 1475511"/>
              <a:gd name="connsiteX10" fmla="*/ 1193809 w 1505426"/>
              <a:gd name="connsiteY10" fmla="*/ 1328498 h 1475511"/>
              <a:gd name="connsiteX11" fmla="*/ 1308109 w 1505426"/>
              <a:gd name="connsiteY11" fmla="*/ 1442798 h 1475511"/>
              <a:gd name="connsiteX12" fmla="*/ 1371609 w 1505426"/>
              <a:gd name="connsiteY12" fmla="*/ 1461848 h 1475511"/>
              <a:gd name="connsiteX13" fmla="*/ 1504959 w 1505426"/>
              <a:gd name="connsiteY13" fmla="*/ 1258648 h 1475511"/>
              <a:gd name="connsiteX14" fmla="*/ 1320809 w 1505426"/>
              <a:gd name="connsiteY14" fmla="*/ 1068148 h 1475511"/>
              <a:gd name="connsiteX15" fmla="*/ 1219209 w 1505426"/>
              <a:gd name="connsiteY15" fmla="*/ 788748 h 1475511"/>
              <a:gd name="connsiteX16" fmla="*/ 1028709 w 1505426"/>
              <a:gd name="connsiteY16" fmla="*/ 737948 h 1475511"/>
              <a:gd name="connsiteX17" fmla="*/ 1016009 w 1505426"/>
              <a:gd name="connsiteY17" fmla="*/ 668098 h 1475511"/>
              <a:gd name="connsiteX18" fmla="*/ 933459 w 1505426"/>
              <a:gd name="connsiteY18" fmla="*/ 655398 h 1475511"/>
              <a:gd name="connsiteX19" fmla="*/ 1021565 w 1505426"/>
              <a:gd name="connsiteY19" fmla="*/ 520461 h 1475511"/>
              <a:gd name="connsiteX20" fmla="*/ 936634 w 1505426"/>
              <a:gd name="connsiteY20" fmla="*/ 472042 h 1475511"/>
              <a:gd name="connsiteX21" fmla="*/ 964416 w 1505426"/>
              <a:gd name="connsiteY21" fmla="*/ 299004 h 1475511"/>
              <a:gd name="connsiteX22" fmla="*/ 814396 w 1505426"/>
              <a:gd name="connsiteY22" fmla="*/ 222010 h 1475511"/>
              <a:gd name="connsiteX23" fmla="*/ 569921 w 1505426"/>
              <a:gd name="connsiteY23" fmla="*/ 137873 h 1475511"/>
              <a:gd name="connsiteX24" fmla="*/ 410377 w 1505426"/>
              <a:gd name="connsiteY24" fmla="*/ 7698 h 1475511"/>
              <a:gd name="connsiteX25" fmla="*/ 298459 w 1505426"/>
              <a:gd name="connsiteY25" fmla="*/ 32304 h 1475511"/>
              <a:gd name="connsiteX26" fmla="*/ 131772 w 1505426"/>
              <a:gd name="connsiteY26" fmla="*/ 3729 h 1475511"/>
              <a:gd name="connsiteX27" fmla="*/ 96053 w 1505426"/>
              <a:gd name="connsiteY27" fmla="*/ 132317 h 1475511"/>
              <a:gd name="connsiteX28" fmla="*/ 106371 w 1505426"/>
              <a:gd name="connsiteY28" fmla="*/ 278367 h 1475511"/>
              <a:gd name="connsiteX29" fmla="*/ 9 w 1505426"/>
              <a:gd name="connsiteY29" fmla="*/ 471248 h 1475511"/>
              <a:gd name="connsiteX30" fmla="*/ 100815 w 1505426"/>
              <a:gd name="connsiteY30" fmla="*/ 511730 h 1475511"/>
              <a:gd name="connsiteX31" fmla="*/ 65891 w 1505426"/>
              <a:gd name="connsiteY31" fmla="*/ 603010 h 1475511"/>
              <a:gd name="connsiteX0" fmla="*/ 65891 w 1505426"/>
              <a:gd name="connsiteY0" fmla="*/ 603010 h 1475511"/>
              <a:gd name="connsiteX1" fmla="*/ 188553 w 1505426"/>
              <a:gd name="connsiteY1" fmla="*/ 773780 h 1475511"/>
              <a:gd name="connsiteX2" fmla="*/ 284172 w 1505426"/>
              <a:gd name="connsiteY2" fmla="*/ 852248 h 1475511"/>
              <a:gd name="connsiteX3" fmla="*/ 319521 w 1505426"/>
              <a:gd name="connsiteY3" fmla="*/ 1009524 h 1475511"/>
              <a:gd name="connsiteX4" fmla="*/ 381009 w 1505426"/>
              <a:gd name="connsiteY4" fmla="*/ 1131648 h 1475511"/>
              <a:gd name="connsiteX5" fmla="*/ 603259 w 1505426"/>
              <a:gd name="connsiteY5" fmla="*/ 1176098 h 1475511"/>
              <a:gd name="connsiteX6" fmla="*/ 717559 w 1505426"/>
              <a:gd name="connsiteY6" fmla="*/ 1334848 h 1475511"/>
              <a:gd name="connsiteX7" fmla="*/ 946159 w 1505426"/>
              <a:gd name="connsiteY7" fmla="*/ 1271348 h 1475511"/>
              <a:gd name="connsiteX8" fmla="*/ 1035059 w 1505426"/>
              <a:gd name="connsiteY8" fmla="*/ 1360248 h 1475511"/>
              <a:gd name="connsiteX9" fmla="*/ 1073159 w 1505426"/>
              <a:gd name="connsiteY9" fmla="*/ 1290398 h 1475511"/>
              <a:gd name="connsiteX10" fmla="*/ 1193809 w 1505426"/>
              <a:gd name="connsiteY10" fmla="*/ 1328498 h 1475511"/>
              <a:gd name="connsiteX11" fmla="*/ 1308109 w 1505426"/>
              <a:gd name="connsiteY11" fmla="*/ 1442798 h 1475511"/>
              <a:gd name="connsiteX12" fmla="*/ 1371609 w 1505426"/>
              <a:gd name="connsiteY12" fmla="*/ 1461848 h 1475511"/>
              <a:gd name="connsiteX13" fmla="*/ 1504959 w 1505426"/>
              <a:gd name="connsiteY13" fmla="*/ 1258648 h 1475511"/>
              <a:gd name="connsiteX14" fmla="*/ 1320809 w 1505426"/>
              <a:gd name="connsiteY14" fmla="*/ 1068148 h 1475511"/>
              <a:gd name="connsiteX15" fmla="*/ 1219209 w 1505426"/>
              <a:gd name="connsiteY15" fmla="*/ 788748 h 1475511"/>
              <a:gd name="connsiteX16" fmla="*/ 1028709 w 1505426"/>
              <a:gd name="connsiteY16" fmla="*/ 737948 h 1475511"/>
              <a:gd name="connsiteX17" fmla="*/ 1018391 w 1505426"/>
              <a:gd name="connsiteY17" fmla="*/ 696673 h 1475511"/>
              <a:gd name="connsiteX18" fmla="*/ 933459 w 1505426"/>
              <a:gd name="connsiteY18" fmla="*/ 655398 h 1475511"/>
              <a:gd name="connsiteX19" fmla="*/ 1021565 w 1505426"/>
              <a:gd name="connsiteY19" fmla="*/ 520461 h 1475511"/>
              <a:gd name="connsiteX20" fmla="*/ 936634 w 1505426"/>
              <a:gd name="connsiteY20" fmla="*/ 472042 h 1475511"/>
              <a:gd name="connsiteX21" fmla="*/ 964416 w 1505426"/>
              <a:gd name="connsiteY21" fmla="*/ 299004 h 1475511"/>
              <a:gd name="connsiteX22" fmla="*/ 814396 w 1505426"/>
              <a:gd name="connsiteY22" fmla="*/ 222010 h 1475511"/>
              <a:gd name="connsiteX23" fmla="*/ 569921 w 1505426"/>
              <a:gd name="connsiteY23" fmla="*/ 137873 h 1475511"/>
              <a:gd name="connsiteX24" fmla="*/ 410377 w 1505426"/>
              <a:gd name="connsiteY24" fmla="*/ 7698 h 1475511"/>
              <a:gd name="connsiteX25" fmla="*/ 298459 w 1505426"/>
              <a:gd name="connsiteY25" fmla="*/ 32304 h 1475511"/>
              <a:gd name="connsiteX26" fmla="*/ 131772 w 1505426"/>
              <a:gd name="connsiteY26" fmla="*/ 3729 h 1475511"/>
              <a:gd name="connsiteX27" fmla="*/ 96053 w 1505426"/>
              <a:gd name="connsiteY27" fmla="*/ 132317 h 1475511"/>
              <a:gd name="connsiteX28" fmla="*/ 106371 w 1505426"/>
              <a:gd name="connsiteY28" fmla="*/ 278367 h 1475511"/>
              <a:gd name="connsiteX29" fmla="*/ 9 w 1505426"/>
              <a:gd name="connsiteY29" fmla="*/ 471248 h 1475511"/>
              <a:gd name="connsiteX30" fmla="*/ 100815 w 1505426"/>
              <a:gd name="connsiteY30" fmla="*/ 511730 h 1475511"/>
              <a:gd name="connsiteX31" fmla="*/ 65891 w 1505426"/>
              <a:gd name="connsiteY31" fmla="*/ 603010 h 1475511"/>
              <a:gd name="connsiteX0" fmla="*/ 65891 w 1508907"/>
              <a:gd name="connsiteY0" fmla="*/ 603010 h 1469987"/>
              <a:gd name="connsiteX1" fmla="*/ 188553 w 1508907"/>
              <a:gd name="connsiteY1" fmla="*/ 773780 h 1469987"/>
              <a:gd name="connsiteX2" fmla="*/ 284172 w 1508907"/>
              <a:gd name="connsiteY2" fmla="*/ 852248 h 1469987"/>
              <a:gd name="connsiteX3" fmla="*/ 319521 w 1508907"/>
              <a:gd name="connsiteY3" fmla="*/ 1009524 h 1469987"/>
              <a:gd name="connsiteX4" fmla="*/ 381009 w 1508907"/>
              <a:gd name="connsiteY4" fmla="*/ 1131648 h 1469987"/>
              <a:gd name="connsiteX5" fmla="*/ 603259 w 1508907"/>
              <a:gd name="connsiteY5" fmla="*/ 1176098 h 1469987"/>
              <a:gd name="connsiteX6" fmla="*/ 717559 w 1508907"/>
              <a:gd name="connsiteY6" fmla="*/ 1334848 h 1469987"/>
              <a:gd name="connsiteX7" fmla="*/ 946159 w 1508907"/>
              <a:gd name="connsiteY7" fmla="*/ 1271348 h 1469987"/>
              <a:gd name="connsiteX8" fmla="*/ 1035059 w 1508907"/>
              <a:gd name="connsiteY8" fmla="*/ 1360248 h 1469987"/>
              <a:gd name="connsiteX9" fmla="*/ 1073159 w 1508907"/>
              <a:gd name="connsiteY9" fmla="*/ 1290398 h 1469987"/>
              <a:gd name="connsiteX10" fmla="*/ 1193809 w 1508907"/>
              <a:gd name="connsiteY10" fmla="*/ 1328498 h 1469987"/>
              <a:gd name="connsiteX11" fmla="*/ 1308109 w 1508907"/>
              <a:gd name="connsiteY11" fmla="*/ 1442798 h 1469987"/>
              <a:gd name="connsiteX12" fmla="*/ 1371609 w 1508907"/>
              <a:gd name="connsiteY12" fmla="*/ 1461848 h 1469987"/>
              <a:gd name="connsiteX13" fmla="*/ 1441090 w 1508907"/>
              <a:gd name="connsiteY13" fmla="*/ 1333374 h 1469987"/>
              <a:gd name="connsiteX14" fmla="*/ 1504959 w 1508907"/>
              <a:gd name="connsiteY14" fmla="*/ 1258648 h 1469987"/>
              <a:gd name="connsiteX15" fmla="*/ 1320809 w 1508907"/>
              <a:gd name="connsiteY15" fmla="*/ 1068148 h 1469987"/>
              <a:gd name="connsiteX16" fmla="*/ 1219209 w 1508907"/>
              <a:gd name="connsiteY16" fmla="*/ 788748 h 1469987"/>
              <a:gd name="connsiteX17" fmla="*/ 1028709 w 1508907"/>
              <a:gd name="connsiteY17" fmla="*/ 737948 h 1469987"/>
              <a:gd name="connsiteX18" fmla="*/ 1018391 w 1508907"/>
              <a:gd name="connsiteY18" fmla="*/ 696673 h 1469987"/>
              <a:gd name="connsiteX19" fmla="*/ 933459 w 1508907"/>
              <a:gd name="connsiteY19" fmla="*/ 655398 h 1469987"/>
              <a:gd name="connsiteX20" fmla="*/ 1021565 w 1508907"/>
              <a:gd name="connsiteY20" fmla="*/ 520461 h 1469987"/>
              <a:gd name="connsiteX21" fmla="*/ 936634 w 1508907"/>
              <a:gd name="connsiteY21" fmla="*/ 472042 h 1469987"/>
              <a:gd name="connsiteX22" fmla="*/ 964416 w 1508907"/>
              <a:gd name="connsiteY22" fmla="*/ 299004 h 1469987"/>
              <a:gd name="connsiteX23" fmla="*/ 814396 w 1508907"/>
              <a:gd name="connsiteY23" fmla="*/ 222010 h 1469987"/>
              <a:gd name="connsiteX24" fmla="*/ 569921 w 1508907"/>
              <a:gd name="connsiteY24" fmla="*/ 137873 h 1469987"/>
              <a:gd name="connsiteX25" fmla="*/ 410377 w 1508907"/>
              <a:gd name="connsiteY25" fmla="*/ 7698 h 1469987"/>
              <a:gd name="connsiteX26" fmla="*/ 298459 w 1508907"/>
              <a:gd name="connsiteY26" fmla="*/ 32304 h 1469987"/>
              <a:gd name="connsiteX27" fmla="*/ 131772 w 1508907"/>
              <a:gd name="connsiteY27" fmla="*/ 3729 h 1469987"/>
              <a:gd name="connsiteX28" fmla="*/ 96053 w 1508907"/>
              <a:gd name="connsiteY28" fmla="*/ 132317 h 1469987"/>
              <a:gd name="connsiteX29" fmla="*/ 106371 w 1508907"/>
              <a:gd name="connsiteY29" fmla="*/ 278367 h 1469987"/>
              <a:gd name="connsiteX30" fmla="*/ 9 w 1508907"/>
              <a:gd name="connsiteY30" fmla="*/ 471248 h 1469987"/>
              <a:gd name="connsiteX31" fmla="*/ 100815 w 1508907"/>
              <a:gd name="connsiteY31" fmla="*/ 511730 h 1469987"/>
              <a:gd name="connsiteX32" fmla="*/ 65891 w 1508907"/>
              <a:gd name="connsiteY32" fmla="*/ 603010 h 1469987"/>
              <a:gd name="connsiteX0" fmla="*/ 65891 w 1491126"/>
              <a:gd name="connsiteY0" fmla="*/ 603010 h 1469987"/>
              <a:gd name="connsiteX1" fmla="*/ 188553 w 1491126"/>
              <a:gd name="connsiteY1" fmla="*/ 773780 h 1469987"/>
              <a:gd name="connsiteX2" fmla="*/ 284172 w 1491126"/>
              <a:gd name="connsiteY2" fmla="*/ 852248 h 1469987"/>
              <a:gd name="connsiteX3" fmla="*/ 319521 w 1491126"/>
              <a:gd name="connsiteY3" fmla="*/ 1009524 h 1469987"/>
              <a:gd name="connsiteX4" fmla="*/ 381009 w 1491126"/>
              <a:gd name="connsiteY4" fmla="*/ 1131648 h 1469987"/>
              <a:gd name="connsiteX5" fmla="*/ 603259 w 1491126"/>
              <a:gd name="connsiteY5" fmla="*/ 1176098 h 1469987"/>
              <a:gd name="connsiteX6" fmla="*/ 717559 w 1491126"/>
              <a:gd name="connsiteY6" fmla="*/ 1334848 h 1469987"/>
              <a:gd name="connsiteX7" fmla="*/ 946159 w 1491126"/>
              <a:gd name="connsiteY7" fmla="*/ 1271348 h 1469987"/>
              <a:gd name="connsiteX8" fmla="*/ 1035059 w 1491126"/>
              <a:gd name="connsiteY8" fmla="*/ 1360248 h 1469987"/>
              <a:gd name="connsiteX9" fmla="*/ 1073159 w 1491126"/>
              <a:gd name="connsiteY9" fmla="*/ 1290398 h 1469987"/>
              <a:gd name="connsiteX10" fmla="*/ 1193809 w 1491126"/>
              <a:gd name="connsiteY10" fmla="*/ 1328498 h 1469987"/>
              <a:gd name="connsiteX11" fmla="*/ 1308109 w 1491126"/>
              <a:gd name="connsiteY11" fmla="*/ 1442798 h 1469987"/>
              <a:gd name="connsiteX12" fmla="*/ 1371609 w 1491126"/>
              <a:gd name="connsiteY12" fmla="*/ 1461848 h 1469987"/>
              <a:gd name="connsiteX13" fmla="*/ 1441090 w 1491126"/>
              <a:gd name="connsiteY13" fmla="*/ 1333374 h 1469987"/>
              <a:gd name="connsiteX14" fmla="*/ 1485909 w 1491126"/>
              <a:gd name="connsiteY14" fmla="*/ 1241979 h 1469987"/>
              <a:gd name="connsiteX15" fmla="*/ 1320809 w 1491126"/>
              <a:gd name="connsiteY15" fmla="*/ 1068148 h 1469987"/>
              <a:gd name="connsiteX16" fmla="*/ 1219209 w 1491126"/>
              <a:gd name="connsiteY16" fmla="*/ 788748 h 1469987"/>
              <a:gd name="connsiteX17" fmla="*/ 1028709 w 1491126"/>
              <a:gd name="connsiteY17" fmla="*/ 737948 h 1469987"/>
              <a:gd name="connsiteX18" fmla="*/ 1018391 w 1491126"/>
              <a:gd name="connsiteY18" fmla="*/ 696673 h 1469987"/>
              <a:gd name="connsiteX19" fmla="*/ 933459 w 1491126"/>
              <a:gd name="connsiteY19" fmla="*/ 655398 h 1469987"/>
              <a:gd name="connsiteX20" fmla="*/ 1021565 w 1491126"/>
              <a:gd name="connsiteY20" fmla="*/ 520461 h 1469987"/>
              <a:gd name="connsiteX21" fmla="*/ 936634 w 1491126"/>
              <a:gd name="connsiteY21" fmla="*/ 472042 h 1469987"/>
              <a:gd name="connsiteX22" fmla="*/ 964416 w 1491126"/>
              <a:gd name="connsiteY22" fmla="*/ 299004 h 1469987"/>
              <a:gd name="connsiteX23" fmla="*/ 814396 w 1491126"/>
              <a:gd name="connsiteY23" fmla="*/ 222010 h 1469987"/>
              <a:gd name="connsiteX24" fmla="*/ 569921 w 1491126"/>
              <a:gd name="connsiteY24" fmla="*/ 137873 h 1469987"/>
              <a:gd name="connsiteX25" fmla="*/ 410377 w 1491126"/>
              <a:gd name="connsiteY25" fmla="*/ 7698 h 1469987"/>
              <a:gd name="connsiteX26" fmla="*/ 298459 w 1491126"/>
              <a:gd name="connsiteY26" fmla="*/ 32304 h 1469987"/>
              <a:gd name="connsiteX27" fmla="*/ 131772 w 1491126"/>
              <a:gd name="connsiteY27" fmla="*/ 3729 h 1469987"/>
              <a:gd name="connsiteX28" fmla="*/ 96053 w 1491126"/>
              <a:gd name="connsiteY28" fmla="*/ 132317 h 1469987"/>
              <a:gd name="connsiteX29" fmla="*/ 106371 w 1491126"/>
              <a:gd name="connsiteY29" fmla="*/ 278367 h 1469987"/>
              <a:gd name="connsiteX30" fmla="*/ 9 w 1491126"/>
              <a:gd name="connsiteY30" fmla="*/ 471248 h 1469987"/>
              <a:gd name="connsiteX31" fmla="*/ 100815 w 1491126"/>
              <a:gd name="connsiteY31" fmla="*/ 511730 h 1469987"/>
              <a:gd name="connsiteX32" fmla="*/ 65891 w 1491126"/>
              <a:gd name="connsiteY32" fmla="*/ 603010 h 1469987"/>
              <a:gd name="connsiteX0" fmla="*/ 65891 w 1491126"/>
              <a:gd name="connsiteY0" fmla="*/ 603010 h 1472479"/>
              <a:gd name="connsiteX1" fmla="*/ 188553 w 1491126"/>
              <a:gd name="connsiteY1" fmla="*/ 773780 h 1472479"/>
              <a:gd name="connsiteX2" fmla="*/ 284172 w 1491126"/>
              <a:gd name="connsiteY2" fmla="*/ 852248 h 1472479"/>
              <a:gd name="connsiteX3" fmla="*/ 319521 w 1491126"/>
              <a:gd name="connsiteY3" fmla="*/ 1009524 h 1472479"/>
              <a:gd name="connsiteX4" fmla="*/ 381009 w 1491126"/>
              <a:gd name="connsiteY4" fmla="*/ 1131648 h 1472479"/>
              <a:gd name="connsiteX5" fmla="*/ 603259 w 1491126"/>
              <a:gd name="connsiteY5" fmla="*/ 1176098 h 1472479"/>
              <a:gd name="connsiteX6" fmla="*/ 717559 w 1491126"/>
              <a:gd name="connsiteY6" fmla="*/ 1334848 h 1472479"/>
              <a:gd name="connsiteX7" fmla="*/ 946159 w 1491126"/>
              <a:gd name="connsiteY7" fmla="*/ 1271348 h 1472479"/>
              <a:gd name="connsiteX8" fmla="*/ 1035059 w 1491126"/>
              <a:gd name="connsiteY8" fmla="*/ 1360248 h 1472479"/>
              <a:gd name="connsiteX9" fmla="*/ 1073159 w 1491126"/>
              <a:gd name="connsiteY9" fmla="*/ 1290398 h 1472479"/>
              <a:gd name="connsiteX10" fmla="*/ 1193809 w 1491126"/>
              <a:gd name="connsiteY10" fmla="*/ 1328498 h 1472479"/>
              <a:gd name="connsiteX11" fmla="*/ 1298584 w 1491126"/>
              <a:gd name="connsiteY11" fmla="*/ 1449942 h 1472479"/>
              <a:gd name="connsiteX12" fmla="*/ 1371609 w 1491126"/>
              <a:gd name="connsiteY12" fmla="*/ 1461848 h 1472479"/>
              <a:gd name="connsiteX13" fmla="*/ 1441090 w 1491126"/>
              <a:gd name="connsiteY13" fmla="*/ 1333374 h 1472479"/>
              <a:gd name="connsiteX14" fmla="*/ 1485909 w 1491126"/>
              <a:gd name="connsiteY14" fmla="*/ 1241979 h 1472479"/>
              <a:gd name="connsiteX15" fmla="*/ 1320809 w 1491126"/>
              <a:gd name="connsiteY15" fmla="*/ 1068148 h 1472479"/>
              <a:gd name="connsiteX16" fmla="*/ 1219209 w 1491126"/>
              <a:gd name="connsiteY16" fmla="*/ 788748 h 1472479"/>
              <a:gd name="connsiteX17" fmla="*/ 1028709 w 1491126"/>
              <a:gd name="connsiteY17" fmla="*/ 737948 h 1472479"/>
              <a:gd name="connsiteX18" fmla="*/ 1018391 w 1491126"/>
              <a:gd name="connsiteY18" fmla="*/ 696673 h 1472479"/>
              <a:gd name="connsiteX19" fmla="*/ 933459 w 1491126"/>
              <a:gd name="connsiteY19" fmla="*/ 655398 h 1472479"/>
              <a:gd name="connsiteX20" fmla="*/ 1021565 w 1491126"/>
              <a:gd name="connsiteY20" fmla="*/ 520461 h 1472479"/>
              <a:gd name="connsiteX21" fmla="*/ 936634 w 1491126"/>
              <a:gd name="connsiteY21" fmla="*/ 472042 h 1472479"/>
              <a:gd name="connsiteX22" fmla="*/ 964416 w 1491126"/>
              <a:gd name="connsiteY22" fmla="*/ 299004 h 1472479"/>
              <a:gd name="connsiteX23" fmla="*/ 814396 w 1491126"/>
              <a:gd name="connsiteY23" fmla="*/ 222010 h 1472479"/>
              <a:gd name="connsiteX24" fmla="*/ 569921 w 1491126"/>
              <a:gd name="connsiteY24" fmla="*/ 137873 h 1472479"/>
              <a:gd name="connsiteX25" fmla="*/ 410377 w 1491126"/>
              <a:gd name="connsiteY25" fmla="*/ 7698 h 1472479"/>
              <a:gd name="connsiteX26" fmla="*/ 298459 w 1491126"/>
              <a:gd name="connsiteY26" fmla="*/ 32304 h 1472479"/>
              <a:gd name="connsiteX27" fmla="*/ 131772 w 1491126"/>
              <a:gd name="connsiteY27" fmla="*/ 3729 h 1472479"/>
              <a:gd name="connsiteX28" fmla="*/ 96053 w 1491126"/>
              <a:gd name="connsiteY28" fmla="*/ 132317 h 1472479"/>
              <a:gd name="connsiteX29" fmla="*/ 106371 w 1491126"/>
              <a:gd name="connsiteY29" fmla="*/ 278367 h 1472479"/>
              <a:gd name="connsiteX30" fmla="*/ 9 w 1491126"/>
              <a:gd name="connsiteY30" fmla="*/ 471248 h 1472479"/>
              <a:gd name="connsiteX31" fmla="*/ 100815 w 1491126"/>
              <a:gd name="connsiteY31" fmla="*/ 511730 h 1472479"/>
              <a:gd name="connsiteX32" fmla="*/ 65891 w 1491126"/>
              <a:gd name="connsiteY32" fmla="*/ 603010 h 1472479"/>
              <a:gd name="connsiteX0" fmla="*/ 65891 w 1491126"/>
              <a:gd name="connsiteY0" fmla="*/ 603010 h 1471763"/>
              <a:gd name="connsiteX1" fmla="*/ 188553 w 1491126"/>
              <a:gd name="connsiteY1" fmla="*/ 773780 h 1471763"/>
              <a:gd name="connsiteX2" fmla="*/ 284172 w 1491126"/>
              <a:gd name="connsiteY2" fmla="*/ 852248 h 1471763"/>
              <a:gd name="connsiteX3" fmla="*/ 319521 w 1491126"/>
              <a:gd name="connsiteY3" fmla="*/ 1009524 h 1471763"/>
              <a:gd name="connsiteX4" fmla="*/ 381009 w 1491126"/>
              <a:gd name="connsiteY4" fmla="*/ 1131648 h 1471763"/>
              <a:gd name="connsiteX5" fmla="*/ 603259 w 1491126"/>
              <a:gd name="connsiteY5" fmla="*/ 1176098 h 1471763"/>
              <a:gd name="connsiteX6" fmla="*/ 717559 w 1491126"/>
              <a:gd name="connsiteY6" fmla="*/ 1334848 h 1471763"/>
              <a:gd name="connsiteX7" fmla="*/ 946159 w 1491126"/>
              <a:gd name="connsiteY7" fmla="*/ 1271348 h 1471763"/>
              <a:gd name="connsiteX8" fmla="*/ 1035059 w 1491126"/>
              <a:gd name="connsiteY8" fmla="*/ 1360248 h 1471763"/>
              <a:gd name="connsiteX9" fmla="*/ 1073159 w 1491126"/>
              <a:gd name="connsiteY9" fmla="*/ 1290398 h 1471763"/>
              <a:gd name="connsiteX10" fmla="*/ 1181903 w 1491126"/>
              <a:gd name="connsiteY10" fmla="*/ 1345167 h 1471763"/>
              <a:gd name="connsiteX11" fmla="*/ 1298584 w 1491126"/>
              <a:gd name="connsiteY11" fmla="*/ 1449942 h 1471763"/>
              <a:gd name="connsiteX12" fmla="*/ 1371609 w 1491126"/>
              <a:gd name="connsiteY12" fmla="*/ 1461848 h 1471763"/>
              <a:gd name="connsiteX13" fmla="*/ 1441090 w 1491126"/>
              <a:gd name="connsiteY13" fmla="*/ 1333374 h 1471763"/>
              <a:gd name="connsiteX14" fmla="*/ 1485909 w 1491126"/>
              <a:gd name="connsiteY14" fmla="*/ 1241979 h 1471763"/>
              <a:gd name="connsiteX15" fmla="*/ 1320809 w 1491126"/>
              <a:gd name="connsiteY15" fmla="*/ 1068148 h 1471763"/>
              <a:gd name="connsiteX16" fmla="*/ 1219209 w 1491126"/>
              <a:gd name="connsiteY16" fmla="*/ 788748 h 1471763"/>
              <a:gd name="connsiteX17" fmla="*/ 1028709 w 1491126"/>
              <a:gd name="connsiteY17" fmla="*/ 737948 h 1471763"/>
              <a:gd name="connsiteX18" fmla="*/ 1018391 w 1491126"/>
              <a:gd name="connsiteY18" fmla="*/ 696673 h 1471763"/>
              <a:gd name="connsiteX19" fmla="*/ 933459 w 1491126"/>
              <a:gd name="connsiteY19" fmla="*/ 655398 h 1471763"/>
              <a:gd name="connsiteX20" fmla="*/ 1021565 w 1491126"/>
              <a:gd name="connsiteY20" fmla="*/ 520461 h 1471763"/>
              <a:gd name="connsiteX21" fmla="*/ 936634 w 1491126"/>
              <a:gd name="connsiteY21" fmla="*/ 472042 h 1471763"/>
              <a:gd name="connsiteX22" fmla="*/ 964416 w 1491126"/>
              <a:gd name="connsiteY22" fmla="*/ 299004 h 1471763"/>
              <a:gd name="connsiteX23" fmla="*/ 814396 w 1491126"/>
              <a:gd name="connsiteY23" fmla="*/ 222010 h 1471763"/>
              <a:gd name="connsiteX24" fmla="*/ 569921 w 1491126"/>
              <a:gd name="connsiteY24" fmla="*/ 137873 h 1471763"/>
              <a:gd name="connsiteX25" fmla="*/ 410377 w 1491126"/>
              <a:gd name="connsiteY25" fmla="*/ 7698 h 1471763"/>
              <a:gd name="connsiteX26" fmla="*/ 298459 w 1491126"/>
              <a:gd name="connsiteY26" fmla="*/ 32304 h 1471763"/>
              <a:gd name="connsiteX27" fmla="*/ 131772 w 1491126"/>
              <a:gd name="connsiteY27" fmla="*/ 3729 h 1471763"/>
              <a:gd name="connsiteX28" fmla="*/ 96053 w 1491126"/>
              <a:gd name="connsiteY28" fmla="*/ 132317 h 1471763"/>
              <a:gd name="connsiteX29" fmla="*/ 106371 w 1491126"/>
              <a:gd name="connsiteY29" fmla="*/ 278367 h 1471763"/>
              <a:gd name="connsiteX30" fmla="*/ 9 w 1491126"/>
              <a:gd name="connsiteY30" fmla="*/ 471248 h 1471763"/>
              <a:gd name="connsiteX31" fmla="*/ 100815 w 1491126"/>
              <a:gd name="connsiteY31" fmla="*/ 511730 h 1471763"/>
              <a:gd name="connsiteX32" fmla="*/ 65891 w 1491126"/>
              <a:gd name="connsiteY32" fmla="*/ 603010 h 1471763"/>
              <a:gd name="connsiteX0" fmla="*/ 65891 w 1491126"/>
              <a:gd name="connsiteY0" fmla="*/ 603010 h 1471763"/>
              <a:gd name="connsiteX1" fmla="*/ 188553 w 1491126"/>
              <a:gd name="connsiteY1" fmla="*/ 773780 h 1471763"/>
              <a:gd name="connsiteX2" fmla="*/ 284172 w 1491126"/>
              <a:gd name="connsiteY2" fmla="*/ 852248 h 1471763"/>
              <a:gd name="connsiteX3" fmla="*/ 319521 w 1491126"/>
              <a:gd name="connsiteY3" fmla="*/ 1009524 h 1471763"/>
              <a:gd name="connsiteX4" fmla="*/ 381009 w 1491126"/>
              <a:gd name="connsiteY4" fmla="*/ 1131648 h 1471763"/>
              <a:gd name="connsiteX5" fmla="*/ 603259 w 1491126"/>
              <a:gd name="connsiteY5" fmla="*/ 1176098 h 1471763"/>
              <a:gd name="connsiteX6" fmla="*/ 717559 w 1491126"/>
              <a:gd name="connsiteY6" fmla="*/ 1334848 h 1471763"/>
              <a:gd name="connsiteX7" fmla="*/ 946159 w 1491126"/>
              <a:gd name="connsiteY7" fmla="*/ 1271348 h 1471763"/>
              <a:gd name="connsiteX8" fmla="*/ 1035059 w 1491126"/>
              <a:gd name="connsiteY8" fmla="*/ 1360248 h 1471763"/>
              <a:gd name="connsiteX9" fmla="*/ 1068397 w 1491126"/>
              <a:gd name="connsiteY9" fmla="*/ 1297542 h 1471763"/>
              <a:gd name="connsiteX10" fmla="*/ 1181903 w 1491126"/>
              <a:gd name="connsiteY10" fmla="*/ 1345167 h 1471763"/>
              <a:gd name="connsiteX11" fmla="*/ 1298584 w 1491126"/>
              <a:gd name="connsiteY11" fmla="*/ 1449942 h 1471763"/>
              <a:gd name="connsiteX12" fmla="*/ 1371609 w 1491126"/>
              <a:gd name="connsiteY12" fmla="*/ 1461848 h 1471763"/>
              <a:gd name="connsiteX13" fmla="*/ 1441090 w 1491126"/>
              <a:gd name="connsiteY13" fmla="*/ 1333374 h 1471763"/>
              <a:gd name="connsiteX14" fmla="*/ 1485909 w 1491126"/>
              <a:gd name="connsiteY14" fmla="*/ 1241979 h 1471763"/>
              <a:gd name="connsiteX15" fmla="*/ 1320809 w 1491126"/>
              <a:gd name="connsiteY15" fmla="*/ 1068148 h 1471763"/>
              <a:gd name="connsiteX16" fmla="*/ 1219209 w 1491126"/>
              <a:gd name="connsiteY16" fmla="*/ 788748 h 1471763"/>
              <a:gd name="connsiteX17" fmla="*/ 1028709 w 1491126"/>
              <a:gd name="connsiteY17" fmla="*/ 737948 h 1471763"/>
              <a:gd name="connsiteX18" fmla="*/ 1018391 w 1491126"/>
              <a:gd name="connsiteY18" fmla="*/ 696673 h 1471763"/>
              <a:gd name="connsiteX19" fmla="*/ 933459 w 1491126"/>
              <a:gd name="connsiteY19" fmla="*/ 655398 h 1471763"/>
              <a:gd name="connsiteX20" fmla="*/ 1021565 w 1491126"/>
              <a:gd name="connsiteY20" fmla="*/ 520461 h 1471763"/>
              <a:gd name="connsiteX21" fmla="*/ 936634 w 1491126"/>
              <a:gd name="connsiteY21" fmla="*/ 472042 h 1471763"/>
              <a:gd name="connsiteX22" fmla="*/ 964416 w 1491126"/>
              <a:gd name="connsiteY22" fmla="*/ 299004 h 1471763"/>
              <a:gd name="connsiteX23" fmla="*/ 814396 w 1491126"/>
              <a:gd name="connsiteY23" fmla="*/ 222010 h 1471763"/>
              <a:gd name="connsiteX24" fmla="*/ 569921 w 1491126"/>
              <a:gd name="connsiteY24" fmla="*/ 137873 h 1471763"/>
              <a:gd name="connsiteX25" fmla="*/ 410377 w 1491126"/>
              <a:gd name="connsiteY25" fmla="*/ 7698 h 1471763"/>
              <a:gd name="connsiteX26" fmla="*/ 298459 w 1491126"/>
              <a:gd name="connsiteY26" fmla="*/ 32304 h 1471763"/>
              <a:gd name="connsiteX27" fmla="*/ 131772 w 1491126"/>
              <a:gd name="connsiteY27" fmla="*/ 3729 h 1471763"/>
              <a:gd name="connsiteX28" fmla="*/ 96053 w 1491126"/>
              <a:gd name="connsiteY28" fmla="*/ 132317 h 1471763"/>
              <a:gd name="connsiteX29" fmla="*/ 106371 w 1491126"/>
              <a:gd name="connsiteY29" fmla="*/ 278367 h 1471763"/>
              <a:gd name="connsiteX30" fmla="*/ 9 w 1491126"/>
              <a:gd name="connsiteY30" fmla="*/ 471248 h 1471763"/>
              <a:gd name="connsiteX31" fmla="*/ 100815 w 1491126"/>
              <a:gd name="connsiteY31" fmla="*/ 511730 h 1471763"/>
              <a:gd name="connsiteX32" fmla="*/ 65891 w 1491126"/>
              <a:gd name="connsiteY32" fmla="*/ 603010 h 1471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1491126" h="1471763">
                <a:moveTo>
                  <a:pt x="65891" y="603010"/>
                </a:moveTo>
                <a:cubicBezTo>
                  <a:pt x="80514" y="646685"/>
                  <a:pt x="154951" y="734622"/>
                  <a:pt x="188553" y="773780"/>
                </a:cubicBezTo>
                <a:cubicBezTo>
                  <a:pt x="222155" y="812938"/>
                  <a:pt x="262344" y="812957"/>
                  <a:pt x="284172" y="852248"/>
                </a:cubicBezTo>
                <a:cubicBezTo>
                  <a:pt x="306000" y="891539"/>
                  <a:pt x="303382" y="962957"/>
                  <a:pt x="319521" y="1009524"/>
                </a:cubicBezTo>
                <a:cubicBezTo>
                  <a:pt x="335660" y="1056091"/>
                  <a:pt x="333719" y="1103886"/>
                  <a:pt x="381009" y="1131648"/>
                </a:cubicBezTo>
                <a:cubicBezTo>
                  <a:pt x="428299" y="1159410"/>
                  <a:pt x="547167" y="1142231"/>
                  <a:pt x="603259" y="1176098"/>
                </a:cubicBezTo>
                <a:cubicBezTo>
                  <a:pt x="659351" y="1209965"/>
                  <a:pt x="660409" y="1318973"/>
                  <a:pt x="717559" y="1334848"/>
                </a:cubicBezTo>
                <a:cubicBezTo>
                  <a:pt x="774709" y="1350723"/>
                  <a:pt x="893242" y="1267115"/>
                  <a:pt x="946159" y="1271348"/>
                </a:cubicBezTo>
                <a:cubicBezTo>
                  <a:pt x="999076" y="1275581"/>
                  <a:pt x="1014686" y="1355882"/>
                  <a:pt x="1035059" y="1360248"/>
                </a:cubicBezTo>
                <a:cubicBezTo>
                  <a:pt x="1055432" y="1364614"/>
                  <a:pt x="1043923" y="1300056"/>
                  <a:pt x="1068397" y="1297542"/>
                </a:cubicBezTo>
                <a:cubicBezTo>
                  <a:pt x="1092871" y="1295028"/>
                  <a:pt x="1143539" y="1319767"/>
                  <a:pt x="1181903" y="1345167"/>
                </a:cubicBezTo>
                <a:cubicBezTo>
                  <a:pt x="1220267" y="1370567"/>
                  <a:pt x="1266966" y="1430495"/>
                  <a:pt x="1298584" y="1449942"/>
                </a:cubicBezTo>
                <a:cubicBezTo>
                  <a:pt x="1330202" y="1469389"/>
                  <a:pt x="1347858" y="1481276"/>
                  <a:pt x="1371609" y="1461848"/>
                </a:cubicBezTo>
                <a:cubicBezTo>
                  <a:pt x="1395360" y="1442420"/>
                  <a:pt x="1418865" y="1367241"/>
                  <a:pt x="1441090" y="1333374"/>
                </a:cubicBezTo>
                <a:cubicBezTo>
                  <a:pt x="1463315" y="1299507"/>
                  <a:pt x="1505956" y="1286183"/>
                  <a:pt x="1485909" y="1241979"/>
                </a:cubicBezTo>
                <a:cubicBezTo>
                  <a:pt x="1465862" y="1197775"/>
                  <a:pt x="1365259" y="1143687"/>
                  <a:pt x="1320809" y="1068148"/>
                </a:cubicBezTo>
                <a:cubicBezTo>
                  <a:pt x="1276359" y="992610"/>
                  <a:pt x="1267892" y="843781"/>
                  <a:pt x="1219209" y="788748"/>
                </a:cubicBezTo>
                <a:cubicBezTo>
                  <a:pt x="1170526" y="733715"/>
                  <a:pt x="1062179" y="753294"/>
                  <a:pt x="1028709" y="737948"/>
                </a:cubicBezTo>
                <a:cubicBezTo>
                  <a:pt x="995239" y="722602"/>
                  <a:pt x="1034266" y="710431"/>
                  <a:pt x="1018391" y="696673"/>
                </a:cubicBezTo>
                <a:cubicBezTo>
                  <a:pt x="1002516" y="682915"/>
                  <a:pt x="932930" y="684767"/>
                  <a:pt x="933459" y="655398"/>
                </a:cubicBezTo>
                <a:cubicBezTo>
                  <a:pt x="933988" y="626029"/>
                  <a:pt x="1021036" y="551020"/>
                  <a:pt x="1021565" y="520461"/>
                </a:cubicBezTo>
                <a:cubicBezTo>
                  <a:pt x="1022094" y="489902"/>
                  <a:pt x="946159" y="508952"/>
                  <a:pt x="936634" y="472042"/>
                </a:cubicBezTo>
                <a:cubicBezTo>
                  <a:pt x="927109" y="435132"/>
                  <a:pt x="984789" y="340676"/>
                  <a:pt x="964416" y="299004"/>
                </a:cubicBezTo>
                <a:cubicBezTo>
                  <a:pt x="944043" y="257332"/>
                  <a:pt x="880145" y="248865"/>
                  <a:pt x="814396" y="222010"/>
                </a:cubicBezTo>
                <a:cubicBezTo>
                  <a:pt x="748647" y="195155"/>
                  <a:pt x="637257" y="173592"/>
                  <a:pt x="569921" y="137873"/>
                </a:cubicBezTo>
                <a:cubicBezTo>
                  <a:pt x="502585" y="102154"/>
                  <a:pt x="455621" y="25293"/>
                  <a:pt x="410377" y="7698"/>
                </a:cubicBezTo>
                <a:cubicBezTo>
                  <a:pt x="365133" y="-9897"/>
                  <a:pt x="344893" y="32965"/>
                  <a:pt x="298459" y="32304"/>
                </a:cubicBezTo>
                <a:cubicBezTo>
                  <a:pt x="252025" y="31643"/>
                  <a:pt x="165506" y="-12940"/>
                  <a:pt x="131772" y="3729"/>
                </a:cubicBezTo>
                <a:cubicBezTo>
                  <a:pt x="98038" y="20398"/>
                  <a:pt x="100286" y="86544"/>
                  <a:pt x="96053" y="132317"/>
                </a:cubicBezTo>
                <a:cubicBezTo>
                  <a:pt x="91820" y="178090"/>
                  <a:pt x="122378" y="221879"/>
                  <a:pt x="106371" y="278367"/>
                </a:cubicBezTo>
                <a:cubicBezTo>
                  <a:pt x="90364" y="334855"/>
                  <a:pt x="-1049" y="436323"/>
                  <a:pt x="9" y="471248"/>
                </a:cubicBezTo>
                <a:cubicBezTo>
                  <a:pt x="1067" y="506173"/>
                  <a:pt x="89835" y="489770"/>
                  <a:pt x="100815" y="511730"/>
                </a:cubicBezTo>
                <a:cubicBezTo>
                  <a:pt x="111795" y="533690"/>
                  <a:pt x="51268" y="559335"/>
                  <a:pt x="65891" y="603010"/>
                </a:cubicBezTo>
                <a:close/>
              </a:path>
            </a:pathLst>
          </a:custGeom>
          <a:solidFill>
            <a:schemeClr val="accent5">
              <a:lumMod val="40000"/>
              <a:lumOff val="60000"/>
              <a:alpha val="53000"/>
            </a:schemeClr>
          </a:solidFill>
          <a:ln>
            <a:solidFill>
              <a:schemeClr val="accent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5" name="Forme libre : forme 34">
            <a:extLst>
              <a:ext uri="{FF2B5EF4-FFF2-40B4-BE49-F238E27FC236}">
                <a16:creationId xmlns:a16="http://schemas.microsoft.com/office/drawing/2014/main" id="{BD0FB698-367B-494C-B789-6273C61FB680}"/>
              </a:ext>
            </a:extLst>
          </p:cNvPr>
          <p:cNvSpPr/>
          <p:nvPr/>
        </p:nvSpPr>
        <p:spPr>
          <a:xfrm>
            <a:off x="7215553" y="3257527"/>
            <a:ext cx="1076401" cy="812551"/>
          </a:xfrm>
          <a:custGeom>
            <a:avLst/>
            <a:gdLst>
              <a:gd name="connsiteX0" fmla="*/ 794972 w 1076401"/>
              <a:gd name="connsiteY0" fmla="*/ 3 h 812531"/>
              <a:gd name="connsiteX1" fmla="*/ 623522 w 1076401"/>
              <a:gd name="connsiteY1" fmla="*/ 161928 h 812531"/>
              <a:gd name="connsiteX2" fmla="*/ 537797 w 1076401"/>
              <a:gd name="connsiteY2" fmla="*/ 228603 h 812531"/>
              <a:gd name="connsiteX3" fmla="*/ 390160 w 1076401"/>
              <a:gd name="connsiteY3" fmla="*/ 257178 h 812531"/>
              <a:gd name="connsiteX4" fmla="*/ 352060 w 1076401"/>
              <a:gd name="connsiteY4" fmla="*/ 200028 h 812531"/>
              <a:gd name="connsiteX5" fmla="*/ 252047 w 1076401"/>
              <a:gd name="connsiteY5" fmla="*/ 233366 h 812531"/>
              <a:gd name="connsiteX6" fmla="*/ 104410 w 1076401"/>
              <a:gd name="connsiteY6" fmla="*/ 304803 h 812531"/>
              <a:gd name="connsiteX7" fmla="*/ 147272 w 1076401"/>
              <a:gd name="connsiteY7" fmla="*/ 400053 h 812531"/>
              <a:gd name="connsiteX8" fmla="*/ 99647 w 1076401"/>
              <a:gd name="connsiteY8" fmla="*/ 476253 h 812531"/>
              <a:gd name="connsiteX9" fmla="*/ 28210 w 1076401"/>
              <a:gd name="connsiteY9" fmla="*/ 428628 h 812531"/>
              <a:gd name="connsiteX10" fmla="*/ 28210 w 1076401"/>
              <a:gd name="connsiteY10" fmla="*/ 509591 h 812531"/>
              <a:gd name="connsiteX11" fmla="*/ 13922 w 1076401"/>
              <a:gd name="connsiteY11" fmla="*/ 762003 h 812531"/>
              <a:gd name="connsiteX12" fmla="*/ 252047 w 1076401"/>
              <a:gd name="connsiteY12" fmla="*/ 785816 h 812531"/>
              <a:gd name="connsiteX13" fmla="*/ 442547 w 1076401"/>
              <a:gd name="connsiteY13" fmla="*/ 766766 h 812531"/>
              <a:gd name="connsiteX14" fmla="*/ 528272 w 1076401"/>
              <a:gd name="connsiteY14" fmla="*/ 695328 h 812531"/>
              <a:gd name="connsiteX15" fmla="*/ 675910 w 1076401"/>
              <a:gd name="connsiteY15" fmla="*/ 762003 h 812531"/>
              <a:gd name="connsiteX16" fmla="*/ 790210 w 1076401"/>
              <a:gd name="connsiteY16" fmla="*/ 752478 h 812531"/>
              <a:gd name="connsiteX17" fmla="*/ 918797 w 1076401"/>
              <a:gd name="connsiteY17" fmla="*/ 809628 h 812531"/>
              <a:gd name="connsiteX18" fmla="*/ 961660 w 1076401"/>
              <a:gd name="connsiteY18" fmla="*/ 647703 h 812531"/>
              <a:gd name="connsiteX19" fmla="*/ 1052147 w 1076401"/>
              <a:gd name="connsiteY19" fmla="*/ 628653 h 812531"/>
              <a:gd name="connsiteX20" fmla="*/ 1075960 w 1076401"/>
              <a:gd name="connsiteY20" fmla="*/ 500066 h 812531"/>
              <a:gd name="connsiteX21" fmla="*/ 1037860 w 1076401"/>
              <a:gd name="connsiteY21" fmla="*/ 276228 h 812531"/>
              <a:gd name="connsiteX22" fmla="*/ 933085 w 1076401"/>
              <a:gd name="connsiteY22" fmla="*/ 166691 h 812531"/>
              <a:gd name="connsiteX23" fmla="*/ 794972 w 1076401"/>
              <a:gd name="connsiteY23" fmla="*/ 3 h 812531"/>
              <a:gd name="connsiteX0" fmla="*/ 794972 w 1076401"/>
              <a:gd name="connsiteY0" fmla="*/ 3 h 812531"/>
              <a:gd name="connsiteX1" fmla="*/ 623522 w 1076401"/>
              <a:gd name="connsiteY1" fmla="*/ 161928 h 812531"/>
              <a:gd name="connsiteX2" fmla="*/ 537797 w 1076401"/>
              <a:gd name="connsiteY2" fmla="*/ 228603 h 812531"/>
              <a:gd name="connsiteX3" fmla="*/ 415560 w 1076401"/>
              <a:gd name="connsiteY3" fmla="*/ 247653 h 812531"/>
              <a:gd name="connsiteX4" fmla="*/ 352060 w 1076401"/>
              <a:gd name="connsiteY4" fmla="*/ 200028 h 812531"/>
              <a:gd name="connsiteX5" fmla="*/ 252047 w 1076401"/>
              <a:gd name="connsiteY5" fmla="*/ 233366 h 812531"/>
              <a:gd name="connsiteX6" fmla="*/ 104410 w 1076401"/>
              <a:gd name="connsiteY6" fmla="*/ 304803 h 812531"/>
              <a:gd name="connsiteX7" fmla="*/ 147272 w 1076401"/>
              <a:gd name="connsiteY7" fmla="*/ 400053 h 812531"/>
              <a:gd name="connsiteX8" fmla="*/ 99647 w 1076401"/>
              <a:gd name="connsiteY8" fmla="*/ 476253 h 812531"/>
              <a:gd name="connsiteX9" fmla="*/ 28210 w 1076401"/>
              <a:gd name="connsiteY9" fmla="*/ 428628 h 812531"/>
              <a:gd name="connsiteX10" fmla="*/ 28210 w 1076401"/>
              <a:gd name="connsiteY10" fmla="*/ 509591 h 812531"/>
              <a:gd name="connsiteX11" fmla="*/ 13922 w 1076401"/>
              <a:gd name="connsiteY11" fmla="*/ 762003 h 812531"/>
              <a:gd name="connsiteX12" fmla="*/ 252047 w 1076401"/>
              <a:gd name="connsiteY12" fmla="*/ 785816 h 812531"/>
              <a:gd name="connsiteX13" fmla="*/ 442547 w 1076401"/>
              <a:gd name="connsiteY13" fmla="*/ 766766 h 812531"/>
              <a:gd name="connsiteX14" fmla="*/ 528272 w 1076401"/>
              <a:gd name="connsiteY14" fmla="*/ 695328 h 812531"/>
              <a:gd name="connsiteX15" fmla="*/ 675910 w 1076401"/>
              <a:gd name="connsiteY15" fmla="*/ 762003 h 812531"/>
              <a:gd name="connsiteX16" fmla="*/ 790210 w 1076401"/>
              <a:gd name="connsiteY16" fmla="*/ 752478 h 812531"/>
              <a:gd name="connsiteX17" fmla="*/ 918797 w 1076401"/>
              <a:gd name="connsiteY17" fmla="*/ 809628 h 812531"/>
              <a:gd name="connsiteX18" fmla="*/ 961660 w 1076401"/>
              <a:gd name="connsiteY18" fmla="*/ 647703 h 812531"/>
              <a:gd name="connsiteX19" fmla="*/ 1052147 w 1076401"/>
              <a:gd name="connsiteY19" fmla="*/ 628653 h 812531"/>
              <a:gd name="connsiteX20" fmla="*/ 1075960 w 1076401"/>
              <a:gd name="connsiteY20" fmla="*/ 500066 h 812531"/>
              <a:gd name="connsiteX21" fmla="*/ 1037860 w 1076401"/>
              <a:gd name="connsiteY21" fmla="*/ 276228 h 812531"/>
              <a:gd name="connsiteX22" fmla="*/ 933085 w 1076401"/>
              <a:gd name="connsiteY22" fmla="*/ 166691 h 812531"/>
              <a:gd name="connsiteX23" fmla="*/ 794972 w 1076401"/>
              <a:gd name="connsiteY23" fmla="*/ 3 h 812531"/>
              <a:gd name="connsiteX0" fmla="*/ 794972 w 1076401"/>
              <a:gd name="connsiteY0" fmla="*/ 3 h 812531"/>
              <a:gd name="connsiteX1" fmla="*/ 623522 w 1076401"/>
              <a:gd name="connsiteY1" fmla="*/ 161928 h 812531"/>
              <a:gd name="connsiteX2" fmla="*/ 537797 w 1076401"/>
              <a:gd name="connsiteY2" fmla="*/ 228603 h 812531"/>
              <a:gd name="connsiteX3" fmla="*/ 415560 w 1076401"/>
              <a:gd name="connsiteY3" fmla="*/ 247653 h 812531"/>
              <a:gd name="connsiteX4" fmla="*/ 352060 w 1076401"/>
              <a:gd name="connsiteY4" fmla="*/ 200028 h 812531"/>
              <a:gd name="connsiteX5" fmla="*/ 252047 w 1076401"/>
              <a:gd name="connsiteY5" fmla="*/ 233366 h 812531"/>
              <a:gd name="connsiteX6" fmla="*/ 201247 w 1076401"/>
              <a:gd name="connsiteY6" fmla="*/ 282578 h 812531"/>
              <a:gd name="connsiteX7" fmla="*/ 104410 w 1076401"/>
              <a:gd name="connsiteY7" fmla="*/ 304803 h 812531"/>
              <a:gd name="connsiteX8" fmla="*/ 147272 w 1076401"/>
              <a:gd name="connsiteY8" fmla="*/ 400053 h 812531"/>
              <a:gd name="connsiteX9" fmla="*/ 99647 w 1076401"/>
              <a:gd name="connsiteY9" fmla="*/ 476253 h 812531"/>
              <a:gd name="connsiteX10" fmla="*/ 28210 w 1076401"/>
              <a:gd name="connsiteY10" fmla="*/ 428628 h 812531"/>
              <a:gd name="connsiteX11" fmla="*/ 28210 w 1076401"/>
              <a:gd name="connsiteY11" fmla="*/ 509591 h 812531"/>
              <a:gd name="connsiteX12" fmla="*/ 13922 w 1076401"/>
              <a:gd name="connsiteY12" fmla="*/ 762003 h 812531"/>
              <a:gd name="connsiteX13" fmla="*/ 252047 w 1076401"/>
              <a:gd name="connsiteY13" fmla="*/ 785816 h 812531"/>
              <a:gd name="connsiteX14" fmla="*/ 442547 w 1076401"/>
              <a:gd name="connsiteY14" fmla="*/ 766766 h 812531"/>
              <a:gd name="connsiteX15" fmla="*/ 528272 w 1076401"/>
              <a:gd name="connsiteY15" fmla="*/ 695328 h 812531"/>
              <a:gd name="connsiteX16" fmla="*/ 675910 w 1076401"/>
              <a:gd name="connsiteY16" fmla="*/ 762003 h 812531"/>
              <a:gd name="connsiteX17" fmla="*/ 790210 w 1076401"/>
              <a:gd name="connsiteY17" fmla="*/ 752478 h 812531"/>
              <a:gd name="connsiteX18" fmla="*/ 918797 w 1076401"/>
              <a:gd name="connsiteY18" fmla="*/ 809628 h 812531"/>
              <a:gd name="connsiteX19" fmla="*/ 961660 w 1076401"/>
              <a:gd name="connsiteY19" fmla="*/ 647703 h 812531"/>
              <a:gd name="connsiteX20" fmla="*/ 1052147 w 1076401"/>
              <a:gd name="connsiteY20" fmla="*/ 628653 h 812531"/>
              <a:gd name="connsiteX21" fmla="*/ 1075960 w 1076401"/>
              <a:gd name="connsiteY21" fmla="*/ 500066 h 812531"/>
              <a:gd name="connsiteX22" fmla="*/ 1037860 w 1076401"/>
              <a:gd name="connsiteY22" fmla="*/ 276228 h 812531"/>
              <a:gd name="connsiteX23" fmla="*/ 933085 w 1076401"/>
              <a:gd name="connsiteY23" fmla="*/ 166691 h 812531"/>
              <a:gd name="connsiteX24" fmla="*/ 794972 w 1076401"/>
              <a:gd name="connsiteY24" fmla="*/ 3 h 812531"/>
              <a:gd name="connsiteX0" fmla="*/ 794972 w 1076401"/>
              <a:gd name="connsiteY0" fmla="*/ 3 h 812531"/>
              <a:gd name="connsiteX1" fmla="*/ 623522 w 1076401"/>
              <a:gd name="connsiteY1" fmla="*/ 161928 h 812531"/>
              <a:gd name="connsiteX2" fmla="*/ 537797 w 1076401"/>
              <a:gd name="connsiteY2" fmla="*/ 188122 h 812531"/>
              <a:gd name="connsiteX3" fmla="*/ 537797 w 1076401"/>
              <a:gd name="connsiteY3" fmla="*/ 228603 h 812531"/>
              <a:gd name="connsiteX4" fmla="*/ 415560 w 1076401"/>
              <a:gd name="connsiteY4" fmla="*/ 247653 h 812531"/>
              <a:gd name="connsiteX5" fmla="*/ 352060 w 1076401"/>
              <a:gd name="connsiteY5" fmla="*/ 200028 h 812531"/>
              <a:gd name="connsiteX6" fmla="*/ 252047 w 1076401"/>
              <a:gd name="connsiteY6" fmla="*/ 233366 h 812531"/>
              <a:gd name="connsiteX7" fmla="*/ 201247 w 1076401"/>
              <a:gd name="connsiteY7" fmla="*/ 282578 h 812531"/>
              <a:gd name="connsiteX8" fmla="*/ 104410 w 1076401"/>
              <a:gd name="connsiteY8" fmla="*/ 304803 h 812531"/>
              <a:gd name="connsiteX9" fmla="*/ 147272 w 1076401"/>
              <a:gd name="connsiteY9" fmla="*/ 400053 h 812531"/>
              <a:gd name="connsiteX10" fmla="*/ 99647 w 1076401"/>
              <a:gd name="connsiteY10" fmla="*/ 476253 h 812531"/>
              <a:gd name="connsiteX11" fmla="*/ 28210 w 1076401"/>
              <a:gd name="connsiteY11" fmla="*/ 428628 h 812531"/>
              <a:gd name="connsiteX12" fmla="*/ 28210 w 1076401"/>
              <a:gd name="connsiteY12" fmla="*/ 509591 h 812531"/>
              <a:gd name="connsiteX13" fmla="*/ 13922 w 1076401"/>
              <a:gd name="connsiteY13" fmla="*/ 762003 h 812531"/>
              <a:gd name="connsiteX14" fmla="*/ 252047 w 1076401"/>
              <a:gd name="connsiteY14" fmla="*/ 785816 h 812531"/>
              <a:gd name="connsiteX15" fmla="*/ 442547 w 1076401"/>
              <a:gd name="connsiteY15" fmla="*/ 766766 h 812531"/>
              <a:gd name="connsiteX16" fmla="*/ 528272 w 1076401"/>
              <a:gd name="connsiteY16" fmla="*/ 695328 h 812531"/>
              <a:gd name="connsiteX17" fmla="*/ 675910 w 1076401"/>
              <a:gd name="connsiteY17" fmla="*/ 762003 h 812531"/>
              <a:gd name="connsiteX18" fmla="*/ 790210 w 1076401"/>
              <a:gd name="connsiteY18" fmla="*/ 752478 h 812531"/>
              <a:gd name="connsiteX19" fmla="*/ 918797 w 1076401"/>
              <a:gd name="connsiteY19" fmla="*/ 809628 h 812531"/>
              <a:gd name="connsiteX20" fmla="*/ 961660 w 1076401"/>
              <a:gd name="connsiteY20" fmla="*/ 647703 h 812531"/>
              <a:gd name="connsiteX21" fmla="*/ 1052147 w 1076401"/>
              <a:gd name="connsiteY21" fmla="*/ 628653 h 812531"/>
              <a:gd name="connsiteX22" fmla="*/ 1075960 w 1076401"/>
              <a:gd name="connsiteY22" fmla="*/ 500066 h 812531"/>
              <a:gd name="connsiteX23" fmla="*/ 1037860 w 1076401"/>
              <a:gd name="connsiteY23" fmla="*/ 276228 h 812531"/>
              <a:gd name="connsiteX24" fmla="*/ 933085 w 1076401"/>
              <a:gd name="connsiteY24" fmla="*/ 166691 h 812531"/>
              <a:gd name="connsiteX25" fmla="*/ 794972 w 1076401"/>
              <a:gd name="connsiteY25" fmla="*/ 3 h 812531"/>
              <a:gd name="connsiteX0" fmla="*/ 794972 w 1076401"/>
              <a:gd name="connsiteY0" fmla="*/ 23 h 812551"/>
              <a:gd name="connsiteX1" fmla="*/ 616378 w 1076401"/>
              <a:gd name="connsiteY1" fmla="*/ 154804 h 812551"/>
              <a:gd name="connsiteX2" fmla="*/ 537797 w 1076401"/>
              <a:gd name="connsiteY2" fmla="*/ 188142 h 812551"/>
              <a:gd name="connsiteX3" fmla="*/ 537797 w 1076401"/>
              <a:gd name="connsiteY3" fmla="*/ 228623 h 812551"/>
              <a:gd name="connsiteX4" fmla="*/ 415560 w 1076401"/>
              <a:gd name="connsiteY4" fmla="*/ 247673 h 812551"/>
              <a:gd name="connsiteX5" fmla="*/ 352060 w 1076401"/>
              <a:gd name="connsiteY5" fmla="*/ 200048 h 812551"/>
              <a:gd name="connsiteX6" fmla="*/ 252047 w 1076401"/>
              <a:gd name="connsiteY6" fmla="*/ 233386 h 812551"/>
              <a:gd name="connsiteX7" fmla="*/ 201247 w 1076401"/>
              <a:gd name="connsiteY7" fmla="*/ 282598 h 812551"/>
              <a:gd name="connsiteX8" fmla="*/ 104410 w 1076401"/>
              <a:gd name="connsiteY8" fmla="*/ 304823 h 812551"/>
              <a:gd name="connsiteX9" fmla="*/ 147272 w 1076401"/>
              <a:gd name="connsiteY9" fmla="*/ 400073 h 812551"/>
              <a:gd name="connsiteX10" fmla="*/ 99647 w 1076401"/>
              <a:gd name="connsiteY10" fmla="*/ 476273 h 812551"/>
              <a:gd name="connsiteX11" fmla="*/ 28210 w 1076401"/>
              <a:gd name="connsiteY11" fmla="*/ 428648 h 812551"/>
              <a:gd name="connsiteX12" fmla="*/ 28210 w 1076401"/>
              <a:gd name="connsiteY12" fmla="*/ 509611 h 812551"/>
              <a:gd name="connsiteX13" fmla="*/ 13922 w 1076401"/>
              <a:gd name="connsiteY13" fmla="*/ 762023 h 812551"/>
              <a:gd name="connsiteX14" fmla="*/ 252047 w 1076401"/>
              <a:gd name="connsiteY14" fmla="*/ 785836 h 812551"/>
              <a:gd name="connsiteX15" fmla="*/ 442547 w 1076401"/>
              <a:gd name="connsiteY15" fmla="*/ 766786 h 812551"/>
              <a:gd name="connsiteX16" fmla="*/ 528272 w 1076401"/>
              <a:gd name="connsiteY16" fmla="*/ 695348 h 812551"/>
              <a:gd name="connsiteX17" fmla="*/ 675910 w 1076401"/>
              <a:gd name="connsiteY17" fmla="*/ 762023 h 812551"/>
              <a:gd name="connsiteX18" fmla="*/ 790210 w 1076401"/>
              <a:gd name="connsiteY18" fmla="*/ 752498 h 812551"/>
              <a:gd name="connsiteX19" fmla="*/ 918797 w 1076401"/>
              <a:gd name="connsiteY19" fmla="*/ 809648 h 812551"/>
              <a:gd name="connsiteX20" fmla="*/ 961660 w 1076401"/>
              <a:gd name="connsiteY20" fmla="*/ 647723 h 812551"/>
              <a:gd name="connsiteX21" fmla="*/ 1052147 w 1076401"/>
              <a:gd name="connsiteY21" fmla="*/ 628673 h 812551"/>
              <a:gd name="connsiteX22" fmla="*/ 1075960 w 1076401"/>
              <a:gd name="connsiteY22" fmla="*/ 500086 h 812551"/>
              <a:gd name="connsiteX23" fmla="*/ 1037860 w 1076401"/>
              <a:gd name="connsiteY23" fmla="*/ 276248 h 812551"/>
              <a:gd name="connsiteX24" fmla="*/ 933085 w 1076401"/>
              <a:gd name="connsiteY24" fmla="*/ 166711 h 812551"/>
              <a:gd name="connsiteX25" fmla="*/ 794972 w 1076401"/>
              <a:gd name="connsiteY25" fmla="*/ 23 h 8125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1076401" h="812551">
                <a:moveTo>
                  <a:pt x="794972" y="23"/>
                </a:moveTo>
                <a:cubicBezTo>
                  <a:pt x="742188" y="-1962"/>
                  <a:pt x="659240" y="123451"/>
                  <a:pt x="616378" y="154804"/>
                </a:cubicBezTo>
                <a:cubicBezTo>
                  <a:pt x="573516" y="186157"/>
                  <a:pt x="552085" y="177030"/>
                  <a:pt x="537797" y="188142"/>
                </a:cubicBezTo>
                <a:cubicBezTo>
                  <a:pt x="523510" y="199255"/>
                  <a:pt x="558170" y="218701"/>
                  <a:pt x="537797" y="228623"/>
                </a:cubicBezTo>
                <a:cubicBezTo>
                  <a:pt x="517424" y="238545"/>
                  <a:pt x="446516" y="252436"/>
                  <a:pt x="415560" y="247673"/>
                </a:cubicBezTo>
                <a:cubicBezTo>
                  <a:pt x="384604" y="242911"/>
                  <a:pt x="379312" y="202429"/>
                  <a:pt x="352060" y="200048"/>
                </a:cubicBezTo>
                <a:cubicBezTo>
                  <a:pt x="324808" y="197667"/>
                  <a:pt x="277182" y="219628"/>
                  <a:pt x="252047" y="233386"/>
                </a:cubicBezTo>
                <a:cubicBezTo>
                  <a:pt x="226912" y="247144"/>
                  <a:pt x="225853" y="270692"/>
                  <a:pt x="201247" y="282598"/>
                </a:cubicBezTo>
                <a:cubicBezTo>
                  <a:pt x="176641" y="294504"/>
                  <a:pt x="113406" y="285244"/>
                  <a:pt x="104410" y="304823"/>
                </a:cubicBezTo>
                <a:cubicBezTo>
                  <a:pt x="95414" y="324402"/>
                  <a:pt x="148066" y="371498"/>
                  <a:pt x="147272" y="400073"/>
                </a:cubicBezTo>
                <a:cubicBezTo>
                  <a:pt x="146478" y="428648"/>
                  <a:pt x="119491" y="471511"/>
                  <a:pt x="99647" y="476273"/>
                </a:cubicBezTo>
                <a:cubicBezTo>
                  <a:pt x="79803" y="481035"/>
                  <a:pt x="40116" y="423092"/>
                  <a:pt x="28210" y="428648"/>
                </a:cubicBezTo>
                <a:cubicBezTo>
                  <a:pt x="16304" y="434204"/>
                  <a:pt x="30591" y="454049"/>
                  <a:pt x="28210" y="509611"/>
                </a:cubicBezTo>
                <a:cubicBezTo>
                  <a:pt x="25829" y="565173"/>
                  <a:pt x="-23384" y="715985"/>
                  <a:pt x="13922" y="762023"/>
                </a:cubicBezTo>
                <a:cubicBezTo>
                  <a:pt x="51228" y="808061"/>
                  <a:pt x="180610" y="785042"/>
                  <a:pt x="252047" y="785836"/>
                </a:cubicBezTo>
                <a:cubicBezTo>
                  <a:pt x="323484" y="786630"/>
                  <a:pt x="396510" y="781867"/>
                  <a:pt x="442547" y="766786"/>
                </a:cubicBezTo>
                <a:cubicBezTo>
                  <a:pt x="488584" y="751705"/>
                  <a:pt x="489378" y="696142"/>
                  <a:pt x="528272" y="695348"/>
                </a:cubicBezTo>
                <a:cubicBezTo>
                  <a:pt x="567166" y="694554"/>
                  <a:pt x="632254" y="752498"/>
                  <a:pt x="675910" y="762023"/>
                </a:cubicBezTo>
                <a:cubicBezTo>
                  <a:pt x="719566" y="771548"/>
                  <a:pt x="749729" y="744561"/>
                  <a:pt x="790210" y="752498"/>
                </a:cubicBezTo>
                <a:cubicBezTo>
                  <a:pt x="830691" y="760435"/>
                  <a:pt x="890222" y="827110"/>
                  <a:pt x="918797" y="809648"/>
                </a:cubicBezTo>
                <a:cubicBezTo>
                  <a:pt x="947372" y="792186"/>
                  <a:pt x="939435" y="677885"/>
                  <a:pt x="961660" y="647723"/>
                </a:cubicBezTo>
                <a:cubicBezTo>
                  <a:pt x="983885" y="617561"/>
                  <a:pt x="1033097" y="653279"/>
                  <a:pt x="1052147" y="628673"/>
                </a:cubicBezTo>
                <a:cubicBezTo>
                  <a:pt x="1071197" y="604067"/>
                  <a:pt x="1078341" y="558823"/>
                  <a:pt x="1075960" y="500086"/>
                </a:cubicBezTo>
                <a:cubicBezTo>
                  <a:pt x="1073579" y="441349"/>
                  <a:pt x="1061672" y="331810"/>
                  <a:pt x="1037860" y="276248"/>
                </a:cubicBezTo>
                <a:cubicBezTo>
                  <a:pt x="1014048" y="220686"/>
                  <a:pt x="968804" y="206398"/>
                  <a:pt x="933085" y="166711"/>
                </a:cubicBezTo>
                <a:cubicBezTo>
                  <a:pt x="897366" y="127024"/>
                  <a:pt x="847757" y="2008"/>
                  <a:pt x="794972" y="23"/>
                </a:cubicBezTo>
                <a:close/>
              </a:path>
            </a:pathLst>
          </a:custGeom>
          <a:solidFill>
            <a:schemeClr val="accent5">
              <a:lumMod val="40000"/>
              <a:lumOff val="60000"/>
              <a:alpha val="53000"/>
            </a:schemeClr>
          </a:solidFill>
          <a:ln>
            <a:solidFill>
              <a:schemeClr val="accent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7" name="Forme libre : forme 36">
            <a:extLst>
              <a:ext uri="{FF2B5EF4-FFF2-40B4-BE49-F238E27FC236}">
                <a16:creationId xmlns:a16="http://schemas.microsoft.com/office/drawing/2014/main" id="{ABD06FB5-6B65-414F-9A6F-3F17EDAB56FA}"/>
              </a:ext>
            </a:extLst>
          </p:cNvPr>
          <p:cNvSpPr/>
          <p:nvPr/>
        </p:nvSpPr>
        <p:spPr>
          <a:xfrm>
            <a:off x="7401578" y="3953814"/>
            <a:ext cx="1117428" cy="946485"/>
          </a:xfrm>
          <a:custGeom>
            <a:avLst/>
            <a:gdLst>
              <a:gd name="connsiteX0" fmla="*/ 716897 w 1117428"/>
              <a:gd name="connsiteY0" fmla="*/ 122886 h 922893"/>
              <a:gd name="connsiteX1" fmla="*/ 840722 w 1117428"/>
              <a:gd name="connsiteY1" fmla="*/ 341961 h 922893"/>
              <a:gd name="connsiteX2" fmla="*/ 986772 w 1117428"/>
              <a:gd name="connsiteY2" fmla="*/ 348311 h 922893"/>
              <a:gd name="connsiteX3" fmla="*/ 1116947 w 1117428"/>
              <a:gd name="connsiteY3" fmla="*/ 589611 h 922893"/>
              <a:gd name="connsiteX4" fmla="*/ 939147 w 1117428"/>
              <a:gd name="connsiteY4" fmla="*/ 795986 h 922893"/>
              <a:gd name="connsiteX5" fmla="*/ 831197 w 1117428"/>
              <a:gd name="connsiteY5" fmla="*/ 875361 h 922893"/>
              <a:gd name="connsiteX6" fmla="*/ 627997 w 1117428"/>
              <a:gd name="connsiteY6" fmla="*/ 916636 h 922893"/>
              <a:gd name="connsiteX7" fmla="*/ 523222 w 1117428"/>
              <a:gd name="connsiteY7" fmla="*/ 919811 h 922893"/>
              <a:gd name="connsiteX8" fmla="*/ 472422 w 1117428"/>
              <a:gd name="connsiteY8" fmla="*/ 888061 h 922893"/>
              <a:gd name="connsiteX9" fmla="*/ 246997 w 1117428"/>
              <a:gd name="connsiteY9" fmla="*/ 827736 h 922893"/>
              <a:gd name="connsiteX10" fmla="*/ 78722 w 1117428"/>
              <a:gd name="connsiteY10" fmla="*/ 757886 h 922893"/>
              <a:gd name="connsiteX11" fmla="*/ 66022 w 1117428"/>
              <a:gd name="connsiteY11" fmla="*/ 694386 h 922893"/>
              <a:gd name="connsiteX12" fmla="*/ 126347 w 1117428"/>
              <a:gd name="connsiteY12" fmla="*/ 541986 h 922893"/>
              <a:gd name="connsiteX13" fmla="*/ 15222 w 1117428"/>
              <a:gd name="connsiteY13" fmla="*/ 548336 h 922893"/>
              <a:gd name="connsiteX14" fmla="*/ 5697 w 1117428"/>
              <a:gd name="connsiteY14" fmla="*/ 430861 h 922893"/>
              <a:gd name="connsiteX15" fmla="*/ 59672 w 1117428"/>
              <a:gd name="connsiteY15" fmla="*/ 256236 h 922893"/>
              <a:gd name="connsiteX16" fmla="*/ 123172 w 1117428"/>
              <a:gd name="connsiteY16" fmla="*/ 176861 h 922893"/>
              <a:gd name="connsiteX17" fmla="*/ 113647 w 1117428"/>
              <a:gd name="connsiteY17" fmla="*/ 107011 h 922893"/>
              <a:gd name="connsiteX18" fmla="*/ 269222 w 1117428"/>
              <a:gd name="connsiteY18" fmla="*/ 68911 h 922893"/>
              <a:gd name="connsiteX19" fmla="*/ 332722 w 1117428"/>
              <a:gd name="connsiteY19" fmla="*/ 2236 h 922893"/>
              <a:gd name="connsiteX20" fmla="*/ 402572 w 1117428"/>
              <a:gd name="connsiteY20" fmla="*/ 21286 h 922893"/>
              <a:gd name="connsiteX21" fmla="*/ 513697 w 1117428"/>
              <a:gd name="connsiteY21" fmla="*/ 75261 h 922893"/>
              <a:gd name="connsiteX22" fmla="*/ 608947 w 1117428"/>
              <a:gd name="connsiteY22" fmla="*/ 49861 h 922893"/>
              <a:gd name="connsiteX23" fmla="*/ 716897 w 1117428"/>
              <a:gd name="connsiteY23" fmla="*/ 122886 h 922893"/>
              <a:gd name="connsiteX0" fmla="*/ 716897 w 1117428"/>
              <a:gd name="connsiteY0" fmla="*/ 122886 h 922893"/>
              <a:gd name="connsiteX1" fmla="*/ 840722 w 1117428"/>
              <a:gd name="connsiteY1" fmla="*/ 341961 h 922893"/>
              <a:gd name="connsiteX2" fmla="*/ 986772 w 1117428"/>
              <a:gd name="connsiteY2" fmla="*/ 348311 h 922893"/>
              <a:gd name="connsiteX3" fmla="*/ 1116947 w 1117428"/>
              <a:gd name="connsiteY3" fmla="*/ 589611 h 922893"/>
              <a:gd name="connsiteX4" fmla="*/ 939147 w 1117428"/>
              <a:gd name="connsiteY4" fmla="*/ 795986 h 922893"/>
              <a:gd name="connsiteX5" fmla="*/ 831197 w 1117428"/>
              <a:gd name="connsiteY5" fmla="*/ 875361 h 922893"/>
              <a:gd name="connsiteX6" fmla="*/ 627997 w 1117428"/>
              <a:gd name="connsiteY6" fmla="*/ 916636 h 922893"/>
              <a:gd name="connsiteX7" fmla="*/ 523222 w 1117428"/>
              <a:gd name="connsiteY7" fmla="*/ 919811 h 922893"/>
              <a:gd name="connsiteX8" fmla="*/ 472422 w 1117428"/>
              <a:gd name="connsiteY8" fmla="*/ 888061 h 922893"/>
              <a:gd name="connsiteX9" fmla="*/ 246997 w 1117428"/>
              <a:gd name="connsiteY9" fmla="*/ 827736 h 922893"/>
              <a:gd name="connsiteX10" fmla="*/ 78722 w 1117428"/>
              <a:gd name="connsiteY10" fmla="*/ 757886 h 922893"/>
              <a:gd name="connsiteX11" fmla="*/ 66022 w 1117428"/>
              <a:gd name="connsiteY11" fmla="*/ 694386 h 922893"/>
              <a:gd name="connsiteX12" fmla="*/ 126347 w 1117428"/>
              <a:gd name="connsiteY12" fmla="*/ 541986 h 922893"/>
              <a:gd name="connsiteX13" fmla="*/ 15222 w 1117428"/>
              <a:gd name="connsiteY13" fmla="*/ 548336 h 922893"/>
              <a:gd name="connsiteX14" fmla="*/ 5697 w 1117428"/>
              <a:gd name="connsiteY14" fmla="*/ 430861 h 922893"/>
              <a:gd name="connsiteX15" fmla="*/ 59672 w 1117428"/>
              <a:gd name="connsiteY15" fmla="*/ 256236 h 922893"/>
              <a:gd name="connsiteX16" fmla="*/ 99360 w 1117428"/>
              <a:gd name="connsiteY16" fmla="*/ 176861 h 922893"/>
              <a:gd name="connsiteX17" fmla="*/ 113647 w 1117428"/>
              <a:gd name="connsiteY17" fmla="*/ 107011 h 922893"/>
              <a:gd name="connsiteX18" fmla="*/ 269222 w 1117428"/>
              <a:gd name="connsiteY18" fmla="*/ 68911 h 922893"/>
              <a:gd name="connsiteX19" fmla="*/ 332722 w 1117428"/>
              <a:gd name="connsiteY19" fmla="*/ 2236 h 922893"/>
              <a:gd name="connsiteX20" fmla="*/ 402572 w 1117428"/>
              <a:gd name="connsiteY20" fmla="*/ 21286 h 922893"/>
              <a:gd name="connsiteX21" fmla="*/ 513697 w 1117428"/>
              <a:gd name="connsiteY21" fmla="*/ 75261 h 922893"/>
              <a:gd name="connsiteX22" fmla="*/ 608947 w 1117428"/>
              <a:gd name="connsiteY22" fmla="*/ 49861 h 922893"/>
              <a:gd name="connsiteX23" fmla="*/ 716897 w 1117428"/>
              <a:gd name="connsiteY23" fmla="*/ 122886 h 922893"/>
              <a:gd name="connsiteX0" fmla="*/ 716897 w 1117428"/>
              <a:gd name="connsiteY0" fmla="*/ 122886 h 922893"/>
              <a:gd name="connsiteX1" fmla="*/ 840722 w 1117428"/>
              <a:gd name="connsiteY1" fmla="*/ 341961 h 922893"/>
              <a:gd name="connsiteX2" fmla="*/ 986772 w 1117428"/>
              <a:gd name="connsiteY2" fmla="*/ 348311 h 922893"/>
              <a:gd name="connsiteX3" fmla="*/ 1116947 w 1117428"/>
              <a:gd name="connsiteY3" fmla="*/ 589611 h 922893"/>
              <a:gd name="connsiteX4" fmla="*/ 939147 w 1117428"/>
              <a:gd name="connsiteY4" fmla="*/ 795986 h 922893"/>
              <a:gd name="connsiteX5" fmla="*/ 831197 w 1117428"/>
              <a:gd name="connsiteY5" fmla="*/ 875361 h 922893"/>
              <a:gd name="connsiteX6" fmla="*/ 627997 w 1117428"/>
              <a:gd name="connsiteY6" fmla="*/ 916636 h 922893"/>
              <a:gd name="connsiteX7" fmla="*/ 523222 w 1117428"/>
              <a:gd name="connsiteY7" fmla="*/ 919811 h 922893"/>
              <a:gd name="connsiteX8" fmla="*/ 472422 w 1117428"/>
              <a:gd name="connsiteY8" fmla="*/ 888061 h 922893"/>
              <a:gd name="connsiteX9" fmla="*/ 246997 w 1117428"/>
              <a:gd name="connsiteY9" fmla="*/ 827736 h 922893"/>
              <a:gd name="connsiteX10" fmla="*/ 78722 w 1117428"/>
              <a:gd name="connsiteY10" fmla="*/ 757886 h 922893"/>
              <a:gd name="connsiteX11" fmla="*/ 66022 w 1117428"/>
              <a:gd name="connsiteY11" fmla="*/ 694386 h 922893"/>
              <a:gd name="connsiteX12" fmla="*/ 126347 w 1117428"/>
              <a:gd name="connsiteY12" fmla="*/ 541986 h 922893"/>
              <a:gd name="connsiteX13" fmla="*/ 15222 w 1117428"/>
              <a:gd name="connsiteY13" fmla="*/ 548336 h 922893"/>
              <a:gd name="connsiteX14" fmla="*/ 5697 w 1117428"/>
              <a:gd name="connsiteY14" fmla="*/ 430861 h 922893"/>
              <a:gd name="connsiteX15" fmla="*/ 59672 w 1117428"/>
              <a:gd name="connsiteY15" fmla="*/ 256236 h 922893"/>
              <a:gd name="connsiteX16" fmla="*/ 99360 w 1117428"/>
              <a:gd name="connsiteY16" fmla="*/ 176861 h 922893"/>
              <a:gd name="connsiteX17" fmla="*/ 101741 w 1117428"/>
              <a:gd name="connsiteY17" fmla="*/ 102249 h 922893"/>
              <a:gd name="connsiteX18" fmla="*/ 269222 w 1117428"/>
              <a:gd name="connsiteY18" fmla="*/ 68911 h 922893"/>
              <a:gd name="connsiteX19" fmla="*/ 332722 w 1117428"/>
              <a:gd name="connsiteY19" fmla="*/ 2236 h 922893"/>
              <a:gd name="connsiteX20" fmla="*/ 402572 w 1117428"/>
              <a:gd name="connsiteY20" fmla="*/ 21286 h 922893"/>
              <a:gd name="connsiteX21" fmla="*/ 513697 w 1117428"/>
              <a:gd name="connsiteY21" fmla="*/ 75261 h 922893"/>
              <a:gd name="connsiteX22" fmla="*/ 608947 w 1117428"/>
              <a:gd name="connsiteY22" fmla="*/ 49861 h 922893"/>
              <a:gd name="connsiteX23" fmla="*/ 716897 w 1117428"/>
              <a:gd name="connsiteY23" fmla="*/ 122886 h 922893"/>
              <a:gd name="connsiteX0" fmla="*/ 716897 w 1117428"/>
              <a:gd name="connsiteY0" fmla="*/ 122886 h 946660"/>
              <a:gd name="connsiteX1" fmla="*/ 840722 w 1117428"/>
              <a:gd name="connsiteY1" fmla="*/ 341961 h 946660"/>
              <a:gd name="connsiteX2" fmla="*/ 986772 w 1117428"/>
              <a:gd name="connsiteY2" fmla="*/ 348311 h 946660"/>
              <a:gd name="connsiteX3" fmla="*/ 1116947 w 1117428"/>
              <a:gd name="connsiteY3" fmla="*/ 589611 h 946660"/>
              <a:gd name="connsiteX4" fmla="*/ 939147 w 1117428"/>
              <a:gd name="connsiteY4" fmla="*/ 795986 h 946660"/>
              <a:gd name="connsiteX5" fmla="*/ 831197 w 1117428"/>
              <a:gd name="connsiteY5" fmla="*/ 875361 h 946660"/>
              <a:gd name="connsiteX6" fmla="*/ 627997 w 1117428"/>
              <a:gd name="connsiteY6" fmla="*/ 916636 h 946660"/>
              <a:gd name="connsiteX7" fmla="*/ 516078 w 1117428"/>
              <a:gd name="connsiteY7" fmla="*/ 946005 h 946660"/>
              <a:gd name="connsiteX8" fmla="*/ 472422 w 1117428"/>
              <a:gd name="connsiteY8" fmla="*/ 888061 h 946660"/>
              <a:gd name="connsiteX9" fmla="*/ 246997 w 1117428"/>
              <a:gd name="connsiteY9" fmla="*/ 827736 h 946660"/>
              <a:gd name="connsiteX10" fmla="*/ 78722 w 1117428"/>
              <a:gd name="connsiteY10" fmla="*/ 757886 h 946660"/>
              <a:gd name="connsiteX11" fmla="*/ 66022 w 1117428"/>
              <a:gd name="connsiteY11" fmla="*/ 694386 h 946660"/>
              <a:gd name="connsiteX12" fmla="*/ 126347 w 1117428"/>
              <a:gd name="connsiteY12" fmla="*/ 541986 h 946660"/>
              <a:gd name="connsiteX13" fmla="*/ 15222 w 1117428"/>
              <a:gd name="connsiteY13" fmla="*/ 548336 h 946660"/>
              <a:gd name="connsiteX14" fmla="*/ 5697 w 1117428"/>
              <a:gd name="connsiteY14" fmla="*/ 430861 h 946660"/>
              <a:gd name="connsiteX15" fmla="*/ 59672 w 1117428"/>
              <a:gd name="connsiteY15" fmla="*/ 256236 h 946660"/>
              <a:gd name="connsiteX16" fmla="*/ 99360 w 1117428"/>
              <a:gd name="connsiteY16" fmla="*/ 176861 h 946660"/>
              <a:gd name="connsiteX17" fmla="*/ 101741 w 1117428"/>
              <a:gd name="connsiteY17" fmla="*/ 102249 h 946660"/>
              <a:gd name="connsiteX18" fmla="*/ 269222 w 1117428"/>
              <a:gd name="connsiteY18" fmla="*/ 68911 h 946660"/>
              <a:gd name="connsiteX19" fmla="*/ 332722 w 1117428"/>
              <a:gd name="connsiteY19" fmla="*/ 2236 h 946660"/>
              <a:gd name="connsiteX20" fmla="*/ 402572 w 1117428"/>
              <a:gd name="connsiteY20" fmla="*/ 21286 h 946660"/>
              <a:gd name="connsiteX21" fmla="*/ 513697 w 1117428"/>
              <a:gd name="connsiteY21" fmla="*/ 75261 h 946660"/>
              <a:gd name="connsiteX22" fmla="*/ 608947 w 1117428"/>
              <a:gd name="connsiteY22" fmla="*/ 49861 h 946660"/>
              <a:gd name="connsiteX23" fmla="*/ 716897 w 1117428"/>
              <a:gd name="connsiteY23" fmla="*/ 122886 h 946660"/>
              <a:gd name="connsiteX0" fmla="*/ 716897 w 1117428"/>
              <a:gd name="connsiteY0" fmla="*/ 122886 h 946485"/>
              <a:gd name="connsiteX1" fmla="*/ 840722 w 1117428"/>
              <a:gd name="connsiteY1" fmla="*/ 341961 h 946485"/>
              <a:gd name="connsiteX2" fmla="*/ 986772 w 1117428"/>
              <a:gd name="connsiteY2" fmla="*/ 348311 h 946485"/>
              <a:gd name="connsiteX3" fmla="*/ 1116947 w 1117428"/>
              <a:gd name="connsiteY3" fmla="*/ 589611 h 946485"/>
              <a:gd name="connsiteX4" fmla="*/ 939147 w 1117428"/>
              <a:gd name="connsiteY4" fmla="*/ 795986 h 946485"/>
              <a:gd name="connsiteX5" fmla="*/ 831197 w 1117428"/>
              <a:gd name="connsiteY5" fmla="*/ 875361 h 946485"/>
              <a:gd name="connsiteX6" fmla="*/ 627997 w 1117428"/>
              <a:gd name="connsiteY6" fmla="*/ 916636 h 946485"/>
              <a:gd name="connsiteX7" fmla="*/ 516078 w 1117428"/>
              <a:gd name="connsiteY7" fmla="*/ 946005 h 946485"/>
              <a:gd name="connsiteX8" fmla="*/ 455753 w 1117428"/>
              <a:gd name="connsiteY8" fmla="*/ 892824 h 946485"/>
              <a:gd name="connsiteX9" fmla="*/ 246997 w 1117428"/>
              <a:gd name="connsiteY9" fmla="*/ 827736 h 946485"/>
              <a:gd name="connsiteX10" fmla="*/ 78722 w 1117428"/>
              <a:gd name="connsiteY10" fmla="*/ 757886 h 946485"/>
              <a:gd name="connsiteX11" fmla="*/ 66022 w 1117428"/>
              <a:gd name="connsiteY11" fmla="*/ 694386 h 946485"/>
              <a:gd name="connsiteX12" fmla="*/ 126347 w 1117428"/>
              <a:gd name="connsiteY12" fmla="*/ 541986 h 946485"/>
              <a:gd name="connsiteX13" fmla="*/ 15222 w 1117428"/>
              <a:gd name="connsiteY13" fmla="*/ 548336 h 946485"/>
              <a:gd name="connsiteX14" fmla="*/ 5697 w 1117428"/>
              <a:gd name="connsiteY14" fmla="*/ 430861 h 946485"/>
              <a:gd name="connsiteX15" fmla="*/ 59672 w 1117428"/>
              <a:gd name="connsiteY15" fmla="*/ 256236 h 946485"/>
              <a:gd name="connsiteX16" fmla="*/ 99360 w 1117428"/>
              <a:gd name="connsiteY16" fmla="*/ 176861 h 946485"/>
              <a:gd name="connsiteX17" fmla="*/ 101741 w 1117428"/>
              <a:gd name="connsiteY17" fmla="*/ 102249 h 946485"/>
              <a:gd name="connsiteX18" fmla="*/ 269222 w 1117428"/>
              <a:gd name="connsiteY18" fmla="*/ 68911 h 946485"/>
              <a:gd name="connsiteX19" fmla="*/ 332722 w 1117428"/>
              <a:gd name="connsiteY19" fmla="*/ 2236 h 946485"/>
              <a:gd name="connsiteX20" fmla="*/ 402572 w 1117428"/>
              <a:gd name="connsiteY20" fmla="*/ 21286 h 946485"/>
              <a:gd name="connsiteX21" fmla="*/ 513697 w 1117428"/>
              <a:gd name="connsiteY21" fmla="*/ 75261 h 946485"/>
              <a:gd name="connsiteX22" fmla="*/ 608947 w 1117428"/>
              <a:gd name="connsiteY22" fmla="*/ 49861 h 946485"/>
              <a:gd name="connsiteX23" fmla="*/ 716897 w 1117428"/>
              <a:gd name="connsiteY23" fmla="*/ 122886 h 9464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1117428" h="946485">
                <a:moveTo>
                  <a:pt x="716897" y="122886"/>
                </a:moveTo>
                <a:cubicBezTo>
                  <a:pt x="755526" y="171569"/>
                  <a:pt x="795743" y="304390"/>
                  <a:pt x="840722" y="341961"/>
                </a:cubicBezTo>
                <a:cubicBezTo>
                  <a:pt x="885701" y="379532"/>
                  <a:pt x="940735" y="307036"/>
                  <a:pt x="986772" y="348311"/>
                </a:cubicBezTo>
                <a:cubicBezTo>
                  <a:pt x="1032809" y="389586"/>
                  <a:pt x="1124884" y="514999"/>
                  <a:pt x="1116947" y="589611"/>
                </a:cubicBezTo>
                <a:cubicBezTo>
                  <a:pt x="1109010" y="664223"/>
                  <a:pt x="986772" y="748361"/>
                  <a:pt x="939147" y="795986"/>
                </a:cubicBezTo>
                <a:cubicBezTo>
                  <a:pt x="891522" y="843611"/>
                  <a:pt x="883055" y="855253"/>
                  <a:pt x="831197" y="875361"/>
                </a:cubicBezTo>
                <a:cubicBezTo>
                  <a:pt x="779339" y="895469"/>
                  <a:pt x="680517" y="904862"/>
                  <a:pt x="627997" y="916636"/>
                </a:cubicBezTo>
                <a:cubicBezTo>
                  <a:pt x="575477" y="928410"/>
                  <a:pt x="544785" y="949974"/>
                  <a:pt x="516078" y="946005"/>
                </a:cubicBezTo>
                <a:cubicBezTo>
                  <a:pt x="487371" y="942036"/>
                  <a:pt x="500600" y="912535"/>
                  <a:pt x="455753" y="892824"/>
                </a:cubicBezTo>
                <a:cubicBezTo>
                  <a:pt x="410906" y="873113"/>
                  <a:pt x="309835" y="850226"/>
                  <a:pt x="246997" y="827736"/>
                </a:cubicBezTo>
                <a:cubicBezTo>
                  <a:pt x="184159" y="805246"/>
                  <a:pt x="108884" y="780111"/>
                  <a:pt x="78722" y="757886"/>
                </a:cubicBezTo>
                <a:cubicBezTo>
                  <a:pt x="48560" y="735661"/>
                  <a:pt x="58084" y="730369"/>
                  <a:pt x="66022" y="694386"/>
                </a:cubicBezTo>
                <a:cubicBezTo>
                  <a:pt x="73959" y="658403"/>
                  <a:pt x="134814" y="566328"/>
                  <a:pt x="126347" y="541986"/>
                </a:cubicBezTo>
                <a:cubicBezTo>
                  <a:pt x="117880" y="517644"/>
                  <a:pt x="35330" y="566857"/>
                  <a:pt x="15222" y="548336"/>
                </a:cubicBezTo>
                <a:cubicBezTo>
                  <a:pt x="-4886" y="529815"/>
                  <a:pt x="-1711" y="479544"/>
                  <a:pt x="5697" y="430861"/>
                </a:cubicBezTo>
                <a:cubicBezTo>
                  <a:pt x="13105" y="382178"/>
                  <a:pt x="44062" y="298569"/>
                  <a:pt x="59672" y="256236"/>
                </a:cubicBezTo>
                <a:cubicBezTo>
                  <a:pt x="75283" y="213903"/>
                  <a:pt x="92348" y="202526"/>
                  <a:pt x="99360" y="176861"/>
                </a:cubicBezTo>
                <a:cubicBezTo>
                  <a:pt x="106372" y="151196"/>
                  <a:pt x="73431" y="120241"/>
                  <a:pt x="101741" y="102249"/>
                </a:cubicBezTo>
                <a:cubicBezTo>
                  <a:pt x="130051" y="84257"/>
                  <a:pt x="230725" y="85580"/>
                  <a:pt x="269222" y="68911"/>
                </a:cubicBezTo>
                <a:cubicBezTo>
                  <a:pt x="307719" y="52242"/>
                  <a:pt x="310497" y="10173"/>
                  <a:pt x="332722" y="2236"/>
                </a:cubicBezTo>
                <a:cubicBezTo>
                  <a:pt x="354947" y="-5702"/>
                  <a:pt x="372410" y="9115"/>
                  <a:pt x="402572" y="21286"/>
                </a:cubicBezTo>
                <a:cubicBezTo>
                  <a:pt x="432734" y="33457"/>
                  <a:pt x="479301" y="70499"/>
                  <a:pt x="513697" y="75261"/>
                </a:cubicBezTo>
                <a:cubicBezTo>
                  <a:pt x="548093" y="80023"/>
                  <a:pt x="578255" y="43511"/>
                  <a:pt x="608947" y="49861"/>
                </a:cubicBezTo>
                <a:cubicBezTo>
                  <a:pt x="639639" y="56211"/>
                  <a:pt x="678268" y="74203"/>
                  <a:pt x="716897" y="122886"/>
                </a:cubicBezTo>
                <a:close/>
              </a:path>
            </a:pathLst>
          </a:custGeom>
          <a:solidFill>
            <a:schemeClr val="accent5">
              <a:lumMod val="40000"/>
              <a:lumOff val="60000"/>
              <a:alpha val="53000"/>
            </a:schemeClr>
          </a:solidFill>
          <a:ln>
            <a:solidFill>
              <a:schemeClr val="accent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42" name="Forme libre : forme 41">
            <a:extLst>
              <a:ext uri="{FF2B5EF4-FFF2-40B4-BE49-F238E27FC236}">
                <a16:creationId xmlns:a16="http://schemas.microsoft.com/office/drawing/2014/main" id="{0A14BD94-A8EF-4D64-BBCA-DF17DB59CF21}"/>
              </a:ext>
            </a:extLst>
          </p:cNvPr>
          <p:cNvSpPr/>
          <p:nvPr/>
        </p:nvSpPr>
        <p:spPr>
          <a:xfrm>
            <a:off x="9639947" y="2199699"/>
            <a:ext cx="1104367" cy="1491725"/>
          </a:xfrm>
          <a:custGeom>
            <a:avLst/>
            <a:gdLst>
              <a:gd name="connsiteX0" fmla="*/ 592573 w 1168949"/>
              <a:gd name="connsiteY0" fmla="*/ 576 h 1600783"/>
              <a:gd name="connsiteX1" fmla="*/ 459223 w 1168949"/>
              <a:gd name="connsiteY1" fmla="*/ 81539 h 1600783"/>
              <a:gd name="connsiteX2" fmla="*/ 502085 w 1168949"/>
              <a:gd name="connsiteY2" fmla="*/ 162501 h 1600783"/>
              <a:gd name="connsiteX3" fmla="*/ 535423 w 1168949"/>
              <a:gd name="connsiteY3" fmla="*/ 414914 h 1600783"/>
              <a:gd name="connsiteX4" fmla="*/ 606860 w 1168949"/>
              <a:gd name="connsiteY4" fmla="*/ 433964 h 1600783"/>
              <a:gd name="connsiteX5" fmla="*/ 549710 w 1168949"/>
              <a:gd name="connsiteY5" fmla="*/ 519689 h 1600783"/>
              <a:gd name="connsiteX6" fmla="*/ 402073 w 1168949"/>
              <a:gd name="connsiteY6" fmla="*/ 605414 h 1600783"/>
              <a:gd name="connsiteX7" fmla="*/ 335398 w 1168949"/>
              <a:gd name="connsiteY7" fmla="*/ 695901 h 1600783"/>
              <a:gd name="connsiteX8" fmla="*/ 163948 w 1168949"/>
              <a:gd name="connsiteY8" fmla="*/ 719714 h 1600783"/>
              <a:gd name="connsiteX9" fmla="*/ 82985 w 1168949"/>
              <a:gd name="connsiteY9" fmla="*/ 834014 h 1600783"/>
              <a:gd name="connsiteX10" fmla="*/ 68698 w 1168949"/>
              <a:gd name="connsiteY10" fmla="*/ 867351 h 1600783"/>
              <a:gd name="connsiteX11" fmla="*/ 140135 w 1168949"/>
              <a:gd name="connsiteY11" fmla="*/ 924501 h 1600783"/>
              <a:gd name="connsiteX12" fmla="*/ 173473 w 1168949"/>
              <a:gd name="connsiteY12" fmla="*/ 1110239 h 1600783"/>
              <a:gd name="connsiteX13" fmla="*/ 173473 w 1168949"/>
              <a:gd name="connsiteY13" fmla="*/ 1353126 h 1600783"/>
              <a:gd name="connsiteX14" fmla="*/ 144898 w 1168949"/>
              <a:gd name="connsiteY14" fmla="*/ 1467426 h 1600783"/>
              <a:gd name="connsiteX15" fmla="*/ 21073 w 1168949"/>
              <a:gd name="connsiteY15" fmla="*/ 1515051 h 1600783"/>
              <a:gd name="connsiteX16" fmla="*/ 25835 w 1168949"/>
              <a:gd name="connsiteY16" fmla="*/ 1600776 h 1600783"/>
              <a:gd name="connsiteX17" fmla="*/ 273485 w 1168949"/>
              <a:gd name="connsiteY17" fmla="*/ 1510289 h 1600783"/>
              <a:gd name="connsiteX18" fmla="*/ 463985 w 1168949"/>
              <a:gd name="connsiteY18" fmla="*/ 1491239 h 1600783"/>
              <a:gd name="connsiteX19" fmla="*/ 554473 w 1168949"/>
              <a:gd name="connsiteY19" fmla="*/ 1491239 h 1600783"/>
              <a:gd name="connsiteX20" fmla="*/ 554473 w 1168949"/>
              <a:gd name="connsiteY20" fmla="*/ 1434089 h 1600783"/>
              <a:gd name="connsiteX21" fmla="*/ 549710 w 1168949"/>
              <a:gd name="connsiteY21" fmla="*/ 1281689 h 1600783"/>
              <a:gd name="connsiteX22" fmla="*/ 616385 w 1168949"/>
              <a:gd name="connsiteY22" fmla="*/ 1153101 h 1600783"/>
              <a:gd name="connsiteX23" fmla="*/ 1016435 w 1168949"/>
              <a:gd name="connsiteY23" fmla="*/ 934026 h 1600783"/>
              <a:gd name="connsiteX24" fmla="*/ 1154548 w 1168949"/>
              <a:gd name="connsiteY24" fmla="*/ 824489 h 1600783"/>
              <a:gd name="connsiteX25" fmla="*/ 1159310 w 1168949"/>
              <a:gd name="connsiteY25" fmla="*/ 757814 h 1600783"/>
              <a:gd name="connsiteX26" fmla="*/ 1106923 w 1168949"/>
              <a:gd name="connsiteY26" fmla="*/ 667326 h 1600783"/>
              <a:gd name="connsiteX27" fmla="*/ 1045010 w 1168949"/>
              <a:gd name="connsiteY27" fmla="*/ 576839 h 1600783"/>
              <a:gd name="connsiteX28" fmla="*/ 992623 w 1168949"/>
              <a:gd name="connsiteY28" fmla="*/ 367289 h 1600783"/>
              <a:gd name="connsiteX29" fmla="*/ 978335 w 1168949"/>
              <a:gd name="connsiteY29" fmla="*/ 172026 h 1600783"/>
              <a:gd name="connsiteX30" fmla="*/ 887848 w 1168949"/>
              <a:gd name="connsiteY30" fmla="*/ 129164 h 1600783"/>
              <a:gd name="connsiteX31" fmla="*/ 716398 w 1168949"/>
              <a:gd name="connsiteY31" fmla="*/ 124401 h 1600783"/>
              <a:gd name="connsiteX32" fmla="*/ 592573 w 1168949"/>
              <a:gd name="connsiteY32" fmla="*/ 576 h 1600783"/>
              <a:gd name="connsiteX0" fmla="*/ 594209 w 1170585"/>
              <a:gd name="connsiteY0" fmla="*/ 576 h 1600786"/>
              <a:gd name="connsiteX1" fmla="*/ 460859 w 1170585"/>
              <a:gd name="connsiteY1" fmla="*/ 81539 h 1600786"/>
              <a:gd name="connsiteX2" fmla="*/ 503721 w 1170585"/>
              <a:gd name="connsiteY2" fmla="*/ 162501 h 1600786"/>
              <a:gd name="connsiteX3" fmla="*/ 537059 w 1170585"/>
              <a:gd name="connsiteY3" fmla="*/ 414914 h 1600786"/>
              <a:gd name="connsiteX4" fmla="*/ 608496 w 1170585"/>
              <a:gd name="connsiteY4" fmla="*/ 433964 h 1600786"/>
              <a:gd name="connsiteX5" fmla="*/ 551346 w 1170585"/>
              <a:gd name="connsiteY5" fmla="*/ 519689 h 1600786"/>
              <a:gd name="connsiteX6" fmla="*/ 403709 w 1170585"/>
              <a:gd name="connsiteY6" fmla="*/ 605414 h 1600786"/>
              <a:gd name="connsiteX7" fmla="*/ 337034 w 1170585"/>
              <a:gd name="connsiteY7" fmla="*/ 695901 h 1600786"/>
              <a:gd name="connsiteX8" fmla="*/ 165584 w 1170585"/>
              <a:gd name="connsiteY8" fmla="*/ 719714 h 1600786"/>
              <a:gd name="connsiteX9" fmla="*/ 84621 w 1170585"/>
              <a:gd name="connsiteY9" fmla="*/ 834014 h 1600786"/>
              <a:gd name="connsiteX10" fmla="*/ 70334 w 1170585"/>
              <a:gd name="connsiteY10" fmla="*/ 867351 h 1600786"/>
              <a:gd name="connsiteX11" fmla="*/ 141771 w 1170585"/>
              <a:gd name="connsiteY11" fmla="*/ 924501 h 1600786"/>
              <a:gd name="connsiteX12" fmla="*/ 175109 w 1170585"/>
              <a:gd name="connsiteY12" fmla="*/ 1110239 h 1600786"/>
              <a:gd name="connsiteX13" fmla="*/ 175109 w 1170585"/>
              <a:gd name="connsiteY13" fmla="*/ 1353126 h 1600786"/>
              <a:gd name="connsiteX14" fmla="*/ 22709 w 1170585"/>
              <a:gd name="connsiteY14" fmla="*/ 1515051 h 1600786"/>
              <a:gd name="connsiteX15" fmla="*/ 27471 w 1170585"/>
              <a:gd name="connsiteY15" fmla="*/ 1600776 h 1600786"/>
              <a:gd name="connsiteX16" fmla="*/ 275121 w 1170585"/>
              <a:gd name="connsiteY16" fmla="*/ 1510289 h 1600786"/>
              <a:gd name="connsiteX17" fmla="*/ 465621 w 1170585"/>
              <a:gd name="connsiteY17" fmla="*/ 1491239 h 1600786"/>
              <a:gd name="connsiteX18" fmla="*/ 556109 w 1170585"/>
              <a:gd name="connsiteY18" fmla="*/ 1491239 h 1600786"/>
              <a:gd name="connsiteX19" fmla="*/ 556109 w 1170585"/>
              <a:gd name="connsiteY19" fmla="*/ 1434089 h 1600786"/>
              <a:gd name="connsiteX20" fmla="*/ 551346 w 1170585"/>
              <a:gd name="connsiteY20" fmla="*/ 1281689 h 1600786"/>
              <a:gd name="connsiteX21" fmla="*/ 618021 w 1170585"/>
              <a:gd name="connsiteY21" fmla="*/ 1153101 h 1600786"/>
              <a:gd name="connsiteX22" fmla="*/ 1018071 w 1170585"/>
              <a:gd name="connsiteY22" fmla="*/ 934026 h 1600786"/>
              <a:gd name="connsiteX23" fmla="*/ 1156184 w 1170585"/>
              <a:gd name="connsiteY23" fmla="*/ 824489 h 1600786"/>
              <a:gd name="connsiteX24" fmla="*/ 1160946 w 1170585"/>
              <a:gd name="connsiteY24" fmla="*/ 757814 h 1600786"/>
              <a:gd name="connsiteX25" fmla="*/ 1108559 w 1170585"/>
              <a:gd name="connsiteY25" fmla="*/ 667326 h 1600786"/>
              <a:gd name="connsiteX26" fmla="*/ 1046646 w 1170585"/>
              <a:gd name="connsiteY26" fmla="*/ 576839 h 1600786"/>
              <a:gd name="connsiteX27" fmla="*/ 994259 w 1170585"/>
              <a:gd name="connsiteY27" fmla="*/ 367289 h 1600786"/>
              <a:gd name="connsiteX28" fmla="*/ 979971 w 1170585"/>
              <a:gd name="connsiteY28" fmla="*/ 172026 h 1600786"/>
              <a:gd name="connsiteX29" fmla="*/ 889484 w 1170585"/>
              <a:gd name="connsiteY29" fmla="*/ 129164 h 1600786"/>
              <a:gd name="connsiteX30" fmla="*/ 718034 w 1170585"/>
              <a:gd name="connsiteY30" fmla="*/ 124401 h 1600786"/>
              <a:gd name="connsiteX31" fmla="*/ 594209 w 1170585"/>
              <a:gd name="connsiteY31" fmla="*/ 576 h 1600786"/>
              <a:gd name="connsiteX0" fmla="*/ 568115 w 1144491"/>
              <a:gd name="connsiteY0" fmla="*/ 576 h 1605180"/>
              <a:gd name="connsiteX1" fmla="*/ 434765 w 1144491"/>
              <a:gd name="connsiteY1" fmla="*/ 81539 h 1605180"/>
              <a:gd name="connsiteX2" fmla="*/ 477627 w 1144491"/>
              <a:gd name="connsiteY2" fmla="*/ 162501 h 1605180"/>
              <a:gd name="connsiteX3" fmla="*/ 510965 w 1144491"/>
              <a:gd name="connsiteY3" fmla="*/ 414914 h 1605180"/>
              <a:gd name="connsiteX4" fmla="*/ 582402 w 1144491"/>
              <a:gd name="connsiteY4" fmla="*/ 433964 h 1605180"/>
              <a:gd name="connsiteX5" fmla="*/ 525252 w 1144491"/>
              <a:gd name="connsiteY5" fmla="*/ 519689 h 1605180"/>
              <a:gd name="connsiteX6" fmla="*/ 377615 w 1144491"/>
              <a:gd name="connsiteY6" fmla="*/ 605414 h 1605180"/>
              <a:gd name="connsiteX7" fmla="*/ 310940 w 1144491"/>
              <a:gd name="connsiteY7" fmla="*/ 695901 h 1605180"/>
              <a:gd name="connsiteX8" fmla="*/ 139490 w 1144491"/>
              <a:gd name="connsiteY8" fmla="*/ 719714 h 1605180"/>
              <a:gd name="connsiteX9" fmla="*/ 58527 w 1144491"/>
              <a:gd name="connsiteY9" fmla="*/ 834014 h 1605180"/>
              <a:gd name="connsiteX10" fmla="*/ 44240 w 1144491"/>
              <a:gd name="connsiteY10" fmla="*/ 867351 h 1605180"/>
              <a:gd name="connsiteX11" fmla="*/ 115677 w 1144491"/>
              <a:gd name="connsiteY11" fmla="*/ 924501 h 1605180"/>
              <a:gd name="connsiteX12" fmla="*/ 149015 w 1144491"/>
              <a:gd name="connsiteY12" fmla="*/ 1110239 h 1605180"/>
              <a:gd name="connsiteX13" fmla="*/ 149015 w 1144491"/>
              <a:gd name="connsiteY13" fmla="*/ 1353126 h 1605180"/>
              <a:gd name="connsiteX14" fmla="*/ 1377 w 1144491"/>
              <a:gd name="connsiteY14" fmla="*/ 1600776 h 1605180"/>
              <a:gd name="connsiteX15" fmla="*/ 249027 w 1144491"/>
              <a:gd name="connsiteY15" fmla="*/ 1510289 h 1605180"/>
              <a:gd name="connsiteX16" fmla="*/ 439527 w 1144491"/>
              <a:gd name="connsiteY16" fmla="*/ 1491239 h 1605180"/>
              <a:gd name="connsiteX17" fmla="*/ 530015 w 1144491"/>
              <a:gd name="connsiteY17" fmla="*/ 1491239 h 1605180"/>
              <a:gd name="connsiteX18" fmla="*/ 530015 w 1144491"/>
              <a:gd name="connsiteY18" fmla="*/ 1434089 h 1605180"/>
              <a:gd name="connsiteX19" fmla="*/ 525252 w 1144491"/>
              <a:gd name="connsiteY19" fmla="*/ 1281689 h 1605180"/>
              <a:gd name="connsiteX20" fmla="*/ 591927 w 1144491"/>
              <a:gd name="connsiteY20" fmla="*/ 1153101 h 1605180"/>
              <a:gd name="connsiteX21" fmla="*/ 991977 w 1144491"/>
              <a:gd name="connsiteY21" fmla="*/ 934026 h 1605180"/>
              <a:gd name="connsiteX22" fmla="*/ 1130090 w 1144491"/>
              <a:gd name="connsiteY22" fmla="*/ 824489 h 1605180"/>
              <a:gd name="connsiteX23" fmla="*/ 1134852 w 1144491"/>
              <a:gd name="connsiteY23" fmla="*/ 757814 h 1605180"/>
              <a:gd name="connsiteX24" fmla="*/ 1082465 w 1144491"/>
              <a:gd name="connsiteY24" fmla="*/ 667326 h 1605180"/>
              <a:gd name="connsiteX25" fmla="*/ 1020552 w 1144491"/>
              <a:gd name="connsiteY25" fmla="*/ 576839 h 1605180"/>
              <a:gd name="connsiteX26" fmla="*/ 968165 w 1144491"/>
              <a:gd name="connsiteY26" fmla="*/ 367289 h 1605180"/>
              <a:gd name="connsiteX27" fmla="*/ 953877 w 1144491"/>
              <a:gd name="connsiteY27" fmla="*/ 172026 h 1605180"/>
              <a:gd name="connsiteX28" fmla="*/ 863390 w 1144491"/>
              <a:gd name="connsiteY28" fmla="*/ 129164 h 1605180"/>
              <a:gd name="connsiteX29" fmla="*/ 691940 w 1144491"/>
              <a:gd name="connsiteY29" fmla="*/ 124401 h 1605180"/>
              <a:gd name="connsiteX30" fmla="*/ 568115 w 1144491"/>
              <a:gd name="connsiteY30" fmla="*/ 576 h 1605180"/>
              <a:gd name="connsiteX0" fmla="*/ 527991 w 1104367"/>
              <a:gd name="connsiteY0" fmla="*/ 576 h 1517536"/>
              <a:gd name="connsiteX1" fmla="*/ 394641 w 1104367"/>
              <a:gd name="connsiteY1" fmla="*/ 81539 h 1517536"/>
              <a:gd name="connsiteX2" fmla="*/ 437503 w 1104367"/>
              <a:gd name="connsiteY2" fmla="*/ 162501 h 1517536"/>
              <a:gd name="connsiteX3" fmla="*/ 470841 w 1104367"/>
              <a:gd name="connsiteY3" fmla="*/ 414914 h 1517536"/>
              <a:gd name="connsiteX4" fmla="*/ 542278 w 1104367"/>
              <a:gd name="connsiteY4" fmla="*/ 433964 h 1517536"/>
              <a:gd name="connsiteX5" fmla="*/ 485128 w 1104367"/>
              <a:gd name="connsiteY5" fmla="*/ 519689 h 1517536"/>
              <a:gd name="connsiteX6" fmla="*/ 337491 w 1104367"/>
              <a:gd name="connsiteY6" fmla="*/ 605414 h 1517536"/>
              <a:gd name="connsiteX7" fmla="*/ 270816 w 1104367"/>
              <a:gd name="connsiteY7" fmla="*/ 695901 h 1517536"/>
              <a:gd name="connsiteX8" fmla="*/ 99366 w 1104367"/>
              <a:gd name="connsiteY8" fmla="*/ 719714 h 1517536"/>
              <a:gd name="connsiteX9" fmla="*/ 18403 w 1104367"/>
              <a:gd name="connsiteY9" fmla="*/ 834014 h 1517536"/>
              <a:gd name="connsiteX10" fmla="*/ 4116 w 1104367"/>
              <a:gd name="connsiteY10" fmla="*/ 867351 h 1517536"/>
              <a:gd name="connsiteX11" fmla="*/ 75553 w 1104367"/>
              <a:gd name="connsiteY11" fmla="*/ 924501 h 1517536"/>
              <a:gd name="connsiteX12" fmla="*/ 108891 w 1104367"/>
              <a:gd name="connsiteY12" fmla="*/ 1110239 h 1517536"/>
              <a:gd name="connsiteX13" fmla="*/ 108891 w 1104367"/>
              <a:gd name="connsiteY13" fmla="*/ 1353126 h 1517536"/>
              <a:gd name="connsiteX14" fmla="*/ 208903 w 1104367"/>
              <a:gd name="connsiteY14" fmla="*/ 1510289 h 1517536"/>
              <a:gd name="connsiteX15" fmla="*/ 399403 w 1104367"/>
              <a:gd name="connsiteY15" fmla="*/ 1491239 h 1517536"/>
              <a:gd name="connsiteX16" fmla="*/ 489891 w 1104367"/>
              <a:gd name="connsiteY16" fmla="*/ 1491239 h 1517536"/>
              <a:gd name="connsiteX17" fmla="*/ 489891 w 1104367"/>
              <a:gd name="connsiteY17" fmla="*/ 1434089 h 1517536"/>
              <a:gd name="connsiteX18" fmla="*/ 485128 w 1104367"/>
              <a:gd name="connsiteY18" fmla="*/ 1281689 h 1517536"/>
              <a:gd name="connsiteX19" fmla="*/ 551803 w 1104367"/>
              <a:gd name="connsiteY19" fmla="*/ 1153101 h 1517536"/>
              <a:gd name="connsiteX20" fmla="*/ 951853 w 1104367"/>
              <a:gd name="connsiteY20" fmla="*/ 934026 h 1517536"/>
              <a:gd name="connsiteX21" fmla="*/ 1089966 w 1104367"/>
              <a:gd name="connsiteY21" fmla="*/ 824489 h 1517536"/>
              <a:gd name="connsiteX22" fmla="*/ 1094728 w 1104367"/>
              <a:gd name="connsiteY22" fmla="*/ 757814 h 1517536"/>
              <a:gd name="connsiteX23" fmla="*/ 1042341 w 1104367"/>
              <a:gd name="connsiteY23" fmla="*/ 667326 h 1517536"/>
              <a:gd name="connsiteX24" fmla="*/ 980428 w 1104367"/>
              <a:gd name="connsiteY24" fmla="*/ 576839 h 1517536"/>
              <a:gd name="connsiteX25" fmla="*/ 928041 w 1104367"/>
              <a:gd name="connsiteY25" fmla="*/ 367289 h 1517536"/>
              <a:gd name="connsiteX26" fmla="*/ 913753 w 1104367"/>
              <a:gd name="connsiteY26" fmla="*/ 172026 h 1517536"/>
              <a:gd name="connsiteX27" fmla="*/ 823266 w 1104367"/>
              <a:gd name="connsiteY27" fmla="*/ 129164 h 1517536"/>
              <a:gd name="connsiteX28" fmla="*/ 651816 w 1104367"/>
              <a:gd name="connsiteY28" fmla="*/ 124401 h 1517536"/>
              <a:gd name="connsiteX29" fmla="*/ 527991 w 1104367"/>
              <a:gd name="connsiteY29" fmla="*/ 576 h 1517536"/>
              <a:gd name="connsiteX0" fmla="*/ 527991 w 1104367"/>
              <a:gd name="connsiteY0" fmla="*/ 576 h 1495847"/>
              <a:gd name="connsiteX1" fmla="*/ 394641 w 1104367"/>
              <a:gd name="connsiteY1" fmla="*/ 81539 h 1495847"/>
              <a:gd name="connsiteX2" fmla="*/ 437503 w 1104367"/>
              <a:gd name="connsiteY2" fmla="*/ 162501 h 1495847"/>
              <a:gd name="connsiteX3" fmla="*/ 470841 w 1104367"/>
              <a:gd name="connsiteY3" fmla="*/ 414914 h 1495847"/>
              <a:gd name="connsiteX4" fmla="*/ 542278 w 1104367"/>
              <a:gd name="connsiteY4" fmla="*/ 433964 h 1495847"/>
              <a:gd name="connsiteX5" fmla="*/ 485128 w 1104367"/>
              <a:gd name="connsiteY5" fmla="*/ 519689 h 1495847"/>
              <a:gd name="connsiteX6" fmla="*/ 337491 w 1104367"/>
              <a:gd name="connsiteY6" fmla="*/ 605414 h 1495847"/>
              <a:gd name="connsiteX7" fmla="*/ 270816 w 1104367"/>
              <a:gd name="connsiteY7" fmla="*/ 695901 h 1495847"/>
              <a:gd name="connsiteX8" fmla="*/ 99366 w 1104367"/>
              <a:gd name="connsiteY8" fmla="*/ 719714 h 1495847"/>
              <a:gd name="connsiteX9" fmla="*/ 18403 w 1104367"/>
              <a:gd name="connsiteY9" fmla="*/ 834014 h 1495847"/>
              <a:gd name="connsiteX10" fmla="*/ 4116 w 1104367"/>
              <a:gd name="connsiteY10" fmla="*/ 867351 h 1495847"/>
              <a:gd name="connsiteX11" fmla="*/ 75553 w 1104367"/>
              <a:gd name="connsiteY11" fmla="*/ 924501 h 1495847"/>
              <a:gd name="connsiteX12" fmla="*/ 108891 w 1104367"/>
              <a:gd name="connsiteY12" fmla="*/ 1110239 h 1495847"/>
              <a:gd name="connsiteX13" fmla="*/ 108891 w 1104367"/>
              <a:gd name="connsiteY13" fmla="*/ 1353126 h 1495847"/>
              <a:gd name="connsiteX14" fmla="*/ 227953 w 1104367"/>
              <a:gd name="connsiteY14" fmla="*/ 1481714 h 1495847"/>
              <a:gd name="connsiteX15" fmla="*/ 399403 w 1104367"/>
              <a:gd name="connsiteY15" fmla="*/ 1491239 h 1495847"/>
              <a:gd name="connsiteX16" fmla="*/ 489891 w 1104367"/>
              <a:gd name="connsiteY16" fmla="*/ 1491239 h 1495847"/>
              <a:gd name="connsiteX17" fmla="*/ 489891 w 1104367"/>
              <a:gd name="connsiteY17" fmla="*/ 1434089 h 1495847"/>
              <a:gd name="connsiteX18" fmla="*/ 485128 w 1104367"/>
              <a:gd name="connsiteY18" fmla="*/ 1281689 h 1495847"/>
              <a:gd name="connsiteX19" fmla="*/ 551803 w 1104367"/>
              <a:gd name="connsiteY19" fmla="*/ 1153101 h 1495847"/>
              <a:gd name="connsiteX20" fmla="*/ 951853 w 1104367"/>
              <a:gd name="connsiteY20" fmla="*/ 934026 h 1495847"/>
              <a:gd name="connsiteX21" fmla="*/ 1089966 w 1104367"/>
              <a:gd name="connsiteY21" fmla="*/ 824489 h 1495847"/>
              <a:gd name="connsiteX22" fmla="*/ 1094728 w 1104367"/>
              <a:gd name="connsiteY22" fmla="*/ 757814 h 1495847"/>
              <a:gd name="connsiteX23" fmla="*/ 1042341 w 1104367"/>
              <a:gd name="connsiteY23" fmla="*/ 667326 h 1495847"/>
              <a:gd name="connsiteX24" fmla="*/ 980428 w 1104367"/>
              <a:gd name="connsiteY24" fmla="*/ 576839 h 1495847"/>
              <a:gd name="connsiteX25" fmla="*/ 928041 w 1104367"/>
              <a:gd name="connsiteY25" fmla="*/ 367289 h 1495847"/>
              <a:gd name="connsiteX26" fmla="*/ 913753 w 1104367"/>
              <a:gd name="connsiteY26" fmla="*/ 172026 h 1495847"/>
              <a:gd name="connsiteX27" fmla="*/ 823266 w 1104367"/>
              <a:gd name="connsiteY27" fmla="*/ 129164 h 1495847"/>
              <a:gd name="connsiteX28" fmla="*/ 651816 w 1104367"/>
              <a:gd name="connsiteY28" fmla="*/ 124401 h 1495847"/>
              <a:gd name="connsiteX29" fmla="*/ 527991 w 1104367"/>
              <a:gd name="connsiteY29" fmla="*/ 576 h 1495847"/>
              <a:gd name="connsiteX0" fmla="*/ 527991 w 1104367"/>
              <a:gd name="connsiteY0" fmla="*/ 576 h 1491725"/>
              <a:gd name="connsiteX1" fmla="*/ 394641 w 1104367"/>
              <a:gd name="connsiteY1" fmla="*/ 81539 h 1491725"/>
              <a:gd name="connsiteX2" fmla="*/ 437503 w 1104367"/>
              <a:gd name="connsiteY2" fmla="*/ 162501 h 1491725"/>
              <a:gd name="connsiteX3" fmla="*/ 470841 w 1104367"/>
              <a:gd name="connsiteY3" fmla="*/ 414914 h 1491725"/>
              <a:gd name="connsiteX4" fmla="*/ 542278 w 1104367"/>
              <a:gd name="connsiteY4" fmla="*/ 433964 h 1491725"/>
              <a:gd name="connsiteX5" fmla="*/ 485128 w 1104367"/>
              <a:gd name="connsiteY5" fmla="*/ 519689 h 1491725"/>
              <a:gd name="connsiteX6" fmla="*/ 337491 w 1104367"/>
              <a:gd name="connsiteY6" fmla="*/ 605414 h 1491725"/>
              <a:gd name="connsiteX7" fmla="*/ 270816 w 1104367"/>
              <a:gd name="connsiteY7" fmla="*/ 695901 h 1491725"/>
              <a:gd name="connsiteX8" fmla="*/ 99366 w 1104367"/>
              <a:gd name="connsiteY8" fmla="*/ 719714 h 1491725"/>
              <a:gd name="connsiteX9" fmla="*/ 18403 w 1104367"/>
              <a:gd name="connsiteY9" fmla="*/ 834014 h 1491725"/>
              <a:gd name="connsiteX10" fmla="*/ 4116 w 1104367"/>
              <a:gd name="connsiteY10" fmla="*/ 867351 h 1491725"/>
              <a:gd name="connsiteX11" fmla="*/ 75553 w 1104367"/>
              <a:gd name="connsiteY11" fmla="*/ 924501 h 1491725"/>
              <a:gd name="connsiteX12" fmla="*/ 108891 w 1104367"/>
              <a:gd name="connsiteY12" fmla="*/ 1110239 h 1491725"/>
              <a:gd name="connsiteX13" fmla="*/ 108891 w 1104367"/>
              <a:gd name="connsiteY13" fmla="*/ 1353126 h 1491725"/>
              <a:gd name="connsiteX14" fmla="*/ 227953 w 1104367"/>
              <a:gd name="connsiteY14" fmla="*/ 1481714 h 1491725"/>
              <a:gd name="connsiteX15" fmla="*/ 380353 w 1104367"/>
              <a:gd name="connsiteY15" fmla="*/ 1462664 h 1491725"/>
              <a:gd name="connsiteX16" fmla="*/ 489891 w 1104367"/>
              <a:gd name="connsiteY16" fmla="*/ 1491239 h 1491725"/>
              <a:gd name="connsiteX17" fmla="*/ 489891 w 1104367"/>
              <a:gd name="connsiteY17" fmla="*/ 1434089 h 1491725"/>
              <a:gd name="connsiteX18" fmla="*/ 485128 w 1104367"/>
              <a:gd name="connsiteY18" fmla="*/ 1281689 h 1491725"/>
              <a:gd name="connsiteX19" fmla="*/ 551803 w 1104367"/>
              <a:gd name="connsiteY19" fmla="*/ 1153101 h 1491725"/>
              <a:gd name="connsiteX20" fmla="*/ 951853 w 1104367"/>
              <a:gd name="connsiteY20" fmla="*/ 934026 h 1491725"/>
              <a:gd name="connsiteX21" fmla="*/ 1089966 w 1104367"/>
              <a:gd name="connsiteY21" fmla="*/ 824489 h 1491725"/>
              <a:gd name="connsiteX22" fmla="*/ 1094728 w 1104367"/>
              <a:gd name="connsiteY22" fmla="*/ 757814 h 1491725"/>
              <a:gd name="connsiteX23" fmla="*/ 1042341 w 1104367"/>
              <a:gd name="connsiteY23" fmla="*/ 667326 h 1491725"/>
              <a:gd name="connsiteX24" fmla="*/ 980428 w 1104367"/>
              <a:gd name="connsiteY24" fmla="*/ 576839 h 1491725"/>
              <a:gd name="connsiteX25" fmla="*/ 928041 w 1104367"/>
              <a:gd name="connsiteY25" fmla="*/ 367289 h 1491725"/>
              <a:gd name="connsiteX26" fmla="*/ 913753 w 1104367"/>
              <a:gd name="connsiteY26" fmla="*/ 172026 h 1491725"/>
              <a:gd name="connsiteX27" fmla="*/ 823266 w 1104367"/>
              <a:gd name="connsiteY27" fmla="*/ 129164 h 1491725"/>
              <a:gd name="connsiteX28" fmla="*/ 651816 w 1104367"/>
              <a:gd name="connsiteY28" fmla="*/ 124401 h 1491725"/>
              <a:gd name="connsiteX29" fmla="*/ 527991 w 1104367"/>
              <a:gd name="connsiteY29" fmla="*/ 576 h 1491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1104367" h="1491725">
                <a:moveTo>
                  <a:pt x="527991" y="576"/>
                </a:moveTo>
                <a:cubicBezTo>
                  <a:pt x="485128" y="-6568"/>
                  <a:pt x="409722" y="54552"/>
                  <a:pt x="394641" y="81539"/>
                </a:cubicBezTo>
                <a:cubicBezTo>
                  <a:pt x="379560" y="108526"/>
                  <a:pt x="424803" y="106938"/>
                  <a:pt x="437503" y="162501"/>
                </a:cubicBezTo>
                <a:cubicBezTo>
                  <a:pt x="450203" y="218064"/>
                  <a:pt x="453379" y="369670"/>
                  <a:pt x="470841" y="414914"/>
                </a:cubicBezTo>
                <a:cubicBezTo>
                  <a:pt x="488303" y="460158"/>
                  <a:pt x="539897" y="416502"/>
                  <a:pt x="542278" y="433964"/>
                </a:cubicBezTo>
                <a:cubicBezTo>
                  <a:pt x="544659" y="451426"/>
                  <a:pt x="519259" y="491114"/>
                  <a:pt x="485128" y="519689"/>
                </a:cubicBezTo>
                <a:cubicBezTo>
                  <a:pt x="450997" y="548264"/>
                  <a:pt x="373210" y="576045"/>
                  <a:pt x="337491" y="605414"/>
                </a:cubicBezTo>
                <a:cubicBezTo>
                  <a:pt x="301772" y="634783"/>
                  <a:pt x="310504" y="676851"/>
                  <a:pt x="270816" y="695901"/>
                </a:cubicBezTo>
                <a:cubicBezTo>
                  <a:pt x="231128" y="714951"/>
                  <a:pt x="141435" y="696695"/>
                  <a:pt x="99366" y="719714"/>
                </a:cubicBezTo>
                <a:cubicBezTo>
                  <a:pt x="57297" y="742733"/>
                  <a:pt x="34278" y="809408"/>
                  <a:pt x="18403" y="834014"/>
                </a:cubicBezTo>
                <a:cubicBezTo>
                  <a:pt x="2528" y="858620"/>
                  <a:pt x="-5409" y="852270"/>
                  <a:pt x="4116" y="867351"/>
                </a:cubicBezTo>
                <a:cubicBezTo>
                  <a:pt x="13641" y="882432"/>
                  <a:pt x="58090" y="884020"/>
                  <a:pt x="75553" y="924501"/>
                </a:cubicBezTo>
                <a:cubicBezTo>
                  <a:pt x="93016" y="964982"/>
                  <a:pt x="103335" y="1038802"/>
                  <a:pt x="108891" y="1110239"/>
                </a:cubicBezTo>
                <a:cubicBezTo>
                  <a:pt x="114447" y="1181677"/>
                  <a:pt x="89047" y="1291214"/>
                  <a:pt x="108891" y="1353126"/>
                </a:cubicBezTo>
                <a:cubicBezTo>
                  <a:pt x="128735" y="1415039"/>
                  <a:pt x="182709" y="1463458"/>
                  <a:pt x="227953" y="1481714"/>
                </a:cubicBezTo>
                <a:cubicBezTo>
                  <a:pt x="273197" y="1499970"/>
                  <a:pt x="336697" y="1461077"/>
                  <a:pt x="380353" y="1462664"/>
                </a:cubicBezTo>
                <a:cubicBezTo>
                  <a:pt x="424009" y="1464251"/>
                  <a:pt x="471635" y="1496001"/>
                  <a:pt x="489891" y="1491239"/>
                </a:cubicBezTo>
                <a:cubicBezTo>
                  <a:pt x="508147" y="1486477"/>
                  <a:pt x="490685" y="1469014"/>
                  <a:pt x="489891" y="1434089"/>
                </a:cubicBezTo>
                <a:cubicBezTo>
                  <a:pt x="489097" y="1399164"/>
                  <a:pt x="474809" y="1328520"/>
                  <a:pt x="485128" y="1281689"/>
                </a:cubicBezTo>
                <a:cubicBezTo>
                  <a:pt x="495447" y="1234858"/>
                  <a:pt x="474016" y="1211045"/>
                  <a:pt x="551803" y="1153101"/>
                </a:cubicBezTo>
                <a:cubicBezTo>
                  <a:pt x="629590" y="1095157"/>
                  <a:pt x="862159" y="988795"/>
                  <a:pt x="951853" y="934026"/>
                </a:cubicBezTo>
                <a:cubicBezTo>
                  <a:pt x="1041547" y="879257"/>
                  <a:pt x="1066154" y="853858"/>
                  <a:pt x="1089966" y="824489"/>
                </a:cubicBezTo>
                <a:cubicBezTo>
                  <a:pt x="1113778" y="795120"/>
                  <a:pt x="1102665" y="784008"/>
                  <a:pt x="1094728" y="757814"/>
                </a:cubicBezTo>
                <a:cubicBezTo>
                  <a:pt x="1086791" y="731620"/>
                  <a:pt x="1061391" y="697489"/>
                  <a:pt x="1042341" y="667326"/>
                </a:cubicBezTo>
                <a:cubicBezTo>
                  <a:pt x="1023291" y="637164"/>
                  <a:pt x="999478" y="626845"/>
                  <a:pt x="980428" y="576839"/>
                </a:cubicBezTo>
                <a:cubicBezTo>
                  <a:pt x="961378" y="526833"/>
                  <a:pt x="939153" y="434758"/>
                  <a:pt x="928041" y="367289"/>
                </a:cubicBezTo>
                <a:cubicBezTo>
                  <a:pt x="916929" y="299820"/>
                  <a:pt x="931216" y="211714"/>
                  <a:pt x="913753" y="172026"/>
                </a:cubicBezTo>
                <a:cubicBezTo>
                  <a:pt x="896291" y="132339"/>
                  <a:pt x="866922" y="137101"/>
                  <a:pt x="823266" y="129164"/>
                </a:cubicBezTo>
                <a:cubicBezTo>
                  <a:pt x="779610" y="121227"/>
                  <a:pt x="695472" y="142657"/>
                  <a:pt x="651816" y="124401"/>
                </a:cubicBezTo>
                <a:cubicBezTo>
                  <a:pt x="608160" y="106145"/>
                  <a:pt x="570854" y="7720"/>
                  <a:pt x="527991" y="576"/>
                </a:cubicBezTo>
                <a:close/>
              </a:path>
            </a:pathLst>
          </a:custGeom>
          <a:solidFill>
            <a:schemeClr val="accent5">
              <a:lumMod val="40000"/>
              <a:lumOff val="60000"/>
              <a:alpha val="53000"/>
            </a:schemeClr>
          </a:solidFill>
          <a:ln>
            <a:solidFill>
              <a:schemeClr val="accent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43" name="Forme libre : forme 42">
            <a:extLst>
              <a:ext uri="{FF2B5EF4-FFF2-40B4-BE49-F238E27FC236}">
                <a16:creationId xmlns:a16="http://schemas.microsoft.com/office/drawing/2014/main" id="{8D467F7E-6E76-4902-9835-98121E92CAA9}"/>
              </a:ext>
            </a:extLst>
          </p:cNvPr>
          <p:cNvSpPr/>
          <p:nvPr/>
        </p:nvSpPr>
        <p:spPr>
          <a:xfrm>
            <a:off x="5162413" y="2828747"/>
            <a:ext cx="1319604" cy="776540"/>
          </a:xfrm>
          <a:custGeom>
            <a:avLst/>
            <a:gdLst>
              <a:gd name="connsiteX0" fmla="*/ 500200 w 1319604"/>
              <a:gd name="connsiteY0" fmla="*/ 28753 h 776540"/>
              <a:gd name="connsiteX1" fmla="*/ 466862 w 1319604"/>
              <a:gd name="connsiteY1" fmla="*/ 152578 h 776540"/>
              <a:gd name="connsiteX2" fmla="*/ 509725 w 1319604"/>
              <a:gd name="connsiteY2" fmla="*/ 252591 h 776540"/>
              <a:gd name="connsiteX3" fmla="*/ 328750 w 1319604"/>
              <a:gd name="connsiteY3" fmla="*/ 300216 h 776540"/>
              <a:gd name="connsiteX4" fmla="*/ 190637 w 1319604"/>
              <a:gd name="connsiteY4" fmla="*/ 395466 h 776540"/>
              <a:gd name="connsiteX5" fmla="*/ 95387 w 1319604"/>
              <a:gd name="connsiteY5" fmla="*/ 438328 h 776540"/>
              <a:gd name="connsiteX6" fmla="*/ 95387 w 1319604"/>
              <a:gd name="connsiteY6" fmla="*/ 462141 h 776540"/>
              <a:gd name="connsiteX7" fmla="*/ 137 w 1319604"/>
              <a:gd name="connsiteY7" fmla="*/ 557391 h 776540"/>
              <a:gd name="connsiteX8" fmla="*/ 119200 w 1319604"/>
              <a:gd name="connsiteY8" fmla="*/ 590728 h 776540"/>
              <a:gd name="connsiteX9" fmla="*/ 266837 w 1319604"/>
              <a:gd name="connsiteY9" fmla="*/ 590728 h 776540"/>
              <a:gd name="connsiteX10" fmla="*/ 504962 w 1319604"/>
              <a:gd name="connsiteY10" fmla="*/ 652641 h 776540"/>
              <a:gd name="connsiteX11" fmla="*/ 552587 w 1319604"/>
              <a:gd name="connsiteY11" fmla="*/ 681216 h 776540"/>
              <a:gd name="connsiteX12" fmla="*/ 662125 w 1319604"/>
              <a:gd name="connsiteY12" fmla="*/ 657403 h 776540"/>
              <a:gd name="connsiteX13" fmla="*/ 1000262 w 1319604"/>
              <a:gd name="connsiteY13" fmla="*/ 705028 h 776540"/>
              <a:gd name="connsiteX14" fmla="*/ 1105037 w 1319604"/>
              <a:gd name="connsiteY14" fmla="*/ 705028 h 776540"/>
              <a:gd name="connsiteX15" fmla="*/ 1138375 w 1319604"/>
              <a:gd name="connsiteY15" fmla="*/ 776466 h 776540"/>
              <a:gd name="connsiteX16" fmla="*/ 1214575 w 1319604"/>
              <a:gd name="connsiteY16" fmla="*/ 719316 h 776540"/>
              <a:gd name="connsiteX17" fmla="*/ 1319350 w 1319604"/>
              <a:gd name="connsiteY17" fmla="*/ 752653 h 776540"/>
              <a:gd name="connsiteX18" fmla="*/ 1243150 w 1319604"/>
              <a:gd name="connsiteY18" fmla="*/ 638353 h 776540"/>
              <a:gd name="connsiteX19" fmla="*/ 1214575 w 1319604"/>
              <a:gd name="connsiteY19" fmla="*/ 490716 h 776540"/>
              <a:gd name="connsiteX20" fmla="*/ 1224100 w 1319604"/>
              <a:gd name="connsiteY20" fmla="*/ 424041 h 776540"/>
              <a:gd name="connsiteX21" fmla="*/ 1186000 w 1319604"/>
              <a:gd name="connsiteY21" fmla="*/ 233541 h 776540"/>
              <a:gd name="connsiteX22" fmla="*/ 1252675 w 1319604"/>
              <a:gd name="connsiteY22" fmla="*/ 95428 h 776540"/>
              <a:gd name="connsiteX23" fmla="*/ 1214575 w 1319604"/>
              <a:gd name="connsiteY23" fmla="*/ 178 h 776540"/>
              <a:gd name="connsiteX24" fmla="*/ 1057412 w 1319604"/>
              <a:gd name="connsiteY24" fmla="*/ 71616 h 776540"/>
              <a:gd name="connsiteX25" fmla="*/ 905012 w 1319604"/>
              <a:gd name="connsiteY25" fmla="*/ 71616 h 776540"/>
              <a:gd name="connsiteX26" fmla="*/ 809762 w 1319604"/>
              <a:gd name="connsiteY26" fmla="*/ 47803 h 776540"/>
              <a:gd name="connsiteX27" fmla="*/ 600212 w 1319604"/>
              <a:gd name="connsiteY27" fmla="*/ 47803 h 776540"/>
              <a:gd name="connsiteX28" fmla="*/ 500200 w 1319604"/>
              <a:gd name="connsiteY28" fmla="*/ 28753 h 7765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1319604" h="776540">
                <a:moveTo>
                  <a:pt x="500200" y="28753"/>
                </a:moveTo>
                <a:cubicBezTo>
                  <a:pt x="477975" y="46215"/>
                  <a:pt x="465274" y="115272"/>
                  <a:pt x="466862" y="152578"/>
                </a:cubicBezTo>
                <a:cubicBezTo>
                  <a:pt x="468449" y="189884"/>
                  <a:pt x="532744" y="227985"/>
                  <a:pt x="509725" y="252591"/>
                </a:cubicBezTo>
                <a:cubicBezTo>
                  <a:pt x="486706" y="277197"/>
                  <a:pt x="381931" y="276404"/>
                  <a:pt x="328750" y="300216"/>
                </a:cubicBezTo>
                <a:cubicBezTo>
                  <a:pt x="275569" y="324028"/>
                  <a:pt x="229531" y="372447"/>
                  <a:pt x="190637" y="395466"/>
                </a:cubicBezTo>
                <a:cubicBezTo>
                  <a:pt x="151743" y="418485"/>
                  <a:pt x="111262" y="427216"/>
                  <a:pt x="95387" y="438328"/>
                </a:cubicBezTo>
                <a:cubicBezTo>
                  <a:pt x="79512" y="449441"/>
                  <a:pt x="111262" y="442297"/>
                  <a:pt x="95387" y="462141"/>
                </a:cubicBezTo>
                <a:cubicBezTo>
                  <a:pt x="79512" y="481985"/>
                  <a:pt x="-3832" y="535960"/>
                  <a:pt x="137" y="557391"/>
                </a:cubicBezTo>
                <a:cubicBezTo>
                  <a:pt x="4106" y="578822"/>
                  <a:pt x="74750" y="585172"/>
                  <a:pt x="119200" y="590728"/>
                </a:cubicBezTo>
                <a:cubicBezTo>
                  <a:pt x="163650" y="596284"/>
                  <a:pt x="202543" y="580409"/>
                  <a:pt x="266837" y="590728"/>
                </a:cubicBezTo>
                <a:cubicBezTo>
                  <a:pt x="331131" y="601047"/>
                  <a:pt x="457337" y="637560"/>
                  <a:pt x="504962" y="652641"/>
                </a:cubicBezTo>
                <a:cubicBezTo>
                  <a:pt x="552587" y="667722"/>
                  <a:pt x="526393" y="680422"/>
                  <a:pt x="552587" y="681216"/>
                </a:cubicBezTo>
                <a:cubicBezTo>
                  <a:pt x="578781" y="682010"/>
                  <a:pt x="587513" y="653434"/>
                  <a:pt x="662125" y="657403"/>
                </a:cubicBezTo>
                <a:cubicBezTo>
                  <a:pt x="736737" y="661372"/>
                  <a:pt x="926443" y="697090"/>
                  <a:pt x="1000262" y="705028"/>
                </a:cubicBezTo>
                <a:cubicBezTo>
                  <a:pt x="1074081" y="712966"/>
                  <a:pt x="1082018" y="693122"/>
                  <a:pt x="1105037" y="705028"/>
                </a:cubicBezTo>
                <a:cubicBezTo>
                  <a:pt x="1128056" y="716934"/>
                  <a:pt x="1120119" y="774085"/>
                  <a:pt x="1138375" y="776466"/>
                </a:cubicBezTo>
                <a:cubicBezTo>
                  <a:pt x="1156631" y="778847"/>
                  <a:pt x="1184413" y="723285"/>
                  <a:pt x="1214575" y="719316"/>
                </a:cubicBezTo>
                <a:cubicBezTo>
                  <a:pt x="1244737" y="715347"/>
                  <a:pt x="1314588" y="766147"/>
                  <a:pt x="1319350" y="752653"/>
                </a:cubicBezTo>
                <a:cubicBezTo>
                  <a:pt x="1324112" y="739159"/>
                  <a:pt x="1260612" y="682009"/>
                  <a:pt x="1243150" y="638353"/>
                </a:cubicBezTo>
                <a:cubicBezTo>
                  <a:pt x="1225688" y="594697"/>
                  <a:pt x="1217750" y="526435"/>
                  <a:pt x="1214575" y="490716"/>
                </a:cubicBezTo>
                <a:cubicBezTo>
                  <a:pt x="1211400" y="454997"/>
                  <a:pt x="1228863" y="466904"/>
                  <a:pt x="1224100" y="424041"/>
                </a:cubicBezTo>
                <a:cubicBezTo>
                  <a:pt x="1219338" y="381179"/>
                  <a:pt x="1181238" y="288310"/>
                  <a:pt x="1186000" y="233541"/>
                </a:cubicBezTo>
                <a:cubicBezTo>
                  <a:pt x="1190762" y="178772"/>
                  <a:pt x="1247913" y="134322"/>
                  <a:pt x="1252675" y="95428"/>
                </a:cubicBezTo>
                <a:cubicBezTo>
                  <a:pt x="1257437" y="56534"/>
                  <a:pt x="1247119" y="4147"/>
                  <a:pt x="1214575" y="178"/>
                </a:cubicBezTo>
                <a:cubicBezTo>
                  <a:pt x="1182031" y="-3791"/>
                  <a:pt x="1109006" y="59710"/>
                  <a:pt x="1057412" y="71616"/>
                </a:cubicBezTo>
                <a:cubicBezTo>
                  <a:pt x="1005818" y="83522"/>
                  <a:pt x="946287" y="75585"/>
                  <a:pt x="905012" y="71616"/>
                </a:cubicBezTo>
                <a:cubicBezTo>
                  <a:pt x="863737" y="67647"/>
                  <a:pt x="860562" y="51772"/>
                  <a:pt x="809762" y="47803"/>
                </a:cubicBezTo>
                <a:cubicBezTo>
                  <a:pt x="758962" y="43834"/>
                  <a:pt x="649424" y="50184"/>
                  <a:pt x="600212" y="47803"/>
                </a:cubicBezTo>
                <a:cubicBezTo>
                  <a:pt x="551000" y="45422"/>
                  <a:pt x="522425" y="11291"/>
                  <a:pt x="500200" y="28753"/>
                </a:cubicBezTo>
                <a:close/>
              </a:path>
            </a:pathLst>
          </a:custGeom>
          <a:solidFill>
            <a:schemeClr val="accent5">
              <a:lumMod val="40000"/>
              <a:lumOff val="60000"/>
              <a:alpha val="53000"/>
            </a:schemeClr>
          </a:solidFill>
          <a:ln>
            <a:solidFill>
              <a:schemeClr val="accent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44" name="Forme libre : forme 43">
            <a:extLst>
              <a:ext uri="{FF2B5EF4-FFF2-40B4-BE49-F238E27FC236}">
                <a16:creationId xmlns:a16="http://schemas.microsoft.com/office/drawing/2014/main" id="{91CD995F-5C19-4598-8E0D-1B91A5CD1C23}"/>
              </a:ext>
            </a:extLst>
          </p:cNvPr>
          <p:cNvSpPr/>
          <p:nvPr/>
        </p:nvSpPr>
        <p:spPr>
          <a:xfrm>
            <a:off x="8878260" y="1235473"/>
            <a:ext cx="814197" cy="888696"/>
          </a:xfrm>
          <a:custGeom>
            <a:avLst/>
            <a:gdLst>
              <a:gd name="connsiteX0" fmla="*/ 808665 w 814197"/>
              <a:gd name="connsiteY0" fmla="*/ 162520 h 891276"/>
              <a:gd name="connsiteX1" fmla="*/ 694365 w 814197"/>
              <a:gd name="connsiteY1" fmla="*/ 281582 h 891276"/>
              <a:gd name="connsiteX2" fmla="*/ 813428 w 814197"/>
              <a:gd name="connsiteY2" fmla="*/ 457795 h 891276"/>
              <a:gd name="connsiteX3" fmla="*/ 622928 w 814197"/>
              <a:gd name="connsiteY3" fmla="*/ 472082 h 891276"/>
              <a:gd name="connsiteX4" fmla="*/ 770565 w 814197"/>
              <a:gd name="connsiteY4" fmla="*/ 653057 h 891276"/>
              <a:gd name="connsiteX5" fmla="*/ 565778 w 814197"/>
              <a:gd name="connsiteY5" fmla="*/ 667345 h 891276"/>
              <a:gd name="connsiteX6" fmla="*/ 508628 w 814197"/>
              <a:gd name="connsiteY6" fmla="*/ 486370 h 891276"/>
              <a:gd name="connsiteX7" fmla="*/ 337178 w 814197"/>
              <a:gd name="connsiteY7" fmla="*/ 591145 h 891276"/>
              <a:gd name="connsiteX8" fmla="*/ 375278 w 814197"/>
              <a:gd name="connsiteY8" fmla="*/ 800695 h 891276"/>
              <a:gd name="connsiteX9" fmla="*/ 175253 w 814197"/>
              <a:gd name="connsiteY9" fmla="*/ 891182 h 891276"/>
              <a:gd name="connsiteX10" fmla="*/ 184778 w 814197"/>
              <a:gd name="connsiteY10" fmla="*/ 786407 h 891276"/>
              <a:gd name="connsiteX11" fmla="*/ 113340 w 814197"/>
              <a:gd name="connsiteY11" fmla="*/ 772120 h 891276"/>
              <a:gd name="connsiteX12" fmla="*/ 89528 w 814197"/>
              <a:gd name="connsiteY12" fmla="*/ 800695 h 891276"/>
              <a:gd name="connsiteX13" fmla="*/ 22853 w 814197"/>
              <a:gd name="connsiteY13" fmla="*/ 776882 h 891276"/>
              <a:gd name="connsiteX14" fmla="*/ 8565 w 814197"/>
              <a:gd name="connsiteY14" fmla="*/ 614957 h 891276"/>
              <a:gd name="connsiteX15" fmla="*/ 146678 w 814197"/>
              <a:gd name="connsiteY15" fmla="*/ 638770 h 891276"/>
              <a:gd name="connsiteX16" fmla="*/ 141915 w 814197"/>
              <a:gd name="connsiteY16" fmla="*/ 424457 h 891276"/>
              <a:gd name="connsiteX17" fmla="*/ 89528 w 814197"/>
              <a:gd name="connsiteY17" fmla="*/ 357782 h 891276"/>
              <a:gd name="connsiteX18" fmla="*/ 241928 w 814197"/>
              <a:gd name="connsiteY18" fmla="*/ 343495 h 891276"/>
              <a:gd name="connsiteX19" fmla="*/ 208590 w 814197"/>
              <a:gd name="connsiteY19" fmla="*/ 238720 h 891276"/>
              <a:gd name="connsiteX20" fmla="*/ 346703 w 814197"/>
              <a:gd name="connsiteY20" fmla="*/ 205382 h 891276"/>
              <a:gd name="connsiteX21" fmla="*/ 413378 w 814197"/>
              <a:gd name="connsiteY21" fmla="*/ 214907 h 891276"/>
              <a:gd name="connsiteX22" fmla="*/ 475290 w 814197"/>
              <a:gd name="connsiteY22" fmla="*/ 86320 h 891276"/>
              <a:gd name="connsiteX23" fmla="*/ 684840 w 814197"/>
              <a:gd name="connsiteY23" fmla="*/ 10120 h 891276"/>
              <a:gd name="connsiteX24" fmla="*/ 751515 w 814197"/>
              <a:gd name="connsiteY24" fmla="*/ 14882 h 891276"/>
              <a:gd name="connsiteX25" fmla="*/ 808665 w 814197"/>
              <a:gd name="connsiteY25" fmla="*/ 162520 h 891276"/>
              <a:gd name="connsiteX0" fmla="*/ 808665 w 814197"/>
              <a:gd name="connsiteY0" fmla="*/ 159940 h 888696"/>
              <a:gd name="connsiteX1" fmla="*/ 694365 w 814197"/>
              <a:gd name="connsiteY1" fmla="*/ 279002 h 888696"/>
              <a:gd name="connsiteX2" fmla="*/ 813428 w 814197"/>
              <a:gd name="connsiteY2" fmla="*/ 455215 h 888696"/>
              <a:gd name="connsiteX3" fmla="*/ 622928 w 814197"/>
              <a:gd name="connsiteY3" fmla="*/ 469502 h 888696"/>
              <a:gd name="connsiteX4" fmla="*/ 770565 w 814197"/>
              <a:gd name="connsiteY4" fmla="*/ 650477 h 888696"/>
              <a:gd name="connsiteX5" fmla="*/ 565778 w 814197"/>
              <a:gd name="connsiteY5" fmla="*/ 664765 h 888696"/>
              <a:gd name="connsiteX6" fmla="*/ 508628 w 814197"/>
              <a:gd name="connsiteY6" fmla="*/ 483790 h 888696"/>
              <a:gd name="connsiteX7" fmla="*/ 337178 w 814197"/>
              <a:gd name="connsiteY7" fmla="*/ 588565 h 888696"/>
              <a:gd name="connsiteX8" fmla="*/ 375278 w 814197"/>
              <a:gd name="connsiteY8" fmla="*/ 798115 h 888696"/>
              <a:gd name="connsiteX9" fmla="*/ 175253 w 814197"/>
              <a:gd name="connsiteY9" fmla="*/ 888602 h 888696"/>
              <a:gd name="connsiteX10" fmla="*/ 184778 w 814197"/>
              <a:gd name="connsiteY10" fmla="*/ 783827 h 888696"/>
              <a:gd name="connsiteX11" fmla="*/ 113340 w 814197"/>
              <a:gd name="connsiteY11" fmla="*/ 769540 h 888696"/>
              <a:gd name="connsiteX12" fmla="*/ 89528 w 814197"/>
              <a:gd name="connsiteY12" fmla="*/ 798115 h 888696"/>
              <a:gd name="connsiteX13" fmla="*/ 22853 w 814197"/>
              <a:gd name="connsiteY13" fmla="*/ 774302 h 888696"/>
              <a:gd name="connsiteX14" fmla="*/ 8565 w 814197"/>
              <a:gd name="connsiteY14" fmla="*/ 612377 h 888696"/>
              <a:gd name="connsiteX15" fmla="*/ 146678 w 814197"/>
              <a:gd name="connsiteY15" fmla="*/ 636190 h 888696"/>
              <a:gd name="connsiteX16" fmla="*/ 141915 w 814197"/>
              <a:gd name="connsiteY16" fmla="*/ 421877 h 888696"/>
              <a:gd name="connsiteX17" fmla="*/ 89528 w 814197"/>
              <a:gd name="connsiteY17" fmla="*/ 355202 h 888696"/>
              <a:gd name="connsiteX18" fmla="*/ 241928 w 814197"/>
              <a:gd name="connsiteY18" fmla="*/ 340915 h 888696"/>
              <a:gd name="connsiteX19" fmla="*/ 208590 w 814197"/>
              <a:gd name="connsiteY19" fmla="*/ 236140 h 888696"/>
              <a:gd name="connsiteX20" fmla="*/ 346703 w 814197"/>
              <a:gd name="connsiteY20" fmla="*/ 202802 h 888696"/>
              <a:gd name="connsiteX21" fmla="*/ 413378 w 814197"/>
              <a:gd name="connsiteY21" fmla="*/ 212327 h 888696"/>
              <a:gd name="connsiteX22" fmla="*/ 475290 w 814197"/>
              <a:gd name="connsiteY22" fmla="*/ 83740 h 888696"/>
              <a:gd name="connsiteX23" fmla="*/ 684840 w 814197"/>
              <a:gd name="connsiteY23" fmla="*/ 7540 h 888696"/>
              <a:gd name="connsiteX24" fmla="*/ 751515 w 814197"/>
              <a:gd name="connsiteY24" fmla="*/ 12302 h 888696"/>
              <a:gd name="connsiteX25" fmla="*/ 767390 w 814197"/>
              <a:gd name="connsiteY25" fmla="*/ 91677 h 888696"/>
              <a:gd name="connsiteX26" fmla="*/ 808665 w 814197"/>
              <a:gd name="connsiteY26" fmla="*/ 159940 h 8886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814197" h="888696">
                <a:moveTo>
                  <a:pt x="808665" y="159940"/>
                </a:moveTo>
                <a:cubicBezTo>
                  <a:pt x="796494" y="191161"/>
                  <a:pt x="693571" y="229790"/>
                  <a:pt x="694365" y="279002"/>
                </a:cubicBezTo>
                <a:cubicBezTo>
                  <a:pt x="695159" y="328214"/>
                  <a:pt x="825334" y="423465"/>
                  <a:pt x="813428" y="455215"/>
                </a:cubicBezTo>
                <a:cubicBezTo>
                  <a:pt x="801522" y="486965"/>
                  <a:pt x="630072" y="436958"/>
                  <a:pt x="622928" y="469502"/>
                </a:cubicBezTo>
                <a:cubicBezTo>
                  <a:pt x="615784" y="502046"/>
                  <a:pt x="780090" y="617933"/>
                  <a:pt x="770565" y="650477"/>
                </a:cubicBezTo>
                <a:cubicBezTo>
                  <a:pt x="761040" y="683021"/>
                  <a:pt x="609434" y="692546"/>
                  <a:pt x="565778" y="664765"/>
                </a:cubicBezTo>
                <a:cubicBezTo>
                  <a:pt x="522122" y="636984"/>
                  <a:pt x="546728" y="496490"/>
                  <a:pt x="508628" y="483790"/>
                </a:cubicBezTo>
                <a:cubicBezTo>
                  <a:pt x="470528" y="471090"/>
                  <a:pt x="359403" y="536178"/>
                  <a:pt x="337178" y="588565"/>
                </a:cubicBezTo>
                <a:cubicBezTo>
                  <a:pt x="314953" y="640952"/>
                  <a:pt x="402266" y="748109"/>
                  <a:pt x="375278" y="798115"/>
                </a:cubicBezTo>
                <a:cubicBezTo>
                  <a:pt x="348290" y="848121"/>
                  <a:pt x="207003" y="890983"/>
                  <a:pt x="175253" y="888602"/>
                </a:cubicBezTo>
                <a:cubicBezTo>
                  <a:pt x="143503" y="886221"/>
                  <a:pt x="195097" y="803671"/>
                  <a:pt x="184778" y="783827"/>
                </a:cubicBezTo>
                <a:cubicBezTo>
                  <a:pt x="174459" y="763983"/>
                  <a:pt x="129215" y="767159"/>
                  <a:pt x="113340" y="769540"/>
                </a:cubicBezTo>
                <a:cubicBezTo>
                  <a:pt x="97465" y="771921"/>
                  <a:pt x="104609" y="797321"/>
                  <a:pt x="89528" y="798115"/>
                </a:cubicBezTo>
                <a:cubicBezTo>
                  <a:pt x="74447" y="798909"/>
                  <a:pt x="36347" y="805258"/>
                  <a:pt x="22853" y="774302"/>
                </a:cubicBezTo>
                <a:cubicBezTo>
                  <a:pt x="9359" y="743346"/>
                  <a:pt x="-12072" y="635396"/>
                  <a:pt x="8565" y="612377"/>
                </a:cubicBezTo>
                <a:cubicBezTo>
                  <a:pt x="29202" y="589358"/>
                  <a:pt x="124453" y="667940"/>
                  <a:pt x="146678" y="636190"/>
                </a:cubicBezTo>
                <a:cubicBezTo>
                  <a:pt x="168903" y="604440"/>
                  <a:pt x="151440" y="468708"/>
                  <a:pt x="141915" y="421877"/>
                </a:cubicBezTo>
                <a:cubicBezTo>
                  <a:pt x="132390" y="375046"/>
                  <a:pt x="72859" y="368696"/>
                  <a:pt x="89528" y="355202"/>
                </a:cubicBezTo>
                <a:cubicBezTo>
                  <a:pt x="106197" y="341708"/>
                  <a:pt x="222084" y="360759"/>
                  <a:pt x="241928" y="340915"/>
                </a:cubicBezTo>
                <a:cubicBezTo>
                  <a:pt x="261772" y="321071"/>
                  <a:pt x="191127" y="259159"/>
                  <a:pt x="208590" y="236140"/>
                </a:cubicBezTo>
                <a:cubicBezTo>
                  <a:pt x="226053" y="213121"/>
                  <a:pt x="312572" y="206771"/>
                  <a:pt x="346703" y="202802"/>
                </a:cubicBezTo>
                <a:cubicBezTo>
                  <a:pt x="380834" y="198833"/>
                  <a:pt x="391947" y="232170"/>
                  <a:pt x="413378" y="212327"/>
                </a:cubicBezTo>
                <a:cubicBezTo>
                  <a:pt x="434809" y="192484"/>
                  <a:pt x="430046" y="117871"/>
                  <a:pt x="475290" y="83740"/>
                </a:cubicBezTo>
                <a:cubicBezTo>
                  <a:pt x="520534" y="49609"/>
                  <a:pt x="638802" y="19446"/>
                  <a:pt x="684840" y="7540"/>
                </a:cubicBezTo>
                <a:cubicBezTo>
                  <a:pt x="730878" y="-4366"/>
                  <a:pt x="737757" y="-1721"/>
                  <a:pt x="751515" y="12302"/>
                </a:cubicBezTo>
                <a:cubicBezTo>
                  <a:pt x="765273" y="26325"/>
                  <a:pt x="757865" y="67071"/>
                  <a:pt x="767390" y="91677"/>
                </a:cubicBezTo>
                <a:cubicBezTo>
                  <a:pt x="776915" y="116283"/>
                  <a:pt x="820836" y="128719"/>
                  <a:pt x="808665" y="159940"/>
                </a:cubicBezTo>
                <a:close/>
              </a:path>
            </a:pathLst>
          </a:custGeom>
          <a:solidFill>
            <a:schemeClr val="accent5">
              <a:lumMod val="40000"/>
              <a:lumOff val="60000"/>
              <a:alpha val="53000"/>
            </a:schemeClr>
          </a:solidFill>
          <a:ln>
            <a:solidFill>
              <a:schemeClr val="accent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45" name="Forme libre : forme 44">
            <a:extLst>
              <a:ext uri="{FF2B5EF4-FFF2-40B4-BE49-F238E27FC236}">
                <a16:creationId xmlns:a16="http://schemas.microsoft.com/office/drawing/2014/main" id="{335E4956-BC8F-43DA-B2F7-DD8DBADE647B}"/>
              </a:ext>
            </a:extLst>
          </p:cNvPr>
          <p:cNvSpPr/>
          <p:nvPr/>
        </p:nvSpPr>
        <p:spPr>
          <a:xfrm>
            <a:off x="9586517" y="1422962"/>
            <a:ext cx="714838" cy="655599"/>
          </a:xfrm>
          <a:custGeom>
            <a:avLst/>
            <a:gdLst>
              <a:gd name="connsiteX0" fmla="*/ 462 w 726507"/>
              <a:gd name="connsiteY0" fmla="*/ 74966 h 652442"/>
              <a:gd name="connsiteX1" fmla="*/ 145242 w 726507"/>
              <a:gd name="connsiteY1" fmla="*/ 97826 h 652442"/>
              <a:gd name="connsiteX2" fmla="*/ 213822 w 726507"/>
              <a:gd name="connsiteY2" fmla="*/ 14006 h 652442"/>
              <a:gd name="connsiteX3" fmla="*/ 381462 w 726507"/>
              <a:gd name="connsiteY3" fmla="*/ 14006 h 652442"/>
              <a:gd name="connsiteX4" fmla="*/ 434802 w 726507"/>
              <a:gd name="connsiteY4" fmla="*/ 151166 h 652442"/>
              <a:gd name="connsiteX5" fmla="*/ 709122 w 726507"/>
              <a:gd name="connsiteY5" fmla="*/ 364526 h 652442"/>
              <a:gd name="connsiteX6" fmla="*/ 686262 w 726507"/>
              <a:gd name="connsiteY6" fmla="*/ 463586 h 652442"/>
              <a:gd name="connsiteX7" fmla="*/ 587202 w 726507"/>
              <a:gd name="connsiteY7" fmla="*/ 600746 h 652442"/>
              <a:gd name="connsiteX8" fmla="*/ 419562 w 726507"/>
              <a:gd name="connsiteY8" fmla="*/ 646466 h 652442"/>
              <a:gd name="connsiteX9" fmla="*/ 373842 w 726507"/>
              <a:gd name="connsiteY9" fmla="*/ 478826 h 652442"/>
              <a:gd name="connsiteX10" fmla="*/ 213822 w 726507"/>
              <a:gd name="connsiteY10" fmla="*/ 440726 h 652442"/>
              <a:gd name="connsiteX11" fmla="*/ 84282 w 726507"/>
              <a:gd name="connsiteY11" fmla="*/ 334046 h 652442"/>
              <a:gd name="connsiteX12" fmla="*/ 99522 w 726507"/>
              <a:gd name="connsiteY12" fmla="*/ 250226 h 652442"/>
              <a:gd name="connsiteX13" fmla="*/ 462 w 726507"/>
              <a:gd name="connsiteY13" fmla="*/ 74966 h 652442"/>
              <a:gd name="connsiteX0" fmla="*/ 462 w 725597"/>
              <a:gd name="connsiteY0" fmla="*/ 74966 h 651654"/>
              <a:gd name="connsiteX1" fmla="*/ 145242 w 725597"/>
              <a:gd name="connsiteY1" fmla="*/ 97826 h 651654"/>
              <a:gd name="connsiteX2" fmla="*/ 213822 w 725597"/>
              <a:gd name="connsiteY2" fmla="*/ 14006 h 651654"/>
              <a:gd name="connsiteX3" fmla="*/ 381462 w 725597"/>
              <a:gd name="connsiteY3" fmla="*/ 14006 h 651654"/>
              <a:gd name="connsiteX4" fmla="*/ 434802 w 725597"/>
              <a:gd name="connsiteY4" fmla="*/ 151166 h 651654"/>
              <a:gd name="connsiteX5" fmla="*/ 709122 w 725597"/>
              <a:gd name="connsiteY5" fmla="*/ 364526 h 651654"/>
              <a:gd name="connsiteX6" fmla="*/ 686262 w 725597"/>
              <a:gd name="connsiteY6" fmla="*/ 463586 h 651654"/>
              <a:gd name="connsiteX7" fmla="*/ 617206 w 725597"/>
              <a:gd name="connsiteY7" fmla="*/ 516926 h 651654"/>
              <a:gd name="connsiteX8" fmla="*/ 587202 w 725597"/>
              <a:gd name="connsiteY8" fmla="*/ 600746 h 651654"/>
              <a:gd name="connsiteX9" fmla="*/ 419562 w 725597"/>
              <a:gd name="connsiteY9" fmla="*/ 646466 h 651654"/>
              <a:gd name="connsiteX10" fmla="*/ 373842 w 725597"/>
              <a:gd name="connsiteY10" fmla="*/ 478826 h 651654"/>
              <a:gd name="connsiteX11" fmla="*/ 213822 w 725597"/>
              <a:gd name="connsiteY11" fmla="*/ 440726 h 651654"/>
              <a:gd name="connsiteX12" fmla="*/ 84282 w 725597"/>
              <a:gd name="connsiteY12" fmla="*/ 334046 h 651654"/>
              <a:gd name="connsiteX13" fmla="*/ 99522 w 725597"/>
              <a:gd name="connsiteY13" fmla="*/ 250226 h 651654"/>
              <a:gd name="connsiteX14" fmla="*/ 462 w 725597"/>
              <a:gd name="connsiteY14" fmla="*/ 74966 h 651654"/>
              <a:gd name="connsiteX0" fmla="*/ 462 w 725597"/>
              <a:gd name="connsiteY0" fmla="*/ 74966 h 652388"/>
              <a:gd name="connsiteX1" fmla="*/ 145242 w 725597"/>
              <a:gd name="connsiteY1" fmla="*/ 97826 h 652388"/>
              <a:gd name="connsiteX2" fmla="*/ 213822 w 725597"/>
              <a:gd name="connsiteY2" fmla="*/ 14006 h 652388"/>
              <a:gd name="connsiteX3" fmla="*/ 381462 w 725597"/>
              <a:gd name="connsiteY3" fmla="*/ 14006 h 652388"/>
              <a:gd name="connsiteX4" fmla="*/ 434802 w 725597"/>
              <a:gd name="connsiteY4" fmla="*/ 151166 h 652388"/>
              <a:gd name="connsiteX5" fmla="*/ 709122 w 725597"/>
              <a:gd name="connsiteY5" fmla="*/ 364526 h 652388"/>
              <a:gd name="connsiteX6" fmla="*/ 686262 w 725597"/>
              <a:gd name="connsiteY6" fmla="*/ 463586 h 652388"/>
              <a:gd name="connsiteX7" fmla="*/ 617206 w 725597"/>
              <a:gd name="connsiteY7" fmla="*/ 516926 h 652388"/>
              <a:gd name="connsiteX8" fmla="*/ 561008 w 725597"/>
              <a:gd name="connsiteY8" fmla="*/ 605509 h 652388"/>
              <a:gd name="connsiteX9" fmla="*/ 419562 w 725597"/>
              <a:gd name="connsiteY9" fmla="*/ 646466 h 652388"/>
              <a:gd name="connsiteX10" fmla="*/ 373842 w 725597"/>
              <a:gd name="connsiteY10" fmla="*/ 478826 h 652388"/>
              <a:gd name="connsiteX11" fmla="*/ 213822 w 725597"/>
              <a:gd name="connsiteY11" fmla="*/ 440726 h 652388"/>
              <a:gd name="connsiteX12" fmla="*/ 84282 w 725597"/>
              <a:gd name="connsiteY12" fmla="*/ 334046 h 652388"/>
              <a:gd name="connsiteX13" fmla="*/ 99522 w 725597"/>
              <a:gd name="connsiteY13" fmla="*/ 250226 h 652388"/>
              <a:gd name="connsiteX14" fmla="*/ 462 w 725597"/>
              <a:gd name="connsiteY14" fmla="*/ 74966 h 652388"/>
              <a:gd name="connsiteX0" fmla="*/ 462 w 700617"/>
              <a:gd name="connsiteY0" fmla="*/ 74966 h 652388"/>
              <a:gd name="connsiteX1" fmla="*/ 145242 w 700617"/>
              <a:gd name="connsiteY1" fmla="*/ 97826 h 652388"/>
              <a:gd name="connsiteX2" fmla="*/ 213822 w 700617"/>
              <a:gd name="connsiteY2" fmla="*/ 14006 h 652388"/>
              <a:gd name="connsiteX3" fmla="*/ 381462 w 700617"/>
              <a:gd name="connsiteY3" fmla="*/ 14006 h 652388"/>
              <a:gd name="connsiteX4" fmla="*/ 434802 w 700617"/>
              <a:gd name="connsiteY4" fmla="*/ 151166 h 652388"/>
              <a:gd name="connsiteX5" fmla="*/ 675785 w 700617"/>
              <a:gd name="connsiteY5" fmla="*/ 347857 h 652388"/>
              <a:gd name="connsiteX6" fmla="*/ 686262 w 700617"/>
              <a:gd name="connsiteY6" fmla="*/ 463586 h 652388"/>
              <a:gd name="connsiteX7" fmla="*/ 617206 w 700617"/>
              <a:gd name="connsiteY7" fmla="*/ 516926 h 652388"/>
              <a:gd name="connsiteX8" fmla="*/ 561008 w 700617"/>
              <a:gd name="connsiteY8" fmla="*/ 605509 h 652388"/>
              <a:gd name="connsiteX9" fmla="*/ 419562 w 700617"/>
              <a:gd name="connsiteY9" fmla="*/ 646466 h 652388"/>
              <a:gd name="connsiteX10" fmla="*/ 373842 w 700617"/>
              <a:gd name="connsiteY10" fmla="*/ 478826 h 652388"/>
              <a:gd name="connsiteX11" fmla="*/ 213822 w 700617"/>
              <a:gd name="connsiteY11" fmla="*/ 440726 h 652388"/>
              <a:gd name="connsiteX12" fmla="*/ 84282 w 700617"/>
              <a:gd name="connsiteY12" fmla="*/ 334046 h 652388"/>
              <a:gd name="connsiteX13" fmla="*/ 99522 w 700617"/>
              <a:gd name="connsiteY13" fmla="*/ 250226 h 652388"/>
              <a:gd name="connsiteX14" fmla="*/ 462 w 700617"/>
              <a:gd name="connsiteY14" fmla="*/ 74966 h 652388"/>
              <a:gd name="connsiteX0" fmla="*/ 462 w 700617"/>
              <a:gd name="connsiteY0" fmla="*/ 78177 h 655599"/>
              <a:gd name="connsiteX1" fmla="*/ 145242 w 700617"/>
              <a:gd name="connsiteY1" fmla="*/ 101037 h 655599"/>
              <a:gd name="connsiteX2" fmla="*/ 213822 w 700617"/>
              <a:gd name="connsiteY2" fmla="*/ 17217 h 655599"/>
              <a:gd name="connsiteX3" fmla="*/ 340980 w 700617"/>
              <a:gd name="connsiteY3" fmla="*/ 12454 h 655599"/>
              <a:gd name="connsiteX4" fmla="*/ 434802 w 700617"/>
              <a:gd name="connsiteY4" fmla="*/ 154377 h 655599"/>
              <a:gd name="connsiteX5" fmla="*/ 675785 w 700617"/>
              <a:gd name="connsiteY5" fmla="*/ 351068 h 655599"/>
              <a:gd name="connsiteX6" fmla="*/ 686262 w 700617"/>
              <a:gd name="connsiteY6" fmla="*/ 466797 h 655599"/>
              <a:gd name="connsiteX7" fmla="*/ 617206 w 700617"/>
              <a:gd name="connsiteY7" fmla="*/ 520137 h 655599"/>
              <a:gd name="connsiteX8" fmla="*/ 561008 w 700617"/>
              <a:gd name="connsiteY8" fmla="*/ 608720 h 655599"/>
              <a:gd name="connsiteX9" fmla="*/ 419562 w 700617"/>
              <a:gd name="connsiteY9" fmla="*/ 649677 h 655599"/>
              <a:gd name="connsiteX10" fmla="*/ 373842 w 700617"/>
              <a:gd name="connsiteY10" fmla="*/ 482037 h 655599"/>
              <a:gd name="connsiteX11" fmla="*/ 213822 w 700617"/>
              <a:gd name="connsiteY11" fmla="*/ 443937 h 655599"/>
              <a:gd name="connsiteX12" fmla="*/ 84282 w 700617"/>
              <a:gd name="connsiteY12" fmla="*/ 337257 h 655599"/>
              <a:gd name="connsiteX13" fmla="*/ 99522 w 700617"/>
              <a:gd name="connsiteY13" fmla="*/ 253437 h 655599"/>
              <a:gd name="connsiteX14" fmla="*/ 462 w 700617"/>
              <a:gd name="connsiteY14" fmla="*/ 78177 h 655599"/>
              <a:gd name="connsiteX0" fmla="*/ 396 w 714838"/>
              <a:gd name="connsiteY0" fmla="*/ 101989 h 655599"/>
              <a:gd name="connsiteX1" fmla="*/ 159463 w 714838"/>
              <a:gd name="connsiteY1" fmla="*/ 101037 h 655599"/>
              <a:gd name="connsiteX2" fmla="*/ 228043 w 714838"/>
              <a:gd name="connsiteY2" fmla="*/ 17217 h 655599"/>
              <a:gd name="connsiteX3" fmla="*/ 355201 w 714838"/>
              <a:gd name="connsiteY3" fmla="*/ 12454 h 655599"/>
              <a:gd name="connsiteX4" fmla="*/ 449023 w 714838"/>
              <a:gd name="connsiteY4" fmla="*/ 154377 h 655599"/>
              <a:gd name="connsiteX5" fmla="*/ 690006 w 714838"/>
              <a:gd name="connsiteY5" fmla="*/ 351068 h 655599"/>
              <a:gd name="connsiteX6" fmla="*/ 700483 w 714838"/>
              <a:gd name="connsiteY6" fmla="*/ 466797 h 655599"/>
              <a:gd name="connsiteX7" fmla="*/ 631427 w 714838"/>
              <a:gd name="connsiteY7" fmla="*/ 520137 h 655599"/>
              <a:gd name="connsiteX8" fmla="*/ 575229 w 714838"/>
              <a:gd name="connsiteY8" fmla="*/ 608720 h 655599"/>
              <a:gd name="connsiteX9" fmla="*/ 433783 w 714838"/>
              <a:gd name="connsiteY9" fmla="*/ 649677 h 655599"/>
              <a:gd name="connsiteX10" fmla="*/ 388063 w 714838"/>
              <a:gd name="connsiteY10" fmla="*/ 482037 h 655599"/>
              <a:gd name="connsiteX11" fmla="*/ 228043 w 714838"/>
              <a:gd name="connsiteY11" fmla="*/ 443937 h 655599"/>
              <a:gd name="connsiteX12" fmla="*/ 98503 w 714838"/>
              <a:gd name="connsiteY12" fmla="*/ 337257 h 655599"/>
              <a:gd name="connsiteX13" fmla="*/ 113743 w 714838"/>
              <a:gd name="connsiteY13" fmla="*/ 253437 h 655599"/>
              <a:gd name="connsiteX14" fmla="*/ 396 w 714838"/>
              <a:gd name="connsiteY14" fmla="*/ 101989 h 6555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714838" h="655599">
                <a:moveTo>
                  <a:pt x="396" y="101989"/>
                </a:moveTo>
                <a:cubicBezTo>
                  <a:pt x="8016" y="76589"/>
                  <a:pt x="121522" y="115166"/>
                  <a:pt x="159463" y="101037"/>
                </a:cubicBezTo>
                <a:cubicBezTo>
                  <a:pt x="197404" y="86908"/>
                  <a:pt x="195420" y="31981"/>
                  <a:pt x="228043" y="17217"/>
                </a:cubicBezTo>
                <a:cubicBezTo>
                  <a:pt x="260666" y="2453"/>
                  <a:pt x="318371" y="-10406"/>
                  <a:pt x="355201" y="12454"/>
                </a:cubicBezTo>
                <a:cubicBezTo>
                  <a:pt x="392031" y="35314"/>
                  <a:pt x="393222" y="97941"/>
                  <a:pt x="449023" y="154377"/>
                </a:cubicBezTo>
                <a:cubicBezTo>
                  <a:pt x="504824" y="210813"/>
                  <a:pt x="648096" y="298998"/>
                  <a:pt x="690006" y="351068"/>
                </a:cubicBezTo>
                <a:cubicBezTo>
                  <a:pt x="731916" y="403138"/>
                  <a:pt x="710246" y="438619"/>
                  <a:pt x="700483" y="466797"/>
                </a:cubicBezTo>
                <a:cubicBezTo>
                  <a:pt x="690720" y="494975"/>
                  <a:pt x="647937" y="497277"/>
                  <a:pt x="631427" y="520137"/>
                </a:cubicBezTo>
                <a:cubicBezTo>
                  <a:pt x="614917" y="542997"/>
                  <a:pt x="608170" y="587130"/>
                  <a:pt x="575229" y="608720"/>
                </a:cubicBezTo>
                <a:cubicBezTo>
                  <a:pt x="542288" y="630310"/>
                  <a:pt x="464977" y="670791"/>
                  <a:pt x="433783" y="649677"/>
                </a:cubicBezTo>
                <a:cubicBezTo>
                  <a:pt x="402589" y="628563"/>
                  <a:pt x="422353" y="516327"/>
                  <a:pt x="388063" y="482037"/>
                </a:cubicBezTo>
                <a:cubicBezTo>
                  <a:pt x="353773" y="447747"/>
                  <a:pt x="276303" y="468067"/>
                  <a:pt x="228043" y="443937"/>
                </a:cubicBezTo>
                <a:cubicBezTo>
                  <a:pt x="179783" y="419807"/>
                  <a:pt x="117553" y="369007"/>
                  <a:pt x="98503" y="337257"/>
                </a:cubicBezTo>
                <a:cubicBezTo>
                  <a:pt x="79453" y="305507"/>
                  <a:pt x="130094" y="292648"/>
                  <a:pt x="113743" y="253437"/>
                </a:cubicBezTo>
                <a:cubicBezTo>
                  <a:pt x="97392" y="214226"/>
                  <a:pt x="-7224" y="127389"/>
                  <a:pt x="396" y="101989"/>
                </a:cubicBezTo>
                <a:close/>
              </a:path>
            </a:pathLst>
          </a:custGeom>
          <a:solidFill>
            <a:schemeClr val="accent5">
              <a:lumMod val="40000"/>
              <a:lumOff val="60000"/>
              <a:alpha val="53000"/>
            </a:schemeClr>
          </a:solidFill>
          <a:ln>
            <a:solidFill>
              <a:schemeClr val="accent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 dirty="0"/>
          </a:p>
        </p:txBody>
      </p:sp>
      <p:sp>
        <p:nvSpPr>
          <p:cNvPr id="46" name="Forme libre : forme 45">
            <a:extLst>
              <a:ext uri="{FF2B5EF4-FFF2-40B4-BE49-F238E27FC236}">
                <a16:creationId xmlns:a16="http://schemas.microsoft.com/office/drawing/2014/main" id="{C959DF6B-3826-41D4-80AD-C2640BD72316}"/>
              </a:ext>
            </a:extLst>
          </p:cNvPr>
          <p:cNvSpPr/>
          <p:nvPr/>
        </p:nvSpPr>
        <p:spPr>
          <a:xfrm>
            <a:off x="6784865" y="2440601"/>
            <a:ext cx="878590" cy="587195"/>
          </a:xfrm>
          <a:custGeom>
            <a:avLst/>
            <a:gdLst>
              <a:gd name="connsiteX0" fmla="*/ 138596 w 839259"/>
              <a:gd name="connsiteY0" fmla="*/ 111937 h 571737"/>
              <a:gd name="connsiteX1" fmla="*/ 133834 w 839259"/>
              <a:gd name="connsiteY1" fmla="*/ 178612 h 571737"/>
              <a:gd name="connsiteX2" fmla="*/ 152884 w 839259"/>
              <a:gd name="connsiteY2" fmla="*/ 226237 h 571737"/>
              <a:gd name="connsiteX3" fmla="*/ 119546 w 839259"/>
              <a:gd name="connsiteY3" fmla="*/ 283387 h 571737"/>
              <a:gd name="connsiteX4" fmla="*/ 74302 w 839259"/>
              <a:gd name="connsiteY4" fmla="*/ 271481 h 571737"/>
              <a:gd name="connsiteX5" fmla="*/ 60015 w 839259"/>
              <a:gd name="connsiteY5" fmla="*/ 335775 h 571737"/>
              <a:gd name="connsiteX6" fmla="*/ 12390 w 839259"/>
              <a:gd name="connsiteY6" fmla="*/ 369112 h 571737"/>
              <a:gd name="connsiteX7" fmla="*/ 484 w 839259"/>
              <a:gd name="connsiteY7" fmla="*/ 447693 h 571737"/>
              <a:gd name="connsiteX8" fmla="*/ 5246 w 839259"/>
              <a:gd name="connsiteY8" fmla="*/ 500081 h 571737"/>
              <a:gd name="connsiteX9" fmla="*/ 31440 w 839259"/>
              <a:gd name="connsiteY9" fmla="*/ 571518 h 571737"/>
              <a:gd name="connsiteX10" fmla="*/ 248134 w 839259"/>
              <a:gd name="connsiteY10" fmla="*/ 523893 h 571737"/>
              <a:gd name="connsiteX11" fmla="*/ 293377 w 839259"/>
              <a:gd name="connsiteY11" fmla="*/ 569137 h 571737"/>
              <a:gd name="connsiteX12" fmla="*/ 369577 w 839259"/>
              <a:gd name="connsiteY12" fmla="*/ 471506 h 571737"/>
              <a:gd name="connsiteX13" fmla="*/ 464827 w 839259"/>
              <a:gd name="connsiteY13" fmla="*/ 476268 h 571737"/>
              <a:gd name="connsiteX14" fmla="*/ 562459 w 839259"/>
              <a:gd name="connsiteY14" fmla="*/ 390543 h 571737"/>
              <a:gd name="connsiteX15" fmla="*/ 617227 w 839259"/>
              <a:gd name="connsiteY15" fmla="*/ 300056 h 571737"/>
              <a:gd name="connsiteX16" fmla="*/ 750577 w 839259"/>
              <a:gd name="connsiteY16" fmla="*/ 309581 h 571737"/>
              <a:gd name="connsiteX17" fmla="*/ 793440 w 839259"/>
              <a:gd name="connsiteY17" fmla="*/ 269100 h 571737"/>
              <a:gd name="connsiteX18" fmla="*/ 838684 w 839259"/>
              <a:gd name="connsiteY18" fmla="*/ 161943 h 571737"/>
              <a:gd name="connsiteX19" fmla="*/ 760102 w 839259"/>
              <a:gd name="connsiteY19" fmla="*/ 47643 h 571737"/>
              <a:gd name="connsiteX20" fmla="*/ 741052 w 839259"/>
              <a:gd name="connsiteY20" fmla="*/ 18 h 571737"/>
              <a:gd name="connsiteX21" fmla="*/ 688665 w 839259"/>
              <a:gd name="connsiteY21" fmla="*/ 42881 h 571737"/>
              <a:gd name="connsiteX22" fmla="*/ 571984 w 839259"/>
              <a:gd name="connsiteY22" fmla="*/ 109556 h 571737"/>
              <a:gd name="connsiteX23" fmla="*/ 495784 w 839259"/>
              <a:gd name="connsiteY23" fmla="*/ 133368 h 571737"/>
              <a:gd name="connsiteX24" fmla="*/ 445777 w 839259"/>
              <a:gd name="connsiteY24" fmla="*/ 78600 h 571737"/>
              <a:gd name="connsiteX25" fmla="*/ 345765 w 839259"/>
              <a:gd name="connsiteY25" fmla="*/ 100031 h 571737"/>
              <a:gd name="connsiteX26" fmla="*/ 207652 w 839259"/>
              <a:gd name="connsiteY26" fmla="*/ 121462 h 571737"/>
              <a:gd name="connsiteX27" fmla="*/ 138596 w 839259"/>
              <a:gd name="connsiteY27" fmla="*/ 111937 h 571737"/>
              <a:gd name="connsiteX0" fmla="*/ 160808 w 861471"/>
              <a:gd name="connsiteY0" fmla="*/ 111937 h 584401"/>
              <a:gd name="connsiteX1" fmla="*/ 156046 w 861471"/>
              <a:gd name="connsiteY1" fmla="*/ 178612 h 584401"/>
              <a:gd name="connsiteX2" fmla="*/ 175096 w 861471"/>
              <a:gd name="connsiteY2" fmla="*/ 226237 h 584401"/>
              <a:gd name="connsiteX3" fmla="*/ 141758 w 861471"/>
              <a:gd name="connsiteY3" fmla="*/ 283387 h 584401"/>
              <a:gd name="connsiteX4" fmla="*/ 96514 w 861471"/>
              <a:gd name="connsiteY4" fmla="*/ 271481 h 584401"/>
              <a:gd name="connsiteX5" fmla="*/ 82227 w 861471"/>
              <a:gd name="connsiteY5" fmla="*/ 335775 h 584401"/>
              <a:gd name="connsiteX6" fmla="*/ 34602 w 861471"/>
              <a:gd name="connsiteY6" fmla="*/ 369112 h 584401"/>
              <a:gd name="connsiteX7" fmla="*/ 22696 w 861471"/>
              <a:gd name="connsiteY7" fmla="*/ 447693 h 584401"/>
              <a:gd name="connsiteX8" fmla="*/ 27458 w 861471"/>
              <a:gd name="connsiteY8" fmla="*/ 500081 h 584401"/>
              <a:gd name="connsiteX9" fmla="*/ 15552 w 861471"/>
              <a:gd name="connsiteY9" fmla="*/ 584218 h 584401"/>
              <a:gd name="connsiteX10" fmla="*/ 270346 w 861471"/>
              <a:gd name="connsiteY10" fmla="*/ 523893 h 584401"/>
              <a:gd name="connsiteX11" fmla="*/ 315589 w 861471"/>
              <a:gd name="connsiteY11" fmla="*/ 569137 h 584401"/>
              <a:gd name="connsiteX12" fmla="*/ 391789 w 861471"/>
              <a:gd name="connsiteY12" fmla="*/ 471506 h 584401"/>
              <a:gd name="connsiteX13" fmla="*/ 487039 w 861471"/>
              <a:gd name="connsiteY13" fmla="*/ 476268 h 584401"/>
              <a:gd name="connsiteX14" fmla="*/ 584671 w 861471"/>
              <a:gd name="connsiteY14" fmla="*/ 390543 h 584401"/>
              <a:gd name="connsiteX15" fmla="*/ 639439 w 861471"/>
              <a:gd name="connsiteY15" fmla="*/ 300056 h 584401"/>
              <a:gd name="connsiteX16" fmla="*/ 772789 w 861471"/>
              <a:gd name="connsiteY16" fmla="*/ 309581 h 584401"/>
              <a:gd name="connsiteX17" fmla="*/ 815652 w 861471"/>
              <a:gd name="connsiteY17" fmla="*/ 269100 h 584401"/>
              <a:gd name="connsiteX18" fmla="*/ 860896 w 861471"/>
              <a:gd name="connsiteY18" fmla="*/ 161943 h 584401"/>
              <a:gd name="connsiteX19" fmla="*/ 782314 w 861471"/>
              <a:gd name="connsiteY19" fmla="*/ 47643 h 584401"/>
              <a:gd name="connsiteX20" fmla="*/ 763264 w 861471"/>
              <a:gd name="connsiteY20" fmla="*/ 18 h 584401"/>
              <a:gd name="connsiteX21" fmla="*/ 710877 w 861471"/>
              <a:gd name="connsiteY21" fmla="*/ 42881 h 584401"/>
              <a:gd name="connsiteX22" fmla="*/ 594196 w 861471"/>
              <a:gd name="connsiteY22" fmla="*/ 109556 h 584401"/>
              <a:gd name="connsiteX23" fmla="*/ 517996 w 861471"/>
              <a:gd name="connsiteY23" fmla="*/ 133368 h 584401"/>
              <a:gd name="connsiteX24" fmla="*/ 467989 w 861471"/>
              <a:gd name="connsiteY24" fmla="*/ 78600 h 584401"/>
              <a:gd name="connsiteX25" fmla="*/ 367977 w 861471"/>
              <a:gd name="connsiteY25" fmla="*/ 100031 h 584401"/>
              <a:gd name="connsiteX26" fmla="*/ 229864 w 861471"/>
              <a:gd name="connsiteY26" fmla="*/ 121462 h 584401"/>
              <a:gd name="connsiteX27" fmla="*/ 160808 w 861471"/>
              <a:gd name="connsiteY27" fmla="*/ 111937 h 584401"/>
              <a:gd name="connsiteX0" fmla="*/ 154288 w 854951"/>
              <a:gd name="connsiteY0" fmla="*/ 111937 h 589787"/>
              <a:gd name="connsiteX1" fmla="*/ 149526 w 854951"/>
              <a:gd name="connsiteY1" fmla="*/ 178612 h 589787"/>
              <a:gd name="connsiteX2" fmla="*/ 168576 w 854951"/>
              <a:gd name="connsiteY2" fmla="*/ 226237 h 589787"/>
              <a:gd name="connsiteX3" fmla="*/ 135238 w 854951"/>
              <a:gd name="connsiteY3" fmla="*/ 283387 h 589787"/>
              <a:gd name="connsiteX4" fmla="*/ 89994 w 854951"/>
              <a:gd name="connsiteY4" fmla="*/ 271481 h 589787"/>
              <a:gd name="connsiteX5" fmla="*/ 75707 w 854951"/>
              <a:gd name="connsiteY5" fmla="*/ 335775 h 589787"/>
              <a:gd name="connsiteX6" fmla="*/ 28082 w 854951"/>
              <a:gd name="connsiteY6" fmla="*/ 369112 h 589787"/>
              <a:gd name="connsiteX7" fmla="*/ 16176 w 854951"/>
              <a:gd name="connsiteY7" fmla="*/ 447693 h 589787"/>
              <a:gd name="connsiteX8" fmla="*/ 20938 w 854951"/>
              <a:gd name="connsiteY8" fmla="*/ 500081 h 589787"/>
              <a:gd name="connsiteX9" fmla="*/ 9032 w 854951"/>
              <a:gd name="connsiteY9" fmla="*/ 584218 h 589787"/>
              <a:gd name="connsiteX10" fmla="*/ 173338 w 854951"/>
              <a:gd name="connsiteY10" fmla="*/ 575487 h 589787"/>
              <a:gd name="connsiteX11" fmla="*/ 263826 w 854951"/>
              <a:gd name="connsiteY11" fmla="*/ 523893 h 589787"/>
              <a:gd name="connsiteX12" fmla="*/ 309069 w 854951"/>
              <a:gd name="connsiteY12" fmla="*/ 569137 h 589787"/>
              <a:gd name="connsiteX13" fmla="*/ 385269 w 854951"/>
              <a:gd name="connsiteY13" fmla="*/ 471506 h 589787"/>
              <a:gd name="connsiteX14" fmla="*/ 480519 w 854951"/>
              <a:gd name="connsiteY14" fmla="*/ 476268 h 589787"/>
              <a:gd name="connsiteX15" fmla="*/ 578151 w 854951"/>
              <a:gd name="connsiteY15" fmla="*/ 390543 h 589787"/>
              <a:gd name="connsiteX16" fmla="*/ 632919 w 854951"/>
              <a:gd name="connsiteY16" fmla="*/ 300056 h 589787"/>
              <a:gd name="connsiteX17" fmla="*/ 766269 w 854951"/>
              <a:gd name="connsiteY17" fmla="*/ 309581 h 589787"/>
              <a:gd name="connsiteX18" fmla="*/ 809132 w 854951"/>
              <a:gd name="connsiteY18" fmla="*/ 269100 h 589787"/>
              <a:gd name="connsiteX19" fmla="*/ 854376 w 854951"/>
              <a:gd name="connsiteY19" fmla="*/ 161943 h 589787"/>
              <a:gd name="connsiteX20" fmla="*/ 775794 w 854951"/>
              <a:gd name="connsiteY20" fmla="*/ 47643 h 589787"/>
              <a:gd name="connsiteX21" fmla="*/ 756744 w 854951"/>
              <a:gd name="connsiteY21" fmla="*/ 18 h 589787"/>
              <a:gd name="connsiteX22" fmla="*/ 704357 w 854951"/>
              <a:gd name="connsiteY22" fmla="*/ 42881 h 589787"/>
              <a:gd name="connsiteX23" fmla="*/ 587676 w 854951"/>
              <a:gd name="connsiteY23" fmla="*/ 109556 h 589787"/>
              <a:gd name="connsiteX24" fmla="*/ 511476 w 854951"/>
              <a:gd name="connsiteY24" fmla="*/ 133368 h 589787"/>
              <a:gd name="connsiteX25" fmla="*/ 461469 w 854951"/>
              <a:gd name="connsiteY25" fmla="*/ 78600 h 589787"/>
              <a:gd name="connsiteX26" fmla="*/ 361457 w 854951"/>
              <a:gd name="connsiteY26" fmla="*/ 100031 h 589787"/>
              <a:gd name="connsiteX27" fmla="*/ 223344 w 854951"/>
              <a:gd name="connsiteY27" fmla="*/ 121462 h 589787"/>
              <a:gd name="connsiteX28" fmla="*/ 154288 w 854951"/>
              <a:gd name="connsiteY28" fmla="*/ 111937 h 589787"/>
              <a:gd name="connsiteX0" fmla="*/ 178094 w 878757"/>
              <a:gd name="connsiteY0" fmla="*/ 111937 h 590726"/>
              <a:gd name="connsiteX1" fmla="*/ 173332 w 878757"/>
              <a:gd name="connsiteY1" fmla="*/ 178612 h 590726"/>
              <a:gd name="connsiteX2" fmla="*/ 192382 w 878757"/>
              <a:gd name="connsiteY2" fmla="*/ 226237 h 590726"/>
              <a:gd name="connsiteX3" fmla="*/ 159044 w 878757"/>
              <a:gd name="connsiteY3" fmla="*/ 283387 h 590726"/>
              <a:gd name="connsiteX4" fmla="*/ 113800 w 878757"/>
              <a:gd name="connsiteY4" fmla="*/ 271481 h 590726"/>
              <a:gd name="connsiteX5" fmla="*/ 99513 w 878757"/>
              <a:gd name="connsiteY5" fmla="*/ 335775 h 590726"/>
              <a:gd name="connsiteX6" fmla="*/ 51888 w 878757"/>
              <a:gd name="connsiteY6" fmla="*/ 369112 h 590726"/>
              <a:gd name="connsiteX7" fmla="*/ 39982 w 878757"/>
              <a:gd name="connsiteY7" fmla="*/ 447693 h 590726"/>
              <a:gd name="connsiteX8" fmla="*/ 294 w 878757"/>
              <a:gd name="connsiteY8" fmla="*/ 487381 h 590726"/>
              <a:gd name="connsiteX9" fmla="*/ 32838 w 878757"/>
              <a:gd name="connsiteY9" fmla="*/ 584218 h 590726"/>
              <a:gd name="connsiteX10" fmla="*/ 197144 w 878757"/>
              <a:gd name="connsiteY10" fmla="*/ 575487 h 590726"/>
              <a:gd name="connsiteX11" fmla="*/ 287632 w 878757"/>
              <a:gd name="connsiteY11" fmla="*/ 523893 h 590726"/>
              <a:gd name="connsiteX12" fmla="*/ 332875 w 878757"/>
              <a:gd name="connsiteY12" fmla="*/ 569137 h 590726"/>
              <a:gd name="connsiteX13" fmla="*/ 409075 w 878757"/>
              <a:gd name="connsiteY13" fmla="*/ 471506 h 590726"/>
              <a:gd name="connsiteX14" fmla="*/ 504325 w 878757"/>
              <a:gd name="connsiteY14" fmla="*/ 476268 h 590726"/>
              <a:gd name="connsiteX15" fmla="*/ 601957 w 878757"/>
              <a:gd name="connsiteY15" fmla="*/ 390543 h 590726"/>
              <a:gd name="connsiteX16" fmla="*/ 656725 w 878757"/>
              <a:gd name="connsiteY16" fmla="*/ 300056 h 590726"/>
              <a:gd name="connsiteX17" fmla="*/ 790075 w 878757"/>
              <a:gd name="connsiteY17" fmla="*/ 309581 h 590726"/>
              <a:gd name="connsiteX18" fmla="*/ 832938 w 878757"/>
              <a:gd name="connsiteY18" fmla="*/ 269100 h 590726"/>
              <a:gd name="connsiteX19" fmla="*/ 878182 w 878757"/>
              <a:gd name="connsiteY19" fmla="*/ 161943 h 590726"/>
              <a:gd name="connsiteX20" fmla="*/ 799600 w 878757"/>
              <a:gd name="connsiteY20" fmla="*/ 47643 h 590726"/>
              <a:gd name="connsiteX21" fmla="*/ 780550 w 878757"/>
              <a:gd name="connsiteY21" fmla="*/ 18 h 590726"/>
              <a:gd name="connsiteX22" fmla="*/ 728163 w 878757"/>
              <a:gd name="connsiteY22" fmla="*/ 42881 h 590726"/>
              <a:gd name="connsiteX23" fmla="*/ 611482 w 878757"/>
              <a:gd name="connsiteY23" fmla="*/ 109556 h 590726"/>
              <a:gd name="connsiteX24" fmla="*/ 535282 w 878757"/>
              <a:gd name="connsiteY24" fmla="*/ 133368 h 590726"/>
              <a:gd name="connsiteX25" fmla="*/ 485275 w 878757"/>
              <a:gd name="connsiteY25" fmla="*/ 78600 h 590726"/>
              <a:gd name="connsiteX26" fmla="*/ 385263 w 878757"/>
              <a:gd name="connsiteY26" fmla="*/ 100031 h 590726"/>
              <a:gd name="connsiteX27" fmla="*/ 247150 w 878757"/>
              <a:gd name="connsiteY27" fmla="*/ 121462 h 590726"/>
              <a:gd name="connsiteX28" fmla="*/ 178094 w 878757"/>
              <a:gd name="connsiteY28" fmla="*/ 111937 h 590726"/>
              <a:gd name="connsiteX0" fmla="*/ 177977 w 878640"/>
              <a:gd name="connsiteY0" fmla="*/ 111937 h 587033"/>
              <a:gd name="connsiteX1" fmla="*/ 173215 w 878640"/>
              <a:gd name="connsiteY1" fmla="*/ 178612 h 587033"/>
              <a:gd name="connsiteX2" fmla="*/ 192265 w 878640"/>
              <a:gd name="connsiteY2" fmla="*/ 226237 h 587033"/>
              <a:gd name="connsiteX3" fmla="*/ 158927 w 878640"/>
              <a:gd name="connsiteY3" fmla="*/ 283387 h 587033"/>
              <a:gd name="connsiteX4" fmla="*/ 113683 w 878640"/>
              <a:gd name="connsiteY4" fmla="*/ 271481 h 587033"/>
              <a:gd name="connsiteX5" fmla="*/ 99396 w 878640"/>
              <a:gd name="connsiteY5" fmla="*/ 335775 h 587033"/>
              <a:gd name="connsiteX6" fmla="*/ 51771 w 878640"/>
              <a:gd name="connsiteY6" fmla="*/ 369112 h 587033"/>
              <a:gd name="connsiteX7" fmla="*/ 39865 w 878640"/>
              <a:gd name="connsiteY7" fmla="*/ 447693 h 587033"/>
              <a:gd name="connsiteX8" fmla="*/ 177 w 878640"/>
              <a:gd name="connsiteY8" fmla="*/ 487381 h 587033"/>
              <a:gd name="connsiteX9" fmla="*/ 25577 w 878640"/>
              <a:gd name="connsiteY9" fmla="*/ 537386 h 587033"/>
              <a:gd name="connsiteX10" fmla="*/ 32721 w 878640"/>
              <a:gd name="connsiteY10" fmla="*/ 584218 h 587033"/>
              <a:gd name="connsiteX11" fmla="*/ 197027 w 878640"/>
              <a:gd name="connsiteY11" fmla="*/ 575487 h 587033"/>
              <a:gd name="connsiteX12" fmla="*/ 287515 w 878640"/>
              <a:gd name="connsiteY12" fmla="*/ 523893 h 587033"/>
              <a:gd name="connsiteX13" fmla="*/ 332758 w 878640"/>
              <a:gd name="connsiteY13" fmla="*/ 569137 h 587033"/>
              <a:gd name="connsiteX14" fmla="*/ 408958 w 878640"/>
              <a:gd name="connsiteY14" fmla="*/ 471506 h 587033"/>
              <a:gd name="connsiteX15" fmla="*/ 504208 w 878640"/>
              <a:gd name="connsiteY15" fmla="*/ 476268 h 587033"/>
              <a:gd name="connsiteX16" fmla="*/ 601840 w 878640"/>
              <a:gd name="connsiteY16" fmla="*/ 390543 h 587033"/>
              <a:gd name="connsiteX17" fmla="*/ 656608 w 878640"/>
              <a:gd name="connsiteY17" fmla="*/ 300056 h 587033"/>
              <a:gd name="connsiteX18" fmla="*/ 789958 w 878640"/>
              <a:gd name="connsiteY18" fmla="*/ 309581 h 587033"/>
              <a:gd name="connsiteX19" fmla="*/ 832821 w 878640"/>
              <a:gd name="connsiteY19" fmla="*/ 269100 h 587033"/>
              <a:gd name="connsiteX20" fmla="*/ 878065 w 878640"/>
              <a:gd name="connsiteY20" fmla="*/ 161943 h 587033"/>
              <a:gd name="connsiteX21" fmla="*/ 799483 w 878640"/>
              <a:gd name="connsiteY21" fmla="*/ 47643 h 587033"/>
              <a:gd name="connsiteX22" fmla="*/ 780433 w 878640"/>
              <a:gd name="connsiteY22" fmla="*/ 18 h 587033"/>
              <a:gd name="connsiteX23" fmla="*/ 728046 w 878640"/>
              <a:gd name="connsiteY23" fmla="*/ 42881 h 587033"/>
              <a:gd name="connsiteX24" fmla="*/ 611365 w 878640"/>
              <a:gd name="connsiteY24" fmla="*/ 109556 h 587033"/>
              <a:gd name="connsiteX25" fmla="*/ 535165 w 878640"/>
              <a:gd name="connsiteY25" fmla="*/ 133368 h 587033"/>
              <a:gd name="connsiteX26" fmla="*/ 485158 w 878640"/>
              <a:gd name="connsiteY26" fmla="*/ 78600 h 587033"/>
              <a:gd name="connsiteX27" fmla="*/ 385146 w 878640"/>
              <a:gd name="connsiteY27" fmla="*/ 100031 h 587033"/>
              <a:gd name="connsiteX28" fmla="*/ 247033 w 878640"/>
              <a:gd name="connsiteY28" fmla="*/ 121462 h 587033"/>
              <a:gd name="connsiteX29" fmla="*/ 177977 w 878640"/>
              <a:gd name="connsiteY29" fmla="*/ 111937 h 587033"/>
              <a:gd name="connsiteX0" fmla="*/ 177912 w 878575"/>
              <a:gd name="connsiteY0" fmla="*/ 111937 h 587033"/>
              <a:gd name="connsiteX1" fmla="*/ 173150 w 878575"/>
              <a:gd name="connsiteY1" fmla="*/ 178612 h 587033"/>
              <a:gd name="connsiteX2" fmla="*/ 192200 w 878575"/>
              <a:gd name="connsiteY2" fmla="*/ 226237 h 587033"/>
              <a:gd name="connsiteX3" fmla="*/ 158862 w 878575"/>
              <a:gd name="connsiteY3" fmla="*/ 283387 h 587033"/>
              <a:gd name="connsiteX4" fmla="*/ 113618 w 878575"/>
              <a:gd name="connsiteY4" fmla="*/ 271481 h 587033"/>
              <a:gd name="connsiteX5" fmla="*/ 99331 w 878575"/>
              <a:gd name="connsiteY5" fmla="*/ 335775 h 587033"/>
              <a:gd name="connsiteX6" fmla="*/ 51706 w 878575"/>
              <a:gd name="connsiteY6" fmla="*/ 369112 h 587033"/>
              <a:gd name="connsiteX7" fmla="*/ 36625 w 878575"/>
              <a:gd name="connsiteY7" fmla="*/ 422293 h 587033"/>
              <a:gd name="connsiteX8" fmla="*/ 112 w 878575"/>
              <a:gd name="connsiteY8" fmla="*/ 487381 h 587033"/>
              <a:gd name="connsiteX9" fmla="*/ 25512 w 878575"/>
              <a:gd name="connsiteY9" fmla="*/ 537386 h 587033"/>
              <a:gd name="connsiteX10" fmla="*/ 32656 w 878575"/>
              <a:gd name="connsiteY10" fmla="*/ 584218 h 587033"/>
              <a:gd name="connsiteX11" fmla="*/ 196962 w 878575"/>
              <a:gd name="connsiteY11" fmla="*/ 575487 h 587033"/>
              <a:gd name="connsiteX12" fmla="*/ 287450 w 878575"/>
              <a:gd name="connsiteY12" fmla="*/ 523893 h 587033"/>
              <a:gd name="connsiteX13" fmla="*/ 332693 w 878575"/>
              <a:gd name="connsiteY13" fmla="*/ 569137 h 587033"/>
              <a:gd name="connsiteX14" fmla="*/ 408893 w 878575"/>
              <a:gd name="connsiteY14" fmla="*/ 471506 h 587033"/>
              <a:gd name="connsiteX15" fmla="*/ 504143 w 878575"/>
              <a:gd name="connsiteY15" fmla="*/ 476268 h 587033"/>
              <a:gd name="connsiteX16" fmla="*/ 601775 w 878575"/>
              <a:gd name="connsiteY16" fmla="*/ 390543 h 587033"/>
              <a:gd name="connsiteX17" fmla="*/ 656543 w 878575"/>
              <a:gd name="connsiteY17" fmla="*/ 300056 h 587033"/>
              <a:gd name="connsiteX18" fmla="*/ 789893 w 878575"/>
              <a:gd name="connsiteY18" fmla="*/ 309581 h 587033"/>
              <a:gd name="connsiteX19" fmla="*/ 832756 w 878575"/>
              <a:gd name="connsiteY19" fmla="*/ 269100 h 587033"/>
              <a:gd name="connsiteX20" fmla="*/ 878000 w 878575"/>
              <a:gd name="connsiteY20" fmla="*/ 161943 h 587033"/>
              <a:gd name="connsiteX21" fmla="*/ 799418 w 878575"/>
              <a:gd name="connsiteY21" fmla="*/ 47643 h 587033"/>
              <a:gd name="connsiteX22" fmla="*/ 780368 w 878575"/>
              <a:gd name="connsiteY22" fmla="*/ 18 h 587033"/>
              <a:gd name="connsiteX23" fmla="*/ 727981 w 878575"/>
              <a:gd name="connsiteY23" fmla="*/ 42881 h 587033"/>
              <a:gd name="connsiteX24" fmla="*/ 611300 w 878575"/>
              <a:gd name="connsiteY24" fmla="*/ 109556 h 587033"/>
              <a:gd name="connsiteX25" fmla="*/ 535100 w 878575"/>
              <a:gd name="connsiteY25" fmla="*/ 133368 h 587033"/>
              <a:gd name="connsiteX26" fmla="*/ 485093 w 878575"/>
              <a:gd name="connsiteY26" fmla="*/ 78600 h 587033"/>
              <a:gd name="connsiteX27" fmla="*/ 385081 w 878575"/>
              <a:gd name="connsiteY27" fmla="*/ 100031 h 587033"/>
              <a:gd name="connsiteX28" fmla="*/ 246968 w 878575"/>
              <a:gd name="connsiteY28" fmla="*/ 121462 h 587033"/>
              <a:gd name="connsiteX29" fmla="*/ 177912 w 878575"/>
              <a:gd name="connsiteY29" fmla="*/ 111937 h 587033"/>
              <a:gd name="connsiteX0" fmla="*/ 177912 w 878575"/>
              <a:gd name="connsiteY0" fmla="*/ 111935 h 587031"/>
              <a:gd name="connsiteX1" fmla="*/ 173150 w 878575"/>
              <a:gd name="connsiteY1" fmla="*/ 178610 h 587031"/>
              <a:gd name="connsiteX2" fmla="*/ 192200 w 878575"/>
              <a:gd name="connsiteY2" fmla="*/ 226235 h 587031"/>
              <a:gd name="connsiteX3" fmla="*/ 158862 w 878575"/>
              <a:gd name="connsiteY3" fmla="*/ 283385 h 587031"/>
              <a:gd name="connsiteX4" fmla="*/ 113618 w 878575"/>
              <a:gd name="connsiteY4" fmla="*/ 271479 h 587031"/>
              <a:gd name="connsiteX5" fmla="*/ 99331 w 878575"/>
              <a:gd name="connsiteY5" fmla="*/ 335773 h 587031"/>
              <a:gd name="connsiteX6" fmla="*/ 51706 w 878575"/>
              <a:gd name="connsiteY6" fmla="*/ 369110 h 587031"/>
              <a:gd name="connsiteX7" fmla="*/ 36625 w 878575"/>
              <a:gd name="connsiteY7" fmla="*/ 422291 h 587031"/>
              <a:gd name="connsiteX8" fmla="*/ 112 w 878575"/>
              <a:gd name="connsiteY8" fmla="*/ 487379 h 587031"/>
              <a:gd name="connsiteX9" fmla="*/ 25512 w 878575"/>
              <a:gd name="connsiteY9" fmla="*/ 537384 h 587031"/>
              <a:gd name="connsiteX10" fmla="*/ 32656 w 878575"/>
              <a:gd name="connsiteY10" fmla="*/ 584216 h 587031"/>
              <a:gd name="connsiteX11" fmla="*/ 196962 w 878575"/>
              <a:gd name="connsiteY11" fmla="*/ 575485 h 587031"/>
              <a:gd name="connsiteX12" fmla="*/ 287450 w 878575"/>
              <a:gd name="connsiteY12" fmla="*/ 523891 h 587031"/>
              <a:gd name="connsiteX13" fmla="*/ 332693 w 878575"/>
              <a:gd name="connsiteY13" fmla="*/ 569135 h 587031"/>
              <a:gd name="connsiteX14" fmla="*/ 408893 w 878575"/>
              <a:gd name="connsiteY14" fmla="*/ 471504 h 587031"/>
              <a:gd name="connsiteX15" fmla="*/ 504143 w 878575"/>
              <a:gd name="connsiteY15" fmla="*/ 476266 h 587031"/>
              <a:gd name="connsiteX16" fmla="*/ 601775 w 878575"/>
              <a:gd name="connsiteY16" fmla="*/ 390541 h 587031"/>
              <a:gd name="connsiteX17" fmla="*/ 656543 w 878575"/>
              <a:gd name="connsiteY17" fmla="*/ 300054 h 587031"/>
              <a:gd name="connsiteX18" fmla="*/ 789893 w 878575"/>
              <a:gd name="connsiteY18" fmla="*/ 309579 h 587031"/>
              <a:gd name="connsiteX19" fmla="*/ 832756 w 878575"/>
              <a:gd name="connsiteY19" fmla="*/ 269098 h 587031"/>
              <a:gd name="connsiteX20" fmla="*/ 878000 w 878575"/>
              <a:gd name="connsiteY20" fmla="*/ 161941 h 587031"/>
              <a:gd name="connsiteX21" fmla="*/ 799418 w 878575"/>
              <a:gd name="connsiteY21" fmla="*/ 47641 h 587031"/>
              <a:gd name="connsiteX22" fmla="*/ 780368 w 878575"/>
              <a:gd name="connsiteY22" fmla="*/ 16 h 587031"/>
              <a:gd name="connsiteX23" fmla="*/ 727981 w 878575"/>
              <a:gd name="connsiteY23" fmla="*/ 42879 h 587031"/>
              <a:gd name="connsiteX24" fmla="*/ 611300 w 878575"/>
              <a:gd name="connsiteY24" fmla="*/ 84154 h 587031"/>
              <a:gd name="connsiteX25" fmla="*/ 535100 w 878575"/>
              <a:gd name="connsiteY25" fmla="*/ 133366 h 587031"/>
              <a:gd name="connsiteX26" fmla="*/ 485093 w 878575"/>
              <a:gd name="connsiteY26" fmla="*/ 78598 h 587031"/>
              <a:gd name="connsiteX27" fmla="*/ 385081 w 878575"/>
              <a:gd name="connsiteY27" fmla="*/ 100029 h 587031"/>
              <a:gd name="connsiteX28" fmla="*/ 246968 w 878575"/>
              <a:gd name="connsiteY28" fmla="*/ 121460 h 587031"/>
              <a:gd name="connsiteX29" fmla="*/ 177912 w 878575"/>
              <a:gd name="connsiteY29" fmla="*/ 111935 h 587031"/>
              <a:gd name="connsiteX0" fmla="*/ 177912 w 878575"/>
              <a:gd name="connsiteY0" fmla="*/ 111935 h 587031"/>
              <a:gd name="connsiteX1" fmla="*/ 173150 w 878575"/>
              <a:gd name="connsiteY1" fmla="*/ 178610 h 587031"/>
              <a:gd name="connsiteX2" fmla="*/ 192200 w 878575"/>
              <a:gd name="connsiteY2" fmla="*/ 226235 h 587031"/>
              <a:gd name="connsiteX3" fmla="*/ 158862 w 878575"/>
              <a:gd name="connsiteY3" fmla="*/ 283385 h 587031"/>
              <a:gd name="connsiteX4" fmla="*/ 113618 w 878575"/>
              <a:gd name="connsiteY4" fmla="*/ 271479 h 587031"/>
              <a:gd name="connsiteX5" fmla="*/ 99331 w 878575"/>
              <a:gd name="connsiteY5" fmla="*/ 335773 h 587031"/>
              <a:gd name="connsiteX6" fmla="*/ 51706 w 878575"/>
              <a:gd name="connsiteY6" fmla="*/ 369110 h 587031"/>
              <a:gd name="connsiteX7" fmla="*/ 36625 w 878575"/>
              <a:gd name="connsiteY7" fmla="*/ 422291 h 587031"/>
              <a:gd name="connsiteX8" fmla="*/ 112 w 878575"/>
              <a:gd name="connsiteY8" fmla="*/ 487379 h 587031"/>
              <a:gd name="connsiteX9" fmla="*/ 25512 w 878575"/>
              <a:gd name="connsiteY9" fmla="*/ 537384 h 587031"/>
              <a:gd name="connsiteX10" fmla="*/ 32656 w 878575"/>
              <a:gd name="connsiteY10" fmla="*/ 584216 h 587031"/>
              <a:gd name="connsiteX11" fmla="*/ 196962 w 878575"/>
              <a:gd name="connsiteY11" fmla="*/ 575485 h 587031"/>
              <a:gd name="connsiteX12" fmla="*/ 287450 w 878575"/>
              <a:gd name="connsiteY12" fmla="*/ 523891 h 587031"/>
              <a:gd name="connsiteX13" fmla="*/ 332693 w 878575"/>
              <a:gd name="connsiteY13" fmla="*/ 569135 h 587031"/>
              <a:gd name="connsiteX14" fmla="*/ 408893 w 878575"/>
              <a:gd name="connsiteY14" fmla="*/ 471504 h 587031"/>
              <a:gd name="connsiteX15" fmla="*/ 504143 w 878575"/>
              <a:gd name="connsiteY15" fmla="*/ 476266 h 587031"/>
              <a:gd name="connsiteX16" fmla="*/ 601775 w 878575"/>
              <a:gd name="connsiteY16" fmla="*/ 390541 h 587031"/>
              <a:gd name="connsiteX17" fmla="*/ 656543 w 878575"/>
              <a:gd name="connsiteY17" fmla="*/ 300054 h 587031"/>
              <a:gd name="connsiteX18" fmla="*/ 789893 w 878575"/>
              <a:gd name="connsiteY18" fmla="*/ 309579 h 587031"/>
              <a:gd name="connsiteX19" fmla="*/ 832756 w 878575"/>
              <a:gd name="connsiteY19" fmla="*/ 269098 h 587031"/>
              <a:gd name="connsiteX20" fmla="*/ 878000 w 878575"/>
              <a:gd name="connsiteY20" fmla="*/ 161941 h 587031"/>
              <a:gd name="connsiteX21" fmla="*/ 799418 w 878575"/>
              <a:gd name="connsiteY21" fmla="*/ 47641 h 587031"/>
              <a:gd name="connsiteX22" fmla="*/ 780368 w 878575"/>
              <a:gd name="connsiteY22" fmla="*/ 16 h 587031"/>
              <a:gd name="connsiteX23" fmla="*/ 727981 w 878575"/>
              <a:gd name="connsiteY23" fmla="*/ 42879 h 587031"/>
              <a:gd name="connsiteX24" fmla="*/ 611300 w 878575"/>
              <a:gd name="connsiteY24" fmla="*/ 84154 h 587031"/>
              <a:gd name="connsiteX25" fmla="*/ 531925 w 878575"/>
              <a:gd name="connsiteY25" fmla="*/ 120666 h 587031"/>
              <a:gd name="connsiteX26" fmla="*/ 485093 w 878575"/>
              <a:gd name="connsiteY26" fmla="*/ 78598 h 587031"/>
              <a:gd name="connsiteX27" fmla="*/ 385081 w 878575"/>
              <a:gd name="connsiteY27" fmla="*/ 100029 h 587031"/>
              <a:gd name="connsiteX28" fmla="*/ 246968 w 878575"/>
              <a:gd name="connsiteY28" fmla="*/ 121460 h 587031"/>
              <a:gd name="connsiteX29" fmla="*/ 177912 w 878575"/>
              <a:gd name="connsiteY29" fmla="*/ 111935 h 587031"/>
              <a:gd name="connsiteX0" fmla="*/ 177912 w 878575"/>
              <a:gd name="connsiteY0" fmla="*/ 112099 h 587195"/>
              <a:gd name="connsiteX1" fmla="*/ 173150 w 878575"/>
              <a:gd name="connsiteY1" fmla="*/ 178774 h 587195"/>
              <a:gd name="connsiteX2" fmla="*/ 192200 w 878575"/>
              <a:gd name="connsiteY2" fmla="*/ 226399 h 587195"/>
              <a:gd name="connsiteX3" fmla="*/ 158862 w 878575"/>
              <a:gd name="connsiteY3" fmla="*/ 283549 h 587195"/>
              <a:gd name="connsiteX4" fmla="*/ 113618 w 878575"/>
              <a:gd name="connsiteY4" fmla="*/ 271643 h 587195"/>
              <a:gd name="connsiteX5" fmla="*/ 99331 w 878575"/>
              <a:gd name="connsiteY5" fmla="*/ 335937 h 587195"/>
              <a:gd name="connsiteX6" fmla="*/ 51706 w 878575"/>
              <a:gd name="connsiteY6" fmla="*/ 369274 h 587195"/>
              <a:gd name="connsiteX7" fmla="*/ 36625 w 878575"/>
              <a:gd name="connsiteY7" fmla="*/ 422455 h 587195"/>
              <a:gd name="connsiteX8" fmla="*/ 112 w 878575"/>
              <a:gd name="connsiteY8" fmla="*/ 487543 h 587195"/>
              <a:gd name="connsiteX9" fmla="*/ 25512 w 878575"/>
              <a:gd name="connsiteY9" fmla="*/ 537548 h 587195"/>
              <a:gd name="connsiteX10" fmla="*/ 32656 w 878575"/>
              <a:gd name="connsiteY10" fmla="*/ 584380 h 587195"/>
              <a:gd name="connsiteX11" fmla="*/ 196962 w 878575"/>
              <a:gd name="connsiteY11" fmla="*/ 575649 h 587195"/>
              <a:gd name="connsiteX12" fmla="*/ 287450 w 878575"/>
              <a:gd name="connsiteY12" fmla="*/ 524055 h 587195"/>
              <a:gd name="connsiteX13" fmla="*/ 332693 w 878575"/>
              <a:gd name="connsiteY13" fmla="*/ 569299 h 587195"/>
              <a:gd name="connsiteX14" fmla="*/ 408893 w 878575"/>
              <a:gd name="connsiteY14" fmla="*/ 471668 h 587195"/>
              <a:gd name="connsiteX15" fmla="*/ 504143 w 878575"/>
              <a:gd name="connsiteY15" fmla="*/ 476430 h 587195"/>
              <a:gd name="connsiteX16" fmla="*/ 601775 w 878575"/>
              <a:gd name="connsiteY16" fmla="*/ 390705 h 587195"/>
              <a:gd name="connsiteX17" fmla="*/ 656543 w 878575"/>
              <a:gd name="connsiteY17" fmla="*/ 300218 h 587195"/>
              <a:gd name="connsiteX18" fmla="*/ 789893 w 878575"/>
              <a:gd name="connsiteY18" fmla="*/ 309743 h 587195"/>
              <a:gd name="connsiteX19" fmla="*/ 832756 w 878575"/>
              <a:gd name="connsiteY19" fmla="*/ 269262 h 587195"/>
              <a:gd name="connsiteX20" fmla="*/ 878000 w 878575"/>
              <a:gd name="connsiteY20" fmla="*/ 162105 h 587195"/>
              <a:gd name="connsiteX21" fmla="*/ 799418 w 878575"/>
              <a:gd name="connsiteY21" fmla="*/ 47805 h 587195"/>
              <a:gd name="connsiteX22" fmla="*/ 780368 w 878575"/>
              <a:gd name="connsiteY22" fmla="*/ 180 h 587195"/>
              <a:gd name="connsiteX23" fmla="*/ 727981 w 878575"/>
              <a:gd name="connsiteY23" fmla="*/ 33518 h 587195"/>
              <a:gd name="connsiteX24" fmla="*/ 611300 w 878575"/>
              <a:gd name="connsiteY24" fmla="*/ 84318 h 587195"/>
              <a:gd name="connsiteX25" fmla="*/ 531925 w 878575"/>
              <a:gd name="connsiteY25" fmla="*/ 120830 h 587195"/>
              <a:gd name="connsiteX26" fmla="*/ 485093 w 878575"/>
              <a:gd name="connsiteY26" fmla="*/ 78762 h 587195"/>
              <a:gd name="connsiteX27" fmla="*/ 385081 w 878575"/>
              <a:gd name="connsiteY27" fmla="*/ 100193 h 587195"/>
              <a:gd name="connsiteX28" fmla="*/ 246968 w 878575"/>
              <a:gd name="connsiteY28" fmla="*/ 121624 h 587195"/>
              <a:gd name="connsiteX29" fmla="*/ 177912 w 878575"/>
              <a:gd name="connsiteY29" fmla="*/ 112099 h 587195"/>
              <a:gd name="connsiteX0" fmla="*/ 177912 w 878575"/>
              <a:gd name="connsiteY0" fmla="*/ 112099 h 587195"/>
              <a:gd name="connsiteX1" fmla="*/ 173150 w 878575"/>
              <a:gd name="connsiteY1" fmla="*/ 178774 h 587195"/>
              <a:gd name="connsiteX2" fmla="*/ 192200 w 878575"/>
              <a:gd name="connsiteY2" fmla="*/ 226399 h 587195"/>
              <a:gd name="connsiteX3" fmla="*/ 158862 w 878575"/>
              <a:gd name="connsiteY3" fmla="*/ 283549 h 587195"/>
              <a:gd name="connsiteX4" fmla="*/ 113618 w 878575"/>
              <a:gd name="connsiteY4" fmla="*/ 271643 h 587195"/>
              <a:gd name="connsiteX5" fmla="*/ 99331 w 878575"/>
              <a:gd name="connsiteY5" fmla="*/ 335937 h 587195"/>
              <a:gd name="connsiteX6" fmla="*/ 51706 w 878575"/>
              <a:gd name="connsiteY6" fmla="*/ 369274 h 587195"/>
              <a:gd name="connsiteX7" fmla="*/ 36625 w 878575"/>
              <a:gd name="connsiteY7" fmla="*/ 422455 h 587195"/>
              <a:gd name="connsiteX8" fmla="*/ 112 w 878575"/>
              <a:gd name="connsiteY8" fmla="*/ 487543 h 587195"/>
              <a:gd name="connsiteX9" fmla="*/ 25512 w 878575"/>
              <a:gd name="connsiteY9" fmla="*/ 537548 h 587195"/>
              <a:gd name="connsiteX10" fmla="*/ 32656 w 878575"/>
              <a:gd name="connsiteY10" fmla="*/ 584380 h 587195"/>
              <a:gd name="connsiteX11" fmla="*/ 196962 w 878575"/>
              <a:gd name="connsiteY11" fmla="*/ 575649 h 587195"/>
              <a:gd name="connsiteX12" fmla="*/ 287450 w 878575"/>
              <a:gd name="connsiteY12" fmla="*/ 524055 h 587195"/>
              <a:gd name="connsiteX13" fmla="*/ 332693 w 878575"/>
              <a:gd name="connsiteY13" fmla="*/ 569299 h 587195"/>
              <a:gd name="connsiteX14" fmla="*/ 408893 w 878575"/>
              <a:gd name="connsiteY14" fmla="*/ 471668 h 587195"/>
              <a:gd name="connsiteX15" fmla="*/ 504143 w 878575"/>
              <a:gd name="connsiteY15" fmla="*/ 476430 h 587195"/>
              <a:gd name="connsiteX16" fmla="*/ 592250 w 878575"/>
              <a:gd name="connsiteY16" fmla="*/ 384355 h 587195"/>
              <a:gd name="connsiteX17" fmla="*/ 656543 w 878575"/>
              <a:gd name="connsiteY17" fmla="*/ 300218 h 587195"/>
              <a:gd name="connsiteX18" fmla="*/ 789893 w 878575"/>
              <a:gd name="connsiteY18" fmla="*/ 309743 h 587195"/>
              <a:gd name="connsiteX19" fmla="*/ 832756 w 878575"/>
              <a:gd name="connsiteY19" fmla="*/ 269262 h 587195"/>
              <a:gd name="connsiteX20" fmla="*/ 878000 w 878575"/>
              <a:gd name="connsiteY20" fmla="*/ 162105 h 587195"/>
              <a:gd name="connsiteX21" fmla="*/ 799418 w 878575"/>
              <a:gd name="connsiteY21" fmla="*/ 47805 h 587195"/>
              <a:gd name="connsiteX22" fmla="*/ 780368 w 878575"/>
              <a:gd name="connsiteY22" fmla="*/ 180 h 587195"/>
              <a:gd name="connsiteX23" fmla="*/ 727981 w 878575"/>
              <a:gd name="connsiteY23" fmla="*/ 33518 h 587195"/>
              <a:gd name="connsiteX24" fmla="*/ 611300 w 878575"/>
              <a:gd name="connsiteY24" fmla="*/ 84318 h 587195"/>
              <a:gd name="connsiteX25" fmla="*/ 531925 w 878575"/>
              <a:gd name="connsiteY25" fmla="*/ 120830 h 587195"/>
              <a:gd name="connsiteX26" fmla="*/ 485093 w 878575"/>
              <a:gd name="connsiteY26" fmla="*/ 78762 h 587195"/>
              <a:gd name="connsiteX27" fmla="*/ 385081 w 878575"/>
              <a:gd name="connsiteY27" fmla="*/ 100193 h 587195"/>
              <a:gd name="connsiteX28" fmla="*/ 246968 w 878575"/>
              <a:gd name="connsiteY28" fmla="*/ 121624 h 587195"/>
              <a:gd name="connsiteX29" fmla="*/ 177912 w 878575"/>
              <a:gd name="connsiteY29" fmla="*/ 112099 h 587195"/>
              <a:gd name="connsiteX0" fmla="*/ 177912 w 878590"/>
              <a:gd name="connsiteY0" fmla="*/ 112099 h 587195"/>
              <a:gd name="connsiteX1" fmla="*/ 173150 w 878590"/>
              <a:gd name="connsiteY1" fmla="*/ 178774 h 587195"/>
              <a:gd name="connsiteX2" fmla="*/ 192200 w 878590"/>
              <a:gd name="connsiteY2" fmla="*/ 226399 h 587195"/>
              <a:gd name="connsiteX3" fmla="*/ 158862 w 878590"/>
              <a:gd name="connsiteY3" fmla="*/ 283549 h 587195"/>
              <a:gd name="connsiteX4" fmla="*/ 113618 w 878590"/>
              <a:gd name="connsiteY4" fmla="*/ 271643 h 587195"/>
              <a:gd name="connsiteX5" fmla="*/ 99331 w 878590"/>
              <a:gd name="connsiteY5" fmla="*/ 335937 h 587195"/>
              <a:gd name="connsiteX6" fmla="*/ 51706 w 878590"/>
              <a:gd name="connsiteY6" fmla="*/ 369274 h 587195"/>
              <a:gd name="connsiteX7" fmla="*/ 36625 w 878590"/>
              <a:gd name="connsiteY7" fmla="*/ 422455 h 587195"/>
              <a:gd name="connsiteX8" fmla="*/ 112 w 878590"/>
              <a:gd name="connsiteY8" fmla="*/ 487543 h 587195"/>
              <a:gd name="connsiteX9" fmla="*/ 25512 w 878590"/>
              <a:gd name="connsiteY9" fmla="*/ 537548 h 587195"/>
              <a:gd name="connsiteX10" fmla="*/ 32656 w 878590"/>
              <a:gd name="connsiteY10" fmla="*/ 584380 h 587195"/>
              <a:gd name="connsiteX11" fmla="*/ 196962 w 878590"/>
              <a:gd name="connsiteY11" fmla="*/ 575649 h 587195"/>
              <a:gd name="connsiteX12" fmla="*/ 287450 w 878590"/>
              <a:gd name="connsiteY12" fmla="*/ 524055 h 587195"/>
              <a:gd name="connsiteX13" fmla="*/ 332693 w 878590"/>
              <a:gd name="connsiteY13" fmla="*/ 569299 h 587195"/>
              <a:gd name="connsiteX14" fmla="*/ 408893 w 878590"/>
              <a:gd name="connsiteY14" fmla="*/ 471668 h 587195"/>
              <a:gd name="connsiteX15" fmla="*/ 504143 w 878590"/>
              <a:gd name="connsiteY15" fmla="*/ 476430 h 587195"/>
              <a:gd name="connsiteX16" fmla="*/ 592250 w 878590"/>
              <a:gd name="connsiteY16" fmla="*/ 384355 h 587195"/>
              <a:gd name="connsiteX17" fmla="*/ 656543 w 878590"/>
              <a:gd name="connsiteY17" fmla="*/ 300218 h 587195"/>
              <a:gd name="connsiteX18" fmla="*/ 783543 w 878590"/>
              <a:gd name="connsiteY18" fmla="*/ 300218 h 587195"/>
              <a:gd name="connsiteX19" fmla="*/ 832756 w 878590"/>
              <a:gd name="connsiteY19" fmla="*/ 269262 h 587195"/>
              <a:gd name="connsiteX20" fmla="*/ 878000 w 878590"/>
              <a:gd name="connsiteY20" fmla="*/ 162105 h 587195"/>
              <a:gd name="connsiteX21" fmla="*/ 799418 w 878590"/>
              <a:gd name="connsiteY21" fmla="*/ 47805 h 587195"/>
              <a:gd name="connsiteX22" fmla="*/ 780368 w 878590"/>
              <a:gd name="connsiteY22" fmla="*/ 180 h 587195"/>
              <a:gd name="connsiteX23" fmla="*/ 727981 w 878590"/>
              <a:gd name="connsiteY23" fmla="*/ 33518 h 587195"/>
              <a:gd name="connsiteX24" fmla="*/ 611300 w 878590"/>
              <a:gd name="connsiteY24" fmla="*/ 84318 h 587195"/>
              <a:gd name="connsiteX25" fmla="*/ 531925 w 878590"/>
              <a:gd name="connsiteY25" fmla="*/ 120830 h 587195"/>
              <a:gd name="connsiteX26" fmla="*/ 485093 w 878590"/>
              <a:gd name="connsiteY26" fmla="*/ 78762 h 587195"/>
              <a:gd name="connsiteX27" fmla="*/ 385081 w 878590"/>
              <a:gd name="connsiteY27" fmla="*/ 100193 h 587195"/>
              <a:gd name="connsiteX28" fmla="*/ 246968 w 878590"/>
              <a:gd name="connsiteY28" fmla="*/ 121624 h 587195"/>
              <a:gd name="connsiteX29" fmla="*/ 177912 w 878590"/>
              <a:gd name="connsiteY29" fmla="*/ 112099 h 587195"/>
              <a:gd name="connsiteX0" fmla="*/ 177912 w 878590"/>
              <a:gd name="connsiteY0" fmla="*/ 112099 h 587195"/>
              <a:gd name="connsiteX1" fmla="*/ 173150 w 878590"/>
              <a:gd name="connsiteY1" fmla="*/ 178774 h 587195"/>
              <a:gd name="connsiteX2" fmla="*/ 192200 w 878590"/>
              <a:gd name="connsiteY2" fmla="*/ 226399 h 587195"/>
              <a:gd name="connsiteX3" fmla="*/ 158862 w 878590"/>
              <a:gd name="connsiteY3" fmla="*/ 283549 h 587195"/>
              <a:gd name="connsiteX4" fmla="*/ 113618 w 878590"/>
              <a:gd name="connsiteY4" fmla="*/ 271643 h 587195"/>
              <a:gd name="connsiteX5" fmla="*/ 99331 w 878590"/>
              <a:gd name="connsiteY5" fmla="*/ 335937 h 587195"/>
              <a:gd name="connsiteX6" fmla="*/ 51706 w 878590"/>
              <a:gd name="connsiteY6" fmla="*/ 369274 h 587195"/>
              <a:gd name="connsiteX7" fmla="*/ 36625 w 878590"/>
              <a:gd name="connsiteY7" fmla="*/ 422455 h 587195"/>
              <a:gd name="connsiteX8" fmla="*/ 112 w 878590"/>
              <a:gd name="connsiteY8" fmla="*/ 487543 h 587195"/>
              <a:gd name="connsiteX9" fmla="*/ 25512 w 878590"/>
              <a:gd name="connsiteY9" fmla="*/ 537548 h 587195"/>
              <a:gd name="connsiteX10" fmla="*/ 32656 w 878590"/>
              <a:gd name="connsiteY10" fmla="*/ 584380 h 587195"/>
              <a:gd name="connsiteX11" fmla="*/ 196962 w 878590"/>
              <a:gd name="connsiteY11" fmla="*/ 575649 h 587195"/>
              <a:gd name="connsiteX12" fmla="*/ 287450 w 878590"/>
              <a:gd name="connsiteY12" fmla="*/ 524055 h 587195"/>
              <a:gd name="connsiteX13" fmla="*/ 323168 w 878590"/>
              <a:gd name="connsiteY13" fmla="*/ 556599 h 587195"/>
              <a:gd name="connsiteX14" fmla="*/ 408893 w 878590"/>
              <a:gd name="connsiteY14" fmla="*/ 471668 h 587195"/>
              <a:gd name="connsiteX15" fmla="*/ 504143 w 878590"/>
              <a:gd name="connsiteY15" fmla="*/ 476430 h 587195"/>
              <a:gd name="connsiteX16" fmla="*/ 592250 w 878590"/>
              <a:gd name="connsiteY16" fmla="*/ 384355 h 587195"/>
              <a:gd name="connsiteX17" fmla="*/ 656543 w 878590"/>
              <a:gd name="connsiteY17" fmla="*/ 300218 h 587195"/>
              <a:gd name="connsiteX18" fmla="*/ 783543 w 878590"/>
              <a:gd name="connsiteY18" fmla="*/ 300218 h 587195"/>
              <a:gd name="connsiteX19" fmla="*/ 832756 w 878590"/>
              <a:gd name="connsiteY19" fmla="*/ 269262 h 587195"/>
              <a:gd name="connsiteX20" fmla="*/ 878000 w 878590"/>
              <a:gd name="connsiteY20" fmla="*/ 162105 h 587195"/>
              <a:gd name="connsiteX21" fmla="*/ 799418 w 878590"/>
              <a:gd name="connsiteY21" fmla="*/ 47805 h 587195"/>
              <a:gd name="connsiteX22" fmla="*/ 780368 w 878590"/>
              <a:gd name="connsiteY22" fmla="*/ 180 h 587195"/>
              <a:gd name="connsiteX23" fmla="*/ 727981 w 878590"/>
              <a:gd name="connsiteY23" fmla="*/ 33518 h 587195"/>
              <a:gd name="connsiteX24" fmla="*/ 611300 w 878590"/>
              <a:gd name="connsiteY24" fmla="*/ 84318 h 587195"/>
              <a:gd name="connsiteX25" fmla="*/ 531925 w 878590"/>
              <a:gd name="connsiteY25" fmla="*/ 120830 h 587195"/>
              <a:gd name="connsiteX26" fmla="*/ 485093 w 878590"/>
              <a:gd name="connsiteY26" fmla="*/ 78762 h 587195"/>
              <a:gd name="connsiteX27" fmla="*/ 385081 w 878590"/>
              <a:gd name="connsiteY27" fmla="*/ 100193 h 587195"/>
              <a:gd name="connsiteX28" fmla="*/ 246968 w 878590"/>
              <a:gd name="connsiteY28" fmla="*/ 121624 h 587195"/>
              <a:gd name="connsiteX29" fmla="*/ 177912 w 878590"/>
              <a:gd name="connsiteY29" fmla="*/ 112099 h 5871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878590" h="587195">
                <a:moveTo>
                  <a:pt x="177912" y="112099"/>
                </a:moveTo>
                <a:cubicBezTo>
                  <a:pt x="165609" y="121624"/>
                  <a:pt x="170769" y="159724"/>
                  <a:pt x="173150" y="178774"/>
                </a:cubicBezTo>
                <a:cubicBezTo>
                  <a:pt x="175531" y="197824"/>
                  <a:pt x="194581" y="208937"/>
                  <a:pt x="192200" y="226399"/>
                </a:cubicBezTo>
                <a:cubicBezTo>
                  <a:pt x="189819" y="243861"/>
                  <a:pt x="171959" y="276008"/>
                  <a:pt x="158862" y="283549"/>
                </a:cubicBezTo>
                <a:cubicBezTo>
                  <a:pt x="145765" y="291090"/>
                  <a:pt x="123540" y="262912"/>
                  <a:pt x="113618" y="271643"/>
                </a:cubicBezTo>
                <a:cubicBezTo>
                  <a:pt x="103696" y="280374"/>
                  <a:pt x="109650" y="319665"/>
                  <a:pt x="99331" y="335937"/>
                </a:cubicBezTo>
                <a:cubicBezTo>
                  <a:pt x="89012" y="352209"/>
                  <a:pt x="62157" y="354854"/>
                  <a:pt x="51706" y="369274"/>
                </a:cubicBezTo>
                <a:cubicBezTo>
                  <a:pt x="41255" y="383694"/>
                  <a:pt x="45224" y="402743"/>
                  <a:pt x="36625" y="422455"/>
                </a:cubicBezTo>
                <a:cubicBezTo>
                  <a:pt x="28026" y="442167"/>
                  <a:pt x="1964" y="468361"/>
                  <a:pt x="112" y="487543"/>
                </a:cubicBezTo>
                <a:cubicBezTo>
                  <a:pt x="-1740" y="506725"/>
                  <a:pt x="20088" y="521409"/>
                  <a:pt x="25512" y="537548"/>
                </a:cubicBezTo>
                <a:cubicBezTo>
                  <a:pt x="30936" y="553688"/>
                  <a:pt x="4081" y="578030"/>
                  <a:pt x="32656" y="584380"/>
                </a:cubicBezTo>
                <a:cubicBezTo>
                  <a:pt x="61231" y="590730"/>
                  <a:pt x="154496" y="585703"/>
                  <a:pt x="196962" y="575649"/>
                </a:cubicBezTo>
                <a:cubicBezTo>
                  <a:pt x="239428" y="565595"/>
                  <a:pt x="266416" y="527230"/>
                  <a:pt x="287450" y="524055"/>
                </a:cubicBezTo>
                <a:cubicBezTo>
                  <a:pt x="308484" y="520880"/>
                  <a:pt x="302928" y="565330"/>
                  <a:pt x="323168" y="556599"/>
                </a:cubicBezTo>
                <a:cubicBezTo>
                  <a:pt x="343408" y="547868"/>
                  <a:pt x="378731" y="485029"/>
                  <a:pt x="408893" y="471668"/>
                </a:cubicBezTo>
                <a:cubicBezTo>
                  <a:pt x="439055" y="458307"/>
                  <a:pt x="473584" y="490982"/>
                  <a:pt x="504143" y="476430"/>
                </a:cubicBezTo>
                <a:cubicBezTo>
                  <a:pt x="534703" y="461878"/>
                  <a:pt x="566850" y="413724"/>
                  <a:pt x="592250" y="384355"/>
                </a:cubicBezTo>
                <a:cubicBezTo>
                  <a:pt x="617650" y="354986"/>
                  <a:pt x="624661" y="314241"/>
                  <a:pt x="656543" y="300218"/>
                </a:cubicBezTo>
                <a:cubicBezTo>
                  <a:pt x="688425" y="286195"/>
                  <a:pt x="754174" y="305377"/>
                  <a:pt x="783543" y="300218"/>
                </a:cubicBezTo>
                <a:cubicBezTo>
                  <a:pt x="812912" y="295059"/>
                  <a:pt x="817013" y="292281"/>
                  <a:pt x="832756" y="269262"/>
                </a:cubicBezTo>
                <a:cubicBezTo>
                  <a:pt x="848499" y="246243"/>
                  <a:pt x="883556" y="199014"/>
                  <a:pt x="878000" y="162105"/>
                </a:cubicBezTo>
                <a:cubicBezTo>
                  <a:pt x="872444" y="125196"/>
                  <a:pt x="815690" y="74792"/>
                  <a:pt x="799418" y="47805"/>
                </a:cubicBezTo>
                <a:cubicBezTo>
                  <a:pt x="783146" y="20818"/>
                  <a:pt x="792274" y="2561"/>
                  <a:pt x="780368" y="180"/>
                </a:cubicBezTo>
                <a:cubicBezTo>
                  <a:pt x="768462" y="-2201"/>
                  <a:pt x="756159" y="19495"/>
                  <a:pt x="727981" y="33518"/>
                </a:cubicBezTo>
                <a:cubicBezTo>
                  <a:pt x="699803" y="47541"/>
                  <a:pt x="643976" y="69766"/>
                  <a:pt x="611300" y="84318"/>
                </a:cubicBezTo>
                <a:cubicBezTo>
                  <a:pt x="578624" y="98870"/>
                  <a:pt x="552959" y="121756"/>
                  <a:pt x="531925" y="120830"/>
                </a:cubicBezTo>
                <a:cubicBezTo>
                  <a:pt x="510891" y="119904"/>
                  <a:pt x="509567" y="82202"/>
                  <a:pt x="485093" y="78762"/>
                </a:cubicBezTo>
                <a:cubicBezTo>
                  <a:pt x="460619" y="75323"/>
                  <a:pt x="424768" y="93049"/>
                  <a:pt x="385081" y="100193"/>
                </a:cubicBezTo>
                <a:cubicBezTo>
                  <a:pt x="345394" y="107337"/>
                  <a:pt x="279512" y="119243"/>
                  <a:pt x="246968" y="121624"/>
                </a:cubicBezTo>
                <a:cubicBezTo>
                  <a:pt x="214424" y="124005"/>
                  <a:pt x="190215" y="102574"/>
                  <a:pt x="177912" y="112099"/>
                </a:cubicBezTo>
                <a:close/>
              </a:path>
            </a:pathLst>
          </a:custGeom>
          <a:solidFill>
            <a:schemeClr val="accent5">
              <a:lumMod val="40000"/>
              <a:lumOff val="60000"/>
              <a:alpha val="53000"/>
            </a:schemeClr>
          </a:solidFill>
          <a:ln>
            <a:solidFill>
              <a:schemeClr val="accent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47" name="Forme libre : forme 46">
            <a:extLst>
              <a:ext uri="{FF2B5EF4-FFF2-40B4-BE49-F238E27FC236}">
                <a16:creationId xmlns:a16="http://schemas.microsoft.com/office/drawing/2014/main" id="{7DAD4795-AB7C-4A4A-AA7D-077270242923}"/>
              </a:ext>
            </a:extLst>
          </p:cNvPr>
          <p:cNvSpPr/>
          <p:nvPr/>
        </p:nvSpPr>
        <p:spPr>
          <a:xfrm>
            <a:off x="7060551" y="2702953"/>
            <a:ext cx="1007124" cy="857236"/>
          </a:xfrm>
          <a:custGeom>
            <a:avLst/>
            <a:gdLst>
              <a:gd name="connsiteX0" fmla="*/ 571240 w 1019611"/>
              <a:gd name="connsiteY0" fmla="*/ 9 h 858592"/>
              <a:gd name="connsiteX1" fmla="*/ 592672 w 1019611"/>
              <a:gd name="connsiteY1" fmla="*/ 50015 h 858592"/>
              <a:gd name="connsiteX2" fmla="*/ 721259 w 1019611"/>
              <a:gd name="connsiteY2" fmla="*/ 57159 h 858592"/>
              <a:gd name="connsiteX3" fmla="*/ 721259 w 1019611"/>
              <a:gd name="connsiteY3" fmla="*/ 145265 h 858592"/>
              <a:gd name="connsiteX4" fmla="*/ 856990 w 1019611"/>
              <a:gd name="connsiteY4" fmla="*/ 133359 h 858592"/>
              <a:gd name="connsiteX5" fmla="*/ 895090 w 1019611"/>
              <a:gd name="connsiteY5" fmla="*/ 121453 h 858592"/>
              <a:gd name="connsiteX6" fmla="*/ 987959 w 1019611"/>
              <a:gd name="connsiteY6" fmla="*/ 90497 h 858592"/>
              <a:gd name="connsiteX7" fmla="*/ 1018915 w 1019611"/>
              <a:gd name="connsiteY7" fmla="*/ 176222 h 858592"/>
              <a:gd name="connsiteX8" fmla="*/ 1007009 w 1019611"/>
              <a:gd name="connsiteY8" fmla="*/ 266709 h 858592"/>
              <a:gd name="connsiteX9" fmla="*/ 978434 w 1019611"/>
              <a:gd name="connsiteY9" fmla="*/ 300047 h 858592"/>
              <a:gd name="connsiteX10" fmla="*/ 923665 w 1019611"/>
              <a:gd name="connsiteY10" fmla="*/ 376247 h 858592"/>
              <a:gd name="connsiteX11" fmla="*/ 892709 w 1019611"/>
              <a:gd name="connsiteY11" fmla="*/ 428634 h 858592"/>
              <a:gd name="connsiteX12" fmla="*/ 918903 w 1019611"/>
              <a:gd name="connsiteY12" fmla="*/ 445303 h 858592"/>
              <a:gd name="connsiteX13" fmla="*/ 1014153 w 1019611"/>
              <a:gd name="connsiteY13" fmla="*/ 469115 h 858592"/>
              <a:gd name="connsiteX14" fmla="*/ 952240 w 1019611"/>
              <a:gd name="connsiteY14" fmla="*/ 550078 h 858592"/>
              <a:gd name="connsiteX15" fmla="*/ 914140 w 1019611"/>
              <a:gd name="connsiteY15" fmla="*/ 569128 h 858592"/>
              <a:gd name="connsiteX16" fmla="*/ 773647 w 1019611"/>
              <a:gd name="connsiteY16" fmla="*/ 726290 h 858592"/>
              <a:gd name="connsiteX17" fmla="*/ 680778 w 1019611"/>
              <a:gd name="connsiteY17" fmla="*/ 788203 h 858592"/>
              <a:gd name="connsiteX18" fmla="*/ 537903 w 1019611"/>
              <a:gd name="connsiteY18" fmla="*/ 812015 h 858592"/>
              <a:gd name="connsiteX19" fmla="*/ 504565 w 1019611"/>
              <a:gd name="connsiteY19" fmla="*/ 754865 h 858592"/>
              <a:gd name="connsiteX20" fmla="*/ 409315 w 1019611"/>
              <a:gd name="connsiteY20" fmla="*/ 783440 h 858592"/>
              <a:gd name="connsiteX21" fmla="*/ 287872 w 1019611"/>
              <a:gd name="connsiteY21" fmla="*/ 842972 h 858592"/>
              <a:gd name="connsiteX22" fmla="*/ 247390 w 1019611"/>
              <a:gd name="connsiteY22" fmla="*/ 854878 h 858592"/>
              <a:gd name="connsiteX23" fmla="*/ 180715 w 1019611"/>
              <a:gd name="connsiteY23" fmla="*/ 788203 h 858592"/>
              <a:gd name="connsiteX24" fmla="*/ 111659 w 1019611"/>
              <a:gd name="connsiteY24" fmla="*/ 788203 h 858592"/>
              <a:gd name="connsiteX25" fmla="*/ 94990 w 1019611"/>
              <a:gd name="connsiteY25" fmla="*/ 733434 h 858592"/>
              <a:gd name="connsiteX26" fmla="*/ 102134 w 1019611"/>
              <a:gd name="connsiteY26" fmla="*/ 654853 h 858592"/>
              <a:gd name="connsiteX27" fmla="*/ 2122 w 1019611"/>
              <a:gd name="connsiteY27" fmla="*/ 483403 h 858592"/>
              <a:gd name="connsiteX28" fmla="*/ 35459 w 1019611"/>
              <a:gd name="connsiteY28" fmla="*/ 426253 h 858592"/>
              <a:gd name="connsiteX29" fmla="*/ 54509 w 1019611"/>
              <a:gd name="connsiteY29" fmla="*/ 352434 h 858592"/>
              <a:gd name="connsiteX30" fmla="*/ 56890 w 1019611"/>
              <a:gd name="connsiteY30" fmla="*/ 304809 h 858592"/>
              <a:gd name="connsiteX31" fmla="*/ 137853 w 1019611"/>
              <a:gd name="connsiteY31" fmla="*/ 209559 h 858592"/>
              <a:gd name="connsiteX32" fmla="*/ 230722 w 1019611"/>
              <a:gd name="connsiteY32" fmla="*/ 219084 h 858592"/>
              <a:gd name="connsiteX33" fmla="*/ 314065 w 1019611"/>
              <a:gd name="connsiteY33" fmla="*/ 126215 h 858592"/>
              <a:gd name="connsiteX34" fmla="*/ 385503 w 1019611"/>
              <a:gd name="connsiteY34" fmla="*/ 30965 h 858592"/>
              <a:gd name="connsiteX35" fmla="*/ 471228 w 1019611"/>
              <a:gd name="connsiteY35" fmla="*/ 45253 h 858592"/>
              <a:gd name="connsiteX36" fmla="*/ 571240 w 1019611"/>
              <a:gd name="connsiteY36" fmla="*/ 9 h 858592"/>
              <a:gd name="connsiteX0" fmla="*/ 571240 w 1019611"/>
              <a:gd name="connsiteY0" fmla="*/ 9 h 857236"/>
              <a:gd name="connsiteX1" fmla="*/ 592672 w 1019611"/>
              <a:gd name="connsiteY1" fmla="*/ 50015 h 857236"/>
              <a:gd name="connsiteX2" fmla="*/ 721259 w 1019611"/>
              <a:gd name="connsiteY2" fmla="*/ 57159 h 857236"/>
              <a:gd name="connsiteX3" fmla="*/ 721259 w 1019611"/>
              <a:gd name="connsiteY3" fmla="*/ 145265 h 857236"/>
              <a:gd name="connsiteX4" fmla="*/ 856990 w 1019611"/>
              <a:gd name="connsiteY4" fmla="*/ 133359 h 857236"/>
              <a:gd name="connsiteX5" fmla="*/ 895090 w 1019611"/>
              <a:gd name="connsiteY5" fmla="*/ 121453 h 857236"/>
              <a:gd name="connsiteX6" fmla="*/ 987959 w 1019611"/>
              <a:gd name="connsiteY6" fmla="*/ 90497 h 857236"/>
              <a:gd name="connsiteX7" fmla="*/ 1018915 w 1019611"/>
              <a:gd name="connsiteY7" fmla="*/ 176222 h 857236"/>
              <a:gd name="connsiteX8" fmla="*/ 1007009 w 1019611"/>
              <a:gd name="connsiteY8" fmla="*/ 266709 h 857236"/>
              <a:gd name="connsiteX9" fmla="*/ 978434 w 1019611"/>
              <a:gd name="connsiteY9" fmla="*/ 300047 h 857236"/>
              <a:gd name="connsiteX10" fmla="*/ 923665 w 1019611"/>
              <a:gd name="connsiteY10" fmla="*/ 376247 h 857236"/>
              <a:gd name="connsiteX11" fmla="*/ 892709 w 1019611"/>
              <a:gd name="connsiteY11" fmla="*/ 428634 h 857236"/>
              <a:gd name="connsiteX12" fmla="*/ 918903 w 1019611"/>
              <a:gd name="connsiteY12" fmla="*/ 445303 h 857236"/>
              <a:gd name="connsiteX13" fmla="*/ 1014153 w 1019611"/>
              <a:gd name="connsiteY13" fmla="*/ 469115 h 857236"/>
              <a:gd name="connsiteX14" fmla="*/ 952240 w 1019611"/>
              <a:gd name="connsiteY14" fmla="*/ 550078 h 857236"/>
              <a:gd name="connsiteX15" fmla="*/ 914140 w 1019611"/>
              <a:gd name="connsiteY15" fmla="*/ 569128 h 857236"/>
              <a:gd name="connsiteX16" fmla="*/ 773647 w 1019611"/>
              <a:gd name="connsiteY16" fmla="*/ 726290 h 857236"/>
              <a:gd name="connsiteX17" fmla="*/ 680778 w 1019611"/>
              <a:gd name="connsiteY17" fmla="*/ 788203 h 857236"/>
              <a:gd name="connsiteX18" fmla="*/ 537903 w 1019611"/>
              <a:gd name="connsiteY18" fmla="*/ 812015 h 857236"/>
              <a:gd name="connsiteX19" fmla="*/ 504565 w 1019611"/>
              <a:gd name="connsiteY19" fmla="*/ 754865 h 857236"/>
              <a:gd name="connsiteX20" fmla="*/ 409315 w 1019611"/>
              <a:gd name="connsiteY20" fmla="*/ 783440 h 857236"/>
              <a:gd name="connsiteX21" fmla="*/ 360446 w 1019611"/>
              <a:gd name="connsiteY21" fmla="*/ 850253 h 857236"/>
              <a:gd name="connsiteX22" fmla="*/ 287872 w 1019611"/>
              <a:gd name="connsiteY22" fmla="*/ 842972 h 857236"/>
              <a:gd name="connsiteX23" fmla="*/ 247390 w 1019611"/>
              <a:gd name="connsiteY23" fmla="*/ 854878 h 857236"/>
              <a:gd name="connsiteX24" fmla="*/ 180715 w 1019611"/>
              <a:gd name="connsiteY24" fmla="*/ 788203 h 857236"/>
              <a:gd name="connsiteX25" fmla="*/ 111659 w 1019611"/>
              <a:gd name="connsiteY25" fmla="*/ 788203 h 857236"/>
              <a:gd name="connsiteX26" fmla="*/ 94990 w 1019611"/>
              <a:gd name="connsiteY26" fmla="*/ 733434 h 857236"/>
              <a:gd name="connsiteX27" fmla="*/ 102134 w 1019611"/>
              <a:gd name="connsiteY27" fmla="*/ 654853 h 857236"/>
              <a:gd name="connsiteX28" fmla="*/ 2122 w 1019611"/>
              <a:gd name="connsiteY28" fmla="*/ 483403 h 857236"/>
              <a:gd name="connsiteX29" fmla="*/ 35459 w 1019611"/>
              <a:gd name="connsiteY29" fmla="*/ 426253 h 857236"/>
              <a:gd name="connsiteX30" fmla="*/ 54509 w 1019611"/>
              <a:gd name="connsiteY30" fmla="*/ 352434 h 857236"/>
              <a:gd name="connsiteX31" fmla="*/ 56890 w 1019611"/>
              <a:gd name="connsiteY31" fmla="*/ 304809 h 857236"/>
              <a:gd name="connsiteX32" fmla="*/ 137853 w 1019611"/>
              <a:gd name="connsiteY32" fmla="*/ 209559 h 857236"/>
              <a:gd name="connsiteX33" fmla="*/ 230722 w 1019611"/>
              <a:gd name="connsiteY33" fmla="*/ 219084 h 857236"/>
              <a:gd name="connsiteX34" fmla="*/ 314065 w 1019611"/>
              <a:gd name="connsiteY34" fmla="*/ 126215 h 857236"/>
              <a:gd name="connsiteX35" fmla="*/ 385503 w 1019611"/>
              <a:gd name="connsiteY35" fmla="*/ 30965 h 857236"/>
              <a:gd name="connsiteX36" fmla="*/ 471228 w 1019611"/>
              <a:gd name="connsiteY36" fmla="*/ 45253 h 857236"/>
              <a:gd name="connsiteX37" fmla="*/ 571240 w 1019611"/>
              <a:gd name="connsiteY37" fmla="*/ 9 h 857236"/>
              <a:gd name="connsiteX0" fmla="*/ 571240 w 1019611"/>
              <a:gd name="connsiteY0" fmla="*/ 9 h 857236"/>
              <a:gd name="connsiteX1" fmla="*/ 592672 w 1019611"/>
              <a:gd name="connsiteY1" fmla="*/ 50015 h 857236"/>
              <a:gd name="connsiteX2" fmla="*/ 721259 w 1019611"/>
              <a:gd name="connsiteY2" fmla="*/ 57159 h 857236"/>
              <a:gd name="connsiteX3" fmla="*/ 721259 w 1019611"/>
              <a:gd name="connsiteY3" fmla="*/ 145265 h 857236"/>
              <a:gd name="connsiteX4" fmla="*/ 783171 w 1019611"/>
              <a:gd name="connsiteY4" fmla="*/ 197653 h 857236"/>
              <a:gd name="connsiteX5" fmla="*/ 895090 w 1019611"/>
              <a:gd name="connsiteY5" fmla="*/ 121453 h 857236"/>
              <a:gd name="connsiteX6" fmla="*/ 987959 w 1019611"/>
              <a:gd name="connsiteY6" fmla="*/ 90497 h 857236"/>
              <a:gd name="connsiteX7" fmla="*/ 1018915 w 1019611"/>
              <a:gd name="connsiteY7" fmla="*/ 176222 h 857236"/>
              <a:gd name="connsiteX8" fmla="*/ 1007009 w 1019611"/>
              <a:gd name="connsiteY8" fmla="*/ 266709 h 857236"/>
              <a:gd name="connsiteX9" fmla="*/ 978434 w 1019611"/>
              <a:gd name="connsiteY9" fmla="*/ 300047 h 857236"/>
              <a:gd name="connsiteX10" fmla="*/ 923665 w 1019611"/>
              <a:gd name="connsiteY10" fmla="*/ 376247 h 857236"/>
              <a:gd name="connsiteX11" fmla="*/ 892709 w 1019611"/>
              <a:gd name="connsiteY11" fmla="*/ 428634 h 857236"/>
              <a:gd name="connsiteX12" fmla="*/ 918903 w 1019611"/>
              <a:gd name="connsiteY12" fmla="*/ 445303 h 857236"/>
              <a:gd name="connsiteX13" fmla="*/ 1014153 w 1019611"/>
              <a:gd name="connsiteY13" fmla="*/ 469115 h 857236"/>
              <a:gd name="connsiteX14" fmla="*/ 952240 w 1019611"/>
              <a:gd name="connsiteY14" fmla="*/ 550078 h 857236"/>
              <a:gd name="connsiteX15" fmla="*/ 914140 w 1019611"/>
              <a:gd name="connsiteY15" fmla="*/ 569128 h 857236"/>
              <a:gd name="connsiteX16" fmla="*/ 773647 w 1019611"/>
              <a:gd name="connsiteY16" fmla="*/ 726290 h 857236"/>
              <a:gd name="connsiteX17" fmla="*/ 680778 w 1019611"/>
              <a:gd name="connsiteY17" fmla="*/ 788203 h 857236"/>
              <a:gd name="connsiteX18" fmla="*/ 537903 w 1019611"/>
              <a:gd name="connsiteY18" fmla="*/ 812015 h 857236"/>
              <a:gd name="connsiteX19" fmla="*/ 504565 w 1019611"/>
              <a:gd name="connsiteY19" fmla="*/ 754865 h 857236"/>
              <a:gd name="connsiteX20" fmla="*/ 409315 w 1019611"/>
              <a:gd name="connsiteY20" fmla="*/ 783440 h 857236"/>
              <a:gd name="connsiteX21" fmla="*/ 360446 w 1019611"/>
              <a:gd name="connsiteY21" fmla="*/ 850253 h 857236"/>
              <a:gd name="connsiteX22" fmla="*/ 287872 w 1019611"/>
              <a:gd name="connsiteY22" fmla="*/ 842972 h 857236"/>
              <a:gd name="connsiteX23" fmla="*/ 247390 w 1019611"/>
              <a:gd name="connsiteY23" fmla="*/ 854878 h 857236"/>
              <a:gd name="connsiteX24" fmla="*/ 180715 w 1019611"/>
              <a:gd name="connsiteY24" fmla="*/ 788203 h 857236"/>
              <a:gd name="connsiteX25" fmla="*/ 111659 w 1019611"/>
              <a:gd name="connsiteY25" fmla="*/ 788203 h 857236"/>
              <a:gd name="connsiteX26" fmla="*/ 94990 w 1019611"/>
              <a:gd name="connsiteY26" fmla="*/ 733434 h 857236"/>
              <a:gd name="connsiteX27" fmla="*/ 102134 w 1019611"/>
              <a:gd name="connsiteY27" fmla="*/ 654853 h 857236"/>
              <a:gd name="connsiteX28" fmla="*/ 2122 w 1019611"/>
              <a:gd name="connsiteY28" fmla="*/ 483403 h 857236"/>
              <a:gd name="connsiteX29" fmla="*/ 35459 w 1019611"/>
              <a:gd name="connsiteY29" fmla="*/ 426253 h 857236"/>
              <a:gd name="connsiteX30" fmla="*/ 54509 w 1019611"/>
              <a:gd name="connsiteY30" fmla="*/ 352434 h 857236"/>
              <a:gd name="connsiteX31" fmla="*/ 56890 w 1019611"/>
              <a:gd name="connsiteY31" fmla="*/ 304809 h 857236"/>
              <a:gd name="connsiteX32" fmla="*/ 137853 w 1019611"/>
              <a:gd name="connsiteY32" fmla="*/ 209559 h 857236"/>
              <a:gd name="connsiteX33" fmla="*/ 230722 w 1019611"/>
              <a:gd name="connsiteY33" fmla="*/ 219084 h 857236"/>
              <a:gd name="connsiteX34" fmla="*/ 314065 w 1019611"/>
              <a:gd name="connsiteY34" fmla="*/ 126215 h 857236"/>
              <a:gd name="connsiteX35" fmla="*/ 385503 w 1019611"/>
              <a:gd name="connsiteY35" fmla="*/ 30965 h 857236"/>
              <a:gd name="connsiteX36" fmla="*/ 471228 w 1019611"/>
              <a:gd name="connsiteY36" fmla="*/ 45253 h 857236"/>
              <a:gd name="connsiteX37" fmla="*/ 571240 w 1019611"/>
              <a:gd name="connsiteY37" fmla="*/ 9 h 857236"/>
              <a:gd name="connsiteX0" fmla="*/ 571240 w 1019611"/>
              <a:gd name="connsiteY0" fmla="*/ 9 h 857236"/>
              <a:gd name="connsiteX1" fmla="*/ 592672 w 1019611"/>
              <a:gd name="connsiteY1" fmla="*/ 50015 h 857236"/>
              <a:gd name="connsiteX2" fmla="*/ 721259 w 1019611"/>
              <a:gd name="connsiteY2" fmla="*/ 57159 h 857236"/>
              <a:gd name="connsiteX3" fmla="*/ 721259 w 1019611"/>
              <a:gd name="connsiteY3" fmla="*/ 145265 h 857236"/>
              <a:gd name="connsiteX4" fmla="*/ 783171 w 1019611"/>
              <a:gd name="connsiteY4" fmla="*/ 197653 h 857236"/>
              <a:gd name="connsiteX5" fmla="*/ 895090 w 1019611"/>
              <a:gd name="connsiteY5" fmla="*/ 121453 h 857236"/>
              <a:gd name="connsiteX6" fmla="*/ 962902 w 1019611"/>
              <a:gd name="connsiteY6" fmla="*/ 133497 h 857236"/>
              <a:gd name="connsiteX7" fmla="*/ 987959 w 1019611"/>
              <a:gd name="connsiteY7" fmla="*/ 90497 h 857236"/>
              <a:gd name="connsiteX8" fmla="*/ 1018915 w 1019611"/>
              <a:gd name="connsiteY8" fmla="*/ 176222 h 857236"/>
              <a:gd name="connsiteX9" fmla="*/ 1007009 w 1019611"/>
              <a:gd name="connsiteY9" fmla="*/ 266709 h 857236"/>
              <a:gd name="connsiteX10" fmla="*/ 978434 w 1019611"/>
              <a:gd name="connsiteY10" fmla="*/ 300047 h 857236"/>
              <a:gd name="connsiteX11" fmla="*/ 923665 w 1019611"/>
              <a:gd name="connsiteY11" fmla="*/ 376247 h 857236"/>
              <a:gd name="connsiteX12" fmla="*/ 892709 w 1019611"/>
              <a:gd name="connsiteY12" fmla="*/ 428634 h 857236"/>
              <a:gd name="connsiteX13" fmla="*/ 918903 w 1019611"/>
              <a:gd name="connsiteY13" fmla="*/ 445303 h 857236"/>
              <a:gd name="connsiteX14" fmla="*/ 1014153 w 1019611"/>
              <a:gd name="connsiteY14" fmla="*/ 469115 h 857236"/>
              <a:gd name="connsiteX15" fmla="*/ 952240 w 1019611"/>
              <a:gd name="connsiteY15" fmla="*/ 550078 h 857236"/>
              <a:gd name="connsiteX16" fmla="*/ 914140 w 1019611"/>
              <a:gd name="connsiteY16" fmla="*/ 569128 h 857236"/>
              <a:gd name="connsiteX17" fmla="*/ 773647 w 1019611"/>
              <a:gd name="connsiteY17" fmla="*/ 726290 h 857236"/>
              <a:gd name="connsiteX18" fmla="*/ 680778 w 1019611"/>
              <a:gd name="connsiteY18" fmla="*/ 788203 h 857236"/>
              <a:gd name="connsiteX19" fmla="*/ 537903 w 1019611"/>
              <a:gd name="connsiteY19" fmla="*/ 812015 h 857236"/>
              <a:gd name="connsiteX20" fmla="*/ 504565 w 1019611"/>
              <a:gd name="connsiteY20" fmla="*/ 754865 h 857236"/>
              <a:gd name="connsiteX21" fmla="*/ 409315 w 1019611"/>
              <a:gd name="connsiteY21" fmla="*/ 783440 h 857236"/>
              <a:gd name="connsiteX22" fmla="*/ 360446 w 1019611"/>
              <a:gd name="connsiteY22" fmla="*/ 850253 h 857236"/>
              <a:gd name="connsiteX23" fmla="*/ 287872 w 1019611"/>
              <a:gd name="connsiteY23" fmla="*/ 842972 h 857236"/>
              <a:gd name="connsiteX24" fmla="*/ 247390 w 1019611"/>
              <a:gd name="connsiteY24" fmla="*/ 854878 h 857236"/>
              <a:gd name="connsiteX25" fmla="*/ 180715 w 1019611"/>
              <a:gd name="connsiteY25" fmla="*/ 788203 h 857236"/>
              <a:gd name="connsiteX26" fmla="*/ 111659 w 1019611"/>
              <a:gd name="connsiteY26" fmla="*/ 788203 h 857236"/>
              <a:gd name="connsiteX27" fmla="*/ 94990 w 1019611"/>
              <a:gd name="connsiteY27" fmla="*/ 733434 h 857236"/>
              <a:gd name="connsiteX28" fmla="*/ 102134 w 1019611"/>
              <a:gd name="connsiteY28" fmla="*/ 654853 h 857236"/>
              <a:gd name="connsiteX29" fmla="*/ 2122 w 1019611"/>
              <a:gd name="connsiteY29" fmla="*/ 483403 h 857236"/>
              <a:gd name="connsiteX30" fmla="*/ 35459 w 1019611"/>
              <a:gd name="connsiteY30" fmla="*/ 426253 h 857236"/>
              <a:gd name="connsiteX31" fmla="*/ 54509 w 1019611"/>
              <a:gd name="connsiteY31" fmla="*/ 352434 h 857236"/>
              <a:gd name="connsiteX32" fmla="*/ 56890 w 1019611"/>
              <a:gd name="connsiteY32" fmla="*/ 304809 h 857236"/>
              <a:gd name="connsiteX33" fmla="*/ 137853 w 1019611"/>
              <a:gd name="connsiteY33" fmla="*/ 209559 h 857236"/>
              <a:gd name="connsiteX34" fmla="*/ 230722 w 1019611"/>
              <a:gd name="connsiteY34" fmla="*/ 219084 h 857236"/>
              <a:gd name="connsiteX35" fmla="*/ 314065 w 1019611"/>
              <a:gd name="connsiteY35" fmla="*/ 126215 h 857236"/>
              <a:gd name="connsiteX36" fmla="*/ 385503 w 1019611"/>
              <a:gd name="connsiteY36" fmla="*/ 30965 h 857236"/>
              <a:gd name="connsiteX37" fmla="*/ 471228 w 1019611"/>
              <a:gd name="connsiteY37" fmla="*/ 45253 h 857236"/>
              <a:gd name="connsiteX38" fmla="*/ 571240 w 1019611"/>
              <a:gd name="connsiteY38" fmla="*/ 9 h 857236"/>
              <a:gd name="connsiteX0" fmla="*/ 571240 w 1019611"/>
              <a:gd name="connsiteY0" fmla="*/ 9 h 857236"/>
              <a:gd name="connsiteX1" fmla="*/ 592672 w 1019611"/>
              <a:gd name="connsiteY1" fmla="*/ 50015 h 857236"/>
              <a:gd name="connsiteX2" fmla="*/ 721259 w 1019611"/>
              <a:gd name="connsiteY2" fmla="*/ 57159 h 857236"/>
              <a:gd name="connsiteX3" fmla="*/ 721259 w 1019611"/>
              <a:gd name="connsiteY3" fmla="*/ 145265 h 857236"/>
              <a:gd name="connsiteX4" fmla="*/ 783171 w 1019611"/>
              <a:gd name="connsiteY4" fmla="*/ 197653 h 857236"/>
              <a:gd name="connsiteX5" fmla="*/ 895090 w 1019611"/>
              <a:gd name="connsiteY5" fmla="*/ 121453 h 857236"/>
              <a:gd name="connsiteX6" fmla="*/ 924802 w 1019611"/>
              <a:gd name="connsiteY6" fmla="*/ 152547 h 857236"/>
              <a:gd name="connsiteX7" fmla="*/ 987959 w 1019611"/>
              <a:gd name="connsiteY7" fmla="*/ 90497 h 857236"/>
              <a:gd name="connsiteX8" fmla="*/ 1018915 w 1019611"/>
              <a:gd name="connsiteY8" fmla="*/ 176222 h 857236"/>
              <a:gd name="connsiteX9" fmla="*/ 1007009 w 1019611"/>
              <a:gd name="connsiteY9" fmla="*/ 266709 h 857236"/>
              <a:gd name="connsiteX10" fmla="*/ 978434 w 1019611"/>
              <a:gd name="connsiteY10" fmla="*/ 300047 h 857236"/>
              <a:gd name="connsiteX11" fmla="*/ 923665 w 1019611"/>
              <a:gd name="connsiteY11" fmla="*/ 376247 h 857236"/>
              <a:gd name="connsiteX12" fmla="*/ 892709 w 1019611"/>
              <a:gd name="connsiteY12" fmla="*/ 428634 h 857236"/>
              <a:gd name="connsiteX13" fmla="*/ 918903 w 1019611"/>
              <a:gd name="connsiteY13" fmla="*/ 445303 h 857236"/>
              <a:gd name="connsiteX14" fmla="*/ 1014153 w 1019611"/>
              <a:gd name="connsiteY14" fmla="*/ 469115 h 857236"/>
              <a:gd name="connsiteX15" fmla="*/ 952240 w 1019611"/>
              <a:gd name="connsiteY15" fmla="*/ 550078 h 857236"/>
              <a:gd name="connsiteX16" fmla="*/ 914140 w 1019611"/>
              <a:gd name="connsiteY16" fmla="*/ 569128 h 857236"/>
              <a:gd name="connsiteX17" fmla="*/ 773647 w 1019611"/>
              <a:gd name="connsiteY17" fmla="*/ 726290 h 857236"/>
              <a:gd name="connsiteX18" fmla="*/ 680778 w 1019611"/>
              <a:gd name="connsiteY18" fmla="*/ 788203 h 857236"/>
              <a:gd name="connsiteX19" fmla="*/ 537903 w 1019611"/>
              <a:gd name="connsiteY19" fmla="*/ 812015 h 857236"/>
              <a:gd name="connsiteX20" fmla="*/ 504565 w 1019611"/>
              <a:gd name="connsiteY20" fmla="*/ 754865 h 857236"/>
              <a:gd name="connsiteX21" fmla="*/ 409315 w 1019611"/>
              <a:gd name="connsiteY21" fmla="*/ 783440 h 857236"/>
              <a:gd name="connsiteX22" fmla="*/ 360446 w 1019611"/>
              <a:gd name="connsiteY22" fmla="*/ 850253 h 857236"/>
              <a:gd name="connsiteX23" fmla="*/ 287872 w 1019611"/>
              <a:gd name="connsiteY23" fmla="*/ 842972 h 857236"/>
              <a:gd name="connsiteX24" fmla="*/ 247390 w 1019611"/>
              <a:gd name="connsiteY24" fmla="*/ 854878 h 857236"/>
              <a:gd name="connsiteX25" fmla="*/ 180715 w 1019611"/>
              <a:gd name="connsiteY25" fmla="*/ 788203 h 857236"/>
              <a:gd name="connsiteX26" fmla="*/ 111659 w 1019611"/>
              <a:gd name="connsiteY26" fmla="*/ 788203 h 857236"/>
              <a:gd name="connsiteX27" fmla="*/ 94990 w 1019611"/>
              <a:gd name="connsiteY27" fmla="*/ 733434 h 857236"/>
              <a:gd name="connsiteX28" fmla="*/ 102134 w 1019611"/>
              <a:gd name="connsiteY28" fmla="*/ 654853 h 857236"/>
              <a:gd name="connsiteX29" fmla="*/ 2122 w 1019611"/>
              <a:gd name="connsiteY29" fmla="*/ 483403 h 857236"/>
              <a:gd name="connsiteX30" fmla="*/ 35459 w 1019611"/>
              <a:gd name="connsiteY30" fmla="*/ 426253 h 857236"/>
              <a:gd name="connsiteX31" fmla="*/ 54509 w 1019611"/>
              <a:gd name="connsiteY31" fmla="*/ 352434 h 857236"/>
              <a:gd name="connsiteX32" fmla="*/ 56890 w 1019611"/>
              <a:gd name="connsiteY32" fmla="*/ 304809 h 857236"/>
              <a:gd name="connsiteX33" fmla="*/ 137853 w 1019611"/>
              <a:gd name="connsiteY33" fmla="*/ 209559 h 857236"/>
              <a:gd name="connsiteX34" fmla="*/ 230722 w 1019611"/>
              <a:gd name="connsiteY34" fmla="*/ 219084 h 857236"/>
              <a:gd name="connsiteX35" fmla="*/ 314065 w 1019611"/>
              <a:gd name="connsiteY35" fmla="*/ 126215 h 857236"/>
              <a:gd name="connsiteX36" fmla="*/ 385503 w 1019611"/>
              <a:gd name="connsiteY36" fmla="*/ 30965 h 857236"/>
              <a:gd name="connsiteX37" fmla="*/ 471228 w 1019611"/>
              <a:gd name="connsiteY37" fmla="*/ 45253 h 857236"/>
              <a:gd name="connsiteX38" fmla="*/ 571240 w 1019611"/>
              <a:gd name="connsiteY38" fmla="*/ 9 h 857236"/>
              <a:gd name="connsiteX0" fmla="*/ 571240 w 1019611"/>
              <a:gd name="connsiteY0" fmla="*/ 9 h 857236"/>
              <a:gd name="connsiteX1" fmla="*/ 592672 w 1019611"/>
              <a:gd name="connsiteY1" fmla="*/ 50015 h 857236"/>
              <a:gd name="connsiteX2" fmla="*/ 721259 w 1019611"/>
              <a:gd name="connsiteY2" fmla="*/ 57159 h 857236"/>
              <a:gd name="connsiteX3" fmla="*/ 721259 w 1019611"/>
              <a:gd name="connsiteY3" fmla="*/ 145265 h 857236"/>
              <a:gd name="connsiteX4" fmla="*/ 783171 w 1019611"/>
              <a:gd name="connsiteY4" fmla="*/ 197653 h 857236"/>
              <a:gd name="connsiteX5" fmla="*/ 895090 w 1019611"/>
              <a:gd name="connsiteY5" fmla="*/ 121453 h 857236"/>
              <a:gd name="connsiteX6" fmla="*/ 924802 w 1019611"/>
              <a:gd name="connsiteY6" fmla="*/ 152547 h 857236"/>
              <a:gd name="connsiteX7" fmla="*/ 981952 w 1019611"/>
              <a:gd name="connsiteY7" fmla="*/ 119209 h 857236"/>
              <a:gd name="connsiteX8" fmla="*/ 987959 w 1019611"/>
              <a:gd name="connsiteY8" fmla="*/ 90497 h 857236"/>
              <a:gd name="connsiteX9" fmla="*/ 1018915 w 1019611"/>
              <a:gd name="connsiteY9" fmla="*/ 176222 h 857236"/>
              <a:gd name="connsiteX10" fmla="*/ 1007009 w 1019611"/>
              <a:gd name="connsiteY10" fmla="*/ 266709 h 857236"/>
              <a:gd name="connsiteX11" fmla="*/ 978434 w 1019611"/>
              <a:gd name="connsiteY11" fmla="*/ 300047 h 857236"/>
              <a:gd name="connsiteX12" fmla="*/ 923665 w 1019611"/>
              <a:gd name="connsiteY12" fmla="*/ 376247 h 857236"/>
              <a:gd name="connsiteX13" fmla="*/ 892709 w 1019611"/>
              <a:gd name="connsiteY13" fmla="*/ 428634 h 857236"/>
              <a:gd name="connsiteX14" fmla="*/ 918903 w 1019611"/>
              <a:gd name="connsiteY14" fmla="*/ 445303 h 857236"/>
              <a:gd name="connsiteX15" fmla="*/ 1014153 w 1019611"/>
              <a:gd name="connsiteY15" fmla="*/ 469115 h 857236"/>
              <a:gd name="connsiteX16" fmla="*/ 952240 w 1019611"/>
              <a:gd name="connsiteY16" fmla="*/ 550078 h 857236"/>
              <a:gd name="connsiteX17" fmla="*/ 914140 w 1019611"/>
              <a:gd name="connsiteY17" fmla="*/ 569128 h 857236"/>
              <a:gd name="connsiteX18" fmla="*/ 773647 w 1019611"/>
              <a:gd name="connsiteY18" fmla="*/ 726290 h 857236"/>
              <a:gd name="connsiteX19" fmla="*/ 680778 w 1019611"/>
              <a:gd name="connsiteY19" fmla="*/ 788203 h 857236"/>
              <a:gd name="connsiteX20" fmla="*/ 537903 w 1019611"/>
              <a:gd name="connsiteY20" fmla="*/ 812015 h 857236"/>
              <a:gd name="connsiteX21" fmla="*/ 504565 w 1019611"/>
              <a:gd name="connsiteY21" fmla="*/ 754865 h 857236"/>
              <a:gd name="connsiteX22" fmla="*/ 409315 w 1019611"/>
              <a:gd name="connsiteY22" fmla="*/ 783440 h 857236"/>
              <a:gd name="connsiteX23" fmla="*/ 360446 w 1019611"/>
              <a:gd name="connsiteY23" fmla="*/ 850253 h 857236"/>
              <a:gd name="connsiteX24" fmla="*/ 287872 w 1019611"/>
              <a:gd name="connsiteY24" fmla="*/ 842972 h 857236"/>
              <a:gd name="connsiteX25" fmla="*/ 247390 w 1019611"/>
              <a:gd name="connsiteY25" fmla="*/ 854878 h 857236"/>
              <a:gd name="connsiteX26" fmla="*/ 180715 w 1019611"/>
              <a:gd name="connsiteY26" fmla="*/ 788203 h 857236"/>
              <a:gd name="connsiteX27" fmla="*/ 111659 w 1019611"/>
              <a:gd name="connsiteY27" fmla="*/ 788203 h 857236"/>
              <a:gd name="connsiteX28" fmla="*/ 94990 w 1019611"/>
              <a:gd name="connsiteY28" fmla="*/ 733434 h 857236"/>
              <a:gd name="connsiteX29" fmla="*/ 102134 w 1019611"/>
              <a:gd name="connsiteY29" fmla="*/ 654853 h 857236"/>
              <a:gd name="connsiteX30" fmla="*/ 2122 w 1019611"/>
              <a:gd name="connsiteY30" fmla="*/ 483403 h 857236"/>
              <a:gd name="connsiteX31" fmla="*/ 35459 w 1019611"/>
              <a:gd name="connsiteY31" fmla="*/ 426253 h 857236"/>
              <a:gd name="connsiteX32" fmla="*/ 54509 w 1019611"/>
              <a:gd name="connsiteY32" fmla="*/ 352434 h 857236"/>
              <a:gd name="connsiteX33" fmla="*/ 56890 w 1019611"/>
              <a:gd name="connsiteY33" fmla="*/ 304809 h 857236"/>
              <a:gd name="connsiteX34" fmla="*/ 137853 w 1019611"/>
              <a:gd name="connsiteY34" fmla="*/ 209559 h 857236"/>
              <a:gd name="connsiteX35" fmla="*/ 230722 w 1019611"/>
              <a:gd name="connsiteY35" fmla="*/ 219084 h 857236"/>
              <a:gd name="connsiteX36" fmla="*/ 314065 w 1019611"/>
              <a:gd name="connsiteY36" fmla="*/ 126215 h 857236"/>
              <a:gd name="connsiteX37" fmla="*/ 385503 w 1019611"/>
              <a:gd name="connsiteY37" fmla="*/ 30965 h 857236"/>
              <a:gd name="connsiteX38" fmla="*/ 471228 w 1019611"/>
              <a:gd name="connsiteY38" fmla="*/ 45253 h 857236"/>
              <a:gd name="connsiteX39" fmla="*/ 571240 w 1019611"/>
              <a:gd name="connsiteY39" fmla="*/ 9 h 857236"/>
              <a:gd name="connsiteX0" fmla="*/ 571240 w 1018970"/>
              <a:gd name="connsiteY0" fmla="*/ 9 h 857236"/>
              <a:gd name="connsiteX1" fmla="*/ 592672 w 1018970"/>
              <a:gd name="connsiteY1" fmla="*/ 50015 h 857236"/>
              <a:gd name="connsiteX2" fmla="*/ 721259 w 1018970"/>
              <a:gd name="connsiteY2" fmla="*/ 57159 h 857236"/>
              <a:gd name="connsiteX3" fmla="*/ 721259 w 1018970"/>
              <a:gd name="connsiteY3" fmla="*/ 145265 h 857236"/>
              <a:gd name="connsiteX4" fmla="*/ 783171 w 1018970"/>
              <a:gd name="connsiteY4" fmla="*/ 197653 h 857236"/>
              <a:gd name="connsiteX5" fmla="*/ 895090 w 1018970"/>
              <a:gd name="connsiteY5" fmla="*/ 121453 h 857236"/>
              <a:gd name="connsiteX6" fmla="*/ 924802 w 1018970"/>
              <a:gd name="connsiteY6" fmla="*/ 152547 h 857236"/>
              <a:gd name="connsiteX7" fmla="*/ 981952 w 1018970"/>
              <a:gd name="connsiteY7" fmla="*/ 119209 h 857236"/>
              <a:gd name="connsiteX8" fmla="*/ 987959 w 1018970"/>
              <a:gd name="connsiteY8" fmla="*/ 90497 h 857236"/>
              <a:gd name="connsiteX9" fmla="*/ 1018915 w 1018970"/>
              <a:gd name="connsiteY9" fmla="*/ 176222 h 857236"/>
              <a:gd name="connsiteX10" fmla="*/ 995103 w 1018970"/>
              <a:gd name="connsiteY10" fmla="*/ 264328 h 857236"/>
              <a:gd name="connsiteX11" fmla="*/ 978434 w 1018970"/>
              <a:gd name="connsiteY11" fmla="*/ 300047 h 857236"/>
              <a:gd name="connsiteX12" fmla="*/ 923665 w 1018970"/>
              <a:gd name="connsiteY12" fmla="*/ 376247 h 857236"/>
              <a:gd name="connsiteX13" fmla="*/ 892709 w 1018970"/>
              <a:gd name="connsiteY13" fmla="*/ 428634 h 857236"/>
              <a:gd name="connsiteX14" fmla="*/ 918903 w 1018970"/>
              <a:gd name="connsiteY14" fmla="*/ 445303 h 857236"/>
              <a:gd name="connsiteX15" fmla="*/ 1014153 w 1018970"/>
              <a:gd name="connsiteY15" fmla="*/ 469115 h 857236"/>
              <a:gd name="connsiteX16" fmla="*/ 952240 w 1018970"/>
              <a:gd name="connsiteY16" fmla="*/ 550078 h 857236"/>
              <a:gd name="connsiteX17" fmla="*/ 914140 w 1018970"/>
              <a:gd name="connsiteY17" fmla="*/ 569128 h 857236"/>
              <a:gd name="connsiteX18" fmla="*/ 773647 w 1018970"/>
              <a:gd name="connsiteY18" fmla="*/ 726290 h 857236"/>
              <a:gd name="connsiteX19" fmla="*/ 680778 w 1018970"/>
              <a:gd name="connsiteY19" fmla="*/ 788203 h 857236"/>
              <a:gd name="connsiteX20" fmla="*/ 537903 w 1018970"/>
              <a:gd name="connsiteY20" fmla="*/ 812015 h 857236"/>
              <a:gd name="connsiteX21" fmla="*/ 504565 w 1018970"/>
              <a:gd name="connsiteY21" fmla="*/ 754865 h 857236"/>
              <a:gd name="connsiteX22" fmla="*/ 409315 w 1018970"/>
              <a:gd name="connsiteY22" fmla="*/ 783440 h 857236"/>
              <a:gd name="connsiteX23" fmla="*/ 360446 w 1018970"/>
              <a:gd name="connsiteY23" fmla="*/ 850253 h 857236"/>
              <a:gd name="connsiteX24" fmla="*/ 287872 w 1018970"/>
              <a:gd name="connsiteY24" fmla="*/ 842972 h 857236"/>
              <a:gd name="connsiteX25" fmla="*/ 247390 w 1018970"/>
              <a:gd name="connsiteY25" fmla="*/ 854878 h 857236"/>
              <a:gd name="connsiteX26" fmla="*/ 180715 w 1018970"/>
              <a:gd name="connsiteY26" fmla="*/ 788203 h 857236"/>
              <a:gd name="connsiteX27" fmla="*/ 111659 w 1018970"/>
              <a:gd name="connsiteY27" fmla="*/ 788203 h 857236"/>
              <a:gd name="connsiteX28" fmla="*/ 94990 w 1018970"/>
              <a:gd name="connsiteY28" fmla="*/ 733434 h 857236"/>
              <a:gd name="connsiteX29" fmla="*/ 102134 w 1018970"/>
              <a:gd name="connsiteY29" fmla="*/ 654853 h 857236"/>
              <a:gd name="connsiteX30" fmla="*/ 2122 w 1018970"/>
              <a:gd name="connsiteY30" fmla="*/ 483403 h 857236"/>
              <a:gd name="connsiteX31" fmla="*/ 35459 w 1018970"/>
              <a:gd name="connsiteY31" fmla="*/ 426253 h 857236"/>
              <a:gd name="connsiteX32" fmla="*/ 54509 w 1018970"/>
              <a:gd name="connsiteY32" fmla="*/ 352434 h 857236"/>
              <a:gd name="connsiteX33" fmla="*/ 56890 w 1018970"/>
              <a:gd name="connsiteY33" fmla="*/ 304809 h 857236"/>
              <a:gd name="connsiteX34" fmla="*/ 137853 w 1018970"/>
              <a:gd name="connsiteY34" fmla="*/ 209559 h 857236"/>
              <a:gd name="connsiteX35" fmla="*/ 230722 w 1018970"/>
              <a:gd name="connsiteY35" fmla="*/ 219084 h 857236"/>
              <a:gd name="connsiteX36" fmla="*/ 314065 w 1018970"/>
              <a:gd name="connsiteY36" fmla="*/ 126215 h 857236"/>
              <a:gd name="connsiteX37" fmla="*/ 385503 w 1018970"/>
              <a:gd name="connsiteY37" fmla="*/ 30965 h 857236"/>
              <a:gd name="connsiteX38" fmla="*/ 471228 w 1018970"/>
              <a:gd name="connsiteY38" fmla="*/ 45253 h 857236"/>
              <a:gd name="connsiteX39" fmla="*/ 571240 w 1018970"/>
              <a:gd name="connsiteY39" fmla="*/ 9 h 857236"/>
              <a:gd name="connsiteX0" fmla="*/ 571240 w 1014575"/>
              <a:gd name="connsiteY0" fmla="*/ 9 h 857236"/>
              <a:gd name="connsiteX1" fmla="*/ 592672 w 1014575"/>
              <a:gd name="connsiteY1" fmla="*/ 50015 h 857236"/>
              <a:gd name="connsiteX2" fmla="*/ 721259 w 1014575"/>
              <a:gd name="connsiteY2" fmla="*/ 57159 h 857236"/>
              <a:gd name="connsiteX3" fmla="*/ 721259 w 1014575"/>
              <a:gd name="connsiteY3" fmla="*/ 145265 h 857236"/>
              <a:gd name="connsiteX4" fmla="*/ 783171 w 1014575"/>
              <a:gd name="connsiteY4" fmla="*/ 197653 h 857236"/>
              <a:gd name="connsiteX5" fmla="*/ 895090 w 1014575"/>
              <a:gd name="connsiteY5" fmla="*/ 121453 h 857236"/>
              <a:gd name="connsiteX6" fmla="*/ 924802 w 1014575"/>
              <a:gd name="connsiteY6" fmla="*/ 152547 h 857236"/>
              <a:gd name="connsiteX7" fmla="*/ 981952 w 1014575"/>
              <a:gd name="connsiteY7" fmla="*/ 119209 h 857236"/>
              <a:gd name="connsiteX8" fmla="*/ 987959 w 1014575"/>
              <a:gd name="connsiteY8" fmla="*/ 90497 h 857236"/>
              <a:gd name="connsiteX9" fmla="*/ 1007009 w 1014575"/>
              <a:gd name="connsiteY9" fmla="*/ 176222 h 857236"/>
              <a:gd name="connsiteX10" fmla="*/ 995103 w 1014575"/>
              <a:gd name="connsiteY10" fmla="*/ 264328 h 857236"/>
              <a:gd name="connsiteX11" fmla="*/ 978434 w 1014575"/>
              <a:gd name="connsiteY11" fmla="*/ 300047 h 857236"/>
              <a:gd name="connsiteX12" fmla="*/ 923665 w 1014575"/>
              <a:gd name="connsiteY12" fmla="*/ 376247 h 857236"/>
              <a:gd name="connsiteX13" fmla="*/ 892709 w 1014575"/>
              <a:gd name="connsiteY13" fmla="*/ 428634 h 857236"/>
              <a:gd name="connsiteX14" fmla="*/ 918903 w 1014575"/>
              <a:gd name="connsiteY14" fmla="*/ 445303 h 857236"/>
              <a:gd name="connsiteX15" fmla="*/ 1014153 w 1014575"/>
              <a:gd name="connsiteY15" fmla="*/ 469115 h 857236"/>
              <a:gd name="connsiteX16" fmla="*/ 952240 w 1014575"/>
              <a:gd name="connsiteY16" fmla="*/ 550078 h 857236"/>
              <a:gd name="connsiteX17" fmla="*/ 914140 w 1014575"/>
              <a:gd name="connsiteY17" fmla="*/ 569128 h 857236"/>
              <a:gd name="connsiteX18" fmla="*/ 773647 w 1014575"/>
              <a:gd name="connsiteY18" fmla="*/ 726290 h 857236"/>
              <a:gd name="connsiteX19" fmla="*/ 680778 w 1014575"/>
              <a:gd name="connsiteY19" fmla="*/ 788203 h 857236"/>
              <a:gd name="connsiteX20" fmla="*/ 537903 w 1014575"/>
              <a:gd name="connsiteY20" fmla="*/ 812015 h 857236"/>
              <a:gd name="connsiteX21" fmla="*/ 504565 w 1014575"/>
              <a:gd name="connsiteY21" fmla="*/ 754865 h 857236"/>
              <a:gd name="connsiteX22" fmla="*/ 409315 w 1014575"/>
              <a:gd name="connsiteY22" fmla="*/ 783440 h 857236"/>
              <a:gd name="connsiteX23" fmla="*/ 360446 w 1014575"/>
              <a:gd name="connsiteY23" fmla="*/ 850253 h 857236"/>
              <a:gd name="connsiteX24" fmla="*/ 287872 w 1014575"/>
              <a:gd name="connsiteY24" fmla="*/ 842972 h 857236"/>
              <a:gd name="connsiteX25" fmla="*/ 247390 w 1014575"/>
              <a:gd name="connsiteY25" fmla="*/ 854878 h 857236"/>
              <a:gd name="connsiteX26" fmla="*/ 180715 w 1014575"/>
              <a:gd name="connsiteY26" fmla="*/ 788203 h 857236"/>
              <a:gd name="connsiteX27" fmla="*/ 111659 w 1014575"/>
              <a:gd name="connsiteY27" fmla="*/ 788203 h 857236"/>
              <a:gd name="connsiteX28" fmla="*/ 94990 w 1014575"/>
              <a:gd name="connsiteY28" fmla="*/ 733434 h 857236"/>
              <a:gd name="connsiteX29" fmla="*/ 102134 w 1014575"/>
              <a:gd name="connsiteY29" fmla="*/ 654853 h 857236"/>
              <a:gd name="connsiteX30" fmla="*/ 2122 w 1014575"/>
              <a:gd name="connsiteY30" fmla="*/ 483403 h 857236"/>
              <a:gd name="connsiteX31" fmla="*/ 35459 w 1014575"/>
              <a:gd name="connsiteY31" fmla="*/ 426253 h 857236"/>
              <a:gd name="connsiteX32" fmla="*/ 54509 w 1014575"/>
              <a:gd name="connsiteY32" fmla="*/ 352434 h 857236"/>
              <a:gd name="connsiteX33" fmla="*/ 56890 w 1014575"/>
              <a:gd name="connsiteY33" fmla="*/ 304809 h 857236"/>
              <a:gd name="connsiteX34" fmla="*/ 137853 w 1014575"/>
              <a:gd name="connsiteY34" fmla="*/ 209559 h 857236"/>
              <a:gd name="connsiteX35" fmla="*/ 230722 w 1014575"/>
              <a:gd name="connsiteY35" fmla="*/ 219084 h 857236"/>
              <a:gd name="connsiteX36" fmla="*/ 314065 w 1014575"/>
              <a:gd name="connsiteY36" fmla="*/ 126215 h 857236"/>
              <a:gd name="connsiteX37" fmla="*/ 385503 w 1014575"/>
              <a:gd name="connsiteY37" fmla="*/ 30965 h 857236"/>
              <a:gd name="connsiteX38" fmla="*/ 471228 w 1014575"/>
              <a:gd name="connsiteY38" fmla="*/ 45253 h 857236"/>
              <a:gd name="connsiteX39" fmla="*/ 571240 w 1014575"/>
              <a:gd name="connsiteY39" fmla="*/ 9 h 857236"/>
              <a:gd name="connsiteX0" fmla="*/ 571240 w 1007124"/>
              <a:gd name="connsiteY0" fmla="*/ 9 h 857236"/>
              <a:gd name="connsiteX1" fmla="*/ 592672 w 1007124"/>
              <a:gd name="connsiteY1" fmla="*/ 50015 h 857236"/>
              <a:gd name="connsiteX2" fmla="*/ 721259 w 1007124"/>
              <a:gd name="connsiteY2" fmla="*/ 57159 h 857236"/>
              <a:gd name="connsiteX3" fmla="*/ 721259 w 1007124"/>
              <a:gd name="connsiteY3" fmla="*/ 145265 h 857236"/>
              <a:gd name="connsiteX4" fmla="*/ 783171 w 1007124"/>
              <a:gd name="connsiteY4" fmla="*/ 197653 h 857236"/>
              <a:gd name="connsiteX5" fmla="*/ 895090 w 1007124"/>
              <a:gd name="connsiteY5" fmla="*/ 121453 h 857236"/>
              <a:gd name="connsiteX6" fmla="*/ 924802 w 1007124"/>
              <a:gd name="connsiteY6" fmla="*/ 152547 h 857236"/>
              <a:gd name="connsiteX7" fmla="*/ 981952 w 1007124"/>
              <a:gd name="connsiteY7" fmla="*/ 119209 h 857236"/>
              <a:gd name="connsiteX8" fmla="*/ 987959 w 1007124"/>
              <a:gd name="connsiteY8" fmla="*/ 90497 h 857236"/>
              <a:gd name="connsiteX9" fmla="*/ 1007009 w 1007124"/>
              <a:gd name="connsiteY9" fmla="*/ 176222 h 857236"/>
              <a:gd name="connsiteX10" fmla="*/ 995103 w 1007124"/>
              <a:gd name="connsiteY10" fmla="*/ 264328 h 857236"/>
              <a:gd name="connsiteX11" fmla="*/ 978434 w 1007124"/>
              <a:gd name="connsiteY11" fmla="*/ 300047 h 857236"/>
              <a:gd name="connsiteX12" fmla="*/ 923665 w 1007124"/>
              <a:gd name="connsiteY12" fmla="*/ 376247 h 857236"/>
              <a:gd name="connsiteX13" fmla="*/ 892709 w 1007124"/>
              <a:gd name="connsiteY13" fmla="*/ 428634 h 857236"/>
              <a:gd name="connsiteX14" fmla="*/ 918903 w 1007124"/>
              <a:gd name="connsiteY14" fmla="*/ 445303 h 857236"/>
              <a:gd name="connsiteX15" fmla="*/ 997484 w 1007124"/>
              <a:gd name="connsiteY15" fmla="*/ 469115 h 857236"/>
              <a:gd name="connsiteX16" fmla="*/ 952240 w 1007124"/>
              <a:gd name="connsiteY16" fmla="*/ 550078 h 857236"/>
              <a:gd name="connsiteX17" fmla="*/ 914140 w 1007124"/>
              <a:gd name="connsiteY17" fmla="*/ 569128 h 857236"/>
              <a:gd name="connsiteX18" fmla="*/ 773647 w 1007124"/>
              <a:gd name="connsiteY18" fmla="*/ 726290 h 857236"/>
              <a:gd name="connsiteX19" fmla="*/ 680778 w 1007124"/>
              <a:gd name="connsiteY19" fmla="*/ 788203 h 857236"/>
              <a:gd name="connsiteX20" fmla="*/ 537903 w 1007124"/>
              <a:gd name="connsiteY20" fmla="*/ 812015 h 857236"/>
              <a:gd name="connsiteX21" fmla="*/ 504565 w 1007124"/>
              <a:gd name="connsiteY21" fmla="*/ 754865 h 857236"/>
              <a:gd name="connsiteX22" fmla="*/ 409315 w 1007124"/>
              <a:gd name="connsiteY22" fmla="*/ 783440 h 857236"/>
              <a:gd name="connsiteX23" fmla="*/ 360446 w 1007124"/>
              <a:gd name="connsiteY23" fmla="*/ 850253 h 857236"/>
              <a:gd name="connsiteX24" fmla="*/ 287872 w 1007124"/>
              <a:gd name="connsiteY24" fmla="*/ 842972 h 857236"/>
              <a:gd name="connsiteX25" fmla="*/ 247390 w 1007124"/>
              <a:gd name="connsiteY25" fmla="*/ 854878 h 857236"/>
              <a:gd name="connsiteX26" fmla="*/ 180715 w 1007124"/>
              <a:gd name="connsiteY26" fmla="*/ 788203 h 857236"/>
              <a:gd name="connsiteX27" fmla="*/ 111659 w 1007124"/>
              <a:gd name="connsiteY27" fmla="*/ 788203 h 857236"/>
              <a:gd name="connsiteX28" fmla="*/ 94990 w 1007124"/>
              <a:gd name="connsiteY28" fmla="*/ 733434 h 857236"/>
              <a:gd name="connsiteX29" fmla="*/ 102134 w 1007124"/>
              <a:gd name="connsiteY29" fmla="*/ 654853 h 857236"/>
              <a:gd name="connsiteX30" fmla="*/ 2122 w 1007124"/>
              <a:gd name="connsiteY30" fmla="*/ 483403 h 857236"/>
              <a:gd name="connsiteX31" fmla="*/ 35459 w 1007124"/>
              <a:gd name="connsiteY31" fmla="*/ 426253 h 857236"/>
              <a:gd name="connsiteX32" fmla="*/ 54509 w 1007124"/>
              <a:gd name="connsiteY32" fmla="*/ 352434 h 857236"/>
              <a:gd name="connsiteX33" fmla="*/ 56890 w 1007124"/>
              <a:gd name="connsiteY33" fmla="*/ 304809 h 857236"/>
              <a:gd name="connsiteX34" fmla="*/ 137853 w 1007124"/>
              <a:gd name="connsiteY34" fmla="*/ 209559 h 857236"/>
              <a:gd name="connsiteX35" fmla="*/ 230722 w 1007124"/>
              <a:gd name="connsiteY35" fmla="*/ 219084 h 857236"/>
              <a:gd name="connsiteX36" fmla="*/ 314065 w 1007124"/>
              <a:gd name="connsiteY36" fmla="*/ 126215 h 857236"/>
              <a:gd name="connsiteX37" fmla="*/ 385503 w 1007124"/>
              <a:gd name="connsiteY37" fmla="*/ 30965 h 857236"/>
              <a:gd name="connsiteX38" fmla="*/ 471228 w 1007124"/>
              <a:gd name="connsiteY38" fmla="*/ 45253 h 857236"/>
              <a:gd name="connsiteX39" fmla="*/ 571240 w 1007124"/>
              <a:gd name="connsiteY39" fmla="*/ 9 h 857236"/>
              <a:gd name="connsiteX0" fmla="*/ 571240 w 1007124"/>
              <a:gd name="connsiteY0" fmla="*/ 9 h 857236"/>
              <a:gd name="connsiteX1" fmla="*/ 592672 w 1007124"/>
              <a:gd name="connsiteY1" fmla="*/ 50015 h 857236"/>
              <a:gd name="connsiteX2" fmla="*/ 721259 w 1007124"/>
              <a:gd name="connsiteY2" fmla="*/ 57159 h 857236"/>
              <a:gd name="connsiteX3" fmla="*/ 721259 w 1007124"/>
              <a:gd name="connsiteY3" fmla="*/ 145265 h 857236"/>
              <a:gd name="connsiteX4" fmla="*/ 783171 w 1007124"/>
              <a:gd name="connsiteY4" fmla="*/ 197653 h 857236"/>
              <a:gd name="connsiteX5" fmla="*/ 895090 w 1007124"/>
              <a:gd name="connsiteY5" fmla="*/ 121453 h 857236"/>
              <a:gd name="connsiteX6" fmla="*/ 924802 w 1007124"/>
              <a:gd name="connsiteY6" fmla="*/ 152547 h 857236"/>
              <a:gd name="connsiteX7" fmla="*/ 981952 w 1007124"/>
              <a:gd name="connsiteY7" fmla="*/ 119209 h 857236"/>
              <a:gd name="connsiteX8" fmla="*/ 987959 w 1007124"/>
              <a:gd name="connsiteY8" fmla="*/ 90497 h 857236"/>
              <a:gd name="connsiteX9" fmla="*/ 1007009 w 1007124"/>
              <a:gd name="connsiteY9" fmla="*/ 176222 h 857236"/>
              <a:gd name="connsiteX10" fmla="*/ 995103 w 1007124"/>
              <a:gd name="connsiteY10" fmla="*/ 264328 h 857236"/>
              <a:gd name="connsiteX11" fmla="*/ 978434 w 1007124"/>
              <a:gd name="connsiteY11" fmla="*/ 300047 h 857236"/>
              <a:gd name="connsiteX12" fmla="*/ 923665 w 1007124"/>
              <a:gd name="connsiteY12" fmla="*/ 376247 h 857236"/>
              <a:gd name="connsiteX13" fmla="*/ 892709 w 1007124"/>
              <a:gd name="connsiteY13" fmla="*/ 428634 h 857236"/>
              <a:gd name="connsiteX14" fmla="*/ 918903 w 1007124"/>
              <a:gd name="connsiteY14" fmla="*/ 445303 h 857236"/>
              <a:gd name="connsiteX15" fmla="*/ 997484 w 1007124"/>
              <a:gd name="connsiteY15" fmla="*/ 469115 h 857236"/>
              <a:gd name="connsiteX16" fmla="*/ 952240 w 1007124"/>
              <a:gd name="connsiteY16" fmla="*/ 550078 h 857236"/>
              <a:gd name="connsiteX17" fmla="*/ 914140 w 1007124"/>
              <a:gd name="connsiteY17" fmla="*/ 569128 h 857236"/>
              <a:gd name="connsiteX18" fmla="*/ 773647 w 1007124"/>
              <a:gd name="connsiteY18" fmla="*/ 726290 h 857236"/>
              <a:gd name="connsiteX19" fmla="*/ 693822 w 1007124"/>
              <a:gd name="connsiteY19" fmla="*/ 745478 h 857236"/>
              <a:gd name="connsiteX20" fmla="*/ 680778 w 1007124"/>
              <a:gd name="connsiteY20" fmla="*/ 788203 h 857236"/>
              <a:gd name="connsiteX21" fmla="*/ 537903 w 1007124"/>
              <a:gd name="connsiteY21" fmla="*/ 812015 h 857236"/>
              <a:gd name="connsiteX22" fmla="*/ 504565 w 1007124"/>
              <a:gd name="connsiteY22" fmla="*/ 754865 h 857236"/>
              <a:gd name="connsiteX23" fmla="*/ 409315 w 1007124"/>
              <a:gd name="connsiteY23" fmla="*/ 783440 h 857236"/>
              <a:gd name="connsiteX24" fmla="*/ 360446 w 1007124"/>
              <a:gd name="connsiteY24" fmla="*/ 850253 h 857236"/>
              <a:gd name="connsiteX25" fmla="*/ 287872 w 1007124"/>
              <a:gd name="connsiteY25" fmla="*/ 842972 h 857236"/>
              <a:gd name="connsiteX26" fmla="*/ 247390 w 1007124"/>
              <a:gd name="connsiteY26" fmla="*/ 854878 h 857236"/>
              <a:gd name="connsiteX27" fmla="*/ 180715 w 1007124"/>
              <a:gd name="connsiteY27" fmla="*/ 788203 h 857236"/>
              <a:gd name="connsiteX28" fmla="*/ 111659 w 1007124"/>
              <a:gd name="connsiteY28" fmla="*/ 788203 h 857236"/>
              <a:gd name="connsiteX29" fmla="*/ 94990 w 1007124"/>
              <a:gd name="connsiteY29" fmla="*/ 733434 h 857236"/>
              <a:gd name="connsiteX30" fmla="*/ 102134 w 1007124"/>
              <a:gd name="connsiteY30" fmla="*/ 654853 h 857236"/>
              <a:gd name="connsiteX31" fmla="*/ 2122 w 1007124"/>
              <a:gd name="connsiteY31" fmla="*/ 483403 h 857236"/>
              <a:gd name="connsiteX32" fmla="*/ 35459 w 1007124"/>
              <a:gd name="connsiteY32" fmla="*/ 426253 h 857236"/>
              <a:gd name="connsiteX33" fmla="*/ 54509 w 1007124"/>
              <a:gd name="connsiteY33" fmla="*/ 352434 h 857236"/>
              <a:gd name="connsiteX34" fmla="*/ 56890 w 1007124"/>
              <a:gd name="connsiteY34" fmla="*/ 304809 h 857236"/>
              <a:gd name="connsiteX35" fmla="*/ 137853 w 1007124"/>
              <a:gd name="connsiteY35" fmla="*/ 209559 h 857236"/>
              <a:gd name="connsiteX36" fmla="*/ 230722 w 1007124"/>
              <a:gd name="connsiteY36" fmla="*/ 219084 h 857236"/>
              <a:gd name="connsiteX37" fmla="*/ 314065 w 1007124"/>
              <a:gd name="connsiteY37" fmla="*/ 126215 h 857236"/>
              <a:gd name="connsiteX38" fmla="*/ 385503 w 1007124"/>
              <a:gd name="connsiteY38" fmla="*/ 30965 h 857236"/>
              <a:gd name="connsiteX39" fmla="*/ 471228 w 1007124"/>
              <a:gd name="connsiteY39" fmla="*/ 45253 h 857236"/>
              <a:gd name="connsiteX40" fmla="*/ 571240 w 1007124"/>
              <a:gd name="connsiteY40" fmla="*/ 9 h 857236"/>
              <a:gd name="connsiteX0" fmla="*/ 571240 w 1007124"/>
              <a:gd name="connsiteY0" fmla="*/ 9 h 857236"/>
              <a:gd name="connsiteX1" fmla="*/ 592672 w 1007124"/>
              <a:gd name="connsiteY1" fmla="*/ 50015 h 857236"/>
              <a:gd name="connsiteX2" fmla="*/ 721259 w 1007124"/>
              <a:gd name="connsiteY2" fmla="*/ 57159 h 857236"/>
              <a:gd name="connsiteX3" fmla="*/ 721259 w 1007124"/>
              <a:gd name="connsiteY3" fmla="*/ 145265 h 857236"/>
              <a:gd name="connsiteX4" fmla="*/ 783171 w 1007124"/>
              <a:gd name="connsiteY4" fmla="*/ 197653 h 857236"/>
              <a:gd name="connsiteX5" fmla="*/ 895090 w 1007124"/>
              <a:gd name="connsiteY5" fmla="*/ 121453 h 857236"/>
              <a:gd name="connsiteX6" fmla="*/ 924802 w 1007124"/>
              <a:gd name="connsiteY6" fmla="*/ 152547 h 857236"/>
              <a:gd name="connsiteX7" fmla="*/ 981952 w 1007124"/>
              <a:gd name="connsiteY7" fmla="*/ 119209 h 857236"/>
              <a:gd name="connsiteX8" fmla="*/ 987959 w 1007124"/>
              <a:gd name="connsiteY8" fmla="*/ 90497 h 857236"/>
              <a:gd name="connsiteX9" fmla="*/ 1007009 w 1007124"/>
              <a:gd name="connsiteY9" fmla="*/ 176222 h 857236"/>
              <a:gd name="connsiteX10" fmla="*/ 995103 w 1007124"/>
              <a:gd name="connsiteY10" fmla="*/ 264328 h 857236"/>
              <a:gd name="connsiteX11" fmla="*/ 978434 w 1007124"/>
              <a:gd name="connsiteY11" fmla="*/ 300047 h 857236"/>
              <a:gd name="connsiteX12" fmla="*/ 923665 w 1007124"/>
              <a:gd name="connsiteY12" fmla="*/ 376247 h 857236"/>
              <a:gd name="connsiteX13" fmla="*/ 892709 w 1007124"/>
              <a:gd name="connsiteY13" fmla="*/ 428634 h 857236"/>
              <a:gd name="connsiteX14" fmla="*/ 918903 w 1007124"/>
              <a:gd name="connsiteY14" fmla="*/ 445303 h 857236"/>
              <a:gd name="connsiteX15" fmla="*/ 997484 w 1007124"/>
              <a:gd name="connsiteY15" fmla="*/ 469115 h 857236"/>
              <a:gd name="connsiteX16" fmla="*/ 952240 w 1007124"/>
              <a:gd name="connsiteY16" fmla="*/ 550078 h 857236"/>
              <a:gd name="connsiteX17" fmla="*/ 914140 w 1007124"/>
              <a:gd name="connsiteY17" fmla="*/ 569128 h 857236"/>
              <a:gd name="connsiteX18" fmla="*/ 768884 w 1007124"/>
              <a:gd name="connsiteY18" fmla="*/ 709622 h 857236"/>
              <a:gd name="connsiteX19" fmla="*/ 693822 w 1007124"/>
              <a:gd name="connsiteY19" fmla="*/ 745478 h 857236"/>
              <a:gd name="connsiteX20" fmla="*/ 680778 w 1007124"/>
              <a:gd name="connsiteY20" fmla="*/ 788203 h 857236"/>
              <a:gd name="connsiteX21" fmla="*/ 537903 w 1007124"/>
              <a:gd name="connsiteY21" fmla="*/ 812015 h 857236"/>
              <a:gd name="connsiteX22" fmla="*/ 504565 w 1007124"/>
              <a:gd name="connsiteY22" fmla="*/ 754865 h 857236"/>
              <a:gd name="connsiteX23" fmla="*/ 409315 w 1007124"/>
              <a:gd name="connsiteY23" fmla="*/ 783440 h 857236"/>
              <a:gd name="connsiteX24" fmla="*/ 360446 w 1007124"/>
              <a:gd name="connsiteY24" fmla="*/ 850253 h 857236"/>
              <a:gd name="connsiteX25" fmla="*/ 287872 w 1007124"/>
              <a:gd name="connsiteY25" fmla="*/ 842972 h 857236"/>
              <a:gd name="connsiteX26" fmla="*/ 247390 w 1007124"/>
              <a:gd name="connsiteY26" fmla="*/ 854878 h 857236"/>
              <a:gd name="connsiteX27" fmla="*/ 180715 w 1007124"/>
              <a:gd name="connsiteY27" fmla="*/ 788203 h 857236"/>
              <a:gd name="connsiteX28" fmla="*/ 111659 w 1007124"/>
              <a:gd name="connsiteY28" fmla="*/ 788203 h 857236"/>
              <a:gd name="connsiteX29" fmla="*/ 94990 w 1007124"/>
              <a:gd name="connsiteY29" fmla="*/ 733434 h 857236"/>
              <a:gd name="connsiteX30" fmla="*/ 102134 w 1007124"/>
              <a:gd name="connsiteY30" fmla="*/ 654853 h 857236"/>
              <a:gd name="connsiteX31" fmla="*/ 2122 w 1007124"/>
              <a:gd name="connsiteY31" fmla="*/ 483403 h 857236"/>
              <a:gd name="connsiteX32" fmla="*/ 35459 w 1007124"/>
              <a:gd name="connsiteY32" fmla="*/ 426253 h 857236"/>
              <a:gd name="connsiteX33" fmla="*/ 54509 w 1007124"/>
              <a:gd name="connsiteY33" fmla="*/ 352434 h 857236"/>
              <a:gd name="connsiteX34" fmla="*/ 56890 w 1007124"/>
              <a:gd name="connsiteY34" fmla="*/ 304809 h 857236"/>
              <a:gd name="connsiteX35" fmla="*/ 137853 w 1007124"/>
              <a:gd name="connsiteY35" fmla="*/ 209559 h 857236"/>
              <a:gd name="connsiteX36" fmla="*/ 230722 w 1007124"/>
              <a:gd name="connsiteY36" fmla="*/ 219084 h 857236"/>
              <a:gd name="connsiteX37" fmla="*/ 314065 w 1007124"/>
              <a:gd name="connsiteY37" fmla="*/ 126215 h 857236"/>
              <a:gd name="connsiteX38" fmla="*/ 385503 w 1007124"/>
              <a:gd name="connsiteY38" fmla="*/ 30965 h 857236"/>
              <a:gd name="connsiteX39" fmla="*/ 471228 w 1007124"/>
              <a:gd name="connsiteY39" fmla="*/ 45253 h 857236"/>
              <a:gd name="connsiteX40" fmla="*/ 571240 w 1007124"/>
              <a:gd name="connsiteY40" fmla="*/ 9 h 8572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1007124" h="857236">
                <a:moveTo>
                  <a:pt x="571240" y="9"/>
                </a:moveTo>
                <a:cubicBezTo>
                  <a:pt x="591481" y="803"/>
                  <a:pt x="567669" y="40490"/>
                  <a:pt x="592672" y="50015"/>
                </a:cubicBezTo>
                <a:cubicBezTo>
                  <a:pt x="617675" y="59540"/>
                  <a:pt x="699828" y="41284"/>
                  <a:pt x="721259" y="57159"/>
                </a:cubicBezTo>
                <a:cubicBezTo>
                  <a:pt x="742690" y="73034"/>
                  <a:pt x="710940" y="121849"/>
                  <a:pt x="721259" y="145265"/>
                </a:cubicBezTo>
                <a:cubicBezTo>
                  <a:pt x="731578" y="168681"/>
                  <a:pt x="754199" y="201622"/>
                  <a:pt x="783171" y="197653"/>
                </a:cubicBezTo>
                <a:cubicBezTo>
                  <a:pt x="812143" y="193684"/>
                  <a:pt x="871485" y="128971"/>
                  <a:pt x="895090" y="121453"/>
                </a:cubicBezTo>
                <a:cubicBezTo>
                  <a:pt x="918695" y="113935"/>
                  <a:pt x="913500" y="154905"/>
                  <a:pt x="924802" y="152547"/>
                </a:cubicBezTo>
                <a:cubicBezTo>
                  <a:pt x="936104" y="150189"/>
                  <a:pt x="971426" y="129551"/>
                  <a:pt x="981952" y="119209"/>
                </a:cubicBezTo>
                <a:cubicBezTo>
                  <a:pt x="992478" y="108867"/>
                  <a:pt x="983783" y="80995"/>
                  <a:pt x="987959" y="90497"/>
                </a:cubicBezTo>
                <a:cubicBezTo>
                  <a:pt x="992135" y="99999"/>
                  <a:pt x="1005818" y="147250"/>
                  <a:pt x="1007009" y="176222"/>
                </a:cubicBezTo>
                <a:cubicBezTo>
                  <a:pt x="1008200" y="205194"/>
                  <a:pt x="999865" y="243691"/>
                  <a:pt x="995103" y="264328"/>
                </a:cubicBezTo>
                <a:cubicBezTo>
                  <a:pt x="990341" y="284965"/>
                  <a:pt x="990340" y="281394"/>
                  <a:pt x="978434" y="300047"/>
                </a:cubicBezTo>
                <a:cubicBezTo>
                  <a:pt x="966528" y="318700"/>
                  <a:pt x="937953" y="354816"/>
                  <a:pt x="923665" y="376247"/>
                </a:cubicBezTo>
                <a:cubicBezTo>
                  <a:pt x="909378" y="397678"/>
                  <a:pt x="893503" y="417125"/>
                  <a:pt x="892709" y="428634"/>
                </a:cubicBezTo>
                <a:cubicBezTo>
                  <a:pt x="891915" y="440143"/>
                  <a:pt x="901441" y="438556"/>
                  <a:pt x="918903" y="445303"/>
                </a:cubicBezTo>
                <a:cubicBezTo>
                  <a:pt x="936365" y="452050"/>
                  <a:pt x="991928" y="451653"/>
                  <a:pt x="997484" y="469115"/>
                </a:cubicBezTo>
                <a:cubicBezTo>
                  <a:pt x="1003040" y="486577"/>
                  <a:pt x="966131" y="533409"/>
                  <a:pt x="952240" y="550078"/>
                </a:cubicBezTo>
                <a:cubicBezTo>
                  <a:pt x="938349" y="566747"/>
                  <a:pt x="944699" y="542537"/>
                  <a:pt x="914140" y="569128"/>
                </a:cubicBezTo>
                <a:cubicBezTo>
                  <a:pt x="883581" y="595719"/>
                  <a:pt x="805604" y="680230"/>
                  <a:pt x="768884" y="709622"/>
                </a:cubicBezTo>
                <a:cubicBezTo>
                  <a:pt x="732164" y="739014"/>
                  <a:pt x="709300" y="735159"/>
                  <a:pt x="693822" y="745478"/>
                </a:cubicBezTo>
                <a:cubicBezTo>
                  <a:pt x="678344" y="755797"/>
                  <a:pt x="706764" y="777114"/>
                  <a:pt x="680778" y="788203"/>
                </a:cubicBezTo>
                <a:cubicBezTo>
                  <a:pt x="654792" y="799292"/>
                  <a:pt x="567272" y="817571"/>
                  <a:pt x="537903" y="812015"/>
                </a:cubicBezTo>
                <a:cubicBezTo>
                  <a:pt x="508534" y="806459"/>
                  <a:pt x="525996" y="759627"/>
                  <a:pt x="504565" y="754865"/>
                </a:cubicBezTo>
                <a:cubicBezTo>
                  <a:pt x="483134" y="750103"/>
                  <a:pt x="433335" y="767542"/>
                  <a:pt x="409315" y="783440"/>
                </a:cubicBezTo>
                <a:cubicBezTo>
                  <a:pt x="385295" y="799338"/>
                  <a:pt x="380687" y="840331"/>
                  <a:pt x="360446" y="850253"/>
                </a:cubicBezTo>
                <a:cubicBezTo>
                  <a:pt x="340206" y="860175"/>
                  <a:pt x="306715" y="842201"/>
                  <a:pt x="287872" y="842972"/>
                </a:cubicBezTo>
                <a:cubicBezTo>
                  <a:pt x="269029" y="843743"/>
                  <a:pt x="265249" y="864006"/>
                  <a:pt x="247390" y="854878"/>
                </a:cubicBezTo>
                <a:cubicBezTo>
                  <a:pt x="229531" y="845750"/>
                  <a:pt x="203337" y="799315"/>
                  <a:pt x="180715" y="788203"/>
                </a:cubicBezTo>
                <a:cubicBezTo>
                  <a:pt x="158093" y="777091"/>
                  <a:pt x="125946" y="797331"/>
                  <a:pt x="111659" y="788203"/>
                </a:cubicBezTo>
                <a:cubicBezTo>
                  <a:pt x="97372" y="779075"/>
                  <a:pt x="96577" y="755659"/>
                  <a:pt x="94990" y="733434"/>
                </a:cubicBezTo>
                <a:cubicBezTo>
                  <a:pt x="93403" y="711209"/>
                  <a:pt x="117612" y="696525"/>
                  <a:pt x="102134" y="654853"/>
                </a:cubicBezTo>
                <a:cubicBezTo>
                  <a:pt x="86656" y="613181"/>
                  <a:pt x="13234" y="521503"/>
                  <a:pt x="2122" y="483403"/>
                </a:cubicBezTo>
                <a:cubicBezTo>
                  <a:pt x="-8990" y="445303"/>
                  <a:pt x="26728" y="448081"/>
                  <a:pt x="35459" y="426253"/>
                </a:cubicBezTo>
                <a:cubicBezTo>
                  <a:pt x="44190" y="404425"/>
                  <a:pt x="50937" y="372675"/>
                  <a:pt x="54509" y="352434"/>
                </a:cubicBezTo>
                <a:cubicBezTo>
                  <a:pt x="58081" y="332193"/>
                  <a:pt x="42999" y="328622"/>
                  <a:pt x="56890" y="304809"/>
                </a:cubicBezTo>
                <a:cubicBezTo>
                  <a:pt x="70781" y="280997"/>
                  <a:pt x="108881" y="223846"/>
                  <a:pt x="137853" y="209559"/>
                </a:cubicBezTo>
                <a:cubicBezTo>
                  <a:pt x="166825" y="195272"/>
                  <a:pt x="201353" y="232975"/>
                  <a:pt x="230722" y="219084"/>
                </a:cubicBezTo>
                <a:cubicBezTo>
                  <a:pt x="260091" y="205193"/>
                  <a:pt x="288268" y="157568"/>
                  <a:pt x="314065" y="126215"/>
                </a:cubicBezTo>
                <a:cubicBezTo>
                  <a:pt x="339862" y="94862"/>
                  <a:pt x="359309" y="44459"/>
                  <a:pt x="385503" y="30965"/>
                </a:cubicBezTo>
                <a:cubicBezTo>
                  <a:pt x="411697" y="17471"/>
                  <a:pt x="443050" y="43666"/>
                  <a:pt x="471228" y="45253"/>
                </a:cubicBezTo>
                <a:cubicBezTo>
                  <a:pt x="499406" y="46840"/>
                  <a:pt x="550999" y="-785"/>
                  <a:pt x="571240" y="9"/>
                </a:cubicBezTo>
                <a:close/>
              </a:path>
            </a:pathLst>
          </a:custGeom>
          <a:solidFill>
            <a:schemeClr val="accent5">
              <a:lumMod val="40000"/>
              <a:lumOff val="60000"/>
              <a:alpha val="53000"/>
            </a:schemeClr>
          </a:solidFill>
          <a:ln>
            <a:solidFill>
              <a:schemeClr val="accent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87" name="Forme libre : forme 86">
            <a:extLst>
              <a:ext uri="{FF2B5EF4-FFF2-40B4-BE49-F238E27FC236}">
                <a16:creationId xmlns:a16="http://schemas.microsoft.com/office/drawing/2014/main" id="{B0E86B48-EB54-4498-A21B-4FC9CFAA98F1}"/>
              </a:ext>
            </a:extLst>
          </p:cNvPr>
          <p:cNvSpPr/>
          <p:nvPr/>
        </p:nvSpPr>
        <p:spPr>
          <a:xfrm>
            <a:off x="7398218" y="5300334"/>
            <a:ext cx="1944129" cy="1169944"/>
          </a:xfrm>
          <a:custGeom>
            <a:avLst/>
            <a:gdLst>
              <a:gd name="connsiteX0" fmla="*/ 842095 w 1935793"/>
              <a:gd name="connsiteY0" fmla="*/ 5442 h 1125709"/>
              <a:gd name="connsiteX1" fmla="*/ 1038945 w 1935793"/>
              <a:gd name="connsiteY1" fmla="*/ 227692 h 1125709"/>
              <a:gd name="connsiteX2" fmla="*/ 1083395 w 1935793"/>
              <a:gd name="connsiteY2" fmla="*/ 329292 h 1125709"/>
              <a:gd name="connsiteX3" fmla="*/ 1251670 w 1935793"/>
              <a:gd name="connsiteY3" fmla="*/ 294367 h 1125709"/>
              <a:gd name="connsiteX4" fmla="*/ 1489795 w 1935793"/>
              <a:gd name="connsiteY4" fmla="*/ 370567 h 1125709"/>
              <a:gd name="connsiteX5" fmla="*/ 1546945 w 1935793"/>
              <a:gd name="connsiteY5" fmla="*/ 430892 h 1125709"/>
              <a:gd name="connsiteX6" fmla="*/ 1562820 w 1935793"/>
              <a:gd name="connsiteY6" fmla="*/ 542017 h 1125709"/>
              <a:gd name="connsiteX7" fmla="*/ 1651720 w 1935793"/>
              <a:gd name="connsiteY7" fmla="*/ 580117 h 1125709"/>
              <a:gd name="connsiteX8" fmla="*/ 1610445 w 1935793"/>
              <a:gd name="connsiteY8" fmla="*/ 688067 h 1125709"/>
              <a:gd name="connsiteX9" fmla="*/ 1759670 w 1935793"/>
              <a:gd name="connsiteY9" fmla="*/ 767442 h 1125709"/>
              <a:gd name="connsiteX10" fmla="*/ 1870795 w 1935793"/>
              <a:gd name="connsiteY10" fmla="*/ 808717 h 1125709"/>
              <a:gd name="connsiteX11" fmla="*/ 1934295 w 1935793"/>
              <a:gd name="connsiteY11" fmla="*/ 834117 h 1125709"/>
              <a:gd name="connsiteX12" fmla="*/ 1899370 w 1935793"/>
              <a:gd name="connsiteY12" fmla="*/ 948417 h 1125709"/>
              <a:gd name="connsiteX13" fmla="*/ 1727920 w 1935793"/>
              <a:gd name="connsiteY13" fmla="*/ 970642 h 1125709"/>
              <a:gd name="connsiteX14" fmla="*/ 1432645 w 1935793"/>
              <a:gd name="connsiteY14" fmla="*/ 1011917 h 1125709"/>
              <a:gd name="connsiteX15" fmla="*/ 1216745 w 1935793"/>
              <a:gd name="connsiteY15" fmla="*/ 1046842 h 1125709"/>
              <a:gd name="connsiteX16" fmla="*/ 1057995 w 1935793"/>
              <a:gd name="connsiteY16" fmla="*/ 1091292 h 1125709"/>
              <a:gd name="connsiteX17" fmla="*/ 873845 w 1935793"/>
              <a:gd name="connsiteY17" fmla="*/ 1103992 h 1125709"/>
              <a:gd name="connsiteX18" fmla="*/ 753195 w 1935793"/>
              <a:gd name="connsiteY18" fmla="*/ 783317 h 1125709"/>
              <a:gd name="connsiteX19" fmla="*/ 584920 w 1935793"/>
              <a:gd name="connsiteY19" fmla="*/ 564242 h 1125709"/>
              <a:gd name="connsiteX20" fmla="*/ 365845 w 1935793"/>
              <a:gd name="connsiteY20" fmla="*/ 408667 h 1125709"/>
              <a:gd name="connsiteX21" fmla="*/ 35645 w 1935793"/>
              <a:gd name="connsiteY21" fmla="*/ 288017 h 1125709"/>
              <a:gd name="connsiteX22" fmla="*/ 19770 w 1935793"/>
              <a:gd name="connsiteY22" fmla="*/ 211817 h 1125709"/>
              <a:gd name="connsiteX23" fmla="*/ 130895 w 1935793"/>
              <a:gd name="connsiteY23" fmla="*/ 34017 h 1125709"/>
              <a:gd name="connsiteX24" fmla="*/ 305520 w 1935793"/>
              <a:gd name="connsiteY24" fmla="*/ 56242 h 1125709"/>
              <a:gd name="connsiteX25" fmla="*/ 422995 w 1935793"/>
              <a:gd name="connsiteY25" fmla="*/ 87992 h 1125709"/>
              <a:gd name="connsiteX26" fmla="*/ 537295 w 1935793"/>
              <a:gd name="connsiteY26" fmla="*/ 2267 h 1125709"/>
              <a:gd name="connsiteX27" fmla="*/ 518245 w 1935793"/>
              <a:gd name="connsiteY27" fmla="*/ 195942 h 1125709"/>
              <a:gd name="connsiteX28" fmla="*/ 645245 w 1935793"/>
              <a:gd name="connsiteY28" fmla="*/ 338817 h 1125709"/>
              <a:gd name="connsiteX29" fmla="*/ 578570 w 1935793"/>
              <a:gd name="connsiteY29" fmla="*/ 459467 h 1125709"/>
              <a:gd name="connsiteX30" fmla="*/ 753195 w 1935793"/>
              <a:gd name="connsiteY30" fmla="*/ 510267 h 1125709"/>
              <a:gd name="connsiteX31" fmla="*/ 807170 w 1935793"/>
              <a:gd name="connsiteY31" fmla="*/ 462642 h 1125709"/>
              <a:gd name="connsiteX32" fmla="*/ 918295 w 1935793"/>
              <a:gd name="connsiteY32" fmla="*/ 348342 h 1125709"/>
              <a:gd name="connsiteX33" fmla="*/ 950045 w 1935793"/>
              <a:gd name="connsiteY33" fmla="*/ 281667 h 1125709"/>
              <a:gd name="connsiteX34" fmla="*/ 886545 w 1935793"/>
              <a:gd name="connsiteY34" fmla="*/ 214992 h 1125709"/>
              <a:gd name="connsiteX35" fmla="*/ 892895 w 1935793"/>
              <a:gd name="connsiteY35" fmla="*/ 154667 h 1125709"/>
              <a:gd name="connsiteX36" fmla="*/ 803995 w 1935793"/>
              <a:gd name="connsiteY36" fmla="*/ 78467 h 1125709"/>
              <a:gd name="connsiteX37" fmla="*/ 842095 w 1935793"/>
              <a:gd name="connsiteY37" fmla="*/ 5442 h 1125709"/>
              <a:gd name="connsiteX0" fmla="*/ 842095 w 1935793"/>
              <a:gd name="connsiteY0" fmla="*/ 5442 h 1125709"/>
              <a:gd name="connsiteX1" fmla="*/ 1038945 w 1935793"/>
              <a:gd name="connsiteY1" fmla="*/ 227692 h 1125709"/>
              <a:gd name="connsiteX2" fmla="*/ 1083395 w 1935793"/>
              <a:gd name="connsiteY2" fmla="*/ 329292 h 1125709"/>
              <a:gd name="connsiteX3" fmla="*/ 1199282 w 1935793"/>
              <a:gd name="connsiteY3" fmla="*/ 301511 h 1125709"/>
              <a:gd name="connsiteX4" fmla="*/ 1489795 w 1935793"/>
              <a:gd name="connsiteY4" fmla="*/ 370567 h 1125709"/>
              <a:gd name="connsiteX5" fmla="*/ 1546945 w 1935793"/>
              <a:gd name="connsiteY5" fmla="*/ 430892 h 1125709"/>
              <a:gd name="connsiteX6" fmla="*/ 1562820 w 1935793"/>
              <a:gd name="connsiteY6" fmla="*/ 542017 h 1125709"/>
              <a:gd name="connsiteX7" fmla="*/ 1651720 w 1935793"/>
              <a:gd name="connsiteY7" fmla="*/ 580117 h 1125709"/>
              <a:gd name="connsiteX8" fmla="*/ 1610445 w 1935793"/>
              <a:gd name="connsiteY8" fmla="*/ 688067 h 1125709"/>
              <a:gd name="connsiteX9" fmla="*/ 1759670 w 1935793"/>
              <a:gd name="connsiteY9" fmla="*/ 767442 h 1125709"/>
              <a:gd name="connsiteX10" fmla="*/ 1870795 w 1935793"/>
              <a:gd name="connsiteY10" fmla="*/ 808717 h 1125709"/>
              <a:gd name="connsiteX11" fmla="*/ 1934295 w 1935793"/>
              <a:gd name="connsiteY11" fmla="*/ 834117 h 1125709"/>
              <a:gd name="connsiteX12" fmla="*/ 1899370 w 1935793"/>
              <a:gd name="connsiteY12" fmla="*/ 948417 h 1125709"/>
              <a:gd name="connsiteX13" fmla="*/ 1727920 w 1935793"/>
              <a:gd name="connsiteY13" fmla="*/ 970642 h 1125709"/>
              <a:gd name="connsiteX14" fmla="*/ 1432645 w 1935793"/>
              <a:gd name="connsiteY14" fmla="*/ 1011917 h 1125709"/>
              <a:gd name="connsiteX15" fmla="*/ 1216745 w 1935793"/>
              <a:gd name="connsiteY15" fmla="*/ 1046842 h 1125709"/>
              <a:gd name="connsiteX16" fmla="*/ 1057995 w 1935793"/>
              <a:gd name="connsiteY16" fmla="*/ 1091292 h 1125709"/>
              <a:gd name="connsiteX17" fmla="*/ 873845 w 1935793"/>
              <a:gd name="connsiteY17" fmla="*/ 1103992 h 1125709"/>
              <a:gd name="connsiteX18" fmla="*/ 753195 w 1935793"/>
              <a:gd name="connsiteY18" fmla="*/ 783317 h 1125709"/>
              <a:gd name="connsiteX19" fmla="*/ 584920 w 1935793"/>
              <a:gd name="connsiteY19" fmla="*/ 564242 h 1125709"/>
              <a:gd name="connsiteX20" fmla="*/ 365845 w 1935793"/>
              <a:gd name="connsiteY20" fmla="*/ 408667 h 1125709"/>
              <a:gd name="connsiteX21" fmla="*/ 35645 w 1935793"/>
              <a:gd name="connsiteY21" fmla="*/ 288017 h 1125709"/>
              <a:gd name="connsiteX22" fmla="*/ 19770 w 1935793"/>
              <a:gd name="connsiteY22" fmla="*/ 211817 h 1125709"/>
              <a:gd name="connsiteX23" fmla="*/ 130895 w 1935793"/>
              <a:gd name="connsiteY23" fmla="*/ 34017 h 1125709"/>
              <a:gd name="connsiteX24" fmla="*/ 305520 w 1935793"/>
              <a:gd name="connsiteY24" fmla="*/ 56242 h 1125709"/>
              <a:gd name="connsiteX25" fmla="*/ 422995 w 1935793"/>
              <a:gd name="connsiteY25" fmla="*/ 87992 h 1125709"/>
              <a:gd name="connsiteX26" fmla="*/ 537295 w 1935793"/>
              <a:gd name="connsiteY26" fmla="*/ 2267 h 1125709"/>
              <a:gd name="connsiteX27" fmla="*/ 518245 w 1935793"/>
              <a:gd name="connsiteY27" fmla="*/ 195942 h 1125709"/>
              <a:gd name="connsiteX28" fmla="*/ 645245 w 1935793"/>
              <a:gd name="connsiteY28" fmla="*/ 338817 h 1125709"/>
              <a:gd name="connsiteX29" fmla="*/ 578570 w 1935793"/>
              <a:gd name="connsiteY29" fmla="*/ 459467 h 1125709"/>
              <a:gd name="connsiteX30" fmla="*/ 753195 w 1935793"/>
              <a:gd name="connsiteY30" fmla="*/ 510267 h 1125709"/>
              <a:gd name="connsiteX31" fmla="*/ 807170 w 1935793"/>
              <a:gd name="connsiteY31" fmla="*/ 462642 h 1125709"/>
              <a:gd name="connsiteX32" fmla="*/ 918295 w 1935793"/>
              <a:gd name="connsiteY32" fmla="*/ 348342 h 1125709"/>
              <a:gd name="connsiteX33" fmla="*/ 950045 w 1935793"/>
              <a:gd name="connsiteY33" fmla="*/ 281667 h 1125709"/>
              <a:gd name="connsiteX34" fmla="*/ 886545 w 1935793"/>
              <a:gd name="connsiteY34" fmla="*/ 214992 h 1125709"/>
              <a:gd name="connsiteX35" fmla="*/ 892895 w 1935793"/>
              <a:gd name="connsiteY35" fmla="*/ 154667 h 1125709"/>
              <a:gd name="connsiteX36" fmla="*/ 803995 w 1935793"/>
              <a:gd name="connsiteY36" fmla="*/ 78467 h 1125709"/>
              <a:gd name="connsiteX37" fmla="*/ 842095 w 1935793"/>
              <a:gd name="connsiteY37" fmla="*/ 5442 h 1125709"/>
              <a:gd name="connsiteX0" fmla="*/ 856382 w 1935793"/>
              <a:gd name="connsiteY0" fmla="*/ 5442 h 1125709"/>
              <a:gd name="connsiteX1" fmla="*/ 1038945 w 1935793"/>
              <a:gd name="connsiteY1" fmla="*/ 227692 h 1125709"/>
              <a:gd name="connsiteX2" fmla="*/ 1083395 w 1935793"/>
              <a:gd name="connsiteY2" fmla="*/ 329292 h 1125709"/>
              <a:gd name="connsiteX3" fmla="*/ 1199282 w 1935793"/>
              <a:gd name="connsiteY3" fmla="*/ 301511 h 1125709"/>
              <a:gd name="connsiteX4" fmla="*/ 1489795 w 1935793"/>
              <a:gd name="connsiteY4" fmla="*/ 370567 h 1125709"/>
              <a:gd name="connsiteX5" fmla="*/ 1546945 w 1935793"/>
              <a:gd name="connsiteY5" fmla="*/ 430892 h 1125709"/>
              <a:gd name="connsiteX6" fmla="*/ 1562820 w 1935793"/>
              <a:gd name="connsiteY6" fmla="*/ 542017 h 1125709"/>
              <a:gd name="connsiteX7" fmla="*/ 1651720 w 1935793"/>
              <a:gd name="connsiteY7" fmla="*/ 580117 h 1125709"/>
              <a:gd name="connsiteX8" fmla="*/ 1610445 w 1935793"/>
              <a:gd name="connsiteY8" fmla="*/ 688067 h 1125709"/>
              <a:gd name="connsiteX9" fmla="*/ 1759670 w 1935793"/>
              <a:gd name="connsiteY9" fmla="*/ 767442 h 1125709"/>
              <a:gd name="connsiteX10" fmla="*/ 1870795 w 1935793"/>
              <a:gd name="connsiteY10" fmla="*/ 808717 h 1125709"/>
              <a:gd name="connsiteX11" fmla="*/ 1934295 w 1935793"/>
              <a:gd name="connsiteY11" fmla="*/ 834117 h 1125709"/>
              <a:gd name="connsiteX12" fmla="*/ 1899370 w 1935793"/>
              <a:gd name="connsiteY12" fmla="*/ 948417 h 1125709"/>
              <a:gd name="connsiteX13" fmla="*/ 1727920 w 1935793"/>
              <a:gd name="connsiteY13" fmla="*/ 970642 h 1125709"/>
              <a:gd name="connsiteX14" fmla="*/ 1432645 w 1935793"/>
              <a:gd name="connsiteY14" fmla="*/ 1011917 h 1125709"/>
              <a:gd name="connsiteX15" fmla="*/ 1216745 w 1935793"/>
              <a:gd name="connsiteY15" fmla="*/ 1046842 h 1125709"/>
              <a:gd name="connsiteX16" fmla="*/ 1057995 w 1935793"/>
              <a:gd name="connsiteY16" fmla="*/ 1091292 h 1125709"/>
              <a:gd name="connsiteX17" fmla="*/ 873845 w 1935793"/>
              <a:gd name="connsiteY17" fmla="*/ 1103992 h 1125709"/>
              <a:gd name="connsiteX18" fmla="*/ 753195 w 1935793"/>
              <a:gd name="connsiteY18" fmla="*/ 783317 h 1125709"/>
              <a:gd name="connsiteX19" fmla="*/ 584920 w 1935793"/>
              <a:gd name="connsiteY19" fmla="*/ 564242 h 1125709"/>
              <a:gd name="connsiteX20" fmla="*/ 365845 w 1935793"/>
              <a:gd name="connsiteY20" fmla="*/ 408667 h 1125709"/>
              <a:gd name="connsiteX21" fmla="*/ 35645 w 1935793"/>
              <a:gd name="connsiteY21" fmla="*/ 288017 h 1125709"/>
              <a:gd name="connsiteX22" fmla="*/ 19770 w 1935793"/>
              <a:gd name="connsiteY22" fmla="*/ 211817 h 1125709"/>
              <a:gd name="connsiteX23" fmla="*/ 130895 w 1935793"/>
              <a:gd name="connsiteY23" fmla="*/ 34017 h 1125709"/>
              <a:gd name="connsiteX24" fmla="*/ 305520 w 1935793"/>
              <a:gd name="connsiteY24" fmla="*/ 56242 h 1125709"/>
              <a:gd name="connsiteX25" fmla="*/ 422995 w 1935793"/>
              <a:gd name="connsiteY25" fmla="*/ 87992 h 1125709"/>
              <a:gd name="connsiteX26" fmla="*/ 537295 w 1935793"/>
              <a:gd name="connsiteY26" fmla="*/ 2267 h 1125709"/>
              <a:gd name="connsiteX27" fmla="*/ 518245 w 1935793"/>
              <a:gd name="connsiteY27" fmla="*/ 195942 h 1125709"/>
              <a:gd name="connsiteX28" fmla="*/ 645245 w 1935793"/>
              <a:gd name="connsiteY28" fmla="*/ 338817 h 1125709"/>
              <a:gd name="connsiteX29" fmla="*/ 578570 w 1935793"/>
              <a:gd name="connsiteY29" fmla="*/ 459467 h 1125709"/>
              <a:gd name="connsiteX30" fmla="*/ 753195 w 1935793"/>
              <a:gd name="connsiteY30" fmla="*/ 510267 h 1125709"/>
              <a:gd name="connsiteX31" fmla="*/ 807170 w 1935793"/>
              <a:gd name="connsiteY31" fmla="*/ 462642 h 1125709"/>
              <a:gd name="connsiteX32" fmla="*/ 918295 w 1935793"/>
              <a:gd name="connsiteY32" fmla="*/ 348342 h 1125709"/>
              <a:gd name="connsiteX33" fmla="*/ 950045 w 1935793"/>
              <a:gd name="connsiteY33" fmla="*/ 281667 h 1125709"/>
              <a:gd name="connsiteX34" fmla="*/ 886545 w 1935793"/>
              <a:gd name="connsiteY34" fmla="*/ 214992 h 1125709"/>
              <a:gd name="connsiteX35" fmla="*/ 892895 w 1935793"/>
              <a:gd name="connsiteY35" fmla="*/ 154667 h 1125709"/>
              <a:gd name="connsiteX36" fmla="*/ 803995 w 1935793"/>
              <a:gd name="connsiteY36" fmla="*/ 78467 h 1125709"/>
              <a:gd name="connsiteX37" fmla="*/ 856382 w 1935793"/>
              <a:gd name="connsiteY37" fmla="*/ 5442 h 1125709"/>
              <a:gd name="connsiteX0" fmla="*/ 856382 w 1935793"/>
              <a:gd name="connsiteY0" fmla="*/ 6211 h 1126478"/>
              <a:gd name="connsiteX1" fmla="*/ 1038945 w 1935793"/>
              <a:gd name="connsiteY1" fmla="*/ 228461 h 1126478"/>
              <a:gd name="connsiteX2" fmla="*/ 1083395 w 1935793"/>
              <a:gd name="connsiteY2" fmla="*/ 330061 h 1126478"/>
              <a:gd name="connsiteX3" fmla="*/ 1199282 w 1935793"/>
              <a:gd name="connsiteY3" fmla="*/ 302280 h 1126478"/>
              <a:gd name="connsiteX4" fmla="*/ 1489795 w 1935793"/>
              <a:gd name="connsiteY4" fmla="*/ 371336 h 1126478"/>
              <a:gd name="connsiteX5" fmla="*/ 1546945 w 1935793"/>
              <a:gd name="connsiteY5" fmla="*/ 431661 h 1126478"/>
              <a:gd name="connsiteX6" fmla="*/ 1562820 w 1935793"/>
              <a:gd name="connsiteY6" fmla="*/ 542786 h 1126478"/>
              <a:gd name="connsiteX7" fmla="*/ 1651720 w 1935793"/>
              <a:gd name="connsiteY7" fmla="*/ 580886 h 1126478"/>
              <a:gd name="connsiteX8" fmla="*/ 1610445 w 1935793"/>
              <a:gd name="connsiteY8" fmla="*/ 688836 h 1126478"/>
              <a:gd name="connsiteX9" fmla="*/ 1759670 w 1935793"/>
              <a:gd name="connsiteY9" fmla="*/ 768211 h 1126478"/>
              <a:gd name="connsiteX10" fmla="*/ 1870795 w 1935793"/>
              <a:gd name="connsiteY10" fmla="*/ 809486 h 1126478"/>
              <a:gd name="connsiteX11" fmla="*/ 1934295 w 1935793"/>
              <a:gd name="connsiteY11" fmla="*/ 834886 h 1126478"/>
              <a:gd name="connsiteX12" fmla="*/ 1899370 w 1935793"/>
              <a:gd name="connsiteY12" fmla="*/ 949186 h 1126478"/>
              <a:gd name="connsiteX13" fmla="*/ 1727920 w 1935793"/>
              <a:gd name="connsiteY13" fmla="*/ 971411 h 1126478"/>
              <a:gd name="connsiteX14" fmla="*/ 1432645 w 1935793"/>
              <a:gd name="connsiteY14" fmla="*/ 1012686 h 1126478"/>
              <a:gd name="connsiteX15" fmla="*/ 1216745 w 1935793"/>
              <a:gd name="connsiteY15" fmla="*/ 1047611 h 1126478"/>
              <a:gd name="connsiteX16" fmla="*/ 1057995 w 1935793"/>
              <a:gd name="connsiteY16" fmla="*/ 1092061 h 1126478"/>
              <a:gd name="connsiteX17" fmla="*/ 873845 w 1935793"/>
              <a:gd name="connsiteY17" fmla="*/ 1104761 h 1126478"/>
              <a:gd name="connsiteX18" fmla="*/ 753195 w 1935793"/>
              <a:gd name="connsiteY18" fmla="*/ 784086 h 1126478"/>
              <a:gd name="connsiteX19" fmla="*/ 584920 w 1935793"/>
              <a:gd name="connsiteY19" fmla="*/ 565011 h 1126478"/>
              <a:gd name="connsiteX20" fmla="*/ 365845 w 1935793"/>
              <a:gd name="connsiteY20" fmla="*/ 409436 h 1126478"/>
              <a:gd name="connsiteX21" fmla="*/ 35645 w 1935793"/>
              <a:gd name="connsiteY21" fmla="*/ 288786 h 1126478"/>
              <a:gd name="connsiteX22" fmla="*/ 19770 w 1935793"/>
              <a:gd name="connsiteY22" fmla="*/ 212586 h 1126478"/>
              <a:gd name="connsiteX23" fmla="*/ 130895 w 1935793"/>
              <a:gd name="connsiteY23" fmla="*/ 34786 h 1126478"/>
              <a:gd name="connsiteX24" fmla="*/ 305520 w 1935793"/>
              <a:gd name="connsiteY24" fmla="*/ 57011 h 1126478"/>
              <a:gd name="connsiteX25" fmla="*/ 422995 w 1935793"/>
              <a:gd name="connsiteY25" fmla="*/ 76855 h 1126478"/>
              <a:gd name="connsiteX26" fmla="*/ 537295 w 1935793"/>
              <a:gd name="connsiteY26" fmla="*/ 3036 h 1126478"/>
              <a:gd name="connsiteX27" fmla="*/ 518245 w 1935793"/>
              <a:gd name="connsiteY27" fmla="*/ 196711 h 1126478"/>
              <a:gd name="connsiteX28" fmla="*/ 645245 w 1935793"/>
              <a:gd name="connsiteY28" fmla="*/ 339586 h 1126478"/>
              <a:gd name="connsiteX29" fmla="*/ 578570 w 1935793"/>
              <a:gd name="connsiteY29" fmla="*/ 460236 h 1126478"/>
              <a:gd name="connsiteX30" fmla="*/ 753195 w 1935793"/>
              <a:gd name="connsiteY30" fmla="*/ 511036 h 1126478"/>
              <a:gd name="connsiteX31" fmla="*/ 807170 w 1935793"/>
              <a:gd name="connsiteY31" fmla="*/ 463411 h 1126478"/>
              <a:gd name="connsiteX32" fmla="*/ 918295 w 1935793"/>
              <a:gd name="connsiteY32" fmla="*/ 349111 h 1126478"/>
              <a:gd name="connsiteX33" fmla="*/ 950045 w 1935793"/>
              <a:gd name="connsiteY33" fmla="*/ 282436 h 1126478"/>
              <a:gd name="connsiteX34" fmla="*/ 886545 w 1935793"/>
              <a:gd name="connsiteY34" fmla="*/ 215761 h 1126478"/>
              <a:gd name="connsiteX35" fmla="*/ 892895 w 1935793"/>
              <a:gd name="connsiteY35" fmla="*/ 155436 h 1126478"/>
              <a:gd name="connsiteX36" fmla="*/ 803995 w 1935793"/>
              <a:gd name="connsiteY36" fmla="*/ 79236 h 1126478"/>
              <a:gd name="connsiteX37" fmla="*/ 856382 w 1935793"/>
              <a:gd name="connsiteY37" fmla="*/ 6211 h 1126478"/>
              <a:gd name="connsiteX0" fmla="*/ 856382 w 1935793"/>
              <a:gd name="connsiteY0" fmla="*/ 5092 h 1125359"/>
              <a:gd name="connsiteX1" fmla="*/ 1038945 w 1935793"/>
              <a:gd name="connsiteY1" fmla="*/ 227342 h 1125359"/>
              <a:gd name="connsiteX2" fmla="*/ 1083395 w 1935793"/>
              <a:gd name="connsiteY2" fmla="*/ 328942 h 1125359"/>
              <a:gd name="connsiteX3" fmla="*/ 1199282 w 1935793"/>
              <a:gd name="connsiteY3" fmla="*/ 301161 h 1125359"/>
              <a:gd name="connsiteX4" fmla="*/ 1489795 w 1935793"/>
              <a:gd name="connsiteY4" fmla="*/ 370217 h 1125359"/>
              <a:gd name="connsiteX5" fmla="*/ 1546945 w 1935793"/>
              <a:gd name="connsiteY5" fmla="*/ 430542 h 1125359"/>
              <a:gd name="connsiteX6" fmla="*/ 1562820 w 1935793"/>
              <a:gd name="connsiteY6" fmla="*/ 541667 h 1125359"/>
              <a:gd name="connsiteX7" fmla="*/ 1651720 w 1935793"/>
              <a:gd name="connsiteY7" fmla="*/ 579767 h 1125359"/>
              <a:gd name="connsiteX8" fmla="*/ 1610445 w 1935793"/>
              <a:gd name="connsiteY8" fmla="*/ 687717 h 1125359"/>
              <a:gd name="connsiteX9" fmla="*/ 1759670 w 1935793"/>
              <a:gd name="connsiteY9" fmla="*/ 767092 h 1125359"/>
              <a:gd name="connsiteX10" fmla="*/ 1870795 w 1935793"/>
              <a:gd name="connsiteY10" fmla="*/ 808367 h 1125359"/>
              <a:gd name="connsiteX11" fmla="*/ 1934295 w 1935793"/>
              <a:gd name="connsiteY11" fmla="*/ 833767 h 1125359"/>
              <a:gd name="connsiteX12" fmla="*/ 1899370 w 1935793"/>
              <a:gd name="connsiteY12" fmla="*/ 948067 h 1125359"/>
              <a:gd name="connsiteX13" fmla="*/ 1727920 w 1935793"/>
              <a:gd name="connsiteY13" fmla="*/ 970292 h 1125359"/>
              <a:gd name="connsiteX14" fmla="*/ 1432645 w 1935793"/>
              <a:gd name="connsiteY14" fmla="*/ 1011567 h 1125359"/>
              <a:gd name="connsiteX15" fmla="*/ 1216745 w 1935793"/>
              <a:gd name="connsiteY15" fmla="*/ 1046492 h 1125359"/>
              <a:gd name="connsiteX16" fmla="*/ 1057995 w 1935793"/>
              <a:gd name="connsiteY16" fmla="*/ 1090942 h 1125359"/>
              <a:gd name="connsiteX17" fmla="*/ 873845 w 1935793"/>
              <a:gd name="connsiteY17" fmla="*/ 1103642 h 1125359"/>
              <a:gd name="connsiteX18" fmla="*/ 753195 w 1935793"/>
              <a:gd name="connsiteY18" fmla="*/ 782967 h 1125359"/>
              <a:gd name="connsiteX19" fmla="*/ 584920 w 1935793"/>
              <a:gd name="connsiteY19" fmla="*/ 563892 h 1125359"/>
              <a:gd name="connsiteX20" fmla="*/ 365845 w 1935793"/>
              <a:gd name="connsiteY20" fmla="*/ 408317 h 1125359"/>
              <a:gd name="connsiteX21" fmla="*/ 35645 w 1935793"/>
              <a:gd name="connsiteY21" fmla="*/ 287667 h 1125359"/>
              <a:gd name="connsiteX22" fmla="*/ 19770 w 1935793"/>
              <a:gd name="connsiteY22" fmla="*/ 211467 h 1125359"/>
              <a:gd name="connsiteX23" fmla="*/ 130895 w 1935793"/>
              <a:gd name="connsiteY23" fmla="*/ 33667 h 1125359"/>
              <a:gd name="connsiteX24" fmla="*/ 305520 w 1935793"/>
              <a:gd name="connsiteY24" fmla="*/ 55892 h 1125359"/>
              <a:gd name="connsiteX25" fmla="*/ 422995 w 1935793"/>
              <a:gd name="connsiteY25" fmla="*/ 75736 h 1125359"/>
              <a:gd name="connsiteX26" fmla="*/ 539677 w 1935793"/>
              <a:gd name="connsiteY26" fmla="*/ 16205 h 1125359"/>
              <a:gd name="connsiteX27" fmla="*/ 518245 w 1935793"/>
              <a:gd name="connsiteY27" fmla="*/ 195592 h 1125359"/>
              <a:gd name="connsiteX28" fmla="*/ 645245 w 1935793"/>
              <a:gd name="connsiteY28" fmla="*/ 338467 h 1125359"/>
              <a:gd name="connsiteX29" fmla="*/ 578570 w 1935793"/>
              <a:gd name="connsiteY29" fmla="*/ 459117 h 1125359"/>
              <a:gd name="connsiteX30" fmla="*/ 753195 w 1935793"/>
              <a:gd name="connsiteY30" fmla="*/ 509917 h 1125359"/>
              <a:gd name="connsiteX31" fmla="*/ 807170 w 1935793"/>
              <a:gd name="connsiteY31" fmla="*/ 462292 h 1125359"/>
              <a:gd name="connsiteX32" fmla="*/ 918295 w 1935793"/>
              <a:gd name="connsiteY32" fmla="*/ 347992 h 1125359"/>
              <a:gd name="connsiteX33" fmla="*/ 950045 w 1935793"/>
              <a:gd name="connsiteY33" fmla="*/ 281317 h 1125359"/>
              <a:gd name="connsiteX34" fmla="*/ 886545 w 1935793"/>
              <a:gd name="connsiteY34" fmla="*/ 214642 h 1125359"/>
              <a:gd name="connsiteX35" fmla="*/ 892895 w 1935793"/>
              <a:gd name="connsiteY35" fmla="*/ 154317 h 1125359"/>
              <a:gd name="connsiteX36" fmla="*/ 803995 w 1935793"/>
              <a:gd name="connsiteY36" fmla="*/ 78117 h 1125359"/>
              <a:gd name="connsiteX37" fmla="*/ 856382 w 1935793"/>
              <a:gd name="connsiteY37" fmla="*/ 5092 h 1125359"/>
              <a:gd name="connsiteX0" fmla="*/ 860287 w 1939698"/>
              <a:gd name="connsiteY0" fmla="*/ 5092 h 1125359"/>
              <a:gd name="connsiteX1" fmla="*/ 1042850 w 1939698"/>
              <a:gd name="connsiteY1" fmla="*/ 227342 h 1125359"/>
              <a:gd name="connsiteX2" fmla="*/ 1087300 w 1939698"/>
              <a:gd name="connsiteY2" fmla="*/ 328942 h 1125359"/>
              <a:gd name="connsiteX3" fmla="*/ 1203187 w 1939698"/>
              <a:gd name="connsiteY3" fmla="*/ 301161 h 1125359"/>
              <a:gd name="connsiteX4" fmla="*/ 1493700 w 1939698"/>
              <a:gd name="connsiteY4" fmla="*/ 370217 h 1125359"/>
              <a:gd name="connsiteX5" fmla="*/ 1550850 w 1939698"/>
              <a:gd name="connsiteY5" fmla="*/ 430542 h 1125359"/>
              <a:gd name="connsiteX6" fmla="*/ 1566725 w 1939698"/>
              <a:gd name="connsiteY6" fmla="*/ 541667 h 1125359"/>
              <a:gd name="connsiteX7" fmla="*/ 1655625 w 1939698"/>
              <a:gd name="connsiteY7" fmla="*/ 579767 h 1125359"/>
              <a:gd name="connsiteX8" fmla="*/ 1614350 w 1939698"/>
              <a:gd name="connsiteY8" fmla="*/ 687717 h 1125359"/>
              <a:gd name="connsiteX9" fmla="*/ 1763575 w 1939698"/>
              <a:gd name="connsiteY9" fmla="*/ 767092 h 1125359"/>
              <a:gd name="connsiteX10" fmla="*/ 1874700 w 1939698"/>
              <a:gd name="connsiteY10" fmla="*/ 808367 h 1125359"/>
              <a:gd name="connsiteX11" fmla="*/ 1938200 w 1939698"/>
              <a:gd name="connsiteY11" fmla="*/ 833767 h 1125359"/>
              <a:gd name="connsiteX12" fmla="*/ 1903275 w 1939698"/>
              <a:gd name="connsiteY12" fmla="*/ 948067 h 1125359"/>
              <a:gd name="connsiteX13" fmla="*/ 1731825 w 1939698"/>
              <a:gd name="connsiteY13" fmla="*/ 970292 h 1125359"/>
              <a:gd name="connsiteX14" fmla="*/ 1436550 w 1939698"/>
              <a:gd name="connsiteY14" fmla="*/ 1011567 h 1125359"/>
              <a:gd name="connsiteX15" fmla="*/ 1220650 w 1939698"/>
              <a:gd name="connsiteY15" fmla="*/ 1046492 h 1125359"/>
              <a:gd name="connsiteX16" fmla="*/ 1061900 w 1939698"/>
              <a:gd name="connsiteY16" fmla="*/ 1090942 h 1125359"/>
              <a:gd name="connsiteX17" fmla="*/ 877750 w 1939698"/>
              <a:gd name="connsiteY17" fmla="*/ 1103642 h 1125359"/>
              <a:gd name="connsiteX18" fmla="*/ 757100 w 1939698"/>
              <a:gd name="connsiteY18" fmla="*/ 782967 h 1125359"/>
              <a:gd name="connsiteX19" fmla="*/ 588825 w 1939698"/>
              <a:gd name="connsiteY19" fmla="*/ 563892 h 1125359"/>
              <a:gd name="connsiteX20" fmla="*/ 369750 w 1939698"/>
              <a:gd name="connsiteY20" fmla="*/ 408317 h 1125359"/>
              <a:gd name="connsiteX21" fmla="*/ 39550 w 1939698"/>
              <a:gd name="connsiteY21" fmla="*/ 287667 h 1125359"/>
              <a:gd name="connsiteX22" fmla="*/ 16531 w 1939698"/>
              <a:gd name="connsiteY22" fmla="*/ 218611 h 1125359"/>
              <a:gd name="connsiteX23" fmla="*/ 134800 w 1939698"/>
              <a:gd name="connsiteY23" fmla="*/ 33667 h 1125359"/>
              <a:gd name="connsiteX24" fmla="*/ 309425 w 1939698"/>
              <a:gd name="connsiteY24" fmla="*/ 55892 h 1125359"/>
              <a:gd name="connsiteX25" fmla="*/ 426900 w 1939698"/>
              <a:gd name="connsiteY25" fmla="*/ 75736 h 1125359"/>
              <a:gd name="connsiteX26" fmla="*/ 543582 w 1939698"/>
              <a:gd name="connsiteY26" fmla="*/ 16205 h 1125359"/>
              <a:gd name="connsiteX27" fmla="*/ 522150 w 1939698"/>
              <a:gd name="connsiteY27" fmla="*/ 195592 h 1125359"/>
              <a:gd name="connsiteX28" fmla="*/ 649150 w 1939698"/>
              <a:gd name="connsiteY28" fmla="*/ 338467 h 1125359"/>
              <a:gd name="connsiteX29" fmla="*/ 582475 w 1939698"/>
              <a:gd name="connsiteY29" fmla="*/ 459117 h 1125359"/>
              <a:gd name="connsiteX30" fmla="*/ 757100 w 1939698"/>
              <a:gd name="connsiteY30" fmla="*/ 509917 h 1125359"/>
              <a:gd name="connsiteX31" fmla="*/ 811075 w 1939698"/>
              <a:gd name="connsiteY31" fmla="*/ 462292 h 1125359"/>
              <a:gd name="connsiteX32" fmla="*/ 922200 w 1939698"/>
              <a:gd name="connsiteY32" fmla="*/ 347992 h 1125359"/>
              <a:gd name="connsiteX33" fmla="*/ 953950 w 1939698"/>
              <a:gd name="connsiteY33" fmla="*/ 281317 h 1125359"/>
              <a:gd name="connsiteX34" fmla="*/ 890450 w 1939698"/>
              <a:gd name="connsiteY34" fmla="*/ 214642 h 1125359"/>
              <a:gd name="connsiteX35" fmla="*/ 896800 w 1939698"/>
              <a:gd name="connsiteY35" fmla="*/ 154317 h 1125359"/>
              <a:gd name="connsiteX36" fmla="*/ 807900 w 1939698"/>
              <a:gd name="connsiteY36" fmla="*/ 78117 h 1125359"/>
              <a:gd name="connsiteX37" fmla="*/ 860287 w 1939698"/>
              <a:gd name="connsiteY37" fmla="*/ 5092 h 1125359"/>
              <a:gd name="connsiteX0" fmla="*/ 864986 w 1944397"/>
              <a:gd name="connsiteY0" fmla="*/ 5092 h 1125359"/>
              <a:gd name="connsiteX1" fmla="*/ 1047549 w 1944397"/>
              <a:gd name="connsiteY1" fmla="*/ 227342 h 1125359"/>
              <a:gd name="connsiteX2" fmla="*/ 1091999 w 1944397"/>
              <a:gd name="connsiteY2" fmla="*/ 328942 h 1125359"/>
              <a:gd name="connsiteX3" fmla="*/ 1207886 w 1944397"/>
              <a:gd name="connsiteY3" fmla="*/ 301161 h 1125359"/>
              <a:gd name="connsiteX4" fmla="*/ 1498399 w 1944397"/>
              <a:gd name="connsiteY4" fmla="*/ 370217 h 1125359"/>
              <a:gd name="connsiteX5" fmla="*/ 1555549 w 1944397"/>
              <a:gd name="connsiteY5" fmla="*/ 430542 h 1125359"/>
              <a:gd name="connsiteX6" fmla="*/ 1571424 w 1944397"/>
              <a:gd name="connsiteY6" fmla="*/ 541667 h 1125359"/>
              <a:gd name="connsiteX7" fmla="*/ 1660324 w 1944397"/>
              <a:gd name="connsiteY7" fmla="*/ 579767 h 1125359"/>
              <a:gd name="connsiteX8" fmla="*/ 1619049 w 1944397"/>
              <a:gd name="connsiteY8" fmla="*/ 687717 h 1125359"/>
              <a:gd name="connsiteX9" fmla="*/ 1768274 w 1944397"/>
              <a:gd name="connsiteY9" fmla="*/ 767092 h 1125359"/>
              <a:gd name="connsiteX10" fmla="*/ 1879399 w 1944397"/>
              <a:gd name="connsiteY10" fmla="*/ 808367 h 1125359"/>
              <a:gd name="connsiteX11" fmla="*/ 1942899 w 1944397"/>
              <a:gd name="connsiteY11" fmla="*/ 833767 h 1125359"/>
              <a:gd name="connsiteX12" fmla="*/ 1907974 w 1944397"/>
              <a:gd name="connsiteY12" fmla="*/ 948067 h 1125359"/>
              <a:gd name="connsiteX13" fmla="*/ 1736524 w 1944397"/>
              <a:gd name="connsiteY13" fmla="*/ 970292 h 1125359"/>
              <a:gd name="connsiteX14" fmla="*/ 1441249 w 1944397"/>
              <a:gd name="connsiteY14" fmla="*/ 1011567 h 1125359"/>
              <a:gd name="connsiteX15" fmla="*/ 1225349 w 1944397"/>
              <a:gd name="connsiteY15" fmla="*/ 1046492 h 1125359"/>
              <a:gd name="connsiteX16" fmla="*/ 1066599 w 1944397"/>
              <a:gd name="connsiteY16" fmla="*/ 1090942 h 1125359"/>
              <a:gd name="connsiteX17" fmla="*/ 882449 w 1944397"/>
              <a:gd name="connsiteY17" fmla="*/ 1103642 h 1125359"/>
              <a:gd name="connsiteX18" fmla="*/ 761799 w 1944397"/>
              <a:gd name="connsiteY18" fmla="*/ 782967 h 1125359"/>
              <a:gd name="connsiteX19" fmla="*/ 593524 w 1944397"/>
              <a:gd name="connsiteY19" fmla="*/ 563892 h 1125359"/>
              <a:gd name="connsiteX20" fmla="*/ 374449 w 1944397"/>
              <a:gd name="connsiteY20" fmla="*/ 408317 h 1125359"/>
              <a:gd name="connsiteX21" fmla="*/ 44249 w 1944397"/>
              <a:gd name="connsiteY21" fmla="*/ 287667 h 1125359"/>
              <a:gd name="connsiteX22" fmla="*/ 21230 w 1944397"/>
              <a:gd name="connsiteY22" fmla="*/ 218611 h 1125359"/>
              <a:gd name="connsiteX23" fmla="*/ 139499 w 1944397"/>
              <a:gd name="connsiteY23" fmla="*/ 33667 h 1125359"/>
              <a:gd name="connsiteX24" fmla="*/ 314124 w 1944397"/>
              <a:gd name="connsiteY24" fmla="*/ 55892 h 1125359"/>
              <a:gd name="connsiteX25" fmla="*/ 431599 w 1944397"/>
              <a:gd name="connsiteY25" fmla="*/ 75736 h 1125359"/>
              <a:gd name="connsiteX26" fmla="*/ 548281 w 1944397"/>
              <a:gd name="connsiteY26" fmla="*/ 16205 h 1125359"/>
              <a:gd name="connsiteX27" fmla="*/ 526849 w 1944397"/>
              <a:gd name="connsiteY27" fmla="*/ 195592 h 1125359"/>
              <a:gd name="connsiteX28" fmla="*/ 653849 w 1944397"/>
              <a:gd name="connsiteY28" fmla="*/ 338467 h 1125359"/>
              <a:gd name="connsiteX29" fmla="*/ 587174 w 1944397"/>
              <a:gd name="connsiteY29" fmla="*/ 459117 h 1125359"/>
              <a:gd name="connsiteX30" fmla="*/ 761799 w 1944397"/>
              <a:gd name="connsiteY30" fmla="*/ 509917 h 1125359"/>
              <a:gd name="connsiteX31" fmla="*/ 815774 w 1944397"/>
              <a:gd name="connsiteY31" fmla="*/ 462292 h 1125359"/>
              <a:gd name="connsiteX32" fmla="*/ 926899 w 1944397"/>
              <a:gd name="connsiteY32" fmla="*/ 347992 h 1125359"/>
              <a:gd name="connsiteX33" fmla="*/ 958649 w 1944397"/>
              <a:gd name="connsiteY33" fmla="*/ 281317 h 1125359"/>
              <a:gd name="connsiteX34" fmla="*/ 895149 w 1944397"/>
              <a:gd name="connsiteY34" fmla="*/ 214642 h 1125359"/>
              <a:gd name="connsiteX35" fmla="*/ 901499 w 1944397"/>
              <a:gd name="connsiteY35" fmla="*/ 154317 h 1125359"/>
              <a:gd name="connsiteX36" fmla="*/ 812599 w 1944397"/>
              <a:gd name="connsiteY36" fmla="*/ 78117 h 1125359"/>
              <a:gd name="connsiteX37" fmla="*/ 864986 w 1944397"/>
              <a:gd name="connsiteY37" fmla="*/ 5092 h 1125359"/>
              <a:gd name="connsiteX0" fmla="*/ 864986 w 1944397"/>
              <a:gd name="connsiteY0" fmla="*/ 5092 h 1169944"/>
              <a:gd name="connsiteX1" fmla="*/ 1047549 w 1944397"/>
              <a:gd name="connsiteY1" fmla="*/ 227342 h 1169944"/>
              <a:gd name="connsiteX2" fmla="*/ 1091999 w 1944397"/>
              <a:gd name="connsiteY2" fmla="*/ 328942 h 1169944"/>
              <a:gd name="connsiteX3" fmla="*/ 1207886 w 1944397"/>
              <a:gd name="connsiteY3" fmla="*/ 301161 h 1169944"/>
              <a:gd name="connsiteX4" fmla="*/ 1498399 w 1944397"/>
              <a:gd name="connsiteY4" fmla="*/ 370217 h 1169944"/>
              <a:gd name="connsiteX5" fmla="*/ 1555549 w 1944397"/>
              <a:gd name="connsiteY5" fmla="*/ 430542 h 1169944"/>
              <a:gd name="connsiteX6" fmla="*/ 1571424 w 1944397"/>
              <a:gd name="connsiteY6" fmla="*/ 541667 h 1169944"/>
              <a:gd name="connsiteX7" fmla="*/ 1660324 w 1944397"/>
              <a:gd name="connsiteY7" fmla="*/ 579767 h 1169944"/>
              <a:gd name="connsiteX8" fmla="*/ 1619049 w 1944397"/>
              <a:gd name="connsiteY8" fmla="*/ 687717 h 1169944"/>
              <a:gd name="connsiteX9" fmla="*/ 1768274 w 1944397"/>
              <a:gd name="connsiteY9" fmla="*/ 767092 h 1169944"/>
              <a:gd name="connsiteX10" fmla="*/ 1879399 w 1944397"/>
              <a:gd name="connsiteY10" fmla="*/ 808367 h 1169944"/>
              <a:gd name="connsiteX11" fmla="*/ 1942899 w 1944397"/>
              <a:gd name="connsiteY11" fmla="*/ 833767 h 1169944"/>
              <a:gd name="connsiteX12" fmla="*/ 1907974 w 1944397"/>
              <a:gd name="connsiteY12" fmla="*/ 948067 h 1169944"/>
              <a:gd name="connsiteX13" fmla="*/ 1736524 w 1944397"/>
              <a:gd name="connsiteY13" fmla="*/ 970292 h 1169944"/>
              <a:gd name="connsiteX14" fmla="*/ 1441249 w 1944397"/>
              <a:gd name="connsiteY14" fmla="*/ 1011567 h 1169944"/>
              <a:gd name="connsiteX15" fmla="*/ 1225349 w 1944397"/>
              <a:gd name="connsiteY15" fmla="*/ 1046492 h 1169944"/>
              <a:gd name="connsiteX16" fmla="*/ 1066599 w 1944397"/>
              <a:gd name="connsiteY16" fmla="*/ 1090942 h 1169944"/>
              <a:gd name="connsiteX17" fmla="*/ 914994 w 1944397"/>
              <a:gd name="connsiteY17" fmla="*/ 1169523 h 1169944"/>
              <a:gd name="connsiteX18" fmla="*/ 882449 w 1944397"/>
              <a:gd name="connsiteY18" fmla="*/ 1103642 h 1169944"/>
              <a:gd name="connsiteX19" fmla="*/ 761799 w 1944397"/>
              <a:gd name="connsiteY19" fmla="*/ 782967 h 1169944"/>
              <a:gd name="connsiteX20" fmla="*/ 593524 w 1944397"/>
              <a:gd name="connsiteY20" fmla="*/ 563892 h 1169944"/>
              <a:gd name="connsiteX21" fmla="*/ 374449 w 1944397"/>
              <a:gd name="connsiteY21" fmla="*/ 408317 h 1169944"/>
              <a:gd name="connsiteX22" fmla="*/ 44249 w 1944397"/>
              <a:gd name="connsiteY22" fmla="*/ 287667 h 1169944"/>
              <a:gd name="connsiteX23" fmla="*/ 21230 w 1944397"/>
              <a:gd name="connsiteY23" fmla="*/ 218611 h 1169944"/>
              <a:gd name="connsiteX24" fmla="*/ 139499 w 1944397"/>
              <a:gd name="connsiteY24" fmla="*/ 33667 h 1169944"/>
              <a:gd name="connsiteX25" fmla="*/ 314124 w 1944397"/>
              <a:gd name="connsiteY25" fmla="*/ 55892 h 1169944"/>
              <a:gd name="connsiteX26" fmla="*/ 431599 w 1944397"/>
              <a:gd name="connsiteY26" fmla="*/ 75736 h 1169944"/>
              <a:gd name="connsiteX27" fmla="*/ 548281 w 1944397"/>
              <a:gd name="connsiteY27" fmla="*/ 16205 h 1169944"/>
              <a:gd name="connsiteX28" fmla="*/ 526849 w 1944397"/>
              <a:gd name="connsiteY28" fmla="*/ 195592 h 1169944"/>
              <a:gd name="connsiteX29" fmla="*/ 653849 w 1944397"/>
              <a:gd name="connsiteY29" fmla="*/ 338467 h 1169944"/>
              <a:gd name="connsiteX30" fmla="*/ 587174 w 1944397"/>
              <a:gd name="connsiteY30" fmla="*/ 459117 h 1169944"/>
              <a:gd name="connsiteX31" fmla="*/ 761799 w 1944397"/>
              <a:gd name="connsiteY31" fmla="*/ 509917 h 1169944"/>
              <a:gd name="connsiteX32" fmla="*/ 815774 w 1944397"/>
              <a:gd name="connsiteY32" fmla="*/ 462292 h 1169944"/>
              <a:gd name="connsiteX33" fmla="*/ 926899 w 1944397"/>
              <a:gd name="connsiteY33" fmla="*/ 347992 h 1169944"/>
              <a:gd name="connsiteX34" fmla="*/ 958649 w 1944397"/>
              <a:gd name="connsiteY34" fmla="*/ 281317 h 1169944"/>
              <a:gd name="connsiteX35" fmla="*/ 895149 w 1944397"/>
              <a:gd name="connsiteY35" fmla="*/ 214642 h 1169944"/>
              <a:gd name="connsiteX36" fmla="*/ 901499 w 1944397"/>
              <a:gd name="connsiteY36" fmla="*/ 154317 h 1169944"/>
              <a:gd name="connsiteX37" fmla="*/ 812599 w 1944397"/>
              <a:gd name="connsiteY37" fmla="*/ 78117 h 1169944"/>
              <a:gd name="connsiteX38" fmla="*/ 864986 w 1944397"/>
              <a:gd name="connsiteY38" fmla="*/ 5092 h 1169944"/>
              <a:gd name="connsiteX0" fmla="*/ 864986 w 1944397"/>
              <a:gd name="connsiteY0" fmla="*/ 5092 h 1169944"/>
              <a:gd name="connsiteX1" fmla="*/ 1047549 w 1944397"/>
              <a:gd name="connsiteY1" fmla="*/ 227342 h 1169944"/>
              <a:gd name="connsiteX2" fmla="*/ 1091999 w 1944397"/>
              <a:gd name="connsiteY2" fmla="*/ 328942 h 1169944"/>
              <a:gd name="connsiteX3" fmla="*/ 1207886 w 1944397"/>
              <a:gd name="connsiteY3" fmla="*/ 301161 h 1169944"/>
              <a:gd name="connsiteX4" fmla="*/ 1498399 w 1944397"/>
              <a:gd name="connsiteY4" fmla="*/ 370217 h 1169944"/>
              <a:gd name="connsiteX5" fmla="*/ 1555549 w 1944397"/>
              <a:gd name="connsiteY5" fmla="*/ 430542 h 1169944"/>
              <a:gd name="connsiteX6" fmla="*/ 1571424 w 1944397"/>
              <a:gd name="connsiteY6" fmla="*/ 541667 h 1169944"/>
              <a:gd name="connsiteX7" fmla="*/ 1660324 w 1944397"/>
              <a:gd name="connsiteY7" fmla="*/ 579767 h 1169944"/>
              <a:gd name="connsiteX8" fmla="*/ 1619049 w 1944397"/>
              <a:gd name="connsiteY8" fmla="*/ 687717 h 1169944"/>
              <a:gd name="connsiteX9" fmla="*/ 1768274 w 1944397"/>
              <a:gd name="connsiteY9" fmla="*/ 767092 h 1169944"/>
              <a:gd name="connsiteX10" fmla="*/ 1879399 w 1944397"/>
              <a:gd name="connsiteY10" fmla="*/ 808367 h 1169944"/>
              <a:gd name="connsiteX11" fmla="*/ 1942899 w 1944397"/>
              <a:gd name="connsiteY11" fmla="*/ 833767 h 1169944"/>
              <a:gd name="connsiteX12" fmla="*/ 1907974 w 1944397"/>
              <a:gd name="connsiteY12" fmla="*/ 948067 h 1169944"/>
              <a:gd name="connsiteX13" fmla="*/ 1736524 w 1944397"/>
              <a:gd name="connsiteY13" fmla="*/ 970292 h 1169944"/>
              <a:gd name="connsiteX14" fmla="*/ 1441249 w 1944397"/>
              <a:gd name="connsiteY14" fmla="*/ 1011567 h 1169944"/>
              <a:gd name="connsiteX15" fmla="*/ 1225349 w 1944397"/>
              <a:gd name="connsiteY15" fmla="*/ 1046492 h 1169944"/>
              <a:gd name="connsiteX16" fmla="*/ 1066599 w 1944397"/>
              <a:gd name="connsiteY16" fmla="*/ 1090942 h 1169944"/>
              <a:gd name="connsiteX17" fmla="*/ 914994 w 1944397"/>
              <a:gd name="connsiteY17" fmla="*/ 1169523 h 1169944"/>
              <a:gd name="connsiteX18" fmla="*/ 882449 w 1944397"/>
              <a:gd name="connsiteY18" fmla="*/ 1103642 h 1169944"/>
              <a:gd name="connsiteX19" fmla="*/ 761799 w 1944397"/>
              <a:gd name="connsiteY19" fmla="*/ 782967 h 1169944"/>
              <a:gd name="connsiteX20" fmla="*/ 583999 w 1944397"/>
              <a:gd name="connsiteY20" fmla="*/ 566273 h 1169944"/>
              <a:gd name="connsiteX21" fmla="*/ 374449 w 1944397"/>
              <a:gd name="connsiteY21" fmla="*/ 408317 h 1169944"/>
              <a:gd name="connsiteX22" fmla="*/ 44249 w 1944397"/>
              <a:gd name="connsiteY22" fmla="*/ 287667 h 1169944"/>
              <a:gd name="connsiteX23" fmla="*/ 21230 w 1944397"/>
              <a:gd name="connsiteY23" fmla="*/ 218611 h 1169944"/>
              <a:gd name="connsiteX24" fmla="*/ 139499 w 1944397"/>
              <a:gd name="connsiteY24" fmla="*/ 33667 h 1169944"/>
              <a:gd name="connsiteX25" fmla="*/ 314124 w 1944397"/>
              <a:gd name="connsiteY25" fmla="*/ 55892 h 1169944"/>
              <a:gd name="connsiteX26" fmla="*/ 431599 w 1944397"/>
              <a:gd name="connsiteY26" fmla="*/ 75736 h 1169944"/>
              <a:gd name="connsiteX27" fmla="*/ 548281 w 1944397"/>
              <a:gd name="connsiteY27" fmla="*/ 16205 h 1169944"/>
              <a:gd name="connsiteX28" fmla="*/ 526849 w 1944397"/>
              <a:gd name="connsiteY28" fmla="*/ 195592 h 1169944"/>
              <a:gd name="connsiteX29" fmla="*/ 653849 w 1944397"/>
              <a:gd name="connsiteY29" fmla="*/ 338467 h 1169944"/>
              <a:gd name="connsiteX30" fmla="*/ 587174 w 1944397"/>
              <a:gd name="connsiteY30" fmla="*/ 459117 h 1169944"/>
              <a:gd name="connsiteX31" fmla="*/ 761799 w 1944397"/>
              <a:gd name="connsiteY31" fmla="*/ 509917 h 1169944"/>
              <a:gd name="connsiteX32" fmla="*/ 815774 w 1944397"/>
              <a:gd name="connsiteY32" fmla="*/ 462292 h 1169944"/>
              <a:gd name="connsiteX33" fmla="*/ 926899 w 1944397"/>
              <a:gd name="connsiteY33" fmla="*/ 347992 h 1169944"/>
              <a:gd name="connsiteX34" fmla="*/ 958649 w 1944397"/>
              <a:gd name="connsiteY34" fmla="*/ 281317 h 1169944"/>
              <a:gd name="connsiteX35" fmla="*/ 895149 w 1944397"/>
              <a:gd name="connsiteY35" fmla="*/ 214642 h 1169944"/>
              <a:gd name="connsiteX36" fmla="*/ 901499 w 1944397"/>
              <a:gd name="connsiteY36" fmla="*/ 154317 h 1169944"/>
              <a:gd name="connsiteX37" fmla="*/ 812599 w 1944397"/>
              <a:gd name="connsiteY37" fmla="*/ 78117 h 1169944"/>
              <a:gd name="connsiteX38" fmla="*/ 864986 w 1944397"/>
              <a:gd name="connsiteY38" fmla="*/ 5092 h 1169944"/>
              <a:gd name="connsiteX0" fmla="*/ 864718 w 1944129"/>
              <a:gd name="connsiteY0" fmla="*/ 5092 h 1169944"/>
              <a:gd name="connsiteX1" fmla="*/ 1047281 w 1944129"/>
              <a:gd name="connsiteY1" fmla="*/ 227342 h 1169944"/>
              <a:gd name="connsiteX2" fmla="*/ 1091731 w 1944129"/>
              <a:gd name="connsiteY2" fmla="*/ 328942 h 1169944"/>
              <a:gd name="connsiteX3" fmla="*/ 1207618 w 1944129"/>
              <a:gd name="connsiteY3" fmla="*/ 301161 h 1169944"/>
              <a:gd name="connsiteX4" fmla="*/ 1498131 w 1944129"/>
              <a:gd name="connsiteY4" fmla="*/ 370217 h 1169944"/>
              <a:gd name="connsiteX5" fmla="*/ 1555281 w 1944129"/>
              <a:gd name="connsiteY5" fmla="*/ 430542 h 1169944"/>
              <a:gd name="connsiteX6" fmla="*/ 1571156 w 1944129"/>
              <a:gd name="connsiteY6" fmla="*/ 541667 h 1169944"/>
              <a:gd name="connsiteX7" fmla="*/ 1660056 w 1944129"/>
              <a:gd name="connsiteY7" fmla="*/ 579767 h 1169944"/>
              <a:gd name="connsiteX8" fmla="*/ 1618781 w 1944129"/>
              <a:gd name="connsiteY8" fmla="*/ 687717 h 1169944"/>
              <a:gd name="connsiteX9" fmla="*/ 1768006 w 1944129"/>
              <a:gd name="connsiteY9" fmla="*/ 767092 h 1169944"/>
              <a:gd name="connsiteX10" fmla="*/ 1879131 w 1944129"/>
              <a:gd name="connsiteY10" fmla="*/ 808367 h 1169944"/>
              <a:gd name="connsiteX11" fmla="*/ 1942631 w 1944129"/>
              <a:gd name="connsiteY11" fmla="*/ 833767 h 1169944"/>
              <a:gd name="connsiteX12" fmla="*/ 1907706 w 1944129"/>
              <a:gd name="connsiteY12" fmla="*/ 948067 h 1169944"/>
              <a:gd name="connsiteX13" fmla="*/ 1736256 w 1944129"/>
              <a:gd name="connsiteY13" fmla="*/ 970292 h 1169944"/>
              <a:gd name="connsiteX14" fmla="*/ 1440981 w 1944129"/>
              <a:gd name="connsiteY14" fmla="*/ 1011567 h 1169944"/>
              <a:gd name="connsiteX15" fmla="*/ 1225081 w 1944129"/>
              <a:gd name="connsiteY15" fmla="*/ 1046492 h 1169944"/>
              <a:gd name="connsiteX16" fmla="*/ 1066331 w 1944129"/>
              <a:gd name="connsiteY16" fmla="*/ 1090942 h 1169944"/>
              <a:gd name="connsiteX17" fmla="*/ 914726 w 1944129"/>
              <a:gd name="connsiteY17" fmla="*/ 1169523 h 1169944"/>
              <a:gd name="connsiteX18" fmla="*/ 882181 w 1944129"/>
              <a:gd name="connsiteY18" fmla="*/ 1103642 h 1169944"/>
              <a:gd name="connsiteX19" fmla="*/ 761531 w 1944129"/>
              <a:gd name="connsiteY19" fmla="*/ 782967 h 1169944"/>
              <a:gd name="connsiteX20" fmla="*/ 583731 w 1944129"/>
              <a:gd name="connsiteY20" fmla="*/ 566273 h 1169944"/>
              <a:gd name="connsiteX21" fmla="*/ 369418 w 1944129"/>
              <a:gd name="connsiteY21" fmla="*/ 413079 h 1169944"/>
              <a:gd name="connsiteX22" fmla="*/ 43981 w 1944129"/>
              <a:gd name="connsiteY22" fmla="*/ 287667 h 1169944"/>
              <a:gd name="connsiteX23" fmla="*/ 20962 w 1944129"/>
              <a:gd name="connsiteY23" fmla="*/ 218611 h 1169944"/>
              <a:gd name="connsiteX24" fmla="*/ 139231 w 1944129"/>
              <a:gd name="connsiteY24" fmla="*/ 33667 h 1169944"/>
              <a:gd name="connsiteX25" fmla="*/ 313856 w 1944129"/>
              <a:gd name="connsiteY25" fmla="*/ 55892 h 1169944"/>
              <a:gd name="connsiteX26" fmla="*/ 431331 w 1944129"/>
              <a:gd name="connsiteY26" fmla="*/ 75736 h 1169944"/>
              <a:gd name="connsiteX27" fmla="*/ 548013 w 1944129"/>
              <a:gd name="connsiteY27" fmla="*/ 16205 h 1169944"/>
              <a:gd name="connsiteX28" fmla="*/ 526581 w 1944129"/>
              <a:gd name="connsiteY28" fmla="*/ 195592 h 1169944"/>
              <a:gd name="connsiteX29" fmla="*/ 653581 w 1944129"/>
              <a:gd name="connsiteY29" fmla="*/ 338467 h 1169944"/>
              <a:gd name="connsiteX30" fmla="*/ 586906 w 1944129"/>
              <a:gd name="connsiteY30" fmla="*/ 459117 h 1169944"/>
              <a:gd name="connsiteX31" fmla="*/ 761531 w 1944129"/>
              <a:gd name="connsiteY31" fmla="*/ 509917 h 1169944"/>
              <a:gd name="connsiteX32" fmla="*/ 815506 w 1944129"/>
              <a:gd name="connsiteY32" fmla="*/ 462292 h 1169944"/>
              <a:gd name="connsiteX33" fmla="*/ 926631 w 1944129"/>
              <a:gd name="connsiteY33" fmla="*/ 347992 h 1169944"/>
              <a:gd name="connsiteX34" fmla="*/ 958381 w 1944129"/>
              <a:gd name="connsiteY34" fmla="*/ 281317 h 1169944"/>
              <a:gd name="connsiteX35" fmla="*/ 894881 w 1944129"/>
              <a:gd name="connsiteY35" fmla="*/ 214642 h 1169944"/>
              <a:gd name="connsiteX36" fmla="*/ 901231 w 1944129"/>
              <a:gd name="connsiteY36" fmla="*/ 154317 h 1169944"/>
              <a:gd name="connsiteX37" fmla="*/ 812331 w 1944129"/>
              <a:gd name="connsiteY37" fmla="*/ 78117 h 1169944"/>
              <a:gd name="connsiteX38" fmla="*/ 864718 w 1944129"/>
              <a:gd name="connsiteY38" fmla="*/ 5092 h 11699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1944129" h="1169944">
                <a:moveTo>
                  <a:pt x="864718" y="5092"/>
                </a:moveTo>
                <a:cubicBezTo>
                  <a:pt x="903876" y="29963"/>
                  <a:pt x="1009446" y="173367"/>
                  <a:pt x="1047281" y="227342"/>
                </a:cubicBezTo>
                <a:cubicBezTo>
                  <a:pt x="1085116" y="281317"/>
                  <a:pt x="1065008" y="316639"/>
                  <a:pt x="1091731" y="328942"/>
                </a:cubicBezTo>
                <a:cubicBezTo>
                  <a:pt x="1118454" y="341245"/>
                  <a:pt x="1139885" y="294282"/>
                  <a:pt x="1207618" y="301161"/>
                </a:cubicBezTo>
                <a:cubicBezTo>
                  <a:pt x="1275351" y="308040"/>
                  <a:pt x="1440187" y="348654"/>
                  <a:pt x="1498131" y="370217"/>
                </a:cubicBezTo>
                <a:cubicBezTo>
                  <a:pt x="1556075" y="391780"/>
                  <a:pt x="1543110" y="401967"/>
                  <a:pt x="1555281" y="430542"/>
                </a:cubicBezTo>
                <a:cubicBezTo>
                  <a:pt x="1567452" y="459117"/>
                  <a:pt x="1553694" y="516796"/>
                  <a:pt x="1571156" y="541667"/>
                </a:cubicBezTo>
                <a:cubicBezTo>
                  <a:pt x="1588618" y="566538"/>
                  <a:pt x="1652119" y="555425"/>
                  <a:pt x="1660056" y="579767"/>
                </a:cubicBezTo>
                <a:cubicBezTo>
                  <a:pt x="1667993" y="604109"/>
                  <a:pt x="1600789" y="656496"/>
                  <a:pt x="1618781" y="687717"/>
                </a:cubicBezTo>
                <a:cubicBezTo>
                  <a:pt x="1636773" y="718938"/>
                  <a:pt x="1724614" y="746984"/>
                  <a:pt x="1768006" y="767092"/>
                </a:cubicBezTo>
                <a:cubicBezTo>
                  <a:pt x="1811398" y="787200"/>
                  <a:pt x="1850027" y="797255"/>
                  <a:pt x="1879131" y="808367"/>
                </a:cubicBezTo>
                <a:cubicBezTo>
                  <a:pt x="1908235" y="819480"/>
                  <a:pt x="1937869" y="810484"/>
                  <a:pt x="1942631" y="833767"/>
                </a:cubicBezTo>
                <a:cubicBezTo>
                  <a:pt x="1947394" y="857050"/>
                  <a:pt x="1942102" y="925313"/>
                  <a:pt x="1907706" y="948067"/>
                </a:cubicBezTo>
                <a:cubicBezTo>
                  <a:pt x="1873310" y="970821"/>
                  <a:pt x="1736256" y="970292"/>
                  <a:pt x="1736256" y="970292"/>
                </a:cubicBezTo>
                <a:lnTo>
                  <a:pt x="1440981" y="1011567"/>
                </a:lnTo>
                <a:cubicBezTo>
                  <a:pt x="1355785" y="1024267"/>
                  <a:pt x="1287523" y="1033263"/>
                  <a:pt x="1225081" y="1046492"/>
                </a:cubicBezTo>
                <a:cubicBezTo>
                  <a:pt x="1162639" y="1059721"/>
                  <a:pt x="1118057" y="1070437"/>
                  <a:pt x="1066331" y="1090942"/>
                </a:cubicBezTo>
                <a:cubicBezTo>
                  <a:pt x="1014605" y="1111447"/>
                  <a:pt x="945418" y="1167406"/>
                  <a:pt x="914726" y="1169523"/>
                </a:cubicBezTo>
                <a:cubicBezTo>
                  <a:pt x="884034" y="1171640"/>
                  <a:pt x="907714" y="1168068"/>
                  <a:pt x="882181" y="1103642"/>
                </a:cubicBezTo>
                <a:cubicBezTo>
                  <a:pt x="856649" y="1039216"/>
                  <a:pt x="811273" y="872529"/>
                  <a:pt x="761531" y="782967"/>
                </a:cubicBezTo>
                <a:cubicBezTo>
                  <a:pt x="711789" y="693406"/>
                  <a:pt x="649083" y="627921"/>
                  <a:pt x="583731" y="566273"/>
                </a:cubicBezTo>
                <a:cubicBezTo>
                  <a:pt x="518379" y="504625"/>
                  <a:pt x="459376" y="459513"/>
                  <a:pt x="369418" y="413079"/>
                </a:cubicBezTo>
                <a:cubicBezTo>
                  <a:pt x="279460" y="366645"/>
                  <a:pt x="102057" y="320078"/>
                  <a:pt x="43981" y="287667"/>
                </a:cubicBezTo>
                <a:cubicBezTo>
                  <a:pt x="-14095" y="255256"/>
                  <a:pt x="-6819" y="272850"/>
                  <a:pt x="20962" y="218611"/>
                </a:cubicBezTo>
                <a:cubicBezTo>
                  <a:pt x="48743" y="164372"/>
                  <a:pt x="90415" y="60787"/>
                  <a:pt x="139231" y="33667"/>
                </a:cubicBezTo>
                <a:cubicBezTo>
                  <a:pt x="188047" y="6547"/>
                  <a:pt x="265173" y="48881"/>
                  <a:pt x="313856" y="55892"/>
                </a:cubicBezTo>
                <a:cubicBezTo>
                  <a:pt x="362539" y="62904"/>
                  <a:pt x="392305" y="82350"/>
                  <a:pt x="431331" y="75736"/>
                </a:cubicBezTo>
                <a:cubicBezTo>
                  <a:pt x="470357" y="69122"/>
                  <a:pt x="532138" y="-3771"/>
                  <a:pt x="548013" y="16205"/>
                </a:cubicBezTo>
                <a:cubicBezTo>
                  <a:pt x="563888" y="36181"/>
                  <a:pt x="508986" y="141882"/>
                  <a:pt x="526581" y="195592"/>
                </a:cubicBezTo>
                <a:cubicBezTo>
                  <a:pt x="544176" y="249302"/>
                  <a:pt x="643527" y="294546"/>
                  <a:pt x="653581" y="338467"/>
                </a:cubicBezTo>
                <a:cubicBezTo>
                  <a:pt x="663635" y="382388"/>
                  <a:pt x="568914" y="430542"/>
                  <a:pt x="586906" y="459117"/>
                </a:cubicBezTo>
                <a:cubicBezTo>
                  <a:pt x="604898" y="487692"/>
                  <a:pt x="723431" y="509388"/>
                  <a:pt x="761531" y="509917"/>
                </a:cubicBezTo>
                <a:cubicBezTo>
                  <a:pt x="799631" y="510446"/>
                  <a:pt x="787989" y="489280"/>
                  <a:pt x="815506" y="462292"/>
                </a:cubicBezTo>
                <a:cubicBezTo>
                  <a:pt x="843023" y="435305"/>
                  <a:pt x="902819" y="378154"/>
                  <a:pt x="926631" y="347992"/>
                </a:cubicBezTo>
                <a:cubicBezTo>
                  <a:pt x="950443" y="317830"/>
                  <a:pt x="963673" y="303542"/>
                  <a:pt x="958381" y="281317"/>
                </a:cubicBezTo>
                <a:cubicBezTo>
                  <a:pt x="953089" y="259092"/>
                  <a:pt x="904406" y="235809"/>
                  <a:pt x="894881" y="214642"/>
                </a:cubicBezTo>
                <a:cubicBezTo>
                  <a:pt x="885356" y="193475"/>
                  <a:pt x="914989" y="177071"/>
                  <a:pt x="901231" y="154317"/>
                </a:cubicBezTo>
                <a:cubicBezTo>
                  <a:pt x="887473" y="131563"/>
                  <a:pt x="818416" y="102988"/>
                  <a:pt x="812331" y="78117"/>
                </a:cubicBezTo>
                <a:cubicBezTo>
                  <a:pt x="806246" y="53246"/>
                  <a:pt x="825560" y="-19779"/>
                  <a:pt x="864718" y="5092"/>
                </a:cubicBezTo>
                <a:close/>
              </a:path>
            </a:pathLst>
          </a:custGeom>
          <a:solidFill>
            <a:schemeClr val="accent5">
              <a:lumMod val="40000"/>
              <a:lumOff val="60000"/>
              <a:alpha val="53000"/>
            </a:schemeClr>
          </a:solidFill>
          <a:ln>
            <a:solidFill>
              <a:schemeClr val="accent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88" name="Forme libre : forme 87">
            <a:extLst>
              <a:ext uri="{FF2B5EF4-FFF2-40B4-BE49-F238E27FC236}">
                <a16:creationId xmlns:a16="http://schemas.microsoft.com/office/drawing/2014/main" id="{9E1E9FA5-3C1E-4256-9627-4B8B028AA845}"/>
              </a:ext>
            </a:extLst>
          </p:cNvPr>
          <p:cNvSpPr/>
          <p:nvPr/>
        </p:nvSpPr>
        <p:spPr>
          <a:xfrm>
            <a:off x="6521450" y="4044950"/>
            <a:ext cx="1584325" cy="1527175"/>
          </a:xfrm>
          <a:custGeom>
            <a:avLst/>
            <a:gdLst>
              <a:gd name="connsiteX0" fmla="*/ 50800 w 1584325"/>
              <a:gd name="connsiteY0" fmla="*/ 225425 h 1527175"/>
              <a:gd name="connsiteX1" fmla="*/ 114300 w 1584325"/>
              <a:gd name="connsiteY1" fmla="*/ 200025 h 1527175"/>
              <a:gd name="connsiteX2" fmla="*/ 269875 w 1584325"/>
              <a:gd name="connsiteY2" fmla="*/ 184150 h 1527175"/>
              <a:gd name="connsiteX3" fmla="*/ 425450 w 1584325"/>
              <a:gd name="connsiteY3" fmla="*/ 161925 h 1527175"/>
              <a:gd name="connsiteX4" fmla="*/ 384175 w 1584325"/>
              <a:gd name="connsiteY4" fmla="*/ 254000 h 1527175"/>
              <a:gd name="connsiteX5" fmla="*/ 517525 w 1584325"/>
              <a:gd name="connsiteY5" fmla="*/ 196850 h 1527175"/>
              <a:gd name="connsiteX6" fmla="*/ 603250 w 1584325"/>
              <a:gd name="connsiteY6" fmla="*/ 180975 h 1527175"/>
              <a:gd name="connsiteX7" fmla="*/ 666750 w 1584325"/>
              <a:gd name="connsiteY7" fmla="*/ 0 h 1527175"/>
              <a:gd name="connsiteX8" fmla="*/ 800100 w 1584325"/>
              <a:gd name="connsiteY8" fmla="*/ 12700 h 1527175"/>
              <a:gd name="connsiteX9" fmla="*/ 968375 w 1584325"/>
              <a:gd name="connsiteY9" fmla="*/ 6350 h 1527175"/>
              <a:gd name="connsiteX10" fmla="*/ 984250 w 1584325"/>
              <a:gd name="connsiteY10" fmla="*/ 69850 h 1527175"/>
              <a:gd name="connsiteX11" fmla="*/ 958850 w 1584325"/>
              <a:gd name="connsiteY11" fmla="*/ 123825 h 1527175"/>
              <a:gd name="connsiteX12" fmla="*/ 927100 w 1584325"/>
              <a:gd name="connsiteY12" fmla="*/ 180975 h 1527175"/>
              <a:gd name="connsiteX13" fmla="*/ 882650 w 1584325"/>
              <a:gd name="connsiteY13" fmla="*/ 320675 h 1527175"/>
              <a:gd name="connsiteX14" fmla="*/ 882650 w 1584325"/>
              <a:gd name="connsiteY14" fmla="*/ 441325 h 1527175"/>
              <a:gd name="connsiteX15" fmla="*/ 933450 w 1584325"/>
              <a:gd name="connsiteY15" fmla="*/ 460375 h 1527175"/>
              <a:gd name="connsiteX16" fmla="*/ 1003300 w 1584325"/>
              <a:gd name="connsiteY16" fmla="*/ 447675 h 1527175"/>
              <a:gd name="connsiteX17" fmla="*/ 952500 w 1584325"/>
              <a:gd name="connsiteY17" fmla="*/ 565150 h 1527175"/>
              <a:gd name="connsiteX18" fmla="*/ 939800 w 1584325"/>
              <a:gd name="connsiteY18" fmla="*/ 644525 h 1527175"/>
              <a:gd name="connsiteX19" fmla="*/ 1012825 w 1584325"/>
              <a:gd name="connsiteY19" fmla="*/ 692150 h 1527175"/>
              <a:gd name="connsiteX20" fmla="*/ 1298575 w 1584325"/>
              <a:gd name="connsiteY20" fmla="*/ 781050 h 1527175"/>
              <a:gd name="connsiteX21" fmla="*/ 1352550 w 1584325"/>
              <a:gd name="connsiteY21" fmla="*/ 806450 h 1527175"/>
              <a:gd name="connsiteX22" fmla="*/ 1463675 w 1584325"/>
              <a:gd name="connsiteY22" fmla="*/ 949325 h 1527175"/>
              <a:gd name="connsiteX23" fmla="*/ 1552575 w 1584325"/>
              <a:gd name="connsiteY23" fmla="*/ 1155700 h 1527175"/>
              <a:gd name="connsiteX24" fmla="*/ 1584325 w 1584325"/>
              <a:gd name="connsiteY24" fmla="*/ 1254125 h 1527175"/>
              <a:gd name="connsiteX25" fmla="*/ 1450975 w 1584325"/>
              <a:gd name="connsiteY25" fmla="*/ 1279525 h 1527175"/>
              <a:gd name="connsiteX26" fmla="*/ 1431925 w 1584325"/>
              <a:gd name="connsiteY26" fmla="*/ 1250950 h 1527175"/>
              <a:gd name="connsiteX27" fmla="*/ 1343025 w 1584325"/>
              <a:gd name="connsiteY27" fmla="*/ 1317625 h 1527175"/>
              <a:gd name="connsiteX28" fmla="*/ 1285875 w 1584325"/>
              <a:gd name="connsiteY28" fmla="*/ 1336675 h 1527175"/>
              <a:gd name="connsiteX29" fmla="*/ 1146175 w 1584325"/>
              <a:gd name="connsiteY29" fmla="*/ 1289050 h 1527175"/>
              <a:gd name="connsiteX30" fmla="*/ 1028700 w 1584325"/>
              <a:gd name="connsiteY30" fmla="*/ 1276350 h 1527175"/>
              <a:gd name="connsiteX31" fmla="*/ 987425 w 1584325"/>
              <a:gd name="connsiteY31" fmla="*/ 1314450 h 1527175"/>
              <a:gd name="connsiteX32" fmla="*/ 879475 w 1584325"/>
              <a:gd name="connsiteY32" fmla="*/ 1527175 h 1527175"/>
              <a:gd name="connsiteX33" fmla="*/ 847725 w 1584325"/>
              <a:gd name="connsiteY33" fmla="*/ 1485900 h 1527175"/>
              <a:gd name="connsiteX34" fmla="*/ 549275 w 1584325"/>
              <a:gd name="connsiteY34" fmla="*/ 1295400 h 1527175"/>
              <a:gd name="connsiteX35" fmla="*/ 412750 w 1584325"/>
              <a:gd name="connsiteY35" fmla="*/ 1190625 h 1527175"/>
              <a:gd name="connsiteX36" fmla="*/ 190500 w 1584325"/>
              <a:gd name="connsiteY36" fmla="*/ 1196975 h 1527175"/>
              <a:gd name="connsiteX37" fmla="*/ 155575 w 1584325"/>
              <a:gd name="connsiteY37" fmla="*/ 1127125 h 1527175"/>
              <a:gd name="connsiteX38" fmla="*/ 193675 w 1584325"/>
              <a:gd name="connsiteY38" fmla="*/ 742950 h 1527175"/>
              <a:gd name="connsiteX39" fmla="*/ 165100 w 1584325"/>
              <a:gd name="connsiteY39" fmla="*/ 673100 h 1527175"/>
              <a:gd name="connsiteX40" fmla="*/ 12700 w 1584325"/>
              <a:gd name="connsiteY40" fmla="*/ 584200 h 1527175"/>
              <a:gd name="connsiteX41" fmla="*/ 0 w 1584325"/>
              <a:gd name="connsiteY41" fmla="*/ 415925 h 1527175"/>
              <a:gd name="connsiteX42" fmla="*/ 50800 w 1584325"/>
              <a:gd name="connsiteY42" fmla="*/ 225425 h 1527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1584325" h="1527175">
                <a:moveTo>
                  <a:pt x="50800" y="225425"/>
                </a:moveTo>
                <a:lnTo>
                  <a:pt x="114300" y="200025"/>
                </a:lnTo>
                <a:lnTo>
                  <a:pt x="269875" y="184150"/>
                </a:lnTo>
                <a:lnTo>
                  <a:pt x="425450" y="161925"/>
                </a:lnTo>
                <a:lnTo>
                  <a:pt x="384175" y="254000"/>
                </a:lnTo>
                <a:lnTo>
                  <a:pt x="517525" y="196850"/>
                </a:lnTo>
                <a:lnTo>
                  <a:pt x="603250" y="180975"/>
                </a:lnTo>
                <a:lnTo>
                  <a:pt x="666750" y="0"/>
                </a:lnTo>
                <a:lnTo>
                  <a:pt x="800100" y="12700"/>
                </a:lnTo>
                <a:lnTo>
                  <a:pt x="968375" y="6350"/>
                </a:lnTo>
                <a:lnTo>
                  <a:pt x="984250" y="69850"/>
                </a:lnTo>
                <a:lnTo>
                  <a:pt x="958850" y="123825"/>
                </a:lnTo>
                <a:lnTo>
                  <a:pt x="927100" y="180975"/>
                </a:lnTo>
                <a:lnTo>
                  <a:pt x="882650" y="320675"/>
                </a:lnTo>
                <a:lnTo>
                  <a:pt x="882650" y="441325"/>
                </a:lnTo>
                <a:lnTo>
                  <a:pt x="933450" y="460375"/>
                </a:lnTo>
                <a:lnTo>
                  <a:pt x="1003300" y="447675"/>
                </a:lnTo>
                <a:lnTo>
                  <a:pt x="952500" y="565150"/>
                </a:lnTo>
                <a:lnTo>
                  <a:pt x="939800" y="644525"/>
                </a:lnTo>
                <a:lnTo>
                  <a:pt x="1012825" y="692150"/>
                </a:lnTo>
                <a:lnTo>
                  <a:pt x="1298575" y="781050"/>
                </a:lnTo>
                <a:lnTo>
                  <a:pt x="1352550" y="806450"/>
                </a:lnTo>
                <a:lnTo>
                  <a:pt x="1463675" y="949325"/>
                </a:lnTo>
                <a:lnTo>
                  <a:pt x="1552575" y="1155700"/>
                </a:lnTo>
                <a:lnTo>
                  <a:pt x="1584325" y="1254125"/>
                </a:lnTo>
                <a:lnTo>
                  <a:pt x="1450975" y="1279525"/>
                </a:lnTo>
                <a:lnTo>
                  <a:pt x="1431925" y="1250950"/>
                </a:lnTo>
                <a:lnTo>
                  <a:pt x="1343025" y="1317625"/>
                </a:lnTo>
                <a:lnTo>
                  <a:pt x="1285875" y="1336675"/>
                </a:lnTo>
                <a:lnTo>
                  <a:pt x="1146175" y="1289050"/>
                </a:lnTo>
                <a:lnTo>
                  <a:pt x="1028700" y="1276350"/>
                </a:lnTo>
                <a:lnTo>
                  <a:pt x="987425" y="1314450"/>
                </a:lnTo>
                <a:lnTo>
                  <a:pt x="879475" y="1527175"/>
                </a:lnTo>
                <a:lnTo>
                  <a:pt x="847725" y="1485900"/>
                </a:lnTo>
                <a:lnTo>
                  <a:pt x="549275" y="1295400"/>
                </a:lnTo>
                <a:lnTo>
                  <a:pt x="412750" y="1190625"/>
                </a:lnTo>
                <a:lnTo>
                  <a:pt x="190500" y="1196975"/>
                </a:lnTo>
                <a:lnTo>
                  <a:pt x="155575" y="1127125"/>
                </a:lnTo>
                <a:lnTo>
                  <a:pt x="193675" y="742950"/>
                </a:lnTo>
                <a:lnTo>
                  <a:pt x="165100" y="673100"/>
                </a:lnTo>
                <a:lnTo>
                  <a:pt x="12700" y="584200"/>
                </a:lnTo>
                <a:lnTo>
                  <a:pt x="0" y="415925"/>
                </a:lnTo>
                <a:lnTo>
                  <a:pt x="50800" y="225425"/>
                </a:lnTo>
                <a:close/>
              </a:path>
            </a:pathLst>
          </a:custGeom>
          <a:solidFill>
            <a:schemeClr val="accent5">
              <a:lumMod val="40000"/>
              <a:lumOff val="60000"/>
              <a:alpha val="53000"/>
            </a:schemeClr>
          </a:solidFill>
          <a:ln>
            <a:solidFill>
              <a:schemeClr val="accent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89" name="Forme libre : forme 88">
            <a:extLst>
              <a:ext uri="{FF2B5EF4-FFF2-40B4-BE49-F238E27FC236}">
                <a16:creationId xmlns:a16="http://schemas.microsoft.com/office/drawing/2014/main" id="{299D4965-ECDE-4189-A3E0-A88EB7E95953}"/>
              </a:ext>
            </a:extLst>
          </p:cNvPr>
          <p:cNvSpPr/>
          <p:nvPr/>
        </p:nvSpPr>
        <p:spPr>
          <a:xfrm>
            <a:off x="7922565" y="3953572"/>
            <a:ext cx="1391572" cy="1695013"/>
          </a:xfrm>
          <a:custGeom>
            <a:avLst/>
            <a:gdLst>
              <a:gd name="connsiteX0" fmla="*/ 8585 w 1391572"/>
              <a:gd name="connsiteY0" fmla="*/ 932753 h 1695013"/>
              <a:gd name="connsiteX1" fmla="*/ 59385 w 1391572"/>
              <a:gd name="connsiteY1" fmla="*/ 1031178 h 1695013"/>
              <a:gd name="connsiteX2" fmla="*/ 151460 w 1391572"/>
              <a:gd name="connsiteY2" fmla="*/ 1224853 h 1695013"/>
              <a:gd name="connsiteX3" fmla="*/ 189560 w 1391572"/>
              <a:gd name="connsiteY3" fmla="*/ 1351853 h 1695013"/>
              <a:gd name="connsiteX4" fmla="*/ 303860 w 1391572"/>
              <a:gd name="connsiteY4" fmla="*/ 1335978 h 1695013"/>
              <a:gd name="connsiteX5" fmla="*/ 414985 w 1391572"/>
              <a:gd name="connsiteY5" fmla="*/ 1424878 h 1695013"/>
              <a:gd name="connsiteX6" fmla="*/ 538810 w 1391572"/>
              <a:gd name="connsiteY6" fmla="*/ 1605853 h 1695013"/>
              <a:gd name="connsiteX7" fmla="*/ 567385 w 1391572"/>
              <a:gd name="connsiteY7" fmla="*/ 1669353 h 1695013"/>
              <a:gd name="connsiteX8" fmla="*/ 681685 w 1391572"/>
              <a:gd name="connsiteY8" fmla="*/ 1647128 h 1695013"/>
              <a:gd name="connsiteX9" fmla="*/ 935685 w 1391572"/>
              <a:gd name="connsiteY9" fmla="*/ 1694753 h 1695013"/>
              <a:gd name="connsiteX10" fmla="*/ 1002360 w 1391572"/>
              <a:gd name="connsiteY10" fmla="*/ 1663003 h 1695013"/>
              <a:gd name="connsiteX11" fmla="*/ 992835 w 1391572"/>
              <a:gd name="connsiteY11" fmla="*/ 1596328 h 1695013"/>
              <a:gd name="connsiteX12" fmla="*/ 945210 w 1391572"/>
              <a:gd name="connsiteY12" fmla="*/ 1532828 h 1695013"/>
              <a:gd name="connsiteX13" fmla="*/ 1027760 w 1391572"/>
              <a:gd name="connsiteY13" fmla="*/ 1370903 h 1695013"/>
              <a:gd name="connsiteX14" fmla="*/ 1097610 w 1391572"/>
              <a:gd name="connsiteY14" fmla="*/ 1304228 h 1695013"/>
              <a:gd name="connsiteX15" fmla="*/ 1065860 w 1391572"/>
              <a:gd name="connsiteY15" fmla="*/ 1228028 h 1695013"/>
              <a:gd name="connsiteX16" fmla="*/ 1059510 w 1391572"/>
              <a:gd name="connsiteY16" fmla="*/ 1139128 h 1695013"/>
              <a:gd name="connsiteX17" fmla="*/ 1078560 w 1391572"/>
              <a:gd name="connsiteY17" fmla="*/ 1021653 h 1695013"/>
              <a:gd name="connsiteX18" fmla="*/ 1113485 w 1391572"/>
              <a:gd name="connsiteY18" fmla="*/ 808928 h 1695013"/>
              <a:gd name="connsiteX19" fmla="*/ 1157935 w 1391572"/>
              <a:gd name="connsiteY19" fmla="*/ 593028 h 1695013"/>
              <a:gd name="connsiteX20" fmla="*/ 1307160 w 1391572"/>
              <a:gd name="connsiteY20" fmla="*/ 335853 h 1695013"/>
              <a:gd name="connsiteX21" fmla="*/ 1389710 w 1391572"/>
              <a:gd name="connsiteY21" fmla="*/ 189803 h 1695013"/>
              <a:gd name="connsiteX22" fmla="*/ 1354785 w 1391572"/>
              <a:gd name="connsiteY22" fmla="*/ 177103 h 1695013"/>
              <a:gd name="connsiteX23" fmla="*/ 1243660 w 1391572"/>
              <a:gd name="connsiteY23" fmla="*/ 69153 h 1695013"/>
              <a:gd name="connsiteX24" fmla="*/ 1164285 w 1391572"/>
              <a:gd name="connsiteY24" fmla="*/ 18353 h 1695013"/>
              <a:gd name="connsiteX25" fmla="*/ 1094435 w 1391572"/>
              <a:gd name="connsiteY25" fmla="*/ 2478 h 1695013"/>
              <a:gd name="connsiteX26" fmla="*/ 1072210 w 1391572"/>
              <a:gd name="connsiteY26" fmla="*/ 65978 h 1695013"/>
              <a:gd name="connsiteX27" fmla="*/ 1049985 w 1391572"/>
              <a:gd name="connsiteY27" fmla="*/ 72328 h 1695013"/>
              <a:gd name="connsiteX28" fmla="*/ 1024585 w 1391572"/>
              <a:gd name="connsiteY28" fmla="*/ 259653 h 1695013"/>
              <a:gd name="connsiteX29" fmla="*/ 811860 w 1391572"/>
              <a:gd name="connsiteY29" fmla="*/ 377128 h 1695013"/>
              <a:gd name="connsiteX30" fmla="*/ 668985 w 1391572"/>
              <a:gd name="connsiteY30" fmla="*/ 526353 h 1695013"/>
              <a:gd name="connsiteX31" fmla="*/ 599135 w 1391572"/>
              <a:gd name="connsiteY31" fmla="*/ 605728 h 1695013"/>
              <a:gd name="connsiteX32" fmla="*/ 462610 w 1391572"/>
              <a:gd name="connsiteY32" fmla="*/ 764478 h 1695013"/>
              <a:gd name="connsiteX33" fmla="*/ 341960 w 1391572"/>
              <a:gd name="connsiteY33" fmla="*/ 862903 h 1695013"/>
              <a:gd name="connsiteX34" fmla="*/ 240360 w 1391572"/>
              <a:gd name="connsiteY34" fmla="*/ 891478 h 1695013"/>
              <a:gd name="connsiteX35" fmla="*/ 8585 w 1391572"/>
              <a:gd name="connsiteY35" fmla="*/ 932753 h 16950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1391572" h="1695013">
                <a:moveTo>
                  <a:pt x="8585" y="932753"/>
                </a:moveTo>
                <a:cubicBezTo>
                  <a:pt x="-21577" y="956036"/>
                  <a:pt x="35573" y="982495"/>
                  <a:pt x="59385" y="1031178"/>
                </a:cubicBezTo>
                <a:cubicBezTo>
                  <a:pt x="83197" y="1079861"/>
                  <a:pt x="129764" y="1171407"/>
                  <a:pt x="151460" y="1224853"/>
                </a:cubicBezTo>
                <a:cubicBezTo>
                  <a:pt x="173156" y="1278299"/>
                  <a:pt x="164160" y="1333332"/>
                  <a:pt x="189560" y="1351853"/>
                </a:cubicBezTo>
                <a:cubicBezTo>
                  <a:pt x="214960" y="1370374"/>
                  <a:pt x="266289" y="1323807"/>
                  <a:pt x="303860" y="1335978"/>
                </a:cubicBezTo>
                <a:cubicBezTo>
                  <a:pt x="341431" y="1348149"/>
                  <a:pt x="375827" y="1379899"/>
                  <a:pt x="414985" y="1424878"/>
                </a:cubicBezTo>
                <a:cubicBezTo>
                  <a:pt x="454143" y="1469857"/>
                  <a:pt x="513410" y="1565107"/>
                  <a:pt x="538810" y="1605853"/>
                </a:cubicBezTo>
                <a:cubicBezTo>
                  <a:pt x="564210" y="1646599"/>
                  <a:pt x="543573" y="1662474"/>
                  <a:pt x="567385" y="1669353"/>
                </a:cubicBezTo>
                <a:cubicBezTo>
                  <a:pt x="591197" y="1676232"/>
                  <a:pt x="620302" y="1642895"/>
                  <a:pt x="681685" y="1647128"/>
                </a:cubicBezTo>
                <a:cubicBezTo>
                  <a:pt x="743068" y="1651361"/>
                  <a:pt x="882239" y="1692107"/>
                  <a:pt x="935685" y="1694753"/>
                </a:cubicBezTo>
                <a:cubicBezTo>
                  <a:pt x="989131" y="1697399"/>
                  <a:pt x="992835" y="1679407"/>
                  <a:pt x="1002360" y="1663003"/>
                </a:cubicBezTo>
                <a:cubicBezTo>
                  <a:pt x="1011885" y="1646599"/>
                  <a:pt x="1002360" y="1618024"/>
                  <a:pt x="992835" y="1596328"/>
                </a:cubicBezTo>
                <a:cubicBezTo>
                  <a:pt x="983310" y="1574632"/>
                  <a:pt x="939389" y="1570399"/>
                  <a:pt x="945210" y="1532828"/>
                </a:cubicBezTo>
                <a:cubicBezTo>
                  <a:pt x="951031" y="1495257"/>
                  <a:pt x="1002360" y="1409003"/>
                  <a:pt x="1027760" y="1370903"/>
                </a:cubicBezTo>
                <a:cubicBezTo>
                  <a:pt x="1053160" y="1332803"/>
                  <a:pt x="1091260" y="1328040"/>
                  <a:pt x="1097610" y="1304228"/>
                </a:cubicBezTo>
                <a:cubicBezTo>
                  <a:pt x="1103960" y="1280416"/>
                  <a:pt x="1072210" y="1255545"/>
                  <a:pt x="1065860" y="1228028"/>
                </a:cubicBezTo>
                <a:cubicBezTo>
                  <a:pt x="1059510" y="1200511"/>
                  <a:pt x="1057393" y="1173524"/>
                  <a:pt x="1059510" y="1139128"/>
                </a:cubicBezTo>
                <a:cubicBezTo>
                  <a:pt x="1061627" y="1104732"/>
                  <a:pt x="1069564" y="1076686"/>
                  <a:pt x="1078560" y="1021653"/>
                </a:cubicBezTo>
                <a:cubicBezTo>
                  <a:pt x="1087556" y="966620"/>
                  <a:pt x="1100256" y="880365"/>
                  <a:pt x="1113485" y="808928"/>
                </a:cubicBezTo>
                <a:cubicBezTo>
                  <a:pt x="1126714" y="737491"/>
                  <a:pt x="1125656" y="671874"/>
                  <a:pt x="1157935" y="593028"/>
                </a:cubicBezTo>
                <a:cubicBezTo>
                  <a:pt x="1190214" y="514182"/>
                  <a:pt x="1268531" y="403057"/>
                  <a:pt x="1307160" y="335853"/>
                </a:cubicBezTo>
                <a:cubicBezTo>
                  <a:pt x="1345789" y="268649"/>
                  <a:pt x="1381772" y="216261"/>
                  <a:pt x="1389710" y="189803"/>
                </a:cubicBezTo>
                <a:cubicBezTo>
                  <a:pt x="1397648" y="163345"/>
                  <a:pt x="1379127" y="197211"/>
                  <a:pt x="1354785" y="177103"/>
                </a:cubicBezTo>
                <a:cubicBezTo>
                  <a:pt x="1330443" y="156995"/>
                  <a:pt x="1275410" y="95611"/>
                  <a:pt x="1243660" y="69153"/>
                </a:cubicBezTo>
                <a:cubicBezTo>
                  <a:pt x="1211910" y="42695"/>
                  <a:pt x="1189156" y="29465"/>
                  <a:pt x="1164285" y="18353"/>
                </a:cubicBezTo>
                <a:cubicBezTo>
                  <a:pt x="1139414" y="7241"/>
                  <a:pt x="1109781" y="-5459"/>
                  <a:pt x="1094435" y="2478"/>
                </a:cubicBezTo>
                <a:cubicBezTo>
                  <a:pt x="1079089" y="10415"/>
                  <a:pt x="1079618" y="54336"/>
                  <a:pt x="1072210" y="65978"/>
                </a:cubicBezTo>
                <a:cubicBezTo>
                  <a:pt x="1064802" y="77620"/>
                  <a:pt x="1057922" y="40049"/>
                  <a:pt x="1049985" y="72328"/>
                </a:cubicBezTo>
                <a:cubicBezTo>
                  <a:pt x="1042048" y="104607"/>
                  <a:pt x="1064272" y="208853"/>
                  <a:pt x="1024585" y="259653"/>
                </a:cubicBezTo>
                <a:cubicBezTo>
                  <a:pt x="984898" y="310453"/>
                  <a:pt x="871127" y="332678"/>
                  <a:pt x="811860" y="377128"/>
                </a:cubicBezTo>
                <a:cubicBezTo>
                  <a:pt x="752593" y="421578"/>
                  <a:pt x="704439" y="488253"/>
                  <a:pt x="668985" y="526353"/>
                </a:cubicBezTo>
                <a:cubicBezTo>
                  <a:pt x="633531" y="564453"/>
                  <a:pt x="599135" y="605728"/>
                  <a:pt x="599135" y="605728"/>
                </a:cubicBezTo>
                <a:cubicBezTo>
                  <a:pt x="564739" y="645415"/>
                  <a:pt x="505472" y="721616"/>
                  <a:pt x="462610" y="764478"/>
                </a:cubicBezTo>
                <a:cubicBezTo>
                  <a:pt x="419748" y="807340"/>
                  <a:pt x="379002" y="841736"/>
                  <a:pt x="341960" y="862903"/>
                </a:cubicBezTo>
                <a:cubicBezTo>
                  <a:pt x="304918" y="884070"/>
                  <a:pt x="299097" y="880366"/>
                  <a:pt x="240360" y="891478"/>
                </a:cubicBezTo>
                <a:cubicBezTo>
                  <a:pt x="181623" y="902590"/>
                  <a:pt x="38747" y="909470"/>
                  <a:pt x="8585" y="932753"/>
                </a:cubicBezTo>
                <a:close/>
              </a:path>
            </a:pathLst>
          </a:custGeom>
          <a:solidFill>
            <a:schemeClr val="accent5">
              <a:lumMod val="40000"/>
              <a:lumOff val="60000"/>
              <a:alpha val="53000"/>
            </a:schemeClr>
          </a:solidFill>
          <a:ln>
            <a:solidFill>
              <a:schemeClr val="accent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97" name="Forme libre : forme 96">
            <a:extLst>
              <a:ext uri="{FF2B5EF4-FFF2-40B4-BE49-F238E27FC236}">
                <a16:creationId xmlns:a16="http://schemas.microsoft.com/office/drawing/2014/main" id="{DF92111B-ACD5-4041-969D-1A010D1DA597}"/>
              </a:ext>
            </a:extLst>
          </p:cNvPr>
          <p:cNvSpPr/>
          <p:nvPr/>
        </p:nvSpPr>
        <p:spPr>
          <a:xfrm rot="9720438">
            <a:off x="9263514" y="755808"/>
            <a:ext cx="1061908" cy="710626"/>
          </a:xfrm>
          <a:custGeom>
            <a:avLst/>
            <a:gdLst>
              <a:gd name="connsiteX0" fmla="*/ 1247775 w 1247775"/>
              <a:gd name="connsiteY0" fmla="*/ 0 h 610705"/>
              <a:gd name="connsiteX1" fmla="*/ 666750 w 1247775"/>
              <a:gd name="connsiteY1" fmla="*/ 514350 h 610705"/>
              <a:gd name="connsiteX2" fmla="*/ 0 w 1247775"/>
              <a:gd name="connsiteY2" fmla="*/ 609600 h 6107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247775" h="610705">
                <a:moveTo>
                  <a:pt x="1247775" y="0"/>
                </a:moveTo>
                <a:cubicBezTo>
                  <a:pt x="1061243" y="206375"/>
                  <a:pt x="874712" y="412750"/>
                  <a:pt x="666750" y="514350"/>
                </a:cubicBezTo>
                <a:cubicBezTo>
                  <a:pt x="458788" y="615950"/>
                  <a:pt x="229394" y="612775"/>
                  <a:pt x="0" y="609600"/>
                </a:cubicBezTo>
              </a:path>
            </a:pathLst>
          </a:custGeom>
          <a:noFill/>
          <a:ln w="19050">
            <a:solidFill>
              <a:schemeClr val="accent5"/>
            </a:solidFill>
            <a:tailEnd type="arrow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4" name="Forme libre : forme 23">
            <a:extLst>
              <a:ext uri="{FF2B5EF4-FFF2-40B4-BE49-F238E27FC236}">
                <a16:creationId xmlns:a16="http://schemas.microsoft.com/office/drawing/2014/main" id="{E49B5240-9016-4ADF-8870-4E973BB39655}"/>
              </a:ext>
            </a:extLst>
          </p:cNvPr>
          <p:cNvSpPr/>
          <p:nvPr/>
        </p:nvSpPr>
        <p:spPr>
          <a:xfrm>
            <a:off x="2238306" y="1056399"/>
            <a:ext cx="8509715" cy="5440841"/>
          </a:xfrm>
          <a:custGeom>
            <a:avLst/>
            <a:gdLst>
              <a:gd name="connsiteX0" fmla="*/ 69 w 8509715"/>
              <a:gd name="connsiteY0" fmla="*/ 286626 h 5440841"/>
              <a:gd name="connsiteX1" fmla="*/ 85794 w 8509715"/>
              <a:gd name="connsiteY1" fmla="*/ 419976 h 5440841"/>
              <a:gd name="connsiteX2" fmla="*/ 209619 w 8509715"/>
              <a:gd name="connsiteY2" fmla="*/ 543801 h 5440841"/>
              <a:gd name="connsiteX3" fmla="*/ 190569 w 8509715"/>
              <a:gd name="connsiteY3" fmla="*/ 800976 h 5440841"/>
              <a:gd name="connsiteX4" fmla="*/ 342969 w 8509715"/>
              <a:gd name="connsiteY4" fmla="*/ 1229601 h 5440841"/>
              <a:gd name="connsiteX5" fmla="*/ 800169 w 8509715"/>
              <a:gd name="connsiteY5" fmla="*/ 1181976 h 5440841"/>
              <a:gd name="connsiteX6" fmla="*/ 866844 w 8509715"/>
              <a:gd name="connsiteY6" fmla="*/ 1343901 h 5440841"/>
              <a:gd name="connsiteX7" fmla="*/ 1238319 w 8509715"/>
              <a:gd name="connsiteY7" fmla="*/ 1420101 h 5440841"/>
              <a:gd name="connsiteX8" fmla="*/ 1276419 w 8509715"/>
              <a:gd name="connsiteY8" fmla="*/ 2039226 h 5440841"/>
              <a:gd name="connsiteX9" fmla="*/ 1485969 w 8509715"/>
              <a:gd name="connsiteY9" fmla="*/ 1963026 h 5440841"/>
              <a:gd name="connsiteX10" fmla="*/ 1685994 w 8509715"/>
              <a:gd name="connsiteY10" fmla="*/ 1896351 h 5440841"/>
              <a:gd name="connsiteX11" fmla="*/ 2267019 w 8509715"/>
              <a:gd name="connsiteY11" fmla="*/ 1934451 h 5440841"/>
              <a:gd name="connsiteX12" fmla="*/ 2505144 w 8509715"/>
              <a:gd name="connsiteY12" fmla="*/ 2267826 h 5440841"/>
              <a:gd name="connsiteX13" fmla="*/ 2667069 w 8509715"/>
              <a:gd name="connsiteY13" fmla="*/ 2267826 h 5440841"/>
              <a:gd name="connsiteX14" fmla="*/ 2562294 w 8509715"/>
              <a:gd name="connsiteY14" fmla="*/ 2505951 h 5440841"/>
              <a:gd name="connsiteX15" fmla="*/ 2514669 w 8509715"/>
              <a:gd name="connsiteY15" fmla="*/ 2848851 h 5440841"/>
              <a:gd name="connsiteX16" fmla="*/ 2657544 w 8509715"/>
              <a:gd name="connsiteY16" fmla="*/ 2877426 h 5440841"/>
              <a:gd name="connsiteX17" fmla="*/ 2676594 w 8509715"/>
              <a:gd name="connsiteY17" fmla="*/ 3163176 h 5440841"/>
              <a:gd name="connsiteX18" fmla="*/ 2447994 w 8509715"/>
              <a:gd name="connsiteY18" fmla="*/ 3277476 h 5440841"/>
              <a:gd name="connsiteX19" fmla="*/ 2628969 w 8509715"/>
              <a:gd name="connsiteY19" fmla="*/ 3591801 h 5440841"/>
              <a:gd name="connsiteX20" fmla="*/ 3038544 w 8509715"/>
              <a:gd name="connsiteY20" fmla="*/ 3572751 h 5440841"/>
              <a:gd name="connsiteX21" fmla="*/ 3429069 w 8509715"/>
              <a:gd name="connsiteY21" fmla="*/ 3572751 h 5440841"/>
              <a:gd name="connsiteX22" fmla="*/ 3876744 w 8509715"/>
              <a:gd name="connsiteY22" fmla="*/ 3315576 h 5440841"/>
              <a:gd name="connsiteX23" fmla="*/ 3971994 w 8509715"/>
              <a:gd name="connsiteY23" fmla="*/ 2972676 h 5440841"/>
              <a:gd name="connsiteX24" fmla="*/ 4267269 w 8509715"/>
              <a:gd name="connsiteY24" fmla="*/ 2734551 h 5440841"/>
              <a:gd name="connsiteX25" fmla="*/ 4514919 w 8509715"/>
              <a:gd name="connsiteY25" fmla="*/ 2791701 h 5440841"/>
              <a:gd name="connsiteX26" fmla="*/ 4324419 w 8509715"/>
              <a:gd name="connsiteY26" fmla="*/ 3182226 h 5440841"/>
              <a:gd name="connsiteX27" fmla="*/ 4286319 w 8509715"/>
              <a:gd name="connsiteY27" fmla="*/ 3544176 h 5440841"/>
              <a:gd name="connsiteX28" fmla="*/ 4467294 w 8509715"/>
              <a:gd name="connsiteY28" fmla="*/ 3715626 h 5440841"/>
              <a:gd name="connsiteX29" fmla="*/ 4448244 w 8509715"/>
              <a:gd name="connsiteY29" fmla="*/ 4153776 h 5440841"/>
              <a:gd name="connsiteX30" fmla="*/ 4676844 w 8509715"/>
              <a:gd name="connsiteY30" fmla="*/ 4182351 h 5440841"/>
              <a:gd name="connsiteX31" fmla="*/ 4953069 w 8509715"/>
              <a:gd name="connsiteY31" fmla="*/ 4372851 h 5440841"/>
              <a:gd name="connsiteX32" fmla="*/ 5124519 w 8509715"/>
              <a:gd name="connsiteY32" fmla="*/ 4477626 h 5440841"/>
              <a:gd name="connsiteX33" fmla="*/ 5162619 w 8509715"/>
              <a:gd name="connsiteY33" fmla="*/ 4525251 h 5440841"/>
              <a:gd name="connsiteX34" fmla="*/ 5562669 w 8509715"/>
              <a:gd name="connsiteY34" fmla="*/ 4677651 h 5440841"/>
              <a:gd name="connsiteX35" fmla="*/ 5876994 w 8509715"/>
              <a:gd name="connsiteY35" fmla="*/ 4972926 h 5440841"/>
              <a:gd name="connsiteX36" fmla="*/ 6057969 w 8509715"/>
              <a:gd name="connsiteY36" fmla="*/ 5392026 h 5440841"/>
              <a:gd name="connsiteX37" fmla="*/ 6077019 w 8509715"/>
              <a:gd name="connsiteY37" fmla="*/ 5420601 h 5440841"/>
              <a:gd name="connsiteX38" fmla="*/ 6372294 w 8509715"/>
              <a:gd name="connsiteY38" fmla="*/ 5287251 h 5440841"/>
              <a:gd name="connsiteX39" fmla="*/ 6867594 w 8509715"/>
              <a:gd name="connsiteY39" fmla="*/ 5220576 h 5440841"/>
              <a:gd name="connsiteX40" fmla="*/ 7086669 w 8509715"/>
              <a:gd name="connsiteY40" fmla="*/ 5182476 h 5440841"/>
              <a:gd name="connsiteX41" fmla="*/ 7105719 w 8509715"/>
              <a:gd name="connsiteY41" fmla="*/ 4972926 h 5440841"/>
              <a:gd name="connsiteX42" fmla="*/ 7220019 w 8509715"/>
              <a:gd name="connsiteY42" fmla="*/ 4753851 h 5440841"/>
              <a:gd name="connsiteX43" fmla="*/ 7096194 w 8509715"/>
              <a:gd name="connsiteY43" fmla="*/ 4601451 h 5440841"/>
              <a:gd name="connsiteX44" fmla="*/ 7143819 w 8509715"/>
              <a:gd name="connsiteY44" fmla="*/ 4458576 h 5440841"/>
              <a:gd name="connsiteX45" fmla="*/ 6772344 w 8509715"/>
              <a:gd name="connsiteY45" fmla="*/ 4163301 h 5440841"/>
              <a:gd name="connsiteX46" fmla="*/ 6762819 w 8509715"/>
              <a:gd name="connsiteY46" fmla="*/ 3915651 h 5440841"/>
              <a:gd name="connsiteX47" fmla="*/ 6829494 w 8509715"/>
              <a:gd name="connsiteY47" fmla="*/ 3544176 h 5440841"/>
              <a:gd name="connsiteX48" fmla="*/ 7039044 w 8509715"/>
              <a:gd name="connsiteY48" fmla="*/ 3153651 h 5440841"/>
              <a:gd name="connsiteX49" fmla="*/ 7286694 w 8509715"/>
              <a:gd name="connsiteY49" fmla="*/ 2782176 h 5440841"/>
              <a:gd name="connsiteX50" fmla="*/ 7734369 w 8509715"/>
              <a:gd name="connsiteY50" fmla="*/ 2620251 h 5440841"/>
              <a:gd name="connsiteX51" fmla="*/ 7896294 w 8509715"/>
              <a:gd name="connsiteY51" fmla="*/ 2620251 h 5440841"/>
              <a:gd name="connsiteX52" fmla="*/ 7915344 w 8509715"/>
              <a:gd name="connsiteY52" fmla="*/ 2353551 h 5440841"/>
              <a:gd name="connsiteX53" fmla="*/ 8486844 w 8509715"/>
              <a:gd name="connsiteY53" fmla="*/ 1972551 h 5440841"/>
              <a:gd name="connsiteX54" fmla="*/ 8391594 w 8509715"/>
              <a:gd name="connsiteY54" fmla="*/ 1763001 h 5440841"/>
              <a:gd name="connsiteX55" fmla="*/ 8343969 w 8509715"/>
              <a:gd name="connsiteY55" fmla="*/ 1610601 h 5440841"/>
              <a:gd name="connsiteX56" fmla="*/ 8296344 w 8509715"/>
              <a:gd name="connsiteY56" fmla="*/ 1305801 h 5440841"/>
              <a:gd name="connsiteX57" fmla="*/ 8001069 w 8509715"/>
              <a:gd name="connsiteY57" fmla="*/ 1248651 h 5440841"/>
              <a:gd name="connsiteX58" fmla="*/ 7905819 w 8509715"/>
              <a:gd name="connsiteY58" fmla="*/ 1001001 h 5440841"/>
              <a:gd name="connsiteX59" fmla="*/ 8058219 w 8509715"/>
              <a:gd name="connsiteY59" fmla="*/ 753351 h 5440841"/>
              <a:gd name="connsiteX60" fmla="*/ 7791519 w 8509715"/>
              <a:gd name="connsiteY60" fmla="*/ 534276 h 5440841"/>
              <a:gd name="connsiteX61" fmla="*/ 7705794 w 8509715"/>
              <a:gd name="connsiteY61" fmla="*/ 372351 h 5440841"/>
              <a:gd name="connsiteX62" fmla="*/ 7458144 w 8509715"/>
              <a:gd name="connsiteY62" fmla="*/ 362826 h 5440841"/>
              <a:gd name="connsiteX63" fmla="*/ 7362894 w 8509715"/>
              <a:gd name="connsiteY63" fmla="*/ 181851 h 5440841"/>
              <a:gd name="connsiteX64" fmla="*/ 7134294 w 8509715"/>
              <a:gd name="connsiteY64" fmla="*/ 248526 h 5440841"/>
              <a:gd name="connsiteX65" fmla="*/ 7039044 w 8509715"/>
              <a:gd name="connsiteY65" fmla="*/ 381876 h 5440841"/>
              <a:gd name="connsiteX66" fmla="*/ 6791394 w 8509715"/>
              <a:gd name="connsiteY66" fmla="*/ 267576 h 5440841"/>
              <a:gd name="connsiteX67" fmla="*/ 6572319 w 8509715"/>
              <a:gd name="connsiteY67" fmla="*/ 248526 h 5440841"/>
              <a:gd name="connsiteX68" fmla="*/ 6591369 w 8509715"/>
              <a:gd name="connsiteY68" fmla="*/ 876 h 5440841"/>
              <a:gd name="connsiteX69" fmla="*/ 6324669 w 8509715"/>
              <a:gd name="connsiteY69" fmla="*/ 172326 h 5440841"/>
              <a:gd name="connsiteX70" fmla="*/ 6086544 w 8509715"/>
              <a:gd name="connsiteY70" fmla="*/ 334251 h 5440841"/>
              <a:gd name="connsiteX71" fmla="*/ 5886519 w 8509715"/>
              <a:gd name="connsiteY71" fmla="*/ 372351 h 5440841"/>
              <a:gd name="connsiteX72" fmla="*/ 5724594 w 8509715"/>
              <a:gd name="connsiteY72" fmla="*/ 296151 h 5440841"/>
              <a:gd name="connsiteX73" fmla="*/ 5419794 w 8509715"/>
              <a:gd name="connsiteY73" fmla="*/ 410451 h 5440841"/>
              <a:gd name="connsiteX74" fmla="*/ 5200719 w 8509715"/>
              <a:gd name="connsiteY74" fmla="*/ 467601 h 5440841"/>
              <a:gd name="connsiteX75" fmla="*/ 4934019 w 8509715"/>
              <a:gd name="connsiteY75" fmla="*/ 410451 h 5440841"/>
              <a:gd name="connsiteX76" fmla="*/ 4772094 w 8509715"/>
              <a:gd name="connsiteY76" fmla="*/ 258051 h 5440841"/>
              <a:gd name="connsiteX77" fmla="*/ 4553019 w 8509715"/>
              <a:gd name="connsiteY77" fmla="*/ 277101 h 5440841"/>
              <a:gd name="connsiteX78" fmla="*/ 4276794 w 8509715"/>
              <a:gd name="connsiteY78" fmla="*/ 153276 h 5440841"/>
              <a:gd name="connsiteX79" fmla="*/ 4124394 w 8509715"/>
              <a:gd name="connsiteY79" fmla="*/ 77076 h 5440841"/>
              <a:gd name="connsiteX80" fmla="*/ 3819594 w 8509715"/>
              <a:gd name="connsiteY80" fmla="*/ 172326 h 5440841"/>
              <a:gd name="connsiteX81" fmla="*/ 3857694 w 8509715"/>
              <a:gd name="connsiteY81" fmla="*/ 267576 h 5440841"/>
              <a:gd name="connsiteX82" fmla="*/ 3657669 w 8509715"/>
              <a:gd name="connsiteY82" fmla="*/ 286626 h 5440841"/>
              <a:gd name="connsiteX83" fmla="*/ 3486219 w 8509715"/>
              <a:gd name="connsiteY83" fmla="*/ 343776 h 5440841"/>
              <a:gd name="connsiteX84" fmla="*/ 3400494 w 8509715"/>
              <a:gd name="connsiteY84" fmla="*/ 286626 h 5440841"/>
              <a:gd name="connsiteX85" fmla="*/ 2819469 w 8509715"/>
              <a:gd name="connsiteY85" fmla="*/ 524751 h 5440841"/>
              <a:gd name="connsiteX86" fmla="*/ 2533719 w 8509715"/>
              <a:gd name="connsiteY86" fmla="*/ 381876 h 5440841"/>
              <a:gd name="connsiteX87" fmla="*/ 2267019 w 8509715"/>
              <a:gd name="connsiteY87" fmla="*/ 515226 h 5440841"/>
              <a:gd name="connsiteX88" fmla="*/ 1895544 w 8509715"/>
              <a:gd name="connsiteY88" fmla="*/ 496176 h 5440841"/>
              <a:gd name="connsiteX89" fmla="*/ 1819344 w 8509715"/>
              <a:gd name="connsiteY89" fmla="*/ 296151 h 5440841"/>
              <a:gd name="connsiteX90" fmla="*/ 1352619 w 8509715"/>
              <a:gd name="connsiteY90" fmla="*/ 200901 h 5440841"/>
              <a:gd name="connsiteX91" fmla="*/ 1181169 w 8509715"/>
              <a:gd name="connsiteY91" fmla="*/ 324726 h 5440841"/>
              <a:gd name="connsiteX92" fmla="*/ 866844 w 8509715"/>
              <a:gd name="connsiteY92" fmla="*/ 229476 h 5440841"/>
              <a:gd name="connsiteX93" fmla="*/ 457269 w 8509715"/>
              <a:gd name="connsiteY93" fmla="*/ 391401 h 5440841"/>
              <a:gd name="connsiteX94" fmla="*/ 323919 w 8509715"/>
              <a:gd name="connsiteY94" fmla="*/ 248526 h 5440841"/>
              <a:gd name="connsiteX95" fmla="*/ 76269 w 8509715"/>
              <a:gd name="connsiteY95" fmla="*/ 200901 h 5440841"/>
              <a:gd name="connsiteX96" fmla="*/ 69 w 8509715"/>
              <a:gd name="connsiteY96" fmla="*/ 286626 h 54408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</a:cxnLst>
            <a:rect l="l" t="t" r="r" b="b"/>
            <a:pathLst>
              <a:path w="8509715" h="5440841">
                <a:moveTo>
                  <a:pt x="69" y="286626"/>
                </a:moveTo>
                <a:cubicBezTo>
                  <a:pt x="1656" y="323138"/>
                  <a:pt x="50869" y="377114"/>
                  <a:pt x="85794" y="419976"/>
                </a:cubicBezTo>
                <a:cubicBezTo>
                  <a:pt x="120719" y="462838"/>
                  <a:pt x="192157" y="480301"/>
                  <a:pt x="209619" y="543801"/>
                </a:cubicBezTo>
                <a:cubicBezTo>
                  <a:pt x="227081" y="607301"/>
                  <a:pt x="168344" y="686676"/>
                  <a:pt x="190569" y="800976"/>
                </a:cubicBezTo>
                <a:cubicBezTo>
                  <a:pt x="212794" y="915276"/>
                  <a:pt x="241369" y="1166101"/>
                  <a:pt x="342969" y="1229601"/>
                </a:cubicBezTo>
                <a:cubicBezTo>
                  <a:pt x="444569" y="1293101"/>
                  <a:pt x="712857" y="1162926"/>
                  <a:pt x="800169" y="1181976"/>
                </a:cubicBezTo>
                <a:cubicBezTo>
                  <a:pt x="887481" y="1201026"/>
                  <a:pt x="793819" y="1304214"/>
                  <a:pt x="866844" y="1343901"/>
                </a:cubicBezTo>
                <a:cubicBezTo>
                  <a:pt x="939869" y="1383589"/>
                  <a:pt x="1170057" y="1304214"/>
                  <a:pt x="1238319" y="1420101"/>
                </a:cubicBezTo>
                <a:cubicBezTo>
                  <a:pt x="1306581" y="1535988"/>
                  <a:pt x="1235144" y="1948739"/>
                  <a:pt x="1276419" y="2039226"/>
                </a:cubicBezTo>
                <a:cubicBezTo>
                  <a:pt x="1317694" y="2129713"/>
                  <a:pt x="1417707" y="1986839"/>
                  <a:pt x="1485969" y="1963026"/>
                </a:cubicBezTo>
                <a:cubicBezTo>
                  <a:pt x="1554232" y="1939214"/>
                  <a:pt x="1555819" y="1901114"/>
                  <a:pt x="1685994" y="1896351"/>
                </a:cubicBezTo>
                <a:cubicBezTo>
                  <a:pt x="1816169" y="1891589"/>
                  <a:pt x="2130494" y="1872539"/>
                  <a:pt x="2267019" y="1934451"/>
                </a:cubicBezTo>
                <a:cubicBezTo>
                  <a:pt x="2403544" y="1996363"/>
                  <a:pt x="2438469" y="2212264"/>
                  <a:pt x="2505144" y="2267826"/>
                </a:cubicBezTo>
                <a:cubicBezTo>
                  <a:pt x="2571819" y="2323388"/>
                  <a:pt x="2657544" y="2228139"/>
                  <a:pt x="2667069" y="2267826"/>
                </a:cubicBezTo>
                <a:cubicBezTo>
                  <a:pt x="2676594" y="2307514"/>
                  <a:pt x="2587694" y="2409114"/>
                  <a:pt x="2562294" y="2505951"/>
                </a:cubicBezTo>
                <a:cubicBezTo>
                  <a:pt x="2536894" y="2602789"/>
                  <a:pt x="2498794" y="2786939"/>
                  <a:pt x="2514669" y="2848851"/>
                </a:cubicBezTo>
                <a:cubicBezTo>
                  <a:pt x="2530544" y="2910764"/>
                  <a:pt x="2630557" y="2825039"/>
                  <a:pt x="2657544" y="2877426"/>
                </a:cubicBezTo>
                <a:cubicBezTo>
                  <a:pt x="2684532" y="2929814"/>
                  <a:pt x="2711519" y="3096501"/>
                  <a:pt x="2676594" y="3163176"/>
                </a:cubicBezTo>
                <a:cubicBezTo>
                  <a:pt x="2641669" y="3229851"/>
                  <a:pt x="2455932" y="3206039"/>
                  <a:pt x="2447994" y="3277476"/>
                </a:cubicBezTo>
                <a:cubicBezTo>
                  <a:pt x="2440057" y="3348914"/>
                  <a:pt x="2530544" y="3542589"/>
                  <a:pt x="2628969" y="3591801"/>
                </a:cubicBezTo>
                <a:cubicBezTo>
                  <a:pt x="2727394" y="3641013"/>
                  <a:pt x="2905194" y="3575926"/>
                  <a:pt x="3038544" y="3572751"/>
                </a:cubicBezTo>
                <a:cubicBezTo>
                  <a:pt x="3171894" y="3569576"/>
                  <a:pt x="3289369" y="3615613"/>
                  <a:pt x="3429069" y="3572751"/>
                </a:cubicBezTo>
                <a:cubicBezTo>
                  <a:pt x="3568769" y="3529889"/>
                  <a:pt x="3786257" y="3415589"/>
                  <a:pt x="3876744" y="3315576"/>
                </a:cubicBezTo>
                <a:cubicBezTo>
                  <a:pt x="3967232" y="3215564"/>
                  <a:pt x="3906907" y="3069513"/>
                  <a:pt x="3971994" y="2972676"/>
                </a:cubicBezTo>
                <a:cubicBezTo>
                  <a:pt x="4037081" y="2875839"/>
                  <a:pt x="4176782" y="2764713"/>
                  <a:pt x="4267269" y="2734551"/>
                </a:cubicBezTo>
                <a:cubicBezTo>
                  <a:pt x="4357756" y="2704389"/>
                  <a:pt x="4505394" y="2717089"/>
                  <a:pt x="4514919" y="2791701"/>
                </a:cubicBezTo>
                <a:cubicBezTo>
                  <a:pt x="4524444" y="2866313"/>
                  <a:pt x="4362519" y="3056813"/>
                  <a:pt x="4324419" y="3182226"/>
                </a:cubicBezTo>
                <a:cubicBezTo>
                  <a:pt x="4286319" y="3307639"/>
                  <a:pt x="4262507" y="3455276"/>
                  <a:pt x="4286319" y="3544176"/>
                </a:cubicBezTo>
                <a:cubicBezTo>
                  <a:pt x="4310132" y="3633076"/>
                  <a:pt x="4440306" y="3614026"/>
                  <a:pt x="4467294" y="3715626"/>
                </a:cubicBezTo>
                <a:cubicBezTo>
                  <a:pt x="4494282" y="3817226"/>
                  <a:pt x="4413319" y="4075989"/>
                  <a:pt x="4448244" y="4153776"/>
                </a:cubicBezTo>
                <a:cubicBezTo>
                  <a:pt x="4483169" y="4231563"/>
                  <a:pt x="4592707" y="4145839"/>
                  <a:pt x="4676844" y="4182351"/>
                </a:cubicBezTo>
                <a:cubicBezTo>
                  <a:pt x="4760981" y="4218863"/>
                  <a:pt x="4878457" y="4323639"/>
                  <a:pt x="4953069" y="4372851"/>
                </a:cubicBezTo>
                <a:cubicBezTo>
                  <a:pt x="5027681" y="4422063"/>
                  <a:pt x="5089594" y="4452226"/>
                  <a:pt x="5124519" y="4477626"/>
                </a:cubicBezTo>
                <a:cubicBezTo>
                  <a:pt x="5159444" y="4503026"/>
                  <a:pt x="5089594" y="4491914"/>
                  <a:pt x="5162619" y="4525251"/>
                </a:cubicBezTo>
                <a:cubicBezTo>
                  <a:pt x="5235644" y="4558588"/>
                  <a:pt x="5443607" y="4603039"/>
                  <a:pt x="5562669" y="4677651"/>
                </a:cubicBezTo>
                <a:cubicBezTo>
                  <a:pt x="5681731" y="4752263"/>
                  <a:pt x="5794444" y="4853864"/>
                  <a:pt x="5876994" y="4972926"/>
                </a:cubicBezTo>
                <a:cubicBezTo>
                  <a:pt x="5959544" y="5091989"/>
                  <a:pt x="6057969" y="5392026"/>
                  <a:pt x="6057969" y="5392026"/>
                </a:cubicBezTo>
                <a:cubicBezTo>
                  <a:pt x="6091307" y="5466639"/>
                  <a:pt x="6024632" y="5438063"/>
                  <a:pt x="6077019" y="5420601"/>
                </a:cubicBezTo>
                <a:cubicBezTo>
                  <a:pt x="6129406" y="5403139"/>
                  <a:pt x="6240532" y="5320588"/>
                  <a:pt x="6372294" y="5287251"/>
                </a:cubicBezTo>
                <a:cubicBezTo>
                  <a:pt x="6504056" y="5253914"/>
                  <a:pt x="6748532" y="5238039"/>
                  <a:pt x="6867594" y="5220576"/>
                </a:cubicBezTo>
                <a:cubicBezTo>
                  <a:pt x="6986657" y="5203114"/>
                  <a:pt x="7046982" y="5223751"/>
                  <a:pt x="7086669" y="5182476"/>
                </a:cubicBezTo>
                <a:cubicBezTo>
                  <a:pt x="7126356" y="5141201"/>
                  <a:pt x="7083494" y="5044364"/>
                  <a:pt x="7105719" y="4972926"/>
                </a:cubicBezTo>
                <a:cubicBezTo>
                  <a:pt x="7127944" y="4901489"/>
                  <a:pt x="7221606" y="4815763"/>
                  <a:pt x="7220019" y="4753851"/>
                </a:cubicBezTo>
                <a:cubicBezTo>
                  <a:pt x="7218432" y="4691939"/>
                  <a:pt x="7108894" y="4650663"/>
                  <a:pt x="7096194" y="4601451"/>
                </a:cubicBezTo>
                <a:cubicBezTo>
                  <a:pt x="7083494" y="4552239"/>
                  <a:pt x="7197794" y="4531601"/>
                  <a:pt x="7143819" y="4458576"/>
                </a:cubicBezTo>
                <a:cubicBezTo>
                  <a:pt x="7089844" y="4385551"/>
                  <a:pt x="6835844" y="4253788"/>
                  <a:pt x="6772344" y="4163301"/>
                </a:cubicBezTo>
                <a:cubicBezTo>
                  <a:pt x="6708844" y="4072814"/>
                  <a:pt x="6753294" y="4018838"/>
                  <a:pt x="6762819" y="3915651"/>
                </a:cubicBezTo>
                <a:cubicBezTo>
                  <a:pt x="6772344" y="3812464"/>
                  <a:pt x="6783457" y="3671176"/>
                  <a:pt x="6829494" y="3544176"/>
                </a:cubicBezTo>
                <a:cubicBezTo>
                  <a:pt x="6875532" y="3417176"/>
                  <a:pt x="6962844" y="3280651"/>
                  <a:pt x="7039044" y="3153651"/>
                </a:cubicBezTo>
                <a:cubicBezTo>
                  <a:pt x="7115244" y="3026651"/>
                  <a:pt x="7170806" y="2871076"/>
                  <a:pt x="7286694" y="2782176"/>
                </a:cubicBezTo>
                <a:cubicBezTo>
                  <a:pt x="7402582" y="2693276"/>
                  <a:pt x="7632769" y="2647239"/>
                  <a:pt x="7734369" y="2620251"/>
                </a:cubicBezTo>
                <a:cubicBezTo>
                  <a:pt x="7835969" y="2593263"/>
                  <a:pt x="7866132" y="2664701"/>
                  <a:pt x="7896294" y="2620251"/>
                </a:cubicBezTo>
                <a:cubicBezTo>
                  <a:pt x="7926456" y="2575801"/>
                  <a:pt x="7816919" y="2461501"/>
                  <a:pt x="7915344" y="2353551"/>
                </a:cubicBezTo>
                <a:cubicBezTo>
                  <a:pt x="8013769" y="2245601"/>
                  <a:pt x="8407469" y="2070976"/>
                  <a:pt x="8486844" y="1972551"/>
                </a:cubicBezTo>
                <a:cubicBezTo>
                  <a:pt x="8566219" y="1874126"/>
                  <a:pt x="8415406" y="1823326"/>
                  <a:pt x="8391594" y="1763001"/>
                </a:cubicBezTo>
                <a:cubicBezTo>
                  <a:pt x="8367782" y="1702676"/>
                  <a:pt x="8359844" y="1686801"/>
                  <a:pt x="8343969" y="1610601"/>
                </a:cubicBezTo>
                <a:cubicBezTo>
                  <a:pt x="8328094" y="1534401"/>
                  <a:pt x="8353494" y="1366126"/>
                  <a:pt x="8296344" y="1305801"/>
                </a:cubicBezTo>
                <a:cubicBezTo>
                  <a:pt x="8239194" y="1245476"/>
                  <a:pt x="8066157" y="1299451"/>
                  <a:pt x="8001069" y="1248651"/>
                </a:cubicBezTo>
                <a:cubicBezTo>
                  <a:pt x="7935982" y="1197851"/>
                  <a:pt x="7896294" y="1083551"/>
                  <a:pt x="7905819" y="1001001"/>
                </a:cubicBezTo>
                <a:cubicBezTo>
                  <a:pt x="7915344" y="918451"/>
                  <a:pt x="8077269" y="831138"/>
                  <a:pt x="8058219" y="753351"/>
                </a:cubicBezTo>
                <a:cubicBezTo>
                  <a:pt x="8039169" y="675564"/>
                  <a:pt x="7850257" y="597776"/>
                  <a:pt x="7791519" y="534276"/>
                </a:cubicBezTo>
                <a:cubicBezTo>
                  <a:pt x="7732782" y="470776"/>
                  <a:pt x="7761357" y="400926"/>
                  <a:pt x="7705794" y="372351"/>
                </a:cubicBezTo>
                <a:cubicBezTo>
                  <a:pt x="7650232" y="343776"/>
                  <a:pt x="7515294" y="394576"/>
                  <a:pt x="7458144" y="362826"/>
                </a:cubicBezTo>
                <a:cubicBezTo>
                  <a:pt x="7400994" y="331076"/>
                  <a:pt x="7416869" y="200901"/>
                  <a:pt x="7362894" y="181851"/>
                </a:cubicBezTo>
                <a:cubicBezTo>
                  <a:pt x="7308919" y="162801"/>
                  <a:pt x="7188269" y="215189"/>
                  <a:pt x="7134294" y="248526"/>
                </a:cubicBezTo>
                <a:cubicBezTo>
                  <a:pt x="7080319" y="281863"/>
                  <a:pt x="7096194" y="378701"/>
                  <a:pt x="7039044" y="381876"/>
                </a:cubicBezTo>
                <a:cubicBezTo>
                  <a:pt x="6981894" y="385051"/>
                  <a:pt x="6869181" y="289801"/>
                  <a:pt x="6791394" y="267576"/>
                </a:cubicBezTo>
                <a:cubicBezTo>
                  <a:pt x="6713607" y="245351"/>
                  <a:pt x="6605656" y="292976"/>
                  <a:pt x="6572319" y="248526"/>
                </a:cubicBezTo>
                <a:cubicBezTo>
                  <a:pt x="6538982" y="204076"/>
                  <a:pt x="6632644" y="13576"/>
                  <a:pt x="6591369" y="876"/>
                </a:cubicBezTo>
                <a:cubicBezTo>
                  <a:pt x="6550094" y="-11824"/>
                  <a:pt x="6408806" y="116764"/>
                  <a:pt x="6324669" y="172326"/>
                </a:cubicBezTo>
                <a:cubicBezTo>
                  <a:pt x="6240532" y="227888"/>
                  <a:pt x="6159569" y="300914"/>
                  <a:pt x="6086544" y="334251"/>
                </a:cubicBezTo>
                <a:cubicBezTo>
                  <a:pt x="6013519" y="367588"/>
                  <a:pt x="5946844" y="378701"/>
                  <a:pt x="5886519" y="372351"/>
                </a:cubicBezTo>
                <a:cubicBezTo>
                  <a:pt x="5826194" y="366001"/>
                  <a:pt x="5802381" y="289801"/>
                  <a:pt x="5724594" y="296151"/>
                </a:cubicBezTo>
                <a:cubicBezTo>
                  <a:pt x="5646807" y="302501"/>
                  <a:pt x="5507106" y="381876"/>
                  <a:pt x="5419794" y="410451"/>
                </a:cubicBezTo>
                <a:cubicBezTo>
                  <a:pt x="5332482" y="439026"/>
                  <a:pt x="5281681" y="467601"/>
                  <a:pt x="5200719" y="467601"/>
                </a:cubicBezTo>
                <a:cubicBezTo>
                  <a:pt x="5119757" y="467601"/>
                  <a:pt x="5005456" y="445376"/>
                  <a:pt x="4934019" y="410451"/>
                </a:cubicBezTo>
                <a:cubicBezTo>
                  <a:pt x="4862582" y="375526"/>
                  <a:pt x="4835594" y="280276"/>
                  <a:pt x="4772094" y="258051"/>
                </a:cubicBezTo>
                <a:cubicBezTo>
                  <a:pt x="4708594" y="235826"/>
                  <a:pt x="4635569" y="294563"/>
                  <a:pt x="4553019" y="277101"/>
                </a:cubicBezTo>
                <a:cubicBezTo>
                  <a:pt x="4470469" y="259639"/>
                  <a:pt x="4348231" y="186613"/>
                  <a:pt x="4276794" y="153276"/>
                </a:cubicBezTo>
                <a:cubicBezTo>
                  <a:pt x="4205357" y="119939"/>
                  <a:pt x="4200594" y="73901"/>
                  <a:pt x="4124394" y="77076"/>
                </a:cubicBezTo>
                <a:cubicBezTo>
                  <a:pt x="4048194" y="80251"/>
                  <a:pt x="3864044" y="140576"/>
                  <a:pt x="3819594" y="172326"/>
                </a:cubicBezTo>
                <a:cubicBezTo>
                  <a:pt x="3775144" y="204076"/>
                  <a:pt x="3884681" y="248526"/>
                  <a:pt x="3857694" y="267576"/>
                </a:cubicBezTo>
                <a:cubicBezTo>
                  <a:pt x="3830707" y="286626"/>
                  <a:pt x="3719582" y="273926"/>
                  <a:pt x="3657669" y="286626"/>
                </a:cubicBezTo>
                <a:cubicBezTo>
                  <a:pt x="3595757" y="299326"/>
                  <a:pt x="3529081" y="343776"/>
                  <a:pt x="3486219" y="343776"/>
                </a:cubicBezTo>
                <a:cubicBezTo>
                  <a:pt x="3443357" y="343776"/>
                  <a:pt x="3511619" y="256463"/>
                  <a:pt x="3400494" y="286626"/>
                </a:cubicBezTo>
                <a:cubicBezTo>
                  <a:pt x="3289369" y="316789"/>
                  <a:pt x="2963931" y="508876"/>
                  <a:pt x="2819469" y="524751"/>
                </a:cubicBezTo>
                <a:cubicBezTo>
                  <a:pt x="2675007" y="540626"/>
                  <a:pt x="2625794" y="383464"/>
                  <a:pt x="2533719" y="381876"/>
                </a:cubicBezTo>
                <a:cubicBezTo>
                  <a:pt x="2441644" y="380289"/>
                  <a:pt x="2373382" y="496176"/>
                  <a:pt x="2267019" y="515226"/>
                </a:cubicBezTo>
                <a:cubicBezTo>
                  <a:pt x="2160656" y="534276"/>
                  <a:pt x="1970156" y="532688"/>
                  <a:pt x="1895544" y="496176"/>
                </a:cubicBezTo>
                <a:cubicBezTo>
                  <a:pt x="1820932" y="459664"/>
                  <a:pt x="1909831" y="345363"/>
                  <a:pt x="1819344" y="296151"/>
                </a:cubicBezTo>
                <a:cubicBezTo>
                  <a:pt x="1728857" y="246939"/>
                  <a:pt x="1458982" y="196138"/>
                  <a:pt x="1352619" y="200901"/>
                </a:cubicBezTo>
                <a:cubicBezTo>
                  <a:pt x="1246257" y="205663"/>
                  <a:pt x="1262131" y="319964"/>
                  <a:pt x="1181169" y="324726"/>
                </a:cubicBezTo>
                <a:cubicBezTo>
                  <a:pt x="1100207" y="329488"/>
                  <a:pt x="987494" y="218364"/>
                  <a:pt x="866844" y="229476"/>
                </a:cubicBezTo>
                <a:cubicBezTo>
                  <a:pt x="746194" y="240588"/>
                  <a:pt x="547756" y="388226"/>
                  <a:pt x="457269" y="391401"/>
                </a:cubicBezTo>
                <a:cubicBezTo>
                  <a:pt x="366782" y="394576"/>
                  <a:pt x="387419" y="280276"/>
                  <a:pt x="323919" y="248526"/>
                </a:cubicBezTo>
                <a:cubicBezTo>
                  <a:pt x="260419" y="216776"/>
                  <a:pt x="128656" y="200901"/>
                  <a:pt x="76269" y="200901"/>
                </a:cubicBezTo>
                <a:cubicBezTo>
                  <a:pt x="23882" y="200901"/>
                  <a:pt x="-1518" y="250114"/>
                  <a:pt x="69" y="286626"/>
                </a:cubicBezTo>
                <a:close/>
              </a:path>
            </a:pathLst>
          </a:cu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pic>
        <p:nvPicPr>
          <p:cNvPr id="49" name="Image 48">
            <a:extLst>
              <a:ext uri="{FF2B5EF4-FFF2-40B4-BE49-F238E27FC236}">
                <a16:creationId xmlns:a16="http://schemas.microsoft.com/office/drawing/2014/main" id="{C6052B53-DBCD-43EF-845D-0C99F65AD613}"/>
              </a:ext>
            </a:extLst>
          </p:cNvPr>
          <p:cNvPicPr>
            <a:picLocks noChangeAspect="1"/>
          </p:cNvPicPr>
          <p:nvPr/>
        </p:nvPicPr>
        <p:blipFill>
          <a:blip r:embed="rId17"/>
          <a:stretch>
            <a:fillRect/>
          </a:stretch>
        </p:blipFill>
        <p:spPr>
          <a:xfrm>
            <a:off x="6709806" y="4621360"/>
            <a:ext cx="964289" cy="443351"/>
          </a:xfrm>
          <a:prstGeom prst="rect">
            <a:avLst/>
          </a:prstGeom>
        </p:spPr>
      </p:pic>
      <p:sp>
        <p:nvSpPr>
          <p:cNvPr id="99" name="Forme libre : forme 98">
            <a:extLst>
              <a:ext uri="{FF2B5EF4-FFF2-40B4-BE49-F238E27FC236}">
                <a16:creationId xmlns:a16="http://schemas.microsoft.com/office/drawing/2014/main" id="{C2655DAF-5E3F-450A-AD46-12F4691222FA}"/>
              </a:ext>
            </a:extLst>
          </p:cNvPr>
          <p:cNvSpPr/>
          <p:nvPr/>
        </p:nvSpPr>
        <p:spPr>
          <a:xfrm>
            <a:off x="4076522" y="4097156"/>
            <a:ext cx="1061908" cy="710626"/>
          </a:xfrm>
          <a:custGeom>
            <a:avLst/>
            <a:gdLst>
              <a:gd name="connsiteX0" fmla="*/ 1247775 w 1247775"/>
              <a:gd name="connsiteY0" fmla="*/ 0 h 610705"/>
              <a:gd name="connsiteX1" fmla="*/ 666750 w 1247775"/>
              <a:gd name="connsiteY1" fmla="*/ 514350 h 610705"/>
              <a:gd name="connsiteX2" fmla="*/ 0 w 1247775"/>
              <a:gd name="connsiteY2" fmla="*/ 609600 h 6107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247775" h="610705">
                <a:moveTo>
                  <a:pt x="1247775" y="0"/>
                </a:moveTo>
                <a:cubicBezTo>
                  <a:pt x="1061243" y="206375"/>
                  <a:pt x="874712" y="412750"/>
                  <a:pt x="666750" y="514350"/>
                </a:cubicBezTo>
                <a:cubicBezTo>
                  <a:pt x="458788" y="615950"/>
                  <a:pt x="229394" y="612775"/>
                  <a:pt x="0" y="609600"/>
                </a:cubicBezTo>
              </a:path>
            </a:pathLst>
          </a:custGeom>
          <a:noFill/>
          <a:ln w="19050">
            <a:solidFill>
              <a:schemeClr val="accent5"/>
            </a:solidFill>
            <a:tailEnd type="arrow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pic>
        <p:nvPicPr>
          <p:cNvPr id="53" name="Image 52">
            <a:extLst>
              <a:ext uri="{FF2B5EF4-FFF2-40B4-BE49-F238E27FC236}">
                <a16:creationId xmlns:a16="http://schemas.microsoft.com/office/drawing/2014/main" id="{0A8AD61D-FAC8-4959-BDB3-5529A83A2BE1}"/>
              </a:ext>
            </a:extLst>
          </p:cNvPr>
          <p:cNvPicPr>
            <a:picLocks noChangeAspect="1"/>
          </p:cNvPicPr>
          <p:nvPr/>
        </p:nvPicPr>
        <p:blipFill>
          <a:blip r:embed="rId18"/>
          <a:stretch>
            <a:fillRect/>
          </a:stretch>
        </p:blipFill>
        <p:spPr>
          <a:xfrm>
            <a:off x="1926825" y="2480740"/>
            <a:ext cx="943237" cy="1154984"/>
          </a:xfrm>
          <a:prstGeom prst="rect">
            <a:avLst/>
          </a:prstGeom>
        </p:spPr>
      </p:pic>
      <p:sp>
        <p:nvSpPr>
          <p:cNvPr id="100" name="Forme libre : forme 99">
            <a:extLst>
              <a:ext uri="{FF2B5EF4-FFF2-40B4-BE49-F238E27FC236}">
                <a16:creationId xmlns:a16="http://schemas.microsoft.com/office/drawing/2014/main" id="{1AC5C20C-614D-4D2C-848C-C327C5337D4C}"/>
              </a:ext>
            </a:extLst>
          </p:cNvPr>
          <p:cNvSpPr/>
          <p:nvPr/>
        </p:nvSpPr>
        <p:spPr>
          <a:xfrm>
            <a:off x="2734812" y="2250364"/>
            <a:ext cx="585395" cy="770162"/>
          </a:xfrm>
          <a:custGeom>
            <a:avLst/>
            <a:gdLst>
              <a:gd name="connsiteX0" fmla="*/ 1247775 w 1247775"/>
              <a:gd name="connsiteY0" fmla="*/ 0 h 610705"/>
              <a:gd name="connsiteX1" fmla="*/ 666750 w 1247775"/>
              <a:gd name="connsiteY1" fmla="*/ 514350 h 610705"/>
              <a:gd name="connsiteX2" fmla="*/ 0 w 1247775"/>
              <a:gd name="connsiteY2" fmla="*/ 609600 h 6107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247775" h="610705">
                <a:moveTo>
                  <a:pt x="1247775" y="0"/>
                </a:moveTo>
                <a:cubicBezTo>
                  <a:pt x="1061243" y="206375"/>
                  <a:pt x="874712" y="412750"/>
                  <a:pt x="666750" y="514350"/>
                </a:cubicBezTo>
                <a:cubicBezTo>
                  <a:pt x="458788" y="615950"/>
                  <a:pt x="229394" y="612775"/>
                  <a:pt x="0" y="609600"/>
                </a:cubicBezTo>
              </a:path>
            </a:pathLst>
          </a:custGeom>
          <a:noFill/>
          <a:ln w="19050">
            <a:solidFill>
              <a:schemeClr val="accent5"/>
            </a:solidFill>
            <a:tailEnd type="arrow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grpSp>
        <p:nvGrpSpPr>
          <p:cNvPr id="15" name="Groupe 14">
            <a:extLst>
              <a:ext uri="{FF2B5EF4-FFF2-40B4-BE49-F238E27FC236}">
                <a16:creationId xmlns:a16="http://schemas.microsoft.com/office/drawing/2014/main" id="{C1F64FC7-4133-4040-83D3-8B66C2046446}"/>
              </a:ext>
            </a:extLst>
          </p:cNvPr>
          <p:cNvGrpSpPr>
            <a:grpSpLocks noChangeAspect="1"/>
          </p:cNvGrpSpPr>
          <p:nvPr/>
        </p:nvGrpSpPr>
        <p:grpSpPr>
          <a:xfrm>
            <a:off x="6762750" y="2441716"/>
            <a:ext cx="1247775" cy="1126238"/>
            <a:chOff x="2908829" y="279355"/>
            <a:chExt cx="6944048" cy="6267685"/>
          </a:xfrm>
        </p:grpSpPr>
        <p:sp>
          <p:nvSpPr>
            <p:cNvPr id="5" name="Forme libre : forme 4">
              <a:extLst>
                <a:ext uri="{FF2B5EF4-FFF2-40B4-BE49-F238E27FC236}">
                  <a16:creationId xmlns:a16="http://schemas.microsoft.com/office/drawing/2014/main" id="{FA4E5A16-E8D1-47A8-9A71-9E217CB4E4BA}"/>
                </a:ext>
              </a:extLst>
            </p:cNvPr>
            <p:cNvSpPr/>
            <p:nvPr/>
          </p:nvSpPr>
          <p:spPr>
            <a:xfrm>
              <a:off x="5518150" y="279355"/>
              <a:ext cx="2241550" cy="819195"/>
            </a:xfrm>
            <a:custGeom>
              <a:avLst/>
              <a:gdLst>
                <a:gd name="connsiteX0" fmla="*/ 0 w 2241550"/>
                <a:gd name="connsiteY0" fmla="*/ 400095 h 819195"/>
                <a:gd name="connsiteX1" fmla="*/ 209550 w 2241550"/>
                <a:gd name="connsiteY1" fmla="*/ 495345 h 819195"/>
                <a:gd name="connsiteX2" fmla="*/ 374650 w 2241550"/>
                <a:gd name="connsiteY2" fmla="*/ 717595 h 819195"/>
                <a:gd name="connsiteX3" fmla="*/ 514350 w 2241550"/>
                <a:gd name="connsiteY3" fmla="*/ 685845 h 819195"/>
                <a:gd name="connsiteX4" fmla="*/ 692150 w 2241550"/>
                <a:gd name="connsiteY4" fmla="*/ 615995 h 819195"/>
                <a:gd name="connsiteX5" fmla="*/ 736600 w 2241550"/>
                <a:gd name="connsiteY5" fmla="*/ 552495 h 819195"/>
                <a:gd name="connsiteX6" fmla="*/ 838200 w 2241550"/>
                <a:gd name="connsiteY6" fmla="*/ 450895 h 819195"/>
                <a:gd name="connsiteX7" fmla="*/ 1009650 w 2241550"/>
                <a:gd name="connsiteY7" fmla="*/ 431845 h 819195"/>
                <a:gd name="connsiteX8" fmla="*/ 1358900 w 2241550"/>
                <a:gd name="connsiteY8" fmla="*/ 273095 h 819195"/>
                <a:gd name="connsiteX9" fmla="*/ 1441450 w 2241550"/>
                <a:gd name="connsiteY9" fmla="*/ 241345 h 819195"/>
                <a:gd name="connsiteX10" fmla="*/ 1549400 w 2241550"/>
                <a:gd name="connsiteY10" fmla="*/ 69895 h 819195"/>
                <a:gd name="connsiteX11" fmla="*/ 1714500 w 2241550"/>
                <a:gd name="connsiteY11" fmla="*/ 82595 h 819195"/>
                <a:gd name="connsiteX12" fmla="*/ 1835150 w 2241550"/>
                <a:gd name="connsiteY12" fmla="*/ 45 h 819195"/>
                <a:gd name="connsiteX13" fmla="*/ 1885950 w 2241550"/>
                <a:gd name="connsiteY13" fmla="*/ 95295 h 819195"/>
                <a:gd name="connsiteX14" fmla="*/ 1974850 w 2241550"/>
                <a:gd name="connsiteY14" fmla="*/ 228645 h 819195"/>
                <a:gd name="connsiteX15" fmla="*/ 2032000 w 2241550"/>
                <a:gd name="connsiteY15" fmla="*/ 476295 h 819195"/>
                <a:gd name="connsiteX16" fmla="*/ 2241550 w 2241550"/>
                <a:gd name="connsiteY16" fmla="*/ 819195 h 819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41550" h="819195">
                  <a:moveTo>
                    <a:pt x="0" y="400095"/>
                  </a:moveTo>
                  <a:cubicBezTo>
                    <a:pt x="73554" y="421261"/>
                    <a:pt x="147108" y="442428"/>
                    <a:pt x="209550" y="495345"/>
                  </a:cubicBezTo>
                  <a:cubicBezTo>
                    <a:pt x="271992" y="548262"/>
                    <a:pt x="323850" y="685845"/>
                    <a:pt x="374650" y="717595"/>
                  </a:cubicBezTo>
                  <a:cubicBezTo>
                    <a:pt x="425450" y="749345"/>
                    <a:pt x="461433" y="702778"/>
                    <a:pt x="514350" y="685845"/>
                  </a:cubicBezTo>
                  <a:cubicBezTo>
                    <a:pt x="567267" y="668912"/>
                    <a:pt x="655109" y="638220"/>
                    <a:pt x="692150" y="615995"/>
                  </a:cubicBezTo>
                  <a:cubicBezTo>
                    <a:pt x="729191" y="593770"/>
                    <a:pt x="712258" y="580012"/>
                    <a:pt x="736600" y="552495"/>
                  </a:cubicBezTo>
                  <a:cubicBezTo>
                    <a:pt x="760942" y="524978"/>
                    <a:pt x="792692" y="471003"/>
                    <a:pt x="838200" y="450895"/>
                  </a:cubicBezTo>
                  <a:cubicBezTo>
                    <a:pt x="883708" y="430787"/>
                    <a:pt x="922867" y="461478"/>
                    <a:pt x="1009650" y="431845"/>
                  </a:cubicBezTo>
                  <a:cubicBezTo>
                    <a:pt x="1096433" y="402212"/>
                    <a:pt x="1286933" y="304845"/>
                    <a:pt x="1358900" y="273095"/>
                  </a:cubicBezTo>
                  <a:cubicBezTo>
                    <a:pt x="1430867" y="241345"/>
                    <a:pt x="1409700" y="275212"/>
                    <a:pt x="1441450" y="241345"/>
                  </a:cubicBezTo>
                  <a:cubicBezTo>
                    <a:pt x="1473200" y="207478"/>
                    <a:pt x="1503892" y="96353"/>
                    <a:pt x="1549400" y="69895"/>
                  </a:cubicBezTo>
                  <a:cubicBezTo>
                    <a:pt x="1594908" y="43437"/>
                    <a:pt x="1666875" y="94237"/>
                    <a:pt x="1714500" y="82595"/>
                  </a:cubicBezTo>
                  <a:cubicBezTo>
                    <a:pt x="1762125" y="70953"/>
                    <a:pt x="1806575" y="-2072"/>
                    <a:pt x="1835150" y="45"/>
                  </a:cubicBezTo>
                  <a:cubicBezTo>
                    <a:pt x="1863725" y="2162"/>
                    <a:pt x="1862667" y="57195"/>
                    <a:pt x="1885950" y="95295"/>
                  </a:cubicBezTo>
                  <a:cubicBezTo>
                    <a:pt x="1909233" y="133395"/>
                    <a:pt x="1950508" y="165145"/>
                    <a:pt x="1974850" y="228645"/>
                  </a:cubicBezTo>
                  <a:cubicBezTo>
                    <a:pt x="1999192" y="292145"/>
                    <a:pt x="1987550" y="377870"/>
                    <a:pt x="2032000" y="476295"/>
                  </a:cubicBezTo>
                  <a:cubicBezTo>
                    <a:pt x="2076450" y="574720"/>
                    <a:pt x="2159000" y="696957"/>
                    <a:pt x="2241550" y="819195"/>
                  </a:cubicBezTo>
                </a:path>
              </a:pathLst>
            </a:custGeom>
            <a:noFill/>
            <a:ln w="19050">
              <a:solidFill>
                <a:srgbClr val="DA2837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  <p:sp>
          <p:nvSpPr>
            <p:cNvPr id="6" name="Forme libre : forme 5">
              <a:extLst>
                <a:ext uri="{FF2B5EF4-FFF2-40B4-BE49-F238E27FC236}">
                  <a16:creationId xmlns:a16="http://schemas.microsoft.com/office/drawing/2014/main" id="{BDAE27D0-184D-4197-9EDA-2D4D9321C12F}"/>
                </a:ext>
              </a:extLst>
            </p:cNvPr>
            <p:cNvSpPr/>
            <p:nvPr/>
          </p:nvSpPr>
          <p:spPr>
            <a:xfrm>
              <a:off x="7701801" y="1064836"/>
              <a:ext cx="2151076" cy="2593308"/>
            </a:xfrm>
            <a:custGeom>
              <a:avLst/>
              <a:gdLst>
                <a:gd name="connsiteX0" fmla="*/ 57899 w 2151076"/>
                <a:gd name="connsiteY0" fmla="*/ 14664 h 2593308"/>
                <a:gd name="connsiteX1" fmla="*/ 134099 w 2151076"/>
                <a:gd name="connsiteY1" fmla="*/ 14664 h 2593308"/>
                <a:gd name="connsiteX2" fmla="*/ 229349 w 2151076"/>
                <a:gd name="connsiteY2" fmla="*/ 167064 h 2593308"/>
                <a:gd name="connsiteX3" fmla="*/ 197599 w 2151076"/>
                <a:gd name="connsiteY3" fmla="*/ 306764 h 2593308"/>
                <a:gd name="connsiteX4" fmla="*/ 254749 w 2151076"/>
                <a:gd name="connsiteY4" fmla="*/ 408364 h 2593308"/>
                <a:gd name="connsiteX5" fmla="*/ 749 w 2151076"/>
                <a:gd name="connsiteY5" fmla="*/ 636964 h 2593308"/>
                <a:gd name="connsiteX6" fmla="*/ 178549 w 2151076"/>
                <a:gd name="connsiteY6" fmla="*/ 878264 h 2593308"/>
                <a:gd name="connsiteX7" fmla="*/ 229349 w 2151076"/>
                <a:gd name="connsiteY7" fmla="*/ 979864 h 2593308"/>
                <a:gd name="connsiteX8" fmla="*/ 496049 w 2151076"/>
                <a:gd name="connsiteY8" fmla="*/ 1011614 h 2593308"/>
                <a:gd name="connsiteX9" fmla="*/ 584949 w 2151076"/>
                <a:gd name="connsiteY9" fmla="*/ 948114 h 2593308"/>
                <a:gd name="connsiteX10" fmla="*/ 807199 w 2151076"/>
                <a:gd name="connsiteY10" fmla="*/ 1068764 h 2593308"/>
                <a:gd name="connsiteX11" fmla="*/ 832599 w 2151076"/>
                <a:gd name="connsiteY11" fmla="*/ 1132264 h 2593308"/>
                <a:gd name="connsiteX12" fmla="*/ 959599 w 2151076"/>
                <a:gd name="connsiteY12" fmla="*/ 1106864 h 2593308"/>
                <a:gd name="connsiteX13" fmla="*/ 984999 w 2151076"/>
                <a:gd name="connsiteY13" fmla="*/ 1183064 h 2593308"/>
                <a:gd name="connsiteX14" fmla="*/ 896099 w 2151076"/>
                <a:gd name="connsiteY14" fmla="*/ 1291014 h 2593308"/>
                <a:gd name="connsiteX15" fmla="*/ 921499 w 2151076"/>
                <a:gd name="connsiteY15" fmla="*/ 1570414 h 2593308"/>
                <a:gd name="connsiteX16" fmla="*/ 991349 w 2151076"/>
                <a:gd name="connsiteY16" fmla="*/ 1583114 h 2593308"/>
                <a:gd name="connsiteX17" fmla="*/ 1137399 w 2151076"/>
                <a:gd name="connsiteY17" fmla="*/ 1811714 h 2593308"/>
                <a:gd name="connsiteX18" fmla="*/ 1365999 w 2151076"/>
                <a:gd name="connsiteY18" fmla="*/ 1678364 h 2593308"/>
                <a:gd name="connsiteX19" fmla="*/ 1772399 w 2151076"/>
                <a:gd name="connsiteY19" fmla="*/ 1462464 h 2593308"/>
                <a:gd name="connsiteX20" fmla="*/ 1848599 w 2151076"/>
                <a:gd name="connsiteY20" fmla="*/ 1341814 h 2593308"/>
                <a:gd name="connsiteX21" fmla="*/ 1905749 w 2151076"/>
                <a:gd name="connsiteY21" fmla="*/ 1430714 h 2593308"/>
                <a:gd name="connsiteX22" fmla="*/ 1943849 w 2151076"/>
                <a:gd name="connsiteY22" fmla="*/ 1792664 h 2593308"/>
                <a:gd name="connsiteX23" fmla="*/ 2147049 w 2151076"/>
                <a:gd name="connsiteY23" fmla="*/ 2180014 h 2593308"/>
                <a:gd name="connsiteX24" fmla="*/ 2070849 w 2151076"/>
                <a:gd name="connsiteY24" fmla="*/ 2249864 h 2593308"/>
                <a:gd name="connsiteX25" fmla="*/ 1969249 w 2151076"/>
                <a:gd name="connsiteY25" fmla="*/ 2364164 h 2593308"/>
                <a:gd name="connsiteX26" fmla="*/ 1975599 w 2151076"/>
                <a:gd name="connsiteY26" fmla="*/ 2459414 h 2593308"/>
                <a:gd name="connsiteX27" fmla="*/ 1854949 w 2151076"/>
                <a:gd name="connsiteY27" fmla="*/ 2453064 h 2593308"/>
                <a:gd name="connsiteX28" fmla="*/ 1778749 w 2151076"/>
                <a:gd name="connsiteY28" fmla="*/ 2529264 h 2593308"/>
                <a:gd name="connsiteX29" fmla="*/ 1677149 w 2151076"/>
                <a:gd name="connsiteY29" fmla="*/ 2592764 h 2593308"/>
                <a:gd name="connsiteX30" fmla="*/ 1607299 w 2151076"/>
                <a:gd name="connsiteY30" fmla="*/ 2554664 h 2593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2151076" h="2593308">
                  <a:moveTo>
                    <a:pt x="57899" y="14664"/>
                  </a:moveTo>
                  <a:cubicBezTo>
                    <a:pt x="81711" y="1964"/>
                    <a:pt x="105524" y="-10736"/>
                    <a:pt x="134099" y="14664"/>
                  </a:cubicBezTo>
                  <a:cubicBezTo>
                    <a:pt x="162674" y="40064"/>
                    <a:pt x="218766" y="118381"/>
                    <a:pt x="229349" y="167064"/>
                  </a:cubicBezTo>
                  <a:cubicBezTo>
                    <a:pt x="239932" y="215747"/>
                    <a:pt x="193366" y="266547"/>
                    <a:pt x="197599" y="306764"/>
                  </a:cubicBezTo>
                  <a:cubicBezTo>
                    <a:pt x="201832" y="346981"/>
                    <a:pt x="287557" y="353331"/>
                    <a:pt x="254749" y="408364"/>
                  </a:cubicBezTo>
                  <a:cubicBezTo>
                    <a:pt x="221941" y="463397"/>
                    <a:pt x="13449" y="558647"/>
                    <a:pt x="749" y="636964"/>
                  </a:cubicBezTo>
                  <a:cubicBezTo>
                    <a:pt x="-11951" y="715281"/>
                    <a:pt x="140449" y="821114"/>
                    <a:pt x="178549" y="878264"/>
                  </a:cubicBezTo>
                  <a:cubicBezTo>
                    <a:pt x="216649" y="935414"/>
                    <a:pt x="176432" y="957639"/>
                    <a:pt x="229349" y="979864"/>
                  </a:cubicBezTo>
                  <a:cubicBezTo>
                    <a:pt x="282266" y="1002089"/>
                    <a:pt x="436782" y="1016906"/>
                    <a:pt x="496049" y="1011614"/>
                  </a:cubicBezTo>
                  <a:cubicBezTo>
                    <a:pt x="555316" y="1006322"/>
                    <a:pt x="533091" y="938589"/>
                    <a:pt x="584949" y="948114"/>
                  </a:cubicBezTo>
                  <a:cubicBezTo>
                    <a:pt x="636807" y="957639"/>
                    <a:pt x="765924" y="1038072"/>
                    <a:pt x="807199" y="1068764"/>
                  </a:cubicBezTo>
                  <a:cubicBezTo>
                    <a:pt x="848474" y="1099456"/>
                    <a:pt x="807199" y="1125914"/>
                    <a:pt x="832599" y="1132264"/>
                  </a:cubicBezTo>
                  <a:cubicBezTo>
                    <a:pt x="857999" y="1138614"/>
                    <a:pt x="934199" y="1098397"/>
                    <a:pt x="959599" y="1106864"/>
                  </a:cubicBezTo>
                  <a:cubicBezTo>
                    <a:pt x="984999" y="1115331"/>
                    <a:pt x="995582" y="1152372"/>
                    <a:pt x="984999" y="1183064"/>
                  </a:cubicBezTo>
                  <a:cubicBezTo>
                    <a:pt x="974416" y="1213756"/>
                    <a:pt x="906682" y="1226456"/>
                    <a:pt x="896099" y="1291014"/>
                  </a:cubicBezTo>
                  <a:cubicBezTo>
                    <a:pt x="885516" y="1355572"/>
                    <a:pt x="905624" y="1521731"/>
                    <a:pt x="921499" y="1570414"/>
                  </a:cubicBezTo>
                  <a:cubicBezTo>
                    <a:pt x="937374" y="1619097"/>
                    <a:pt x="955366" y="1542897"/>
                    <a:pt x="991349" y="1583114"/>
                  </a:cubicBezTo>
                  <a:cubicBezTo>
                    <a:pt x="1027332" y="1623331"/>
                    <a:pt x="1074957" y="1795839"/>
                    <a:pt x="1137399" y="1811714"/>
                  </a:cubicBezTo>
                  <a:cubicBezTo>
                    <a:pt x="1199841" y="1827589"/>
                    <a:pt x="1260166" y="1736572"/>
                    <a:pt x="1365999" y="1678364"/>
                  </a:cubicBezTo>
                  <a:cubicBezTo>
                    <a:pt x="1471832" y="1620156"/>
                    <a:pt x="1691966" y="1518556"/>
                    <a:pt x="1772399" y="1462464"/>
                  </a:cubicBezTo>
                  <a:cubicBezTo>
                    <a:pt x="1852832" y="1406372"/>
                    <a:pt x="1826374" y="1347106"/>
                    <a:pt x="1848599" y="1341814"/>
                  </a:cubicBezTo>
                  <a:cubicBezTo>
                    <a:pt x="1870824" y="1336522"/>
                    <a:pt x="1889874" y="1355572"/>
                    <a:pt x="1905749" y="1430714"/>
                  </a:cubicBezTo>
                  <a:cubicBezTo>
                    <a:pt x="1921624" y="1505856"/>
                    <a:pt x="1903632" y="1667781"/>
                    <a:pt x="1943849" y="1792664"/>
                  </a:cubicBezTo>
                  <a:cubicBezTo>
                    <a:pt x="1984066" y="1917547"/>
                    <a:pt x="2125882" y="2103814"/>
                    <a:pt x="2147049" y="2180014"/>
                  </a:cubicBezTo>
                  <a:cubicBezTo>
                    <a:pt x="2168216" y="2256214"/>
                    <a:pt x="2100482" y="2219172"/>
                    <a:pt x="2070849" y="2249864"/>
                  </a:cubicBezTo>
                  <a:cubicBezTo>
                    <a:pt x="2041216" y="2280556"/>
                    <a:pt x="1985124" y="2329239"/>
                    <a:pt x="1969249" y="2364164"/>
                  </a:cubicBezTo>
                  <a:cubicBezTo>
                    <a:pt x="1953374" y="2399089"/>
                    <a:pt x="1994649" y="2444597"/>
                    <a:pt x="1975599" y="2459414"/>
                  </a:cubicBezTo>
                  <a:cubicBezTo>
                    <a:pt x="1956549" y="2474231"/>
                    <a:pt x="1887757" y="2441422"/>
                    <a:pt x="1854949" y="2453064"/>
                  </a:cubicBezTo>
                  <a:cubicBezTo>
                    <a:pt x="1822141" y="2464706"/>
                    <a:pt x="1808382" y="2505981"/>
                    <a:pt x="1778749" y="2529264"/>
                  </a:cubicBezTo>
                  <a:cubicBezTo>
                    <a:pt x="1749116" y="2552547"/>
                    <a:pt x="1705724" y="2588531"/>
                    <a:pt x="1677149" y="2592764"/>
                  </a:cubicBezTo>
                  <a:cubicBezTo>
                    <a:pt x="1648574" y="2596997"/>
                    <a:pt x="1627936" y="2575830"/>
                    <a:pt x="1607299" y="2554664"/>
                  </a:cubicBezTo>
                </a:path>
              </a:pathLst>
            </a:custGeom>
            <a:noFill/>
            <a:ln w="19050">
              <a:solidFill>
                <a:srgbClr val="DA2837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  <p:sp>
          <p:nvSpPr>
            <p:cNvPr id="9" name="Forme libre : forme 8">
              <a:extLst>
                <a:ext uri="{FF2B5EF4-FFF2-40B4-BE49-F238E27FC236}">
                  <a16:creationId xmlns:a16="http://schemas.microsoft.com/office/drawing/2014/main" id="{ACE898E1-7BDE-49B0-8EBE-D13D00606527}"/>
                </a:ext>
              </a:extLst>
            </p:cNvPr>
            <p:cNvSpPr/>
            <p:nvPr/>
          </p:nvSpPr>
          <p:spPr>
            <a:xfrm>
              <a:off x="7672120" y="3459906"/>
              <a:ext cx="1660678" cy="1639144"/>
            </a:xfrm>
            <a:custGeom>
              <a:avLst/>
              <a:gdLst>
                <a:gd name="connsiteX0" fmla="*/ 1649680 w 1660678"/>
                <a:gd name="connsiteY0" fmla="*/ 159594 h 1639144"/>
                <a:gd name="connsiteX1" fmla="*/ 1649680 w 1660678"/>
                <a:gd name="connsiteY1" fmla="*/ 51644 h 1639144"/>
                <a:gd name="connsiteX2" fmla="*/ 1535380 w 1660678"/>
                <a:gd name="connsiteY2" fmla="*/ 844 h 1639144"/>
                <a:gd name="connsiteX3" fmla="*/ 1395680 w 1660678"/>
                <a:gd name="connsiteY3" fmla="*/ 89744 h 1639144"/>
                <a:gd name="connsiteX4" fmla="*/ 1395680 w 1660678"/>
                <a:gd name="connsiteY4" fmla="*/ 362794 h 1639144"/>
                <a:gd name="connsiteX5" fmla="*/ 1465530 w 1660678"/>
                <a:gd name="connsiteY5" fmla="*/ 426294 h 1639144"/>
                <a:gd name="connsiteX6" fmla="*/ 1414730 w 1660678"/>
                <a:gd name="connsiteY6" fmla="*/ 496144 h 1639144"/>
                <a:gd name="connsiteX7" fmla="*/ 1281380 w 1660678"/>
                <a:gd name="connsiteY7" fmla="*/ 585044 h 1639144"/>
                <a:gd name="connsiteX8" fmla="*/ 1224230 w 1660678"/>
                <a:gd name="connsiteY8" fmla="*/ 737444 h 1639144"/>
                <a:gd name="connsiteX9" fmla="*/ 1008330 w 1660678"/>
                <a:gd name="connsiteY9" fmla="*/ 775544 h 1639144"/>
                <a:gd name="connsiteX10" fmla="*/ 919430 w 1660678"/>
                <a:gd name="connsiteY10" fmla="*/ 712044 h 1639144"/>
                <a:gd name="connsiteX11" fmla="*/ 874980 w 1660678"/>
                <a:gd name="connsiteY11" fmla="*/ 680294 h 1639144"/>
                <a:gd name="connsiteX12" fmla="*/ 773380 w 1660678"/>
                <a:gd name="connsiteY12" fmla="*/ 667594 h 1639144"/>
                <a:gd name="connsiteX13" fmla="*/ 728930 w 1660678"/>
                <a:gd name="connsiteY13" fmla="*/ 750144 h 1639144"/>
                <a:gd name="connsiteX14" fmla="*/ 665430 w 1660678"/>
                <a:gd name="connsiteY14" fmla="*/ 832694 h 1639144"/>
                <a:gd name="connsiteX15" fmla="*/ 481280 w 1660678"/>
                <a:gd name="connsiteY15" fmla="*/ 985094 h 1639144"/>
                <a:gd name="connsiteX16" fmla="*/ 373330 w 1660678"/>
                <a:gd name="connsiteY16" fmla="*/ 1010494 h 1639144"/>
                <a:gd name="connsiteX17" fmla="*/ 271730 w 1660678"/>
                <a:gd name="connsiteY17" fmla="*/ 1112094 h 1639144"/>
                <a:gd name="connsiteX18" fmla="*/ 144730 w 1660678"/>
                <a:gd name="connsiteY18" fmla="*/ 1099394 h 1639144"/>
                <a:gd name="connsiteX19" fmla="*/ 5030 w 1660678"/>
                <a:gd name="connsiteY19" fmla="*/ 1181944 h 1639144"/>
                <a:gd name="connsiteX20" fmla="*/ 36780 w 1660678"/>
                <a:gd name="connsiteY20" fmla="*/ 1321644 h 1639144"/>
                <a:gd name="connsiteX21" fmla="*/ 93930 w 1660678"/>
                <a:gd name="connsiteY21" fmla="*/ 1366094 h 1639144"/>
                <a:gd name="connsiteX22" fmla="*/ 214580 w 1660678"/>
                <a:gd name="connsiteY22" fmla="*/ 1378794 h 1639144"/>
                <a:gd name="connsiteX23" fmla="*/ 119330 w 1660678"/>
                <a:gd name="connsiteY23" fmla="*/ 1575644 h 1639144"/>
                <a:gd name="connsiteX24" fmla="*/ 74880 w 1660678"/>
                <a:gd name="connsiteY24" fmla="*/ 1639144 h 1639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660678" h="1639144">
                  <a:moveTo>
                    <a:pt x="1649680" y="159594"/>
                  </a:moveTo>
                  <a:cubicBezTo>
                    <a:pt x="1659205" y="118848"/>
                    <a:pt x="1668730" y="78102"/>
                    <a:pt x="1649680" y="51644"/>
                  </a:cubicBezTo>
                  <a:cubicBezTo>
                    <a:pt x="1630630" y="25186"/>
                    <a:pt x="1577713" y="-5506"/>
                    <a:pt x="1535380" y="844"/>
                  </a:cubicBezTo>
                  <a:cubicBezTo>
                    <a:pt x="1493047" y="7194"/>
                    <a:pt x="1418963" y="29419"/>
                    <a:pt x="1395680" y="89744"/>
                  </a:cubicBezTo>
                  <a:cubicBezTo>
                    <a:pt x="1372397" y="150069"/>
                    <a:pt x="1384038" y="306702"/>
                    <a:pt x="1395680" y="362794"/>
                  </a:cubicBezTo>
                  <a:cubicBezTo>
                    <a:pt x="1407322" y="418886"/>
                    <a:pt x="1462355" y="404069"/>
                    <a:pt x="1465530" y="426294"/>
                  </a:cubicBezTo>
                  <a:cubicBezTo>
                    <a:pt x="1468705" y="448519"/>
                    <a:pt x="1445422" y="469686"/>
                    <a:pt x="1414730" y="496144"/>
                  </a:cubicBezTo>
                  <a:cubicBezTo>
                    <a:pt x="1384038" y="522602"/>
                    <a:pt x="1313130" y="544827"/>
                    <a:pt x="1281380" y="585044"/>
                  </a:cubicBezTo>
                  <a:cubicBezTo>
                    <a:pt x="1249630" y="625261"/>
                    <a:pt x="1269738" y="705694"/>
                    <a:pt x="1224230" y="737444"/>
                  </a:cubicBezTo>
                  <a:cubicBezTo>
                    <a:pt x="1178722" y="769194"/>
                    <a:pt x="1059130" y="779777"/>
                    <a:pt x="1008330" y="775544"/>
                  </a:cubicBezTo>
                  <a:cubicBezTo>
                    <a:pt x="957530" y="771311"/>
                    <a:pt x="919430" y="712044"/>
                    <a:pt x="919430" y="712044"/>
                  </a:cubicBezTo>
                  <a:cubicBezTo>
                    <a:pt x="897205" y="696169"/>
                    <a:pt x="899322" y="687702"/>
                    <a:pt x="874980" y="680294"/>
                  </a:cubicBezTo>
                  <a:cubicBezTo>
                    <a:pt x="850638" y="672886"/>
                    <a:pt x="797722" y="655952"/>
                    <a:pt x="773380" y="667594"/>
                  </a:cubicBezTo>
                  <a:cubicBezTo>
                    <a:pt x="749038" y="679236"/>
                    <a:pt x="746922" y="722627"/>
                    <a:pt x="728930" y="750144"/>
                  </a:cubicBezTo>
                  <a:cubicBezTo>
                    <a:pt x="710938" y="777661"/>
                    <a:pt x="706705" y="793536"/>
                    <a:pt x="665430" y="832694"/>
                  </a:cubicBezTo>
                  <a:cubicBezTo>
                    <a:pt x="624155" y="871852"/>
                    <a:pt x="529963" y="955461"/>
                    <a:pt x="481280" y="985094"/>
                  </a:cubicBezTo>
                  <a:cubicBezTo>
                    <a:pt x="432597" y="1014727"/>
                    <a:pt x="408255" y="989327"/>
                    <a:pt x="373330" y="1010494"/>
                  </a:cubicBezTo>
                  <a:cubicBezTo>
                    <a:pt x="338405" y="1031661"/>
                    <a:pt x="309830" y="1097277"/>
                    <a:pt x="271730" y="1112094"/>
                  </a:cubicBezTo>
                  <a:cubicBezTo>
                    <a:pt x="233630" y="1126911"/>
                    <a:pt x="189180" y="1087752"/>
                    <a:pt x="144730" y="1099394"/>
                  </a:cubicBezTo>
                  <a:cubicBezTo>
                    <a:pt x="100280" y="1111036"/>
                    <a:pt x="23022" y="1144902"/>
                    <a:pt x="5030" y="1181944"/>
                  </a:cubicBezTo>
                  <a:cubicBezTo>
                    <a:pt x="-12962" y="1218986"/>
                    <a:pt x="21963" y="1290952"/>
                    <a:pt x="36780" y="1321644"/>
                  </a:cubicBezTo>
                  <a:cubicBezTo>
                    <a:pt x="51597" y="1352336"/>
                    <a:pt x="64297" y="1356569"/>
                    <a:pt x="93930" y="1366094"/>
                  </a:cubicBezTo>
                  <a:cubicBezTo>
                    <a:pt x="123563" y="1375619"/>
                    <a:pt x="210347" y="1343869"/>
                    <a:pt x="214580" y="1378794"/>
                  </a:cubicBezTo>
                  <a:cubicBezTo>
                    <a:pt x="218813" y="1413719"/>
                    <a:pt x="142613" y="1532252"/>
                    <a:pt x="119330" y="1575644"/>
                  </a:cubicBezTo>
                  <a:cubicBezTo>
                    <a:pt x="96047" y="1619036"/>
                    <a:pt x="85463" y="1629090"/>
                    <a:pt x="74880" y="1639144"/>
                  </a:cubicBezTo>
                </a:path>
              </a:pathLst>
            </a:custGeom>
            <a:noFill/>
            <a:ln w="19050">
              <a:solidFill>
                <a:srgbClr val="DA2837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  <p:sp>
          <p:nvSpPr>
            <p:cNvPr id="13" name="Forme libre : forme 12">
              <a:extLst>
                <a:ext uri="{FF2B5EF4-FFF2-40B4-BE49-F238E27FC236}">
                  <a16:creationId xmlns:a16="http://schemas.microsoft.com/office/drawing/2014/main" id="{529D98ED-C248-4E49-83CA-039AD5E1BA55}"/>
                </a:ext>
              </a:extLst>
            </p:cNvPr>
            <p:cNvSpPr/>
            <p:nvPr/>
          </p:nvSpPr>
          <p:spPr>
            <a:xfrm>
              <a:off x="2908829" y="2114550"/>
              <a:ext cx="5463008" cy="4432490"/>
            </a:xfrm>
            <a:custGeom>
              <a:avLst/>
              <a:gdLst>
                <a:gd name="connsiteX0" fmla="*/ 4850871 w 5463008"/>
                <a:gd name="connsiteY0" fmla="*/ 2965450 h 4432490"/>
                <a:gd name="connsiteX1" fmla="*/ 4787371 w 5463008"/>
                <a:gd name="connsiteY1" fmla="*/ 3124200 h 4432490"/>
                <a:gd name="connsiteX2" fmla="*/ 4825471 w 5463008"/>
                <a:gd name="connsiteY2" fmla="*/ 3194050 h 4432490"/>
                <a:gd name="connsiteX3" fmla="*/ 5054071 w 5463008"/>
                <a:gd name="connsiteY3" fmla="*/ 3124200 h 4432490"/>
                <a:gd name="connsiteX4" fmla="*/ 5181071 w 5463008"/>
                <a:gd name="connsiteY4" fmla="*/ 3308350 h 4432490"/>
                <a:gd name="connsiteX5" fmla="*/ 5384271 w 5463008"/>
                <a:gd name="connsiteY5" fmla="*/ 3371850 h 4432490"/>
                <a:gd name="connsiteX6" fmla="*/ 5371571 w 5463008"/>
                <a:gd name="connsiteY6" fmla="*/ 3511550 h 4432490"/>
                <a:gd name="connsiteX7" fmla="*/ 5447771 w 5463008"/>
                <a:gd name="connsiteY7" fmla="*/ 3644900 h 4432490"/>
                <a:gd name="connsiteX8" fmla="*/ 5308071 w 5463008"/>
                <a:gd name="connsiteY8" fmla="*/ 3714750 h 4432490"/>
                <a:gd name="connsiteX9" fmla="*/ 5460471 w 5463008"/>
                <a:gd name="connsiteY9" fmla="*/ 3873500 h 4432490"/>
                <a:gd name="connsiteX10" fmla="*/ 5377921 w 5463008"/>
                <a:gd name="connsiteY10" fmla="*/ 3987800 h 4432490"/>
                <a:gd name="connsiteX11" fmla="*/ 5066771 w 5463008"/>
                <a:gd name="connsiteY11" fmla="*/ 4108450 h 4432490"/>
                <a:gd name="connsiteX12" fmla="*/ 4977871 w 5463008"/>
                <a:gd name="connsiteY12" fmla="*/ 3987800 h 4432490"/>
                <a:gd name="connsiteX13" fmla="*/ 4838171 w 5463008"/>
                <a:gd name="connsiteY13" fmla="*/ 4070350 h 4432490"/>
                <a:gd name="connsiteX14" fmla="*/ 4723871 w 5463008"/>
                <a:gd name="connsiteY14" fmla="*/ 3848100 h 4432490"/>
                <a:gd name="connsiteX15" fmla="*/ 4596871 w 5463008"/>
                <a:gd name="connsiteY15" fmla="*/ 3810000 h 4432490"/>
                <a:gd name="connsiteX16" fmla="*/ 4336521 w 5463008"/>
                <a:gd name="connsiteY16" fmla="*/ 3829050 h 4432490"/>
                <a:gd name="connsiteX17" fmla="*/ 4190471 w 5463008"/>
                <a:gd name="connsiteY17" fmla="*/ 3740150 h 4432490"/>
                <a:gd name="connsiteX18" fmla="*/ 4082521 w 5463008"/>
                <a:gd name="connsiteY18" fmla="*/ 3892550 h 4432490"/>
                <a:gd name="connsiteX19" fmla="*/ 3892021 w 5463008"/>
                <a:gd name="connsiteY19" fmla="*/ 4013200 h 4432490"/>
                <a:gd name="connsiteX20" fmla="*/ 3872971 w 5463008"/>
                <a:gd name="connsiteY20" fmla="*/ 4102100 h 4432490"/>
                <a:gd name="connsiteX21" fmla="*/ 3745971 w 5463008"/>
                <a:gd name="connsiteY21" fmla="*/ 4273550 h 4432490"/>
                <a:gd name="connsiteX22" fmla="*/ 3555471 w 5463008"/>
                <a:gd name="connsiteY22" fmla="*/ 4356100 h 4432490"/>
                <a:gd name="connsiteX23" fmla="*/ 3295121 w 5463008"/>
                <a:gd name="connsiteY23" fmla="*/ 4356100 h 4432490"/>
                <a:gd name="connsiteX24" fmla="*/ 3085571 w 5463008"/>
                <a:gd name="connsiteY24" fmla="*/ 4432300 h 4432490"/>
                <a:gd name="connsiteX25" fmla="*/ 2958571 w 5463008"/>
                <a:gd name="connsiteY25" fmla="*/ 4330700 h 4432490"/>
                <a:gd name="connsiteX26" fmla="*/ 2831571 w 5463008"/>
                <a:gd name="connsiteY26" fmla="*/ 4267200 h 4432490"/>
                <a:gd name="connsiteX27" fmla="*/ 2729971 w 5463008"/>
                <a:gd name="connsiteY27" fmla="*/ 4076700 h 4432490"/>
                <a:gd name="connsiteX28" fmla="*/ 2583921 w 5463008"/>
                <a:gd name="connsiteY28" fmla="*/ 3987800 h 4432490"/>
                <a:gd name="connsiteX29" fmla="*/ 2387071 w 5463008"/>
                <a:gd name="connsiteY29" fmla="*/ 4064000 h 4432490"/>
                <a:gd name="connsiteX30" fmla="*/ 2183871 w 5463008"/>
                <a:gd name="connsiteY30" fmla="*/ 3835400 h 4432490"/>
                <a:gd name="connsiteX31" fmla="*/ 2126721 w 5463008"/>
                <a:gd name="connsiteY31" fmla="*/ 3803650 h 4432490"/>
                <a:gd name="connsiteX32" fmla="*/ 2260071 w 5463008"/>
                <a:gd name="connsiteY32" fmla="*/ 3365500 h 4432490"/>
                <a:gd name="connsiteX33" fmla="*/ 2069571 w 5463008"/>
                <a:gd name="connsiteY33" fmla="*/ 3060700 h 4432490"/>
                <a:gd name="connsiteX34" fmla="*/ 1828271 w 5463008"/>
                <a:gd name="connsiteY34" fmla="*/ 2673350 h 4432490"/>
                <a:gd name="connsiteX35" fmla="*/ 1783821 w 5463008"/>
                <a:gd name="connsiteY35" fmla="*/ 2584450 h 4432490"/>
                <a:gd name="connsiteX36" fmla="*/ 1612371 w 5463008"/>
                <a:gd name="connsiteY36" fmla="*/ 2343150 h 4432490"/>
                <a:gd name="connsiteX37" fmla="*/ 1910821 w 5463008"/>
                <a:gd name="connsiteY37" fmla="*/ 2044700 h 4432490"/>
                <a:gd name="connsiteX38" fmla="*/ 1783821 w 5463008"/>
                <a:gd name="connsiteY38" fmla="*/ 2025650 h 4432490"/>
                <a:gd name="connsiteX39" fmla="*/ 1853671 w 5463008"/>
                <a:gd name="connsiteY39" fmla="*/ 1866900 h 4432490"/>
                <a:gd name="connsiteX40" fmla="*/ 1910821 w 5463008"/>
                <a:gd name="connsiteY40" fmla="*/ 1746250 h 4432490"/>
                <a:gd name="connsiteX41" fmla="*/ 1853671 w 5463008"/>
                <a:gd name="connsiteY41" fmla="*/ 1365250 h 4432490"/>
                <a:gd name="connsiteX42" fmla="*/ 1752071 w 5463008"/>
                <a:gd name="connsiteY42" fmla="*/ 1187450 h 4432490"/>
                <a:gd name="connsiteX43" fmla="*/ 1555221 w 5463008"/>
                <a:gd name="connsiteY43" fmla="*/ 1187450 h 4432490"/>
                <a:gd name="connsiteX44" fmla="*/ 1491721 w 5463008"/>
                <a:gd name="connsiteY44" fmla="*/ 1168400 h 4432490"/>
                <a:gd name="connsiteX45" fmla="*/ 1434571 w 5463008"/>
                <a:gd name="connsiteY45" fmla="*/ 1289050 h 4432490"/>
                <a:gd name="connsiteX46" fmla="*/ 869421 w 5463008"/>
                <a:gd name="connsiteY46" fmla="*/ 1403350 h 4432490"/>
                <a:gd name="connsiteX47" fmla="*/ 748771 w 5463008"/>
                <a:gd name="connsiteY47" fmla="*/ 1365250 h 4432490"/>
                <a:gd name="connsiteX48" fmla="*/ 501121 w 5463008"/>
                <a:gd name="connsiteY48" fmla="*/ 1454150 h 4432490"/>
                <a:gd name="connsiteX49" fmla="*/ 323321 w 5463008"/>
                <a:gd name="connsiteY49" fmla="*/ 1473200 h 4432490"/>
                <a:gd name="connsiteX50" fmla="*/ 132821 w 5463008"/>
                <a:gd name="connsiteY50" fmla="*/ 1428750 h 4432490"/>
                <a:gd name="connsiteX51" fmla="*/ 285221 w 5463008"/>
                <a:gd name="connsiteY51" fmla="*/ 1384300 h 4432490"/>
                <a:gd name="connsiteX52" fmla="*/ 329671 w 5463008"/>
                <a:gd name="connsiteY52" fmla="*/ 1270000 h 4432490"/>
                <a:gd name="connsiteX53" fmla="*/ 266171 w 5463008"/>
                <a:gd name="connsiteY53" fmla="*/ 1003300 h 4432490"/>
                <a:gd name="connsiteX54" fmla="*/ 82021 w 5463008"/>
                <a:gd name="connsiteY54" fmla="*/ 1022350 h 4432490"/>
                <a:gd name="connsiteX55" fmla="*/ 5821 w 5463008"/>
                <a:gd name="connsiteY55" fmla="*/ 825500 h 4432490"/>
                <a:gd name="connsiteX56" fmla="*/ 228071 w 5463008"/>
                <a:gd name="connsiteY56" fmla="*/ 768350 h 4432490"/>
                <a:gd name="connsiteX57" fmla="*/ 285221 w 5463008"/>
                <a:gd name="connsiteY57" fmla="*/ 666750 h 4432490"/>
                <a:gd name="connsiteX58" fmla="*/ 348721 w 5463008"/>
                <a:gd name="connsiteY58" fmla="*/ 704850 h 4432490"/>
                <a:gd name="connsiteX59" fmla="*/ 285221 w 5463008"/>
                <a:gd name="connsiteY59" fmla="*/ 565150 h 4432490"/>
                <a:gd name="connsiteX60" fmla="*/ 355071 w 5463008"/>
                <a:gd name="connsiteY60" fmla="*/ 336550 h 4432490"/>
                <a:gd name="connsiteX61" fmla="*/ 418571 w 5463008"/>
                <a:gd name="connsiteY61" fmla="*/ 120650 h 4432490"/>
                <a:gd name="connsiteX62" fmla="*/ 577321 w 5463008"/>
                <a:gd name="connsiteY62" fmla="*/ 88900 h 4432490"/>
                <a:gd name="connsiteX63" fmla="*/ 653521 w 5463008"/>
                <a:gd name="connsiteY63" fmla="*/ 0 h 4432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5463008" h="4432490">
                  <a:moveTo>
                    <a:pt x="4850871" y="2965450"/>
                  </a:moveTo>
                  <a:cubicBezTo>
                    <a:pt x="4821237" y="3025775"/>
                    <a:pt x="4791604" y="3086100"/>
                    <a:pt x="4787371" y="3124200"/>
                  </a:cubicBezTo>
                  <a:cubicBezTo>
                    <a:pt x="4783138" y="3162300"/>
                    <a:pt x="4781021" y="3194050"/>
                    <a:pt x="4825471" y="3194050"/>
                  </a:cubicBezTo>
                  <a:cubicBezTo>
                    <a:pt x="4869921" y="3194050"/>
                    <a:pt x="4994804" y="3105150"/>
                    <a:pt x="5054071" y="3124200"/>
                  </a:cubicBezTo>
                  <a:cubicBezTo>
                    <a:pt x="5113338" y="3143250"/>
                    <a:pt x="5126038" y="3267075"/>
                    <a:pt x="5181071" y="3308350"/>
                  </a:cubicBezTo>
                  <a:cubicBezTo>
                    <a:pt x="5236104" y="3349625"/>
                    <a:pt x="5352521" y="3337983"/>
                    <a:pt x="5384271" y="3371850"/>
                  </a:cubicBezTo>
                  <a:cubicBezTo>
                    <a:pt x="5416021" y="3405717"/>
                    <a:pt x="5360988" y="3466042"/>
                    <a:pt x="5371571" y="3511550"/>
                  </a:cubicBezTo>
                  <a:cubicBezTo>
                    <a:pt x="5382154" y="3557058"/>
                    <a:pt x="5458354" y="3611033"/>
                    <a:pt x="5447771" y="3644900"/>
                  </a:cubicBezTo>
                  <a:cubicBezTo>
                    <a:pt x="5437188" y="3678767"/>
                    <a:pt x="5305954" y="3676650"/>
                    <a:pt x="5308071" y="3714750"/>
                  </a:cubicBezTo>
                  <a:cubicBezTo>
                    <a:pt x="5310188" y="3752850"/>
                    <a:pt x="5448829" y="3827992"/>
                    <a:pt x="5460471" y="3873500"/>
                  </a:cubicBezTo>
                  <a:cubicBezTo>
                    <a:pt x="5472113" y="3919008"/>
                    <a:pt x="5443538" y="3948642"/>
                    <a:pt x="5377921" y="3987800"/>
                  </a:cubicBezTo>
                  <a:cubicBezTo>
                    <a:pt x="5312304" y="4026958"/>
                    <a:pt x="5133446" y="4108450"/>
                    <a:pt x="5066771" y="4108450"/>
                  </a:cubicBezTo>
                  <a:cubicBezTo>
                    <a:pt x="5000096" y="4108450"/>
                    <a:pt x="5015971" y="3994150"/>
                    <a:pt x="4977871" y="3987800"/>
                  </a:cubicBezTo>
                  <a:cubicBezTo>
                    <a:pt x="4939771" y="3981450"/>
                    <a:pt x="4880504" y="4093633"/>
                    <a:pt x="4838171" y="4070350"/>
                  </a:cubicBezTo>
                  <a:cubicBezTo>
                    <a:pt x="4795838" y="4047067"/>
                    <a:pt x="4764088" y="3891492"/>
                    <a:pt x="4723871" y="3848100"/>
                  </a:cubicBezTo>
                  <a:cubicBezTo>
                    <a:pt x="4683654" y="3804708"/>
                    <a:pt x="4661429" y="3813175"/>
                    <a:pt x="4596871" y="3810000"/>
                  </a:cubicBezTo>
                  <a:cubicBezTo>
                    <a:pt x="4532313" y="3806825"/>
                    <a:pt x="4404254" y="3840692"/>
                    <a:pt x="4336521" y="3829050"/>
                  </a:cubicBezTo>
                  <a:cubicBezTo>
                    <a:pt x="4268788" y="3817408"/>
                    <a:pt x="4232804" y="3729567"/>
                    <a:pt x="4190471" y="3740150"/>
                  </a:cubicBezTo>
                  <a:cubicBezTo>
                    <a:pt x="4148138" y="3750733"/>
                    <a:pt x="4132263" y="3847042"/>
                    <a:pt x="4082521" y="3892550"/>
                  </a:cubicBezTo>
                  <a:cubicBezTo>
                    <a:pt x="4032779" y="3938058"/>
                    <a:pt x="3926946" y="3978275"/>
                    <a:pt x="3892021" y="4013200"/>
                  </a:cubicBezTo>
                  <a:cubicBezTo>
                    <a:pt x="3857096" y="4048125"/>
                    <a:pt x="3897313" y="4058708"/>
                    <a:pt x="3872971" y="4102100"/>
                  </a:cubicBezTo>
                  <a:cubicBezTo>
                    <a:pt x="3848629" y="4145492"/>
                    <a:pt x="3798888" y="4231217"/>
                    <a:pt x="3745971" y="4273550"/>
                  </a:cubicBezTo>
                  <a:cubicBezTo>
                    <a:pt x="3693054" y="4315883"/>
                    <a:pt x="3630613" y="4342342"/>
                    <a:pt x="3555471" y="4356100"/>
                  </a:cubicBezTo>
                  <a:cubicBezTo>
                    <a:pt x="3480329" y="4369858"/>
                    <a:pt x="3373438" y="4343400"/>
                    <a:pt x="3295121" y="4356100"/>
                  </a:cubicBezTo>
                  <a:cubicBezTo>
                    <a:pt x="3216804" y="4368800"/>
                    <a:pt x="3141663" y="4436533"/>
                    <a:pt x="3085571" y="4432300"/>
                  </a:cubicBezTo>
                  <a:cubicBezTo>
                    <a:pt x="3029479" y="4428067"/>
                    <a:pt x="3000904" y="4358217"/>
                    <a:pt x="2958571" y="4330700"/>
                  </a:cubicBezTo>
                  <a:cubicBezTo>
                    <a:pt x="2916238" y="4303183"/>
                    <a:pt x="2869671" y="4309533"/>
                    <a:pt x="2831571" y="4267200"/>
                  </a:cubicBezTo>
                  <a:cubicBezTo>
                    <a:pt x="2793471" y="4224867"/>
                    <a:pt x="2771246" y="4123267"/>
                    <a:pt x="2729971" y="4076700"/>
                  </a:cubicBezTo>
                  <a:cubicBezTo>
                    <a:pt x="2688696" y="4030133"/>
                    <a:pt x="2641071" y="3989917"/>
                    <a:pt x="2583921" y="3987800"/>
                  </a:cubicBezTo>
                  <a:cubicBezTo>
                    <a:pt x="2526771" y="3985683"/>
                    <a:pt x="2453746" y="4089400"/>
                    <a:pt x="2387071" y="4064000"/>
                  </a:cubicBezTo>
                  <a:cubicBezTo>
                    <a:pt x="2320396" y="4038600"/>
                    <a:pt x="2227263" y="3878792"/>
                    <a:pt x="2183871" y="3835400"/>
                  </a:cubicBezTo>
                  <a:cubicBezTo>
                    <a:pt x="2140479" y="3792008"/>
                    <a:pt x="2114021" y="3881967"/>
                    <a:pt x="2126721" y="3803650"/>
                  </a:cubicBezTo>
                  <a:cubicBezTo>
                    <a:pt x="2139421" y="3725333"/>
                    <a:pt x="2269596" y="3489325"/>
                    <a:pt x="2260071" y="3365500"/>
                  </a:cubicBezTo>
                  <a:cubicBezTo>
                    <a:pt x="2250546" y="3241675"/>
                    <a:pt x="2141538" y="3176058"/>
                    <a:pt x="2069571" y="3060700"/>
                  </a:cubicBezTo>
                  <a:cubicBezTo>
                    <a:pt x="1997604" y="2945342"/>
                    <a:pt x="1875896" y="2752725"/>
                    <a:pt x="1828271" y="2673350"/>
                  </a:cubicBezTo>
                  <a:cubicBezTo>
                    <a:pt x="1780646" y="2593975"/>
                    <a:pt x="1819804" y="2639483"/>
                    <a:pt x="1783821" y="2584450"/>
                  </a:cubicBezTo>
                  <a:cubicBezTo>
                    <a:pt x="1747838" y="2529417"/>
                    <a:pt x="1591204" y="2433108"/>
                    <a:pt x="1612371" y="2343150"/>
                  </a:cubicBezTo>
                  <a:cubicBezTo>
                    <a:pt x="1633538" y="2253192"/>
                    <a:pt x="1882246" y="2097617"/>
                    <a:pt x="1910821" y="2044700"/>
                  </a:cubicBezTo>
                  <a:cubicBezTo>
                    <a:pt x="1939396" y="1991783"/>
                    <a:pt x="1793346" y="2055283"/>
                    <a:pt x="1783821" y="2025650"/>
                  </a:cubicBezTo>
                  <a:cubicBezTo>
                    <a:pt x="1774296" y="1996017"/>
                    <a:pt x="1832504" y="1913467"/>
                    <a:pt x="1853671" y="1866900"/>
                  </a:cubicBezTo>
                  <a:cubicBezTo>
                    <a:pt x="1874838" y="1820333"/>
                    <a:pt x="1910821" y="1829858"/>
                    <a:pt x="1910821" y="1746250"/>
                  </a:cubicBezTo>
                  <a:cubicBezTo>
                    <a:pt x="1910821" y="1662642"/>
                    <a:pt x="1880129" y="1458383"/>
                    <a:pt x="1853671" y="1365250"/>
                  </a:cubicBezTo>
                  <a:cubicBezTo>
                    <a:pt x="1827213" y="1272117"/>
                    <a:pt x="1801813" y="1217083"/>
                    <a:pt x="1752071" y="1187450"/>
                  </a:cubicBezTo>
                  <a:cubicBezTo>
                    <a:pt x="1702329" y="1157817"/>
                    <a:pt x="1598613" y="1190625"/>
                    <a:pt x="1555221" y="1187450"/>
                  </a:cubicBezTo>
                  <a:cubicBezTo>
                    <a:pt x="1511829" y="1184275"/>
                    <a:pt x="1511829" y="1151467"/>
                    <a:pt x="1491721" y="1168400"/>
                  </a:cubicBezTo>
                  <a:cubicBezTo>
                    <a:pt x="1471613" y="1185333"/>
                    <a:pt x="1538288" y="1249892"/>
                    <a:pt x="1434571" y="1289050"/>
                  </a:cubicBezTo>
                  <a:cubicBezTo>
                    <a:pt x="1330854" y="1328208"/>
                    <a:pt x="983721" y="1390650"/>
                    <a:pt x="869421" y="1403350"/>
                  </a:cubicBezTo>
                  <a:cubicBezTo>
                    <a:pt x="755121" y="1416050"/>
                    <a:pt x="810154" y="1356783"/>
                    <a:pt x="748771" y="1365250"/>
                  </a:cubicBezTo>
                  <a:cubicBezTo>
                    <a:pt x="687388" y="1373717"/>
                    <a:pt x="572029" y="1436158"/>
                    <a:pt x="501121" y="1454150"/>
                  </a:cubicBezTo>
                  <a:cubicBezTo>
                    <a:pt x="430213" y="1472142"/>
                    <a:pt x="384704" y="1477433"/>
                    <a:pt x="323321" y="1473200"/>
                  </a:cubicBezTo>
                  <a:cubicBezTo>
                    <a:pt x="261938" y="1468967"/>
                    <a:pt x="139171" y="1443567"/>
                    <a:pt x="132821" y="1428750"/>
                  </a:cubicBezTo>
                  <a:cubicBezTo>
                    <a:pt x="126471" y="1413933"/>
                    <a:pt x="252413" y="1410758"/>
                    <a:pt x="285221" y="1384300"/>
                  </a:cubicBezTo>
                  <a:cubicBezTo>
                    <a:pt x="318029" y="1357842"/>
                    <a:pt x="332846" y="1333500"/>
                    <a:pt x="329671" y="1270000"/>
                  </a:cubicBezTo>
                  <a:cubicBezTo>
                    <a:pt x="326496" y="1206500"/>
                    <a:pt x="307446" y="1044575"/>
                    <a:pt x="266171" y="1003300"/>
                  </a:cubicBezTo>
                  <a:cubicBezTo>
                    <a:pt x="224896" y="962025"/>
                    <a:pt x="125413" y="1051983"/>
                    <a:pt x="82021" y="1022350"/>
                  </a:cubicBezTo>
                  <a:cubicBezTo>
                    <a:pt x="38629" y="992717"/>
                    <a:pt x="-18521" y="867833"/>
                    <a:pt x="5821" y="825500"/>
                  </a:cubicBezTo>
                  <a:cubicBezTo>
                    <a:pt x="30163" y="783167"/>
                    <a:pt x="181504" y="794808"/>
                    <a:pt x="228071" y="768350"/>
                  </a:cubicBezTo>
                  <a:cubicBezTo>
                    <a:pt x="274638" y="741892"/>
                    <a:pt x="265113" y="677333"/>
                    <a:pt x="285221" y="666750"/>
                  </a:cubicBezTo>
                  <a:cubicBezTo>
                    <a:pt x="305329" y="656167"/>
                    <a:pt x="348721" y="721783"/>
                    <a:pt x="348721" y="704850"/>
                  </a:cubicBezTo>
                  <a:cubicBezTo>
                    <a:pt x="348721" y="687917"/>
                    <a:pt x="284163" y="626533"/>
                    <a:pt x="285221" y="565150"/>
                  </a:cubicBezTo>
                  <a:cubicBezTo>
                    <a:pt x="286279" y="503767"/>
                    <a:pt x="332846" y="410633"/>
                    <a:pt x="355071" y="336550"/>
                  </a:cubicBezTo>
                  <a:cubicBezTo>
                    <a:pt x="377296" y="262467"/>
                    <a:pt x="381529" y="161925"/>
                    <a:pt x="418571" y="120650"/>
                  </a:cubicBezTo>
                  <a:cubicBezTo>
                    <a:pt x="455613" y="79375"/>
                    <a:pt x="538163" y="109008"/>
                    <a:pt x="577321" y="88900"/>
                  </a:cubicBezTo>
                  <a:cubicBezTo>
                    <a:pt x="616479" y="68792"/>
                    <a:pt x="635000" y="34396"/>
                    <a:pt x="653521" y="0"/>
                  </a:cubicBezTo>
                </a:path>
              </a:pathLst>
            </a:custGeom>
            <a:noFill/>
            <a:ln w="19050">
              <a:solidFill>
                <a:srgbClr val="DA2837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  <p:sp>
          <p:nvSpPr>
            <p:cNvPr id="14" name="Forme libre : forme 13">
              <a:extLst>
                <a:ext uri="{FF2B5EF4-FFF2-40B4-BE49-F238E27FC236}">
                  <a16:creationId xmlns:a16="http://schemas.microsoft.com/office/drawing/2014/main" id="{4BEAE9BB-B4E2-4D9D-A0E1-3456242A1240}"/>
                </a:ext>
              </a:extLst>
            </p:cNvPr>
            <p:cNvSpPr/>
            <p:nvPr/>
          </p:nvSpPr>
          <p:spPr>
            <a:xfrm>
              <a:off x="3549650" y="692150"/>
              <a:ext cx="1968500" cy="1435100"/>
            </a:xfrm>
            <a:custGeom>
              <a:avLst/>
              <a:gdLst>
                <a:gd name="connsiteX0" fmla="*/ 0 w 1968500"/>
                <a:gd name="connsiteY0" fmla="*/ 1435100 h 1435100"/>
                <a:gd name="connsiteX1" fmla="*/ 57150 w 1968500"/>
                <a:gd name="connsiteY1" fmla="*/ 1314450 h 1435100"/>
                <a:gd name="connsiteX2" fmla="*/ 12700 w 1968500"/>
                <a:gd name="connsiteY2" fmla="*/ 1257300 h 1435100"/>
                <a:gd name="connsiteX3" fmla="*/ 76200 w 1968500"/>
                <a:gd name="connsiteY3" fmla="*/ 1149350 h 1435100"/>
                <a:gd name="connsiteX4" fmla="*/ 57150 w 1968500"/>
                <a:gd name="connsiteY4" fmla="*/ 1060450 h 1435100"/>
                <a:gd name="connsiteX5" fmla="*/ 234950 w 1968500"/>
                <a:gd name="connsiteY5" fmla="*/ 1206500 h 1435100"/>
                <a:gd name="connsiteX6" fmla="*/ 368300 w 1968500"/>
                <a:gd name="connsiteY6" fmla="*/ 1092200 h 1435100"/>
                <a:gd name="connsiteX7" fmla="*/ 514350 w 1968500"/>
                <a:gd name="connsiteY7" fmla="*/ 1035050 h 1435100"/>
                <a:gd name="connsiteX8" fmla="*/ 444500 w 1968500"/>
                <a:gd name="connsiteY8" fmla="*/ 863600 h 1435100"/>
                <a:gd name="connsiteX9" fmla="*/ 552450 w 1968500"/>
                <a:gd name="connsiteY9" fmla="*/ 749300 h 1435100"/>
                <a:gd name="connsiteX10" fmla="*/ 457200 w 1968500"/>
                <a:gd name="connsiteY10" fmla="*/ 596900 h 1435100"/>
                <a:gd name="connsiteX11" fmla="*/ 247650 w 1968500"/>
                <a:gd name="connsiteY11" fmla="*/ 482600 h 1435100"/>
                <a:gd name="connsiteX12" fmla="*/ 419100 w 1968500"/>
                <a:gd name="connsiteY12" fmla="*/ 457200 h 1435100"/>
                <a:gd name="connsiteX13" fmla="*/ 444500 w 1968500"/>
                <a:gd name="connsiteY13" fmla="*/ 298450 h 1435100"/>
                <a:gd name="connsiteX14" fmla="*/ 400050 w 1968500"/>
                <a:gd name="connsiteY14" fmla="*/ 203200 h 1435100"/>
                <a:gd name="connsiteX15" fmla="*/ 520700 w 1968500"/>
                <a:gd name="connsiteY15" fmla="*/ 196850 h 1435100"/>
                <a:gd name="connsiteX16" fmla="*/ 692150 w 1968500"/>
                <a:gd name="connsiteY16" fmla="*/ 247650 h 1435100"/>
                <a:gd name="connsiteX17" fmla="*/ 749300 w 1968500"/>
                <a:gd name="connsiteY17" fmla="*/ 234950 h 1435100"/>
                <a:gd name="connsiteX18" fmla="*/ 723900 w 1968500"/>
                <a:gd name="connsiteY18" fmla="*/ 177800 h 1435100"/>
                <a:gd name="connsiteX19" fmla="*/ 901700 w 1968500"/>
                <a:gd name="connsiteY19" fmla="*/ 152400 h 1435100"/>
                <a:gd name="connsiteX20" fmla="*/ 1028700 w 1968500"/>
                <a:gd name="connsiteY20" fmla="*/ 241300 h 1435100"/>
                <a:gd name="connsiteX21" fmla="*/ 1149350 w 1968500"/>
                <a:gd name="connsiteY21" fmla="*/ 241300 h 1435100"/>
                <a:gd name="connsiteX22" fmla="*/ 1371600 w 1968500"/>
                <a:gd name="connsiteY22" fmla="*/ 114300 h 1435100"/>
                <a:gd name="connsiteX23" fmla="*/ 1771650 w 1968500"/>
                <a:gd name="connsiteY23" fmla="*/ 101600 h 1435100"/>
                <a:gd name="connsiteX24" fmla="*/ 1968500 w 1968500"/>
                <a:gd name="connsiteY24" fmla="*/ 0 h 1435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968500" h="1435100">
                  <a:moveTo>
                    <a:pt x="0" y="1435100"/>
                  </a:moveTo>
                  <a:cubicBezTo>
                    <a:pt x="27516" y="1389591"/>
                    <a:pt x="55033" y="1344083"/>
                    <a:pt x="57150" y="1314450"/>
                  </a:cubicBezTo>
                  <a:cubicBezTo>
                    <a:pt x="59267" y="1284817"/>
                    <a:pt x="9525" y="1284817"/>
                    <a:pt x="12700" y="1257300"/>
                  </a:cubicBezTo>
                  <a:cubicBezTo>
                    <a:pt x="15875" y="1229783"/>
                    <a:pt x="68792" y="1182158"/>
                    <a:pt x="76200" y="1149350"/>
                  </a:cubicBezTo>
                  <a:cubicBezTo>
                    <a:pt x="83608" y="1116542"/>
                    <a:pt x="30692" y="1050925"/>
                    <a:pt x="57150" y="1060450"/>
                  </a:cubicBezTo>
                  <a:cubicBezTo>
                    <a:pt x="83608" y="1069975"/>
                    <a:pt x="183092" y="1201208"/>
                    <a:pt x="234950" y="1206500"/>
                  </a:cubicBezTo>
                  <a:cubicBezTo>
                    <a:pt x="286808" y="1211792"/>
                    <a:pt x="321733" y="1120775"/>
                    <a:pt x="368300" y="1092200"/>
                  </a:cubicBezTo>
                  <a:cubicBezTo>
                    <a:pt x="414867" y="1063625"/>
                    <a:pt x="501650" y="1073150"/>
                    <a:pt x="514350" y="1035050"/>
                  </a:cubicBezTo>
                  <a:cubicBezTo>
                    <a:pt x="527050" y="996950"/>
                    <a:pt x="438150" y="911225"/>
                    <a:pt x="444500" y="863600"/>
                  </a:cubicBezTo>
                  <a:cubicBezTo>
                    <a:pt x="450850" y="815975"/>
                    <a:pt x="550333" y="793750"/>
                    <a:pt x="552450" y="749300"/>
                  </a:cubicBezTo>
                  <a:cubicBezTo>
                    <a:pt x="554567" y="704850"/>
                    <a:pt x="508000" y="641350"/>
                    <a:pt x="457200" y="596900"/>
                  </a:cubicBezTo>
                  <a:cubicBezTo>
                    <a:pt x="406400" y="552450"/>
                    <a:pt x="254000" y="505883"/>
                    <a:pt x="247650" y="482600"/>
                  </a:cubicBezTo>
                  <a:cubicBezTo>
                    <a:pt x="241300" y="459317"/>
                    <a:pt x="386292" y="487892"/>
                    <a:pt x="419100" y="457200"/>
                  </a:cubicBezTo>
                  <a:cubicBezTo>
                    <a:pt x="451908" y="426508"/>
                    <a:pt x="447675" y="340783"/>
                    <a:pt x="444500" y="298450"/>
                  </a:cubicBezTo>
                  <a:cubicBezTo>
                    <a:pt x="441325" y="256117"/>
                    <a:pt x="387350" y="220133"/>
                    <a:pt x="400050" y="203200"/>
                  </a:cubicBezTo>
                  <a:cubicBezTo>
                    <a:pt x="412750" y="186267"/>
                    <a:pt x="472017" y="189442"/>
                    <a:pt x="520700" y="196850"/>
                  </a:cubicBezTo>
                  <a:cubicBezTo>
                    <a:pt x="569383" y="204258"/>
                    <a:pt x="654050" y="241300"/>
                    <a:pt x="692150" y="247650"/>
                  </a:cubicBezTo>
                  <a:cubicBezTo>
                    <a:pt x="730250" y="254000"/>
                    <a:pt x="744008" y="246592"/>
                    <a:pt x="749300" y="234950"/>
                  </a:cubicBezTo>
                  <a:cubicBezTo>
                    <a:pt x="754592" y="223308"/>
                    <a:pt x="698500" y="191558"/>
                    <a:pt x="723900" y="177800"/>
                  </a:cubicBezTo>
                  <a:cubicBezTo>
                    <a:pt x="749300" y="164042"/>
                    <a:pt x="850900" y="141817"/>
                    <a:pt x="901700" y="152400"/>
                  </a:cubicBezTo>
                  <a:cubicBezTo>
                    <a:pt x="952500" y="162983"/>
                    <a:pt x="987425" y="226483"/>
                    <a:pt x="1028700" y="241300"/>
                  </a:cubicBezTo>
                  <a:cubicBezTo>
                    <a:pt x="1069975" y="256117"/>
                    <a:pt x="1092200" y="262467"/>
                    <a:pt x="1149350" y="241300"/>
                  </a:cubicBezTo>
                  <a:cubicBezTo>
                    <a:pt x="1206500" y="220133"/>
                    <a:pt x="1267883" y="137583"/>
                    <a:pt x="1371600" y="114300"/>
                  </a:cubicBezTo>
                  <a:cubicBezTo>
                    <a:pt x="1475317" y="91017"/>
                    <a:pt x="1672167" y="120650"/>
                    <a:pt x="1771650" y="101600"/>
                  </a:cubicBezTo>
                  <a:cubicBezTo>
                    <a:pt x="1871133" y="82550"/>
                    <a:pt x="1919816" y="41275"/>
                    <a:pt x="1968500" y="0"/>
                  </a:cubicBezTo>
                </a:path>
              </a:pathLst>
            </a:custGeom>
            <a:noFill/>
            <a:ln w="19050">
              <a:solidFill>
                <a:srgbClr val="DA2837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</p:grpSp>
      <p:pic>
        <p:nvPicPr>
          <p:cNvPr id="55" name="Image 54">
            <a:extLst>
              <a:ext uri="{FF2B5EF4-FFF2-40B4-BE49-F238E27FC236}">
                <a16:creationId xmlns:a16="http://schemas.microsoft.com/office/drawing/2014/main" id="{F473FD6F-BBC4-4CC4-9E32-24AE81C5A8D0}"/>
              </a:ext>
            </a:extLst>
          </p:cNvPr>
          <p:cNvPicPr>
            <a:picLocks noChangeAspect="1"/>
          </p:cNvPicPr>
          <p:nvPr/>
        </p:nvPicPr>
        <p:blipFill>
          <a:blip r:embed="rId19"/>
          <a:stretch>
            <a:fillRect/>
          </a:stretch>
        </p:blipFill>
        <p:spPr>
          <a:xfrm>
            <a:off x="7020509" y="2571689"/>
            <a:ext cx="345101" cy="345101"/>
          </a:xfrm>
          <a:prstGeom prst="rect">
            <a:avLst/>
          </a:prstGeom>
        </p:spPr>
      </p:pic>
      <p:pic>
        <p:nvPicPr>
          <p:cNvPr id="56" name="Image 55">
            <a:extLst>
              <a:ext uri="{FF2B5EF4-FFF2-40B4-BE49-F238E27FC236}">
                <a16:creationId xmlns:a16="http://schemas.microsoft.com/office/drawing/2014/main" id="{CCE9C0E8-3EAF-48C5-8322-DCEEB398C256}"/>
              </a:ext>
            </a:extLst>
          </p:cNvPr>
          <p:cNvPicPr>
            <a:picLocks noChangeAspect="1"/>
          </p:cNvPicPr>
          <p:nvPr/>
        </p:nvPicPr>
        <p:blipFill>
          <a:blip r:embed="rId20"/>
          <a:stretch>
            <a:fillRect/>
          </a:stretch>
        </p:blipFill>
        <p:spPr>
          <a:xfrm>
            <a:off x="8244490" y="3083097"/>
            <a:ext cx="902873" cy="638386"/>
          </a:xfrm>
          <a:prstGeom prst="rect">
            <a:avLst/>
          </a:prstGeom>
        </p:spPr>
      </p:pic>
      <p:pic>
        <p:nvPicPr>
          <p:cNvPr id="101" name="Image 100">
            <a:extLst>
              <a:ext uri="{FF2B5EF4-FFF2-40B4-BE49-F238E27FC236}">
                <a16:creationId xmlns:a16="http://schemas.microsoft.com/office/drawing/2014/main" id="{63C0DC74-5BC1-4816-A2CE-036D6913D333}"/>
              </a:ext>
            </a:extLst>
          </p:cNvPr>
          <p:cNvPicPr>
            <a:picLocks noChangeAspect="1"/>
          </p:cNvPicPr>
          <p:nvPr/>
        </p:nvPicPr>
        <p:blipFill>
          <a:blip r:embed="rId21"/>
          <a:stretch>
            <a:fillRect/>
          </a:stretch>
        </p:blipFill>
        <p:spPr>
          <a:xfrm>
            <a:off x="8318755" y="5680675"/>
            <a:ext cx="415337" cy="617072"/>
          </a:xfrm>
          <a:prstGeom prst="rect">
            <a:avLst/>
          </a:prstGeom>
        </p:spPr>
      </p:pic>
      <p:pic>
        <p:nvPicPr>
          <p:cNvPr id="10246" name="Picture 6" descr="GAL Pays des Condruses">
            <a:extLst>
              <a:ext uri="{FF2B5EF4-FFF2-40B4-BE49-F238E27FC236}">
                <a16:creationId xmlns:a16="http://schemas.microsoft.com/office/drawing/2014/main" id="{BA53AFF8-AF11-4390-A1F6-50F49690C32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25473" y="2309392"/>
            <a:ext cx="834876" cy="30574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2" name="Image 61">
            <a:extLst>
              <a:ext uri="{FF2B5EF4-FFF2-40B4-BE49-F238E27FC236}">
                <a16:creationId xmlns:a16="http://schemas.microsoft.com/office/drawing/2014/main" id="{5DE3753B-E3EB-451C-9995-FF493046B78C}"/>
              </a:ext>
            </a:extLst>
          </p:cNvPr>
          <p:cNvPicPr>
            <a:picLocks noChangeAspect="1"/>
          </p:cNvPicPr>
          <p:nvPr/>
        </p:nvPicPr>
        <p:blipFill>
          <a:blip r:embed="rId23"/>
          <a:stretch>
            <a:fillRect/>
          </a:stretch>
        </p:blipFill>
        <p:spPr>
          <a:xfrm>
            <a:off x="7836227" y="93555"/>
            <a:ext cx="1515645" cy="841182"/>
          </a:xfrm>
          <a:prstGeom prst="rect">
            <a:avLst/>
          </a:prstGeom>
        </p:spPr>
      </p:pic>
      <p:sp>
        <p:nvSpPr>
          <p:cNvPr id="107" name="Forme libre : forme 106">
            <a:extLst>
              <a:ext uri="{FF2B5EF4-FFF2-40B4-BE49-F238E27FC236}">
                <a16:creationId xmlns:a16="http://schemas.microsoft.com/office/drawing/2014/main" id="{32EF3513-4466-4EB4-8FB9-D929A11324F4}"/>
              </a:ext>
            </a:extLst>
          </p:cNvPr>
          <p:cNvSpPr/>
          <p:nvPr/>
        </p:nvSpPr>
        <p:spPr>
          <a:xfrm rot="9720438">
            <a:off x="6891954" y="881384"/>
            <a:ext cx="1034959" cy="898263"/>
          </a:xfrm>
          <a:custGeom>
            <a:avLst/>
            <a:gdLst>
              <a:gd name="connsiteX0" fmla="*/ 1247775 w 1247775"/>
              <a:gd name="connsiteY0" fmla="*/ 0 h 610705"/>
              <a:gd name="connsiteX1" fmla="*/ 666750 w 1247775"/>
              <a:gd name="connsiteY1" fmla="*/ 514350 h 610705"/>
              <a:gd name="connsiteX2" fmla="*/ 0 w 1247775"/>
              <a:gd name="connsiteY2" fmla="*/ 609600 h 6107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247775" h="610705">
                <a:moveTo>
                  <a:pt x="1247775" y="0"/>
                </a:moveTo>
                <a:cubicBezTo>
                  <a:pt x="1061243" y="206375"/>
                  <a:pt x="874712" y="412750"/>
                  <a:pt x="666750" y="514350"/>
                </a:cubicBezTo>
                <a:cubicBezTo>
                  <a:pt x="458788" y="615950"/>
                  <a:pt x="229394" y="612775"/>
                  <a:pt x="0" y="609600"/>
                </a:cubicBezTo>
              </a:path>
            </a:pathLst>
          </a:custGeom>
          <a:noFill/>
          <a:ln w="19050">
            <a:solidFill>
              <a:schemeClr val="accent5"/>
            </a:solidFill>
            <a:tailEnd type="arrow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pic>
        <p:nvPicPr>
          <p:cNvPr id="102" name="Image 101">
            <a:extLst>
              <a:ext uri="{FF2B5EF4-FFF2-40B4-BE49-F238E27FC236}">
                <a16:creationId xmlns:a16="http://schemas.microsoft.com/office/drawing/2014/main" id="{4DE54CD6-AFF5-4274-B690-9298C5C534DB}"/>
              </a:ext>
            </a:extLst>
          </p:cNvPr>
          <p:cNvPicPr>
            <a:picLocks noChangeAspect="1"/>
          </p:cNvPicPr>
          <p:nvPr/>
        </p:nvPicPr>
        <p:blipFill>
          <a:blip r:embed="rId24"/>
          <a:stretch>
            <a:fillRect/>
          </a:stretch>
        </p:blipFill>
        <p:spPr>
          <a:xfrm>
            <a:off x="10865472" y="1548967"/>
            <a:ext cx="1199710" cy="536184"/>
          </a:xfrm>
          <a:prstGeom prst="rect">
            <a:avLst/>
          </a:prstGeom>
        </p:spPr>
      </p:pic>
      <p:sp>
        <p:nvSpPr>
          <p:cNvPr id="110" name="Forme libre : forme 109">
            <a:extLst>
              <a:ext uri="{FF2B5EF4-FFF2-40B4-BE49-F238E27FC236}">
                <a16:creationId xmlns:a16="http://schemas.microsoft.com/office/drawing/2014/main" id="{F2CF953A-5097-42AC-8E55-D028AA3E390C}"/>
              </a:ext>
            </a:extLst>
          </p:cNvPr>
          <p:cNvSpPr/>
          <p:nvPr/>
        </p:nvSpPr>
        <p:spPr>
          <a:xfrm rot="9720438" flipV="1">
            <a:off x="10128216" y="1690717"/>
            <a:ext cx="670692" cy="387122"/>
          </a:xfrm>
          <a:custGeom>
            <a:avLst/>
            <a:gdLst>
              <a:gd name="connsiteX0" fmla="*/ 1247775 w 1247775"/>
              <a:gd name="connsiteY0" fmla="*/ 0 h 610705"/>
              <a:gd name="connsiteX1" fmla="*/ 666750 w 1247775"/>
              <a:gd name="connsiteY1" fmla="*/ 514350 h 610705"/>
              <a:gd name="connsiteX2" fmla="*/ 0 w 1247775"/>
              <a:gd name="connsiteY2" fmla="*/ 609600 h 6107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247775" h="610705">
                <a:moveTo>
                  <a:pt x="1247775" y="0"/>
                </a:moveTo>
                <a:cubicBezTo>
                  <a:pt x="1061243" y="206375"/>
                  <a:pt x="874712" y="412750"/>
                  <a:pt x="666750" y="514350"/>
                </a:cubicBezTo>
                <a:cubicBezTo>
                  <a:pt x="458788" y="615950"/>
                  <a:pt x="229394" y="612775"/>
                  <a:pt x="0" y="609600"/>
                </a:cubicBezTo>
              </a:path>
            </a:pathLst>
          </a:custGeom>
          <a:noFill/>
          <a:ln w="19050">
            <a:solidFill>
              <a:schemeClr val="accent5"/>
            </a:solidFill>
            <a:tailEnd type="arrow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</p:spTree>
    <p:extLst>
      <p:ext uri="{BB962C8B-B14F-4D97-AF65-F5344CB8AC3E}">
        <p14:creationId xmlns:p14="http://schemas.microsoft.com/office/powerpoint/2010/main" val="80521613"/>
      </p:ext>
    </p:extLst>
  </p:cSld>
  <p:clrMapOvr>
    <a:masterClrMapping/>
  </p:clrMapOvr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1" name="Image 80">
            <a:extLst>
              <a:ext uri="{FF2B5EF4-FFF2-40B4-BE49-F238E27FC236}">
                <a16:creationId xmlns:a16="http://schemas.microsoft.com/office/drawing/2014/main" id="{A6089ED7-46C4-431B-BC51-CE642771021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115811" y="2596302"/>
            <a:ext cx="581751" cy="341779"/>
          </a:xfrm>
          <a:prstGeom prst="rect">
            <a:avLst/>
          </a:prstGeom>
        </p:spPr>
      </p:pic>
      <p:sp>
        <p:nvSpPr>
          <p:cNvPr id="68" name="Forme libre : forme 67">
            <a:extLst>
              <a:ext uri="{FF2B5EF4-FFF2-40B4-BE49-F238E27FC236}">
                <a16:creationId xmlns:a16="http://schemas.microsoft.com/office/drawing/2014/main" id="{7FAF1BF5-6E05-4940-84E8-D9AADD0ADE45}"/>
              </a:ext>
            </a:extLst>
          </p:cNvPr>
          <p:cNvSpPr/>
          <p:nvPr/>
        </p:nvSpPr>
        <p:spPr>
          <a:xfrm>
            <a:off x="6000750" y="5937250"/>
            <a:ext cx="1225550" cy="736600"/>
          </a:xfrm>
          <a:custGeom>
            <a:avLst/>
            <a:gdLst>
              <a:gd name="connsiteX0" fmla="*/ 1225550 w 1225550"/>
              <a:gd name="connsiteY0" fmla="*/ 0 h 736600"/>
              <a:gd name="connsiteX1" fmla="*/ 1168400 w 1225550"/>
              <a:gd name="connsiteY1" fmla="*/ 139700 h 736600"/>
              <a:gd name="connsiteX2" fmla="*/ 895350 w 1225550"/>
              <a:gd name="connsiteY2" fmla="*/ 304800 h 736600"/>
              <a:gd name="connsiteX3" fmla="*/ 698500 w 1225550"/>
              <a:gd name="connsiteY3" fmla="*/ 431800 h 736600"/>
              <a:gd name="connsiteX4" fmla="*/ 558800 w 1225550"/>
              <a:gd name="connsiteY4" fmla="*/ 514350 h 736600"/>
              <a:gd name="connsiteX5" fmla="*/ 203200 w 1225550"/>
              <a:gd name="connsiteY5" fmla="*/ 603250 h 736600"/>
              <a:gd name="connsiteX6" fmla="*/ 0 w 1225550"/>
              <a:gd name="connsiteY6" fmla="*/ 736600 h 736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25550" h="736600">
                <a:moveTo>
                  <a:pt x="1225550" y="0"/>
                </a:moveTo>
                <a:cubicBezTo>
                  <a:pt x="1224491" y="44450"/>
                  <a:pt x="1223433" y="88900"/>
                  <a:pt x="1168400" y="139700"/>
                </a:cubicBezTo>
                <a:cubicBezTo>
                  <a:pt x="1113367" y="190500"/>
                  <a:pt x="973667" y="256117"/>
                  <a:pt x="895350" y="304800"/>
                </a:cubicBezTo>
                <a:cubicBezTo>
                  <a:pt x="817033" y="353483"/>
                  <a:pt x="754592" y="396875"/>
                  <a:pt x="698500" y="431800"/>
                </a:cubicBezTo>
                <a:cubicBezTo>
                  <a:pt x="642408" y="466725"/>
                  <a:pt x="641350" y="485775"/>
                  <a:pt x="558800" y="514350"/>
                </a:cubicBezTo>
                <a:cubicBezTo>
                  <a:pt x="476250" y="542925"/>
                  <a:pt x="296333" y="566208"/>
                  <a:pt x="203200" y="603250"/>
                </a:cubicBezTo>
                <a:cubicBezTo>
                  <a:pt x="110067" y="640292"/>
                  <a:pt x="55033" y="688446"/>
                  <a:pt x="0" y="73660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01" name="Forme libre : forme 100">
            <a:extLst>
              <a:ext uri="{FF2B5EF4-FFF2-40B4-BE49-F238E27FC236}">
                <a16:creationId xmlns:a16="http://schemas.microsoft.com/office/drawing/2014/main" id="{34B8AFA0-6F98-48E0-93A6-64C1B0491879}"/>
              </a:ext>
            </a:extLst>
          </p:cNvPr>
          <p:cNvSpPr/>
          <p:nvPr/>
        </p:nvSpPr>
        <p:spPr>
          <a:xfrm>
            <a:off x="4674683" y="3069491"/>
            <a:ext cx="685800" cy="736600"/>
          </a:xfrm>
          <a:custGeom>
            <a:avLst/>
            <a:gdLst>
              <a:gd name="connsiteX0" fmla="*/ 685800 w 685800"/>
              <a:gd name="connsiteY0" fmla="*/ 0 h 736600"/>
              <a:gd name="connsiteX1" fmla="*/ 568325 w 685800"/>
              <a:gd name="connsiteY1" fmla="*/ 82550 h 736600"/>
              <a:gd name="connsiteX2" fmla="*/ 454025 w 685800"/>
              <a:gd name="connsiteY2" fmla="*/ 206375 h 736600"/>
              <a:gd name="connsiteX3" fmla="*/ 314325 w 685800"/>
              <a:gd name="connsiteY3" fmla="*/ 342900 h 736600"/>
              <a:gd name="connsiteX4" fmla="*/ 0 w 685800"/>
              <a:gd name="connsiteY4" fmla="*/ 736600 h 736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85800" h="736600">
                <a:moveTo>
                  <a:pt x="685800" y="0"/>
                </a:moveTo>
                <a:cubicBezTo>
                  <a:pt x="646377" y="24077"/>
                  <a:pt x="606954" y="48154"/>
                  <a:pt x="568325" y="82550"/>
                </a:cubicBezTo>
                <a:cubicBezTo>
                  <a:pt x="529696" y="116946"/>
                  <a:pt x="496358" y="162983"/>
                  <a:pt x="454025" y="206375"/>
                </a:cubicBezTo>
                <a:cubicBezTo>
                  <a:pt x="411692" y="249767"/>
                  <a:pt x="389996" y="254529"/>
                  <a:pt x="314325" y="342900"/>
                </a:cubicBezTo>
                <a:cubicBezTo>
                  <a:pt x="238654" y="431271"/>
                  <a:pt x="119327" y="583935"/>
                  <a:pt x="0" y="73660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3" name="Forme libre : forme 22">
            <a:extLst>
              <a:ext uri="{FF2B5EF4-FFF2-40B4-BE49-F238E27FC236}">
                <a16:creationId xmlns:a16="http://schemas.microsoft.com/office/drawing/2014/main" id="{BE29AF4F-A639-4285-A35D-CAB5EA08D5F0}"/>
              </a:ext>
            </a:extLst>
          </p:cNvPr>
          <p:cNvSpPr/>
          <p:nvPr/>
        </p:nvSpPr>
        <p:spPr>
          <a:xfrm>
            <a:off x="5880100" y="508000"/>
            <a:ext cx="425269" cy="4140200"/>
          </a:xfrm>
          <a:custGeom>
            <a:avLst/>
            <a:gdLst>
              <a:gd name="connsiteX0" fmla="*/ 0 w 425269"/>
              <a:gd name="connsiteY0" fmla="*/ 0 h 4140200"/>
              <a:gd name="connsiteX1" fmla="*/ 76200 w 425269"/>
              <a:gd name="connsiteY1" fmla="*/ 222250 h 4140200"/>
              <a:gd name="connsiteX2" fmla="*/ 254000 w 425269"/>
              <a:gd name="connsiteY2" fmla="*/ 412750 h 4140200"/>
              <a:gd name="connsiteX3" fmla="*/ 412750 w 425269"/>
              <a:gd name="connsiteY3" fmla="*/ 869950 h 4140200"/>
              <a:gd name="connsiteX4" fmla="*/ 406400 w 425269"/>
              <a:gd name="connsiteY4" fmla="*/ 1104900 h 4140200"/>
              <a:gd name="connsiteX5" fmla="*/ 336550 w 425269"/>
              <a:gd name="connsiteY5" fmla="*/ 1822450 h 4140200"/>
              <a:gd name="connsiteX6" fmla="*/ 177800 w 425269"/>
              <a:gd name="connsiteY6" fmla="*/ 2457450 h 4140200"/>
              <a:gd name="connsiteX7" fmla="*/ 146050 w 425269"/>
              <a:gd name="connsiteY7" fmla="*/ 2870200 h 4140200"/>
              <a:gd name="connsiteX8" fmla="*/ 95250 w 425269"/>
              <a:gd name="connsiteY8" fmla="*/ 3441700 h 4140200"/>
              <a:gd name="connsiteX9" fmla="*/ 44450 w 425269"/>
              <a:gd name="connsiteY9" fmla="*/ 3752850 h 4140200"/>
              <a:gd name="connsiteX10" fmla="*/ 107950 w 425269"/>
              <a:gd name="connsiteY10" fmla="*/ 4006850 h 4140200"/>
              <a:gd name="connsiteX11" fmla="*/ 279400 w 425269"/>
              <a:gd name="connsiteY11" fmla="*/ 4140200 h 4140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425269" h="4140200">
                <a:moveTo>
                  <a:pt x="0" y="0"/>
                </a:moveTo>
                <a:cubicBezTo>
                  <a:pt x="16933" y="76729"/>
                  <a:pt x="33867" y="153458"/>
                  <a:pt x="76200" y="222250"/>
                </a:cubicBezTo>
                <a:cubicBezTo>
                  <a:pt x="118533" y="291042"/>
                  <a:pt x="197908" y="304800"/>
                  <a:pt x="254000" y="412750"/>
                </a:cubicBezTo>
                <a:cubicBezTo>
                  <a:pt x="310092" y="520700"/>
                  <a:pt x="387350" y="754592"/>
                  <a:pt x="412750" y="869950"/>
                </a:cubicBezTo>
                <a:cubicBezTo>
                  <a:pt x="438150" y="985308"/>
                  <a:pt x="419100" y="946150"/>
                  <a:pt x="406400" y="1104900"/>
                </a:cubicBezTo>
                <a:cubicBezTo>
                  <a:pt x="393700" y="1263650"/>
                  <a:pt x="374650" y="1597025"/>
                  <a:pt x="336550" y="1822450"/>
                </a:cubicBezTo>
                <a:cubicBezTo>
                  <a:pt x="298450" y="2047875"/>
                  <a:pt x="209550" y="2282825"/>
                  <a:pt x="177800" y="2457450"/>
                </a:cubicBezTo>
                <a:cubicBezTo>
                  <a:pt x="146050" y="2632075"/>
                  <a:pt x="159808" y="2706158"/>
                  <a:pt x="146050" y="2870200"/>
                </a:cubicBezTo>
                <a:cubicBezTo>
                  <a:pt x="132292" y="3034242"/>
                  <a:pt x="112183" y="3294592"/>
                  <a:pt x="95250" y="3441700"/>
                </a:cubicBezTo>
                <a:cubicBezTo>
                  <a:pt x="78317" y="3588808"/>
                  <a:pt x="42333" y="3658658"/>
                  <a:pt x="44450" y="3752850"/>
                </a:cubicBezTo>
                <a:cubicBezTo>
                  <a:pt x="46567" y="3847042"/>
                  <a:pt x="68792" y="3942292"/>
                  <a:pt x="107950" y="4006850"/>
                </a:cubicBezTo>
                <a:cubicBezTo>
                  <a:pt x="147108" y="4071408"/>
                  <a:pt x="213254" y="4105804"/>
                  <a:pt x="279400" y="414020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7" name="Forme libre : forme 26">
            <a:extLst>
              <a:ext uri="{FF2B5EF4-FFF2-40B4-BE49-F238E27FC236}">
                <a16:creationId xmlns:a16="http://schemas.microsoft.com/office/drawing/2014/main" id="{70578F58-BED1-43CB-8B6A-FE860FD8A450}"/>
              </a:ext>
            </a:extLst>
          </p:cNvPr>
          <p:cNvSpPr/>
          <p:nvPr/>
        </p:nvSpPr>
        <p:spPr>
          <a:xfrm>
            <a:off x="3594100" y="1279024"/>
            <a:ext cx="2565400" cy="1323241"/>
          </a:xfrm>
          <a:custGeom>
            <a:avLst/>
            <a:gdLst>
              <a:gd name="connsiteX0" fmla="*/ 0 w 2565400"/>
              <a:gd name="connsiteY0" fmla="*/ 346576 h 1323241"/>
              <a:gd name="connsiteX1" fmla="*/ 476250 w 2565400"/>
              <a:gd name="connsiteY1" fmla="*/ 54476 h 1323241"/>
              <a:gd name="connsiteX2" fmla="*/ 933450 w 2565400"/>
              <a:gd name="connsiteY2" fmla="*/ 3676 h 1323241"/>
              <a:gd name="connsiteX3" fmla="*/ 838200 w 2565400"/>
              <a:gd name="connsiteY3" fmla="*/ 105276 h 1323241"/>
              <a:gd name="connsiteX4" fmla="*/ 901700 w 2565400"/>
              <a:gd name="connsiteY4" fmla="*/ 238626 h 1323241"/>
              <a:gd name="connsiteX5" fmla="*/ 1079500 w 2565400"/>
              <a:gd name="connsiteY5" fmla="*/ 454526 h 1323241"/>
              <a:gd name="connsiteX6" fmla="*/ 1193800 w 2565400"/>
              <a:gd name="connsiteY6" fmla="*/ 606926 h 1323241"/>
              <a:gd name="connsiteX7" fmla="*/ 1282700 w 2565400"/>
              <a:gd name="connsiteY7" fmla="*/ 670426 h 1323241"/>
              <a:gd name="connsiteX8" fmla="*/ 1397000 w 2565400"/>
              <a:gd name="connsiteY8" fmla="*/ 886326 h 1323241"/>
              <a:gd name="connsiteX9" fmla="*/ 1638300 w 2565400"/>
              <a:gd name="connsiteY9" fmla="*/ 759326 h 1323241"/>
              <a:gd name="connsiteX10" fmla="*/ 1974850 w 2565400"/>
              <a:gd name="connsiteY10" fmla="*/ 695826 h 1323241"/>
              <a:gd name="connsiteX11" fmla="*/ 1974850 w 2565400"/>
              <a:gd name="connsiteY11" fmla="*/ 829176 h 1323241"/>
              <a:gd name="connsiteX12" fmla="*/ 2000250 w 2565400"/>
              <a:gd name="connsiteY12" fmla="*/ 892676 h 1323241"/>
              <a:gd name="connsiteX13" fmla="*/ 2190750 w 2565400"/>
              <a:gd name="connsiteY13" fmla="*/ 1019676 h 1323241"/>
              <a:gd name="connsiteX14" fmla="*/ 2311400 w 2565400"/>
              <a:gd name="connsiteY14" fmla="*/ 1203826 h 1323241"/>
              <a:gd name="connsiteX15" fmla="*/ 2482850 w 2565400"/>
              <a:gd name="connsiteY15" fmla="*/ 1318126 h 1323241"/>
              <a:gd name="connsiteX16" fmla="*/ 2565400 w 2565400"/>
              <a:gd name="connsiteY16" fmla="*/ 1292726 h 13232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2565400" h="1323241">
                <a:moveTo>
                  <a:pt x="0" y="346576"/>
                </a:moveTo>
                <a:cubicBezTo>
                  <a:pt x="160337" y="229101"/>
                  <a:pt x="320675" y="111626"/>
                  <a:pt x="476250" y="54476"/>
                </a:cubicBezTo>
                <a:cubicBezTo>
                  <a:pt x="631825" y="-2674"/>
                  <a:pt x="873125" y="-4791"/>
                  <a:pt x="933450" y="3676"/>
                </a:cubicBezTo>
                <a:cubicBezTo>
                  <a:pt x="993775" y="12143"/>
                  <a:pt x="843492" y="66118"/>
                  <a:pt x="838200" y="105276"/>
                </a:cubicBezTo>
                <a:cubicBezTo>
                  <a:pt x="832908" y="144434"/>
                  <a:pt x="861483" y="180418"/>
                  <a:pt x="901700" y="238626"/>
                </a:cubicBezTo>
                <a:cubicBezTo>
                  <a:pt x="941917" y="296834"/>
                  <a:pt x="1030817" y="393143"/>
                  <a:pt x="1079500" y="454526"/>
                </a:cubicBezTo>
                <a:cubicBezTo>
                  <a:pt x="1128183" y="515909"/>
                  <a:pt x="1159933" y="570943"/>
                  <a:pt x="1193800" y="606926"/>
                </a:cubicBezTo>
                <a:cubicBezTo>
                  <a:pt x="1227667" y="642909"/>
                  <a:pt x="1248833" y="623860"/>
                  <a:pt x="1282700" y="670426"/>
                </a:cubicBezTo>
                <a:cubicBezTo>
                  <a:pt x="1316567" y="716992"/>
                  <a:pt x="1337733" y="871509"/>
                  <a:pt x="1397000" y="886326"/>
                </a:cubicBezTo>
                <a:cubicBezTo>
                  <a:pt x="1456267" y="901143"/>
                  <a:pt x="1541992" y="791076"/>
                  <a:pt x="1638300" y="759326"/>
                </a:cubicBezTo>
                <a:cubicBezTo>
                  <a:pt x="1734608" y="727576"/>
                  <a:pt x="1918758" y="684184"/>
                  <a:pt x="1974850" y="695826"/>
                </a:cubicBezTo>
                <a:cubicBezTo>
                  <a:pt x="2030942" y="707468"/>
                  <a:pt x="1970617" y="796368"/>
                  <a:pt x="1974850" y="829176"/>
                </a:cubicBezTo>
                <a:cubicBezTo>
                  <a:pt x="1979083" y="861984"/>
                  <a:pt x="1964267" y="860926"/>
                  <a:pt x="2000250" y="892676"/>
                </a:cubicBezTo>
                <a:cubicBezTo>
                  <a:pt x="2036233" y="924426"/>
                  <a:pt x="2138892" y="967818"/>
                  <a:pt x="2190750" y="1019676"/>
                </a:cubicBezTo>
                <a:cubicBezTo>
                  <a:pt x="2242608" y="1071534"/>
                  <a:pt x="2262717" y="1154084"/>
                  <a:pt x="2311400" y="1203826"/>
                </a:cubicBezTo>
                <a:cubicBezTo>
                  <a:pt x="2360083" y="1253568"/>
                  <a:pt x="2440517" y="1303309"/>
                  <a:pt x="2482850" y="1318126"/>
                </a:cubicBezTo>
                <a:cubicBezTo>
                  <a:pt x="2525183" y="1332943"/>
                  <a:pt x="2545291" y="1312834"/>
                  <a:pt x="2565400" y="1292726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9" name="Forme libre : forme 28">
            <a:extLst>
              <a:ext uri="{FF2B5EF4-FFF2-40B4-BE49-F238E27FC236}">
                <a16:creationId xmlns:a16="http://schemas.microsoft.com/office/drawing/2014/main" id="{F48755D4-E52D-451E-A862-7FE36C952EA0}"/>
              </a:ext>
            </a:extLst>
          </p:cNvPr>
          <p:cNvSpPr/>
          <p:nvPr/>
        </p:nvSpPr>
        <p:spPr>
          <a:xfrm>
            <a:off x="4527550" y="1098550"/>
            <a:ext cx="101600" cy="171450"/>
          </a:xfrm>
          <a:custGeom>
            <a:avLst/>
            <a:gdLst>
              <a:gd name="connsiteX0" fmla="*/ 101600 w 101600"/>
              <a:gd name="connsiteY0" fmla="*/ 0 h 171450"/>
              <a:gd name="connsiteX1" fmla="*/ 50800 w 101600"/>
              <a:gd name="connsiteY1" fmla="*/ 127000 h 171450"/>
              <a:gd name="connsiteX2" fmla="*/ 0 w 101600"/>
              <a:gd name="connsiteY2" fmla="*/ 171450 h 171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1600" h="171450">
                <a:moveTo>
                  <a:pt x="101600" y="0"/>
                </a:moveTo>
                <a:cubicBezTo>
                  <a:pt x="84666" y="49212"/>
                  <a:pt x="67733" y="98425"/>
                  <a:pt x="50800" y="127000"/>
                </a:cubicBezTo>
                <a:cubicBezTo>
                  <a:pt x="33867" y="155575"/>
                  <a:pt x="16933" y="163512"/>
                  <a:pt x="0" y="17145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0" name="Forme libre : forme 29">
            <a:extLst>
              <a:ext uri="{FF2B5EF4-FFF2-40B4-BE49-F238E27FC236}">
                <a16:creationId xmlns:a16="http://schemas.microsoft.com/office/drawing/2014/main" id="{DDA203F8-C9E1-4AFD-B1A6-58AF2240B747}"/>
              </a:ext>
            </a:extLst>
          </p:cNvPr>
          <p:cNvSpPr/>
          <p:nvPr/>
        </p:nvSpPr>
        <p:spPr>
          <a:xfrm>
            <a:off x="3016250" y="2482850"/>
            <a:ext cx="1377950" cy="711200"/>
          </a:xfrm>
          <a:custGeom>
            <a:avLst/>
            <a:gdLst>
              <a:gd name="connsiteX0" fmla="*/ 1377950 w 1377950"/>
              <a:gd name="connsiteY0" fmla="*/ 0 h 711200"/>
              <a:gd name="connsiteX1" fmla="*/ 1295400 w 1377950"/>
              <a:gd name="connsiteY1" fmla="*/ 101600 h 711200"/>
              <a:gd name="connsiteX2" fmla="*/ 996950 w 1377950"/>
              <a:gd name="connsiteY2" fmla="*/ 209550 h 711200"/>
              <a:gd name="connsiteX3" fmla="*/ 730250 w 1377950"/>
              <a:gd name="connsiteY3" fmla="*/ 508000 h 711200"/>
              <a:gd name="connsiteX4" fmla="*/ 469900 w 1377950"/>
              <a:gd name="connsiteY4" fmla="*/ 577850 h 711200"/>
              <a:gd name="connsiteX5" fmla="*/ 247650 w 1377950"/>
              <a:gd name="connsiteY5" fmla="*/ 679450 h 711200"/>
              <a:gd name="connsiteX6" fmla="*/ 0 w 1377950"/>
              <a:gd name="connsiteY6" fmla="*/ 711200 h 711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377950" h="711200">
                <a:moveTo>
                  <a:pt x="1377950" y="0"/>
                </a:moveTo>
                <a:cubicBezTo>
                  <a:pt x="1368425" y="33337"/>
                  <a:pt x="1358900" y="66675"/>
                  <a:pt x="1295400" y="101600"/>
                </a:cubicBezTo>
                <a:cubicBezTo>
                  <a:pt x="1231900" y="136525"/>
                  <a:pt x="1091142" y="141817"/>
                  <a:pt x="996950" y="209550"/>
                </a:cubicBezTo>
                <a:cubicBezTo>
                  <a:pt x="902758" y="277283"/>
                  <a:pt x="818092" y="446617"/>
                  <a:pt x="730250" y="508000"/>
                </a:cubicBezTo>
                <a:cubicBezTo>
                  <a:pt x="642408" y="569383"/>
                  <a:pt x="550333" y="549275"/>
                  <a:pt x="469900" y="577850"/>
                </a:cubicBezTo>
                <a:cubicBezTo>
                  <a:pt x="389467" y="606425"/>
                  <a:pt x="325967" y="657225"/>
                  <a:pt x="247650" y="679450"/>
                </a:cubicBezTo>
                <a:cubicBezTo>
                  <a:pt x="169333" y="701675"/>
                  <a:pt x="84666" y="706437"/>
                  <a:pt x="0" y="71120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3" name="Forme libre : forme 32">
            <a:extLst>
              <a:ext uri="{FF2B5EF4-FFF2-40B4-BE49-F238E27FC236}">
                <a16:creationId xmlns:a16="http://schemas.microsoft.com/office/drawing/2014/main" id="{FF0BF8AA-3094-4C50-B547-95E6ECEA66B7}"/>
              </a:ext>
            </a:extLst>
          </p:cNvPr>
          <p:cNvSpPr/>
          <p:nvPr/>
        </p:nvSpPr>
        <p:spPr>
          <a:xfrm>
            <a:off x="5092700" y="5222875"/>
            <a:ext cx="949325" cy="958850"/>
          </a:xfrm>
          <a:custGeom>
            <a:avLst/>
            <a:gdLst>
              <a:gd name="connsiteX0" fmla="*/ 733425 w 733425"/>
              <a:gd name="connsiteY0" fmla="*/ 0 h 841375"/>
              <a:gd name="connsiteX1" fmla="*/ 695325 w 733425"/>
              <a:gd name="connsiteY1" fmla="*/ 111125 h 841375"/>
              <a:gd name="connsiteX2" fmla="*/ 619125 w 733425"/>
              <a:gd name="connsiteY2" fmla="*/ 231775 h 841375"/>
              <a:gd name="connsiteX3" fmla="*/ 377825 w 733425"/>
              <a:gd name="connsiteY3" fmla="*/ 323850 h 841375"/>
              <a:gd name="connsiteX4" fmla="*/ 190500 w 733425"/>
              <a:gd name="connsiteY4" fmla="*/ 571500 h 841375"/>
              <a:gd name="connsiteX5" fmla="*/ 222250 w 733425"/>
              <a:gd name="connsiteY5" fmla="*/ 603250 h 841375"/>
              <a:gd name="connsiteX6" fmla="*/ 196850 w 733425"/>
              <a:gd name="connsiteY6" fmla="*/ 654050 h 841375"/>
              <a:gd name="connsiteX7" fmla="*/ 212725 w 733425"/>
              <a:gd name="connsiteY7" fmla="*/ 708025 h 841375"/>
              <a:gd name="connsiteX8" fmla="*/ 123825 w 733425"/>
              <a:gd name="connsiteY8" fmla="*/ 771525 h 841375"/>
              <a:gd name="connsiteX9" fmla="*/ 0 w 733425"/>
              <a:gd name="connsiteY9" fmla="*/ 841375 h 841375"/>
              <a:gd name="connsiteX0" fmla="*/ 939800 w 939800"/>
              <a:gd name="connsiteY0" fmla="*/ 0 h 949325"/>
              <a:gd name="connsiteX1" fmla="*/ 901700 w 939800"/>
              <a:gd name="connsiteY1" fmla="*/ 111125 h 949325"/>
              <a:gd name="connsiteX2" fmla="*/ 825500 w 939800"/>
              <a:gd name="connsiteY2" fmla="*/ 231775 h 949325"/>
              <a:gd name="connsiteX3" fmla="*/ 584200 w 939800"/>
              <a:gd name="connsiteY3" fmla="*/ 323850 h 949325"/>
              <a:gd name="connsiteX4" fmla="*/ 396875 w 939800"/>
              <a:gd name="connsiteY4" fmla="*/ 571500 h 949325"/>
              <a:gd name="connsiteX5" fmla="*/ 428625 w 939800"/>
              <a:gd name="connsiteY5" fmla="*/ 603250 h 949325"/>
              <a:gd name="connsiteX6" fmla="*/ 403225 w 939800"/>
              <a:gd name="connsiteY6" fmla="*/ 654050 h 949325"/>
              <a:gd name="connsiteX7" fmla="*/ 419100 w 939800"/>
              <a:gd name="connsiteY7" fmla="*/ 708025 h 949325"/>
              <a:gd name="connsiteX8" fmla="*/ 330200 w 939800"/>
              <a:gd name="connsiteY8" fmla="*/ 771525 h 949325"/>
              <a:gd name="connsiteX9" fmla="*/ 0 w 939800"/>
              <a:gd name="connsiteY9" fmla="*/ 949325 h 949325"/>
              <a:gd name="connsiteX0" fmla="*/ 949325 w 949325"/>
              <a:gd name="connsiteY0" fmla="*/ 0 h 958850"/>
              <a:gd name="connsiteX1" fmla="*/ 901700 w 949325"/>
              <a:gd name="connsiteY1" fmla="*/ 120650 h 958850"/>
              <a:gd name="connsiteX2" fmla="*/ 825500 w 949325"/>
              <a:gd name="connsiteY2" fmla="*/ 241300 h 958850"/>
              <a:gd name="connsiteX3" fmla="*/ 584200 w 949325"/>
              <a:gd name="connsiteY3" fmla="*/ 333375 h 958850"/>
              <a:gd name="connsiteX4" fmla="*/ 396875 w 949325"/>
              <a:gd name="connsiteY4" fmla="*/ 581025 h 958850"/>
              <a:gd name="connsiteX5" fmla="*/ 428625 w 949325"/>
              <a:gd name="connsiteY5" fmla="*/ 612775 h 958850"/>
              <a:gd name="connsiteX6" fmla="*/ 403225 w 949325"/>
              <a:gd name="connsiteY6" fmla="*/ 663575 h 958850"/>
              <a:gd name="connsiteX7" fmla="*/ 419100 w 949325"/>
              <a:gd name="connsiteY7" fmla="*/ 717550 h 958850"/>
              <a:gd name="connsiteX8" fmla="*/ 330200 w 949325"/>
              <a:gd name="connsiteY8" fmla="*/ 781050 h 958850"/>
              <a:gd name="connsiteX9" fmla="*/ 0 w 949325"/>
              <a:gd name="connsiteY9" fmla="*/ 958850 h 958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949325" h="958850">
                <a:moveTo>
                  <a:pt x="949325" y="0"/>
                </a:moveTo>
                <a:cubicBezTo>
                  <a:pt x="939800" y="36248"/>
                  <a:pt x="922337" y="80434"/>
                  <a:pt x="901700" y="120650"/>
                </a:cubicBezTo>
                <a:cubicBezTo>
                  <a:pt x="881063" y="160866"/>
                  <a:pt x="878417" y="205846"/>
                  <a:pt x="825500" y="241300"/>
                </a:cubicBezTo>
                <a:cubicBezTo>
                  <a:pt x="772583" y="276754"/>
                  <a:pt x="655637" y="276754"/>
                  <a:pt x="584200" y="333375"/>
                </a:cubicBezTo>
                <a:cubicBezTo>
                  <a:pt x="512762" y="389996"/>
                  <a:pt x="422804" y="534458"/>
                  <a:pt x="396875" y="581025"/>
                </a:cubicBezTo>
                <a:cubicBezTo>
                  <a:pt x="370946" y="627592"/>
                  <a:pt x="427567" y="599017"/>
                  <a:pt x="428625" y="612775"/>
                </a:cubicBezTo>
                <a:cubicBezTo>
                  <a:pt x="429683" y="626533"/>
                  <a:pt x="404812" y="646113"/>
                  <a:pt x="403225" y="663575"/>
                </a:cubicBezTo>
                <a:cubicBezTo>
                  <a:pt x="401638" y="681037"/>
                  <a:pt x="431271" y="697971"/>
                  <a:pt x="419100" y="717550"/>
                </a:cubicBezTo>
                <a:cubicBezTo>
                  <a:pt x="406929" y="737129"/>
                  <a:pt x="365654" y="758825"/>
                  <a:pt x="330200" y="781050"/>
                </a:cubicBezTo>
                <a:cubicBezTo>
                  <a:pt x="294746" y="803275"/>
                  <a:pt x="44185" y="935037"/>
                  <a:pt x="0" y="95885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4" name="Forme libre : forme 3">
            <a:extLst>
              <a:ext uri="{FF2B5EF4-FFF2-40B4-BE49-F238E27FC236}">
                <a16:creationId xmlns:a16="http://schemas.microsoft.com/office/drawing/2014/main" id="{9785E986-7D90-49DA-8C7B-6E217AE16429}"/>
              </a:ext>
            </a:extLst>
          </p:cNvPr>
          <p:cNvSpPr/>
          <p:nvPr/>
        </p:nvSpPr>
        <p:spPr>
          <a:xfrm>
            <a:off x="9458297" y="1866900"/>
            <a:ext cx="218196" cy="3594735"/>
          </a:xfrm>
          <a:custGeom>
            <a:avLst/>
            <a:gdLst>
              <a:gd name="connsiteX0" fmla="*/ 57178 w 214952"/>
              <a:gd name="connsiteY0" fmla="*/ 0 h 3152775"/>
              <a:gd name="connsiteX1" fmla="*/ 19078 w 214952"/>
              <a:gd name="connsiteY1" fmla="*/ 762000 h 3152775"/>
              <a:gd name="connsiteX2" fmla="*/ 19078 w 214952"/>
              <a:gd name="connsiteY2" fmla="*/ 1000125 h 3152775"/>
              <a:gd name="connsiteX3" fmla="*/ 76228 w 214952"/>
              <a:gd name="connsiteY3" fmla="*/ 1285875 h 3152775"/>
              <a:gd name="connsiteX4" fmla="*/ 76228 w 214952"/>
              <a:gd name="connsiteY4" fmla="*/ 1647825 h 3152775"/>
              <a:gd name="connsiteX5" fmla="*/ 28 w 214952"/>
              <a:gd name="connsiteY5" fmla="*/ 2057400 h 3152775"/>
              <a:gd name="connsiteX6" fmla="*/ 85753 w 214952"/>
              <a:gd name="connsiteY6" fmla="*/ 2314575 h 3152775"/>
              <a:gd name="connsiteX7" fmla="*/ 209578 w 214952"/>
              <a:gd name="connsiteY7" fmla="*/ 2505075 h 3152775"/>
              <a:gd name="connsiteX8" fmla="*/ 181003 w 214952"/>
              <a:gd name="connsiteY8" fmla="*/ 3152775 h 3152775"/>
              <a:gd name="connsiteX0" fmla="*/ 57178 w 218196"/>
              <a:gd name="connsiteY0" fmla="*/ 0 h 3541395"/>
              <a:gd name="connsiteX1" fmla="*/ 19078 w 218196"/>
              <a:gd name="connsiteY1" fmla="*/ 762000 h 3541395"/>
              <a:gd name="connsiteX2" fmla="*/ 19078 w 218196"/>
              <a:gd name="connsiteY2" fmla="*/ 1000125 h 3541395"/>
              <a:gd name="connsiteX3" fmla="*/ 76228 w 218196"/>
              <a:gd name="connsiteY3" fmla="*/ 1285875 h 3541395"/>
              <a:gd name="connsiteX4" fmla="*/ 76228 w 218196"/>
              <a:gd name="connsiteY4" fmla="*/ 1647825 h 3541395"/>
              <a:gd name="connsiteX5" fmla="*/ 28 w 218196"/>
              <a:gd name="connsiteY5" fmla="*/ 2057400 h 3541395"/>
              <a:gd name="connsiteX6" fmla="*/ 85753 w 218196"/>
              <a:gd name="connsiteY6" fmla="*/ 2314575 h 3541395"/>
              <a:gd name="connsiteX7" fmla="*/ 209578 w 218196"/>
              <a:gd name="connsiteY7" fmla="*/ 2505075 h 3541395"/>
              <a:gd name="connsiteX8" fmla="*/ 196243 w 218196"/>
              <a:gd name="connsiteY8" fmla="*/ 3541395 h 3541395"/>
              <a:gd name="connsiteX0" fmla="*/ 57178 w 218196"/>
              <a:gd name="connsiteY0" fmla="*/ 0 h 3594735"/>
              <a:gd name="connsiteX1" fmla="*/ 19078 w 218196"/>
              <a:gd name="connsiteY1" fmla="*/ 762000 h 3594735"/>
              <a:gd name="connsiteX2" fmla="*/ 19078 w 218196"/>
              <a:gd name="connsiteY2" fmla="*/ 1000125 h 3594735"/>
              <a:gd name="connsiteX3" fmla="*/ 76228 w 218196"/>
              <a:gd name="connsiteY3" fmla="*/ 1285875 h 3594735"/>
              <a:gd name="connsiteX4" fmla="*/ 76228 w 218196"/>
              <a:gd name="connsiteY4" fmla="*/ 1647825 h 3594735"/>
              <a:gd name="connsiteX5" fmla="*/ 28 w 218196"/>
              <a:gd name="connsiteY5" fmla="*/ 2057400 h 3594735"/>
              <a:gd name="connsiteX6" fmla="*/ 85753 w 218196"/>
              <a:gd name="connsiteY6" fmla="*/ 2314575 h 3594735"/>
              <a:gd name="connsiteX7" fmla="*/ 209578 w 218196"/>
              <a:gd name="connsiteY7" fmla="*/ 2505075 h 3594735"/>
              <a:gd name="connsiteX8" fmla="*/ 196243 w 218196"/>
              <a:gd name="connsiteY8" fmla="*/ 3594735 h 35947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18196" h="3594735">
                <a:moveTo>
                  <a:pt x="57178" y="0"/>
                </a:moveTo>
                <a:cubicBezTo>
                  <a:pt x="41303" y="297656"/>
                  <a:pt x="25428" y="595313"/>
                  <a:pt x="19078" y="762000"/>
                </a:cubicBezTo>
                <a:cubicBezTo>
                  <a:pt x="12728" y="928688"/>
                  <a:pt x="9553" y="912813"/>
                  <a:pt x="19078" y="1000125"/>
                </a:cubicBezTo>
                <a:cubicBezTo>
                  <a:pt x="28603" y="1087437"/>
                  <a:pt x="66703" y="1177925"/>
                  <a:pt x="76228" y="1285875"/>
                </a:cubicBezTo>
                <a:cubicBezTo>
                  <a:pt x="85753" y="1393825"/>
                  <a:pt x="88928" y="1519238"/>
                  <a:pt x="76228" y="1647825"/>
                </a:cubicBezTo>
                <a:cubicBezTo>
                  <a:pt x="63528" y="1776412"/>
                  <a:pt x="-1560" y="1946275"/>
                  <a:pt x="28" y="2057400"/>
                </a:cubicBezTo>
                <a:cubicBezTo>
                  <a:pt x="1615" y="2168525"/>
                  <a:pt x="50828" y="2239963"/>
                  <a:pt x="85753" y="2314575"/>
                </a:cubicBezTo>
                <a:cubicBezTo>
                  <a:pt x="120678" y="2389187"/>
                  <a:pt x="193703" y="2365375"/>
                  <a:pt x="209578" y="2505075"/>
                </a:cubicBezTo>
                <a:cubicBezTo>
                  <a:pt x="225453" y="2644775"/>
                  <a:pt x="218468" y="3340735"/>
                  <a:pt x="196243" y="3594735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7" name="Forme libre : forme 6">
            <a:extLst>
              <a:ext uri="{FF2B5EF4-FFF2-40B4-BE49-F238E27FC236}">
                <a16:creationId xmlns:a16="http://schemas.microsoft.com/office/drawing/2014/main" id="{DE2091A2-893D-4FD9-B5DC-08FAAC12AD69}"/>
              </a:ext>
            </a:extLst>
          </p:cNvPr>
          <p:cNvSpPr/>
          <p:nvPr/>
        </p:nvSpPr>
        <p:spPr>
          <a:xfrm>
            <a:off x="4667250" y="1800225"/>
            <a:ext cx="3514743" cy="3819524"/>
          </a:xfrm>
          <a:custGeom>
            <a:avLst/>
            <a:gdLst>
              <a:gd name="connsiteX0" fmla="*/ 0 w 4103757"/>
              <a:gd name="connsiteY0" fmla="*/ 3510562 h 3510562"/>
              <a:gd name="connsiteX1" fmla="*/ 228600 w 4103757"/>
              <a:gd name="connsiteY1" fmla="*/ 3215287 h 3510562"/>
              <a:gd name="connsiteX2" fmla="*/ 400050 w 4103757"/>
              <a:gd name="connsiteY2" fmla="*/ 3053362 h 3510562"/>
              <a:gd name="connsiteX3" fmla="*/ 923925 w 4103757"/>
              <a:gd name="connsiteY3" fmla="*/ 2748562 h 3510562"/>
              <a:gd name="connsiteX4" fmla="*/ 1162050 w 4103757"/>
              <a:gd name="connsiteY4" fmla="*/ 2691412 h 3510562"/>
              <a:gd name="connsiteX5" fmla="*/ 1533525 w 4103757"/>
              <a:gd name="connsiteY5" fmla="*/ 2500912 h 3510562"/>
              <a:gd name="connsiteX6" fmla="*/ 1638300 w 4103757"/>
              <a:gd name="connsiteY6" fmla="*/ 2110387 h 3510562"/>
              <a:gd name="connsiteX7" fmla="*/ 1838325 w 4103757"/>
              <a:gd name="connsiteY7" fmla="*/ 1719862 h 3510562"/>
              <a:gd name="connsiteX8" fmla="*/ 2190750 w 4103757"/>
              <a:gd name="connsiteY8" fmla="*/ 1291237 h 3510562"/>
              <a:gd name="connsiteX9" fmla="*/ 2381250 w 4103757"/>
              <a:gd name="connsiteY9" fmla="*/ 976912 h 3510562"/>
              <a:gd name="connsiteX10" fmla="*/ 2705100 w 4103757"/>
              <a:gd name="connsiteY10" fmla="*/ 795937 h 3510562"/>
              <a:gd name="connsiteX11" fmla="*/ 3181350 w 4103757"/>
              <a:gd name="connsiteY11" fmla="*/ 405412 h 3510562"/>
              <a:gd name="connsiteX12" fmla="*/ 3371850 w 4103757"/>
              <a:gd name="connsiteY12" fmla="*/ 110137 h 3510562"/>
              <a:gd name="connsiteX0" fmla="*/ 0 w 3181350"/>
              <a:gd name="connsiteY0" fmla="*/ 3105150 h 3105150"/>
              <a:gd name="connsiteX1" fmla="*/ 228600 w 3181350"/>
              <a:gd name="connsiteY1" fmla="*/ 2809875 h 3105150"/>
              <a:gd name="connsiteX2" fmla="*/ 400050 w 3181350"/>
              <a:gd name="connsiteY2" fmla="*/ 2647950 h 3105150"/>
              <a:gd name="connsiteX3" fmla="*/ 923925 w 3181350"/>
              <a:gd name="connsiteY3" fmla="*/ 2343150 h 3105150"/>
              <a:gd name="connsiteX4" fmla="*/ 1162050 w 3181350"/>
              <a:gd name="connsiteY4" fmla="*/ 2286000 h 3105150"/>
              <a:gd name="connsiteX5" fmla="*/ 1533525 w 3181350"/>
              <a:gd name="connsiteY5" fmla="*/ 2095500 h 3105150"/>
              <a:gd name="connsiteX6" fmla="*/ 1638300 w 3181350"/>
              <a:gd name="connsiteY6" fmla="*/ 1704975 h 3105150"/>
              <a:gd name="connsiteX7" fmla="*/ 1838325 w 3181350"/>
              <a:gd name="connsiteY7" fmla="*/ 1314450 h 3105150"/>
              <a:gd name="connsiteX8" fmla="*/ 2190750 w 3181350"/>
              <a:gd name="connsiteY8" fmla="*/ 885825 h 3105150"/>
              <a:gd name="connsiteX9" fmla="*/ 2381250 w 3181350"/>
              <a:gd name="connsiteY9" fmla="*/ 571500 h 3105150"/>
              <a:gd name="connsiteX10" fmla="*/ 2705100 w 3181350"/>
              <a:gd name="connsiteY10" fmla="*/ 390525 h 3105150"/>
              <a:gd name="connsiteX11" fmla="*/ 3181350 w 3181350"/>
              <a:gd name="connsiteY11" fmla="*/ 0 h 3105150"/>
              <a:gd name="connsiteX0" fmla="*/ 0 w 3181350"/>
              <a:gd name="connsiteY0" fmla="*/ 3105150 h 3105150"/>
              <a:gd name="connsiteX1" fmla="*/ 228600 w 3181350"/>
              <a:gd name="connsiteY1" fmla="*/ 2809875 h 3105150"/>
              <a:gd name="connsiteX2" fmla="*/ 400050 w 3181350"/>
              <a:gd name="connsiteY2" fmla="*/ 2647950 h 3105150"/>
              <a:gd name="connsiteX3" fmla="*/ 923925 w 3181350"/>
              <a:gd name="connsiteY3" fmla="*/ 2343150 h 3105150"/>
              <a:gd name="connsiteX4" fmla="*/ 1162050 w 3181350"/>
              <a:gd name="connsiteY4" fmla="*/ 2286000 h 3105150"/>
              <a:gd name="connsiteX5" fmla="*/ 1533525 w 3181350"/>
              <a:gd name="connsiteY5" fmla="*/ 2095500 h 3105150"/>
              <a:gd name="connsiteX6" fmla="*/ 1638300 w 3181350"/>
              <a:gd name="connsiteY6" fmla="*/ 1704975 h 3105150"/>
              <a:gd name="connsiteX7" fmla="*/ 1838325 w 3181350"/>
              <a:gd name="connsiteY7" fmla="*/ 1314450 h 3105150"/>
              <a:gd name="connsiteX8" fmla="*/ 2190750 w 3181350"/>
              <a:gd name="connsiteY8" fmla="*/ 885825 h 3105150"/>
              <a:gd name="connsiteX9" fmla="*/ 2381250 w 3181350"/>
              <a:gd name="connsiteY9" fmla="*/ 571500 h 3105150"/>
              <a:gd name="connsiteX10" fmla="*/ 2705100 w 3181350"/>
              <a:gd name="connsiteY10" fmla="*/ 390525 h 3105150"/>
              <a:gd name="connsiteX11" fmla="*/ 3181350 w 3181350"/>
              <a:gd name="connsiteY11" fmla="*/ 0 h 3105150"/>
              <a:gd name="connsiteX12" fmla="*/ 3181350 w 3181350"/>
              <a:gd name="connsiteY12" fmla="*/ 0 h 3105150"/>
              <a:gd name="connsiteX0" fmla="*/ 0 w 3333750"/>
              <a:gd name="connsiteY0" fmla="*/ 3305175 h 3305175"/>
              <a:gd name="connsiteX1" fmla="*/ 228600 w 3333750"/>
              <a:gd name="connsiteY1" fmla="*/ 3009900 h 3305175"/>
              <a:gd name="connsiteX2" fmla="*/ 400050 w 3333750"/>
              <a:gd name="connsiteY2" fmla="*/ 2847975 h 3305175"/>
              <a:gd name="connsiteX3" fmla="*/ 923925 w 3333750"/>
              <a:gd name="connsiteY3" fmla="*/ 2543175 h 3305175"/>
              <a:gd name="connsiteX4" fmla="*/ 1162050 w 3333750"/>
              <a:gd name="connsiteY4" fmla="*/ 2486025 h 3305175"/>
              <a:gd name="connsiteX5" fmla="*/ 1533525 w 3333750"/>
              <a:gd name="connsiteY5" fmla="*/ 2295525 h 3305175"/>
              <a:gd name="connsiteX6" fmla="*/ 1638300 w 3333750"/>
              <a:gd name="connsiteY6" fmla="*/ 1905000 h 3305175"/>
              <a:gd name="connsiteX7" fmla="*/ 1838325 w 3333750"/>
              <a:gd name="connsiteY7" fmla="*/ 1514475 h 3305175"/>
              <a:gd name="connsiteX8" fmla="*/ 2190750 w 3333750"/>
              <a:gd name="connsiteY8" fmla="*/ 1085850 h 3305175"/>
              <a:gd name="connsiteX9" fmla="*/ 2381250 w 3333750"/>
              <a:gd name="connsiteY9" fmla="*/ 771525 h 3305175"/>
              <a:gd name="connsiteX10" fmla="*/ 2705100 w 3333750"/>
              <a:gd name="connsiteY10" fmla="*/ 590550 h 3305175"/>
              <a:gd name="connsiteX11" fmla="*/ 3181350 w 3333750"/>
              <a:gd name="connsiteY11" fmla="*/ 200025 h 3305175"/>
              <a:gd name="connsiteX12" fmla="*/ 3333750 w 3333750"/>
              <a:gd name="connsiteY12" fmla="*/ 0 h 3305175"/>
              <a:gd name="connsiteX0" fmla="*/ 0 w 3342637"/>
              <a:gd name="connsiteY0" fmla="*/ 3323045 h 3323045"/>
              <a:gd name="connsiteX1" fmla="*/ 228600 w 3342637"/>
              <a:gd name="connsiteY1" fmla="*/ 3027770 h 3323045"/>
              <a:gd name="connsiteX2" fmla="*/ 400050 w 3342637"/>
              <a:gd name="connsiteY2" fmla="*/ 2865845 h 3323045"/>
              <a:gd name="connsiteX3" fmla="*/ 923925 w 3342637"/>
              <a:gd name="connsiteY3" fmla="*/ 2561045 h 3323045"/>
              <a:gd name="connsiteX4" fmla="*/ 1162050 w 3342637"/>
              <a:gd name="connsiteY4" fmla="*/ 2503895 h 3323045"/>
              <a:gd name="connsiteX5" fmla="*/ 1533525 w 3342637"/>
              <a:gd name="connsiteY5" fmla="*/ 2313395 h 3323045"/>
              <a:gd name="connsiteX6" fmla="*/ 1638300 w 3342637"/>
              <a:gd name="connsiteY6" fmla="*/ 1922870 h 3323045"/>
              <a:gd name="connsiteX7" fmla="*/ 1838325 w 3342637"/>
              <a:gd name="connsiteY7" fmla="*/ 1532345 h 3323045"/>
              <a:gd name="connsiteX8" fmla="*/ 2190750 w 3342637"/>
              <a:gd name="connsiteY8" fmla="*/ 1103720 h 3323045"/>
              <a:gd name="connsiteX9" fmla="*/ 2381250 w 3342637"/>
              <a:gd name="connsiteY9" fmla="*/ 789395 h 3323045"/>
              <a:gd name="connsiteX10" fmla="*/ 2705100 w 3342637"/>
              <a:gd name="connsiteY10" fmla="*/ 608420 h 3323045"/>
              <a:gd name="connsiteX11" fmla="*/ 3181350 w 3342637"/>
              <a:gd name="connsiteY11" fmla="*/ 217895 h 3323045"/>
              <a:gd name="connsiteX12" fmla="*/ 3333750 w 3342637"/>
              <a:gd name="connsiteY12" fmla="*/ 17870 h 3323045"/>
              <a:gd name="connsiteX13" fmla="*/ 3324225 w 3342637"/>
              <a:gd name="connsiteY13" fmla="*/ 8346 h 3323045"/>
              <a:gd name="connsiteX0" fmla="*/ 0 w 3514743"/>
              <a:gd name="connsiteY0" fmla="*/ 3819524 h 3819524"/>
              <a:gd name="connsiteX1" fmla="*/ 228600 w 3514743"/>
              <a:gd name="connsiteY1" fmla="*/ 3524249 h 3819524"/>
              <a:gd name="connsiteX2" fmla="*/ 400050 w 3514743"/>
              <a:gd name="connsiteY2" fmla="*/ 3362324 h 3819524"/>
              <a:gd name="connsiteX3" fmla="*/ 923925 w 3514743"/>
              <a:gd name="connsiteY3" fmla="*/ 3057524 h 3819524"/>
              <a:gd name="connsiteX4" fmla="*/ 1162050 w 3514743"/>
              <a:gd name="connsiteY4" fmla="*/ 3000374 h 3819524"/>
              <a:gd name="connsiteX5" fmla="*/ 1533525 w 3514743"/>
              <a:gd name="connsiteY5" fmla="*/ 2809874 h 3819524"/>
              <a:gd name="connsiteX6" fmla="*/ 1638300 w 3514743"/>
              <a:gd name="connsiteY6" fmla="*/ 2419349 h 3819524"/>
              <a:gd name="connsiteX7" fmla="*/ 1838325 w 3514743"/>
              <a:gd name="connsiteY7" fmla="*/ 2028824 h 3819524"/>
              <a:gd name="connsiteX8" fmla="*/ 2190750 w 3514743"/>
              <a:gd name="connsiteY8" fmla="*/ 1600199 h 3819524"/>
              <a:gd name="connsiteX9" fmla="*/ 2381250 w 3514743"/>
              <a:gd name="connsiteY9" fmla="*/ 1285874 h 3819524"/>
              <a:gd name="connsiteX10" fmla="*/ 2705100 w 3514743"/>
              <a:gd name="connsiteY10" fmla="*/ 1104899 h 3819524"/>
              <a:gd name="connsiteX11" fmla="*/ 3181350 w 3514743"/>
              <a:gd name="connsiteY11" fmla="*/ 714374 h 3819524"/>
              <a:gd name="connsiteX12" fmla="*/ 3333750 w 3514743"/>
              <a:gd name="connsiteY12" fmla="*/ 514349 h 3819524"/>
              <a:gd name="connsiteX13" fmla="*/ 3514725 w 3514743"/>
              <a:gd name="connsiteY13" fmla="*/ 0 h 38195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3514743" h="3819524">
                <a:moveTo>
                  <a:pt x="0" y="3819524"/>
                </a:moveTo>
                <a:cubicBezTo>
                  <a:pt x="80962" y="3709986"/>
                  <a:pt x="161925" y="3600449"/>
                  <a:pt x="228600" y="3524249"/>
                </a:cubicBezTo>
                <a:cubicBezTo>
                  <a:pt x="295275" y="3448049"/>
                  <a:pt x="284163" y="3440111"/>
                  <a:pt x="400050" y="3362324"/>
                </a:cubicBezTo>
                <a:cubicBezTo>
                  <a:pt x="515937" y="3284537"/>
                  <a:pt x="796925" y="3117849"/>
                  <a:pt x="923925" y="3057524"/>
                </a:cubicBezTo>
                <a:cubicBezTo>
                  <a:pt x="1050925" y="2997199"/>
                  <a:pt x="1060450" y="3041649"/>
                  <a:pt x="1162050" y="3000374"/>
                </a:cubicBezTo>
                <a:cubicBezTo>
                  <a:pt x="1263650" y="2959099"/>
                  <a:pt x="1454150" y="2906712"/>
                  <a:pt x="1533525" y="2809874"/>
                </a:cubicBezTo>
                <a:cubicBezTo>
                  <a:pt x="1612900" y="2713036"/>
                  <a:pt x="1587500" y="2549524"/>
                  <a:pt x="1638300" y="2419349"/>
                </a:cubicBezTo>
                <a:cubicBezTo>
                  <a:pt x="1689100" y="2289174"/>
                  <a:pt x="1746250" y="2165349"/>
                  <a:pt x="1838325" y="2028824"/>
                </a:cubicBezTo>
                <a:cubicBezTo>
                  <a:pt x="1930400" y="1892299"/>
                  <a:pt x="2100262" y="1724024"/>
                  <a:pt x="2190750" y="1600199"/>
                </a:cubicBezTo>
                <a:cubicBezTo>
                  <a:pt x="2281238" y="1476374"/>
                  <a:pt x="2295525" y="1368424"/>
                  <a:pt x="2381250" y="1285874"/>
                </a:cubicBezTo>
                <a:cubicBezTo>
                  <a:pt x="2466975" y="1203324"/>
                  <a:pt x="2571750" y="1200149"/>
                  <a:pt x="2705100" y="1104899"/>
                </a:cubicBezTo>
                <a:cubicBezTo>
                  <a:pt x="2838450" y="1009649"/>
                  <a:pt x="3070225" y="828674"/>
                  <a:pt x="3181350" y="714374"/>
                </a:cubicBezTo>
                <a:lnTo>
                  <a:pt x="3333750" y="514349"/>
                </a:lnTo>
                <a:cubicBezTo>
                  <a:pt x="3357562" y="479424"/>
                  <a:pt x="3516709" y="1984"/>
                  <a:pt x="3514725" y="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0" name="Forme libre : forme 9">
            <a:extLst>
              <a:ext uri="{FF2B5EF4-FFF2-40B4-BE49-F238E27FC236}">
                <a16:creationId xmlns:a16="http://schemas.microsoft.com/office/drawing/2014/main" id="{A3F9438B-574A-41ED-A02A-B92F4E8208B1}"/>
              </a:ext>
            </a:extLst>
          </p:cNvPr>
          <p:cNvSpPr/>
          <p:nvPr/>
        </p:nvSpPr>
        <p:spPr>
          <a:xfrm>
            <a:off x="5052060" y="2735580"/>
            <a:ext cx="4960620" cy="2552831"/>
          </a:xfrm>
          <a:custGeom>
            <a:avLst/>
            <a:gdLst>
              <a:gd name="connsiteX0" fmla="*/ 4960620 w 4960620"/>
              <a:gd name="connsiteY0" fmla="*/ 0 h 2552831"/>
              <a:gd name="connsiteX1" fmla="*/ 4472940 w 4960620"/>
              <a:gd name="connsiteY1" fmla="*/ 190500 h 2552831"/>
              <a:gd name="connsiteX2" fmla="*/ 4267200 w 4960620"/>
              <a:gd name="connsiteY2" fmla="*/ 266700 h 2552831"/>
              <a:gd name="connsiteX3" fmla="*/ 3985260 w 4960620"/>
              <a:gd name="connsiteY3" fmla="*/ 419100 h 2552831"/>
              <a:gd name="connsiteX4" fmla="*/ 3810000 w 4960620"/>
              <a:gd name="connsiteY4" fmla="*/ 609600 h 2552831"/>
              <a:gd name="connsiteX5" fmla="*/ 3810000 w 4960620"/>
              <a:gd name="connsiteY5" fmla="*/ 693420 h 2552831"/>
              <a:gd name="connsiteX6" fmla="*/ 3672840 w 4960620"/>
              <a:gd name="connsiteY6" fmla="*/ 838200 h 2552831"/>
              <a:gd name="connsiteX7" fmla="*/ 3489960 w 4960620"/>
              <a:gd name="connsiteY7" fmla="*/ 944880 h 2552831"/>
              <a:gd name="connsiteX8" fmla="*/ 3345180 w 4960620"/>
              <a:gd name="connsiteY8" fmla="*/ 967740 h 2552831"/>
              <a:gd name="connsiteX9" fmla="*/ 3070860 w 4960620"/>
              <a:gd name="connsiteY9" fmla="*/ 1135380 h 2552831"/>
              <a:gd name="connsiteX10" fmla="*/ 2903220 w 4960620"/>
              <a:gd name="connsiteY10" fmla="*/ 1379220 h 2552831"/>
              <a:gd name="connsiteX11" fmla="*/ 2636520 w 4960620"/>
              <a:gd name="connsiteY11" fmla="*/ 1653540 h 2552831"/>
              <a:gd name="connsiteX12" fmla="*/ 2506980 w 4960620"/>
              <a:gd name="connsiteY12" fmla="*/ 1836420 h 2552831"/>
              <a:gd name="connsiteX13" fmla="*/ 2133600 w 4960620"/>
              <a:gd name="connsiteY13" fmla="*/ 2049780 h 2552831"/>
              <a:gd name="connsiteX14" fmla="*/ 1783080 w 4960620"/>
              <a:gd name="connsiteY14" fmla="*/ 2278380 h 2552831"/>
              <a:gd name="connsiteX15" fmla="*/ 1249680 w 4960620"/>
              <a:gd name="connsiteY15" fmla="*/ 2506980 h 2552831"/>
              <a:gd name="connsiteX16" fmla="*/ 830580 w 4960620"/>
              <a:gd name="connsiteY16" fmla="*/ 2453640 h 2552831"/>
              <a:gd name="connsiteX17" fmla="*/ 571500 w 4960620"/>
              <a:gd name="connsiteY17" fmla="*/ 2545080 h 2552831"/>
              <a:gd name="connsiteX18" fmla="*/ 342900 w 4960620"/>
              <a:gd name="connsiteY18" fmla="*/ 2537460 h 2552831"/>
              <a:gd name="connsiteX19" fmla="*/ 236220 w 4960620"/>
              <a:gd name="connsiteY19" fmla="*/ 2453640 h 2552831"/>
              <a:gd name="connsiteX20" fmla="*/ 0 w 4960620"/>
              <a:gd name="connsiteY20" fmla="*/ 2529840 h 25528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4960620" h="2552831">
                <a:moveTo>
                  <a:pt x="4960620" y="0"/>
                </a:moveTo>
                <a:lnTo>
                  <a:pt x="4472940" y="190500"/>
                </a:lnTo>
                <a:cubicBezTo>
                  <a:pt x="4357370" y="234950"/>
                  <a:pt x="4348480" y="228600"/>
                  <a:pt x="4267200" y="266700"/>
                </a:cubicBezTo>
                <a:cubicBezTo>
                  <a:pt x="4185920" y="304800"/>
                  <a:pt x="4061460" y="361950"/>
                  <a:pt x="3985260" y="419100"/>
                </a:cubicBezTo>
                <a:cubicBezTo>
                  <a:pt x="3909060" y="476250"/>
                  <a:pt x="3839210" y="563880"/>
                  <a:pt x="3810000" y="609600"/>
                </a:cubicBezTo>
                <a:cubicBezTo>
                  <a:pt x="3780790" y="655320"/>
                  <a:pt x="3832860" y="655320"/>
                  <a:pt x="3810000" y="693420"/>
                </a:cubicBezTo>
                <a:cubicBezTo>
                  <a:pt x="3787140" y="731520"/>
                  <a:pt x="3726180" y="796290"/>
                  <a:pt x="3672840" y="838200"/>
                </a:cubicBezTo>
                <a:cubicBezTo>
                  <a:pt x="3619500" y="880110"/>
                  <a:pt x="3544570" y="923290"/>
                  <a:pt x="3489960" y="944880"/>
                </a:cubicBezTo>
                <a:cubicBezTo>
                  <a:pt x="3435350" y="966470"/>
                  <a:pt x="3415030" y="935990"/>
                  <a:pt x="3345180" y="967740"/>
                </a:cubicBezTo>
                <a:cubicBezTo>
                  <a:pt x="3275330" y="999490"/>
                  <a:pt x="3144520" y="1066800"/>
                  <a:pt x="3070860" y="1135380"/>
                </a:cubicBezTo>
                <a:cubicBezTo>
                  <a:pt x="2997200" y="1203960"/>
                  <a:pt x="2975610" y="1292860"/>
                  <a:pt x="2903220" y="1379220"/>
                </a:cubicBezTo>
                <a:cubicBezTo>
                  <a:pt x="2830830" y="1465580"/>
                  <a:pt x="2702560" y="1577340"/>
                  <a:pt x="2636520" y="1653540"/>
                </a:cubicBezTo>
                <a:cubicBezTo>
                  <a:pt x="2570480" y="1729740"/>
                  <a:pt x="2590800" y="1770380"/>
                  <a:pt x="2506980" y="1836420"/>
                </a:cubicBezTo>
                <a:cubicBezTo>
                  <a:pt x="2423160" y="1902460"/>
                  <a:pt x="2254250" y="1976120"/>
                  <a:pt x="2133600" y="2049780"/>
                </a:cubicBezTo>
                <a:cubicBezTo>
                  <a:pt x="2012950" y="2123440"/>
                  <a:pt x="1930400" y="2202180"/>
                  <a:pt x="1783080" y="2278380"/>
                </a:cubicBezTo>
                <a:cubicBezTo>
                  <a:pt x="1635760" y="2354580"/>
                  <a:pt x="1408430" y="2477770"/>
                  <a:pt x="1249680" y="2506980"/>
                </a:cubicBezTo>
                <a:cubicBezTo>
                  <a:pt x="1090930" y="2536190"/>
                  <a:pt x="943610" y="2447290"/>
                  <a:pt x="830580" y="2453640"/>
                </a:cubicBezTo>
                <a:cubicBezTo>
                  <a:pt x="717550" y="2459990"/>
                  <a:pt x="652780" y="2531110"/>
                  <a:pt x="571500" y="2545080"/>
                </a:cubicBezTo>
                <a:cubicBezTo>
                  <a:pt x="490220" y="2559050"/>
                  <a:pt x="398780" y="2552700"/>
                  <a:pt x="342900" y="2537460"/>
                </a:cubicBezTo>
                <a:cubicBezTo>
                  <a:pt x="287020" y="2522220"/>
                  <a:pt x="293370" y="2454910"/>
                  <a:pt x="236220" y="2453640"/>
                </a:cubicBezTo>
                <a:cubicBezTo>
                  <a:pt x="179070" y="2452370"/>
                  <a:pt x="89535" y="2491105"/>
                  <a:pt x="0" y="252984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2" name="Forme libre : forme 11">
            <a:extLst>
              <a:ext uri="{FF2B5EF4-FFF2-40B4-BE49-F238E27FC236}">
                <a16:creationId xmlns:a16="http://schemas.microsoft.com/office/drawing/2014/main" id="{944CCB70-F3D6-4557-9C2F-76D3681E987B}"/>
              </a:ext>
            </a:extLst>
          </p:cNvPr>
          <p:cNvSpPr/>
          <p:nvPr/>
        </p:nvSpPr>
        <p:spPr>
          <a:xfrm>
            <a:off x="4076700" y="2202180"/>
            <a:ext cx="4556760" cy="3308828"/>
          </a:xfrm>
          <a:custGeom>
            <a:avLst/>
            <a:gdLst>
              <a:gd name="connsiteX0" fmla="*/ 0 w 4556760"/>
              <a:gd name="connsiteY0" fmla="*/ 0 h 3308828"/>
              <a:gd name="connsiteX1" fmla="*/ 266700 w 4556760"/>
              <a:gd name="connsiteY1" fmla="*/ 243840 h 3308828"/>
              <a:gd name="connsiteX2" fmla="*/ 670560 w 4556760"/>
              <a:gd name="connsiteY2" fmla="*/ 457200 h 3308828"/>
              <a:gd name="connsiteX3" fmla="*/ 1219200 w 4556760"/>
              <a:gd name="connsiteY3" fmla="*/ 807720 h 3308828"/>
              <a:gd name="connsiteX4" fmla="*/ 1341120 w 4556760"/>
              <a:gd name="connsiteY4" fmla="*/ 967740 h 3308828"/>
              <a:gd name="connsiteX5" fmla="*/ 1661160 w 4556760"/>
              <a:gd name="connsiteY5" fmla="*/ 1333500 h 3308828"/>
              <a:gd name="connsiteX6" fmla="*/ 2080260 w 4556760"/>
              <a:gd name="connsiteY6" fmla="*/ 1661160 h 3308828"/>
              <a:gd name="connsiteX7" fmla="*/ 2484120 w 4556760"/>
              <a:gd name="connsiteY7" fmla="*/ 1927860 h 3308828"/>
              <a:gd name="connsiteX8" fmla="*/ 2865120 w 4556760"/>
              <a:gd name="connsiteY8" fmla="*/ 2171700 h 3308828"/>
              <a:gd name="connsiteX9" fmla="*/ 3055620 w 4556760"/>
              <a:gd name="connsiteY9" fmla="*/ 2514600 h 3308828"/>
              <a:gd name="connsiteX10" fmla="*/ 3322320 w 4556760"/>
              <a:gd name="connsiteY10" fmla="*/ 2674620 h 3308828"/>
              <a:gd name="connsiteX11" fmla="*/ 3825240 w 4556760"/>
              <a:gd name="connsiteY11" fmla="*/ 2743200 h 3308828"/>
              <a:gd name="connsiteX12" fmla="*/ 4008120 w 4556760"/>
              <a:gd name="connsiteY12" fmla="*/ 2895600 h 3308828"/>
              <a:gd name="connsiteX13" fmla="*/ 4465320 w 4556760"/>
              <a:gd name="connsiteY13" fmla="*/ 3246120 h 3308828"/>
              <a:gd name="connsiteX14" fmla="*/ 4556760 w 4556760"/>
              <a:gd name="connsiteY14" fmla="*/ 3307080 h 33088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4556760" h="3308828">
                <a:moveTo>
                  <a:pt x="0" y="0"/>
                </a:moveTo>
                <a:cubicBezTo>
                  <a:pt x="77470" y="83820"/>
                  <a:pt x="154940" y="167640"/>
                  <a:pt x="266700" y="243840"/>
                </a:cubicBezTo>
                <a:cubicBezTo>
                  <a:pt x="378460" y="320040"/>
                  <a:pt x="511810" y="363220"/>
                  <a:pt x="670560" y="457200"/>
                </a:cubicBezTo>
                <a:cubicBezTo>
                  <a:pt x="829310" y="551180"/>
                  <a:pt x="1107440" y="722630"/>
                  <a:pt x="1219200" y="807720"/>
                </a:cubicBezTo>
                <a:cubicBezTo>
                  <a:pt x="1330960" y="892810"/>
                  <a:pt x="1267460" y="880110"/>
                  <a:pt x="1341120" y="967740"/>
                </a:cubicBezTo>
                <a:cubicBezTo>
                  <a:pt x="1414780" y="1055370"/>
                  <a:pt x="1537970" y="1217930"/>
                  <a:pt x="1661160" y="1333500"/>
                </a:cubicBezTo>
                <a:cubicBezTo>
                  <a:pt x="1784350" y="1449070"/>
                  <a:pt x="1943100" y="1562100"/>
                  <a:pt x="2080260" y="1661160"/>
                </a:cubicBezTo>
                <a:cubicBezTo>
                  <a:pt x="2217420" y="1760220"/>
                  <a:pt x="2353310" y="1842770"/>
                  <a:pt x="2484120" y="1927860"/>
                </a:cubicBezTo>
                <a:cubicBezTo>
                  <a:pt x="2614930" y="2012950"/>
                  <a:pt x="2769870" y="2073910"/>
                  <a:pt x="2865120" y="2171700"/>
                </a:cubicBezTo>
                <a:cubicBezTo>
                  <a:pt x="2960370" y="2269490"/>
                  <a:pt x="2979420" y="2430780"/>
                  <a:pt x="3055620" y="2514600"/>
                </a:cubicBezTo>
                <a:cubicBezTo>
                  <a:pt x="3131820" y="2598420"/>
                  <a:pt x="3194050" y="2636520"/>
                  <a:pt x="3322320" y="2674620"/>
                </a:cubicBezTo>
                <a:cubicBezTo>
                  <a:pt x="3450590" y="2712720"/>
                  <a:pt x="3710940" y="2706370"/>
                  <a:pt x="3825240" y="2743200"/>
                </a:cubicBezTo>
                <a:cubicBezTo>
                  <a:pt x="3939540" y="2780030"/>
                  <a:pt x="3901440" y="2811780"/>
                  <a:pt x="4008120" y="2895600"/>
                </a:cubicBezTo>
                <a:cubicBezTo>
                  <a:pt x="4114800" y="2979420"/>
                  <a:pt x="4373880" y="3177540"/>
                  <a:pt x="4465320" y="3246120"/>
                </a:cubicBezTo>
                <a:cubicBezTo>
                  <a:pt x="4556760" y="3314700"/>
                  <a:pt x="4556760" y="3310890"/>
                  <a:pt x="4556760" y="330708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4" name="Forme libre : forme 23">
            <a:extLst>
              <a:ext uri="{FF2B5EF4-FFF2-40B4-BE49-F238E27FC236}">
                <a16:creationId xmlns:a16="http://schemas.microsoft.com/office/drawing/2014/main" id="{95D7BB21-081F-4A5B-968A-0D05182EA29B}"/>
              </a:ext>
            </a:extLst>
          </p:cNvPr>
          <p:cNvSpPr/>
          <p:nvPr/>
        </p:nvSpPr>
        <p:spPr>
          <a:xfrm>
            <a:off x="6172200" y="4654550"/>
            <a:ext cx="647700" cy="374650"/>
          </a:xfrm>
          <a:custGeom>
            <a:avLst/>
            <a:gdLst>
              <a:gd name="connsiteX0" fmla="*/ 0 w 647700"/>
              <a:gd name="connsiteY0" fmla="*/ 0 h 374650"/>
              <a:gd name="connsiteX1" fmla="*/ 260350 w 647700"/>
              <a:gd name="connsiteY1" fmla="*/ 127000 h 374650"/>
              <a:gd name="connsiteX2" fmla="*/ 514350 w 647700"/>
              <a:gd name="connsiteY2" fmla="*/ 222250 h 374650"/>
              <a:gd name="connsiteX3" fmla="*/ 647700 w 647700"/>
              <a:gd name="connsiteY3" fmla="*/ 374650 h 374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47700" h="374650">
                <a:moveTo>
                  <a:pt x="0" y="0"/>
                </a:moveTo>
                <a:cubicBezTo>
                  <a:pt x="87312" y="44979"/>
                  <a:pt x="174625" y="89958"/>
                  <a:pt x="260350" y="127000"/>
                </a:cubicBezTo>
                <a:cubicBezTo>
                  <a:pt x="346075" y="164042"/>
                  <a:pt x="449792" y="180975"/>
                  <a:pt x="514350" y="222250"/>
                </a:cubicBezTo>
                <a:cubicBezTo>
                  <a:pt x="578908" y="263525"/>
                  <a:pt x="613304" y="319087"/>
                  <a:pt x="647700" y="37465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1" name="Forme libre : forme 30">
            <a:extLst>
              <a:ext uri="{FF2B5EF4-FFF2-40B4-BE49-F238E27FC236}">
                <a16:creationId xmlns:a16="http://schemas.microsoft.com/office/drawing/2014/main" id="{9B914AB4-097F-4566-ACFF-8B65D8AD4BA5}"/>
              </a:ext>
            </a:extLst>
          </p:cNvPr>
          <p:cNvSpPr/>
          <p:nvPr/>
        </p:nvSpPr>
        <p:spPr>
          <a:xfrm>
            <a:off x="4794250" y="3968750"/>
            <a:ext cx="1099770" cy="1276350"/>
          </a:xfrm>
          <a:custGeom>
            <a:avLst/>
            <a:gdLst>
              <a:gd name="connsiteX0" fmla="*/ 0 w 1099770"/>
              <a:gd name="connsiteY0" fmla="*/ 0 h 1276350"/>
              <a:gd name="connsiteX1" fmla="*/ 38100 w 1099770"/>
              <a:gd name="connsiteY1" fmla="*/ 63500 h 1276350"/>
              <a:gd name="connsiteX2" fmla="*/ 22225 w 1099770"/>
              <a:gd name="connsiteY2" fmla="*/ 130175 h 1276350"/>
              <a:gd name="connsiteX3" fmla="*/ 171450 w 1099770"/>
              <a:gd name="connsiteY3" fmla="*/ 139700 h 1276350"/>
              <a:gd name="connsiteX4" fmla="*/ 352425 w 1099770"/>
              <a:gd name="connsiteY4" fmla="*/ 203200 h 1276350"/>
              <a:gd name="connsiteX5" fmla="*/ 419100 w 1099770"/>
              <a:gd name="connsiteY5" fmla="*/ 193675 h 1276350"/>
              <a:gd name="connsiteX6" fmla="*/ 584200 w 1099770"/>
              <a:gd name="connsiteY6" fmla="*/ 177800 h 1276350"/>
              <a:gd name="connsiteX7" fmla="*/ 685800 w 1099770"/>
              <a:gd name="connsiteY7" fmla="*/ 244475 h 1276350"/>
              <a:gd name="connsiteX8" fmla="*/ 844550 w 1099770"/>
              <a:gd name="connsiteY8" fmla="*/ 320675 h 1276350"/>
              <a:gd name="connsiteX9" fmla="*/ 955675 w 1099770"/>
              <a:gd name="connsiteY9" fmla="*/ 450850 h 1276350"/>
              <a:gd name="connsiteX10" fmla="*/ 1022350 w 1099770"/>
              <a:gd name="connsiteY10" fmla="*/ 619125 h 1276350"/>
              <a:gd name="connsiteX11" fmla="*/ 1069975 w 1099770"/>
              <a:gd name="connsiteY11" fmla="*/ 736600 h 1276350"/>
              <a:gd name="connsiteX12" fmla="*/ 1054100 w 1099770"/>
              <a:gd name="connsiteY12" fmla="*/ 920750 h 1276350"/>
              <a:gd name="connsiteX13" fmla="*/ 1098550 w 1099770"/>
              <a:gd name="connsiteY13" fmla="*/ 1003300 h 1276350"/>
              <a:gd name="connsiteX14" fmla="*/ 996950 w 1099770"/>
              <a:gd name="connsiteY14" fmla="*/ 1130300 h 1276350"/>
              <a:gd name="connsiteX15" fmla="*/ 923925 w 1099770"/>
              <a:gd name="connsiteY15" fmla="*/ 1276350 h 1276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099770" h="1276350">
                <a:moveTo>
                  <a:pt x="0" y="0"/>
                </a:moveTo>
                <a:cubicBezTo>
                  <a:pt x="17198" y="20902"/>
                  <a:pt x="34396" y="41804"/>
                  <a:pt x="38100" y="63500"/>
                </a:cubicBezTo>
                <a:cubicBezTo>
                  <a:pt x="41804" y="85196"/>
                  <a:pt x="0" y="117475"/>
                  <a:pt x="22225" y="130175"/>
                </a:cubicBezTo>
                <a:cubicBezTo>
                  <a:pt x="44450" y="142875"/>
                  <a:pt x="116417" y="127529"/>
                  <a:pt x="171450" y="139700"/>
                </a:cubicBezTo>
                <a:cubicBezTo>
                  <a:pt x="226483" y="151871"/>
                  <a:pt x="311150" y="194204"/>
                  <a:pt x="352425" y="203200"/>
                </a:cubicBezTo>
                <a:cubicBezTo>
                  <a:pt x="393700" y="212196"/>
                  <a:pt x="380471" y="197908"/>
                  <a:pt x="419100" y="193675"/>
                </a:cubicBezTo>
                <a:cubicBezTo>
                  <a:pt x="457729" y="189442"/>
                  <a:pt x="539750" y="169333"/>
                  <a:pt x="584200" y="177800"/>
                </a:cubicBezTo>
                <a:cubicBezTo>
                  <a:pt x="628650" y="186267"/>
                  <a:pt x="642408" y="220662"/>
                  <a:pt x="685800" y="244475"/>
                </a:cubicBezTo>
                <a:cubicBezTo>
                  <a:pt x="729192" y="268288"/>
                  <a:pt x="799571" y="286279"/>
                  <a:pt x="844550" y="320675"/>
                </a:cubicBezTo>
                <a:cubicBezTo>
                  <a:pt x="889529" y="355071"/>
                  <a:pt x="926042" y="401108"/>
                  <a:pt x="955675" y="450850"/>
                </a:cubicBezTo>
                <a:cubicBezTo>
                  <a:pt x="985308" y="500592"/>
                  <a:pt x="1003300" y="571500"/>
                  <a:pt x="1022350" y="619125"/>
                </a:cubicBezTo>
                <a:cubicBezTo>
                  <a:pt x="1041400" y="666750"/>
                  <a:pt x="1064683" y="686329"/>
                  <a:pt x="1069975" y="736600"/>
                </a:cubicBezTo>
                <a:cubicBezTo>
                  <a:pt x="1075267" y="786871"/>
                  <a:pt x="1049338" y="876300"/>
                  <a:pt x="1054100" y="920750"/>
                </a:cubicBezTo>
                <a:cubicBezTo>
                  <a:pt x="1058863" y="965200"/>
                  <a:pt x="1108075" y="968375"/>
                  <a:pt x="1098550" y="1003300"/>
                </a:cubicBezTo>
                <a:cubicBezTo>
                  <a:pt x="1089025" y="1038225"/>
                  <a:pt x="1026054" y="1084792"/>
                  <a:pt x="996950" y="1130300"/>
                </a:cubicBezTo>
                <a:cubicBezTo>
                  <a:pt x="967846" y="1175808"/>
                  <a:pt x="945885" y="1226079"/>
                  <a:pt x="923925" y="127635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630" name="Rectangle 629">
            <a:extLst>
              <a:ext uri="{FF2B5EF4-FFF2-40B4-BE49-F238E27FC236}">
                <a16:creationId xmlns:a16="http://schemas.microsoft.com/office/drawing/2014/main" id="{B534E08F-1B77-430C-A4BB-7DD856958AEA}"/>
              </a:ext>
            </a:extLst>
          </p:cNvPr>
          <p:cNvSpPr/>
          <p:nvPr/>
        </p:nvSpPr>
        <p:spPr>
          <a:xfrm rot="762525">
            <a:off x="2520144" y="492388"/>
            <a:ext cx="176556" cy="2034079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655" name="Forme libre : forme 654">
            <a:extLst>
              <a:ext uri="{FF2B5EF4-FFF2-40B4-BE49-F238E27FC236}">
                <a16:creationId xmlns:a16="http://schemas.microsoft.com/office/drawing/2014/main" id="{5367C33C-896D-4D34-8011-EBF3489A115F}"/>
              </a:ext>
            </a:extLst>
          </p:cNvPr>
          <p:cNvSpPr/>
          <p:nvPr/>
        </p:nvSpPr>
        <p:spPr>
          <a:xfrm>
            <a:off x="7935731" y="1651890"/>
            <a:ext cx="3176932" cy="349215"/>
          </a:xfrm>
          <a:custGeom>
            <a:avLst/>
            <a:gdLst>
              <a:gd name="connsiteX0" fmla="*/ 0 w 3167407"/>
              <a:gd name="connsiteY0" fmla="*/ 240351 h 349099"/>
              <a:gd name="connsiteX1" fmla="*/ 160256 w 3167407"/>
              <a:gd name="connsiteY1" fmla="*/ 334620 h 349099"/>
              <a:gd name="connsiteX2" fmla="*/ 480767 w 3167407"/>
              <a:gd name="connsiteY2" fmla="*/ 344046 h 349099"/>
              <a:gd name="connsiteX3" fmla="*/ 838986 w 3167407"/>
              <a:gd name="connsiteY3" fmla="*/ 287485 h 349099"/>
              <a:gd name="connsiteX4" fmla="*/ 1093510 w 3167407"/>
              <a:gd name="connsiteY4" fmla="*/ 193217 h 349099"/>
              <a:gd name="connsiteX5" fmla="*/ 1263192 w 3167407"/>
              <a:gd name="connsiteY5" fmla="*/ 127230 h 349099"/>
              <a:gd name="connsiteX6" fmla="*/ 1527143 w 3167407"/>
              <a:gd name="connsiteY6" fmla="*/ 4681 h 349099"/>
              <a:gd name="connsiteX7" fmla="*/ 1998483 w 3167407"/>
              <a:gd name="connsiteY7" fmla="*/ 23535 h 349099"/>
              <a:gd name="connsiteX8" fmla="*/ 3167407 w 3167407"/>
              <a:gd name="connsiteY8" fmla="*/ 32962 h 349099"/>
              <a:gd name="connsiteX0" fmla="*/ 0 w 3176932"/>
              <a:gd name="connsiteY0" fmla="*/ 237970 h 349215"/>
              <a:gd name="connsiteX1" fmla="*/ 169781 w 3176932"/>
              <a:gd name="connsiteY1" fmla="*/ 334620 h 349215"/>
              <a:gd name="connsiteX2" fmla="*/ 490292 w 3176932"/>
              <a:gd name="connsiteY2" fmla="*/ 344046 h 349215"/>
              <a:gd name="connsiteX3" fmla="*/ 848511 w 3176932"/>
              <a:gd name="connsiteY3" fmla="*/ 287485 h 349215"/>
              <a:gd name="connsiteX4" fmla="*/ 1103035 w 3176932"/>
              <a:gd name="connsiteY4" fmla="*/ 193217 h 349215"/>
              <a:gd name="connsiteX5" fmla="*/ 1272717 w 3176932"/>
              <a:gd name="connsiteY5" fmla="*/ 127230 h 349215"/>
              <a:gd name="connsiteX6" fmla="*/ 1536668 w 3176932"/>
              <a:gd name="connsiteY6" fmla="*/ 4681 h 349215"/>
              <a:gd name="connsiteX7" fmla="*/ 2008008 w 3176932"/>
              <a:gd name="connsiteY7" fmla="*/ 23535 h 349215"/>
              <a:gd name="connsiteX8" fmla="*/ 3176932 w 3176932"/>
              <a:gd name="connsiteY8" fmla="*/ 32962 h 3492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76932" h="349215">
                <a:moveTo>
                  <a:pt x="0" y="237970"/>
                </a:moveTo>
                <a:cubicBezTo>
                  <a:pt x="40064" y="276463"/>
                  <a:pt x="88066" y="316941"/>
                  <a:pt x="169781" y="334620"/>
                </a:cubicBezTo>
                <a:cubicBezTo>
                  <a:pt x="251496" y="352299"/>
                  <a:pt x="377170" y="351902"/>
                  <a:pt x="490292" y="344046"/>
                </a:cubicBezTo>
                <a:cubicBezTo>
                  <a:pt x="603414" y="336190"/>
                  <a:pt x="746387" y="312623"/>
                  <a:pt x="848511" y="287485"/>
                </a:cubicBezTo>
                <a:cubicBezTo>
                  <a:pt x="950635" y="262347"/>
                  <a:pt x="1032334" y="219926"/>
                  <a:pt x="1103035" y="193217"/>
                </a:cubicBezTo>
                <a:cubicBezTo>
                  <a:pt x="1173736" y="166508"/>
                  <a:pt x="1200445" y="158653"/>
                  <a:pt x="1272717" y="127230"/>
                </a:cubicBezTo>
                <a:cubicBezTo>
                  <a:pt x="1344989" y="95807"/>
                  <a:pt x="1414119" y="21964"/>
                  <a:pt x="1536668" y="4681"/>
                </a:cubicBezTo>
                <a:cubicBezTo>
                  <a:pt x="1659217" y="-12602"/>
                  <a:pt x="2008008" y="23535"/>
                  <a:pt x="2008008" y="23535"/>
                </a:cubicBezTo>
                <a:lnTo>
                  <a:pt x="3176932" y="32962"/>
                </a:lnTo>
              </a:path>
            </a:pathLst>
          </a:custGeom>
          <a:noFill/>
          <a:ln w="25400">
            <a:solidFill>
              <a:schemeClr val="bg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65" name="Forme libre : forme 64">
            <a:extLst>
              <a:ext uri="{FF2B5EF4-FFF2-40B4-BE49-F238E27FC236}">
                <a16:creationId xmlns:a16="http://schemas.microsoft.com/office/drawing/2014/main" id="{E9D5A3E5-AD50-4EEC-8597-72ED31D03BAE}"/>
              </a:ext>
            </a:extLst>
          </p:cNvPr>
          <p:cNvSpPr/>
          <p:nvPr/>
        </p:nvSpPr>
        <p:spPr>
          <a:xfrm>
            <a:off x="119502" y="738807"/>
            <a:ext cx="222344" cy="269732"/>
          </a:xfrm>
          <a:custGeom>
            <a:avLst/>
            <a:gdLst>
              <a:gd name="connsiteX0" fmla="*/ 0 w 219075"/>
              <a:gd name="connsiteY0" fmla="*/ 0 h 333375"/>
              <a:gd name="connsiteX1" fmla="*/ 142875 w 219075"/>
              <a:gd name="connsiteY1" fmla="*/ 104775 h 333375"/>
              <a:gd name="connsiteX2" fmla="*/ 28575 w 219075"/>
              <a:gd name="connsiteY2" fmla="*/ 228600 h 333375"/>
              <a:gd name="connsiteX3" fmla="*/ 219075 w 219075"/>
              <a:gd name="connsiteY3" fmla="*/ 333375 h 333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9075" h="333375">
                <a:moveTo>
                  <a:pt x="0" y="0"/>
                </a:moveTo>
                <a:cubicBezTo>
                  <a:pt x="69056" y="33337"/>
                  <a:pt x="138113" y="66675"/>
                  <a:pt x="142875" y="104775"/>
                </a:cubicBezTo>
                <a:cubicBezTo>
                  <a:pt x="147638" y="142875"/>
                  <a:pt x="15875" y="190500"/>
                  <a:pt x="28575" y="228600"/>
                </a:cubicBezTo>
                <a:cubicBezTo>
                  <a:pt x="41275" y="266700"/>
                  <a:pt x="130175" y="300037"/>
                  <a:pt x="219075" y="333375"/>
                </a:cubicBezTo>
              </a:path>
            </a:pathLst>
          </a:custGeom>
          <a:noFill/>
          <a:ln w="19050" cmpd="dbl">
            <a:solidFill>
              <a:srgbClr val="7030A0"/>
            </a:solidFill>
            <a:headEnd type="stealth" w="lg" len="lg"/>
            <a:tailEnd type="stealth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70" name="ZoneTexte 69">
            <a:extLst>
              <a:ext uri="{FF2B5EF4-FFF2-40B4-BE49-F238E27FC236}">
                <a16:creationId xmlns:a16="http://schemas.microsoft.com/office/drawing/2014/main" id="{315A8E70-2BC1-4E13-AC01-966151702F07}"/>
              </a:ext>
            </a:extLst>
          </p:cNvPr>
          <p:cNvSpPr txBox="1"/>
          <p:nvPr/>
        </p:nvSpPr>
        <p:spPr>
          <a:xfrm>
            <a:off x="372469" y="739891"/>
            <a:ext cx="232031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Axe autoroutier (E411)</a:t>
            </a:r>
            <a:endParaRPr lang="fr-BE" sz="1100" dirty="0"/>
          </a:p>
        </p:txBody>
      </p:sp>
      <p:sp>
        <p:nvSpPr>
          <p:cNvPr id="72" name="ZoneTexte 71">
            <a:extLst>
              <a:ext uri="{FF2B5EF4-FFF2-40B4-BE49-F238E27FC236}">
                <a16:creationId xmlns:a16="http://schemas.microsoft.com/office/drawing/2014/main" id="{CD546C32-B5BB-478F-A054-281AF16F3FD6}"/>
              </a:ext>
            </a:extLst>
          </p:cNvPr>
          <p:cNvSpPr txBox="1"/>
          <p:nvPr/>
        </p:nvSpPr>
        <p:spPr>
          <a:xfrm>
            <a:off x="368515" y="1129615"/>
            <a:ext cx="232031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Réseau routier régional</a:t>
            </a:r>
            <a:endParaRPr lang="fr-BE" sz="1100" dirty="0"/>
          </a:p>
        </p:txBody>
      </p:sp>
      <p:sp>
        <p:nvSpPr>
          <p:cNvPr id="75" name="ZoneTexte 74">
            <a:extLst>
              <a:ext uri="{FF2B5EF4-FFF2-40B4-BE49-F238E27FC236}">
                <a16:creationId xmlns:a16="http://schemas.microsoft.com/office/drawing/2014/main" id="{A63126DA-CE96-4F57-BDFA-36734724A8EF}"/>
              </a:ext>
            </a:extLst>
          </p:cNvPr>
          <p:cNvSpPr txBox="1"/>
          <p:nvPr/>
        </p:nvSpPr>
        <p:spPr>
          <a:xfrm>
            <a:off x="334208" y="253470"/>
            <a:ext cx="1712217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Pôles de développement et d’appui touristique</a:t>
            </a:r>
            <a:endParaRPr lang="fr-BE" sz="1100" dirty="0"/>
          </a:p>
        </p:txBody>
      </p:sp>
      <p:sp>
        <p:nvSpPr>
          <p:cNvPr id="79" name="Forme libre : forme 78">
            <a:extLst>
              <a:ext uri="{FF2B5EF4-FFF2-40B4-BE49-F238E27FC236}">
                <a16:creationId xmlns:a16="http://schemas.microsoft.com/office/drawing/2014/main" id="{70D37981-2D87-40ED-BAFC-FFC8C63CE60C}"/>
              </a:ext>
            </a:extLst>
          </p:cNvPr>
          <p:cNvSpPr/>
          <p:nvPr/>
        </p:nvSpPr>
        <p:spPr>
          <a:xfrm>
            <a:off x="112109" y="1132204"/>
            <a:ext cx="222344" cy="269732"/>
          </a:xfrm>
          <a:custGeom>
            <a:avLst/>
            <a:gdLst>
              <a:gd name="connsiteX0" fmla="*/ 0 w 219075"/>
              <a:gd name="connsiteY0" fmla="*/ 0 h 333375"/>
              <a:gd name="connsiteX1" fmla="*/ 142875 w 219075"/>
              <a:gd name="connsiteY1" fmla="*/ 104775 h 333375"/>
              <a:gd name="connsiteX2" fmla="*/ 28575 w 219075"/>
              <a:gd name="connsiteY2" fmla="*/ 228600 h 333375"/>
              <a:gd name="connsiteX3" fmla="*/ 219075 w 219075"/>
              <a:gd name="connsiteY3" fmla="*/ 333375 h 333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9075" h="333375">
                <a:moveTo>
                  <a:pt x="0" y="0"/>
                </a:moveTo>
                <a:cubicBezTo>
                  <a:pt x="69056" y="33337"/>
                  <a:pt x="138113" y="66675"/>
                  <a:pt x="142875" y="104775"/>
                </a:cubicBezTo>
                <a:cubicBezTo>
                  <a:pt x="147638" y="142875"/>
                  <a:pt x="15875" y="190500"/>
                  <a:pt x="28575" y="228600"/>
                </a:cubicBezTo>
                <a:cubicBezTo>
                  <a:pt x="41275" y="266700"/>
                  <a:pt x="130175" y="300037"/>
                  <a:pt x="219075" y="333375"/>
                </a:cubicBezTo>
              </a:path>
            </a:pathLst>
          </a:custGeom>
          <a:noFill/>
          <a:ln w="12700" cmpd="sng">
            <a:solidFill>
              <a:schemeClr val="bg1">
                <a:lumMod val="75000"/>
              </a:schemeClr>
            </a:solidFill>
            <a:headEnd type="none" w="lg" len="lg"/>
            <a:tailEnd type="none" w="lg" len="lg"/>
            <a:extLst>
              <a:ext uri="{C807C97D-BFC1-408E-A445-0C87EB9F89A2}">
                <ask:lineSketchStyleProps xmlns:ask="http://schemas.microsoft.com/office/drawing/2018/sketchyshapes">
                  <ask:type>
                    <ask:lineSketchNone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80" name="Forme libre : forme 79">
            <a:extLst>
              <a:ext uri="{FF2B5EF4-FFF2-40B4-BE49-F238E27FC236}">
                <a16:creationId xmlns:a16="http://schemas.microsoft.com/office/drawing/2014/main" id="{51586F8B-F076-4975-89E8-64CD98B2DE98}"/>
              </a:ext>
            </a:extLst>
          </p:cNvPr>
          <p:cNvSpPr/>
          <p:nvPr/>
        </p:nvSpPr>
        <p:spPr>
          <a:xfrm>
            <a:off x="98416" y="349764"/>
            <a:ext cx="235086" cy="196167"/>
          </a:xfrm>
          <a:custGeom>
            <a:avLst/>
            <a:gdLst>
              <a:gd name="connsiteX0" fmla="*/ 204899 w 424322"/>
              <a:gd name="connsiteY0" fmla="*/ 139009 h 387565"/>
              <a:gd name="connsiteX1" fmla="*/ 309674 w 424322"/>
              <a:gd name="connsiteY1" fmla="*/ 5659 h 387565"/>
              <a:gd name="connsiteX2" fmla="*/ 423974 w 424322"/>
              <a:gd name="connsiteY2" fmla="*/ 43759 h 387565"/>
              <a:gd name="connsiteX3" fmla="*/ 347774 w 424322"/>
              <a:gd name="connsiteY3" fmla="*/ 215209 h 387565"/>
              <a:gd name="connsiteX4" fmla="*/ 423974 w 424322"/>
              <a:gd name="connsiteY4" fmla="*/ 319984 h 387565"/>
              <a:gd name="connsiteX5" fmla="*/ 338249 w 424322"/>
              <a:gd name="connsiteY5" fmla="*/ 386659 h 387565"/>
              <a:gd name="connsiteX6" fmla="*/ 233474 w 424322"/>
              <a:gd name="connsiteY6" fmla="*/ 272359 h 387565"/>
              <a:gd name="connsiteX7" fmla="*/ 71549 w 424322"/>
              <a:gd name="connsiteY7" fmla="*/ 291409 h 387565"/>
              <a:gd name="connsiteX8" fmla="*/ 4874 w 424322"/>
              <a:gd name="connsiteY8" fmla="*/ 110434 h 387565"/>
              <a:gd name="connsiteX9" fmla="*/ 204899 w 424322"/>
              <a:gd name="connsiteY9" fmla="*/ 139009 h 3875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24322" h="387565">
                <a:moveTo>
                  <a:pt x="204899" y="139009"/>
                </a:moveTo>
                <a:cubicBezTo>
                  <a:pt x="255699" y="121547"/>
                  <a:pt x="273162" y="21534"/>
                  <a:pt x="309674" y="5659"/>
                </a:cubicBezTo>
                <a:cubicBezTo>
                  <a:pt x="346187" y="-10216"/>
                  <a:pt x="417624" y="8834"/>
                  <a:pt x="423974" y="43759"/>
                </a:cubicBezTo>
                <a:cubicBezTo>
                  <a:pt x="430324" y="78684"/>
                  <a:pt x="347774" y="169172"/>
                  <a:pt x="347774" y="215209"/>
                </a:cubicBezTo>
                <a:cubicBezTo>
                  <a:pt x="347774" y="261246"/>
                  <a:pt x="425562" y="291409"/>
                  <a:pt x="423974" y="319984"/>
                </a:cubicBezTo>
                <a:cubicBezTo>
                  <a:pt x="422387" y="348559"/>
                  <a:pt x="369999" y="394596"/>
                  <a:pt x="338249" y="386659"/>
                </a:cubicBezTo>
                <a:cubicBezTo>
                  <a:pt x="306499" y="378722"/>
                  <a:pt x="277924" y="288234"/>
                  <a:pt x="233474" y="272359"/>
                </a:cubicBezTo>
                <a:cubicBezTo>
                  <a:pt x="189024" y="256484"/>
                  <a:pt x="109649" y="318396"/>
                  <a:pt x="71549" y="291409"/>
                </a:cubicBezTo>
                <a:cubicBezTo>
                  <a:pt x="33449" y="264422"/>
                  <a:pt x="-15763" y="139009"/>
                  <a:pt x="4874" y="110434"/>
                </a:cubicBezTo>
                <a:cubicBezTo>
                  <a:pt x="25511" y="81859"/>
                  <a:pt x="154099" y="156471"/>
                  <a:pt x="204899" y="139009"/>
                </a:cubicBezTo>
                <a:close/>
              </a:path>
            </a:pathLst>
          </a:custGeom>
          <a:solidFill>
            <a:schemeClr val="accent2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83" name="ZoneTexte 82">
            <a:extLst>
              <a:ext uri="{FF2B5EF4-FFF2-40B4-BE49-F238E27FC236}">
                <a16:creationId xmlns:a16="http://schemas.microsoft.com/office/drawing/2014/main" id="{E3833D92-8182-40AF-8428-129CFF1A20B8}"/>
              </a:ext>
            </a:extLst>
          </p:cNvPr>
          <p:cNvSpPr txBox="1"/>
          <p:nvPr/>
        </p:nvSpPr>
        <p:spPr>
          <a:xfrm>
            <a:off x="361106" y="1512331"/>
            <a:ext cx="232031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Ligne ferroviaire</a:t>
            </a:r>
            <a:endParaRPr lang="fr-BE" sz="1100" dirty="0"/>
          </a:p>
        </p:txBody>
      </p:sp>
      <p:sp>
        <p:nvSpPr>
          <p:cNvPr id="84" name="Forme libre : forme 83">
            <a:extLst>
              <a:ext uri="{FF2B5EF4-FFF2-40B4-BE49-F238E27FC236}">
                <a16:creationId xmlns:a16="http://schemas.microsoft.com/office/drawing/2014/main" id="{6CC23C3C-748F-42A1-A5B5-88C95C8EA2E3}"/>
              </a:ext>
            </a:extLst>
          </p:cNvPr>
          <p:cNvSpPr/>
          <p:nvPr/>
        </p:nvSpPr>
        <p:spPr>
          <a:xfrm>
            <a:off x="147027" y="1529186"/>
            <a:ext cx="222344" cy="269732"/>
          </a:xfrm>
          <a:custGeom>
            <a:avLst/>
            <a:gdLst>
              <a:gd name="connsiteX0" fmla="*/ 0 w 219075"/>
              <a:gd name="connsiteY0" fmla="*/ 0 h 333375"/>
              <a:gd name="connsiteX1" fmla="*/ 142875 w 219075"/>
              <a:gd name="connsiteY1" fmla="*/ 104775 h 333375"/>
              <a:gd name="connsiteX2" fmla="*/ 28575 w 219075"/>
              <a:gd name="connsiteY2" fmla="*/ 228600 h 333375"/>
              <a:gd name="connsiteX3" fmla="*/ 219075 w 219075"/>
              <a:gd name="connsiteY3" fmla="*/ 333375 h 333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9075" h="333375">
                <a:moveTo>
                  <a:pt x="0" y="0"/>
                </a:moveTo>
                <a:cubicBezTo>
                  <a:pt x="69056" y="33337"/>
                  <a:pt x="138113" y="66675"/>
                  <a:pt x="142875" y="104775"/>
                </a:cubicBezTo>
                <a:cubicBezTo>
                  <a:pt x="147638" y="142875"/>
                  <a:pt x="15875" y="190500"/>
                  <a:pt x="28575" y="228600"/>
                </a:cubicBezTo>
                <a:cubicBezTo>
                  <a:pt x="41275" y="266700"/>
                  <a:pt x="130175" y="300037"/>
                  <a:pt x="219075" y="333375"/>
                </a:cubicBezTo>
              </a:path>
            </a:pathLst>
          </a:custGeom>
          <a:noFill/>
          <a:ln w="19050" cmpd="sng">
            <a:solidFill>
              <a:schemeClr val="tx1"/>
            </a:solidFill>
            <a:prstDash val="dash"/>
            <a:headEnd type="none" w="lg" len="lg"/>
            <a:tailEnd type="none" w="lg" len="lg"/>
            <a:extLst>
              <a:ext uri="{C807C97D-BFC1-408E-A445-0C87EB9F89A2}">
                <ask:lineSketchStyleProps xmlns:ask="http://schemas.microsoft.com/office/drawing/2018/sketchyshapes">
                  <ask:type>
                    <ask:lineSketchNone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grpSp>
        <p:nvGrpSpPr>
          <p:cNvPr id="15" name="Groupe 14">
            <a:extLst>
              <a:ext uri="{FF2B5EF4-FFF2-40B4-BE49-F238E27FC236}">
                <a16:creationId xmlns:a16="http://schemas.microsoft.com/office/drawing/2014/main" id="{C1F64FC7-4133-4040-83D3-8B66C2046446}"/>
              </a:ext>
            </a:extLst>
          </p:cNvPr>
          <p:cNvGrpSpPr>
            <a:grpSpLocks noChangeAspect="1"/>
          </p:cNvGrpSpPr>
          <p:nvPr/>
        </p:nvGrpSpPr>
        <p:grpSpPr>
          <a:xfrm>
            <a:off x="2908829" y="279355"/>
            <a:ext cx="6944048" cy="6267685"/>
            <a:chOff x="2908829" y="279355"/>
            <a:chExt cx="6944048" cy="6267685"/>
          </a:xfrm>
        </p:grpSpPr>
        <p:sp>
          <p:nvSpPr>
            <p:cNvPr id="5" name="Forme libre : forme 4">
              <a:extLst>
                <a:ext uri="{FF2B5EF4-FFF2-40B4-BE49-F238E27FC236}">
                  <a16:creationId xmlns:a16="http://schemas.microsoft.com/office/drawing/2014/main" id="{FA4E5A16-E8D1-47A8-9A71-9E217CB4E4BA}"/>
                </a:ext>
              </a:extLst>
            </p:cNvPr>
            <p:cNvSpPr/>
            <p:nvPr/>
          </p:nvSpPr>
          <p:spPr>
            <a:xfrm>
              <a:off x="5518150" y="279355"/>
              <a:ext cx="2241550" cy="819195"/>
            </a:xfrm>
            <a:custGeom>
              <a:avLst/>
              <a:gdLst>
                <a:gd name="connsiteX0" fmla="*/ 0 w 2241550"/>
                <a:gd name="connsiteY0" fmla="*/ 400095 h 819195"/>
                <a:gd name="connsiteX1" fmla="*/ 209550 w 2241550"/>
                <a:gd name="connsiteY1" fmla="*/ 495345 h 819195"/>
                <a:gd name="connsiteX2" fmla="*/ 374650 w 2241550"/>
                <a:gd name="connsiteY2" fmla="*/ 717595 h 819195"/>
                <a:gd name="connsiteX3" fmla="*/ 514350 w 2241550"/>
                <a:gd name="connsiteY3" fmla="*/ 685845 h 819195"/>
                <a:gd name="connsiteX4" fmla="*/ 692150 w 2241550"/>
                <a:gd name="connsiteY4" fmla="*/ 615995 h 819195"/>
                <a:gd name="connsiteX5" fmla="*/ 736600 w 2241550"/>
                <a:gd name="connsiteY5" fmla="*/ 552495 h 819195"/>
                <a:gd name="connsiteX6" fmla="*/ 838200 w 2241550"/>
                <a:gd name="connsiteY6" fmla="*/ 450895 h 819195"/>
                <a:gd name="connsiteX7" fmla="*/ 1009650 w 2241550"/>
                <a:gd name="connsiteY7" fmla="*/ 431845 h 819195"/>
                <a:gd name="connsiteX8" fmla="*/ 1358900 w 2241550"/>
                <a:gd name="connsiteY8" fmla="*/ 273095 h 819195"/>
                <a:gd name="connsiteX9" fmla="*/ 1441450 w 2241550"/>
                <a:gd name="connsiteY9" fmla="*/ 241345 h 819195"/>
                <a:gd name="connsiteX10" fmla="*/ 1549400 w 2241550"/>
                <a:gd name="connsiteY10" fmla="*/ 69895 h 819195"/>
                <a:gd name="connsiteX11" fmla="*/ 1714500 w 2241550"/>
                <a:gd name="connsiteY11" fmla="*/ 82595 h 819195"/>
                <a:gd name="connsiteX12" fmla="*/ 1835150 w 2241550"/>
                <a:gd name="connsiteY12" fmla="*/ 45 h 819195"/>
                <a:gd name="connsiteX13" fmla="*/ 1885950 w 2241550"/>
                <a:gd name="connsiteY13" fmla="*/ 95295 h 819195"/>
                <a:gd name="connsiteX14" fmla="*/ 1974850 w 2241550"/>
                <a:gd name="connsiteY14" fmla="*/ 228645 h 819195"/>
                <a:gd name="connsiteX15" fmla="*/ 2032000 w 2241550"/>
                <a:gd name="connsiteY15" fmla="*/ 476295 h 819195"/>
                <a:gd name="connsiteX16" fmla="*/ 2241550 w 2241550"/>
                <a:gd name="connsiteY16" fmla="*/ 819195 h 819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41550" h="819195">
                  <a:moveTo>
                    <a:pt x="0" y="400095"/>
                  </a:moveTo>
                  <a:cubicBezTo>
                    <a:pt x="73554" y="421261"/>
                    <a:pt x="147108" y="442428"/>
                    <a:pt x="209550" y="495345"/>
                  </a:cubicBezTo>
                  <a:cubicBezTo>
                    <a:pt x="271992" y="548262"/>
                    <a:pt x="323850" y="685845"/>
                    <a:pt x="374650" y="717595"/>
                  </a:cubicBezTo>
                  <a:cubicBezTo>
                    <a:pt x="425450" y="749345"/>
                    <a:pt x="461433" y="702778"/>
                    <a:pt x="514350" y="685845"/>
                  </a:cubicBezTo>
                  <a:cubicBezTo>
                    <a:pt x="567267" y="668912"/>
                    <a:pt x="655109" y="638220"/>
                    <a:pt x="692150" y="615995"/>
                  </a:cubicBezTo>
                  <a:cubicBezTo>
                    <a:pt x="729191" y="593770"/>
                    <a:pt x="712258" y="580012"/>
                    <a:pt x="736600" y="552495"/>
                  </a:cubicBezTo>
                  <a:cubicBezTo>
                    <a:pt x="760942" y="524978"/>
                    <a:pt x="792692" y="471003"/>
                    <a:pt x="838200" y="450895"/>
                  </a:cubicBezTo>
                  <a:cubicBezTo>
                    <a:pt x="883708" y="430787"/>
                    <a:pt x="922867" y="461478"/>
                    <a:pt x="1009650" y="431845"/>
                  </a:cubicBezTo>
                  <a:cubicBezTo>
                    <a:pt x="1096433" y="402212"/>
                    <a:pt x="1286933" y="304845"/>
                    <a:pt x="1358900" y="273095"/>
                  </a:cubicBezTo>
                  <a:cubicBezTo>
                    <a:pt x="1430867" y="241345"/>
                    <a:pt x="1409700" y="275212"/>
                    <a:pt x="1441450" y="241345"/>
                  </a:cubicBezTo>
                  <a:cubicBezTo>
                    <a:pt x="1473200" y="207478"/>
                    <a:pt x="1503892" y="96353"/>
                    <a:pt x="1549400" y="69895"/>
                  </a:cubicBezTo>
                  <a:cubicBezTo>
                    <a:pt x="1594908" y="43437"/>
                    <a:pt x="1666875" y="94237"/>
                    <a:pt x="1714500" y="82595"/>
                  </a:cubicBezTo>
                  <a:cubicBezTo>
                    <a:pt x="1762125" y="70953"/>
                    <a:pt x="1806575" y="-2072"/>
                    <a:pt x="1835150" y="45"/>
                  </a:cubicBezTo>
                  <a:cubicBezTo>
                    <a:pt x="1863725" y="2162"/>
                    <a:pt x="1862667" y="57195"/>
                    <a:pt x="1885950" y="95295"/>
                  </a:cubicBezTo>
                  <a:cubicBezTo>
                    <a:pt x="1909233" y="133395"/>
                    <a:pt x="1950508" y="165145"/>
                    <a:pt x="1974850" y="228645"/>
                  </a:cubicBezTo>
                  <a:cubicBezTo>
                    <a:pt x="1999192" y="292145"/>
                    <a:pt x="1987550" y="377870"/>
                    <a:pt x="2032000" y="476295"/>
                  </a:cubicBezTo>
                  <a:cubicBezTo>
                    <a:pt x="2076450" y="574720"/>
                    <a:pt x="2159000" y="696957"/>
                    <a:pt x="2241550" y="819195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  <p:sp>
          <p:nvSpPr>
            <p:cNvPr id="6" name="Forme libre : forme 5">
              <a:extLst>
                <a:ext uri="{FF2B5EF4-FFF2-40B4-BE49-F238E27FC236}">
                  <a16:creationId xmlns:a16="http://schemas.microsoft.com/office/drawing/2014/main" id="{BDAE27D0-184D-4197-9EDA-2D4D9321C12F}"/>
                </a:ext>
              </a:extLst>
            </p:cNvPr>
            <p:cNvSpPr/>
            <p:nvPr/>
          </p:nvSpPr>
          <p:spPr>
            <a:xfrm>
              <a:off x="7701801" y="1064836"/>
              <a:ext cx="2151076" cy="2593308"/>
            </a:xfrm>
            <a:custGeom>
              <a:avLst/>
              <a:gdLst>
                <a:gd name="connsiteX0" fmla="*/ 57899 w 2151076"/>
                <a:gd name="connsiteY0" fmla="*/ 14664 h 2593308"/>
                <a:gd name="connsiteX1" fmla="*/ 134099 w 2151076"/>
                <a:gd name="connsiteY1" fmla="*/ 14664 h 2593308"/>
                <a:gd name="connsiteX2" fmla="*/ 229349 w 2151076"/>
                <a:gd name="connsiteY2" fmla="*/ 167064 h 2593308"/>
                <a:gd name="connsiteX3" fmla="*/ 197599 w 2151076"/>
                <a:gd name="connsiteY3" fmla="*/ 306764 h 2593308"/>
                <a:gd name="connsiteX4" fmla="*/ 254749 w 2151076"/>
                <a:gd name="connsiteY4" fmla="*/ 408364 h 2593308"/>
                <a:gd name="connsiteX5" fmla="*/ 749 w 2151076"/>
                <a:gd name="connsiteY5" fmla="*/ 636964 h 2593308"/>
                <a:gd name="connsiteX6" fmla="*/ 178549 w 2151076"/>
                <a:gd name="connsiteY6" fmla="*/ 878264 h 2593308"/>
                <a:gd name="connsiteX7" fmla="*/ 229349 w 2151076"/>
                <a:gd name="connsiteY7" fmla="*/ 979864 h 2593308"/>
                <a:gd name="connsiteX8" fmla="*/ 496049 w 2151076"/>
                <a:gd name="connsiteY8" fmla="*/ 1011614 h 2593308"/>
                <a:gd name="connsiteX9" fmla="*/ 584949 w 2151076"/>
                <a:gd name="connsiteY9" fmla="*/ 948114 h 2593308"/>
                <a:gd name="connsiteX10" fmla="*/ 807199 w 2151076"/>
                <a:gd name="connsiteY10" fmla="*/ 1068764 h 2593308"/>
                <a:gd name="connsiteX11" fmla="*/ 832599 w 2151076"/>
                <a:gd name="connsiteY11" fmla="*/ 1132264 h 2593308"/>
                <a:gd name="connsiteX12" fmla="*/ 959599 w 2151076"/>
                <a:gd name="connsiteY12" fmla="*/ 1106864 h 2593308"/>
                <a:gd name="connsiteX13" fmla="*/ 984999 w 2151076"/>
                <a:gd name="connsiteY13" fmla="*/ 1183064 h 2593308"/>
                <a:gd name="connsiteX14" fmla="*/ 896099 w 2151076"/>
                <a:gd name="connsiteY14" fmla="*/ 1291014 h 2593308"/>
                <a:gd name="connsiteX15" fmla="*/ 921499 w 2151076"/>
                <a:gd name="connsiteY15" fmla="*/ 1570414 h 2593308"/>
                <a:gd name="connsiteX16" fmla="*/ 991349 w 2151076"/>
                <a:gd name="connsiteY16" fmla="*/ 1583114 h 2593308"/>
                <a:gd name="connsiteX17" fmla="*/ 1137399 w 2151076"/>
                <a:gd name="connsiteY17" fmla="*/ 1811714 h 2593308"/>
                <a:gd name="connsiteX18" fmla="*/ 1365999 w 2151076"/>
                <a:gd name="connsiteY18" fmla="*/ 1678364 h 2593308"/>
                <a:gd name="connsiteX19" fmla="*/ 1772399 w 2151076"/>
                <a:gd name="connsiteY19" fmla="*/ 1462464 h 2593308"/>
                <a:gd name="connsiteX20" fmla="*/ 1848599 w 2151076"/>
                <a:gd name="connsiteY20" fmla="*/ 1341814 h 2593308"/>
                <a:gd name="connsiteX21" fmla="*/ 1905749 w 2151076"/>
                <a:gd name="connsiteY21" fmla="*/ 1430714 h 2593308"/>
                <a:gd name="connsiteX22" fmla="*/ 1943849 w 2151076"/>
                <a:gd name="connsiteY22" fmla="*/ 1792664 h 2593308"/>
                <a:gd name="connsiteX23" fmla="*/ 2147049 w 2151076"/>
                <a:gd name="connsiteY23" fmla="*/ 2180014 h 2593308"/>
                <a:gd name="connsiteX24" fmla="*/ 2070849 w 2151076"/>
                <a:gd name="connsiteY24" fmla="*/ 2249864 h 2593308"/>
                <a:gd name="connsiteX25" fmla="*/ 1969249 w 2151076"/>
                <a:gd name="connsiteY25" fmla="*/ 2364164 h 2593308"/>
                <a:gd name="connsiteX26" fmla="*/ 1975599 w 2151076"/>
                <a:gd name="connsiteY26" fmla="*/ 2459414 h 2593308"/>
                <a:gd name="connsiteX27" fmla="*/ 1854949 w 2151076"/>
                <a:gd name="connsiteY27" fmla="*/ 2453064 h 2593308"/>
                <a:gd name="connsiteX28" fmla="*/ 1778749 w 2151076"/>
                <a:gd name="connsiteY28" fmla="*/ 2529264 h 2593308"/>
                <a:gd name="connsiteX29" fmla="*/ 1677149 w 2151076"/>
                <a:gd name="connsiteY29" fmla="*/ 2592764 h 2593308"/>
                <a:gd name="connsiteX30" fmla="*/ 1607299 w 2151076"/>
                <a:gd name="connsiteY30" fmla="*/ 2554664 h 2593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2151076" h="2593308">
                  <a:moveTo>
                    <a:pt x="57899" y="14664"/>
                  </a:moveTo>
                  <a:cubicBezTo>
                    <a:pt x="81711" y="1964"/>
                    <a:pt x="105524" y="-10736"/>
                    <a:pt x="134099" y="14664"/>
                  </a:cubicBezTo>
                  <a:cubicBezTo>
                    <a:pt x="162674" y="40064"/>
                    <a:pt x="218766" y="118381"/>
                    <a:pt x="229349" y="167064"/>
                  </a:cubicBezTo>
                  <a:cubicBezTo>
                    <a:pt x="239932" y="215747"/>
                    <a:pt x="193366" y="266547"/>
                    <a:pt x="197599" y="306764"/>
                  </a:cubicBezTo>
                  <a:cubicBezTo>
                    <a:pt x="201832" y="346981"/>
                    <a:pt x="287557" y="353331"/>
                    <a:pt x="254749" y="408364"/>
                  </a:cubicBezTo>
                  <a:cubicBezTo>
                    <a:pt x="221941" y="463397"/>
                    <a:pt x="13449" y="558647"/>
                    <a:pt x="749" y="636964"/>
                  </a:cubicBezTo>
                  <a:cubicBezTo>
                    <a:pt x="-11951" y="715281"/>
                    <a:pt x="140449" y="821114"/>
                    <a:pt x="178549" y="878264"/>
                  </a:cubicBezTo>
                  <a:cubicBezTo>
                    <a:pt x="216649" y="935414"/>
                    <a:pt x="176432" y="957639"/>
                    <a:pt x="229349" y="979864"/>
                  </a:cubicBezTo>
                  <a:cubicBezTo>
                    <a:pt x="282266" y="1002089"/>
                    <a:pt x="436782" y="1016906"/>
                    <a:pt x="496049" y="1011614"/>
                  </a:cubicBezTo>
                  <a:cubicBezTo>
                    <a:pt x="555316" y="1006322"/>
                    <a:pt x="533091" y="938589"/>
                    <a:pt x="584949" y="948114"/>
                  </a:cubicBezTo>
                  <a:cubicBezTo>
                    <a:pt x="636807" y="957639"/>
                    <a:pt x="765924" y="1038072"/>
                    <a:pt x="807199" y="1068764"/>
                  </a:cubicBezTo>
                  <a:cubicBezTo>
                    <a:pt x="848474" y="1099456"/>
                    <a:pt x="807199" y="1125914"/>
                    <a:pt x="832599" y="1132264"/>
                  </a:cubicBezTo>
                  <a:cubicBezTo>
                    <a:pt x="857999" y="1138614"/>
                    <a:pt x="934199" y="1098397"/>
                    <a:pt x="959599" y="1106864"/>
                  </a:cubicBezTo>
                  <a:cubicBezTo>
                    <a:pt x="984999" y="1115331"/>
                    <a:pt x="995582" y="1152372"/>
                    <a:pt x="984999" y="1183064"/>
                  </a:cubicBezTo>
                  <a:cubicBezTo>
                    <a:pt x="974416" y="1213756"/>
                    <a:pt x="906682" y="1226456"/>
                    <a:pt x="896099" y="1291014"/>
                  </a:cubicBezTo>
                  <a:cubicBezTo>
                    <a:pt x="885516" y="1355572"/>
                    <a:pt x="905624" y="1521731"/>
                    <a:pt x="921499" y="1570414"/>
                  </a:cubicBezTo>
                  <a:cubicBezTo>
                    <a:pt x="937374" y="1619097"/>
                    <a:pt x="955366" y="1542897"/>
                    <a:pt x="991349" y="1583114"/>
                  </a:cubicBezTo>
                  <a:cubicBezTo>
                    <a:pt x="1027332" y="1623331"/>
                    <a:pt x="1074957" y="1795839"/>
                    <a:pt x="1137399" y="1811714"/>
                  </a:cubicBezTo>
                  <a:cubicBezTo>
                    <a:pt x="1199841" y="1827589"/>
                    <a:pt x="1260166" y="1736572"/>
                    <a:pt x="1365999" y="1678364"/>
                  </a:cubicBezTo>
                  <a:cubicBezTo>
                    <a:pt x="1471832" y="1620156"/>
                    <a:pt x="1691966" y="1518556"/>
                    <a:pt x="1772399" y="1462464"/>
                  </a:cubicBezTo>
                  <a:cubicBezTo>
                    <a:pt x="1852832" y="1406372"/>
                    <a:pt x="1826374" y="1347106"/>
                    <a:pt x="1848599" y="1341814"/>
                  </a:cubicBezTo>
                  <a:cubicBezTo>
                    <a:pt x="1870824" y="1336522"/>
                    <a:pt x="1889874" y="1355572"/>
                    <a:pt x="1905749" y="1430714"/>
                  </a:cubicBezTo>
                  <a:cubicBezTo>
                    <a:pt x="1921624" y="1505856"/>
                    <a:pt x="1903632" y="1667781"/>
                    <a:pt x="1943849" y="1792664"/>
                  </a:cubicBezTo>
                  <a:cubicBezTo>
                    <a:pt x="1984066" y="1917547"/>
                    <a:pt x="2125882" y="2103814"/>
                    <a:pt x="2147049" y="2180014"/>
                  </a:cubicBezTo>
                  <a:cubicBezTo>
                    <a:pt x="2168216" y="2256214"/>
                    <a:pt x="2100482" y="2219172"/>
                    <a:pt x="2070849" y="2249864"/>
                  </a:cubicBezTo>
                  <a:cubicBezTo>
                    <a:pt x="2041216" y="2280556"/>
                    <a:pt x="1985124" y="2329239"/>
                    <a:pt x="1969249" y="2364164"/>
                  </a:cubicBezTo>
                  <a:cubicBezTo>
                    <a:pt x="1953374" y="2399089"/>
                    <a:pt x="1994649" y="2444597"/>
                    <a:pt x="1975599" y="2459414"/>
                  </a:cubicBezTo>
                  <a:cubicBezTo>
                    <a:pt x="1956549" y="2474231"/>
                    <a:pt x="1887757" y="2441422"/>
                    <a:pt x="1854949" y="2453064"/>
                  </a:cubicBezTo>
                  <a:cubicBezTo>
                    <a:pt x="1822141" y="2464706"/>
                    <a:pt x="1808382" y="2505981"/>
                    <a:pt x="1778749" y="2529264"/>
                  </a:cubicBezTo>
                  <a:cubicBezTo>
                    <a:pt x="1749116" y="2552547"/>
                    <a:pt x="1705724" y="2588531"/>
                    <a:pt x="1677149" y="2592764"/>
                  </a:cubicBezTo>
                  <a:cubicBezTo>
                    <a:pt x="1648574" y="2596997"/>
                    <a:pt x="1627936" y="2575830"/>
                    <a:pt x="1607299" y="2554664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  <p:sp>
          <p:nvSpPr>
            <p:cNvPr id="9" name="Forme libre : forme 8">
              <a:extLst>
                <a:ext uri="{FF2B5EF4-FFF2-40B4-BE49-F238E27FC236}">
                  <a16:creationId xmlns:a16="http://schemas.microsoft.com/office/drawing/2014/main" id="{ACE898E1-7BDE-49B0-8EBE-D13D00606527}"/>
                </a:ext>
              </a:extLst>
            </p:cNvPr>
            <p:cNvSpPr/>
            <p:nvPr/>
          </p:nvSpPr>
          <p:spPr>
            <a:xfrm>
              <a:off x="7672120" y="3459906"/>
              <a:ext cx="1660678" cy="1639144"/>
            </a:xfrm>
            <a:custGeom>
              <a:avLst/>
              <a:gdLst>
                <a:gd name="connsiteX0" fmla="*/ 1649680 w 1660678"/>
                <a:gd name="connsiteY0" fmla="*/ 159594 h 1639144"/>
                <a:gd name="connsiteX1" fmla="*/ 1649680 w 1660678"/>
                <a:gd name="connsiteY1" fmla="*/ 51644 h 1639144"/>
                <a:gd name="connsiteX2" fmla="*/ 1535380 w 1660678"/>
                <a:gd name="connsiteY2" fmla="*/ 844 h 1639144"/>
                <a:gd name="connsiteX3" fmla="*/ 1395680 w 1660678"/>
                <a:gd name="connsiteY3" fmla="*/ 89744 h 1639144"/>
                <a:gd name="connsiteX4" fmla="*/ 1395680 w 1660678"/>
                <a:gd name="connsiteY4" fmla="*/ 362794 h 1639144"/>
                <a:gd name="connsiteX5" fmla="*/ 1465530 w 1660678"/>
                <a:gd name="connsiteY5" fmla="*/ 426294 h 1639144"/>
                <a:gd name="connsiteX6" fmla="*/ 1414730 w 1660678"/>
                <a:gd name="connsiteY6" fmla="*/ 496144 h 1639144"/>
                <a:gd name="connsiteX7" fmla="*/ 1281380 w 1660678"/>
                <a:gd name="connsiteY7" fmla="*/ 585044 h 1639144"/>
                <a:gd name="connsiteX8" fmla="*/ 1224230 w 1660678"/>
                <a:gd name="connsiteY8" fmla="*/ 737444 h 1639144"/>
                <a:gd name="connsiteX9" fmla="*/ 1008330 w 1660678"/>
                <a:gd name="connsiteY9" fmla="*/ 775544 h 1639144"/>
                <a:gd name="connsiteX10" fmla="*/ 919430 w 1660678"/>
                <a:gd name="connsiteY10" fmla="*/ 712044 h 1639144"/>
                <a:gd name="connsiteX11" fmla="*/ 874980 w 1660678"/>
                <a:gd name="connsiteY11" fmla="*/ 680294 h 1639144"/>
                <a:gd name="connsiteX12" fmla="*/ 773380 w 1660678"/>
                <a:gd name="connsiteY12" fmla="*/ 667594 h 1639144"/>
                <a:gd name="connsiteX13" fmla="*/ 728930 w 1660678"/>
                <a:gd name="connsiteY13" fmla="*/ 750144 h 1639144"/>
                <a:gd name="connsiteX14" fmla="*/ 665430 w 1660678"/>
                <a:gd name="connsiteY14" fmla="*/ 832694 h 1639144"/>
                <a:gd name="connsiteX15" fmla="*/ 481280 w 1660678"/>
                <a:gd name="connsiteY15" fmla="*/ 985094 h 1639144"/>
                <a:gd name="connsiteX16" fmla="*/ 373330 w 1660678"/>
                <a:gd name="connsiteY16" fmla="*/ 1010494 h 1639144"/>
                <a:gd name="connsiteX17" fmla="*/ 271730 w 1660678"/>
                <a:gd name="connsiteY17" fmla="*/ 1112094 h 1639144"/>
                <a:gd name="connsiteX18" fmla="*/ 144730 w 1660678"/>
                <a:gd name="connsiteY18" fmla="*/ 1099394 h 1639144"/>
                <a:gd name="connsiteX19" fmla="*/ 5030 w 1660678"/>
                <a:gd name="connsiteY19" fmla="*/ 1181944 h 1639144"/>
                <a:gd name="connsiteX20" fmla="*/ 36780 w 1660678"/>
                <a:gd name="connsiteY20" fmla="*/ 1321644 h 1639144"/>
                <a:gd name="connsiteX21" fmla="*/ 93930 w 1660678"/>
                <a:gd name="connsiteY21" fmla="*/ 1366094 h 1639144"/>
                <a:gd name="connsiteX22" fmla="*/ 214580 w 1660678"/>
                <a:gd name="connsiteY22" fmla="*/ 1378794 h 1639144"/>
                <a:gd name="connsiteX23" fmla="*/ 119330 w 1660678"/>
                <a:gd name="connsiteY23" fmla="*/ 1575644 h 1639144"/>
                <a:gd name="connsiteX24" fmla="*/ 74880 w 1660678"/>
                <a:gd name="connsiteY24" fmla="*/ 1639144 h 1639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660678" h="1639144">
                  <a:moveTo>
                    <a:pt x="1649680" y="159594"/>
                  </a:moveTo>
                  <a:cubicBezTo>
                    <a:pt x="1659205" y="118848"/>
                    <a:pt x="1668730" y="78102"/>
                    <a:pt x="1649680" y="51644"/>
                  </a:cubicBezTo>
                  <a:cubicBezTo>
                    <a:pt x="1630630" y="25186"/>
                    <a:pt x="1577713" y="-5506"/>
                    <a:pt x="1535380" y="844"/>
                  </a:cubicBezTo>
                  <a:cubicBezTo>
                    <a:pt x="1493047" y="7194"/>
                    <a:pt x="1418963" y="29419"/>
                    <a:pt x="1395680" y="89744"/>
                  </a:cubicBezTo>
                  <a:cubicBezTo>
                    <a:pt x="1372397" y="150069"/>
                    <a:pt x="1384038" y="306702"/>
                    <a:pt x="1395680" y="362794"/>
                  </a:cubicBezTo>
                  <a:cubicBezTo>
                    <a:pt x="1407322" y="418886"/>
                    <a:pt x="1462355" y="404069"/>
                    <a:pt x="1465530" y="426294"/>
                  </a:cubicBezTo>
                  <a:cubicBezTo>
                    <a:pt x="1468705" y="448519"/>
                    <a:pt x="1445422" y="469686"/>
                    <a:pt x="1414730" y="496144"/>
                  </a:cubicBezTo>
                  <a:cubicBezTo>
                    <a:pt x="1384038" y="522602"/>
                    <a:pt x="1313130" y="544827"/>
                    <a:pt x="1281380" y="585044"/>
                  </a:cubicBezTo>
                  <a:cubicBezTo>
                    <a:pt x="1249630" y="625261"/>
                    <a:pt x="1269738" y="705694"/>
                    <a:pt x="1224230" y="737444"/>
                  </a:cubicBezTo>
                  <a:cubicBezTo>
                    <a:pt x="1178722" y="769194"/>
                    <a:pt x="1059130" y="779777"/>
                    <a:pt x="1008330" y="775544"/>
                  </a:cubicBezTo>
                  <a:cubicBezTo>
                    <a:pt x="957530" y="771311"/>
                    <a:pt x="919430" y="712044"/>
                    <a:pt x="919430" y="712044"/>
                  </a:cubicBezTo>
                  <a:cubicBezTo>
                    <a:pt x="897205" y="696169"/>
                    <a:pt x="899322" y="687702"/>
                    <a:pt x="874980" y="680294"/>
                  </a:cubicBezTo>
                  <a:cubicBezTo>
                    <a:pt x="850638" y="672886"/>
                    <a:pt x="797722" y="655952"/>
                    <a:pt x="773380" y="667594"/>
                  </a:cubicBezTo>
                  <a:cubicBezTo>
                    <a:pt x="749038" y="679236"/>
                    <a:pt x="746922" y="722627"/>
                    <a:pt x="728930" y="750144"/>
                  </a:cubicBezTo>
                  <a:cubicBezTo>
                    <a:pt x="710938" y="777661"/>
                    <a:pt x="706705" y="793536"/>
                    <a:pt x="665430" y="832694"/>
                  </a:cubicBezTo>
                  <a:cubicBezTo>
                    <a:pt x="624155" y="871852"/>
                    <a:pt x="529963" y="955461"/>
                    <a:pt x="481280" y="985094"/>
                  </a:cubicBezTo>
                  <a:cubicBezTo>
                    <a:pt x="432597" y="1014727"/>
                    <a:pt x="408255" y="989327"/>
                    <a:pt x="373330" y="1010494"/>
                  </a:cubicBezTo>
                  <a:cubicBezTo>
                    <a:pt x="338405" y="1031661"/>
                    <a:pt x="309830" y="1097277"/>
                    <a:pt x="271730" y="1112094"/>
                  </a:cubicBezTo>
                  <a:cubicBezTo>
                    <a:pt x="233630" y="1126911"/>
                    <a:pt x="189180" y="1087752"/>
                    <a:pt x="144730" y="1099394"/>
                  </a:cubicBezTo>
                  <a:cubicBezTo>
                    <a:pt x="100280" y="1111036"/>
                    <a:pt x="23022" y="1144902"/>
                    <a:pt x="5030" y="1181944"/>
                  </a:cubicBezTo>
                  <a:cubicBezTo>
                    <a:pt x="-12962" y="1218986"/>
                    <a:pt x="21963" y="1290952"/>
                    <a:pt x="36780" y="1321644"/>
                  </a:cubicBezTo>
                  <a:cubicBezTo>
                    <a:pt x="51597" y="1352336"/>
                    <a:pt x="64297" y="1356569"/>
                    <a:pt x="93930" y="1366094"/>
                  </a:cubicBezTo>
                  <a:cubicBezTo>
                    <a:pt x="123563" y="1375619"/>
                    <a:pt x="210347" y="1343869"/>
                    <a:pt x="214580" y="1378794"/>
                  </a:cubicBezTo>
                  <a:cubicBezTo>
                    <a:pt x="218813" y="1413719"/>
                    <a:pt x="142613" y="1532252"/>
                    <a:pt x="119330" y="1575644"/>
                  </a:cubicBezTo>
                  <a:cubicBezTo>
                    <a:pt x="96047" y="1619036"/>
                    <a:pt x="85463" y="1629090"/>
                    <a:pt x="74880" y="1639144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  <p:sp>
          <p:nvSpPr>
            <p:cNvPr id="13" name="Forme libre : forme 12">
              <a:extLst>
                <a:ext uri="{FF2B5EF4-FFF2-40B4-BE49-F238E27FC236}">
                  <a16:creationId xmlns:a16="http://schemas.microsoft.com/office/drawing/2014/main" id="{529D98ED-C248-4E49-83CA-039AD5E1BA55}"/>
                </a:ext>
              </a:extLst>
            </p:cNvPr>
            <p:cNvSpPr/>
            <p:nvPr/>
          </p:nvSpPr>
          <p:spPr>
            <a:xfrm>
              <a:off x="2908829" y="2114550"/>
              <a:ext cx="5463008" cy="4432490"/>
            </a:xfrm>
            <a:custGeom>
              <a:avLst/>
              <a:gdLst>
                <a:gd name="connsiteX0" fmla="*/ 4850871 w 5463008"/>
                <a:gd name="connsiteY0" fmla="*/ 2965450 h 4432490"/>
                <a:gd name="connsiteX1" fmla="*/ 4787371 w 5463008"/>
                <a:gd name="connsiteY1" fmla="*/ 3124200 h 4432490"/>
                <a:gd name="connsiteX2" fmla="*/ 4825471 w 5463008"/>
                <a:gd name="connsiteY2" fmla="*/ 3194050 h 4432490"/>
                <a:gd name="connsiteX3" fmla="*/ 5054071 w 5463008"/>
                <a:gd name="connsiteY3" fmla="*/ 3124200 h 4432490"/>
                <a:gd name="connsiteX4" fmla="*/ 5181071 w 5463008"/>
                <a:gd name="connsiteY4" fmla="*/ 3308350 h 4432490"/>
                <a:gd name="connsiteX5" fmla="*/ 5384271 w 5463008"/>
                <a:gd name="connsiteY5" fmla="*/ 3371850 h 4432490"/>
                <a:gd name="connsiteX6" fmla="*/ 5371571 w 5463008"/>
                <a:gd name="connsiteY6" fmla="*/ 3511550 h 4432490"/>
                <a:gd name="connsiteX7" fmla="*/ 5447771 w 5463008"/>
                <a:gd name="connsiteY7" fmla="*/ 3644900 h 4432490"/>
                <a:gd name="connsiteX8" fmla="*/ 5308071 w 5463008"/>
                <a:gd name="connsiteY8" fmla="*/ 3714750 h 4432490"/>
                <a:gd name="connsiteX9" fmla="*/ 5460471 w 5463008"/>
                <a:gd name="connsiteY9" fmla="*/ 3873500 h 4432490"/>
                <a:gd name="connsiteX10" fmla="*/ 5377921 w 5463008"/>
                <a:gd name="connsiteY10" fmla="*/ 3987800 h 4432490"/>
                <a:gd name="connsiteX11" fmla="*/ 5066771 w 5463008"/>
                <a:gd name="connsiteY11" fmla="*/ 4108450 h 4432490"/>
                <a:gd name="connsiteX12" fmla="*/ 4977871 w 5463008"/>
                <a:gd name="connsiteY12" fmla="*/ 3987800 h 4432490"/>
                <a:gd name="connsiteX13" fmla="*/ 4838171 w 5463008"/>
                <a:gd name="connsiteY13" fmla="*/ 4070350 h 4432490"/>
                <a:gd name="connsiteX14" fmla="*/ 4723871 w 5463008"/>
                <a:gd name="connsiteY14" fmla="*/ 3848100 h 4432490"/>
                <a:gd name="connsiteX15" fmla="*/ 4596871 w 5463008"/>
                <a:gd name="connsiteY15" fmla="*/ 3810000 h 4432490"/>
                <a:gd name="connsiteX16" fmla="*/ 4336521 w 5463008"/>
                <a:gd name="connsiteY16" fmla="*/ 3829050 h 4432490"/>
                <a:gd name="connsiteX17" fmla="*/ 4190471 w 5463008"/>
                <a:gd name="connsiteY17" fmla="*/ 3740150 h 4432490"/>
                <a:gd name="connsiteX18" fmla="*/ 4082521 w 5463008"/>
                <a:gd name="connsiteY18" fmla="*/ 3892550 h 4432490"/>
                <a:gd name="connsiteX19" fmla="*/ 3892021 w 5463008"/>
                <a:gd name="connsiteY19" fmla="*/ 4013200 h 4432490"/>
                <a:gd name="connsiteX20" fmla="*/ 3872971 w 5463008"/>
                <a:gd name="connsiteY20" fmla="*/ 4102100 h 4432490"/>
                <a:gd name="connsiteX21" fmla="*/ 3745971 w 5463008"/>
                <a:gd name="connsiteY21" fmla="*/ 4273550 h 4432490"/>
                <a:gd name="connsiteX22" fmla="*/ 3555471 w 5463008"/>
                <a:gd name="connsiteY22" fmla="*/ 4356100 h 4432490"/>
                <a:gd name="connsiteX23" fmla="*/ 3295121 w 5463008"/>
                <a:gd name="connsiteY23" fmla="*/ 4356100 h 4432490"/>
                <a:gd name="connsiteX24" fmla="*/ 3085571 w 5463008"/>
                <a:gd name="connsiteY24" fmla="*/ 4432300 h 4432490"/>
                <a:gd name="connsiteX25" fmla="*/ 2958571 w 5463008"/>
                <a:gd name="connsiteY25" fmla="*/ 4330700 h 4432490"/>
                <a:gd name="connsiteX26" fmla="*/ 2831571 w 5463008"/>
                <a:gd name="connsiteY26" fmla="*/ 4267200 h 4432490"/>
                <a:gd name="connsiteX27" fmla="*/ 2729971 w 5463008"/>
                <a:gd name="connsiteY27" fmla="*/ 4076700 h 4432490"/>
                <a:gd name="connsiteX28" fmla="*/ 2583921 w 5463008"/>
                <a:gd name="connsiteY28" fmla="*/ 3987800 h 4432490"/>
                <a:gd name="connsiteX29" fmla="*/ 2387071 w 5463008"/>
                <a:gd name="connsiteY29" fmla="*/ 4064000 h 4432490"/>
                <a:gd name="connsiteX30" fmla="*/ 2183871 w 5463008"/>
                <a:gd name="connsiteY30" fmla="*/ 3835400 h 4432490"/>
                <a:gd name="connsiteX31" fmla="*/ 2126721 w 5463008"/>
                <a:gd name="connsiteY31" fmla="*/ 3803650 h 4432490"/>
                <a:gd name="connsiteX32" fmla="*/ 2260071 w 5463008"/>
                <a:gd name="connsiteY32" fmla="*/ 3365500 h 4432490"/>
                <a:gd name="connsiteX33" fmla="*/ 2069571 w 5463008"/>
                <a:gd name="connsiteY33" fmla="*/ 3060700 h 4432490"/>
                <a:gd name="connsiteX34" fmla="*/ 1828271 w 5463008"/>
                <a:gd name="connsiteY34" fmla="*/ 2673350 h 4432490"/>
                <a:gd name="connsiteX35" fmla="*/ 1783821 w 5463008"/>
                <a:gd name="connsiteY35" fmla="*/ 2584450 h 4432490"/>
                <a:gd name="connsiteX36" fmla="*/ 1612371 w 5463008"/>
                <a:gd name="connsiteY36" fmla="*/ 2343150 h 4432490"/>
                <a:gd name="connsiteX37" fmla="*/ 1910821 w 5463008"/>
                <a:gd name="connsiteY37" fmla="*/ 2044700 h 4432490"/>
                <a:gd name="connsiteX38" fmla="*/ 1783821 w 5463008"/>
                <a:gd name="connsiteY38" fmla="*/ 2025650 h 4432490"/>
                <a:gd name="connsiteX39" fmla="*/ 1853671 w 5463008"/>
                <a:gd name="connsiteY39" fmla="*/ 1866900 h 4432490"/>
                <a:gd name="connsiteX40" fmla="*/ 1910821 w 5463008"/>
                <a:gd name="connsiteY40" fmla="*/ 1746250 h 4432490"/>
                <a:gd name="connsiteX41" fmla="*/ 1853671 w 5463008"/>
                <a:gd name="connsiteY41" fmla="*/ 1365250 h 4432490"/>
                <a:gd name="connsiteX42" fmla="*/ 1752071 w 5463008"/>
                <a:gd name="connsiteY42" fmla="*/ 1187450 h 4432490"/>
                <a:gd name="connsiteX43" fmla="*/ 1555221 w 5463008"/>
                <a:gd name="connsiteY43" fmla="*/ 1187450 h 4432490"/>
                <a:gd name="connsiteX44" fmla="*/ 1491721 w 5463008"/>
                <a:gd name="connsiteY44" fmla="*/ 1168400 h 4432490"/>
                <a:gd name="connsiteX45" fmla="*/ 1434571 w 5463008"/>
                <a:gd name="connsiteY45" fmla="*/ 1289050 h 4432490"/>
                <a:gd name="connsiteX46" fmla="*/ 869421 w 5463008"/>
                <a:gd name="connsiteY46" fmla="*/ 1403350 h 4432490"/>
                <a:gd name="connsiteX47" fmla="*/ 748771 w 5463008"/>
                <a:gd name="connsiteY47" fmla="*/ 1365250 h 4432490"/>
                <a:gd name="connsiteX48" fmla="*/ 501121 w 5463008"/>
                <a:gd name="connsiteY48" fmla="*/ 1454150 h 4432490"/>
                <a:gd name="connsiteX49" fmla="*/ 323321 w 5463008"/>
                <a:gd name="connsiteY49" fmla="*/ 1473200 h 4432490"/>
                <a:gd name="connsiteX50" fmla="*/ 132821 w 5463008"/>
                <a:gd name="connsiteY50" fmla="*/ 1428750 h 4432490"/>
                <a:gd name="connsiteX51" fmla="*/ 285221 w 5463008"/>
                <a:gd name="connsiteY51" fmla="*/ 1384300 h 4432490"/>
                <a:gd name="connsiteX52" fmla="*/ 329671 w 5463008"/>
                <a:gd name="connsiteY52" fmla="*/ 1270000 h 4432490"/>
                <a:gd name="connsiteX53" fmla="*/ 266171 w 5463008"/>
                <a:gd name="connsiteY53" fmla="*/ 1003300 h 4432490"/>
                <a:gd name="connsiteX54" fmla="*/ 82021 w 5463008"/>
                <a:gd name="connsiteY54" fmla="*/ 1022350 h 4432490"/>
                <a:gd name="connsiteX55" fmla="*/ 5821 w 5463008"/>
                <a:gd name="connsiteY55" fmla="*/ 825500 h 4432490"/>
                <a:gd name="connsiteX56" fmla="*/ 228071 w 5463008"/>
                <a:gd name="connsiteY56" fmla="*/ 768350 h 4432490"/>
                <a:gd name="connsiteX57" fmla="*/ 285221 w 5463008"/>
                <a:gd name="connsiteY57" fmla="*/ 666750 h 4432490"/>
                <a:gd name="connsiteX58" fmla="*/ 348721 w 5463008"/>
                <a:gd name="connsiteY58" fmla="*/ 704850 h 4432490"/>
                <a:gd name="connsiteX59" fmla="*/ 285221 w 5463008"/>
                <a:gd name="connsiteY59" fmla="*/ 565150 h 4432490"/>
                <a:gd name="connsiteX60" fmla="*/ 355071 w 5463008"/>
                <a:gd name="connsiteY60" fmla="*/ 336550 h 4432490"/>
                <a:gd name="connsiteX61" fmla="*/ 418571 w 5463008"/>
                <a:gd name="connsiteY61" fmla="*/ 120650 h 4432490"/>
                <a:gd name="connsiteX62" fmla="*/ 577321 w 5463008"/>
                <a:gd name="connsiteY62" fmla="*/ 88900 h 4432490"/>
                <a:gd name="connsiteX63" fmla="*/ 653521 w 5463008"/>
                <a:gd name="connsiteY63" fmla="*/ 0 h 4432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5463008" h="4432490">
                  <a:moveTo>
                    <a:pt x="4850871" y="2965450"/>
                  </a:moveTo>
                  <a:cubicBezTo>
                    <a:pt x="4821237" y="3025775"/>
                    <a:pt x="4791604" y="3086100"/>
                    <a:pt x="4787371" y="3124200"/>
                  </a:cubicBezTo>
                  <a:cubicBezTo>
                    <a:pt x="4783138" y="3162300"/>
                    <a:pt x="4781021" y="3194050"/>
                    <a:pt x="4825471" y="3194050"/>
                  </a:cubicBezTo>
                  <a:cubicBezTo>
                    <a:pt x="4869921" y="3194050"/>
                    <a:pt x="4994804" y="3105150"/>
                    <a:pt x="5054071" y="3124200"/>
                  </a:cubicBezTo>
                  <a:cubicBezTo>
                    <a:pt x="5113338" y="3143250"/>
                    <a:pt x="5126038" y="3267075"/>
                    <a:pt x="5181071" y="3308350"/>
                  </a:cubicBezTo>
                  <a:cubicBezTo>
                    <a:pt x="5236104" y="3349625"/>
                    <a:pt x="5352521" y="3337983"/>
                    <a:pt x="5384271" y="3371850"/>
                  </a:cubicBezTo>
                  <a:cubicBezTo>
                    <a:pt x="5416021" y="3405717"/>
                    <a:pt x="5360988" y="3466042"/>
                    <a:pt x="5371571" y="3511550"/>
                  </a:cubicBezTo>
                  <a:cubicBezTo>
                    <a:pt x="5382154" y="3557058"/>
                    <a:pt x="5458354" y="3611033"/>
                    <a:pt x="5447771" y="3644900"/>
                  </a:cubicBezTo>
                  <a:cubicBezTo>
                    <a:pt x="5437188" y="3678767"/>
                    <a:pt x="5305954" y="3676650"/>
                    <a:pt x="5308071" y="3714750"/>
                  </a:cubicBezTo>
                  <a:cubicBezTo>
                    <a:pt x="5310188" y="3752850"/>
                    <a:pt x="5448829" y="3827992"/>
                    <a:pt x="5460471" y="3873500"/>
                  </a:cubicBezTo>
                  <a:cubicBezTo>
                    <a:pt x="5472113" y="3919008"/>
                    <a:pt x="5443538" y="3948642"/>
                    <a:pt x="5377921" y="3987800"/>
                  </a:cubicBezTo>
                  <a:cubicBezTo>
                    <a:pt x="5312304" y="4026958"/>
                    <a:pt x="5133446" y="4108450"/>
                    <a:pt x="5066771" y="4108450"/>
                  </a:cubicBezTo>
                  <a:cubicBezTo>
                    <a:pt x="5000096" y="4108450"/>
                    <a:pt x="5015971" y="3994150"/>
                    <a:pt x="4977871" y="3987800"/>
                  </a:cubicBezTo>
                  <a:cubicBezTo>
                    <a:pt x="4939771" y="3981450"/>
                    <a:pt x="4880504" y="4093633"/>
                    <a:pt x="4838171" y="4070350"/>
                  </a:cubicBezTo>
                  <a:cubicBezTo>
                    <a:pt x="4795838" y="4047067"/>
                    <a:pt x="4764088" y="3891492"/>
                    <a:pt x="4723871" y="3848100"/>
                  </a:cubicBezTo>
                  <a:cubicBezTo>
                    <a:pt x="4683654" y="3804708"/>
                    <a:pt x="4661429" y="3813175"/>
                    <a:pt x="4596871" y="3810000"/>
                  </a:cubicBezTo>
                  <a:cubicBezTo>
                    <a:pt x="4532313" y="3806825"/>
                    <a:pt x="4404254" y="3840692"/>
                    <a:pt x="4336521" y="3829050"/>
                  </a:cubicBezTo>
                  <a:cubicBezTo>
                    <a:pt x="4268788" y="3817408"/>
                    <a:pt x="4232804" y="3729567"/>
                    <a:pt x="4190471" y="3740150"/>
                  </a:cubicBezTo>
                  <a:cubicBezTo>
                    <a:pt x="4148138" y="3750733"/>
                    <a:pt x="4132263" y="3847042"/>
                    <a:pt x="4082521" y="3892550"/>
                  </a:cubicBezTo>
                  <a:cubicBezTo>
                    <a:pt x="4032779" y="3938058"/>
                    <a:pt x="3926946" y="3978275"/>
                    <a:pt x="3892021" y="4013200"/>
                  </a:cubicBezTo>
                  <a:cubicBezTo>
                    <a:pt x="3857096" y="4048125"/>
                    <a:pt x="3897313" y="4058708"/>
                    <a:pt x="3872971" y="4102100"/>
                  </a:cubicBezTo>
                  <a:cubicBezTo>
                    <a:pt x="3848629" y="4145492"/>
                    <a:pt x="3798888" y="4231217"/>
                    <a:pt x="3745971" y="4273550"/>
                  </a:cubicBezTo>
                  <a:cubicBezTo>
                    <a:pt x="3693054" y="4315883"/>
                    <a:pt x="3630613" y="4342342"/>
                    <a:pt x="3555471" y="4356100"/>
                  </a:cubicBezTo>
                  <a:cubicBezTo>
                    <a:pt x="3480329" y="4369858"/>
                    <a:pt x="3373438" y="4343400"/>
                    <a:pt x="3295121" y="4356100"/>
                  </a:cubicBezTo>
                  <a:cubicBezTo>
                    <a:pt x="3216804" y="4368800"/>
                    <a:pt x="3141663" y="4436533"/>
                    <a:pt x="3085571" y="4432300"/>
                  </a:cubicBezTo>
                  <a:cubicBezTo>
                    <a:pt x="3029479" y="4428067"/>
                    <a:pt x="3000904" y="4358217"/>
                    <a:pt x="2958571" y="4330700"/>
                  </a:cubicBezTo>
                  <a:cubicBezTo>
                    <a:pt x="2916238" y="4303183"/>
                    <a:pt x="2869671" y="4309533"/>
                    <a:pt x="2831571" y="4267200"/>
                  </a:cubicBezTo>
                  <a:cubicBezTo>
                    <a:pt x="2793471" y="4224867"/>
                    <a:pt x="2771246" y="4123267"/>
                    <a:pt x="2729971" y="4076700"/>
                  </a:cubicBezTo>
                  <a:cubicBezTo>
                    <a:pt x="2688696" y="4030133"/>
                    <a:pt x="2641071" y="3989917"/>
                    <a:pt x="2583921" y="3987800"/>
                  </a:cubicBezTo>
                  <a:cubicBezTo>
                    <a:pt x="2526771" y="3985683"/>
                    <a:pt x="2453746" y="4089400"/>
                    <a:pt x="2387071" y="4064000"/>
                  </a:cubicBezTo>
                  <a:cubicBezTo>
                    <a:pt x="2320396" y="4038600"/>
                    <a:pt x="2227263" y="3878792"/>
                    <a:pt x="2183871" y="3835400"/>
                  </a:cubicBezTo>
                  <a:cubicBezTo>
                    <a:pt x="2140479" y="3792008"/>
                    <a:pt x="2114021" y="3881967"/>
                    <a:pt x="2126721" y="3803650"/>
                  </a:cubicBezTo>
                  <a:cubicBezTo>
                    <a:pt x="2139421" y="3725333"/>
                    <a:pt x="2269596" y="3489325"/>
                    <a:pt x="2260071" y="3365500"/>
                  </a:cubicBezTo>
                  <a:cubicBezTo>
                    <a:pt x="2250546" y="3241675"/>
                    <a:pt x="2141538" y="3176058"/>
                    <a:pt x="2069571" y="3060700"/>
                  </a:cubicBezTo>
                  <a:cubicBezTo>
                    <a:pt x="1997604" y="2945342"/>
                    <a:pt x="1875896" y="2752725"/>
                    <a:pt x="1828271" y="2673350"/>
                  </a:cubicBezTo>
                  <a:cubicBezTo>
                    <a:pt x="1780646" y="2593975"/>
                    <a:pt x="1819804" y="2639483"/>
                    <a:pt x="1783821" y="2584450"/>
                  </a:cubicBezTo>
                  <a:cubicBezTo>
                    <a:pt x="1747838" y="2529417"/>
                    <a:pt x="1591204" y="2433108"/>
                    <a:pt x="1612371" y="2343150"/>
                  </a:cubicBezTo>
                  <a:cubicBezTo>
                    <a:pt x="1633538" y="2253192"/>
                    <a:pt x="1882246" y="2097617"/>
                    <a:pt x="1910821" y="2044700"/>
                  </a:cubicBezTo>
                  <a:cubicBezTo>
                    <a:pt x="1939396" y="1991783"/>
                    <a:pt x="1793346" y="2055283"/>
                    <a:pt x="1783821" y="2025650"/>
                  </a:cubicBezTo>
                  <a:cubicBezTo>
                    <a:pt x="1774296" y="1996017"/>
                    <a:pt x="1832504" y="1913467"/>
                    <a:pt x="1853671" y="1866900"/>
                  </a:cubicBezTo>
                  <a:cubicBezTo>
                    <a:pt x="1874838" y="1820333"/>
                    <a:pt x="1910821" y="1829858"/>
                    <a:pt x="1910821" y="1746250"/>
                  </a:cubicBezTo>
                  <a:cubicBezTo>
                    <a:pt x="1910821" y="1662642"/>
                    <a:pt x="1880129" y="1458383"/>
                    <a:pt x="1853671" y="1365250"/>
                  </a:cubicBezTo>
                  <a:cubicBezTo>
                    <a:pt x="1827213" y="1272117"/>
                    <a:pt x="1801813" y="1217083"/>
                    <a:pt x="1752071" y="1187450"/>
                  </a:cubicBezTo>
                  <a:cubicBezTo>
                    <a:pt x="1702329" y="1157817"/>
                    <a:pt x="1598613" y="1190625"/>
                    <a:pt x="1555221" y="1187450"/>
                  </a:cubicBezTo>
                  <a:cubicBezTo>
                    <a:pt x="1511829" y="1184275"/>
                    <a:pt x="1511829" y="1151467"/>
                    <a:pt x="1491721" y="1168400"/>
                  </a:cubicBezTo>
                  <a:cubicBezTo>
                    <a:pt x="1471613" y="1185333"/>
                    <a:pt x="1538288" y="1249892"/>
                    <a:pt x="1434571" y="1289050"/>
                  </a:cubicBezTo>
                  <a:cubicBezTo>
                    <a:pt x="1330854" y="1328208"/>
                    <a:pt x="983721" y="1390650"/>
                    <a:pt x="869421" y="1403350"/>
                  </a:cubicBezTo>
                  <a:cubicBezTo>
                    <a:pt x="755121" y="1416050"/>
                    <a:pt x="810154" y="1356783"/>
                    <a:pt x="748771" y="1365250"/>
                  </a:cubicBezTo>
                  <a:cubicBezTo>
                    <a:pt x="687388" y="1373717"/>
                    <a:pt x="572029" y="1436158"/>
                    <a:pt x="501121" y="1454150"/>
                  </a:cubicBezTo>
                  <a:cubicBezTo>
                    <a:pt x="430213" y="1472142"/>
                    <a:pt x="384704" y="1477433"/>
                    <a:pt x="323321" y="1473200"/>
                  </a:cubicBezTo>
                  <a:cubicBezTo>
                    <a:pt x="261938" y="1468967"/>
                    <a:pt x="139171" y="1443567"/>
                    <a:pt x="132821" y="1428750"/>
                  </a:cubicBezTo>
                  <a:cubicBezTo>
                    <a:pt x="126471" y="1413933"/>
                    <a:pt x="252413" y="1410758"/>
                    <a:pt x="285221" y="1384300"/>
                  </a:cubicBezTo>
                  <a:cubicBezTo>
                    <a:pt x="318029" y="1357842"/>
                    <a:pt x="332846" y="1333500"/>
                    <a:pt x="329671" y="1270000"/>
                  </a:cubicBezTo>
                  <a:cubicBezTo>
                    <a:pt x="326496" y="1206500"/>
                    <a:pt x="307446" y="1044575"/>
                    <a:pt x="266171" y="1003300"/>
                  </a:cubicBezTo>
                  <a:cubicBezTo>
                    <a:pt x="224896" y="962025"/>
                    <a:pt x="125413" y="1051983"/>
                    <a:pt x="82021" y="1022350"/>
                  </a:cubicBezTo>
                  <a:cubicBezTo>
                    <a:pt x="38629" y="992717"/>
                    <a:pt x="-18521" y="867833"/>
                    <a:pt x="5821" y="825500"/>
                  </a:cubicBezTo>
                  <a:cubicBezTo>
                    <a:pt x="30163" y="783167"/>
                    <a:pt x="181504" y="794808"/>
                    <a:pt x="228071" y="768350"/>
                  </a:cubicBezTo>
                  <a:cubicBezTo>
                    <a:pt x="274638" y="741892"/>
                    <a:pt x="265113" y="677333"/>
                    <a:pt x="285221" y="666750"/>
                  </a:cubicBezTo>
                  <a:cubicBezTo>
                    <a:pt x="305329" y="656167"/>
                    <a:pt x="348721" y="721783"/>
                    <a:pt x="348721" y="704850"/>
                  </a:cubicBezTo>
                  <a:cubicBezTo>
                    <a:pt x="348721" y="687917"/>
                    <a:pt x="284163" y="626533"/>
                    <a:pt x="285221" y="565150"/>
                  </a:cubicBezTo>
                  <a:cubicBezTo>
                    <a:pt x="286279" y="503767"/>
                    <a:pt x="332846" y="410633"/>
                    <a:pt x="355071" y="336550"/>
                  </a:cubicBezTo>
                  <a:cubicBezTo>
                    <a:pt x="377296" y="262467"/>
                    <a:pt x="381529" y="161925"/>
                    <a:pt x="418571" y="120650"/>
                  </a:cubicBezTo>
                  <a:cubicBezTo>
                    <a:pt x="455613" y="79375"/>
                    <a:pt x="538163" y="109008"/>
                    <a:pt x="577321" y="88900"/>
                  </a:cubicBezTo>
                  <a:cubicBezTo>
                    <a:pt x="616479" y="68792"/>
                    <a:pt x="635000" y="34396"/>
                    <a:pt x="653521" y="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  <p:sp>
          <p:nvSpPr>
            <p:cNvPr id="14" name="Forme libre : forme 13">
              <a:extLst>
                <a:ext uri="{FF2B5EF4-FFF2-40B4-BE49-F238E27FC236}">
                  <a16:creationId xmlns:a16="http://schemas.microsoft.com/office/drawing/2014/main" id="{4BEAE9BB-B4E2-4D9D-A0E1-3456242A1240}"/>
                </a:ext>
              </a:extLst>
            </p:cNvPr>
            <p:cNvSpPr/>
            <p:nvPr/>
          </p:nvSpPr>
          <p:spPr>
            <a:xfrm>
              <a:off x="3549650" y="692150"/>
              <a:ext cx="1968500" cy="1435100"/>
            </a:xfrm>
            <a:custGeom>
              <a:avLst/>
              <a:gdLst>
                <a:gd name="connsiteX0" fmla="*/ 0 w 1968500"/>
                <a:gd name="connsiteY0" fmla="*/ 1435100 h 1435100"/>
                <a:gd name="connsiteX1" fmla="*/ 57150 w 1968500"/>
                <a:gd name="connsiteY1" fmla="*/ 1314450 h 1435100"/>
                <a:gd name="connsiteX2" fmla="*/ 12700 w 1968500"/>
                <a:gd name="connsiteY2" fmla="*/ 1257300 h 1435100"/>
                <a:gd name="connsiteX3" fmla="*/ 76200 w 1968500"/>
                <a:gd name="connsiteY3" fmla="*/ 1149350 h 1435100"/>
                <a:gd name="connsiteX4" fmla="*/ 57150 w 1968500"/>
                <a:gd name="connsiteY4" fmla="*/ 1060450 h 1435100"/>
                <a:gd name="connsiteX5" fmla="*/ 234950 w 1968500"/>
                <a:gd name="connsiteY5" fmla="*/ 1206500 h 1435100"/>
                <a:gd name="connsiteX6" fmla="*/ 368300 w 1968500"/>
                <a:gd name="connsiteY6" fmla="*/ 1092200 h 1435100"/>
                <a:gd name="connsiteX7" fmla="*/ 514350 w 1968500"/>
                <a:gd name="connsiteY7" fmla="*/ 1035050 h 1435100"/>
                <a:gd name="connsiteX8" fmla="*/ 444500 w 1968500"/>
                <a:gd name="connsiteY8" fmla="*/ 863600 h 1435100"/>
                <a:gd name="connsiteX9" fmla="*/ 552450 w 1968500"/>
                <a:gd name="connsiteY9" fmla="*/ 749300 h 1435100"/>
                <a:gd name="connsiteX10" fmla="*/ 457200 w 1968500"/>
                <a:gd name="connsiteY10" fmla="*/ 596900 h 1435100"/>
                <a:gd name="connsiteX11" fmla="*/ 247650 w 1968500"/>
                <a:gd name="connsiteY11" fmla="*/ 482600 h 1435100"/>
                <a:gd name="connsiteX12" fmla="*/ 419100 w 1968500"/>
                <a:gd name="connsiteY12" fmla="*/ 457200 h 1435100"/>
                <a:gd name="connsiteX13" fmla="*/ 444500 w 1968500"/>
                <a:gd name="connsiteY13" fmla="*/ 298450 h 1435100"/>
                <a:gd name="connsiteX14" fmla="*/ 400050 w 1968500"/>
                <a:gd name="connsiteY14" fmla="*/ 203200 h 1435100"/>
                <a:gd name="connsiteX15" fmla="*/ 520700 w 1968500"/>
                <a:gd name="connsiteY15" fmla="*/ 196850 h 1435100"/>
                <a:gd name="connsiteX16" fmla="*/ 692150 w 1968500"/>
                <a:gd name="connsiteY16" fmla="*/ 247650 h 1435100"/>
                <a:gd name="connsiteX17" fmla="*/ 749300 w 1968500"/>
                <a:gd name="connsiteY17" fmla="*/ 234950 h 1435100"/>
                <a:gd name="connsiteX18" fmla="*/ 723900 w 1968500"/>
                <a:gd name="connsiteY18" fmla="*/ 177800 h 1435100"/>
                <a:gd name="connsiteX19" fmla="*/ 901700 w 1968500"/>
                <a:gd name="connsiteY19" fmla="*/ 152400 h 1435100"/>
                <a:gd name="connsiteX20" fmla="*/ 1028700 w 1968500"/>
                <a:gd name="connsiteY20" fmla="*/ 241300 h 1435100"/>
                <a:gd name="connsiteX21" fmla="*/ 1149350 w 1968500"/>
                <a:gd name="connsiteY21" fmla="*/ 241300 h 1435100"/>
                <a:gd name="connsiteX22" fmla="*/ 1371600 w 1968500"/>
                <a:gd name="connsiteY22" fmla="*/ 114300 h 1435100"/>
                <a:gd name="connsiteX23" fmla="*/ 1771650 w 1968500"/>
                <a:gd name="connsiteY23" fmla="*/ 101600 h 1435100"/>
                <a:gd name="connsiteX24" fmla="*/ 1968500 w 1968500"/>
                <a:gd name="connsiteY24" fmla="*/ 0 h 1435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968500" h="1435100">
                  <a:moveTo>
                    <a:pt x="0" y="1435100"/>
                  </a:moveTo>
                  <a:cubicBezTo>
                    <a:pt x="27516" y="1389591"/>
                    <a:pt x="55033" y="1344083"/>
                    <a:pt x="57150" y="1314450"/>
                  </a:cubicBezTo>
                  <a:cubicBezTo>
                    <a:pt x="59267" y="1284817"/>
                    <a:pt x="9525" y="1284817"/>
                    <a:pt x="12700" y="1257300"/>
                  </a:cubicBezTo>
                  <a:cubicBezTo>
                    <a:pt x="15875" y="1229783"/>
                    <a:pt x="68792" y="1182158"/>
                    <a:pt x="76200" y="1149350"/>
                  </a:cubicBezTo>
                  <a:cubicBezTo>
                    <a:pt x="83608" y="1116542"/>
                    <a:pt x="30692" y="1050925"/>
                    <a:pt x="57150" y="1060450"/>
                  </a:cubicBezTo>
                  <a:cubicBezTo>
                    <a:pt x="83608" y="1069975"/>
                    <a:pt x="183092" y="1201208"/>
                    <a:pt x="234950" y="1206500"/>
                  </a:cubicBezTo>
                  <a:cubicBezTo>
                    <a:pt x="286808" y="1211792"/>
                    <a:pt x="321733" y="1120775"/>
                    <a:pt x="368300" y="1092200"/>
                  </a:cubicBezTo>
                  <a:cubicBezTo>
                    <a:pt x="414867" y="1063625"/>
                    <a:pt x="501650" y="1073150"/>
                    <a:pt x="514350" y="1035050"/>
                  </a:cubicBezTo>
                  <a:cubicBezTo>
                    <a:pt x="527050" y="996950"/>
                    <a:pt x="438150" y="911225"/>
                    <a:pt x="444500" y="863600"/>
                  </a:cubicBezTo>
                  <a:cubicBezTo>
                    <a:pt x="450850" y="815975"/>
                    <a:pt x="550333" y="793750"/>
                    <a:pt x="552450" y="749300"/>
                  </a:cubicBezTo>
                  <a:cubicBezTo>
                    <a:pt x="554567" y="704850"/>
                    <a:pt x="508000" y="641350"/>
                    <a:pt x="457200" y="596900"/>
                  </a:cubicBezTo>
                  <a:cubicBezTo>
                    <a:pt x="406400" y="552450"/>
                    <a:pt x="254000" y="505883"/>
                    <a:pt x="247650" y="482600"/>
                  </a:cubicBezTo>
                  <a:cubicBezTo>
                    <a:pt x="241300" y="459317"/>
                    <a:pt x="386292" y="487892"/>
                    <a:pt x="419100" y="457200"/>
                  </a:cubicBezTo>
                  <a:cubicBezTo>
                    <a:pt x="451908" y="426508"/>
                    <a:pt x="447675" y="340783"/>
                    <a:pt x="444500" y="298450"/>
                  </a:cubicBezTo>
                  <a:cubicBezTo>
                    <a:pt x="441325" y="256117"/>
                    <a:pt x="387350" y="220133"/>
                    <a:pt x="400050" y="203200"/>
                  </a:cubicBezTo>
                  <a:cubicBezTo>
                    <a:pt x="412750" y="186267"/>
                    <a:pt x="472017" y="189442"/>
                    <a:pt x="520700" y="196850"/>
                  </a:cubicBezTo>
                  <a:cubicBezTo>
                    <a:pt x="569383" y="204258"/>
                    <a:pt x="654050" y="241300"/>
                    <a:pt x="692150" y="247650"/>
                  </a:cubicBezTo>
                  <a:cubicBezTo>
                    <a:pt x="730250" y="254000"/>
                    <a:pt x="744008" y="246592"/>
                    <a:pt x="749300" y="234950"/>
                  </a:cubicBezTo>
                  <a:cubicBezTo>
                    <a:pt x="754592" y="223308"/>
                    <a:pt x="698500" y="191558"/>
                    <a:pt x="723900" y="177800"/>
                  </a:cubicBezTo>
                  <a:cubicBezTo>
                    <a:pt x="749300" y="164042"/>
                    <a:pt x="850900" y="141817"/>
                    <a:pt x="901700" y="152400"/>
                  </a:cubicBezTo>
                  <a:cubicBezTo>
                    <a:pt x="952500" y="162983"/>
                    <a:pt x="987425" y="226483"/>
                    <a:pt x="1028700" y="241300"/>
                  </a:cubicBezTo>
                  <a:cubicBezTo>
                    <a:pt x="1069975" y="256117"/>
                    <a:pt x="1092200" y="262467"/>
                    <a:pt x="1149350" y="241300"/>
                  </a:cubicBezTo>
                  <a:cubicBezTo>
                    <a:pt x="1206500" y="220133"/>
                    <a:pt x="1267883" y="137583"/>
                    <a:pt x="1371600" y="114300"/>
                  </a:cubicBezTo>
                  <a:cubicBezTo>
                    <a:pt x="1475317" y="91017"/>
                    <a:pt x="1672167" y="120650"/>
                    <a:pt x="1771650" y="101600"/>
                  </a:cubicBezTo>
                  <a:cubicBezTo>
                    <a:pt x="1871133" y="82550"/>
                    <a:pt x="1919816" y="41275"/>
                    <a:pt x="1968500" y="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</p:grpSp>
      <p:sp>
        <p:nvSpPr>
          <p:cNvPr id="16" name="Forme libre : forme 15">
            <a:extLst>
              <a:ext uri="{FF2B5EF4-FFF2-40B4-BE49-F238E27FC236}">
                <a16:creationId xmlns:a16="http://schemas.microsoft.com/office/drawing/2014/main" id="{EEB2F3E0-154F-4066-8E25-50B79DF581A1}"/>
              </a:ext>
            </a:extLst>
          </p:cNvPr>
          <p:cNvSpPr/>
          <p:nvPr/>
        </p:nvSpPr>
        <p:spPr>
          <a:xfrm>
            <a:off x="6386513" y="1743075"/>
            <a:ext cx="1609792" cy="2833688"/>
          </a:xfrm>
          <a:custGeom>
            <a:avLst/>
            <a:gdLst>
              <a:gd name="connsiteX0" fmla="*/ 1314450 w 1609792"/>
              <a:gd name="connsiteY0" fmla="*/ 0 h 2833688"/>
              <a:gd name="connsiteX1" fmla="*/ 1223962 w 1609792"/>
              <a:gd name="connsiteY1" fmla="*/ 114300 h 2833688"/>
              <a:gd name="connsiteX2" fmla="*/ 1095375 w 1609792"/>
              <a:gd name="connsiteY2" fmla="*/ 52388 h 2833688"/>
              <a:gd name="connsiteX3" fmla="*/ 1028700 w 1609792"/>
              <a:gd name="connsiteY3" fmla="*/ 128588 h 2833688"/>
              <a:gd name="connsiteX4" fmla="*/ 1071562 w 1609792"/>
              <a:gd name="connsiteY4" fmla="*/ 400050 h 2833688"/>
              <a:gd name="connsiteX5" fmla="*/ 923925 w 1609792"/>
              <a:gd name="connsiteY5" fmla="*/ 328613 h 2833688"/>
              <a:gd name="connsiteX6" fmla="*/ 800100 w 1609792"/>
              <a:gd name="connsiteY6" fmla="*/ 328613 h 2833688"/>
              <a:gd name="connsiteX7" fmla="*/ 804862 w 1609792"/>
              <a:gd name="connsiteY7" fmla="*/ 266700 h 2833688"/>
              <a:gd name="connsiteX8" fmla="*/ 742950 w 1609792"/>
              <a:gd name="connsiteY8" fmla="*/ 252413 h 2833688"/>
              <a:gd name="connsiteX9" fmla="*/ 566737 w 1609792"/>
              <a:gd name="connsiteY9" fmla="*/ 381000 h 2833688"/>
              <a:gd name="connsiteX10" fmla="*/ 385762 w 1609792"/>
              <a:gd name="connsiteY10" fmla="*/ 219075 h 2833688"/>
              <a:gd name="connsiteX11" fmla="*/ 280987 w 1609792"/>
              <a:gd name="connsiteY11" fmla="*/ 219075 h 2833688"/>
              <a:gd name="connsiteX12" fmla="*/ 95250 w 1609792"/>
              <a:gd name="connsiteY12" fmla="*/ 342900 h 2833688"/>
              <a:gd name="connsiteX13" fmla="*/ 19050 w 1609792"/>
              <a:gd name="connsiteY13" fmla="*/ 490538 h 2833688"/>
              <a:gd name="connsiteX14" fmla="*/ 85725 w 1609792"/>
              <a:gd name="connsiteY14" fmla="*/ 609600 h 2833688"/>
              <a:gd name="connsiteX15" fmla="*/ 0 w 1609792"/>
              <a:gd name="connsiteY15" fmla="*/ 771525 h 2833688"/>
              <a:gd name="connsiteX16" fmla="*/ 85725 w 1609792"/>
              <a:gd name="connsiteY16" fmla="*/ 857250 h 2833688"/>
              <a:gd name="connsiteX17" fmla="*/ 52387 w 1609792"/>
              <a:gd name="connsiteY17" fmla="*/ 962025 h 2833688"/>
              <a:gd name="connsiteX18" fmla="*/ 185737 w 1609792"/>
              <a:gd name="connsiteY18" fmla="*/ 1047750 h 2833688"/>
              <a:gd name="connsiteX19" fmla="*/ 314325 w 1609792"/>
              <a:gd name="connsiteY19" fmla="*/ 1014413 h 2833688"/>
              <a:gd name="connsiteX20" fmla="*/ 423862 w 1609792"/>
              <a:gd name="connsiteY20" fmla="*/ 1114425 h 2833688"/>
              <a:gd name="connsiteX21" fmla="*/ 557212 w 1609792"/>
              <a:gd name="connsiteY21" fmla="*/ 1119188 h 2833688"/>
              <a:gd name="connsiteX22" fmla="*/ 714375 w 1609792"/>
              <a:gd name="connsiteY22" fmla="*/ 1243013 h 2833688"/>
              <a:gd name="connsiteX23" fmla="*/ 790575 w 1609792"/>
              <a:gd name="connsiteY23" fmla="*/ 1357313 h 2833688"/>
              <a:gd name="connsiteX24" fmla="*/ 938212 w 1609792"/>
              <a:gd name="connsiteY24" fmla="*/ 1362075 h 2833688"/>
              <a:gd name="connsiteX25" fmla="*/ 1062037 w 1609792"/>
              <a:gd name="connsiteY25" fmla="*/ 1471613 h 2833688"/>
              <a:gd name="connsiteX26" fmla="*/ 1162050 w 1609792"/>
              <a:gd name="connsiteY26" fmla="*/ 1419225 h 2833688"/>
              <a:gd name="connsiteX27" fmla="*/ 1171575 w 1609792"/>
              <a:gd name="connsiteY27" fmla="*/ 1524000 h 2833688"/>
              <a:gd name="connsiteX28" fmla="*/ 1257300 w 1609792"/>
              <a:gd name="connsiteY28" fmla="*/ 1695450 h 2833688"/>
              <a:gd name="connsiteX29" fmla="*/ 1195387 w 1609792"/>
              <a:gd name="connsiteY29" fmla="*/ 1757363 h 2833688"/>
              <a:gd name="connsiteX30" fmla="*/ 1281112 w 1609792"/>
              <a:gd name="connsiteY30" fmla="*/ 1981200 h 2833688"/>
              <a:gd name="connsiteX31" fmla="*/ 1343025 w 1609792"/>
              <a:gd name="connsiteY31" fmla="*/ 2038350 h 2833688"/>
              <a:gd name="connsiteX32" fmla="*/ 1228725 w 1609792"/>
              <a:gd name="connsiteY32" fmla="*/ 2214563 h 2833688"/>
              <a:gd name="connsiteX33" fmla="*/ 1347787 w 1609792"/>
              <a:gd name="connsiteY33" fmla="*/ 2252663 h 2833688"/>
              <a:gd name="connsiteX34" fmla="*/ 1438275 w 1609792"/>
              <a:gd name="connsiteY34" fmla="*/ 2176463 h 2833688"/>
              <a:gd name="connsiteX35" fmla="*/ 1576387 w 1609792"/>
              <a:gd name="connsiteY35" fmla="*/ 2390775 h 2833688"/>
              <a:gd name="connsiteX36" fmla="*/ 1524000 w 1609792"/>
              <a:gd name="connsiteY36" fmla="*/ 2452688 h 2833688"/>
              <a:gd name="connsiteX37" fmla="*/ 1609725 w 1609792"/>
              <a:gd name="connsiteY37" fmla="*/ 2619375 h 2833688"/>
              <a:gd name="connsiteX38" fmla="*/ 1538287 w 1609792"/>
              <a:gd name="connsiteY38" fmla="*/ 2728913 h 2833688"/>
              <a:gd name="connsiteX39" fmla="*/ 1533525 w 1609792"/>
              <a:gd name="connsiteY39" fmla="*/ 2833688 h 28336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1609792" h="2833688">
                <a:moveTo>
                  <a:pt x="1314450" y="0"/>
                </a:moveTo>
                <a:cubicBezTo>
                  <a:pt x="1287462" y="52784"/>
                  <a:pt x="1260474" y="105569"/>
                  <a:pt x="1223962" y="114300"/>
                </a:cubicBezTo>
                <a:cubicBezTo>
                  <a:pt x="1187449" y="123031"/>
                  <a:pt x="1127919" y="50007"/>
                  <a:pt x="1095375" y="52388"/>
                </a:cubicBezTo>
                <a:cubicBezTo>
                  <a:pt x="1062831" y="54769"/>
                  <a:pt x="1032669" y="70644"/>
                  <a:pt x="1028700" y="128588"/>
                </a:cubicBezTo>
                <a:cubicBezTo>
                  <a:pt x="1024731" y="186532"/>
                  <a:pt x="1089024" y="366713"/>
                  <a:pt x="1071562" y="400050"/>
                </a:cubicBezTo>
                <a:cubicBezTo>
                  <a:pt x="1054100" y="433387"/>
                  <a:pt x="969169" y="340519"/>
                  <a:pt x="923925" y="328613"/>
                </a:cubicBezTo>
                <a:cubicBezTo>
                  <a:pt x="878681" y="316707"/>
                  <a:pt x="819944" y="338932"/>
                  <a:pt x="800100" y="328613"/>
                </a:cubicBezTo>
                <a:cubicBezTo>
                  <a:pt x="780256" y="318294"/>
                  <a:pt x="814387" y="279400"/>
                  <a:pt x="804862" y="266700"/>
                </a:cubicBezTo>
                <a:cubicBezTo>
                  <a:pt x="795337" y="254000"/>
                  <a:pt x="782638" y="233363"/>
                  <a:pt x="742950" y="252413"/>
                </a:cubicBezTo>
                <a:cubicBezTo>
                  <a:pt x="703262" y="271463"/>
                  <a:pt x="626268" y="386556"/>
                  <a:pt x="566737" y="381000"/>
                </a:cubicBezTo>
                <a:cubicBezTo>
                  <a:pt x="507206" y="375444"/>
                  <a:pt x="433387" y="246062"/>
                  <a:pt x="385762" y="219075"/>
                </a:cubicBezTo>
                <a:cubicBezTo>
                  <a:pt x="338137" y="192088"/>
                  <a:pt x="329406" y="198438"/>
                  <a:pt x="280987" y="219075"/>
                </a:cubicBezTo>
                <a:cubicBezTo>
                  <a:pt x="232568" y="239712"/>
                  <a:pt x="138906" y="297656"/>
                  <a:pt x="95250" y="342900"/>
                </a:cubicBezTo>
                <a:cubicBezTo>
                  <a:pt x="51594" y="388144"/>
                  <a:pt x="20637" y="446088"/>
                  <a:pt x="19050" y="490538"/>
                </a:cubicBezTo>
                <a:cubicBezTo>
                  <a:pt x="17462" y="534988"/>
                  <a:pt x="88900" y="562769"/>
                  <a:pt x="85725" y="609600"/>
                </a:cubicBezTo>
                <a:cubicBezTo>
                  <a:pt x="82550" y="656431"/>
                  <a:pt x="0" y="730250"/>
                  <a:pt x="0" y="771525"/>
                </a:cubicBezTo>
                <a:cubicBezTo>
                  <a:pt x="0" y="812800"/>
                  <a:pt x="76994" y="825500"/>
                  <a:pt x="85725" y="857250"/>
                </a:cubicBezTo>
                <a:cubicBezTo>
                  <a:pt x="94456" y="889000"/>
                  <a:pt x="35718" y="930275"/>
                  <a:pt x="52387" y="962025"/>
                </a:cubicBezTo>
                <a:cubicBezTo>
                  <a:pt x="69056" y="993775"/>
                  <a:pt x="142081" y="1039019"/>
                  <a:pt x="185737" y="1047750"/>
                </a:cubicBezTo>
                <a:cubicBezTo>
                  <a:pt x="229393" y="1056481"/>
                  <a:pt x="274637" y="1003301"/>
                  <a:pt x="314325" y="1014413"/>
                </a:cubicBezTo>
                <a:cubicBezTo>
                  <a:pt x="354012" y="1025526"/>
                  <a:pt x="383381" y="1096963"/>
                  <a:pt x="423862" y="1114425"/>
                </a:cubicBezTo>
                <a:cubicBezTo>
                  <a:pt x="464343" y="1131887"/>
                  <a:pt x="508793" y="1097757"/>
                  <a:pt x="557212" y="1119188"/>
                </a:cubicBezTo>
                <a:cubicBezTo>
                  <a:pt x="605631" y="1140619"/>
                  <a:pt x="675481" y="1203325"/>
                  <a:pt x="714375" y="1243013"/>
                </a:cubicBezTo>
                <a:cubicBezTo>
                  <a:pt x="753269" y="1282701"/>
                  <a:pt x="753269" y="1337469"/>
                  <a:pt x="790575" y="1357313"/>
                </a:cubicBezTo>
                <a:cubicBezTo>
                  <a:pt x="827881" y="1377157"/>
                  <a:pt x="892968" y="1343025"/>
                  <a:pt x="938212" y="1362075"/>
                </a:cubicBezTo>
                <a:cubicBezTo>
                  <a:pt x="983456" y="1381125"/>
                  <a:pt x="1024731" y="1462088"/>
                  <a:pt x="1062037" y="1471613"/>
                </a:cubicBezTo>
                <a:cubicBezTo>
                  <a:pt x="1099343" y="1481138"/>
                  <a:pt x="1143794" y="1410494"/>
                  <a:pt x="1162050" y="1419225"/>
                </a:cubicBezTo>
                <a:cubicBezTo>
                  <a:pt x="1180306" y="1427956"/>
                  <a:pt x="1155700" y="1477963"/>
                  <a:pt x="1171575" y="1524000"/>
                </a:cubicBezTo>
                <a:cubicBezTo>
                  <a:pt x="1187450" y="1570038"/>
                  <a:pt x="1253331" y="1656556"/>
                  <a:pt x="1257300" y="1695450"/>
                </a:cubicBezTo>
                <a:cubicBezTo>
                  <a:pt x="1261269" y="1734344"/>
                  <a:pt x="1191418" y="1709738"/>
                  <a:pt x="1195387" y="1757363"/>
                </a:cubicBezTo>
                <a:cubicBezTo>
                  <a:pt x="1199356" y="1804988"/>
                  <a:pt x="1256506" y="1934369"/>
                  <a:pt x="1281112" y="1981200"/>
                </a:cubicBezTo>
                <a:cubicBezTo>
                  <a:pt x="1305718" y="2028031"/>
                  <a:pt x="1351756" y="1999456"/>
                  <a:pt x="1343025" y="2038350"/>
                </a:cubicBezTo>
                <a:cubicBezTo>
                  <a:pt x="1334294" y="2077244"/>
                  <a:pt x="1227931" y="2178844"/>
                  <a:pt x="1228725" y="2214563"/>
                </a:cubicBezTo>
                <a:cubicBezTo>
                  <a:pt x="1229519" y="2250282"/>
                  <a:pt x="1312862" y="2259013"/>
                  <a:pt x="1347787" y="2252663"/>
                </a:cubicBezTo>
                <a:cubicBezTo>
                  <a:pt x="1382712" y="2246313"/>
                  <a:pt x="1400175" y="2153444"/>
                  <a:pt x="1438275" y="2176463"/>
                </a:cubicBezTo>
                <a:cubicBezTo>
                  <a:pt x="1476375" y="2199482"/>
                  <a:pt x="1562100" y="2344738"/>
                  <a:pt x="1576387" y="2390775"/>
                </a:cubicBezTo>
                <a:cubicBezTo>
                  <a:pt x="1590674" y="2436812"/>
                  <a:pt x="1518444" y="2414588"/>
                  <a:pt x="1524000" y="2452688"/>
                </a:cubicBezTo>
                <a:cubicBezTo>
                  <a:pt x="1529556" y="2490788"/>
                  <a:pt x="1607344" y="2573338"/>
                  <a:pt x="1609725" y="2619375"/>
                </a:cubicBezTo>
                <a:cubicBezTo>
                  <a:pt x="1612106" y="2665412"/>
                  <a:pt x="1550987" y="2693194"/>
                  <a:pt x="1538287" y="2728913"/>
                </a:cubicBezTo>
                <a:cubicBezTo>
                  <a:pt x="1525587" y="2764632"/>
                  <a:pt x="1529556" y="2799160"/>
                  <a:pt x="1533525" y="2833688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7" name="Forme libre : forme 16">
            <a:extLst>
              <a:ext uri="{FF2B5EF4-FFF2-40B4-BE49-F238E27FC236}">
                <a16:creationId xmlns:a16="http://schemas.microsoft.com/office/drawing/2014/main" id="{6B897376-6770-4E5A-9E1D-3002D87E2B1B}"/>
              </a:ext>
            </a:extLst>
          </p:cNvPr>
          <p:cNvSpPr/>
          <p:nvPr/>
        </p:nvSpPr>
        <p:spPr>
          <a:xfrm>
            <a:off x="5562410" y="1019175"/>
            <a:ext cx="1024052" cy="981075"/>
          </a:xfrm>
          <a:custGeom>
            <a:avLst/>
            <a:gdLst>
              <a:gd name="connsiteX0" fmla="*/ 352615 w 1024052"/>
              <a:gd name="connsiteY0" fmla="*/ 0 h 981075"/>
              <a:gd name="connsiteX1" fmla="*/ 385953 w 1024052"/>
              <a:gd name="connsiteY1" fmla="*/ 147638 h 981075"/>
              <a:gd name="connsiteX2" fmla="*/ 433578 w 1024052"/>
              <a:gd name="connsiteY2" fmla="*/ 223838 h 981075"/>
              <a:gd name="connsiteX3" fmla="*/ 14478 w 1024052"/>
              <a:gd name="connsiteY3" fmla="*/ 481013 h 981075"/>
              <a:gd name="connsiteX4" fmla="*/ 128778 w 1024052"/>
              <a:gd name="connsiteY4" fmla="*/ 547688 h 981075"/>
              <a:gd name="connsiteX5" fmla="*/ 443103 w 1024052"/>
              <a:gd name="connsiteY5" fmla="*/ 623888 h 981075"/>
              <a:gd name="connsiteX6" fmla="*/ 666940 w 1024052"/>
              <a:gd name="connsiteY6" fmla="*/ 923925 h 981075"/>
              <a:gd name="connsiteX7" fmla="*/ 814578 w 1024052"/>
              <a:gd name="connsiteY7" fmla="*/ 790575 h 981075"/>
              <a:gd name="connsiteX8" fmla="*/ 900303 w 1024052"/>
              <a:gd name="connsiteY8" fmla="*/ 900113 h 981075"/>
              <a:gd name="connsiteX9" fmla="*/ 1009840 w 1024052"/>
              <a:gd name="connsiteY9" fmla="*/ 857250 h 981075"/>
              <a:gd name="connsiteX10" fmla="*/ 1019365 w 1024052"/>
              <a:gd name="connsiteY10" fmla="*/ 981075 h 981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024052" h="981075">
                <a:moveTo>
                  <a:pt x="352615" y="0"/>
                </a:moveTo>
                <a:cubicBezTo>
                  <a:pt x="362537" y="55166"/>
                  <a:pt x="372459" y="110332"/>
                  <a:pt x="385953" y="147638"/>
                </a:cubicBezTo>
                <a:cubicBezTo>
                  <a:pt x="399447" y="184944"/>
                  <a:pt x="495491" y="168276"/>
                  <a:pt x="433578" y="223838"/>
                </a:cubicBezTo>
                <a:cubicBezTo>
                  <a:pt x="371666" y="279401"/>
                  <a:pt x="65278" y="427038"/>
                  <a:pt x="14478" y="481013"/>
                </a:cubicBezTo>
                <a:cubicBezTo>
                  <a:pt x="-36322" y="534988"/>
                  <a:pt x="57341" y="523876"/>
                  <a:pt x="128778" y="547688"/>
                </a:cubicBezTo>
                <a:cubicBezTo>
                  <a:pt x="200215" y="571500"/>
                  <a:pt x="353409" y="561182"/>
                  <a:pt x="443103" y="623888"/>
                </a:cubicBezTo>
                <a:cubicBezTo>
                  <a:pt x="532797" y="686594"/>
                  <a:pt x="605028" y="896144"/>
                  <a:pt x="666940" y="923925"/>
                </a:cubicBezTo>
                <a:cubicBezTo>
                  <a:pt x="728852" y="951706"/>
                  <a:pt x="775684" y="794544"/>
                  <a:pt x="814578" y="790575"/>
                </a:cubicBezTo>
                <a:cubicBezTo>
                  <a:pt x="853472" y="786606"/>
                  <a:pt x="867759" y="889001"/>
                  <a:pt x="900303" y="900113"/>
                </a:cubicBezTo>
                <a:cubicBezTo>
                  <a:pt x="932847" y="911225"/>
                  <a:pt x="989996" y="843756"/>
                  <a:pt x="1009840" y="857250"/>
                </a:cubicBezTo>
                <a:cubicBezTo>
                  <a:pt x="1029684" y="870744"/>
                  <a:pt x="1024524" y="925909"/>
                  <a:pt x="1019365" y="981075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8" name="Forme libre : forme 17">
            <a:extLst>
              <a:ext uri="{FF2B5EF4-FFF2-40B4-BE49-F238E27FC236}">
                <a16:creationId xmlns:a16="http://schemas.microsoft.com/office/drawing/2014/main" id="{20498A84-F3E1-452B-9923-BAD59EE2CD91}"/>
              </a:ext>
            </a:extLst>
          </p:cNvPr>
          <p:cNvSpPr/>
          <p:nvPr/>
        </p:nvSpPr>
        <p:spPr>
          <a:xfrm>
            <a:off x="4067175" y="1719263"/>
            <a:ext cx="2319338" cy="1011041"/>
          </a:xfrm>
          <a:custGeom>
            <a:avLst/>
            <a:gdLst>
              <a:gd name="connsiteX0" fmla="*/ 0 w 2319338"/>
              <a:gd name="connsiteY0" fmla="*/ 0 h 1011041"/>
              <a:gd name="connsiteX1" fmla="*/ 119063 w 2319338"/>
              <a:gd name="connsiteY1" fmla="*/ 80962 h 1011041"/>
              <a:gd name="connsiteX2" fmla="*/ 157163 w 2319338"/>
              <a:gd name="connsiteY2" fmla="*/ 228600 h 1011041"/>
              <a:gd name="connsiteX3" fmla="*/ 247650 w 2319338"/>
              <a:gd name="connsiteY3" fmla="*/ 214312 h 1011041"/>
              <a:gd name="connsiteX4" fmla="*/ 271463 w 2319338"/>
              <a:gd name="connsiteY4" fmla="*/ 123825 h 1011041"/>
              <a:gd name="connsiteX5" fmla="*/ 319088 w 2319338"/>
              <a:gd name="connsiteY5" fmla="*/ 223837 h 1011041"/>
              <a:gd name="connsiteX6" fmla="*/ 442913 w 2319338"/>
              <a:gd name="connsiteY6" fmla="*/ 247650 h 1011041"/>
              <a:gd name="connsiteX7" fmla="*/ 490538 w 2319338"/>
              <a:gd name="connsiteY7" fmla="*/ 104775 h 1011041"/>
              <a:gd name="connsiteX8" fmla="*/ 619125 w 2319338"/>
              <a:gd name="connsiteY8" fmla="*/ 28575 h 1011041"/>
              <a:gd name="connsiteX9" fmla="*/ 681038 w 2319338"/>
              <a:gd name="connsiteY9" fmla="*/ 133350 h 1011041"/>
              <a:gd name="connsiteX10" fmla="*/ 795338 w 2319338"/>
              <a:gd name="connsiteY10" fmla="*/ 223837 h 1011041"/>
              <a:gd name="connsiteX11" fmla="*/ 909638 w 2319338"/>
              <a:gd name="connsiteY11" fmla="*/ 419100 h 1011041"/>
              <a:gd name="connsiteX12" fmla="*/ 1100138 w 2319338"/>
              <a:gd name="connsiteY12" fmla="*/ 690562 h 1011041"/>
              <a:gd name="connsiteX13" fmla="*/ 1404938 w 2319338"/>
              <a:gd name="connsiteY13" fmla="*/ 576262 h 1011041"/>
              <a:gd name="connsiteX14" fmla="*/ 1528763 w 2319338"/>
              <a:gd name="connsiteY14" fmla="*/ 733425 h 1011041"/>
              <a:gd name="connsiteX15" fmla="*/ 1733550 w 2319338"/>
              <a:gd name="connsiteY15" fmla="*/ 619125 h 1011041"/>
              <a:gd name="connsiteX16" fmla="*/ 1819275 w 2319338"/>
              <a:gd name="connsiteY16" fmla="*/ 771525 h 1011041"/>
              <a:gd name="connsiteX17" fmla="*/ 1776413 w 2319338"/>
              <a:gd name="connsiteY17" fmla="*/ 957262 h 1011041"/>
              <a:gd name="connsiteX18" fmla="*/ 1828800 w 2319338"/>
              <a:gd name="connsiteY18" fmla="*/ 1004887 h 1011041"/>
              <a:gd name="connsiteX19" fmla="*/ 2095500 w 2319338"/>
              <a:gd name="connsiteY19" fmla="*/ 842962 h 1011041"/>
              <a:gd name="connsiteX20" fmla="*/ 2176463 w 2319338"/>
              <a:gd name="connsiteY20" fmla="*/ 900112 h 1011041"/>
              <a:gd name="connsiteX21" fmla="*/ 2295525 w 2319338"/>
              <a:gd name="connsiteY21" fmla="*/ 862012 h 1011041"/>
              <a:gd name="connsiteX22" fmla="*/ 2319338 w 2319338"/>
              <a:gd name="connsiteY22" fmla="*/ 795337 h 10110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2319338" h="1011041">
                <a:moveTo>
                  <a:pt x="0" y="0"/>
                </a:moveTo>
                <a:cubicBezTo>
                  <a:pt x="46434" y="21431"/>
                  <a:pt x="92869" y="42862"/>
                  <a:pt x="119063" y="80962"/>
                </a:cubicBezTo>
                <a:cubicBezTo>
                  <a:pt x="145257" y="119062"/>
                  <a:pt x="135732" y="206375"/>
                  <a:pt x="157163" y="228600"/>
                </a:cubicBezTo>
                <a:cubicBezTo>
                  <a:pt x="178594" y="250825"/>
                  <a:pt x="228600" y="231774"/>
                  <a:pt x="247650" y="214312"/>
                </a:cubicBezTo>
                <a:cubicBezTo>
                  <a:pt x="266700" y="196850"/>
                  <a:pt x="259557" y="122238"/>
                  <a:pt x="271463" y="123825"/>
                </a:cubicBezTo>
                <a:cubicBezTo>
                  <a:pt x="283369" y="125412"/>
                  <a:pt x="290513" y="203200"/>
                  <a:pt x="319088" y="223837"/>
                </a:cubicBezTo>
                <a:cubicBezTo>
                  <a:pt x="347663" y="244474"/>
                  <a:pt x="414338" y="267494"/>
                  <a:pt x="442913" y="247650"/>
                </a:cubicBezTo>
                <a:cubicBezTo>
                  <a:pt x="471488" y="227806"/>
                  <a:pt x="461169" y="141287"/>
                  <a:pt x="490538" y="104775"/>
                </a:cubicBezTo>
                <a:cubicBezTo>
                  <a:pt x="519907" y="68263"/>
                  <a:pt x="587375" y="23813"/>
                  <a:pt x="619125" y="28575"/>
                </a:cubicBezTo>
                <a:cubicBezTo>
                  <a:pt x="650875" y="33337"/>
                  <a:pt x="651669" y="100806"/>
                  <a:pt x="681038" y="133350"/>
                </a:cubicBezTo>
                <a:cubicBezTo>
                  <a:pt x="710407" y="165894"/>
                  <a:pt x="757238" y="176212"/>
                  <a:pt x="795338" y="223837"/>
                </a:cubicBezTo>
                <a:cubicBezTo>
                  <a:pt x="833438" y="271462"/>
                  <a:pt x="858838" y="341313"/>
                  <a:pt x="909638" y="419100"/>
                </a:cubicBezTo>
                <a:cubicBezTo>
                  <a:pt x="960438" y="496888"/>
                  <a:pt x="1017588" y="664368"/>
                  <a:pt x="1100138" y="690562"/>
                </a:cubicBezTo>
                <a:cubicBezTo>
                  <a:pt x="1182688" y="716756"/>
                  <a:pt x="1333501" y="569118"/>
                  <a:pt x="1404938" y="576262"/>
                </a:cubicBezTo>
                <a:cubicBezTo>
                  <a:pt x="1476375" y="583406"/>
                  <a:pt x="1473994" y="726281"/>
                  <a:pt x="1528763" y="733425"/>
                </a:cubicBezTo>
                <a:cubicBezTo>
                  <a:pt x="1583532" y="740569"/>
                  <a:pt x="1685131" y="612775"/>
                  <a:pt x="1733550" y="619125"/>
                </a:cubicBezTo>
                <a:cubicBezTo>
                  <a:pt x="1781969" y="625475"/>
                  <a:pt x="1812131" y="715169"/>
                  <a:pt x="1819275" y="771525"/>
                </a:cubicBezTo>
                <a:cubicBezTo>
                  <a:pt x="1826419" y="827881"/>
                  <a:pt x="1774825" y="918368"/>
                  <a:pt x="1776413" y="957262"/>
                </a:cubicBezTo>
                <a:cubicBezTo>
                  <a:pt x="1778001" y="996156"/>
                  <a:pt x="1775619" y="1023937"/>
                  <a:pt x="1828800" y="1004887"/>
                </a:cubicBezTo>
                <a:cubicBezTo>
                  <a:pt x="1881981" y="985837"/>
                  <a:pt x="2037556" y="860425"/>
                  <a:pt x="2095500" y="842962"/>
                </a:cubicBezTo>
                <a:cubicBezTo>
                  <a:pt x="2153444" y="825500"/>
                  <a:pt x="2143126" y="896937"/>
                  <a:pt x="2176463" y="900112"/>
                </a:cubicBezTo>
                <a:cubicBezTo>
                  <a:pt x="2209800" y="903287"/>
                  <a:pt x="2271713" y="879474"/>
                  <a:pt x="2295525" y="862012"/>
                </a:cubicBezTo>
                <a:cubicBezTo>
                  <a:pt x="2319337" y="844550"/>
                  <a:pt x="2319337" y="819943"/>
                  <a:pt x="2319338" y="795337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9" name="Forme libre : forme 18">
            <a:extLst>
              <a:ext uri="{FF2B5EF4-FFF2-40B4-BE49-F238E27FC236}">
                <a16:creationId xmlns:a16="http://schemas.microsoft.com/office/drawing/2014/main" id="{8FBAC746-697B-4F02-AFF8-DF8C4C25D370}"/>
              </a:ext>
            </a:extLst>
          </p:cNvPr>
          <p:cNvSpPr/>
          <p:nvPr/>
        </p:nvSpPr>
        <p:spPr>
          <a:xfrm>
            <a:off x="4846088" y="2724150"/>
            <a:ext cx="2826300" cy="1924050"/>
          </a:xfrm>
          <a:custGeom>
            <a:avLst/>
            <a:gdLst>
              <a:gd name="connsiteX0" fmla="*/ 1049887 w 2826300"/>
              <a:gd name="connsiteY0" fmla="*/ 0 h 1924050"/>
              <a:gd name="connsiteX1" fmla="*/ 983212 w 2826300"/>
              <a:gd name="connsiteY1" fmla="*/ 95250 h 1924050"/>
              <a:gd name="connsiteX2" fmla="*/ 1087987 w 2826300"/>
              <a:gd name="connsiteY2" fmla="*/ 219075 h 1924050"/>
              <a:gd name="connsiteX3" fmla="*/ 916537 w 2826300"/>
              <a:gd name="connsiteY3" fmla="*/ 342900 h 1924050"/>
              <a:gd name="connsiteX4" fmla="*/ 654600 w 2826300"/>
              <a:gd name="connsiteY4" fmla="*/ 528638 h 1924050"/>
              <a:gd name="connsiteX5" fmla="*/ 530775 w 2826300"/>
              <a:gd name="connsiteY5" fmla="*/ 423863 h 1924050"/>
              <a:gd name="connsiteX6" fmla="*/ 364087 w 2826300"/>
              <a:gd name="connsiteY6" fmla="*/ 257175 h 1924050"/>
              <a:gd name="connsiteX7" fmla="*/ 178350 w 2826300"/>
              <a:gd name="connsiteY7" fmla="*/ 400050 h 1924050"/>
              <a:gd name="connsiteX8" fmla="*/ 6900 w 2826300"/>
              <a:gd name="connsiteY8" fmla="*/ 490538 h 1924050"/>
              <a:gd name="connsiteX9" fmla="*/ 45000 w 2826300"/>
              <a:gd name="connsiteY9" fmla="*/ 661988 h 1924050"/>
              <a:gd name="connsiteX10" fmla="*/ 149775 w 2826300"/>
              <a:gd name="connsiteY10" fmla="*/ 647700 h 1924050"/>
              <a:gd name="connsiteX11" fmla="*/ 206925 w 2826300"/>
              <a:gd name="connsiteY11" fmla="*/ 723900 h 1924050"/>
              <a:gd name="connsiteX12" fmla="*/ 106912 w 2826300"/>
              <a:gd name="connsiteY12" fmla="*/ 766763 h 1924050"/>
              <a:gd name="connsiteX13" fmla="*/ 178350 w 2826300"/>
              <a:gd name="connsiteY13" fmla="*/ 981075 h 1924050"/>
              <a:gd name="connsiteX14" fmla="*/ 159300 w 2826300"/>
              <a:gd name="connsiteY14" fmla="*/ 1042988 h 1924050"/>
              <a:gd name="connsiteX15" fmla="*/ 316462 w 2826300"/>
              <a:gd name="connsiteY15" fmla="*/ 1333500 h 1924050"/>
              <a:gd name="connsiteX16" fmla="*/ 449812 w 2826300"/>
              <a:gd name="connsiteY16" fmla="*/ 1271588 h 1924050"/>
              <a:gd name="connsiteX17" fmla="*/ 416475 w 2826300"/>
              <a:gd name="connsiteY17" fmla="*/ 1176338 h 1924050"/>
              <a:gd name="connsiteX18" fmla="*/ 530775 w 2826300"/>
              <a:gd name="connsiteY18" fmla="*/ 1066800 h 1924050"/>
              <a:gd name="connsiteX19" fmla="*/ 740325 w 2826300"/>
              <a:gd name="connsiteY19" fmla="*/ 985838 h 1924050"/>
              <a:gd name="connsiteX20" fmla="*/ 807000 w 2826300"/>
              <a:gd name="connsiteY20" fmla="*/ 885825 h 1924050"/>
              <a:gd name="connsiteX21" fmla="*/ 949875 w 2826300"/>
              <a:gd name="connsiteY21" fmla="*/ 1138238 h 1924050"/>
              <a:gd name="connsiteX22" fmla="*/ 1007025 w 2826300"/>
              <a:gd name="connsiteY22" fmla="*/ 1095375 h 1924050"/>
              <a:gd name="connsiteX23" fmla="*/ 1126087 w 2826300"/>
              <a:gd name="connsiteY23" fmla="*/ 1362075 h 1924050"/>
              <a:gd name="connsiteX24" fmla="*/ 1164187 w 2826300"/>
              <a:gd name="connsiteY24" fmla="*/ 1214438 h 1924050"/>
              <a:gd name="connsiteX25" fmla="*/ 1297537 w 2826300"/>
              <a:gd name="connsiteY25" fmla="*/ 1347788 h 1924050"/>
              <a:gd name="connsiteX26" fmla="*/ 1468987 w 2826300"/>
              <a:gd name="connsiteY26" fmla="*/ 1414463 h 1924050"/>
              <a:gd name="connsiteX27" fmla="*/ 1669012 w 2826300"/>
              <a:gd name="connsiteY27" fmla="*/ 1400175 h 1924050"/>
              <a:gd name="connsiteX28" fmla="*/ 1921425 w 2826300"/>
              <a:gd name="connsiteY28" fmla="*/ 1485900 h 1924050"/>
              <a:gd name="connsiteX29" fmla="*/ 2030962 w 2826300"/>
              <a:gd name="connsiteY29" fmla="*/ 1485900 h 1924050"/>
              <a:gd name="connsiteX30" fmla="*/ 2292900 w 2826300"/>
              <a:gd name="connsiteY30" fmla="*/ 1714500 h 1924050"/>
              <a:gd name="connsiteX31" fmla="*/ 2373862 w 2826300"/>
              <a:gd name="connsiteY31" fmla="*/ 1733550 h 1924050"/>
              <a:gd name="connsiteX32" fmla="*/ 2445300 w 2826300"/>
              <a:gd name="connsiteY32" fmla="*/ 1728788 h 1924050"/>
              <a:gd name="connsiteX33" fmla="*/ 2702475 w 2826300"/>
              <a:gd name="connsiteY33" fmla="*/ 1871663 h 1924050"/>
              <a:gd name="connsiteX34" fmla="*/ 2826300 w 2826300"/>
              <a:gd name="connsiteY34" fmla="*/ 1924050 h 1924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2826300" h="1924050">
                <a:moveTo>
                  <a:pt x="1049887" y="0"/>
                </a:moveTo>
                <a:cubicBezTo>
                  <a:pt x="1013374" y="29369"/>
                  <a:pt x="976862" y="58738"/>
                  <a:pt x="983212" y="95250"/>
                </a:cubicBezTo>
                <a:cubicBezTo>
                  <a:pt x="989562" y="131762"/>
                  <a:pt x="1099099" y="177800"/>
                  <a:pt x="1087987" y="219075"/>
                </a:cubicBezTo>
                <a:cubicBezTo>
                  <a:pt x="1076875" y="260350"/>
                  <a:pt x="916537" y="342900"/>
                  <a:pt x="916537" y="342900"/>
                </a:cubicBezTo>
                <a:cubicBezTo>
                  <a:pt x="844306" y="394494"/>
                  <a:pt x="718894" y="515144"/>
                  <a:pt x="654600" y="528638"/>
                </a:cubicBezTo>
                <a:cubicBezTo>
                  <a:pt x="590306" y="542132"/>
                  <a:pt x="579194" y="469107"/>
                  <a:pt x="530775" y="423863"/>
                </a:cubicBezTo>
                <a:cubicBezTo>
                  <a:pt x="482356" y="378619"/>
                  <a:pt x="422824" y="261144"/>
                  <a:pt x="364087" y="257175"/>
                </a:cubicBezTo>
                <a:cubicBezTo>
                  <a:pt x="305349" y="253206"/>
                  <a:pt x="237881" y="361156"/>
                  <a:pt x="178350" y="400050"/>
                </a:cubicBezTo>
                <a:cubicBezTo>
                  <a:pt x="118819" y="438944"/>
                  <a:pt x="29125" y="446882"/>
                  <a:pt x="6900" y="490538"/>
                </a:cubicBezTo>
                <a:cubicBezTo>
                  <a:pt x="-15325" y="534194"/>
                  <a:pt x="21188" y="635794"/>
                  <a:pt x="45000" y="661988"/>
                </a:cubicBezTo>
                <a:cubicBezTo>
                  <a:pt x="68812" y="688182"/>
                  <a:pt x="122787" y="637381"/>
                  <a:pt x="149775" y="647700"/>
                </a:cubicBezTo>
                <a:cubicBezTo>
                  <a:pt x="176763" y="658019"/>
                  <a:pt x="214069" y="704056"/>
                  <a:pt x="206925" y="723900"/>
                </a:cubicBezTo>
                <a:cubicBezTo>
                  <a:pt x="199781" y="743744"/>
                  <a:pt x="111674" y="723901"/>
                  <a:pt x="106912" y="766763"/>
                </a:cubicBezTo>
                <a:cubicBezTo>
                  <a:pt x="102149" y="809626"/>
                  <a:pt x="169619" y="935038"/>
                  <a:pt x="178350" y="981075"/>
                </a:cubicBezTo>
                <a:cubicBezTo>
                  <a:pt x="187081" y="1027113"/>
                  <a:pt x="136281" y="984251"/>
                  <a:pt x="159300" y="1042988"/>
                </a:cubicBezTo>
                <a:cubicBezTo>
                  <a:pt x="182319" y="1101726"/>
                  <a:pt x="268043" y="1295400"/>
                  <a:pt x="316462" y="1333500"/>
                </a:cubicBezTo>
                <a:cubicBezTo>
                  <a:pt x="364881" y="1371600"/>
                  <a:pt x="433143" y="1297782"/>
                  <a:pt x="449812" y="1271588"/>
                </a:cubicBezTo>
                <a:cubicBezTo>
                  <a:pt x="466481" y="1245394"/>
                  <a:pt x="402981" y="1210469"/>
                  <a:pt x="416475" y="1176338"/>
                </a:cubicBezTo>
                <a:cubicBezTo>
                  <a:pt x="429969" y="1142207"/>
                  <a:pt x="476800" y="1098550"/>
                  <a:pt x="530775" y="1066800"/>
                </a:cubicBezTo>
                <a:cubicBezTo>
                  <a:pt x="584750" y="1035050"/>
                  <a:pt x="694288" y="1016000"/>
                  <a:pt x="740325" y="985838"/>
                </a:cubicBezTo>
                <a:cubicBezTo>
                  <a:pt x="786362" y="955676"/>
                  <a:pt x="772075" y="860425"/>
                  <a:pt x="807000" y="885825"/>
                </a:cubicBezTo>
                <a:cubicBezTo>
                  <a:pt x="841925" y="911225"/>
                  <a:pt x="916537" y="1103313"/>
                  <a:pt x="949875" y="1138238"/>
                </a:cubicBezTo>
                <a:cubicBezTo>
                  <a:pt x="983212" y="1173163"/>
                  <a:pt x="977656" y="1058069"/>
                  <a:pt x="1007025" y="1095375"/>
                </a:cubicBezTo>
                <a:cubicBezTo>
                  <a:pt x="1036394" y="1132681"/>
                  <a:pt x="1099893" y="1342231"/>
                  <a:pt x="1126087" y="1362075"/>
                </a:cubicBezTo>
                <a:cubicBezTo>
                  <a:pt x="1152281" y="1381919"/>
                  <a:pt x="1135612" y="1216819"/>
                  <a:pt x="1164187" y="1214438"/>
                </a:cubicBezTo>
                <a:cubicBezTo>
                  <a:pt x="1192762" y="1212057"/>
                  <a:pt x="1246737" y="1314451"/>
                  <a:pt x="1297537" y="1347788"/>
                </a:cubicBezTo>
                <a:cubicBezTo>
                  <a:pt x="1348337" y="1381125"/>
                  <a:pt x="1407075" y="1405732"/>
                  <a:pt x="1468987" y="1414463"/>
                </a:cubicBezTo>
                <a:cubicBezTo>
                  <a:pt x="1530899" y="1423194"/>
                  <a:pt x="1593606" y="1388269"/>
                  <a:pt x="1669012" y="1400175"/>
                </a:cubicBezTo>
                <a:cubicBezTo>
                  <a:pt x="1744418" y="1412081"/>
                  <a:pt x="1861100" y="1471613"/>
                  <a:pt x="1921425" y="1485900"/>
                </a:cubicBezTo>
                <a:cubicBezTo>
                  <a:pt x="1981750" y="1500187"/>
                  <a:pt x="1969049" y="1447800"/>
                  <a:pt x="2030962" y="1485900"/>
                </a:cubicBezTo>
                <a:cubicBezTo>
                  <a:pt x="2092875" y="1524000"/>
                  <a:pt x="2235750" y="1673225"/>
                  <a:pt x="2292900" y="1714500"/>
                </a:cubicBezTo>
                <a:cubicBezTo>
                  <a:pt x="2350050" y="1755775"/>
                  <a:pt x="2348462" y="1731169"/>
                  <a:pt x="2373862" y="1733550"/>
                </a:cubicBezTo>
                <a:cubicBezTo>
                  <a:pt x="2399262" y="1735931"/>
                  <a:pt x="2390531" y="1705769"/>
                  <a:pt x="2445300" y="1728788"/>
                </a:cubicBezTo>
                <a:cubicBezTo>
                  <a:pt x="2500069" y="1751807"/>
                  <a:pt x="2638975" y="1839119"/>
                  <a:pt x="2702475" y="1871663"/>
                </a:cubicBezTo>
                <a:cubicBezTo>
                  <a:pt x="2765975" y="1904207"/>
                  <a:pt x="2796137" y="1914128"/>
                  <a:pt x="2826300" y="1924050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0" name="Forme libre : forme 19">
            <a:extLst>
              <a:ext uri="{FF2B5EF4-FFF2-40B4-BE49-F238E27FC236}">
                <a16:creationId xmlns:a16="http://schemas.microsoft.com/office/drawing/2014/main" id="{9C419867-01DA-4A07-90F3-8C56C004BAEE}"/>
              </a:ext>
            </a:extLst>
          </p:cNvPr>
          <p:cNvSpPr/>
          <p:nvPr/>
        </p:nvSpPr>
        <p:spPr>
          <a:xfrm>
            <a:off x="4797425" y="3530600"/>
            <a:ext cx="158750" cy="104775"/>
          </a:xfrm>
          <a:custGeom>
            <a:avLst/>
            <a:gdLst>
              <a:gd name="connsiteX0" fmla="*/ 158750 w 158750"/>
              <a:gd name="connsiteY0" fmla="*/ 0 h 104775"/>
              <a:gd name="connsiteX1" fmla="*/ 60325 w 158750"/>
              <a:gd name="connsiteY1" fmla="*/ 34925 h 104775"/>
              <a:gd name="connsiteX2" fmla="*/ 0 w 158750"/>
              <a:gd name="connsiteY2" fmla="*/ 104775 h 104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8750" h="104775">
                <a:moveTo>
                  <a:pt x="158750" y="0"/>
                </a:moveTo>
                <a:cubicBezTo>
                  <a:pt x="122766" y="8731"/>
                  <a:pt x="86783" y="17462"/>
                  <a:pt x="60325" y="34925"/>
                </a:cubicBezTo>
                <a:cubicBezTo>
                  <a:pt x="33867" y="52388"/>
                  <a:pt x="16933" y="78581"/>
                  <a:pt x="0" y="104775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" name="Forme libre : forme 1">
            <a:extLst>
              <a:ext uri="{FF2B5EF4-FFF2-40B4-BE49-F238E27FC236}">
                <a16:creationId xmlns:a16="http://schemas.microsoft.com/office/drawing/2014/main" id="{B7DAACF1-E6F7-44BB-AB7F-4826964ED36A}"/>
              </a:ext>
            </a:extLst>
          </p:cNvPr>
          <p:cNvSpPr/>
          <p:nvPr/>
        </p:nvSpPr>
        <p:spPr>
          <a:xfrm>
            <a:off x="3064213" y="311284"/>
            <a:ext cx="2412461" cy="6293797"/>
          </a:xfrm>
          <a:custGeom>
            <a:avLst/>
            <a:gdLst>
              <a:gd name="connsiteX0" fmla="*/ 0 w 2558374"/>
              <a:gd name="connsiteY0" fmla="*/ 0 h 6799634"/>
              <a:gd name="connsiteX1" fmla="*/ 369651 w 2558374"/>
              <a:gd name="connsiteY1" fmla="*/ 817123 h 6799634"/>
              <a:gd name="connsiteX2" fmla="*/ 573931 w 2558374"/>
              <a:gd name="connsiteY2" fmla="*/ 1225685 h 6799634"/>
              <a:gd name="connsiteX3" fmla="*/ 700391 w 2558374"/>
              <a:gd name="connsiteY3" fmla="*/ 1702340 h 6799634"/>
              <a:gd name="connsiteX4" fmla="*/ 1060314 w 2558374"/>
              <a:gd name="connsiteY4" fmla="*/ 2013625 h 6799634"/>
              <a:gd name="connsiteX5" fmla="*/ 1605063 w 2558374"/>
              <a:gd name="connsiteY5" fmla="*/ 2986391 h 6799634"/>
              <a:gd name="connsiteX6" fmla="*/ 1760706 w 2558374"/>
              <a:gd name="connsiteY6" fmla="*/ 3550595 h 6799634"/>
              <a:gd name="connsiteX7" fmla="*/ 1857983 w 2558374"/>
              <a:gd name="connsiteY7" fmla="*/ 4036978 h 6799634"/>
              <a:gd name="connsiteX8" fmla="*/ 1770434 w 2558374"/>
              <a:gd name="connsiteY8" fmla="*/ 4435812 h 6799634"/>
              <a:gd name="connsiteX9" fmla="*/ 1809344 w 2558374"/>
              <a:gd name="connsiteY9" fmla="*/ 4669276 h 6799634"/>
              <a:gd name="connsiteX10" fmla="*/ 2091446 w 2558374"/>
              <a:gd name="connsiteY10" fmla="*/ 5175115 h 6799634"/>
              <a:gd name="connsiteX11" fmla="*/ 2286000 w 2558374"/>
              <a:gd name="connsiteY11" fmla="*/ 5515583 h 6799634"/>
              <a:gd name="connsiteX12" fmla="*/ 2305455 w 2558374"/>
              <a:gd name="connsiteY12" fmla="*/ 5914417 h 6799634"/>
              <a:gd name="connsiteX13" fmla="*/ 2441642 w 2558374"/>
              <a:gd name="connsiteY13" fmla="*/ 6147880 h 6799634"/>
              <a:gd name="connsiteX14" fmla="*/ 2538919 w 2558374"/>
              <a:gd name="connsiteY14" fmla="*/ 6556442 h 6799634"/>
              <a:gd name="connsiteX15" fmla="*/ 2558374 w 2558374"/>
              <a:gd name="connsiteY15" fmla="*/ 6799634 h 6799634"/>
              <a:gd name="connsiteX0" fmla="*/ 0 w 2558374"/>
              <a:gd name="connsiteY0" fmla="*/ 0 h 6799634"/>
              <a:gd name="connsiteX1" fmla="*/ 369651 w 2558374"/>
              <a:gd name="connsiteY1" fmla="*/ 817123 h 6799634"/>
              <a:gd name="connsiteX2" fmla="*/ 573931 w 2558374"/>
              <a:gd name="connsiteY2" fmla="*/ 1225685 h 6799634"/>
              <a:gd name="connsiteX3" fmla="*/ 700391 w 2558374"/>
              <a:gd name="connsiteY3" fmla="*/ 1702340 h 6799634"/>
              <a:gd name="connsiteX4" fmla="*/ 1060314 w 2558374"/>
              <a:gd name="connsiteY4" fmla="*/ 2013625 h 6799634"/>
              <a:gd name="connsiteX5" fmla="*/ 1322961 w 2558374"/>
              <a:gd name="connsiteY5" fmla="*/ 2509736 h 6799634"/>
              <a:gd name="connsiteX6" fmla="*/ 1605063 w 2558374"/>
              <a:gd name="connsiteY6" fmla="*/ 2986391 h 6799634"/>
              <a:gd name="connsiteX7" fmla="*/ 1760706 w 2558374"/>
              <a:gd name="connsiteY7" fmla="*/ 3550595 h 6799634"/>
              <a:gd name="connsiteX8" fmla="*/ 1857983 w 2558374"/>
              <a:gd name="connsiteY8" fmla="*/ 4036978 h 6799634"/>
              <a:gd name="connsiteX9" fmla="*/ 1770434 w 2558374"/>
              <a:gd name="connsiteY9" fmla="*/ 4435812 h 6799634"/>
              <a:gd name="connsiteX10" fmla="*/ 1809344 w 2558374"/>
              <a:gd name="connsiteY10" fmla="*/ 4669276 h 6799634"/>
              <a:gd name="connsiteX11" fmla="*/ 2091446 w 2558374"/>
              <a:gd name="connsiteY11" fmla="*/ 5175115 h 6799634"/>
              <a:gd name="connsiteX12" fmla="*/ 2286000 w 2558374"/>
              <a:gd name="connsiteY12" fmla="*/ 5515583 h 6799634"/>
              <a:gd name="connsiteX13" fmla="*/ 2305455 w 2558374"/>
              <a:gd name="connsiteY13" fmla="*/ 5914417 h 6799634"/>
              <a:gd name="connsiteX14" fmla="*/ 2441642 w 2558374"/>
              <a:gd name="connsiteY14" fmla="*/ 6147880 h 6799634"/>
              <a:gd name="connsiteX15" fmla="*/ 2538919 w 2558374"/>
              <a:gd name="connsiteY15" fmla="*/ 6556442 h 6799634"/>
              <a:gd name="connsiteX16" fmla="*/ 2558374 w 2558374"/>
              <a:gd name="connsiteY16" fmla="*/ 6799634 h 6799634"/>
              <a:gd name="connsiteX0" fmla="*/ 0 w 2422187"/>
              <a:gd name="connsiteY0" fmla="*/ 0 h 6527260"/>
              <a:gd name="connsiteX1" fmla="*/ 233464 w 2422187"/>
              <a:gd name="connsiteY1" fmla="*/ 544749 h 6527260"/>
              <a:gd name="connsiteX2" fmla="*/ 437744 w 2422187"/>
              <a:gd name="connsiteY2" fmla="*/ 953311 h 6527260"/>
              <a:gd name="connsiteX3" fmla="*/ 564204 w 2422187"/>
              <a:gd name="connsiteY3" fmla="*/ 1429966 h 6527260"/>
              <a:gd name="connsiteX4" fmla="*/ 924127 w 2422187"/>
              <a:gd name="connsiteY4" fmla="*/ 1741251 h 6527260"/>
              <a:gd name="connsiteX5" fmla="*/ 1186774 w 2422187"/>
              <a:gd name="connsiteY5" fmla="*/ 2237362 h 6527260"/>
              <a:gd name="connsiteX6" fmla="*/ 1468876 w 2422187"/>
              <a:gd name="connsiteY6" fmla="*/ 2714017 h 6527260"/>
              <a:gd name="connsiteX7" fmla="*/ 1624519 w 2422187"/>
              <a:gd name="connsiteY7" fmla="*/ 3278221 h 6527260"/>
              <a:gd name="connsiteX8" fmla="*/ 1721796 w 2422187"/>
              <a:gd name="connsiteY8" fmla="*/ 3764604 h 6527260"/>
              <a:gd name="connsiteX9" fmla="*/ 1634247 w 2422187"/>
              <a:gd name="connsiteY9" fmla="*/ 4163438 h 6527260"/>
              <a:gd name="connsiteX10" fmla="*/ 1673157 w 2422187"/>
              <a:gd name="connsiteY10" fmla="*/ 4396902 h 6527260"/>
              <a:gd name="connsiteX11" fmla="*/ 1955259 w 2422187"/>
              <a:gd name="connsiteY11" fmla="*/ 4902741 h 6527260"/>
              <a:gd name="connsiteX12" fmla="*/ 2149813 w 2422187"/>
              <a:gd name="connsiteY12" fmla="*/ 5243209 h 6527260"/>
              <a:gd name="connsiteX13" fmla="*/ 2169268 w 2422187"/>
              <a:gd name="connsiteY13" fmla="*/ 5642043 h 6527260"/>
              <a:gd name="connsiteX14" fmla="*/ 2305455 w 2422187"/>
              <a:gd name="connsiteY14" fmla="*/ 5875506 h 6527260"/>
              <a:gd name="connsiteX15" fmla="*/ 2402732 w 2422187"/>
              <a:gd name="connsiteY15" fmla="*/ 6284068 h 6527260"/>
              <a:gd name="connsiteX16" fmla="*/ 2422187 w 2422187"/>
              <a:gd name="connsiteY16" fmla="*/ 6527260 h 6527260"/>
              <a:gd name="connsiteX0" fmla="*/ 0 w 2414891"/>
              <a:gd name="connsiteY0" fmla="*/ 0 h 6320435"/>
              <a:gd name="connsiteX1" fmla="*/ 233464 w 2414891"/>
              <a:gd name="connsiteY1" fmla="*/ 544749 h 6320435"/>
              <a:gd name="connsiteX2" fmla="*/ 437744 w 2414891"/>
              <a:gd name="connsiteY2" fmla="*/ 953311 h 6320435"/>
              <a:gd name="connsiteX3" fmla="*/ 564204 w 2414891"/>
              <a:gd name="connsiteY3" fmla="*/ 1429966 h 6320435"/>
              <a:gd name="connsiteX4" fmla="*/ 924127 w 2414891"/>
              <a:gd name="connsiteY4" fmla="*/ 1741251 h 6320435"/>
              <a:gd name="connsiteX5" fmla="*/ 1186774 w 2414891"/>
              <a:gd name="connsiteY5" fmla="*/ 2237362 h 6320435"/>
              <a:gd name="connsiteX6" fmla="*/ 1468876 w 2414891"/>
              <a:gd name="connsiteY6" fmla="*/ 2714017 h 6320435"/>
              <a:gd name="connsiteX7" fmla="*/ 1624519 w 2414891"/>
              <a:gd name="connsiteY7" fmla="*/ 3278221 h 6320435"/>
              <a:gd name="connsiteX8" fmla="*/ 1721796 w 2414891"/>
              <a:gd name="connsiteY8" fmla="*/ 3764604 h 6320435"/>
              <a:gd name="connsiteX9" fmla="*/ 1634247 w 2414891"/>
              <a:gd name="connsiteY9" fmla="*/ 4163438 h 6320435"/>
              <a:gd name="connsiteX10" fmla="*/ 1673157 w 2414891"/>
              <a:gd name="connsiteY10" fmla="*/ 4396902 h 6320435"/>
              <a:gd name="connsiteX11" fmla="*/ 1955259 w 2414891"/>
              <a:gd name="connsiteY11" fmla="*/ 4902741 h 6320435"/>
              <a:gd name="connsiteX12" fmla="*/ 2149813 w 2414891"/>
              <a:gd name="connsiteY12" fmla="*/ 5243209 h 6320435"/>
              <a:gd name="connsiteX13" fmla="*/ 2169268 w 2414891"/>
              <a:gd name="connsiteY13" fmla="*/ 5642043 h 6320435"/>
              <a:gd name="connsiteX14" fmla="*/ 2305455 w 2414891"/>
              <a:gd name="connsiteY14" fmla="*/ 5875506 h 6320435"/>
              <a:gd name="connsiteX15" fmla="*/ 2402732 w 2414891"/>
              <a:gd name="connsiteY15" fmla="*/ 6284068 h 6320435"/>
              <a:gd name="connsiteX16" fmla="*/ 2412460 w 2414891"/>
              <a:gd name="connsiteY16" fmla="*/ 6284069 h 6320435"/>
              <a:gd name="connsiteX0" fmla="*/ 0 w 2408179"/>
              <a:gd name="connsiteY0" fmla="*/ 0 h 6304157"/>
              <a:gd name="connsiteX1" fmla="*/ 233464 w 2408179"/>
              <a:gd name="connsiteY1" fmla="*/ 544749 h 6304157"/>
              <a:gd name="connsiteX2" fmla="*/ 437744 w 2408179"/>
              <a:gd name="connsiteY2" fmla="*/ 953311 h 6304157"/>
              <a:gd name="connsiteX3" fmla="*/ 564204 w 2408179"/>
              <a:gd name="connsiteY3" fmla="*/ 1429966 h 6304157"/>
              <a:gd name="connsiteX4" fmla="*/ 924127 w 2408179"/>
              <a:gd name="connsiteY4" fmla="*/ 1741251 h 6304157"/>
              <a:gd name="connsiteX5" fmla="*/ 1186774 w 2408179"/>
              <a:gd name="connsiteY5" fmla="*/ 2237362 h 6304157"/>
              <a:gd name="connsiteX6" fmla="*/ 1468876 w 2408179"/>
              <a:gd name="connsiteY6" fmla="*/ 2714017 h 6304157"/>
              <a:gd name="connsiteX7" fmla="*/ 1624519 w 2408179"/>
              <a:gd name="connsiteY7" fmla="*/ 3278221 h 6304157"/>
              <a:gd name="connsiteX8" fmla="*/ 1721796 w 2408179"/>
              <a:gd name="connsiteY8" fmla="*/ 3764604 h 6304157"/>
              <a:gd name="connsiteX9" fmla="*/ 1634247 w 2408179"/>
              <a:gd name="connsiteY9" fmla="*/ 4163438 h 6304157"/>
              <a:gd name="connsiteX10" fmla="*/ 1673157 w 2408179"/>
              <a:gd name="connsiteY10" fmla="*/ 4396902 h 6304157"/>
              <a:gd name="connsiteX11" fmla="*/ 1955259 w 2408179"/>
              <a:gd name="connsiteY11" fmla="*/ 4902741 h 6304157"/>
              <a:gd name="connsiteX12" fmla="*/ 2149813 w 2408179"/>
              <a:gd name="connsiteY12" fmla="*/ 5243209 h 6304157"/>
              <a:gd name="connsiteX13" fmla="*/ 2169268 w 2408179"/>
              <a:gd name="connsiteY13" fmla="*/ 5642043 h 6304157"/>
              <a:gd name="connsiteX14" fmla="*/ 2305455 w 2408179"/>
              <a:gd name="connsiteY14" fmla="*/ 5875506 h 6304157"/>
              <a:gd name="connsiteX15" fmla="*/ 2402732 w 2408179"/>
              <a:gd name="connsiteY15" fmla="*/ 6284068 h 6304157"/>
              <a:gd name="connsiteX16" fmla="*/ 2383277 w 2408179"/>
              <a:gd name="connsiteY16" fmla="*/ 6089516 h 6304157"/>
              <a:gd name="connsiteX0" fmla="*/ 0 w 2490282"/>
              <a:gd name="connsiteY0" fmla="*/ 0 h 6439712"/>
              <a:gd name="connsiteX1" fmla="*/ 233464 w 2490282"/>
              <a:gd name="connsiteY1" fmla="*/ 544749 h 6439712"/>
              <a:gd name="connsiteX2" fmla="*/ 437744 w 2490282"/>
              <a:gd name="connsiteY2" fmla="*/ 953311 h 6439712"/>
              <a:gd name="connsiteX3" fmla="*/ 564204 w 2490282"/>
              <a:gd name="connsiteY3" fmla="*/ 1429966 h 6439712"/>
              <a:gd name="connsiteX4" fmla="*/ 924127 w 2490282"/>
              <a:gd name="connsiteY4" fmla="*/ 1741251 h 6439712"/>
              <a:gd name="connsiteX5" fmla="*/ 1186774 w 2490282"/>
              <a:gd name="connsiteY5" fmla="*/ 2237362 h 6439712"/>
              <a:gd name="connsiteX6" fmla="*/ 1468876 w 2490282"/>
              <a:gd name="connsiteY6" fmla="*/ 2714017 h 6439712"/>
              <a:gd name="connsiteX7" fmla="*/ 1624519 w 2490282"/>
              <a:gd name="connsiteY7" fmla="*/ 3278221 h 6439712"/>
              <a:gd name="connsiteX8" fmla="*/ 1721796 w 2490282"/>
              <a:gd name="connsiteY8" fmla="*/ 3764604 h 6439712"/>
              <a:gd name="connsiteX9" fmla="*/ 1634247 w 2490282"/>
              <a:gd name="connsiteY9" fmla="*/ 4163438 h 6439712"/>
              <a:gd name="connsiteX10" fmla="*/ 1673157 w 2490282"/>
              <a:gd name="connsiteY10" fmla="*/ 4396902 h 6439712"/>
              <a:gd name="connsiteX11" fmla="*/ 1955259 w 2490282"/>
              <a:gd name="connsiteY11" fmla="*/ 4902741 h 6439712"/>
              <a:gd name="connsiteX12" fmla="*/ 2149813 w 2490282"/>
              <a:gd name="connsiteY12" fmla="*/ 5243209 h 6439712"/>
              <a:gd name="connsiteX13" fmla="*/ 2169268 w 2490282"/>
              <a:gd name="connsiteY13" fmla="*/ 5642043 h 6439712"/>
              <a:gd name="connsiteX14" fmla="*/ 2305455 w 2490282"/>
              <a:gd name="connsiteY14" fmla="*/ 5875506 h 6439712"/>
              <a:gd name="connsiteX15" fmla="*/ 2402732 w 2490282"/>
              <a:gd name="connsiteY15" fmla="*/ 6284068 h 6439712"/>
              <a:gd name="connsiteX16" fmla="*/ 2490282 w 2490282"/>
              <a:gd name="connsiteY16" fmla="*/ 6439712 h 6439712"/>
              <a:gd name="connsiteX0" fmla="*/ 0 w 2490282"/>
              <a:gd name="connsiteY0" fmla="*/ 0 h 6439712"/>
              <a:gd name="connsiteX1" fmla="*/ 233464 w 2490282"/>
              <a:gd name="connsiteY1" fmla="*/ 544749 h 6439712"/>
              <a:gd name="connsiteX2" fmla="*/ 437744 w 2490282"/>
              <a:gd name="connsiteY2" fmla="*/ 953311 h 6439712"/>
              <a:gd name="connsiteX3" fmla="*/ 564204 w 2490282"/>
              <a:gd name="connsiteY3" fmla="*/ 1429966 h 6439712"/>
              <a:gd name="connsiteX4" fmla="*/ 924127 w 2490282"/>
              <a:gd name="connsiteY4" fmla="*/ 1741251 h 6439712"/>
              <a:gd name="connsiteX5" fmla="*/ 1186774 w 2490282"/>
              <a:gd name="connsiteY5" fmla="*/ 2237362 h 6439712"/>
              <a:gd name="connsiteX6" fmla="*/ 1468876 w 2490282"/>
              <a:gd name="connsiteY6" fmla="*/ 2714017 h 6439712"/>
              <a:gd name="connsiteX7" fmla="*/ 1624519 w 2490282"/>
              <a:gd name="connsiteY7" fmla="*/ 3278221 h 6439712"/>
              <a:gd name="connsiteX8" fmla="*/ 1721796 w 2490282"/>
              <a:gd name="connsiteY8" fmla="*/ 3764604 h 6439712"/>
              <a:gd name="connsiteX9" fmla="*/ 1634247 w 2490282"/>
              <a:gd name="connsiteY9" fmla="*/ 4163438 h 6439712"/>
              <a:gd name="connsiteX10" fmla="*/ 1673157 w 2490282"/>
              <a:gd name="connsiteY10" fmla="*/ 4396902 h 6439712"/>
              <a:gd name="connsiteX11" fmla="*/ 1955259 w 2490282"/>
              <a:gd name="connsiteY11" fmla="*/ 4902741 h 6439712"/>
              <a:gd name="connsiteX12" fmla="*/ 2149813 w 2490282"/>
              <a:gd name="connsiteY12" fmla="*/ 5243209 h 6439712"/>
              <a:gd name="connsiteX13" fmla="*/ 2169268 w 2490282"/>
              <a:gd name="connsiteY13" fmla="*/ 5642043 h 6439712"/>
              <a:gd name="connsiteX14" fmla="*/ 2305455 w 2490282"/>
              <a:gd name="connsiteY14" fmla="*/ 5875506 h 6439712"/>
              <a:gd name="connsiteX15" fmla="*/ 2383276 w 2490282"/>
              <a:gd name="connsiteY15" fmla="*/ 6089514 h 6439712"/>
              <a:gd name="connsiteX16" fmla="*/ 2490282 w 2490282"/>
              <a:gd name="connsiteY16" fmla="*/ 6439712 h 6439712"/>
              <a:gd name="connsiteX0" fmla="*/ 0 w 2412461"/>
              <a:gd name="connsiteY0" fmla="*/ 0 h 6293797"/>
              <a:gd name="connsiteX1" fmla="*/ 233464 w 2412461"/>
              <a:gd name="connsiteY1" fmla="*/ 544749 h 6293797"/>
              <a:gd name="connsiteX2" fmla="*/ 437744 w 2412461"/>
              <a:gd name="connsiteY2" fmla="*/ 953311 h 6293797"/>
              <a:gd name="connsiteX3" fmla="*/ 564204 w 2412461"/>
              <a:gd name="connsiteY3" fmla="*/ 1429966 h 6293797"/>
              <a:gd name="connsiteX4" fmla="*/ 924127 w 2412461"/>
              <a:gd name="connsiteY4" fmla="*/ 1741251 h 6293797"/>
              <a:gd name="connsiteX5" fmla="*/ 1186774 w 2412461"/>
              <a:gd name="connsiteY5" fmla="*/ 2237362 h 6293797"/>
              <a:gd name="connsiteX6" fmla="*/ 1468876 w 2412461"/>
              <a:gd name="connsiteY6" fmla="*/ 2714017 h 6293797"/>
              <a:gd name="connsiteX7" fmla="*/ 1624519 w 2412461"/>
              <a:gd name="connsiteY7" fmla="*/ 3278221 h 6293797"/>
              <a:gd name="connsiteX8" fmla="*/ 1721796 w 2412461"/>
              <a:gd name="connsiteY8" fmla="*/ 3764604 h 6293797"/>
              <a:gd name="connsiteX9" fmla="*/ 1634247 w 2412461"/>
              <a:gd name="connsiteY9" fmla="*/ 4163438 h 6293797"/>
              <a:gd name="connsiteX10" fmla="*/ 1673157 w 2412461"/>
              <a:gd name="connsiteY10" fmla="*/ 4396902 h 6293797"/>
              <a:gd name="connsiteX11" fmla="*/ 1955259 w 2412461"/>
              <a:gd name="connsiteY11" fmla="*/ 4902741 h 6293797"/>
              <a:gd name="connsiteX12" fmla="*/ 2149813 w 2412461"/>
              <a:gd name="connsiteY12" fmla="*/ 5243209 h 6293797"/>
              <a:gd name="connsiteX13" fmla="*/ 2169268 w 2412461"/>
              <a:gd name="connsiteY13" fmla="*/ 5642043 h 6293797"/>
              <a:gd name="connsiteX14" fmla="*/ 2305455 w 2412461"/>
              <a:gd name="connsiteY14" fmla="*/ 5875506 h 6293797"/>
              <a:gd name="connsiteX15" fmla="*/ 2383276 w 2412461"/>
              <a:gd name="connsiteY15" fmla="*/ 6089514 h 6293797"/>
              <a:gd name="connsiteX16" fmla="*/ 2412461 w 2412461"/>
              <a:gd name="connsiteY16" fmla="*/ 6293797 h 62937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2412461" h="6293797">
                <a:moveTo>
                  <a:pt x="0" y="0"/>
                </a:moveTo>
                <a:cubicBezTo>
                  <a:pt x="136998" y="306421"/>
                  <a:pt x="160507" y="385864"/>
                  <a:pt x="233464" y="544749"/>
                </a:cubicBezTo>
                <a:cubicBezTo>
                  <a:pt x="306421" y="703634"/>
                  <a:pt x="382621" y="805775"/>
                  <a:pt x="437744" y="953311"/>
                </a:cubicBezTo>
                <a:cubicBezTo>
                  <a:pt x="492867" y="1100847"/>
                  <a:pt x="483140" y="1298643"/>
                  <a:pt x="564204" y="1429966"/>
                </a:cubicBezTo>
                <a:cubicBezTo>
                  <a:pt x="645268" y="1561289"/>
                  <a:pt x="820365" y="1606685"/>
                  <a:pt x="924127" y="1741251"/>
                </a:cubicBezTo>
                <a:cubicBezTo>
                  <a:pt x="1027889" y="1875817"/>
                  <a:pt x="1095983" y="2075234"/>
                  <a:pt x="1186774" y="2237362"/>
                </a:cubicBezTo>
                <a:cubicBezTo>
                  <a:pt x="1277566" y="2399490"/>
                  <a:pt x="1395919" y="2540541"/>
                  <a:pt x="1468876" y="2714017"/>
                </a:cubicBezTo>
                <a:cubicBezTo>
                  <a:pt x="1541833" y="2887493"/>
                  <a:pt x="1582366" y="3103123"/>
                  <a:pt x="1624519" y="3278221"/>
                </a:cubicBezTo>
                <a:cubicBezTo>
                  <a:pt x="1666672" y="3453319"/>
                  <a:pt x="1720175" y="3617068"/>
                  <a:pt x="1721796" y="3764604"/>
                </a:cubicBezTo>
                <a:cubicBezTo>
                  <a:pt x="1723417" y="3912140"/>
                  <a:pt x="1642353" y="4058055"/>
                  <a:pt x="1634247" y="4163438"/>
                </a:cubicBezTo>
                <a:cubicBezTo>
                  <a:pt x="1626141" y="4268821"/>
                  <a:pt x="1619655" y="4273685"/>
                  <a:pt x="1673157" y="4396902"/>
                </a:cubicBezTo>
                <a:cubicBezTo>
                  <a:pt x="1726659" y="4520119"/>
                  <a:pt x="1875816" y="4761690"/>
                  <a:pt x="1955259" y="4902741"/>
                </a:cubicBezTo>
                <a:cubicBezTo>
                  <a:pt x="2034702" y="5043792"/>
                  <a:pt x="2114145" y="5119992"/>
                  <a:pt x="2149813" y="5243209"/>
                </a:cubicBezTo>
                <a:cubicBezTo>
                  <a:pt x="2185481" y="5366426"/>
                  <a:pt x="2143328" y="5536660"/>
                  <a:pt x="2169268" y="5642043"/>
                </a:cubicBezTo>
                <a:cubicBezTo>
                  <a:pt x="2195208" y="5747426"/>
                  <a:pt x="2269787" y="5800927"/>
                  <a:pt x="2305455" y="5875506"/>
                </a:cubicBezTo>
                <a:cubicBezTo>
                  <a:pt x="2341123" y="5950085"/>
                  <a:pt x="2363821" y="5980888"/>
                  <a:pt x="2383276" y="6089514"/>
                </a:cubicBezTo>
                <a:cubicBezTo>
                  <a:pt x="2402731" y="6198140"/>
                  <a:pt x="2412461" y="6226514"/>
                  <a:pt x="2412461" y="6293797"/>
                </a:cubicBezTo>
              </a:path>
            </a:pathLst>
          </a:custGeom>
          <a:noFill/>
          <a:ln w="25400" cmpd="dbl">
            <a:solidFill>
              <a:srgbClr val="7030A0"/>
            </a:solidFill>
            <a:headEnd type="arrow"/>
            <a:tailEnd type="arrow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46" name="ZoneTexte 45">
            <a:extLst>
              <a:ext uri="{FF2B5EF4-FFF2-40B4-BE49-F238E27FC236}">
                <a16:creationId xmlns:a16="http://schemas.microsoft.com/office/drawing/2014/main" id="{DCB83926-2AD6-43F0-BE05-EF3CA8D891A0}"/>
              </a:ext>
            </a:extLst>
          </p:cNvPr>
          <p:cNvSpPr txBox="1"/>
          <p:nvPr/>
        </p:nvSpPr>
        <p:spPr>
          <a:xfrm rot="3535042">
            <a:off x="2954457" y="832204"/>
            <a:ext cx="1096433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400" b="1" dirty="0">
                <a:solidFill>
                  <a:srgbClr val="7030A0"/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E411</a:t>
            </a:r>
            <a:endParaRPr lang="fr-BE" sz="1400" b="1" dirty="0">
              <a:solidFill>
                <a:srgbClr val="7030A0"/>
              </a:solidFill>
              <a:latin typeface="Aharoni" panose="02010803020104030203" pitchFamily="2" charset="-79"/>
              <a:cs typeface="Aharoni" panose="02010803020104030203" pitchFamily="2" charset="-79"/>
            </a:endParaRPr>
          </a:p>
        </p:txBody>
      </p:sp>
      <p:sp>
        <p:nvSpPr>
          <p:cNvPr id="3" name="Forme libre : forme 2">
            <a:extLst>
              <a:ext uri="{FF2B5EF4-FFF2-40B4-BE49-F238E27FC236}">
                <a16:creationId xmlns:a16="http://schemas.microsoft.com/office/drawing/2014/main" id="{F601BC26-B3D5-45CC-8256-5C193BAC3AFF}"/>
              </a:ext>
            </a:extLst>
          </p:cNvPr>
          <p:cNvSpPr/>
          <p:nvPr/>
        </p:nvSpPr>
        <p:spPr>
          <a:xfrm>
            <a:off x="2636061" y="714375"/>
            <a:ext cx="6593664" cy="5867400"/>
          </a:xfrm>
          <a:custGeom>
            <a:avLst/>
            <a:gdLst>
              <a:gd name="connsiteX0" fmla="*/ 6593664 w 6593664"/>
              <a:gd name="connsiteY0" fmla="*/ 5867400 h 5867400"/>
              <a:gd name="connsiteX1" fmla="*/ 6222189 w 6593664"/>
              <a:gd name="connsiteY1" fmla="*/ 5324475 h 5867400"/>
              <a:gd name="connsiteX2" fmla="*/ 5784039 w 6593664"/>
              <a:gd name="connsiteY2" fmla="*/ 4895850 h 5867400"/>
              <a:gd name="connsiteX3" fmla="*/ 5460189 w 6593664"/>
              <a:gd name="connsiteY3" fmla="*/ 4914900 h 5867400"/>
              <a:gd name="connsiteX4" fmla="*/ 5126814 w 6593664"/>
              <a:gd name="connsiteY4" fmla="*/ 4972050 h 5867400"/>
              <a:gd name="connsiteX5" fmla="*/ 4993464 w 6593664"/>
              <a:gd name="connsiteY5" fmla="*/ 5067300 h 5867400"/>
              <a:gd name="connsiteX6" fmla="*/ 4764864 w 6593664"/>
              <a:gd name="connsiteY6" fmla="*/ 4924425 h 5867400"/>
              <a:gd name="connsiteX7" fmla="*/ 4450539 w 6593664"/>
              <a:gd name="connsiteY7" fmla="*/ 4514850 h 5867400"/>
              <a:gd name="connsiteX8" fmla="*/ 4079064 w 6593664"/>
              <a:gd name="connsiteY8" fmla="*/ 4562475 h 5867400"/>
              <a:gd name="connsiteX9" fmla="*/ 3869514 w 6593664"/>
              <a:gd name="connsiteY9" fmla="*/ 4657725 h 5867400"/>
              <a:gd name="connsiteX10" fmla="*/ 3478989 w 6593664"/>
              <a:gd name="connsiteY10" fmla="*/ 4486275 h 5867400"/>
              <a:gd name="connsiteX11" fmla="*/ 3288489 w 6593664"/>
              <a:gd name="connsiteY11" fmla="*/ 4371975 h 5867400"/>
              <a:gd name="connsiteX12" fmla="*/ 3212289 w 6593664"/>
              <a:gd name="connsiteY12" fmla="*/ 4000500 h 5867400"/>
              <a:gd name="connsiteX13" fmla="*/ 3155139 w 6593664"/>
              <a:gd name="connsiteY13" fmla="*/ 3886200 h 5867400"/>
              <a:gd name="connsiteX14" fmla="*/ 3097989 w 6593664"/>
              <a:gd name="connsiteY14" fmla="*/ 3695700 h 5867400"/>
              <a:gd name="connsiteX15" fmla="*/ 2897964 w 6593664"/>
              <a:gd name="connsiteY15" fmla="*/ 3495675 h 5867400"/>
              <a:gd name="connsiteX16" fmla="*/ 2783664 w 6593664"/>
              <a:gd name="connsiteY16" fmla="*/ 3152775 h 5867400"/>
              <a:gd name="connsiteX17" fmla="*/ 2716989 w 6593664"/>
              <a:gd name="connsiteY17" fmla="*/ 2638425 h 5867400"/>
              <a:gd name="connsiteX18" fmla="*/ 2631264 w 6593664"/>
              <a:gd name="connsiteY18" fmla="*/ 2324100 h 5867400"/>
              <a:gd name="connsiteX19" fmla="*/ 2355039 w 6593664"/>
              <a:gd name="connsiteY19" fmla="*/ 2228850 h 5867400"/>
              <a:gd name="connsiteX20" fmla="*/ 2126439 w 6593664"/>
              <a:gd name="connsiteY20" fmla="*/ 2143125 h 5867400"/>
              <a:gd name="connsiteX21" fmla="*/ 2002614 w 6593664"/>
              <a:gd name="connsiteY21" fmla="*/ 1990725 h 5867400"/>
              <a:gd name="connsiteX22" fmla="*/ 1850214 w 6593664"/>
              <a:gd name="connsiteY22" fmla="*/ 1895475 h 5867400"/>
              <a:gd name="connsiteX23" fmla="*/ 1621614 w 6593664"/>
              <a:gd name="connsiteY23" fmla="*/ 1371600 h 5867400"/>
              <a:gd name="connsiteX24" fmla="*/ 1335864 w 6593664"/>
              <a:gd name="connsiteY24" fmla="*/ 1333500 h 5867400"/>
              <a:gd name="connsiteX25" fmla="*/ 1012014 w 6593664"/>
              <a:gd name="connsiteY25" fmla="*/ 1257300 h 5867400"/>
              <a:gd name="connsiteX26" fmla="*/ 716739 w 6593664"/>
              <a:gd name="connsiteY26" fmla="*/ 904875 h 5867400"/>
              <a:gd name="connsiteX27" fmla="*/ 354789 w 6593664"/>
              <a:gd name="connsiteY27" fmla="*/ 838200 h 5867400"/>
              <a:gd name="connsiteX28" fmla="*/ 69039 w 6593664"/>
              <a:gd name="connsiteY28" fmla="*/ 762000 h 5867400"/>
              <a:gd name="connsiteX29" fmla="*/ 2364 w 6593664"/>
              <a:gd name="connsiteY29" fmla="*/ 542925 h 5867400"/>
              <a:gd name="connsiteX30" fmla="*/ 21414 w 6593664"/>
              <a:gd name="connsiteY30" fmla="*/ 0 h 5867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6593664" h="5867400">
                <a:moveTo>
                  <a:pt x="6593664" y="5867400"/>
                </a:moveTo>
                <a:cubicBezTo>
                  <a:pt x="6475395" y="5676900"/>
                  <a:pt x="6357126" y="5486400"/>
                  <a:pt x="6222189" y="5324475"/>
                </a:cubicBezTo>
                <a:cubicBezTo>
                  <a:pt x="6087251" y="5162550"/>
                  <a:pt x="5911039" y="4964112"/>
                  <a:pt x="5784039" y="4895850"/>
                </a:cubicBezTo>
                <a:cubicBezTo>
                  <a:pt x="5657039" y="4827587"/>
                  <a:pt x="5569726" y="4902200"/>
                  <a:pt x="5460189" y="4914900"/>
                </a:cubicBezTo>
                <a:cubicBezTo>
                  <a:pt x="5350652" y="4927600"/>
                  <a:pt x="5204601" y="4946650"/>
                  <a:pt x="5126814" y="4972050"/>
                </a:cubicBezTo>
                <a:cubicBezTo>
                  <a:pt x="5049027" y="4997450"/>
                  <a:pt x="5053789" y="5075237"/>
                  <a:pt x="4993464" y="5067300"/>
                </a:cubicBezTo>
                <a:cubicBezTo>
                  <a:pt x="4933139" y="5059363"/>
                  <a:pt x="4855351" y="5016500"/>
                  <a:pt x="4764864" y="4924425"/>
                </a:cubicBezTo>
                <a:cubicBezTo>
                  <a:pt x="4674376" y="4832350"/>
                  <a:pt x="4564839" y="4575175"/>
                  <a:pt x="4450539" y="4514850"/>
                </a:cubicBezTo>
                <a:cubicBezTo>
                  <a:pt x="4336239" y="4454525"/>
                  <a:pt x="4175901" y="4538663"/>
                  <a:pt x="4079064" y="4562475"/>
                </a:cubicBezTo>
                <a:cubicBezTo>
                  <a:pt x="3982227" y="4586287"/>
                  <a:pt x="3969526" y="4670425"/>
                  <a:pt x="3869514" y="4657725"/>
                </a:cubicBezTo>
                <a:cubicBezTo>
                  <a:pt x="3769502" y="4645025"/>
                  <a:pt x="3575826" y="4533900"/>
                  <a:pt x="3478989" y="4486275"/>
                </a:cubicBezTo>
                <a:cubicBezTo>
                  <a:pt x="3382152" y="4438650"/>
                  <a:pt x="3332939" y="4452937"/>
                  <a:pt x="3288489" y="4371975"/>
                </a:cubicBezTo>
                <a:cubicBezTo>
                  <a:pt x="3244039" y="4291012"/>
                  <a:pt x="3234514" y="4081462"/>
                  <a:pt x="3212289" y="4000500"/>
                </a:cubicBezTo>
                <a:cubicBezTo>
                  <a:pt x="3190064" y="3919537"/>
                  <a:pt x="3174189" y="3937000"/>
                  <a:pt x="3155139" y="3886200"/>
                </a:cubicBezTo>
                <a:cubicBezTo>
                  <a:pt x="3136089" y="3835400"/>
                  <a:pt x="3140851" y="3760787"/>
                  <a:pt x="3097989" y="3695700"/>
                </a:cubicBezTo>
                <a:cubicBezTo>
                  <a:pt x="3055127" y="3630613"/>
                  <a:pt x="2950351" y="3586162"/>
                  <a:pt x="2897964" y="3495675"/>
                </a:cubicBezTo>
                <a:cubicBezTo>
                  <a:pt x="2845576" y="3405187"/>
                  <a:pt x="2813826" y="3295650"/>
                  <a:pt x="2783664" y="3152775"/>
                </a:cubicBezTo>
                <a:cubicBezTo>
                  <a:pt x="2753502" y="3009900"/>
                  <a:pt x="2742389" y="2776538"/>
                  <a:pt x="2716989" y="2638425"/>
                </a:cubicBezTo>
                <a:cubicBezTo>
                  <a:pt x="2691589" y="2500312"/>
                  <a:pt x="2691589" y="2392362"/>
                  <a:pt x="2631264" y="2324100"/>
                </a:cubicBezTo>
                <a:cubicBezTo>
                  <a:pt x="2570939" y="2255838"/>
                  <a:pt x="2439176" y="2259012"/>
                  <a:pt x="2355039" y="2228850"/>
                </a:cubicBezTo>
                <a:cubicBezTo>
                  <a:pt x="2270902" y="2198688"/>
                  <a:pt x="2185176" y="2182812"/>
                  <a:pt x="2126439" y="2143125"/>
                </a:cubicBezTo>
                <a:cubicBezTo>
                  <a:pt x="2067702" y="2103438"/>
                  <a:pt x="2048651" y="2032000"/>
                  <a:pt x="2002614" y="1990725"/>
                </a:cubicBezTo>
                <a:cubicBezTo>
                  <a:pt x="1956577" y="1949450"/>
                  <a:pt x="1913714" y="1998662"/>
                  <a:pt x="1850214" y="1895475"/>
                </a:cubicBezTo>
                <a:cubicBezTo>
                  <a:pt x="1786714" y="1792288"/>
                  <a:pt x="1707339" y="1465263"/>
                  <a:pt x="1621614" y="1371600"/>
                </a:cubicBezTo>
                <a:cubicBezTo>
                  <a:pt x="1535889" y="1277937"/>
                  <a:pt x="1437464" y="1352550"/>
                  <a:pt x="1335864" y="1333500"/>
                </a:cubicBezTo>
                <a:cubicBezTo>
                  <a:pt x="1234264" y="1314450"/>
                  <a:pt x="1115202" y="1328738"/>
                  <a:pt x="1012014" y="1257300"/>
                </a:cubicBezTo>
                <a:cubicBezTo>
                  <a:pt x="908826" y="1185862"/>
                  <a:pt x="826276" y="974725"/>
                  <a:pt x="716739" y="904875"/>
                </a:cubicBezTo>
                <a:cubicBezTo>
                  <a:pt x="607201" y="835025"/>
                  <a:pt x="462739" y="862012"/>
                  <a:pt x="354789" y="838200"/>
                </a:cubicBezTo>
                <a:cubicBezTo>
                  <a:pt x="246839" y="814387"/>
                  <a:pt x="127776" y="811212"/>
                  <a:pt x="69039" y="762000"/>
                </a:cubicBezTo>
                <a:cubicBezTo>
                  <a:pt x="10301" y="712787"/>
                  <a:pt x="10301" y="669925"/>
                  <a:pt x="2364" y="542925"/>
                </a:cubicBezTo>
                <a:cubicBezTo>
                  <a:pt x="-5573" y="415925"/>
                  <a:pt x="7920" y="207962"/>
                  <a:pt x="21414" y="0"/>
                </a:cubicBezTo>
              </a:path>
            </a:pathLst>
          </a:cu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47" name="Forme libre : forme 46">
            <a:extLst>
              <a:ext uri="{FF2B5EF4-FFF2-40B4-BE49-F238E27FC236}">
                <a16:creationId xmlns:a16="http://schemas.microsoft.com/office/drawing/2014/main" id="{24165ECA-D9A2-4EA1-8748-ED208921E5FD}"/>
              </a:ext>
            </a:extLst>
          </p:cNvPr>
          <p:cNvSpPr/>
          <p:nvPr/>
        </p:nvSpPr>
        <p:spPr>
          <a:xfrm>
            <a:off x="2636061" y="711943"/>
            <a:ext cx="6593664" cy="5867400"/>
          </a:xfrm>
          <a:custGeom>
            <a:avLst/>
            <a:gdLst>
              <a:gd name="connsiteX0" fmla="*/ 6593664 w 6593664"/>
              <a:gd name="connsiteY0" fmla="*/ 5867400 h 5867400"/>
              <a:gd name="connsiteX1" fmla="*/ 6222189 w 6593664"/>
              <a:gd name="connsiteY1" fmla="*/ 5324475 h 5867400"/>
              <a:gd name="connsiteX2" fmla="*/ 5784039 w 6593664"/>
              <a:gd name="connsiteY2" fmla="*/ 4895850 h 5867400"/>
              <a:gd name="connsiteX3" fmla="*/ 5460189 w 6593664"/>
              <a:gd name="connsiteY3" fmla="*/ 4914900 h 5867400"/>
              <a:gd name="connsiteX4" fmla="*/ 5126814 w 6593664"/>
              <a:gd name="connsiteY4" fmla="*/ 4972050 h 5867400"/>
              <a:gd name="connsiteX5" fmla="*/ 4993464 w 6593664"/>
              <a:gd name="connsiteY5" fmla="*/ 5067300 h 5867400"/>
              <a:gd name="connsiteX6" fmla="*/ 4764864 w 6593664"/>
              <a:gd name="connsiteY6" fmla="*/ 4924425 h 5867400"/>
              <a:gd name="connsiteX7" fmla="*/ 4450539 w 6593664"/>
              <a:gd name="connsiteY7" fmla="*/ 4514850 h 5867400"/>
              <a:gd name="connsiteX8" fmla="*/ 4079064 w 6593664"/>
              <a:gd name="connsiteY8" fmla="*/ 4562475 h 5867400"/>
              <a:gd name="connsiteX9" fmla="*/ 3869514 w 6593664"/>
              <a:gd name="connsiteY9" fmla="*/ 4657725 h 5867400"/>
              <a:gd name="connsiteX10" fmla="*/ 3478989 w 6593664"/>
              <a:gd name="connsiteY10" fmla="*/ 4486275 h 5867400"/>
              <a:gd name="connsiteX11" fmla="*/ 3288489 w 6593664"/>
              <a:gd name="connsiteY11" fmla="*/ 4371975 h 5867400"/>
              <a:gd name="connsiteX12" fmla="*/ 3212289 w 6593664"/>
              <a:gd name="connsiteY12" fmla="*/ 4000500 h 5867400"/>
              <a:gd name="connsiteX13" fmla="*/ 3155139 w 6593664"/>
              <a:gd name="connsiteY13" fmla="*/ 3886200 h 5867400"/>
              <a:gd name="connsiteX14" fmla="*/ 3097989 w 6593664"/>
              <a:gd name="connsiteY14" fmla="*/ 3695700 h 5867400"/>
              <a:gd name="connsiteX15" fmla="*/ 2897964 w 6593664"/>
              <a:gd name="connsiteY15" fmla="*/ 3495675 h 5867400"/>
              <a:gd name="connsiteX16" fmla="*/ 2783664 w 6593664"/>
              <a:gd name="connsiteY16" fmla="*/ 3152775 h 5867400"/>
              <a:gd name="connsiteX17" fmla="*/ 2716989 w 6593664"/>
              <a:gd name="connsiteY17" fmla="*/ 2638425 h 5867400"/>
              <a:gd name="connsiteX18" fmla="*/ 2631264 w 6593664"/>
              <a:gd name="connsiteY18" fmla="*/ 2324100 h 5867400"/>
              <a:gd name="connsiteX19" fmla="*/ 2355039 w 6593664"/>
              <a:gd name="connsiteY19" fmla="*/ 2228850 h 5867400"/>
              <a:gd name="connsiteX20" fmla="*/ 2126439 w 6593664"/>
              <a:gd name="connsiteY20" fmla="*/ 2143125 h 5867400"/>
              <a:gd name="connsiteX21" fmla="*/ 2002614 w 6593664"/>
              <a:gd name="connsiteY21" fmla="*/ 1990725 h 5867400"/>
              <a:gd name="connsiteX22" fmla="*/ 1850214 w 6593664"/>
              <a:gd name="connsiteY22" fmla="*/ 1895475 h 5867400"/>
              <a:gd name="connsiteX23" fmla="*/ 1621614 w 6593664"/>
              <a:gd name="connsiteY23" fmla="*/ 1371600 h 5867400"/>
              <a:gd name="connsiteX24" fmla="*/ 1335864 w 6593664"/>
              <a:gd name="connsiteY24" fmla="*/ 1333500 h 5867400"/>
              <a:gd name="connsiteX25" fmla="*/ 1012014 w 6593664"/>
              <a:gd name="connsiteY25" fmla="*/ 1257300 h 5867400"/>
              <a:gd name="connsiteX26" fmla="*/ 716739 w 6593664"/>
              <a:gd name="connsiteY26" fmla="*/ 904875 h 5867400"/>
              <a:gd name="connsiteX27" fmla="*/ 354789 w 6593664"/>
              <a:gd name="connsiteY27" fmla="*/ 838200 h 5867400"/>
              <a:gd name="connsiteX28" fmla="*/ 69039 w 6593664"/>
              <a:gd name="connsiteY28" fmla="*/ 762000 h 5867400"/>
              <a:gd name="connsiteX29" fmla="*/ 2364 w 6593664"/>
              <a:gd name="connsiteY29" fmla="*/ 542925 h 5867400"/>
              <a:gd name="connsiteX30" fmla="*/ 21414 w 6593664"/>
              <a:gd name="connsiteY30" fmla="*/ 0 h 5867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6593664" h="5867400">
                <a:moveTo>
                  <a:pt x="6593664" y="5867400"/>
                </a:moveTo>
                <a:cubicBezTo>
                  <a:pt x="6475395" y="5676900"/>
                  <a:pt x="6357126" y="5486400"/>
                  <a:pt x="6222189" y="5324475"/>
                </a:cubicBezTo>
                <a:cubicBezTo>
                  <a:pt x="6087251" y="5162550"/>
                  <a:pt x="5911039" y="4964112"/>
                  <a:pt x="5784039" y="4895850"/>
                </a:cubicBezTo>
                <a:cubicBezTo>
                  <a:pt x="5657039" y="4827587"/>
                  <a:pt x="5569726" y="4902200"/>
                  <a:pt x="5460189" y="4914900"/>
                </a:cubicBezTo>
                <a:cubicBezTo>
                  <a:pt x="5350652" y="4927600"/>
                  <a:pt x="5204601" y="4946650"/>
                  <a:pt x="5126814" y="4972050"/>
                </a:cubicBezTo>
                <a:cubicBezTo>
                  <a:pt x="5049027" y="4997450"/>
                  <a:pt x="5053789" y="5075237"/>
                  <a:pt x="4993464" y="5067300"/>
                </a:cubicBezTo>
                <a:cubicBezTo>
                  <a:pt x="4933139" y="5059363"/>
                  <a:pt x="4855351" y="5016500"/>
                  <a:pt x="4764864" y="4924425"/>
                </a:cubicBezTo>
                <a:cubicBezTo>
                  <a:pt x="4674376" y="4832350"/>
                  <a:pt x="4564839" y="4575175"/>
                  <a:pt x="4450539" y="4514850"/>
                </a:cubicBezTo>
                <a:cubicBezTo>
                  <a:pt x="4336239" y="4454525"/>
                  <a:pt x="4175901" y="4538663"/>
                  <a:pt x="4079064" y="4562475"/>
                </a:cubicBezTo>
                <a:cubicBezTo>
                  <a:pt x="3982227" y="4586287"/>
                  <a:pt x="3969526" y="4670425"/>
                  <a:pt x="3869514" y="4657725"/>
                </a:cubicBezTo>
                <a:cubicBezTo>
                  <a:pt x="3769502" y="4645025"/>
                  <a:pt x="3575826" y="4533900"/>
                  <a:pt x="3478989" y="4486275"/>
                </a:cubicBezTo>
                <a:cubicBezTo>
                  <a:pt x="3382152" y="4438650"/>
                  <a:pt x="3332939" y="4452937"/>
                  <a:pt x="3288489" y="4371975"/>
                </a:cubicBezTo>
                <a:cubicBezTo>
                  <a:pt x="3244039" y="4291012"/>
                  <a:pt x="3234514" y="4081462"/>
                  <a:pt x="3212289" y="4000500"/>
                </a:cubicBezTo>
                <a:cubicBezTo>
                  <a:pt x="3190064" y="3919537"/>
                  <a:pt x="3174189" y="3937000"/>
                  <a:pt x="3155139" y="3886200"/>
                </a:cubicBezTo>
                <a:cubicBezTo>
                  <a:pt x="3136089" y="3835400"/>
                  <a:pt x="3140851" y="3760787"/>
                  <a:pt x="3097989" y="3695700"/>
                </a:cubicBezTo>
                <a:cubicBezTo>
                  <a:pt x="3055127" y="3630613"/>
                  <a:pt x="2950351" y="3586162"/>
                  <a:pt x="2897964" y="3495675"/>
                </a:cubicBezTo>
                <a:cubicBezTo>
                  <a:pt x="2845576" y="3405187"/>
                  <a:pt x="2813826" y="3295650"/>
                  <a:pt x="2783664" y="3152775"/>
                </a:cubicBezTo>
                <a:cubicBezTo>
                  <a:pt x="2753502" y="3009900"/>
                  <a:pt x="2742389" y="2776538"/>
                  <a:pt x="2716989" y="2638425"/>
                </a:cubicBezTo>
                <a:cubicBezTo>
                  <a:pt x="2691589" y="2500312"/>
                  <a:pt x="2691589" y="2392362"/>
                  <a:pt x="2631264" y="2324100"/>
                </a:cubicBezTo>
                <a:cubicBezTo>
                  <a:pt x="2570939" y="2255838"/>
                  <a:pt x="2439176" y="2259012"/>
                  <a:pt x="2355039" y="2228850"/>
                </a:cubicBezTo>
                <a:cubicBezTo>
                  <a:pt x="2270902" y="2198688"/>
                  <a:pt x="2185176" y="2182812"/>
                  <a:pt x="2126439" y="2143125"/>
                </a:cubicBezTo>
                <a:cubicBezTo>
                  <a:pt x="2067702" y="2103438"/>
                  <a:pt x="2048651" y="2032000"/>
                  <a:pt x="2002614" y="1990725"/>
                </a:cubicBezTo>
                <a:cubicBezTo>
                  <a:pt x="1956577" y="1949450"/>
                  <a:pt x="1913714" y="1998662"/>
                  <a:pt x="1850214" y="1895475"/>
                </a:cubicBezTo>
                <a:cubicBezTo>
                  <a:pt x="1786714" y="1792288"/>
                  <a:pt x="1707339" y="1465263"/>
                  <a:pt x="1621614" y="1371600"/>
                </a:cubicBezTo>
                <a:cubicBezTo>
                  <a:pt x="1535889" y="1277937"/>
                  <a:pt x="1437464" y="1352550"/>
                  <a:pt x="1335864" y="1333500"/>
                </a:cubicBezTo>
                <a:cubicBezTo>
                  <a:pt x="1234264" y="1314450"/>
                  <a:pt x="1115202" y="1328738"/>
                  <a:pt x="1012014" y="1257300"/>
                </a:cubicBezTo>
                <a:cubicBezTo>
                  <a:pt x="908826" y="1185862"/>
                  <a:pt x="826276" y="974725"/>
                  <a:pt x="716739" y="904875"/>
                </a:cubicBezTo>
                <a:cubicBezTo>
                  <a:pt x="607201" y="835025"/>
                  <a:pt x="462739" y="862012"/>
                  <a:pt x="354789" y="838200"/>
                </a:cubicBezTo>
                <a:cubicBezTo>
                  <a:pt x="246839" y="814387"/>
                  <a:pt x="127776" y="811212"/>
                  <a:pt x="69039" y="762000"/>
                </a:cubicBezTo>
                <a:cubicBezTo>
                  <a:pt x="10301" y="712787"/>
                  <a:pt x="10301" y="669925"/>
                  <a:pt x="2364" y="542925"/>
                </a:cubicBezTo>
                <a:cubicBezTo>
                  <a:pt x="-5573" y="415925"/>
                  <a:pt x="7920" y="207962"/>
                  <a:pt x="21414" y="0"/>
                </a:cubicBezTo>
              </a:path>
            </a:pathLst>
          </a:custGeom>
          <a:noFill/>
          <a:ln w="22225">
            <a:solidFill>
              <a:schemeClr val="bg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61" name="Ellipse 60">
            <a:extLst>
              <a:ext uri="{FF2B5EF4-FFF2-40B4-BE49-F238E27FC236}">
                <a16:creationId xmlns:a16="http://schemas.microsoft.com/office/drawing/2014/main" id="{3E54D4FE-B1A3-406A-A4AE-21554E83A278}"/>
              </a:ext>
            </a:extLst>
          </p:cNvPr>
          <p:cNvSpPr/>
          <p:nvPr/>
        </p:nvSpPr>
        <p:spPr>
          <a:xfrm rot="16200000">
            <a:off x="1843102" y="-932431"/>
            <a:ext cx="1628297" cy="1778390"/>
          </a:xfrm>
          <a:prstGeom prst="ellipse">
            <a:avLst/>
          </a:prstGeom>
          <a:solidFill>
            <a:schemeClr val="accent2"/>
          </a:solidFill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62" name="ZoneTexte 61">
            <a:extLst>
              <a:ext uri="{FF2B5EF4-FFF2-40B4-BE49-F238E27FC236}">
                <a16:creationId xmlns:a16="http://schemas.microsoft.com/office/drawing/2014/main" id="{D425A52C-29A4-4BCE-AB1D-5067B603549C}"/>
              </a:ext>
            </a:extLst>
          </p:cNvPr>
          <p:cNvSpPr txBox="1"/>
          <p:nvPr/>
        </p:nvSpPr>
        <p:spPr>
          <a:xfrm>
            <a:off x="2133205" y="190793"/>
            <a:ext cx="1096433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200" b="1" dirty="0">
                <a:solidFill>
                  <a:schemeClr val="bg1"/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Namur</a:t>
            </a:r>
            <a:endParaRPr lang="fr-BE" sz="1200" b="1" dirty="0">
              <a:solidFill>
                <a:schemeClr val="bg1"/>
              </a:solidFill>
              <a:latin typeface="Aharoni" panose="02010803020104030203" pitchFamily="2" charset="-79"/>
              <a:cs typeface="Aharoni" panose="02010803020104030203" pitchFamily="2" charset="-79"/>
            </a:endParaRPr>
          </a:p>
        </p:txBody>
      </p:sp>
      <p:sp>
        <p:nvSpPr>
          <p:cNvPr id="63" name="Ellipse 62">
            <a:extLst>
              <a:ext uri="{FF2B5EF4-FFF2-40B4-BE49-F238E27FC236}">
                <a16:creationId xmlns:a16="http://schemas.microsoft.com/office/drawing/2014/main" id="{BA172A28-9FBE-4E6C-9531-55773D21B403}"/>
              </a:ext>
            </a:extLst>
          </p:cNvPr>
          <p:cNvSpPr/>
          <p:nvPr/>
        </p:nvSpPr>
        <p:spPr>
          <a:xfrm>
            <a:off x="7034255" y="-490138"/>
            <a:ext cx="742267" cy="695325"/>
          </a:xfrm>
          <a:prstGeom prst="ellipse">
            <a:avLst/>
          </a:prstGeom>
          <a:solidFill>
            <a:schemeClr val="accent2"/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 dirty="0"/>
          </a:p>
        </p:txBody>
      </p:sp>
      <p:sp>
        <p:nvSpPr>
          <p:cNvPr id="64" name="ZoneTexte 63">
            <a:extLst>
              <a:ext uri="{FF2B5EF4-FFF2-40B4-BE49-F238E27FC236}">
                <a16:creationId xmlns:a16="http://schemas.microsoft.com/office/drawing/2014/main" id="{5678D1FB-BAB8-4A85-83E4-3FD9B0D4E52D}"/>
              </a:ext>
            </a:extLst>
          </p:cNvPr>
          <p:cNvSpPr txBox="1"/>
          <p:nvPr/>
        </p:nvSpPr>
        <p:spPr>
          <a:xfrm>
            <a:off x="6857173" y="-54739"/>
            <a:ext cx="1096433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000" b="1" dirty="0">
                <a:solidFill>
                  <a:schemeClr val="bg1"/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Huy</a:t>
            </a:r>
            <a:endParaRPr lang="fr-BE" sz="1000" b="1" dirty="0">
              <a:solidFill>
                <a:schemeClr val="bg1"/>
              </a:solidFill>
              <a:latin typeface="Aharoni" panose="02010803020104030203" pitchFamily="2" charset="-79"/>
              <a:cs typeface="Aharoni" panose="02010803020104030203" pitchFamily="2" charset="-79"/>
            </a:endParaRPr>
          </a:p>
        </p:txBody>
      </p:sp>
      <p:sp>
        <p:nvSpPr>
          <p:cNvPr id="8" name="Forme libre : forme 7">
            <a:extLst>
              <a:ext uri="{FF2B5EF4-FFF2-40B4-BE49-F238E27FC236}">
                <a16:creationId xmlns:a16="http://schemas.microsoft.com/office/drawing/2014/main" id="{21EBB0C5-4721-412A-A397-E2B3972DE91F}"/>
              </a:ext>
            </a:extLst>
          </p:cNvPr>
          <p:cNvSpPr/>
          <p:nvPr/>
        </p:nvSpPr>
        <p:spPr>
          <a:xfrm>
            <a:off x="6287298" y="205740"/>
            <a:ext cx="3245322" cy="2948940"/>
          </a:xfrm>
          <a:custGeom>
            <a:avLst/>
            <a:gdLst>
              <a:gd name="connsiteX0" fmla="*/ 989802 w 3245322"/>
              <a:gd name="connsiteY0" fmla="*/ 0 h 2948940"/>
              <a:gd name="connsiteX1" fmla="*/ 921222 w 3245322"/>
              <a:gd name="connsiteY1" fmla="*/ 220980 h 2948940"/>
              <a:gd name="connsiteX2" fmla="*/ 768822 w 3245322"/>
              <a:gd name="connsiteY2" fmla="*/ 388620 h 2948940"/>
              <a:gd name="connsiteX3" fmla="*/ 715482 w 3245322"/>
              <a:gd name="connsiteY3" fmla="*/ 601980 h 2948940"/>
              <a:gd name="connsiteX4" fmla="*/ 608802 w 3245322"/>
              <a:gd name="connsiteY4" fmla="*/ 853440 h 2948940"/>
              <a:gd name="connsiteX5" fmla="*/ 425922 w 3245322"/>
              <a:gd name="connsiteY5" fmla="*/ 1043940 h 2948940"/>
              <a:gd name="connsiteX6" fmla="*/ 90642 w 3245322"/>
              <a:gd name="connsiteY6" fmla="*/ 1181100 h 2948940"/>
              <a:gd name="connsiteX7" fmla="*/ 22062 w 3245322"/>
              <a:gd name="connsiteY7" fmla="*/ 1295400 h 2948940"/>
              <a:gd name="connsiteX8" fmla="*/ 418302 w 3245322"/>
              <a:gd name="connsiteY8" fmla="*/ 1516380 h 2948940"/>
              <a:gd name="connsiteX9" fmla="*/ 616422 w 3245322"/>
              <a:gd name="connsiteY9" fmla="*/ 1584960 h 2948940"/>
              <a:gd name="connsiteX10" fmla="*/ 700242 w 3245322"/>
              <a:gd name="connsiteY10" fmla="*/ 1737360 h 2948940"/>
              <a:gd name="connsiteX11" fmla="*/ 791682 w 3245322"/>
              <a:gd name="connsiteY11" fmla="*/ 1729740 h 2948940"/>
              <a:gd name="connsiteX12" fmla="*/ 852642 w 3245322"/>
              <a:gd name="connsiteY12" fmla="*/ 1920240 h 2948940"/>
              <a:gd name="connsiteX13" fmla="*/ 1172682 w 3245322"/>
              <a:gd name="connsiteY13" fmla="*/ 2034540 h 2948940"/>
              <a:gd name="connsiteX14" fmla="*/ 1271742 w 3245322"/>
              <a:gd name="connsiteY14" fmla="*/ 2011680 h 2948940"/>
              <a:gd name="connsiteX15" fmla="*/ 1523202 w 3245322"/>
              <a:gd name="connsiteY15" fmla="*/ 2164080 h 2948940"/>
              <a:gd name="connsiteX16" fmla="*/ 1637502 w 3245322"/>
              <a:gd name="connsiteY16" fmla="*/ 2125980 h 2948940"/>
              <a:gd name="connsiteX17" fmla="*/ 1805142 w 3245322"/>
              <a:gd name="connsiteY17" fmla="*/ 2209800 h 2948940"/>
              <a:gd name="connsiteX18" fmla="*/ 2109942 w 3245322"/>
              <a:gd name="connsiteY18" fmla="*/ 2491740 h 2948940"/>
              <a:gd name="connsiteX19" fmla="*/ 2765262 w 3245322"/>
              <a:gd name="connsiteY19" fmla="*/ 2895600 h 2948940"/>
              <a:gd name="connsiteX20" fmla="*/ 3054822 w 3245322"/>
              <a:gd name="connsiteY20" fmla="*/ 2933700 h 2948940"/>
              <a:gd name="connsiteX21" fmla="*/ 3245322 w 3245322"/>
              <a:gd name="connsiteY21" fmla="*/ 2948940 h 29489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3245322" h="2948940">
                <a:moveTo>
                  <a:pt x="989802" y="0"/>
                </a:moveTo>
                <a:cubicBezTo>
                  <a:pt x="973927" y="78105"/>
                  <a:pt x="958052" y="156210"/>
                  <a:pt x="921222" y="220980"/>
                </a:cubicBezTo>
                <a:cubicBezTo>
                  <a:pt x="884392" y="285750"/>
                  <a:pt x="803112" y="325120"/>
                  <a:pt x="768822" y="388620"/>
                </a:cubicBezTo>
                <a:cubicBezTo>
                  <a:pt x="734532" y="452120"/>
                  <a:pt x="742152" y="524510"/>
                  <a:pt x="715482" y="601980"/>
                </a:cubicBezTo>
                <a:cubicBezTo>
                  <a:pt x="688812" y="679450"/>
                  <a:pt x="657062" y="779780"/>
                  <a:pt x="608802" y="853440"/>
                </a:cubicBezTo>
                <a:cubicBezTo>
                  <a:pt x="560542" y="927100"/>
                  <a:pt x="512282" y="989330"/>
                  <a:pt x="425922" y="1043940"/>
                </a:cubicBezTo>
                <a:cubicBezTo>
                  <a:pt x="339562" y="1098550"/>
                  <a:pt x="157952" y="1139190"/>
                  <a:pt x="90642" y="1181100"/>
                </a:cubicBezTo>
                <a:cubicBezTo>
                  <a:pt x="23332" y="1223010"/>
                  <a:pt x="-32548" y="1239520"/>
                  <a:pt x="22062" y="1295400"/>
                </a:cubicBezTo>
                <a:cubicBezTo>
                  <a:pt x="76672" y="1351280"/>
                  <a:pt x="319242" y="1468120"/>
                  <a:pt x="418302" y="1516380"/>
                </a:cubicBezTo>
                <a:cubicBezTo>
                  <a:pt x="517362" y="1564640"/>
                  <a:pt x="569432" y="1548130"/>
                  <a:pt x="616422" y="1584960"/>
                </a:cubicBezTo>
                <a:cubicBezTo>
                  <a:pt x="663412" y="1621790"/>
                  <a:pt x="671032" y="1713230"/>
                  <a:pt x="700242" y="1737360"/>
                </a:cubicBezTo>
                <a:cubicBezTo>
                  <a:pt x="729452" y="1761490"/>
                  <a:pt x="766282" y="1699260"/>
                  <a:pt x="791682" y="1729740"/>
                </a:cubicBezTo>
                <a:cubicBezTo>
                  <a:pt x="817082" y="1760220"/>
                  <a:pt x="789142" y="1869440"/>
                  <a:pt x="852642" y="1920240"/>
                </a:cubicBezTo>
                <a:cubicBezTo>
                  <a:pt x="916142" y="1971040"/>
                  <a:pt x="1102832" y="2019300"/>
                  <a:pt x="1172682" y="2034540"/>
                </a:cubicBezTo>
                <a:cubicBezTo>
                  <a:pt x="1242532" y="2049780"/>
                  <a:pt x="1213322" y="1990090"/>
                  <a:pt x="1271742" y="2011680"/>
                </a:cubicBezTo>
                <a:cubicBezTo>
                  <a:pt x="1330162" y="2033270"/>
                  <a:pt x="1462242" y="2145030"/>
                  <a:pt x="1523202" y="2164080"/>
                </a:cubicBezTo>
                <a:cubicBezTo>
                  <a:pt x="1584162" y="2183130"/>
                  <a:pt x="1590512" y="2118360"/>
                  <a:pt x="1637502" y="2125980"/>
                </a:cubicBezTo>
                <a:cubicBezTo>
                  <a:pt x="1684492" y="2133600"/>
                  <a:pt x="1726402" y="2148840"/>
                  <a:pt x="1805142" y="2209800"/>
                </a:cubicBezTo>
                <a:cubicBezTo>
                  <a:pt x="1883882" y="2270760"/>
                  <a:pt x="1949922" y="2377440"/>
                  <a:pt x="2109942" y="2491740"/>
                </a:cubicBezTo>
                <a:cubicBezTo>
                  <a:pt x="2269962" y="2606040"/>
                  <a:pt x="2607782" y="2821940"/>
                  <a:pt x="2765262" y="2895600"/>
                </a:cubicBezTo>
                <a:cubicBezTo>
                  <a:pt x="2922742" y="2969260"/>
                  <a:pt x="2974812" y="2924810"/>
                  <a:pt x="3054822" y="2933700"/>
                </a:cubicBezTo>
                <a:cubicBezTo>
                  <a:pt x="3134832" y="2942590"/>
                  <a:pt x="3190077" y="2945765"/>
                  <a:pt x="3245322" y="294894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1" name="Forme libre : forme 20">
            <a:extLst>
              <a:ext uri="{FF2B5EF4-FFF2-40B4-BE49-F238E27FC236}">
                <a16:creationId xmlns:a16="http://schemas.microsoft.com/office/drawing/2014/main" id="{83EA6DCE-DBED-4720-9531-7F2E8C0892A3}"/>
              </a:ext>
            </a:extLst>
          </p:cNvPr>
          <p:cNvSpPr/>
          <p:nvPr/>
        </p:nvSpPr>
        <p:spPr>
          <a:xfrm>
            <a:off x="8618220" y="5486400"/>
            <a:ext cx="731520" cy="525780"/>
          </a:xfrm>
          <a:custGeom>
            <a:avLst/>
            <a:gdLst>
              <a:gd name="connsiteX0" fmla="*/ 0 w 731520"/>
              <a:gd name="connsiteY0" fmla="*/ 0 h 525780"/>
              <a:gd name="connsiteX1" fmla="*/ 228600 w 731520"/>
              <a:gd name="connsiteY1" fmla="*/ 289560 h 525780"/>
              <a:gd name="connsiteX2" fmla="*/ 731520 w 731520"/>
              <a:gd name="connsiteY2" fmla="*/ 525780 h 5257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31520" h="525780">
                <a:moveTo>
                  <a:pt x="0" y="0"/>
                </a:moveTo>
                <a:cubicBezTo>
                  <a:pt x="53340" y="100965"/>
                  <a:pt x="106680" y="201930"/>
                  <a:pt x="228600" y="289560"/>
                </a:cubicBezTo>
                <a:cubicBezTo>
                  <a:pt x="350520" y="377190"/>
                  <a:pt x="541020" y="451485"/>
                  <a:pt x="731520" y="52578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2" name="Forme libre : forme 21">
            <a:extLst>
              <a:ext uri="{FF2B5EF4-FFF2-40B4-BE49-F238E27FC236}">
                <a16:creationId xmlns:a16="http://schemas.microsoft.com/office/drawing/2014/main" id="{9820F068-4E1E-4285-8A17-2897DEE7F837}"/>
              </a:ext>
            </a:extLst>
          </p:cNvPr>
          <p:cNvSpPr/>
          <p:nvPr/>
        </p:nvSpPr>
        <p:spPr>
          <a:xfrm>
            <a:off x="9548813" y="3146818"/>
            <a:ext cx="661987" cy="257902"/>
          </a:xfrm>
          <a:custGeom>
            <a:avLst/>
            <a:gdLst>
              <a:gd name="connsiteX0" fmla="*/ 0 w 661987"/>
              <a:gd name="connsiteY0" fmla="*/ 5957 h 257902"/>
              <a:gd name="connsiteX1" fmla="*/ 95250 w 661987"/>
              <a:gd name="connsiteY1" fmla="*/ 5957 h 257902"/>
              <a:gd name="connsiteX2" fmla="*/ 171450 w 661987"/>
              <a:gd name="connsiteY2" fmla="*/ 67870 h 257902"/>
              <a:gd name="connsiteX3" fmla="*/ 381000 w 661987"/>
              <a:gd name="connsiteY3" fmla="*/ 105970 h 257902"/>
              <a:gd name="connsiteX4" fmla="*/ 581025 w 661987"/>
              <a:gd name="connsiteY4" fmla="*/ 239320 h 257902"/>
              <a:gd name="connsiteX5" fmla="*/ 661987 w 661987"/>
              <a:gd name="connsiteY5" fmla="*/ 253607 h 2579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61987" h="257902">
                <a:moveTo>
                  <a:pt x="0" y="5957"/>
                </a:moveTo>
                <a:cubicBezTo>
                  <a:pt x="33337" y="797"/>
                  <a:pt x="66675" y="-4362"/>
                  <a:pt x="95250" y="5957"/>
                </a:cubicBezTo>
                <a:cubicBezTo>
                  <a:pt x="123825" y="16276"/>
                  <a:pt x="123825" y="51201"/>
                  <a:pt x="171450" y="67870"/>
                </a:cubicBezTo>
                <a:cubicBezTo>
                  <a:pt x="219075" y="84539"/>
                  <a:pt x="312738" y="77395"/>
                  <a:pt x="381000" y="105970"/>
                </a:cubicBezTo>
                <a:cubicBezTo>
                  <a:pt x="449262" y="134545"/>
                  <a:pt x="534194" y="214714"/>
                  <a:pt x="581025" y="239320"/>
                </a:cubicBezTo>
                <a:cubicBezTo>
                  <a:pt x="627856" y="263926"/>
                  <a:pt x="644921" y="258766"/>
                  <a:pt x="661987" y="253607"/>
                </a:cubicBezTo>
              </a:path>
            </a:pathLst>
          </a:custGeom>
          <a:noFill/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5" name="Forme libre : forme 24">
            <a:extLst>
              <a:ext uri="{FF2B5EF4-FFF2-40B4-BE49-F238E27FC236}">
                <a16:creationId xmlns:a16="http://schemas.microsoft.com/office/drawing/2014/main" id="{AD2E428A-8335-4384-A1B1-58C29B4ACBC7}"/>
              </a:ext>
            </a:extLst>
          </p:cNvPr>
          <p:cNvSpPr/>
          <p:nvPr/>
        </p:nvSpPr>
        <p:spPr>
          <a:xfrm>
            <a:off x="6197600" y="4984750"/>
            <a:ext cx="1778000" cy="942569"/>
          </a:xfrm>
          <a:custGeom>
            <a:avLst/>
            <a:gdLst>
              <a:gd name="connsiteX0" fmla="*/ 0 w 1778000"/>
              <a:gd name="connsiteY0" fmla="*/ 273050 h 942569"/>
              <a:gd name="connsiteX1" fmla="*/ 209550 w 1778000"/>
              <a:gd name="connsiteY1" fmla="*/ 374650 h 942569"/>
              <a:gd name="connsiteX2" fmla="*/ 311150 w 1778000"/>
              <a:gd name="connsiteY2" fmla="*/ 425450 h 942569"/>
              <a:gd name="connsiteX3" fmla="*/ 361950 w 1778000"/>
              <a:gd name="connsiteY3" fmla="*/ 482600 h 942569"/>
              <a:gd name="connsiteX4" fmla="*/ 850900 w 1778000"/>
              <a:gd name="connsiteY4" fmla="*/ 533400 h 942569"/>
              <a:gd name="connsiteX5" fmla="*/ 914400 w 1778000"/>
              <a:gd name="connsiteY5" fmla="*/ 825500 h 942569"/>
              <a:gd name="connsiteX6" fmla="*/ 1041400 w 1778000"/>
              <a:gd name="connsiteY6" fmla="*/ 939800 h 942569"/>
              <a:gd name="connsiteX7" fmla="*/ 1143000 w 1778000"/>
              <a:gd name="connsiteY7" fmla="*/ 723900 h 942569"/>
              <a:gd name="connsiteX8" fmla="*/ 1193800 w 1778000"/>
              <a:gd name="connsiteY8" fmla="*/ 609600 h 942569"/>
              <a:gd name="connsiteX9" fmla="*/ 1365250 w 1778000"/>
              <a:gd name="connsiteY9" fmla="*/ 552450 h 942569"/>
              <a:gd name="connsiteX10" fmla="*/ 1504950 w 1778000"/>
              <a:gd name="connsiteY10" fmla="*/ 406400 h 942569"/>
              <a:gd name="connsiteX11" fmla="*/ 1562100 w 1778000"/>
              <a:gd name="connsiteY11" fmla="*/ 304800 h 942569"/>
              <a:gd name="connsiteX12" fmla="*/ 1727200 w 1778000"/>
              <a:gd name="connsiteY12" fmla="*/ 50800 h 942569"/>
              <a:gd name="connsiteX13" fmla="*/ 1778000 w 1778000"/>
              <a:gd name="connsiteY13" fmla="*/ 0 h 9425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778000" h="942569">
                <a:moveTo>
                  <a:pt x="0" y="273050"/>
                </a:moveTo>
                <a:lnTo>
                  <a:pt x="209550" y="374650"/>
                </a:lnTo>
                <a:cubicBezTo>
                  <a:pt x="261408" y="400050"/>
                  <a:pt x="285750" y="407458"/>
                  <a:pt x="311150" y="425450"/>
                </a:cubicBezTo>
                <a:cubicBezTo>
                  <a:pt x="336550" y="443442"/>
                  <a:pt x="271992" y="464608"/>
                  <a:pt x="361950" y="482600"/>
                </a:cubicBezTo>
                <a:cubicBezTo>
                  <a:pt x="451908" y="500592"/>
                  <a:pt x="758825" y="476250"/>
                  <a:pt x="850900" y="533400"/>
                </a:cubicBezTo>
                <a:cubicBezTo>
                  <a:pt x="942975" y="590550"/>
                  <a:pt x="882650" y="757767"/>
                  <a:pt x="914400" y="825500"/>
                </a:cubicBezTo>
                <a:cubicBezTo>
                  <a:pt x="946150" y="893233"/>
                  <a:pt x="1003300" y="956733"/>
                  <a:pt x="1041400" y="939800"/>
                </a:cubicBezTo>
                <a:cubicBezTo>
                  <a:pt x="1079500" y="922867"/>
                  <a:pt x="1117600" y="778933"/>
                  <a:pt x="1143000" y="723900"/>
                </a:cubicBezTo>
                <a:cubicBezTo>
                  <a:pt x="1168400" y="668867"/>
                  <a:pt x="1156758" y="638175"/>
                  <a:pt x="1193800" y="609600"/>
                </a:cubicBezTo>
                <a:cubicBezTo>
                  <a:pt x="1230842" y="581025"/>
                  <a:pt x="1313392" y="586317"/>
                  <a:pt x="1365250" y="552450"/>
                </a:cubicBezTo>
                <a:cubicBezTo>
                  <a:pt x="1417108" y="518583"/>
                  <a:pt x="1472142" y="447675"/>
                  <a:pt x="1504950" y="406400"/>
                </a:cubicBezTo>
                <a:cubicBezTo>
                  <a:pt x="1537758" y="365125"/>
                  <a:pt x="1525058" y="364067"/>
                  <a:pt x="1562100" y="304800"/>
                </a:cubicBezTo>
                <a:cubicBezTo>
                  <a:pt x="1599142" y="245533"/>
                  <a:pt x="1691217" y="101600"/>
                  <a:pt x="1727200" y="50800"/>
                </a:cubicBezTo>
                <a:cubicBezTo>
                  <a:pt x="1763183" y="0"/>
                  <a:pt x="1770591" y="0"/>
                  <a:pt x="1778000" y="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6" name="Forme libre : forme 25">
            <a:extLst>
              <a:ext uri="{FF2B5EF4-FFF2-40B4-BE49-F238E27FC236}">
                <a16:creationId xmlns:a16="http://schemas.microsoft.com/office/drawing/2014/main" id="{7A9A74E1-9B0A-4C34-997F-C5190D90E1F4}"/>
              </a:ext>
            </a:extLst>
          </p:cNvPr>
          <p:cNvSpPr/>
          <p:nvPr/>
        </p:nvSpPr>
        <p:spPr>
          <a:xfrm>
            <a:off x="5359400" y="1949450"/>
            <a:ext cx="901700" cy="1136650"/>
          </a:xfrm>
          <a:custGeom>
            <a:avLst/>
            <a:gdLst>
              <a:gd name="connsiteX0" fmla="*/ 901700 w 901700"/>
              <a:gd name="connsiteY0" fmla="*/ 0 h 1136650"/>
              <a:gd name="connsiteX1" fmla="*/ 781050 w 901700"/>
              <a:gd name="connsiteY1" fmla="*/ 146050 h 1136650"/>
              <a:gd name="connsiteX2" fmla="*/ 469900 w 901700"/>
              <a:gd name="connsiteY2" fmla="*/ 355600 h 1136650"/>
              <a:gd name="connsiteX3" fmla="*/ 203200 w 901700"/>
              <a:gd name="connsiteY3" fmla="*/ 514350 h 1136650"/>
              <a:gd name="connsiteX4" fmla="*/ 139700 w 901700"/>
              <a:gd name="connsiteY4" fmla="*/ 685800 h 1136650"/>
              <a:gd name="connsiteX5" fmla="*/ 88900 w 901700"/>
              <a:gd name="connsiteY5" fmla="*/ 869950 h 1136650"/>
              <a:gd name="connsiteX6" fmla="*/ 0 w 901700"/>
              <a:gd name="connsiteY6" fmla="*/ 1136650 h 1136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01700" h="1136650">
                <a:moveTo>
                  <a:pt x="901700" y="0"/>
                </a:moveTo>
                <a:cubicBezTo>
                  <a:pt x="877358" y="43391"/>
                  <a:pt x="853017" y="86783"/>
                  <a:pt x="781050" y="146050"/>
                </a:cubicBezTo>
                <a:cubicBezTo>
                  <a:pt x="709083" y="205317"/>
                  <a:pt x="469900" y="355600"/>
                  <a:pt x="469900" y="355600"/>
                </a:cubicBezTo>
                <a:cubicBezTo>
                  <a:pt x="373592" y="416983"/>
                  <a:pt x="258233" y="459317"/>
                  <a:pt x="203200" y="514350"/>
                </a:cubicBezTo>
                <a:cubicBezTo>
                  <a:pt x="148167" y="569383"/>
                  <a:pt x="158750" y="626533"/>
                  <a:pt x="139700" y="685800"/>
                </a:cubicBezTo>
                <a:cubicBezTo>
                  <a:pt x="120650" y="745067"/>
                  <a:pt x="112183" y="794808"/>
                  <a:pt x="88900" y="869950"/>
                </a:cubicBezTo>
                <a:cubicBezTo>
                  <a:pt x="65617" y="945092"/>
                  <a:pt x="32808" y="1040871"/>
                  <a:pt x="0" y="113665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2" name="Forme libre : forme 31">
            <a:extLst>
              <a:ext uri="{FF2B5EF4-FFF2-40B4-BE49-F238E27FC236}">
                <a16:creationId xmlns:a16="http://schemas.microsoft.com/office/drawing/2014/main" id="{6ED083DC-0EC6-4148-8B33-6AEB634D54E8}"/>
              </a:ext>
            </a:extLst>
          </p:cNvPr>
          <p:cNvSpPr/>
          <p:nvPr/>
        </p:nvSpPr>
        <p:spPr>
          <a:xfrm>
            <a:off x="5286375" y="4826000"/>
            <a:ext cx="422275" cy="358775"/>
          </a:xfrm>
          <a:custGeom>
            <a:avLst/>
            <a:gdLst>
              <a:gd name="connsiteX0" fmla="*/ 0 w 422275"/>
              <a:gd name="connsiteY0" fmla="*/ 358775 h 358775"/>
              <a:gd name="connsiteX1" fmla="*/ 276225 w 422275"/>
              <a:gd name="connsiteY1" fmla="*/ 161925 h 358775"/>
              <a:gd name="connsiteX2" fmla="*/ 422275 w 422275"/>
              <a:gd name="connsiteY2" fmla="*/ 0 h 358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22275" h="358775">
                <a:moveTo>
                  <a:pt x="0" y="358775"/>
                </a:moveTo>
                <a:cubicBezTo>
                  <a:pt x="102923" y="290248"/>
                  <a:pt x="205846" y="221721"/>
                  <a:pt x="276225" y="161925"/>
                </a:cubicBezTo>
                <a:cubicBezTo>
                  <a:pt x="346604" y="102129"/>
                  <a:pt x="384439" y="51064"/>
                  <a:pt x="422275" y="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4" name="Forme libre : forme 33">
            <a:extLst>
              <a:ext uri="{FF2B5EF4-FFF2-40B4-BE49-F238E27FC236}">
                <a16:creationId xmlns:a16="http://schemas.microsoft.com/office/drawing/2014/main" id="{5762933B-4840-49D9-81F9-09DEB9F69A78}"/>
              </a:ext>
            </a:extLst>
          </p:cNvPr>
          <p:cNvSpPr/>
          <p:nvPr/>
        </p:nvSpPr>
        <p:spPr>
          <a:xfrm>
            <a:off x="5492750" y="5953125"/>
            <a:ext cx="12700" cy="257175"/>
          </a:xfrm>
          <a:custGeom>
            <a:avLst/>
            <a:gdLst>
              <a:gd name="connsiteX0" fmla="*/ 12700 w 12700"/>
              <a:gd name="connsiteY0" fmla="*/ 0 h 257175"/>
              <a:gd name="connsiteX1" fmla="*/ 0 w 12700"/>
              <a:gd name="connsiteY1" fmla="*/ 257175 h 257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2700" h="257175">
                <a:moveTo>
                  <a:pt x="12700" y="0"/>
                </a:moveTo>
                <a:lnTo>
                  <a:pt x="0" y="257175"/>
                </a:ln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5" name="Forme libre : forme 34">
            <a:extLst>
              <a:ext uri="{FF2B5EF4-FFF2-40B4-BE49-F238E27FC236}">
                <a16:creationId xmlns:a16="http://schemas.microsoft.com/office/drawing/2014/main" id="{043BC54E-1889-4104-91EC-461FB497001C}"/>
              </a:ext>
            </a:extLst>
          </p:cNvPr>
          <p:cNvSpPr/>
          <p:nvPr/>
        </p:nvSpPr>
        <p:spPr>
          <a:xfrm>
            <a:off x="5528250" y="5241926"/>
            <a:ext cx="183575" cy="330200"/>
          </a:xfrm>
          <a:custGeom>
            <a:avLst/>
            <a:gdLst>
              <a:gd name="connsiteX0" fmla="*/ 183575 w 183575"/>
              <a:gd name="connsiteY0" fmla="*/ 0 h 327025"/>
              <a:gd name="connsiteX1" fmla="*/ 34350 w 183575"/>
              <a:gd name="connsiteY1" fmla="*/ 234950 h 327025"/>
              <a:gd name="connsiteX2" fmla="*/ 5775 w 183575"/>
              <a:gd name="connsiteY2" fmla="*/ 298450 h 327025"/>
              <a:gd name="connsiteX3" fmla="*/ 120075 w 183575"/>
              <a:gd name="connsiteY3" fmla="*/ 327025 h 327025"/>
              <a:gd name="connsiteX0" fmla="*/ 183575 w 183575"/>
              <a:gd name="connsiteY0" fmla="*/ 0 h 330200"/>
              <a:gd name="connsiteX1" fmla="*/ 34350 w 183575"/>
              <a:gd name="connsiteY1" fmla="*/ 234950 h 330200"/>
              <a:gd name="connsiteX2" fmla="*/ 5775 w 183575"/>
              <a:gd name="connsiteY2" fmla="*/ 298450 h 330200"/>
              <a:gd name="connsiteX3" fmla="*/ 129600 w 183575"/>
              <a:gd name="connsiteY3" fmla="*/ 330200 h 330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3575" h="330200">
                <a:moveTo>
                  <a:pt x="183575" y="0"/>
                </a:moveTo>
                <a:cubicBezTo>
                  <a:pt x="123779" y="92604"/>
                  <a:pt x="63983" y="185208"/>
                  <a:pt x="34350" y="234950"/>
                </a:cubicBezTo>
                <a:cubicBezTo>
                  <a:pt x="4717" y="284692"/>
                  <a:pt x="-8513" y="283104"/>
                  <a:pt x="5775" y="298450"/>
                </a:cubicBezTo>
                <a:cubicBezTo>
                  <a:pt x="20062" y="313796"/>
                  <a:pt x="79593" y="323585"/>
                  <a:pt x="129600" y="33020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9" name="Forme libre : forme 38">
            <a:extLst>
              <a:ext uri="{FF2B5EF4-FFF2-40B4-BE49-F238E27FC236}">
                <a16:creationId xmlns:a16="http://schemas.microsoft.com/office/drawing/2014/main" id="{9F784947-8CBA-4DDF-A906-A82B90FD3C12}"/>
              </a:ext>
            </a:extLst>
          </p:cNvPr>
          <p:cNvSpPr/>
          <p:nvPr/>
        </p:nvSpPr>
        <p:spPr>
          <a:xfrm>
            <a:off x="9004300" y="5702300"/>
            <a:ext cx="1276350" cy="1162050"/>
          </a:xfrm>
          <a:custGeom>
            <a:avLst/>
            <a:gdLst>
              <a:gd name="connsiteX0" fmla="*/ 1276350 w 1276350"/>
              <a:gd name="connsiteY0" fmla="*/ 0 h 1162050"/>
              <a:gd name="connsiteX1" fmla="*/ 1028700 w 1276350"/>
              <a:gd name="connsiteY1" fmla="*/ 152400 h 1162050"/>
              <a:gd name="connsiteX2" fmla="*/ 406400 w 1276350"/>
              <a:gd name="connsiteY2" fmla="*/ 704850 h 1162050"/>
              <a:gd name="connsiteX3" fmla="*/ 82550 w 1276350"/>
              <a:gd name="connsiteY3" fmla="*/ 1041400 h 1162050"/>
              <a:gd name="connsiteX4" fmla="*/ 0 w 1276350"/>
              <a:gd name="connsiteY4" fmla="*/ 1162050 h 1162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76350" h="1162050">
                <a:moveTo>
                  <a:pt x="1276350" y="0"/>
                </a:moveTo>
                <a:cubicBezTo>
                  <a:pt x="1225021" y="17462"/>
                  <a:pt x="1173692" y="34925"/>
                  <a:pt x="1028700" y="152400"/>
                </a:cubicBezTo>
                <a:cubicBezTo>
                  <a:pt x="883708" y="269875"/>
                  <a:pt x="564092" y="556683"/>
                  <a:pt x="406400" y="704850"/>
                </a:cubicBezTo>
                <a:cubicBezTo>
                  <a:pt x="248708" y="853017"/>
                  <a:pt x="150283" y="965200"/>
                  <a:pt x="82550" y="1041400"/>
                </a:cubicBezTo>
                <a:cubicBezTo>
                  <a:pt x="14817" y="1117600"/>
                  <a:pt x="7408" y="1139825"/>
                  <a:pt x="0" y="1162050"/>
                </a:cubicBezTo>
              </a:path>
            </a:pathLst>
          </a:cu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86" name="Forme libre : forme 85">
            <a:extLst>
              <a:ext uri="{FF2B5EF4-FFF2-40B4-BE49-F238E27FC236}">
                <a16:creationId xmlns:a16="http://schemas.microsoft.com/office/drawing/2014/main" id="{9BC2CEB2-1135-4D39-B39A-9BA4BADD7946}"/>
              </a:ext>
            </a:extLst>
          </p:cNvPr>
          <p:cNvSpPr/>
          <p:nvPr/>
        </p:nvSpPr>
        <p:spPr>
          <a:xfrm>
            <a:off x="9016931" y="5695950"/>
            <a:ext cx="1276350" cy="1162050"/>
          </a:xfrm>
          <a:custGeom>
            <a:avLst/>
            <a:gdLst>
              <a:gd name="connsiteX0" fmla="*/ 1276350 w 1276350"/>
              <a:gd name="connsiteY0" fmla="*/ 0 h 1162050"/>
              <a:gd name="connsiteX1" fmla="*/ 1028700 w 1276350"/>
              <a:gd name="connsiteY1" fmla="*/ 152400 h 1162050"/>
              <a:gd name="connsiteX2" fmla="*/ 406400 w 1276350"/>
              <a:gd name="connsiteY2" fmla="*/ 704850 h 1162050"/>
              <a:gd name="connsiteX3" fmla="*/ 82550 w 1276350"/>
              <a:gd name="connsiteY3" fmla="*/ 1041400 h 1162050"/>
              <a:gd name="connsiteX4" fmla="*/ 0 w 1276350"/>
              <a:gd name="connsiteY4" fmla="*/ 1162050 h 1162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76350" h="1162050">
                <a:moveTo>
                  <a:pt x="1276350" y="0"/>
                </a:moveTo>
                <a:cubicBezTo>
                  <a:pt x="1225021" y="17462"/>
                  <a:pt x="1173692" y="34925"/>
                  <a:pt x="1028700" y="152400"/>
                </a:cubicBezTo>
                <a:cubicBezTo>
                  <a:pt x="883708" y="269875"/>
                  <a:pt x="564092" y="556683"/>
                  <a:pt x="406400" y="704850"/>
                </a:cubicBezTo>
                <a:cubicBezTo>
                  <a:pt x="248708" y="853017"/>
                  <a:pt x="150283" y="965200"/>
                  <a:pt x="82550" y="1041400"/>
                </a:cubicBezTo>
                <a:cubicBezTo>
                  <a:pt x="14817" y="1117600"/>
                  <a:pt x="7408" y="1139825"/>
                  <a:pt x="0" y="1162050"/>
                </a:cubicBezTo>
              </a:path>
            </a:pathLst>
          </a:custGeom>
          <a:noFill/>
          <a:ln w="22225">
            <a:solidFill>
              <a:schemeClr val="bg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55" name="Ellipse 54">
            <a:extLst>
              <a:ext uri="{FF2B5EF4-FFF2-40B4-BE49-F238E27FC236}">
                <a16:creationId xmlns:a16="http://schemas.microsoft.com/office/drawing/2014/main" id="{0613EE4E-1534-4E8B-A8A4-AC877E6843D5}"/>
              </a:ext>
            </a:extLst>
          </p:cNvPr>
          <p:cNvSpPr/>
          <p:nvPr/>
        </p:nvSpPr>
        <p:spPr>
          <a:xfrm>
            <a:off x="9292852" y="5487143"/>
            <a:ext cx="742267" cy="695325"/>
          </a:xfrm>
          <a:prstGeom prst="ellipse">
            <a:avLst/>
          </a:prstGeom>
          <a:solidFill>
            <a:schemeClr val="accent2"/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 dirty="0"/>
          </a:p>
        </p:txBody>
      </p:sp>
      <p:sp>
        <p:nvSpPr>
          <p:cNvPr id="59" name="ZoneTexte 58">
            <a:extLst>
              <a:ext uri="{FF2B5EF4-FFF2-40B4-BE49-F238E27FC236}">
                <a16:creationId xmlns:a16="http://schemas.microsoft.com/office/drawing/2014/main" id="{4630EB21-FD0B-452F-820D-CAB2EC8CABFB}"/>
              </a:ext>
            </a:extLst>
          </p:cNvPr>
          <p:cNvSpPr txBox="1"/>
          <p:nvPr/>
        </p:nvSpPr>
        <p:spPr>
          <a:xfrm>
            <a:off x="9134528" y="5650958"/>
            <a:ext cx="109643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000" b="1" dirty="0">
                <a:solidFill>
                  <a:schemeClr val="bg1"/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Marche-en-Famenne</a:t>
            </a:r>
            <a:endParaRPr lang="fr-BE" sz="1000" b="1" dirty="0">
              <a:solidFill>
                <a:schemeClr val="bg1"/>
              </a:solidFill>
              <a:latin typeface="Aharoni" panose="02010803020104030203" pitchFamily="2" charset="-79"/>
              <a:cs typeface="Aharoni" panose="02010803020104030203" pitchFamily="2" charset="-79"/>
            </a:endParaRPr>
          </a:p>
        </p:txBody>
      </p:sp>
      <p:sp>
        <p:nvSpPr>
          <p:cNvPr id="87" name="Forme libre : forme 86">
            <a:extLst>
              <a:ext uri="{FF2B5EF4-FFF2-40B4-BE49-F238E27FC236}">
                <a16:creationId xmlns:a16="http://schemas.microsoft.com/office/drawing/2014/main" id="{0BEA71B8-D286-4921-BEE9-40E4E94BA74D}"/>
              </a:ext>
            </a:extLst>
          </p:cNvPr>
          <p:cNvSpPr>
            <a:spLocks noChangeAspect="1"/>
          </p:cNvSpPr>
          <p:nvPr/>
        </p:nvSpPr>
        <p:spPr>
          <a:xfrm>
            <a:off x="2413136" y="870695"/>
            <a:ext cx="2232134" cy="6115251"/>
          </a:xfrm>
          <a:custGeom>
            <a:avLst/>
            <a:gdLst>
              <a:gd name="connsiteX0" fmla="*/ 67451 w 667823"/>
              <a:gd name="connsiteY0" fmla="*/ 0 h 1894400"/>
              <a:gd name="connsiteX1" fmla="*/ 16651 w 667823"/>
              <a:gd name="connsiteY1" fmla="*/ 111125 h 1894400"/>
              <a:gd name="connsiteX2" fmla="*/ 48401 w 667823"/>
              <a:gd name="connsiteY2" fmla="*/ 200025 h 1894400"/>
              <a:gd name="connsiteX3" fmla="*/ 111901 w 667823"/>
              <a:gd name="connsiteY3" fmla="*/ 279400 h 1894400"/>
              <a:gd name="connsiteX4" fmla="*/ 73801 w 667823"/>
              <a:gd name="connsiteY4" fmla="*/ 492125 h 1894400"/>
              <a:gd name="connsiteX5" fmla="*/ 86501 w 667823"/>
              <a:gd name="connsiteY5" fmla="*/ 581025 h 1894400"/>
              <a:gd name="connsiteX6" fmla="*/ 64276 w 667823"/>
              <a:gd name="connsiteY6" fmla="*/ 654050 h 1894400"/>
              <a:gd name="connsiteX7" fmla="*/ 76976 w 667823"/>
              <a:gd name="connsiteY7" fmla="*/ 736600 h 1894400"/>
              <a:gd name="connsiteX8" fmla="*/ 776 w 667823"/>
              <a:gd name="connsiteY8" fmla="*/ 781050 h 1894400"/>
              <a:gd name="connsiteX9" fmla="*/ 38876 w 667823"/>
              <a:gd name="connsiteY9" fmla="*/ 838200 h 1894400"/>
              <a:gd name="connsiteX10" fmla="*/ 61101 w 667823"/>
              <a:gd name="connsiteY10" fmla="*/ 914400 h 1894400"/>
              <a:gd name="connsiteX11" fmla="*/ 102376 w 667823"/>
              <a:gd name="connsiteY11" fmla="*/ 1019175 h 1894400"/>
              <a:gd name="connsiteX12" fmla="*/ 121426 w 667823"/>
              <a:gd name="connsiteY12" fmla="*/ 1041400 h 1894400"/>
              <a:gd name="connsiteX13" fmla="*/ 140476 w 667823"/>
              <a:gd name="connsiteY13" fmla="*/ 1139825 h 1894400"/>
              <a:gd name="connsiteX14" fmla="*/ 143651 w 667823"/>
              <a:gd name="connsiteY14" fmla="*/ 1219200 h 1894400"/>
              <a:gd name="connsiteX15" fmla="*/ 165876 w 667823"/>
              <a:gd name="connsiteY15" fmla="*/ 1308100 h 1894400"/>
              <a:gd name="connsiteX16" fmla="*/ 248426 w 667823"/>
              <a:gd name="connsiteY16" fmla="*/ 1504950 h 1894400"/>
              <a:gd name="connsiteX17" fmla="*/ 194451 w 667823"/>
              <a:gd name="connsiteY17" fmla="*/ 1552575 h 1894400"/>
              <a:gd name="connsiteX18" fmla="*/ 159526 w 667823"/>
              <a:gd name="connsiteY18" fmla="*/ 1606550 h 1894400"/>
              <a:gd name="connsiteX19" fmla="*/ 248426 w 667823"/>
              <a:gd name="connsiteY19" fmla="*/ 1704975 h 1894400"/>
              <a:gd name="connsiteX20" fmla="*/ 308751 w 667823"/>
              <a:gd name="connsiteY20" fmla="*/ 1704975 h 1894400"/>
              <a:gd name="connsiteX21" fmla="*/ 397651 w 667823"/>
              <a:gd name="connsiteY21" fmla="*/ 1682750 h 1894400"/>
              <a:gd name="connsiteX22" fmla="*/ 480201 w 667823"/>
              <a:gd name="connsiteY22" fmla="*/ 1752600 h 1894400"/>
              <a:gd name="connsiteX23" fmla="*/ 502426 w 667823"/>
              <a:gd name="connsiteY23" fmla="*/ 1838325 h 1894400"/>
              <a:gd name="connsiteX24" fmla="*/ 604026 w 667823"/>
              <a:gd name="connsiteY24" fmla="*/ 1809750 h 1894400"/>
              <a:gd name="connsiteX25" fmla="*/ 661176 w 667823"/>
              <a:gd name="connsiteY25" fmla="*/ 1885950 h 1894400"/>
              <a:gd name="connsiteX26" fmla="*/ 664351 w 667823"/>
              <a:gd name="connsiteY26" fmla="*/ 1889125 h 1894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667823" h="1894400">
                <a:moveTo>
                  <a:pt x="67451" y="0"/>
                </a:moveTo>
                <a:cubicBezTo>
                  <a:pt x="43638" y="38894"/>
                  <a:pt x="19826" y="77788"/>
                  <a:pt x="16651" y="111125"/>
                </a:cubicBezTo>
                <a:cubicBezTo>
                  <a:pt x="13476" y="144462"/>
                  <a:pt x="32526" y="171979"/>
                  <a:pt x="48401" y="200025"/>
                </a:cubicBezTo>
                <a:cubicBezTo>
                  <a:pt x="64276" y="228071"/>
                  <a:pt x="107668" y="230717"/>
                  <a:pt x="111901" y="279400"/>
                </a:cubicBezTo>
                <a:cubicBezTo>
                  <a:pt x="116134" y="328083"/>
                  <a:pt x="78034" y="441854"/>
                  <a:pt x="73801" y="492125"/>
                </a:cubicBezTo>
                <a:cubicBezTo>
                  <a:pt x="69568" y="542396"/>
                  <a:pt x="88088" y="554038"/>
                  <a:pt x="86501" y="581025"/>
                </a:cubicBezTo>
                <a:cubicBezTo>
                  <a:pt x="84914" y="608012"/>
                  <a:pt x="65863" y="628121"/>
                  <a:pt x="64276" y="654050"/>
                </a:cubicBezTo>
                <a:cubicBezTo>
                  <a:pt x="62688" y="679979"/>
                  <a:pt x="87559" y="715433"/>
                  <a:pt x="76976" y="736600"/>
                </a:cubicBezTo>
                <a:cubicBezTo>
                  <a:pt x="66393" y="757767"/>
                  <a:pt x="7126" y="764117"/>
                  <a:pt x="776" y="781050"/>
                </a:cubicBezTo>
                <a:cubicBezTo>
                  <a:pt x="-5574" y="797983"/>
                  <a:pt x="28822" y="815975"/>
                  <a:pt x="38876" y="838200"/>
                </a:cubicBezTo>
                <a:cubicBezTo>
                  <a:pt x="48930" y="860425"/>
                  <a:pt x="50518" y="884238"/>
                  <a:pt x="61101" y="914400"/>
                </a:cubicBezTo>
                <a:cubicBezTo>
                  <a:pt x="71684" y="944563"/>
                  <a:pt x="92322" y="998008"/>
                  <a:pt x="102376" y="1019175"/>
                </a:cubicBezTo>
                <a:cubicBezTo>
                  <a:pt x="112430" y="1040342"/>
                  <a:pt x="115076" y="1021292"/>
                  <a:pt x="121426" y="1041400"/>
                </a:cubicBezTo>
                <a:cubicBezTo>
                  <a:pt x="127776" y="1061508"/>
                  <a:pt x="136772" y="1110192"/>
                  <a:pt x="140476" y="1139825"/>
                </a:cubicBezTo>
                <a:cubicBezTo>
                  <a:pt x="144180" y="1169458"/>
                  <a:pt x="139418" y="1191154"/>
                  <a:pt x="143651" y="1219200"/>
                </a:cubicBezTo>
                <a:cubicBezTo>
                  <a:pt x="147884" y="1247246"/>
                  <a:pt x="148414" y="1260475"/>
                  <a:pt x="165876" y="1308100"/>
                </a:cubicBezTo>
                <a:cubicBezTo>
                  <a:pt x="183339" y="1355725"/>
                  <a:pt x="243664" y="1464204"/>
                  <a:pt x="248426" y="1504950"/>
                </a:cubicBezTo>
                <a:cubicBezTo>
                  <a:pt x="253188" y="1545696"/>
                  <a:pt x="209268" y="1535642"/>
                  <a:pt x="194451" y="1552575"/>
                </a:cubicBezTo>
                <a:cubicBezTo>
                  <a:pt x="179634" y="1569508"/>
                  <a:pt x="150530" y="1581150"/>
                  <a:pt x="159526" y="1606550"/>
                </a:cubicBezTo>
                <a:cubicBezTo>
                  <a:pt x="168522" y="1631950"/>
                  <a:pt x="223555" y="1688571"/>
                  <a:pt x="248426" y="1704975"/>
                </a:cubicBezTo>
                <a:cubicBezTo>
                  <a:pt x="273297" y="1721379"/>
                  <a:pt x="283880" y="1708679"/>
                  <a:pt x="308751" y="1704975"/>
                </a:cubicBezTo>
                <a:cubicBezTo>
                  <a:pt x="333622" y="1701271"/>
                  <a:pt x="369076" y="1674812"/>
                  <a:pt x="397651" y="1682750"/>
                </a:cubicBezTo>
                <a:cubicBezTo>
                  <a:pt x="426226" y="1690688"/>
                  <a:pt x="462739" y="1726671"/>
                  <a:pt x="480201" y="1752600"/>
                </a:cubicBezTo>
                <a:cubicBezTo>
                  <a:pt x="497663" y="1778529"/>
                  <a:pt x="481789" y="1828800"/>
                  <a:pt x="502426" y="1838325"/>
                </a:cubicBezTo>
                <a:cubicBezTo>
                  <a:pt x="523063" y="1847850"/>
                  <a:pt x="577568" y="1801812"/>
                  <a:pt x="604026" y="1809750"/>
                </a:cubicBezTo>
                <a:cubicBezTo>
                  <a:pt x="630484" y="1817688"/>
                  <a:pt x="661176" y="1885950"/>
                  <a:pt x="661176" y="1885950"/>
                </a:cubicBezTo>
                <a:cubicBezTo>
                  <a:pt x="671230" y="1899179"/>
                  <a:pt x="667790" y="1894152"/>
                  <a:pt x="664351" y="1889125"/>
                </a:cubicBezTo>
              </a:path>
            </a:pathLst>
          </a:custGeom>
          <a:noFill/>
          <a:ln w="25400">
            <a:solidFill>
              <a:schemeClr val="tx1"/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91" name="Forme libre : forme 90">
            <a:extLst>
              <a:ext uri="{FF2B5EF4-FFF2-40B4-BE49-F238E27FC236}">
                <a16:creationId xmlns:a16="http://schemas.microsoft.com/office/drawing/2014/main" id="{C5038E67-EDD3-465A-824D-481BD74D188B}"/>
              </a:ext>
            </a:extLst>
          </p:cNvPr>
          <p:cNvSpPr>
            <a:spLocks noChangeAspect="1"/>
          </p:cNvSpPr>
          <p:nvPr/>
        </p:nvSpPr>
        <p:spPr>
          <a:xfrm>
            <a:off x="2410326" y="879608"/>
            <a:ext cx="2232134" cy="6115251"/>
          </a:xfrm>
          <a:custGeom>
            <a:avLst/>
            <a:gdLst>
              <a:gd name="connsiteX0" fmla="*/ 67451 w 667823"/>
              <a:gd name="connsiteY0" fmla="*/ 0 h 1894400"/>
              <a:gd name="connsiteX1" fmla="*/ 16651 w 667823"/>
              <a:gd name="connsiteY1" fmla="*/ 111125 h 1894400"/>
              <a:gd name="connsiteX2" fmla="*/ 48401 w 667823"/>
              <a:gd name="connsiteY2" fmla="*/ 200025 h 1894400"/>
              <a:gd name="connsiteX3" fmla="*/ 111901 w 667823"/>
              <a:gd name="connsiteY3" fmla="*/ 279400 h 1894400"/>
              <a:gd name="connsiteX4" fmla="*/ 73801 w 667823"/>
              <a:gd name="connsiteY4" fmla="*/ 492125 h 1894400"/>
              <a:gd name="connsiteX5" fmla="*/ 86501 w 667823"/>
              <a:gd name="connsiteY5" fmla="*/ 581025 h 1894400"/>
              <a:gd name="connsiteX6" fmla="*/ 64276 w 667823"/>
              <a:gd name="connsiteY6" fmla="*/ 654050 h 1894400"/>
              <a:gd name="connsiteX7" fmla="*/ 76976 w 667823"/>
              <a:gd name="connsiteY7" fmla="*/ 736600 h 1894400"/>
              <a:gd name="connsiteX8" fmla="*/ 776 w 667823"/>
              <a:gd name="connsiteY8" fmla="*/ 781050 h 1894400"/>
              <a:gd name="connsiteX9" fmla="*/ 38876 w 667823"/>
              <a:gd name="connsiteY9" fmla="*/ 838200 h 1894400"/>
              <a:gd name="connsiteX10" fmla="*/ 61101 w 667823"/>
              <a:gd name="connsiteY10" fmla="*/ 914400 h 1894400"/>
              <a:gd name="connsiteX11" fmla="*/ 102376 w 667823"/>
              <a:gd name="connsiteY11" fmla="*/ 1019175 h 1894400"/>
              <a:gd name="connsiteX12" fmla="*/ 121426 w 667823"/>
              <a:gd name="connsiteY12" fmla="*/ 1041400 h 1894400"/>
              <a:gd name="connsiteX13" fmla="*/ 140476 w 667823"/>
              <a:gd name="connsiteY13" fmla="*/ 1139825 h 1894400"/>
              <a:gd name="connsiteX14" fmla="*/ 143651 w 667823"/>
              <a:gd name="connsiteY14" fmla="*/ 1219200 h 1894400"/>
              <a:gd name="connsiteX15" fmla="*/ 165876 w 667823"/>
              <a:gd name="connsiteY15" fmla="*/ 1308100 h 1894400"/>
              <a:gd name="connsiteX16" fmla="*/ 248426 w 667823"/>
              <a:gd name="connsiteY16" fmla="*/ 1504950 h 1894400"/>
              <a:gd name="connsiteX17" fmla="*/ 194451 w 667823"/>
              <a:gd name="connsiteY17" fmla="*/ 1552575 h 1894400"/>
              <a:gd name="connsiteX18" fmla="*/ 159526 w 667823"/>
              <a:gd name="connsiteY18" fmla="*/ 1606550 h 1894400"/>
              <a:gd name="connsiteX19" fmla="*/ 248426 w 667823"/>
              <a:gd name="connsiteY19" fmla="*/ 1704975 h 1894400"/>
              <a:gd name="connsiteX20" fmla="*/ 308751 w 667823"/>
              <a:gd name="connsiteY20" fmla="*/ 1704975 h 1894400"/>
              <a:gd name="connsiteX21" fmla="*/ 397651 w 667823"/>
              <a:gd name="connsiteY21" fmla="*/ 1682750 h 1894400"/>
              <a:gd name="connsiteX22" fmla="*/ 480201 w 667823"/>
              <a:gd name="connsiteY22" fmla="*/ 1752600 h 1894400"/>
              <a:gd name="connsiteX23" fmla="*/ 502426 w 667823"/>
              <a:gd name="connsiteY23" fmla="*/ 1838325 h 1894400"/>
              <a:gd name="connsiteX24" fmla="*/ 604026 w 667823"/>
              <a:gd name="connsiteY24" fmla="*/ 1809750 h 1894400"/>
              <a:gd name="connsiteX25" fmla="*/ 661176 w 667823"/>
              <a:gd name="connsiteY25" fmla="*/ 1885950 h 1894400"/>
              <a:gd name="connsiteX26" fmla="*/ 664351 w 667823"/>
              <a:gd name="connsiteY26" fmla="*/ 1889125 h 1894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667823" h="1894400">
                <a:moveTo>
                  <a:pt x="67451" y="0"/>
                </a:moveTo>
                <a:cubicBezTo>
                  <a:pt x="43638" y="38894"/>
                  <a:pt x="19826" y="77788"/>
                  <a:pt x="16651" y="111125"/>
                </a:cubicBezTo>
                <a:cubicBezTo>
                  <a:pt x="13476" y="144462"/>
                  <a:pt x="32526" y="171979"/>
                  <a:pt x="48401" y="200025"/>
                </a:cubicBezTo>
                <a:cubicBezTo>
                  <a:pt x="64276" y="228071"/>
                  <a:pt x="107668" y="230717"/>
                  <a:pt x="111901" y="279400"/>
                </a:cubicBezTo>
                <a:cubicBezTo>
                  <a:pt x="116134" y="328083"/>
                  <a:pt x="78034" y="441854"/>
                  <a:pt x="73801" y="492125"/>
                </a:cubicBezTo>
                <a:cubicBezTo>
                  <a:pt x="69568" y="542396"/>
                  <a:pt x="88088" y="554038"/>
                  <a:pt x="86501" y="581025"/>
                </a:cubicBezTo>
                <a:cubicBezTo>
                  <a:pt x="84914" y="608012"/>
                  <a:pt x="65863" y="628121"/>
                  <a:pt x="64276" y="654050"/>
                </a:cubicBezTo>
                <a:cubicBezTo>
                  <a:pt x="62688" y="679979"/>
                  <a:pt x="87559" y="715433"/>
                  <a:pt x="76976" y="736600"/>
                </a:cubicBezTo>
                <a:cubicBezTo>
                  <a:pt x="66393" y="757767"/>
                  <a:pt x="7126" y="764117"/>
                  <a:pt x="776" y="781050"/>
                </a:cubicBezTo>
                <a:cubicBezTo>
                  <a:pt x="-5574" y="797983"/>
                  <a:pt x="28822" y="815975"/>
                  <a:pt x="38876" y="838200"/>
                </a:cubicBezTo>
                <a:cubicBezTo>
                  <a:pt x="48930" y="860425"/>
                  <a:pt x="50518" y="884238"/>
                  <a:pt x="61101" y="914400"/>
                </a:cubicBezTo>
                <a:cubicBezTo>
                  <a:pt x="71684" y="944563"/>
                  <a:pt x="92322" y="998008"/>
                  <a:pt x="102376" y="1019175"/>
                </a:cubicBezTo>
                <a:cubicBezTo>
                  <a:pt x="112430" y="1040342"/>
                  <a:pt x="115076" y="1021292"/>
                  <a:pt x="121426" y="1041400"/>
                </a:cubicBezTo>
                <a:cubicBezTo>
                  <a:pt x="127776" y="1061508"/>
                  <a:pt x="136772" y="1110192"/>
                  <a:pt x="140476" y="1139825"/>
                </a:cubicBezTo>
                <a:cubicBezTo>
                  <a:pt x="144180" y="1169458"/>
                  <a:pt x="139418" y="1191154"/>
                  <a:pt x="143651" y="1219200"/>
                </a:cubicBezTo>
                <a:cubicBezTo>
                  <a:pt x="147884" y="1247246"/>
                  <a:pt x="148414" y="1260475"/>
                  <a:pt x="165876" y="1308100"/>
                </a:cubicBezTo>
                <a:cubicBezTo>
                  <a:pt x="183339" y="1355725"/>
                  <a:pt x="243664" y="1464204"/>
                  <a:pt x="248426" y="1504950"/>
                </a:cubicBezTo>
                <a:cubicBezTo>
                  <a:pt x="253188" y="1545696"/>
                  <a:pt x="209268" y="1535642"/>
                  <a:pt x="194451" y="1552575"/>
                </a:cubicBezTo>
                <a:cubicBezTo>
                  <a:pt x="179634" y="1569508"/>
                  <a:pt x="150530" y="1581150"/>
                  <a:pt x="159526" y="1606550"/>
                </a:cubicBezTo>
                <a:cubicBezTo>
                  <a:pt x="168522" y="1631950"/>
                  <a:pt x="223555" y="1688571"/>
                  <a:pt x="248426" y="1704975"/>
                </a:cubicBezTo>
                <a:cubicBezTo>
                  <a:pt x="273297" y="1721379"/>
                  <a:pt x="283880" y="1708679"/>
                  <a:pt x="308751" y="1704975"/>
                </a:cubicBezTo>
                <a:cubicBezTo>
                  <a:pt x="333622" y="1701271"/>
                  <a:pt x="369076" y="1674812"/>
                  <a:pt x="397651" y="1682750"/>
                </a:cubicBezTo>
                <a:cubicBezTo>
                  <a:pt x="426226" y="1690688"/>
                  <a:pt x="462739" y="1726671"/>
                  <a:pt x="480201" y="1752600"/>
                </a:cubicBezTo>
                <a:cubicBezTo>
                  <a:pt x="497663" y="1778529"/>
                  <a:pt x="481789" y="1828800"/>
                  <a:pt x="502426" y="1838325"/>
                </a:cubicBezTo>
                <a:cubicBezTo>
                  <a:pt x="523063" y="1847850"/>
                  <a:pt x="577568" y="1801812"/>
                  <a:pt x="604026" y="1809750"/>
                </a:cubicBezTo>
                <a:cubicBezTo>
                  <a:pt x="630484" y="1817688"/>
                  <a:pt x="661176" y="1885950"/>
                  <a:pt x="661176" y="1885950"/>
                </a:cubicBezTo>
                <a:cubicBezTo>
                  <a:pt x="671230" y="1899179"/>
                  <a:pt x="667790" y="1894152"/>
                  <a:pt x="664351" y="1889125"/>
                </a:cubicBezTo>
              </a:path>
            </a:pathLst>
          </a:custGeom>
          <a:noFill/>
          <a:ln w="22225">
            <a:solidFill>
              <a:schemeClr val="bg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60" name="Ellipse 59">
            <a:extLst>
              <a:ext uri="{FF2B5EF4-FFF2-40B4-BE49-F238E27FC236}">
                <a16:creationId xmlns:a16="http://schemas.microsoft.com/office/drawing/2014/main" id="{BE6673E8-9187-4C3A-A9A1-79DE1E2BBD3C}"/>
              </a:ext>
            </a:extLst>
          </p:cNvPr>
          <p:cNvSpPr/>
          <p:nvPr/>
        </p:nvSpPr>
        <p:spPr>
          <a:xfrm>
            <a:off x="2701970" y="4522882"/>
            <a:ext cx="742267" cy="695325"/>
          </a:xfrm>
          <a:prstGeom prst="ellipse">
            <a:avLst/>
          </a:prstGeom>
          <a:solidFill>
            <a:schemeClr val="accent2"/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 dirty="0"/>
          </a:p>
        </p:txBody>
      </p:sp>
      <p:sp>
        <p:nvSpPr>
          <p:cNvPr id="346" name="ZoneTexte 345">
            <a:extLst>
              <a:ext uri="{FF2B5EF4-FFF2-40B4-BE49-F238E27FC236}">
                <a16:creationId xmlns:a16="http://schemas.microsoft.com/office/drawing/2014/main" id="{2961E3F6-EE32-4B73-94E3-FC0E75547547}"/>
              </a:ext>
            </a:extLst>
          </p:cNvPr>
          <p:cNvSpPr txBox="1"/>
          <p:nvPr/>
        </p:nvSpPr>
        <p:spPr>
          <a:xfrm>
            <a:off x="2535259" y="4763860"/>
            <a:ext cx="1096433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000" b="1" dirty="0">
                <a:solidFill>
                  <a:schemeClr val="bg1"/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Dinant</a:t>
            </a:r>
            <a:endParaRPr lang="fr-BE" sz="1000" b="1" dirty="0">
              <a:solidFill>
                <a:schemeClr val="bg1"/>
              </a:solidFill>
              <a:latin typeface="Aharoni" panose="02010803020104030203" pitchFamily="2" charset="-79"/>
              <a:cs typeface="Aharoni" panose="02010803020104030203" pitchFamily="2" charset="-79"/>
            </a:endParaRPr>
          </a:p>
        </p:txBody>
      </p:sp>
      <p:sp>
        <p:nvSpPr>
          <p:cNvPr id="66" name="Forme libre : forme 65">
            <a:extLst>
              <a:ext uri="{FF2B5EF4-FFF2-40B4-BE49-F238E27FC236}">
                <a16:creationId xmlns:a16="http://schemas.microsoft.com/office/drawing/2014/main" id="{D251F882-F729-4C48-A8B9-57607EFACB00}"/>
              </a:ext>
            </a:extLst>
          </p:cNvPr>
          <p:cNvSpPr/>
          <p:nvPr/>
        </p:nvSpPr>
        <p:spPr>
          <a:xfrm>
            <a:off x="4540250" y="762001"/>
            <a:ext cx="1460500" cy="380236"/>
          </a:xfrm>
          <a:custGeom>
            <a:avLst/>
            <a:gdLst>
              <a:gd name="connsiteX0" fmla="*/ 730250 w 730250"/>
              <a:gd name="connsiteY0" fmla="*/ 279400 h 374697"/>
              <a:gd name="connsiteX1" fmla="*/ 514350 w 730250"/>
              <a:gd name="connsiteY1" fmla="*/ 342900 h 374697"/>
              <a:gd name="connsiteX2" fmla="*/ 228600 w 730250"/>
              <a:gd name="connsiteY2" fmla="*/ 374650 h 374697"/>
              <a:gd name="connsiteX3" fmla="*/ 158750 w 730250"/>
              <a:gd name="connsiteY3" fmla="*/ 349250 h 374697"/>
              <a:gd name="connsiteX4" fmla="*/ 50800 w 730250"/>
              <a:gd name="connsiteY4" fmla="*/ 317500 h 374697"/>
              <a:gd name="connsiteX5" fmla="*/ 76200 w 730250"/>
              <a:gd name="connsiteY5" fmla="*/ 184150 h 374697"/>
              <a:gd name="connsiteX6" fmla="*/ 0 w 730250"/>
              <a:gd name="connsiteY6" fmla="*/ 0 h 374697"/>
              <a:gd name="connsiteX0" fmla="*/ 730250 w 730250"/>
              <a:gd name="connsiteY0" fmla="*/ 279400 h 374697"/>
              <a:gd name="connsiteX1" fmla="*/ 730250 w 730250"/>
              <a:gd name="connsiteY1" fmla="*/ 279400 h 374697"/>
              <a:gd name="connsiteX2" fmla="*/ 514350 w 730250"/>
              <a:gd name="connsiteY2" fmla="*/ 342900 h 374697"/>
              <a:gd name="connsiteX3" fmla="*/ 228600 w 730250"/>
              <a:gd name="connsiteY3" fmla="*/ 374650 h 374697"/>
              <a:gd name="connsiteX4" fmla="*/ 158750 w 730250"/>
              <a:gd name="connsiteY4" fmla="*/ 349250 h 374697"/>
              <a:gd name="connsiteX5" fmla="*/ 50800 w 730250"/>
              <a:gd name="connsiteY5" fmla="*/ 317500 h 374697"/>
              <a:gd name="connsiteX6" fmla="*/ 76200 w 730250"/>
              <a:gd name="connsiteY6" fmla="*/ 184150 h 374697"/>
              <a:gd name="connsiteX7" fmla="*/ 0 w 730250"/>
              <a:gd name="connsiteY7" fmla="*/ 0 h 374697"/>
              <a:gd name="connsiteX0" fmla="*/ 730250 w 1460500"/>
              <a:gd name="connsiteY0" fmla="*/ 279400 h 380236"/>
              <a:gd name="connsiteX1" fmla="*/ 1460500 w 1460500"/>
              <a:gd name="connsiteY1" fmla="*/ 25400 h 380236"/>
              <a:gd name="connsiteX2" fmla="*/ 514350 w 1460500"/>
              <a:gd name="connsiteY2" fmla="*/ 342900 h 380236"/>
              <a:gd name="connsiteX3" fmla="*/ 228600 w 1460500"/>
              <a:gd name="connsiteY3" fmla="*/ 374650 h 380236"/>
              <a:gd name="connsiteX4" fmla="*/ 158750 w 1460500"/>
              <a:gd name="connsiteY4" fmla="*/ 349250 h 380236"/>
              <a:gd name="connsiteX5" fmla="*/ 50800 w 1460500"/>
              <a:gd name="connsiteY5" fmla="*/ 317500 h 380236"/>
              <a:gd name="connsiteX6" fmla="*/ 76200 w 1460500"/>
              <a:gd name="connsiteY6" fmla="*/ 184150 h 380236"/>
              <a:gd name="connsiteX7" fmla="*/ 0 w 1460500"/>
              <a:gd name="connsiteY7" fmla="*/ 0 h 3802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460500" h="380236">
                <a:moveTo>
                  <a:pt x="730250" y="279400"/>
                </a:moveTo>
                <a:lnTo>
                  <a:pt x="1460500" y="25400"/>
                </a:lnTo>
                <a:cubicBezTo>
                  <a:pt x="1424517" y="35983"/>
                  <a:pt x="719667" y="284692"/>
                  <a:pt x="514350" y="342900"/>
                </a:cubicBezTo>
                <a:cubicBezTo>
                  <a:pt x="309033" y="401108"/>
                  <a:pt x="287867" y="373592"/>
                  <a:pt x="228600" y="374650"/>
                </a:cubicBezTo>
                <a:cubicBezTo>
                  <a:pt x="169333" y="375708"/>
                  <a:pt x="188383" y="358775"/>
                  <a:pt x="158750" y="349250"/>
                </a:cubicBezTo>
                <a:cubicBezTo>
                  <a:pt x="129117" y="339725"/>
                  <a:pt x="64558" y="345017"/>
                  <a:pt x="50800" y="317500"/>
                </a:cubicBezTo>
                <a:cubicBezTo>
                  <a:pt x="37042" y="289983"/>
                  <a:pt x="84667" y="237067"/>
                  <a:pt x="76200" y="184150"/>
                </a:cubicBezTo>
                <a:cubicBezTo>
                  <a:pt x="67733" y="131233"/>
                  <a:pt x="33866" y="65616"/>
                  <a:pt x="0" y="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69" name="Forme libre : forme 68">
            <a:extLst>
              <a:ext uri="{FF2B5EF4-FFF2-40B4-BE49-F238E27FC236}">
                <a16:creationId xmlns:a16="http://schemas.microsoft.com/office/drawing/2014/main" id="{166FC18E-940D-420C-A4B0-42D98637CC33}"/>
              </a:ext>
            </a:extLst>
          </p:cNvPr>
          <p:cNvSpPr/>
          <p:nvPr/>
        </p:nvSpPr>
        <p:spPr>
          <a:xfrm>
            <a:off x="2895600" y="1028700"/>
            <a:ext cx="714375" cy="695325"/>
          </a:xfrm>
          <a:custGeom>
            <a:avLst/>
            <a:gdLst>
              <a:gd name="connsiteX0" fmla="*/ 714375 w 714375"/>
              <a:gd name="connsiteY0" fmla="*/ 695325 h 695325"/>
              <a:gd name="connsiteX1" fmla="*/ 0 w 714375"/>
              <a:gd name="connsiteY1" fmla="*/ 0 h 695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714375" h="695325">
                <a:moveTo>
                  <a:pt x="714375" y="695325"/>
                </a:moveTo>
                <a:lnTo>
                  <a:pt x="0" y="0"/>
                </a:ln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71" name="Forme libre : forme 70">
            <a:extLst>
              <a:ext uri="{FF2B5EF4-FFF2-40B4-BE49-F238E27FC236}">
                <a16:creationId xmlns:a16="http://schemas.microsoft.com/office/drawing/2014/main" id="{582C994E-1EAA-463F-B742-4C8BA1997D98}"/>
              </a:ext>
            </a:extLst>
          </p:cNvPr>
          <p:cNvSpPr/>
          <p:nvPr/>
        </p:nvSpPr>
        <p:spPr>
          <a:xfrm>
            <a:off x="7981950" y="4393640"/>
            <a:ext cx="1685925" cy="578410"/>
          </a:xfrm>
          <a:custGeom>
            <a:avLst/>
            <a:gdLst>
              <a:gd name="connsiteX0" fmla="*/ 0 w 1685925"/>
              <a:gd name="connsiteY0" fmla="*/ 578410 h 578410"/>
              <a:gd name="connsiteX1" fmla="*/ 276225 w 1685925"/>
              <a:gd name="connsiteY1" fmla="*/ 378385 h 578410"/>
              <a:gd name="connsiteX2" fmla="*/ 1114425 w 1685925"/>
              <a:gd name="connsiteY2" fmla="*/ 6910 h 578410"/>
              <a:gd name="connsiteX3" fmla="*/ 1209675 w 1685925"/>
              <a:gd name="connsiteY3" fmla="*/ 140260 h 578410"/>
              <a:gd name="connsiteX4" fmla="*/ 1685925 w 1685925"/>
              <a:gd name="connsiteY4" fmla="*/ 187885 h 5784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85925" h="578410">
                <a:moveTo>
                  <a:pt x="0" y="578410"/>
                </a:moveTo>
                <a:cubicBezTo>
                  <a:pt x="45244" y="526022"/>
                  <a:pt x="90488" y="473635"/>
                  <a:pt x="276225" y="378385"/>
                </a:cubicBezTo>
                <a:cubicBezTo>
                  <a:pt x="461962" y="283135"/>
                  <a:pt x="958850" y="46597"/>
                  <a:pt x="1114425" y="6910"/>
                </a:cubicBezTo>
                <a:cubicBezTo>
                  <a:pt x="1270000" y="-32777"/>
                  <a:pt x="1114425" y="110097"/>
                  <a:pt x="1209675" y="140260"/>
                </a:cubicBezTo>
                <a:cubicBezTo>
                  <a:pt x="1304925" y="170423"/>
                  <a:pt x="1495425" y="179154"/>
                  <a:pt x="1685925" y="187885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74" name="ZoneTexte 73">
            <a:extLst>
              <a:ext uri="{FF2B5EF4-FFF2-40B4-BE49-F238E27FC236}">
                <a16:creationId xmlns:a16="http://schemas.microsoft.com/office/drawing/2014/main" id="{1C312C97-91D8-48FE-9BEA-DD64A92213BE}"/>
              </a:ext>
            </a:extLst>
          </p:cNvPr>
          <p:cNvSpPr txBox="1"/>
          <p:nvPr/>
        </p:nvSpPr>
        <p:spPr>
          <a:xfrm>
            <a:off x="572301" y="2493677"/>
            <a:ext cx="232031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Maison médicale de Ciney </a:t>
            </a:r>
            <a:endParaRPr lang="fr-BE" sz="1100" dirty="0"/>
          </a:p>
        </p:txBody>
      </p:sp>
      <p:sp>
        <p:nvSpPr>
          <p:cNvPr id="76" name="ZoneTexte 75">
            <a:extLst>
              <a:ext uri="{FF2B5EF4-FFF2-40B4-BE49-F238E27FC236}">
                <a16:creationId xmlns:a16="http://schemas.microsoft.com/office/drawing/2014/main" id="{669D974E-928D-434B-BCEF-5601BB89DD33}"/>
              </a:ext>
            </a:extLst>
          </p:cNvPr>
          <p:cNvSpPr txBox="1"/>
          <p:nvPr/>
        </p:nvSpPr>
        <p:spPr>
          <a:xfrm>
            <a:off x="596306" y="2829718"/>
            <a:ext cx="232031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ACRF à Assesse </a:t>
            </a:r>
            <a:endParaRPr lang="fr-BE" sz="1100" dirty="0"/>
          </a:p>
        </p:txBody>
      </p:sp>
      <p:pic>
        <p:nvPicPr>
          <p:cNvPr id="28" name="Graphique 27" descr="Médical avec un remplissage uni">
            <a:extLst>
              <a:ext uri="{FF2B5EF4-FFF2-40B4-BE49-F238E27FC236}">
                <a16:creationId xmlns:a16="http://schemas.microsoft.com/office/drawing/2014/main" id="{B8D1FE2E-D5A3-46E9-BFE9-6BDB6B5DD4A2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83112" y="2424539"/>
            <a:ext cx="403225" cy="403225"/>
          </a:xfrm>
          <a:prstGeom prst="rect">
            <a:avLst/>
          </a:prstGeom>
        </p:spPr>
      </p:pic>
      <p:pic>
        <p:nvPicPr>
          <p:cNvPr id="78" name="Graphique 77" descr="Médical avec un remplissage uni">
            <a:extLst>
              <a:ext uri="{FF2B5EF4-FFF2-40B4-BE49-F238E27FC236}">
                <a16:creationId xmlns:a16="http://schemas.microsoft.com/office/drawing/2014/main" id="{35033275-20DB-4E06-9CC8-3EC2EF83E6F7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5596689" y="4362326"/>
            <a:ext cx="403225" cy="403225"/>
          </a:xfrm>
          <a:prstGeom prst="rect">
            <a:avLst/>
          </a:prstGeom>
        </p:spPr>
      </p:pic>
      <p:pic>
        <p:nvPicPr>
          <p:cNvPr id="36" name="Image 35">
            <a:extLst>
              <a:ext uri="{FF2B5EF4-FFF2-40B4-BE49-F238E27FC236}">
                <a16:creationId xmlns:a16="http://schemas.microsoft.com/office/drawing/2014/main" id="{8E0CD8FE-CA68-4768-BA29-A9B88237D3B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8055" y="2815757"/>
            <a:ext cx="567581" cy="333454"/>
          </a:xfrm>
          <a:prstGeom prst="rect">
            <a:avLst/>
          </a:prstGeom>
        </p:spPr>
      </p:pic>
      <p:grpSp>
        <p:nvGrpSpPr>
          <p:cNvPr id="45" name="Groupe 44">
            <a:extLst>
              <a:ext uri="{FF2B5EF4-FFF2-40B4-BE49-F238E27FC236}">
                <a16:creationId xmlns:a16="http://schemas.microsoft.com/office/drawing/2014/main" id="{935BEC90-5852-43D9-B2B3-159DB154554B}"/>
              </a:ext>
            </a:extLst>
          </p:cNvPr>
          <p:cNvGrpSpPr/>
          <p:nvPr/>
        </p:nvGrpSpPr>
        <p:grpSpPr>
          <a:xfrm>
            <a:off x="174737" y="2003028"/>
            <a:ext cx="408368" cy="386993"/>
            <a:chOff x="1289094" y="3581756"/>
            <a:chExt cx="789299" cy="699135"/>
          </a:xfrm>
        </p:grpSpPr>
        <p:pic>
          <p:nvPicPr>
            <p:cNvPr id="43" name="Graphique 42" descr="Homme avec canne avec un remplissage uni">
              <a:extLst>
                <a:ext uri="{FF2B5EF4-FFF2-40B4-BE49-F238E27FC236}">
                  <a16:creationId xmlns:a16="http://schemas.microsoft.com/office/drawing/2014/main" id="{5C2E4EFE-2CB1-4C99-8D85-E60F3B89A56B}"/>
                </a:ext>
              </a:extLst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6"/>
                </a:ext>
              </a:extLst>
            </a:blip>
            <a:stretch>
              <a:fillRect/>
            </a:stretch>
          </p:blipFill>
          <p:spPr>
            <a:xfrm>
              <a:off x="1486882" y="3831415"/>
              <a:ext cx="411919" cy="411919"/>
            </a:xfrm>
            <a:prstGeom prst="rect">
              <a:avLst/>
            </a:prstGeom>
          </p:spPr>
        </p:pic>
        <p:sp>
          <p:nvSpPr>
            <p:cNvPr id="44" name="Forme libre : forme 43">
              <a:extLst>
                <a:ext uri="{FF2B5EF4-FFF2-40B4-BE49-F238E27FC236}">
                  <a16:creationId xmlns:a16="http://schemas.microsoft.com/office/drawing/2014/main" id="{EC39C82E-AB82-4B59-951E-8421460352D0}"/>
                </a:ext>
              </a:extLst>
            </p:cNvPr>
            <p:cNvSpPr/>
            <p:nvPr/>
          </p:nvSpPr>
          <p:spPr>
            <a:xfrm>
              <a:off x="1289094" y="3581756"/>
              <a:ext cx="789299" cy="699135"/>
            </a:xfrm>
            <a:custGeom>
              <a:avLst/>
              <a:gdLst>
                <a:gd name="connsiteX0" fmla="*/ 0 w 789298"/>
                <a:gd name="connsiteY0" fmla="*/ 374885 h 699134"/>
                <a:gd name="connsiteX1" fmla="*/ 61808 w 789298"/>
                <a:gd name="connsiteY1" fmla="*/ 436683 h 699134"/>
                <a:gd name="connsiteX2" fmla="*/ 108899 w 789298"/>
                <a:gd name="connsiteY2" fmla="*/ 392087 h 699134"/>
                <a:gd name="connsiteX3" fmla="*/ 108899 w 789298"/>
                <a:gd name="connsiteY3" fmla="*/ 698906 h 699134"/>
                <a:gd name="connsiteX4" fmla="*/ 347024 w 789298"/>
                <a:gd name="connsiteY4" fmla="*/ 699002 h 699134"/>
                <a:gd name="connsiteX5" fmla="*/ 347024 w 789298"/>
                <a:gd name="connsiteY5" fmla="*/ 461172 h 699134"/>
                <a:gd name="connsiteX6" fmla="*/ 442274 w 789298"/>
                <a:gd name="connsiteY6" fmla="*/ 461172 h 699134"/>
                <a:gd name="connsiteX7" fmla="*/ 442274 w 789298"/>
                <a:gd name="connsiteY7" fmla="*/ 699040 h 699134"/>
                <a:gd name="connsiteX8" fmla="*/ 680399 w 789298"/>
                <a:gd name="connsiteY8" fmla="*/ 699135 h 699134"/>
                <a:gd name="connsiteX9" fmla="*/ 680399 w 789298"/>
                <a:gd name="connsiteY9" fmla="*/ 391687 h 699134"/>
                <a:gd name="connsiteX10" fmla="*/ 727729 w 789298"/>
                <a:gd name="connsiteY10" fmla="*/ 436455 h 699134"/>
                <a:gd name="connsiteX11" fmla="*/ 789299 w 789298"/>
                <a:gd name="connsiteY11" fmla="*/ 374894 h 699134"/>
                <a:gd name="connsiteX12" fmla="*/ 394649 w 789298"/>
                <a:gd name="connsiteY12" fmla="*/ 0 h 699134"/>
                <a:gd name="connsiteX13" fmla="*/ 661349 w 789298"/>
                <a:gd name="connsiteY13" fmla="*/ 680085 h 699134"/>
                <a:gd name="connsiteX14" fmla="*/ 461324 w 789298"/>
                <a:gd name="connsiteY14" fmla="*/ 679999 h 699134"/>
                <a:gd name="connsiteX15" fmla="*/ 461324 w 789298"/>
                <a:gd name="connsiteY15" fmla="*/ 442122 h 699134"/>
                <a:gd name="connsiteX16" fmla="*/ 327974 w 789298"/>
                <a:gd name="connsiteY16" fmla="*/ 442122 h 699134"/>
                <a:gd name="connsiteX17" fmla="*/ 327974 w 789298"/>
                <a:gd name="connsiteY17" fmla="*/ 679942 h 699134"/>
                <a:gd name="connsiteX18" fmla="*/ 127949 w 789298"/>
                <a:gd name="connsiteY18" fmla="*/ 679866 h 699134"/>
                <a:gd name="connsiteX19" fmla="*/ 127949 w 789298"/>
                <a:gd name="connsiteY19" fmla="*/ 374047 h 699134"/>
                <a:gd name="connsiteX20" fmla="*/ 394649 w 789298"/>
                <a:gd name="connsiteY20" fmla="*/ 121482 h 699134"/>
                <a:gd name="connsiteX21" fmla="*/ 661349 w 789298"/>
                <a:gd name="connsiteY21" fmla="*/ 373675 h 699134"/>
                <a:gd name="connsiteX22" fmla="*/ 62170 w 789298"/>
                <a:gd name="connsiteY22" fmla="*/ 410108 h 699134"/>
                <a:gd name="connsiteX23" fmla="*/ 27299 w 789298"/>
                <a:gd name="connsiteY23" fmla="*/ 375285 h 699134"/>
                <a:gd name="connsiteX24" fmla="*/ 394649 w 789298"/>
                <a:gd name="connsiteY24" fmla="*/ 26251 h 699134"/>
                <a:gd name="connsiteX25" fmla="*/ 762000 w 789298"/>
                <a:gd name="connsiteY25" fmla="*/ 375285 h 699134"/>
                <a:gd name="connsiteX26" fmla="*/ 727358 w 789298"/>
                <a:gd name="connsiteY26" fmla="*/ 409880 h 699134"/>
                <a:gd name="connsiteX27" fmla="*/ 394649 w 789298"/>
                <a:gd name="connsiteY27" fmla="*/ 95250 h 699134"/>
                <a:gd name="connsiteX0" fmla="*/ 0 w 789299"/>
                <a:gd name="connsiteY0" fmla="*/ 374885 h 699135"/>
                <a:gd name="connsiteX1" fmla="*/ 61808 w 789299"/>
                <a:gd name="connsiteY1" fmla="*/ 436683 h 699135"/>
                <a:gd name="connsiteX2" fmla="*/ 108899 w 789299"/>
                <a:gd name="connsiteY2" fmla="*/ 392087 h 699135"/>
                <a:gd name="connsiteX3" fmla="*/ 108899 w 789299"/>
                <a:gd name="connsiteY3" fmla="*/ 698906 h 699135"/>
                <a:gd name="connsiteX4" fmla="*/ 347024 w 789299"/>
                <a:gd name="connsiteY4" fmla="*/ 699002 h 699135"/>
                <a:gd name="connsiteX5" fmla="*/ 347024 w 789299"/>
                <a:gd name="connsiteY5" fmla="*/ 461172 h 699135"/>
                <a:gd name="connsiteX6" fmla="*/ 442274 w 789299"/>
                <a:gd name="connsiteY6" fmla="*/ 461172 h 699135"/>
                <a:gd name="connsiteX7" fmla="*/ 442274 w 789299"/>
                <a:gd name="connsiteY7" fmla="*/ 699040 h 699135"/>
                <a:gd name="connsiteX8" fmla="*/ 680399 w 789299"/>
                <a:gd name="connsiteY8" fmla="*/ 699135 h 699135"/>
                <a:gd name="connsiteX9" fmla="*/ 680399 w 789299"/>
                <a:gd name="connsiteY9" fmla="*/ 391687 h 699135"/>
                <a:gd name="connsiteX10" fmla="*/ 727729 w 789299"/>
                <a:gd name="connsiteY10" fmla="*/ 436455 h 699135"/>
                <a:gd name="connsiteX11" fmla="*/ 789299 w 789299"/>
                <a:gd name="connsiteY11" fmla="*/ 374894 h 699135"/>
                <a:gd name="connsiteX12" fmla="*/ 394649 w 789299"/>
                <a:gd name="connsiteY12" fmla="*/ 0 h 699135"/>
                <a:gd name="connsiteX13" fmla="*/ 0 w 789299"/>
                <a:gd name="connsiteY13" fmla="*/ 374885 h 699135"/>
                <a:gd name="connsiteX14" fmla="*/ 661349 w 789299"/>
                <a:gd name="connsiteY14" fmla="*/ 680085 h 699135"/>
                <a:gd name="connsiteX15" fmla="*/ 461324 w 789299"/>
                <a:gd name="connsiteY15" fmla="*/ 679999 h 699135"/>
                <a:gd name="connsiteX16" fmla="*/ 327974 w 789299"/>
                <a:gd name="connsiteY16" fmla="*/ 442122 h 699135"/>
                <a:gd name="connsiteX17" fmla="*/ 327974 w 789299"/>
                <a:gd name="connsiteY17" fmla="*/ 679942 h 699135"/>
                <a:gd name="connsiteX18" fmla="*/ 127949 w 789299"/>
                <a:gd name="connsiteY18" fmla="*/ 679866 h 699135"/>
                <a:gd name="connsiteX19" fmla="*/ 127949 w 789299"/>
                <a:gd name="connsiteY19" fmla="*/ 374047 h 699135"/>
                <a:gd name="connsiteX20" fmla="*/ 394649 w 789299"/>
                <a:gd name="connsiteY20" fmla="*/ 121482 h 699135"/>
                <a:gd name="connsiteX21" fmla="*/ 661349 w 789299"/>
                <a:gd name="connsiteY21" fmla="*/ 373675 h 699135"/>
                <a:gd name="connsiteX22" fmla="*/ 661349 w 789299"/>
                <a:gd name="connsiteY22" fmla="*/ 680085 h 699135"/>
                <a:gd name="connsiteX23" fmla="*/ 62170 w 789299"/>
                <a:gd name="connsiteY23" fmla="*/ 410108 h 699135"/>
                <a:gd name="connsiteX24" fmla="*/ 27299 w 789299"/>
                <a:gd name="connsiteY24" fmla="*/ 375285 h 699135"/>
                <a:gd name="connsiteX25" fmla="*/ 394649 w 789299"/>
                <a:gd name="connsiteY25" fmla="*/ 26251 h 699135"/>
                <a:gd name="connsiteX26" fmla="*/ 762000 w 789299"/>
                <a:gd name="connsiteY26" fmla="*/ 375285 h 699135"/>
                <a:gd name="connsiteX27" fmla="*/ 727358 w 789299"/>
                <a:gd name="connsiteY27" fmla="*/ 409880 h 699135"/>
                <a:gd name="connsiteX28" fmla="*/ 394649 w 789299"/>
                <a:gd name="connsiteY28" fmla="*/ 95250 h 699135"/>
                <a:gd name="connsiteX29" fmla="*/ 62170 w 789299"/>
                <a:gd name="connsiteY29" fmla="*/ 410108 h 699135"/>
                <a:gd name="connsiteX0" fmla="*/ 0 w 789299"/>
                <a:gd name="connsiteY0" fmla="*/ 374885 h 699135"/>
                <a:gd name="connsiteX1" fmla="*/ 61808 w 789299"/>
                <a:gd name="connsiteY1" fmla="*/ 436683 h 699135"/>
                <a:gd name="connsiteX2" fmla="*/ 108899 w 789299"/>
                <a:gd name="connsiteY2" fmla="*/ 392087 h 699135"/>
                <a:gd name="connsiteX3" fmla="*/ 108899 w 789299"/>
                <a:gd name="connsiteY3" fmla="*/ 698906 h 699135"/>
                <a:gd name="connsiteX4" fmla="*/ 347024 w 789299"/>
                <a:gd name="connsiteY4" fmla="*/ 699002 h 699135"/>
                <a:gd name="connsiteX5" fmla="*/ 347024 w 789299"/>
                <a:gd name="connsiteY5" fmla="*/ 461172 h 699135"/>
                <a:gd name="connsiteX6" fmla="*/ 442274 w 789299"/>
                <a:gd name="connsiteY6" fmla="*/ 461172 h 699135"/>
                <a:gd name="connsiteX7" fmla="*/ 442274 w 789299"/>
                <a:gd name="connsiteY7" fmla="*/ 699040 h 699135"/>
                <a:gd name="connsiteX8" fmla="*/ 680399 w 789299"/>
                <a:gd name="connsiteY8" fmla="*/ 699135 h 699135"/>
                <a:gd name="connsiteX9" fmla="*/ 680399 w 789299"/>
                <a:gd name="connsiteY9" fmla="*/ 391687 h 699135"/>
                <a:gd name="connsiteX10" fmla="*/ 727729 w 789299"/>
                <a:gd name="connsiteY10" fmla="*/ 436455 h 699135"/>
                <a:gd name="connsiteX11" fmla="*/ 789299 w 789299"/>
                <a:gd name="connsiteY11" fmla="*/ 374894 h 699135"/>
                <a:gd name="connsiteX12" fmla="*/ 394649 w 789299"/>
                <a:gd name="connsiteY12" fmla="*/ 0 h 699135"/>
                <a:gd name="connsiteX13" fmla="*/ 0 w 789299"/>
                <a:gd name="connsiteY13" fmla="*/ 374885 h 699135"/>
                <a:gd name="connsiteX14" fmla="*/ 661349 w 789299"/>
                <a:gd name="connsiteY14" fmla="*/ 680085 h 699135"/>
                <a:gd name="connsiteX15" fmla="*/ 461324 w 789299"/>
                <a:gd name="connsiteY15" fmla="*/ 679999 h 699135"/>
                <a:gd name="connsiteX16" fmla="*/ 327974 w 789299"/>
                <a:gd name="connsiteY16" fmla="*/ 679942 h 699135"/>
                <a:gd name="connsiteX17" fmla="*/ 127949 w 789299"/>
                <a:gd name="connsiteY17" fmla="*/ 679866 h 699135"/>
                <a:gd name="connsiteX18" fmla="*/ 127949 w 789299"/>
                <a:gd name="connsiteY18" fmla="*/ 374047 h 699135"/>
                <a:gd name="connsiteX19" fmla="*/ 394649 w 789299"/>
                <a:gd name="connsiteY19" fmla="*/ 121482 h 699135"/>
                <a:gd name="connsiteX20" fmla="*/ 661349 w 789299"/>
                <a:gd name="connsiteY20" fmla="*/ 373675 h 699135"/>
                <a:gd name="connsiteX21" fmla="*/ 661349 w 789299"/>
                <a:gd name="connsiteY21" fmla="*/ 680085 h 699135"/>
                <a:gd name="connsiteX22" fmla="*/ 62170 w 789299"/>
                <a:gd name="connsiteY22" fmla="*/ 410108 h 699135"/>
                <a:gd name="connsiteX23" fmla="*/ 27299 w 789299"/>
                <a:gd name="connsiteY23" fmla="*/ 375285 h 699135"/>
                <a:gd name="connsiteX24" fmla="*/ 394649 w 789299"/>
                <a:gd name="connsiteY24" fmla="*/ 26251 h 699135"/>
                <a:gd name="connsiteX25" fmla="*/ 762000 w 789299"/>
                <a:gd name="connsiteY25" fmla="*/ 375285 h 699135"/>
                <a:gd name="connsiteX26" fmla="*/ 727358 w 789299"/>
                <a:gd name="connsiteY26" fmla="*/ 409880 h 699135"/>
                <a:gd name="connsiteX27" fmla="*/ 394649 w 789299"/>
                <a:gd name="connsiteY27" fmla="*/ 95250 h 699135"/>
                <a:gd name="connsiteX28" fmla="*/ 62170 w 789299"/>
                <a:gd name="connsiteY28" fmla="*/ 410108 h 699135"/>
                <a:gd name="connsiteX0" fmla="*/ 0 w 789299"/>
                <a:gd name="connsiteY0" fmla="*/ 374885 h 699135"/>
                <a:gd name="connsiteX1" fmla="*/ 61808 w 789299"/>
                <a:gd name="connsiteY1" fmla="*/ 436683 h 699135"/>
                <a:gd name="connsiteX2" fmla="*/ 108899 w 789299"/>
                <a:gd name="connsiteY2" fmla="*/ 392087 h 699135"/>
                <a:gd name="connsiteX3" fmla="*/ 108899 w 789299"/>
                <a:gd name="connsiteY3" fmla="*/ 698906 h 699135"/>
                <a:gd name="connsiteX4" fmla="*/ 347024 w 789299"/>
                <a:gd name="connsiteY4" fmla="*/ 699002 h 699135"/>
                <a:gd name="connsiteX5" fmla="*/ 347024 w 789299"/>
                <a:gd name="connsiteY5" fmla="*/ 461172 h 699135"/>
                <a:gd name="connsiteX6" fmla="*/ 442274 w 789299"/>
                <a:gd name="connsiteY6" fmla="*/ 699040 h 699135"/>
                <a:gd name="connsiteX7" fmla="*/ 680399 w 789299"/>
                <a:gd name="connsiteY7" fmla="*/ 699135 h 699135"/>
                <a:gd name="connsiteX8" fmla="*/ 680399 w 789299"/>
                <a:gd name="connsiteY8" fmla="*/ 391687 h 699135"/>
                <a:gd name="connsiteX9" fmla="*/ 727729 w 789299"/>
                <a:gd name="connsiteY9" fmla="*/ 436455 h 699135"/>
                <a:gd name="connsiteX10" fmla="*/ 789299 w 789299"/>
                <a:gd name="connsiteY10" fmla="*/ 374894 h 699135"/>
                <a:gd name="connsiteX11" fmla="*/ 394649 w 789299"/>
                <a:gd name="connsiteY11" fmla="*/ 0 h 699135"/>
                <a:gd name="connsiteX12" fmla="*/ 0 w 789299"/>
                <a:gd name="connsiteY12" fmla="*/ 374885 h 699135"/>
                <a:gd name="connsiteX13" fmla="*/ 661349 w 789299"/>
                <a:gd name="connsiteY13" fmla="*/ 680085 h 699135"/>
                <a:gd name="connsiteX14" fmla="*/ 461324 w 789299"/>
                <a:gd name="connsiteY14" fmla="*/ 679999 h 699135"/>
                <a:gd name="connsiteX15" fmla="*/ 327974 w 789299"/>
                <a:gd name="connsiteY15" fmla="*/ 679942 h 699135"/>
                <a:gd name="connsiteX16" fmla="*/ 127949 w 789299"/>
                <a:gd name="connsiteY16" fmla="*/ 679866 h 699135"/>
                <a:gd name="connsiteX17" fmla="*/ 127949 w 789299"/>
                <a:gd name="connsiteY17" fmla="*/ 374047 h 699135"/>
                <a:gd name="connsiteX18" fmla="*/ 394649 w 789299"/>
                <a:gd name="connsiteY18" fmla="*/ 121482 h 699135"/>
                <a:gd name="connsiteX19" fmla="*/ 661349 w 789299"/>
                <a:gd name="connsiteY19" fmla="*/ 373675 h 699135"/>
                <a:gd name="connsiteX20" fmla="*/ 661349 w 789299"/>
                <a:gd name="connsiteY20" fmla="*/ 680085 h 699135"/>
                <a:gd name="connsiteX21" fmla="*/ 62170 w 789299"/>
                <a:gd name="connsiteY21" fmla="*/ 410108 h 699135"/>
                <a:gd name="connsiteX22" fmla="*/ 27299 w 789299"/>
                <a:gd name="connsiteY22" fmla="*/ 375285 h 699135"/>
                <a:gd name="connsiteX23" fmla="*/ 394649 w 789299"/>
                <a:gd name="connsiteY23" fmla="*/ 26251 h 699135"/>
                <a:gd name="connsiteX24" fmla="*/ 762000 w 789299"/>
                <a:gd name="connsiteY24" fmla="*/ 375285 h 699135"/>
                <a:gd name="connsiteX25" fmla="*/ 727358 w 789299"/>
                <a:gd name="connsiteY25" fmla="*/ 409880 h 699135"/>
                <a:gd name="connsiteX26" fmla="*/ 394649 w 789299"/>
                <a:gd name="connsiteY26" fmla="*/ 95250 h 699135"/>
                <a:gd name="connsiteX27" fmla="*/ 62170 w 789299"/>
                <a:gd name="connsiteY27" fmla="*/ 410108 h 699135"/>
                <a:gd name="connsiteX0" fmla="*/ 0 w 789299"/>
                <a:gd name="connsiteY0" fmla="*/ 374885 h 699135"/>
                <a:gd name="connsiteX1" fmla="*/ 61808 w 789299"/>
                <a:gd name="connsiteY1" fmla="*/ 436683 h 699135"/>
                <a:gd name="connsiteX2" fmla="*/ 108899 w 789299"/>
                <a:gd name="connsiteY2" fmla="*/ 392087 h 699135"/>
                <a:gd name="connsiteX3" fmla="*/ 108899 w 789299"/>
                <a:gd name="connsiteY3" fmla="*/ 698906 h 699135"/>
                <a:gd name="connsiteX4" fmla="*/ 347024 w 789299"/>
                <a:gd name="connsiteY4" fmla="*/ 699002 h 699135"/>
                <a:gd name="connsiteX5" fmla="*/ 442274 w 789299"/>
                <a:gd name="connsiteY5" fmla="*/ 699040 h 699135"/>
                <a:gd name="connsiteX6" fmla="*/ 680399 w 789299"/>
                <a:gd name="connsiteY6" fmla="*/ 699135 h 699135"/>
                <a:gd name="connsiteX7" fmla="*/ 680399 w 789299"/>
                <a:gd name="connsiteY7" fmla="*/ 391687 h 699135"/>
                <a:gd name="connsiteX8" fmla="*/ 727729 w 789299"/>
                <a:gd name="connsiteY8" fmla="*/ 436455 h 699135"/>
                <a:gd name="connsiteX9" fmla="*/ 789299 w 789299"/>
                <a:gd name="connsiteY9" fmla="*/ 374894 h 699135"/>
                <a:gd name="connsiteX10" fmla="*/ 394649 w 789299"/>
                <a:gd name="connsiteY10" fmla="*/ 0 h 699135"/>
                <a:gd name="connsiteX11" fmla="*/ 0 w 789299"/>
                <a:gd name="connsiteY11" fmla="*/ 374885 h 699135"/>
                <a:gd name="connsiteX12" fmla="*/ 661349 w 789299"/>
                <a:gd name="connsiteY12" fmla="*/ 680085 h 699135"/>
                <a:gd name="connsiteX13" fmla="*/ 461324 w 789299"/>
                <a:gd name="connsiteY13" fmla="*/ 679999 h 699135"/>
                <a:gd name="connsiteX14" fmla="*/ 327974 w 789299"/>
                <a:gd name="connsiteY14" fmla="*/ 679942 h 699135"/>
                <a:gd name="connsiteX15" fmla="*/ 127949 w 789299"/>
                <a:gd name="connsiteY15" fmla="*/ 679866 h 699135"/>
                <a:gd name="connsiteX16" fmla="*/ 127949 w 789299"/>
                <a:gd name="connsiteY16" fmla="*/ 374047 h 699135"/>
                <a:gd name="connsiteX17" fmla="*/ 394649 w 789299"/>
                <a:gd name="connsiteY17" fmla="*/ 121482 h 699135"/>
                <a:gd name="connsiteX18" fmla="*/ 661349 w 789299"/>
                <a:gd name="connsiteY18" fmla="*/ 373675 h 699135"/>
                <a:gd name="connsiteX19" fmla="*/ 661349 w 789299"/>
                <a:gd name="connsiteY19" fmla="*/ 680085 h 699135"/>
                <a:gd name="connsiteX20" fmla="*/ 62170 w 789299"/>
                <a:gd name="connsiteY20" fmla="*/ 410108 h 699135"/>
                <a:gd name="connsiteX21" fmla="*/ 27299 w 789299"/>
                <a:gd name="connsiteY21" fmla="*/ 375285 h 699135"/>
                <a:gd name="connsiteX22" fmla="*/ 394649 w 789299"/>
                <a:gd name="connsiteY22" fmla="*/ 26251 h 699135"/>
                <a:gd name="connsiteX23" fmla="*/ 762000 w 789299"/>
                <a:gd name="connsiteY23" fmla="*/ 375285 h 699135"/>
                <a:gd name="connsiteX24" fmla="*/ 727358 w 789299"/>
                <a:gd name="connsiteY24" fmla="*/ 409880 h 699135"/>
                <a:gd name="connsiteX25" fmla="*/ 394649 w 789299"/>
                <a:gd name="connsiteY25" fmla="*/ 95250 h 699135"/>
                <a:gd name="connsiteX26" fmla="*/ 62170 w 789299"/>
                <a:gd name="connsiteY26" fmla="*/ 410108 h 699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789299" h="699135">
                  <a:moveTo>
                    <a:pt x="0" y="374885"/>
                  </a:moveTo>
                  <a:lnTo>
                    <a:pt x="61808" y="436683"/>
                  </a:lnTo>
                  <a:lnTo>
                    <a:pt x="108899" y="392087"/>
                  </a:lnTo>
                  <a:lnTo>
                    <a:pt x="108899" y="698906"/>
                  </a:lnTo>
                  <a:lnTo>
                    <a:pt x="347024" y="699002"/>
                  </a:lnTo>
                  <a:lnTo>
                    <a:pt x="442274" y="699040"/>
                  </a:lnTo>
                  <a:lnTo>
                    <a:pt x="680399" y="699135"/>
                  </a:lnTo>
                  <a:lnTo>
                    <a:pt x="680399" y="391687"/>
                  </a:lnTo>
                  <a:lnTo>
                    <a:pt x="727729" y="436455"/>
                  </a:lnTo>
                  <a:lnTo>
                    <a:pt x="789299" y="374894"/>
                  </a:lnTo>
                  <a:lnTo>
                    <a:pt x="394649" y="0"/>
                  </a:lnTo>
                  <a:lnTo>
                    <a:pt x="0" y="374885"/>
                  </a:lnTo>
                  <a:close/>
                  <a:moveTo>
                    <a:pt x="661349" y="680085"/>
                  </a:moveTo>
                  <a:lnTo>
                    <a:pt x="461324" y="679999"/>
                  </a:lnTo>
                  <a:lnTo>
                    <a:pt x="327974" y="679942"/>
                  </a:lnTo>
                  <a:lnTo>
                    <a:pt x="127949" y="679866"/>
                  </a:lnTo>
                  <a:lnTo>
                    <a:pt x="127949" y="374047"/>
                  </a:lnTo>
                  <a:lnTo>
                    <a:pt x="394649" y="121482"/>
                  </a:lnTo>
                  <a:lnTo>
                    <a:pt x="661349" y="373675"/>
                  </a:lnTo>
                  <a:lnTo>
                    <a:pt x="661349" y="680085"/>
                  </a:lnTo>
                  <a:close/>
                  <a:moveTo>
                    <a:pt x="62170" y="410108"/>
                  </a:moveTo>
                  <a:lnTo>
                    <a:pt x="27299" y="375285"/>
                  </a:lnTo>
                  <a:lnTo>
                    <a:pt x="394649" y="26251"/>
                  </a:lnTo>
                  <a:lnTo>
                    <a:pt x="762000" y="375285"/>
                  </a:lnTo>
                  <a:lnTo>
                    <a:pt x="727358" y="409880"/>
                  </a:lnTo>
                  <a:lnTo>
                    <a:pt x="394649" y="95250"/>
                  </a:lnTo>
                  <a:lnTo>
                    <a:pt x="62170" y="410108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BE"/>
            </a:p>
          </p:txBody>
        </p:sp>
      </p:grpSp>
      <p:grpSp>
        <p:nvGrpSpPr>
          <p:cNvPr id="89" name="Groupe 88">
            <a:extLst>
              <a:ext uri="{FF2B5EF4-FFF2-40B4-BE49-F238E27FC236}">
                <a16:creationId xmlns:a16="http://schemas.microsoft.com/office/drawing/2014/main" id="{85B413A0-29F2-4876-ACA8-99C8CF7FF58B}"/>
              </a:ext>
            </a:extLst>
          </p:cNvPr>
          <p:cNvGrpSpPr/>
          <p:nvPr/>
        </p:nvGrpSpPr>
        <p:grpSpPr>
          <a:xfrm>
            <a:off x="5957874" y="4402279"/>
            <a:ext cx="325361" cy="272873"/>
            <a:chOff x="1289094" y="3581756"/>
            <a:chExt cx="789299" cy="699135"/>
          </a:xfrm>
        </p:grpSpPr>
        <p:pic>
          <p:nvPicPr>
            <p:cNvPr id="90" name="Graphique 89" descr="Homme avec canne avec un remplissage uni">
              <a:extLst>
                <a:ext uri="{FF2B5EF4-FFF2-40B4-BE49-F238E27FC236}">
                  <a16:creationId xmlns:a16="http://schemas.microsoft.com/office/drawing/2014/main" id="{5E128A33-FF3F-4F18-B9CF-310D31DAEFFA}"/>
                </a:ext>
              </a:extLst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6"/>
                </a:ext>
              </a:extLst>
            </a:blip>
            <a:stretch>
              <a:fillRect/>
            </a:stretch>
          </p:blipFill>
          <p:spPr>
            <a:xfrm>
              <a:off x="1486882" y="3831415"/>
              <a:ext cx="411919" cy="411919"/>
            </a:xfrm>
            <a:prstGeom prst="rect">
              <a:avLst/>
            </a:prstGeom>
          </p:spPr>
        </p:pic>
        <p:sp>
          <p:nvSpPr>
            <p:cNvPr id="92" name="Forme libre : forme 91">
              <a:extLst>
                <a:ext uri="{FF2B5EF4-FFF2-40B4-BE49-F238E27FC236}">
                  <a16:creationId xmlns:a16="http://schemas.microsoft.com/office/drawing/2014/main" id="{589F9393-9173-4FB0-94D1-F98797B7648C}"/>
                </a:ext>
              </a:extLst>
            </p:cNvPr>
            <p:cNvSpPr/>
            <p:nvPr/>
          </p:nvSpPr>
          <p:spPr>
            <a:xfrm>
              <a:off x="1289094" y="3581756"/>
              <a:ext cx="789299" cy="699135"/>
            </a:xfrm>
            <a:custGeom>
              <a:avLst/>
              <a:gdLst>
                <a:gd name="connsiteX0" fmla="*/ 0 w 789298"/>
                <a:gd name="connsiteY0" fmla="*/ 374885 h 699134"/>
                <a:gd name="connsiteX1" fmla="*/ 61808 w 789298"/>
                <a:gd name="connsiteY1" fmla="*/ 436683 h 699134"/>
                <a:gd name="connsiteX2" fmla="*/ 108899 w 789298"/>
                <a:gd name="connsiteY2" fmla="*/ 392087 h 699134"/>
                <a:gd name="connsiteX3" fmla="*/ 108899 w 789298"/>
                <a:gd name="connsiteY3" fmla="*/ 698906 h 699134"/>
                <a:gd name="connsiteX4" fmla="*/ 347024 w 789298"/>
                <a:gd name="connsiteY4" fmla="*/ 699002 h 699134"/>
                <a:gd name="connsiteX5" fmla="*/ 347024 w 789298"/>
                <a:gd name="connsiteY5" fmla="*/ 461172 h 699134"/>
                <a:gd name="connsiteX6" fmla="*/ 442274 w 789298"/>
                <a:gd name="connsiteY6" fmla="*/ 461172 h 699134"/>
                <a:gd name="connsiteX7" fmla="*/ 442274 w 789298"/>
                <a:gd name="connsiteY7" fmla="*/ 699040 h 699134"/>
                <a:gd name="connsiteX8" fmla="*/ 680399 w 789298"/>
                <a:gd name="connsiteY8" fmla="*/ 699135 h 699134"/>
                <a:gd name="connsiteX9" fmla="*/ 680399 w 789298"/>
                <a:gd name="connsiteY9" fmla="*/ 391687 h 699134"/>
                <a:gd name="connsiteX10" fmla="*/ 727729 w 789298"/>
                <a:gd name="connsiteY10" fmla="*/ 436455 h 699134"/>
                <a:gd name="connsiteX11" fmla="*/ 789299 w 789298"/>
                <a:gd name="connsiteY11" fmla="*/ 374894 h 699134"/>
                <a:gd name="connsiteX12" fmla="*/ 394649 w 789298"/>
                <a:gd name="connsiteY12" fmla="*/ 0 h 699134"/>
                <a:gd name="connsiteX13" fmla="*/ 661349 w 789298"/>
                <a:gd name="connsiteY13" fmla="*/ 680085 h 699134"/>
                <a:gd name="connsiteX14" fmla="*/ 461324 w 789298"/>
                <a:gd name="connsiteY14" fmla="*/ 679999 h 699134"/>
                <a:gd name="connsiteX15" fmla="*/ 461324 w 789298"/>
                <a:gd name="connsiteY15" fmla="*/ 442122 h 699134"/>
                <a:gd name="connsiteX16" fmla="*/ 327974 w 789298"/>
                <a:gd name="connsiteY16" fmla="*/ 442122 h 699134"/>
                <a:gd name="connsiteX17" fmla="*/ 327974 w 789298"/>
                <a:gd name="connsiteY17" fmla="*/ 679942 h 699134"/>
                <a:gd name="connsiteX18" fmla="*/ 127949 w 789298"/>
                <a:gd name="connsiteY18" fmla="*/ 679866 h 699134"/>
                <a:gd name="connsiteX19" fmla="*/ 127949 w 789298"/>
                <a:gd name="connsiteY19" fmla="*/ 374047 h 699134"/>
                <a:gd name="connsiteX20" fmla="*/ 394649 w 789298"/>
                <a:gd name="connsiteY20" fmla="*/ 121482 h 699134"/>
                <a:gd name="connsiteX21" fmla="*/ 661349 w 789298"/>
                <a:gd name="connsiteY21" fmla="*/ 373675 h 699134"/>
                <a:gd name="connsiteX22" fmla="*/ 62170 w 789298"/>
                <a:gd name="connsiteY22" fmla="*/ 410108 h 699134"/>
                <a:gd name="connsiteX23" fmla="*/ 27299 w 789298"/>
                <a:gd name="connsiteY23" fmla="*/ 375285 h 699134"/>
                <a:gd name="connsiteX24" fmla="*/ 394649 w 789298"/>
                <a:gd name="connsiteY24" fmla="*/ 26251 h 699134"/>
                <a:gd name="connsiteX25" fmla="*/ 762000 w 789298"/>
                <a:gd name="connsiteY25" fmla="*/ 375285 h 699134"/>
                <a:gd name="connsiteX26" fmla="*/ 727358 w 789298"/>
                <a:gd name="connsiteY26" fmla="*/ 409880 h 699134"/>
                <a:gd name="connsiteX27" fmla="*/ 394649 w 789298"/>
                <a:gd name="connsiteY27" fmla="*/ 95250 h 699134"/>
                <a:gd name="connsiteX0" fmla="*/ 0 w 789299"/>
                <a:gd name="connsiteY0" fmla="*/ 374885 h 699135"/>
                <a:gd name="connsiteX1" fmla="*/ 61808 w 789299"/>
                <a:gd name="connsiteY1" fmla="*/ 436683 h 699135"/>
                <a:gd name="connsiteX2" fmla="*/ 108899 w 789299"/>
                <a:gd name="connsiteY2" fmla="*/ 392087 h 699135"/>
                <a:gd name="connsiteX3" fmla="*/ 108899 w 789299"/>
                <a:gd name="connsiteY3" fmla="*/ 698906 h 699135"/>
                <a:gd name="connsiteX4" fmla="*/ 347024 w 789299"/>
                <a:gd name="connsiteY4" fmla="*/ 699002 h 699135"/>
                <a:gd name="connsiteX5" fmla="*/ 347024 w 789299"/>
                <a:gd name="connsiteY5" fmla="*/ 461172 h 699135"/>
                <a:gd name="connsiteX6" fmla="*/ 442274 w 789299"/>
                <a:gd name="connsiteY6" fmla="*/ 461172 h 699135"/>
                <a:gd name="connsiteX7" fmla="*/ 442274 w 789299"/>
                <a:gd name="connsiteY7" fmla="*/ 699040 h 699135"/>
                <a:gd name="connsiteX8" fmla="*/ 680399 w 789299"/>
                <a:gd name="connsiteY8" fmla="*/ 699135 h 699135"/>
                <a:gd name="connsiteX9" fmla="*/ 680399 w 789299"/>
                <a:gd name="connsiteY9" fmla="*/ 391687 h 699135"/>
                <a:gd name="connsiteX10" fmla="*/ 727729 w 789299"/>
                <a:gd name="connsiteY10" fmla="*/ 436455 h 699135"/>
                <a:gd name="connsiteX11" fmla="*/ 789299 w 789299"/>
                <a:gd name="connsiteY11" fmla="*/ 374894 h 699135"/>
                <a:gd name="connsiteX12" fmla="*/ 394649 w 789299"/>
                <a:gd name="connsiteY12" fmla="*/ 0 h 699135"/>
                <a:gd name="connsiteX13" fmla="*/ 0 w 789299"/>
                <a:gd name="connsiteY13" fmla="*/ 374885 h 699135"/>
                <a:gd name="connsiteX14" fmla="*/ 661349 w 789299"/>
                <a:gd name="connsiteY14" fmla="*/ 680085 h 699135"/>
                <a:gd name="connsiteX15" fmla="*/ 461324 w 789299"/>
                <a:gd name="connsiteY15" fmla="*/ 679999 h 699135"/>
                <a:gd name="connsiteX16" fmla="*/ 327974 w 789299"/>
                <a:gd name="connsiteY16" fmla="*/ 442122 h 699135"/>
                <a:gd name="connsiteX17" fmla="*/ 327974 w 789299"/>
                <a:gd name="connsiteY17" fmla="*/ 679942 h 699135"/>
                <a:gd name="connsiteX18" fmla="*/ 127949 w 789299"/>
                <a:gd name="connsiteY18" fmla="*/ 679866 h 699135"/>
                <a:gd name="connsiteX19" fmla="*/ 127949 w 789299"/>
                <a:gd name="connsiteY19" fmla="*/ 374047 h 699135"/>
                <a:gd name="connsiteX20" fmla="*/ 394649 w 789299"/>
                <a:gd name="connsiteY20" fmla="*/ 121482 h 699135"/>
                <a:gd name="connsiteX21" fmla="*/ 661349 w 789299"/>
                <a:gd name="connsiteY21" fmla="*/ 373675 h 699135"/>
                <a:gd name="connsiteX22" fmla="*/ 661349 w 789299"/>
                <a:gd name="connsiteY22" fmla="*/ 680085 h 699135"/>
                <a:gd name="connsiteX23" fmla="*/ 62170 w 789299"/>
                <a:gd name="connsiteY23" fmla="*/ 410108 h 699135"/>
                <a:gd name="connsiteX24" fmla="*/ 27299 w 789299"/>
                <a:gd name="connsiteY24" fmla="*/ 375285 h 699135"/>
                <a:gd name="connsiteX25" fmla="*/ 394649 w 789299"/>
                <a:gd name="connsiteY25" fmla="*/ 26251 h 699135"/>
                <a:gd name="connsiteX26" fmla="*/ 762000 w 789299"/>
                <a:gd name="connsiteY26" fmla="*/ 375285 h 699135"/>
                <a:gd name="connsiteX27" fmla="*/ 727358 w 789299"/>
                <a:gd name="connsiteY27" fmla="*/ 409880 h 699135"/>
                <a:gd name="connsiteX28" fmla="*/ 394649 w 789299"/>
                <a:gd name="connsiteY28" fmla="*/ 95250 h 699135"/>
                <a:gd name="connsiteX29" fmla="*/ 62170 w 789299"/>
                <a:gd name="connsiteY29" fmla="*/ 410108 h 699135"/>
                <a:gd name="connsiteX0" fmla="*/ 0 w 789299"/>
                <a:gd name="connsiteY0" fmla="*/ 374885 h 699135"/>
                <a:gd name="connsiteX1" fmla="*/ 61808 w 789299"/>
                <a:gd name="connsiteY1" fmla="*/ 436683 h 699135"/>
                <a:gd name="connsiteX2" fmla="*/ 108899 w 789299"/>
                <a:gd name="connsiteY2" fmla="*/ 392087 h 699135"/>
                <a:gd name="connsiteX3" fmla="*/ 108899 w 789299"/>
                <a:gd name="connsiteY3" fmla="*/ 698906 h 699135"/>
                <a:gd name="connsiteX4" fmla="*/ 347024 w 789299"/>
                <a:gd name="connsiteY4" fmla="*/ 699002 h 699135"/>
                <a:gd name="connsiteX5" fmla="*/ 347024 w 789299"/>
                <a:gd name="connsiteY5" fmla="*/ 461172 h 699135"/>
                <a:gd name="connsiteX6" fmla="*/ 442274 w 789299"/>
                <a:gd name="connsiteY6" fmla="*/ 461172 h 699135"/>
                <a:gd name="connsiteX7" fmla="*/ 442274 w 789299"/>
                <a:gd name="connsiteY7" fmla="*/ 699040 h 699135"/>
                <a:gd name="connsiteX8" fmla="*/ 680399 w 789299"/>
                <a:gd name="connsiteY8" fmla="*/ 699135 h 699135"/>
                <a:gd name="connsiteX9" fmla="*/ 680399 w 789299"/>
                <a:gd name="connsiteY9" fmla="*/ 391687 h 699135"/>
                <a:gd name="connsiteX10" fmla="*/ 727729 w 789299"/>
                <a:gd name="connsiteY10" fmla="*/ 436455 h 699135"/>
                <a:gd name="connsiteX11" fmla="*/ 789299 w 789299"/>
                <a:gd name="connsiteY11" fmla="*/ 374894 h 699135"/>
                <a:gd name="connsiteX12" fmla="*/ 394649 w 789299"/>
                <a:gd name="connsiteY12" fmla="*/ 0 h 699135"/>
                <a:gd name="connsiteX13" fmla="*/ 0 w 789299"/>
                <a:gd name="connsiteY13" fmla="*/ 374885 h 699135"/>
                <a:gd name="connsiteX14" fmla="*/ 661349 w 789299"/>
                <a:gd name="connsiteY14" fmla="*/ 680085 h 699135"/>
                <a:gd name="connsiteX15" fmla="*/ 461324 w 789299"/>
                <a:gd name="connsiteY15" fmla="*/ 679999 h 699135"/>
                <a:gd name="connsiteX16" fmla="*/ 327974 w 789299"/>
                <a:gd name="connsiteY16" fmla="*/ 679942 h 699135"/>
                <a:gd name="connsiteX17" fmla="*/ 127949 w 789299"/>
                <a:gd name="connsiteY17" fmla="*/ 679866 h 699135"/>
                <a:gd name="connsiteX18" fmla="*/ 127949 w 789299"/>
                <a:gd name="connsiteY18" fmla="*/ 374047 h 699135"/>
                <a:gd name="connsiteX19" fmla="*/ 394649 w 789299"/>
                <a:gd name="connsiteY19" fmla="*/ 121482 h 699135"/>
                <a:gd name="connsiteX20" fmla="*/ 661349 w 789299"/>
                <a:gd name="connsiteY20" fmla="*/ 373675 h 699135"/>
                <a:gd name="connsiteX21" fmla="*/ 661349 w 789299"/>
                <a:gd name="connsiteY21" fmla="*/ 680085 h 699135"/>
                <a:gd name="connsiteX22" fmla="*/ 62170 w 789299"/>
                <a:gd name="connsiteY22" fmla="*/ 410108 h 699135"/>
                <a:gd name="connsiteX23" fmla="*/ 27299 w 789299"/>
                <a:gd name="connsiteY23" fmla="*/ 375285 h 699135"/>
                <a:gd name="connsiteX24" fmla="*/ 394649 w 789299"/>
                <a:gd name="connsiteY24" fmla="*/ 26251 h 699135"/>
                <a:gd name="connsiteX25" fmla="*/ 762000 w 789299"/>
                <a:gd name="connsiteY25" fmla="*/ 375285 h 699135"/>
                <a:gd name="connsiteX26" fmla="*/ 727358 w 789299"/>
                <a:gd name="connsiteY26" fmla="*/ 409880 h 699135"/>
                <a:gd name="connsiteX27" fmla="*/ 394649 w 789299"/>
                <a:gd name="connsiteY27" fmla="*/ 95250 h 699135"/>
                <a:gd name="connsiteX28" fmla="*/ 62170 w 789299"/>
                <a:gd name="connsiteY28" fmla="*/ 410108 h 699135"/>
                <a:gd name="connsiteX0" fmla="*/ 0 w 789299"/>
                <a:gd name="connsiteY0" fmla="*/ 374885 h 699135"/>
                <a:gd name="connsiteX1" fmla="*/ 61808 w 789299"/>
                <a:gd name="connsiteY1" fmla="*/ 436683 h 699135"/>
                <a:gd name="connsiteX2" fmla="*/ 108899 w 789299"/>
                <a:gd name="connsiteY2" fmla="*/ 392087 h 699135"/>
                <a:gd name="connsiteX3" fmla="*/ 108899 w 789299"/>
                <a:gd name="connsiteY3" fmla="*/ 698906 h 699135"/>
                <a:gd name="connsiteX4" fmla="*/ 347024 w 789299"/>
                <a:gd name="connsiteY4" fmla="*/ 699002 h 699135"/>
                <a:gd name="connsiteX5" fmla="*/ 347024 w 789299"/>
                <a:gd name="connsiteY5" fmla="*/ 461172 h 699135"/>
                <a:gd name="connsiteX6" fmla="*/ 442274 w 789299"/>
                <a:gd name="connsiteY6" fmla="*/ 699040 h 699135"/>
                <a:gd name="connsiteX7" fmla="*/ 680399 w 789299"/>
                <a:gd name="connsiteY7" fmla="*/ 699135 h 699135"/>
                <a:gd name="connsiteX8" fmla="*/ 680399 w 789299"/>
                <a:gd name="connsiteY8" fmla="*/ 391687 h 699135"/>
                <a:gd name="connsiteX9" fmla="*/ 727729 w 789299"/>
                <a:gd name="connsiteY9" fmla="*/ 436455 h 699135"/>
                <a:gd name="connsiteX10" fmla="*/ 789299 w 789299"/>
                <a:gd name="connsiteY10" fmla="*/ 374894 h 699135"/>
                <a:gd name="connsiteX11" fmla="*/ 394649 w 789299"/>
                <a:gd name="connsiteY11" fmla="*/ 0 h 699135"/>
                <a:gd name="connsiteX12" fmla="*/ 0 w 789299"/>
                <a:gd name="connsiteY12" fmla="*/ 374885 h 699135"/>
                <a:gd name="connsiteX13" fmla="*/ 661349 w 789299"/>
                <a:gd name="connsiteY13" fmla="*/ 680085 h 699135"/>
                <a:gd name="connsiteX14" fmla="*/ 461324 w 789299"/>
                <a:gd name="connsiteY14" fmla="*/ 679999 h 699135"/>
                <a:gd name="connsiteX15" fmla="*/ 327974 w 789299"/>
                <a:gd name="connsiteY15" fmla="*/ 679942 h 699135"/>
                <a:gd name="connsiteX16" fmla="*/ 127949 w 789299"/>
                <a:gd name="connsiteY16" fmla="*/ 679866 h 699135"/>
                <a:gd name="connsiteX17" fmla="*/ 127949 w 789299"/>
                <a:gd name="connsiteY17" fmla="*/ 374047 h 699135"/>
                <a:gd name="connsiteX18" fmla="*/ 394649 w 789299"/>
                <a:gd name="connsiteY18" fmla="*/ 121482 h 699135"/>
                <a:gd name="connsiteX19" fmla="*/ 661349 w 789299"/>
                <a:gd name="connsiteY19" fmla="*/ 373675 h 699135"/>
                <a:gd name="connsiteX20" fmla="*/ 661349 w 789299"/>
                <a:gd name="connsiteY20" fmla="*/ 680085 h 699135"/>
                <a:gd name="connsiteX21" fmla="*/ 62170 w 789299"/>
                <a:gd name="connsiteY21" fmla="*/ 410108 h 699135"/>
                <a:gd name="connsiteX22" fmla="*/ 27299 w 789299"/>
                <a:gd name="connsiteY22" fmla="*/ 375285 h 699135"/>
                <a:gd name="connsiteX23" fmla="*/ 394649 w 789299"/>
                <a:gd name="connsiteY23" fmla="*/ 26251 h 699135"/>
                <a:gd name="connsiteX24" fmla="*/ 762000 w 789299"/>
                <a:gd name="connsiteY24" fmla="*/ 375285 h 699135"/>
                <a:gd name="connsiteX25" fmla="*/ 727358 w 789299"/>
                <a:gd name="connsiteY25" fmla="*/ 409880 h 699135"/>
                <a:gd name="connsiteX26" fmla="*/ 394649 w 789299"/>
                <a:gd name="connsiteY26" fmla="*/ 95250 h 699135"/>
                <a:gd name="connsiteX27" fmla="*/ 62170 w 789299"/>
                <a:gd name="connsiteY27" fmla="*/ 410108 h 699135"/>
                <a:gd name="connsiteX0" fmla="*/ 0 w 789299"/>
                <a:gd name="connsiteY0" fmla="*/ 374885 h 699135"/>
                <a:gd name="connsiteX1" fmla="*/ 61808 w 789299"/>
                <a:gd name="connsiteY1" fmla="*/ 436683 h 699135"/>
                <a:gd name="connsiteX2" fmla="*/ 108899 w 789299"/>
                <a:gd name="connsiteY2" fmla="*/ 392087 h 699135"/>
                <a:gd name="connsiteX3" fmla="*/ 108899 w 789299"/>
                <a:gd name="connsiteY3" fmla="*/ 698906 h 699135"/>
                <a:gd name="connsiteX4" fmla="*/ 347024 w 789299"/>
                <a:gd name="connsiteY4" fmla="*/ 699002 h 699135"/>
                <a:gd name="connsiteX5" fmla="*/ 442274 w 789299"/>
                <a:gd name="connsiteY5" fmla="*/ 699040 h 699135"/>
                <a:gd name="connsiteX6" fmla="*/ 680399 w 789299"/>
                <a:gd name="connsiteY6" fmla="*/ 699135 h 699135"/>
                <a:gd name="connsiteX7" fmla="*/ 680399 w 789299"/>
                <a:gd name="connsiteY7" fmla="*/ 391687 h 699135"/>
                <a:gd name="connsiteX8" fmla="*/ 727729 w 789299"/>
                <a:gd name="connsiteY8" fmla="*/ 436455 h 699135"/>
                <a:gd name="connsiteX9" fmla="*/ 789299 w 789299"/>
                <a:gd name="connsiteY9" fmla="*/ 374894 h 699135"/>
                <a:gd name="connsiteX10" fmla="*/ 394649 w 789299"/>
                <a:gd name="connsiteY10" fmla="*/ 0 h 699135"/>
                <a:gd name="connsiteX11" fmla="*/ 0 w 789299"/>
                <a:gd name="connsiteY11" fmla="*/ 374885 h 699135"/>
                <a:gd name="connsiteX12" fmla="*/ 661349 w 789299"/>
                <a:gd name="connsiteY12" fmla="*/ 680085 h 699135"/>
                <a:gd name="connsiteX13" fmla="*/ 461324 w 789299"/>
                <a:gd name="connsiteY13" fmla="*/ 679999 h 699135"/>
                <a:gd name="connsiteX14" fmla="*/ 327974 w 789299"/>
                <a:gd name="connsiteY14" fmla="*/ 679942 h 699135"/>
                <a:gd name="connsiteX15" fmla="*/ 127949 w 789299"/>
                <a:gd name="connsiteY15" fmla="*/ 679866 h 699135"/>
                <a:gd name="connsiteX16" fmla="*/ 127949 w 789299"/>
                <a:gd name="connsiteY16" fmla="*/ 374047 h 699135"/>
                <a:gd name="connsiteX17" fmla="*/ 394649 w 789299"/>
                <a:gd name="connsiteY17" fmla="*/ 121482 h 699135"/>
                <a:gd name="connsiteX18" fmla="*/ 661349 w 789299"/>
                <a:gd name="connsiteY18" fmla="*/ 373675 h 699135"/>
                <a:gd name="connsiteX19" fmla="*/ 661349 w 789299"/>
                <a:gd name="connsiteY19" fmla="*/ 680085 h 699135"/>
                <a:gd name="connsiteX20" fmla="*/ 62170 w 789299"/>
                <a:gd name="connsiteY20" fmla="*/ 410108 h 699135"/>
                <a:gd name="connsiteX21" fmla="*/ 27299 w 789299"/>
                <a:gd name="connsiteY21" fmla="*/ 375285 h 699135"/>
                <a:gd name="connsiteX22" fmla="*/ 394649 w 789299"/>
                <a:gd name="connsiteY22" fmla="*/ 26251 h 699135"/>
                <a:gd name="connsiteX23" fmla="*/ 762000 w 789299"/>
                <a:gd name="connsiteY23" fmla="*/ 375285 h 699135"/>
                <a:gd name="connsiteX24" fmla="*/ 727358 w 789299"/>
                <a:gd name="connsiteY24" fmla="*/ 409880 h 699135"/>
                <a:gd name="connsiteX25" fmla="*/ 394649 w 789299"/>
                <a:gd name="connsiteY25" fmla="*/ 95250 h 699135"/>
                <a:gd name="connsiteX26" fmla="*/ 62170 w 789299"/>
                <a:gd name="connsiteY26" fmla="*/ 410108 h 699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789299" h="699135">
                  <a:moveTo>
                    <a:pt x="0" y="374885"/>
                  </a:moveTo>
                  <a:lnTo>
                    <a:pt x="61808" y="436683"/>
                  </a:lnTo>
                  <a:lnTo>
                    <a:pt x="108899" y="392087"/>
                  </a:lnTo>
                  <a:lnTo>
                    <a:pt x="108899" y="698906"/>
                  </a:lnTo>
                  <a:lnTo>
                    <a:pt x="347024" y="699002"/>
                  </a:lnTo>
                  <a:lnTo>
                    <a:pt x="442274" y="699040"/>
                  </a:lnTo>
                  <a:lnTo>
                    <a:pt x="680399" y="699135"/>
                  </a:lnTo>
                  <a:lnTo>
                    <a:pt x="680399" y="391687"/>
                  </a:lnTo>
                  <a:lnTo>
                    <a:pt x="727729" y="436455"/>
                  </a:lnTo>
                  <a:lnTo>
                    <a:pt x="789299" y="374894"/>
                  </a:lnTo>
                  <a:lnTo>
                    <a:pt x="394649" y="0"/>
                  </a:lnTo>
                  <a:lnTo>
                    <a:pt x="0" y="374885"/>
                  </a:lnTo>
                  <a:close/>
                  <a:moveTo>
                    <a:pt x="661349" y="680085"/>
                  </a:moveTo>
                  <a:lnTo>
                    <a:pt x="461324" y="679999"/>
                  </a:lnTo>
                  <a:lnTo>
                    <a:pt x="327974" y="679942"/>
                  </a:lnTo>
                  <a:lnTo>
                    <a:pt x="127949" y="679866"/>
                  </a:lnTo>
                  <a:lnTo>
                    <a:pt x="127949" y="374047"/>
                  </a:lnTo>
                  <a:lnTo>
                    <a:pt x="394649" y="121482"/>
                  </a:lnTo>
                  <a:lnTo>
                    <a:pt x="661349" y="373675"/>
                  </a:lnTo>
                  <a:lnTo>
                    <a:pt x="661349" y="680085"/>
                  </a:lnTo>
                  <a:close/>
                  <a:moveTo>
                    <a:pt x="62170" y="410108"/>
                  </a:moveTo>
                  <a:lnTo>
                    <a:pt x="27299" y="375285"/>
                  </a:lnTo>
                  <a:lnTo>
                    <a:pt x="394649" y="26251"/>
                  </a:lnTo>
                  <a:lnTo>
                    <a:pt x="762000" y="375285"/>
                  </a:lnTo>
                  <a:lnTo>
                    <a:pt x="727358" y="409880"/>
                  </a:lnTo>
                  <a:lnTo>
                    <a:pt x="394649" y="95250"/>
                  </a:lnTo>
                  <a:lnTo>
                    <a:pt x="62170" y="410108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BE"/>
            </a:p>
          </p:txBody>
        </p:sp>
      </p:grpSp>
      <p:grpSp>
        <p:nvGrpSpPr>
          <p:cNvPr id="93" name="Groupe 92">
            <a:extLst>
              <a:ext uri="{FF2B5EF4-FFF2-40B4-BE49-F238E27FC236}">
                <a16:creationId xmlns:a16="http://schemas.microsoft.com/office/drawing/2014/main" id="{1A4DD3AE-9D6D-4334-A697-9FCEF2EA05E9}"/>
              </a:ext>
            </a:extLst>
          </p:cNvPr>
          <p:cNvGrpSpPr/>
          <p:nvPr/>
        </p:nvGrpSpPr>
        <p:grpSpPr>
          <a:xfrm>
            <a:off x="5406027" y="1706710"/>
            <a:ext cx="325361" cy="272873"/>
            <a:chOff x="1289094" y="3581756"/>
            <a:chExt cx="789299" cy="699135"/>
          </a:xfrm>
        </p:grpSpPr>
        <p:pic>
          <p:nvPicPr>
            <p:cNvPr id="94" name="Graphique 93" descr="Homme avec canne avec un remplissage uni">
              <a:extLst>
                <a:ext uri="{FF2B5EF4-FFF2-40B4-BE49-F238E27FC236}">
                  <a16:creationId xmlns:a16="http://schemas.microsoft.com/office/drawing/2014/main" id="{470D056C-9B97-4DD1-A41E-B8E49F730905}"/>
                </a:ext>
              </a:extLst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6"/>
                </a:ext>
              </a:extLst>
            </a:blip>
            <a:stretch>
              <a:fillRect/>
            </a:stretch>
          </p:blipFill>
          <p:spPr>
            <a:xfrm>
              <a:off x="1486882" y="3831415"/>
              <a:ext cx="411919" cy="411919"/>
            </a:xfrm>
            <a:prstGeom prst="rect">
              <a:avLst/>
            </a:prstGeom>
          </p:spPr>
        </p:pic>
        <p:sp>
          <p:nvSpPr>
            <p:cNvPr id="95" name="Forme libre : forme 94">
              <a:extLst>
                <a:ext uri="{FF2B5EF4-FFF2-40B4-BE49-F238E27FC236}">
                  <a16:creationId xmlns:a16="http://schemas.microsoft.com/office/drawing/2014/main" id="{E105AC7F-50A2-4833-9942-F61CB30D92E1}"/>
                </a:ext>
              </a:extLst>
            </p:cNvPr>
            <p:cNvSpPr/>
            <p:nvPr/>
          </p:nvSpPr>
          <p:spPr>
            <a:xfrm>
              <a:off x="1289094" y="3581756"/>
              <a:ext cx="789299" cy="699135"/>
            </a:xfrm>
            <a:custGeom>
              <a:avLst/>
              <a:gdLst>
                <a:gd name="connsiteX0" fmla="*/ 0 w 789298"/>
                <a:gd name="connsiteY0" fmla="*/ 374885 h 699134"/>
                <a:gd name="connsiteX1" fmla="*/ 61808 w 789298"/>
                <a:gd name="connsiteY1" fmla="*/ 436683 h 699134"/>
                <a:gd name="connsiteX2" fmla="*/ 108899 w 789298"/>
                <a:gd name="connsiteY2" fmla="*/ 392087 h 699134"/>
                <a:gd name="connsiteX3" fmla="*/ 108899 w 789298"/>
                <a:gd name="connsiteY3" fmla="*/ 698906 h 699134"/>
                <a:gd name="connsiteX4" fmla="*/ 347024 w 789298"/>
                <a:gd name="connsiteY4" fmla="*/ 699002 h 699134"/>
                <a:gd name="connsiteX5" fmla="*/ 347024 w 789298"/>
                <a:gd name="connsiteY5" fmla="*/ 461172 h 699134"/>
                <a:gd name="connsiteX6" fmla="*/ 442274 w 789298"/>
                <a:gd name="connsiteY6" fmla="*/ 461172 h 699134"/>
                <a:gd name="connsiteX7" fmla="*/ 442274 w 789298"/>
                <a:gd name="connsiteY7" fmla="*/ 699040 h 699134"/>
                <a:gd name="connsiteX8" fmla="*/ 680399 w 789298"/>
                <a:gd name="connsiteY8" fmla="*/ 699135 h 699134"/>
                <a:gd name="connsiteX9" fmla="*/ 680399 w 789298"/>
                <a:gd name="connsiteY9" fmla="*/ 391687 h 699134"/>
                <a:gd name="connsiteX10" fmla="*/ 727729 w 789298"/>
                <a:gd name="connsiteY10" fmla="*/ 436455 h 699134"/>
                <a:gd name="connsiteX11" fmla="*/ 789299 w 789298"/>
                <a:gd name="connsiteY11" fmla="*/ 374894 h 699134"/>
                <a:gd name="connsiteX12" fmla="*/ 394649 w 789298"/>
                <a:gd name="connsiteY12" fmla="*/ 0 h 699134"/>
                <a:gd name="connsiteX13" fmla="*/ 661349 w 789298"/>
                <a:gd name="connsiteY13" fmla="*/ 680085 h 699134"/>
                <a:gd name="connsiteX14" fmla="*/ 461324 w 789298"/>
                <a:gd name="connsiteY14" fmla="*/ 679999 h 699134"/>
                <a:gd name="connsiteX15" fmla="*/ 461324 w 789298"/>
                <a:gd name="connsiteY15" fmla="*/ 442122 h 699134"/>
                <a:gd name="connsiteX16" fmla="*/ 327974 w 789298"/>
                <a:gd name="connsiteY16" fmla="*/ 442122 h 699134"/>
                <a:gd name="connsiteX17" fmla="*/ 327974 w 789298"/>
                <a:gd name="connsiteY17" fmla="*/ 679942 h 699134"/>
                <a:gd name="connsiteX18" fmla="*/ 127949 w 789298"/>
                <a:gd name="connsiteY18" fmla="*/ 679866 h 699134"/>
                <a:gd name="connsiteX19" fmla="*/ 127949 w 789298"/>
                <a:gd name="connsiteY19" fmla="*/ 374047 h 699134"/>
                <a:gd name="connsiteX20" fmla="*/ 394649 w 789298"/>
                <a:gd name="connsiteY20" fmla="*/ 121482 h 699134"/>
                <a:gd name="connsiteX21" fmla="*/ 661349 w 789298"/>
                <a:gd name="connsiteY21" fmla="*/ 373675 h 699134"/>
                <a:gd name="connsiteX22" fmla="*/ 62170 w 789298"/>
                <a:gd name="connsiteY22" fmla="*/ 410108 h 699134"/>
                <a:gd name="connsiteX23" fmla="*/ 27299 w 789298"/>
                <a:gd name="connsiteY23" fmla="*/ 375285 h 699134"/>
                <a:gd name="connsiteX24" fmla="*/ 394649 w 789298"/>
                <a:gd name="connsiteY24" fmla="*/ 26251 h 699134"/>
                <a:gd name="connsiteX25" fmla="*/ 762000 w 789298"/>
                <a:gd name="connsiteY25" fmla="*/ 375285 h 699134"/>
                <a:gd name="connsiteX26" fmla="*/ 727358 w 789298"/>
                <a:gd name="connsiteY26" fmla="*/ 409880 h 699134"/>
                <a:gd name="connsiteX27" fmla="*/ 394649 w 789298"/>
                <a:gd name="connsiteY27" fmla="*/ 95250 h 699134"/>
                <a:gd name="connsiteX0" fmla="*/ 0 w 789299"/>
                <a:gd name="connsiteY0" fmla="*/ 374885 h 699135"/>
                <a:gd name="connsiteX1" fmla="*/ 61808 w 789299"/>
                <a:gd name="connsiteY1" fmla="*/ 436683 h 699135"/>
                <a:gd name="connsiteX2" fmla="*/ 108899 w 789299"/>
                <a:gd name="connsiteY2" fmla="*/ 392087 h 699135"/>
                <a:gd name="connsiteX3" fmla="*/ 108899 w 789299"/>
                <a:gd name="connsiteY3" fmla="*/ 698906 h 699135"/>
                <a:gd name="connsiteX4" fmla="*/ 347024 w 789299"/>
                <a:gd name="connsiteY4" fmla="*/ 699002 h 699135"/>
                <a:gd name="connsiteX5" fmla="*/ 347024 w 789299"/>
                <a:gd name="connsiteY5" fmla="*/ 461172 h 699135"/>
                <a:gd name="connsiteX6" fmla="*/ 442274 w 789299"/>
                <a:gd name="connsiteY6" fmla="*/ 461172 h 699135"/>
                <a:gd name="connsiteX7" fmla="*/ 442274 w 789299"/>
                <a:gd name="connsiteY7" fmla="*/ 699040 h 699135"/>
                <a:gd name="connsiteX8" fmla="*/ 680399 w 789299"/>
                <a:gd name="connsiteY8" fmla="*/ 699135 h 699135"/>
                <a:gd name="connsiteX9" fmla="*/ 680399 w 789299"/>
                <a:gd name="connsiteY9" fmla="*/ 391687 h 699135"/>
                <a:gd name="connsiteX10" fmla="*/ 727729 w 789299"/>
                <a:gd name="connsiteY10" fmla="*/ 436455 h 699135"/>
                <a:gd name="connsiteX11" fmla="*/ 789299 w 789299"/>
                <a:gd name="connsiteY11" fmla="*/ 374894 h 699135"/>
                <a:gd name="connsiteX12" fmla="*/ 394649 w 789299"/>
                <a:gd name="connsiteY12" fmla="*/ 0 h 699135"/>
                <a:gd name="connsiteX13" fmla="*/ 0 w 789299"/>
                <a:gd name="connsiteY13" fmla="*/ 374885 h 699135"/>
                <a:gd name="connsiteX14" fmla="*/ 661349 w 789299"/>
                <a:gd name="connsiteY14" fmla="*/ 680085 h 699135"/>
                <a:gd name="connsiteX15" fmla="*/ 461324 w 789299"/>
                <a:gd name="connsiteY15" fmla="*/ 679999 h 699135"/>
                <a:gd name="connsiteX16" fmla="*/ 327974 w 789299"/>
                <a:gd name="connsiteY16" fmla="*/ 442122 h 699135"/>
                <a:gd name="connsiteX17" fmla="*/ 327974 w 789299"/>
                <a:gd name="connsiteY17" fmla="*/ 679942 h 699135"/>
                <a:gd name="connsiteX18" fmla="*/ 127949 w 789299"/>
                <a:gd name="connsiteY18" fmla="*/ 679866 h 699135"/>
                <a:gd name="connsiteX19" fmla="*/ 127949 w 789299"/>
                <a:gd name="connsiteY19" fmla="*/ 374047 h 699135"/>
                <a:gd name="connsiteX20" fmla="*/ 394649 w 789299"/>
                <a:gd name="connsiteY20" fmla="*/ 121482 h 699135"/>
                <a:gd name="connsiteX21" fmla="*/ 661349 w 789299"/>
                <a:gd name="connsiteY21" fmla="*/ 373675 h 699135"/>
                <a:gd name="connsiteX22" fmla="*/ 661349 w 789299"/>
                <a:gd name="connsiteY22" fmla="*/ 680085 h 699135"/>
                <a:gd name="connsiteX23" fmla="*/ 62170 w 789299"/>
                <a:gd name="connsiteY23" fmla="*/ 410108 h 699135"/>
                <a:gd name="connsiteX24" fmla="*/ 27299 w 789299"/>
                <a:gd name="connsiteY24" fmla="*/ 375285 h 699135"/>
                <a:gd name="connsiteX25" fmla="*/ 394649 w 789299"/>
                <a:gd name="connsiteY25" fmla="*/ 26251 h 699135"/>
                <a:gd name="connsiteX26" fmla="*/ 762000 w 789299"/>
                <a:gd name="connsiteY26" fmla="*/ 375285 h 699135"/>
                <a:gd name="connsiteX27" fmla="*/ 727358 w 789299"/>
                <a:gd name="connsiteY27" fmla="*/ 409880 h 699135"/>
                <a:gd name="connsiteX28" fmla="*/ 394649 w 789299"/>
                <a:gd name="connsiteY28" fmla="*/ 95250 h 699135"/>
                <a:gd name="connsiteX29" fmla="*/ 62170 w 789299"/>
                <a:gd name="connsiteY29" fmla="*/ 410108 h 699135"/>
                <a:gd name="connsiteX0" fmla="*/ 0 w 789299"/>
                <a:gd name="connsiteY0" fmla="*/ 374885 h 699135"/>
                <a:gd name="connsiteX1" fmla="*/ 61808 w 789299"/>
                <a:gd name="connsiteY1" fmla="*/ 436683 h 699135"/>
                <a:gd name="connsiteX2" fmla="*/ 108899 w 789299"/>
                <a:gd name="connsiteY2" fmla="*/ 392087 h 699135"/>
                <a:gd name="connsiteX3" fmla="*/ 108899 w 789299"/>
                <a:gd name="connsiteY3" fmla="*/ 698906 h 699135"/>
                <a:gd name="connsiteX4" fmla="*/ 347024 w 789299"/>
                <a:gd name="connsiteY4" fmla="*/ 699002 h 699135"/>
                <a:gd name="connsiteX5" fmla="*/ 347024 w 789299"/>
                <a:gd name="connsiteY5" fmla="*/ 461172 h 699135"/>
                <a:gd name="connsiteX6" fmla="*/ 442274 w 789299"/>
                <a:gd name="connsiteY6" fmla="*/ 461172 h 699135"/>
                <a:gd name="connsiteX7" fmla="*/ 442274 w 789299"/>
                <a:gd name="connsiteY7" fmla="*/ 699040 h 699135"/>
                <a:gd name="connsiteX8" fmla="*/ 680399 w 789299"/>
                <a:gd name="connsiteY8" fmla="*/ 699135 h 699135"/>
                <a:gd name="connsiteX9" fmla="*/ 680399 w 789299"/>
                <a:gd name="connsiteY9" fmla="*/ 391687 h 699135"/>
                <a:gd name="connsiteX10" fmla="*/ 727729 w 789299"/>
                <a:gd name="connsiteY10" fmla="*/ 436455 h 699135"/>
                <a:gd name="connsiteX11" fmla="*/ 789299 w 789299"/>
                <a:gd name="connsiteY11" fmla="*/ 374894 h 699135"/>
                <a:gd name="connsiteX12" fmla="*/ 394649 w 789299"/>
                <a:gd name="connsiteY12" fmla="*/ 0 h 699135"/>
                <a:gd name="connsiteX13" fmla="*/ 0 w 789299"/>
                <a:gd name="connsiteY13" fmla="*/ 374885 h 699135"/>
                <a:gd name="connsiteX14" fmla="*/ 661349 w 789299"/>
                <a:gd name="connsiteY14" fmla="*/ 680085 h 699135"/>
                <a:gd name="connsiteX15" fmla="*/ 461324 w 789299"/>
                <a:gd name="connsiteY15" fmla="*/ 679999 h 699135"/>
                <a:gd name="connsiteX16" fmla="*/ 327974 w 789299"/>
                <a:gd name="connsiteY16" fmla="*/ 679942 h 699135"/>
                <a:gd name="connsiteX17" fmla="*/ 127949 w 789299"/>
                <a:gd name="connsiteY17" fmla="*/ 679866 h 699135"/>
                <a:gd name="connsiteX18" fmla="*/ 127949 w 789299"/>
                <a:gd name="connsiteY18" fmla="*/ 374047 h 699135"/>
                <a:gd name="connsiteX19" fmla="*/ 394649 w 789299"/>
                <a:gd name="connsiteY19" fmla="*/ 121482 h 699135"/>
                <a:gd name="connsiteX20" fmla="*/ 661349 w 789299"/>
                <a:gd name="connsiteY20" fmla="*/ 373675 h 699135"/>
                <a:gd name="connsiteX21" fmla="*/ 661349 w 789299"/>
                <a:gd name="connsiteY21" fmla="*/ 680085 h 699135"/>
                <a:gd name="connsiteX22" fmla="*/ 62170 w 789299"/>
                <a:gd name="connsiteY22" fmla="*/ 410108 h 699135"/>
                <a:gd name="connsiteX23" fmla="*/ 27299 w 789299"/>
                <a:gd name="connsiteY23" fmla="*/ 375285 h 699135"/>
                <a:gd name="connsiteX24" fmla="*/ 394649 w 789299"/>
                <a:gd name="connsiteY24" fmla="*/ 26251 h 699135"/>
                <a:gd name="connsiteX25" fmla="*/ 762000 w 789299"/>
                <a:gd name="connsiteY25" fmla="*/ 375285 h 699135"/>
                <a:gd name="connsiteX26" fmla="*/ 727358 w 789299"/>
                <a:gd name="connsiteY26" fmla="*/ 409880 h 699135"/>
                <a:gd name="connsiteX27" fmla="*/ 394649 w 789299"/>
                <a:gd name="connsiteY27" fmla="*/ 95250 h 699135"/>
                <a:gd name="connsiteX28" fmla="*/ 62170 w 789299"/>
                <a:gd name="connsiteY28" fmla="*/ 410108 h 699135"/>
                <a:gd name="connsiteX0" fmla="*/ 0 w 789299"/>
                <a:gd name="connsiteY0" fmla="*/ 374885 h 699135"/>
                <a:gd name="connsiteX1" fmla="*/ 61808 w 789299"/>
                <a:gd name="connsiteY1" fmla="*/ 436683 h 699135"/>
                <a:gd name="connsiteX2" fmla="*/ 108899 w 789299"/>
                <a:gd name="connsiteY2" fmla="*/ 392087 h 699135"/>
                <a:gd name="connsiteX3" fmla="*/ 108899 w 789299"/>
                <a:gd name="connsiteY3" fmla="*/ 698906 h 699135"/>
                <a:gd name="connsiteX4" fmla="*/ 347024 w 789299"/>
                <a:gd name="connsiteY4" fmla="*/ 699002 h 699135"/>
                <a:gd name="connsiteX5" fmla="*/ 347024 w 789299"/>
                <a:gd name="connsiteY5" fmla="*/ 461172 h 699135"/>
                <a:gd name="connsiteX6" fmla="*/ 442274 w 789299"/>
                <a:gd name="connsiteY6" fmla="*/ 699040 h 699135"/>
                <a:gd name="connsiteX7" fmla="*/ 680399 w 789299"/>
                <a:gd name="connsiteY7" fmla="*/ 699135 h 699135"/>
                <a:gd name="connsiteX8" fmla="*/ 680399 w 789299"/>
                <a:gd name="connsiteY8" fmla="*/ 391687 h 699135"/>
                <a:gd name="connsiteX9" fmla="*/ 727729 w 789299"/>
                <a:gd name="connsiteY9" fmla="*/ 436455 h 699135"/>
                <a:gd name="connsiteX10" fmla="*/ 789299 w 789299"/>
                <a:gd name="connsiteY10" fmla="*/ 374894 h 699135"/>
                <a:gd name="connsiteX11" fmla="*/ 394649 w 789299"/>
                <a:gd name="connsiteY11" fmla="*/ 0 h 699135"/>
                <a:gd name="connsiteX12" fmla="*/ 0 w 789299"/>
                <a:gd name="connsiteY12" fmla="*/ 374885 h 699135"/>
                <a:gd name="connsiteX13" fmla="*/ 661349 w 789299"/>
                <a:gd name="connsiteY13" fmla="*/ 680085 h 699135"/>
                <a:gd name="connsiteX14" fmla="*/ 461324 w 789299"/>
                <a:gd name="connsiteY14" fmla="*/ 679999 h 699135"/>
                <a:gd name="connsiteX15" fmla="*/ 327974 w 789299"/>
                <a:gd name="connsiteY15" fmla="*/ 679942 h 699135"/>
                <a:gd name="connsiteX16" fmla="*/ 127949 w 789299"/>
                <a:gd name="connsiteY16" fmla="*/ 679866 h 699135"/>
                <a:gd name="connsiteX17" fmla="*/ 127949 w 789299"/>
                <a:gd name="connsiteY17" fmla="*/ 374047 h 699135"/>
                <a:gd name="connsiteX18" fmla="*/ 394649 w 789299"/>
                <a:gd name="connsiteY18" fmla="*/ 121482 h 699135"/>
                <a:gd name="connsiteX19" fmla="*/ 661349 w 789299"/>
                <a:gd name="connsiteY19" fmla="*/ 373675 h 699135"/>
                <a:gd name="connsiteX20" fmla="*/ 661349 w 789299"/>
                <a:gd name="connsiteY20" fmla="*/ 680085 h 699135"/>
                <a:gd name="connsiteX21" fmla="*/ 62170 w 789299"/>
                <a:gd name="connsiteY21" fmla="*/ 410108 h 699135"/>
                <a:gd name="connsiteX22" fmla="*/ 27299 w 789299"/>
                <a:gd name="connsiteY22" fmla="*/ 375285 h 699135"/>
                <a:gd name="connsiteX23" fmla="*/ 394649 w 789299"/>
                <a:gd name="connsiteY23" fmla="*/ 26251 h 699135"/>
                <a:gd name="connsiteX24" fmla="*/ 762000 w 789299"/>
                <a:gd name="connsiteY24" fmla="*/ 375285 h 699135"/>
                <a:gd name="connsiteX25" fmla="*/ 727358 w 789299"/>
                <a:gd name="connsiteY25" fmla="*/ 409880 h 699135"/>
                <a:gd name="connsiteX26" fmla="*/ 394649 w 789299"/>
                <a:gd name="connsiteY26" fmla="*/ 95250 h 699135"/>
                <a:gd name="connsiteX27" fmla="*/ 62170 w 789299"/>
                <a:gd name="connsiteY27" fmla="*/ 410108 h 699135"/>
                <a:gd name="connsiteX0" fmla="*/ 0 w 789299"/>
                <a:gd name="connsiteY0" fmla="*/ 374885 h 699135"/>
                <a:gd name="connsiteX1" fmla="*/ 61808 w 789299"/>
                <a:gd name="connsiteY1" fmla="*/ 436683 h 699135"/>
                <a:gd name="connsiteX2" fmla="*/ 108899 w 789299"/>
                <a:gd name="connsiteY2" fmla="*/ 392087 h 699135"/>
                <a:gd name="connsiteX3" fmla="*/ 108899 w 789299"/>
                <a:gd name="connsiteY3" fmla="*/ 698906 h 699135"/>
                <a:gd name="connsiteX4" fmla="*/ 347024 w 789299"/>
                <a:gd name="connsiteY4" fmla="*/ 699002 h 699135"/>
                <a:gd name="connsiteX5" fmla="*/ 442274 w 789299"/>
                <a:gd name="connsiteY5" fmla="*/ 699040 h 699135"/>
                <a:gd name="connsiteX6" fmla="*/ 680399 w 789299"/>
                <a:gd name="connsiteY6" fmla="*/ 699135 h 699135"/>
                <a:gd name="connsiteX7" fmla="*/ 680399 w 789299"/>
                <a:gd name="connsiteY7" fmla="*/ 391687 h 699135"/>
                <a:gd name="connsiteX8" fmla="*/ 727729 w 789299"/>
                <a:gd name="connsiteY8" fmla="*/ 436455 h 699135"/>
                <a:gd name="connsiteX9" fmla="*/ 789299 w 789299"/>
                <a:gd name="connsiteY9" fmla="*/ 374894 h 699135"/>
                <a:gd name="connsiteX10" fmla="*/ 394649 w 789299"/>
                <a:gd name="connsiteY10" fmla="*/ 0 h 699135"/>
                <a:gd name="connsiteX11" fmla="*/ 0 w 789299"/>
                <a:gd name="connsiteY11" fmla="*/ 374885 h 699135"/>
                <a:gd name="connsiteX12" fmla="*/ 661349 w 789299"/>
                <a:gd name="connsiteY12" fmla="*/ 680085 h 699135"/>
                <a:gd name="connsiteX13" fmla="*/ 461324 w 789299"/>
                <a:gd name="connsiteY13" fmla="*/ 679999 h 699135"/>
                <a:gd name="connsiteX14" fmla="*/ 327974 w 789299"/>
                <a:gd name="connsiteY14" fmla="*/ 679942 h 699135"/>
                <a:gd name="connsiteX15" fmla="*/ 127949 w 789299"/>
                <a:gd name="connsiteY15" fmla="*/ 679866 h 699135"/>
                <a:gd name="connsiteX16" fmla="*/ 127949 w 789299"/>
                <a:gd name="connsiteY16" fmla="*/ 374047 h 699135"/>
                <a:gd name="connsiteX17" fmla="*/ 394649 w 789299"/>
                <a:gd name="connsiteY17" fmla="*/ 121482 h 699135"/>
                <a:gd name="connsiteX18" fmla="*/ 661349 w 789299"/>
                <a:gd name="connsiteY18" fmla="*/ 373675 h 699135"/>
                <a:gd name="connsiteX19" fmla="*/ 661349 w 789299"/>
                <a:gd name="connsiteY19" fmla="*/ 680085 h 699135"/>
                <a:gd name="connsiteX20" fmla="*/ 62170 w 789299"/>
                <a:gd name="connsiteY20" fmla="*/ 410108 h 699135"/>
                <a:gd name="connsiteX21" fmla="*/ 27299 w 789299"/>
                <a:gd name="connsiteY21" fmla="*/ 375285 h 699135"/>
                <a:gd name="connsiteX22" fmla="*/ 394649 w 789299"/>
                <a:gd name="connsiteY22" fmla="*/ 26251 h 699135"/>
                <a:gd name="connsiteX23" fmla="*/ 762000 w 789299"/>
                <a:gd name="connsiteY23" fmla="*/ 375285 h 699135"/>
                <a:gd name="connsiteX24" fmla="*/ 727358 w 789299"/>
                <a:gd name="connsiteY24" fmla="*/ 409880 h 699135"/>
                <a:gd name="connsiteX25" fmla="*/ 394649 w 789299"/>
                <a:gd name="connsiteY25" fmla="*/ 95250 h 699135"/>
                <a:gd name="connsiteX26" fmla="*/ 62170 w 789299"/>
                <a:gd name="connsiteY26" fmla="*/ 410108 h 699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789299" h="699135">
                  <a:moveTo>
                    <a:pt x="0" y="374885"/>
                  </a:moveTo>
                  <a:lnTo>
                    <a:pt x="61808" y="436683"/>
                  </a:lnTo>
                  <a:lnTo>
                    <a:pt x="108899" y="392087"/>
                  </a:lnTo>
                  <a:lnTo>
                    <a:pt x="108899" y="698906"/>
                  </a:lnTo>
                  <a:lnTo>
                    <a:pt x="347024" y="699002"/>
                  </a:lnTo>
                  <a:lnTo>
                    <a:pt x="442274" y="699040"/>
                  </a:lnTo>
                  <a:lnTo>
                    <a:pt x="680399" y="699135"/>
                  </a:lnTo>
                  <a:lnTo>
                    <a:pt x="680399" y="391687"/>
                  </a:lnTo>
                  <a:lnTo>
                    <a:pt x="727729" y="436455"/>
                  </a:lnTo>
                  <a:lnTo>
                    <a:pt x="789299" y="374894"/>
                  </a:lnTo>
                  <a:lnTo>
                    <a:pt x="394649" y="0"/>
                  </a:lnTo>
                  <a:lnTo>
                    <a:pt x="0" y="374885"/>
                  </a:lnTo>
                  <a:close/>
                  <a:moveTo>
                    <a:pt x="661349" y="680085"/>
                  </a:moveTo>
                  <a:lnTo>
                    <a:pt x="461324" y="679999"/>
                  </a:lnTo>
                  <a:lnTo>
                    <a:pt x="327974" y="679942"/>
                  </a:lnTo>
                  <a:lnTo>
                    <a:pt x="127949" y="679866"/>
                  </a:lnTo>
                  <a:lnTo>
                    <a:pt x="127949" y="374047"/>
                  </a:lnTo>
                  <a:lnTo>
                    <a:pt x="394649" y="121482"/>
                  </a:lnTo>
                  <a:lnTo>
                    <a:pt x="661349" y="373675"/>
                  </a:lnTo>
                  <a:lnTo>
                    <a:pt x="661349" y="680085"/>
                  </a:lnTo>
                  <a:close/>
                  <a:moveTo>
                    <a:pt x="62170" y="410108"/>
                  </a:moveTo>
                  <a:lnTo>
                    <a:pt x="27299" y="375285"/>
                  </a:lnTo>
                  <a:lnTo>
                    <a:pt x="394649" y="26251"/>
                  </a:lnTo>
                  <a:lnTo>
                    <a:pt x="762000" y="375285"/>
                  </a:lnTo>
                  <a:lnTo>
                    <a:pt x="727358" y="409880"/>
                  </a:lnTo>
                  <a:lnTo>
                    <a:pt x="394649" y="95250"/>
                  </a:lnTo>
                  <a:lnTo>
                    <a:pt x="62170" y="410108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BE"/>
            </a:p>
          </p:txBody>
        </p:sp>
      </p:grpSp>
      <p:grpSp>
        <p:nvGrpSpPr>
          <p:cNvPr id="96" name="Groupe 95">
            <a:extLst>
              <a:ext uri="{FF2B5EF4-FFF2-40B4-BE49-F238E27FC236}">
                <a16:creationId xmlns:a16="http://schemas.microsoft.com/office/drawing/2014/main" id="{2ABE68C0-9FA2-4401-B498-A7091A00BA6C}"/>
              </a:ext>
            </a:extLst>
          </p:cNvPr>
          <p:cNvGrpSpPr/>
          <p:nvPr/>
        </p:nvGrpSpPr>
        <p:grpSpPr>
          <a:xfrm>
            <a:off x="7921707" y="2169894"/>
            <a:ext cx="325361" cy="272873"/>
            <a:chOff x="1289094" y="3581756"/>
            <a:chExt cx="789299" cy="699135"/>
          </a:xfrm>
        </p:grpSpPr>
        <p:pic>
          <p:nvPicPr>
            <p:cNvPr id="97" name="Graphique 96" descr="Homme avec canne avec un remplissage uni">
              <a:extLst>
                <a:ext uri="{FF2B5EF4-FFF2-40B4-BE49-F238E27FC236}">
                  <a16:creationId xmlns:a16="http://schemas.microsoft.com/office/drawing/2014/main" id="{C25DAB29-4FE2-4AA1-B325-4C254F6EEA05}"/>
                </a:ext>
              </a:extLst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6"/>
                </a:ext>
              </a:extLst>
            </a:blip>
            <a:stretch>
              <a:fillRect/>
            </a:stretch>
          </p:blipFill>
          <p:spPr>
            <a:xfrm>
              <a:off x="1486882" y="3831415"/>
              <a:ext cx="411919" cy="411919"/>
            </a:xfrm>
            <a:prstGeom prst="rect">
              <a:avLst/>
            </a:prstGeom>
          </p:spPr>
        </p:pic>
        <p:sp>
          <p:nvSpPr>
            <p:cNvPr id="98" name="Forme libre : forme 97">
              <a:extLst>
                <a:ext uri="{FF2B5EF4-FFF2-40B4-BE49-F238E27FC236}">
                  <a16:creationId xmlns:a16="http://schemas.microsoft.com/office/drawing/2014/main" id="{A8399B66-4D14-47BA-BA91-80333E5B7E2A}"/>
                </a:ext>
              </a:extLst>
            </p:cNvPr>
            <p:cNvSpPr/>
            <p:nvPr/>
          </p:nvSpPr>
          <p:spPr>
            <a:xfrm>
              <a:off x="1289094" y="3581756"/>
              <a:ext cx="789299" cy="699135"/>
            </a:xfrm>
            <a:custGeom>
              <a:avLst/>
              <a:gdLst>
                <a:gd name="connsiteX0" fmla="*/ 0 w 789298"/>
                <a:gd name="connsiteY0" fmla="*/ 374885 h 699134"/>
                <a:gd name="connsiteX1" fmla="*/ 61808 w 789298"/>
                <a:gd name="connsiteY1" fmla="*/ 436683 h 699134"/>
                <a:gd name="connsiteX2" fmla="*/ 108899 w 789298"/>
                <a:gd name="connsiteY2" fmla="*/ 392087 h 699134"/>
                <a:gd name="connsiteX3" fmla="*/ 108899 w 789298"/>
                <a:gd name="connsiteY3" fmla="*/ 698906 h 699134"/>
                <a:gd name="connsiteX4" fmla="*/ 347024 w 789298"/>
                <a:gd name="connsiteY4" fmla="*/ 699002 h 699134"/>
                <a:gd name="connsiteX5" fmla="*/ 347024 w 789298"/>
                <a:gd name="connsiteY5" fmla="*/ 461172 h 699134"/>
                <a:gd name="connsiteX6" fmla="*/ 442274 w 789298"/>
                <a:gd name="connsiteY6" fmla="*/ 461172 h 699134"/>
                <a:gd name="connsiteX7" fmla="*/ 442274 w 789298"/>
                <a:gd name="connsiteY7" fmla="*/ 699040 h 699134"/>
                <a:gd name="connsiteX8" fmla="*/ 680399 w 789298"/>
                <a:gd name="connsiteY8" fmla="*/ 699135 h 699134"/>
                <a:gd name="connsiteX9" fmla="*/ 680399 w 789298"/>
                <a:gd name="connsiteY9" fmla="*/ 391687 h 699134"/>
                <a:gd name="connsiteX10" fmla="*/ 727729 w 789298"/>
                <a:gd name="connsiteY10" fmla="*/ 436455 h 699134"/>
                <a:gd name="connsiteX11" fmla="*/ 789299 w 789298"/>
                <a:gd name="connsiteY11" fmla="*/ 374894 h 699134"/>
                <a:gd name="connsiteX12" fmla="*/ 394649 w 789298"/>
                <a:gd name="connsiteY12" fmla="*/ 0 h 699134"/>
                <a:gd name="connsiteX13" fmla="*/ 661349 w 789298"/>
                <a:gd name="connsiteY13" fmla="*/ 680085 h 699134"/>
                <a:gd name="connsiteX14" fmla="*/ 461324 w 789298"/>
                <a:gd name="connsiteY14" fmla="*/ 679999 h 699134"/>
                <a:gd name="connsiteX15" fmla="*/ 461324 w 789298"/>
                <a:gd name="connsiteY15" fmla="*/ 442122 h 699134"/>
                <a:gd name="connsiteX16" fmla="*/ 327974 w 789298"/>
                <a:gd name="connsiteY16" fmla="*/ 442122 h 699134"/>
                <a:gd name="connsiteX17" fmla="*/ 327974 w 789298"/>
                <a:gd name="connsiteY17" fmla="*/ 679942 h 699134"/>
                <a:gd name="connsiteX18" fmla="*/ 127949 w 789298"/>
                <a:gd name="connsiteY18" fmla="*/ 679866 h 699134"/>
                <a:gd name="connsiteX19" fmla="*/ 127949 w 789298"/>
                <a:gd name="connsiteY19" fmla="*/ 374047 h 699134"/>
                <a:gd name="connsiteX20" fmla="*/ 394649 w 789298"/>
                <a:gd name="connsiteY20" fmla="*/ 121482 h 699134"/>
                <a:gd name="connsiteX21" fmla="*/ 661349 w 789298"/>
                <a:gd name="connsiteY21" fmla="*/ 373675 h 699134"/>
                <a:gd name="connsiteX22" fmla="*/ 62170 w 789298"/>
                <a:gd name="connsiteY22" fmla="*/ 410108 h 699134"/>
                <a:gd name="connsiteX23" fmla="*/ 27299 w 789298"/>
                <a:gd name="connsiteY23" fmla="*/ 375285 h 699134"/>
                <a:gd name="connsiteX24" fmla="*/ 394649 w 789298"/>
                <a:gd name="connsiteY24" fmla="*/ 26251 h 699134"/>
                <a:gd name="connsiteX25" fmla="*/ 762000 w 789298"/>
                <a:gd name="connsiteY25" fmla="*/ 375285 h 699134"/>
                <a:gd name="connsiteX26" fmla="*/ 727358 w 789298"/>
                <a:gd name="connsiteY26" fmla="*/ 409880 h 699134"/>
                <a:gd name="connsiteX27" fmla="*/ 394649 w 789298"/>
                <a:gd name="connsiteY27" fmla="*/ 95250 h 699134"/>
                <a:gd name="connsiteX0" fmla="*/ 0 w 789299"/>
                <a:gd name="connsiteY0" fmla="*/ 374885 h 699135"/>
                <a:gd name="connsiteX1" fmla="*/ 61808 w 789299"/>
                <a:gd name="connsiteY1" fmla="*/ 436683 h 699135"/>
                <a:gd name="connsiteX2" fmla="*/ 108899 w 789299"/>
                <a:gd name="connsiteY2" fmla="*/ 392087 h 699135"/>
                <a:gd name="connsiteX3" fmla="*/ 108899 w 789299"/>
                <a:gd name="connsiteY3" fmla="*/ 698906 h 699135"/>
                <a:gd name="connsiteX4" fmla="*/ 347024 w 789299"/>
                <a:gd name="connsiteY4" fmla="*/ 699002 h 699135"/>
                <a:gd name="connsiteX5" fmla="*/ 347024 w 789299"/>
                <a:gd name="connsiteY5" fmla="*/ 461172 h 699135"/>
                <a:gd name="connsiteX6" fmla="*/ 442274 w 789299"/>
                <a:gd name="connsiteY6" fmla="*/ 461172 h 699135"/>
                <a:gd name="connsiteX7" fmla="*/ 442274 w 789299"/>
                <a:gd name="connsiteY7" fmla="*/ 699040 h 699135"/>
                <a:gd name="connsiteX8" fmla="*/ 680399 w 789299"/>
                <a:gd name="connsiteY8" fmla="*/ 699135 h 699135"/>
                <a:gd name="connsiteX9" fmla="*/ 680399 w 789299"/>
                <a:gd name="connsiteY9" fmla="*/ 391687 h 699135"/>
                <a:gd name="connsiteX10" fmla="*/ 727729 w 789299"/>
                <a:gd name="connsiteY10" fmla="*/ 436455 h 699135"/>
                <a:gd name="connsiteX11" fmla="*/ 789299 w 789299"/>
                <a:gd name="connsiteY11" fmla="*/ 374894 h 699135"/>
                <a:gd name="connsiteX12" fmla="*/ 394649 w 789299"/>
                <a:gd name="connsiteY12" fmla="*/ 0 h 699135"/>
                <a:gd name="connsiteX13" fmla="*/ 0 w 789299"/>
                <a:gd name="connsiteY13" fmla="*/ 374885 h 699135"/>
                <a:gd name="connsiteX14" fmla="*/ 661349 w 789299"/>
                <a:gd name="connsiteY14" fmla="*/ 680085 h 699135"/>
                <a:gd name="connsiteX15" fmla="*/ 461324 w 789299"/>
                <a:gd name="connsiteY15" fmla="*/ 679999 h 699135"/>
                <a:gd name="connsiteX16" fmla="*/ 327974 w 789299"/>
                <a:gd name="connsiteY16" fmla="*/ 442122 h 699135"/>
                <a:gd name="connsiteX17" fmla="*/ 327974 w 789299"/>
                <a:gd name="connsiteY17" fmla="*/ 679942 h 699135"/>
                <a:gd name="connsiteX18" fmla="*/ 127949 w 789299"/>
                <a:gd name="connsiteY18" fmla="*/ 679866 h 699135"/>
                <a:gd name="connsiteX19" fmla="*/ 127949 w 789299"/>
                <a:gd name="connsiteY19" fmla="*/ 374047 h 699135"/>
                <a:gd name="connsiteX20" fmla="*/ 394649 w 789299"/>
                <a:gd name="connsiteY20" fmla="*/ 121482 h 699135"/>
                <a:gd name="connsiteX21" fmla="*/ 661349 w 789299"/>
                <a:gd name="connsiteY21" fmla="*/ 373675 h 699135"/>
                <a:gd name="connsiteX22" fmla="*/ 661349 w 789299"/>
                <a:gd name="connsiteY22" fmla="*/ 680085 h 699135"/>
                <a:gd name="connsiteX23" fmla="*/ 62170 w 789299"/>
                <a:gd name="connsiteY23" fmla="*/ 410108 h 699135"/>
                <a:gd name="connsiteX24" fmla="*/ 27299 w 789299"/>
                <a:gd name="connsiteY24" fmla="*/ 375285 h 699135"/>
                <a:gd name="connsiteX25" fmla="*/ 394649 w 789299"/>
                <a:gd name="connsiteY25" fmla="*/ 26251 h 699135"/>
                <a:gd name="connsiteX26" fmla="*/ 762000 w 789299"/>
                <a:gd name="connsiteY26" fmla="*/ 375285 h 699135"/>
                <a:gd name="connsiteX27" fmla="*/ 727358 w 789299"/>
                <a:gd name="connsiteY27" fmla="*/ 409880 h 699135"/>
                <a:gd name="connsiteX28" fmla="*/ 394649 w 789299"/>
                <a:gd name="connsiteY28" fmla="*/ 95250 h 699135"/>
                <a:gd name="connsiteX29" fmla="*/ 62170 w 789299"/>
                <a:gd name="connsiteY29" fmla="*/ 410108 h 699135"/>
                <a:gd name="connsiteX0" fmla="*/ 0 w 789299"/>
                <a:gd name="connsiteY0" fmla="*/ 374885 h 699135"/>
                <a:gd name="connsiteX1" fmla="*/ 61808 w 789299"/>
                <a:gd name="connsiteY1" fmla="*/ 436683 h 699135"/>
                <a:gd name="connsiteX2" fmla="*/ 108899 w 789299"/>
                <a:gd name="connsiteY2" fmla="*/ 392087 h 699135"/>
                <a:gd name="connsiteX3" fmla="*/ 108899 w 789299"/>
                <a:gd name="connsiteY3" fmla="*/ 698906 h 699135"/>
                <a:gd name="connsiteX4" fmla="*/ 347024 w 789299"/>
                <a:gd name="connsiteY4" fmla="*/ 699002 h 699135"/>
                <a:gd name="connsiteX5" fmla="*/ 347024 w 789299"/>
                <a:gd name="connsiteY5" fmla="*/ 461172 h 699135"/>
                <a:gd name="connsiteX6" fmla="*/ 442274 w 789299"/>
                <a:gd name="connsiteY6" fmla="*/ 461172 h 699135"/>
                <a:gd name="connsiteX7" fmla="*/ 442274 w 789299"/>
                <a:gd name="connsiteY7" fmla="*/ 699040 h 699135"/>
                <a:gd name="connsiteX8" fmla="*/ 680399 w 789299"/>
                <a:gd name="connsiteY8" fmla="*/ 699135 h 699135"/>
                <a:gd name="connsiteX9" fmla="*/ 680399 w 789299"/>
                <a:gd name="connsiteY9" fmla="*/ 391687 h 699135"/>
                <a:gd name="connsiteX10" fmla="*/ 727729 w 789299"/>
                <a:gd name="connsiteY10" fmla="*/ 436455 h 699135"/>
                <a:gd name="connsiteX11" fmla="*/ 789299 w 789299"/>
                <a:gd name="connsiteY11" fmla="*/ 374894 h 699135"/>
                <a:gd name="connsiteX12" fmla="*/ 394649 w 789299"/>
                <a:gd name="connsiteY12" fmla="*/ 0 h 699135"/>
                <a:gd name="connsiteX13" fmla="*/ 0 w 789299"/>
                <a:gd name="connsiteY13" fmla="*/ 374885 h 699135"/>
                <a:gd name="connsiteX14" fmla="*/ 661349 w 789299"/>
                <a:gd name="connsiteY14" fmla="*/ 680085 h 699135"/>
                <a:gd name="connsiteX15" fmla="*/ 461324 w 789299"/>
                <a:gd name="connsiteY15" fmla="*/ 679999 h 699135"/>
                <a:gd name="connsiteX16" fmla="*/ 327974 w 789299"/>
                <a:gd name="connsiteY16" fmla="*/ 679942 h 699135"/>
                <a:gd name="connsiteX17" fmla="*/ 127949 w 789299"/>
                <a:gd name="connsiteY17" fmla="*/ 679866 h 699135"/>
                <a:gd name="connsiteX18" fmla="*/ 127949 w 789299"/>
                <a:gd name="connsiteY18" fmla="*/ 374047 h 699135"/>
                <a:gd name="connsiteX19" fmla="*/ 394649 w 789299"/>
                <a:gd name="connsiteY19" fmla="*/ 121482 h 699135"/>
                <a:gd name="connsiteX20" fmla="*/ 661349 w 789299"/>
                <a:gd name="connsiteY20" fmla="*/ 373675 h 699135"/>
                <a:gd name="connsiteX21" fmla="*/ 661349 w 789299"/>
                <a:gd name="connsiteY21" fmla="*/ 680085 h 699135"/>
                <a:gd name="connsiteX22" fmla="*/ 62170 w 789299"/>
                <a:gd name="connsiteY22" fmla="*/ 410108 h 699135"/>
                <a:gd name="connsiteX23" fmla="*/ 27299 w 789299"/>
                <a:gd name="connsiteY23" fmla="*/ 375285 h 699135"/>
                <a:gd name="connsiteX24" fmla="*/ 394649 w 789299"/>
                <a:gd name="connsiteY24" fmla="*/ 26251 h 699135"/>
                <a:gd name="connsiteX25" fmla="*/ 762000 w 789299"/>
                <a:gd name="connsiteY25" fmla="*/ 375285 h 699135"/>
                <a:gd name="connsiteX26" fmla="*/ 727358 w 789299"/>
                <a:gd name="connsiteY26" fmla="*/ 409880 h 699135"/>
                <a:gd name="connsiteX27" fmla="*/ 394649 w 789299"/>
                <a:gd name="connsiteY27" fmla="*/ 95250 h 699135"/>
                <a:gd name="connsiteX28" fmla="*/ 62170 w 789299"/>
                <a:gd name="connsiteY28" fmla="*/ 410108 h 699135"/>
                <a:gd name="connsiteX0" fmla="*/ 0 w 789299"/>
                <a:gd name="connsiteY0" fmla="*/ 374885 h 699135"/>
                <a:gd name="connsiteX1" fmla="*/ 61808 w 789299"/>
                <a:gd name="connsiteY1" fmla="*/ 436683 h 699135"/>
                <a:gd name="connsiteX2" fmla="*/ 108899 w 789299"/>
                <a:gd name="connsiteY2" fmla="*/ 392087 h 699135"/>
                <a:gd name="connsiteX3" fmla="*/ 108899 w 789299"/>
                <a:gd name="connsiteY3" fmla="*/ 698906 h 699135"/>
                <a:gd name="connsiteX4" fmla="*/ 347024 w 789299"/>
                <a:gd name="connsiteY4" fmla="*/ 699002 h 699135"/>
                <a:gd name="connsiteX5" fmla="*/ 347024 w 789299"/>
                <a:gd name="connsiteY5" fmla="*/ 461172 h 699135"/>
                <a:gd name="connsiteX6" fmla="*/ 442274 w 789299"/>
                <a:gd name="connsiteY6" fmla="*/ 699040 h 699135"/>
                <a:gd name="connsiteX7" fmla="*/ 680399 w 789299"/>
                <a:gd name="connsiteY7" fmla="*/ 699135 h 699135"/>
                <a:gd name="connsiteX8" fmla="*/ 680399 w 789299"/>
                <a:gd name="connsiteY8" fmla="*/ 391687 h 699135"/>
                <a:gd name="connsiteX9" fmla="*/ 727729 w 789299"/>
                <a:gd name="connsiteY9" fmla="*/ 436455 h 699135"/>
                <a:gd name="connsiteX10" fmla="*/ 789299 w 789299"/>
                <a:gd name="connsiteY10" fmla="*/ 374894 h 699135"/>
                <a:gd name="connsiteX11" fmla="*/ 394649 w 789299"/>
                <a:gd name="connsiteY11" fmla="*/ 0 h 699135"/>
                <a:gd name="connsiteX12" fmla="*/ 0 w 789299"/>
                <a:gd name="connsiteY12" fmla="*/ 374885 h 699135"/>
                <a:gd name="connsiteX13" fmla="*/ 661349 w 789299"/>
                <a:gd name="connsiteY13" fmla="*/ 680085 h 699135"/>
                <a:gd name="connsiteX14" fmla="*/ 461324 w 789299"/>
                <a:gd name="connsiteY14" fmla="*/ 679999 h 699135"/>
                <a:gd name="connsiteX15" fmla="*/ 327974 w 789299"/>
                <a:gd name="connsiteY15" fmla="*/ 679942 h 699135"/>
                <a:gd name="connsiteX16" fmla="*/ 127949 w 789299"/>
                <a:gd name="connsiteY16" fmla="*/ 679866 h 699135"/>
                <a:gd name="connsiteX17" fmla="*/ 127949 w 789299"/>
                <a:gd name="connsiteY17" fmla="*/ 374047 h 699135"/>
                <a:gd name="connsiteX18" fmla="*/ 394649 w 789299"/>
                <a:gd name="connsiteY18" fmla="*/ 121482 h 699135"/>
                <a:gd name="connsiteX19" fmla="*/ 661349 w 789299"/>
                <a:gd name="connsiteY19" fmla="*/ 373675 h 699135"/>
                <a:gd name="connsiteX20" fmla="*/ 661349 w 789299"/>
                <a:gd name="connsiteY20" fmla="*/ 680085 h 699135"/>
                <a:gd name="connsiteX21" fmla="*/ 62170 w 789299"/>
                <a:gd name="connsiteY21" fmla="*/ 410108 h 699135"/>
                <a:gd name="connsiteX22" fmla="*/ 27299 w 789299"/>
                <a:gd name="connsiteY22" fmla="*/ 375285 h 699135"/>
                <a:gd name="connsiteX23" fmla="*/ 394649 w 789299"/>
                <a:gd name="connsiteY23" fmla="*/ 26251 h 699135"/>
                <a:gd name="connsiteX24" fmla="*/ 762000 w 789299"/>
                <a:gd name="connsiteY24" fmla="*/ 375285 h 699135"/>
                <a:gd name="connsiteX25" fmla="*/ 727358 w 789299"/>
                <a:gd name="connsiteY25" fmla="*/ 409880 h 699135"/>
                <a:gd name="connsiteX26" fmla="*/ 394649 w 789299"/>
                <a:gd name="connsiteY26" fmla="*/ 95250 h 699135"/>
                <a:gd name="connsiteX27" fmla="*/ 62170 w 789299"/>
                <a:gd name="connsiteY27" fmla="*/ 410108 h 699135"/>
                <a:gd name="connsiteX0" fmla="*/ 0 w 789299"/>
                <a:gd name="connsiteY0" fmla="*/ 374885 h 699135"/>
                <a:gd name="connsiteX1" fmla="*/ 61808 w 789299"/>
                <a:gd name="connsiteY1" fmla="*/ 436683 h 699135"/>
                <a:gd name="connsiteX2" fmla="*/ 108899 w 789299"/>
                <a:gd name="connsiteY2" fmla="*/ 392087 h 699135"/>
                <a:gd name="connsiteX3" fmla="*/ 108899 w 789299"/>
                <a:gd name="connsiteY3" fmla="*/ 698906 h 699135"/>
                <a:gd name="connsiteX4" fmla="*/ 347024 w 789299"/>
                <a:gd name="connsiteY4" fmla="*/ 699002 h 699135"/>
                <a:gd name="connsiteX5" fmla="*/ 442274 w 789299"/>
                <a:gd name="connsiteY5" fmla="*/ 699040 h 699135"/>
                <a:gd name="connsiteX6" fmla="*/ 680399 w 789299"/>
                <a:gd name="connsiteY6" fmla="*/ 699135 h 699135"/>
                <a:gd name="connsiteX7" fmla="*/ 680399 w 789299"/>
                <a:gd name="connsiteY7" fmla="*/ 391687 h 699135"/>
                <a:gd name="connsiteX8" fmla="*/ 727729 w 789299"/>
                <a:gd name="connsiteY8" fmla="*/ 436455 h 699135"/>
                <a:gd name="connsiteX9" fmla="*/ 789299 w 789299"/>
                <a:gd name="connsiteY9" fmla="*/ 374894 h 699135"/>
                <a:gd name="connsiteX10" fmla="*/ 394649 w 789299"/>
                <a:gd name="connsiteY10" fmla="*/ 0 h 699135"/>
                <a:gd name="connsiteX11" fmla="*/ 0 w 789299"/>
                <a:gd name="connsiteY11" fmla="*/ 374885 h 699135"/>
                <a:gd name="connsiteX12" fmla="*/ 661349 w 789299"/>
                <a:gd name="connsiteY12" fmla="*/ 680085 h 699135"/>
                <a:gd name="connsiteX13" fmla="*/ 461324 w 789299"/>
                <a:gd name="connsiteY13" fmla="*/ 679999 h 699135"/>
                <a:gd name="connsiteX14" fmla="*/ 327974 w 789299"/>
                <a:gd name="connsiteY14" fmla="*/ 679942 h 699135"/>
                <a:gd name="connsiteX15" fmla="*/ 127949 w 789299"/>
                <a:gd name="connsiteY15" fmla="*/ 679866 h 699135"/>
                <a:gd name="connsiteX16" fmla="*/ 127949 w 789299"/>
                <a:gd name="connsiteY16" fmla="*/ 374047 h 699135"/>
                <a:gd name="connsiteX17" fmla="*/ 394649 w 789299"/>
                <a:gd name="connsiteY17" fmla="*/ 121482 h 699135"/>
                <a:gd name="connsiteX18" fmla="*/ 661349 w 789299"/>
                <a:gd name="connsiteY18" fmla="*/ 373675 h 699135"/>
                <a:gd name="connsiteX19" fmla="*/ 661349 w 789299"/>
                <a:gd name="connsiteY19" fmla="*/ 680085 h 699135"/>
                <a:gd name="connsiteX20" fmla="*/ 62170 w 789299"/>
                <a:gd name="connsiteY20" fmla="*/ 410108 h 699135"/>
                <a:gd name="connsiteX21" fmla="*/ 27299 w 789299"/>
                <a:gd name="connsiteY21" fmla="*/ 375285 h 699135"/>
                <a:gd name="connsiteX22" fmla="*/ 394649 w 789299"/>
                <a:gd name="connsiteY22" fmla="*/ 26251 h 699135"/>
                <a:gd name="connsiteX23" fmla="*/ 762000 w 789299"/>
                <a:gd name="connsiteY23" fmla="*/ 375285 h 699135"/>
                <a:gd name="connsiteX24" fmla="*/ 727358 w 789299"/>
                <a:gd name="connsiteY24" fmla="*/ 409880 h 699135"/>
                <a:gd name="connsiteX25" fmla="*/ 394649 w 789299"/>
                <a:gd name="connsiteY25" fmla="*/ 95250 h 699135"/>
                <a:gd name="connsiteX26" fmla="*/ 62170 w 789299"/>
                <a:gd name="connsiteY26" fmla="*/ 410108 h 699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789299" h="699135">
                  <a:moveTo>
                    <a:pt x="0" y="374885"/>
                  </a:moveTo>
                  <a:lnTo>
                    <a:pt x="61808" y="436683"/>
                  </a:lnTo>
                  <a:lnTo>
                    <a:pt x="108899" y="392087"/>
                  </a:lnTo>
                  <a:lnTo>
                    <a:pt x="108899" y="698906"/>
                  </a:lnTo>
                  <a:lnTo>
                    <a:pt x="347024" y="699002"/>
                  </a:lnTo>
                  <a:lnTo>
                    <a:pt x="442274" y="699040"/>
                  </a:lnTo>
                  <a:lnTo>
                    <a:pt x="680399" y="699135"/>
                  </a:lnTo>
                  <a:lnTo>
                    <a:pt x="680399" y="391687"/>
                  </a:lnTo>
                  <a:lnTo>
                    <a:pt x="727729" y="436455"/>
                  </a:lnTo>
                  <a:lnTo>
                    <a:pt x="789299" y="374894"/>
                  </a:lnTo>
                  <a:lnTo>
                    <a:pt x="394649" y="0"/>
                  </a:lnTo>
                  <a:lnTo>
                    <a:pt x="0" y="374885"/>
                  </a:lnTo>
                  <a:close/>
                  <a:moveTo>
                    <a:pt x="661349" y="680085"/>
                  </a:moveTo>
                  <a:lnTo>
                    <a:pt x="461324" y="679999"/>
                  </a:lnTo>
                  <a:lnTo>
                    <a:pt x="327974" y="679942"/>
                  </a:lnTo>
                  <a:lnTo>
                    <a:pt x="127949" y="679866"/>
                  </a:lnTo>
                  <a:lnTo>
                    <a:pt x="127949" y="374047"/>
                  </a:lnTo>
                  <a:lnTo>
                    <a:pt x="394649" y="121482"/>
                  </a:lnTo>
                  <a:lnTo>
                    <a:pt x="661349" y="373675"/>
                  </a:lnTo>
                  <a:lnTo>
                    <a:pt x="661349" y="680085"/>
                  </a:lnTo>
                  <a:close/>
                  <a:moveTo>
                    <a:pt x="62170" y="410108"/>
                  </a:moveTo>
                  <a:lnTo>
                    <a:pt x="27299" y="375285"/>
                  </a:lnTo>
                  <a:lnTo>
                    <a:pt x="394649" y="26251"/>
                  </a:lnTo>
                  <a:lnTo>
                    <a:pt x="762000" y="375285"/>
                  </a:lnTo>
                  <a:lnTo>
                    <a:pt x="727358" y="409880"/>
                  </a:lnTo>
                  <a:lnTo>
                    <a:pt x="394649" y="95250"/>
                  </a:lnTo>
                  <a:lnTo>
                    <a:pt x="62170" y="410108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BE"/>
            </a:p>
          </p:txBody>
        </p:sp>
      </p:grpSp>
      <p:sp>
        <p:nvSpPr>
          <p:cNvPr id="124" name="ZoneTexte 123">
            <a:extLst>
              <a:ext uri="{FF2B5EF4-FFF2-40B4-BE49-F238E27FC236}">
                <a16:creationId xmlns:a16="http://schemas.microsoft.com/office/drawing/2014/main" id="{CF46181E-48B7-4251-AE03-8DF3E2633E94}"/>
              </a:ext>
            </a:extLst>
          </p:cNvPr>
          <p:cNvSpPr txBox="1"/>
          <p:nvPr/>
        </p:nvSpPr>
        <p:spPr>
          <a:xfrm>
            <a:off x="-209177" y="1804032"/>
            <a:ext cx="3030671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400" b="1" dirty="0"/>
              <a:t>Santé</a:t>
            </a:r>
            <a:endParaRPr lang="fr-BE" sz="1400" b="1" dirty="0"/>
          </a:p>
        </p:txBody>
      </p:sp>
      <p:sp>
        <p:nvSpPr>
          <p:cNvPr id="125" name="ZoneTexte 124">
            <a:extLst>
              <a:ext uri="{FF2B5EF4-FFF2-40B4-BE49-F238E27FC236}">
                <a16:creationId xmlns:a16="http://schemas.microsoft.com/office/drawing/2014/main" id="{A601971F-9039-4188-B248-519E72E54443}"/>
              </a:ext>
            </a:extLst>
          </p:cNvPr>
          <p:cNvSpPr txBox="1"/>
          <p:nvPr/>
        </p:nvSpPr>
        <p:spPr>
          <a:xfrm>
            <a:off x="602763" y="2107576"/>
            <a:ext cx="232031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Etablissements pour aînés</a:t>
            </a:r>
            <a:endParaRPr lang="fr-BE" sz="1100" dirty="0"/>
          </a:p>
        </p:txBody>
      </p:sp>
    </p:spTree>
    <p:extLst>
      <p:ext uri="{BB962C8B-B14F-4D97-AF65-F5344CB8AC3E}">
        <p14:creationId xmlns:p14="http://schemas.microsoft.com/office/powerpoint/2010/main" val="210814085"/>
      </p:ext>
    </p:extLst>
  </p:cSld>
  <p:clrMapOvr>
    <a:masterClrMapping/>
  </p:clrMapOvr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1" name="Image 80">
            <a:extLst>
              <a:ext uri="{FF2B5EF4-FFF2-40B4-BE49-F238E27FC236}">
                <a16:creationId xmlns:a16="http://schemas.microsoft.com/office/drawing/2014/main" id="{A6089ED7-46C4-431B-BC51-CE642771021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115811" y="2596302"/>
            <a:ext cx="581751" cy="341779"/>
          </a:xfrm>
          <a:prstGeom prst="rect">
            <a:avLst/>
          </a:prstGeom>
        </p:spPr>
      </p:pic>
      <p:sp>
        <p:nvSpPr>
          <p:cNvPr id="68" name="Forme libre : forme 67">
            <a:extLst>
              <a:ext uri="{FF2B5EF4-FFF2-40B4-BE49-F238E27FC236}">
                <a16:creationId xmlns:a16="http://schemas.microsoft.com/office/drawing/2014/main" id="{7FAF1BF5-6E05-4940-84E8-D9AADD0ADE45}"/>
              </a:ext>
            </a:extLst>
          </p:cNvPr>
          <p:cNvSpPr/>
          <p:nvPr/>
        </p:nvSpPr>
        <p:spPr>
          <a:xfrm>
            <a:off x="6000750" y="5937250"/>
            <a:ext cx="1225550" cy="736600"/>
          </a:xfrm>
          <a:custGeom>
            <a:avLst/>
            <a:gdLst>
              <a:gd name="connsiteX0" fmla="*/ 1225550 w 1225550"/>
              <a:gd name="connsiteY0" fmla="*/ 0 h 736600"/>
              <a:gd name="connsiteX1" fmla="*/ 1168400 w 1225550"/>
              <a:gd name="connsiteY1" fmla="*/ 139700 h 736600"/>
              <a:gd name="connsiteX2" fmla="*/ 895350 w 1225550"/>
              <a:gd name="connsiteY2" fmla="*/ 304800 h 736600"/>
              <a:gd name="connsiteX3" fmla="*/ 698500 w 1225550"/>
              <a:gd name="connsiteY3" fmla="*/ 431800 h 736600"/>
              <a:gd name="connsiteX4" fmla="*/ 558800 w 1225550"/>
              <a:gd name="connsiteY4" fmla="*/ 514350 h 736600"/>
              <a:gd name="connsiteX5" fmla="*/ 203200 w 1225550"/>
              <a:gd name="connsiteY5" fmla="*/ 603250 h 736600"/>
              <a:gd name="connsiteX6" fmla="*/ 0 w 1225550"/>
              <a:gd name="connsiteY6" fmla="*/ 736600 h 736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25550" h="736600">
                <a:moveTo>
                  <a:pt x="1225550" y="0"/>
                </a:moveTo>
                <a:cubicBezTo>
                  <a:pt x="1224491" y="44450"/>
                  <a:pt x="1223433" y="88900"/>
                  <a:pt x="1168400" y="139700"/>
                </a:cubicBezTo>
                <a:cubicBezTo>
                  <a:pt x="1113367" y="190500"/>
                  <a:pt x="973667" y="256117"/>
                  <a:pt x="895350" y="304800"/>
                </a:cubicBezTo>
                <a:cubicBezTo>
                  <a:pt x="817033" y="353483"/>
                  <a:pt x="754592" y="396875"/>
                  <a:pt x="698500" y="431800"/>
                </a:cubicBezTo>
                <a:cubicBezTo>
                  <a:pt x="642408" y="466725"/>
                  <a:pt x="641350" y="485775"/>
                  <a:pt x="558800" y="514350"/>
                </a:cubicBezTo>
                <a:cubicBezTo>
                  <a:pt x="476250" y="542925"/>
                  <a:pt x="296333" y="566208"/>
                  <a:pt x="203200" y="603250"/>
                </a:cubicBezTo>
                <a:cubicBezTo>
                  <a:pt x="110067" y="640292"/>
                  <a:pt x="55033" y="688446"/>
                  <a:pt x="0" y="73660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01" name="Forme libre : forme 100">
            <a:extLst>
              <a:ext uri="{FF2B5EF4-FFF2-40B4-BE49-F238E27FC236}">
                <a16:creationId xmlns:a16="http://schemas.microsoft.com/office/drawing/2014/main" id="{34B8AFA0-6F98-48E0-93A6-64C1B0491879}"/>
              </a:ext>
            </a:extLst>
          </p:cNvPr>
          <p:cNvSpPr/>
          <p:nvPr/>
        </p:nvSpPr>
        <p:spPr>
          <a:xfrm>
            <a:off x="4674683" y="3069491"/>
            <a:ext cx="685800" cy="736600"/>
          </a:xfrm>
          <a:custGeom>
            <a:avLst/>
            <a:gdLst>
              <a:gd name="connsiteX0" fmla="*/ 685800 w 685800"/>
              <a:gd name="connsiteY0" fmla="*/ 0 h 736600"/>
              <a:gd name="connsiteX1" fmla="*/ 568325 w 685800"/>
              <a:gd name="connsiteY1" fmla="*/ 82550 h 736600"/>
              <a:gd name="connsiteX2" fmla="*/ 454025 w 685800"/>
              <a:gd name="connsiteY2" fmla="*/ 206375 h 736600"/>
              <a:gd name="connsiteX3" fmla="*/ 314325 w 685800"/>
              <a:gd name="connsiteY3" fmla="*/ 342900 h 736600"/>
              <a:gd name="connsiteX4" fmla="*/ 0 w 685800"/>
              <a:gd name="connsiteY4" fmla="*/ 736600 h 736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85800" h="736600">
                <a:moveTo>
                  <a:pt x="685800" y="0"/>
                </a:moveTo>
                <a:cubicBezTo>
                  <a:pt x="646377" y="24077"/>
                  <a:pt x="606954" y="48154"/>
                  <a:pt x="568325" y="82550"/>
                </a:cubicBezTo>
                <a:cubicBezTo>
                  <a:pt x="529696" y="116946"/>
                  <a:pt x="496358" y="162983"/>
                  <a:pt x="454025" y="206375"/>
                </a:cubicBezTo>
                <a:cubicBezTo>
                  <a:pt x="411692" y="249767"/>
                  <a:pt x="389996" y="254529"/>
                  <a:pt x="314325" y="342900"/>
                </a:cubicBezTo>
                <a:cubicBezTo>
                  <a:pt x="238654" y="431271"/>
                  <a:pt x="119327" y="583935"/>
                  <a:pt x="0" y="73660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3" name="Forme libre : forme 22">
            <a:extLst>
              <a:ext uri="{FF2B5EF4-FFF2-40B4-BE49-F238E27FC236}">
                <a16:creationId xmlns:a16="http://schemas.microsoft.com/office/drawing/2014/main" id="{BE29AF4F-A639-4285-A35D-CAB5EA08D5F0}"/>
              </a:ext>
            </a:extLst>
          </p:cNvPr>
          <p:cNvSpPr/>
          <p:nvPr/>
        </p:nvSpPr>
        <p:spPr>
          <a:xfrm>
            <a:off x="5880100" y="508000"/>
            <a:ext cx="425269" cy="4140200"/>
          </a:xfrm>
          <a:custGeom>
            <a:avLst/>
            <a:gdLst>
              <a:gd name="connsiteX0" fmla="*/ 0 w 425269"/>
              <a:gd name="connsiteY0" fmla="*/ 0 h 4140200"/>
              <a:gd name="connsiteX1" fmla="*/ 76200 w 425269"/>
              <a:gd name="connsiteY1" fmla="*/ 222250 h 4140200"/>
              <a:gd name="connsiteX2" fmla="*/ 254000 w 425269"/>
              <a:gd name="connsiteY2" fmla="*/ 412750 h 4140200"/>
              <a:gd name="connsiteX3" fmla="*/ 412750 w 425269"/>
              <a:gd name="connsiteY3" fmla="*/ 869950 h 4140200"/>
              <a:gd name="connsiteX4" fmla="*/ 406400 w 425269"/>
              <a:gd name="connsiteY4" fmla="*/ 1104900 h 4140200"/>
              <a:gd name="connsiteX5" fmla="*/ 336550 w 425269"/>
              <a:gd name="connsiteY5" fmla="*/ 1822450 h 4140200"/>
              <a:gd name="connsiteX6" fmla="*/ 177800 w 425269"/>
              <a:gd name="connsiteY6" fmla="*/ 2457450 h 4140200"/>
              <a:gd name="connsiteX7" fmla="*/ 146050 w 425269"/>
              <a:gd name="connsiteY7" fmla="*/ 2870200 h 4140200"/>
              <a:gd name="connsiteX8" fmla="*/ 95250 w 425269"/>
              <a:gd name="connsiteY8" fmla="*/ 3441700 h 4140200"/>
              <a:gd name="connsiteX9" fmla="*/ 44450 w 425269"/>
              <a:gd name="connsiteY9" fmla="*/ 3752850 h 4140200"/>
              <a:gd name="connsiteX10" fmla="*/ 107950 w 425269"/>
              <a:gd name="connsiteY10" fmla="*/ 4006850 h 4140200"/>
              <a:gd name="connsiteX11" fmla="*/ 279400 w 425269"/>
              <a:gd name="connsiteY11" fmla="*/ 4140200 h 4140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425269" h="4140200">
                <a:moveTo>
                  <a:pt x="0" y="0"/>
                </a:moveTo>
                <a:cubicBezTo>
                  <a:pt x="16933" y="76729"/>
                  <a:pt x="33867" y="153458"/>
                  <a:pt x="76200" y="222250"/>
                </a:cubicBezTo>
                <a:cubicBezTo>
                  <a:pt x="118533" y="291042"/>
                  <a:pt x="197908" y="304800"/>
                  <a:pt x="254000" y="412750"/>
                </a:cubicBezTo>
                <a:cubicBezTo>
                  <a:pt x="310092" y="520700"/>
                  <a:pt x="387350" y="754592"/>
                  <a:pt x="412750" y="869950"/>
                </a:cubicBezTo>
                <a:cubicBezTo>
                  <a:pt x="438150" y="985308"/>
                  <a:pt x="419100" y="946150"/>
                  <a:pt x="406400" y="1104900"/>
                </a:cubicBezTo>
                <a:cubicBezTo>
                  <a:pt x="393700" y="1263650"/>
                  <a:pt x="374650" y="1597025"/>
                  <a:pt x="336550" y="1822450"/>
                </a:cubicBezTo>
                <a:cubicBezTo>
                  <a:pt x="298450" y="2047875"/>
                  <a:pt x="209550" y="2282825"/>
                  <a:pt x="177800" y="2457450"/>
                </a:cubicBezTo>
                <a:cubicBezTo>
                  <a:pt x="146050" y="2632075"/>
                  <a:pt x="159808" y="2706158"/>
                  <a:pt x="146050" y="2870200"/>
                </a:cubicBezTo>
                <a:cubicBezTo>
                  <a:pt x="132292" y="3034242"/>
                  <a:pt x="112183" y="3294592"/>
                  <a:pt x="95250" y="3441700"/>
                </a:cubicBezTo>
                <a:cubicBezTo>
                  <a:pt x="78317" y="3588808"/>
                  <a:pt x="42333" y="3658658"/>
                  <a:pt x="44450" y="3752850"/>
                </a:cubicBezTo>
                <a:cubicBezTo>
                  <a:pt x="46567" y="3847042"/>
                  <a:pt x="68792" y="3942292"/>
                  <a:pt x="107950" y="4006850"/>
                </a:cubicBezTo>
                <a:cubicBezTo>
                  <a:pt x="147108" y="4071408"/>
                  <a:pt x="213254" y="4105804"/>
                  <a:pt x="279400" y="414020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7" name="Forme libre : forme 26">
            <a:extLst>
              <a:ext uri="{FF2B5EF4-FFF2-40B4-BE49-F238E27FC236}">
                <a16:creationId xmlns:a16="http://schemas.microsoft.com/office/drawing/2014/main" id="{70578F58-BED1-43CB-8B6A-FE860FD8A450}"/>
              </a:ext>
            </a:extLst>
          </p:cNvPr>
          <p:cNvSpPr/>
          <p:nvPr/>
        </p:nvSpPr>
        <p:spPr>
          <a:xfrm>
            <a:off x="3594100" y="1279024"/>
            <a:ext cx="2565400" cy="1323241"/>
          </a:xfrm>
          <a:custGeom>
            <a:avLst/>
            <a:gdLst>
              <a:gd name="connsiteX0" fmla="*/ 0 w 2565400"/>
              <a:gd name="connsiteY0" fmla="*/ 346576 h 1323241"/>
              <a:gd name="connsiteX1" fmla="*/ 476250 w 2565400"/>
              <a:gd name="connsiteY1" fmla="*/ 54476 h 1323241"/>
              <a:gd name="connsiteX2" fmla="*/ 933450 w 2565400"/>
              <a:gd name="connsiteY2" fmla="*/ 3676 h 1323241"/>
              <a:gd name="connsiteX3" fmla="*/ 838200 w 2565400"/>
              <a:gd name="connsiteY3" fmla="*/ 105276 h 1323241"/>
              <a:gd name="connsiteX4" fmla="*/ 901700 w 2565400"/>
              <a:gd name="connsiteY4" fmla="*/ 238626 h 1323241"/>
              <a:gd name="connsiteX5" fmla="*/ 1079500 w 2565400"/>
              <a:gd name="connsiteY5" fmla="*/ 454526 h 1323241"/>
              <a:gd name="connsiteX6" fmla="*/ 1193800 w 2565400"/>
              <a:gd name="connsiteY6" fmla="*/ 606926 h 1323241"/>
              <a:gd name="connsiteX7" fmla="*/ 1282700 w 2565400"/>
              <a:gd name="connsiteY7" fmla="*/ 670426 h 1323241"/>
              <a:gd name="connsiteX8" fmla="*/ 1397000 w 2565400"/>
              <a:gd name="connsiteY8" fmla="*/ 886326 h 1323241"/>
              <a:gd name="connsiteX9" fmla="*/ 1638300 w 2565400"/>
              <a:gd name="connsiteY9" fmla="*/ 759326 h 1323241"/>
              <a:gd name="connsiteX10" fmla="*/ 1974850 w 2565400"/>
              <a:gd name="connsiteY10" fmla="*/ 695826 h 1323241"/>
              <a:gd name="connsiteX11" fmla="*/ 1974850 w 2565400"/>
              <a:gd name="connsiteY11" fmla="*/ 829176 h 1323241"/>
              <a:gd name="connsiteX12" fmla="*/ 2000250 w 2565400"/>
              <a:gd name="connsiteY12" fmla="*/ 892676 h 1323241"/>
              <a:gd name="connsiteX13" fmla="*/ 2190750 w 2565400"/>
              <a:gd name="connsiteY13" fmla="*/ 1019676 h 1323241"/>
              <a:gd name="connsiteX14" fmla="*/ 2311400 w 2565400"/>
              <a:gd name="connsiteY14" fmla="*/ 1203826 h 1323241"/>
              <a:gd name="connsiteX15" fmla="*/ 2482850 w 2565400"/>
              <a:gd name="connsiteY15" fmla="*/ 1318126 h 1323241"/>
              <a:gd name="connsiteX16" fmla="*/ 2565400 w 2565400"/>
              <a:gd name="connsiteY16" fmla="*/ 1292726 h 13232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2565400" h="1323241">
                <a:moveTo>
                  <a:pt x="0" y="346576"/>
                </a:moveTo>
                <a:cubicBezTo>
                  <a:pt x="160337" y="229101"/>
                  <a:pt x="320675" y="111626"/>
                  <a:pt x="476250" y="54476"/>
                </a:cubicBezTo>
                <a:cubicBezTo>
                  <a:pt x="631825" y="-2674"/>
                  <a:pt x="873125" y="-4791"/>
                  <a:pt x="933450" y="3676"/>
                </a:cubicBezTo>
                <a:cubicBezTo>
                  <a:pt x="993775" y="12143"/>
                  <a:pt x="843492" y="66118"/>
                  <a:pt x="838200" y="105276"/>
                </a:cubicBezTo>
                <a:cubicBezTo>
                  <a:pt x="832908" y="144434"/>
                  <a:pt x="861483" y="180418"/>
                  <a:pt x="901700" y="238626"/>
                </a:cubicBezTo>
                <a:cubicBezTo>
                  <a:pt x="941917" y="296834"/>
                  <a:pt x="1030817" y="393143"/>
                  <a:pt x="1079500" y="454526"/>
                </a:cubicBezTo>
                <a:cubicBezTo>
                  <a:pt x="1128183" y="515909"/>
                  <a:pt x="1159933" y="570943"/>
                  <a:pt x="1193800" y="606926"/>
                </a:cubicBezTo>
                <a:cubicBezTo>
                  <a:pt x="1227667" y="642909"/>
                  <a:pt x="1248833" y="623860"/>
                  <a:pt x="1282700" y="670426"/>
                </a:cubicBezTo>
                <a:cubicBezTo>
                  <a:pt x="1316567" y="716992"/>
                  <a:pt x="1337733" y="871509"/>
                  <a:pt x="1397000" y="886326"/>
                </a:cubicBezTo>
                <a:cubicBezTo>
                  <a:pt x="1456267" y="901143"/>
                  <a:pt x="1541992" y="791076"/>
                  <a:pt x="1638300" y="759326"/>
                </a:cubicBezTo>
                <a:cubicBezTo>
                  <a:pt x="1734608" y="727576"/>
                  <a:pt x="1918758" y="684184"/>
                  <a:pt x="1974850" y="695826"/>
                </a:cubicBezTo>
                <a:cubicBezTo>
                  <a:pt x="2030942" y="707468"/>
                  <a:pt x="1970617" y="796368"/>
                  <a:pt x="1974850" y="829176"/>
                </a:cubicBezTo>
                <a:cubicBezTo>
                  <a:pt x="1979083" y="861984"/>
                  <a:pt x="1964267" y="860926"/>
                  <a:pt x="2000250" y="892676"/>
                </a:cubicBezTo>
                <a:cubicBezTo>
                  <a:pt x="2036233" y="924426"/>
                  <a:pt x="2138892" y="967818"/>
                  <a:pt x="2190750" y="1019676"/>
                </a:cubicBezTo>
                <a:cubicBezTo>
                  <a:pt x="2242608" y="1071534"/>
                  <a:pt x="2262717" y="1154084"/>
                  <a:pt x="2311400" y="1203826"/>
                </a:cubicBezTo>
                <a:cubicBezTo>
                  <a:pt x="2360083" y="1253568"/>
                  <a:pt x="2440517" y="1303309"/>
                  <a:pt x="2482850" y="1318126"/>
                </a:cubicBezTo>
                <a:cubicBezTo>
                  <a:pt x="2525183" y="1332943"/>
                  <a:pt x="2545291" y="1312834"/>
                  <a:pt x="2565400" y="1292726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9" name="Forme libre : forme 28">
            <a:extLst>
              <a:ext uri="{FF2B5EF4-FFF2-40B4-BE49-F238E27FC236}">
                <a16:creationId xmlns:a16="http://schemas.microsoft.com/office/drawing/2014/main" id="{F48755D4-E52D-451E-A862-7FE36C952EA0}"/>
              </a:ext>
            </a:extLst>
          </p:cNvPr>
          <p:cNvSpPr/>
          <p:nvPr/>
        </p:nvSpPr>
        <p:spPr>
          <a:xfrm>
            <a:off x="4527550" y="1098550"/>
            <a:ext cx="101600" cy="171450"/>
          </a:xfrm>
          <a:custGeom>
            <a:avLst/>
            <a:gdLst>
              <a:gd name="connsiteX0" fmla="*/ 101600 w 101600"/>
              <a:gd name="connsiteY0" fmla="*/ 0 h 171450"/>
              <a:gd name="connsiteX1" fmla="*/ 50800 w 101600"/>
              <a:gd name="connsiteY1" fmla="*/ 127000 h 171450"/>
              <a:gd name="connsiteX2" fmla="*/ 0 w 101600"/>
              <a:gd name="connsiteY2" fmla="*/ 171450 h 171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1600" h="171450">
                <a:moveTo>
                  <a:pt x="101600" y="0"/>
                </a:moveTo>
                <a:cubicBezTo>
                  <a:pt x="84666" y="49212"/>
                  <a:pt x="67733" y="98425"/>
                  <a:pt x="50800" y="127000"/>
                </a:cubicBezTo>
                <a:cubicBezTo>
                  <a:pt x="33867" y="155575"/>
                  <a:pt x="16933" y="163512"/>
                  <a:pt x="0" y="17145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0" name="Forme libre : forme 29">
            <a:extLst>
              <a:ext uri="{FF2B5EF4-FFF2-40B4-BE49-F238E27FC236}">
                <a16:creationId xmlns:a16="http://schemas.microsoft.com/office/drawing/2014/main" id="{DDA203F8-C9E1-4AFD-B1A6-58AF2240B747}"/>
              </a:ext>
            </a:extLst>
          </p:cNvPr>
          <p:cNvSpPr/>
          <p:nvPr/>
        </p:nvSpPr>
        <p:spPr>
          <a:xfrm>
            <a:off x="3016250" y="2482850"/>
            <a:ext cx="1377950" cy="711200"/>
          </a:xfrm>
          <a:custGeom>
            <a:avLst/>
            <a:gdLst>
              <a:gd name="connsiteX0" fmla="*/ 1377950 w 1377950"/>
              <a:gd name="connsiteY0" fmla="*/ 0 h 711200"/>
              <a:gd name="connsiteX1" fmla="*/ 1295400 w 1377950"/>
              <a:gd name="connsiteY1" fmla="*/ 101600 h 711200"/>
              <a:gd name="connsiteX2" fmla="*/ 996950 w 1377950"/>
              <a:gd name="connsiteY2" fmla="*/ 209550 h 711200"/>
              <a:gd name="connsiteX3" fmla="*/ 730250 w 1377950"/>
              <a:gd name="connsiteY3" fmla="*/ 508000 h 711200"/>
              <a:gd name="connsiteX4" fmla="*/ 469900 w 1377950"/>
              <a:gd name="connsiteY4" fmla="*/ 577850 h 711200"/>
              <a:gd name="connsiteX5" fmla="*/ 247650 w 1377950"/>
              <a:gd name="connsiteY5" fmla="*/ 679450 h 711200"/>
              <a:gd name="connsiteX6" fmla="*/ 0 w 1377950"/>
              <a:gd name="connsiteY6" fmla="*/ 711200 h 711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377950" h="711200">
                <a:moveTo>
                  <a:pt x="1377950" y="0"/>
                </a:moveTo>
                <a:cubicBezTo>
                  <a:pt x="1368425" y="33337"/>
                  <a:pt x="1358900" y="66675"/>
                  <a:pt x="1295400" y="101600"/>
                </a:cubicBezTo>
                <a:cubicBezTo>
                  <a:pt x="1231900" y="136525"/>
                  <a:pt x="1091142" y="141817"/>
                  <a:pt x="996950" y="209550"/>
                </a:cubicBezTo>
                <a:cubicBezTo>
                  <a:pt x="902758" y="277283"/>
                  <a:pt x="818092" y="446617"/>
                  <a:pt x="730250" y="508000"/>
                </a:cubicBezTo>
                <a:cubicBezTo>
                  <a:pt x="642408" y="569383"/>
                  <a:pt x="550333" y="549275"/>
                  <a:pt x="469900" y="577850"/>
                </a:cubicBezTo>
                <a:cubicBezTo>
                  <a:pt x="389467" y="606425"/>
                  <a:pt x="325967" y="657225"/>
                  <a:pt x="247650" y="679450"/>
                </a:cubicBezTo>
                <a:cubicBezTo>
                  <a:pt x="169333" y="701675"/>
                  <a:pt x="84666" y="706437"/>
                  <a:pt x="0" y="71120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3" name="Forme libre : forme 32">
            <a:extLst>
              <a:ext uri="{FF2B5EF4-FFF2-40B4-BE49-F238E27FC236}">
                <a16:creationId xmlns:a16="http://schemas.microsoft.com/office/drawing/2014/main" id="{FF0BF8AA-3094-4C50-B547-95E6ECEA66B7}"/>
              </a:ext>
            </a:extLst>
          </p:cNvPr>
          <p:cNvSpPr/>
          <p:nvPr/>
        </p:nvSpPr>
        <p:spPr>
          <a:xfrm>
            <a:off x="5092700" y="5222875"/>
            <a:ext cx="949325" cy="958850"/>
          </a:xfrm>
          <a:custGeom>
            <a:avLst/>
            <a:gdLst>
              <a:gd name="connsiteX0" fmla="*/ 733425 w 733425"/>
              <a:gd name="connsiteY0" fmla="*/ 0 h 841375"/>
              <a:gd name="connsiteX1" fmla="*/ 695325 w 733425"/>
              <a:gd name="connsiteY1" fmla="*/ 111125 h 841375"/>
              <a:gd name="connsiteX2" fmla="*/ 619125 w 733425"/>
              <a:gd name="connsiteY2" fmla="*/ 231775 h 841375"/>
              <a:gd name="connsiteX3" fmla="*/ 377825 w 733425"/>
              <a:gd name="connsiteY3" fmla="*/ 323850 h 841375"/>
              <a:gd name="connsiteX4" fmla="*/ 190500 w 733425"/>
              <a:gd name="connsiteY4" fmla="*/ 571500 h 841375"/>
              <a:gd name="connsiteX5" fmla="*/ 222250 w 733425"/>
              <a:gd name="connsiteY5" fmla="*/ 603250 h 841375"/>
              <a:gd name="connsiteX6" fmla="*/ 196850 w 733425"/>
              <a:gd name="connsiteY6" fmla="*/ 654050 h 841375"/>
              <a:gd name="connsiteX7" fmla="*/ 212725 w 733425"/>
              <a:gd name="connsiteY7" fmla="*/ 708025 h 841375"/>
              <a:gd name="connsiteX8" fmla="*/ 123825 w 733425"/>
              <a:gd name="connsiteY8" fmla="*/ 771525 h 841375"/>
              <a:gd name="connsiteX9" fmla="*/ 0 w 733425"/>
              <a:gd name="connsiteY9" fmla="*/ 841375 h 841375"/>
              <a:gd name="connsiteX0" fmla="*/ 939800 w 939800"/>
              <a:gd name="connsiteY0" fmla="*/ 0 h 949325"/>
              <a:gd name="connsiteX1" fmla="*/ 901700 w 939800"/>
              <a:gd name="connsiteY1" fmla="*/ 111125 h 949325"/>
              <a:gd name="connsiteX2" fmla="*/ 825500 w 939800"/>
              <a:gd name="connsiteY2" fmla="*/ 231775 h 949325"/>
              <a:gd name="connsiteX3" fmla="*/ 584200 w 939800"/>
              <a:gd name="connsiteY3" fmla="*/ 323850 h 949325"/>
              <a:gd name="connsiteX4" fmla="*/ 396875 w 939800"/>
              <a:gd name="connsiteY4" fmla="*/ 571500 h 949325"/>
              <a:gd name="connsiteX5" fmla="*/ 428625 w 939800"/>
              <a:gd name="connsiteY5" fmla="*/ 603250 h 949325"/>
              <a:gd name="connsiteX6" fmla="*/ 403225 w 939800"/>
              <a:gd name="connsiteY6" fmla="*/ 654050 h 949325"/>
              <a:gd name="connsiteX7" fmla="*/ 419100 w 939800"/>
              <a:gd name="connsiteY7" fmla="*/ 708025 h 949325"/>
              <a:gd name="connsiteX8" fmla="*/ 330200 w 939800"/>
              <a:gd name="connsiteY8" fmla="*/ 771525 h 949325"/>
              <a:gd name="connsiteX9" fmla="*/ 0 w 939800"/>
              <a:gd name="connsiteY9" fmla="*/ 949325 h 949325"/>
              <a:gd name="connsiteX0" fmla="*/ 949325 w 949325"/>
              <a:gd name="connsiteY0" fmla="*/ 0 h 958850"/>
              <a:gd name="connsiteX1" fmla="*/ 901700 w 949325"/>
              <a:gd name="connsiteY1" fmla="*/ 120650 h 958850"/>
              <a:gd name="connsiteX2" fmla="*/ 825500 w 949325"/>
              <a:gd name="connsiteY2" fmla="*/ 241300 h 958850"/>
              <a:gd name="connsiteX3" fmla="*/ 584200 w 949325"/>
              <a:gd name="connsiteY3" fmla="*/ 333375 h 958850"/>
              <a:gd name="connsiteX4" fmla="*/ 396875 w 949325"/>
              <a:gd name="connsiteY4" fmla="*/ 581025 h 958850"/>
              <a:gd name="connsiteX5" fmla="*/ 428625 w 949325"/>
              <a:gd name="connsiteY5" fmla="*/ 612775 h 958850"/>
              <a:gd name="connsiteX6" fmla="*/ 403225 w 949325"/>
              <a:gd name="connsiteY6" fmla="*/ 663575 h 958850"/>
              <a:gd name="connsiteX7" fmla="*/ 419100 w 949325"/>
              <a:gd name="connsiteY7" fmla="*/ 717550 h 958850"/>
              <a:gd name="connsiteX8" fmla="*/ 330200 w 949325"/>
              <a:gd name="connsiteY8" fmla="*/ 781050 h 958850"/>
              <a:gd name="connsiteX9" fmla="*/ 0 w 949325"/>
              <a:gd name="connsiteY9" fmla="*/ 958850 h 958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949325" h="958850">
                <a:moveTo>
                  <a:pt x="949325" y="0"/>
                </a:moveTo>
                <a:cubicBezTo>
                  <a:pt x="939800" y="36248"/>
                  <a:pt x="922337" y="80434"/>
                  <a:pt x="901700" y="120650"/>
                </a:cubicBezTo>
                <a:cubicBezTo>
                  <a:pt x="881063" y="160866"/>
                  <a:pt x="878417" y="205846"/>
                  <a:pt x="825500" y="241300"/>
                </a:cubicBezTo>
                <a:cubicBezTo>
                  <a:pt x="772583" y="276754"/>
                  <a:pt x="655637" y="276754"/>
                  <a:pt x="584200" y="333375"/>
                </a:cubicBezTo>
                <a:cubicBezTo>
                  <a:pt x="512762" y="389996"/>
                  <a:pt x="422804" y="534458"/>
                  <a:pt x="396875" y="581025"/>
                </a:cubicBezTo>
                <a:cubicBezTo>
                  <a:pt x="370946" y="627592"/>
                  <a:pt x="427567" y="599017"/>
                  <a:pt x="428625" y="612775"/>
                </a:cubicBezTo>
                <a:cubicBezTo>
                  <a:pt x="429683" y="626533"/>
                  <a:pt x="404812" y="646113"/>
                  <a:pt x="403225" y="663575"/>
                </a:cubicBezTo>
                <a:cubicBezTo>
                  <a:pt x="401638" y="681037"/>
                  <a:pt x="431271" y="697971"/>
                  <a:pt x="419100" y="717550"/>
                </a:cubicBezTo>
                <a:cubicBezTo>
                  <a:pt x="406929" y="737129"/>
                  <a:pt x="365654" y="758825"/>
                  <a:pt x="330200" y="781050"/>
                </a:cubicBezTo>
                <a:cubicBezTo>
                  <a:pt x="294746" y="803275"/>
                  <a:pt x="44185" y="935037"/>
                  <a:pt x="0" y="95885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4" name="Forme libre : forme 3">
            <a:extLst>
              <a:ext uri="{FF2B5EF4-FFF2-40B4-BE49-F238E27FC236}">
                <a16:creationId xmlns:a16="http://schemas.microsoft.com/office/drawing/2014/main" id="{9785E986-7D90-49DA-8C7B-6E217AE16429}"/>
              </a:ext>
            </a:extLst>
          </p:cNvPr>
          <p:cNvSpPr/>
          <p:nvPr/>
        </p:nvSpPr>
        <p:spPr>
          <a:xfrm>
            <a:off x="9458297" y="1866900"/>
            <a:ext cx="218196" cy="3594735"/>
          </a:xfrm>
          <a:custGeom>
            <a:avLst/>
            <a:gdLst>
              <a:gd name="connsiteX0" fmla="*/ 57178 w 214952"/>
              <a:gd name="connsiteY0" fmla="*/ 0 h 3152775"/>
              <a:gd name="connsiteX1" fmla="*/ 19078 w 214952"/>
              <a:gd name="connsiteY1" fmla="*/ 762000 h 3152775"/>
              <a:gd name="connsiteX2" fmla="*/ 19078 w 214952"/>
              <a:gd name="connsiteY2" fmla="*/ 1000125 h 3152775"/>
              <a:gd name="connsiteX3" fmla="*/ 76228 w 214952"/>
              <a:gd name="connsiteY3" fmla="*/ 1285875 h 3152775"/>
              <a:gd name="connsiteX4" fmla="*/ 76228 w 214952"/>
              <a:gd name="connsiteY4" fmla="*/ 1647825 h 3152775"/>
              <a:gd name="connsiteX5" fmla="*/ 28 w 214952"/>
              <a:gd name="connsiteY5" fmla="*/ 2057400 h 3152775"/>
              <a:gd name="connsiteX6" fmla="*/ 85753 w 214952"/>
              <a:gd name="connsiteY6" fmla="*/ 2314575 h 3152775"/>
              <a:gd name="connsiteX7" fmla="*/ 209578 w 214952"/>
              <a:gd name="connsiteY7" fmla="*/ 2505075 h 3152775"/>
              <a:gd name="connsiteX8" fmla="*/ 181003 w 214952"/>
              <a:gd name="connsiteY8" fmla="*/ 3152775 h 3152775"/>
              <a:gd name="connsiteX0" fmla="*/ 57178 w 218196"/>
              <a:gd name="connsiteY0" fmla="*/ 0 h 3541395"/>
              <a:gd name="connsiteX1" fmla="*/ 19078 w 218196"/>
              <a:gd name="connsiteY1" fmla="*/ 762000 h 3541395"/>
              <a:gd name="connsiteX2" fmla="*/ 19078 w 218196"/>
              <a:gd name="connsiteY2" fmla="*/ 1000125 h 3541395"/>
              <a:gd name="connsiteX3" fmla="*/ 76228 w 218196"/>
              <a:gd name="connsiteY3" fmla="*/ 1285875 h 3541395"/>
              <a:gd name="connsiteX4" fmla="*/ 76228 w 218196"/>
              <a:gd name="connsiteY4" fmla="*/ 1647825 h 3541395"/>
              <a:gd name="connsiteX5" fmla="*/ 28 w 218196"/>
              <a:gd name="connsiteY5" fmla="*/ 2057400 h 3541395"/>
              <a:gd name="connsiteX6" fmla="*/ 85753 w 218196"/>
              <a:gd name="connsiteY6" fmla="*/ 2314575 h 3541395"/>
              <a:gd name="connsiteX7" fmla="*/ 209578 w 218196"/>
              <a:gd name="connsiteY7" fmla="*/ 2505075 h 3541395"/>
              <a:gd name="connsiteX8" fmla="*/ 196243 w 218196"/>
              <a:gd name="connsiteY8" fmla="*/ 3541395 h 3541395"/>
              <a:gd name="connsiteX0" fmla="*/ 57178 w 218196"/>
              <a:gd name="connsiteY0" fmla="*/ 0 h 3594735"/>
              <a:gd name="connsiteX1" fmla="*/ 19078 w 218196"/>
              <a:gd name="connsiteY1" fmla="*/ 762000 h 3594735"/>
              <a:gd name="connsiteX2" fmla="*/ 19078 w 218196"/>
              <a:gd name="connsiteY2" fmla="*/ 1000125 h 3594735"/>
              <a:gd name="connsiteX3" fmla="*/ 76228 w 218196"/>
              <a:gd name="connsiteY3" fmla="*/ 1285875 h 3594735"/>
              <a:gd name="connsiteX4" fmla="*/ 76228 w 218196"/>
              <a:gd name="connsiteY4" fmla="*/ 1647825 h 3594735"/>
              <a:gd name="connsiteX5" fmla="*/ 28 w 218196"/>
              <a:gd name="connsiteY5" fmla="*/ 2057400 h 3594735"/>
              <a:gd name="connsiteX6" fmla="*/ 85753 w 218196"/>
              <a:gd name="connsiteY6" fmla="*/ 2314575 h 3594735"/>
              <a:gd name="connsiteX7" fmla="*/ 209578 w 218196"/>
              <a:gd name="connsiteY7" fmla="*/ 2505075 h 3594735"/>
              <a:gd name="connsiteX8" fmla="*/ 196243 w 218196"/>
              <a:gd name="connsiteY8" fmla="*/ 3594735 h 35947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18196" h="3594735">
                <a:moveTo>
                  <a:pt x="57178" y="0"/>
                </a:moveTo>
                <a:cubicBezTo>
                  <a:pt x="41303" y="297656"/>
                  <a:pt x="25428" y="595313"/>
                  <a:pt x="19078" y="762000"/>
                </a:cubicBezTo>
                <a:cubicBezTo>
                  <a:pt x="12728" y="928688"/>
                  <a:pt x="9553" y="912813"/>
                  <a:pt x="19078" y="1000125"/>
                </a:cubicBezTo>
                <a:cubicBezTo>
                  <a:pt x="28603" y="1087437"/>
                  <a:pt x="66703" y="1177925"/>
                  <a:pt x="76228" y="1285875"/>
                </a:cubicBezTo>
                <a:cubicBezTo>
                  <a:pt x="85753" y="1393825"/>
                  <a:pt x="88928" y="1519238"/>
                  <a:pt x="76228" y="1647825"/>
                </a:cubicBezTo>
                <a:cubicBezTo>
                  <a:pt x="63528" y="1776412"/>
                  <a:pt x="-1560" y="1946275"/>
                  <a:pt x="28" y="2057400"/>
                </a:cubicBezTo>
                <a:cubicBezTo>
                  <a:pt x="1615" y="2168525"/>
                  <a:pt x="50828" y="2239963"/>
                  <a:pt x="85753" y="2314575"/>
                </a:cubicBezTo>
                <a:cubicBezTo>
                  <a:pt x="120678" y="2389187"/>
                  <a:pt x="193703" y="2365375"/>
                  <a:pt x="209578" y="2505075"/>
                </a:cubicBezTo>
                <a:cubicBezTo>
                  <a:pt x="225453" y="2644775"/>
                  <a:pt x="218468" y="3340735"/>
                  <a:pt x="196243" y="3594735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7" name="Forme libre : forme 6">
            <a:extLst>
              <a:ext uri="{FF2B5EF4-FFF2-40B4-BE49-F238E27FC236}">
                <a16:creationId xmlns:a16="http://schemas.microsoft.com/office/drawing/2014/main" id="{DE2091A2-893D-4FD9-B5DC-08FAAC12AD69}"/>
              </a:ext>
            </a:extLst>
          </p:cNvPr>
          <p:cNvSpPr/>
          <p:nvPr/>
        </p:nvSpPr>
        <p:spPr>
          <a:xfrm>
            <a:off x="4667250" y="1800225"/>
            <a:ext cx="3514743" cy="3819524"/>
          </a:xfrm>
          <a:custGeom>
            <a:avLst/>
            <a:gdLst>
              <a:gd name="connsiteX0" fmla="*/ 0 w 4103757"/>
              <a:gd name="connsiteY0" fmla="*/ 3510562 h 3510562"/>
              <a:gd name="connsiteX1" fmla="*/ 228600 w 4103757"/>
              <a:gd name="connsiteY1" fmla="*/ 3215287 h 3510562"/>
              <a:gd name="connsiteX2" fmla="*/ 400050 w 4103757"/>
              <a:gd name="connsiteY2" fmla="*/ 3053362 h 3510562"/>
              <a:gd name="connsiteX3" fmla="*/ 923925 w 4103757"/>
              <a:gd name="connsiteY3" fmla="*/ 2748562 h 3510562"/>
              <a:gd name="connsiteX4" fmla="*/ 1162050 w 4103757"/>
              <a:gd name="connsiteY4" fmla="*/ 2691412 h 3510562"/>
              <a:gd name="connsiteX5" fmla="*/ 1533525 w 4103757"/>
              <a:gd name="connsiteY5" fmla="*/ 2500912 h 3510562"/>
              <a:gd name="connsiteX6" fmla="*/ 1638300 w 4103757"/>
              <a:gd name="connsiteY6" fmla="*/ 2110387 h 3510562"/>
              <a:gd name="connsiteX7" fmla="*/ 1838325 w 4103757"/>
              <a:gd name="connsiteY7" fmla="*/ 1719862 h 3510562"/>
              <a:gd name="connsiteX8" fmla="*/ 2190750 w 4103757"/>
              <a:gd name="connsiteY8" fmla="*/ 1291237 h 3510562"/>
              <a:gd name="connsiteX9" fmla="*/ 2381250 w 4103757"/>
              <a:gd name="connsiteY9" fmla="*/ 976912 h 3510562"/>
              <a:gd name="connsiteX10" fmla="*/ 2705100 w 4103757"/>
              <a:gd name="connsiteY10" fmla="*/ 795937 h 3510562"/>
              <a:gd name="connsiteX11" fmla="*/ 3181350 w 4103757"/>
              <a:gd name="connsiteY11" fmla="*/ 405412 h 3510562"/>
              <a:gd name="connsiteX12" fmla="*/ 3371850 w 4103757"/>
              <a:gd name="connsiteY12" fmla="*/ 110137 h 3510562"/>
              <a:gd name="connsiteX0" fmla="*/ 0 w 3181350"/>
              <a:gd name="connsiteY0" fmla="*/ 3105150 h 3105150"/>
              <a:gd name="connsiteX1" fmla="*/ 228600 w 3181350"/>
              <a:gd name="connsiteY1" fmla="*/ 2809875 h 3105150"/>
              <a:gd name="connsiteX2" fmla="*/ 400050 w 3181350"/>
              <a:gd name="connsiteY2" fmla="*/ 2647950 h 3105150"/>
              <a:gd name="connsiteX3" fmla="*/ 923925 w 3181350"/>
              <a:gd name="connsiteY3" fmla="*/ 2343150 h 3105150"/>
              <a:gd name="connsiteX4" fmla="*/ 1162050 w 3181350"/>
              <a:gd name="connsiteY4" fmla="*/ 2286000 h 3105150"/>
              <a:gd name="connsiteX5" fmla="*/ 1533525 w 3181350"/>
              <a:gd name="connsiteY5" fmla="*/ 2095500 h 3105150"/>
              <a:gd name="connsiteX6" fmla="*/ 1638300 w 3181350"/>
              <a:gd name="connsiteY6" fmla="*/ 1704975 h 3105150"/>
              <a:gd name="connsiteX7" fmla="*/ 1838325 w 3181350"/>
              <a:gd name="connsiteY7" fmla="*/ 1314450 h 3105150"/>
              <a:gd name="connsiteX8" fmla="*/ 2190750 w 3181350"/>
              <a:gd name="connsiteY8" fmla="*/ 885825 h 3105150"/>
              <a:gd name="connsiteX9" fmla="*/ 2381250 w 3181350"/>
              <a:gd name="connsiteY9" fmla="*/ 571500 h 3105150"/>
              <a:gd name="connsiteX10" fmla="*/ 2705100 w 3181350"/>
              <a:gd name="connsiteY10" fmla="*/ 390525 h 3105150"/>
              <a:gd name="connsiteX11" fmla="*/ 3181350 w 3181350"/>
              <a:gd name="connsiteY11" fmla="*/ 0 h 3105150"/>
              <a:gd name="connsiteX0" fmla="*/ 0 w 3181350"/>
              <a:gd name="connsiteY0" fmla="*/ 3105150 h 3105150"/>
              <a:gd name="connsiteX1" fmla="*/ 228600 w 3181350"/>
              <a:gd name="connsiteY1" fmla="*/ 2809875 h 3105150"/>
              <a:gd name="connsiteX2" fmla="*/ 400050 w 3181350"/>
              <a:gd name="connsiteY2" fmla="*/ 2647950 h 3105150"/>
              <a:gd name="connsiteX3" fmla="*/ 923925 w 3181350"/>
              <a:gd name="connsiteY3" fmla="*/ 2343150 h 3105150"/>
              <a:gd name="connsiteX4" fmla="*/ 1162050 w 3181350"/>
              <a:gd name="connsiteY4" fmla="*/ 2286000 h 3105150"/>
              <a:gd name="connsiteX5" fmla="*/ 1533525 w 3181350"/>
              <a:gd name="connsiteY5" fmla="*/ 2095500 h 3105150"/>
              <a:gd name="connsiteX6" fmla="*/ 1638300 w 3181350"/>
              <a:gd name="connsiteY6" fmla="*/ 1704975 h 3105150"/>
              <a:gd name="connsiteX7" fmla="*/ 1838325 w 3181350"/>
              <a:gd name="connsiteY7" fmla="*/ 1314450 h 3105150"/>
              <a:gd name="connsiteX8" fmla="*/ 2190750 w 3181350"/>
              <a:gd name="connsiteY8" fmla="*/ 885825 h 3105150"/>
              <a:gd name="connsiteX9" fmla="*/ 2381250 w 3181350"/>
              <a:gd name="connsiteY9" fmla="*/ 571500 h 3105150"/>
              <a:gd name="connsiteX10" fmla="*/ 2705100 w 3181350"/>
              <a:gd name="connsiteY10" fmla="*/ 390525 h 3105150"/>
              <a:gd name="connsiteX11" fmla="*/ 3181350 w 3181350"/>
              <a:gd name="connsiteY11" fmla="*/ 0 h 3105150"/>
              <a:gd name="connsiteX12" fmla="*/ 3181350 w 3181350"/>
              <a:gd name="connsiteY12" fmla="*/ 0 h 3105150"/>
              <a:gd name="connsiteX0" fmla="*/ 0 w 3333750"/>
              <a:gd name="connsiteY0" fmla="*/ 3305175 h 3305175"/>
              <a:gd name="connsiteX1" fmla="*/ 228600 w 3333750"/>
              <a:gd name="connsiteY1" fmla="*/ 3009900 h 3305175"/>
              <a:gd name="connsiteX2" fmla="*/ 400050 w 3333750"/>
              <a:gd name="connsiteY2" fmla="*/ 2847975 h 3305175"/>
              <a:gd name="connsiteX3" fmla="*/ 923925 w 3333750"/>
              <a:gd name="connsiteY3" fmla="*/ 2543175 h 3305175"/>
              <a:gd name="connsiteX4" fmla="*/ 1162050 w 3333750"/>
              <a:gd name="connsiteY4" fmla="*/ 2486025 h 3305175"/>
              <a:gd name="connsiteX5" fmla="*/ 1533525 w 3333750"/>
              <a:gd name="connsiteY5" fmla="*/ 2295525 h 3305175"/>
              <a:gd name="connsiteX6" fmla="*/ 1638300 w 3333750"/>
              <a:gd name="connsiteY6" fmla="*/ 1905000 h 3305175"/>
              <a:gd name="connsiteX7" fmla="*/ 1838325 w 3333750"/>
              <a:gd name="connsiteY7" fmla="*/ 1514475 h 3305175"/>
              <a:gd name="connsiteX8" fmla="*/ 2190750 w 3333750"/>
              <a:gd name="connsiteY8" fmla="*/ 1085850 h 3305175"/>
              <a:gd name="connsiteX9" fmla="*/ 2381250 w 3333750"/>
              <a:gd name="connsiteY9" fmla="*/ 771525 h 3305175"/>
              <a:gd name="connsiteX10" fmla="*/ 2705100 w 3333750"/>
              <a:gd name="connsiteY10" fmla="*/ 590550 h 3305175"/>
              <a:gd name="connsiteX11" fmla="*/ 3181350 w 3333750"/>
              <a:gd name="connsiteY11" fmla="*/ 200025 h 3305175"/>
              <a:gd name="connsiteX12" fmla="*/ 3333750 w 3333750"/>
              <a:gd name="connsiteY12" fmla="*/ 0 h 3305175"/>
              <a:gd name="connsiteX0" fmla="*/ 0 w 3342637"/>
              <a:gd name="connsiteY0" fmla="*/ 3323045 h 3323045"/>
              <a:gd name="connsiteX1" fmla="*/ 228600 w 3342637"/>
              <a:gd name="connsiteY1" fmla="*/ 3027770 h 3323045"/>
              <a:gd name="connsiteX2" fmla="*/ 400050 w 3342637"/>
              <a:gd name="connsiteY2" fmla="*/ 2865845 h 3323045"/>
              <a:gd name="connsiteX3" fmla="*/ 923925 w 3342637"/>
              <a:gd name="connsiteY3" fmla="*/ 2561045 h 3323045"/>
              <a:gd name="connsiteX4" fmla="*/ 1162050 w 3342637"/>
              <a:gd name="connsiteY4" fmla="*/ 2503895 h 3323045"/>
              <a:gd name="connsiteX5" fmla="*/ 1533525 w 3342637"/>
              <a:gd name="connsiteY5" fmla="*/ 2313395 h 3323045"/>
              <a:gd name="connsiteX6" fmla="*/ 1638300 w 3342637"/>
              <a:gd name="connsiteY6" fmla="*/ 1922870 h 3323045"/>
              <a:gd name="connsiteX7" fmla="*/ 1838325 w 3342637"/>
              <a:gd name="connsiteY7" fmla="*/ 1532345 h 3323045"/>
              <a:gd name="connsiteX8" fmla="*/ 2190750 w 3342637"/>
              <a:gd name="connsiteY8" fmla="*/ 1103720 h 3323045"/>
              <a:gd name="connsiteX9" fmla="*/ 2381250 w 3342637"/>
              <a:gd name="connsiteY9" fmla="*/ 789395 h 3323045"/>
              <a:gd name="connsiteX10" fmla="*/ 2705100 w 3342637"/>
              <a:gd name="connsiteY10" fmla="*/ 608420 h 3323045"/>
              <a:gd name="connsiteX11" fmla="*/ 3181350 w 3342637"/>
              <a:gd name="connsiteY11" fmla="*/ 217895 h 3323045"/>
              <a:gd name="connsiteX12" fmla="*/ 3333750 w 3342637"/>
              <a:gd name="connsiteY12" fmla="*/ 17870 h 3323045"/>
              <a:gd name="connsiteX13" fmla="*/ 3324225 w 3342637"/>
              <a:gd name="connsiteY13" fmla="*/ 8346 h 3323045"/>
              <a:gd name="connsiteX0" fmla="*/ 0 w 3514743"/>
              <a:gd name="connsiteY0" fmla="*/ 3819524 h 3819524"/>
              <a:gd name="connsiteX1" fmla="*/ 228600 w 3514743"/>
              <a:gd name="connsiteY1" fmla="*/ 3524249 h 3819524"/>
              <a:gd name="connsiteX2" fmla="*/ 400050 w 3514743"/>
              <a:gd name="connsiteY2" fmla="*/ 3362324 h 3819524"/>
              <a:gd name="connsiteX3" fmla="*/ 923925 w 3514743"/>
              <a:gd name="connsiteY3" fmla="*/ 3057524 h 3819524"/>
              <a:gd name="connsiteX4" fmla="*/ 1162050 w 3514743"/>
              <a:gd name="connsiteY4" fmla="*/ 3000374 h 3819524"/>
              <a:gd name="connsiteX5" fmla="*/ 1533525 w 3514743"/>
              <a:gd name="connsiteY5" fmla="*/ 2809874 h 3819524"/>
              <a:gd name="connsiteX6" fmla="*/ 1638300 w 3514743"/>
              <a:gd name="connsiteY6" fmla="*/ 2419349 h 3819524"/>
              <a:gd name="connsiteX7" fmla="*/ 1838325 w 3514743"/>
              <a:gd name="connsiteY7" fmla="*/ 2028824 h 3819524"/>
              <a:gd name="connsiteX8" fmla="*/ 2190750 w 3514743"/>
              <a:gd name="connsiteY8" fmla="*/ 1600199 h 3819524"/>
              <a:gd name="connsiteX9" fmla="*/ 2381250 w 3514743"/>
              <a:gd name="connsiteY9" fmla="*/ 1285874 h 3819524"/>
              <a:gd name="connsiteX10" fmla="*/ 2705100 w 3514743"/>
              <a:gd name="connsiteY10" fmla="*/ 1104899 h 3819524"/>
              <a:gd name="connsiteX11" fmla="*/ 3181350 w 3514743"/>
              <a:gd name="connsiteY11" fmla="*/ 714374 h 3819524"/>
              <a:gd name="connsiteX12" fmla="*/ 3333750 w 3514743"/>
              <a:gd name="connsiteY12" fmla="*/ 514349 h 3819524"/>
              <a:gd name="connsiteX13" fmla="*/ 3514725 w 3514743"/>
              <a:gd name="connsiteY13" fmla="*/ 0 h 38195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3514743" h="3819524">
                <a:moveTo>
                  <a:pt x="0" y="3819524"/>
                </a:moveTo>
                <a:cubicBezTo>
                  <a:pt x="80962" y="3709986"/>
                  <a:pt x="161925" y="3600449"/>
                  <a:pt x="228600" y="3524249"/>
                </a:cubicBezTo>
                <a:cubicBezTo>
                  <a:pt x="295275" y="3448049"/>
                  <a:pt x="284163" y="3440111"/>
                  <a:pt x="400050" y="3362324"/>
                </a:cubicBezTo>
                <a:cubicBezTo>
                  <a:pt x="515937" y="3284537"/>
                  <a:pt x="796925" y="3117849"/>
                  <a:pt x="923925" y="3057524"/>
                </a:cubicBezTo>
                <a:cubicBezTo>
                  <a:pt x="1050925" y="2997199"/>
                  <a:pt x="1060450" y="3041649"/>
                  <a:pt x="1162050" y="3000374"/>
                </a:cubicBezTo>
                <a:cubicBezTo>
                  <a:pt x="1263650" y="2959099"/>
                  <a:pt x="1454150" y="2906712"/>
                  <a:pt x="1533525" y="2809874"/>
                </a:cubicBezTo>
                <a:cubicBezTo>
                  <a:pt x="1612900" y="2713036"/>
                  <a:pt x="1587500" y="2549524"/>
                  <a:pt x="1638300" y="2419349"/>
                </a:cubicBezTo>
                <a:cubicBezTo>
                  <a:pt x="1689100" y="2289174"/>
                  <a:pt x="1746250" y="2165349"/>
                  <a:pt x="1838325" y="2028824"/>
                </a:cubicBezTo>
                <a:cubicBezTo>
                  <a:pt x="1930400" y="1892299"/>
                  <a:pt x="2100262" y="1724024"/>
                  <a:pt x="2190750" y="1600199"/>
                </a:cubicBezTo>
                <a:cubicBezTo>
                  <a:pt x="2281238" y="1476374"/>
                  <a:pt x="2295525" y="1368424"/>
                  <a:pt x="2381250" y="1285874"/>
                </a:cubicBezTo>
                <a:cubicBezTo>
                  <a:pt x="2466975" y="1203324"/>
                  <a:pt x="2571750" y="1200149"/>
                  <a:pt x="2705100" y="1104899"/>
                </a:cubicBezTo>
                <a:cubicBezTo>
                  <a:pt x="2838450" y="1009649"/>
                  <a:pt x="3070225" y="828674"/>
                  <a:pt x="3181350" y="714374"/>
                </a:cubicBezTo>
                <a:lnTo>
                  <a:pt x="3333750" y="514349"/>
                </a:lnTo>
                <a:cubicBezTo>
                  <a:pt x="3357562" y="479424"/>
                  <a:pt x="3516709" y="1984"/>
                  <a:pt x="3514725" y="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0" name="Forme libre : forme 9">
            <a:extLst>
              <a:ext uri="{FF2B5EF4-FFF2-40B4-BE49-F238E27FC236}">
                <a16:creationId xmlns:a16="http://schemas.microsoft.com/office/drawing/2014/main" id="{A3F9438B-574A-41ED-A02A-B92F4E8208B1}"/>
              </a:ext>
            </a:extLst>
          </p:cNvPr>
          <p:cNvSpPr/>
          <p:nvPr/>
        </p:nvSpPr>
        <p:spPr>
          <a:xfrm>
            <a:off x="5052060" y="2735580"/>
            <a:ext cx="4960620" cy="2552831"/>
          </a:xfrm>
          <a:custGeom>
            <a:avLst/>
            <a:gdLst>
              <a:gd name="connsiteX0" fmla="*/ 4960620 w 4960620"/>
              <a:gd name="connsiteY0" fmla="*/ 0 h 2552831"/>
              <a:gd name="connsiteX1" fmla="*/ 4472940 w 4960620"/>
              <a:gd name="connsiteY1" fmla="*/ 190500 h 2552831"/>
              <a:gd name="connsiteX2" fmla="*/ 4267200 w 4960620"/>
              <a:gd name="connsiteY2" fmla="*/ 266700 h 2552831"/>
              <a:gd name="connsiteX3" fmla="*/ 3985260 w 4960620"/>
              <a:gd name="connsiteY3" fmla="*/ 419100 h 2552831"/>
              <a:gd name="connsiteX4" fmla="*/ 3810000 w 4960620"/>
              <a:gd name="connsiteY4" fmla="*/ 609600 h 2552831"/>
              <a:gd name="connsiteX5" fmla="*/ 3810000 w 4960620"/>
              <a:gd name="connsiteY5" fmla="*/ 693420 h 2552831"/>
              <a:gd name="connsiteX6" fmla="*/ 3672840 w 4960620"/>
              <a:gd name="connsiteY6" fmla="*/ 838200 h 2552831"/>
              <a:gd name="connsiteX7" fmla="*/ 3489960 w 4960620"/>
              <a:gd name="connsiteY7" fmla="*/ 944880 h 2552831"/>
              <a:gd name="connsiteX8" fmla="*/ 3345180 w 4960620"/>
              <a:gd name="connsiteY8" fmla="*/ 967740 h 2552831"/>
              <a:gd name="connsiteX9" fmla="*/ 3070860 w 4960620"/>
              <a:gd name="connsiteY9" fmla="*/ 1135380 h 2552831"/>
              <a:gd name="connsiteX10" fmla="*/ 2903220 w 4960620"/>
              <a:gd name="connsiteY10" fmla="*/ 1379220 h 2552831"/>
              <a:gd name="connsiteX11" fmla="*/ 2636520 w 4960620"/>
              <a:gd name="connsiteY11" fmla="*/ 1653540 h 2552831"/>
              <a:gd name="connsiteX12" fmla="*/ 2506980 w 4960620"/>
              <a:gd name="connsiteY12" fmla="*/ 1836420 h 2552831"/>
              <a:gd name="connsiteX13" fmla="*/ 2133600 w 4960620"/>
              <a:gd name="connsiteY13" fmla="*/ 2049780 h 2552831"/>
              <a:gd name="connsiteX14" fmla="*/ 1783080 w 4960620"/>
              <a:gd name="connsiteY14" fmla="*/ 2278380 h 2552831"/>
              <a:gd name="connsiteX15" fmla="*/ 1249680 w 4960620"/>
              <a:gd name="connsiteY15" fmla="*/ 2506980 h 2552831"/>
              <a:gd name="connsiteX16" fmla="*/ 830580 w 4960620"/>
              <a:gd name="connsiteY16" fmla="*/ 2453640 h 2552831"/>
              <a:gd name="connsiteX17" fmla="*/ 571500 w 4960620"/>
              <a:gd name="connsiteY17" fmla="*/ 2545080 h 2552831"/>
              <a:gd name="connsiteX18" fmla="*/ 342900 w 4960620"/>
              <a:gd name="connsiteY18" fmla="*/ 2537460 h 2552831"/>
              <a:gd name="connsiteX19" fmla="*/ 236220 w 4960620"/>
              <a:gd name="connsiteY19" fmla="*/ 2453640 h 2552831"/>
              <a:gd name="connsiteX20" fmla="*/ 0 w 4960620"/>
              <a:gd name="connsiteY20" fmla="*/ 2529840 h 25528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4960620" h="2552831">
                <a:moveTo>
                  <a:pt x="4960620" y="0"/>
                </a:moveTo>
                <a:lnTo>
                  <a:pt x="4472940" y="190500"/>
                </a:lnTo>
                <a:cubicBezTo>
                  <a:pt x="4357370" y="234950"/>
                  <a:pt x="4348480" y="228600"/>
                  <a:pt x="4267200" y="266700"/>
                </a:cubicBezTo>
                <a:cubicBezTo>
                  <a:pt x="4185920" y="304800"/>
                  <a:pt x="4061460" y="361950"/>
                  <a:pt x="3985260" y="419100"/>
                </a:cubicBezTo>
                <a:cubicBezTo>
                  <a:pt x="3909060" y="476250"/>
                  <a:pt x="3839210" y="563880"/>
                  <a:pt x="3810000" y="609600"/>
                </a:cubicBezTo>
                <a:cubicBezTo>
                  <a:pt x="3780790" y="655320"/>
                  <a:pt x="3832860" y="655320"/>
                  <a:pt x="3810000" y="693420"/>
                </a:cubicBezTo>
                <a:cubicBezTo>
                  <a:pt x="3787140" y="731520"/>
                  <a:pt x="3726180" y="796290"/>
                  <a:pt x="3672840" y="838200"/>
                </a:cubicBezTo>
                <a:cubicBezTo>
                  <a:pt x="3619500" y="880110"/>
                  <a:pt x="3544570" y="923290"/>
                  <a:pt x="3489960" y="944880"/>
                </a:cubicBezTo>
                <a:cubicBezTo>
                  <a:pt x="3435350" y="966470"/>
                  <a:pt x="3415030" y="935990"/>
                  <a:pt x="3345180" y="967740"/>
                </a:cubicBezTo>
                <a:cubicBezTo>
                  <a:pt x="3275330" y="999490"/>
                  <a:pt x="3144520" y="1066800"/>
                  <a:pt x="3070860" y="1135380"/>
                </a:cubicBezTo>
                <a:cubicBezTo>
                  <a:pt x="2997200" y="1203960"/>
                  <a:pt x="2975610" y="1292860"/>
                  <a:pt x="2903220" y="1379220"/>
                </a:cubicBezTo>
                <a:cubicBezTo>
                  <a:pt x="2830830" y="1465580"/>
                  <a:pt x="2702560" y="1577340"/>
                  <a:pt x="2636520" y="1653540"/>
                </a:cubicBezTo>
                <a:cubicBezTo>
                  <a:pt x="2570480" y="1729740"/>
                  <a:pt x="2590800" y="1770380"/>
                  <a:pt x="2506980" y="1836420"/>
                </a:cubicBezTo>
                <a:cubicBezTo>
                  <a:pt x="2423160" y="1902460"/>
                  <a:pt x="2254250" y="1976120"/>
                  <a:pt x="2133600" y="2049780"/>
                </a:cubicBezTo>
                <a:cubicBezTo>
                  <a:pt x="2012950" y="2123440"/>
                  <a:pt x="1930400" y="2202180"/>
                  <a:pt x="1783080" y="2278380"/>
                </a:cubicBezTo>
                <a:cubicBezTo>
                  <a:pt x="1635760" y="2354580"/>
                  <a:pt x="1408430" y="2477770"/>
                  <a:pt x="1249680" y="2506980"/>
                </a:cubicBezTo>
                <a:cubicBezTo>
                  <a:pt x="1090930" y="2536190"/>
                  <a:pt x="943610" y="2447290"/>
                  <a:pt x="830580" y="2453640"/>
                </a:cubicBezTo>
                <a:cubicBezTo>
                  <a:pt x="717550" y="2459990"/>
                  <a:pt x="652780" y="2531110"/>
                  <a:pt x="571500" y="2545080"/>
                </a:cubicBezTo>
                <a:cubicBezTo>
                  <a:pt x="490220" y="2559050"/>
                  <a:pt x="398780" y="2552700"/>
                  <a:pt x="342900" y="2537460"/>
                </a:cubicBezTo>
                <a:cubicBezTo>
                  <a:pt x="287020" y="2522220"/>
                  <a:pt x="293370" y="2454910"/>
                  <a:pt x="236220" y="2453640"/>
                </a:cubicBezTo>
                <a:cubicBezTo>
                  <a:pt x="179070" y="2452370"/>
                  <a:pt x="89535" y="2491105"/>
                  <a:pt x="0" y="252984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2" name="Forme libre : forme 11">
            <a:extLst>
              <a:ext uri="{FF2B5EF4-FFF2-40B4-BE49-F238E27FC236}">
                <a16:creationId xmlns:a16="http://schemas.microsoft.com/office/drawing/2014/main" id="{944CCB70-F3D6-4557-9C2F-76D3681E987B}"/>
              </a:ext>
            </a:extLst>
          </p:cNvPr>
          <p:cNvSpPr/>
          <p:nvPr/>
        </p:nvSpPr>
        <p:spPr>
          <a:xfrm>
            <a:off x="4076700" y="2202180"/>
            <a:ext cx="4556760" cy="3308828"/>
          </a:xfrm>
          <a:custGeom>
            <a:avLst/>
            <a:gdLst>
              <a:gd name="connsiteX0" fmla="*/ 0 w 4556760"/>
              <a:gd name="connsiteY0" fmla="*/ 0 h 3308828"/>
              <a:gd name="connsiteX1" fmla="*/ 266700 w 4556760"/>
              <a:gd name="connsiteY1" fmla="*/ 243840 h 3308828"/>
              <a:gd name="connsiteX2" fmla="*/ 670560 w 4556760"/>
              <a:gd name="connsiteY2" fmla="*/ 457200 h 3308828"/>
              <a:gd name="connsiteX3" fmla="*/ 1219200 w 4556760"/>
              <a:gd name="connsiteY3" fmla="*/ 807720 h 3308828"/>
              <a:gd name="connsiteX4" fmla="*/ 1341120 w 4556760"/>
              <a:gd name="connsiteY4" fmla="*/ 967740 h 3308828"/>
              <a:gd name="connsiteX5" fmla="*/ 1661160 w 4556760"/>
              <a:gd name="connsiteY5" fmla="*/ 1333500 h 3308828"/>
              <a:gd name="connsiteX6" fmla="*/ 2080260 w 4556760"/>
              <a:gd name="connsiteY6" fmla="*/ 1661160 h 3308828"/>
              <a:gd name="connsiteX7" fmla="*/ 2484120 w 4556760"/>
              <a:gd name="connsiteY7" fmla="*/ 1927860 h 3308828"/>
              <a:gd name="connsiteX8" fmla="*/ 2865120 w 4556760"/>
              <a:gd name="connsiteY8" fmla="*/ 2171700 h 3308828"/>
              <a:gd name="connsiteX9" fmla="*/ 3055620 w 4556760"/>
              <a:gd name="connsiteY9" fmla="*/ 2514600 h 3308828"/>
              <a:gd name="connsiteX10" fmla="*/ 3322320 w 4556760"/>
              <a:gd name="connsiteY10" fmla="*/ 2674620 h 3308828"/>
              <a:gd name="connsiteX11" fmla="*/ 3825240 w 4556760"/>
              <a:gd name="connsiteY11" fmla="*/ 2743200 h 3308828"/>
              <a:gd name="connsiteX12" fmla="*/ 4008120 w 4556760"/>
              <a:gd name="connsiteY12" fmla="*/ 2895600 h 3308828"/>
              <a:gd name="connsiteX13" fmla="*/ 4465320 w 4556760"/>
              <a:gd name="connsiteY13" fmla="*/ 3246120 h 3308828"/>
              <a:gd name="connsiteX14" fmla="*/ 4556760 w 4556760"/>
              <a:gd name="connsiteY14" fmla="*/ 3307080 h 33088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4556760" h="3308828">
                <a:moveTo>
                  <a:pt x="0" y="0"/>
                </a:moveTo>
                <a:cubicBezTo>
                  <a:pt x="77470" y="83820"/>
                  <a:pt x="154940" y="167640"/>
                  <a:pt x="266700" y="243840"/>
                </a:cubicBezTo>
                <a:cubicBezTo>
                  <a:pt x="378460" y="320040"/>
                  <a:pt x="511810" y="363220"/>
                  <a:pt x="670560" y="457200"/>
                </a:cubicBezTo>
                <a:cubicBezTo>
                  <a:pt x="829310" y="551180"/>
                  <a:pt x="1107440" y="722630"/>
                  <a:pt x="1219200" y="807720"/>
                </a:cubicBezTo>
                <a:cubicBezTo>
                  <a:pt x="1330960" y="892810"/>
                  <a:pt x="1267460" y="880110"/>
                  <a:pt x="1341120" y="967740"/>
                </a:cubicBezTo>
                <a:cubicBezTo>
                  <a:pt x="1414780" y="1055370"/>
                  <a:pt x="1537970" y="1217930"/>
                  <a:pt x="1661160" y="1333500"/>
                </a:cubicBezTo>
                <a:cubicBezTo>
                  <a:pt x="1784350" y="1449070"/>
                  <a:pt x="1943100" y="1562100"/>
                  <a:pt x="2080260" y="1661160"/>
                </a:cubicBezTo>
                <a:cubicBezTo>
                  <a:pt x="2217420" y="1760220"/>
                  <a:pt x="2353310" y="1842770"/>
                  <a:pt x="2484120" y="1927860"/>
                </a:cubicBezTo>
                <a:cubicBezTo>
                  <a:pt x="2614930" y="2012950"/>
                  <a:pt x="2769870" y="2073910"/>
                  <a:pt x="2865120" y="2171700"/>
                </a:cubicBezTo>
                <a:cubicBezTo>
                  <a:pt x="2960370" y="2269490"/>
                  <a:pt x="2979420" y="2430780"/>
                  <a:pt x="3055620" y="2514600"/>
                </a:cubicBezTo>
                <a:cubicBezTo>
                  <a:pt x="3131820" y="2598420"/>
                  <a:pt x="3194050" y="2636520"/>
                  <a:pt x="3322320" y="2674620"/>
                </a:cubicBezTo>
                <a:cubicBezTo>
                  <a:pt x="3450590" y="2712720"/>
                  <a:pt x="3710940" y="2706370"/>
                  <a:pt x="3825240" y="2743200"/>
                </a:cubicBezTo>
                <a:cubicBezTo>
                  <a:pt x="3939540" y="2780030"/>
                  <a:pt x="3901440" y="2811780"/>
                  <a:pt x="4008120" y="2895600"/>
                </a:cubicBezTo>
                <a:cubicBezTo>
                  <a:pt x="4114800" y="2979420"/>
                  <a:pt x="4373880" y="3177540"/>
                  <a:pt x="4465320" y="3246120"/>
                </a:cubicBezTo>
                <a:cubicBezTo>
                  <a:pt x="4556760" y="3314700"/>
                  <a:pt x="4556760" y="3310890"/>
                  <a:pt x="4556760" y="330708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4" name="Forme libre : forme 23">
            <a:extLst>
              <a:ext uri="{FF2B5EF4-FFF2-40B4-BE49-F238E27FC236}">
                <a16:creationId xmlns:a16="http://schemas.microsoft.com/office/drawing/2014/main" id="{95D7BB21-081F-4A5B-968A-0D05182EA29B}"/>
              </a:ext>
            </a:extLst>
          </p:cNvPr>
          <p:cNvSpPr/>
          <p:nvPr/>
        </p:nvSpPr>
        <p:spPr>
          <a:xfrm>
            <a:off x="6172200" y="4654550"/>
            <a:ext cx="647700" cy="374650"/>
          </a:xfrm>
          <a:custGeom>
            <a:avLst/>
            <a:gdLst>
              <a:gd name="connsiteX0" fmla="*/ 0 w 647700"/>
              <a:gd name="connsiteY0" fmla="*/ 0 h 374650"/>
              <a:gd name="connsiteX1" fmla="*/ 260350 w 647700"/>
              <a:gd name="connsiteY1" fmla="*/ 127000 h 374650"/>
              <a:gd name="connsiteX2" fmla="*/ 514350 w 647700"/>
              <a:gd name="connsiteY2" fmla="*/ 222250 h 374650"/>
              <a:gd name="connsiteX3" fmla="*/ 647700 w 647700"/>
              <a:gd name="connsiteY3" fmla="*/ 374650 h 374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47700" h="374650">
                <a:moveTo>
                  <a:pt x="0" y="0"/>
                </a:moveTo>
                <a:cubicBezTo>
                  <a:pt x="87312" y="44979"/>
                  <a:pt x="174625" y="89958"/>
                  <a:pt x="260350" y="127000"/>
                </a:cubicBezTo>
                <a:cubicBezTo>
                  <a:pt x="346075" y="164042"/>
                  <a:pt x="449792" y="180975"/>
                  <a:pt x="514350" y="222250"/>
                </a:cubicBezTo>
                <a:cubicBezTo>
                  <a:pt x="578908" y="263525"/>
                  <a:pt x="613304" y="319087"/>
                  <a:pt x="647700" y="37465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1" name="Forme libre : forme 30">
            <a:extLst>
              <a:ext uri="{FF2B5EF4-FFF2-40B4-BE49-F238E27FC236}">
                <a16:creationId xmlns:a16="http://schemas.microsoft.com/office/drawing/2014/main" id="{9B914AB4-097F-4566-ACFF-8B65D8AD4BA5}"/>
              </a:ext>
            </a:extLst>
          </p:cNvPr>
          <p:cNvSpPr/>
          <p:nvPr/>
        </p:nvSpPr>
        <p:spPr>
          <a:xfrm>
            <a:off x="4794250" y="3968750"/>
            <a:ext cx="1099770" cy="1276350"/>
          </a:xfrm>
          <a:custGeom>
            <a:avLst/>
            <a:gdLst>
              <a:gd name="connsiteX0" fmla="*/ 0 w 1099770"/>
              <a:gd name="connsiteY0" fmla="*/ 0 h 1276350"/>
              <a:gd name="connsiteX1" fmla="*/ 38100 w 1099770"/>
              <a:gd name="connsiteY1" fmla="*/ 63500 h 1276350"/>
              <a:gd name="connsiteX2" fmla="*/ 22225 w 1099770"/>
              <a:gd name="connsiteY2" fmla="*/ 130175 h 1276350"/>
              <a:gd name="connsiteX3" fmla="*/ 171450 w 1099770"/>
              <a:gd name="connsiteY3" fmla="*/ 139700 h 1276350"/>
              <a:gd name="connsiteX4" fmla="*/ 352425 w 1099770"/>
              <a:gd name="connsiteY4" fmla="*/ 203200 h 1276350"/>
              <a:gd name="connsiteX5" fmla="*/ 419100 w 1099770"/>
              <a:gd name="connsiteY5" fmla="*/ 193675 h 1276350"/>
              <a:gd name="connsiteX6" fmla="*/ 584200 w 1099770"/>
              <a:gd name="connsiteY6" fmla="*/ 177800 h 1276350"/>
              <a:gd name="connsiteX7" fmla="*/ 685800 w 1099770"/>
              <a:gd name="connsiteY7" fmla="*/ 244475 h 1276350"/>
              <a:gd name="connsiteX8" fmla="*/ 844550 w 1099770"/>
              <a:gd name="connsiteY8" fmla="*/ 320675 h 1276350"/>
              <a:gd name="connsiteX9" fmla="*/ 955675 w 1099770"/>
              <a:gd name="connsiteY9" fmla="*/ 450850 h 1276350"/>
              <a:gd name="connsiteX10" fmla="*/ 1022350 w 1099770"/>
              <a:gd name="connsiteY10" fmla="*/ 619125 h 1276350"/>
              <a:gd name="connsiteX11" fmla="*/ 1069975 w 1099770"/>
              <a:gd name="connsiteY11" fmla="*/ 736600 h 1276350"/>
              <a:gd name="connsiteX12" fmla="*/ 1054100 w 1099770"/>
              <a:gd name="connsiteY12" fmla="*/ 920750 h 1276350"/>
              <a:gd name="connsiteX13" fmla="*/ 1098550 w 1099770"/>
              <a:gd name="connsiteY13" fmla="*/ 1003300 h 1276350"/>
              <a:gd name="connsiteX14" fmla="*/ 996950 w 1099770"/>
              <a:gd name="connsiteY14" fmla="*/ 1130300 h 1276350"/>
              <a:gd name="connsiteX15" fmla="*/ 923925 w 1099770"/>
              <a:gd name="connsiteY15" fmla="*/ 1276350 h 1276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099770" h="1276350">
                <a:moveTo>
                  <a:pt x="0" y="0"/>
                </a:moveTo>
                <a:cubicBezTo>
                  <a:pt x="17198" y="20902"/>
                  <a:pt x="34396" y="41804"/>
                  <a:pt x="38100" y="63500"/>
                </a:cubicBezTo>
                <a:cubicBezTo>
                  <a:pt x="41804" y="85196"/>
                  <a:pt x="0" y="117475"/>
                  <a:pt x="22225" y="130175"/>
                </a:cubicBezTo>
                <a:cubicBezTo>
                  <a:pt x="44450" y="142875"/>
                  <a:pt x="116417" y="127529"/>
                  <a:pt x="171450" y="139700"/>
                </a:cubicBezTo>
                <a:cubicBezTo>
                  <a:pt x="226483" y="151871"/>
                  <a:pt x="311150" y="194204"/>
                  <a:pt x="352425" y="203200"/>
                </a:cubicBezTo>
                <a:cubicBezTo>
                  <a:pt x="393700" y="212196"/>
                  <a:pt x="380471" y="197908"/>
                  <a:pt x="419100" y="193675"/>
                </a:cubicBezTo>
                <a:cubicBezTo>
                  <a:pt x="457729" y="189442"/>
                  <a:pt x="539750" y="169333"/>
                  <a:pt x="584200" y="177800"/>
                </a:cubicBezTo>
                <a:cubicBezTo>
                  <a:pt x="628650" y="186267"/>
                  <a:pt x="642408" y="220662"/>
                  <a:pt x="685800" y="244475"/>
                </a:cubicBezTo>
                <a:cubicBezTo>
                  <a:pt x="729192" y="268288"/>
                  <a:pt x="799571" y="286279"/>
                  <a:pt x="844550" y="320675"/>
                </a:cubicBezTo>
                <a:cubicBezTo>
                  <a:pt x="889529" y="355071"/>
                  <a:pt x="926042" y="401108"/>
                  <a:pt x="955675" y="450850"/>
                </a:cubicBezTo>
                <a:cubicBezTo>
                  <a:pt x="985308" y="500592"/>
                  <a:pt x="1003300" y="571500"/>
                  <a:pt x="1022350" y="619125"/>
                </a:cubicBezTo>
                <a:cubicBezTo>
                  <a:pt x="1041400" y="666750"/>
                  <a:pt x="1064683" y="686329"/>
                  <a:pt x="1069975" y="736600"/>
                </a:cubicBezTo>
                <a:cubicBezTo>
                  <a:pt x="1075267" y="786871"/>
                  <a:pt x="1049338" y="876300"/>
                  <a:pt x="1054100" y="920750"/>
                </a:cubicBezTo>
                <a:cubicBezTo>
                  <a:pt x="1058863" y="965200"/>
                  <a:pt x="1108075" y="968375"/>
                  <a:pt x="1098550" y="1003300"/>
                </a:cubicBezTo>
                <a:cubicBezTo>
                  <a:pt x="1089025" y="1038225"/>
                  <a:pt x="1026054" y="1084792"/>
                  <a:pt x="996950" y="1130300"/>
                </a:cubicBezTo>
                <a:cubicBezTo>
                  <a:pt x="967846" y="1175808"/>
                  <a:pt x="945885" y="1226079"/>
                  <a:pt x="923925" y="127635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630" name="Rectangle 629">
            <a:extLst>
              <a:ext uri="{FF2B5EF4-FFF2-40B4-BE49-F238E27FC236}">
                <a16:creationId xmlns:a16="http://schemas.microsoft.com/office/drawing/2014/main" id="{B534E08F-1B77-430C-A4BB-7DD856958AEA}"/>
              </a:ext>
            </a:extLst>
          </p:cNvPr>
          <p:cNvSpPr/>
          <p:nvPr/>
        </p:nvSpPr>
        <p:spPr>
          <a:xfrm rot="762525">
            <a:off x="2520144" y="492388"/>
            <a:ext cx="176556" cy="2034079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655" name="Forme libre : forme 654">
            <a:extLst>
              <a:ext uri="{FF2B5EF4-FFF2-40B4-BE49-F238E27FC236}">
                <a16:creationId xmlns:a16="http://schemas.microsoft.com/office/drawing/2014/main" id="{5367C33C-896D-4D34-8011-EBF3489A115F}"/>
              </a:ext>
            </a:extLst>
          </p:cNvPr>
          <p:cNvSpPr/>
          <p:nvPr/>
        </p:nvSpPr>
        <p:spPr>
          <a:xfrm>
            <a:off x="7935731" y="1651890"/>
            <a:ext cx="3176932" cy="349215"/>
          </a:xfrm>
          <a:custGeom>
            <a:avLst/>
            <a:gdLst>
              <a:gd name="connsiteX0" fmla="*/ 0 w 3167407"/>
              <a:gd name="connsiteY0" fmla="*/ 240351 h 349099"/>
              <a:gd name="connsiteX1" fmla="*/ 160256 w 3167407"/>
              <a:gd name="connsiteY1" fmla="*/ 334620 h 349099"/>
              <a:gd name="connsiteX2" fmla="*/ 480767 w 3167407"/>
              <a:gd name="connsiteY2" fmla="*/ 344046 h 349099"/>
              <a:gd name="connsiteX3" fmla="*/ 838986 w 3167407"/>
              <a:gd name="connsiteY3" fmla="*/ 287485 h 349099"/>
              <a:gd name="connsiteX4" fmla="*/ 1093510 w 3167407"/>
              <a:gd name="connsiteY4" fmla="*/ 193217 h 349099"/>
              <a:gd name="connsiteX5" fmla="*/ 1263192 w 3167407"/>
              <a:gd name="connsiteY5" fmla="*/ 127230 h 349099"/>
              <a:gd name="connsiteX6" fmla="*/ 1527143 w 3167407"/>
              <a:gd name="connsiteY6" fmla="*/ 4681 h 349099"/>
              <a:gd name="connsiteX7" fmla="*/ 1998483 w 3167407"/>
              <a:gd name="connsiteY7" fmla="*/ 23535 h 349099"/>
              <a:gd name="connsiteX8" fmla="*/ 3167407 w 3167407"/>
              <a:gd name="connsiteY8" fmla="*/ 32962 h 349099"/>
              <a:gd name="connsiteX0" fmla="*/ 0 w 3176932"/>
              <a:gd name="connsiteY0" fmla="*/ 237970 h 349215"/>
              <a:gd name="connsiteX1" fmla="*/ 169781 w 3176932"/>
              <a:gd name="connsiteY1" fmla="*/ 334620 h 349215"/>
              <a:gd name="connsiteX2" fmla="*/ 490292 w 3176932"/>
              <a:gd name="connsiteY2" fmla="*/ 344046 h 349215"/>
              <a:gd name="connsiteX3" fmla="*/ 848511 w 3176932"/>
              <a:gd name="connsiteY3" fmla="*/ 287485 h 349215"/>
              <a:gd name="connsiteX4" fmla="*/ 1103035 w 3176932"/>
              <a:gd name="connsiteY4" fmla="*/ 193217 h 349215"/>
              <a:gd name="connsiteX5" fmla="*/ 1272717 w 3176932"/>
              <a:gd name="connsiteY5" fmla="*/ 127230 h 349215"/>
              <a:gd name="connsiteX6" fmla="*/ 1536668 w 3176932"/>
              <a:gd name="connsiteY6" fmla="*/ 4681 h 349215"/>
              <a:gd name="connsiteX7" fmla="*/ 2008008 w 3176932"/>
              <a:gd name="connsiteY7" fmla="*/ 23535 h 349215"/>
              <a:gd name="connsiteX8" fmla="*/ 3176932 w 3176932"/>
              <a:gd name="connsiteY8" fmla="*/ 32962 h 3492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76932" h="349215">
                <a:moveTo>
                  <a:pt x="0" y="237970"/>
                </a:moveTo>
                <a:cubicBezTo>
                  <a:pt x="40064" y="276463"/>
                  <a:pt x="88066" y="316941"/>
                  <a:pt x="169781" y="334620"/>
                </a:cubicBezTo>
                <a:cubicBezTo>
                  <a:pt x="251496" y="352299"/>
                  <a:pt x="377170" y="351902"/>
                  <a:pt x="490292" y="344046"/>
                </a:cubicBezTo>
                <a:cubicBezTo>
                  <a:pt x="603414" y="336190"/>
                  <a:pt x="746387" y="312623"/>
                  <a:pt x="848511" y="287485"/>
                </a:cubicBezTo>
                <a:cubicBezTo>
                  <a:pt x="950635" y="262347"/>
                  <a:pt x="1032334" y="219926"/>
                  <a:pt x="1103035" y="193217"/>
                </a:cubicBezTo>
                <a:cubicBezTo>
                  <a:pt x="1173736" y="166508"/>
                  <a:pt x="1200445" y="158653"/>
                  <a:pt x="1272717" y="127230"/>
                </a:cubicBezTo>
                <a:cubicBezTo>
                  <a:pt x="1344989" y="95807"/>
                  <a:pt x="1414119" y="21964"/>
                  <a:pt x="1536668" y="4681"/>
                </a:cubicBezTo>
                <a:cubicBezTo>
                  <a:pt x="1659217" y="-12602"/>
                  <a:pt x="2008008" y="23535"/>
                  <a:pt x="2008008" y="23535"/>
                </a:cubicBezTo>
                <a:lnTo>
                  <a:pt x="3176932" y="32962"/>
                </a:lnTo>
              </a:path>
            </a:pathLst>
          </a:custGeom>
          <a:noFill/>
          <a:ln w="25400">
            <a:solidFill>
              <a:schemeClr val="bg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65" name="Forme libre : forme 64">
            <a:extLst>
              <a:ext uri="{FF2B5EF4-FFF2-40B4-BE49-F238E27FC236}">
                <a16:creationId xmlns:a16="http://schemas.microsoft.com/office/drawing/2014/main" id="{E9D5A3E5-AD50-4EEC-8597-72ED31D03BAE}"/>
              </a:ext>
            </a:extLst>
          </p:cNvPr>
          <p:cNvSpPr/>
          <p:nvPr/>
        </p:nvSpPr>
        <p:spPr>
          <a:xfrm>
            <a:off x="119502" y="738807"/>
            <a:ext cx="222344" cy="269732"/>
          </a:xfrm>
          <a:custGeom>
            <a:avLst/>
            <a:gdLst>
              <a:gd name="connsiteX0" fmla="*/ 0 w 219075"/>
              <a:gd name="connsiteY0" fmla="*/ 0 h 333375"/>
              <a:gd name="connsiteX1" fmla="*/ 142875 w 219075"/>
              <a:gd name="connsiteY1" fmla="*/ 104775 h 333375"/>
              <a:gd name="connsiteX2" fmla="*/ 28575 w 219075"/>
              <a:gd name="connsiteY2" fmla="*/ 228600 h 333375"/>
              <a:gd name="connsiteX3" fmla="*/ 219075 w 219075"/>
              <a:gd name="connsiteY3" fmla="*/ 333375 h 333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9075" h="333375">
                <a:moveTo>
                  <a:pt x="0" y="0"/>
                </a:moveTo>
                <a:cubicBezTo>
                  <a:pt x="69056" y="33337"/>
                  <a:pt x="138113" y="66675"/>
                  <a:pt x="142875" y="104775"/>
                </a:cubicBezTo>
                <a:cubicBezTo>
                  <a:pt x="147638" y="142875"/>
                  <a:pt x="15875" y="190500"/>
                  <a:pt x="28575" y="228600"/>
                </a:cubicBezTo>
                <a:cubicBezTo>
                  <a:pt x="41275" y="266700"/>
                  <a:pt x="130175" y="300037"/>
                  <a:pt x="219075" y="333375"/>
                </a:cubicBezTo>
              </a:path>
            </a:pathLst>
          </a:custGeom>
          <a:noFill/>
          <a:ln w="19050" cmpd="dbl">
            <a:solidFill>
              <a:srgbClr val="7030A0"/>
            </a:solidFill>
            <a:headEnd type="stealth" w="lg" len="lg"/>
            <a:tailEnd type="stealth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70" name="ZoneTexte 69">
            <a:extLst>
              <a:ext uri="{FF2B5EF4-FFF2-40B4-BE49-F238E27FC236}">
                <a16:creationId xmlns:a16="http://schemas.microsoft.com/office/drawing/2014/main" id="{315A8E70-2BC1-4E13-AC01-966151702F07}"/>
              </a:ext>
            </a:extLst>
          </p:cNvPr>
          <p:cNvSpPr txBox="1"/>
          <p:nvPr/>
        </p:nvSpPr>
        <p:spPr>
          <a:xfrm>
            <a:off x="372469" y="739891"/>
            <a:ext cx="232031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Axe autoroutier (E411)</a:t>
            </a:r>
            <a:endParaRPr lang="fr-BE" sz="1100" dirty="0"/>
          </a:p>
        </p:txBody>
      </p:sp>
      <p:sp>
        <p:nvSpPr>
          <p:cNvPr id="72" name="ZoneTexte 71">
            <a:extLst>
              <a:ext uri="{FF2B5EF4-FFF2-40B4-BE49-F238E27FC236}">
                <a16:creationId xmlns:a16="http://schemas.microsoft.com/office/drawing/2014/main" id="{CD546C32-B5BB-478F-A054-281AF16F3FD6}"/>
              </a:ext>
            </a:extLst>
          </p:cNvPr>
          <p:cNvSpPr txBox="1"/>
          <p:nvPr/>
        </p:nvSpPr>
        <p:spPr>
          <a:xfrm>
            <a:off x="368515" y="1129615"/>
            <a:ext cx="232031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Réseau routier régional</a:t>
            </a:r>
            <a:endParaRPr lang="fr-BE" sz="1100" dirty="0"/>
          </a:p>
        </p:txBody>
      </p:sp>
      <p:sp>
        <p:nvSpPr>
          <p:cNvPr id="75" name="ZoneTexte 74">
            <a:extLst>
              <a:ext uri="{FF2B5EF4-FFF2-40B4-BE49-F238E27FC236}">
                <a16:creationId xmlns:a16="http://schemas.microsoft.com/office/drawing/2014/main" id="{A63126DA-CE96-4F57-BDFA-36734724A8EF}"/>
              </a:ext>
            </a:extLst>
          </p:cNvPr>
          <p:cNvSpPr txBox="1"/>
          <p:nvPr/>
        </p:nvSpPr>
        <p:spPr>
          <a:xfrm>
            <a:off x="334208" y="253470"/>
            <a:ext cx="1712217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Pôles de développement et d’appui touristique</a:t>
            </a:r>
            <a:endParaRPr lang="fr-BE" sz="1100" dirty="0"/>
          </a:p>
        </p:txBody>
      </p:sp>
      <p:sp>
        <p:nvSpPr>
          <p:cNvPr id="79" name="Forme libre : forme 78">
            <a:extLst>
              <a:ext uri="{FF2B5EF4-FFF2-40B4-BE49-F238E27FC236}">
                <a16:creationId xmlns:a16="http://schemas.microsoft.com/office/drawing/2014/main" id="{70D37981-2D87-40ED-BAFC-FFC8C63CE60C}"/>
              </a:ext>
            </a:extLst>
          </p:cNvPr>
          <p:cNvSpPr/>
          <p:nvPr/>
        </p:nvSpPr>
        <p:spPr>
          <a:xfrm>
            <a:off x="112109" y="1132204"/>
            <a:ext cx="222344" cy="269732"/>
          </a:xfrm>
          <a:custGeom>
            <a:avLst/>
            <a:gdLst>
              <a:gd name="connsiteX0" fmla="*/ 0 w 219075"/>
              <a:gd name="connsiteY0" fmla="*/ 0 h 333375"/>
              <a:gd name="connsiteX1" fmla="*/ 142875 w 219075"/>
              <a:gd name="connsiteY1" fmla="*/ 104775 h 333375"/>
              <a:gd name="connsiteX2" fmla="*/ 28575 w 219075"/>
              <a:gd name="connsiteY2" fmla="*/ 228600 h 333375"/>
              <a:gd name="connsiteX3" fmla="*/ 219075 w 219075"/>
              <a:gd name="connsiteY3" fmla="*/ 333375 h 333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9075" h="333375">
                <a:moveTo>
                  <a:pt x="0" y="0"/>
                </a:moveTo>
                <a:cubicBezTo>
                  <a:pt x="69056" y="33337"/>
                  <a:pt x="138113" y="66675"/>
                  <a:pt x="142875" y="104775"/>
                </a:cubicBezTo>
                <a:cubicBezTo>
                  <a:pt x="147638" y="142875"/>
                  <a:pt x="15875" y="190500"/>
                  <a:pt x="28575" y="228600"/>
                </a:cubicBezTo>
                <a:cubicBezTo>
                  <a:pt x="41275" y="266700"/>
                  <a:pt x="130175" y="300037"/>
                  <a:pt x="219075" y="333375"/>
                </a:cubicBezTo>
              </a:path>
            </a:pathLst>
          </a:custGeom>
          <a:noFill/>
          <a:ln w="12700" cmpd="sng">
            <a:solidFill>
              <a:schemeClr val="bg1">
                <a:lumMod val="75000"/>
              </a:schemeClr>
            </a:solidFill>
            <a:headEnd type="none" w="lg" len="lg"/>
            <a:tailEnd type="none" w="lg" len="lg"/>
            <a:extLst>
              <a:ext uri="{C807C97D-BFC1-408E-A445-0C87EB9F89A2}">
                <ask:lineSketchStyleProps xmlns:ask="http://schemas.microsoft.com/office/drawing/2018/sketchyshapes">
                  <ask:type>
                    <ask:lineSketchNone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80" name="Forme libre : forme 79">
            <a:extLst>
              <a:ext uri="{FF2B5EF4-FFF2-40B4-BE49-F238E27FC236}">
                <a16:creationId xmlns:a16="http://schemas.microsoft.com/office/drawing/2014/main" id="{51586F8B-F076-4975-89E8-64CD98B2DE98}"/>
              </a:ext>
            </a:extLst>
          </p:cNvPr>
          <p:cNvSpPr/>
          <p:nvPr/>
        </p:nvSpPr>
        <p:spPr>
          <a:xfrm>
            <a:off x="98416" y="349764"/>
            <a:ext cx="235086" cy="196167"/>
          </a:xfrm>
          <a:custGeom>
            <a:avLst/>
            <a:gdLst>
              <a:gd name="connsiteX0" fmla="*/ 204899 w 424322"/>
              <a:gd name="connsiteY0" fmla="*/ 139009 h 387565"/>
              <a:gd name="connsiteX1" fmla="*/ 309674 w 424322"/>
              <a:gd name="connsiteY1" fmla="*/ 5659 h 387565"/>
              <a:gd name="connsiteX2" fmla="*/ 423974 w 424322"/>
              <a:gd name="connsiteY2" fmla="*/ 43759 h 387565"/>
              <a:gd name="connsiteX3" fmla="*/ 347774 w 424322"/>
              <a:gd name="connsiteY3" fmla="*/ 215209 h 387565"/>
              <a:gd name="connsiteX4" fmla="*/ 423974 w 424322"/>
              <a:gd name="connsiteY4" fmla="*/ 319984 h 387565"/>
              <a:gd name="connsiteX5" fmla="*/ 338249 w 424322"/>
              <a:gd name="connsiteY5" fmla="*/ 386659 h 387565"/>
              <a:gd name="connsiteX6" fmla="*/ 233474 w 424322"/>
              <a:gd name="connsiteY6" fmla="*/ 272359 h 387565"/>
              <a:gd name="connsiteX7" fmla="*/ 71549 w 424322"/>
              <a:gd name="connsiteY7" fmla="*/ 291409 h 387565"/>
              <a:gd name="connsiteX8" fmla="*/ 4874 w 424322"/>
              <a:gd name="connsiteY8" fmla="*/ 110434 h 387565"/>
              <a:gd name="connsiteX9" fmla="*/ 204899 w 424322"/>
              <a:gd name="connsiteY9" fmla="*/ 139009 h 3875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24322" h="387565">
                <a:moveTo>
                  <a:pt x="204899" y="139009"/>
                </a:moveTo>
                <a:cubicBezTo>
                  <a:pt x="255699" y="121547"/>
                  <a:pt x="273162" y="21534"/>
                  <a:pt x="309674" y="5659"/>
                </a:cubicBezTo>
                <a:cubicBezTo>
                  <a:pt x="346187" y="-10216"/>
                  <a:pt x="417624" y="8834"/>
                  <a:pt x="423974" y="43759"/>
                </a:cubicBezTo>
                <a:cubicBezTo>
                  <a:pt x="430324" y="78684"/>
                  <a:pt x="347774" y="169172"/>
                  <a:pt x="347774" y="215209"/>
                </a:cubicBezTo>
                <a:cubicBezTo>
                  <a:pt x="347774" y="261246"/>
                  <a:pt x="425562" y="291409"/>
                  <a:pt x="423974" y="319984"/>
                </a:cubicBezTo>
                <a:cubicBezTo>
                  <a:pt x="422387" y="348559"/>
                  <a:pt x="369999" y="394596"/>
                  <a:pt x="338249" y="386659"/>
                </a:cubicBezTo>
                <a:cubicBezTo>
                  <a:pt x="306499" y="378722"/>
                  <a:pt x="277924" y="288234"/>
                  <a:pt x="233474" y="272359"/>
                </a:cubicBezTo>
                <a:cubicBezTo>
                  <a:pt x="189024" y="256484"/>
                  <a:pt x="109649" y="318396"/>
                  <a:pt x="71549" y="291409"/>
                </a:cubicBezTo>
                <a:cubicBezTo>
                  <a:pt x="33449" y="264422"/>
                  <a:pt x="-15763" y="139009"/>
                  <a:pt x="4874" y="110434"/>
                </a:cubicBezTo>
                <a:cubicBezTo>
                  <a:pt x="25511" y="81859"/>
                  <a:pt x="154099" y="156471"/>
                  <a:pt x="204899" y="139009"/>
                </a:cubicBezTo>
                <a:close/>
              </a:path>
            </a:pathLst>
          </a:custGeom>
          <a:solidFill>
            <a:schemeClr val="accent2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83" name="ZoneTexte 82">
            <a:extLst>
              <a:ext uri="{FF2B5EF4-FFF2-40B4-BE49-F238E27FC236}">
                <a16:creationId xmlns:a16="http://schemas.microsoft.com/office/drawing/2014/main" id="{E3833D92-8182-40AF-8428-129CFF1A20B8}"/>
              </a:ext>
            </a:extLst>
          </p:cNvPr>
          <p:cNvSpPr txBox="1"/>
          <p:nvPr/>
        </p:nvSpPr>
        <p:spPr>
          <a:xfrm>
            <a:off x="361106" y="1512331"/>
            <a:ext cx="232031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Ligne ferroviaire</a:t>
            </a:r>
            <a:endParaRPr lang="fr-BE" sz="1100" dirty="0"/>
          </a:p>
        </p:txBody>
      </p:sp>
      <p:sp>
        <p:nvSpPr>
          <p:cNvPr id="84" name="Forme libre : forme 83">
            <a:extLst>
              <a:ext uri="{FF2B5EF4-FFF2-40B4-BE49-F238E27FC236}">
                <a16:creationId xmlns:a16="http://schemas.microsoft.com/office/drawing/2014/main" id="{6CC23C3C-748F-42A1-A5B5-88C95C8EA2E3}"/>
              </a:ext>
            </a:extLst>
          </p:cNvPr>
          <p:cNvSpPr/>
          <p:nvPr/>
        </p:nvSpPr>
        <p:spPr>
          <a:xfrm>
            <a:off x="147027" y="1529186"/>
            <a:ext cx="222344" cy="269732"/>
          </a:xfrm>
          <a:custGeom>
            <a:avLst/>
            <a:gdLst>
              <a:gd name="connsiteX0" fmla="*/ 0 w 219075"/>
              <a:gd name="connsiteY0" fmla="*/ 0 h 333375"/>
              <a:gd name="connsiteX1" fmla="*/ 142875 w 219075"/>
              <a:gd name="connsiteY1" fmla="*/ 104775 h 333375"/>
              <a:gd name="connsiteX2" fmla="*/ 28575 w 219075"/>
              <a:gd name="connsiteY2" fmla="*/ 228600 h 333375"/>
              <a:gd name="connsiteX3" fmla="*/ 219075 w 219075"/>
              <a:gd name="connsiteY3" fmla="*/ 333375 h 333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9075" h="333375">
                <a:moveTo>
                  <a:pt x="0" y="0"/>
                </a:moveTo>
                <a:cubicBezTo>
                  <a:pt x="69056" y="33337"/>
                  <a:pt x="138113" y="66675"/>
                  <a:pt x="142875" y="104775"/>
                </a:cubicBezTo>
                <a:cubicBezTo>
                  <a:pt x="147638" y="142875"/>
                  <a:pt x="15875" y="190500"/>
                  <a:pt x="28575" y="228600"/>
                </a:cubicBezTo>
                <a:cubicBezTo>
                  <a:pt x="41275" y="266700"/>
                  <a:pt x="130175" y="300037"/>
                  <a:pt x="219075" y="333375"/>
                </a:cubicBezTo>
              </a:path>
            </a:pathLst>
          </a:custGeom>
          <a:noFill/>
          <a:ln w="19050" cmpd="sng">
            <a:solidFill>
              <a:schemeClr val="tx1"/>
            </a:solidFill>
            <a:prstDash val="dash"/>
            <a:headEnd type="none" w="lg" len="lg"/>
            <a:tailEnd type="none" w="lg" len="lg"/>
            <a:extLst>
              <a:ext uri="{C807C97D-BFC1-408E-A445-0C87EB9F89A2}">
                <ask:lineSketchStyleProps xmlns:ask="http://schemas.microsoft.com/office/drawing/2018/sketchyshapes">
                  <ask:type>
                    <ask:lineSketchNone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grpSp>
        <p:nvGrpSpPr>
          <p:cNvPr id="15" name="Groupe 14">
            <a:extLst>
              <a:ext uri="{FF2B5EF4-FFF2-40B4-BE49-F238E27FC236}">
                <a16:creationId xmlns:a16="http://schemas.microsoft.com/office/drawing/2014/main" id="{C1F64FC7-4133-4040-83D3-8B66C2046446}"/>
              </a:ext>
            </a:extLst>
          </p:cNvPr>
          <p:cNvGrpSpPr>
            <a:grpSpLocks noChangeAspect="1"/>
          </p:cNvGrpSpPr>
          <p:nvPr/>
        </p:nvGrpSpPr>
        <p:grpSpPr>
          <a:xfrm>
            <a:off x="2908829" y="279355"/>
            <a:ext cx="6944048" cy="6267685"/>
            <a:chOff x="2908829" y="279355"/>
            <a:chExt cx="6944048" cy="6267685"/>
          </a:xfrm>
        </p:grpSpPr>
        <p:sp>
          <p:nvSpPr>
            <p:cNvPr id="5" name="Forme libre : forme 4">
              <a:extLst>
                <a:ext uri="{FF2B5EF4-FFF2-40B4-BE49-F238E27FC236}">
                  <a16:creationId xmlns:a16="http://schemas.microsoft.com/office/drawing/2014/main" id="{FA4E5A16-E8D1-47A8-9A71-9E217CB4E4BA}"/>
                </a:ext>
              </a:extLst>
            </p:cNvPr>
            <p:cNvSpPr/>
            <p:nvPr/>
          </p:nvSpPr>
          <p:spPr>
            <a:xfrm>
              <a:off x="5518150" y="279355"/>
              <a:ext cx="2241550" cy="819195"/>
            </a:xfrm>
            <a:custGeom>
              <a:avLst/>
              <a:gdLst>
                <a:gd name="connsiteX0" fmla="*/ 0 w 2241550"/>
                <a:gd name="connsiteY0" fmla="*/ 400095 h 819195"/>
                <a:gd name="connsiteX1" fmla="*/ 209550 w 2241550"/>
                <a:gd name="connsiteY1" fmla="*/ 495345 h 819195"/>
                <a:gd name="connsiteX2" fmla="*/ 374650 w 2241550"/>
                <a:gd name="connsiteY2" fmla="*/ 717595 h 819195"/>
                <a:gd name="connsiteX3" fmla="*/ 514350 w 2241550"/>
                <a:gd name="connsiteY3" fmla="*/ 685845 h 819195"/>
                <a:gd name="connsiteX4" fmla="*/ 692150 w 2241550"/>
                <a:gd name="connsiteY4" fmla="*/ 615995 h 819195"/>
                <a:gd name="connsiteX5" fmla="*/ 736600 w 2241550"/>
                <a:gd name="connsiteY5" fmla="*/ 552495 h 819195"/>
                <a:gd name="connsiteX6" fmla="*/ 838200 w 2241550"/>
                <a:gd name="connsiteY6" fmla="*/ 450895 h 819195"/>
                <a:gd name="connsiteX7" fmla="*/ 1009650 w 2241550"/>
                <a:gd name="connsiteY7" fmla="*/ 431845 h 819195"/>
                <a:gd name="connsiteX8" fmla="*/ 1358900 w 2241550"/>
                <a:gd name="connsiteY8" fmla="*/ 273095 h 819195"/>
                <a:gd name="connsiteX9" fmla="*/ 1441450 w 2241550"/>
                <a:gd name="connsiteY9" fmla="*/ 241345 h 819195"/>
                <a:gd name="connsiteX10" fmla="*/ 1549400 w 2241550"/>
                <a:gd name="connsiteY10" fmla="*/ 69895 h 819195"/>
                <a:gd name="connsiteX11" fmla="*/ 1714500 w 2241550"/>
                <a:gd name="connsiteY11" fmla="*/ 82595 h 819195"/>
                <a:gd name="connsiteX12" fmla="*/ 1835150 w 2241550"/>
                <a:gd name="connsiteY12" fmla="*/ 45 h 819195"/>
                <a:gd name="connsiteX13" fmla="*/ 1885950 w 2241550"/>
                <a:gd name="connsiteY13" fmla="*/ 95295 h 819195"/>
                <a:gd name="connsiteX14" fmla="*/ 1974850 w 2241550"/>
                <a:gd name="connsiteY14" fmla="*/ 228645 h 819195"/>
                <a:gd name="connsiteX15" fmla="*/ 2032000 w 2241550"/>
                <a:gd name="connsiteY15" fmla="*/ 476295 h 819195"/>
                <a:gd name="connsiteX16" fmla="*/ 2241550 w 2241550"/>
                <a:gd name="connsiteY16" fmla="*/ 819195 h 819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41550" h="819195">
                  <a:moveTo>
                    <a:pt x="0" y="400095"/>
                  </a:moveTo>
                  <a:cubicBezTo>
                    <a:pt x="73554" y="421261"/>
                    <a:pt x="147108" y="442428"/>
                    <a:pt x="209550" y="495345"/>
                  </a:cubicBezTo>
                  <a:cubicBezTo>
                    <a:pt x="271992" y="548262"/>
                    <a:pt x="323850" y="685845"/>
                    <a:pt x="374650" y="717595"/>
                  </a:cubicBezTo>
                  <a:cubicBezTo>
                    <a:pt x="425450" y="749345"/>
                    <a:pt x="461433" y="702778"/>
                    <a:pt x="514350" y="685845"/>
                  </a:cubicBezTo>
                  <a:cubicBezTo>
                    <a:pt x="567267" y="668912"/>
                    <a:pt x="655109" y="638220"/>
                    <a:pt x="692150" y="615995"/>
                  </a:cubicBezTo>
                  <a:cubicBezTo>
                    <a:pt x="729191" y="593770"/>
                    <a:pt x="712258" y="580012"/>
                    <a:pt x="736600" y="552495"/>
                  </a:cubicBezTo>
                  <a:cubicBezTo>
                    <a:pt x="760942" y="524978"/>
                    <a:pt x="792692" y="471003"/>
                    <a:pt x="838200" y="450895"/>
                  </a:cubicBezTo>
                  <a:cubicBezTo>
                    <a:pt x="883708" y="430787"/>
                    <a:pt x="922867" y="461478"/>
                    <a:pt x="1009650" y="431845"/>
                  </a:cubicBezTo>
                  <a:cubicBezTo>
                    <a:pt x="1096433" y="402212"/>
                    <a:pt x="1286933" y="304845"/>
                    <a:pt x="1358900" y="273095"/>
                  </a:cubicBezTo>
                  <a:cubicBezTo>
                    <a:pt x="1430867" y="241345"/>
                    <a:pt x="1409700" y="275212"/>
                    <a:pt x="1441450" y="241345"/>
                  </a:cubicBezTo>
                  <a:cubicBezTo>
                    <a:pt x="1473200" y="207478"/>
                    <a:pt x="1503892" y="96353"/>
                    <a:pt x="1549400" y="69895"/>
                  </a:cubicBezTo>
                  <a:cubicBezTo>
                    <a:pt x="1594908" y="43437"/>
                    <a:pt x="1666875" y="94237"/>
                    <a:pt x="1714500" y="82595"/>
                  </a:cubicBezTo>
                  <a:cubicBezTo>
                    <a:pt x="1762125" y="70953"/>
                    <a:pt x="1806575" y="-2072"/>
                    <a:pt x="1835150" y="45"/>
                  </a:cubicBezTo>
                  <a:cubicBezTo>
                    <a:pt x="1863725" y="2162"/>
                    <a:pt x="1862667" y="57195"/>
                    <a:pt x="1885950" y="95295"/>
                  </a:cubicBezTo>
                  <a:cubicBezTo>
                    <a:pt x="1909233" y="133395"/>
                    <a:pt x="1950508" y="165145"/>
                    <a:pt x="1974850" y="228645"/>
                  </a:cubicBezTo>
                  <a:cubicBezTo>
                    <a:pt x="1999192" y="292145"/>
                    <a:pt x="1987550" y="377870"/>
                    <a:pt x="2032000" y="476295"/>
                  </a:cubicBezTo>
                  <a:cubicBezTo>
                    <a:pt x="2076450" y="574720"/>
                    <a:pt x="2159000" y="696957"/>
                    <a:pt x="2241550" y="819195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  <p:sp>
          <p:nvSpPr>
            <p:cNvPr id="6" name="Forme libre : forme 5">
              <a:extLst>
                <a:ext uri="{FF2B5EF4-FFF2-40B4-BE49-F238E27FC236}">
                  <a16:creationId xmlns:a16="http://schemas.microsoft.com/office/drawing/2014/main" id="{BDAE27D0-184D-4197-9EDA-2D4D9321C12F}"/>
                </a:ext>
              </a:extLst>
            </p:cNvPr>
            <p:cNvSpPr/>
            <p:nvPr/>
          </p:nvSpPr>
          <p:spPr>
            <a:xfrm>
              <a:off x="7701801" y="1064836"/>
              <a:ext cx="2151076" cy="2593308"/>
            </a:xfrm>
            <a:custGeom>
              <a:avLst/>
              <a:gdLst>
                <a:gd name="connsiteX0" fmla="*/ 57899 w 2151076"/>
                <a:gd name="connsiteY0" fmla="*/ 14664 h 2593308"/>
                <a:gd name="connsiteX1" fmla="*/ 134099 w 2151076"/>
                <a:gd name="connsiteY1" fmla="*/ 14664 h 2593308"/>
                <a:gd name="connsiteX2" fmla="*/ 229349 w 2151076"/>
                <a:gd name="connsiteY2" fmla="*/ 167064 h 2593308"/>
                <a:gd name="connsiteX3" fmla="*/ 197599 w 2151076"/>
                <a:gd name="connsiteY3" fmla="*/ 306764 h 2593308"/>
                <a:gd name="connsiteX4" fmla="*/ 254749 w 2151076"/>
                <a:gd name="connsiteY4" fmla="*/ 408364 h 2593308"/>
                <a:gd name="connsiteX5" fmla="*/ 749 w 2151076"/>
                <a:gd name="connsiteY5" fmla="*/ 636964 h 2593308"/>
                <a:gd name="connsiteX6" fmla="*/ 178549 w 2151076"/>
                <a:gd name="connsiteY6" fmla="*/ 878264 h 2593308"/>
                <a:gd name="connsiteX7" fmla="*/ 229349 w 2151076"/>
                <a:gd name="connsiteY7" fmla="*/ 979864 h 2593308"/>
                <a:gd name="connsiteX8" fmla="*/ 496049 w 2151076"/>
                <a:gd name="connsiteY8" fmla="*/ 1011614 h 2593308"/>
                <a:gd name="connsiteX9" fmla="*/ 584949 w 2151076"/>
                <a:gd name="connsiteY9" fmla="*/ 948114 h 2593308"/>
                <a:gd name="connsiteX10" fmla="*/ 807199 w 2151076"/>
                <a:gd name="connsiteY10" fmla="*/ 1068764 h 2593308"/>
                <a:gd name="connsiteX11" fmla="*/ 832599 w 2151076"/>
                <a:gd name="connsiteY11" fmla="*/ 1132264 h 2593308"/>
                <a:gd name="connsiteX12" fmla="*/ 959599 w 2151076"/>
                <a:gd name="connsiteY12" fmla="*/ 1106864 h 2593308"/>
                <a:gd name="connsiteX13" fmla="*/ 984999 w 2151076"/>
                <a:gd name="connsiteY13" fmla="*/ 1183064 h 2593308"/>
                <a:gd name="connsiteX14" fmla="*/ 896099 w 2151076"/>
                <a:gd name="connsiteY14" fmla="*/ 1291014 h 2593308"/>
                <a:gd name="connsiteX15" fmla="*/ 921499 w 2151076"/>
                <a:gd name="connsiteY15" fmla="*/ 1570414 h 2593308"/>
                <a:gd name="connsiteX16" fmla="*/ 991349 w 2151076"/>
                <a:gd name="connsiteY16" fmla="*/ 1583114 h 2593308"/>
                <a:gd name="connsiteX17" fmla="*/ 1137399 w 2151076"/>
                <a:gd name="connsiteY17" fmla="*/ 1811714 h 2593308"/>
                <a:gd name="connsiteX18" fmla="*/ 1365999 w 2151076"/>
                <a:gd name="connsiteY18" fmla="*/ 1678364 h 2593308"/>
                <a:gd name="connsiteX19" fmla="*/ 1772399 w 2151076"/>
                <a:gd name="connsiteY19" fmla="*/ 1462464 h 2593308"/>
                <a:gd name="connsiteX20" fmla="*/ 1848599 w 2151076"/>
                <a:gd name="connsiteY20" fmla="*/ 1341814 h 2593308"/>
                <a:gd name="connsiteX21" fmla="*/ 1905749 w 2151076"/>
                <a:gd name="connsiteY21" fmla="*/ 1430714 h 2593308"/>
                <a:gd name="connsiteX22" fmla="*/ 1943849 w 2151076"/>
                <a:gd name="connsiteY22" fmla="*/ 1792664 h 2593308"/>
                <a:gd name="connsiteX23" fmla="*/ 2147049 w 2151076"/>
                <a:gd name="connsiteY23" fmla="*/ 2180014 h 2593308"/>
                <a:gd name="connsiteX24" fmla="*/ 2070849 w 2151076"/>
                <a:gd name="connsiteY24" fmla="*/ 2249864 h 2593308"/>
                <a:gd name="connsiteX25" fmla="*/ 1969249 w 2151076"/>
                <a:gd name="connsiteY25" fmla="*/ 2364164 h 2593308"/>
                <a:gd name="connsiteX26" fmla="*/ 1975599 w 2151076"/>
                <a:gd name="connsiteY26" fmla="*/ 2459414 h 2593308"/>
                <a:gd name="connsiteX27" fmla="*/ 1854949 w 2151076"/>
                <a:gd name="connsiteY27" fmla="*/ 2453064 h 2593308"/>
                <a:gd name="connsiteX28" fmla="*/ 1778749 w 2151076"/>
                <a:gd name="connsiteY28" fmla="*/ 2529264 h 2593308"/>
                <a:gd name="connsiteX29" fmla="*/ 1677149 w 2151076"/>
                <a:gd name="connsiteY29" fmla="*/ 2592764 h 2593308"/>
                <a:gd name="connsiteX30" fmla="*/ 1607299 w 2151076"/>
                <a:gd name="connsiteY30" fmla="*/ 2554664 h 2593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2151076" h="2593308">
                  <a:moveTo>
                    <a:pt x="57899" y="14664"/>
                  </a:moveTo>
                  <a:cubicBezTo>
                    <a:pt x="81711" y="1964"/>
                    <a:pt x="105524" y="-10736"/>
                    <a:pt x="134099" y="14664"/>
                  </a:cubicBezTo>
                  <a:cubicBezTo>
                    <a:pt x="162674" y="40064"/>
                    <a:pt x="218766" y="118381"/>
                    <a:pt x="229349" y="167064"/>
                  </a:cubicBezTo>
                  <a:cubicBezTo>
                    <a:pt x="239932" y="215747"/>
                    <a:pt x="193366" y="266547"/>
                    <a:pt x="197599" y="306764"/>
                  </a:cubicBezTo>
                  <a:cubicBezTo>
                    <a:pt x="201832" y="346981"/>
                    <a:pt x="287557" y="353331"/>
                    <a:pt x="254749" y="408364"/>
                  </a:cubicBezTo>
                  <a:cubicBezTo>
                    <a:pt x="221941" y="463397"/>
                    <a:pt x="13449" y="558647"/>
                    <a:pt x="749" y="636964"/>
                  </a:cubicBezTo>
                  <a:cubicBezTo>
                    <a:pt x="-11951" y="715281"/>
                    <a:pt x="140449" y="821114"/>
                    <a:pt x="178549" y="878264"/>
                  </a:cubicBezTo>
                  <a:cubicBezTo>
                    <a:pt x="216649" y="935414"/>
                    <a:pt x="176432" y="957639"/>
                    <a:pt x="229349" y="979864"/>
                  </a:cubicBezTo>
                  <a:cubicBezTo>
                    <a:pt x="282266" y="1002089"/>
                    <a:pt x="436782" y="1016906"/>
                    <a:pt x="496049" y="1011614"/>
                  </a:cubicBezTo>
                  <a:cubicBezTo>
                    <a:pt x="555316" y="1006322"/>
                    <a:pt x="533091" y="938589"/>
                    <a:pt x="584949" y="948114"/>
                  </a:cubicBezTo>
                  <a:cubicBezTo>
                    <a:pt x="636807" y="957639"/>
                    <a:pt x="765924" y="1038072"/>
                    <a:pt x="807199" y="1068764"/>
                  </a:cubicBezTo>
                  <a:cubicBezTo>
                    <a:pt x="848474" y="1099456"/>
                    <a:pt x="807199" y="1125914"/>
                    <a:pt x="832599" y="1132264"/>
                  </a:cubicBezTo>
                  <a:cubicBezTo>
                    <a:pt x="857999" y="1138614"/>
                    <a:pt x="934199" y="1098397"/>
                    <a:pt x="959599" y="1106864"/>
                  </a:cubicBezTo>
                  <a:cubicBezTo>
                    <a:pt x="984999" y="1115331"/>
                    <a:pt x="995582" y="1152372"/>
                    <a:pt x="984999" y="1183064"/>
                  </a:cubicBezTo>
                  <a:cubicBezTo>
                    <a:pt x="974416" y="1213756"/>
                    <a:pt x="906682" y="1226456"/>
                    <a:pt x="896099" y="1291014"/>
                  </a:cubicBezTo>
                  <a:cubicBezTo>
                    <a:pt x="885516" y="1355572"/>
                    <a:pt x="905624" y="1521731"/>
                    <a:pt x="921499" y="1570414"/>
                  </a:cubicBezTo>
                  <a:cubicBezTo>
                    <a:pt x="937374" y="1619097"/>
                    <a:pt x="955366" y="1542897"/>
                    <a:pt x="991349" y="1583114"/>
                  </a:cubicBezTo>
                  <a:cubicBezTo>
                    <a:pt x="1027332" y="1623331"/>
                    <a:pt x="1074957" y="1795839"/>
                    <a:pt x="1137399" y="1811714"/>
                  </a:cubicBezTo>
                  <a:cubicBezTo>
                    <a:pt x="1199841" y="1827589"/>
                    <a:pt x="1260166" y="1736572"/>
                    <a:pt x="1365999" y="1678364"/>
                  </a:cubicBezTo>
                  <a:cubicBezTo>
                    <a:pt x="1471832" y="1620156"/>
                    <a:pt x="1691966" y="1518556"/>
                    <a:pt x="1772399" y="1462464"/>
                  </a:cubicBezTo>
                  <a:cubicBezTo>
                    <a:pt x="1852832" y="1406372"/>
                    <a:pt x="1826374" y="1347106"/>
                    <a:pt x="1848599" y="1341814"/>
                  </a:cubicBezTo>
                  <a:cubicBezTo>
                    <a:pt x="1870824" y="1336522"/>
                    <a:pt x="1889874" y="1355572"/>
                    <a:pt x="1905749" y="1430714"/>
                  </a:cubicBezTo>
                  <a:cubicBezTo>
                    <a:pt x="1921624" y="1505856"/>
                    <a:pt x="1903632" y="1667781"/>
                    <a:pt x="1943849" y="1792664"/>
                  </a:cubicBezTo>
                  <a:cubicBezTo>
                    <a:pt x="1984066" y="1917547"/>
                    <a:pt x="2125882" y="2103814"/>
                    <a:pt x="2147049" y="2180014"/>
                  </a:cubicBezTo>
                  <a:cubicBezTo>
                    <a:pt x="2168216" y="2256214"/>
                    <a:pt x="2100482" y="2219172"/>
                    <a:pt x="2070849" y="2249864"/>
                  </a:cubicBezTo>
                  <a:cubicBezTo>
                    <a:pt x="2041216" y="2280556"/>
                    <a:pt x="1985124" y="2329239"/>
                    <a:pt x="1969249" y="2364164"/>
                  </a:cubicBezTo>
                  <a:cubicBezTo>
                    <a:pt x="1953374" y="2399089"/>
                    <a:pt x="1994649" y="2444597"/>
                    <a:pt x="1975599" y="2459414"/>
                  </a:cubicBezTo>
                  <a:cubicBezTo>
                    <a:pt x="1956549" y="2474231"/>
                    <a:pt x="1887757" y="2441422"/>
                    <a:pt x="1854949" y="2453064"/>
                  </a:cubicBezTo>
                  <a:cubicBezTo>
                    <a:pt x="1822141" y="2464706"/>
                    <a:pt x="1808382" y="2505981"/>
                    <a:pt x="1778749" y="2529264"/>
                  </a:cubicBezTo>
                  <a:cubicBezTo>
                    <a:pt x="1749116" y="2552547"/>
                    <a:pt x="1705724" y="2588531"/>
                    <a:pt x="1677149" y="2592764"/>
                  </a:cubicBezTo>
                  <a:cubicBezTo>
                    <a:pt x="1648574" y="2596997"/>
                    <a:pt x="1627936" y="2575830"/>
                    <a:pt x="1607299" y="2554664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  <p:sp>
          <p:nvSpPr>
            <p:cNvPr id="9" name="Forme libre : forme 8">
              <a:extLst>
                <a:ext uri="{FF2B5EF4-FFF2-40B4-BE49-F238E27FC236}">
                  <a16:creationId xmlns:a16="http://schemas.microsoft.com/office/drawing/2014/main" id="{ACE898E1-7BDE-49B0-8EBE-D13D00606527}"/>
                </a:ext>
              </a:extLst>
            </p:cNvPr>
            <p:cNvSpPr/>
            <p:nvPr/>
          </p:nvSpPr>
          <p:spPr>
            <a:xfrm>
              <a:off x="7672120" y="3459906"/>
              <a:ext cx="1660678" cy="1639144"/>
            </a:xfrm>
            <a:custGeom>
              <a:avLst/>
              <a:gdLst>
                <a:gd name="connsiteX0" fmla="*/ 1649680 w 1660678"/>
                <a:gd name="connsiteY0" fmla="*/ 159594 h 1639144"/>
                <a:gd name="connsiteX1" fmla="*/ 1649680 w 1660678"/>
                <a:gd name="connsiteY1" fmla="*/ 51644 h 1639144"/>
                <a:gd name="connsiteX2" fmla="*/ 1535380 w 1660678"/>
                <a:gd name="connsiteY2" fmla="*/ 844 h 1639144"/>
                <a:gd name="connsiteX3" fmla="*/ 1395680 w 1660678"/>
                <a:gd name="connsiteY3" fmla="*/ 89744 h 1639144"/>
                <a:gd name="connsiteX4" fmla="*/ 1395680 w 1660678"/>
                <a:gd name="connsiteY4" fmla="*/ 362794 h 1639144"/>
                <a:gd name="connsiteX5" fmla="*/ 1465530 w 1660678"/>
                <a:gd name="connsiteY5" fmla="*/ 426294 h 1639144"/>
                <a:gd name="connsiteX6" fmla="*/ 1414730 w 1660678"/>
                <a:gd name="connsiteY6" fmla="*/ 496144 h 1639144"/>
                <a:gd name="connsiteX7" fmla="*/ 1281380 w 1660678"/>
                <a:gd name="connsiteY7" fmla="*/ 585044 h 1639144"/>
                <a:gd name="connsiteX8" fmla="*/ 1224230 w 1660678"/>
                <a:gd name="connsiteY8" fmla="*/ 737444 h 1639144"/>
                <a:gd name="connsiteX9" fmla="*/ 1008330 w 1660678"/>
                <a:gd name="connsiteY9" fmla="*/ 775544 h 1639144"/>
                <a:gd name="connsiteX10" fmla="*/ 919430 w 1660678"/>
                <a:gd name="connsiteY10" fmla="*/ 712044 h 1639144"/>
                <a:gd name="connsiteX11" fmla="*/ 874980 w 1660678"/>
                <a:gd name="connsiteY11" fmla="*/ 680294 h 1639144"/>
                <a:gd name="connsiteX12" fmla="*/ 773380 w 1660678"/>
                <a:gd name="connsiteY12" fmla="*/ 667594 h 1639144"/>
                <a:gd name="connsiteX13" fmla="*/ 728930 w 1660678"/>
                <a:gd name="connsiteY13" fmla="*/ 750144 h 1639144"/>
                <a:gd name="connsiteX14" fmla="*/ 665430 w 1660678"/>
                <a:gd name="connsiteY14" fmla="*/ 832694 h 1639144"/>
                <a:gd name="connsiteX15" fmla="*/ 481280 w 1660678"/>
                <a:gd name="connsiteY15" fmla="*/ 985094 h 1639144"/>
                <a:gd name="connsiteX16" fmla="*/ 373330 w 1660678"/>
                <a:gd name="connsiteY16" fmla="*/ 1010494 h 1639144"/>
                <a:gd name="connsiteX17" fmla="*/ 271730 w 1660678"/>
                <a:gd name="connsiteY17" fmla="*/ 1112094 h 1639144"/>
                <a:gd name="connsiteX18" fmla="*/ 144730 w 1660678"/>
                <a:gd name="connsiteY18" fmla="*/ 1099394 h 1639144"/>
                <a:gd name="connsiteX19" fmla="*/ 5030 w 1660678"/>
                <a:gd name="connsiteY19" fmla="*/ 1181944 h 1639144"/>
                <a:gd name="connsiteX20" fmla="*/ 36780 w 1660678"/>
                <a:gd name="connsiteY20" fmla="*/ 1321644 h 1639144"/>
                <a:gd name="connsiteX21" fmla="*/ 93930 w 1660678"/>
                <a:gd name="connsiteY21" fmla="*/ 1366094 h 1639144"/>
                <a:gd name="connsiteX22" fmla="*/ 214580 w 1660678"/>
                <a:gd name="connsiteY22" fmla="*/ 1378794 h 1639144"/>
                <a:gd name="connsiteX23" fmla="*/ 119330 w 1660678"/>
                <a:gd name="connsiteY23" fmla="*/ 1575644 h 1639144"/>
                <a:gd name="connsiteX24" fmla="*/ 74880 w 1660678"/>
                <a:gd name="connsiteY24" fmla="*/ 1639144 h 1639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660678" h="1639144">
                  <a:moveTo>
                    <a:pt x="1649680" y="159594"/>
                  </a:moveTo>
                  <a:cubicBezTo>
                    <a:pt x="1659205" y="118848"/>
                    <a:pt x="1668730" y="78102"/>
                    <a:pt x="1649680" y="51644"/>
                  </a:cubicBezTo>
                  <a:cubicBezTo>
                    <a:pt x="1630630" y="25186"/>
                    <a:pt x="1577713" y="-5506"/>
                    <a:pt x="1535380" y="844"/>
                  </a:cubicBezTo>
                  <a:cubicBezTo>
                    <a:pt x="1493047" y="7194"/>
                    <a:pt x="1418963" y="29419"/>
                    <a:pt x="1395680" y="89744"/>
                  </a:cubicBezTo>
                  <a:cubicBezTo>
                    <a:pt x="1372397" y="150069"/>
                    <a:pt x="1384038" y="306702"/>
                    <a:pt x="1395680" y="362794"/>
                  </a:cubicBezTo>
                  <a:cubicBezTo>
                    <a:pt x="1407322" y="418886"/>
                    <a:pt x="1462355" y="404069"/>
                    <a:pt x="1465530" y="426294"/>
                  </a:cubicBezTo>
                  <a:cubicBezTo>
                    <a:pt x="1468705" y="448519"/>
                    <a:pt x="1445422" y="469686"/>
                    <a:pt x="1414730" y="496144"/>
                  </a:cubicBezTo>
                  <a:cubicBezTo>
                    <a:pt x="1384038" y="522602"/>
                    <a:pt x="1313130" y="544827"/>
                    <a:pt x="1281380" y="585044"/>
                  </a:cubicBezTo>
                  <a:cubicBezTo>
                    <a:pt x="1249630" y="625261"/>
                    <a:pt x="1269738" y="705694"/>
                    <a:pt x="1224230" y="737444"/>
                  </a:cubicBezTo>
                  <a:cubicBezTo>
                    <a:pt x="1178722" y="769194"/>
                    <a:pt x="1059130" y="779777"/>
                    <a:pt x="1008330" y="775544"/>
                  </a:cubicBezTo>
                  <a:cubicBezTo>
                    <a:pt x="957530" y="771311"/>
                    <a:pt x="919430" y="712044"/>
                    <a:pt x="919430" y="712044"/>
                  </a:cubicBezTo>
                  <a:cubicBezTo>
                    <a:pt x="897205" y="696169"/>
                    <a:pt x="899322" y="687702"/>
                    <a:pt x="874980" y="680294"/>
                  </a:cubicBezTo>
                  <a:cubicBezTo>
                    <a:pt x="850638" y="672886"/>
                    <a:pt x="797722" y="655952"/>
                    <a:pt x="773380" y="667594"/>
                  </a:cubicBezTo>
                  <a:cubicBezTo>
                    <a:pt x="749038" y="679236"/>
                    <a:pt x="746922" y="722627"/>
                    <a:pt x="728930" y="750144"/>
                  </a:cubicBezTo>
                  <a:cubicBezTo>
                    <a:pt x="710938" y="777661"/>
                    <a:pt x="706705" y="793536"/>
                    <a:pt x="665430" y="832694"/>
                  </a:cubicBezTo>
                  <a:cubicBezTo>
                    <a:pt x="624155" y="871852"/>
                    <a:pt x="529963" y="955461"/>
                    <a:pt x="481280" y="985094"/>
                  </a:cubicBezTo>
                  <a:cubicBezTo>
                    <a:pt x="432597" y="1014727"/>
                    <a:pt x="408255" y="989327"/>
                    <a:pt x="373330" y="1010494"/>
                  </a:cubicBezTo>
                  <a:cubicBezTo>
                    <a:pt x="338405" y="1031661"/>
                    <a:pt x="309830" y="1097277"/>
                    <a:pt x="271730" y="1112094"/>
                  </a:cubicBezTo>
                  <a:cubicBezTo>
                    <a:pt x="233630" y="1126911"/>
                    <a:pt x="189180" y="1087752"/>
                    <a:pt x="144730" y="1099394"/>
                  </a:cubicBezTo>
                  <a:cubicBezTo>
                    <a:pt x="100280" y="1111036"/>
                    <a:pt x="23022" y="1144902"/>
                    <a:pt x="5030" y="1181944"/>
                  </a:cubicBezTo>
                  <a:cubicBezTo>
                    <a:pt x="-12962" y="1218986"/>
                    <a:pt x="21963" y="1290952"/>
                    <a:pt x="36780" y="1321644"/>
                  </a:cubicBezTo>
                  <a:cubicBezTo>
                    <a:pt x="51597" y="1352336"/>
                    <a:pt x="64297" y="1356569"/>
                    <a:pt x="93930" y="1366094"/>
                  </a:cubicBezTo>
                  <a:cubicBezTo>
                    <a:pt x="123563" y="1375619"/>
                    <a:pt x="210347" y="1343869"/>
                    <a:pt x="214580" y="1378794"/>
                  </a:cubicBezTo>
                  <a:cubicBezTo>
                    <a:pt x="218813" y="1413719"/>
                    <a:pt x="142613" y="1532252"/>
                    <a:pt x="119330" y="1575644"/>
                  </a:cubicBezTo>
                  <a:cubicBezTo>
                    <a:pt x="96047" y="1619036"/>
                    <a:pt x="85463" y="1629090"/>
                    <a:pt x="74880" y="1639144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  <p:sp>
          <p:nvSpPr>
            <p:cNvPr id="13" name="Forme libre : forme 12">
              <a:extLst>
                <a:ext uri="{FF2B5EF4-FFF2-40B4-BE49-F238E27FC236}">
                  <a16:creationId xmlns:a16="http://schemas.microsoft.com/office/drawing/2014/main" id="{529D98ED-C248-4E49-83CA-039AD5E1BA55}"/>
                </a:ext>
              </a:extLst>
            </p:cNvPr>
            <p:cNvSpPr/>
            <p:nvPr/>
          </p:nvSpPr>
          <p:spPr>
            <a:xfrm>
              <a:off x="2908829" y="2114550"/>
              <a:ext cx="5463008" cy="4432490"/>
            </a:xfrm>
            <a:custGeom>
              <a:avLst/>
              <a:gdLst>
                <a:gd name="connsiteX0" fmla="*/ 4850871 w 5463008"/>
                <a:gd name="connsiteY0" fmla="*/ 2965450 h 4432490"/>
                <a:gd name="connsiteX1" fmla="*/ 4787371 w 5463008"/>
                <a:gd name="connsiteY1" fmla="*/ 3124200 h 4432490"/>
                <a:gd name="connsiteX2" fmla="*/ 4825471 w 5463008"/>
                <a:gd name="connsiteY2" fmla="*/ 3194050 h 4432490"/>
                <a:gd name="connsiteX3" fmla="*/ 5054071 w 5463008"/>
                <a:gd name="connsiteY3" fmla="*/ 3124200 h 4432490"/>
                <a:gd name="connsiteX4" fmla="*/ 5181071 w 5463008"/>
                <a:gd name="connsiteY4" fmla="*/ 3308350 h 4432490"/>
                <a:gd name="connsiteX5" fmla="*/ 5384271 w 5463008"/>
                <a:gd name="connsiteY5" fmla="*/ 3371850 h 4432490"/>
                <a:gd name="connsiteX6" fmla="*/ 5371571 w 5463008"/>
                <a:gd name="connsiteY6" fmla="*/ 3511550 h 4432490"/>
                <a:gd name="connsiteX7" fmla="*/ 5447771 w 5463008"/>
                <a:gd name="connsiteY7" fmla="*/ 3644900 h 4432490"/>
                <a:gd name="connsiteX8" fmla="*/ 5308071 w 5463008"/>
                <a:gd name="connsiteY8" fmla="*/ 3714750 h 4432490"/>
                <a:gd name="connsiteX9" fmla="*/ 5460471 w 5463008"/>
                <a:gd name="connsiteY9" fmla="*/ 3873500 h 4432490"/>
                <a:gd name="connsiteX10" fmla="*/ 5377921 w 5463008"/>
                <a:gd name="connsiteY10" fmla="*/ 3987800 h 4432490"/>
                <a:gd name="connsiteX11" fmla="*/ 5066771 w 5463008"/>
                <a:gd name="connsiteY11" fmla="*/ 4108450 h 4432490"/>
                <a:gd name="connsiteX12" fmla="*/ 4977871 w 5463008"/>
                <a:gd name="connsiteY12" fmla="*/ 3987800 h 4432490"/>
                <a:gd name="connsiteX13" fmla="*/ 4838171 w 5463008"/>
                <a:gd name="connsiteY13" fmla="*/ 4070350 h 4432490"/>
                <a:gd name="connsiteX14" fmla="*/ 4723871 w 5463008"/>
                <a:gd name="connsiteY14" fmla="*/ 3848100 h 4432490"/>
                <a:gd name="connsiteX15" fmla="*/ 4596871 w 5463008"/>
                <a:gd name="connsiteY15" fmla="*/ 3810000 h 4432490"/>
                <a:gd name="connsiteX16" fmla="*/ 4336521 w 5463008"/>
                <a:gd name="connsiteY16" fmla="*/ 3829050 h 4432490"/>
                <a:gd name="connsiteX17" fmla="*/ 4190471 w 5463008"/>
                <a:gd name="connsiteY17" fmla="*/ 3740150 h 4432490"/>
                <a:gd name="connsiteX18" fmla="*/ 4082521 w 5463008"/>
                <a:gd name="connsiteY18" fmla="*/ 3892550 h 4432490"/>
                <a:gd name="connsiteX19" fmla="*/ 3892021 w 5463008"/>
                <a:gd name="connsiteY19" fmla="*/ 4013200 h 4432490"/>
                <a:gd name="connsiteX20" fmla="*/ 3872971 w 5463008"/>
                <a:gd name="connsiteY20" fmla="*/ 4102100 h 4432490"/>
                <a:gd name="connsiteX21" fmla="*/ 3745971 w 5463008"/>
                <a:gd name="connsiteY21" fmla="*/ 4273550 h 4432490"/>
                <a:gd name="connsiteX22" fmla="*/ 3555471 w 5463008"/>
                <a:gd name="connsiteY22" fmla="*/ 4356100 h 4432490"/>
                <a:gd name="connsiteX23" fmla="*/ 3295121 w 5463008"/>
                <a:gd name="connsiteY23" fmla="*/ 4356100 h 4432490"/>
                <a:gd name="connsiteX24" fmla="*/ 3085571 w 5463008"/>
                <a:gd name="connsiteY24" fmla="*/ 4432300 h 4432490"/>
                <a:gd name="connsiteX25" fmla="*/ 2958571 w 5463008"/>
                <a:gd name="connsiteY25" fmla="*/ 4330700 h 4432490"/>
                <a:gd name="connsiteX26" fmla="*/ 2831571 w 5463008"/>
                <a:gd name="connsiteY26" fmla="*/ 4267200 h 4432490"/>
                <a:gd name="connsiteX27" fmla="*/ 2729971 w 5463008"/>
                <a:gd name="connsiteY27" fmla="*/ 4076700 h 4432490"/>
                <a:gd name="connsiteX28" fmla="*/ 2583921 w 5463008"/>
                <a:gd name="connsiteY28" fmla="*/ 3987800 h 4432490"/>
                <a:gd name="connsiteX29" fmla="*/ 2387071 w 5463008"/>
                <a:gd name="connsiteY29" fmla="*/ 4064000 h 4432490"/>
                <a:gd name="connsiteX30" fmla="*/ 2183871 w 5463008"/>
                <a:gd name="connsiteY30" fmla="*/ 3835400 h 4432490"/>
                <a:gd name="connsiteX31" fmla="*/ 2126721 w 5463008"/>
                <a:gd name="connsiteY31" fmla="*/ 3803650 h 4432490"/>
                <a:gd name="connsiteX32" fmla="*/ 2260071 w 5463008"/>
                <a:gd name="connsiteY32" fmla="*/ 3365500 h 4432490"/>
                <a:gd name="connsiteX33" fmla="*/ 2069571 w 5463008"/>
                <a:gd name="connsiteY33" fmla="*/ 3060700 h 4432490"/>
                <a:gd name="connsiteX34" fmla="*/ 1828271 w 5463008"/>
                <a:gd name="connsiteY34" fmla="*/ 2673350 h 4432490"/>
                <a:gd name="connsiteX35" fmla="*/ 1783821 w 5463008"/>
                <a:gd name="connsiteY35" fmla="*/ 2584450 h 4432490"/>
                <a:gd name="connsiteX36" fmla="*/ 1612371 w 5463008"/>
                <a:gd name="connsiteY36" fmla="*/ 2343150 h 4432490"/>
                <a:gd name="connsiteX37" fmla="*/ 1910821 w 5463008"/>
                <a:gd name="connsiteY37" fmla="*/ 2044700 h 4432490"/>
                <a:gd name="connsiteX38" fmla="*/ 1783821 w 5463008"/>
                <a:gd name="connsiteY38" fmla="*/ 2025650 h 4432490"/>
                <a:gd name="connsiteX39" fmla="*/ 1853671 w 5463008"/>
                <a:gd name="connsiteY39" fmla="*/ 1866900 h 4432490"/>
                <a:gd name="connsiteX40" fmla="*/ 1910821 w 5463008"/>
                <a:gd name="connsiteY40" fmla="*/ 1746250 h 4432490"/>
                <a:gd name="connsiteX41" fmla="*/ 1853671 w 5463008"/>
                <a:gd name="connsiteY41" fmla="*/ 1365250 h 4432490"/>
                <a:gd name="connsiteX42" fmla="*/ 1752071 w 5463008"/>
                <a:gd name="connsiteY42" fmla="*/ 1187450 h 4432490"/>
                <a:gd name="connsiteX43" fmla="*/ 1555221 w 5463008"/>
                <a:gd name="connsiteY43" fmla="*/ 1187450 h 4432490"/>
                <a:gd name="connsiteX44" fmla="*/ 1491721 w 5463008"/>
                <a:gd name="connsiteY44" fmla="*/ 1168400 h 4432490"/>
                <a:gd name="connsiteX45" fmla="*/ 1434571 w 5463008"/>
                <a:gd name="connsiteY45" fmla="*/ 1289050 h 4432490"/>
                <a:gd name="connsiteX46" fmla="*/ 869421 w 5463008"/>
                <a:gd name="connsiteY46" fmla="*/ 1403350 h 4432490"/>
                <a:gd name="connsiteX47" fmla="*/ 748771 w 5463008"/>
                <a:gd name="connsiteY47" fmla="*/ 1365250 h 4432490"/>
                <a:gd name="connsiteX48" fmla="*/ 501121 w 5463008"/>
                <a:gd name="connsiteY48" fmla="*/ 1454150 h 4432490"/>
                <a:gd name="connsiteX49" fmla="*/ 323321 w 5463008"/>
                <a:gd name="connsiteY49" fmla="*/ 1473200 h 4432490"/>
                <a:gd name="connsiteX50" fmla="*/ 132821 w 5463008"/>
                <a:gd name="connsiteY50" fmla="*/ 1428750 h 4432490"/>
                <a:gd name="connsiteX51" fmla="*/ 285221 w 5463008"/>
                <a:gd name="connsiteY51" fmla="*/ 1384300 h 4432490"/>
                <a:gd name="connsiteX52" fmla="*/ 329671 w 5463008"/>
                <a:gd name="connsiteY52" fmla="*/ 1270000 h 4432490"/>
                <a:gd name="connsiteX53" fmla="*/ 266171 w 5463008"/>
                <a:gd name="connsiteY53" fmla="*/ 1003300 h 4432490"/>
                <a:gd name="connsiteX54" fmla="*/ 82021 w 5463008"/>
                <a:gd name="connsiteY54" fmla="*/ 1022350 h 4432490"/>
                <a:gd name="connsiteX55" fmla="*/ 5821 w 5463008"/>
                <a:gd name="connsiteY55" fmla="*/ 825500 h 4432490"/>
                <a:gd name="connsiteX56" fmla="*/ 228071 w 5463008"/>
                <a:gd name="connsiteY56" fmla="*/ 768350 h 4432490"/>
                <a:gd name="connsiteX57" fmla="*/ 285221 w 5463008"/>
                <a:gd name="connsiteY57" fmla="*/ 666750 h 4432490"/>
                <a:gd name="connsiteX58" fmla="*/ 348721 w 5463008"/>
                <a:gd name="connsiteY58" fmla="*/ 704850 h 4432490"/>
                <a:gd name="connsiteX59" fmla="*/ 285221 w 5463008"/>
                <a:gd name="connsiteY59" fmla="*/ 565150 h 4432490"/>
                <a:gd name="connsiteX60" fmla="*/ 355071 w 5463008"/>
                <a:gd name="connsiteY60" fmla="*/ 336550 h 4432490"/>
                <a:gd name="connsiteX61" fmla="*/ 418571 w 5463008"/>
                <a:gd name="connsiteY61" fmla="*/ 120650 h 4432490"/>
                <a:gd name="connsiteX62" fmla="*/ 577321 w 5463008"/>
                <a:gd name="connsiteY62" fmla="*/ 88900 h 4432490"/>
                <a:gd name="connsiteX63" fmla="*/ 653521 w 5463008"/>
                <a:gd name="connsiteY63" fmla="*/ 0 h 4432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5463008" h="4432490">
                  <a:moveTo>
                    <a:pt x="4850871" y="2965450"/>
                  </a:moveTo>
                  <a:cubicBezTo>
                    <a:pt x="4821237" y="3025775"/>
                    <a:pt x="4791604" y="3086100"/>
                    <a:pt x="4787371" y="3124200"/>
                  </a:cubicBezTo>
                  <a:cubicBezTo>
                    <a:pt x="4783138" y="3162300"/>
                    <a:pt x="4781021" y="3194050"/>
                    <a:pt x="4825471" y="3194050"/>
                  </a:cubicBezTo>
                  <a:cubicBezTo>
                    <a:pt x="4869921" y="3194050"/>
                    <a:pt x="4994804" y="3105150"/>
                    <a:pt x="5054071" y="3124200"/>
                  </a:cubicBezTo>
                  <a:cubicBezTo>
                    <a:pt x="5113338" y="3143250"/>
                    <a:pt x="5126038" y="3267075"/>
                    <a:pt x="5181071" y="3308350"/>
                  </a:cubicBezTo>
                  <a:cubicBezTo>
                    <a:pt x="5236104" y="3349625"/>
                    <a:pt x="5352521" y="3337983"/>
                    <a:pt x="5384271" y="3371850"/>
                  </a:cubicBezTo>
                  <a:cubicBezTo>
                    <a:pt x="5416021" y="3405717"/>
                    <a:pt x="5360988" y="3466042"/>
                    <a:pt x="5371571" y="3511550"/>
                  </a:cubicBezTo>
                  <a:cubicBezTo>
                    <a:pt x="5382154" y="3557058"/>
                    <a:pt x="5458354" y="3611033"/>
                    <a:pt x="5447771" y="3644900"/>
                  </a:cubicBezTo>
                  <a:cubicBezTo>
                    <a:pt x="5437188" y="3678767"/>
                    <a:pt x="5305954" y="3676650"/>
                    <a:pt x="5308071" y="3714750"/>
                  </a:cubicBezTo>
                  <a:cubicBezTo>
                    <a:pt x="5310188" y="3752850"/>
                    <a:pt x="5448829" y="3827992"/>
                    <a:pt x="5460471" y="3873500"/>
                  </a:cubicBezTo>
                  <a:cubicBezTo>
                    <a:pt x="5472113" y="3919008"/>
                    <a:pt x="5443538" y="3948642"/>
                    <a:pt x="5377921" y="3987800"/>
                  </a:cubicBezTo>
                  <a:cubicBezTo>
                    <a:pt x="5312304" y="4026958"/>
                    <a:pt x="5133446" y="4108450"/>
                    <a:pt x="5066771" y="4108450"/>
                  </a:cubicBezTo>
                  <a:cubicBezTo>
                    <a:pt x="5000096" y="4108450"/>
                    <a:pt x="5015971" y="3994150"/>
                    <a:pt x="4977871" y="3987800"/>
                  </a:cubicBezTo>
                  <a:cubicBezTo>
                    <a:pt x="4939771" y="3981450"/>
                    <a:pt x="4880504" y="4093633"/>
                    <a:pt x="4838171" y="4070350"/>
                  </a:cubicBezTo>
                  <a:cubicBezTo>
                    <a:pt x="4795838" y="4047067"/>
                    <a:pt x="4764088" y="3891492"/>
                    <a:pt x="4723871" y="3848100"/>
                  </a:cubicBezTo>
                  <a:cubicBezTo>
                    <a:pt x="4683654" y="3804708"/>
                    <a:pt x="4661429" y="3813175"/>
                    <a:pt x="4596871" y="3810000"/>
                  </a:cubicBezTo>
                  <a:cubicBezTo>
                    <a:pt x="4532313" y="3806825"/>
                    <a:pt x="4404254" y="3840692"/>
                    <a:pt x="4336521" y="3829050"/>
                  </a:cubicBezTo>
                  <a:cubicBezTo>
                    <a:pt x="4268788" y="3817408"/>
                    <a:pt x="4232804" y="3729567"/>
                    <a:pt x="4190471" y="3740150"/>
                  </a:cubicBezTo>
                  <a:cubicBezTo>
                    <a:pt x="4148138" y="3750733"/>
                    <a:pt x="4132263" y="3847042"/>
                    <a:pt x="4082521" y="3892550"/>
                  </a:cubicBezTo>
                  <a:cubicBezTo>
                    <a:pt x="4032779" y="3938058"/>
                    <a:pt x="3926946" y="3978275"/>
                    <a:pt x="3892021" y="4013200"/>
                  </a:cubicBezTo>
                  <a:cubicBezTo>
                    <a:pt x="3857096" y="4048125"/>
                    <a:pt x="3897313" y="4058708"/>
                    <a:pt x="3872971" y="4102100"/>
                  </a:cubicBezTo>
                  <a:cubicBezTo>
                    <a:pt x="3848629" y="4145492"/>
                    <a:pt x="3798888" y="4231217"/>
                    <a:pt x="3745971" y="4273550"/>
                  </a:cubicBezTo>
                  <a:cubicBezTo>
                    <a:pt x="3693054" y="4315883"/>
                    <a:pt x="3630613" y="4342342"/>
                    <a:pt x="3555471" y="4356100"/>
                  </a:cubicBezTo>
                  <a:cubicBezTo>
                    <a:pt x="3480329" y="4369858"/>
                    <a:pt x="3373438" y="4343400"/>
                    <a:pt x="3295121" y="4356100"/>
                  </a:cubicBezTo>
                  <a:cubicBezTo>
                    <a:pt x="3216804" y="4368800"/>
                    <a:pt x="3141663" y="4436533"/>
                    <a:pt x="3085571" y="4432300"/>
                  </a:cubicBezTo>
                  <a:cubicBezTo>
                    <a:pt x="3029479" y="4428067"/>
                    <a:pt x="3000904" y="4358217"/>
                    <a:pt x="2958571" y="4330700"/>
                  </a:cubicBezTo>
                  <a:cubicBezTo>
                    <a:pt x="2916238" y="4303183"/>
                    <a:pt x="2869671" y="4309533"/>
                    <a:pt x="2831571" y="4267200"/>
                  </a:cubicBezTo>
                  <a:cubicBezTo>
                    <a:pt x="2793471" y="4224867"/>
                    <a:pt x="2771246" y="4123267"/>
                    <a:pt x="2729971" y="4076700"/>
                  </a:cubicBezTo>
                  <a:cubicBezTo>
                    <a:pt x="2688696" y="4030133"/>
                    <a:pt x="2641071" y="3989917"/>
                    <a:pt x="2583921" y="3987800"/>
                  </a:cubicBezTo>
                  <a:cubicBezTo>
                    <a:pt x="2526771" y="3985683"/>
                    <a:pt x="2453746" y="4089400"/>
                    <a:pt x="2387071" y="4064000"/>
                  </a:cubicBezTo>
                  <a:cubicBezTo>
                    <a:pt x="2320396" y="4038600"/>
                    <a:pt x="2227263" y="3878792"/>
                    <a:pt x="2183871" y="3835400"/>
                  </a:cubicBezTo>
                  <a:cubicBezTo>
                    <a:pt x="2140479" y="3792008"/>
                    <a:pt x="2114021" y="3881967"/>
                    <a:pt x="2126721" y="3803650"/>
                  </a:cubicBezTo>
                  <a:cubicBezTo>
                    <a:pt x="2139421" y="3725333"/>
                    <a:pt x="2269596" y="3489325"/>
                    <a:pt x="2260071" y="3365500"/>
                  </a:cubicBezTo>
                  <a:cubicBezTo>
                    <a:pt x="2250546" y="3241675"/>
                    <a:pt x="2141538" y="3176058"/>
                    <a:pt x="2069571" y="3060700"/>
                  </a:cubicBezTo>
                  <a:cubicBezTo>
                    <a:pt x="1997604" y="2945342"/>
                    <a:pt x="1875896" y="2752725"/>
                    <a:pt x="1828271" y="2673350"/>
                  </a:cubicBezTo>
                  <a:cubicBezTo>
                    <a:pt x="1780646" y="2593975"/>
                    <a:pt x="1819804" y="2639483"/>
                    <a:pt x="1783821" y="2584450"/>
                  </a:cubicBezTo>
                  <a:cubicBezTo>
                    <a:pt x="1747838" y="2529417"/>
                    <a:pt x="1591204" y="2433108"/>
                    <a:pt x="1612371" y="2343150"/>
                  </a:cubicBezTo>
                  <a:cubicBezTo>
                    <a:pt x="1633538" y="2253192"/>
                    <a:pt x="1882246" y="2097617"/>
                    <a:pt x="1910821" y="2044700"/>
                  </a:cubicBezTo>
                  <a:cubicBezTo>
                    <a:pt x="1939396" y="1991783"/>
                    <a:pt x="1793346" y="2055283"/>
                    <a:pt x="1783821" y="2025650"/>
                  </a:cubicBezTo>
                  <a:cubicBezTo>
                    <a:pt x="1774296" y="1996017"/>
                    <a:pt x="1832504" y="1913467"/>
                    <a:pt x="1853671" y="1866900"/>
                  </a:cubicBezTo>
                  <a:cubicBezTo>
                    <a:pt x="1874838" y="1820333"/>
                    <a:pt x="1910821" y="1829858"/>
                    <a:pt x="1910821" y="1746250"/>
                  </a:cubicBezTo>
                  <a:cubicBezTo>
                    <a:pt x="1910821" y="1662642"/>
                    <a:pt x="1880129" y="1458383"/>
                    <a:pt x="1853671" y="1365250"/>
                  </a:cubicBezTo>
                  <a:cubicBezTo>
                    <a:pt x="1827213" y="1272117"/>
                    <a:pt x="1801813" y="1217083"/>
                    <a:pt x="1752071" y="1187450"/>
                  </a:cubicBezTo>
                  <a:cubicBezTo>
                    <a:pt x="1702329" y="1157817"/>
                    <a:pt x="1598613" y="1190625"/>
                    <a:pt x="1555221" y="1187450"/>
                  </a:cubicBezTo>
                  <a:cubicBezTo>
                    <a:pt x="1511829" y="1184275"/>
                    <a:pt x="1511829" y="1151467"/>
                    <a:pt x="1491721" y="1168400"/>
                  </a:cubicBezTo>
                  <a:cubicBezTo>
                    <a:pt x="1471613" y="1185333"/>
                    <a:pt x="1538288" y="1249892"/>
                    <a:pt x="1434571" y="1289050"/>
                  </a:cubicBezTo>
                  <a:cubicBezTo>
                    <a:pt x="1330854" y="1328208"/>
                    <a:pt x="983721" y="1390650"/>
                    <a:pt x="869421" y="1403350"/>
                  </a:cubicBezTo>
                  <a:cubicBezTo>
                    <a:pt x="755121" y="1416050"/>
                    <a:pt x="810154" y="1356783"/>
                    <a:pt x="748771" y="1365250"/>
                  </a:cubicBezTo>
                  <a:cubicBezTo>
                    <a:pt x="687388" y="1373717"/>
                    <a:pt x="572029" y="1436158"/>
                    <a:pt x="501121" y="1454150"/>
                  </a:cubicBezTo>
                  <a:cubicBezTo>
                    <a:pt x="430213" y="1472142"/>
                    <a:pt x="384704" y="1477433"/>
                    <a:pt x="323321" y="1473200"/>
                  </a:cubicBezTo>
                  <a:cubicBezTo>
                    <a:pt x="261938" y="1468967"/>
                    <a:pt x="139171" y="1443567"/>
                    <a:pt x="132821" y="1428750"/>
                  </a:cubicBezTo>
                  <a:cubicBezTo>
                    <a:pt x="126471" y="1413933"/>
                    <a:pt x="252413" y="1410758"/>
                    <a:pt x="285221" y="1384300"/>
                  </a:cubicBezTo>
                  <a:cubicBezTo>
                    <a:pt x="318029" y="1357842"/>
                    <a:pt x="332846" y="1333500"/>
                    <a:pt x="329671" y="1270000"/>
                  </a:cubicBezTo>
                  <a:cubicBezTo>
                    <a:pt x="326496" y="1206500"/>
                    <a:pt x="307446" y="1044575"/>
                    <a:pt x="266171" y="1003300"/>
                  </a:cubicBezTo>
                  <a:cubicBezTo>
                    <a:pt x="224896" y="962025"/>
                    <a:pt x="125413" y="1051983"/>
                    <a:pt x="82021" y="1022350"/>
                  </a:cubicBezTo>
                  <a:cubicBezTo>
                    <a:pt x="38629" y="992717"/>
                    <a:pt x="-18521" y="867833"/>
                    <a:pt x="5821" y="825500"/>
                  </a:cubicBezTo>
                  <a:cubicBezTo>
                    <a:pt x="30163" y="783167"/>
                    <a:pt x="181504" y="794808"/>
                    <a:pt x="228071" y="768350"/>
                  </a:cubicBezTo>
                  <a:cubicBezTo>
                    <a:pt x="274638" y="741892"/>
                    <a:pt x="265113" y="677333"/>
                    <a:pt x="285221" y="666750"/>
                  </a:cubicBezTo>
                  <a:cubicBezTo>
                    <a:pt x="305329" y="656167"/>
                    <a:pt x="348721" y="721783"/>
                    <a:pt x="348721" y="704850"/>
                  </a:cubicBezTo>
                  <a:cubicBezTo>
                    <a:pt x="348721" y="687917"/>
                    <a:pt x="284163" y="626533"/>
                    <a:pt x="285221" y="565150"/>
                  </a:cubicBezTo>
                  <a:cubicBezTo>
                    <a:pt x="286279" y="503767"/>
                    <a:pt x="332846" y="410633"/>
                    <a:pt x="355071" y="336550"/>
                  </a:cubicBezTo>
                  <a:cubicBezTo>
                    <a:pt x="377296" y="262467"/>
                    <a:pt x="381529" y="161925"/>
                    <a:pt x="418571" y="120650"/>
                  </a:cubicBezTo>
                  <a:cubicBezTo>
                    <a:pt x="455613" y="79375"/>
                    <a:pt x="538163" y="109008"/>
                    <a:pt x="577321" y="88900"/>
                  </a:cubicBezTo>
                  <a:cubicBezTo>
                    <a:pt x="616479" y="68792"/>
                    <a:pt x="635000" y="34396"/>
                    <a:pt x="653521" y="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  <p:sp>
          <p:nvSpPr>
            <p:cNvPr id="14" name="Forme libre : forme 13">
              <a:extLst>
                <a:ext uri="{FF2B5EF4-FFF2-40B4-BE49-F238E27FC236}">
                  <a16:creationId xmlns:a16="http://schemas.microsoft.com/office/drawing/2014/main" id="{4BEAE9BB-B4E2-4D9D-A0E1-3456242A1240}"/>
                </a:ext>
              </a:extLst>
            </p:cNvPr>
            <p:cNvSpPr/>
            <p:nvPr/>
          </p:nvSpPr>
          <p:spPr>
            <a:xfrm>
              <a:off x="3549650" y="692150"/>
              <a:ext cx="1968500" cy="1435100"/>
            </a:xfrm>
            <a:custGeom>
              <a:avLst/>
              <a:gdLst>
                <a:gd name="connsiteX0" fmla="*/ 0 w 1968500"/>
                <a:gd name="connsiteY0" fmla="*/ 1435100 h 1435100"/>
                <a:gd name="connsiteX1" fmla="*/ 57150 w 1968500"/>
                <a:gd name="connsiteY1" fmla="*/ 1314450 h 1435100"/>
                <a:gd name="connsiteX2" fmla="*/ 12700 w 1968500"/>
                <a:gd name="connsiteY2" fmla="*/ 1257300 h 1435100"/>
                <a:gd name="connsiteX3" fmla="*/ 76200 w 1968500"/>
                <a:gd name="connsiteY3" fmla="*/ 1149350 h 1435100"/>
                <a:gd name="connsiteX4" fmla="*/ 57150 w 1968500"/>
                <a:gd name="connsiteY4" fmla="*/ 1060450 h 1435100"/>
                <a:gd name="connsiteX5" fmla="*/ 234950 w 1968500"/>
                <a:gd name="connsiteY5" fmla="*/ 1206500 h 1435100"/>
                <a:gd name="connsiteX6" fmla="*/ 368300 w 1968500"/>
                <a:gd name="connsiteY6" fmla="*/ 1092200 h 1435100"/>
                <a:gd name="connsiteX7" fmla="*/ 514350 w 1968500"/>
                <a:gd name="connsiteY7" fmla="*/ 1035050 h 1435100"/>
                <a:gd name="connsiteX8" fmla="*/ 444500 w 1968500"/>
                <a:gd name="connsiteY8" fmla="*/ 863600 h 1435100"/>
                <a:gd name="connsiteX9" fmla="*/ 552450 w 1968500"/>
                <a:gd name="connsiteY9" fmla="*/ 749300 h 1435100"/>
                <a:gd name="connsiteX10" fmla="*/ 457200 w 1968500"/>
                <a:gd name="connsiteY10" fmla="*/ 596900 h 1435100"/>
                <a:gd name="connsiteX11" fmla="*/ 247650 w 1968500"/>
                <a:gd name="connsiteY11" fmla="*/ 482600 h 1435100"/>
                <a:gd name="connsiteX12" fmla="*/ 419100 w 1968500"/>
                <a:gd name="connsiteY12" fmla="*/ 457200 h 1435100"/>
                <a:gd name="connsiteX13" fmla="*/ 444500 w 1968500"/>
                <a:gd name="connsiteY13" fmla="*/ 298450 h 1435100"/>
                <a:gd name="connsiteX14" fmla="*/ 400050 w 1968500"/>
                <a:gd name="connsiteY14" fmla="*/ 203200 h 1435100"/>
                <a:gd name="connsiteX15" fmla="*/ 520700 w 1968500"/>
                <a:gd name="connsiteY15" fmla="*/ 196850 h 1435100"/>
                <a:gd name="connsiteX16" fmla="*/ 692150 w 1968500"/>
                <a:gd name="connsiteY16" fmla="*/ 247650 h 1435100"/>
                <a:gd name="connsiteX17" fmla="*/ 749300 w 1968500"/>
                <a:gd name="connsiteY17" fmla="*/ 234950 h 1435100"/>
                <a:gd name="connsiteX18" fmla="*/ 723900 w 1968500"/>
                <a:gd name="connsiteY18" fmla="*/ 177800 h 1435100"/>
                <a:gd name="connsiteX19" fmla="*/ 901700 w 1968500"/>
                <a:gd name="connsiteY19" fmla="*/ 152400 h 1435100"/>
                <a:gd name="connsiteX20" fmla="*/ 1028700 w 1968500"/>
                <a:gd name="connsiteY20" fmla="*/ 241300 h 1435100"/>
                <a:gd name="connsiteX21" fmla="*/ 1149350 w 1968500"/>
                <a:gd name="connsiteY21" fmla="*/ 241300 h 1435100"/>
                <a:gd name="connsiteX22" fmla="*/ 1371600 w 1968500"/>
                <a:gd name="connsiteY22" fmla="*/ 114300 h 1435100"/>
                <a:gd name="connsiteX23" fmla="*/ 1771650 w 1968500"/>
                <a:gd name="connsiteY23" fmla="*/ 101600 h 1435100"/>
                <a:gd name="connsiteX24" fmla="*/ 1968500 w 1968500"/>
                <a:gd name="connsiteY24" fmla="*/ 0 h 1435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968500" h="1435100">
                  <a:moveTo>
                    <a:pt x="0" y="1435100"/>
                  </a:moveTo>
                  <a:cubicBezTo>
                    <a:pt x="27516" y="1389591"/>
                    <a:pt x="55033" y="1344083"/>
                    <a:pt x="57150" y="1314450"/>
                  </a:cubicBezTo>
                  <a:cubicBezTo>
                    <a:pt x="59267" y="1284817"/>
                    <a:pt x="9525" y="1284817"/>
                    <a:pt x="12700" y="1257300"/>
                  </a:cubicBezTo>
                  <a:cubicBezTo>
                    <a:pt x="15875" y="1229783"/>
                    <a:pt x="68792" y="1182158"/>
                    <a:pt x="76200" y="1149350"/>
                  </a:cubicBezTo>
                  <a:cubicBezTo>
                    <a:pt x="83608" y="1116542"/>
                    <a:pt x="30692" y="1050925"/>
                    <a:pt x="57150" y="1060450"/>
                  </a:cubicBezTo>
                  <a:cubicBezTo>
                    <a:pt x="83608" y="1069975"/>
                    <a:pt x="183092" y="1201208"/>
                    <a:pt x="234950" y="1206500"/>
                  </a:cubicBezTo>
                  <a:cubicBezTo>
                    <a:pt x="286808" y="1211792"/>
                    <a:pt x="321733" y="1120775"/>
                    <a:pt x="368300" y="1092200"/>
                  </a:cubicBezTo>
                  <a:cubicBezTo>
                    <a:pt x="414867" y="1063625"/>
                    <a:pt x="501650" y="1073150"/>
                    <a:pt x="514350" y="1035050"/>
                  </a:cubicBezTo>
                  <a:cubicBezTo>
                    <a:pt x="527050" y="996950"/>
                    <a:pt x="438150" y="911225"/>
                    <a:pt x="444500" y="863600"/>
                  </a:cubicBezTo>
                  <a:cubicBezTo>
                    <a:pt x="450850" y="815975"/>
                    <a:pt x="550333" y="793750"/>
                    <a:pt x="552450" y="749300"/>
                  </a:cubicBezTo>
                  <a:cubicBezTo>
                    <a:pt x="554567" y="704850"/>
                    <a:pt x="508000" y="641350"/>
                    <a:pt x="457200" y="596900"/>
                  </a:cubicBezTo>
                  <a:cubicBezTo>
                    <a:pt x="406400" y="552450"/>
                    <a:pt x="254000" y="505883"/>
                    <a:pt x="247650" y="482600"/>
                  </a:cubicBezTo>
                  <a:cubicBezTo>
                    <a:pt x="241300" y="459317"/>
                    <a:pt x="386292" y="487892"/>
                    <a:pt x="419100" y="457200"/>
                  </a:cubicBezTo>
                  <a:cubicBezTo>
                    <a:pt x="451908" y="426508"/>
                    <a:pt x="447675" y="340783"/>
                    <a:pt x="444500" y="298450"/>
                  </a:cubicBezTo>
                  <a:cubicBezTo>
                    <a:pt x="441325" y="256117"/>
                    <a:pt x="387350" y="220133"/>
                    <a:pt x="400050" y="203200"/>
                  </a:cubicBezTo>
                  <a:cubicBezTo>
                    <a:pt x="412750" y="186267"/>
                    <a:pt x="472017" y="189442"/>
                    <a:pt x="520700" y="196850"/>
                  </a:cubicBezTo>
                  <a:cubicBezTo>
                    <a:pt x="569383" y="204258"/>
                    <a:pt x="654050" y="241300"/>
                    <a:pt x="692150" y="247650"/>
                  </a:cubicBezTo>
                  <a:cubicBezTo>
                    <a:pt x="730250" y="254000"/>
                    <a:pt x="744008" y="246592"/>
                    <a:pt x="749300" y="234950"/>
                  </a:cubicBezTo>
                  <a:cubicBezTo>
                    <a:pt x="754592" y="223308"/>
                    <a:pt x="698500" y="191558"/>
                    <a:pt x="723900" y="177800"/>
                  </a:cubicBezTo>
                  <a:cubicBezTo>
                    <a:pt x="749300" y="164042"/>
                    <a:pt x="850900" y="141817"/>
                    <a:pt x="901700" y="152400"/>
                  </a:cubicBezTo>
                  <a:cubicBezTo>
                    <a:pt x="952500" y="162983"/>
                    <a:pt x="987425" y="226483"/>
                    <a:pt x="1028700" y="241300"/>
                  </a:cubicBezTo>
                  <a:cubicBezTo>
                    <a:pt x="1069975" y="256117"/>
                    <a:pt x="1092200" y="262467"/>
                    <a:pt x="1149350" y="241300"/>
                  </a:cubicBezTo>
                  <a:cubicBezTo>
                    <a:pt x="1206500" y="220133"/>
                    <a:pt x="1267883" y="137583"/>
                    <a:pt x="1371600" y="114300"/>
                  </a:cubicBezTo>
                  <a:cubicBezTo>
                    <a:pt x="1475317" y="91017"/>
                    <a:pt x="1672167" y="120650"/>
                    <a:pt x="1771650" y="101600"/>
                  </a:cubicBezTo>
                  <a:cubicBezTo>
                    <a:pt x="1871133" y="82550"/>
                    <a:pt x="1919816" y="41275"/>
                    <a:pt x="1968500" y="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</p:grpSp>
      <p:sp>
        <p:nvSpPr>
          <p:cNvPr id="16" name="Forme libre : forme 15">
            <a:extLst>
              <a:ext uri="{FF2B5EF4-FFF2-40B4-BE49-F238E27FC236}">
                <a16:creationId xmlns:a16="http://schemas.microsoft.com/office/drawing/2014/main" id="{EEB2F3E0-154F-4066-8E25-50B79DF581A1}"/>
              </a:ext>
            </a:extLst>
          </p:cNvPr>
          <p:cNvSpPr/>
          <p:nvPr/>
        </p:nvSpPr>
        <p:spPr>
          <a:xfrm>
            <a:off x="6386513" y="1743075"/>
            <a:ext cx="1609792" cy="2833688"/>
          </a:xfrm>
          <a:custGeom>
            <a:avLst/>
            <a:gdLst>
              <a:gd name="connsiteX0" fmla="*/ 1314450 w 1609792"/>
              <a:gd name="connsiteY0" fmla="*/ 0 h 2833688"/>
              <a:gd name="connsiteX1" fmla="*/ 1223962 w 1609792"/>
              <a:gd name="connsiteY1" fmla="*/ 114300 h 2833688"/>
              <a:gd name="connsiteX2" fmla="*/ 1095375 w 1609792"/>
              <a:gd name="connsiteY2" fmla="*/ 52388 h 2833688"/>
              <a:gd name="connsiteX3" fmla="*/ 1028700 w 1609792"/>
              <a:gd name="connsiteY3" fmla="*/ 128588 h 2833688"/>
              <a:gd name="connsiteX4" fmla="*/ 1071562 w 1609792"/>
              <a:gd name="connsiteY4" fmla="*/ 400050 h 2833688"/>
              <a:gd name="connsiteX5" fmla="*/ 923925 w 1609792"/>
              <a:gd name="connsiteY5" fmla="*/ 328613 h 2833688"/>
              <a:gd name="connsiteX6" fmla="*/ 800100 w 1609792"/>
              <a:gd name="connsiteY6" fmla="*/ 328613 h 2833688"/>
              <a:gd name="connsiteX7" fmla="*/ 804862 w 1609792"/>
              <a:gd name="connsiteY7" fmla="*/ 266700 h 2833688"/>
              <a:gd name="connsiteX8" fmla="*/ 742950 w 1609792"/>
              <a:gd name="connsiteY8" fmla="*/ 252413 h 2833688"/>
              <a:gd name="connsiteX9" fmla="*/ 566737 w 1609792"/>
              <a:gd name="connsiteY9" fmla="*/ 381000 h 2833688"/>
              <a:gd name="connsiteX10" fmla="*/ 385762 w 1609792"/>
              <a:gd name="connsiteY10" fmla="*/ 219075 h 2833688"/>
              <a:gd name="connsiteX11" fmla="*/ 280987 w 1609792"/>
              <a:gd name="connsiteY11" fmla="*/ 219075 h 2833688"/>
              <a:gd name="connsiteX12" fmla="*/ 95250 w 1609792"/>
              <a:gd name="connsiteY12" fmla="*/ 342900 h 2833688"/>
              <a:gd name="connsiteX13" fmla="*/ 19050 w 1609792"/>
              <a:gd name="connsiteY13" fmla="*/ 490538 h 2833688"/>
              <a:gd name="connsiteX14" fmla="*/ 85725 w 1609792"/>
              <a:gd name="connsiteY14" fmla="*/ 609600 h 2833688"/>
              <a:gd name="connsiteX15" fmla="*/ 0 w 1609792"/>
              <a:gd name="connsiteY15" fmla="*/ 771525 h 2833688"/>
              <a:gd name="connsiteX16" fmla="*/ 85725 w 1609792"/>
              <a:gd name="connsiteY16" fmla="*/ 857250 h 2833688"/>
              <a:gd name="connsiteX17" fmla="*/ 52387 w 1609792"/>
              <a:gd name="connsiteY17" fmla="*/ 962025 h 2833688"/>
              <a:gd name="connsiteX18" fmla="*/ 185737 w 1609792"/>
              <a:gd name="connsiteY18" fmla="*/ 1047750 h 2833688"/>
              <a:gd name="connsiteX19" fmla="*/ 314325 w 1609792"/>
              <a:gd name="connsiteY19" fmla="*/ 1014413 h 2833688"/>
              <a:gd name="connsiteX20" fmla="*/ 423862 w 1609792"/>
              <a:gd name="connsiteY20" fmla="*/ 1114425 h 2833688"/>
              <a:gd name="connsiteX21" fmla="*/ 557212 w 1609792"/>
              <a:gd name="connsiteY21" fmla="*/ 1119188 h 2833688"/>
              <a:gd name="connsiteX22" fmla="*/ 714375 w 1609792"/>
              <a:gd name="connsiteY22" fmla="*/ 1243013 h 2833688"/>
              <a:gd name="connsiteX23" fmla="*/ 790575 w 1609792"/>
              <a:gd name="connsiteY23" fmla="*/ 1357313 h 2833688"/>
              <a:gd name="connsiteX24" fmla="*/ 938212 w 1609792"/>
              <a:gd name="connsiteY24" fmla="*/ 1362075 h 2833688"/>
              <a:gd name="connsiteX25" fmla="*/ 1062037 w 1609792"/>
              <a:gd name="connsiteY25" fmla="*/ 1471613 h 2833688"/>
              <a:gd name="connsiteX26" fmla="*/ 1162050 w 1609792"/>
              <a:gd name="connsiteY26" fmla="*/ 1419225 h 2833688"/>
              <a:gd name="connsiteX27" fmla="*/ 1171575 w 1609792"/>
              <a:gd name="connsiteY27" fmla="*/ 1524000 h 2833688"/>
              <a:gd name="connsiteX28" fmla="*/ 1257300 w 1609792"/>
              <a:gd name="connsiteY28" fmla="*/ 1695450 h 2833688"/>
              <a:gd name="connsiteX29" fmla="*/ 1195387 w 1609792"/>
              <a:gd name="connsiteY29" fmla="*/ 1757363 h 2833688"/>
              <a:gd name="connsiteX30" fmla="*/ 1281112 w 1609792"/>
              <a:gd name="connsiteY30" fmla="*/ 1981200 h 2833688"/>
              <a:gd name="connsiteX31" fmla="*/ 1343025 w 1609792"/>
              <a:gd name="connsiteY31" fmla="*/ 2038350 h 2833688"/>
              <a:gd name="connsiteX32" fmla="*/ 1228725 w 1609792"/>
              <a:gd name="connsiteY32" fmla="*/ 2214563 h 2833688"/>
              <a:gd name="connsiteX33" fmla="*/ 1347787 w 1609792"/>
              <a:gd name="connsiteY33" fmla="*/ 2252663 h 2833688"/>
              <a:gd name="connsiteX34" fmla="*/ 1438275 w 1609792"/>
              <a:gd name="connsiteY34" fmla="*/ 2176463 h 2833688"/>
              <a:gd name="connsiteX35" fmla="*/ 1576387 w 1609792"/>
              <a:gd name="connsiteY35" fmla="*/ 2390775 h 2833688"/>
              <a:gd name="connsiteX36" fmla="*/ 1524000 w 1609792"/>
              <a:gd name="connsiteY36" fmla="*/ 2452688 h 2833688"/>
              <a:gd name="connsiteX37" fmla="*/ 1609725 w 1609792"/>
              <a:gd name="connsiteY37" fmla="*/ 2619375 h 2833688"/>
              <a:gd name="connsiteX38" fmla="*/ 1538287 w 1609792"/>
              <a:gd name="connsiteY38" fmla="*/ 2728913 h 2833688"/>
              <a:gd name="connsiteX39" fmla="*/ 1533525 w 1609792"/>
              <a:gd name="connsiteY39" fmla="*/ 2833688 h 28336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1609792" h="2833688">
                <a:moveTo>
                  <a:pt x="1314450" y="0"/>
                </a:moveTo>
                <a:cubicBezTo>
                  <a:pt x="1287462" y="52784"/>
                  <a:pt x="1260474" y="105569"/>
                  <a:pt x="1223962" y="114300"/>
                </a:cubicBezTo>
                <a:cubicBezTo>
                  <a:pt x="1187449" y="123031"/>
                  <a:pt x="1127919" y="50007"/>
                  <a:pt x="1095375" y="52388"/>
                </a:cubicBezTo>
                <a:cubicBezTo>
                  <a:pt x="1062831" y="54769"/>
                  <a:pt x="1032669" y="70644"/>
                  <a:pt x="1028700" y="128588"/>
                </a:cubicBezTo>
                <a:cubicBezTo>
                  <a:pt x="1024731" y="186532"/>
                  <a:pt x="1089024" y="366713"/>
                  <a:pt x="1071562" y="400050"/>
                </a:cubicBezTo>
                <a:cubicBezTo>
                  <a:pt x="1054100" y="433387"/>
                  <a:pt x="969169" y="340519"/>
                  <a:pt x="923925" y="328613"/>
                </a:cubicBezTo>
                <a:cubicBezTo>
                  <a:pt x="878681" y="316707"/>
                  <a:pt x="819944" y="338932"/>
                  <a:pt x="800100" y="328613"/>
                </a:cubicBezTo>
                <a:cubicBezTo>
                  <a:pt x="780256" y="318294"/>
                  <a:pt x="814387" y="279400"/>
                  <a:pt x="804862" y="266700"/>
                </a:cubicBezTo>
                <a:cubicBezTo>
                  <a:pt x="795337" y="254000"/>
                  <a:pt x="782638" y="233363"/>
                  <a:pt x="742950" y="252413"/>
                </a:cubicBezTo>
                <a:cubicBezTo>
                  <a:pt x="703262" y="271463"/>
                  <a:pt x="626268" y="386556"/>
                  <a:pt x="566737" y="381000"/>
                </a:cubicBezTo>
                <a:cubicBezTo>
                  <a:pt x="507206" y="375444"/>
                  <a:pt x="433387" y="246062"/>
                  <a:pt x="385762" y="219075"/>
                </a:cubicBezTo>
                <a:cubicBezTo>
                  <a:pt x="338137" y="192088"/>
                  <a:pt x="329406" y="198438"/>
                  <a:pt x="280987" y="219075"/>
                </a:cubicBezTo>
                <a:cubicBezTo>
                  <a:pt x="232568" y="239712"/>
                  <a:pt x="138906" y="297656"/>
                  <a:pt x="95250" y="342900"/>
                </a:cubicBezTo>
                <a:cubicBezTo>
                  <a:pt x="51594" y="388144"/>
                  <a:pt x="20637" y="446088"/>
                  <a:pt x="19050" y="490538"/>
                </a:cubicBezTo>
                <a:cubicBezTo>
                  <a:pt x="17462" y="534988"/>
                  <a:pt x="88900" y="562769"/>
                  <a:pt x="85725" y="609600"/>
                </a:cubicBezTo>
                <a:cubicBezTo>
                  <a:pt x="82550" y="656431"/>
                  <a:pt x="0" y="730250"/>
                  <a:pt x="0" y="771525"/>
                </a:cubicBezTo>
                <a:cubicBezTo>
                  <a:pt x="0" y="812800"/>
                  <a:pt x="76994" y="825500"/>
                  <a:pt x="85725" y="857250"/>
                </a:cubicBezTo>
                <a:cubicBezTo>
                  <a:pt x="94456" y="889000"/>
                  <a:pt x="35718" y="930275"/>
                  <a:pt x="52387" y="962025"/>
                </a:cubicBezTo>
                <a:cubicBezTo>
                  <a:pt x="69056" y="993775"/>
                  <a:pt x="142081" y="1039019"/>
                  <a:pt x="185737" y="1047750"/>
                </a:cubicBezTo>
                <a:cubicBezTo>
                  <a:pt x="229393" y="1056481"/>
                  <a:pt x="274637" y="1003301"/>
                  <a:pt x="314325" y="1014413"/>
                </a:cubicBezTo>
                <a:cubicBezTo>
                  <a:pt x="354012" y="1025526"/>
                  <a:pt x="383381" y="1096963"/>
                  <a:pt x="423862" y="1114425"/>
                </a:cubicBezTo>
                <a:cubicBezTo>
                  <a:pt x="464343" y="1131887"/>
                  <a:pt x="508793" y="1097757"/>
                  <a:pt x="557212" y="1119188"/>
                </a:cubicBezTo>
                <a:cubicBezTo>
                  <a:pt x="605631" y="1140619"/>
                  <a:pt x="675481" y="1203325"/>
                  <a:pt x="714375" y="1243013"/>
                </a:cubicBezTo>
                <a:cubicBezTo>
                  <a:pt x="753269" y="1282701"/>
                  <a:pt x="753269" y="1337469"/>
                  <a:pt x="790575" y="1357313"/>
                </a:cubicBezTo>
                <a:cubicBezTo>
                  <a:pt x="827881" y="1377157"/>
                  <a:pt x="892968" y="1343025"/>
                  <a:pt x="938212" y="1362075"/>
                </a:cubicBezTo>
                <a:cubicBezTo>
                  <a:pt x="983456" y="1381125"/>
                  <a:pt x="1024731" y="1462088"/>
                  <a:pt x="1062037" y="1471613"/>
                </a:cubicBezTo>
                <a:cubicBezTo>
                  <a:pt x="1099343" y="1481138"/>
                  <a:pt x="1143794" y="1410494"/>
                  <a:pt x="1162050" y="1419225"/>
                </a:cubicBezTo>
                <a:cubicBezTo>
                  <a:pt x="1180306" y="1427956"/>
                  <a:pt x="1155700" y="1477963"/>
                  <a:pt x="1171575" y="1524000"/>
                </a:cubicBezTo>
                <a:cubicBezTo>
                  <a:pt x="1187450" y="1570038"/>
                  <a:pt x="1253331" y="1656556"/>
                  <a:pt x="1257300" y="1695450"/>
                </a:cubicBezTo>
                <a:cubicBezTo>
                  <a:pt x="1261269" y="1734344"/>
                  <a:pt x="1191418" y="1709738"/>
                  <a:pt x="1195387" y="1757363"/>
                </a:cubicBezTo>
                <a:cubicBezTo>
                  <a:pt x="1199356" y="1804988"/>
                  <a:pt x="1256506" y="1934369"/>
                  <a:pt x="1281112" y="1981200"/>
                </a:cubicBezTo>
                <a:cubicBezTo>
                  <a:pt x="1305718" y="2028031"/>
                  <a:pt x="1351756" y="1999456"/>
                  <a:pt x="1343025" y="2038350"/>
                </a:cubicBezTo>
                <a:cubicBezTo>
                  <a:pt x="1334294" y="2077244"/>
                  <a:pt x="1227931" y="2178844"/>
                  <a:pt x="1228725" y="2214563"/>
                </a:cubicBezTo>
                <a:cubicBezTo>
                  <a:pt x="1229519" y="2250282"/>
                  <a:pt x="1312862" y="2259013"/>
                  <a:pt x="1347787" y="2252663"/>
                </a:cubicBezTo>
                <a:cubicBezTo>
                  <a:pt x="1382712" y="2246313"/>
                  <a:pt x="1400175" y="2153444"/>
                  <a:pt x="1438275" y="2176463"/>
                </a:cubicBezTo>
                <a:cubicBezTo>
                  <a:pt x="1476375" y="2199482"/>
                  <a:pt x="1562100" y="2344738"/>
                  <a:pt x="1576387" y="2390775"/>
                </a:cubicBezTo>
                <a:cubicBezTo>
                  <a:pt x="1590674" y="2436812"/>
                  <a:pt x="1518444" y="2414588"/>
                  <a:pt x="1524000" y="2452688"/>
                </a:cubicBezTo>
                <a:cubicBezTo>
                  <a:pt x="1529556" y="2490788"/>
                  <a:pt x="1607344" y="2573338"/>
                  <a:pt x="1609725" y="2619375"/>
                </a:cubicBezTo>
                <a:cubicBezTo>
                  <a:pt x="1612106" y="2665412"/>
                  <a:pt x="1550987" y="2693194"/>
                  <a:pt x="1538287" y="2728913"/>
                </a:cubicBezTo>
                <a:cubicBezTo>
                  <a:pt x="1525587" y="2764632"/>
                  <a:pt x="1529556" y="2799160"/>
                  <a:pt x="1533525" y="2833688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7" name="Forme libre : forme 16">
            <a:extLst>
              <a:ext uri="{FF2B5EF4-FFF2-40B4-BE49-F238E27FC236}">
                <a16:creationId xmlns:a16="http://schemas.microsoft.com/office/drawing/2014/main" id="{6B897376-6770-4E5A-9E1D-3002D87E2B1B}"/>
              </a:ext>
            </a:extLst>
          </p:cNvPr>
          <p:cNvSpPr/>
          <p:nvPr/>
        </p:nvSpPr>
        <p:spPr>
          <a:xfrm>
            <a:off x="5562410" y="1019175"/>
            <a:ext cx="1024052" cy="981075"/>
          </a:xfrm>
          <a:custGeom>
            <a:avLst/>
            <a:gdLst>
              <a:gd name="connsiteX0" fmla="*/ 352615 w 1024052"/>
              <a:gd name="connsiteY0" fmla="*/ 0 h 981075"/>
              <a:gd name="connsiteX1" fmla="*/ 385953 w 1024052"/>
              <a:gd name="connsiteY1" fmla="*/ 147638 h 981075"/>
              <a:gd name="connsiteX2" fmla="*/ 433578 w 1024052"/>
              <a:gd name="connsiteY2" fmla="*/ 223838 h 981075"/>
              <a:gd name="connsiteX3" fmla="*/ 14478 w 1024052"/>
              <a:gd name="connsiteY3" fmla="*/ 481013 h 981075"/>
              <a:gd name="connsiteX4" fmla="*/ 128778 w 1024052"/>
              <a:gd name="connsiteY4" fmla="*/ 547688 h 981075"/>
              <a:gd name="connsiteX5" fmla="*/ 443103 w 1024052"/>
              <a:gd name="connsiteY5" fmla="*/ 623888 h 981075"/>
              <a:gd name="connsiteX6" fmla="*/ 666940 w 1024052"/>
              <a:gd name="connsiteY6" fmla="*/ 923925 h 981075"/>
              <a:gd name="connsiteX7" fmla="*/ 814578 w 1024052"/>
              <a:gd name="connsiteY7" fmla="*/ 790575 h 981075"/>
              <a:gd name="connsiteX8" fmla="*/ 900303 w 1024052"/>
              <a:gd name="connsiteY8" fmla="*/ 900113 h 981075"/>
              <a:gd name="connsiteX9" fmla="*/ 1009840 w 1024052"/>
              <a:gd name="connsiteY9" fmla="*/ 857250 h 981075"/>
              <a:gd name="connsiteX10" fmla="*/ 1019365 w 1024052"/>
              <a:gd name="connsiteY10" fmla="*/ 981075 h 981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024052" h="981075">
                <a:moveTo>
                  <a:pt x="352615" y="0"/>
                </a:moveTo>
                <a:cubicBezTo>
                  <a:pt x="362537" y="55166"/>
                  <a:pt x="372459" y="110332"/>
                  <a:pt x="385953" y="147638"/>
                </a:cubicBezTo>
                <a:cubicBezTo>
                  <a:pt x="399447" y="184944"/>
                  <a:pt x="495491" y="168276"/>
                  <a:pt x="433578" y="223838"/>
                </a:cubicBezTo>
                <a:cubicBezTo>
                  <a:pt x="371666" y="279401"/>
                  <a:pt x="65278" y="427038"/>
                  <a:pt x="14478" y="481013"/>
                </a:cubicBezTo>
                <a:cubicBezTo>
                  <a:pt x="-36322" y="534988"/>
                  <a:pt x="57341" y="523876"/>
                  <a:pt x="128778" y="547688"/>
                </a:cubicBezTo>
                <a:cubicBezTo>
                  <a:pt x="200215" y="571500"/>
                  <a:pt x="353409" y="561182"/>
                  <a:pt x="443103" y="623888"/>
                </a:cubicBezTo>
                <a:cubicBezTo>
                  <a:pt x="532797" y="686594"/>
                  <a:pt x="605028" y="896144"/>
                  <a:pt x="666940" y="923925"/>
                </a:cubicBezTo>
                <a:cubicBezTo>
                  <a:pt x="728852" y="951706"/>
                  <a:pt x="775684" y="794544"/>
                  <a:pt x="814578" y="790575"/>
                </a:cubicBezTo>
                <a:cubicBezTo>
                  <a:pt x="853472" y="786606"/>
                  <a:pt x="867759" y="889001"/>
                  <a:pt x="900303" y="900113"/>
                </a:cubicBezTo>
                <a:cubicBezTo>
                  <a:pt x="932847" y="911225"/>
                  <a:pt x="989996" y="843756"/>
                  <a:pt x="1009840" y="857250"/>
                </a:cubicBezTo>
                <a:cubicBezTo>
                  <a:pt x="1029684" y="870744"/>
                  <a:pt x="1024524" y="925909"/>
                  <a:pt x="1019365" y="981075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8" name="Forme libre : forme 17">
            <a:extLst>
              <a:ext uri="{FF2B5EF4-FFF2-40B4-BE49-F238E27FC236}">
                <a16:creationId xmlns:a16="http://schemas.microsoft.com/office/drawing/2014/main" id="{20498A84-F3E1-452B-9923-BAD59EE2CD91}"/>
              </a:ext>
            </a:extLst>
          </p:cNvPr>
          <p:cNvSpPr/>
          <p:nvPr/>
        </p:nvSpPr>
        <p:spPr>
          <a:xfrm>
            <a:off x="4067175" y="1719263"/>
            <a:ext cx="2319338" cy="1011041"/>
          </a:xfrm>
          <a:custGeom>
            <a:avLst/>
            <a:gdLst>
              <a:gd name="connsiteX0" fmla="*/ 0 w 2319338"/>
              <a:gd name="connsiteY0" fmla="*/ 0 h 1011041"/>
              <a:gd name="connsiteX1" fmla="*/ 119063 w 2319338"/>
              <a:gd name="connsiteY1" fmla="*/ 80962 h 1011041"/>
              <a:gd name="connsiteX2" fmla="*/ 157163 w 2319338"/>
              <a:gd name="connsiteY2" fmla="*/ 228600 h 1011041"/>
              <a:gd name="connsiteX3" fmla="*/ 247650 w 2319338"/>
              <a:gd name="connsiteY3" fmla="*/ 214312 h 1011041"/>
              <a:gd name="connsiteX4" fmla="*/ 271463 w 2319338"/>
              <a:gd name="connsiteY4" fmla="*/ 123825 h 1011041"/>
              <a:gd name="connsiteX5" fmla="*/ 319088 w 2319338"/>
              <a:gd name="connsiteY5" fmla="*/ 223837 h 1011041"/>
              <a:gd name="connsiteX6" fmla="*/ 442913 w 2319338"/>
              <a:gd name="connsiteY6" fmla="*/ 247650 h 1011041"/>
              <a:gd name="connsiteX7" fmla="*/ 490538 w 2319338"/>
              <a:gd name="connsiteY7" fmla="*/ 104775 h 1011041"/>
              <a:gd name="connsiteX8" fmla="*/ 619125 w 2319338"/>
              <a:gd name="connsiteY8" fmla="*/ 28575 h 1011041"/>
              <a:gd name="connsiteX9" fmla="*/ 681038 w 2319338"/>
              <a:gd name="connsiteY9" fmla="*/ 133350 h 1011041"/>
              <a:gd name="connsiteX10" fmla="*/ 795338 w 2319338"/>
              <a:gd name="connsiteY10" fmla="*/ 223837 h 1011041"/>
              <a:gd name="connsiteX11" fmla="*/ 909638 w 2319338"/>
              <a:gd name="connsiteY11" fmla="*/ 419100 h 1011041"/>
              <a:gd name="connsiteX12" fmla="*/ 1100138 w 2319338"/>
              <a:gd name="connsiteY12" fmla="*/ 690562 h 1011041"/>
              <a:gd name="connsiteX13" fmla="*/ 1404938 w 2319338"/>
              <a:gd name="connsiteY13" fmla="*/ 576262 h 1011041"/>
              <a:gd name="connsiteX14" fmla="*/ 1528763 w 2319338"/>
              <a:gd name="connsiteY14" fmla="*/ 733425 h 1011041"/>
              <a:gd name="connsiteX15" fmla="*/ 1733550 w 2319338"/>
              <a:gd name="connsiteY15" fmla="*/ 619125 h 1011041"/>
              <a:gd name="connsiteX16" fmla="*/ 1819275 w 2319338"/>
              <a:gd name="connsiteY16" fmla="*/ 771525 h 1011041"/>
              <a:gd name="connsiteX17" fmla="*/ 1776413 w 2319338"/>
              <a:gd name="connsiteY17" fmla="*/ 957262 h 1011041"/>
              <a:gd name="connsiteX18" fmla="*/ 1828800 w 2319338"/>
              <a:gd name="connsiteY18" fmla="*/ 1004887 h 1011041"/>
              <a:gd name="connsiteX19" fmla="*/ 2095500 w 2319338"/>
              <a:gd name="connsiteY19" fmla="*/ 842962 h 1011041"/>
              <a:gd name="connsiteX20" fmla="*/ 2176463 w 2319338"/>
              <a:gd name="connsiteY20" fmla="*/ 900112 h 1011041"/>
              <a:gd name="connsiteX21" fmla="*/ 2295525 w 2319338"/>
              <a:gd name="connsiteY21" fmla="*/ 862012 h 1011041"/>
              <a:gd name="connsiteX22" fmla="*/ 2319338 w 2319338"/>
              <a:gd name="connsiteY22" fmla="*/ 795337 h 10110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2319338" h="1011041">
                <a:moveTo>
                  <a:pt x="0" y="0"/>
                </a:moveTo>
                <a:cubicBezTo>
                  <a:pt x="46434" y="21431"/>
                  <a:pt x="92869" y="42862"/>
                  <a:pt x="119063" y="80962"/>
                </a:cubicBezTo>
                <a:cubicBezTo>
                  <a:pt x="145257" y="119062"/>
                  <a:pt x="135732" y="206375"/>
                  <a:pt x="157163" y="228600"/>
                </a:cubicBezTo>
                <a:cubicBezTo>
                  <a:pt x="178594" y="250825"/>
                  <a:pt x="228600" y="231774"/>
                  <a:pt x="247650" y="214312"/>
                </a:cubicBezTo>
                <a:cubicBezTo>
                  <a:pt x="266700" y="196850"/>
                  <a:pt x="259557" y="122238"/>
                  <a:pt x="271463" y="123825"/>
                </a:cubicBezTo>
                <a:cubicBezTo>
                  <a:pt x="283369" y="125412"/>
                  <a:pt x="290513" y="203200"/>
                  <a:pt x="319088" y="223837"/>
                </a:cubicBezTo>
                <a:cubicBezTo>
                  <a:pt x="347663" y="244474"/>
                  <a:pt x="414338" y="267494"/>
                  <a:pt x="442913" y="247650"/>
                </a:cubicBezTo>
                <a:cubicBezTo>
                  <a:pt x="471488" y="227806"/>
                  <a:pt x="461169" y="141287"/>
                  <a:pt x="490538" y="104775"/>
                </a:cubicBezTo>
                <a:cubicBezTo>
                  <a:pt x="519907" y="68263"/>
                  <a:pt x="587375" y="23813"/>
                  <a:pt x="619125" y="28575"/>
                </a:cubicBezTo>
                <a:cubicBezTo>
                  <a:pt x="650875" y="33337"/>
                  <a:pt x="651669" y="100806"/>
                  <a:pt x="681038" y="133350"/>
                </a:cubicBezTo>
                <a:cubicBezTo>
                  <a:pt x="710407" y="165894"/>
                  <a:pt x="757238" y="176212"/>
                  <a:pt x="795338" y="223837"/>
                </a:cubicBezTo>
                <a:cubicBezTo>
                  <a:pt x="833438" y="271462"/>
                  <a:pt x="858838" y="341313"/>
                  <a:pt x="909638" y="419100"/>
                </a:cubicBezTo>
                <a:cubicBezTo>
                  <a:pt x="960438" y="496888"/>
                  <a:pt x="1017588" y="664368"/>
                  <a:pt x="1100138" y="690562"/>
                </a:cubicBezTo>
                <a:cubicBezTo>
                  <a:pt x="1182688" y="716756"/>
                  <a:pt x="1333501" y="569118"/>
                  <a:pt x="1404938" y="576262"/>
                </a:cubicBezTo>
                <a:cubicBezTo>
                  <a:pt x="1476375" y="583406"/>
                  <a:pt x="1473994" y="726281"/>
                  <a:pt x="1528763" y="733425"/>
                </a:cubicBezTo>
                <a:cubicBezTo>
                  <a:pt x="1583532" y="740569"/>
                  <a:pt x="1685131" y="612775"/>
                  <a:pt x="1733550" y="619125"/>
                </a:cubicBezTo>
                <a:cubicBezTo>
                  <a:pt x="1781969" y="625475"/>
                  <a:pt x="1812131" y="715169"/>
                  <a:pt x="1819275" y="771525"/>
                </a:cubicBezTo>
                <a:cubicBezTo>
                  <a:pt x="1826419" y="827881"/>
                  <a:pt x="1774825" y="918368"/>
                  <a:pt x="1776413" y="957262"/>
                </a:cubicBezTo>
                <a:cubicBezTo>
                  <a:pt x="1778001" y="996156"/>
                  <a:pt x="1775619" y="1023937"/>
                  <a:pt x="1828800" y="1004887"/>
                </a:cubicBezTo>
                <a:cubicBezTo>
                  <a:pt x="1881981" y="985837"/>
                  <a:pt x="2037556" y="860425"/>
                  <a:pt x="2095500" y="842962"/>
                </a:cubicBezTo>
                <a:cubicBezTo>
                  <a:pt x="2153444" y="825500"/>
                  <a:pt x="2143126" y="896937"/>
                  <a:pt x="2176463" y="900112"/>
                </a:cubicBezTo>
                <a:cubicBezTo>
                  <a:pt x="2209800" y="903287"/>
                  <a:pt x="2271713" y="879474"/>
                  <a:pt x="2295525" y="862012"/>
                </a:cubicBezTo>
                <a:cubicBezTo>
                  <a:pt x="2319337" y="844550"/>
                  <a:pt x="2319337" y="819943"/>
                  <a:pt x="2319338" y="795337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9" name="Forme libre : forme 18">
            <a:extLst>
              <a:ext uri="{FF2B5EF4-FFF2-40B4-BE49-F238E27FC236}">
                <a16:creationId xmlns:a16="http://schemas.microsoft.com/office/drawing/2014/main" id="{8FBAC746-697B-4F02-AFF8-DF8C4C25D370}"/>
              </a:ext>
            </a:extLst>
          </p:cNvPr>
          <p:cNvSpPr/>
          <p:nvPr/>
        </p:nvSpPr>
        <p:spPr>
          <a:xfrm>
            <a:off x="4846088" y="2724150"/>
            <a:ext cx="2826300" cy="1924050"/>
          </a:xfrm>
          <a:custGeom>
            <a:avLst/>
            <a:gdLst>
              <a:gd name="connsiteX0" fmla="*/ 1049887 w 2826300"/>
              <a:gd name="connsiteY0" fmla="*/ 0 h 1924050"/>
              <a:gd name="connsiteX1" fmla="*/ 983212 w 2826300"/>
              <a:gd name="connsiteY1" fmla="*/ 95250 h 1924050"/>
              <a:gd name="connsiteX2" fmla="*/ 1087987 w 2826300"/>
              <a:gd name="connsiteY2" fmla="*/ 219075 h 1924050"/>
              <a:gd name="connsiteX3" fmla="*/ 916537 w 2826300"/>
              <a:gd name="connsiteY3" fmla="*/ 342900 h 1924050"/>
              <a:gd name="connsiteX4" fmla="*/ 654600 w 2826300"/>
              <a:gd name="connsiteY4" fmla="*/ 528638 h 1924050"/>
              <a:gd name="connsiteX5" fmla="*/ 530775 w 2826300"/>
              <a:gd name="connsiteY5" fmla="*/ 423863 h 1924050"/>
              <a:gd name="connsiteX6" fmla="*/ 364087 w 2826300"/>
              <a:gd name="connsiteY6" fmla="*/ 257175 h 1924050"/>
              <a:gd name="connsiteX7" fmla="*/ 178350 w 2826300"/>
              <a:gd name="connsiteY7" fmla="*/ 400050 h 1924050"/>
              <a:gd name="connsiteX8" fmla="*/ 6900 w 2826300"/>
              <a:gd name="connsiteY8" fmla="*/ 490538 h 1924050"/>
              <a:gd name="connsiteX9" fmla="*/ 45000 w 2826300"/>
              <a:gd name="connsiteY9" fmla="*/ 661988 h 1924050"/>
              <a:gd name="connsiteX10" fmla="*/ 149775 w 2826300"/>
              <a:gd name="connsiteY10" fmla="*/ 647700 h 1924050"/>
              <a:gd name="connsiteX11" fmla="*/ 206925 w 2826300"/>
              <a:gd name="connsiteY11" fmla="*/ 723900 h 1924050"/>
              <a:gd name="connsiteX12" fmla="*/ 106912 w 2826300"/>
              <a:gd name="connsiteY12" fmla="*/ 766763 h 1924050"/>
              <a:gd name="connsiteX13" fmla="*/ 178350 w 2826300"/>
              <a:gd name="connsiteY13" fmla="*/ 981075 h 1924050"/>
              <a:gd name="connsiteX14" fmla="*/ 159300 w 2826300"/>
              <a:gd name="connsiteY14" fmla="*/ 1042988 h 1924050"/>
              <a:gd name="connsiteX15" fmla="*/ 316462 w 2826300"/>
              <a:gd name="connsiteY15" fmla="*/ 1333500 h 1924050"/>
              <a:gd name="connsiteX16" fmla="*/ 449812 w 2826300"/>
              <a:gd name="connsiteY16" fmla="*/ 1271588 h 1924050"/>
              <a:gd name="connsiteX17" fmla="*/ 416475 w 2826300"/>
              <a:gd name="connsiteY17" fmla="*/ 1176338 h 1924050"/>
              <a:gd name="connsiteX18" fmla="*/ 530775 w 2826300"/>
              <a:gd name="connsiteY18" fmla="*/ 1066800 h 1924050"/>
              <a:gd name="connsiteX19" fmla="*/ 740325 w 2826300"/>
              <a:gd name="connsiteY19" fmla="*/ 985838 h 1924050"/>
              <a:gd name="connsiteX20" fmla="*/ 807000 w 2826300"/>
              <a:gd name="connsiteY20" fmla="*/ 885825 h 1924050"/>
              <a:gd name="connsiteX21" fmla="*/ 949875 w 2826300"/>
              <a:gd name="connsiteY21" fmla="*/ 1138238 h 1924050"/>
              <a:gd name="connsiteX22" fmla="*/ 1007025 w 2826300"/>
              <a:gd name="connsiteY22" fmla="*/ 1095375 h 1924050"/>
              <a:gd name="connsiteX23" fmla="*/ 1126087 w 2826300"/>
              <a:gd name="connsiteY23" fmla="*/ 1362075 h 1924050"/>
              <a:gd name="connsiteX24" fmla="*/ 1164187 w 2826300"/>
              <a:gd name="connsiteY24" fmla="*/ 1214438 h 1924050"/>
              <a:gd name="connsiteX25" fmla="*/ 1297537 w 2826300"/>
              <a:gd name="connsiteY25" fmla="*/ 1347788 h 1924050"/>
              <a:gd name="connsiteX26" fmla="*/ 1468987 w 2826300"/>
              <a:gd name="connsiteY26" fmla="*/ 1414463 h 1924050"/>
              <a:gd name="connsiteX27" fmla="*/ 1669012 w 2826300"/>
              <a:gd name="connsiteY27" fmla="*/ 1400175 h 1924050"/>
              <a:gd name="connsiteX28" fmla="*/ 1921425 w 2826300"/>
              <a:gd name="connsiteY28" fmla="*/ 1485900 h 1924050"/>
              <a:gd name="connsiteX29" fmla="*/ 2030962 w 2826300"/>
              <a:gd name="connsiteY29" fmla="*/ 1485900 h 1924050"/>
              <a:gd name="connsiteX30" fmla="*/ 2292900 w 2826300"/>
              <a:gd name="connsiteY30" fmla="*/ 1714500 h 1924050"/>
              <a:gd name="connsiteX31" fmla="*/ 2373862 w 2826300"/>
              <a:gd name="connsiteY31" fmla="*/ 1733550 h 1924050"/>
              <a:gd name="connsiteX32" fmla="*/ 2445300 w 2826300"/>
              <a:gd name="connsiteY32" fmla="*/ 1728788 h 1924050"/>
              <a:gd name="connsiteX33" fmla="*/ 2702475 w 2826300"/>
              <a:gd name="connsiteY33" fmla="*/ 1871663 h 1924050"/>
              <a:gd name="connsiteX34" fmla="*/ 2826300 w 2826300"/>
              <a:gd name="connsiteY34" fmla="*/ 1924050 h 1924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2826300" h="1924050">
                <a:moveTo>
                  <a:pt x="1049887" y="0"/>
                </a:moveTo>
                <a:cubicBezTo>
                  <a:pt x="1013374" y="29369"/>
                  <a:pt x="976862" y="58738"/>
                  <a:pt x="983212" y="95250"/>
                </a:cubicBezTo>
                <a:cubicBezTo>
                  <a:pt x="989562" y="131762"/>
                  <a:pt x="1099099" y="177800"/>
                  <a:pt x="1087987" y="219075"/>
                </a:cubicBezTo>
                <a:cubicBezTo>
                  <a:pt x="1076875" y="260350"/>
                  <a:pt x="916537" y="342900"/>
                  <a:pt x="916537" y="342900"/>
                </a:cubicBezTo>
                <a:cubicBezTo>
                  <a:pt x="844306" y="394494"/>
                  <a:pt x="718894" y="515144"/>
                  <a:pt x="654600" y="528638"/>
                </a:cubicBezTo>
                <a:cubicBezTo>
                  <a:pt x="590306" y="542132"/>
                  <a:pt x="579194" y="469107"/>
                  <a:pt x="530775" y="423863"/>
                </a:cubicBezTo>
                <a:cubicBezTo>
                  <a:pt x="482356" y="378619"/>
                  <a:pt x="422824" y="261144"/>
                  <a:pt x="364087" y="257175"/>
                </a:cubicBezTo>
                <a:cubicBezTo>
                  <a:pt x="305349" y="253206"/>
                  <a:pt x="237881" y="361156"/>
                  <a:pt x="178350" y="400050"/>
                </a:cubicBezTo>
                <a:cubicBezTo>
                  <a:pt x="118819" y="438944"/>
                  <a:pt x="29125" y="446882"/>
                  <a:pt x="6900" y="490538"/>
                </a:cubicBezTo>
                <a:cubicBezTo>
                  <a:pt x="-15325" y="534194"/>
                  <a:pt x="21188" y="635794"/>
                  <a:pt x="45000" y="661988"/>
                </a:cubicBezTo>
                <a:cubicBezTo>
                  <a:pt x="68812" y="688182"/>
                  <a:pt x="122787" y="637381"/>
                  <a:pt x="149775" y="647700"/>
                </a:cubicBezTo>
                <a:cubicBezTo>
                  <a:pt x="176763" y="658019"/>
                  <a:pt x="214069" y="704056"/>
                  <a:pt x="206925" y="723900"/>
                </a:cubicBezTo>
                <a:cubicBezTo>
                  <a:pt x="199781" y="743744"/>
                  <a:pt x="111674" y="723901"/>
                  <a:pt x="106912" y="766763"/>
                </a:cubicBezTo>
                <a:cubicBezTo>
                  <a:pt x="102149" y="809626"/>
                  <a:pt x="169619" y="935038"/>
                  <a:pt x="178350" y="981075"/>
                </a:cubicBezTo>
                <a:cubicBezTo>
                  <a:pt x="187081" y="1027113"/>
                  <a:pt x="136281" y="984251"/>
                  <a:pt x="159300" y="1042988"/>
                </a:cubicBezTo>
                <a:cubicBezTo>
                  <a:pt x="182319" y="1101726"/>
                  <a:pt x="268043" y="1295400"/>
                  <a:pt x="316462" y="1333500"/>
                </a:cubicBezTo>
                <a:cubicBezTo>
                  <a:pt x="364881" y="1371600"/>
                  <a:pt x="433143" y="1297782"/>
                  <a:pt x="449812" y="1271588"/>
                </a:cubicBezTo>
                <a:cubicBezTo>
                  <a:pt x="466481" y="1245394"/>
                  <a:pt x="402981" y="1210469"/>
                  <a:pt x="416475" y="1176338"/>
                </a:cubicBezTo>
                <a:cubicBezTo>
                  <a:pt x="429969" y="1142207"/>
                  <a:pt x="476800" y="1098550"/>
                  <a:pt x="530775" y="1066800"/>
                </a:cubicBezTo>
                <a:cubicBezTo>
                  <a:pt x="584750" y="1035050"/>
                  <a:pt x="694288" y="1016000"/>
                  <a:pt x="740325" y="985838"/>
                </a:cubicBezTo>
                <a:cubicBezTo>
                  <a:pt x="786362" y="955676"/>
                  <a:pt x="772075" y="860425"/>
                  <a:pt x="807000" y="885825"/>
                </a:cubicBezTo>
                <a:cubicBezTo>
                  <a:pt x="841925" y="911225"/>
                  <a:pt x="916537" y="1103313"/>
                  <a:pt x="949875" y="1138238"/>
                </a:cubicBezTo>
                <a:cubicBezTo>
                  <a:pt x="983212" y="1173163"/>
                  <a:pt x="977656" y="1058069"/>
                  <a:pt x="1007025" y="1095375"/>
                </a:cubicBezTo>
                <a:cubicBezTo>
                  <a:pt x="1036394" y="1132681"/>
                  <a:pt x="1099893" y="1342231"/>
                  <a:pt x="1126087" y="1362075"/>
                </a:cubicBezTo>
                <a:cubicBezTo>
                  <a:pt x="1152281" y="1381919"/>
                  <a:pt x="1135612" y="1216819"/>
                  <a:pt x="1164187" y="1214438"/>
                </a:cubicBezTo>
                <a:cubicBezTo>
                  <a:pt x="1192762" y="1212057"/>
                  <a:pt x="1246737" y="1314451"/>
                  <a:pt x="1297537" y="1347788"/>
                </a:cubicBezTo>
                <a:cubicBezTo>
                  <a:pt x="1348337" y="1381125"/>
                  <a:pt x="1407075" y="1405732"/>
                  <a:pt x="1468987" y="1414463"/>
                </a:cubicBezTo>
                <a:cubicBezTo>
                  <a:pt x="1530899" y="1423194"/>
                  <a:pt x="1593606" y="1388269"/>
                  <a:pt x="1669012" y="1400175"/>
                </a:cubicBezTo>
                <a:cubicBezTo>
                  <a:pt x="1744418" y="1412081"/>
                  <a:pt x="1861100" y="1471613"/>
                  <a:pt x="1921425" y="1485900"/>
                </a:cubicBezTo>
                <a:cubicBezTo>
                  <a:pt x="1981750" y="1500187"/>
                  <a:pt x="1969049" y="1447800"/>
                  <a:pt x="2030962" y="1485900"/>
                </a:cubicBezTo>
                <a:cubicBezTo>
                  <a:pt x="2092875" y="1524000"/>
                  <a:pt x="2235750" y="1673225"/>
                  <a:pt x="2292900" y="1714500"/>
                </a:cubicBezTo>
                <a:cubicBezTo>
                  <a:pt x="2350050" y="1755775"/>
                  <a:pt x="2348462" y="1731169"/>
                  <a:pt x="2373862" y="1733550"/>
                </a:cubicBezTo>
                <a:cubicBezTo>
                  <a:pt x="2399262" y="1735931"/>
                  <a:pt x="2390531" y="1705769"/>
                  <a:pt x="2445300" y="1728788"/>
                </a:cubicBezTo>
                <a:cubicBezTo>
                  <a:pt x="2500069" y="1751807"/>
                  <a:pt x="2638975" y="1839119"/>
                  <a:pt x="2702475" y="1871663"/>
                </a:cubicBezTo>
                <a:cubicBezTo>
                  <a:pt x="2765975" y="1904207"/>
                  <a:pt x="2796137" y="1914128"/>
                  <a:pt x="2826300" y="1924050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0" name="Forme libre : forme 19">
            <a:extLst>
              <a:ext uri="{FF2B5EF4-FFF2-40B4-BE49-F238E27FC236}">
                <a16:creationId xmlns:a16="http://schemas.microsoft.com/office/drawing/2014/main" id="{9C419867-01DA-4A07-90F3-8C56C004BAEE}"/>
              </a:ext>
            </a:extLst>
          </p:cNvPr>
          <p:cNvSpPr/>
          <p:nvPr/>
        </p:nvSpPr>
        <p:spPr>
          <a:xfrm>
            <a:off x="4797425" y="3530600"/>
            <a:ext cx="158750" cy="104775"/>
          </a:xfrm>
          <a:custGeom>
            <a:avLst/>
            <a:gdLst>
              <a:gd name="connsiteX0" fmla="*/ 158750 w 158750"/>
              <a:gd name="connsiteY0" fmla="*/ 0 h 104775"/>
              <a:gd name="connsiteX1" fmla="*/ 60325 w 158750"/>
              <a:gd name="connsiteY1" fmla="*/ 34925 h 104775"/>
              <a:gd name="connsiteX2" fmla="*/ 0 w 158750"/>
              <a:gd name="connsiteY2" fmla="*/ 104775 h 104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8750" h="104775">
                <a:moveTo>
                  <a:pt x="158750" y="0"/>
                </a:moveTo>
                <a:cubicBezTo>
                  <a:pt x="122766" y="8731"/>
                  <a:pt x="86783" y="17462"/>
                  <a:pt x="60325" y="34925"/>
                </a:cubicBezTo>
                <a:cubicBezTo>
                  <a:pt x="33867" y="52388"/>
                  <a:pt x="16933" y="78581"/>
                  <a:pt x="0" y="104775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" name="Forme libre : forme 1">
            <a:extLst>
              <a:ext uri="{FF2B5EF4-FFF2-40B4-BE49-F238E27FC236}">
                <a16:creationId xmlns:a16="http://schemas.microsoft.com/office/drawing/2014/main" id="{B7DAACF1-E6F7-44BB-AB7F-4826964ED36A}"/>
              </a:ext>
            </a:extLst>
          </p:cNvPr>
          <p:cNvSpPr/>
          <p:nvPr/>
        </p:nvSpPr>
        <p:spPr>
          <a:xfrm>
            <a:off x="3064213" y="311284"/>
            <a:ext cx="2412461" cy="6293797"/>
          </a:xfrm>
          <a:custGeom>
            <a:avLst/>
            <a:gdLst>
              <a:gd name="connsiteX0" fmla="*/ 0 w 2558374"/>
              <a:gd name="connsiteY0" fmla="*/ 0 h 6799634"/>
              <a:gd name="connsiteX1" fmla="*/ 369651 w 2558374"/>
              <a:gd name="connsiteY1" fmla="*/ 817123 h 6799634"/>
              <a:gd name="connsiteX2" fmla="*/ 573931 w 2558374"/>
              <a:gd name="connsiteY2" fmla="*/ 1225685 h 6799634"/>
              <a:gd name="connsiteX3" fmla="*/ 700391 w 2558374"/>
              <a:gd name="connsiteY3" fmla="*/ 1702340 h 6799634"/>
              <a:gd name="connsiteX4" fmla="*/ 1060314 w 2558374"/>
              <a:gd name="connsiteY4" fmla="*/ 2013625 h 6799634"/>
              <a:gd name="connsiteX5" fmla="*/ 1605063 w 2558374"/>
              <a:gd name="connsiteY5" fmla="*/ 2986391 h 6799634"/>
              <a:gd name="connsiteX6" fmla="*/ 1760706 w 2558374"/>
              <a:gd name="connsiteY6" fmla="*/ 3550595 h 6799634"/>
              <a:gd name="connsiteX7" fmla="*/ 1857983 w 2558374"/>
              <a:gd name="connsiteY7" fmla="*/ 4036978 h 6799634"/>
              <a:gd name="connsiteX8" fmla="*/ 1770434 w 2558374"/>
              <a:gd name="connsiteY8" fmla="*/ 4435812 h 6799634"/>
              <a:gd name="connsiteX9" fmla="*/ 1809344 w 2558374"/>
              <a:gd name="connsiteY9" fmla="*/ 4669276 h 6799634"/>
              <a:gd name="connsiteX10" fmla="*/ 2091446 w 2558374"/>
              <a:gd name="connsiteY10" fmla="*/ 5175115 h 6799634"/>
              <a:gd name="connsiteX11" fmla="*/ 2286000 w 2558374"/>
              <a:gd name="connsiteY11" fmla="*/ 5515583 h 6799634"/>
              <a:gd name="connsiteX12" fmla="*/ 2305455 w 2558374"/>
              <a:gd name="connsiteY12" fmla="*/ 5914417 h 6799634"/>
              <a:gd name="connsiteX13" fmla="*/ 2441642 w 2558374"/>
              <a:gd name="connsiteY13" fmla="*/ 6147880 h 6799634"/>
              <a:gd name="connsiteX14" fmla="*/ 2538919 w 2558374"/>
              <a:gd name="connsiteY14" fmla="*/ 6556442 h 6799634"/>
              <a:gd name="connsiteX15" fmla="*/ 2558374 w 2558374"/>
              <a:gd name="connsiteY15" fmla="*/ 6799634 h 6799634"/>
              <a:gd name="connsiteX0" fmla="*/ 0 w 2558374"/>
              <a:gd name="connsiteY0" fmla="*/ 0 h 6799634"/>
              <a:gd name="connsiteX1" fmla="*/ 369651 w 2558374"/>
              <a:gd name="connsiteY1" fmla="*/ 817123 h 6799634"/>
              <a:gd name="connsiteX2" fmla="*/ 573931 w 2558374"/>
              <a:gd name="connsiteY2" fmla="*/ 1225685 h 6799634"/>
              <a:gd name="connsiteX3" fmla="*/ 700391 w 2558374"/>
              <a:gd name="connsiteY3" fmla="*/ 1702340 h 6799634"/>
              <a:gd name="connsiteX4" fmla="*/ 1060314 w 2558374"/>
              <a:gd name="connsiteY4" fmla="*/ 2013625 h 6799634"/>
              <a:gd name="connsiteX5" fmla="*/ 1322961 w 2558374"/>
              <a:gd name="connsiteY5" fmla="*/ 2509736 h 6799634"/>
              <a:gd name="connsiteX6" fmla="*/ 1605063 w 2558374"/>
              <a:gd name="connsiteY6" fmla="*/ 2986391 h 6799634"/>
              <a:gd name="connsiteX7" fmla="*/ 1760706 w 2558374"/>
              <a:gd name="connsiteY7" fmla="*/ 3550595 h 6799634"/>
              <a:gd name="connsiteX8" fmla="*/ 1857983 w 2558374"/>
              <a:gd name="connsiteY8" fmla="*/ 4036978 h 6799634"/>
              <a:gd name="connsiteX9" fmla="*/ 1770434 w 2558374"/>
              <a:gd name="connsiteY9" fmla="*/ 4435812 h 6799634"/>
              <a:gd name="connsiteX10" fmla="*/ 1809344 w 2558374"/>
              <a:gd name="connsiteY10" fmla="*/ 4669276 h 6799634"/>
              <a:gd name="connsiteX11" fmla="*/ 2091446 w 2558374"/>
              <a:gd name="connsiteY11" fmla="*/ 5175115 h 6799634"/>
              <a:gd name="connsiteX12" fmla="*/ 2286000 w 2558374"/>
              <a:gd name="connsiteY12" fmla="*/ 5515583 h 6799634"/>
              <a:gd name="connsiteX13" fmla="*/ 2305455 w 2558374"/>
              <a:gd name="connsiteY13" fmla="*/ 5914417 h 6799634"/>
              <a:gd name="connsiteX14" fmla="*/ 2441642 w 2558374"/>
              <a:gd name="connsiteY14" fmla="*/ 6147880 h 6799634"/>
              <a:gd name="connsiteX15" fmla="*/ 2538919 w 2558374"/>
              <a:gd name="connsiteY15" fmla="*/ 6556442 h 6799634"/>
              <a:gd name="connsiteX16" fmla="*/ 2558374 w 2558374"/>
              <a:gd name="connsiteY16" fmla="*/ 6799634 h 6799634"/>
              <a:gd name="connsiteX0" fmla="*/ 0 w 2422187"/>
              <a:gd name="connsiteY0" fmla="*/ 0 h 6527260"/>
              <a:gd name="connsiteX1" fmla="*/ 233464 w 2422187"/>
              <a:gd name="connsiteY1" fmla="*/ 544749 h 6527260"/>
              <a:gd name="connsiteX2" fmla="*/ 437744 w 2422187"/>
              <a:gd name="connsiteY2" fmla="*/ 953311 h 6527260"/>
              <a:gd name="connsiteX3" fmla="*/ 564204 w 2422187"/>
              <a:gd name="connsiteY3" fmla="*/ 1429966 h 6527260"/>
              <a:gd name="connsiteX4" fmla="*/ 924127 w 2422187"/>
              <a:gd name="connsiteY4" fmla="*/ 1741251 h 6527260"/>
              <a:gd name="connsiteX5" fmla="*/ 1186774 w 2422187"/>
              <a:gd name="connsiteY5" fmla="*/ 2237362 h 6527260"/>
              <a:gd name="connsiteX6" fmla="*/ 1468876 w 2422187"/>
              <a:gd name="connsiteY6" fmla="*/ 2714017 h 6527260"/>
              <a:gd name="connsiteX7" fmla="*/ 1624519 w 2422187"/>
              <a:gd name="connsiteY7" fmla="*/ 3278221 h 6527260"/>
              <a:gd name="connsiteX8" fmla="*/ 1721796 w 2422187"/>
              <a:gd name="connsiteY8" fmla="*/ 3764604 h 6527260"/>
              <a:gd name="connsiteX9" fmla="*/ 1634247 w 2422187"/>
              <a:gd name="connsiteY9" fmla="*/ 4163438 h 6527260"/>
              <a:gd name="connsiteX10" fmla="*/ 1673157 w 2422187"/>
              <a:gd name="connsiteY10" fmla="*/ 4396902 h 6527260"/>
              <a:gd name="connsiteX11" fmla="*/ 1955259 w 2422187"/>
              <a:gd name="connsiteY11" fmla="*/ 4902741 h 6527260"/>
              <a:gd name="connsiteX12" fmla="*/ 2149813 w 2422187"/>
              <a:gd name="connsiteY12" fmla="*/ 5243209 h 6527260"/>
              <a:gd name="connsiteX13" fmla="*/ 2169268 w 2422187"/>
              <a:gd name="connsiteY13" fmla="*/ 5642043 h 6527260"/>
              <a:gd name="connsiteX14" fmla="*/ 2305455 w 2422187"/>
              <a:gd name="connsiteY14" fmla="*/ 5875506 h 6527260"/>
              <a:gd name="connsiteX15" fmla="*/ 2402732 w 2422187"/>
              <a:gd name="connsiteY15" fmla="*/ 6284068 h 6527260"/>
              <a:gd name="connsiteX16" fmla="*/ 2422187 w 2422187"/>
              <a:gd name="connsiteY16" fmla="*/ 6527260 h 6527260"/>
              <a:gd name="connsiteX0" fmla="*/ 0 w 2414891"/>
              <a:gd name="connsiteY0" fmla="*/ 0 h 6320435"/>
              <a:gd name="connsiteX1" fmla="*/ 233464 w 2414891"/>
              <a:gd name="connsiteY1" fmla="*/ 544749 h 6320435"/>
              <a:gd name="connsiteX2" fmla="*/ 437744 w 2414891"/>
              <a:gd name="connsiteY2" fmla="*/ 953311 h 6320435"/>
              <a:gd name="connsiteX3" fmla="*/ 564204 w 2414891"/>
              <a:gd name="connsiteY3" fmla="*/ 1429966 h 6320435"/>
              <a:gd name="connsiteX4" fmla="*/ 924127 w 2414891"/>
              <a:gd name="connsiteY4" fmla="*/ 1741251 h 6320435"/>
              <a:gd name="connsiteX5" fmla="*/ 1186774 w 2414891"/>
              <a:gd name="connsiteY5" fmla="*/ 2237362 h 6320435"/>
              <a:gd name="connsiteX6" fmla="*/ 1468876 w 2414891"/>
              <a:gd name="connsiteY6" fmla="*/ 2714017 h 6320435"/>
              <a:gd name="connsiteX7" fmla="*/ 1624519 w 2414891"/>
              <a:gd name="connsiteY7" fmla="*/ 3278221 h 6320435"/>
              <a:gd name="connsiteX8" fmla="*/ 1721796 w 2414891"/>
              <a:gd name="connsiteY8" fmla="*/ 3764604 h 6320435"/>
              <a:gd name="connsiteX9" fmla="*/ 1634247 w 2414891"/>
              <a:gd name="connsiteY9" fmla="*/ 4163438 h 6320435"/>
              <a:gd name="connsiteX10" fmla="*/ 1673157 w 2414891"/>
              <a:gd name="connsiteY10" fmla="*/ 4396902 h 6320435"/>
              <a:gd name="connsiteX11" fmla="*/ 1955259 w 2414891"/>
              <a:gd name="connsiteY11" fmla="*/ 4902741 h 6320435"/>
              <a:gd name="connsiteX12" fmla="*/ 2149813 w 2414891"/>
              <a:gd name="connsiteY12" fmla="*/ 5243209 h 6320435"/>
              <a:gd name="connsiteX13" fmla="*/ 2169268 w 2414891"/>
              <a:gd name="connsiteY13" fmla="*/ 5642043 h 6320435"/>
              <a:gd name="connsiteX14" fmla="*/ 2305455 w 2414891"/>
              <a:gd name="connsiteY14" fmla="*/ 5875506 h 6320435"/>
              <a:gd name="connsiteX15" fmla="*/ 2402732 w 2414891"/>
              <a:gd name="connsiteY15" fmla="*/ 6284068 h 6320435"/>
              <a:gd name="connsiteX16" fmla="*/ 2412460 w 2414891"/>
              <a:gd name="connsiteY16" fmla="*/ 6284069 h 6320435"/>
              <a:gd name="connsiteX0" fmla="*/ 0 w 2408179"/>
              <a:gd name="connsiteY0" fmla="*/ 0 h 6304157"/>
              <a:gd name="connsiteX1" fmla="*/ 233464 w 2408179"/>
              <a:gd name="connsiteY1" fmla="*/ 544749 h 6304157"/>
              <a:gd name="connsiteX2" fmla="*/ 437744 w 2408179"/>
              <a:gd name="connsiteY2" fmla="*/ 953311 h 6304157"/>
              <a:gd name="connsiteX3" fmla="*/ 564204 w 2408179"/>
              <a:gd name="connsiteY3" fmla="*/ 1429966 h 6304157"/>
              <a:gd name="connsiteX4" fmla="*/ 924127 w 2408179"/>
              <a:gd name="connsiteY4" fmla="*/ 1741251 h 6304157"/>
              <a:gd name="connsiteX5" fmla="*/ 1186774 w 2408179"/>
              <a:gd name="connsiteY5" fmla="*/ 2237362 h 6304157"/>
              <a:gd name="connsiteX6" fmla="*/ 1468876 w 2408179"/>
              <a:gd name="connsiteY6" fmla="*/ 2714017 h 6304157"/>
              <a:gd name="connsiteX7" fmla="*/ 1624519 w 2408179"/>
              <a:gd name="connsiteY7" fmla="*/ 3278221 h 6304157"/>
              <a:gd name="connsiteX8" fmla="*/ 1721796 w 2408179"/>
              <a:gd name="connsiteY8" fmla="*/ 3764604 h 6304157"/>
              <a:gd name="connsiteX9" fmla="*/ 1634247 w 2408179"/>
              <a:gd name="connsiteY9" fmla="*/ 4163438 h 6304157"/>
              <a:gd name="connsiteX10" fmla="*/ 1673157 w 2408179"/>
              <a:gd name="connsiteY10" fmla="*/ 4396902 h 6304157"/>
              <a:gd name="connsiteX11" fmla="*/ 1955259 w 2408179"/>
              <a:gd name="connsiteY11" fmla="*/ 4902741 h 6304157"/>
              <a:gd name="connsiteX12" fmla="*/ 2149813 w 2408179"/>
              <a:gd name="connsiteY12" fmla="*/ 5243209 h 6304157"/>
              <a:gd name="connsiteX13" fmla="*/ 2169268 w 2408179"/>
              <a:gd name="connsiteY13" fmla="*/ 5642043 h 6304157"/>
              <a:gd name="connsiteX14" fmla="*/ 2305455 w 2408179"/>
              <a:gd name="connsiteY14" fmla="*/ 5875506 h 6304157"/>
              <a:gd name="connsiteX15" fmla="*/ 2402732 w 2408179"/>
              <a:gd name="connsiteY15" fmla="*/ 6284068 h 6304157"/>
              <a:gd name="connsiteX16" fmla="*/ 2383277 w 2408179"/>
              <a:gd name="connsiteY16" fmla="*/ 6089516 h 6304157"/>
              <a:gd name="connsiteX0" fmla="*/ 0 w 2490282"/>
              <a:gd name="connsiteY0" fmla="*/ 0 h 6439712"/>
              <a:gd name="connsiteX1" fmla="*/ 233464 w 2490282"/>
              <a:gd name="connsiteY1" fmla="*/ 544749 h 6439712"/>
              <a:gd name="connsiteX2" fmla="*/ 437744 w 2490282"/>
              <a:gd name="connsiteY2" fmla="*/ 953311 h 6439712"/>
              <a:gd name="connsiteX3" fmla="*/ 564204 w 2490282"/>
              <a:gd name="connsiteY3" fmla="*/ 1429966 h 6439712"/>
              <a:gd name="connsiteX4" fmla="*/ 924127 w 2490282"/>
              <a:gd name="connsiteY4" fmla="*/ 1741251 h 6439712"/>
              <a:gd name="connsiteX5" fmla="*/ 1186774 w 2490282"/>
              <a:gd name="connsiteY5" fmla="*/ 2237362 h 6439712"/>
              <a:gd name="connsiteX6" fmla="*/ 1468876 w 2490282"/>
              <a:gd name="connsiteY6" fmla="*/ 2714017 h 6439712"/>
              <a:gd name="connsiteX7" fmla="*/ 1624519 w 2490282"/>
              <a:gd name="connsiteY7" fmla="*/ 3278221 h 6439712"/>
              <a:gd name="connsiteX8" fmla="*/ 1721796 w 2490282"/>
              <a:gd name="connsiteY8" fmla="*/ 3764604 h 6439712"/>
              <a:gd name="connsiteX9" fmla="*/ 1634247 w 2490282"/>
              <a:gd name="connsiteY9" fmla="*/ 4163438 h 6439712"/>
              <a:gd name="connsiteX10" fmla="*/ 1673157 w 2490282"/>
              <a:gd name="connsiteY10" fmla="*/ 4396902 h 6439712"/>
              <a:gd name="connsiteX11" fmla="*/ 1955259 w 2490282"/>
              <a:gd name="connsiteY11" fmla="*/ 4902741 h 6439712"/>
              <a:gd name="connsiteX12" fmla="*/ 2149813 w 2490282"/>
              <a:gd name="connsiteY12" fmla="*/ 5243209 h 6439712"/>
              <a:gd name="connsiteX13" fmla="*/ 2169268 w 2490282"/>
              <a:gd name="connsiteY13" fmla="*/ 5642043 h 6439712"/>
              <a:gd name="connsiteX14" fmla="*/ 2305455 w 2490282"/>
              <a:gd name="connsiteY14" fmla="*/ 5875506 h 6439712"/>
              <a:gd name="connsiteX15" fmla="*/ 2402732 w 2490282"/>
              <a:gd name="connsiteY15" fmla="*/ 6284068 h 6439712"/>
              <a:gd name="connsiteX16" fmla="*/ 2490282 w 2490282"/>
              <a:gd name="connsiteY16" fmla="*/ 6439712 h 6439712"/>
              <a:gd name="connsiteX0" fmla="*/ 0 w 2490282"/>
              <a:gd name="connsiteY0" fmla="*/ 0 h 6439712"/>
              <a:gd name="connsiteX1" fmla="*/ 233464 w 2490282"/>
              <a:gd name="connsiteY1" fmla="*/ 544749 h 6439712"/>
              <a:gd name="connsiteX2" fmla="*/ 437744 w 2490282"/>
              <a:gd name="connsiteY2" fmla="*/ 953311 h 6439712"/>
              <a:gd name="connsiteX3" fmla="*/ 564204 w 2490282"/>
              <a:gd name="connsiteY3" fmla="*/ 1429966 h 6439712"/>
              <a:gd name="connsiteX4" fmla="*/ 924127 w 2490282"/>
              <a:gd name="connsiteY4" fmla="*/ 1741251 h 6439712"/>
              <a:gd name="connsiteX5" fmla="*/ 1186774 w 2490282"/>
              <a:gd name="connsiteY5" fmla="*/ 2237362 h 6439712"/>
              <a:gd name="connsiteX6" fmla="*/ 1468876 w 2490282"/>
              <a:gd name="connsiteY6" fmla="*/ 2714017 h 6439712"/>
              <a:gd name="connsiteX7" fmla="*/ 1624519 w 2490282"/>
              <a:gd name="connsiteY7" fmla="*/ 3278221 h 6439712"/>
              <a:gd name="connsiteX8" fmla="*/ 1721796 w 2490282"/>
              <a:gd name="connsiteY8" fmla="*/ 3764604 h 6439712"/>
              <a:gd name="connsiteX9" fmla="*/ 1634247 w 2490282"/>
              <a:gd name="connsiteY9" fmla="*/ 4163438 h 6439712"/>
              <a:gd name="connsiteX10" fmla="*/ 1673157 w 2490282"/>
              <a:gd name="connsiteY10" fmla="*/ 4396902 h 6439712"/>
              <a:gd name="connsiteX11" fmla="*/ 1955259 w 2490282"/>
              <a:gd name="connsiteY11" fmla="*/ 4902741 h 6439712"/>
              <a:gd name="connsiteX12" fmla="*/ 2149813 w 2490282"/>
              <a:gd name="connsiteY12" fmla="*/ 5243209 h 6439712"/>
              <a:gd name="connsiteX13" fmla="*/ 2169268 w 2490282"/>
              <a:gd name="connsiteY13" fmla="*/ 5642043 h 6439712"/>
              <a:gd name="connsiteX14" fmla="*/ 2305455 w 2490282"/>
              <a:gd name="connsiteY14" fmla="*/ 5875506 h 6439712"/>
              <a:gd name="connsiteX15" fmla="*/ 2383276 w 2490282"/>
              <a:gd name="connsiteY15" fmla="*/ 6089514 h 6439712"/>
              <a:gd name="connsiteX16" fmla="*/ 2490282 w 2490282"/>
              <a:gd name="connsiteY16" fmla="*/ 6439712 h 6439712"/>
              <a:gd name="connsiteX0" fmla="*/ 0 w 2412461"/>
              <a:gd name="connsiteY0" fmla="*/ 0 h 6293797"/>
              <a:gd name="connsiteX1" fmla="*/ 233464 w 2412461"/>
              <a:gd name="connsiteY1" fmla="*/ 544749 h 6293797"/>
              <a:gd name="connsiteX2" fmla="*/ 437744 w 2412461"/>
              <a:gd name="connsiteY2" fmla="*/ 953311 h 6293797"/>
              <a:gd name="connsiteX3" fmla="*/ 564204 w 2412461"/>
              <a:gd name="connsiteY3" fmla="*/ 1429966 h 6293797"/>
              <a:gd name="connsiteX4" fmla="*/ 924127 w 2412461"/>
              <a:gd name="connsiteY4" fmla="*/ 1741251 h 6293797"/>
              <a:gd name="connsiteX5" fmla="*/ 1186774 w 2412461"/>
              <a:gd name="connsiteY5" fmla="*/ 2237362 h 6293797"/>
              <a:gd name="connsiteX6" fmla="*/ 1468876 w 2412461"/>
              <a:gd name="connsiteY6" fmla="*/ 2714017 h 6293797"/>
              <a:gd name="connsiteX7" fmla="*/ 1624519 w 2412461"/>
              <a:gd name="connsiteY7" fmla="*/ 3278221 h 6293797"/>
              <a:gd name="connsiteX8" fmla="*/ 1721796 w 2412461"/>
              <a:gd name="connsiteY8" fmla="*/ 3764604 h 6293797"/>
              <a:gd name="connsiteX9" fmla="*/ 1634247 w 2412461"/>
              <a:gd name="connsiteY9" fmla="*/ 4163438 h 6293797"/>
              <a:gd name="connsiteX10" fmla="*/ 1673157 w 2412461"/>
              <a:gd name="connsiteY10" fmla="*/ 4396902 h 6293797"/>
              <a:gd name="connsiteX11" fmla="*/ 1955259 w 2412461"/>
              <a:gd name="connsiteY11" fmla="*/ 4902741 h 6293797"/>
              <a:gd name="connsiteX12" fmla="*/ 2149813 w 2412461"/>
              <a:gd name="connsiteY12" fmla="*/ 5243209 h 6293797"/>
              <a:gd name="connsiteX13" fmla="*/ 2169268 w 2412461"/>
              <a:gd name="connsiteY13" fmla="*/ 5642043 h 6293797"/>
              <a:gd name="connsiteX14" fmla="*/ 2305455 w 2412461"/>
              <a:gd name="connsiteY14" fmla="*/ 5875506 h 6293797"/>
              <a:gd name="connsiteX15" fmla="*/ 2383276 w 2412461"/>
              <a:gd name="connsiteY15" fmla="*/ 6089514 h 6293797"/>
              <a:gd name="connsiteX16" fmla="*/ 2412461 w 2412461"/>
              <a:gd name="connsiteY16" fmla="*/ 6293797 h 62937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2412461" h="6293797">
                <a:moveTo>
                  <a:pt x="0" y="0"/>
                </a:moveTo>
                <a:cubicBezTo>
                  <a:pt x="136998" y="306421"/>
                  <a:pt x="160507" y="385864"/>
                  <a:pt x="233464" y="544749"/>
                </a:cubicBezTo>
                <a:cubicBezTo>
                  <a:pt x="306421" y="703634"/>
                  <a:pt x="382621" y="805775"/>
                  <a:pt x="437744" y="953311"/>
                </a:cubicBezTo>
                <a:cubicBezTo>
                  <a:pt x="492867" y="1100847"/>
                  <a:pt x="483140" y="1298643"/>
                  <a:pt x="564204" y="1429966"/>
                </a:cubicBezTo>
                <a:cubicBezTo>
                  <a:pt x="645268" y="1561289"/>
                  <a:pt x="820365" y="1606685"/>
                  <a:pt x="924127" y="1741251"/>
                </a:cubicBezTo>
                <a:cubicBezTo>
                  <a:pt x="1027889" y="1875817"/>
                  <a:pt x="1095983" y="2075234"/>
                  <a:pt x="1186774" y="2237362"/>
                </a:cubicBezTo>
                <a:cubicBezTo>
                  <a:pt x="1277566" y="2399490"/>
                  <a:pt x="1395919" y="2540541"/>
                  <a:pt x="1468876" y="2714017"/>
                </a:cubicBezTo>
                <a:cubicBezTo>
                  <a:pt x="1541833" y="2887493"/>
                  <a:pt x="1582366" y="3103123"/>
                  <a:pt x="1624519" y="3278221"/>
                </a:cubicBezTo>
                <a:cubicBezTo>
                  <a:pt x="1666672" y="3453319"/>
                  <a:pt x="1720175" y="3617068"/>
                  <a:pt x="1721796" y="3764604"/>
                </a:cubicBezTo>
                <a:cubicBezTo>
                  <a:pt x="1723417" y="3912140"/>
                  <a:pt x="1642353" y="4058055"/>
                  <a:pt x="1634247" y="4163438"/>
                </a:cubicBezTo>
                <a:cubicBezTo>
                  <a:pt x="1626141" y="4268821"/>
                  <a:pt x="1619655" y="4273685"/>
                  <a:pt x="1673157" y="4396902"/>
                </a:cubicBezTo>
                <a:cubicBezTo>
                  <a:pt x="1726659" y="4520119"/>
                  <a:pt x="1875816" y="4761690"/>
                  <a:pt x="1955259" y="4902741"/>
                </a:cubicBezTo>
                <a:cubicBezTo>
                  <a:pt x="2034702" y="5043792"/>
                  <a:pt x="2114145" y="5119992"/>
                  <a:pt x="2149813" y="5243209"/>
                </a:cubicBezTo>
                <a:cubicBezTo>
                  <a:pt x="2185481" y="5366426"/>
                  <a:pt x="2143328" y="5536660"/>
                  <a:pt x="2169268" y="5642043"/>
                </a:cubicBezTo>
                <a:cubicBezTo>
                  <a:pt x="2195208" y="5747426"/>
                  <a:pt x="2269787" y="5800927"/>
                  <a:pt x="2305455" y="5875506"/>
                </a:cubicBezTo>
                <a:cubicBezTo>
                  <a:pt x="2341123" y="5950085"/>
                  <a:pt x="2363821" y="5980888"/>
                  <a:pt x="2383276" y="6089514"/>
                </a:cubicBezTo>
                <a:cubicBezTo>
                  <a:pt x="2402731" y="6198140"/>
                  <a:pt x="2412461" y="6226514"/>
                  <a:pt x="2412461" y="6293797"/>
                </a:cubicBezTo>
              </a:path>
            </a:pathLst>
          </a:custGeom>
          <a:noFill/>
          <a:ln w="25400" cmpd="dbl">
            <a:solidFill>
              <a:srgbClr val="7030A0"/>
            </a:solidFill>
            <a:headEnd type="arrow"/>
            <a:tailEnd type="arrow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46" name="ZoneTexte 45">
            <a:extLst>
              <a:ext uri="{FF2B5EF4-FFF2-40B4-BE49-F238E27FC236}">
                <a16:creationId xmlns:a16="http://schemas.microsoft.com/office/drawing/2014/main" id="{DCB83926-2AD6-43F0-BE05-EF3CA8D891A0}"/>
              </a:ext>
            </a:extLst>
          </p:cNvPr>
          <p:cNvSpPr txBox="1"/>
          <p:nvPr/>
        </p:nvSpPr>
        <p:spPr>
          <a:xfrm rot="3535042">
            <a:off x="2954457" y="832204"/>
            <a:ext cx="1096433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400" b="1" dirty="0">
                <a:solidFill>
                  <a:srgbClr val="7030A0"/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E411</a:t>
            </a:r>
            <a:endParaRPr lang="fr-BE" sz="1400" b="1" dirty="0">
              <a:solidFill>
                <a:srgbClr val="7030A0"/>
              </a:solidFill>
              <a:latin typeface="Aharoni" panose="02010803020104030203" pitchFamily="2" charset="-79"/>
              <a:cs typeface="Aharoni" panose="02010803020104030203" pitchFamily="2" charset="-79"/>
            </a:endParaRPr>
          </a:p>
        </p:txBody>
      </p:sp>
      <p:sp>
        <p:nvSpPr>
          <p:cNvPr id="3" name="Forme libre : forme 2">
            <a:extLst>
              <a:ext uri="{FF2B5EF4-FFF2-40B4-BE49-F238E27FC236}">
                <a16:creationId xmlns:a16="http://schemas.microsoft.com/office/drawing/2014/main" id="{F601BC26-B3D5-45CC-8256-5C193BAC3AFF}"/>
              </a:ext>
            </a:extLst>
          </p:cNvPr>
          <p:cNvSpPr/>
          <p:nvPr/>
        </p:nvSpPr>
        <p:spPr>
          <a:xfrm>
            <a:off x="2636061" y="714375"/>
            <a:ext cx="6593664" cy="5867400"/>
          </a:xfrm>
          <a:custGeom>
            <a:avLst/>
            <a:gdLst>
              <a:gd name="connsiteX0" fmla="*/ 6593664 w 6593664"/>
              <a:gd name="connsiteY0" fmla="*/ 5867400 h 5867400"/>
              <a:gd name="connsiteX1" fmla="*/ 6222189 w 6593664"/>
              <a:gd name="connsiteY1" fmla="*/ 5324475 h 5867400"/>
              <a:gd name="connsiteX2" fmla="*/ 5784039 w 6593664"/>
              <a:gd name="connsiteY2" fmla="*/ 4895850 h 5867400"/>
              <a:gd name="connsiteX3" fmla="*/ 5460189 w 6593664"/>
              <a:gd name="connsiteY3" fmla="*/ 4914900 h 5867400"/>
              <a:gd name="connsiteX4" fmla="*/ 5126814 w 6593664"/>
              <a:gd name="connsiteY4" fmla="*/ 4972050 h 5867400"/>
              <a:gd name="connsiteX5" fmla="*/ 4993464 w 6593664"/>
              <a:gd name="connsiteY5" fmla="*/ 5067300 h 5867400"/>
              <a:gd name="connsiteX6" fmla="*/ 4764864 w 6593664"/>
              <a:gd name="connsiteY6" fmla="*/ 4924425 h 5867400"/>
              <a:gd name="connsiteX7" fmla="*/ 4450539 w 6593664"/>
              <a:gd name="connsiteY7" fmla="*/ 4514850 h 5867400"/>
              <a:gd name="connsiteX8" fmla="*/ 4079064 w 6593664"/>
              <a:gd name="connsiteY8" fmla="*/ 4562475 h 5867400"/>
              <a:gd name="connsiteX9" fmla="*/ 3869514 w 6593664"/>
              <a:gd name="connsiteY9" fmla="*/ 4657725 h 5867400"/>
              <a:gd name="connsiteX10" fmla="*/ 3478989 w 6593664"/>
              <a:gd name="connsiteY10" fmla="*/ 4486275 h 5867400"/>
              <a:gd name="connsiteX11" fmla="*/ 3288489 w 6593664"/>
              <a:gd name="connsiteY11" fmla="*/ 4371975 h 5867400"/>
              <a:gd name="connsiteX12" fmla="*/ 3212289 w 6593664"/>
              <a:gd name="connsiteY12" fmla="*/ 4000500 h 5867400"/>
              <a:gd name="connsiteX13" fmla="*/ 3155139 w 6593664"/>
              <a:gd name="connsiteY13" fmla="*/ 3886200 h 5867400"/>
              <a:gd name="connsiteX14" fmla="*/ 3097989 w 6593664"/>
              <a:gd name="connsiteY14" fmla="*/ 3695700 h 5867400"/>
              <a:gd name="connsiteX15" fmla="*/ 2897964 w 6593664"/>
              <a:gd name="connsiteY15" fmla="*/ 3495675 h 5867400"/>
              <a:gd name="connsiteX16" fmla="*/ 2783664 w 6593664"/>
              <a:gd name="connsiteY16" fmla="*/ 3152775 h 5867400"/>
              <a:gd name="connsiteX17" fmla="*/ 2716989 w 6593664"/>
              <a:gd name="connsiteY17" fmla="*/ 2638425 h 5867400"/>
              <a:gd name="connsiteX18" fmla="*/ 2631264 w 6593664"/>
              <a:gd name="connsiteY18" fmla="*/ 2324100 h 5867400"/>
              <a:gd name="connsiteX19" fmla="*/ 2355039 w 6593664"/>
              <a:gd name="connsiteY19" fmla="*/ 2228850 h 5867400"/>
              <a:gd name="connsiteX20" fmla="*/ 2126439 w 6593664"/>
              <a:gd name="connsiteY20" fmla="*/ 2143125 h 5867400"/>
              <a:gd name="connsiteX21" fmla="*/ 2002614 w 6593664"/>
              <a:gd name="connsiteY21" fmla="*/ 1990725 h 5867400"/>
              <a:gd name="connsiteX22" fmla="*/ 1850214 w 6593664"/>
              <a:gd name="connsiteY22" fmla="*/ 1895475 h 5867400"/>
              <a:gd name="connsiteX23" fmla="*/ 1621614 w 6593664"/>
              <a:gd name="connsiteY23" fmla="*/ 1371600 h 5867400"/>
              <a:gd name="connsiteX24" fmla="*/ 1335864 w 6593664"/>
              <a:gd name="connsiteY24" fmla="*/ 1333500 h 5867400"/>
              <a:gd name="connsiteX25" fmla="*/ 1012014 w 6593664"/>
              <a:gd name="connsiteY25" fmla="*/ 1257300 h 5867400"/>
              <a:gd name="connsiteX26" fmla="*/ 716739 w 6593664"/>
              <a:gd name="connsiteY26" fmla="*/ 904875 h 5867400"/>
              <a:gd name="connsiteX27" fmla="*/ 354789 w 6593664"/>
              <a:gd name="connsiteY27" fmla="*/ 838200 h 5867400"/>
              <a:gd name="connsiteX28" fmla="*/ 69039 w 6593664"/>
              <a:gd name="connsiteY28" fmla="*/ 762000 h 5867400"/>
              <a:gd name="connsiteX29" fmla="*/ 2364 w 6593664"/>
              <a:gd name="connsiteY29" fmla="*/ 542925 h 5867400"/>
              <a:gd name="connsiteX30" fmla="*/ 21414 w 6593664"/>
              <a:gd name="connsiteY30" fmla="*/ 0 h 5867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6593664" h="5867400">
                <a:moveTo>
                  <a:pt x="6593664" y="5867400"/>
                </a:moveTo>
                <a:cubicBezTo>
                  <a:pt x="6475395" y="5676900"/>
                  <a:pt x="6357126" y="5486400"/>
                  <a:pt x="6222189" y="5324475"/>
                </a:cubicBezTo>
                <a:cubicBezTo>
                  <a:pt x="6087251" y="5162550"/>
                  <a:pt x="5911039" y="4964112"/>
                  <a:pt x="5784039" y="4895850"/>
                </a:cubicBezTo>
                <a:cubicBezTo>
                  <a:pt x="5657039" y="4827587"/>
                  <a:pt x="5569726" y="4902200"/>
                  <a:pt x="5460189" y="4914900"/>
                </a:cubicBezTo>
                <a:cubicBezTo>
                  <a:pt x="5350652" y="4927600"/>
                  <a:pt x="5204601" y="4946650"/>
                  <a:pt x="5126814" y="4972050"/>
                </a:cubicBezTo>
                <a:cubicBezTo>
                  <a:pt x="5049027" y="4997450"/>
                  <a:pt x="5053789" y="5075237"/>
                  <a:pt x="4993464" y="5067300"/>
                </a:cubicBezTo>
                <a:cubicBezTo>
                  <a:pt x="4933139" y="5059363"/>
                  <a:pt x="4855351" y="5016500"/>
                  <a:pt x="4764864" y="4924425"/>
                </a:cubicBezTo>
                <a:cubicBezTo>
                  <a:pt x="4674376" y="4832350"/>
                  <a:pt x="4564839" y="4575175"/>
                  <a:pt x="4450539" y="4514850"/>
                </a:cubicBezTo>
                <a:cubicBezTo>
                  <a:pt x="4336239" y="4454525"/>
                  <a:pt x="4175901" y="4538663"/>
                  <a:pt x="4079064" y="4562475"/>
                </a:cubicBezTo>
                <a:cubicBezTo>
                  <a:pt x="3982227" y="4586287"/>
                  <a:pt x="3969526" y="4670425"/>
                  <a:pt x="3869514" y="4657725"/>
                </a:cubicBezTo>
                <a:cubicBezTo>
                  <a:pt x="3769502" y="4645025"/>
                  <a:pt x="3575826" y="4533900"/>
                  <a:pt x="3478989" y="4486275"/>
                </a:cubicBezTo>
                <a:cubicBezTo>
                  <a:pt x="3382152" y="4438650"/>
                  <a:pt x="3332939" y="4452937"/>
                  <a:pt x="3288489" y="4371975"/>
                </a:cubicBezTo>
                <a:cubicBezTo>
                  <a:pt x="3244039" y="4291012"/>
                  <a:pt x="3234514" y="4081462"/>
                  <a:pt x="3212289" y="4000500"/>
                </a:cubicBezTo>
                <a:cubicBezTo>
                  <a:pt x="3190064" y="3919537"/>
                  <a:pt x="3174189" y="3937000"/>
                  <a:pt x="3155139" y="3886200"/>
                </a:cubicBezTo>
                <a:cubicBezTo>
                  <a:pt x="3136089" y="3835400"/>
                  <a:pt x="3140851" y="3760787"/>
                  <a:pt x="3097989" y="3695700"/>
                </a:cubicBezTo>
                <a:cubicBezTo>
                  <a:pt x="3055127" y="3630613"/>
                  <a:pt x="2950351" y="3586162"/>
                  <a:pt x="2897964" y="3495675"/>
                </a:cubicBezTo>
                <a:cubicBezTo>
                  <a:pt x="2845576" y="3405187"/>
                  <a:pt x="2813826" y="3295650"/>
                  <a:pt x="2783664" y="3152775"/>
                </a:cubicBezTo>
                <a:cubicBezTo>
                  <a:pt x="2753502" y="3009900"/>
                  <a:pt x="2742389" y="2776538"/>
                  <a:pt x="2716989" y="2638425"/>
                </a:cubicBezTo>
                <a:cubicBezTo>
                  <a:pt x="2691589" y="2500312"/>
                  <a:pt x="2691589" y="2392362"/>
                  <a:pt x="2631264" y="2324100"/>
                </a:cubicBezTo>
                <a:cubicBezTo>
                  <a:pt x="2570939" y="2255838"/>
                  <a:pt x="2439176" y="2259012"/>
                  <a:pt x="2355039" y="2228850"/>
                </a:cubicBezTo>
                <a:cubicBezTo>
                  <a:pt x="2270902" y="2198688"/>
                  <a:pt x="2185176" y="2182812"/>
                  <a:pt x="2126439" y="2143125"/>
                </a:cubicBezTo>
                <a:cubicBezTo>
                  <a:pt x="2067702" y="2103438"/>
                  <a:pt x="2048651" y="2032000"/>
                  <a:pt x="2002614" y="1990725"/>
                </a:cubicBezTo>
                <a:cubicBezTo>
                  <a:pt x="1956577" y="1949450"/>
                  <a:pt x="1913714" y="1998662"/>
                  <a:pt x="1850214" y="1895475"/>
                </a:cubicBezTo>
                <a:cubicBezTo>
                  <a:pt x="1786714" y="1792288"/>
                  <a:pt x="1707339" y="1465263"/>
                  <a:pt x="1621614" y="1371600"/>
                </a:cubicBezTo>
                <a:cubicBezTo>
                  <a:pt x="1535889" y="1277937"/>
                  <a:pt x="1437464" y="1352550"/>
                  <a:pt x="1335864" y="1333500"/>
                </a:cubicBezTo>
                <a:cubicBezTo>
                  <a:pt x="1234264" y="1314450"/>
                  <a:pt x="1115202" y="1328738"/>
                  <a:pt x="1012014" y="1257300"/>
                </a:cubicBezTo>
                <a:cubicBezTo>
                  <a:pt x="908826" y="1185862"/>
                  <a:pt x="826276" y="974725"/>
                  <a:pt x="716739" y="904875"/>
                </a:cubicBezTo>
                <a:cubicBezTo>
                  <a:pt x="607201" y="835025"/>
                  <a:pt x="462739" y="862012"/>
                  <a:pt x="354789" y="838200"/>
                </a:cubicBezTo>
                <a:cubicBezTo>
                  <a:pt x="246839" y="814387"/>
                  <a:pt x="127776" y="811212"/>
                  <a:pt x="69039" y="762000"/>
                </a:cubicBezTo>
                <a:cubicBezTo>
                  <a:pt x="10301" y="712787"/>
                  <a:pt x="10301" y="669925"/>
                  <a:pt x="2364" y="542925"/>
                </a:cubicBezTo>
                <a:cubicBezTo>
                  <a:pt x="-5573" y="415925"/>
                  <a:pt x="7920" y="207962"/>
                  <a:pt x="21414" y="0"/>
                </a:cubicBezTo>
              </a:path>
            </a:pathLst>
          </a:cu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47" name="Forme libre : forme 46">
            <a:extLst>
              <a:ext uri="{FF2B5EF4-FFF2-40B4-BE49-F238E27FC236}">
                <a16:creationId xmlns:a16="http://schemas.microsoft.com/office/drawing/2014/main" id="{24165ECA-D9A2-4EA1-8748-ED208921E5FD}"/>
              </a:ext>
            </a:extLst>
          </p:cNvPr>
          <p:cNvSpPr/>
          <p:nvPr/>
        </p:nvSpPr>
        <p:spPr>
          <a:xfrm>
            <a:off x="2636061" y="711943"/>
            <a:ext cx="6593664" cy="5867400"/>
          </a:xfrm>
          <a:custGeom>
            <a:avLst/>
            <a:gdLst>
              <a:gd name="connsiteX0" fmla="*/ 6593664 w 6593664"/>
              <a:gd name="connsiteY0" fmla="*/ 5867400 h 5867400"/>
              <a:gd name="connsiteX1" fmla="*/ 6222189 w 6593664"/>
              <a:gd name="connsiteY1" fmla="*/ 5324475 h 5867400"/>
              <a:gd name="connsiteX2" fmla="*/ 5784039 w 6593664"/>
              <a:gd name="connsiteY2" fmla="*/ 4895850 h 5867400"/>
              <a:gd name="connsiteX3" fmla="*/ 5460189 w 6593664"/>
              <a:gd name="connsiteY3" fmla="*/ 4914900 h 5867400"/>
              <a:gd name="connsiteX4" fmla="*/ 5126814 w 6593664"/>
              <a:gd name="connsiteY4" fmla="*/ 4972050 h 5867400"/>
              <a:gd name="connsiteX5" fmla="*/ 4993464 w 6593664"/>
              <a:gd name="connsiteY5" fmla="*/ 5067300 h 5867400"/>
              <a:gd name="connsiteX6" fmla="*/ 4764864 w 6593664"/>
              <a:gd name="connsiteY6" fmla="*/ 4924425 h 5867400"/>
              <a:gd name="connsiteX7" fmla="*/ 4450539 w 6593664"/>
              <a:gd name="connsiteY7" fmla="*/ 4514850 h 5867400"/>
              <a:gd name="connsiteX8" fmla="*/ 4079064 w 6593664"/>
              <a:gd name="connsiteY8" fmla="*/ 4562475 h 5867400"/>
              <a:gd name="connsiteX9" fmla="*/ 3869514 w 6593664"/>
              <a:gd name="connsiteY9" fmla="*/ 4657725 h 5867400"/>
              <a:gd name="connsiteX10" fmla="*/ 3478989 w 6593664"/>
              <a:gd name="connsiteY10" fmla="*/ 4486275 h 5867400"/>
              <a:gd name="connsiteX11" fmla="*/ 3288489 w 6593664"/>
              <a:gd name="connsiteY11" fmla="*/ 4371975 h 5867400"/>
              <a:gd name="connsiteX12" fmla="*/ 3212289 w 6593664"/>
              <a:gd name="connsiteY12" fmla="*/ 4000500 h 5867400"/>
              <a:gd name="connsiteX13" fmla="*/ 3155139 w 6593664"/>
              <a:gd name="connsiteY13" fmla="*/ 3886200 h 5867400"/>
              <a:gd name="connsiteX14" fmla="*/ 3097989 w 6593664"/>
              <a:gd name="connsiteY14" fmla="*/ 3695700 h 5867400"/>
              <a:gd name="connsiteX15" fmla="*/ 2897964 w 6593664"/>
              <a:gd name="connsiteY15" fmla="*/ 3495675 h 5867400"/>
              <a:gd name="connsiteX16" fmla="*/ 2783664 w 6593664"/>
              <a:gd name="connsiteY16" fmla="*/ 3152775 h 5867400"/>
              <a:gd name="connsiteX17" fmla="*/ 2716989 w 6593664"/>
              <a:gd name="connsiteY17" fmla="*/ 2638425 h 5867400"/>
              <a:gd name="connsiteX18" fmla="*/ 2631264 w 6593664"/>
              <a:gd name="connsiteY18" fmla="*/ 2324100 h 5867400"/>
              <a:gd name="connsiteX19" fmla="*/ 2355039 w 6593664"/>
              <a:gd name="connsiteY19" fmla="*/ 2228850 h 5867400"/>
              <a:gd name="connsiteX20" fmla="*/ 2126439 w 6593664"/>
              <a:gd name="connsiteY20" fmla="*/ 2143125 h 5867400"/>
              <a:gd name="connsiteX21" fmla="*/ 2002614 w 6593664"/>
              <a:gd name="connsiteY21" fmla="*/ 1990725 h 5867400"/>
              <a:gd name="connsiteX22" fmla="*/ 1850214 w 6593664"/>
              <a:gd name="connsiteY22" fmla="*/ 1895475 h 5867400"/>
              <a:gd name="connsiteX23" fmla="*/ 1621614 w 6593664"/>
              <a:gd name="connsiteY23" fmla="*/ 1371600 h 5867400"/>
              <a:gd name="connsiteX24" fmla="*/ 1335864 w 6593664"/>
              <a:gd name="connsiteY24" fmla="*/ 1333500 h 5867400"/>
              <a:gd name="connsiteX25" fmla="*/ 1012014 w 6593664"/>
              <a:gd name="connsiteY25" fmla="*/ 1257300 h 5867400"/>
              <a:gd name="connsiteX26" fmla="*/ 716739 w 6593664"/>
              <a:gd name="connsiteY26" fmla="*/ 904875 h 5867400"/>
              <a:gd name="connsiteX27" fmla="*/ 354789 w 6593664"/>
              <a:gd name="connsiteY27" fmla="*/ 838200 h 5867400"/>
              <a:gd name="connsiteX28" fmla="*/ 69039 w 6593664"/>
              <a:gd name="connsiteY28" fmla="*/ 762000 h 5867400"/>
              <a:gd name="connsiteX29" fmla="*/ 2364 w 6593664"/>
              <a:gd name="connsiteY29" fmla="*/ 542925 h 5867400"/>
              <a:gd name="connsiteX30" fmla="*/ 21414 w 6593664"/>
              <a:gd name="connsiteY30" fmla="*/ 0 h 5867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6593664" h="5867400">
                <a:moveTo>
                  <a:pt x="6593664" y="5867400"/>
                </a:moveTo>
                <a:cubicBezTo>
                  <a:pt x="6475395" y="5676900"/>
                  <a:pt x="6357126" y="5486400"/>
                  <a:pt x="6222189" y="5324475"/>
                </a:cubicBezTo>
                <a:cubicBezTo>
                  <a:pt x="6087251" y="5162550"/>
                  <a:pt x="5911039" y="4964112"/>
                  <a:pt x="5784039" y="4895850"/>
                </a:cubicBezTo>
                <a:cubicBezTo>
                  <a:pt x="5657039" y="4827587"/>
                  <a:pt x="5569726" y="4902200"/>
                  <a:pt x="5460189" y="4914900"/>
                </a:cubicBezTo>
                <a:cubicBezTo>
                  <a:pt x="5350652" y="4927600"/>
                  <a:pt x="5204601" y="4946650"/>
                  <a:pt x="5126814" y="4972050"/>
                </a:cubicBezTo>
                <a:cubicBezTo>
                  <a:pt x="5049027" y="4997450"/>
                  <a:pt x="5053789" y="5075237"/>
                  <a:pt x="4993464" y="5067300"/>
                </a:cubicBezTo>
                <a:cubicBezTo>
                  <a:pt x="4933139" y="5059363"/>
                  <a:pt x="4855351" y="5016500"/>
                  <a:pt x="4764864" y="4924425"/>
                </a:cubicBezTo>
                <a:cubicBezTo>
                  <a:pt x="4674376" y="4832350"/>
                  <a:pt x="4564839" y="4575175"/>
                  <a:pt x="4450539" y="4514850"/>
                </a:cubicBezTo>
                <a:cubicBezTo>
                  <a:pt x="4336239" y="4454525"/>
                  <a:pt x="4175901" y="4538663"/>
                  <a:pt x="4079064" y="4562475"/>
                </a:cubicBezTo>
                <a:cubicBezTo>
                  <a:pt x="3982227" y="4586287"/>
                  <a:pt x="3969526" y="4670425"/>
                  <a:pt x="3869514" y="4657725"/>
                </a:cubicBezTo>
                <a:cubicBezTo>
                  <a:pt x="3769502" y="4645025"/>
                  <a:pt x="3575826" y="4533900"/>
                  <a:pt x="3478989" y="4486275"/>
                </a:cubicBezTo>
                <a:cubicBezTo>
                  <a:pt x="3382152" y="4438650"/>
                  <a:pt x="3332939" y="4452937"/>
                  <a:pt x="3288489" y="4371975"/>
                </a:cubicBezTo>
                <a:cubicBezTo>
                  <a:pt x="3244039" y="4291012"/>
                  <a:pt x="3234514" y="4081462"/>
                  <a:pt x="3212289" y="4000500"/>
                </a:cubicBezTo>
                <a:cubicBezTo>
                  <a:pt x="3190064" y="3919537"/>
                  <a:pt x="3174189" y="3937000"/>
                  <a:pt x="3155139" y="3886200"/>
                </a:cubicBezTo>
                <a:cubicBezTo>
                  <a:pt x="3136089" y="3835400"/>
                  <a:pt x="3140851" y="3760787"/>
                  <a:pt x="3097989" y="3695700"/>
                </a:cubicBezTo>
                <a:cubicBezTo>
                  <a:pt x="3055127" y="3630613"/>
                  <a:pt x="2950351" y="3586162"/>
                  <a:pt x="2897964" y="3495675"/>
                </a:cubicBezTo>
                <a:cubicBezTo>
                  <a:pt x="2845576" y="3405187"/>
                  <a:pt x="2813826" y="3295650"/>
                  <a:pt x="2783664" y="3152775"/>
                </a:cubicBezTo>
                <a:cubicBezTo>
                  <a:pt x="2753502" y="3009900"/>
                  <a:pt x="2742389" y="2776538"/>
                  <a:pt x="2716989" y="2638425"/>
                </a:cubicBezTo>
                <a:cubicBezTo>
                  <a:pt x="2691589" y="2500312"/>
                  <a:pt x="2691589" y="2392362"/>
                  <a:pt x="2631264" y="2324100"/>
                </a:cubicBezTo>
                <a:cubicBezTo>
                  <a:pt x="2570939" y="2255838"/>
                  <a:pt x="2439176" y="2259012"/>
                  <a:pt x="2355039" y="2228850"/>
                </a:cubicBezTo>
                <a:cubicBezTo>
                  <a:pt x="2270902" y="2198688"/>
                  <a:pt x="2185176" y="2182812"/>
                  <a:pt x="2126439" y="2143125"/>
                </a:cubicBezTo>
                <a:cubicBezTo>
                  <a:pt x="2067702" y="2103438"/>
                  <a:pt x="2048651" y="2032000"/>
                  <a:pt x="2002614" y="1990725"/>
                </a:cubicBezTo>
                <a:cubicBezTo>
                  <a:pt x="1956577" y="1949450"/>
                  <a:pt x="1913714" y="1998662"/>
                  <a:pt x="1850214" y="1895475"/>
                </a:cubicBezTo>
                <a:cubicBezTo>
                  <a:pt x="1786714" y="1792288"/>
                  <a:pt x="1707339" y="1465263"/>
                  <a:pt x="1621614" y="1371600"/>
                </a:cubicBezTo>
                <a:cubicBezTo>
                  <a:pt x="1535889" y="1277937"/>
                  <a:pt x="1437464" y="1352550"/>
                  <a:pt x="1335864" y="1333500"/>
                </a:cubicBezTo>
                <a:cubicBezTo>
                  <a:pt x="1234264" y="1314450"/>
                  <a:pt x="1115202" y="1328738"/>
                  <a:pt x="1012014" y="1257300"/>
                </a:cubicBezTo>
                <a:cubicBezTo>
                  <a:pt x="908826" y="1185862"/>
                  <a:pt x="826276" y="974725"/>
                  <a:pt x="716739" y="904875"/>
                </a:cubicBezTo>
                <a:cubicBezTo>
                  <a:pt x="607201" y="835025"/>
                  <a:pt x="462739" y="862012"/>
                  <a:pt x="354789" y="838200"/>
                </a:cubicBezTo>
                <a:cubicBezTo>
                  <a:pt x="246839" y="814387"/>
                  <a:pt x="127776" y="811212"/>
                  <a:pt x="69039" y="762000"/>
                </a:cubicBezTo>
                <a:cubicBezTo>
                  <a:pt x="10301" y="712787"/>
                  <a:pt x="10301" y="669925"/>
                  <a:pt x="2364" y="542925"/>
                </a:cubicBezTo>
                <a:cubicBezTo>
                  <a:pt x="-5573" y="415925"/>
                  <a:pt x="7920" y="207962"/>
                  <a:pt x="21414" y="0"/>
                </a:cubicBezTo>
              </a:path>
            </a:pathLst>
          </a:custGeom>
          <a:noFill/>
          <a:ln w="22225">
            <a:solidFill>
              <a:schemeClr val="bg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61" name="Ellipse 60">
            <a:extLst>
              <a:ext uri="{FF2B5EF4-FFF2-40B4-BE49-F238E27FC236}">
                <a16:creationId xmlns:a16="http://schemas.microsoft.com/office/drawing/2014/main" id="{3E54D4FE-B1A3-406A-A4AE-21554E83A278}"/>
              </a:ext>
            </a:extLst>
          </p:cNvPr>
          <p:cNvSpPr/>
          <p:nvPr/>
        </p:nvSpPr>
        <p:spPr>
          <a:xfrm rot="16200000">
            <a:off x="1843102" y="-932431"/>
            <a:ext cx="1628297" cy="1778390"/>
          </a:xfrm>
          <a:prstGeom prst="ellipse">
            <a:avLst/>
          </a:prstGeom>
          <a:solidFill>
            <a:schemeClr val="accent2"/>
          </a:solidFill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62" name="ZoneTexte 61">
            <a:extLst>
              <a:ext uri="{FF2B5EF4-FFF2-40B4-BE49-F238E27FC236}">
                <a16:creationId xmlns:a16="http://schemas.microsoft.com/office/drawing/2014/main" id="{D425A52C-29A4-4BCE-AB1D-5067B603549C}"/>
              </a:ext>
            </a:extLst>
          </p:cNvPr>
          <p:cNvSpPr txBox="1"/>
          <p:nvPr/>
        </p:nvSpPr>
        <p:spPr>
          <a:xfrm>
            <a:off x="2133205" y="190793"/>
            <a:ext cx="1096433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200" b="1" dirty="0">
                <a:solidFill>
                  <a:schemeClr val="bg1"/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Namur</a:t>
            </a:r>
            <a:endParaRPr lang="fr-BE" sz="1200" b="1" dirty="0">
              <a:solidFill>
                <a:schemeClr val="bg1"/>
              </a:solidFill>
              <a:latin typeface="Aharoni" panose="02010803020104030203" pitchFamily="2" charset="-79"/>
              <a:cs typeface="Aharoni" panose="02010803020104030203" pitchFamily="2" charset="-79"/>
            </a:endParaRPr>
          </a:p>
        </p:txBody>
      </p:sp>
      <p:sp>
        <p:nvSpPr>
          <p:cNvPr id="63" name="Ellipse 62">
            <a:extLst>
              <a:ext uri="{FF2B5EF4-FFF2-40B4-BE49-F238E27FC236}">
                <a16:creationId xmlns:a16="http://schemas.microsoft.com/office/drawing/2014/main" id="{BA172A28-9FBE-4E6C-9531-55773D21B403}"/>
              </a:ext>
            </a:extLst>
          </p:cNvPr>
          <p:cNvSpPr/>
          <p:nvPr/>
        </p:nvSpPr>
        <p:spPr>
          <a:xfrm>
            <a:off x="7034255" y="-490138"/>
            <a:ext cx="742267" cy="695325"/>
          </a:xfrm>
          <a:prstGeom prst="ellipse">
            <a:avLst/>
          </a:prstGeom>
          <a:solidFill>
            <a:schemeClr val="accent2"/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 dirty="0"/>
          </a:p>
        </p:txBody>
      </p:sp>
      <p:sp>
        <p:nvSpPr>
          <p:cNvPr id="64" name="ZoneTexte 63">
            <a:extLst>
              <a:ext uri="{FF2B5EF4-FFF2-40B4-BE49-F238E27FC236}">
                <a16:creationId xmlns:a16="http://schemas.microsoft.com/office/drawing/2014/main" id="{5678D1FB-BAB8-4A85-83E4-3FD9B0D4E52D}"/>
              </a:ext>
            </a:extLst>
          </p:cNvPr>
          <p:cNvSpPr txBox="1"/>
          <p:nvPr/>
        </p:nvSpPr>
        <p:spPr>
          <a:xfrm>
            <a:off x="6857173" y="-54739"/>
            <a:ext cx="1096433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000" b="1" dirty="0">
                <a:solidFill>
                  <a:schemeClr val="bg1"/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Huy</a:t>
            </a:r>
            <a:endParaRPr lang="fr-BE" sz="1000" b="1" dirty="0">
              <a:solidFill>
                <a:schemeClr val="bg1"/>
              </a:solidFill>
              <a:latin typeface="Aharoni" panose="02010803020104030203" pitchFamily="2" charset="-79"/>
              <a:cs typeface="Aharoni" panose="02010803020104030203" pitchFamily="2" charset="-79"/>
            </a:endParaRPr>
          </a:p>
        </p:txBody>
      </p:sp>
      <p:sp>
        <p:nvSpPr>
          <p:cNvPr id="8" name="Forme libre : forme 7">
            <a:extLst>
              <a:ext uri="{FF2B5EF4-FFF2-40B4-BE49-F238E27FC236}">
                <a16:creationId xmlns:a16="http://schemas.microsoft.com/office/drawing/2014/main" id="{21EBB0C5-4721-412A-A397-E2B3972DE91F}"/>
              </a:ext>
            </a:extLst>
          </p:cNvPr>
          <p:cNvSpPr/>
          <p:nvPr/>
        </p:nvSpPr>
        <p:spPr>
          <a:xfrm>
            <a:off x="6287298" y="205740"/>
            <a:ext cx="3245322" cy="2948940"/>
          </a:xfrm>
          <a:custGeom>
            <a:avLst/>
            <a:gdLst>
              <a:gd name="connsiteX0" fmla="*/ 989802 w 3245322"/>
              <a:gd name="connsiteY0" fmla="*/ 0 h 2948940"/>
              <a:gd name="connsiteX1" fmla="*/ 921222 w 3245322"/>
              <a:gd name="connsiteY1" fmla="*/ 220980 h 2948940"/>
              <a:gd name="connsiteX2" fmla="*/ 768822 w 3245322"/>
              <a:gd name="connsiteY2" fmla="*/ 388620 h 2948940"/>
              <a:gd name="connsiteX3" fmla="*/ 715482 w 3245322"/>
              <a:gd name="connsiteY3" fmla="*/ 601980 h 2948940"/>
              <a:gd name="connsiteX4" fmla="*/ 608802 w 3245322"/>
              <a:gd name="connsiteY4" fmla="*/ 853440 h 2948940"/>
              <a:gd name="connsiteX5" fmla="*/ 425922 w 3245322"/>
              <a:gd name="connsiteY5" fmla="*/ 1043940 h 2948940"/>
              <a:gd name="connsiteX6" fmla="*/ 90642 w 3245322"/>
              <a:gd name="connsiteY6" fmla="*/ 1181100 h 2948940"/>
              <a:gd name="connsiteX7" fmla="*/ 22062 w 3245322"/>
              <a:gd name="connsiteY7" fmla="*/ 1295400 h 2948940"/>
              <a:gd name="connsiteX8" fmla="*/ 418302 w 3245322"/>
              <a:gd name="connsiteY8" fmla="*/ 1516380 h 2948940"/>
              <a:gd name="connsiteX9" fmla="*/ 616422 w 3245322"/>
              <a:gd name="connsiteY9" fmla="*/ 1584960 h 2948940"/>
              <a:gd name="connsiteX10" fmla="*/ 700242 w 3245322"/>
              <a:gd name="connsiteY10" fmla="*/ 1737360 h 2948940"/>
              <a:gd name="connsiteX11" fmla="*/ 791682 w 3245322"/>
              <a:gd name="connsiteY11" fmla="*/ 1729740 h 2948940"/>
              <a:gd name="connsiteX12" fmla="*/ 852642 w 3245322"/>
              <a:gd name="connsiteY12" fmla="*/ 1920240 h 2948940"/>
              <a:gd name="connsiteX13" fmla="*/ 1172682 w 3245322"/>
              <a:gd name="connsiteY13" fmla="*/ 2034540 h 2948940"/>
              <a:gd name="connsiteX14" fmla="*/ 1271742 w 3245322"/>
              <a:gd name="connsiteY14" fmla="*/ 2011680 h 2948940"/>
              <a:gd name="connsiteX15" fmla="*/ 1523202 w 3245322"/>
              <a:gd name="connsiteY15" fmla="*/ 2164080 h 2948940"/>
              <a:gd name="connsiteX16" fmla="*/ 1637502 w 3245322"/>
              <a:gd name="connsiteY16" fmla="*/ 2125980 h 2948940"/>
              <a:gd name="connsiteX17" fmla="*/ 1805142 w 3245322"/>
              <a:gd name="connsiteY17" fmla="*/ 2209800 h 2948940"/>
              <a:gd name="connsiteX18" fmla="*/ 2109942 w 3245322"/>
              <a:gd name="connsiteY18" fmla="*/ 2491740 h 2948940"/>
              <a:gd name="connsiteX19" fmla="*/ 2765262 w 3245322"/>
              <a:gd name="connsiteY19" fmla="*/ 2895600 h 2948940"/>
              <a:gd name="connsiteX20" fmla="*/ 3054822 w 3245322"/>
              <a:gd name="connsiteY20" fmla="*/ 2933700 h 2948940"/>
              <a:gd name="connsiteX21" fmla="*/ 3245322 w 3245322"/>
              <a:gd name="connsiteY21" fmla="*/ 2948940 h 29489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3245322" h="2948940">
                <a:moveTo>
                  <a:pt x="989802" y="0"/>
                </a:moveTo>
                <a:cubicBezTo>
                  <a:pt x="973927" y="78105"/>
                  <a:pt x="958052" y="156210"/>
                  <a:pt x="921222" y="220980"/>
                </a:cubicBezTo>
                <a:cubicBezTo>
                  <a:pt x="884392" y="285750"/>
                  <a:pt x="803112" y="325120"/>
                  <a:pt x="768822" y="388620"/>
                </a:cubicBezTo>
                <a:cubicBezTo>
                  <a:pt x="734532" y="452120"/>
                  <a:pt x="742152" y="524510"/>
                  <a:pt x="715482" y="601980"/>
                </a:cubicBezTo>
                <a:cubicBezTo>
                  <a:pt x="688812" y="679450"/>
                  <a:pt x="657062" y="779780"/>
                  <a:pt x="608802" y="853440"/>
                </a:cubicBezTo>
                <a:cubicBezTo>
                  <a:pt x="560542" y="927100"/>
                  <a:pt x="512282" y="989330"/>
                  <a:pt x="425922" y="1043940"/>
                </a:cubicBezTo>
                <a:cubicBezTo>
                  <a:pt x="339562" y="1098550"/>
                  <a:pt x="157952" y="1139190"/>
                  <a:pt x="90642" y="1181100"/>
                </a:cubicBezTo>
                <a:cubicBezTo>
                  <a:pt x="23332" y="1223010"/>
                  <a:pt x="-32548" y="1239520"/>
                  <a:pt x="22062" y="1295400"/>
                </a:cubicBezTo>
                <a:cubicBezTo>
                  <a:pt x="76672" y="1351280"/>
                  <a:pt x="319242" y="1468120"/>
                  <a:pt x="418302" y="1516380"/>
                </a:cubicBezTo>
                <a:cubicBezTo>
                  <a:pt x="517362" y="1564640"/>
                  <a:pt x="569432" y="1548130"/>
                  <a:pt x="616422" y="1584960"/>
                </a:cubicBezTo>
                <a:cubicBezTo>
                  <a:pt x="663412" y="1621790"/>
                  <a:pt x="671032" y="1713230"/>
                  <a:pt x="700242" y="1737360"/>
                </a:cubicBezTo>
                <a:cubicBezTo>
                  <a:pt x="729452" y="1761490"/>
                  <a:pt x="766282" y="1699260"/>
                  <a:pt x="791682" y="1729740"/>
                </a:cubicBezTo>
                <a:cubicBezTo>
                  <a:pt x="817082" y="1760220"/>
                  <a:pt x="789142" y="1869440"/>
                  <a:pt x="852642" y="1920240"/>
                </a:cubicBezTo>
                <a:cubicBezTo>
                  <a:pt x="916142" y="1971040"/>
                  <a:pt x="1102832" y="2019300"/>
                  <a:pt x="1172682" y="2034540"/>
                </a:cubicBezTo>
                <a:cubicBezTo>
                  <a:pt x="1242532" y="2049780"/>
                  <a:pt x="1213322" y="1990090"/>
                  <a:pt x="1271742" y="2011680"/>
                </a:cubicBezTo>
                <a:cubicBezTo>
                  <a:pt x="1330162" y="2033270"/>
                  <a:pt x="1462242" y="2145030"/>
                  <a:pt x="1523202" y="2164080"/>
                </a:cubicBezTo>
                <a:cubicBezTo>
                  <a:pt x="1584162" y="2183130"/>
                  <a:pt x="1590512" y="2118360"/>
                  <a:pt x="1637502" y="2125980"/>
                </a:cubicBezTo>
                <a:cubicBezTo>
                  <a:pt x="1684492" y="2133600"/>
                  <a:pt x="1726402" y="2148840"/>
                  <a:pt x="1805142" y="2209800"/>
                </a:cubicBezTo>
                <a:cubicBezTo>
                  <a:pt x="1883882" y="2270760"/>
                  <a:pt x="1949922" y="2377440"/>
                  <a:pt x="2109942" y="2491740"/>
                </a:cubicBezTo>
                <a:cubicBezTo>
                  <a:pt x="2269962" y="2606040"/>
                  <a:pt x="2607782" y="2821940"/>
                  <a:pt x="2765262" y="2895600"/>
                </a:cubicBezTo>
                <a:cubicBezTo>
                  <a:pt x="2922742" y="2969260"/>
                  <a:pt x="2974812" y="2924810"/>
                  <a:pt x="3054822" y="2933700"/>
                </a:cubicBezTo>
                <a:cubicBezTo>
                  <a:pt x="3134832" y="2942590"/>
                  <a:pt x="3190077" y="2945765"/>
                  <a:pt x="3245322" y="294894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1" name="Forme libre : forme 20">
            <a:extLst>
              <a:ext uri="{FF2B5EF4-FFF2-40B4-BE49-F238E27FC236}">
                <a16:creationId xmlns:a16="http://schemas.microsoft.com/office/drawing/2014/main" id="{83EA6DCE-DBED-4720-9531-7F2E8C0892A3}"/>
              </a:ext>
            </a:extLst>
          </p:cNvPr>
          <p:cNvSpPr/>
          <p:nvPr/>
        </p:nvSpPr>
        <p:spPr>
          <a:xfrm>
            <a:off x="8618220" y="5486400"/>
            <a:ext cx="731520" cy="525780"/>
          </a:xfrm>
          <a:custGeom>
            <a:avLst/>
            <a:gdLst>
              <a:gd name="connsiteX0" fmla="*/ 0 w 731520"/>
              <a:gd name="connsiteY0" fmla="*/ 0 h 525780"/>
              <a:gd name="connsiteX1" fmla="*/ 228600 w 731520"/>
              <a:gd name="connsiteY1" fmla="*/ 289560 h 525780"/>
              <a:gd name="connsiteX2" fmla="*/ 731520 w 731520"/>
              <a:gd name="connsiteY2" fmla="*/ 525780 h 5257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31520" h="525780">
                <a:moveTo>
                  <a:pt x="0" y="0"/>
                </a:moveTo>
                <a:cubicBezTo>
                  <a:pt x="53340" y="100965"/>
                  <a:pt x="106680" y="201930"/>
                  <a:pt x="228600" y="289560"/>
                </a:cubicBezTo>
                <a:cubicBezTo>
                  <a:pt x="350520" y="377190"/>
                  <a:pt x="541020" y="451485"/>
                  <a:pt x="731520" y="52578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2" name="Forme libre : forme 21">
            <a:extLst>
              <a:ext uri="{FF2B5EF4-FFF2-40B4-BE49-F238E27FC236}">
                <a16:creationId xmlns:a16="http://schemas.microsoft.com/office/drawing/2014/main" id="{9820F068-4E1E-4285-8A17-2897DEE7F837}"/>
              </a:ext>
            </a:extLst>
          </p:cNvPr>
          <p:cNvSpPr/>
          <p:nvPr/>
        </p:nvSpPr>
        <p:spPr>
          <a:xfrm>
            <a:off x="9548813" y="3146818"/>
            <a:ext cx="661987" cy="257902"/>
          </a:xfrm>
          <a:custGeom>
            <a:avLst/>
            <a:gdLst>
              <a:gd name="connsiteX0" fmla="*/ 0 w 661987"/>
              <a:gd name="connsiteY0" fmla="*/ 5957 h 257902"/>
              <a:gd name="connsiteX1" fmla="*/ 95250 w 661987"/>
              <a:gd name="connsiteY1" fmla="*/ 5957 h 257902"/>
              <a:gd name="connsiteX2" fmla="*/ 171450 w 661987"/>
              <a:gd name="connsiteY2" fmla="*/ 67870 h 257902"/>
              <a:gd name="connsiteX3" fmla="*/ 381000 w 661987"/>
              <a:gd name="connsiteY3" fmla="*/ 105970 h 257902"/>
              <a:gd name="connsiteX4" fmla="*/ 581025 w 661987"/>
              <a:gd name="connsiteY4" fmla="*/ 239320 h 257902"/>
              <a:gd name="connsiteX5" fmla="*/ 661987 w 661987"/>
              <a:gd name="connsiteY5" fmla="*/ 253607 h 2579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61987" h="257902">
                <a:moveTo>
                  <a:pt x="0" y="5957"/>
                </a:moveTo>
                <a:cubicBezTo>
                  <a:pt x="33337" y="797"/>
                  <a:pt x="66675" y="-4362"/>
                  <a:pt x="95250" y="5957"/>
                </a:cubicBezTo>
                <a:cubicBezTo>
                  <a:pt x="123825" y="16276"/>
                  <a:pt x="123825" y="51201"/>
                  <a:pt x="171450" y="67870"/>
                </a:cubicBezTo>
                <a:cubicBezTo>
                  <a:pt x="219075" y="84539"/>
                  <a:pt x="312738" y="77395"/>
                  <a:pt x="381000" y="105970"/>
                </a:cubicBezTo>
                <a:cubicBezTo>
                  <a:pt x="449262" y="134545"/>
                  <a:pt x="534194" y="214714"/>
                  <a:pt x="581025" y="239320"/>
                </a:cubicBezTo>
                <a:cubicBezTo>
                  <a:pt x="627856" y="263926"/>
                  <a:pt x="644921" y="258766"/>
                  <a:pt x="661987" y="253607"/>
                </a:cubicBezTo>
              </a:path>
            </a:pathLst>
          </a:custGeom>
          <a:noFill/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5" name="Forme libre : forme 24">
            <a:extLst>
              <a:ext uri="{FF2B5EF4-FFF2-40B4-BE49-F238E27FC236}">
                <a16:creationId xmlns:a16="http://schemas.microsoft.com/office/drawing/2014/main" id="{AD2E428A-8335-4384-A1B1-58C29B4ACBC7}"/>
              </a:ext>
            </a:extLst>
          </p:cNvPr>
          <p:cNvSpPr/>
          <p:nvPr/>
        </p:nvSpPr>
        <p:spPr>
          <a:xfrm>
            <a:off x="6197600" y="4984750"/>
            <a:ext cx="1778000" cy="942569"/>
          </a:xfrm>
          <a:custGeom>
            <a:avLst/>
            <a:gdLst>
              <a:gd name="connsiteX0" fmla="*/ 0 w 1778000"/>
              <a:gd name="connsiteY0" fmla="*/ 273050 h 942569"/>
              <a:gd name="connsiteX1" fmla="*/ 209550 w 1778000"/>
              <a:gd name="connsiteY1" fmla="*/ 374650 h 942569"/>
              <a:gd name="connsiteX2" fmla="*/ 311150 w 1778000"/>
              <a:gd name="connsiteY2" fmla="*/ 425450 h 942569"/>
              <a:gd name="connsiteX3" fmla="*/ 361950 w 1778000"/>
              <a:gd name="connsiteY3" fmla="*/ 482600 h 942569"/>
              <a:gd name="connsiteX4" fmla="*/ 850900 w 1778000"/>
              <a:gd name="connsiteY4" fmla="*/ 533400 h 942569"/>
              <a:gd name="connsiteX5" fmla="*/ 914400 w 1778000"/>
              <a:gd name="connsiteY5" fmla="*/ 825500 h 942569"/>
              <a:gd name="connsiteX6" fmla="*/ 1041400 w 1778000"/>
              <a:gd name="connsiteY6" fmla="*/ 939800 h 942569"/>
              <a:gd name="connsiteX7" fmla="*/ 1143000 w 1778000"/>
              <a:gd name="connsiteY7" fmla="*/ 723900 h 942569"/>
              <a:gd name="connsiteX8" fmla="*/ 1193800 w 1778000"/>
              <a:gd name="connsiteY8" fmla="*/ 609600 h 942569"/>
              <a:gd name="connsiteX9" fmla="*/ 1365250 w 1778000"/>
              <a:gd name="connsiteY9" fmla="*/ 552450 h 942569"/>
              <a:gd name="connsiteX10" fmla="*/ 1504950 w 1778000"/>
              <a:gd name="connsiteY10" fmla="*/ 406400 h 942569"/>
              <a:gd name="connsiteX11" fmla="*/ 1562100 w 1778000"/>
              <a:gd name="connsiteY11" fmla="*/ 304800 h 942569"/>
              <a:gd name="connsiteX12" fmla="*/ 1727200 w 1778000"/>
              <a:gd name="connsiteY12" fmla="*/ 50800 h 942569"/>
              <a:gd name="connsiteX13" fmla="*/ 1778000 w 1778000"/>
              <a:gd name="connsiteY13" fmla="*/ 0 h 9425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778000" h="942569">
                <a:moveTo>
                  <a:pt x="0" y="273050"/>
                </a:moveTo>
                <a:lnTo>
                  <a:pt x="209550" y="374650"/>
                </a:lnTo>
                <a:cubicBezTo>
                  <a:pt x="261408" y="400050"/>
                  <a:pt x="285750" y="407458"/>
                  <a:pt x="311150" y="425450"/>
                </a:cubicBezTo>
                <a:cubicBezTo>
                  <a:pt x="336550" y="443442"/>
                  <a:pt x="271992" y="464608"/>
                  <a:pt x="361950" y="482600"/>
                </a:cubicBezTo>
                <a:cubicBezTo>
                  <a:pt x="451908" y="500592"/>
                  <a:pt x="758825" y="476250"/>
                  <a:pt x="850900" y="533400"/>
                </a:cubicBezTo>
                <a:cubicBezTo>
                  <a:pt x="942975" y="590550"/>
                  <a:pt x="882650" y="757767"/>
                  <a:pt x="914400" y="825500"/>
                </a:cubicBezTo>
                <a:cubicBezTo>
                  <a:pt x="946150" y="893233"/>
                  <a:pt x="1003300" y="956733"/>
                  <a:pt x="1041400" y="939800"/>
                </a:cubicBezTo>
                <a:cubicBezTo>
                  <a:pt x="1079500" y="922867"/>
                  <a:pt x="1117600" y="778933"/>
                  <a:pt x="1143000" y="723900"/>
                </a:cubicBezTo>
                <a:cubicBezTo>
                  <a:pt x="1168400" y="668867"/>
                  <a:pt x="1156758" y="638175"/>
                  <a:pt x="1193800" y="609600"/>
                </a:cubicBezTo>
                <a:cubicBezTo>
                  <a:pt x="1230842" y="581025"/>
                  <a:pt x="1313392" y="586317"/>
                  <a:pt x="1365250" y="552450"/>
                </a:cubicBezTo>
                <a:cubicBezTo>
                  <a:pt x="1417108" y="518583"/>
                  <a:pt x="1472142" y="447675"/>
                  <a:pt x="1504950" y="406400"/>
                </a:cubicBezTo>
                <a:cubicBezTo>
                  <a:pt x="1537758" y="365125"/>
                  <a:pt x="1525058" y="364067"/>
                  <a:pt x="1562100" y="304800"/>
                </a:cubicBezTo>
                <a:cubicBezTo>
                  <a:pt x="1599142" y="245533"/>
                  <a:pt x="1691217" y="101600"/>
                  <a:pt x="1727200" y="50800"/>
                </a:cubicBezTo>
                <a:cubicBezTo>
                  <a:pt x="1763183" y="0"/>
                  <a:pt x="1770591" y="0"/>
                  <a:pt x="1778000" y="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6" name="Forme libre : forme 25">
            <a:extLst>
              <a:ext uri="{FF2B5EF4-FFF2-40B4-BE49-F238E27FC236}">
                <a16:creationId xmlns:a16="http://schemas.microsoft.com/office/drawing/2014/main" id="{7A9A74E1-9B0A-4C34-997F-C5190D90E1F4}"/>
              </a:ext>
            </a:extLst>
          </p:cNvPr>
          <p:cNvSpPr/>
          <p:nvPr/>
        </p:nvSpPr>
        <p:spPr>
          <a:xfrm>
            <a:off x="5359400" y="1949450"/>
            <a:ext cx="901700" cy="1136650"/>
          </a:xfrm>
          <a:custGeom>
            <a:avLst/>
            <a:gdLst>
              <a:gd name="connsiteX0" fmla="*/ 901700 w 901700"/>
              <a:gd name="connsiteY0" fmla="*/ 0 h 1136650"/>
              <a:gd name="connsiteX1" fmla="*/ 781050 w 901700"/>
              <a:gd name="connsiteY1" fmla="*/ 146050 h 1136650"/>
              <a:gd name="connsiteX2" fmla="*/ 469900 w 901700"/>
              <a:gd name="connsiteY2" fmla="*/ 355600 h 1136650"/>
              <a:gd name="connsiteX3" fmla="*/ 203200 w 901700"/>
              <a:gd name="connsiteY3" fmla="*/ 514350 h 1136650"/>
              <a:gd name="connsiteX4" fmla="*/ 139700 w 901700"/>
              <a:gd name="connsiteY4" fmla="*/ 685800 h 1136650"/>
              <a:gd name="connsiteX5" fmla="*/ 88900 w 901700"/>
              <a:gd name="connsiteY5" fmla="*/ 869950 h 1136650"/>
              <a:gd name="connsiteX6" fmla="*/ 0 w 901700"/>
              <a:gd name="connsiteY6" fmla="*/ 1136650 h 1136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01700" h="1136650">
                <a:moveTo>
                  <a:pt x="901700" y="0"/>
                </a:moveTo>
                <a:cubicBezTo>
                  <a:pt x="877358" y="43391"/>
                  <a:pt x="853017" y="86783"/>
                  <a:pt x="781050" y="146050"/>
                </a:cubicBezTo>
                <a:cubicBezTo>
                  <a:pt x="709083" y="205317"/>
                  <a:pt x="469900" y="355600"/>
                  <a:pt x="469900" y="355600"/>
                </a:cubicBezTo>
                <a:cubicBezTo>
                  <a:pt x="373592" y="416983"/>
                  <a:pt x="258233" y="459317"/>
                  <a:pt x="203200" y="514350"/>
                </a:cubicBezTo>
                <a:cubicBezTo>
                  <a:pt x="148167" y="569383"/>
                  <a:pt x="158750" y="626533"/>
                  <a:pt x="139700" y="685800"/>
                </a:cubicBezTo>
                <a:cubicBezTo>
                  <a:pt x="120650" y="745067"/>
                  <a:pt x="112183" y="794808"/>
                  <a:pt x="88900" y="869950"/>
                </a:cubicBezTo>
                <a:cubicBezTo>
                  <a:pt x="65617" y="945092"/>
                  <a:pt x="32808" y="1040871"/>
                  <a:pt x="0" y="113665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2" name="Forme libre : forme 31">
            <a:extLst>
              <a:ext uri="{FF2B5EF4-FFF2-40B4-BE49-F238E27FC236}">
                <a16:creationId xmlns:a16="http://schemas.microsoft.com/office/drawing/2014/main" id="{6ED083DC-0EC6-4148-8B33-6AEB634D54E8}"/>
              </a:ext>
            </a:extLst>
          </p:cNvPr>
          <p:cNvSpPr/>
          <p:nvPr/>
        </p:nvSpPr>
        <p:spPr>
          <a:xfrm>
            <a:off x="5286375" y="4826000"/>
            <a:ext cx="422275" cy="358775"/>
          </a:xfrm>
          <a:custGeom>
            <a:avLst/>
            <a:gdLst>
              <a:gd name="connsiteX0" fmla="*/ 0 w 422275"/>
              <a:gd name="connsiteY0" fmla="*/ 358775 h 358775"/>
              <a:gd name="connsiteX1" fmla="*/ 276225 w 422275"/>
              <a:gd name="connsiteY1" fmla="*/ 161925 h 358775"/>
              <a:gd name="connsiteX2" fmla="*/ 422275 w 422275"/>
              <a:gd name="connsiteY2" fmla="*/ 0 h 358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22275" h="358775">
                <a:moveTo>
                  <a:pt x="0" y="358775"/>
                </a:moveTo>
                <a:cubicBezTo>
                  <a:pt x="102923" y="290248"/>
                  <a:pt x="205846" y="221721"/>
                  <a:pt x="276225" y="161925"/>
                </a:cubicBezTo>
                <a:cubicBezTo>
                  <a:pt x="346604" y="102129"/>
                  <a:pt x="384439" y="51064"/>
                  <a:pt x="422275" y="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4" name="Forme libre : forme 33">
            <a:extLst>
              <a:ext uri="{FF2B5EF4-FFF2-40B4-BE49-F238E27FC236}">
                <a16:creationId xmlns:a16="http://schemas.microsoft.com/office/drawing/2014/main" id="{5762933B-4840-49D9-81F9-09DEB9F69A78}"/>
              </a:ext>
            </a:extLst>
          </p:cNvPr>
          <p:cNvSpPr/>
          <p:nvPr/>
        </p:nvSpPr>
        <p:spPr>
          <a:xfrm>
            <a:off x="5492750" y="5953125"/>
            <a:ext cx="12700" cy="257175"/>
          </a:xfrm>
          <a:custGeom>
            <a:avLst/>
            <a:gdLst>
              <a:gd name="connsiteX0" fmla="*/ 12700 w 12700"/>
              <a:gd name="connsiteY0" fmla="*/ 0 h 257175"/>
              <a:gd name="connsiteX1" fmla="*/ 0 w 12700"/>
              <a:gd name="connsiteY1" fmla="*/ 257175 h 257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2700" h="257175">
                <a:moveTo>
                  <a:pt x="12700" y="0"/>
                </a:moveTo>
                <a:lnTo>
                  <a:pt x="0" y="257175"/>
                </a:ln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5" name="Forme libre : forme 34">
            <a:extLst>
              <a:ext uri="{FF2B5EF4-FFF2-40B4-BE49-F238E27FC236}">
                <a16:creationId xmlns:a16="http://schemas.microsoft.com/office/drawing/2014/main" id="{043BC54E-1889-4104-91EC-461FB497001C}"/>
              </a:ext>
            </a:extLst>
          </p:cNvPr>
          <p:cNvSpPr/>
          <p:nvPr/>
        </p:nvSpPr>
        <p:spPr>
          <a:xfrm>
            <a:off x="5528250" y="5241926"/>
            <a:ext cx="183575" cy="330200"/>
          </a:xfrm>
          <a:custGeom>
            <a:avLst/>
            <a:gdLst>
              <a:gd name="connsiteX0" fmla="*/ 183575 w 183575"/>
              <a:gd name="connsiteY0" fmla="*/ 0 h 327025"/>
              <a:gd name="connsiteX1" fmla="*/ 34350 w 183575"/>
              <a:gd name="connsiteY1" fmla="*/ 234950 h 327025"/>
              <a:gd name="connsiteX2" fmla="*/ 5775 w 183575"/>
              <a:gd name="connsiteY2" fmla="*/ 298450 h 327025"/>
              <a:gd name="connsiteX3" fmla="*/ 120075 w 183575"/>
              <a:gd name="connsiteY3" fmla="*/ 327025 h 327025"/>
              <a:gd name="connsiteX0" fmla="*/ 183575 w 183575"/>
              <a:gd name="connsiteY0" fmla="*/ 0 h 330200"/>
              <a:gd name="connsiteX1" fmla="*/ 34350 w 183575"/>
              <a:gd name="connsiteY1" fmla="*/ 234950 h 330200"/>
              <a:gd name="connsiteX2" fmla="*/ 5775 w 183575"/>
              <a:gd name="connsiteY2" fmla="*/ 298450 h 330200"/>
              <a:gd name="connsiteX3" fmla="*/ 129600 w 183575"/>
              <a:gd name="connsiteY3" fmla="*/ 330200 h 330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3575" h="330200">
                <a:moveTo>
                  <a:pt x="183575" y="0"/>
                </a:moveTo>
                <a:cubicBezTo>
                  <a:pt x="123779" y="92604"/>
                  <a:pt x="63983" y="185208"/>
                  <a:pt x="34350" y="234950"/>
                </a:cubicBezTo>
                <a:cubicBezTo>
                  <a:pt x="4717" y="284692"/>
                  <a:pt x="-8513" y="283104"/>
                  <a:pt x="5775" y="298450"/>
                </a:cubicBezTo>
                <a:cubicBezTo>
                  <a:pt x="20062" y="313796"/>
                  <a:pt x="79593" y="323585"/>
                  <a:pt x="129600" y="33020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9" name="Forme libre : forme 38">
            <a:extLst>
              <a:ext uri="{FF2B5EF4-FFF2-40B4-BE49-F238E27FC236}">
                <a16:creationId xmlns:a16="http://schemas.microsoft.com/office/drawing/2014/main" id="{9F784947-8CBA-4DDF-A906-A82B90FD3C12}"/>
              </a:ext>
            </a:extLst>
          </p:cNvPr>
          <p:cNvSpPr/>
          <p:nvPr/>
        </p:nvSpPr>
        <p:spPr>
          <a:xfrm>
            <a:off x="9004300" y="5702300"/>
            <a:ext cx="1276350" cy="1162050"/>
          </a:xfrm>
          <a:custGeom>
            <a:avLst/>
            <a:gdLst>
              <a:gd name="connsiteX0" fmla="*/ 1276350 w 1276350"/>
              <a:gd name="connsiteY0" fmla="*/ 0 h 1162050"/>
              <a:gd name="connsiteX1" fmla="*/ 1028700 w 1276350"/>
              <a:gd name="connsiteY1" fmla="*/ 152400 h 1162050"/>
              <a:gd name="connsiteX2" fmla="*/ 406400 w 1276350"/>
              <a:gd name="connsiteY2" fmla="*/ 704850 h 1162050"/>
              <a:gd name="connsiteX3" fmla="*/ 82550 w 1276350"/>
              <a:gd name="connsiteY3" fmla="*/ 1041400 h 1162050"/>
              <a:gd name="connsiteX4" fmla="*/ 0 w 1276350"/>
              <a:gd name="connsiteY4" fmla="*/ 1162050 h 1162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76350" h="1162050">
                <a:moveTo>
                  <a:pt x="1276350" y="0"/>
                </a:moveTo>
                <a:cubicBezTo>
                  <a:pt x="1225021" y="17462"/>
                  <a:pt x="1173692" y="34925"/>
                  <a:pt x="1028700" y="152400"/>
                </a:cubicBezTo>
                <a:cubicBezTo>
                  <a:pt x="883708" y="269875"/>
                  <a:pt x="564092" y="556683"/>
                  <a:pt x="406400" y="704850"/>
                </a:cubicBezTo>
                <a:cubicBezTo>
                  <a:pt x="248708" y="853017"/>
                  <a:pt x="150283" y="965200"/>
                  <a:pt x="82550" y="1041400"/>
                </a:cubicBezTo>
                <a:cubicBezTo>
                  <a:pt x="14817" y="1117600"/>
                  <a:pt x="7408" y="1139825"/>
                  <a:pt x="0" y="1162050"/>
                </a:cubicBezTo>
              </a:path>
            </a:pathLst>
          </a:cu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86" name="Forme libre : forme 85">
            <a:extLst>
              <a:ext uri="{FF2B5EF4-FFF2-40B4-BE49-F238E27FC236}">
                <a16:creationId xmlns:a16="http://schemas.microsoft.com/office/drawing/2014/main" id="{9BC2CEB2-1135-4D39-B39A-9BA4BADD7946}"/>
              </a:ext>
            </a:extLst>
          </p:cNvPr>
          <p:cNvSpPr/>
          <p:nvPr/>
        </p:nvSpPr>
        <p:spPr>
          <a:xfrm>
            <a:off x="9016931" y="5695950"/>
            <a:ext cx="1276350" cy="1162050"/>
          </a:xfrm>
          <a:custGeom>
            <a:avLst/>
            <a:gdLst>
              <a:gd name="connsiteX0" fmla="*/ 1276350 w 1276350"/>
              <a:gd name="connsiteY0" fmla="*/ 0 h 1162050"/>
              <a:gd name="connsiteX1" fmla="*/ 1028700 w 1276350"/>
              <a:gd name="connsiteY1" fmla="*/ 152400 h 1162050"/>
              <a:gd name="connsiteX2" fmla="*/ 406400 w 1276350"/>
              <a:gd name="connsiteY2" fmla="*/ 704850 h 1162050"/>
              <a:gd name="connsiteX3" fmla="*/ 82550 w 1276350"/>
              <a:gd name="connsiteY3" fmla="*/ 1041400 h 1162050"/>
              <a:gd name="connsiteX4" fmla="*/ 0 w 1276350"/>
              <a:gd name="connsiteY4" fmla="*/ 1162050 h 1162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76350" h="1162050">
                <a:moveTo>
                  <a:pt x="1276350" y="0"/>
                </a:moveTo>
                <a:cubicBezTo>
                  <a:pt x="1225021" y="17462"/>
                  <a:pt x="1173692" y="34925"/>
                  <a:pt x="1028700" y="152400"/>
                </a:cubicBezTo>
                <a:cubicBezTo>
                  <a:pt x="883708" y="269875"/>
                  <a:pt x="564092" y="556683"/>
                  <a:pt x="406400" y="704850"/>
                </a:cubicBezTo>
                <a:cubicBezTo>
                  <a:pt x="248708" y="853017"/>
                  <a:pt x="150283" y="965200"/>
                  <a:pt x="82550" y="1041400"/>
                </a:cubicBezTo>
                <a:cubicBezTo>
                  <a:pt x="14817" y="1117600"/>
                  <a:pt x="7408" y="1139825"/>
                  <a:pt x="0" y="1162050"/>
                </a:cubicBezTo>
              </a:path>
            </a:pathLst>
          </a:custGeom>
          <a:noFill/>
          <a:ln w="22225">
            <a:solidFill>
              <a:schemeClr val="bg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55" name="Ellipse 54">
            <a:extLst>
              <a:ext uri="{FF2B5EF4-FFF2-40B4-BE49-F238E27FC236}">
                <a16:creationId xmlns:a16="http://schemas.microsoft.com/office/drawing/2014/main" id="{0613EE4E-1534-4E8B-A8A4-AC877E6843D5}"/>
              </a:ext>
            </a:extLst>
          </p:cNvPr>
          <p:cNvSpPr/>
          <p:nvPr/>
        </p:nvSpPr>
        <p:spPr>
          <a:xfrm>
            <a:off x="9292852" y="5487143"/>
            <a:ext cx="742267" cy="695325"/>
          </a:xfrm>
          <a:prstGeom prst="ellipse">
            <a:avLst/>
          </a:prstGeom>
          <a:solidFill>
            <a:schemeClr val="accent2"/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 dirty="0"/>
          </a:p>
        </p:txBody>
      </p:sp>
      <p:sp>
        <p:nvSpPr>
          <p:cNvPr id="59" name="ZoneTexte 58">
            <a:extLst>
              <a:ext uri="{FF2B5EF4-FFF2-40B4-BE49-F238E27FC236}">
                <a16:creationId xmlns:a16="http://schemas.microsoft.com/office/drawing/2014/main" id="{4630EB21-FD0B-452F-820D-CAB2EC8CABFB}"/>
              </a:ext>
            </a:extLst>
          </p:cNvPr>
          <p:cNvSpPr txBox="1"/>
          <p:nvPr/>
        </p:nvSpPr>
        <p:spPr>
          <a:xfrm>
            <a:off x="9134528" y="5650958"/>
            <a:ext cx="109643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000" b="1" dirty="0">
                <a:solidFill>
                  <a:schemeClr val="bg1"/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Marche-en-Famenne</a:t>
            </a:r>
            <a:endParaRPr lang="fr-BE" sz="1000" b="1" dirty="0">
              <a:solidFill>
                <a:schemeClr val="bg1"/>
              </a:solidFill>
              <a:latin typeface="Aharoni" panose="02010803020104030203" pitchFamily="2" charset="-79"/>
              <a:cs typeface="Aharoni" panose="02010803020104030203" pitchFamily="2" charset="-79"/>
            </a:endParaRPr>
          </a:p>
        </p:txBody>
      </p:sp>
      <p:sp>
        <p:nvSpPr>
          <p:cNvPr id="87" name="Forme libre : forme 86">
            <a:extLst>
              <a:ext uri="{FF2B5EF4-FFF2-40B4-BE49-F238E27FC236}">
                <a16:creationId xmlns:a16="http://schemas.microsoft.com/office/drawing/2014/main" id="{0BEA71B8-D286-4921-BEE9-40E4E94BA74D}"/>
              </a:ext>
            </a:extLst>
          </p:cNvPr>
          <p:cNvSpPr>
            <a:spLocks noChangeAspect="1"/>
          </p:cNvSpPr>
          <p:nvPr/>
        </p:nvSpPr>
        <p:spPr>
          <a:xfrm>
            <a:off x="2413136" y="870695"/>
            <a:ext cx="2232134" cy="6115251"/>
          </a:xfrm>
          <a:custGeom>
            <a:avLst/>
            <a:gdLst>
              <a:gd name="connsiteX0" fmla="*/ 67451 w 667823"/>
              <a:gd name="connsiteY0" fmla="*/ 0 h 1894400"/>
              <a:gd name="connsiteX1" fmla="*/ 16651 w 667823"/>
              <a:gd name="connsiteY1" fmla="*/ 111125 h 1894400"/>
              <a:gd name="connsiteX2" fmla="*/ 48401 w 667823"/>
              <a:gd name="connsiteY2" fmla="*/ 200025 h 1894400"/>
              <a:gd name="connsiteX3" fmla="*/ 111901 w 667823"/>
              <a:gd name="connsiteY3" fmla="*/ 279400 h 1894400"/>
              <a:gd name="connsiteX4" fmla="*/ 73801 w 667823"/>
              <a:gd name="connsiteY4" fmla="*/ 492125 h 1894400"/>
              <a:gd name="connsiteX5" fmla="*/ 86501 w 667823"/>
              <a:gd name="connsiteY5" fmla="*/ 581025 h 1894400"/>
              <a:gd name="connsiteX6" fmla="*/ 64276 w 667823"/>
              <a:gd name="connsiteY6" fmla="*/ 654050 h 1894400"/>
              <a:gd name="connsiteX7" fmla="*/ 76976 w 667823"/>
              <a:gd name="connsiteY7" fmla="*/ 736600 h 1894400"/>
              <a:gd name="connsiteX8" fmla="*/ 776 w 667823"/>
              <a:gd name="connsiteY8" fmla="*/ 781050 h 1894400"/>
              <a:gd name="connsiteX9" fmla="*/ 38876 w 667823"/>
              <a:gd name="connsiteY9" fmla="*/ 838200 h 1894400"/>
              <a:gd name="connsiteX10" fmla="*/ 61101 w 667823"/>
              <a:gd name="connsiteY10" fmla="*/ 914400 h 1894400"/>
              <a:gd name="connsiteX11" fmla="*/ 102376 w 667823"/>
              <a:gd name="connsiteY11" fmla="*/ 1019175 h 1894400"/>
              <a:gd name="connsiteX12" fmla="*/ 121426 w 667823"/>
              <a:gd name="connsiteY12" fmla="*/ 1041400 h 1894400"/>
              <a:gd name="connsiteX13" fmla="*/ 140476 w 667823"/>
              <a:gd name="connsiteY13" fmla="*/ 1139825 h 1894400"/>
              <a:gd name="connsiteX14" fmla="*/ 143651 w 667823"/>
              <a:gd name="connsiteY14" fmla="*/ 1219200 h 1894400"/>
              <a:gd name="connsiteX15" fmla="*/ 165876 w 667823"/>
              <a:gd name="connsiteY15" fmla="*/ 1308100 h 1894400"/>
              <a:gd name="connsiteX16" fmla="*/ 248426 w 667823"/>
              <a:gd name="connsiteY16" fmla="*/ 1504950 h 1894400"/>
              <a:gd name="connsiteX17" fmla="*/ 194451 w 667823"/>
              <a:gd name="connsiteY17" fmla="*/ 1552575 h 1894400"/>
              <a:gd name="connsiteX18" fmla="*/ 159526 w 667823"/>
              <a:gd name="connsiteY18" fmla="*/ 1606550 h 1894400"/>
              <a:gd name="connsiteX19" fmla="*/ 248426 w 667823"/>
              <a:gd name="connsiteY19" fmla="*/ 1704975 h 1894400"/>
              <a:gd name="connsiteX20" fmla="*/ 308751 w 667823"/>
              <a:gd name="connsiteY20" fmla="*/ 1704975 h 1894400"/>
              <a:gd name="connsiteX21" fmla="*/ 397651 w 667823"/>
              <a:gd name="connsiteY21" fmla="*/ 1682750 h 1894400"/>
              <a:gd name="connsiteX22" fmla="*/ 480201 w 667823"/>
              <a:gd name="connsiteY22" fmla="*/ 1752600 h 1894400"/>
              <a:gd name="connsiteX23" fmla="*/ 502426 w 667823"/>
              <a:gd name="connsiteY23" fmla="*/ 1838325 h 1894400"/>
              <a:gd name="connsiteX24" fmla="*/ 604026 w 667823"/>
              <a:gd name="connsiteY24" fmla="*/ 1809750 h 1894400"/>
              <a:gd name="connsiteX25" fmla="*/ 661176 w 667823"/>
              <a:gd name="connsiteY25" fmla="*/ 1885950 h 1894400"/>
              <a:gd name="connsiteX26" fmla="*/ 664351 w 667823"/>
              <a:gd name="connsiteY26" fmla="*/ 1889125 h 1894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667823" h="1894400">
                <a:moveTo>
                  <a:pt x="67451" y="0"/>
                </a:moveTo>
                <a:cubicBezTo>
                  <a:pt x="43638" y="38894"/>
                  <a:pt x="19826" y="77788"/>
                  <a:pt x="16651" y="111125"/>
                </a:cubicBezTo>
                <a:cubicBezTo>
                  <a:pt x="13476" y="144462"/>
                  <a:pt x="32526" y="171979"/>
                  <a:pt x="48401" y="200025"/>
                </a:cubicBezTo>
                <a:cubicBezTo>
                  <a:pt x="64276" y="228071"/>
                  <a:pt x="107668" y="230717"/>
                  <a:pt x="111901" y="279400"/>
                </a:cubicBezTo>
                <a:cubicBezTo>
                  <a:pt x="116134" y="328083"/>
                  <a:pt x="78034" y="441854"/>
                  <a:pt x="73801" y="492125"/>
                </a:cubicBezTo>
                <a:cubicBezTo>
                  <a:pt x="69568" y="542396"/>
                  <a:pt x="88088" y="554038"/>
                  <a:pt x="86501" y="581025"/>
                </a:cubicBezTo>
                <a:cubicBezTo>
                  <a:pt x="84914" y="608012"/>
                  <a:pt x="65863" y="628121"/>
                  <a:pt x="64276" y="654050"/>
                </a:cubicBezTo>
                <a:cubicBezTo>
                  <a:pt x="62688" y="679979"/>
                  <a:pt x="87559" y="715433"/>
                  <a:pt x="76976" y="736600"/>
                </a:cubicBezTo>
                <a:cubicBezTo>
                  <a:pt x="66393" y="757767"/>
                  <a:pt x="7126" y="764117"/>
                  <a:pt x="776" y="781050"/>
                </a:cubicBezTo>
                <a:cubicBezTo>
                  <a:pt x="-5574" y="797983"/>
                  <a:pt x="28822" y="815975"/>
                  <a:pt x="38876" y="838200"/>
                </a:cubicBezTo>
                <a:cubicBezTo>
                  <a:pt x="48930" y="860425"/>
                  <a:pt x="50518" y="884238"/>
                  <a:pt x="61101" y="914400"/>
                </a:cubicBezTo>
                <a:cubicBezTo>
                  <a:pt x="71684" y="944563"/>
                  <a:pt x="92322" y="998008"/>
                  <a:pt x="102376" y="1019175"/>
                </a:cubicBezTo>
                <a:cubicBezTo>
                  <a:pt x="112430" y="1040342"/>
                  <a:pt x="115076" y="1021292"/>
                  <a:pt x="121426" y="1041400"/>
                </a:cubicBezTo>
                <a:cubicBezTo>
                  <a:pt x="127776" y="1061508"/>
                  <a:pt x="136772" y="1110192"/>
                  <a:pt x="140476" y="1139825"/>
                </a:cubicBezTo>
                <a:cubicBezTo>
                  <a:pt x="144180" y="1169458"/>
                  <a:pt x="139418" y="1191154"/>
                  <a:pt x="143651" y="1219200"/>
                </a:cubicBezTo>
                <a:cubicBezTo>
                  <a:pt x="147884" y="1247246"/>
                  <a:pt x="148414" y="1260475"/>
                  <a:pt x="165876" y="1308100"/>
                </a:cubicBezTo>
                <a:cubicBezTo>
                  <a:pt x="183339" y="1355725"/>
                  <a:pt x="243664" y="1464204"/>
                  <a:pt x="248426" y="1504950"/>
                </a:cubicBezTo>
                <a:cubicBezTo>
                  <a:pt x="253188" y="1545696"/>
                  <a:pt x="209268" y="1535642"/>
                  <a:pt x="194451" y="1552575"/>
                </a:cubicBezTo>
                <a:cubicBezTo>
                  <a:pt x="179634" y="1569508"/>
                  <a:pt x="150530" y="1581150"/>
                  <a:pt x="159526" y="1606550"/>
                </a:cubicBezTo>
                <a:cubicBezTo>
                  <a:pt x="168522" y="1631950"/>
                  <a:pt x="223555" y="1688571"/>
                  <a:pt x="248426" y="1704975"/>
                </a:cubicBezTo>
                <a:cubicBezTo>
                  <a:pt x="273297" y="1721379"/>
                  <a:pt x="283880" y="1708679"/>
                  <a:pt x="308751" y="1704975"/>
                </a:cubicBezTo>
                <a:cubicBezTo>
                  <a:pt x="333622" y="1701271"/>
                  <a:pt x="369076" y="1674812"/>
                  <a:pt x="397651" y="1682750"/>
                </a:cubicBezTo>
                <a:cubicBezTo>
                  <a:pt x="426226" y="1690688"/>
                  <a:pt x="462739" y="1726671"/>
                  <a:pt x="480201" y="1752600"/>
                </a:cubicBezTo>
                <a:cubicBezTo>
                  <a:pt x="497663" y="1778529"/>
                  <a:pt x="481789" y="1828800"/>
                  <a:pt x="502426" y="1838325"/>
                </a:cubicBezTo>
                <a:cubicBezTo>
                  <a:pt x="523063" y="1847850"/>
                  <a:pt x="577568" y="1801812"/>
                  <a:pt x="604026" y="1809750"/>
                </a:cubicBezTo>
                <a:cubicBezTo>
                  <a:pt x="630484" y="1817688"/>
                  <a:pt x="661176" y="1885950"/>
                  <a:pt x="661176" y="1885950"/>
                </a:cubicBezTo>
                <a:cubicBezTo>
                  <a:pt x="671230" y="1899179"/>
                  <a:pt x="667790" y="1894152"/>
                  <a:pt x="664351" y="1889125"/>
                </a:cubicBezTo>
              </a:path>
            </a:pathLst>
          </a:custGeom>
          <a:noFill/>
          <a:ln w="25400">
            <a:solidFill>
              <a:schemeClr val="tx1"/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91" name="Forme libre : forme 90">
            <a:extLst>
              <a:ext uri="{FF2B5EF4-FFF2-40B4-BE49-F238E27FC236}">
                <a16:creationId xmlns:a16="http://schemas.microsoft.com/office/drawing/2014/main" id="{C5038E67-EDD3-465A-824D-481BD74D188B}"/>
              </a:ext>
            </a:extLst>
          </p:cNvPr>
          <p:cNvSpPr>
            <a:spLocks noChangeAspect="1"/>
          </p:cNvSpPr>
          <p:nvPr/>
        </p:nvSpPr>
        <p:spPr>
          <a:xfrm>
            <a:off x="2410326" y="879608"/>
            <a:ext cx="2232134" cy="6115251"/>
          </a:xfrm>
          <a:custGeom>
            <a:avLst/>
            <a:gdLst>
              <a:gd name="connsiteX0" fmla="*/ 67451 w 667823"/>
              <a:gd name="connsiteY0" fmla="*/ 0 h 1894400"/>
              <a:gd name="connsiteX1" fmla="*/ 16651 w 667823"/>
              <a:gd name="connsiteY1" fmla="*/ 111125 h 1894400"/>
              <a:gd name="connsiteX2" fmla="*/ 48401 w 667823"/>
              <a:gd name="connsiteY2" fmla="*/ 200025 h 1894400"/>
              <a:gd name="connsiteX3" fmla="*/ 111901 w 667823"/>
              <a:gd name="connsiteY3" fmla="*/ 279400 h 1894400"/>
              <a:gd name="connsiteX4" fmla="*/ 73801 w 667823"/>
              <a:gd name="connsiteY4" fmla="*/ 492125 h 1894400"/>
              <a:gd name="connsiteX5" fmla="*/ 86501 w 667823"/>
              <a:gd name="connsiteY5" fmla="*/ 581025 h 1894400"/>
              <a:gd name="connsiteX6" fmla="*/ 64276 w 667823"/>
              <a:gd name="connsiteY6" fmla="*/ 654050 h 1894400"/>
              <a:gd name="connsiteX7" fmla="*/ 76976 w 667823"/>
              <a:gd name="connsiteY7" fmla="*/ 736600 h 1894400"/>
              <a:gd name="connsiteX8" fmla="*/ 776 w 667823"/>
              <a:gd name="connsiteY8" fmla="*/ 781050 h 1894400"/>
              <a:gd name="connsiteX9" fmla="*/ 38876 w 667823"/>
              <a:gd name="connsiteY9" fmla="*/ 838200 h 1894400"/>
              <a:gd name="connsiteX10" fmla="*/ 61101 w 667823"/>
              <a:gd name="connsiteY10" fmla="*/ 914400 h 1894400"/>
              <a:gd name="connsiteX11" fmla="*/ 102376 w 667823"/>
              <a:gd name="connsiteY11" fmla="*/ 1019175 h 1894400"/>
              <a:gd name="connsiteX12" fmla="*/ 121426 w 667823"/>
              <a:gd name="connsiteY12" fmla="*/ 1041400 h 1894400"/>
              <a:gd name="connsiteX13" fmla="*/ 140476 w 667823"/>
              <a:gd name="connsiteY13" fmla="*/ 1139825 h 1894400"/>
              <a:gd name="connsiteX14" fmla="*/ 143651 w 667823"/>
              <a:gd name="connsiteY14" fmla="*/ 1219200 h 1894400"/>
              <a:gd name="connsiteX15" fmla="*/ 165876 w 667823"/>
              <a:gd name="connsiteY15" fmla="*/ 1308100 h 1894400"/>
              <a:gd name="connsiteX16" fmla="*/ 248426 w 667823"/>
              <a:gd name="connsiteY16" fmla="*/ 1504950 h 1894400"/>
              <a:gd name="connsiteX17" fmla="*/ 194451 w 667823"/>
              <a:gd name="connsiteY17" fmla="*/ 1552575 h 1894400"/>
              <a:gd name="connsiteX18" fmla="*/ 159526 w 667823"/>
              <a:gd name="connsiteY18" fmla="*/ 1606550 h 1894400"/>
              <a:gd name="connsiteX19" fmla="*/ 248426 w 667823"/>
              <a:gd name="connsiteY19" fmla="*/ 1704975 h 1894400"/>
              <a:gd name="connsiteX20" fmla="*/ 308751 w 667823"/>
              <a:gd name="connsiteY20" fmla="*/ 1704975 h 1894400"/>
              <a:gd name="connsiteX21" fmla="*/ 397651 w 667823"/>
              <a:gd name="connsiteY21" fmla="*/ 1682750 h 1894400"/>
              <a:gd name="connsiteX22" fmla="*/ 480201 w 667823"/>
              <a:gd name="connsiteY22" fmla="*/ 1752600 h 1894400"/>
              <a:gd name="connsiteX23" fmla="*/ 502426 w 667823"/>
              <a:gd name="connsiteY23" fmla="*/ 1838325 h 1894400"/>
              <a:gd name="connsiteX24" fmla="*/ 604026 w 667823"/>
              <a:gd name="connsiteY24" fmla="*/ 1809750 h 1894400"/>
              <a:gd name="connsiteX25" fmla="*/ 661176 w 667823"/>
              <a:gd name="connsiteY25" fmla="*/ 1885950 h 1894400"/>
              <a:gd name="connsiteX26" fmla="*/ 664351 w 667823"/>
              <a:gd name="connsiteY26" fmla="*/ 1889125 h 1894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667823" h="1894400">
                <a:moveTo>
                  <a:pt x="67451" y="0"/>
                </a:moveTo>
                <a:cubicBezTo>
                  <a:pt x="43638" y="38894"/>
                  <a:pt x="19826" y="77788"/>
                  <a:pt x="16651" y="111125"/>
                </a:cubicBezTo>
                <a:cubicBezTo>
                  <a:pt x="13476" y="144462"/>
                  <a:pt x="32526" y="171979"/>
                  <a:pt x="48401" y="200025"/>
                </a:cubicBezTo>
                <a:cubicBezTo>
                  <a:pt x="64276" y="228071"/>
                  <a:pt x="107668" y="230717"/>
                  <a:pt x="111901" y="279400"/>
                </a:cubicBezTo>
                <a:cubicBezTo>
                  <a:pt x="116134" y="328083"/>
                  <a:pt x="78034" y="441854"/>
                  <a:pt x="73801" y="492125"/>
                </a:cubicBezTo>
                <a:cubicBezTo>
                  <a:pt x="69568" y="542396"/>
                  <a:pt x="88088" y="554038"/>
                  <a:pt x="86501" y="581025"/>
                </a:cubicBezTo>
                <a:cubicBezTo>
                  <a:pt x="84914" y="608012"/>
                  <a:pt x="65863" y="628121"/>
                  <a:pt x="64276" y="654050"/>
                </a:cubicBezTo>
                <a:cubicBezTo>
                  <a:pt x="62688" y="679979"/>
                  <a:pt x="87559" y="715433"/>
                  <a:pt x="76976" y="736600"/>
                </a:cubicBezTo>
                <a:cubicBezTo>
                  <a:pt x="66393" y="757767"/>
                  <a:pt x="7126" y="764117"/>
                  <a:pt x="776" y="781050"/>
                </a:cubicBezTo>
                <a:cubicBezTo>
                  <a:pt x="-5574" y="797983"/>
                  <a:pt x="28822" y="815975"/>
                  <a:pt x="38876" y="838200"/>
                </a:cubicBezTo>
                <a:cubicBezTo>
                  <a:pt x="48930" y="860425"/>
                  <a:pt x="50518" y="884238"/>
                  <a:pt x="61101" y="914400"/>
                </a:cubicBezTo>
                <a:cubicBezTo>
                  <a:pt x="71684" y="944563"/>
                  <a:pt x="92322" y="998008"/>
                  <a:pt x="102376" y="1019175"/>
                </a:cubicBezTo>
                <a:cubicBezTo>
                  <a:pt x="112430" y="1040342"/>
                  <a:pt x="115076" y="1021292"/>
                  <a:pt x="121426" y="1041400"/>
                </a:cubicBezTo>
                <a:cubicBezTo>
                  <a:pt x="127776" y="1061508"/>
                  <a:pt x="136772" y="1110192"/>
                  <a:pt x="140476" y="1139825"/>
                </a:cubicBezTo>
                <a:cubicBezTo>
                  <a:pt x="144180" y="1169458"/>
                  <a:pt x="139418" y="1191154"/>
                  <a:pt x="143651" y="1219200"/>
                </a:cubicBezTo>
                <a:cubicBezTo>
                  <a:pt x="147884" y="1247246"/>
                  <a:pt x="148414" y="1260475"/>
                  <a:pt x="165876" y="1308100"/>
                </a:cubicBezTo>
                <a:cubicBezTo>
                  <a:pt x="183339" y="1355725"/>
                  <a:pt x="243664" y="1464204"/>
                  <a:pt x="248426" y="1504950"/>
                </a:cubicBezTo>
                <a:cubicBezTo>
                  <a:pt x="253188" y="1545696"/>
                  <a:pt x="209268" y="1535642"/>
                  <a:pt x="194451" y="1552575"/>
                </a:cubicBezTo>
                <a:cubicBezTo>
                  <a:pt x="179634" y="1569508"/>
                  <a:pt x="150530" y="1581150"/>
                  <a:pt x="159526" y="1606550"/>
                </a:cubicBezTo>
                <a:cubicBezTo>
                  <a:pt x="168522" y="1631950"/>
                  <a:pt x="223555" y="1688571"/>
                  <a:pt x="248426" y="1704975"/>
                </a:cubicBezTo>
                <a:cubicBezTo>
                  <a:pt x="273297" y="1721379"/>
                  <a:pt x="283880" y="1708679"/>
                  <a:pt x="308751" y="1704975"/>
                </a:cubicBezTo>
                <a:cubicBezTo>
                  <a:pt x="333622" y="1701271"/>
                  <a:pt x="369076" y="1674812"/>
                  <a:pt x="397651" y="1682750"/>
                </a:cubicBezTo>
                <a:cubicBezTo>
                  <a:pt x="426226" y="1690688"/>
                  <a:pt x="462739" y="1726671"/>
                  <a:pt x="480201" y="1752600"/>
                </a:cubicBezTo>
                <a:cubicBezTo>
                  <a:pt x="497663" y="1778529"/>
                  <a:pt x="481789" y="1828800"/>
                  <a:pt x="502426" y="1838325"/>
                </a:cubicBezTo>
                <a:cubicBezTo>
                  <a:pt x="523063" y="1847850"/>
                  <a:pt x="577568" y="1801812"/>
                  <a:pt x="604026" y="1809750"/>
                </a:cubicBezTo>
                <a:cubicBezTo>
                  <a:pt x="630484" y="1817688"/>
                  <a:pt x="661176" y="1885950"/>
                  <a:pt x="661176" y="1885950"/>
                </a:cubicBezTo>
                <a:cubicBezTo>
                  <a:pt x="671230" y="1899179"/>
                  <a:pt x="667790" y="1894152"/>
                  <a:pt x="664351" y="1889125"/>
                </a:cubicBezTo>
              </a:path>
            </a:pathLst>
          </a:custGeom>
          <a:noFill/>
          <a:ln w="22225">
            <a:solidFill>
              <a:schemeClr val="bg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60" name="Ellipse 59">
            <a:extLst>
              <a:ext uri="{FF2B5EF4-FFF2-40B4-BE49-F238E27FC236}">
                <a16:creationId xmlns:a16="http://schemas.microsoft.com/office/drawing/2014/main" id="{BE6673E8-9187-4C3A-A9A1-79DE1E2BBD3C}"/>
              </a:ext>
            </a:extLst>
          </p:cNvPr>
          <p:cNvSpPr/>
          <p:nvPr/>
        </p:nvSpPr>
        <p:spPr>
          <a:xfrm>
            <a:off x="2701970" y="4522882"/>
            <a:ext cx="742267" cy="695325"/>
          </a:xfrm>
          <a:prstGeom prst="ellipse">
            <a:avLst/>
          </a:prstGeom>
          <a:solidFill>
            <a:schemeClr val="accent2"/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 dirty="0"/>
          </a:p>
        </p:txBody>
      </p:sp>
      <p:sp>
        <p:nvSpPr>
          <p:cNvPr id="346" name="ZoneTexte 345">
            <a:extLst>
              <a:ext uri="{FF2B5EF4-FFF2-40B4-BE49-F238E27FC236}">
                <a16:creationId xmlns:a16="http://schemas.microsoft.com/office/drawing/2014/main" id="{2961E3F6-EE32-4B73-94E3-FC0E75547547}"/>
              </a:ext>
            </a:extLst>
          </p:cNvPr>
          <p:cNvSpPr txBox="1"/>
          <p:nvPr/>
        </p:nvSpPr>
        <p:spPr>
          <a:xfrm>
            <a:off x="2535259" y="4763860"/>
            <a:ext cx="1096433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000" b="1" dirty="0">
                <a:solidFill>
                  <a:schemeClr val="bg1"/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Dinant</a:t>
            </a:r>
            <a:endParaRPr lang="fr-BE" sz="1000" b="1" dirty="0">
              <a:solidFill>
                <a:schemeClr val="bg1"/>
              </a:solidFill>
              <a:latin typeface="Aharoni" panose="02010803020104030203" pitchFamily="2" charset="-79"/>
              <a:cs typeface="Aharoni" panose="02010803020104030203" pitchFamily="2" charset="-79"/>
            </a:endParaRPr>
          </a:p>
        </p:txBody>
      </p:sp>
      <p:sp>
        <p:nvSpPr>
          <p:cNvPr id="66" name="Forme libre : forme 65">
            <a:extLst>
              <a:ext uri="{FF2B5EF4-FFF2-40B4-BE49-F238E27FC236}">
                <a16:creationId xmlns:a16="http://schemas.microsoft.com/office/drawing/2014/main" id="{D251F882-F729-4C48-A8B9-57607EFACB00}"/>
              </a:ext>
            </a:extLst>
          </p:cNvPr>
          <p:cNvSpPr/>
          <p:nvPr/>
        </p:nvSpPr>
        <p:spPr>
          <a:xfrm>
            <a:off x="4540250" y="762001"/>
            <a:ext cx="1460500" cy="380236"/>
          </a:xfrm>
          <a:custGeom>
            <a:avLst/>
            <a:gdLst>
              <a:gd name="connsiteX0" fmla="*/ 730250 w 730250"/>
              <a:gd name="connsiteY0" fmla="*/ 279400 h 374697"/>
              <a:gd name="connsiteX1" fmla="*/ 514350 w 730250"/>
              <a:gd name="connsiteY1" fmla="*/ 342900 h 374697"/>
              <a:gd name="connsiteX2" fmla="*/ 228600 w 730250"/>
              <a:gd name="connsiteY2" fmla="*/ 374650 h 374697"/>
              <a:gd name="connsiteX3" fmla="*/ 158750 w 730250"/>
              <a:gd name="connsiteY3" fmla="*/ 349250 h 374697"/>
              <a:gd name="connsiteX4" fmla="*/ 50800 w 730250"/>
              <a:gd name="connsiteY4" fmla="*/ 317500 h 374697"/>
              <a:gd name="connsiteX5" fmla="*/ 76200 w 730250"/>
              <a:gd name="connsiteY5" fmla="*/ 184150 h 374697"/>
              <a:gd name="connsiteX6" fmla="*/ 0 w 730250"/>
              <a:gd name="connsiteY6" fmla="*/ 0 h 374697"/>
              <a:gd name="connsiteX0" fmla="*/ 730250 w 730250"/>
              <a:gd name="connsiteY0" fmla="*/ 279400 h 374697"/>
              <a:gd name="connsiteX1" fmla="*/ 730250 w 730250"/>
              <a:gd name="connsiteY1" fmla="*/ 279400 h 374697"/>
              <a:gd name="connsiteX2" fmla="*/ 514350 w 730250"/>
              <a:gd name="connsiteY2" fmla="*/ 342900 h 374697"/>
              <a:gd name="connsiteX3" fmla="*/ 228600 w 730250"/>
              <a:gd name="connsiteY3" fmla="*/ 374650 h 374697"/>
              <a:gd name="connsiteX4" fmla="*/ 158750 w 730250"/>
              <a:gd name="connsiteY4" fmla="*/ 349250 h 374697"/>
              <a:gd name="connsiteX5" fmla="*/ 50800 w 730250"/>
              <a:gd name="connsiteY5" fmla="*/ 317500 h 374697"/>
              <a:gd name="connsiteX6" fmla="*/ 76200 w 730250"/>
              <a:gd name="connsiteY6" fmla="*/ 184150 h 374697"/>
              <a:gd name="connsiteX7" fmla="*/ 0 w 730250"/>
              <a:gd name="connsiteY7" fmla="*/ 0 h 374697"/>
              <a:gd name="connsiteX0" fmla="*/ 730250 w 1460500"/>
              <a:gd name="connsiteY0" fmla="*/ 279400 h 380236"/>
              <a:gd name="connsiteX1" fmla="*/ 1460500 w 1460500"/>
              <a:gd name="connsiteY1" fmla="*/ 25400 h 380236"/>
              <a:gd name="connsiteX2" fmla="*/ 514350 w 1460500"/>
              <a:gd name="connsiteY2" fmla="*/ 342900 h 380236"/>
              <a:gd name="connsiteX3" fmla="*/ 228600 w 1460500"/>
              <a:gd name="connsiteY3" fmla="*/ 374650 h 380236"/>
              <a:gd name="connsiteX4" fmla="*/ 158750 w 1460500"/>
              <a:gd name="connsiteY4" fmla="*/ 349250 h 380236"/>
              <a:gd name="connsiteX5" fmla="*/ 50800 w 1460500"/>
              <a:gd name="connsiteY5" fmla="*/ 317500 h 380236"/>
              <a:gd name="connsiteX6" fmla="*/ 76200 w 1460500"/>
              <a:gd name="connsiteY6" fmla="*/ 184150 h 380236"/>
              <a:gd name="connsiteX7" fmla="*/ 0 w 1460500"/>
              <a:gd name="connsiteY7" fmla="*/ 0 h 3802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460500" h="380236">
                <a:moveTo>
                  <a:pt x="730250" y="279400"/>
                </a:moveTo>
                <a:lnTo>
                  <a:pt x="1460500" y="25400"/>
                </a:lnTo>
                <a:cubicBezTo>
                  <a:pt x="1424517" y="35983"/>
                  <a:pt x="719667" y="284692"/>
                  <a:pt x="514350" y="342900"/>
                </a:cubicBezTo>
                <a:cubicBezTo>
                  <a:pt x="309033" y="401108"/>
                  <a:pt x="287867" y="373592"/>
                  <a:pt x="228600" y="374650"/>
                </a:cubicBezTo>
                <a:cubicBezTo>
                  <a:pt x="169333" y="375708"/>
                  <a:pt x="188383" y="358775"/>
                  <a:pt x="158750" y="349250"/>
                </a:cubicBezTo>
                <a:cubicBezTo>
                  <a:pt x="129117" y="339725"/>
                  <a:pt x="64558" y="345017"/>
                  <a:pt x="50800" y="317500"/>
                </a:cubicBezTo>
                <a:cubicBezTo>
                  <a:pt x="37042" y="289983"/>
                  <a:pt x="84667" y="237067"/>
                  <a:pt x="76200" y="184150"/>
                </a:cubicBezTo>
                <a:cubicBezTo>
                  <a:pt x="67733" y="131233"/>
                  <a:pt x="33866" y="65616"/>
                  <a:pt x="0" y="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69" name="Forme libre : forme 68">
            <a:extLst>
              <a:ext uri="{FF2B5EF4-FFF2-40B4-BE49-F238E27FC236}">
                <a16:creationId xmlns:a16="http://schemas.microsoft.com/office/drawing/2014/main" id="{166FC18E-940D-420C-A4B0-42D98637CC33}"/>
              </a:ext>
            </a:extLst>
          </p:cNvPr>
          <p:cNvSpPr/>
          <p:nvPr/>
        </p:nvSpPr>
        <p:spPr>
          <a:xfrm>
            <a:off x="2895600" y="1028700"/>
            <a:ext cx="714375" cy="695325"/>
          </a:xfrm>
          <a:custGeom>
            <a:avLst/>
            <a:gdLst>
              <a:gd name="connsiteX0" fmla="*/ 714375 w 714375"/>
              <a:gd name="connsiteY0" fmla="*/ 695325 h 695325"/>
              <a:gd name="connsiteX1" fmla="*/ 0 w 714375"/>
              <a:gd name="connsiteY1" fmla="*/ 0 h 695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714375" h="695325">
                <a:moveTo>
                  <a:pt x="714375" y="695325"/>
                </a:moveTo>
                <a:lnTo>
                  <a:pt x="0" y="0"/>
                </a:ln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71" name="Forme libre : forme 70">
            <a:extLst>
              <a:ext uri="{FF2B5EF4-FFF2-40B4-BE49-F238E27FC236}">
                <a16:creationId xmlns:a16="http://schemas.microsoft.com/office/drawing/2014/main" id="{582C994E-1EAA-463F-B742-4C8BA1997D98}"/>
              </a:ext>
            </a:extLst>
          </p:cNvPr>
          <p:cNvSpPr/>
          <p:nvPr/>
        </p:nvSpPr>
        <p:spPr>
          <a:xfrm>
            <a:off x="7981950" y="4393640"/>
            <a:ext cx="1685925" cy="578410"/>
          </a:xfrm>
          <a:custGeom>
            <a:avLst/>
            <a:gdLst>
              <a:gd name="connsiteX0" fmla="*/ 0 w 1685925"/>
              <a:gd name="connsiteY0" fmla="*/ 578410 h 578410"/>
              <a:gd name="connsiteX1" fmla="*/ 276225 w 1685925"/>
              <a:gd name="connsiteY1" fmla="*/ 378385 h 578410"/>
              <a:gd name="connsiteX2" fmla="*/ 1114425 w 1685925"/>
              <a:gd name="connsiteY2" fmla="*/ 6910 h 578410"/>
              <a:gd name="connsiteX3" fmla="*/ 1209675 w 1685925"/>
              <a:gd name="connsiteY3" fmla="*/ 140260 h 578410"/>
              <a:gd name="connsiteX4" fmla="*/ 1685925 w 1685925"/>
              <a:gd name="connsiteY4" fmla="*/ 187885 h 5784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85925" h="578410">
                <a:moveTo>
                  <a:pt x="0" y="578410"/>
                </a:moveTo>
                <a:cubicBezTo>
                  <a:pt x="45244" y="526022"/>
                  <a:pt x="90488" y="473635"/>
                  <a:pt x="276225" y="378385"/>
                </a:cubicBezTo>
                <a:cubicBezTo>
                  <a:pt x="461962" y="283135"/>
                  <a:pt x="958850" y="46597"/>
                  <a:pt x="1114425" y="6910"/>
                </a:cubicBezTo>
                <a:cubicBezTo>
                  <a:pt x="1270000" y="-32777"/>
                  <a:pt x="1114425" y="110097"/>
                  <a:pt x="1209675" y="140260"/>
                </a:cubicBezTo>
                <a:cubicBezTo>
                  <a:pt x="1304925" y="170423"/>
                  <a:pt x="1495425" y="179154"/>
                  <a:pt x="1685925" y="187885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74" name="ZoneTexte 73">
            <a:extLst>
              <a:ext uri="{FF2B5EF4-FFF2-40B4-BE49-F238E27FC236}">
                <a16:creationId xmlns:a16="http://schemas.microsoft.com/office/drawing/2014/main" id="{1C312C97-91D8-48FE-9BEA-DD64A92213BE}"/>
              </a:ext>
            </a:extLst>
          </p:cNvPr>
          <p:cNvSpPr txBox="1"/>
          <p:nvPr/>
        </p:nvSpPr>
        <p:spPr>
          <a:xfrm>
            <a:off x="572301" y="2493677"/>
            <a:ext cx="232031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Maison médicale de Ciney </a:t>
            </a:r>
            <a:endParaRPr lang="fr-BE" sz="1100" dirty="0"/>
          </a:p>
        </p:txBody>
      </p:sp>
      <p:sp>
        <p:nvSpPr>
          <p:cNvPr id="76" name="ZoneTexte 75">
            <a:extLst>
              <a:ext uri="{FF2B5EF4-FFF2-40B4-BE49-F238E27FC236}">
                <a16:creationId xmlns:a16="http://schemas.microsoft.com/office/drawing/2014/main" id="{669D974E-928D-434B-BCEF-5601BB89DD33}"/>
              </a:ext>
            </a:extLst>
          </p:cNvPr>
          <p:cNvSpPr txBox="1"/>
          <p:nvPr/>
        </p:nvSpPr>
        <p:spPr>
          <a:xfrm>
            <a:off x="596306" y="2829718"/>
            <a:ext cx="232031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ACRF à Assesse </a:t>
            </a:r>
            <a:endParaRPr lang="fr-BE" sz="1100" dirty="0"/>
          </a:p>
        </p:txBody>
      </p:sp>
      <p:sp>
        <p:nvSpPr>
          <p:cNvPr id="77" name="ZoneTexte 76">
            <a:extLst>
              <a:ext uri="{FF2B5EF4-FFF2-40B4-BE49-F238E27FC236}">
                <a16:creationId xmlns:a16="http://schemas.microsoft.com/office/drawing/2014/main" id="{5DB56E5B-8804-40DB-BBC8-EB368BF28BAD}"/>
              </a:ext>
            </a:extLst>
          </p:cNvPr>
          <p:cNvSpPr txBox="1"/>
          <p:nvPr/>
        </p:nvSpPr>
        <p:spPr>
          <a:xfrm>
            <a:off x="603736" y="3298418"/>
            <a:ext cx="232031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Centres spécialisés</a:t>
            </a:r>
            <a:endParaRPr lang="fr-BE" sz="1100" dirty="0"/>
          </a:p>
        </p:txBody>
      </p:sp>
      <p:pic>
        <p:nvPicPr>
          <p:cNvPr id="28" name="Graphique 27" descr="Médical avec un remplissage uni">
            <a:extLst>
              <a:ext uri="{FF2B5EF4-FFF2-40B4-BE49-F238E27FC236}">
                <a16:creationId xmlns:a16="http://schemas.microsoft.com/office/drawing/2014/main" id="{B8D1FE2E-D5A3-46E9-BFE9-6BDB6B5DD4A2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83112" y="2424539"/>
            <a:ext cx="403225" cy="403225"/>
          </a:xfrm>
          <a:prstGeom prst="rect">
            <a:avLst/>
          </a:prstGeom>
        </p:spPr>
      </p:pic>
      <p:pic>
        <p:nvPicPr>
          <p:cNvPr id="78" name="Graphique 77" descr="Médical avec un remplissage uni">
            <a:extLst>
              <a:ext uri="{FF2B5EF4-FFF2-40B4-BE49-F238E27FC236}">
                <a16:creationId xmlns:a16="http://schemas.microsoft.com/office/drawing/2014/main" id="{35033275-20DB-4E06-9CC8-3EC2EF83E6F7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5596689" y="4362326"/>
            <a:ext cx="403225" cy="403225"/>
          </a:xfrm>
          <a:prstGeom prst="rect">
            <a:avLst/>
          </a:prstGeom>
        </p:spPr>
      </p:pic>
      <p:pic>
        <p:nvPicPr>
          <p:cNvPr id="36" name="Image 35">
            <a:extLst>
              <a:ext uri="{FF2B5EF4-FFF2-40B4-BE49-F238E27FC236}">
                <a16:creationId xmlns:a16="http://schemas.microsoft.com/office/drawing/2014/main" id="{8E0CD8FE-CA68-4768-BA29-A9B88237D3B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8055" y="2815757"/>
            <a:ext cx="567581" cy="333454"/>
          </a:xfrm>
          <a:prstGeom prst="rect">
            <a:avLst/>
          </a:prstGeom>
        </p:spPr>
      </p:pic>
      <p:grpSp>
        <p:nvGrpSpPr>
          <p:cNvPr id="45" name="Groupe 44">
            <a:extLst>
              <a:ext uri="{FF2B5EF4-FFF2-40B4-BE49-F238E27FC236}">
                <a16:creationId xmlns:a16="http://schemas.microsoft.com/office/drawing/2014/main" id="{935BEC90-5852-43D9-B2B3-159DB154554B}"/>
              </a:ext>
            </a:extLst>
          </p:cNvPr>
          <p:cNvGrpSpPr/>
          <p:nvPr/>
        </p:nvGrpSpPr>
        <p:grpSpPr>
          <a:xfrm>
            <a:off x="174737" y="2003028"/>
            <a:ext cx="408368" cy="386993"/>
            <a:chOff x="1289094" y="3581756"/>
            <a:chExt cx="789299" cy="699135"/>
          </a:xfrm>
        </p:grpSpPr>
        <p:pic>
          <p:nvPicPr>
            <p:cNvPr id="43" name="Graphique 42" descr="Homme avec canne avec un remplissage uni">
              <a:extLst>
                <a:ext uri="{FF2B5EF4-FFF2-40B4-BE49-F238E27FC236}">
                  <a16:creationId xmlns:a16="http://schemas.microsoft.com/office/drawing/2014/main" id="{5C2E4EFE-2CB1-4C99-8D85-E60F3B89A56B}"/>
                </a:ext>
              </a:extLst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6"/>
                </a:ext>
              </a:extLst>
            </a:blip>
            <a:stretch>
              <a:fillRect/>
            </a:stretch>
          </p:blipFill>
          <p:spPr>
            <a:xfrm>
              <a:off x="1486882" y="3831415"/>
              <a:ext cx="411919" cy="411919"/>
            </a:xfrm>
            <a:prstGeom prst="rect">
              <a:avLst/>
            </a:prstGeom>
          </p:spPr>
        </p:pic>
        <p:sp>
          <p:nvSpPr>
            <p:cNvPr id="44" name="Forme libre : forme 43">
              <a:extLst>
                <a:ext uri="{FF2B5EF4-FFF2-40B4-BE49-F238E27FC236}">
                  <a16:creationId xmlns:a16="http://schemas.microsoft.com/office/drawing/2014/main" id="{EC39C82E-AB82-4B59-951E-8421460352D0}"/>
                </a:ext>
              </a:extLst>
            </p:cNvPr>
            <p:cNvSpPr/>
            <p:nvPr/>
          </p:nvSpPr>
          <p:spPr>
            <a:xfrm>
              <a:off x="1289094" y="3581756"/>
              <a:ext cx="789299" cy="699135"/>
            </a:xfrm>
            <a:custGeom>
              <a:avLst/>
              <a:gdLst>
                <a:gd name="connsiteX0" fmla="*/ 0 w 789298"/>
                <a:gd name="connsiteY0" fmla="*/ 374885 h 699134"/>
                <a:gd name="connsiteX1" fmla="*/ 61808 w 789298"/>
                <a:gd name="connsiteY1" fmla="*/ 436683 h 699134"/>
                <a:gd name="connsiteX2" fmla="*/ 108899 w 789298"/>
                <a:gd name="connsiteY2" fmla="*/ 392087 h 699134"/>
                <a:gd name="connsiteX3" fmla="*/ 108899 w 789298"/>
                <a:gd name="connsiteY3" fmla="*/ 698906 h 699134"/>
                <a:gd name="connsiteX4" fmla="*/ 347024 w 789298"/>
                <a:gd name="connsiteY4" fmla="*/ 699002 h 699134"/>
                <a:gd name="connsiteX5" fmla="*/ 347024 w 789298"/>
                <a:gd name="connsiteY5" fmla="*/ 461172 h 699134"/>
                <a:gd name="connsiteX6" fmla="*/ 442274 w 789298"/>
                <a:gd name="connsiteY6" fmla="*/ 461172 h 699134"/>
                <a:gd name="connsiteX7" fmla="*/ 442274 w 789298"/>
                <a:gd name="connsiteY7" fmla="*/ 699040 h 699134"/>
                <a:gd name="connsiteX8" fmla="*/ 680399 w 789298"/>
                <a:gd name="connsiteY8" fmla="*/ 699135 h 699134"/>
                <a:gd name="connsiteX9" fmla="*/ 680399 w 789298"/>
                <a:gd name="connsiteY9" fmla="*/ 391687 h 699134"/>
                <a:gd name="connsiteX10" fmla="*/ 727729 w 789298"/>
                <a:gd name="connsiteY10" fmla="*/ 436455 h 699134"/>
                <a:gd name="connsiteX11" fmla="*/ 789299 w 789298"/>
                <a:gd name="connsiteY11" fmla="*/ 374894 h 699134"/>
                <a:gd name="connsiteX12" fmla="*/ 394649 w 789298"/>
                <a:gd name="connsiteY12" fmla="*/ 0 h 699134"/>
                <a:gd name="connsiteX13" fmla="*/ 661349 w 789298"/>
                <a:gd name="connsiteY13" fmla="*/ 680085 h 699134"/>
                <a:gd name="connsiteX14" fmla="*/ 461324 w 789298"/>
                <a:gd name="connsiteY14" fmla="*/ 679999 h 699134"/>
                <a:gd name="connsiteX15" fmla="*/ 461324 w 789298"/>
                <a:gd name="connsiteY15" fmla="*/ 442122 h 699134"/>
                <a:gd name="connsiteX16" fmla="*/ 327974 w 789298"/>
                <a:gd name="connsiteY16" fmla="*/ 442122 h 699134"/>
                <a:gd name="connsiteX17" fmla="*/ 327974 w 789298"/>
                <a:gd name="connsiteY17" fmla="*/ 679942 h 699134"/>
                <a:gd name="connsiteX18" fmla="*/ 127949 w 789298"/>
                <a:gd name="connsiteY18" fmla="*/ 679866 h 699134"/>
                <a:gd name="connsiteX19" fmla="*/ 127949 w 789298"/>
                <a:gd name="connsiteY19" fmla="*/ 374047 h 699134"/>
                <a:gd name="connsiteX20" fmla="*/ 394649 w 789298"/>
                <a:gd name="connsiteY20" fmla="*/ 121482 h 699134"/>
                <a:gd name="connsiteX21" fmla="*/ 661349 w 789298"/>
                <a:gd name="connsiteY21" fmla="*/ 373675 h 699134"/>
                <a:gd name="connsiteX22" fmla="*/ 62170 w 789298"/>
                <a:gd name="connsiteY22" fmla="*/ 410108 h 699134"/>
                <a:gd name="connsiteX23" fmla="*/ 27299 w 789298"/>
                <a:gd name="connsiteY23" fmla="*/ 375285 h 699134"/>
                <a:gd name="connsiteX24" fmla="*/ 394649 w 789298"/>
                <a:gd name="connsiteY24" fmla="*/ 26251 h 699134"/>
                <a:gd name="connsiteX25" fmla="*/ 762000 w 789298"/>
                <a:gd name="connsiteY25" fmla="*/ 375285 h 699134"/>
                <a:gd name="connsiteX26" fmla="*/ 727358 w 789298"/>
                <a:gd name="connsiteY26" fmla="*/ 409880 h 699134"/>
                <a:gd name="connsiteX27" fmla="*/ 394649 w 789298"/>
                <a:gd name="connsiteY27" fmla="*/ 95250 h 699134"/>
                <a:gd name="connsiteX0" fmla="*/ 0 w 789299"/>
                <a:gd name="connsiteY0" fmla="*/ 374885 h 699135"/>
                <a:gd name="connsiteX1" fmla="*/ 61808 w 789299"/>
                <a:gd name="connsiteY1" fmla="*/ 436683 h 699135"/>
                <a:gd name="connsiteX2" fmla="*/ 108899 w 789299"/>
                <a:gd name="connsiteY2" fmla="*/ 392087 h 699135"/>
                <a:gd name="connsiteX3" fmla="*/ 108899 w 789299"/>
                <a:gd name="connsiteY3" fmla="*/ 698906 h 699135"/>
                <a:gd name="connsiteX4" fmla="*/ 347024 w 789299"/>
                <a:gd name="connsiteY4" fmla="*/ 699002 h 699135"/>
                <a:gd name="connsiteX5" fmla="*/ 347024 w 789299"/>
                <a:gd name="connsiteY5" fmla="*/ 461172 h 699135"/>
                <a:gd name="connsiteX6" fmla="*/ 442274 w 789299"/>
                <a:gd name="connsiteY6" fmla="*/ 461172 h 699135"/>
                <a:gd name="connsiteX7" fmla="*/ 442274 w 789299"/>
                <a:gd name="connsiteY7" fmla="*/ 699040 h 699135"/>
                <a:gd name="connsiteX8" fmla="*/ 680399 w 789299"/>
                <a:gd name="connsiteY8" fmla="*/ 699135 h 699135"/>
                <a:gd name="connsiteX9" fmla="*/ 680399 w 789299"/>
                <a:gd name="connsiteY9" fmla="*/ 391687 h 699135"/>
                <a:gd name="connsiteX10" fmla="*/ 727729 w 789299"/>
                <a:gd name="connsiteY10" fmla="*/ 436455 h 699135"/>
                <a:gd name="connsiteX11" fmla="*/ 789299 w 789299"/>
                <a:gd name="connsiteY11" fmla="*/ 374894 h 699135"/>
                <a:gd name="connsiteX12" fmla="*/ 394649 w 789299"/>
                <a:gd name="connsiteY12" fmla="*/ 0 h 699135"/>
                <a:gd name="connsiteX13" fmla="*/ 0 w 789299"/>
                <a:gd name="connsiteY13" fmla="*/ 374885 h 699135"/>
                <a:gd name="connsiteX14" fmla="*/ 661349 w 789299"/>
                <a:gd name="connsiteY14" fmla="*/ 680085 h 699135"/>
                <a:gd name="connsiteX15" fmla="*/ 461324 w 789299"/>
                <a:gd name="connsiteY15" fmla="*/ 679999 h 699135"/>
                <a:gd name="connsiteX16" fmla="*/ 327974 w 789299"/>
                <a:gd name="connsiteY16" fmla="*/ 442122 h 699135"/>
                <a:gd name="connsiteX17" fmla="*/ 327974 w 789299"/>
                <a:gd name="connsiteY17" fmla="*/ 679942 h 699135"/>
                <a:gd name="connsiteX18" fmla="*/ 127949 w 789299"/>
                <a:gd name="connsiteY18" fmla="*/ 679866 h 699135"/>
                <a:gd name="connsiteX19" fmla="*/ 127949 w 789299"/>
                <a:gd name="connsiteY19" fmla="*/ 374047 h 699135"/>
                <a:gd name="connsiteX20" fmla="*/ 394649 w 789299"/>
                <a:gd name="connsiteY20" fmla="*/ 121482 h 699135"/>
                <a:gd name="connsiteX21" fmla="*/ 661349 w 789299"/>
                <a:gd name="connsiteY21" fmla="*/ 373675 h 699135"/>
                <a:gd name="connsiteX22" fmla="*/ 661349 w 789299"/>
                <a:gd name="connsiteY22" fmla="*/ 680085 h 699135"/>
                <a:gd name="connsiteX23" fmla="*/ 62170 w 789299"/>
                <a:gd name="connsiteY23" fmla="*/ 410108 h 699135"/>
                <a:gd name="connsiteX24" fmla="*/ 27299 w 789299"/>
                <a:gd name="connsiteY24" fmla="*/ 375285 h 699135"/>
                <a:gd name="connsiteX25" fmla="*/ 394649 w 789299"/>
                <a:gd name="connsiteY25" fmla="*/ 26251 h 699135"/>
                <a:gd name="connsiteX26" fmla="*/ 762000 w 789299"/>
                <a:gd name="connsiteY26" fmla="*/ 375285 h 699135"/>
                <a:gd name="connsiteX27" fmla="*/ 727358 w 789299"/>
                <a:gd name="connsiteY27" fmla="*/ 409880 h 699135"/>
                <a:gd name="connsiteX28" fmla="*/ 394649 w 789299"/>
                <a:gd name="connsiteY28" fmla="*/ 95250 h 699135"/>
                <a:gd name="connsiteX29" fmla="*/ 62170 w 789299"/>
                <a:gd name="connsiteY29" fmla="*/ 410108 h 699135"/>
                <a:gd name="connsiteX0" fmla="*/ 0 w 789299"/>
                <a:gd name="connsiteY0" fmla="*/ 374885 h 699135"/>
                <a:gd name="connsiteX1" fmla="*/ 61808 w 789299"/>
                <a:gd name="connsiteY1" fmla="*/ 436683 h 699135"/>
                <a:gd name="connsiteX2" fmla="*/ 108899 w 789299"/>
                <a:gd name="connsiteY2" fmla="*/ 392087 h 699135"/>
                <a:gd name="connsiteX3" fmla="*/ 108899 w 789299"/>
                <a:gd name="connsiteY3" fmla="*/ 698906 h 699135"/>
                <a:gd name="connsiteX4" fmla="*/ 347024 w 789299"/>
                <a:gd name="connsiteY4" fmla="*/ 699002 h 699135"/>
                <a:gd name="connsiteX5" fmla="*/ 347024 w 789299"/>
                <a:gd name="connsiteY5" fmla="*/ 461172 h 699135"/>
                <a:gd name="connsiteX6" fmla="*/ 442274 w 789299"/>
                <a:gd name="connsiteY6" fmla="*/ 461172 h 699135"/>
                <a:gd name="connsiteX7" fmla="*/ 442274 w 789299"/>
                <a:gd name="connsiteY7" fmla="*/ 699040 h 699135"/>
                <a:gd name="connsiteX8" fmla="*/ 680399 w 789299"/>
                <a:gd name="connsiteY8" fmla="*/ 699135 h 699135"/>
                <a:gd name="connsiteX9" fmla="*/ 680399 w 789299"/>
                <a:gd name="connsiteY9" fmla="*/ 391687 h 699135"/>
                <a:gd name="connsiteX10" fmla="*/ 727729 w 789299"/>
                <a:gd name="connsiteY10" fmla="*/ 436455 h 699135"/>
                <a:gd name="connsiteX11" fmla="*/ 789299 w 789299"/>
                <a:gd name="connsiteY11" fmla="*/ 374894 h 699135"/>
                <a:gd name="connsiteX12" fmla="*/ 394649 w 789299"/>
                <a:gd name="connsiteY12" fmla="*/ 0 h 699135"/>
                <a:gd name="connsiteX13" fmla="*/ 0 w 789299"/>
                <a:gd name="connsiteY13" fmla="*/ 374885 h 699135"/>
                <a:gd name="connsiteX14" fmla="*/ 661349 w 789299"/>
                <a:gd name="connsiteY14" fmla="*/ 680085 h 699135"/>
                <a:gd name="connsiteX15" fmla="*/ 461324 w 789299"/>
                <a:gd name="connsiteY15" fmla="*/ 679999 h 699135"/>
                <a:gd name="connsiteX16" fmla="*/ 327974 w 789299"/>
                <a:gd name="connsiteY16" fmla="*/ 679942 h 699135"/>
                <a:gd name="connsiteX17" fmla="*/ 127949 w 789299"/>
                <a:gd name="connsiteY17" fmla="*/ 679866 h 699135"/>
                <a:gd name="connsiteX18" fmla="*/ 127949 w 789299"/>
                <a:gd name="connsiteY18" fmla="*/ 374047 h 699135"/>
                <a:gd name="connsiteX19" fmla="*/ 394649 w 789299"/>
                <a:gd name="connsiteY19" fmla="*/ 121482 h 699135"/>
                <a:gd name="connsiteX20" fmla="*/ 661349 w 789299"/>
                <a:gd name="connsiteY20" fmla="*/ 373675 h 699135"/>
                <a:gd name="connsiteX21" fmla="*/ 661349 w 789299"/>
                <a:gd name="connsiteY21" fmla="*/ 680085 h 699135"/>
                <a:gd name="connsiteX22" fmla="*/ 62170 w 789299"/>
                <a:gd name="connsiteY22" fmla="*/ 410108 h 699135"/>
                <a:gd name="connsiteX23" fmla="*/ 27299 w 789299"/>
                <a:gd name="connsiteY23" fmla="*/ 375285 h 699135"/>
                <a:gd name="connsiteX24" fmla="*/ 394649 w 789299"/>
                <a:gd name="connsiteY24" fmla="*/ 26251 h 699135"/>
                <a:gd name="connsiteX25" fmla="*/ 762000 w 789299"/>
                <a:gd name="connsiteY25" fmla="*/ 375285 h 699135"/>
                <a:gd name="connsiteX26" fmla="*/ 727358 w 789299"/>
                <a:gd name="connsiteY26" fmla="*/ 409880 h 699135"/>
                <a:gd name="connsiteX27" fmla="*/ 394649 w 789299"/>
                <a:gd name="connsiteY27" fmla="*/ 95250 h 699135"/>
                <a:gd name="connsiteX28" fmla="*/ 62170 w 789299"/>
                <a:gd name="connsiteY28" fmla="*/ 410108 h 699135"/>
                <a:gd name="connsiteX0" fmla="*/ 0 w 789299"/>
                <a:gd name="connsiteY0" fmla="*/ 374885 h 699135"/>
                <a:gd name="connsiteX1" fmla="*/ 61808 w 789299"/>
                <a:gd name="connsiteY1" fmla="*/ 436683 h 699135"/>
                <a:gd name="connsiteX2" fmla="*/ 108899 w 789299"/>
                <a:gd name="connsiteY2" fmla="*/ 392087 h 699135"/>
                <a:gd name="connsiteX3" fmla="*/ 108899 w 789299"/>
                <a:gd name="connsiteY3" fmla="*/ 698906 h 699135"/>
                <a:gd name="connsiteX4" fmla="*/ 347024 w 789299"/>
                <a:gd name="connsiteY4" fmla="*/ 699002 h 699135"/>
                <a:gd name="connsiteX5" fmla="*/ 347024 w 789299"/>
                <a:gd name="connsiteY5" fmla="*/ 461172 h 699135"/>
                <a:gd name="connsiteX6" fmla="*/ 442274 w 789299"/>
                <a:gd name="connsiteY6" fmla="*/ 699040 h 699135"/>
                <a:gd name="connsiteX7" fmla="*/ 680399 w 789299"/>
                <a:gd name="connsiteY7" fmla="*/ 699135 h 699135"/>
                <a:gd name="connsiteX8" fmla="*/ 680399 w 789299"/>
                <a:gd name="connsiteY8" fmla="*/ 391687 h 699135"/>
                <a:gd name="connsiteX9" fmla="*/ 727729 w 789299"/>
                <a:gd name="connsiteY9" fmla="*/ 436455 h 699135"/>
                <a:gd name="connsiteX10" fmla="*/ 789299 w 789299"/>
                <a:gd name="connsiteY10" fmla="*/ 374894 h 699135"/>
                <a:gd name="connsiteX11" fmla="*/ 394649 w 789299"/>
                <a:gd name="connsiteY11" fmla="*/ 0 h 699135"/>
                <a:gd name="connsiteX12" fmla="*/ 0 w 789299"/>
                <a:gd name="connsiteY12" fmla="*/ 374885 h 699135"/>
                <a:gd name="connsiteX13" fmla="*/ 661349 w 789299"/>
                <a:gd name="connsiteY13" fmla="*/ 680085 h 699135"/>
                <a:gd name="connsiteX14" fmla="*/ 461324 w 789299"/>
                <a:gd name="connsiteY14" fmla="*/ 679999 h 699135"/>
                <a:gd name="connsiteX15" fmla="*/ 327974 w 789299"/>
                <a:gd name="connsiteY15" fmla="*/ 679942 h 699135"/>
                <a:gd name="connsiteX16" fmla="*/ 127949 w 789299"/>
                <a:gd name="connsiteY16" fmla="*/ 679866 h 699135"/>
                <a:gd name="connsiteX17" fmla="*/ 127949 w 789299"/>
                <a:gd name="connsiteY17" fmla="*/ 374047 h 699135"/>
                <a:gd name="connsiteX18" fmla="*/ 394649 w 789299"/>
                <a:gd name="connsiteY18" fmla="*/ 121482 h 699135"/>
                <a:gd name="connsiteX19" fmla="*/ 661349 w 789299"/>
                <a:gd name="connsiteY19" fmla="*/ 373675 h 699135"/>
                <a:gd name="connsiteX20" fmla="*/ 661349 w 789299"/>
                <a:gd name="connsiteY20" fmla="*/ 680085 h 699135"/>
                <a:gd name="connsiteX21" fmla="*/ 62170 w 789299"/>
                <a:gd name="connsiteY21" fmla="*/ 410108 h 699135"/>
                <a:gd name="connsiteX22" fmla="*/ 27299 w 789299"/>
                <a:gd name="connsiteY22" fmla="*/ 375285 h 699135"/>
                <a:gd name="connsiteX23" fmla="*/ 394649 w 789299"/>
                <a:gd name="connsiteY23" fmla="*/ 26251 h 699135"/>
                <a:gd name="connsiteX24" fmla="*/ 762000 w 789299"/>
                <a:gd name="connsiteY24" fmla="*/ 375285 h 699135"/>
                <a:gd name="connsiteX25" fmla="*/ 727358 w 789299"/>
                <a:gd name="connsiteY25" fmla="*/ 409880 h 699135"/>
                <a:gd name="connsiteX26" fmla="*/ 394649 w 789299"/>
                <a:gd name="connsiteY26" fmla="*/ 95250 h 699135"/>
                <a:gd name="connsiteX27" fmla="*/ 62170 w 789299"/>
                <a:gd name="connsiteY27" fmla="*/ 410108 h 699135"/>
                <a:gd name="connsiteX0" fmla="*/ 0 w 789299"/>
                <a:gd name="connsiteY0" fmla="*/ 374885 h 699135"/>
                <a:gd name="connsiteX1" fmla="*/ 61808 w 789299"/>
                <a:gd name="connsiteY1" fmla="*/ 436683 h 699135"/>
                <a:gd name="connsiteX2" fmla="*/ 108899 w 789299"/>
                <a:gd name="connsiteY2" fmla="*/ 392087 h 699135"/>
                <a:gd name="connsiteX3" fmla="*/ 108899 w 789299"/>
                <a:gd name="connsiteY3" fmla="*/ 698906 h 699135"/>
                <a:gd name="connsiteX4" fmla="*/ 347024 w 789299"/>
                <a:gd name="connsiteY4" fmla="*/ 699002 h 699135"/>
                <a:gd name="connsiteX5" fmla="*/ 442274 w 789299"/>
                <a:gd name="connsiteY5" fmla="*/ 699040 h 699135"/>
                <a:gd name="connsiteX6" fmla="*/ 680399 w 789299"/>
                <a:gd name="connsiteY6" fmla="*/ 699135 h 699135"/>
                <a:gd name="connsiteX7" fmla="*/ 680399 w 789299"/>
                <a:gd name="connsiteY7" fmla="*/ 391687 h 699135"/>
                <a:gd name="connsiteX8" fmla="*/ 727729 w 789299"/>
                <a:gd name="connsiteY8" fmla="*/ 436455 h 699135"/>
                <a:gd name="connsiteX9" fmla="*/ 789299 w 789299"/>
                <a:gd name="connsiteY9" fmla="*/ 374894 h 699135"/>
                <a:gd name="connsiteX10" fmla="*/ 394649 w 789299"/>
                <a:gd name="connsiteY10" fmla="*/ 0 h 699135"/>
                <a:gd name="connsiteX11" fmla="*/ 0 w 789299"/>
                <a:gd name="connsiteY11" fmla="*/ 374885 h 699135"/>
                <a:gd name="connsiteX12" fmla="*/ 661349 w 789299"/>
                <a:gd name="connsiteY12" fmla="*/ 680085 h 699135"/>
                <a:gd name="connsiteX13" fmla="*/ 461324 w 789299"/>
                <a:gd name="connsiteY13" fmla="*/ 679999 h 699135"/>
                <a:gd name="connsiteX14" fmla="*/ 327974 w 789299"/>
                <a:gd name="connsiteY14" fmla="*/ 679942 h 699135"/>
                <a:gd name="connsiteX15" fmla="*/ 127949 w 789299"/>
                <a:gd name="connsiteY15" fmla="*/ 679866 h 699135"/>
                <a:gd name="connsiteX16" fmla="*/ 127949 w 789299"/>
                <a:gd name="connsiteY16" fmla="*/ 374047 h 699135"/>
                <a:gd name="connsiteX17" fmla="*/ 394649 w 789299"/>
                <a:gd name="connsiteY17" fmla="*/ 121482 h 699135"/>
                <a:gd name="connsiteX18" fmla="*/ 661349 w 789299"/>
                <a:gd name="connsiteY18" fmla="*/ 373675 h 699135"/>
                <a:gd name="connsiteX19" fmla="*/ 661349 w 789299"/>
                <a:gd name="connsiteY19" fmla="*/ 680085 h 699135"/>
                <a:gd name="connsiteX20" fmla="*/ 62170 w 789299"/>
                <a:gd name="connsiteY20" fmla="*/ 410108 h 699135"/>
                <a:gd name="connsiteX21" fmla="*/ 27299 w 789299"/>
                <a:gd name="connsiteY21" fmla="*/ 375285 h 699135"/>
                <a:gd name="connsiteX22" fmla="*/ 394649 w 789299"/>
                <a:gd name="connsiteY22" fmla="*/ 26251 h 699135"/>
                <a:gd name="connsiteX23" fmla="*/ 762000 w 789299"/>
                <a:gd name="connsiteY23" fmla="*/ 375285 h 699135"/>
                <a:gd name="connsiteX24" fmla="*/ 727358 w 789299"/>
                <a:gd name="connsiteY24" fmla="*/ 409880 h 699135"/>
                <a:gd name="connsiteX25" fmla="*/ 394649 w 789299"/>
                <a:gd name="connsiteY25" fmla="*/ 95250 h 699135"/>
                <a:gd name="connsiteX26" fmla="*/ 62170 w 789299"/>
                <a:gd name="connsiteY26" fmla="*/ 410108 h 699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789299" h="699135">
                  <a:moveTo>
                    <a:pt x="0" y="374885"/>
                  </a:moveTo>
                  <a:lnTo>
                    <a:pt x="61808" y="436683"/>
                  </a:lnTo>
                  <a:lnTo>
                    <a:pt x="108899" y="392087"/>
                  </a:lnTo>
                  <a:lnTo>
                    <a:pt x="108899" y="698906"/>
                  </a:lnTo>
                  <a:lnTo>
                    <a:pt x="347024" y="699002"/>
                  </a:lnTo>
                  <a:lnTo>
                    <a:pt x="442274" y="699040"/>
                  </a:lnTo>
                  <a:lnTo>
                    <a:pt x="680399" y="699135"/>
                  </a:lnTo>
                  <a:lnTo>
                    <a:pt x="680399" y="391687"/>
                  </a:lnTo>
                  <a:lnTo>
                    <a:pt x="727729" y="436455"/>
                  </a:lnTo>
                  <a:lnTo>
                    <a:pt x="789299" y="374894"/>
                  </a:lnTo>
                  <a:lnTo>
                    <a:pt x="394649" y="0"/>
                  </a:lnTo>
                  <a:lnTo>
                    <a:pt x="0" y="374885"/>
                  </a:lnTo>
                  <a:close/>
                  <a:moveTo>
                    <a:pt x="661349" y="680085"/>
                  </a:moveTo>
                  <a:lnTo>
                    <a:pt x="461324" y="679999"/>
                  </a:lnTo>
                  <a:lnTo>
                    <a:pt x="327974" y="679942"/>
                  </a:lnTo>
                  <a:lnTo>
                    <a:pt x="127949" y="679866"/>
                  </a:lnTo>
                  <a:lnTo>
                    <a:pt x="127949" y="374047"/>
                  </a:lnTo>
                  <a:lnTo>
                    <a:pt x="394649" y="121482"/>
                  </a:lnTo>
                  <a:lnTo>
                    <a:pt x="661349" y="373675"/>
                  </a:lnTo>
                  <a:lnTo>
                    <a:pt x="661349" y="680085"/>
                  </a:lnTo>
                  <a:close/>
                  <a:moveTo>
                    <a:pt x="62170" y="410108"/>
                  </a:moveTo>
                  <a:lnTo>
                    <a:pt x="27299" y="375285"/>
                  </a:lnTo>
                  <a:lnTo>
                    <a:pt x="394649" y="26251"/>
                  </a:lnTo>
                  <a:lnTo>
                    <a:pt x="762000" y="375285"/>
                  </a:lnTo>
                  <a:lnTo>
                    <a:pt x="727358" y="409880"/>
                  </a:lnTo>
                  <a:lnTo>
                    <a:pt x="394649" y="95250"/>
                  </a:lnTo>
                  <a:lnTo>
                    <a:pt x="62170" y="410108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BE"/>
            </a:p>
          </p:txBody>
        </p:sp>
      </p:grpSp>
      <p:grpSp>
        <p:nvGrpSpPr>
          <p:cNvPr id="48" name="Groupe 47">
            <a:extLst>
              <a:ext uri="{FF2B5EF4-FFF2-40B4-BE49-F238E27FC236}">
                <a16:creationId xmlns:a16="http://schemas.microsoft.com/office/drawing/2014/main" id="{987D9F60-4638-4DFB-8F5C-854CA3DD911F}"/>
              </a:ext>
            </a:extLst>
          </p:cNvPr>
          <p:cNvGrpSpPr/>
          <p:nvPr/>
        </p:nvGrpSpPr>
        <p:grpSpPr>
          <a:xfrm>
            <a:off x="167563" y="3203967"/>
            <a:ext cx="435200" cy="370979"/>
            <a:chOff x="222886" y="3686175"/>
            <a:chExt cx="789299" cy="699135"/>
          </a:xfrm>
        </p:grpSpPr>
        <p:pic>
          <p:nvPicPr>
            <p:cNvPr id="41" name="Graphique 40" descr="Personne en fauteuil roulant avec un remplissage uni">
              <a:extLst>
                <a:ext uri="{FF2B5EF4-FFF2-40B4-BE49-F238E27FC236}">
                  <a16:creationId xmlns:a16="http://schemas.microsoft.com/office/drawing/2014/main" id="{AE0BEE2D-0978-4B9F-B141-BF5C8C5268ED}"/>
                </a:ext>
              </a:extLst>
            </p:cNvPr>
            <p:cNvPicPr>
              <a:picLocks noChangeAspect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8"/>
                </a:ext>
              </a:extLst>
            </a:blip>
            <a:stretch>
              <a:fillRect/>
            </a:stretch>
          </p:blipFill>
          <p:spPr>
            <a:xfrm>
              <a:off x="425333" y="3910314"/>
              <a:ext cx="400605" cy="400605"/>
            </a:xfrm>
            <a:prstGeom prst="rect">
              <a:avLst/>
            </a:prstGeom>
          </p:spPr>
        </p:pic>
        <p:sp>
          <p:nvSpPr>
            <p:cNvPr id="88" name="Forme libre : forme 87">
              <a:extLst>
                <a:ext uri="{FF2B5EF4-FFF2-40B4-BE49-F238E27FC236}">
                  <a16:creationId xmlns:a16="http://schemas.microsoft.com/office/drawing/2014/main" id="{8B2C6290-5D62-4C34-BC9A-62F87F606EFE}"/>
                </a:ext>
              </a:extLst>
            </p:cNvPr>
            <p:cNvSpPr/>
            <p:nvPr/>
          </p:nvSpPr>
          <p:spPr>
            <a:xfrm>
              <a:off x="222886" y="3686175"/>
              <a:ext cx="789299" cy="699135"/>
            </a:xfrm>
            <a:custGeom>
              <a:avLst/>
              <a:gdLst>
                <a:gd name="connsiteX0" fmla="*/ 0 w 789298"/>
                <a:gd name="connsiteY0" fmla="*/ 374885 h 699134"/>
                <a:gd name="connsiteX1" fmla="*/ 61808 w 789298"/>
                <a:gd name="connsiteY1" fmla="*/ 436683 h 699134"/>
                <a:gd name="connsiteX2" fmla="*/ 108899 w 789298"/>
                <a:gd name="connsiteY2" fmla="*/ 392087 h 699134"/>
                <a:gd name="connsiteX3" fmla="*/ 108899 w 789298"/>
                <a:gd name="connsiteY3" fmla="*/ 698906 h 699134"/>
                <a:gd name="connsiteX4" fmla="*/ 347024 w 789298"/>
                <a:gd name="connsiteY4" fmla="*/ 699002 h 699134"/>
                <a:gd name="connsiteX5" fmla="*/ 347024 w 789298"/>
                <a:gd name="connsiteY5" fmla="*/ 461172 h 699134"/>
                <a:gd name="connsiteX6" fmla="*/ 442274 w 789298"/>
                <a:gd name="connsiteY6" fmla="*/ 461172 h 699134"/>
                <a:gd name="connsiteX7" fmla="*/ 442274 w 789298"/>
                <a:gd name="connsiteY7" fmla="*/ 699040 h 699134"/>
                <a:gd name="connsiteX8" fmla="*/ 680399 w 789298"/>
                <a:gd name="connsiteY8" fmla="*/ 699135 h 699134"/>
                <a:gd name="connsiteX9" fmla="*/ 680399 w 789298"/>
                <a:gd name="connsiteY9" fmla="*/ 391687 h 699134"/>
                <a:gd name="connsiteX10" fmla="*/ 727729 w 789298"/>
                <a:gd name="connsiteY10" fmla="*/ 436455 h 699134"/>
                <a:gd name="connsiteX11" fmla="*/ 789299 w 789298"/>
                <a:gd name="connsiteY11" fmla="*/ 374894 h 699134"/>
                <a:gd name="connsiteX12" fmla="*/ 394649 w 789298"/>
                <a:gd name="connsiteY12" fmla="*/ 0 h 699134"/>
                <a:gd name="connsiteX13" fmla="*/ 661349 w 789298"/>
                <a:gd name="connsiteY13" fmla="*/ 680085 h 699134"/>
                <a:gd name="connsiteX14" fmla="*/ 461324 w 789298"/>
                <a:gd name="connsiteY14" fmla="*/ 679999 h 699134"/>
                <a:gd name="connsiteX15" fmla="*/ 461324 w 789298"/>
                <a:gd name="connsiteY15" fmla="*/ 442122 h 699134"/>
                <a:gd name="connsiteX16" fmla="*/ 327974 w 789298"/>
                <a:gd name="connsiteY16" fmla="*/ 442122 h 699134"/>
                <a:gd name="connsiteX17" fmla="*/ 327974 w 789298"/>
                <a:gd name="connsiteY17" fmla="*/ 679942 h 699134"/>
                <a:gd name="connsiteX18" fmla="*/ 127949 w 789298"/>
                <a:gd name="connsiteY18" fmla="*/ 679866 h 699134"/>
                <a:gd name="connsiteX19" fmla="*/ 127949 w 789298"/>
                <a:gd name="connsiteY19" fmla="*/ 374047 h 699134"/>
                <a:gd name="connsiteX20" fmla="*/ 394649 w 789298"/>
                <a:gd name="connsiteY20" fmla="*/ 121482 h 699134"/>
                <a:gd name="connsiteX21" fmla="*/ 661349 w 789298"/>
                <a:gd name="connsiteY21" fmla="*/ 373675 h 699134"/>
                <a:gd name="connsiteX22" fmla="*/ 62170 w 789298"/>
                <a:gd name="connsiteY22" fmla="*/ 410108 h 699134"/>
                <a:gd name="connsiteX23" fmla="*/ 27299 w 789298"/>
                <a:gd name="connsiteY23" fmla="*/ 375285 h 699134"/>
                <a:gd name="connsiteX24" fmla="*/ 394649 w 789298"/>
                <a:gd name="connsiteY24" fmla="*/ 26251 h 699134"/>
                <a:gd name="connsiteX25" fmla="*/ 762000 w 789298"/>
                <a:gd name="connsiteY25" fmla="*/ 375285 h 699134"/>
                <a:gd name="connsiteX26" fmla="*/ 727358 w 789298"/>
                <a:gd name="connsiteY26" fmla="*/ 409880 h 699134"/>
                <a:gd name="connsiteX27" fmla="*/ 394649 w 789298"/>
                <a:gd name="connsiteY27" fmla="*/ 95250 h 699134"/>
                <a:gd name="connsiteX0" fmla="*/ 0 w 789299"/>
                <a:gd name="connsiteY0" fmla="*/ 374885 h 699135"/>
                <a:gd name="connsiteX1" fmla="*/ 61808 w 789299"/>
                <a:gd name="connsiteY1" fmla="*/ 436683 h 699135"/>
                <a:gd name="connsiteX2" fmla="*/ 108899 w 789299"/>
                <a:gd name="connsiteY2" fmla="*/ 392087 h 699135"/>
                <a:gd name="connsiteX3" fmla="*/ 108899 w 789299"/>
                <a:gd name="connsiteY3" fmla="*/ 698906 h 699135"/>
                <a:gd name="connsiteX4" fmla="*/ 347024 w 789299"/>
                <a:gd name="connsiteY4" fmla="*/ 699002 h 699135"/>
                <a:gd name="connsiteX5" fmla="*/ 347024 w 789299"/>
                <a:gd name="connsiteY5" fmla="*/ 461172 h 699135"/>
                <a:gd name="connsiteX6" fmla="*/ 442274 w 789299"/>
                <a:gd name="connsiteY6" fmla="*/ 461172 h 699135"/>
                <a:gd name="connsiteX7" fmla="*/ 442274 w 789299"/>
                <a:gd name="connsiteY7" fmla="*/ 699040 h 699135"/>
                <a:gd name="connsiteX8" fmla="*/ 680399 w 789299"/>
                <a:gd name="connsiteY8" fmla="*/ 699135 h 699135"/>
                <a:gd name="connsiteX9" fmla="*/ 680399 w 789299"/>
                <a:gd name="connsiteY9" fmla="*/ 391687 h 699135"/>
                <a:gd name="connsiteX10" fmla="*/ 727729 w 789299"/>
                <a:gd name="connsiteY10" fmla="*/ 436455 h 699135"/>
                <a:gd name="connsiteX11" fmla="*/ 789299 w 789299"/>
                <a:gd name="connsiteY11" fmla="*/ 374894 h 699135"/>
                <a:gd name="connsiteX12" fmla="*/ 394649 w 789299"/>
                <a:gd name="connsiteY12" fmla="*/ 0 h 699135"/>
                <a:gd name="connsiteX13" fmla="*/ 0 w 789299"/>
                <a:gd name="connsiteY13" fmla="*/ 374885 h 699135"/>
                <a:gd name="connsiteX14" fmla="*/ 661349 w 789299"/>
                <a:gd name="connsiteY14" fmla="*/ 680085 h 699135"/>
                <a:gd name="connsiteX15" fmla="*/ 461324 w 789299"/>
                <a:gd name="connsiteY15" fmla="*/ 679999 h 699135"/>
                <a:gd name="connsiteX16" fmla="*/ 327974 w 789299"/>
                <a:gd name="connsiteY16" fmla="*/ 442122 h 699135"/>
                <a:gd name="connsiteX17" fmla="*/ 327974 w 789299"/>
                <a:gd name="connsiteY17" fmla="*/ 679942 h 699135"/>
                <a:gd name="connsiteX18" fmla="*/ 127949 w 789299"/>
                <a:gd name="connsiteY18" fmla="*/ 679866 h 699135"/>
                <a:gd name="connsiteX19" fmla="*/ 127949 w 789299"/>
                <a:gd name="connsiteY19" fmla="*/ 374047 h 699135"/>
                <a:gd name="connsiteX20" fmla="*/ 394649 w 789299"/>
                <a:gd name="connsiteY20" fmla="*/ 121482 h 699135"/>
                <a:gd name="connsiteX21" fmla="*/ 661349 w 789299"/>
                <a:gd name="connsiteY21" fmla="*/ 373675 h 699135"/>
                <a:gd name="connsiteX22" fmla="*/ 661349 w 789299"/>
                <a:gd name="connsiteY22" fmla="*/ 680085 h 699135"/>
                <a:gd name="connsiteX23" fmla="*/ 62170 w 789299"/>
                <a:gd name="connsiteY23" fmla="*/ 410108 h 699135"/>
                <a:gd name="connsiteX24" fmla="*/ 27299 w 789299"/>
                <a:gd name="connsiteY24" fmla="*/ 375285 h 699135"/>
                <a:gd name="connsiteX25" fmla="*/ 394649 w 789299"/>
                <a:gd name="connsiteY25" fmla="*/ 26251 h 699135"/>
                <a:gd name="connsiteX26" fmla="*/ 762000 w 789299"/>
                <a:gd name="connsiteY26" fmla="*/ 375285 h 699135"/>
                <a:gd name="connsiteX27" fmla="*/ 727358 w 789299"/>
                <a:gd name="connsiteY27" fmla="*/ 409880 h 699135"/>
                <a:gd name="connsiteX28" fmla="*/ 394649 w 789299"/>
                <a:gd name="connsiteY28" fmla="*/ 95250 h 699135"/>
                <a:gd name="connsiteX29" fmla="*/ 62170 w 789299"/>
                <a:gd name="connsiteY29" fmla="*/ 410108 h 699135"/>
                <a:gd name="connsiteX0" fmla="*/ 0 w 789299"/>
                <a:gd name="connsiteY0" fmla="*/ 374885 h 699135"/>
                <a:gd name="connsiteX1" fmla="*/ 61808 w 789299"/>
                <a:gd name="connsiteY1" fmla="*/ 436683 h 699135"/>
                <a:gd name="connsiteX2" fmla="*/ 108899 w 789299"/>
                <a:gd name="connsiteY2" fmla="*/ 392087 h 699135"/>
                <a:gd name="connsiteX3" fmla="*/ 108899 w 789299"/>
                <a:gd name="connsiteY3" fmla="*/ 698906 h 699135"/>
                <a:gd name="connsiteX4" fmla="*/ 347024 w 789299"/>
                <a:gd name="connsiteY4" fmla="*/ 699002 h 699135"/>
                <a:gd name="connsiteX5" fmla="*/ 347024 w 789299"/>
                <a:gd name="connsiteY5" fmla="*/ 461172 h 699135"/>
                <a:gd name="connsiteX6" fmla="*/ 442274 w 789299"/>
                <a:gd name="connsiteY6" fmla="*/ 461172 h 699135"/>
                <a:gd name="connsiteX7" fmla="*/ 442274 w 789299"/>
                <a:gd name="connsiteY7" fmla="*/ 699040 h 699135"/>
                <a:gd name="connsiteX8" fmla="*/ 680399 w 789299"/>
                <a:gd name="connsiteY8" fmla="*/ 699135 h 699135"/>
                <a:gd name="connsiteX9" fmla="*/ 680399 w 789299"/>
                <a:gd name="connsiteY9" fmla="*/ 391687 h 699135"/>
                <a:gd name="connsiteX10" fmla="*/ 727729 w 789299"/>
                <a:gd name="connsiteY10" fmla="*/ 436455 h 699135"/>
                <a:gd name="connsiteX11" fmla="*/ 789299 w 789299"/>
                <a:gd name="connsiteY11" fmla="*/ 374894 h 699135"/>
                <a:gd name="connsiteX12" fmla="*/ 394649 w 789299"/>
                <a:gd name="connsiteY12" fmla="*/ 0 h 699135"/>
                <a:gd name="connsiteX13" fmla="*/ 0 w 789299"/>
                <a:gd name="connsiteY13" fmla="*/ 374885 h 699135"/>
                <a:gd name="connsiteX14" fmla="*/ 661349 w 789299"/>
                <a:gd name="connsiteY14" fmla="*/ 680085 h 699135"/>
                <a:gd name="connsiteX15" fmla="*/ 461324 w 789299"/>
                <a:gd name="connsiteY15" fmla="*/ 679999 h 699135"/>
                <a:gd name="connsiteX16" fmla="*/ 327974 w 789299"/>
                <a:gd name="connsiteY16" fmla="*/ 679942 h 699135"/>
                <a:gd name="connsiteX17" fmla="*/ 127949 w 789299"/>
                <a:gd name="connsiteY17" fmla="*/ 679866 h 699135"/>
                <a:gd name="connsiteX18" fmla="*/ 127949 w 789299"/>
                <a:gd name="connsiteY18" fmla="*/ 374047 h 699135"/>
                <a:gd name="connsiteX19" fmla="*/ 394649 w 789299"/>
                <a:gd name="connsiteY19" fmla="*/ 121482 h 699135"/>
                <a:gd name="connsiteX20" fmla="*/ 661349 w 789299"/>
                <a:gd name="connsiteY20" fmla="*/ 373675 h 699135"/>
                <a:gd name="connsiteX21" fmla="*/ 661349 w 789299"/>
                <a:gd name="connsiteY21" fmla="*/ 680085 h 699135"/>
                <a:gd name="connsiteX22" fmla="*/ 62170 w 789299"/>
                <a:gd name="connsiteY22" fmla="*/ 410108 h 699135"/>
                <a:gd name="connsiteX23" fmla="*/ 27299 w 789299"/>
                <a:gd name="connsiteY23" fmla="*/ 375285 h 699135"/>
                <a:gd name="connsiteX24" fmla="*/ 394649 w 789299"/>
                <a:gd name="connsiteY24" fmla="*/ 26251 h 699135"/>
                <a:gd name="connsiteX25" fmla="*/ 762000 w 789299"/>
                <a:gd name="connsiteY25" fmla="*/ 375285 h 699135"/>
                <a:gd name="connsiteX26" fmla="*/ 727358 w 789299"/>
                <a:gd name="connsiteY26" fmla="*/ 409880 h 699135"/>
                <a:gd name="connsiteX27" fmla="*/ 394649 w 789299"/>
                <a:gd name="connsiteY27" fmla="*/ 95250 h 699135"/>
                <a:gd name="connsiteX28" fmla="*/ 62170 w 789299"/>
                <a:gd name="connsiteY28" fmla="*/ 410108 h 699135"/>
                <a:gd name="connsiteX0" fmla="*/ 0 w 789299"/>
                <a:gd name="connsiteY0" fmla="*/ 374885 h 699135"/>
                <a:gd name="connsiteX1" fmla="*/ 61808 w 789299"/>
                <a:gd name="connsiteY1" fmla="*/ 436683 h 699135"/>
                <a:gd name="connsiteX2" fmla="*/ 108899 w 789299"/>
                <a:gd name="connsiteY2" fmla="*/ 392087 h 699135"/>
                <a:gd name="connsiteX3" fmla="*/ 108899 w 789299"/>
                <a:gd name="connsiteY3" fmla="*/ 698906 h 699135"/>
                <a:gd name="connsiteX4" fmla="*/ 347024 w 789299"/>
                <a:gd name="connsiteY4" fmla="*/ 699002 h 699135"/>
                <a:gd name="connsiteX5" fmla="*/ 347024 w 789299"/>
                <a:gd name="connsiteY5" fmla="*/ 461172 h 699135"/>
                <a:gd name="connsiteX6" fmla="*/ 442274 w 789299"/>
                <a:gd name="connsiteY6" fmla="*/ 699040 h 699135"/>
                <a:gd name="connsiteX7" fmla="*/ 680399 w 789299"/>
                <a:gd name="connsiteY7" fmla="*/ 699135 h 699135"/>
                <a:gd name="connsiteX8" fmla="*/ 680399 w 789299"/>
                <a:gd name="connsiteY8" fmla="*/ 391687 h 699135"/>
                <a:gd name="connsiteX9" fmla="*/ 727729 w 789299"/>
                <a:gd name="connsiteY9" fmla="*/ 436455 h 699135"/>
                <a:gd name="connsiteX10" fmla="*/ 789299 w 789299"/>
                <a:gd name="connsiteY10" fmla="*/ 374894 h 699135"/>
                <a:gd name="connsiteX11" fmla="*/ 394649 w 789299"/>
                <a:gd name="connsiteY11" fmla="*/ 0 h 699135"/>
                <a:gd name="connsiteX12" fmla="*/ 0 w 789299"/>
                <a:gd name="connsiteY12" fmla="*/ 374885 h 699135"/>
                <a:gd name="connsiteX13" fmla="*/ 661349 w 789299"/>
                <a:gd name="connsiteY13" fmla="*/ 680085 h 699135"/>
                <a:gd name="connsiteX14" fmla="*/ 461324 w 789299"/>
                <a:gd name="connsiteY14" fmla="*/ 679999 h 699135"/>
                <a:gd name="connsiteX15" fmla="*/ 327974 w 789299"/>
                <a:gd name="connsiteY15" fmla="*/ 679942 h 699135"/>
                <a:gd name="connsiteX16" fmla="*/ 127949 w 789299"/>
                <a:gd name="connsiteY16" fmla="*/ 679866 h 699135"/>
                <a:gd name="connsiteX17" fmla="*/ 127949 w 789299"/>
                <a:gd name="connsiteY17" fmla="*/ 374047 h 699135"/>
                <a:gd name="connsiteX18" fmla="*/ 394649 w 789299"/>
                <a:gd name="connsiteY18" fmla="*/ 121482 h 699135"/>
                <a:gd name="connsiteX19" fmla="*/ 661349 w 789299"/>
                <a:gd name="connsiteY19" fmla="*/ 373675 h 699135"/>
                <a:gd name="connsiteX20" fmla="*/ 661349 w 789299"/>
                <a:gd name="connsiteY20" fmla="*/ 680085 h 699135"/>
                <a:gd name="connsiteX21" fmla="*/ 62170 w 789299"/>
                <a:gd name="connsiteY21" fmla="*/ 410108 h 699135"/>
                <a:gd name="connsiteX22" fmla="*/ 27299 w 789299"/>
                <a:gd name="connsiteY22" fmla="*/ 375285 h 699135"/>
                <a:gd name="connsiteX23" fmla="*/ 394649 w 789299"/>
                <a:gd name="connsiteY23" fmla="*/ 26251 h 699135"/>
                <a:gd name="connsiteX24" fmla="*/ 762000 w 789299"/>
                <a:gd name="connsiteY24" fmla="*/ 375285 h 699135"/>
                <a:gd name="connsiteX25" fmla="*/ 727358 w 789299"/>
                <a:gd name="connsiteY25" fmla="*/ 409880 h 699135"/>
                <a:gd name="connsiteX26" fmla="*/ 394649 w 789299"/>
                <a:gd name="connsiteY26" fmla="*/ 95250 h 699135"/>
                <a:gd name="connsiteX27" fmla="*/ 62170 w 789299"/>
                <a:gd name="connsiteY27" fmla="*/ 410108 h 699135"/>
                <a:gd name="connsiteX0" fmla="*/ 0 w 789299"/>
                <a:gd name="connsiteY0" fmla="*/ 374885 h 699135"/>
                <a:gd name="connsiteX1" fmla="*/ 61808 w 789299"/>
                <a:gd name="connsiteY1" fmla="*/ 436683 h 699135"/>
                <a:gd name="connsiteX2" fmla="*/ 108899 w 789299"/>
                <a:gd name="connsiteY2" fmla="*/ 392087 h 699135"/>
                <a:gd name="connsiteX3" fmla="*/ 108899 w 789299"/>
                <a:gd name="connsiteY3" fmla="*/ 698906 h 699135"/>
                <a:gd name="connsiteX4" fmla="*/ 347024 w 789299"/>
                <a:gd name="connsiteY4" fmla="*/ 699002 h 699135"/>
                <a:gd name="connsiteX5" fmla="*/ 442274 w 789299"/>
                <a:gd name="connsiteY5" fmla="*/ 699040 h 699135"/>
                <a:gd name="connsiteX6" fmla="*/ 680399 w 789299"/>
                <a:gd name="connsiteY6" fmla="*/ 699135 h 699135"/>
                <a:gd name="connsiteX7" fmla="*/ 680399 w 789299"/>
                <a:gd name="connsiteY7" fmla="*/ 391687 h 699135"/>
                <a:gd name="connsiteX8" fmla="*/ 727729 w 789299"/>
                <a:gd name="connsiteY8" fmla="*/ 436455 h 699135"/>
                <a:gd name="connsiteX9" fmla="*/ 789299 w 789299"/>
                <a:gd name="connsiteY9" fmla="*/ 374894 h 699135"/>
                <a:gd name="connsiteX10" fmla="*/ 394649 w 789299"/>
                <a:gd name="connsiteY10" fmla="*/ 0 h 699135"/>
                <a:gd name="connsiteX11" fmla="*/ 0 w 789299"/>
                <a:gd name="connsiteY11" fmla="*/ 374885 h 699135"/>
                <a:gd name="connsiteX12" fmla="*/ 661349 w 789299"/>
                <a:gd name="connsiteY12" fmla="*/ 680085 h 699135"/>
                <a:gd name="connsiteX13" fmla="*/ 461324 w 789299"/>
                <a:gd name="connsiteY13" fmla="*/ 679999 h 699135"/>
                <a:gd name="connsiteX14" fmla="*/ 327974 w 789299"/>
                <a:gd name="connsiteY14" fmla="*/ 679942 h 699135"/>
                <a:gd name="connsiteX15" fmla="*/ 127949 w 789299"/>
                <a:gd name="connsiteY15" fmla="*/ 679866 h 699135"/>
                <a:gd name="connsiteX16" fmla="*/ 127949 w 789299"/>
                <a:gd name="connsiteY16" fmla="*/ 374047 h 699135"/>
                <a:gd name="connsiteX17" fmla="*/ 394649 w 789299"/>
                <a:gd name="connsiteY17" fmla="*/ 121482 h 699135"/>
                <a:gd name="connsiteX18" fmla="*/ 661349 w 789299"/>
                <a:gd name="connsiteY18" fmla="*/ 373675 h 699135"/>
                <a:gd name="connsiteX19" fmla="*/ 661349 w 789299"/>
                <a:gd name="connsiteY19" fmla="*/ 680085 h 699135"/>
                <a:gd name="connsiteX20" fmla="*/ 62170 w 789299"/>
                <a:gd name="connsiteY20" fmla="*/ 410108 h 699135"/>
                <a:gd name="connsiteX21" fmla="*/ 27299 w 789299"/>
                <a:gd name="connsiteY21" fmla="*/ 375285 h 699135"/>
                <a:gd name="connsiteX22" fmla="*/ 394649 w 789299"/>
                <a:gd name="connsiteY22" fmla="*/ 26251 h 699135"/>
                <a:gd name="connsiteX23" fmla="*/ 762000 w 789299"/>
                <a:gd name="connsiteY23" fmla="*/ 375285 h 699135"/>
                <a:gd name="connsiteX24" fmla="*/ 727358 w 789299"/>
                <a:gd name="connsiteY24" fmla="*/ 409880 h 699135"/>
                <a:gd name="connsiteX25" fmla="*/ 394649 w 789299"/>
                <a:gd name="connsiteY25" fmla="*/ 95250 h 699135"/>
                <a:gd name="connsiteX26" fmla="*/ 62170 w 789299"/>
                <a:gd name="connsiteY26" fmla="*/ 410108 h 699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789299" h="699135">
                  <a:moveTo>
                    <a:pt x="0" y="374885"/>
                  </a:moveTo>
                  <a:lnTo>
                    <a:pt x="61808" y="436683"/>
                  </a:lnTo>
                  <a:lnTo>
                    <a:pt x="108899" y="392087"/>
                  </a:lnTo>
                  <a:lnTo>
                    <a:pt x="108899" y="698906"/>
                  </a:lnTo>
                  <a:lnTo>
                    <a:pt x="347024" y="699002"/>
                  </a:lnTo>
                  <a:lnTo>
                    <a:pt x="442274" y="699040"/>
                  </a:lnTo>
                  <a:lnTo>
                    <a:pt x="680399" y="699135"/>
                  </a:lnTo>
                  <a:lnTo>
                    <a:pt x="680399" y="391687"/>
                  </a:lnTo>
                  <a:lnTo>
                    <a:pt x="727729" y="436455"/>
                  </a:lnTo>
                  <a:lnTo>
                    <a:pt x="789299" y="374894"/>
                  </a:lnTo>
                  <a:lnTo>
                    <a:pt x="394649" y="0"/>
                  </a:lnTo>
                  <a:lnTo>
                    <a:pt x="0" y="374885"/>
                  </a:lnTo>
                  <a:close/>
                  <a:moveTo>
                    <a:pt x="661349" y="680085"/>
                  </a:moveTo>
                  <a:lnTo>
                    <a:pt x="461324" y="679999"/>
                  </a:lnTo>
                  <a:lnTo>
                    <a:pt x="327974" y="679942"/>
                  </a:lnTo>
                  <a:lnTo>
                    <a:pt x="127949" y="679866"/>
                  </a:lnTo>
                  <a:lnTo>
                    <a:pt x="127949" y="374047"/>
                  </a:lnTo>
                  <a:lnTo>
                    <a:pt x="394649" y="121482"/>
                  </a:lnTo>
                  <a:lnTo>
                    <a:pt x="661349" y="373675"/>
                  </a:lnTo>
                  <a:lnTo>
                    <a:pt x="661349" y="680085"/>
                  </a:lnTo>
                  <a:close/>
                  <a:moveTo>
                    <a:pt x="62170" y="410108"/>
                  </a:moveTo>
                  <a:lnTo>
                    <a:pt x="27299" y="375285"/>
                  </a:lnTo>
                  <a:lnTo>
                    <a:pt x="394649" y="26251"/>
                  </a:lnTo>
                  <a:lnTo>
                    <a:pt x="762000" y="375285"/>
                  </a:lnTo>
                  <a:lnTo>
                    <a:pt x="727358" y="409880"/>
                  </a:lnTo>
                  <a:lnTo>
                    <a:pt x="394649" y="95250"/>
                  </a:lnTo>
                  <a:lnTo>
                    <a:pt x="62170" y="410108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BE"/>
            </a:p>
          </p:txBody>
        </p:sp>
      </p:grpSp>
      <p:grpSp>
        <p:nvGrpSpPr>
          <p:cNvPr id="89" name="Groupe 88">
            <a:extLst>
              <a:ext uri="{FF2B5EF4-FFF2-40B4-BE49-F238E27FC236}">
                <a16:creationId xmlns:a16="http://schemas.microsoft.com/office/drawing/2014/main" id="{85B413A0-29F2-4876-ACA8-99C8CF7FF58B}"/>
              </a:ext>
            </a:extLst>
          </p:cNvPr>
          <p:cNvGrpSpPr/>
          <p:nvPr/>
        </p:nvGrpSpPr>
        <p:grpSpPr>
          <a:xfrm>
            <a:off x="5957874" y="4402279"/>
            <a:ext cx="325361" cy="272873"/>
            <a:chOff x="1289094" y="3581756"/>
            <a:chExt cx="789299" cy="699135"/>
          </a:xfrm>
        </p:grpSpPr>
        <p:pic>
          <p:nvPicPr>
            <p:cNvPr id="90" name="Graphique 89" descr="Homme avec canne avec un remplissage uni">
              <a:extLst>
                <a:ext uri="{FF2B5EF4-FFF2-40B4-BE49-F238E27FC236}">
                  <a16:creationId xmlns:a16="http://schemas.microsoft.com/office/drawing/2014/main" id="{5E128A33-FF3F-4F18-B9CF-310D31DAEFFA}"/>
                </a:ext>
              </a:extLst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6"/>
                </a:ext>
              </a:extLst>
            </a:blip>
            <a:stretch>
              <a:fillRect/>
            </a:stretch>
          </p:blipFill>
          <p:spPr>
            <a:xfrm>
              <a:off x="1486882" y="3831415"/>
              <a:ext cx="411919" cy="411919"/>
            </a:xfrm>
            <a:prstGeom prst="rect">
              <a:avLst/>
            </a:prstGeom>
          </p:spPr>
        </p:pic>
        <p:sp>
          <p:nvSpPr>
            <p:cNvPr id="92" name="Forme libre : forme 91">
              <a:extLst>
                <a:ext uri="{FF2B5EF4-FFF2-40B4-BE49-F238E27FC236}">
                  <a16:creationId xmlns:a16="http://schemas.microsoft.com/office/drawing/2014/main" id="{589F9393-9173-4FB0-94D1-F98797B7648C}"/>
                </a:ext>
              </a:extLst>
            </p:cNvPr>
            <p:cNvSpPr/>
            <p:nvPr/>
          </p:nvSpPr>
          <p:spPr>
            <a:xfrm>
              <a:off x="1289094" y="3581756"/>
              <a:ext cx="789299" cy="699135"/>
            </a:xfrm>
            <a:custGeom>
              <a:avLst/>
              <a:gdLst>
                <a:gd name="connsiteX0" fmla="*/ 0 w 789298"/>
                <a:gd name="connsiteY0" fmla="*/ 374885 h 699134"/>
                <a:gd name="connsiteX1" fmla="*/ 61808 w 789298"/>
                <a:gd name="connsiteY1" fmla="*/ 436683 h 699134"/>
                <a:gd name="connsiteX2" fmla="*/ 108899 w 789298"/>
                <a:gd name="connsiteY2" fmla="*/ 392087 h 699134"/>
                <a:gd name="connsiteX3" fmla="*/ 108899 w 789298"/>
                <a:gd name="connsiteY3" fmla="*/ 698906 h 699134"/>
                <a:gd name="connsiteX4" fmla="*/ 347024 w 789298"/>
                <a:gd name="connsiteY4" fmla="*/ 699002 h 699134"/>
                <a:gd name="connsiteX5" fmla="*/ 347024 w 789298"/>
                <a:gd name="connsiteY5" fmla="*/ 461172 h 699134"/>
                <a:gd name="connsiteX6" fmla="*/ 442274 w 789298"/>
                <a:gd name="connsiteY6" fmla="*/ 461172 h 699134"/>
                <a:gd name="connsiteX7" fmla="*/ 442274 w 789298"/>
                <a:gd name="connsiteY7" fmla="*/ 699040 h 699134"/>
                <a:gd name="connsiteX8" fmla="*/ 680399 w 789298"/>
                <a:gd name="connsiteY8" fmla="*/ 699135 h 699134"/>
                <a:gd name="connsiteX9" fmla="*/ 680399 w 789298"/>
                <a:gd name="connsiteY9" fmla="*/ 391687 h 699134"/>
                <a:gd name="connsiteX10" fmla="*/ 727729 w 789298"/>
                <a:gd name="connsiteY10" fmla="*/ 436455 h 699134"/>
                <a:gd name="connsiteX11" fmla="*/ 789299 w 789298"/>
                <a:gd name="connsiteY11" fmla="*/ 374894 h 699134"/>
                <a:gd name="connsiteX12" fmla="*/ 394649 w 789298"/>
                <a:gd name="connsiteY12" fmla="*/ 0 h 699134"/>
                <a:gd name="connsiteX13" fmla="*/ 661349 w 789298"/>
                <a:gd name="connsiteY13" fmla="*/ 680085 h 699134"/>
                <a:gd name="connsiteX14" fmla="*/ 461324 w 789298"/>
                <a:gd name="connsiteY14" fmla="*/ 679999 h 699134"/>
                <a:gd name="connsiteX15" fmla="*/ 461324 w 789298"/>
                <a:gd name="connsiteY15" fmla="*/ 442122 h 699134"/>
                <a:gd name="connsiteX16" fmla="*/ 327974 w 789298"/>
                <a:gd name="connsiteY16" fmla="*/ 442122 h 699134"/>
                <a:gd name="connsiteX17" fmla="*/ 327974 w 789298"/>
                <a:gd name="connsiteY17" fmla="*/ 679942 h 699134"/>
                <a:gd name="connsiteX18" fmla="*/ 127949 w 789298"/>
                <a:gd name="connsiteY18" fmla="*/ 679866 h 699134"/>
                <a:gd name="connsiteX19" fmla="*/ 127949 w 789298"/>
                <a:gd name="connsiteY19" fmla="*/ 374047 h 699134"/>
                <a:gd name="connsiteX20" fmla="*/ 394649 w 789298"/>
                <a:gd name="connsiteY20" fmla="*/ 121482 h 699134"/>
                <a:gd name="connsiteX21" fmla="*/ 661349 w 789298"/>
                <a:gd name="connsiteY21" fmla="*/ 373675 h 699134"/>
                <a:gd name="connsiteX22" fmla="*/ 62170 w 789298"/>
                <a:gd name="connsiteY22" fmla="*/ 410108 h 699134"/>
                <a:gd name="connsiteX23" fmla="*/ 27299 w 789298"/>
                <a:gd name="connsiteY23" fmla="*/ 375285 h 699134"/>
                <a:gd name="connsiteX24" fmla="*/ 394649 w 789298"/>
                <a:gd name="connsiteY24" fmla="*/ 26251 h 699134"/>
                <a:gd name="connsiteX25" fmla="*/ 762000 w 789298"/>
                <a:gd name="connsiteY25" fmla="*/ 375285 h 699134"/>
                <a:gd name="connsiteX26" fmla="*/ 727358 w 789298"/>
                <a:gd name="connsiteY26" fmla="*/ 409880 h 699134"/>
                <a:gd name="connsiteX27" fmla="*/ 394649 w 789298"/>
                <a:gd name="connsiteY27" fmla="*/ 95250 h 699134"/>
                <a:gd name="connsiteX0" fmla="*/ 0 w 789299"/>
                <a:gd name="connsiteY0" fmla="*/ 374885 h 699135"/>
                <a:gd name="connsiteX1" fmla="*/ 61808 w 789299"/>
                <a:gd name="connsiteY1" fmla="*/ 436683 h 699135"/>
                <a:gd name="connsiteX2" fmla="*/ 108899 w 789299"/>
                <a:gd name="connsiteY2" fmla="*/ 392087 h 699135"/>
                <a:gd name="connsiteX3" fmla="*/ 108899 w 789299"/>
                <a:gd name="connsiteY3" fmla="*/ 698906 h 699135"/>
                <a:gd name="connsiteX4" fmla="*/ 347024 w 789299"/>
                <a:gd name="connsiteY4" fmla="*/ 699002 h 699135"/>
                <a:gd name="connsiteX5" fmla="*/ 347024 w 789299"/>
                <a:gd name="connsiteY5" fmla="*/ 461172 h 699135"/>
                <a:gd name="connsiteX6" fmla="*/ 442274 w 789299"/>
                <a:gd name="connsiteY6" fmla="*/ 461172 h 699135"/>
                <a:gd name="connsiteX7" fmla="*/ 442274 w 789299"/>
                <a:gd name="connsiteY7" fmla="*/ 699040 h 699135"/>
                <a:gd name="connsiteX8" fmla="*/ 680399 w 789299"/>
                <a:gd name="connsiteY8" fmla="*/ 699135 h 699135"/>
                <a:gd name="connsiteX9" fmla="*/ 680399 w 789299"/>
                <a:gd name="connsiteY9" fmla="*/ 391687 h 699135"/>
                <a:gd name="connsiteX10" fmla="*/ 727729 w 789299"/>
                <a:gd name="connsiteY10" fmla="*/ 436455 h 699135"/>
                <a:gd name="connsiteX11" fmla="*/ 789299 w 789299"/>
                <a:gd name="connsiteY11" fmla="*/ 374894 h 699135"/>
                <a:gd name="connsiteX12" fmla="*/ 394649 w 789299"/>
                <a:gd name="connsiteY12" fmla="*/ 0 h 699135"/>
                <a:gd name="connsiteX13" fmla="*/ 0 w 789299"/>
                <a:gd name="connsiteY13" fmla="*/ 374885 h 699135"/>
                <a:gd name="connsiteX14" fmla="*/ 661349 w 789299"/>
                <a:gd name="connsiteY14" fmla="*/ 680085 h 699135"/>
                <a:gd name="connsiteX15" fmla="*/ 461324 w 789299"/>
                <a:gd name="connsiteY15" fmla="*/ 679999 h 699135"/>
                <a:gd name="connsiteX16" fmla="*/ 327974 w 789299"/>
                <a:gd name="connsiteY16" fmla="*/ 442122 h 699135"/>
                <a:gd name="connsiteX17" fmla="*/ 327974 w 789299"/>
                <a:gd name="connsiteY17" fmla="*/ 679942 h 699135"/>
                <a:gd name="connsiteX18" fmla="*/ 127949 w 789299"/>
                <a:gd name="connsiteY18" fmla="*/ 679866 h 699135"/>
                <a:gd name="connsiteX19" fmla="*/ 127949 w 789299"/>
                <a:gd name="connsiteY19" fmla="*/ 374047 h 699135"/>
                <a:gd name="connsiteX20" fmla="*/ 394649 w 789299"/>
                <a:gd name="connsiteY20" fmla="*/ 121482 h 699135"/>
                <a:gd name="connsiteX21" fmla="*/ 661349 w 789299"/>
                <a:gd name="connsiteY21" fmla="*/ 373675 h 699135"/>
                <a:gd name="connsiteX22" fmla="*/ 661349 w 789299"/>
                <a:gd name="connsiteY22" fmla="*/ 680085 h 699135"/>
                <a:gd name="connsiteX23" fmla="*/ 62170 w 789299"/>
                <a:gd name="connsiteY23" fmla="*/ 410108 h 699135"/>
                <a:gd name="connsiteX24" fmla="*/ 27299 w 789299"/>
                <a:gd name="connsiteY24" fmla="*/ 375285 h 699135"/>
                <a:gd name="connsiteX25" fmla="*/ 394649 w 789299"/>
                <a:gd name="connsiteY25" fmla="*/ 26251 h 699135"/>
                <a:gd name="connsiteX26" fmla="*/ 762000 w 789299"/>
                <a:gd name="connsiteY26" fmla="*/ 375285 h 699135"/>
                <a:gd name="connsiteX27" fmla="*/ 727358 w 789299"/>
                <a:gd name="connsiteY27" fmla="*/ 409880 h 699135"/>
                <a:gd name="connsiteX28" fmla="*/ 394649 w 789299"/>
                <a:gd name="connsiteY28" fmla="*/ 95250 h 699135"/>
                <a:gd name="connsiteX29" fmla="*/ 62170 w 789299"/>
                <a:gd name="connsiteY29" fmla="*/ 410108 h 699135"/>
                <a:gd name="connsiteX0" fmla="*/ 0 w 789299"/>
                <a:gd name="connsiteY0" fmla="*/ 374885 h 699135"/>
                <a:gd name="connsiteX1" fmla="*/ 61808 w 789299"/>
                <a:gd name="connsiteY1" fmla="*/ 436683 h 699135"/>
                <a:gd name="connsiteX2" fmla="*/ 108899 w 789299"/>
                <a:gd name="connsiteY2" fmla="*/ 392087 h 699135"/>
                <a:gd name="connsiteX3" fmla="*/ 108899 w 789299"/>
                <a:gd name="connsiteY3" fmla="*/ 698906 h 699135"/>
                <a:gd name="connsiteX4" fmla="*/ 347024 w 789299"/>
                <a:gd name="connsiteY4" fmla="*/ 699002 h 699135"/>
                <a:gd name="connsiteX5" fmla="*/ 347024 w 789299"/>
                <a:gd name="connsiteY5" fmla="*/ 461172 h 699135"/>
                <a:gd name="connsiteX6" fmla="*/ 442274 w 789299"/>
                <a:gd name="connsiteY6" fmla="*/ 461172 h 699135"/>
                <a:gd name="connsiteX7" fmla="*/ 442274 w 789299"/>
                <a:gd name="connsiteY7" fmla="*/ 699040 h 699135"/>
                <a:gd name="connsiteX8" fmla="*/ 680399 w 789299"/>
                <a:gd name="connsiteY8" fmla="*/ 699135 h 699135"/>
                <a:gd name="connsiteX9" fmla="*/ 680399 w 789299"/>
                <a:gd name="connsiteY9" fmla="*/ 391687 h 699135"/>
                <a:gd name="connsiteX10" fmla="*/ 727729 w 789299"/>
                <a:gd name="connsiteY10" fmla="*/ 436455 h 699135"/>
                <a:gd name="connsiteX11" fmla="*/ 789299 w 789299"/>
                <a:gd name="connsiteY11" fmla="*/ 374894 h 699135"/>
                <a:gd name="connsiteX12" fmla="*/ 394649 w 789299"/>
                <a:gd name="connsiteY12" fmla="*/ 0 h 699135"/>
                <a:gd name="connsiteX13" fmla="*/ 0 w 789299"/>
                <a:gd name="connsiteY13" fmla="*/ 374885 h 699135"/>
                <a:gd name="connsiteX14" fmla="*/ 661349 w 789299"/>
                <a:gd name="connsiteY14" fmla="*/ 680085 h 699135"/>
                <a:gd name="connsiteX15" fmla="*/ 461324 w 789299"/>
                <a:gd name="connsiteY15" fmla="*/ 679999 h 699135"/>
                <a:gd name="connsiteX16" fmla="*/ 327974 w 789299"/>
                <a:gd name="connsiteY16" fmla="*/ 679942 h 699135"/>
                <a:gd name="connsiteX17" fmla="*/ 127949 w 789299"/>
                <a:gd name="connsiteY17" fmla="*/ 679866 h 699135"/>
                <a:gd name="connsiteX18" fmla="*/ 127949 w 789299"/>
                <a:gd name="connsiteY18" fmla="*/ 374047 h 699135"/>
                <a:gd name="connsiteX19" fmla="*/ 394649 w 789299"/>
                <a:gd name="connsiteY19" fmla="*/ 121482 h 699135"/>
                <a:gd name="connsiteX20" fmla="*/ 661349 w 789299"/>
                <a:gd name="connsiteY20" fmla="*/ 373675 h 699135"/>
                <a:gd name="connsiteX21" fmla="*/ 661349 w 789299"/>
                <a:gd name="connsiteY21" fmla="*/ 680085 h 699135"/>
                <a:gd name="connsiteX22" fmla="*/ 62170 w 789299"/>
                <a:gd name="connsiteY22" fmla="*/ 410108 h 699135"/>
                <a:gd name="connsiteX23" fmla="*/ 27299 w 789299"/>
                <a:gd name="connsiteY23" fmla="*/ 375285 h 699135"/>
                <a:gd name="connsiteX24" fmla="*/ 394649 w 789299"/>
                <a:gd name="connsiteY24" fmla="*/ 26251 h 699135"/>
                <a:gd name="connsiteX25" fmla="*/ 762000 w 789299"/>
                <a:gd name="connsiteY25" fmla="*/ 375285 h 699135"/>
                <a:gd name="connsiteX26" fmla="*/ 727358 w 789299"/>
                <a:gd name="connsiteY26" fmla="*/ 409880 h 699135"/>
                <a:gd name="connsiteX27" fmla="*/ 394649 w 789299"/>
                <a:gd name="connsiteY27" fmla="*/ 95250 h 699135"/>
                <a:gd name="connsiteX28" fmla="*/ 62170 w 789299"/>
                <a:gd name="connsiteY28" fmla="*/ 410108 h 699135"/>
                <a:gd name="connsiteX0" fmla="*/ 0 w 789299"/>
                <a:gd name="connsiteY0" fmla="*/ 374885 h 699135"/>
                <a:gd name="connsiteX1" fmla="*/ 61808 w 789299"/>
                <a:gd name="connsiteY1" fmla="*/ 436683 h 699135"/>
                <a:gd name="connsiteX2" fmla="*/ 108899 w 789299"/>
                <a:gd name="connsiteY2" fmla="*/ 392087 h 699135"/>
                <a:gd name="connsiteX3" fmla="*/ 108899 w 789299"/>
                <a:gd name="connsiteY3" fmla="*/ 698906 h 699135"/>
                <a:gd name="connsiteX4" fmla="*/ 347024 w 789299"/>
                <a:gd name="connsiteY4" fmla="*/ 699002 h 699135"/>
                <a:gd name="connsiteX5" fmla="*/ 347024 w 789299"/>
                <a:gd name="connsiteY5" fmla="*/ 461172 h 699135"/>
                <a:gd name="connsiteX6" fmla="*/ 442274 w 789299"/>
                <a:gd name="connsiteY6" fmla="*/ 699040 h 699135"/>
                <a:gd name="connsiteX7" fmla="*/ 680399 w 789299"/>
                <a:gd name="connsiteY7" fmla="*/ 699135 h 699135"/>
                <a:gd name="connsiteX8" fmla="*/ 680399 w 789299"/>
                <a:gd name="connsiteY8" fmla="*/ 391687 h 699135"/>
                <a:gd name="connsiteX9" fmla="*/ 727729 w 789299"/>
                <a:gd name="connsiteY9" fmla="*/ 436455 h 699135"/>
                <a:gd name="connsiteX10" fmla="*/ 789299 w 789299"/>
                <a:gd name="connsiteY10" fmla="*/ 374894 h 699135"/>
                <a:gd name="connsiteX11" fmla="*/ 394649 w 789299"/>
                <a:gd name="connsiteY11" fmla="*/ 0 h 699135"/>
                <a:gd name="connsiteX12" fmla="*/ 0 w 789299"/>
                <a:gd name="connsiteY12" fmla="*/ 374885 h 699135"/>
                <a:gd name="connsiteX13" fmla="*/ 661349 w 789299"/>
                <a:gd name="connsiteY13" fmla="*/ 680085 h 699135"/>
                <a:gd name="connsiteX14" fmla="*/ 461324 w 789299"/>
                <a:gd name="connsiteY14" fmla="*/ 679999 h 699135"/>
                <a:gd name="connsiteX15" fmla="*/ 327974 w 789299"/>
                <a:gd name="connsiteY15" fmla="*/ 679942 h 699135"/>
                <a:gd name="connsiteX16" fmla="*/ 127949 w 789299"/>
                <a:gd name="connsiteY16" fmla="*/ 679866 h 699135"/>
                <a:gd name="connsiteX17" fmla="*/ 127949 w 789299"/>
                <a:gd name="connsiteY17" fmla="*/ 374047 h 699135"/>
                <a:gd name="connsiteX18" fmla="*/ 394649 w 789299"/>
                <a:gd name="connsiteY18" fmla="*/ 121482 h 699135"/>
                <a:gd name="connsiteX19" fmla="*/ 661349 w 789299"/>
                <a:gd name="connsiteY19" fmla="*/ 373675 h 699135"/>
                <a:gd name="connsiteX20" fmla="*/ 661349 w 789299"/>
                <a:gd name="connsiteY20" fmla="*/ 680085 h 699135"/>
                <a:gd name="connsiteX21" fmla="*/ 62170 w 789299"/>
                <a:gd name="connsiteY21" fmla="*/ 410108 h 699135"/>
                <a:gd name="connsiteX22" fmla="*/ 27299 w 789299"/>
                <a:gd name="connsiteY22" fmla="*/ 375285 h 699135"/>
                <a:gd name="connsiteX23" fmla="*/ 394649 w 789299"/>
                <a:gd name="connsiteY23" fmla="*/ 26251 h 699135"/>
                <a:gd name="connsiteX24" fmla="*/ 762000 w 789299"/>
                <a:gd name="connsiteY24" fmla="*/ 375285 h 699135"/>
                <a:gd name="connsiteX25" fmla="*/ 727358 w 789299"/>
                <a:gd name="connsiteY25" fmla="*/ 409880 h 699135"/>
                <a:gd name="connsiteX26" fmla="*/ 394649 w 789299"/>
                <a:gd name="connsiteY26" fmla="*/ 95250 h 699135"/>
                <a:gd name="connsiteX27" fmla="*/ 62170 w 789299"/>
                <a:gd name="connsiteY27" fmla="*/ 410108 h 699135"/>
                <a:gd name="connsiteX0" fmla="*/ 0 w 789299"/>
                <a:gd name="connsiteY0" fmla="*/ 374885 h 699135"/>
                <a:gd name="connsiteX1" fmla="*/ 61808 w 789299"/>
                <a:gd name="connsiteY1" fmla="*/ 436683 h 699135"/>
                <a:gd name="connsiteX2" fmla="*/ 108899 w 789299"/>
                <a:gd name="connsiteY2" fmla="*/ 392087 h 699135"/>
                <a:gd name="connsiteX3" fmla="*/ 108899 w 789299"/>
                <a:gd name="connsiteY3" fmla="*/ 698906 h 699135"/>
                <a:gd name="connsiteX4" fmla="*/ 347024 w 789299"/>
                <a:gd name="connsiteY4" fmla="*/ 699002 h 699135"/>
                <a:gd name="connsiteX5" fmla="*/ 442274 w 789299"/>
                <a:gd name="connsiteY5" fmla="*/ 699040 h 699135"/>
                <a:gd name="connsiteX6" fmla="*/ 680399 w 789299"/>
                <a:gd name="connsiteY6" fmla="*/ 699135 h 699135"/>
                <a:gd name="connsiteX7" fmla="*/ 680399 w 789299"/>
                <a:gd name="connsiteY7" fmla="*/ 391687 h 699135"/>
                <a:gd name="connsiteX8" fmla="*/ 727729 w 789299"/>
                <a:gd name="connsiteY8" fmla="*/ 436455 h 699135"/>
                <a:gd name="connsiteX9" fmla="*/ 789299 w 789299"/>
                <a:gd name="connsiteY9" fmla="*/ 374894 h 699135"/>
                <a:gd name="connsiteX10" fmla="*/ 394649 w 789299"/>
                <a:gd name="connsiteY10" fmla="*/ 0 h 699135"/>
                <a:gd name="connsiteX11" fmla="*/ 0 w 789299"/>
                <a:gd name="connsiteY11" fmla="*/ 374885 h 699135"/>
                <a:gd name="connsiteX12" fmla="*/ 661349 w 789299"/>
                <a:gd name="connsiteY12" fmla="*/ 680085 h 699135"/>
                <a:gd name="connsiteX13" fmla="*/ 461324 w 789299"/>
                <a:gd name="connsiteY13" fmla="*/ 679999 h 699135"/>
                <a:gd name="connsiteX14" fmla="*/ 327974 w 789299"/>
                <a:gd name="connsiteY14" fmla="*/ 679942 h 699135"/>
                <a:gd name="connsiteX15" fmla="*/ 127949 w 789299"/>
                <a:gd name="connsiteY15" fmla="*/ 679866 h 699135"/>
                <a:gd name="connsiteX16" fmla="*/ 127949 w 789299"/>
                <a:gd name="connsiteY16" fmla="*/ 374047 h 699135"/>
                <a:gd name="connsiteX17" fmla="*/ 394649 w 789299"/>
                <a:gd name="connsiteY17" fmla="*/ 121482 h 699135"/>
                <a:gd name="connsiteX18" fmla="*/ 661349 w 789299"/>
                <a:gd name="connsiteY18" fmla="*/ 373675 h 699135"/>
                <a:gd name="connsiteX19" fmla="*/ 661349 w 789299"/>
                <a:gd name="connsiteY19" fmla="*/ 680085 h 699135"/>
                <a:gd name="connsiteX20" fmla="*/ 62170 w 789299"/>
                <a:gd name="connsiteY20" fmla="*/ 410108 h 699135"/>
                <a:gd name="connsiteX21" fmla="*/ 27299 w 789299"/>
                <a:gd name="connsiteY21" fmla="*/ 375285 h 699135"/>
                <a:gd name="connsiteX22" fmla="*/ 394649 w 789299"/>
                <a:gd name="connsiteY22" fmla="*/ 26251 h 699135"/>
                <a:gd name="connsiteX23" fmla="*/ 762000 w 789299"/>
                <a:gd name="connsiteY23" fmla="*/ 375285 h 699135"/>
                <a:gd name="connsiteX24" fmla="*/ 727358 w 789299"/>
                <a:gd name="connsiteY24" fmla="*/ 409880 h 699135"/>
                <a:gd name="connsiteX25" fmla="*/ 394649 w 789299"/>
                <a:gd name="connsiteY25" fmla="*/ 95250 h 699135"/>
                <a:gd name="connsiteX26" fmla="*/ 62170 w 789299"/>
                <a:gd name="connsiteY26" fmla="*/ 410108 h 699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789299" h="699135">
                  <a:moveTo>
                    <a:pt x="0" y="374885"/>
                  </a:moveTo>
                  <a:lnTo>
                    <a:pt x="61808" y="436683"/>
                  </a:lnTo>
                  <a:lnTo>
                    <a:pt x="108899" y="392087"/>
                  </a:lnTo>
                  <a:lnTo>
                    <a:pt x="108899" y="698906"/>
                  </a:lnTo>
                  <a:lnTo>
                    <a:pt x="347024" y="699002"/>
                  </a:lnTo>
                  <a:lnTo>
                    <a:pt x="442274" y="699040"/>
                  </a:lnTo>
                  <a:lnTo>
                    <a:pt x="680399" y="699135"/>
                  </a:lnTo>
                  <a:lnTo>
                    <a:pt x="680399" y="391687"/>
                  </a:lnTo>
                  <a:lnTo>
                    <a:pt x="727729" y="436455"/>
                  </a:lnTo>
                  <a:lnTo>
                    <a:pt x="789299" y="374894"/>
                  </a:lnTo>
                  <a:lnTo>
                    <a:pt x="394649" y="0"/>
                  </a:lnTo>
                  <a:lnTo>
                    <a:pt x="0" y="374885"/>
                  </a:lnTo>
                  <a:close/>
                  <a:moveTo>
                    <a:pt x="661349" y="680085"/>
                  </a:moveTo>
                  <a:lnTo>
                    <a:pt x="461324" y="679999"/>
                  </a:lnTo>
                  <a:lnTo>
                    <a:pt x="327974" y="679942"/>
                  </a:lnTo>
                  <a:lnTo>
                    <a:pt x="127949" y="679866"/>
                  </a:lnTo>
                  <a:lnTo>
                    <a:pt x="127949" y="374047"/>
                  </a:lnTo>
                  <a:lnTo>
                    <a:pt x="394649" y="121482"/>
                  </a:lnTo>
                  <a:lnTo>
                    <a:pt x="661349" y="373675"/>
                  </a:lnTo>
                  <a:lnTo>
                    <a:pt x="661349" y="680085"/>
                  </a:lnTo>
                  <a:close/>
                  <a:moveTo>
                    <a:pt x="62170" y="410108"/>
                  </a:moveTo>
                  <a:lnTo>
                    <a:pt x="27299" y="375285"/>
                  </a:lnTo>
                  <a:lnTo>
                    <a:pt x="394649" y="26251"/>
                  </a:lnTo>
                  <a:lnTo>
                    <a:pt x="762000" y="375285"/>
                  </a:lnTo>
                  <a:lnTo>
                    <a:pt x="727358" y="409880"/>
                  </a:lnTo>
                  <a:lnTo>
                    <a:pt x="394649" y="95250"/>
                  </a:lnTo>
                  <a:lnTo>
                    <a:pt x="62170" y="410108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BE"/>
            </a:p>
          </p:txBody>
        </p:sp>
      </p:grpSp>
      <p:grpSp>
        <p:nvGrpSpPr>
          <p:cNvPr id="93" name="Groupe 92">
            <a:extLst>
              <a:ext uri="{FF2B5EF4-FFF2-40B4-BE49-F238E27FC236}">
                <a16:creationId xmlns:a16="http://schemas.microsoft.com/office/drawing/2014/main" id="{1A4DD3AE-9D6D-4334-A697-9FCEF2EA05E9}"/>
              </a:ext>
            </a:extLst>
          </p:cNvPr>
          <p:cNvGrpSpPr/>
          <p:nvPr/>
        </p:nvGrpSpPr>
        <p:grpSpPr>
          <a:xfrm>
            <a:off x="5406027" y="1706710"/>
            <a:ext cx="325361" cy="272873"/>
            <a:chOff x="1289094" y="3581756"/>
            <a:chExt cx="789299" cy="699135"/>
          </a:xfrm>
        </p:grpSpPr>
        <p:pic>
          <p:nvPicPr>
            <p:cNvPr id="94" name="Graphique 93" descr="Homme avec canne avec un remplissage uni">
              <a:extLst>
                <a:ext uri="{FF2B5EF4-FFF2-40B4-BE49-F238E27FC236}">
                  <a16:creationId xmlns:a16="http://schemas.microsoft.com/office/drawing/2014/main" id="{470D056C-9B97-4DD1-A41E-B8E49F730905}"/>
                </a:ext>
              </a:extLst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6"/>
                </a:ext>
              </a:extLst>
            </a:blip>
            <a:stretch>
              <a:fillRect/>
            </a:stretch>
          </p:blipFill>
          <p:spPr>
            <a:xfrm>
              <a:off x="1486882" y="3831415"/>
              <a:ext cx="411919" cy="411919"/>
            </a:xfrm>
            <a:prstGeom prst="rect">
              <a:avLst/>
            </a:prstGeom>
          </p:spPr>
        </p:pic>
        <p:sp>
          <p:nvSpPr>
            <p:cNvPr id="95" name="Forme libre : forme 94">
              <a:extLst>
                <a:ext uri="{FF2B5EF4-FFF2-40B4-BE49-F238E27FC236}">
                  <a16:creationId xmlns:a16="http://schemas.microsoft.com/office/drawing/2014/main" id="{E105AC7F-50A2-4833-9942-F61CB30D92E1}"/>
                </a:ext>
              </a:extLst>
            </p:cNvPr>
            <p:cNvSpPr/>
            <p:nvPr/>
          </p:nvSpPr>
          <p:spPr>
            <a:xfrm>
              <a:off x="1289094" y="3581756"/>
              <a:ext cx="789299" cy="699135"/>
            </a:xfrm>
            <a:custGeom>
              <a:avLst/>
              <a:gdLst>
                <a:gd name="connsiteX0" fmla="*/ 0 w 789298"/>
                <a:gd name="connsiteY0" fmla="*/ 374885 h 699134"/>
                <a:gd name="connsiteX1" fmla="*/ 61808 w 789298"/>
                <a:gd name="connsiteY1" fmla="*/ 436683 h 699134"/>
                <a:gd name="connsiteX2" fmla="*/ 108899 w 789298"/>
                <a:gd name="connsiteY2" fmla="*/ 392087 h 699134"/>
                <a:gd name="connsiteX3" fmla="*/ 108899 w 789298"/>
                <a:gd name="connsiteY3" fmla="*/ 698906 h 699134"/>
                <a:gd name="connsiteX4" fmla="*/ 347024 w 789298"/>
                <a:gd name="connsiteY4" fmla="*/ 699002 h 699134"/>
                <a:gd name="connsiteX5" fmla="*/ 347024 w 789298"/>
                <a:gd name="connsiteY5" fmla="*/ 461172 h 699134"/>
                <a:gd name="connsiteX6" fmla="*/ 442274 w 789298"/>
                <a:gd name="connsiteY6" fmla="*/ 461172 h 699134"/>
                <a:gd name="connsiteX7" fmla="*/ 442274 w 789298"/>
                <a:gd name="connsiteY7" fmla="*/ 699040 h 699134"/>
                <a:gd name="connsiteX8" fmla="*/ 680399 w 789298"/>
                <a:gd name="connsiteY8" fmla="*/ 699135 h 699134"/>
                <a:gd name="connsiteX9" fmla="*/ 680399 w 789298"/>
                <a:gd name="connsiteY9" fmla="*/ 391687 h 699134"/>
                <a:gd name="connsiteX10" fmla="*/ 727729 w 789298"/>
                <a:gd name="connsiteY10" fmla="*/ 436455 h 699134"/>
                <a:gd name="connsiteX11" fmla="*/ 789299 w 789298"/>
                <a:gd name="connsiteY11" fmla="*/ 374894 h 699134"/>
                <a:gd name="connsiteX12" fmla="*/ 394649 w 789298"/>
                <a:gd name="connsiteY12" fmla="*/ 0 h 699134"/>
                <a:gd name="connsiteX13" fmla="*/ 661349 w 789298"/>
                <a:gd name="connsiteY13" fmla="*/ 680085 h 699134"/>
                <a:gd name="connsiteX14" fmla="*/ 461324 w 789298"/>
                <a:gd name="connsiteY14" fmla="*/ 679999 h 699134"/>
                <a:gd name="connsiteX15" fmla="*/ 461324 w 789298"/>
                <a:gd name="connsiteY15" fmla="*/ 442122 h 699134"/>
                <a:gd name="connsiteX16" fmla="*/ 327974 w 789298"/>
                <a:gd name="connsiteY16" fmla="*/ 442122 h 699134"/>
                <a:gd name="connsiteX17" fmla="*/ 327974 w 789298"/>
                <a:gd name="connsiteY17" fmla="*/ 679942 h 699134"/>
                <a:gd name="connsiteX18" fmla="*/ 127949 w 789298"/>
                <a:gd name="connsiteY18" fmla="*/ 679866 h 699134"/>
                <a:gd name="connsiteX19" fmla="*/ 127949 w 789298"/>
                <a:gd name="connsiteY19" fmla="*/ 374047 h 699134"/>
                <a:gd name="connsiteX20" fmla="*/ 394649 w 789298"/>
                <a:gd name="connsiteY20" fmla="*/ 121482 h 699134"/>
                <a:gd name="connsiteX21" fmla="*/ 661349 w 789298"/>
                <a:gd name="connsiteY21" fmla="*/ 373675 h 699134"/>
                <a:gd name="connsiteX22" fmla="*/ 62170 w 789298"/>
                <a:gd name="connsiteY22" fmla="*/ 410108 h 699134"/>
                <a:gd name="connsiteX23" fmla="*/ 27299 w 789298"/>
                <a:gd name="connsiteY23" fmla="*/ 375285 h 699134"/>
                <a:gd name="connsiteX24" fmla="*/ 394649 w 789298"/>
                <a:gd name="connsiteY24" fmla="*/ 26251 h 699134"/>
                <a:gd name="connsiteX25" fmla="*/ 762000 w 789298"/>
                <a:gd name="connsiteY25" fmla="*/ 375285 h 699134"/>
                <a:gd name="connsiteX26" fmla="*/ 727358 w 789298"/>
                <a:gd name="connsiteY26" fmla="*/ 409880 h 699134"/>
                <a:gd name="connsiteX27" fmla="*/ 394649 w 789298"/>
                <a:gd name="connsiteY27" fmla="*/ 95250 h 699134"/>
                <a:gd name="connsiteX0" fmla="*/ 0 w 789299"/>
                <a:gd name="connsiteY0" fmla="*/ 374885 h 699135"/>
                <a:gd name="connsiteX1" fmla="*/ 61808 w 789299"/>
                <a:gd name="connsiteY1" fmla="*/ 436683 h 699135"/>
                <a:gd name="connsiteX2" fmla="*/ 108899 w 789299"/>
                <a:gd name="connsiteY2" fmla="*/ 392087 h 699135"/>
                <a:gd name="connsiteX3" fmla="*/ 108899 w 789299"/>
                <a:gd name="connsiteY3" fmla="*/ 698906 h 699135"/>
                <a:gd name="connsiteX4" fmla="*/ 347024 w 789299"/>
                <a:gd name="connsiteY4" fmla="*/ 699002 h 699135"/>
                <a:gd name="connsiteX5" fmla="*/ 347024 w 789299"/>
                <a:gd name="connsiteY5" fmla="*/ 461172 h 699135"/>
                <a:gd name="connsiteX6" fmla="*/ 442274 w 789299"/>
                <a:gd name="connsiteY6" fmla="*/ 461172 h 699135"/>
                <a:gd name="connsiteX7" fmla="*/ 442274 w 789299"/>
                <a:gd name="connsiteY7" fmla="*/ 699040 h 699135"/>
                <a:gd name="connsiteX8" fmla="*/ 680399 w 789299"/>
                <a:gd name="connsiteY8" fmla="*/ 699135 h 699135"/>
                <a:gd name="connsiteX9" fmla="*/ 680399 w 789299"/>
                <a:gd name="connsiteY9" fmla="*/ 391687 h 699135"/>
                <a:gd name="connsiteX10" fmla="*/ 727729 w 789299"/>
                <a:gd name="connsiteY10" fmla="*/ 436455 h 699135"/>
                <a:gd name="connsiteX11" fmla="*/ 789299 w 789299"/>
                <a:gd name="connsiteY11" fmla="*/ 374894 h 699135"/>
                <a:gd name="connsiteX12" fmla="*/ 394649 w 789299"/>
                <a:gd name="connsiteY12" fmla="*/ 0 h 699135"/>
                <a:gd name="connsiteX13" fmla="*/ 0 w 789299"/>
                <a:gd name="connsiteY13" fmla="*/ 374885 h 699135"/>
                <a:gd name="connsiteX14" fmla="*/ 661349 w 789299"/>
                <a:gd name="connsiteY14" fmla="*/ 680085 h 699135"/>
                <a:gd name="connsiteX15" fmla="*/ 461324 w 789299"/>
                <a:gd name="connsiteY15" fmla="*/ 679999 h 699135"/>
                <a:gd name="connsiteX16" fmla="*/ 327974 w 789299"/>
                <a:gd name="connsiteY16" fmla="*/ 442122 h 699135"/>
                <a:gd name="connsiteX17" fmla="*/ 327974 w 789299"/>
                <a:gd name="connsiteY17" fmla="*/ 679942 h 699135"/>
                <a:gd name="connsiteX18" fmla="*/ 127949 w 789299"/>
                <a:gd name="connsiteY18" fmla="*/ 679866 h 699135"/>
                <a:gd name="connsiteX19" fmla="*/ 127949 w 789299"/>
                <a:gd name="connsiteY19" fmla="*/ 374047 h 699135"/>
                <a:gd name="connsiteX20" fmla="*/ 394649 w 789299"/>
                <a:gd name="connsiteY20" fmla="*/ 121482 h 699135"/>
                <a:gd name="connsiteX21" fmla="*/ 661349 w 789299"/>
                <a:gd name="connsiteY21" fmla="*/ 373675 h 699135"/>
                <a:gd name="connsiteX22" fmla="*/ 661349 w 789299"/>
                <a:gd name="connsiteY22" fmla="*/ 680085 h 699135"/>
                <a:gd name="connsiteX23" fmla="*/ 62170 w 789299"/>
                <a:gd name="connsiteY23" fmla="*/ 410108 h 699135"/>
                <a:gd name="connsiteX24" fmla="*/ 27299 w 789299"/>
                <a:gd name="connsiteY24" fmla="*/ 375285 h 699135"/>
                <a:gd name="connsiteX25" fmla="*/ 394649 w 789299"/>
                <a:gd name="connsiteY25" fmla="*/ 26251 h 699135"/>
                <a:gd name="connsiteX26" fmla="*/ 762000 w 789299"/>
                <a:gd name="connsiteY26" fmla="*/ 375285 h 699135"/>
                <a:gd name="connsiteX27" fmla="*/ 727358 w 789299"/>
                <a:gd name="connsiteY27" fmla="*/ 409880 h 699135"/>
                <a:gd name="connsiteX28" fmla="*/ 394649 w 789299"/>
                <a:gd name="connsiteY28" fmla="*/ 95250 h 699135"/>
                <a:gd name="connsiteX29" fmla="*/ 62170 w 789299"/>
                <a:gd name="connsiteY29" fmla="*/ 410108 h 699135"/>
                <a:gd name="connsiteX0" fmla="*/ 0 w 789299"/>
                <a:gd name="connsiteY0" fmla="*/ 374885 h 699135"/>
                <a:gd name="connsiteX1" fmla="*/ 61808 w 789299"/>
                <a:gd name="connsiteY1" fmla="*/ 436683 h 699135"/>
                <a:gd name="connsiteX2" fmla="*/ 108899 w 789299"/>
                <a:gd name="connsiteY2" fmla="*/ 392087 h 699135"/>
                <a:gd name="connsiteX3" fmla="*/ 108899 w 789299"/>
                <a:gd name="connsiteY3" fmla="*/ 698906 h 699135"/>
                <a:gd name="connsiteX4" fmla="*/ 347024 w 789299"/>
                <a:gd name="connsiteY4" fmla="*/ 699002 h 699135"/>
                <a:gd name="connsiteX5" fmla="*/ 347024 w 789299"/>
                <a:gd name="connsiteY5" fmla="*/ 461172 h 699135"/>
                <a:gd name="connsiteX6" fmla="*/ 442274 w 789299"/>
                <a:gd name="connsiteY6" fmla="*/ 461172 h 699135"/>
                <a:gd name="connsiteX7" fmla="*/ 442274 w 789299"/>
                <a:gd name="connsiteY7" fmla="*/ 699040 h 699135"/>
                <a:gd name="connsiteX8" fmla="*/ 680399 w 789299"/>
                <a:gd name="connsiteY8" fmla="*/ 699135 h 699135"/>
                <a:gd name="connsiteX9" fmla="*/ 680399 w 789299"/>
                <a:gd name="connsiteY9" fmla="*/ 391687 h 699135"/>
                <a:gd name="connsiteX10" fmla="*/ 727729 w 789299"/>
                <a:gd name="connsiteY10" fmla="*/ 436455 h 699135"/>
                <a:gd name="connsiteX11" fmla="*/ 789299 w 789299"/>
                <a:gd name="connsiteY11" fmla="*/ 374894 h 699135"/>
                <a:gd name="connsiteX12" fmla="*/ 394649 w 789299"/>
                <a:gd name="connsiteY12" fmla="*/ 0 h 699135"/>
                <a:gd name="connsiteX13" fmla="*/ 0 w 789299"/>
                <a:gd name="connsiteY13" fmla="*/ 374885 h 699135"/>
                <a:gd name="connsiteX14" fmla="*/ 661349 w 789299"/>
                <a:gd name="connsiteY14" fmla="*/ 680085 h 699135"/>
                <a:gd name="connsiteX15" fmla="*/ 461324 w 789299"/>
                <a:gd name="connsiteY15" fmla="*/ 679999 h 699135"/>
                <a:gd name="connsiteX16" fmla="*/ 327974 w 789299"/>
                <a:gd name="connsiteY16" fmla="*/ 679942 h 699135"/>
                <a:gd name="connsiteX17" fmla="*/ 127949 w 789299"/>
                <a:gd name="connsiteY17" fmla="*/ 679866 h 699135"/>
                <a:gd name="connsiteX18" fmla="*/ 127949 w 789299"/>
                <a:gd name="connsiteY18" fmla="*/ 374047 h 699135"/>
                <a:gd name="connsiteX19" fmla="*/ 394649 w 789299"/>
                <a:gd name="connsiteY19" fmla="*/ 121482 h 699135"/>
                <a:gd name="connsiteX20" fmla="*/ 661349 w 789299"/>
                <a:gd name="connsiteY20" fmla="*/ 373675 h 699135"/>
                <a:gd name="connsiteX21" fmla="*/ 661349 w 789299"/>
                <a:gd name="connsiteY21" fmla="*/ 680085 h 699135"/>
                <a:gd name="connsiteX22" fmla="*/ 62170 w 789299"/>
                <a:gd name="connsiteY22" fmla="*/ 410108 h 699135"/>
                <a:gd name="connsiteX23" fmla="*/ 27299 w 789299"/>
                <a:gd name="connsiteY23" fmla="*/ 375285 h 699135"/>
                <a:gd name="connsiteX24" fmla="*/ 394649 w 789299"/>
                <a:gd name="connsiteY24" fmla="*/ 26251 h 699135"/>
                <a:gd name="connsiteX25" fmla="*/ 762000 w 789299"/>
                <a:gd name="connsiteY25" fmla="*/ 375285 h 699135"/>
                <a:gd name="connsiteX26" fmla="*/ 727358 w 789299"/>
                <a:gd name="connsiteY26" fmla="*/ 409880 h 699135"/>
                <a:gd name="connsiteX27" fmla="*/ 394649 w 789299"/>
                <a:gd name="connsiteY27" fmla="*/ 95250 h 699135"/>
                <a:gd name="connsiteX28" fmla="*/ 62170 w 789299"/>
                <a:gd name="connsiteY28" fmla="*/ 410108 h 699135"/>
                <a:gd name="connsiteX0" fmla="*/ 0 w 789299"/>
                <a:gd name="connsiteY0" fmla="*/ 374885 h 699135"/>
                <a:gd name="connsiteX1" fmla="*/ 61808 w 789299"/>
                <a:gd name="connsiteY1" fmla="*/ 436683 h 699135"/>
                <a:gd name="connsiteX2" fmla="*/ 108899 w 789299"/>
                <a:gd name="connsiteY2" fmla="*/ 392087 h 699135"/>
                <a:gd name="connsiteX3" fmla="*/ 108899 w 789299"/>
                <a:gd name="connsiteY3" fmla="*/ 698906 h 699135"/>
                <a:gd name="connsiteX4" fmla="*/ 347024 w 789299"/>
                <a:gd name="connsiteY4" fmla="*/ 699002 h 699135"/>
                <a:gd name="connsiteX5" fmla="*/ 347024 w 789299"/>
                <a:gd name="connsiteY5" fmla="*/ 461172 h 699135"/>
                <a:gd name="connsiteX6" fmla="*/ 442274 w 789299"/>
                <a:gd name="connsiteY6" fmla="*/ 699040 h 699135"/>
                <a:gd name="connsiteX7" fmla="*/ 680399 w 789299"/>
                <a:gd name="connsiteY7" fmla="*/ 699135 h 699135"/>
                <a:gd name="connsiteX8" fmla="*/ 680399 w 789299"/>
                <a:gd name="connsiteY8" fmla="*/ 391687 h 699135"/>
                <a:gd name="connsiteX9" fmla="*/ 727729 w 789299"/>
                <a:gd name="connsiteY9" fmla="*/ 436455 h 699135"/>
                <a:gd name="connsiteX10" fmla="*/ 789299 w 789299"/>
                <a:gd name="connsiteY10" fmla="*/ 374894 h 699135"/>
                <a:gd name="connsiteX11" fmla="*/ 394649 w 789299"/>
                <a:gd name="connsiteY11" fmla="*/ 0 h 699135"/>
                <a:gd name="connsiteX12" fmla="*/ 0 w 789299"/>
                <a:gd name="connsiteY12" fmla="*/ 374885 h 699135"/>
                <a:gd name="connsiteX13" fmla="*/ 661349 w 789299"/>
                <a:gd name="connsiteY13" fmla="*/ 680085 h 699135"/>
                <a:gd name="connsiteX14" fmla="*/ 461324 w 789299"/>
                <a:gd name="connsiteY14" fmla="*/ 679999 h 699135"/>
                <a:gd name="connsiteX15" fmla="*/ 327974 w 789299"/>
                <a:gd name="connsiteY15" fmla="*/ 679942 h 699135"/>
                <a:gd name="connsiteX16" fmla="*/ 127949 w 789299"/>
                <a:gd name="connsiteY16" fmla="*/ 679866 h 699135"/>
                <a:gd name="connsiteX17" fmla="*/ 127949 w 789299"/>
                <a:gd name="connsiteY17" fmla="*/ 374047 h 699135"/>
                <a:gd name="connsiteX18" fmla="*/ 394649 w 789299"/>
                <a:gd name="connsiteY18" fmla="*/ 121482 h 699135"/>
                <a:gd name="connsiteX19" fmla="*/ 661349 w 789299"/>
                <a:gd name="connsiteY19" fmla="*/ 373675 h 699135"/>
                <a:gd name="connsiteX20" fmla="*/ 661349 w 789299"/>
                <a:gd name="connsiteY20" fmla="*/ 680085 h 699135"/>
                <a:gd name="connsiteX21" fmla="*/ 62170 w 789299"/>
                <a:gd name="connsiteY21" fmla="*/ 410108 h 699135"/>
                <a:gd name="connsiteX22" fmla="*/ 27299 w 789299"/>
                <a:gd name="connsiteY22" fmla="*/ 375285 h 699135"/>
                <a:gd name="connsiteX23" fmla="*/ 394649 w 789299"/>
                <a:gd name="connsiteY23" fmla="*/ 26251 h 699135"/>
                <a:gd name="connsiteX24" fmla="*/ 762000 w 789299"/>
                <a:gd name="connsiteY24" fmla="*/ 375285 h 699135"/>
                <a:gd name="connsiteX25" fmla="*/ 727358 w 789299"/>
                <a:gd name="connsiteY25" fmla="*/ 409880 h 699135"/>
                <a:gd name="connsiteX26" fmla="*/ 394649 w 789299"/>
                <a:gd name="connsiteY26" fmla="*/ 95250 h 699135"/>
                <a:gd name="connsiteX27" fmla="*/ 62170 w 789299"/>
                <a:gd name="connsiteY27" fmla="*/ 410108 h 699135"/>
                <a:gd name="connsiteX0" fmla="*/ 0 w 789299"/>
                <a:gd name="connsiteY0" fmla="*/ 374885 h 699135"/>
                <a:gd name="connsiteX1" fmla="*/ 61808 w 789299"/>
                <a:gd name="connsiteY1" fmla="*/ 436683 h 699135"/>
                <a:gd name="connsiteX2" fmla="*/ 108899 w 789299"/>
                <a:gd name="connsiteY2" fmla="*/ 392087 h 699135"/>
                <a:gd name="connsiteX3" fmla="*/ 108899 w 789299"/>
                <a:gd name="connsiteY3" fmla="*/ 698906 h 699135"/>
                <a:gd name="connsiteX4" fmla="*/ 347024 w 789299"/>
                <a:gd name="connsiteY4" fmla="*/ 699002 h 699135"/>
                <a:gd name="connsiteX5" fmla="*/ 442274 w 789299"/>
                <a:gd name="connsiteY5" fmla="*/ 699040 h 699135"/>
                <a:gd name="connsiteX6" fmla="*/ 680399 w 789299"/>
                <a:gd name="connsiteY6" fmla="*/ 699135 h 699135"/>
                <a:gd name="connsiteX7" fmla="*/ 680399 w 789299"/>
                <a:gd name="connsiteY7" fmla="*/ 391687 h 699135"/>
                <a:gd name="connsiteX8" fmla="*/ 727729 w 789299"/>
                <a:gd name="connsiteY8" fmla="*/ 436455 h 699135"/>
                <a:gd name="connsiteX9" fmla="*/ 789299 w 789299"/>
                <a:gd name="connsiteY9" fmla="*/ 374894 h 699135"/>
                <a:gd name="connsiteX10" fmla="*/ 394649 w 789299"/>
                <a:gd name="connsiteY10" fmla="*/ 0 h 699135"/>
                <a:gd name="connsiteX11" fmla="*/ 0 w 789299"/>
                <a:gd name="connsiteY11" fmla="*/ 374885 h 699135"/>
                <a:gd name="connsiteX12" fmla="*/ 661349 w 789299"/>
                <a:gd name="connsiteY12" fmla="*/ 680085 h 699135"/>
                <a:gd name="connsiteX13" fmla="*/ 461324 w 789299"/>
                <a:gd name="connsiteY13" fmla="*/ 679999 h 699135"/>
                <a:gd name="connsiteX14" fmla="*/ 327974 w 789299"/>
                <a:gd name="connsiteY14" fmla="*/ 679942 h 699135"/>
                <a:gd name="connsiteX15" fmla="*/ 127949 w 789299"/>
                <a:gd name="connsiteY15" fmla="*/ 679866 h 699135"/>
                <a:gd name="connsiteX16" fmla="*/ 127949 w 789299"/>
                <a:gd name="connsiteY16" fmla="*/ 374047 h 699135"/>
                <a:gd name="connsiteX17" fmla="*/ 394649 w 789299"/>
                <a:gd name="connsiteY17" fmla="*/ 121482 h 699135"/>
                <a:gd name="connsiteX18" fmla="*/ 661349 w 789299"/>
                <a:gd name="connsiteY18" fmla="*/ 373675 h 699135"/>
                <a:gd name="connsiteX19" fmla="*/ 661349 w 789299"/>
                <a:gd name="connsiteY19" fmla="*/ 680085 h 699135"/>
                <a:gd name="connsiteX20" fmla="*/ 62170 w 789299"/>
                <a:gd name="connsiteY20" fmla="*/ 410108 h 699135"/>
                <a:gd name="connsiteX21" fmla="*/ 27299 w 789299"/>
                <a:gd name="connsiteY21" fmla="*/ 375285 h 699135"/>
                <a:gd name="connsiteX22" fmla="*/ 394649 w 789299"/>
                <a:gd name="connsiteY22" fmla="*/ 26251 h 699135"/>
                <a:gd name="connsiteX23" fmla="*/ 762000 w 789299"/>
                <a:gd name="connsiteY23" fmla="*/ 375285 h 699135"/>
                <a:gd name="connsiteX24" fmla="*/ 727358 w 789299"/>
                <a:gd name="connsiteY24" fmla="*/ 409880 h 699135"/>
                <a:gd name="connsiteX25" fmla="*/ 394649 w 789299"/>
                <a:gd name="connsiteY25" fmla="*/ 95250 h 699135"/>
                <a:gd name="connsiteX26" fmla="*/ 62170 w 789299"/>
                <a:gd name="connsiteY26" fmla="*/ 410108 h 699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789299" h="699135">
                  <a:moveTo>
                    <a:pt x="0" y="374885"/>
                  </a:moveTo>
                  <a:lnTo>
                    <a:pt x="61808" y="436683"/>
                  </a:lnTo>
                  <a:lnTo>
                    <a:pt x="108899" y="392087"/>
                  </a:lnTo>
                  <a:lnTo>
                    <a:pt x="108899" y="698906"/>
                  </a:lnTo>
                  <a:lnTo>
                    <a:pt x="347024" y="699002"/>
                  </a:lnTo>
                  <a:lnTo>
                    <a:pt x="442274" y="699040"/>
                  </a:lnTo>
                  <a:lnTo>
                    <a:pt x="680399" y="699135"/>
                  </a:lnTo>
                  <a:lnTo>
                    <a:pt x="680399" y="391687"/>
                  </a:lnTo>
                  <a:lnTo>
                    <a:pt x="727729" y="436455"/>
                  </a:lnTo>
                  <a:lnTo>
                    <a:pt x="789299" y="374894"/>
                  </a:lnTo>
                  <a:lnTo>
                    <a:pt x="394649" y="0"/>
                  </a:lnTo>
                  <a:lnTo>
                    <a:pt x="0" y="374885"/>
                  </a:lnTo>
                  <a:close/>
                  <a:moveTo>
                    <a:pt x="661349" y="680085"/>
                  </a:moveTo>
                  <a:lnTo>
                    <a:pt x="461324" y="679999"/>
                  </a:lnTo>
                  <a:lnTo>
                    <a:pt x="327974" y="679942"/>
                  </a:lnTo>
                  <a:lnTo>
                    <a:pt x="127949" y="679866"/>
                  </a:lnTo>
                  <a:lnTo>
                    <a:pt x="127949" y="374047"/>
                  </a:lnTo>
                  <a:lnTo>
                    <a:pt x="394649" y="121482"/>
                  </a:lnTo>
                  <a:lnTo>
                    <a:pt x="661349" y="373675"/>
                  </a:lnTo>
                  <a:lnTo>
                    <a:pt x="661349" y="680085"/>
                  </a:lnTo>
                  <a:close/>
                  <a:moveTo>
                    <a:pt x="62170" y="410108"/>
                  </a:moveTo>
                  <a:lnTo>
                    <a:pt x="27299" y="375285"/>
                  </a:lnTo>
                  <a:lnTo>
                    <a:pt x="394649" y="26251"/>
                  </a:lnTo>
                  <a:lnTo>
                    <a:pt x="762000" y="375285"/>
                  </a:lnTo>
                  <a:lnTo>
                    <a:pt x="727358" y="409880"/>
                  </a:lnTo>
                  <a:lnTo>
                    <a:pt x="394649" y="95250"/>
                  </a:lnTo>
                  <a:lnTo>
                    <a:pt x="62170" y="410108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BE"/>
            </a:p>
          </p:txBody>
        </p:sp>
      </p:grpSp>
      <p:grpSp>
        <p:nvGrpSpPr>
          <p:cNvPr id="96" name="Groupe 95">
            <a:extLst>
              <a:ext uri="{FF2B5EF4-FFF2-40B4-BE49-F238E27FC236}">
                <a16:creationId xmlns:a16="http://schemas.microsoft.com/office/drawing/2014/main" id="{2ABE68C0-9FA2-4401-B498-A7091A00BA6C}"/>
              </a:ext>
            </a:extLst>
          </p:cNvPr>
          <p:cNvGrpSpPr/>
          <p:nvPr/>
        </p:nvGrpSpPr>
        <p:grpSpPr>
          <a:xfrm>
            <a:off x="7921707" y="2169894"/>
            <a:ext cx="325361" cy="272873"/>
            <a:chOff x="1289094" y="3581756"/>
            <a:chExt cx="789299" cy="699135"/>
          </a:xfrm>
        </p:grpSpPr>
        <p:pic>
          <p:nvPicPr>
            <p:cNvPr id="97" name="Graphique 96" descr="Homme avec canne avec un remplissage uni">
              <a:extLst>
                <a:ext uri="{FF2B5EF4-FFF2-40B4-BE49-F238E27FC236}">
                  <a16:creationId xmlns:a16="http://schemas.microsoft.com/office/drawing/2014/main" id="{C25DAB29-4FE2-4AA1-B325-4C254F6EEA05}"/>
                </a:ext>
              </a:extLst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6"/>
                </a:ext>
              </a:extLst>
            </a:blip>
            <a:stretch>
              <a:fillRect/>
            </a:stretch>
          </p:blipFill>
          <p:spPr>
            <a:xfrm>
              <a:off x="1486882" y="3831415"/>
              <a:ext cx="411919" cy="411919"/>
            </a:xfrm>
            <a:prstGeom prst="rect">
              <a:avLst/>
            </a:prstGeom>
          </p:spPr>
        </p:pic>
        <p:sp>
          <p:nvSpPr>
            <p:cNvPr id="98" name="Forme libre : forme 97">
              <a:extLst>
                <a:ext uri="{FF2B5EF4-FFF2-40B4-BE49-F238E27FC236}">
                  <a16:creationId xmlns:a16="http://schemas.microsoft.com/office/drawing/2014/main" id="{A8399B66-4D14-47BA-BA91-80333E5B7E2A}"/>
                </a:ext>
              </a:extLst>
            </p:cNvPr>
            <p:cNvSpPr/>
            <p:nvPr/>
          </p:nvSpPr>
          <p:spPr>
            <a:xfrm>
              <a:off x="1289094" y="3581756"/>
              <a:ext cx="789299" cy="699135"/>
            </a:xfrm>
            <a:custGeom>
              <a:avLst/>
              <a:gdLst>
                <a:gd name="connsiteX0" fmla="*/ 0 w 789298"/>
                <a:gd name="connsiteY0" fmla="*/ 374885 h 699134"/>
                <a:gd name="connsiteX1" fmla="*/ 61808 w 789298"/>
                <a:gd name="connsiteY1" fmla="*/ 436683 h 699134"/>
                <a:gd name="connsiteX2" fmla="*/ 108899 w 789298"/>
                <a:gd name="connsiteY2" fmla="*/ 392087 h 699134"/>
                <a:gd name="connsiteX3" fmla="*/ 108899 w 789298"/>
                <a:gd name="connsiteY3" fmla="*/ 698906 h 699134"/>
                <a:gd name="connsiteX4" fmla="*/ 347024 w 789298"/>
                <a:gd name="connsiteY4" fmla="*/ 699002 h 699134"/>
                <a:gd name="connsiteX5" fmla="*/ 347024 w 789298"/>
                <a:gd name="connsiteY5" fmla="*/ 461172 h 699134"/>
                <a:gd name="connsiteX6" fmla="*/ 442274 w 789298"/>
                <a:gd name="connsiteY6" fmla="*/ 461172 h 699134"/>
                <a:gd name="connsiteX7" fmla="*/ 442274 w 789298"/>
                <a:gd name="connsiteY7" fmla="*/ 699040 h 699134"/>
                <a:gd name="connsiteX8" fmla="*/ 680399 w 789298"/>
                <a:gd name="connsiteY8" fmla="*/ 699135 h 699134"/>
                <a:gd name="connsiteX9" fmla="*/ 680399 w 789298"/>
                <a:gd name="connsiteY9" fmla="*/ 391687 h 699134"/>
                <a:gd name="connsiteX10" fmla="*/ 727729 w 789298"/>
                <a:gd name="connsiteY10" fmla="*/ 436455 h 699134"/>
                <a:gd name="connsiteX11" fmla="*/ 789299 w 789298"/>
                <a:gd name="connsiteY11" fmla="*/ 374894 h 699134"/>
                <a:gd name="connsiteX12" fmla="*/ 394649 w 789298"/>
                <a:gd name="connsiteY12" fmla="*/ 0 h 699134"/>
                <a:gd name="connsiteX13" fmla="*/ 661349 w 789298"/>
                <a:gd name="connsiteY13" fmla="*/ 680085 h 699134"/>
                <a:gd name="connsiteX14" fmla="*/ 461324 w 789298"/>
                <a:gd name="connsiteY14" fmla="*/ 679999 h 699134"/>
                <a:gd name="connsiteX15" fmla="*/ 461324 w 789298"/>
                <a:gd name="connsiteY15" fmla="*/ 442122 h 699134"/>
                <a:gd name="connsiteX16" fmla="*/ 327974 w 789298"/>
                <a:gd name="connsiteY16" fmla="*/ 442122 h 699134"/>
                <a:gd name="connsiteX17" fmla="*/ 327974 w 789298"/>
                <a:gd name="connsiteY17" fmla="*/ 679942 h 699134"/>
                <a:gd name="connsiteX18" fmla="*/ 127949 w 789298"/>
                <a:gd name="connsiteY18" fmla="*/ 679866 h 699134"/>
                <a:gd name="connsiteX19" fmla="*/ 127949 w 789298"/>
                <a:gd name="connsiteY19" fmla="*/ 374047 h 699134"/>
                <a:gd name="connsiteX20" fmla="*/ 394649 w 789298"/>
                <a:gd name="connsiteY20" fmla="*/ 121482 h 699134"/>
                <a:gd name="connsiteX21" fmla="*/ 661349 w 789298"/>
                <a:gd name="connsiteY21" fmla="*/ 373675 h 699134"/>
                <a:gd name="connsiteX22" fmla="*/ 62170 w 789298"/>
                <a:gd name="connsiteY22" fmla="*/ 410108 h 699134"/>
                <a:gd name="connsiteX23" fmla="*/ 27299 w 789298"/>
                <a:gd name="connsiteY23" fmla="*/ 375285 h 699134"/>
                <a:gd name="connsiteX24" fmla="*/ 394649 w 789298"/>
                <a:gd name="connsiteY24" fmla="*/ 26251 h 699134"/>
                <a:gd name="connsiteX25" fmla="*/ 762000 w 789298"/>
                <a:gd name="connsiteY25" fmla="*/ 375285 h 699134"/>
                <a:gd name="connsiteX26" fmla="*/ 727358 w 789298"/>
                <a:gd name="connsiteY26" fmla="*/ 409880 h 699134"/>
                <a:gd name="connsiteX27" fmla="*/ 394649 w 789298"/>
                <a:gd name="connsiteY27" fmla="*/ 95250 h 699134"/>
                <a:gd name="connsiteX0" fmla="*/ 0 w 789299"/>
                <a:gd name="connsiteY0" fmla="*/ 374885 h 699135"/>
                <a:gd name="connsiteX1" fmla="*/ 61808 w 789299"/>
                <a:gd name="connsiteY1" fmla="*/ 436683 h 699135"/>
                <a:gd name="connsiteX2" fmla="*/ 108899 w 789299"/>
                <a:gd name="connsiteY2" fmla="*/ 392087 h 699135"/>
                <a:gd name="connsiteX3" fmla="*/ 108899 w 789299"/>
                <a:gd name="connsiteY3" fmla="*/ 698906 h 699135"/>
                <a:gd name="connsiteX4" fmla="*/ 347024 w 789299"/>
                <a:gd name="connsiteY4" fmla="*/ 699002 h 699135"/>
                <a:gd name="connsiteX5" fmla="*/ 347024 w 789299"/>
                <a:gd name="connsiteY5" fmla="*/ 461172 h 699135"/>
                <a:gd name="connsiteX6" fmla="*/ 442274 w 789299"/>
                <a:gd name="connsiteY6" fmla="*/ 461172 h 699135"/>
                <a:gd name="connsiteX7" fmla="*/ 442274 w 789299"/>
                <a:gd name="connsiteY7" fmla="*/ 699040 h 699135"/>
                <a:gd name="connsiteX8" fmla="*/ 680399 w 789299"/>
                <a:gd name="connsiteY8" fmla="*/ 699135 h 699135"/>
                <a:gd name="connsiteX9" fmla="*/ 680399 w 789299"/>
                <a:gd name="connsiteY9" fmla="*/ 391687 h 699135"/>
                <a:gd name="connsiteX10" fmla="*/ 727729 w 789299"/>
                <a:gd name="connsiteY10" fmla="*/ 436455 h 699135"/>
                <a:gd name="connsiteX11" fmla="*/ 789299 w 789299"/>
                <a:gd name="connsiteY11" fmla="*/ 374894 h 699135"/>
                <a:gd name="connsiteX12" fmla="*/ 394649 w 789299"/>
                <a:gd name="connsiteY12" fmla="*/ 0 h 699135"/>
                <a:gd name="connsiteX13" fmla="*/ 0 w 789299"/>
                <a:gd name="connsiteY13" fmla="*/ 374885 h 699135"/>
                <a:gd name="connsiteX14" fmla="*/ 661349 w 789299"/>
                <a:gd name="connsiteY14" fmla="*/ 680085 h 699135"/>
                <a:gd name="connsiteX15" fmla="*/ 461324 w 789299"/>
                <a:gd name="connsiteY15" fmla="*/ 679999 h 699135"/>
                <a:gd name="connsiteX16" fmla="*/ 327974 w 789299"/>
                <a:gd name="connsiteY16" fmla="*/ 442122 h 699135"/>
                <a:gd name="connsiteX17" fmla="*/ 327974 w 789299"/>
                <a:gd name="connsiteY17" fmla="*/ 679942 h 699135"/>
                <a:gd name="connsiteX18" fmla="*/ 127949 w 789299"/>
                <a:gd name="connsiteY18" fmla="*/ 679866 h 699135"/>
                <a:gd name="connsiteX19" fmla="*/ 127949 w 789299"/>
                <a:gd name="connsiteY19" fmla="*/ 374047 h 699135"/>
                <a:gd name="connsiteX20" fmla="*/ 394649 w 789299"/>
                <a:gd name="connsiteY20" fmla="*/ 121482 h 699135"/>
                <a:gd name="connsiteX21" fmla="*/ 661349 w 789299"/>
                <a:gd name="connsiteY21" fmla="*/ 373675 h 699135"/>
                <a:gd name="connsiteX22" fmla="*/ 661349 w 789299"/>
                <a:gd name="connsiteY22" fmla="*/ 680085 h 699135"/>
                <a:gd name="connsiteX23" fmla="*/ 62170 w 789299"/>
                <a:gd name="connsiteY23" fmla="*/ 410108 h 699135"/>
                <a:gd name="connsiteX24" fmla="*/ 27299 w 789299"/>
                <a:gd name="connsiteY24" fmla="*/ 375285 h 699135"/>
                <a:gd name="connsiteX25" fmla="*/ 394649 w 789299"/>
                <a:gd name="connsiteY25" fmla="*/ 26251 h 699135"/>
                <a:gd name="connsiteX26" fmla="*/ 762000 w 789299"/>
                <a:gd name="connsiteY26" fmla="*/ 375285 h 699135"/>
                <a:gd name="connsiteX27" fmla="*/ 727358 w 789299"/>
                <a:gd name="connsiteY27" fmla="*/ 409880 h 699135"/>
                <a:gd name="connsiteX28" fmla="*/ 394649 w 789299"/>
                <a:gd name="connsiteY28" fmla="*/ 95250 h 699135"/>
                <a:gd name="connsiteX29" fmla="*/ 62170 w 789299"/>
                <a:gd name="connsiteY29" fmla="*/ 410108 h 699135"/>
                <a:gd name="connsiteX0" fmla="*/ 0 w 789299"/>
                <a:gd name="connsiteY0" fmla="*/ 374885 h 699135"/>
                <a:gd name="connsiteX1" fmla="*/ 61808 w 789299"/>
                <a:gd name="connsiteY1" fmla="*/ 436683 h 699135"/>
                <a:gd name="connsiteX2" fmla="*/ 108899 w 789299"/>
                <a:gd name="connsiteY2" fmla="*/ 392087 h 699135"/>
                <a:gd name="connsiteX3" fmla="*/ 108899 w 789299"/>
                <a:gd name="connsiteY3" fmla="*/ 698906 h 699135"/>
                <a:gd name="connsiteX4" fmla="*/ 347024 w 789299"/>
                <a:gd name="connsiteY4" fmla="*/ 699002 h 699135"/>
                <a:gd name="connsiteX5" fmla="*/ 347024 w 789299"/>
                <a:gd name="connsiteY5" fmla="*/ 461172 h 699135"/>
                <a:gd name="connsiteX6" fmla="*/ 442274 w 789299"/>
                <a:gd name="connsiteY6" fmla="*/ 461172 h 699135"/>
                <a:gd name="connsiteX7" fmla="*/ 442274 w 789299"/>
                <a:gd name="connsiteY7" fmla="*/ 699040 h 699135"/>
                <a:gd name="connsiteX8" fmla="*/ 680399 w 789299"/>
                <a:gd name="connsiteY8" fmla="*/ 699135 h 699135"/>
                <a:gd name="connsiteX9" fmla="*/ 680399 w 789299"/>
                <a:gd name="connsiteY9" fmla="*/ 391687 h 699135"/>
                <a:gd name="connsiteX10" fmla="*/ 727729 w 789299"/>
                <a:gd name="connsiteY10" fmla="*/ 436455 h 699135"/>
                <a:gd name="connsiteX11" fmla="*/ 789299 w 789299"/>
                <a:gd name="connsiteY11" fmla="*/ 374894 h 699135"/>
                <a:gd name="connsiteX12" fmla="*/ 394649 w 789299"/>
                <a:gd name="connsiteY12" fmla="*/ 0 h 699135"/>
                <a:gd name="connsiteX13" fmla="*/ 0 w 789299"/>
                <a:gd name="connsiteY13" fmla="*/ 374885 h 699135"/>
                <a:gd name="connsiteX14" fmla="*/ 661349 w 789299"/>
                <a:gd name="connsiteY14" fmla="*/ 680085 h 699135"/>
                <a:gd name="connsiteX15" fmla="*/ 461324 w 789299"/>
                <a:gd name="connsiteY15" fmla="*/ 679999 h 699135"/>
                <a:gd name="connsiteX16" fmla="*/ 327974 w 789299"/>
                <a:gd name="connsiteY16" fmla="*/ 679942 h 699135"/>
                <a:gd name="connsiteX17" fmla="*/ 127949 w 789299"/>
                <a:gd name="connsiteY17" fmla="*/ 679866 h 699135"/>
                <a:gd name="connsiteX18" fmla="*/ 127949 w 789299"/>
                <a:gd name="connsiteY18" fmla="*/ 374047 h 699135"/>
                <a:gd name="connsiteX19" fmla="*/ 394649 w 789299"/>
                <a:gd name="connsiteY19" fmla="*/ 121482 h 699135"/>
                <a:gd name="connsiteX20" fmla="*/ 661349 w 789299"/>
                <a:gd name="connsiteY20" fmla="*/ 373675 h 699135"/>
                <a:gd name="connsiteX21" fmla="*/ 661349 w 789299"/>
                <a:gd name="connsiteY21" fmla="*/ 680085 h 699135"/>
                <a:gd name="connsiteX22" fmla="*/ 62170 w 789299"/>
                <a:gd name="connsiteY22" fmla="*/ 410108 h 699135"/>
                <a:gd name="connsiteX23" fmla="*/ 27299 w 789299"/>
                <a:gd name="connsiteY23" fmla="*/ 375285 h 699135"/>
                <a:gd name="connsiteX24" fmla="*/ 394649 w 789299"/>
                <a:gd name="connsiteY24" fmla="*/ 26251 h 699135"/>
                <a:gd name="connsiteX25" fmla="*/ 762000 w 789299"/>
                <a:gd name="connsiteY25" fmla="*/ 375285 h 699135"/>
                <a:gd name="connsiteX26" fmla="*/ 727358 w 789299"/>
                <a:gd name="connsiteY26" fmla="*/ 409880 h 699135"/>
                <a:gd name="connsiteX27" fmla="*/ 394649 w 789299"/>
                <a:gd name="connsiteY27" fmla="*/ 95250 h 699135"/>
                <a:gd name="connsiteX28" fmla="*/ 62170 w 789299"/>
                <a:gd name="connsiteY28" fmla="*/ 410108 h 699135"/>
                <a:gd name="connsiteX0" fmla="*/ 0 w 789299"/>
                <a:gd name="connsiteY0" fmla="*/ 374885 h 699135"/>
                <a:gd name="connsiteX1" fmla="*/ 61808 w 789299"/>
                <a:gd name="connsiteY1" fmla="*/ 436683 h 699135"/>
                <a:gd name="connsiteX2" fmla="*/ 108899 w 789299"/>
                <a:gd name="connsiteY2" fmla="*/ 392087 h 699135"/>
                <a:gd name="connsiteX3" fmla="*/ 108899 w 789299"/>
                <a:gd name="connsiteY3" fmla="*/ 698906 h 699135"/>
                <a:gd name="connsiteX4" fmla="*/ 347024 w 789299"/>
                <a:gd name="connsiteY4" fmla="*/ 699002 h 699135"/>
                <a:gd name="connsiteX5" fmla="*/ 347024 w 789299"/>
                <a:gd name="connsiteY5" fmla="*/ 461172 h 699135"/>
                <a:gd name="connsiteX6" fmla="*/ 442274 w 789299"/>
                <a:gd name="connsiteY6" fmla="*/ 699040 h 699135"/>
                <a:gd name="connsiteX7" fmla="*/ 680399 w 789299"/>
                <a:gd name="connsiteY7" fmla="*/ 699135 h 699135"/>
                <a:gd name="connsiteX8" fmla="*/ 680399 w 789299"/>
                <a:gd name="connsiteY8" fmla="*/ 391687 h 699135"/>
                <a:gd name="connsiteX9" fmla="*/ 727729 w 789299"/>
                <a:gd name="connsiteY9" fmla="*/ 436455 h 699135"/>
                <a:gd name="connsiteX10" fmla="*/ 789299 w 789299"/>
                <a:gd name="connsiteY10" fmla="*/ 374894 h 699135"/>
                <a:gd name="connsiteX11" fmla="*/ 394649 w 789299"/>
                <a:gd name="connsiteY11" fmla="*/ 0 h 699135"/>
                <a:gd name="connsiteX12" fmla="*/ 0 w 789299"/>
                <a:gd name="connsiteY12" fmla="*/ 374885 h 699135"/>
                <a:gd name="connsiteX13" fmla="*/ 661349 w 789299"/>
                <a:gd name="connsiteY13" fmla="*/ 680085 h 699135"/>
                <a:gd name="connsiteX14" fmla="*/ 461324 w 789299"/>
                <a:gd name="connsiteY14" fmla="*/ 679999 h 699135"/>
                <a:gd name="connsiteX15" fmla="*/ 327974 w 789299"/>
                <a:gd name="connsiteY15" fmla="*/ 679942 h 699135"/>
                <a:gd name="connsiteX16" fmla="*/ 127949 w 789299"/>
                <a:gd name="connsiteY16" fmla="*/ 679866 h 699135"/>
                <a:gd name="connsiteX17" fmla="*/ 127949 w 789299"/>
                <a:gd name="connsiteY17" fmla="*/ 374047 h 699135"/>
                <a:gd name="connsiteX18" fmla="*/ 394649 w 789299"/>
                <a:gd name="connsiteY18" fmla="*/ 121482 h 699135"/>
                <a:gd name="connsiteX19" fmla="*/ 661349 w 789299"/>
                <a:gd name="connsiteY19" fmla="*/ 373675 h 699135"/>
                <a:gd name="connsiteX20" fmla="*/ 661349 w 789299"/>
                <a:gd name="connsiteY20" fmla="*/ 680085 h 699135"/>
                <a:gd name="connsiteX21" fmla="*/ 62170 w 789299"/>
                <a:gd name="connsiteY21" fmla="*/ 410108 h 699135"/>
                <a:gd name="connsiteX22" fmla="*/ 27299 w 789299"/>
                <a:gd name="connsiteY22" fmla="*/ 375285 h 699135"/>
                <a:gd name="connsiteX23" fmla="*/ 394649 w 789299"/>
                <a:gd name="connsiteY23" fmla="*/ 26251 h 699135"/>
                <a:gd name="connsiteX24" fmla="*/ 762000 w 789299"/>
                <a:gd name="connsiteY24" fmla="*/ 375285 h 699135"/>
                <a:gd name="connsiteX25" fmla="*/ 727358 w 789299"/>
                <a:gd name="connsiteY25" fmla="*/ 409880 h 699135"/>
                <a:gd name="connsiteX26" fmla="*/ 394649 w 789299"/>
                <a:gd name="connsiteY26" fmla="*/ 95250 h 699135"/>
                <a:gd name="connsiteX27" fmla="*/ 62170 w 789299"/>
                <a:gd name="connsiteY27" fmla="*/ 410108 h 699135"/>
                <a:gd name="connsiteX0" fmla="*/ 0 w 789299"/>
                <a:gd name="connsiteY0" fmla="*/ 374885 h 699135"/>
                <a:gd name="connsiteX1" fmla="*/ 61808 w 789299"/>
                <a:gd name="connsiteY1" fmla="*/ 436683 h 699135"/>
                <a:gd name="connsiteX2" fmla="*/ 108899 w 789299"/>
                <a:gd name="connsiteY2" fmla="*/ 392087 h 699135"/>
                <a:gd name="connsiteX3" fmla="*/ 108899 w 789299"/>
                <a:gd name="connsiteY3" fmla="*/ 698906 h 699135"/>
                <a:gd name="connsiteX4" fmla="*/ 347024 w 789299"/>
                <a:gd name="connsiteY4" fmla="*/ 699002 h 699135"/>
                <a:gd name="connsiteX5" fmla="*/ 442274 w 789299"/>
                <a:gd name="connsiteY5" fmla="*/ 699040 h 699135"/>
                <a:gd name="connsiteX6" fmla="*/ 680399 w 789299"/>
                <a:gd name="connsiteY6" fmla="*/ 699135 h 699135"/>
                <a:gd name="connsiteX7" fmla="*/ 680399 w 789299"/>
                <a:gd name="connsiteY7" fmla="*/ 391687 h 699135"/>
                <a:gd name="connsiteX8" fmla="*/ 727729 w 789299"/>
                <a:gd name="connsiteY8" fmla="*/ 436455 h 699135"/>
                <a:gd name="connsiteX9" fmla="*/ 789299 w 789299"/>
                <a:gd name="connsiteY9" fmla="*/ 374894 h 699135"/>
                <a:gd name="connsiteX10" fmla="*/ 394649 w 789299"/>
                <a:gd name="connsiteY10" fmla="*/ 0 h 699135"/>
                <a:gd name="connsiteX11" fmla="*/ 0 w 789299"/>
                <a:gd name="connsiteY11" fmla="*/ 374885 h 699135"/>
                <a:gd name="connsiteX12" fmla="*/ 661349 w 789299"/>
                <a:gd name="connsiteY12" fmla="*/ 680085 h 699135"/>
                <a:gd name="connsiteX13" fmla="*/ 461324 w 789299"/>
                <a:gd name="connsiteY13" fmla="*/ 679999 h 699135"/>
                <a:gd name="connsiteX14" fmla="*/ 327974 w 789299"/>
                <a:gd name="connsiteY14" fmla="*/ 679942 h 699135"/>
                <a:gd name="connsiteX15" fmla="*/ 127949 w 789299"/>
                <a:gd name="connsiteY15" fmla="*/ 679866 h 699135"/>
                <a:gd name="connsiteX16" fmla="*/ 127949 w 789299"/>
                <a:gd name="connsiteY16" fmla="*/ 374047 h 699135"/>
                <a:gd name="connsiteX17" fmla="*/ 394649 w 789299"/>
                <a:gd name="connsiteY17" fmla="*/ 121482 h 699135"/>
                <a:gd name="connsiteX18" fmla="*/ 661349 w 789299"/>
                <a:gd name="connsiteY18" fmla="*/ 373675 h 699135"/>
                <a:gd name="connsiteX19" fmla="*/ 661349 w 789299"/>
                <a:gd name="connsiteY19" fmla="*/ 680085 h 699135"/>
                <a:gd name="connsiteX20" fmla="*/ 62170 w 789299"/>
                <a:gd name="connsiteY20" fmla="*/ 410108 h 699135"/>
                <a:gd name="connsiteX21" fmla="*/ 27299 w 789299"/>
                <a:gd name="connsiteY21" fmla="*/ 375285 h 699135"/>
                <a:gd name="connsiteX22" fmla="*/ 394649 w 789299"/>
                <a:gd name="connsiteY22" fmla="*/ 26251 h 699135"/>
                <a:gd name="connsiteX23" fmla="*/ 762000 w 789299"/>
                <a:gd name="connsiteY23" fmla="*/ 375285 h 699135"/>
                <a:gd name="connsiteX24" fmla="*/ 727358 w 789299"/>
                <a:gd name="connsiteY24" fmla="*/ 409880 h 699135"/>
                <a:gd name="connsiteX25" fmla="*/ 394649 w 789299"/>
                <a:gd name="connsiteY25" fmla="*/ 95250 h 699135"/>
                <a:gd name="connsiteX26" fmla="*/ 62170 w 789299"/>
                <a:gd name="connsiteY26" fmla="*/ 410108 h 699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789299" h="699135">
                  <a:moveTo>
                    <a:pt x="0" y="374885"/>
                  </a:moveTo>
                  <a:lnTo>
                    <a:pt x="61808" y="436683"/>
                  </a:lnTo>
                  <a:lnTo>
                    <a:pt x="108899" y="392087"/>
                  </a:lnTo>
                  <a:lnTo>
                    <a:pt x="108899" y="698906"/>
                  </a:lnTo>
                  <a:lnTo>
                    <a:pt x="347024" y="699002"/>
                  </a:lnTo>
                  <a:lnTo>
                    <a:pt x="442274" y="699040"/>
                  </a:lnTo>
                  <a:lnTo>
                    <a:pt x="680399" y="699135"/>
                  </a:lnTo>
                  <a:lnTo>
                    <a:pt x="680399" y="391687"/>
                  </a:lnTo>
                  <a:lnTo>
                    <a:pt x="727729" y="436455"/>
                  </a:lnTo>
                  <a:lnTo>
                    <a:pt x="789299" y="374894"/>
                  </a:lnTo>
                  <a:lnTo>
                    <a:pt x="394649" y="0"/>
                  </a:lnTo>
                  <a:lnTo>
                    <a:pt x="0" y="374885"/>
                  </a:lnTo>
                  <a:close/>
                  <a:moveTo>
                    <a:pt x="661349" y="680085"/>
                  </a:moveTo>
                  <a:lnTo>
                    <a:pt x="461324" y="679999"/>
                  </a:lnTo>
                  <a:lnTo>
                    <a:pt x="327974" y="679942"/>
                  </a:lnTo>
                  <a:lnTo>
                    <a:pt x="127949" y="679866"/>
                  </a:lnTo>
                  <a:lnTo>
                    <a:pt x="127949" y="374047"/>
                  </a:lnTo>
                  <a:lnTo>
                    <a:pt x="394649" y="121482"/>
                  </a:lnTo>
                  <a:lnTo>
                    <a:pt x="661349" y="373675"/>
                  </a:lnTo>
                  <a:lnTo>
                    <a:pt x="661349" y="680085"/>
                  </a:lnTo>
                  <a:close/>
                  <a:moveTo>
                    <a:pt x="62170" y="410108"/>
                  </a:moveTo>
                  <a:lnTo>
                    <a:pt x="27299" y="375285"/>
                  </a:lnTo>
                  <a:lnTo>
                    <a:pt x="394649" y="26251"/>
                  </a:lnTo>
                  <a:lnTo>
                    <a:pt x="762000" y="375285"/>
                  </a:lnTo>
                  <a:lnTo>
                    <a:pt x="727358" y="409880"/>
                  </a:lnTo>
                  <a:lnTo>
                    <a:pt x="394649" y="95250"/>
                  </a:lnTo>
                  <a:lnTo>
                    <a:pt x="62170" y="410108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BE"/>
            </a:p>
          </p:txBody>
        </p:sp>
      </p:grpSp>
      <p:grpSp>
        <p:nvGrpSpPr>
          <p:cNvPr id="103" name="Groupe 102">
            <a:extLst>
              <a:ext uri="{FF2B5EF4-FFF2-40B4-BE49-F238E27FC236}">
                <a16:creationId xmlns:a16="http://schemas.microsoft.com/office/drawing/2014/main" id="{3DCA533A-16E9-4B92-95C3-5197B7C095EA}"/>
              </a:ext>
            </a:extLst>
          </p:cNvPr>
          <p:cNvGrpSpPr/>
          <p:nvPr/>
        </p:nvGrpSpPr>
        <p:grpSpPr>
          <a:xfrm>
            <a:off x="4672495" y="1313611"/>
            <a:ext cx="324138" cy="301567"/>
            <a:chOff x="222886" y="3686175"/>
            <a:chExt cx="789299" cy="699135"/>
          </a:xfrm>
        </p:grpSpPr>
        <p:pic>
          <p:nvPicPr>
            <p:cNvPr id="104" name="Graphique 103" descr="Personne en fauteuil roulant avec un remplissage uni">
              <a:extLst>
                <a:ext uri="{FF2B5EF4-FFF2-40B4-BE49-F238E27FC236}">
                  <a16:creationId xmlns:a16="http://schemas.microsoft.com/office/drawing/2014/main" id="{C4E5A125-3715-4691-969E-29DF9C217307}"/>
                </a:ext>
              </a:extLst>
            </p:cNvPr>
            <p:cNvPicPr>
              <a:picLocks noChangeAspect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8"/>
                </a:ext>
              </a:extLst>
            </a:blip>
            <a:stretch>
              <a:fillRect/>
            </a:stretch>
          </p:blipFill>
          <p:spPr>
            <a:xfrm>
              <a:off x="425333" y="3910314"/>
              <a:ext cx="400605" cy="400605"/>
            </a:xfrm>
            <a:prstGeom prst="rect">
              <a:avLst/>
            </a:prstGeom>
          </p:spPr>
        </p:pic>
        <p:sp>
          <p:nvSpPr>
            <p:cNvPr id="105" name="Forme libre : forme 104">
              <a:extLst>
                <a:ext uri="{FF2B5EF4-FFF2-40B4-BE49-F238E27FC236}">
                  <a16:creationId xmlns:a16="http://schemas.microsoft.com/office/drawing/2014/main" id="{CDEEFE08-C5DF-4273-A173-D9F53F0F2D9D}"/>
                </a:ext>
              </a:extLst>
            </p:cNvPr>
            <p:cNvSpPr/>
            <p:nvPr/>
          </p:nvSpPr>
          <p:spPr>
            <a:xfrm>
              <a:off x="222886" y="3686175"/>
              <a:ext cx="789299" cy="699135"/>
            </a:xfrm>
            <a:custGeom>
              <a:avLst/>
              <a:gdLst>
                <a:gd name="connsiteX0" fmla="*/ 0 w 789298"/>
                <a:gd name="connsiteY0" fmla="*/ 374885 h 699134"/>
                <a:gd name="connsiteX1" fmla="*/ 61808 w 789298"/>
                <a:gd name="connsiteY1" fmla="*/ 436683 h 699134"/>
                <a:gd name="connsiteX2" fmla="*/ 108899 w 789298"/>
                <a:gd name="connsiteY2" fmla="*/ 392087 h 699134"/>
                <a:gd name="connsiteX3" fmla="*/ 108899 w 789298"/>
                <a:gd name="connsiteY3" fmla="*/ 698906 h 699134"/>
                <a:gd name="connsiteX4" fmla="*/ 347024 w 789298"/>
                <a:gd name="connsiteY4" fmla="*/ 699002 h 699134"/>
                <a:gd name="connsiteX5" fmla="*/ 347024 w 789298"/>
                <a:gd name="connsiteY5" fmla="*/ 461172 h 699134"/>
                <a:gd name="connsiteX6" fmla="*/ 442274 w 789298"/>
                <a:gd name="connsiteY6" fmla="*/ 461172 h 699134"/>
                <a:gd name="connsiteX7" fmla="*/ 442274 w 789298"/>
                <a:gd name="connsiteY7" fmla="*/ 699040 h 699134"/>
                <a:gd name="connsiteX8" fmla="*/ 680399 w 789298"/>
                <a:gd name="connsiteY8" fmla="*/ 699135 h 699134"/>
                <a:gd name="connsiteX9" fmla="*/ 680399 w 789298"/>
                <a:gd name="connsiteY9" fmla="*/ 391687 h 699134"/>
                <a:gd name="connsiteX10" fmla="*/ 727729 w 789298"/>
                <a:gd name="connsiteY10" fmla="*/ 436455 h 699134"/>
                <a:gd name="connsiteX11" fmla="*/ 789299 w 789298"/>
                <a:gd name="connsiteY11" fmla="*/ 374894 h 699134"/>
                <a:gd name="connsiteX12" fmla="*/ 394649 w 789298"/>
                <a:gd name="connsiteY12" fmla="*/ 0 h 699134"/>
                <a:gd name="connsiteX13" fmla="*/ 661349 w 789298"/>
                <a:gd name="connsiteY13" fmla="*/ 680085 h 699134"/>
                <a:gd name="connsiteX14" fmla="*/ 461324 w 789298"/>
                <a:gd name="connsiteY14" fmla="*/ 679999 h 699134"/>
                <a:gd name="connsiteX15" fmla="*/ 461324 w 789298"/>
                <a:gd name="connsiteY15" fmla="*/ 442122 h 699134"/>
                <a:gd name="connsiteX16" fmla="*/ 327974 w 789298"/>
                <a:gd name="connsiteY16" fmla="*/ 442122 h 699134"/>
                <a:gd name="connsiteX17" fmla="*/ 327974 w 789298"/>
                <a:gd name="connsiteY17" fmla="*/ 679942 h 699134"/>
                <a:gd name="connsiteX18" fmla="*/ 127949 w 789298"/>
                <a:gd name="connsiteY18" fmla="*/ 679866 h 699134"/>
                <a:gd name="connsiteX19" fmla="*/ 127949 w 789298"/>
                <a:gd name="connsiteY19" fmla="*/ 374047 h 699134"/>
                <a:gd name="connsiteX20" fmla="*/ 394649 w 789298"/>
                <a:gd name="connsiteY20" fmla="*/ 121482 h 699134"/>
                <a:gd name="connsiteX21" fmla="*/ 661349 w 789298"/>
                <a:gd name="connsiteY21" fmla="*/ 373675 h 699134"/>
                <a:gd name="connsiteX22" fmla="*/ 62170 w 789298"/>
                <a:gd name="connsiteY22" fmla="*/ 410108 h 699134"/>
                <a:gd name="connsiteX23" fmla="*/ 27299 w 789298"/>
                <a:gd name="connsiteY23" fmla="*/ 375285 h 699134"/>
                <a:gd name="connsiteX24" fmla="*/ 394649 w 789298"/>
                <a:gd name="connsiteY24" fmla="*/ 26251 h 699134"/>
                <a:gd name="connsiteX25" fmla="*/ 762000 w 789298"/>
                <a:gd name="connsiteY25" fmla="*/ 375285 h 699134"/>
                <a:gd name="connsiteX26" fmla="*/ 727358 w 789298"/>
                <a:gd name="connsiteY26" fmla="*/ 409880 h 699134"/>
                <a:gd name="connsiteX27" fmla="*/ 394649 w 789298"/>
                <a:gd name="connsiteY27" fmla="*/ 95250 h 699134"/>
                <a:gd name="connsiteX0" fmla="*/ 0 w 789299"/>
                <a:gd name="connsiteY0" fmla="*/ 374885 h 699135"/>
                <a:gd name="connsiteX1" fmla="*/ 61808 w 789299"/>
                <a:gd name="connsiteY1" fmla="*/ 436683 h 699135"/>
                <a:gd name="connsiteX2" fmla="*/ 108899 w 789299"/>
                <a:gd name="connsiteY2" fmla="*/ 392087 h 699135"/>
                <a:gd name="connsiteX3" fmla="*/ 108899 w 789299"/>
                <a:gd name="connsiteY3" fmla="*/ 698906 h 699135"/>
                <a:gd name="connsiteX4" fmla="*/ 347024 w 789299"/>
                <a:gd name="connsiteY4" fmla="*/ 699002 h 699135"/>
                <a:gd name="connsiteX5" fmla="*/ 347024 w 789299"/>
                <a:gd name="connsiteY5" fmla="*/ 461172 h 699135"/>
                <a:gd name="connsiteX6" fmla="*/ 442274 w 789299"/>
                <a:gd name="connsiteY6" fmla="*/ 461172 h 699135"/>
                <a:gd name="connsiteX7" fmla="*/ 442274 w 789299"/>
                <a:gd name="connsiteY7" fmla="*/ 699040 h 699135"/>
                <a:gd name="connsiteX8" fmla="*/ 680399 w 789299"/>
                <a:gd name="connsiteY8" fmla="*/ 699135 h 699135"/>
                <a:gd name="connsiteX9" fmla="*/ 680399 w 789299"/>
                <a:gd name="connsiteY9" fmla="*/ 391687 h 699135"/>
                <a:gd name="connsiteX10" fmla="*/ 727729 w 789299"/>
                <a:gd name="connsiteY10" fmla="*/ 436455 h 699135"/>
                <a:gd name="connsiteX11" fmla="*/ 789299 w 789299"/>
                <a:gd name="connsiteY11" fmla="*/ 374894 h 699135"/>
                <a:gd name="connsiteX12" fmla="*/ 394649 w 789299"/>
                <a:gd name="connsiteY12" fmla="*/ 0 h 699135"/>
                <a:gd name="connsiteX13" fmla="*/ 0 w 789299"/>
                <a:gd name="connsiteY13" fmla="*/ 374885 h 699135"/>
                <a:gd name="connsiteX14" fmla="*/ 661349 w 789299"/>
                <a:gd name="connsiteY14" fmla="*/ 680085 h 699135"/>
                <a:gd name="connsiteX15" fmla="*/ 461324 w 789299"/>
                <a:gd name="connsiteY15" fmla="*/ 679999 h 699135"/>
                <a:gd name="connsiteX16" fmla="*/ 327974 w 789299"/>
                <a:gd name="connsiteY16" fmla="*/ 442122 h 699135"/>
                <a:gd name="connsiteX17" fmla="*/ 327974 w 789299"/>
                <a:gd name="connsiteY17" fmla="*/ 679942 h 699135"/>
                <a:gd name="connsiteX18" fmla="*/ 127949 w 789299"/>
                <a:gd name="connsiteY18" fmla="*/ 679866 h 699135"/>
                <a:gd name="connsiteX19" fmla="*/ 127949 w 789299"/>
                <a:gd name="connsiteY19" fmla="*/ 374047 h 699135"/>
                <a:gd name="connsiteX20" fmla="*/ 394649 w 789299"/>
                <a:gd name="connsiteY20" fmla="*/ 121482 h 699135"/>
                <a:gd name="connsiteX21" fmla="*/ 661349 w 789299"/>
                <a:gd name="connsiteY21" fmla="*/ 373675 h 699135"/>
                <a:gd name="connsiteX22" fmla="*/ 661349 w 789299"/>
                <a:gd name="connsiteY22" fmla="*/ 680085 h 699135"/>
                <a:gd name="connsiteX23" fmla="*/ 62170 w 789299"/>
                <a:gd name="connsiteY23" fmla="*/ 410108 h 699135"/>
                <a:gd name="connsiteX24" fmla="*/ 27299 w 789299"/>
                <a:gd name="connsiteY24" fmla="*/ 375285 h 699135"/>
                <a:gd name="connsiteX25" fmla="*/ 394649 w 789299"/>
                <a:gd name="connsiteY25" fmla="*/ 26251 h 699135"/>
                <a:gd name="connsiteX26" fmla="*/ 762000 w 789299"/>
                <a:gd name="connsiteY26" fmla="*/ 375285 h 699135"/>
                <a:gd name="connsiteX27" fmla="*/ 727358 w 789299"/>
                <a:gd name="connsiteY27" fmla="*/ 409880 h 699135"/>
                <a:gd name="connsiteX28" fmla="*/ 394649 w 789299"/>
                <a:gd name="connsiteY28" fmla="*/ 95250 h 699135"/>
                <a:gd name="connsiteX29" fmla="*/ 62170 w 789299"/>
                <a:gd name="connsiteY29" fmla="*/ 410108 h 699135"/>
                <a:gd name="connsiteX0" fmla="*/ 0 w 789299"/>
                <a:gd name="connsiteY0" fmla="*/ 374885 h 699135"/>
                <a:gd name="connsiteX1" fmla="*/ 61808 w 789299"/>
                <a:gd name="connsiteY1" fmla="*/ 436683 h 699135"/>
                <a:gd name="connsiteX2" fmla="*/ 108899 w 789299"/>
                <a:gd name="connsiteY2" fmla="*/ 392087 h 699135"/>
                <a:gd name="connsiteX3" fmla="*/ 108899 w 789299"/>
                <a:gd name="connsiteY3" fmla="*/ 698906 h 699135"/>
                <a:gd name="connsiteX4" fmla="*/ 347024 w 789299"/>
                <a:gd name="connsiteY4" fmla="*/ 699002 h 699135"/>
                <a:gd name="connsiteX5" fmla="*/ 347024 w 789299"/>
                <a:gd name="connsiteY5" fmla="*/ 461172 h 699135"/>
                <a:gd name="connsiteX6" fmla="*/ 442274 w 789299"/>
                <a:gd name="connsiteY6" fmla="*/ 461172 h 699135"/>
                <a:gd name="connsiteX7" fmla="*/ 442274 w 789299"/>
                <a:gd name="connsiteY7" fmla="*/ 699040 h 699135"/>
                <a:gd name="connsiteX8" fmla="*/ 680399 w 789299"/>
                <a:gd name="connsiteY8" fmla="*/ 699135 h 699135"/>
                <a:gd name="connsiteX9" fmla="*/ 680399 w 789299"/>
                <a:gd name="connsiteY9" fmla="*/ 391687 h 699135"/>
                <a:gd name="connsiteX10" fmla="*/ 727729 w 789299"/>
                <a:gd name="connsiteY10" fmla="*/ 436455 h 699135"/>
                <a:gd name="connsiteX11" fmla="*/ 789299 w 789299"/>
                <a:gd name="connsiteY11" fmla="*/ 374894 h 699135"/>
                <a:gd name="connsiteX12" fmla="*/ 394649 w 789299"/>
                <a:gd name="connsiteY12" fmla="*/ 0 h 699135"/>
                <a:gd name="connsiteX13" fmla="*/ 0 w 789299"/>
                <a:gd name="connsiteY13" fmla="*/ 374885 h 699135"/>
                <a:gd name="connsiteX14" fmla="*/ 661349 w 789299"/>
                <a:gd name="connsiteY14" fmla="*/ 680085 h 699135"/>
                <a:gd name="connsiteX15" fmla="*/ 461324 w 789299"/>
                <a:gd name="connsiteY15" fmla="*/ 679999 h 699135"/>
                <a:gd name="connsiteX16" fmla="*/ 327974 w 789299"/>
                <a:gd name="connsiteY16" fmla="*/ 679942 h 699135"/>
                <a:gd name="connsiteX17" fmla="*/ 127949 w 789299"/>
                <a:gd name="connsiteY17" fmla="*/ 679866 h 699135"/>
                <a:gd name="connsiteX18" fmla="*/ 127949 w 789299"/>
                <a:gd name="connsiteY18" fmla="*/ 374047 h 699135"/>
                <a:gd name="connsiteX19" fmla="*/ 394649 w 789299"/>
                <a:gd name="connsiteY19" fmla="*/ 121482 h 699135"/>
                <a:gd name="connsiteX20" fmla="*/ 661349 w 789299"/>
                <a:gd name="connsiteY20" fmla="*/ 373675 h 699135"/>
                <a:gd name="connsiteX21" fmla="*/ 661349 w 789299"/>
                <a:gd name="connsiteY21" fmla="*/ 680085 h 699135"/>
                <a:gd name="connsiteX22" fmla="*/ 62170 w 789299"/>
                <a:gd name="connsiteY22" fmla="*/ 410108 h 699135"/>
                <a:gd name="connsiteX23" fmla="*/ 27299 w 789299"/>
                <a:gd name="connsiteY23" fmla="*/ 375285 h 699135"/>
                <a:gd name="connsiteX24" fmla="*/ 394649 w 789299"/>
                <a:gd name="connsiteY24" fmla="*/ 26251 h 699135"/>
                <a:gd name="connsiteX25" fmla="*/ 762000 w 789299"/>
                <a:gd name="connsiteY25" fmla="*/ 375285 h 699135"/>
                <a:gd name="connsiteX26" fmla="*/ 727358 w 789299"/>
                <a:gd name="connsiteY26" fmla="*/ 409880 h 699135"/>
                <a:gd name="connsiteX27" fmla="*/ 394649 w 789299"/>
                <a:gd name="connsiteY27" fmla="*/ 95250 h 699135"/>
                <a:gd name="connsiteX28" fmla="*/ 62170 w 789299"/>
                <a:gd name="connsiteY28" fmla="*/ 410108 h 699135"/>
                <a:gd name="connsiteX0" fmla="*/ 0 w 789299"/>
                <a:gd name="connsiteY0" fmla="*/ 374885 h 699135"/>
                <a:gd name="connsiteX1" fmla="*/ 61808 w 789299"/>
                <a:gd name="connsiteY1" fmla="*/ 436683 h 699135"/>
                <a:gd name="connsiteX2" fmla="*/ 108899 w 789299"/>
                <a:gd name="connsiteY2" fmla="*/ 392087 h 699135"/>
                <a:gd name="connsiteX3" fmla="*/ 108899 w 789299"/>
                <a:gd name="connsiteY3" fmla="*/ 698906 h 699135"/>
                <a:gd name="connsiteX4" fmla="*/ 347024 w 789299"/>
                <a:gd name="connsiteY4" fmla="*/ 699002 h 699135"/>
                <a:gd name="connsiteX5" fmla="*/ 347024 w 789299"/>
                <a:gd name="connsiteY5" fmla="*/ 461172 h 699135"/>
                <a:gd name="connsiteX6" fmla="*/ 442274 w 789299"/>
                <a:gd name="connsiteY6" fmla="*/ 699040 h 699135"/>
                <a:gd name="connsiteX7" fmla="*/ 680399 w 789299"/>
                <a:gd name="connsiteY7" fmla="*/ 699135 h 699135"/>
                <a:gd name="connsiteX8" fmla="*/ 680399 w 789299"/>
                <a:gd name="connsiteY8" fmla="*/ 391687 h 699135"/>
                <a:gd name="connsiteX9" fmla="*/ 727729 w 789299"/>
                <a:gd name="connsiteY9" fmla="*/ 436455 h 699135"/>
                <a:gd name="connsiteX10" fmla="*/ 789299 w 789299"/>
                <a:gd name="connsiteY10" fmla="*/ 374894 h 699135"/>
                <a:gd name="connsiteX11" fmla="*/ 394649 w 789299"/>
                <a:gd name="connsiteY11" fmla="*/ 0 h 699135"/>
                <a:gd name="connsiteX12" fmla="*/ 0 w 789299"/>
                <a:gd name="connsiteY12" fmla="*/ 374885 h 699135"/>
                <a:gd name="connsiteX13" fmla="*/ 661349 w 789299"/>
                <a:gd name="connsiteY13" fmla="*/ 680085 h 699135"/>
                <a:gd name="connsiteX14" fmla="*/ 461324 w 789299"/>
                <a:gd name="connsiteY14" fmla="*/ 679999 h 699135"/>
                <a:gd name="connsiteX15" fmla="*/ 327974 w 789299"/>
                <a:gd name="connsiteY15" fmla="*/ 679942 h 699135"/>
                <a:gd name="connsiteX16" fmla="*/ 127949 w 789299"/>
                <a:gd name="connsiteY16" fmla="*/ 679866 h 699135"/>
                <a:gd name="connsiteX17" fmla="*/ 127949 w 789299"/>
                <a:gd name="connsiteY17" fmla="*/ 374047 h 699135"/>
                <a:gd name="connsiteX18" fmla="*/ 394649 w 789299"/>
                <a:gd name="connsiteY18" fmla="*/ 121482 h 699135"/>
                <a:gd name="connsiteX19" fmla="*/ 661349 w 789299"/>
                <a:gd name="connsiteY19" fmla="*/ 373675 h 699135"/>
                <a:gd name="connsiteX20" fmla="*/ 661349 w 789299"/>
                <a:gd name="connsiteY20" fmla="*/ 680085 h 699135"/>
                <a:gd name="connsiteX21" fmla="*/ 62170 w 789299"/>
                <a:gd name="connsiteY21" fmla="*/ 410108 h 699135"/>
                <a:gd name="connsiteX22" fmla="*/ 27299 w 789299"/>
                <a:gd name="connsiteY22" fmla="*/ 375285 h 699135"/>
                <a:gd name="connsiteX23" fmla="*/ 394649 w 789299"/>
                <a:gd name="connsiteY23" fmla="*/ 26251 h 699135"/>
                <a:gd name="connsiteX24" fmla="*/ 762000 w 789299"/>
                <a:gd name="connsiteY24" fmla="*/ 375285 h 699135"/>
                <a:gd name="connsiteX25" fmla="*/ 727358 w 789299"/>
                <a:gd name="connsiteY25" fmla="*/ 409880 h 699135"/>
                <a:gd name="connsiteX26" fmla="*/ 394649 w 789299"/>
                <a:gd name="connsiteY26" fmla="*/ 95250 h 699135"/>
                <a:gd name="connsiteX27" fmla="*/ 62170 w 789299"/>
                <a:gd name="connsiteY27" fmla="*/ 410108 h 699135"/>
                <a:gd name="connsiteX0" fmla="*/ 0 w 789299"/>
                <a:gd name="connsiteY0" fmla="*/ 374885 h 699135"/>
                <a:gd name="connsiteX1" fmla="*/ 61808 w 789299"/>
                <a:gd name="connsiteY1" fmla="*/ 436683 h 699135"/>
                <a:gd name="connsiteX2" fmla="*/ 108899 w 789299"/>
                <a:gd name="connsiteY2" fmla="*/ 392087 h 699135"/>
                <a:gd name="connsiteX3" fmla="*/ 108899 w 789299"/>
                <a:gd name="connsiteY3" fmla="*/ 698906 h 699135"/>
                <a:gd name="connsiteX4" fmla="*/ 347024 w 789299"/>
                <a:gd name="connsiteY4" fmla="*/ 699002 h 699135"/>
                <a:gd name="connsiteX5" fmla="*/ 442274 w 789299"/>
                <a:gd name="connsiteY5" fmla="*/ 699040 h 699135"/>
                <a:gd name="connsiteX6" fmla="*/ 680399 w 789299"/>
                <a:gd name="connsiteY6" fmla="*/ 699135 h 699135"/>
                <a:gd name="connsiteX7" fmla="*/ 680399 w 789299"/>
                <a:gd name="connsiteY7" fmla="*/ 391687 h 699135"/>
                <a:gd name="connsiteX8" fmla="*/ 727729 w 789299"/>
                <a:gd name="connsiteY8" fmla="*/ 436455 h 699135"/>
                <a:gd name="connsiteX9" fmla="*/ 789299 w 789299"/>
                <a:gd name="connsiteY9" fmla="*/ 374894 h 699135"/>
                <a:gd name="connsiteX10" fmla="*/ 394649 w 789299"/>
                <a:gd name="connsiteY10" fmla="*/ 0 h 699135"/>
                <a:gd name="connsiteX11" fmla="*/ 0 w 789299"/>
                <a:gd name="connsiteY11" fmla="*/ 374885 h 699135"/>
                <a:gd name="connsiteX12" fmla="*/ 661349 w 789299"/>
                <a:gd name="connsiteY12" fmla="*/ 680085 h 699135"/>
                <a:gd name="connsiteX13" fmla="*/ 461324 w 789299"/>
                <a:gd name="connsiteY13" fmla="*/ 679999 h 699135"/>
                <a:gd name="connsiteX14" fmla="*/ 327974 w 789299"/>
                <a:gd name="connsiteY14" fmla="*/ 679942 h 699135"/>
                <a:gd name="connsiteX15" fmla="*/ 127949 w 789299"/>
                <a:gd name="connsiteY15" fmla="*/ 679866 h 699135"/>
                <a:gd name="connsiteX16" fmla="*/ 127949 w 789299"/>
                <a:gd name="connsiteY16" fmla="*/ 374047 h 699135"/>
                <a:gd name="connsiteX17" fmla="*/ 394649 w 789299"/>
                <a:gd name="connsiteY17" fmla="*/ 121482 h 699135"/>
                <a:gd name="connsiteX18" fmla="*/ 661349 w 789299"/>
                <a:gd name="connsiteY18" fmla="*/ 373675 h 699135"/>
                <a:gd name="connsiteX19" fmla="*/ 661349 w 789299"/>
                <a:gd name="connsiteY19" fmla="*/ 680085 h 699135"/>
                <a:gd name="connsiteX20" fmla="*/ 62170 w 789299"/>
                <a:gd name="connsiteY20" fmla="*/ 410108 h 699135"/>
                <a:gd name="connsiteX21" fmla="*/ 27299 w 789299"/>
                <a:gd name="connsiteY21" fmla="*/ 375285 h 699135"/>
                <a:gd name="connsiteX22" fmla="*/ 394649 w 789299"/>
                <a:gd name="connsiteY22" fmla="*/ 26251 h 699135"/>
                <a:gd name="connsiteX23" fmla="*/ 762000 w 789299"/>
                <a:gd name="connsiteY23" fmla="*/ 375285 h 699135"/>
                <a:gd name="connsiteX24" fmla="*/ 727358 w 789299"/>
                <a:gd name="connsiteY24" fmla="*/ 409880 h 699135"/>
                <a:gd name="connsiteX25" fmla="*/ 394649 w 789299"/>
                <a:gd name="connsiteY25" fmla="*/ 95250 h 699135"/>
                <a:gd name="connsiteX26" fmla="*/ 62170 w 789299"/>
                <a:gd name="connsiteY26" fmla="*/ 410108 h 699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789299" h="699135">
                  <a:moveTo>
                    <a:pt x="0" y="374885"/>
                  </a:moveTo>
                  <a:lnTo>
                    <a:pt x="61808" y="436683"/>
                  </a:lnTo>
                  <a:lnTo>
                    <a:pt x="108899" y="392087"/>
                  </a:lnTo>
                  <a:lnTo>
                    <a:pt x="108899" y="698906"/>
                  </a:lnTo>
                  <a:lnTo>
                    <a:pt x="347024" y="699002"/>
                  </a:lnTo>
                  <a:lnTo>
                    <a:pt x="442274" y="699040"/>
                  </a:lnTo>
                  <a:lnTo>
                    <a:pt x="680399" y="699135"/>
                  </a:lnTo>
                  <a:lnTo>
                    <a:pt x="680399" y="391687"/>
                  </a:lnTo>
                  <a:lnTo>
                    <a:pt x="727729" y="436455"/>
                  </a:lnTo>
                  <a:lnTo>
                    <a:pt x="789299" y="374894"/>
                  </a:lnTo>
                  <a:lnTo>
                    <a:pt x="394649" y="0"/>
                  </a:lnTo>
                  <a:lnTo>
                    <a:pt x="0" y="374885"/>
                  </a:lnTo>
                  <a:close/>
                  <a:moveTo>
                    <a:pt x="661349" y="680085"/>
                  </a:moveTo>
                  <a:lnTo>
                    <a:pt x="461324" y="679999"/>
                  </a:lnTo>
                  <a:lnTo>
                    <a:pt x="327974" y="679942"/>
                  </a:lnTo>
                  <a:lnTo>
                    <a:pt x="127949" y="679866"/>
                  </a:lnTo>
                  <a:lnTo>
                    <a:pt x="127949" y="374047"/>
                  </a:lnTo>
                  <a:lnTo>
                    <a:pt x="394649" y="121482"/>
                  </a:lnTo>
                  <a:lnTo>
                    <a:pt x="661349" y="373675"/>
                  </a:lnTo>
                  <a:lnTo>
                    <a:pt x="661349" y="680085"/>
                  </a:lnTo>
                  <a:close/>
                  <a:moveTo>
                    <a:pt x="62170" y="410108"/>
                  </a:moveTo>
                  <a:lnTo>
                    <a:pt x="27299" y="375285"/>
                  </a:lnTo>
                  <a:lnTo>
                    <a:pt x="394649" y="26251"/>
                  </a:lnTo>
                  <a:lnTo>
                    <a:pt x="762000" y="375285"/>
                  </a:lnTo>
                  <a:lnTo>
                    <a:pt x="727358" y="409880"/>
                  </a:lnTo>
                  <a:lnTo>
                    <a:pt x="394649" y="95250"/>
                  </a:lnTo>
                  <a:lnTo>
                    <a:pt x="62170" y="410108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BE" dirty="0"/>
            </a:p>
          </p:txBody>
        </p:sp>
      </p:grpSp>
      <p:grpSp>
        <p:nvGrpSpPr>
          <p:cNvPr id="106" name="Groupe 105">
            <a:extLst>
              <a:ext uri="{FF2B5EF4-FFF2-40B4-BE49-F238E27FC236}">
                <a16:creationId xmlns:a16="http://schemas.microsoft.com/office/drawing/2014/main" id="{46AEDAA9-11B3-45EA-B819-E891859045F9}"/>
              </a:ext>
            </a:extLst>
          </p:cNvPr>
          <p:cNvGrpSpPr/>
          <p:nvPr/>
        </p:nvGrpSpPr>
        <p:grpSpPr>
          <a:xfrm>
            <a:off x="5805954" y="4113490"/>
            <a:ext cx="324138" cy="301567"/>
            <a:chOff x="222886" y="3686175"/>
            <a:chExt cx="789299" cy="699135"/>
          </a:xfrm>
        </p:grpSpPr>
        <p:pic>
          <p:nvPicPr>
            <p:cNvPr id="107" name="Graphique 106" descr="Personne en fauteuil roulant avec un remplissage uni">
              <a:extLst>
                <a:ext uri="{FF2B5EF4-FFF2-40B4-BE49-F238E27FC236}">
                  <a16:creationId xmlns:a16="http://schemas.microsoft.com/office/drawing/2014/main" id="{2302A678-E992-4352-8DB3-351C300A9EFF}"/>
                </a:ext>
              </a:extLst>
            </p:cNvPr>
            <p:cNvPicPr>
              <a:picLocks noChangeAspect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8"/>
                </a:ext>
              </a:extLst>
            </a:blip>
            <a:stretch>
              <a:fillRect/>
            </a:stretch>
          </p:blipFill>
          <p:spPr>
            <a:xfrm>
              <a:off x="425333" y="3910314"/>
              <a:ext cx="400605" cy="400605"/>
            </a:xfrm>
            <a:prstGeom prst="rect">
              <a:avLst/>
            </a:prstGeom>
          </p:spPr>
        </p:pic>
        <p:sp>
          <p:nvSpPr>
            <p:cNvPr id="108" name="Forme libre : forme 107">
              <a:extLst>
                <a:ext uri="{FF2B5EF4-FFF2-40B4-BE49-F238E27FC236}">
                  <a16:creationId xmlns:a16="http://schemas.microsoft.com/office/drawing/2014/main" id="{9109C8CF-03EB-4FA1-BFDD-AB8C5C18D57F}"/>
                </a:ext>
              </a:extLst>
            </p:cNvPr>
            <p:cNvSpPr/>
            <p:nvPr/>
          </p:nvSpPr>
          <p:spPr>
            <a:xfrm>
              <a:off x="222886" y="3686175"/>
              <a:ext cx="789299" cy="699135"/>
            </a:xfrm>
            <a:custGeom>
              <a:avLst/>
              <a:gdLst>
                <a:gd name="connsiteX0" fmla="*/ 0 w 789298"/>
                <a:gd name="connsiteY0" fmla="*/ 374885 h 699134"/>
                <a:gd name="connsiteX1" fmla="*/ 61808 w 789298"/>
                <a:gd name="connsiteY1" fmla="*/ 436683 h 699134"/>
                <a:gd name="connsiteX2" fmla="*/ 108899 w 789298"/>
                <a:gd name="connsiteY2" fmla="*/ 392087 h 699134"/>
                <a:gd name="connsiteX3" fmla="*/ 108899 w 789298"/>
                <a:gd name="connsiteY3" fmla="*/ 698906 h 699134"/>
                <a:gd name="connsiteX4" fmla="*/ 347024 w 789298"/>
                <a:gd name="connsiteY4" fmla="*/ 699002 h 699134"/>
                <a:gd name="connsiteX5" fmla="*/ 347024 w 789298"/>
                <a:gd name="connsiteY5" fmla="*/ 461172 h 699134"/>
                <a:gd name="connsiteX6" fmla="*/ 442274 w 789298"/>
                <a:gd name="connsiteY6" fmla="*/ 461172 h 699134"/>
                <a:gd name="connsiteX7" fmla="*/ 442274 w 789298"/>
                <a:gd name="connsiteY7" fmla="*/ 699040 h 699134"/>
                <a:gd name="connsiteX8" fmla="*/ 680399 w 789298"/>
                <a:gd name="connsiteY8" fmla="*/ 699135 h 699134"/>
                <a:gd name="connsiteX9" fmla="*/ 680399 w 789298"/>
                <a:gd name="connsiteY9" fmla="*/ 391687 h 699134"/>
                <a:gd name="connsiteX10" fmla="*/ 727729 w 789298"/>
                <a:gd name="connsiteY10" fmla="*/ 436455 h 699134"/>
                <a:gd name="connsiteX11" fmla="*/ 789299 w 789298"/>
                <a:gd name="connsiteY11" fmla="*/ 374894 h 699134"/>
                <a:gd name="connsiteX12" fmla="*/ 394649 w 789298"/>
                <a:gd name="connsiteY12" fmla="*/ 0 h 699134"/>
                <a:gd name="connsiteX13" fmla="*/ 661349 w 789298"/>
                <a:gd name="connsiteY13" fmla="*/ 680085 h 699134"/>
                <a:gd name="connsiteX14" fmla="*/ 461324 w 789298"/>
                <a:gd name="connsiteY14" fmla="*/ 679999 h 699134"/>
                <a:gd name="connsiteX15" fmla="*/ 461324 w 789298"/>
                <a:gd name="connsiteY15" fmla="*/ 442122 h 699134"/>
                <a:gd name="connsiteX16" fmla="*/ 327974 w 789298"/>
                <a:gd name="connsiteY16" fmla="*/ 442122 h 699134"/>
                <a:gd name="connsiteX17" fmla="*/ 327974 w 789298"/>
                <a:gd name="connsiteY17" fmla="*/ 679942 h 699134"/>
                <a:gd name="connsiteX18" fmla="*/ 127949 w 789298"/>
                <a:gd name="connsiteY18" fmla="*/ 679866 h 699134"/>
                <a:gd name="connsiteX19" fmla="*/ 127949 w 789298"/>
                <a:gd name="connsiteY19" fmla="*/ 374047 h 699134"/>
                <a:gd name="connsiteX20" fmla="*/ 394649 w 789298"/>
                <a:gd name="connsiteY20" fmla="*/ 121482 h 699134"/>
                <a:gd name="connsiteX21" fmla="*/ 661349 w 789298"/>
                <a:gd name="connsiteY21" fmla="*/ 373675 h 699134"/>
                <a:gd name="connsiteX22" fmla="*/ 62170 w 789298"/>
                <a:gd name="connsiteY22" fmla="*/ 410108 h 699134"/>
                <a:gd name="connsiteX23" fmla="*/ 27299 w 789298"/>
                <a:gd name="connsiteY23" fmla="*/ 375285 h 699134"/>
                <a:gd name="connsiteX24" fmla="*/ 394649 w 789298"/>
                <a:gd name="connsiteY24" fmla="*/ 26251 h 699134"/>
                <a:gd name="connsiteX25" fmla="*/ 762000 w 789298"/>
                <a:gd name="connsiteY25" fmla="*/ 375285 h 699134"/>
                <a:gd name="connsiteX26" fmla="*/ 727358 w 789298"/>
                <a:gd name="connsiteY26" fmla="*/ 409880 h 699134"/>
                <a:gd name="connsiteX27" fmla="*/ 394649 w 789298"/>
                <a:gd name="connsiteY27" fmla="*/ 95250 h 699134"/>
                <a:gd name="connsiteX0" fmla="*/ 0 w 789299"/>
                <a:gd name="connsiteY0" fmla="*/ 374885 h 699135"/>
                <a:gd name="connsiteX1" fmla="*/ 61808 w 789299"/>
                <a:gd name="connsiteY1" fmla="*/ 436683 h 699135"/>
                <a:gd name="connsiteX2" fmla="*/ 108899 w 789299"/>
                <a:gd name="connsiteY2" fmla="*/ 392087 h 699135"/>
                <a:gd name="connsiteX3" fmla="*/ 108899 w 789299"/>
                <a:gd name="connsiteY3" fmla="*/ 698906 h 699135"/>
                <a:gd name="connsiteX4" fmla="*/ 347024 w 789299"/>
                <a:gd name="connsiteY4" fmla="*/ 699002 h 699135"/>
                <a:gd name="connsiteX5" fmla="*/ 347024 w 789299"/>
                <a:gd name="connsiteY5" fmla="*/ 461172 h 699135"/>
                <a:gd name="connsiteX6" fmla="*/ 442274 w 789299"/>
                <a:gd name="connsiteY6" fmla="*/ 461172 h 699135"/>
                <a:gd name="connsiteX7" fmla="*/ 442274 w 789299"/>
                <a:gd name="connsiteY7" fmla="*/ 699040 h 699135"/>
                <a:gd name="connsiteX8" fmla="*/ 680399 w 789299"/>
                <a:gd name="connsiteY8" fmla="*/ 699135 h 699135"/>
                <a:gd name="connsiteX9" fmla="*/ 680399 w 789299"/>
                <a:gd name="connsiteY9" fmla="*/ 391687 h 699135"/>
                <a:gd name="connsiteX10" fmla="*/ 727729 w 789299"/>
                <a:gd name="connsiteY10" fmla="*/ 436455 h 699135"/>
                <a:gd name="connsiteX11" fmla="*/ 789299 w 789299"/>
                <a:gd name="connsiteY11" fmla="*/ 374894 h 699135"/>
                <a:gd name="connsiteX12" fmla="*/ 394649 w 789299"/>
                <a:gd name="connsiteY12" fmla="*/ 0 h 699135"/>
                <a:gd name="connsiteX13" fmla="*/ 0 w 789299"/>
                <a:gd name="connsiteY13" fmla="*/ 374885 h 699135"/>
                <a:gd name="connsiteX14" fmla="*/ 661349 w 789299"/>
                <a:gd name="connsiteY14" fmla="*/ 680085 h 699135"/>
                <a:gd name="connsiteX15" fmla="*/ 461324 w 789299"/>
                <a:gd name="connsiteY15" fmla="*/ 679999 h 699135"/>
                <a:gd name="connsiteX16" fmla="*/ 327974 w 789299"/>
                <a:gd name="connsiteY16" fmla="*/ 442122 h 699135"/>
                <a:gd name="connsiteX17" fmla="*/ 327974 w 789299"/>
                <a:gd name="connsiteY17" fmla="*/ 679942 h 699135"/>
                <a:gd name="connsiteX18" fmla="*/ 127949 w 789299"/>
                <a:gd name="connsiteY18" fmla="*/ 679866 h 699135"/>
                <a:gd name="connsiteX19" fmla="*/ 127949 w 789299"/>
                <a:gd name="connsiteY19" fmla="*/ 374047 h 699135"/>
                <a:gd name="connsiteX20" fmla="*/ 394649 w 789299"/>
                <a:gd name="connsiteY20" fmla="*/ 121482 h 699135"/>
                <a:gd name="connsiteX21" fmla="*/ 661349 w 789299"/>
                <a:gd name="connsiteY21" fmla="*/ 373675 h 699135"/>
                <a:gd name="connsiteX22" fmla="*/ 661349 w 789299"/>
                <a:gd name="connsiteY22" fmla="*/ 680085 h 699135"/>
                <a:gd name="connsiteX23" fmla="*/ 62170 w 789299"/>
                <a:gd name="connsiteY23" fmla="*/ 410108 h 699135"/>
                <a:gd name="connsiteX24" fmla="*/ 27299 w 789299"/>
                <a:gd name="connsiteY24" fmla="*/ 375285 h 699135"/>
                <a:gd name="connsiteX25" fmla="*/ 394649 w 789299"/>
                <a:gd name="connsiteY25" fmla="*/ 26251 h 699135"/>
                <a:gd name="connsiteX26" fmla="*/ 762000 w 789299"/>
                <a:gd name="connsiteY26" fmla="*/ 375285 h 699135"/>
                <a:gd name="connsiteX27" fmla="*/ 727358 w 789299"/>
                <a:gd name="connsiteY27" fmla="*/ 409880 h 699135"/>
                <a:gd name="connsiteX28" fmla="*/ 394649 w 789299"/>
                <a:gd name="connsiteY28" fmla="*/ 95250 h 699135"/>
                <a:gd name="connsiteX29" fmla="*/ 62170 w 789299"/>
                <a:gd name="connsiteY29" fmla="*/ 410108 h 699135"/>
                <a:gd name="connsiteX0" fmla="*/ 0 w 789299"/>
                <a:gd name="connsiteY0" fmla="*/ 374885 h 699135"/>
                <a:gd name="connsiteX1" fmla="*/ 61808 w 789299"/>
                <a:gd name="connsiteY1" fmla="*/ 436683 h 699135"/>
                <a:gd name="connsiteX2" fmla="*/ 108899 w 789299"/>
                <a:gd name="connsiteY2" fmla="*/ 392087 h 699135"/>
                <a:gd name="connsiteX3" fmla="*/ 108899 w 789299"/>
                <a:gd name="connsiteY3" fmla="*/ 698906 h 699135"/>
                <a:gd name="connsiteX4" fmla="*/ 347024 w 789299"/>
                <a:gd name="connsiteY4" fmla="*/ 699002 h 699135"/>
                <a:gd name="connsiteX5" fmla="*/ 347024 w 789299"/>
                <a:gd name="connsiteY5" fmla="*/ 461172 h 699135"/>
                <a:gd name="connsiteX6" fmla="*/ 442274 w 789299"/>
                <a:gd name="connsiteY6" fmla="*/ 461172 h 699135"/>
                <a:gd name="connsiteX7" fmla="*/ 442274 w 789299"/>
                <a:gd name="connsiteY7" fmla="*/ 699040 h 699135"/>
                <a:gd name="connsiteX8" fmla="*/ 680399 w 789299"/>
                <a:gd name="connsiteY8" fmla="*/ 699135 h 699135"/>
                <a:gd name="connsiteX9" fmla="*/ 680399 w 789299"/>
                <a:gd name="connsiteY9" fmla="*/ 391687 h 699135"/>
                <a:gd name="connsiteX10" fmla="*/ 727729 w 789299"/>
                <a:gd name="connsiteY10" fmla="*/ 436455 h 699135"/>
                <a:gd name="connsiteX11" fmla="*/ 789299 w 789299"/>
                <a:gd name="connsiteY11" fmla="*/ 374894 h 699135"/>
                <a:gd name="connsiteX12" fmla="*/ 394649 w 789299"/>
                <a:gd name="connsiteY12" fmla="*/ 0 h 699135"/>
                <a:gd name="connsiteX13" fmla="*/ 0 w 789299"/>
                <a:gd name="connsiteY13" fmla="*/ 374885 h 699135"/>
                <a:gd name="connsiteX14" fmla="*/ 661349 w 789299"/>
                <a:gd name="connsiteY14" fmla="*/ 680085 h 699135"/>
                <a:gd name="connsiteX15" fmla="*/ 461324 w 789299"/>
                <a:gd name="connsiteY15" fmla="*/ 679999 h 699135"/>
                <a:gd name="connsiteX16" fmla="*/ 327974 w 789299"/>
                <a:gd name="connsiteY16" fmla="*/ 679942 h 699135"/>
                <a:gd name="connsiteX17" fmla="*/ 127949 w 789299"/>
                <a:gd name="connsiteY17" fmla="*/ 679866 h 699135"/>
                <a:gd name="connsiteX18" fmla="*/ 127949 w 789299"/>
                <a:gd name="connsiteY18" fmla="*/ 374047 h 699135"/>
                <a:gd name="connsiteX19" fmla="*/ 394649 w 789299"/>
                <a:gd name="connsiteY19" fmla="*/ 121482 h 699135"/>
                <a:gd name="connsiteX20" fmla="*/ 661349 w 789299"/>
                <a:gd name="connsiteY20" fmla="*/ 373675 h 699135"/>
                <a:gd name="connsiteX21" fmla="*/ 661349 w 789299"/>
                <a:gd name="connsiteY21" fmla="*/ 680085 h 699135"/>
                <a:gd name="connsiteX22" fmla="*/ 62170 w 789299"/>
                <a:gd name="connsiteY22" fmla="*/ 410108 h 699135"/>
                <a:gd name="connsiteX23" fmla="*/ 27299 w 789299"/>
                <a:gd name="connsiteY23" fmla="*/ 375285 h 699135"/>
                <a:gd name="connsiteX24" fmla="*/ 394649 w 789299"/>
                <a:gd name="connsiteY24" fmla="*/ 26251 h 699135"/>
                <a:gd name="connsiteX25" fmla="*/ 762000 w 789299"/>
                <a:gd name="connsiteY25" fmla="*/ 375285 h 699135"/>
                <a:gd name="connsiteX26" fmla="*/ 727358 w 789299"/>
                <a:gd name="connsiteY26" fmla="*/ 409880 h 699135"/>
                <a:gd name="connsiteX27" fmla="*/ 394649 w 789299"/>
                <a:gd name="connsiteY27" fmla="*/ 95250 h 699135"/>
                <a:gd name="connsiteX28" fmla="*/ 62170 w 789299"/>
                <a:gd name="connsiteY28" fmla="*/ 410108 h 699135"/>
                <a:gd name="connsiteX0" fmla="*/ 0 w 789299"/>
                <a:gd name="connsiteY0" fmla="*/ 374885 h 699135"/>
                <a:gd name="connsiteX1" fmla="*/ 61808 w 789299"/>
                <a:gd name="connsiteY1" fmla="*/ 436683 h 699135"/>
                <a:gd name="connsiteX2" fmla="*/ 108899 w 789299"/>
                <a:gd name="connsiteY2" fmla="*/ 392087 h 699135"/>
                <a:gd name="connsiteX3" fmla="*/ 108899 w 789299"/>
                <a:gd name="connsiteY3" fmla="*/ 698906 h 699135"/>
                <a:gd name="connsiteX4" fmla="*/ 347024 w 789299"/>
                <a:gd name="connsiteY4" fmla="*/ 699002 h 699135"/>
                <a:gd name="connsiteX5" fmla="*/ 347024 w 789299"/>
                <a:gd name="connsiteY5" fmla="*/ 461172 h 699135"/>
                <a:gd name="connsiteX6" fmla="*/ 442274 w 789299"/>
                <a:gd name="connsiteY6" fmla="*/ 699040 h 699135"/>
                <a:gd name="connsiteX7" fmla="*/ 680399 w 789299"/>
                <a:gd name="connsiteY7" fmla="*/ 699135 h 699135"/>
                <a:gd name="connsiteX8" fmla="*/ 680399 w 789299"/>
                <a:gd name="connsiteY8" fmla="*/ 391687 h 699135"/>
                <a:gd name="connsiteX9" fmla="*/ 727729 w 789299"/>
                <a:gd name="connsiteY9" fmla="*/ 436455 h 699135"/>
                <a:gd name="connsiteX10" fmla="*/ 789299 w 789299"/>
                <a:gd name="connsiteY10" fmla="*/ 374894 h 699135"/>
                <a:gd name="connsiteX11" fmla="*/ 394649 w 789299"/>
                <a:gd name="connsiteY11" fmla="*/ 0 h 699135"/>
                <a:gd name="connsiteX12" fmla="*/ 0 w 789299"/>
                <a:gd name="connsiteY12" fmla="*/ 374885 h 699135"/>
                <a:gd name="connsiteX13" fmla="*/ 661349 w 789299"/>
                <a:gd name="connsiteY13" fmla="*/ 680085 h 699135"/>
                <a:gd name="connsiteX14" fmla="*/ 461324 w 789299"/>
                <a:gd name="connsiteY14" fmla="*/ 679999 h 699135"/>
                <a:gd name="connsiteX15" fmla="*/ 327974 w 789299"/>
                <a:gd name="connsiteY15" fmla="*/ 679942 h 699135"/>
                <a:gd name="connsiteX16" fmla="*/ 127949 w 789299"/>
                <a:gd name="connsiteY16" fmla="*/ 679866 h 699135"/>
                <a:gd name="connsiteX17" fmla="*/ 127949 w 789299"/>
                <a:gd name="connsiteY17" fmla="*/ 374047 h 699135"/>
                <a:gd name="connsiteX18" fmla="*/ 394649 w 789299"/>
                <a:gd name="connsiteY18" fmla="*/ 121482 h 699135"/>
                <a:gd name="connsiteX19" fmla="*/ 661349 w 789299"/>
                <a:gd name="connsiteY19" fmla="*/ 373675 h 699135"/>
                <a:gd name="connsiteX20" fmla="*/ 661349 w 789299"/>
                <a:gd name="connsiteY20" fmla="*/ 680085 h 699135"/>
                <a:gd name="connsiteX21" fmla="*/ 62170 w 789299"/>
                <a:gd name="connsiteY21" fmla="*/ 410108 h 699135"/>
                <a:gd name="connsiteX22" fmla="*/ 27299 w 789299"/>
                <a:gd name="connsiteY22" fmla="*/ 375285 h 699135"/>
                <a:gd name="connsiteX23" fmla="*/ 394649 w 789299"/>
                <a:gd name="connsiteY23" fmla="*/ 26251 h 699135"/>
                <a:gd name="connsiteX24" fmla="*/ 762000 w 789299"/>
                <a:gd name="connsiteY24" fmla="*/ 375285 h 699135"/>
                <a:gd name="connsiteX25" fmla="*/ 727358 w 789299"/>
                <a:gd name="connsiteY25" fmla="*/ 409880 h 699135"/>
                <a:gd name="connsiteX26" fmla="*/ 394649 w 789299"/>
                <a:gd name="connsiteY26" fmla="*/ 95250 h 699135"/>
                <a:gd name="connsiteX27" fmla="*/ 62170 w 789299"/>
                <a:gd name="connsiteY27" fmla="*/ 410108 h 699135"/>
                <a:gd name="connsiteX0" fmla="*/ 0 w 789299"/>
                <a:gd name="connsiteY0" fmla="*/ 374885 h 699135"/>
                <a:gd name="connsiteX1" fmla="*/ 61808 w 789299"/>
                <a:gd name="connsiteY1" fmla="*/ 436683 h 699135"/>
                <a:gd name="connsiteX2" fmla="*/ 108899 w 789299"/>
                <a:gd name="connsiteY2" fmla="*/ 392087 h 699135"/>
                <a:gd name="connsiteX3" fmla="*/ 108899 w 789299"/>
                <a:gd name="connsiteY3" fmla="*/ 698906 h 699135"/>
                <a:gd name="connsiteX4" fmla="*/ 347024 w 789299"/>
                <a:gd name="connsiteY4" fmla="*/ 699002 h 699135"/>
                <a:gd name="connsiteX5" fmla="*/ 442274 w 789299"/>
                <a:gd name="connsiteY5" fmla="*/ 699040 h 699135"/>
                <a:gd name="connsiteX6" fmla="*/ 680399 w 789299"/>
                <a:gd name="connsiteY6" fmla="*/ 699135 h 699135"/>
                <a:gd name="connsiteX7" fmla="*/ 680399 w 789299"/>
                <a:gd name="connsiteY7" fmla="*/ 391687 h 699135"/>
                <a:gd name="connsiteX8" fmla="*/ 727729 w 789299"/>
                <a:gd name="connsiteY8" fmla="*/ 436455 h 699135"/>
                <a:gd name="connsiteX9" fmla="*/ 789299 w 789299"/>
                <a:gd name="connsiteY9" fmla="*/ 374894 h 699135"/>
                <a:gd name="connsiteX10" fmla="*/ 394649 w 789299"/>
                <a:gd name="connsiteY10" fmla="*/ 0 h 699135"/>
                <a:gd name="connsiteX11" fmla="*/ 0 w 789299"/>
                <a:gd name="connsiteY11" fmla="*/ 374885 h 699135"/>
                <a:gd name="connsiteX12" fmla="*/ 661349 w 789299"/>
                <a:gd name="connsiteY12" fmla="*/ 680085 h 699135"/>
                <a:gd name="connsiteX13" fmla="*/ 461324 w 789299"/>
                <a:gd name="connsiteY13" fmla="*/ 679999 h 699135"/>
                <a:gd name="connsiteX14" fmla="*/ 327974 w 789299"/>
                <a:gd name="connsiteY14" fmla="*/ 679942 h 699135"/>
                <a:gd name="connsiteX15" fmla="*/ 127949 w 789299"/>
                <a:gd name="connsiteY15" fmla="*/ 679866 h 699135"/>
                <a:gd name="connsiteX16" fmla="*/ 127949 w 789299"/>
                <a:gd name="connsiteY16" fmla="*/ 374047 h 699135"/>
                <a:gd name="connsiteX17" fmla="*/ 394649 w 789299"/>
                <a:gd name="connsiteY17" fmla="*/ 121482 h 699135"/>
                <a:gd name="connsiteX18" fmla="*/ 661349 w 789299"/>
                <a:gd name="connsiteY18" fmla="*/ 373675 h 699135"/>
                <a:gd name="connsiteX19" fmla="*/ 661349 w 789299"/>
                <a:gd name="connsiteY19" fmla="*/ 680085 h 699135"/>
                <a:gd name="connsiteX20" fmla="*/ 62170 w 789299"/>
                <a:gd name="connsiteY20" fmla="*/ 410108 h 699135"/>
                <a:gd name="connsiteX21" fmla="*/ 27299 w 789299"/>
                <a:gd name="connsiteY21" fmla="*/ 375285 h 699135"/>
                <a:gd name="connsiteX22" fmla="*/ 394649 w 789299"/>
                <a:gd name="connsiteY22" fmla="*/ 26251 h 699135"/>
                <a:gd name="connsiteX23" fmla="*/ 762000 w 789299"/>
                <a:gd name="connsiteY23" fmla="*/ 375285 h 699135"/>
                <a:gd name="connsiteX24" fmla="*/ 727358 w 789299"/>
                <a:gd name="connsiteY24" fmla="*/ 409880 h 699135"/>
                <a:gd name="connsiteX25" fmla="*/ 394649 w 789299"/>
                <a:gd name="connsiteY25" fmla="*/ 95250 h 699135"/>
                <a:gd name="connsiteX26" fmla="*/ 62170 w 789299"/>
                <a:gd name="connsiteY26" fmla="*/ 410108 h 699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789299" h="699135">
                  <a:moveTo>
                    <a:pt x="0" y="374885"/>
                  </a:moveTo>
                  <a:lnTo>
                    <a:pt x="61808" y="436683"/>
                  </a:lnTo>
                  <a:lnTo>
                    <a:pt x="108899" y="392087"/>
                  </a:lnTo>
                  <a:lnTo>
                    <a:pt x="108899" y="698906"/>
                  </a:lnTo>
                  <a:lnTo>
                    <a:pt x="347024" y="699002"/>
                  </a:lnTo>
                  <a:lnTo>
                    <a:pt x="442274" y="699040"/>
                  </a:lnTo>
                  <a:lnTo>
                    <a:pt x="680399" y="699135"/>
                  </a:lnTo>
                  <a:lnTo>
                    <a:pt x="680399" y="391687"/>
                  </a:lnTo>
                  <a:lnTo>
                    <a:pt x="727729" y="436455"/>
                  </a:lnTo>
                  <a:lnTo>
                    <a:pt x="789299" y="374894"/>
                  </a:lnTo>
                  <a:lnTo>
                    <a:pt x="394649" y="0"/>
                  </a:lnTo>
                  <a:lnTo>
                    <a:pt x="0" y="374885"/>
                  </a:lnTo>
                  <a:close/>
                  <a:moveTo>
                    <a:pt x="661349" y="680085"/>
                  </a:moveTo>
                  <a:lnTo>
                    <a:pt x="461324" y="679999"/>
                  </a:lnTo>
                  <a:lnTo>
                    <a:pt x="327974" y="679942"/>
                  </a:lnTo>
                  <a:lnTo>
                    <a:pt x="127949" y="679866"/>
                  </a:lnTo>
                  <a:lnTo>
                    <a:pt x="127949" y="374047"/>
                  </a:lnTo>
                  <a:lnTo>
                    <a:pt x="394649" y="121482"/>
                  </a:lnTo>
                  <a:lnTo>
                    <a:pt x="661349" y="373675"/>
                  </a:lnTo>
                  <a:lnTo>
                    <a:pt x="661349" y="680085"/>
                  </a:lnTo>
                  <a:close/>
                  <a:moveTo>
                    <a:pt x="62170" y="410108"/>
                  </a:moveTo>
                  <a:lnTo>
                    <a:pt x="27299" y="375285"/>
                  </a:lnTo>
                  <a:lnTo>
                    <a:pt x="394649" y="26251"/>
                  </a:lnTo>
                  <a:lnTo>
                    <a:pt x="762000" y="375285"/>
                  </a:lnTo>
                  <a:lnTo>
                    <a:pt x="727358" y="409880"/>
                  </a:lnTo>
                  <a:lnTo>
                    <a:pt x="394649" y="95250"/>
                  </a:lnTo>
                  <a:lnTo>
                    <a:pt x="62170" y="410108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BE"/>
            </a:p>
          </p:txBody>
        </p:sp>
      </p:grpSp>
      <p:grpSp>
        <p:nvGrpSpPr>
          <p:cNvPr id="109" name="Groupe 108">
            <a:extLst>
              <a:ext uri="{FF2B5EF4-FFF2-40B4-BE49-F238E27FC236}">
                <a16:creationId xmlns:a16="http://schemas.microsoft.com/office/drawing/2014/main" id="{7F251A33-2EE0-4563-B424-81F8462FB8D9}"/>
              </a:ext>
            </a:extLst>
          </p:cNvPr>
          <p:cNvGrpSpPr/>
          <p:nvPr/>
        </p:nvGrpSpPr>
        <p:grpSpPr>
          <a:xfrm>
            <a:off x="4784993" y="2598847"/>
            <a:ext cx="324138" cy="301567"/>
            <a:chOff x="222886" y="3686175"/>
            <a:chExt cx="789299" cy="699135"/>
          </a:xfrm>
        </p:grpSpPr>
        <p:pic>
          <p:nvPicPr>
            <p:cNvPr id="110" name="Graphique 109" descr="Personne en fauteuil roulant avec un remplissage uni">
              <a:extLst>
                <a:ext uri="{FF2B5EF4-FFF2-40B4-BE49-F238E27FC236}">
                  <a16:creationId xmlns:a16="http://schemas.microsoft.com/office/drawing/2014/main" id="{BF2085D1-D0D3-4EE3-95F7-4379506381A7}"/>
                </a:ext>
              </a:extLst>
            </p:cNvPr>
            <p:cNvPicPr>
              <a:picLocks noChangeAspect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8"/>
                </a:ext>
              </a:extLst>
            </a:blip>
            <a:stretch>
              <a:fillRect/>
            </a:stretch>
          </p:blipFill>
          <p:spPr>
            <a:xfrm>
              <a:off x="425333" y="3910314"/>
              <a:ext cx="400605" cy="400605"/>
            </a:xfrm>
            <a:prstGeom prst="rect">
              <a:avLst/>
            </a:prstGeom>
          </p:spPr>
        </p:pic>
        <p:sp>
          <p:nvSpPr>
            <p:cNvPr id="111" name="Forme libre : forme 110">
              <a:extLst>
                <a:ext uri="{FF2B5EF4-FFF2-40B4-BE49-F238E27FC236}">
                  <a16:creationId xmlns:a16="http://schemas.microsoft.com/office/drawing/2014/main" id="{28DB3D35-1AE5-4E3B-A3F7-EACBF00F6B9B}"/>
                </a:ext>
              </a:extLst>
            </p:cNvPr>
            <p:cNvSpPr/>
            <p:nvPr/>
          </p:nvSpPr>
          <p:spPr>
            <a:xfrm>
              <a:off x="222886" y="3686175"/>
              <a:ext cx="789299" cy="699135"/>
            </a:xfrm>
            <a:custGeom>
              <a:avLst/>
              <a:gdLst>
                <a:gd name="connsiteX0" fmla="*/ 0 w 789298"/>
                <a:gd name="connsiteY0" fmla="*/ 374885 h 699134"/>
                <a:gd name="connsiteX1" fmla="*/ 61808 w 789298"/>
                <a:gd name="connsiteY1" fmla="*/ 436683 h 699134"/>
                <a:gd name="connsiteX2" fmla="*/ 108899 w 789298"/>
                <a:gd name="connsiteY2" fmla="*/ 392087 h 699134"/>
                <a:gd name="connsiteX3" fmla="*/ 108899 w 789298"/>
                <a:gd name="connsiteY3" fmla="*/ 698906 h 699134"/>
                <a:gd name="connsiteX4" fmla="*/ 347024 w 789298"/>
                <a:gd name="connsiteY4" fmla="*/ 699002 h 699134"/>
                <a:gd name="connsiteX5" fmla="*/ 347024 w 789298"/>
                <a:gd name="connsiteY5" fmla="*/ 461172 h 699134"/>
                <a:gd name="connsiteX6" fmla="*/ 442274 w 789298"/>
                <a:gd name="connsiteY6" fmla="*/ 461172 h 699134"/>
                <a:gd name="connsiteX7" fmla="*/ 442274 w 789298"/>
                <a:gd name="connsiteY7" fmla="*/ 699040 h 699134"/>
                <a:gd name="connsiteX8" fmla="*/ 680399 w 789298"/>
                <a:gd name="connsiteY8" fmla="*/ 699135 h 699134"/>
                <a:gd name="connsiteX9" fmla="*/ 680399 w 789298"/>
                <a:gd name="connsiteY9" fmla="*/ 391687 h 699134"/>
                <a:gd name="connsiteX10" fmla="*/ 727729 w 789298"/>
                <a:gd name="connsiteY10" fmla="*/ 436455 h 699134"/>
                <a:gd name="connsiteX11" fmla="*/ 789299 w 789298"/>
                <a:gd name="connsiteY11" fmla="*/ 374894 h 699134"/>
                <a:gd name="connsiteX12" fmla="*/ 394649 w 789298"/>
                <a:gd name="connsiteY12" fmla="*/ 0 h 699134"/>
                <a:gd name="connsiteX13" fmla="*/ 661349 w 789298"/>
                <a:gd name="connsiteY13" fmla="*/ 680085 h 699134"/>
                <a:gd name="connsiteX14" fmla="*/ 461324 w 789298"/>
                <a:gd name="connsiteY14" fmla="*/ 679999 h 699134"/>
                <a:gd name="connsiteX15" fmla="*/ 461324 w 789298"/>
                <a:gd name="connsiteY15" fmla="*/ 442122 h 699134"/>
                <a:gd name="connsiteX16" fmla="*/ 327974 w 789298"/>
                <a:gd name="connsiteY16" fmla="*/ 442122 h 699134"/>
                <a:gd name="connsiteX17" fmla="*/ 327974 w 789298"/>
                <a:gd name="connsiteY17" fmla="*/ 679942 h 699134"/>
                <a:gd name="connsiteX18" fmla="*/ 127949 w 789298"/>
                <a:gd name="connsiteY18" fmla="*/ 679866 h 699134"/>
                <a:gd name="connsiteX19" fmla="*/ 127949 w 789298"/>
                <a:gd name="connsiteY19" fmla="*/ 374047 h 699134"/>
                <a:gd name="connsiteX20" fmla="*/ 394649 w 789298"/>
                <a:gd name="connsiteY20" fmla="*/ 121482 h 699134"/>
                <a:gd name="connsiteX21" fmla="*/ 661349 w 789298"/>
                <a:gd name="connsiteY21" fmla="*/ 373675 h 699134"/>
                <a:gd name="connsiteX22" fmla="*/ 62170 w 789298"/>
                <a:gd name="connsiteY22" fmla="*/ 410108 h 699134"/>
                <a:gd name="connsiteX23" fmla="*/ 27299 w 789298"/>
                <a:gd name="connsiteY23" fmla="*/ 375285 h 699134"/>
                <a:gd name="connsiteX24" fmla="*/ 394649 w 789298"/>
                <a:gd name="connsiteY24" fmla="*/ 26251 h 699134"/>
                <a:gd name="connsiteX25" fmla="*/ 762000 w 789298"/>
                <a:gd name="connsiteY25" fmla="*/ 375285 h 699134"/>
                <a:gd name="connsiteX26" fmla="*/ 727358 w 789298"/>
                <a:gd name="connsiteY26" fmla="*/ 409880 h 699134"/>
                <a:gd name="connsiteX27" fmla="*/ 394649 w 789298"/>
                <a:gd name="connsiteY27" fmla="*/ 95250 h 699134"/>
                <a:gd name="connsiteX0" fmla="*/ 0 w 789299"/>
                <a:gd name="connsiteY0" fmla="*/ 374885 h 699135"/>
                <a:gd name="connsiteX1" fmla="*/ 61808 w 789299"/>
                <a:gd name="connsiteY1" fmla="*/ 436683 h 699135"/>
                <a:gd name="connsiteX2" fmla="*/ 108899 w 789299"/>
                <a:gd name="connsiteY2" fmla="*/ 392087 h 699135"/>
                <a:gd name="connsiteX3" fmla="*/ 108899 w 789299"/>
                <a:gd name="connsiteY3" fmla="*/ 698906 h 699135"/>
                <a:gd name="connsiteX4" fmla="*/ 347024 w 789299"/>
                <a:gd name="connsiteY4" fmla="*/ 699002 h 699135"/>
                <a:gd name="connsiteX5" fmla="*/ 347024 w 789299"/>
                <a:gd name="connsiteY5" fmla="*/ 461172 h 699135"/>
                <a:gd name="connsiteX6" fmla="*/ 442274 w 789299"/>
                <a:gd name="connsiteY6" fmla="*/ 461172 h 699135"/>
                <a:gd name="connsiteX7" fmla="*/ 442274 w 789299"/>
                <a:gd name="connsiteY7" fmla="*/ 699040 h 699135"/>
                <a:gd name="connsiteX8" fmla="*/ 680399 w 789299"/>
                <a:gd name="connsiteY8" fmla="*/ 699135 h 699135"/>
                <a:gd name="connsiteX9" fmla="*/ 680399 w 789299"/>
                <a:gd name="connsiteY9" fmla="*/ 391687 h 699135"/>
                <a:gd name="connsiteX10" fmla="*/ 727729 w 789299"/>
                <a:gd name="connsiteY10" fmla="*/ 436455 h 699135"/>
                <a:gd name="connsiteX11" fmla="*/ 789299 w 789299"/>
                <a:gd name="connsiteY11" fmla="*/ 374894 h 699135"/>
                <a:gd name="connsiteX12" fmla="*/ 394649 w 789299"/>
                <a:gd name="connsiteY12" fmla="*/ 0 h 699135"/>
                <a:gd name="connsiteX13" fmla="*/ 0 w 789299"/>
                <a:gd name="connsiteY13" fmla="*/ 374885 h 699135"/>
                <a:gd name="connsiteX14" fmla="*/ 661349 w 789299"/>
                <a:gd name="connsiteY14" fmla="*/ 680085 h 699135"/>
                <a:gd name="connsiteX15" fmla="*/ 461324 w 789299"/>
                <a:gd name="connsiteY15" fmla="*/ 679999 h 699135"/>
                <a:gd name="connsiteX16" fmla="*/ 327974 w 789299"/>
                <a:gd name="connsiteY16" fmla="*/ 442122 h 699135"/>
                <a:gd name="connsiteX17" fmla="*/ 327974 w 789299"/>
                <a:gd name="connsiteY17" fmla="*/ 679942 h 699135"/>
                <a:gd name="connsiteX18" fmla="*/ 127949 w 789299"/>
                <a:gd name="connsiteY18" fmla="*/ 679866 h 699135"/>
                <a:gd name="connsiteX19" fmla="*/ 127949 w 789299"/>
                <a:gd name="connsiteY19" fmla="*/ 374047 h 699135"/>
                <a:gd name="connsiteX20" fmla="*/ 394649 w 789299"/>
                <a:gd name="connsiteY20" fmla="*/ 121482 h 699135"/>
                <a:gd name="connsiteX21" fmla="*/ 661349 w 789299"/>
                <a:gd name="connsiteY21" fmla="*/ 373675 h 699135"/>
                <a:gd name="connsiteX22" fmla="*/ 661349 w 789299"/>
                <a:gd name="connsiteY22" fmla="*/ 680085 h 699135"/>
                <a:gd name="connsiteX23" fmla="*/ 62170 w 789299"/>
                <a:gd name="connsiteY23" fmla="*/ 410108 h 699135"/>
                <a:gd name="connsiteX24" fmla="*/ 27299 w 789299"/>
                <a:gd name="connsiteY24" fmla="*/ 375285 h 699135"/>
                <a:gd name="connsiteX25" fmla="*/ 394649 w 789299"/>
                <a:gd name="connsiteY25" fmla="*/ 26251 h 699135"/>
                <a:gd name="connsiteX26" fmla="*/ 762000 w 789299"/>
                <a:gd name="connsiteY26" fmla="*/ 375285 h 699135"/>
                <a:gd name="connsiteX27" fmla="*/ 727358 w 789299"/>
                <a:gd name="connsiteY27" fmla="*/ 409880 h 699135"/>
                <a:gd name="connsiteX28" fmla="*/ 394649 w 789299"/>
                <a:gd name="connsiteY28" fmla="*/ 95250 h 699135"/>
                <a:gd name="connsiteX29" fmla="*/ 62170 w 789299"/>
                <a:gd name="connsiteY29" fmla="*/ 410108 h 699135"/>
                <a:gd name="connsiteX0" fmla="*/ 0 w 789299"/>
                <a:gd name="connsiteY0" fmla="*/ 374885 h 699135"/>
                <a:gd name="connsiteX1" fmla="*/ 61808 w 789299"/>
                <a:gd name="connsiteY1" fmla="*/ 436683 h 699135"/>
                <a:gd name="connsiteX2" fmla="*/ 108899 w 789299"/>
                <a:gd name="connsiteY2" fmla="*/ 392087 h 699135"/>
                <a:gd name="connsiteX3" fmla="*/ 108899 w 789299"/>
                <a:gd name="connsiteY3" fmla="*/ 698906 h 699135"/>
                <a:gd name="connsiteX4" fmla="*/ 347024 w 789299"/>
                <a:gd name="connsiteY4" fmla="*/ 699002 h 699135"/>
                <a:gd name="connsiteX5" fmla="*/ 347024 w 789299"/>
                <a:gd name="connsiteY5" fmla="*/ 461172 h 699135"/>
                <a:gd name="connsiteX6" fmla="*/ 442274 w 789299"/>
                <a:gd name="connsiteY6" fmla="*/ 461172 h 699135"/>
                <a:gd name="connsiteX7" fmla="*/ 442274 w 789299"/>
                <a:gd name="connsiteY7" fmla="*/ 699040 h 699135"/>
                <a:gd name="connsiteX8" fmla="*/ 680399 w 789299"/>
                <a:gd name="connsiteY8" fmla="*/ 699135 h 699135"/>
                <a:gd name="connsiteX9" fmla="*/ 680399 w 789299"/>
                <a:gd name="connsiteY9" fmla="*/ 391687 h 699135"/>
                <a:gd name="connsiteX10" fmla="*/ 727729 w 789299"/>
                <a:gd name="connsiteY10" fmla="*/ 436455 h 699135"/>
                <a:gd name="connsiteX11" fmla="*/ 789299 w 789299"/>
                <a:gd name="connsiteY11" fmla="*/ 374894 h 699135"/>
                <a:gd name="connsiteX12" fmla="*/ 394649 w 789299"/>
                <a:gd name="connsiteY12" fmla="*/ 0 h 699135"/>
                <a:gd name="connsiteX13" fmla="*/ 0 w 789299"/>
                <a:gd name="connsiteY13" fmla="*/ 374885 h 699135"/>
                <a:gd name="connsiteX14" fmla="*/ 661349 w 789299"/>
                <a:gd name="connsiteY14" fmla="*/ 680085 h 699135"/>
                <a:gd name="connsiteX15" fmla="*/ 461324 w 789299"/>
                <a:gd name="connsiteY15" fmla="*/ 679999 h 699135"/>
                <a:gd name="connsiteX16" fmla="*/ 327974 w 789299"/>
                <a:gd name="connsiteY16" fmla="*/ 679942 h 699135"/>
                <a:gd name="connsiteX17" fmla="*/ 127949 w 789299"/>
                <a:gd name="connsiteY17" fmla="*/ 679866 h 699135"/>
                <a:gd name="connsiteX18" fmla="*/ 127949 w 789299"/>
                <a:gd name="connsiteY18" fmla="*/ 374047 h 699135"/>
                <a:gd name="connsiteX19" fmla="*/ 394649 w 789299"/>
                <a:gd name="connsiteY19" fmla="*/ 121482 h 699135"/>
                <a:gd name="connsiteX20" fmla="*/ 661349 w 789299"/>
                <a:gd name="connsiteY20" fmla="*/ 373675 h 699135"/>
                <a:gd name="connsiteX21" fmla="*/ 661349 w 789299"/>
                <a:gd name="connsiteY21" fmla="*/ 680085 h 699135"/>
                <a:gd name="connsiteX22" fmla="*/ 62170 w 789299"/>
                <a:gd name="connsiteY22" fmla="*/ 410108 h 699135"/>
                <a:gd name="connsiteX23" fmla="*/ 27299 w 789299"/>
                <a:gd name="connsiteY23" fmla="*/ 375285 h 699135"/>
                <a:gd name="connsiteX24" fmla="*/ 394649 w 789299"/>
                <a:gd name="connsiteY24" fmla="*/ 26251 h 699135"/>
                <a:gd name="connsiteX25" fmla="*/ 762000 w 789299"/>
                <a:gd name="connsiteY25" fmla="*/ 375285 h 699135"/>
                <a:gd name="connsiteX26" fmla="*/ 727358 w 789299"/>
                <a:gd name="connsiteY26" fmla="*/ 409880 h 699135"/>
                <a:gd name="connsiteX27" fmla="*/ 394649 w 789299"/>
                <a:gd name="connsiteY27" fmla="*/ 95250 h 699135"/>
                <a:gd name="connsiteX28" fmla="*/ 62170 w 789299"/>
                <a:gd name="connsiteY28" fmla="*/ 410108 h 699135"/>
                <a:gd name="connsiteX0" fmla="*/ 0 w 789299"/>
                <a:gd name="connsiteY0" fmla="*/ 374885 h 699135"/>
                <a:gd name="connsiteX1" fmla="*/ 61808 w 789299"/>
                <a:gd name="connsiteY1" fmla="*/ 436683 h 699135"/>
                <a:gd name="connsiteX2" fmla="*/ 108899 w 789299"/>
                <a:gd name="connsiteY2" fmla="*/ 392087 h 699135"/>
                <a:gd name="connsiteX3" fmla="*/ 108899 w 789299"/>
                <a:gd name="connsiteY3" fmla="*/ 698906 h 699135"/>
                <a:gd name="connsiteX4" fmla="*/ 347024 w 789299"/>
                <a:gd name="connsiteY4" fmla="*/ 699002 h 699135"/>
                <a:gd name="connsiteX5" fmla="*/ 347024 w 789299"/>
                <a:gd name="connsiteY5" fmla="*/ 461172 h 699135"/>
                <a:gd name="connsiteX6" fmla="*/ 442274 w 789299"/>
                <a:gd name="connsiteY6" fmla="*/ 699040 h 699135"/>
                <a:gd name="connsiteX7" fmla="*/ 680399 w 789299"/>
                <a:gd name="connsiteY7" fmla="*/ 699135 h 699135"/>
                <a:gd name="connsiteX8" fmla="*/ 680399 w 789299"/>
                <a:gd name="connsiteY8" fmla="*/ 391687 h 699135"/>
                <a:gd name="connsiteX9" fmla="*/ 727729 w 789299"/>
                <a:gd name="connsiteY9" fmla="*/ 436455 h 699135"/>
                <a:gd name="connsiteX10" fmla="*/ 789299 w 789299"/>
                <a:gd name="connsiteY10" fmla="*/ 374894 h 699135"/>
                <a:gd name="connsiteX11" fmla="*/ 394649 w 789299"/>
                <a:gd name="connsiteY11" fmla="*/ 0 h 699135"/>
                <a:gd name="connsiteX12" fmla="*/ 0 w 789299"/>
                <a:gd name="connsiteY12" fmla="*/ 374885 h 699135"/>
                <a:gd name="connsiteX13" fmla="*/ 661349 w 789299"/>
                <a:gd name="connsiteY13" fmla="*/ 680085 h 699135"/>
                <a:gd name="connsiteX14" fmla="*/ 461324 w 789299"/>
                <a:gd name="connsiteY14" fmla="*/ 679999 h 699135"/>
                <a:gd name="connsiteX15" fmla="*/ 327974 w 789299"/>
                <a:gd name="connsiteY15" fmla="*/ 679942 h 699135"/>
                <a:gd name="connsiteX16" fmla="*/ 127949 w 789299"/>
                <a:gd name="connsiteY16" fmla="*/ 679866 h 699135"/>
                <a:gd name="connsiteX17" fmla="*/ 127949 w 789299"/>
                <a:gd name="connsiteY17" fmla="*/ 374047 h 699135"/>
                <a:gd name="connsiteX18" fmla="*/ 394649 w 789299"/>
                <a:gd name="connsiteY18" fmla="*/ 121482 h 699135"/>
                <a:gd name="connsiteX19" fmla="*/ 661349 w 789299"/>
                <a:gd name="connsiteY19" fmla="*/ 373675 h 699135"/>
                <a:gd name="connsiteX20" fmla="*/ 661349 w 789299"/>
                <a:gd name="connsiteY20" fmla="*/ 680085 h 699135"/>
                <a:gd name="connsiteX21" fmla="*/ 62170 w 789299"/>
                <a:gd name="connsiteY21" fmla="*/ 410108 h 699135"/>
                <a:gd name="connsiteX22" fmla="*/ 27299 w 789299"/>
                <a:gd name="connsiteY22" fmla="*/ 375285 h 699135"/>
                <a:gd name="connsiteX23" fmla="*/ 394649 w 789299"/>
                <a:gd name="connsiteY23" fmla="*/ 26251 h 699135"/>
                <a:gd name="connsiteX24" fmla="*/ 762000 w 789299"/>
                <a:gd name="connsiteY24" fmla="*/ 375285 h 699135"/>
                <a:gd name="connsiteX25" fmla="*/ 727358 w 789299"/>
                <a:gd name="connsiteY25" fmla="*/ 409880 h 699135"/>
                <a:gd name="connsiteX26" fmla="*/ 394649 w 789299"/>
                <a:gd name="connsiteY26" fmla="*/ 95250 h 699135"/>
                <a:gd name="connsiteX27" fmla="*/ 62170 w 789299"/>
                <a:gd name="connsiteY27" fmla="*/ 410108 h 699135"/>
                <a:gd name="connsiteX0" fmla="*/ 0 w 789299"/>
                <a:gd name="connsiteY0" fmla="*/ 374885 h 699135"/>
                <a:gd name="connsiteX1" fmla="*/ 61808 w 789299"/>
                <a:gd name="connsiteY1" fmla="*/ 436683 h 699135"/>
                <a:gd name="connsiteX2" fmla="*/ 108899 w 789299"/>
                <a:gd name="connsiteY2" fmla="*/ 392087 h 699135"/>
                <a:gd name="connsiteX3" fmla="*/ 108899 w 789299"/>
                <a:gd name="connsiteY3" fmla="*/ 698906 h 699135"/>
                <a:gd name="connsiteX4" fmla="*/ 347024 w 789299"/>
                <a:gd name="connsiteY4" fmla="*/ 699002 h 699135"/>
                <a:gd name="connsiteX5" fmla="*/ 442274 w 789299"/>
                <a:gd name="connsiteY5" fmla="*/ 699040 h 699135"/>
                <a:gd name="connsiteX6" fmla="*/ 680399 w 789299"/>
                <a:gd name="connsiteY6" fmla="*/ 699135 h 699135"/>
                <a:gd name="connsiteX7" fmla="*/ 680399 w 789299"/>
                <a:gd name="connsiteY7" fmla="*/ 391687 h 699135"/>
                <a:gd name="connsiteX8" fmla="*/ 727729 w 789299"/>
                <a:gd name="connsiteY8" fmla="*/ 436455 h 699135"/>
                <a:gd name="connsiteX9" fmla="*/ 789299 w 789299"/>
                <a:gd name="connsiteY9" fmla="*/ 374894 h 699135"/>
                <a:gd name="connsiteX10" fmla="*/ 394649 w 789299"/>
                <a:gd name="connsiteY10" fmla="*/ 0 h 699135"/>
                <a:gd name="connsiteX11" fmla="*/ 0 w 789299"/>
                <a:gd name="connsiteY11" fmla="*/ 374885 h 699135"/>
                <a:gd name="connsiteX12" fmla="*/ 661349 w 789299"/>
                <a:gd name="connsiteY12" fmla="*/ 680085 h 699135"/>
                <a:gd name="connsiteX13" fmla="*/ 461324 w 789299"/>
                <a:gd name="connsiteY13" fmla="*/ 679999 h 699135"/>
                <a:gd name="connsiteX14" fmla="*/ 327974 w 789299"/>
                <a:gd name="connsiteY14" fmla="*/ 679942 h 699135"/>
                <a:gd name="connsiteX15" fmla="*/ 127949 w 789299"/>
                <a:gd name="connsiteY15" fmla="*/ 679866 h 699135"/>
                <a:gd name="connsiteX16" fmla="*/ 127949 w 789299"/>
                <a:gd name="connsiteY16" fmla="*/ 374047 h 699135"/>
                <a:gd name="connsiteX17" fmla="*/ 394649 w 789299"/>
                <a:gd name="connsiteY17" fmla="*/ 121482 h 699135"/>
                <a:gd name="connsiteX18" fmla="*/ 661349 w 789299"/>
                <a:gd name="connsiteY18" fmla="*/ 373675 h 699135"/>
                <a:gd name="connsiteX19" fmla="*/ 661349 w 789299"/>
                <a:gd name="connsiteY19" fmla="*/ 680085 h 699135"/>
                <a:gd name="connsiteX20" fmla="*/ 62170 w 789299"/>
                <a:gd name="connsiteY20" fmla="*/ 410108 h 699135"/>
                <a:gd name="connsiteX21" fmla="*/ 27299 w 789299"/>
                <a:gd name="connsiteY21" fmla="*/ 375285 h 699135"/>
                <a:gd name="connsiteX22" fmla="*/ 394649 w 789299"/>
                <a:gd name="connsiteY22" fmla="*/ 26251 h 699135"/>
                <a:gd name="connsiteX23" fmla="*/ 762000 w 789299"/>
                <a:gd name="connsiteY23" fmla="*/ 375285 h 699135"/>
                <a:gd name="connsiteX24" fmla="*/ 727358 w 789299"/>
                <a:gd name="connsiteY24" fmla="*/ 409880 h 699135"/>
                <a:gd name="connsiteX25" fmla="*/ 394649 w 789299"/>
                <a:gd name="connsiteY25" fmla="*/ 95250 h 699135"/>
                <a:gd name="connsiteX26" fmla="*/ 62170 w 789299"/>
                <a:gd name="connsiteY26" fmla="*/ 410108 h 699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789299" h="699135">
                  <a:moveTo>
                    <a:pt x="0" y="374885"/>
                  </a:moveTo>
                  <a:lnTo>
                    <a:pt x="61808" y="436683"/>
                  </a:lnTo>
                  <a:lnTo>
                    <a:pt x="108899" y="392087"/>
                  </a:lnTo>
                  <a:lnTo>
                    <a:pt x="108899" y="698906"/>
                  </a:lnTo>
                  <a:lnTo>
                    <a:pt x="347024" y="699002"/>
                  </a:lnTo>
                  <a:lnTo>
                    <a:pt x="442274" y="699040"/>
                  </a:lnTo>
                  <a:lnTo>
                    <a:pt x="680399" y="699135"/>
                  </a:lnTo>
                  <a:lnTo>
                    <a:pt x="680399" y="391687"/>
                  </a:lnTo>
                  <a:lnTo>
                    <a:pt x="727729" y="436455"/>
                  </a:lnTo>
                  <a:lnTo>
                    <a:pt x="789299" y="374894"/>
                  </a:lnTo>
                  <a:lnTo>
                    <a:pt x="394649" y="0"/>
                  </a:lnTo>
                  <a:lnTo>
                    <a:pt x="0" y="374885"/>
                  </a:lnTo>
                  <a:close/>
                  <a:moveTo>
                    <a:pt x="661349" y="680085"/>
                  </a:moveTo>
                  <a:lnTo>
                    <a:pt x="461324" y="679999"/>
                  </a:lnTo>
                  <a:lnTo>
                    <a:pt x="327974" y="679942"/>
                  </a:lnTo>
                  <a:lnTo>
                    <a:pt x="127949" y="679866"/>
                  </a:lnTo>
                  <a:lnTo>
                    <a:pt x="127949" y="374047"/>
                  </a:lnTo>
                  <a:lnTo>
                    <a:pt x="394649" y="121482"/>
                  </a:lnTo>
                  <a:lnTo>
                    <a:pt x="661349" y="373675"/>
                  </a:lnTo>
                  <a:lnTo>
                    <a:pt x="661349" y="680085"/>
                  </a:lnTo>
                  <a:close/>
                  <a:moveTo>
                    <a:pt x="62170" y="410108"/>
                  </a:moveTo>
                  <a:lnTo>
                    <a:pt x="27299" y="375285"/>
                  </a:lnTo>
                  <a:lnTo>
                    <a:pt x="394649" y="26251"/>
                  </a:lnTo>
                  <a:lnTo>
                    <a:pt x="762000" y="375285"/>
                  </a:lnTo>
                  <a:lnTo>
                    <a:pt x="727358" y="409880"/>
                  </a:lnTo>
                  <a:lnTo>
                    <a:pt x="394649" y="95250"/>
                  </a:lnTo>
                  <a:lnTo>
                    <a:pt x="62170" y="410108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BE"/>
            </a:p>
          </p:txBody>
        </p:sp>
      </p:grpSp>
      <p:grpSp>
        <p:nvGrpSpPr>
          <p:cNvPr id="112" name="Groupe 111">
            <a:extLst>
              <a:ext uri="{FF2B5EF4-FFF2-40B4-BE49-F238E27FC236}">
                <a16:creationId xmlns:a16="http://schemas.microsoft.com/office/drawing/2014/main" id="{FFCFA938-A387-41C2-A405-FC403F16CBBD}"/>
              </a:ext>
            </a:extLst>
          </p:cNvPr>
          <p:cNvGrpSpPr/>
          <p:nvPr/>
        </p:nvGrpSpPr>
        <p:grpSpPr>
          <a:xfrm>
            <a:off x="5077497" y="1686768"/>
            <a:ext cx="324138" cy="301567"/>
            <a:chOff x="222886" y="3686175"/>
            <a:chExt cx="789299" cy="699135"/>
          </a:xfrm>
        </p:grpSpPr>
        <p:pic>
          <p:nvPicPr>
            <p:cNvPr id="113" name="Graphique 112" descr="Personne en fauteuil roulant avec un remplissage uni">
              <a:extLst>
                <a:ext uri="{FF2B5EF4-FFF2-40B4-BE49-F238E27FC236}">
                  <a16:creationId xmlns:a16="http://schemas.microsoft.com/office/drawing/2014/main" id="{3B8DA686-0A53-4D29-86A5-7B66455B31EC}"/>
                </a:ext>
              </a:extLst>
            </p:cNvPr>
            <p:cNvPicPr>
              <a:picLocks noChangeAspect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8"/>
                </a:ext>
              </a:extLst>
            </a:blip>
            <a:stretch>
              <a:fillRect/>
            </a:stretch>
          </p:blipFill>
          <p:spPr>
            <a:xfrm>
              <a:off x="425333" y="3910314"/>
              <a:ext cx="400605" cy="400605"/>
            </a:xfrm>
            <a:prstGeom prst="rect">
              <a:avLst/>
            </a:prstGeom>
          </p:spPr>
        </p:pic>
        <p:sp>
          <p:nvSpPr>
            <p:cNvPr id="114" name="Forme libre : forme 113">
              <a:extLst>
                <a:ext uri="{FF2B5EF4-FFF2-40B4-BE49-F238E27FC236}">
                  <a16:creationId xmlns:a16="http://schemas.microsoft.com/office/drawing/2014/main" id="{B10B5EE7-A3C9-4002-813B-1FD095ED4499}"/>
                </a:ext>
              </a:extLst>
            </p:cNvPr>
            <p:cNvSpPr/>
            <p:nvPr/>
          </p:nvSpPr>
          <p:spPr>
            <a:xfrm>
              <a:off x="222886" y="3686175"/>
              <a:ext cx="789299" cy="699135"/>
            </a:xfrm>
            <a:custGeom>
              <a:avLst/>
              <a:gdLst>
                <a:gd name="connsiteX0" fmla="*/ 0 w 789298"/>
                <a:gd name="connsiteY0" fmla="*/ 374885 h 699134"/>
                <a:gd name="connsiteX1" fmla="*/ 61808 w 789298"/>
                <a:gd name="connsiteY1" fmla="*/ 436683 h 699134"/>
                <a:gd name="connsiteX2" fmla="*/ 108899 w 789298"/>
                <a:gd name="connsiteY2" fmla="*/ 392087 h 699134"/>
                <a:gd name="connsiteX3" fmla="*/ 108899 w 789298"/>
                <a:gd name="connsiteY3" fmla="*/ 698906 h 699134"/>
                <a:gd name="connsiteX4" fmla="*/ 347024 w 789298"/>
                <a:gd name="connsiteY4" fmla="*/ 699002 h 699134"/>
                <a:gd name="connsiteX5" fmla="*/ 347024 w 789298"/>
                <a:gd name="connsiteY5" fmla="*/ 461172 h 699134"/>
                <a:gd name="connsiteX6" fmla="*/ 442274 w 789298"/>
                <a:gd name="connsiteY6" fmla="*/ 461172 h 699134"/>
                <a:gd name="connsiteX7" fmla="*/ 442274 w 789298"/>
                <a:gd name="connsiteY7" fmla="*/ 699040 h 699134"/>
                <a:gd name="connsiteX8" fmla="*/ 680399 w 789298"/>
                <a:gd name="connsiteY8" fmla="*/ 699135 h 699134"/>
                <a:gd name="connsiteX9" fmla="*/ 680399 w 789298"/>
                <a:gd name="connsiteY9" fmla="*/ 391687 h 699134"/>
                <a:gd name="connsiteX10" fmla="*/ 727729 w 789298"/>
                <a:gd name="connsiteY10" fmla="*/ 436455 h 699134"/>
                <a:gd name="connsiteX11" fmla="*/ 789299 w 789298"/>
                <a:gd name="connsiteY11" fmla="*/ 374894 h 699134"/>
                <a:gd name="connsiteX12" fmla="*/ 394649 w 789298"/>
                <a:gd name="connsiteY12" fmla="*/ 0 h 699134"/>
                <a:gd name="connsiteX13" fmla="*/ 661349 w 789298"/>
                <a:gd name="connsiteY13" fmla="*/ 680085 h 699134"/>
                <a:gd name="connsiteX14" fmla="*/ 461324 w 789298"/>
                <a:gd name="connsiteY14" fmla="*/ 679999 h 699134"/>
                <a:gd name="connsiteX15" fmla="*/ 461324 w 789298"/>
                <a:gd name="connsiteY15" fmla="*/ 442122 h 699134"/>
                <a:gd name="connsiteX16" fmla="*/ 327974 w 789298"/>
                <a:gd name="connsiteY16" fmla="*/ 442122 h 699134"/>
                <a:gd name="connsiteX17" fmla="*/ 327974 w 789298"/>
                <a:gd name="connsiteY17" fmla="*/ 679942 h 699134"/>
                <a:gd name="connsiteX18" fmla="*/ 127949 w 789298"/>
                <a:gd name="connsiteY18" fmla="*/ 679866 h 699134"/>
                <a:gd name="connsiteX19" fmla="*/ 127949 w 789298"/>
                <a:gd name="connsiteY19" fmla="*/ 374047 h 699134"/>
                <a:gd name="connsiteX20" fmla="*/ 394649 w 789298"/>
                <a:gd name="connsiteY20" fmla="*/ 121482 h 699134"/>
                <a:gd name="connsiteX21" fmla="*/ 661349 w 789298"/>
                <a:gd name="connsiteY21" fmla="*/ 373675 h 699134"/>
                <a:gd name="connsiteX22" fmla="*/ 62170 w 789298"/>
                <a:gd name="connsiteY22" fmla="*/ 410108 h 699134"/>
                <a:gd name="connsiteX23" fmla="*/ 27299 w 789298"/>
                <a:gd name="connsiteY23" fmla="*/ 375285 h 699134"/>
                <a:gd name="connsiteX24" fmla="*/ 394649 w 789298"/>
                <a:gd name="connsiteY24" fmla="*/ 26251 h 699134"/>
                <a:gd name="connsiteX25" fmla="*/ 762000 w 789298"/>
                <a:gd name="connsiteY25" fmla="*/ 375285 h 699134"/>
                <a:gd name="connsiteX26" fmla="*/ 727358 w 789298"/>
                <a:gd name="connsiteY26" fmla="*/ 409880 h 699134"/>
                <a:gd name="connsiteX27" fmla="*/ 394649 w 789298"/>
                <a:gd name="connsiteY27" fmla="*/ 95250 h 699134"/>
                <a:gd name="connsiteX0" fmla="*/ 0 w 789299"/>
                <a:gd name="connsiteY0" fmla="*/ 374885 h 699135"/>
                <a:gd name="connsiteX1" fmla="*/ 61808 w 789299"/>
                <a:gd name="connsiteY1" fmla="*/ 436683 h 699135"/>
                <a:gd name="connsiteX2" fmla="*/ 108899 w 789299"/>
                <a:gd name="connsiteY2" fmla="*/ 392087 h 699135"/>
                <a:gd name="connsiteX3" fmla="*/ 108899 w 789299"/>
                <a:gd name="connsiteY3" fmla="*/ 698906 h 699135"/>
                <a:gd name="connsiteX4" fmla="*/ 347024 w 789299"/>
                <a:gd name="connsiteY4" fmla="*/ 699002 h 699135"/>
                <a:gd name="connsiteX5" fmla="*/ 347024 w 789299"/>
                <a:gd name="connsiteY5" fmla="*/ 461172 h 699135"/>
                <a:gd name="connsiteX6" fmla="*/ 442274 w 789299"/>
                <a:gd name="connsiteY6" fmla="*/ 461172 h 699135"/>
                <a:gd name="connsiteX7" fmla="*/ 442274 w 789299"/>
                <a:gd name="connsiteY7" fmla="*/ 699040 h 699135"/>
                <a:gd name="connsiteX8" fmla="*/ 680399 w 789299"/>
                <a:gd name="connsiteY8" fmla="*/ 699135 h 699135"/>
                <a:gd name="connsiteX9" fmla="*/ 680399 w 789299"/>
                <a:gd name="connsiteY9" fmla="*/ 391687 h 699135"/>
                <a:gd name="connsiteX10" fmla="*/ 727729 w 789299"/>
                <a:gd name="connsiteY10" fmla="*/ 436455 h 699135"/>
                <a:gd name="connsiteX11" fmla="*/ 789299 w 789299"/>
                <a:gd name="connsiteY11" fmla="*/ 374894 h 699135"/>
                <a:gd name="connsiteX12" fmla="*/ 394649 w 789299"/>
                <a:gd name="connsiteY12" fmla="*/ 0 h 699135"/>
                <a:gd name="connsiteX13" fmla="*/ 0 w 789299"/>
                <a:gd name="connsiteY13" fmla="*/ 374885 h 699135"/>
                <a:gd name="connsiteX14" fmla="*/ 661349 w 789299"/>
                <a:gd name="connsiteY14" fmla="*/ 680085 h 699135"/>
                <a:gd name="connsiteX15" fmla="*/ 461324 w 789299"/>
                <a:gd name="connsiteY15" fmla="*/ 679999 h 699135"/>
                <a:gd name="connsiteX16" fmla="*/ 327974 w 789299"/>
                <a:gd name="connsiteY16" fmla="*/ 442122 h 699135"/>
                <a:gd name="connsiteX17" fmla="*/ 327974 w 789299"/>
                <a:gd name="connsiteY17" fmla="*/ 679942 h 699135"/>
                <a:gd name="connsiteX18" fmla="*/ 127949 w 789299"/>
                <a:gd name="connsiteY18" fmla="*/ 679866 h 699135"/>
                <a:gd name="connsiteX19" fmla="*/ 127949 w 789299"/>
                <a:gd name="connsiteY19" fmla="*/ 374047 h 699135"/>
                <a:gd name="connsiteX20" fmla="*/ 394649 w 789299"/>
                <a:gd name="connsiteY20" fmla="*/ 121482 h 699135"/>
                <a:gd name="connsiteX21" fmla="*/ 661349 w 789299"/>
                <a:gd name="connsiteY21" fmla="*/ 373675 h 699135"/>
                <a:gd name="connsiteX22" fmla="*/ 661349 w 789299"/>
                <a:gd name="connsiteY22" fmla="*/ 680085 h 699135"/>
                <a:gd name="connsiteX23" fmla="*/ 62170 w 789299"/>
                <a:gd name="connsiteY23" fmla="*/ 410108 h 699135"/>
                <a:gd name="connsiteX24" fmla="*/ 27299 w 789299"/>
                <a:gd name="connsiteY24" fmla="*/ 375285 h 699135"/>
                <a:gd name="connsiteX25" fmla="*/ 394649 w 789299"/>
                <a:gd name="connsiteY25" fmla="*/ 26251 h 699135"/>
                <a:gd name="connsiteX26" fmla="*/ 762000 w 789299"/>
                <a:gd name="connsiteY26" fmla="*/ 375285 h 699135"/>
                <a:gd name="connsiteX27" fmla="*/ 727358 w 789299"/>
                <a:gd name="connsiteY27" fmla="*/ 409880 h 699135"/>
                <a:gd name="connsiteX28" fmla="*/ 394649 w 789299"/>
                <a:gd name="connsiteY28" fmla="*/ 95250 h 699135"/>
                <a:gd name="connsiteX29" fmla="*/ 62170 w 789299"/>
                <a:gd name="connsiteY29" fmla="*/ 410108 h 699135"/>
                <a:gd name="connsiteX0" fmla="*/ 0 w 789299"/>
                <a:gd name="connsiteY0" fmla="*/ 374885 h 699135"/>
                <a:gd name="connsiteX1" fmla="*/ 61808 w 789299"/>
                <a:gd name="connsiteY1" fmla="*/ 436683 h 699135"/>
                <a:gd name="connsiteX2" fmla="*/ 108899 w 789299"/>
                <a:gd name="connsiteY2" fmla="*/ 392087 h 699135"/>
                <a:gd name="connsiteX3" fmla="*/ 108899 w 789299"/>
                <a:gd name="connsiteY3" fmla="*/ 698906 h 699135"/>
                <a:gd name="connsiteX4" fmla="*/ 347024 w 789299"/>
                <a:gd name="connsiteY4" fmla="*/ 699002 h 699135"/>
                <a:gd name="connsiteX5" fmla="*/ 347024 w 789299"/>
                <a:gd name="connsiteY5" fmla="*/ 461172 h 699135"/>
                <a:gd name="connsiteX6" fmla="*/ 442274 w 789299"/>
                <a:gd name="connsiteY6" fmla="*/ 461172 h 699135"/>
                <a:gd name="connsiteX7" fmla="*/ 442274 w 789299"/>
                <a:gd name="connsiteY7" fmla="*/ 699040 h 699135"/>
                <a:gd name="connsiteX8" fmla="*/ 680399 w 789299"/>
                <a:gd name="connsiteY8" fmla="*/ 699135 h 699135"/>
                <a:gd name="connsiteX9" fmla="*/ 680399 w 789299"/>
                <a:gd name="connsiteY9" fmla="*/ 391687 h 699135"/>
                <a:gd name="connsiteX10" fmla="*/ 727729 w 789299"/>
                <a:gd name="connsiteY10" fmla="*/ 436455 h 699135"/>
                <a:gd name="connsiteX11" fmla="*/ 789299 w 789299"/>
                <a:gd name="connsiteY11" fmla="*/ 374894 h 699135"/>
                <a:gd name="connsiteX12" fmla="*/ 394649 w 789299"/>
                <a:gd name="connsiteY12" fmla="*/ 0 h 699135"/>
                <a:gd name="connsiteX13" fmla="*/ 0 w 789299"/>
                <a:gd name="connsiteY13" fmla="*/ 374885 h 699135"/>
                <a:gd name="connsiteX14" fmla="*/ 661349 w 789299"/>
                <a:gd name="connsiteY14" fmla="*/ 680085 h 699135"/>
                <a:gd name="connsiteX15" fmla="*/ 461324 w 789299"/>
                <a:gd name="connsiteY15" fmla="*/ 679999 h 699135"/>
                <a:gd name="connsiteX16" fmla="*/ 327974 w 789299"/>
                <a:gd name="connsiteY16" fmla="*/ 679942 h 699135"/>
                <a:gd name="connsiteX17" fmla="*/ 127949 w 789299"/>
                <a:gd name="connsiteY17" fmla="*/ 679866 h 699135"/>
                <a:gd name="connsiteX18" fmla="*/ 127949 w 789299"/>
                <a:gd name="connsiteY18" fmla="*/ 374047 h 699135"/>
                <a:gd name="connsiteX19" fmla="*/ 394649 w 789299"/>
                <a:gd name="connsiteY19" fmla="*/ 121482 h 699135"/>
                <a:gd name="connsiteX20" fmla="*/ 661349 w 789299"/>
                <a:gd name="connsiteY20" fmla="*/ 373675 h 699135"/>
                <a:gd name="connsiteX21" fmla="*/ 661349 w 789299"/>
                <a:gd name="connsiteY21" fmla="*/ 680085 h 699135"/>
                <a:gd name="connsiteX22" fmla="*/ 62170 w 789299"/>
                <a:gd name="connsiteY22" fmla="*/ 410108 h 699135"/>
                <a:gd name="connsiteX23" fmla="*/ 27299 w 789299"/>
                <a:gd name="connsiteY23" fmla="*/ 375285 h 699135"/>
                <a:gd name="connsiteX24" fmla="*/ 394649 w 789299"/>
                <a:gd name="connsiteY24" fmla="*/ 26251 h 699135"/>
                <a:gd name="connsiteX25" fmla="*/ 762000 w 789299"/>
                <a:gd name="connsiteY25" fmla="*/ 375285 h 699135"/>
                <a:gd name="connsiteX26" fmla="*/ 727358 w 789299"/>
                <a:gd name="connsiteY26" fmla="*/ 409880 h 699135"/>
                <a:gd name="connsiteX27" fmla="*/ 394649 w 789299"/>
                <a:gd name="connsiteY27" fmla="*/ 95250 h 699135"/>
                <a:gd name="connsiteX28" fmla="*/ 62170 w 789299"/>
                <a:gd name="connsiteY28" fmla="*/ 410108 h 699135"/>
                <a:gd name="connsiteX0" fmla="*/ 0 w 789299"/>
                <a:gd name="connsiteY0" fmla="*/ 374885 h 699135"/>
                <a:gd name="connsiteX1" fmla="*/ 61808 w 789299"/>
                <a:gd name="connsiteY1" fmla="*/ 436683 h 699135"/>
                <a:gd name="connsiteX2" fmla="*/ 108899 w 789299"/>
                <a:gd name="connsiteY2" fmla="*/ 392087 h 699135"/>
                <a:gd name="connsiteX3" fmla="*/ 108899 w 789299"/>
                <a:gd name="connsiteY3" fmla="*/ 698906 h 699135"/>
                <a:gd name="connsiteX4" fmla="*/ 347024 w 789299"/>
                <a:gd name="connsiteY4" fmla="*/ 699002 h 699135"/>
                <a:gd name="connsiteX5" fmla="*/ 347024 w 789299"/>
                <a:gd name="connsiteY5" fmla="*/ 461172 h 699135"/>
                <a:gd name="connsiteX6" fmla="*/ 442274 w 789299"/>
                <a:gd name="connsiteY6" fmla="*/ 699040 h 699135"/>
                <a:gd name="connsiteX7" fmla="*/ 680399 w 789299"/>
                <a:gd name="connsiteY7" fmla="*/ 699135 h 699135"/>
                <a:gd name="connsiteX8" fmla="*/ 680399 w 789299"/>
                <a:gd name="connsiteY8" fmla="*/ 391687 h 699135"/>
                <a:gd name="connsiteX9" fmla="*/ 727729 w 789299"/>
                <a:gd name="connsiteY9" fmla="*/ 436455 h 699135"/>
                <a:gd name="connsiteX10" fmla="*/ 789299 w 789299"/>
                <a:gd name="connsiteY10" fmla="*/ 374894 h 699135"/>
                <a:gd name="connsiteX11" fmla="*/ 394649 w 789299"/>
                <a:gd name="connsiteY11" fmla="*/ 0 h 699135"/>
                <a:gd name="connsiteX12" fmla="*/ 0 w 789299"/>
                <a:gd name="connsiteY12" fmla="*/ 374885 h 699135"/>
                <a:gd name="connsiteX13" fmla="*/ 661349 w 789299"/>
                <a:gd name="connsiteY13" fmla="*/ 680085 h 699135"/>
                <a:gd name="connsiteX14" fmla="*/ 461324 w 789299"/>
                <a:gd name="connsiteY14" fmla="*/ 679999 h 699135"/>
                <a:gd name="connsiteX15" fmla="*/ 327974 w 789299"/>
                <a:gd name="connsiteY15" fmla="*/ 679942 h 699135"/>
                <a:gd name="connsiteX16" fmla="*/ 127949 w 789299"/>
                <a:gd name="connsiteY16" fmla="*/ 679866 h 699135"/>
                <a:gd name="connsiteX17" fmla="*/ 127949 w 789299"/>
                <a:gd name="connsiteY17" fmla="*/ 374047 h 699135"/>
                <a:gd name="connsiteX18" fmla="*/ 394649 w 789299"/>
                <a:gd name="connsiteY18" fmla="*/ 121482 h 699135"/>
                <a:gd name="connsiteX19" fmla="*/ 661349 w 789299"/>
                <a:gd name="connsiteY19" fmla="*/ 373675 h 699135"/>
                <a:gd name="connsiteX20" fmla="*/ 661349 w 789299"/>
                <a:gd name="connsiteY20" fmla="*/ 680085 h 699135"/>
                <a:gd name="connsiteX21" fmla="*/ 62170 w 789299"/>
                <a:gd name="connsiteY21" fmla="*/ 410108 h 699135"/>
                <a:gd name="connsiteX22" fmla="*/ 27299 w 789299"/>
                <a:gd name="connsiteY22" fmla="*/ 375285 h 699135"/>
                <a:gd name="connsiteX23" fmla="*/ 394649 w 789299"/>
                <a:gd name="connsiteY23" fmla="*/ 26251 h 699135"/>
                <a:gd name="connsiteX24" fmla="*/ 762000 w 789299"/>
                <a:gd name="connsiteY24" fmla="*/ 375285 h 699135"/>
                <a:gd name="connsiteX25" fmla="*/ 727358 w 789299"/>
                <a:gd name="connsiteY25" fmla="*/ 409880 h 699135"/>
                <a:gd name="connsiteX26" fmla="*/ 394649 w 789299"/>
                <a:gd name="connsiteY26" fmla="*/ 95250 h 699135"/>
                <a:gd name="connsiteX27" fmla="*/ 62170 w 789299"/>
                <a:gd name="connsiteY27" fmla="*/ 410108 h 699135"/>
                <a:gd name="connsiteX0" fmla="*/ 0 w 789299"/>
                <a:gd name="connsiteY0" fmla="*/ 374885 h 699135"/>
                <a:gd name="connsiteX1" fmla="*/ 61808 w 789299"/>
                <a:gd name="connsiteY1" fmla="*/ 436683 h 699135"/>
                <a:gd name="connsiteX2" fmla="*/ 108899 w 789299"/>
                <a:gd name="connsiteY2" fmla="*/ 392087 h 699135"/>
                <a:gd name="connsiteX3" fmla="*/ 108899 w 789299"/>
                <a:gd name="connsiteY3" fmla="*/ 698906 h 699135"/>
                <a:gd name="connsiteX4" fmla="*/ 347024 w 789299"/>
                <a:gd name="connsiteY4" fmla="*/ 699002 h 699135"/>
                <a:gd name="connsiteX5" fmla="*/ 442274 w 789299"/>
                <a:gd name="connsiteY5" fmla="*/ 699040 h 699135"/>
                <a:gd name="connsiteX6" fmla="*/ 680399 w 789299"/>
                <a:gd name="connsiteY6" fmla="*/ 699135 h 699135"/>
                <a:gd name="connsiteX7" fmla="*/ 680399 w 789299"/>
                <a:gd name="connsiteY7" fmla="*/ 391687 h 699135"/>
                <a:gd name="connsiteX8" fmla="*/ 727729 w 789299"/>
                <a:gd name="connsiteY8" fmla="*/ 436455 h 699135"/>
                <a:gd name="connsiteX9" fmla="*/ 789299 w 789299"/>
                <a:gd name="connsiteY9" fmla="*/ 374894 h 699135"/>
                <a:gd name="connsiteX10" fmla="*/ 394649 w 789299"/>
                <a:gd name="connsiteY10" fmla="*/ 0 h 699135"/>
                <a:gd name="connsiteX11" fmla="*/ 0 w 789299"/>
                <a:gd name="connsiteY11" fmla="*/ 374885 h 699135"/>
                <a:gd name="connsiteX12" fmla="*/ 661349 w 789299"/>
                <a:gd name="connsiteY12" fmla="*/ 680085 h 699135"/>
                <a:gd name="connsiteX13" fmla="*/ 461324 w 789299"/>
                <a:gd name="connsiteY13" fmla="*/ 679999 h 699135"/>
                <a:gd name="connsiteX14" fmla="*/ 327974 w 789299"/>
                <a:gd name="connsiteY14" fmla="*/ 679942 h 699135"/>
                <a:gd name="connsiteX15" fmla="*/ 127949 w 789299"/>
                <a:gd name="connsiteY15" fmla="*/ 679866 h 699135"/>
                <a:gd name="connsiteX16" fmla="*/ 127949 w 789299"/>
                <a:gd name="connsiteY16" fmla="*/ 374047 h 699135"/>
                <a:gd name="connsiteX17" fmla="*/ 394649 w 789299"/>
                <a:gd name="connsiteY17" fmla="*/ 121482 h 699135"/>
                <a:gd name="connsiteX18" fmla="*/ 661349 w 789299"/>
                <a:gd name="connsiteY18" fmla="*/ 373675 h 699135"/>
                <a:gd name="connsiteX19" fmla="*/ 661349 w 789299"/>
                <a:gd name="connsiteY19" fmla="*/ 680085 h 699135"/>
                <a:gd name="connsiteX20" fmla="*/ 62170 w 789299"/>
                <a:gd name="connsiteY20" fmla="*/ 410108 h 699135"/>
                <a:gd name="connsiteX21" fmla="*/ 27299 w 789299"/>
                <a:gd name="connsiteY21" fmla="*/ 375285 h 699135"/>
                <a:gd name="connsiteX22" fmla="*/ 394649 w 789299"/>
                <a:gd name="connsiteY22" fmla="*/ 26251 h 699135"/>
                <a:gd name="connsiteX23" fmla="*/ 762000 w 789299"/>
                <a:gd name="connsiteY23" fmla="*/ 375285 h 699135"/>
                <a:gd name="connsiteX24" fmla="*/ 727358 w 789299"/>
                <a:gd name="connsiteY24" fmla="*/ 409880 h 699135"/>
                <a:gd name="connsiteX25" fmla="*/ 394649 w 789299"/>
                <a:gd name="connsiteY25" fmla="*/ 95250 h 699135"/>
                <a:gd name="connsiteX26" fmla="*/ 62170 w 789299"/>
                <a:gd name="connsiteY26" fmla="*/ 410108 h 699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789299" h="699135">
                  <a:moveTo>
                    <a:pt x="0" y="374885"/>
                  </a:moveTo>
                  <a:lnTo>
                    <a:pt x="61808" y="436683"/>
                  </a:lnTo>
                  <a:lnTo>
                    <a:pt x="108899" y="392087"/>
                  </a:lnTo>
                  <a:lnTo>
                    <a:pt x="108899" y="698906"/>
                  </a:lnTo>
                  <a:lnTo>
                    <a:pt x="347024" y="699002"/>
                  </a:lnTo>
                  <a:lnTo>
                    <a:pt x="442274" y="699040"/>
                  </a:lnTo>
                  <a:lnTo>
                    <a:pt x="680399" y="699135"/>
                  </a:lnTo>
                  <a:lnTo>
                    <a:pt x="680399" y="391687"/>
                  </a:lnTo>
                  <a:lnTo>
                    <a:pt x="727729" y="436455"/>
                  </a:lnTo>
                  <a:lnTo>
                    <a:pt x="789299" y="374894"/>
                  </a:lnTo>
                  <a:lnTo>
                    <a:pt x="394649" y="0"/>
                  </a:lnTo>
                  <a:lnTo>
                    <a:pt x="0" y="374885"/>
                  </a:lnTo>
                  <a:close/>
                  <a:moveTo>
                    <a:pt x="661349" y="680085"/>
                  </a:moveTo>
                  <a:lnTo>
                    <a:pt x="461324" y="679999"/>
                  </a:lnTo>
                  <a:lnTo>
                    <a:pt x="327974" y="679942"/>
                  </a:lnTo>
                  <a:lnTo>
                    <a:pt x="127949" y="679866"/>
                  </a:lnTo>
                  <a:lnTo>
                    <a:pt x="127949" y="374047"/>
                  </a:lnTo>
                  <a:lnTo>
                    <a:pt x="394649" y="121482"/>
                  </a:lnTo>
                  <a:lnTo>
                    <a:pt x="661349" y="373675"/>
                  </a:lnTo>
                  <a:lnTo>
                    <a:pt x="661349" y="680085"/>
                  </a:lnTo>
                  <a:close/>
                  <a:moveTo>
                    <a:pt x="62170" y="410108"/>
                  </a:moveTo>
                  <a:lnTo>
                    <a:pt x="27299" y="375285"/>
                  </a:lnTo>
                  <a:lnTo>
                    <a:pt x="394649" y="26251"/>
                  </a:lnTo>
                  <a:lnTo>
                    <a:pt x="762000" y="375285"/>
                  </a:lnTo>
                  <a:lnTo>
                    <a:pt x="727358" y="409880"/>
                  </a:lnTo>
                  <a:lnTo>
                    <a:pt x="394649" y="95250"/>
                  </a:lnTo>
                  <a:lnTo>
                    <a:pt x="62170" y="410108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BE"/>
            </a:p>
          </p:txBody>
        </p:sp>
      </p:grpSp>
      <p:grpSp>
        <p:nvGrpSpPr>
          <p:cNvPr id="115" name="Groupe 114">
            <a:extLst>
              <a:ext uri="{FF2B5EF4-FFF2-40B4-BE49-F238E27FC236}">
                <a16:creationId xmlns:a16="http://schemas.microsoft.com/office/drawing/2014/main" id="{CF3C20A7-B63E-470E-8B30-72F0F96E4317}"/>
              </a:ext>
            </a:extLst>
          </p:cNvPr>
          <p:cNvGrpSpPr/>
          <p:nvPr/>
        </p:nvGrpSpPr>
        <p:grpSpPr>
          <a:xfrm>
            <a:off x="6850332" y="4537278"/>
            <a:ext cx="324138" cy="301567"/>
            <a:chOff x="222886" y="3686175"/>
            <a:chExt cx="789299" cy="699135"/>
          </a:xfrm>
        </p:grpSpPr>
        <p:pic>
          <p:nvPicPr>
            <p:cNvPr id="116" name="Graphique 115" descr="Personne en fauteuil roulant avec un remplissage uni">
              <a:extLst>
                <a:ext uri="{FF2B5EF4-FFF2-40B4-BE49-F238E27FC236}">
                  <a16:creationId xmlns:a16="http://schemas.microsoft.com/office/drawing/2014/main" id="{332889E6-CF53-476A-B77D-050BBDA71F50}"/>
                </a:ext>
              </a:extLst>
            </p:cNvPr>
            <p:cNvPicPr>
              <a:picLocks noChangeAspect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8"/>
                </a:ext>
              </a:extLst>
            </a:blip>
            <a:stretch>
              <a:fillRect/>
            </a:stretch>
          </p:blipFill>
          <p:spPr>
            <a:xfrm>
              <a:off x="425333" y="3910314"/>
              <a:ext cx="400605" cy="400605"/>
            </a:xfrm>
            <a:prstGeom prst="rect">
              <a:avLst/>
            </a:prstGeom>
          </p:spPr>
        </p:pic>
        <p:sp>
          <p:nvSpPr>
            <p:cNvPr id="117" name="Forme libre : forme 116">
              <a:extLst>
                <a:ext uri="{FF2B5EF4-FFF2-40B4-BE49-F238E27FC236}">
                  <a16:creationId xmlns:a16="http://schemas.microsoft.com/office/drawing/2014/main" id="{DE173179-6DCB-4746-BCF8-C3CA476043CC}"/>
                </a:ext>
              </a:extLst>
            </p:cNvPr>
            <p:cNvSpPr/>
            <p:nvPr/>
          </p:nvSpPr>
          <p:spPr>
            <a:xfrm>
              <a:off x="222886" y="3686175"/>
              <a:ext cx="789299" cy="699135"/>
            </a:xfrm>
            <a:custGeom>
              <a:avLst/>
              <a:gdLst>
                <a:gd name="connsiteX0" fmla="*/ 0 w 789298"/>
                <a:gd name="connsiteY0" fmla="*/ 374885 h 699134"/>
                <a:gd name="connsiteX1" fmla="*/ 61808 w 789298"/>
                <a:gd name="connsiteY1" fmla="*/ 436683 h 699134"/>
                <a:gd name="connsiteX2" fmla="*/ 108899 w 789298"/>
                <a:gd name="connsiteY2" fmla="*/ 392087 h 699134"/>
                <a:gd name="connsiteX3" fmla="*/ 108899 w 789298"/>
                <a:gd name="connsiteY3" fmla="*/ 698906 h 699134"/>
                <a:gd name="connsiteX4" fmla="*/ 347024 w 789298"/>
                <a:gd name="connsiteY4" fmla="*/ 699002 h 699134"/>
                <a:gd name="connsiteX5" fmla="*/ 347024 w 789298"/>
                <a:gd name="connsiteY5" fmla="*/ 461172 h 699134"/>
                <a:gd name="connsiteX6" fmla="*/ 442274 w 789298"/>
                <a:gd name="connsiteY6" fmla="*/ 461172 h 699134"/>
                <a:gd name="connsiteX7" fmla="*/ 442274 w 789298"/>
                <a:gd name="connsiteY7" fmla="*/ 699040 h 699134"/>
                <a:gd name="connsiteX8" fmla="*/ 680399 w 789298"/>
                <a:gd name="connsiteY8" fmla="*/ 699135 h 699134"/>
                <a:gd name="connsiteX9" fmla="*/ 680399 w 789298"/>
                <a:gd name="connsiteY9" fmla="*/ 391687 h 699134"/>
                <a:gd name="connsiteX10" fmla="*/ 727729 w 789298"/>
                <a:gd name="connsiteY10" fmla="*/ 436455 h 699134"/>
                <a:gd name="connsiteX11" fmla="*/ 789299 w 789298"/>
                <a:gd name="connsiteY11" fmla="*/ 374894 h 699134"/>
                <a:gd name="connsiteX12" fmla="*/ 394649 w 789298"/>
                <a:gd name="connsiteY12" fmla="*/ 0 h 699134"/>
                <a:gd name="connsiteX13" fmla="*/ 661349 w 789298"/>
                <a:gd name="connsiteY13" fmla="*/ 680085 h 699134"/>
                <a:gd name="connsiteX14" fmla="*/ 461324 w 789298"/>
                <a:gd name="connsiteY14" fmla="*/ 679999 h 699134"/>
                <a:gd name="connsiteX15" fmla="*/ 461324 w 789298"/>
                <a:gd name="connsiteY15" fmla="*/ 442122 h 699134"/>
                <a:gd name="connsiteX16" fmla="*/ 327974 w 789298"/>
                <a:gd name="connsiteY16" fmla="*/ 442122 h 699134"/>
                <a:gd name="connsiteX17" fmla="*/ 327974 w 789298"/>
                <a:gd name="connsiteY17" fmla="*/ 679942 h 699134"/>
                <a:gd name="connsiteX18" fmla="*/ 127949 w 789298"/>
                <a:gd name="connsiteY18" fmla="*/ 679866 h 699134"/>
                <a:gd name="connsiteX19" fmla="*/ 127949 w 789298"/>
                <a:gd name="connsiteY19" fmla="*/ 374047 h 699134"/>
                <a:gd name="connsiteX20" fmla="*/ 394649 w 789298"/>
                <a:gd name="connsiteY20" fmla="*/ 121482 h 699134"/>
                <a:gd name="connsiteX21" fmla="*/ 661349 w 789298"/>
                <a:gd name="connsiteY21" fmla="*/ 373675 h 699134"/>
                <a:gd name="connsiteX22" fmla="*/ 62170 w 789298"/>
                <a:gd name="connsiteY22" fmla="*/ 410108 h 699134"/>
                <a:gd name="connsiteX23" fmla="*/ 27299 w 789298"/>
                <a:gd name="connsiteY23" fmla="*/ 375285 h 699134"/>
                <a:gd name="connsiteX24" fmla="*/ 394649 w 789298"/>
                <a:gd name="connsiteY24" fmla="*/ 26251 h 699134"/>
                <a:gd name="connsiteX25" fmla="*/ 762000 w 789298"/>
                <a:gd name="connsiteY25" fmla="*/ 375285 h 699134"/>
                <a:gd name="connsiteX26" fmla="*/ 727358 w 789298"/>
                <a:gd name="connsiteY26" fmla="*/ 409880 h 699134"/>
                <a:gd name="connsiteX27" fmla="*/ 394649 w 789298"/>
                <a:gd name="connsiteY27" fmla="*/ 95250 h 699134"/>
                <a:gd name="connsiteX0" fmla="*/ 0 w 789299"/>
                <a:gd name="connsiteY0" fmla="*/ 374885 h 699135"/>
                <a:gd name="connsiteX1" fmla="*/ 61808 w 789299"/>
                <a:gd name="connsiteY1" fmla="*/ 436683 h 699135"/>
                <a:gd name="connsiteX2" fmla="*/ 108899 w 789299"/>
                <a:gd name="connsiteY2" fmla="*/ 392087 h 699135"/>
                <a:gd name="connsiteX3" fmla="*/ 108899 w 789299"/>
                <a:gd name="connsiteY3" fmla="*/ 698906 h 699135"/>
                <a:gd name="connsiteX4" fmla="*/ 347024 w 789299"/>
                <a:gd name="connsiteY4" fmla="*/ 699002 h 699135"/>
                <a:gd name="connsiteX5" fmla="*/ 347024 w 789299"/>
                <a:gd name="connsiteY5" fmla="*/ 461172 h 699135"/>
                <a:gd name="connsiteX6" fmla="*/ 442274 w 789299"/>
                <a:gd name="connsiteY6" fmla="*/ 461172 h 699135"/>
                <a:gd name="connsiteX7" fmla="*/ 442274 w 789299"/>
                <a:gd name="connsiteY7" fmla="*/ 699040 h 699135"/>
                <a:gd name="connsiteX8" fmla="*/ 680399 w 789299"/>
                <a:gd name="connsiteY8" fmla="*/ 699135 h 699135"/>
                <a:gd name="connsiteX9" fmla="*/ 680399 w 789299"/>
                <a:gd name="connsiteY9" fmla="*/ 391687 h 699135"/>
                <a:gd name="connsiteX10" fmla="*/ 727729 w 789299"/>
                <a:gd name="connsiteY10" fmla="*/ 436455 h 699135"/>
                <a:gd name="connsiteX11" fmla="*/ 789299 w 789299"/>
                <a:gd name="connsiteY11" fmla="*/ 374894 h 699135"/>
                <a:gd name="connsiteX12" fmla="*/ 394649 w 789299"/>
                <a:gd name="connsiteY12" fmla="*/ 0 h 699135"/>
                <a:gd name="connsiteX13" fmla="*/ 0 w 789299"/>
                <a:gd name="connsiteY13" fmla="*/ 374885 h 699135"/>
                <a:gd name="connsiteX14" fmla="*/ 661349 w 789299"/>
                <a:gd name="connsiteY14" fmla="*/ 680085 h 699135"/>
                <a:gd name="connsiteX15" fmla="*/ 461324 w 789299"/>
                <a:gd name="connsiteY15" fmla="*/ 679999 h 699135"/>
                <a:gd name="connsiteX16" fmla="*/ 327974 w 789299"/>
                <a:gd name="connsiteY16" fmla="*/ 442122 h 699135"/>
                <a:gd name="connsiteX17" fmla="*/ 327974 w 789299"/>
                <a:gd name="connsiteY17" fmla="*/ 679942 h 699135"/>
                <a:gd name="connsiteX18" fmla="*/ 127949 w 789299"/>
                <a:gd name="connsiteY18" fmla="*/ 679866 h 699135"/>
                <a:gd name="connsiteX19" fmla="*/ 127949 w 789299"/>
                <a:gd name="connsiteY19" fmla="*/ 374047 h 699135"/>
                <a:gd name="connsiteX20" fmla="*/ 394649 w 789299"/>
                <a:gd name="connsiteY20" fmla="*/ 121482 h 699135"/>
                <a:gd name="connsiteX21" fmla="*/ 661349 w 789299"/>
                <a:gd name="connsiteY21" fmla="*/ 373675 h 699135"/>
                <a:gd name="connsiteX22" fmla="*/ 661349 w 789299"/>
                <a:gd name="connsiteY22" fmla="*/ 680085 h 699135"/>
                <a:gd name="connsiteX23" fmla="*/ 62170 w 789299"/>
                <a:gd name="connsiteY23" fmla="*/ 410108 h 699135"/>
                <a:gd name="connsiteX24" fmla="*/ 27299 w 789299"/>
                <a:gd name="connsiteY24" fmla="*/ 375285 h 699135"/>
                <a:gd name="connsiteX25" fmla="*/ 394649 w 789299"/>
                <a:gd name="connsiteY25" fmla="*/ 26251 h 699135"/>
                <a:gd name="connsiteX26" fmla="*/ 762000 w 789299"/>
                <a:gd name="connsiteY26" fmla="*/ 375285 h 699135"/>
                <a:gd name="connsiteX27" fmla="*/ 727358 w 789299"/>
                <a:gd name="connsiteY27" fmla="*/ 409880 h 699135"/>
                <a:gd name="connsiteX28" fmla="*/ 394649 w 789299"/>
                <a:gd name="connsiteY28" fmla="*/ 95250 h 699135"/>
                <a:gd name="connsiteX29" fmla="*/ 62170 w 789299"/>
                <a:gd name="connsiteY29" fmla="*/ 410108 h 699135"/>
                <a:gd name="connsiteX0" fmla="*/ 0 w 789299"/>
                <a:gd name="connsiteY0" fmla="*/ 374885 h 699135"/>
                <a:gd name="connsiteX1" fmla="*/ 61808 w 789299"/>
                <a:gd name="connsiteY1" fmla="*/ 436683 h 699135"/>
                <a:gd name="connsiteX2" fmla="*/ 108899 w 789299"/>
                <a:gd name="connsiteY2" fmla="*/ 392087 h 699135"/>
                <a:gd name="connsiteX3" fmla="*/ 108899 w 789299"/>
                <a:gd name="connsiteY3" fmla="*/ 698906 h 699135"/>
                <a:gd name="connsiteX4" fmla="*/ 347024 w 789299"/>
                <a:gd name="connsiteY4" fmla="*/ 699002 h 699135"/>
                <a:gd name="connsiteX5" fmla="*/ 347024 w 789299"/>
                <a:gd name="connsiteY5" fmla="*/ 461172 h 699135"/>
                <a:gd name="connsiteX6" fmla="*/ 442274 w 789299"/>
                <a:gd name="connsiteY6" fmla="*/ 461172 h 699135"/>
                <a:gd name="connsiteX7" fmla="*/ 442274 w 789299"/>
                <a:gd name="connsiteY7" fmla="*/ 699040 h 699135"/>
                <a:gd name="connsiteX8" fmla="*/ 680399 w 789299"/>
                <a:gd name="connsiteY8" fmla="*/ 699135 h 699135"/>
                <a:gd name="connsiteX9" fmla="*/ 680399 w 789299"/>
                <a:gd name="connsiteY9" fmla="*/ 391687 h 699135"/>
                <a:gd name="connsiteX10" fmla="*/ 727729 w 789299"/>
                <a:gd name="connsiteY10" fmla="*/ 436455 h 699135"/>
                <a:gd name="connsiteX11" fmla="*/ 789299 w 789299"/>
                <a:gd name="connsiteY11" fmla="*/ 374894 h 699135"/>
                <a:gd name="connsiteX12" fmla="*/ 394649 w 789299"/>
                <a:gd name="connsiteY12" fmla="*/ 0 h 699135"/>
                <a:gd name="connsiteX13" fmla="*/ 0 w 789299"/>
                <a:gd name="connsiteY13" fmla="*/ 374885 h 699135"/>
                <a:gd name="connsiteX14" fmla="*/ 661349 w 789299"/>
                <a:gd name="connsiteY14" fmla="*/ 680085 h 699135"/>
                <a:gd name="connsiteX15" fmla="*/ 461324 w 789299"/>
                <a:gd name="connsiteY15" fmla="*/ 679999 h 699135"/>
                <a:gd name="connsiteX16" fmla="*/ 327974 w 789299"/>
                <a:gd name="connsiteY16" fmla="*/ 679942 h 699135"/>
                <a:gd name="connsiteX17" fmla="*/ 127949 w 789299"/>
                <a:gd name="connsiteY17" fmla="*/ 679866 h 699135"/>
                <a:gd name="connsiteX18" fmla="*/ 127949 w 789299"/>
                <a:gd name="connsiteY18" fmla="*/ 374047 h 699135"/>
                <a:gd name="connsiteX19" fmla="*/ 394649 w 789299"/>
                <a:gd name="connsiteY19" fmla="*/ 121482 h 699135"/>
                <a:gd name="connsiteX20" fmla="*/ 661349 w 789299"/>
                <a:gd name="connsiteY20" fmla="*/ 373675 h 699135"/>
                <a:gd name="connsiteX21" fmla="*/ 661349 w 789299"/>
                <a:gd name="connsiteY21" fmla="*/ 680085 h 699135"/>
                <a:gd name="connsiteX22" fmla="*/ 62170 w 789299"/>
                <a:gd name="connsiteY22" fmla="*/ 410108 h 699135"/>
                <a:gd name="connsiteX23" fmla="*/ 27299 w 789299"/>
                <a:gd name="connsiteY23" fmla="*/ 375285 h 699135"/>
                <a:gd name="connsiteX24" fmla="*/ 394649 w 789299"/>
                <a:gd name="connsiteY24" fmla="*/ 26251 h 699135"/>
                <a:gd name="connsiteX25" fmla="*/ 762000 w 789299"/>
                <a:gd name="connsiteY25" fmla="*/ 375285 h 699135"/>
                <a:gd name="connsiteX26" fmla="*/ 727358 w 789299"/>
                <a:gd name="connsiteY26" fmla="*/ 409880 h 699135"/>
                <a:gd name="connsiteX27" fmla="*/ 394649 w 789299"/>
                <a:gd name="connsiteY27" fmla="*/ 95250 h 699135"/>
                <a:gd name="connsiteX28" fmla="*/ 62170 w 789299"/>
                <a:gd name="connsiteY28" fmla="*/ 410108 h 699135"/>
                <a:gd name="connsiteX0" fmla="*/ 0 w 789299"/>
                <a:gd name="connsiteY0" fmla="*/ 374885 h 699135"/>
                <a:gd name="connsiteX1" fmla="*/ 61808 w 789299"/>
                <a:gd name="connsiteY1" fmla="*/ 436683 h 699135"/>
                <a:gd name="connsiteX2" fmla="*/ 108899 w 789299"/>
                <a:gd name="connsiteY2" fmla="*/ 392087 h 699135"/>
                <a:gd name="connsiteX3" fmla="*/ 108899 w 789299"/>
                <a:gd name="connsiteY3" fmla="*/ 698906 h 699135"/>
                <a:gd name="connsiteX4" fmla="*/ 347024 w 789299"/>
                <a:gd name="connsiteY4" fmla="*/ 699002 h 699135"/>
                <a:gd name="connsiteX5" fmla="*/ 347024 w 789299"/>
                <a:gd name="connsiteY5" fmla="*/ 461172 h 699135"/>
                <a:gd name="connsiteX6" fmla="*/ 442274 w 789299"/>
                <a:gd name="connsiteY6" fmla="*/ 699040 h 699135"/>
                <a:gd name="connsiteX7" fmla="*/ 680399 w 789299"/>
                <a:gd name="connsiteY7" fmla="*/ 699135 h 699135"/>
                <a:gd name="connsiteX8" fmla="*/ 680399 w 789299"/>
                <a:gd name="connsiteY8" fmla="*/ 391687 h 699135"/>
                <a:gd name="connsiteX9" fmla="*/ 727729 w 789299"/>
                <a:gd name="connsiteY9" fmla="*/ 436455 h 699135"/>
                <a:gd name="connsiteX10" fmla="*/ 789299 w 789299"/>
                <a:gd name="connsiteY10" fmla="*/ 374894 h 699135"/>
                <a:gd name="connsiteX11" fmla="*/ 394649 w 789299"/>
                <a:gd name="connsiteY11" fmla="*/ 0 h 699135"/>
                <a:gd name="connsiteX12" fmla="*/ 0 w 789299"/>
                <a:gd name="connsiteY12" fmla="*/ 374885 h 699135"/>
                <a:gd name="connsiteX13" fmla="*/ 661349 w 789299"/>
                <a:gd name="connsiteY13" fmla="*/ 680085 h 699135"/>
                <a:gd name="connsiteX14" fmla="*/ 461324 w 789299"/>
                <a:gd name="connsiteY14" fmla="*/ 679999 h 699135"/>
                <a:gd name="connsiteX15" fmla="*/ 327974 w 789299"/>
                <a:gd name="connsiteY15" fmla="*/ 679942 h 699135"/>
                <a:gd name="connsiteX16" fmla="*/ 127949 w 789299"/>
                <a:gd name="connsiteY16" fmla="*/ 679866 h 699135"/>
                <a:gd name="connsiteX17" fmla="*/ 127949 w 789299"/>
                <a:gd name="connsiteY17" fmla="*/ 374047 h 699135"/>
                <a:gd name="connsiteX18" fmla="*/ 394649 w 789299"/>
                <a:gd name="connsiteY18" fmla="*/ 121482 h 699135"/>
                <a:gd name="connsiteX19" fmla="*/ 661349 w 789299"/>
                <a:gd name="connsiteY19" fmla="*/ 373675 h 699135"/>
                <a:gd name="connsiteX20" fmla="*/ 661349 w 789299"/>
                <a:gd name="connsiteY20" fmla="*/ 680085 h 699135"/>
                <a:gd name="connsiteX21" fmla="*/ 62170 w 789299"/>
                <a:gd name="connsiteY21" fmla="*/ 410108 h 699135"/>
                <a:gd name="connsiteX22" fmla="*/ 27299 w 789299"/>
                <a:gd name="connsiteY22" fmla="*/ 375285 h 699135"/>
                <a:gd name="connsiteX23" fmla="*/ 394649 w 789299"/>
                <a:gd name="connsiteY23" fmla="*/ 26251 h 699135"/>
                <a:gd name="connsiteX24" fmla="*/ 762000 w 789299"/>
                <a:gd name="connsiteY24" fmla="*/ 375285 h 699135"/>
                <a:gd name="connsiteX25" fmla="*/ 727358 w 789299"/>
                <a:gd name="connsiteY25" fmla="*/ 409880 h 699135"/>
                <a:gd name="connsiteX26" fmla="*/ 394649 w 789299"/>
                <a:gd name="connsiteY26" fmla="*/ 95250 h 699135"/>
                <a:gd name="connsiteX27" fmla="*/ 62170 w 789299"/>
                <a:gd name="connsiteY27" fmla="*/ 410108 h 699135"/>
                <a:gd name="connsiteX0" fmla="*/ 0 w 789299"/>
                <a:gd name="connsiteY0" fmla="*/ 374885 h 699135"/>
                <a:gd name="connsiteX1" fmla="*/ 61808 w 789299"/>
                <a:gd name="connsiteY1" fmla="*/ 436683 h 699135"/>
                <a:gd name="connsiteX2" fmla="*/ 108899 w 789299"/>
                <a:gd name="connsiteY2" fmla="*/ 392087 h 699135"/>
                <a:gd name="connsiteX3" fmla="*/ 108899 w 789299"/>
                <a:gd name="connsiteY3" fmla="*/ 698906 h 699135"/>
                <a:gd name="connsiteX4" fmla="*/ 347024 w 789299"/>
                <a:gd name="connsiteY4" fmla="*/ 699002 h 699135"/>
                <a:gd name="connsiteX5" fmla="*/ 442274 w 789299"/>
                <a:gd name="connsiteY5" fmla="*/ 699040 h 699135"/>
                <a:gd name="connsiteX6" fmla="*/ 680399 w 789299"/>
                <a:gd name="connsiteY6" fmla="*/ 699135 h 699135"/>
                <a:gd name="connsiteX7" fmla="*/ 680399 w 789299"/>
                <a:gd name="connsiteY7" fmla="*/ 391687 h 699135"/>
                <a:gd name="connsiteX8" fmla="*/ 727729 w 789299"/>
                <a:gd name="connsiteY8" fmla="*/ 436455 h 699135"/>
                <a:gd name="connsiteX9" fmla="*/ 789299 w 789299"/>
                <a:gd name="connsiteY9" fmla="*/ 374894 h 699135"/>
                <a:gd name="connsiteX10" fmla="*/ 394649 w 789299"/>
                <a:gd name="connsiteY10" fmla="*/ 0 h 699135"/>
                <a:gd name="connsiteX11" fmla="*/ 0 w 789299"/>
                <a:gd name="connsiteY11" fmla="*/ 374885 h 699135"/>
                <a:gd name="connsiteX12" fmla="*/ 661349 w 789299"/>
                <a:gd name="connsiteY12" fmla="*/ 680085 h 699135"/>
                <a:gd name="connsiteX13" fmla="*/ 461324 w 789299"/>
                <a:gd name="connsiteY13" fmla="*/ 679999 h 699135"/>
                <a:gd name="connsiteX14" fmla="*/ 327974 w 789299"/>
                <a:gd name="connsiteY14" fmla="*/ 679942 h 699135"/>
                <a:gd name="connsiteX15" fmla="*/ 127949 w 789299"/>
                <a:gd name="connsiteY15" fmla="*/ 679866 h 699135"/>
                <a:gd name="connsiteX16" fmla="*/ 127949 w 789299"/>
                <a:gd name="connsiteY16" fmla="*/ 374047 h 699135"/>
                <a:gd name="connsiteX17" fmla="*/ 394649 w 789299"/>
                <a:gd name="connsiteY17" fmla="*/ 121482 h 699135"/>
                <a:gd name="connsiteX18" fmla="*/ 661349 w 789299"/>
                <a:gd name="connsiteY18" fmla="*/ 373675 h 699135"/>
                <a:gd name="connsiteX19" fmla="*/ 661349 w 789299"/>
                <a:gd name="connsiteY19" fmla="*/ 680085 h 699135"/>
                <a:gd name="connsiteX20" fmla="*/ 62170 w 789299"/>
                <a:gd name="connsiteY20" fmla="*/ 410108 h 699135"/>
                <a:gd name="connsiteX21" fmla="*/ 27299 w 789299"/>
                <a:gd name="connsiteY21" fmla="*/ 375285 h 699135"/>
                <a:gd name="connsiteX22" fmla="*/ 394649 w 789299"/>
                <a:gd name="connsiteY22" fmla="*/ 26251 h 699135"/>
                <a:gd name="connsiteX23" fmla="*/ 762000 w 789299"/>
                <a:gd name="connsiteY23" fmla="*/ 375285 h 699135"/>
                <a:gd name="connsiteX24" fmla="*/ 727358 w 789299"/>
                <a:gd name="connsiteY24" fmla="*/ 409880 h 699135"/>
                <a:gd name="connsiteX25" fmla="*/ 394649 w 789299"/>
                <a:gd name="connsiteY25" fmla="*/ 95250 h 699135"/>
                <a:gd name="connsiteX26" fmla="*/ 62170 w 789299"/>
                <a:gd name="connsiteY26" fmla="*/ 410108 h 699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789299" h="699135">
                  <a:moveTo>
                    <a:pt x="0" y="374885"/>
                  </a:moveTo>
                  <a:lnTo>
                    <a:pt x="61808" y="436683"/>
                  </a:lnTo>
                  <a:lnTo>
                    <a:pt x="108899" y="392087"/>
                  </a:lnTo>
                  <a:lnTo>
                    <a:pt x="108899" y="698906"/>
                  </a:lnTo>
                  <a:lnTo>
                    <a:pt x="347024" y="699002"/>
                  </a:lnTo>
                  <a:lnTo>
                    <a:pt x="442274" y="699040"/>
                  </a:lnTo>
                  <a:lnTo>
                    <a:pt x="680399" y="699135"/>
                  </a:lnTo>
                  <a:lnTo>
                    <a:pt x="680399" y="391687"/>
                  </a:lnTo>
                  <a:lnTo>
                    <a:pt x="727729" y="436455"/>
                  </a:lnTo>
                  <a:lnTo>
                    <a:pt x="789299" y="374894"/>
                  </a:lnTo>
                  <a:lnTo>
                    <a:pt x="394649" y="0"/>
                  </a:lnTo>
                  <a:lnTo>
                    <a:pt x="0" y="374885"/>
                  </a:lnTo>
                  <a:close/>
                  <a:moveTo>
                    <a:pt x="661349" y="680085"/>
                  </a:moveTo>
                  <a:lnTo>
                    <a:pt x="461324" y="679999"/>
                  </a:lnTo>
                  <a:lnTo>
                    <a:pt x="327974" y="679942"/>
                  </a:lnTo>
                  <a:lnTo>
                    <a:pt x="127949" y="679866"/>
                  </a:lnTo>
                  <a:lnTo>
                    <a:pt x="127949" y="374047"/>
                  </a:lnTo>
                  <a:lnTo>
                    <a:pt x="394649" y="121482"/>
                  </a:lnTo>
                  <a:lnTo>
                    <a:pt x="661349" y="373675"/>
                  </a:lnTo>
                  <a:lnTo>
                    <a:pt x="661349" y="680085"/>
                  </a:lnTo>
                  <a:close/>
                  <a:moveTo>
                    <a:pt x="62170" y="410108"/>
                  </a:moveTo>
                  <a:lnTo>
                    <a:pt x="27299" y="375285"/>
                  </a:lnTo>
                  <a:lnTo>
                    <a:pt x="394649" y="26251"/>
                  </a:lnTo>
                  <a:lnTo>
                    <a:pt x="762000" y="375285"/>
                  </a:lnTo>
                  <a:lnTo>
                    <a:pt x="727358" y="409880"/>
                  </a:lnTo>
                  <a:lnTo>
                    <a:pt x="394649" y="95250"/>
                  </a:lnTo>
                  <a:lnTo>
                    <a:pt x="62170" y="410108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BE"/>
            </a:p>
          </p:txBody>
        </p:sp>
      </p:grpSp>
      <p:grpSp>
        <p:nvGrpSpPr>
          <p:cNvPr id="118" name="Groupe 117">
            <a:extLst>
              <a:ext uri="{FF2B5EF4-FFF2-40B4-BE49-F238E27FC236}">
                <a16:creationId xmlns:a16="http://schemas.microsoft.com/office/drawing/2014/main" id="{6856FA3A-B0DA-4330-86E9-EE6FE0C3FA27}"/>
              </a:ext>
            </a:extLst>
          </p:cNvPr>
          <p:cNvGrpSpPr/>
          <p:nvPr/>
        </p:nvGrpSpPr>
        <p:grpSpPr>
          <a:xfrm>
            <a:off x="5327390" y="818900"/>
            <a:ext cx="324138" cy="301567"/>
            <a:chOff x="222886" y="3686175"/>
            <a:chExt cx="789299" cy="699135"/>
          </a:xfrm>
        </p:grpSpPr>
        <p:pic>
          <p:nvPicPr>
            <p:cNvPr id="119" name="Graphique 118" descr="Personne en fauteuil roulant avec un remplissage uni">
              <a:extLst>
                <a:ext uri="{FF2B5EF4-FFF2-40B4-BE49-F238E27FC236}">
                  <a16:creationId xmlns:a16="http://schemas.microsoft.com/office/drawing/2014/main" id="{0DD0D7EB-8448-4559-81C8-54B6AE750C2C}"/>
                </a:ext>
              </a:extLst>
            </p:cNvPr>
            <p:cNvPicPr>
              <a:picLocks noChangeAspect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8"/>
                </a:ext>
              </a:extLst>
            </a:blip>
            <a:stretch>
              <a:fillRect/>
            </a:stretch>
          </p:blipFill>
          <p:spPr>
            <a:xfrm>
              <a:off x="425333" y="3910314"/>
              <a:ext cx="400605" cy="400605"/>
            </a:xfrm>
            <a:prstGeom prst="rect">
              <a:avLst/>
            </a:prstGeom>
          </p:spPr>
        </p:pic>
        <p:sp>
          <p:nvSpPr>
            <p:cNvPr id="120" name="Forme libre : forme 119">
              <a:extLst>
                <a:ext uri="{FF2B5EF4-FFF2-40B4-BE49-F238E27FC236}">
                  <a16:creationId xmlns:a16="http://schemas.microsoft.com/office/drawing/2014/main" id="{3CC0A63B-FF07-4D50-9C63-78FC4E8D2B35}"/>
                </a:ext>
              </a:extLst>
            </p:cNvPr>
            <p:cNvSpPr/>
            <p:nvPr/>
          </p:nvSpPr>
          <p:spPr>
            <a:xfrm>
              <a:off x="222886" y="3686175"/>
              <a:ext cx="789299" cy="699135"/>
            </a:xfrm>
            <a:custGeom>
              <a:avLst/>
              <a:gdLst>
                <a:gd name="connsiteX0" fmla="*/ 0 w 789298"/>
                <a:gd name="connsiteY0" fmla="*/ 374885 h 699134"/>
                <a:gd name="connsiteX1" fmla="*/ 61808 w 789298"/>
                <a:gd name="connsiteY1" fmla="*/ 436683 h 699134"/>
                <a:gd name="connsiteX2" fmla="*/ 108899 w 789298"/>
                <a:gd name="connsiteY2" fmla="*/ 392087 h 699134"/>
                <a:gd name="connsiteX3" fmla="*/ 108899 w 789298"/>
                <a:gd name="connsiteY3" fmla="*/ 698906 h 699134"/>
                <a:gd name="connsiteX4" fmla="*/ 347024 w 789298"/>
                <a:gd name="connsiteY4" fmla="*/ 699002 h 699134"/>
                <a:gd name="connsiteX5" fmla="*/ 347024 w 789298"/>
                <a:gd name="connsiteY5" fmla="*/ 461172 h 699134"/>
                <a:gd name="connsiteX6" fmla="*/ 442274 w 789298"/>
                <a:gd name="connsiteY6" fmla="*/ 461172 h 699134"/>
                <a:gd name="connsiteX7" fmla="*/ 442274 w 789298"/>
                <a:gd name="connsiteY7" fmla="*/ 699040 h 699134"/>
                <a:gd name="connsiteX8" fmla="*/ 680399 w 789298"/>
                <a:gd name="connsiteY8" fmla="*/ 699135 h 699134"/>
                <a:gd name="connsiteX9" fmla="*/ 680399 w 789298"/>
                <a:gd name="connsiteY9" fmla="*/ 391687 h 699134"/>
                <a:gd name="connsiteX10" fmla="*/ 727729 w 789298"/>
                <a:gd name="connsiteY10" fmla="*/ 436455 h 699134"/>
                <a:gd name="connsiteX11" fmla="*/ 789299 w 789298"/>
                <a:gd name="connsiteY11" fmla="*/ 374894 h 699134"/>
                <a:gd name="connsiteX12" fmla="*/ 394649 w 789298"/>
                <a:gd name="connsiteY12" fmla="*/ 0 h 699134"/>
                <a:gd name="connsiteX13" fmla="*/ 661349 w 789298"/>
                <a:gd name="connsiteY13" fmla="*/ 680085 h 699134"/>
                <a:gd name="connsiteX14" fmla="*/ 461324 w 789298"/>
                <a:gd name="connsiteY14" fmla="*/ 679999 h 699134"/>
                <a:gd name="connsiteX15" fmla="*/ 461324 w 789298"/>
                <a:gd name="connsiteY15" fmla="*/ 442122 h 699134"/>
                <a:gd name="connsiteX16" fmla="*/ 327974 w 789298"/>
                <a:gd name="connsiteY16" fmla="*/ 442122 h 699134"/>
                <a:gd name="connsiteX17" fmla="*/ 327974 w 789298"/>
                <a:gd name="connsiteY17" fmla="*/ 679942 h 699134"/>
                <a:gd name="connsiteX18" fmla="*/ 127949 w 789298"/>
                <a:gd name="connsiteY18" fmla="*/ 679866 h 699134"/>
                <a:gd name="connsiteX19" fmla="*/ 127949 w 789298"/>
                <a:gd name="connsiteY19" fmla="*/ 374047 h 699134"/>
                <a:gd name="connsiteX20" fmla="*/ 394649 w 789298"/>
                <a:gd name="connsiteY20" fmla="*/ 121482 h 699134"/>
                <a:gd name="connsiteX21" fmla="*/ 661349 w 789298"/>
                <a:gd name="connsiteY21" fmla="*/ 373675 h 699134"/>
                <a:gd name="connsiteX22" fmla="*/ 62170 w 789298"/>
                <a:gd name="connsiteY22" fmla="*/ 410108 h 699134"/>
                <a:gd name="connsiteX23" fmla="*/ 27299 w 789298"/>
                <a:gd name="connsiteY23" fmla="*/ 375285 h 699134"/>
                <a:gd name="connsiteX24" fmla="*/ 394649 w 789298"/>
                <a:gd name="connsiteY24" fmla="*/ 26251 h 699134"/>
                <a:gd name="connsiteX25" fmla="*/ 762000 w 789298"/>
                <a:gd name="connsiteY25" fmla="*/ 375285 h 699134"/>
                <a:gd name="connsiteX26" fmla="*/ 727358 w 789298"/>
                <a:gd name="connsiteY26" fmla="*/ 409880 h 699134"/>
                <a:gd name="connsiteX27" fmla="*/ 394649 w 789298"/>
                <a:gd name="connsiteY27" fmla="*/ 95250 h 699134"/>
                <a:gd name="connsiteX0" fmla="*/ 0 w 789299"/>
                <a:gd name="connsiteY0" fmla="*/ 374885 h 699135"/>
                <a:gd name="connsiteX1" fmla="*/ 61808 w 789299"/>
                <a:gd name="connsiteY1" fmla="*/ 436683 h 699135"/>
                <a:gd name="connsiteX2" fmla="*/ 108899 w 789299"/>
                <a:gd name="connsiteY2" fmla="*/ 392087 h 699135"/>
                <a:gd name="connsiteX3" fmla="*/ 108899 w 789299"/>
                <a:gd name="connsiteY3" fmla="*/ 698906 h 699135"/>
                <a:gd name="connsiteX4" fmla="*/ 347024 w 789299"/>
                <a:gd name="connsiteY4" fmla="*/ 699002 h 699135"/>
                <a:gd name="connsiteX5" fmla="*/ 347024 w 789299"/>
                <a:gd name="connsiteY5" fmla="*/ 461172 h 699135"/>
                <a:gd name="connsiteX6" fmla="*/ 442274 w 789299"/>
                <a:gd name="connsiteY6" fmla="*/ 461172 h 699135"/>
                <a:gd name="connsiteX7" fmla="*/ 442274 w 789299"/>
                <a:gd name="connsiteY7" fmla="*/ 699040 h 699135"/>
                <a:gd name="connsiteX8" fmla="*/ 680399 w 789299"/>
                <a:gd name="connsiteY8" fmla="*/ 699135 h 699135"/>
                <a:gd name="connsiteX9" fmla="*/ 680399 w 789299"/>
                <a:gd name="connsiteY9" fmla="*/ 391687 h 699135"/>
                <a:gd name="connsiteX10" fmla="*/ 727729 w 789299"/>
                <a:gd name="connsiteY10" fmla="*/ 436455 h 699135"/>
                <a:gd name="connsiteX11" fmla="*/ 789299 w 789299"/>
                <a:gd name="connsiteY11" fmla="*/ 374894 h 699135"/>
                <a:gd name="connsiteX12" fmla="*/ 394649 w 789299"/>
                <a:gd name="connsiteY12" fmla="*/ 0 h 699135"/>
                <a:gd name="connsiteX13" fmla="*/ 0 w 789299"/>
                <a:gd name="connsiteY13" fmla="*/ 374885 h 699135"/>
                <a:gd name="connsiteX14" fmla="*/ 661349 w 789299"/>
                <a:gd name="connsiteY14" fmla="*/ 680085 h 699135"/>
                <a:gd name="connsiteX15" fmla="*/ 461324 w 789299"/>
                <a:gd name="connsiteY15" fmla="*/ 679999 h 699135"/>
                <a:gd name="connsiteX16" fmla="*/ 327974 w 789299"/>
                <a:gd name="connsiteY16" fmla="*/ 442122 h 699135"/>
                <a:gd name="connsiteX17" fmla="*/ 327974 w 789299"/>
                <a:gd name="connsiteY17" fmla="*/ 679942 h 699135"/>
                <a:gd name="connsiteX18" fmla="*/ 127949 w 789299"/>
                <a:gd name="connsiteY18" fmla="*/ 679866 h 699135"/>
                <a:gd name="connsiteX19" fmla="*/ 127949 w 789299"/>
                <a:gd name="connsiteY19" fmla="*/ 374047 h 699135"/>
                <a:gd name="connsiteX20" fmla="*/ 394649 w 789299"/>
                <a:gd name="connsiteY20" fmla="*/ 121482 h 699135"/>
                <a:gd name="connsiteX21" fmla="*/ 661349 w 789299"/>
                <a:gd name="connsiteY21" fmla="*/ 373675 h 699135"/>
                <a:gd name="connsiteX22" fmla="*/ 661349 w 789299"/>
                <a:gd name="connsiteY22" fmla="*/ 680085 h 699135"/>
                <a:gd name="connsiteX23" fmla="*/ 62170 w 789299"/>
                <a:gd name="connsiteY23" fmla="*/ 410108 h 699135"/>
                <a:gd name="connsiteX24" fmla="*/ 27299 w 789299"/>
                <a:gd name="connsiteY24" fmla="*/ 375285 h 699135"/>
                <a:gd name="connsiteX25" fmla="*/ 394649 w 789299"/>
                <a:gd name="connsiteY25" fmla="*/ 26251 h 699135"/>
                <a:gd name="connsiteX26" fmla="*/ 762000 w 789299"/>
                <a:gd name="connsiteY26" fmla="*/ 375285 h 699135"/>
                <a:gd name="connsiteX27" fmla="*/ 727358 w 789299"/>
                <a:gd name="connsiteY27" fmla="*/ 409880 h 699135"/>
                <a:gd name="connsiteX28" fmla="*/ 394649 w 789299"/>
                <a:gd name="connsiteY28" fmla="*/ 95250 h 699135"/>
                <a:gd name="connsiteX29" fmla="*/ 62170 w 789299"/>
                <a:gd name="connsiteY29" fmla="*/ 410108 h 699135"/>
                <a:gd name="connsiteX0" fmla="*/ 0 w 789299"/>
                <a:gd name="connsiteY0" fmla="*/ 374885 h 699135"/>
                <a:gd name="connsiteX1" fmla="*/ 61808 w 789299"/>
                <a:gd name="connsiteY1" fmla="*/ 436683 h 699135"/>
                <a:gd name="connsiteX2" fmla="*/ 108899 w 789299"/>
                <a:gd name="connsiteY2" fmla="*/ 392087 h 699135"/>
                <a:gd name="connsiteX3" fmla="*/ 108899 w 789299"/>
                <a:gd name="connsiteY3" fmla="*/ 698906 h 699135"/>
                <a:gd name="connsiteX4" fmla="*/ 347024 w 789299"/>
                <a:gd name="connsiteY4" fmla="*/ 699002 h 699135"/>
                <a:gd name="connsiteX5" fmla="*/ 347024 w 789299"/>
                <a:gd name="connsiteY5" fmla="*/ 461172 h 699135"/>
                <a:gd name="connsiteX6" fmla="*/ 442274 w 789299"/>
                <a:gd name="connsiteY6" fmla="*/ 461172 h 699135"/>
                <a:gd name="connsiteX7" fmla="*/ 442274 w 789299"/>
                <a:gd name="connsiteY7" fmla="*/ 699040 h 699135"/>
                <a:gd name="connsiteX8" fmla="*/ 680399 w 789299"/>
                <a:gd name="connsiteY8" fmla="*/ 699135 h 699135"/>
                <a:gd name="connsiteX9" fmla="*/ 680399 w 789299"/>
                <a:gd name="connsiteY9" fmla="*/ 391687 h 699135"/>
                <a:gd name="connsiteX10" fmla="*/ 727729 w 789299"/>
                <a:gd name="connsiteY10" fmla="*/ 436455 h 699135"/>
                <a:gd name="connsiteX11" fmla="*/ 789299 w 789299"/>
                <a:gd name="connsiteY11" fmla="*/ 374894 h 699135"/>
                <a:gd name="connsiteX12" fmla="*/ 394649 w 789299"/>
                <a:gd name="connsiteY12" fmla="*/ 0 h 699135"/>
                <a:gd name="connsiteX13" fmla="*/ 0 w 789299"/>
                <a:gd name="connsiteY13" fmla="*/ 374885 h 699135"/>
                <a:gd name="connsiteX14" fmla="*/ 661349 w 789299"/>
                <a:gd name="connsiteY14" fmla="*/ 680085 h 699135"/>
                <a:gd name="connsiteX15" fmla="*/ 461324 w 789299"/>
                <a:gd name="connsiteY15" fmla="*/ 679999 h 699135"/>
                <a:gd name="connsiteX16" fmla="*/ 327974 w 789299"/>
                <a:gd name="connsiteY16" fmla="*/ 679942 h 699135"/>
                <a:gd name="connsiteX17" fmla="*/ 127949 w 789299"/>
                <a:gd name="connsiteY17" fmla="*/ 679866 h 699135"/>
                <a:gd name="connsiteX18" fmla="*/ 127949 w 789299"/>
                <a:gd name="connsiteY18" fmla="*/ 374047 h 699135"/>
                <a:gd name="connsiteX19" fmla="*/ 394649 w 789299"/>
                <a:gd name="connsiteY19" fmla="*/ 121482 h 699135"/>
                <a:gd name="connsiteX20" fmla="*/ 661349 w 789299"/>
                <a:gd name="connsiteY20" fmla="*/ 373675 h 699135"/>
                <a:gd name="connsiteX21" fmla="*/ 661349 w 789299"/>
                <a:gd name="connsiteY21" fmla="*/ 680085 h 699135"/>
                <a:gd name="connsiteX22" fmla="*/ 62170 w 789299"/>
                <a:gd name="connsiteY22" fmla="*/ 410108 h 699135"/>
                <a:gd name="connsiteX23" fmla="*/ 27299 w 789299"/>
                <a:gd name="connsiteY23" fmla="*/ 375285 h 699135"/>
                <a:gd name="connsiteX24" fmla="*/ 394649 w 789299"/>
                <a:gd name="connsiteY24" fmla="*/ 26251 h 699135"/>
                <a:gd name="connsiteX25" fmla="*/ 762000 w 789299"/>
                <a:gd name="connsiteY25" fmla="*/ 375285 h 699135"/>
                <a:gd name="connsiteX26" fmla="*/ 727358 w 789299"/>
                <a:gd name="connsiteY26" fmla="*/ 409880 h 699135"/>
                <a:gd name="connsiteX27" fmla="*/ 394649 w 789299"/>
                <a:gd name="connsiteY27" fmla="*/ 95250 h 699135"/>
                <a:gd name="connsiteX28" fmla="*/ 62170 w 789299"/>
                <a:gd name="connsiteY28" fmla="*/ 410108 h 699135"/>
                <a:gd name="connsiteX0" fmla="*/ 0 w 789299"/>
                <a:gd name="connsiteY0" fmla="*/ 374885 h 699135"/>
                <a:gd name="connsiteX1" fmla="*/ 61808 w 789299"/>
                <a:gd name="connsiteY1" fmla="*/ 436683 h 699135"/>
                <a:gd name="connsiteX2" fmla="*/ 108899 w 789299"/>
                <a:gd name="connsiteY2" fmla="*/ 392087 h 699135"/>
                <a:gd name="connsiteX3" fmla="*/ 108899 w 789299"/>
                <a:gd name="connsiteY3" fmla="*/ 698906 h 699135"/>
                <a:gd name="connsiteX4" fmla="*/ 347024 w 789299"/>
                <a:gd name="connsiteY4" fmla="*/ 699002 h 699135"/>
                <a:gd name="connsiteX5" fmla="*/ 347024 w 789299"/>
                <a:gd name="connsiteY5" fmla="*/ 461172 h 699135"/>
                <a:gd name="connsiteX6" fmla="*/ 442274 w 789299"/>
                <a:gd name="connsiteY6" fmla="*/ 699040 h 699135"/>
                <a:gd name="connsiteX7" fmla="*/ 680399 w 789299"/>
                <a:gd name="connsiteY7" fmla="*/ 699135 h 699135"/>
                <a:gd name="connsiteX8" fmla="*/ 680399 w 789299"/>
                <a:gd name="connsiteY8" fmla="*/ 391687 h 699135"/>
                <a:gd name="connsiteX9" fmla="*/ 727729 w 789299"/>
                <a:gd name="connsiteY9" fmla="*/ 436455 h 699135"/>
                <a:gd name="connsiteX10" fmla="*/ 789299 w 789299"/>
                <a:gd name="connsiteY10" fmla="*/ 374894 h 699135"/>
                <a:gd name="connsiteX11" fmla="*/ 394649 w 789299"/>
                <a:gd name="connsiteY11" fmla="*/ 0 h 699135"/>
                <a:gd name="connsiteX12" fmla="*/ 0 w 789299"/>
                <a:gd name="connsiteY12" fmla="*/ 374885 h 699135"/>
                <a:gd name="connsiteX13" fmla="*/ 661349 w 789299"/>
                <a:gd name="connsiteY13" fmla="*/ 680085 h 699135"/>
                <a:gd name="connsiteX14" fmla="*/ 461324 w 789299"/>
                <a:gd name="connsiteY14" fmla="*/ 679999 h 699135"/>
                <a:gd name="connsiteX15" fmla="*/ 327974 w 789299"/>
                <a:gd name="connsiteY15" fmla="*/ 679942 h 699135"/>
                <a:gd name="connsiteX16" fmla="*/ 127949 w 789299"/>
                <a:gd name="connsiteY16" fmla="*/ 679866 h 699135"/>
                <a:gd name="connsiteX17" fmla="*/ 127949 w 789299"/>
                <a:gd name="connsiteY17" fmla="*/ 374047 h 699135"/>
                <a:gd name="connsiteX18" fmla="*/ 394649 w 789299"/>
                <a:gd name="connsiteY18" fmla="*/ 121482 h 699135"/>
                <a:gd name="connsiteX19" fmla="*/ 661349 w 789299"/>
                <a:gd name="connsiteY19" fmla="*/ 373675 h 699135"/>
                <a:gd name="connsiteX20" fmla="*/ 661349 w 789299"/>
                <a:gd name="connsiteY20" fmla="*/ 680085 h 699135"/>
                <a:gd name="connsiteX21" fmla="*/ 62170 w 789299"/>
                <a:gd name="connsiteY21" fmla="*/ 410108 h 699135"/>
                <a:gd name="connsiteX22" fmla="*/ 27299 w 789299"/>
                <a:gd name="connsiteY22" fmla="*/ 375285 h 699135"/>
                <a:gd name="connsiteX23" fmla="*/ 394649 w 789299"/>
                <a:gd name="connsiteY23" fmla="*/ 26251 h 699135"/>
                <a:gd name="connsiteX24" fmla="*/ 762000 w 789299"/>
                <a:gd name="connsiteY24" fmla="*/ 375285 h 699135"/>
                <a:gd name="connsiteX25" fmla="*/ 727358 w 789299"/>
                <a:gd name="connsiteY25" fmla="*/ 409880 h 699135"/>
                <a:gd name="connsiteX26" fmla="*/ 394649 w 789299"/>
                <a:gd name="connsiteY26" fmla="*/ 95250 h 699135"/>
                <a:gd name="connsiteX27" fmla="*/ 62170 w 789299"/>
                <a:gd name="connsiteY27" fmla="*/ 410108 h 699135"/>
                <a:gd name="connsiteX0" fmla="*/ 0 w 789299"/>
                <a:gd name="connsiteY0" fmla="*/ 374885 h 699135"/>
                <a:gd name="connsiteX1" fmla="*/ 61808 w 789299"/>
                <a:gd name="connsiteY1" fmla="*/ 436683 h 699135"/>
                <a:gd name="connsiteX2" fmla="*/ 108899 w 789299"/>
                <a:gd name="connsiteY2" fmla="*/ 392087 h 699135"/>
                <a:gd name="connsiteX3" fmla="*/ 108899 w 789299"/>
                <a:gd name="connsiteY3" fmla="*/ 698906 h 699135"/>
                <a:gd name="connsiteX4" fmla="*/ 347024 w 789299"/>
                <a:gd name="connsiteY4" fmla="*/ 699002 h 699135"/>
                <a:gd name="connsiteX5" fmla="*/ 442274 w 789299"/>
                <a:gd name="connsiteY5" fmla="*/ 699040 h 699135"/>
                <a:gd name="connsiteX6" fmla="*/ 680399 w 789299"/>
                <a:gd name="connsiteY6" fmla="*/ 699135 h 699135"/>
                <a:gd name="connsiteX7" fmla="*/ 680399 w 789299"/>
                <a:gd name="connsiteY7" fmla="*/ 391687 h 699135"/>
                <a:gd name="connsiteX8" fmla="*/ 727729 w 789299"/>
                <a:gd name="connsiteY8" fmla="*/ 436455 h 699135"/>
                <a:gd name="connsiteX9" fmla="*/ 789299 w 789299"/>
                <a:gd name="connsiteY9" fmla="*/ 374894 h 699135"/>
                <a:gd name="connsiteX10" fmla="*/ 394649 w 789299"/>
                <a:gd name="connsiteY10" fmla="*/ 0 h 699135"/>
                <a:gd name="connsiteX11" fmla="*/ 0 w 789299"/>
                <a:gd name="connsiteY11" fmla="*/ 374885 h 699135"/>
                <a:gd name="connsiteX12" fmla="*/ 661349 w 789299"/>
                <a:gd name="connsiteY12" fmla="*/ 680085 h 699135"/>
                <a:gd name="connsiteX13" fmla="*/ 461324 w 789299"/>
                <a:gd name="connsiteY13" fmla="*/ 679999 h 699135"/>
                <a:gd name="connsiteX14" fmla="*/ 327974 w 789299"/>
                <a:gd name="connsiteY14" fmla="*/ 679942 h 699135"/>
                <a:gd name="connsiteX15" fmla="*/ 127949 w 789299"/>
                <a:gd name="connsiteY15" fmla="*/ 679866 h 699135"/>
                <a:gd name="connsiteX16" fmla="*/ 127949 w 789299"/>
                <a:gd name="connsiteY16" fmla="*/ 374047 h 699135"/>
                <a:gd name="connsiteX17" fmla="*/ 394649 w 789299"/>
                <a:gd name="connsiteY17" fmla="*/ 121482 h 699135"/>
                <a:gd name="connsiteX18" fmla="*/ 661349 w 789299"/>
                <a:gd name="connsiteY18" fmla="*/ 373675 h 699135"/>
                <a:gd name="connsiteX19" fmla="*/ 661349 w 789299"/>
                <a:gd name="connsiteY19" fmla="*/ 680085 h 699135"/>
                <a:gd name="connsiteX20" fmla="*/ 62170 w 789299"/>
                <a:gd name="connsiteY20" fmla="*/ 410108 h 699135"/>
                <a:gd name="connsiteX21" fmla="*/ 27299 w 789299"/>
                <a:gd name="connsiteY21" fmla="*/ 375285 h 699135"/>
                <a:gd name="connsiteX22" fmla="*/ 394649 w 789299"/>
                <a:gd name="connsiteY22" fmla="*/ 26251 h 699135"/>
                <a:gd name="connsiteX23" fmla="*/ 762000 w 789299"/>
                <a:gd name="connsiteY23" fmla="*/ 375285 h 699135"/>
                <a:gd name="connsiteX24" fmla="*/ 727358 w 789299"/>
                <a:gd name="connsiteY24" fmla="*/ 409880 h 699135"/>
                <a:gd name="connsiteX25" fmla="*/ 394649 w 789299"/>
                <a:gd name="connsiteY25" fmla="*/ 95250 h 699135"/>
                <a:gd name="connsiteX26" fmla="*/ 62170 w 789299"/>
                <a:gd name="connsiteY26" fmla="*/ 410108 h 699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789299" h="699135">
                  <a:moveTo>
                    <a:pt x="0" y="374885"/>
                  </a:moveTo>
                  <a:lnTo>
                    <a:pt x="61808" y="436683"/>
                  </a:lnTo>
                  <a:lnTo>
                    <a:pt x="108899" y="392087"/>
                  </a:lnTo>
                  <a:lnTo>
                    <a:pt x="108899" y="698906"/>
                  </a:lnTo>
                  <a:lnTo>
                    <a:pt x="347024" y="699002"/>
                  </a:lnTo>
                  <a:lnTo>
                    <a:pt x="442274" y="699040"/>
                  </a:lnTo>
                  <a:lnTo>
                    <a:pt x="680399" y="699135"/>
                  </a:lnTo>
                  <a:lnTo>
                    <a:pt x="680399" y="391687"/>
                  </a:lnTo>
                  <a:lnTo>
                    <a:pt x="727729" y="436455"/>
                  </a:lnTo>
                  <a:lnTo>
                    <a:pt x="789299" y="374894"/>
                  </a:lnTo>
                  <a:lnTo>
                    <a:pt x="394649" y="0"/>
                  </a:lnTo>
                  <a:lnTo>
                    <a:pt x="0" y="374885"/>
                  </a:lnTo>
                  <a:close/>
                  <a:moveTo>
                    <a:pt x="661349" y="680085"/>
                  </a:moveTo>
                  <a:lnTo>
                    <a:pt x="461324" y="679999"/>
                  </a:lnTo>
                  <a:lnTo>
                    <a:pt x="327974" y="679942"/>
                  </a:lnTo>
                  <a:lnTo>
                    <a:pt x="127949" y="679866"/>
                  </a:lnTo>
                  <a:lnTo>
                    <a:pt x="127949" y="374047"/>
                  </a:lnTo>
                  <a:lnTo>
                    <a:pt x="394649" y="121482"/>
                  </a:lnTo>
                  <a:lnTo>
                    <a:pt x="661349" y="373675"/>
                  </a:lnTo>
                  <a:lnTo>
                    <a:pt x="661349" y="680085"/>
                  </a:lnTo>
                  <a:close/>
                  <a:moveTo>
                    <a:pt x="62170" y="410108"/>
                  </a:moveTo>
                  <a:lnTo>
                    <a:pt x="27299" y="375285"/>
                  </a:lnTo>
                  <a:lnTo>
                    <a:pt x="394649" y="26251"/>
                  </a:lnTo>
                  <a:lnTo>
                    <a:pt x="762000" y="375285"/>
                  </a:lnTo>
                  <a:lnTo>
                    <a:pt x="727358" y="409880"/>
                  </a:lnTo>
                  <a:lnTo>
                    <a:pt x="394649" y="95250"/>
                  </a:lnTo>
                  <a:lnTo>
                    <a:pt x="62170" y="410108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BE" dirty="0"/>
            </a:p>
          </p:txBody>
        </p:sp>
      </p:grpSp>
      <p:grpSp>
        <p:nvGrpSpPr>
          <p:cNvPr id="121" name="Groupe 120">
            <a:extLst>
              <a:ext uri="{FF2B5EF4-FFF2-40B4-BE49-F238E27FC236}">
                <a16:creationId xmlns:a16="http://schemas.microsoft.com/office/drawing/2014/main" id="{5ADDA449-9040-4924-AA45-8769D18590DA}"/>
              </a:ext>
            </a:extLst>
          </p:cNvPr>
          <p:cNvGrpSpPr/>
          <p:nvPr/>
        </p:nvGrpSpPr>
        <p:grpSpPr>
          <a:xfrm>
            <a:off x="6052850" y="3161030"/>
            <a:ext cx="324138" cy="301567"/>
            <a:chOff x="222886" y="3686175"/>
            <a:chExt cx="789299" cy="699135"/>
          </a:xfrm>
        </p:grpSpPr>
        <p:pic>
          <p:nvPicPr>
            <p:cNvPr id="122" name="Graphique 121" descr="Personne en fauteuil roulant avec un remplissage uni">
              <a:extLst>
                <a:ext uri="{FF2B5EF4-FFF2-40B4-BE49-F238E27FC236}">
                  <a16:creationId xmlns:a16="http://schemas.microsoft.com/office/drawing/2014/main" id="{37853E0D-F14A-4A69-B860-5722D87E7208}"/>
                </a:ext>
              </a:extLst>
            </p:cNvPr>
            <p:cNvPicPr>
              <a:picLocks noChangeAspect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8"/>
                </a:ext>
              </a:extLst>
            </a:blip>
            <a:stretch>
              <a:fillRect/>
            </a:stretch>
          </p:blipFill>
          <p:spPr>
            <a:xfrm>
              <a:off x="425333" y="3910314"/>
              <a:ext cx="400605" cy="400605"/>
            </a:xfrm>
            <a:prstGeom prst="rect">
              <a:avLst/>
            </a:prstGeom>
          </p:spPr>
        </p:pic>
        <p:sp>
          <p:nvSpPr>
            <p:cNvPr id="123" name="Forme libre : forme 122">
              <a:extLst>
                <a:ext uri="{FF2B5EF4-FFF2-40B4-BE49-F238E27FC236}">
                  <a16:creationId xmlns:a16="http://schemas.microsoft.com/office/drawing/2014/main" id="{E31AAD28-F7B4-405B-B5F5-864B6956CED3}"/>
                </a:ext>
              </a:extLst>
            </p:cNvPr>
            <p:cNvSpPr/>
            <p:nvPr/>
          </p:nvSpPr>
          <p:spPr>
            <a:xfrm>
              <a:off x="222886" y="3686175"/>
              <a:ext cx="789299" cy="699135"/>
            </a:xfrm>
            <a:custGeom>
              <a:avLst/>
              <a:gdLst>
                <a:gd name="connsiteX0" fmla="*/ 0 w 789298"/>
                <a:gd name="connsiteY0" fmla="*/ 374885 h 699134"/>
                <a:gd name="connsiteX1" fmla="*/ 61808 w 789298"/>
                <a:gd name="connsiteY1" fmla="*/ 436683 h 699134"/>
                <a:gd name="connsiteX2" fmla="*/ 108899 w 789298"/>
                <a:gd name="connsiteY2" fmla="*/ 392087 h 699134"/>
                <a:gd name="connsiteX3" fmla="*/ 108899 w 789298"/>
                <a:gd name="connsiteY3" fmla="*/ 698906 h 699134"/>
                <a:gd name="connsiteX4" fmla="*/ 347024 w 789298"/>
                <a:gd name="connsiteY4" fmla="*/ 699002 h 699134"/>
                <a:gd name="connsiteX5" fmla="*/ 347024 w 789298"/>
                <a:gd name="connsiteY5" fmla="*/ 461172 h 699134"/>
                <a:gd name="connsiteX6" fmla="*/ 442274 w 789298"/>
                <a:gd name="connsiteY6" fmla="*/ 461172 h 699134"/>
                <a:gd name="connsiteX7" fmla="*/ 442274 w 789298"/>
                <a:gd name="connsiteY7" fmla="*/ 699040 h 699134"/>
                <a:gd name="connsiteX8" fmla="*/ 680399 w 789298"/>
                <a:gd name="connsiteY8" fmla="*/ 699135 h 699134"/>
                <a:gd name="connsiteX9" fmla="*/ 680399 w 789298"/>
                <a:gd name="connsiteY9" fmla="*/ 391687 h 699134"/>
                <a:gd name="connsiteX10" fmla="*/ 727729 w 789298"/>
                <a:gd name="connsiteY10" fmla="*/ 436455 h 699134"/>
                <a:gd name="connsiteX11" fmla="*/ 789299 w 789298"/>
                <a:gd name="connsiteY11" fmla="*/ 374894 h 699134"/>
                <a:gd name="connsiteX12" fmla="*/ 394649 w 789298"/>
                <a:gd name="connsiteY12" fmla="*/ 0 h 699134"/>
                <a:gd name="connsiteX13" fmla="*/ 661349 w 789298"/>
                <a:gd name="connsiteY13" fmla="*/ 680085 h 699134"/>
                <a:gd name="connsiteX14" fmla="*/ 461324 w 789298"/>
                <a:gd name="connsiteY14" fmla="*/ 679999 h 699134"/>
                <a:gd name="connsiteX15" fmla="*/ 461324 w 789298"/>
                <a:gd name="connsiteY15" fmla="*/ 442122 h 699134"/>
                <a:gd name="connsiteX16" fmla="*/ 327974 w 789298"/>
                <a:gd name="connsiteY16" fmla="*/ 442122 h 699134"/>
                <a:gd name="connsiteX17" fmla="*/ 327974 w 789298"/>
                <a:gd name="connsiteY17" fmla="*/ 679942 h 699134"/>
                <a:gd name="connsiteX18" fmla="*/ 127949 w 789298"/>
                <a:gd name="connsiteY18" fmla="*/ 679866 h 699134"/>
                <a:gd name="connsiteX19" fmla="*/ 127949 w 789298"/>
                <a:gd name="connsiteY19" fmla="*/ 374047 h 699134"/>
                <a:gd name="connsiteX20" fmla="*/ 394649 w 789298"/>
                <a:gd name="connsiteY20" fmla="*/ 121482 h 699134"/>
                <a:gd name="connsiteX21" fmla="*/ 661349 w 789298"/>
                <a:gd name="connsiteY21" fmla="*/ 373675 h 699134"/>
                <a:gd name="connsiteX22" fmla="*/ 62170 w 789298"/>
                <a:gd name="connsiteY22" fmla="*/ 410108 h 699134"/>
                <a:gd name="connsiteX23" fmla="*/ 27299 w 789298"/>
                <a:gd name="connsiteY23" fmla="*/ 375285 h 699134"/>
                <a:gd name="connsiteX24" fmla="*/ 394649 w 789298"/>
                <a:gd name="connsiteY24" fmla="*/ 26251 h 699134"/>
                <a:gd name="connsiteX25" fmla="*/ 762000 w 789298"/>
                <a:gd name="connsiteY25" fmla="*/ 375285 h 699134"/>
                <a:gd name="connsiteX26" fmla="*/ 727358 w 789298"/>
                <a:gd name="connsiteY26" fmla="*/ 409880 h 699134"/>
                <a:gd name="connsiteX27" fmla="*/ 394649 w 789298"/>
                <a:gd name="connsiteY27" fmla="*/ 95250 h 699134"/>
                <a:gd name="connsiteX0" fmla="*/ 0 w 789299"/>
                <a:gd name="connsiteY0" fmla="*/ 374885 h 699135"/>
                <a:gd name="connsiteX1" fmla="*/ 61808 w 789299"/>
                <a:gd name="connsiteY1" fmla="*/ 436683 h 699135"/>
                <a:gd name="connsiteX2" fmla="*/ 108899 w 789299"/>
                <a:gd name="connsiteY2" fmla="*/ 392087 h 699135"/>
                <a:gd name="connsiteX3" fmla="*/ 108899 w 789299"/>
                <a:gd name="connsiteY3" fmla="*/ 698906 h 699135"/>
                <a:gd name="connsiteX4" fmla="*/ 347024 w 789299"/>
                <a:gd name="connsiteY4" fmla="*/ 699002 h 699135"/>
                <a:gd name="connsiteX5" fmla="*/ 347024 w 789299"/>
                <a:gd name="connsiteY5" fmla="*/ 461172 h 699135"/>
                <a:gd name="connsiteX6" fmla="*/ 442274 w 789299"/>
                <a:gd name="connsiteY6" fmla="*/ 461172 h 699135"/>
                <a:gd name="connsiteX7" fmla="*/ 442274 w 789299"/>
                <a:gd name="connsiteY7" fmla="*/ 699040 h 699135"/>
                <a:gd name="connsiteX8" fmla="*/ 680399 w 789299"/>
                <a:gd name="connsiteY8" fmla="*/ 699135 h 699135"/>
                <a:gd name="connsiteX9" fmla="*/ 680399 w 789299"/>
                <a:gd name="connsiteY9" fmla="*/ 391687 h 699135"/>
                <a:gd name="connsiteX10" fmla="*/ 727729 w 789299"/>
                <a:gd name="connsiteY10" fmla="*/ 436455 h 699135"/>
                <a:gd name="connsiteX11" fmla="*/ 789299 w 789299"/>
                <a:gd name="connsiteY11" fmla="*/ 374894 h 699135"/>
                <a:gd name="connsiteX12" fmla="*/ 394649 w 789299"/>
                <a:gd name="connsiteY12" fmla="*/ 0 h 699135"/>
                <a:gd name="connsiteX13" fmla="*/ 0 w 789299"/>
                <a:gd name="connsiteY13" fmla="*/ 374885 h 699135"/>
                <a:gd name="connsiteX14" fmla="*/ 661349 w 789299"/>
                <a:gd name="connsiteY14" fmla="*/ 680085 h 699135"/>
                <a:gd name="connsiteX15" fmla="*/ 461324 w 789299"/>
                <a:gd name="connsiteY15" fmla="*/ 679999 h 699135"/>
                <a:gd name="connsiteX16" fmla="*/ 327974 w 789299"/>
                <a:gd name="connsiteY16" fmla="*/ 442122 h 699135"/>
                <a:gd name="connsiteX17" fmla="*/ 327974 w 789299"/>
                <a:gd name="connsiteY17" fmla="*/ 679942 h 699135"/>
                <a:gd name="connsiteX18" fmla="*/ 127949 w 789299"/>
                <a:gd name="connsiteY18" fmla="*/ 679866 h 699135"/>
                <a:gd name="connsiteX19" fmla="*/ 127949 w 789299"/>
                <a:gd name="connsiteY19" fmla="*/ 374047 h 699135"/>
                <a:gd name="connsiteX20" fmla="*/ 394649 w 789299"/>
                <a:gd name="connsiteY20" fmla="*/ 121482 h 699135"/>
                <a:gd name="connsiteX21" fmla="*/ 661349 w 789299"/>
                <a:gd name="connsiteY21" fmla="*/ 373675 h 699135"/>
                <a:gd name="connsiteX22" fmla="*/ 661349 w 789299"/>
                <a:gd name="connsiteY22" fmla="*/ 680085 h 699135"/>
                <a:gd name="connsiteX23" fmla="*/ 62170 w 789299"/>
                <a:gd name="connsiteY23" fmla="*/ 410108 h 699135"/>
                <a:gd name="connsiteX24" fmla="*/ 27299 w 789299"/>
                <a:gd name="connsiteY24" fmla="*/ 375285 h 699135"/>
                <a:gd name="connsiteX25" fmla="*/ 394649 w 789299"/>
                <a:gd name="connsiteY25" fmla="*/ 26251 h 699135"/>
                <a:gd name="connsiteX26" fmla="*/ 762000 w 789299"/>
                <a:gd name="connsiteY26" fmla="*/ 375285 h 699135"/>
                <a:gd name="connsiteX27" fmla="*/ 727358 w 789299"/>
                <a:gd name="connsiteY27" fmla="*/ 409880 h 699135"/>
                <a:gd name="connsiteX28" fmla="*/ 394649 w 789299"/>
                <a:gd name="connsiteY28" fmla="*/ 95250 h 699135"/>
                <a:gd name="connsiteX29" fmla="*/ 62170 w 789299"/>
                <a:gd name="connsiteY29" fmla="*/ 410108 h 699135"/>
                <a:gd name="connsiteX0" fmla="*/ 0 w 789299"/>
                <a:gd name="connsiteY0" fmla="*/ 374885 h 699135"/>
                <a:gd name="connsiteX1" fmla="*/ 61808 w 789299"/>
                <a:gd name="connsiteY1" fmla="*/ 436683 h 699135"/>
                <a:gd name="connsiteX2" fmla="*/ 108899 w 789299"/>
                <a:gd name="connsiteY2" fmla="*/ 392087 h 699135"/>
                <a:gd name="connsiteX3" fmla="*/ 108899 w 789299"/>
                <a:gd name="connsiteY3" fmla="*/ 698906 h 699135"/>
                <a:gd name="connsiteX4" fmla="*/ 347024 w 789299"/>
                <a:gd name="connsiteY4" fmla="*/ 699002 h 699135"/>
                <a:gd name="connsiteX5" fmla="*/ 347024 w 789299"/>
                <a:gd name="connsiteY5" fmla="*/ 461172 h 699135"/>
                <a:gd name="connsiteX6" fmla="*/ 442274 w 789299"/>
                <a:gd name="connsiteY6" fmla="*/ 461172 h 699135"/>
                <a:gd name="connsiteX7" fmla="*/ 442274 w 789299"/>
                <a:gd name="connsiteY7" fmla="*/ 699040 h 699135"/>
                <a:gd name="connsiteX8" fmla="*/ 680399 w 789299"/>
                <a:gd name="connsiteY8" fmla="*/ 699135 h 699135"/>
                <a:gd name="connsiteX9" fmla="*/ 680399 w 789299"/>
                <a:gd name="connsiteY9" fmla="*/ 391687 h 699135"/>
                <a:gd name="connsiteX10" fmla="*/ 727729 w 789299"/>
                <a:gd name="connsiteY10" fmla="*/ 436455 h 699135"/>
                <a:gd name="connsiteX11" fmla="*/ 789299 w 789299"/>
                <a:gd name="connsiteY11" fmla="*/ 374894 h 699135"/>
                <a:gd name="connsiteX12" fmla="*/ 394649 w 789299"/>
                <a:gd name="connsiteY12" fmla="*/ 0 h 699135"/>
                <a:gd name="connsiteX13" fmla="*/ 0 w 789299"/>
                <a:gd name="connsiteY13" fmla="*/ 374885 h 699135"/>
                <a:gd name="connsiteX14" fmla="*/ 661349 w 789299"/>
                <a:gd name="connsiteY14" fmla="*/ 680085 h 699135"/>
                <a:gd name="connsiteX15" fmla="*/ 461324 w 789299"/>
                <a:gd name="connsiteY15" fmla="*/ 679999 h 699135"/>
                <a:gd name="connsiteX16" fmla="*/ 327974 w 789299"/>
                <a:gd name="connsiteY16" fmla="*/ 679942 h 699135"/>
                <a:gd name="connsiteX17" fmla="*/ 127949 w 789299"/>
                <a:gd name="connsiteY17" fmla="*/ 679866 h 699135"/>
                <a:gd name="connsiteX18" fmla="*/ 127949 w 789299"/>
                <a:gd name="connsiteY18" fmla="*/ 374047 h 699135"/>
                <a:gd name="connsiteX19" fmla="*/ 394649 w 789299"/>
                <a:gd name="connsiteY19" fmla="*/ 121482 h 699135"/>
                <a:gd name="connsiteX20" fmla="*/ 661349 w 789299"/>
                <a:gd name="connsiteY20" fmla="*/ 373675 h 699135"/>
                <a:gd name="connsiteX21" fmla="*/ 661349 w 789299"/>
                <a:gd name="connsiteY21" fmla="*/ 680085 h 699135"/>
                <a:gd name="connsiteX22" fmla="*/ 62170 w 789299"/>
                <a:gd name="connsiteY22" fmla="*/ 410108 h 699135"/>
                <a:gd name="connsiteX23" fmla="*/ 27299 w 789299"/>
                <a:gd name="connsiteY23" fmla="*/ 375285 h 699135"/>
                <a:gd name="connsiteX24" fmla="*/ 394649 w 789299"/>
                <a:gd name="connsiteY24" fmla="*/ 26251 h 699135"/>
                <a:gd name="connsiteX25" fmla="*/ 762000 w 789299"/>
                <a:gd name="connsiteY25" fmla="*/ 375285 h 699135"/>
                <a:gd name="connsiteX26" fmla="*/ 727358 w 789299"/>
                <a:gd name="connsiteY26" fmla="*/ 409880 h 699135"/>
                <a:gd name="connsiteX27" fmla="*/ 394649 w 789299"/>
                <a:gd name="connsiteY27" fmla="*/ 95250 h 699135"/>
                <a:gd name="connsiteX28" fmla="*/ 62170 w 789299"/>
                <a:gd name="connsiteY28" fmla="*/ 410108 h 699135"/>
                <a:gd name="connsiteX0" fmla="*/ 0 w 789299"/>
                <a:gd name="connsiteY0" fmla="*/ 374885 h 699135"/>
                <a:gd name="connsiteX1" fmla="*/ 61808 w 789299"/>
                <a:gd name="connsiteY1" fmla="*/ 436683 h 699135"/>
                <a:gd name="connsiteX2" fmla="*/ 108899 w 789299"/>
                <a:gd name="connsiteY2" fmla="*/ 392087 h 699135"/>
                <a:gd name="connsiteX3" fmla="*/ 108899 w 789299"/>
                <a:gd name="connsiteY3" fmla="*/ 698906 h 699135"/>
                <a:gd name="connsiteX4" fmla="*/ 347024 w 789299"/>
                <a:gd name="connsiteY4" fmla="*/ 699002 h 699135"/>
                <a:gd name="connsiteX5" fmla="*/ 347024 w 789299"/>
                <a:gd name="connsiteY5" fmla="*/ 461172 h 699135"/>
                <a:gd name="connsiteX6" fmla="*/ 442274 w 789299"/>
                <a:gd name="connsiteY6" fmla="*/ 699040 h 699135"/>
                <a:gd name="connsiteX7" fmla="*/ 680399 w 789299"/>
                <a:gd name="connsiteY7" fmla="*/ 699135 h 699135"/>
                <a:gd name="connsiteX8" fmla="*/ 680399 w 789299"/>
                <a:gd name="connsiteY8" fmla="*/ 391687 h 699135"/>
                <a:gd name="connsiteX9" fmla="*/ 727729 w 789299"/>
                <a:gd name="connsiteY9" fmla="*/ 436455 h 699135"/>
                <a:gd name="connsiteX10" fmla="*/ 789299 w 789299"/>
                <a:gd name="connsiteY10" fmla="*/ 374894 h 699135"/>
                <a:gd name="connsiteX11" fmla="*/ 394649 w 789299"/>
                <a:gd name="connsiteY11" fmla="*/ 0 h 699135"/>
                <a:gd name="connsiteX12" fmla="*/ 0 w 789299"/>
                <a:gd name="connsiteY12" fmla="*/ 374885 h 699135"/>
                <a:gd name="connsiteX13" fmla="*/ 661349 w 789299"/>
                <a:gd name="connsiteY13" fmla="*/ 680085 h 699135"/>
                <a:gd name="connsiteX14" fmla="*/ 461324 w 789299"/>
                <a:gd name="connsiteY14" fmla="*/ 679999 h 699135"/>
                <a:gd name="connsiteX15" fmla="*/ 327974 w 789299"/>
                <a:gd name="connsiteY15" fmla="*/ 679942 h 699135"/>
                <a:gd name="connsiteX16" fmla="*/ 127949 w 789299"/>
                <a:gd name="connsiteY16" fmla="*/ 679866 h 699135"/>
                <a:gd name="connsiteX17" fmla="*/ 127949 w 789299"/>
                <a:gd name="connsiteY17" fmla="*/ 374047 h 699135"/>
                <a:gd name="connsiteX18" fmla="*/ 394649 w 789299"/>
                <a:gd name="connsiteY18" fmla="*/ 121482 h 699135"/>
                <a:gd name="connsiteX19" fmla="*/ 661349 w 789299"/>
                <a:gd name="connsiteY19" fmla="*/ 373675 h 699135"/>
                <a:gd name="connsiteX20" fmla="*/ 661349 w 789299"/>
                <a:gd name="connsiteY20" fmla="*/ 680085 h 699135"/>
                <a:gd name="connsiteX21" fmla="*/ 62170 w 789299"/>
                <a:gd name="connsiteY21" fmla="*/ 410108 h 699135"/>
                <a:gd name="connsiteX22" fmla="*/ 27299 w 789299"/>
                <a:gd name="connsiteY22" fmla="*/ 375285 h 699135"/>
                <a:gd name="connsiteX23" fmla="*/ 394649 w 789299"/>
                <a:gd name="connsiteY23" fmla="*/ 26251 h 699135"/>
                <a:gd name="connsiteX24" fmla="*/ 762000 w 789299"/>
                <a:gd name="connsiteY24" fmla="*/ 375285 h 699135"/>
                <a:gd name="connsiteX25" fmla="*/ 727358 w 789299"/>
                <a:gd name="connsiteY25" fmla="*/ 409880 h 699135"/>
                <a:gd name="connsiteX26" fmla="*/ 394649 w 789299"/>
                <a:gd name="connsiteY26" fmla="*/ 95250 h 699135"/>
                <a:gd name="connsiteX27" fmla="*/ 62170 w 789299"/>
                <a:gd name="connsiteY27" fmla="*/ 410108 h 699135"/>
                <a:gd name="connsiteX0" fmla="*/ 0 w 789299"/>
                <a:gd name="connsiteY0" fmla="*/ 374885 h 699135"/>
                <a:gd name="connsiteX1" fmla="*/ 61808 w 789299"/>
                <a:gd name="connsiteY1" fmla="*/ 436683 h 699135"/>
                <a:gd name="connsiteX2" fmla="*/ 108899 w 789299"/>
                <a:gd name="connsiteY2" fmla="*/ 392087 h 699135"/>
                <a:gd name="connsiteX3" fmla="*/ 108899 w 789299"/>
                <a:gd name="connsiteY3" fmla="*/ 698906 h 699135"/>
                <a:gd name="connsiteX4" fmla="*/ 347024 w 789299"/>
                <a:gd name="connsiteY4" fmla="*/ 699002 h 699135"/>
                <a:gd name="connsiteX5" fmla="*/ 442274 w 789299"/>
                <a:gd name="connsiteY5" fmla="*/ 699040 h 699135"/>
                <a:gd name="connsiteX6" fmla="*/ 680399 w 789299"/>
                <a:gd name="connsiteY6" fmla="*/ 699135 h 699135"/>
                <a:gd name="connsiteX7" fmla="*/ 680399 w 789299"/>
                <a:gd name="connsiteY7" fmla="*/ 391687 h 699135"/>
                <a:gd name="connsiteX8" fmla="*/ 727729 w 789299"/>
                <a:gd name="connsiteY8" fmla="*/ 436455 h 699135"/>
                <a:gd name="connsiteX9" fmla="*/ 789299 w 789299"/>
                <a:gd name="connsiteY9" fmla="*/ 374894 h 699135"/>
                <a:gd name="connsiteX10" fmla="*/ 394649 w 789299"/>
                <a:gd name="connsiteY10" fmla="*/ 0 h 699135"/>
                <a:gd name="connsiteX11" fmla="*/ 0 w 789299"/>
                <a:gd name="connsiteY11" fmla="*/ 374885 h 699135"/>
                <a:gd name="connsiteX12" fmla="*/ 661349 w 789299"/>
                <a:gd name="connsiteY12" fmla="*/ 680085 h 699135"/>
                <a:gd name="connsiteX13" fmla="*/ 461324 w 789299"/>
                <a:gd name="connsiteY13" fmla="*/ 679999 h 699135"/>
                <a:gd name="connsiteX14" fmla="*/ 327974 w 789299"/>
                <a:gd name="connsiteY14" fmla="*/ 679942 h 699135"/>
                <a:gd name="connsiteX15" fmla="*/ 127949 w 789299"/>
                <a:gd name="connsiteY15" fmla="*/ 679866 h 699135"/>
                <a:gd name="connsiteX16" fmla="*/ 127949 w 789299"/>
                <a:gd name="connsiteY16" fmla="*/ 374047 h 699135"/>
                <a:gd name="connsiteX17" fmla="*/ 394649 w 789299"/>
                <a:gd name="connsiteY17" fmla="*/ 121482 h 699135"/>
                <a:gd name="connsiteX18" fmla="*/ 661349 w 789299"/>
                <a:gd name="connsiteY18" fmla="*/ 373675 h 699135"/>
                <a:gd name="connsiteX19" fmla="*/ 661349 w 789299"/>
                <a:gd name="connsiteY19" fmla="*/ 680085 h 699135"/>
                <a:gd name="connsiteX20" fmla="*/ 62170 w 789299"/>
                <a:gd name="connsiteY20" fmla="*/ 410108 h 699135"/>
                <a:gd name="connsiteX21" fmla="*/ 27299 w 789299"/>
                <a:gd name="connsiteY21" fmla="*/ 375285 h 699135"/>
                <a:gd name="connsiteX22" fmla="*/ 394649 w 789299"/>
                <a:gd name="connsiteY22" fmla="*/ 26251 h 699135"/>
                <a:gd name="connsiteX23" fmla="*/ 762000 w 789299"/>
                <a:gd name="connsiteY23" fmla="*/ 375285 h 699135"/>
                <a:gd name="connsiteX24" fmla="*/ 727358 w 789299"/>
                <a:gd name="connsiteY24" fmla="*/ 409880 h 699135"/>
                <a:gd name="connsiteX25" fmla="*/ 394649 w 789299"/>
                <a:gd name="connsiteY25" fmla="*/ 95250 h 699135"/>
                <a:gd name="connsiteX26" fmla="*/ 62170 w 789299"/>
                <a:gd name="connsiteY26" fmla="*/ 410108 h 699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789299" h="699135">
                  <a:moveTo>
                    <a:pt x="0" y="374885"/>
                  </a:moveTo>
                  <a:lnTo>
                    <a:pt x="61808" y="436683"/>
                  </a:lnTo>
                  <a:lnTo>
                    <a:pt x="108899" y="392087"/>
                  </a:lnTo>
                  <a:lnTo>
                    <a:pt x="108899" y="698906"/>
                  </a:lnTo>
                  <a:lnTo>
                    <a:pt x="347024" y="699002"/>
                  </a:lnTo>
                  <a:lnTo>
                    <a:pt x="442274" y="699040"/>
                  </a:lnTo>
                  <a:lnTo>
                    <a:pt x="680399" y="699135"/>
                  </a:lnTo>
                  <a:lnTo>
                    <a:pt x="680399" y="391687"/>
                  </a:lnTo>
                  <a:lnTo>
                    <a:pt x="727729" y="436455"/>
                  </a:lnTo>
                  <a:lnTo>
                    <a:pt x="789299" y="374894"/>
                  </a:lnTo>
                  <a:lnTo>
                    <a:pt x="394649" y="0"/>
                  </a:lnTo>
                  <a:lnTo>
                    <a:pt x="0" y="374885"/>
                  </a:lnTo>
                  <a:close/>
                  <a:moveTo>
                    <a:pt x="661349" y="680085"/>
                  </a:moveTo>
                  <a:lnTo>
                    <a:pt x="461324" y="679999"/>
                  </a:lnTo>
                  <a:lnTo>
                    <a:pt x="327974" y="679942"/>
                  </a:lnTo>
                  <a:lnTo>
                    <a:pt x="127949" y="679866"/>
                  </a:lnTo>
                  <a:lnTo>
                    <a:pt x="127949" y="374047"/>
                  </a:lnTo>
                  <a:lnTo>
                    <a:pt x="394649" y="121482"/>
                  </a:lnTo>
                  <a:lnTo>
                    <a:pt x="661349" y="373675"/>
                  </a:lnTo>
                  <a:lnTo>
                    <a:pt x="661349" y="680085"/>
                  </a:lnTo>
                  <a:close/>
                  <a:moveTo>
                    <a:pt x="62170" y="410108"/>
                  </a:moveTo>
                  <a:lnTo>
                    <a:pt x="27299" y="375285"/>
                  </a:lnTo>
                  <a:lnTo>
                    <a:pt x="394649" y="26251"/>
                  </a:lnTo>
                  <a:lnTo>
                    <a:pt x="762000" y="375285"/>
                  </a:lnTo>
                  <a:lnTo>
                    <a:pt x="727358" y="409880"/>
                  </a:lnTo>
                  <a:lnTo>
                    <a:pt x="394649" y="95250"/>
                  </a:lnTo>
                  <a:lnTo>
                    <a:pt x="62170" y="410108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BE"/>
            </a:p>
          </p:txBody>
        </p:sp>
      </p:grpSp>
      <p:sp>
        <p:nvSpPr>
          <p:cNvPr id="124" name="ZoneTexte 123">
            <a:extLst>
              <a:ext uri="{FF2B5EF4-FFF2-40B4-BE49-F238E27FC236}">
                <a16:creationId xmlns:a16="http://schemas.microsoft.com/office/drawing/2014/main" id="{3743E8F8-CE1D-4019-BE22-E933E537505A}"/>
              </a:ext>
            </a:extLst>
          </p:cNvPr>
          <p:cNvSpPr txBox="1"/>
          <p:nvPr/>
        </p:nvSpPr>
        <p:spPr>
          <a:xfrm>
            <a:off x="-209177" y="1804032"/>
            <a:ext cx="3030671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400" b="1" dirty="0"/>
              <a:t>Santé</a:t>
            </a:r>
            <a:endParaRPr lang="fr-BE" sz="1400" b="1" dirty="0"/>
          </a:p>
        </p:txBody>
      </p:sp>
      <p:sp>
        <p:nvSpPr>
          <p:cNvPr id="125" name="ZoneTexte 124">
            <a:extLst>
              <a:ext uri="{FF2B5EF4-FFF2-40B4-BE49-F238E27FC236}">
                <a16:creationId xmlns:a16="http://schemas.microsoft.com/office/drawing/2014/main" id="{A26A428F-4A07-4932-8425-62F0CF6199F1}"/>
              </a:ext>
            </a:extLst>
          </p:cNvPr>
          <p:cNvSpPr txBox="1"/>
          <p:nvPr/>
        </p:nvSpPr>
        <p:spPr>
          <a:xfrm>
            <a:off x="602763" y="2107576"/>
            <a:ext cx="232031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Etablissements pour aînés</a:t>
            </a:r>
            <a:endParaRPr lang="fr-BE" sz="1100" dirty="0"/>
          </a:p>
        </p:txBody>
      </p:sp>
      <p:pic>
        <p:nvPicPr>
          <p:cNvPr id="126" name="Image 125">
            <a:extLst>
              <a:ext uri="{FF2B5EF4-FFF2-40B4-BE49-F238E27FC236}">
                <a16:creationId xmlns:a16="http://schemas.microsoft.com/office/drawing/2014/main" id="{9F5EC216-3F43-F148-817E-89B39A021828}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  <a:ext uri="{837473B0-CC2E-450A-ABE3-18F120FF3D39}">
                <a1611:picAttrSrcUrl xmlns:a1611="http://schemas.microsoft.com/office/drawing/2016/11/main" r:id="rId10"/>
              </a:ext>
            </a:extLst>
          </a:blip>
          <a:stretch>
            <a:fillRect/>
          </a:stretch>
        </p:blipFill>
        <p:spPr>
          <a:xfrm>
            <a:off x="3396951" y="4937195"/>
            <a:ext cx="407445" cy="407445"/>
          </a:xfrm>
          <a:prstGeom prst="rect">
            <a:avLst/>
          </a:prstGeom>
        </p:spPr>
      </p:pic>
      <p:pic>
        <p:nvPicPr>
          <p:cNvPr id="127" name="Image 126">
            <a:extLst>
              <a:ext uri="{FF2B5EF4-FFF2-40B4-BE49-F238E27FC236}">
                <a16:creationId xmlns:a16="http://schemas.microsoft.com/office/drawing/2014/main" id="{A0AF1471-0BBF-6642-84CB-7690CED1FE05}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  <a:ext uri="{837473B0-CC2E-450A-ABE3-18F120FF3D39}">
                <a1611:picAttrSrcUrl xmlns:a1611="http://schemas.microsoft.com/office/drawing/2016/11/main" r:id="rId10"/>
              </a:ext>
            </a:extLst>
          </a:blip>
          <a:stretch>
            <a:fillRect/>
          </a:stretch>
        </p:blipFill>
        <p:spPr>
          <a:xfrm>
            <a:off x="3336750" y="168660"/>
            <a:ext cx="407445" cy="407445"/>
          </a:xfrm>
          <a:prstGeom prst="rect">
            <a:avLst/>
          </a:prstGeom>
        </p:spPr>
      </p:pic>
      <p:pic>
        <p:nvPicPr>
          <p:cNvPr id="128" name="Image 127">
            <a:extLst>
              <a:ext uri="{FF2B5EF4-FFF2-40B4-BE49-F238E27FC236}">
                <a16:creationId xmlns:a16="http://schemas.microsoft.com/office/drawing/2014/main" id="{E47A8B1F-ED99-764A-A1BC-98DB837957F9}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  <a:ext uri="{837473B0-CC2E-450A-ABE3-18F120FF3D39}">
                <a1611:picAttrSrcUrl xmlns:a1611="http://schemas.microsoft.com/office/drawing/2016/11/main" r:id="rId10"/>
              </a:ext>
            </a:extLst>
          </a:blip>
          <a:stretch>
            <a:fillRect/>
          </a:stretch>
        </p:blipFill>
        <p:spPr>
          <a:xfrm>
            <a:off x="7694510" y="81517"/>
            <a:ext cx="407445" cy="407445"/>
          </a:xfrm>
          <a:prstGeom prst="rect">
            <a:avLst/>
          </a:prstGeom>
        </p:spPr>
      </p:pic>
      <p:pic>
        <p:nvPicPr>
          <p:cNvPr id="129" name="Image 128">
            <a:extLst>
              <a:ext uri="{FF2B5EF4-FFF2-40B4-BE49-F238E27FC236}">
                <a16:creationId xmlns:a16="http://schemas.microsoft.com/office/drawing/2014/main" id="{8062CBB2-311D-2B46-B518-A108338C92FD}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  <a:ext uri="{837473B0-CC2E-450A-ABE3-18F120FF3D39}">
                <a1611:picAttrSrcUrl xmlns:a1611="http://schemas.microsoft.com/office/drawing/2016/11/main" r:id="rId10"/>
              </a:ext>
            </a:extLst>
          </a:blip>
          <a:stretch>
            <a:fillRect/>
          </a:stretch>
        </p:blipFill>
        <p:spPr>
          <a:xfrm>
            <a:off x="2719088" y="3611613"/>
            <a:ext cx="407445" cy="407445"/>
          </a:xfrm>
          <a:prstGeom prst="rect">
            <a:avLst/>
          </a:prstGeom>
        </p:spPr>
      </p:pic>
      <p:pic>
        <p:nvPicPr>
          <p:cNvPr id="134" name="Image 133">
            <a:extLst>
              <a:ext uri="{FF2B5EF4-FFF2-40B4-BE49-F238E27FC236}">
                <a16:creationId xmlns:a16="http://schemas.microsoft.com/office/drawing/2014/main" id="{A25F49E0-CEF6-D84D-BB26-5B80833E2174}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  <a:ext uri="{837473B0-CC2E-450A-ABE3-18F120FF3D39}">
                <a1611:picAttrSrcUrl xmlns:a1611="http://schemas.microsoft.com/office/drawing/2016/11/main" r:id="rId10"/>
              </a:ext>
            </a:extLst>
          </a:blip>
          <a:stretch>
            <a:fillRect/>
          </a:stretch>
        </p:blipFill>
        <p:spPr>
          <a:xfrm>
            <a:off x="157383" y="3726518"/>
            <a:ext cx="407445" cy="407445"/>
          </a:xfrm>
          <a:prstGeom prst="rect">
            <a:avLst/>
          </a:prstGeom>
        </p:spPr>
      </p:pic>
      <p:sp>
        <p:nvSpPr>
          <p:cNvPr id="135" name="ZoneTexte 134">
            <a:extLst>
              <a:ext uri="{FF2B5EF4-FFF2-40B4-BE49-F238E27FC236}">
                <a16:creationId xmlns:a16="http://schemas.microsoft.com/office/drawing/2014/main" id="{6D30EF87-7B5F-4F4C-AC98-7827D7509BA1}"/>
              </a:ext>
            </a:extLst>
          </p:cNvPr>
          <p:cNvSpPr txBox="1"/>
          <p:nvPr/>
        </p:nvSpPr>
        <p:spPr>
          <a:xfrm>
            <a:off x="670974" y="3815335"/>
            <a:ext cx="232031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Centres hospitaliers</a:t>
            </a:r>
            <a:endParaRPr lang="fr-BE" sz="1100" dirty="0"/>
          </a:p>
        </p:txBody>
      </p:sp>
    </p:spTree>
    <p:extLst>
      <p:ext uri="{BB962C8B-B14F-4D97-AF65-F5344CB8AC3E}">
        <p14:creationId xmlns:p14="http://schemas.microsoft.com/office/powerpoint/2010/main" val="3518696722"/>
      </p:ext>
    </p:extLst>
  </p:cSld>
  <p:clrMapOvr>
    <a:masterClrMapping/>
  </p:clrMapOvr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" name="Forme libre : forme 67">
            <a:extLst>
              <a:ext uri="{FF2B5EF4-FFF2-40B4-BE49-F238E27FC236}">
                <a16:creationId xmlns:a16="http://schemas.microsoft.com/office/drawing/2014/main" id="{7FAF1BF5-6E05-4940-84E8-D9AADD0ADE45}"/>
              </a:ext>
            </a:extLst>
          </p:cNvPr>
          <p:cNvSpPr/>
          <p:nvPr/>
        </p:nvSpPr>
        <p:spPr>
          <a:xfrm>
            <a:off x="6000750" y="5937250"/>
            <a:ext cx="1225550" cy="736600"/>
          </a:xfrm>
          <a:custGeom>
            <a:avLst/>
            <a:gdLst>
              <a:gd name="connsiteX0" fmla="*/ 1225550 w 1225550"/>
              <a:gd name="connsiteY0" fmla="*/ 0 h 736600"/>
              <a:gd name="connsiteX1" fmla="*/ 1168400 w 1225550"/>
              <a:gd name="connsiteY1" fmla="*/ 139700 h 736600"/>
              <a:gd name="connsiteX2" fmla="*/ 895350 w 1225550"/>
              <a:gd name="connsiteY2" fmla="*/ 304800 h 736600"/>
              <a:gd name="connsiteX3" fmla="*/ 698500 w 1225550"/>
              <a:gd name="connsiteY3" fmla="*/ 431800 h 736600"/>
              <a:gd name="connsiteX4" fmla="*/ 558800 w 1225550"/>
              <a:gd name="connsiteY4" fmla="*/ 514350 h 736600"/>
              <a:gd name="connsiteX5" fmla="*/ 203200 w 1225550"/>
              <a:gd name="connsiteY5" fmla="*/ 603250 h 736600"/>
              <a:gd name="connsiteX6" fmla="*/ 0 w 1225550"/>
              <a:gd name="connsiteY6" fmla="*/ 736600 h 736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25550" h="736600">
                <a:moveTo>
                  <a:pt x="1225550" y="0"/>
                </a:moveTo>
                <a:cubicBezTo>
                  <a:pt x="1224491" y="44450"/>
                  <a:pt x="1223433" y="88900"/>
                  <a:pt x="1168400" y="139700"/>
                </a:cubicBezTo>
                <a:cubicBezTo>
                  <a:pt x="1113367" y="190500"/>
                  <a:pt x="973667" y="256117"/>
                  <a:pt x="895350" y="304800"/>
                </a:cubicBezTo>
                <a:cubicBezTo>
                  <a:pt x="817033" y="353483"/>
                  <a:pt x="754592" y="396875"/>
                  <a:pt x="698500" y="431800"/>
                </a:cubicBezTo>
                <a:cubicBezTo>
                  <a:pt x="642408" y="466725"/>
                  <a:pt x="641350" y="485775"/>
                  <a:pt x="558800" y="514350"/>
                </a:cubicBezTo>
                <a:cubicBezTo>
                  <a:pt x="476250" y="542925"/>
                  <a:pt x="296333" y="566208"/>
                  <a:pt x="203200" y="603250"/>
                </a:cubicBezTo>
                <a:cubicBezTo>
                  <a:pt x="110067" y="640292"/>
                  <a:pt x="55033" y="688446"/>
                  <a:pt x="0" y="73660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01" name="Forme libre : forme 100">
            <a:extLst>
              <a:ext uri="{FF2B5EF4-FFF2-40B4-BE49-F238E27FC236}">
                <a16:creationId xmlns:a16="http://schemas.microsoft.com/office/drawing/2014/main" id="{34B8AFA0-6F98-48E0-93A6-64C1B0491879}"/>
              </a:ext>
            </a:extLst>
          </p:cNvPr>
          <p:cNvSpPr/>
          <p:nvPr/>
        </p:nvSpPr>
        <p:spPr>
          <a:xfrm>
            <a:off x="4674683" y="3069491"/>
            <a:ext cx="685800" cy="736600"/>
          </a:xfrm>
          <a:custGeom>
            <a:avLst/>
            <a:gdLst>
              <a:gd name="connsiteX0" fmla="*/ 685800 w 685800"/>
              <a:gd name="connsiteY0" fmla="*/ 0 h 736600"/>
              <a:gd name="connsiteX1" fmla="*/ 568325 w 685800"/>
              <a:gd name="connsiteY1" fmla="*/ 82550 h 736600"/>
              <a:gd name="connsiteX2" fmla="*/ 454025 w 685800"/>
              <a:gd name="connsiteY2" fmla="*/ 206375 h 736600"/>
              <a:gd name="connsiteX3" fmla="*/ 314325 w 685800"/>
              <a:gd name="connsiteY3" fmla="*/ 342900 h 736600"/>
              <a:gd name="connsiteX4" fmla="*/ 0 w 685800"/>
              <a:gd name="connsiteY4" fmla="*/ 736600 h 736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85800" h="736600">
                <a:moveTo>
                  <a:pt x="685800" y="0"/>
                </a:moveTo>
                <a:cubicBezTo>
                  <a:pt x="646377" y="24077"/>
                  <a:pt x="606954" y="48154"/>
                  <a:pt x="568325" y="82550"/>
                </a:cubicBezTo>
                <a:cubicBezTo>
                  <a:pt x="529696" y="116946"/>
                  <a:pt x="496358" y="162983"/>
                  <a:pt x="454025" y="206375"/>
                </a:cubicBezTo>
                <a:cubicBezTo>
                  <a:pt x="411692" y="249767"/>
                  <a:pt x="389996" y="254529"/>
                  <a:pt x="314325" y="342900"/>
                </a:cubicBezTo>
                <a:cubicBezTo>
                  <a:pt x="238654" y="431271"/>
                  <a:pt x="119327" y="583935"/>
                  <a:pt x="0" y="73660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3" name="Forme libre : forme 22">
            <a:extLst>
              <a:ext uri="{FF2B5EF4-FFF2-40B4-BE49-F238E27FC236}">
                <a16:creationId xmlns:a16="http://schemas.microsoft.com/office/drawing/2014/main" id="{BE29AF4F-A639-4285-A35D-CAB5EA08D5F0}"/>
              </a:ext>
            </a:extLst>
          </p:cNvPr>
          <p:cNvSpPr/>
          <p:nvPr/>
        </p:nvSpPr>
        <p:spPr>
          <a:xfrm>
            <a:off x="5880100" y="508000"/>
            <a:ext cx="425269" cy="4140200"/>
          </a:xfrm>
          <a:custGeom>
            <a:avLst/>
            <a:gdLst>
              <a:gd name="connsiteX0" fmla="*/ 0 w 425269"/>
              <a:gd name="connsiteY0" fmla="*/ 0 h 4140200"/>
              <a:gd name="connsiteX1" fmla="*/ 76200 w 425269"/>
              <a:gd name="connsiteY1" fmla="*/ 222250 h 4140200"/>
              <a:gd name="connsiteX2" fmla="*/ 254000 w 425269"/>
              <a:gd name="connsiteY2" fmla="*/ 412750 h 4140200"/>
              <a:gd name="connsiteX3" fmla="*/ 412750 w 425269"/>
              <a:gd name="connsiteY3" fmla="*/ 869950 h 4140200"/>
              <a:gd name="connsiteX4" fmla="*/ 406400 w 425269"/>
              <a:gd name="connsiteY4" fmla="*/ 1104900 h 4140200"/>
              <a:gd name="connsiteX5" fmla="*/ 336550 w 425269"/>
              <a:gd name="connsiteY5" fmla="*/ 1822450 h 4140200"/>
              <a:gd name="connsiteX6" fmla="*/ 177800 w 425269"/>
              <a:gd name="connsiteY6" fmla="*/ 2457450 h 4140200"/>
              <a:gd name="connsiteX7" fmla="*/ 146050 w 425269"/>
              <a:gd name="connsiteY7" fmla="*/ 2870200 h 4140200"/>
              <a:gd name="connsiteX8" fmla="*/ 95250 w 425269"/>
              <a:gd name="connsiteY8" fmla="*/ 3441700 h 4140200"/>
              <a:gd name="connsiteX9" fmla="*/ 44450 w 425269"/>
              <a:gd name="connsiteY9" fmla="*/ 3752850 h 4140200"/>
              <a:gd name="connsiteX10" fmla="*/ 107950 w 425269"/>
              <a:gd name="connsiteY10" fmla="*/ 4006850 h 4140200"/>
              <a:gd name="connsiteX11" fmla="*/ 279400 w 425269"/>
              <a:gd name="connsiteY11" fmla="*/ 4140200 h 4140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425269" h="4140200">
                <a:moveTo>
                  <a:pt x="0" y="0"/>
                </a:moveTo>
                <a:cubicBezTo>
                  <a:pt x="16933" y="76729"/>
                  <a:pt x="33867" y="153458"/>
                  <a:pt x="76200" y="222250"/>
                </a:cubicBezTo>
                <a:cubicBezTo>
                  <a:pt x="118533" y="291042"/>
                  <a:pt x="197908" y="304800"/>
                  <a:pt x="254000" y="412750"/>
                </a:cubicBezTo>
                <a:cubicBezTo>
                  <a:pt x="310092" y="520700"/>
                  <a:pt x="387350" y="754592"/>
                  <a:pt x="412750" y="869950"/>
                </a:cubicBezTo>
                <a:cubicBezTo>
                  <a:pt x="438150" y="985308"/>
                  <a:pt x="419100" y="946150"/>
                  <a:pt x="406400" y="1104900"/>
                </a:cubicBezTo>
                <a:cubicBezTo>
                  <a:pt x="393700" y="1263650"/>
                  <a:pt x="374650" y="1597025"/>
                  <a:pt x="336550" y="1822450"/>
                </a:cubicBezTo>
                <a:cubicBezTo>
                  <a:pt x="298450" y="2047875"/>
                  <a:pt x="209550" y="2282825"/>
                  <a:pt x="177800" y="2457450"/>
                </a:cubicBezTo>
                <a:cubicBezTo>
                  <a:pt x="146050" y="2632075"/>
                  <a:pt x="159808" y="2706158"/>
                  <a:pt x="146050" y="2870200"/>
                </a:cubicBezTo>
                <a:cubicBezTo>
                  <a:pt x="132292" y="3034242"/>
                  <a:pt x="112183" y="3294592"/>
                  <a:pt x="95250" y="3441700"/>
                </a:cubicBezTo>
                <a:cubicBezTo>
                  <a:pt x="78317" y="3588808"/>
                  <a:pt x="42333" y="3658658"/>
                  <a:pt x="44450" y="3752850"/>
                </a:cubicBezTo>
                <a:cubicBezTo>
                  <a:pt x="46567" y="3847042"/>
                  <a:pt x="68792" y="3942292"/>
                  <a:pt x="107950" y="4006850"/>
                </a:cubicBezTo>
                <a:cubicBezTo>
                  <a:pt x="147108" y="4071408"/>
                  <a:pt x="213254" y="4105804"/>
                  <a:pt x="279400" y="414020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7" name="Forme libre : forme 26">
            <a:extLst>
              <a:ext uri="{FF2B5EF4-FFF2-40B4-BE49-F238E27FC236}">
                <a16:creationId xmlns:a16="http://schemas.microsoft.com/office/drawing/2014/main" id="{70578F58-BED1-43CB-8B6A-FE860FD8A450}"/>
              </a:ext>
            </a:extLst>
          </p:cNvPr>
          <p:cNvSpPr/>
          <p:nvPr/>
        </p:nvSpPr>
        <p:spPr>
          <a:xfrm>
            <a:off x="3594100" y="1279024"/>
            <a:ext cx="2565400" cy="1323241"/>
          </a:xfrm>
          <a:custGeom>
            <a:avLst/>
            <a:gdLst>
              <a:gd name="connsiteX0" fmla="*/ 0 w 2565400"/>
              <a:gd name="connsiteY0" fmla="*/ 346576 h 1323241"/>
              <a:gd name="connsiteX1" fmla="*/ 476250 w 2565400"/>
              <a:gd name="connsiteY1" fmla="*/ 54476 h 1323241"/>
              <a:gd name="connsiteX2" fmla="*/ 933450 w 2565400"/>
              <a:gd name="connsiteY2" fmla="*/ 3676 h 1323241"/>
              <a:gd name="connsiteX3" fmla="*/ 838200 w 2565400"/>
              <a:gd name="connsiteY3" fmla="*/ 105276 h 1323241"/>
              <a:gd name="connsiteX4" fmla="*/ 901700 w 2565400"/>
              <a:gd name="connsiteY4" fmla="*/ 238626 h 1323241"/>
              <a:gd name="connsiteX5" fmla="*/ 1079500 w 2565400"/>
              <a:gd name="connsiteY5" fmla="*/ 454526 h 1323241"/>
              <a:gd name="connsiteX6" fmla="*/ 1193800 w 2565400"/>
              <a:gd name="connsiteY6" fmla="*/ 606926 h 1323241"/>
              <a:gd name="connsiteX7" fmla="*/ 1282700 w 2565400"/>
              <a:gd name="connsiteY7" fmla="*/ 670426 h 1323241"/>
              <a:gd name="connsiteX8" fmla="*/ 1397000 w 2565400"/>
              <a:gd name="connsiteY8" fmla="*/ 886326 h 1323241"/>
              <a:gd name="connsiteX9" fmla="*/ 1638300 w 2565400"/>
              <a:gd name="connsiteY9" fmla="*/ 759326 h 1323241"/>
              <a:gd name="connsiteX10" fmla="*/ 1974850 w 2565400"/>
              <a:gd name="connsiteY10" fmla="*/ 695826 h 1323241"/>
              <a:gd name="connsiteX11" fmla="*/ 1974850 w 2565400"/>
              <a:gd name="connsiteY11" fmla="*/ 829176 h 1323241"/>
              <a:gd name="connsiteX12" fmla="*/ 2000250 w 2565400"/>
              <a:gd name="connsiteY12" fmla="*/ 892676 h 1323241"/>
              <a:gd name="connsiteX13" fmla="*/ 2190750 w 2565400"/>
              <a:gd name="connsiteY13" fmla="*/ 1019676 h 1323241"/>
              <a:gd name="connsiteX14" fmla="*/ 2311400 w 2565400"/>
              <a:gd name="connsiteY14" fmla="*/ 1203826 h 1323241"/>
              <a:gd name="connsiteX15" fmla="*/ 2482850 w 2565400"/>
              <a:gd name="connsiteY15" fmla="*/ 1318126 h 1323241"/>
              <a:gd name="connsiteX16" fmla="*/ 2565400 w 2565400"/>
              <a:gd name="connsiteY16" fmla="*/ 1292726 h 13232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2565400" h="1323241">
                <a:moveTo>
                  <a:pt x="0" y="346576"/>
                </a:moveTo>
                <a:cubicBezTo>
                  <a:pt x="160337" y="229101"/>
                  <a:pt x="320675" y="111626"/>
                  <a:pt x="476250" y="54476"/>
                </a:cubicBezTo>
                <a:cubicBezTo>
                  <a:pt x="631825" y="-2674"/>
                  <a:pt x="873125" y="-4791"/>
                  <a:pt x="933450" y="3676"/>
                </a:cubicBezTo>
                <a:cubicBezTo>
                  <a:pt x="993775" y="12143"/>
                  <a:pt x="843492" y="66118"/>
                  <a:pt x="838200" y="105276"/>
                </a:cubicBezTo>
                <a:cubicBezTo>
                  <a:pt x="832908" y="144434"/>
                  <a:pt x="861483" y="180418"/>
                  <a:pt x="901700" y="238626"/>
                </a:cubicBezTo>
                <a:cubicBezTo>
                  <a:pt x="941917" y="296834"/>
                  <a:pt x="1030817" y="393143"/>
                  <a:pt x="1079500" y="454526"/>
                </a:cubicBezTo>
                <a:cubicBezTo>
                  <a:pt x="1128183" y="515909"/>
                  <a:pt x="1159933" y="570943"/>
                  <a:pt x="1193800" y="606926"/>
                </a:cubicBezTo>
                <a:cubicBezTo>
                  <a:pt x="1227667" y="642909"/>
                  <a:pt x="1248833" y="623860"/>
                  <a:pt x="1282700" y="670426"/>
                </a:cubicBezTo>
                <a:cubicBezTo>
                  <a:pt x="1316567" y="716992"/>
                  <a:pt x="1337733" y="871509"/>
                  <a:pt x="1397000" y="886326"/>
                </a:cubicBezTo>
                <a:cubicBezTo>
                  <a:pt x="1456267" y="901143"/>
                  <a:pt x="1541992" y="791076"/>
                  <a:pt x="1638300" y="759326"/>
                </a:cubicBezTo>
                <a:cubicBezTo>
                  <a:pt x="1734608" y="727576"/>
                  <a:pt x="1918758" y="684184"/>
                  <a:pt x="1974850" y="695826"/>
                </a:cubicBezTo>
                <a:cubicBezTo>
                  <a:pt x="2030942" y="707468"/>
                  <a:pt x="1970617" y="796368"/>
                  <a:pt x="1974850" y="829176"/>
                </a:cubicBezTo>
                <a:cubicBezTo>
                  <a:pt x="1979083" y="861984"/>
                  <a:pt x="1964267" y="860926"/>
                  <a:pt x="2000250" y="892676"/>
                </a:cubicBezTo>
                <a:cubicBezTo>
                  <a:pt x="2036233" y="924426"/>
                  <a:pt x="2138892" y="967818"/>
                  <a:pt x="2190750" y="1019676"/>
                </a:cubicBezTo>
                <a:cubicBezTo>
                  <a:pt x="2242608" y="1071534"/>
                  <a:pt x="2262717" y="1154084"/>
                  <a:pt x="2311400" y="1203826"/>
                </a:cubicBezTo>
                <a:cubicBezTo>
                  <a:pt x="2360083" y="1253568"/>
                  <a:pt x="2440517" y="1303309"/>
                  <a:pt x="2482850" y="1318126"/>
                </a:cubicBezTo>
                <a:cubicBezTo>
                  <a:pt x="2525183" y="1332943"/>
                  <a:pt x="2545291" y="1312834"/>
                  <a:pt x="2565400" y="1292726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9" name="Forme libre : forme 28">
            <a:extLst>
              <a:ext uri="{FF2B5EF4-FFF2-40B4-BE49-F238E27FC236}">
                <a16:creationId xmlns:a16="http://schemas.microsoft.com/office/drawing/2014/main" id="{F48755D4-E52D-451E-A862-7FE36C952EA0}"/>
              </a:ext>
            </a:extLst>
          </p:cNvPr>
          <p:cNvSpPr/>
          <p:nvPr/>
        </p:nvSpPr>
        <p:spPr>
          <a:xfrm>
            <a:off x="4527550" y="1098550"/>
            <a:ext cx="101600" cy="171450"/>
          </a:xfrm>
          <a:custGeom>
            <a:avLst/>
            <a:gdLst>
              <a:gd name="connsiteX0" fmla="*/ 101600 w 101600"/>
              <a:gd name="connsiteY0" fmla="*/ 0 h 171450"/>
              <a:gd name="connsiteX1" fmla="*/ 50800 w 101600"/>
              <a:gd name="connsiteY1" fmla="*/ 127000 h 171450"/>
              <a:gd name="connsiteX2" fmla="*/ 0 w 101600"/>
              <a:gd name="connsiteY2" fmla="*/ 171450 h 171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1600" h="171450">
                <a:moveTo>
                  <a:pt x="101600" y="0"/>
                </a:moveTo>
                <a:cubicBezTo>
                  <a:pt x="84666" y="49212"/>
                  <a:pt x="67733" y="98425"/>
                  <a:pt x="50800" y="127000"/>
                </a:cubicBezTo>
                <a:cubicBezTo>
                  <a:pt x="33867" y="155575"/>
                  <a:pt x="16933" y="163512"/>
                  <a:pt x="0" y="17145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0" name="Forme libre : forme 29">
            <a:extLst>
              <a:ext uri="{FF2B5EF4-FFF2-40B4-BE49-F238E27FC236}">
                <a16:creationId xmlns:a16="http://schemas.microsoft.com/office/drawing/2014/main" id="{DDA203F8-C9E1-4AFD-B1A6-58AF2240B747}"/>
              </a:ext>
            </a:extLst>
          </p:cNvPr>
          <p:cNvSpPr/>
          <p:nvPr/>
        </p:nvSpPr>
        <p:spPr>
          <a:xfrm>
            <a:off x="3016250" y="2482850"/>
            <a:ext cx="1377950" cy="711200"/>
          </a:xfrm>
          <a:custGeom>
            <a:avLst/>
            <a:gdLst>
              <a:gd name="connsiteX0" fmla="*/ 1377950 w 1377950"/>
              <a:gd name="connsiteY0" fmla="*/ 0 h 711200"/>
              <a:gd name="connsiteX1" fmla="*/ 1295400 w 1377950"/>
              <a:gd name="connsiteY1" fmla="*/ 101600 h 711200"/>
              <a:gd name="connsiteX2" fmla="*/ 996950 w 1377950"/>
              <a:gd name="connsiteY2" fmla="*/ 209550 h 711200"/>
              <a:gd name="connsiteX3" fmla="*/ 730250 w 1377950"/>
              <a:gd name="connsiteY3" fmla="*/ 508000 h 711200"/>
              <a:gd name="connsiteX4" fmla="*/ 469900 w 1377950"/>
              <a:gd name="connsiteY4" fmla="*/ 577850 h 711200"/>
              <a:gd name="connsiteX5" fmla="*/ 247650 w 1377950"/>
              <a:gd name="connsiteY5" fmla="*/ 679450 h 711200"/>
              <a:gd name="connsiteX6" fmla="*/ 0 w 1377950"/>
              <a:gd name="connsiteY6" fmla="*/ 711200 h 711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377950" h="711200">
                <a:moveTo>
                  <a:pt x="1377950" y="0"/>
                </a:moveTo>
                <a:cubicBezTo>
                  <a:pt x="1368425" y="33337"/>
                  <a:pt x="1358900" y="66675"/>
                  <a:pt x="1295400" y="101600"/>
                </a:cubicBezTo>
                <a:cubicBezTo>
                  <a:pt x="1231900" y="136525"/>
                  <a:pt x="1091142" y="141817"/>
                  <a:pt x="996950" y="209550"/>
                </a:cubicBezTo>
                <a:cubicBezTo>
                  <a:pt x="902758" y="277283"/>
                  <a:pt x="818092" y="446617"/>
                  <a:pt x="730250" y="508000"/>
                </a:cubicBezTo>
                <a:cubicBezTo>
                  <a:pt x="642408" y="569383"/>
                  <a:pt x="550333" y="549275"/>
                  <a:pt x="469900" y="577850"/>
                </a:cubicBezTo>
                <a:cubicBezTo>
                  <a:pt x="389467" y="606425"/>
                  <a:pt x="325967" y="657225"/>
                  <a:pt x="247650" y="679450"/>
                </a:cubicBezTo>
                <a:cubicBezTo>
                  <a:pt x="169333" y="701675"/>
                  <a:pt x="84666" y="706437"/>
                  <a:pt x="0" y="71120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3" name="Forme libre : forme 32">
            <a:extLst>
              <a:ext uri="{FF2B5EF4-FFF2-40B4-BE49-F238E27FC236}">
                <a16:creationId xmlns:a16="http://schemas.microsoft.com/office/drawing/2014/main" id="{FF0BF8AA-3094-4C50-B547-95E6ECEA66B7}"/>
              </a:ext>
            </a:extLst>
          </p:cNvPr>
          <p:cNvSpPr/>
          <p:nvPr/>
        </p:nvSpPr>
        <p:spPr>
          <a:xfrm>
            <a:off x="5092700" y="5222875"/>
            <a:ext cx="949325" cy="958850"/>
          </a:xfrm>
          <a:custGeom>
            <a:avLst/>
            <a:gdLst>
              <a:gd name="connsiteX0" fmla="*/ 733425 w 733425"/>
              <a:gd name="connsiteY0" fmla="*/ 0 h 841375"/>
              <a:gd name="connsiteX1" fmla="*/ 695325 w 733425"/>
              <a:gd name="connsiteY1" fmla="*/ 111125 h 841375"/>
              <a:gd name="connsiteX2" fmla="*/ 619125 w 733425"/>
              <a:gd name="connsiteY2" fmla="*/ 231775 h 841375"/>
              <a:gd name="connsiteX3" fmla="*/ 377825 w 733425"/>
              <a:gd name="connsiteY3" fmla="*/ 323850 h 841375"/>
              <a:gd name="connsiteX4" fmla="*/ 190500 w 733425"/>
              <a:gd name="connsiteY4" fmla="*/ 571500 h 841375"/>
              <a:gd name="connsiteX5" fmla="*/ 222250 w 733425"/>
              <a:gd name="connsiteY5" fmla="*/ 603250 h 841375"/>
              <a:gd name="connsiteX6" fmla="*/ 196850 w 733425"/>
              <a:gd name="connsiteY6" fmla="*/ 654050 h 841375"/>
              <a:gd name="connsiteX7" fmla="*/ 212725 w 733425"/>
              <a:gd name="connsiteY7" fmla="*/ 708025 h 841375"/>
              <a:gd name="connsiteX8" fmla="*/ 123825 w 733425"/>
              <a:gd name="connsiteY8" fmla="*/ 771525 h 841375"/>
              <a:gd name="connsiteX9" fmla="*/ 0 w 733425"/>
              <a:gd name="connsiteY9" fmla="*/ 841375 h 841375"/>
              <a:gd name="connsiteX0" fmla="*/ 939800 w 939800"/>
              <a:gd name="connsiteY0" fmla="*/ 0 h 949325"/>
              <a:gd name="connsiteX1" fmla="*/ 901700 w 939800"/>
              <a:gd name="connsiteY1" fmla="*/ 111125 h 949325"/>
              <a:gd name="connsiteX2" fmla="*/ 825500 w 939800"/>
              <a:gd name="connsiteY2" fmla="*/ 231775 h 949325"/>
              <a:gd name="connsiteX3" fmla="*/ 584200 w 939800"/>
              <a:gd name="connsiteY3" fmla="*/ 323850 h 949325"/>
              <a:gd name="connsiteX4" fmla="*/ 396875 w 939800"/>
              <a:gd name="connsiteY4" fmla="*/ 571500 h 949325"/>
              <a:gd name="connsiteX5" fmla="*/ 428625 w 939800"/>
              <a:gd name="connsiteY5" fmla="*/ 603250 h 949325"/>
              <a:gd name="connsiteX6" fmla="*/ 403225 w 939800"/>
              <a:gd name="connsiteY6" fmla="*/ 654050 h 949325"/>
              <a:gd name="connsiteX7" fmla="*/ 419100 w 939800"/>
              <a:gd name="connsiteY7" fmla="*/ 708025 h 949325"/>
              <a:gd name="connsiteX8" fmla="*/ 330200 w 939800"/>
              <a:gd name="connsiteY8" fmla="*/ 771525 h 949325"/>
              <a:gd name="connsiteX9" fmla="*/ 0 w 939800"/>
              <a:gd name="connsiteY9" fmla="*/ 949325 h 949325"/>
              <a:gd name="connsiteX0" fmla="*/ 949325 w 949325"/>
              <a:gd name="connsiteY0" fmla="*/ 0 h 958850"/>
              <a:gd name="connsiteX1" fmla="*/ 901700 w 949325"/>
              <a:gd name="connsiteY1" fmla="*/ 120650 h 958850"/>
              <a:gd name="connsiteX2" fmla="*/ 825500 w 949325"/>
              <a:gd name="connsiteY2" fmla="*/ 241300 h 958850"/>
              <a:gd name="connsiteX3" fmla="*/ 584200 w 949325"/>
              <a:gd name="connsiteY3" fmla="*/ 333375 h 958850"/>
              <a:gd name="connsiteX4" fmla="*/ 396875 w 949325"/>
              <a:gd name="connsiteY4" fmla="*/ 581025 h 958850"/>
              <a:gd name="connsiteX5" fmla="*/ 428625 w 949325"/>
              <a:gd name="connsiteY5" fmla="*/ 612775 h 958850"/>
              <a:gd name="connsiteX6" fmla="*/ 403225 w 949325"/>
              <a:gd name="connsiteY6" fmla="*/ 663575 h 958850"/>
              <a:gd name="connsiteX7" fmla="*/ 419100 w 949325"/>
              <a:gd name="connsiteY7" fmla="*/ 717550 h 958850"/>
              <a:gd name="connsiteX8" fmla="*/ 330200 w 949325"/>
              <a:gd name="connsiteY8" fmla="*/ 781050 h 958850"/>
              <a:gd name="connsiteX9" fmla="*/ 0 w 949325"/>
              <a:gd name="connsiteY9" fmla="*/ 958850 h 958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949325" h="958850">
                <a:moveTo>
                  <a:pt x="949325" y="0"/>
                </a:moveTo>
                <a:cubicBezTo>
                  <a:pt x="939800" y="36248"/>
                  <a:pt x="922337" y="80434"/>
                  <a:pt x="901700" y="120650"/>
                </a:cubicBezTo>
                <a:cubicBezTo>
                  <a:pt x="881063" y="160866"/>
                  <a:pt x="878417" y="205846"/>
                  <a:pt x="825500" y="241300"/>
                </a:cubicBezTo>
                <a:cubicBezTo>
                  <a:pt x="772583" y="276754"/>
                  <a:pt x="655637" y="276754"/>
                  <a:pt x="584200" y="333375"/>
                </a:cubicBezTo>
                <a:cubicBezTo>
                  <a:pt x="512762" y="389996"/>
                  <a:pt x="422804" y="534458"/>
                  <a:pt x="396875" y="581025"/>
                </a:cubicBezTo>
                <a:cubicBezTo>
                  <a:pt x="370946" y="627592"/>
                  <a:pt x="427567" y="599017"/>
                  <a:pt x="428625" y="612775"/>
                </a:cubicBezTo>
                <a:cubicBezTo>
                  <a:pt x="429683" y="626533"/>
                  <a:pt x="404812" y="646113"/>
                  <a:pt x="403225" y="663575"/>
                </a:cubicBezTo>
                <a:cubicBezTo>
                  <a:pt x="401638" y="681037"/>
                  <a:pt x="431271" y="697971"/>
                  <a:pt x="419100" y="717550"/>
                </a:cubicBezTo>
                <a:cubicBezTo>
                  <a:pt x="406929" y="737129"/>
                  <a:pt x="365654" y="758825"/>
                  <a:pt x="330200" y="781050"/>
                </a:cubicBezTo>
                <a:cubicBezTo>
                  <a:pt x="294746" y="803275"/>
                  <a:pt x="44185" y="935037"/>
                  <a:pt x="0" y="95885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4" name="Forme libre : forme 3">
            <a:extLst>
              <a:ext uri="{FF2B5EF4-FFF2-40B4-BE49-F238E27FC236}">
                <a16:creationId xmlns:a16="http://schemas.microsoft.com/office/drawing/2014/main" id="{9785E986-7D90-49DA-8C7B-6E217AE16429}"/>
              </a:ext>
            </a:extLst>
          </p:cNvPr>
          <p:cNvSpPr/>
          <p:nvPr/>
        </p:nvSpPr>
        <p:spPr>
          <a:xfrm>
            <a:off x="9458297" y="1866900"/>
            <a:ext cx="218196" cy="3594735"/>
          </a:xfrm>
          <a:custGeom>
            <a:avLst/>
            <a:gdLst>
              <a:gd name="connsiteX0" fmla="*/ 57178 w 214952"/>
              <a:gd name="connsiteY0" fmla="*/ 0 h 3152775"/>
              <a:gd name="connsiteX1" fmla="*/ 19078 w 214952"/>
              <a:gd name="connsiteY1" fmla="*/ 762000 h 3152775"/>
              <a:gd name="connsiteX2" fmla="*/ 19078 w 214952"/>
              <a:gd name="connsiteY2" fmla="*/ 1000125 h 3152775"/>
              <a:gd name="connsiteX3" fmla="*/ 76228 w 214952"/>
              <a:gd name="connsiteY3" fmla="*/ 1285875 h 3152775"/>
              <a:gd name="connsiteX4" fmla="*/ 76228 w 214952"/>
              <a:gd name="connsiteY4" fmla="*/ 1647825 h 3152775"/>
              <a:gd name="connsiteX5" fmla="*/ 28 w 214952"/>
              <a:gd name="connsiteY5" fmla="*/ 2057400 h 3152775"/>
              <a:gd name="connsiteX6" fmla="*/ 85753 w 214952"/>
              <a:gd name="connsiteY6" fmla="*/ 2314575 h 3152775"/>
              <a:gd name="connsiteX7" fmla="*/ 209578 w 214952"/>
              <a:gd name="connsiteY7" fmla="*/ 2505075 h 3152775"/>
              <a:gd name="connsiteX8" fmla="*/ 181003 w 214952"/>
              <a:gd name="connsiteY8" fmla="*/ 3152775 h 3152775"/>
              <a:gd name="connsiteX0" fmla="*/ 57178 w 218196"/>
              <a:gd name="connsiteY0" fmla="*/ 0 h 3541395"/>
              <a:gd name="connsiteX1" fmla="*/ 19078 w 218196"/>
              <a:gd name="connsiteY1" fmla="*/ 762000 h 3541395"/>
              <a:gd name="connsiteX2" fmla="*/ 19078 w 218196"/>
              <a:gd name="connsiteY2" fmla="*/ 1000125 h 3541395"/>
              <a:gd name="connsiteX3" fmla="*/ 76228 w 218196"/>
              <a:gd name="connsiteY3" fmla="*/ 1285875 h 3541395"/>
              <a:gd name="connsiteX4" fmla="*/ 76228 w 218196"/>
              <a:gd name="connsiteY4" fmla="*/ 1647825 h 3541395"/>
              <a:gd name="connsiteX5" fmla="*/ 28 w 218196"/>
              <a:gd name="connsiteY5" fmla="*/ 2057400 h 3541395"/>
              <a:gd name="connsiteX6" fmla="*/ 85753 w 218196"/>
              <a:gd name="connsiteY6" fmla="*/ 2314575 h 3541395"/>
              <a:gd name="connsiteX7" fmla="*/ 209578 w 218196"/>
              <a:gd name="connsiteY7" fmla="*/ 2505075 h 3541395"/>
              <a:gd name="connsiteX8" fmla="*/ 196243 w 218196"/>
              <a:gd name="connsiteY8" fmla="*/ 3541395 h 3541395"/>
              <a:gd name="connsiteX0" fmla="*/ 57178 w 218196"/>
              <a:gd name="connsiteY0" fmla="*/ 0 h 3594735"/>
              <a:gd name="connsiteX1" fmla="*/ 19078 w 218196"/>
              <a:gd name="connsiteY1" fmla="*/ 762000 h 3594735"/>
              <a:gd name="connsiteX2" fmla="*/ 19078 w 218196"/>
              <a:gd name="connsiteY2" fmla="*/ 1000125 h 3594735"/>
              <a:gd name="connsiteX3" fmla="*/ 76228 w 218196"/>
              <a:gd name="connsiteY3" fmla="*/ 1285875 h 3594735"/>
              <a:gd name="connsiteX4" fmla="*/ 76228 w 218196"/>
              <a:gd name="connsiteY4" fmla="*/ 1647825 h 3594735"/>
              <a:gd name="connsiteX5" fmla="*/ 28 w 218196"/>
              <a:gd name="connsiteY5" fmla="*/ 2057400 h 3594735"/>
              <a:gd name="connsiteX6" fmla="*/ 85753 w 218196"/>
              <a:gd name="connsiteY6" fmla="*/ 2314575 h 3594735"/>
              <a:gd name="connsiteX7" fmla="*/ 209578 w 218196"/>
              <a:gd name="connsiteY7" fmla="*/ 2505075 h 3594735"/>
              <a:gd name="connsiteX8" fmla="*/ 196243 w 218196"/>
              <a:gd name="connsiteY8" fmla="*/ 3594735 h 35947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18196" h="3594735">
                <a:moveTo>
                  <a:pt x="57178" y="0"/>
                </a:moveTo>
                <a:cubicBezTo>
                  <a:pt x="41303" y="297656"/>
                  <a:pt x="25428" y="595313"/>
                  <a:pt x="19078" y="762000"/>
                </a:cubicBezTo>
                <a:cubicBezTo>
                  <a:pt x="12728" y="928688"/>
                  <a:pt x="9553" y="912813"/>
                  <a:pt x="19078" y="1000125"/>
                </a:cubicBezTo>
                <a:cubicBezTo>
                  <a:pt x="28603" y="1087437"/>
                  <a:pt x="66703" y="1177925"/>
                  <a:pt x="76228" y="1285875"/>
                </a:cubicBezTo>
                <a:cubicBezTo>
                  <a:pt x="85753" y="1393825"/>
                  <a:pt x="88928" y="1519238"/>
                  <a:pt x="76228" y="1647825"/>
                </a:cubicBezTo>
                <a:cubicBezTo>
                  <a:pt x="63528" y="1776412"/>
                  <a:pt x="-1560" y="1946275"/>
                  <a:pt x="28" y="2057400"/>
                </a:cubicBezTo>
                <a:cubicBezTo>
                  <a:pt x="1615" y="2168525"/>
                  <a:pt x="50828" y="2239963"/>
                  <a:pt x="85753" y="2314575"/>
                </a:cubicBezTo>
                <a:cubicBezTo>
                  <a:pt x="120678" y="2389187"/>
                  <a:pt x="193703" y="2365375"/>
                  <a:pt x="209578" y="2505075"/>
                </a:cubicBezTo>
                <a:cubicBezTo>
                  <a:pt x="225453" y="2644775"/>
                  <a:pt x="218468" y="3340735"/>
                  <a:pt x="196243" y="3594735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7" name="Forme libre : forme 6">
            <a:extLst>
              <a:ext uri="{FF2B5EF4-FFF2-40B4-BE49-F238E27FC236}">
                <a16:creationId xmlns:a16="http://schemas.microsoft.com/office/drawing/2014/main" id="{DE2091A2-893D-4FD9-B5DC-08FAAC12AD69}"/>
              </a:ext>
            </a:extLst>
          </p:cNvPr>
          <p:cNvSpPr/>
          <p:nvPr/>
        </p:nvSpPr>
        <p:spPr>
          <a:xfrm>
            <a:off x="4667250" y="1800225"/>
            <a:ext cx="3514743" cy="3819524"/>
          </a:xfrm>
          <a:custGeom>
            <a:avLst/>
            <a:gdLst>
              <a:gd name="connsiteX0" fmla="*/ 0 w 4103757"/>
              <a:gd name="connsiteY0" fmla="*/ 3510562 h 3510562"/>
              <a:gd name="connsiteX1" fmla="*/ 228600 w 4103757"/>
              <a:gd name="connsiteY1" fmla="*/ 3215287 h 3510562"/>
              <a:gd name="connsiteX2" fmla="*/ 400050 w 4103757"/>
              <a:gd name="connsiteY2" fmla="*/ 3053362 h 3510562"/>
              <a:gd name="connsiteX3" fmla="*/ 923925 w 4103757"/>
              <a:gd name="connsiteY3" fmla="*/ 2748562 h 3510562"/>
              <a:gd name="connsiteX4" fmla="*/ 1162050 w 4103757"/>
              <a:gd name="connsiteY4" fmla="*/ 2691412 h 3510562"/>
              <a:gd name="connsiteX5" fmla="*/ 1533525 w 4103757"/>
              <a:gd name="connsiteY5" fmla="*/ 2500912 h 3510562"/>
              <a:gd name="connsiteX6" fmla="*/ 1638300 w 4103757"/>
              <a:gd name="connsiteY6" fmla="*/ 2110387 h 3510562"/>
              <a:gd name="connsiteX7" fmla="*/ 1838325 w 4103757"/>
              <a:gd name="connsiteY7" fmla="*/ 1719862 h 3510562"/>
              <a:gd name="connsiteX8" fmla="*/ 2190750 w 4103757"/>
              <a:gd name="connsiteY8" fmla="*/ 1291237 h 3510562"/>
              <a:gd name="connsiteX9" fmla="*/ 2381250 w 4103757"/>
              <a:gd name="connsiteY9" fmla="*/ 976912 h 3510562"/>
              <a:gd name="connsiteX10" fmla="*/ 2705100 w 4103757"/>
              <a:gd name="connsiteY10" fmla="*/ 795937 h 3510562"/>
              <a:gd name="connsiteX11" fmla="*/ 3181350 w 4103757"/>
              <a:gd name="connsiteY11" fmla="*/ 405412 h 3510562"/>
              <a:gd name="connsiteX12" fmla="*/ 3371850 w 4103757"/>
              <a:gd name="connsiteY12" fmla="*/ 110137 h 3510562"/>
              <a:gd name="connsiteX0" fmla="*/ 0 w 3181350"/>
              <a:gd name="connsiteY0" fmla="*/ 3105150 h 3105150"/>
              <a:gd name="connsiteX1" fmla="*/ 228600 w 3181350"/>
              <a:gd name="connsiteY1" fmla="*/ 2809875 h 3105150"/>
              <a:gd name="connsiteX2" fmla="*/ 400050 w 3181350"/>
              <a:gd name="connsiteY2" fmla="*/ 2647950 h 3105150"/>
              <a:gd name="connsiteX3" fmla="*/ 923925 w 3181350"/>
              <a:gd name="connsiteY3" fmla="*/ 2343150 h 3105150"/>
              <a:gd name="connsiteX4" fmla="*/ 1162050 w 3181350"/>
              <a:gd name="connsiteY4" fmla="*/ 2286000 h 3105150"/>
              <a:gd name="connsiteX5" fmla="*/ 1533525 w 3181350"/>
              <a:gd name="connsiteY5" fmla="*/ 2095500 h 3105150"/>
              <a:gd name="connsiteX6" fmla="*/ 1638300 w 3181350"/>
              <a:gd name="connsiteY6" fmla="*/ 1704975 h 3105150"/>
              <a:gd name="connsiteX7" fmla="*/ 1838325 w 3181350"/>
              <a:gd name="connsiteY7" fmla="*/ 1314450 h 3105150"/>
              <a:gd name="connsiteX8" fmla="*/ 2190750 w 3181350"/>
              <a:gd name="connsiteY8" fmla="*/ 885825 h 3105150"/>
              <a:gd name="connsiteX9" fmla="*/ 2381250 w 3181350"/>
              <a:gd name="connsiteY9" fmla="*/ 571500 h 3105150"/>
              <a:gd name="connsiteX10" fmla="*/ 2705100 w 3181350"/>
              <a:gd name="connsiteY10" fmla="*/ 390525 h 3105150"/>
              <a:gd name="connsiteX11" fmla="*/ 3181350 w 3181350"/>
              <a:gd name="connsiteY11" fmla="*/ 0 h 3105150"/>
              <a:gd name="connsiteX0" fmla="*/ 0 w 3181350"/>
              <a:gd name="connsiteY0" fmla="*/ 3105150 h 3105150"/>
              <a:gd name="connsiteX1" fmla="*/ 228600 w 3181350"/>
              <a:gd name="connsiteY1" fmla="*/ 2809875 h 3105150"/>
              <a:gd name="connsiteX2" fmla="*/ 400050 w 3181350"/>
              <a:gd name="connsiteY2" fmla="*/ 2647950 h 3105150"/>
              <a:gd name="connsiteX3" fmla="*/ 923925 w 3181350"/>
              <a:gd name="connsiteY3" fmla="*/ 2343150 h 3105150"/>
              <a:gd name="connsiteX4" fmla="*/ 1162050 w 3181350"/>
              <a:gd name="connsiteY4" fmla="*/ 2286000 h 3105150"/>
              <a:gd name="connsiteX5" fmla="*/ 1533525 w 3181350"/>
              <a:gd name="connsiteY5" fmla="*/ 2095500 h 3105150"/>
              <a:gd name="connsiteX6" fmla="*/ 1638300 w 3181350"/>
              <a:gd name="connsiteY6" fmla="*/ 1704975 h 3105150"/>
              <a:gd name="connsiteX7" fmla="*/ 1838325 w 3181350"/>
              <a:gd name="connsiteY7" fmla="*/ 1314450 h 3105150"/>
              <a:gd name="connsiteX8" fmla="*/ 2190750 w 3181350"/>
              <a:gd name="connsiteY8" fmla="*/ 885825 h 3105150"/>
              <a:gd name="connsiteX9" fmla="*/ 2381250 w 3181350"/>
              <a:gd name="connsiteY9" fmla="*/ 571500 h 3105150"/>
              <a:gd name="connsiteX10" fmla="*/ 2705100 w 3181350"/>
              <a:gd name="connsiteY10" fmla="*/ 390525 h 3105150"/>
              <a:gd name="connsiteX11" fmla="*/ 3181350 w 3181350"/>
              <a:gd name="connsiteY11" fmla="*/ 0 h 3105150"/>
              <a:gd name="connsiteX12" fmla="*/ 3181350 w 3181350"/>
              <a:gd name="connsiteY12" fmla="*/ 0 h 3105150"/>
              <a:gd name="connsiteX0" fmla="*/ 0 w 3333750"/>
              <a:gd name="connsiteY0" fmla="*/ 3305175 h 3305175"/>
              <a:gd name="connsiteX1" fmla="*/ 228600 w 3333750"/>
              <a:gd name="connsiteY1" fmla="*/ 3009900 h 3305175"/>
              <a:gd name="connsiteX2" fmla="*/ 400050 w 3333750"/>
              <a:gd name="connsiteY2" fmla="*/ 2847975 h 3305175"/>
              <a:gd name="connsiteX3" fmla="*/ 923925 w 3333750"/>
              <a:gd name="connsiteY3" fmla="*/ 2543175 h 3305175"/>
              <a:gd name="connsiteX4" fmla="*/ 1162050 w 3333750"/>
              <a:gd name="connsiteY4" fmla="*/ 2486025 h 3305175"/>
              <a:gd name="connsiteX5" fmla="*/ 1533525 w 3333750"/>
              <a:gd name="connsiteY5" fmla="*/ 2295525 h 3305175"/>
              <a:gd name="connsiteX6" fmla="*/ 1638300 w 3333750"/>
              <a:gd name="connsiteY6" fmla="*/ 1905000 h 3305175"/>
              <a:gd name="connsiteX7" fmla="*/ 1838325 w 3333750"/>
              <a:gd name="connsiteY7" fmla="*/ 1514475 h 3305175"/>
              <a:gd name="connsiteX8" fmla="*/ 2190750 w 3333750"/>
              <a:gd name="connsiteY8" fmla="*/ 1085850 h 3305175"/>
              <a:gd name="connsiteX9" fmla="*/ 2381250 w 3333750"/>
              <a:gd name="connsiteY9" fmla="*/ 771525 h 3305175"/>
              <a:gd name="connsiteX10" fmla="*/ 2705100 w 3333750"/>
              <a:gd name="connsiteY10" fmla="*/ 590550 h 3305175"/>
              <a:gd name="connsiteX11" fmla="*/ 3181350 w 3333750"/>
              <a:gd name="connsiteY11" fmla="*/ 200025 h 3305175"/>
              <a:gd name="connsiteX12" fmla="*/ 3333750 w 3333750"/>
              <a:gd name="connsiteY12" fmla="*/ 0 h 3305175"/>
              <a:gd name="connsiteX0" fmla="*/ 0 w 3342637"/>
              <a:gd name="connsiteY0" fmla="*/ 3323045 h 3323045"/>
              <a:gd name="connsiteX1" fmla="*/ 228600 w 3342637"/>
              <a:gd name="connsiteY1" fmla="*/ 3027770 h 3323045"/>
              <a:gd name="connsiteX2" fmla="*/ 400050 w 3342637"/>
              <a:gd name="connsiteY2" fmla="*/ 2865845 h 3323045"/>
              <a:gd name="connsiteX3" fmla="*/ 923925 w 3342637"/>
              <a:gd name="connsiteY3" fmla="*/ 2561045 h 3323045"/>
              <a:gd name="connsiteX4" fmla="*/ 1162050 w 3342637"/>
              <a:gd name="connsiteY4" fmla="*/ 2503895 h 3323045"/>
              <a:gd name="connsiteX5" fmla="*/ 1533525 w 3342637"/>
              <a:gd name="connsiteY5" fmla="*/ 2313395 h 3323045"/>
              <a:gd name="connsiteX6" fmla="*/ 1638300 w 3342637"/>
              <a:gd name="connsiteY6" fmla="*/ 1922870 h 3323045"/>
              <a:gd name="connsiteX7" fmla="*/ 1838325 w 3342637"/>
              <a:gd name="connsiteY7" fmla="*/ 1532345 h 3323045"/>
              <a:gd name="connsiteX8" fmla="*/ 2190750 w 3342637"/>
              <a:gd name="connsiteY8" fmla="*/ 1103720 h 3323045"/>
              <a:gd name="connsiteX9" fmla="*/ 2381250 w 3342637"/>
              <a:gd name="connsiteY9" fmla="*/ 789395 h 3323045"/>
              <a:gd name="connsiteX10" fmla="*/ 2705100 w 3342637"/>
              <a:gd name="connsiteY10" fmla="*/ 608420 h 3323045"/>
              <a:gd name="connsiteX11" fmla="*/ 3181350 w 3342637"/>
              <a:gd name="connsiteY11" fmla="*/ 217895 h 3323045"/>
              <a:gd name="connsiteX12" fmla="*/ 3333750 w 3342637"/>
              <a:gd name="connsiteY12" fmla="*/ 17870 h 3323045"/>
              <a:gd name="connsiteX13" fmla="*/ 3324225 w 3342637"/>
              <a:gd name="connsiteY13" fmla="*/ 8346 h 3323045"/>
              <a:gd name="connsiteX0" fmla="*/ 0 w 3514743"/>
              <a:gd name="connsiteY0" fmla="*/ 3819524 h 3819524"/>
              <a:gd name="connsiteX1" fmla="*/ 228600 w 3514743"/>
              <a:gd name="connsiteY1" fmla="*/ 3524249 h 3819524"/>
              <a:gd name="connsiteX2" fmla="*/ 400050 w 3514743"/>
              <a:gd name="connsiteY2" fmla="*/ 3362324 h 3819524"/>
              <a:gd name="connsiteX3" fmla="*/ 923925 w 3514743"/>
              <a:gd name="connsiteY3" fmla="*/ 3057524 h 3819524"/>
              <a:gd name="connsiteX4" fmla="*/ 1162050 w 3514743"/>
              <a:gd name="connsiteY4" fmla="*/ 3000374 h 3819524"/>
              <a:gd name="connsiteX5" fmla="*/ 1533525 w 3514743"/>
              <a:gd name="connsiteY5" fmla="*/ 2809874 h 3819524"/>
              <a:gd name="connsiteX6" fmla="*/ 1638300 w 3514743"/>
              <a:gd name="connsiteY6" fmla="*/ 2419349 h 3819524"/>
              <a:gd name="connsiteX7" fmla="*/ 1838325 w 3514743"/>
              <a:gd name="connsiteY7" fmla="*/ 2028824 h 3819524"/>
              <a:gd name="connsiteX8" fmla="*/ 2190750 w 3514743"/>
              <a:gd name="connsiteY8" fmla="*/ 1600199 h 3819524"/>
              <a:gd name="connsiteX9" fmla="*/ 2381250 w 3514743"/>
              <a:gd name="connsiteY9" fmla="*/ 1285874 h 3819524"/>
              <a:gd name="connsiteX10" fmla="*/ 2705100 w 3514743"/>
              <a:gd name="connsiteY10" fmla="*/ 1104899 h 3819524"/>
              <a:gd name="connsiteX11" fmla="*/ 3181350 w 3514743"/>
              <a:gd name="connsiteY11" fmla="*/ 714374 h 3819524"/>
              <a:gd name="connsiteX12" fmla="*/ 3333750 w 3514743"/>
              <a:gd name="connsiteY12" fmla="*/ 514349 h 3819524"/>
              <a:gd name="connsiteX13" fmla="*/ 3514725 w 3514743"/>
              <a:gd name="connsiteY13" fmla="*/ 0 h 38195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3514743" h="3819524">
                <a:moveTo>
                  <a:pt x="0" y="3819524"/>
                </a:moveTo>
                <a:cubicBezTo>
                  <a:pt x="80962" y="3709986"/>
                  <a:pt x="161925" y="3600449"/>
                  <a:pt x="228600" y="3524249"/>
                </a:cubicBezTo>
                <a:cubicBezTo>
                  <a:pt x="295275" y="3448049"/>
                  <a:pt x="284163" y="3440111"/>
                  <a:pt x="400050" y="3362324"/>
                </a:cubicBezTo>
                <a:cubicBezTo>
                  <a:pt x="515937" y="3284537"/>
                  <a:pt x="796925" y="3117849"/>
                  <a:pt x="923925" y="3057524"/>
                </a:cubicBezTo>
                <a:cubicBezTo>
                  <a:pt x="1050925" y="2997199"/>
                  <a:pt x="1060450" y="3041649"/>
                  <a:pt x="1162050" y="3000374"/>
                </a:cubicBezTo>
                <a:cubicBezTo>
                  <a:pt x="1263650" y="2959099"/>
                  <a:pt x="1454150" y="2906712"/>
                  <a:pt x="1533525" y="2809874"/>
                </a:cubicBezTo>
                <a:cubicBezTo>
                  <a:pt x="1612900" y="2713036"/>
                  <a:pt x="1587500" y="2549524"/>
                  <a:pt x="1638300" y="2419349"/>
                </a:cubicBezTo>
                <a:cubicBezTo>
                  <a:pt x="1689100" y="2289174"/>
                  <a:pt x="1746250" y="2165349"/>
                  <a:pt x="1838325" y="2028824"/>
                </a:cubicBezTo>
                <a:cubicBezTo>
                  <a:pt x="1930400" y="1892299"/>
                  <a:pt x="2100262" y="1724024"/>
                  <a:pt x="2190750" y="1600199"/>
                </a:cubicBezTo>
                <a:cubicBezTo>
                  <a:pt x="2281238" y="1476374"/>
                  <a:pt x="2295525" y="1368424"/>
                  <a:pt x="2381250" y="1285874"/>
                </a:cubicBezTo>
                <a:cubicBezTo>
                  <a:pt x="2466975" y="1203324"/>
                  <a:pt x="2571750" y="1200149"/>
                  <a:pt x="2705100" y="1104899"/>
                </a:cubicBezTo>
                <a:cubicBezTo>
                  <a:pt x="2838450" y="1009649"/>
                  <a:pt x="3070225" y="828674"/>
                  <a:pt x="3181350" y="714374"/>
                </a:cubicBezTo>
                <a:lnTo>
                  <a:pt x="3333750" y="514349"/>
                </a:lnTo>
                <a:cubicBezTo>
                  <a:pt x="3357562" y="479424"/>
                  <a:pt x="3516709" y="1984"/>
                  <a:pt x="3514725" y="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0" name="Forme libre : forme 9">
            <a:extLst>
              <a:ext uri="{FF2B5EF4-FFF2-40B4-BE49-F238E27FC236}">
                <a16:creationId xmlns:a16="http://schemas.microsoft.com/office/drawing/2014/main" id="{A3F9438B-574A-41ED-A02A-B92F4E8208B1}"/>
              </a:ext>
            </a:extLst>
          </p:cNvPr>
          <p:cNvSpPr/>
          <p:nvPr/>
        </p:nvSpPr>
        <p:spPr>
          <a:xfrm>
            <a:off x="5052060" y="2735580"/>
            <a:ext cx="4960620" cy="2552831"/>
          </a:xfrm>
          <a:custGeom>
            <a:avLst/>
            <a:gdLst>
              <a:gd name="connsiteX0" fmla="*/ 4960620 w 4960620"/>
              <a:gd name="connsiteY0" fmla="*/ 0 h 2552831"/>
              <a:gd name="connsiteX1" fmla="*/ 4472940 w 4960620"/>
              <a:gd name="connsiteY1" fmla="*/ 190500 h 2552831"/>
              <a:gd name="connsiteX2" fmla="*/ 4267200 w 4960620"/>
              <a:gd name="connsiteY2" fmla="*/ 266700 h 2552831"/>
              <a:gd name="connsiteX3" fmla="*/ 3985260 w 4960620"/>
              <a:gd name="connsiteY3" fmla="*/ 419100 h 2552831"/>
              <a:gd name="connsiteX4" fmla="*/ 3810000 w 4960620"/>
              <a:gd name="connsiteY4" fmla="*/ 609600 h 2552831"/>
              <a:gd name="connsiteX5" fmla="*/ 3810000 w 4960620"/>
              <a:gd name="connsiteY5" fmla="*/ 693420 h 2552831"/>
              <a:gd name="connsiteX6" fmla="*/ 3672840 w 4960620"/>
              <a:gd name="connsiteY6" fmla="*/ 838200 h 2552831"/>
              <a:gd name="connsiteX7" fmla="*/ 3489960 w 4960620"/>
              <a:gd name="connsiteY7" fmla="*/ 944880 h 2552831"/>
              <a:gd name="connsiteX8" fmla="*/ 3345180 w 4960620"/>
              <a:gd name="connsiteY8" fmla="*/ 967740 h 2552831"/>
              <a:gd name="connsiteX9" fmla="*/ 3070860 w 4960620"/>
              <a:gd name="connsiteY9" fmla="*/ 1135380 h 2552831"/>
              <a:gd name="connsiteX10" fmla="*/ 2903220 w 4960620"/>
              <a:gd name="connsiteY10" fmla="*/ 1379220 h 2552831"/>
              <a:gd name="connsiteX11" fmla="*/ 2636520 w 4960620"/>
              <a:gd name="connsiteY11" fmla="*/ 1653540 h 2552831"/>
              <a:gd name="connsiteX12" fmla="*/ 2506980 w 4960620"/>
              <a:gd name="connsiteY12" fmla="*/ 1836420 h 2552831"/>
              <a:gd name="connsiteX13" fmla="*/ 2133600 w 4960620"/>
              <a:gd name="connsiteY13" fmla="*/ 2049780 h 2552831"/>
              <a:gd name="connsiteX14" fmla="*/ 1783080 w 4960620"/>
              <a:gd name="connsiteY14" fmla="*/ 2278380 h 2552831"/>
              <a:gd name="connsiteX15" fmla="*/ 1249680 w 4960620"/>
              <a:gd name="connsiteY15" fmla="*/ 2506980 h 2552831"/>
              <a:gd name="connsiteX16" fmla="*/ 830580 w 4960620"/>
              <a:gd name="connsiteY16" fmla="*/ 2453640 h 2552831"/>
              <a:gd name="connsiteX17" fmla="*/ 571500 w 4960620"/>
              <a:gd name="connsiteY17" fmla="*/ 2545080 h 2552831"/>
              <a:gd name="connsiteX18" fmla="*/ 342900 w 4960620"/>
              <a:gd name="connsiteY18" fmla="*/ 2537460 h 2552831"/>
              <a:gd name="connsiteX19" fmla="*/ 236220 w 4960620"/>
              <a:gd name="connsiteY19" fmla="*/ 2453640 h 2552831"/>
              <a:gd name="connsiteX20" fmla="*/ 0 w 4960620"/>
              <a:gd name="connsiteY20" fmla="*/ 2529840 h 25528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4960620" h="2552831">
                <a:moveTo>
                  <a:pt x="4960620" y="0"/>
                </a:moveTo>
                <a:lnTo>
                  <a:pt x="4472940" y="190500"/>
                </a:lnTo>
                <a:cubicBezTo>
                  <a:pt x="4357370" y="234950"/>
                  <a:pt x="4348480" y="228600"/>
                  <a:pt x="4267200" y="266700"/>
                </a:cubicBezTo>
                <a:cubicBezTo>
                  <a:pt x="4185920" y="304800"/>
                  <a:pt x="4061460" y="361950"/>
                  <a:pt x="3985260" y="419100"/>
                </a:cubicBezTo>
                <a:cubicBezTo>
                  <a:pt x="3909060" y="476250"/>
                  <a:pt x="3839210" y="563880"/>
                  <a:pt x="3810000" y="609600"/>
                </a:cubicBezTo>
                <a:cubicBezTo>
                  <a:pt x="3780790" y="655320"/>
                  <a:pt x="3832860" y="655320"/>
                  <a:pt x="3810000" y="693420"/>
                </a:cubicBezTo>
                <a:cubicBezTo>
                  <a:pt x="3787140" y="731520"/>
                  <a:pt x="3726180" y="796290"/>
                  <a:pt x="3672840" y="838200"/>
                </a:cubicBezTo>
                <a:cubicBezTo>
                  <a:pt x="3619500" y="880110"/>
                  <a:pt x="3544570" y="923290"/>
                  <a:pt x="3489960" y="944880"/>
                </a:cubicBezTo>
                <a:cubicBezTo>
                  <a:pt x="3435350" y="966470"/>
                  <a:pt x="3415030" y="935990"/>
                  <a:pt x="3345180" y="967740"/>
                </a:cubicBezTo>
                <a:cubicBezTo>
                  <a:pt x="3275330" y="999490"/>
                  <a:pt x="3144520" y="1066800"/>
                  <a:pt x="3070860" y="1135380"/>
                </a:cubicBezTo>
                <a:cubicBezTo>
                  <a:pt x="2997200" y="1203960"/>
                  <a:pt x="2975610" y="1292860"/>
                  <a:pt x="2903220" y="1379220"/>
                </a:cubicBezTo>
                <a:cubicBezTo>
                  <a:pt x="2830830" y="1465580"/>
                  <a:pt x="2702560" y="1577340"/>
                  <a:pt x="2636520" y="1653540"/>
                </a:cubicBezTo>
                <a:cubicBezTo>
                  <a:pt x="2570480" y="1729740"/>
                  <a:pt x="2590800" y="1770380"/>
                  <a:pt x="2506980" y="1836420"/>
                </a:cubicBezTo>
                <a:cubicBezTo>
                  <a:pt x="2423160" y="1902460"/>
                  <a:pt x="2254250" y="1976120"/>
                  <a:pt x="2133600" y="2049780"/>
                </a:cubicBezTo>
                <a:cubicBezTo>
                  <a:pt x="2012950" y="2123440"/>
                  <a:pt x="1930400" y="2202180"/>
                  <a:pt x="1783080" y="2278380"/>
                </a:cubicBezTo>
                <a:cubicBezTo>
                  <a:pt x="1635760" y="2354580"/>
                  <a:pt x="1408430" y="2477770"/>
                  <a:pt x="1249680" y="2506980"/>
                </a:cubicBezTo>
                <a:cubicBezTo>
                  <a:pt x="1090930" y="2536190"/>
                  <a:pt x="943610" y="2447290"/>
                  <a:pt x="830580" y="2453640"/>
                </a:cubicBezTo>
                <a:cubicBezTo>
                  <a:pt x="717550" y="2459990"/>
                  <a:pt x="652780" y="2531110"/>
                  <a:pt x="571500" y="2545080"/>
                </a:cubicBezTo>
                <a:cubicBezTo>
                  <a:pt x="490220" y="2559050"/>
                  <a:pt x="398780" y="2552700"/>
                  <a:pt x="342900" y="2537460"/>
                </a:cubicBezTo>
                <a:cubicBezTo>
                  <a:pt x="287020" y="2522220"/>
                  <a:pt x="293370" y="2454910"/>
                  <a:pt x="236220" y="2453640"/>
                </a:cubicBezTo>
                <a:cubicBezTo>
                  <a:pt x="179070" y="2452370"/>
                  <a:pt x="89535" y="2491105"/>
                  <a:pt x="0" y="252984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2" name="Forme libre : forme 11">
            <a:extLst>
              <a:ext uri="{FF2B5EF4-FFF2-40B4-BE49-F238E27FC236}">
                <a16:creationId xmlns:a16="http://schemas.microsoft.com/office/drawing/2014/main" id="{944CCB70-F3D6-4557-9C2F-76D3681E987B}"/>
              </a:ext>
            </a:extLst>
          </p:cNvPr>
          <p:cNvSpPr/>
          <p:nvPr/>
        </p:nvSpPr>
        <p:spPr>
          <a:xfrm>
            <a:off x="4076700" y="2202180"/>
            <a:ext cx="4556760" cy="3308828"/>
          </a:xfrm>
          <a:custGeom>
            <a:avLst/>
            <a:gdLst>
              <a:gd name="connsiteX0" fmla="*/ 0 w 4556760"/>
              <a:gd name="connsiteY0" fmla="*/ 0 h 3308828"/>
              <a:gd name="connsiteX1" fmla="*/ 266700 w 4556760"/>
              <a:gd name="connsiteY1" fmla="*/ 243840 h 3308828"/>
              <a:gd name="connsiteX2" fmla="*/ 670560 w 4556760"/>
              <a:gd name="connsiteY2" fmla="*/ 457200 h 3308828"/>
              <a:gd name="connsiteX3" fmla="*/ 1219200 w 4556760"/>
              <a:gd name="connsiteY3" fmla="*/ 807720 h 3308828"/>
              <a:gd name="connsiteX4" fmla="*/ 1341120 w 4556760"/>
              <a:gd name="connsiteY4" fmla="*/ 967740 h 3308828"/>
              <a:gd name="connsiteX5" fmla="*/ 1661160 w 4556760"/>
              <a:gd name="connsiteY5" fmla="*/ 1333500 h 3308828"/>
              <a:gd name="connsiteX6" fmla="*/ 2080260 w 4556760"/>
              <a:gd name="connsiteY6" fmla="*/ 1661160 h 3308828"/>
              <a:gd name="connsiteX7" fmla="*/ 2484120 w 4556760"/>
              <a:gd name="connsiteY7" fmla="*/ 1927860 h 3308828"/>
              <a:gd name="connsiteX8" fmla="*/ 2865120 w 4556760"/>
              <a:gd name="connsiteY8" fmla="*/ 2171700 h 3308828"/>
              <a:gd name="connsiteX9" fmla="*/ 3055620 w 4556760"/>
              <a:gd name="connsiteY9" fmla="*/ 2514600 h 3308828"/>
              <a:gd name="connsiteX10" fmla="*/ 3322320 w 4556760"/>
              <a:gd name="connsiteY10" fmla="*/ 2674620 h 3308828"/>
              <a:gd name="connsiteX11" fmla="*/ 3825240 w 4556760"/>
              <a:gd name="connsiteY11" fmla="*/ 2743200 h 3308828"/>
              <a:gd name="connsiteX12" fmla="*/ 4008120 w 4556760"/>
              <a:gd name="connsiteY12" fmla="*/ 2895600 h 3308828"/>
              <a:gd name="connsiteX13" fmla="*/ 4465320 w 4556760"/>
              <a:gd name="connsiteY13" fmla="*/ 3246120 h 3308828"/>
              <a:gd name="connsiteX14" fmla="*/ 4556760 w 4556760"/>
              <a:gd name="connsiteY14" fmla="*/ 3307080 h 33088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4556760" h="3308828">
                <a:moveTo>
                  <a:pt x="0" y="0"/>
                </a:moveTo>
                <a:cubicBezTo>
                  <a:pt x="77470" y="83820"/>
                  <a:pt x="154940" y="167640"/>
                  <a:pt x="266700" y="243840"/>
                </a:cubicBezTo>
                <a:cubicBezTo>
                  <a:pt x="378460" y="320040"/>
                  <a:pt x="511810" y="363220"/>
                  <a:pt x="670560" y="457200"/>
                </a:cubicBezTo>
                <a:cubicBezTo>
                  <a:pt x="829310" y="551180"/>
                  <a:pt x="1107440" y="722630"/>
                  <a:pt x="1219200" y="807720"/>
                </a:cubicBezTo>
                <a:cubicBezTo>
                  <a:pt x="1330960" y="892810"/>
                  <a:pt x="1267460" y="880110"/>
                  <a:pt x="1341120" y="967740"/>
                </a:cubicBezTo>
                <a:cubicBezTo>
                  <a:pt x="1414780" y="1055370"/>
                  <a:pt x="1537970" y="1217930"/>
                  <a:pt x="1661160" y="1333500"/>
                </a:cubicBezTo>
                <a:cubicBezTo>
                  <a:pt x="1784350" y="1449070"/>
                  <a:pt x="1943100" y="1562100"/>
                  <a:pt x="2080260" y="1661160"/>
                </a:cubicBezTo>
                <a:cubicBezTo>
                  <a:pt x="2217420" y="1760220"/>
                  <a:pt x="2353310" y="1842770"/>
                  <a:pt x="2484120" y="1927860"/>
                </a:cubicBezTo>
                <a:cubicBezTo>
                  <a:pt x="2614930" y="2012950"/>
                  <a:pt x="2769870" y="2073910"/>
                  <a:pt x="2865120" y="2171700"/>
                </a:cubicBezTo>
                <a:cubicBezTo>
                  <a:pt x="2960370" y="2269490"/>
                  <a:pt x="2979420" y="2430780"/>
                  <a:pt x="3055620" y="2514600"/>
                </a:cubicBezTo>
                <a:cubicBezTo>
                  <a:pt x="3131820" y="2598420"/>
                  <a:pt x="3194050" y="2636520"/>
                  <a:pt x="3322320" y="2674620"/>
                </a:cubicBezTo>
                <a:cubicBezTo>
                  <a:pt x="3450590" y="2712720"/>
                  <a:pt x="3710940" y="2706370"/>
                  <a:pt x="3825240" y="2743200"/>
                </a:cubicBezTo>
                <a:cubicBezTo>
                  <a:pt x="3939540" y="2780030"/>
                  <a:pt x="3901440" y="2811780"/>
                  <a:pt x="4008120" y="2895600"/>
                </a:cubicBezTo>
                <a:cubicBezTo>
                  <a:pt x="4114800" y="2979420"/>
                  <a:pt x="4373880" y="3177540"/>
                  <a:pt x="4465320" y="3246120"/>
                </a:cubicBezTo>
                <a:cubicBezTo>
                  <a:pt x="4556760" y="3314700"/>
                  <a:pt x="4556760" y="3310890"/>
                  <a:pt x="4556760" y="330708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4" name="Forme libre : forme 23">
            <a:extLst>
              <a:ext uri="{FF2B5EF4-FFF2-40B4-BE49-F238E27FC236}">
                <a16:creationId xmlns:a16="http://schemas.microsoft.com/office/drawing/2014/main" id="{95D7BB21-081F-4A5B-968A-0D05182EA29B}"/>
              </a:ext>
            </a:extLst>
          </p:cNvPr>
          <p:cNvSpPr/>
          <p:nvPr/>
        </p:nvSpPr>
        <p:spPr>
          <a:xfrm>
            <a:off x="6172200" y="4654550"/>
            <a:ext cx="647700" cy="374650"/>
          </a:xfrm>
          <a:custGeom>
            <a:avLst/>
            <a:gdLst>
              <a:gd name="connsiteX0" fmla="*/ 0 w 647700"/>
              <a:gd name="connsiteY0" fmla="*/ 0 h 374650"/>
              <a:gd name="connsiteX1" fmla="*/ 260350 w 647700"/>
              <a:gd name="connsiteY1" fmla="*/ 127000 h 374650"/>
              <a:gd name="connsiteX2" fmla="*/ 514350 w 647700"/>
              <a:gd name="connsiteY2" fmla="*/ 222250 h 374650"/>
              <a:gd name="connsiteX3" fmla="*/ 647700 w 647700"/>
              <a:gd name="connsiteY3" fmla="*/ 374650 h 374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47700" h="374650">
                <a:moveTo>
                  <a:pt x="0" y="0"/>
                </a:moveTo>
                <a:cubicBezTo>
                  <a:pt x="87312" y="44979"/>
                  <a:pt x="174625" y="89958"/>
                  <a:pt x="260350" y="127000"/>
                </a:cubicBezTo>
                <a:cubicBezTo>
                  <a:pt x="346075" y="164042"/>
                  <a:pt x="449792" y="180975"/>
                  <a:pt x="514350" y="222250"/>
                </a:cubicBezTo>
                <a:cubicBezTo>
                  <a:pt x="578908" y="263525"/>
                  <a:pt x="613304" y="319087"/>
                  <a:pt x="647700" y="37465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1" name="Forme libre : forme 30">
            <a:extLst>
              <a:ext uri="{FF2B5EF4-FFF2-40B4-BE49-F238E27FC236}">
                <a16:creationId xmlns:a16="http://schemas.microsoft.com/office/drawing/2014/main" id="{9B914AB4-097F-4566-ACFF-8B65D8AD4BA5}"/>
              </a:ext>
            </a:extLst>
          </p:cNvPr>
          <p:cNvSpPr/>
          <p:nvPr/>
        </p:nvSpPr>
        <p:spPr>
          <a:xfrm>
            <a:off x="4794250" y="3968750"/>
            <a:ext cx="1099770" cy="1276350"/>
          </a:xfrm>
          <a:custGeom>
            <a:avLst/>
            <a:gdLst>
              <a:gd name="connsiteX0" fmla="*/ 0 w 1099770"/>
              <a:gd name="connsiteY0" fmla="*/ 0 h 1276350"/>
              <a:gd name="connsiteX1" fmla="*/ 38100 w 1099770"/>
              <a:gd name="connsiteY1" fmla="*/ 63500 h 1276350"/>
              <a:gd name="connsiteX2" fmla="*/ 22225 w 1099770"/>
              <a:gd name="connsiteY2" fmla="*/ 130175 h 1276350"/>
              <a:gd name="connsiteX3" fmla="*/ 171450 w 1099770"/>
              <a:gd name="connsiteY3" fmla="*/ 139700 h 1276350"/>
              <a:gd name="connsiteX4" fmla="*/ 352425 w 1099770"/>
              <a:gd name="connsiteY4" fmla="*/ 203200 h 1276350"/>
              <a:gd name="connsiteX5" fmla="*/ 419100 w 1099770"/>
              <a:gd name="connsiteY5" fmla="*/ 193675 h 1276350"/>
              <a:gd name="connsiteX6" fmla="*/ 584200 w 1099770"/>
              <a:gd name="connsiteY6" fmla="*/ 177800 h 1276350"/>
              <a:gd name="connsiteX7" fmla="*/ 685800 w 1099770"/>
              <a:gd name="connsiteY7" fmla="*/ 244475 h 1276350"/>
              <a:gd name="connsiteX8" fmla="*/ 844550 w 1099770"/>
              <a:gd name="connsiteY8" fmla="*/ 320675 h 1276350"/>
              <a:gd name="connsiteX9" fmla="*/ 955675 w 1099770"/>
              <a:gd name="connsiteY9" fmla="*/ 450850 h 1276350"/>
              <a:gd name="connsiteX10" fmla="*/ 1022350 w 1099770"/>
              <a:gd name="connsiteY10" fmla="*/ 619125 h 1276350"/>
              <a:gd name="connsiteX11" fmla="*/ 1069975 w 1099770"/>
              <a:gd name="connsiteY11" fmla="*/ 736600 h 1276350"/>
              <a:gd name="connsiteX12" fmla="*/ 1054100 w 1099770"/>
              <a:gd name="connsiteY12" fmla="*/ 920750 h 1276350"/>
              <a:gd name="connsiteX13" fmla="*/ 1098550 w 1099770"/>
              <a:gd name="connsiteY13" fmla="*/ 1003300 h 1276350"/>
              <a:gd name="connsiteX14" fmla="*/ 996950 w 1099770"/>
              <a:gd name="connsiteY14" fmla="*/ 1130300 h 1276350"/>
              <a:gd name="connsiteX15" fmla="*/ 923925 w 1099770"/>
              <a:gd name="connsiteY15" fmla="*/ 1276350 h 1276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099770" h="1276350">
                <a:moveTo>
                  <a:pt x="0" y="0"/>
                </a:moveTo>
                <a:cubicBezTo>
                  <a:pt x="17198" y="20902"/>
                  <a:pt x="34396" y="41804"/>
                  <a:pt x="38100" y="63500"/>
                </a:cubicBezTo>
                <a:cubicBezTo>
                  <a:pt x="41804" y="85196"/>
                  <a:pt x="0" y="117475"/>
                  <a:pt x="22225" y="130175"/>
                </a:cubicBezTo>
                <a:cubicBezTo>
                  <a:pt x="44450" y="142875"/>
                  <a:pt x="116417" y="127529"/>
                  <a:pt x="171450" y="139700"/>
                </a:cubicBezTo>
                <a:cubicBezTo>
                  <a:pt x="226483" y="151871"/>
                  <a:pt x="311150" y="194204"/>
                  <a:pt x="352425" y="203200"/>
                </a:cubicBezTo>
                <a:cubicBezTo>
                  <a:pt x="393700" y="212196"/>
                  <a:pt x="380471" y="197908"/>
                  <a:pt x="419100" y="193675"/>
                </a:cubicBezTo>
                <a:cubicBezTo>
                  <a:pt x="457729" y="189442"/>
                  <a:pt x="539750" y="169333"/>
                  <a:pt x="584200" y="177800"/>
                </a:cubicBezTo>
                <a:cubicBezTo>
                  <a:pt x="628650" y="186267"/>
                  <a:pt x="642408" y="220662"/>
                  <a:pt x="685800" y="244475"/>
                </a:cubicBezTo>
                <a:cubicBezTo>
                  <a:pt x="729192" y="268288"/>
                  <a:pt x="799571" y="286279"/>
                  <a:pt x="844550" y="320675"/>
                </a:cubicBezTo>
                <a:cubicBezTo>
                  <a:pt x="889529" y="355071"/>
                  <a:pt x="926042" y="401108"/>
                  <a:pt x="955675" y="450850"/>
                </a:cubicBezTo>
                <a:cubicBezTo>
                  <a:pt x="985308" y="500592"/>
                  <a:pt x="1003300" y="571500"/>
                  <a:pt x="1022350" y="619125"/>
                </a:cubicBezTo>
                <a:cubicBezTo>
                  <a:pt x="1041400" y="666750"/>
                  <a:pt x="1064683" y="686329"/>
                  <a:pt x="1069975" y="736600"/>
                </a:cubicBezTo>
                <a:cubicBezTo>
                  <a:pt x="1075267" y="786871"/>
                  <a:pt x="1049338" y="876300"/>
                  <a:pt x="1054100" y="920750"/>
                </a:cubicBezTo>
                <a:cubicBezTo>
                  <a:pt x="1058863" y="965200"/>
                  <a:pt x="1108075" y="968375"/>
                  <a:pt x="1098550" y="1003300"/>
                </a:cubicBezTo>
                <a:cubicBezTo>
                  <a:pt x="1089025" y="1038225"/>
                  <a:pt x="1026054" y="1084792"/>
                  <a:pt x="996950" y="1130300"/>
                </a:cubicBezTo>
                <a:cubicBezTo>
                  <a:pt x="967846" y="1175808"/>
                  <a:pt x="945885" y="1226079"/>
                  <a:pt x="923925" y="127635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630" name="Rectangle 629">
            <a:extLst>
              <a:ext uri="{FF2B5EF4-FFF2-40B4-BE49-F238E27FC236}">
                <a16:creationId xmlns:a16="http://schemas.microsoft.com/office/drawing/2014/main" id="{B534E08F-1B77-430C-A4BB-7DD856958AEA}"/>
              </a:ext>
            </a:extLst>
          </p:cNvPr>
          <p:cNvSpPr/>
          <p:nvPr/>
        </p:nvSpPr>
        <p:spPr>
          <a:xfrm rot="762525">
            <a:off x="2520144" y="492388"/>
            <a:ext cx="176556" cy="2034079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655" name="Forme libre : forme 654">
            <a:extLst>
              <a:ext uri="{FF2B5EF4-FFF2-40B4-BE49-F238E27FC236}">
                <a16:creationId xmlns:a16="http://schemas.microsoft.com/office/drawing/2014/main" id="{5367C33C-896D-4D34-8011-EBF3489A115F}"/>
              </a:ext>
            </a:extLst>
          </p:cNvPr>
          <p:cNvSpPr/>
          <p:nvPr/>
        </p:nvSpPr>
        <p:spPr>
          <a:xfrm>
            <a:off x="7935731" y="1651890"/>
            <a:ext cx="3176932" cy="349215"/>
          </a:xfrm>
          <a:custGeom>
            <a:avLst/>
            <a:gdLst>
              <a:gd name="connsiteX0" fmla="*/ 0 w 3167407"/>
              <a:gd name="connsiteY0" fmla="*/ 240351 h 349099"/>
              <a:gd name="connsiteX1" fmla="*/ 160256 w 3167407"/>
              <a:gd name="connsiteY1" fmla="*/ 334620 h 349099"/>
              <a:gd name="connsiteX2" fmla="*/ 480767 w 3167407"/>
              <a:gd name="connsiteY2" fmla="*/ 344046 h 349099"/>
              <a:gd name="connsiteX3" fmla="*/ 838986 w 3167407"/>
              <a:gd name="connsiteY3" fmla="*/ 287485 h 349099"/>
              <a:gd name="connsiteX4" fmla="*/ 1093510 w 3167407"/>
              <a:gd name="connsiteY4" fmla="*/ 193217 h 349099"/>
              <a:gd name="connsiteX5" fmla="*/ 1263192 w 3167407"/>
              <a:gd name="connsiteY5" fmla="*/ 127230 h 349099"/>
              <a:gd name="connsiteX6" fmla="*/ 1527143 w 3167407"/>
              <a:gd name="connsiteY6" fmla="*/ 4681 h 349099"/>
              <a:gd name="connsiteX7" fmla="*/ 1998483 w 3167407"/>
              <a:gd name="connsiteY7" fmla="*/ 23535 h 349099"/>
              <a:gd name="connsiteX8" fmla="*/ 3167407 w 3167407"/>
              <a:gd name="connsiteY8" fmla="*/ 32962 h 349099"/>
              <a:gd name="connsiteX0" fmla="*/ 0 w 3176932"/>
              <a:gd name="connsiteY0" fmla="*/ 237970 h 349215"/>
              <a:gd name="connsiteX1" fmla="*/ 169781 w 3176932"/>
              <a:gd name="connsiteY1" fmla="*/ 334620 h 349215"/>
              <a:gd name="connsiteX2" fmla="*/ 490292 w 3176932"/>
              <a:gd name="connsiteY2" fmla="*/ 344046 h 349215"/>
              <a:gd name="connsiteX3" fmla="*/ 848511 w 3176932"/>
              <a:gd name="connsiteY3" fmla="*/ 287485 h 349215"/>
              <a:gd name="connsiteX4" fmla="*/ 1103035 w 3176932"/>
              <a:gd name="connsiteY4" fmla="*/ 193217 h 349215"/>
              <a:gd name="connsiteX5" fmla="*/ 1272717 w 3176932"/>
              <a:gd name="connsiteY5" fmla="*/ 127230 h 349215"/>
              <a:gd name="connsiteX6" fmla="*/ 1536668 w 3176932"/>
              <a:gd name="connsiteY6" fmla="*/ 4681 h 349215"/>
              <a:gd name="connsiteX7" fmla="*/ 2008008 w 3176932"/>
              <a:gd name="connsiteY7" fmla="*/ 23535 h 349215"/>
              <a:gd name="connsiteX8" fmla="*/ 3176932 w 3176932"/>
              <a:gd name="connsiteY8" fmla="*/ 32962 h 3492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76932" h="349215">
                <a:moveTo>
                  <a:pt x="0" y="237970"/>
                </a:moveTo>
                <a:cubicBezTo>
                  <a:pt x="40064" y="276463"/>
                  <a:pt x="88066" y="316941"/>
                  <a:pt x="169781" y="334620"/>
                </a:cubicBezTo>
                <a:cubicBezTo>
                  <a:pt x="251496" y="352299"/>
                  <a:pt x="377170" y="351902"/>
                  <a:pt x="490292" y="344046"/>
                </a:cubicBezTo>
                <a:cubicBezTo>
                  <a:pt x="603414" y="336190"/>
                  <a:pt x="746387" y="312623"/>
                  <a:pt x="848511" y="287485"/>
                </a:cubicBezTo>
                <a:cubicBezTo>
                  <a:pt x="950635" y="262347"/>
                  <a:pt x="1032334" y="219926"/>
                  <a:pt x="1103035" y="193217"/>
                </a:cubicBezTo>
                <a:cubicBezTo>
                  <a:pt x="1173736" y="166508"/>
                  <a:pt x="1200445" y="158653"/>
                  <a:pt x="1272717" y="127230"/>
                </a:cubicBezTo>
                <a:cubicBezTo>
                  <a:pt x="1344989" y="95807"/>
                  <a:pt x="1414119" y="21964"/>
                  <a:pt x="1536668" y="4681"/>
                </a:cubicBezTo>
                <a:cubicBezTo>
                  <a:pt x="1659217" y="-12602"/>
                  <a:pt x="2008008" y="23535"/>
                  <a:pt x="2008008" y="23535"/>
                </a:cubicBezTo>
                <a:lnTo>
                  <a:pt x="3176932" y="32962"/>
                </a:lnTo>
              </a:path>
            </a:pathLst>
          </a:custGeom>
          <a:noFill/>
          <a:ln w="25400">
            <a:solidFill>
              <a:schemeClr val="bg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65" name="Forme libre : forme 64">
            <a:extLst>
              <a:ext uri="{FF2B5EF4-FFF2-40B4-BE49-F238E27FC236}">
                <a16:creationId xmlns:a16="http://schemas.microsoft.com/office/drawing/2014/main" id="{E9D5A3E5-AD50-4EEC-8597-72ED31D03BAE}"/>
              </a:ext>
            </a:extLst>
          </p:cNvPr>
          <p:cNvSpPr/>
          <p:nvPr/>
        </p:nvSpPr>
        <p:spPr>
          <a:xfrm>
            <a:off x="119502" y="738807"/>
            <a:ext cx="222344" cy="269732"/>
          </a:xfrm>
          <a:custGeom>
            <a:avLst/>
            <a:gdLst>
              <a:gd name="connsiteX0" fmla="*/ 0 w 219075"/>
              <a:gd name="connsiteY0" fmla="*/ 0 h 333375"/>
              <a:gd name="connsiteX1" fmla="*/ 142875 w 219075"/>
              <a:gd name="connsiteY1" fmla="*/ 104775 h 333375"/>
              <a:gd name="connsiteX2" fmla="*/ 28575 w 219075"/>
              <a:gd name="connsiteY2" fmla="*/ 228600 h 333375"/>
              <a:gd name="connsiteX3" fmla="*/ 219075 w 219075"/>
              <a:gd name="connsiteY3" fmla="*/ 333375 h 333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9075" h="333375">
                <a:moveTo>
                  <a:pt x="0" y="0"/>
                </a:moveTo>
                <a:cubicBezTo>
                  <a:pt x="69056" y="33337"/>
                  <a:pt x="138113" y="66675"/>
                  <a:pt x="142875" y="104775"/>
                </a:cubicBezTo>
                <a:cubicBezTo>
                  <a:pt x="147638" y="142875"/>
                  <a:pt x="15875" y="190500"/>
                  <a:pt x="28575" y="228600"/>
                </a:cubicBezTo>
                <a:cubicBezTo>
                  <a:pt x="41275" y="266700"/>
                  <a:pt x="130175" y="300037"/>
                  <a:pt x="219075" y="333375"/>
                </a:cubicBezTo>
              </a:path>
            </a:pathLst>
          </a:custGeom>
          <a:noFill/>
          <a:ln w="19050" cmpd="dbl">
            <a:solidFill>
              <a:srgbClr val="7030A0"/>
            </a:solidFill>
            <a:headEnd type="stealth" w="lg" len="lg"/>
            <a:tailEnd type="stealth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70" name="ZoneTexte 69">
            <a:extLst>
              <a:ext uri="{FF2B5EF4-FFF2-40B4-BE49-F238E27FC236}">
                <a16:creationId xmlns:a16="http://schemas.microsoft.com/office/drawing/2014/main" id="{315A8E70-2BC1-4E13-AC01-966151702F07}"/>
              </a:ext>
            </a:extLst>
          </p:cNvPr>
          <p:cNvSpPr txBox="1"/>
          <p:nvPr/>
        </p:nvSpPr>
        <p:spPr>
          <a:xfrm>
            <a:off x="372469" y="739891"/>
            <a:ext cx="232031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Axe autoroutier (E411)</a:t>
            </a:r>
            <a:endParaRPr lang="fr-BE" sz="1100" dirty="0"/>
          </a:p>
        </p:txBody>
      </p:sp>
      <p:sp>
        <p:nvSpPr>
          <p:cNvPr id="72" name="ZoneTexte 71">
            <a:extLst>
              <a:ext uri="{FF2B5EF4-FFF2-40B4-BE49-F238E27FC236}">
                <a16:creationId xmlns:a16="http://schemas.microsoft.com/office/drawing/2014/main" id="{CD546C32-B5BB-478F-A054-281AF16F3FD6}"/>
              </a:ext>
            </a:extLst>
          </p:cNvPr>
          <p:cNvSpPr txBox="1"/>
          <p:nvPr/>
        </p:nvSpPr>
        <p:spPr>
          <a:xfrm>
            <a:off x="368515" y="1129615"/>
            <a:ext cx="232031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Réseau routier régional</a:t>
            </a:r>
            <a:endParaRPr lang="fr-BE" sz="1100" dirty="0"/>
          </a:p>
        </p:txBody>
      </p:sp>
      <p:sp>
        <p:nvSpPr>
          <p:cNvPr id="75" name="ZoneTexte 74">
            <a:extLst>
              <a:ext uri="{FF2B5EF4-FFF2-40B4-BE49-F238E27FC236}">
                <a16:creationId xmlns:a16="http://schemas.microsoft.com/office/drawing/2014/main" id="{A63126DA-CE96-4F57-BDFA-36734724A8EF}"/>
              </a:ext>
            </a:extLst>
          </p:cNvPr>
          <p:cNvSpPr txBox="1"/>
          <p:nvPr/>
        </p:nvSpPr>
        <p:spPr>
          <a:xfrm>
            <a:off x="334208" y="253470"/>
            <a:ext cx="1712217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Pôles de développement et d’appui touristique</a:t>
            </a:r>
            <a:endParaRPr lang="fr-BE" sz="1100" dirty="0"/>
          </a:p>
        </p:txBody>
      </p:sp>
      <p:sp>
        <p:nvSpPr>
          <p:cNvPr id="79" name="Forme libre : forme 78">
            <a:extLst>
              <a:ext uri="{FF2B5EF4-FFF2-40B4-BE49-F238E27FC236}">
                <a16:creationId xmlns:a16="http://schemas.microsoft.com/office/drawing/2014/main" id="{70D37981-2D87-40ED-BAFC-FFC8C63CE60C}"/>
              </a:ext>
            </a:extLst>
          </p:cNvPr>
          <p:cNvSpPr/>
          <p:nvPr/>
        </p:nvSpPr>
        <p:spPr>
          <a:xfrm>
            <a:off x="112109" y="1132204"/>
            <a:ext cx="222344" cy="269732"/>
          </a:xfrm>
          <a:custGeom>
            <a:avLst/>
            <a:gdLst>
              <a:gd name="connsiteX0" fmla="*/ 0 w 219075"/>
              <a:gd name="connsiteY0" fmla="*/ 0 h 333375"/>
              <a:gd name="connsiteX1" fmla="*/ 142875 w 219075"/>
              <a:gd name="connsiteY1" fmla="*/ 104775 h 333375"/>
              <a:gd name="connsiteX2" fmla="*/ 28575 w 219075"/>
              <a:gd name="connsiteY2" fmla="*/ 228600 h 333375"/>
              <a:gd name="connsiteX3" fmla="*/ 219075 w 219075"/>
              <a:gd name="connsiteY3" fmla="*/ 333375 h 333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9075" h="333375">
                <a:moveTo>
                  <a:pt x="0" y="0"/>
                </a:moveTo>
                <a:cubicBezTo>
                  <a:pt x="69056" y="33337"/>
                  <a:pt x="138113" y="66675"/>
                  <a:pt x="142875" y="104775"/>
                </a:cubicBezTo>
                <a:cubicBezTo>
                  <a:pt x="147638" y="142875"/>
                  <a:pt x="15875" y="190500"/>
                  <a:pt x="28575" y="228600"/>
                </a:cubicBezTo>
                <a:cubicBezTo>
                  <a:pt x="41275" y="266700"/>
                  <a:pt x="130175" y="300037"/>
                  <a:pt x="219075" y="333375"/>
                </a:cubicBezTo>
              </a:path>
            </a:pathLst>
          </a:custGeom>
          <a:noFill/>
          <a:ln w="12700" cmpd="sng">
            <a:solidFill>
              <a:schemeClr val="bg1">
                <a:lumMod val="75000"/>
              </a:schemeClr>
            </a:solidFill>
            <a:headEnd type="none" w="lg" len="lg"/>
            <a:tailEnd type="none" w="lg" len="lg"/>
            <a:extLst>
              <a:ext uri="{C807C97D-BFC1-408E-A445-0C87EB9F89A2}">
                <ask:lineSketchStyleProps xmlns:ask="http://schemas.microsoft.com/office/drawing/2018/sketchyshapes">
                  <ask:type>
                    <ask:lineSketchNone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80" name="Forme libre : forme 79">
            <a:extLst>
              <a:ext uri="{FF2B5EF4-FFF2-40B4-BE49-F238E27FC236}">
                <a16:creationId xmlns:a16="http://schemas.microsoft.com/office/drawing/2014/main" id="{51586F8B-F076-4975-89E8-64CD98B2DE98}"/>
              </a:ext>
            </a:extLst>
          </p:cNvPr>
          <p:cNvSpPr/>
          <p:nvPr/>
        </p:nvSpPr>
        <p:spPr>
          <a:xfrm>
            <a:off x="98416" y="349764"/>
            <a:ext cx="235086" cy="196167"/>
          </a:xfrm>
          <a:custGeom>
            <a:avLst/>
            <a:gdLst>
              <a:gd name="connsiteX0" fmla="*/ 204899 w 424322"/>
              <a:gd name="connsiteY0" fmla="*/ 139009 h 387565"/>
              <a:gd name="connsiteX1" fmla="*/ 309674 w 424322"/>
              <a:gd name="connsiteY1" fmla="*/ 5659 h 387565"/>
              <a:gd name="connsiteX2" fmla="*/ 423974 w 424322"/>
              <a:gd name="connsiteY2" fmla="*/ 43759 h 387565"/>
              <a:gd name="connsiteX3" fmla="*/ 347774 w 424322"/>
              <a:gd name="connsiteY3" fmla="*/ 215209 h 387565"/>
              <a:gd name="connsiteX4" fmla="*/ 423974 w 424322"/>
              <a:gd name="connsiteY4" fmla="*/ 319984 h 387565"/>
              <a:gd name="connsiteX5" fmla="*/ 338249 w 424322"/>
              <a:gd name="connsiteY5" fmla="*/ 386659 h 387565"/>
              <a:gd name="connsiteX6" fmla="*/ 233474 w 424322"/>
              <a:gd name="connsiteY6" fmla="*/ 272359 h 387565"/>
              <a:gd name="connsiteX7" fmla="*/ 71549 w 424322"/>
              <a:gd name="connsiteY7" fmla="*/ 291409 h 387565"/>
              <a:gd name="connsiteX8" fmla="*/ 4874 w 424322"/>
              <a:gd name="connsiteY8" fmla="*/ 110434 h 387565"/>
              <a:gd name="connsiteX9" fmla="*/ 204899 w 424322"/>
              <a:gd name="connsiteY9" fmla="*/ 139009 h 3875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24322" h="387565">
                <a:moveTo>
                  <a:pt x="204899" y="139009"/>
                </a:moveTo>
                <a:cubicBezTo>
                  <a:pt x="255699" y="121547"/>
                  <a:pt x="273162" y="21534"/>
                  <a:pt x="309674" y="5659"/>
                </a:cubicBezTo>
                <a:cubicBezTo>
                  <a:pt x="346187" y="-10216"/>
                  <a:pt x="417624" y="8834"/>
                  <a:pt x="423974" y="43759"/>
                </a:cubicBezTo>
                <a:cubicBezTo>
                  <a:pt x="430324" y="78684"/>
                  <a:pt x="347774" y="169172"/>
                  <a:pt x="347774" y="215209"/>
                </a:cubicBezTo>
                <a:cubicBezTo>
                  <a:pt x="347774" y="261246"/>
                  <a:pt x="425562" y="291409"/>
                  <a:pt x="423974" y="319984"/>
                </a:cubicBezTo>
                <a:cubicBezTo>
                  <a:pt x="422387" y="348559"/>
                  <a:pt x="369999" y="394596"/>
                  <a:pt x="338249" y="386659"/>
                </a:cubicBezTo>
                <a:cubicBezTo>
                  <a:pt x="306499" y="378722"/>
                  <a:pt x="277924" y="288234"/>
                  <a:pt x="233474" y="272359"/>
                </a:cubicBezTo>
                <a:cubicBezTo>
                  <a:pt x="189024" y="256484"/>
                  <a:pt x="109649" y="318396"/>
                  <a:pt x="71549" y="291409"/>
                </a:cubicBezTo>
                <a:cubicBezTo>
                  <a:pt x="33449" y="264422"/>
                  <a:pt x="-15763" y="139009"/>
                  <a:pt x="4874" y="110434"/>
                </a:cubicBezTo>
                <a:cubicBezTo>
                  <a:pt x="25511" y="81859"/>
                  <a:pt x="154099" y="156471"/>
                  <a:pt x="204899" y="139009"/>
                </a:cubicBezTo>
                <a:close/>
              </a:path>
            </a:pathLst>
          </a:custGeom>
          <a:solidFill>
            <a:schemeClr val="accent2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83" name="ZoneTexte 82">
            <a:extLst>
              <a:ext uri="{FF2B5EF4-FFF2-40B4-BE49-F238E27FC236}">
                <a16:creationId xmlns:a16="http://schemas.microsoft.com/office/drawing/2014/main" id="{E3833D92-8182-40AF-8428-129CFF1A20B8}"/>
              </a:ext>
            </a:extLst>
          </p:cNvPr>
          <p:cNvSpPr txBox="1"/>
          <p:nvPr/>
        </p:nvSpPr>
        <p:spPr>
          <a:xfrm>
            <a:off x="361106" y="1512331"/>
            <a:ext cx="232031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Ligne ferroviaire</a:t>
            </a:r>
            <a:endParaRPr lang="fr-BE" sz="1100" dirty="0"/>
          </a:p>
        </p:txBody>
      </p:sp>
      <p:sp>
        <p:nvSpPr>
          <p:cNvPr id="84" name="Forme libre : forme 83">
            <a:extLst>
              <a:ext uri="{FF2B5EF4-FFF2-40B4-BE49-F238E27FC236}">
                <a16:creationId xmlns:a16="http://schemas.microsoft.com/office/drawing/2014/main" id="{6CC23C3C-748F-42A1-A5B5-88C95C8EA2E3}"/>
              </a:ext>
            </a:extLst>
          </p:cNvPr>
          <p:cNvSpPr/>
          <p:nvPr/>
        </p:nvSpPr>
        <p:spPr>
          <a:xfrm>
            <a:off x="147027" y="1529186"/>
            <a:ext cx="222344" cy="269732"/>
          </a:xfrm>
          <a:custGeom>
            <a:avLst/>
            <a:gdLst>
              <a:gd name="connsiteX0" fmla="*/ 0 w 219075"/>
              <a:gd name="connsiteY0" fmla="*/ 0 h 333375"/>
              <a:gd name="connsiteX1" fmla="*/ 142875 w 219075"/>
              <a:gd name="connsiteY1" fmla="*/ 104775 h 333375"/>
              <a:gd name="connsiteX2" fmla="*/ 28575 w 219075"/>
              <a:gd name="connsiteY2" fmla="*/ 228600 h 333375"/>
              <a:gd name="connsiteX3" fmla="*/ 219075 w 219075"/>
              <a:gd name="connsiteY3" fmla="*/ 333375 h 333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9075" h="333375">
                <a:moveTo>
                  <a:pt x="0" y="0"/>
                </a:moveTo>
                <a:cubicBezTo>
                  <a:pt x="69056" y="33337"/>
                  <a:pt x="138113" y="66675"/>
                  <a:pt x="142875" y="104775"/>
                </a:cubicBezTo>
                <a:cubicBezTo>
                  <a:pt x="147638" y="142875"/>
                  <a:pt x="15875" y="190500"/>
                  <a:pt x="28575" y="228600"/>
                </a:cubicBezTo>
                <a:cubicBezTo>
                  <a:pt x="41275" y="266700"/>
                  <a:pt x="130175" y="300037"/>
                  <a:pt x="219075" y="333375"/>
                </a:cubicBezTo>
              </a:path>
            </a:pathLst>
          </a:custGeom>
          <a:noFill/>
          <a:ln w="19050" cmpd="sng">
            <a:solidFill>
              <a:schemeClr val="tx1"/>
            </a:solidFill>
            <a:prstDash val="dash"/>
            <a:headEnd type="none" w="lg" len="lg"/>
            <a:tailEnd type="none" w="lg" len="lg"/>
            <a:extLst>
              <a:ext uri="{C807C97D-BFC1-408E-A445-0C87EB9F89A2}">
                <ask:lineSketchStyleProps xmlns:ask="http://schemas.microsoft.com/office/drawing/2018/sketchyshapes">
                  <ask:type>
                    <ask:lineSketchNone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grpSp>
        <p:nvGrpSpPr>
          <p:cNvPr id="15" name="Groupe 14">
            <a:extLst>
              <a:ext uri="{FF2B5EF4-FFF2-40B4-BE49-F238E27FC236}">
                <a16:creationId xmlns:a16="http://schemas.microsoft.com/office/drawing/2014/main" id="{C1F64FC7-4133-4040-83D3-8B66C2046446}"/>
              </a:ext>
            </a:extLst>
          </p:cNvPr>
          <p:cNvGrpSpPr>
            <a:grpSpLocks noChangeAspect="1"/>
          </p:cNvGrpSpPr>
          <p:nvPr/>
        </p:nvGrpSpPr>
        <p:grpSpPr>
          <a:xfrm>
            <a:off x="2908829" y="279355"/>
            <a:ext cx="6944048" cy="6267685"/>
            <a:chOff x="2908829" y="279355"/>
            <a:chExt cx="6944048" cy="6267685"/>
          </a:xfrm>
        </p:grpSpPr>
        <p:sp>
          <p:nvSpPr>
            <p:cNvPr id="5" name="Forme libre : forme 4">
              <a:extLst>
                <a:ext uri="{FF2B5EF4-FFF2-40B4-BE49-F238E27FC236}">
                  <a16:creationId xmlns:a16="http://schemas.microsoft.com/office/drawing/2014/main" id="{FA4E5A16-E8D1-47A8-9A71-9E217CB4E4BA}"/>
                </a:ext>
              </a:extLst>
            </p:cNvPr>
            <p:cNvSpPr/>
            <p:nvPr/>
          </p:nvSpPr>
          <p:spPr>
            <a:xfrm>
              <a:off x="5518150" y="279355"/>
              <a:ext cx="2241550" cy="819195"/>
            </a:xfrm>
            <a:custGeom>
              <a:avLst/>
              <a:gdLst>
                <a:gd name="connsiteX0" fmla="*/ 0 w 2241550"/>
                <a:gd name="connsiteY0" fmla="*/ 400095 h 819195"/>
                <a:gd name="connsiteX1" fmla="*/ 209550 w 2241550"/>
                <a:gd name="connsiteY1" fmla="*/ 495345 h 819195"/>
                <a:gd name="connsiteX2" fmla="*/ 374650 w 2241550"/>
                <a:gd name="connsiteY2" fmla="*/ 717595 h 819195"/>
                <a:gd name="connsiteX3" fmla="*/ 514350 w 2241550"/>
                <a:gd name="connsiteY3" fmla="*/ 685845 h 819195"/>
                <a:gd name="connsiteX4" fmla="*/ 692150 w 2241550"/>
                <a:gd name="connsiteY4" fmla="*/ 615995 h 819195"/>
                <a:gd name="connsiteX5" fmla="*/ 736600 w 2241550"/>
                <a:gd name="connsiteY5" fmla="*/ 552495 h 819195"/>
                <a:gd name="connsiteX6" fmla="*/ 838200 w 2241550"/>
                <a:gd name="connsiteY6" fmla="*/ 450895 h 819195"/>
                <a:gd name="connsiteX7" fmla="*/ 1009650 w 2241550"/>
                <a:gd name="connsiteY7" fmla="*/ 431845 h 819195"/>
                <a:gd name="connsiteX8" fmla="*/ 1358900 w 2241550"/>
                <a:gd name="connsiteY8" fmla="*/ 273095 h 819195"/>
                <a:gd name="connsiteX9" fmla="*/ 1441450 w 2241550"/>
                <a:gd name="connsiteY9" fmla="*/ 241345 h 819195"/>
                <a:gd name="connsiteX10" fmla="*/ 1549400 w 2241550"/>
                <a:gd name="connsiteY10" fmla="*/ 69895 h 819195"/>
                <a:gd name="connsiteX11" fmla="*/ 1714500 w 2241550"/>
                <a:gd name="connsiteY11" fmla="*/ 82595 h 819195"/>
                <a:gd name="connsiteX12" fmla="*/ 1835150 w 2241550"/>
                <a:gd name="connsiteY12" fmla="*/ 45 h 819195"/>
                <a:gd name="connsiteX13" fmla="*/ 1885950 w 2241550"/>
                <a:gd name="connsiteY13" fmla="*/ 95295 h 819195"/>
                <a:gd name="connsiteX14" fmla="*/ 1974850 w 2241550"/>
                <a:gd name="connsiteY14" fmla="*/ 228645 h 819195"/>
                <a:gd name="connsiteX15" fmla="*/ 2032000 w 2241550"/>
                <a:gd name="connsiteY15" fmla="*/ 476295 h 819195"/>
                <a:gd name="connsiteX16" fmla="*/ 2241550 w 2241550"/>
                <a:gd name="connsiteY16" fmla="*/ 819195 h 819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41550" h="819195">
                  <a:moveTo>
                    <a:pt x="0" y="400095"/>
                  </a:moveTo>
                  <a:cubicBezTo>
                    <a:pt x="73554" y="421261"/>
                    <a:pt x="147108" y="442428"/>
                    <a:pt x="209550" y="495345"/>
                  </a:cubicBezTo>
                  <a:cubicBezTo>
                    <a:pt x="271992" y="548262"/>
                    <a:pt x="323850" y="685845"/>
                    <a:pt x="374650" y="717595"/>
                  </a:cubicBezTo>
                  <a:cubicBezTo>
                    <a:pt x="425450" y="749345"/>
                    <a:pt x="461433" y="702778"/>
                    <a:pt x="514350" y="685845"/>
                  </a:cubicBezTo>
                  <a:cubicBezTo>
                    <a:pt x="567267" y="668912"/>
                    <a:pt x="655109" y="638220"/>
                    <a:pt x="692150" y="615995"/>
                  </a:cubicBezTo>
                  <a:cubicBezTo>
                    <a:pt x="729191" y="593770"/>
                    <a:pt x="712258" y="580012"/>
                    <a:pt x="736600" y="552495"/>
                  </a:cubicBezTo>
                  <a:cubicBezTo>
                    <a:pt x="760942" y="524978"/>
                    <a:pt x="792692" y="471003"/>
                    <a:pt x="838200" y="450895"/>
                  </a:cubicBezTo>
                  <a:cubicBezTo>
                    <a:pt x="883708" y="430787"/>
                    <a:pt x="922867" y="461478"/>
                    <a:pt x="1009650" y="431845"/>
                  </a:cubicBezTo>
                  <a:cubicBezTo>
                    <a:pt x="1096433" y="402212"/>
                    <a:pt x="1286933" y="304845"/>
                    <a:pt x="1358900" y="273095"/>
                  </a:cubicBezTo>
                  <a:cubicBezTo>
                    <a:pt x="1430867" y="241345"/>
                    <a:pt x="1409700" y="275212"/>
                    <a:pt x="1441450" y="241345"/>
                  </a:cubicBezTo>
                  <a:cubicBezTo>
                    <a:pt x="1473200" y="207478"/>
                    <a:pt x="1503892" y="96353"/>
                    <a:pt x="1549400" y="69895"/>
                  </a:cubicBezTo>
                  <a:cubicBezTo>
                    <a:pt x="1594908" y="43437"/>
                    <a:pt x="1666875" y="94237"/>
                    <a:pt x="1714500" y="82595"/>
                  </a:cubicBezTo>
                  <a:cubicBezTo>
                    <a:pt x="1762125" y="70953"/>
                    <a:pt x="1806575" y="-2072"/>
                    <a:pt x="1835150" y="45"/>
                  </a:cubicBezTo>
                  <a:cubicBezTo>
                    <a:pt x="1863725" y="2162"/>
                    <a:pt x="1862667" y="57195"/>
                    <a:pt x="1885950" y="95295"/>
                  </a:cubicBezTo>
                  <a:cubicBezTo>
                    <a:pt x="1909233" y="133395"/>
                    <a:pt x="1950508" y="165145"/>
                    <a:pt x="1974850" y="228645"/>
                  </a:cubicBezTo>
                  <a:cubicBezTo>
                    <a:pt x="1999192" y="292145"/>
                    <a:pt x="1987550" y="377870"/>
                    <a:pt x="2032000" y="476295"/>
                  </a:cubicBezTo>
                  <a:cubicBezTo>
                    <a:pt x="2076450" y="574720"/>
                    <a:pt x="2159000" y="696957"/>
                    <a:pt x="2241550" y="819195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  <p:sp>
          <p:nvSpPr>
            <p:cNvPr id="6" name="Forme libre : forme 5">
              <a:extLst>
                <a:ext uri="{FF2B5EF4-FFF2-40B4-BE49-F238E27FC236}">
                  <a16:creationId xmlns:a16="http://schemas.microsoft.com/office/drawing/2014/main" id="{BDAE27D0-184D-4197-9EDA-2D4D9321C12F}"/>
                </a:ext>
              </a:extLst>
            </p:cNvPr>
            <p:cNvSpPr/>
            <p:nvPr/>
          </p:nvSpPr>
          <p:spPr>
            <a:xfrm>
              <a:off x="7701801" y="1064836"/>
              <a:ext cx="2151076" cy="2593308"/>
            </a:xfrm>
            <a:custGeom>
              <a:avLst/>
              <a:gdLst>
                <a:gd name="connsiteX0" fmla="*/ 57899 w 2151076"/>
                <a:gd name="connsiteY0" fmla="*/ 14664 h 2593308"/>
                <a:gd name="connsiteX1" fmla="*/ 134099 w 2151076"/>
                <a:gd name="connsiteY1" fmla="*/ 14664 h 2593308"/>
                <a:gd name="connsiteX2" fmla="*/ 229349 w 2151076"/>
                <a:gd name="connsiteY2" fmla="*/ 167064 h 2593308"/>
                <a:gd name="connsiteX3" fmla="*/ 197599 w 2151076"/>
                <a:gd name="connsiteY3" fmla="*/ 306764 h 2593308"/>
                <a:gd name="connsiteX4" fmla="*/ 254749 w 2151076"/>
                <a:gd name="connsiteY4" fmla="*/ 408364 h 2593308"/>
                <a:gd name="connsiteX5" fmla="*/ 749 w 2151076"/>
                <a:gd name="connsiteY5" fmla="*/ 636964 h 2593308"/>
                <a:gd name="connsiteX6" fmla="*/ 178549 w 2151076"/>
                <a:gd name="connsiteY6" fmla="*/ 878264 h 2593308"/>
                <a:gd name="connsiteX7" fmla="*/ 229349 w 2151076"/>
                <a:gd name="connsiteY7" fmla="*/ 979864 h 2593308"/>
                <a:gd name="connsiteX8" fmla="*/ 496049 w 2151076"/>
                <a:gd name="connsiteY8" fmla="*/ 1011614 h 2593308"/>
                <a:gd name="connsiteX9" fmla="*/ 584949 w 2151076"/>
                <a:gd name="connsiteY9" fmla="*/ 948114 h 2593308"/>
                <a:gd name="connsiteX10" fmla="*/ 807199 w 2151076"/>
                <a:gd name="connsiteY10" fmla="*/ 1068764 h 2593308"/>
                <a:gd name="connsiteX11" fmla="*/ 832599 w 2151076"/>
                <a:gd name="connsiteY11" fmla="*/ 1132264 h 2593308"/>
                <a:gd name="connsiteX12" fmla="*/ 959599 w 2151076"/>
                <a:gd name="connsiteY12" fmla="*/ 1106864 h 2593308"/>
                <a:gd name="connsiteX13" fmla="*/ 984999 w 2151076"/>
                <a:gd name="connsiteY13" fmla="*/ 1183064 h 2593308"/>
                <a:gd name="connsiteX14" fmla="*/ 896099 w 2151076"/>
                <a:gd name="connsiteY14" fmla="*/ 1291014 h 2593308"/>
                <a:gd name="connsiteX15" fmla="*/ 921499 w 2151076"/>
                <a:gd name="connsiteY15" fmla="*/ 1570414 h 2593308"/>
                <a:gd name="connsiteX16" fmla="*/ 991349 w 2151076"/>
                <a:gd name="connsiteY16" fmla="*/ 1583114 h 2593308"/>
                <a:gd name="connsiteX17" fmla="*/ 1137399 w 2151076"/>
                <a:gd name="connsiteY17" fmla="*/ 1811714 h 2593308"/>
                <a:gd name="connsiteX18" fmla="*/ 1365999 w 2151076"/>
                <a:gd name="connsiteY18" fmla="*/ 1678364 h 2593308"/>
                <a:gd name="connsiteX19" fmla="*/ 1772399 w 2151076"/>
                <a:gd name="connsiteY19" fmla="*/ 1462464 h 2593308"/>
                <a:gd name="connsiteX20" fmla="*/ 1848599 w 2151076"/>
                <a:gd name="connsiteY20" fmla="*/ 1341814 h 2593308"/>
                <a:gd name="connsiteX21" fmla="*/ 1905749 w 2151076"/>
                <a:gd name="connsiteY21" fmla="*/ 1430714 h 2593308"/>
                <a:gd name="connsiteX22" fmla="*/ 1943849 w 2151076"/>
                <a:gd name="connsiteY22" fmla="*/ 1792664 h 2593308"/>
                <a:gd name="connsiteX23" fmla="*/ 2147049 w 2151076"/>
                <a:gd name="connsiteY23" fmla="*/ 2180014 h 2593308"/>
                <a:gd name="connsiteX24" fmla="*/ 2070849 w 2151076"/>
                <a:gd name="connsiteY24" fmla="*/ 2249864 h 2593308"/>
                <a:gd name="connsiteX25" fmla="*/ 1969249 w 2151076"/>
                <a:gd name="connsiteY25" fmla="*/ 2364164 h 2593308"/>
                <a:gd name="connsiteX26" fmla="*/ 1975599 w 2151076"/>
                <a:gd name="connsiteY26" fmla="*/ 2459414 h 2593308"/>
                <a:gd name="connsiteX27" fmla="*/ 1854949 w 2151076"/>
                <a:gd name="connsiteY27" fmla="*/ 2453064 h 2593308"/>
                <a:gd name="connsiteX28" fmla="*/ 1778749 w 2151076"/>
                <a:gd name="connsiteY28" fmla="*/ 2529264 h 2593308"/>
                <a:gd name="connsiteX29" fmla="*/ 1677149 w 2151076"/>
                <a:gd name="connsiteY29" fmla="*/ 2592764 h 2593308"/>
                <a:gd name="connsiteX30" fmla="*/ 1607299 w 2151076"/>
                <a:gd name="connsiteY30" fmla="*/ 2554664 h 2593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2151076" h="2593308">
                  <a:moveTo>
                    <a:pt x="57899" y="14664"/>
                  </a:moveTo>
                  <a:cubicBezTo>
                    <a:pt x="81711" y="1964"/>
                    <a:pt x="105524" y="-10736"/>
                    <a:pt x="134099" y="14664"/>
                  </a:cubicBezTo>
                  <a:cubicBezTo>
                    <a:pt x="162674" y="40064"/>
                    <a:pt x="218766" y="118381"/>
                    <a:pt x="229349" y="167064"/>
                  </a:cubicBezTo>
                  <a:cubicBezTo>
                    <a:pt x="239932" y="215747"/>
                    <a:pt x="193366" y="266547"/>
                    <a:pt x="197599" y="306764"/>
                  </a:cubicBezTo>
                  <a:cubicBezTo>
                    <a:pt x="201832" y="346981"/>
                    <a:pt x="287557" y="353331"/>
                    <a:pt x="254749" y="408364"/>
                  </a:cubicBezTo>
                  <a:cubicBezTo>
                    <a:pt x="221941" y="463397"/>
                    <a:pt x="13449" y="558647"/>
                    <a:pt x="749" y="636964"/>
                  </a:cubicBezTo>
                  <a:cubicBezTo>
                    <a:pt x="-11951" y="715281"/>
                    <a:pt x="140449" y="821114"/>
                    <a:pt x="178549" y="878264"/>
                  </a:cubicBezTo>
                  <a:cubicBezTo>
                    <a:pt x="216649" y="935414"/>
                    <a:pt x="176432" y="957639"/>
                    <a:pt x="229349" y="979864"/>
                  </a:cubicBezTo>
                  <a:cubicBezTo>
                    <a:pt x="282266" y="1002089"/>
                    <a:pt x="436782" y="1016906"/>
                    <a:pt x="496049" y="1011614"/>
                  </a:cubicBezTo>
                  <a:cubicBezTo>
                    <a:pt x="555316" y="1006322"/>
                    <a:pt x="533091" y="938589"/>
                    <a:pt x="584949" y="948114"/>
                  </a:cubicBezTo>
                  <a:cubicBezTo>
                    <a:pt x="636807" y="957639"/>
                    <a:pt x="765924" y="1038072"/>
                    <a:pt x="807199" y="1068764"/>
                  </a:cubicBezTo>
                  <a:cubicBezTo>
                    <a:pt x="848474" y="1099456"/>
                    <a:pt x="807199" y="1125914"/>
                    <a:pt x="832599" y="1132264"/>
                  </a:cubicBezTo>
                  <a:cubicBezTo>
                    <a:pt x="857999" y="1138614"/>
                    <a:pt x="934199" y="1098397"/>
                    <a:pt x="959599" y="1106864"/>
                  </a:cubicBezTo>
                  <a:cubicBezTo>
                    <a:pt x="984999" y="1115331"/>
                    <a:pt x="995582" y="1152372"/>
                    <a:pt x="984999" y="1183064"/>
                  </a:cubicBezTo>
                  <a:cubicBezTo>
                    <a:pt x="974416" y="1213756"/>
                    <a:pt x="906682" y="1226456"/>
                    <a:pt x="896099" y="1291014"/>
                  </a:cubicBezTo>
                  <a:cubicBezTo>
                    <a:pt x="885516" y="1355572"/>
                    <a:pt x="905624" y="1521731"/>
                    <a:pt x="921499" y="1570414"/>
                  </a:cubicBezTo>
                  <a:cubicBezTo>
                    <a:pt x="937374" y="1619097"/>
                    <a:pt x="955366" y="1542897"/>
                    <a:pt x="991349" y="1583114"/>
                  </a:cubicBezTo>
                  <a:cubicBezTo>
                    <a:pt x="1027332" y="1623331"/>
                    <a:pt x="1074957" y="1795839"/>
                    <a:pt x="1137399" y="1811714"/>
                  </a:cubicBezTo>
                  <a:cubicBezTo>
                    <a:pt x="1199841" y="1827589"/>
                    <a:pt x="1260166" y="1736572"/>
                    <a:pt x="1365999" y="1678364"/>
                  </a:cubicBezTo>
                  <a:cubicBezTo>
                    <a:pt x="1471832" y="1620156"/>
                    <a:pt x="1691966" y="1518556"/>
                    <a:pt x="1772399" y="1462464"/>
                  </a:cubicBezTo>
                  <a:cubicBezTo>
                    <a:pt x="1852832" y="1406372"/>
                    <a:pt x="1826374" y="1347106"/>
                    <a:pt x="1848599" y="1341814"/>
                  </a:cubicBezTo>
                  <a:cubicBezTo>
                    <a:pt x="1870824" y="1336522"/>
                    <a:pt x="1889874" y="1355572"/>
                    <a:pt x="1905749" y="1430714"/>
                  </a:cubicBezTo>
                  <a:cubicBezTo>
                    <a:pt x="1921624" y="1505856"/>
                    <a:pt x="1903632" y="1667781"/>
                    <a:pt x="1943849" y="1792664"/>
                  </a:cubicBezTo>
                  <a:cubicBezTo>
                    <a:pt x="1984066" y="1917547"/>
                    <a:pt x="2125882" y="2103814"/>
                    <a:pt x="2147049" y="2180014"/>
                  </a:cubicBezTo>
                  <a:cubicBezTo>
                    <a:pt x="2168216" y="2256214"/>
                    <a:pt x="2100482" y="2219172"/>
                    <a:pt x="2070849" y="2249864"/>
                  </a:cubicBezTo>
                  <a:cubicBezTo>
                    <a:pt x="2041216" y="2280556"/>
                    <a:pt x="1985124" y="2329239"/>
                    <a:pt x="1969249" y="2364164"/>
                  </a:cubicBezTo>
                  <a:cubicBezTo>
                    <a:pt x="1953374" y="2399089"/>
                    <a:pt x="1994649" y="2444597"/>
                    <a:pt x="1975599" y="2459414"/>
                  </a:cubicBezTo>
                  <a:cubicBezTo>
                    <a:pt x="1956549" y="2474231"/>
                    <a:pt x="1887757" y="2441422"/>
                    <a:pt x="1854949" y="2453064"/>
                  </a:cubicBezTo>
                  <a:cubicBezTo>
                    <a:pt x="1822141" y="2464706"/>
                    <a:pt x="1808382" y="2505981"/>
                    <a:pt x="1778749" y="2529264"/>
                  </a:cubicBezTo>
                  <a:cubicBezTo>
                    <a:pt x="1749116" y="2552547"/>
                    <a:pt x="1705724" y="2588531"/>
                    <a:pt x="1677149" y="2592764"/>
                  </a:cubicBezTo>
                  <a:cubicBezTo>
                    <a:pt x="1648574" y="2596997"/>
                    <a:pt x="1627936" y="2575830"/>
                    <a:pt x="1607299" y="2554664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  <p:sp>
          <p:nvSpPr>
            <p:cNvPr id="9" name="Forme libre : forme 8">
              <a:extLst>
                <a:ext uri="{FF2B5EF4-FFF2-40B4-BE49-F238E27FC236}">
                  <a16:creationId xmlns:a16="http://schemas.microsoft.com/office/drawing/2014/main" id="{ACE898E1-7BDE-49B0-8EBE-D13D00606527}"/>
                </a:ext>
              </a:extLst>
            </p:cNvPr>
            <p:cNvSpPr/>
            <p:nvPr/>
          </p:nvSpPr>
          <p:spPr>
            <a:xfrm>
              <a:off x="7672120" y="3459906"/>
              <a:ext cx="1660678" cy="1639144"/>
            </a:xfrm>
            <a:custGeom>
              <a:avLst/>
              <a:gdLst>
                <a:gd name="connsiteX0" fmla="*/ 1649680 w 1660678"/>
                <a:gd name="connsiteY0" fmla="*/ 159594 h 1639144"/>
                <a:gd name="connsiteX1" fmla="*/ 1649680 w 1660678"/>
                <a:gd name="connsiteY1" fmla="*/ 51644 h 1639144"/>
                <a:gd name="connsiteX2" fmla="*/ 1535380 w 1660678"/>
                <a:gd name="connsiteY2" fmla="*/ 844 h 1639144"/>
                <a:gd name="connsiteX3" fmla="*/ 1395680 w 1660678"/>
                <a:gd name="connsiteY3" fmla="*/ 89744 h 1639144"/>
                <a:gd name="connsiteX4" fmla="*/ 1395680 w 1660678"/>
                <a:gd name="connsiteY4" fmla="*/ 362794 h 1639144"/>
                <a:gd name="connsiteX5" fmla="*/ 1465530 w 1660678"/>
                <a:gd name="connsiteY5" fmla="*/ 426294 h 1639144"/>
                <a:gd name="connsiteX6" fmla="*/ 1414730 w 1660678"/>
                <a:gd name="connsiteY6" fmla="*/ 496144 h 1639144"/>
                <a:gd name="connsiteX7" fmla="*/ 1281380 w 1660678"/>
                <a:gd name="connsiteY7" fmla="*/ 585044 h 1639144"/>
                <a:gd name="connsiteX8" fmla="*/ 1224230 w 1660678"/>
                <a:gd name="connsiteY8" fmla="*/ 737444 h 1639144"/>
                <a:gd name="connsiteX9" fmla="*/ 1008330 w 1660678"/>
                <a:gd name="connsiteY9" fmla="*/ 775544 h 1639144"/>
                <a:gd name="connsiteX10" fmla="*/ 919430 w 1660678"/>
                <a:gd name="connsiteY10" fmla="*/ 712044 h 1639144"/>
                <a:gd name="connsiteX11" fmla="*/ 874980 w 1660678"/>
                <a:gd name="connsiteY11" fmla="*/ 680294 h 1639144"/>
                <a:gd name="connsiteX12" fmla="*/ 773380 w 1660678"/>
                <a:gd name="connsiteY12" fmla="*/ 667594 h 1639144"/>
                <a:gd name="connsiteX13" fmla="*/ 728930 w 1660678"/>
                <a:gd name="connsiteY13" fmla="*/ 750144 h 1639144"/>
                <a:gd name="connsiteX14" fmla="*/ 665430 w 1660678"/>
                <a:gd name="connsiteY14" fmla="*/ 832694 h 1639144"/>
                <a:gd name="connsiteX15" fmla="*/ 481280 w 1660678"/>
                <a:gd name="connsiteY15" fmla="*/ 985094 h 1639144"/>
                <a:gd name="connsiteX16" fmla="*/ 373330 w 1660678"/>
                <a:gd name="connsiteY16" fmla="*/ 1010494 h 1639144"/>
                <a:gd name="connsiteX17" fmla="*/ 271730 w 1660678"/>
                <a:gd name="connsiteY17" fmla="*/ 1112094 h 1639144"/>
                <a:gd name="connsiteX18" fmla="*/ 144730 w 1660678"/>
                <a:gd name="connsiteY18" fmla="*/ 1099394 h 1639144"/>
                <a:gd name="connsiteX19" fmla="*/ 5030 w 1660678"/>
                <a:gd name="connsiteY19" fmla="*/ 1181944 h 1639144"/>
                <a:gd name="connsiteX20" fmla="*/ 36780 w 1660678"/>
                <a:gd name="connsiteY20" fmla="*/ 1321644 h 1639144"/>
                <a:gd name="connsiteX21" fmla="*/ 93930 w 1660678"/>
                <a:gd name="connsiteY21" fmla="*/ 1366094 h 1639144"/>
                <a:gd name="connsiteX22" fmla="*/ 214580 w 1660678"/>
                <a:gd name="connsiteY22" fmla="*/ 1378794 h 1639144"/>
                <a:gd name="connsiteX23" fmla="*/ 119330 w 1660678"/>
                <a:gd name="connsiteY23" fmla="*/ 1575644 h 1639144"/>
                <a:gd name="connsiteX24" fmla="*/ 74880 w 1660678"/>
                <a:gd name="connsiteY24" fmla="*/ 1639144 h 1639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660678" h="1639144">
                  <a:moveTo>
                    <a:pt x="1649680" y="159594"/>
                  </a:moveTo>
                  <a:cubicBezTo>
                    <a:pt x="1659205" y="118848"/>
                    <a:pt x="1668730" y="78102"/>
                    <a:pt x="1649680" y="51644"/>
                  </a:cubicBezTo>
                  <a:cubicBezTo>
                    <a:pt x="1630630" y="25186"/>
                    <a:pt x="1577713" y="-5506"/>
                    <a:pt x="1535380" y="844"/>
                  </a:cubicBezTo>
                  <a:cubicBezTo>
                    <a:pt x="1493047" y="7194"/>
                    <a:pt x="1418963" y="29419"/>
                    <a:pt x="1395680" y="89744"/>
                  </a:cubicBezTo>
                  <a:cubicBezTo>
                    <a:pt x="1372397" y="150069"/>
                    <a:pt x="1384038" y="306702"/>
                    <a:pt x="1395680" y="362794"/>
                  </a:cubicBezTo>
                  <a:cubicBezTo>
                    <a:pt x="1407322" y="418886"/>
                    <a:pt x="1462355" y="404069"/>
                    <a:pt x="1465530" y="426294"/>
                  </a:cubicBezTo>
                  <a:cubicBezTo>
                    <a:pt x="1468705" y="448519"/>
                    <a:pt x="1445422" y="469686"/>
                    <a:pt x="1414730" y="496144"/>
                  </a:cubicBezTo>
                  <a:cubicBezTo>
                    <a:pt x="1384038" y="522602"/>
                    <a:pt x="1313130" y="544827"/>
                    <a:pt x="1281380" y="585044"/>
                  </a:cubicBezTo>
                  <a:cubicBezTo>
                    <a:pt x="1249630" y="625261"/>
                    <a:pt x="1269738" y="705694"/>
                    <a:pt x="1224230" y="737444"/>
                  </a:cubicBezTo>
                  <a:cubicBezTo>
                    <a:pt x="1178722" y="769194"/>
                    <a:pt x="1059130" y="779777"/>
                    <a:pt x="1008330" y="775544"/>
                  </a:cubicBezTo>
                  <a:cubicBezTo>
                    <a:pt x="957530" y="771311"/>
                    <a:pt x="919430" y="712044"/>
                    <a:pt x="919430" y="712044"/>
                  </a:cubicBezTo>
                  <a:cubicBezTo>
                    <a:pt x="897205" y="696169"/>
                    <a:pt x="899322" y="687702"/>
                    <a:pt x="874980" y="680294"/>
                  </a:cubicBezTo>
                  <a:cubicBezTo>
                    <a:pt x="850638" y="672886"/>
                    <a:pt x="797722" y="655952"/>
                    <a:pt x="773380" y="667594"/>
                  </a:cubicBezTo>
                  <a:cubicBezTo>
                    <a:pt x="749038" y="679236"/>
                    <a:pt x="746922" y="722627"/>
                    <a:pt x="728930" y="750144"/>
                  </a:cubicBezTo>
                  <a:cubicBezTo>
                    <a:pt x="710938" y="777661"/>
                    <a:pt x="706705" y="793536"/>
                    <a:pt x="665430" y="832694"/>
                  </a:cubicBezTo>
                  <a:cubicBezTo>
                    <a:pt x="624155" y="871852"/>
                    <a:pt x="529963" y="955461"/>
                    <a:pt x="481280" y="985094"/>
                  </a:cubicBezTo>
                  <a:cubicBezTo>
                    <a:pt x="432597" y="1014727"/>
                    <a:pt x="408255" y="989327"/>
                    <a:pt x="373330" y="1010494"/>
                  </a:cubicBezTo>
                  <a:cubicBezTo>
                    <a:pt x="338405" y="1031661"/>
                    <a:pt x="309830" y="1097277"/>
                    <a:pt x="271730" y="1112094"/>
                  </a:cubicBezTo>
                  <a:cubicBezTo>
                    <a:pt x="233630" y="1126911"/>
                    <a:pt x="189180" y="1087752"/>
                    <a:pt x="144730" y="1099394"/>
                  </a:cubicBezTo>
                  <a:cubicBezTo>
                    <a:pt x="100280" y="1111036"/>
                    <a:pt x="23022" y="1144902"/>
                    <a:pt x="5030" y="1181944"/>
                  </a:cubicBezTo>
                  <a:cubicBezTo>
                    <a:pt x="-12962" y="1218986"/>
                    <a:pt x="21963" y="1290952"/>
                    <a:pt x="36780" y="1321644"/>
                  </a:cubicBezTo>
                  <a:cubicBezTo>
                    <a:pt x="51597" y="1352336"/>
                    <a:pt x="64297" y="1356569"/>
                    <a:pt x="93930" y="1366094"/>
                  </a:cubicBezTo>
                  <a:cubicBezTo>
                    <a:pt x="123563" y="1375619"/>
                    <a:pt x="210347" y="1343869"/>
                    <a:pt x="214580" y="1378794"/>
                  </a:cubicBezTo>
                  <a:cubicBezTo>
                    <a:pt x="218813" y="1413719"/>
                    <a:pt x="142613" y="1532252"/>
                    <a:pt x="119330" y="1575644"/>
                  </a:cubicBezTo>
                  <a:cubicBezTo>
                    <a:pt x="96047" y="1619036"/>
                    <a:pt x="85463" y="1629090"/>
                    <a:pt x="74880" y="1639144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  <p:sp>
          <p:nvSpPr>
            <p:cNvPr id="13" name="Forme libre : forme 12">
              <a:extLst>
                <a:ext uri="{FF2B5EF4-FFF2-40B4-BE49-F238E27FC236}">
                  <a16:creationId xmlns:a16="http://schemas.microsoft.com/office/drawing/2014/main" id="{529D98ED-C248-4E49-83CA-039AD5E1BA55}"/>
                </a:ext>
              </a:extLst>
            </p:cNvPr>
            <p:cNvSpPr/>
            <p:nvPr/>
          </p:nvSpPr>
          <p:spPr>
            <a:xfrm>
              <a:off x="2908829" y="2114550"/>
              <a:ext cx="5463008" cy="4432490"/>
            </a:xfrm>
            <a:custGeom>
              <a:avLst/>
              <a:gdLst>
                <a:gd name="connsiteX0" fmla="*/ 4850871 w 5463008"/>
                <a:gd name="connsiteY0" fmla="*/ 2965450 h 4432490"/>
                <a:gd name="connsiteX1" fmla="*/ 4787371 w 5463008"/>
                <a:gd name="connsiteY1" fmla="*/ 3124200 h 4432490"/>
                <a:gd name="connsiteX2" fmla="*/ 4825471 w 5463008"/>
                <a:gd name="connsiteY2" fmla="*/ 3194050 h 4432490"/>
                <a:gd name="connsiteX3" fmla="*/ 5054071 w 5463008"/>
                <a:gd name="connsiteY3" fmla="*/ 3124200 h 4432490"/>
                <a:gd name="connsiteX4" fmla="*/ 5181071 w 5463008"/>
                <a:gd name="connsiteY4" fmla="*/ 3308350 h 4432490"/>
                <a:gd name="connsiteX5" fmla="*/ 5384271 w 5463008"/>
                <a:gd name="connsiteY5" fmla="*/ 3371850 h 4432490"/>
                <a:gd name="connsiteX6" fmla="*/ 5371571 w 5463008"/>
                <a:gd name="connsiteY6" fmla="*/ 3511550 h 4432490"/>
                <a:gd name="connsiteX7" fmla="*/ 5447771 w 5463008"/>
                <a:gd name="connsiteY7" fmla="*/ 3644900 h 4432490"/>
                <a:gd name="connsiteX8" fmla="*/ 5308071 w 5463008"/>
                <a:gd name="connsiteY8" fmla="*/ 3714750 h 4432490"/>
                <a:gd name="connsiteX9" fmla="*/ 5460471 w 5463008"/>
                <a:gd name="connsiteY9" fmla="*/ 3873500 h 4432490"/>
                <a:gd name="connsiteX10" fmla="*/ 5377921 w 5463008"/>
                <a:gd name="connsiteY10" fmla="*/ 3987800 h 4432490"/>
                <a:gd name="connsiteX11" fmla="*/ 5066771 w 5463008"/>
                <a:gd name="connsiteY11" fmla="*/ 4108450 h 4432490"/>
                <a:gd name="connsiteX12" fmla="*/ 4977871 w 5463008"/>
                <a:gd name="connsiteY12" fmla="*/ 3987800 h 4432490"/>
                <a:gd name="connsiteX13" fmla="*/ 4838171 w 5463008"/>
                <a:gd name="connsiteY13" fmla="*/ 4070350 h 4432490"/>
                <a:gd name="connsiteX14" fmla="*/ 4723871 w 5463008"/>
                <a:gd name="connsiteY14" fmla="*/ 3848100 h 4432490"/>
                <a:gd name="connsiteX15" fmla="*/ 4596871 w 5463008"/>
                <a:gd name="connsiteY15" fmla="*/ 3810000 h 4432490"/>
                <a:gd name="connsiteX16" fmla="*/ 4336521 w 5463008"/>
                <a:gd name="connsiteY16" fmla="*/ 3829050 h 4432490"/>
                <a:gd name="connsiteX17" fmla="*/ 4190471 w 5463008"/>
                <a:gd name="connsiteY17" fmla="*/ 3740150 h 4432490"/>
                <a:gd name="connsiteX18" fmla="*/ 4082521 w 5463008"/>
                <a:gd name="connsiteY18" fmla="*/ 3892550 h 4432490"/>
                <a:gd name="connsiteX19" fmla="*/ 3892021 w 5463008"/>
                <a:gd name="connsiteY19" fmla="*/ 4013200 h 4432490"/>
                <a:gd name="connsiteX20" fmla="*/ 3872971 w 5463008"/>
                <a:gd name="connsiteY20" fmla="*/ 4102100 h 4432490"/>
                <a:gd name="connsiteX21" fmla="*/ 3745971 w 5463008"/>
                <a:gd name="connsiteY21" fmla="*/ 4273550 h 4432490"/>
                <a:gd name="connsiteX22" fmla="*/ 3555471 w 5463008"/>
                <a:gd name="connsiteY22" fmla="*/ 4356100 h 4432490"/>
                <a:gd name="connsiteX23" fmla="*/ 3295121 w 5463008"/>
                <a:gd name="connsiteY23" fmla="*/ 4356100 h 4432490"/>
                <a:gd name="connsiteX24" fmla="*/ 3085571 w 5463008"/>
                <a:gd name="connsiteY24" fmla="*/ 4432300 h 4432490"/>
                <a:gd name="connsiteX25" fmla="*/ 2958571 w 5463008"/>
                <a:gd name="connsiteY25" fmla="*/ 4330700 h 4432490"/>
                <a:gd name="connsiteX26" fmla="*/ 2831571 w 5463008"/>
                <a:gd name="connsiteY26" fmla="*/ 4267200 h 4432490"/>
                <a:gd name="connsiteX27" fmla="*/ 2729971 w 5463008"/>
                <a:gd name="connsiteY27" fmla="*/ 4076700 h 4432490"/>
                <a:gd name="connsiteX28" fmla="*/ 2583921 w 5463008"/>
                <a:gd name="connsiteY28" fmla="*/ 3987800 h 4432490"/>
                <a:gd name="connsiteX29" fmla="*/ 2387071 w 5463008"/>
                <a:gd name="connsiteY29" fmla="*/ 4064000 h 4432490"/>
                <a:gd name="connsiteX30" fmla="*/ 2183871 w 5463008"/>
                <a:gd name="connsiteY30" fmla="*/ 3835400 h 4432490"/>
                <a:gd name="connsiteX31" fmla="*/ 2126721 w 5463008"/>
                <a:gd name="connsiteY31" fmla="*/ 3803650 h 4432490"/>
                <a:gd name="connsiteX32" fmla="*/ 2260071 w 5463008"/>
                <a:gd name="connsiteY32" fmla="*/ 3365500 h 4432490"/>
                <a:gd name="connsiteX33" fmla="*/ 2069571 w 5463008"/>
                <a:gd name="connsiteY33" fmla="*/ 3060700 h 4432490"/>
                <a:gd name="connsiteX34" fmla="*/ 1828271 w 5463008"/>
                <a:gd name="connsiteY34" fmla="*/ 2673350 h 4432490"/>
                <a:gd name="connsiteX35" fmla="*/ 1783821 w 5463008"/>
                <a:gd name="connsiteY35" fmla="*/ 2584450 h 4432490"/>
                <a:gd name="connsiteX36" fmla="*/ 1612371 w 5463008"/>
                <a:gd name="connsiteY36" fmla="*/ 2343150 h 4432490"/>
                <a:gd name="connsiteX37" fmla="*/ 1910821 w 5463008"/>
                <a:gd name="connsiteY37" fmla="*/ 2044700 h 4432490"/>
                <a:gd name="connsiteX38" fmla="*/ 1783821 w 5463008"/>
                <a:gd name="connsiteY38" fmla="*/ 2025650 h 4432490"/>
                <a:gd name="connsiteX39" fmla="*/ 1853671 w 5463008"/>
                <a:gd name="connsiteY39" fmla="*/ 1866900 h 4432490"/>
                <a:gd name="connsiteX40" fmla="*/ 1910821 w 5463008"/>
                <a:gd name="connsiteY40" fmla="*/ 1746250 h 4432490"/>
                <a:gd name="connsiteX41" fmla="*/ 1853671 w 5463008"/>
                <a:gd name="connsiteY41" fmla="*/ 1365250 h 4432490"/>
                <a:gd name="connsiteX42" fmla="*/ 1752071 w 5463008"/>
                <a:gd name="connsiteY42" fmla="*/ 1187450 h 4432490"/>
                <a:gd name="connsiteX43" fmla="*/ 1555221 w 5463008"/>
                <a:gd name="connsiteY43" fmla="*/ 1187450 h 4432490"/>
                <a:gd name="connsiteX44" fmla="*/ 1491721 w 5463008"/>
                <a:gd name="connsiteY44" fmla="*/ 1168400 h 4432490"/>
                <a:gd name="connsiteX45" fmla="*/ 1434571 w 5463008"/>
                <a:gd name="connsiteY45" fmla="*/ 1289050 h 4432490"/>
                <a:gd name="connsiteX46" fmla="*/ 869421 w 5463008"/>
                <a:gd name="connsiteY46" fmla="*/ 1403350 h 4432490"/>
                <a:gd name="connsiteX47" fmla="*/ 748771 w 5463008"/>
                <a:gd name="connsiteY47" fmla="*/ 1365250 h 4432490"/>
                <a:gd name="connsiteX48" fmla="*/ 501121 w 5463008"/>
                <a:gd name="connsiteY48" fmla="*/ 1454150 h 4432490"/>
                <a:gd name="connsiteX49" fmla="*/ 323321 w 5463008"/>
                <a:gd name="connsiteY49" fmla="*/ 1473200 h 4432490"/>
                <a:gd name="connsiteX50" fmla="*/ 132821 w 5463008"/>
                <a:gd name="connsiteY50" fmla="*/ 1428750 h 4432490"/>
                <a:gd name="connsiteX51" fmla="*/ 285221 w 5463008"/>
                <a:gd name="connsiteY51" fmla="*/ 1384300 h 4432490"/>
                <a:gd name="connsiteX52" fmla="*/ 329671 w 5463008"/>
                <a:gd name="connsiteY52" fmla="*/ 1270000 h 4432490"/>
                <a:gd name="connsiteX53" fmla="*/ 266171 w 5463008"/>
                <a:gd name="connsiteY53" fmla="*/ 1003300 h 4432490"/>
                <a:gd name="connsiteX54" fmla="*/ 82021 w 5463008"/>
                <a:gd name="connsiteY54" fmla="*/ 1022350 h 4432490"/>
                <a:gd name="connsiteX55" fmla="*/ 5821 w 5463008"/>
                <a:gd name="connsiteY55" fmla="*/ 825500 h 4432490"/>
                <a:gd name="connsiteX56" fmla="*/ 228071 w 5463008"/>
                <a:gd name="connsiteY56" fmla="*/ 768350 h 4432490"/>
                <a:gd name="connsiteX57" fmla="*/ 285221 w 5463008"/>
                <a:gd name="connsiteY57" fmla="*/ 666750 h 4432490"/>
                <a:gd name="connsiteX58" fmla="*/ 348721 w 5463008"/>
                <a:gd name="connsiteY58" fmla="*/ 704850 h 4432490"/>
                <a:gd name="connsiteX59" fmla="*/ 285221 w 5463008"/>
                <a:gd name="connsiteY59" fmla="*/ 565150 h 4432490"/>
                <a:gd name="connsiteX60" fmla="*/ 355071 w 5463008"/>
                <a:gd name="connsiteY60" fmla="*/ 336550 h 4432490"/>
                <a:gd name="connsiteX61" fmla="*/ 418571 w 5463008"/>
                <a:gd name="connsiteY61" fmla="*/ 120650 h 4432490"/>
                <a:gd name="connsiteX62" fmla="*/ 577321 w 5463008"/>
                <a:gd name="connsiteY62" fmla="*/ 88900 h 4432490"/>
                <a:gd name="connsiteX63" fmla="*/ 653521 w 5463008"/>
                <a:gd name="connsiteY63" fmla="*/ 0 h 4432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5463008" h="4432490">
                  <a:moveTo>
                    <a:pt x="4850871" y="2965450"/>
                  </a:moveTo>
                  <a:cubicBezTo>
                    <a:pt x="4821237" y="3025775"/>
                    <a:pt x="4791604" y="3086100"/>
                    <a:pt x="4787371" y="3124200"/>
                  </a:cubicBezTo>
                  <a:cubicBezTo>
                    <a:pt x="4783138" y="3162300"/>
                    <a:pt x="4781021" y="3194050"/>
                    <a:pt x="4825471" y="3194050"/>
                  </a:cubicBezTo>
                  <a:cubicBezTo>
                    <a:pt x="4869921" y="3194050"/>
                    <a:pt x="4994804" y="3105150"/>
                    <a:pt x="5054071" y="3124200"/>
                  </a:cubicBezTo>
                  <a:cubicBezTo>
                    <a:pt x="5113338" y="3143250"/>
                    <a:pt x="5126038" y="3267075"/>
                    <a:pt x="5181071" y="3308350"/>
                  </a:cubicBezTo>
                  <a:cubicBezTo>
                    <a:pt x="5236104" y="3349625"/>
                    <a:pt x="5352521" y="3337983"/>
                    <a:pt x="5384271" y="3371850"/>
                  </a:cubicBezTo>
                  <a:cubicBezTo>
                    <a:pt x="5416021" y="3405717"/>
                    <a:pt x="5360988" y="3466042"/>
                    <a:pt x="5371571" y="3511550"/>
                  </a:cubicBezTo>
                  <a:cubicBezTo>
                    <a:pt x="5382154" y="3557058"/>
                    <a:pt x="5458354" y="3611033"/>
                    <a:pt x="5447771" y="3644900"/>
                  </a:cubicBezTo>
                  <a:cubicBezTo>
                    <a:pt x="5437188" y="3678767"/>
                    <a:pt x="5305954" y="3676650"/>
                    <a:pt x="5308071" y="3714750"/>
                  </a:cubicBezTo>
                  <a:cubicBezTo>
                    <a:pt x="5310188" y="3752850"/>
                    <a:pt x="5448829" y="3827992"/>
                    <a:pt x="5460471" y="3873500"/>
                  </a:cubicBezTo>
                  <a:cubicBezTo>
                    <a:pt x="5472113" y="3919008"/>
                    <a:pt x="5443538" y="3948642"/>
                    <a:pt x="5377921" y="3987800"/>
                  </a:cubicBezTo>
                  <a:cubicBezTo>
                    <a:pt x="5312304" y="4026958"/>
                    <a:pt x="5133446" y="4108450"/>
                    <a:pt x="5066771" y="4108450"/>
                  </a:cubicBezTo>
                  <a:cubicBezTo>
                    <a:pt x="5000096" y="4108450"/>
                    <a:pt x="5015971" y="3994150"/>
                    <a:pt x="4977871" y="3987800"/>
                  </a:cubicBezTo>
                  <a:cubicBezTo>
                    <a:pt x="4939771" y="3981450"/>
                    <a:pt x="4880504" y="4093633"/>
                    <a:pt x="4838171" y="4070350"/>
                  </a:cubicBezTo>
                  <a:cubicBezTo>
                    <a:pt x="4795838" y="4047067"/>
                    <a:pt x="4764088" y="3891492"/>
                    <a:pt x="4723871" y="3848100"/>
                  </a:cubicBezTo>
                  <a:cubicBezTo>
                    <a:pt x="4683654" y="3804708"/>
                    <a:pt x="4661429" y="3813175"/>
                    <a:pt x="4596871" y="3810000"/>
                  </a:cubicBezTo>
                  <a:cubicBezTo>
                    <a:pt x="4532313" y="3806825"/>
                    <a:pt x="4404254" y="3840692"/>
                    <a:pt x="4336521" y="3829050"/>
                  </a:cubicBezTo>
                  <a:cubicBezTo>
                    <a:pt x="4268788" y="3817408"/>
                    <a:pt x="4232804" y="3729567"/>
                    <a:pt x="4190471" y="3740150"/>
                  </a:cubicBezTo>
                  <a:cubicBezTo>
                    <a:pt x="4148138" y="3750733"/>
                    <a:pt x="4132263" y="3847042"/>
                    <a:pt x="4082521" y="3892550"/>
                  </a:cubicBezTo>
                  <a:cubicBezTo>
                    <a:pt x="4032779" y="3938058"/>
                    <a:pt x="3926946" y="3978275"/>
                    <a:pt x="3892021" y="4013200"/>
                  </a:cubicBezTo>
                  <a:cubicBezTo>
                    <a:pt x="3857096" y="4048125"/>
                    <a:pt x="3897313" y="4058708"/>
                    <a:pt x="3872971" y="4102100"/>
                  </a:cubicBezTo>
                  <a:cubicBezTo>
                    <a:pt x="3848629" y="4145492"/>
                    <a:pt x="3798888" y="4231217"/>
                    <a:pt x="3745971" y="4273550"/>
                  </a:cubicBezTo>
                  <a:cubicBezTo>
                    <a:pt x="3693054" y="4315883"/>
                    <a:pt x="3630613" y="4342342"/>
                    <a:pt x="3555471" y="4356100"/>
                  </a:cubicBezTo>
                  <a:cubicBezTo>
                    <a:pt x="3480329" y="4369858"/>
                    <a:pt x="3373438" y="4343400"/>
                    <a:pt x="3295121" y="4356100"/>
                  </a:cubicBezTo>
                  <a:cubicBezTo>
                    <a:pt x="3216804" y="4368800"/>
                    <a:pt x="3141663" y="4436533"/>
                    <a:pt x="3085571" y="4432300"/>
                  </a:cubicBezTo>
                  <a:cubicBezTo>
                    <a:pt x="3029479" y="4428067"/>
                    <a:pt x="3000904" y="4358217"/>
                    <a:pt x="2958571" y="4330700"/>
                  </a:cubicBezTo>
                  <a:cubicBezTo>
                    <a:pt x="2916238" y="4303183"/>
                    <a:pt x="2869671" y="4309533"/>
                    <a:pt x="2831571" y="4267200"/>
                  </a:cubicBezTo>
                  <a:cubicBezTo>
                    <a:pt x="2793471" y="4224867"/>
                    <a:pt x="2771246" y="4123267"/>
                    <a:pt x="2729971" y="4076700"/>
                  </a:cubicBezTo>
                  <a:cubicBezTo>
                    <a:pt x="2688696" y="4030133"/>
                    <a:pt x="2641071" y="3989917"/>
                    <a:pt x="2583921" y="3987800"/>
                  </a:cubicBezTo>
                  <a:cubicBezTo>
                    <a:pt x="2526771" y="3985683"/>
                    <a:pt x="2453746" y="4089400"/>
                    <a:pt x="2387071" y="4064000"/>
                  </a:cubicBezTo>
                  <a:cubicBezTo>
                    <a:pt x="2320396" y="4038600"/>
                    <a:pt x="2227263" y="3878792"/>
                    <a:pt x="2183871" y="3835400"/>
                  </a:cubicBezTo>
                  <a:cubicBezTo>
                    <a:pt x="2140479" y="3792008"/>
                    <a:pt x="2114021" y="3881967"/>
                    <a:pt x="2126721" y="3803650"/>
                  </a:cubicBezTo>
                  <a:cubicBezTo>
                    <a:pt x="2139421" y="3725333"/>
                    <a:pt x="2269596" y="3489325"/>
                    <a:pt x="2260071" y="3365500"/>
                  </a:cubicBezTo>
                  <a:cubicBezTo>
                    <a:pt x="2250546" y="3241675"/>
                    <a:pt x="2141538" y="3176058"/>
                    <a:pt x="2069571" y="3060700"/>
                  </a:cubicBezTo>
                  <a:cubicBezTo>
                    <a:pt x="1997604" y="2945342"/>
                    <a:pt x="1875896" y="2752725"/>
                    <a:pt x="1828271" y="2673350"/>
                  </a:cubicBezTo>
                  <a:cubicBezTo>
                    <a:pt x="1780646" y="2593975"/>
                    <a:pt x="1819804" y="2639483"/>
                    <a:pt x="1783821" y="2584450"/>
                  </a:cubicBezTo>
                  <a:cubicBezTo>
                    <a:pt x="1747838" y="2529417"/>
                    <a:pt x="1591204" y="2433108"/>
                    <a:pt x="1612371" y="2343150"/>
                  </a:cubicBezTo>
                  <a:cubicBezTo>
                    <a:pt x="1633538" y="2253192"/>
                    <a:pt x="1882246" y="2097617"/>
                    <a:pt x="1910821" y="2044700"/>
                  </a:cubicBezTo>
                  <a:cubicBezTo>
                    <a:pt x="1939396" y="1991783"/>
                    <a:pt x="1793346" y="2055283"/>
                    <a:pt x="1783821" y="2025650"/>
                  </a:cubicBezTo>
                  <a:cubicBezTo>
                    <a:pt x="1774296" y="1996017"/>
                    <a:pt x="1832504" y="1913467"/>
                    <a:pt x="1853671" y="1866900"/>
                  </a:cubicBezTo>
                  <a:cubicBezTo>
                    <a:pt x="1874838" y="1820333"/>
                    <a:pt x="1910821" y="1829858"/>
                    <a:pt x="1910821" y="1746250"/>
                  </a:cubicBezTo>
                  <a:cubicBezTo>
                    <a:pt x="1910821" y="1662642"/>
                    <a:pt x="1880129" y="1458383"/>
                    <a:pt x="1853671" y="1365250"/>
                  </a:cubicBezTo>
                  <a:cubicBezTo>
                    <a:pt x="1827213" y="1272117"/>
                    <a:pt x="1801813" y="1217083"/>
                    <a:pt x="1752071" y="1187450"/>
                  </a:cubicBezTo>
                  <a:cubicBezTo>
                    <a:pt x="1702329" y="1157817"/>
                    <a:pt x="1598613" y="1190625"/>
                    <a:pt x="1555221" y="1187450"/>
                  </a:cubicBezTo>
                  <a:cubicBezTo>
                    <a:pt x="1511829" y="1184275"/>
                    <a:pt x="1511829" y="1151467"/>
                    <a:pt x="1491721" y="1168400"/>
                  </a:cubicBezTo>
                  <a:cubicBezTo>
                    <a:pt x="1471613" y="1185333"/>
                    <a:pt x="1538288" y="1249892"/>
                    <a:pt x="1434571" y="1289050"/>
                  </a:cubicBezTo>
                  <a:cubicBezTo>
                    <a:pt x="1330854" y="1328208"/>
                    <a:pt x="983721" y="1390650"/>
                    <a:pt x="869421" y="1403350"/>
                  </a:cubicBezTo>
                  <a:cubicBezTo>
                    <a:pt x="755121" y="1416050"/>
                    <a:pt x="810154" y="1356783"/>
                    <a:pt x="748771" y="1365250"/>
                  </a:cubicBezTo>
                  <a:cubicBezTo>
                    <a:pt x="687388" y="1373717"/>
                    <a:pt x="572029" y="1436158"/>
                    <a:pt x="501121" y="1454150"/>
                  </a:cubicBezTo>
                  <a:cubicBezTo>
                    <a:pt x="430213" y="1472142"/>
                    <a:pt x="384704" y="1477433"/>
                    <a:pt x="323321" y="1473200"/>
                  </a:cubicBezTo>
                  <a:cubicBezTo>
                    <a:pt x="261938" y="1468967"/>
                    <a:pt x="139171" y="1443567"/>
                    <a:pt x="132821" y="1428750"/>
                  </a:cubicBezTo>
                  <a:cubicBezTo>
                    <a:pt x="126471" y="1413933"/>
                    <a:pt x="252413" y="1410758"/>
                    <a:pt x="285221" y="1384300"/>
                  </a:cubicBezTo>
                  <a:cubicBezTo>
                    <a:pt x="318029" y="1357842"/>
                    <a:pt x="332846" y="1333500"/>
                    <a:pt x="329671" y="1270000"/>
                  </a:cubicBezTo>
                  <a:cubicBezTo>
                    <a:pt x="326496" y="1206500"/>
                    <a:pt x="307446" y="1044575"/>
                    <a:pt x="266171" y="1003300"/>
                  </a:cubicBezTo>
                  <a:cubicBezTo>
                    <a:pt x="224896" y="962025"/>
                    <a:pt x="125413" y="1051983"/>
                    <a:pt x="82021" y="1022350"/>
                  </a:cubicBezTo>
                  <a:cubicBezTo>
                    <a:pt x="38629" y="992717"/>
                    <a:pt x="-18521" y="867833"/>
                    <a:pt x="5821" y="825500"/>
                  </a:cubicBezTo>
                  <a:cubicBezTo>
                    <a:pt x="30163" y="783167"/>
                    <a:pt x="181504" y="794808"/>
                    <a:pt x="228071" y="768350"/>
                  </a:cubicBezTo>
                  <a:cubicBezTo>
                    <a:pt x="274638" y="741892"/>
                    <a:pt x="265113" y="677333"/>
                    <a:pt x="285221" y="666750"/>
                  </a:cubicBezTo>
                  <a:cubicBezTo>
                    <a:pt x="305329" y="656167"/>
                    <a:pt x="348721" y="721783"/>
                    <a:pt x="348721" y="704850"/>
                  </a:cubicBezTo>
                  <a:cubicBezTo>
                    <a:pt x="348721" y="687917"/>
                    <a:pt x="284163" y="626533"/>
                    <a:pt x="285221" y="565150"/>
                  </a:cubicBezTo>
                  <a:cubicBezTo>
                    <a:pt x="286279" y="503767"/>
                    <a:pt x="332846" y="410633"/>
                    <a:pt x="355071" y="336550"/>
                  </a:cubicBezTo>
                  <a:cubicBezTo>
                    <a:pt x="377296" y="262467"/>
                    <a:pt x="381529" y="161925"/>
                    <a:pt x="418571" y="120650"/>
                  </a:cubicBezTo>
                  <a:cubicBezTo>
                    <a:pt x="455613" y="79375"/>
                    <a:pt x="538163" y="109008"/>
                    <a:pt x="577321" y="88900"/>
                  </a:cubicBezTo>
                  <a:cubicBezTo>
                    <a:pt x="616479" y="68792"/>
                    <a:pt x="635000" y="34396"/>
                    <a:pt x="653521" y="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  <p:sp>
          <p:nvSpPr>
            <p:cNvPr id="14" name="Forme libre : forme 13">
              <a:extLst>
                <a:ext uri="{FF2B5EF4-FFF2-40B4-BE49-F238E27FC236}">
                  <a16:creationId xmlns:a16="http://schemas.microsoft.com/office/drawing/2014/main" id="{4BEAE9BB-B4E2-4D9D-A0E1-3456242A1240}"/>
                </a:ext>
              </a:extLst>
            </p:cNvPr>
            <p:cNvSpPr/>
            <p:nvPr/>
          </p:nvSpPr>
          <p:spPr>
            <a:xfrm>
              <a:off x="3549650" y="692150"/>
              <a:ext cx="1968500" cy="1435100"/>
            </a:xfrm>
            <a:custGeom>
              <a:avLst/>
              <a:gdLst>
                <a:gd name="connsiteX0" fmla="*/ 0 w 1968500"/>
                <a:gd name="connsiteY0" fmla="*/ 1435100 h 1435100"/>
                <a:gd name="connsiteX1" fmla="*/ 57150 w 1968500"/>
                <a:gd name="connsiteY1" fmla="*/ 1314450 h 1435100"/>
                <a:gd name="connsiteX2" fmla="*/ 12700 w 1968500"/>
                <a:gd name="connsiteY2" fmla="*/ 1257300 h 1435100"/>
                <a:gd name="connsiteX3" fmla="*/ 76200 w 1968500"/>
                <a:gd name="connsiteY3" fmla="*/ 1149350 h 1435100"/>
                <a:gd name="connsiteX4" fmla="*/ 57150 w 1968500"/>
                <a:gd name="connsiteY4" fmla="*/ 1060450 h 1435100"/>
                <a:gd name="connsiteX5" fmla="*/ 234950 w 1968500"/>
                <a:gd name="connsiteY5" fmla="*/ 1206500 h 1435100"/>
                <a:gd name="connsiteX6" fmla="*/ 368300 w 1968500"/>
                <a:gd name="connsiteY6" fmla="*/ 1092200 h 1435100"/>
                <a:gd name="connsiteX7" fmla="*/ 514350 w 1968500"/>
                <a:gd name="connsiteY7" fmla="*/ 1035050 h 1435100"/>
                <a:gd name="connsiteX8" fmla="*/ 444500 w 1968500"/>
                <a:gd name="connsiteY8" fmla="*/ 863600 h 1435100"/>
                <a:gd name="connsiteX9" fmla="*/ 552450 w 1968500"/>
                <a:gd name="connsiteY9" fmla="*/ 749300 h 1435100"/>
                <a:gd name="connsiteX10" fmla="*/ 457200 w 1968500"/>
                <a:gd name="connsiteY10" fmla="*/ 596900 h 1435100"/>
                <a:gd name="connsiteX11" fmla="*/ 247650 w 1968500"/>
                <a:gd name="connsiteY11" fmla="*/ 482600 h 1435100"/>
                <a:gd name="connsiteX12" fmla="*/ 419100 w 1968500"/>
                <a:gd name="connsiteY12" fmla="*/ 457200 h 1435100"/>
                <a:gd name="connsiteX13" fmla="*/ 444500 w 1968500"/>
                <a:gd name="connsiteY13" fmla="*/ 298450 h 1435100"/>
                <a:gd name="connsiteX14" fmla="*/ 400050 w 1968500"/>
                <a:gd name="connsiteY14" fmla="*/ 203200 h 1435100"/>
                <a:gd name="connsiteX15" fmla="*/ 520700 w 1968500"/>
                <a:gd name="connsiteY15" fmla="*/ 196850 h 1435100"/>
                <a:gd name="connsiteX16" fmla="*/ 692150 w 1968500"/>
                <a:gd name="connsiteY16" fmla="*/ 247650 h 1435100"/>
                <a:gd name="connsiteX17" fmla="*/ 749300 w 1968500"/>
                <a:gd name="connsiteY17" fmla="*/ 234950 h 1435100"/>
                <a:gd name="connsiteX18" fmla="*/ 723900 w 1968500"/>
                <a:gd name="connsiteY18" fmla="*/ 177800 h 1435100"/>
                <a:gd name="connsiteX19" fmla="*/ 901700 w 1968500"/>
                <a:gd name="connsiteY19" fmla="*/ 152400 h 1435100"/>
                <a:gd name="connsiteX20" fmla="*/ 1028700 w 1968500"/>
                <a:gd name="connsiteY20" fmla="*/ 241300 h 1435100"/>
                <a:gd name="connsiteX21" fmla="*/ 1149350 w 1968500"/>
                <a:gd name="connsiteY21" fmla="*/ 241300 h 1435100"/>
                <a:gd name="connsiteX22" fmla="*/ 1371600 w 1968500"/>
                <a:gd name="connsiteY22" fmla="*/ 114300 h 1435100"/>
                <a:gd name="connsiteX23" fmla="*/ 1771650 w 1968500"/>
                <a:gd name="connsiteY23" fmla="*/ 101600 h 1435100"/>
                <a:gd name="connsiteX24" fmla="*/ 1968500 w 1968500"/>
                <a:gd name="connsiteY24" fmla="*/ 0 h 1435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968500" h="1435100">
                  <a:moveTo>
                    <a:pt x="0" y="1435100"/>
                  </a:moveTo>
                  <a:cubicBezTo>
                    <a:pt x="27516" y="1389591"/>
                    <a:pt x="55033" y="1344083"/>
                    <a:pt x="57150" y="1314450"/>
                  </a:cubicBezTo>
                  <a:cubicBezTo>
                    <a:pt x="59267" y="1284817"/>
                    <a:pt x="9525" y="1284817"/>
                    <a:pt x="12700" y="1257300"/>
                  </a:cubicBezTo>
                  <a:cubicBezTo>
                    <a:pt x="15875" y="1229783"/>
                    <a:pt x="68792" y="1182158"/>
                    <a:pt x="76200" y="1149350"/>
                  </a:cubicBezTo>
                  <a:cubicBezTo>
                    <a:pt x="83608" y="1116542"/>
                    <a:pt x="30692" y="1050925"/>
                    <a:pt x="57150" y="1060450"/>
                  </a:cubicBezTo>
                  <a:cubicBezTo>
                    <a:pt x="83608" y="1069975"/>
                    <a:pt x="183092" y="1201208"/>
                    <a:pt x="234950" y="1206500"/>
                  </a:cubicBezTo>
                  <a:cubicBezTo>
                    <a:pt x="286808" y="1211792"/>
                    <a:pt x="321733" y="1120775"/>
                    <a:pt x="368300" y="1092200"/>
                  </a:cubicBezTo>
                  <a:cubicBezTo>
                    <a:pt x="414867" y="1063625"/>
                    <a:pt x="501650" y="1073150"/>
                    <a:pt x="514350" y="1035050"/>
                  </a:cubicBezTo>
                  <a:cubicBezTo>
                    <a:pt x="527050" y="996950"/>
                    <a:pt x="438150" y="911225"/>
                    <a:pt x="444500" y="863600"/>
                  </a:cubicBezTo>
                  <a:cubicBezTo>
                    <a:pt x="450850" y="815975"/>
                    <a:pt x="550333" y="793750"/>
                    <a:pt x="552450" y="749300"/>
                  </a:cubicBezTo>
                  <a:cubicBezTo>
                    <a:pt x="554567" y="704850"/>
                    <a:pt x="508000" y="641350"/>
                    <a:pt x="457200" y="596900"/>
                  </a:cubicBezTo>
                  <a:cubicBezTo>
                    <a:pt x="406400" y="552450"/>
                    <a:pt x="254000" y="505883"/>
                    <a:pt x="247650" y="482600"/>
                  </a:cubicBezTo>
                  <a:cubicBezTo>
                    <a:pt x="241300" y="459317"/>
                    <a:pt x="386292" y="487892"/>
                    <a:pt x="419100" y="457200"/>
                  </a:cubicBezTo>
                  <a:cubicBezTo>
                    <a:pt x="451908" y="426508"/>
                    <a:pt x="447675" y="340783"/>
                    <a:pt x="444500" y="298450"/>
                  </a:cubicBezTo>
                  <a:cubicBezTo>
                    <a:pt x="441325" y="256117"/>
                    <a:pt x="387350" y="220133"/>
                    <a:pt x="400050" y="203200"/>
                  </a:cubicBezTo>
                  <a:cubicBezTo>
                    <a:pt x="412750" y="186267"/>
                    <a:pt x="472017" y="189442"/>
                    <a:pt x="520700" y="196850"/>
                  </a:cubicBezTo>
                  <a:cubicBezTo>
                    <a:pt x="569383" y="204258"/>
                    <a:pt x="654050" y="241300"/>
                    <a:pt x="692150" y="247650"/>
                  </a:cubicBezTo>
                  <a:cubicBezTo>
                    <a:pt x="730250" y="254000"/>
                    <a:pt x="744008" y="246592"/>
                    <a:pt x="749300" y="234950"/>
                  </a:cubicBezTo>
                  <a:cubicBezTo>
                    <a:pt x="754592" y="223308"/>
                    <a:pt x="698500" y="191558"/>
                    <a:pt x="723900" y="177800"/>
                  </a:cubicBezTo>
                  <a:cubicBezTo>
                    <a:pt x="749300" y="164042"/>
                    <a:pt x="850900" y="141817"/>
                    <a:pt x="901700" y="152400"/>
                  </a:cubicBezTo>
                  <a:cubicBezTo>
                    <a:pt x="952500" y="162983"/>
                    <a:pt x="987425" y="226483"/>
                    <a:pt x="1028700" y="241300"/>
                  </a:cubicBezTo>
                  <a:cubicBezTo>
                    <a:pt x="1069975" y="256117"/>
                    <a:pt x="1092200" y="262467"/>
                    <a:pt x="1149350" y="241300"/>
                  </a:cubicBezTo>
                  <a:cubicBezTo>
                    <a:pt x="1206500" y="220133"/>
                    <a:pt x="1267883" y="137583"/>
                    <a:pt x="1371600" y="114300"/>
                  </a:cubicBezTo>
                  <a:cubicBezTo>
                    <a:pt x="1475317" y="91017"/>
                    <a:pt x="1672167" y="120650"/>
                    <a:pt x="1771650" y="101600"/>
                  </a:cubicBezTo>
                  <a:cubicBezTo>
                    <a:pt x="1871133" y="82550"/>
                    <a:pt x="1919816" y="41275"/>
                    <a:pt x="1968500" y="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</p:grpSp>
      <p:sp>
        <p:nvSpPr>
          <p:cNvPr id="16" name="Forme libre : forme 15">
            <a:extLst>
              <a:ext uri="{FF2B5EF4-FFF2-40B4-BE49-F238E27FC236}">
                <a16:creationId xmlns:a16="http://schemas.microsoft.com/office/drawing/2014/main" id="{EEB2F3E0-154F-4066-8E25-50B79DF581A1}"/>
              </a:ext>
            </a:extLst>
          </p:cNvPr>
          <p:cNvSpPr/>
          <p:nvPr/>
        </p:nvSpPr>
        <p:spPr>
          <a:xfrm>
            <a:off x="6386513" y="1743075"/>
            <a:ext cx="1609792" cy="2833688"/>
          </a:xfrm>
          <a:custGeom>
            <a:avLst/>
            <a:gdLst>
              <a:gd name="connsiteX0" fmla="*/ 1314450 w 1609792"/>
              <a:gd name="connsiteY0" fmla="*/ 0 h 2833688"/>
              <a:gd name="connsiteX1" fmla="*/ 1223962 w 1609792"/>
              <a:gd name="connsiteY1" fmla="*/ 114300 h 2833688"/>
              <a:gd name="connsiteX2" fmla="*/ 1095375 w 1609792"/>
              <a:gd name="connsiteY2" fmla="*/ 52388 h 2833688"/>
              <a:gd name="connsiteX3" fmla="*/ 1028700 w 1609792"/>
              <a:gd name="connsiteY3" fmla="*/ 128588 h 2833688"/>
              <a:gd name="connsiteX4" fmla="*/ 1071562 w 1609792"/>
              <a:gd name="connsiteY4" fmla="*/ 400050 h 2833688"/>
              <a:gd name="connsiteX5" fmla="*/ 923925 w 1609792"/>
              <a:gd name="connsiteY5" fmla="*/ 328613 h 2833688"/>
              <a:gd name="connsiteX6" fmla="*/ 800100 w 1609792"/>
              <a:gd name="connsiteY6" fmla="*/ 328613 h 2833688"/>
              <a:gd name="connsiteX7" fmla="*/ 804862 w 1609792"/>
              <a:gd name="connsiteY7" fmla="*/ 266700 h 2833688"/>
              <a:gd name="connsiteX8" fmla="*/ 742950 w 1609792"/>
              <a:gd name="connsiteY8" fmla="*/ 252413 h 2833688"/>
              <a:gd name="connsiteX9" fmla="*/ 566737 w 1609792"/>
              <a:gd name="connsiteY9" fmla="*/ 381000 h 2833688"/>
              <a:gd name="connsiteX10" fmla="*/ 385762 w 1609792"/>
              <a:gd name="connsiteY10" fmla="*/ 219075 h 2833688"/>
              <a:gd name="connsiteX11" fmla="*/ 280987 w 1609792"/>
              <a:gd name="connsiteY11" fmla="*/ 219075 h 2833688"/>
              <a:gd name="connsiteX12" fmla="*/ 95250 w 1609792"/>
              <a:gd name="connsiteY12" fmla="*/ 342900 h 2833688"/>
              <a:gd name="connsiteX13" fmla="*/ 19050 w 1609792"/>
              <a:gd name="connsiteY13" fmla="*/ 490538 h 2833688"/>
              <a:gd name="connsiteX14" fmla="*/ 85725 w 1609792"/>
              <a:gd name="connsiteY14" fmla="*/ 609600 h 2833688"/>
              <a:gd name="connsiteX15" fmla="*/ 0 w 1609792"/>
              <a:gd name="connsiteY15" fmla="*/ 771525 h 2833688"/>
              <a:gd name="connsiteX16" fmla="*/ 85725 w 1609792"/>
              <a:gd name="connsiteY16" fmla="*/ 857250 h 2833688"/>
              <a:gd name="connsiteX17" fmla="*/ 52387 w 1609792"/>
              <a:gd name="connsiteY17" fmla="*/ 962025 h 2833688"/>
              <a:gd name="connsiteX18" fmla="*/ 185737 w 1609792"/>
              <a:gd name="connsiteY18" fmla="*/ 1047750 h 2833688"/>
              <a:gd name="connsiteX19" fmla="*/ 314325 w 1609792"/>
              <a:gd name="connsiteY19" fmla="*/ 1014413 h 2833688"/>
              <a:gd name="connsiteX20" fmla="*/ 423862 w 1609792"/>
              <a:gd name="connsiteY20" fmla="*/ 1114425 h 2833688"/>
              <a:gd name="connsiteX21" fmla="*/ 557212 w 1609792"/>
              <a:gd name="connsiteY21" fmla="*/ 1119188 h 2833688"/>
              <a:gd name="connsiteX22" fmla="*/ 714375 w 1609792"/>
              <a:gd name="connsiteY22" fmla="*/ 1243013 h 2833688"/>
              <a:gd name="connsiteX23" fmla="*/ 790575 w 1609792"/>
              <a:gd name="connsiteY23" fmla="*/ 1357313 h 2833688"/>
              <a:gd name="connsiteX24" fmla="*/ 938212 w 1609792"/>
              <a:gd name="connsiteY24" fmla="*/ 1362075 h 2833688"/>
              <a:gd name="connsiteX25" fmla="*/ 1062037 w 1609792"/>
              <a:gd name="connsiteY25" fmla="*/ 1471613 h 2833688"/>
              <a:gd name="connsiteX26" fmla="*/ 1162050 w 1609792"/>
              <a:gd name="connsiteY26" fmla="*/ 1419225 h 2833688"/>
              <a:gd name="connsiteX27" fmla="*/ 1171575 w 1609792"/>
              <a:gd name="connsiteY27" fmla="*/ 1524000 h 2833688"/>
              <a:gd name="connsiteX28" fmla="*/ 1257300 w 1609792"/>
              <a:gd name="connsiteY28" fmla="*/ 1695450 h 2833688"/>
              <a:gd name="connsiteX29" fmla="*/ 1195387 w 1609792"/>
              <a:gd name="connsiteY29" fmla="*/ 1757363 h 2833688"/>
              <a:gd name="connsiteX30" fmla="*/ 1281112 w 1609792"/>
              <a:gd name="connsiteY30" fmla="*/ 1981200 h 2833688"/>
              <a:gd name="connsiteX31" fmla="*/ 1343025 w 1609792"/>
              <a:gd name="connsiteY31" fmla="*/ 2038350 h 2833688"/>
              <a:gd name="connsiteX32" fmla="*/ 1228725 w 1609792"/>
              <a:gd name="connsiteY32" fmla="*/ 2214563 h 2833688"/>
              <a:gd name="connsiteX33" fmla="*/ 1347787 w 1609792"/>
              <a:gd name="connsiteY33" fmla="*/ 2252663 h 2833688"/>
              <a:gd name="connsiteX34" fmla="*/ 1438275 w 1609792"/>
              <a:gd name="connsiteY34" fmla="*/ 2176463 h 2833688"/>
              <a:gd name="connsiteX35" fmla="*/ 1576387 w 1609792"/>
              <a:gd name="connsiteY35" fmla="*/ 2390775 h 2833688"/>
              <a:gd name="connsiteX36" fmla="*/ 1524000 w 1609792"/>
              <a:gd name="connsiteY36" fmla="*/ 2452688 h 2833688"/>
              <a:gd name="connsiteX37" fmla="*/ 1609725 w 1609792"/>
              <a:gd name="connsiteY37" fmla="*/ 2619375 h 2833688"/>
              <a:gd name="connsiteX38" fmla="*/ 1538287 w 1609792"/>
              <a:gd name="connsiteY38" fmla="*/ 2728913 h 2833688"/>
              <a:gd name="connsiteX39" fmla="*/ 1533525 w 1609792"/>
              <a:gd name="connsiteY39" fmla="*/ 2833688 h 28336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1609792" h="2833688">
                <a:moveTo>
                  <a:pt x="1314450" y="0"/>
                </a:moveTo>
                <a:cubicBezTo>
                  <a:pt x="1287462" y="52784"/>
                  <a:pt x="1260474" y="105569"/>
                  <a:pt x="1223962" y="114300"/>
                </a:cubicBezTo>
                <a:cubicBezTo>
                  <a:pt x="1187449" y="123031"/>
                  <a:pt x="1127919" y="50007"/>
                  <a:pt x="1095375" y="52388"/>
                </a:cubicBezTo>
                <a:cubicBezTo>
                  <a:pt x="1062831" y="54769"/>
                  <a:pt x="1032669" y="70644"/>
                  <a:pt x="1028700" y="128588"/>
                </a:cubicBezTo>
                <a:cubicBezTo>
                  <a:pt x="1024731" y="186532"/>
                  <a:pt x="1089024" y="366713"/>
                  <a:pt x="1071562" y="400050"/>
                </a:cubicBezTo>
                <a:cubicBezTo>
                  <a:pt x="1054100" y="433387"/>
                  <a:pt x="969169" y="340519"/>
                  <a:pt x="923925" y="328613"/>
                </a:cubicBezTo>
                <a:cubicBezTo>
                  <a:pt x="878681" y="316707"/>
                  <a:pt x="819944" y="338932"/>
                  <a:pt x="800100" y="328613"/>
                </a:cubicBezTo>
                <a:cubicBezTo>
                  <a:pt x="780256" y="318294"/>
                  <a:pt x="814387" y="279400"/>
                  <a:pt x="804862" y="266700"/>
                </a:cubicBezTo>
                <a:cubicBezTo>
                  <a:pt x="795337" y="254000"/>
                  <a:pt x="782638" y="233363"/>
                  <a:pt x="742950" y="252413"/>
                </a:cubicBezTo>
                <a:cubicBezTo>
                  <a:pt x="703262" y="271463"/>
                  <a:pt x="626268" y="386556"/>
                  <a:pt x="566737" y="381000"/>
                </a:cubicBezTo>
                <a:cubicBezTo>
                  <a:pt x="507206" y="375444"/>
                  <a:pt x="433387" y="246062"/>
                  <a:pt x="385762" y="219075"/>
                </a:cubicBezTo>
                <a:cubicBezTo>
                  <a:pt x="338137" y="192088"/>
                  <a:pt x="329406" y="198438"/>
                  <a:pt x="280987" y="219075"/>
                </a:cubicBezTo>
                <a:cubicBezTo>
                  <a:pt x="232568" y="239712"/>
                  <a:pt x="138906" y="297656"/>
                  <a:pt x="95250" y="342900"/>
                </a:cubicBezTo>
                <a:cubicBezTo>
                  <a:pt x="51594" y="388144"/>
                  <a:pt x="20637" y="446088"/>
                  <a:pt x="19050" y="490538"/>
                </a:cubicBezTo>
                <a:cubicBezTo>
                  <a:pt x="17462" y="534988"/>
                  <a:pt x="88900" y="562769"/>
                  <a:pt x="85725" y="609600"/>
                </a:cubicBezTo>
                <a:cubicBezTo>
                  <a:pt x="82550" y="656431"/>
                  <a:pt x="0" y="730250"/>
                  <a:pt x="0" y="771525"/>
                </a:cubicBezTo>
                <a:cubicBezTo>
                  <a:pt x="0" y="812800"/>
                  <a:pt x="76994" y="825500"/>
                  <a:pt x="85725" y="857250"/>
                </a:cubicBezTo>
                <a:cubicBezTo>
                  <a:pt x="94456" y="889000"/>
                  <a:pt x="35718" y="930275"/>
                  <a:pt x="52387" y="962025"/>
                </a:cubicBezTo>
                <a:cubicBezTo>
                  <a:pt x="69056" y="993775"/>
                  <a:pt x="142081" y="1039019"/>
                  <a:pt x="185737" y="1047750"/>
                </a:cubicBezTo>
                <a:cubicBezTo>
                  <a:pt x="229393" y="1056481"/>
                  <a:pt x="274637" y="1003301"/>
                  <a:pt x="314325" y="1014413"/>
                </a:cubicBezTo>
                <a:cubicBezTo>
                  <a:pt x="354012" y="1025526"/>
                  <a:pt x="383381" y="1096963"/>
                  <a:pt x="423862" y="1114425"/>
                </a:cubicBezTo>
                <a:cubicBezTo>
                  <a:pt x="464343" y="1131887"/>
                  <a:pt x="508793" y="1097757"/>
                  <a:pt x="557212" y="1119188"/>
                </a:cubicBezTo>
                <a:cubicBezTo>
                  <a:pt x="605631" y="1140619"/>
                  <a:pt x="675481" y="1203325"/>
                  <a:pt x="714375" y="1243013"/>
                </a:cubicBezTo>
                <a:cubicBezTo>
                  <a:pt x="753269" y="1282701"/>
                  <a:pt x="753269" y="1337469"/>
                  <a:pt x="790575" y="1357313"/>
                </a:cubicBezTo>
                <a:cubicBezTo>
                  <a:pt x="827881" y="1377157"/>
                  <a:pt x="892968" y="1343025"/>
                  <a:pt x="938212" y="1362075"/>
                </a:cubicBezTo>
                <a:cubicBezTo>
                  <a:pt x="983456" y="1381125"/>
                  <a:pt x="1024731" y="1462088"/>
                  <a:pt x="1062037" y="1471613"/>
                </a:cubicBezTo>
                <a:cubicBezTo>
                  <a:pt x="1099343" y="1481138"/>
                  <a:pt x="1143794" y="1410494"/>
                  <a:pt x="1162050" y="1419225"/>
                </a:cubicBezTo>
                <a:cubicBezTo>
                  <a:pt x="1180306" y="1427956"/>
                  <a:pt x="1155700" y="1477963"/>
                  <a:pt x="1171575" y="1524000"/>
                </a:cubicBezTo>
                <a:cubicBezTo>
                  <a:pt x="1187450" y="1570038"/>
                  <a:pt x="1253331" y="1656556"/>
                  <a:pt x="1257300" y="1695450"/>
                </a:cubicBezTo>
                <a:cubicBezTo>
                  <a:pt x="1261269" y="1734344"/>
                  <a:pt x="1191418" y="1709738"/>
                  <a:pt x="1195387" y="1757363"/>
                </a:cubicBezTo>
                <a:cubicBezTo>
                  <a:pt x="1199356" y="1804988"/>
                  <a:pt x="1256506" y="1934369"/>
                  <a:pt x="1281112" y="1981200"/>
                </a:cubicBezTo>
                <a:cubicBezTo>
                  <a:pt x="1305718" y="2028031"/>
                  <a:pt x="1351756" y="1999456"/>
                  <a:pt x="1343025" y="2038350"/>
                </a:cubicBezTo>
                <a:cubicBezTo>
                  <a:pt x="1334294" y="2077244"/>
                  <a:pt x="1227931" y="2178844"/>
                  <a:pt x="1228725" y="2214563"/>
                </a:cubicBezTo>
                <a:cubicBezTo>
                  <a:pt x="1229519" y="2250282"/>
                  <a:pt x="1312862" y="2259013"/>
                  <a:pt x="1347787" y="2252663"/>
                </a:cubicBezTo>
                <a:cubicBezTo>
                  <a:pt x="1382712" y="2246313"/>
                  <a:pt x="1400175" y="2153444"/>
                  <a:pt x="1438275" y="2176463"/>
                </a:cubicBezTo>
                <a:cubicBezTo>
                  <a:pt x="1476375" y="2199482"/>
                  <a:pt x="1562100" y="2344738"/>
                  <a:pt x="1576387" y="2390775"/>
                </a:cubicBezTo>
                <a:cubicBezTo>
                  <a:pt x="1590674" y="2436812"/>
                  <a:pt x="1518444" y="2414588"/>
                  <a:pt x="1524000" y="2452688"/>
                </a:cubicBezTo>
                <a:cubicBezTo>
                  <a:pt x="1529556" y="2490788"/>
                  <a:pt x="1607344" y="2573338"/>
                  <a:pt x="1609725" y="2619375"/>
                </a:cubicBezTo>
                <a:cubicBezTo>
                  <a:pt x="1612106" y="2665412"/>
                  <a:pt x="1550987" y="2693194"/>
                  <a:pt x="1538287" y="2728913"/>
                </a:cubicBezTo>
                <a:cubicBezTo>
                  <a:pt x="1525587" y="2764632"/>
                  <a:pt x="1529556" y="2799160"/>
                  <a:pt x="1533525" y="2833688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7" name="Forme libre : forme 16">
            <a:extLst>
              <a:ext uri="{FF2B5EF4-FFF2-40B4-BE49-F238E27FC236}">
                <a16:creationId xmlns:a16="http://schemas.microsoft.com/office/drawing/2014/main" id="{6B897376-6770-4E5A-9E1D-3002D87E2B1B}"/>
              </a:ext>
            </a:extLst>
          </p:cNvPr>
          <p:cNvSpPr/>
          <p:nvPr/>
        </p:nvSpPr>
        <p:spPr>
          <a:xfrm>
            <a:off x="5562410" y="1019175"/>
            <a:ext cx="1024052" cy="981075"/>
          </a:xfrm>
          <a:custGeom>
            <a:avLst/>
            <a:gdLst>
              <a:gd name="connsiteX0" fmla="*/ 352615 w 1024052"/>
              <a:gd name="connsiteY0" fmla="*/ 0 h 981075"/>
              <a:gd name="connsiteX1" fmla="*/ 385953 w 1024052"/>
              <a:gd name="connsiteY1" fmla="*/ 147638 h 981075"/>
              <a:gd name="connsiteX2" fmla="*/ 433578 w 1024052"/>
              <a:gd name="connsiteY2" fmla="*/ 223838 h 981075"/>
              <a:gd name="connsiteX3" fmla="*/ 14478 w 1024052"/>
              <a:gd name="connsiteY3" fmla="*/ 481013 h 981075"/>
              <a:gd name="connsiteX4" fmla="*/ 128778 w 1024052"/>
              <a:gd name="connsiteY4" fmla="*/ 547688 h 981075"/>
              <a:gd name="connsiteX5" fmla="*/ 443103 w 1024052"/>
              <a:gd name="connsiteY5" fmla="*/ 623888 h 981075"/>
              <a:gd name="connsiteX6" fmla="*/ 666940 w 1024052"/>
              <a:gd name="connsiteY6" fmla="*/ 923925 h 981075"/>
              <a:gd name="connsiteX7" fmla="*/ 814578 w 1024052"/>
              <a:gd name="connsiteY7" fmla="*/ 790575 h 981075"/>
              <a:gd name="connsiteX8" fmla="*/ 900303 w 1024052"/>
              <a:gd name="connsiteY8" fmla="*/ 900113 h 981075"/>
              <a:gd name="connsiteX9" fmla="*/ 1009840 w 1024052"/>
              <a:gd name="connsiteY9" fmla="*/ 857250 h 981075"/>
              <a:gd name="connsiteX10" fmla="*/ 1019365 w 1024052"/>
              <a:gd name="connsiteY10" fmla="*/ 981075 h 981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024052" h="981075">
                <a:moveTo>
                  <a:pt x="352615" y="0"/>
                </a:moveTo>
                <a:cubicBezTo>
                  <a:pt x="362537" y="55166"/>
                  <a:pt x="372459" y="110332"/>
                  <a:pt x="385953" y="147638"/>
                </a:cubicBezTo>
                <a:cubicBezTo>
                  <a:pt x="399447" y="184944"/>
                  <a:pt x="495491" y="168276"/>
                  <a:pt x="433578" y="223838"/>
                </a:cubicBezTo>
                <a:cubicBezTo>
                  <a:pt x="371666" y="279401"/>
                  <a:pt x="65278" y="427038"/>
                  <a:pt x="14478" y="481013"/>
                </a:cubicBezTo>
                <a:cubicBezTo>
                  <a:pt x="-36322" y="534988"/>
                  <a:pt x="57341" y="523876"/>
                  <a:pt x="128778" y="547688"/>
                </a:cubicBezTo>
                <a:cubicBezTo>
                  <a:pt x="200215" y="571500"/>
                  <a:pt x="353409" y="561182"/>
                  <a:pt x="443103" y="623888"/>
                </a:cubicBezTo>
                <a:cubicBezTo>
                  <a:pt x="532797" y="686594"/>
                  <a:pt x="605028" y="896144"/>
                  <a:pt x="666940" y="923925"/>
                </a:cubicBezTo>
                <a:cubicBezTo>
                  <a:pt x="728852" y="951706"/>
                  <a:pt x="775684" y="794544"/>
                  <a:pt x="814578" y="790575"/>
                </a:cubicBezTo>
                <a:cubicBezTo>
                  <a:pt x="853472" y="786606"/>
                  <a:pt x="867759" y="889001"/>
                  <a:pt x="900303" y="900113"/>
                </a:cubicBezTo>
                <a:cubicBezTo>
                  <a:pt x="932847" y="911225"/>
                  <a:pt x="989996" y="843756"/>
                  <a:pt x="1009840" y="857250"/>
                </a:cubicBezTo>
                <a:cubicBezTo>
                  <a:pt x="1029684" y="870744"/>
                  <a:pt x="1024524" y="925909"/>
                  <a:pt x="1019365" y="981075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8" name="Forme libre : forme 17">
            <a:extLst>
              <a:ext uri="{FF2B5EF4-FFF2-40B4-BE49-F238E27FC236}">
                <a16:creationId xmlns:a16="http://schemas.microsoft.com/office/drawing/2014/main" id="{20498A84-F3E1-452B-9923-BAD59EE2CD91}"/>
              </a:ext>
            </a:extLst>
          </p:cNvPr>
          <p:cNvSpPr/>
          <p:nvPr/>
        </p:nvSpPr>
        <p:spPr>
          <a:xfrm>
            <a:off x="4067175" y="1719263"/>
            <a:ext cx="2319338" cy="1011041"/>
          </a:xfrm>
          <a:custGeom>
            <a:avLst/>
            <a:gdLst>
              <a:gd name="connsiteX0" fmla="*/ 0 w 2319338"/>
              <a:gd name="connsiteY0" fmla="*/ 0 h 1011041"/>
              <a:gd name="connsiteX1" fmla="*/ 119063 w 2319338"/>
              <a:gd name="connsiteY1" fmla="*/ 80962 h 1011041"/>
              <a:gd name="connsiteX2" fmla="*/ 157163 w 2319338"/>
              <a:gd name="connsiteY2" fmla="*/ 228600 h 1011041"/>
              <a:gd name="connsiteX3" fmla="*/ 247650 w 2319338"/>
              <a:gd name="connsiteY3" fmla="*/ 214312 h 1011041"/>
              <a:gd name="connsiteX4" fmla="*/ 271463 w 2319338"/>
              <a:gd name="connsiteY4" fmla="*/ 123825 h 1011041"/>
              <a:gd name="connsiteX5" fmla="*/ 319088 w 2319338"/>
              <a:gd name="connsiteY5" fmla="*/ 223837 h 1011041"/>
              <a:gd name="connsiteX6" fmla="*/ 442913 w 2319338"/>
              <a:gd name="connsiteY6" fmla="*/ 247650 h 1011041"/>
              <a:gd name="connsiteX7" fmla="*/ 490538 w 2319338"/>
              <a:gd name="connsiteY7" fmla="*/ 104775 h 1011041"/>
              <a:gd name="connsiteX8" fmla="*/ 619125 w 2319338"/>
              <a:gd name="connsiteY8" fmla="*/ 28575 h 1011041"/>
              <a:gd name="connsiteX9" fmla="*/ 681038 w 2319338"/>
              <a:gd name="connsiteY9" fmla="*/ 133350 h 1011041"/>
              <a:gd name="connsiteX10" fmla="*/ 795338 w 2319338"/>
              <a:gd name="connsiteY10" fmla="*/ 223837 h 1011041"/>
              <a:gd name="connsiteX11" fmla="*/ 909638 w 2319338"/>
              <a:gd name="connsiteY11" fmla="*/ 419100 h 1011041"/>
              <a:gd name="connsiteX12" fmla="*/ 1100138 w 2319338"/>
              <a:gd name="connsiteY12" fmla="*/ 690562 h 1011041"/>
              <a:gd name="connsiteX13" fmla="*/ 1404938 w 2319338"/>
              <a:gd name="connsiteY13" fmla="*/ 576262 h 1011041"/>
              <a:gd name="connsiteX14" fmla="*/ 1528763 w 2319338"/>
              <a:gd name="connsiteY14" fmla="*/ 733425 h 1011041"/>
              <a:gd name="connsiteX15" fmla="*/ 1733550 w 2319338"/>
              <a:gd name="connsiteY15" fmla="*/ 619125 h 1011041"/>
              <a:gd name="connsiteX16" fmla="*/ 1819275 w 2319338"/>
              <a:gd name="connsiteY16" fmla="*/ 771525 h 1011041"/>
              <a:gd name="connsiteX17" fmla="*/ 1776413 w 2319338"/>
              <a:gd name="connsiteY17" fmla="*/ 957262 h 1011041"/>
              <a:gd name="connsiteX18" fmla="*/ 1828800 w 2319338"/>
              <a:gd name="connsiteY18" fmla="*/ 1004887 h 1011041"/>
              <a:gd name="connsiteX19" fmla="*/ 2095500 w 2319338"/>
              <a:gd name="connsiteY19" fmla="*/ 842962 h 1011041"/>
              <a:gd name="connsiteX20" fmla="*/ 2176463 w 2319338"/>
              <a:gd name="connsiteY20" fmla="*/ 900112 h 1011041"/>
              <a:gd name="connsiteX21" fmla="*/ 2295525 w 2319338"/>
              <a:gd name="connsiteY21" fmla="*/ 862012 h 1011041"/>
              <a:gd name="connsiteX22" fmla="*/ 2319338 w 2319338"/>
              <a:gd name="connsiteY22" fmla="*/ 795337 h 10110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2319338" h="1011041">
                <a:moveTo>
                  <a:pt x="0" y="0"/>
                </a:moveTo>
                <a:cubicBezTo>
                  <a:pt x="46434" y="21431"/>
                  <a:pt x="92869" y="42862"/>
                  <a:pt x="119063" y="80962"/>
                </a:cubicBezTo>
                <a:cubicBezTo>
                  <a:pt x="145257" y="119062"/>
                  <a:pt x="135732" y="206375"/>
                  <a:pt x="157163" y="228600"/>
                </a:cubicBezTo>
                <a:cubicBezTo>
                  <a:pt x="178594" y="250825"/>
                  <a:pt x="228600" y="231774"/>
                  <a:pt x="247650" y="214312"/>
                </a:cubicBezTo>
                <a:cubicBezTo>
                  <a:pt x="266700" y="196850"/>
                  <a:pt x="259557" y="122238"/>
                  <a:pt x="271463" y="123825"/>
                </a:cubicBezTo>
                <a:cubicBezTo>
                  <a:pt x="283369" y="125412"/>
                  <a:pt x="290513" y="203200"/>
                  <a:pt x="319088" y="223837"/>
                </a:cubicBezTo>
                <a:cubicBezTo>
                  <a:pt x="347663" y="244474"/>
                  <a:pt x="414338" y="267494"/>
                  <a:pt x="442913" y="247650"/>
                </a:cubicBezTo>
                <a:cubicBezTo>
                  <a:pt x="471488" y="227806"/>
                  <a:pt x="461169" y="141287"/>
                  <a:pt x="490538" y="104775"/>
                </a:cubicBezTo>
                <a:cubicBezTo>
                  <a:pt x="519907" y="68263"/>
                  <a:pt x="587375" y="23813"/>
                  <a:pt x="619125" y="28575"/>
                </a:cubicBezTo>
                <a:cubicBezTo>
                  <a:pt x="650875" y="33337"/>
                  <a:pt x="651669" y="100806"/>
                  <a:pt x="681038" y="133350"/>
                </a:cubicBezTo>
                <a:cubicBezTo>
                  <a:pt x="710407" y="165894"/>
                  <a:pt x="757238" y="176212"/>
                  <a:pt x="795338" y="223837"/>
                </a:cubicBezTo>
                <a:cubicBezTo>
                  <a:pt x="833438" y="271462"/>
                  <a:pt x="858838" y="341313"/>
                  <a:pt x="909638" y="419100"/>
                </a:cubicBezTo>
                <a:cubicBezTo>
                  <a:pt x="960438" y="496888"/>
                  <a:pt x="1017588" y="664368"/>
                  <a:pt x="1100138" y="690562"/>
                </a:cubicBezTo>
                <a:cubicBezTo>
                  <a:pt x="1182688" y="716756"/>
                  <a:pt x="1333501" y="569118"/>
                  <a:pt x="1404938" y="576262"/>
                </a:cubicBezTo>
                <a:cubicBezTo>
                  <a:pt x="1476375" y="583406"/>
                  <a:pt x="1473994" y="726281"/>
                  <a:pt x="1528763" y="733425"/>
                </a:cubicBezTo>
                <a:cubicBezTo>
                  <a:pt x="1583532" y="740569"/>
                  <a:pt x="1685131" y="612775"/>
                  <a:pt x="1733550" y="619125"/>
                </a:cubicBezTo>
                <a:cubicBezTo>
                  <a:pt x="1781969" y="625475"/>
                  <a:pt x="1812131" y="715169"/>
                  <a:pt x="1819275" y="771525"/>
                </a:cubicBezTo>
                <a:cubicBezTo>
                  <a:pt x="1826419" y="827881"/>
                  <a:pt x="1774825" y="918368"/>
                  <a:pt x="1776413" y="957262"/>
                </a:cubicBezTo>
                <a:cubicBezTo>
                  <a:pt x="1778001" y="996156"/>
                  <a:pt x="1775619" y="1023937"/>
                  <a:pt x="1828800" y="1004887"/>
                </a:cubicBezTo>
                <a:cubicBezTo>
                  <a:pt x="1881981" y="985837"/>
                  <a:pt x="2037556" y="860425"/>
                  <a:pt x="2095500" y="842962"/>
                </a:cubicBezTo>
                <a:cubicBezTo>
                  <a:pt x="2153444" y="825500"/>
                  <a:pt x="2143126" y="896937"/>
                  <a:pt x="2176463" y="900112"/>
                </a:cubicBezTo>
                <a:cubicBezTo>
                  <a:pt x="2209800" y="903287"/>
                  <a:pt x="2271713" y="879474"/>
                  <a:pt x="2295525" y="862012"/>
                </a:cubicBezTo>
                <a:cubicBezTo>
                  <a:pt x="2319337" y="844550"/>
                  <a:pt x="2319337" y="819943"/>
                  <a:pt x="2319338" y="795337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9" name="Forme libre : forme 18">
            <a:extLst>
              <a:ext uri="{FF2B5EF4-FFF2-40B4-BE49-F238E27FC236}">
                <a16:creationId xmlns:a16="http://schemas.microsoft.com/office/drawing/2014/main" id="{8FBAC746-697B-4F02-AFF8-DF8C4C25D370}"/>
              </a:ext>
            </a:extLst>
          </p:cNvPr>
          <p:cNvSpPr/>
          <p:nvPr/>
        </p:nvSpPr>
        <p:spPr>
          <a:xfrm>
            <a:off x="4846088" y="2724150"/>
            <a:ext cx="2826300" cy="1924050"/>
          </a:xfrm>
          <a:custGeom>
            <a:avLst/>
            <a:gdLst>
              <a:gd name="connsiteX0" fmla="*/ 1049887 w 2826300"/>
              <a:gd name="connsiteY0" fmla="*/ 0 h 1924050"/>
              <a:gd name="connsiteX1" fmla="*/ 983212 w 2826300"/>
              <a:gd name="connsiteY1" fmla="*/ 95250 h 1924050"/>
              <a:gd name="connsiteX2" fmla="*/ 1087987 w 2826300"/>
              <a:gd name="connsiteY2" fmla="*/ 219075 h 1924050"/>
              <a:gd name="connsiteX3" fmla="*/ 916537 w 2826300"/>
              <a:gd name="connsiteY3" fmla="*/ 342900 h 1924050"/>
              <a:gd name="connsiteX4" fmla="*/ 654600 w 2826300"/>
              <a:gd name="connsiteY4" fmla="*/ 528638 h 1924050"/>
              <a:gd name="connsiteX5" fmla="*/ 530775 w 2826300"/>
              <a:gd name="connsiteY5" fmla="*/ 423863 h 1924050"/>
              <a:gd name="connsiteX6" fmla="*/ 364087 w 2826300"/>
              <a:gd name="connsiteY6" fmla="*/ 257175 h 1924050"/>
              <a:gd name="connsiteX7" fmla="*/ 178350 w 2826300"/>
              <a:gd name="connsiteY7" fmla="*/ 400050 h 1924050"/>
              <a:gd name="connsiteX8" fmla="*/ 6900 w 2826300"/>
              <a:gd name="connsiteY8" fmla="*/ 490538 h 1924050"/>
              <a:gd name="connsiteX9" fmla="*/ 45000 w 2826300"/>
              <a:gd name="connsiteY9" fmla="*/ 661988 h 1924050"/>
              <a:gd name="connsiteX10" fmla="*/ 149775 w 2826300"/>
              <a:gd name="connsiteY10" fmla="*/ 647700 h 1924050"/>
              <a:gd name="connsiteX11" fmla="*/ 206925 w 2826300"/>
              <a:gd name="connsiteY11" fmla="*/ 723900 h 1924050"/>
              <a:gd name="connsiteX12" fmla="*/ 106912 w 2826300"/>
              <a:gd name="connsiteY12" fmla="*/ 766763 h 1924050"/>
              <a:gd name="connsiteX13" fmla="*/ 178350 w 2826300"/>
              <a:gd name="connsiteY13" fmla="*/ 981075 h 1924050"/>
              <a:gd name="connsiteX14" fmla="*/ 159300 w 2826300"/>
              <a:gd name="connsiteY14" fmla="*/ 1042988 h 1924050"/>
              <a:gd name="connsiteX15" fmla="*/ 316462 w 2826300"/>
              <a:gd name="connsiteY15" fmla="*/ 1333500 h 1924050"/>
              <a:gd name="connsiteX16" fmla="*/ 449812 w 2826300"/>
              <a:gd name="connsiteY16" fmla="*/ 1271588 h 1924050"/>
              <a:gd name="connsiteX17" fmla="*/ 416475 w 2826300"/>
              <a:gd name="connsiteY17" fmla="*/ 1176338 h 1924050"/>
              <a:gd name="connsiteX18" fmla="*/ 530775 w 2826300"/>
              <a:gd name="connsiteY18" fmla="*/ 1066800 h 1924050"/>
              <a:gd name="connsiteX19" fmla="*/ 740325 w 2826300"/>
              <a:gd name="connsiteY19" fmla="*/ 985838 h 1924050"/>
              <a:gd name="connsiteX20" fmla="*/ 807000 w 2826300"/>
              <a:gd name="connsiteY20" fmla="*/ 885825 h 1924050"/>
              <a:gd name="connsiteX21" fmla="*/ 949875 w 2826300"/>
              <a:gd name="connsiteY21" fmla="*/ 1138238 h 1924050"/>
              <a:gd name="connsiteX22" fmla="*/ 1007025 w 2826300"/>
              <a:gd name="connsiteY22" fmla="*/ 1095375 h 1924050"/>
              <a:gd name="connsiteX23" fmla="*/ 1126087 w 2826300"/>
              <a:gd name="connsiteY23" fmla="*/ 1362075 h 1924050"/>
              <a:gd name="connsiteX24" fmla="*/ 1164187 w 2826300"/>
              <a:gd name="connsiteY24" fmla="*/ 1214438 h 1924050"/>
              <a:gd name="connsiteX25" fmla="*/ 1297537 w 2826300"/>
              <a:gd name="connsiteY25" fmla="*/ 1347788 h 1924050"/>
              <a:gd name="connsiteX26" fmla="*/ 1468987 w 2826300"/>
              <a:gd name="connsiteY26" fmla="*/ 1414463 h 1924050"/>
              <a:gd name="connsiteX27" fmla="*/ 1669012 w 2826300"/>
              <a:gd name="connsiteY27" fmla="*/ 1400175 h 1924050"/>
              <a:gd name="connsiteX28" fmla="*/ 1921425 w 2826300"/>
              <a:gd name="connsiteY28" fmla="*/ 1485900 h 1924050"/>
              <a:gd name="connsiteX29" fmla="*/ 2030962 w 2826300"/>
              <a:gd name="connsiteY29" fmla="*/ 1485900 h 1924050"/>
              <a:gd name="connsiteX30" fmla="*/ 2292900 w 2826300"/>
              <a:gd name="connsiteY30" fmla="*/ 1714500 h 1924050"/>
              <a:gd name="connsiteX31" fmla="*/ 2373862 w 2826300"/>
              <a:gd name="connsiteY31" fmla="*/ 1733550 h 1924050"/>
              <a:gd name="connsiteX32" fmla="*/ 2445300 w 2826300"/>
              <a:gd name="connsiteY32" fmla="*/ 1728788 h 1924050"/>
              <a:gd name="connsiteX33" fmla="*/ 2702475 w 2826300"/>
              <a:gd name="connsiteY33" fmla="*/ 1871663 h 1924050"/>
              <a:gd name="connsiteX34" fmla="*/ 2826300 w 2826300"/>
              <a:gd name="connsiteY34" fmla="*/ 1924050 h 1924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2826300" h="1924050">
                <a:moveTo>
                  <a:pt x="1049887" y="0"/>
                </a:moveTo>
                <a:cubicBezTo>
                  <a:pt x="1013374" y="29369"/>
                  <a:pt x="976862" y="58738"/>
                  <a:pt x="983212" y="95250"/>
                </a:cubicBezTo>
                <a:cubicBezTo>
                  <a:pt x="989562" y="131762"/>
                  <a:pt x="1099099" y="177800"/>
                  <a:pt x="1087987" y="219075"/>
                </a:cubicBezTo>
                <a:cubicBezTo>
                  <a:pt x="1076875" y="260350"/>
                  <a:pt x="916537" y="342900"/>
                  <a:pt x="916537" y="342900"/>
                </a:cubicBezTo>
                <a:cubicBezTo>
                  <a:pt x="844306" y="394494"/>
                  <a:pt x="718894" y="515144"/>
                  <a:pt x="654600" y="528638"/>
                </a:cubicBezTo>
                <a:cubicBezTo>
                  <a:pt x="590306" y="542132"/>
                  <a:pt x="579194" y="469107"/>
                  <a:pt x="530775" y="423863"/>
                </a:cubicBezTo>
                <a:cubicBezTo>
                  <a:pt x="482356" y="378619"/>
                  <a:pt x="422824" y="261144"/>
                  <a:pt x="364087" y="257175"/>
                </a:cubicBezTo>
                <a:cubicBezTo>
                  <a:pt x="305349" y="253206"/>
                  <a:pt x="237881" y="361156"/>
                  <a:pt x="178350" y="400050"/>
                </a:cubicBezTo>
                <a:cubicBezTo>
                  <a:pt x="118819" y="438944"/>
                  <a:pt x="29125" y="446882"/>
                  <a:pt x="6900" y="490538"/>
                </a:cubicBezTo>
                <a:cubicBezTo>
                  <a:pt x="-15325" y="534194"/>
                  <a:pt x="21188" y="635794"/>
                  <a:pt x="45000" y="661988"/>
                </a:cubicBezTo>
                <a:cubicBezTo>
                  <a:pt x="68812" y="688182"/>
                  <a:pt x="122787" y="637381"/>
                  <a:pt x="149775" y="647700"/>
                </a:cubicBezTo>
                <a:cubicBezTo>
                  <a:pt x="176763" y="658019"/>
                  <a:pt x="214069" y="704056"/>
                  <a:pt x="206925" y="723900"/>
                </a:cubicBezTo>
                <a:cubicBezTo>
                  <a:pt x="199781" y="743744"/>
                  <a:pt x="111674" y="723901"/>
                  <a:pt x="106912" y="766763"/>
                </a:cubicBezTo>
                <a:cubicBezTo>
                  <a:pt x="102149" y="809626"/>
                  <a:pt x="169619" y="935038"/>
                  <a:pt x="178350" y="981075"/>
                </a:cubicBezTo>
                <a:cubicBezTo>
                  <a:pt x="187081" y="1027113"/>
                  <a:pt x="136281" y="984251"/>
                  <a:pt x="159300" y="1042988"/>
                </a:cubicBezTo>
                <a:cubicBezTo>
                  <a:pt x="182319" y="1101726"/>
                  <a:pt x="268043" y="1295400"/>
                  <a:pt x="316462" y="1333500"/>
                </a:cubicBezTo>
                <a:cubicBezTo>
                  <a:pt x="364881" y="1371600"/>
                  <a:pt x="433143" y="1297782"/>
                  <a:pt x="449812" y="1271588"/>
                </a:cubicBezTo>
                <a:cubicBezTo>
                  <a:pt x="466481" y="1245394"/>
                  <a:pt x="402981" y="1210469"/>
                  <a:pt x="416475" y="1176338"/>
                </a:cubicBezTo>
                <a:cubicBezTo>
                  <a:pt x="429969" y="1142207"/>
                  <a:pt x="476800" y="1098550"/>
                  <a:pt x="530775" y="1066800"/>
                </a:cubicBezTo>
                <a:cubicBezTo>
                  <a:pt x="584750" y="1035050"/>
                  <a:pt x="694288" y="1016000"/>
                  <a:pt x="740325" y="985838"/>
                </a:cubicBezTo>
                <a:cubicBezTo>
                  <a:pt x="786362" y="955676"/>
                  <a:pt x="772075" y="860425"/>
                  <a:pt x="807000" y="885825"/>
                </a:cubicBezTo>
                <a:cubicBezTo>
                  <a:pt x="841925" y="911225"/>
                  <a:pt x="916537" y="1103313"/>
                  <a:pt x="949875" y="1138238"/>
                </a:cubicBezTo>
                <a:cubicBezTo>
                  <a:pt x="983212" y="1173163"/>
                  <a:pt x="977656" y="1058069"/>
                  <a:pt x="1007025" y="1095375"/>
                </a:cubicBezTo>
                <a:cubicBezTo>
                  <a:pt x="1036394" y="1132681"/>
                  <a:pt x="1099893" y="1342231"/>
                  <a:pt x="1126087" y="1362075"/>
                </a:cubicBezTo>
                <a:cubicBezTo>
                  <a:pt x="1152281" y="1381919"/>
                  <a:pt x="1135612" y="1216819"/>
                  <a:pt x="1164187" y="1214438"/>
                </a:cubicBezTo>
                <a:cubicBezTo>
                  <a:pt x="1192762" y="1212057"/>
                  <a:pt x="1246737" y="1314451"/>
                  <a:pt x="1297537" y="1347788"/>
                </a:cubicBezTo>
                <a:cubicBezTo>
                  <a:pt x="1348337" y="1381125"/>
                  <a:pt x="1407075" y="1405732"/>
                  <a:pt x="1468987" y="1414463"/>
                </a:cubicBezTo>
                <a:cubicBezTo>
                  <a:pt x="1530899" y="1423194"/>
                  <a:pt x="1593606" y="1388269"/>
                  <a:pt x="1669012" y="1400175"/>
                </a:cubicBezTo>
                <a:cubicBezTo>
                  <a:pt x="1744418" y="1412081"/>
                  <a:pt x="1861100" y="1471613"/>
                  <a:pt x="1921425" y="1485900"/>
                </a:cubicBezTo>
                <a:cubicBezTo>
                  <a:pt x="1981750" y="1500187"/>
                  <a:pt x="1969049" y="1447800"/>
                  <a:pt x="2030962" y="1485900"/>
                </a:cubicBezTo>
                <a:cubicBezTo>
                  <a:pt x="2092875" y="1524000"/>
                  <a:pt x="2235750" y="1673225"/>
                  <a:pt x="2292900" y="1714500"/>
                </a:cubicBezTo>
                <a:cubicBezTo>
                  <a:pt x="2350050" y="1755775"/>
                  <a:pt x="2348462" y="1731169"/>
                  <a:pt x="2373862" y="1733550"/>
                </a:cubicBezTo>
                <a:cubicBezTo>
                  <a:pt x="2399262" y="1735931"/>
                  <a:pt x="2390531" y="1705769"/>
                  <a:pt x="2445300" y="1728788"/>
                </a:cubicBezTo>
                <a:cubicBezTo>
                  <a:pt x="2500069" y="1751807"/>
                  <a:pt x="2638975" y="1839119"/>
                  <a:pt x="2702475" y="1871663"/>
                </a:cubicBezTo>
                <a:cubicBezTo>
                  <a:pt x="2765975" y="1904207"/>
                  <a:pt x="2796137" y="1914128"/>
                  <a:pt x="2826300" y="1924050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0" name="Forme libre : forme 19">
            <a:extLst>
              <a:ext uri="{FF2B5EF4-FFF2-40B4-BE49-F238E27FC236}">
                <a16:creationId xmlns:a16="http://schemas.microsoft.com/office/drawing/2014/main" id="{9C419867-01DA-4A07-90F3-8C56C004BAEE}"/>
              </a:ext>
            </a:extLst>
          </p:cNvPr>
          <p:cNvSpPr/>
          <p:nvPr/>
        </p:nvSpPr>
        <p:spPr>
          <a:xfrm>
            <a:off x="4797425" y="3530600"/>
            <a:ext cx="158750" cy="104775"/>
          </a:xfrm>
          <a:custGeom>
            <a:avLst/>
            <a:gdLst>
              <a:gd name="connsiteX0" fmla="*/ 158750 w 158750"/>
              <a:gd name="connsiteY0" fmla="*/ 0 h 104775"/>
              <a:gd name="connsiteX1" fmla="*/ 60325 w 158750"/>
              <a:gd name="connsiteY1" fmla="*/ 34925 h 104775"/>
              <a:gd name="connsiteX2" fmla="*/ 0 w 158750"/>
              <a:gd name="connsiteY2" fmla="*/ 104775 h 104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8750" h="104775">
                <a:moveTo>
                  <a:pt x="158750" y="0"/>
                </a:moveTo>
                <a:cubicBezTo>
                  <a:pt x="122766" y="8731"/>
                  <a:pt x="86783" y="17462"/>
                  <a:pt x="60325" y="34925"/>
                </a:cubicBezTo>
                <a:cubicBezTo>
                  <a:pt x="33867" y="52388"/>
                  <a:pt x="16933" y="78581"/>
                  <a:pt x="0" y="104775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" name="Forme libre : forme 1">
            <a:extLst>
              <a:ext uri="{FF2B5EF4-FFF2-40B4-BE49-F238E27FC236}">
                <a16:creationId xmlns:a16="http://schemas.microsoft.com/office/drawing/2014/main" id="{B7DAACF1-E6F7-44BB-AB7F-4826964ED36A}"/>
              </a:ext>
            </a:extLst>
          </p:cNvPr>
          <p:cNvSpPr/>
          <p:nvPr/>
        </p:nvSpPr>
        <p:spPr>
          <a:xfrm>
            <a:off x="3064213" y="311284"/>
            <a:ext cx="2412461" cy="6293797"/>
          </a:xfrm>
          <a:custGeom>
            <a:avLst/>
            <a:gdLst>
              <a:gd name="connsiteX0" fmla="*/ 0 w 2558374"/>
              <a:gd name="connsiteY0" fmla="*/ 0 h 6799634"/>
              <a:gd name="connsiteX1" fmla="*/ 369651 w 2558374"/>
              <a:gd name="connsiteY1" fmla="*/ 817123 h 6799634"/>
              <a:gd name="connsiteX2" fmla="*/ 573931 w 2558374"/>
              <a:gd name="connsiteY2" fmla="*/ 1225685 h 6799634"/>
              <a:gd name="connsiteX3" fmla="*/ 700391 w 2558374"/>
              <a:gd name="connsiteY3" fmla="*/ 1702340 h 6799634"/>
              <a:gd name="connsiteX4" fmla="*/ 1060314 w 2558374"/>
              <a:gd name="connsiteY4" fmla="*/ 2013625 h 6799634"/>
              <a:gd name="connsiteX5" fmla="*/ 1605063 w 2558374"/>
              <a:gd name="connsiteY5" fmla="*/ 2986391 h 6799634"/>
              <a:gd name="connsiteX6" fmla="*/ 1760706 w 2558374"/>
              <a:gd name="connsiteY6" fmla="*/ 3550595 h 6799634"/>
              <a:gd name="connsiteX7" fmla="*/ 1857983 w 2558374"/>
              <a:gd name="connsiteY7" fmla="*/ 4036978 h 6799634"/>
              <a:gd name="connsiteX8" fmla="*/ 1770434 w 2558374"/>
              <a:gd name="connsiteY8" fmla="*/ 4435812 h 6799634"/>
              <a:gd name="connsiteX9" fmla="*/ 1809344 w 2558374"/>
              <a:gd name="connsiteY9" fmla="*/ 4669276 h 6799634"/>
              <a:gd name="connsiteX10" fmla="*/ 2091446 w 2558374"/>
              <a:gd name="connsiteY10" fmla="*/ 5175115 h 6799634"/>
              <a:gd name="connsiteX11" fmla="*/ 2286000 w 2558374"/>
              <a:gd name="connsiteY11" fmla="*/ 5515583 h 6799634"/>
              <a:gd name="connsiteX12" fmla="*/ 2305455 w 2558374"/>
              <a:gd name="connsiteY12" fmla="*/ 5914417 h 6799634"/>
              <a:gd name="connsiteX13" fmla="*/ 2441642 w 2558374"/>
              <a:gd name="connsiteY13" fmla="*/ 6147880 h 6799634"/>
              <a:gd name="connsiteX14" fmla="*/ 2538919 w 2558374"/>
              <a:gd name="connsiteY14" fmla="*/ 6556442 h 6799634"/>
              <a:gd name="connsiteX15" fmla="*/ 2558374 w 2558374"/>
              <a:gd name="connsiteY15" fmla="*/ 6799634 h 6799634"/>
              <a:gd name="connsiteX0" fmla="*/ 0 w 2558374"/>
              <a:gd name="connsiteY0" fmla="*/ 0 h 6799634"/>
              <a:gd name="connsiteX1" fmla="*/ 369651 w 2558374"/>
              <a:gd name="connsiteY1" fmla="*/ 817123 h 6799634"/>
              <a:gd name="connsiteX2" fmla="*/ 573931 w 2558374"/>
              <a:gd name="connsiteY2" fmla="*/ 1225685 h 6799634"/>
              <a:gd name="connsiteX3" fmla="*/ 700391 w 2558374"/>
              <a:gd name="connsiteY3" fmla="*/ 1702340 h 6799634"/>
              <a:gd name="connsiteX4" fmla="*/ 1060314 w 2558374"/>
              <a:gd name="connsiteY4" fmla="*/ 2013625 h 6799634"/>
              <a:gd name="connsiteX5" fmla="*/ 1322961 w 2558374"/>
              <a:gd name="connsiteY5" fmla="*/ 2509736 h 6799634"/>
              <a:gd name="connsiteX6" fmla="*/ 1605063 w 2558374"/>
              <a:gd name="connsiteY6" fmla="*/ 2986391 h 6799634"/>
              <a:gd name="connsiteX7" fmla="*/ 1760706 w 2558374"/>
              <a:gd name="connsiteY7" fmla="*/ 3550595 h 6799634"/>
              <a:gd name="connsiteX8" fmla="*/ 1857983 w 2558374"/>
              <a:gd name="connsiteY8" fmla="*/ 4036978 h 6799634"/>
              <a:gd name="connsiteX9" fmla="*/ 1770434 w 2558374"/>
              <a:gd name="connsiteY9" fmla="*/ 4435812 h 6799634"/>
              <a:gd name="connsiteX10" fmla="*/ 1809344 w 2558374"/>
              <a:gd name="connsiteY10" fmla="*/ 4669276 h 6799634"/>
              <a:gd name="connsiteX11" fmla="*/ 2091446 w 2558374"/>
              <a:gd name="connsiteY11" fmla="*/ 5175115 h 6799634"/>
              <a:gd name="connsiteX12" fmla="*/ 2286000 w 2558374"/>
              <a:gd name="connsiteY12" fmla="*/ 5515583 h 6799634"/>
              <a:gd name="connsiteX13" fmla="*/ 2305455 w 2558374"/>
              <a:gd name="connsiteY13" fmla="*/ 5914417 h 6799634"/>
              <a:gd name="connsiteX14" fmla="*/ 2441642 w 2558374"/>
              <a:gd name="connsiteY14" fmla="*/ 6147880 h 6799634"/>
              <a:gd name="connsiteX15" fmla="*/ 2538919 w 2558374"/>
              <a:gd name="connsiteY15" fmla="*/ 6556442 h 6799634"/>
              <a:gd name="connsiteX16" fmla="*/ 2558374 w 2558374"/>
              <a:gd name="connsiteY16" fmla="*/ 6799634 h 6799634"/>
              <a:gd name="connsiteX0" fmla="*/ 0 w 2422187"/>
              <a:gd name="connsiteY0" fmla="*/ 0 h 6527260"/>
              <a:gd name="connsiteX1" fmla="*/ 233464 w 2422187"/>
              <a:gd name="connsiteY1" fmla="*/ 544749 h 6527260"/>
              <a:gd name="connsiteX2" fmla="*/ 437744 w 2422187"/>
              <a:gd name="connsiteY2" fmla="*/ 953311 h 6527260"/>
              <a:gd name="connsiteX3" fmla="*/ 564204 w 2422187"/>
              <a:gd name="connsiteY3" fmla="*/ 1429966 h 6527260"/>
              <a:gd name="connsiteX4" fmla="*/ 924127 w 2422187"/>
              <a:gd name="connsiteY4" fmla="*/ 1741251 h 6527260"/>
              <a:gd name="connsiteX5" fmla="*/ 1186774 w 2422187"/>
              <a:gd name="connsiteY5" fmla="*/ 2237362 h 6527260"/>
              <a:gd name="connsiteX6" fmla="*/ 1468876 w 2422187"/>
              <a:gd name="connsiteY6" fmla="*/ 2714017 h 6527260"/>
              <a:gd name="connsiteX7" fmla="*/ 1624519 w 2422187"/>
              <a:gd name="connsiteY7" fmla="*/ 3278221 h 6527260"/>
              <a:gd name="connsiteX8" fmla="*/ 1721796 w 2422187"/>
              <a:gd name="connsiteY8" fmla="*/ 3764604 h 6527260"/>
              <a:gd name="connsiteX9" fmla="*/ 1634247 w 2422187"/>
              <a:gd name="connsiteY9" fmla="*/ 4163438 h 6527260"/>
              <a:gd name="connsiteX10" fmla="*/ 1673157 w 2422187"/>
              <a:gd name="connsiteY10" fmla="*/ 4396902 h 6527260"/>
              <a:gd name="connsiteX11" fmla="*/ 1955259 w 2422187"/>
              <a:gd name="connsiteY11" fmla="*/ 4902741 h 6527260"/>
              <a:gd name="connsiteX12" fmla="*/ 2149813 w 2422187"/>
              <a:gd name="connsiteY12" fmla="*/ 5243209 h 6527260"/>
              <a:gd name="connsiteX13" fmla="*/ 2169268 w 2422187"/>
              <a:gd name="connsiteY13" fmla="*/ 5642043 h 6527260"/>
              <a:gd name="connsiteX14" fmla="*/ 2305455 w 2422187"/>
              <a:gd name="connsiteY14" fmla="*/ 5875506 h 6527260"/>
              <a:gd name="connsiteX15" fmla="*/ 2402732 w 2422187"/>
              <a:gd name="connsiteY15" fmla="*/ 6284068 h 6527260"/>
              <a:gd name="connsiteX16" fmla="*/ 2422187 w 2422187"/>
              <a:gd name="connsiteY16" fmla="*/ 6527260 h 6527260"/>
              <a:gd name="connsiteX0" fmla="*/ 0 w 2414891"/>
              <a:gd name="connsiteY0" fmla="*/ 0 h 6320435"/>
              <a:gd name="connsiteX1" fmla="*/ 233464 w 2414891"/>
              <a:gd name="connsiteY1" fmla="*/ 544749 h 6320435"/>
              <a:gd name="connsiteX2" fmla="*/ 437744 w 2414891"/>
              <a:gd name="connsiteY2" fmla="*/ 953311 h 6320435"/>
              <a:gd name="connsiteX3" fmla="*/ 564204 w 2414891"/>
              <a:gd name="connsiteY3" fmla="*/ 1429966 h 6320435"/>
              <a:gd name="connsiteX4" fmla="*/ 924127 w 2414891"/>
              <a:gd name="connsiteY4" fmla="*/ 1741251 h 6320435"/>
              <a:gd name="connsiteX5" fmla="*/ 1186774 w 2414891"/>
              <a:gd name="connsiteY5" fmla="*/ 2237362 h 6320435"/>
              <a:gd name="connsiteX6" fmla="*/ 1468876 w 2414891"/>
              <a:gd name="connsiteY6" fmla="*/ 2714017 h 6320435"/>
              <a:gd name="connsiteX7" fmla="*/ 1624519 w 2414891"/>
              <a:gd name="connsiteY7" fmla="*/ 3278221 h 6320435"/>
              <a:gd name="connsiteX8" fmla="*/ 1721796 w 2414891"/>
              <a:gd name="connsiteY8" fmla="*/ 3764604 h 6320435"/>
              <a:gd name="connsiteX9" fmla="*/ 1634247 w 2414891"/>
              <a:gd name="connsiteY9" fmla="*/ 4163438 h 6320435"/>
              <a:gd name="connsiteX10" fmla="*/ 1673157 w 2414891"/>
              <a:gd name="connsiteY10" fmla="*/ 4396902 h 6320435"/>
              <a:gd name="connsiteX11" fmla="*/ 1955259 w 2414891"/>
              <a:gd name="connsiteY11" fmla="*/ 4902741 h 6320435"/>
              <a:gd name="connsiteX12" fmla="*/ 2149813 w 2414891"/>
              <a:gd name="connsiteY12" fmla="*/ 5243209 h 6320435"/>
              <a:gd name="connsiteX13" fmla="*/ 2169268 w 2414891"/>
              <a:gd name="connsiteY13" fmla="*/ 5642043 h 6320435"/>
              <a:gd name="connsiteX14" fmla="*/ 2305455 w 2414891"/>
              <a:gd name="connsiteY14" fmla="*/ 5875506 h 6320435"/>
              <a:gd name="connsiteX15" fmla="*/ 2402732 w 2414891"/>
              <a:gd name="connsiteY15" fmla="*/ 6284068 h 6320435"/>
              <a:gd name="connsiteX16" fmla="*/ 2412460 w 2414891"/>
              <a:gd name="connsiteY16" fmla="*/ 6284069 h 6320435"/>
              <a:gd name="connsiteX0" fmla="*/ 0 w 2408179"/>
              <a:gd name="connsiteY0" fmla="*/ 0 h 6304157"/>
              <a:gd name="connsiteX1" fmla="*/ 233464 w 2408179"/>
              <a:gd name="connsiteY1" fmla="*/ 544749 h 6304157"/>
              <a:gd name="connsiteX2" fmla="*/ 437744 w 2408179"/>
              <a:gd name="connsiteY2" fmla="*/ 953311 h 6304157"/>
              <a:gd name="connsiteX3" fmla="*/ 564204 w 2408179"/>
              <a:gd name="connsiteY3" fmla="*/ 1429966 h 6304157"/>
              <a:gd name="connsiteX4" fmla="*/ 924127 w 2408179"/>
              <a:gd name="connsiteY4" fmla="*/ 1741251 h 6304157"/>
              <a:gd name="connsiteX5" fmla="*/ 1186774 w 2408179"/>
              <a:gd name="connsiteY5" fmla="*/ 2237362 h 6304157"/>
              <a:gd name="connsiteX6" fmla="*/ 1468876 w 2408179"/>
              <a:gd name="connsiteY6" fmla="*/ 2714017 h 6304157"/>
              <a:gd name="connsiteX7" fmla="*/ 1624519 w 2408179"/>
              <a:gd name="connsiteY7" fmla="*/ 3278221 h 6304157"/>
              <a:gd name="connsiteX8" fmla="*/ 1721796 w 2408179"/>
              <a:gd name="connsiteY8" fmla="*/ 3764604 h 6304157"/>
              <a:gd name="connsiteX9" fmla="*/ 1634247 w 2408179"/>
              <a:gd name="connsiteY9" fmla="*/ 4163438 h 6304157"/>
              <a:gd name="connsiteX10" fmla="*/ 1673157 w 2408179"/>
              <a:gd name="connsiteY10" fmla="*/ 4396902 h 6304157"/>
              <a:gd name="connsiteX11" fmla="*/ 1955259 w 2408179"/>
              <a:gd name="connsiteY11" fmla="*/ 4902741 h 6304157"/>
              <a:gd name="connsiteX12" fmla="*/ 2149813 w 2408179"/>
              <a:gd name="connsiteY12" fmla="*/ 5243209 h 6304157"/>
              <a:gd name="connsiteX13" fmla="*/ 2169268 w 2408179"/>
              <a:gd name="connsiteY13" fmla="*/ 5642043 h 6304157"/>
              <a:gd name="connsiteX14" fmla="*/ 2305455 w 2408179"/>
              <a:gd name="connsiteY14" fmla="*/ 5875506 h 6304157"/>
              <a:gd name="connsiteX15" fmla="*/ 2402732 w 2408179"/>
              <a:gd name="connsiteY15" fmla="*/ 6284068 h 6304157"/>
              <a:gd name="connsiteX16" fmla="*/ 2383277 w 2408179"/>
              <a:gd name="connsiteY16" fmla="*/ 6089516 h 6304157"/>
              <a:gd name="connsiteX0" fmla="*/ 0 w 2490282"/>
              <a:gd name="connsiteY0" fmla="*/ 0 h 6439712"/>
              <a:gd name="connsiteX1" fmla="*/ 233464 w 2490282"/>
              <a:gd name="connsiteY1" fmla="*/ 544749 h 6439712"/>
              <a:gd name="connsiteX2" fmla="*/ 437744 w 2490282"/>
              <a:gd name="connsiteY2" fmla="*/ 953311 h 6439712"/>
              <a:gd name="connsiteX3" fmla="*/ 564204 w 2490282"/>
              <a:gd name="connsiteY3" fmla="*/ 1429966 h 6439712"/>
              <a:gd name="connsiteX4" fmla="*/ 924127 w 2490282"/>
              <a:gd name="connsiteY4" fmla="*/ 1741251 h 6439712"/>
              <a:gd name="connsiteX5" fmla="*/ 1186774 w 2490282"/>
              <a:gd name="connsiteY5" fmla="*/ 2237362 h 6439712"/>
              <a:gd name="connsiteX6" fmla="*/ 1468876 w 2490282"/>
              <a:gd name="connsiteY6" fmla="*/ 2714017 h 6439712"/>
              <a:gd name="connsiteX7" fmla="*/ 1624519 w 2490282"/>
              <a:gd name="connsiteY7" fmla="*/ 3278221 h 6439712"/>
              <a:gd name="connsiteX8" fmla="*/ 1721796 w 2490282"/>
              <a:gd name="connsiteY8" fmla="*/ 3764604 h 6439712"/>
              <a:gd name="connsiteX9" fmla="*/ 1634247 w 2490282"/>
              <a:gd name="connsiteY9" fmla="*/ 4163438 h 6439712"/>
              <a:gd name="connsiteX10" fmla="*/ 1673157 w 2490282"/>
              <a:gd name="connsiteY10" fmla="*/ 4396902 h 6439712"/>
              <a:gd name="connsiteX11" fmla="*/ 1955259 w 2490282"/>
              <a:gd name="connsiteY11" fmla="*/ 4902741 h 6439712"/>
              <a:gd name="connsiteX12" fmla="*/ 2149813 w 2490282"/>
              <a:gd name="connsiteY12" fmla="*/ 5243209 h 6439712"/>
              <a:gd name="connsiteX13" fmla="*/ 2169268 w 2490282"/>
              <a:gd name="connsiteY13" fmla="*/ 5642043 h 6439712"/>
              <a:gd name="connsiteX14" fmla="*/ 2305455 w 2490282"/>
              <a:gd name="connsiteY14" fmla="*/ 5875506 h 6439712"/>
              <a:gd name="connsiteX15" fmla="*/ 2402732 w 2490282"/>
              <a:gd name="connsiteY15" fmla="*/ 6284068 h 6439712"/>
              <a:gd name="connsiteX16" fmla="*/ 2490282 w 2490282"/>
              <a:gd name="connsiteY16" fmla="*/ 6439712 h 6439712"/>
              <a:gd name="connsiteX0" fmla="*/ 0 w 2490282"/>
              <a:gd name="connsiteY0" fmla="*/ 0 h 6439712"/>
              <a:gd name="connsiteX1" fmla="*/ 233464 w 2490282"/>
              <a:gd name="connsiteY1" fmla="*/ 544749 h 6439712"/>
              <a:gd name="connsiteX2" fmla="*/ 437744 w 2490282"/>
              <a:gd name="connsiteY2" fmla="*/ 953311 h 6439712"/>
              <a:gd name="connsiteX3" fmla="*/ 564204 w 2490282"/>
              <a:gd name="connsiteY3" fmla="*/ 1429966 h 6439712"/>
              <a:gd name="connsiteX4" fmla="*/ 924127 w 2490282"/>
              <a:gd name="connsiteY4" fmla="*/ 1741251 h 6439712"/>
              <a:gd name="connsiteX5" fmla="*/ 1186774 w 2490282"/>
              <a:gd name="connsiteY5" fmla="*/ 2237362 h 6439712"/>
              <a:gd name="connsiteX6" fmla="*/ 1468876 w 2490282"/>
              <a:gd name="connsiteY6" fmla="*/ 2714017 h 6439712"/>
              <a:gd name="connsiteX7" fmla="*/ 1624519 w 2490282"/>
              <a:gd name="connsiteY7" fmla="*/ 3278221 h 6439712"/>
              <a:gd name="connsiteX8" fmla="*/ 1721796 w 2490282"/>
              <a:gd name="connsiteY8" fmla="*/ 3764604 h 6439712"/>
              <a:gd name="connsiteX9" fmla="*/ 1634247 w 2490282"/>
              <a:gd name="connsiteY9" fmla="*/ 4163438 h 6439712"/>
              <a:gd name="connsiteX10" fmla="*/ 1673157 w 2490282"/>
              <a:gd name="connsiteY10" fmla="*/ 4396902 h 6439712"/>
              <a:gd name="connsiteX11" fmla="*/ 1955259 w 2490282"/>
              <a:gd name="connsiteY11" fmla="*/ 4902741 h 6439712"/>
              <a:gd name="connsiteX12" fmla="*/ 2149813 w 2490282"/>
              <a:gd name="connsiteY12" fmla="*/ 5243209 h 6439712"/>
              <a:gd name="connsiteX13" fmla="*/ 2169268 w 2490282"/>
              <a:gd name="connsiteY13" fmla="*/ 5642043 h 6439712"/>
              <a:gd name="connsiteX14" fmla="*/ 2305455 w 2490282"/>
              <a:gd name="connsiteY14" fmla="*/ 5875506 h 6439712"/>
              <a:gd name="connsiteX15" fmla="*/ 2383276 w 2490282"/>
              <a:gd name="connsiteY15" fmla="*/ 6089514 h 6439712"/>
              <a:gd name="connsiteX16" fmla="*/ 2490282 w 2490282"/>
              <a:gd name="connsiteY16" fmla="*/ 6439712 h 6439712"/>
              <a:gd name="connsiteX0" fmla="*/ 0 w 2412461"/>
              <a:gd name="connsiteY0" fmla="*/ 0 h 6293797"/>
              <a:gd name="connsiteX1" fmla="*/ 233464 w 2412461"/>
              <a:gd name="connsiteY1" fmla="*/ 544749 h 6293797"/>
              <a:gd name="connsiteX2" fmla="*/ 437744 w 2412461"/>
              <a:gd name="connsiteY2" fmla="*/ 953311 h 6293797"/>
              <a:gd name="connsiteX3" fmla="*/ 564204 w 2412461"/>
              <a:gd name="connsiteY3" fmla="*/ 1429966 h 6293797"/>
              <a:gd name="connsiteX4" fmla="*/ 924127 w 2412461"/>
              <a:gd name="connsiteY4" fmla="*/ 1741251 h 6293797"/>
              <a:gd name="connsiteX5" fmla="*/ 1186774 w 2412461"/>
              <a:gd name="connsiteY5" fmla="*/ 2237362 h 6293797"/>
              <a:gd name="connsiteX6" fmla="*/ 1468876 w 2412461"/>
              <a:gd name="connsiteY6" fmla="*/ 2714017 h 6293797"/>
              <a:gd name="connsiteX7" fmla="*/ 1624519 w 2412461"/>
              <a:gd name="connsiteY7" fmla="*/ 3278221 h 6293797"/>
              <a:gd name="connsiteX8" fmla="*/ 1721796 w 2412461"/>
              <a:gd name="connsiteY8" fmla="*/ 3764604 h 6293797"/>
              <a:gd name="connsiteX9" fmla="*/ 1634247 w 2412461"/>
              <a:gd name="connsiteY9" fmla="*/ 4163438 h 6293797"/>
              <a:gd name="connsiteX10" fmla="*/ 1673157 w 2412461"/>
              <a:gd name="connsiteY10" fmla="*/ 4396902 h 6293797"/>
              <a:gd name="connsiteX11" fmla="*/ 1955259 w 2412461"/>
              <a:gd name="connsiteY11" fmla="*/ 4902741 h 6293797"/>
              <a:gd name="connsiteX12" fmla="*/ 2149813 w 2412461"/>
              <a:gd name="connsiteY12" fmla="*/ 5243209 h 6293797"/>
              <a:gd name="connsiteX13" fmla="*/ 2169268 w 2412461"/>
              <a:gd name="connsiteY13" fmla="*/ 5642043 h 6293797"/>
              <a:gd name="connsiteX14" fmla="*/ 2305455 w 2412461"/>
              <a:gd name="connsiteY14" fmla="*/ 5875506 h 6293797"/>
              <a:gd name="connsiteX15" fmla="*/ 2383276 w 2412461"/>
              <a:gd name="connsiteY15" fmla="*/ 6089514 h 6293797"/>
              <a:gd name="connsiteX16" fmla="*/ 2412461 w 2412461"/>
              <a:gd name="connsiteY16" fmla="*/ 6293797 h 62937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2412461" h="6293797">
                <a:moveTo>
                  <a:pt x="0" y="0"/>
                </a:moveTo>
                <a:cubicBezTo>
                  <a:pt x="136998" y="306421"/>
                  <a:pt x="160507" y="385864"/>
                  <a:pt x="233464" y="544749"/>
                </a:cubicBezTo>
                <a:cubicBezTo>
                  <a:pt x="306421" y="703634"/>
                  <a:pt x="382621" y="805775"/>
                  <a:pt x="437744" y="953311"/>
                </a:cubicBezTo>
                <a:cubicBezTo>
                  <a:pt x="492867" y="1100847"/>
                  <a:pt x="483140" y="1298643"/>
                  <a:pt x="564204" y="1429966"/>
                </a:cubicBezTo>
                <a:cubicBezTo>
                  <a:pt x="645268" y="1561289"/>
                  <a:pt x="820365" y="1606685"/>
                  <a:pt x="924127" y="1741251"/>
                </a:cubicBezTo>
                <a:cubicBezTo>
                  <a:pt x="1027889" y="1875817"/>
                  <a:pt x="1095983" y="2075234"/>
                  <a:pt x="1186774" y="2237362"/>
                </a:cubicBezTo>
                <a:cubicBezTo>
                  <a:pt x="1277566" y="2399490"/>
                  <a:pt x="1395919" y="2540541"/>
                  <a:pt x="1468876" y="2714017"/>
                </a:cubicBezTo>
                <a:cubicBezTo>
                  <a:pt x="1541833" y="2887493"/>
                  <a:pt x="1582366" y="3103123"/>
                  <a:pt x="1624519" y="3278221"/>
                </a:cubicBezTo>
                <a:cubicBezTo>
                  <a:pt x="1666672" y="3453319"/>
                  <a:pt x="1720175" y="3617068"/>
                  <a:pt x="1721796" y="3764604"/>
                </a:cubicBezTo>
                <a:cubicBezTo>
                  <a:pt x="1723417" y="3912140"/>
                  <a:pt x="1642353" y="4058055"/>
                  <a:pt x="1634247" y="4163438"/>
                </a:cubicBezTo>
                <a:cubicBezTo>
                  <a:pt x="1626141" y="4268821"/>
                  <a:pt x="1619655" y="4273685"/>
                  <a:pt x="1673157" y="4396902"/>
                </a:cubicBezTo>
                <a:cubicBezTo>
                  <a:pt x="1726659" y="4520119"/>
                  <a:pt x="1875816" y="4761690"/>
                  <a:pt x="1955259" y="4902741"/>
                </a:cubicBezTo>
                <a:cubicBezTo>
                  <a:pt x="2034702" y="5043792"/>
                  <a:pt x="2114145" y="5119992"/>
                  <a:pt x="2149813" y="5243209"/>
                </a:cubicBezTo>
                <a:cubicBezTo>
                  <a:pt x="2185481" y="5366426"/>
                  <a:pt x="2143328" y="5536660"/>
                  <a:pt x="2169268" y="5642043"/>
                </a:cubicBezTo>
                <a:cubicBezTo>
                  <a:pt x="2195208" y="5747426"/>
                  <a:pt x="2269787" y="5800927"/>
                  <a:pt x="2305455" y="5875506"/>
                </a:cubicBezTo>
                <a:cubicBezTo>
                  <a:pt x="2341123" y="5950085"/>
                  <a:pt x="2363821" y="5980888"/>
                  <a:pt x="2383276" y="6089514"/>
                </a:cubicBezTo>
                <a:cubicBezTo>
                  <a:pt x="2402731" y="6198140"/>
                  <a:pt x="2412461" y="6226514"/>
                  <a:pt x="2412461" y="6293797"/>
                </a:cubicBezTo>
              </a:path>
            </a:pathLst>
          </a:custGeom>
          <a:noFill/>
          <a:ln w="25400" cmpd="dbl">
            <a:solidFill>
              <a:srgbClr val="7030A0"/>
            </a:solidFill>
            <a:headEnd type="arrow"/>
            <a:tailEnd type="arrow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46" name="ZoneTexte 45">
            <a:extLst>
              <a:ext uri="{FF2B5EF4-FFF2-40B4-BE49-F238E27FC236}">
                <a16:creationId xmlns:a16="http://schemas.microsoft.com/office/drawing/2014/main" id="{DCB83926-2AD6-43F0-BE05-EF3CA8D891A0}"/>
              </a:ext>
            </a:extLst>
          </p:cNvPr>
          <p:cNvSpPr txBox="1"/>
          <p:nvPr/>
        </p:nvSpPr>
        <p:spPr>
          <a:xfrm rot="3535042">
            <a:off x="2954457" y="832204"/>
            <a:ext cx="1096433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400" b="1" dirty="0">
                <a:solidFill>
                  <a:srgbClr val="7030A0"/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E411</a:t>
            </a:r>
            <a:endParaRPr lang="fr-BE" sz="1400" b="1" dirty="0">
              <a:solidFill>
                <a:srgbClr val="7030A0"/>
              </a:solidFill>
              <a:latin typeface="Aharoni" panose="02010803020104030203" pitchFamily="2" charset="-79"/>
              <a:cs typeface="Aharoni" panose="02010803020104030203" pitchFamily="2" charset="-79"/>
            </a:endParaRPr>
          </a:p>
        </p:txBody>
      </p:sp>
      <p:sp>
        <p:nvSpPr>
          <p:cNvPr id="3" name="Forme libre : forme 2">
            <a:extLst>
              <a:ext uri="{FF2B5EF4-FFF2-40B4-BE49-F238E27FC236}">
                <a16:creationId xmlns:a16="http://schemas.microsoft.com/office/drawing/2014/main" id="{F601BC26-B3D5-45CC-8256-5C193BAC3AFF}"/>
              </a:ext>
            </a:extLst>
          </p:cNvPr>
          <p:cNvSpPr/>
          <p:nvPr/>
        </p:nvSpPr>
        <p:spPr>
          <a:xfrm>
            <a:off x="2636061" y="714375"/>
            <a:ext cx="6593664" cy="5867400"/>
          </a:xfrm>
          <a:custGeom>
            <a:avLst/>
            <a:gdLst>
              <a:gd name="connsiteX0" fmla="*/ 6593664 w 6593664"/>
              <a:gd name="connsiteY0" fmla="*/ 5867400 h 5867400"/>
              <a:gd name="connsiteX1" fmla="*/ 6222189 w 6593664"/>
              <a:gd name="connsiteY1" fmla="*/ 5324475 h 5867400"/>
              <a:gd name="connsiteX2" fmla="*/ 5784039 w 6593664"/>
              <a:gd name="connsiteY2" fmla="*/ 4895850 h 5867400"/>
              <a:gd name="connsiteX3" fmla="*/ 5460189 w 6593664"/>
              <a:gd name="connsiteY3" fmla="*/ 4914900 h 5867400"/>
              <a:gd name="connsiteX4" fmla="*/ 5126814 w 6593664"/>
              <a:gd name="connsiteY4" fmla="*/ 4972050 h 5867400"/>
              <a:gd name="connsiteX5" fmla="*/ 4993464 w 6593664"/>
              <a:gd name="connsiteY5" fmla="*/ 5067300 h 5867400"/>
              <a:gd name="connsiteX6" fmla="*/ 4764864 w 6593664"/>
              <a:gd name="connsiteY6" fmla="*/ 4924425 h 5867400"/>
              <a:gd name="connsiteX7" fmla="*/ 4450539 w 6593664"/>
              <a:gd name="connsiteY7" fmla="*/ 4514850 h 5867400"/>
              <a:gd name="connsiteX8" fmla="*/ 4079064 w 6593664"/>
              <a:gd name="connsiteY8" fmla="*/ 4562475 h 5867400"/>
              <a:gd name="connsiteX9" fmla="*/ 3869514 w 6593664"/>
              <a:gd name="connsiteY9" fmla="*/ 4657725 h 5867400"/>
              <a:gd name="connsiteX10" fmla="*/ 3478989 w 6593664"/>
              <a:gd name="connsiteY10" fmla="*/ 4486275 h 5867400"/>
              <a:gd name="connsiteX11" fmla="*/ 3288489 w 6593664"/>
              <a:gd name="connsiteY11" fmla="*/ 4371975 h 5867400"/>
              <a:gd name="connsiteX12" fmla="*/ 3212289 w 6593664"/>
              <a:gd name="connsiteY12" fmla="*/ 4000500 h 5867400"/>
              <a:gd name="connsiteX13" fmla="*/ 3155139 w 6593664"/>
              <a:gd name="connsiteY13" fmla="*/ 3886200 h 5867400"/>
              <a:gd name="connsiteX14" fmla="*/ 3097989 w 6593664"/>
              <a:gd name="connsiteY14" fmla="*/ 3695700 h 5867400"/>
              <a:gd name="connsiteX15" fmla="*/ 2897964 w 6593664"/>
              <a:gd name="connsiteY15" fmla="*/ 3495675 h 5867400"/>
              <a:gd name="connsiteX16" fmla="*/ 2783664 w 6593664"/>
              <a:gd name="connsiteY16" fmla="*/ 3152775 h 5867400"/>
              <a:gd name="connsiteX17" fmla="*/ 2716989 w 6593664"/>
              <a:gd name="connsiteY17" fmla="*/ 2638425 h 5867400"/>
              <a:gd name="connsiteX18" fmla="*/ 2631264 w 6593664"/>
              <a:gd name="connsiteY18" fmla="*/ 2324100 h 5867400"/>
              <a:gd name="connsiteX19" fmla="*/ 2355039 w 6593664"/>
              <a:gd name="connsiteY19" fmla="*/ 2228850 h 5867400"/>
              <a:gd name="connsiteX20" fmla="*/ 2126439 w 6593664"/>
              <a:gd name="connsiteY20" fmla="*/ 2143125 h 5867400"/>
              <a:gd name="connsiteX21" fmla="*/ 2002614 w 6593664"/>
              <a:gd name="connsiteY21" fmla="*/ 1990725 h 5867400"/>
              <a:gd name="connsiteX22" fmla="*/ 1850214 w 6593664"/>
              <a:gd name="connsiteY22" fmla="*/ 1895475 h 5867400"/>
              <a:gd name="connsiteX23" fmla="*/ 1621614 w 6593664"/>
              <a:gd name="connsiteY23" fmla="*/ 1371600 h 5867400"/>
              <a:gd name="connsiteX24" fmla="*/ 1335864 w 6593664"/>
              <a:gd name="connsiteY24" fmla="*/ 1333500 h 5867400"/>
              <a:gd name="connsiteX25" fmla="*/ 1012014 w 6593664"/>
              <a:gd name="connsiteY25" fmla="*/ 1257300 h 5867400"/>
              <a:gd name="connsiteX26" fmla="*/ 716739 w 6593664"/>
              <a:gd name="connsiteY26" fmla="*/ 904875 h 5867400"/>
              <a:gd name="connsiteX27" fmla="*/ 354789 w 6593664"/>
              <a:gd name="connsiteY27" fmla="*/ 838200 h 5867400"/>
              <a:gd name="connsiteX28" fmla="*/ 69039 w 6593664"/>
              <a:gd name="connsiteY28" fmla="*/ 762000 h 5867400"/>
              <a:gd name="connsiteX29" fmla="*/ 2364 w 6593664"/>
              <a:gd name="connsiteY29" fmla="*/ 542925 h 5867400"/>
              <a:gd name="connsiteX30" fmla="*/ 21414 w 6593664"/>
              <a:gd name="connsiteY30" fmla="*/ 0 h 5867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6593664" h="5867400">
                <a:moveTo>
                  <a:pt x="6593664" y="5867400"/>
                </a:moveTo>
                <a:cubicBezTo>
                  <a:pt x="6475395" y="5676900"/>
                  <a:pt x="6357126" y="5486400"/>
                  <a:pt x="6222189" y="5324475"/>
                </a:cubicBezTo>
                <a:cubicBezTo>
                  <a:pt x="6087251" y="5162550"/>
                  <a:pt x="5911039" y="4964112"/>
                  <a:pt x="5784039" y="4895850"/>
                </a:cubicBezTo>
                <a:cubicBezTo>
                  <a:pt x="5657039" y="4827587"/>
                  <a:pt x="5569726" y="4902200"/>
                  <a:pt x="5460189" y="4914900"/>
                </a:cubicBezTo>
                <a:cubicBezTo>
                  <a:pt x="5350652" y="4927600"/>
                  <a:pt x="5204601" y="4946650"/>
                  <a:pt x="5126814" y="4972050"/>
                </a:cubicBezTo>
                <a:cubicBezTo>
                  <a:pt x="5049027" y="4997450"/>
                  <a:pt x="5053789" y="5075237"/>
                  <a:pt x="4993464" y="5067300"/>
                </a:cubicBezTo>
                <a:cubicBezTo>
                  <a:pt x="4933139" y="5059363"/>
                  <a:pt x="4855351" y="5016500"/>
                  <a:pt x="4764864" y="4924425"/>
                </a:cubicBezTo>
                <a:cubicBezTo>
                  <a:pt x="4674376" y="4832350"/>
                  <a:pt x="4564839" y="4575175"/>
                  <a:pt x="4450539" y="4514850"/>
                </a:cubicBezTo>
                <a:cubicBezTo>
                  <a:pt x="4336239" y="4454525"/>
                  <a:pt x="4175901" y="4538663"/>
                  <a:pt x="4079064" y="4562475"/>
                </a:cubicBezTo>
                <a:cubicBezTo>
                  <a:pt x="3982227" y="4586287"/>
                  <a:pt x="3969526" y="4670425"/>
                  <a:pt x="3869514" y="4657725"/>
                </a:cubicBezTo>
                <a:cubicBezTo>
                  <a:pt x="3769502" y="4645025"/>
                  <a:pt x="3575826" y="4533900"/>
                  <a:pt x="3478989" y="4486275"/>
                </a:cubicBezTo>
                <a:cubicBezTo>
                  <a:pt x="3382152" y="4438650"/>
                  <a:pt x="3332939" y="4452937"/>
                  <a:pt x="3288489" y="4371975"/>
                </a:cubicBezTo>
                <a:cubicBezTo>
                  <a:pt x="3244039" y="4291012"/>
                  <a:pt x="3234514" y="4081462"/>
                  <a:pt x="3212289" y="4000500"/>
                </a:cubicBezTo>
                <a:cubicBezTo>
                  <a:pt x="3190064" y="3919537"/>
                  <a:pt x="3174189" y="3937000"/>
                  <a:pt x="3155139" y="3886200"/>
                </a:cubicBezTo>
                <a:cubicBezTo>
                  <a:pt x="3136089" y="3835400"/>
                  <a:pt x="3140851" y="3760787"/>
                  <a:pt x="3097989" y="3695700"/>
                </a:cubicBezTo>
                <a:cubicBezTo>
                  <a:pt x="3055127" y="3630613"/>
                  <a:pt x="2950351" y="3586162"/>
                  <a:pt x="2897964" y="3495675"/>
                </a:cubicBezTo>
                <a:cubicBezTo>
                  <a:pt x="2845576" y="3405187"/>
                  <a:pt x="2813826" y="3295650"/>
                  <a:pt x="2783664" y="3152775"/>
                </a:cubicBezTo>
                <a:cubicBezTo>
                  <a:pt x="2753502" y="3009900"/>
                  <a:pt x="2742389" y="2776538"/>
                  <a:pt x="2716989" y="2638425"/>
                </a:cubicBezTo>
                <a:cubicBezTo>
                  <a:pt x="2691589" y="2500312"/>
                  <a:pt x="2691589" y="2392362"/>
                  <a:pt x="2631264" y="2324100"/>
                </a:cubicBezTo>
                <a:cubicBezTo>
                  <a:pt x="2570939" y="2255838"/>
                  <a:pt x="2439176" y="2259012"/>
                  <a:pt x="2355039" y="2228850"/>
                </a:cubicBezTo>
                <a:cubicBezTo>
                  <a:pt x="2270902" y="2198688"/>
                  <a:pt x="2185176" y="2182812"/>
                  <a:pt x="2126439" y="2143125"/>
                </a:cubicBezTo>
                <a:cubicBezTo>
                  <a:pt x="2067702" y="2103438"/>
                  <a:pt x="2048651" y="2032000"/>
                  <a:pt x="2002614" y="1990725"/>
                </a:cubicBezTo>
                <a:cubicBezTo>
                  <a:pt x="1956577" y="1949450"/>
                  <a:pt x="1913714" y="1998662"/>
                  <a:pt x="1850214" y="1895475"/>
                </a:cubicBezTo>
                <a:cubicBezTo>
                  <a:pt x="1786714" y="1792288"/>
                  <a:pt x="1707339" y="1465263"/>
                  <a:pt x="1621614" y="1371600"/>
                </a:cubicBezTo>
                <a:cubicBezTo>
                  <a:pt x="1535889" y="1277937"/>
                  <a:pt x="1437464" y="1352550"/>
                  <a:pt x="1335864" y="1333500"/>
                </a:cubicBezTo>
                <a:cubicBezTo>
                  <a:pt x="1234264" y="1314450"/>
                  <a:pt x="1115202" y="1328738"/>
                  <a:pt x="1012014" y="1257300"/>
                </a:cubicBezTo>
                <a:cubicBezTo>
                  <a:pt x="908826" y="1185862"/>
                  <a:pt x="826276" y="974725"/>
                  <a:pt x="716739" y="904875"/>
                </a:cubicBezTo>
                <a:cubicBezTo>
                  <a:pt x="607201" y="835025"/>
                  <a:pt x="462739" y="862012"/>
                  <a:pt x="354789" y="838200"/>
                </a:cubicBezTo>
                <a:cubicBezTo>
                  <a:pt x="246839" y="814387"/>
                  <a:pt x="127776" y="811212"/>
                  <a:pt x="69039" y="762000"/>
                </a:cubicBezTo>
                <a:cubicBezTo>
                  <a:pt x="10301" y="712787"/>
                  <a:pt x="10301" y="669925"/>
                  <a:pt x="2364" y="542925"/>
                </a:cubicBezTo>
                <a:cubicBezTo>
                  <a:pt x="-5573" y="415925"/>
                  <a:pt x="7920" y="207962"/>
                  <a:pt x="21414" y="0"/>
                </a:cubicBezTo>
              </a:path>
            </a:pathLst>
          </a:cu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47" name="Forme libre : forme 46">
            <a:extLst>
              <a:ext uri="{FF2B5EF4-FFF2-40B4-BE49-F238E27FC236}">
                <a16:creationId xmlns:a16="http://schemas.microsoft.com/office/drawing/2014/main" id="{24165ECA-D9A2-4EA1-8748-ED208921E5FD}"/>
              </a:ext>
            </a:extLst>
          </p:cNvPr>
          <p:cNvSpPr/>
          <p:nvPr/>
        </p:nvSpPr>
        <p:spPr>
          <a:xfrm>
            <a:off x="2636061" y="711943"/>
            <a:ext cx="6593664" cy="5867400"/>
          </a:xfrm>
          <a:custGeom>
            <a:avLst/>
            <a:gdLst>
              <a:gd name="connsiteX0" fmla="*/ 6593664 w 6593664"/>
              <a:gd name="connsiteY0" fmla="*/ 5867400 h 5867400"/>
              <a:gd name="connsiteX1" fmla="*/ 6222189 w 6593664"/>
              <a:gd name="connsiteY1" fmla="*/ 5324475 h 5867400"/>
              <a:gd name="connsiteX2" fmla="*/ 5784039 w 6593664"/>
              <a:gd name="connsiteY2" fmla="*/ 4895850 h 5867400"/>
              <a:gd name="connsiteX3" fmla="*/ 5460189 w 6593664"/>
              <a:gd name="connsiteY3" fmla="*/ 4914900 h 5867400"/>
              <a:gd name="connsiteX4" fmla="*/ 5126814 w 6593664"/>
              <a:gd name="connsiteY4" fmla="*/ 4972050 h 5867400"/>
              <a:gd name="connsiteX5" fmla="*/ 4993464 w 6593664"/>
              <a:gd name="connsiteY5" fmla="*/ 5067300 h 5867400"/>
              <a:gd name="connsiteX6" fmla="*/ 4764864 w 6593664"/>
              <a:gd name="connsiteY6" fmla="*/ 4924425 h 5867400"/>
              <a:gd name="connsiteX7" fmla="*/ 4450539 w 6593664"/>
              <a:gd name="connsiteY7" fmla="*/ 4514850 h 5867400"/>
              <a:gd name="connsiteX8" fmla="*/ 4079064 w 6593664"/>
              <a:gd name="connsiteY8" fmla="*/ 4562475 h 5867400"/>
              <a:gd name="connsiteX9" fmla="*/ 3869514 w 6593664"/>
              <a:gd name="connsiteY9" fmla="*/ 4657725 h 5867400"/>
              <a:gd name="connsiteX10" fmla="*/ 3478989 w 6593664"/>
              <a:gd name="connsiteY10" fmla="*/ 4486275 h 5867400"/>
              <a:gd name="connsiteX11" fmla="*/ 3288489 w 6593664"/>
              <a:gd name="connsiteY11" fmla="*/ 4371975 h 5867400"/>
              <a:gd name="connsiteX12" fmla="*/ 3212289 w 6593664"/>
              <a:gd name="connsiteY12" fmla="*/ 4000500 h 5867400"/>
              <a:gd name="connsiteX13" fmla="*/ 3155139 w 6593664"/>
              <a:gd name="connsiteY13" fmla="*/ 3886200 h 5867400"/>
              <a:gd name="connsiteX14" fmla="*/ 3097989 w 6593664"/>
              <a:gd name="connsiteY14" fmla="*/ 3695700 h 5867400"/>
              <a:gd name="connsiteX15" fmla="*/ 2897964 w 6593664"/>
              <a:gd name="connsiteY15" fmla="*/ 3495675 h 5867400"/>
              <a:gd name="connsiteX16" fmla="*/ 2783664 w 6593664"/>
              <a:gd name="connsiteY16" fmla="*/ 3152775 h 5867400"/>
              <a:gd name="connsiteX17" fmla="*/ 2716989 w 6593664"/>
              <a:gd name="connsiteY17" fmla="*/ 2638425 h 5867400"/>
              <a:gd name="connsiteX18" fmla="*/ 2631264 w 6593664"/>
              <a:gd name="connsiteY18" fmla="*/ 2324100 h 5867400"/>
              <a:gd name="connsiteX19" fmla="*/ 2355039 w 6593664"/>
              <a:gd name="connsiteY19" fmla="*/ 2228850 h 5867400"/>
              <a:gd name="connsiteX20" fmla="*/ 2126439 w 6593664"/>
              <a:gd name="connsiteY20" fmla="*/ 2143125 h 5867400"/>
              <a:gd name="connsiteX21" fmla="*/ 2002614 w 6593664"/>
              <a:gd name="connsiteY21" fmla="*/ 1990725 h 5867400"/>
              <a:gd name="connsiteX22" fmla="*/ 1850214 w 6593664"/>
              <a:gd name="connsiteY22" fmla="*/ 1895475 h 5867400"/>
              <a:gd name="connsiteX23" fmla="*/ 1621614 w 6593664"/>
              <a:gd name="connsiteY23" fmla="*/ 1371600 h 5867400"/>
              <a:gd name="connsiteX24" fmla="*/ 1335864 w 6593664"/>
              <a:gd name="connsiteY24" fmla="*/ 1333500 h 5867400"/>
              <a:gd name="connsiteX25" fmla="*/ 1012014 w 6593664"/>
              <a:gd name="connsiteY25" fmla="*/ 1257300 h 5867400"/>
              <a:gd name="connsiteX26" fmla="*/ 716739 w 6593664"/>
              <a:gd name="connsiteY26" fmla="*/ 904875 h 5867400"/>
              <a:gd name="connsiteX27" fmla="*/ 354789 w 6593664"/>
              <a:gd name="connsiteY27" fmla="*/ 838200 h 5867400"/>
              <a:gd name="connsiteX28" fmla="*/ 69039 w 6593664"/>
              <a:gd name="connsiteY28" fmla="*/ 762000 h 5867400"/>
              <a:gd name="connsiteX29" fmla="*/ 2364 w 6593664"/>
              <a:gd name="connsiteY29" fmla="*/ 542925 h 5867400"/>
              <a:gd name="connsiteX30" fmla="*/ 21414 w 6593664"/>
              <a:gd name="connsiteY30" fmla="*/ 0 h 5867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6593664" h="5867400">
                <a:moveTo>
                  <a:pt x="6593664" y="5867400"/>
                </a:moveTo>
                <a:cubicBezTo>
                  <a:pt x="6475395" y="5676900"/>
                  <a:pt x="6357126" y="5486400"/>
                  <a:pt x="6222189" y="5324475"/>
                </a:cubicBezTo>
                <a:cubicBezTo>
                  <a:pt x="6087251" y="5162550"/>
                  <a:pt x="5911039" y="4964112"/>
                  <a:pt x="5784039" y="4895850"/>
                </a:cubicBezTo>
                <a:cubicBezTo>
                  <a:pt x="5657039" y="4827587"/>
                  <a:pt x="5569726" y="4902200"/>
                  <a:pt x="5460189" y="4914900"/>
                </a:cubicBezTo>
                <a:cubicBezTo>
                  <a:pt x="5350652" y="4927600"/>
                  <a:pt x="5204601" y="4946650"/>
                  <a:pt x="5126814" y="4972050"/>
                </a:cubicBezTo>
                <a:cubicBezTo>
                  <a:pt x="5049027" y="4997450"/>
                  <a:pt x="5053789" y="5075237"/>
                  <a:pt x="4993464" y="5067300"/>
                </a:cubicBezTo>
                <a:cubicBezTo>
                  <a:pt x="4933139" y="5059363"/>
                  <a:pt x="4855351" y="5016500"/>
                  <a:pt x="4764864" y="4924425"/>
                </a:cubicBezTo>
                <a:cubicBezTo>
                  <a:pt x="4674376" y="4832350"/>
                  <a:pt x="4564839" y="4575175"/>
                  <a:pt x="4450539" y="4514850"/>
                </a:cubicBezTo>
                <a:cubicBezTo>
                  <a:pt x="4336239" y="4454525"/>
                  <a:pt x="4175901" y="4538663"/>
                  <a:pt x="4079064" y="4562475"/>
                </a:cubicBezTo>
                <a:cubicBezTo>
                  <a:pt x="3982227" y="4586287"/>
                  <a:pt x="3969526" y="4670425"/>
                  <a:pt x="3869514" y="4657725"/>
                </a:cubicBezTo>
                <a:cubicBezTo>
                  <a:pt x="3769502" y="4645025"/>
                  <a:pt x="3575826" y="4533900"/>
                  <a:pt x="3478989" y="4486275"/>
                </a:cubicBezTo>
                <a:cubicBezTo>
                  <a:pt x="3382152" y="4438650"/>
                  <a:pt x="3332939" y="4452937"/>
                  <a:pt x="3288489" y="4371975"/>
                </a:cubicBezTo>
                <a:cubicBezTo>
                  <a:pt x="3244039" y="4291012"/>
                  <a:pt x="3234514" y="4081462"/>
                  <a:pt x="3212289" y="4000500"/>
                </a:cubicBezTo>
                <a:cubicBezTo>
                  <a:pt x="3190064" y="3919537"/>
                  <a:pt x="3174189" y="3937000"/>
                  <a:pt x="3155139" y="3886200"/>
                </a:cubicBezTo>
                <a:cubicBezTo>
                  <a:pt x="3136089" y="3835400"/>
                  <a:pt x="3140851" y="3760787"/>
                  <a:pt x="3097989" y="3695700"/>
                </a:cubicBezTo>
                <a:cubicBezTo>
                  <a:pt x="3055127" y="3630613"/>
                  <a:pt x="2950351" y="3586162"/>
                  <a:pt x="2897964" y="3495675"/>
                </a:cubicBezTo>
                <a:cubicBezTo>
                  <a:pt x="2845576" y="3405187"/>
                  <a:pt x="2813826" y="3295650"/>
                  <a:pt x="2783664" y="3152775"/>
                </a:cubicBezTo>
                <a:cubicBezTo>
                  <a:pt x="2753502" y="3009900"/>
                  <a:pt x="2742389" y="2776538"/>
                  <a:pt x="2716989" y="2638425"/>
                </a:cubicBezTo>
                <a:cubicBezTo>
                  <a:pt x="2691589" y="2500312"/>
                  <a:pt x="2691589" y="2392362"/>
                  <a:pt x="2631264" y="2324100"/>
                </a:cubicBezTo>
                <a:cubicBezTo>
                  <a:pt x="2570939" y="2255838"/>
                  <a:pt x="2439176" y="2259012"/>
                  <a:pt x="2355039" y="2228850"/>
                </a:cubicBezTo>
                <a:cubicBezTo>
                  <a:pt x="2270902" y="2198688"/>
                  <a:pt x="2185176" y="2182812"/>
                  <a:pt x="2126439" y="2143125"/>
                </a:cubicBezTo>
                <a:cubicBezTo>
                  <a:pt x="2067702" y="2103438"/>
                  <a:pt x="2048651" y="2032000"/>
                  <a:pt x="2002614" y="1990725"/>
                </a:cubicBezTo>
                <a:cubicBezTo>
                  <a:pt x="1956577" y="1949450"/>
                  <a:pt x="1913714" y="1998662"/>
                  <a:pt x="1850214" y="1895475"/>
                </a:cubicBezTo>
                <a:cubicBezTo>
                  <a:pt x="1786714" y="1792288"/>
                  <a:pt x="1707339" y="1465263"/>
                  <a:pt x="1621614" y="1371600"/>
                </a:cubicBezTo>
                <a:cubicBezTo>
                  <a:pt x="1535889" y="1277937"/>
                  <a:pt x="1437464" y="1352550"/>
                  <a:pt x="1335864" y="1333500"/>
                </a:cubicBezTo>
                <a:cubicBezTo>
                  <a:pt x="1234264" y="1314450"/>
                  <a:pt x="1115202" y="1328738"/>
                  <a:pt x="1012014" y="1257300"/>
                </a:cubicBezTo>
                <a:cubicBezTo>
                  <a:pt x="908826" y="1185862"/>
                  <a:pt x="826276" y="974725"/>
                  <a:pt x="716739" y="904875"/>
                </a:cubicBezTo>
                <a:cubicBezTo>
                  <a:pt x="607201" y="835025"/>
                  <a:pt x="462739" y="862012"/>
                  <a:pt x="354789" y="838200"/>
                </a:cubicBezTo>
                <a:cubicBezTo>
                  <a:pt x="246839" y="814387"/>
                  <a:pt x="127776" y="811212"/>
                  <a:pt x="69039" y="762000"/>
                </a:cubicBezTo>
                <a:cubicBezTo>
                  <a:pt x="10301" y="712787"/>
                  <a:pt x="10301" y="669925"/>
                  <a:pt x="2364" y="542925"/>
                </a:cubicBezTo>
                <a:cubicBezTo>
                  <a:pt x="-5573" y="415925"/>
                  <a:pt x="7920" y="207962"/>
                  <a:pt x="21414" y="0"/>
                </a:cubicBezTo>
              </a:path>
            </a:pathLst>
          </a:custGeom>
          <a:noFill/>
          <a:ln w="22225">
            <a:solidFill>
              <a:schemeClr val="bg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61" name="Ellipse 60">
            <a:extLst>
              <a:ext uri="{FF2B5EF4-FFF2-40B4-BE49-F238E27FC236}">
                <a16:creationId xmlns:a16="http://schemas.microsoft.com/office/drawing/2014/main" id="{3E54D4FE-B1A3-406A-A4AE-21554E83A278}"/>
              </a:ext>
            </a:extLst>
          </p:cNvPr>
          <p:cNvSpPr/>
          <p:nvPr/>
        </p:nvSpPr>
        <p:spPr>
          <a:xfrm rot="16200000">
            <a:off x="1843102" y="-932431"/>
            <a:ext cx="1628297" cy="1778390"/>
          </a:xfrm>
          <a:prstGeom prst="ellipse">
            <a:avLst/>
          </a:prstGeom>
          <a:solidFill>
            <a:schemeClr val="accent2"/>
          </a:solidFill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62" name="ZoneTexte 61">
            <a:extLst>
              <a:ext uri="{FF2B5EF4-FFF2-40B4-BE49-F238E27FC236}">
                <a16:creationId xmlns:a16="http://schemas.microsoft.com/office/drawing/2014/main" id="{D425A52C-29A4-4BCE-AB1D-5067B603549C}"/>
              </a:ext>
            </a:extLst>
          </p:cNvPr>
          <p:cNvSpPr txBox="1"/>
          <p:nvPr/>
        </p:nvSpPr>
        <p:spPr>
          <a:xfrm>
            <a:off x="2133205" y="190793"/>
            <a:ext cx="1096433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200" b="1" dirty="0">
                <a:solidFill>
                  <a:schemeClr val="bg1"/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Namur</a:t>
            </a:r>
            <a:endParaRPr lang="fr-BE" sz="1200" b="1" dirty="0">
              <a:solidFill>
                <a:schemeClr val="bg1"/>
              </a:solidFill>
              <a:latin typeface="Aharoni" panose="02010803020104030203" pitchFamily="2" charset="-79"/>
              <a:cs typeface="Aharoni" panose="02010803020104030203" pitchFamily="2" charset="-79"/>
            </a:endParaRPr>
          </a:p>
        </p:txBody>
      </p:sp>
      <p:sp>
        <p:nvSpPr>
          <p:cNvPr id="63" name="Ellipse 62">
            <a:extLst>
              <a:ext uri="{FF2B5EF4-FFF2-40B4-BE49-F238E27FC236}">
                <a16:creationId xmlns:a16="http://schemas.microsoft.com/office/drawing/2014/main" id="{BA172A28-9FBE-4E6C-9531-55773D21B403}"/>
              </a:ext>
            </a:extLst>
          </p:cNvPr>
          <p:cNvSpPr/>
          <p:nvPr/>
        </p:nvSpPr>
        <p:spPr>
          <a:xfrm>
            <a:off x="7034255" y="-490138"/>
            <a:ext cx="742267" cy="695325"/>
          </a:xfrm>
          <a:prstGeom prst="ellipse">
            <a:avLst/>
          </a:prstGeom>
          <a:solidFill>
            <a:schemeClr val="accent2"/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 dirty="0"/>
          </a:p>
        </p:txBody>
      </p:sp>
      <p:sp>
        <p:nvSpPr>
          <p:cNvPr id="64" name="ZoneTexte 63">
            <a:extLst>
              <a:ext uri="{FF2B5EF4-FFF2-40B4-BE49-F238E27FC236}">
                <a16:creationId xmlns:a16="http://schemas.microsoft.com/office/drawing/2014/main" id="{5678D1FB-BAB8-4A85-83E4-3FD9B0D4E52D}"/>
              </a:ext>
            </a:extLst>
          </p:cNvPr>
          <p:cNvSpPr txBox="1"/>
          <p:nvPr/>
        </p:nvSpPr>
        <p:spPr>
          <a:xfrm>
            <a:off x="6959880" y="-73907"/>
            <a:ext cx="1096433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000" b="1" dirty="0">
                <a:solidFill>
                  <a:schemeClr val="bg1"/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Huy</a:t>
            </a:r>
            <a:endParaRPr lang="fr-BE" sz="1000" b="1" dirty="0">
              <a:solidFill>
                <a:schemeClr val="bg1"/>
              </a:solidFill>
              <a:latin typeface="Aharoni" panose="02010803020104030203" pitchFamily="2" charset="-79"/>
              <a:cs typeface="Aharoni" panose="02010803020104030203" pitchFamily="2" charset="-79"/>
            </a:endParaRPr>
          </a:p>
        </p:txBody>
      </p:sp>
      <p:sp>
        <p:nvSpPr>
          <p:cNvPr id="8" name="Forme libre : forme 7">
            <a:extLst>
              <a:ext uri="{FF2B5EF4-FFF2-40B4-BE49-F238E27FC236}">
                <a16:creationId xmlns:a16="http://schemas.microsoft.com/office/drawing/2014/main" id="{21EBB0C5-4721-412A-A397-E2B3972DE91F}"/>
              </a:ext>
            </a:extLst>
          </p:cNvPr>
          <p:cNvSpPr/>
          <p:nvPr/>
        </p:nvSpPr>
        <p:spPr>
          <a:xfrm>
            <a:off x="6287298" y="205740"/>
            <a:ext cx="3245322" cy="2948940"/>
          </a:xfrm>
          <a:custGeom>
            <a:avLst/>
            <a:gdLst>
              <a:gd name="connsiteX0" fmla="*/ 989802 w 3245322"/>
              <a:gd name="connsiteY0" fmla="*/ 0 h 2948940"/>
              <a:gd name="connsiteX1" fmla="*/ 921222 w 3245322"/>
              <a:gd name="connsiteY1" fmla="*/ 220980 h 2948940"/>
              <a:gd name="connsiteX2" fmla="*/ 768822 w 3245322"/>
              <a:gd name="connsiteY2" fmla="*/ 388620 h 2948940"/>
              <a:gd name="connsiteX3" fmla="*/ 715482 w 3245322"/>
              <a:gd name="connsiteY3" fmla="*/ 601980 h 2948940"/>
              <a:gd name="connsiteX4" fmla="*/ 608802 w 3245322"/>
              <a:gd name="connsiteY4" fmla="*/ 853440 h 2948940"/>
              <a:gd name="connsiteX5" fmla="*/ 425922 w 3245322"/>
              <a:gd name="connsiteY5" fmla="*/ 1043940 h 2948940"/>
              <a:gd name="connsiteX6" fmla="*/ 90642 w 3245322"/>
              <a:gd name="connsiteY6" fmla="*/ 1181100 h 2948940"/>
              <a:gd name="connsiteX7" fmla="*/ 22062 w 3245322"/>
              <a:gd name="connsiteY7" fmla="*/ 1295400 h 2948940"/>
              <a:gd name="connsiteX8" fmla="*/ 418302 w 3245322"/>
              <a:gd name="connsiteY8" fmla="*/ 1516380 h 2948940"/>
              <a:gd name="connsiteX9" fmla="*/ 616422 w 3245322"/>
              <a:gd name="connsiteY9" fmla="*/ 1584960 h 2948940"/>
              <a:gd name="connsiteX10" fmla="*/ 700242 w 3245322"/>
              <a:gd name="connsiteY10" fmla="*/ 1737360 h 2948940"/>
              <a:gd name="connsiteX11" fmla="*/ 791682 w 3245322"/>
              <a:gd name="connsiteY11" fmla="*/ 1729740 h 2948940"/>
              <a:gd name="connsiteX12" fmla="*/ 852642 w 3245322"/>
              <a:gd name="connsiteY12" fmla="*/ 1920240 h 2948940"/>
              <a:gd name="connsiteX13" fmla="*/ 1172682 w 3245322"/>
              <a:gd name="connsiteY13" fmla="*/ 2034540 h 2948940"/>
              <a:gd name="connsiteX14" fmla="*/ 1271742 w 3245322"/>
              <a:gd name="connsiteY14" fmla="*/ 2011680 h 2948940"/>
              <a:gd name="connsiteX15" fmla="*/ 1523202 w 3245322"/>
              <a:gd name="connsiteY15" fmla="*/ 2164080 h 2948940"/>
              <a:gd name="connsiteX16" fmla="*/ 1637502 w 3245322"/>
              <a:gd name="connsiteY16" fmla="*/ 2125980 h 2948940"/>
              <a:gd name="connsiteX17" fmla="*/ 1805142 w 3245322"/>
              <a:gd name="connsiteY17" fmla="*/ 2209800 h 2948940"/>
              <a:gd name="connsiteX18" fmla="*/ 2109942 w 3245322"/>
              <a:gd name="connsiteY18" fmla="*/ 2491740 h 2948940"/>
              <a:gd name="connsiteX19" fmla="*/ 2765262 w 3245322"/>
              <a:gd name="connsiteY19" fmla="*/ 2895600 h 2948940"/>
              <a:gd name="connsiteX20" fmla="*/ 3054822 w 3245322"/>
              <a:gd name="connsiteY20" fmla="*/ 2933700 h 2948940"/>
              <a:gd name="connsiteX21" fmla="*/ 3245322 w 3245322"/>
              <a:gd name="connsiteY21" fmla="*/ 2948940 h 29489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3245322" h="2948940">
                <a:moveTo>
                  <a:pt x="989802" y="0"/>
                </a:moveTo>
                <a:cubicBezTo>
                  <a:pt x="973927" y="78105"/>
                  <a:pt x="958052" y="156210"/>
                  <a:pt x="921222" y="220980"/>
                </a:cubicBezTo>
                <a:cubicBezTo>
                  <a:pt x="884392" y="285750"/>
                  <a:pt x="803112" y="325120"/>
                  <a:pt x="768822" y="388620"/>
                </a:cubicBezTo>
                <a:cubicBezTo>
                  <a:pt x="734532" y="452120"/>
                  <a:pt x="742152" y="524510"/>
                  <a:pt x="715482" y="601980"/>
                </a:cubicBezTo>
                <a:cubicBezTo>
                  <a:pt x="688812" y="679450"/>
                  <a:pt x="657062" y="779780"/>
                  <a:pt x="608802" y="853440"/>
                </a:cubicBezTo>
                <a:cubicBezTo>
                  <a:pt x="560542" y="927100"/>
                  <a:pt x="512282" y="989330"/>
                  <a:pt x="425922" y="1043940"/>
                </a:cubicBezTo>
                <a:cubicBezTo>
                  <a:pt x="339562" y="1098550"/>
                  <a:pt x="157952" y="1139190"/>
                  <a:pt x="90642" y="1181100"/>
                </a:cubicBezTo>
                <a:cubicBezTo>
                  <a:pt x="23332" y="1223010"/>
                  <a:pt x="-32548" y="1239520"/>
                  <a:pt x="22062" y="1295400"/>
                </a:cubicBezTo>
                <a:cubicBezTo>
                  <a:pt x="76672" y="1351280"/>
                  <a:pt x="319242" y="1468120"/>
                  <a:pt x="418302" y="1516380"/>
                </a:cubicBezTo>
                <a:cubicBezTo>
                  <a:pt x="517362" y="1564640"/>
                  <a:pt x="569432" y="1548130"/>
                  <a:pt x="616422" y="1584960"/>
                </a:cubicBezTo>
                <a:cubicBezTo>
                  <a:pt x="663412" y="1621790"/>
                  <a:pt x="671032" y="1713230"/>
                  <a:pt x="700242" y="1737360"/>
                </a:cubicBezTo>
                <a:cubicBezTo>
                  <a:pt x="729452" y="1761490"/>
                  <a:pt x="766282" y="1699260"/>
                  <a:pt x="791682" y="1729740"/>
                </a:cubicBezTo>
                <a:cubicBezTo>
                  <a:pt x="817082" y="1760220"/>
                  <a:pt x="789142" y="1869440"/>
                  <a:pt x="852642" y="1920240"/>
                </a:cubicBezTo>
                <a:cubicBezTo>
                  <a:pt x="916142" y="1971040"/>
                  <a:pt x="1102832" y="2019300"/>
                  <a:pt x="1172682" y="2034540"/>
                </a:cubicBezTo>
                <a:cubicBezTo>
                  <a:pt x="1242532" y="2049780"/>
                  <a:pt x="1213322" y="1990090"/>
                  <a:pt x="1271742" y="2011680"/>
                </a:cubicBezTo>
                <a:cubicBezTo>
                  <a:pt x="1330162" y="2033270"/>
                  <a:pt x="1462242" y="2145030"/>
                  <a:pt x="1523202" y="2164080"/>
                </a:cubicBezTo>
                <a:cubicBezTo>
                  <a:pt x="1584162" y="2183130"/>
                  <a:pt x="1590512" y="2118360"/>
                  <a:pt x="1637502" y="2125980"/>
                </a:cubicBezTo>
                <a:cubicBezTo>
                  <a:pt x="1684492" y="2133600"/>
                  <a:pt x="1726402" y="2148840"/>
                  <a:pt x="1805142" y="2209800"/>
                </a:cubicBezTo>
                <a:cubicBezTo>
                  <a:pt x="1883882" y="2270760"/>
                  <a:pt x="1949922" y="2377440"/>
                  <a:pt x="2109942" y="2491740"/>
                </a:cubicBezTo>
                <a:cubicBezTo>
                  <a:pt x="2269962" y="2606040"/>
                  <a:pt x="2607782" y="2821940"/>
                  <a:pt x="2765262" y="2895600"/>
                </a:cubicBezTo>
                <a:cubicBezTo>
                  <a:pt x="2922742" y="2969260"/>
                  <a:pt x="2974812" y="2924810"/>
                  <a:pt x="3054822" y="2933700"/>
                </a:cubicBezTo>
                <a:cubicBezTo>
                  <a:pt x="3134832" y="2942590"/>
                  <a:pt x="3190077" y="2945765"/>
                  <a:pt x="3245322" y="294894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1" name="Forme libre : forme 20">
            <a:extLst>
              <a:ext uri="{FF2B5EF4-FFF2-40B4-BE49-F238E27FC236}">
                <a16:creationId xmlns:a16="http://schemas.microsoft.com/office/drawing/2014/main" id="{83EA6DCE-DBED-4720-9531-7F2E8C0892A3}"/>
              </a:ext>
            </a:extLst>
          </p:cNvPr>
          <p:cNvSpPr/>
          <p:nvPr/>
        </p:nvSpPr>
        <p:spPr>
          <a:xfrm>
            <a:off x="8618220" y="5486400"/>
            <a:ext cx="731520" cy="525780"/>
          </a:xfrm>
          <a:custGeom>
            <a:avLst/>
            <a:gdLst>
              <a:gd name="connsiteX0" fmla="*/ 0 w 731520"/>
              <a:gd name="connsiteY0" fmla="*/ 0 h 525780"/>
              <a:gd name="connsiteX1" fmla="*/ 228600 w 731520"/>
              <a:gd name="connsiteY1" fmla="*/ 289560 h 525780"/>
              <a:gd name="connsiteX2" fmla="*/ 731520 w 731520"/>
              <a:gd name="connsiteY2" fmla="*/ 525780 h 5257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31520" h="525780">
                <a:moveTo>
                  <a:pt x="0" y="0"/>
                </a:moveTo>
                <a:cubicBezTo>
                  <a:pt x="53340" y="100965"/>
                  <a:pt x="106680" y="201930"/>
                  <a:pt x="228600" y="289560"/>
                </a:cubicBezTo>
                <a:cubicBezTo>
                  <a:pt x="350520" y="377190"/>
                  <a:pt x="541020" y="451485"/>
                  <a:pt x="731520" y="52578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2" name="Forme libre : forme 21">
            <a:extLst>
              <a:ext uri="{FF2B5EF4-FFF2-40B4-BE49-F238E27FC236}">
                <a16:creationId xmlns:a16="http://schemas.microsoft.com/office/drawing/2014/main" id="{9820F068-4E1E-4285-8A17-2897DEE7F837}"/>
              </a:ext>
            </a:extLst>
          </p:cNvPr>
          <p:cNvSpPr/>
          <p:nvPr/>
        </p:nvSpPr>
        <p:spPr>
          <a:xfrm>
            <a:off x="9548813" y="3146818"/>
            <a:ext cx="661987" cy="257902"/>
          </a:xfrm>
          <a:custGeom>
            <a:avLst/>
            <a:gdLst>
              <a:gd name="connsiteX0" fmla="*/ 0 w 661987"/>
              <a:gd name="connsiteY0" fmla="*/ 5957 h 257902"/>
              <a:gd name="connsiteX1" fmla="*/ 95250 w 661987"/>
              <a:gd name="connsiteY1" fmla="*/ 5957 h 257902"/>
              <a:gd name="connsiteX2" fmla="*/ 171450 w 661987"/>
              <a:gd name="connsiteY2" fmla="*/ 67870 h 257902"/>
              <a:gd name="connsiteX3" fmla="*/ 381000 w 661987"/>
              <a:gd name="connsiteY3" fmla="*/ 105970 h 257902"/>
              <a:gd name="connsiteX4" fmla="*/ 581025 w 661987"/>
              <a:gd name="connsiteY4" fmla="*/ 239320 h 257902"/>
              <a:gd name="connsiteX5" fmla="*/ 661987 w 661987"/>
              <a:gd name="connsiteY5" fmla="*/ 253607 h 2579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61987" h="257902">
                <a:moveTo>
                  <a:pt x="0" y="5957"/>
                </a:moveTo>
                <a:cubicBezTo>
                  <a:pt x="33337" y="797"/>
                  <a:pt x="66675" y="-4362"/>
                  <a:pt x="95250" y="5957"/>
                </a:cubicBezTo>
                <a:cubicBezTo>
                  <a:pt x="123825" y="16276"/>
                  <a:pt x="123825" y="51201"/>
                  <a:pt x="171450" y="67870"/>
                </a:cubicBezTo>
                <a:cubicBezTo>
                  <a:pt x="219075" y="84539"/>
                  <a:pt x="312738" y="77395"/>
                  <a:pt x="381000" y="105970"/>
                </a:cubicBezTo>
                <a:cubicBezTo>
                  <a:pt x="449262" y="134545"/>
                  <a:pt x="534194" y="214714"/>
                  <a:pt x="581025" y="239320"/>
                </a:cubicBezTo>
                <a:cubicBezTo>
                  <a:pt x="627856" y="263926"/>
                  <a:pt x="644921" y="258766"/>
                  <a:pt x="661987" y="253607"/>
                </a:cubicBezTo>
              </a:path>
            </a:pathLst>
          </a:custGeom>
          <a:noFill/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5" name="Forme libre : forme 24">
            <a:extLst>
              <a:ext uri="{FF2B5EF4-FFF2-40B4-BE49-F238E27FC236}">
                <a16:creationId xmlns:a16="http://schemas.microsoft.com/office/drawing/2014/main" id="{AD2E428A-8335-4384-A1B1-58C29B4ACBC7}"/>
              </a:ext>
            </a:extLst>
          </p:cNvPr>
          <p:cNvSpPr/>
          <p:nvPr/>
        </p:nvSpPr>
        <p:spPr>
          <a:xfrm>
            <a:off x="6197600" y="4984750"/>
            <a:ext cx="1778000" cy="942569"/>
          </a:xfrm>
          <a:custGeom>
            <a:avLst/>
            <a:gdLst>
              <a:gd name="connsiteX0" fmla="*/ 0 w 1778000"/>
              <a:gd name="connsiteY0" fmla="*/ 273050 h 942569"/>
              <a:gd name="connsiteX1" fmla="*/ 209550 w 1778000"/>
              <a:gd name="connsiteY1" fmla="*/ 374650 h 942569"/>
              <a:gd name="connsiteX2" fmla="*/ 311150 w 1778000"/>
              <a:gd name="connsiteY2" fmla="*/ 425450 h 942569"/>
              <a:gd name="connsiteX3" fmla="*/ 361950 w 1778000"/>
              <a:gd name="connsiteY3" fmla="*/ 482600 h 942569"/>
              <a:gd name="connsiteX4" fmla="*/ 850900 w 1778000"/>
              <a:gd name="connsiteY4" fmla="*/ 533400 h 942569"/>
              <a:gd name="connsiteX5" fmla="*/ 914400 w 1778000"/>
              <a:gd name="connsiteY5" fmla="*/ 825500 h 942569"/>
              <a:gd name="connsiteX6" fmla="*/ 1041400 w 1778000"/>
              <a:gd name="connsiteY6" fmla="*/ 939800 h 942569"/>
              <a:gd name="connsiteX7" fmla="*/ 1143000 w 1778000"/>
              <a:gd name="connsiteY7" fmla="*/ 723900 h 942569"/>
              <a:gd name="connsiteX8" fmla="*/ 1193800 w 1778000"/>
              <a:gd name="connsiteY8" fmla="*/ 609600 h 942569"/>
              <a:gd name="connsiteX9" fmla="*/ 1365250 w 1778000"/>
              <a:gd name="connsiteY9" fmla="*/ 552450 h 942569"/>
              <a:gd name="connsiteX10" fmla="*/ 1504950 w 1778000"/>
              <a:gd name="connsiteY10" fmla="*/ 406400 h 942569"/>
              <a:gd name="connsiteX11" fmla="*/ 1562100 w 1778000"/>
              <a:gd name="connsiteY11" fmla="*/ 304800 h 942569"/>
              <a:gd name="connsiteX12" fmla="*/ 1727200 w 1778000"/>
              <a:gd name="connsiteY12" fmla="*/ 50800 h 942569"/>
              <a:gd name="connsiteX13" fmla="*/ 1778000 w 1778000"/>
              <a:gd name="connsiteY13" fmla="*/ 0 h 9425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778000" h="942569">
                <a:moveTo>
                  <a:pt x="0" y="273050"/>
                </a:moveTo>
                <a:lnTo>
                  <a:pt x="209550" y="374650"/>
                </a:lnTo>
                <a:cubicBezTo>
                  <a:pt x="261408" y="400050"/>
                  <a:pt x="285750" y="407458"/>
                  <a:pt x="311150" y="425450"/>
                </a:cubicBezTo>
                <a:cubicBezTo>
                  <a:pt x="336550" y="443442"/>
                  <a:pt x="271992" y="464608"/>
                  <a:pt x="361950" y="482600"/>
                </a:cubicBezTo>
                <a:cubicBezTo>
                  <a:pt x="451908" y="500592"/>
                  <a:pt x="758825" y="476250"/>
                  <a:pt x="850900" y="533400"/>
                </a:cubicBezTo>
                <a:cubicBezTo>
                  <a:pt x="942975" y="590550"/>
                  <a:pt x="882650" y="757767"/>
                  <a:pt x="914400" y="825500"/>
                </a:cubicBezTo>
                <a:cubicBezTo>
                  <a:pt x="946150" y="893233"/>
                  <a:pt x="1003300" y="956733"/>
                  <a:pt x="1041400" y="939800"/>
                </a:cubicBezTo>
                <a:cubicBezTo>
                  <a:pt x="1079500" y="922867"/>
                  <a:pt x="1117600" y="778933"/>
                  <a:pt x="1143000" y="723900"/>
                </a:cubicBezTo>
                <a:cubicBezTo>
                  <a:pt x="1168400" y="668867"/>
                  <a:pt x="1156758" y="638175"/>
                  <a:pt x="1193800" y="609600"/>
                </a:cubicBezTo>
                <a:cubicBezTo>
                  <a:pt x="1230842" y="581025"/>
                  <a:pt x="1313392" y="586317"/>
                  <a:pt x="1365250" y="552450"/>
                </a:cubicBezTo>
                <a:cubicBezTo>
                  <a:pt x="1417108" y="518583"/>
                  <a:pt x="1472142" y="447675"/>
                  <a:pt x="1504950" y="406400"/>
                </a:cubicBezTo>
                <a:cubicBezTo>
                  <a:pt x="1537758" y="365125"/>
                  <a:pt x="1525058" y="364067"/>
                  <a:pt x="1562100" y="304800"/>
                </a:cubicBezTo>
                <a:cubicBezTo>
                  <a:pt x="1599142" y="245533"/>
                  <a:pt x="1691217" y="101600"/>
                  <a:pt x="1727200" y="50800"/>
                </a:cubicBezTo>
                <a:cubicBezTo>
                  <a:pt x="1763183" y="0"/>
                  <a:pt x="1770591" y="0"/>
                  <a:pt x="1778000" y="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6" name="Forme libre : forme 25">
            <a:extLst>
              <a:ext uri="{FF2B5EF4-FFF2-40B4-BE49-F238E27FC236}">
                <a16:creationId xmlns:a16="http://schemas.microsoft.com/office/drawing/2014/main" id="{7A9A74E1-9B0A-4C34-997F-C5190D90E1F4}"/>
              </a:ext>
            </a:extLst>
          </p:cNvPr>
          <p:cNvSpPr/>
          <p:nvPr/>
        </p:nvSpPr>
        <p:spPr>
          <a:xfrm>
            <a:off x="5359400" y="1949450"/>
            <a:ext cx="901700" cy="1136650"/>
          </a:xfrm>
          <a:custGeom>
            <a:avLst/>
            <a:gdLst>
              <a:gd name="connsiteX0" fmla="*/ 901700 w 901700"/>
              <a:gd name="connsiteY0" fmla="*/ 0 h 1136650"/>
              <a:gd name="connsiteX1" fmla="*/ 781050 w 901700"/>
              <a:gd name="connsiteY1" fmla="*/ 146050 h 1136650"/>
              <a:gd name="connsiteX2" fmla="*/ 469900 w 901700"/>
              <a:gd name="connsiteY2" fmla="*/ 355600 h 1136650"/>
              <a:gd name="connsiteX3" fmla="*/ 203200 w 901700"/>
              <a:gd name="connsiteY3" fmla="*/ 514350 h 1136650"/>
              <a:gd name="connsiteX4" fmla="*/ 139700 w 901700"/>
              <a:gd name="connsiteY4" fmla="*/ 685800 h 1136650"/>
              <a:gd name="connsiteX5" fmla="*/ 88900 w 901700"/>
              <a:gd name="connsiteY5" fmla="*/ 869950 h 1136650"/>
              <a:gd name="connsiteX6" fmla="*/ 0 w 901700"/>
              <a:gd name="connsiteY6" fmla="*/ 1136650 h 1136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01700" h="1136650">
                <a:moveTo>
                  <a:pt x="901700" y="0"/>
                </a:moveTo>
                <a:cubicBezTo>
                  <a:pt x="877358" y="43391"/>
                  <a:pt x="853017" y="86783"/>
                  <a:pt x="781050" y="146050"/>
                </a:cubicBezTo>
                <a:cubicBezTo>
                  <a:pt x="709083" y="205317"/>
                  <a:pt x="469900" y="355600"/>
                  <a:pt x="469900" y="355600"/>
                </a:cubicBezTo>
                <a:cubicBezTo>
                  <a:pt x="373592" y="416983"/>
                  <a:pt x="258233" y="459317"/>
                  <a:pt x="203200" y="514350"/>
                </a:cubicBezTo>
                <a:cubicBezTo>
                  <a:pt x="148167" y="569383"/>
                  <a:pt x="158750" y="626533"/>
                  <a:pt x="139700" y="685800"/>
                </a:cubicBezTo>
                <a:cubicBezTo>
                  <a:pt x="120650" y="745067"/>
                  <a:pt x="112183" y="794808"/>
                  <a:pt x="88900" y="869950"/>
                </a:cubicBezTo>
                <a:cubicBezTo>
                  <a:pt x="65617" y="945092"/>
                  <a:pt x="32808" y="1040871"/>
                  <a:pt x="0" y="113665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2" name="Forme libre : forme 31">
            <a:extLst>
              <a:ext uri="{FF2B5EF4-FFF2-40B4-BE49-F238E27FC236}">
                <a16:creationId xmlns:a16="http://schemas.microsoft.com/office/drawing/2014/main" id="{6ED083DC-0EC6-4148-8B33-6AEB634D54E8}"/>
              </a:ext>
            </a:extLst>
          </p:cNvPr>
          <p:cNvSpPr/>
          <p:nvPr/>
        </p:nvSpPr>
        <p:spPr>
          <a:xfrm>
            <a:off x="5286375" y="4826000"/>
            <a:ext cx="422275" cy="358775"/>
          </a:xfrm>
          <a:custGeom>
            <a:avLst/>
            <a:gdLst>
              <a:gd name="connsiteX0" fmla="*/ 0 w 422275"/>
              <a:gd name="connsiteY0" fmla="*/ 358775 h 358775"/>
              <a:gd name="connsiteX1" fmla="*/ 276225 w 422275"/>
              <a:gd name="connsiteY1" fmla="*/ 161925 h 358775"/>
              <a:gd name="connsiteX2" fmla="*/ 422275 w 422275"/>
              <a:gd name="connsiteY2" fmla="*/ 0 h 358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22275" h="358775">
                <a:moveTo>
                  <a:pt x="0" y="358775"/>
                </a:moveTo>
                <a:cubicBezTo>
                  <a:pt x="102923" y="290248"/>
                  <a:pt x="205846" y="221721"/>
                  <a:pt x="276225" y="161925"/>
                </a:cubicBezTo>
                <a:cubicBezTo>
                  <a:pt x="346604" y="102129"/>
                  <a:pt x="384439" y="51064"/>
                  <a:pt x="422275" y="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4" name="Forme libre : forme 33">
            <a:extLst>
              <a:ext uri="{FF2B5EF4-FFF2-40B4-BE49-F238E27FC236}">
                <a16:creationId xmlns:a16="http://schemas.microsoft.com/office/drawing/2014/main" id="{5762933B-4840-49D9-81F9-09DEB9F69A78}"/>
              </a:ext>
            </a:extLst>
          </p:cNvPr>
          <p:cNvSpPr/>
          <p:nvPr/>
        </p:nvSpPr>
        <p:spPr>
          <a:xfrm>
            <a:off x="5492750" y="5953125"/>
            <a:ext cx="12700" cy="257175"/>
          </a:xfrm>
          <a:custGeom>
            <a:avLst/>
            <a:gdLst>
              <a:gd name="connsiteX0" fmla="*/ 12700 w 12700"/>
              <a:gd name="connsiteY0" fmla="*/ 0 h 257175"/>
              <a:gd name="connsiteX1" fmla="*/ 0 w 12700"/>
              <a:gd name="connsiteY1" fmla="*/ 257175 h 257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2700" h="257175">
                <a:moveTo>
                  <a:pt x="12700" y="0"/>
                </a:moveTo>
                <a:lnTo>
                  <a:pt x="0" y="257175"/>
                </a:ln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5" name="Forme libre : forme 34">
            <a:extLst>
              <a:ext uri="{FF2B5EF4-FFF2-40B4-BE49-F238E27FC236}">
                <a16:creationId xmlns:a16="http://schemas.microsoft.com/office/drawing/2014/main" id="{043BC54E-1889-4104-91EC-461FB497001C}"/>
              </a:ext>
            </a:extLst>
          </p:cNvPr>
          <p:cNvSpPr/>
          <p:nvPr/>
        </p:nvSpPr>
        <p:spPr>
          <a:xfrm>
            <a:off x="5528250" y="5241926"/>
            <a:ext cx="183575" cy="330200"/>
          </a:xfrm>
          <a:custGeom>
            <a:avLst/>
            <a:gdLst>
              <a:gd name="connsiteX0" fmla="*/ 183575 w 183575"/>
              <a:gd name="connsiteY0" fmla="*/ 0 h 327025"/>
              <a:gd name="connsiteX1" fmla="*/ 34350 w 183575"/>
              <a:gd name="connsiteY1" fmla="*/ 234950 h 327025"/>
              <a:gd name="connsiteX2" fmla="*/ 5775 w 183575"/>
              <a:gd name="connsiteY2" fmla="*/ 298450 h 327025"/>
              <a:gd name="connsiteX3" fmla="*/ 120075 w 183575"/>
              <a:gd name="connsiteY3" fmla="*/ 327025 h 327025"/>
              <a:gd name="connsiteX0" fmla="*/ 183575 w 183575"/>
              <a:gd name="connsiteY0" fmla="*/ 0 h 330200"/>
              <a:gd name="connsiteX1" fmla="*/ 34350 w 183575"/>
              <a:gd name="connsiteY1" fmla="*/ 234950 h 330200"/>
              <a:gd name="connsiteX2" fmla="*/ 5775 w 183575"/>
              <a:gd name="connsiteY2" fmla="*/ 298450 h 330200"/>
              <a:gd name="connsiteX3" fmla="*/ 129600 w 183575"/>
              <a:gd name="connsiteY3" fmla="*/ 330200 h 330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3575" h="330200">
                <a:moveTo>
                  <a:pt x="183575" y="0"/>
                </a:moveTo>
                <a:cubicBezTo>
                  <a:pt x="123779" y="92604"/>
                  <a:pt x="63983" y="185208"/>
                  <a:pt x="34350" y="234950"/>
                </a:cubicBezTo>
                <a:cubicBezTo>
                  <a:pt x="4717" y="284692"/>
                  <a:pt x="-8513" y="283104"/>
                  <a:pt x="5775" y="298450"/>
                </a:cubicBezTo>
                <a:cubicBezTo>
                  <a:pt x="20062" y="313796"/>
                  <a:pt x="79593" y="323585"/>
                  <a:pt x="129600" y="33020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9" name="Forme libre : forme 38">
            <a:extLst>
              <a:ext uri="{FF2B5EF4-FFF2-40B4-BE49-F238E27FC236}">
                <a16:creationId xmlns:a16="http://schemas.microsoft.com/office/drawing/2014/main" id="{9F784947-8CBA-4DDF-A906-A82B90FD3C12}"/>
              </a:ext>
            </a:extLst>
          </p:cNvPr>
          <p:cNvSpPr/>
          <p:nvPr/>
        </p:nvSpPr>
        <p:spPr>
          <a:xfrm>
            <a:off x="9004300" y="5702300"/>
            <a:ext cx="1276350" cy="1162050"/>
          </a:xfrm>
          <a:custGeom>
            <a:avLst/>
            <a:gdLst>
              <a:gd name="connsiteX0" fmla="*/ 1276350 w 1276350"/>
              <a:gd name="connsiteY0" fmla="*/ 0 h 1162050"/>
              <a:gd name="connsiteX1" fmla="*/ 1028700 w 1276350"/>
              <a:gd name="connsiteY1" fmla="*/ 152400 h 1162050"/>
              <a:gd name="connsiteX2" fmla="*/ 406400 w 1276350"/>
              <a:gd name="connsiteY2" fmla="*/ 704850 h 1162050"/>
              <a:gd name="connsiteX3" fmla="*/ 82550 w 1276350"/>
              <a:gd name="connsiteY3" fmla="*/ 1041400 h 1162050"/>
              <a:gd name="connsiteX4" fmla="*/ 0 w 1276350"/>
              <a:gd name="connsiteY4" fmla="*/ 1162050 h 1162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76350" h="1162050">
                <a:moveTo>
                  <a:pt x="1276350" y="0"/>
                </a:moveTo>
                <a:cubicBezTo>
                  <a:pt x="1225021" y="17462"/>
                  <a:pt x="1173692" y="34925"/>
                  <a:pt x="1028700" y="152400"/>
                </a:cubicBezTo>
                <a:cubicBezTo>
                  <a:pt x="883708" y="269875"/>
                  <a:pt x="564092" y="556683"/>
                  <a:pt x="406400" y="704850"/>
                </a:cubicBezTo>
                <a:cubicBezTo>
                  <a:pt x="248708" y="853017"/>
                  <a:pt x="150283" y="965200"/>
                  <a:pt x="82550" y="1041400"/>
                </a:cubicBezTo>
                <a:cubicBezTo>
                  <a:pt x="14817" y="1117600"/>
                  <a:pt x="7408" y="1139825"/>
                  <a:pt x="0" y="1162050"/>
                </a:cubicBezTo>
              </a:path>
            </a:pathLst>
          </a:cu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86" name="Forme libre : forme 85">
            <a:extLst>
              <a:ext uri="{FF2B5EF4-FFF2-40B4-BE49-F238E27FC236}">
                <a16:creationId xmlns:a16="http://schemas.microsoft.com/office/drawing/2014/main" id="{9BC2CEB2-1135-4D39-B39A-9BA4BADD7946}"/>
              </a:ext>
            </a:extLst>
          </p:cNvPr>
          <p:cNvSpPr/>
          <p:nvPr/>
        </p:nvSpPr>
        <p:spPr>
          <a:xfrm>
            <a:off x="9016931" y="5695950"/>
            <a:ext cx="1276350" cy="1162050"/>
          </a:xfrm>
          <a:custGeom>
            <a:avLst/>
            <a:gdLst>
              <a:gd name="connsiteX0" fmla="*/ 1276350 w 1276350"/>
              <a:gd name="connsiteY0" fmla="*/ 0 h 1162050"/>
              <a:gd name="connsiteX1" fmla="*/ 1028700 w 1276350"/>
              <a:gd name="connsiteY1" fmla="*/ 152400 h 1162050"/>
              <a:gd name="connsiteX2" fmla="*/ 406400 w 1276350"/>
              <a:gd name="connsiteY2" fmla="*/ 704850 h 1162050"/>
              <a:gd name="connsiteX3" fmla="*/ 82550 w 1276350"/>
              <a:gd name="connsiteY3" fmla="*/ 1041400 h 1162050"/>
              <a:gd name="connsiteX4" fmla="*/ 0 w 1276350"/>
              <a:gd name="connsiteY4" fmla="*/ 1162050 h 1162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76350" h="1162050">
                <a:moveTo>
                  <a:pt x="1276350" y="0"/>
                </a:moveTo>
                <a:cubicBezTo>
                  <a:pt x="1225021" y="17462"/>
                  <a:pt x="1173692" y="34925"/>
                  <a:pt x="1028700" y="152400"/>
                </a:cubicBezTo>
                <a:cubicBezTo>
                  <a:pt x="883708" y="269875"/>
                  <a:pt x="564092" y="556683"/>
                  <a:pt x="406400" y="704850"/>
                </a:cubicBezTo>
                <a:cubicBezTo>
                  <a:pt x="248708" y="853017"/>
                  <a:pt x="150283" y="965200"/>
                  <a:pt x="82550" y="1041400"/>
                </a:cubicBezTo>
                <a:cubicBezTo>
                  <a:pt x="14817" y="1117600"/>
                  <a:pt x="7408" y="1139825"/>
                  <a:pt x="0" y="1162050"/>
                </a:cubicBezTo>
              </a:path>
            </a:pathLst>
          </a:custGeom>
          <a:noFill/>
          <a:ln w="22225">
            <a:solidFill>
              <a:schemeClr val="bg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55" name="Ellipse 54">
            <a:extLst>
              <a:ext uri="{FF2B5EF4-FFF2-40B4-BE49-F238E27FC236}">
                <a16:creationId xmlns:a16="http://schemas.microsoft.com/office/drawing/2014/main" id="{0613EE4E-1534-4E8B-A8A4-AC877E6843D5}"/>
              </a:ext>
            </a:extLst>
          </p:cNvPr>
          <p:cNvSpPr/>
          <p:nvPr/>
        </p:nvSpPr>
        <p:spPr>
          <a:xfrm>
            <a:off x="9292852" y="5487143"/>
            <a:ext cx="742267" cy="695325"/>
          </a:xfrm>
          <a:prstGeom prst="ellipse">
            <a:avLst/>
          </a:prstGeom>
          <a:solidFill>
            <a:schemeClr val="accent2"/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 dirty="0"/>
          </a:p>
        </p:txBody>
      </p:sp>
      <p:sp>
        <p:nvSpPr>
          <p:cNvPr id="59" name="ZoneTexte 58">
            <a:extLst>
              <a:ext uri="{FF2B5EF4-FFF2-40B4-BE49-F238E27FC236}">
                <a16:creationId xmlns:a16="http://schemas.microsoft.com/office/drawing/2014/main" id="{4630EB21-FD0B-452F-820D-CAB2EC8CABFB}"/>
              </a:ext>
            </a:extLst>
          </p:cNvPr>
          <p:cNvSpPr txBox="1"/>
          <p:nvPr/>
        </p:nvSpPr>
        <p:spPr>
          <a:xfrm>
            <a:off x="9134528" y="5650958"/>
            <a:ext cx="109643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000" b="1" dirty="0">
                <a:solidFill>
                  <a:schemeClr val="bg1"/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Marche-en-Famenne</a:t>
            </a:r>
            <a:endParaRPr lang="fr-BE" sz="1000" b="1" dirty="0">
              <a:solidFill>
                <a:schemeClr val="bg1"/>
              </a:solidFill>
              <a:latin typeface="Aharoni" panose="02010803020104030203" pitchFamily="2" charset="-79"/>
              <a:cs typeface="Aharoni" panose="02010803020104030203" pitchFamily="2" charset="-79"/>
            </a:endParaRPr>
          </a:p>
        </p:txBody>
      </p:sp>
      <p:sp>
        <p:nvSpPr>
          <p:cNvPr id="87" name="Forme libre : forme 86">
            <a:extLst>
              <a:ext uri="{FF2B5EF4-FFF2-40B4-BE49-F238E27FC236}">
                <a16:creationId xmlns:a16="http://schemas.microsoft.com/office/drawing/2014/main" id="{0BEA71B8-D286-4921-BEE9-40E4E94BA74D}"/>
              </a:ext>
            </a:extLst>
          </p:cNvPr>
          <p:cNvSpPr>
            <a:spLocks noChangeAspect="1"/>
          </p:cNvSpPr>
          <p:nvPr/>
        </p:nvSpPr>
        <p:spPr>
          <a:xfrm>
            <a:off x="2413136" y="870695"/>
            <a:ext cx="2232134" cy="6115251"/>
          </a:xfrm>
          <a:custGeom>
            <a:avLst/>
            <a:gdLst>
              <a:gd name="connsiteX0" fmla="*/ 67451 w 667823"/>
              <a:gd name="connsiteY0" fmla="*/ 0 h 1894400"/>
              <a:gd name="connsiteX1" fmla="*/ 16651 w 667823"/>
              <a:gd name="connsiteY1" fmla="*/ 111125 h 1894400"/>
              <a:gd name="connsiteX2" fmla="*/ 48401 w 667823"/>
              <a:gd name="connsiteY2" fmla="*/ 200025 h 1894400"/>
              <a:gd name="connsiteX3" fmla="*/ 111901 w 667823"/>
              <a:gd name="connsiteY3" fmla="*/ 279400 h 1894400"/>
              <a:gd name="connsiteX4" fmla="*/ 73801 w 667823"/>
              <a:gd name="connsiteY4" fmla="*/ 492125 h 1894400"/>
              <a:gd name="connsiteX5" fmla="*/ 86501 w 667823"/>
              <a:gd name="connsiteY5" fmla="*/ 581025 h 1894400"/>
              <a:gd name="connsiteX6" fmla="*/ 64276 w 667823"/>
              <a:gd name="connsiteY6" fmla="*/ 654050 h 1894400"/>
              <a:gd name="connsiteX7" fmla="*/ 76976 w 667823"/>
              <a:gd name="connsiteY7" fmla="*/ 736600 h 1894400"/>
              <a:gd name="connsiteX8" fmla="*/ 776 w 667823"/>
              <a:gd name="connsiteY8" fmla="*/ 781050 h 1894400"/>
              <a:gd name="connsiteX9" fmla="*/ 38876 w 667823"/>
              <a:gd name="connsiteY9" fmla="*/ 838200 h 1894400"/>
              <a:gd name="connsiteX10" fmla="*/ 61101 w 667823"/>
              <a:gd name="connsiteY10" fmla="*/ 914400 h 1894400"/>
              <a:gd name="connsiteX11" fmla="*/ 102376 w 667823"/>
              <a:gd name="connsiteY11" fmla="*/ 1019175 h 1894400"/>
              <a:gd name="connsiteX12" fmla="*/ 121426 w 667823"/>
              <a:gd name="connsiteY12" fmla="*/ 1041400 h 1894400"/>
              <a:gd name="connsiteX13" fmla="*/ 140476 w 667823"/>
              <a:gd name="connsiteY13" fmla="*/ 1139825 h 1894400"/>
              <a:gd name="connsiteX14" fmla="*/ 143651 w 667823"/>
              <a:gd name="connsiteY14" fmla="*/ 1219200 h 1894400"/>
              <a:gd name="connsiteX15" fmla="*/ 165876 w 667823"/>
              <a:gd name="connsiteY15" fmla="*/ 1308100 h 1894400"/>
              <a:gd name="connsiteX16" fmla="*/ 248426 w 667823"/>
              <a:gd name="connsiteY16" fmla="*/ 1504950 h 1894400"/>
              <a:gd name="connsiteX17" fmla="*/ 194451 w 667823"/>
              <a:gd name="connsiteY17" fmla="*/ 1552575 h 1894400"/>
              <a:gd name="connsiteX18" fmla="*/ 159526 w 667823"/>
              <a:gd name="connsiteY18" fmla="*/ 1606550 h 1894400"/>
              <a:gd name="connsiteX19" fmla="*/ 248426 w 667823"/>
              <a:gd name="connsiteY19" fmla="*/ 1704975 h 1894400"/>
              <a:gd name="connsiteX20" fmla="*/ 308751 w 667823"/>
              <a:gd name="connsiteY20" fmla="*/ 1704975 h 1894400"/>
              <a:gd name="connsiteX21" fmla="*/ 397651 w 667823"/>
              <a:gd name="connsiteY21" fmla="*/ 1682750 h 1894400"/>
              <a:gd name="connsiteX22" fmla="*/ 480201 w 667823"/>
              <a:gd name="connsiteY22" fmla="*/ 1752600 h 1894400"/>
              <a:gd name="connsiteX23" fmla="*/ 502426 w 667823"/>
              <a:gd name="connsiteY23" fmla="*/ 1838325 h 1894400"/>
              <a:gd name="connsiteX24" fmla="*/ 604026 w 667823"/>
              <a:gd name="connsiteY24" fmla="*/ 1809750 h 1894400"/>
              <a:gd name="connsiteX25" fmla="*/ 661176 w 667823"/>
              <a:gd name="connsiteY25" fmla="*/ 1885950 h 1894400"/>
              <a:gd name="connsiteX26" fmla="*/ 664351 w 667823"/>
              <a:gd name="connsiteY26" fmla="*/ 1889125 h 1894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667823" h="1894400">
                <a:moveTo>
                  <a:pt x="67451" y="0"/>
                </a:moveTo>
                <a:cubicBezTo>
                  <a:pt x="43638" y="38894"/>
                  <a:pt x="19826" y="77788"/>
                  <a:pt x="16651" y="111125"/>
                </a:cubicBezTo>
                <a:cubicBezTo>
                  <a:pt x="13476" y="144462"/>
                  <a:pt x="32526" y="171979"/>
                  <a:pt x="48401" y="200025"/>
                </a:cubicBezTo>
                <a:cubicBezTo>
                  <a:pt x="64276" y="228071"/>
                  <a:pt x="107668" y="230717"/>
                  <a:pt x="111901" y="279400"/>
                </a:cubicBezTo>
                <a:cubicBezTo>
                  <a:pt x="116134" y="328083"/>
                  <a:pt x="78034" y="441854"/>
                  <a:pt x="73801" y="492125"/>
                </a:cubicBezTo>
                <a:cubicBezTo>
                  <a:pt x="69568" y="542396"/>
                  <a:pt x="88088" y="554038"/>
                  <a:pt x="86501" y="581025"/>
                </a:cubicBezTo>
                <a:cubicBezTo>
                  <a:pt x="84914" y="608012"/>
                  <a:pt x="65863" y="628121"/>
                  <a:pt x="64276" y="654050"/>
                </a:cubicBezTo>
                <a:cubicBezTo>
                  <a:pt x="62688" y="679979"/>
                  <a:pt x="87559" y="715433"/>
                  <a:pt x="76976" y="736600"/>
                </a:cubicBezTo>
                <a:cubicBezTo>
                  <a:pt x="66393" y="757767"/>
                  <a:pt x="7126" y="764117"/>
                  <a:pt x="776" y="781050"/>
                </a:cubicBezTo>
                <a:cubicBezTo>
                  <a:pt x="-5574" y="797983"/>
                  <a:pt x="28822" y="815975"/>
                  <a:pt x="38876" y="838200"/>
                </a:cubicBezTo>
                <a:cubicBezTo>
                  <a:pt x="48930" y="860425"/>
                  <a:pt x="50518" y="884238"/>
                  <a:pt x="61101" y="914400"/>
                </a:cubicBezTo>
                <a:cubicBezTo>
                  <a:pt x="71684" y="944563"/>
                  <a:pt x="92322" y="998008"/>
                  <a:pt x="102376" y="1019175"/>
                </a:cubicBezTo>
                <a:cubicBezTo>
                  <a:pt x="112430" y="1040342"/>
                  <a:pt x="115076" y="1021292"/>
                  <a:pt x="121426" y="1041400"/>
                </a:cubicBezTo>
                <a:cubicBezTo>
                  <a:pt x="127776" y="1061508"/>
                  <a:pt x="136772" y="1110192"/>
                  <a:pt x="140476" y="1139825"/>
                </a:cubicBezTo>
                <a:cubicBezTo>
                  <a:pt x="144180" y="1169458"/>
                  <a:pt x="139418" y="1191154"/>
                  <a:pt x="143651" y="1219200"/>
                </a:cubicBezTo>
                <a:cubicBezTo>
                  <a:pt x="147884" y="1247246"/>
                  <a:pt x="148414" y="1260475"/>
                  <a:pt x="165876" y="1308100"/>
                </a:cubicBezTo>
                <a:cubicBezTo>
                  <a:pt x="183339" y="1355725"/>
                  <a:pt x="243664" y="1464204"/>
                  <a:pt x="248426" y="1504950"/>
                </a:cubicBezTo>
                <a:cubicBezTo>
                  <a:pt x="253188" y="1545696"/>
                  <a:pt x="209268" y="1535642"/>
                  <a:pt x="194451" y="1552575"/>
                </a:cubicBezTo>
                <a:cubicBezTo>
                  <a:pt x="179634" y="1569508"/>
                  <a:pt x="150530" y="1581150"/>
                  <a:pt x="159526" y="1606550"/>
                </a:cubicBezTo>
                <a:cubicBezTo>
                  <a:pt x="168522" y="1631950"/>
                  <a:pt x="223555" y="1688571"/>
                  <a:pt x="248426" y="1704975"/>
                </a:cubicBezTo>
                <a:cubicBezTo>
                  <a:pt x="273297" y="1721379"/>
                  <a:pt x="283880" y="1708679"/>
                  <a:pt x="308751" y="1704975"/>
                </a:cubicBezTo>
                <a:cubicBezTo>
                  <a:pt x="333622" y="1701271"/>
                  <a:pt x="369076" y="1674812"/>
                  <a:pt x="397651" y="1682750"/>
                </a:cubicBezTo>
                <a:cubicBezTo>
                  <a:pt x="426226" y="1690688"/>
                  <a:pt x="462739" y="1726671"/>
                  <a:pt x="480201" y="1752600"/>
                </a:cubicBezTo>
                <a:cubicBezTo>
                  <a:pt x="497663" y="1778529"/>
                  <a:pt x="481789" y="1828800"/>
                  <a:pt x="502426" y="1838325"/>
                </a:cubicBezTo>
                <a:cubicBezTo>
                  <a:pt x="523063" y="1847850"/>
                  <a:pt x="577568" y="1801812"/>
                  <a:pt x="604026" y="1809750"/>
                </a:cubicBezTo>
                <a:cubicBezTo>
                  <a:pt x="630484" y="1817688"/>
                  <a:pt x="661176" y="1885950"/>
                  <a:pt x="661176" y="1885950"/>
                </a:cubicBezTo>
                <a:cubicBezTo>
                  <a:pt x="671230" y="1899179"/>
                  <a:pt x="667790" y="1894152"/>
                  <a:pt x="664351" y="1889125"/>
                </a:cubicBezTo>
              </a:path>
            </a:pathLst>
          </a:custGeom>
          <a:noFill/>
          <a:ln w="25400">
            <a:solidFill>
              <a:schemeClr val="tx1"/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91" name="Forme libre : forme 90">
            <a:extLst>
              <a:ext uri="{FF2B5EF4-FFF2-40B4-BE49-F238E27FC236}">
                <a16:creationId xmlns:a16="http://schemas.microsoft.com/office/drawing/2014/main" id="{C5038E67-EDD3-465A-824D-481BD74D188B}"/>
              </a:ext>
            </a:extLst>
          </p:cNvPr>
          <p:cNvSpPr>
            <a:spLocks noChangeAspect="1"/>
          </p:cNvSpPr>
          <p:nvPr/>
        </p:nvSpPr>
        <p:spPr>
          <a:xfrm>
            <a:off x="2410326" y="879608"/>
            <a:ext cx="2232134" cy="6115251"/>
          </a:xfrm>
          <a:custGeom>
            <a:avLst/>
            <a:gdLst>
              <a:gd name="connsiteX0" fmla="*/ 67451 w 667823"/>
              <a:gd name="connsiteY0" fmla="*/ 0 h 1894400"/>
              <a:gd name="connsiteX1" fmla="*/ 16651 w 667823"/>
              <a:gd name="connsiteY1" fmla="*/ 111125 h 1894400"/>
              <a:gd name="connsiteX2" fmla="*/ 48401 w 667823"/>
              <a:gd name="connsiteY2" fmla="*/ 200025 h 1894400"/>
              <a:gd name="connsiteX3" fmla="*/ 111901 w 667823"/>
              <a:gd name="connsiteY3" fmla="*/ 279400 h 1894400"/>
              <a:gd name="connsiteX4" fmla="*/ 73801 w 667823"/>
              <a:gd name="connsiteY4" fmla="*/ 492125 h 1894400"/>
              <a:gd name="connsiteX5" fmla="*/ 86501 w 667823"/>
              <a:gd name="connsiteY5" fmla="*/ 581025 h 1894400"/>
              <a:gd name="connsiteX6" fmla="*/ 64276 w 667823"/>
              <a:gd name="connsiteY6" fmla="*/ 654050 h 1894400"/>
              <a:gd name="connsiteX7" fmla="*/ 76976 w 667823"/>
              <a:gd name="connsiteY7" fmla="*/ 736600 h 1894400"/>
              <a:gd name="connsiteX8" fmla="*/ 776 w 667823"/>
              <a:gd name="connsiteY8" fmla="*/ 781050 h 1894400"/>
              <a:gd name="connsiteX9" fmla="*/ 38876 w 667823"/>
              <a:gd name="connsiteY9" fmla="*/ 838200 h 1894400"/>
              <a:gd name="connsiteX10" fmla="*/ 61101 w 667823"/>
              <a:gd name="connsiteY10" fmla="*/ 914400 h 1894400"/>
              <a:gd name="connsiteX11" fmla="*/ 102376 w 667823"/>
              <a:gd name="connsiteY11" fmla="*/ 1019175 h 1894400"/>
              <a:gd name="connsiteX12" fmla="*/ 121426 w 667823"/>
              <a:gd name="connsiteY12" fmla="*/ 1041400 h 1894400"/>
              <a:gd name="connsiteX13" fmla="*/ 140476 w 667823"/>
              <a:gd name="connsiteY13" fmla="*/ 1139825 h 1894400"/>
              <a:gd name="connsiteX14" fmla="*/ 143651 w 667823"/>
              <a:gd name="connsiteY14" fmla="*/ 1219200 h 1894400"/>
              <a:gd name="connsiteX15" fmla="*/ 165876 w 667823"/>
              <a:gd name="connsiteY15" fmla="*/ 1308100 h 1894400"/>
              <a:gd name="connsiteX16" fmla="*/ 248426 w 667823"/>
              <a:gd name="connsiteY16" fmla="*/ 1504950 h 1894400"/>
              <a:gd name="connsiteX17" fmla="*/ 194451 w 667823"/>
              <a:gd name="connsiteY17" fmla="*/ 1552575 h 1894400"/>
              <a:gd name="connsiteX18" fmla="*/ 159526 w 667823"/>
              <a:gd name="connsiteY18" fmla="*/ 1606550 h 1894400"/>
              <a:gd name="connsiteX19" fmla="*/ 248426 w 667823"/>
              <a:gd name="connsiteY19" fmla="*/ 1704975 h 1894400"/>
              <a:gd name="connsiteX20" fmla="*/ 308751 w 667823"/>
              <a:gd name="connsiteY20" fmla="*/ 1704975 h 1894400"/>
              <a:gd name="connsiteX21" fmla="*/ 397651 w 667823"/>
              <a:gd name="connsiteY21" fmla="*/ 1682750 h 1894400"/>
              <a:gd name="connsiteX22" fmla="*/ 480201 w 667823"/>
              <a:gd name="connsiteY22" fmla="*/ 1752600 h 1894400"/>
              <a:gd name="connsiteX23" fmla="*/ 502426 w 667823"/>
              <a:gd name="connsiteY23" fmla="*/ 1838325 h 1894400"/>
              <a:gd name="connsiteX24" fmla="*/ 604026 w 667823"/>
              <a:gd name="connsiteY24" fmla="*/ 1809750 h 1894400"/>
              <a:gd name="connsiteX25" fmla="*/ 661176 w 667823"/>
              <a:gd name="connsiteY25" fmla="*/ 1885950 h 1894400"/>
              <a:gd name="connsiteX26" fmla="*/ 664351 w 667823"/>
              <a:gd name="connsiteY26" fmla="*/ 1889125 h 1894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667823" h="1894400">
                <a:moveTo>
                  <a:pt x="67451" y="0"/>
                </a:moveTo>
                <a:cubicBezTo>
                  <a:pt x="43638" y="38894"/>
                  <a:pt x="19826" y="77788"/>
                  <a:pt x="16651" y="111125"/>
                </a:cubicBezTo>
                <a:cubicBezTo>
                  <a:pt x="13476" y="144462"/>
                  <a:pt x="32526" y="171979"/>
                  <a:pt x="48401" y="200025"/>
                </a:cubicBezTo>
                <a:cubicBezTo>
                  <a:pt x="64276" y="228071"/>
                  <a:pt x="107668" y="230717"/>
                  <a:pt x="111901" y="279400"/>
                </a:cubicBezTo>
                <a:cubicBezTo>
                  <a:pt x="116134" y="328083"/>
                  <a:pt x="78034" y="441854"/>
                  <a:pt x="73801" y="492125"/>
                </a:cubicBezTo>
                <a:cubicBezTo>
                  <a:pt x="69568" y="542396"/>
                  <a:pt x="88088" y="554038"/>
                  <a:pt x="86501" y="581025"/>
                </a:cubicBezTo>
                <a:cubicBezTo>
                  <a:pt x="84914" y="608012"/>
                  <a:pt x="65863" y="628121"/>
                  <a:pt x="64276" y="654050"/>
                </a:cubicBezTo>
                <a:cubicBezTo>
                  <a:pt x="62688" y="679979"/>
                  <a:pt x="87559" y="715433"/>
                  <a:pt x="76976" y="736600"/>
                </a:cubicBezTo>
                <a:cubicBezTo>
                  <a:pt x="66393" y="757767"/>
                  <a:pt x="7126" y="764117"/>
                  <a:pt x="776" y="781050"/>
                </a:cubicBezTo>
                <a:cubicBezTo>
                  <a:pt x="-5574" y="797983"/>
                  <a:pt x="28822" y="815975"/>
                  <a:pt x="38876" y="838200"/>
                </a:cubicBezTo>
                <a:cubicBezTo>
                  <a:pt x="48930" y="860425"/>
                  <a:pt x="50518" y="884238"/>
                  <a:pt x="61101" y="914400"/>
                </a:cubicBezTo>
                <a:cubicBezTo>
                  <a:pt x="71684" y="944563"/>
                  <a:pt x="92322" y="998008"/>
                  <a:pt x="102376" y="1019175"/>
                </a:cubicBezTo>
                <a:cubicBezTo>
                  <a:pt x="112430" y="1040342"/>
                  <a:pt x="115076" y="1021292"/>
                  <a:pt x="121426" y="1041400"/>
                </a:cubicBezTo>
                <a:cubicBezTo>
                  <a:pt x="127776" y="1061508"/>
                  <a:pt x="136772" y="1110192"/>
                  <a:pt x="140476" y="1139825"/>
                </a:cubicBezTo>
                <a:cubicBezTo>
                  <a:pt x="144180" y="1169458"/>
                  <a:pt x="139418" y="1191154"/>
                  <a:pt x="143651" y="1219200"/>
                </a:cubicBezTo>
                <a:cubicBezTo>
                  <a:pt x="147884" y="1247246"/>
                  <a:pt x="148414" y="1260475"/>
                  <a:pt x="165876" y="1308100"/>
                </a:cubicBezTo>
                <a:cubicBezTo>
                  <a:pt x="183339" y="1355725"/>
                  <a:pt x="243664" y="1464204"/>
                  <a:pt x="248426" y="1504950"/>
                </a:cubicBezTo>
                <a:cubicBezTo>
                  <a:pt x="253188" y="1545696"/>
                  <a:pt x="209268" y="1535642"/>
                  <a:pt x="194451" y="1552575"/>
                </a:cubicBezTo>
                <a:cubicBezTo>
                  <a:pt x="179634" y="1569508"/>
                  <a:pt x="150530" y="1581150"/>
                  <a:pt x="159526" y="1606550"/>
                </a:cubicBezTo>
                <a:cubicBezTo>
                  <a:pt x="168522" y="1631950"/>
                  <a:pt x="223555" y="1688571"/>
                  <a:pt x="248426" y="1704975"/>
                </a:cubicBezTo>
                <a:cubicBezTo>
                  <a:pt x="273297" y="1721379"/>
                  <a:pt x="283880" y="1708679"/>
                  <a:pt x="308751" y="1704975"/>
                </a:cubicBezTo>
                <a:cubicBezTo>
                  <a:pt x="333622" y="1701271"/>
                  <a:pt x="369076" y="1674812"/>
                  <a:pt x="397651" y="1682750"/>
                </a:cubicBezTo>
                <a:cubicBezTo>
                  <a:pt x="426226" y="1690688"/>
                  <a:pt x="462739" y="1726671"/>
                  <a:pt x="480201" y="1752600"/>
                </a:cubicBezTo>
                <a:cubicBezTo>
                  <a:pt x="497663" y="1778529"/>
                  <a:pt x="481789" y="1828800"/>
                  <a:pt x="502426" y="1838325"/>
                </a:cubicBezTo>
                <a:cubicBezTo>
                  <a:pt x="523063" y="1847850"/>
                  <a:pt x="577568" y="1801812"/>
                  <a:pt x="604026" y="1809750"/>
                </a:cubicBezTo>
                <a:cubicBezTo>
                  <a:pt x="630484" y="1817688"/>
                  <a:pt x="661176" y="1885950"/>
                  <a:pt x="661176" y="1885950"/>
                </a:cubicBezTo>
                <a:cubicBezTo>
                  <a:pt x="671230" y="1899179"/>
                  <a:pt x="667790" y="1894152"/>
                  <a:pt x="664351" y="1889125"/>
                </a:cubicBezTo>
              </a:path>
            </a:pathLst>
          </a:custGeom>
          <a:noFill/>
          <a:ln w="22225">
            <a:solidFill>
              <a:schemeClr val="bg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60" name="Ellipse 59">
            <a:extLst>
              <a:ext uri="{FF2B5EF4-FFF2-40B4-BE49-F238E27FC236}">
                <a16:creationId xmlns:a16="http://schemas.microsoft.com/office/drawing/2014/main" id="{BE6673E8-9187-4C3A-A9A1-79DE1E2BBD3C}"/>
              </a:ext>
            </a:extLst>
          </p:cNvPr>
          <p:cNvSpPr/>
          <p:nvPr/>
        </p:nvSpPr>
        <p:spPr>
          <a:xfrm>
            <a:off x="2701970" y="4522882"/>
            <a:ext cx="742267" cy="695325"/>
          </a:xfrm>
          <a:prstGeom prst="ellipse">
            <a:avLst/>
          </a:prstGeom>
          <a:solidFill>
            <a:schemeClr val="accent2"/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 dirty="0"/>
          </a:p>
        </p:txBody>
      </p:sp>
      <p:sp>
        <p:nvSpPr>
          <p:cNvPr id="346" name="ZoneTexte 345">
            <a:extLst>
              <a:ext uri="{FF2B5EF4-FFF2-40B4-BE49-F238E27FC236}">
                <a16:creationId xmlns:a16="http://schemas.microsoft.com/office/drawing/2014/main" id="{2961E3F6-EE32-4B73-94E3-FC0E75547547}"/>
              </a:ext>
            </a:extLst>
          </p:cNvPr>
          <p:cNvSpPr txBox="1"/>
          <p:nvPr/>
        </p:nvSpPr>
        <p:spPr>
          <a:xfrm>
            <a:off x="2535259" y="4763860"/>
            <a:ext cx="1096433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000" b="1" dirty="0">
                <a:solidFill>
                  <a:schemeClr val="bg1"/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Dinant</a:t>
            </a:r>
            <a:endParaRPr lang="fr-BE" sz="1000" b="1" dirty="0">
              <a:solidFill>
                <a:schemeClr val="bg1"/>
              </a:solidFill>
              <a:latin typeface="Aharoni" panose="02010803020104030203" pitchFamily="2" charset="-79"/>
              <a:cs typeface="Aharoni" panose="02010803020104030203" pitchFamily="2" charset="-79"/>
            </a:endParaRPr>
          </a:p>
        </p:txBody>
      </p:sp>
      <p:sp>
        <p:nvSpPr>
          <p:cNvPr id="66" name="Forme libre : forme 65">
            <a:extLst>
              <a:ext uri="{FF2B5EF4-FFF2-40B4-BE49-F238E27FC236}">
                <a16:creationId xmlns:a16="http://schemas.microsoft.com/office/drawing/2014/main" id="{D251F882-F729-4C48-A8B9-57607EFACB00}"/>
              </a:ext>
            </a:extLst>
          </p:cNvPr>
          <p:cNvSpPr/>
          <p:nvPr/>
        </p:nvSpPr>
        <p:spPr>
          <a:xfrm>
            <a:off x="4540250" y="762001"/>
            <a:ext cx="1460500" cy="380236"/>
          </a:xfrm>
          <a:custGeom>
            <a:avLst/>
            <a:gdLst>
              <a:gd name="connsiteX0" fmla="*/ 730250 w 730250"/>
              <a:gd name="connsiteY0" fmla="*/ 279400 h 374697"/>
              <a:gd name="connsiteX1" fmla="*/ 514350 w 730250"/>
              <a:gd name="connsiteY1" fmla="*/ 342900 h 374697"/>
              <a:gd name="connsiteX2" fmla="*/ 228600 w 730250"/>
              <a:gd name="connsiteY2" fmla="*/ 374650 h 374697"/>
              <a:gd name="connsiteX3" fmla="*/ 158750 w 730250"/>
              <a:gd name="connsiteY3" fmla="*/ 349250 h 374697"/>
              <a:gd name="connsiteX4" fmla="*/ 50800 w 730250"/>
              <a:gd name="connsiteY4" fmla="*/ 317500 h 374697"/>
              <a:gd name="connsiteX5" fmla="*/ 76200 w 730250"/>
              <a:gd name="connsiteY5" fmla="*/ 184150 h 374697"/>
              <a:gd name="connsiteX6" fmla="*/ 0 w 730250"/>
              <a:gd name="connsiteY6" fmla="*/ 0 h 374697"/>
              <a:gd name="connsiteX0" fmla="*/ 730250 w 730250"/>
              <a:gd name="connsiteY0" fmla="*/ 279400 h 374697"/>
              <a:gd name="connsiteX1" fmla="*/ 730250 w 730250"/>
              <a:gd name="connsiteY1" fmla="*/ 279400 h 374697"/>
              <a:gd name="connsiteX2" fmla="*/ 514350 w 730250"/>
              <a:gd name="connsiteY2" fmla="*/ 342900 h 374697"/>
              <a:gd name="connsiteX3" fmla="*/ 228600 w 730250"/>
              <a:gd name="connsiteY3" fmla="*/ 374650 h 374697"/>
              <a:gd name="connsiteX4" fmla="*/ 158750 w 730250"/>
              <a:gd name="connsiteY4" fmla="*/ 349250 h 374697"/>
              <a:gd name="connsiteX5" fmla="*/ 50800 w 730250"/>
              <a:gd name="connsiteY5" fmla="*/ 317500 h 374697"/>
              <a:gd name="connsiteX6" fmla="*/ 76200 w 730250"/>
              <a:gd name="connsiteY6" fmla="*/ 184150 h 374697"/>
              <a:gd name="connsiteX7" fmla="*/ 0 w 730250"/>
              <a:gd name="connsiteY7" fmla="*/ 0 h 374697"/>
              <a:gd name="connsiteX0" fmla="*/ 730250 w 1460500"/>
              <a:gd name="connsiteY0" fmla="*/ 279400 h 380236"/>
              <a:gd name="connsiteX1" fmla="*/ 1460500 w 1460500"/>
              <a:gd name="connsiteY1" fmla="*/ 25400 h 380236"/>
              <a:gd name="connsiteX2" fmla="*/ 514350 w 1460500"/>
              <a:gd name="connsiteY2" fmla="*/ 342900 h 380236"/>
              <a:gd name="connsiteX3" fmla="*/ 228600 w 1460500"/>
              <a:gd name="connsiteY3" fmla="*/ 374650 h 380236"/>
              <a:gd name="connsiteX4" fmla="*/ 158750 w 1460500"/>
              <a:gd name="connsiteY4" fmla="*/ 349250 h 380236"/>
              <a:gd name="connsiteX5" fmla="*/ 50800 w 1460500"/>
              <a:gd name="connsiteY5" fmla="*/ 317500 h 380236"/>
              <a:gd name="connsiteX6" fmla="*/ 76200 w 1460500"/>
              <a:gd name="connsiteY6" fmla="*/ 184150 h 380236"/>
              <a:gd name="connsiteX7" fmla="*/ 0 w 1460500"/>
              <a:gd name="connsiteY7" fmla="*/ 0 h 3802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460500" h="380236">
                <a:moveTo>
                  <a:pt x="730250" y="279400"/>
                </a:moveTo>
                <a:lnTo>
                  <a:pt x="1460500" y="25400"/>
                </a:lnTo>
                <a:cubicBezTo>
                  <a:pt x="1424517" y="35983"/>
                  <a:pt x="719667" y="284692"/>
                  <a:pt x="514350" y="342900"/>
                </a:cubicBezTo>
                <a:cubicBezTo>
                  <a:pt x="309033" y="401108"/>
                  <a:pt x="287867" y="373592"/>
                  <a:pt x="228600" y="374650"/>
                </a:cubicBezTo>
                <a:cubicBezTo>
                  <a:pt x="169333" y="375708"/>
                  <a:pt x="188383" y="358775"/>
                  <a:pt x="158750" y="349250"/>
                </a:cubicBezTo>
                <a:cubicBezTo>
                  <a:pt x="129117" y="339725"/>
                  <a:pt x="64558" y="345017"/>
                  <a:pt x="50800" y="317500"/>
                </a:cubicBezTo>
                <a:cubicBezTo>
                  <a:pt x="37042" y="289983"/>
                  <a:pt x="84667" y="237067"/>
                  <a:pt x="76200" y="184150"/>
                </a:cubicBezTo>
                <a:cubicBezTo>
                  <a:pt x="67733" y="131233"/>
                  <a:pt x="33866" y="65616"/>
                  <a:pt x="0" y="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69" name="Forme libre : forme 68">
            <a:extLst>
              <a:ext uri="{FF2B5EF4-FFF2-40B4-BE49-F238E27FC236}">
                <a16:creationId xmlns:a16="http://schemas.microsoft.com/office/drawing/2014/main" id="{166FC18E-940D-420C-A4B0-42D98637CC33}"/>
              </a:ext>
            </a:extLst>
          </p:cNvPr>
          <p:cNvSpPr/>
          <p:nvPr/>
        </p:nvSpPr>
        <p:spPr>
          <a:xfrm>
            <a:off x="2895600" y="1028700"/>
            <a:ext cx="714375" cy="695325"/>
          </a:xfrm>
          <a:custGeom>
            <a:avLst/>
            <a:gdLst>
              <a:gd name="connsiteX0" fmla="*/ 714375 w 714375"/>
              <a:gd name="connsiteY0" fmla="*/ 695325 h 695325"/>
              <a:gd name="connsiteX1" fmla="*/ 0 w 714375"/>
              <a:gd name="connsiteY1" fmla="*/ 0 h 695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714375" h="695325">
                <a:moveTo>
                  <a:pt x="714375" y="695325"/>
                </a:moveTo>
                <a:lnTo>
                  <a:pt x="0" y="0"/>
                </a:ln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71" name="Forme libre : forme 70">
            <a:extLst>
              <a:ext uri="{FF2B5EF4-FFF2-40B4-BE49-F238E27FC236}">
                <a16:creationId xmlns:a16="http://schemas.microsoft.com/office/drawing/2014/main" id="{582C994E-1EAA-463F-B742-4C8BA1997D98}"/>
              </a:ext>
            </a:extLst>
          </p:cNvPr>
          <p:cNvSpPr/>
          <p:nvPr/>
        </p:nvSpPr>
        <p:spPr>
          <a:xfrm>
            <a:off x="7981950" y="4393640"/>
            <a:ext cx="1685925" cy="578410"/>
          </a:xfrm>
          <a:custGeom>
            <a:avLst/>
            <a:gdLst>
              <a:gd name="connsiteX0" fmla="*/ 0 w 1685925"/>
              <a:gd name="connsiteY0" fmla="*/ 578410 h 578410"/>
              <a:gd name="connsiteX1" fmla="*/ 276225 w 1685925"/>
              <a:gd name="connsiteY1" fmla="*/ 378385 h 578410"/>
              <a:gd name="connsiteX2" fmla="*/ 1114425 w 1685925"/>
              <a:gd name="connsiteY2" fmla="*/ 6910 h 578410"/>
              <a:gd name="connsiteX3" fmla="*/ 1209675 w 1685925"/>
              <a:gd name="connsiteY3" fmla="*/ 140260 h 578410"/>
              <a:gd name="connsiteX4" fmla="*/ 1685925 w 1685925"/>
              <a:gd name="connsiteY4" fmla="*/ 187885 h 5784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85925" h="578410">
                <a:moveTo>
                  <a:pt x="0" y="578410"/>
                </a:moveTo>
                <a:cubicBezTo>
                  <a:pt x="45244" y="526022"/>
                  <a:pt x="90488" y="473635"/>
                  <a:pt x="276225" y="378385"/>
                </a:cubicBezTo>
                <a:cubicBezTo>
                  <a:pt x="461962" y="283135"/>
                  <a:pt x="958850" y="46597"/>
                  <a:pt x="1114425" y="6910"/>
                </a:cubicBezTo>
                <a:cubicBezTo>
                  <a:pt x="1270000" y="-32777"/>
                  <a:pt x="1114425" y="110097"/>
                  <a:pt x="1209675" y="140260"/>
                </a:cubicBezTo>
                <a:cubicBezTo>
                  <a:pt x="1304925" y="170423"/>
                  <a:pt x="1495425" y="179154"/>
                  <a:pt x="1685925" y="187885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73" name="ZoneTexte 72">
            <a:extLst>
              <a:ext uri="{FF2B5EF4-FFF2-40B4-BE49-F238E27FC236}">
                <a16:creationId xmlns:a16="http://schemas.microsoft.com/office/drawing/2014/main" id="{272C253C-8CD8-47C5-8006-F4714B19AF26}"/>
              </a:ext>
            </a:extLst>
          </p:cNvPr>
          <p:cNvSpPr txBox="1"/>
          <p:nvPr/>
        </p:nvSpPr>
        <p:spPr>
          <a:xfrm>
            <a:off x="602763" y="2107576"/>
            <a:ext cx="232031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Centres culturels et communaux</a:t>
            </a:r>
            <a:endParaRPr lang="fr-BE" sz="1100" dirty="0"/>
          </a:p>
        </p:txBody>
      </p:sp>
      <p:sp>
        <p:nvSpPr>
          <p:cNvPr id="78" name="ZoneTexte 77">
            <a:extLst>
              <a:ext uri="{FF2B5EF4-FFF2-40B4-BE49-F238E27FC236}">
                <a16:creationId xmlns:a16="http://schemas.microsoft.com/office/drawing/2014/main" id="{46944F32-C09D-440B-8CAC-7081E126984F}"/>
              </a:ext>
            </a:extLst>
          </p:cNvPr>
          <p:cNvSpPr txBox="1"/>
          <p:nvPr/>
        </p:nvSpPr>
        <p:spPr>
          <a:xfrm>
            <a:off x="-209177" y="1804032"/>
            <a:ext cx="3030671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400" b="1" dirty="0"/>
              <a:t>Culture</a:t>
            </a:r>
            <a:endParaRPr lang="fr-BE" sz="1400" b="1" dirty="0"/>
          </a:p>
        </p:txBody>
      </p:sp>
      <p:pic>
        <p:nvPicPr>
          <p:cNvPr id="41" name="Graphique 40" descr="Drame avec un remplissage uni">
            <a:extLst>
              <a:ext uri="{FF2B5EF4-FFF2-40B4-BE49-F238E27FC236}">
                <a16:creationId xmlns:a16="http://schemas.microsoft.com/office/drawing/2014/main" id="{4244B0C6-C6AD-47FC-A7A9-74C59C1A107B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75061" y="2033158"/>
            <a:ext cx="352918" cy="352918"/>
          </a:xfrm>
          <a:prstGeom prst="rect">
            <a:avLst/>
          </a:prstGeom>
        </p:spPr>
      </p:pic>
      <p:pic>
        <p:nvPicPr>
          <p:cNvPr id="85" name="Graphique 84" descr="Drame avec un remplissage uni">
            <a:extLst>
              <a:ext uri="{FF2B5EF4-FFF2-40B4-BE49-F238E27FC236}">
                <a16:creationId xmlns:a16="http://schemas.microsoft.com/office/drawing/2014/main" id="{BDAE687C-78DE-4D49-BE58-05EFA122728E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824081" y="4411593"/>
            <a:ext cx="352918" cy="352918"/>
          </a:xfrm>
          <a:prstGeom prst="rect">
            <a:avLst/>
          </a:prstGeom>
        </p:spPr>
      </p:pic>
      <p:pic>
        <p:nvPicPr>
          <p:cNvPr id="88" name="Graphique 87" descr="Drame avec un remplissage uni">
            <a:extLst>
              <a:ext uri="{FF2B5EF4-FFF2-40B4-BE49-F238E27FC236}">
                <a16:creationId xmlns:a16="http://schemas.microsoft.com/office/drawing/2014/main" id="{478F0181-317F-49BA-99F5-AB407AFD7B51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7879854" y="2241620"/>
            <a:ext cx="352918" cy="352918"/>
          </a:xfrm>
          <a:prstGeom prst="rect">
            <a:avLst/>
          </a:prstGeom>
        </p:spPr>
      </p:pic>
      <p:pic>
        <p:nvPicPr>
          <p:cNvPr id="89" name="Graphique 88" descr="Drame avec un remplissage uni">
            <a:extLst>
              <a:ext uri="{FF2B5EF4-FFF2-40B4-BE49-F238E27FC236}">
                <a16:creationId xmlns:a16="http://schemas.microsoft.com/office/drawing/2014/main" id="{0732AEE8-A61B-4685-A244-7E0F926367FC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4741497" y="2572895"/>
            <a:ext cx="352918" cy="352918"/>
          </a:xfrm>
          <a:prstGeom prst="rect">
            <a:avLst/>
          </a:prstGeom>
        </p:spPr>
      </p:pic>
      <p:pic>
        <p:nvPicPr>
          <p:cNvPr id="90" name="Graphique 89" descr="Drame avec un remplissage uni">
            <a:extLst>
              <a:ext uri="{FF2B5EF4-FFF2-40B4-BE49-F238E27FC236}">
                <a16:creationId xmlns:a16="http://schemas.microsoft.com/office/drawing/2014/main" id="{4E11F340-3A87-4418-9A2F-6E3E9DBDA6CD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2507914" y="403929"/>
            <a:ext cx="352918" cy="352918"/>
          </a:xfrm>
          <a:prstGeom prst="rect">
            <a:avLst/>
          </a:prstGeom>
        </p:spPr>
      </p:pic>
      <p:pic>
        <p:nvPicPr>
          <p:cNvPr id="92" name="Graphique 91" descr="Drame avec un remplissage uni">
            <a:extLst>
              <a:ext uri="{FF2B5EF4-FFF2-40B4-BE49-F238E27FC236}">
                <a16:creationId xmlns:a16="http://schemas.microsoft.com/office/drawing/2014/main" id="{6086CB5E-AF83-49C5-B415-E4CD40FA19B5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495695" y="189192"/>
            <a:ext cx="352918" cy="352918"/>
          </a:xfrm>
          <a:prstGeom prst="rect">
            <a:avLst/>
          </a:prstGeom>
        </p:spPr>
      </p:pic>
      <p:sp>
        <p:nvSpPr>
          <p:cNvPr id="93" name="ZoneTexte 92">
            <a:extLst>
              <a:ext uri="{FF2B5EF4-FFF2-40B4-BE49-F238E27FC236}">
                <a16:creationId xmlns:a16="http://schemas.microsoft.com/office/drawing/2014/main" id="{C13990BC-D4A4-4C53-9044-3B6A46BC7750}"/>
              </a:ext>
            </a:extLst>
          </p:cNvPr>
          <p:cNvSpPr txBox="1"/>
          <p:nvPr/>
        </p:nvSpPr>
        <p:spPr>
          <a:xfrm>
            <a:off x="5102324" y="-16155"/>
            <a:ext cx="1096433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000" b="1" dirty="0">
                <a:latin typeface="Aharoni" panose="02010803020104030203" pitchFamily="2" charset="-79"/>
                <a:cs typeface="Aharoni" panose="02010803020104030203" pitchFamily="2" charset="-79"/>
              </a:rPr>
              <a:t>Andenne</a:t>
            </a:r>
            <a:endParaRPr lang="fr-BE" sz="1000" b="1" dirty="0">
              <a:latin typeface="Aharoni" panose="02010803020104030203" pitchFamily="2" charset="-79"/>
              <a:cs typeface="Aharoni" panose="02010803020104030203" pitchFamily="2" charset="-79"/>
            </a:endParaRPr>
          </a:p>
        </p:txBody>
      </p:sp>
      <p:pic>
        <p:nvPicPr>
          <p:cNvPr id="94" name="Graphique 93" descr="Drame avec un remplissage uni">
            <a:extLst>
              <a:ext uri="{FF2B5EF4-FFF2-40B4-BE49-F238E27FC236}">
                <a16:creationId xmlns:a16="http://schemas.microsoft.com/office/drawing/2014/main" id="{F30173C2-0D0C-40E0-A698-A66F3B270C08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6991348" y="-76941"/>
            <a:ext cx="371028" cy="371028"/>
          </a:xfrm>
          <a:prstGeom prst="rect">
            <a:avLst/>
          </a:prstGeom>
        </p:spPr>
      </p:pic>
      <p:sp>
        <p:nvSpPr>
          <p:cNvPr id="100" name="ZoneTexte 99">
            <a:extLst>
              <a:ext uri="{FF2B5EF4-FFF2-40B4-BE49-F238E27FC236}">
                <a16:creationId xmlns:a16="http://schemas.microsoft.com/office/drawing/2014/main" id="{38E0B124-F447-45FE-8301-41BF935E66A7}"/>
              </a:ext>
            </a:extLst>
          </p:cNvPr>
          <p:cNvSpPr txBox="1"/>
          <p:nvPr/>
        </p:nvSpPr>
        <p:spPr>
          <a:xfrm>
            <a:off x="7915643" y="527470"/>
            <a:ext cx="1096433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000" b="1" dirty="0">
                <a:latin typeface="Aharoni" panose="02010803020104030203" pitchFamily="2" charset="-79"/>
                <a:cs typeface="Aharoni" panose="02010803020104030203" pitchFamily="2" charset="-79"/>
              </a:rPr>
              <a:t>Marchin</a:t>
            </a:r>
            <a:endParaRPr lang="fr-BE" sz="1000" b="1" dirty="0">
              <a:latin typeface="Aharoni" panose="02010803020104030203" pitchFamily="2" charset="-79"/>
              <a:cs typeface="Aharoni" panose="02010803020104030203" pitchFamily="2" charset="-79"/>
            </a:endParaRPr>
          </a:p>
        </p:txBody>
      </p:sp>
      <p:pic>
        <p:nvPicPr>
          <p:cNvPr id="105" name="Graphique 104" descr="Drame avec un remplissage uni">
            <a:extLst>
              <a:ext uri="{FF2B5EF4-FFF2-40B4-BE49-F238E27FC236}">
                <a16:creationId xmlns:a16="http://schemas.microsoft.com/office/drawing/2014/main" id="{09C24223-5074-438E-9CD1-AE3CEBF88BD9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8267001" y="747695"/>
            <a:ext cx="371028" cy="37102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63165901"/>
      </p:ext>
    </p:extLst>
  </p:cSld>
  <p:clrMapOvr>
    <a:masterClrMapping/>
  </p:clrMapOvr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" name="Forme libre : forme 67">
            <a:extLst>
              <a:ext uri="{FF2B5EF4-FFF2-40B4-BE49-F238E27FC236}">
                <a16:creationId xmlns:a16="http://schemas.microsoft.com/office/drawing/2014/main" id="{7FAF1BF5-6E05-4940-84E8-D9AADD0ADE45}"/>
              </a:ext>
            </a:extLst>
          </p:cNvPr>
          <p:cNvSpPr/>
          <p:nvPr/>
        </p:nvSpPr>
        <p:spPr>
          <a:xfrm>
            <a:off x="6000750" y="5937250"/>
            <a:ext cx="1225550" cy="736600"/>
          </a:xfrm>
          <a:custGeom>
            <a:avLst/>
            <a:gdLst>
              <a:gd name="connsiteX0" fmla="*/ 1225550 w 1225550"/>
              <a:gd name="connsiteY0" fmla="*/ 0 h 736600"/>
              <a:gd name="connsiteX1" fmla="*/ 1168400 w 1225550"/>
              <a:gd name="connsiteY1" fmla="*/ 139700 h 736600"/>
              <a:gd name="connsiteX2" fmla="*/ 895350 w 1225550"/>
              <a:gd name="connsiteY2" fmla="*/ 304800 h 736600"/>
              <a:gd name="connsiteX3" fmla="*/ 698500 w 1225550"/>
              <a:gd name="connsiteY3" fmla="*/ 431800 h 736600"/>
              <a:gd name="connsiteX4" fmla="*/ 558800 w 1225550"/>
              <a:gd name="connsiteY4" fmla="*/ 514350 h 736600"/>
              <a:gd name="connsiteX5" fmla="*/ 203200 w 1225550"/>
              <a:gd name="connsiteY5" fmla="*/ 603250 h 736600"/>
              <a:gd name="connsiteX6" fmla="*/ 0 w 1225550"/>
              <a:gd name="connsiteY6" fmla="*/ 736600 h 736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25550" h="736600">
                <a:moveTo>
                  <a:pt x="1225550" y="0"/>
                </a:moveTo>
                <a:cubicBezTo>
                  <a:pt x="1224491" y="44450"/>
                  <a:pt x="1223433" y="88900"/>
                  <a:pt x="1168400" y="139700"/>
                </a:cubicBezTo>
                <a:cubicBezTo>
                  <a:pt x="1113367" y="190500"/>
                  <a:pt x="973667" y="256117"/>
                  <a:pt x="895350" y="304800"/>
                </a:cubicBezTo>
                <a:cubicBezTo>
                  <a:pt x="817033" y="353483"/>
                  <a:pt x="754592" y="396875"/>
                  <a:pt x="698500" y="431800"/>
                </a:cubicBezTo>
                <a:cubicBezTo>
                  <a:pt x="642408" y="466725"/>
                  <a:pt x="641350" y="485775"/>
                  <a:pt x="558800" y="514350"/>
                </a:cubicBezTo>
                <a:cubicBezTo>
                  <a:pt x="476250" y="542925"/>
                  <a:pt x="296333" y="566208"/>
                  <a:pt x="203200" y="603250"/>
                </a:cubicBezTo>
                <a:cubicBezTo>
                  <a:pt x="110067" y="640292"/>
                  <a:pt x="55033" y="688446"/>
                  <a:pt x="0" y="73660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01" name="Forme libre : forme 100">
            <a:extLst>
              <a:ext uri="{FF2B5EF4-FFF2-40B4-BE49-F238E27FC236}">
                <a16:creationId xmlns:a16="http://schemas.microsoft.com/office/drawing/2014/main" id="{34B8AFA0-6F98-48E0-93A6-64C1B0491879}"/>
              </a:ext>
            </a:extLst>
          </p:cNvPr>
          <p:cNvSpPr/>
          <p:nvPr/>
        </p:nvSpPr>
        <p:spPr>
          <a:xfrm>
            <a:off x="4674683" y="3069491"/>
            <a:ext cx="685800" cy="736600"/>
          </a:xfrm>
          <a:custGeom>
            <a:avLst/>
            <a:gdLst>
              <a:gd name="connsiteX0" fmla="*/ 685800 w 685800"/>
              <a:gd name="connsiteY0" fmla="*/ 0 h 736600"/>
              <a:gd name="connsiteX1" fmla="*/ 568325 w 685800"/>
              <a:gd name="connsiteY1" fmla="*/ 82550 h 736600"/>
              <a:gd name="connsiteX2" fmla="*/ 454025 w 685800"/>
              <a:gd name="connsiteY2" fmla="*/ 206375 h 736600"/>
              <a:gd name="connsiteX3" fmla="*/ 314325 w 685800"/>
              <a:gd name="connsiteY3" fmla="*/ 342900 h 736600"/>
              <a:gd name="connsiteX4" fmla="*/ 0 w 685800"/>
              <a:gd name="connsiteY4" fmla="*/ 736600 h 736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85800" h="736600">
                <a:moveTo>
                  <a:pt x="685800" y="0"/>
                </a:moveTo>
                <a:cubicBezTo>
                  <a:pt x="646377" y="24077"/>
                  <a:pt x="606954" y="48154"/>
                  <a:pt x="568325" y="82550"/>
                </a:cubicBezTo>
                <a:cubicBezTo>
                  <a:pt x="529696" y="116946"/>
                  <a:pt x="496358" y="162983"/>
                  <a:pt x="454025" y="206375"/>
                </a:cubicBezTo>
                <a:cubicBezTo>
                  <a:pt x="411692" y="249767"/>
                  <a:pt x="389996" y="254529"/>
                  <a:pt x="314325" y="342900"/>
                </a:cubicBezTo>
                <a:cubicBezTo>
                  <a:pt x="238654" y="431271"/>
                  <a:pt x="119327" y="583935"/>
                  <a:pt x="0" y="73660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3" name="Forme libre : forme 22">
            <a:extLst>
              <a:ext uri="{FF2B5EF4-FFF2-40B4-BE49-F238E27FC236}">
                <a16:creationId xmlns:a16="http://schemas.microsoft.com/office/drawing/2014/main" id="{BE29AF4F-A639-4285-A35D-CAB5EA08D5F0}"/>
              </a:ext>
            </a:extLst>
          </p:cNvPr>
          <p:cNvSpPr/>
          <p:nvPr/>
        </p:nvSpPr>
        <p:spPr>
          <a:xfrm>
            <a:off x="5880100" y="508000"/>
            <a:ext cx="425269" cy="4140200"/>
          </a:xfrm>
          <a:custGeom>
            <a:avLst/>
            <a:gdLst>
              <a:gd name="connsiteX0" fmla="*/ 0 w 425269"/>
              <a:gd name="connsiteY0" fmla="*/ 0 h 4140200"/>
              <a:gd name="connsiteX1" fmla="*/ 76200 w 425269"/>
              <a:gd name="connsiteY1" fmla="*/ 222250 h 4140200"/>
              <a:gd name="connsiteX2" fmla="*/ 254000 w 425269"/>
              <a:gd name="connsiteY2" fmla="*/ 412750 h 4140200"/>
              <a:gd name="connsiteX3" fmla="*/ 412750 w 425269"/>
              <a:gd name="connsiteY3" fmla="*/ 869950 h 4140200"/>
              <a:gd name="connsiteX4" fmla="*/ 406400 w 425269"/>
              <a:gd name="connsiteY4" fmla="*/ 1104900 h 4140200"/>
              <a:gd name="connsiteX5" fmla="*/ 336550 w 425269"/>
              <a:gd name="connsiteY5" fmla="*/ 1822450 h 4140200"/>
              <a:gd name="connsiteX6" fmla="*/ 177800 w 425269"/>
              <a:gd name="connsiteY6" fmla="*/ 2457450 h 4140200"/>
              <a:gd name="connsiteX7" fmla="*/ 146050 w 425269"/>
              <a:gd name="connsiteY7" fmla="*/ 2870200 h 4140200"/>
              <a:gd name="connsiteX8" fmla="*/ 95250 w 425269"/>
              <a:gd name="connsiteY8" fmla="*/ 3441700 h 4140200"/>
              <a:gd name="connsiteX9" fmla="*/ 44450 w 425269"/>
              <a:gd name="connsiteY9" fmla="*/ 3752850 h 4140200"/>
              <a:gd name="connsiteX10" fmla="*/ 107950 w 425269"/>
              <a:gd name="connsiteY10" fmla="*/ 4006850 h 4140200"/>
              <a:gd name="connsiteX11" fmla="*/ 279400 w 425269"/>
              <a:gd name="connsiteY11" fmla="*/ 4140200 h 4140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425269" h="4140200">
                <a:moveTo>
                  <a:pt x="0" y="0"/>
                </a:moveTo>
                <a:cubicBezTo>
                  <a:pt x="16933" y="76729"/>
                  <a:pt x="33867" y="153458"/>
                  <a:pt x="76200" y="222250"/>
                </a:cubicBezTo>
                <a:cubicBezTo>
                  <a:pt x="118533" y="291042"/>
                  <a:pt x="197908" y="304800"/>
                  <a:pt x="254000" y="412750"/>
                </a:cubicBezTo>
                <a:cubicBezTo>
                  <a:pt x="310092" y="520700"/>
                  <a:pt x="387350" y="754592"/>
                  <a:pt x="412750" y="869950"/>
                </a:cubicBezTo>
                <a:cubicBezTo>
                  <a:pt x="438150" y="985308"/>
                  <a:pt x="419100" y="946150"/>
                  <a:pt x="406400" y="1104900"/>
                </a:cubicBezTo>
                <a:cubicBezTo>
                  <a:pt x="393700" y="1263650"/>
                  <a:pt x="374650" y="1597025"/>
                  <a:pt x="336550" y="1822450"/>
                </a:cubicBezTo>
                <a:cubicBezTo>
                  <a:pt x="298450" y="2047875"/>
                  <a:pt x="209550" y="2282825"/>
                  <a:pt x="177800" y="2457450"/>
                </a:cubicBezTo>
                <a:cubicBezTo>
                  <a:pt x="146050" y="2632075"/>
                  <a:pt x="159808" y="2706158"/>
                  <a:pt x="146050" y="2870200"/>
                </a:cubicBezTo>
                <a:cubicBezTo>
                  <a:pt x="132292" y="3034242"/>
                  <a:pt x="112183" y="3294592"/>
                  <a:pt x="95250" y="3441700"/>
                </a:cubicBezTo>
                <a:cubicBezTo>
                  <a:pt x="78317" y="3588808"/>
                  <a:pt x="42333" y="3658658"/>
                  <a:pt x="44450" y="3752850"/>
                </a:cubicBezTo>
                <a:cubicBezTo>
                  <a:pt x="46567" y="3847042"/>
                  <a:pt x="68792" y="3942292"/>
                  <a:pt x="107950" y="4006850"/>
                </a:cubicBezTo>
                <a:cubicBezTo>
                  <a:pt x="147108" y="4071408"/>
                  <a:pt x="213254" y="4105804"/>
                  <a:pt x="279400" y="414020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7" name="Forme libre : forme 26">
            <a:extLst>
              <a:ext uri="{FF2B5EF4-FFF2-40B4-BE49-F238E27FC236}">
                <a16:creationId xmlns:a16="http://schemas.microsoft.com/office/drawing/2014/main" id="{70578F58-BED1-43CB-8B6A-FE860FD8A450}"/>
              </a:ext>
            </a:extLst>
          </p:cNvPr>
          <p:cNvSpPr/>
          <p:nvPr/>
        </p:nvSpPr>
        <p:spPr>
          <a:xfrm>
            <a:off x="3594100" y="1279024"/>
            <a:ext cx="2565400" cy="1323241"/>
          </a:xfrm>
          <a:custGeom>
            <a:avLst/>
            <a:gdLst>
              <a:gd name="connsiteX0" fmla="*/ 0 w 2565400"/>
              <a:gd name="connsiteY0" fmla="*/ 346576 h 1323241"/>
              <a:gd name="connsiteX1" fmla="*/ 476250 w 2565400"/>
              <a:gd name="connsiteY1" fmla="*/ 54476 h 1323241"/>
              <a:gd name="connsiteX2" fmla="*/ 933450 w 2565400"/>
              <a:gd name="connsiteY2" fmla="*/ 3676 h 1323241"/>
              <a:gd name="connsiteX3" fmla="*/ 838200 w 2565400"/>
              <a:gd name="connsiteY3" fmla="*/ 105276 h 1323241"/>
              <a:gd name="connsiteX4" fmla="*/ 901700 w 2565400"/>
              <a:gd name="connsiteY4" fmla="*/ 238626 h 1323241"/>
              <a:gd name="connsiteX5" fmla="*/ 1079500 w 2565400"/>
              <a:gd name="connsiteY5" fmla="*/ 454526 h 1323241"/>
              <a:gd name="connsiteX6" fmla="*/ 1193800 w 2565400"/>
              <a:gd name="connsiteY6" fmla="*/ 606926 h 1323241"/>
              <a:gd name="connsiteX7" fmla="*/ 1282700 w 2565400"/>
              <a:gd name="connsiteY7" fmla="*/ 670426 h 1323241"/>
              <a:gd name="connsiteX8" fmla="*/ 1397000 w 2565400"/>
              <a:gd name="connsiteY8" fmla="*/ 886326 h 1323241"/>
              <a:gd name="connsiteX9" fmla="*/ 1638300 w 2565400"/>
              <a:gd name="connsiteY9" fmla="*/ 759326 h 1323241"/>
              <a:gd name="connsiteX10" fmla="*/ 1974850 w 2565400"/>
              <a:gd name="connsiteY10" fmla="*/ 695826 h 1323241"/>
              <a:gd name="connsiteX11" fmla="*/ 1974850 w 2565400"/>
              <a:gd name="connsiteY11" fmla="*/ 829176 h 1323241"/>
              <a:gd name="connsiteX12" fmla="*/ 2000250 w 2565400"/>
              <a:gd name="connsiteY12" fmla="*/ 892676 h 1323241"/>
              <a:gd name="connsiteX13" fmla="*/ 2190750 w 2565400"/>
              <a:gd name="connsiteY13" fmla="*/ 1019676 h 1323241"/>
              <a:gd name="connsiteX14" fmla="*/ 2311400 w 2565400"/>
              <a:gd name="connsiteY14" fmla="*/ 1203826 h 1323241"/>
              <a:gd name="connsiteX15" fmla="*/ 2482850 w 2565400"/>
              <a:gd name="connsiteY15" fmla="*/ 1318126 h 1323241"/>
              <a:gd name="connsiteX16" fmla="*/ 2565400 w 2565400"/>
              <a:gd name="connsiteY16" fmla="*/ 1292726 h 13232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2565400" h="1323241">
                <a:moveTo>
                  <a:pt x="0" y="346576"/>
                </a:moveTo>
                <a:cubicBezTo>
                  <a:pt x="160337" y="229101"/>
                  <a:pt x="320675" y="111626"/>
                  <a:pt x="476250" y="54476"/>
                </a:cubicBezTo>
                <a:cubicBezTo>
                  <a:pt x="631825" y="-2674"/>
                  <a:pt x="873125" y="-4791"/>
                  <a:pt x="933450" y="3676"/>
                </a:cubicBezTo>
                <a:cubicBezTo>
                  <a:pt x="993775" y="12143"/>
                  <a:pt x="843492" y="66118"/>
                  <a:pt x="838200" y="105276"/>
                </a:cubicBezTo>
                <a:cubicBezTo>
                  <a:pt x="832908" y="144434"/>
                  <a:pt x="861483" y="180418"/>
                  <a:pt x="901700" y="238626"/>
                </a:cubicBezTo>
                <a:cubicBezTo>
                  <a:pt x="941917" y="296834"/>
                  <a:pt x="1030817" y="393143"/>
                  <a:pt x="1079500" y="454526"/>
                </a:cubicBezTo>
                <a:cubicBezTo>
                  <a:pt x="1128183" y="515909"/>
                  <a:pt x="1159933" y="570943"/>
                  <a:pt x="1193800" y="606926"/>
                </a:cubicBezTo>
                <a:cubicBezTo>
                  <a:pt x="1227667" y="642909"/>
                  <a:pt x="1248833" y="623860"/>
                  <a:pt x="1282700" y="670426"/>
                </a:cubicBezTo>
                <a:cubicBezTo>
                  <a:pt x="1316567" y="716992"/>
                  <a:pt x="1337733" y="871509"/>
                  <a:pt x="1397000" y="886326"/>
                </a:cubicBezTo>
                <a:cubicBezTo>
                  <a:pt x="1456267" y="901143"/>
                  <a:pt x="1541992" y="791076"/>
                  <a:pt x="1638300" y="759326"/>
                </a:cubicBezTo>
                <a:cubicBezTo>
                  <a:pt x="1734608" y="727576"/>
                  <a:pt x="1918758" y="684184"/>
                  <a:pt x="1974850" y="695826"/>
                </a:cubicBezTo>
                <a:cubicBezTo>
                  <a:pt x="2030942" y="707468"/>
                  <a:pt x="1970617" y="796368"/>
                  <a:pt x="1974850" y="829176"/>
                </a:cubicBezTo>
                <a:cubicBezTo>
                  <a:pt x="1979083" y="861984"/>
                  <a:pt x="1964267" y="860926"/>
                  <a:pt x="2000250" y="892676"/>
                </a:cubicBezTo>
                <a:cubicBezTo>
                  <a:pt x="2036233" y="924426"/>
                  <a:pt x="2138892" y="967818"/>
                  <a:pt x="2190750" y="1019676"/>
                </a:cubicBezTo>
                <a:cubicBezTo>
                  <a:pt x="2242608" y="1071534"/>
                  <a:pt x="2262717" y="1154084"/>
                  <a:pt x="2311400" y="1203826"/>
                </a:cubicBezTo>
                <a:cubicBezTo>
                  <a:pt x="2360083" y="1253568"/>
                  <a:pt x="2440517" y="1303309"/>
                  <a:pt x="2482850" y="1318126"/>
                </a:cubicBezTo>
                <a:cubicBezTo>
                  <a:pt x="2525183" y="1332943"/>
                  <a:pt x="2545291" y="1312834"/>
                  <a:pt x="2565400" y="1292726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9" name="Forme libre : forme 28">
            <a:extLst>
              <a:ext uri="{FF2B5EF4-FFF2-40B4-BE49-F238E27FC236}">
                <a16:creationId xmlns:a16="http://schemas.microsoft.com/office/drawing/2014/main" id="{F48755D4-E52D-451E-A862-7FE36C952EA0}"/>
              </a:ext>
            </a:extLst>
          </p:cNvPr>
          <p:cNvSpPr/>
          <p:nvPr/>
        </p:nvSpPr>
        <p:spPr>
          <a:xfrm>
            <a:off x="4527550" y="1098550"/>
            <a:ext cx="101600" cy="171450"/>
          </a:xfrm>
          <a:custGeom>
            <a:avLst/>
            <a:gdLst>
              <a:gd name="connsiteX0" fmla="*/ 101600 w 101600"/>
              <a:gd name="connsiteY0" fmla="*/ 0 h 171450"/>
              <a:gd name="connsiteX1" fmla="*/ 50800 w 101600"/>
              <a:gd name="connsiteY1" fmla="*/ 127000 h 171450"/>
              <a:gd name="connsiteX2" fmla="*/ 0 w 101600"/>
              <a:gd name="connsiteY2" fmla="*/ 171450 h 171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1600" h="171450">
                <a:moveTo>
                  <a:pt x="101600" y="0"/>
                </a:moveTo>
                <a:cubicBezTo>
                  <a:pt x="84666" y="49212"/>
                  <a:pt x="67733" y="98425"/>
                  <a:pt x="50800" y="127000"/>
                </a:cubicBezTo>
                <a:cubicBezTo>
                  <a:pt x="33867" y="155575"/>
                  <a:pt x="16933" y="163512"/>
                  <a:pt x="0" y="17145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0" name="Forme libre : forme 29">
            <a:extLst>
              <a:ext uri="{FF2B5EF4-FFF2-40B4-BE49-F238E27FC236}">
                <a16:creationId xmlns:a16="http://schemas.microsoft.com/office/drawing/2014/main" id="{DDA203F8-C9E1-4AFD-B1A6-58AF2240B747}"/>
              </a:ext>
            </a:extLst>
          </p:cNvPr>
          <p:cNvSpPr/>
          <p:nvPr/>
        </p:nvSpPr>
        <p:spPr>
          <a:xfrm>
            <a:off x="3016250" y="2482850"/>
            <a:ext cx="1377950" cy="711200"/>
          </a:xfrm>
          <a:custGeom>
            <a:avLst/>
            <a:gdLst>
              <a:gd name="connsiteX0" fmla="*/ 1377950 w 1377950"/>
              <a:gd name="connsiteY0" fmla="*/ 0 h 711200"/>
              <a:gd name="connsiteX1" fmla="*/ 1295400 w 1377950"/>
              <a:gd name="connsiteY1" fmla="*/ 101600 h 711200"/>
              <a:gd name="connsiteX2" fmla="*/ 996950 w 1377950"/>
              <a:gd name="connsiteY2" fmla="*/ 209550 h 711200"/>
              <a:gd name="connsiteX3" fmla="*/ 730250 w 1377950"/>
              <a:gd name="connsiteY3" fmla="*/ 508000 h 711200"/>
              <a:gd name="connsiteX4" fmla="*/ 469900 w 1377950"/>
              <a:gd name="connsiteY4" fmla="*/ 577850 h 711200"/>
              <a:gd name="connsiteX5" fmla="*/ 247650 w 1377950"/>
              <a:gd name="connsiteY5" fmla="*/ 679450 h 711200"/>
              <a:gd name="connsiteX6" fmla="*/ 0 w 1377950"/>
              <a:gd name="connsiteY6" fmla="*/ 711200 h 711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377950" h="711200">
                <a:moveTo>
                  <a:pt x="1377950" y="0"/>
                </a:moveTo>
                <a:cubicBezTo>
                  <a:pt x="1368425" y="33337"/>
                  <a:pt x="1358900" y="66675"/>
                  <a:pt x="1295400" y="101600"/>
                </a:cubicBezTo>
                <a:cubicBezTo>
                  <a:pt x="1231900" y="136525"/>
                  <a:pt x="1091142" y="141817"/>
                  <a:pt x="996950" y="209550"/>
                </a:cubicBezTo>
                <a:cubicBezTo>
                  <a:pt x="902758" y="277283"/>
                  <a:pt x="818092" y="446617"/>
                  <a:pt x="730250" y="508000"/>
                </a:cubicBezTo>
                <a:cubicBezTo>
                  <a:pt x="642408" y="569383"/>
                  <a:pt x="550333" y="549275"/>
                  <a:pt x="469900" y="577850"/>
                </a:cubicBezTo>
                <a:cubicBezTo>
                  <a:pt x="389467" y="606425"/>
                  <a:pt x="325967" y="657225"/>
                  <a:pt x="247650" y="679450"/>
                </a:cubicBezTo>
                <a:cubicBezTo>
                  <a:pt x="169333" y="701675"/>
                  <a:pt x="84666" y="706437"/>
                  <a:pt x="0" y="71120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3" name="Forme libre : forme 32">
            <a:extLst>
              <a:ext uri="{FF2B5EF4-FFF2-40B4-BE49-F238E27FC236}">
                <a16:creationId xmlns:a16="http://schemas.microsoft.com/office/drawing/2014/main" id="{FF0BF8AA-3094-4C50-B547-95E6ECEA66B7}"/>
              </a:ext>
            </a:extLst>
          </p:cNvPr>
          <p:cNvSpPr/>
          <p:nvPr/>
        </p:nvSpPr>
        <p:spPr>
          <a:xfrm>
            <a:off x="5092700" y="5222875"/>
            <a:ext cx="949325" cy="958850"/>
          </a:xfrm>
          <a:custGeom>
            <a:avLst/>
            <a:gdLst>
              <a:gd name="connsiteX0" fmla="*/ 733425 w 733425"/>
              <a:gd name="connsiteY0" fmla="*/ 0 h 841375"/>
              <a:gd name="connsiteX1" fmla="*/ 695325 w 733425"/>
              <a:gd name="connsiteY1" fmla="*/ 111125 h 841375"/>
              <a:gd name="connsiteX2" fmla="*/ 619125 w 733425"/>
              <a:gd name="connsiteY2" fmla="*/ 231775 h 841375"/>
              <a:gd name="connsiteX3" fmla="*/ 377825 w 733425"/>
              <a:gd name="connsiteY3" fmla="*/ 323850 h 841375"/>
              <a:gd name="connsiteX4" fmla="*/ 190500 w 733425"/>
              <a:gd name="connsiteY4" fmla="*/ 571500 h 841375"/>
              <a:gd name="connsiteX5" fmla="*/ 222250 w 733425"/>
              <a:gd name="connsiteY5" fmla="*/ 603250 h 841375"/>
              <a:gd name="connsiteX6" fmla="*/ 196850 w 733425"/>
              <a:gd name="connsiteY6" fmla="*/ 654050 h 841375"/>
              <a:gd name="connsiteX7" fmla="*/ 212725 w 733425"/>
              <a:gd name="connsiteY7" fmla="*/ 708025 h 841375"/>
              <a:gd name="connsiteX8" fmla="*/ 123825 w 733425"/>
              <a:gd name="connsiteY8" fmla="*/ 771525 h 841375"/>
              <a:gd name="connsiteX9" fmla="*/ 0 w 733425"/>
              <a:gd name="connsiteY9" fmla="*/ 841375 h 841375"/>
              <a:gd name="connsiteX0" fmla="*/ 939800 w 939800"/>
              <a:gd name="connsiteY0" fmla="*/ 0 h 949325"/>
              <a:gd name="connsiteX1" fmla="*/ 901700 w 939800"/>
              <a:gd name="connsiteY1" fmla="*/ 111125 h 949325"/>
              <a:gd name="connsiteX2" fmla="*/ 825500 w 939800"/>
              <a:gd name="connsiteY2" fmla="*/ 231775 h 949325"/>
              <a:gd name="connsiteX3" fmla="*/ 584200 w 939800"/>
              <a:gd name="connsiteY3" fmla="*/ 323850 h 949325"/>
              <a:gd name="connsiteX4" fmla="*/ 396875 w 939800"/>
              <a:gd name="connsiteY4" fmla="*/ 571500 h 949325"/>
              <a:gd name="connsiteX5" fmla="*/ 428625 w 939800"/>
              <a:gd name="connsiteY5" fmla="*/ 603250 h 949325"/>
              <a:gd name="connsiteX6" fmla="*/ 403225 w 939800"/>
              <a:gd name="connsiteY6" fmla="*/ 654050 h 949325"/>
              <a:gd name="connsiteX7" fmla="*/ 419100 w 939800"/>
              <a:gd name="connsiteY7" fmla="*/ 708025 h 949325"/>
              <a:gd name="connsiteX8" fmla="*/ 330200 w 939800"/>
              <a:gd name="connsiteY8" fmla="*/ 771525 h 949325"/>
              <a:gd name="connsiteX9" fmla="*/ 0 w 939800"/>
              <a:gd name="connsiteY9" fmla="*/ 949325 h 949325"/>
              <a:gd name="connsiteX0" fmla="*/ 949325 w 949325"/>
              <a:gd name="connsiteY0" fmla="*/ 0 h 958850"/>
              <a:gd name="connsiteX1" fmla="*/ 901700 w 949325"/>
              <a:gd name="connsiteY1" fmla="*/ 120650 h 958850"/>
              <a:gd name="connsiteX2" fmla="*/ 825500 w 949325"/>
              <a:gd name="connsiteY2" fmla="*/ 241300 h 958850"/>
              <a:gd name="connsiteX3" fmla="*/ 584200 w 949325"/>
              <a:gd name="connsiteY3" fmla="*/ 333375 h 958850"/>
              <a:gd name="connsiteX4" fmla="*/ 396875 w 949325"/>
              <a:gd name="connsiteY4" fmla="*/ 581025 h 958850"/>
              <a:gd name="connsiteX5" fmla="*/ 428625 w 949325"/>
              <a:gd name="connsiteY5" fmla="*/ 612775 h 958850"/>
              <a:gd name="connsiteX6" fmla="*/ 403225 w 949325"/>
              <a:gd name="connsiteY6" fmla="*/ 663575 h 958850"/>
              <a:gd name="connsiteX7" fmla="*/ 419100 w 949325"/>
              <a:gd name="connsiteY7" fmla="*/ 717550 h 958850"/>
              <a:gd name="connsiteX8" fmla="*/ 330200 w 949325"/>
              <a:gd name="connsiteY8" fmla="*/ 781050 h 958850"/>
              <a:gd name="connsiteX9" fmla="*/ 0 w 949325"/>
              <a:gd name="connsiteY9" fmla="*/ 958850 h 958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949325" h="958850">
                <a:moveTo>
                  <a:pt x="949325" y="0"/>
                </a:moveTo>
                <a:cubicBezTo>
                  <a:pt x="939800" y="36248"/>
                  <a:pt x="922337" y="80434"/>
                  <a:pt x="901700" y="120650"/>
                </a:cubicBezTo>
                <a:cubicBezTo>
                  <a:pt x="881063" y="160866"/>
                  <a:pt x="878417" y="205846"/>
                  <a:pt x="825500" y="241300"/>
                </a:cubicBezTo>
                <a:cubicBezTo>
                  <a:pt x="772583" y="276754"/>
                  <a:pt x="655637" y="276754"/>
                  <a:pt x="584200" y="333375"/>
                </a:cubicBezTo>
                <a:cubicBezTo>
                  <a:pt x="512762" y="389996"/>
                  <a:pt x="422804" y="534458"/>
                  <a:pt x="396875" y="581025"/>
                </a:cubicBezTo>
                <a:cubicBezTo>
                  <a:pt x="370946" y="627592"/>
                  <a:pt x="427567" y="599017"/>
                  <a:pt x="428625" y="612775"/>
                </a:cubicBezTo>
                <a:cubicBezTo>
                  <a:pt x="429683" y="626533"/>
                  <a:pt x="404812" y="646113"/>
                  <a:pt x="403225" y="663575"/>
                </a:cubicBezTo>
                <a:cubicBezTo>
                  <a:pt x="401638" y="681037"/>
                  <a:pt x="431271" y="697971"/>
                  <a:pt x="419100" y="717550"/>
                </a:cubicBezTo>
                <a:cubicBezTo>
                  <a:pt x="406929" y="737129"/>
                  <a:pt x="365654" y="758825"/>
                  <a:pt x="330200" y="781050"/>
                </a:cubicBezTo>
                <a:cubicBezTo>
                  <a:pt x="294746" y="803275"/>
                  <a:pt x="44185" y="935037"/>
                  <a:pt x="0" y="95885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4" name="Forme libre : forme 3">
            <a:extLst>
              <a:ext uri="{FF2B5EF4-FFF2-40B4-BE49-F238E27FC236}">
                <a16:creationId xmlns:a16="http://schemas.microsoft.com/office/drawing/2014/main" id="{9785E986-7D90-49DA-8C7B-6E217AE16429}"/>
              </a:ext>
            </a:extLst>
          </p:cNvPr>
          <p:cNvSpPr/>
          <p:nvPr/>
        </p:nvSpPr>
        <p:spPr>
          <a:xfrm>
            <a:off x="9458297" y="1866900"/>
            <a:ext cx="218196" cy="3594735"/>
          </a:xfrm>
          <a:custGeom>
            <a:avLst/>
            <a:gdLst>
              <a:gd name="connsiteX0" fmla="*/ 57178 w 214952"/>
              <a:gd name="connsiteY0" fmla="*/ 0 h 3152775"/>
              <a:gd name="connsiteX1" fmla="*/ 19078 w 214952"/>
              <a:gd name="connsiteY1" fmla="*/ 762000 h 3152775"/>
              <a:gd name="connsiteX2" fmla="*/ 19078 w 214952"/>
              <a:gd name="connsiteY2" fmla="*/ 1000125 h 3152775"/>
              <a:gd name="connsiteX3" fmla="*/ 76228 w 214952"/>
              <a:gd name="connsiteY3" fmla="*/ 1285875 h 3152775"/>
              <a:gd name="connsiteX4" fmla="*/ 76228 w 214952"/>
              <a:gd name="connsiteY4" fmla="*/ 1647825 h 3152775"/>
              <a:gd name="connsiteX5" fmla="*/ 28 w 214952"/>
              <a:gd name="connsiteY5" fmla="*/ 2057400 h 3152775"/>
              <a:gd name="connsiteX6" fmla="*/ 85753 w 214952"/>
              <a:gd name="connsiteY6" fmla="*/ 2314575 h 3152775"/>
              <a:gd name="connsiteX7" fmla="*/ 209578 w 214952"/>
              <a:gd name="connsiteY7" fmla="*/ 2505075 h 3152775"/>
              <a:gd name="connsiteX8" fmla="*/ 181003 w 214952"/>
              <a:gd name="connsiteY8" fmla="*/ 3152775 h 3152775"/>
              <a:gd name="connsiteX0" fmla="*/ 57178 w 218196"/>
              <a:gd name="connsiteY0" fmla="*/ 0 h 3541395"/>
              <a:gd name="connsiteX1" fmla="*/ 19078 w 218196"/>
              <a:gd name="connsiteY1" fmla="*/ 762000 h 3541395"/>
              <a:gd name="connsiteX2" fmla="*/ 19078 w 218196"/>
              <a:gd name="connsiteY2" fmla="*/ 1000125 h 3541395"/>
              <a:gd name="connsiteX3" fmla="*/ 76228 w 218196"/>
              <a:gd name="connsiteY3" fmla="*/ 1285875 h 3541395"/>
              <a:gd name="connsiteX4" fmla="*/ 76228 w 218196"/>
              <a:gd name="connsiteY4" fmla="*/ 1647825 h 3541395"/>
              <a:gd name="connsiteX5" fmla="*/ 28 w 218196"/>
              <a:gd name="connsiteY5" fmla="*/ 2057400 h 3541395"/>
              <a:gd name="connsiteX6" fmla="*/ 85753 w 218196"/>
              <a:gd name="connsiteY6" fmla="*/ 2314575 h 3541395"/>
              <a:gd name="connsiteX7" fmla="*/ 209578 w 218196"/>
              <a:gd name="connsiteY7" fmla="*/ 2505075 h 3541395"/>
              <a:gd name="connsiteX8" fmla="*/ 196243 w 218196"/>
              <a:gd name="connsiteY8" fmla="*/ 3541395 h 3541395"/>
              <a:gd name="connsiteX0" fmla="*/ 57178 w 218196"/>
              <a:gd name="connsiteY0" fmla="*/ 0 h 3594735"/>
              <a:gd name="connsiteX1" fmla="*/ 19078 w 218196"/>
              <a:gd name="connsiteY1" fmla="*/ 762000 h 3594735"/>
              <a:gd name="connsiteX2" fmla="*/ 19078 w 218196"/>
              <a:gd name="connsiteY2" fmla="*/ 1000125 h 3594735"/>
              <a:gd name="connsiteX3" fmla="*/ 76228 w 218196"/>
              <a:gd name="connsiteY3" fmla="*/ 1285875 h 3594735"/>
              <a:gd name="connsiteX4" fmla="*/ 76228 w 218196"/>
              <a:gd name="connsiteY4" fmla="*/ 1647825 h 3594735"/>
              <a:gd name="connsiteX5" fmla="*/ 28 w 218196"/>
              <a:gd name="connsiteY5" fmla="*/ 2057400 h 3594735"/>
              <a:gd name="connsiteX6" fmla="*/ 85753 w 218196"/>
              <a:gd name="connsiteY6" fmla="*/ 2314575 h 3594735"/>
              <a:gd name="connsiteX7" fmla="*/ 209578 w 218196"/>
              <a:gd name="connsiteY7" fmla="*/ 2505075 h 3594735"/>
              <a:gd name="connsiteX8" fmla="*/ 196243 w 218196"/>
              <a:gd name="connsiteY8" fmla="*/ 3594735 h 35947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18196" h="3594735">
                <a:moveTo>
                  <a:pt x="57178" y="0"/>
                </a:moveTo>
                <a:cubicBezTo>
                  <a:pt x="41303" y="297656"/>
                  <a:pt x="25428" y="595313"/>
                  <a:pt x="19078" y="762000"/>
                </a:cubicBezTo>
                <a:cubicBezTo>
                  <a:pt x="12728" y="928688"/>
                  <a:pt x="9553" y="912813"/>
                  <a:pt x="19078" y="1000125"/>
                </a:cubicBezTo>
                <a:cubicBezTo>
                  <a:pt x="28603" y="1087437"/>
                  <a:pt x="66703" y="1177925"/>
                  <a:pt x="76228" y="1285875"/>
                </a:cubicBezTo>
                <a:cubicBezTo>
                  <a:pt x="85753" y="1393825"/>
                  <a:pt x="88928" y="1519238"/>
                  <a:pt x="76228" y="1647825"/>
                </a:cubicBezTo>
                <a:cubicBezTo>
                  <a:pt x="63528" y="1776412"/>
                  <a:pt x="-1560" y="1946275"/>
                  <a:pt x="28" y="2057400"/>
                </a:cubicBezTo>
                <a:cubicBezTo>
                  <a:pt x="1615" y="2168525"/>
                  <a:pt x="50828" y="2239963"/>
                  <a:pt x="85753" y="2314575"/>
                </a:cubicBezTo>
                <a:cubicBezTo>
                  <a:pt x="120678" y="2389187"/>
                  <a:pt x="193703" y="2365375"/>
                  <a:pt x="209578" y="2505075"/>
                </a:cubicBezTo>
                <a:cubicBezTo>
                  <a:pt x="225453" y="2644775"/>
                  <a:pt x="218468" y="3340735"/>
                  <a:pt x="196243" y="3594735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7" name="Forme libre : forme 6">
            <a:extLst>
              <a:ext uri="{FF2B5EF4-FFF2-40B4-BE49-F238E27FC236}">
                <a16:creationId xmlns:a16="http://schemas.microsoft.com/office/drawing/2014/main" id="{DE2091A2-893D-4FD9-B5DC-08FAAC12AD69}"/>
              </a:ext>
            </a:extLst>
          </p:cNvPr>
          <p:cNvSpPr/>
          <p:nvPr/>
        </p:nvSpPr>
        <p:spPr>
          <a:xfrm>
            <a:off x="4667250" y="1800225"/>
            <a:ext cx="3514743" cy="3819524"/>
          </a:xfrm>
          <a:custGeom>
            <a:avLst/>
            <a:gdLst>
              <a:gd name="connsiteX0" fmla="*/ 0 w 4103757"/>
              <a:gd name="connsiteY0" fmla="*/ 3510562 h 3510562"/>
              <a:gd name="connsiteX1" fmla="*/ 228600 w 4103757"/>
              <a:gd name="connsiteY1" fmla="*/ 3215287 h 3510562"/>
              <a:gd name="connsiteX2" fmla="*/ 400050 w 4103757"/>
              <a:gd name="connsiteY2" fmla="*/ 3053362 h 3510562"/>
              <a:gd name="connsiteX3" fmla="*/ 923925 w 4103757"/>
              <a:gd name="connsiteY3" fmla="*/ 2748562 h 3510562"/>
              <a:gd name="connsiteX4" fmla="*/ 1162050 w 4103757"/>
              <a:gd name="connsiteY4" fmla="*/ 2691412 h 3510562"/>
              <a:gd name="connsiteX5" fmla="*/ 1533525 w 4103757"/>
              <a:gd name="connsiteY5" fmla="*/ 2500912 h 3510562"/>
              <a:gd name="connsiteX6" fmla="*/ 1638300 w 4103757"/>
              <a:gd name="connsiteY6" fmla="*/ 2110387 h 3510562"/>
              <a:gd name="connsiteX7" fmla="*/ 1838325 w 4103757"/>
              <a:gd name="connsiteY7" fmla="*/ 1719862 h 3510562"/>
              <a:gd name="connsiteX8" fmla="*/ 2190750 w 4103757"/>
              <a:gd name="connsiteY8" fmla="*/ 1291237 h 3510562"/>
              <a:gd name="connsiteX9" fmla="*/ 2381250 w 4103757"/>
              <a:gd name="connsiteY9" fmla="*/ 976912 h 3510562"/>
              <a:gd name="connsiteX10" fmla="*/ 2705100 w 4103757"/>
              <a:gd name="connsiteY10" fmla="*/ 795937 h 3510562"/>
              <a:gd name="connsiteX11" fmla="*/ 3181350 w 4103757"/>
              <a:gd name="connsiteY11" fmla="*/ 405412 h 3510562"/>
              <a:gd name="connsiteX12" fmla="*/ 3371850 w 4103757"/>
              <a:gd name="connsiteY12" fmla="*/ 110137 h 3510562"/>
              <a:gd name="connsiteX0" fmla="*/ 0 w 3181350"/>
              <a:gd name="connsiteY0" fmla="*/ 3105150 h 3105150"/>
              <a:gd name="connsiteX1" fmla="*/ 228600 w 3181350"/>
              <a:gd name="connsiteY1" fmla="*/ 2809875 h 3105150"/>
              <a:gd name="connsiteX2" fmla="*/ 400050 w 3181350"/>
              <a:gd name="connsiteY2" fmla="*/ 2647950 h 3105150"/>
              <a:gd name="connsiteX3" fmla="*/ 923925 w 3181350"/>
              <a:gd name="connsiteY3" fmla="*/ 2343150 h 3105150"/>
              <a:gd name="connsiteX4" fmla="*/ 1162050 w 3181350"/>
              <a:gd name="connsiteY4" fmla="*/ 2286000 h 3105150"/>
              <a:gd name="connsiteX5" fmla="*/ 1533525 w 3181350"/>
              <a:gd name="connsiteY5" fmla="*/ 2095500 h 3105150"/>
              <a:gd name="connsiteX6" fmla="*/ 1638300 w 3181350"/>
              <a:gd name="connsiteY6" fmla="*/ 1704975 h 3105150"/>
              <a:gd name="connsiteX7" fmla="*/ 1838325 w 3181350"/>
              <a:gd name="connsiteY7" fmla="*/ 1314450 h 3105150"/>
              <a:gd name="connsiteX8" fmla="*/ 2190750 w 3181350"/>
              <a:gd name="connsiteY8" fmla="*/ 885825 h 3105150"/>
              <a:gd name="connsiteX9" fmla="*/ 2381250 w 3181350"/>
              <a:gd name="connsiteY9" fmla="*/ 571500 h 3105150"/>
              <a:gd name="connsiteX10" fmla="*/ 2705100 w 3181350"/>
              <a:gd name="connsiteY10" fmla="*/ 390525 h 3105150"/>
              <a:gd name="connsiteX11" fmla="*/ 3181350 w 3181350"/>
              <a:gd name="connsiteY11" fmla="*/ 0 h 3105150"/>
              <a:gd name="connsiteX0" fmla="*/ 0 w 3181350"/>
              <a:gd name="connsiteY0" fmla="*/ 3105150 h 3105150"/>
              <a:gd name="connsiteX1" fmla="*/ 228600 w 3181350"/>
              <a:gd name="connsiteY1" fmla="*/ 2809875 h 3105150"/>
              <a:gd name="connsiteX2" fmla="*/ 400050 w 3181350"/>
              <a:gd name="connsiteY2" fmla="*/ 2647950 h 3105150"/>
              <a:gd name="connsiteX3" fmla="*/ 923925 w 3181350"/>
              <a:gd name="connsiteY3" fmla="*/ 2343150 h 3105150"/>
              <a:gd name="connsiteX4" fmla="*/ 1162050 w 3181350"/>
              <a:gd name="connsiteY4" fmla="*/ 2286000 h 3105150"/>
              <a:gd name="connsiteX5" fmla="*/ 1533525 w 3181350"/>
              <a:gd name="connsiteY5" fmla="*/ 2095500 h 3105150"/>
              <a:gd name="connsiteX6" fmla="*/ 1638300 w 3181350"/>
              <a:gd name="connsiteY6" fmla="*/ 1704975 h 3105150"/>
              <a:gd name="connsiteX7" fmla="*/ 1838325 w 3181350"/>
              <a:gd name="connsiteY7" fmla="*/ 1314450 h 3105150"/>
              <a:gd name="connsiteX8" fmla="*/ 2190750 w 3181350"/>
              <a:gd name="connsiteY8" fmla="*/ 885825 h 3105150"/>
              <a:gd name="connsiteX9" fmla="*/ 2381250 w 3181350"/>
              <a:gd name="connsiteY9" fmla="*/ 571500 h 3105150"/>
              <a:gd name="connsiteX10" fmla="*/ 2705100 w 3181350"/>
              <a:gd name="connsiteY10" fmla="*/ 390525 h 3105150"/>
              <a:gd name="connsiteX11" fmla="*/ 3181350 w 3181350"/>
              <a:gd name="connsiteY11" fmla="*/ 0 h 3105150"/>
              <a:gd name="connsiteX12" fmla="*/ 3181350 w 3181350"/>
              <a:gd name="connsiteY12" fmla="*/ 0 h 3105150"/>
              <a:gd name="connsiteX0" fmla="*/ 0 w 3333750"/>
              <a:gd name="connsiteY0" fmla="*/ 3305175 h 3305175"/>
              <a:gd name="connsiteX1" fmla="*/ 228600 w 3333750"/>
              <a:gd name="connsiteY1" fmla="*/ 3009900 h 3305175"/>
              <a:gd name="connsiteX2" fmla="*/ 400050 w 3333750"/>
              <a:gd name="connsiteY2" fmla="*/ 2847975 h 3305175"/>
              <a:gd name="connsiteX3" fmla="*/ 923925 w 3333750"/>
              <a:gd name="connsiteY3" fmla="*/ 2543175 h 3305175"/>
              <a:gd name="connsiteX4" fmla="*/ 1162050 w 3333750"/>
              <a:gd name="connsiteY4" fmla="*/ 2486025 h 3305175"/>
              <a:gd name="connsiteX5" fmla="*/ 1533525 w 3333750"/>
              <a:gd name="connsiteY5" fmla="*/ 2295525 h 3305175"/>
              <a:gd name="connsiteX6" fmla="*/ 1638300 w 3333750"/>
              <a:gd name="connsiteY6" fmla="*/ 1905000 h 3305175"/>
              <a:gd name="connsiteX7" fmla="*/ 1838325 w 3333750"/>
              <a:gd name="connsiteY7" fmla="*/ 1514475 h 3305175"/>
              <a:gd name="connsiteX8" fmla="*/ 2190750 w 3333750"/>
              <a:gd name="connsiteY8" fmla="*/ 1085850 h 3305175"/>
              <a:gd name="connsiteX9" fmla="*/ 2381250 w 3333750"/>
              <a:gd name="connsiteY9" fmla="*/ 771525 h 3305175"/>
              <a:gd name="connsiteX10" fmla="*/ 2705100 w 3333750"/>
              <a:gd name="connsiteY10" fmla="*/ 590550 h 3305175"/>
              <a:gd name="connsiteX11" fmla="*/ 3181350 w 3333750"/>
              <a:gd name="connsiteY11" fmla="*/ 200025 h 3305175"/>
              <a:gd name="connsiteX12" fmla="*/ 3333750 w 3333750"/>
              <a:gd name="connsiteY12" fmla="*/ 0 h 3305175"/>
              <a:gd name="connsiteX0" fmla="*/ 0 w 3342637"/>
              <a:gd name="connsiteY0" fmla="*/ 3323045 h 3323045"/>
              <a:gd name="connsiteX1" fmla="*/ 228600 w 3342637"/>
              <a:gd name="connsiteY1" fmla="*/ 3027770 h 3323045"/>
              <a:gd name="connsiteX2" fmla="*/ 400050 w 3342637"/>
              <a:gd name="connsiteY2" fmla="*/ 2865845 h 3323045"/>
              <a:gd name="connsiteX3" fmla="*/ 923925 w 3342637"/>
              <a:gd name="connsiteY3" fmla="*/ 2561045 h 3323045"/>
              <a:gd name="connsiteX4" fmla="*/ 1162050 w 3342637"/>
              <a:gd name="connsiteY4" fmla="*/ 2503895 h 3323045"/>
              <a:gd name="connsiteX5" fmla="*/ 1533525 w 3342637"/>
              <a:gd name="connsiteY5" fmla="*/ 2313395 h 3323045"/>
              <a:gd name="connsiteX6" fmla="*/ 1638300 w 3342637"/>
              <a:gd name="connsiteY6" fmla="*/ 1922870 h 3323045"/>
              <a:gd name="connsiteX7" fmla="*/ 1838325 w 3342637"/>
              <a:gd name="connsiteY7" fmla="*/ 1532345 h 3323045"/>
              <a:gd name="connsiteX8" fmla="*/ 2190750 w 3342637"/>
              <a:gd name="connsiteY8" fmla="*/ 1103720 h 3323045"/>
              <a:gd name="connsiteX9" fmla="*/ 2381250 w 3342637"/>
              <a:gd name="connsiteY9" fmla="*/ 789395 h 3323045"/>
              <a:gd name="connsiteX10" fmla="*/ 2705100 w 3342637"/>
              <a:gd name="connsiteY10" fmla="*/ 608420 h 3323045"/>
              <a:gd name="connsiteX11" fmla="*/ 3181350 w 3342637"/>
              <a:gd name="connsiteY11" fmla="*/ 217895 h 3323045"/>
              <a:gd name="connsiteX12" fmla="*/ 3333750 w 3342637"/>
              <a:gd name="connsiteY12" fmla="*/ 17870 h 3323045"/>
              <a:gd name="connsiteX13" fmla="*/ 3324225 w 3342637"/>
              <a:gd name="connsiteY13" fmla="*/ 8346 h 3323045"/>
              <a:gd name="connsiteX0" fmla="*/ 0 w 3514743"/>
              <a:gd name="connsiteY0" fmla="*/ 3819524 h 3819524"/>
              <a:gd name="connsiteX1" fmla="*/ 228600 w 3514743"/>
              <a:gd name="connsiteY1" fmla="*/ 3524249 h 3819524"/>
              <a:gd name="connsiteX2" fmla="*/ 400050 w 3514743"/>
              <a:gd name="connsiteY2" fmla="*/ 3362324 h 3819524"/>
              <a:gd name="connsiteX3" fmla="*/ 923925 w 3514743"/>
              <a:gd name="connsiteY3" fmla="*/ 3057524 h 3819524"/>
              <a:gd name="connsiteX4" fmla="*/ 1162050 w 3514743"/>
              <a:gd name="connsiteY4" fmla="*/ 3000374 h 3819524"/>
              <a:gd name="connsiteX5" fmla="*/ 1533525 w 3514743"/>
              <a:gd name="connsiteY5" fmla="*/ 2809874 h 3819524"/>
              <a:gd name="connsiteX6" fmla="*/ 1638300 w 3514743"/>
              <a:gd name="connsiteY6" fmla="*/ 2419349 h 3819524"/>
              <a:gd name="connsiteX7" fmla="*/ 1838325 w 3514743"/>
              <a:gd name="connsiteY7" fmla="*/ 2028824 h 3819524"/>
              <a:gd name="connsiteX8" fmla="*/ 2190750 w 3514743"/>
              <a:gd name="connsiteY8" fmla="*/ 1600199 h 3819524"/>
              <a:gd name="connsiteX9" fmla="*/ 2381250 w 3514743"/>
              <a:gd name="connsiteY9" fmla="*/ 1285874 h 3819524"/>
              <a:gd name="connsiteX10" fmla="*/ 2705100 w 3514743"/>
              <a:gd name="connsiteY10" fmla="*/ 1104899 h 3819524"/>
              <a:gd name="connsiteX11" fmla="*/ 3181350 w 3514743"/>
              <a:gd name="connsiteY11" fmla="*/ 714374 h 3819524"/>
              <a:gd name="connsiteX12" fmla="*/ 3333750 w 3514743"/>
              <a:gd name="connsiteY12" fmla="*/ 514349 h 3819524"/>
              <a:gd name="connsiteX13" fmla="*/ 3514725 w 3514743"/>
              <a:gd name="connsiteY13" fmla="*/ 0 h 38195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3514743" h="3819524">
                <a:moveTo>
                  <a:pt x="0" y="3819524"/>
                </a:moveTo>
                <a:cubicBezTo>
                  <a:pt x="80962" y="3709986"/>
                  <a:pt x="161925" y="3600449"/>
                  <a:pt x="228600" y="3524249"/>
                </a:cubicBezTo>
                <a:cubicBezTo>
                  <a:pt x="295275" y="3448049"/>
                  <a:pt x="284163" y="3440111"/>
                  <a:pt x="400050" y="3362324"/>
                </a:cubicBezTo>
                <a:cubicBezTo>
                  <a:pt x="515937" y="3284537"/>
                  <a:pt x="796925" y="3117849"/>
                  <a:pt x="923925" y="3057524"/>
                </a:cubicBezTo>
                <a:cubicBezTo>
                  <a:pt x="1050925" y="2997199"/>
                  <a:pt x="1060450" y="3041649"/>
                  <a:pt x="1162050" y="3000374"/>
                </a:cubicBezTo>
                <a:cubicBezTo>
                  <a:pt x="1263650" y="2959099"/>
                  <a:pt x="1454150" y="2906712"/>
                  <a:pt x="1533525" y="2809874"/>
                </a:cubicBezTo>
                <a:cubicBezTo>
                  <a:pt x="1612900" y="2713036"/>
                  <a:pt x="1587500" y="2549524"/>
                  <a:pt x="1638300" y="2419349"/>
                </a:cubicBezTo>
                <a:cubicBezTo>
                  <a:pt x="1689100" y="2289174"/>
                  <a:pt x="1746250" y="2165349"/>
                  <a:pt x="1838325" y="2028824"/>
                </a:cubicBezTo>
                <a:cubicBezTo>
                  <a:pt x="1930400" y="1892299"/>
                  <a:pt x="2100262" y="1724024"/>
                  <a:pt x="2190750" y="1600199"/>
                </a:cubicBezTo>
                <a:cubicBezTo>
                  <a:pt x="2281238" y="1476374"/>
                  <a:pt x="2295525" y="1368424"/>
                  <a:pt x="2381250" y="1285874"/>
                </a:cubicBezTo>
                <a:cubicBezTo>
                  <a:pt x="2466975" y="1203324"/>
                  <a:pt x="2571750" y="1200149"/>
                  <a:pt x="2705100" y="1104899"/>
                </a:cubicBezTo>
                <a:cubicBezTo>
                  <a:pt x="2838450" y="1009649"/>
                  <a:pt x="3070225" y="828674"/>
                  <a:pt x="3181350" y="714374"/>
                </a:cubicBezTo>
                <a:lnTo>
                  <a:pt x="3333750" y="514349"/>
                </a:lnTo>
                <a:cubicBezTo>
                  <a:pt x="3357562" y="479424"/>
                  <a:pt x="3516709" y="1984"/>
                  <a:pt x="3514725" y="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0" name="Forme libre : forme 9">
            <a:extLst>
              <a:ext uri="{FF2B5EF4-FFF2-40B4-BE49-F238E27FC236}">
                <a16:creationId xmlns:a16="http://schemas.microsoft.com/office/drawing/2014/main" id="{A3F9438B-574A-41ED-A02A-B92F4E8208B1}"/>
              </a:ext>
            </a:extLst>
          </p:cNvPr>
          <p:cNvSpPr/>
          <p:nvPr/>
        </p:nvSpPr>
        <p:spPr>
          <a:xfrm>
            <a:off x="5052060" y="2735580"/>
            <a:ext cx="4960620" cy="2552831"/>
          </a:xfrm>
          <a:custGeom>
            <a:avLst/>
            <a:gdLst>
              <a:gd name="connsiteX0" fmla="*/ 4960620 w 4960620"/>
              <a:gd name="connsiteY0" fmla="*/ 0 h 2552831"/>
              <a:gd name="connsiteX1" fmla="*/ 4472940 w 4960620"/>
              <a:gd name="connsiteY1" fmla="*/ 190500 h 2552831"/>
              <a:gd name="connsiteX2" fmla="*/ 4267200 w 4960620"/>
              <a:gd name="connsiteY2" fmla="*/ 266700 h 2552831"/>
              <a:gd name="connsiteX3" fmla="*/ 3985260 w 4960620"/>
              <a:gd name="connsiteY3" fmla="*/ 419100 h 2552831"/>
              <a:gd name="connsiteX4" fmla="*/ 3810000 w 4960620"/>
              <a:gd name="connsiteY4" fmla="*/ 609600 h 2552831"/>
              <a:gd name="connsiteX5" fmla="*/ 3810000 w 4960620"/>
              <a:gd name="connsiteY5" fmla="*/ 693420 h 2552831"/>
              <a:gd name="connsiteX6" fmla="*/ 3672840 w 4960620"/>
              <a:gd name="connsiteY6" fmla="*/ 838200 h 2552831"/>
              <a:gd name="connsiteX7" fmla="*/ 3489960 w 4960620"/>
              <a:gd name="connsiteY7" fmla="*/ 944880 h 2552831"/>
              <a:gd name="connsiteX8" fmla="*/ 3345180 w 4960620"/>
              <a:gd name="connsiteY8" fmla="*/ 967740 h 2552831"/>
              <a:gd name="connsiteX9" fmla="*/ 3070860 w 4960620"/>
              <a:gd name="connsiteY9" fmla="*/ 1135380 h 2552831"/>
              <a:gd name="connsiteX10" fmla="*/ 2903220 w 4960620"/>
              <a:gd name="connsiteY10" fmla="*/ 1379220 h 2552831"/>
              <a:gd name="connsiteX11" fmla="*/ 2636520 w 4960620"/>
              <a:gd name="connsiteY11" fmla="*/ 1653540 h 2552831"/>
              <a:gd name="connsiteX12" fmla="*/ 2506980 w 4960620"/>
              <a:gd name="connsiteY12" fmla="*/ 1836420 h 2552831"/>
              <a:gd name="connsiteX13" fmla="*/ 2133600 w 4960620"/>
              <a:gd name="connsiteY13" fmla="*/ 2049780 h 2552831"/>
              <a:gd name="connsiteX14" fmla="*/ 1783080 w 4960620"/>
              <a:gd name="connsiteY14" fmla="*/ 2278380 h 2552831"/>
              <a:gd name="connsiteX15" fmla="*/ 1249680 w 4960620"/>
              <a:gd name="connsiteY15" fmla="*/ 2506980 h 2552831"/>
              <a:gd name="connsiteX16" fmla="*/ 830580 w 4960620"/>
              <a:gd name="connsiteY16" fmla="*/ 2453640 h 2552831"/>
              <a:gd name="connsiteX17" fmla="*/ 571500 w 4960620"/>
              <a:gd name="connsiteY17" fmla="*/ 2545080 h 2552831"/>
              <a:gd name="connsiteX18" fmla="*/ 342900 w 4960620"/>
              <a:gd name="connsiteY18" fmla="*/ 2537460 h 2552831"/>
              <a:gd name="connsiteX19" fmla="*/ 236220 w 4960620"/>
              <a:gd name="connsiteY19" fmla="*/ 2453640 h 2552831"/>
              <a:gd name="connsiteX20" fmla="*/ 0 w 4960620"/>
              <a:gd name="connsiteY20" fmla="*/ 2529840 h 25528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4960620" h="2552831">
                <a:moveTo>
                  <a:pt x="4960620" y="0"/>
                </a:moveTo>
                <a:lnTo>
                  <a:pt x="4472940" y="190500"/>
                </a:lnTo>
                <a:cubicBezTo>
                  <a:pt x="4357370" y="234950"/>
                  <a:pt x="4348480" y="228600"/>
                  <a:pt x="4267200" y="266700"/>
                </a:cubicBezTo>
                <a:cubicBezTo>
                  <a:pt x="4185920" y="304800"/>
                  <a:pt x="4061460" y="361950"/>
                  <a:pt x="3985260" y="419100"/>
                </a:cubicBezTo>
                <a:cubicBezTo>
                  <a:pt x="3909060" y="476250"/>
                  <a:pt x="3839210" y="563880"/>
                  <a:pt x="3810000" y="609600"/>
                </a:cubicBezTo>
                <a:cubicBezTo>
                  <a:pt x="3780790" y="655320"/>
                  <a:pt x="3832860" y="655320"/>
                  <a:pt x="3810000" y="693420"/>
                </a:cubicBezTo>
                <a:cubicBezTo>
                  <a:pt x="3787140" y="731520"/>
                  <a:pt x="3726180" y="796290"/>
                  <a:pt x="3672840" y="838200"/>
                </a:cubicBezTo>
                <a:cubicBezTo>
                  <a:pt x="3619500" y="880110"/>
                  <a:pt x="3544570" y="923290"/>
                  <a:pt x="3489960" y="944880"/>
                </a:cubicBezTo>
                <a:cubicBezTo>
                  <a:pt x="3435350" y="966470"/>
                  <a:pt x="3415030" y="935990"/>
                  <a:pt x="3345180" y="967740"/>
                </a:cubicBezTo>
                <a:cubicBezTo>
                  <a:pt x="3275330" y="999490"/>
                  <a:pt x="3144520" y="1066800"/>
                  <a:pt x="3070860" y="1135380"/>
                </a:cubicBezTo>
                <a:cubicBezTo>
                  <a:pt x="2997200" y="1203960"/>
                  <a:pt x="2975610" y="1292860"/>
                  <a:pt x="2903220" y="1379220"/>
                </a:cubicBezTo>
                <a:cubicBezTo>
                  <a:pt x="2830830" y="1465580"/>
                  <a:pt x="2702560" y="1577340"/>
                  <a:pt x="2636520" y="1653540"/>
                </a:cubicBezTo>
                <a:cubicBezTo>
                  <a:pt x="2570480" y="1729740"/>
                  <a:pt x="2590800" y="1770380"/>
                  <a:pt x="2506980" y="1836420"/>
                </a:cubicBezTo>
                <a:cubicBezTo>
                  <a:pt x="2423160" y="1902460"/>
                  <a:pt x="2254250" y="1976120"/>
                  <a:pt x="2133600" y="2049780"/>
                </a:cubicBezTo>
                <a:cubicBezTo>
                  <a:pt x="2012950" y="2123440"/>
                  <a:pt x="1930400" y="2202180"/>
                  <a:pt x="1783080" y="2278380"/>
                </a:cubicBezTo>
                <a:cubicBezTo>
                  <a:pt x="1635760" y="2354580"/>
                  <a:pt x="1408430" y="2477770"/>
                  <a:pt x="1249680" y="2506980"/>
                </a:cubicBezTo>
                <a:cubicBezTo>
                  <a:pt x="1090930" y="2536190"/>
                  <a:pt x="943610" y="2447290"/>
                  <a:pt x="830580" y="2453640"/>
                </a:cubicBezTo>
                <a:cubicBezTo>
                  <a:pt x="717550" y="2459990"/>
                  <a:pt x="652780" y="2531110"/>
                  <a:pt x="571500" y="2545080"/>
                </a:cubicBezTo>
                <a:cubicBezTo>
                  <a:pt x="490220" y="2559050"/>
                  <a:pt x="398780" y="2552700"/>
                  <a:pt x="342900" y="2537460"/>
                </a:cubicBezTo>
                <a:cubicBezTo>
                  <a:pt x="287020" y="2522220"/>
                  <a:pt x="293370" y="2454910"/>
                  <a:pt x="236220" y="2453640"/>
                </a:cubicBezTo>
                <a:cubicBezTo>
                  <a:pt x="179070" y="2452370"/>
                  <a:pt x="89535" y="2491105"/>
                  <a:pt x="0" y="252984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2" name="Forme libre : forme 11">
            <a:extLst>
              <a:ext uri="{FF2B5EF4-FFF2-40B4-BE49-F238E27FC236}">
                <a16:creationId xmlns:a16="http://schemas.microsoft.com/office/drawing/2014/main" id="{944CCB70-F3D6-4557-9C2F-76D3681E987B}"/>
              </a:ext>
            </a:extLst>
          </p:cNvPr>
          <p:cNvSpPr/>
          <p:nvPr/>
        </p:nvSpPr>
        <p:spPr>
          <a:xfrm>
            <a:off x="4076700" y="2202180"/>
            <a:ext cx="4556760" cy="3308828"/>
          </a:xfrm>
          <a:custGeom>
            <a:avLst/>
            <a:gdLst>
              <a:gd name="connsiteX0" fmla="*/ 0 w 4556760"/>
              <a:gd name="connsiteY0" fmla="*/ 0 h 3308828"/>
              <a:gd name="connsiteX1" fmla="*/ 266700 w 4556760"/>
              <a:gd name="connsiteY1" fmla="*/ 243840 h 3308828"/>
              <a:gd name="connsiteX2" fmla="*/ 670560 w 4556760"/>
              <a:gd name="connsiteY2" fmla="*/ 457200 h 3308828"/>
              <a:gd name="connsiteX3" fmla="*/ 1219200 w 4556760"/>
              <a:gd name="connsiteY3" fmla="*/ 807720 h 3308828"/>
              <a:gd name="connsiteX4" fmla="*/ 1341120 w 4556760"/>
              <a:gd name="connsiteY4" fmla="*/ 967740 h 3308828"/>
              <a:gd name="connsiteX5" fmla="*/ 1661160 w 4556760"/>
              <a:gd name="connsiteY5" fmla="*/ 1333500 h 3308828"/>
              <a:gd name="connsiteX6" fmla="*/ 2080260 w 4556760"/>
              <a:gd name="connsiteY6" fmla="*/ 1661160 h 3308828"/>
              <a:gd name="connsiteX7" fmla="*/ 2484120 w 4556760"/>
              <a:gd name="connsiteY7" fmla="*/ 1927860 h 3308828"/>
              <a:gd name="connsiteX8" fmla="*/ 2865120 w 4556760"/>
              <a:gd name="connsiteY8" fmla="*/ 2171700 h 3308828"/>
              <a:gd name="connsiteX9" fmla="*/ 3055620 w 4556760"/>
              <a:gd name="connsiteY9" fmla="*/ 2514600 h 3308828"/>
              <a:gd name="connsiteX10" fmla="*/ 3322320 w 4556760"/>
              <a:gd name="connsiteY10" fmla="*/ 2674620 h 3308828"/>
              <a:gd name="connsiteX11" fmla="*/ 3825240 w 4556760"/>
              <a:gd name="connsiteY11" fmla="*/ 2743200 h 3308828"/>
              <a:gd name="connsiteX12" fmla="*/ 4008120 w 4556760"/>
              <a:gd name="connsiteY12" fmla="*/ 2895600 h 3308828"/>
              <a:gd name="connsiteX13" fmla="*/ 4465320 w 4556760"/>
              <a:gd name="connsiteY13" fmla="*/ 3246120 h 3308828"/>
              <a:gd name="connsiteX14" fmla="*/ 4556760 w 4556760"/>
              <a:gd name="connsiteY14" fmla="*/ 3307080 h 33088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4556760" h="3308828">
                <a:moveTo>
                  <a:pt x="0" y="0"/>
                </a:moveTo>
                <a:cubicBezTo>
                  <a:pt x="77470" y="83820"/>
                  <a:pt x="154940" y="167640"/>
                  <a:pt x="266700" y="243840"/>
                </a:cubicBezTo>
                <a:cubicBezTo>
                  <a:pt x="378460" y="320040"/>
                  <a:pt x="511810" y="363220"/>
                  <a:pt x="670560" y="457200"/>
                </a:cubicBezTo>
                <a:cubicBezTo>
                  <a:pt x="829310" y="551180"/>
                  <a:pt x="1107440" y="722630"/>
                  <a:pt x="1219200" y="807720"/>
                </a:cubicBezTo>
                <a:cubicBezTo>
                  <a:pt x="1330960" y="892810"/>
                  <a:pt x="1267460" y="880110"/>
                  <a:pt x="1341120" y="967740"/>
                </a:cubicBezTo>
                <a:cubicBezTo>
                  <a:pt x="1414780" y="1055370"/>
                  <a:pt x="1537970" y="1217930"/>
                  <a:pt x="1661160" y="1333500"/>
                </a:cubicBezTo>
                <a:cubicBezTo>
                  <a:pt x="1784350" y="1449070"/>
                  <a:pt x="1943100" y="1562100"/>
                  <a:pt x="2080260" y="1661160"/>
                </a:cubicBezTo>
                <a:cubicBezTo>
                  <a:pt x="2217420" y="1760220"/>
                  <a:pt x="2353310" y="1842770"/>
                  <a:pt x="2484120" y="1927860"/>
                </a:cubicBezTo>
                <a:cubicBezTo>
                  <a:pt x="2614930" y="2012950"/>
                  <a:pt x="2769870" y="2073910"/>
                  <a:pt x="2865120" y="2171700"/>
                </a:cubicBezTo>
                <a:cubicBezTo>
                  <a:pt x="2960370" y="2269490"/>
                  <a:pt x="2979420" y="2430780"/>
                  <a:pt x="3055620" y="2514600"/>
                </a:cubicBezTo>
                <a:cubicBezTo>
                  <a:pt x="3131820" y="2598420"/>
                  <a:pt x="3194050" y="2636520"/>
                  <a:pt x="3322320" y="2674620"/>
                </a:cubicBezTo>
                <a:cubicBezTo>
                  <a:pt x="3450590" y="2712720"/>
                  <a:pt x="3710940" y="2706370"/>
                  <a:pt x="3825240" y="2743200"/>
                </a:cubicBezTo>
                <a:cubicBezTo>
                  <a:pt x="3939540" y="2780030"/>
                  <a:pt x="3901440" y="2811780"/>
                  <a:pt x="4008120" y="2895600"/>
                </a:cubicBezTo>
                <a:cubicBezTo>
                  <a:pt x="4114800" y="2979420"/>
                  <a:pt x="4373880" y="3177540"/>
                  <a:pt x="4465320" y="3246120"/>
                </a:cubicBezTo>
                <a:cubicBezTo>
                  <a:pt x="4556760" y="3314700"/>
                  <a:pt x="4556760" y="3310890"/>
                  <a:pt x="4556760" y="330708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4" name="Forme libre : forme 23">
            <a:extLst>
              <a:ext uri="{FF2B5EF4-FFF2-40B4-BE49-F238E27FC236}">
                <a16:creationId xmlns:a16="http://schemas.microsoft.com/office/drawing/2014/main" id="{95D7BB21-081F-4A5B-968A-0D05182EA29B}"/>
              </a:ext>
            </a:extLst>
          </p:cNvPr>
          <p:cNvSpPr/>
          <p:nvPr/>
        </p:nvSpPr>
        <p:spPr>
          <a:xfrm>
            <a:off x="6172200" y="4654550"/>
            <a:ext cx="647700" cy="374650"/>
          </a:xfrm>
          <a:custGeom>
            <a:avLst/>
            <a:gdLst>
              <a:gd name="connsiteX0" fmla="*/ 0 w 647700"/>
              <a:gd name="connsiteY0" fmla="*/ 0 h 374650"/>
              <a:gd name="connsiteX1" fmla="*/ 260350 w 647700"/>
              <a:gd name="connsiteY1" fmla="*/ 127000 h 374650"/>
              <a:gd name="connsiteX2" fmla="*/ 514350 w 647700"/>
              <a:gd name="connsiteY2" fmla="*/ 222250 h 374650"/>
              <a:gd name="connsiteX3" fmla="*/ 647700 w 647700"/>
              <a:gd name="connsiteY3" fmla="*/ 374650 h 374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47700" h="374650">
                <a:moveTo>
                  <a:pt x="0" y="0"/>
                </a:moveTo>
                <a:cubicBezTo>
                  <a:pt x="87312" y="44979"/>
                  <a:pt x="174625" y="89958"/>
                  <a:pt x="260350" y="127000"/>
                </a:cubicBezTo>
                <a:cubicBezTo>
                  <a:pt x="346075" y="164042"/>
                  <a:pt x="449792" y="180975"/>
                  <a:pt x="514350" y="222250"/>
                </a:cubicBezTo>
                <a:cubicBezTo>
                  <a:pt x="578908" y="263525"/>
                  <a:pt x="613304" y="319087"/>
                  <a:pt x="647700" y="37465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1" name="Forme libre : forme 30">
            <a:extLst>
              <a:ext uri="{FF2B5EF4-FFF2-40B4-BE49-F238E27FC236}">
                <a16:creationId xmlns:a16="http://schemas.microsoft.com/office/drawing/2014/main" id="{9B914AB4-097F-4566-ACFF-8B65D8AD4BA5}"/>
              </a:ext>
            </a:extLst>
          </p:cNvPr>
          <p:cNvSpPr/>
          <p:nvPr/>
        </p:nvSpPr>
        <p:spPr>
          <a:xfrm>
            <a:off x="4794250" y="3968750"/>
            <a:ext cx="1099770" cy="1276350"/>
          </a:xfrm>
          <a:custGeom>
            <a:avLst/>
            <a:gdLst>
              <a:gd name="connsiteX0" fmla="*/ 0 w 1099770"/>
              <a:gd name="connsiteY0" fmla="*/ 0 h 1276350"/>
              <a:gd name="connsiteX1" fmla="*/ 38100 w 1099770"/>
              <a:gd name="connsiteY1" fmla="*/ 63500 h 1276350"/>
              <a:gd name="connsiteX2" fmla="*/ 22225 w 1099770"/>
              <a:gd name="connsiteY2" fmla="*/ 130175 h 1276350"/>
              <a:gd name="connsiteX3" fmla="*/ 171450 w 1099770"/>
              <a:gd name="connsiteY3" fmla="*/ 139700 h 1276350"/>
              <a:gd name="connsiteX4" fmla="*/ 352425 w 1099770"/>
              <a:gd name="connsiteY4" fmla="*/ 203200 h 1276350"/>
              <a:gd name="connsiteX5" fmla="*/ 419100 w 1099770"/>
              <a:gd name="connsiteY5" fmla="*/ 193675 h 1276350"/>
              <a:gd name="connsiteX6" fmla="*/ 584200 w 1099770"/>
              <a:gd name="connsiteY6" fmla="*/ 177800 h 1276350"/>
              <a:gd name="connsiteX7" fmla="*/ 685800 w 1099770"/>
              <a:gd name="connsiteY7" fmla="*/ 244475 h 1276350"/>
              <a:gd name="connsiteX8" fmla="*/ 844550 w 1099770"/>
              <a:gd name="connsiteY8" fmla="*/ 320675 h 1276350"/>
              <a:gd name="connsiteX9" fmla="*/ 955675 w 1099770"/>
              <a:gd name="connsiteY9" fmla="*/ 450850 h 1276350"/>
              <a:gd name="connsiteX10" fmla="*/ 1022350 w 1099770"/>
              <a:gd name="connsiteY10" fmla="*/ 619125 h 1276350"/>
              <a:gd name="connsiteX11" fmla="*/ 1069975 w 1099770"/>
              <a:gd name="connsiteY11" fmla="*/ 736600 h 1276350"/>
              <a:gd name="connsiteX12" fmla="*/ 1054100 w 1099770"/>
              <a:gd name="connsiteY12" fmla="*/ 920750 h 1276350"/>
              <a:gd name="connsiteX13" fmla="*/ 1098550 w 1099770"/>
              <a:gd name="connsiteY13" fmla="*/ 1003300 h 1276350"/>
              <a:gd name="connsiteX14" fmla="*/ 996950 w 1099770"/>
              <a:gd name="connsiteY14" fmla="*/ 1130300 h 1276350"/>
              <a:gd name="connsiteX15" fmla="*/ 923925 w 1099770"/>
              <a:gd name="connsiteY15" fmla="*/ 1276350 h 1276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099770" h="1276350">
                <a:moveTo>
                  <a:pt x="0" y="0"/>
                </a:moveTo>
                <a:cubicBezTo>
                  <a:pt x="17198" y="20902"/>
                  <a:pt x="34396" y="41804"/>
                  <a:pt x="38100" y="63500"/>
                </a:cubicBezTo>
                <a:cubicBezTo>
                  <a:pt x="41804" y="85196"/>
                  <a:pt x="0" y="117475"/>
                  <a:pt x="22225" y="130175"/>
                </a:cubicBezTo>
                <a:cubicBezTo>
                  <a:pt x="44450" y="142875"/>
                  <a:pt x="116417" y="127529"/>
                  <a:pt x="171450" y="139700"/>
                </a:cubicBezTo>
                <a:cubicBezTo>
                  <a:pt x="226483" y="151871"/>
                  <a:pt x="311150" y="194204"/>
                  <a:pt x="352425" y="203200"/>
                </a:cubicBezTo>
                <a:cubicBezTo>
                  <a:pt x="393700" y="212196"/>
                  <a:pt x="380471" y="197908"/>
                  <a:pt x="419100" y="193675"/>
                </a:cubicBezTo>
                <a:cubicBezTo>
                  <a:pt x="457729" y="189442"/>
                  <a:pt x="539750" y="169333"/>
                  <a:pt x="584200" y="177800"/>
                </a:cubicBezTo>
                <a:cubicBezTo>
                  <a:pt x="628650" y="186267"/>
                  <a:pt x="642408" y="220662"/>
                  <a:pt x="685800" y="244475"/>
                </a:cubicBezTo>
                <a:cubicBezTo>
                  <a:pt x="729192" y="268288"/>
                  <a:pt x="799571" y="286279"/>
                  <a:pt x="844550" y="320675"/>
                </a:cubicBezTo>
                <a:cubicBezTo>
                  <a:pt x="889529" y="355071"/>
                  <a:pt x="926042" y="401108"/>
                  <a:pt x="955675" y="450850"/>
                </a:cubicBezTo>
                <a:cubicBezTo>
                  <a:pt x="985308" y="500592"/>
                  <a:pt x="1003300" y="571500"/>
                  <a:pt x="1022350" y="619125"/>
                </a:cubicBezTo>
                <a:cubicBezTo>
                  <a:pt x="1041400" y="666750"/>
                  <a:pt x="1064683" y="686329"/>
                  <a:pt x="1069975" y="736600"/>
                </a:cubicBezTo>
                <a:cubicBezTo>
                  <a:pt x="1075267" y="786871"/>
                  <a:pt x="1049338" y="876300"/>
                  <a:pt x="1054100" y="920750"/>
                </a:cubicBezTo>
                <a:cubicBezTo>
                  <a:pt x="1058863" y="965200"/>
                  <a:pt x="1108075" y="968375"/>
                  <a:pt x="1098550" y="1003300"/>
                </a:cubicBezTo>
                <a:cubicBezTo>
                  <a:pt x="1089025" y="1038225"/>
                  <a:pt x="1026054" y="1084792"/>
                  <a:pt x="996950" y="1130300"/>
                </a:cubicBezTo>
                <a:cubicBezTo>
                  <a:pt x="967846" y="1175808"/>
                  <a:pt x="945885" y="1226079"/>
                  <a:pt x="923925" y="127635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630" name="Rectangle 629">
            <a:extLst>
              <a:ext uri="{FF2B5EF4-FFF2-40B4-BE49-F238E27FC236}">
                <a16:creationId xmlns:a16="http://schemas.microsoft.com/office/drawing/2014/main" id="{B534E08F-1B77-430C-A4BB-7DD856958AEA}"/>
              </a:ext>
            </a:extLst>
          </p:cNvPr>
          <p:cNvSpPr/>
          <p:nvPr/>
        </p:nvSpPr>
        <p:spPr>
          <a:xfrm rot="762525">
            <a:off x="2520144" y="492388"/>
            <a:ext cx="176556" cy="2034079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655" name="Forme libre : forme 654">
            <a:extLst>
              <a:ext uri="{FF2B5EF4-FFF2-40B4-BE49-F238E27FC236}">
                <a16:creationId xmlns:a16="http://schemas.microsoft.com/office/drawing/2014/main" id="{5367C33C-896D-4D34-8011-EBF3489A115F}"/>
              </a:ext>
            </a:extLst>
          </p:cNvPr>
          <p:cNvSpPr/>
          <p:nvPr/>
        </p:nvSpPr>
        <p:spPr>
          <a:xfrm>
            <a:off x="7935731" y="1651890"/>
            <a:ext cx="3176932" cy="349215"/>
          </a:xfrm>
          <a:custGeom>
            <a:avLst/>
            <a:gdLst>
              <a:gd name="connsiteX0" fmla="*/ 0 w 3167407"/>
              <a:gd name="connsiteY0" fmla="*/ 240351 h 349099"/>
              <a:gd name="connsiteX1" fmla="*/ 160256 w 3167407"/>
              <a:gd name="connsiteY1" fmla="*/ 334620 h 349099"/>
              <a:gd name="connsiteX2" fmla="*/ 480767 w 3167407"/>
              <a:gd name="connsiteY2" fmla="*/ 344046 h 349099"/>
              <a:gd name="connsiteX3" fmla="*/ 838986 w 3167407"/>
              <a:gd name="connsiteY3" fmla="*/ 287485 h 349099"/>
              <a:gd name="connsiteX4" fmla="*/ 1093510 w 3167407"/>
              <a:gd name="connsiteY4" fmla="*/ 193217 h 349099"/>
              <a:gd name="connsiteX5" fmla="*/ 1263192 w 3167407"/>
              <a:gd name="connsiteY5" fmla="*/ 127230 h 349099"/>
              <a:gd name="connsiteX6" fmla="*/ 1527143 w 3167407"/>
              <a:gd name="connsiteY6" fmla="*/ 4681 h 349099"/>
              <a:gd name="connsiteX7" fmla="*/ 1998483 w 3167407"/>
              <a:gd name="connsiteY7" fmla="*/ 23535 h 349099"/>
              <a:gd name="connsiteX8" fmla="*/ 3167407 w 3167407"/>
              <a:gd name="connsiteY8" fmla="*/ 32962 h 349099"/>
              <a:gd name="connsiteX0" fmla="*/ 0 w 3176932"/>
              <a:gd name="connsiteY0" fmla="*/ 237970 h 349215"/>
              <a:gd name="connsiteX1" fmla="*/ 169781 w 3176932"/>
              <a:gd name="connsiteY1" fmla="*/ 334620 h 349215"/>
              <a:gd name="connsiteX2" fmla="*/ 490292 w 3176932"/>
              <a:gd name="connsiteY2" fmla="*/ 344046 h 349215"/>
              <a:gd name="connsiteX3" fmla="*/ 848511 w 3176932"/>
              <a:gd name="connsiteY3" fmla="*/ 287485 h 349215"/>
              <a:gd name="connsiteX4" fmla="*/ 1103035 w 3176932"/>
              <a:gd name="connsiteY4" fmla="*/ 193217 h 349215"/>
              <a:gd name="connsiteX5" fmla="*/ 1272717 w 3176932"/>
              <a:gd name="connsiteY5" fmla="*/ 127230 h 349215"/>
              <a:gd name="connsiteX6" fmla="*/ 1536668 w 3176932"/>
              <a:gd name="connsiteY6" fmla="*/ 4681 h 349215"/>
              <a:gd name="connsiteX7" fmla="*/ 2008008 w 3176932"/>
              <a:gd name="connsiteY7" fmla="*/ 23535 h 349215"/>
              <a:gd name="connsiteX8" fmla="*/ 3176932 w 3176932"/>
              <a:gd name="connsiteY8" fmla="*/ 32962 h 3492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76932" h="349215">
                <a:moveTo>
                  <a:pt x="0" y="237970"/>
                </a:moveTo>
                <a:cubicBezTo>
                  <a:pt x="40064" y="276463"/>
                  <a:pt x="88066" y="316941"/>
                  <a:pt x="169781" y="334620"/>
                </a:cubicBezTo>
                <a:cubicBezTo>
                  <a:pt x="251496" y="352299"/>
                  <a:pt x="377170" y="351902"/>
                  <a:pt x="490292" y="344046"/>
                </a:cubicBezTo>
                <a:cubicBezTo>
                  <a:pt x="603414" y="336190"/>
                  <a:pt x="746387" y="312623"/>
                  <a:pt x="848511" y="287485"/>
                </a:cubicBezTo>
                <a:cubicBezTo>
                  <a:pt x="950635" y="262347"/>
                  <a:pt x="1032334" y="219926"/>
                  <a:pt x="1103035" y="193217"/>
                </a:cubicBezTo>
                <a:cubicBezTo>
                  <a:pt x="1173736" y="166508"/>
                  <a:pt x="1200445" y="158653"/>
                  <a:pt x="1272717" y="127230"/>
                </a:cubicBezTo>
                <a:cubicBezTo>
                  <a:pt x="1344989" y="95807"/>
                  <a:pt x="1414119" y="21964"/>
                  <a:pt x="1536668" y="4681"/>
                </a:cubicBezTo>
                <a:cubicBezTo>
                  <a:pt x="1659217" y="-12602"/>
                  <a:pt x="2008008" y="23535"/>
                  <a:pt x="2008008" y="23535"/>
                </a:cubicBezTo>
                <a:lnTo>
                  <a:pt x="3176932" y="32962"/>
                </a:lnTo>
              </a:path>
            </a:pathLst>
          </a:custGeom>
          <a:noFill/>
          <a:ln w="25400">
            <a:solidFill>
              <a:schemeClr val="bg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65" name="Forme libre : forme 64">
            <a:extLst>
              <a:ext uri="{FF2B5EF4-FFF2-40B4-BE49-F238E27FC236}">
                <a16:creationId xmlns:a16="http://schemas.microsoft.com/office/drawing/2014/main" id="{E9D5A3E5-AD50-4EEC-8597-72ED31D03BAE}"/>
              </a:ext>
            </a:extLst>
          </p:cNvPr>
          <p:cNvSpPr/>
          <p:nvPr/>
        </p:nvSpPr>
        <p:spPr>
          <a:xfrm>
            <a:off x="119502" y="738807"/>
            <a:ext cx="222344" cy="269732"/>
          </a:xfrm>
          <a:custGeom>
            <a:avLst/>
            <a:gdLst>
              <a:gd name="connsiteX0" fmla="*/ 0 w 219075"/>
              <a:gd name="connsiteY0" fmla="*/ 0 h 333375"/>
              <a:gd name="connsiteX1" fmla="*/ 142875 w 219075"/>
              <a:gd name="connsiteY1" fmla="*/ 104775 h 333375"/>
              <a:gd name="connsiteX2" fmla="*/ 28575 w 219075"/>
              <a:gd name="connsiteY2" fmla="*/ 228600 h 333375"/>
              <a:gd name="connsiteX3" fmla="*/ 219075 w 219075"/>
              <a:gd name="connsiteY3" fmla="*/ 333375 h 333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9075" h="333375">
                <a:moveTo>
                  <a:pt x="0" y="0"/>
                </a:moveTo>
                <a:cubicBezTo>
                  <a:pt x="69056" y="33337"/>
                  <a:pt x="138113" y="66675"/>
                  <a:pt x="142875" y="104775"/>
                </a:cubicBezTo>
                <a:cubicBezTo>
                  <a:pt x="147638" y="142875"/>
                  <a:pt x="15875" y="190500"/>
                  <a:pt x="28575" y="228600"/>
                </a:cubicBezTo>
                <a:cubicBezTo>
                  <a:pt x="41275" y="266700"/>
                  <a:pt x="130175" y="300037"/>
                  <a:pt x="219075" y="333375"/>
                </a:cubicBezTo>
              </a:path>
            </a:pathLst>
          </a:custGeom>
          <a:noFill/>
          <a:ln w="19050" cmpd="dbl">
            <a:solidFill>
              <a:srgbClr val="7030A0"/>
            </a:solidFill>
            <a:headEnd type="stealth" w="lg" len="lg"/>
            <a:tailEnd type="stealth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70" name="ZoneTexte 69">
            <a:extLst>
              <a:ext uri="{FF2B5EF4-FFF2-40B4-BE49-F238E27FC236}">
                <a16:creationId xmlns:a16="http://schemas.microsoft.com/office/drawing/2014/main" id="{315A8E70-2BC1-4E13-AC01-966151702F07}"/>
              </a:ext>
            </a:extLst>
          </p:cNvPr>
          <p:cNvSpPr txBox="1"/>
          <p:nvPr/>
        </p:nvSpPr>
        <p:spPr>
          <a:xfrm>
            <a:off x="372469" y="739891"/>
            <a:ext cx="232031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Axe autoroutier (E411)</a:t>
            </a:r>
            <a:endParaRPr lang="fr-BE" sz="1100" dirty="0"/>
          </a:p>
        </p:txBody>
      </p:sp>
      <p:sp>
        <p:nvSpPr>
          <p:cNvPr id="72" name="ZoneTexte 71">
            <a:extLst>
              <a:ext uri="{FF2B5EF4-FFF2-40B4-BE49-F238E27FC236}">
                <a16:creationId xmlns:a16="http://schemas.microsoft.com/office/drawing/2014/main" id="{CD546C32-B5BB-478F-A054-281AF16F3FD6}"/>
              </a:ext>
            </a:extLst>
          </p:cNvPr>
          <p:cNvSpPr txBox="1"/>
          <p:nvPr/>
        </p:nvSpPr>
        <p:spPr>
          <a:xfrm>
            <a:off x="368515" y="1129615"/>
            <a:ext cx="232031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Réseau routier régional</a:t>
            </a:r>
            <a:endParaRPr lang="fr-BE" sz="1100" dirty="0"/>
          </a:p>
        </p:txBody>
      </p:sp>
      <p:sp>
        <p:nvSpPr>
          <p:cNvPr id="75" name="ZoneTexte 74">
            <a:extLst>
              <a:ext uri="{FF2B5EF4-FFF2-40B4-BE49-F238E27FC236}">
                <a16:creationId xmlns:a16="http://schemas.microsoft.com/office/drawing/2014/main" id="{A63126DA-CE96-4F57-BDFA-36734724A8EF}"/>
              </a:ext>
            </a:extLst>
          </p:cNvPr>
          <p:cNvSpPr txBox="1"/>
          <p:nvPr/>
        </p:nvSpPr>
        <p:spPr>
          <a:xfrm>
            <a:off x="334208" y="253470"/>
            <a:ext cx="1712217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Pôles de développement et d’appui touristique</a:t>
            </a:r>
            <a:endParaRPr lang="fr-BE" sz="1100" dirty="0"/>
          </a:p>
        </p:txBody>
      </p:sp>
      <p:sp>
        <p:nvSpPr>
          <p:cNvPr id="79" name="Forme libre : forme 78">
            <a:extLst>
              <a:ext uri="{FF2B5EF4-FFF2-40B4-BE49-F238E27FC236}">
                <a16:creationId xmlns:a16="http://schemas.microsoft.com/office/drawing/2014/main" id="{70D37981-2D87-40ED-BAFC-FFC8C63CE60C}"/>
              </a:ext>
            </a:extLst>
          </p:cNvPr>
          <p:cNvSpPr/>
          <p:nvPr/>
        </p:nvSpPr>
        <p:spPr>
          <a:xfrm>
            <a:off x="112109" y="1132204"/>
            <a:ext cx="222344" cy="269732"/>
          </a:xfrm>
          <a:custGeom>
            <a:avLst/>
            <a:gdLst>
              <a:gd name="connsiteX0" fmla="*/ 0 w 219075"/>
              <a:gd name="connsiteY0" fmla="*/ 0 h 333375"/>
              <a:gd name="connsiteX1" fmla="*/ 142875 w 219075"/>
              <a:gd name="connsiteY1" fmla="*/ 104775 h 333375"/>
              <a:gd name="connsiteX2" fmla="*/ 28575 w 219075"/>
              <a:gd name="connsiteY2" fmla="*/ 228600 h 333375"/>
              <a:gd name="connsiteX3" fmla="*/ 219075 w 219075"/>
              <a:gd name="connsiteY3" fmla="*/ 333375 h 333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9075" h="333375">
                <a:moveTo>
                  <a:pt x="0" y="0"/>
                </a:moveTo>
                <a:cubicBezTo>
                  <a:pt x="69056" y="33337"/>
                  <a:pt x="138113" y="66675"/>
                  <a:pt x="142875" y="104775"/>
                </a:cubicBezTo>
                <a:cubicBezTo>
                  <a:pt x="147638" y="142875"/>
                  <a:pt x="15875" y="190500"/>
                  <a:pt x="28575" y="228600"/>
                </a:cubicBezTo>
                <a:cubicBezTo>
                  <a:pt x="41275" y="266700"/>
                  <a:pt x="130175" y="300037"/>
                  <a:pt x="219075" y="333375"/>
                </a:cubicBezTo>
              </a:path>
            </a:pathLst>
          </a:custGeom>
          <a:noFill/>
          <a:ln w="12700" cmpd="sng">
            <a:solidFill>
              <a:schemeClr val="bg1">
                <a:lumMod val="75000"/>
              </a:schemeClr>
            </a:solidFill>
            <a:headEnd type="none" w="lg" len="lg"/>
            <a:tailEnd type="none" w="lg" len="lg"/>
            <a:extLst>
              <a:ext uri="{C807C97D-BFC1-408E-A445-0C87EB9F89A2}">
                <ask:lineSketchStyleProps xmlns:ask="http://schemas.microsoft.com/office/drawing/2018/sketchyshapes">
                  <ask:type>
                    <ask:lineSketchNone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80" name="Forme libre : forme 79">
            <a:extLst>
              <a:ext uri="{FF2B5EF4-FFF2-40B4-BE49-F238E27FC236}">
                <a16:creationId xmlns:a16="http://schemas.microsoft.com/office/drawing/2014/main" id="{51586F8B-F076-4975-89E8-64CD98B2DE98}"/>
              </a:ext>
            </a:extLst>
          </p:cNvPr>
          <p:cNvSpPr/>
          <p:nvPr/>
        </p:nvSpPr>
        <p:spPr>
          <a:xfrm>
            <a:off x="98416" y="349764"/>
            <a:ext cx="235086" cy="196167"/>
          </a:xfrm>
          <a:custGeom>
            <a:avLst/>
            <a:gdLst>
              <a:gd name="connsiteX0" fmla="*/ 204899 w 424322"/>
              <a:gd name="connsiteY0" fmla="*/ 139009 h 387565"/>
              <a:gd name="connsiteX1" fmla="*/ 309674 w 424322"/>
              <a:gd name="connsiteY1" fmla="*/ 5659 h 387565"/>
              <a:gd name="connsiteX2" fmla="*/ 423974 w 424322"/>
              <a:gd name="connsiteY2" fmla="*/ 43759 h 387565"/>
              <a:gd name="connsiteX3" fmla="*/ 347774 w 424322"/>
              <a:gd name="connsiteY3" fmla="*/ 215209 h 387565"/>
              <a:gd name="connsiteX4" fmla="*/ 423974 w 424322"/>
              <a:gd name="connsiteY4" fmla="*/ 319984 h 387565"/>
              <a:gd name="connsiteX5" fmla="*/ 338249 w 424322"/>
              <a:gd name="connsiteY5" fmla="*/ 386659 h 387565"/>
              <a:gd name="connsiteX6" fmla="*/ 233474 w 424322"/>
              <a:gd name="connsiteY6" fmla="*/ 272359 h 387565"/>
              <a:gd name="connsiteX7" fmla="*/ 71549 w 424322"/>
              <a:gd name="connsiteY7" fmla="*/ 291409 h 387565"/>
              <a:gd name="connsiteX8" fmla="*/ 4874 w 424322"/>
              <a:gd name="connsiteY8" fmla="*/ 110434 h 387565"/>
              <a:gd name="connsiteX9" fmla="*/ 204899 w 424322"/>
              <a:gd name="connsiteY9" fmla="*/ 139009 h 3875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24322" h="387565">
                <a:moveTo>
                  <a:pt x="204899" y="139009"/>
                </a:moveTo>
                <a:cubicBezTo>
                  <a:pt x="255699" y="121547"/>
                  <a:pt x="273162" y="21534"/>
                  <a:pt x="309674" y="5659"/>
                </a:cubicBezTo>
                <a:cubicBezTo>
                  <a:pt x="346187" y="-10216"/>
                  <a:pt x="417624" y="8834"/>
                  <a:pt x="423974" y="43759"/>
                </a:cubicBezTo>
                <a:cubicBezTo>
                  <a:pt x="430324" y="78684"/>
                  <a:pt x="347774" y="169172"/>
                  <a:pt x="347774" y="215209"/>
                </a:cubicBezTo>
                <a:cubicBezTo>
                  <a:pt x="347774" y="261246"/>
                  <a:pt x="425562" y="291409"/>
                  <a:pt x="423974" y="319984"/>
                </a:cubicBezTo>
                <a:cubicBezTo>
                  <a:pt x="422387" y="348559"/>
                  <a:pt x="369999" y="394596"/>
                  <a:pt x="338249" y="386659"/>
                </a:cubicBezTo>
                <a:cubicBezTo>
                  <a:pt x="306499" y="378722"/>
                  <a:pt x="277924" y="288234"/>
                  <a:pt x="233474" y="272359"/>
                </a:cubicBezTo>
                <a:cubicBezTo>
                  <a:pt x="189024" y="256484"/>
                  <a:pt x="109649" y="318396"/>
                  <a:pt x="71549" y="291409"/>
                </a:cubicBezTo>
                <a:cubicBezTo>
                  <a:pt x="33449" y="264422"/>
                  <a:pt x="-15763" y="139009"/>
                  <a:pt x="4874" y="110434"/>
                </a:cubicBezTo>
                <a:cubicBezTo>
                  <a:pt x="25511" y="81859"/>
                  <a:pt x="154099" y="156471"/>
                  <a:pt x="204899" y="139009"/>
                </a:cubicBezTo>
                <a:close/>
              </a:path>
            </a:pathLst>
          </a:custGeom>
          <a:solidFill>
            <a:schemeClr val="accent2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83" name="ZoneTexte 82">
            <a:extLst>
              <a:ext uri="{FF2B5EF4-FFF2-40B4-BE49-F238E27FC236}">
                <a16:creationId xmlns:a16="http://schemas.microsoft.com/office/drawing/2014/main" id="{E3833D92-8182-40AF-8428-129CFF1A20B8}"/>
              </a:ext>
            </a:extLst>
          </p:cNvPr>
          <p:cNvSpPr txBox="1"/>
          <p:nvPr/>
        </p:nvSpPr>
        <p:spPr>
          <a:xfrm>
            <a:off x="361106" y="1512331"/>
            <a:ext cx="232031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Ligne ferroviaire</a:t>
            </a:r>
            <a:endParaRPr lang="fr-BE" sz="1100" dirty="0"/>
          </a:p>
        </p:txBody>
      </p:sp>
      <p:sp>
        <p:nvSpPr>
          <p:cNvPr id="84" name="Forme libre : forme 83">
            <a:extLst>
              <a:ext uri="{FF2B5EF4-FFF2-40B4-BE49-F238E27FC236}">
                <a16:creationId xmlns:a16="http://schemas.microsoft.com/office/drawing/2014/main" id="{6CC23C3C-748F-42A1-A5B5-88C95C8EA2E3}"/>
              </a:ext>
            </a:extLst>
          </p:cNvPr>
          <p:cNvSpPr/>
          <p:nvPr/>
        </p:nvSpPr>
        <p:spPr>
          <a:xfrm>
            <a:off x="147027" y="1529186"/>
            <a:ext cx="222344" cy="269732"/>
          </a:xfrm>
          <a:custGeom>
            <a:avLst/>
            <a:gdLst>
              <a:gd name="connsiteX0" fmla="*/ 0 w 219075"/>
              <a:gd name="connsiteY0" fmla="*/ 0 h 333375"/>
              <a:gd name="connsiteX1" fmla="*/ 142875 w 219075"/>
              <a:gd name="connsiteY1" fmla="*/ 104775 h 333375"/>
              <a:gd name="connsiteX2" fmla="*/ 28575 w 219075"/>
              <a:gd name="connsiteY2" fmla="*/ 228600 h 333375"/>
              <a:gd name="connsiteX3" fmla="*/ 219075 w 219075"/>
              <a:gd name="connsiteY3" fmla="*/ 333375 h 333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9075" h="333375">
                <a:moveTo>
                  <a:pt x="0" y="0"/>
                </a:moveTo>
                <a:cubicBezTo>
                  <a:pt x="69056" y="33337"/>
                  <a:pt x="138113" y="66675"/>
                  <a:pt x="142875" y="104775"/>
                </a:cubicBezTo>
                <a:cubicBezTo>
                  <a:pt x="147638" y="142875"/>
                  <a:pt x="15875" y="190500"/>
                  <a:pt x="28575" y="228600"/>
                </a:cubicBezTo>
                <a:cubicBezTo>
                  <a:pt x="41275" y="266700"/>
                  <a:pt x="130175" y="300037"/>
                  <a:pt x="219075" y="333375"/>
                </a:cubicBezTo>
              </a:path>
            </a:pathLst>
          </a:custGeom>
          <a:noFill/>
          <a:ln w="19050" cmpd="sng">
            <a:solidFill>
              <a:schemeClr val="tx1"/>
            </a:solidFill>
            <a:prstDash val="dash"/>
            <a:headEnd type="none" w="lg" len="lg"/>
            <a:tailEnd type="none" w="lg" len="lg"/>
            <a:extLst>
              <a:ext uri="{C807C97D-BFC1-408E-A445-0C87EB9F89A2}">
                <ask:lineSketchStyleProps xmlns:ask="http://schemas.microsoft.com/office/drawing/2018/sketchyshapes">
                  <ask:type>
                    <ask:lineSketchNone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grpSp>
        <p:nvGrpSpPr>
          <p:cNvPr id="15" name="Groupe 14">
            <a:extLst>
              <a:ext uri="{FF2B5EF4-FFF2-40B4-BE49-F238E27FC236}">
                <a16:creationId xmlns:a16="http://schemas.microsoft.com/office/drawing/2014/main" id="{C1F64FC7-4133-4040-83D3-8B66C2046446}"/>
              </a:ext>
            </a:extLst>
          </p:cNvPr>
          <p:cNvGrpSpPr>
            <a:grpSpLocks noChangeAspect="1"/>
          </p:cNvGrpSpPr>
          <p:nvPr/>
        </p:nvGrpSpPr>
        <p:grpSpPr>
          <a:xfrm>
            <a:off x="2908829" y="279355"/>
            <a:ext cx="6944048" cy="6267685"/>
            <a:chOff x="2908829" y="279355"/>
            <a:chExt cx="6944048" cy="6267685"/>
          </a:xfrm>
        </p:grpSpPr>
        <p:sp>
          <p:nvSpPr>
            <p:cNvPr id="5" name="Forme libre : forme 4">
              <a:extLst>
                <a:ext uri="{FF2B5EF4-FFF2-40B4-BE49-F238E27FC236}">
                  <a16:creationId xmlns:a16="http://schemas.microsoft.com/office/drawing/2014/main" id="{FA4E5A16-E8D1-47A8-9A71-9E217CB4E4BA}"/>
                </a:ext>
              </a:extLst>
            </p:cNvPr>
            <p:cNvSpPr/>
            <p:nvPr/>
          </p:nvSpPr>
          <p:spPr>
            <a:xfrm>
              <a:off x="5518150" y="279355"/>
              <a:ext cx="2241550" cy="819195"/>
            </a:xfrm>
            <a:custGeom>
              <a:avLst/>
              <a:gdLst>
                <a:gd name="connsiteX0" fmla="*/ 0 w 2241550"/>
                <a:gd name="connsiteY0" fmla="*/ 400095 h 819195"/>
                <a:gd name="connsiteX1" fmla="*/ 209550 w 2241550"/>
                <a:gd name="connsiteY1" fmla="*/ 495345 h 819195"/>
                <a:gd name="connsiteX2" fmla="*/ 374650 w 2241550"/>
                <a:gd name="connsiteY2" fmla="*/ 717595 h 819195"/>
                <a:gd name="connsiteX3" fmla="*/ 514350 w 2241550"/>
                <a:gd name="connsiteY3" fmla="*/ 685845 h 819195"/>
                <a:gd name="connsiteX4" fmla="*/ 692150 w 2241550"/>
                <a:gd name="connsiteY4" fmla="*/ 615995 h 819195"/>
                <a:gd name="connsiteX5" fmla="*/ 736600 w 2241550"/>
                <a:gd name="connsiteY5" fmla="*/ 552495 h 819195"/>
                <a:gd name="connsiteX6" fmla="*/ 838200 w 2241550"/>
                <a:gd name="connsiteY6" fmla="*/ 450895 h 819195"/>
                <a:gd name="connsiteX7" fmla="*/ 1009650 w 2241550"/>
                <a:gd name="connsiteY7" fmla="*/ 431845 h 819195"/>
                <a:gd name="connsiteX8" fmla="*/ 1358900 w 2241550"/>
                <a:gd name="connsiteY8" fmla="*/ 273095 h 819195"/>
                <a:gd name="connsiteX9" fmla="*/ 1441450 w 2241550"/>
                <a:gd name="connsiteY9" fmla="*/ 241345 h 819195"/>
                <a:gd name="connsiteX10" fmla="*/ 1549400 w 2241550"/>
                <a:gd name="connsiteY10" fmla="*/ 69895 h 819195"/>
                <a:gd name="connsiteX11" fmla="*/ 1714500 w 2241550"/>
                <a:gd name="connsiteY11" fmla="*/ 82595 h 819195"/>
                <a:gd name="connsiteX12" fmla="*/ 1835150 w 2241550"/>
                <a:gd name="connsiteY12" fmla="*/ 45 h 819195"/>
                <a:gd name="connsiteX13" fmla="*/ 1885950 w 2241550"/>
                <a:gd name="connsiteY13" fmla="*/ 95295 h 819195"/>
                <a:gd name="connsiteX14" fmla="*/ 1974850 w 2241550"/>
                <a:gd name="connsiteY14" fmla="*/ 228645 h 819195"/>
                <a:gd name="connsiteX15" fmla="*/ 2032000 w 2241550"/>
                <a:gd name="connsiteY15" fmla="*/ 476295 h 819195"/>
                <a:gd name="connsiteX16" fmla="*/ 2241550 w 2241550"/>
                <a:gd name="connsiteY16" fmla="*/ 819195 h 819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41550" h="819195">
                  <a:moveTo>
                    <a:pt x="0" y="400095"/>
                  </a:moveTo>
                  <a:cubicBezTo>
                    <a:pt x="73554" y="421261"/>
                    <a:pt x="147108" y="442428"/>
                    <a:pt x="209550" y="495345"/>
                  </a:cubicBezTo>
                  <a:cubicBezTo>
                    <a:pt x="271992" y="548262"/>
                    <a:pt x="323850" y="685845"/>
                    <a:pt x="374650" y="717595"/>
                  </a:cubicBezTo>
                  <a:cubicBezTo>
                    <a:pt x="425450" y="749345"/>
                    <a:pt x="461433" y="702778"/>
                    <a:pt x="514350" y="685845"/>
                  </a:cubicBezTo>
                  <a:cubicBezTo>
                    <a:pt x="567267" y="668912"/>
                    <a:pt x="655109" y="638220"/>
                    <a:pt x="692150" y="615995"/>
                  </a:cubicBezTo>
                  <a:cubicBezTo>
                    <a:pt x="729191" y="593770"/>
                    <a:pt x="712258" y="580012"/>
                    <a:pt x="736600" y="552495"/>
                  </a:cubicBezTo>
                  <a:cubicBezTo>
                    <a:pt x="760942" y="524978"/>
                    <a:pt x="792692" y="471003"/>
                    <a:pt x="838200" y="450895"/>
                  </a:cubicBezTo>
                  <a:cubicBezTo>
                    <a:pt x="883708" y="430787"/>
                    <a:pt x="922867" y="461478"/>
                    <a:pt x="1009650" y="431845"/>
                  </a:cubicBezTo>
                  <a:cubicBezTo>
                    <a:pt x="1096433" y="402212"/>
                    <a:pt x="1286933" y="304845"/>
                    <a:pt x="1358900" y="273095"/>
                  </a:cubicBezTo>
                  <a:cubicBezTo>
                    <a:pt x="1430867" y="241345"/>
                    <a:pt x="1409700" y="275212"/>
                    <a:pt x="1441450" y="241345"/>
                  </a:cubicBezTo>
                  <a:cubicBezTo>
                    <a:pt x="1473200" y="207478"/>
                    <a:pt x="1503892" y="96353"/>
                    <a:pt x="1549400" y="69895"/>
                  </a:cubicBezTo>
                  <a:cubicBezTo>
                    <a:pt x="1594908" y="43437"/>
                    <a:pt x="1666875" y="94237"/>
                    <a:pt x="1714500" y="82595"/>
                  </a:cubicBezTo>
                  <a:cubicBezTo>
                    <a:pt x="1762125" y="70953"/>
                    <a:pt x="1806575" y="-2072"/>
                    <a:pt x="1835150" y="45"/>
                  </a:cubicBezTo>
                  <a:cubicBezTo>
                    <a:pt x="1863725" y="2162"/>
                    <a:pt x="1862667" y="57195"/>
                    <a:pt x="1885950" y="95295"/>
                  </a:cubicBezTo>
                  <a:cubicBezTo>
                    <a:pt x="1909233" y="133395"/>
                    <a:pt x="1950508" y="165145"/>
                    <a:pt x="1974850" y="228645"/>
                  </a:cubicBezTo>
                  <a:cubicBezTo>
                    <a:pt x="1999192" y="292145"/>
                    <a:pt x="1987550" y="377870"/>
                    <a:pt x="2032000" y="476295"/>
                  </a:cubicBezTo>
                  <a:cubicBezTo>
                    <a:pt x="2076450" y="574720"/>
                    <a:pt x="2159000" y="696957"/>
                    <a:pt x="2241550" y="819195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  <p:sp>
          <p:nvSpPr>
            <p:cNvPr id="6" name="Forme libre : forme 5">
              <a:extLst>
                <a:ext uri="{FF2B5EF4-FFF2-40B4-BE49-F238E27FC236}">
                  <a16:creationId xmlns:a16="http://schemas.microsoft.com/office/drawing/2014/main" id="{BDAE27D0-184D-4197-9EDA-2D4D9321C12F}"/>
                </a:ext>
              </a:extLst>
            </p:cNvPr>
            <p:cNvSpPr/>
            <p:nvPr/>
          </p:nvSpPr>
          <p:spPr>
            <a:xfrm>
              <a:off x="7701801" y="1064836"/>
              <a:ext cx="2151076" cy="2593308"/>
            </a:xfrm>
            <a:custGeom>
              <a:avLst/>
              <a:gdLst>
                <a:gd name="connsiteX0" fmla="*/ 57899 w 2151076"/>
                <a:gd name="connsiteY0" fmla="*/ 14664 h 2593308"/>
                <a:gd name="connsiteX1" fmla="*/ 134099 w 2151076"/>
                <a:gd name="connsiteY1" fmla="*/ 14664 h 2593308"/>
                <a:gd name="connsiteX2" fmla="*/ 229349 w 2151076"/>
                <a:gd name="connsiteY2" fmla="*/ 167064 h 2593308"/>
                <a:gd name="connsiteX3" fmla="*/ 197599 w 2151076"/>
                <a:gd name="connsiteY3" fmla="*/ 306764 h 2593308"/>
                <a:gd name="connsiteX4" fmla="*/ 254749 w 2151076"/>
                <a:gd name="connsiteY4" fmla="*/ 408364 h 2593308"/>
                <a:gd name="connsiteX5" fmla="*/ 749 w 2151076"/>
                <a:gd name="connsiteY5" fmla="*/ 636964 h 2593308"/>
                <a:gd name="connsiteX6" fmla="*/ 178549 w 2151076"/>
                <a:gd name="connsiteY6" fmla="*/ 878264 h 2593308"/>
                <a:gd name="connsiteX7" fmla="*/ 229349 w 2151076"/>
                <a:gd name="connsiteY7" fmla="*/ 979864 h 2593308"/>
                <a:gd name="connsiteX8" fmla="*/ 496049 w 2151076"/>
                <a:gd name="connsiteY8" fmla="*/ 1011614 h 2593308"/>
                <a:gd name="connsiteX9" fmla="*/ 584949 w 2151076"/>
                <a:gd name="connsiteY9" fmla="*/ 948114 h 2593308"/>
                <a:gd name="connsiteX10" fmla="*/ 807199 w 2151076"/>
                <a:gd name="connsiteY10" fmla="*/ 1068764 h 2593308"/>
                <a:gd name="connsiteX11" fmla="*/ 832599 w 2151076"/>
                <a:gd name="connsiteY11" fmla="*/ 1132264 h 2593308"/>
                <a:gd name="connsiteX12" fmla="*/ 959599 w 2151076"/>
                <a:gd name="connsiteY12" fmla="*/ 1106864 h 2593308"/>
                <a:gd name="connsiteX13" fmla="*/ 984999 w 2151076"/>
                <a:gd name="connsiteY13" fmla="*/ 1183064 h 2593308"/>
                <a:gd name="connsiteX14" fmla="*/ 896099 w 2151076"/>
                <a:gd name="connsiteY14" fmla="*/ 1291014 h 2593308"/>
                <a:gd name="connsiteX15" fmla="*/ 921499 w 2151076"/>
                <a:gd name="connsiteY15" fmla="*/ 1570414 h 2593308"/>
                <a:gd name="connsiteX16" fmla="*/ 991349 w 2151076"/>
                <a:gd name="connsiteY16" fmla="*/ 1583114 h 2593308"/>
                <a:gd name="connsiteX17" fmla="*/ 1137399 w 2151076"/>
                <a:gd name="connsiteY17" fmla="*/ 1811714 h 2593308"/>
                <a:gd name="connsiteX18" fmla="*/ 1365999 w 2151076"/>
                <a:gd name="connsiteY18" fmla="*/ 1678364 h 2593308"/>
                <a:gd name="connsiteX19" fmla="*/ 1772399 w 2151076"/>
                <a:gd name="connsiteY19" fmla="*/ 1462464 h 2593308"/>
                <a:gd name="connsiteX20" fmla="*/ 1848599 w 2151076"/>
                <a:gd name="connsiteY20" fmla="*/ 1341814 h 2593308"/>
                <a:gd name="connsiteX21" fmla="*/ 1905749 w 2151076"/>
                <a:gd name="connsiteY21" fmla="*/ 1430714 h 2593308"/>
                <a:gd name="connsiteX22" fmla="*/ 1943849 w 2151076"/>
                <a:gd name="connsiteY22" fmla="*/ 1792664 h 2593308"/>
                <a:gd name="connsiteX23" fmla="*/ 2147049 w 2151076"/>
                <a:gd name="connsiteY23" fmla="*/ 2180014 h 2593308"/>
                <a:gd name="connsiteX24" fmla="*/ 2070849 w 2151076"/>
                <a:gd name="connsiteY24" fmla="*/ 2249864 h 2593308"/>
                <a:gd name="connsiteX25" fmla="*/ 1969249 w 2151076"/>
                <a:gd name="connsiteY25" fmla="*/ 2364164 h 2593308"/>
                <a:gd name="connsiteX26" fmla="*/ 1975599 w 2151076"/>
                <a:gd name="connsiteY26" fmla="*/ 2459414 h 2593308"/>
                <a:gd name="connsiteX27" fmla="*/ 1854949 w 2151076"/>
                <a:gd name="connsiteY27" fmla="*/ 2453064 h 2593308"/>
                <a:gd name="connsiteX28" fmla="*/ 1778749 w 2151076"/>
                <a:gd name="connsiteY28" fmla="*/ 2529264 h 2593308"/>
                <a:gd name="connsiteX29" fmla="*/ 1677149 w 2151076"/>
                <a:gd name="connsiteY29" fmla="*/ 2592764 h 2593308"/>
                <a:gd name="connsiteX30" fmla="*/ 1607299 w 2151076"/>
                <a:gd name="connsiteY30" fmla="*/ 2554664 h 2593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2151076" h="2593308">
                  <a:moveTo>
                    <a:pt x="57899" y="14664"/>
                  </a:moveTo>
                  <a:cubicBezTo>
                    <a:pt x="81711" y="1964"/>
                    <a:pt x="105524" y="-10736"/>
                    <a:pt x="134099" y="14664"/>
                  </a:cubicBezTo>
                  <a:cubicBezTo>
                    <a:pt x="162674" y="40064"/>
                    <a:pt x="218766" y="118381"/>
                    <a:pt x="229349" y="167064"/>
                  </a:cubicBezTo>
                  <a:cubicBezTo>
                    <a:pt x="239932" y="215747"/>
                    <a:pt x="193366" y="266547"/>
                    <a:pt x="197599" y="306764"/>
                  </a:cubicBezTo>
                  <a:cubicBezTo>
                    <a:pt x="201832" y="346981"/>
                    <a:pt x="287557" y="353331"/>
                    <a:pt x="254749" y="408364"/>
                  </a:cubicBezTo>
                  <a:cubicBezTo>
                    <a:pt x="221941" y="463397"/>
                    <a:pt x="13449" y="558647"/>
                    <a:pt x="749" y="636964"/>
                  </a:cubicBezTo>
                  <a:cubicBezTo>
                    <a:pt x="-11951" y="715281"/>
                    <a:pt x="140449" y="821114"/>
                    <a:pt x="178549" y="878264"/>
                  </a:cubicBezTo>
                  <a:cubicBezTo>
                    <a:pt x="216649" y="935414"/>
                    <a:pt x="176432" y="957639"/>
                    <a:pt x="229349" y="979864"/>
                  </a:cubicBezTo>
                  <a:cubicBezTo>
                    <a:pt x="282266" y="1002089"/>
                    <a:pt x="436782" y="1016906"/>
                    <a:pt x="496049" y="1011614"/>
                  </a:cubicBezTo>
                  <a:cubicBezTo>
                    <a:pt x="555316" y="1006322"/>
                    <a:pt x="533091" y="938589"/>
                    <a:pt x="584949" y="948114"/>
                  </a:cubicBezTo>
                  <a:cubicBezTo>
                    <a:pt x="636807" y="957639"/>
                    <a:pt x="765924" y="1038072"/>
                    <a:pt x="807199" y="1068764"/>
                  </a:cubicBezTo>
                  <a:cubicBezTo>
                    <a:pt x="848474" y="1099456"/>
                    <a:pt x="807199" y="1125914"/>
                    <a:pt x="832599" y="1132264"/>
                  </a:cubicBezTo>
                  <a:cubicBezTo>
                    <a:pt x="857999" y="1138614"/>
                    <a:pt x="934199" y="1098397"/>
                    <a:pt x="959599" y="1106864"/>
                  </a:cubicBezTo>
                  <a:cubicBezTo>
                    <a:pt x="984999" y="1115331"/>
                    <a:pt x="995582" y="1152372"/>
                    <a:pt x="984999" y="1183064"/>
                  </a:cubicBezTo>
                  <a:cubicBezTo>
                    <a:pt x="974416" y="1213756"/>
                    <a:pt x="906682" y="1226456"/>
                    <a:pt x="896099" y="1291014"/>
                  </a:cubicBezTo>
                  <a:cubicBezTo>
                    <a:pt x="885516" y="1355572"/>
                    <a:pt x="905624" y="1521731"/>
                    <a:pt x="921499" y="1570414"/>
                  </a:cubicBezTo>
                  <a:cubicBezTo>
                    <a:pt x="937374" y="1619097"/>
                    <a:pt x="955366" y="1542897"/>
                    <a:pt x="991349" y="1583114"/>
                  </a:cubicBezTo>
                  <a:cubicBezTo>
                    <a:pt x="1027332" y="1623331"/>
                    <a:pt x="1074957" y="1795839"/>
                    <a:pt x="1137399" y="1811714"/>
                  </a:cubicBezTo>
                  <a:cubicBezTo>
                    <a:pt x="1199841" y="1827589"/>
                    <a:pt x="1260166" y="1736572"/>
                    <a:pt x="1365999" y="1678364"/>
                  </a:cubicBezTo>
                  <a:cubicBezTo>
                    <a:pt x="1471832" y="1620156"/>
                    <a:pt x="1691966" y="1518556"/>
                    <a:pt x="1772399" y="1462464"/>
                  </a:cubicBezTo>
                  <a:cubicBezTo>
                    <a:pt x="1852832" y="1406372"/>
                    <a:pt x="1826374" y="1347106"/>
                    <a:pt x="1848599" y="1341814"/>
                  </a:cubicBezTo>
                  <a:cubicBezTo>
                    <a:pt x="1870824" y="1336522"/>
                    <a:pt x="1889874" y="1355572"/>
                    <a:pt x="1905749" y="1430714"/>
                  </a:cubicBezTo>
                  <a:cubicBezTo>
                    <a:pt x="1921624" y="1505856"/>
                    <a:pt x="1903632" y="1667781"/>
                    <a:pt x="1943849" y="1792664"/>
                  </a:cubicBezTo>
                  <a:cubicBezTo>
                    <a:pt x="1984066" y="1917547"/>
                    <a:pt x="2125882" y="2103814"/>
                    <a:pt x="2147049" y="2180014"/>
                  </a:cubicBezTo>
                  <a:cubicBezTo>
                    <a:pt x="2168216" y="2256214"/>
                    <a:pt x="2100482" y="2219172"/>
                    <a:pt x="2070849" y="2249864"/>
                  </a:cubicBezTo>
                  <a:cubicBezTo>
                    <a:pt x="2041216" y="2280556"/>
                    <a:pt x="1985124" y="2329239"/>
                    <a:pt x="1969249" y="2364164"/>
                  </a:cubicBezTo>
                  <a:cubicBezTo>
                    <a:pt x="1953374" y="2399089"/>
                    <a:pt x="1994649" y="2444597"/>
                    <a:pt x="1975599" y="2459414"/>
                  </a:cubicBezTo>
                  <a:cubicBezTo>
                    <a:pt x="1956549" y="2474231"/>
                    <a:pt x="1887757" y="2441422"/>
                    <a:pt x="1854949" y="2453064"/>
                  </a:cubicBezTo>
                  <a:cubicBezTo>
                    <a:pt x="1822141" y="2464706"/>
                    <a:pt x="1808382" y="2505981"/>
                    <a:pt x="1778749" y="2529264"/>
                  </a:cubicBezTo>
                  <a:cubicBezTo>
                    <a:pt x="1749116" y="2552547"/>
                    <a:pt x="1705724" y="2588531"/>
                    <a:pt x="1677149" y="2592764"/>
                  </a:cubicBezTo>
                  <a:cubicBezTo>
                    <a:pt x="1648574" y="2596997"/>
                    <a:pt x="1627936" y="2575830"/>
                    <a:pt x="1607299" y="2554664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  <p:sp>
          <p:nvSpPr>
            <p:cNvPr id="9" name="Forme libre : forme 8">
              <a:extLst>
                <a:ext uri="{FF2B5EF4-FFF2-40B4-BE49-F238E27FC236}">
                  <a16:creationId xmlns:a16="http://schemas.microsoft.com/office/drawing/2014/main" id="{ACE898E1-7BDE-49B0-8EBE-D13D00606527}"/>
                </a:ext>
              </a:extLst>
            </p:cNvPr>
            <p:cNvSpPr/>
            <p:nvPr/>
          </p:nvSpPr>
          <p:spPr>
            <a:xfrm>
              <a:off x="7672120" y="3459906"/>
              <a:ext cx="1660678" cy="1639144"/>
            </a:xfrm>
            <a:custGeom>
              <a:avLst/>
              <a:gdLst>
                <a:gd name="connsiteX0" fmla="*/ 1649680 w 1660678"/>
                <a:gd name="connsiteY0" fmla="*/ 159594 h 1639144"/>
                <a:gd name="connsiteX1" fmla="*/ 1649680 w 1660678"/>
                <a:gd name="connsiteY1" fmla="*/ 51644 h 1639144"/>
                <a:gd name="connsiteX2" fmla="*/ 1535380 w 1660678"/>
                <a:gd name="connsiteY2" fmla="*/ 844 h 1639144"/>
                <a:gd name="connsiteX3" fmla="*/ 1395680 w 1660678"/>
                <a:gd name="connsiteY3" fmla="*/ 89744 h 1639144"/>
                <a:gd name="connsiteX4" fmla="*/ 1395680 w 1660678"/>
                <a:gd name="connsiteY4" fmla="*/ 362794 h 1639144"/>
                <a:gd name="connsiteX5" fmla="*/ 1465530 w 1660678"/>
                <a:gd name="connsiteY5" fmla="*/ 426294 h 1639144"/>
                <a:gd name="connsiteX6" fmla="*/ 1414730 w 1660678"/>
                <a:gd name="connsiteY6" fmla="*/ 496144 h 1639144"/>
                <a:gd name="connsiteX7" fmla="*/ 1281380 w 1660678"/>
                <a:gd name="connsiteY7" fmla="*/ 585044 h 1639144"/>
                <a:gd name="connsiteX8" fmla="*/ 1224230 w 1660678"/>
                <a:gd name="connsiteY8" fmla="*/ 737444 h 1639144"/>
                <a:gd name="connsiteX9" fmla="*/ 1008330 w 1660678"/>
                <a:gd name="connsiteY9" fmla="*/ 775544 h 1639144"/>
                <a:gd name="connsiteX10" fmla="*/ 919430 w 1660678"/>
                <a:gd name="connsiteY10" fmla="*/ 712044 h 1639144"/>
                <a:gd name="connsiteX11" fmla="*/ 874980 w 1660678"/>
                <a:gd name="connsiteY11" fmla="*/ 680294 h 1639144"/>
                <a:gd name="connsiteX12" fmla="*/ 773380 w 1660678"/>
                <a:gd name="connsiteY12" fmla="*/ 667594 h 1639144"/>
                <a:gd name="connsiteX13" fmla="*/ 728930 w 1660678"/>
                <a:gd name="connsiteY13" fmla="*/ 750144 h 1639144"/>
                <a:gd name="connsiteX14" fmla="*/ 665430 w 1660678"/>
                <a:gd name="connsiteY14" fmla="*/ 832694 h 1639144"/>
                <a:gd name="connsiteX15" fmla="*/ 481280 w 1660678"/>
                <a:gd name="connsiteY15" fmla="*/ 985094 h 1639144"/>
                <a:gd name="connsiteX16" fmla="*/ 373330 w 1660678"/>
                <a:gd name="connsiteY16" fmla="*/ 1010494 h 1639144"/>
                <a:gd name="connsiteX17" fmla="*/ 271730 w 1660678"/>
                <a:gd name="connsiteY17" fmla="*/ 1112094 h 1639144"/>
                <a:gd name="connsiteX18" fmla="*/ 144730 w 1660678"/>
                <a:gd name="connsiteY18" fmla="*/ 1099394 h 1639144"/>
                <a:gd name="connsiteX19" fmla="*/ 5030 w 1660678"/>
                <a:gd name="connsiteY19" fmla="*/ 1181944 h 1639144"/>
                <a:gd name="connsiteX20" fmla="*/ 36780 w 1660678"/>
                <a:gd name="connsiteY20" fmla="*/ 1321644 h 1639144"/>
                <a:gd name="connsiteX21" fmla="*/ 93930 w 1660678"/>
                <a:gd name="connsiteY21" fmla="*/ 1366094 h 1639144"/>
                <a:gd name="connsiteX22" fmla="*/ 214580 w 1660678"/>
                <a:gd name="connsiteY22" fmla="*/ 1378794 h 1639144"/>
                <a:gd name="connsiteX23" fmla="*/ 119330 w 1660678"/>
                <a:gd name="connsiteY23" fmla="*/ 1575644 h 1639144"/>
                <a:gd name="connsiteX24" fmla="*/ 74880 w 1660678"/>
                <a:gd name="connsiteY24" fmla="*/ 1639144 h 1639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660678" h="1639144">
                  <a:moveTo>
                    <a:pt x="1649680" y="159594"/>
                  </a:moveTo>
                  <a:cubicBezTo>
                    <a:pt x="1659205" y="118848"/>
                    <a:pt x="1668730" y="78102"/>
                    <a:pt x="1649680" y="51644"/>
                  </a:cubicBezTo>
                  <a:cubicBezTo>
                    <a:pt x="1630630" y="25186"/>
                    <a:pt x="1577713" y="-5506"/>
                    <a:pt x="1535380" y="844"/>
                  </a:cubicBezTo>
                  <a:cubicBezTo>
                    <a:pt x="1493047" y="7194"/>
                    <a:pt x="1418963" y="29419"/>
                    <a:pt x="1395680" y="89744"/>
                  </a:cubicBezTo>
                  <a:cubicBezTo>
                    <a:pt x="1372397" y="150069"/>
                    <a:pt x="1384038" y="306702"/>
                    <a:pt x="1395680" y="362794"/>
                  </a:cubicBezTo>
                  <a:cubicBezTo>
                    <a:pt x="1407322" y="418886"/>
                    <a:pt x="1462355" y="404069"/>
                    <a:pt x="1465530" y="426294"/>
                  </a:cubicBezTo>
                  <a:cubicBezTo>
                    <a:pt x="1468705" y="448519"/>
                    <a:pt x="1445422" y="469686"/>
                    <a:pt x="1414730" y="496144"/>
                  </a:cubicBezTo>
                  <a:cubicBezTo>
                    <a:pt x="1384038" y="522602"/>
                    <a:pt x="1313130" y="544827"/>
                    <a:pt x="1281380" y="585044"/>
                  </a:cubicBezTo>
                  <a:cubicBezTo>
                    <a:pt x="1249630" y="625261"/>
                    <a:pt x="1269738" y="705694"/>
                    <a:pt x="1224230" y="737444"/>
                  </a:cubicBezTo>
                  <a:cubicBezTo>
                    <a:pt x="1178722" y="769194"/>
                    <a:pt x="1059130" y="779777"/>
                    <a:pt x="1008330" y="775544"/>
                  </a:cubicBezTo>
                  <a:cubicBezTo>
                    <a:pt x="957530" y="771311"/>
                    <a:pt x="919430" y="712044"/>
                    <a:pt x="919430" y="712044"/>
                  </a:cubicBezTo>
                  <a:cubicBezTo>
                    <a:pt x="897205" y="696169"/>
                    <a:pt x="899322" y="687702"/>
                    <a:pt x="874980" y="680294"/>
                  </a:cubicBezTo>
                  <a:cubicBezTo>
                    <a:pt x="850638" y="672886"/>
                    <a:pt x="797722" y="655952"/>
                    <a:pt x="773380" y="667594"/>
                  </a:cubicBezTo>
                  <a:cubicBezTo>
                    <a:pt x="749038" y="679236"/>
                    <a:pt x="746922" y="722627"/>
                    <a:pt x="728930" y="750144"/>
                  </a:cubicBezTo>
                  <a:cubicBezTo>
                    <a:pt x="710938" y="777661"/>
                    <a:pt x="706705" y="793536"/>
                    <a:pt x="665430" y="832694"/>
                  </a:cubicBezTo>
                  <a:cubicBezTo>
                    <a:pt x="624155" y="871852"/>
                    <a:pt x="529963" y="955461"/>
                    <a:pt x="481280" y="985094"/>
                  </a:cubicBezTo>
                  <a:cubicBezTo>
                    <a:pt x="432597" y="1014727"/>
                    <a:pt x="408255" y="989327"/>
                    <a:pt x="373330" y="1010494"/>
                  </a:cubicBezTo>
                  <a:cubicBezTo>
                    <a:pt x="338405" y="1031661"/>
                    <a:pt x="309830" y="1097277"/>
                    <a:pt x="271730" y="1112094"/>
                  </a:cubicBezTo>
                  <a:cubicBezTo>
                    <a:pt x="233630" y="1126911"/>
                    <a:pt x="189180" y="1087752"/>
                    <a:pt x="144730" y="1099394"/>
                  </a:cubicBezTo>
                  <a:cubicBezTo>
                    <a:pt x="100280" y="1111036"/>
                    <a:pt x="23022" y="1144902"/>
                    <a:pt x="5030" y="1181944"/>
                  </a:cubicBezTo>
                  <a:cubicBezTo>
                    <a:pt x="-12962" y="1218986"/>
                    <a:pt x="21963" y="1290952"/>
                    <a:pt x="36780" y="1321644"/>
                  </a:cubicBezTo>
                  <a:cubicBezTo>
                    <a:pt x="51597" y="1352336"/>
                    <a:pt x="64297" y="1356569"/>
                    <a:pt x="93930" y="1366094"/>
                  </a:cubicBezTo>
                  <a:cubicBezTo>
                    <a:pt x="123563" y="1375619"/>
                    <a:pt x="210347" y="1343869"/>
                    <a:pt x="214580" y="1378794"/>
                  </a:cubicBezTo>
                  <a:cubicBezTo>
                    <a:pt x="218813" y="1413719"/>
                    <a:pt x="142613" y="1532252"/>
                    <a:pt x="119330" y="1575644"/>
                  </a:cubicBezTo>
                  <a:cubicBezTo>
                    <a:pt x="96047" y="1619036"/>
                    <a:pt x="85463" y="1629090"/>
                    <a:pt x="74880" y="1639144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  <p:sp>
          <p:nvSpPr>
            <p:cNvPr id="13" name="Forme libre : forme 12">
              <a:extLst>
                <a:ext uri="{FF2B5EF4-FFF2-40B4-BE49-F238E27FC236}">
                  <a16:creationId xmlns:a16="http://schemas.microsoft.com/office/drawing/2014/main" id="{529D98ED-C248-4E49-83CA-039AD5E1BA55}"/>
                </a:ext>
              </a:extLst>
            </p:cNvPr>
            <p:cNvSpPr/>
            <p:nvPr/>
          </p:nvSpPr>
          <p:spPr>
            <a:xfrm>
              <a:off x="2908829" y="2114550"/>
              <a:ext cx="5463008" cy="4432490"/>
            </a:xfrm>
            <a:custGeom>
              <a:avLst/>
              <a:gdLst>
                <a:gd name="connsiteX0" fmla="*/ 4850871 w 5463008"/>
                <a:gd name="connsiteY0" fmla="*/ 2965450 h 4432490"/>
                <a:gd name="connsiteX1" fmla="*/ 4787371 w 5463008"/>
                <a:gd name="connsiteY1" fmla="*/ 3124200 h 4432490"/>
                <a:gd name="connsiteX2" fmla="*/ 4825471 w 5463008"/>
                <a:gd name="connsiteY2" fmla="*/ 3194050 h 4432490"/>
                <a:gd name="connsiteX3" fmla="*/ 5054071 w 5463008"/>
                <a:gd name="connsiteY3" fmla="*/ 3124200 h 4432490"/>
                <a:gd name="connsiteX4" fmla="*/ 5181071 w 5463008"/>
                <a:gd name="connsiteY4" fmla="*/ 3308350 h 4432490"/>
                <a:gd name="connsiteX5" fmla="*/ 5384271 w 5463008"/>
                <a:gd name="connsiteY5" fmla="*/ 3371850 h 4432490"/>
                <a:gd name="connsiteX6" fmla="*/ 5371571 w 5463008"/>
                <a:gd name="connsiteY6" fmla="*/ 3511550 h 4432490"/>
                <a:gd name="connsiteX7" fmla="*/ 5447771 w 5463008"/>
                <a:gd name="connsiteY7" fmla="*/ 3644900 h 4432490"/>
                <a:gd name="connsiteX8" fmla="*/ 5308071 w 5463008"/>
                <a:gd name="connsiteY8" fmla="*/ 3714750 h 4432490"/>
                <a:gd name="connsiteX9" fmla="*/ 5460471 w 5463008"/>
                <a:gd name="connsiteY9" fmla="*/ 3873500 h 4432490"/>
                <a:gd name="connsiteX10" fmla="*/ 5377921 w 5463008"/>
                <a:gd name="connsiteY10" fmla="*/ 3987800 h 4432490"/>
                <a:gd name="connsiteX11" fmla="*/ 5066771 w 5463008"/>
                <a:gd name="connsiteY11" fmla="*/ 4108450 h 4432490"/>
                <a:gd name="connsiteX12" fmla="*/ 4977871 w 5463008"/>
                <a:gd name="connsiteY12" fmla="*/ 3987800 h 4432490"/>
                <a:gd name="connsiteX13" fmla="*/ 4838171 w 5463008"/>
                <a:gd name="connsiteY13" fmla="*/ 4070350 h 4432490"/>
                <a:gd name="connsiteX14" fmla="*/ 4723871 w 5463008"/>
                <a:gd name="connsiteY14" fmla="*/ 3848100 h 4432490"/>
                <a:gd name="connsiteX15" fmla="*/ 4596871 w 5463008"/>
                <a:gd name="connsiteY15" fmla="*/ 3810000 h 4432490"/>
                <a:gd name="connsiteX16" fmla="*/ 4336521 w 5463008"/>
                <a:gd name="connsiteY16" fmla="*/ 3829050 h 4432490"/>
                <a:gd name="connsiteX17" fmla="*/ 4190471 w 5463008"/>
                <a:gd name="connsiteY17" fmla="*/ 3740150 h 4432490"/>
                <a:gd name="connsiteX18" fmla="*/ 4082521 w 5463008"/>
                <a:gd name="connsiteY18" fmla="*/ 3892550 h 4432490"/>
                <a:gd name="connsiteX19" fmla="*/ 3892021 w 5463008"/>
                <a:gd name="connsiteY19" fmla="*/ 4013200 h 4432490"/>
                <a:gd name="connsiteX20" fmla="*/ 3872971 w 5463008"/>
                <a:gd name="connsiteY20" fmla="*/ 4102100 h 4432490"/>
                <a:gd name="connsiteX21" fmla="*/ 3745971 w 5463008"/>
                <a:gd name="connsiteY21" fmla="*/ 4273550 h 4432490"/>
                <a:gd name="connsiteX22" fmla="*/ 3555471 w 5463008"/>
                <a:gd name="connsiteY22" fmla="*/ 4356100 h 4432490"/>
                <a:gd name="connsiteX23" fmla="*/ 3295121 w 5463008"/>
                <a:gd name="connsiteY23" fmla="*/ 4356100 h 4432490"/>
                <a:gd name="connsiteX24" fmla="*/ 3085571 w 5463008"/>
                <a:gd name="connsiteY24" fmla="*/ 4432300 h 4432490"/>
                <a:gd name="connsiteX25" fmla="*/ 2958571 w 5463008"/>
                <a:gd name="connsiteY25" fmla="*/ 4330700 h 4432490"/>
                <a:gd name="connsiteX26" fmla="*/ 2831571 w 5463008"/>
                <a:gd name="connsiteY26" fmla="*/ 4267200 h 4432490"/>
                <a:gd name="connsiteX27" fmla="*/ 2729971 w 5463008"/>
                <a:gd name="connsiteY27" fmla="*/ 4076700 h 4432490"/>
                <a:gd name="connsiteX28" fmla="*/ 2583921 w 5463008"/>
                <a:gd name="connsiteY28" fmla="*/ 3987800 h 4432490"/>
                <a:gd name="connsiteX29" fmla="*/ 2387071 w 5463008"/>
                <a:gd name="connsiteY29" fmla="*/ 4064000 h 4432490"/>
                <a:gd name="connsiteX30" fmla="*/ 2183871 w 5463008"/>
                <a:gd name="connsiteY30" fmla="*/ 3835400 h 4432490"/>
                <a:gd name="connsiteX31" fmla="*/ 2126721 w 5463008"/>
                <a:gd name="connsiteY31" fmla="*/ 3803650 h 4432490"/>
                <a:gd name="connsiteX32" fmla="*/ 2260071 w 5463008"/>
                <a:gd name="connsiteY32" fmla="*/ 3365500 h 4432490"/>
                <a:gd name="connsiteX33" fmla="*/ 2069571 w 5463008"/>
                <a:gd name="connsiteY33" fmla="*/ 3060700 h 4432490"/>
                <a:gd name="connsiteX34" fmla="*/ 1828271 w 5463008"/>
                <a:gd name="connsiteY34" fmla="*/ 2673350 h 4432490"/>
                <a:gd name="connsiteX35" fmla="*/ 1783821 w 5463008"/>
                <a:gd name="connsiteY35" fmla="*/ 2584450 h 4432490"/>
                <a:gd name="connsiteX36" fmla="*/ 1612371 w 5463008"/>
                <a:gd name="connsiteY36" fmla="*/ 2343150 h 4432490"/>
                <a:gd name="connsiteX37" fmla="*/ 1910821 w 5463008"/>
                <a:gd name="connsiteY37" fmla="*/ 2044700 h 4432490"/>
                <a:gd name="connsiteX38" fmla="*/ 1783821 w 5463008"/>
                <a:gd name="connsiteY38" fmla="*/ 2025650 h 4432490"/>
                <a:gd name="connsiteX39" fmla="*/ 1853671 w 5463008"/>
                <a:gd name="connsiteY39" fmla="*/ 1866900 h 4432490"/>
                <a:gd name="connsiteX40" fmla="*/ 1910821 w 5463008"/>
                <a:gd name="connsiteY40" fmla="*/ 1746250 h 4432490"/>
                <a:gd name="connsiteX41" fmla="*/ 1853671 w 5463008"/>
                <a:gd name="connsiteY41" fmla="*/ 1365250 h 4432490"/>
                <a:gd name="connsiteX42" fmla="*/ 1752071 w 5463008"/>
                <a:gd name="connsiteY42" fmla="*/ 1187450 h 4432490"/>
                <a:gd name="connsiteX43" fmla="*/ 1555221 w 5463008"/>
                <a:gd name="connsiteY43" fmla="*/ 1187450 h 4432490"/>
                <a:gd name="connsiteX44" fmla="*/ 1491721 w 5463008"/>
                <a:gd name="connsiteY44" fmla="*/ 1168400 h 4432490"/>
                <a:gd name="connsiteX45" fmla="*/ 1434571 w 5463008"/>
                <a:gd name="connsiteY45" fmla="*/ 1289050 h 4432490"/>
                <a:gd name="connsiteX46" fmla="*/ 869421 w 5463008"/>
                <a:gd name="connsiteY46" fmla="*/ 1403350 h 4432490"/>
                <a:gd name="connsiteX47" fmla="*/ 748771 w 5463008"/>
                <a:gd name="connsiteY47" fmla="*/ 1365250 h 4432490"/>
                <a:gd name="connsiteX48" fmla="*/ 501121 w 5463008"/>
                <a:gd name="connsiteY48" fmla="*/ 1454150 h 4432490"/>
                <a:gd name="connsiteX49" fmla="*/ 323321 w 5463008"/>
                <a:gd name="connsiteY49" fmla="*/ 1473200 h 4432490"/>
                <a:gd name="connsiteX50" fmla="*/ 132821 w 5463008"/>
                <a:gd name="connsiteY50" fmla="*/ 1428750 h 4432490"/>
                <a:gd name="connsiteX51" fmla="*/ 285221 w 5463008"/>
                <a:gd name="connsiteY51" fmla="*/ 1384300 h 4432490"/>
                <a:gd name="connsiteX52" fmla="*/ 329671 w 5463008"/>
                <a:gd name="connsiteY52" fmla="*/ 1270000 h 4432490"/>
                <a:gd name="connsiteX53" fmla="*/ 266171 w 5463008"/>
                <a:gd name="connsiteY53" fmla="*/ 1003300 h 4432490"/>
                <a:gd name="connsiteX54" fmla="*/ 82021 w 5463008"/>
                <a:gd name="connsiteY54" fmla="*/ 1022350 h 4432490"/>
                <a:gd name="connsiteX55" fmla="*/ 5821 w 5463008"/>
                <a:gd name="connsiteY55" fmla="*/ 825500 h 4432490"/>
                <a:gd name="connsiteX56" fmla="*/ 228071 w 5463008"/>
                <a:gd name="connsiteY56" fmla="*/ 768350 h 4432490"/>
                <a:gd name="connsiteX57" fmla="*/ 285221 w 5463008"/>
                <a:gd name="connsiteY57" fmla="*/ 666750 h 4432490"/>
                <a:gd name="connsiteX58" fmla="*/ 348721 w 5463008"/>
                <a:gd name="connsiteY58" fmla="*/ 704850 h 4432490"/>
                <a:gd name="connsiteX59" fmla="*/ 285221 w 5463008"/>
                <a:gd name="connsiteY59" fmla="*/ 565150 h 4432490"/>
                <a:gd name="connsiteX60" fmla="*/ 355071 w 5463008"/>
                <a:gd name="connsiteY60" fmla="*/ 336550 h 4432490"/>
                <a:gd name="connsiteX61" fmla="*/ 418571 w 5463008"/>
                <a:gd name="connsiteY61" fmla="*/ 120650 h 4432490"/>
                <a:gd name="connsiteX62" fmla="*/ 577321 w 5463008"/>
                <a:gd name="connsiteY62" fmla="*/ 88900 h 4432490"/>
                <a:gd name="connsiteX63" fmla="*/ 653521 w 5463008"/>
                <a:gd name="connsiteY63" fmla="*/ 0 h 4432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5463008" h="4432490">
                  <a:moveTo>
                    <a:pt x="4850871" y="2965450"/>
                  </a:moveTo>
                  <a:cubicBezTo>
                    <a:pt x="4821237" y="3025775"/>
                    <a:pt x="4791604" y="3086100"/>
                    <a:pt x="4787371" y="3124200"/>
                  </a:cubicBezTo>
                  <a:cubicBezTo>
                    <a:pt x="4783138" y="3162300"/>
                    <a:pt x="4781021" y="3194050"/>
                    <a:pt x="4825471" y="3194050"/>
                  </a:cubicBezTo>
                  <a:cubicBezTo>
                    <a:pt x="4869921" y="3194050"/>
                    <a:pt x="4994804" y="3105150"/>
                    <a:pt x="5054071" y="3124200"/>
                  </a:cubicBezTo>
                  <a:cubicBezTo>
                    <a:pt x="5113338" y="3143250"/>
                    <a:pt x="5126038" y="3267075"/>
                    <a:pt x="5181071" y="3308350"/>
                  </a:cubicBezTo>
                  <a:cubicBezTo>
                    <a:pt x="5236104" y="3349625"/>
                    <a:pt x="5352521" y="3337983"/>
                    <a:pt x="5384271" y="3371850"/>
                  </a:cubicBezTo>
                  <a:cubicBezTo>
                    <a:pt x="5416021" y="3405717"/>
                    <a:pt x="5360988" y="3466042"/>
                    <a:pt x="5371571" y="3511550"/>
                  </a:cubicBezTo>
                  <a:cubicBezTo>
                    <a:pt x="5382154" y="3557058"/>
                    <a:pt x="5458354" y="3611033"/>
                    <a:pt x="5447771" y="3644900"/>
                  </a:cubicBezTo>
                  <a:cubicBezTo>
                    <a:pt x="5437188" y="3678767"/>
                    <a:pt x="5305954" y="3676650"/>
                    <a:pt x="5308071" y="3714750"/>
                  </a:cubicBezTo>
                  <a:cubicBezTo>
                    <a:pt x="5310188" y="3752850"/>
                    <a:pt x="5448829" y="3827992"/>
                    <a:pt x="5460471" y="3873500"/>
                  </a:cubicBezTo>
                  <a:cubicBezTo>
                    <a:pt x="5472113" y="3919008"/>
                    <a:pt x="5443538" y="3948642"/>
                    <a:pt x="5377921" y="3987800"/>
                  </a:cubicBezTo>
                  <a:cubicBezTo>
                    <a:pt x="5312304" y="4026958"/>
                    <a:pt x="5133446" y="4108450"/>
                    <a:pt x="5066771" y="4108450"/>
                  </a:cubicBezTo>
                  <a:cubicBezTo>
                    <a:pt x="5000096" y="4108450"/>
                    <a:pt x="5015971" y="3994150"/>
                    <a:pt x="4977871" y="3987800"/>
                  </a:cubicBezTo>
                  <a:cubicBezTo>
                    <a:pt x="4939771" y="3981450"/>
                    <a:pt x="4880504" y="4093633"/>
                    <a:pt x="4838171" y="4070350"/>
                  </a:cubicBezTo>
                  <a:cubicBezTo>
                    <a:pt x="4795838" y="4047067"/>
                    <a:pt x="4764088" y="3891492"/>
                    <a:pt x="4723871" y="3848100"/>
                  </a:cubicBezTo>
                  <a:cubicBezTo>
                    <a:pt x="4683654" y="3804708"/>
                    <a:pt x="4661429" y="3813175"/>
                    <a:pt x="4596871" y="3810000"/>
                  </a:cubicBezTo>
                  <a:cubicBezTo>
                    <a:pt x="4532313" y="3806825"/>
                    <a:pt x="4404254" y="3840692"/>
                    <a:pt x="4336521" y="3829050"/>
                  </a:cubicBezTo>
                  <a:cubicBezTo>
                    <a:pt x="4268788" y="3817408"/>
                    <a:pt x="4232804" y="3729567"/>
                    <a:pt x="4190471" y="3740150"/>
                  </a:cubicBezTo>
                  <a:cubicBezTo>
                    <a:pt x="4148138" y="3750733"/>
                    <a:pt x="4132263" y="3847042"/>
                    <a:pt x="4082521" y="3892550"/>
                  </a:cubicBezTo>
                  <a:cubicBezTo>
                    <a:pt x="4032779" y="3938058"/>
                    <a:pt x="3926946" y="3978275"/>
                    <a:pt x="3892021" y="4013200"/>
                  </a:cubicBezTo>
                  <a:cubicBezTo>
                    <a:pt x="3857096" y="4048125"/>
                    <a:pt x="3897313" y="4058708"/>
                    <a:pt x="3872971" y="4102100"/>
                  </a:cubicBezTo>
                  <a:cubicBezTo>
                    <a:pt x="3848629" y="4145492"/>
                    <a:pt x="3798888" y="4231217"/>
                    <a:pt x="3745971" y="4273550"/>
                  </a:cubicBezTo>
                  <a:cubicBezTo>
                    <a:pt x="3693054" y="4315883"/>
                    <a:pt x="3630613" y="4342342"/>
                    <a:pt x="3555471" y="4356100"/>
                  </a:cubicBezTo>
                  <a:cubicBezTo>
                    <a:pt x="3480329" y="4369858"/>
                    <a:pt x="3373438" y="4343400"/>
                    <a:pt x="3295121" y="4356100"/>
                  </a:cubicBezTo>
                  <a:cubicBezTo>
                    <a:pt x="3216804" y="4368800"/>
                    <a:pt x="3141663" y="4436533"/>
                    <a:pt x="3085571" y="4432300"/>
                  </a:cubicBezTo>
                  <a:cubicBezTo>
                    <a:pt x="3029479" y="4428067"/>
                    <a:pt x="3000904" y="4358217"/>
                    <a:pt x="2958571" y="4330700"/>
                  </a:cubicBezTo>
                  <a:cubicBezTo>
                    <a:pt x="2916238" y="4303183"/>
                    <a:pt x="2869671" y="4309533"/>
                    <a:pt x="2831571" y="4267200"/>
                  </a:cubicBezTo>
                  <a:cubicBezTo>
                    <a:pt x="2793471" y="4224867"/>
                    <a:pt x="2771246" y="4123267"/>
                    <a:pt x="2729971" y="4076700"/>
                  </a:cubicBezTo>
                  <a:cubicBezTo>
                    <a:pt x="2688696" y="4030133"/>
                    <a:pt x="2641071" y="3989917"/>
                    <a:pt x="2583921" y="3987800"/>
                  </a:cubicBezTo>
                  <a:cubicBezTo>
                    <a:pt x="2526771" y="3985683"/>
                    <a:pt x="2453746" y="4089400"/>
                    <a:pt x="2387071" y="4064000"/>
                  </a:cubicBezTo>
                  <a:cubicBezTo>
                    <a:pt x="2320396" y="4038600"/>
                    <a:pt x="2227263" y="3878792"/>
                    <a:pt x="2183871" y="3835400"/>
                  </a:cubicBezTo>
                  <a:cubicBezTo>
                    <a:pt x="2140479" y="3792008"/>
                    <a:pt x="2114021" y="3881967"/>
                    <a:pt x="2126721" y="3803650"/>
                  </a:cubicBezTo>
                  <a:cubicBezTo>
                    <a:pt x="2139421" y="3725333"/>
                    <a:pt x="2269596" y="3489325"/>
                    <a:pt x="2260071" y="3365500"/>
                  </a:cubicBezTo>
                  <a:cubicBezTo>
                    <a:pt x="2250546" y="3241675"/>
                    <a:pt x="2141538" y="3176058"/>
                    <a:pt x="2069571" y="3060700"/>
                  </a:cubicBezTo>
                  <a:cubicBezTo>
                    <a:pt x="1997604" y="2945342"/>
                    <a:pt x="1875896" y="2752725"/>
                    <a:pt x="1828271" y="2673350"/>
                  </a:cubicBezTo>
                  <a:cubicBezTo>
                    <a:pt x="1780646" y="2593975"/>
                    <a:pt x="1819804" y="2639483"/>
                    <a:pt x="1783821" y="2584450"/>
                  </a:cubicBezTo>
                  <a:cubicBezTo>
                    <a:pt x="1747838" y="2529417"/>
                    <a:pt x="1591204" y="2433108"/>
                    <a:pt x="1612371" y="2343150"/>
                  </a:cubicBezTo>
                  <a:cubicBezTo>
                    <a:pt x="1633538" y="2253192"/>
                    <a:pt x="1882246" y="2097617"/>
                    <a:pt x="1910821" y="2044700"/>
                  </a:cubicBezTo>
                  <a:cubicBezTo>
                    <a:pt x="1939396" y="1991783"/>
                    <a:pt x="1793346" y="2055283"/>
                    <a:pt x="1783821" y="2025650"/>
                  </a:cubicBezTo>
                  <a:cubicBezTo>
                    <a:pt x="1774296" y="1996017"/>
                    <a:pt x="1832504" y="1913467"/>
                    <a:pt x="1853671" y="1866900"/>
                  </a:cubicBezTo>
                  <a:cubicBezTo>
                    <a:pt x="1874838" y="1820333"/>
                    <a:pt x="1910821" y="1829858"/>
                    <a:pt x="1910821" y="1746250"/>
                  </a:cubicBezTo>
                  <a:cubicBezTo>
                    <a:pt x="1910821" y="1662642"/>
                    <a:pt x="1880129" y="1458383"/>
                    <a:pt x="1853671" y="1365250"/>
                  </a:cubicBezTo>
                  <a:cubicBezTo>
                    <a:pt x="1827213" y="1272117"/>
                    <a:pt x="1801813" y="1217083"/>
                    <a:pt x="1752071" y="1187450"/>
                  </a:cubicBezTo>
                  <a:cubicBezTo>
                    <a:pt x="1702329" y="1157817"/>
                    <a:pt x="1598613" y="1190625"/>
                    <a:pt x="1555221" y="1187450"/>
                  </a:cubicBezTo>
                  <a:cubicBezTo>
                    <a:pt x="1511829" y="1184275"/>
                    <a:pt x="1511829" y="1151467"/>
                    <a:pt x="1491721" y="1168400"/>
                  </a:cubicBezTo>
                  <a:cubicBezTo>
                    <a:pt x="1471613" y="1185333"/>
                    <a:pt x="1538288" y="1249892"/>
                    <a:pt x="1434571" y="1289050"/>
                  </a:cubicBezTo>
                  <a:cubicBezTo>
                    <a:pt x="1330854" y="1328208"/>
                    <a:pt x="983721" y="1390650"/>
                    <a:pt x="869421" y="1403350"/>
                  </a:cubicBezTo>
                  <a:cubicBezTo>
                    <a:pt x="755121" y="1416050"/>
                    <a:pt x="810154" y="1356783"/>
                    <a:pt x="748771" y="1365250"/>
                  </a:cubicBezTo>
                  <a:cubicBezTo>
                    <a:pt x="687388" y="1373717"/>
                    <a:pt x="572029" y="1436158"/>
                    <a:pt x="501121" y="1454150"/>
                  </a:cubicBezTo>
                  <a:cubicBezTo>
                    <a:pt x="430213" y="1472142"/>
                    <a:pt x="384704" y="1477433"/>
                    <a:pt x="323321" y="1473200"/>
                  </a:cubicBezTo>
                  <a:cubicBezTo>
                    <a:pt x="261938" y="1468967"/>
                    <a:pt x="139171" y="1443567"/>
                    <a:pt x="132821" y="1428750"/>
                  </a:cubicBezTo>
                  <a:cubicBezTo>
                    <a:pt x="126471" y="1413933"/>
                    <a:pt x="252413" y="1410758"/>
                    <a:pt x="285221" y="1384300"/>
                  </a:cubicBezTo>
                  <a:cubicBezTo>
                    <a:pt x="318029" y="1357842"/>
                    <a:pt x="332846" y="1333500"/>
                    <a:pt x="329671" y="1270000"/>
                  </a:cubicBezTo>
                  <a:cubicBezTo>
                    <a:pt x="326496" y="1206500"/>
                    <a:pt x="307446" y="1044575"/>
                    <a:pt x="266171" y="1003300"/>
                  </a:cubicBezTo>
                  <a:cubicBezTo>
                    <a:pt x="224896" y="962025"/>
                    <a:pt x="125413" y="1051983"/>
                    <a:pt x="82021" y="1022350"/>
                  </a:cubicBezTo>
                  <a:cubicBezTo>
                    <a:pt x="38629" y="992717"/>
                    <a:pt x="-18521" y="867833"/>
                    <a:pt x="5821" y="825500"/>
                  </a:cubicBezTo>
                  <a:cubicBezTo>
                    <a:pt x="30163" y="783167"/>
                    <a:pt x="181504" y="794808"/>
                    <a:pt x="228071" y="768350"/>
                  </a:cubicBezTo>
                  <a:cubicBezTo>
                    <a:pt x="274638" y="741892"/>
                    <a:pt x="265113" y="677333"/>
                    <a:pt x="285221" y="666750"/>
                  </a:cubicBezTo>
                  <a:cubicBezTo>
                    <a:pt x="305329" y="656167"/>
                    <a:pt x="348721" y="721783"/>
                    <a:pt x="348721" y="704850"/>
                  </a:cubicBezTo>
                  <a:cubicBezTo>
                    <a:pt x="348721" y="687917"/>
                    <a:pt x="284163" y="626533"/>
                    <a:pt x="285221" y="565150"/>
                  </a:cubicBezTo>
                  <a:cubicBezTo>
                    <a:pt x="286279" y="503767"/>
                    <a:pt x="332846" y="410633"/>
                    <a:pt x="355071" y="336550"/>
                  </a:cubicBezTo>
                  <a:cubicBezTo>
                    <a:pt x="377296" y="262467"/>
                    <a:pt x="381529" y="161925"/>
                    <a:pt x="418571" y="120650"/>
                  </a:cubicBezTo>
                  <a:cubicBezTo>
                    <a:pt x="455613" y="79375"/>
                    <a:pt x="538163" y="109008"/>
                    <a:pt x="577321" y="88900"/>
                  </a:cubicBezTo>
                  <a:cubicBezTo>
                    <a:pt x="616479" y="68792"/>
                    <a:pt x="635000" y="34396"/>
                    <a:pt x="653521" y="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  <p:sp>
          <p:nvSpPr>
            <p:cNvPr id="14" name="Forme libre : forme 13">
              <a:extLst>
                <a:ext uri="{FF2B5EF4-FFF2-40B4-BE49-F238E27FC236}">
                  <a16:creationId xmlns:a16="http://schemas.microsoft.com/office/drawing/2014/main" id="{4BEAE9BB-B4E2-4D9D-A0E1-3456242A1240}"/>
                </a:ext>
              </a:extLst>
            </p:cNvPr>
            <p:cNvSpPr/>
            <p:nvPr/>
          </p:nvSpPr>
          <p:spPr>
            <a:xfrm>
              <a:off x="3549650" y="692150"/>
              <a:ext cx="1968500" cy="1435100"/>
            </a:xfrm>
            <a:custGeom>
              <a:avLst/>
              <a:gdLst>
                <a:gd name="connsiteX0" fmla="*/ 0 w 1968500"/>
                <a:gd name="connsiteY0" fmla="*/ 1435100 h 1435100"/>
                <a:gd name="connsiteX1" fmla="*/ 57150 w 1968500"/>
                <a:gd name="connsiteY1" fmla="*/ 1314450 h 1435100"/>
                <a:gd name="connsiteX2" fmla="*/ 12700 w 1968500"/>
                <a:gd name="connsiteY2" fmla="*/ 1257300 h 1435100"/>
                <a:gd name="connsiteX3" fmla="*/ 76200 w 1968500"/>
                <a:gd name="connsiteY3" fmla="*/ 1149350 h 1435100"/>
                <a:gd name="connsiteX4" fmla="*/ 57150 w 1968500"/>
                <a:gd name="connsiteY4" fmla="*/ 1060450 h 1435100"/>
                <a:gd name="connsiteX5" fmla="*/ 234950 w 1968500"/>
                <a:gd name="connsiteY5" fmla="*/ 1206500 h 1435100"/>
                <a:gd name="connsiteX6" fmla="*/ 368300 w 1968500"/>
                <a:gd name="connsiteY6" fmla="*/ 1092200 h 1435100"/>
                <a:gd name="connsiteX7" fmla="*/ 514350 w 1968500"/>
                <a:gd name="connsiteY7" fmla="*/ 1035050 h 1435100"/>
                <a:gd name="connsiteX8" fmla="*/ 444500 w 1968500"/>
                <a:gd name="connsiteY8" fmla="*/ 863600 h 1435100"/>
                <a:gd name="connsiteX9" fmla="*/ 552450 w 1968500"/>
                <a:gd name="connsiteY9" fmla="*/ 749300 h 1435100"/>
                <a:gd name="connsiteX10" fmla="*/ 457200 w 1968500"/>
                <a:gd name="connsiteY10" fmla="*/ 596900 h 1435100"/>
                <a:gd name="connsiteX11" fmla="*/ 247650 w 1968500"/>
                <a:gd name="connsiteY11" fmla="*/ 482600 h 1435100"/>
                <a:gd name="connsiteX12" fmla="*/ 419100 w 1968500"/>
                <a:gd name="connsiteY12" fmla="*/ 457200 h 1435100"/>
                <a:gd name="connsiteX13" fmla="*/ 444500 w 1968500"/>
                <a:gd name="connsiteY13" fmla="*/ 298450 h 1435100"/>
                <a:gd name="connsiteX14" fmla="*/ 400050 w 1968500"/>
                <a:gd name="connsiteY14" fmla="*/ 203200 h 1435100"/>
                <a:gd name="connsiteX15" fmla="*/ 520700 w 1968500"/>
                <a:gd name="connsiteY15" fmla="*/ 196850 h 1435100"/>
                <a:gd name="connsiteX16" fmla="*/ 692150 w 1968500"/>
                <a:gd name="connsiteY16" fmla="*/ 247650 h 1435100"/>
                <a:gd name="connsiteX17" fmla="*/ 749300 w 1968500"/>
                <a:gd name="connsiteY17" fmla="*/ 234950 h 1435100"/>
                <a:gd name="connsiteX18" fmla="*/ 723900 w 1968500"/>
                <a:gd name="connsiteY18" fmla="*/ 177800 h 1435100"/>
                <a:gd name="connsiteX19" fmla="*/ 901700 w 1968500"/>
                <a:gd name="connsiteY19" fmla="*/ 152400 h 1435100"/>
                <a:gd name="connsiteX20" fmla="*/ 1028700 w 1968500"/>
                <a:gd name="connsiteY20" fmla="*/ 241300 h 1435100"/>
                <a:gd name="connsiteX21" fmla="*/ 1149350 w 1968500"/>
                <a:gd name="connsiteY21" fmla="*/ 241300 h 1435100"/>
                <a:gd name="connsiteX22" fmla="*/ 1371600 w 1968500"/>
                <a:gd name="connsiteY22" fmla="*/ 114300 h 1435100"/>
                <a:gd name="connsiteX23" fmla="*/ 1771650 w 1968500"/>
                <a:gd name="connsiteY23" fmla="*/ 101600 h 1435100"/>
                <a:gd name="connsiteX24" fmla="*/ 1968500 w 1968500"/>
                <a:gd name="connsiteY24" fmla="*/ 0 h 1435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968500" h="1435100">
                  <a:moveTo>
                    <a:pt x="0" y="1435100"/>
                  </a:moveTo>
                  <a:cubicBezTo>
                    <a:pt x="27516" y="1389591"/>
                    <a:pt x="55033" y="1344083"/>
                    <a:pt x="57150" y="1314450"/>
                  </a:cubicBezTo>
                  <a:cubicBezTo>
                    <a:pt x="59267" y="1284817"/>
                    <a:pt x="9525" y="1284817"/>
                    <a:pt x="12700" y="1257300"/>
                  </a:cubicBezTo>
                  <a:cubicBezTo>
                    <a:pt x="15875" y="1229783"/>
                    <a:pt x="68792" y="1182158"/>
                    <a:pt x="76200" y="1149350"/>
                  </a:cubicBezTo>
                  <a:cubicBezTo>
                    <a:pt x="83608" y="1116542"/>
                    <a:pt x="30692" y="1050925"/>
                    <a:pt x="57150" y="1060450"/>
                  </a:cubicBezTo>
                  <a:cubicBezTo>
                    <a:pt x="83608" y="1069975"/>
                    <a:pt x="183092" y="1201208"/>
                    <a:pt x="234950" y="1206500"/>
                  </a:cubicBezTo>
                  <a:cubicBezTo>
                    <a:pt x="286808" y="1211792"/>
                    <a:pt x="321733" y="1120775"/>
                    <a:pt x="368300" y="1092200"/>
                  </a:cubicBezTo>
                  <a:cubicBezTo>
                    <a:pt x="414867" y="1063625"/>
                    <a:pt x="501650" y="1073150"/>
                    <a:pt x="514350" y="1035050"/>
                  </a:cubicBezTo>
                  <a:cubicBezTo>
                    <a:pt x="527050" y="996950"/>
                    <a:pt x="438150" y="911225"/>
                    <a:pt x="444500" y="863600"/>
                  </a:cubicBezTo>
                  <a:cubicBezTo>
                    <a:pt x="450850" y="815975"/>
                    <a:pt x="550333" y="793750"/>
                    <a:pt x="552450" y="749300"/>
                  </a:cubicBezTo>
                  <a:cubicBezTo>
                    <a:pt x="554567" y="704850"/>
                    <a:pt x="508000" y="641350"/>
                    <a:pt x="457200" y="596900"/>
                  </a:cubicBezTo>
                  <a:cubicBezTo>
                    <a:pt x="406400" y="552450"/>
                    <a:pt x="254000" y="505883"/>
                    <a:pt x="247650" y="482600"/>
                  </a:cubicBezTo>
                  <a:cubicBezTo>
                    <a:pt x="241300" y="459317"/>
                    <a:pt x="386292" y="487892"/>
                    <a:pt x="419100" y="457200"/>
                  </a:cubicBezTo>
                  <a:cubicBezTo>
                    <a:pt x="451908" y="426508"/>
                    <a:pt x="447675" y="340783"/>
                    <a:pt x="444500" y="298450"/>
                  </a:cubicBezTo>
                  <a:cubicBezTo>
                    <a:pt x="441325" y="256117"/>
                    <a:pt x="387350" y="220133"/>
                    <a:pt x="400050" y="203200"/>
                  </a:cubicBezTo>
                  <a:cubicBezTo>
                    <a:pt x="412750" y="186267"/>
                    <a:pt x="472017" y="189442"/>
                    <a:pt x="520700" y="196850"/>
                  </a:cubicBezTo>
                  <a:cubicBezTo>
                    <a:pt x="569383" y="204258"/>
                    <a:pt x="654050" y="241300"/>
                    <a:pt x="692150" y="247650"/>
                  </a:cubicBezTo>
                  <a:cubicBezTo>
                    <a:pt x="730250" y="254000"/>
                    <a:pt x="744008" y="246592"/>
                    <a:pt x="749300" y="234950"/>
                  </a:cubicBezTo>
                  <a:cubicBezTo>
                    <a:pt x="754592" y="223308"/>
                    <a:pt x="698500" y="191558"/>
                    <a:pt x="723900" y="177800"/>
                  </a:cubicBezTo>
                  <a:cubicBezTo>
                    <a:pt x="749300" y="164042"/>
                    <a:pt x="850900" y="141817"/>
                    <a:pt x="901700" y="152400"/>
                  </a:cubicBezTo>
                  <a:cubicBezTo>
                    <a:pt x="952500" y="162983"/>
                    <a:pt x="987425" y="226483"/>
                    <a:pt x="1028700" y="241300"/>
                  </a:cubicBezTo>
                  <a:cubicBezTo>
                    <a:pt x="1069975" y="256117"/>
                    <a:pt x="1092200" y="262467"/>
                    <a:pt x="1149350" y="241300"/>
                  </a:cubicBezTo>
                  <a:cubicBezTo>
                    <a:pt x="1206500" y="220133"/>
                    <a:pt x="1267883" y="137583"/>
                    <a:pt x="1371600" y="114300"/>
                  </a:cubicBezTo>
                  <a:cubicBezTo>
                    <a:pt x="1475317" y="91017"/>
                    <a:pt x="1672167" y="120650"/>
                    <a:pt x="1771650" y="101600"/>
                  </a:cubicBezTo>
                  <a:cubicBezTo>
                    <a:pt x="1871133" y="82550"/>
                    <a:pt x="1919816" y="41275"/>
                    <a:pt x="1968500" y="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</p:grpSp>
      <p:sp>
        <p:nvSpPr>
          <p:cNvPr id="16" name="Forme libre : forme 15">
            <a:extLst>
              <a:ext uri="{FF2B5EF4-FFF2-40B4-BE49-F238E27FC236}">
                <a16:creationId xmlns:a16="http://schemas.microsoft.com/office/drawing/2014/main" id="{EEB2F3E0-154F-4066-8E25-50B79DF581A1}"/>
              </a:ext>
            </a:extLst>
          </p:cNvPr>
          <p:cNvSpPr/>
          <p:nvPr/>
        </p:nvSpPr>
        <p:spPr>
          <a:xfrm>
            <a:off x="6386513" y="1743075"/>
            <a:ext cx="1609792" cy="2833688"/>
          </a:xfrm>
          <a:custGeom>
            <a:avLst/>
            <a:gdLst>
              <a:gd name="connsiteX0" fmla="*/ 1314450 w 1609792"/>
              <a:gd name="connsiteY0" fmla="*/ 0 h 2833688"/>
              <a:gd name="connsiteX1" fmla="*/ 1223962 w 1609792"/>
              <a:gd name="connsiteY1" fmla="*/ 114300 h 2833688"/>
              <a:gd name="connsiteX2" fmla="*/ 1095375 w 1609792"/>
              <a:gd name="connsiteY2" fmla="*/ 52388 h 2833688"/>
              <a:gd name="connsiteX3" fmla="*/ 1028700 w 1609792"/>
              <a:gd name="connsiteY3" fmla="*/ 128588 h 2833688"/>
              <a:gd name="connsiteX4" fmla="*/ 1071562 w 1609792"/>
              <a:gd name="connsiteY4" fmla="*/ 400050 h 2833688"/>
              <a:gd name="connsiteX5" fmla="*/ 923925 w 1609792"/>
              <a:gd name="connsiteY5" fmla="*/ 328613 h 2833688"/>
              <a:gd name="connsiteX6" fmla="*/ 800100 w 1609792"/>
              <a:gd name="connsiteY6" fmla="*/ 328613 h 2833688"/>
              <a:gd name="connsiteX7" fmla="*/ 804862 w 1609792"/>
              <a:gd name="connsiteY7" fmla="*/ 266700 h 2833688"/>
              <a:gd name="connsiteX8" fmla="*/ 742950 w 1609792"/>
              <a:gd name="connsiteY8" fmla="*/ 252413 h 2833688"/>
              <a:gd name="connsiteX9" fmla="*/ 566737 w 1609792"/>
              <a:gd name="connsiteY9" fmla="*/ 381000 h 2833688"/>
              <a:gd name="connsiteX10" fmla="*/ 385762 w 1609792"/>
              <a:gd name="connsiteY10" fmla="*/ 219075 h 2833688"/>
              <a:gd name="connsiteX11" fmla="*/ 280987 w 1609792"/>
              <a:gd name="connsiteY11" fmla="*/ 219075 h 2833688"/>
              <a:gd name="connsiteX12" fmla="*/ 95250 w 1609792"/>
              <a:gd name="connsiteY12" fmla="*/ 342900 h 2833688"/>
              <a:gd name="connsiteX13" fmla="*/ 19050 w 1609792"/>
              <a:gd name="connsiteY13" fmla="*/ 490538 h 2833688"/>
              <a:gd name="connsiteX14" fmla="*/ 85725 w 1609792"/>
              <a:gd name="connsiteY14" fmla="*/ 609600 h 2833688"/>
              <a:gd name="connsiteX15" fmla="*/ 0 w 1609792"/>
              <a:gd name="connsiteY15" fmla="*/ 771525 h 2833688"/>
              <a:gd name="connsiteX16" fmla="*/ 85725 w 1609792"/>
              <a:gd name="connsiteY16" fmla="*/ 857250 h 2833688"/>
              <a:gd name="connsiteX17" fmla="*/ 52387 w 1609792"/>
              <a:gd name="connsiteY17" fmla="*/ 962025 h 2833688"/>
              <a:gd name="connsiteX18" fmla="*/ 185737 w 1609792"/>
              <a:gd name="connsiteY18" fmla="*/ 1047750 h 2833688"/>
              <a:gd name="connsiteX19" fmla="*/ 314325 w 1609792"/>
              <a:gd name="connsiteY19" fmla="*/ 1014413 h 2833688"/>
              <a:gd name="connsiteX20" fmla="*/ 423862 w 1609792"/>
              <a:gd name="connsiteY20" fmla="*/ 1114425 h 2833688"/>
              <a:gd name="connsiteX21" fmla="*/ 557212 w 1609792"/>
              <a:gd name="connsiteY21" fmla="*/ 1119188 h 2833688"/>
              <a:gd name="connsiteX22" fmla="*/ 714375 w 1609792"/>
              <a:gd name="connsiteY22" fmla="*/ 1243013 h 2833688"/>
              <a:gd name="connsiteX23" fmla="*/ 790575 w 1609792"/>
              <a:gd name="connsiteY23" fmla="*/ 1357313 h 2833688"/>
              <a:gd name="connsiteX24" fmla="*/ 938212 w 1609792"/>
              <a:gd name="connsiteY24" fmla="*/ 1362075 h 2833688"/>
              <a:gd name="connsiteX25" fmla="*/ 1062037 w 1609792"/>
              <a:gd name="connsiteY25" fmla="*/ 1471613 h 2833688"/>
              <a:gd name="connsiteX26" fmla="*/ 1162050 w 1609792"/>
              <a:gd name="connsiteY26" fmla="*/ 1419225 h 2833688"/>
              <a:gd name="connsiteX27" fmla="*/ 1171575 w 1609792"/>
              <a:gd name="connsiteY27" fmla="*/ 1524000 h 2833688"/>
              <a:gd name="connsiteX28" fmla="*/ 1257300 w 1609792"/>
              <a:gd name="connsiteY28" fmla="*/ 1695450 h 2833688"/>
              <a:gd name="connsiteX29" fmla="*/ 1195387 w 1609792"/>
              <a:gd name="connsiteY29" fmla="*/ 1757363 h 2833688"/>
              <a:gd name="connsiteX30" fmla="*/ 1281112 w 1609792"/>
              <a:gd name="connsiteY30" fmla="*/ 1981200 h 2833688"/>
              <a:gd name="connsiteX31" fmla="*/ 1343025 w 1609792"/>
              <a:gd name="connsiteY31" fmla="*/ 2038350 h 2833688"/>
              <a:gd name="connsiteX32" fmla="*/ 1228725 w 1609792"/>
              <a:gd name="connsiteY32" fmla="*/ 2214563 h 2833688"/>
              <a:gd name="connsiteX33" fmla="*/ 1347787 w 1609792"/>
              <a:gd name="connsiteY33" fmla="*/ 2252663 h 2833688"/>
              <a:gd name="connsiteX34" fmla="*/ 1438275 w 1609792"/>
              <a:gd name="connsiteY34" fmla="*/ 2176463 h 2833688"/>
              <a:gd name="connsiteX35" fmla="*/ 1576387 w 1609792"/>
              <a:gd name="connsiteY35" fmla="*/ 2390775 h 2833688"/>
              <a:gd name="connsiteX36" fmla="*/ 1524000 w 1609792"/>
              <a:gd name="connsiteY36" fmla="*/ 2452688 h 2833688"/>
              <a:gd name="connsiteX37" fmla="*/ 1609725 w 1609792"/>
              <a:gd name="connsiteY37" fmla="*/ 2619375 h 2833688"/>
              <a:gd name="connsiteX38" fmla="*/ 1538287 w 1609792"/>
              <a:gd name="connsiteY38" fmla="*/ 2728913 h 2833688"/>
              <a:gd name="connsiteX39" fmla="*/ 1533525 w 1609792"/>
              <a:gd name="connsiteY39" fmla="*/ 2833688 h 28336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1609792" h="2833688">
                <a:moveTo>
                  <a:pt x="1314450" y="0"/>
                </a:moveTo>
                <a:cubicBezTo>
                  <a:pt x="1287462" y="52784"/>
                  <a:pt x="1260474" y="105569"/>
                  <a:pt x="1223962" y="114300"/>
                </a:cubicBezTo>
                <a:cubicBezTo>
                  <a:pt x="1187449" y="123031"/>
                  <a:pt x="1127919" y="50007"/>
                  <a:pt x="1095375" y="52388"/>
                </a:cubicBezTo>
                <a:cubicBezTo>
                  <a:pt x="1062831" y="54769"/>
                  <a:pt x="1032669" y="70644"/>
                  <a:pt x="1028700" y="128588"/>
                </a:cubicBezTo>
                <a:cubicBezTo>
                  <a:pt x="1024731" y="186532"/>
                  <a:pt x="1089024" y="366713"/>
                  <a:pt x="1071562" y="400050"/>
                </a:cubicBezTo>
                <a:cubicBezTo>
                  <a:pt x="1054100" y="433387"/>
                  <a:pt x="969169" y="340519"/>
                  <a:pt x="923925" y="328613"/>
                </a:cubicBezTo>
                <a:cubicBezTo>
                  <a:pt x="878681" y="316707"/>
                  <a:pt x="819944" y="338932"/>
                  <a:pt x="800100" y="328613"/>
                </a:cubicBezTo>
                <a:cubicBezTo>
                  <a:pt x="780256" y="318294"/>
                  <a:pt x="814387" y="279400"/>
                  <a:pt x="804862" y="266700"/>
                </a:cubicBezTo>
                <a:cubicBezTo>
                  <a:pt x="795337" y="254000"/>
                  <a:pt x="782638" y="233363"/>
                  <a:pt x="742950" y="252413"/>
                </a:cubicBezTo>
                <a:cubicBezTo>
                  <a:pt x="703262" y="271463"/>
                  <a:pt x="626268" y="386556"/>
                  <a:pt x="566737" y="381000"/>
                </a:cubicBezTo>
                <a:cubicBezTo>
                  <a:pt x="507206" y="375444"/>
                  <a:pt x="433387" y="246062"/>
                  <a:pt x="385762" y="219075"/>
                </a:cubicBezTo>
                <a:cubicBezTo>
                  <a:pt x="338137" y="192088"/>
                  <a:pt x="329406" y="198438"/>
                  <a:pt x="280987" y="219075"/>
                </a:cubicBezTo>
                <a:cubicBezTo>
                  <a:pt x="232568" y="239712"/>
                  <a:pt x="138906" y="297656"/>
                  <a:pt x="95250" y="342900"/>
                </a:cubicBezTo>
                <a:cubicBezTo>
                  <a:pt x="51594" y="388144"/>
                  <a:pt x="20637" y="446088"/>
                  <a:pt x="19050" y="490538"/>
                </a:cubicBezTo>
                <a:cubicBezTo>
                  <a:pt x="17462" y="534988"/>
                  <a:pt x="88900" y="562769"/>
                  <a:pt x="85725" y="609600"/>
                </a:cubicBezTo>
                <a:cubicBezTo>
                  <a:pt x="82550" y="656431"/>
                  <a:pt x="0" y="730250"/>
                  <a:pt x="0" y="771525"/>
                </a:cubicBezTo>
                <a:cubicBezTo>
                  <a:pt x="0" y="812800"/>
                  <a:pt x="76994" y="825500"/>
                  <a:pt x="85725" y="857250"/>
                </a:cubicBezTo>
                <a:cubicBezTo>
                  <a:pt x="94456" y="889000"/>
                  <a:pt x="35718" y="930275"/>
                  <a:pt x="52387" y="962025"/>
                </a:cubicBezTo>
                <a:cubicBezTo>
                  <a:pt x="69056" y="993775"/>
                  <a:pt x="142081" y="1039019"/>
                  <a:pt x="185737" y="1047750"/>
                </a:cubicBezTo>
                <a:cubicBezTo>
                  <a:pt x="229393" y="1056481"/>
                  <a:pt x="274637" y="1003301"/>
                  <a:pt x="314325" y="1014413"/>
                </a:cubicBezTo>
                <a:cubicBezTo>
                  <a:pt x="354012" y="1025526"/>
                  <a:pt x="383381" y="1096963"/>
                  <a:pt x="423862" y="1114425"/>
                </a:cubicBezTo>
                <a:cubicBezTo>
                  <a:pt x="464343" y="1131887"/>
                  <a:pt x="508793" y="1097757"/>
                  <a:pt x="557212" y="1119188"/>
                </a:cubicBezTo>
                <a:cubicBezTo>
                  <a:pt x="605631" y="1140619"/>
                  <a:pt x="675481" y="1203325"/>
                  <a:pt x="714375" y="1243013"/>
                </a:cubicBezTo>
                <a:cubicBezTo>
                  <a:pt x="753269" y="1282701"/>
                  <a:pt x="753269" y="1337469"/>
                  <a:pt x="790575" y="1357313"/>
                </a:cubicBezTo>
                <a:cubicBezTo>
                  <a:pt x="827881" y="1377157"/>
                  <a:pt x="892968" y="1343025"/>
                  <a:pt x="938212" y="1362075"/>
                </a:cubicBezTo>
                <a:cubicBezTo>
                  <a:pt x="983456" y="1381125"/>
                  <a:pt x="1024731" y="1462088"/>
                  <a:pt x="1062037" y="1471613"/>
                </a:cubicBezTo>
                <a:cubicBezTo>
                  <a:pt x="1099343" y="1481138"/>
                  <a:pt x="1143794" y="1410494"/>
                  <a:pt x="1162050" y="1419225"/>
                </a:cubicBezTo>
                <a:cubicBezTo>
                  <a:pt x="1180306" y="1427956"/>
                  <a:pt x="1155700" y="1477963"/>
                  <a:pt x="1171575" y="1524000"/>
                </a:cubicBezTo>
                <a:cubicBezTo>
                  <a:pt x="1187450" y="1570038"/>
                  <a:pt x="1253331" y="1656556"/>
                  <a:pt x="1257300" y="1695450"/>
                </a:cubicBezTo>
                <a:cubicBezTo>
                  <a:pt x="1261269" y="1734344"/>
                  <a:pt x="1191418" y="1709738"/>
                  <a:pt x="1195387" y="1757363"/>
                </a:cubicBezTo>
                <a:cubicBezTo>
                  <a:pt x="1199356" y="1804988"/>
                  <a:pt x="1256506" y="1934369"/>
                  <a:pt x="1281112" y="1981200"/>
                </a:cubicBezTo>
                <a:cubicBezTo>
                  <a:pt x="1305718" y="2028031"/>
                  <a:pt x="1351756" y="1999456"/>
                  <a:pt x="1343025" y="2038350"/>
                </a:cubicBezTo>
                <a:cubicBezTo>
                  <a:pt x="1334294" y="2077244"/>
                  <a:pt x="1227931" y="2178844"/>
                  <a:pt x="1228725" y="2214563"/>
                </a:cubicBezTo>
                <a:cubicBezTo>
                  <a:pt x="1229519" y="2250282"/>
                  <a:pt x="1312862" y="2259013"/>
                  <a:pt x="1347787" y="2252663"/>
                </a:cubicBezTo>
                <a:cubicBezTo>
                  <a:pt x="1382712" y="2246313"/>
                  <a:pt x="1400175" y="2153444"/>
                  <a:pt x="1438275" y="2176463"/>
                </a:cubicBezTo>
                <a:cubicBezTo>
                  <a:pt x="1476375" y="2199482"/>
                  <a:pt x="1562100" y="2344738"/>
                  <a:pt x="1576387" y="2390775"/>
                </a:cubicBezTo>
                <a:cubicBezTo>
                  <a:pt x="1590674" y="2436812"/>
                  <a:pt x="1518444" y="2414588"/>
                  <a:pt x="1524000" y="2452688"/>
                </a:cubicBezTo>
                <a:cubicBezTo>
                  <a:pt x="1529556" y="2490788"/>
                  <a:pt x="1607344" y="2573338"/>
                  <a:pt x="1609725" y="2619375"/>
                </a:cubicBezTo>
                <a:cubicBezTo>
                  <a:pt x="1612106" y="2665412"/>
                  <a:pt x="1550987" y="2693194"/>
                  <a:pt x="1538287" y="2728913"/>
                </a:cubicBezTo>
                <a:cubicBezTo>
                  <a:pt x="1525587" y="2764632"/>
                  <a:pt x="1529556" y="2799160"/>
                  <a:pt x="1533525" y="2833688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7" name="Forme libre : forme 16">
            <a:extLst>
              <a:ext uri="{FF2B5EF4-FFF2-40B4-BE49-F238E27FC236}">
                <a16:creationId xmlns:a16="http://schemas.microsoft.com/office/drawing/2014/main" id="{6B897376-6770-4E5A-9E1D-3002D87E2B1B}"/>
              </a:ext>
            </a:extLst>
          </p:cNvPr>
          <p:cNvSpPr/>
          <p:nvPr/>
        </p:nvSpPr>
        <p:spPr>
          <a:xfrm>
            <a:off x="5562410" y="1019175"/>
            <a:ext cx="1024052" cy="981075"/>
          </a:xfrm>
          <a:custGeom>
            <a:avLst/>
            <a:gdLst>
              <a:gd name="connsiteX0" fmla="*/ 352615 w 1024052"/>
              <a:gd name="connsiteY0" fmla="*/ 0 h 981075"/>
              <a:gd name="connsiteX1" fmla="*/ 385953 w 1024052"/>
              <a:gd name="connsiteY1" fmla="*/ 147638 h 981075"/>
              <a:gd name="connsiteX2" fmla="*/ 433578 w 1024052"/>
              <a:gd name="connsiteY2" fmla="*/ 223838 h 981075"/>
              <a:gd name="connsiteX3" fmla="*/ 14478 w 1024052"/>
              <a:gd name="connsiteY3" fmla="*/ 481013 h 981075"/>
              <a:gd name="connsiteX4" fmla="*/ 128778 w 1024052"/>
              <a:gd name="connsiteY4" fmla="*/ 547688 h 981075"/>
              <a:gd name="connsiteX5" fmla="*/ 443103 w 1024052"/>
              <a:gd name="connsiteY5" fmla="*/ 623888 h 981075"/>
              <a:gd name="connsiteX6" fmla="*/ 666940 w 1024052"/>
              <a:gd name="connsiteY6" fmla="*/ 923925 h 981075"/>
              <a:gd name="connsiteX7" fmla="*/ 814578 w 1024052"/>
              <a:gd name="connsiteY7" fmla="*/ 790575 h 981075"/>
              <a:gd name="connsiteX8" fmla="*/ 900303 w 1024052"/>
              <a:gd name="connsiteY8" fmla="*/ 900113 h 981075"/>
              <a:gd name="connsiteX9" fmla="*/ 1009840 w 1024052"/>
              <a:gd name="connsiteY9" fmla="*/ 857250 h 981075"/>
              <a:gd name="connsiteX10" fmla="*/ 1019365 w 1024052"/>
              <a:gd name="connsiteY10" fmla="*/ 981075 h 981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024052" h="981075">
                <a:moveTo>
                  <a:pt x="352615" y="0"/>
                </a:moveTo>
                <a:cubicBezTo>
                  <a:pt x="362537" y="55166"/>
                  <a:pt x="372459" y="110332"/>
                  <a:pt x="385953" y="147638"/>
                </a:cubicBezTo>
                <a:cubicBezTo>
                  <a:pt x="399447" y="184944"/>
                  <a:pt x="495491" y="168276"/>
                  <a:pt x="433578" y="223838"/>
                </a:cubicBezTo>
                <a:cubicBezTo>
                  <a:pt x="371666" y="279401"/>
                  <a:pt x="65278" y="427038"/>
                  <a:pt x="14478" y="481013"/>
                </a:cubicBezTo>
                <a:cubicBezTo>
                  <a:pt x="-36322" y="534988"/>
                  <a:pt x="57341" y="523876"/>
                  <a:pt x="128778" y="547688"/>
                </a:cubicBezTo>
                <a:cubicBezTo>
                  <a:pt x="200215" y="571500"/>
                  <a:pt x="353409" y="561182"/>
                  <a:pt x="443103" y="623888"/>
                </a:cubicBezTo>
                <a:cubicBezTo>
                  <a:pt x="532797" y="686594"/>
                  <a:pt x="605028" y="896144"/>
                  <a:pt x="666940" y="923925"/>
                </a:cubicBezTo>
                <a:cubicBezTo>
                  <a:pt x="728852" y="951706"/>
                  <a:pt x="775684" y="794544"/>
                  <a:pt x="814578" y="790575"/>
                </a:cubicBezTo>
                <a:cubicBezTo>
                  <a:pt x="853472" y="786606"/>
                  <a:pt x="867759" y="889001"/>
                  <a:pt x="900303" y="900113"/>
                </a:cubicBezTo>
                <a:cubicBezTo>
                  <a:pt x="932847" y="911225"/>
                  <a:pt x="989996" y="843756"/>
                  <a:pt x="1009840" y="857250"/>
                </a:cubicBezTo>
                <a:cubicBezTo>
                  <a:pt x="1029684" y="870744"/>
                  <a:pt x="1024524" y="925909"/>
                  <a:pt x="1019365" y="981075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8" name="Forme libre : forme 17">
            <a:extLst>
              <a:ext uri="{FF2B5EF4-FFF2-40B4-BE49-F238E27FC236}">
                <a16:creationId xmlns:a16="http://schemas.microsoft.com/office/drawing/2014/main" id="{20498A84-F3E1-452B-9923-BAD59EE2CD91}"/>
              </a:ext>
            </a:extLst>
          </p:cNvPr>
          <p:cNvSpPr/>
          <p:nvPr/>
        </p:nvSpPr>
        <p:spPr>
          <a:xfrm>
            <a:off x="4067175" y="1719263"/>
            <a:ext cx="2319338" cy="1011041"/>
          </a:xfrm>
          <a:custGeom>
            <a:avLst/>
            <a:gdLst>
              <a:gd name="connsiteX0" fmla="*/ 0 w 2319338"/>
              <a:gd name="connsiteY0" fmla="*/ 0 h 1011041"/>
              <a:gd name="connsiteX1" fmla="*/ 119063 w 2319338"/>
              <a:gd name="connsiteY1" fmla="*/ 80962 h 1011041"/>
              <a:gd name="connsiteX2" fmla="*/ 157163 w 2319338"/>
              <a:gd name="connsiteY2" fmla="*/ 228600 h 1011041"/>
              <a:gd name="connsiteX3" fmla="*/ 247650 w 2319338"/>
              <a:gd name="connsiteY3" fmla="*/ 214312 h 1011041"/>
              <a:gd name="connsiteX4" fmla="*/ 271463 w 2319338"/>
              <a:gd name="connsiteY4" fmla="*/ 123825 h 1011041"/>
              <a:gd name="connsiteX5" fmla="*/ 319088 w 2319338"/>
              <a:gd name="connsiteY5" fmla="*/ 223837 h 1011041"/>
              <a:gd name="connsiteX6" fmla="*/ 442913 w 2319338"/>
              <a:gd name="connsiteY6" fmla="*/ 247650 h 1011041"/>
              <a:gd name="connsiteX7" fmla="*/ 490538 w 2319338"/>
              <a:gd name="connsiteY7" fmla="*/ 104775 h 1011041"/>
              <a:gd name="connsiteX8" fmla="*/ 619125 w 2319338"/>
              <a:gd name="connsiteY8" fmla="*/ 28575 h 1011041"/>
              <a:gd name="connsiteX9" fmla="*/ 681038 w 2319338"/>
              <a:gd name="connsiteY9" fmla="*/ 133350 h 1011041"/>
              <a:gd name="connsiteX10" fmla="*/ 795338 w 2319338"/>
              <a:gd name="connsiteY10" fmla="*/ 223837 h 1011041"/>
              <a:gd name="connsiteX11" fmla="*/ 909638 w 2319338"/>
              <a:gd name="connsiteY11" fmla="*/ 419100 h 1011041"/>
              <a:gd name="connsiteX12" fmla="*/ 1100138 w 2319338"/>
              <a:gd name="connsiteY12" fmla="*/ 690562 h 1011041"/>
              <a:gd name="connsiteX13" fmla="*/ 1404938 w 2319338"/>
              <a:gd name="connsiteY13" fmla="*/ 576262 h 1011041"/>
              <a:gd name="connsiteX14" fmla="*/ 1528763 w 2319338"/>
              <a:gd name="connsiteY14" fmla="*/ 733425 h 1011041"/>
              <a:gd name="connsiteX15" fmla="*/ 1733550 w 2319338"/>
              <a:gd name="connsiteY15" fmla="*/ 619125 h 1011041"/>
              <a:gd name="connsiteX16" fmla="*/ 1819275 w 2319338"/>
              <a:gd name="connsiteY16" fmla="*/ 771525 h 1011041"/>
              <a:gd name="connsiteX17" fmla="*/ 1776413 w 2319338"/>
              <a:gd name="connsiteY17" fmla="*/ 957262 h 1011041"/>
              <a:gd name="connsiteX18" fmla="*/ 1828800 w 2319338"/>
              <a:gd name="connsiteY18" fmla="*/ 1004887 h 1011041"/>
              <a:gd name="connsiteX19" fmla="*/ 2095500 w 2319338"/>
              <a:gd name="connsiteY19" fmla="*/ 842962 h 1011041"/>
              <a:gd name="connsiteX20" fmla="*/ 2176463 w 2319338"/>
              <a:gd name="connsiteY20" fmla="*/ 900112 h 1011041"/>
              <a:gd name="connsiteX21" fmla="*/ 2295525 w 2319338"/>
              <a:gd name="connsiteY21" fmla="*/ 862012 h 1011041"/>
              <a:gd name="connsiteX22" fmla="*/ 2319338 w 2319338"/>
              <a:gd name="connsiteY22" fmla="*/ 795337 h 10110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2319338" h="1011041">
                <a:moveTo>
                  <a:pt x="0" y="0"/>
                </a:moveTo>
                <a:cubicBezTo>
                  <a:pt x="46434" y="21431"/>
                  <a:pt x="92869" y="42862"/>
                  <a:pt x="119063" y="80962"/>
                </a:cubicBezTo>
                <a:cubicBezTo>
                  <a:pt x="145257" y="119062"/>
                  <a:pt x="135732" y="206375"/>
                  <a:pt x="157163" y="228600"/>
                </a:cubicBezTo>
                <a:cubicBezTo>
                  <a:pt x="178594" y="250825"/>
                  <a:pt x="228600" y="231774"/>
                  <a:pt x="247650" y="214312"/>
                </a:cubicBezTo>
                <a:cubicBezTo>
                  <a:pt x="266700" y="196850"/>
                  <a:pt x="259557" y="122238"/>
                  <a:pt x="271463" y="123825"/>
                </a:cubicBezTo>
                <a:cubicBezTo>
                  <a:pt x="283369" y="125412"/>
                  <a:pt x="290513" y="203200"/>
                  <a:pt x="319088" y="223837"/>
                </a:cubicBezTo>
                <a:cubicBezTo>
                  <a:pt x="347663" y="244474"/>
                  <a:pt x="414338" y="267494"/>
                  <a:pt x="442913" y="247650"/>
                </a:cubicBezTo>
                <a:cubicBezTo>
                  <a:pt x="471488" y="227806"/>
                  <a:pt x="461169" y="141287"/>
                  <a:pt x="490538" y="104775"/>
                </a:cubicBezTo>
                <a:cubicBezTo>
                  <a:pt x="519907" y="68263"/>
                  <a:pt x="587375" y="23813"/>
                  <a:pt x="619125" y="28575"/>
                </a:cubicBezTo>
                <a:cubicBezTo>
                  <a:pt x="650875" y="33337"/>
                  <a:pt x="651669" y="100806"/>
                  <a:pt x="681038" y="133350"/>
                </a:cubicBezTo>
                <a:cubicBezTo>
                  <a:pt x="710407" y="165894"/>
                  <a:pt x="757238" y="176212"/>
                  <a:pt x="795338" y="223837"/>
                </a:cubicBezTo>
                <a:cubicBezTo>
                  <a:pt x="833438" y="271462"/>
                  <a:pt x="858838" y="341313"/>
                  <a:pt x="909638" y="419100"/>
                </a:cubicBezTo>
                <a:cubicBezTo>
                  <a:pt x="960438" y="496888"/>
                  <a:pt x="1017588" y="664368"/>
                  <a:pt x="1100138" y="690562"/>
                </a:cubicBezTo>
                <a:cubicBezTo>
                  <a:pt x="1182688" y="716756"/>
                  <a:pt x="1333501" y="569118"/>
                  <a:pt x="1404938" y="576262"/>
                </a:cubicBezTo>
                <a:cubicBezTo>
                  <a:pt x="1476375" y="583406"/>
                  <a:pt x="1473994" y="726281"/>
                  <a:pt x="1528763" y="733425"/>
                </a:cubicBezTo>
                <a:cubicBezTo>
                  <a:pt x="1583532" y="740569"/>
                  <a:pt x="1685131" y="612775"/>
                  <a:pt x="1733550" y="619125"/>
                </a:cubicBezTo>
                <a:cubicBezTo>
                  <a:pt x="1781969" y="625475"/>
                  <a:pt x="1812131" y="715169"/>
                  <a:pt x="1819275" y="771525"/>
                </a:cubicBezTo>
                <a:cubicBezTo>
                  <a:pt x="1826419" y="827881"/>
                  <a:pt x="1774825" y="918368"/>
                  <a:pt x="1776413" y="957262"/>
                </a:cubicBezTo>
                <a:cubicBezTo>
                  <a:pt x="1778001" y="996156"/>
                  <a:pt x="1775619" y="1023937"/>
                  <a:pt x="1828800" y="1004887"/>
                </a:cubicBezTo>
                <a:cubicBezTo>
                  <a:pt x="1881981" y="985837"/>
                  <a:pt x="2037556" y="860425"/>
                  <a:pt x="2095500" y="842962"/>
                </a:cubicBezTo>
                <a:cubicBezTo>
                  <a:pt x="2153444" y="825500"/>
                  <a:pt x="2143126" y="896937"/>
                  <a:pt x="2176463" y="900112"/>
                </a:cubicBezTo>
                <a:cubicBezTo>
                  <a:pt x="2209800" y="903287"/>
                  <a:pt x="2271713" y="879474"/>
                  <a:pt x="2295525" y="862012"/>
                </a:cubicBezTo>
                <a:cubicBezTo>
                  <a:pt x="2319337" y="844550"/>
                  <a:pt x="2319337" y="819943"/>
                  <a:pt x="2319338" y="795337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9" name="Forme libre : forme 18">
            <a:extLst>
              <a:ext uri="{FF2B5EF4-FFF2-40B4-BE49-F238E27FC236}">
                <a16:creationId xmlns:a16="http://schemas.microsoft.com/office/drawing/2014/main" id="{8FBAC746-697B-4F02-AFF8-DF8C4C25D370}"/>
              </a:ext>
            </a:extLst>
          </p:cNvPr>
          <p:cNvSpPr/>
          <p:nvPr/>
        </p:nvSpPr>
        <p:spPr>
          <a:xfrm>
            <a:off x="4846088" y="2724150"/>
            <a:ext cx="2826300" cy="1924050"/>
          </a:xfrm>
          <a:custGeom>
            <a:avLst/>
            <a:gdLst>
              <a:gd name="connsiteX0" fmla="*/ 1049887 w 2826300"/>
              <a:gd name="connsiteY0" fmla="*/ 0 h 1924050"/>
              <a:gd name="connsiteX1" fmla="*/ 983212 w 2826300"/>
              <a:gd name="connsiteY1" fmla="*/ 95250 h 1924050"/>
              <a:gd name="connsiteX2" fmla="*/ 1087987 w 2826300"/>
              <a:gd name="connsiteY2" fmla="*/ 219075 h 1924050"/>
              <a:gd name="connsiteX3" fmla="*/ 916537 w 2826300"/>
              <a:gd name="connsiteY3" fmla="*/ 342900 h 1924050"/>
              <a:gd name="connsiteX4" fmla="*/ 654600 w 2826300"/>
              <a:gd name="connsiteY4" fmla="*/ 528638 h 1924050"/>
              <a:gd name="connsiteX5" fmla="*/ 530775 w 2826300"/>
              <a:gd name="connsiteY5" fmla="*/ 423863 h 1924050"/>
              <a:gd name="connsiteX6" fmla="*/ 364087 w 2826300"/>
              <a:gd name="connsiteY6" fmla="*/ 257175 h 1924050"/>
              <a:gd name="connsiteX7" fmla="*/ 178350 w 2826300"/>
              <a:gd name="connsiteY7" fmla="*/ 400050 h 1924050"/>
              <a:gd name="connsiteX8" fmla="*/ 6900 w 2826300"/>
              <a:gd name="connsiteY8" fmla="*/ 490538 h 1924050"/>
              <a:gd name="connsiteX9" fmla="*/ 45000 w 2826300"/>
              <a:gd name="connsiteY9" fmla="*/ 661988 h 1924050"/>
              <a:gd name="connsiteX10" fmla="*/ 149775 w 2826300"/>
              <a:gd name="connsiteY10" fmla="*/ 647700 h 1924050"/>
              <a:gd name="connsiteX11" fmla="*/ 206925 w 2826300"/>
              <a:gd name="connsiteY11" fmla="*/ 723900 h 1924050"/>
              <a:gd name="connsiteX12" fmla="*/ 106912 w 2826300"/>
              <a:gd name="connsiteY12" fmla="*/ 766763 h 1924050"/>
              <a:gd name="connsiteX13" fmla="*/ 178350 w 2826300"/>
              <a:gd name="connsiteY13" fmla="*/ 981075 h 1924050"/>
              <a:gd name="connsiteX14" fmla="*/ 159300 w 2826300"/>
              <a:gd name="connsiteY14" fmla="*/ 1042988 h 1924050"/>
              <a:gd name="connsiteX15" fmla="*/ 316462 w 2826300"/>
              <a:gd name="connsiteY15" fmla="*/ 1333500 h 1924050"/>
              <a:gd name="connsiteX16" fmla="*/ 449812 w 2826300"/>
              <a:gd name="connsiteY16" fmla="*/ 1271588 h 1924050"/>
              <a:gd name="connsiteX17" fmla="*/ 416475 w 2826300"/>
              <a:gd name="connsiteY17" fmla="*/ 1176338 h 1924050"/>
              <a:gd name="connsiteX18" fmla="*/ 530775 w 2826300"/>
              <a:gd name="connsiteY18" fmla="*/ 1066800 h 1924050"/>
              <a:gd name="connsiteX19" fmla="*/ 740325 w 2826300"/>
              <a:gd name="connsiteY19" fmla="*/ 985838 h 1924050"/>
              <a:gd name="connsiteX20" fmla="*/ 807000 w 2826300"/>
              <a:gd name="connsiteY20" fmla="*/ 885825 h 1924050"/>
              <a:gd name="connsiteX21" fmla="*/ 949875 w 2826300"/>
              <a:gd name="connsiteY21" fmla="*/ 1138238 h 1924050"/>
              <a:gd name="connsiteX22" fmla="*/ 1007025 w 2826300"/>
              <a:gd name="connsiteY22" fmla="*/ 1095375 h 1924050"/>
              <a:gd name="connsiteX23" fmla="*/ 1126087 w 2826300"/>
              <a:gd name="connsiteY23" fmla="*/ 1362075 h 1924050"/>
              <a:gd name="connsiteX24" fmla="*/ 1164187 w 2826300"/>
              <a:gd name="connsiteY24" fmla="*/ 1214438 h 1924050"/>
              <a:gd name="connsiteX25" fmla="*/ 1297537 w 2826300"/>
              <a:gd name="connsiteY25" fmla="*/ 1347788 h 1924050"/>
              <a:gd name="connsiteX26" fmla="*/ 1468987 w 2826300"/>
              <a:gd name="connsiteY26" fmla="*/ 1414463 h 1924050"/>
              <a:gd name="connsiteX27" fmla="*/ 1669012 w 2826300"/>
              <a:gd name="connsiteY27" fmla="*/ 1400175 h 1924050"/>
              <a:gd name="connsiteX28" fmla="*/ 1921425 w 2826300"/>
              <a:gd name="connsiteY28" fmla="*/ 1485900 h 1924050"/>
              <a:gd name="connsiteX29" fmla="*/ 2030962 w 2826300"/>
              <a:gd name="connsiteY29" fmla="*/ 1485900 h 1924050"/>
              <a:gd name="connsiteX30" fmla="*/ 2292900 w 2826300"/>
              <a:gd name="connsiteY30" fmla="*/ 1714500 h 1924050"/>
              <a:gd name="connsiteX31" fmla="*/ 2373862 w 2826300"/>
              <a:gd name="connsiteY31" fmla="*/ 1733550 h 1924050"/>
              <a:gd name="connsiteX32" fmla="*/ 2445300 w 2826300"/>
              <a:gd name="connsiteY32" fmla="*/ 1728788 h 1924050"/>
              <a:gd name="connsiteX33" fmla="*/ 2702475 w 2826300"/>
              <a:gd name="connsiteY33" fmla="*/ 1871663 h 1924050"/>
              <a:gd name="connsiteX34" fmla="*/ 2826300 w 2826300"/>
              <a:gd name="connsiteY34" fmla="*/ 1924050 h 1924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2826300" h="1924050">
                <a:moveTo>
                  <a:pt x="1049887" y="0"/>
                </a:moveTo>
                <a:cubicBezTo>
                  <a:pt x="1013374" y="29369"/>
                  <a:pt x="976862" y="58738"/>
                  <a:pt x="983212" y="95250"/>
                </a:cubicBezTo>
                <a:cubicBezTo>
                  <a:pt x="989562" y="131762"/>
                  <a:pt x="1099099" y="177800"/>
                  <a:pt x="1087987" y="219075"/>
                </a:cubicBezTo>
                <a:cubicBezTo>
                  <a:pt x="1076875" y="260350"/>
                  <a:pt x="916537" y="342900"/>
                  <a:pt x="916537" y="342900"/>
                </a:cubicBezTo>
                <a:cubicBezTo>
                  <a:pt x="844306" y="394494"/>
                  <a:pt x="718894" y="515144"/>
                  <a:pt x="654600" y="528638"/>
                </a:cubicBezTo>
                <a:cubicBezTo>
                  <a:pt x="590306" y="542132"/>
                  <a:pt x="579194" y="469107"/>
                  <a:pt x="530775" y="423863"/>
                </a:cubicBezTo>
                <a:cubicBezTo>
                  <a:pt x="482356" y="378619"/>
                  <a:pt x="422824" y="261144"/>
                  <a:pt x="364087" y="257175"/>
                </a:cubicBezTo>
                <a:cubicBezTo>
                  <a:pt x="305349" y="253206"/>
                  <a:pt x="237881" y="361156"/>
                  <a:pt x="178350" y="400050"/>
                </a:cubicBezTo>
                <a:cubicBezTo>
                  <a:pt x="118819" y="438944"/>
                  <a:pt x="29125" y="446882"/>
                  <a:pt x="6900" y="490538"/>
                </a:cubicBezTo>
                <a:cubicBezTo>
                  <a:pt x="-15325" y="534194"/>
                  <a:pt x="21188" y="635794"/>
                  <a:pt x="45000" y="661988"/>
                </a:cubicBezTo>
                <a:cubicBezTo>
                  <a:pt x="68812" y="688182"/>
                  <a:pt x="122787" y="637381"/>
                  <a:pt x="149775" y="647700"/>
                </a:cubicBezTo>
                <a:cubicBezTo>
                  <a:pt x="176763" y="658019"/>
                  <a:pt x="214069" y="704056"/>
                  <a:pt x="206925" y="723900"/>
                </a:cubicBezTo>
                <a:cubicBezTo>
                  <a:pt x="199781" y="743744"/>
                  <a:pt x="111674" y="723901"/>
                  <a:pt x="106912" y="766763"/>
                </a:cubicBezTo>
                <a:cubicBezTo>
                  <a:pt x="102149" y="809626"/>
                  <a:pt x="169619" y="935038"/>
                  <a:pt x="178350" y="981075"/>
                </a:cubicBezTo>
                <a:cubicBezTo>
                  <a:pt x="187081" y="1027113"/>
                  <a:pt x="136281" y="984251"/>
                  <a:pt x="159300" y="1042988"/>
                </a:cubicBezTo>
                <a:cubicBezTo>
                  <a:pt x="182319" y="1101726"/>
                  <a:pt x="268043" y="1295400"/>
                  <a:pt x="316462" y="1333500"/>
                </a:cubicBezTo>
                <a:cubicBezTo>
                  <a:pt x="364881" y="1371600"/>
                  <a:pt x="433143" y="1297782"/>
                  <a:pt x="449812" y="1271588"/>
                </a:cubicBezTo>
                <a:cubicBezTo>
                  <a:pt x="466481" y="1245394"/>
                  <a:pt x="402981" y="1210469"/>
                  <a:pt x="416475" y="1176338"/>
                </a:cubicBezTo>
                <a:cubicBezTo>
                  <a:pt x="429969" y="1142207"/>
                  <a:pt x="476800" y="1098550"/>
                  <a:pt x="530775" y="1066800"/>
                </a:cubicBezTo>
                <a:cubicBezTo>
                  <a:pt x="584750" y="1035050"/>
                  <a:pt x="694288" y="1016000"/>
                  <a:pt x="740325" y="985838"/>
                </a:cubicBezTo>
                <a:cubicBezTo>
                  <a:pt x="786362" y="955676"/>
                  <a:pt x="772075" y="860425"/>
                  <a:pt x="807000" y="885825"/>
                </a:cubicBezTo>
                <a:cubicBezTo>
                  <a:pt x="841925" y="911225"/>
                  <a:pt x="916537" y="1103313"/>
                  <a:pt x="949875" y="1138238"/>
                </a:cubicBezTo>
                <a:cubicBezTo>
                  <a:pt x="983212" y="1173163"/>
                  <a:pt x="977656" y="1058069"/>
                  <a:pt x="1007025" y="1095375"/>
                </a:cubicBezTo>
                <a:cubicBezTo>
                  <a:pt x="1036394" y="1132681"/>
                  <a:pt x="1099893" y="1342231"/>
                  <a:pt x="1126087" y="1362075"/>
                </a:cubicBezTo>
                <a:cubicBezTo>
                  <a:pt x="1152281" y="1381919"/>
                  <a:pt x="1135612" y="1216819"/>
                  <a:pt x="1164187" y="1214438"/>
                </a:cubicBezTo>
                <a:cubicBezTo>
                  <a:pt x="1192762" y="1212057"/>
                  <a:pt x="1246737" y="1314451"/>
                  <a:pt x="1297537" y="1347788"/>
                </a:cubicBezTo>
                <a:cubicBezTo>
                  <a:pt x="1348337" y="1381125"/>
                  <a:pt x="1407075" y="1405732"/>
                  <a:pt x="1468987" y="1414463"/>
                </a:cubicBezTo>
                <a:cubicBezTo>
                  <a:pt x="1530899" y="1423194"/>
                  <a:pt x="1593606" y="1388269"/>
                  <a:pt x="1669012" y="1400175"/>
                </a:cubicBezTo>
                <a:cubicBezTo>
                  <a:pt x="1744418" y="1412081"/>
                  <a:pt x="1861100" y="1471613"/>
                  <a:pt x="1921425" y="1485900"/>
                </a:cubicBezTo>
                <a:cubicBezTo>
                  <a:pt x="1981750" y="1500187"/>
                  <a:pt x="1969049" y="1447800"/>
                  <a:pt x="2030962" y="1485900"/>
                </a:cubicBezTo>
                <a:cubicBezTo>
                  <a:pt x="2092875" y="1524000"/>
                  <a:pt x="2235750" y="1673225"/>
                  <a:pt x="2292900" y="1714500"/>
                </a:cubicBezTo>
                <a:cubicBezTo>
                  <a:pt x="2350050" y="1755775"/>
                  <a:pt x="2348462" y="1731169"/>
                  <a:pt x="2373862" y="1733550"/>
                </a:cubicBezTo>
                <a:cubicBezTo>
                  <a:pt x="2399262" y="1735931"/>
                  <a:pt x="2390531" y="1705769"/>
                  <a:pt x="2445300" y="1728788"/>
                </a:cubicBezTo>
                <a:cubicBezTo>
                  <a:pt x="2500069" y="1751807"/>
                  <a:pt x="2638975" y="1839119"/>
                  <a:pt x="2702475" y="1871663"/>
                </a:cubicBezTo>
                <a:cubicBezTo>
                  <a:pt x="2765975" y="1904207"/>
                  <a:pt x="2796137" y="1914128"/>
                  <a:pt x="2826300" y="1924050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0" name="Forme libre : forme 19">
            <a:extLst>
              <a:ext uri="{FF2B5EF4-FFF2-40B4-BE49-F238E27FC236}">
                <a16:creationId xmlns:a16="http://schemas.microsoft.com/office/drawing/2014/main" id="{9C419867-01DA-4A07-90F3-8C56C004BAEE}"/>
              </a:ext>
            </a:extLst>
          </p:cNvPr>
          <p:cNvSpPr/>
          <p:nvPr/>
        </p:nvSpPr>
        <p:spPr>
          <a:xfrm>
            <a:off x="4797425" y="3530600"/>
            <a:ext cx="158750" cy="104775"/>
          </a:xfrm>
          <a:custGeom>
            <a:avLst/>
            <a:gdLst>
              <a:gd name="connsiteX0" fmla="*/ 158750 w 158750"/>
              <a:gd name="connsiteY0" fmla="*/ 0 h 104775"/>
              <a:gd name="connsiteX1" fmla="*/ 60325 w 158750"/>
              <a:gd name="connsiteY1" fmla="*/ 34925 h 104775"/>
              <a:gd name="connsiteX2" fmla="*/ 0 w 158750"/>
              <a:gd name="connsiteY2" fmla="*/ 104775 h 104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8750" h="104775">
                <a:moveTo>
                  <a:pt x="158750" y="0"/>
                </a:moveTo>
                <a:cubicBezTo>
                  <a:pt x="122766" y="8731"/>
                  <a:pt x="86783" y="17462"/>
                  <a:pt x="60325" y="34925"/>
                </a:cubicBezTo>
                <a:cubicBezTo>
                  <a:pt x="33867" y="52388"/>
                  <a:pt x="16933" y="78581"/>
                  <a:pt x="0" y="104775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" name="Forme libre : forme 1">
            <a:extLst>
              <a:ext uri="{FF2B5EF4-FFF2-40B4-BE49-F238E27FC236}">
                <a16:creationId xmlns:a16="http://schemas.microsoft.com/office/drawing/2014/main" id="{B7DAACF1-E6F7-44BB-AB7F-4826964ED36A}"/>
              </a:ext>
            </a:extLst>
          </p:cNvPr>
          <p:cNvSpPr/>
          <p:nvPr/>
        </p:nvSpPr>
        <p:spPr>
          <a:xfrm>
            <a:off x="3064213" y="311284"/>
            <a:ext cx="2412461" cy="6293797"/>
          </a:xfrm>
          <a:custGeom>
            <a:avLst/>
            <a:gdLst>
              <a:gd name="connsiteX0" fmla="*/ 0 w 2558374"/>
              <a:gd name="connsiteY0" fmla="*/ 0 h 6799634"/>
              <a:gd name="connsiteX1" fmla="*/ 369651 w 2558374"/>
              <a:gd name="connsiteY1" fmla="*/ 817123 h 6799634"/>
              <a:gd name="connsiteX2" fmla="*/ 573931 w 2558374"/>
              <a:gd name="connsiteY2" fmla="*/ 1225685 h 6799634"/>
              <a:gd name="connsiteX3" fmla="*/ 700391 w 2558374"/>
              <a:gd name="connsiteY3" fmla="*/ 1702340 h 6799634"/>
              <a:gd name="connsiteX4" fmla="*/ 1060314 w 2558374"/>
              <a:gd name="connsiteY4" fmla="*/ 2013625 h 6799634"/>
              <a:gd name="connsiteX5" fmla="*/ 1605063 w 2558374"/>
              <a:gd name="connsiteY5" fmla="*/ 2986391 h 6799634"/>
              <a:gd name="connsiteX6" fmla="*/ 1760706 w 2558374"/>
              <a:gd name="connsiteY6" fmla="*/ 3550595 h 6799634"/>
              <a:gd name="connsiteX7" fmla="*/ 1857983 w 2558374"/>
              <a:gd name="connsiteY7" fmla="*/ 4036978 h 6799634"/>
              <a:gd name="connsiteX8" fmla="*/ 1770434 w 2558374"/>
              <a:gd name="connsiteY8" fmla="*/ 4435812 h 6799634"/>
              <a:gd name="connsiteX9" fmla="*/ 1809344 w 2558374"/>
              <a:gd name="connsiteY9" fmla="*/ 4669276 h 6799634"/>
              <a:gd name="connsiteX10" fmla="*/ 2091446 w 2558374"/>
              <a:gd name="connsiteY10" fmla="*/ 5175115 h 6799634"/>
              <a:gd name="connsiteX11" fmla="*/ 2286000 w 2558374"/>
              <a:gd name="connsiteY11" fmla="*/ 5515583 h 6799634"/>
              <a:gd name="connsiteX12" fmla="*/ 2305455 w 2558374"/>
              <a:gd name="connsiteY12" fmla="*/ 5914417 h 6799634"/>
              <a:gd name="connsiteX13" fmla="*/ 2441642 w 2558374"/>
              <a:gd name="connsiteY13" fmla="*/ 6147880 h 6799634"/>
              <a:gd name="connsiteX14" fmla="*/ 2538919 w 2558374"/>
              <a:gd name="connsiteY14" fmla="*/ 6556442 h 6799634"/>
              <a:gd name="connsiteX15" fmla="*/ 2558374 w 2558374"/>
              <a:gd name="connsiteY15" fmla="*/ 6799634 h 6799634"/>
              <a:gd name="connsiteX0" fmla="*/ 0 w 2558374"/>
              <a:gd name="connsiteY0" fmla="*/ 0 h 6799634"/>
              <a:gd name="connsiteX1" fmla="*/ 369651 w 2558374"/>
              <a:gd name="connsiteY1" fmla="*/ 817123 h 6799634"/>
              <a:gd name="connsiteX2" fmla="*/ 573931 w 2558374"/>
              <a:gd name="connsiteY2" fmla="*/ 1225685 h 6799634"/>
              <a:gd name="connsiteX3" fmla="*/ 700391 w 2558374"/>
              <a:gd name="connsiteY3" fmla="*/ 1702340 h 6799634"/>
              <a:gd name="connsiteX4" fmla="*/ 1060314 w 2558374"/>
              <a:gd name="connsiteY4" fmla="*/ 2013625 h 6799634"/>
              <a:gd name="connsiteX5" fmla="*/ 1322961 w 2558374"/>
              <a:gd name="connsiteY5" fmla="*/ 2509736 h 6799634"/>
              <a:gd name="connsiteX6" fmla="*/ 1605063 w 2558374"/>
              <a:gd name="connsiteY6" fmla="*/ 2986391 h 6799634"/>
              <a:gd name="connsiteX7" fmla="*/ 1760706 w 2558374"/>
              <a:gd name="connsiteY7" fmla="*/ 3550595 h 6799634"/>
              <a:gd name="connsiteX8" fmla="*/ 1857983 w 2558374"/>
              <a:gd name="connsiteY8" fmla="*/ 4036978 h 6799634"/>
              <a:gd name="connsiteX9" fmla="*/ 1770434 w 2558374"/>
              <a:gd name="connsiteY9" fmla="*/ 4435812 h 6799634"/>
              <a:gd name="connsiteX10" fmla="*/ 1809344 w 2558374"/>
              <a:gd name="connsiteY10" fmla="*/ 4669276 h 6799634"/>
              <a:gd name="connsiteX11" fmla="*/ 2091446 w 2558374"/>
              <a:gd name="connsiteY11" fmla="*/ 5175115 h 6799634"/>
              <a:gd name="connsiteX12" fmla="*/ 2286000 w 2558374"/>
              <a:gd name="connsiteY12" fmla="*/ 5515583 h 6799634"/>
              <a:gd name="connsiteX13" fmla="*/ 2305455 w 2558374"/>
              <a:gd name="connsiteY13" fmla="*/ 5914417 h 6799634"/>
              <a:gd name="connsiteX14" fmla="*/ 2441642 w 2558374"/>
              <a:gd name="connsiteY14" fmla="*/ 6147880 h 6799634"/>
              <a:gd name="connsiteX15" fmla="*/ 2538919 w 2558374"/>
              <a:gd name="connsiteY15" fmla="*/ 6556442 h 6799634"/>
              <a:gd name="connsiteX16" fmla="*/ 2558374 w 2558374"/>
              <a:gd name="connsiteY16" fmla="*/ 6799634 h 6799634"/>
              <a:gd name="connsiteX0" fmla="*/ 0 w 2422187"/>
              <a:gd name="connsiteY0" fmla="*/ 0 h 6527260"/>
              <a:gd name="connsiteX1" fmla="*/ 233464 w 2422187"/>
              <a:gd name="connsiteY1" fmla="*/ 544749 h 6527260"/>
              <a:gd name="connsiteX2" fmla="*/ 437744 w 2422187"/>
              <a:gd name="connsiteY2" fmla="*/ 953311 h 6527260"/>
              <a:gd name="connsiteX3" fmla="*/ 564204 w 2422187"/>
              <a:gd name="connsiteY3" fmla="*/ 1429966 h 6527260"/>
              <a:gd name="connsiteX4" fmla="*/ 924127 w 2422187"/>
              <a:gd name="connsiteY4" fmla="*/ 1741251 h 6527260"/>
              <a:gd name="connsiteX5" fmla="*/ 1186774 w 2422187"/>
              <a:gd name="connsiteY5" fmla="*/ 2237362 h 6527260"/>
              <a:gd name="connsiteX6" fmla="*/ 1468876 w 2422187"/>
              <a:gd name="connsiteY6" fmla="*/ 2714017 h 6527260"/>
              <a:gd name="connsiteX7" fmla="*/ 1624519 w 2422187"/>
              <a:gd name="connsiteY7" fmla="*/ 3278221 h 6527260"/>
              <a:gd name="connsiteX8" fmla="*/ 1721796 w 2422187"/>
              <a:gd name="connsiteY8" fmla="*/ 3764604 h 6527260"/>
              <a:gd name="connsiteX9" fmla="*/ 1634247 w 2422187"/>
              <a:gd name="connsiteY9" fmla="*/ 4163438 h 6527260"/>
              <a:gd name="connsiteX10" fmla="*/ 1673157 w 2422187"/>
              <a:gd name="connsiteY10" fmla="*/ 4396902 h 6527260"/>
              <a:gd name="connsiteX11" fmla="*/ 1955259 w 2422187"/>
              <a:gd name="connsiteY11" fmla="*/ 4902741 h 6527260"/>
              <a:gd name="connsiteX12" fmla="*/ 2149813 w 2422187"/>
              <a:gd name="connsiteY12" fmla="*/ 5243209 h 6527260"/>
              <a:gd name="connsiteX13" fmla="*/ 2169268 w 2422187"/>
              <a:gd name="connsiteY13" fmla="*/ 5642043 h 6527260"/>
              <a:gd name="connsiteX14" fmla="*/ 2305455 w 2422187"/>
              <a:gd name="connsiteY14" fmla="*/ 5875506 h 6527260"/>
              <a:gd name="connsiteX15" fmla="*/ 2402732 w 2422187"/>
              <a:gd name="connsiteY15" fmla="*/ 6284068 h 6527260"/>
              <a:gd name="connsiteX16" fmla="*/ 2422187 w 2422187"/>
              <a:gd name="connsiteY16" fmla="*/ 6527260 h 6527260"/>
              <a:gd name="connsiteX0" fmla="*/ 0 w 2414891"/>
              <a:gd name="connsiteY0" fmla="*/ 0 h 6320435"/>
              <a:gd name="connsiteX1" fmla="*/ 233464 w 2414891"/>
              <a:gd name="connsiteY1" fmla="*/ 544749 h 6320435"/>
              <a:gd name="connsiteX2" fmla="*/ 437744 w 2414891"/>
              <a:gd name="connsiteY2" fmla="*/ 953311 h 6320435"/>
              <a:gd name="connsiteX3" fmla="*/ 564204 w 2414891"/>
              <a:gd name="connsiteY3" fmla="*/ 1429966 h 6320435"/>
              <a:gd name="connsiteX4" fmla="*/ 924127 w 2414891"/>
              <a:gd name="connsiteY4" fmla="*/ 1741251 h 6320435"/>
              <a:gd name="connsiteX5" fmla="*/ 1186774 w 2414891"/>
              <a:gd name="connsiteY5" fmla="*/ 2237362 h 6320435"/>
              <a:gd name="connsiteX6" fmla="*/ 1468876 w 2414891"/>
              <a:gd name="connsiteY6" fmla="*/ 2714017 h 6320435"/>
              <a:gd name="connsiteX7" fmla="*/ 1624519 w 2414891"/>
              <a:gd name="connsiteY7" fmla="*/ 3278221 h 6320435"/>
              <a:gd name="connsiteX8" fmla="*/ 1721796 w 2414891"/>
              <a:gd name="connsiteY8" fmla="*/ 3764604 h 6320435"/>
              <a:gd name="connsiteX9" fmla="*/ 1634247 w 2414891"/>
              <a:gd name="connsiteY9" fmla="*/ 4163438 h 6320435"/>
              <a:gd name="connsiteX10" fmla="*/ 1673157 w 2414891"/>
              <a:gd name="connsiteY10" fmla="*/ 4396902 h 6320435"/>
              <a:gd name="connsiteX11" fmla="*/ 1955259 w 2414891"/>
              <a:gd name="connsiteY11" fmla="*/ 4902741 h 6320435"/>
              <a:gd name="connsiteX12" fmla="*/ 2149813 w 2414891"/>
              <a:gd name="connsiteY12" fmla="*/ 5243209 h 6320435"/>
              <a:gd name="connsiteX13" fmla="*/ 2169268 w 2414891"/>
              <a:gd name="connsiteY13" fmla="*/ 5642043 h 6320435"/>
              <a:gd name="connsiteX14" fmla="*/ 2305455 w 2414891"/>
              <a:gd name="connsiteY14" fmla="*/ 5875506 h 6320435"/>
              <a:gd name="connsiteX15" fmla="*/ 2402732 w 2414891"/>
              <a:gd name="connsiteY15" fmla="*/ 6284068 h 6320435"/>
              <a:gd name="connsiteX16" fmla="*/ 2412460 w 2414891"/>
              <a:gd name="connsiteY16" fmla="*/ 6284069 h 6320435"/>
              <a:gd name="connsiteX0" fmla="*/ 0 w 2408179"/>
              <a:gd name="connsiteY0" fmla="*/ 0 h 6304157"/>
              <a:gd name="connsiteX1" fmla="*/ 233464 w 2408179"/>
              <a:gd name="connsiteY1" fmla="*/ 544749 h 6304157"/>
              <a:gd name="connsiteX2" fmla="*/ 437744 w 2408179"/>
              <a:gd name="connsiteY2" fmla="*/ 953311 h 6304157"/>
              <a:gd name="connsiteX3" fmla="*/ 564204 w 2408179"/>
              <a:gd name="connsiteY3" fmla="*/ 1429966 h 6304157"/>
              <a:gd name="connsiteX4" fmla="*/ 924127 w 2408179"/>
              <a:gd name="connsiteY4" fmla="*/ 1741251 h 6304157"/>
              <a:gd name="connsiteX5" fmla="*/ 1186774 w 2408179"/>
              <a:gd name="connsiteY5" fmla="*/ 2237362 h 6304157"/>
              <a:gd name="connsiteX6" fmla="*/ 1468876 w 2408179"/>
              <a:gd name="connsiteY6" fmla="*/ 2714017 h 6304157"/>
              <a:gd name="connsiteX7" fmla="*/ 1624519 w 2408179"/>
              <a:gd name="connsiteY7" fmla="*/ 3278221 h 6304157"/>
              <a:gd name="connsiteX8" fmla="*/ 1721796 w 2408179"/>
              <a:gd name="connsiteY8" fmla="*/ 3764604 h 6304157"/>
              <a:gd name="connsiteX9" fmla="*/ 1634247 w 2408179"/>
              <a:gd name="connsiteY9" fmla="*/ 4163438 h 6304157"/>
              <a:gd name="connsiteX10" fmla="*/ 1673157 w 2408179"/>
              <a:gd name="connsiteY10" fmla="*/ 4396902 h 6304157"/>
              <a:gd name="connsiteX11" fmla="*/ 1955259 w 2408179"/>
              <a:gd name="connsiteY11" fmla="*/ 4902741 h 6304157"/>
              <a:gd name="connsiteX12" fmla="*/ 2149813 w 2408179"/>
              <a:gd name="connsiteY12" fmla="*/ 5243209 h 6304157"/>
              <a:gd name="connsiteX13" fmla="*/ 2169268 w 2408179"/>
              <a:gd name="connsiteY13" fmla="*/ 5642043 h 6304157"/>
              <a:gd name="connsiteX14" fmla="*/ 2305455 w 2408179"/>
              <a:gd name="connsiteY14" fmla="*/ 5875506 h 6304157"/>
              <a:gd name="connsiteX15" fmla="*/ 2402732 w 2408179"/>
              <a:gd name="connsiteY15" fmla="*/ 6284068 h 6304157"/>
              <a:gd name="connsiteX16" fmla="*/ 2383277 w 2408179"/>
              <a:gd name="connsiteY16" fmla="*/ 6089516 h 6304157"/>
              <a:gd name="connsiteX0" fmla="*/ 0 w 2490282"/>
              <a:gd name="connsiteY0" fmla="*/ 0 h 6439712"/>
              <a:gd name="connsiteX1" fmla="*/ 233464 w 2490282"/>
              <a:gd name="connsiteY1" fmla="*/ 544749 h 6439712"/>
              <a:gd name="connsiteX2" fmla="*/ 437744 w 2490282"/>
              <a:gd name="connsiteY2" fmla="*/ 953311 h 6439712"/>
              <a:gd name="connsiteX3" fmla="*/ 564204 w 2490282"/>
              <a:gd name="connsiteY3" fmla="*/ 1429966 h 6439712"/>
              <a:gd name="connsiteX4" fmla="*/ 924127 w 2490282"/>
              <a:gd name="connsiteY4" fmla="*/ 1741251 h 6439712"/>
              <a:gd name="connsiteX5" fmla="*/ 1186774 w 2490282"/>
              <a:gd name="connsiteY5" fmla="*/ 2237362 h 6439712"/>
              <a:gd name="connsiteX6" fmla="*/ 1468876 w 2490282"/>
              <a:gd name="connsiteY6" fmla="*/ 2714017 h 6439712"/>
              <a:gd name="connsiteX7" fmla="*/ 1624519 w 2490282"/>
              <a:gd name="connsiteY7" fmla="*/ 3278221 h 6439712"/>
              <a:gd name="connsiteX8" fmla="*/ 1721796 w 2490282"/>
              <a:gd name="connsiteY8" fmla="*/ 3764604 h 6439712"/>
              <a:gd name="connsiteX9" fmla="*/ 1634247 w 2490282"/>
              <a:gd name="connsiteY9" fmla="*/ 4163438 h 6439712"/>
              <a:gd name="connsiteX10" fmla="*/ 1673157 w 2490282"/>
              <a:gd name="connsiteY10" fmla="*/ 4396902 h 6439712"/>
              <a:gd name="connsiteX11" fmla="*/ 1955259 w 2490282"/>
              <a:gd name="connsiteY11" fmla="*/ 4902741 h 6439712"/>
              <a:gd name="connsiteX12" fmla="*/ 2149813 w 2490282"/>
              <a:gd name="connsiteY12" fmla="*/ 5243209 h 6439712"/>
              <a:gd name="connsiteX13" fmla="*/ 2169268 w 2490282"/>
              <a:gd name="connsiteY13" fmla="*/ 5642043 h 6439712"/>
              <a:gd name="connsiteX14" fmla="*/ 2305455 w 2490282"/>
              <a:gd name="connsiteY14" fmla="*/ 5875506 h 6439712"/>
              <a:gd name="connsiteX15" fmla="*/ 2402732 w 2490282"/>
              <a:gd name="connsiteY15" fmla="*/ 6284068 h 6439712"/>
              <a:gd name="connsiteX16" fmla="*/ 2490282 w 2490282"/>
              <a:gd name="connsiteY16" fmla="*/ 6439712 h 6439712"/>
              <a:gd name="connsiteX0" fmla="*/ 0 w 2490282"/>
              <a:gd name="connsiteY0" fmla="*/ 0 h 6439712"/>
              <a:gd name="connsiteX1" fmla="*/ 233464 w 2490282"/>
              <a:gd name="connsiteY1" fmla="*/ 544749 h 6439712"/>
              <a:gd name="connsiteX2" fmla="*/ 437744 w 2490282"/>
              <a:gd name="connsiteY2" fmla="*/ 953311 h 6439712"/>
              <a:gd name="connsiteX3" fmla="*/ 564204 w 2490282"/>
              <a:gd name="connsiteY3" fmla="*/ 1429966 h 6439712"/>
              <a:gd name="connsiteX4" fmla="*/ 924127 w 2490282"/>
              <a:gd name="connsiteY4" fmla="*/ 1741251 h 6439712"/>
              <a:gd name="connsiteX5" fmla="*/ 1186774 w 2490282"/>
              <a:gd name="connsiteY5" fmla="*/ 2237362 h 6439712"/>
              <a:gd name="connsiteX6" fmla="*/ 1468876 w 2490282"/>
              <a:gd name="connsiteY6" fmla="*/ 2714017 h 6439712"/>
              <a:gd name="connsiteX7" fmla="*/ 1624519 w 2490282"/>
              <a:gd name="connsiteY7" fmla="*/ 3278221 h 6439712"/>
              <a:gd name="connsiteX8" fmla="*/ 1721796 w 2490282"/>
              <a:gd name="connsiteY8" fmla="*/ 3764604 h 6439712"/>
              <a:gd name="connsiteX9" fmla="*/ 1634247 w 2490282"/>
              <a:gd name="connsiteY9" fmla="*/ 4163438 h 6439712"/>
              <a:gd name="connsiteX10" fmla="*/ 1673157 w 2490282"/>
              <a:gd name="connsiteY10" fmla="*/ 4396902 h 6439712"/>
              <a:gd name="connsiteX11" fmla="*/ 1955259 w 2490282"/>
              <a:gd name="connsiteY11" fmla="*/ 4902741 h 6439712"/>
              <a:gd name="connsiteX12" fmla="*/ 2149813 w 2490282"/>
              <a:gd name="connsiteY12" fmla="*/ 5243209 h 6439712"/>
              <a:gd name="connsiteX13" fmla="*/ 2169268 w 2490282"/>
              <a:gd name="connsiteY13" fmla="*/ 5642043 h 6439712"/>
              <a:gd name="connsiteX14" fmla="*/ 2305455 w 2490282"/>
              <a:gd name="connsiteY14" fmla="*/ 5875506 h 6439712"/>
              <a:gd name="connsiteX15" fmla="*/ 2383276 w 2490282"/>
              <a:gd name="connsiteY15" fmla="*/ 6089514 h 6439712"/>
              <a:gd name="connsiteX16" fmla="*/ 2490282 w 2490282"/>
              <a:gd name="connsiteY16" fmla="*/ 6439712 h 6439712"/>
              <a:gd name="connsiteX0" fmla="*/ 0 w 2412461"/>
              <a:gd name="connsiteY0" fmla="*/ 0 h 6293797"/>
              <a:gd name="connsiteX1" fmla="*/ 233464 w 2412461"/>
              <a:gd name="connsiteY1" fmla="*/ 544749 h 6293797"/>
              <a:gd name="connsiteX2" fmla="*/ 437744 w 2412461"/>
              <a:gd name="connsiteY2" fmla="*/ 953311 h 6293797"/>
              <a:gd name="connsiteX3" fmla="*/ 564204 w 2412461"/>
              <a:gd name="connsiteY3" fmla="*/ 1429966 h 6293797"/>
              <a:gd name="connsiteX4" fmla="*/ 924127 w 2412461"/>
              <a:gd name="connsiteY4" fmla="*/ 1741251 h 6293797"/>
              <a:gd name="connsiteX5" fmla="*/ 1186774 w 2412461"/>
              <a:gd name="connsiteY5" fmla="*/ 2237362 h 6293797"/>
              <a:gd name="connsiteX6" fmla="*/ 1468876 w 2412461"/>
              <a:gd name="connsiteY6" fmla="*/ 2714017 h 6293797"/>
              <a:gd name="connsiteX7" fmla="*/ 1624519 w 2412461"/>
              <a:gd name="connsiteY7" fmla="*/ 3278221 h 6293797"/>
              <a:gd name="connsiteX8" fmla="*/ 1721796 w 2412461"/>
              <a:gd name="connsiteY8" fmla="*/ 3764604 h 6293797"/>
              <a:gd name="connsiteX9" fmla="*/ 1634247 w 2412461"/>
              <a:gd name="connsiteY9" fmla="*/ 4163438 h 6293797"/>
              <a:gd name="connsiteX10" fmla="*/ 1673157 w 2412461"/>
              <a:gd name="connsiteY10" fmla="*/ 4396902 h 6293797"/>
              <a:gd name="connsiteX11" fmla="*/ 1955259 w 2412461"/>
              <a:gd name="connsiteY11" fmla="*/ 4902741 h 6293797"/>
              <a:gd name="connsiteX12" fmla="*/ 2149813 w 2412461"/>
              <a:gd name="connsiteY12" fmla="*/ 5243209 h 6293797"/>
              <a:gd name="connsiteX13" fmla="*/ 2169268 w 2412461"/>
              <a:gd name="connsiteY13" fmla="*/ 5642043 h 6293797"/>
              <a:gd name="connsiteX14" fmla="*/ 2305455 w 2412461"/>
              <a:gd name="connsiteY14" fmla="*/ 5875506 h 6293797"/>
              <a:gd name="connsiteX15" fmla="*/ 2383276 w 2412461"/>
              <a:gd name="connsiteY15" fmla="*/ 6089514 h 6293797"/>
              <a:gd name="connsiteX16" fmla="*/ 2412461 w 2412461"/>
              <a:gd name="connsiteY16" fmla="*/ 6293797 h 62937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2412461" h="6293797">
                <a:moveTo>
                  <a:pt x="0" y="0"/>
                </a:moveTo>
                <a:cubicBezTo>
                  <a:pt x="136998" y="306421"/>
                  <a:pt x="160507" y="385864"/>
                  <a:pt x="233464" y="544749"/>
                </a:cubicBezTo>
                <a:cubicBezTo>
                  <a:pt x="306421" y="703634"/>
                  <a:pt x="382621" y="805775"/>
                  <a:pt x="437744" y="953311"/>
                </a:cubicBezTo>
                <a:cubicBezTo>
                  <a:pt x="492867" y="1100847"/>
                  <a:pt x="483140" y="1298643"/>
                  <a:pt x="564204" y="1429966"/>
                </a:cubicBezTo>
                <a:cubicBezTo>
                  <a:pt x="645268" y="1561289"/>
                  <a:pt x="820365" y="1606685"/>
                  <a:pt x="924127" y="1741251"/>
                </a:cubicBezTo>
                <a:cubicBezTo>
                  <a:pt x="1027889" y="1875817"/>
                  <a:pt x="1095983" y="2075234"/>
                  <a:pt x="1186774" y="2237362"/>
                </a:cubicBezTo>
                <a:cubicBezTo>
                  <a:pt x="1277566" y="2399490"/>
                  <a:pt x="1395919" y="2540541"/>
                  <a:pt x="1468876" y="2714017"/>
                </a:cubicBezTo>
                <a:cubicBezTo>
                  <a:pt x="1541833" y="2887493"/>
                  <a:pt x="1582366" y="3103123"/>
                  <a:pt x="1624519" y="3278221"/>
                </a:cubicBezTo>
                <a:cubicBezTo>
                  <a:pt x="1666672" y="3453319"/>
                  <a:pt x="1720175" y="3617068"/>
                  <a:pt x="1721796" y="3764604"/>
                </a:cubicBezTo>
                <a:cubicBezTo>
                  <a:pt x="1723417" y="3912140"/>
                  <a:pt x="1642353" y="4058055"/>
                  <a:pt x="1634247" y="4163438"/>
                </a:cubicBezTo>
                <a:cubicBezTo>
                  <a:pt x="1626141" y="4268821"/>
                  <a:pt x="1619655" y="4273685"/>
                  <a:pt x="1673157" y="4396902"/>
                </a:cubicBezTo>
                <a:cubicBezTo>
                  <a:pt x="1726659" y="4520119"/>
                  <a:pt x="1875816" y="4761690"/>
                  <a:pt x="1955259" y="4902741"/>
                </a:cubicBezTo>
                <a:cubicBezTo>
                  <a:pt x="2034702" y="5043792"/>
                  <a:pt x="2114145" y="5119992"/>
                  <a:pt x="2149813" y="5243209"/>
                </a:cubicBezTo>
                <a:cubicBezTo>
                  <a:pt x="2185481" y="5366426"/>
                  <a:pt x="2143328" y="5536660"/>
                  <a:pt x="2169268" y="5642043"/>
                </a:cubicBezTo>
                <a:cubicBezTo>
                  <a:pt x="2195208" y="5747426"/>
                  <a:pt x="2269787" y="5800927"/>
                  <a:pt x="2305455" y="5875506"/>
                </a:cubicBezTo>
                <a:cubicBezTo>
                  <a:pt x="2341123" y="5950085"/>
                  <a:pt x="2363821" y="5980888"/>
                  <a:pt x="2383276" y="6089514"/>
                </a:cubicBezTo>
                <a:cubicBezTo>
                  <a:pt x="2402731" y="6198140"/>
                  <a:pt x="2412461" y="6226514"/>
                  <a:pt x="2412461" y="6293797"/>
                </a:cubicBezTo>
              </a:path>
            </a:pathLst>
          </a:custGeom>
          <a:noFill/>
          <a:ln w="25400" cmpd="dbl">
            <a:solidFill>
              <a:srgbClr val="7030A0"/>
            </a:solidFill>
            <a:headEnd type="arrow"/>
            <a:tailEnd type="arrow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46" name="ZoneTexte 45">
            <a:extLst>
              <a:ext uri="{FF2B5EF4-FFF2-40B4-BE49-F238E27FC236}">
                <a16:creationId xmlns:a16="http://schemas.microsoft.com/office/drawing/2014/main" id="{DCB83926-2AD6-43F0-BE05-EF3CA8D891A0}"/>
              </a:ext>
            </a:extLst>
          </p:cNvPr>
          <p:cNvSpPr txBox="1"/>
          <p:nvPr/>
        </p:nvSpPr>
        <p:spPr>
          <a:xfrm rot="3535042">
            <a:off x="2954457" y="832204"/>
            <a:ext cx="1096433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400" b="1" dirty="0">
                <a:solidFill>
                  <a:srgbClr val="7030A0"/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E411</a:t>
            </a:r>
            <a:endParaRPr lang="fr-BE" sz="1400" b="1" dirty="0">
              <a:solidFill>
                <a:srgbClr val="7030A0"/>
              </a:solidFill>
              <a:latin typeface="Aharoni" panose="02010803020104030203" pitchFamily="2" charset="-79"/>
              <a:cs typeface="Aharoni" panose="02010803020104030203" pitchFamily="2" charset="-79"/>
            </a:endParaRPr>
          </a:p>
        </p:txBody>
      </p:sp>
      <p:sp>
        <p:nvSpPr>
          <p:cNvPr id="3" name="Forme libre : forme 2">
            <a:extLst>
              <a:ext uri="{FF2B5EF4-FFF2-40B4-BE49-F238E27FC236}">
                <a16:creationId xmlns:a16="http://schemas.microsoft.com/office/drawing/2014/main" id="{F601BC26-B3D5-45CC-8256-5C193BAC3AFF}"/>
              </a:ext>
            </a:extLst>
          </p:cNvPr>
          <p:cNvSpPr/>
          <p:nvPr/>
        </p:nvSpPr>
        <p:spPr>
          <a:xfrm>
            <a:off x="2636061" y="714375"/>
            <a:ext cx="6593664" cy="5867400"/>
          </a:xfrm>
          <a:custGeom>
            <a:avLst/>
            <a:gdLst>
              <a:gd name="connsiteX0" fmla="*/ 6593664 w 6593664"/>
              <a:gd name="connsiteY0" fmla="*/ 5867400 h 5867400"/>
              <a:gd name="connsiteX1" fmla="*/ 6222189 w 6593664"/>
              <a:gd name="connsiteY1" fmla="*/ 5324475 h 5867400"/>
              <a:gd name="connsiteX2" fmla="*/ 5784039 w 6593664"/>
              <a:gd name="connsiteY2" fmla="*/ 4895850 h 5867400"/>
              <a:gd name="connsiteX3" fmla="*/ 5460189 w 6593664"/>
              <a:gd name="connsiteY3" fmla="*/ 4914900 h 5867400"/>
              <a:gd name="connsiteX4" fmla="*/ 5126814 w 6593664"/>
              <a:gd name="connsiteY4" fmla="*/ 4972050 h 5867400"/>
              <a:gd name="connsiteX5" fmla="*/ 4993464 w 6593664"/>
              <a:gd name="connsiteY5" fmla="*/ 5067300 h 5867400"/>
              <a:gd name="connsiteX6" fmla="*/ 4764864 w 6593664"/>
              <a:gd name="connsiteY6" fmla="*/ 4924425 h 5867400"/>
              <a:gd name="connsiteX7" fmla="*/ 4450539 w 6593664"/>
              <a:gd name="connsiteY7" fmla="*/ 4514850 h 5867400"/>
              <a:gd name="connsiteX8" fmla="*/ 4079064 w 6593664"/>
              <a:gd name="connsiteY8" fmla="*/ 4562475 h 5867400"/>
              <a:gd name="connsiteX9" fmla="*/ 3869514 w 6593664"/>
              <a:gd name="connsiteY9" fmla="*/ 4657725 h 5867400"/>
              <a:gd name="connsiteX10" fmla="*/ 3478989 w 6593664"/>
              <a:gd name="connsiteY10" fmla="*/ 4486275 h 5867400"/>
              <a:gd name="connsiteX11" fmla="*/ 3288489 w 6593664"/>
              <a:gd name="connsiteY11" fmla="*/ 4371975 h 5867400"/>
              <a:gd name="connsiteX12" fmla="*/ 3212289 w 6593664"/>
              <a:gd name="connsiteY12" fmla="*/ 4000500 h 5867400"/>
              <a:gd name="connsiteX13" fmla="*/ 3155139 w 6593664"/>
              <a:gd name="connsiteY13" fmla="*/ 3886200 h 5867400"/>
              <a:gd name="connsiteX14" fmla="*/ 3097989 w 6593664"/>
              <a:gd name="connsiteY14" fmla="*/ 3695700 h 5867400"/>
              <a:gd name="connsiteX15" fmla="*/ 2897964 w 6593664"/>
              <a:gd name="connsiteY15" fmla="*/ 3495675 h 5867400"/>
              <a:gd name="connsiteX16" fmla="*/ 2783664 w 6593664"/>
              <a:gd name="connsiteY16" fmla="*/ 3152775 h 5867400"/>
              <a:gd name="connsiteX17" fmla="*/ 2716989 w 6593664"/>
              <a:gd name="connsiteY17" fmla="*/ 2638425 h 5867400"/>
              <a:gd name="connsiteX18" fmla="*/ 2631264 w 6593664"/>
              <a:gd name="connsiteY18" fmla="*/ 2324100 h 5867400"/>
              <a:gd name="connsiteX19" fmla="*/ 2355039 w 6593664"/>
              <a:gd name="connsiteY19" fmla="*/ 2228850 h 5867400"/>
              <a:gd name="connsiteX20" fmla="*/ 2126439 w 6593664"/>
              <a:gd name="connsiteY20" fmla="*/ 2143125 h 5867400"/>
              <a:gd name="connsiteX21" fmla="*/ 2002614 w 6593664"/>
              <a:gd name="connsiteY21" fmla="*/ 1990725 h 5867400"/>
              <a:gd name="connsiteX22" fmla="*/ 1850214 w 6593664"/>
              <a:gd name="connsiteY22" fmla="*/ 1895475 h 5867400"/>
              <a:gd name="connsiteX23" fmla="*/ 1621614 w 6593664"/>
              <a:gd name="connsiteY23" fmla="*/ 1371600 h 5867400"/>
              <a:gd name="connsiteX24" fmla="*/ 1335864 w 6593664"/>
              <a:gd name="connsiteY24" fmla="*/ 1333500 h 5867400"/>
              <a:gd name="connsiteX25" fmla="*/ 1012014 w 6593664"/>
              <a:gd name="connsiteY25" fmla="*/ 1257300 h 5867400"/>
              <a:gd name="connsiteX26" fmla="*/ 716739 w 6593664"/>
              <a:gd name="connsiteY26" fmla="*/ 904875 h 5867400"/>
              <a:gd name="connsiteX27" fmla="*/ 354789 w 6593664"/>
              <a:gd name="connsiteY27" fmla="*/ 838200 h 5867400"/>
              <a:gd name="connsiteX28" fmla="*/ 69039 w 6593664"/>
              <a:gd name="connsiteY28" fmla="*/ 762000 h 5867400"/>
              <a:gd name="connsiteX29" fmla="*/ 2364 w 6593664"/>
              <a:gd name="connsiteY29" fmla="*/ 542925 h 5867400"/>
              <a:gd name="connsiteX30" fmla="*/ 21414 w 6593664"/>
              <a:gd name="connsiteY30" fmla="*/ 0 h 5867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6593664" h="5867400">
                <a:moveTo>
                  <a:pt x="6593664" y="5867400"/>
                </a:moveTo>
                <a:cubicBezTo>
                  <a:pt x="6475395" y="5676900"/>
                  <a:pt x="6357126" y="5486400"/>
                  <a:pt x="6222189" y="5324475"/>
                </a:cubicBezTo>
                <a:cubicBezTo>
                  <a:pt x="6087251" y="5162550"/>
                  <a:pt x="5911039" y="4964112"/>
                  <a:pt x="5784039" y="4895850"/>
                </a:cubicBezTo>
                <a:cubicBezTo>
                  <a:pt x="5657039" y="4827587"/>
                  <a:pt x="5569726" y="4902200"/>
                  <a:pt x="5460189" y="4914900"/>
                </a:cubicBezTo>
                <a:cubicBezTo>
                  <a:pt x="5350652" y="4927600"/>
                  <a:pt x="5204601" y="4946650"/>
                  <a:pt x="5126814" y="4972050"/>
                </a:cubicBezTo>
                <a:cubicBezTo>
                  <a:pt x="5049027" y="4997450"/>
                  <a:pt x="5053789" y="5075237"/>
                  <a:pt x="4993464" y="5067300"/>
                </a:cubicBezTo>
                <a:cubicBezTo>
                  <a:pt x="4933139" y="5059363"/>
                  <a:pt x="4855351" y="5016500"/>
                  <a:pt x="4764864" y="4924425"/>
                </a:cubicBezTo>
                <a:cubicBezTo>
                  <a:pt x="4674376" y="4832350"/>
                  <a:pt x="4564839" y="4575175"/>
                  <a:pt x="4450539" y="4514850"/>
                </a:cubicBezTo>
                <a:cubicBezTo>
                  <a:pt x="4336239" y="4454525"/>
                  <a:pt x="4175901" y="4538663"/>
                  <a:pt x="4079064" y="4562475"/>
                </a:cubicBezTo>
                <a:cubicBezTo>
                  <a:pt x="3982227" y="4586287"/>
                  <a:pt x="3969526" y="4670425"/>
                  <a:pt x="3869514" y="4657725"/>
                </a:cubicBezTo>
                <a:cubicBezTo>
                  <a:pt x="3769502" y="4645025"/>
                  <a:pt x="3575826" y="4533900"/>
                  <a:pt x="3478989" y="4486275"/>
                </a:cubicBezTo>
                <a:cubicBezTo>
                  <a:pt x="3382152" y="4438650"/>
                  <a:pt x="3332939" y="4452937"/>
                  <a:pt x="3288489" y="4371975"/>
                </a:cubicBezTo>
                <a:cubicBezTo>
                  <a:pt x="3244039" y="4291012"/>
                  <a:pt x="3234514" y="4081462"/>
                  <a:pt x="3212289" y="4000500"/>
                </a:cubicBezTo>
                <a:cubicBezTo>
                  <a:pt x="3190064" y="3919537"/>
                  <a:pt x="3174189" y="3937000"/>
                  <a:pt x="3155139" y="3886200"/>
                </a:cubicBezTo>
                <a:cubicBezTo>
                  <a:pt x="3136089" y="3835400"/>
                  <a:pt x="3140851" y="3760787"/>
                  <a:pt x="3097989" y="3695700"/>
                </a:cubicBezTo>
                <a:cubicBezTo>
                  <a:pt x="3055127" y="3630613"/>
                  <a:pt x="2950351" y="3586162"/>
                  <a:pt x="2897964" y="3495675"/>
                </a:cubicBezTo>
                <a:cubicBezTo>
                  <a:pt x="2845576" y="3405187"/>
                  <a:pt x="2813826" y="3295650"/>
                  <a:pt x="2783664" y="3152775"/>
                </a:cubicBezTo>
                <a:cubicBezTo>
                  <a:pt x="2753502" y="3009900"/>
                  <a:pt x="2742389" y="2776538"/>
                  <a:pt x="2716989" y="2638425"/>
                </a:cubicBezTo>
                <a:cubicBezTo>
                  <a:pt x="2691589" y="2500312"/>
                  <a:pt x="2691589" y="2392362"/>
                  <a:pt x="2631264" y="2324100"/>
                </a:cubicBezTo>
                <a:cubicBezTo>
                  <a:pt x="2570939" y="2255838"/>
                  <a:pt x="2439176" y="2259012"/>
                  <a:pt x="2355039" y="2228850"/>
                </a:cubicBezTo>
                <a:cubicBezTo>
                  <a:pt x="2270902" y="2198688"/>
                  <a:pt x="2185176" y="2182812"/>
                  <a:pt x="2126439" y="2143125"/>
                </a:cubicBezTo>
                <a:cubicBezTo>
                  <a:pt x="2067702" y="2103438"/>
                  <a:pt x="2048651" y="2032000"/>
                  <a:pt x="2002614" y="1990725"/>
                </a:cubicBezTo>
                <a:cubicBezTo>
                  <a:pt x="1956577" y="1949450"/>
                  <a:pt x="1913714" y="1998662"/>
                  <a:pt x="1850214" y="1895475"/>
                </a:cubicBezTo>
                <a:cubicBezTo>
                  <a:pt x="1786714" y="1792288"/>
                  <a:pt x="1707339" y="1465263"/>
                  <a:pt x="1621614" y="1371600"/>
                </a:cubicBezTo>
                <a:cubicBezTo>
                  <a:pt x="1535889" y="1277937"/>
                  <a:pt x="1437464" y="1352550"/>
                  <a:pt x="1335864" y="1333500"/>
                </a:cubicBezTo>
                <a:cubicBezTo>
                  <a:pt x="1234264" y="1314450"/>
                  <a:pt x="1115202" y="1328738"/>
                  <a:pt x="1012014" y="1257300"/>
                </a:cubicBezTo>
                <a:cubicBezTo>
                  <a:pt x="908826" y="1185862"/>
                  <a:pt x="826276" y="974725"/>
                  <a:pt x="716739" y="904875"/>
                </a:cubicBezTo>
                <a:cubicBezTo>
                  <a:pt x="607201" y="835025"/>
                  <a:pt x="462739" y="862012"/>
                  <a:pt x="354789" y="838200"/>
                </a:cubicBezTo>
                <a:cubicBezTo>
                  <a:pt x="246839" y="814387"/>
                  <a:pt x="127776" y="811212"/>
                  <a:pt x="69039" y="762000"/>
                </a:cubicBezTo>
                <a:cubicBezTo>
                  <a:pt x="10301" y="712787"/>
                  <a:pt x="10301" y="669925"/>
                  <a:pt x="2364" y="542925"/>
                </a:cubicBezTo>
                <a:cubicBezTo>
                  <a:pt x="-5573" y="415925"/>
                  <a:pt x="7920" y="207962"/>
                  <a:pt x="21414" y="0"/>
                </a:cubicBezTo>
              </a:path>
            </a:pathLst>
          </a:cu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47" name="Forme libre : forme 46">
            <a:extLst>
              <a:ext uri="{FF2B5EF4-FFF2-40B4-BE49-F238E27FC236}">
                <a16:creationId xmlns:a16="http://schemas.microsoft.com/office/drawing/2014/main" id="{24165ECA-D9A2-4EA1-8748-ED208921E5FD}"/>
              </a:ext>
            </a:extLst>
          </p:cNvPr>
          <p:cNvSpPr/>
          <p:nvPr/>
        </p:nvSpPr>
        <p:spPr>
          <a:xfrm>
            <a:off x="2636061" y="711943"/>
            <a:ext cx="6593664" cy="5867400"/>
          </a:xfrm>
          <a:custGeom>
            <a:avLst/>
            <a:gdLst>
              <a:gd name="connsiteX0" fmla="*/ 6593664 w 6593664"/>
              <a:gd name="connsiteY0" fmla="*/ 5867400 h 5867400"/>
              <a:gd name="connsiteX1" fmla="*/ 6222189 w 6593664"/>
              <a:gd name="connsiteY1" fmla="*/ 5324475 h 5867400"/>
              <a:gd name="connsiteX2" fmla="*/ 5784039 w 6593664"/>
              <a:gd name="connsiteY2" fmla="*/ 4895850 h 5867400"/>
              <a:gd name="connsiteX3" fmla="*/ 5460189 w 6593664"/>
              <a:gd name="connsiteY3" fmla="*/ 4914900 h 5867400"/>
              <a:gd name="connsiteX4" fmla="*/ 5126814 w 6593664"/>
              <a:gd name="connsiteY4" fmla="*/ 4972050 h 5867400"/>
              <a:gd name="connsiteX5" fmla="*/ 4993464 w 6593664"/>
              <a:gd name="connsiteY5" fmla="*/ 5067300 h 5867400"/>
              <a:gd name="connsiteX6" fmla="*/ 4764864 w 6593664"/>
              <a:gd name="connsiteY6" fmla="*/ 4924425 h 5867400"/>
              <a:gd name="connsiteX7" fmla="*/ 4450539 w 6593664"/>
              <a:gd name="connsiteY7" fmla="*/ 4514850 h 5867400"/>
              <a:gd name="connsiteX8" fmla="*/ 4079064 w 6593664"/>
              <a:gd name="connsiteY8" fmla="*/ 4562475 h 5867400"/>
              <a:gd name="connsiteX9" fmla="*/ 3869514 w 6593664"/>
              <a:gd name="connsiteY9" fmla="*/ 4657725 h 5867400"/>
              <a:gd name="connsiteX10" fmla="*/ 3478989 w 6593664"/>
              <a:gd name="connsiteY10" fmla="*/ 4486275 h 5867400"/>
              <a:gd name="connsiteX11" fmla="*/ 3288489 w 6593664"/>
              <a:gd name="connsiteY11" fmla="*/ 4371975 h 5867400"/>
              <a:gd name="connsiteX12" fmla="*/ 3212289 w 6593664"/>
              <a:gd name="connsiteY12" fmla="*/ 4000500 h 5867400"/>
              <a:gd name="connsiteX13" fmla="*/ 3155139 w 6593664"/>
              <a:gd name="connsiteY13" fmla="*/ 3886200 h 5867400"/>
              <a:gd name="connsiteX14" fmla="*/ 3097989 w 6593664"/>
              <a:gd name="connsiteY14" fmla="*/ 3695700 h 5867400"/>
              <a:gd name="connsiteX15" fmla="*/ 2897964 w 6593664"/>
              <a:gd name="connsiteY15" fmla="*/ 3495675 h 5867400"/>
              <a:gd name="connsiteX16" fmla="*/ 2783664 w 6593664"/>
              <a:gd name="connsiteY16" fmla="*/ 3152775 h 5867400"/>
              <a:gd name="connsiteX17" fmla="*/ 2716989 w 6593664"/>
              <a:gd name="connsiteY17" fmla="*/ 2638425 h 5867400"/>
              <a:gd name="connsiteX18" fmla="*/ 2631264 w 6593664"/>
              <a:gd name="connsiteY18" fmla="*/ 2324100 h 5867400"/>
              <a:gd name="connsiteX19" fmla="*/ 2355039 w 6593664"/>
              <a:gd name="connsiteY19" fmla="*/ 2228850 h 5867400"/>
              <a:gd name="connsiteX20" fmla="*/ 2126439 w 6593664"/>
              <a:gd name="connsiteY20" fmla="*/ 2143125 h 5867400"/>
              <a:gd name="connsiteX21" fmla="*/ 2002614 w 6593664"/>
              <a:gd name="connsiteY21" fmla="*/ 1990725 h 5867400"/>
              <a:gd name="connsiteX22" fmla="*/ 1850214 w 6593664"/>
              <a:gd name="connsiteY22" fmla="*/ 1895475 h 5867400"/>
              <a:gd name="connsiteX23" fmla="*/ 1621614 w 6593664"/>
              <a:gd name="connsiteY23" fmla="*/ 1371600 h 5867400"/>
              <a:gd name="connsiteX24" fmla="*/ 1335864 w 6593664"/>
              <a:gd name="connsiteY24" fmla="*/ 1333500 h 5867400"/>
              <a:gd name="connsiteX25" fmla="*/ 1012014 w 6593664"/>
              <a:gd name="connsiteY25" fmla="*/ 1257300 h 5867400"/>
              <a:gd name="connsiteX26" fmla="*/ 716739 w 6593664"/>
              <a:gd name="connsiteY26" fmla="*/ 904875 h 5867400"/>
              <a:gd name="connsiteX27" fmla="*/ 354789 w 6593664"/>
              <a:gd name="connsiteY27" fmla="*/ 838200 h 5867400"/>
              <a:gd name="connsiteX28" fmla="*/ 69039 w 6593664"/>
              <a:gd name="connsiteY28" fmla="*/ 762000 h 5867400"/>
              <a:gd name="connsiteX29" fmla="*/ 2364 w 6593664"/>
              <a:gd name="connsiteY29" fmla="*/ 542925 h 5867400"/>
              <a:gd name="connsiteX30" fmla="*/ 21414 w 6593664"/>
              <a:gd name="connsiteY30" fmla="*/ 0 h 5867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6593664" h="5867400">
                <a:moveTo>
                  <a:pt x="6593664" y="5867400"/>
                </a:moveTo>
                <a:cubicBezTo>
                  <a:pt x="6475395" y="5676900"/>
                  <a:pt x="6357126" y="5486400"/>
                  <a:pt x="6222189" y="5324475"/>
                </a:cubicBezTo>
                <a:cubicBezTo>
                  <a:pt x="6087251" y="5162550"/>
                  <a:pt x="5911039" y="4964112"/>
                  <a:pt x="5784039" y="4895850"/>
                </a:cubicBezTo>
                <a:cubicBezTo>
                  <a:pt x="5657039" y="4827587"/>
                  <a:pt x="5569726" y="4902200"/>
                  <a:pt x="5460189" y="4914900"/>
                </a:cubicBezTo>
                <a:cubicBezTo>
                  <a:pt x="5350652" y="4927600"/>
                  <a:pt x="5204601" y="4946650"/>
                  <a:pt x="5126814" y="4972050"/>
                </a:cubicBezTo>
                <a:cubicBezTo>
                  <a:pt x="5049027" y="4997450"/>
                  <a:pt x="5053789" y="5075237"/>
                  <a:pt x="4993464" y="5067300"/>
                </a:cubicBezTo>
                <a:cubicBezTo>
                  <a:pt x="4933139" y="5059363"/>
                  <a:pt x="4855351" y="5016500"/>
                  <a:pt x="4764864" y="4924425"/>
                </a:cubicBezTo>
                <a:cubicBezTo>
                  <a:pt x="4674376" y="4832350"/>
                  <a:pt x="4564839" y="4575175"/>
                  <a:pt x="4450539" y="4514850"/>
                </a:cubicBezTo>
                <a:cubicBezTo>
                  <a:pt x="4336239" y="4454525"/>
                  <a:pt x="4175901" y="4538663"/>
                  <a:pt x="4079064" y="4562475"/>
                </a:cubicBezTo>
                <a:cubicBezTo>
                  <a:pt x="3982227" y="4586287"/>
                  <a:pt x="3969526" y="4670425"/>
                  <a:pt x="3869514" y="4657725"/>
                </a:cubicBezTo>
                <a:cubicBezTo>
                  <a:pt x="3769502" y="4645025"/>
                  <a:pt x="3575826" y="4533900"/>
                  <a:pt x="3478989" y="4486275"/>
                </a:cubicBezTo>
                <a:cubicBezTo>
                  <a:pt x="3382152" y="4438650"/>
                  <a:pt x="3332939" y="4452937"/>
                  <a:pt x="3288489" y="4371975"/>
                </a:cubicBezTo>
                <a:cubicBezTo>
                  <a:pt x="3244039" y="4291012"/>
                  <a:pt x="3234514" y="4081462"/>
                  <a:pt x="3212289" y="4000500"/>
                </a:cubicBezTo>
                <a:cubicBezTo>
                  <a:pt x="3190064" y="3919537"/>
                  <a:pt x="3174189" y="3937000"/>
                  <a:pt x="3155139" y="3886200"/>
                </a:cubicBezTo>
                <a:cubicBezTo>
                  <a:pt x="3136089" y="3835400"/>
                  <a:pt x="3140851" y="3760787"/>
                  <a:pt x="3097989" y="3695700"/>
                </a:cubicBezTo>
                <a:cubicBezTo>
                  <a:pt x="3055127" y="3630613"/>
                  <a:pt x="2950351" y="3586162"/>
                  <a:pt x="2897964" y="3495675"/>
                </a:cubicBezTo>
                <a:cubicBezTo>
                  <a:pt x="2845576" y="3405187"/>
                  <a:pt x="2813826" y="3295650"/>
                  <a:pt x="2783664" y="3152775"/>
                </a:cubicBezTo>
                <a:cubicBezTo>
                  <a:pt x="2753502" y="3009900"/>
                  <a:pt x="2742389" y="2776538"/>
                  <a:pt x="2716989" y="2638425"/>
                </a:cubicBezTo>
                <a:cubicBezTo>
                  <a:pt x="2691589" y="2500312"/>
                  <a:pt x="2691589" y="2392362"/>
                  <a:pt x="2631264" y="2324100"/>
                </a:cubicBezTo>
                <a:cubicBezTo>
                  <a:pt x="2570939" y="2255838"/>
                  <a:pt x="2439176" y="2259012"/>
                  <a:pt x="2355039" y="2228850"/>
                </a:cubicBezTo>
                <a:cubicBezTo>
                  <a:pt x="2270902" y="2198688"/>
                  <a:pt x="2185176" y="2182812"/>
                  <a:pt x="2126439" y="2143125"/>
                </a:cubicBezTo>
                <a:cubicBezTo>
                  <a:pt x="2067702" y="2103438"/>
                  <a:pt x="2048651" y="2032000"/>
                  <a:pt x="2002614" y="1990725"/>
                </a:cubicBezTo>
                <a:cubicBezTo>
                  <a:pt x="1956577" y="1949450"/>
                  <a:pt x="1913714" y="1998662"/>
                  <a:pt x="1850214" y="1895475"/>
                </a:cubicBezTo>
                <a:cubicBezTo>
                  <a:pt x="1786714" y="1792288"/>
                  <a:pt x="1707339" y="1465263"/>
                  <a:pt x="1621614" y="1371600"/>
                </a:cubicBezTo>
                <a:cubicBezTo>
                  <a:pt x="1535889" y="1277937"/>
                  <a:pt x="1437464" y="1352550"/>
                  <a:pt x="1335864" y="1333500"/>
                </a:cubicBezTo>
                <a:cubicBezTo>
                  <a:pt x="1234264" y="1314450"/>
                  <a:pt x="1115202" y="1328738"/>
                  <a:pt x="1012014" y="1257300"/>
                </a:cubicBezTo>
                <a:cubicBezTo>
                  <a:pt x="908826" y="1185862"/>
                  <a:pt x="826276" y="974725"/>
                  <a:pt x="716739" y="904875"/>
                </a:cubicBezTo>
                <a:cubicBezTo>
                  <a:pt x="607201" y="835025"/>
                  <a:pt x="462739" y="862012"/>
                  <a:pt x="354789" y="838200"/>
                </a:cubicBezTo>
                <a:cubicBezTo>
                  <a:pt x="246839" y="814387"/>
                  <a:pt x="127776" y="811212"/>
                  <a:pt x="69039" y="762000"/>
                </a:cubicBezTo>
                <a:cubicBezTo>
                  <a:pt x="10301" y="712787"/>
                  <a:pt x="10301" y="669925"/>
                  <a:pt x="2364" y="542925"/>
                </a:cubicBezTo>
                <a:cubicBezTo>
                  <a:pt x="-5573" y="415925"/>
                  <a:pt x="7920" y="207962"/>
                  <a:pt x="21414" y="0"/>
                </a:cubicBezTo>
              </a:path>
            </a:pathLst>
          </a:custGeom>
          <a:noFill/>
          <a:ln w="22225">
            <a:solidFill>
              <a:schemeClr val="bg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61" name="Ellipse 60">
            <a:extLst>
              <a:ext uri="{FF2B5EF4-FFF2-40B4-BE49-F238E27FC236}">
                <a16:creationId xmlns:a16="http://schemas.microsoft.com/office/drawing/2014/main" id="{3E54D4FE-B1A3-406A-A4AE-21554E83A278}"/>
              </a:ext>
            </a:extLst>
          </p:cNvPr>
          <p:cNvSpPr/>
          <p:nvPr/>
        </p:nvSpPr>
        <p:spPr>
          <a:xfrm rot="16200000">
            <a:off x="1843102" y="-932431"/>
            <a:ext cx="1628297" cy="1778390"/>
          </a:xfrm>
          <a:prstGeom prst="ellipse">
            <a:avLst/>
          </a:prstGeom>
          <a:solidFill>
            <a:schemeClr val="accent2"/>
          </a:solidFill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62" name="ZoneTexte 61">
            <a:extLst>
              <a:ext uri="{FF2B5EF4-FFF2-40B4-BE49-F238E27FC236}">
                <a16:creationId xmlns:a16="http://schemas.microsoft.com/office/drawing/2014/main" id="{D425A52C-29A4-4BCE-AB1D-5067B603549C}"/>
              </a:ext>
            </a:extLst>
          </p:cNvPr>
          <p:cNvSpPr txBox="1"/>
          <p:nvPr/>
        </p:nvSpPr>
        <p:spPr>
          <a:xfrm>
            <a:off x="2133205" y="190793"/>
            <a:ext cx="1096433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200" b="1" dirty="0">
                <a:solidFill>
                  <a:schemeClr val="bg1"/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Namur</a:t>
            </a:r>
            <a:endParaRPr lang="fr-BE" sz="1200" b="1" dirty="0">
              <a:solidFill>
                <a:schemeClr val="bg1"/>
              </a:solidFill>
              <a:latin typeface="Aharoni" panose="02010803020104030203" pitchFamily="2" charset="-79"/>
              <a:cs typeface="Aharoni" panose="02010803020104030203" pitchFamily="2" charset="-79"/>
            </a:endParaRPr>
          </a:p>
        </p:txBody>
      </p:sp>
      <p:sp>
        <p:nvSpPr>
          <p:cNvPr id="63" name="Ellipse 62">
            <a:extLst>
              <a:ext uri="{FF2B5EF4-FFF2-40B4-BE49-F238E27FC236}">
                <a16:creationId xmlns:a16="http://schemas.microsoft.com/office/drawing/2014/main" id="{BA172A28-9FBE-4E6C-9531-55773D21B403}"/>
              </a:ext>
            </a:extLst>
          </p:cNvPr>
          <p:cNvSpPr/>
          <p:nvPr/>
        </p:nvSpPr>
        <p:spPr>
          <a:xfrm>
            <a:off x="7034255" y="-490138"/>
            <a:ext cx="742267" cy="695325"/>
          </a:xfrm>
          <a:prstGeom prst="ellipse">
            <a:avLst/>
          </a:prstGeom>
          <a:solidFill>
            <a:schemeClr val="accent2"/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 dirty="0"/>
          </a:p>
        </p:txBody>
      </p:sp>
      <p:sp>
        <p:nvSpPr>
          <p:cNvPr id="64" name="ZoneTexte 63">
            <a:extLst>
              <a:ext uri="{FF2B5EF4-FFF2-40B4-BE49-F238E27FC236}">
                <a16:creationId xmlns:a16="http://schemas.microsoft.com/office/drawing/2014/main" id="{5678D1FB-BAB8-4A85-83E4-3FD9B0D4E52D}"/>
              </a:ext>
            </a:extLst>
          </p:cNvPr>
          <p:cNvSpPr txBox="1"/>
          <p:nvPr/>
        </p:nvSpPr>
        <p:spPr>
          <a:xfrm>
            <a:off x="6959880" y="-73907"/>
            <a:ext cx="1096433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000" b="1" dirty="0">
                <a:solidFill>
                  <a:schemeClr val="bg1"/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Huy</a:t>
            </a:r>
            <a:endParaRPr lang="fr-BE" sz="1000" b="1" dirty="0">
              <a:solidFill>
                <a:schemeClr val="bg1"/>
              </a:solidFill>
              <a:latin typeface="Aharoni" panose="02010803020104030203" pitchFamily="2" charset="-79"/>
              <a:cs typeface="Aharoni" panose="02010803020104030203" pitchFamily="2" charset="-79"/>
            </a:endParaRPr>
          </a:p>
        </p:txBody>
      </p:sp>
      <p:sp>
        <p:nvSpPr>
          <p:cNvPr id="8" name="Forme libre : forme 7">
            <a:extLst>
              <a:ext uri="{FF2B5EF4-FFF2-40B4-BE49-F238E27FC236}">
                <a16:creationId xmlns:a16="http://schemas.microsoft.com/office/drawing/2014/main" id="{21EBB0C5-4721-412A-A397-E2B3972DE91F}"/>
              </a:ext>
            </a:extLst>
          </p:cNvPr>
          <p:cNvSpPr/>
          <p:nvPr/>
        </p:nvSpPr>
        <p:spPr>
          <a:xfrm>
            <a:off x="6287298" y="205740"/>
            <a:ext cx="3245322" cy="2948940"/>
          </a:xfrm>
          <a:custGeom>
            <a:avLst/>
            <a:gdLst>
              <a:gd name="connsiteX0" fmla="*/ 989802 w 3245322"/>
              <a:gd name="connsiteY0" fmla="*/ 0 h 2948940"/>
              <a:gd name="connsiteX1" fmla="*/ 921222 w 3245322"/>
              <a:gd name="connsiteY1" fmla="*/ 220980 h 2948940"/>
              <a:gd name="connsiteX2" fmla="*/ 768822 w 3245322"/>
              <a:gd name="connsiteY2" fmla="*/ 388620 h 2948940"/>
              <a:gd name="connsiteX3" fmla="*/ 715482 w 3245322"/>
              <a:gd name="connsiteY3" fmla="*/ 601980 h 2948940"/>
              <a:gd name="connsiteX4" fmla="*/ 608802 w 3245322"/>
              <a:gd name="connsiteY4" fmla="*/ 853440 h 2948940"/>
              <a:gd name="connsiteX5" fmla="*/ 425922 w 3245322"/>
              <a:gd name="connsiteY5" fmla="*/ 1043940 h 2948940"/>
              <a:gd name="connsiteX6" fmla="*/ 90642 w 3245322"/>
              <a:gd name="connsiteY6" fmla="*/ 1181100 h 2948940"/>
              <a:gd name="connsiteX7" fmla="*/ 22062 w 3245322"/>
              <a:gd name="connsiteY7" fmla="*/ 1295400 h 2948940"/>
              <a:gd name="connsiteX8" fmla="*/ 418302 w 3245322"/>
              <a:gd name="connsiteY8" fmla="*/ 1516380 h 2948940"/>
              <a:gd name="connsiteX9" fmla="*/ 616422 w 3245322"/>
              <a:gd name="connsiteY9" fmla="*/ 1584960 h 2948940"/>
              <a:gd name="connsiteX10" fmla="*/ 700242 w 3245322"/>
              <a:gd name="connsiteY10" fmla="*/ 1737360 h 2948940"/>
              <a:gd name="connsiteX11" fmla="*/ 791682 w 3245322"/>
              <a:gd name="connsiteY11" fmla="*/ 1729740 h 2948940"/>
              <a:gd name="connsiteX12" fmla="*/ 852642 w 3245322"/>
              <a:gd name="connsiteY12" fmla="*/ 1920240 h 2948940"/>
              <a:gd name="connsiteX13" fmla="*/ 1172682 w 3245322"/>
              <a:gd name="connsiteY13" fmla="*/ 2034540 h 2948940"/>
              <a:gd name="connsiteX14" fmla="*/ 1271742 w 3245322"/>
              <a:gd name="connsiteY14" fmla="*/ 2011680 h 2948940"/>
              <a:gd name="connsiteX15" fmla="*/ 1523202 w 3245322"/>
              <a:gd name="connsiteY15" fmla="*/ 2164080 h 2948940"/>
              <a:gd name="connsiteX16" fmla="*/ 1637502 w 3245322"/>
              <a:gd name="connsiteY16" fmla="*/ 2125980 h 2948940"/>
              <a:gd name="connsiteX17" fmla="*/ 1805142 w 3245322"/>
              <a:gd name="connsiteY17" fmla="*/ 2209800 h 2948940"/>
              <a:gd name="connsiteX18" fmla="*/ 2109942 w 3245322"/>
              <a:gd name="connsiteY18" fmla="*/ 2491740 h 2948940"/>
              <a:gd name="connsiteX19" fmla="*/ 2765262 w 3245322"/>
              <a:gd name="connsiteY19" fmla="*/ 2895600 h 2948940"/>
              <a:gd name="connsiteX20" fmla="*/ 3054822 w 3245322"/>
              <a:gd name="connsiteY20" fmla="*/ 2933700 h 2948940"/>
              <a:gd name="connsiteX21" fmla="*/ 3245322 w 3245322"/>
              <a:gd name="connsiteY21" fmla="*/ 2948940 h 29489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3245322" h="2948940">
                <a:moveTo>
                  <a:pt x="989802" y="0"/>
                </a:moveTo>
                <a:cubicBezTo>
                  <a:pt x="973927" y="78105"/>
                  <a:pt x="958052" y="156210"/>
                  <a:pt x="921222" y="220980"/>
                </a:cubicBezTo>
                <a:cubicBezTo>
                  <a:pt x="884392" y="285750"/>
                  <a:pt x="803112" y="325120"/>
                  <a:pt x="768822" y="388620"/>
                </a:cubicBezTo>
                <a:cubicBezTo>
                  <a:pt x="734532" y="452120"/>
                  <a:pt x="742152" y="524510"/>
                  <a:pt x="715482" y="601980"/>
                </a:cubicBezTo>
                <a:cubicBezTo>
                  <a:pt x="688812" y="679450"/>
                  <a:pt x="657062" y="779780"/>
                  <a:pt x="608802" y="853440"/>
                </a:cubicBezTo>
                <a:cubicBezTo>
                  <a:pt x="560542" y="927100"/>
                  <a:pt x="512282" y="989330"/>
                  <a:pt x="425922" y="1043940"/>
                </a:cubicBezTo>
                <a:cubicBezTo>
                  <a:pt x="339562" y="1098550"/>
                  <a:pt x="157952" y="1139190"/>
                  <a:pt x="90642" y="1181100"/>
                </a:cubicBezTo>
                <a:cubicBezTo>
                  <a:pt x="23332" y="1223010"/>
                  <a:pt x="-32548" y="1239520"/>
                  <a:pt x="22062" y="1295400"/>
                </a:cubicBezTo>
                <a:cubicBezTo>
                  <a:pt x="76672" y="1351280"/>
                  <a:pt x="319242" y="1468120"/>
                  <a:pt x="418302" y="1516380"/>
                </a:cubicBezTo>
                <a:cubicBezTo>
                  <a:pt x="517362" y="1564640"/>
                  <a:pt x="569432" y="1548130"/>
                  <a:pt x="616422" y="1584960"/>
                </a:cubicBezTo>
                <a:cubicBezTo>
                  <a:pt x="663412" y="1621790"/>
                  <a:pt x="671032" y="1713230"/>
                  <a:pt x="700242" y="1737360"/>
                </a:cubicBezTo>
                <a:cubicBezTo>
                  <a:pt x="729452" y="1761490"/>
                  <a:pt x="766282" y="1699260"/>
                  <a:pt x="791682" y="1729740"/>
                </a:cubicBezTo>
                <a:cubicBezTo>
                  <a:pt x="817082" y="1760220"/>
                  <a:pt x="789142" y="1869440"/>
                  <a:pt x="852642" y="1920240"/>
                </a:cubicBezTo>
                <a:cubicBezTo>
                  <a:pt x="916142" y="1971040"/>
                  <a:pt x="1102832" y="2019300"/>
                  <a:pt x="1172682" y="2034540"/>
                </a:cubicBezTo>
                <a:cubicBezTo>
                  <a:pt x="1242532" y="2049780"/>
                  <a:pt x="1213322" y="1990090"/>
                  <a:pt x="1271742" y="2011680"/>
                </a:cubicBezTo>
                <a:cubicBezTo>
                  <a:pt x="1330162" y="2033270"/>
                  <a:pt x="1462242" y="2145030"/>
                  <a:pt x="1523202" y="2164080"/>
                </a:cubicBezTo>
                <a:cubicBezTo>
                  <a:pt x="1584162" y="2183130"/>
                  <a:pt x="1590512" y="2118360"/>
                  <a:pt x="1637502" y="2125980"/>
                </a:cubicBezTo>
                <a:cubicBezTo>
                  <a:pt x="1684492" y="2133600"/>
                  <a:pt x="1726402" y="2148840"/>
                  <a:pt x="1805142" y="2209800"/>
                </a:cubicBezTo>
                <a:cubicBezTo>
                  <a:pt x="1883882" y="2270760"/>
                  <a:pt x="1949922" y="2377440"/>
                  <a:pt x="2109942" y="2491740"/>
                </a:cubicBezTo>
                <a:cubicBezTo>
                  <a:pt x="2269962" y="2606040"/>
                  <a:pt x="2607782" y="2821940"/>
                  <a:pt x="2765262" y="2895600"/>
                </a:cubicBezTo>
                <a:cubicBezTo>
                  <a:pt x="2922742" y="2969260"/>
                  <a:pt x="2974812" y="2924810"/>
                  <a:pt x="3054822" y="2933700"/>
                </a:cubicBezTo>
                <a:cubicBezTo>
                  <a:pt x="3134832" y="2942590"/>
                  <a:pt x="3190077" y="2945765"/>
                  <a:pt x="3245322" y="294894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1" name="Forme libre : forme 20">
            <a:extLst>
              <a:ext uri="{FF2B5EF4-FFF2-40B4-BE49-F238E27FC236}">
                <a16:creationId xmlns:a16="http://schemas.microsoft.com/office/drawing/2014/main" id="{83EA6DCE-DBED-4720-9531-7F2E8C0892A3}"/>
              </a:ext>
            </a:extLst>
          </p:cNvPr>
          <p:cNvSpPr/>
          <p:nvPr/>
        </p:nvSpPr>
        <p:spPr>
          <a:xfrm>
            <a:off x="8618220" y="5486400"/>
            <a:ext cx="731520" cy="525780"/>
          </a:xfrm>
          <a:custGeom>
            <a:avLst/>
            <a:gdLst>
              <a:gd name="connsiteX0" fmla="*/ 0 w 731520"/>
              <a:gd name="connsiteY0" fmla="*/ 0 h 525780"/>
              <a:gd name="connsiteX1" fmla="*/ 228600 w 731520"/>
              <a:gd name="connsiteY1" fmla="*/ 289560 h 525780"/>
              <a:gd name="connsiteX2" fmla="*/ 731520 w 731520"/>
              <a:gd name="connsiteY2" fmla="*/ 525780 h 5257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31520" h="525780">
                <a:moveTo>
                  <a:pt x="0" y="0"/>
                </a:moveTo>
                <a:cubicBezTo>
                  <a:pt x="53340" y="100965"/>
                  <a:pt x="106680" y="201930"/>
                  <a:pt x="228600" y="289560"/>
                </a:cubicBezTo>
                <a:cubicBezTo>
                  <a:pt x="350520" y="377190"/>
                  <a:pt x="541020" y="451485"/>
                  <a:pt x="731520" y="52578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2" name="Forme libre : forme 21">
            <a:extLst>
              <a:ext uri="{FF2B5EF4-FFF2-40B4-BE49-F238E27FC236}">
                <a16:creationId xmlns:a16="http://schemas.microsoft.com/office/drawing/2014/main" id="{9820F068-4E1E-4285-8A17-2897DEE7F837}"/>
              </a:ext>
            </a:extLst>
          </p:cNvPr>
          <p:cNvSpPr/>
          <p:nvPr/>
        </p:nvSpPr>
        <p:spPr>
          <a:xfrm>
            <a:off x="9548813" y="3146818"/>
            <a:ext cx="661987" cy="257902"/>
          </a:xfrm>
          <a:custGeom>
            <a:avLst/>
            <a:gdLst>
              <a:gd name="connsiteX0" fmla="*/ 0 w 661987"/>
              <a:gd name="connsiteY0" fmla="*/ 5957 h 257902"/>
              <a:gd name="connsiteX1" fmla="*/ 95250 w 661987"/>
              <a:gd name="connsiteY1" fmla="*/ 5957 h 257902"/>
              <a:gd name="connsiteX2" fmla="*/ 171450 w 661987"/>
              <a:gd name="connsiteY2" fmla="*/ 67870 h 257902"/>
              <a:gd name="connsiteX3" fmla="*/ 381000 w 661987"/>
              <a:gd name="connsiteY3" fmla="*/ 105970 h 257902"/>
              <a:gd name="connsiteX4" fmla="*/ 581025 w 661987"/>
              <a:gd name="connsiteY4" fmla="*/ 239320 h 257902"/>
              <a:gd name="connsiteX5" fmla="*/ 661987 w 661987"/>
              <a:gd name="connsiteY5" fmla="*/ 253607 h 2579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61987" h="257902">
                <a:moveTo>
                  <a:pt x="0" y="5957"/>
                </a:moveTo>
                <a:cubicBezTo>
                  <a:pt x="33337" y="797"/>
                  <a:pt x="66675" y="-4362"/>
                  <a:pt x="95250" y="5957"/>
                </a:cubicBezTo>
                <a:cubicBezTo>
                  <a:pt x="123825" y="16276"/>
                  <a:pt x="123825" y="51201"/>
                  <a:pt x="171450" y="67870"/>
                </a:cubicBezTo>
                <a:cubicBezTo>
                  <a:pt x="219075" y="84539"/>
                  <a:pt x="312738" y="77395"/>
                  <a:pt x="381000" y="105970"/>
                </a:cubicBezTo>
                <a:cubicBezTo>
                  <a:pt x="449262" y="134545"/>
                  <a:pt x="534194" y="214714"/>
                  <a:pt x="581025" y="239320"/>
                </a:cubicBezTo>
                <a:cubicBezTo>
                  <a:pt x="627856" y="263926"/>
                  <a:pt x="644921" y="258766"/>
                  <a:pt x="661987" y="253607"/>
                </a:cubicBezTo>
              </a:path>
            </a:pathLst>
          </a:custGeom>
          <a:noFill/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5" name="Forme libre : forme 24">
            <a:extLst>
              <a:ext uri="{FF2B5EF4-FFF2-40B4-BE49-F238E27FC236}">
                <a16:creationId xmlns:a16="http://schemas.microsoft.com/office/drawing/2014/main" id="{AD2E428A-8335-4384-A1B1-58C29B4ACBC7}"/>
              </a:ext>
            </a:extLst>
          </p:cNvPr>
          <p:cNvSpPr/>
          <p:nvPr/>
        </p:nvSpPr>
        <p:spPr>
          <a:xfrm>
            <a:off x="6197600" y="4984750"/>
            <a:ext cx="1778000" cy="942569"/>
          </a:xfrm>
          <a:custGeom>
            <a:avLst/>
            <a:gdLst>
              <a:gd name="connsiteX0" fmla="*/ 0 w 1778000"/>
              <a:gd name="connsiteY0" fmla="*/ 273050 h 942569"/>
              <a:gd name="connsiteX1" fmla="*/ 209550 w 1778000"/>
              <a:gd name="connsiteY1" fmla="*/ 374650 h 942569"/>
              <a:gd name="connsiteX2" fmla="*/ 311150 w 1778000"/>
              <a:gd name="connsiteY2" fmla="*/ 425450 h 942569"/>
              <a:gd name="connsiteX3" fmla="*/ 361950 w 1778000"/>
              <a:gd name="connsiteY3" fmla="*/ 482600 h 942569"/>
              <a:gd name="connsiteX4" fmla="*/ 850900 w 1778000"/>
              <a:gd name="connsiteY4" fmla="*/ 533400 h 942569"/>
              <a:gd name="connsiteX5" fmla="*/ 914400 w 1778000"/>
              <a:gd name="connsiteY5" fmla="*/ 825500 h 942569"/>
              <a:gd name="connsiteX6" fmla="*/ 1041400 w 1778000"/>
              <a:gd name="connsiteY6" fmla="*/ 939800 h 942569"/>
              <a:gd name="connsiteX7" fmla="*/ 1143000 w 1778000"/>
              <a:gd name="connsiteY7" fmla="*/ 723900 h 942569"/>
              <a:gd name="connsiteX8" fmla="*/ 1193800 w 1778000"/>
              <a:gd name="connsiteY8" fmla="*/ 609600 h 942569"/>
              <a:gd name="connsiteX9" fmla="*/ 1365250 w 1778000"/>
              <a:gd name="connsiteY9" fmla="*/ 552450 h 942569"/>
              <a:gd name="connsiteX10" fmla="*/ 1504950 w 1778000"/>
              <a:gd name="connsiteY10" fmla="*/ 406400 h 942569"/>
              <a:gd name="connsiteX11" fmla="*/ 1562100 w 1778000"/>
              <a:gd name="connsiteY11" fmla="*/ 304800 h 942569"/>
              <a:gd name="connsiteX12" fmla="*/ 1727200 w 1778000"/>
              <a:gd name="connsiteY12" fmla="*/ 50800 h 942569"/>
              <a:gd name="connsiteX13" fmla="*/ 1778000 w 1778000"/>
              <a:gd name="connsiteY13" fmla="*/ 0 h 9425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778000" h="942569">
                <a:moveTo>
                  <a:pt x="0" y="273050"/>
                </a:moveTo>
                <a:lnTo>
                  <a:pt x="209550" y="374650"/>
                </a:lnTo>
                <a:cubicBezTo>
                  <a:pt x="261408" y="400050"/>
                  <a:pt x="285750" y="407458"/>
                  <a:pt x="311150" y="425450"/>
                </a:cubicBezTo>
                <a:cubicBezTo>
                  <a:pt x="336550" y="443442"/>
                  <a:pt x="271992" y="464608"/>
                  <a:pt x="361950" y="482600"/>
                </a:cubicBezTo>
                <a:cubicBezTo>
                  <a:pt x="451908" y="500592"/>
                  <a:pt x="758825" y="476250"/>
                  <a:pt x="850900" y="533400"/>
                </a:cubicBezTo>
                <a:cubicBezTo>
                  <a:pt x="942975" y="590550"/>
                  <a:pt x="882650" y="757767"/>
                  <a:pt x="914400" y="825500"/>
                </a:cubicBezTo>
                <a:cubicBezTo>
                  <a:pt x="946150" y="893233"/>
                  <a:pt x="1003300" y="956733"/>
                  <a:pt x="1041400" y="939800"/>
                </a:cubicBezTo>
                <a:cubicBezTo>
                  <a:pt x="1079500" y="922867"/>
                  <a:pt x="1117600" y="778933"/>
                  <a:pt x="1143000" y="723900"/>
                </a:cubicBezTo>
                <a:cubicBezTo>
                  <a:pt x="1168400" y="668867"/>
                  <a:pt x="1156758" y="638175"/>
                  <a:pt x="1193800" y="609600"/>
                </a:cubicBezTo>
                <a:cubicBezTo>
                  <a:pt x="1230842" y="581025"/>
                  <a:pt x="1313392" y="586317"/>
                  <a:pt x="1365250" y="552450"/>
                </a:cubicBezTo>
                <a:cubicBezTo>
                  <a:pt x="1417108" y="518583"/>
                  <a:pt x="1472142" y="447675"/>
                  <a:pt x="1504950" y="406400"/>
                </a:cubicBezTo>
                <a:cubicBezTo>
                  <a:pt x="1537758" y="365125"/>
                  <a:pt x="1525058" y="364067"/>
                  <a:pt x="1562100" y="304800"/>
                </a:cubicBezTo>
                <a:cubicBezTo>
                  <a:pt x="1599142" y="245533"/>
                  <a:pt x="1691217" y="101600"/>
                  <a:pt x="1727200" y="50800"/>
                </a:cubicBezTo>
                <a:cubicBezTo>
                  <a:pt x="1763183" y="0"/>
                  <a:pt x="1770591" y="0"/>
                  <a:pt x="1778000" y="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6" name="Forme libre : forme 25">
            <a:extLst>
              <a:ext uri="{FF2B5EF4-FFF2-40B4-BE49-F238E27FC236}">
                <a16:creationId xmlns:a16="http://schemas.microsoft.com/office/drawing/2014/main" id="{7A9A74E1-9B0A-4C34-997F-C5190D90E1F4}"/>
              </a:ext>
            </a:extLst>
          </p:cNvPr>
          <p:cNvSpPr/>
          <p:nvPr/>
        </p:nvSpPr>
        <p:spPr>
          <a:xfrm>
            <a:off x="5359400" y="1949450"/>
            <a:ext cx="901700" cy="1136650"/>
          </a:xfrm>
          <a:custGeom>
            <a:avLst/>
            <a:gdLst>
              <a:gd name="connsiteX0" fmla="*/ 901700 w 901700"/>
              <a:gd name="connsiteY0" fmla="*/ 0 h 1136650"/>
              <a:gd name="connsiteX1" fmla="*/ 781050 w 901700"/>
              <a:gd name="connsiteY1" fmla="*/ 146050 h 1136650"/>
              <a:gd name="connsiteX2" fmla="*/ 469900 w 901700"/>
              <a:gd name="connsiteY2" fmla="*/ 355600 h 1136650"/>
              <a:gd name="connsiteX3" fmla="*/ 203200 w 901700"/>
              <a:gd name="connsiteY3" fmla="*/ 514350 h 1136650"/>
              <a:gd name="connsiteX4" fmla="*/ 139700 w 901700"/>
              <a:gd name="connsiteY4" fmla="*/ 685800 h 1136650"/>
              <a:gd name="connsiteX5" fmla="*/ 88900 w 901700"/>
              <a:gd name="connsiteY5" fmla="*/ 869950 h 1136650"/>
              <a:gd name="connsiteX6" fmla="*/ 0 w 901700"/>
              <a:gd name="connsiteY6" fmla="*/ 1136650 h 1136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01700" h="1136650">
                <a:moveTo>
                  <a:pt x="901700" y="0"/>
                </a:moveTo>
                <a:cubicBezTo>
                  <a:pt x="877358" y="43391"/>
                  <a:pt x="853017" y="86783"/>
                  <a:pt x="781050" y="146050"/>
                </a:cubicBezTo>
                <a:cubicBezTo>
                  <a:pt x="709083" y="205317"/>
                  <a:pt x="469900" y="355600"/>
                  <a:pt x="469900" y="355600"/>
                </a:cubicBezTo>
                <a:cubicBezTo>
                  <a:pt x="373592" y="416983"/>
                  <a:pt x="258233" y="459317"/>
                  <a:pt x="203200" y="514350"/>
                </a:cubicBezTo>
                <a:cubicBezTo>
                  <a:pt x="148167" y="569383"/>
                  <a:pt x="158750" y="626533"/>
                  <a:pt x="139700" y="685800"/>
                </a:cubicBezTo>
                <a:cubicBezTo>
                  <a:pt x="120650" y="745067"/>
                  <a:pt x="112183" y="794808"/>
                  <a:pt x="88900" y="869950"/>
                </a:cubicBezTo>
                <a:cubicBezTo>
                  <a:pt x="65617" y="945092"/>
                  <a:pt x="32808" y="1040871"/>
                  <a:pt x="0" y="113665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2" name="Forme libre : forme 31">
            <a:extLst>
              <a:ext uri="{FF2B5EF4-FFF2-40B4-BE49-F238E27FC236}">
                <a16:creationId xmlns:a16="http://schemas.microsoft.com/office/drawing/2014/main" id="{6ED083DC-0EC6-4148-8B33-6AEB634D54E8}"/>
              </a:ext>
            </a:extLst>
          </p:cNvPr>
          <p:cNvSpPr/>
          <p:nvPr/>
        </p:nvSpPr>
        <p:spPr>
          <a:xfrm>
            <a:off x="5286375" y="4826000"/>
            <a:ext cx="422275" cy="358775"/>
          </a:xfrm>
          <a:custGeom>
            <a:avLst/>
            <a:gdLst>
              <a:gd name="connsiteX0" fmla="*/ 0 w 422275"/>
              <a:gd name="connsiteY0" fmla="*/ 358775 h 358775"/>
              <a:gd name="connsiteX1" fmla="*/ 276225 w 422275"/>
              <a:gd name="connsiteY1" fmla="*/ 161925 h 358775"/>
              <a:gd name="connsiteX2" fmla="*/ 422275 w 422275"/>
              <a:gd name="connsiteY2" fmla="*/ 0 h 358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22275" h="358775">
                <a:moveTo>
                  <a:pt x="0" y="358775"/>
                </a:moveTo>
                <a:cubicBezTo>
                  <a:pt x="102923" y="290248"/>
                  <a:pt x="205846" y="221721"/>
                  <a:pt x="276225" y="161925"/>
                </a:cubicBezTo>
                <a:cubicBezTo>
                  <a:pt x="346604" y="102129"/>
                  <a:pt x="384439" y="51064"/>
                  <a:pt x="422275" y="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4" name="Forme libre : forme 33">
            <a:extLst>
              <a:ext uri="{FF2B5EF4-FFF2-40B4-BE49-F238E27FC236}">
                <a16:creationId xmlns:a16="http://schemas.microsoft.com/office/drawing/2014/main" id="{5762933B-4840-49D9-81F9-09DEB9F69A78}"/>
              </a:ext>
            </a:extLst>
          </p:cNvPr>
          <p:cNvSpPr/>
          <p:nvPr/>
        </p:nvSpPr>
        <p:spPr>
          <a:xfrm>
            <a:off x="5492750" y="5953125"/>
            <a:ext cx="12700" cy="257175"/>
          </a:xfrm>
          <a:custGeom>
            <a:avLst/>
            <a:gdLst>
              <a:gd name="connsiteX0" fmla="*/ 12700 w 12700"/>
              <a:gd name="connsiteY0" fmla="*/ 0 h 257175"/>
              <a:gd name="connsiteX1" fmla="*/ 0 w 12700"/>
              <a:gd name="connsiteY1" fmla="*/ 257175 h 257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2700" h="257175">
                <a:moveTo>
                  <a:pt x="12700" y="0"/>
                </a:moveTo>
                <a:lnTo>
                  <a:pt x="0" y="257175"/>
                </a:ln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5" name="Forme libre : forme 34">
            <a:extLst>
              <a:ext uri="{FF2B5EF4-FFF2-40B4-BE49-F238E27FC236}">
                <a16:creationId xmlns:a16="http://schemas.microsoft.com/office/drawing/2014/main" id="{043BC54E-1889-4104-91EC-461FB497001C}"/>
              </a:ext>
            </a:extLst>
          </p:cNvPr>
          <p:cNvSpPr/>
          <p:nvPr/>
        </p:nvSpPr>
        <p:spPr>
          <a:xfrm>
            <a:off x="5528250" y="5241926"/>
            <a:ext cx="183575" cy="330200"/>
          </a:xfrm>
          <a:custGeom>
            <a:avLst/>
            <a:gdLst>
              <a:gd name="connsiteX0" fmla="*/ 183575 w 183575"/>
              <a:gd name="connsiteY0" fmla="*/ 0 h 327025"/>
              <a:gd name="connsiteX1" fmla="*/ 34350 w 183575"/>
              <a:gd name="connsiteY1" fmla="*/ 234950 h 327025"/>
              <a:gd name="connsiteX2" fmla="*/ 5775 w 183575"/>
              <a:gd name="connsiteY2" fmla="*/ 298450 h 327025"/>
              <a:gd name="connsiteX3" fmla="*/ 120075 w 183575"/>
              <a:gd name="connsiteY3" fmla="*/ 327025 h 327025"/>
              <a:gd name="connsiteX0" fmla="*/ 183575 w 183575"/>
              <a:gd name="connsiteY0" fmla="*/ 0 h 330200"/>
              <a:gd name="connsiteX1" fmla="*/ 34350 w 183575"/>
              <a:gd name="connsiteY1" fmla="*/ 234950 h 330200"/>
              <a:gd name="connsiteX2" fmla="*/ 5775 w 183575"/>
              <a:gd name="connsiteY2" fmla="*/ 298450 h 330200"/>
              <a:gd name="connsiteX3" fmla="*/ 129600 w 183575"/>
              <a:gd name="connsiteY3" fmla="*/ 330200 h 330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3575" h="330200">
                <a:moveTo>
                  <a:pt x="183575" y="0"/>
                </a:moveTo>
                <a:cubicBezTo>
                  <a:pt x="123779" y="92604"/>
                  <a:pt x="63983" y="185208"/>
                  <a:pt x="34350" y="234950"/>
                </a:cubicBezTo>
                <a:cubicBezTo>
                  <a:pt x="4717" y="284692"/>
                  <a:pt x="-8513" y="283104"/>
                  <a:pt x="5775" y="298450"/>
                </a:cubicBezTo>
                <a:cubicBezTo>
                  <a:pt x="20062" y="313796"/>
                  <a:pt x="79593" y="323585"/>
                  <a:pt x="129600" y="33020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9" name="Forme libre : forme 38">
            <a:extLst>
              <a:ext uri="{FF2B5EF4-FFF2-40B4-BE49-F238E27FC236}">
                <a16:creationId xmlns:a16="http://schemas.microsoft.com/office/drawing/2014/main" id="{9F784947-8CBA-4DDF-A906-A82B90FD3C12}"/>
              </a:ext>
            </a:extLst>
          </p:cNvPr>
          <p:cNvSpPr/>
          <p:nvPr/>
        </p:nvSpPr>
        <p:spPr>
          <a:xfrm>
            <a:off x="9004300" y="5702300"/>
            <a:ext cx="1276350" cy="1162050"/>
          </a:xfrm>
          <a:custGeom>
            <a:avLst/>
            <a:gdLst>
              <a:gd name="connsiteX0" fmla="*/ 1276350 w 1276350"/>
              <a:gd name="connsiteY0" fmla="*/ 0 h 1162050"/>
              <a:gd name="connsiteX1" fmla="*/ 1028700 w 1276350"/>
              <a:gd name="connsiteY1" fmla="*/ 152400 h 1162050"/>
              <a:gd name="connsiteX2" fmla="*/ 406400 w 1276350"/>
              <a:gd name="connsiteY2" fmla="*/ 704850 h 1162050"/>
              <a:gd name="connsiteX3" fmla="*/ 82550 w 1276350"/>
              <a:gd name="connsiteY3" fmla="*/ 1041400 h 1162050"/>
              <a:gd name="connsiteX4" fmla="*/ 0 w 1276350"/>
              <a:gd name="connsiteY4" fmla="*/ 1162050 h 1162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76350" h="1162050">
                <a:moveTo>
                  <a:pt x="1276350" y="0"/>
                </a:moveTo>
                <a:cubicBezTo>
                  <a:pt x="1225021" y="17462"/>
                  <a:pt x="1173692" y="34925"/>
                  <a:pt x="1028700" y="152400"/>
                </a:cubicBezTo>
                <a:cubicBezTo>
                  <a:pt x="883708" y="269875"/>
                  <a:pt x="564092" y="556683"/>
                  <a:pt x="406400" y="704850"/>
                </a:cubicBezTo>
                <a:cubicBezTo>
                  <a:pt x="248708" y="853017"/>
                  <a:pt x="150283" y="965200"/>
                  <a:pt x="82550" y="1041400"/>
                </a:cubicBezTo>
                <a:cubicBezTo>
                  <a:pt x="14817" y="1117600"/>
                  <a:pt x="7408" y="1139825"/>
                  <a:pt x="0" y="1162050"/>
                </a:cubicBezTo>
              </a:path>
            </a:pathLst>
          </a:cu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86" name="Forme libre : forme 85">
            <a:extLst>
              <a:ext uri="{FF2B5EF4-FFF2-40B4-BE49-F238E27FC236}">
                <a16:creationId xmlns:a16="http://schemas.microsoft.com/office/drawing/2014/main" id="{9BC2CEB2-1135-4D39-B39A-9BA4BADD7946}"/>
              </a:ext>
            </a:extLst>
          </p:cNvPr>
          <p:cNvSpPr/>
          <p:nvPr/>
        </p:nvSpPr>
        <p:spPr>
          <a:xfrm>
            <a:off x="9016931" y="5695950"/>
            <a:ext cx="1276350" cy="1162050"/>
          </a:xfrm>
          <a:custGeom>
            <a:avLst/>
            <a:gdLst>
              <a:gd name="connsiteX0" fmla="*/ 1276350 w 1276350"/>
              <a:gd name="connsiteY0" fmla="*/ 0 h 1162050"/>
              <a:gd name="connsiteX1" fmla="*/ 1028700 w 1276350"/>
              <a:gd name="connsiteY1" fmla="*/ 152400 h 1162050"/>
              <a:gd name="connsiteX2" fmla="*/ 406400 w 1276350"/>
              <a:gd name="connsiteY2" fmla="*/ 704850 h 1162050"/>
              <a:gd name="connsiteX3" fmla="*/ 82550 w 1276350"/>
              <a:gd name="connsiteY3" fmla="*/ 1041400 h 1162050"/>
              <a:gd name="connsiteX4" fmla="*/ 0 w 1276350"/>
              <a:gd name="connsiteY4" fmla="*/ 1162050 h 1162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76350" h="1162050">
                <a:moveTo>
                  <a:pt x="1276350" y="0"/>
                </a:moveTo>
                <a:cubicBezTo>
                  <a:pt x="1225021" y="17462"/>
                  <a:pt x="1173692" y="34925"/>
                  <a:pt x="1028700" y="152400"/>
                </a:cubicBezTo>
                <a:cubicBezTo>
                  <a:pt x="883708" y="269875"/>
                  <a:pt x="564092" y="556683"/>
                  <a:pt x="406400" y="704850"/>
                </a:cubicBezTo>
                <a:cubicBezTo>
                  <a:pt x="248708" y="853017"/>
                  <a:pt x="150283" y="965200"/>
                  <a:pt x="82550" y="1041400"/>
                </a:cubicBezTo>
                <a:cubicBezTo>
                  <a:pt x="14817" y="1117600"/>
                  <a:pt x="7408" y="1139825"/>
                  <a:pt x="0" y="1162050"/>
                </a:cubicBezTo>
              </a:path>
            </a:pathLst>
          </a:custGeom>
          <a:noFill/>
          <a:ln w="22225">
            <a:solidFill>
              <a:schemeClr val="bg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55" name="Ellipse 54">
            <a:extLst>
              <a:ext uri="{FF2B5EF4-FFF2-40B4-BE49-F238E27FC236}">
                <a16:creationId xmlns:a16="http://schemas.microsoft.com/office/drawing/2014/main" id="{0613EE4E-1534-4E8B-A8A4-AC877E6843D5}"/>
              </a:ext>
            </a:extLst>
          </p:cNvPr>
          <p:cNvSpPr/>
          <p:nvPr/>
        </p:nvSpPr>
        <p:spPr>
          <a:xfrm>
            <a:off x="9292852" y="5487143"/>
            <a:ext cx="742267" cy="695325"/>
          </a:xfrm>
          <a:prstGeom prst="ellipse">
            <a:avLst/>
          </a:prstGeom>
          <a:solidFill>
            <a:schemeClr val="accent2"/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 dirty="0"/>
          </a:p>
        </p:txBody>
      </p:sp>
      <p:sp>
        <p:nvSpPr>
          <p:cNvPr id="59" name="ZoneTexte 58">
            <a:extLst>
              <a:ext uri="{FF2B5EF4-FFF2-40B4-BE49-F238E27FC236}">
                <a16:creationId xmlns:a16="http://schemas.microsoft.com/office/drawing/2014/main" id="{4630EB21-FD0B-452F-820D-CAB2EC8CABFB}"/>
              </a:ext>
            </a:extLst>
          </p:cNvPr>
          <p:cNvSpPr txBox="1"/>
          <p:nvPr/>
        </p:nvSpPr>
        <p:spPr>
          <a:xfrm>
            <a:off x="9134528" y="5650958"/>
            <a:ext cx="109643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000" b="1" dirty="0">
                <a:solidFill>
                  <a:schemeClr val="bg1"/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Marche-en-Famenne</a:t>
            </a:r>
            <a:endParaRPr lang="fr-BE" sz="1000" b="1" dirty="0">
              <a:solidFill>
                <a:schemeClr val="bg1"/>
              </a:solidFill>
              <a:latin typeface="Aharoni" panose="02010803020104030203" pitchFamily="2" charset="-79"/>
              <a:cs typeface="Aharoni" panose="02010803020104030203" pitchFamily="2" charset="-79"/>
            </a:endParaRPr>
          </a:p>
        </p:txBody>
      </p:sp>
      <p:sp>
        <p:nvSpPr>
          <p:cNvPr id="87" name="Forme libre : forme 86">
            <a:extLst>
              <a:ext uri="{FF2B5EF4-FFF2-40B4-BE49-F238E27FC236}">
                <a16:creationId xmlns:a16="http://schemas.microsoft.com/office/drawing/2014/main" id="{0BEA71B8-D286-4921-BEE9-40E4E94BA74D}"/>
              </a:ext>
            </a:extLst>
          </p:cNvPr>
          <p:cNvSpPr>
            <a:spLocks noChangeAspect="1"/>
          </p:cNvSpPr>
          <p:nvPr/>
        </p:nvSpPr>
        <p:spPr>
          <a:xfrm>
            <a:off x="2413136" y="870695"/>
            <a:ext cx="2232134" cy="6115251"/>
          </a:xfrm>
          <a:custGeom>
            <a:avLst/>
            <a:gdLst>
              <a:gd name="connsiteX0" fmla="*/ 67451 w 667823"/>
              <a:gd name="connsiteY0" fmla="*/ 0 h 1894400"/>
              <a:gd name="connsiteX1" fmla="*/ 16651 w 667823"/>
              <a:gd name="connsiteY1" fmla="*/ 111125 h 1894400"/>
              <a:gd name="connsiteX2" fmla="*/ 48401 w 667823"/>
              <a:gd name="connsiteY2" fmla="*/ 200025 h 1894400"/>
              <a:gd name="connsiteX3" fmla="*/ 111901 w 667823"/>
              <a:gd name="connsiteY3" fmla="*/ 279400 h 1894400"/>
              <a:gd name="connsiteX4" fmla="*/ 73801 w 667823"/>
              <a:gd name="connsiteY4" fmla="*/ 492125 h 1894400"/>
              <a:gd name="connsiteX5" fmla="*/ 86501 w 667823"/>
              <a:gd name="connsiteY5" fmla="*/ 581025 h 1894400"/>
              <a:gd name="connsiteX6" fmla="*/ 64276 w 667823"/>
              <a:gd name="connsiteY6" fmla="*/ 654050 h 1894400"/>
              <a:gd name="connsiteX7" fmla="*/ 76976 w 667823"/>
              <a:gd name="connsiteY7" fmla="*/ 736600 h 1894400"/>
              <a:gd name="connsiteX8" fmla="*/ 776 w 667823"/>
              <a:gd name="connsiteY8" fmla="*/ 781050 h 1894400"/>
              <a:gd name="connsiteX9" fmla="*/ 38876 w 667823"/>
              <a:gd name="connsiteY9" fmla="*/ 838200 h 1894400"/>
              <a:gd name="connsiteX10" fmla="*/ 61101 w 667823"/>
              <a:gd name="connsiteY10" fmla="*/ 914400 h 1894400"/>
              <a:gd name="connsiteX11" fmla="*/ 102376 w 667823"/>
              <a:gd name="connsiteY11" fmla="*/ 1019175 h 1894400"/>
              <a:gd name="connsiteX12" fmla="*/ 121426 w 667823"/>
              <a:gd name="connsiteY12" fmla="*/ 1041400 h 1894400"/>
              <a:gd name="connsiteX13" fmla="*/ 140476 w 667823"/>
              <a:gd name="connsiteY13" fmla="*/ 1139825 h 1894400"/>
              <a:gd name="connsiteX14" fmla="*/ 143651 w 667823"/>
              <a:gd name="connsiteY14" fmla="*/ 1219200 h 1894400"/>
              <a:gd name="connsiteX15" fmla="*/ 165876 w 667823"/>
              <a:gd name="connsiteY15" fmla="*/ 1308100 h 1894400"/>
              <a:gd name="connsiteX16" fmla="*/ 248426 w 667823"/>
              <a:gd name="connsiteY16" fmla="*/ 1504950 h 1894400"/>
              <a:gd name="connsiteX17" fmla="*/ 194451 w 667823"/>
              <a:gd name="connsiteY17" fmla="*/ 1552575 h 1894400"/>
              <a:gd name="connsiteX18" fmla="*/ 159526 w 667823"/>
              <a:gd name="connsiteY18" fmla="*/ 1606550 h 1894400"/>
              <a:gd name="connsiteX19" fmla="*/ 248426 w 667823"/>
              <a:gd name="connsiteY19" fmla="*/ 1704975 h 1894400"/>
              <a:gd name="connsiteX20" fmla="*/ 308751 w 667823"/>
              <a:gd name="connsiteY20" fmla="*/ 1704975 h 1894400"/>
              <a:gd name="connsiteX21" fmla="*/ 397651 w 667823"/>
              <a:gd name="connsiteY21" fmla="*/ 1682750 h 1894400"/>
              <a:gd name="connsiteX22" fmla="*/ 480201 w 667823"/>
              <a:gd name="connsiteY22" fmla="*/ 1752600 h 1894400"/>
              <a:gd name="connsiteX23" fmla="*/ 502426 w 667823"/>
              <a:gd name="connsiteY23" fmla="*/ 1838325 h 1894400"/>
              <a:gd name="connsiteX24" fmla="*/ 604026 w 667823"/>
              <a:gd name="connsiteY24" fmla="*/ 1809750 h 1894400"/>
              <a:gd name="connsiteX25" fmla="*/ 661176 w 667823"/>
              <a:gd name="connsiteY25" fmla="*/ 1885950 h 1894400"/>
              <a:gd name="connsiteX26" fmla="*/ 664351 w 667823"/>
              <a:gd name="connsiteY26" fmla="*/ 1889125 h 1894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667823" h="1894400">
                <a:moveTo>
                  <a:pt x="67451" y="0"/>
                </a:moveTo>
                <a:cubicBezTo>
                  <a:pt x="43638" y="38894"/>
                  <a:pt x="19826" y="77788"/>
                  <a:pt x="16651" y="111125"/>
                </a:cubicBezTo>
                <a:cubicBezTo>
                  <a:pt x="13476" y="144462"/>
                  <a:pt x="32526" y="171979"/>
                  <a:pt x="48401" y="200025"/>
                </a:cubicBezTo>
                <a:cubicBezTo>
                  <a:pt x="64276" y="228071"/>
                  <a:pt x="107668" y="230717"/>
                  <a:pt x="111901" y="279400"/>
                </a:cubicBezTo>
                <a:cubicBezTo>
                  <a:pt x="116134" y="328083"/>
                  <a:pt x="78034" y="441854"/>
                  <a:pt x="73801" y="492125"/>
                </a:cubicBezTo>
                <a:cubicBezTo>
                  <a:pt x="69568" y="542396"/>
                  <a:pt x="88088" y="554038"/>
                  <a:pt x="86501" y="581025"/>
                </a:cubicBezTo>
                <a:cubicBezTo>
                  <a:pt x="84914" y="608012"/>
                  <a:pt x="65863" y="628121"/>
                  <a:pt x="64276" y="654050"/>
                </a:cubicBezTo>
                <a:cubicBezTo>
                  <a:pt x="62688" y="679979"/>
                  <a:pt x="87559" y="715433"/>
                  <a:pt x="76976" y="736600"/>
                </a:cubicBezTo>
                <a:cubicBezTo>
                  <a:pt x="66393" y="757767"/>
                  <a:pt x="7126" y="764117"/>
                  <a:pt x="776" y="781050"/>
                </a:cubicBezTo>
                <a:cubicBezTo>
                  <a:pt x="-5574" y="797983"/>
                  <a:pt x="28822" y="815975"/>
                  <a:pt x="38876" y="838200"/>
                </a:cubicBezTo>
                <a:cubicBezTo>
                  <a:pt x="48930" y="860425"/>
                  <a:pt x="50518" y="884238"/>
                  <a:pt x="61101" y="914400"/>
                </a:cubicBezTo>
                <a:cubicBezTo>
                  <a:pt x="71684" y="944563"/>
                  <a:pt x="92322" y="998008"/>
                  <a:pt x="102376" y="1019175"/>
                </a:cubicBezTo>
                <a:cubicBezTo>
                  <a:pt x="112430" y="1040342"/>
                  <a:pt x="115076" y="1021292"/>
                  <a:pt x="121426" y="1041400"/>
                </a:cubicBezTo>
                <a:cubicBezTo>
                  <a:pt x="127776" y="1061508"/>
                  <a:pt x="136772" y="1110192"/>
                  <a:pt x="140476" y="1139825"/>
                </a:cubicBezTo>
                <a:cubicBezTo>
                  <a:pt x="144180" y="1169458"/>
                  <a:pt x="139418" y="1191154"/>
                  <a:pt x="143651" y="1219200"/>
                </a:cubicBezTo>
                <a:cubicBezTo>
                  <a:pt x="147884" y="1247246"/>
                  <a:pt x="148414" y="1260475"/>
                  <a:pt x="165876" y="1308100"/>
                </a:cubicBezTo>
                <a:cubicBezTo>
                  <a:pt x="183339" y="1355725"/>
                  <a:pt x="243664" y="1464204"/>
                  <a:pt x="248426" y="1504950"/>
                </a:cubicBezTo>
                <a:cubicBezTo>
                  <a:pt x="253188" y="1545696"/>
                  <a:pt x="209268" y="1535642"/>
                  <a:pt x="194451" y="1552575"/>
                </a:cubicBezTo>
                <a:cubicBezTo>
                  <a:pt x="179634" y="1569508"/>
                  <a:pt x="150530" y="1581150"/>
                  <a:pt x="159526" y="1606550"/>
                </a:cubicBezTo>
                <a:cubicBezTo>
                  <a:pt x="168522" y="1631950"/>
                  <a:pt x="223555" y="1688571"/>
                  <a:pt x="248426" y="1704975"/>
                </a:cubicBezTo>
                <a:cubicBezTo>
                  <a:pt x="273297" y="1721379"/>
                  <a:pt x="283880" y="1708679"/>
                  <a:pt x="308751" y="1704975"/>
                </a:cubicBezTo>
                <a:cubicBezTo>
                  <a:pt x="333622" y="1701271"/>
                  <a:pt x="369076" y="1674812"/>
                  <a:pt x="397651" y="1682750"/>
                </a:cubicBezTo>
                <a:cubicBezTo>
                  <a:pt x="426226" y="1690688"/>
                  <a:pt x="462739" y="1726671"/>
                  <a:pt x="480201" y="1752600"/>
                </a:cubicBezTo>
                <a:cubicBezTo>
                  <a:pt x="497663" y="1778529"/>
                  <a:pt x="481789" y="1828800"/>
                  <a:pt x="502426" y="1838325"/>
                </a:cubicBezTo>
                <a:cubicBezTo>
                  <a:pt x="523063" y="1847850"/>
                  <a:pt x="577568" y="1801812"/>
                  <a:pt x="604026" y="1809750"/>
                </a:cubicBezTo>
                <a:cubicBezTo>
                  <a:pt x="630484" y="1817688"/>
                  <a:pt x="661176" y="1885950"/>
                  <a:pt x="661176" y="1885950"/>
                </a:cubicBezTo>
                <a:cubicBezTo>
                  <a:pt x="671230" y="1899179"/>
                  <a:pt x="667790" y="1894152"/>
                  <a:pt x="664351" y="1889125"/>
                </a:cubicBezTo>
              </a:path>
            </a:pathLst>
          </a:custGeom>
          <a:noFill/>
          <a:ln w="25400">
            <a:solidFill>
              <a:schemeClr val="tx1"/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91" name="Forme libre : forme 90">
            <a:extLst>
              <a:ext uri="{FF2B5EF4-FFF2-40B4-BE49-F238E27FC236}">
                <a16:creationId xmlns:a16="http://schemas.microsoft.com/office/drawing/2014/main" id="{C5038E67-EDD3-465A-824D-481BD74D188B}"/>
              </a:ext>
            </a:extLst>
          </p:cNvPr>
          <p:cNvSpPr>
            <a:spLocks noChangeAspect="1"/>
          </p:cNvSpPr>
          <p:nvPr/>
        </p:nvSpPr>
        <p:spPr>
          <a:xfrm>
            <a:off x="2410326" y="879608"/>
            <a:ext cx="2232134" cy="6115251"/>
          </a:xfrm>
          <a:custGeom>
            <a:avLst/>
            <a:gdLst>
              <a:gd name="connsiteX0" fmla="*/ 67451 w 667823"/>
              <a:gd name="connsiteY0" fmla="*/ 0 h 1894400"/>
              <a:gd name="connsiteX1" fmla="*/ 16651 w 667823"/>
              <a:gd name="connsiteY1" fmla="*/ 111125 h 1894400"/>
              <a:gd name="connsiteX2" fmla="*/ 48401 w 667823"/>
              <a:gd name="connsiteY2" fmla="*/ 200025 h 1894400"/>
              <a:gd name="connsiteX3" fmla="*/ 111901 w 667823"/>
              <a:gd name="connsiteY3" fmla="*/ 279400 h 1894400"/>
              <a:gd name="connsiteX4" fmla="*/ 73801 w 667823"/>
              <a:gd name="connsiteY4" fmla="*/ 492125 h 1894400"/>
              <a:gd name="connsiteX5" fmla="*/ 86501 w 667823"/>
              <a:gd name="connsiteY5" fmla="*/ 581025 h 1894400"/>
              <a:gd name="connsiteX6" fmla="*/ 64276 w 667823"/>
              <a:gd name="connsiteY6" fmla="*/ 654050 h 1894400"/>
              <a:gd name="connsiteX7" fmla="*/ 76976 w 667823"/>
              <a:gd name="connsiteY7" fmla="*/ 736600 h 1894400"/>
              <a:gd name="connsiteX8" fmla="*/ 776 w 667823"/>
              <a:gd name="connsiteY8" fmla="*/ 781050 h 1894400"/>
              <a:gd name="connsiteX9" fmla="*/ 38876 w 667823"/>
              <a:gd name="connsiteY9" fmla="*/ 838200 h 1894400"/>
              <a:gd name="connsiteX10" fmla="*/ 61101 w 667823"/>
              <a:gd name="connsiteY10" fmla="*/ 914400 h 1894400"/>
              <a:gd name="connsiteX11" fmla="*/ 102376 w 667823"/>
              <a:gd name="connsiteY11" fmla="*/ 1019175 h 1894400"/>
              <a:gd name="connsiteX12" fmla="*/ 121426 w 667823"/>
              <a:gd name="connsiteY12" fmla="*/ 1041400 h 1894400"/>
              <a:gd name="connsiteX13" fmla="*/ 140476 w 667823"/>
              <a:gd name="connsiteY13" fmla="*/ 1139825 h 1894400"/>
              <a:gd name="connsiteX14" fmla="*/ 143651 w 667823"/>
              <a:gd name="connsiteY14" fmla="*/ 1219200 h 1894400"/>
              <a:gd name="connsiteX15" fmla="*/ 165876 w 667823"/>
              <a:gd name="connsiteY15" fmla="*/ 1308100 h 1894400"/>
              <a:gd name="connsiteX16" fmla="*/ 248426 w 667823"/>
              <a:gd name="connsiteY16" fmla="*/ 1504950 h 1894400"/>
              <a:gd name="connsiteX17" fmla="*/ 194451 w 667823"/>
              <a:gd name="connsiteY17" fmla="*/ 1552575 h 1894400"/>
              <a:gd name="connsiteX18" fmla="*/ 159526 w 667823"/>
              <a:gd name="connsiteY18" fmla="*/ 1606550 h 1894400"/>
              <a:gd name="connsiteX19" fmla="*/ 248426 w 667823"/>
              <a:gd name="connsiteY19" fmla="*/ 1704975 h 1894400"/>
              <a:gd name="connsiteX20" fmla="*/ 308751 w 667823"/>
              <a:gd name="connsiteY20" fmla="*/ 1704975 h 1894400"/>
              <a:gd name="connsiteX21" fmla="*/ 397651 w 667823"/>
              <a:gd name="connsiteY21" fmla="*/ 1682750 h 1894400"/>
              <a:gd name="connsiteX22" fmla="*/ 480201 w 667823"/>
              <a:gd name="connsiteY22" fmla="*/ 1752600 h 1894400"/>
              <a:gd name="connsiteX23" fmla="*/ 502426 w 667823"/>
              <a:gd name="connsiteY23" fmla="*/ 1838325 h 1894400"/>
              <a:gd name="connsiteX24" fmla="*/ 604026 w 667823"/>
              <a:gd name="connsiteY24" fmla="*/ 1809750 h 1894400"/>
              <a:gd name="connsiteX25" fmla="*/ 661176 w 667823"/>
              <a:gd name="connsiteY25" fmla="*/ 1885950 h 1894400"/>
              <a:gd name="connsiteX26" fmla="*/ 664351 w 667823"/>
              <a:gd name="connsiteY26" fmla="*/ 1889125 h 1894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667823" h="1894400">
                <a:moveTo>
                  <a:pt x="67451" y="0"/>
                </a:moveTo>
                <a:cubicBezTo>
                  <a:pt x="43638" y="38894"/>
                  <a:pt x="19826" y="77788"/>
                  <a:pt x="16651" y="111125"/>
                </a:cubicBezTo>
                <a:cubicBezTo>
                  <a:pt x="13476" y="144462"/>
                  <a:pt x="32526" y="171979"/>
                  <a:pt x="48401" y="200025"/>
                </a:cubicBezTo>
                <a:cubicBezTo>
                  <a:pt x="64276" y="228071"/>
                  <a:pt x="107668" y="230717"/>
                  <a:pt x="111901" y="279400"/>
                </a:cubicBezTo>
                <a:cubicBezTo>
                  <a:pt x="116134" y="328083"/>
                  <a:pt x="78034" y="441854"/>
                  <a:pt x="73801" y="492125"/>
                </a:cubicBezTo>
                <a:cubicBezTo>
                  <a:pt x="69568" y="542396"/>
                  <a:pt x="88088" y="554038"/>
                  <a:pt x="86501" y="581025"/>
                </a:cubicBezTo>
                <a:cubicBezTo>
                  <a:pt x="84914" y="608012"/>
                  <a:pt x="65863" y="628121"/>
                  <a:pt x="64276" y="654050"/>
                </a:cubicBezTo>
                <a:cubicBezTo>
                  <a:pt x="62688" y="679979"/>
                  <a:pt x="87559" y="715433"/>
                  <a:pt x="76976" y="736600"/>
                </a:cubicBezTo>
                <a:cubicBezTo>
                  <a:pt x="66393" y="757767"/>
                  <a:pt x="7126" y="764117"/>
                  <a:pt x="776" y="781050"/>
                </a:cubicBezTo>
                <a:cubicBezTo>
                  <a:pt x="-5574" y="797983"/>
                  <a:pt x="28822" y="815975"/>
                  <a:pt x="38876" y="838200"/>
                </a:cubicBezTo>
                <a:cubicBezTo>
                  <a:pt x="48930" y="860425"/>
                  <a:pt x="50518" y="884238"/>
                  <a:pt x="61101" y="914400"/>
                </a:cubicBezTo>
                <a:cubicBezTo>
                  <a:pt x="71684" y="944563"/>
                  <a:pt x="92322" y="998008"/>
                  <a:pt x="102376" y="1019175"/>
                </a:cubicBezTo>
                <a:cubicBezTo>
                  <a:pt x="112430" y="1040342"/>
                  <a:pt x="115076" y="1021292"/>
                  <a:pt x="121426" y="1041400"/>
                </a:cubicBezTo>
                <a:cubicBezTo>
                  <a:pt x="127776" y="1061508"/>
                  <a:pt x="136772" y="1110192"/>
                  <a:pt x="140476" y="1139825"/>
                </a:cubicBezTo>
                <a:cubicBezTo>
                  <a:pt x="144180" y="1169458"/>
                  <a:pt x="139418" y="1191154"/>
                  <a:pt x="143651" y="1219200"/>
                </a:cubicBezTo>
                <a:cubicBezTo>
                  <a:pt x="147884" y="1247246"/>
                  <a:pt x="148414" y="1260475"/>
                  <a:pt x="165876" y="1308100"/>
                </a:cubicBezTo>
                <a:cubicBezTo>
                  <a:pt x="183339" y="1355725"/>
                  <a:pt x="243664" y="1464204"/>
                  <a:pt x="248426" y="1504950"/>
                </a:cubicBezTo>
                <a:cubicBezTo>
                  <a:pt x="253188" y="1545696"/>
                  <a:pt x="209268" y="1535642"/>
                  <a:pt x="194451" y="1552575"/>
                </a:cubicBezTo>
                <a:cubicBezTo>
                  <a:pt x="179634" y="1569508"/>
                  <a:pt x="150530" y="1581150"/>
                  <a:pt x="159526" y="1606550"/>
                </a:cubicBezTo>
                <a:cubicBezTo>
                  <a:pt x="168522" y="1631950"/>
                  <a:pt x="223555" y="1688571"/>
                  <a:pt x="248426" y="1704975"/>
                </a:cubicBezTo>
                <a:cubicBezTo>
                  <a:pt x="273297" y="1721379"/>
                  <a:pt x="283880" y="1708679"/>
                  <a:pt x="308751" y="1704975"/>
                </a:cubicBezTo>
                <a:cubicBezTo>
                  <a:pt x="333622" y="1701271"/>
                  <a:pt x="369076" y="1674812"/>
                  <a:pt x="397651" y="1682750"/>
                </a:cubicBezTo>
                <a:cubicBezTo>
                  <a:pt x="426226" y="1690688"/>
                  <a:pt x="462739" y="1726671"/>
                  <a:pt x="480201" y="1752600"/>
                </a:cubicBezTo>
                <a:cubicBezTo>
                  <a:pt x="497663" y="1778529"/>
                  <a:pt x="481789" y="1828800"/>
                  <a:pt x="502426" y="1838325"/>
                </a:cubicBezTo>
                <a:cubicBezTo>
                  <a:pt x="523063" y="1847850"/>
                  <a:pt x="577568" y="1801812"/>
                  <a:pt x="604026" y="1809750"/>
                </a:cubicBezTo>
                <a:cubicBezTo>
                  <a:pt x="630484" y="1817688"/>
                  <a:pt x="661176" y="1885950"/>
                  <a:pt x="661176" y="1885950"/>
                </a:cubicBezTo>
                <a:cubicBezTo>
                  <a:pt x="671230" y="1899179"/>
                  <a:pt x="667790" y="1894152"/>
                  <a:pt x="664351" y="1889125"/>
                </a:cubicBezTo>
              </a:path>
            </a:pathLst>
          </a:custGeom>
          <a:noFill/>
          <a:ln w="22225">
            <a:solidFill>
              <a:schemeClr val="bg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60" name="Ellipse 59">
            <a:extLst>
              <a:ext uri="{FF2B5EF4-FFF2-40B4-BE49-F238E27FC236}">
                <a16:creationId xmlns:a16="http://schemas.microsoft.com/office/drawing/2014/main" id="{BE6673E8-9187-4C3A-A9A1-79DE1E2BBD3C}"/>
              </a:ext>
            </a:extLst>
          </p:cNvPr>
          <p:cNvSpPr/>
          <p:nvPr/>
        </p:nvSpPr>
        <p:spPr>
          <a:xfrm>
            <a:off x="2701970" y="4522882"/>
            <a:ext cx="742267" cy="695325"/>
          </a:xfrm>
          <a:prstGeom prst="ellipse">
            <a:avLst/>
          </a:prstGeom>
          <a:solidFill>
            <a:schemeClr val="accent2"/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 dirty="0"/>
          </a:p>
        </p:txBody>
      </p:sp>
      <p:sp>
        <p:nvSpPr>
          <p:cNvPr id="346" name="ZoneTexte 345">
            <a:extLst>
              <a:ext uri="{FF2B5EF4-FFF2-40B4-BE49-F238E27FC236}">
                <a16:creationId xmlns:a16="http://schemas.microsoft.com/office/drawing/2014/main" id="{2961E3F6-EE32-4B73-94E3-FC0E75547547}"/>
              </a:ext>
            </a:extLst>
          </p:cNvPr>
          <p:cNvSpPr txBox="1"/>
          <p:nvPr/>
        </p:nvSpPr>
        <p:spPr>
          <a:xfrm>
            <a:off x="2535259" y="4763860"/>
            <a:ext cx="1096433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000" b="1" dirty="0">
                <a:solidFill>
                  <a:schemeClr val="bg1"/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Dinant</a:t>
            </a:r>
            <a:endParaRPr lang="fr-BE" sz="1000" b="1" dirty="0">
              <a:solidFill>
                <a:schemeClr val="bg1"/>
              </a:solidFill>
              <a:latin typeface="Aharoni" panose="02010803020104030203" pitchFamily="2" charset="-79"/>
              <a:cs typeface="Aharoni" panose="02010803020104030203" pitchFamily="2" charset="-79"/>
            </a:endParaRPr>
          </a:p>
        </p:txBody>
      </p:sp>
      <p:sp>
        <p:nvSpPr>
          <p:cNvPr id="66" name="Forme libre : forme 65">
            <a:extLst>
              <a:ext uri="{FF2B5EF4-FFF2-40B4-BE49-F238E27FC236}">
                <a16:creationId xmlns:a16="http://schemas.microsoft.com/office/drawing/2014/main" id="{D251F882-F729-4C48-A8B9-57607EFACB00}"/>
              </a:ext>
            </a:extLst>
          </p:cNvPr>
          <p:cNvSpPr/>
          <p:nvPr/>
        </p:nvSpPr>
        <p:spPr>
          <a:xfrm>
            <a:off x="4540250" y="762001"/>
            <a:ext cx="1460500" cy="380236"/>
          </a:xfrm>
          <a:custGeom>
            <a:avLst/>
            <a:gdLst>
              <a:gd name="connsiteX0" fmla="*/ 730250 w 730250"/>
              <a:gd name="connsiteY0" fmla="*/ 279400 h 374697"/>
              <a:gd name="connsiteX1" fmla="*/ 514350 w 730250"/>
              <a:gd name="connsiteY1" fmla="*/ 342900 h 374697"/>
              <a:gd name="connsiteX2" fmla="*/ 228600 w 730250"/>
              <a:gd name="connsiteY2" fmla="*/ 374650 h 374697"/>
              <a:gd name="connsiteX3" fmla="*/ 158750 w 730250"/>
              <a:gd name="connsiteY3" fmla="*/ 349250 h 374697"/>
              <a:gd name="connsiteX4" fmla="*/ 50800 w 730250"/>
              <a:gd name="connsiteY4" fmla="*/ 317500 h 374697"/>
              <a:gd name="connsiteX5" fmla="*/ 76200 w 730250"/>
              <a:gd name="connsiteY5" fmla="*/ 184150 h 374697"/>
              <a:gd name="connsiteX6" fmla="*/ 0 w 730250"/>
              <a:gd name="connsiteY6" fmla="*/ 0 h 374697"/>
              <a:gd name="connsiteX0" fmla="*/ 730250 w 730250"/>
              <a:gd name="connsiteY0" fmla="*/ 279400 h 374697"/>
              <a:gd name="connsiteX1" fmla="*/ 730250 w 730250"/>
              <a:gd name="connsiteY1" fmla="*/ 279400 h 374697"/>
              <a:gd name="connsiteX2" fmla="*/ 514350 w 730250"/>
              <a:gd name="connsiteY2" fmla="*/ 342900 h 374697"/>
              <a:gd name="connsiteX3" fmla="*/ 228600 w 730250"/>
              <a:gd name="connsiteY3" fmla="*/ 374650 h 374697"/>
              <a:gd name="connsiteX4" fmla="*/ 158750 w 730250"/>
              <a:gd name="connsiteY4" fmla="*/ 349250 h 374697"/>
              <a:gd name="connsiteX5" fmla="*/ 50800 w 730250"/>
              <a:gd name="connsiteY5" fmla="*/ 317500 h 374697"/>
              <a:gd name="connsiteX6" fmla="*/ 76200 w 730250"/>
              <a:gd name="connsiteY6" fmla="*/ 184150 h 374697"/>
              <a:gd name="connsiteX7" fmla="*/ 0 w 730250"/>
              <a:gd name="connsiteY7" fmla="*/ 0 h 374697"/>
              <a:gd name="connsiteX0" fmla="*/ 730250 w 1460500"/>
              <a:gd name="connsiteY0" fmla="*/ 279400 h 380236"/>
              <a:gd name="connsiteX1" fmla="*/ 1460500 w 1460500"/>
              <a:gd name="connsiteY1" fmla="*/ 25400 h 380236"/>
              <a:gd name="connsiteX2" fmla="*/ 514350 w 1460500"/>
              <a:gd name="connsiteY2" fmla="*/ 342900 h 380236"/>
              <a:gd name="connsiteX3" fmla="*/ 228600 w 1460500"/>
              <a:gd name="connsiteY3" fmla="*/ 374650 h 380236"/>
              <a:gd name="connsiteX4" fmla="*/ 158750 w 1460500"/>
              <a:gd name="connsiteY4" fmla="*/ 349250 h 380236"/>
              <a:gd name="connsiteX5" fmla="*/ 50800 w 1460500"/>
              <a:gd name="connsiteY5" fmla="*/ 317500 h 380236"/>
              <a:gd name="connsiteX6" fmla="*/ 76200 w 1460500"/>
              <a:gd name="connsiteY6" fmla="*/ 184150 h 380236"/>
              <a:gd name="connsiteX7" fmla="*/ 0 w 1460500"/>
              <a:gd name="connsiteY7" fmla="*/ 0 h 3802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460500" h="380236">
                <a:moveTo>
                  <a:pt x="730250" y="279400"/>
                </a:moveTo>
                <a:lnTo>
                  <a:pt x="1460500" y="25400"/>
                </a:lnTo>
                <a:cubicBezTo>
                  <a:pt x="1424517" y="35983"/>
                  <a:pt x="719667" y="284692"/>
                  <a:pt x="514350" y="342900"/>
                </a:cubicBezTo>
                <a:cubicBezTo>
                  <a:pt x="309033" y="401108"/>
                  <a:pt x="287867" y="373592"/>
                  <a:pt x="228600" y="374650"/>
                </a:cubicBezTo>
                <a:cubicBezTo>
                  <a:pt x="169333" y="375708"/>
                  <a:pt x="188383" y="358775"/>
                  <a:pt x="158750" y="349250"/>
                </a:cubicBezTo>
                <a:cubicBezTo>
                  <a:pt x="129117" y="339725"/>
                  <a:pt x="64558" y="345017"/>
                  <a:pt x="50800" y="317500"/>
                </a:cubicBezTo>
                <a:cubicBezTo>
                  <a:pt x="37042" y="289983"/>
                  <a:pt x="84667" y="237067"/>
                  <a:pt x="76200" y="184150"/>
                </a:cubicBezTo>
                <a:cubicBezTo>
                  <a:pt x="67733" y="131233"/>
                  <a:pt x="33866" y="65616"/>
                  <a:pt x="0" y="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69" name="Forme libre : forme 68">
            <a:extLst>
              <a:ext uri="{FF2B5EF4-FFF2-40B4-BE49-F238E27FC236}">
                <a16:creationId xmlns:a16="http://schemas.microsoft.com/office/drawing/2014/main" id="{166FC18E-940D-420C-A4B0-42D98637CC33}"/>
              </a:ext>
            </a:extLst>
          </p:cNvPr>
          <p:cNvSpPr/>
          <p:nvPr/>
        </p:nvSpPr>
        <p:spPr>
          <a:xfrm>
            <a:off x="2895600" y="1028700"/>
            <a:ext cx="714375" cy="695325"/>
          </a:xfrm>
          <a:custGeom>
            <a:avLst/>
            <a:gdLst>
              <a:gd name="connsiteX0" fmla="*/ 714375 w 714375"/>
              <a:gd name="connsiteY0" fmla="*/ 695325 h 695325"/>
              <a:gd name="connsiteX1" fmla="*/ 0 w 714375"/>
              <a:gd name="connsiteY1" fmla="*/ 0 h 695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714375" h="695325">
                <a:moveTo>
                  <a:pt x="714375" y="695325"/>
                </a:moveTo>
                <a:lnTo>
                  <a:pt x="0" y="0"/>
                </a:ln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71" name="Forme libre : forme 70">
            <a:extLst>
              <a:ext uri="{FF2B5EF4-FFF2-40B4-BE49-F238E27FC236}">
                <a16:creationId xmlns:a16="http://schemas.microsoft.com/office/drawing/2014/main" id="{582C994E-1EAA-463F-B742-4C8BA1997D98}"/>
              </a:ext>
            </a:extLst>
          </p:cNvPr>
          <p:cNvSpPr/>
          <p:nvPr/>
        </p:nvSpPr>
        <p:spPr>
          <a:xfrm>
            <a:off x="7981950" y="4393640"/>
            <a:ext cx="1685925" cy="578410"/>
          </a:xfrm>
          <a:custGeom>
            <a:avLst/>
            <a:gdLst>
              <a:gd name="connsiteX0" fmla="*/ 0 w 1685925"/>
              <a:gd name="connsiteY0" fmla="*/ 578410 h 578410"/>
              <a:gd name="connsiteX1" fmla="*/ 276225 w 1685925"/>
              <a:gd name="connsiteY1" fmla="*/ 378385 h 578410"/>
              <a:gd name="connsiteX2" fmla="*/ 1114425 w 1685925"/>
              <a:gd name="connsiteY2" fmla="*/ 6910 h 578410"/>
              <a:gd name="connsiteX3" fmla="*/ 1209675 w 1685925"/>
              <a:gd name="connsiteY3" fmla="*/ 140260 h 578410"/>
              <a:gd name="connsiteX4" fmla="*/ 1685925 w 1685925"/>
              <a:gd name="connsiteY4" fmla="*/ 187885 h 5784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85925" h="578410">
                <a:moveTo>
                  <a:pt x="0" y="578410"/>
                </a:moveTo>
                <a:cubicBezTo>
                  <a:pt x="45244" y="526022"/>
                  <a:pt x="90488" y="473635"/>
                  <a:pt x="276225" y="378385"/>
                </a:cubicBezTo>
                <a:cubicBezTo>
                  <a:pt x="461962" y="283135"/>
                  <a:pt x="958850" y="46597"/>
                  <a:pt x="1114425" y="6910"/>
                </a:cubicBezTo>
                <a:cubicBezTo>
                  <a:pt x="1270000" y="-32777"/>
                  <a:pt x="1114425" y="110097"/>
                  <a:pt x="1209675" y="140260"/>
                </a:cubicBezTo>
                <a:cubicBezTo>
                  <a:pt x="1304925" y="170423"/>
                  <a:pt x="1495425" y="179154"/>
                  <a:pt x="1685925" y="187885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73" name="ZoneTexte 72">
            <a:extLst>
              <a:ext uri="{FF2B5EF4-FFF2-40B4-BE49-F238E27FC236}">
                <a16:creationId xmlns:a16="http://schemas.microsoft.com/office/drawing/2014/main" id="{272C253C-8CD8-47C5-8006-F4714B19AF26}"/>
              </a:ext>
            </a:extLst>
          </p:cNvPr>
          <p:cNvSpPr txBox="1"/>
          <p:nvPr/>
        </p:nvSpPr>
        <p:spPr>
          <a:xfrm>
            <a:off x="602763" y="2107576"/>
            <a:ext cx="232031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Centres culturels et communaux</a:t>
            </a:r>
            <a:endParaRPr lang="fr-BE" sz="1100" dirty="0"/>
          </a:p>
        </p:txBody>
      </p:sp>
      <p:sp>
        <p:nvSpPr>
          <p:cNvPr id="74" name="ZoneTexte 73">
            <a:extLst>
              <a:ext uri="{FF2B5EF4-FFF2-40B4-BE49-F238E27FC236}">
                <a16:creationId xmlns:a16="http://schemas.microsoft.com/office/drawing/2014/main" id="{ECE4ED6F-8517-4EC0-8F6B-6DC245098045}"/>
              </a:ext>
            </a:extLst>
          </p:cNvPr>
          <p:cNvSpPr txBox="1"/>
          <p:nvPr/>
        </p:nvSpPr>
        <p:spPr>
          <a:xfrm>
            <a:off x="614061" y="2466060"/>
            <a:ext cx="2107159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Compagnie au Milieu du Monde de Florée</a:t>
            </a:r>
            <a:endParaRPr lang="fr-BE" sz="1100" dirty="0"/>
          </a:p>
        </p:txBody>
      </p:sp>
      <p:sp>
        <p:nvSpPr>
          <p:cNvPr id="76" name="ZoneTexte 75">
            <a:extLst>
              <a:ext uri="{FF2B5EF4-FFF2-40B4-BE49-F238E27FC236}">
                <a16:creationId xmlns:a16="http://schemas.microsoft.com/office/drawing/2014/main" id="{88362F66-119C-4C0C-8535-77CEA7922A57}"/>
              </a:ext>
            </a:extLst>
          </p:cNvPr>
          <p:cNvSpPr txBox="1"/>
          <p:nvPr/>
        </p:nvSpPr>
        <p:spPr>
          <a:xfrm>
            <a:off x="623883" y="2986945"/>
            <a:ext cx="232031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La Spirale de Natoye</a:t>
            </a:r>
            <a:endParaRPr lang="fr-BE" sz="1100" dirty="0"/>
          </a:p>
        </p:txBody>
      </p:sp>
      <p:sp>
        <p:nvSpPr>
          <p:cNvPr id="78" name="ZoneTexte 77">
            <a:extLst>
              <a:ext uri="{FF2B5EF4-FFF2-40B4-BE49-F238E27FC236}">
                <a16:creationId xmlns:a16="http://schemas.microsoft.com/office/drawing/2014/main" id="{46944F32-C09D-440B-8CAC-7081E126984F}"/>
              </a:ext>
            </a:extLst>
          </p:cNvPr>
          <p:cNvSpPr txBox="1"/>
          <p:nvPr/>
        </p:nvSpPr>
        <p:spPr>
          <a:xfrm>
            <a:off x="-209177" y="1804032"/>
            <a:ext cx="3030671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400" b="1" dirty="0"/>
              <a:t>Culture</a:t>
            </a:r>
            <a:endParaRPr lang="fr-BE" sz="1400" b="1" dirty="0"/>
          </a:p>
        </p:txBody>
      </p:sp>
      <p:pic>
        <p:nvPicPr>
          <p:cNvPr id="11" name="Image 10">
            <a:extLst>
              <a:ext uri="{FF2B5EF4-FFF2-40B4-BE49-F238E27FC236}">
                <a16:creationId xmlns:a16="http://schemas.microsoft.com/office/drawing/2014/main" id="{9505548E-2862-466E-9E56-E555C18FE74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848613" y="1632540"/>
            <a:ext cx="1390840" cy="1979036"/>
          </a:xfrm>
          <a:prstGeom prst="rect">
            <a:avLst/>
          </a:prstGeom>
        </p:spPr>
      </p:pic>
      <p:pic>
        <p:nvPicPr>
          <p:cNvPr id="41" name="Graphique 40" descr="Drame avec un remplissage uni">
            <a:extLst>
              <a:ext uri="{FF2B5EF4-FFF2-40B4-BE49-F238E27FC236}">
                <a16:creationId xmlns:a16="http://schemas.microsoft.com/office/drawing/2014/main" id="{4244B0C6-C6AD-47FC-A7A9-74C59C1A107B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75061" y="2033158"/>
            <a:ext cx="352918" cy="352918"/>
          </a:xfrm>
          <a:prstGeom prst="rect">
            <a:avLst/>
          </a:prstGeom>
        </p:spPr>
      </p:pic>
      <p:sp>
        <p:nvSpPr>
          <p:cNvPr id="81" name="Ellipse 80">
            <a:extLst>
              <a:ext uri="{FF2B5EF4-FFF2-40B4-BE49-F238E27FC236}">
                <a16:creationId xmlns:a16="http://schemas.microsoft.com/office/drawing/2014/main" id="{BE670F66-E224-46CB-AC0E-2C43E9D50899}"/>
              </a:ext>
            </a:extLst>
          </p:cNvPr>
          <p:cNvSpPr/>
          <p:nvPr/>
        </p:nvSpPr>
        <p:spPr>
          <a:xfrm>
            <a:off x="5264890" y="2740267"/>
            <a:ext cx="99760" cy="93297"/>
          </a:xfrm>
          <a:prstGeom prst="ellipse">
            <a:avLst/>
          </a:prstGeom>
          <a:solidFill>
            <a:schemeClr val="tx1"/>
          </a:solidFill>
          <a:ln w="190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82" name="Forme libre : forme 81">
            <a:extLst>
              <a:ext uri="{FF2B5EF4-FFF2-40B4-BE49-F238E27FC236}">
                <a16:creationId xmlns:a16="http://schemas.microsoft.com/office/drawing/2014/main" id="{28ACA558-6B2C-4B34-9EB3-55233DCEFD07}"/>
              </a:ext>
            </a:extLst>
          </p:cNvPr>
          <p:cNvSpPr/>
          <p:nvPr/>
        </p:nvSpPr>
        <p:spPr>
          <a:xfrm>
            <a:off x="5311734" y="2506920"/>
            <a:ext cx="530942" cy="256268"/>
          </a:xfrm>
          <a:custGeom>
            <a:avLst/>
            <a:gdLst>
              <a:gd name="connsiteX0" fmla="*/ 0 w 530942"/>
              <a:gd name="connsiteY0" fmla="*/ 256268 h 256268"/>
              <a:gd name="connsiteX1" fmla="*/ 216310 w 530942"/>
              <a:gd name="connsiteY1" fmla="*/ 39959 h 256268"/>
              <a:gd name="connsiteX2" fmla="*/ 530942 w 530942"/>
              <a:gd name="connsiteY2" fmla="*/ 630 h 2562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30942" h="256268">
                <a:moveTo>
                  <a:pt x="0" y="256268"/>
                </a:moveTo>
                <a:cubicBezTo>
                  <a:pt x="63910" y="169416"/>
                  <a:pt x="127820" y="82565"/>
                  <a:pt x="216310" y="39959"/>
                </a:cubicBezTo>
                <a:cubicBezTo>
                  <a:pt x="304800" y="-2647"/>
                  <a:pt x="417871" y="-1009"/>
                  <a:pt x="530942" y="630"/>
                </a:cubicBezTo>
              </a:path>
            </a:pathLst>
          </a:custGeom>
          <a:noFill/>
          <a:ln w="19050">
            <a:solidFill>
              <a:schemeClr val="tx1"/>
            </a:solidFill>
            <a:tailEnd type="arrow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pic>
        <p:nvPicPr>
          <p:cNvPr id="85" name="Graphique 84" descr="Drame avec un remplissage uni">
            <a:extLst>
              <a:ext uri="{FF2B5EF4-FFF2-40B4-BE49-F238E27FC236}">
                <a16:creationId xmlns:a16="http://schemas.microsoft.com/office/drawing/2014/main" id="{BDAE687C-78DE-4D49-BE58-05EFA122728E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5824081" y="4411593"/>
            <a:ext cx="352918" cy="352918"/>
          </a:xfrm>
          <a:prstGeom prst="rect">
            <a:avLst/>
          </a:prstGeom>
        </p:spPr>
      </p:pic>
      <p:pic>
        <p:nvPicPr>
          <p:cNvPr id="88" name="Graphique 87" descr="Drame avec un remplissage uni">
            <a:extLst>
              <a:ext uri="{FF2B5EF4-FFF2-40B4-BE49-F238E27FC236}">
                <a16:creationId xmlns:a16="http://schemas.microsoft.com/office/drawing/2014/main" id="{478F0181-317F-49BA-99F5-AB407AFD7B51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7879854" y="2241620"/>
            <a:ext cx="352918" cy="352918"/>
          </a:xfrm>
          <a:prstGeom prst="rect">
            <a:avLst/>
          </a:prstGeom>
        </p:spPr>
      </p:pic>
      <p:pic>
        <p:nvPicPr>
          <p:cNvPr id="89" name="Graphique 88" descr="Drame avec un remplissage uni">
            <a:extLst>
              <a:ext uri="{FF2B5EF4-FFF2-40B4-BE49-F238E27FC236}">
                <a16:creationId xmlns:a16="http://schemas.microsoft.com/office/drawing/2014/main" id="{0732AEE8-A61B-4685-A244-7E0F926367F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4741497" y="2572895"/>
            <a:ext cx="352918" cy="352918"/>
          </a:xfrm>
          <a:prstGeom prst="rect">
            <a:avLst/>
          </a:prstGeom>
        </p:spPr>
      </p:pic>
      <p:pic>
        <p:nvPicPr>
          <p:cNvPr id="90" name="Graphique 89" descr="Drame avec un remplissage uni">
            <a:extLst>
              <a:ext uri="{FF2B5EF4-FFF2-40B4-BE49-F238E27FC236}">
                <a16:creationId xmlns:a16="http://schemas.microsoft.com/office/drawing/2014/main" id="{4E11F340-3A87-4418-9A2F-6E3E9DBDA6CD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2507914" y="403929"/>
            <a:ext cx="352918" cy="352918"/>
          </a:xfrm>
          <a:prstGeom prst="rect">
            <a:avLst/>
          </a:prstGeom>
        </p:spPr>
      </p:pic>
      <p:pic>
        <p:nvPicPr>
          <p:cNvPr id="92" name="Graphique 91" descr="Drame avec un remplissage uni">
            <a:extLst>
              <a:ext uri="{FF2B5EF4-FFF2-40B4-BE49-F238E27FC236}">
                <a16:creationId xmlns:a16="http://schemas.microsoft.com/office/drawing/2014/main" id="{6086CB5E-AF83-49C5-B415-E4CD40FA19B5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5495695" y="189192"/>
            <a:ext cx="352918" cy="352918"/>
          </a:xfrm>
          <a:prstGeom prst="rect">
            <a:avLst/>
          </a:prstGeom>
        </p:spPr>
      </p:pic>
      <p:sp>
        <p:nvSpPr>
          <p:cNvPr id="93" name="ZoneTexte 92">
            <a:extLst>
              <a:ext uri="{FF2B5EF4-FFF2-40B4-BE49-F238E27FC236}">
                <a16:creationId xmlns:a16="http://schemas.microsoft.com/office/drawing/2014/main" id="{C13990BC-D4A4-4C53-9044-3B6A46BC7750}"/>
              </a:ext>
            </a:extLst>
          </p:cNvPr>
          <p:cNvSpPr txBox="1"/>
          <p:nvPr/>
        </p:nvSpPr>
        <p:spPr>
          <a:xfrm>
            <a:off x="5102324" y="-16155"/>
            <a:ext cx="1096433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000" b="1" dirty="0">
                <a:latin typeface="Aharoni" panose="02010803020104030203" pitchFamily="2" charset="-79"/>
                <a:cs typeface="Aharoni" panose="02010803020104030203" pitchFamily="2" charset="-79"/>
              </a:rPr>
              <a:t>Andenne</a:t>
            </a:r>
            <a:endParaRPr lang="fr-BE" sz="1000" b="1" dirty="0">
              <a:latin typeface="Aharoni" panose="02010803020104030203" pitchFamily="2" charset="-79"/>
              <a:cs typeface="Aharoni" panose="02010803020104030203" pitchFamily="2" charset="-79"/>
            </a:endParaRPr>
          </a:p>
        </p:txBody>
      </p:sp>
      <p:pic>
        <p:nvPicPr>
          <p:cNvPr id="94" name="Graphique 93" descr="Drame avec un remplissage uni">
            <a:extLst>
              <a:ext uri="{FF2B5EF4-FFF2-40B4-BE49-F238E27FC236}">
                <a16:creationId xmlns:a16="http://schemas.microsoft.com/office/drawing/2014/main" id="{F30173C2-0D0C-40E0-A698-A66F3B270C08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6991348" y="-76941"/>
            <a:ext cx="371028" cy="371028"/>
          </a:xfrm>
          <a:prstGeom prst="rect">
            <a:avLst/>
          </a:prstGeom>
        </p:spPr>
      </p:pic>
      <p:pic>
        <p:nvPicPr>
          <p:cNvPr id="96" name="Image 95">
            <a:extLst>
              <a:ext uri="{FF2B5EF4-FFF2-40B4-BE49-F238E27FC236}">
                <a16:creationId xmlns:a16="http://schemas.microsoft.com/office/drawing/2014/main" id="{AD4003A1-FF0B-4B09-9AC6-E51B3E704AB0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10149" y="2406604"/>
            <a:ext cx="321103" cy="456900"/>
          </a:xfrm>
          <a:prstGeom prst="rect">
            <a:avLst/>
          </a:prstGeom>
        </p:spPr>
      </p:pic>
      <p:pic>
        <p:nvPicPr>
          <p:cNvPr id="7170" name="Picture 2" descr="La Spirale">
            <a:extLst>
              <a:ext uri="{FF2B5EF4-FFF2-40B4-BE49-F238E27FC236}">
                <a16:creationId xmlns:a16="http://schemas.microsoft.com/office/drawing/2014/main" id="{23DC25AF-D493-4376-85E9-D739ED74155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9942" y="2896947"/>
            <a:ext cx="349408" cy="40440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97" name="Picture 2" descr="La Spirale">
            <a:extLst>
              <a:ext uri="{FF2B5EF4-FFF2-40B4-BE49-F238E27FC236}">
                <a16:creationId xmlns:a16="http://schemas.microsoft.com/office/drawing/2014/main" id="{809E748F-8B62-4B9B-B8F7-8E14D48ACBB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14897" y="3648446"/>
            <a:ext cx="886452" cy="102598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98" name="Forme libre : forme 97">
            <a:extLst>
              <a:ext uri="{FF2B5EF4-FFF2-40B4-BE49-F238E27FC236}">
                <a16:creationId xmlns:a16="http://schemas.microsoft.com/office/drawing/2014/main" id="{E919B3B8-F847-4289-B886-ED5FEB8311A8}"/>
              </a:ext>
            </a:extLst>
          </p:cNvPr>
          <p:cNvSpPr/>
          <p:nvPr/>
        </p:nvSpPr>
        <p:spPr>
          <a:xfrm rot="10504572">
            <a:off x="4290052" y="3494973"/>
            <a:ext cx="979018" cy="426198"/>
          </a:xfrm>
          <a:custGeom>
            <a:avLst/>
            <a:gdLst>
              <a:gd name="connsiteX0" fmla="*/ 0 w 530942"/>
              <a:gd name="connsiteY0" fmla="*/ 256268 h 256268"/>
              <a:gd name="connsiteX1" fmla="*/ 216310 w 530942"/>
              <a:gd name="connsiteY1" fmla="*/ 39959 h 256268"/>
              <a:gd name="connsiteX2" fmla="*/ 530942 w 530942"/>
              <a:gd name="connsiteY2" fmla="*/ 630 h 2562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30942" h="256268">
                <a:moveTo>
                  <a:pt x="0" y="256268"/>
                </a:moveTo>
                <a:cubicBezTo>
                  <a:pt x="63910" y="169416"/>
                  <a:pt x="127820" y="82565"/>
                  <a:pt x="216310" y="39959"/>
                </a:cubicBezTo>
                <a:cubicBezTo>
                  <a:pt x="304800" y="-2647"/>
                  <a:pt x="417871" y="-1009"/>
                  <a:pt x="530942" y="630"/>
                </a:cubicBezTo>
              </a:path>
            </a:pathLst>
          </a:custGeom>
          <a:noFill/>
          <a:ln w="19050">
            <a:solidFill>
              <a:schemeClr val="tx1"/>
            </a:solidFill>
            <a:tailEnd type="arrow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99" name="Ellipse 98">
            <a:extLst>
              <a:ext uri="{FF2B5EF4-FFF2-40B4-BE49-F238E27FC236}">
                <a16:creationId xmlns:a16="http://schemas.microsoft.com/office/drawing/2014/main" id="{AC82DEA1-A8F9-4B22-8EC3-46757D20AC4C}"/>
              </a:ext>
            </a:extLst>
          </p:cNvPr>
          <p:cNvSpPr/>
          <p:nvPr/>
        </p:nvSpPr>
        <p:spPr>
          <a:xfrm>
            <a:off x="5196027" y="3387480"/>
            <a:ext cx="99760" cy="93297"/>
          </a:xfrm>
          <a:prstGeom prst="ellipse">
            <a:avLst/>
          </a:prstGeom>
          <a:solidFill>
            <a:schemeClr val="tx1"/>
          </a:solidFill>
          <a:ln w="190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00" name="ZoneTexte 99">
            <a:extLst>
              <a:ext uri="{FF2B5EF4-FFF2-40B4-BE49-F238E27FC236}">
                <a16:creationId xmlns:a16="http://schemas.microsoft.com/office/drawing/2014/main" id="{38E0B124-F447-45FE-8301-41BF935E66A7}"/>
              </a:ext>
            </a:extLst>
          </p:cNvPr>
          <p:cNvSpPr txBox="1"/>
          <p:nvPr/>
        </p:nvSpPr>
        <p:spPr>
          <a:xfrm>
            <a:off x="7915643" y="527470"/>
            <a:ext cx="1096433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000" b="1" dirty="0">
                <a:latin typeface="Aharoni" panose="02010803020104030203" pitchFamily="2" charset="-79"/>
                <a:cs typeface="Aharoni" panose="02010803020104030203" pitchFamily="2" charset="-79"/>
              </a:rPr>
              <a:t>Marchin</a:t>
            </a:r>
            <a:endParaRPr lang="fr-BE" sz="1000" b="1" dirty="0">
              <a:latin typeface="Aharoni" panose="02010803020104030203" pitchFamily="2" charset="-79"/>
              <a:cs typeface="Aharoni" panose="02010803020104030203" pitchFamily="2" charset="-79"/>
            </a:endParaRPr>
          </a:p>
        </p:txBody>
      </p:sp>
      <p:pic>
        <p:nvPicPr>
          <p:cNvPr id="105" name="Graphique 104" descr="Drame avec un remplissage uni">
            <a:extLst>
              <a:ext uri="{FF2B5EF4-FFF2-40B4-BE49-F238E27FC236}">
                <a16:creationId xmlns:a16="http://schemas.microsoft.com/office/drawing/2014/main" id="{09C24223-5074-438E-9CD1-AE3CEBF88BD9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8267001" y="747695"/>
            <a:ext cx="371028" cy="37102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19339147"/>
      </p:ext>
    </p:extLst>
  </p:cSld>
  <p:clrMapOvr>
    <a:masterClrMapping/>
  </p:clrMapOvr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" name="Forme libre : forme 67">
            <a:extLst>
              <a:ext uri="{FF2B5EF4-FFF2-40B4-BE49-F238E27FC236}">
                <a16:creationId xmlns:a16="http://schemas.microsoft.com/office/drawing/2014/main" id="{7FAF1BF5-6E05-4940-84E8-D9AADD0ADE45}"/>
              </a:ext>
            </a:extLst>
          </p:cNvPr>
          <p:cNvSpPr/>
          <p:nvPr/>
        </p:nvSpPr>
        <p:spPr>
          <a:xfrm>
            <a:off x="6000750" y="5937250"/>
            <a:ext cx="1225550" cy="736600"/>
          </a:xfrm>
          <a:custGeom>
            <a:avLst/>
            <a:gdLst>
              <a:gd name="connsiteX0" fmla="*/ 1225550 w 1225550"/>
              <a:gd name="connsiteY0" fmla="*/ 0 h 736600"/>
              <a:gd name="connsiteX1" fmla="*/ 1168400 w 1225550"/>
              <a:gd name="connsiteY1" fmla="*/ 139700 h 736600"/>
              <a:gd name="connsiteX2" fmla="*/ 895350 w 1225550"/>
              <a:gd name="connsiteY2" fmla="*/ 304800 h 736600"/>
              <a:gd name="connsiteX3" fmla="*/ 698500 w 1225550"/>
              <a:gd name="connsiteY3" fmla="*/ 431800 h 736600"/>
              <a:gd name="connsiteX4" fmla="*/ 558800 w 1225550"/>
              <a:gd name="connsiteY4" fmla="*/ 514350 h 736600"/>
              <a:gd name="connsiteX5" fmla="*/ 203200 w 1225550"/>
              <a:gd name="connsiteY5" fmla="*/ 603250 h 736600"/>
              <a:gd name="connsiteX6" fmla="*/ 0 w 1225550"/>
              <a:gd name="connsiteY6" fmla="*/ 736600 h 736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25550" h="736600">
                <a:moveTo>
                  <a:pt x="1225550" y="0"/>
                </a:moveTo>
                <a:cubicBezTo>
                  <a:pt x="1224491" y="44450"/>
                  <a:pt x="1223433" y="88900"/>
                  <a:pt x="1168400" y="139700"/>
                </a:cubicBezTo>
                <a:cubicBezTo>
                  <a:pt x="1113367" y="190500"/>
                  <a:pt x="973667" y="256117"/>
                  <a:pt x="895350" y="304800"/>
                </a:cubicBezTo>
                <a:cubicBezTo>
                  <a:pt x="817033" y="353483"/>
                  <a:pt x="754592" y="396875"/>
                  <a:pt x="698500" y="431800"/>
                </a:cubicBezTo>
                <a:cubicBezTo>
                  <a:pt x="642408" y="466725"/>
                  <a:pt x="641350" y="485775"/>
                  <a:pt x="558800" y="514350"/>
                </a:cubicBezTo>
                <a:cubicBezTo>
                  <a:pt x="476250" y="542925"/>
                  <a:pt x="296333" y="566208"/>
                  <a:pt x="203200" y="603250"/>
                </a:cubicBezTo>
                <a:cubicBezTo>
                  <a:pt x="110067" y="640292"/>
                  <a:pt x="55033" y="688446"/>
                  <a:pt x="0" y="73660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01" name="Forme libre : forme 100">
            <a:extLst>
              <a:ext uri="{FF2B5EF4-FFF2-40B4-BE49-F238E27FC236}">
                <a16:creationId xmlns:a16="http://schemas.microsoft.com/office/drawing/2014/main" id="{34B8AFA0-6F98-48E0-93A6-64C1B0491879}"/>
              </a:ext>
            </a:extLst>
          </p:cNvPr>
          <p:cNvSpPr/>
          <p:nvPr/>
        </p:nvSpPr>
        <p:spPr>
          <a:xfrm>
            <a:off x="4674683" y="3069491"/>
            <a:ext cx="685800" cy="736600"/>
          </a:xfrm>
          <a:custGeom>
            <a:avLst/>
            <a:gdLst>
              <a:gd name="connsiteX0" fmla="*/ 685800 w 685800"/>
              <a:gd name="connsiteY0" fmla="*/ 0 h 736600"/>
              <a:gd name="connsiteX1" fmla="*/ 568325 w 685800"/>
              <a:gd name="connsiteY1" fmla="*/ 82550 h 736600"/>
              <a:gd name="connsiteX2" fmla="*/ 454025 w 685800"/>
              <a:gd name="connsiteY2" fmla="*/ 206375 h 736600"/>
              <a:gd name="connsiteX3" fmla="*/ 314325 w 685800"/>
              <a:gd name="connsiteY3" fmla="*/ 342900 h 736600"/>
              <a:gd name="connsiteX4" fmla="*/ 0 w 685800"/>
              <a:gd name="connsiteY4" fmla="*/ 736600 h 736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85800" h="736600">
                <a:moveTo>
                  <a:pt x="685800" y="0"/>
                </a:moveTo>
                <a:cubicBezTo>
                  <a:pt x="646377" y="24077"/>
                  <a:pt x="606954" y="48154"/>
                  <a:pt x="568325" y="82550"/>
                </a:cubicBezTo>
                <a:cubicBezTo>
                  <a:pt x="529696" y="116946"/>
                  <a:pt x="496358" y="162983"/>
                  <a:pt x="454025" y="206375"/>
                </a:cubicBezTo>
                <a:cubicBezTo>
                  <a:pt x="411692" y="249767"/>
                  <a:pt x="389996" y="254529"/>
                  <a:pt x="314325" y="342900"/>
                </a:cubicBezTo>
                <a:cubicBezTo>
                  <a:pt x="238654" y="431271"/>
                  <a:pt x="119327" y="583935"/>
                  <a:pt x="0" y="73660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3" name="Forme libre : forme 22">
            <a:extLst>
              <a:ext uri="{FF2B5EF4-FFF2-40B4-BE49-F238E27FC236}">
                <a16:creationId xmlns:a16="http://schemas.microsoft.com/office/drawing/2014/main" id="{BE29AF4F-A639-4285-A35D-CAB5EA08D5F0}"/>
              </a:ext>
            </a:extLst>
          </p:cNvPr>
          <p:cNvSpPr/>
          <p:nvPr/>
        </p:nvSpPr>
        <p:spPr>
          <a:xfrm>
            <a:off x="5880100" y="508000"/>
            <a:ext cx="425269" cy="4140200"/>
          </a:xfrm>
          <a:custGeom>
            <a:avLst/>
            <a:gdLst>
              <a:gd name="connsiteX0" fmla="*/ 0 w 425269"/>
              <a:gd name="connsiteY0" fmla="*/ 0 h 4140200"/>
              <a:gd name="connsiteX1" fmla="*/ 76200 w 425269"/>
              <a:gd name="connsiteY1" fmla="*/ 222250 h 4140200"/>
              <a:gd name="connsiteX2" fmla="*/ 254000 w 425269"/>
              <a:gd name="connsiteY2" fmla="*/ 412750 h 4140200"/>
              <a:gd name="connsiteX3" fmla="*/ 412750 w 425269"/>
              <a:gd name="connsiteY3" fmla="*/ 869950 h 4140200"/>
              <a:gd name="connsiteX4" fmla="*/ 406400 w 425269"/>
              <a:gd name="connsiteY4" fmla="*/ 1104900 h 4140200"/>
              <a:gd name="connsiteX5" fmla="*/ 336550 w 425269"/>
              <a:gd name="connsiteY5" fmla="*/ 1822450 h 4140200"/>
              <a:gd name="connsiteX6" fmla="*/ 177800 w 425269"/>
              <a:gd name="connsiteY6" fmla="*/ 2457450 h 4140200"/>
              <a:gd name="connsiteX7" fmla="*/ 146050 w 425269"/>
              <a:gd name="connsiteY7" fmla="*/ 2870200 h 4140200"/>
              <a:gd name="connsiteX8" fmla="*/ 95250 w 425269"/>
              <a:gd name="connsiteY8" fmla="*/ 3441700 h 4140200"/>
              <a:gd name="connsiteX9" fmla="*/ 44450 w 425269"/>
              <a:gd name="connsiteY9" fmla="*/ 3752850 h 4140200"/>
              <a:gd name="connsiteX10" fmla="*/ 107950 w 425269"/>
              <a:gd name="connsiteY10" fmla="*/ 4006850 h 4140200"/>
              <a:gd name="connsiteX11" fmla="*/ 279400 w 425269"/>
              <a:gd name="connsiteY11" fmla="*/ 4140200 h 4140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425269" h="4140200">
                <a:moveTo>
                  <a:pt x="0" y="0"/>
                </a:moveTo>
                <a:cubicBezTo>
                  <a:pt x="16933" y="76729"/>
                  <a:pt x="33867" y="153458"/>
                  <a:pt x="76200" y="222250"/>
                </a:cubicBezTo>
                <a:cubicBezTo>
                  <a:pt x="118533" y="291042"/>
                  <a:pt x="197908" y="304800"/>
                  <a:pt x="254000" y="412750"/>
                </a:cubicBezTo>
                <a:cubicBezTo>
                  <a:pt x="310092" y="520700"/>
                  <a:pt x="387350" y="754592"/>
                  <a:pt x="412750" y="869950"/>
                </a:cubicBezTo>
                <a:cubicBezTo>
                  <a:pt x="438150" y="985308"/>
                  <a:pt x="419100" y="946150"/>
                  <a:pt x="406400" y="1104900"/>
                </a:cubicBezTo>
                <a:cubicBezTo>
                  <a:pt x="393700" y="1263650"/>
                  <a:pt x="374650" y="1597025"/>
                  <a:pt x="336550" y="1822450"/>
                </a:cubicBezTo>
                <a:cubicBezTo>
                  <a:pt x="298450" y="2047875"/>
                  <a:pt x="209550" y="2282825"/>
                  <a:pt x="177800" y="2457450"/>
                </a:cubicBezTo>
                <a:cubicBezTo>
                  <a:pt x="146050" y="2632075"/>
                  <a:pt x="159808" y="2706158"/>
                  <a:pt x="146050" y="2870200"/>
                </a:cubicBezTo>
                <a:cubicBezTo>
                  <a:pt x="132292" y="3034242"/>
                  <a:pt x="112183" y="3294592"/>
                  <a:pt x="95250" y="3441700"/>
                </a:cubicBezTo>
                <a:cubicBezTo>
                  <a:pt x="78317" y="3588808"/>
                  <a:pt x="42333" y="3658658"/>
                  <a:pt x="44450" y="3752850"/>
                </a:cubicBezTo>
                <a:cubicBezTo>
                  <a:pt x="46567" y="3847042"/>
                  <a:pt x="68792" y="3942292"/>
                  <a:pt x="107950" y="4006850"/>
                </a:cubicBezTo>
                <a:cubicBezTo>
                  <a:pt x="147108" y="4071408"/>
                  <a:pt x="213254" y="4105804"/>
                  <a:pt x="279400" y="414020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7" name="Forme libre : forme 26">
            <a:extLst>
              <a:ext uri="{FF2B5EF4-FFF2-40B4-BE49-F238E27FC236}">
                <a16:creationId xmlns:a16="http://schemas.microsoft.com/office/drawing/2014/main" id="{70578F58-BED1-43CB-8B6A-FE860FD8A450}"/>
              </a:ext>
            </a:extLst>
          </p:cNvPr>
          <p:cNvSpPr/>
          <p:nvPr/>
        </p:nvSpPr>
        <p:spPr>
          <a:xfrm>
            <a:off x="3594100" y="1279024"/>
            <a:ext cx="2565400" cy="1323241"/>
          </a:xfrm>
          <a:custGeom>
            <a:avLst/>
            <a:gdLst>
              <a:gd name="connsiteX0" fmla="*/ 0 w 2565400"/>
              <a:gd name="connsiteY0" fmla="*/ 346576 h 1323241"/>
              <a:gd name="connsiteX1" fmla="*/ 476250 w 2565400"/>
              <a:gd name="connsiteY1" fmla="*/ 54476 h 1323241"/>
              <a:gd name="connsiteX2" fmla="*/ 933450 w 2565400"/>
              <a:gd name="connsiteY2" fmla="*/ 3676 h 1323241"/>
              <a:gd name="connsiteX3" fmla="*/ 838200 w 2565400"/>
              <a:gd name="connsiteY3" fmla="*/ 105276 h 1323241"/>
              <a:gd name="connsiteX4" fmla="*/ 901700 w 2565400"/>
              <a:gd name="connsiteY4" fmla="*/ 238626 h 1323241"/>
              <a:gd name="connsiteX5" fmla="*/ 1079500 w 2565400"/>
              <a:gd name="connsiteY5" fmla="*/ 454526 h 1323241"/>
              <a:gd name="connsiteX6" fmla="*/ 1193800 w 2565400"/>
              <a:gd name="connsiteY6" fmla="*/ 606926 h 1323241"/>
              <a:gd name="connsiteX7" fmla="*/ 1282700 w 2565400"/>
              <a:gd name="connsiteY7" fmla="*/ 670426 h 1323241"/>
              <a:gd name="connsiteX8" fmla="*/ 1397000 w 2565400"/>
              <a:gd name="connsiteY8" fmla="*/ 886326 h 1323241"/>
              <a:gd name="connsiteX9" fmla="*/ 1638300 w 2565400"/>
              <a:gd name="connsiteY9" fmla="*/ 759326 h 1323241"/>
              <a:gd name="connsiteX10" fmla="*/ 1974850 w 2565400"/>
              <a:gd name="connsiteY10" fmla="*/ 695826 h 1323241"/>
              <a:gd name="connsiteX11" fmla="*/ 1974850 w 2565400"/>
              <a:gd name="connsiteY11" fmla="*/ 829176 h 1323241"/>
              <a:gd name="connsiteX12" fmla="*/ 2000250 w 2565400"/>
              <a:gd name="connsiteY12" fmla="*/ 892676 h 1323241"/>
              <a:gd name="connsiteX13" fmla="*/ 2190750 w 2565400"/>
              <a:gd name="connsiteY13" fmla="*/ 1019676 h 1323241"/>
              <a:gd name="connsiteX14" fmla="*/ 2311400 w 2565400"/>
              <a:gd name="connsiteY14" fmla="*/ 1203826 h 1323241"/>
              <a:gd name="connsiteX15" fmla="*/ 2482850 w 2565400"/>
              <a:gd name="connsiteY15" fmla="*/ 1318126 h 1323241"/>
              <a:gd name="connsiteX16" fmla="*/ 2565400 w 2565400"/>
              <a:gd name="connsiteY16" fmla="*/ 1292726 h 13232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2565400" h="1323241">
                <a:moveTo>
                  <a:pt x="0" y="346576"/>
                </a:moveTo>
                <a:cubicBezTo>
                  <a:pt x="160337" y="229101"/>
                  <a:pt x="320675" y="111626"/>
                  <a:pt x="476250" y="54476"/>
                </a:cubicBezTo>
                <a:cubicBezTo>
                  <a:pt x="631825" y="-2674"/>
                  <a:pt x="873125" y="-4791"/>
                  <a:pt x="933450" y="3676"/>
                </a:cubicBezTo>
                <a:cubicBezTo>
                  <a:pt x="993775" y="12143"/>
                  <a:pt x="843492" y="66118"/>
                  <a:pt x="838200" y="105276"/>
                </a:cubicBezTo>
                <a:cubicBezTo>
                  <a:pt x="832908" y="144434"/>
                  <a:pt x="861483" y="180418"/>
                  <a:pt x="901700" y="238626"/>
                </a:cubicBezTo>
                <a:cubicBezTo>
                  <a:pt x="941917" y="296834"/>
                  <a:pt x="1030817" y="393143"/>
                  <a:pt x="1079500" y="454526"/>
                </a:cubicBezTo>
                <a:cubicBezTo>
                  <a:pt x="1128183" y="515909"/>
                  <a:pt x="1159933" y="570943"/>
                  <a:pt x="1193800" y="606926"/>
                </a:cubicBezTo>
                <a:cubicBezTo>
                  <a:pt x="1227667" y="642909"/>
                  <a:pt x="1248833" y="623860"/>
                  <a:pt x="1282700" y="670426"/>
                </a:cubicBezTo>
                <a:cubicBezTo>
                  <a:pt x="1316567" y="716992"/>
                  <a:pt x="1337733" y="871509"/>
                  <a:pt x="1397000" y="886326"/>
                </a:cubicBezTo>
                <a:cubicBezTo>
                  <a:pt x="1456267" y="901143"/>
                  <a:pt x="1541992" y="791076"/>
                  <a:pt x="1638300" y="759326"/>
                </a:cubicBezTo>
                <a:cubicBezTo>
                  <a:pt x="1734608" y="727576"/>
                  <a:pt x="1918758" y="684184"/>
                  <a:pt x="1974850" y="695826"/>
                </a:cubicBezTo>
                <a:cubicBezTo>
                  <a:pt x="2030942" y="707468"/>
                  <a:pt x="1970617" y="796368"/>
                  <a:pt x="1974850" y="829176"/>
                </a:cubicBezTo>
                <a:cubicBezTo>
                  <a:pt x="1979083" y="861984"/>
                  <a:pt x="1964267" y="860926"/>
                  <a:pt x="2000250" y="892676"/>
                </a:cubicBezTo>
                <a:cubicBezTo>
                  <a:pt x="2036233" y="924426"/>
                  <a:pt x="2138892" y="967818"/>
                  <a:pt x="2190750" y="1019676"/>
                </a:cubicBezTo>
                <a:cubicBezTo>
                  <a:pt x="2242608" y="1071534"/>
                  <a:pt x="2262717" y="1154084"/>
                  <a:pt x="2311400" y="1203826"/>
                </a:cubicBezTo>
                <a:cubicBezTo>
                  <a:pt x="2360083" y="1253568"/>
                  <a:pt x="2440517" y="1303309"/>
                  <a:pt x="2482850" y="1318126"/>
                </a:cubicBezTo>
                <a:cubicBezTo>
                  <a:pt x="2525183" y="1332943"/>
                  <a:pt x="2545291" y="1312834"/>
                  <a:pt x="2565400" y="1292726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9" name="Forme libre : forme 28">
            <a:extLst>
              <a:ext uri="{FF2B5EF4-FFF2-40B4-BE49-F238E27FC236}">
                <a16:creationId xmlns:a16="http://schemas.microsoft.com/office/drawing/2014/main" id="{F48755D4-E52D-451E-A862-7FE36C952EA0}"/>
              </a:ext>
            </a:extLst>
          </p:cNvPr>
          <p:cNvSpPr/>
          <p:nvPr/>
        </p:nvSpPr>
        <p:spPr>
          <a:xfrm>
            <a:off x="4527550" y="1098550"/>
            <a:ext cx="101600" cy="171450"/>
          </a:xfrm>
          <a:custGeom>
            <a:avLst/>
            <a:gdLst>
              <a:gd name="connsiteX0" fmla="*/ 101600 w 101600"/>
              <a:gd name="connsiteY0" fmla="*/ 0 h 171450"/>
              <a:gd name="connsiteX1" fmla="*/ 50800 w 101600"/>
              <a:gd name="connsiteY1" fmla="*/ 127000 h 171450"/>
              <a:gd name="connsiteX2" fmla="*/ 0 w 101600"/>
              <a:gd name="connsiteY2" fmla="*/ 171450 h 171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1600" h="171450">
                <a:moveTo>
                  <a:pt x="101600" y="0"/>
                </a:moveTo>
                <a:cubicBezTo>
                  <a:pt x="84666" y="49212"/>
                  <a:pt x="67733" y="98425"/>
                  <a:pt x="50800" y="127000"/>
                </a:cubicBezTo>
                <a:cubicBezTo>
                  <a:pt x="33867" y="155575"/>
                  <a:pt x="16933" y="163512"/>
                  <a:pt x="0" y="17145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0" name="Forme libre : forme 29">
            <a:extLst>
              <a:ext uri="{FF2B5EF4-FFF2-40B4-BE49-F238E27FC236}">
                <a16:creationId xmlns:a16="http://schemas.microsoft.com/office/drawing/2014/main" id="{DDA203F8-C9E1-4AFD-B1A6-58AF2240B747}"/>
              </a:ext>
            </a:extLst>
          </p:cNvPr>
          <p:cNvSpPr/>
          <p:nvPr/>
        </p:nvSpPr>
        <p:spPr>
          <a:xfrm>
            <a:off x="3016250" y="2482850"/>
            <a:ext cx="1377950" cy="711200"/>
          </a:xfrm>
          <a:custGeom>
            <a:avLst/>
            <a:gdLst>
              <a:gd name="connsiteX0" fmla="*/ 1377950 w 1377950"/>
              <a:gd name="connsiteY0" fmla="*/ 0 h 711200"/>
              <a:gd name="connsiteX1" fmla="*/ 1295400 w 1377950"/>
              <a:gd name="connsiteY1" fmla="*/ 101600 h 711200"/>
              <a:gd name="connsiteX2" fmla="*/ 996950 w 1377950"/>
              <a:gd name="connsiteY2" fmla="*/ 209550 h 711200"/>
              <a:gd name="connsiteX3" fmla="*/ 730250 w 1377950"/>
              <a:gd name="connsiteY3" fmla="*/ 508000 h 711200"/>
              <a:gd name="connsiteX4" fmla="*/ 469900 w 1377950"/>
              <a:gd name="connsiteY4" fmla="*/ 577850 h 711200"/>
              <a:gd name="connsiteX5" fmla="*/ 247650 w 1377950"/>
              <a:gd name="connsiteY5" fmla="*/ 679450 h 711200"/>
              <a:gd name="connsiteX6" fmla="*/ 0 w 1377950"/>
              <a:gd name="connsiteY6" fmla="*/ 711200 h 711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377950" h="711200">
                <a:moveTo>
                  <a:pt x="1377950" y="0"/>
                </a:moveTo>
                <a:cubicBezTo>
                  <a:pt x="1368425" y="33337"/>
                  <a:pt x="1358900" y="66675"/>
                  <a:pt x="1295400" y="101600"/>
                </a:cubicBezTo>
                <a:cubicBezTo>
                  <a:pt x="1231900" y="136525"/>
                  <a:pt x="1091142" y="141817"/>
                  <a:pt x="996950" y="209550"/>
                </a:cubicBezTo>
                <a:cubicBezTo>
                  <a:pt x="902758" y="277283"/>
                  <a:pt x="818092" y="446617"/>
                  <a:pt x="730250" y="508000"/>
                </a:cubicBezTo>
                <a:cubicBezTo>
                  <a:pt x="642408" y="569383"/>
                  <a:pt x="550333" y="549275"/>
                  <a:pt x="469900" y="577850"/>
                </a:cubicBezTo>
                <a:cubicBezTo>
                  <a:pt x="389467" y="606425"/>
                  <a:pt x="325967" y="657225"/>
                  <a:pt x="247650" y="679450"/>
                </a:cubicBezTo>
                <a:cubicBezTo>
                  <a:pt x="169333" y="701675"/>
                  <a:pt x="84666" y="706437"/>
                  <a:pt x="0" y="71120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3" name="Forme libre : forme 32">
            <a:extLst>
              <a:ext uri="{FF2B5EF4-FFF2-40B4-BE49-F238E27FC236}">
                <a16:creationId xmlns:a16="http://schemas.microsoft.com/office/drawing/2014/main" id="{FF0BF8AA-3094-4C50-B547-95E6ECEA66B7}"/>
              </a:ext>
            </a:extLst>
          </p:cNvPr>
          <p:cNvSpPr/>
          <p:nvPr/>
        </p:nvSpPr>
        <p:spPr>
          <a:xfrm>
            <a:off x="5092700" y="5222875"/>
            <a:ext cx="949325" cy="958850"/>
          </a:xfrm>
          <a:custGeom>
            <a:avLst/>
            <a:gdLst>
              <a:gd name="connsiteX0" fmla="*/ 733425 w 733425"/>
              <a:gd name="connsiteY0" fmla="*/ 0 h 841375"/>
              <a:gd name="connsiteX1" fmla="*/ 695325 w 733425"/>
              <a:gd name="connsiteY1" fmla="*/ 111125 h 841375"/>
              <a:gd name="connsiteX2" fmla="*/ 619125 w 733425"/>
              <a:gd name="connsiteY2" fmla="*/ 231775 h 841375"/>
              <a:gd name="connsiteX3" fmla="*/ 377825 w 733425"/>
              <a:gd name="connsiteY3" fmla="*/ 323850 h 841375"/>
              <a:gd name="connsiteX4" fmla="*/ 190500 w 733425"/>
              <a:gd name="connsiteY4" fmla="*/ 571500 h 841375"/>
              <a:gd name="connsiteX5" fmla="*/ 222250 w 733425"/>
              <a:gd name="connsiteY5" fmla="*/ 603250 h 841375"/>
              <a:gd name="connsiteX6" fmla="*/ 196850 w 733425"/>
              <a:gd name="connsiteY6" fmla="*/ 654050 h 841375"/>
              <a:gd name="connsiteX7" fmla="*/ 212725 w 733425"/>
              <a:gd name="connsiteY7" fmla="*/ 708025 h 841375"/>
              <a:gd name="connsiteX8" fmla="*/ 123825 w 733425"/>
              <a:gd name="connsiteY8" fmla="*/ 771525 h 841375"/>
              <a:gd name="connsiteX9" fmla="*/ 0 w 733425"/>
              <a:gd name="connsiteY9" fmla="*/ 841375 h 841375"/>
              <a:gd name="connsiteX0" fmla="*/ 939800 w 939800"/>
              <a:gd name="connsiteY0" fmla="*/ 0 h 949325"/>
              <a:gd name="connsiteX1" fmla="*/ 901700 w 939800"/>
              <a:gd name="connsiteY1" fmla="*/ 111125 h 949325"/>
              <a:gd name="connsiteX2" fmla="*/ 825500 w 939800"/>
              <a:gd name="connsiteY2" fmla="*/ 231775 h 949325"/>
              <a:gd name="connsiteX3" fmla="*/ 584200 w 939800"/>
              <a:gd name="connsiteY3" fmla="*/ 323850 h 949325"/>
              <a:gd name="connsiteX4" fmla="*/ 396875 w 939800"/>
              <a:gd name="connsiteY4" fmla="*/ 571500 h 949325"/>
              <a:gd name="connsiteX5" fmla="*/ 428625 w 939800"/>
              <a:gd name="connsiteY5" fmla="*/ 603250 h 949325"/>
              <a:gd name="connsiteX6" fmla="*/ 403225 w 939800"/>
              <a:gd name="connsiteY6" fmla="*/ 654050 h 949325"/>
              <a:gd name="connsiteX7" fmla="*/ 419100 w 939800"/>
              <a:gd name="connsiteY7" fmla="*/ 708025 h 949325"/>
              <a:gd name="connsiteX8" fmla="*/ 330200 w 939800"/>
              <a:gd name="connsiteY8" fmla="*/ 771525 h 949325"/>
              <a:gd name="connsiteX9" fmla="*/ 0 w 939800"/>
              <a:gd name="connsiteY9" fmla="*/ 949325 h 949325"/>
              <a:gd name="connsiteX0" fmla="*/ 949325 w 949325"/>
              <a:gd name="connsiteY0" fmla="*/ 0 h 958850"/>
              <a:gd name="connsiteX1" fmla="*/ 901700 w 949325"/>
              <a:gd name="connsiteY1" fmla="*/ 120650 h 958850"/>
              <a:gd name="connsiteX2" fmla="*/ 825500 w 949325"/>
              <a:gd name="connsiteY2" fmla="*/ 241300 h 958850"/>
              <a:gd name="connsiteX3" fmla="*/ 584200 w 949325"/>
              <a:gd name="connsiteY3" fmla="*/ 333375 h 958850"/>
              <a:gd name="connsiteX4" fmla="*/ 396875 w 949325"/>
              <a:gd name="connsiteY4" fmla="*/ 581025 h 958850"/>
              <a:gd name="connsiteX5" fmla="*/ 428625 w 949325"/>
              <a:gd name="connsiteY5" fmla="*/ 612775 h 958850"/>
              <a:gd name="connsiteX6" fmla="*/ 403225 w 949325"/>
              <a:gd name="connsiteY6" fmla="*/ 663575 h 958850"/>
              <a:gd name="connsiteX7" fmla="*/ 419100 w 949325"/>
              <a:gd name="connsiteY7" fmla="*/ 717550 h 958850"/>
              <a:gd name="connsiteX8" fmla="*/ 330200 w 949325"/>
              <a:gd name="connsiteY8" fmla="*/ 781050 h 958850"/>
              <a:gd name="connsiteX9" fmla="*/ 0 w 949325"/>
              <a:gd name="connsiteY9" fmla="*/ 958850 h 958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949325" h="958850">
                <a:moveTo>
                  <a:pt x="949325" y="0"/>
                </a:moveTo>
                <a:cubicBezTo>
                  <a:pt x="939800" y="36248"/>
                  <a:pt x="922337" y="80434"/>
                  <a:pt x="901700" y="120650"/>
                </a:cubicBezTo>
                <a:cubicBezTo>
                  <a:pt x="881063" y="160866"/>
                  <a:pt x="878417" y="205846"/>
                  <a:pt x="825500" y="241300"/>
                </a:cubicBezTo>
                <a:cubicBezTo>
                  <a:pt x="772583" y="276754"/>
                  <a:pt x="655637" y="276754"/>
                  <a:pt x="584200" y="333375"/>
                </a:cubicBezTo>
                <a:cubicBezTo>
                  <a:pt x="512762" y="389996"/>
                  <a:pt x="422804" y="534458"/>
                  <a:pt x="396875" y="581025"/>
                </a:cubicBezTo>
                <a:cubicBezTo>
                  <a:pt x="370946" y="627592"/>
                  <a:pt x="427567" y="599017"/>
                  <a:pt x="428625" y="612775"/>
                </a:cubicBezTo>
                <a:cubicBezTo>
                  <a:pt x="429683" y="626533"/>
                  <a:pt x="404812" y="646113"/>
                  <a:pt x="403225" y="663575"/>
                </a:cubicBezTo>
                <a:cubicBezTo>
                  <a:pt x="401638" y="681037"/>
                  <a:pt x="431271" y="697971"/>
                  <a:pt x="419100" y="717550"/>
                </a:cubicBezTo>
                <a:cubicBezTo>
                  <a:pt x="406929" y="737129"/>
                  <a:pt x="365654" y="758825"/>
                  <a:pt x="330200" y="781050"/>
                </a:cubicBezTo>
                <a:cubicBezTo>
                  <a:pt x="294746" y="803275"/>
                  <a:pt x="44185" y="935037"/>
                  <a:pt x="0" y="95885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4" name="Forme libre : forme 3">
            <a:extLst>
              <a:ext uri="{FF2B5EF4-FFF2-40B4-BE49-F238E27FC236}">
                <a16:creationId xmlns:a16="http://schemas.microsoft.com/office/drawing/2014/main" id="{9785E986-7D90-49DA-8C7B-6E217AE16429}"/>
              </a:ext>
            </a:extLst>
          </p:cNvPr>
          <p:cNvSpPr/>
          <p:nvPr/>
        </p:nvSpPr>
        <p:spPr>
          <a:xfrm>
            <a:off x="9458297" y="1866900"/>
            <a:ext cx="218196" cy="3594735"/>
          </a:xfrm>
          <a:custGeom>
            <a:avLst/>
            <a:gdLst>
              <a:gd name="connsiteX0" fmla="*/ 57178 w 214952"/>
              <a:gd name="connsiteY0" fmla="*/ 0 h 3152775"/>
              <a:gd name="connsiteX1" fmla="*/ 19078 w 214952"/>
              <a:gd name="connsiteY1" fmla="*/ 762000 h 3152775"/>
              <a:gd name="connsiteX2" fmla="*/ 19078 w 214952"/>
              <a:gd name="connsiteY2" fmla="*/ 1000125 h 3152775"/>
              <a:gd name="connsiteX3" fmla="*/ 76228 w 214952"/>
              <a:gd name="connsiteY3" fmla="*/ 1285875 h 3152775"/>
              <a:gd name="connsiteX4" fmla="*/ 76228 w 214952"/>
              <a:gd name="connsiteY4" fmla="*/ 1647825 h 3152775"/>
              <a:gd name="connsiteX5" fmla="*/ 28 w 214952"/>
              <a:gd name="connsiteY5" fmla="*/ 2057400 h 3152775"/>
              <a:gd name="connsiteX6" fmla="*/ 85753 w 214952"/>
              <a:gd name="connsiteY6" fmla="*/ 2314575 h 3152775"/>
              <a:gd name="connsiteX7" fmla="*/ 209578 w 214952"/>
              <a:gd name="connsiteY7" fmla="*/ 2505075 h 3152775"/>
              <a:gd name="connsiteX8" fmla="*/ 181003 w 214952"/>
              <a:gd name="connsiteY8" fmla="*/ 3152775 h 3152775"/>
              <a:gd name="connsiteX0" fmla="*/ 57178 w 218196"/>
              <a:gd name="connsiteY0" fmla="*/ 0 h 3541395"/>
              <a:gd name="connsiteX1" fmla="*/ 19078 w 218196"/>
              <a:gd name="connsiteY1" fmla="*/ 762000 h 3541395"/>
              <a:gd name="connsiteX2" fmla="*/ 19078 w 218196"/>
              <a:gd name="connsiteY2" fmla="*/ 1000125 h 3541395"/>
              <a:gd name="connsiteX3" fmla="*/ 76228 w 218196"/>
              <a:gd name="connsiteY3" fmla="*/ 1285875 h 3541395"/>
              <a:gd name="connsiteX4" fmla="*/ 76228 w 218196"/>
              <a:gd name="connsiteY4" fmla="*/ 1647825 h 3541395"/>
              <a:gd name="connsiteX5" fmla="*/ 28 w 218196"/>
              <a:gd name="connsiteY5" fmla="*/ 2057400 h 3541395"/>
              <a:gd name="connsiteX6" fmla="*/ 85753 w 218196"/>
              <a:gd name="connsiteY6" fmla="*/ 2314575 h 3541395"/>
              <a:gd name="connsiteX7" fmla="*/ 209578 w 218196"/>
              <a:gd name="connsiteY7" fmla="*/ 2505075 h 3541395"/>
              <a:gd name="connsiteX8" fmla="*/ 196243 w 218196"/>
              <a:gd name="connsiteY8" fmla="*/ 3541395 h 3541395"/>
              <a:gd name="connsiteX0" fmla="*/ 57178 w 218196"/>
              <a:gd name="connsiteY0" fmla="*/ 0 h 3594735"/>
              <a:gd name="connsiteX1" fmla="*/ 19078 w 218196"/>
              <a:gd name="connsiteY1" fmla="*/ 762000 h 3594735"/>
              <a:gd name="connsiteX2" fmla="*/ 19078 w 218196"/>
              <a:gd name="connsiteY2" fmla="*/ 1000125 h 3594735"/>
              <a:gd name="connsiteX3" fmla="*/ 76228 w 218196"/>
              <a:gd name="connsiteY3" fmla="*/ 1285875 h 3594735"/>
              <a:gd name="connsiteX4" fmla="*/ 76228 w 218196"/>
              <a:gd name="connsiteY4" fmla="*/ 1647825 h 3594735"/>
              <a:gd name="connsiteX5" fmla="*/ 28 w 218196"/>
              <a:gd name="connsiteY5" fmla="*/ 2057400 h 3594735"/>
              <a:gd name="connsiteX6" fmla="*/ 85753 w 218196"/>
              <a:gd name="connsiteY6" fmla="*/ 2314575 h 3594735"/>
              <a:gd name="connsiteX7" fmla="*/ 209578 w 218196"/>
              <a:gd name="connsiteY7" fmla="*/ 2505075 h 3594735"/>
              <a:gd name="connsiteX8" fmla="*/ 196243 w 218196"/>
              <a:gd name="connsiteY8" fmla="*/ 3594735 h 35947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18196" h="3594735">
                <a:moveTo>
                  <a:pt x="57178" y="0"/>
                </a:moveTo>
                <a:cubicBezTo>
                  <a:pt x="41303" y="297656"/>
                  <a:pt x="25428" y="595313"/>
                  <a:pt x="19078" y="762000"/>
                </a:cubicBezTo>
                <a:cubicBezTo>
                  <a:pt x="12728" y="928688"/>
                  <a:pt x="9553" y="912813"/>
                  <a:pt x="19078" y="1000125"/>
                </a:cubicBezTo>
                <a:cubicBezTo>
                  <a:pt x="28603" y="1087437"/>
                  <a:pt x="66703" y="1177925"/>
                  <a:pt x="76228" y="1285875"/>
                </a:cubicBezTo>
                <a:cubicBezTo>
                  <a:pt x="85753" y="1393825"/>
                  <a:pt x="88928" y="1519238"/>
                  <a:pt x="76228" y="1647825"/>
                </a:cubicBezTo>
                <a:cubicBezTo>
                  <a:pt x="63528" y="1776412"/>
                  <a:pt x="-1560" y="1946275"/>
                  <a:pt x="28" y="2057400"/>
                </a:cubicBezTo>
                <a:cubicBezTo>
                  <a:pt x="1615" y="2168525"/>
                  <a:pt x="50828" y="2239963"/>
                  <a:pt x="85753" y="2314575"/>
                </a:cubicBezTo>
                <a:cubicBezTo>
                  <a:pt x="120678" y="2389187"/>
                  <a:pt x="193703" y="2365375"/>
                  <a:pt x="209578" y="2505075"/>
                </a:cubicBezTo>
                <a:cubicBezTo>
                  <a:pt x="225453" y="2644775"/>
                  <a:pt x="218468" y="3340735"/>
                  <a:pt x="196243" y="3594735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7" name="Forme libre : forme 6">
            <a:extLst>
              <a:ext uri="{FF2B5EF4-FFF2-40B4-BE49-F238E27FC236}">
                <a16:creationId xmlns:a16="http://schemas.microsoft.com/office/drawing/2014/main" id="{DE2091A2-893D-4FD9-B5DC-08FAAC12AD69}"/>
              </a:ext>
            </a:extLst>
          </p:cNvPr>
          <p:cNvSpPr/>
          <p:nvPr/>
        </p:nvSpPr>
        <p:spPr>
          <a:xfrm>
            <a:off x="4667250" y="1800225"/>
            <a:ext cx="3514743" cy="3819524"/>
          </a:xfrm>
          <a:custGeom>
            <a:avLst/>
            <a:gdLst>
              <a:gd name="connsiteX0" fmla="*/ 0 w 4103757"/>
              <a:gd name="connsiteY0" fmla="*/ 3510562 h 3510562"/>
              <a:gd name="connsiteX1" fmla="*/ 228600 w 4103757"/>
              <a:gd name="connsiteY1" fmla="*/ 3215287 h 3510562"/>
              <a:gd name="connsiteX2" fmla="*/ 400050 w 4103757"/>
              <a:gd name="connsiteY2" fmla="*/ 3053362 h 3510562"/>
              <a:gd name="connsiteX3" fmla="*/ 923925 w 4103757"/>
              <a:gd name="connsiteY3" fmla="*/ 2748562 h 3510562"/>
              <a:gd name="connsiteX4" fmla="*/ 1162050 w 4103757"/>
              <a:gd name="connsiteY4" fmla="*/ 2691412 h 3510562"/>
              <a:gd name="connsiteX5" fmla="*/ 1533525 w 4103757"/>
              <a:gd name="connsiteY5" fmla="*/ 2500912 h 3510562"/>
              <a:gd name="connsiteX6" fmla="*/ 1638300 w 4103757"/>
              <a:gd name="connsiteY6" fmla="*/ 2110387 h 3510562"/>
              <a:gd name="connsiteX7" fmla="*/ 1838325 w 4103757"/>
              <a:gd name="connsiteY7" fmla="*/ 1719862 h 3510562"/>
              <a:gd name="connsiteX8" fmla="*/ 2190750 w 4103757"/>
              <a:gd name="connsiteY8" fmla="*/ 1291237 h 3510562"/>
              <a:gd name="connsiteX9" fmla="*/ 2381250 w 4103757"/>
              <a:gd name="connsiteY9" fmla="*/ 976912 h 3510562"/>
              <a:gd name="connsiteX10" fmla="*/ 2705100 w 4103757"/>
              <a:gd name="connsiteY10" fmla="*/ 795937 h 3510562"/>
              <a:gd name="connsiteX11" fmla="*/ 3181350 w 4103757"/>
              <a:gd name="connsiteY11" fmla="*/ 405412 h 3510562"/>
              <a:gd name="connsiteX12" fmla="*/ 3371850 w 4103757"/>
              <a:gd name="connsiteY12" fmla="*/ 110137 h 3510562"/>
              <a:gd name="connsiteX0" fmla="*/ 0 w 3181350"/>
              <a:gd name="connsiteY0" fmla="*/ 3105150 h 3105150"/>
              <a:gd name="connsiteX1" fmla="*/ 228600 w 3181350"/>
              <a:gd name="connsiteY1" fmla="*/ 2809875 h 3105150"/>
              <a:gd name="connsiteX2" fmla="*/ 400050 w 3181350"/>
              <a:gd name="connsiteY2" fmla="*/ 2647950 h 3105150"/>
              <a:gd name="connsiteX3" fmla="*/ 923925 w 3181350"/>
              <a:gd name="connsiteY3" fmla="*/ 2343150 h 3105150"/>
              <a:gd name="connsiteX4" fmla="*/ 1162050 w 3181350"/>
              <a:gd name="connsiteY4" fmla="*/ 2286000 h 3105150"/>
              <a:gd name="connsiteX5" fmla="*/ 1533525 w 3181350"/>
              <a:gd name="connsiteY5" fmla="*/ 2095500 h 3105150"/>
              <a:gd name="connsiteX6" fmla="*/ 1638300 w 3181350"/>
              <a:gd name="connsiteY6" fmla="*/ 1704975 h 3105150"/>
              <a:gd name="connsiteX7" fmla="*/ 1838325 w 3181350"/>
              <a:gd name="connsiteY7" fmla="*/ 1314450 h 3105150"/>
              <a:gd name="connsiteX8" fmla="*/ 2190750 w 3181350"/>
              <a:gd name="connsiteY8" fmla="*/ 885825 h 3105150"/>
              <a:gd name="connsiteX9" fmla="*/ 2381250 w 3181350"/>
              <a:gd name="connsiteY9" fmla="*/ 571500 h 3105150"/>
              <a:gd name="connsiteX10" fmla="*/ 2705100 w 3181350"/>
              <a:gd name="connsiteY10" fmla="*/ 390525 h 3105150"/>
              <a:gd name="connsiteX11" fmla="*/ 3181350 w 3181350"/>
              <a:gd name="connsiteY11" fmla="*/ 0 h 3105150"/>
              <a:gd name="connsiteX0" fmla="*/ 0 w 3181350"/>
              <a:gd name="connsiteY0" fmla="*/ 3105150 h 3105150"/>
              <a:gd name="connsiteX1" fmla="*/ 228600 w 3181350"/>
              <a:gd name="connsiteY1" fmla="*/ 2809875 h 3105150"/>
              <a:gd name="connsiteX2" fmla="*/ 400050 w 3181350"/>
              <a:gd name="connsiteY2" fmla="*/ 2647950 h 3105150"/>
              <a:gd name="connsiteX3" fmla="*/ 923925 w 3181350"/>
              <a:gd name="connsiteY3" fmla="*/ 2343150 h 3105150"/>
              <a:gd name="connsiteX4" fmla="*/ 1162050 w 3181350"/>
              <a:gd name="connsiteY4" fmla="*/ 2286000 h 3105150"/>
              <a:gd name="connsiteX5" fmla="*/ 1533525 w 3181350"/>
              <a:gd name="connsiteY5" fmla="*/ 2095500 h 3105150"/>
              <a:gd name="connsiteX6" fmla="*/ 1638300 w 3181350"/>
              <a:gd name="connsiteY6" fmla="*/ 1704975 h 3105150"/>
              <a:gd name="connsiteX7" fmla="*/ 1838325 w 3181350"/>
              <a:gd name="connsiteY7" fmla="*/ 1314450 h 3105150"/>
              <a:gd name="connsiteX8" fmla="*/ 2190750 w 3181350"/>
              <a:gd name="connsiteY8" fmla="*/ 885825 h 3105150"/>
              <a:gd name="connsiteX9" fmla="*/ 2381250 w 3181350"/>
              <a:gd name="connsiteY9" fmla="*/ 571500 h 3105150"/>
              <a:gd name="connsiteX10" fmla="*/ 2705100 w 3181350"/>
              <a:gd name="connsiteY10" fmla="*/ 390525 h 3105150"/>
              <a:gd name="connsiteX11" fmla="*/ 3181350 w 3181350"/>
              <a:gd name="connsiteY11" fmla="*/ 0 h 3105150"/>
              <a:gd name="connsiteX12" fmla="*/ 3181350 w 3181350"/>
              <a:gd name="connsiteY12" fmla="*/ 0 h 3105150"/>
              <a:gd name="connsiteX0" fmla="*/ 0 w 3333750"/>
              <a:gd name="connsiteY0" fmla="*/ 3305175 h 3305175"/>
              <a:gd name="connsiteX1" fmla="*/ 228600 w 3333750"/>
              <a:gd name="connsiteY1" fmla="*/ 3009900 h 3305175"/>
              <a:gd name="connsiteX2" fmla="*/ 400050 w 3333750"/>
              <a:gd name="connsiteY2" fmla="*/ 2847975 h 3305175"/>
              <a:gd name="connsiteX3" fmla="*/ 923925 w 3333750"/>
              <a:gd name="connsiteY3" fmla="*/ 2543175 h 3305175"/>
              <a:gd name="connsiteX4" fmla="*/ 1162050 w 3333750"/>
              <a:gd name="connsiteY4" fmla="*/ 2486025 h 3305175"/>
              <a:gd name="connsiteX5" fmla="*/ 1533525 w 3333750"/>
              <a:gd name="connsiteY5" fmla="*/ 2295525 h 3305175"/>
              <a:gd name="connsiteX6" fmla="*/ 1638300 w 3333750"/>
              <a:gd name="connsiteY6" fmla="*/ 1905000 h 3305175"/>
              <a:gd name="connsiteX7" fmla="*/ 1838325 w 3333750"/>
              <a:gd name="connsiteY7" fmla="*/ 1514475 h 3305175"/>
              <a:gd name="connsiteX8" fmla="*/ 2190750 w 3333750"/>
              <a:gd name="connsiteY8" fmla="*/ 1085850 h 3305175"/>
              <a:gd name="connsiteX9" fmla="*/ 2381250 w 3333750"/>
              <a:gd name="connsiteY9" fmla="*/ 771525 h 3305175"/>
              <a:gd name="connsiteX10" fmla="*/ 2705100 w 3333750"/>
              <a:gd name="connsiteY10" fmla="*/ 590550 h 3305175"/>
              <a:gd name="connsiteX11" fmla="*/ 3181350 w 3333750"/>
              <a:gd name="connsiteY11" fmla="*/ 200025 h 3305175"/>
              <a:gd name="connsiteX12" fmla="*/ 3333750 w 3333750"/>
              <a:gd name="connsiteY12" fmla="*/ 0 h 3305175"/>
              <a:gd name="connsiteX0" fmla="*/ 0 w 3342637"/>
              <a:gd name="connsiteY0" fmla="*/ 3323045 h 3323045"/>
              <a:gd name="connsiteX1" fmla="*/ 228600 w 3342637"/>
              <a:gd name="connsiteY1" fmla="*/ 3027770 h 3323045"/>
              <a:gd name="connsiteX2" fmla="*/ 400050 w 3342637"/>
              <a:gd name="connsiteY2" fmla="*/ 2865845 h 3323045"/>
              <a:gd name="connsiteX3" fmla="*/ 923925 w 3342637"/>
              <a:gd name="connsiteY3" fmla="*/ 2561045 h 3323045"/>
              <a:gd name="connsiteX4" fmla="*/ 1162050 w 3342637"/>
              <a:gd name="connsiteY4" fmla="*/ 2503895 h 3323045"/>
              <a:gd name="connsiteX5" fmla="*/ 1533525 w 3342637"/>
              <a:gd name="connsiteY5" fmla="*/ 2313395 h 3323045"/>
              <a:gd name="connsiteX6" fmla="*/ 1638300 w 3342637"/>
              <a:gd name="connsiteY6" fmla="*/ 1922870 h 3323045"/>
              <a:gd name="connsiteX7" fmla="*/ 1838325 w 3342637"/>
              <a:gd name="connsiteY7" fmla="*/ 1532345 h 3323045"/>
              <a:gd name="connsiteX8" fmla="*/ 2190750 w 3342637"/>
              <a:gd name="connsiteY8" fmla="*/ 1103720 h 3323045"/>
              <a:gd name="connsiteX9" fmla="*/ 2381250 w 3342637"/>
              <a:gd name="connsiteY9" fmla="*/ 789395 h 3323045"/>
              <a:gd name="connsiteX10" fmla="*/ 2705100 w 3342637"/>
              <a:gd name="connsiteY10" fmla="*/ 608420 h 3323045"/>
              <a:gd name="connsiteX11" fmla="*/ 3181350 w 3342637"/>
              <a:gd name="connsiteY11" fmla="*/ 217895 h 3323045"/>
              <a:gd name="connsiteX12" fmla="*/ 3333750 w 3342637"/>
              <a:gd name="connsiteY12" fmla="*/ 17870 h 3323045"/>
              <a:gd name="connsiteX13" fmla="*/ 3324225 w 3342637"/>
              <a:gd name="connsiteY13" fmla="*/ 8346 h 3323045"/>
              <a:gd name="connsiteX0" fmla="*/ 0 w 3514743"/>
              <a:gd name="connsiteY0" fmla="*/ 3819524 h 3819524"/>
              <a:gd name="connsiteX1" fmla="*/ 228600 w 3514743"/>
              <a:gd name="connsiteY1" fmla="*/ 3524249 h 3819524"/>
              <a:gd name="connsiteX2" fmla="*/ 400050 w 3514743"/>
              <a:gd name="connsiteY2" fmla="*/ 3362324 h 3819524"/>
              <a:gd name="connsiteX3" fmla="*/ 923925 w 3514743"/>
              <a:gd name="connsiteY3" fmla="*/ 3057524 h 3819524"/>
              <a:gd name="connsiteX4" fmla="*/ 1162050 w 3514743"/>
              <a:gd name="connsiteY4" fmla="*/ 3000374 h 3819524"/>
              <a:gd name="connsiteX5" fmla="*/ 1533525 w 3514743"/>
              <a:gd name="connsiteY5" fmla="*/ 2809874 h 3819524"/>
              <a:gd name="connsiteX6" fmla="*/ 1638300 w 3514743"/>
              <a:gd name="connsiteY6" fmla="*/ 2419349 h 3819524"/>
              <a:gd name="connsiteX7" fmla="*/ 1838325 w 3514743"/>
              <a:gd name="connsiteY7" fmla="*/ 2028824 h 3819524"/>
              <a:gd name="connsiteX8" fmla="*/ 2190750 w 3514743"/>
              <a:gd name="connsiteY8" fmla="*/ 1600199 h 3819524"/>
              <a:gd name="connsiteX9" fmla="*/ 2381250 w 3514743"/>
              <a:gd name="connsiteY9" fmla="*/ 1285874 h 3819524"/>
              <a:gd name="connsiteX10" fmla="*/ 2705100 w 3514743"/>
              <a:gd name="connsiteY10" fmla="*/ 1104899 h 3819524"/>
              <a:gd name="connsiteX11" fmla="*/ 3181350 w 3514743"/>
              <a:gd name="connsiteY11" fmla="*/ 714374 h 3819524"/>
              <a:gd name="connsiteX12" fmla="*/ 3333750 w 3514743"/>
              <a:gd name="connsiteY12" fmla="*/ 514349 h 3819524"/>
              <a:gd name="connsiteX13" fmla="*/ 3514725 w 3514743"/>
              <a:gd name="connsiteY13" fmla="*/ 0 h 38195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3514743" h="3819524">
                <a:moveTo>
                  <a:pt x="0" y="3819524"/>
                </a:moveTo>
                <a:cubicBezTo>
                  <a:pt x="80962" y="3709986"/>
                  <a:pt x="161925" y="3600449"/>
                  <a:pt x="228600" y="3524249"/>
                </a:cubicBezTo>
                <a:cubicBezTo>
                  <a:pt x="295275" y="3448049"/>
                  <a:pt x="284163" y="3440111"/>
                  <a:pt x="400050" y="3362324"/>
                </a:cubicBezTo>
                <a:cubicBezTo>
                  <a:pt x="515937" y="3284537"/>
                  <a:pt x="796925" y="3117849"/>
                  <a:pt x="923925" y="3057524"/>
                </a:cubicBezTo>
                <a:cubicBezTo>
                  <a:pt x="1050925" y="2997199"/>
                  <a:pt x="1060450" y="3041649"/>
                  <a:pt x="1162050" y="3000374"/>
                </a:cubicBezTo>
                <a:cubicBezTo>
                  <a:pt x="1263650" y="2959099"/>
                  <a:pt x="1454150" y="2906712"/>
                  <a:pt x="1533525" y="2809874"/>
                </a:cubicBezTo>
                <a:cubicBezTo>
                  <a:pt x="1612900" y="2713036"/>
                  <a:pt x="1587500" y="2549524"/>
                  <a:pt x="1638300" y="2419349"/>
                </a:cubicBezTo>
                <a:cubicBezTo>
                  <a:pt x="1689100" y="2289174"/>
                  <a:pt x="1746250" y="2165349"/>
                  <a:pt x="1838325" y="2028824"/>
                </a:cubicBezTo>
                <a:cubicBezTo>
                  <a:pt x="1930400" y="1892299"/>
                  <a:pt x="2100262" y="1724024"/>
                  <a:pt x="2190750" y="1600199"/>
                </a:cubicBezTo>
                <a:cubicBezTo>
                  <a:pt x="2281238" y="1476374"/>
                  <a:pt x="2295525" y="1368424"/>
                  <a:pt x="2381250" y="1285874"/>
                </a:cubicBezTo>
                <a:cubicBezTo>
                  <a:pt x="2466975" y="1203324"/>
                  <a:pt x="2571750" y="1200149"/>
                  <a:pt x="2705100" y="1104899"/>
                </a:cubicBezTo>
                <a:cubicBezTo>
                  <a:pt x="2838450" y="1009649"/>
                  <a:pt x="3070225" y="828674"/>
                  <a:pt x="3181350" y="714374"/>
                </a:cubicBezTo>
                <a:lnTo>
                  <a:pt x="3333750" y="514349"/>
                </a:lnTo>
                <a:cubicBezTo>
                  <a:pt x="3357562" y="479424"/>
                  <a:pt x="3516709" y="1984"/>
                  <a:pt x="3514725" y="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0" name="Forme libre : forme 9">
            <a:extLst>
              <a:ext uri="{FF2B5EF4-FFF2-40B4-BE49-F238E27FC236}">
                <a16:creationId xmlns:a16="http://schemas.microsoft.com/office/drawing/2014/main" id="{A3F9438B-574A-41ED-A02A-B92F4E8208B1}"/>
              </a:ext>
            </a:extLst>
          </p:cNvPr>
          <p:cNvSpPr/>
          <p:nvPr/>
        </p:nvSpPr>
        <p:spPr>
          <a:xfrm>
            <a:off x="5052060" y="2735580"/>
            <a:ext cx="4960620" cy="2552831"/>
          </a:xfrm>
          <a:custGeom>
            <a:avLst/>
            <a:gdLst>
              <a:gd name="connsiteX0" fmla="*/ 4960620 w 4960620"/>
              <a:gd name="connsiteY0" fmla="*/ 0 h 2552831"/>
              <a:gd name="connsiteX1" fmla="*/ 4472940 w 4960620"/>
              <a:gd name="connsiteY1" fmla="*/ 190500 h 2552831"/>
              <a:gd name="connsiteX2" fmla="*/ 4267200 w 4960620"/>
              <a:gd name="connsiteY2" fmla="*/ 266700 h 2552831"/>
              <a:gd name="connsiteX3" fmla="*/ 3985260 w 4960620"/>
              <a:gd name="connsiteY3" fmla="*/ 419100 h 2552831"/>
              <a:gd name="connsiteX4" fmla="*/ 3810000 w 4960620"/>
              <a:gd name="connsiteY4" fmla="*/ 609600 h 2552831"/>
              <a:gd name="connsiteX5" fmla="*/ 3810000 w 4960620"/>
              <a:gd name="connsiteY5" fmla="*/ 693420 h 2552831"/>
              <a:gd name="connsiteX6" fmla="*/ 3672840 w 4960620"/>
              <a:gd name="connsiteY6" fmla="*/ 838200 h 2552831"/>
              <a:gd name="connsiteX7" fmla="*/ 3489960 w 4960620"/>
              <a:gd name="connsiteY7" fmla="*/ 944880 h 2552831"/>
              <a:gd name="connsiteX8" fmla="*/ 3345180 w 4960620"/>
              <a:gd name="connsiteY8" fmla="*/ 967740 h 2552831"/>
              <a:gd name="connsiteX9" fmla="*/ 3070860 w 4960620"/>
              <a:gd name="connsiteY9" fmla="*/ 1135380 h 2552831"/>
              <a:gd name="connsiteX10" fmla="*/ 2903220 w 4960620"/>
              <a:gd name="connsiteY10" fmla="*/ 1379220 h 2552831"/>
              <a:gd name="connsiteX11" fmla="*/ 2636520 w 4960620"/>
              <a:gd name="connsiteY11" fmla="*/ 1653540 h 2552831"/>
              <a:gd name="connsiteX12" fmla="*/ 2506980 w 4960620"/>
              <a:gd name="connsiteY12" fmla="*/ 1836420 h 2552831"/>
              <a:gd name="connsiteX13" fmla="*/ 2133600 w 4960620"/>
              <a:gd name="connsiteY13" fmla="*/ 2049780 h 2552831"/>
              <a:gd name="connsiteX14" fmla="*/ 1783080 w 4960620"/>
              <a:gd name="connsiteY14" fmla="*/ 2278380 h 2552831"/>
              <a:gd name="connsiteX15" fmla="*/ 1249680 w 4960620"/>
              <a:gd name="connsiteY15" fmla="*/ 2506980 h 2552831"/>
              <a:gd name="connsiteX16" fmla="*/ 830580 w 4960620"/>
              <a:gd name="connsiteY16" fmla="*/ 2453640 h 2552831"/>
              <a:gd name="connsiteX17" fmla="*/ 571500 w 4960620"/>
              <a:gd name="connsiteY17" fmla="*/ 2545080 h 2552831"/>
              <a:gd name="connsiteX18" fmla="*/ 342900 w 4960620"/>
              <a:gd name="connsiteY18" fmla="*/ 2537460 h 2552831"/>
              <a:gd name="connsiteX19" fmla="*/ 236220 w 4960620"/>
              <a:gd name="connsiteY19" fmla="*/ 2453640 h 2552831"/>
              <a:gd name="connsiteX20" fmla="*/ 0 w 4960620"/>
              <a:gd name="connsiteY20" fmla="*/ 2529840 h 25528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4960620" h="2552831">
                <a:moveTo>
                  <a:pt x="4960620" y="0"/>
                </a:moveTo>
                <a:lnTo>
                  <a:pt x="4472940" y="190500"/>
                </a:lnTo>
                <a:cubicBezTo>
                  <a:pt x="4357370" y="234950"/>
                  <a:pt x="4348480" y="228600"/>
                  <a:pt x="4267200" y="266700"/>
                </a:cubicBezTo>
                <a:cubicBezTo>
                  <a:pt x="4185920" y="304800"/>
                  <a:pt x="4061460" y="361950"/>
                  <a:pt x="3985260" y="419100"/>
                </a:cubicBezTo>
                <a:cubicBezTo>
                  <a:pt x="3909060" y="476250"/>
                  <a:pt x="3839210" y="563880"/>
                  <a:pt x="3810000" y="609600"/>
                </a:cubicBezTo>
                <a:cubicBezTo>
                  <a:pt x="3780790" y="655320"/>
                  <a:pt x="3832860" y="655320"/>
                  <a:pt x="3810000" y="693420"/>
                </a:cubicBezTo>
                <a:cubicBezTo>
                  <a:pt x="3787140" y="731520"/>
                  <a:pt x="3726180" y="796290"/>
                  <a:pt x="3672840" y="838200"/>
                </a:cubicBezTo>
                <a:cubicBezTo>
                  <a:pt x="3619500" y="880110"/>
                  <a:pt x="3544570" y="923290"/>
                  <a:pt x="3489960" y="944880"/>
                </a:cubicBezTo>
                <a:cubicBezTo>
                  <a:pt x="3435350" y="966470"/>
                  <a:pt x="3415030" y="935990"/>
                  <a:pt x="3345180" y="967740"/>
                </a:cubicBezTo>
                <a:cubicBezTo>
                  <a:pt x="3275330" y="999490"/>
                  <a:pt x="3144520" y="1066800"/>
                  <a:pt x="3070860" y="1135380"/>
                </a:cubicBezTo>
                <a:cubicBezTo>
                  <a:pt x="2997200" y="1203960"/>
                  <a:pt x="2975610" y="1292860"/>
                  <a:pt x="2903220" y="1379220"/>
                </a:cubicBezTo>
                <a:cubicBezTo>
                  <a:pt x="2830830" y="1465580"/>
                  <a:pt x="2702560" y="1577340"/>
                  <a:pt x="2636520" y="1653540"/>
                </a:cubicBezTo>
                <a:cubicBezTo>
                  <a:pt x="2570480" y="1729740"/>
                  <a:pt x="2590800" y="1770380"/>
                  <a:pt x="2506980" y="1836420"/>
                </a:cubicBezTo>
                <a:cubicBezTo>
                  <a:pt x="2423160" y="1902460"/>
                  <a:pt x="2254250" y="1976120"/>
                  <a:pt x="2133600" y="2049780"/>
                </a:cubicBezTo>
                <a:cubicBezTo>
                  <a:pt x="2012950" y="2123440"/>
                  <a:pt x="1930400" y="2202180"/>
                  <a:pt x="1783080" y="2278380"/>
                </a:cubicBezTo>
                <a:cubicBezTo>
                  <a:pt x="1635760" y="2354580"/>
                  <a:pt x="1408430" y="2477770"/>
                  <a:pt x="1249680" y="2506980"/>
                </a:cubicBezTo>
                <a:cubicBezTo>
                  <a:pt x="1090930" y="2536190"/>
                  <a:pt x="943610" y="2447290"/>
                  <a:pt x="830580" y="2453640"/>
                </a:cubicBezTo>
                <a:cubicBezTo>
                  <a:pt x="717550" y="2459990"/>
                  <a:pt x="652780" y="2531110"/>
                  <a:pt x="571500" y="2545080"/>
                </a:cubicBezTo>
                <a:cubicBezTo>
                  <a:pt x="490220" y="2559050"/>
                  <a:pt x="398780" y="2552700"/>
                  <a:pt x="342900" y="2537460"/>
                </a:cubicBezTo>
                <a:cubicBezTo>
                  <a:pt x="287020" y="2522220"/>
                  <a:pt x="293370" y="2454910"/>
                  <a:pt x="236220" y="2453640"/>
                </a:cubicBezTo>
                <a:cubicBezTo>
                  <a:pt x="179070" y="2452370"/>
                  <a:pt x="89535" y="2491105"/>
                  <a:pt x="0" y="252984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2" name="Forme libre : forme 11">
            <a:extLst>
              <a:ext uri="{FF2B5EF4-FFF2-40B4-BE49-F238E27FC236}">
                <a16:creationId xmlns:a16="http://schemas.microsoft.com/office/drawing/2014/main" id="{944CCB70-F3D6-4557-9C2F-76D3681E987B}"/>
              </a:ext>
            </a:extLst>
          </p:cNvPr>
          <p:cNvSpPr/>
          <p:nvPr/>
        </p:nvSpPr>
        <p:spPr>
          <a:xfrm>
            <a:off x="4076700" y="2202180"/>
            <a:ext cx="4556760" cy="3308828"/>
          </a:xfrm>
          <a:custGeom>
            <a:avLst/>
            <a:gdLst>
              <a:gd name="connsiteX0" fmla="*/ 0 w 4556760"/>
              <a:gd name="connsiteY0" fmla="*/ 0 h 3308828"/>
              <a:gd name="connsiteX1" fmla="*/ 266700 w 4556760"/>
              <a:gd name="connsiteY1" fmla="*/ 243840 h 3308828"/>
              <a:gd name="connsiteX2" fmla="*/ 670560 w 4556760"/>
              <a:gd name="connsiteY2" fmla="*/ 457200 h 3308828"/>
              <a:gd name="connsiteX3" fmla="*/ 1219200 w 4556760"/>
              <a:gd name="connsiteY3" fmla="*/ 807720 h 3308828"/>
              <a:gd name="connsiteX4" fmla="*/ 1341120 w 4556760"/>
              <a:gd name="connsiteY4" fmla="*/ 967740 h 3308828"/>
              <a:gd name="connsiteX5" fmla="*/ 1661160 w 4556760"/>
              <a:gd name="connsiteY5" fmla="*/ 1333500 h 3308828"/>
              <a:gd name="connsiteX6" fmla="*/ 2080260 w 4556760"/>
              <a:gd name="connsiteY6" fmla="*/ 1661160 h 3308828"/>
              <a:gd name="connsiteX7" fmla="*/ 2484120 w 4556760"/>
              <a:gd name="connsiteY7" fmla="*/ 1927860 h 3308828"/>
              <a:gd name="connsiteX8" fmla="*/ 2865120 w 4556760"/>
              <a:gd name="connsiteY8" fmla="*/ 2171700 h 3308828"/>
              <a:gd name="connsiteX9" fmla="*/ 3055620 w 4556760"/>
              <a:gd name="connsiteY9" fmla="*/ 2514600 h 3308828"/>
              <a:gd name="connsiteX10" fmla="*/ 3322320 w 4556760"/>
              <a:gd name="connsiteY10" fmla="*/ 2674620 h 3308828"/>
              <a:gd name="connsiteX11" fmla="*/ 3825240 w 4556760"/>
              <a:gd name="connsiteY11" fmla="*/ 2743200 h 3308828"/>
              <a:gd name="connsiteX12" fmla="*/ 4008120 w 4556760"/>
              <a:gd name="connsiteY12" fmla="*/ 2895600 h 3308828"/>
              <a:gd name="connsiteX13" fmla="*/ 4465320 w 4556760"/>
              <a:gd name="connsiteY13" fmla="*/ 3246120 h 3308828"/>
              <a:gd name="connsiteX14" fmla="*/ 4556760 w 4556760"/>
              <a:gd name="connsiteY14" fmla="*/ 3307080 h 33088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4556760" h="3308828">
                <a:moveTo>
                  <a:pt x="0" y="0"/>
                </a:moveTo>
                <a:cubicBezTo>
                  <a:pt x="77470" y="83820"/>
                  <a:pt x="154940" y="167640"/>
                  <a:pt x="266700" y="243840"/>
                </a:cubicBezTo>
                <a:cubicBezTo>
                  <a:pt x="378460" y="320040"/>
                  <a:pt x="511810" y="363220"/>
                  <a:pt x="670560" y="457200"/>
                </a:cubicBezTo>
                <a:cubicBezTo>
                  <a:pt x="829310" y="551180"/>
                  <a:pt x="1107440" y="722630"/>
                  <a:pt x="1219200" y="807720"/>
                </a:cubicBezTo>
                <a:cubicBezTo>
                  <a:pt x="1330960" y="892810"/>
                  <a:pt x="1267460" y="880110"/>
                  <a:pt x="1341120" y="967740"/>
                </a:cubicBezTo>
                <a:cubicBezTo>
                  <a:pt x="1414780" y="1055370"/>
                  <a:pt x="1537970" y="1217930"/>
                  <a:pt x="1661160" y="1333500"/>
                </a:cubicBezTo>
                <a:cubicBezTo>
                  <a:pt x="1784350" y="1449070"/>
                  <a:pt x="1943100" y="1562100"/>
                  <a:pt x="2080260" y="1661160"/>
                </a:cubicBezTo>
                <a:cubicBezTo>
                  <a:pt x="2217420" y="1760220"/>
                  <a:pt x="2353310" y="1842770"/>
                  <a:pt x="2484120" y="1927860"/>
                </a:cubicBezTo>
                <a:cubicBezTo>
                  <a:pt x="2614930" y="2012950"/>
                  <a:pt x="2769870" y="2073910"/>
                  <a:pt x="2865120" y="2171700"/>
                </a:cubicBezTo>
                <a:cubicBezTo>
                  <a:pt x="2960370" y="2269490"/>
                  <a:pt x="2979420" y="2430780"/>
                  <a:pt x="3055620" y="2514600"/>
                </a:cubicBezTo>
                <a:cubicBezTo>
                  <a:pt x="3131820" y="2598420"/>
                  <a:pt x="3194050" y="2636520"/>
                  <a:pt x="3322320" y="2674620"/>
                </a:cubicBezTo>
                <a:cubicBezTo>
                  <a:pt x="3450590" y="2712720"/>
                  <a:pt x="3710940" y="2706370"/>
                  <a:pt x="3825240" y="2743200"/>
                </a:cubicBezTo>
                <a:cubicBezTo>
                  <a:pt x="3939540" y="2780030"/>
                  <a:pt x="3901440" y="2811780"/>
                  <a:pt x="4008120" y="2895600"/>
                </a:cubicBezTo>
                <a:cubicBezTo>
                  <a:pt x="4114800" y="2979420"/>
                  <a:pt x="4373880" y="3177540"/>
                  <a:pt x="4465320" y="3246120"/>
                </a:cubicBezTo>
                <a:cubicBezTo>
                  <a:pt x="4556760" y="3314700"/>
                  <a:pt x="4556760" y="3310890"/>
                  <a:pt x="4556760" y="330708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4" name="Forme libre : forme 23">
            <a:extLst>
              <a:ext uri="{FF2B5EF4-FFF2-40B4-BE49-F238E27FC236}">
                <a16:creationId xmlns:a16="http://schemas.microsoft.com/office/drawing/2014/main" id="{95D7BB21-081F-4A5B-968A-0D05182EA29B}"/>
              </a:ext>
            </a:extLst>
          </p:cNvPr>
          <p:cNvSpPr/>
          <p:nvPr/>
        </p:nvSpPr>
        <p:spPr>
          <a:xfrm>
            <a:off x="6172200" y="4654550"/>
            <a:ext cx="647700" cy="374650"/>
          </a:xfrm>
          <a:custGeom>
            <a:avLst/>
            <a:gdLst>
              <a:gd name="connsiteX0" fmla="*/ 0 w 647700"/>
              <a:gd name="connsiteY0" fmla="*/ 0 h 374650"/>
              <a:gd name="connsiteX1" fmla="*/ 260350 w 647700"/>
              <a:gd name="connsiteY1" fmla="*/ 127000 h 374650"/>
              <a:gd name="connsiteX2" fmla="*/ 514350 w 647700"/>
              <a:gd name="connsiteY2" fmla="*/ 222250 h 374650"/>
              <a:gd name="connsiteX3" fmla="*/ 647700 w 647700"/>
              <a:gd name="connsiteY3" fmla="*/ 374650 h 374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47700" h="374650">
                <a:moveTo>
                  <a:pt x="0" y="0"/>
                </a:moveTo>
                <a:cubicBezTo>
                  <a:pt x="87312" y="44979"/>
                  <a:pt x="174625" y="89958"/>
                  <a:pt x="260350" y="127000"/>
                </a:cubicBezTo>
                <a:cubicBezTo>
                  <a:pt x="346075" y="164042"/>
                  <a:pt x="449792" y="180975"/>
                  <a:pt x="514350" y="222250"/>
                </a:cubicBezTo>
                <a:cubicBezTo>
                  <a:pt x="578908" y="263525"/>
                  <a:pt x="613304" y="319087"/>
                  <a:pt x="647700" y="37465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1" name="Forme libre : forme 30">
            <a:extLst>
              <a:ext uri="{FF2B5EF4-FFF2-40B4-BE49-F238E27FC236}">
                <a16:creationId xmlns:a16="http://schemas.microsoft.com/office/drawing/2014/main" id="{9B914AB4-097F-4566-ACFF-8B65D8AD4BA5}"/>
              </a:ext>
            </a:extLst>
          </p:cNvPr>
          <p:cNvSpPr/>
          <p:nvPr/>
        </p:nvSpPr>
        <p:spPr>
          <a:xfrm>
            <a:off x="4794250" y="3968750"/>
            <a:ext cx="1099770" cy="1276350"/>
          </a:xfrm>
          <a:custGeom>
            <a:avLst/>
            <a:gdLst>
              <a:gd name="connsiteX0" fmla="*/ 0 w 1099770"/>
              <a:gd name="connsiteY0" fmla="*/ 0 h 1276350"/>
              <a:gd name="connsiteX1" fmla="*/ 38100 w 1099770"/>
              <a:gd name="connsiteY1" fmla="*/ 63500 h 1276350"/>
              <a:gd name="connsiteX2" fmla="*/ 22225 w 1099770"/>
              <a:gd name="connsiteY2" fmla="*/ 130175 h 1276350"/>
              <a:gd name="connsiteX3" fmla="*/ 171450 w 1099770"/>
              <a:gd name="connsiteY3" fmla="*/ 139700 h 1276350"/>
              <a:gd name="connsiteX4" fmla="*/ 352425 w 1099770"/>
              <a:gd name="connsiteY4" fmla="*/ 203200 h 1276350"/>
              <a:gd name="connsiteX5" fmla="*/ 419100 w 1099770"/>
              <a:gd name="connsiteY5" fmla="*/ 193675 h 1276350"/>
              <a:gd name="connsiteX6" fmla="*/ 584200 w 1099770"/>
              <a:gd name="connsiteY6" fmla="*/ 177800 h 1276350"/>
              <a:gd name="connsiteX7" fmla="*/ 685800 w 1099770"/>
              <a:gd name="connsiteY7" fmla="*/ 244475 h 1276350"/>
              <a:gd name="connsiteX8" fmla="*/ 844550 w 1099770"/>
              <a:gd name="connsiteY8" fmla="*/ 320675 h 1276350"/>
              <a:gd name="connsiteX9" fmla="*/ 955675 w 1099770"/>
              <a:gd name="connsiteY9" fmla="*/ 450850 h 1276350"/>
              <a:gd name="connsiteX10" fmla="*/ 1022350 w 1099770"/>
              <a:gd name="connsiteY10" fmla="*/ 619125 h 1276350"/>
              <a:gd name="connsiteX11" fmla="*/ 1069975 w 1099770"/>
              <a:gd name="connsiteY11" fmla="*/ 736600 h 1276350"/>
              <a:gd name="connsiteX12" fmla="*/ 1054100 w 1099770"/>
              <a:gd name="connsiteY12" fmla="*/ 920750 h 1276350"/>
              <a:gd name="connsiteX13" fmla="*/ 1098550 w 1099770"/>
              <a:gd name="connsiteY13" fmla="*/ 1003300 h 1276350"/>
              <a:gd name="connsiteX14" fmla="*/ 996950 w 1099770"/>
              <a:gd name="connsiteY14" fmla="*/ 1130300 h 1276350"/>
              <a:gd name="connsiteX15" fmla="*/ 923925 w 1099770"/>
              <a:gd name="connsiteY15" fmla="*/ 1276350 h 1276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099770" h="1276350">
                <a:moveTo>
                  <a:pt x="0" y="0"/>
                </a:moveTo>
                <a:cubicBezTo>
                  <a:pt x="17198" y="20902"/>
                  <a:pt x="34396" y="41804"/>
                  <a:pt x="38100" y="63500"/>
                </a:cubicBezTo>
                <a:cubicBezTo>
                  <a:pt x="41804" y="85196"/>
                  <a:pt x="0" y="117475"/>
                  <a:pt x="22225" y="130175"/>
                </a:cubicBezTo>
                <a:cubicBezTo>
                  <a:pt x="44450" y="142875"/>
                  <a:pt x="116417" y="127529"/>
                  <a:pt x="171450" y="139700"/>
                </a:cubicBezTo>
                <a:cubicBezTo>
                  <a:pt x="226483" y="151871"/>
                  <a:pt x="311150" y="194204"/>
                  <a:pt x="352425" y="203200"/>
                </a:cubicBezTo>
                <a:cubicBezTo>
                  <a:pt x="393700" y="212196"/>
                  <a:pt x="380471" y="197908"/>
                  <a:pt x="419100" y="193675"/>
                </a:cubicBezTo>
                <a:cubicBezTo>
                  <a:pt x="457729" y="189442"/>
                  <a:pt x="539750" y="169333"/>
                  <a:pt x="584200" y="177800"/>
                </a:cubicBezTo>
                <a:cubicBezTo>
                  <a:pt x="628650" y="186267"/>
                  <a:pt x="642408" y="220662"/>
                  <a:pt x="685800" y="244475"/>
                </a:cubicBezTo>
                <a:cubicBezTo>
                  <a:pt x="729192" y="268288"/>
                  <a:pt x="799571" y="286279"/>
                  <a:pt x="844550" y="320675"/>
                </a:cubicBezTo>
                <a:cubicBezTo>
                  <a:pt x="889529" y="355071"/>
                  <a:pt x="926042" y="401108"/>
                  <a:pt x="955675" y="450850"/>
                </a:cubicBezTo>
                <a:cubicBezTo>
                  <a:pt x="985308" y="500592"/>
                  <a:pt x="1003300" y="571500"/>
                  <a:pt x="1022350" y="619125"/>
                </a:cubicBezTo>
                <a:cubicBezTo>
                  <a:pt x="1041400" y="666750"/>
                  <a:pt x="1064683" y="686329"/>
                  <a:pt x="1069975" y="736600"/>
                </a:cubicBezTo>
                <a:cubicBezTo>
                  <a:pt x="1075267" y="786871"/>
                  <a:pt x="1049338" y="876300"/>
                  <a:pt x="1054100" y="920750"/>
                </a:cubicBezTo>
                <a:cubicBezTo>
                  <a:pt x="1058863" y="965200"/>
                  <a:pt x="1108075" y="968375"/>
                  <a:pt x="1098550" y="1003300"/>
                </a:cubicBezTo>
                <a:cubicBezTo>
                  <a:pt x="1089025" y="1038225"/>
                  <a:pt x="1026054" y="1084792"/>
                  <a:pt x="996950" y="1130300"/>
                </a:cubicBezTo>
                <a:cubicBezTo>
                  <a:pt x="967846" y="1175808"/>
                  <a:pt x="945885" y="1226079"/>
                  <a:pt x="923925" y="127635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630" name="Rectangle 629">
            <a:extLst>
              <a:ext uri="{FF2B5EF4-FFF2-40B4-BE49-F238E27FC236}">
                <a16:creationId xmlns:a16="http://schemas.microsoft.com/office/drawing/2014/main" id="{B534E08F-1B77-430C-A4BB-7DD856958AEA}"/>
              </a:ext>
            </a:extLst>
          </p:cNvPr>
          <p:cNvSpPr/>
          <p:nvPr/>
        </p:nvSpPr>
        <p:spPr>
          <a:xfrm rot="762525">
            <a:off x="2520144" y="492388"/>
            <a:ext cx="176556" cy="2034079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655" name="Forme libre : forme 654">
            <a:extLst>
              <a:ext uri="{FF2B5EF4-FFF2-40B4-BE49-F238E27FC236}">
                <a16:creationId xmlns:a16="http://schemas.microsoft.com/office/drawing/2014/main" id="{5367C33C-896D-4D34-8011-EBF3489A115F}"/>
              </a:ext>
            </a:extLst>
          </p:cNvPr>
          <p:cNvSpPr/>
          <p:nvPr/>
        </p:nvSpPr>
        <p:spPr>
          <a:xfrm>
            <a:off x="7935731" y="1651890"/>
            <a:ext cx="3176932" cy="349215"/>
          </a:xfrm>
          <a:custGeom>
            <a:avLst/>
            <a:gdLst>
              <a:gd name="connsiteX0" fmla="*/ 0 w 3167407"/>
              <a:gd name="connsiteY0" fmla="*/ 240351 h 349099"/>
              <a:gd name="connsiteX1" fmla="*/ 160256 w 3167407"/>
              <a:gd name="connsiteY1" fmla="*/ 334620 h 349099"/>
              <a:gd name="connsiteX2" fmla="*/ 480767 w 3167407"/>
              <a:gd name="connsiteY2" fmla="*/ 344046 h 349099"/>
              <a:gd name="connsiteX3" fmla="*/ 838986 w 3167407"/>
              <a:gd name="connsiteY3" fmla="*/ 287485 h 349099"/>
              <a:gd name="connsiteX4" fmla="*/ 1093510 w 3167407"/>
              <a:gd name="connsiteY4" fmla="*/ 193217 h 349099"/>
              <a:gd name="connsiteX5" fmla="*/ 1263192 w 3167407"/>
              <a:gd name="connsiteY5" fmla="*/ 127230 h 349099"/>
              <a:gd name="connsiteX6" fmla="*/ 1527143 w 3167407"/>
              <a:gd name="connsiteY6" fmla="*/ 4681 h 349099"/>
              <a:gd name="connsiteX7" fmla="*/ 1998483 w 3167407"/>
              <a:gd name="connsiteY7" fmla="*/ 23535 h 349099"/>
              <a:gd name="connsiteX8" fmla="*/ 3167407 w 3167407"/>
              <a:gd name="connsiteY8" fmla="*/ 32962 h 349099"/>
              <a:gd name="connsiteX0" fmla="*/ 0 w 3176932"/>
              <a:gd name="connsiteY0" fmla="*/ 237970 h 349215"/>
              <a:gd name="connsiteX1" fmla="*/ 169781 w 3176932"/>
              <a:gd name="connsiteY1" fmla="*/ 334620 h 349215"/>
              <a:gd name="connsiteX2" fmla="*/ 490292 w 3176932"/>
              <a:gd name="connsiteY2" fmla="*/ 344046 h 349215"/>
              <a:gd name="connsiteX3" fmla="*/ 848511 w 3176932"/>
              <a:gd name="connsiteY3" fmla="*/ 287485 h 349215"/>
              <a:gd name="connsiteX4" fmla="*/ 1103035 w 3176932"/>
              <a:gd name="connsiteY4" fmla="*/ 193217 h 349215"/>
              <a:gd name="connsiteX5" fmla="*/ 1272717 w 3176932"/>
              <a:gd name="connsiteY5" fmla="*/ 127230 h 349215"/>
              <a:gd name="connsiteX6" fmla="*/ 1536668 w 3176932"/>
              <a:gd name="connsiteY6" fmla="*/ 4681 h 349215"/>
              <a:gd name="connsiteX7" fmla="*/ 2008008 w 3176932"/>
              <a:gd name="connsiteY7" fmla="*/ 23535 h 349215"/>
              <a:gd name="connsiteX8" fmla="*/ 3176932 w 3176932"/>
              <a:gd name="connsiteY8" fmla="*/ 32962 h 3492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76932" h="349215">
                <a:moveTo>
                  <a:pt x="0" y="237970"/>
                </a:moveTo>
                <a:cubicBezTo>
                  <a:pt x="40064" y="276463"/>
                  <a:pt x="88066" y="316941"/>
                  <a:pt x="169781" y="334620"/>
                </a:cubicBezTo>
                <a:cubicBezTo>
                  <a:pt x="251496" y="352299"/>
                  <a:pt x="377170" y="351902"/>
                  <a:pt x="490292" y="344046"/>
                </a:cubicBezTo>
                <a:cubicBezTo>
                  <a:pt x="603414" y="336190"/>
                  <a:pt x="746387" y="312623"/>
                  <a:pt x="848511" y="287485"/>
                </a:cubicBezTo>
                <a:cubicBezTo>
                  <a:pt x="950635" y="262347"/>
                  <a:pt x="1032334" y="219926"/>
                  <a:pt x="1103035" y="193217"/>
                </a:cubicBezTo>
                <a:cubicBezTo>
                  <a:pt x="1173736" y="166508"/>
                  <a:pt x="1200445" y="158653"/>
                  <a:pt x="1272717" y="127230"/>
                </a:cubicBezTo>
                <a:cubicBezTo>
                  <a:pt x="1344989" y="95807"/>
                  <a:pt x="1414119" y="21964"/>
                  <a:pt x="1536668" y="4681"/>
                </a:cubicBezTo>
                <a:cubicBezTo>
                  <a:pt x="1659217" y="-12602"/>
                  <a:pt x="2008008" y="23535"/>
                  <a:pt x="2008008" y="23535"/>
                </a:cubicBezTo>
                <a:lnTo>
                  <a:pt x="3176932" y="32962"/>
                </a:lnTo>
              </a:path>
            </a:pathLst>
          </a:custGeom>
          <a:noFill/>
          <a:ln w="25400">
            <a:solidFill>
              <a:schemeClr val="bg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65" name="Forme libre : forme 64">
            <a:extLst>
              <a:ext uri="{FF2B5EF4-FFF2-40B4-BE49-F238E27FC236}">
                <a16:creationId xmlns:a16="http://schemas.microsoft.com/office/drawing/2014/main" id="{E9D5A3E5-AD50-4EEC-8597-72ED31D03BAE}"/>
              </a:ext>
            </a:extLst>
          </p:cNvPr>
          <p:cNvSpPr/>
          <p:nvPr/>
        </p:nvSpPr>
        <p:spPr>
          <a:xfrm>
            <a:off x="119502" y="738807"/>
            <a:ext cx="222344" cy="269732"/>
          </a:xfrm>
          <a:custGeom>
            <a:avLst/>
            <a:gdLst>
              <a:gd name="connsiteX0" fmla="*/ 0 w 219075"/>
              <a:gd name="connsiteY0" fmla="*/ 0 h 333375"/>
              <a:gd name="connsiteX1" fmla="*/ 142875 w 219075"/>
              <a:gd name="connsiteY1" fmla="*/ 104775 h 333375"/>
              <a:gd name="connsiteX2" fmla="*/ 28575 w 219075"/>
              <a:gd name="connsiteY2" fmla="*/ 228600 h 333375"/>
              <a:gd name="connsiteX3" fmla="*/ 219075 w 219075"/>
              <a:gd name="connsiteY3" fmla="*/ 333375 h 333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9075" h="333375">
                <a:moveTo>
                  <a:pt x="0" y="0"/>
                </a:moveTo>
                <a:cubicBezTo>
                  <a:pt x="69056" y="33337"/>
                  <a:pt x="138113" y="66675"/>
                  <a:pt x="142875" y="104775"/>
                </a:cubicBezTo>
                <a:cubicBezTo>
                  <a:pt x="147638" y="142875"/>
                  <a:pt x="15875" y="190500"/>
                  <a:pt x="28575" y="228600"/>
                </a:cubicBezTo>
                <a:cubicBezTo>
                  <a:pt x="41275" y="266700"/>
                  <a:pt x="130175" y="300037"/>
                  <a:pt x="219075" y="333375"/>
                </a:cubicBezTo>
              </a:path>
            </a:pathLst>
          </a:custGeom>
          <a:noFill/>
          <a:ln w="19050" cmpd="dbl">
            <a:solidFill>
              <a:srgbClr val="7030A0"/>
            </a:solidFill>
            <a:headEnd type="stealth" w="lg" len="lg"/>
            <a:tailEnd type="stealth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70" name="ZoneTexte 69">
            <a:extLst>
              <a:ext uri="{FF2B5EF4-FFF2-40B4-BE49-F238E27FC236}">
                <a16:creationId xmlns:a16="http://schemas.microsoft.com/office/drawing/2014/main" id="{315A8E70-2BC1-4E13-AC01-966151702F07}"/>
              </a:ext>
            </a:extLst>
          </p:cNvPr>
          <p:cNvSpPr txBox="1"/>
          <p:nvPr/>
        </p:nvSpPr>
        <p:spPr>
          <a:xfrm>
            <a:off x="372469" y="739891"/>
            <a:ext cx="232031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Axe autoroutier (E411)</a:t>
            </a:r>
            <a:endParaRPr lang="fr-BE" sz="1100" dirty="0"/>
          </a:p>
        </p:txBody>
      </p:sp>
      <p:sp>
        <p:nvSpPr>
          <p:cNvPr id="72" name="ZoneTexte 71">
            <a:extLst>
              <a:ext uri="{FF2B5EF4-FFF2-40B4-BE49-F238E27FC236}">
                <a16:creationId xmlns:a16="http://schemas.microsoft.com/office/drawing/2014/main" id="{CD546C32-B5BB-478F-A054-281AF16F3FD6}"/>
              </a:ext>
            </a:extLst>
          </p:cNvPr>
          <p:cNvSpPr txBox="1"/>
          <p:nvPr/>
        </p:nvSpPr>
        <p:spPr>
          <a:xfrm>
            <a:off x="368515" y="1129615"/>
            <a:ext cx="232031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Réseau routier régional</a:t>
            </a:r>
            <a:endParaRPr lang="fr-BE" sz="1100" dirty="0"/>
          </a:p>
        </p:txBody>
      </p:sp>
      <p:sp>
        <p:nvSpPr>
          <p:cNvPr id="75" name="ZoneTexte 74">
            <a:extLst>
              <a:ext uri="{FF2B5EF4-FFF2-40B4-BE49-F238E27FC236}">
                <a16:creationId xmlns:a16="http://schemas.microsoft.com/office/drawing/2014/main" id="{A63126DA-CE96-4F57-BDFA-36734724A8EF}"/>
              </a:ext>
            </a:extLst>
          </p:cNvPr>
          <p:cNvSpPr txBox="1"/>
          <p:nvPr/>
        </p:nvSpPr>
        <p:spPr>
          <a:xfrm>
            <a:off x="334208" y="253470"/>
            <a:ext cx="1712217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Pôles de développement et d’appui touristique</a:t>
            </a:r>
            <a:endParaRPr lang="fr-BE" sz="1100" dirty="0"/>
          </a:p>
        </p:txBody>
      </p:sp>
      <p:sp>
        <p:nvSpPr>
          <p:cNvPr id="79" name="Forme libre : forme 78">
            <a:extLst>
              <a:ext uri="{FF2B5EF4-FFF2-40B4-BE49-F238E27FC236}">
                <a16:creationId xmlns:a16="http://schemas.microsoft.com/office/drawing/2014/main" id="{70D37981-2D87-40ED-BAFC-FFC8C63CE60C}"/>
              </a:ext>
            </a:extLst>
          </p:cNvPr>
          <p:cNvSpPr/>
          <p:nvPr/>
        </p:nvSpPr>
        <p:spPr>
          <a:xfrm>
            <a:off x="112109" y="1132204"/>
            <a:ext cx="222344" cy="269732"/>
          </a:xfrm>
          <a:custGeom>
            <a:avLst/>
            <a:gdLst>
              <a:gd name="connsiteX0" fmla="*/ 0 w 219075"/>
              <a:gd name="connsiteY0" fmla="*/ 0 h 333375"/>
              <a:gd name="connsiteX1" fmla="*/ 142875 w 219075"/>
              <a:gd name="connsiteY1" fmla="*/ 104775 h 333375"/>
              <a:gd name="connsiteX2" fmla="*/ 28575 w 219075"/>
              <a:gd name="connsiteY2" fmla="*/ 228600 h 333375"/>
              <a:gd name="connsiteX3" fmla="*/ 219075 w 219075"/>
              <a:gd name="connsiteY3" fmla="*/ 333375 h 333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9075" h="333375">
                <a:moveTo>
                  <a:pt x="0" y="0"/>
                </a:moveTo>
                <a:cubicBezTo>
                  <a:pt x="69056" y="33337"/>
                  <a:pt x="138113" y="66675"/>
                  <a:pt x="142875" y="104775"/>
                </a:cubicBezTo>
                <a:cubicBezTo>
                  <a:pt x="147638" y="142875"/>
                  <a:pt x="15875" y="190500"/>
                  <a:pt x="28575" y="228600"/>
                </a:cubicBezTo>
                <a:cubicBezTo>
                  <a:pt x="41275" y="266700"/>
                  <a:pt x="130175" y="300037"/>
                  <a:pt x="219075" y="333375"/>
                </a:cubicBezTo>
              </a:path>
            </a:pathLst>
          </a:custGeom>
          <a:noFill/>
          <a:ln w="12700" cmpd="sng">
            <a:solidFill>
              <a:schemeClr val="bg1">
                <a:lumMod val="75000"/>
              </a:schemeClr>
            </a:solidFill>
            <a:headEnd type="none" w="lg" len="lg"/>
            <a:tailEnd type="none" w="lg" len="lg"/>
            <a:extLst>
              <a:ext uri="{C807C97D-BFC1-408E-A445-0C87EB9F89A2}">
                <ask:lineSketchStyleProps xmlns:ask="http://schemas.microsoft.com/office/drawing/2018/sketchyshapes">
                  <ask:type>
                    <ask:lineSketchNone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80" name="Forme libre : forme 79">
            <a:extLst>
              <a:ext uri="{FF2B5EF4-FFF2-40B4-BE49-F238E27FC236}">
                <a16:creationId xmlns:a16="http://schemas.microsoft.com/office/drawing/2014/main" id="{51586F8B-F076-4975-89E8-64CD98B2DE98}"/>
              </a:ext>
            </a:extLst>
          </p:cNvPr>
          <p:cNvSpPr/>
          <p:nvPr/>
        </p:nvSpPr>
        <p:spPr>
          <a:xfrm>
            <a:off x="98416" y="349764"/>
            <a:ext cx="235086" cy="196167"/>
          </a:xfrm>
          <a:custGeom>
            <a:avLst/>
            <a:gdLst>
              <a:gd name="connsiteX0" fmla="*/ 204899 w 424322"/>
              <a:gd name="connsiteY0" fmla="*/ 139009 h 387565"/>
              <a:gd name="connsiteX1" fmla="*/ 309674 w 424322"/>
              <a:gd name="connsiteY1" fmla="*/ 5659 h 387565"/>
              <a:gd name="connsiteX2" fmla="*/ 423974 w 424322"/>
              <a:gd name="connsiteY2" fmla="*/ 43759 h 387565"/>
              <a:gd name="connsiteX3" fmla="*/ 347774 w 424322"/>
              <a:gd name="connsiteY3" fmla="*/ 215209 h 387565"/>
              <a:gd name="connsiteX4" fmla="*/ 423974 w 424322"/>
              <a:gd name="connsiteY4" fmla="*/ 319984 h 387565"/>
              <a:gd name="connsiteX5" fmla="*/ 338249 w 424322"/>
              <a:gd name="connsiteY5" fmla="*/ 386659 h 387565"/>
              <a:gd name="connsiteX6" fmla="*/ 233474 w 424322"/>
              <a:gd name="connsiteY6" fmla="*/ 272359 h 387565"/>
              <a:gd name="connsiteX7" fmla="*/ 71549 w 424322"/>
              <a:gd name="connsiteY7" fmla="*/ 291409 h 387565"/>
              <a:gd name="connsiteX8" fmla="*/ 4874 w 424322"/>
              <a:gd name="connsiteY8" fmla="*/ 110434 h 387565"/>
              <a:gd name="connsiteX9" fmla="*/ 204899 w 424322"/>
              <a:gd name="connsiteY9" fmla="*/ 139009 h 3875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24322" h="387565">
                <a:moveTo>
                  <a:pt x="204899" y="139009"/>
                </a:moveTo>
                <a:cubicBezTo>
                  <a:pt x="255699" y="121547"/>
                  <a:pt x="273162" y="21534"/>
                  <a:pt x="309674" y="5659"/>
                </a:cubicBezTo>
                <a:cubicBezTo>
                  <a:pt x="346187" y="-10216"/>
                  <a:pt x="417624" y="8834"/>
                  <a:pt x="423974" y="43759"/>
                </a:cubicBezTo>
                <a:cubicBezTo>
                  <a:pt x="430324" y="78684"/>
                  <a:pt x="347774" y="169172"/>
                  <a:pt x="347774" y="215209"/>
                </a:cubicBezTo>
                <a:cubicBezTo>
                  <a:pt x="347774" y="261246"/>
                  <a:pt x="425562" y="291409"/>
                  <a:pt x="423974" y="319984"/>
                </a:cubicBezTo>
                <a:cubicBezTo>
                  <a:pt x="422387" y="348559"/>
                  <a:pt x="369999" y="394596"/>
                  <a:pt x="338249" y="386659"/>
                </a:cubicBezTo>
                <a:cubicBezTo>
                  <a:pt x="306499" y="378722"/>
                  <a:pt x="277924" y="288234"/>
                  <a:pt x="233474" y="272359"/>
                </a:cubicBezTo>
                <a:cubicBezTo>
                  <a:pt x="189024" y="256484"/>
                  <a:pt x="109649" y="318396"/>
                  <a:pt x="71549" y="291409"/>
                </a:cubicBezTo>
                <a:cubicBezTo>
                  <a:pt x="33449" y="264422"/>
                  <a:pt x="-15763" y="139009"/>
                  <a:pt x="4874" y="110434"/>
                </a:cubicBezTo>
                <a:cubicBezTo>
                  <a:pt x="25511" y="81859"/>
                  <a:pt x="154099" y="156471"/>
                  <a:pt x="204899" y="139009"/>
                </a:cubicBezTo>
                <a:close/>
              </a:path>
            </a:pathLst>
          </a:custGeom>
          <a:solidFill>
            <a:schemeClr val="accent2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83" name="ZoneTexte 82">
            <a:extLst>
              <a:ext uri="{FF2B5EF4-FFF2-40B4-BE49-F238E27FC236}">
                <a16:creationId xmlns:a16="http://schemas.microsoft.com/office/drawing/2014/main" id="{E3833D92-8182-40AF-8428-129CFF1A20B8}"/>
              </a:ext>
            </a:extLst>
          </p:cNvPr>
          <p:cNvSpPr txBox="1"/>
          <p:nvPr/>
        </p:nvSpPr>
        <p:spPr>
          <a:xfrm>
            <a:off x="361106" y="1512331"/>
            <a:ext cx="232031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Ligne ferroviaire</a:t>
            </a:r>
            <a:endParaRPr lang="fr-BE" sz="1100" dirty="0"/>
          </a:p>
        </p:txBody>
      </p:sp>
      <p:sp>
        <p:nvSpPr>
          <p:cNvPr id="84" name="Forme libre : forme 83">
            <a:extLst>
              <a:ext uri="{FF2B5EF4-FFF2-40B4-BE49-F238E27FC236}">
                <a16:creationId xmlns:a16="http://schemas.microsoft.com/office/drawing/2014/main" id="{6CC23C3C-748F-42A1-A5B5-88C95C8EA2E3}"/>
              </a:ext>
            </a:extLst>
          </p:cNvPr>
          <p:cNvSpPr/>
          <p:nvPr/>
        </p:nvSpPr>
        <p:spPr>
          <a:xfrm>
            <a:off x="147027" y="1529186"/>
            <a:ext cx="222344" cy="269732"/>
          </a:xfrm>
          <a:custGeom>
            <a:avLst/>
            <a:gdLst>
              <a:gd name="connsiteX0" fmla="*/ 0 w 219075"/>
              <a:gd name="connsiteY0" fmla="*/ 0 h 333375"/>
              <a:gd name="connsiteX1" fmla="*/ 142875 w 219075"/>
              <a:gd name="connsiteY1" fmla="*/ 104775 h 333375"/>
              <a:gd name="connsiteX2" fmla="*/ 28575 w 219075"/>
              <a:gd name="connsiteY2" fmla="*/ 228600 h 333375"/>
              <a:gd name="connsiteX3" fmla="*/ 219075 w 219075"/>
              <a:gd name="connsiteY3" fmla="*/ 333375 h 333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9075" h="333375">
                <a:moveTo>
                  <a:pt x="0" y="0"/>
                </a:moveTo>
                <a:cubicBezTo>
                  <a:pt x="69056" y="33337"/>
                  <a:pt x="138113" y="66675"/>
                  <a:pt x="142875" y="104775"/>
                </a:cubicBezTo>
                <a:cubicBezTo>
                  <a:pt x="147638" y="142875"/>
                  <a:pt x="15875" y="190500"/>
                  <a:pt x="28575" y="228600"/>
                </a:cubicBezTo>
                <a:cubicBezTo>
                  <a:pt x="41275" y="266700"/>
                  <a:pt x="130175" y="300037"/>
                  <a:pt x="219075" y="333375"/>
                </a:cubicBezTo>
              </a:path>
            </a:pathLst>
          </a:custGeom>
          <a:noFill/>
          <a:ln w="19050" cmpd="sng">
            <a:solidFill>
              <a:schemeClr val="tx1"/>
            </a:solidFill>
            <a:prstDash val="dash"/>
            <a:headEnd type="none" w="lg" len="lg"/>
            <a:tailEnd type="none" w="lg" len="lg"/>
            <a:extLst>
              <a:ext uri="{C807C97D-BFC1-408E-A445-0C87EB9F89A2}">
                <ask:lineSketchStyleProps xmlns:ask="http://schemas.microsoft.com/office/drawing/2018/sketchyshapes">
                  <ask:type>
                    <ask:lineSketchNone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grpSp>
        <p:nvGrpSpPr>
          <p:cNvPr id="15" name="Groupe 14">
            <a:extLst>
              <a:ext uri="{FF2B5EF4-FFF2-40B4-BE49-F238E27FC236}">
                <a16:creationId xmlns:a16="http://schemas.microsoft.com/office/drawing/2014/main" id="{C1F64FC7-4133-4040-83D3-8B66C2046446}"/>
              </a:ext>
            </a:extLst>
          </p:cNvPr>
          <p:cNvGrpSpPr>
            <a:grpSpLocks noChangeAspect="1"/>
          </p:cNvGrpSpPr>
          <p:nvPr/>
        </p:nvGrpSpPr>
        <p:grpSpPr>
          <a:xfrm>
            <a:off x="2908829" y="279355"/>
            <a:ext cx="6944048" cy="6267685"/>
            <a:chOff x="2908829" y="279355"/>
            <a:chExt cx="6944048" cy="6267685"/>
          </a:xfrm>
        </p:grpSpPr>
        <p:sp>
          <p:nvSpPr>
            <p:cNvPr id="5" name="Forme libre : forme 4">
              <a:extLst>
                <a:ext uri="{FF2B5EF4-FFF2-40B4-BE49-F238E27FC236}">
                  <a16:creationId xmlns:a16="http://schemas.microsoft.com/office/drawing/2014/main" id="{FA4E5A16-E8D1-47A8-9A71-9E217CB4E4BA}"/>
                </a:ext>
              </a:extLst>
            </p:cNvPr>
            <p:cNvSpPr/>
            <p:nvPr/>
          </p:nvSpPr>
          <p:spPr>
            <a:xfrm>
              <a:off x="5518150" y="279355"/>
              <a:ext cx="2241550" cy="819195"/>
            </a:xfrm>
            <a:custGeom>
              <a:avLst/>
              <a:gdLst>
                <a:gd name="connsiteX0" fmla="*/ 0 w 2241550"/>
                <a:gd name="connsiteY0" fmla="*/ 400095 h 819195"/>
                <a:gd name="connsiteX1" fmla="*/ 209550 w 2241550"/>
                <a:gd name="connsiteY1" fmla="*/ 495345 h 819195"/>
                <a:gd name="connsiteX2" fmla="*/ 374650 w 2241550"/>
                <a:gd name="connsiteY2" fmla="*/ 717595 h 819195"/>
                <a:gd name="connsiteX3" fmla="*/ 514350 w 2241550"/>
                <a:gd name="connsiteY3" fmla="*/ 685845 h 819195"/>
                <a:gd name="connsiteX4" fmla="*/ 692150 w 2241550"/>
                <a:gd name="connsiteY4" fmla="*/ 615995 h 819195"/>
                <a:gd name="connsiteX5" fmla="*/ 736600 w 2241550"/>
                <a:gd name="connsiteY5" fmla="*/ 552495 h 819195"/>
                <a:gd name="connsiteX6" fmla="*/ 838200 w 2241550"/>
                <a:gd name="connsiteY6" fmla="*/ 450895 h 819195"/>
                <a:gd name="connsiteX7" fmla="*/ 1009650 w 2241550"/>
                <a:gd name="connsiteY7" fmla="*/ 431845 h 819195"/>
                <a:gd name="connsiteX8" fmla="*/ 1358900 w 2241550"/>
                <a:gd name="connsiteY8" fmla="*/ 273095 h 819195"/>
                <a:gd name="connsiteX9" fmla="*/ 1441450 w 2241550"/>
                <a:gd name="connsiteY9" fmla="*/ 241345 h 819195"/>
                <a:gd name="connsiteX10" fmla="*/ 1549400 w 2241550"/>
                <a:gd name="connsiteY10" fmla="*/ 69895 h 819195"/>
                <a:gd name="connsiteX11" fmla="*/ 1714500 w 2241550"/>
                <a:gd name="connsiteY11" fmla="*/ 82595 h 819195"/>
                <a:gd name="connsiteX12" fmla="*/ 1835150 w 2241550"/>
                <a:gd name="connsiteY12" fmla="*/ 45 h 819195"/>
                <a:gd name="connsiteX13" fmla="*/ 1885950 w 2241550"/>
                <a:gd name="connsiteY13" fmla="*/ 95295 h 819195"/>
                <a:gd name="connsiteX14" fmla="*/ 1974850 w 2241550"/>
                <a:gd name="connsiteY14" fmla="*/ 228645 h 819195"/>
                <a:gd name="connsiteX15" fmla="*/ 2032000 w 2241550"/>
                <a:gd name="connsiteY15" fmla="*/ 476295 h 819195"/>
                <a:gd name="connsiteX16" fmla="*/ 2241550 w 2241550"/>
                <a:gd name="connsiteY16" fmla="*/ 819195 h 819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41550" h="819195">
                  <a:moveTo>
                    <a:pt x="0" y="400095"/>
                  </a:moveTo>
                  <a:cubicBezTo>
                    <a:pt x="73554" y="421261"/>
                    <a:pt x="147108" y="442428"/>
                    <a:pt x="209550" y="495345"/>
                  </a:cubicBezTo>
                  <a:cubicBezTo>
                    <a:pt x="271992" y="548262"/>
                    <a:pt x="323850" y="685845"/>
                    <a:pt x="374650" y="717595"/>
                  </a:cubicBezTo>
                  <a:cubicBezTo>
                    <a:pt x="425450" y="749345"/>
                    <a:pt x="461433" y="702778"/>
                    <a:pt x="514350" y="685845"/>
                  </a:cubicBezTo>
                  <a:cubicBezTo>
                    <a:pt x="567267" y="668912"/>
                    <a:pt x="655109" y="638220"/>
                    <a:pt x="692150" y="615995"/>
                  </a:cubicBezTo>
                  <a:cubicBezTo>
                    <a:pt x="729191" y="593770"/>
                    <a:pt x="712258" y="580012"/>
                    <a:pt x="736600" y="552495"/>
                  </a:cubicBezTo>
                  <a:cubicBezTo>
                    <a:pt x="760942" y="524978"/>
                    <a:pt x="792692" y="471003"/>
                    <a:pt x="838200" y="450895"/>
                  </a:cubicBezTo>
                  <a:cubicBezTo>
                    <a:pt x="883708" y="430787"/>
                    <a:pt x="922867" y="461478"/>
                    <a:pt x="1009650" y="431845"/>
                  </a:cubicBezTo>
                  <a:cubicBezTo>
                    <a:pt x="1096433" y="402212"/>
                    <a:pt x="1286933" y="304845"/>
                    <a:pt x="1358900" y="273095"/>
                  </a:cubicBezTo>
                  <a:cubicBezTo>
                    <a:pt x="1430867" y="241345"/>
                    <a:pt x="1409700" y="275212"/>
                    <a:pt x="1441450" y="241345"/>
                  </a:cubicBezTo>
                  <a:cubicBezTo>
                    <a:pt x="1473200" y="207478"/>
                    <a:pt x="1503892" y="96353"/>
                    <a:pt x="1549400" y="69895"/>
                  </a:cubicBezTo>
                  <a:cubicBezTo>
                    <a:pt x="1594908" y="43437"/>
                    <a:pt x="1666875" y="94237"/>
                    <a:pt x="1714500" y="82595"/>
                  </a:cubicBezTo>
                  <a:cubicBezTo>
                    <a:pt x="1762125" y="70953"/>
                    <a:pt x="1806575" y="-2072"/>
                    <a:pt x="1835150" y="45"/>
                  </a:cubicBezTo>
                  <a:cubicBezTo>
                    <a:pt x="1863725" y="2162"/>
                    <a:pt x="1862667" y="57195"/>
                    <a:pt x="1885950" y="95295"/>
                  </a:cubicBezTo>
                  <a:cubicBezTo>
                    <a:pt x="1909233" y="133395"/>
                    <a:pt x="1950508" y="165145"/>
                    <a:pt x="1974850" y="228645"/>
                  </a:cubicBezTo>
                  <a:cubicBezTo>
                    <a:pt x="1999192" y="292145"/>
                    <a:pt x="1987550" y="377870"/>
                    <a:pt x="2032000" y="476295"/>
                  </a:cubicBezTo>
                  <a:cubicBezTo>
                    <a:pt x="2076450" y="574720"/>
                    <a:pt x="2159000" y="696957"/>
                    <a:pt x="2241550" y="819195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  <p:sp>
          <p:nvSpPr>
            <p:cNvPr id="6" name="Forme libre : forme 5">
              <a:extLst>
                <a:ext uri="{FF2B5EF4-FFF2-40B4-BE49-F238E27FC236}">
                  <a16:creationId xmlns:a16="http://schemas.microsoft.com/office/drawing/2014/main" id="{BDAE27D0-184D-4197-9EDA-2D4D9321C12F}"/>
                </a:ext>
              </a:extLst>
            </p:cNvPr>
            <p:cNvSpPr/>
            <p:nvPr/>
          </p:nvSpPr>
          <p:spPr>
            <a:xfrm>
              <a:off x="7701801" y="1064836"/>
              <a:ext cx="2151076" cy="2593308"/>
            </a:xfrm>
            <a:custGeom>
              <a:avLst/>
              <a:gdLst>
                <a:gd name="connsiteX0" fmla="*/ 57899 w 2151076"/>
                <a:gd name="connsiteY0" fmla="*/ 14664 h 2593308"/>
                <a:gd name="connsiteX1" fmla="*/ 134099 w 2151076"/>
                <a:gd name="connsiteY1" fmla="*/ 14664 h 2593308"/>
                <a:gd name="connsiteX2" fmla="*/ 229349 w 2151076"/>
                <a:gd name="connsiteY2" fmla="*/ 167064 h 2593308"/>
                <a:gd name="connsiteX3" fmla="*/ 197599 w 2151076"/>
                <a:gd name="connsiteY3" fmla="*/ 306764 h 2593308"/>
                <a:gd name="connsiteX4" fmla="*/ 254749 w 2151076"/>
                <a:gd name="connsiteY4" fmla="*/ 408364 h 2593308"/>
                <a:gd name="connsiteX5" fmla="*/ 749 w 2151076"/>
                <a:gd name="connsiteY5" fmla="*/ 636964 h 2593308"/>
                <a:gd name="connsiteX6" fmla="*/ 178549 w 2151076"/>
                <a:gd name="connsiteY6" fmla="*/ 878264 h 2593308"/>
                <a:gd name="connsiteX7" fmla="*/ 229349 w 2151076"/>
                <a:gd name="connsiteY7" fmla="*/ 979864 h 2593308"/>
                <a:gd name="connsiteX8" fmla="*/ 496049 w 2151076"/>
                <a:gd name="connsiteY8" fmla="*/ 1011614 h 2593308"/>
                <a:gd name="connsiteX9" fmla="*/ 584949 w 2151076"/>
                <a:gd name="connsiteY9" fmla="*/ 948114 h 2593308"/>
                <a:gd name="connsiteX10" fmla="*/ 807199 w 2151076"/>
                <a:gd name="connsiteY10" fmla="*/ 1068764 h 2593308"/>
                <a:gd name="connsiteX11" fmla="*/ 832599 w 2151076"/>
                <a:gd name="connsiteY11" fmla="*/ 1132264 h 2593308"/>
                <a:gd name="connsiteX12" fmla="*/ 959599 w 2151076"/>
                <a:gd name="connsiteY12" fmla="*/ 1106864 h 2593308"/>
                <a:gd name="connsiteX13" fmla="*/ 984999 w 2151076"/>
                <a:gd name="connsiteY13" fmla="*/ 1183064 h 2593308"/>
                <a:gd name="connsiteX14" fmla="*/ 896099 w 2151076"/>
                <a:gd name="connsiteY14" fmla="*/ 1291014 h 2593308"/>
                <a:gd name="connsiteX15" fmla="*/ 921499 w 2151076"/>
                <a:gd name="connsiteY15" fmla="*/ 1570414 h 2593308"/>
                <a:gd name="connsiteX16" fmla="*/ 991349 w 2151076"/>
                <a:gd name="connsiteY16" fmla="*/ 1583114 h 2593308"/>
                <a:gd name="connsiteX17" fmla="*/ 1137399 w 2151076"/>
                <a:gd name="connsiteY17" fmla="*/ 1811714 h 2593308"/>
                <a:gd name="connsiteX18" fmla="*/ 1365999 w 2151076"/>
                <a:gd name="connsiteY18" fmla="*/ 1678364 h 2593308"/>
                <a:gd name="connsiteX19" fmla="*/ 1772399 w 2151076"/>
                <a:gd name="connsiteY19" fmla="*/ 1462464 h 2593308"/>
                <a:gd name="connsiteX20" fmla="*/ 1848599 w 2151076"/>
                <a:gd name="connsiteY20" fmla="*/ 1341814 h 2593308"/>
                <a:gd name="connsiteX21" fmla="*/ 1905749 w 2151076"/>
                <a:gd name="connsiteY21" fmla="*/ 1430714 h 2593308"/>
                <a:gd name="connsiteX22" fmla="*/ 1943849 w 2151076"/>
                <a:gd name="connsiteY22" fmla="*/ 1792664 h 2593308"/>
                <a:gd name="connsiteX23" fmla="*/ 2147049 w 2151076"/>
                <a:gd name="connsiteY23" fmla="*/ 2180014 h 2593308"/>
                <a:gd name="connsiteX24" fmla="*/ 2070849 w 2151076"/>
                <a:gd name="connsiteY24" fmla="*/ 2249864 h 2593308"/>
                <a:gd name="connsiteX25" fmla="*/ 1969249 w 2151076"/>
                <a:gd name="connsiteY25" fmla="*/ 2364164 h 2593308"/>
                <a:gd name="connsiteX26" fmla="*/ 1975599 w 2151076"/>
                <a:gd name="connsiteY26" fmla="*/ 2459414 h 2593308"/>
                <a:gd name="connsiteX27" fmla="*/ 1854949 w 2151076"/>
                <a:gd name="connsiteY27" fmla="*/ 2453064 h 2593308"/>
                <a:gd name="connsiteX28" fmla="*/ 1778749 w 2151076"/>
                <a:gd name="connsiteY28" fmla="*/ 2529264 h 2593308"/>
                <a:gd name="connsiteX29" fmla="*/ 1677149 w 2151076"/>
                <a:gd name="connsiteY29" fmla="*/ 2592764 h 2593308"/>
                <a:gd name="connsiteX30" fmla="*/ 1607299 w 2151076"/>
                <a:gd name="connsiteY30" fmla="*/ 2554664 h 2593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2151076" h="2593308">
                  <a:moveTo>
                    <a:pt x="57899" y="14664"/>
                  </a:moveTo>
                  <a:cubicBezTo>
                    <a:pt x="81711" y="1964"/>
                    <a:pt x="105524" y="-10736"/>
                    <a:pt x="134099" y="14664"/>
                  </a:cubicBezTo>
                  <a:cubicBezTo>
                    <a:pt x="162674" y="40064"/>
                    <a:pt x="218766" y="118381"/>
                    <a:pt x="229349" y="167064"/>
                  </a:cubicBezTo>
                  <a:cubicBezTo>
                    <a:pt x="239932" y="215747"/>
                    <a:pt x="193366" y="266547"/>
                    <a:pt x="197599" y="306764"/>
                  </a:cubicBezTo>
                  <a:cubicBezTo>
                    <a:pt x="201832" y="346981"/>
                    <a:pt x="287557" y="353331"/>
                    <a:pt x="254749" y="408364"/>
                  </a:cubicBezTo>
                  <a:cubicBezTo>
                    <a:pt x="221941" y="463397"/>
                    <a:pt x="13449" y="558647"/>
                    <a:pt x="749" y="636964"/>
                  </a:cubicBezTo>
                  <a:cubicBezTo>
                    <a:pt x="-11951" y="715281"/>
                    <a:pt x="140449" y="821114"/>
                    <a:pt x="178549" y="878264"/>
                  </a:cubicBezTo>
                  <a:cubicBezTo>
                    <a:pt x="216649" y="935414"/>
                    <a:pt x="176432" y="957639"/>
                    <a:pt x="229349" y="979864"/>
                  </a:cubicBezTo>
                  <a:cubicBezTo>
                    <a:pt x="282266" y="1002089"/>
                    <a:pt x="436782" y="1016906"/>
                    <a:pt x="496049" y="1011614"/>
                  </a:cubicBezTo>
                  <a:cubicBezTo>
                    <a:pt x="555316" y="1006322"/>
                    <a:pt x="533091" y="938589"/>
                    <a:pt x="584949" y="948114"/>
                  </a:cubicBezTo>
                  <a:cubicBezTo>
                    <a:pt x="636807" y="957639"/>
                    <a:pt x="765924" y="1038072"/>
                    <a:pt x="807199" y="1068764"/>
                  </a:cubicBezTo>
                  <a:cubicBezTo>
                    <a:pt x="848474" y="1099456"/>
                    <a:pt x="807199" y="1125914"/>
                    <a:pt x="832599" y="1132264"/>
                  </a:cubicBezTo>
                  <a:cubicBezTo>
                    <a:pt x="857999" y="1138614"/>
                    <a:pt x="934199" y="1098397"/>
                    <a:pt x="959599" y="1106864"/>
                  </a:cubicBezTo>
                  <a:cubicBezTo>
                    <a:pt x="984999" y="1115331"/>
                    <a:pt x="995582" y="1152372"/>
                    <a:pt x="984999" y="1183064"/>
                  </a:cubicBezTo>
                  <a:cubicBezTo>
                    <a:pt x="974416" y="1213756"/>
                    <a:pt x="906682" y="1226456"/>
                    <a:pt x="896099" y="1291014"/>
                  </a:cubicBezTo>
                  <a:cubicBezTo>
                    <a:pt x="885516" y="1355572"/>
                    <a:pt x="905624" y="1521731"/>
                    <a:pt x="921499" y="1570414"/>
                  </a:cubicBezTo>
                  <a:cubicBezTo>
                    <a:pt x="937374" y="1619097"/>
                    <a:pt x="955366" y="1542897"/>
                    <a:pt x="991349" y="1583114"/>
                  </a:cubicBezTo>
                  <a:cubicBezTo>
                    <a:pt x="1027332" y="1623331"/>
                    <a:pt x="1074957" y="1795839"/>
                    <a:pt x="1137399" y="1811714"/>
                  </a:cubicBezTo>
                  <a:cubicBezTo>
                    <a:pt x="1199841" y="1827589"/>
                    <a:pt x="1260166" y="1736572"/>
                    <a:pt x="1365999" y="1678364"/>
                  </a:cubicBezTo>
                  <a:cubicBezTo>
                    <a:pt x="1471832" y="1620156"/>
                    <a:pt x="1691966" y="1518556"/>
                    <a:pt x="1772399" y="1462464"/>
                  </a:cubicBezTo>
                  <a:cubicBezTo>
                    <a:pt x="1852832" y="1406372"/>
                    <a:pt x="1826374" y="1347106"/>
                    <a:pt x="1848599" y="1341814"/>
                  </a:cubicBezTo>
                  <a:cubicBezTo>
                    <a:pt x="1870824" y="1336522"/>
                    <a:pt x="1889874" y="1355572"/>
                    <a:pt x="1905749" y="1430714"/>
                  </a:cubicBezTo>
                  <a:cubicBezTo>
                    <a:pt x="1921624" y="1505856"/>
                    <a:pt x="1903632" y="1667781"/>
                    <a:pt x="1943849" y="1792664"/>
                  </a:cubicBezTo>
                  <a:cubicBezTo>
                    <a:pt x="1984066" y="1917547"/>
                    <a:pt x="2125882" y="2103814"/>
                    <a:pt x="2147049" y="2180014"/>
                  </a:cubicBezTo>
                  <a:cubicBezTo>
                    <a:pt x="2168216" y="2256214"/>
                    <a:pt x="2100482" y="2219172"/>
                    <a:pt x="2070849" y="2249864"/>
                  </a:cubicBezTo>
                  <a:cubicBezTo>
                    <a:pt x="2041216" y="2280556"/>
                    <a:pt x="1985124" y="2329239"/>
                    <a:pt x="1969249" y="2364164"/>
                  </a:cubicBezTo>
                  <a:cubicBezTo>
                    <a:pt x="1953374" y="2399089"/>
                    <a:pt x="1994649" y="2444597"/>
                    <a:pt x="1975599" y="2459414"/>
                  </a:cubicBezTo>
                  <a:cubicBezTo>
                    <a:pt x="1956549" y="2474231"/>
                    <a:pt x="1887757" y="2441422"/>
                    <a:pt x="1854949" y="2453064"/>
                  </a:cubicBezTo>
                  <a:cubicBezTo>
                    <a:pt x="1822141" y="2464706"/>
                    <a:pt x="1808382" y="2505981"/>
                    <a:pt x="1778749" y="2529264"/>
                  </a:cubicBezTo>
                  <a:cubicBezTo>
                    <a:pt x="1749116" y="2552547"/>
                    <a:pt x="1705724" y="2588531"/>
                    <a:pt x="1677149" y="2592764"/>
                  </a:cubicBezTo>
                  <a:cubicBezTo>
                    <a:pt x="1648574" y="2596997"/>
                    <a:pt x="1627936" y="2575830"/>
                    <a:pt x="1607299" y="2554664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  <p:sp>
          <p:nvSpPr>
            <p:cNvPr id="9" name="Forme libre : forme 8">
              <a:extLst>
                <a:ext uri="{FF2B5EF4-FFF2-40B4-BE49-F238E27FC236}">
                  <a16:creationId xmlns:a16="http://schemas.microsoft.com/office/drawing/2014/main" id="{ACE898E1-7BDE-49B0-8EBE-D13D00606527}"/>
                </a:ext>
              </a:extLst>
            </p:cNvPr>
            <p:cNvSpPr/>
            <p:nvPr/>
          </p:nvSpPr>
          <p:spPr>
            <a:xfrm>
              <a:off x="7672120" y="3459906"/>
              <a:ext cx="1660678" cy="1639144"/>
            </a:xfrm>
            <a:custGeom>
              <a:avLst/>
              <a:gdLst>
                <a:gd name="connsiteX0" fmla="*/ 1649680 w 1660678"/>
                <a:gd name="connsiteY0" fmla="*/ 159594 h 1639144"/>
                <a:gd name="connsiteX1" fmla="*/ 1649680 w 1660678"/>
                <a:gd name="connsiteY1" fmla="*/ 51644 h 1639144"/>
                <a:gd name="connsiteX2" fmla="*/ 1535380 w 1660678"/>
                <a:gd name="connsiteY2" fmla="*/ 844 h 1639144"/>
                <a:gd name="connsiteX3" fmla="*/ 1395680 w 1660678"/>
                <a:gd name="connsiteY3" fmla="*/ 89744 h 1639144"/>
                <a:gd name="connsiteX4" fmla="*/ 1395680 w 1660678"/>
                <a:gd name="connsiteY4" fmla="*/ 362794 h 1639144"/>
                <a:gd name="connsiteX5" fmla="*/ 1465530 w 1660678"/>
                <a:gd name="connsiteY5" fmla="*/ 426294 h 1639144"/>
                <a:gd name="connsiteX6" fmla="*/ 1414730 w 1660678"/>
                <a:gd name="connsiteY6" fmla="*/ 496144 h 1639144"/>
                <a:gd name="connsiteX7" fmla="*/ 1281380 w 1660678"/>
                <a:gd name="connsiteY7" fmla="*/ 585044 h 1639144"/>
                <a:gd name="connsiteX8" fmla="*/ 1224230 w 1660678"/>
                <a:gd name="connsiteY8" fmla="*/ 737444 h 1639144"/>
                <a:gd name="connsiteX9" fmla="*/ 1008330 w 1660678"/>
                <a:gd name="connsiteY9" fmla="*/ 775544 h 1639144"/>
                <a:gd name="connsiteX10" fmla="*/ 919430 w 1660678"/>
                <a:gd name="connsiteY10" fmla="*/ 712044 h 1639144"/>
                <a:gd name="connsiteX11" fmla="*/ 874980 w 1660678"/>
                <a:gd name="connsiteY11" fmla="*/ 680294 h 1639144"/>
                <a:gd name="connsiteX12" fmla="*/ 773380 w 1660678"/>
                <a:gd name="connsiteY12" fmla="*/ 667594 h 1639144"/>
                <a:gd name="connsiteX13" fmla="*/ 728930 w 1660678"/>
                <a:gd name="connsiteY13" fmla="*/ 750144 h 1639144"/>
                <a:gd name="connsiteX14" fmla="*/ 665430 w 1660678"/>
                <a:gd name="connsiteY14" fmla="*/ 832694 h 1639144"/>
                <a:gd name="connsiteX15" fmla="*/ 481280 w 1660678"/>
                <a:gd name="connsiteY15" fmla="*/ 985094 h 1639144"/>
                <a:gd name="connsiteX16" fmla="*/ 373330 w 1660678"/>
                <a:gd name="connsiteY16" fmla="*/ 1010494 h 1639144"/>
                <a:gd name="connsiteX17" fmla="*/ 271730 w 1660678"/>
                <a:gd name="connsiteY17" fmla="*/ 1112094 h 1639144"/>
                <a:gd name="connsiteX18" fmla="*/ 144730 w 1660678"/>
                <a:gd name="connsiteY18" fmla="*/ 1099394 h 1639144"/>
                <a:gd name="connsiteX19" fmla="*/ 5030 w 1660678"/>
                <a:gd name="connsiteY19" fmla="*/ 1181944 h 1639144"/>
                <a:gd name="connsiteX20" fmla="*/ 36780 w 1660678"/>
                <a:gd name="connsiteY20" fmla="*/ 1321644 h 1639144"/>
                <a:gd name="connsiteX21" fmla="*/ 93930 w 1660678"/>
                <a:gd name="connsiteY21" fmla="*/ 1366094 h 1639144"/>
                <a:gd name="connsiteX22" fmla="*/ 214580 w 1660678"/>
                <a:gd name="connsiteY22" fmla="*/ 1378794 h 1639144"/>
                <a:gd name="connsiteX23" fmla="*/ 119330 w 1660678"/>
                <a:gd name="connsiteY23" fmla="*/ 1575644 h 1639144"/>
                <a:gd name="connsiteX24" fmla="*/ 74880 w 1660678"/>
                <a:gd name="connsiteY24" fmla="*/ 1639144 h 1639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660678" h="1639144">
                  <a:moveTo>
                    <a:pt x="1649680" y="159594"/>
                  </a:moveTo>
                  <a:cubicBezTo>
                    <a:pt x="1659205" y="118848"/>
                    <a:pt x="1668730" y="78102"/>
                    <a:pt x="1649680" y="51644"/>
                  </a:cubicBezTo>
                  <a:cubicBezTo>
                    <a:pt x="1630630" y="25186"/>
                    <a:pt x="1577713" y="-5506"/>
                    <a:pt x="1535380" y="844"/>
                  </a:cubicBezTo>
                  <a:cubicBezTo>
                    <a:pt x="1493047" y="7194"/>
                    <a:pt x="1418963" y="29419"/>
                    <a:pt x="1395680" y="89744"/>
                  </a:cubicBezTo>
                  <a:cubicBezTo>
                    <a:pt x="1372397" y="150069"/>
                    <a:pt x="1384038" y="306702"/>
                    <a:pt x="1395680" y="362794"/>
                  </a:cubicBezTo>
                  <a:cubicBezTo>
                    <a:pt x="1407322" y="418886"/>
                    <a:pt x="1462355" y="404069"/>
                    <a:pt x="1465530" y="426294"/>
                  </a:cubicBezTo>
                  <a:cubicBezTo>
                    <a:pt x="1468705" y="448519"/>
                    <a:pt x="1445422" y="469686"/>
                    <a:pt x="1414730" y="496144"/>
                  </a:cubicBezTo>
                  <a:cubicBezTo>
                    <a:pt x="1384038" y="522602"/>
                    <a:pt x="1313130" y="544827"/>
                    <a:pt x="1281380" y="585044"/>
                  </a:cubicBezTo>
                  <a:cubicBezTo>
                    <a:pt x="1249630" y="625261"/>
                    <a:pt x="1269738" y="705694"/>
                    <a:pt x="1224230" y="737444"/>
                  </a:cubicBezTo>
                  <a:cubicBezTo>
                    <a:pt x="1178722" y="769194"/>
                    <a:pt x="1059130" y="779777"/>
                    <a:pt x="1008330" y="775544"/>
                  </a:cubicBezTo>
                  <a:cubicBezTo>
                    <a:pt x="957530" y="771311"/>
                    <a:pt x="919430" y="712044"/>
                    <a:pt x="919430" y="712044"/>
                  </a:cubicBezTo>
                  <a:cubicBezTo>
                    <a:pt x="897205" y="696169"/>
                    <a:pt x="899322" y="687702"/>
                    <a:pt x="874980" y="680294"/>
                  </a:cubicBezTo>
                  <a:cubicBezTo>
                    <a:pt x="850638" y="672886"/>
                    <a:pt x="797722" y="655952"/>
                    <a:pt x="773380" y="667594"/>
                  </a:cubicBezTo>
                  <a:cubicBezTo>
                    <a:pt x="749038" y="679236"/>
                    <a:pt x="746922" y="722627"/>
                    <a:pt x="728930" y="750144"/>
                  </a:cubicBezTo>
                  <a:cubicBezTo>
                    <a:pt x="710938" y="777661"/>
                    <a:pt x="706705" y="793536"/>
                    <a:pt x="665430" y="832694"/>
                  </a:cubicBezTo>
                  <a:cubicBezTo>
                    <a:pt x="624155" y="871852"/>
                    <a:pt x="529963" y="955461"/>
                    <a:pt x="481280" y="985094"/>
                  </a:cubicBezTo>
                  <a:cubicBezTo>
                    <a:pt x="432597" y="1014727"/>
                    <a:pt x="408255" y="989327"/>
                    <a:pt x="373330" y="1010494"/>
                  </a:cubicBezTo>
                  <a:cubicBezTo>
                    <a:pt x="338405" y="1031661"/>
                    <a:pt x="309830" y="1097277"/>
                    <a:pt x="271730" y="1112094"/>
                  </a:cubicBezTo>
                  <a:cubicBezTo>
                    <a:pt x="233630" y="1126911"/>
                    <a:pt x="189180" y="1087752"/>
                    <a:pt x="144730" y="1099394"/>
                  </a:cubicBezTo>
                  <a:cubicBezTo>
                    <a:pt x="100280" y="1111036"/>
                    <a:pt x="23022" y="1144902"/>
                    <a:pt x="5030" y="1181944"/>
                  </a:cubicBezTo>
                  <a:cubicBezTo>
                    <a:pt x="-12962" y="1218986"/>
                    <a:pt x="21963" y="1290952"/>
                    <a:pt x="36780" y="1321644"/>
                  </a:cubicBezTo>
                  <a:cubicBezTo>
                    <a:pt x="51597" y="1352336"/>
                    <a:pt x="64297" y="1356569"/>
                    <a:pt x="93930" y="1366094"/>
                  </a:cubicBezTo>
                  <a:cubicBezTo>
                    <a:pt x="123563" y="1375619"/>
                    <a:pt x="210347" y="1343869"/>
                    <a:pt x="214580" y="1378794"/>
                  </a:cubicBezTo>
                  <a:cubicBezTo>
                    <a:pt x="218813" y="1413719"/>
                    <a:pt x="142613" y="1532252"/>
                    <a:pt x="119330" y="1575644"/>
                  </a:cubicBezTo>
                  <a:cubicBezTo>
                    <a:pt x="96047" y="1619036"/>
                    <a:pt x="85463" y="1629090"/>
                    <a:pt x="74880" y="1639144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  <p:sp>
          <p:nvSpPr>
            <p:cNvPr id="13" name="Forme libre : forme 12">
              <a:extLst>
                <a:ext uri="{FF2B5EF4-FFF2-40B4-BE49-F238E27FC236}">
                  <a16:creationId xmlns:a16="http://schemas.microsoft.com/office/drawing/2014/main" id="{529D98ED-C248-4E49-83CA-039AD5E1BA55}"/>
                </a:ext>
              </a:extLst>
            </p:cNvPr>
            <p:cNvSpPr/>
            <p:nvPr/>
          </p:nvSpPr>
          <p:spPr>
            <a:xfrm>
              <a:off x="2908829" y="2114550"/>
              <a:ext cx="5463008" cy="4432490"/>
            </a:xfrm>
            <a:custGeom>
              <a:avLst/>
              <a:gdLst>
                <a:gd name="connsiteX0" fmla="*/ 4850871 w 5463008"/>
                <a:gd name="connsiteY0" fmla="*/ 2965450 h 4432490"/>
                <a:gd name="connsiteX1" fmla="*/ 4787371 w 5463008"/>
                <a:gd name="connsiteY1" fmla="*/ 3124200 h 4432490"/>
                <a:gd name="connsiteX2" fmla="*/ 4825471 w 5463008"/>
                <a:gd name="connsiteY2" fmla="*/ 3194050 h 4432490"/>
                <a:gd name="connsiteX3" fmla="*/ 5054071 w 5463008"/>
                <a:gd name="connsiteY3" fmla="*/ 3124200 h 4432490"/>
                <a:gd name="connsiteX4" fmla="*/ 5181071 w 5463008"/>
                <a:gd name="connsiteY4" fmla="*/ 3308350 h 4432490"/>
                <a:gd name="connsiteX5" fmla="*/ 5384271 w 5463008"/>
                <a:gd name="connsiteY5" fmla="*/ 3371850 h 4432490"/>
                <a:gd name="connsiteX6" fmla="*/ 5371571 w 5463008"/>
                <a:gd name="connsiteY6" fmla="*/ 3511550 h 4432490"/>
                <a:gd name="connsiteX7" fmla="*/ 5447771 w 5463008"/>
                <a:gd name="connsiteY7" fmla="*/ 3644900 h 4432490"/>
                <a:gd name="connsiteX8" fmla="*/ 5308071 w 5463008"/>
                <a:gd name="connsiteY8" fmla="*/ 3714750 h 4432490"/>
                <a:gd name="connsiteX9" fmla="*/ 5460471 w 5463008"/>
                <a:gd name="connsiteY9" fmla="*/ 3873500 h 4432490"/>
                <a:gd name="connsiteX10" fmla="*/ 5377921 w 5463008"/>
                <a:gd name="connsiteY10" fmla="*/ 3987800 h 4432490"/>
                <a:gd name="connsiteX11" fmla="*/ 5066771 w 5463008"/>
                <a:gd name="connsiteY11" fmla="*/ 4108450 h 4432490"/>
                <a:gd name="connsiteX12" fmla="*/ 4977871 w 5463008"/>
                <a:gd name="connsiteY12" fmla="*/ 3987800 h 4432490"/>
                <a:gd name="connsiteX13" fmla="*/ 4838171 w 5463008"/>
                <a:gd name="connsiteY13" fmla="*/ 4070350 h 4432490"/>
                <a:gd name="connsiteX14" fmla="*/ 4723871 w 5463008"/>
                <a:gd name="connsiteY14" fmla="*/ 3848100 h 4432490"/>
                <a:gd name="connsiteX15" fmla="*/ 4596871 w 5463008"/>
                <a:gd name="connsiteY15" fmla="*/ 3810000 h 4432490"/>
                <a:gd name="connsiteX16" fmla="*/ 4336521 w 5463008"/>
                <a:gd name="connsiteY16" fmla="*/ 3829050 h 4432490"/>
                <a:gd name="connsiteX17" fmla="*/ 4190471 w 5463008"/>
                <a:gd name="connsiteY17" fmla="*/ 3740150 h 4432490"/>
                <a:gd name="connsiteX18" fmla="*/ 4082521 w 5463008"/>
                <a:gd name="connsiteY18" fmla="*/ 3892550 h 4432490"/>
                <a:gd name="connsiteX19" fmla="*/ 3892021 w 5463008"/>
                <a:gd name="connsiteY19" fmla="*/ 4013200 h 4432490"/>
                <a:gd name="connsiteX20" fmla="*/ 3872971 w 5463008"/>
                <a:gd name="connsiteY20" fmla="*/ 4102100 h 4432490"/>
                <a:gd name="connsiteX21" fmla="*/ 3745971 w 5463008"/>
                <a:gd name="connsiteY21" fmla="*/ 4273550 h 4432490"/>
                <a:gd name="connsiteX22" fmla="*/ 3555471 w 5463008"/>
                <a:gd name="connsiteY22" fmla="*/ 4356100 h 4432490"/>
                <a:gd name="connsiteX23" fmla="*/ 3295121 w 5463008"/>
                <a:gd name="connsiteY23" fmla="*/ 4356100 h 4432490"/>
                <a:gd name="connsiteX24" fmla="*/ 3085571 w 5463008"/>
                <a:gd name="connsiteY24" fmla="*/ 4432300 h 4432490"/>
                <a:gd name="connsiteX25" fmla="*/ 2958571 w 5463008"/>
                <a:gd name="connsiteY25" fmla="*/ 4330700 h 4432490"/>
                <a:gd name="connsiteX26" fmla="*/ 2831571 w 5463008"/>
                <a:gd name="connsiteY26" fmla="*/ 4267200 h 4432490"/>
                <a:gd name="connsiteX27" fmla="*/ 2729971 w 5463008"/>
                <a:gd name="connsiteY27" fmla="*/ 4076700 h 4432490"/>
                <a:gd name="connsiteX28" fmla="*/ 2583921 w 5463008"/>
                <a:gd name="connsiteY28" fmla="*/ 3987800 h 4432490"/>
                <a:gd name="connsiteX29" fmla="*/ 2387071 w 5463008"/>
                <a:gd name="connsiteY29" fmla="*/ 4064000 h 4432490"/>
                <a:gd name="connsiteX30" fmla="*/ 2183871 w 5463008"/>
                <a:gd name="connsiteY30" fmla="*/ 3835400 h 4432490"/>
                <a:gd name="connsiteX31" fmla="*/ 2126721 w 5463008"/>
                <a:gd name="connsiteY31" fmla="*/ 3803650 h 4432490"/>
                <a:gd name="connsiteX32" fmla="*/ 2260071 w 5463008"/>
                <a:gd name="connsiteY32" fmla="*/ 3365500 h 4432490"/>
                <a:gd name="connsiteX33" fmla="*/ 2069571 w 5463008"/>
                <a:gd name="connsiteY33" fmla="*/ 3060700 h 4432490"/>
                <a:gd name="connsiteX34" fmla="*/ 1828271 w 5463008"/>
                <a:gd name="connsiteY34" fmla="*/ 2673350 h 4432490"/>
                <a:gd name="connsiteX35" fmla="*/ 1783821 w 5463008"/>
                <a:gd name="connsiteY35" fmla="*/ 2584450 h 4432490"/>
                <a:gd name="connsiteX36" fmla="*/ 1612371 w 5463008"/>
                <a:gd name="connsiteY36" fmla="*/ 2343150 h 4432490"/>
                <a:gd name="connsiteX37" fmla="*/ 1910821 w 5463008"/>
                <a:gd name="connsiteY37" fmla="*/ 2044700 h 4432490"/>
                <a:gd name="connsiteX38" fmla="*/ 1783821 w 5463008"/>
                <a:gd name="connsiteY38" fmla="*/ 2025650 h 4432490"/>
                <a:gd name="connsiteX39" fmla="*/ 1853671 w 5463008"/>
                <a:gd name="connsiteY39" fmla="*/ 1866900 h 4432490"/>
                <a:gd name="connsiteX40" fmla="*/ 1910821 w 5463008"/>
                <a:gd name="connsiteY40" fmla="*/ 1746250 h 4432490"/>
                <a:gd name="connsiteX41" fmla="*/ 1853671 w 5463008"/>
                <a:gd name="connsiteY41" fmla="*/ 1365250 h 4432490"/>
                <a:gd name="connsiteX42" fmla="*/ 1752071 w 5463008"/>
                <a:gd name="connsiteY42" fmla="*/ 1187450 h 4432490"/>
                <a:gd name="connsiteX43" fmla="*/ 1555221 w 5463008"/>
                <a:gd name="connsiteY43" fmla="*/ 1187450 h 4432490"/>
                <a:gd name="connsiteX44" fmla="*/ 1491721 w 5463008"/>
                <a:gd name="connsiteY44" fmla="*/ 1168400 h 4432490"/>
                <a:gd name="connsiteX45" fmla="*/ 1434571 w 5463008"/>
                <a:gd name="connsiteY45" fmla="*/ 1289050 h 4432490"/>
                <a:gd name="connsiteX46" fmla="*/ 869421 w 5463008"/>
                <a:gd name="connsiteY46" fmla="*/ 1403350 h 4432490"/>
                <a:gd name="connsiteX47" fmla="*/ 748771 w 5463008"/>
                <a:gd name="connsiteY47" fmla="*/ 1365250 h 4432490"/>
                <a:gd name="connsiteX48" fmla="*/ 501121 w 5463008"/>
                <a:gd name="connsiteY48" fmla="*/ 1454150 h 4432490"/>
                <a:gd name="connsiteX49" fmla="*/ 323321 w 5463008"/>
                <a:gd name="connsiteY49" fmla="*/ 1473200 h 4432490"/>
                <a:gd name="connsiteX50" fmla="*/ 132821 w 5463008"/>
                <a:gd name="connsiteY50" fmla="*/ 1428750 h 4432490"/>
                <a:gd name="connsiteX51" fmla="*/ 285221 w 5463008"/>
                <a:gd name="connsiteY51" fmla="*/ 1384300 h 4432490"/>
                <a:gd name="connsiteX52" fmla="*/ 329671 w 5463008"/>
                <a:gd name="connsiteY52" fmla="*/ 1270000 h 4432490"/>
                <a:gd name="connsiteX53" fmla="*/ 266171 w 5463008"/>
                <a:gd name="connsiteY53" fmla="*/ 1003300 h 4432490"/>
                <a:gd name="connsiteX54" fmla="*/ 82021 w 5463008"/>
                <a:gd name="connsiteY54" fmla="*/ 1022350 h 4432490"/>
                <a:gd name="connsiteX55" fmla="*/ 5821 w 5463008"/>
                <a:gd name="connsiteY55" fmla="*/ 825500 h 4432490"/>
                <a:gd name="connsiteX56" fmla="*/ 228071 w 5463008"/>
                <a:gd name="connsiteY56" fmla="*/ 768350 h 4432490"/>
                <a:gd name="connsiteX57" fmla="*/ 285221 w 5463008"/>
                <a:gd name="connsiteY57" fmla="*/ 666750 h 4432490"/>
                <a:gd name="connsiteX58" fmla="*/ 348721 w 5463008"/>
                <a:gd name="connsiteY58" fmla="*/ 704850 h 4432490"/>
                <a:gd name="connsiteX59" fmla="*/ 285221 w 5463008"/>
                <a:gd name="connsiteY59" fmla="*/ 565150 h 4432490"/>
                <a:gd name="connsiteX60" fmla="*/ 355071 w 5463008"/>
                <a:gd name="connsiteY60" fmla="*/ 336550 h 4432490"/>
                <a:gd name="connsiteX61" fmla="*/ 418571 w 5463008"/>
                <a:gd name="connsiteY61" fmla="*/ 120650 h 4432490"/>
                <a:gd name="connsiteX62" fmla="*/ 577321 w 5463008"/>
                <a:gd name="connsiteY62" fmla="*/ 88900 h 4432490"/>
                <a:gd name="connsiteX63" fmla="*/ 653521 w 5463008"/>
                <a:gd name="connsiteY63" fmla="*/ 0 h 4432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5463008" h="4432490">
                  <a:moveTo>
                    <a:pt x="4850871" y="2965450"/>
                  </a:moveTo>
                  <a:cubicBezTo>
                    <a:pt x="4821237" y="3025775"/>
                    <a:pt x="4791604" y="3086100"/>
                    <a:pt x="4787371" y="3124200"/>
                  </a:cubicBezTo>
                  <a:cubicBezTo>
                    <a:pt x="4783138" y="3162300"/>
                    <a:pt x="4781021" y="3194050"/>
                    <a:pt x="4825471" y="3194050"/>
                  </a:cubicBezTo>
                  <a:cubicBezTo>
                    <a:pt x="4869921" y="3194050"/>
                    <a:pt x="4994804" y="3105150"/>
                    <a:pt x="5054071" y="3124200"/>
                  </a:cubicBezTo>
                  <a:cubicBezTo>
                    <a:pt x="5113338" y="3143250"/>
                    <a:pt x="5126038" y="3267075"/>
                    <a:pt x="5181071" y="3308350"/>
                  </a:cubicBezTo>
                  <a:cubicBezTo>
                    <a:pt x="5236104" y="3349625"/>
                    <a:pt x="5352521" y="3337983"/>
                    <a:pt x="5384271" y="3371850"/>
                  </a:cubicBezTo>
                  <a:cubicBezTo>
                    <a:pt x="5416021" y="3405717"/>
                    <a:pt x="5360988" y="3466042"/>
                    <a:pt x="5371571" y="3511550"/>
                  </a:cubicBezTo>
                  <a:cubicBezTo>
                    <a:pt x="5382154" y="3557058"/>
                    <a:pt x="5458354" y="3611033"/>
                    <a:pt x="5447771" y="3644900"/>
                  </a:cubicBezTo>
                  <a:cubicBezTo>
                    <a:pt x="5437188" y="3678767"/>
                    <a:pt x="5305954" y="3676650"/>
                    <a:pt x="5308071" y="3714750"/>
                  </a:cubicBezTo>
                  <a:cubicBezTo>
                    <a:pt x="5310188" y="3752850"/>
                    <a:pt x="5448829" y="3827992"/>
                    <a:pt x="5460471" y="3873500"/>
                  </a:cubicBezTo>
                  <a:cubicBezTo>
                    <a:pt x="5472113" y="3919008"/>
                    <a:pt x="5443538" y="3948642"/>
                    <a:pt x="5377921" y="3987800"/>
                  </a:cubicBezTo>
                  <a:cubicBezTo>
                    <a:pt x="5312304" y="4026958"/>
                    <a:pt x="5133446" y="4108450"/>
                    <a:pt x="5066771" y="4108450"/>
                  </a:cubicBezTo>
                  <a:cubicBezTo>
                    <a:pt x="5000096" y="4108450"/>
                    <a:pt x="5015971" y="3994150"/>
                    <a:pt x="4977871" y="3987800"/>
                  </a:cubicBezTo>
                  <a:cubicBezTo>
                    <a:pt x="4939771" y="3981450"/>
                    <a:pt x="4880504" y="4093633"/>
                    <a:pt x="4838171" y="4070350"/>
                  </a:cubicBezTo>
                  <a:cubicBezTo>
                    <a:pt x="4795838" y="4047067"/>
                    <a:pt x="4764088" y="3891492"/>
                    <a:pt x="4723871" y="3848100"/>
                  </a:cubicBezTo>
                  <a:cubicBezTo>
                    <a:pt x="4683654" y="3804708"/>
                    <a:pt x="4661429" y="3813175"/>
                    <a:pt x="4596871" y="3810000"/>
                  </a:cubicBezTo>
                  <a:cubicBezTo>
                    <a:pt x="4532313" y="3806825"/>
                    <a:pt x="4404254" y="3840692"/>
                    <a:pt x="4336521" y="3829050"/>
                  </a:cubicBezTo>
                  <a:cubicBezTo>
                    <a:pt x="4268788" y="3817408"/>
                    <a:pt x="4232804" y="3729567"/>
                    <a:pt x="4190471" y="3740150"/>
                  </a:cubicBezTo>
                  <a:cubicBezTo>
                    <a:pt x="4148138" y="3750733"/>
                    <a:pt x="4132263" y="3847042"/>
                    <a:pt x="4082521" y="3892550"/>
                  </a:cubicBezTo>
                  <a:cubicBezTo>
                    <a:pt x="4032779" y="3938058"/>
                    <a:pt x="3926946" y="3978275"/>
                    <a:pt x="3892021" y="4013200"/>
                  </a:cubicBezTo>
                  <a:cubicBezTo>
                    <a:pt x="3857096" y="4048125"/>
                    <a:pt x="3897313" y="4058708"/>
                    <a:pt x="3872971" y="4102100"/>
                  </a:cubicBezTo>
                  <a:cubicBezTo>
                    <a:pt x="3848629" y="4145492"/>
                    <a:pt x="3798888" y="4231217"/>
                    <a:pt x="3745971" y="4273550"/>
                  </a:cubicBezTo>
                  <a:cubicBezTo>
                    <a:pt x="3693054" y="4315883"/>
                    <a:pt x="3630613" y="4342342"/>
                    <a:pt x="3555471" y="4356100"/>
                  </a:cubicBezTo>
                  <a:cubicBezTo>
                    <a:pt x="3480329" y="4369858"/>
                    <a:pt x="3373438" y="4343400"/>
                    <a:pt x="3295121" y="4356100"/>
                  </a:cubicBezTo>
                  <a:cubicBezTo>
                    <a:pt x="3216804" y="4368800"/>
                    <a:pt x="3141663" y="4436533"/>
                    <a:pt x="3085571" y="4432300"/>
                  </a:cubicBezTo>
                  <a:cubicBezTo>
                    <a:pt x="3029479" y="4428067"/>
                    <a:pt x="3000904" y="4358217"/>
                    <a:pt x="2958571" y="4330700"/>
                  </a:cubicBezTo>
                  <a:cubicBezTo>
                    <a:pt x="2916238" y="4303183"/>
                    <a:pt x="2869671" y="4309533"/>
                    <a:pt x="2831571" y="4267200"/>
                  </a:cubicBezTo>
                  <a:cubicBezTo>
                    <a:pt x="2793471" y="4224867"/>
                    <a:pt x="2771246" y="4123267"/>
                    <a:pt x="2729971" y="4076700"/>
                  </a:cubicBezTo>
                  <a:cubicBezTo>
                    <a:pt x="2688696" y="4030133"/>
                    <a:pt x="2641071" y="3989917"/>
                    <a:pt x="2583921" y="3987800"/>
                  </a:cubicBezTo>
                  <a:cubicBezTo>
                    <a:pt x="2526771" y="3985683"/>
                    <a:pt x="2453746" y="4089400"/>
                    <a:pt x="2387071" y="4064000"/>
                  </a:cubicBezTo>
                  <a:cubicBezTo>
                    <a:pt x="2320396" y="4038600"/>
                    <a:pt x="2227263" y="3878792"/>
                    <a:pt x="2183871" y="3835400"/>
                  </a:cubicBezTo>
                  <a:cubicBezTo>
                    <a:pt x="2140479" y="3792008"/>
                    <a:pt x="2114021" y="3881967"/>
                    <a:pt x="2126721" y="3803650"/>
                  </a:cubicBezTo>
                  <a:cubicBezTo>
                    <a:pt x="2139421" y="3725333"/>
                    <a:pt x="2269596" y="3489325"/>
                    <a:pt x="2260071" y="3365500"/>
                  </a:cubicBezTo>
                  <a:cubicBezTo>
                    <a:pt x="2250546" y="3241675"/>
                    <a:pt x="2141538" y="3176058"/>
                    <a:pt x="2069571" y="3060700"/>
                  </a:cubicBezTo>
                  <a:cubicBezTo>
                    <a:pt x="1997604" y="2945342"/>
                    <a:pt x="1875896" y="2752725"/>
                    <a:pt x="1828271" y="2673350"/>
                  </a:cubicBezTo>
                  <a:cubicBezTo>
                    <a:pt x="1780646" y="2593975"/>
                    <a:pt x="1819804" y="2639483"/>
                    <a:pt x="1783821" y="2584450"/>
                  </a:cubicBezTo>
                  <a:cubicBezTo>
                    <a:pt x="1747838" y="2529417"/>
                    <a:pt x="1591204" y="2433108"/>
                    <a:pt x="1612371" y="2343150"/>
                  </a:cubicBezTo>
                  <a:cubicBezTo>
                    <a:pt x="1633538" y="2253192"/>
                    <a:pt x="1882246" y="2097617"/>
                    <a:pt x="1910821" y="2044700"/>
                  </a:cubicBezTo>
                  <a:cubicBezTo>
                    <a:pt x="1939396" y="1991783"/>
                    <a:pt x="1793346" y="2055283"/>
                    <a:pt x="1783821" y="2025650"/>
                  </a:cubicBezTo>
                  <a:cubicBezTo>
                    <a:pt x="1774296" y="1996017"/>
                    <a:pt x="1832504" y="1913467"/>
                    <a:pt x="1853671" y="1866900"/>
                  </a:cubicBezTo>
                  <a:cubicBezTo>
                    <a:pt x="1874838" y="1820333"/>
                    <a:pt x="1910821" y="1829858"/>
                    <a:pt x="1910821" y="1746250"/>
                  </a:cubicBezTo>
                  <a:cubicBezTo>
                    <a:pt x="1910821" y="1662642"/>
                    <a:pt x="1880129" y="1458383"/>
                    <a:pt x="1853671" y="1365250"/>
                  </a:cubicBezTo>
                  <a:cubicBezTo>
                    <a:pt x="1827213" y="1272117"/>
                    <a:pt x="1801813" y="1217083"/>
                    <a:pt x="1752071" y="1187450"/>
                  </a:cubicBezTo>
                  <a:cubicBezTo>
                    <a:pt x="1702329" y="1157817"/>
                    <a:pt x="1598613" y="1190625"/>
                    <a:pt x="1555221" y="1187450"/>
                  </a:cubicBezTo>
                  <a:cubicBezTo>
                    <a:pt x="1511829" y="1184275"/>
                    <a:pt x="1511829" y="1151467"/>
                    <a:pt x="1491721" y="1168400"/>
                  </a:cubicBezTo>
                  <a:cubicBezTo>
                    <a:pt x="1471613" y="1185333"/>
                    <a:pt x="1538288" y="1249892"/>
                    <a:pt x="1434571" y="1289050"/>
                  </a:cubicBezTo>
                  <a:cubicBezTo>
                    <a:pt x="1330854" y="1328208"/>
                    <a:pt x="983721" y="1390650"/>
                    <a:pt x="869421" y="1403350"/>
                  </a:cubicBezTo>
                  <a:cubicBezTo>
                    <a:pt x="755121" y="1416050"/>
                    <a:pt x="810154" y="1356783"/>
                    <a:pt x="748771" y="1365250"/>
                  </a:cubicBezTo>
                  <a:cubicBezTo>
                    <a:pt x="687388" y="1373717"/>
                    <a:pt x="572029" y="1436158"/>
                    <a:pt x="501121" y="1454150"/>
                  </a:cubicBezTo>
                  <a:cubicBezTo>
                    <a:pt x="430213" y="1472142"/>
                    <a:pt x="384704" y="1477433"/>
                    <a:pt x="323321" y="1473200"/>
                  </a:cubicBezTo>
                  <a:cubicBezTo>
                    <a:pt x="261938" y="1468967"/>
                    <a:pt x="139171" y="1443567"/>
                    <a:pt x="132821" y="1428750"/>
                  </a:cubicBezTo>
                  <a:cubicBezTo>
                    <a:pt x="126471" y="1413933"/>
                    <a:pt x="252413" y="1410758"/>
                    <a:pt x="285221" y="1384300"/>
                  </a:cubicBezTo>
                  <a:cubicBezTo>
                    <a:pt x="318029" y="1357842"/>
                    <a:pt x="332846" y="1333500"/>
                    <a:pt x="329671" y="1270000"/>
                  </a:cubicBezTo>
                  <a:cubicBezTo>
                    <a:pt x="326496" y="1206500"/>
                    <a:pt x="307446" y="1044575"/>
                    <a:pt x="266171" y="1003300"/>
                  </a:cubicBezTo>
                  <a:cubicBezTo>
                    <a:pt x="224896" y="962025"/>
                    <a:pt x="125413" y="1051983"/>
                    <a:pt x="82021" y="1022350"/>
                  </a:cubicBezTo>
                  <a:cubicBezTo>
                    <a:pt x="38629" y="992717"/>
                    <a:pt x="-18521" y="867833"/>
                    <a:pt x="5821" y="825500"/>
                  </a:cubicBezTo>
                  <a:cubicBezTo>
                    <a:pt x="30163" y="783167"/>
                    <a:pt x="181504" y="794808"/>
                    <a:pt x="228071" y="768350"/>
                  </a:cubicBezTo>
                  <a:cubicBezTo>
                    <a:pt x="274638" y="741892"/>
                    <a:pt x="265113" y="677333"/>
                    <a:pt x="285221" y="666750"/>
                  </a:cubicBezTo>
                  <a:cubicBezTo>
                    <a:pt x="305329" y="656167"/>
                    <a:pt x="348721" y="721783"/>
                    <a:pt x="348721" y="704850"/>
                  </a:cubicBezTo>
                  <a:cubicBezTo>
                    <a:pt x="348721" y="687917"/>
                    <a:pt x="284163" y="626533"/>
                    <a:pt x="285221" y="565150"/>
                  </a:cubicBezTo>
                  <a:cubicBezTo>
                    <a:pt x="286279" y="503767"/>
                    <a:pt x="332846" y="410633"/>
                    <a:pt x="355071" y="336550"/>
                  </a:cubicBezTo>
                  <a:cubicBezTo>
                    <a:pt x="377296" y="262467"/>
                    <a:pt x="381529" y="161925"/>
                    <a:pt x="418571" y="120650"/>
                  </a:cubicBezTo>
                  <a:cubicBezTo>
                    <a:pt x="455613" y="79375"/>
                    <a:pt x="538163" y="109008"/>
                    <a:pt x="577321" y="88900"/>
                  </a:cubicBezTo>
                  <a:cubicBezTo>
                    <a:pt x="616479" y="68792"/>
                    <a:pt x="635000" y="34396"/>
                    <a:pt x="653521" y="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  <p:sp>
          <p:nvSpPr>
            <p:cNvPr id="14" name="Forme libre : forme 13">
              <a:extLst>
                <a:ext uri="{FF2B5EF4-FFF2-40B4-BE49-F238E27FC236}">
                  <a16:creationId xmlns:a16="http://schemas.microsoft.com/office/drawing/2014/main" id="{4BEAE9BB-B4E2-4D9D-A0E1-3456242A1240}"/>
                </a:ext>
              </a:extLst>
            </p:cNvPr>
            <p:cNvSpPr/>
            <p:nvPr/>
          </p:nvSpPr>
          <p:spPr>
            <a:xfrm>
              <a:off x="3549650" y="692150"/>
              <a:ext cx="1968500" cy="1435100"/>
            </a:xfrm>
            <a:custGeom>
              <a:avLst/>
              <a:gdLst>
                <a:gd name="connsiteX0" fmla="*/ 0 w 1968500"/>
                <a:gd name="connsiteY0" fmla="*/ 1435100 h 1435100"/>
                <a:gd name="connsiteX1" fmla="*/ 57150 w 1968500"/>
                <a:gd name="connsiteY1" fmla="*/ 1314450 h 1435100"/>
                <a:gd name="connsiteX2" fmla="*/ 12700 w 1968500"/>
                <a:gd name="connsiteY2" fmla="*/ 1257300 h 1435100"/>
                <a:gd name="connsiteX3" fmla="*/ 76200 w 1968500"/>
                <a:gd name="connsiteY3" fmla="*/ 1149350 h 1435100"/>
                <a:gd name="connsiteX4" fmla="*/ 57150 w 1968500"/>
                <a:gd name="connsiteY4" fmla="*/ 1060450 h 1435100"/>
                <a:gd name="connsiteX5" fmla="*/ 234950 w 1968500"/>
                <a:gd name="connsiteY5" fmla="*/ 1206500 h 1435100"/>
                <a:gd name="connsiteX6" fmla="*/ 368300 w 1968500"/>
                <a:gd name="connsiteY6" fmla="*/ 1092200 h 1435100"/>
                <a:gd name="connsiteX7" fmla="*/ 514350 w 1968500"/>
                <a:gd name="connsiteY7" fmla="*/ 1035050 h 1435100"/>
                <a:gd name="connsiteX8" fmla="*/ 444500 w 1968500"/>
                <a:gd name="connsiteY8" fmla="*/ 863600 h 1435100"/>
                <a:gd name="connsiteX9" fmla="*/ 552450 w 1968500"/>
                <a:gd name="connsiteY9" fmla="*/ 749300 h 1435100"/>
                <a:gd name="connsiteX10" fmla="*/ 457200 w 1968500"/>
                <a:gd name="connsiteY10" fmla="*/ 596900 h 1435100"/>
                <a:gd name="connsiteX11" fmla="*/ 247650 w 1968500"/>
                <a:gd name="connsiteY11" fmla="*/ 482600 h 1435100"/>
                <a:gd name="connsiteX12" fmla="*/ 419100 w 1968500"/>
                <a:gd name="connsiteY12" fmla="*/ 457200 h 1435100"/>
                <a:gd name="connsiteX13" fmla="*/ 444500 w 1968500"/>
                <a:gd name="connsiteY13" fmla="*/ 298450 h 1435100"/>
                <a:gd name="connsiteX14" fmla="*/ 400050 w 1968500"/>
                <a:gd name="connsiteY14" fmla="*/ 203200 h 1435100"/>
                <a:gd name="connsiteX15" fmla="*/ 520700 w 1968500"/>
                <a:gd name="connsiteY15" fmla="*/ 196850 h 1435100"/>
                <a:gd name="connsiteX16" fmla="*/ 692150 w 1968500"/>
                <a:gd name="connsiteY16" fmla="*/ 247650 h 1435100"/>
                <a:gd name="connsiteX17" fmla="*/ 749300 w 1968500"/>
                <a:gd name="connsiteY17" fmla="*/ 234950 h 1435100"/>
                <a:gd name="connsiteX18" fmla="*/ 723900 w 1968500"/>
                <a:gd name="connsiteY18" fmla="*/ 177800 h 1435100"/>
                <a:gd name="connsiteX19" fmla="*/ 901700 w 1968500"/>
                <a:gd name="connsiteY19" fmla="*/ 152400 h 1435100"/>
                <a:gd name="connsiteX20" fmla="*/ 1028700 w 1968500"/>
                <a:gd name="connsiteY20" fmla="*/ 241300 h 1435100"/>
                <a:gd name="connsiteX21" fmla="*/ 1149350 w 1968500"/>
                <a:gd name="connsiteY21" fmla="*/ 241300 h 1435100"/>
                <a:gd name="connsiteX22" fmla="*/ 1371600 w 1968500"/>
                <a:gd name="connsiteY22" fmla="*/ 114300 h 1435100"/>
                <a:gd name="connsiteX23" fmla="*/ 1771650 w 1968500"/>
                <a:gd name="connsiteY23" fmla="*/ 101600 h 1435100"/>
                <a:gd name="connsiteX24" fmla="*/ 1968500 w 1968500"/>
                <a:gd name="connsiteY24" fmla="*/ 0 h 1435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968500" h="1435100">
                  <a:moveTo>
                    <a:pt x="0" y="1435100"/>
                  </a:moveTo>
                  <a:cubicBezTo>
                    <a:pt x="27516" y="1389591"/>
                    <a:pt x="55033" y="1344083"/>
                    <a:pt x="57150" y="1314450"/>
                  </a:cubicBezTo>
                  <a:cubicBezTo>
                    <a:pt x="59267" y="1284817"/>
                    <a:pt x="9525" y="1284817"/>
                    <a:pt x="12700" y="1257300"/>
                  </a:cubicBezTo>
                  <a:cubicBezTo>
                    <a:pt x="15875" y="1229783"/>
                    <a:pt x="68792" y="1182158"/>
                    <a:pt x="76200" y="1149350"/>
                  </a:cubicBezTo>
                  <a:cubicBezTo>
                    <a:pt x="83608" y="1116542"/>
                    <a:pt x="30692" y="1050925"/>
                    <a:pt x="57150" y="1060450"/>
                  </a:cubicBezTo>
                  <a:cubicBezTo>
                    <a:pt x="83608" y="1069975"/>
                    <a:pt x="183092" y="1201208"/>
                    <a:pt x="234950" y="1206500"/>
                  </a:cubicBezTo>
                  <a:cubicBezTo>
                    <a:pt x="286808" y="1211792"/>
                    <a:pt x="321733" y="1120775"/>
                    <a:pt x="368300" y="1092200"/>
                  </a:cubicBezTo>
                  <a:cubicBezTo>
                    <a:pt x="414867" y="1063625"/>
                    <a:pt x="501650" y="1073150"/>
                    <a:pt x="514350" y="1035050"/>
                  </a:cubicBezTo>
                  <a:cubicBezTo>
                    <a:pt x="527050" y="996950"/>
                    <a:pt x="438150" y="911225"/>
                    <a:pt x="444500" y="863600"/>
                  </a:cubicBezTo>
                  <a:cubicBezTo>
                    <a:pt x="450850" y="815975"/>
                    <a:pt x="550333" y="793750"/>
                    <a:pt x="552450" y="749300"/>
                  </a:cubicBezTo>
                  <a:cubicBezTo>
                    <a:pt x="554567" y="704850"/>
                    <a:pt x="508000" y="641350"/>
                    <a:pt x="457200" y="596900"/>
                  </a:cubicBezTo>
                  <a:cubicBezTo>
                    <a:pt x="406400" y="552450"/>
                    <a:pt x="254000" y="505883"/>
                    <a:pt x="247650" y="482600"/>
                  </a:cubicBezTo>
                  <a:cubicBezTo>
                    <a:pt x="241300" y="459317"/>
                    <a:pt x="386292" y="487892"/>
                    <a:pt x="419100" y="457200"/>
                  </a:cubicBezTo>
                  <a:cubicBezTo>
                    <a:pt x="451908" y="426508"/>
                    <a:pt x="447675" y="340783"/>
                    <a:pt x="444500" y="298450"/>
                  </a:cubicBezTo>
                  <a:cubicBezTo>
                    <a:pt x="441325" y="256117"/>
                    <a:pt x="387350" y="220133"/>
                    <a:pt x="400050" y="203200"/>
                  </a:cubicBezTo>
                  <a:cubicBezTo>
                    <a:pt x="412750" y="186267"/>
                    <a:pt x="472017" y="189442"/>
                    <a:pt x="520700" y="196850"/>
                  </a:cubicBezTo>
                  <a:cubicBezTo>
                    <a:pt x="569383" y="204258"/>
                    <a:pt x="654050" y="241300"/>
                    <a:pt x="692150" y="247650"/>
                  </a:cubicBezTo>
                  <a:cubicBezTo>
                    <a:pt x="730250" y="254000"/>
                    <a:pt x="744008" y="246592"/>
                    <a:pt x="749300" y="234950"/>
                  </a:cubicBezTo>
                  <a:cubicBezTo>
                    <a:pt x="754592" y="223308"/>
                    <a:pt x="698500" y="191558"/>
                    <a:pt x="723900" y="177800"/>
                  </a:cubicBezTo>
                  <a:cubicBezTo>
                    <a:pt x="749300" y="164042"/>
                    <a:pt x="850900" y="141817"/>
                    <a:pt x="901700" y="152400"/>
                  </a:cubicBezTo>
                  <a:cubicBezTo>
                    <a:pt x="952500" y="162983"/>
                    <a:pt x="987425" y="226483"/>
                    <a:pt x="1028700" y="241300"/>
                  </a:cubicBezTo>
                  <a:cubicBezTo>
                    <a:pt x="1069975" y="256117"/>
                    <a:pt x="1092200" y="262467"/>
                    <a:pt x="1149350" y="241300"/>
                  </a:cubicBezTo>
                  <a:cubicBezTo>
                    <a:pt x="1206500" y="220133"/>
                    <a:pt x="1267883" y="137583"/>
                    <a:pt x="1371600" y="114300"/>
                  </a:cubicBezTo>
                  <a:cubicBezTo>
                    <a:pt x="1475317" y="91017"/>
                    <a:pt x="1672167" y="120650"/>
                    <a:pt x="1771650" y="101600"/>
                  </a:cubicBezTo>
                  <a:cubicBezTo>
                    <a:pt x="1871133" y="82550"/>
                    <a:pt x="1919816" y="41275"/>
                    <a:pt x="1968500" y="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</p:grpSp>
      <p:sp>
        <p:nvSpPr>
          <p:cNvPr id="16" name="Forme libre : forme 15">
            <a:extLst>
              <a:ext uri="{FF2B5EF4-FFF2-40B4-BE49-F238E27FC236}">
                <a16:creationId xmlns:a16="http://schemas.microsoft.com/office/drawing/2014/main" id="{EEB2F3E0-154F-4066-8E25-50B79DF581A1}"/>
              </a:ext>
            </a:extLst>
          </p:cNvPr>
          <p:cNvSpPr/>
          <p:nvPr/>
        </p:nvSpPr>
        <p:spPr>
          <a:xfrm>
            <a:off x="6386513" y="1743075"/>
            <a:ext cx="1609792" cy="2833688"/>
          </a:xfrm>
          <a:custGeom>
            <a:avLst/>
            <a:gdLst>
              <a:gd name="connsiteX0" fmla="*/ 1314450 w 1609792"/>
              <a:gd name="connsiteY0" fmla="*/ 0 h 2833688"/>
              <a:gd name="connsiteX1" fmla="*/ 1223962 w 1609792"/>
              <a:gd name="connsiteY1" fmla="*/ 114300 h 2833688"/>
              <a:gd name="connsiteX2" fmla="*/ 1095375 w 1609792"/>
              <a:gd name="connsiteY2" fmla="*/ 52388 h 2833688"/>
              <a:gd name="connsiteX3" fmla="*/ 1028700 w 1609792"/>
              <a:gd name="connsiteY3" fmla="*/ 128588 h 2833688"/>
              <a:gd name="connsiteX4" fmla="*/ 1071562 w 1609792"/>
              <a:gd name="connsiteY4" fmla="*/ 400050 h 2833688"/>
              <a:gd name="connsiteX5" fmla="*/ 923925 w 1609792"/>
              <a:gd name="connsiteY5" fmla="*/ 328613 h 2833688"/>
              <a:gd name="connsiteX6" fmla="*/ 800100 w 1609792"/>
              <a:gd name="connsiteY6" fmla="*/ 328613 h 2833688"/>
              <a:gd name="connsiteX7" fmla="*/ 804862 w 1609792"/>
              <a:gd name="connsiteY7" fmla="*/ 266700 h 2833688"/>
              <a:gd name="connsiteX8" fmla="*/ 742950 w 1609792"/>
              <a:gd name="connsiteY8" fmla="*/ 252413 h 2833688"/>
              <a:gd name="connsiteX9" fmla="*/ 566737 w 1609792"/>
              <a:gd name="connsiteY9" fmla="*/ 381000 h 2833688"/>
              <a:gd name="connsiteX10" fmla="*/ 385762 w 1609792"/>
              <a:gd name="connsiteY10" fmla="*/ 219075 h 2833688"/>
              <a:gd name="connsiteX11" fmla="*/ 280987 w 1609792"/>
              <a:gd name="connsiteY11" fmla="*/ 219075 h 2833688"/>
              <a:gd name="connsiteX12" fmla="*/ 95250 w 1609792"/>
              <a:gd name="connsiteY12" fmla="*/ 342900 h 2833688"/>
              <a:gd name="connsiteX13" fmla="*/ 19050 w 1609792"/>
              <a:gd name="connsiteY13" fmla="*/ 490538 h 2833688"/>
              <a:gd name="connsiteX14" fmla="*/ 85725 w 1609792"/>
              <a:gd name="connsiteY14" fmla="*/ 609600 h 2833688"/>
              <a:gd name="connsiteX15" fmla="*/ 0 w 1609792"/>
              <a:gd name="connsiteY15" fmla="*/ 771525 h 2833688"/>
              <a:gd name="connsiteX16" fmla="*/ 85725 w 1609792"/>
              <a:gd name="connsiteY16" fmla="*/ 857250 h 2833688"/>
              <a:gd name="connsiteX17" fmla="*/ 52387 w 1609792"/>
              <a:gd name="connsiteY17" fmla="*/ 962025 h 2833688"/>
              <a:gd name="connsiteX18" fmla="*/ 185737 w 1609792"/>
              <a:gd name="connsiteY18" fmla="*/ 1047750 h 2833688"/>
              <a:gd name="connsiteX19" fmla="*/ 314325 w 1609792"/>
              <a:gd name="connsiteY19" fmla="*/ 1014413 h 2833688"/>
              <a:gd name="connsiteX20" fmla="*/ 423862 w 1609792"/>
              <a:gd name="connsiteY20" fmla="*/ 1114425 h 2833688"/>
              <a:gd name="connsiteX21" fmla="*/ 557212 w 1609792"/>
              <a:gd name="connsiteY21" fmla="*/ 1119188 h 2833688"/>
              <a:gd name="connsiteX22" fmla="*/ 714375 w 1609792"/>
              <a:gd name="connsiteY22" fmla="*/ 1243013 h 2833688"/>
              <a:gd name="connsiteX23" fmla="*/ 790575 w 1609792"/>
              <a:gd name="connsiteY23" fmla="*/ 1357313 h 2833688"/>
              <a:gd name="connsiteX24" fmla="*/ 938212 w 1609792"/>
              <a:gd name="connsiteY24" fmla="*/ 1362075 h 2833688"/>
              <a:gd name="connsiteX25" fmla="*/ 1062037 w 1609792"/>
              <a:gd name="connsiteY25" fmla="*/ 1471613 h 2833688"/>
              <a:gd name="connsiteX26" fmla="*/ 1162050 w 1609792"/>
              <a:gd name="connsiteY26" fmla="*/ 1419225 h 2833688"/>
              <a:gd name="connsiteX27" fmla="*/ 1171575 w 1609792"/>
              <a:gd name="connsiteY27" fmla="*/ 1524000 h 2833688"/>
              <a:gd name="connsiteX28" fmla="*/ 1257300 w 1609792"/>
              <a:gd name="connsiteY28" fmla="*/ 1695450 h 2833688"/>
              <a:gd name="connsiteX29" fmla="*/ 1195387 w 1609792"/>
              <a:gd name="connsiteY29" fmla="*/ 1757363 h 2833688"/>
              <a:gd name="connsiteX30" fmla="*/ 1281112 w 1609792"/>
              <a:gd name="connsiteY30" fmla="*/ 1981200 h 2833688"/>
              <a:gd name="connsiteX31" fmla="*/ 1343025 w 1609792"/>
              <a:gd name="connsiteY31" fmla="*/ 2038350 h 2833688"/>
              <a:gd name="connsiteX32" fmla="*/ 1228725 w 1609792"/>
              <a:gd name="connsiteY32" fmla="*/ 2214563 h 2833688"/>
              <a:gd name="connsiteX33" fmla="*/ 1347787 w 1609792"/>
              <a:gd name="connsiteY33" fmla="*/ 2252663 h 2833688"/>
              <a:gd name="connsiteX34" fmla="*/ 1438275 w 1609792"/>
              <a:gd name="connsiteY34" fmla="*/ 2176463 h 2833688"/>
              <a:gd name="connsiteX35" fmla="*/ 1576387 w 1609792"/>
              <a:gd name="connsiteY35" fmla="*/ 2390775 h 2833688"/>
              <a:gd name="connsiteX36" fmla="*/ 1524000 w 1609792"/>
              <a:gd name="connsiteY36" fmla="*/ 2452688 h 2833688"/>
              <a:gd name="connsiteX37" fmla="*/ 1609725 w 1609792"/>
              <a:gd name="connsiteY37" fmla="*/ 2619375 h 2833688"/>
              <a:gd name="connsiteX38" fmla="*/ 1538287 w 1609792"/>
              <a:gd name="connsiteY38" fmla="*/ 2728913 h 2833688"/>
              <a:gd name="connsiteX39" fmla="*/ 1533525 w 1609792"/>
              <a:gd name="connsiteY39" fmla="*/ 2833688 h 28336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1609792" h="2833688">
                <a:moveTo>
                  <a:pt x="1314450" y="0"/>
                </a:moveTo>
                <a:cubicBezTo>
                  <a:pt x="1287462" y="52784"/>
                  <a:pt x="1260474" y="105569"/>
                  <a:pt x="1223962" y="114300"/>
                </a:cubicBezTo>
                <a:cubicBezTo>
                  <a:pt x="1187449" y="123031"/>
                  <a:pt x="1127919" y="50007"/>
                  <a:pt x="1095375" y="52388"/>
                </a:cubicBezTo>
                <a:cubicBezTo>
                  <a:pt x="1062831" y="54769"/>
                  <a:pt x="1032669" y="70644"/>
                  <a:pt x="1028700" y="128588"/>
                </a:cubicBezTo>
                <a:cubicBezTo>
                  <a:pt x="1024731" y="186532"/>
                  <a:pt x="1089024" y="366713"/>
                  <a:pt x="1071562" y="400050"/>
                </a:cubicBezTo>
                <a:cubicBezTo>
                  <a:pt x="1054100" y="433387"/>
                  <a:pt x="969169" y="340519"/>
                  <a:pt x="923925" y="328613"/>
                </a:cubicBezTo>
                <a:cubicBezTo>
                  <a:pt x="878681" y="316707"/>
                  <a:pt x="819944" y="338932"/>
                  <a:pt x="800100" y="328613"/>
                </a:cubicBezTo>
                <a:cubicBezTo>
                  <a:pt x="780256" y="318294"/>
                  <a:pt x="814387" y="279400"/>
                  <a:pt x="804862" y="266700"/>
                </a:cubicBezTo>
                <a:cubicBezTo>
                  <a:pt x="795337" y="254000"/>
                  <a:pt x="782638" y="233363"/>
                  <a:pt x="742950" y="252413"/>
                </a:cubicBezTo>
                <a:cubicBezTo>
                  <a:pt x="703262" y="271463"/>
                  <a:pt x="626268" y="386556"/>
                  <a:pt x="566737" y="381000"/>
                </a:cubicBezTo>
                <a:cubicBezTo>
                  <a:pt x="507206" y="375444"/>
                  <a:pt x="433387" y="246062"/>
                  <a:pt x="385762" y="219075"/>
                </a:cubicBezTo>
                <a:cubicBezTo>
                  <a:pt x="338137" y="192088"/>
                  <a:pt x="329406" y="198438"/>
                  <a:pt x="280987" y="219075"/>
                </a:cubicBezTo>
                <a:cubicBezTo>
                  <a:pt x="232568" y="239712"/>
                  <a:pt x="138906" y="297656"/>
                  <a:pt x="95250" y="342900"/>
                </a:cubicBezTo>
                <a:cubicBezTo>
                  <a:pt x="51594" y="388144"/>
                  <a:pt x="20637" y="446088"/>
                  <a:pt x="19050" y="490538"/>
                </a:cubicBezTo>
                <a:cubicBezTo>
                  <a:pt x="17462" y="534988"/>
                  <a:pt x="88900" y="562769"/>
                  <a:pt x="85725" y="609600"/>
                </a:cubicBezTo>
                <a:cubicBezTo>
                  <a:pt x="82550" y="656431"/>
                  <a:pt x="0" y="730250"/>
                  <a:pt x="0" y="771525"/>
                </a:cubicBezTo>
                <a:cubicBezTo>
                  <a:pt x="0" y="812800"/>
                  <a:pt x="76994" y="825500"/>
                  <a:pt x="85725" y="857250"/>
                </a:cubicBezTo>
                <a:cubicBezTo>
                  <a:pt x="94456" y="889000"/>
                  <a:pt x="35718" y="930275"/>
                  <a:pt x="52387" y="962025"/>
                </a:cubicBezTo>
                <a:cubicBezTo>
                  <a:pt x="69056" y="993775"/>
                  <a:pt x="142081" y="1039019"/>
                  <a:pt x="185737" y="1047750"/>
                </a:cubicBezTo>
                <a:cubicBezTo>
                  <a:pt x="229393" y="1056481"/>
                  <a:pt x="274637" y="1003301"/>
                  <a:pt x="314325" y="1014413"/>
                </a:cubicBezTo>
                <a:cubicBezTo>
                  <a:pt x="354012" y="1025526"/>
                  <a:pt x="383381" y="1096963"/>
                  <a:pt x="423862" y="1114425"/>
                </a:cubicBezTo>
                <a:cubicBezTo>
                  <a:pt x="464343" y="1131887"/>
                  <a:pt x="508793" y="1097757"/>
                  <a:pt x="557212" y="1119188"/>
                </a:cubicBezTo>
                <a:cubicBezTo>
                  <a:pt x="605631" y="1140619"/>
                  <a:pt x="675481" y="1203325"/>
                  <a:pt x="714375" y="1243013"/>
                </a:cubicBezTo>
                <a:cubicBezTo>
                  <a:pt x="753269" y="1282701"/>
                  <a:pt x="753269" y="1337469"/>
                  <a:pt x="790575" y="1357313"/>
                </a:cubicBezTo>
                <a:cubicBezTo>
                  <a:pt x="827881" y="1377157"/>
                  <a:pt x="892968" y="1343025"/>
                  <a:pt x="938212" y="1362075"/>
                </a:cubicBezTo>
                <a:cubicBezTo>
                  <a:pt x="983456" y="1381125"/>
                  <a:pt x="1024731" y="1462088"/>
                  <a:pt x="1062037" y="1471613"/>
                </a:cubicBezTo>
                <a:cubicBezTo>
                  <a:pt x="1099343" y="1481138"/>
                  <a:pt x="1143794" y="1410494"/>
                  <a:pt x="1162050" y="1419225"/>
                </a:cubicBezTo>
                <a:cubicBezTo>
                  <a:pt x="1180306" y="1427956"/>
                  <a:pt x="1155700" y="1477963"/>
                  <a:pt x="1171575" y="1524000"/>
                </a:cubicBezTo>
                <a:cubicBezTo>
                  <a:pt x="1187450" y="1570038"/>
                  <a:pt x="1253331" y="1656556"/>
                  <a:pt x="1257300" y="1695450"/>
                </a:cubicBezTo>
                <a:cubicBezTo>
                  <a:pt x="1261269" y="1734344"/>
                  <a:pt x="1191418" y="1709738"/>
                  <a:pt x="1195387" y="1757363"/>
                </a:cubicBezTo>
                <a:cubicBezTo>
                  <a:pt x="1199356" y="1804988"/>
                  <a:pt x="1256506" y="1934369"/>
                  <a:pt x="1281112" y="1981200"/>
                </a:cubicBezTo>
                <a:cubicBezTo>
                  <a:pt x="1305718" y="2028031"/>
                  <a:pt x="1351756" y="1999456"/>
                  <a:pt x="1343025" y="2038350"/>
                </a:cubicBezTo>
                <a:cubicBezTo>
                  <a:pt x="1334294" y="2077244"/>
                  <a:pt x="1227931" y="2178844"/>
                  <a:pt x="1228725" y="2214563"/>
                </a:cubicBezTo>
                <a:cubicBezTo>
                  <a:pt x="1229519" y="2250282"/>
                  <a:pt x="1312862" y="2259013"/>
                  <a:pt x="1347787" y="2252663"/>
                </a:cubicBezTo>
                <a:cubicBezTo>
                  <a:pt x="1382712" y="2246313"/>
                  <a:pt x="1400175" y="2153444"/>
                  <a:pt x="1438275" y="2176463"/>
                </a:cubicBezTo>
                <a:cubicBezTo>
                  <a:pt x="1476375" y="2199482"/>
                  <a:pt x="1562100" y="2344738"/>
                  <a:pt x="1576387" y="2390775"/>
                </a:cubicBezTo>
                <a:cubicBezTo>
                  <a:pt x="1590674" y="2436812"/>
                  <a:pt x="1518444" y="2414588"/>
                  <a:pt x="1524000" y="2452688"/>
                </a:cubicBezTo>
                <a:cubicBezTo>
                  <a:pt x="1529556" y="2490788"/>
                  <a:pt x="1607344" y="2573338"/>
                  <a:pt x="1609725" y="2619375"/>
                </a:cubicBezTo>
                <a:cubicBezTo>
                  <a:pt x="1612106" y="2665412"/>
                  <a:pt x="1550987" y="2693194"/>
                  <a:pt x="1538287" y="2728913"/>
                </a:cubicBezTo>
                <a:cubicBezTo>
                  <a:pt x="1525587" y="2764632"/>
                  <a:pt x="1529556" y="2799160"/>
                  <a:pt x="1533525" y="2833688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7" name="Forme libre : forme 16">
            <a:extLst>
              <a:ext uri="{FF2B5EF4-FFF2-40B4-BE49-F238E27FC236}">
                <a16:creationId xmlns:a16="http://schemas.microsoft.com/office/drawing/2014/main" id="{6B897376-6770-4E5A-9E1D-3002D87E2B1B}"/>
              </a:ext>
            </a:extLst>
          </p:cNvPr>
          <p:cNvSpPr/>
          <p:nvPr/>
        </p:nvSpPr>
        <p:spPr>
          <a:xfrm>
            <a:off x="5562410" y="1019175"/>
            <a:ext cx="1024052" cy="981075"/>
          </a:xfrm>
          <a:custGeom>
            <a:avLst/>
            <a:gdLst>
              <a:gd name="connsiteX0" fmla="*/ 352615 w 1024052"/>
              <a:gd name="connsiteY0" fmla="*/ 0 h 981075"/>
              <a:gd name="connsiteX1" fmla="*/ 385953 w 1024052"/>
              <a:gd name="connsiteY1" fmla="*/ 147638 h 981075"/>
              <a:gd name="connsiteX2" fmla="*/ 433578 w 1024052"/>
              <a:gd name="connsiteY2" fmla="*/ 223838 h 981075"/>
              <a:gd name="connsiteX3" fmla="*/ 14478 w 1024052"/>
              <a:gd name="connsiteY3" fmla="*/ 481013 h 981075"/>
              <a:gd name="connsiteX4" fmla="*/ 128778 w 1024052"/>
              <a:gd name="connsiteY4" fmla="*/ 547688 h 981075"/>
              <a:gd name="connsiteX5" fmla="*/ 443103 w 1024052"/>
              <a:gd name="connsiteY5" fmla="*/ 623888 h 981075"/>
              <a:gd name="connsiteX6" fmla="*/ 666940 w 1024052"/>
              <a:gd name="connsiteY6" fmla="*/ 923925 h 981075"/>
              <a:gd name="connsiteX7" fmla="*/ 814578 w 1024052"/>
              <a:gd name="connsiteY7" fmla="*/ 790575 h 981075"/>
              <a:gd name="connsiteX8" fmla="*/ 900303 w 1024052"/>
              <a:gd name="connsiteY8" fmla="*/ 900113 h 981075"/>
              <a:gd name="connsiteX9" fmla="*/ 1009840 w 1024052"/>
              <a:gd name="connsiteY9" fmla="*/ 857250 h 981075"/>
              <a:gd name="connsiteX10" fmla="*/ 1019365 w 1024052"/>
              <a:gd name="connsiteY10" fmla="*/ 981075 h 981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024052" h="981075">
                <a:moveTo>
                  <a:pt x="352615" y="0"/>
                </a:moveTo>
                <a:cubicBezTo>
                  <a:pt x="362537" y="55166"/>
                  <a:pt x="372459" y="110332"/>
                  <a:pt x="385953" y="147638"/>
                </a:cubicBezTo>
                <a:cubicBezTo>
                  <a:pt x="399447" y="184944"/>
                  <a:pt x="495491" y="168276"/>
                  <a:pt x="433578" y="223838"/>
                </a:cubicBezTo>
                <a:cubicBezTo>
                  <a:pt x="371666" y="279401"/>
                  <a:pt x="65278" y="427038"/>
                  <a:pt x="14478" y="481013"/>
                </a:cubicBezTo>
                <a:cubicBezTo>
                  <a:pt x="-36322" y="534988"/>
                  <a:pt x="57341" y="523876"/>
                  <a:pt x="128778" y="547688"/>
                </a:cubicBezTo>
                <a:cubicBezTo>
                  <a:pt x="200215" y="571500"/>
                  <a:pt x="353409" y="561182"/>
                  <a:pt x="443103" y="623888"/>
                </a:cubicBezTo>
                <a:cubicBezTo>
                  <a:pt x="532797" y="686594"/>
                  <a:pt x="605028" y="896144"/>
                  <a:pt x="666940" y="923925"/>
                </a:cubicBezTo>
                <a:cubicBezTo>
                  <a:pt x="728852" y="951706"/>
                  <a:pt x="775684" y="794544"/>
                  <a:pt x="814578" y="790575"/>
                </a:cubicBezTo>
                <a:cubicBezTo>
                  <a:pt x="853472" y="786606"/>
                  <a:pt x="867759" y="889001"/>
                  <a:pt x="900303" y="900113"/>
                </a:cubicBezTo>
                <a:cubicBezTo>
                  <a:pt x="932847" y="911225"/>
                  <a:pt x="989996" y="843756"/>
                  <a:pt x="1009840" y="857250"/>
                </a:cubicBezTo>
                <a:cubicBezTo>
                  <a:pt x="1029684" y="870744"/>
                  <a:pt x="1024524" y="925909"/>
                  <a:pt x="1019365" y="981075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8" name="Forme libre : forme 17">
            <a:extLst>
              <a:ext uri="{FF2B5EF4-FFF2-40B4-BE49-F238E27FC236}">
                <a16:creationId xmlns:a16="http://schemas.microsoft.com/office/drawing/2014/main" id="{20498A84-F3E1-452B-9923-BAD59EE2CD91}"/>
              </a:ext>
            </a:extLst>
          </p:cNvPr>
          <p:cNvSpPr/>
          <p:nvPr/>
        </p:nvSpPr>
        <p:spPr>
          <a:xfrm>
            <a:off x="4067175" y="1719263"/>
            <a:ext cx="2319338" cy="1011041"/>
          </a:xfrm>
          <a:custGeom>
            <a:avLst/>
            <a:gdLst>
              <a:gd name="connsiteX0" fmla="*/ 0 w 2319338"/>
              <a:gd name="connsiteY0" fmla="*/ 0 h 1011041"/>
              <a:gd name="connsiteX1" fmla="*/ 119063 w 2319338"/>
              <a:gd name="connsiteY1" fmla="*/ 80962 h 1011041"/>
              <a:gd name="connsiteX2" fmla="*/ 157163 w 2319338"/>
              <a:gd name="connsiteY2" fmla="*/ 228600 h 1011041"/>
              <a:gd name="connsiteX3" fmla="*/ 247650 w 2319338"/>
              <a:gd name="connsiteY3" fmla="*/ 214312 h 1011041"/>
              <a:gd name="connsiteX4" fmla="*/ 271463 w 2319338"/>
              <a:gd name="connsiteY4" fmla="*/ 123825 h 1011041"/>
              <a:gd name="connsiteX5" fmla="*/ 319088 w 2319338"/>
              <a:gd name="connsiteY5" fmla="*/ 223837 h 1011041"/>
              <a:gd name="connsiteX6" fmla="*/ 442913 w 2319338"/>
              <a:gd name="connsiteY6" fmla="*/ 247650 h 1011041"/>
              <a:gd name="connsiteX7" fmla="*/ 490538 w 2319338"/>
              <a:gd name="connsiteY7" fmla="*/ 104775 h 1011041"/>
              <a:gd name="connsiteX8" fmla="*/ 619125 w 2319338"/>
              <a:gd name="connsiteY8" fmla="*/ 28575 h 1011041"/>
              <a:gd name="connsiteX9" fmla="*/ 681038 w 2319338"/>
              <a:gd name="connsiteY9" fmla="*/ 133350 h 1011041"/>
              <a:gd name="connsiteX10" fmla="*/ 795338 w 2319338"/>
              <a:gd name="connsiteY10" fmla="*/ 223837 h 1011041"/>
              <a:gd name="connsiteX11" fmla="*/ 909638 w 2319338"/>
              <a:gd name="connsiteY11" fmla="*/ 419100 h 1011041"/>
              <a:gd name="connsiteX12" fmla="*/ 1100138 w 2319338"/>
              <a:gd name="connsiteY12" fmla="*/ 690562 h 1011041"/>
              <a:gd name="connsiteX13" fmla="*/ 1404938 w 2319338"/>
              <a:gd name="connsiteY13" fmla="*/ 576262 h 1011041"/>
              <a:gd name="connsiteX14" fmla="*/ 1528763 w 2319338"/>
              <a:gd name="connsiteY14" fmla="*/ 733425 h 1011041"/>
              <a:gd name="connsiteX15" fmla="*/ 1733550 w 2319338"/>
              <a:gd name="connsiteY15" fmla="*/ 619125 h 1011041"/>
              <a:gd name="connsiteX16" fmla="*/ 1819275 w 2319338"/>
              <a:gd name="connsiteY16" fmla="*/ 771525 h 1011041"/>
              <a:gd name="connsiteX17" fmla="*/ 1776413 w 2319338"/>
              <a:gd name="connsiteY17" fmla="*/ 957262 h 1011041"/>
              <a:gd name="connsiteX18" fmla="*/ 1828800 w 2319338"/>
              <a:gd name="connsiteY18" fmla="*/ 1004887 h 1011041"/>
              <a:gd name="connsiteX19" fmla="*/ 2095500 w 2319338"/>
              <a:gd name="connsiteY19" fmla="*/ 842962 h 1011041"/>
              <a:gd name="connsiteX20" fmla="*/ 2176463 w 2319338"/>
              <a:gd name="connsiteY20" fmla="*/ 900112 h 1011041"/>
              <a:gd name="connsiteX21" fmla="*/ 2295525 w 2319338"/>
              <a:gd name="connsiteY21" fmla="*/ 862012 h 1011041"/>
              <a:gd name="connsiteX22" fmla="*/ 2319338 w 2319338"/>
              <a:gd name="connsiteY22" fmla="*/ 795337 h 10110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2319338" h="1011041">
                <a:moveTo>
                  <a:pt x="0" y="0"/>
                </a:moveTo>
                <a:cubicBezTo>
                  <a:pt x="46434" y="21431"/>
                  <a:pt x="92869" y="42862"/>
                  <a:pt x="119063" y="80962"/>
                </a:cubicBezTo>
                <a:cubicBezTo>
                  <a:pt x="145257" y="119062"/>
                  <a:pt x="135732" y="206375"/>
                  <a:pt x="157163" y="228600"/>
                </a:cubicBezTo>
                <a:cubicBezTo>
                  <a:pt x="178594" y="250825"/>
                  <a:pt x="228600" y="231774"/>
                  <a:pt x="247650" y="214312"/>
                </a:cubicBezTo>
                <a:cubicBezTo>
                  <a:pt x="266700" y="196850"/>
                  <a:pt x="259557" y="122238"/>
                  <a:pt x="271463" y="123825"/>
                </a:cubicBezTo>
                <a:cubicBezTo>
                  <a:pt x="283369" y="125412"/>
                  <a:pt x="290513" y="203200"/>
                  <a:pt x="319088" y="223837"/>
                </a:cubicBezTo>
                <a:cubicBezTo>
                  <a:pt x="347663" y="244474"/>
                  <a:pt x="414338" y="267494"/>
                  <a:pt x="442913" y="247650"/>
                </a:cubicBezTo>
                <a:cubicBezTo>
                  <a:pt x="471488" y="227806"/>
                  <a:pt x="461169" y="141287"/>
                  <a:pt x="490538" y="104775"/>
                </a:cubicBezTo>
                <a:cubicBezTo>
                  <a:pt x="519907" y="68263"/>
                  <a:pt x="587375" y="23813"/>
                  <a:pt x="619125" y="28575"/>
                </a:cubicBezTo>
                <a:cubicBezTo>
                  <a:pt x="650875" y="33337"/>
                  <a:pt x="651669" y="100806"/>
                  <a:pt x="681038" y="133350"/>
                </a:cubicBezTo>
                <a:cubicBezTo>
                  <a:pt x="710407" y="165894"/>
                  <a:pt x="757238" y="176212"/>
                  <a:pt x="795338" y="223837"/>
                </a:cubicBezTo>
                <a:cubicBezTo>
                  <a:pt x="833438" y="271462"/>
                  <a:pt x="858838" y="341313"/>
                  <a:pt x="909638" y="419100"/>
                </a:cubicBezTo>
                <a:cubicBezTo>
                  <a:pt x="960438" y="496888"/>
                  <a:pt x="1017588" y="664368"/>
                  <a:pt x="1100138" y="690562"/>
                </a:cubicBezTo>
                <a:cubicBezTo>
                  <a:pt x="1182688" y="716756"/>
                  <a:pt x="1333501" y="569118"/>
                  <a:pt x="1404938" y="576262"/>
                </a:cubicBezTo>
                <a:cubicBezTo>
                  <a:pt x="1476375" y="583406"/>
                  <a:pt x="1473994" y="726281"/>
                  <a:pt x="1528763" y="733425"/>
                </a:cubicBezTo>
                <a:cubicBezTo>
                  <a:pt x="1583532" y="740569"/>
                  <a:pt x="1685131" y="612775"/>
                  <a:pt x="1733550" y="619125"/>
                </a:cubicBezTo>
                <a:cubicBezTo>
                  <a:pt x="1781969" y="625475"/>
                  <a:pt x="1812131" y="715169"/>
                  <a:pt x="1819275" y="771525"/>
                </a:cubicBezTo>
                <a:cubicBezTo>
                  <a:pt x="1826419" y="827881"/>
                  <a:pt x="1774825" y="918368"/>
                  <a:pt x="1776413" y="957262"/>
                </a:cubicBezTo>
                <a:cubicBezTo>
                  <a:pt x="1778001" y="996156"/>
                  <a:pt x="1775619" y="1023937"/>
                  <a:pt x="1828800" y="1004887"/>
                </a:cubicBezTo>
                <a:cubicBezTo>
                  <a:pt x="1881981" y="985837"/>
                  <a:pt x="2037556" y="860425"/>
                  <a:pt x="2095500" y="842962"/>
                </a:cubicBezTo>
                <a:cubicBezTo>
                  <a:pt x="2153444" y="825500"/>
                  <a:pt x="2143126" y="896937"/>
                  <a:pt x="2176463" y="900112"/>
                </a:cubicBezTo>
                <a:cubicBezTo>
                  <a:pt x="2209800" y="903287"/>
                  <a:pt x="2271713" y="879474"/>
                  <a:pt x="2295525" y="862012"/>
                </a:cubicBezTo>
                <a:cubicBezTo>
                  <a:pt x="2319337" y="844550"/>
                  <a:pt x="2319337" y="819943"/>
                  <a:pt x="2319338" y="795337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9" name="Forme libre : forme 18">
            <a:extLst>
              <a:ext uri="{FF2B5EF4-FFF2-40B4-BE49-F238E27FC236}">
                <a16:creationId xmlns:a16="http://schemas.microsoft.com/office/drawing/2014/main" id="{8FBAC746-697B-4F02-AFF8-DF8C4C25D370}"/>
              </a:ext>
            </a:extLst>
          </p:cNvPr>
          <p:cNvSpPr/>
          <p:nvPr/>
        </p:nvSpPr>
        <p:spPr>
          <a:xfrm>
            <a:off x="4846088" y="2724150"/>
            <a:ext cx="2826300" cy="1924050"/>
          </a:xfrm>
          <a:custGeom>
            <a:avLst/>
            <a:gdLst>
              <a:gd name="connsiteX0" fmla="*/ 1049887 w 2826300"/>
              <a:gd name="connsiteY0" fmla="*/ 0 h 1924050"/>
              <a:gd name="connsiteX1" fmla="*/ 983212 w 2826300"/>
              <a:gd name="connsiteY1" fmla="*/ 95250 h 1924050"/>
              <a:gd name="connsiteX2" fmla="*/ 1087987 w 2826300"/>
              <a:gd name="connsiteY2" fmla="*/ 219075 h 1924050"/>
              <a:gd name="connsiteX3" fmla="*/ 916537 w 2826300"/>
              <a:gd name="connsiteY3" fmla="*/ 342900 h 1924050"/>
              <a:gd name="connsiteX4" fmla="*/ 654600 w 2826300"/>
              <a:gd name="connsiteY4" fmla="*/ 528638 h 1924050"/>
              <a:gd name="connsiteX5" fmla="*/ 530775 w 2826300"/>
              <a:gd name="connsiteY5" fmla="*/ 423863 h 1924050"/>
              <a:gd name="connsiteX6" fmla="*/ 364087 w 2826300"/>
              <a:gd name="connsiteY6" fmla="*/ 257175 h 1924050"/>
              <a:gd name="connsiteX7" fmla="*/ 178350 w 2826300"/>
              <a:gd name="connsiteY7" fmla="*/ 400050 h 1924050"/>
              <a:gd name="connsiteX8" fmla="*/ 6900 w 2826300"/>
              <a:gd name="connsiteY8" fmla="*/ 490538 h 1924050"/>
              <a:gd name="connsiteX9" fmla="*/ 45000 w 2826300"/>
              <a:gd name="connsiteY9" fmla="*/ 661988 h 1924050"/>
              <a:gd name="connsiteX10" fmla="*/ 149775 w 2826300"/>
              <a:gd name="connsiteY10" fmla="*/ 647700 h 1924050"/>
              <a:gd name="connsiteX11" fmla="*/ 206925 w 2826300"/>
              <a:gd name="connsiteY11" fmla="*/ 723900 h 1924050"/>
              <a:gd name="connsiteX12" fmla="*/ 106912 w 2826300"/>
              <a:gd name="connsiteY12" fmla="*/ 766763 h 1924050"/>
              <a:gd name="connsiteX13" fmla="*/ 178350 w 2826300"/>
              <a:gd name="connsiteY13" fmla="*/ 981075 h 1924050"/>
              <a:gd name="connsiteX14" fmla="*/ 159300 w 2826300"/>
              <a:gd name="connsiteY14" fmla="*/ 1042988 h 1924050"/>
              <a:gd name="connsiteX15" fmla="*/ 316462 w 2826300"/>
              <a:gd name="connsiteY15" fmla="*/ 1333500 h 1924050"/>
              <a:gd name="connsiteX16" fmla="*/ 449812 w 2826300"/>
              <a:gd name="connsiteY16" fmla="*/ 1271588 h 1924050"/>
              <a:gd name="connsiteX17" fmla="*/ 416475 w 2826300"/>
              <a:gd name="connsiteY17" fmla="*/ 1176338 h 1924050"/>
              <a:gd name="connsiteX18" fmla="*/ 530775 w 2826300"/>
              <a:gd name="connsiteY18" fmla="*/ 1066800 h 1924050"/>
              <a:gd name="connsiteX19" fmla="*/ 740325 w 2826300"/>
              <a:gd name="connsiteY19" fmla="*/ 985838 h 1924050"/>
              <a:gd name="connsiteX20" fmla="*/ 807000 w 2826300"/>
              <a:gd name="connsiteY20" fmla="*/ 885825 h 1924050"/>
              <a:gd name="connsiteX21" fmla="*/ 949875 w 2826300"/>
              <a:gd name="connsiteY21" fmla="*/ 1138238 h 1924050"/>
              <a:gd name="connsiteX22" fmla="*/ 1007025 w 2826300"/>
              <a:gd name="connsiteY22" fmla="*/ 1095375 h 1924050"/>
              <a:gd name="connsiteX23" fmla="*/ 1126087 w 2826300"/>
              <a:gd name="connsiteY23" fmla="*/ 1362075 h 1924050"/>
              <a:gd name="connsiteX24" fmla="*/ 1164187 w 2826300"/>
              <a:gd name="connsiteY24" fmla="*/ 1214438 h 1924050"/>
              <a:gd name="connsiteX25" fmla="*/ 1297537 w 2826300"/>
              <a:gd name="connsiteY25" fmla="*/ 1347788 h 1924050"/>
              <a:gd name="connsiteX26" fmla="*/ 1468987 w 2826300"/>
              <a:gd name="connsiteY26" fmla="*/ 1414463 h 1924050"/>
              <a:gd name="connsiteX27" fmla="*/ 1669012 w 2826300"/>
              <a:gd name="connsiteY27" fmla="*/ 1400175 h 1924050"/>
              <a:gd name="connsiteX28" fmla="*/ 1921425 w 2826300"/>
              <a:gd name="connsiteY28" fmla="*/ 1485900 h 1924050"/>
              <a:gd name="connsiteX29" fmla="*/ 2030962 w 2826300"/>
              <a:gd name="connsiteY29" fmla="*/ 1485900 h 1924050"/>
              <a:gd name="connsiteX30" fmla="*/ 2292900 w 2826300"/>
              <a:gd name="connsiteY30" fmla="*/ 1714500 h 1924050"/>
              <a:gd name="connsiteX31" fmla="*/ 2373862 w 2826300"/>
              <a:gd name="connsiteY31" fmla="*/ 1733550 h 1924050"/>
              <a:gd name="connsiteX32" fmla="*/ 2445300 w 2826300"/>
              <a:gd name="connsiteY32" fmla="*/ 1728788 h 1924050"/>
              <a:gd name="connsiteX33" fmla="*/ 2702475 w 2826300"/>
              <a:gd name="connsiteY33" fmla="*/ 1871663 h 1924050"/>
              <a:gd name="connsiteX34" fmla="*/ 2826300 w 2826300"/>
              <a:gd name="connsiteY34" fmla="*/ 1924050 h 1924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2826300" h="1924050">
                <a:moveTo>
                  <a:pt x="1049887" y="0"/>
                </a:moveTo>
                <a:cubicBezTo>
                  <a:pt x="1013374" y="29369"/>
                  <a:pt x="976862" y="58738"/>
                  <a:pt x="983212" y="95250"/>
                </a:cubicBezTo>
                <a:cubicBezTo>
                  <a:pt x="989562" y="131762"/>
                  <a:pt x="1099099" y="177800"/>
                  <a:pt x="1087987" y="219075"/>
                </a:cubicBezTo>
                <a:cubicBezTo>
                  <a:pt x="1076875" y="260350"/>
                  <a:pt x="916537" y="342900"/>
                  <a:pt x="916537" y="342900"/>
                </a:cubicBezTo>
                <a:cubicBezTo>
                  <a:pt x="844306" y="394494"/>
                  <a:pt x="718894" y="515144"/>
                  <a:pt x="654600" y="528638"/>
                </a:cubicBezTo>
                <a:cubicBezTo>
                  <a:pt x="590306" y="542132"/>
                  <a:pt x="579194" y="469107"/>
                  <a:pt x="530775" y="423863"/>
                </a:cubicBezTo>
                <a:cubicBezTo>
                  <a:pt x="482356" y="378619"/>
                  <a:pt x="422824" y="261144"/>
                  <a:pt x="364087" y="257175"/>
                </a:cubicBezTo>
                <a:cubicBezTo>
                  <a:pt x="305349" y="253206"/>
                  <a:pt x="237881" y="361156"/>
                  <a:pt x="178350" y="400050"/>
                </a:cubicBezTo>
                <a:cubicBezTo>
                  <a:pt x="118819" y="438944"/>
                  <a:pt x="29125" y="446882"/>
                  <a:pt x="6900" y="490538"/>
                </a:cubicBezTo>
                <a:cubicBezTo>
                  <a:pt x="-15325" y="534194"/>
                  <a:pt x="21188" y="635794"/>
                  <a:pt x="45000" y="661988"/>
                </a:cubicBezTo>
                <a:cubicBezTo>
                  <a:pt x="68812" y="688182"/>
                  <a:pt x="122787" y="637381"/>
                  <a:pt x="149775" y="647700"/>
                </a:cubicBezTo>
                <a:cubicBezTo>
                  <a:pt x="176763" y="658019"/>
                  <a:pt x="214069" y="704056"/>
                  <a:pt x="206925" y="723900"/>
                </a:cubicBezTo>
                <a:cubicBezTo>
                  <a:pt x="199781" y="743744"/>
                  <a:pt x="111674" y="723901"/>
                  <a:pt x="106912" y="766763"/>
                </a:cubicBezTo>
                <a:cubicBezTo>
                  <a:pt x="102149" y="809626"/>
                  <a:pt x="169619" y="935038"/>
                  <a:pt x="178350" y="981075"/>
                </a:cubicBezTo>
                <a:cubicBezTo>
                  <a:pt x="187081" y="1027113"/>
                  <a:pt x="136281" y="984251"/>
                  <a:pt x="159300" y="1042988"/>
                </a:cubicBezTo>
                <a:cubicBezTo>
                  <a:pt x="182319" y="1101726"/>
                  <a:pt x="268043" y="1295400"/>
                  <a:pt x="316462" y="1333500"/>
                </a:cubicBezTo>
                <a:cubicBezTo>
                  <a:pt x="364881" y="1371600"/>
                  <a:pt x="433143" y="1297782"/>
                  <a:pt x="449812" y="1271588"/>
                </a:cubicBezTo>
                <a:cubicBezTo>
                  <a:pt x="466481" y="1245394"/>
                  <a:pt x="402981" y="1210469"/>
                  <a:pt x="416475" y="1176338"/>
                </a:cubicBezTo>
                <a:cubicBezTo>
                  <a:pt x="429969" y="1142207"/>
                  <a:pt x="476800" y="1098550"/>
                  <a:pt x="530775" y="1066800"/>
                </a:cubicBezTo>
                <a:cubicBezTo>
                  <a:pt x="584750" y="1035050"/>
                  <a:pt x="694288" y="1016000"/>
                  <a:pt x="740325" y="985838"/>
                </a:cubicBezTo>
                <a:cubicBezTo>
                  <a:pt x="786362" y="955676"/>
                  <a:pt x="772075" y="860425"/>
                  <a:pt x="807000" y="885825"/>
                </a:cubicBezTo>
                <a:cubicBezTo>
                  <a:pt x="841925" y="911225"/>
                  <a:pt x="916537" y="1103313"/>
                  <a:pt x="949875" y="1138238"/>
                </a:cubicBezTo>
                <a:cubicBezTo>
                  <a:pt x="983212" y="1173163"/>
                  <a:pt x="977656" y="1058069"/>
                  <a:pt x="1007025" y="1095375"/>
                </a:cubicBezTo>
                <a:cubicBezTo>
                  <a:pt x="1036394" y="1132681"/>
                  <a:pt x="1099893" y="1342231"/>
                  <a:pt x="1126087" y="1362075"/>
                </a:cubicBezTo>
                <a:cubicBezTo>
                  <a:pt x="1152281" y="1381919"/>
                  <a:pt x="1135612" y="1216819"/>
                  <a:pt x="1164187" y="1214438"/>
                </a:cubicBezTo>
                <a:cubicBezTo>
                  <a:pt x="1192762" y="1212057"/>
                  <a:pt x="1246737" y="1314451"/>
                  <a:pt x="1297537" y="1347788"/>
                </a:cubicBezTo>
                <a:cubicBezTo>
                  <a:pt x="1348337" y="1381125"/>
                  <a:pt x="1407075" y="1405732"/>
                  <a:pt x="1468987" y="1414463"/>
                </a:cubicBezTo>
                <a:cubicBezTo>
                  <a:pt x="1530899" y="1423194"/>
                  <a:pt x="1593606" y="1388269"/>
                  <a:pt x="1669012" y="1400175"/>
                </a:cubicBezTo>
                <a:cubicBezTo>
                  <a:pt x="1744418" y="1412081"/>
                  <a:pt x="1861100" y="1471613"/>
                  <a:pt x="1921425" y="1485900"/>
                </a:cubicBezTo>
                <a:cubicBezTo>
                  <a:pt x="1981750" y="1500187"/>
                  <a:pt x="1969049" y="1447800"/>
                  <a:pt x="2030962" y="1485900"/>
                </a:cubicBezTo>
                <a:cubicBezTo>
                  <a:pt x="2092875" y="1524000"/>
                  <a:pt x="2235750" y="1673225"/>
                  <a:pt x="2292900" y="1714500"/>
                </a:cubicBezTo>
                <a:cubicBezTo>
                  <a:pt x="2350050" y="1755775"/>
                  <a:pt x="2348462" y="1731169"/>
                  <a:pt x="2373862" y="1733550"/>
                </a:cubicBezTo>
                <a:cubicBezTo>
                  <a:pt x="2399262" y="1735931"/>
                  <a:pt x="2390531" y="1705769"/>
                  <a:pt x="2445300" y="1728788"/>
                </a:cubicBezTo>
                <a:cubicBezTo>
                  <a:pt x="2500069" y="1751807"/>
                  <a:pt x="2638975" y="1839119"/>
                  <a:pt x="2702475" y="1871663"/>
                </a:cubicBezTo>
                <a:cubicBezTo>
                  <a:pt x="2765975" y="1904207"/>
                  <a:pt x="2796137" y="1914128"/>
                  <a:pt x="2826300" y="1924050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0" name="Forme libre : forme 19">
            <a:extLst>
              <a:ext uri="{FF2B5EF4-FFF2-40B4-BE49-F238E27FC236}">
                <a16:creationId xmlns:a16="http://schemas.microsoft.com/office/drawing/2014/main" id="{9C419867-01DA-4A07-90F3-8C56C004BAEE}"/>
              </a:ext>
            </a:extLst>
          </p:cNvPr>
          <p:cNvSpPr/>
          <p:nvPr/>
        </p:nvSpPr>
        <p:spPr>
          <a:xfrm>
            <a:off x="4797425" y="3530600"/>
            <a:ext cx="158750" cy="104775"/>
          </a:xfrm>
          <a:custGeom>
            <a:avLst/>
            <a:gdLst>
              <a:gd name="connsiteX0" fmla="*/ 158750 w 158750"/>
              <a:gd name="connsiteY0" fmla="*/ 0 h 104775"/>
              <a:gd name="connsiteX1" fmla="*/ 60325 w 158750"/>
              <a:gd name="connsiteY1" fmla="*/ 34925 h 104775"/>
              <a:gd name="connsiteX2" fmla="*/ 0 w 158750"/>
              <a:gd name="connsiteY2" fmla="*/ 104775 h 104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8750" h="104775">
                <a:moveTo>
                  <a:pt x="158750" y="0"/>
                </a:moveTo>
                <a:cubicBezTo>
                  <a:pt x="122766" y="8731"/>
                  <a:pt x="86783" y="17462"/>
                  <a:pt x="60325" y="34925"/>
                </a:cubicBezTo>
                <a:cubicBezTo>
                  <a:pt x="33867" y="52388"/>
                  <a:pt x="16933" y="78581"/>
                  <a:pt x="0" y="104775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" name="Forme libre : forme 1">
            <a:extLst>
              <a:ext uri="{FF2B5EF4-FFF2-40B4-BE49-F238E27FC236}">
                <a16:creationId xmlns:a16="http://schemas.microsoft.com/office/drawing/2014/main" id="{B7DAACF1-E6F7-44BB-AB7F-4826964ED36A}"/>
              </a:ext>
            </a:extLst>
          </p:cNvPr>
          <p:cNvSpPr/>
          <p:nvPr/>
        </p:nvSpPr>
        <p:spPr>
          <a:xfrm>
            <a:off x="3064213" y="311284"/>
            <a:ext cx="2412461" cy="6293797"/>
          </a:xfrm>
          <a:custGeom>
            <a:avLst/>
            <a:gdLst>
              <a:gd name="connsiteX0" fmla="*/ 0 w 2558374"/>
              <a:gd name="connsiteY0" fmla="*/ 0 h 6799634"/>
              <a:gd name="connsiteX1" fmla="*/ 369651 w 2558374"/>
              <a:gd name="connsiteY1" fmla="*/ 817123 h 6799634"/>
              <a:gd name="connsiteX2" fmla="*/ 573931 w 2558374"/>
              <a:gd name="connsiteY2" fmla="*/ 1225685 h 6799634"/>
              <a:gd name="connsiteX3" fmla="*/ 700391 w 2558374"/>
              <a:gd name="connsiteY3" fmla="*/ 1702340 h 6799634"/>
              <a:gd name="connsiteX4" fmla="*/ 1060314 w 2558374"/>
              <a:gd name="connsiteY4" fmla="*/ 2013625 h 6799634"/>
              <a:gd name="connsiteX5" fmla="*/ 1605063 w 2558374"/>
              <a:gd name="connsiteY5" fmla="*/ 2986391 h 6799634"/>
              <a:gd name="connsiteX6" fmla="*/ 1760706 w 2558374"/>
              <a:gd name="connsiteY6" fmla="*/ 3550595 h 6799634"/>
              <a:gd name="connsiteX7" fmla="*/ 1857983 w 2558374"/>
              <a:gd name="connsiteY7" fmla="*/ 4036978 h 6799634"/>
              <a:gd name="connsiteX8" fmla="*/ 1770434 w 2558374"/>
              <a:gd name="connsiteY8" fmla="*/ 4435812 h 6799634"/>
              <a:gd name="connsiteX9" fmla="*/ 1809344 w 2558374"/>
              <a:gd name="connsiteY9" fmla="*/ 4669276 h 6799634"/>
              <a:gd name="connsiteX10" fmla="*/ 2091446 w 2558374"/>
              <a:gd name="connsiteY10" fmla="*/ 5175115 h 6799634"/>
              <a:gd name="connsiteX11" fmla="*/ 2286000 w 2558374"/>
              <a:gd name="connsiteY11" fmla="*/ 5515583 h 6799634"/>
              <a:gd name="connsiteX12" fmla="*/ 2305455 w 2558374"/>
              <a:gd name="connsiteY12" fmla="*/ 5914417 h 6799634"/>
              <a:gd name="connsiteX13" fmla="*/ 2441642 w 2558374"/>
              <a:gd name="connsiteY13" fmla="*/ 6147880 h 6799634"/>
              <a:gd name="connsiteX14" fmla="*/ 2538919 w 2558374"/>
              <a:gd name="connsiteY14" fmla="*/ 6556442 h 6799634"/>
              <a:gd name="connsiteX15" fmla="*/ 2558374 w 2558374"/>
              <a:gd name="connsiteY15" fmla="*/ 6799634 h 6799634"/>
              <a:gd name="connsiteX0" fmla="*/ 0 w 2558374"/>
              <a:gd name="connsiteY0" fmla="*/ 0 h 6799634"/>
              <a:gd name="connsiteX1" fmla="*/ 369651 w 2558374"/>
              <a:gd name="connsiteY1" fmla="*/ 817123 h 6799634"/>
              <a:gd name="connsiteX2" fmla="*/ 573931 w 2558374"/>
              <a:gd name="connsiteY2" fmla="*/ 1225685 h 6799634"/>
              <a:gd name="connsiteX3" fmla="*/ 700391 w 2558374"/>
              <a:gd name="connsiteY3" fmla="*/ 1702340 h 6799634"/>
              <a:gd name="connsiteX4" fmla="*/ 1060314 w 2558374"/>
              <a:gd name="connsiteY4" fmla="*/ 2013625 h 6799634"/>
              <a:gd name="connsiteX5" fmla="*/ 1322961 w 2558374"/>
              <a:gd name="connsiteY5" fmla="*/ 2509736 h 6799634"/>
              <a:gd name="connsiteX6" fmla="*/ 1605063 w 2558374"/>
              <a:gd name="connsiteY6" fmla="*/ 2986391 h 6799634"/>
              <a:gd name="connsiteX7" fmla="*/ 1760706 w 2558374"/>
              <a:gd name="connsiteY7" fmla="*/ 3550595 h 6799634"/>
              <a:gd name="connsiteX8" fmla="*/ 1857983 w 2558374"/>
              <a:gd name="connsiteY8" fmla="*/ 4036978 h 6799634"/>
              <a:gd name="connsiteX9" fmla="*/ 1770434 w 2558374"/>
              <a:gd name="connsiteY9" fmla="*/ 4435812 h 6799634"/>
              <a:gd name="connsiteX10" fmla="*/ 1809344 w 2558374"/>
              <a:gd name="connsiteY10" fmla="*/ 4669276 h 6799634"/>
              <a:gd name="connsiteX11" fmla="*/ 2091446 w 2558374"/>
              <a:gd name="connsiteY11" fmla="*/ 5175115 h 6799634"/>
              <a:gd name="connsiteX12" fmla="*/ 2286000 w 2558374"/>
              <a:gd name="connsiteY12" fmla="*/ 5515583 h 6799634"/>
              <a:gd name="connsiteX13" fmla="*/ 2305455 w 2558374"/>
              <a:gd name="connsiteY13" fmla="*/ 5914417 h 6799634"/>
              <a:gd name="connsiteX14" fmla="*/ 2441642 w 2558374"/>
              <a:gd name="connsiteY14" fmla="*/ 6147880 h 6799634"/>
              <a:gd name="connsiteX15" fmla="*/ 2538919 w 2558374"/>
              <a:gd name="connsiteY15" fmla="*/ 6556442 h 6799634"/>
              <a:gd name="connsiteX16" fmla="*/ 2558374 w 2558374"/>
              <a:gd name="connsiteY16" fmla="*/ 6799634 h 6799634"/>
              <a:gd name="connsiteX0" fmla="*/ 0 w 2422187"/>
              <a:gd name="connsiteY0" fmla="*/ 0 h 6527260"/>
              <a:gd name="connsiteX1" fmla="*/ 233464 w 2422187"/>
              <a:gd name="connsiteY1" fmla="*/ 544749 h 6527260"/>
              <a:gd name="connsiteX2" fmla="*/ 437744 w 2422187"/>
              <a:gd name="connsiteY2" fmla="*/ 953311 h 6527260"/>
              <a:gd name="connsiteX3" fmla="*/ 564204 w 2422187"/>
              <a:gd name="connsiteY3" fmla="*/ 1429966 h 6527260"/>
              <a:gd name="connsiteX4" fmla="*/ 924127 w 2422187"/>
              <a:gd name="connsiteY4" fmla="*/ 1741251 h 6527260"/>
              <a:gd name="connsiteX5" fmla="*/ 1186774 w 2422187"/>
              <a:gd name="connsiteY5" fmla="*/ 2237362 h 6527260"/>
              <a:gd name="connsiteX6" fmla="*/ 1468876 w 2422187"/>
              <a:gd name="connsiteY6" fmla="*/ 2714017 h 6527260"/>
              <a:gd name="connsiteX7" fmla="*/ 1624519 w 2422187"/>
              <a:gd name="connsiteY7" fmla="*/ 3278221 h 6527260"/>
              <a:gd name="connsiteX8" fmla="*/ 1721796 w 2422187"/>
              <a:gd name="connsiteY8" fmla="*/ 3764604 h 6527260"/>
              <a:gd name="connsiteX9" fmla="*/ 1634247 w 2422187"/>
              <a:gd name="connsiteY9" fmla="*/ 4163438 h 6527260"/>
              <a:gd name="connsiteX10" fmla="*/ 1673157 w 2422187"/>
              <a:gd name="connsiteY10" fmla="*/ 4396902 h 6527260"/>
              <a:gd name="connsiteX11" fmla="*/ 1955259 w 2422187"/>
              <a:gd name="connsiteY11" fmla="*/ 4902741 h 6527260"/>
              <a:gd name="connsiteX12" fmla="*/ 2149813 w 2422187"/>
              <a:gd name="connsiteY12" fmla="*/ 5243209 h 6527260"/>
              <a:gd name="connsiteX13" fmla="*/ 2169268 w 2422187"/>
              <a:gd name="connsiteY13" fmla="*/ 5642043 h 6527260"/>
              <a:gd name="connsiteX14" fmla="*/ 2305455 w 2422187"/>
              <a:gd name="connsiteY14" fmla="*/ 5875506 h 6527260"/>
              <a:gd name="connsiteX15" fmla="*/ 2402732 w 2422187"/>
              <a:gd name="connsiteY15" fmla="*/ 6284068 h 6527260"/>
              <a:gd name="connsiteX16" fmla="*/ 2422187 w 2422187"/>
              <a:gd name="connsiteY16" fmla="*/ 6527260 h 6527260"/>
              <a:gd name="connsiteX0" fmla="*/ 0 w 2414891"/>
              <a:gd name="connsiteY0" fmla="*/ 0 h 6320435"/>
              <a:gd name="connsiteX1" fmla="*/ 233464 w 2414891"/>
              <a:gd name="connsiteY1" fmla="*/ 544749 h 6320435"/>
              <a:gd name="connsiteX2" fmla="*/ 437744 w 2414891"/>
              <a:gd name="connsiteY2" fmla="*/ 953311 h 6320435"/>
              <a:gd name="connsiteX3" fmla="*/ 564204 w 2414891"/>
              <a:gd name="connsiteY3" fmla="*/ 1429966 h 6320435"/>
              <a:gd name="connsiteX4" fmla="*/ 924127 w 2414891"/>
              <a:gd name="connsiteY4" fmla="*/ 1741251 h 6320435"/>
              <a:gd name="connsiteX5" fmla="*/ 1186774 w 2414891"/>
              <a:gd name="connsiteY5" fmla="*/ 2237362 h 6320435"/>
              <a:gd name="connsiteX6" fmla="*/ 1468876 w 2414891"/>
              <a:gd name="connsiteY6" fmla="*/ 2714017 h 6320435"/>
              <a:gd name="connsiteX7" fmla="*/ 1624519 w 2414891"/>
              <a:gd name="connsiteY7" fmla="*/ 3278221 h 6320435"/>
              <a:gd name="connsiteX8" fmla="*/ 1721796 w 2414891"/>
              <a:gd name="connsiteY8" fmla="*/ 3764604 h 6320435"/>
              <a:gd name="connsiteX9" fmla="*/ 1634247 w 2414891"/>
              <a:gd name="connsiteY9" fmla="*/ 4163438 h 6320435"/>
              <a:gd name="connsiteX10" fmla="*/ 1673157 w 2414891"/>
              <a:gd name="connsiteY10" fmla="*/ 4396902 h 6320435"/>
              <a:gd name="connsiteX11" fmla="*/ 1955259 w 2414891"/>
              <a:gd name="connsiteY11" fmla="*/ 4902741 h 6320435"/>
              <a:gd name="connsiteX12" fmla="*/ 2149813 w 2414891"/>
              <a:gd name="connsiteY12" fmla="*/ 5243209 h 6320435"/>
              <a:gd name="connsiteX13" fmla="*/ 2169268 w 2414891"/>
              <a:gd name="connsiteY13" fmla="*/ 5642043 h 6320435"/>
              <a:gd name="connsiteX14" fmla="*/ 2305455 w 2414891"/>
              <a:gd name="connsiteY14" fmla="*/ 5875506 h 6320435"/>
              <a:gd name="connsiteX15" fmla="*/ 2402732 w 2414891"/>
              <a:gd name="connsiteY15" fmla="*/ 6284068 h 6320435"/>
              <a:gd name="connsiteX16" fmla="*/ 2412460 w 2414891"/>
              <a:gd name="connsiteY16" fmla="*/ 6284069 h 6320435"/>
              <a:gd name="connsiteX0" fmla="*/ 0 w 2408179"/>
              <a:gd name="connsiteY0" fmla="*/ 0 h 6304157"/>
              <a:gd name="connsiteX1" fmla="*/ 233464 w 2408179"/>
              <a:gd name="connsiteY1" fmla="*/ 544749 h 6304157"/>
              <a:gd name="connsiteX2" fmla="*/ 437744 w 2408179"/>
              <a:gd name="connsiteY2" fmla="*/ 953311 h 6304157"/>
              <a:gd name="connsiteX3" fmla="*/ 564204 w 2408179"/>
              <a:gd name="connsiteY3" fmla="*/ 1429966 h 6304157"/>
              <a:gd name="connsiteX4" fmla="*/ 924127 w 2408179"/>
              <a:gd name="connsiteY4" fmla="*/ 1741251 h 6304157"/>
              <a:gd name="connsiteX5" fmla="*/ 1186774 w 2408179"/>
              <a:gd name="connsiteY5" fmla="*/ 2237362 h 6304157"/>
              <a:gd name="connsiteX6" fmla="*/ 1468876 w 2408179"/>
              <a:gd name="connsiteY6" fmla="*/ 2714017 h 6304157"/>
              <a:gd name="connsiteX7" fmla="*/ 1624519 w 2408179"/>
              <a:gd name="connsiteY7" fmla="*/ 3278221 h 6304157"/>
              <a:gd name="connsiteX8" fmla="*/ 1721796 w 2408179"/>
              <a:gd name="connsiteY8" fmla="*/ 3764604 h 6304157"/>
              <a:gd name="connsiteX9" fmla="*/ 1634247 w 2408179"/>
              <a:gd name="connsiteY9" fmla="*/ 4163438 h 6304157"/>
              <a:gd name="connsiteX10" fmla="*/ 1673157 w 2408179"/>
              <a:gd name="connsiteY10" fmla="*/ 4396902 h 6304157"/>
              <a:gd name="connsiteX11" fmla="*/ 1955259 w 2408179"/>
              <a:gd name="connsiteY11" fmla="*/ 4902741 h 6304157"/>
              <a:gd name="connsiteX12" fmla="*/ 2149813 w 2408179"/>
              <a:gd name="connsiteY12" fmla="*/ 5243209 h 6304157"/>
              <a:gd name="connsiteX13" fmla="*/ 2169268 w 2408179"/>
              <a:gd name="connsiteY13" fmla="*/ 5642043 h 6304157"/>
              <a:gd name="connsiteX14" fmla="*/ 2305455 w 2408179"/>
              <a:gd name="connsiteY14" fmla="*/ 5875506 h 6304157"/>
              <a:gd name="connsiteX15" fmla="*/ 2402732 w 2408179"/>
              <a:gd name="connsiteY15" fmla="*/ 6284068 h 6304157"/>
              <a:gd name="connsiteX16" fmla="*/ 2383277 w 2408179"/>
              <a:gd name="connsiteY16" fmla="*/ 6089516 h 6304157"/>
              <a:gd name="connsiteX0" fmla="*/ 0 w 2490282"/>
              <a:gd name="connsiteY0" fmla="*/ 0 h 6439712"/>
              <a:gd name="connsiteX1" fmla="*/ 233464 w 2490282"/>
              <a:gd name="connsiteY1" fmla="*/ 544749 h 6439712"/>
              <a:gd name="connsiteX2" fmla="*/ 437744 w 2490282"/>
              <a:gd name="connsiteY2" fmla="*/ 953311 h 6439712"/>
              <a:gd name="connsiteX3" fmla="*/ 564204 w 2490282"/>
              <a:gd name="connsiteY3" fmla="*/ 1429966 h 6439712"/>
              <a:gd name="connsiteX4" fmla="*/ 924127 w 2490282"/>
              <a:gd name="connsiteY4" fmla="*/ 1741251 h 6439712"/>
              <a:gd name="connsiteX5" fmla="*/ 1186774 w 2490282"/>
              <a:gd name="connsiteY5" fmla="*/ 2237362 h 6439712"/>
              <a:gd name="connsiteX6" fmla="*/ 1468876 w 2490282"/>
              <a:gd name="connsiteY6" fmla="*/ 2714017 h 6439712"/>
              <a:gd name="connsiteX7" fmla="*/ 1624519 w 2490282"/>
              <a:gd name="connsiteY7" fmla="*/ 3278221 h 6439712"/>
              <a:gd name="connsiteX8" fmla="*/ 1721796 w 2490282"/>
              <a:gd name="connsiteY8" fmla="*/ 3764604 h 6439712"/>
              <a:gd name="connsiteX9" fmla="*/ 1634247 w 2490282"/>
              <a:gd name="connsiteY9" fmla="*/ 4163438 h 6439712"/>
              <a:gd name="connsiteX10" fmla="*/ 1673157 w 2490282"/>
              <a:gd name="connsiteY10" fmla="*/ 4396902 h 6439712"/>
              <a:gd name="connsiteX11" fmla="*/ 1955259 w 2490282"/>
              <a:gd name="connsiteY11" fmla="*/ 4902741 h 6439712"/>
              <a:gd name="connsiteX12" fmla="*/ 2149813 w 2490282"/>
              <a:gd name="connsiteY12" fmla="*/ 5243209 h 6439712"/>
              <a:gd name="connsiteX13" fmla="*/ 2169268 w 2490282"/>
              <a:gd name="connsiteY13" fmla="*/ 5642043 h 6439712"/>
              <a:gd name="connsiteX14" fmla="*/ 2305455 w 2490282"/>
              <a:gd name="connsiteY14" fmla="*/ 5875506 h 6439712"/>
              <a:gd name="connsiteX15" fmla="*/ 2402732 w 2490282"/>
              <a:gd name="connsiteY15" fmla="*/ 6284068 h 6439712"/>
              <a:gd name="connsiteX16" fmla="*/ 2490282 w 2490282"/>
              <a:gd name="connsiteY16" fmla="*/ 6439712 h 6439712"/>
              <a:gd name="connsiteX0" fmla="*/ 0 w 2490282"/>
              <a:gd name="connsiteY0" fmla="*/ 0 h 6439712"/>
              <a:gd name="connsiteX1" fmla="*/ 233464 w 2490282"/>
              <a:gd name="connsiteY1" fmla="*/ 544749 h 6439712"/>
              <a:gd name="connsiteX2" fmla="*/ 437744 w 2490282"/>
              <a:gd name="connsiteY2" fmla="*/ 953311 h 6439712"/>
              <a:gd name="connsiteX3" fmla="*/ 564204 w 2490282"/>
              <a:gd name="connsiteY3" fmla="*/ 1429966 h 6439712"/>
              <a:gd name="connsiteX4" fmla="*/ 924127 w 2490282"/>
              <a:gd name="connsiteY4" fmla="*/ 1741251 h 6439712"/>
              <a:gd name="connsiteX5" fmla="*/ 1186774 w 2490282"/>
              <a:gd name="connsiteY5" fmla="*/ 2237362 h 6439712"/>
              <a:gd name="connsiteX6" fmla="*/ 1468876 w 2490282"/>
              <a:gd name="connsiteY6" fmla="*/ 2714017 h 6439712"/>
              <a:gd name="connsiteX7" fmla="*/ 1624519 w 2490282"/>
              <a:gd name="connsiteY7" fmla="*/ 3278221 h 6439712"/>
              <a:gd name="connsiteX8" fmla="*/ 1721796 w 2490282"/>
              <a:gd name="connsiteY8" fmla="*/ 3764604 h 6439712"/>
              <a:gd name="connsiteX9" fmla="*/ 1634247 w 2490282"/>
              <a:gd name="connsiteY9" fmla="*/ 4163438 h 6439712"/>
              <a:gd name="connsiteX10" fmla="*/ 1673157 w 2490282"/>
              <a:gd name="connsiteY10" fmla="*/ 4396902 h 6439712"/>
              <a:gd name="connsiteX11" fmla="*/ 1955259 w 2490282"/>
              <a:gd name="connsiteY11" fmla="*/ 4902741 h 6439712"/>
              <a:gd name="connsiteX12" fmla="*/ 2149813 w 2490282"/>
              <a:gd name="connsiteY12" fmla="*/ 5243209 h 6439712"/>
              <a:gd name="connsiteX13" fmla="*/ 2169268 w 2490282"/>
              <a:gd name="connsiteY13" fmla="*/ 5642043 h 6439712"/>
              <a:gd name="connsiteX14" fmla="*/ 2305455 w 2490282"/>
              <a:gd name="connsiteY14" fmla="*/ 5875506 h 6439712"/>
              <a:gd name="connsiteX15" fmla="*/ 2383276 w 2490282"/>
              <a:gd name="connsiteY15" fmla="*/ 6089514 h 6439712"/>
              <a:gd name="connsiteX16" fmla="*/ 2490282 w 2490282"/>
              <a:gd name="connsiteY16" fmla="*/ 6439712 h 6439712"/>
              <a:gd name="connsiteX0" fmla="*/ 0 w 2412461"/>
              <a:gd name="connsiteY0" fmla="*/ 0 h 6293797"/>
              <a:gd name="connsiteX1" fmla="*/ 233464 w 2412461"/>
              <a:gd name="connsiteY1" fmla="*/ 544749 h 6293797"/>
              <a:gd name="connsiteX2" fmla="*/ 437744 w 2412461"/>
              <a:gd name="connsiteY2" fmla="*/ 953311 h 6293797"/>
              <a:gd name="connsiteX3" fmla="*/ 564204 w 2412461"/>
              <a:gd name="connsiteY3" fmla="*/ 1429966 h 6293797"/>
              <a:gd name="connsiteX4" fmla="*/ 924127 w 2412461"/>
              <a:gd name="connsiteY4" fmla="*/ 1741251 h 6293797"/>
              <a:gd name="connsiteX5" fmla="*/ 1186774 w 2412461"/>
              <a:gd name="connsiteY5" fmla="*/ 2237362 h 6293797"/>
              <a:gd name="connsiteX6" fmla="*/ 1468876 w 2412461"/>
              <a:gd name="connsiteY6" fmla="*/ 2714017 h 6293797"/>
              <a:gd name="connsiteX7" fmla="*/ 1624519 w 2412461"/>
              <a:gd name="connsiteY7" fmla="*/ 3278221 h 6293797"/>
              <a:gd name="connsiteX8" fmla="*/ 1721796 w 2412461"/>
              <a:gd name="connsiteY8" fmla="*/ 3764604 h 6293797"/>
              <a:gd name="connsiteX9" fmla="*/ 1634247 w 2412461"/>
              <a:gd name="connsiteY9" fmla="*/ 4163438 h 6293797"/>
              <a:gd name="connsiteX10" fmla="*/ 1673157 w 2412461"/>
              <a:gd name="connsiteY10" fmla="*/ 4396902 h 6293797"/>
              <a:gd name="connsiteX11" fmla="*/ 1955259 w 2412461"/>
              <a:gd name="connsiteY11" fmla="*/ 4902741 h 6293797"/>
              <a:gd name="connsiteX12" fmla="*/ 2149813 w 2412461"/>
              <a:gd name="connsiteY12" fmla="*/ 5243209 h 6293797"/>
              <a:gd name="connsiteX13" fmla="*/ 2169268 w 2412461"/>
              <a:gd name="connsiteY13" fmla="*/ 5642043 h 6293797"/>
              <a:gd name="connsiteX14" fmla="*/ 2305455 w 2412461"/>
              <a:gd name="connsiteY14" fmla="*/ 5875506 h 6293797"/>
              <a:gd name="connsiteX15" fmla="*/ 2383276 w 2412461"/>
              <a:gd name="connsiteY15" fmla="*/ 6089514 h 6293797"/>
              <a:gd name="connsiteX16" fmla="*/ 2412461 w 2412461"/>
              <a:gd name="connsiteY16" fmla="*/ 6293797 h 62937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2412461" h="6293797">
                <a:moveTo>
                  <a:pt x="0" y="0"/>
                </a:moveTo>
                <a:cubicBezTo>
                  <a:pt x="136998" y="306421"/>
                  <a:pt x="160507" y="385864"/>
                  <a:pt x="233464" y="544749"/>
                </a:cubicBezTo>
                <a:cubicBezTo>
                  <a:pt x="306421" y="703634"/>
                  <a:pt x="382621" y="805775"/>
                  <a:pt x="437744" y="953311"/>
                </a:cubicBezTo>
                <a:cubicBezTo>
                  <a:pt x="492867" y="1100847"/>
                  <a:pt x="483140" y="1298643"/>
                  <a:pt x="564204" y="1429966"/>
                </a:cubicBezTo>
                <a:cubicBezTo>
                  <a:pt x="645268" y="1561289"/>
                  <a:pt x="820365" y="1606685"/>
                  <a:pt x="924127" y="1741251"/>
                </a:cubicBezTo>
                <a:cubicBezTo>
                  <a:pt x="1027889" y="1875817"/>
                  <a:pt x="1095983" y="2075234"/>
                  <a:pt x="1186774" y="2237362"/>
                </a:cubicBezTo>
                <a:cubicBezTo>
                  <a:pt x="1277566" y="2399490"/>
                  <a:pt x="1395919" y="2540541"/>
                  <a:pt x="1468876" y="2714017"/>
                </a:cubicBezTo>
                <a:cubicBezTo>
                  <a:pt x="1541833" y="2887493"/>
                  <a:pt x="1582366" y="3103123"/>
                  <a:pt x="1624519" y="3278221"/>
                </a:cubicBezTo>
                <a:cubicBezTo>
                  <a:pt x="1666672" y="3453319"/>
                  <a:pt x="1720175" y="3617068"/>
                  <a:pt x="1721796" y="3764604"/>
                </a:cubicBezTo>
                <a:cubicBezTo>
                  <a:pt x="1723417" y="3912140"/>
                  <a:pt x="1642353" y="4058055"/>
                  <a:pt x="1634247" y="4163438"/>
                </a:cubicBezTo>
                <a:cubicBezTo>
                  <a:pt x="1626141" y="4268821"/>
                  <a:pt x="1619655" y="4273685"/>
                  <a:pt x="1673157" y="4396902"/>
                </a:cubicBezTo>
                <a:cubicBezTo>
                  <a:pt x="1726659" y="4520119"/>
                  <a:pt x="1875816" y="4761690"/>
                  <a:pt x="1955259" y="4902741"/>
                </a:cubicBezTo>
                <a:cubicBezTo>
                  <a:pt x="2034702" y="5043792"/>
                  <a:pt x="2114145" y="5119992"/>
                  <a:pt x="2149813" y="5243209"/>
                </a:cubicBezTo>
                <a:cubicBezTo>
                  <a:pt x="2185481" y="5366426"/>
                  <a:pt x="2143328" y="5536660"/>
                  <a:pt x="2169268" y="5642043"/>
                </a:cubicBezTo>
                <a:cubicBezTo>
                  <a:pt x="2195208" y="5747426"/>
                  <a:pt x="2269787" y="5800927"/>
                  <a:pt x="2305455" y="5875506"/>
                </a:cubicBezTo>
                <a:cubicBezTo>
                  <a:pt x="2341123" y="5950085"/>
                  <a:pt x="2363821" y="5980888"/>
                  <a:pt x="2383276" y="6089514"/>
                </a:cubicBezTo>
                <a:cubicBezTo>
                  <a:pt x="2402731" y="6198140"/>
                  <a:pt x="2412461" y="6226514"/>
                  <a:pt x="2412461" y="6293797"/>
                </a:cubicBezTo>
              </a:path>
            </a:pathLst>
          </a:custGeom>
          <a:noFill/>
          <a:ln w="25400" cmpd="dbl">
            <a:solidFill>
              <a:srgbClr val="7030A0"/>
            </a:solidFill>
            <a:headEnd type="arrow"/>
            <a:tailEnd type="arrow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46" name="ZoneTexte 45">
            <a:extLst>
              <a:ext uri="{FF2B5EF4-FFF2-40B4-BE49-F238E27FC236}">
                <a16:creationId xmlns:a16="http://schemas.microsoft.com/office/drawing/2014/main" id="{DCB83926-2AD6-43F0-BE05-EF3CA8D891A0}"/>
              </a:ext>
            </a:extLst>
          </p:cNvPr>
          <p:cNvSpPr txBox="1"/>
          <p:nvPr/>
        </p:nvSpPr>
        <p:spPr>
          <a:xfrm rot="3535042">
            <a:off x="2954457" y="832204"/>
            <a:ext cx="1096433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400" b="1" dirty="0">
                <a:solidFill>
                  <a:srgbClr val="7030A0"/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E411</a:t>
            </a:r>
            <a:endParaRPr lang="fr-BE" sz="1400" b="1" dirty="0">
              <a:solidFill>
                <a:srgbClr val="7030A0"/>
              </a:solidFill>
              <a:latin typeface="Aharoni" panose="02010803020104030203" pitchFamily="2" charset="-79"/>
              <a:cs typeface="Aharoni" panose="02010803020104030203" pitchFamily="2" charset="-79"/>
            </a:endParaRPr>
          </a:p>
        </p:txBody>
      </p:sp>
      <p:sp>
        <p:nvSpPr>
          <p:cNvPr id="3" name="Forme libre : forme 2">
            <a:extLst>
              <a:ext uri="{FF2B5EF4-FFF2-40B4-BE49-F238E27FC236}">
                <a16:creationId xmlns:a16="http://schemas.microsoft.com/office/drawing/2014/main" id="{F601BC26-B3D5-45CC-8256-5C193BAC3AFF}"/>
              </a:ext>
            </a:extLst>
          </p:cNvPr>
          <p:cNvSpPr/>
          <p:nvPr/>
        </p:nvSpPr>
        <p:spPr>
          <a:xfrm>
            <a:off x="2636061" y="714375"/>
            <a:ext cx="6593664" cy="5867400"/>
          </a:xfrm>
          <a:custGeom>
            <a:avLst/>
            <a:gdLst>
              <a:gd name="connsiteX0" fmla="*/ 6593664 w 6593664"/>
              <a:gd name="connsiteY0" fmla="*/ 5867400 h 5867400"/>
              <a:gd name="connsiteX1" fmla="*/ 6222189 w 6593664"/>
              <a:gd name="connsiteY1" fmla="*/ 5324475 h 5867400"/>
              <a:gd name="connsiteX2" fmla="*/ 5784039 w 6593664"/>
              <a:gd name="connsiteY2" fmla="*/ 4895850 h 5867400"/>
              <a:gd name="connsiteX3" fmla="*/ 5460189 w 6593664"/>
              <a:gd name="connsiteY3" fmla="*/ 4914900 h 5867400"/>
              <a:gd name="connsiteX4" fmla="*/ 5126814 w 6593664"/>
              <a:gd name="connsiteY4" fmla="*/ 4972050 h 5867400"/>
              <a:gd name="connsiteX5" fmla="*/ 4993464 w 6593664"/>
              <a:gd name="connsiteY5" fmla="*/ 5067300 h 5867400"/>
              <a:gd name="connsiteX6" fmla="*/ 4764864 w 6593664"/>
              <a:gd name="connsiteY6" fmla="*/ 4924425 h 5867400"/>
              <a:gd name="connsiteX7" fmla="*/ 4450539 w 6593664"/>
              <a:gd name="connsiteY7" fmla="*/ 4514850 h 5867400"/>
              <a:gd name="connsiteX8" fmla="*/ 4079064 w 6593664"/>
              <a:gd name="connsiteY8" fmla="*/ 4562475 h 5867400"/>
              <a:gd name="connsiteX9" fmla="*/ 3869514 w 6593664"/>
              <a:gd name="connsiteY9" fmla="*/ 4657725 h 5867400"/>
              <a:gd name="connsiteX10" fmla="*/ 3478989 w 6593664"/>
              <a:gd name="connsiteY10" fmla="*/ 4486275 h 5867400"/>
              <a:gd name="connsiteX11" fmla="*/ 3288489 w 6593664"/>
              <a:gd name="connsiteY11" fmla="*/ 4371975 h 5867400"/>
              <a:gd name="connsiteX12" fmla="*/ 3212289 w 6593664"/>
              <a:gd name="connsiteY12" fmla="*/ 4000500 h 5867400"/>
              <a:gd name="connsiteX13" fmla="*/ 3155139 w 6593664"/>
              <a:gd name="connsiteY13" fmla="*/ 3886200 h 5867400"/>
              <a:gd name="connsiteX14" fmla="*/ 3097989 w 6593664"/>
              <a:gd name="connsiteY14" fmla="*/ 3695700 h 5867400"/>
              <a:gd name="connsiteX15" fmla="*/ 2897964 w 6593664"/>
              <a:gd name="connsiteY15" fmla="*/ 3495675 h 5867400"/>
              <a:gd name="connsiteX16" fmla="*/ 2783664 w 6593664"/>
              <a:gd name="connsiteY16" fmla="*/ 3152775 h 5867400"/>
              <a:gd name="connsiteX17" fmla="*/ 2716989 w 6593664"/>
              <a:gd name="connsiteY17" fmla="*/ 2638425 h 5867400"/>
              <a:gd name="connsiteX18" fmla="*/ 2631264 w 6593664"/>
              <a:gd name="connsiteY18" fmla="*/ 2324100 h 5867400"/>
              <a:gd name="connsiteX19" fmla="*/ 2355039 w 6593664"/>
              <a:gd name="connsiteY19" fmla="*/ 2228850 h 5867400"/>
              <a:gd name="connsiteX20" fmla="*/ 2126439 w 6593664"/>
              <a:gd name="connsiteY20" fmla="*/ 2143125 h 5867400"/>
              <a:gd name="connsiteX21" fmla="*/ 2002614 w 6593664"/>
              <a:gd name="connsiteY21" fmla="*/ 1990725 h 5867400"/>
              <a:gd name="connsiteX22" fmla="*/ 1850214 w 6593664"/>
              <a:gd name="connsiteY22" fmla="*/ 1895475 h 5867400"/>
              <a:gd name="connsiteX23" fmla="*/ 1621614 w 6593664"/>
              <a:gd name="connsiteY23" fmla="*/ 1371600 h 5867400"/>
              <a:gd name="connsiteX24" fmla="*/ 1335864 w 6593664"/>
              <a:gd name="connsiteY24" fmla="*/ 1333500 h 5867400"/>
              <a:gd name="connsiteX25" fmla="*/ 1012014 w 6593664"/>
              <a:gd name="connsiteY25" fmla="*/ 1257300 h 5867400"/>
              <a:gd name="connsiteX26" fmla="*/ 716739 w 6593664"/>
              <a:gd name="connsiteY26" fmla="*/ 904875 h 5867400"/>
              <a:gd name="connsiteX27" fmla="*/ 354789 w 6593664"/>
              <a:gd name="connsiteY27" fmla="*/ 838200 h 5867400"/>
              <a:gd name="connsiteX28" fmla="*/ 69039 w 6593664"/>
              <a:gd name="connsiteY28" fmla="*/ 762000 h 5867400"/>
              <a:gd name="connsiteX29" fmla="*/ 2364 w 6593664"/>
              <a:gd name="connsiteY29" fmla="*/ 542925 h 5867400"/>
              <a:gd name="connsiteX30" fmla="*/ 21414 w 6593664"/>
              <a:gd name="connsiteY30" fmla="*/ 0 h 5867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6593664" h="5867400">
                <a:moveTo>
                  <a:pt x="6593664" y="5867400"/>
                </a:moveTo>
                <a:cubicBezTo>
                  <a:pt x="6475395" y="5676900"/>
                  <a:pt x="6357126" y="5486400"/>
                  <a:pt x="6222189" y="5324475"/>
                </a:cubicBezTo>
                <a:cubicBezTo>
                  <a:pt x="6087251" y="5162550"/>
                  <a:pt x="5911039" y="4964112"/>
                  <a:pt x="5784039" y="4895850"/>
                </a:cubicBezTo>
                <a:cubicBezTo>
                  <a:pt x="5657039" y="4827587"/>
                  <a:pt x="5569726" y="4902200"/>
                  <a:pt x="5460189" y="4914900"/>
                </a:cubicBezTo>
                <a:cubicBezTo>
                  <a:pt x="5350652" y="4927600"/>
                  <a:pt x="5204601" y="4946650"/>
                  <a:pt x="5126814" y="4972050"/>
                </a:cubicBezTo>
                <a:cubicBezTo>
                  <a:pt x="5049027" y="4997450"/>
                  <a:pt x="5053789" y="5075237"/>
                  <a:pt x="4993464" y="5067300"/>
                </a:cubicBezTo>
                <a:cubicBezTo>
                  <a:pt x="4933139" y="5059363"/>
                  <a:pt x="4855351" y="5016500"/>
                  <a:pt x="4764864" y="4924425"/>
                </a:cubicBezTo>
                <a:cubicBezTo>
                  <a:pt x="4674376" y="4832350"/>
                  <a:pt x="4564839" y="4575175"/>
                  <a:pt x="4450539" y="4514850"/>
                </a:cubicBezTo>
                <a:cubicBezTo>
                  <a:pt x="4336239" y="4454525"/>
                  <a:pt x="4175901" y="4538663"/>
                  <a:pt x="4079064" y="4562475"/>
                </a:cubicBezTo>
                <a:cubicBezTo>
                  <a:pt x="3982227" y="4586287"/>
                  <a:pt x="3969526" y="4670425"/>
                  <a:pt x="3869514" y="4657725"/>
                </a:cubicBezTo>
                <a:cubicBezTo>
                  <a:pt x="3769502" y="4645025"/>
                  <a:pt x="3575826" y="4533900"/>
                  <a:pt x="3478989" y="4486275"/>
                </a:cubicBezTo>
                <a:cubicBezTo>
                  <a:pt x="3382152" y="4438650"/>
                  <a:pt x="3332939" y="4452937"/>
                  <a:pt x="3288489" y="4371975"/>
                </a:cubicBezTo>
                <a:cubicBezTo>
                  <a:pt x="3244039" y="4291012"/>
                  <a:pt x="3234514" y="4081462"/>
                  <a:pt x="3212289" y="4000500"/>
                </a:cubicBezTo>
                <a:cubicBezTo>
                  <a:pt x="3190064" y="3919537"/>
                  <a:pt x="3174189" y="3937000"/>
                  <a:pt x="3155139" y="3886200"/>
                </a:cubicBezTo>
                <a:cubicBezTo>
                  <a:pt x="3136089" y="3835400"/>
                  <a:pt x="3140851" y="3760787"/>
                  <a:pt x="3097989" y="3695700"/>
                </a:cubicBezTo>
                <a:cubicBezTo>
                  <a:pt x="3055127" y="3630613"/>
                  <a:pt x="2950351" y="3586162"/>
                  <a:pt x="2897964" y="3495675"/>
                </a:cubicBezTo>
                <a:cubicBezTo>
                  <a:pt x="2845576" y="3405187"/>
                  <a:pt x="2813826" y="3295650"/>
                  <a:pt x="2783664" y="3152775"/>
                </a:cubicBezTo>
                <a:cubicBezTo>
                  <a:pt x="2753502" y="3009900"/>
                  <a:pt x="2742389" y="2776538"/>
                  <a:pt x="2716989" y="2638425"/>
                </a:cubicBezTo>
                <a:cubicBezTo>
                  <a:pt x="2691589" y="2500312"/>
                  <a:pt x="2691589" y="2392362"/>
                  <a:pt x="2631264" y="2324100"/>
                </a:cubicBezTo>
                <a:cubicBezTo>
                  <a:pt x="2570939" y="2255838"/>
                  <a:pt x="2439176" y="2259012"/>
                  <a:pt x="2355039" y="2228850"/>
                </a:cubicBezTo>
                <a:cubicBezTo>
                  <a:pt x="2270902" y="2198688"/>
                  <a:pt x="2185176" y="2182812"/>
                  <a:pt x="2126439" y="2143125"/>
                </a:cubicBezTo>
                <a:cubicBezTo>
                  <a:pt x="2067702" y="2103438"/>
                  <a:pt x="2048651" y="2032000"/>
                  <a:pt x="2002614" y="1990725"/>
                </a:cubicBezTo>
                <a:cubicBezTo>
                  <a:pt x="1956577" y="1949450"/>
                  <a:pt x="1913714" y="1998662"/>
                  <a:pt x="1850214" y="1895475"/>
                </a:cubicBezTo>
                <a:cubicBezTo>
                  <a:pt x="1786714" y="1792288"/>
                  <a:pt x="1707339" y="1465263"/>
                  <a:pt x="1621614" y="1371600"/>
                </a:cubicBezTo>
                <a:cubicBezTo>
                  <a:pt x="1535889" y="1277937"/>
                  <a:pt x="1437464" y="1352550"/>
                  <a:pt x="1335864" y="1333500"/>
                </a:cubicBezTo>
                <a:cubicBezTo>
                  <a:pt x="1234264" y="1314450"/>
                  <a:pt x="1115202" y="1328738"/>
                  <a:pt x="1012014" y="1257300"/>
                </a:cubicBezTo>
                <a:cubicBezTo>
                  <a:pt x="908826" y="1185862"/>
                  <a:pt x="826276" y="974725"/>
                  <a:pt x="716739" y="904875"/>
                </a:cubicBezTo>
                <a:cubicBezTo>
                  <a:pt x="607201" y="835025"/>
                  <a:pt x="462739" y="862012"/>
                  <a:pt x="354789" y="838200"/>
                </a:cubicBezTo>
                <a:cubicBezTo>
                  <a:pt x="246839" y="814387"/>
                  <a:pt x="127776" y="811212"/>
                  <a:pt x="69039" y="762000"/>
                </a:cubicBezTo>
                <a:cubicBezTo>
                  <a:pt x="10301" y="712787"/>
                  <a:pt x="10301" y="669925"/>
                  <a:pt x="2364" y="542925"/>
                </a:cubicBezTo>
                <a:cubicBezTo>
                  <a:pt x="-5573" y="415925"/>
                  <a:pt x="7920" y="207962"/>
                  <a:pt x="21414" y="0"/>
                </a:cubicBezTo>
              </a:path>
            </a:pathLst>
          </a:cu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47" name="Forme libre : forme 46">
            <a:extLst>
              <a:ext uri="{FF2B5EF4-FFF2-40B4-BE49-F238E27FC236}">
                <a16:creationId xmlns:a16="http://schemas.microsoft.com/office/drawing/2014/main" id="{24165ECA-D9A2-4EA1-8748-ED208921E5FD}"/>
              </a:ext>
            </a:extLst>
          </p:cNvPr>
          <p:cNvSpPr/>
          <p:nvPr/>
        </p:nvSpPr>
        <p:spPr>
          <a:xfrm>
            <a:off x="2636061" y="711943"/>
            <a:ext cx="6593664" cy="5867400"/>
          </a:xfrm>
          <a:custGeom>
            <a:avLst/>
            <a:gdLst>
              <a:gd name="connsiteX0" fmla="*/ 6593664 w 6593664"/>
              <a:gd name="connsiteY0" fmla="*/ 5867400 h 5867400"/>
              <a:gd name="connsiteX1" fmla="*/ 6222189 w 6593664"/>
              <a:gd name="connsiteY1" fmla="*/ 5324475 h 5867400"/>
              <a:gd name="connsiteX2" fmla="*/ 5784039 w 6593664"/>
              <a:gd name="connsiteY2" fmla="*/ 4895850 h 5867400"/>
              <a:gd name="connsiteX3" fmla="*/ 5460189 w 6593664"/>
              <a:gd name="connsiteY3" fmla="*/ 4914900 h 5867400"/>
              <a:gd name="connsiteX4" fmla="*/ 5126814 w 6593664"/>
              <a:gd name="connsiteY4" fmla="*/ 4972050 h 5867400"/>
              <a:gd name="connsiteX5" fmla="*/ 4993464 w 6593664"/>
              <a:gd name="connsiteY5" fmla="*/ 5067300 h 5867400"/>
              <a:gd name="connsiteX6" fmla="*/ 4764864 w 6593664"/>
              <a:gd name="connsiteY6" fmla="*/ 4924425 h 5867400"/>
              <a:gd name="connsiteX7" fmla="*/ 4450539 w 6593664"/>
              <a:gd name="connsiteY7" fmla="*/ 4514850 h 5867400"/>
              <a:gd name="connsiteX8" fmla="*/ 4079064 w 6593664"/>
              <a:gd name="connsiteY8" fmla="*/ 4562475 h 5867400"/>
              <a:gd name="connsiteX9" fmla="*/ 3869514 w 6593664"/>
              <a:gd name="connsiteY9" fmla="*/ 4657725 h 5867400"/>
              <a:gd name="connsiteX10" fmla="*/ 3478989 w 6593664"/>
              <a:gd name="connsiteY10" fmla="*/ 4486275 h 5867400"/>
              <a:gd name="connsiteX11" fmla="*/ 3288489 w 6593664"/>
              <a:gd name="connsiteY11" fmla="*/ 4371975 h 5867400"/>
              <a:gd name="connsiteX12" fmla="*/ 3212289 w 6593664"/>
              <a:gd name="connsiteY12" fmla="*/ 4000500 h 5867400"/>
              <a:gd name="connsiteX13" fmla="*/ 3155139 w 6593664"/>
              <a:gd name="connsiteY13" fmla="*/ 3886200 h 5867400"/>
              <a:gd name="connsiteX14" fmla="*/ 3097989 w 6593664"/>
              <a:gd name="connsiteY14" fmla="*/ 3695700 h 5867400"/>
              <a:gd name="connsiteX15" fmla="*/ 2897964 w 6593664"/>
              <a:gd name="connsiteY15" fmla="*/ 3495675 h 5867400"/>
              <a:gd name="connsiteX16" fmla="*/ 2783664 w 6593664"/>
              <a:gd name="connsiteY16" fmla="*/ 3152775 h 5867400"/>
              <a:gd name="connsiteX17" fmla="*/ 2716989 w 6593664"/>
              <a:gd name="connsiteY17" fmla="*/ 2638425 h 5867400"/>
              <a:gd name="connsiteX18" fmla="*/ 2631264 w 6593664"/>
              <a:gd name="connsiteY18" fmla="*/ 2324100 h 5867400"/>
              <a:gd name="connsiteX19" fmla="*/ 2355039 w 6593664"/>
              <a:gd name="connsiteY19" fmla="*/ 2228850 h 5867400"/>
              <a:gd name="connsiteX20" fmla="*/ 2126439 w 6593664"/>
              <a:gd name="connsiteY20" fmla="*/ 2143125 h 5867400"/>
              <a:gd name="connsiteX21" fmla="*/ 2002614 w 6593664"/>
              <a:gd name="connsiteY21" fmla="*/ 1990725 h 5867400"/>
              <a:gd name="connsiteX22" fmla="*/ 1850214 w 6593664"/>
              <a:gd name="connsiteY22" fmla="*/ 1895475 h 5867400"/>
              <a:gd name="connsiteX23" fmla="*/ 1621614 w 6593664"/>
              <a:gd name="connsiteY23" fmla="*/ 1371600 h 5867400"/>
              <a:gd name="connsiteX24" fmla="*/ 1335864 w 6593664"/>
              <a:gd name="connsiteY24" fmla="*/ 1333500 h 5867400"/>
              <a:gd name="connsiteX25" fmla="*/ 1012014 w 6593664"/>
              <a:gd name="connsiteY25" fmla="*/ 1257300 h 5867400"/>
              <a:gd name="connsiteX26" fmla="*/ 716739 w 6593664"/>
              <a:gd name="connsiteY26" fmla="*/ 904875 h 5867400"/>
              <a:gd name="connsiteX27" fmla="*/ 354789 w 6593664"/>
              <a:gd name="connsiteY27" fmla="*/ 838200 h 5867400"/>
              <a:gd name="connsiteX28" fmla="*/ 69039 w 6593664"/>
              <a:gd name="connsiteY28" fmla="*/ 762000 h 5867400"/>
              <a:gd name="connsiteX29" fmla="*/ 2364 w 6593664"/>
              <a:gd name="connsiteY29" fmla="*/ 542925 h 5867400"/>
              <a:gd name="connsiteX30" fmla="*/ 21414 w 6593664"/>
              <a:gd name="connsiteY30" fmla="*/ 0 h 5867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6593664" h="5867400">
                <a:moveTo>
                  <a:pt x="6593664" y="5867400"/>
                </a:moveTo>
                <a:cubicBezTo>
                  <a:pt x="6475395" y="5676900"/>
                  <a:pt x="6357126" y="5486400"/>
                  <a:pt x="6222189" y="5324475"/>
                </a:cubicBezTo>
                <a:cubicBezTo>
                  <a:pt x="6087251" y="5162550"/>
                  <a:pt x="5911039" y="4964112"/>
                  <a:pt x="5784039" y="4895850"/>
                </a:cubicBezTo>
                <a:cubicBezTo>
                  <a:pt x="5657039" y="4827587"/>
                  <a:pt x="5569726" y="4902200"/>
                  <a:pt x="5460189" y="4914900"/>
                </a:cubicBezTo>
                <a:cubicBezTo>
                  <a:pt x="5350652" y="4927600"/>
                  <a:pt x="5204601" y="4946650"/>
                  <a:pt x="5126814" y="4972050"/>
                </a:cubicBezTo>
                <a:cubicBezTo>
                  <a:pt x="5049027" y="4997450"/>
                  <a:pt x="5053789" y="5075237"/>
                  <a:pt x="4993464" y="5067300"/>
                </a:cubicBezTo>
                <a:cubicBezTo>
                  <a:pt x="4933139" y="5059363"/>
                  <a:pt x="4855351" y="5016500"/>
                  <a:pt x="4764864" y="4924425"/>
                </a:cubicBezTo>
                <a:cubicBezTo>
                  <a:pt x="4674376" y="4832350"/>
                  <a:pt x="4564839" y="4575175"/>
                  <a:pt x="4450539" y="4514850"/>
                </a:cubicBezTo>
                <a:cubicBezTo>
                  <a:pt x="4336239" y="4454525"/>
                  <a:pt x="4175901" y="4538663"/>
                  <a:pt x="4079064" y="4562475"/>
                </a:cubicBezTo>
                <a:cubicBezTo>
                  <a:pt x="3982227" y="4586287"/>
                  <a:pt x="3969526" y="4670425"/>
                  <a:pt x="3869514" y="4657725"/>
                </a:cubicBezTo>
                <a:cubicBezTo>
                  <a:pt x="3769502" y="4645025"/>
                  <a:pt x="3575826" y="4533900"/>
                  <a:pt x="3478989" y="4486275"/>
                </a:cubicBezTo>
                <a:cubicBezTo>
                  <a:pt x="3382152" y="4438650"/>
                  <a:pt x="3332939" y="4452937"/>
                  <a:pt x="3288489" y="4371975"/>
                </a:cubicBezTo>
                <a:cubicBezTo>
                  <a:pt x="3244039" y="4291012"/>
                  <a:pt x="3234514" y="4081462"/>
                  <a:pt x="3212289" y="4000500"/>
                </a:cubicBezTo>
                <a:cubicBezTo>
                  <a:pt x="3190064" y="3919537"/>
                  <a:pt x="3174189" y="3937000"/>
                  <a:pt x="3155139" y="3886200"/>
                </a:cubicBezTo>
                <a:cubicBezTo>
                  <a:pt x="3136089" y="3835400"/>
                  <a:pt x="3140851" y="3760787"/>
                  <a:pt x="3097989" y="3695700"/>
                </a:cubicBezTo>
                <a:cubicBezTo>
                  <a:pt x="3055127" y="3630613"/>
                  <a:pt x="2950351" y="3586162"/>
                  <a:pt x="2897964" y="3495675"/>
                </a:cubicBezTo>
                <a:cubicBezTo>
                  <a:pt x="2845576" y="3405187"/>
                  <a:pt x="2813826" y="3295650"/>
                  <a:pt x="2783664" y="3152775"/>
                </a:cubicBezTo>
                <a:cubicBezTo>
                  <a:pt x="2753502" y="3009900"/>
                  <a:pt x="2742389" y="2776538"/>
                  <a:pt x="2716989" y="2638425"/>
                </a:cubicBezTo>
                <a:cubicBezTo>
                  <a:pt x="2691589" y="2500312"/>
                  <a:pt x="2691589" y="2392362"/>
                  <a:pt x="2631264" y="2324100"/>
                </a:cubicBezTo>
                <a:cubicBezTo>
                  <a:pt x="2570939" y="2255838"/>
                  <a:pt x="2439176" y="2259012"/>
                  <a:pt x="2355039" y="2228850"/>
                </a:cubicBezTo>
                <a:cubicBezTo>
                  <a:pt x="2270902" y="2198688"/>
                  <a:pt x="2185176" y="2182812"/>
                  <a:pt x="2126439" y="2143125"/>
                </a:cubicBezTo>
                <a:cubicBezTo>
                  <a:pt x="2067702" y="2103438"/>
                  <a:pt x="2048651" y="2032000"/>
                  <a:pt x="2002614" y="1990725"/>
                </a:cubicBezTo>
                <a:cubicBezTo>
                  <a:pt x="1956577" y="1949450"/>
                  <a:pt x="1913714" y="1998662"/>
                  <a:pt x="1850214" y="1895475"/>
                </a:cubicBezTo>
                <a:cubicBezTo>
                  <a:pt x="1786714" y="1792288"/>
                  <a:pt x="1707339" y="1465263"/>
                  <a:pt x="1621614" y="1371600"/>
                </a:cubicBezTo>
                <a:cubicBezTo>
                  <a:pt x="1535889" y="1277937"/>
                  <a:pt x="1437464" y="1352550"/>
                  <a:pt x="1335864" y="1333500"/>
                </a:cubicBezTo>
                <a:cubicBezTo>
                  <a:pt x="1234264" y="1314450"/>
                  <a:pt x="1115202" y="1328738"/>
                  <a:pt x="1012014" y="1257300"/>
                </a:cubicBezTo>
                <a:cubicBezTo>
                  <a:pt x="908826" y="1185862"/>
                  <a:pt x="826276" y="974725"/>
                  <a:pt x="716739" y="904875"/>
                </a:cubicBezTo>
                <a:cubicBezTo>
                  <a:pt x="607201" y="835025"/>
                  <a:pt x="462739" y="862012"/>
                  <a:pt x="354789" y="838200"/>
                </a:cubicBezTo>
                <a:cubicBezTo>
                  <a:pt x="246839" y="814387"/>
                  <a:pt x="127776" y="811212"/>
                  <a:pt x="69039" y="762000"/>
                </a:cubicBezTo>
                <a:cubicBezTo>
                  <a:pt x="10301" y="712787"/>
                  <a:pt x="10301" y="669925"/>
                  <a:pt x="2364" y="542925"/>
                </a:cubicBezTo>
                <a:cubicBezTo>
                  <a:pt x="-5573" y="415925"/>
                  <a:pt x="7920" y="207962"/>
                  <a:pt x="21414" y="0"/>
                </a:cubicBezTo>
              </a:path>
            </a:pathLst>
          </a:custGeom>
          <a:noFill/>
          <a:ln w="22225">
            <a:solidFill>
              <a:schemeClr val="bg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61" name="Ellipse 60">
            <a:extLst>
              <a:ext uri="{FF2B5EF4-FFF2-40B4-BE49-F238E27FC236}">
                <a16:creationId xmlns:a16="http://schemas.microsoft.com/office/drawing/2014/main" id="{3E54D4FE-B1A3-406A-A4AE-21554E83A278}"/>
              </a:ext>
            </a:extLst>
          </p:cNvPr>
          <p:cNvSpPr/>
          <p:nvPr/>
        </p:nvSpPr>
        <p:spPr>
          <a:xfrm rot="16200000">
            <a:off x="1843102" y="-932431"/>
            <a:ext cx="1628297" cy="1778390"/>
          </a:xfrm>
          <a:prstGeom prst="ellipse">
            <a:avLst/>
          </a:prstGeom>
          <a:solidFill>
            <a:schemeClr val="accent2"/>
          </a:solidFill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62" name="ZoneTexte 61">
            <a:extLst>
              <a:ext uri="{FF2B5EF4-FFF2-40B4-BE49-F238E27FC236}">
                <a16:creationId xmlns:a16="http://schemas.microsoft.com/office/drawing/2014/main" id="{D425A52C-29A4-4BCE-AB1D-5067B603549C}"/>
              </a:ext>
            </a:extLst>
          </p:cNvPr>
          <p:cNvSpPr txBox="1"/>
          <p:nvPr/>
        </p:nvSpPr>
        <p:spPr>
          <a:xfrm>
            <a:off x="2133205" y="190793"/>
            <a:ext cx="1096433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200" b="1" dirty="0">
                <a:solidFill>
                  <a:schemeClr val="bg1"/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Namur</a:t>
            </a:r>
            <a:endParaRPr lang="fr-BE" sz="1200" b="1" dirty="0">
              <a:solidFill>
                <a:schemeClr val="bg1"/>
              </a:solidFill>
              <a:latin typeface="Aharoni" panose="02010803020104030203" pitchFamily="2" charset="-79"/>
              <a:cs typeface="Aharoni" panose="02010803020104030203" pitchFamily="2" charset="-79"/>
            </a:endParaRPr>
          </a:p>
        </p:txBody>
      </p:sp>
      <p:sp>
        <p:nvSpPr>
          <p:cNvPr id="63" name="Ellipse 62">
            <a:extLst>
              <a:ext uri="{FF2B5EF4-FFF2-40B4-BE49-F238E27FC236}">
                <a16:creationId xmlns:a16="http://schemas.microsoft.com/office/drawing/2014/main" id="{BA172A28-9FBE-4E6C-9531-55773D21B403}"/>
              </a:ext>
            </a:extLst>
          </p:cNvPr>
          <p:cNvSpPr/>
          <p:nvPr/>
        </p:nvSpPr>
        <p:spPr>
          <a:xfrm>
            <a:off x="7034255" y="-490138"/>
            <a:ext cx="742267" cy="695325"/>
          </a:xfrm>
          <a:prstGeom prst="ellipse">
            <a:avLst/>
          </a:prstGeom>
          <a:solidFill>
            <a:schemeClr val="accent2"/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 dirty="0"/>
          </a:p>
        </p:txBody>
      </p:sp>
      <p:sp>
        <p:nvSpPr>
          <p:cNvPr id="64" name="ZoneTexte 63">
            <a:extLst>
              <a:ext uri="{FF2B5EF4-FFF2-40B4-BE49-F238E27FC236}">
                <a16:creationId xmlns:a16="http://schemas.microsoft.com/office/drawing/2014/main" id="{5678D1FB-BAB8-4A85-83E4-3FD9B0D4E52D}"/>
              </a:ext>
            </a:extLst>
          </p:cNvPr>
          <p:cNvSpPr txBox="1"/>
          <p:nvPr/>
        </p:nvSpPr>
        <p:spPr>
          <a:xfrm>
            <a:off x="6959880" y="-73907"/>
            <a:ext cx="1096433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000" b="1" dirty="0">
                <a:solidFill>
                  <a:schemeClr val="bg1"/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Huy</a:t>
            </a:r>
            <a:endParaRPr lang="fr-BE" sz="1000" b="1" dirty="0">
              <a:solidFill>
                <a:schemeClr val="bg1"/>
              </a:solidFill>
              <a:latin typeface="Aharoni" panose="02010803020104030203" pitchFamily="2" charset="-79"/>
              <a:cs typeface="Aharoni" panose="02010803020104030203" pitchFamily="2" charset="-79"/>
            </a:endParaRPr>
          </a:p>
        </p:txBody>
      </p:sp>
      <p:sp>
        <p:nvSpPr>
          <p:cNvPr id="8" name="Forme libre : forme 7">
            <a:extLst>
              <a:ext uri="{FF2B5EF4-FFF2-40B4-BE49-F238E27FC236}">
                <a16:creationId xmlns:a16="http://schemas.microsoft.com/office/drawing/2014/main" id="{21EBB0C5-4721-412A-A397-E2B3972DE91F}"/>
              </a:ext>
            </a:extLst>
          </p:cNvPr>
          <p:cNvSpPr/>
          <p:nvPr/>
        </p:nvSpPr>
        <p:spPr>
          <a:xfrm>
            <a:off x="6287298" y="205740"/>
            <a:ext cx="3245322" cy="2948940"/>
          </a:xfrm>
          <a:custGeom>
            <a:avLst/>
            <a:gdLst>
              <a:gd name="connsiteX0" fmla="*/ 989802 w 3245322"/>
              <a:gd name="connsiteY0" fmla="*/ 0 h 2948940"/>
              <a:gd name="connsiteX1" fmla="*/ 921222 w 3245322"/>
              <a:gd name="connsiteY1" fmla="*/ 220980 h 2948940"/>
              <a:gd name="connsiteX2" fmla="*/ 768822 w 3245322"/>
              <a:gd name="connsiteY2" fmla="*/ 388620 h 2948940"/>
              <a:gd name="connsiteX3" fmla="*/ 715482 w 3245322"/>
              <a:gd name="connsiteY3" fmla="*/ 601980 h 2948940"/>
              <a:gd name="connsiteX4" fmla="*/ 608802 w 3245322"/>
              <a:gd name="connsiteY4" fmla="*/ 853440 h 2948940"/>
              <a:gd name="connsiteX5" fmla="*/ 425922 w 3245322"/>
              <a:gd name="connsiteY5" fmla="*/ 1043940 h 2948940"/>
              <a:gd name="connsiteX6" fmla="*/ 90642 w 3245322"/>
              <a:gd name="connsiteY6" fmla="*/ 1181100 h 2948940"/>
              <a:gd name="connsiteX7" fmla="*/ 22062 w 3245322"/>
              <a:gd name="connsiteY7" fmla="*/ 1295400 h 2948940"/>
              <a:gd name="connsiteX8" fmla="*/ 418302 w 3245322"/>
              <a:gd name="connsiteY8" fmla="*/ 1516380 h 2948940"/>
              <a:gd name="connsiteX9" fmla="*/ 616422 w 3245322"/>
              <a:gd name="connsiteY9" fmla="*/ 1584960 h 2948940"/>
              <a:gd name="connsiteX10" fmla="*/ 700242 w 3245322"/>
              <a:gd name="connsiteY10" fmla="*/ 1737360 h 2948940"/>
              <a:gd name="connsiteX11" fmla="*/ 791682 w 3245322"/>
              <a:gd name="connsiteY11" fmla="*/ 1729740 h 2948940"/>
              <a:gd name="connsiteX12" fmla="*/ 852642 w 3245322"/>
              <a:gd name="connsiteY12" fmla="*/ 1920240 h 2948940"/>
              <a:gd name="connsiteX13" fmla="*/ 1172682 w 3245322"/>
              <a:gd name="connsiteY13" fmla="*/ 2034540 h 2948940"/>
              <a:gd name="connsiteX14" fmla="*/ 1271742 w 3245322"/>
              <a:gd name="connsiteY14" fmla="*/ 2011680 h 2948940"/>
              <a:gd name="connsiteX15" fmla="*/ 1523202 w 3245322"/>
              <a:gd name="connsiteY15" fmla="*/ 2164080 h 2948940"/>
              <a:gd name="connsiteX16" fmla="*/ 1637502 w 3245322"/>
              <a:gd name="connsiteY16" fmla="*/ 2125980 h 2948940"/>
              <a:gd name="connsiteX17" fmla="*/ 1805142 w 3245322"/>
              <a:gd name="connsiteY17" fmla="*/ 2209800 h 2948940"/>
              <a:gd name="connsiteX18" fmla="*/ 2109942 w 3245322"/>
              <a:gd name="connsiteY18" fmla="*/ 2491740 h 2948940"/>
              <a:gd name="connsiteX19" fmla="*/ 2765262 w 3245322"/>
              <a:gd name="connsiteY19" fmla="*/ 2895600 h 2948940"/>
              <a:gd name="connsiteX20" fmla="*/ 3054822 w 3245322"/>
              <a:gd name="connsiteY20" fmla="*/ 2933700 h 2948940"/>
              <a:gd name="connsiteX21" fmla="*/ 3245322 w 3245322"/>
              <a:gd name="connsiteY21" fmla="*/ 2948940 h 29489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3245322" h="2948940">
                <a:moveTo>
                  <a:pt x="989802" y="0"/>
                </a:moveTo>
                <a:cubicBezTo>
                  <a:pt x="973927" y="78105"/>
                  <a:pt x="958052" y="156210"/>
                  <a:pt x="921222" y="220980"/>
                </a:cubicBezTo>
                <a:cubicBezTo>
                  <a:pt x="884392" y="285750"/>
                  <a:pt x="803112" y="325120"/>
                  <a:pt x="768822" y="388620"/>
                </a:cubicBezTo>
                <a:cubicBezTo>
                  <a:pt x="734532" y="452120"/>
                  <a:pt x="742152" y="524510"/>
                  <a:pt x="715482" y="601980"/>
                </a:cubicBezTo>
                <a:cubicBezTo>
                  <a:pt x="688812" y="679450"/>
                  <a:pt x="657062" y="779780"/>
                  <a:pt x="608802" y="853440"/>
                </a:cubicBezTo>
                <a:cubicBezTo>
                  <a:pt x="560542" y="927100"/>
                  <a:pt x="512282" y="989330"/>
                  <a:pt x="425922" y="1043940"/>
                </a:cubicBezTo>
                <a:cubicBezTo>
                  <a:pt x="339562" y="1098550"/>
                  <a:pt x="157952" y="1139190"/>
                  <a:pt x="90642" y="1181100"/>
                </a:cubicBezTo>
                <a:cubicBezTo>
                  <a:pt x="23332" y="1223010"/>
                  <a:pt x="-32548" y="1239520"/>
                  <a:pt x="22062" y="1295400"/>
                </a:cubicBezTo>
                <a:cubicBezTo>
                  <a:pt x="76672" y="1351280"/>
                  <a:pt x="319242" y="1468120"/>
                  <a:pt x="418302" y="1516380"/>
                </a:cubicBezTo>
                <a:cubicBezTo>
                  <a:pt x="517362" y="1564640"/>
                  <a:pt x="569432" y="1548130"/>
                  <a:pt x="616422" y="1584960"/>
                </a:cubicBezTo>
                <a:cubicBezTo>
                  <a:pt x="663412" y="1621790"/>
                  <a:pt x="671032" y="1713230"/>
                  <a:pt x="700242" y="1737360"/>
                </a:cubicBezTo>
                <a:cubicBezTo>
                  <a:pt x="729452" y="1761490"/>
                  <a:pt x="766282" y="1699260"/>
                  <a:pt x="791682" y="1729740"/>
                </a:cubicBezTo>
                <a:cubicBezTo>
                  <a:pt x="817082" y="1760220"/>
                  <a:pt x="789142" y="1869440"/>
                  <a:pt x="852642" y="1920240"/>
                </a:cubicBezTo>
                <a:cubicBezTo>
                  <a:pt x="916142" y="1971040"/>
                  <a:pt x="1102832" y="2019300"/>
                  <a:pt x="1172682" y="2034540"/>
                </a:cubicBezTo>
                <a:cubicBezTo>
                  <a:pt x="1242532" y="2049780"/>
                  <a:pt x="1213322" y="1990090"/>
                  <a:pt x="1271742" y="2011680"/>
                </a:cubicBezTo>
                <a:cubicBezTo>
                  <a:pt x="1330162" y="2033270"/>
                  <a:pt x="1462242" y="2145030"/>
                  <a:pt x="1523202" y="2164080"/>
                </a:cubicBezTo>
                <a:cubicBezTo>
                  <a:pt x="1584162" y="2183130"/>
                  <a:pt x="1590512" y="2118360"/>
                  <a:pt x="1637502" y="2125980"/>
                </a:cubicBezTo>
                <a:cubicBezTo>
                  <a:pt x="1684492" y="2133600"/>
                  <a:pt x="1726402" y="2148840"/>
                  <a:pt x="1805142" y="2209800"/>
                </a:cubicBezTo>
                <a:cubicBezTo>
                  <a:pt x="1883882" y="2270760"/>
                  <a:pt x="1949922" y="2377440"/>
                  <a:pt x="2109942" y="2491740"/>
                </a:cubicBezTo>
                <a:cubicBezTo>
                  <a:pt x="2269962" y="2606040"/>
                  <a:pt x="2607782" y="2821940"/>
                  <a:pt x="2765262" y="2895600"/>
                </a:cubicBezTo>
                <a:cubicBezTo>
                  <a:pt x="2922742" y="2969260"/>
                  <a:pt x="2974812" y="2924810"/>
                  <a:pt x="3054822" y="2933700"/>
                </a:cubicBezTo>
                <a:cubicBezTo>
                  <a:pt x="3134832" y="2942590"/>
                  <a:pt x="3190077" y="2945765"/>
                  <a:pt x="3245322" y="294894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1" name="Forme libre : forme 20">
            <a:extLst>
              <a:ext uri="{FF2B5EF4-FFF2-40B4-BE49-F238E27FC236}">
                <a16:creationId xmlns:a16="http://schemas.microsoft.com/office/drawing/2014/main" id="{83EA6DCE-DBED-4720-9531-7F2E8C0892A3}"/>
              </a:ext>
            </a:extLst>
          </p:cNvPr>
          <p:cNvSpPr/>
          <p:nvPr/>
        </p:nvSpPr>
        <p:spPr>
          <a:xfrm>
            <a:off x="8618220" y="5486400"/>
            <a:ext cx="731520" cy="525780"/>
          </a:xfrm>
          <a:custGeom>
            <a:avLst/>
            <a:gdLst>
              <a:gd name="connsiteX0" fmla="*/ 0 w 731520"/>
              <a:gd name="connsiteY0" fmla="*/ 0 h 525780"/>
              <a:gd name="connsiteX1" fmla="*/ 228600 w 731520"/>
              <a:gd name="connsiteY1" fmla="*/ 289560 h 525780"/>
              <a:gd name="connsiteX2" fmla="*/ 731520 w 731520"/>
              <a:gd name="connsiteY2" fmla="*/ 525780 h 5257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31520" h="525780">
                <a:moveTo>
                  <a:pt x="0" y="0"/>
                </a:moveTo>
                <a:cubicBezTo>
                  <a:pt x="53340" y="100965"/>
                  <a:pt x="106680" y="201930"/>
                  <a:pt x="228600" y="289560"/>
                </a:cubicBezTo>
                <a:cubicBezTo>
                  <a:pt x="350520" y="377190"/>
                  <a:pt x="541020" y="451485"/>
                  <a:pt x="731520" y="52578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2" name="Forme libre : forme 21">
            <a:extLst>
              <a:ext uri="{FF2B5EF4-FFF2-40B4-BE49-F238E27FC236}">
                <a16:creationId xmlns:a16="http://schemas.microsoft.com/office/drawing/2014/main" id="{9820F068-4E1E-4285-8A17-2897DEE7F837}"/>
              </a:ext>
            </a:extLst>
          </p:cNvPr>
          <p:cNvSpPr/>
          <p:nvPr/>
        </p:nvSpPr>
        <p:spPr>
          <a:xfrm>
            <a:off x="9548813" y="3146818"/>
            <a:ext cx="661987" cy="257902"/>
          </a:xfrm>
          <a:custGeom>
            <a:avLst/>
            <a:gdLst>
              <a:gd name="connsiteX0" fmla="*/ 0 w 661987"/>
              <a:gd name="connsiteY0" fmla="*/ 5957 h 257902"/>
              <a:gd name="connsiteX1" fmla="*/ 95250 w 661987"/>
              <a:gd name="connsiteY1" fmla="*/ 5957 h 257902"/>
              <a:gd name="connsiteX2" fmla="*/ 171450 w 661987"/>
              <a:gd name="connsiteY2" fmla="*/ 67870 h 257902"/>
              <a:gd name="connsiteX3" fmla="*/ 381000 w 661987"/>
              <a:gd name="connsiteY3" fmla="*/ 105970 h 257902"/>
              <a:gd name="connsiteX4" fmla="*/ 581025 w 661987"/>
              <a:gd name="connsiteY4" fmla="*/ 239320 h 257902"/>
              <a:gd name="connsiteX5" fmla="*/ 661987 w 661987"/>
              <a:gd name="connsiteY5" fmla="*/ 253607 h 2579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61987" h="257902">
                <a:moveTo>
                  <a:pt x="0" y="5957"/>
                </a:moveTo>
                <a:cubicBezTo>
                  <a:pt x="33337" y="797"/>
                  <a:pt x="66675" y="-4362"/>
                  <a:pt x="95250" y="5957"/>
                </a:cubicBezTo>
                <a:cubicBezTo>
                  <a:pt x="123825" y="16276"/>
                  <a:pt x="123825" y="51201"/>
                  <a:pt x="171450" y="67870"/>
                </a:cubicBezTo>
                <a:cubicBezTo>
                  <a:pt x="219075" y="84539"/>
                  <a:pt x="312738" y="77395"/>
                  <a:pt x="381000" y="105970"/>
                </a:cubicBezTo>
                <a:cubicBezTo>
                  <a:pt x="449262" y="134545"/>
                  <a:pt x="534194" y="214714"/>
                  <a:pt x="581025" y="239320"/>
                </a:cubicBezTo>
                <a:cubicBezTo>
                  <a:pt x="627856" y="263926"/>
                  <a:pt x="644921" y="258766"/>
                  <a:pt x="661987" y="253607"/>
                </a:cubicBezTo>
              </a:path>
            </a:pathLst>
          </a:custGeom>
          <a:noFill/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5" name="Forme libre : forme 24">
            <a:extLst>
              <a:ext uri="{FF2B5EF4-FFF2-40B4-BE49-F238E27FC236}">
                <a16:creationId xmlns:a16="http://schemas.microsoft.com/office/drawing/2014/main" id="{AD2E428A-8335-4384-A1B1-58C29B4ACBC7}"/>
              </a:ext>
            </a:extLst>
          </p:cNvPr>
          <p:cNvSpPr/>
          <p:nvPr/>
        </p:nvSpPr>
        <p:spPr>
          <a:xfrm>
            <a:off x="6197600" y="4984750"/>
            <a:ext cx="1778000" cy="942569"/>
          </a:xfrm>
          <a:custGeom>
            <a:avLst/>
            <a:gdLst>
              <a:gd name="connsiteX0" fmla="*/ 0 w 1778000"/>
              <a:gd name="connsiteY0" fmla="*/ 273050 h 942569"/>
              <a:gd name="connsiteX1" fmla="*/ 209550 w 1778000"/>
              <a:gd name="connsiteY1" fmla="*/ 374650 h 942569"/>
              <a:gd name="connsiteX2" fmla="*/ 311150 w 1778000"/>
              <a:gd name="connsiteY2" fmla="*/ 425450 h 942569"/>
              <a:gd name="connsiteX3" fmla="*/ 361950 w 1778000"/>
              <a:gd name="connsiteY3" fmla="*/ 482600 h 942569"/>
              <a:gd name="connsiteX4" fmla="*/ 850900 w 1778000"/>
              <a:gd name="connsiteY4" fmla="*/ 533400 h 942569"/>
              <a:gd name="connsiteX5" fmla="*/ 914400 w 1778000"/>
              <a:gd name="connsiteY5" fmla="*/ 825500 h 942569"/>
              <a:gd name="connsiteX6" fmla="*/ 1041400 w 1778000"/>
              <a:gd name="connsiteY6" fmla="*/ 939800 h 942569"/>
              <a:gd name="connsiteX7" fmla="*/ 1143000 w 1778000"/>
              <a:gd name="connsiteY7" fmla="*/ 723900 h 942569"/>
              <a:gd name="connsiteX8" fmla="*/ 1193800 w 1778000"/>
              <a:gd name="connsiteY8" fmla="*/ 609600 h 942569"/>
              <a:gd name="connsiteX9" fmla="*/ 1365250 w 1778000"/>
              <a:gd name="connsiteY9" fmla="*/ 552450 h 942569"/>
              <a:gd name="connsiteX10" fmla="*/ 1504950 w 1778000"/>
              <a:gd name="connsiteY10" fmla="*/ 406400 h 942569"/>
              <a:gd name="connsiteX11" fmla="*/ 1562100 w 1778000"/>
              <a:gd name="connsiteY11" fmla="*/ 304800 h 942569"/>
              <a:gd name="connsiteX12" fmla="*/ 1727200 w 1778000"/>
              <a:gd name="connsiteY12" fmla="*/ 50800 h 942569"/>
              <a:gd name="connsiteX13" fmla="*/ 1778000 w 1778000"/>
              <a:gd name="connsiteY13" fmla="*/ 0 h 9425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778000" h="942569">
                <a:moveTo>
                  <a:pt x="0" y="273050"/>
                </a:moveTo>
                <a:lnTo>
                  <a:pt x="209550" y="374650"/>
                </a:lnTo>
                <a:cubicBezTo>
                  <a:pt x="261408" y="400050"/>
                  <a:pt x="285750" y="407458"/>
                  <a:pt x="311150" y="425450"/>
                </a:cubicBezTo>
                <a:cubicBezTo>
                  <a:pt x="336550" y="443442"/>
                  <a:pt x="271992" y="464608"/>
                  <a:pt x="361950" y="482600"/>
                </a:cubicBezTo>
                <a:cubicBezTo>
                  <a:pt x="451908" y="500592"/>
                  <a:pt x="758825" y="476250"/>
                  <a:pt x="850900" y="533400"/>
                </a:cubicBezTo>
                <a:cubicBezTo>
                  <a:pt x="942975" y="590550"/>
                  <a:pt x="882650" y="757767"/>
                  <a:pt x="914400" y="825500"/>
                </a:cubicBezTo>
                <a:cubicBezTo>
                  <a:pt x="946150" y="893233"/>
                  <a:pt x="1003300" y="956733"/>
                  <a:pt x="1041400" y="939800"/>
                </a:cubicBezTo>
                <a:cubicBezTo>
                  <a:pt x="1079500" y="922867"/>
                  <a:pt x="1117600" y="778933"/>
                  <a:pt x="1143000" y="723900"/>
                </a:cubicBezTo>
                <a:cubicBezTo>
                  <a:pt x="1168400" y="668867"/>
                  <a:pt x="1156758" y="638175"/>
                  <a:pt x="1193800" y="609600"/>
                </a:cubicBezTo>
                <a:cubicBezTo>
                  <a:pt x="1230842" y="581025"/>
                  <a:pt x="1313392" y="586317"/>
                  <a:pt x="1365250" y="552450"/>
                </a:cubicBezTo>
                <a:cubicBezTo>
                  <a:pt x="1417108" y="518583"/>
                  <a:pt x="1472142" y="447675"/>
                  <a:pt x="1504950" y="406400"/>
                </a:cubicBezTo>
                <a:cubicBezTo>
                  <a:pt x="1537758" y="365125"/>
                  <a:pt x="1525058" y="364067"/>
                  <a:pt x="1562100" y="304800"/>
                </a:cubicBezTo>
                <a:cubicBezTo>
                  <a:pt x="1599142" y="245533"/>
                  <a:pt x="1691217" y="101600"/>
                  <a:pt x="1727200" y="50800"/>
                </a:cubicBezTo>
                <a:cubicBezTo>
                  <a:pt x="1763183" y="0"/>
                  <a:pt x="1770591" y="0"/>
                  <a:pt x="1778000" y="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6" name="Forme libre : forme 25">
            <a:extLst>
              <a:ext uri="{FF2B5EF4-FFF2-40B4-BE49-F238E27FC236}">
                <a16:creationId xmlns:a16="http://schemas.microsoft.com/office/drawing/2014/main" id="{7A9A74E1-9B0A-4C34-997F-C5190D90E1F4}"/>
              </a:ext>
            </a:extLst>
          </p:cNvPr>
          <p:cNvSpPr/>
          <p:nvPr/>
        </p:nvSpPr>
        <p:spPr>
          <a:xfrm>
            <a:off x="5359400" y="1949450"/>
            <a:ext cx="901700" cy="1136650"/>
          </a:xfrm>
          <a:custGeom>
            <a:avLst/>
            <a:gdLst>
              <a:gd name="connsiteX0" fmla="*/ 901700 w 901700"/>
              <a:gd name="connsiteY0" fmla="*/ 0 h 1136650"/>
              <a:gd name="connsiteX1" fmla="*/ 781050 w 901700"/>
              <a:gd name="connsiteY1" fmla="*/ 146050 h 1136650"/>
              <a:gd name="connsiteX2" fmla="*/ 469900 w 901700"/>
              <a:gd name="connsiteY2" fmla="*/ 355600 h 1136650"/>
              <a:gd name="connsiteX3" fmla="*/ 203200 w 901700"/>
              <a:gd name="connsiteY3" fmla="*/ 514350 h 1136650"/>
              <a:gd name="connsiteX4" fmla="*/ 139700 w 901700"/>
              <a:gd name="connsiteY4" fmla="*/ 685800 h 1136650"/>
              <a:gd name="connsiteX5" fmla="*/ 88900 w 901700"/>
              <a:gd name="connsiteY5" fmla="*/ 869950 h 1136650"/>
              <a:gd name="connsiteX6" fmla="*/ 0 w 901700"/>
              <a:gd name="connsiteY6" fmla="*/ 1136650 h 1136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01700" h="1136650">
                <a:moveTo>
                  <a:pt x="901700" y="0"/>
                </a:moveTo>
                <a:cubicBezTo>
                  <a:pt x="877358" y="43391"/>
                  <a:pt x="853017" y="86783"/>
                  <a:pt x="781050" y="146050"/>
                </a:cubicBezTo>
                <a:cubicBezTo>
                  <a:pt x="709083" y="205317"/>
                  <a:pt x="469900" y="355600"/>
                  <a:pt x="469900" y="355600"/>
                </a:cubicBezTo>
                <a:cubicBezTo>
                  <a:pt x="373592" y="416983"/>
                  <a:pt x="258233" y="459317"/>
                  <a:pt x="203200" y="514350"/>
                </a:cubicBezTo>
                <a:cubicBezTo>
                  <a:pt x="148167" y="569383"/>
                  <a:pt x="158750" y="626533"/>
                  <a:pt x="139700" y="685800"/>
                </a:cubicBezTo>
                <a:cubicBezTo>
                  <a:pt x="120650" y="745067"/>
                  <a:pt x="112183" y="794808"/>
                  <a:pt x="88900" y="869950"/>
                </a:cubicBezTo>
                <a:cubicBezTo>
                  <a:pt x="65617" y="945092"/>
                  <a:pt x="32808" y="1040871"/>
                  <a:pt x="0" y="113665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2" name="Forme libre : forme 31">
            <a:extLst>
              <a:ext uri="{FF2B5EF4-FFF2-40B4-BE49-F238E27FC236}">
                <a16:creationId xmlns:a16="http://schemas.microsoft.com/office/drawing/2014/main" id="{6ED083DC-0EC6-4148-8B33-6AEB634D54E8}"/>
              </a:ext>
            </a:extLst>
          </p:cNvPr>
          <p:cNvSpPr/>
          <p:nvPr/>
        </p:nvSpPr>
        <p:spPr>
          <a:xfrm>
            <a:off x="5286375" y="4826000"/>
            <a:ext cx="422275" cy="358775"/>
          </a:xfrm>
          <a:custGeom>
            <a:avLst/>
            <a:gdLst>
              <a:gd name="connsiteX0" fmla="*/ 0 w 422275"/>
              <a:gd name="connsiteY0" fmla="*/ 358775 h 358775"/>
              <a:gd name="connsiteX1" fmla="*/ 276225 w 422275"/>
              <a:gd name="connsiteY1" fmla="*/ 161925 h 358775"/>
              <a:gd name="connsiteX2" fmla="*/ 422275 w 422275"/>
              <a:gd name="connsiteY2" fmla="*/ 0 h 358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22275" h="358775">
                <a:moveTo>
                  <a:pt x="0" y="358775"/>
                </a:moveTo>
                <a:cubicBezTo>
                  <a:pt x="102923" y="290248"/>
                  <a:pt x="205846" y="221721"/>
                  <a:pt x="276225" y="161925"/>
                </a:cubicBezTo>
                <a:cubicBezTo>
                  <a:pt x="346604" y="102129"/>
                  <a:pt x="384439" y="51064"/>
                  <a:pt x="422275" y="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4" name="Forme libre : forme 33">
            <a:extLst>
              <a:ext uri="{FF2B5EF4-FFF2-40B4-BE49-F238E27FC236}">
                <a16:creationId xmlns:a16="http://schemas.microsoft.com/office/drawing/2014/main" id="{5762933B-4840-49D9-81F9-09DEB9F69A78}"/>
              </a:ext>
            </a:extLst>
          </p:cNvPr>
          <p:cNvSpPr/>
          <p:nvPr/>
        </p:nvSpPr>
        <p:spPr>
          <a:xfrm>
            <a:off x="5492750" y="5953125"/>
            <a:ext cx="12700" cy="257175"/>
          </a:xfrm>
          <a:custGeom>
            <a:avLst/>
            <a:gdLst>
              <a:gd name="connsiteX0" fmla="*/ 12700 w 12700"/>
              <a:gd name="connsiteY0" fmla="*/ 0 h 257175"/>
              <a:gd name="connsiteX1" fmla="*/ 0 w 12700"/>
              <a:gd name="connsiteY1" fmla="*/ 257175 h 257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2700" h="257175">
                <a:moveTo>
                  <a:pt x="12700" y="0"/>
                </a:moveTo>
                <a:lnTo>
                  <a:pt x="0" y="257175"/>
                </a:ln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5" name="Forme libre : forme 34">
            <a:extLst>
              <a:ext uri="{FF2B5EF4-FFF2-40B4-BE49-F238E27FC236}">
                <a16:creationId xmlns:a16="http://schemas.microsoft.com/office/drawing/2014/main" id="{043BC54E-1889-4104-91EC-461FB497001C}"/>
              </a:ext>
            </a:extLst>
          </p:cNvPr>
          <p:cNvSpPr/>
          <p:nvPr/>
        </p:nvSpPr>
        <p:spPr>
          <a:xfrm>
            <a:off x="5528250" y="5241926"/>
            <a:ext cx="183575" cy="330200"/>
          </a:xfrm>
          <a:custGeom>
            <a:avLst/>
            <a:gdLst>
              <a:gd name="connsiteX0" fmla="*/ 183575 w 183575"/>
              <a:gd name="connsiteY0" fmla="*/ 0 h 327025"/>
              <a:gd name="connsiteX1" fmla="*/ 34350 w 183575"/>
              <a:gd name="connsiteY1" fmla="*/ 234950 h 327025"/>
              <a:gd name="connsiteX2" fmla="*/ 5775 w 183575"/>
              <a:gd name="connsiteY2" fmla="*/ 298450 h 327025"/>
              <a:gd name="connsiteX3" fmla="*/ 120075 w 183575"/>
              <a:gd name="connsiteY3" fmla="*/ 327025 h 327025"/>
              <a:gd name="connsiteX0" fmla="*/ 183575 w 183575"/>
              <a:gd name="connsiteY0" fmla="*/ 0 h 330200"/>
              <a:gd name="connsiteX1" fmla="*/ 34350 w 183575"/>
              <a:gd name="connsiteY1" fmla="*/ 234950 h 330200"/>
              <a:gd name="connsiteX2" fmla="*/ 5775 w 183575"/>
              <a:gd name="connsiteY2" fmla="*/ 298450 h 330200"/>
              <a:gd name="connsiteX3" fmla="*/ 129600 w 183575"/>
              <a:gd name="connsiteY3" fmla="*/ 330200 h 330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3575" h="330200">
                <a:moveTo>
                  <a:pt x="183575" y="0"/>
                </a:moveTo>
                <a:cubicBezTo>
                  <a:pt x="123779" y="92604"/>
                  <a:pt x="63983" y="185208"/>
                  <a:pt x="34350" y="234950"/>
                </a:cubicBezTo>
                <a:cubicBezTo>
                  <a:pt x="4717" y="284692"/>
                  <a:pt x="-8513" y="283104"/>
                  <a:pt x="5775" y="298450"/>
                </a:cubicBezTo>
                <a:cubicBezTo>
                  <a:pt x="20062" y="313796"/>
                  <a:pt x="79593" y="323585"/>
                  <a:pt x="129600" y="33020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9" name="Forme libre : forme 38">
            <a:extLst>
              <a:ext uri="{FF2B5EF4-FFF2-40B4-BE49-F238E27FC236}">
                <a16:creationId xmlns:a16="http://schemas.microsoft.com/office/drawing/2014/main" id="{9F784947-8CBA-4DDF-A906-A82B90FD3C12}"/>
              </a:ext>
            </a:extLst>
          </p:cNvPr>
          <p:cNvSpPr/>
          <p:nvPr/>
        </p:nvSpPr>
        <p:spPr>
          <a:xfrm>
            <a:off x="9004300" y="5702300"/>
            <a:ext cx="1276350" cy="1162050"/>
          </a:xfrm>
          <a:custGeom>
            <a:avLst/>
            <a:gdLst>
              <a:gd name="connsiteX0" fmla="*/ 1276350 w 1276350"/>
              <a:gd name="connsiteY0" fmla="*/ 0 h 1162050"/>
              <a:gd name="connsiteX1" fmla="*/ 1028700 w 1276350"/>
              <a:gd name="connsiteY1" fmla="*/ 152400 h 1162050"/>
              <a:gd name="connsiteX2" fmla="*/ 406400 w 1276350"/>
              <a:gd name="connsiteY2" fmla="*/ 704850 h 1162050"/>
              <a:gd name="connsiteX3" fmla="*/ 82550 w 1276350"/>
              <a:gd name="connsiteY3" fmla="*/ 1041400 h 1162050"/>
              <a:gd name="connsiteX4" fmla="*/ 0 w 1276350"/>
              <a:gd name="connsiteY4" fmla="*/ 1162050 h 1162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76350" h="1162050">
                <a:moveTo>
                  <a:pt x="1276350" y="0"/>
                </a:moveTo>
                <a:cubicBezTo>
                  <a:pt x="1225021" y="17462"/>
                  <a:pt x="1173692" y="34925"/>
                  <a:pt x="1028700" y="152400"/>
                </a:cubicBezTo>
                <a:cubicBezTo>
                  <a:pt x="883708" y="269875"/>
                  <a:pt x="564092" y="556683"/>
                  <a:pt x="406400" y="704850"/>
                </a:cubicBezTo>
                <a:cubicBezTo>
                  <a:pt x="248708" y="853017"/>
                  <a:pt x="150283" y="965200"/>
                  <a:pt x="82550" y="1041400"/>
                </a:cubicBezTo>
                <a:cubicBezTo>
                  <a:pt x="14817" y="1117600"/>
                  <a:pt x="7408" y="1139825"/>
                  <a:pt x="0" y="1162050"/>
                </a:cubicBezTo>
              </a:path>
            </a:pathLst>
          </a:cu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86" name="Forme libre : forme 85">
            <a:extLst>
              <a:ext uri="{FF2B5EF4-FFF2-40B4-BE49-F238E27FC236}">
                <a16:creationId xmlns:a16="http://schemas.microsoft.com/office/drawing/2014/main" id="{9BC2CEB2-1135-4D39-B39A-9BA4BADD7946}"/>
              </a:ext>
            </a:extLst>
          </p:cNvPr>
          <p:cNvSpPr/>
          <p:nvPr/>
        </p:nvSpPr>
        <p:spPr>
          <a:xfrm>
            <a:off x="9016931" y="5695950"/>
            <a:ext cx="1276350" cy="1162050"/>
          </a:xfrm>
          <a:custGeom>
            <a:avLst/>
            <a:gdLst>
              <a:gd name="connsiteX0" fmla="*/ 1276350 w 1276350"/>
              <a:gd name="connsiteY0" fmla="*/ 0 h 1162050"/>
              <a:gd name="connsiteX1" fmla="*/ 1028700 w 1276350"/>
              <a:gd name="connsiteY1" fmla="*/ 152400 h 1162050"/>
              <a:gd name="connsiteX2" fmla="*/ 406400 w 1276350"/>
              <a:gd name="connsiteY2" fmla="*/ 704850 h 1162050"/>
              <a:gd name="connsiteX3" fmla="*/ 82550 w 1276350"/>
              <a:gd name="connsiteY3" fmla="*/ 1041400 h 1162050"/>
              <a:gd name="connsiteX4" fmla="*/ 0 w 1276350"/>
              <a:gd name="connsiteY4" fmla="*/ 1162050 h 1162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76350" h="1162050">
                <a:moveTo>
                  <a:pt x="1276350" y="0"/>
                </a:moveTo>
                <a:cubicBezTo>
                  <a:pt x="1225021" y="17462"/>
                  <a:pt x="1173692" y="34925"/>
                  <a:pt x="1028700" y="152400"/>
                </a:cubicBezTo>
                <a:cubicBezTo>
                  <a:pt x="883708" y="269875"/>
                  <a:pt x="564092" y="556683"/>
                  <a:pt x="406400" y="704850"/>
                </a:cubicBezTo>
                <a:cubicBezTo>
                  <a:pt x="248708" y="853017"/>
                  <a:pt x="150283" y="965200"/>
                  <a:pt x="82550" y="1041400"/>
                </a:cubicBezTo>
                <a:cubicBezTo>
                  <a:pt x="14817" y="1117600"/>
                  <a:pt x="7408" y="1139825"/>
                  <a:pt x="0" y="1162050"/>
                </a:cubicBezTo>
              </a:path>
            </a:pathLst>
          </a:custGeom>
          <a:noFill/>
          <a:ln w="22225">
            <a:solidFill>
              <a:schemeClr val="bg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55" name="Ellipse 54">
            <a:extLst>
              <a:ext uri="{FF2B5EF4-FFF2-40B4-BE49-F238E27FC236}">
                <a16:creationId xmlns:a16="http://schemas.microsoft.com/office/drawing/2014/main" id="{0613EE4E-1534-4E8B-A8A4-AC877E6843D5}"/>
              </a:ext>
            </a:extLst>
          </p:cNvPr>
          <p:cNvSpPr/>
          <p:nvPr/>
        </p:nvSpPr>
        <p:spPr>
          <a:xfrm>
            <a:off x="9292852" y="5487143"/>
            <a:ext cx="742267" cy="695325"/>
          </a:xfrm>
          <a:prstGeom prst="ellipse">
            <a:avLst/>
          </a:prstGeom>
          <a:solidFill>
            <a:schemeClr val="accent2"/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 dirty="0"/>
          </a:p>
        </p:txBody>
      </p:sp>
      <p:sp>
        <p:nvSpPr>
          <p:cNvPr id="59" name="ZoneTexte 58">
            <a:extLst>
              <a:ext uri="{FF2B5EF4-FFF2-40B4-BE49-F238E27FC236}">
                <a16:creationId xmlns:a16="http://schemas.microsoft.com/office/drawing/2014/main" id="{4630EB21-FD0B-452F-820D-CAB2EC8CABFB}"/>
              </a:ext>
            </a:extLst>
          </p:cNvPr>
          <p:cNvSpPr txBox="1"/>
          <p:nvPr/>
        </p:nvSpPr>
        <p:spPr>
          <a:xfrm>
            <a:off x="9134528" y="5650958"/>
            <a:ext cx="109643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000" b="1" dirty="0">
                <a:solidFill>
                  <a:schemeClr val="bg1"/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Marche-en-Famenne</a:t>
            </a:r>
            <a:endParaRPr lang="fr-BE" sz="1000" b="1" dirty="0">
              <a:solidFill>
                <a:schemeClr val="bg1"/>
              </a:solidFill>
              <a:latin typeface="Aharoni" panose="02010803020104030203" pitchFamily="2" charset="-79"/>
              <a:cs typeface="Aharoni" panose="02010803020104030203" pitchFamily="2" charset="-79"/>
            </a:endParaRPr>
          </a:p>
        </p:txBody>
      </p:sp>
      <p:sp>
        <p:nvSpPr>
          <p:cNvPr id="87" name="Forme libre : forme 86">
            <a:extLst>
              <a:ext uri="{FF2B5EF4-FFF2-40B4-BE49-F238E27FC236}">
                <a16:creationId xmlns:a16="http://schemas.microsoft.com/office/drawing/2014/main" id="{0BEA71B8-D286-4921-BEE9-40E4E94BA74D}"/>
              </a:ext>
            </a:extLst>
          </p:cNvPr>
          <p:cNvSpPr>
            <a:spLocks noChangeAspect="1"/>
          </p:cNvSpPr>
          <p:nvPr/>
        </p:nvSpPr>
        <p:spPr>
          <a:xfrm>
            <a:off x="2413136" y="870695"/>
            <a:ext cx="2232134" cy="6115251"/>
          </a:xfrm>
          <a:custGeom>
            <a:avLst/>
            <a:gdLst>
              <a:gd name="connsiteX0" fmla="*/ 67451 w 667823"/>
              <a:gd name="connsiteY0" fmla="*/ 0 h 1894400"/>
              <a:gd name="connsiteX1" fmla="*/ 16651 w 667823"/>
              <a:gd name="connsiteY1" fmla="*/ 111125 h 1894400"/>
              <a:gd name="connsiteX2" fmla="*/ 48401 w 667823"/>
              <a:gd name="connsiteY2" fmla="*/ 200025 h 1894400"/>
              <a:gd name="connsiteX3" fmla="*/ 111901 w 667823"/>
              <a:gd name="connsiteY3" fmla="*/ 279400 h 1894400"/>
              <a:gd name="connsiteX4" fmla="*/ 73801 w 667823"/>
              <a:gd name="connsiteY4" fmla="*/ 492125 h 1894400"/>
              <a:gd name="connsiteX5" fmla="*/ 86501 w 667823"/>
              <a:gd name="connsiteY5" fmla="*/ 581025 h 1894400"/>
              <a:gd name="connsiteX6" fmla="*/ 64276 w 667823"/>
              <a:gd name="connsiteY6" fmla="*/ 654050 h 1894400"/>
              <a:gd name="connsiteX7" fmla="*/ 76976 w 667823"/>
              <a:gd name="connsiteY7" fmla="*/ 736600 h 1894400"/>
              <a:gd name="connsiteX8" fmla="*/ 776 w 667823"/>
              <a:gd name="connsiteY8" fmla="*/ 781050 h 1894400"/>
              <a:gd name="connsiteX9" fmla="*/ 38876 w 667823"/>
              <a:gd name="connsiteY9" fmla="*/ 838200 h 1894400"/>
              <a:gd name="connsiteX10" fmla="*/ 61101 w 667823"/>
              <a:gd name="connsiteY10" fmla="*/ 914400 h 1894400"/>
              <a:gd name="connsiteX11" fmla="*/ 102376 w 667823"/>
              <a:gd name="connsiteY11" fmla="*/ 1019175 h 1894400"/>
              <a:gd name="connsiteX12" fmla="*/ 121426 w 667823"/>
              <a:gd name="connsiteY12" fmla="*/ 1041400 h 1894400"/>
              <a:gd name="connsiteX13" fmla="*/ 140476 w 667823"/>
              <a:gd name="connsiteY13" fmla="*/ 1139825 h 1894400"/>
              <a:gd name="connsiteX14" fmla="*/ 143651 w 667823"/>
              <a:gd name="connsiteY14" fmla="*/ 1219200 h 1894400"/>
              <a:gd name="connsiteX15" fmla="*/ 165876 w 667823"/>
              <a:gd name="connsiteY15" fmla="*/ 1308100 h 1894400"/>
              <a:gd name="connsiteX16" fmla="*/ 248426 w 667823"/>
              <a:gd name="connsiteY16" fmla="*/ 1504950 h 1894400"/>
              <a:gd name="connsiteX17" fmla="*/ 194451 w 667823"/>
              <a:gd name="connsiteY17" fmla="*/ 1552575 h 1894400"/>
              <a:gd name="connsiteX18" fmla="*/ 159526 w 667823"/>
              <a:gd name="connsiteY18" fmla="*/ 1606550 h 1894400"/>
              <a:gd name="connsiteX19" fmla="*/ 248426 w 667823"/>
              <a:gd name="connsiteY19" fmla="*/ 1704975 h 1894400"/>
              <a:gd name="connsiteX20" fmla="*/ 308751 w 667823"/>
              <a:gd name="connsiteY20" fmla="*/ 1704975 h 1894400"/>
              <a:gd name="connsiteX21" fmla="*/ 397651 w 667823"/>
              <a:gd name="connsiteY21" fmla="*/ 1682750 h 1894400"/>
              <a:gd name="connsiteX22" fmla="*/ 480201 w 667823"/>
              <a:gd name="connsiteY22" fmla="*/ 1752600 h 1894400"/>
              <a:gd name="connsiteX23" fmla="*/ 502426 w 667823"/>
              <a:gd name="connsiteY23" fmla="*/ 1838325 h 1894400"/>
              <a:gd name="connsiteX24" fmla="*/ 604026 w 667823"/>
              <a:gd name="connsiteY24" fmla="*/ 1809750 h 1894400"/>
              <a:gd name="connsiteX25" fmla="*/ 661176 w 667823"/>
              <a:gd name="connsiteY25" fmla="*/ 1885950 h 1894400"/>
              <a:gd name="connsiteX26" fmla="*/ 664351 w 667823"/>
              <a:gd name="connsiteY26" fmla="*/ 1889125 h 1894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667823" h="1894400">
                <a:moveTo>
                  <a:pt x="67451" y="0"/>
                </a:moveTo>
                <a:cubicBezTo>
                  <a:pt x="43638" y="38894"/>
                  <a:pt x="19826" y="77788"/>
                  <a:pt x="16651" y="111125"/>
                </a:cubicBezTo>
                <a:cubicBezTo>
                  <a:pt x="13476" y="144462"/>
                  <a:pt x="32526" y="171979"/>
                  <a:pt x="48401" y="200025"/>
                </a:cubicBezTo>
                <a:cubicBezTo>
                  <a:pt x="64276" y="228071"/>
                  <a:pt x="107668" y="230717"/>
                  <a:pt x="111901" y="279400"/>
                </a:cubicBezTo>
                <a:cubicBezTo>
                  <a:pt x="116134" y="328083"/>
                  <a:pt x="78034" y="441854"/>
                  <a:pt x="73801" y="492125"/>
                </a:cubicBezTo>
                <a:cubicBezTo>
                  <a:pt x="69568" y="542396"/>
                  <a:pt x="88088" y="554038"/>
                  <a:pt x="86501" y="581025"/>
                </a:cubicBezTo>
                <a:cubicBezTo>
                  <a:pt x="84914" y="608012"/>
                  <a:pt x="65863" y="628121"/>
                  <a:pt x="64276" y="654050"/>
                </a:cubicBezTo>
                <a:cubicBezTo>
                  <a:pt x="62688" y="679979"/>
                  <a:pt x="87559" y="715433"/>
                  <a:pt x="76976" y="736600"/>
                </a:cubicBezTo>
                <a:cubicBezTo>
                  <a:pt x="66393" y="757767"/>
                  <a:pt x="7126" y="764117"/>
                  <a:pt x="776" y="781050"/>
                </a:cubicBezTo>
                <a:cubicBezTo>
                  <a:pt x="-5574" y="797983"/>
                  <a:pt x="28822" y="815975"/>
                  <a:pt x="38876" y="838200"/>
                </a:cubicBezTo>
                <a:cubicBezTo>
                  <a:pt x="48930" y="860425"/>
                  <a:pt x="50518" y="884238"/>
                  <a:pt x="61101" y="914400"/>
                </a:cubicBezTo>
                <a:cubicBezTo>
                  <a:pt x="71684" y="944563"/>
                  <a:pt x="92322" y="998008"/>
                  <a:pt x="102376" y="1019175"/>
                </a:cubicBezTo>
                <a:cubicBezTo>
                  <a:pt x="112430" y="1040342"/>
                  <a:pt x="115076" y="1021292"/>
                  <a:pt x="121426" y="1041400"/>
                </a:cubicBezTo>
                <a:cubicBezTo>
                  <a:pt x="127776" y="1061508"/>
                  <a:pt x="136772" y="1110192"/>
                  <a:pt x="140476" y="1139825"/>
                </a:cubicBezTo>
                <a:cubicBezTo>
                  <a:pt x="144180" y="1169458"/>
                  <a:pt x="139418" y="1191154"/>
                  <a:pt x="143651" y="1219200"/>
                </a:cubicBezTo>
                <a:cubicBezTo>
                  <a:pt x="147884" y="1247246"/>
                  <a:pt x="148414" y="1260475"/>
                  <a:pt x="165876" y="1308100"/>
                </a:cubicBezTo>
                <a:cubicBezTo>
                  <a:pt x="183339" y="1355725"/>
                  <a:pt x="243664" y="1464204"/>
                  <a:pt x="248426" y="1504950"/>
                </a:cubicBezTo>
                <a:cubicBezTo>
                  <a:pt x="253188" y="1545696"/>
                  <a:pt x="209268" y="1535642"/>
                  <a:pt x="194451" y="1552575"/>
                </a:cubicBezTo>
                <a:cubicBezTo>
                  <a:pt x="179634" y="1569508"/>
                  <a:pt x="150530" y="1581150"/>
                  <a:pt x="159526" y="1606550"/>
                </a:cubicBezTo>
                <a:cubicBezTo>
                  <a:pt x="168522" y="1631950"/>
                  <a:pt x="223555" y="1688571"/>
                  <a:pt x="248426" y="1704975"/>
                </a:cubicBezTo>
                <a:cubicBezTo>
                  <a:pt x="273297" y="1721379"/>
                  <a:pt x="283880" y="1708679"/>
                  <a:pt x="308751" y="1704975"/>
                </a:cubicBezTo>
                <a:cubicBezTo>
                  <a:pt x="333622" y="1701271"/>
                  <a:pt x="369076" y="1674812"/>
                  <a:pt x="397651" y="1682750"/>
                </a:cubicBezTo>
                <a:cubicBezTo>
                  <a:pt x="426226" y="1690688"/>
                  <a:pt x="462739" y="1726671"/>
                  <a:pt x="480201" y="1752600"/>
                </a:cubicBezTo>
                <a:cubicBezTo>
                  <a:pt x="497663" y="1778529"/>
                  <a:pt x="481789" y="1828800"/>
                  <a:pt x="502426" y="1838325"/>
                </a:cubicBezTo>
                <a:cubicBezTo>
                  <a:pt x="523063" y="1847850"/>
                  <a:pt x="577568" y="1801812"/>
                  <a:pt x="604026" y="1809750"/>
                </a:cubicBezTo>
                <a:cubicBezTo>
                  <a:pt x="630484" y="1817688"/>
                  <a:pt x="661176" y="1885950"/>
                  <a:pt x="661176" y="1885950"/>
                </a:cubicBezTo>
                <a:cubicBezTo>
                  <a:pt x="671230" y="1899179"/>
                  <a:pt x="667790" y="1894152"/>
                  <a:pt x="664351" y="1889125"/>
                </a:cubicBezTo>
              </a:path>
            </a:pathLst>
          </a:custGeom>
          <a:noFill/>
          <a:ln w="25400">
            <a:solidFill>
              <a:schemeClr val="tx1"/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91" name="Forme libre : forme 90">
            <a:extLst>
              <a:ext uri="{FF2B5EF4-FFF2-40B4-BE49-F238E27FC236}">
                <a16:creationId xmlns:a16="http://schemas.microsoft.com/office/drawing/2014/main" id="{C5038E67-EDD3-465A-824D-481BD74D188B}"/>
              </a:ext>
            </a:extLst>
          </p:cNvPr>
          <p:cNvSpPr>
            <a:spLocks noChangeAspect="1"/>
          </p:cNvSpPr>
          <p:nvPr/>
        </p:nvSpPr>
        <p:spPr>
          <a:xfrm>
            <a:off x="2410326" y="879608"/>
            <a:ext cx="2232134" cy="6115251"/>
          </a:xfrm>
          <a:custGeom>
            <a:avLst/>
            <a:gdLst>
              <a:gd name="connsiteX0" fmla="*/ 67451 w 667823"/>
              <a:gd name="connsiteY0" fmla="*/ 0 h 1894400"/>
              <a:gd name="connsiteX1" fmla="*/ 16651 w 667823"/>
              <a:gd name="connsiteY1" fmla="*/ 111125 h 1894400"/>
              <a:gd name="connsiteX2" fmla="*/ 48401 w 667823"/>
              <a:gd name="connsiteY2" fmla="*/ 200025 h 1894400"/>
              <a:gd name="connsiteX3" fmla="*/ 111901 w 667823"/>
              <a:gd name="connsiteY3" fmla="*/ 279400 h 1894400"/>
              <a:gd name="connsiteX4" fmla="*/ 73801 w 667823"/>
              <a:gd name="connsiteY4" fmla="*/ 492125 h 1894400"/>
              <a:gd name="connsiteX5" fmla="*/ 86501 w 667823"/>
              <a:gd name="connsiteY5" fmla="*/ 581025 h 1894400"/>
              <a:gd name="connsiteX6" fmla="*/ 64276 w 667823"/>
              <a:gd name="connsiteY6" fmla="*/ 654050 h 1894400"/>
              <a:gd name="connsiteX7" fmla="*/ 76976 w 667823"/>
              <a:gd name="connsiteY7" fmla="*/ 736600 h 1894400"/>
              <a:gd name="connsiteX8" fmla="*/ 776 w 667823"/>
              <a:gd name="connsiteY8" fmla="*/ 781050 h 1894400"/>
              <a:gd name="connsiteX9" fmla="*/ 38876 w 667823"/>
              <a:gd name="connsiteY9" fmla="*/ 838200 h 1894400"/>
              <a:gd name="connsiteX10" fmla="*/ 61101 w 667823"/>
              <a:gd name="connsiteY10" fmla="*/ 914400 h 1894400"/>
              <a:gd name="connsiteX11" fmla="*/ 102376 w 667823"/>
              <a:gd name="connsiteY11" fmla="*/ 1019175 h 1894400"/>
              <a:gd name="connsiteX12" fmla="*/ 121426 w 667823"/>
              <a:gd name="connsiteY12" fmla="*/ 1041400 h 1894400"/>
              <a:gd name="connsiteX13" fmla="*/ 140476 w 667823"/>
              <a:gd name="connsiteY13" fmla="*/ 1139825 h 1894400"/>
              <a:gd name="connsiteX14" fmla="*/ 143651 w 667823"/>
              <a:gd name="connsiteY14" fmla="*/ 1219200 h 1894400"/>
              <a:gd name="connsiteX15" fmla="*/ 165876 w 667823"/>
              <a:gd name="connsiteY15" fmla="*/ 1308100 h 1894400"/>
              <a:gd name="connsiteX16" fmla="*/ 248426 w 667823"/>
              <a:gd name="connsiteY16" fmla="*/ 1504950 h 1894400"/>
              <a:gd name="connsiteX17" fmla="*/ 194451 w 667823"/>
              <a:gd name="connsiteY17" fmla="*/ 1552575 h 1894400"/>
              <a:gd name="connsiteX18" fmla="*/ 159526 w 667823"/>
              <a:gd name="connsiteY18" fmla="*/ 1606550 h 1894400"/>
              <a:gd name="connsiteX19" fmla="*/ 248426 w 667823"/>
              <a:gd name="connsiteY19" fmla="*/ 1704975 h 1894400"/>
              <a:gd name="connsiteX20" fmla="*/ 308751 w 667823"/>
              <a:gd name="connsiteY20" fmla="*/ 1704975 h 1894400"/>
              <a:gd name="connsiteX21" fmla="*/ 397651 w 667823"/>
              <a:gd name="connsiteY21" fmla="*/ 1682750 h 1894400"/>
              <a:gd name="connsiteX22" fmla="*/ 480201 w 667823"/>
              <a:gd name="connsiteY22" fmla="*/ 1752600 h 1894400"/>
              <a:gd name="connsiteX23" fmla="*/ 502426 w 667823"/>
              <a:gd name="connsiteY23" fmla="*/ 1838325 h 1894400"/>
              <a:gd name="connsiteX24" fmla="*/ 604026 w 667823"/>
              <a:gd name="connsiteY24" fmla="*/ 1809750 h 1894400"/>
              <a:gd name="connsiteX25" fmla="*/ 661176 w 667823"/>
              <a:gd name="connsiteY25" fmla="*/ 1885950 h 1894400"/>
              <a:gd name="connsiteX26" fmla="*/ 664351 w 667823"/>
              <a:gd name="connsiteY26" fmla="*/ 1889125 h 1894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667823" h="1894400">
                <a:moveTo>
                  <a:pt x="67451" y="0"/>
                </a:moveTo>
                <a:cubicBezTo>
                  <a:pt x="43638" y="38894"/>
                  <a:pt x="19826" y="77788"/>
                  <a:pt x="16651" y="111125"/>
                </a:cubicBezTo>
                <a:cubicBezTo>
                  <a:pt x="13476" y="144462"/>
                  <a:pt x="32526" y="171979"/>
                  <a:pt x="48401" y="200025"/>
                </a:cubicBezTo>
                <a:cubicBezTo>
                  <a:pt x="64276" y="228071"/>
                  <a:pt x="107668" y="230717"/>
                  <a:pt x="111901" y="279400"/>
                </a:cubicBezTo>
                <a:cubicBezTo>
                  <a:pt x="116134" y="328083"/>
                  <a:pt x="78034" y="441854"/>
                  <a:pt x="73801" y="492125"/>
                </a:cubicBezTo>
                <a:cubicBezTo>
                  <a:pt x="69568" y="542396"/>
                  <a:pt x="88088" y="554038"/>
                  <a:pt x="86501" y="581025"/>
                </a:cubicBezTo>
                <a:cubicBezTo>
                  <a:pt x="84914" y="608012"/>
                  <a:pt x="65863" y="628121"/>
                  <a:pt x="64276" y="654050"/>
                </a:cubicBezTo>
                <a:cubicBezTo>
                  <a:pt x="62688" y="679979"/>
                  <a:pt x="87559" y="715433"/>
                  <a:pt x="76976" y="736600"/>
                </a:cubicBezTo>
                <a:cubicBezTo>
                  <a:pt x="66393" y="757767"/>
                  <a:pt x="7126" y="764117"/>
                  <a:pt x="776" y="781050"/>
                </a:cubicBezTo>
                <a:cubicBezTo>
                  <a:pt x="-5574" y="797983"/>
                  <a:pt x="28822" y="815975"/>
                  <a:pt x="38876" y="838200"/>
                </a:cubicBezTo>
                <a:cubicBezTo>
                  <a:pt x="48930" y="860425"/>
                  <a:pt x="50518" y="884238"/>
                  <a:pt x="61101" y="914400"/>
                </a:cubicBezTo>
                <a:cubicBezTo>
                  <a:pt x="71684" y="944563"/>
                  <a:pt x="92322" y="998008"/>
                  <a:pt x="102376" y="1019175"/>
                </a:cubicBezTo>
                <a:cubicBezTo>
                  <a:pt x="112430" y="1040342"/>
                  <a:pt x="115076" y="1021292"/>
                  <a:pt x="121426" y="1041400"/>
                </a:cubicBezTo>
                <a:cubicBezTo>
                  <a:pt x="127776" y="1061508"/>
                  <a:pt x="136772" y="1110192"/>
                  <a:pt x="140476" y="1139825"/>
                </a:cubicBezTo>
                <a:cubicBezTo>
                  <a:pt x="144180" y="1169458"/>
                  <a:pt x="139418" y="1191154"/>
                  <a:pt x="143651" y="1219200"/>
                </a:cubicBezTo>
                <a:cubicBezTo>
                  <a:pt x="147884" y="1247246"/>
                  <a:pt x="148414" y="1260475"/>
                  <a:pt x="165876" y="1308100"/>
                </a:cubicBezTo>
                <a:cubicBezTo>
                  <a:pt x="183339" y="1355725"/>
                  <a:pt x="243664" y="1464204"/>
                  <a:pt x="248426" y="1504950"/>
                </a:cubicBezTo>
                <a:cubicBezTo>
                  <a:pt x="253188" y="1545696"/>
                  <a:pt x="209268" y="1535642"/>
                  <a:pt x="194451" y="1552575"/>
                </a:cubicBezTo>
                <a:cubicBezTo>
                  <a:pt x="179634" y="1569508"/>
                  <a:pt x="150530" y="1581150"/>
                  <a:pt x="159526" y="1606550"/>
                </a:cubicBezTo>
                <a:cubicBezTo>
                  <a:pt x="168522" y="1631950"/>
                  <a:pt x="223555" y="1688571"/>
                  <a:pt x="248426" y="1704975"/>
                </a:cubicBezTo>
                <a:cubicBezTo>
                  <a:pt x="273297" y="1721379"/>
                  <a:pt x="283880" y="1708679"/>
                  <a:pt x="308751" y="1704975"/>
                </a:cubicBezTo>
                <a:cubicBezTo>
                  <a:pt x="333622" y="1701271"/>
                  <a:pt x="369076" y="1674812"/>
                  <a:pt x="397651" y="1682750"/>
                </a:cubicBezTo>
                <a:cubicBezTo>
                  <a:pt x="426226" y="1690688"/>
                  <a:pt x="462739" y="1726671"/>
                  <a:pt x="480201" y="1752600"/>
                </a:cubicBezTo>
                <a:cubicBezTo>
                  <a:pt x="497663" y="1778529"/>
                  <a:pt x="481789" y="1828800"/>
                  <a:pt x="502426" y="1838325"/>
                </a:cubicBezTo>
                <a:cubicBezTo>
                  <a:pt x="523063" y="1847850"/>
                  <a:pt x="577568" y="1801812"/>
                  <a:pt x="604026" y="1809750"/>
                </a:cubicBezTo>
                <a:cubicBezTo>
                  <a:pt x="630484" y="1817688"/>
                  <a:pt x="661176" y="1885950"/>
                  <a:pt x="661176" y="1885950"/>
                </a:cubicBezTo>
                <a:cubicBezTo>
                  <a:pt x="671230" y="1899179"/>
                  <a:pt x="667790" y="1894152"/>
                  <a:pt x="664351" y="1889125"/>
                </a:cubicBezTo>
              </a:path>
            </a:pathLst>
          </a:custGeom>
          <a:noFill/>
          <a:ln w="22225">
            <a:solidFill>
              <a:schemeClr val="bg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60" name="Ellipse 59">
            <a:extLst>
              <a:ext uri="{FF2B5EF4-FFF2-40B4-BE49-F238E27FC236}">
                <a16:creationId xmlns:a16="http://schemas.microsoft.com/office/drawing/2014/main" id="{BE6673E8-9187-4C3A-A9A1-79DE1E2BBD3C}"/>
              </a:ext>
            </a:extLst>
          </p:cNvPr>
          <p:cNvSpPr/>
          <p:nvPr/>
        </p:nvSpPr>
        <p:spPr>
          <a:xfrm>
            <a:off x="2701970" y="4522882"/>
            <a:ext cx="742267" cy="695325"/>
          </a:xfrm>
          <a:prstGeom prst="ellipse">
            <a:avLst/>
          </a:prstGeom>
          <a:solidFill>
            <a:schemeClr val="accent2"/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 dirty="0"/>
          </a:p>
        </p:txBody>
      </p:sp>
      <p:sp>
        <p:nvSpPr>
          <p:cNvPr id="346" name="ZoneTexte 345">
            <a:extLst>
              <a:ext uri="{FF2B5EF4-FFF2-40B4-BE49-F238E27FC236}">
                <a16:creationId xmlns:a16="http://schemas.microsoft.com/office/drawing/2014/main" id="{2961E3F6-EE32-4B73-94E3-FC0E75547547}"/>
              </a:ext>
            </a:extLst>
          </p:cNvPr>
          <p:cNvSpPr txBox="1"/>
          <p:nvPr/>
        </p:nvSpPr>
        <p:spPr>
          <a:xfrm>
            <a:off x="2535259" y="4763860"/>
            <a:ext cx="1096433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000" b="1" dirty="0">
                <a:solidFill>
                  <a:schemeClr val="bg1"/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Dinant</a:t>
            </a:r>
            <a:endParaRPr lang="fr-BE" sz="1000" b="1" dirty="0">
              <a:solidFill>
                <a:schemeClr val="bg1"/>
              </a:solidFill>
              <a:latin typeface="Aharoni" panose="02010803020104030203" pitchFamily="2" charset="-79"/>
              <a:cs typeface="Aharoni" panose="02010803020104030203" pitchFamily="2" charset="-79"/>
            </a:endParaRPr>
          </a:p>
        </p:txBody>
      </p:sp>
      <p:sp>
        <p:nvSpPr>
          <p:cNvPr id="66" name="Forme libre : forme 65">
            <a:extLst>
              <a:ext uri="{FF2B5EF4-FFF2-40B4-BE49-F238E27FC236}">
                <a16:creationId xmlns:a16="http://schemas.microsoft.com/office/drawing/2014/main" id="{D251F882-F729-4C48-A8B9-57607EFACB00}"/>
              </a:ext>
            </a:extLst>
          </p:cNvPr>
          <p:cNvSpPr/>
          <p:nvPr/>
        </p:nvSpPr>
        <p:spPr>
          <a:xfrm>
            <a:off x="4540250" y="762001"/>
            <a:ext cx="1460500" cy="380236"/>
          </a:xfrm>
          <a:custGeom>
            <a:avLst/>
            <a:gdLst>
              <a:gd name="connsiteX0" fmla="*/ 730250 w 730250"/>
              <a:gd name="connsiteY0" fmla="*/ 279400 h 374697"/>
              <a:gd name="connsiteX1" fmla="*/ 514350 w 730250"/>
              <a:gd name="connsiteY1" fmla="*/ 342900 h 374697"/>
              <a:gd name="connsiteX2" fmla="*/ 228600 w 730250"/>
              <a:gd name="connsiteY2" fmla="*/ 374650 h 374697"/>
              <a:gd name="connsiteX3" fmla="*/ 158750 w 730250"/>
              <a:gd name="connsiteY3" fmla="*/ 349250 h 374697"/>
              <a:gd name="connsiteX4" fmla="*/ 50800 w 730250"/>
              <a:gd name="connsiteY4" fmla="*/ 317500 h 374697"/>
              <a:gd name="connsiteX5" fmla="*/ 76200 w 730250"/>
              <a:gd name="connsiteY5" fmla="*/ 184150 h 374697"/>
              <a:gd name="connsiteX6" fmla="*/ 0 w 730250"/>
              <a:gd name="connsiteY6" fmla="*/ 0 h 374697"/>
              <a:gd name="connsiteX0" fmla="*/ 730250 w 730250"/>
              <a:gd name="connsiteY0" fmla="*/ 279400 h 374697"/>
              <a:gd name="connsiteX1" fmla="*/ 730250 w 730250"/>
              <a:gd name="connsiteY1" fmla="*/ 279400 h 374697"/>
              <a:gd name="connsiteX2" fmla="*/ 514350 w 730250"/>
              <a:gd name="connsiteY2" fmla="*/ 342900 h 374697"/>
              <a:gd name="connsiteX3" fmla="*/ 228600 w 730250"/>
              <a:gd name="connsiteY3" fmla="*/ 374650 h 374697"/>
              <a:gd name="connsiteX4" fmla="*/ 158750 w 730250"/>
              <a:gd name="connsiteY4" fmla="*/ 349250 h 374697"/>
              <a:gd name="connsiteX5" fmla="*/ 50800 w 730250"/>
              <a:gd name="connsiteY5" fmla="*/ 317500 h 374697"/>
              <a:gd name="connsiteX6" fmla="*/ 76200 w 730250"/>
              <a:gd name="connsiteY6" fmla="*/ 184150 h 374697"/>
              <a:gd name="connsiteX7" fmla="*/ 0 w 730250"/>
              <a:gd name="connsiteY7" fmla="*/ 0 h 374697"/>
              <a:gd name="connsiteX0" fmla="*/ 730250 w 1460500"/>
              <a:gd name="connsiteY0" fmla="*/ 279400 h 380236"/>
              <a:gd name="connsiteX1" fmla="*/ 1460500 w 1460500"/>
              <a:gd name="connsiteY1" fmla="*/ 25400 h 380236"/>
              <a:gd name="connsiteX2" fmla="*/ 514350 w 1460500"/>
              <a:gd name="connsiteY2" fmla="*/ 342900 h 380236"/>
              <a:gd name="connsiteX3" fmla="*/ 228600 w 1460500"/>
              <a:gd name="connsiteY3" fmla="*/ 374650 h 380236"/>
              <a:gd name="connsiteX4" fmla="*/ 158750 w 1460500"/>
              <a:gd name="connsiteY4" fmla="*/ 349250 h 380236"/>
              <a:gd name="connsiteX5" fmla="*/ 50800 w 1460500"/>
              <a:gd name="connsiteY5" fmla="*/ 317500 h 380236"/>
              <a:gd name="connsiteX6" fmla="*/ 76200 w 1460500"/>
              <a:gd name="connsiteY6" fmla="*/ 184150 h 380236"/>
              <a:gd name="connsiteX7" fmla="*/ 0 w 1460500"/>
              <a:gd name="connsiteY7" fmla="*/ 0 h 3802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460500" h="380236">
                <a:moveTo>
                  <a:pt x="730250" y="279400"/>
                </a:moveTo>
                <a:lnTo>
                  <a:pt x="1460500" y="25400"/>
                </a:lnTo>
                <a:cubicBezTo>
                  <a:pt x="1424517" y="35983"/>
                  <a:pt x="719667" y="284692"/>
                  <a:pt x="514350" y="342900"/>
                </a:cubicBezTo>
                <a:cubicBezTo>
                  <a:pt x="309033" y="401108"/>
                  <a:pt x="287867" y="373592"/>
                  <a:pt x="228600" y="374650"/>
                </a:cubicBezTo>
                <a:cubicBezTo>
                  <a:pt x="169333" y="375708"/>
                  <a:pt x="188383" y="358775"/>
                  <a:pt x="158750" y="349250"/>
                </a:cubicBezTo>
                <a:cubicBezTo>
                  <a:pt x="129117" y="339725"/>
                  <a:pt x="64558" y="345017"/>
                  <a:pt x="50800" y="317500"/>
                </a:cubicBezTo>
                <a:cubicBezTo>
                  <a:pt x="37042" y="289983"/>
                  <a:pt x="84667" y="237067"/>
                  <a:pt x="76200" y="184150"/>
                </a:cubicBezTo>
                <a:cubicBezTo>
                  <a:pt x="67733" y="131233"/>
                  <a:pt x="33866" y="65616"/>
                  <a:pt x="0" y="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69" name="Forme libre : forme 68">
            <a:extLst>
              <a:ext uri="{FF2B5EF4-FFF2-40B4-BE49-F238E27FC236}">
                <a16:creationId xmlns:a16="http://schemas.microsoft.com/office/drawing/2014/main" id="{166FC18E-940D-420C-A4B0-42D98637CC33}"/>
              </a:ext>
            </a:extLst>
          </p:cNvPr>
          <p:cNvSpPr/>
          <p:nvPr/>
        </p:nvSpPr>
        <p:spPr>
          <a:xfrm>
            <a:off x="2895600" y="1028700"/>
            <a:ext cx="714375" cy="695325"/>
          </a:xfrm>
          <a:custGeom>
            <a:avLst/>
            <a:gdLst>
              <a:gd name="connsiteX0" fmla="*/ 714375 w 714375"/>
              <a:gd name="connsiteY0" fmla="*/ 695325 h 695325"/>
              <a:gd name="connsiteX1" fmla="*/ 0 w 714375"/>
              <a:gd name="connsiteY1" fmla="*/ 0 h 695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714375" h="695325">
                <a:moveTo>
                  <a:pt x="714375" y="695325"/>
                </a:moveTo>
                <a:lnTo>
                  <a:pt x="0" y="0"/>
                </a:ln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71" name="Forme libre : forme 70">
            <a:extLst>
              <a:ext uri="{FF2B5EF4-FFF2-40B4-BE49-F238E27FC236}">
                <a16:creationId xmlns:a16="http://schemas.microsoft.com/office/drawing/2014/main" id="{582C994E-1EAA-463F-B742-4C8BA1997D98}"/>
              </a:ext>
            </a:extLst>
          </p:cNvPr>
          <p:cNvSpPr/>
          <p:nvPr/>
        </p:nvSpPr>
        <p:spPr>
          <a:xfrm>
            <a:off x="7981950" y="4393640"/>
            <a:ext cx="1685925" cy="578410"/>
          </a:xfrm>
          <a:custGeom>
            <a:avLst/>
            <a:gdLst>
              <a:gd name="connsiteX0" fmla="*/ 0 w 1685925"/>
              <a:gd name="connsiteY0" fmla="*/ 578410 h 578410"/>
              <a:gd name="connsiteX1" fmla="*/ 276225 w 1685925"/>
              <a:gd name="connsiteY1" fmla="*/ 378385 h 578410"/>
              <a:gd name="connsiteX2" fmla="*/ 1114425 w 1685925"/>
              <a:gd name="connsiteY2" fmla="*/ 6910 h 578410"/>
              <a:gd name="connsiteX3" fmla="*/ 1209675 w 1685925"/>
              <a:gd name="connsiteY3" fmla="*/ 140260 h 578410"/>
              <a:gd name="connsiteX4" fmla="*/ 1685925 w 1685925"/>
              <a:gd name="connsiteY4" fmla="*/ 187885 h 5784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85925" h="578410">
                <a:moveTo>
                  <a:pt x="0" y="578410"/>
                </a:moveTo>
                <a:cubicBezTo>
                  <a:pt x="45244" y="526022"/>
                  <a:pt x="90488" y="473635"/>
                  <a:pt x="276225" y="378385"/>
                </a:cubicBezTo>
                <a:cubicBezTo>
                  <a:pt x="461962" y="283135"/>
                  <a:pt x="958850" y="46597"/>
                  <a:pt x="1114425" y="6910"/>
                </a:cubicBezTo>
                <a:cubicBezTo>
                  <a:pt x="1270000" y="-32777"/>
                  <a:pt x="1114425" y="110097"/>
                  <a:pt x="1209675" y="140260"/>
                </a:cubicBezTo>
                <a:cubicBezTo>
                  <a:pt x="1304925" y="170423"/>
                  <a:pt x="1495425" y="179154"/>
                  <a:pt x="1685925" y="187885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73" name="ZoneTexte 72">
            <a:extLst>
              <a:ext uri="{FF2B5EF4-FFF2-40B4-BE49-F238E27FC236}">
                <a16:creationId xmlns:a16="http://schemas.microsoft.com/office/drawing/2014/main" id="{272C253C-8CD8-47C5-8006-F4714B19AF26}"/>
              </a:ext>
            </a:extLst>
          </p:cNvPr>
          <p:cNvSpPr txBox="1"/>
          <p:nvPr/>
        </p:nvSpPr>
        <p:spPr>
          <a:xfrm>
            <a:off x="602763" y="2107576"/>
            <a:ext cx="232031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Centres culturels et communaux</a:t>
            </a:r>
            <a:endParaRPr lang="fr-BE" sz="1100" dirty="0"/>
          </a:p>
        </p:txBody>
      </p:sp>
      <p:sp>
        <p:nvSpPr>
          <p:cNvPr id="74" name="ZoneTexte 73">
            <a:extLst>
              <a:ext uri="{FF2B5EF4-FFF2-40B4-BE49-F238E27FC236}">
                <a16:creationId xmlns:a16="http://schemas.microsoft.com/office/drawing/2014/main" id="{ECE4ED6F-8517-4EC0-8F6B-6DC245098045}"/>
              </a:ext>
            </a:extLst>
          </p:cNvPr>
          <p:cNvSpPr txBox="1"/>
          <p:nvPr/>
        </p:nvSpPr>
        <p:spPr>
          <a:xfrm>
            <a:off x="614061" y="2466060"/>
            <a:ext cx="2107159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Compagnie au Milieu du Monde de Florée</a:t>
            </a:r>
            <a:endParaRPr lang="fr-BE" sz="1100" dirty="0"/>
          </a:p>
        </p:txBody>
      </p:sp>
      <p:sp>
        <p:nvSpPr>
          <p:cNvPr id="76" name="ZoneTexte 75">
            <a:extLst>
              <a:ext uri="{FF2B5EF4-FFF2-40B4-BE49-F238E27FC236}">
                <a16:creationId xmlns:a16="http://schemas.microsoft.com/office/drawing/2014/main" id="{88362F66-119C-4C0C-8535-77CEA7922A57}"/>
              </a:ext>
            </a:extLst>
          </p:cNvPr>
          <p:cNvSpPr txBox="1"/>
          <p:nvPr/>
        </p:nvSpPr>
        <p:spPr>
          <a:xfrm>
            <a:off x="623883" y="2986945"/>
            <a:ext cx="232031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La Spirale de Natoye</a:t>
            </a:r>
            <a:endParaRPr lang="fr-BE" sz="1100" dirty="0"/>
          </a:p>
        </p:txBody>
      </p:sp>
      <p:sp>
        <p:nvSpPr>
          <p:cNvPr id="77" name="ZoneTexte 76">
            <a:extLst>
              <a:ext uri="{FF2B5EF4-FFF2-40B4-BE49-F238E27FC236}">
                <a16:creationId xmlns:a16="http://schemas.microsoft.com/office/drawing/2014/main" id="{C852CA45-7C3B-4EA8-B1F9-613295AC7AE6}"/>
              </a:ext>
            </a:extLst>
          </p:cNvPr>
          <p:cNvSpPr txBox="1"/>
          <p:nvPr/>
        </p:nvSpPr>
        <p:spPr>
          <a:xfrm>
            <a:off x="623883" y="3341359"/>
            <a:ext cx="2145290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Centres pédagogique d’interprétation du paysage</a:t>
            </a:r>
            <a:endParaRPr lang="fr-BE" sz="1100" dirty="0"/>
          </a:p>
        </p:txBody>
      </p:sp>
      <p:sp>
        <p:nvSpPr>
          <p:cNvPr id="78" name="ZoneTexte 77">
            <a:extLst>
              <a:ext uri="{FF2B5EF4-FFF2-40B4-BE49-F238E27FC236}">
                <a16:creationId xmlns:a16="http://schemas.microsoft.com/office/drawing/2014/main" id="{46944F32-C09D-440B-8CAC-7081E126984F}"/>
              </a:ext>
            </a:extLst>
          </p:cNvPr>
          <p:cNvSpPr txBox="1"/>
          <p:nvPr/>
        </p:nvSpPr>
        <p:spPr>
          <a:xfrm>
            <a:off x="-209177" y="1804032"/>
            <a:ext cx="3030671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400" b="1" dirty="0"/>
              <a:t>Culture</a:t>
            </a:r>
            <a:endParaRPr lang="fr-BE" sz="1400" b="1" dirty="0"/>
          </a:p>
        </p:txBody>
      </p:sp>
      <p:pic>
        <p:nvPicPr>
          <p:cNvPr id="11" name="Image 10">
            <a:extLst>
              <a:ext uri="{FF2B5EF4-FFF2-40B4-BE49-F238E27FC236}">
                <a16:creationId xmlns:a16="http://schemas.microsoft.com/office/drawing/2014/main" id="{9505548E-2862-466E-9E56-E555C18FE74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848613" y="1632540"/>
            <a:ext cx="1390840" cy="1979036"/>
          </a:xfrm>
          <a:prstGeom prst="rect">
            <a:avLst/>
          </a:prstGeom>
        </p:spPr>
      </p:pic>
      <p:pic>
        <p:nvPicPr>
          <p:cNvPr id="36" name="Graphique 35" descr="Agriculture avec un remplissage uni">
            <a:extLst>
              <a:ext uri="{FF2B5EF4-FFF2-40B4-BE49-F238E27FC236}">
                <a16:creationId xmlns:a16="http://schemas.microsoft.com/office/drawing/2014/main" id="{ABA7DC7B-5746-40C8-80B4-96F9E7D90D7D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4371479" y="960384"/>
            <a:ext cx="411527" cy="411527"/>
          </a:xfrm>
          <a:prstGeom prst="rect">
            <a:avLst/>
          </a:prstGeom>
        </p:spPr>
      </p:pic>
      <p:pic>
        <p:nvPicPr>
          <p:cNvPr id="41" name="Graphique 40" descr="Drame avec un remplissage uni">
            <a:extLst>
              <a:ext uri="{FF2B5EF4-FFF2-40B4-BE49-F238E27FC236}">
                <a16:creationId xmlns:a16="http://schemas.microsoft.com/office/drawing/2014/main" id="{4244B0C6-C6AD-47FC-A7A9-74C59C1A107B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175061" y="2033158"/>
            <a:ext cx="352918" cy="352918"/>
          </a:xfrm>
          <a:prstGeom prst="rect">
            <a:avLst/>
          </a:prstGeom>
        </p:spPr>
      </p:pic>
      <p:sp>
        <p:nvSpPr>
          <p:cNvPr id="81" name="Ellipse 80">
            <a:extLst>
              <a:ext uri="{FF2B5EF4-FFF2-40B4-BE49-F238E27FC236}">
                <a16:creationId xmlns:a16="http://schemas.microsoft.com/office/drawing/2014/main" id="{BE670F66-E224-46CB-AC0E-2C43E9D50899}"/>
              </a:ext>
            </a:extLst>
          </p:cNvPr>
          <p:cNvSpPr/>
          <p:nvPr/>
        </p:nvSpPr>
        <p:spPr>
          <a:xfrm>
            <a:off x="5264890" y="2740267"/>
            <a:ext cx="99760" cy="93297"/>
          </a:xfrm>
          <a:prstGeom prst="ellipse">
            <a:avLst/>
          </a:prstGeom>
          <a:solidFill>
            <a:schemeClr val="tx1"/>
          </a:solidFill>
          <a:ln w="190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82" name="Forme libre : forme 81">
            <a:extLst>
              <a:ext uri="{FF2B5EF4-FFF2-40B4-BE49-F238E27FC236}">
                <a16:creationId xmlns:a16="http://schemas.microsoft.com/office/drawing/2014/main" id="{28ACA558-6B2C-4B34-9EB3-55233DCEFD07}"/>
              </a:ext>
            </a:extLst>
          </p:cNvPr>
          <p:cNvSpPr/>
          <p:nvPr/>
        </p:nvSpPr>
        <p:spPr>
          <a:xfrm>
            <a:off x="5311734" y="2506920"/>
            <a:ext cx="530942" cy="256268"/>
          </a:xfrm>
          <a:custGeom>
            <a:avLst/>
            <a:gdLst>
              <a:gd name="connsiteX0" fmla="*/ 0 w 530942"/>
              <a:gd name="connsiteY0" fmla="*/ 256268 h 256268"/>
              <a:gd name="connsiteX1" fmla="*/ 216310 w 530942"/>
              <a:gd name="connsiteY1" fmla="*/ 39959 h 256268"/>
              <a:gd name="connsiteX2" fmla="*/ 530942 w 530942"/>
              <a:gd name="connsiteY2" fmla="*/ 630 h 2562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30942" h="256268">
                <a:moveTo>
                  <a:pt x="0" y="256268"/>
                </a:moveTo>
                <a:cubicBezTo>
                  <a:pt x="63910" y="169416"/>
                  <a:pt x="127820" y="82565"/>
                  <a:pt x="216310" y="39959"/>
                </a:cubicBezTo>
                <a:cubicBezTo>
                  <a:pt x="304800" y="-2647"/>
                  <a:pt x="417871" y="-1009"/>
                  <a:pt x="530942" y="630"/>
                </a:cubicBezTo>
              </a:path>
            </a:pathLst>
          </a:custGeom>
          <a:noFill/>
          <a:ln w="19050">
            <a:solidFill>
              <a:schemeClr val="tx1"/>
            </a:solidFill>
            <a:tailEnd type="arrow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pic>
        <p:nvPicPr>
          <p:cNvPr id="85" name="Graphique 84" descr="Drame avec un remplissage uni">
            <a:extLst>
              <a:ext uri="{FF2B5EF4-FFF2-40B4-BE49-F238E27FC236}">
                <a16:creationId xmlns:a16="http://schemas.microsoft.com/office/drawing/2014/main" id="{BDAE687C-78DE-4D49-BE58-05EFA122728E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5824081" y="4411593"/>
            <a:ext cx="352918" cy="352918"/>
          </a:xfrm>
          <a:prstGeom prst="rect">
            <a:avLst/>
          </a:prstGeom>
        </p:spPr>
      </p:pic>
      <p:pic>
        <p:nvPicPr>
          <p:cNvPr id="88" name="Graphique 87" descr="Drame avec un remplissage uni">
            <a:extLst>
              <a:ext uri="{FF2B5EF4-FFF2-40B4-BE49-F238E27FC236}">
                <a16:creationId xmlns:a16="http://schemas.microsoft.com/office/drawing/2014/main" id="{478F0181-317F-49BA-99F5-AB407AFD7B51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7879854" y="2241620"/>
            <a:ext cx="352918" cy="352918"/>
          </a:xfrm>
          <a:prstGeom prst="rect">
            <a:avLst/>
          </a:prstGeom>
        </p:spPr>
      </p:pic>
      <p:pic>
        <p:nvPicPr>
          <p:cNvPr id="89" name="Graphique 88" descr="Drame avec un remplissage uni">
            <a:extLst>
              <a:ext uri="{FF2B5EF4-FFF2-40B4-BE49-F238E27FC236}">
                <a16:creationId xmlns:a16="http://schemas.microsoft.com/office/drawing/2014/main" id="{0732AEE8-A61B-4685-A244-7E0F926367FC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4741497" y="2572895"/>
            <a:ext cx="352918" cy="352918"/>
          </a:xfrm>
          <a:prstGeom prst="rect">
            <a:avLst/>
          </a:prstGeom>
        </p:spPr>
      </p:pic>
      <p:pic>
        <p:nvPicPr>
          <p:cNvPr id="90" name="Graphique 89" descr="Drame avec un remplissage uni">
            <a:extLst>
              <a:ext uri="{FF2B5EF4-FFF2-40B4-BE49-F238E27FC236}">
                <a16:creationId xmlns:a16="http://schemas.microsoft.com/office/drawing/2014/main" id="{4E11F340-3A87-4418-9A2F-6E3E9DBDA6CD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2507914" y="403929"/>
            <a:ext cx="352918" cy="352918"/>
          </a:xfrm>
          <a:prstGeom prst="rect">
            <a:avLst/>
          </a:prstGeom>
        </p:spPr>
      </p:pic>
      <p:pic>
        <p:nvPicPr>
          <p:cNvPr id="92" name="Graphique 91" descr="Drame avec un remplissage uni">
            <a:extLst>
              <a:ext uri="{FF2B5EF4-FFF2-40B4-BE49-F238E27FC236}">
                <a16:creationId xmlns:a16="http://schemas.microsoft.com/office/drawing/2014/main" id="{6086CB5E-AF83-49C5-B415-E4CD40FA19B5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5495695" y="189192"/>
            <a:ext cx="352918" cy="352918"/>
          </a:xfrm>
          <a:prstGeom prst="rect">
            <a:avLst/>
          </a:prstGeom>
        </p:spPr>
      </p:pic>
      <p:sp>
        <p:nvSpPr>
          <p:cNvPr id="93" name="ZoneTexte 92">
            <a:extLst>
              <a:ext uri="{FF2B5EF4-FFF2-40B4-BE49-F238E27FC236}">
                <a16:creationId xmlns:a16="http://schemas.microsoft.com/office/drawing/2014/main" id="{C13990BC-D4A4-4C53-9044-3B6A46BC7750}"/>
              </a:ext>
            </a:extLst>
          </p:cNvPr>
          <p:cNvSpPr txBox="1"/>
          <p:nvPr/>
        </p:nvSpPr>
        <p:spPr>
          <a:xfrm>
            <a:off x="5102324" y="-16155"/>
            <a:ext cx="1096433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000" b="1" dirty="0">
                <a:latin typeface="Aharoni" panose="02010803020104030203" pitchFamily="2" charset="-79"/>
                <a:cs typeface="Aharoni" panose="02010803020104030203" pitchFamily="2" charset="-79"/>
              </a:rPr>
              <a:t>Andenne</a:t>
            </a:r>
            <a:endParaRPr lang="fr-BE" sz="1000" b="1" dirty="0">
              <a:latin typeface="Aharoni" panose="02010803020104030203" pitchFamily="2" charset="-79"/>
              <a:cs typeface="Aharoni" panose="02010803020104030203" pitchFamily="2" charset="-79"/>
            </a:endParaRPr>
          </a:p>
        </p:txBody>
      </p:sp>
      <p:pic>
        <p:nvPicPr>
          <p:cNvPr id="94" name="Graphique 93" descr="Drame avec un remplissage uni">
            <a:extLst>
              <a:ext uri="{FF2B5EF4-FFF2-40B4-BE49-F238E27FC236}">
                <a16:creationId xmlns:a16="http://schemas.microsoft.com/office/drawing/2014/main" id="{F30173C2-0D0C-40E0-A698-A66F3B270C08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6991348" y="-76941"/>
            <a:ext cx="371028" cy="371028"/>
          </a:xfrm>
          <a:prstGeom prst="rect">
            <a:avLst/>
          </a:prstGeom>
        </p:spPr>
      </p:pic>
      <p:pic>
        <p:nvPicPr>
          <p:cNvPr id="96" name="Image 95">
            <a:extLst>
              <a:ext uri="{FF2B5EF4-FFF2-40B4-BE49-F238E27FC236}">
                <a16:creationId xmlns:a16="http://schemas.microsoft.com/office/drawing/2014/main" id="{AD4003A1-FF0B-4B09-9AC6-E51B3E704AB0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10149" y="2406604"/>
            <a:ext cx="321103" cy="456900"/>
          </a:xfrm>
          <a:prstGeom prst="rect">
            <a:avLst/>
          </a:prstGeom>
        </p:spPr>
      </p:pic>
      <p:pic>
        <p:nvPicPr>
          <p:cNvPr id="7170" name="Picture 2" descr="La Spirale">
            <a:extLst>
              <a:ext uri="{FF2B5EF4-FFF2-40B4-BE49-F238E27FC236}">
                <a16:creationId xmlns:a16="http://schemas.microsoft.com/office/drawing/2014/main" id="{23DC25AF-D493-4376-85E9-D739ED74155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9942" y="2896947"/>
            <a:ext cx="349408" cy="40440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97" name="Picture 2" descr="La Spirale">
            <a:extLst>
              <a:ext uri="{FF2B5EF4-FFF2-40B4-BE49-F238E27FC236}">
                <a16:creationId xmlns:a16="http://schemas.microsoft.com/office/drawing/2014/main" id="{809E748F-8B62-4B9B-B8F7-8E14D48ACBB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14897" y="3648446"/>
            <a:ext cx="886452" cy="102598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98" name="Forme libre : forme 97">
            <a:extLst>
              <a:ext uri="{FF2B5EF4-FFF2-40B4-BE49-F238E27FC236}">
                <a16:creationId xmlns:a16="http://schemas.microsoft.com/office/drawing/2014/main" id="{E919B3B8-F847-4289-B886-ED5FEB8311A8}"/>
              </a:ext>
            </a:extLst>
          </p:cNvPr>
          <p:cNvSpPr/>
          <p:nvPr/>
        </p:nvSpPr>
        <p:spPr>
          <a:xfrm rot="10504572">
            <a:off x="4290052" y="3494973"/>
            <a:ext cx="979018" cy="426198"/>
          </a:xfrm>
          <a:custGeom>
            <a:avLst/>
            <a:gdLst>
              <a:gd name="connsiteX0" fmla="*/ 0 w 530942"/>
              <a:gd name="connsiteY0" fmla="*/ 256268 h 256268"/>
              <a:gd name="connsiteX1" fmla="*/ 216310 w 530942"/>
              <a:gd name="connsiteY1" fmla="*/ 39959 h 256268"/>
              <a:gd name="connsiteX2" fmla="*/ 530942 w 530942"/>
              <a:gd name="connsiteY2" fmla="*/ 630 h 2562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30942" h="256268">
                <a:moveTo>
                  <a:pt x="0" y="256268"/>
                </a:moveTo>
                <a:cubicBezTo>
                  <a:pt x="63910" y="169416"/>
                  <a:pt x="127820" y="82565"/>
                  <a:pt x="216310" y="39959"/>
                </a:cubicBezTo>
                <a:cubicBezTo>
                  <a:pt x="304800" y="-2647"/>
                  <a:pt x="417871" y="-1009"/>
                  <a:pt x="530942" y="630"/>
                </a:cubicBezTo>
              </a:path>
            </a:pathLst>
          </a:custGeom>
          <a:noFill/>
          <a:ln w="19050">
            <a:solidFill>
              <a:schemeClr val="tx1"/>
            </a:solidFill>
            <a:tailEnd type="arrow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99" name="Ellipse 98">
            <a:extLst>
              <a:ext uri="{FF2B5EF4-FFF2-40B4-BE49-F238E27FC236}">
                <a16:creationId xmlns:a16="http://schemas.microsoft.com/office/drawing/2014/main" id="{AC82DEA1-A8F9-4B22-8EC3-46757D20AC4C}"/>
              </a:ext>
            </a:extLst>
          </p:cNvPr>
          <p:cNvSpPr/>
          <p:nvPr/>
        </p:nvSpPr>
        <p:spPr>
          <a:xfrm>
            <a:off x="5196027" y="3387480"/>
            <a:ext cx="99760" cy="93297"/>
          </a:xfrm>
          <a:prstGeom prst="ellipse">
            <a:avLst/>
          </a:prstGeom>
          <a:solidFill>
            <a:schemeClr val="tx1"/>
          </a:solidFill>
          <a:ln w="190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00" name="ZoneTexte 99">
            <a:extLst>
              <a:ext uri="{FF2B5EF4-FFF2-40B4-BE49-F238E27FC236}">
                <a16:creationId xmlns:a16="http://schemas.microsoft.com/office/drawing/2014/main" id="{38E0B124-F447-45FE-8301-41BF935E66A7}"/>
              </a:ext>
            </a:extLst>
          </p:cNvPr>
          <p:cNvSpPr txBox="1"/>
          <p:nvPr/>
        </p:nvSpPr>
        <p:spPr>
          <a:xfrm>
            <a:off x="7915643" y="527470"/>
            <a:ext cx="1096433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000" b="1" dirty="0">
                <a:latin typeface="Aharoni" panose="02010803020104030203" pitchFamily="2" charset="-79"/>
                <a:cs typeface="Aharoni" panose="02010803020104030203" pitchFamily="2" charset="-79"/>
              </a:rPr>
              <a:t>Marchin</a:t>
            </a:r>
            <a:endParaRPr lang="fr-BE" sz="1000" b="1" dirty="0">
              <a:latin typeface="Aharoni" panose="02010803020104030203" pitchFamily="2" charset="-79"/>
              <a:cs typeface="Aharoni" panose="02010803020104030203" pitchFamily="2" charset="-79"/>
            </a:endParaRPr>
          </a:p>
        </p:txBody>
      </p:sp>
      <p:pic>
        <p:nvPicPr>
          <p:cNvPr id="105" name="Graphique 104" descr="Drame avec un remplissage uni">
            <a:extLst>
              <a:ext uri="{FF2B5EF4-FFF2-40B4-BE49-F238E27FC236}">
                <a16:creationId xmlns:a16="http://schemas.microsoft.com/office/drawing/2014/main" id="{09C24223-5074-438E-9CD1-AE3CEBF88BD9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8267001" y="747695"/>
            <a:ext cx="371028" cy="371028"/>
          </a:xfrm>
          <a:prstGeom prst="rect">
            <a:avLst/>
          </a:prstGeom>
        </p:spPr>
      </p:pic>
      <p:pic>
        <p:nvPicPr>
          <p:cNvPr id="106" name="Graphique 105" descr="Agriculture avec un remplissage uni">
            <a:extLst>
              <a:ext uri="{FF2B5EF4-FFF2-40B4-BE49-F238E27FC236}">
                <a16:creationId xmlns:a16="http://schemas.microsoft.com/office/drawing/2014/main" id="{9CA44822-EA95-4CCE-80B3-9A1FF2724849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92859" y="3324836"/>
            <a:ext cx="411527" cy="41152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65332805"/>
      </p:ext>
    </p:extLst>
  </p:cSld>
  <p:clrMapOvr>
    <a:masterClrMapping/>
  </p:clrMapOvr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" name="Forme libre : forme 67">
            <a:extLst>
              <a:ext uri="{FF2B5EF4-FFF2-40B4-BE49-F238E27FC236}">
                <a16:creationId xmlns:a16="http://schemas.microsoft.com/office/drawing/2014/main" id="{7FAF1BF5-6E05-4940-84E8-D9AADD0ADE45}"/>
              </a:ext>
            </a:extLst>
          </p:cNvPr>
          <p:cNvSpPr/>
          <p:nvPr/>
        </p:nvSpPr>
        <p:spPr>
          <a:xfrm>
            <a:off x="6000750" y="5937250"/>
            <a:ext cx="1225550" cy="736600"/>
          </a:xfrm>
          <a:custGeom>
            <a:avLst/>
            <a:gdLst>
              <a:gd name="connsiteX0" fmla="*/ 1225550 w 1225550"/>
              <a:gd name="connsiteY0" fmla="*/ 0 h 736600"/>
              <a:gd name="connsiteX1" fmla="*/ 1168400 w 1225550"/>
              <a:gd name="connsiteY1" fmla="*/ 139700 h 736600"/>
              <a:gd name="connsiteX2" fmla="*/ 895350 w 1225550"/>
              <a:gd name="connsiteY2" fmla="*/ 304800 h 736600"/>
              <a:gd name="connsiteX3" fmla="*/ 698500 w 1225550"/>
              <a:gd name="connsiteY3" fmla="*/ 431800 h 736600"/>
              <a:gd name="connsiteX4" fmla="*/ 558800 w 1225550"/>
              <a:gd name="connsiteY4" fmla="*/ 514350 h 736600"/>
              <a:gd name="connsiteX5" fmla="*/ 203200 w 1225550"/>
              <a:gd name="connsiteY5" fmla="*/ 603250 h 736600"/>
              <a:gd name="connsiteX6" fmla="*/ 0 w 1225550"/>
              <a:gd name="connsiteY6" fmla="*/ 736600 h 736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25550" h="736600">
                <a:moveTo>
                  <a:pt x="1225550" y="0"/>
                </a:moveTo>
                <a:cubicBezTo>
                  <a:pt x="1224491" y="44450"/>
                  <a:pt x="1223433" y="88900"/>
                  <a:pt x="1168400" y="139700"/>
                </a:cubicBezTo>
                <a:cubicBezTo>
                  <a:pt x="1113367" y="190500"/>
                  <a:pt x="973667" y="256117"/>
                  <a:pt x="895350" y="304800"/>
                </a:cubicBezTo>
                <a:cubicBezTo>
                  <a:pt x="817033" y="353483"/>
                  <a:pt x="754592" y="396875"/>
                  <a:pt x="698500" y="431800"/>
                </a:cubicBezTo>
                <a:cubicBezTo>
                  <a:pt x="642408" y="466725"/>
                  <a:pt x="641350" y="485775"/>
                  <a:pt x="558800" y="514350"/>
                </a:cubicBezTo>
                <a:cubicBezTo>
                  <a:pt x="476250" y="542925"/>
                  <a:pt x="296333" y="566208"/>
                  <a:pt x="203200" y="603250"/>
                </a:cubicBezTo>
                <a:cubicBezTo>
                  <a:pt x="110067" y="640292"/>
                  <a:pt x="55033" y="688446"/>
                  <a:pt x="0" y="73660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01" name="Forme libre : forme 100">
            <a:extLst>
              <a:ext uri="{FF2B5EF4-FFF2-40B4-BE49-F238E27FC236}">
                <a16:creationId xmlns:a16="http://schemas.microsoft.com/office/drawing/2014/main" id="{34B8AFA0-6F98-48E0-93A6-64C1B0491879}"/>
              </a:ext>
            </a:extLst>
          </p:cNvPr>
          <p:cNvSpPr/>
          <p:nvPr/>
        </p:nvSpPr>
        <p:spPr>
          <a:xfrm>
            <a:off x="4674683" y="3069491"/>
            <a:ext cx="685800" cy="736600"/>
          </a:xfrm>
          <a:custGeom>
            <a:avLst/>
            <a:gdLst>
              <a:gd name="connsiteX0" fmla="*/ 685800 w 685800"/>
              <a:gd name="connsiteY0" fmla="*/ 0 h 736600"/>
              <a:gd name="connsiteX1" fmla="*/ 568325 w 685800"/>
              <a:gd name="connsiteY1" fmla="*/ 82550 h 736600"/>
              <a:gd name="connsiteX2" fmla="*/ 454025 w 685800"/>
              <a:gd name="connsiteY2" fmla="*/ 206375 h 736600"/>
              <a:gd name="connsiteX3" fmla="*/ 314325 w 685800"/>
              <a:gd name="connsiteY3" fmla="*/ 342900 h 736600"/>
              <a:gd name="connsiteX4" fmla="*/ 0 w 685800"/>
              <a:gd name="connsiteY4" fmla="*/ 736600 h 736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85800" h="736600">
                <a:moveTo>
                  <a:pt x="685800" y="0"/>
                </a:moveTo>
                <a:cubicBezTo>
                  <a:pt x="646377" y="24077"/>
                  <a:pt x="606954" y="48154"/>
                  <a:pt x="568325" y="82550"/>
                </a:cubicBezTo>
                <a:cubicBezTo>
                  <a:pt x="529696" y="116946"/>
                  <a:pt x="496358" y="162983"/>
                  <a:pt x="454025" y="206375"/>
                </a:cubicBezTo>
                <a:cubicBezTo>
                  <a:pt x="411692" y="249767"/>
                  <a:pt x="389996" y="254529"/>
                  <a:pt x="314325" y="342900"/>
                </a:cubicBezTo>
                <a:cubicBezTo>
                  <a:pt x="238654" y="431271"/>
                  <a:pt x="119327" y="583935"/>
                  <a:pt x="0" y="73660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3" name="Forme libre : forme 22">
            <a:extLst>
              <a:ext uri="{FF2B5EF4-FFF2-40B4-BE49-F238E27FC236}">
                <a16:creationId xmlns:a16="http://schemas.microsoft.com/office/drawing/2014/main" id="{BE29AF4F-A639-4285-A35D-CAB5EA08D5F0}"/>
              </a:ext>
            </a:extLst>
          </p:cNvPr>
          <p:cNvSpPr/>
          <p:nvPr/>
        </p:nvSpPr>
        <p:spPr>
          <a:xfrm>
            <a:off x="5880100" y="508000"/>
            <a:ext cx="425269" cy="4140200"/>
          </a:xfrm>
          <a:custGeom>
            <a:avLst/>
            <a:gdLst>
              <a:gd name="connsiteX0" fmla="*/ 0 w 425269"/>
              <a:gd name="connsiteY0" fmla="*/ 0 h 4140200"/>
              <a:gd name="connsiteX1" fmla="*/ 76200 w 425269"/>
              <a:gd name="connsiteY1" fmla="*/ 222250 h 4140200"/>
              <a:gd name="connsiteX2" fmla="*/ 254000 w 425269"/>
              <a:gd name="connsiteY2" fmla="*/ 412750 h 4140200"/>
              <a:gd name="connsiteX3" fmla="*/ 412750 w 425269"/>
              <a:gd name="connsiteY3" fmla="*/ 869950 h 4140200"/>
              <a:gd name="connsiteX4" fmla="*/ 406400 w 425269"/>
              <a:gd name="connsiteY4" fmla="*/ 1104900 h 4140200"/>
              <a:gd name="connsiteX5" fmla="*/ 336550 w 425269"/>
              <a:gd name="connsiteY5" fmla="*/ 1822450 h 4140200"/>
              <a:gd name="connsiteX6" fmla="*/ 177800 w 425269"/>
              <a:gd name="connsiteY6" fmla="*/ 2457450 h 4140200"/>
              <a:gd name="connsiteX7" fmla="*/ 146050 w 425269"/>
              <a:gd name="connsiteY7" fmla="*/ 2870200 h 4140200"/>
              <a:gd name="connsiteX8" fmla="*/ 95250 w 425269"/>
              <a:gd name="connsiteY8" fmla="*/ 3441700 h 4140200"/>
              <a:gd name="connsiteX9" fmla="*/ 44450 w 425269"/>
              <a:gd name="connsiteY9" fmla="*/ 3752850 h 4140200"/>
              <a:gd name="connsiteX10" fmla="*/ 107950 w 425269"/>
              <a:gd name="connsiteY10" fmla="*/ 4006850 h 4140200"/>
              <a:gd name="connsiteX11" fmla="*/ 279400 w 425269"/>
              <a:gd name="connsiteY11" fmla="*/ 4140200 h 4140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425269" h="4140200">
                <a:moveTo>
                  <a:pt x="0" y="0"/>
                </a:moveTo>
                <a:cubicBezTo>
                  <a:pt x="16933" y="76729"/>
                  <a:pt x="33867" y="153458"/>
                  <a:pt x="76200" y="222250"/>
                </a:cubicBezTo>
                <a:cubicBezTo>
                  <a:pt x="118533" y="291042"/>
                  <a:pt x="197908" y="304800"/>
                  <a:pt x="254000" y="412750"/>
                </a:cubicBezTo>
                <a:cubicBezTo>
                  <a:pt x="310092" y="520700"/>
                  <a:pt x="387350" y="754592"/>
                  <a:pt x="412750" y="869950"/>
                </a:cubicBezTo>
                <a:cubicBezTo>
                  <a:pt x="438150" y="985308"/>
                  <a:pt x="419100" y="946150"/>
                  <a:pt x="406400" y="1104900"/>
                </a:cubicBezTo>
                <a:cubicBezTo>
                  <a:pt x="393700" y="1263650"/>
                  <a:pt x="374650" y="1597025"/>
                  <a:pt x="336550" y="1822450"/>
                </a:cubicBezTo>
                <a:cubicBezTo>
                  <a:pt x="298450" y="2047875"/>
                  <a:pt x="209550" y="2282825"/>
                  <a:pt x="177800" y="2457450"/>
                </a:cubicBezTo>
                <a:cubicBezTo>
                  <a:pt x="146050" y="2632075"/>
                  <a:pt x="159808" y="2706158"/>
                  <a:pt x="146050" y="2870200"/>
                </a:cubicBezTo>
                <a:cubicBezTo>
                  <a:pt x="132292" y="3034242"/>
                  <a:pt x="112183" y="3294592"/>
                  <a:pt x="95250" y="3441700"/>
                </a:cubicBezTo>
                <a:cubicBezTo>
                  <a:pt x="78317" y="3588808"/>
                  <a:pt x="42333" y="3658658"/>
                  <a:pt x="44450" y="3752850"/>
                </a:cubicBezTo>
                <a:cubicBezTo>
                  <a:pt x="46567" y="3847042"/>
                  <a:pt x="68792" y="3942292"/>
                  <a:pt x="107950" y="4006850"/>
                </a:cubicBezTo>
                <a:cubicBezTo>
                  <a:pt x="147108" y="4071408"/>
                  <a:pt x="213254" y="4105804"/>
                  <a:pt x="279400" y="414020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7" name="Forme libre : forme 26">
            <a:extLst>
              <a:ext uri="{FF2B5EF4-FFF2-40B4-BE49-F238E27FC236}">
                <a16:creationId xmlns:a16="http://schemas.microsoft.com/office/drawing/2014/main" id="{70578F58-BED1-43CB-8B6A-FE860FD8A450}"/>
              </a:ext>
            </a:extLst>
          </p:cNvPr>
          <p:cNvSpPr/>
          <p:nvPr/>
        </p:nvSpPr>
        <p:spPr>
          <a:xfrm>
            <a:off x="3594100" y="1279024"/>
            <a:ext cx="2565400" cy="1323241"/>
          </a:xfrm>
          <a:custGeom>
            <a:avLst/>
            <a:gdLst>
              <a:gd name="connsiteX0" fmla="*/ 0 w 2565400"/>
              <a:gd name="connsiteY0" fmla="*/ 346576 h 1323241"/>
              <a:gd name="connsiteX1" fmla="*/ 476250 w 2565400"/>
              <a:gd name="connsiteY1" fmla="*/ 54476 h 1323241"/>
              <a:gd name="connsiteX2" fmla="*/ 933450 w 2565400"/>
              <a:gd name="connsiteY2" fmla="*/ 3676 h 1323241"/>
              <a:gd name="connsiteX3" fmla="*/ 838200 w 2565400"/>
              <a:gd name="connsiteY3" fmla="*/ 105276 h 1323241"/>
              <a:gd name="connsiteX4" fmla="*/ 901700 w 2565400"/>
              <a:gd name="connsiteY4" fmla="*/ 238626 h 1323241"/>
              <a:gd name="connsiteX5" fmla="*/ 1079500 w 2565400"/>
              <a:gd name="connsiteY5" fmla="*/ 454526 h 1323241"/>
              <a:gd name="connsiteX6" fmla="*/ 1193800 w 2565400"/>
              <a:gd name="connsiteY6" fmla="*/ 606926 h 1323241"/>
              <a:gd name="connsiteX7" fmla="*/ 1282700 w 2565400"/>
              <a:gd name="connsiteY7" fmla="*/ 670426 h 1323241"/>
              <a:gd name="connsiteX8" fmla="*/ 1397000 w 2565400"/>
              <a:gd name="connsiteY8" fmla="*/ 886326 h 1323241"/>
              <a:gd name="connsiteX9" fmla="*/ 1638300 w 2565400"/>
              <a:gd name="connsiteY9" fmla="*/ 759326 h 1323241"/>
              <a:gd name="connsiteX10" fmla="*/ 1974850 w 2565400"/>
              <a:gd name="connsiteY10" fmla="*/ 695826 h 1323241"/>
              <a:gd name="connsiteX11" fmla="*/ 1974850 w 2565400"/>
              <a:gd name="connsiteY11" fmla="*/ 829176 h 1323241"/>
              <a:gd name="connsiteX12" fmla="*/ 2000250 w 2565400"/>
              <a:gd name="connsiteY12" fmla="*/ 892676 h 1323241"/>
              <a:gd name="connsiteX13" fmla="*/ 2190750 w 2565400"/>
              <a:gd name="connsiteY13" fmla="*/ 1019676 h 1323241"/>
              <a:gd name="connsiteX14" fmla="*/ 2311400 w 2565400"/>
              <a:gd name="connsiteY14" fmla="*/ 1203826 h 1323241"/>
              <a:gd name="connsiteX15" fmla="*/ 2482850 w 2565400"/>
              <a:gd name="connsiteY15" fmla="*/ 1318126 h 1323241"/>
              <a:gd name="connsiteX16" fmla="*/ 2565400 w 2565400"/>
              <a:gd name="connsiteY16" fmla="*/ 1292726 h 13232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2565400" h="1323241">
                <a:moveTo>
                  <a:pt x="0" y="346576"/>
                </a:moveTo>
                <a:cubicBezTo>
                  <a:pt x="160337" y="229101"/>
                  <a:pt x="320675" y="111626"/>
                  <a:pt x="476250" y="54476"/>
                </a:cubicBezTo>
                <a:cubicBezTo>
                  <a:pt x="631825" y="-2674"/>
                  <a:pt x="873125" y="-4791"/>
                  <a:pt x="933450" y="3676"/>
                </a:cubicBezTo>
                <a:cubicBezTo>
                  <a:pt x="993775" y="12143"/>
                  <a:pt x="843492" y="66118"/>
                  <a:pt x="838200" y="105276"/>
                </a:cubicBezTo>
                <a:cubicBezTo>
                  <a:pt x="832908" y="144434"/>
                  <a:pt x="861483" y="180418"/>
                  <a:pt x="901700" y="238626"/>
                </a:cubicBezTo>
                <a:cubicBezTo>
                  <a:pt x="941917" y="296834"/>
                  <a:pt x="1030817" y="393143"/>
                  <a:pt x="1079500" y="454526"/>
                </a:cubicBezTo>
                <a:cubicBezTo>
                  <a:pt x="1128183" y="515909"/>
                  <a:pt x="1159933" y="570943"/>
                  <a:pt x="1193800" y="606926"/>
                </a:cubicBezTo>
                <a:cubicBezTo>
                  <a:pt x="1227667" y="642909"/>
                  <a:pt x="1248833" y="623860"/>
                  <a:pt x="1282700" y="670426"/>
                </a:cubicBezTo>
                <a:cubicBezTo>
                  <a:pt x="1316567" y="716992"/>
                  <a:pt x="1337733" y="871509"/>
                  <a:pt x="1397000" y="886326"/>
                </a:cubicBezTo>
                <a:cubicBezTo>
                  <a:pt x="1456267" y="901143"/>
                  <a:pt x="1541992" y="791076"/>
                  <a:pt x="1638300" y="759326"/>
                </a:cubicBezTo>
                <a:cubicBezTo>
                  <a:pt x="1734608" y="727576"/>
                  <a:pt x="1918758" y="684184"/>
                  <a:pt x="1974850" y="695826"/>
                </a:cubicBezTo>
                <a:cubicBezTo>
                  <a:pt x="2030942" y="707468"/>
                  <a:pt x="1970617" y="796368"/>
                  <a:pt x="1974850" y="829176"/>
                </a:cubicBezTo>
                <a:cubicBezTo>
                  <a:pt x="1979083" y="861984"/>
                  <a:pt x="1964267" y="860926"/>
                  <a:pt x="2000250" y="892676"/>
                </a:cubicBezTo>
                <a:cubicBezTo>
                  <a:pt x="2036233" y="924426"/>
                  <a:pt x="2138892" y="967818"/>
                  <a:pt x="2190750" y="1019676"/>
                </a:cubicBezTo>
                <a:cubicBezTo>
                  <a:pt x="2242608" y="1071534"/>
                  <a:pt x="2262717" y="1154084"/>
                  <a:pt x="2311400" y="1203826"/>
                </a:cubicBezTo>
                <a:cubicBezTo>
                  <a:pt x="2360083" y="1253568"/>
                  <a:pt x="2440517" y="1303309"/>
                  <a:pt x="2482850" y="1318126"/>
                </a:cubicBezTo>
                <a:cubicBezTo>
                  <a:pt x="2525183" y="1332943"/>
                  <a:pt x="2545291" y="1312834"/>
                  <a:pt x="2565400" y="1292726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9" name="Forme libre : forme 28">
            <a:extLst>
              <a:ext uri="{FF2B5EF4-FFF2-40B4-BE49-F238E27FC236}">
                <a16:creationId xmlns:a16="http://schemas.microsoft.com/office/drawing/2014/main" id="{F48755D4-E52D-451E-A862-7FE36C952EA0}"/>
              </a:ext>
            </a:extLst>
          </p:cNvPr>
          <p:cNvSpPr/>
          <p:nvPr/>
        </p:nvSpPr>
        <p:spPr>
          <a:xfrm>
            <a:off x="4527550" y="1098550"/>
            <a:ext cx="101600" cy="171450"/>
          </a:xfrm>
          <a:custGeom>
            <a:avLst/>
            <a:gdLst>
              <a:gd name="connsiteX0" fmla="*/ 101600 w 101600"/>
              <a:gd name="connsiteY0" fmla="*/ 0 h 171450"/>
              <a:gd name="connsiteX1" fmla="*/ 50800 w 101600"/>
              <a:gd name="connsiteY1" fmla="*/ 127000 h 171450"/>
              <a:gd name="connsiteX2" fmla="*/ 0 w 101600"/>
              <a:gd name="connsiteY2" fmla="*/ 171450 h 171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1600" h="171450">
                <a:moveTo>
                  <a:pt x="101600" y="0"/>
                </a:moveTo>
                <a:cubicBezTo>
                  <a:pt x="84666" y="49212"/>
                  <a:pt x="67733" y="98425"/>
                  <a:pt x="50800" y="127000"/>
                </a:cubicBezTo>
                <a:cubicBezTo>
                  <a:pt x="33867" y="155575"/>
                  <a:pt x="16933" y="163512"/>
                  <a:pt x="0" y="17145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0" name="Forme libre : forme 29">
            <a:extLst>
              <a:ext uri="{FF2B5EF4-FFF2-40B4-BE49-F238E27FC236}">
                <a16:creationId xmlns:a16="http://schemas.microsoft.com/office/drawing/2014/main" id="{DDA203F8-C9E1-4AFD-B1A6-58AF2240B747}"/>
              </a:ext>
            </a:extLst>
          </p:cNvPr>
          <p:cNvSpPr/>
          <p:nvPr/>
        </p:nvSpPr>
        <p:spPr>
          <a:xfrm>
            <a:off x="3016250" y="2482850"/>
            <a:ext cx="1377950" cy="711200"/>
          </a:xfrm>
          <a:custGeom>
            <a:avLst/>
            <a:gdLst>
              <a:gd name="connsiteX0" fmla="*/ 1377950 w 1377950"/>
              <a:gd name="connsiteY0" fmla="*/ 0 h 711200"/>
              <a:gd name="connsiteX1" fmla="*/ 1295400 w 1377950"/>
              <a:gd name="connsiteY1" fmla="*/ 101600 h 711200"/>
              <a:gd name="connsiteX2" fmla="*/ 996950 w 1377950"/>
              <a:gd name="connsiteY2" fmla="*/ 209550 h 711200"/>
              <a:gd name="connsiteX3" fmla="*/ 730250 w 1377950"/>
              <a:gd name="connsiteY3" fmla="*/ 508000 h 711200"/>
              <a:gd name="connsiteX4" fmla="*/ 469900 w 1377950"/>
              <a:gd name="connsiteY4" fmla="*/ 577850 h 711200"/>
              <a:gd name="connsiteX5" fmla="*/ 247650 w 1377950"/>
              <a:gd name="connsiteY5" fmla="*/ 679450 h 711200"/>
              <a:gd name="connsiteX6" fmla="*/ 0 w 1377950"/>
              <a:gd name="connsiteY6" fmla="*/ 711200 h 711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377950" h="711200">
                <a:moveTo>
                  <a:pt x="1377950" y="0"/>
                </a:moveTo>
                <a:cubicBezTo>
                  <a:pt x="1368425" y="33337"/>
                  <a:pt x="1358900" y="66675"/>
                  <a:pt x="1295400" y="101600"/>
                </a:cubicBezTo>
                <a:cubicBezTo>
                  <a:pt x="1231900" y="136525"/>
                  <a:pt x="1091142" y="141817"/>
                  <a:pt x="996950" y="209550"/>
                </a:cubicBezTo>
                <a:cubicBezTo>
                  <a:pt x="902758" y="277283"/>
                  <a:pt x="818092" y="446617"/>
                  <a:pt x="730250" y="508000"/>
                </a:cubicBezTo>
                <a:cubicBezTo>
                  <a:pt x="642408" y="569383"/>
                  <a:pt x="550333" y="549275"/>
                  <a:pt x="469900" y="577850"/>
                </a:cubicBezTo>
                <a:cubicBezTo>
                  <a:pt x="389467" y="606425"/>
                  <a:pt x="325967" y="657225"/>
                  <a:pt x="247650" y="679450"/>
                </a:cubicBezTo>
                <a:cubicBezTo>
                  <a:pt x="169333" y="701675"/>
                  <a:pt x="84666" y="706437"/>
                  <a:pt x="0" y="71120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3" name="Forme libre : forme 32">
            <a:extLst>
              <a:ext uri="{FF2B5EF4-FFF2-40B4-BE49-F238E27FC236}">
                <a16:creationId xmlns:a16="http://schemas.microsoft.com/office/drawing/2014/main" id="{FF0BF8AA-3094-4C50-B547-95E6ECEA66B7}"/>
              </a:ext>
            </a:extLst>
          </p:cNvPr>
          <p:cNvSpPr/>
          <p:nvPr/>
        </p:nvSpPr>
        <p:spPr>
          <a:xfrm>
            <a:off x="5092700" y="5222875"/>
            <a:ext cx="949325" cy="958850"/>
          </a:xfrm>
          <a:custGeom>
            <a:avLst/>
            <a:gdLst>
              <a:gd name="connsiteX0" fmla="*/ 733425 w 733425"/>
              <a:gd name="connsiteY0" fmla="*/ 0 h 841375"/>
              <a:gd name="connsiteX1" fmla="*/ 695325 w 733425"/>
              <a:gd name="connsiteY1" fmla="*/ 111125 h 841375"/>
              <a:gd name="connsiteX2" fmla="*/ 619125 w 733425"/>
              <a:gd name="connsiteY2" fmla="*/ 231775 h 841375"/>
              <a:gd name="connsiteX3" fmla="*/ 377825 w 733425"/>
              <a:gd name="connsiteY3" fmla="*/ 323850 h 841375"/>
              <a:gd name="connsiteX4" fmla="*/ 190500 w 733425"/>
              <a:gd name="connsiteY4" fmla="*/ 571500 h 841375"/>
              <a:gd name="connsiteX5" fmla="*/ 222250 w 733425"/>
              <a:gd name="connsiteY5" fmla="*/ 603250 h 841375"/>
              <a:gd name="connsiteX6" fmla="*/ 196850 w 733425"/>
              <a:gd name="connsiteY6" fmla="*/ 654050 h 841375"/>
              <a:gd name="connsiteX7" fmla="*/ 212725 w 733425"/>
              <a:gd name="connsiteY7" fmla="*/ 708025 h 841375"/>
              <a:gd name="connsiteX8" fmla="*/ 123825 w 733425"/>
              <a:gd name="connsiteY8" fmla="*/ 771525 h 841375"/>
              <a:gd name="connsiteX9" fmla="*/ 0 w 733425"/>
              <a:gd name="connsiteY9" fmla="*/ 841375 h 841375"/>
              <a:gd name="connsiteX0" fmla="*/ 939800 w 939800"/>
              <a:gd name="connsiteY0" fmla="*/ 0 h 949325"/>
              <a:gd name="connsiteX1" fmla="*/ 901700 w 939800"/>
              <a:gd name="connsiteY1" fmla="*/ 111125 h 949325"/>
              <a:gd name="connsiteX2" fmla="*/ 825500 w 939800"/>
              <a:gd name="connsiteY2" fmla="*/ 231775 h 949325"/>
              <a:gd name="connsiteX3" fmla="*/ 584200 w 939800"/>
              <a:gd name="connsiteY3" fmla="*/ 323850 h 949325"/>
              <a:gd name="connsiteX4" fmla="*/ 396875 w 939800"/>
              <a:gd name="connsiteY4" fmla="*/ 571500 h 949325"/>
              <a:gd name="connsiteX5" fmla="*/ 428625 w 939800"/>
              <a:gd name="connsiteY5" fmla="*/ 603250 h 949325"/>
              <a:gd name="connsiteX6" fmla="*/ 403225 w 939800"/>
              <a:gd name="connsiteY6" fmla="*/ 654050 h 949325"/>
              <a:gd name="connsiteX7" fmla="*/ 419100 w 939800"/>
              <a:gd name="connsiteY7" fmla="*/ 708025 h 949325"/>
              <a:gd name="connsiteX8" fmla="*/ 330200 w 939800"/>
              <a:gd name="connsiteY8" fmla="*/ 771525 h 949325"/>
              <a:gd name="connsiteX9" fmla="*/ 0 w 939800"/>
              <a:gd name="connsiteY9" fmla="*/ 949325 h 949325"/>
              <a:gd name="connsiteX0" fmla="*/ 949325 w 949325"/>
              <a:gd name="connsiteY0" fmla="*/ 0 h 958850"/>
              <a:gd name="connsiteX1" fmla="*/ 901700 w 949325"/>
              <a:gd name="connsiteY1" fmla="*/ 120650 h 958850"/>
              <a:gd name="connsiteX2" fmla="*/ 825500 w 949325"/>
              <a:gd name="connsiteY2" fmla="*/ 241300 h 958850"/>
              <a:gd name="connsiteX3" fmla="*/ 584200 w 949325"/>
              <a:gd name="connsiteY3" fmla="*/ 333375 h 958850"/>
              <a:gd name="connsiteX4" fmla="*/ 396875 w 949325"/>
              <a:gd name="connsiteY4" fmla="*/ 581025 h 958850"/>
              <a:gd name="connsiteX5" fmla="*/ 428625 w 949325"/>
              <a:gd name="connsiteY5" fmla="*/ 612775 h 958850"/>
              <a:gd name="connsiteX6" fmla="*/ 403225 w 949325"/>
              <a:gd name="connsiteY6" fmla="*/ 663575 h 958850"/>
              <a:gd name="connsiteX7" fmla="*/ 419100 w 949325"/>
              <a:gd name="connsiteY7" fmla="*/ 717550 h 958850"/>
              <a:gd name="connsiteX8" fmla="*/ 330200 w 949325"/>
              <a:gd name="connsiteY8" fmla="*/ 781050 h 958850"/>
              <a:gd name="connsiteX9" fmla="*/ 0 w 949325"/>
              <a:gd name="connsiteY9" fmla="*/ 958850 h 958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949325" h="958850">
                <a:moveTo>
                  <a:pt x="949325" y="0"/>
                </a:moveTo>
                <a:cubicBezTo>
                  <a:pt x="939800" y="36248"/>
                  <a:pt x="922337" y="80434"/>
                  <a:pt x="901700" y="120650"/>
                </a:cubicBezTo>
                <a:cubicBezTo>
                  <a:pt x="881063" y="160866"/>
                  <a:pt x="878417" y="205846"/>
                  <a:pt x="825500" y="241300"/>
                </a:cubicBezTo>
                <a:cubicBezTo>
                  <a:pt x="772583" y="276754"/>
                  <a:pt x="655637" y="276754"/>
                  <a:pt x="584200" y="333375"/>
                </a:cubicBezTo>
                <a:cubicBezTo>
                  <a:pt x="512762" y="389996"/>
                  <a:pt x="422804" y="534458"/>
                  <a:pt x="396875" y="581025"/>
                </a:cubicBezTo>
                <a:cubicBezTo>
                  <a:pt x="370946" y="627592"/>
                  <a:pt x="427567" y="599017"/>
                  <a:pt x="428625" y="612775"/>
                </a:cubicBezTo>
                <a:cubicBezTo>
                  <a:pt x="429683" y="626533"/>
                  <a:pt x="404812" y="646113"/>
                  <a:pt x="403225" y="663575"/>
                </a:cubicBezTo>
                <a:cubicBezTo>
                  <a:pt x="401638" y="681037"/>
                  <a:pt x="431271" y="697971"/>
                  <a:pt x="419100" y="717550"/>
                </a:cubicBezTo>
                <a:cubicBezTo>
                  <a:pt x="406929" y="737129"/>
                  <a:pt x="365654" y="758825"/>
                  <a:pt x="330200" y="781050"/>
                </a:cubicBezTo>
                <a:cubicBezTo>
                  <a:pt x="294746" y="803275"/>
                  <a:pt x="44185" y="935037"/>
                  <a:pt x="0" y="95885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4" name="Forme libre : forme 3">
            <a:extLst>
              <a:ext uri="{FF2B5EF4-FFF2-40B4-BE49-F238E27FC236}">
                <a16:creationId xmlns:a16="http://schemas.microsoft.com/office/drawing/2014/main" id="{9785E986-7D90-49DA-8C7B-6E217AE16429}"/>
              </a:ext>
            </a:extLst>
          </p:cNvPr>
          <p:cNvSpPr/>
          <p:nvPr/>
        </p:nvSpPr>
        <p:spPr>
          <a:xfrm>
            <a:off x="9458297" y="1866900"/>
            <a:ext cx="218196" cy="3594735"/>
          </a:xfrm>
          <a:custGeom>
            <a:avLst/>
            <a:gdLst>
              <a:gd name="connsiteX0" fmla="*/ 57178 w 214952"/>
              <a:gd name="connsiteY0" fmla="*/ 0 h 3152775"/>
              <a:gd name="connsiteX1" fmla="*/ 19078 w 214952"/>
              <a:gd name="connsiteY1" fmla="*/ 762000 h 3152775"/>
              <a:gd name="connsiteX2" fmla="*/ 19078 w 214952"/>
              <a:gd name="connsiteY2" fmla="*/ 1000125 h 3152775"/>
              <a:gd name="connsiteX3" fmla="*/ 76228 w 214952"/>
              <a:gd name="connsiteY3" fmla="*/ 1285875 h 3152775"/>
              <a:gd name="connsiteX4" fmla="*/ 76228 w 214952"/>
              <a:gd name="connsiteY4" fmla="*/ 1647825 h 3152775"/>
              <a:gd name="connsiteX5" fmla="*/ 28 w 214952"/>
              <a:gd name="connsiteY5" fmla="*/ 2057400 h 3152775"/>
              <a:gd name="connsiteX6" fmla="*/ 85753 w 214952"/>
              <a:gd name="connsiteY6" fmla="*/ 2314575 h 3152775"/>
              <a:gd name="connsiteX7" fmla="*/ 209578 w 214952"/>
              <a:gd name="connsiteY7" fmla="*/ 2505075 h 3152775"/>
              <a:gd name="connsiteX8" fmla="*/ 181003 w 214952"/>
              <a:gd name="connsiteY8" fmla="*/ 3152775 h 3152775"/>
              <a:gd name="connsiteX0" fmla="*/ 57178 w 218196"/>
              <a:gd name="connsiteY0" fmla="*/ 0 h 3541395"/>
              <a:gd name="connsiteX1" fmla="*/ 19078 w 218196"/>
              <a:gd name="connsiteY1" fmla="*/ 762000 h 3541395"/>
              <a:gd name="connsiteX2" fmla="*/ 19078 w 218196"/>
              <a:gd name="connsiteY2" fmla="*/ 1000125 h 3541395"/>
              <a:gd name="connsiteX3" fmla="*/ 76228 w 218196"/>
              <a:gd name="connsiteY3" fmla="*/ 1285875 h 3541395"/>
              <a:gd name="connsiteX4" fmla="*/ 76228 w 218196"/>
              <a:gd name="connsiteY4" fmla="*/ 1647825 h 3541395"/>
              <a:gd name="connsiteX5" fmla="*/ 28 w 218196"/>
              <a:gd name="connsiteY5" fmla="*/ 2057400 h 3541395"/>
              <a:gd name="connsiteX6" fmla="*/ 85753 w 218196"/>
              <a:gd name="connsiteY6" fmla="*/ 2314575 h 3541395"/>
              <a:gd name="connsiteX7" fmla="*/ 209578 w 218196"/>
              <a:gd name="connsiteY7" fmla="*/ 2505075 h 3541395"/>
              <a:gd name="connsiteX8" fmla="*/ 196243 w 218196"/>
              <a:gd name="connsiteY8" fmla="*/ 3541395 h 3541395"/>
              <a:gd name="connsiteX0" fmla="*/ 57178 w 218196"/>
              <a:gd name="connsiteY0" fmla="*/ 0 h 3594735"/>
              <a:gd name="connsiteX1" fmla="*/ 19078 w 218196"/>
              <a:gd name="connsiteY1" fmla="*/ 762000 h 3594735"/>
              <a:gd name="connsiteX2" fmla="*/ 19078 w 218196"/>
              <a:gd name="connsiteY2" fmla="*/ 1000125 h 3594735"/>
              <a:gd name="connsiteX3" fmla="*/ 76228 w 218196"/>
              <a:gd name="connsiteY3" fmla="*/ 1285875 h 3594735"/>
              <a:gd name="connsiteX4" fmla="*/ 76228 w 218196"/>
              <a:gd name="connsiteY4" fmla="*/ 1647825 h 3594735"/>
              <a:gd name="connsiteX5" fmla="*/ 28 w 218196"/>
              <a:gd name="connsiteY5" fmla="*/ 2057400 h 3594735"/>
              <a:gd name="connsiteX6" fmla="*/ 85753 w 218196"/>
              <a:gd name="connsiteY6" fmla="*/ 2314575 h 3594735"/>
              <a:gd name="connsiteX7" fmla="*/ 209578 w 218196"/>
              <a:gd name="connsiteY7" fmla="*/ 2505075 h 3594735"/>
              <a:gd name="connsiteX8" fmla="*/ 196243 w 218196"/>
              <a:gd name="connsiteY8" fmla="*/ 3594735 h 35947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18196" h="3594735">
                <a:moveTo>
                  <a:pt x="57178" y="0"/>
                </a:moveTo>
                <a:cubicBezTo>
                  <a:pt x="41303" y="297656"/>
                  <a:pt x="25428" y="595313"/>
                  <a:pt x="19078" y="762000"/>
                </a:cubicBezTo>
                <a:cubicBezTo>
                  <a:pt x="12728" y="928688"/>
                  <a:pt x="9553" y="912813"/>
                  <a:pt x="19078" y="1000125"/>
                </a:cubicBezTo>
                <a:cubicBezTo>
                  <a:pt x="28603" y="1087437"/>
                  <a:pt x="66703" y="1177925"/>
                  <a:pt x="76228" y="1285875"/>
                </a:cubicBezTo>
                <a:cubicBezTo>
                  <a:pt x="85753" y="1393825"/>
                  <a:pt x="88928" y="1519238"/>
                  <a:pt x="76228" y="1647825"/>
                </a:cubicBezTo>
                <a:cubicBezTo>
                  <a:pt x="63528" y="1776412"/>
                  <a:pt x="-1560" y="1946275"/>
                  <a:pt x="28" y="2057400"/>
                </a:cubicBezTo>
                <a:cubicBezTo>
                  <a:pt x="1615" y="2168525"/>
                  <a:pt x="50828" y="2239963"/>
                  <a:pt x="85753" y="2314575"/>
                </a:cubicBezTo>
                <a:cubicBezTo>
                  <a:pt x="120678" y="2389187"/>
                  <a:pt x="193703" y="2365375"/>
                  <a:pt x="209578" y="2505075"/>
                </a:cubicBezTo>
                <a:cubicBezTo>
                  <a:pt x="225453" y="2644775"/>
                  <a:pt x="218468" y="3340735"/>
                  <a:pt x="196243" y="3594735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7" name="Forme libre : forme 6">
            <a:extLst>
              <a:ext uri="{FF2B5EF4-FFF2-40B4-BE49-F238E27FC236}">
                <a16:creationId xmlns:a16="http://schemas.microsoft.com/office/drawing/2014/main" id="{DE2091A2-893D-4FD9-B5DC-08FAAC12AD69}"/>
              </a:ext>
            </a:extLst>
          </p:cNvPr>
          <p:cNvSpPr/>
          <p:nvPr/>
        </p:nvSpPr>
        <p:spPr>
          <a:xfrm>
            <a:off x="4667250" y="1800225"/>
            <a:ext cx="3514743" cy="3819524"/>
          </a:xfrm>
          <a:custGeom>
            <a:avLst/>
            <a:gdLst>
              <a:gd name="connsiteX0" fmla="*/ 0 w 4103757"/>
              <a:gd name="connsiteY0" fmla="*/ 3510562 h 3510562"/>
              <a:gd name="connsiteX1" fmla="*/ 228600 w 4103757"/>
              <a:gd name="connsiteY1" fmla="*/ 3215287 h 3510562"/>
              <a:gd name="connsiteX2" fmla="*/ 400050 w 4103757"/>
              <a:gd name="connsiteY2" fmla="*/ 3053362 h 3510562"/>
              <a:gd name="connsiteX3" fmla="*/ 923925 w 4103757"/>
              <a:gd name="connsiteY3" fmla="*/ 2748562 h 3510562"/>
              <a:gd name="connsiteX4" fmla="*/ 1162050 w 4103757"/>
              <a:gd name="connsiteY4" fmla="*/ 2691412 h 3510562"/>
              <a:gd name="connsiteX5" fmla="*/ 1533525 w 4103757"/>
              <a:gd name="connsiteY5" fmla="*/ 2500912 h 3510562"/>
              <a:gd name="connsiteX6" fmla="*/ 1638300 w 4103757"/>
              <a:gd name="connsiteY6" fmla="*/ 2110387 h 3510562"/>
              <a:gd name="connsiteX7" fmla="*/ 1838325 w 4103757"/>
              <a:gd name="connsiteY7" fmla="*/ 1719862 h 3510562"/>
              <a:gd name="connsiteX8" fmla="*/ 2190750 w 4103757"/>
              <a:gd name="connsiteY8" fmla="*/ 1291237 h 3510562"/>
              <a:gd name="connsiteX9" fmla="*/ 2381250 w 4103757"/>
              <a:gd name="connsiteY9" fmla="*/ 976912 h 3510562"/>
              <a:gd name="connsiteX10" fmla="*/ 2705100 w 4103757"/>
              <a:gd name="connsiteY10" fmla="*/ 795937 h 3510562"/>
              <a:gd name="connsiteX11" fmla="*/ 3181350 w 4103757"/>
              <a:gd name="connsiteY11" fmla="*/ 405412 h 3510562"/>
              <a:gd name="connsiteX12" fmla="*/ 3371850 w 4103757"/>
              <a:gd name="connsiteY12" fmla="*/ 110137 h 3510562"/>
              <a:gd name="connsiteX0" fmla="*/ 0 w 3181350"/>
              <a:gd name="connsiteY0" fmla="*/ 3105150 h 3105150"/>
              <a:gd name="connsiteX1" fmla="*/ 228600 w 3181350"/>
              <a:gd name="connsiteY1" fmla="*/ 2809875 h 3105150"/>
              <a:gd name="connsiteX2" fmla="*/ 400050 w 3181350"/>
              <a:gd name="connsiteY2" fmla="*/ 2647950 h 3105150"/>
              <a:gd name="connsiteX3" fmla="*/ 923925 w 3181350"/>
              <a:gd name="connsiteY3" fmla="*/ 2343150 h 3105150"/>
              <a:gd name="connsiteX4" fmla="*/ 1162050 w 3181350"/>
              <a:gd name="connsiteY4" fmla="*/ 2286000 h 3105150"/>
              <a:gd name="connsiteX5" fmla="*/ 1533525 w 3181350"/>
              <a:gd name="connsiteY5" fmla="*/ 2095500 h 3105150"/>
              <a:gd name="connsiteX6" fmla="*/ 1638300 w 3181350"/>
              <a:gd name="connsiteY6" fmla="*/ 1704975 h 3105150"/>
              <a:gd name="connsiteX7" fmla="*/ 1838325 w 3181350"/>
              <a:gd name="connsiteY7" fmla="*/ 1314450 h 3105150"/>
              <a:gd name="connsiteX8" fmla="*/ 2190750 w 3181350"/>
              <a:gd name="connsiteY8" fmla="*/ 885825 h 3105150"/>
              <a:gd name="connsiteX9" fmla="*/ 2381250 w 3181350"/>
              <a:gd name="connsiteY9" fmla="*/ 571500 h 3105150"/>
              <a:gd name="connsiteX10" fmla="*/ 2705100 w 3181350"/>
              <a:gd name="connsiteY10" fmla="*/ 390525 h 3105150"/>
              <a:gd name="connsiteX11" fmla="*/ 3181350 w 3181350"/>
              <a:gd name="connsiteY11" fmla="*/ 0 h 3105150"/>
              <a:gd name="connsiteX0" fmla="*/ 0 w 3181350"/>
              <a:gd name="connsiteY0" fmla="*/ 3105150 h 3105150"/>
              <a:gd name="connsiteX1" fmla="*/ 228600 w 3181350"/>
              <a:gd name="connsiteY1" fmla="*/ 2809875 h 3105150"/>
              <a:gd name="connsiteX2" fmla="*/ 400050 w 3181350"/>
              <a:gd name="connsiteY2" fmla="*/ 2647950 h 3105150"/>
              <a:gd name="connsiteX3" fmla="*/ 923925 w 3181350"/>
              <a:gd name="connsiteY3" fmla="*/ 2343150 h 3105150"/>
              <a:gd name="connsiteX4" fmla="*/ 1162050 w 3181350"/>
              <a:gd name="connsiteY4" fmla="*/ 2286000 h 3105150"/>
              <a:gd name="connsiteX5" fmla="*/ 1533525 w 3181350"/>
              <a:gd name="connsiteY5" fmla="*/ 2095500 h 3105150"/>
              <a:gd name="connsiteX6" fmla="*/ 1638300 w 3181350"/>
              <a:gd name="connsiteY6" fmla="*/ 1704975 h 3105150"/>
              <a:gd name="connsiteX7" fmla="*/ 1838325 w 3181350"/>
              <a:gd name="connsiteY7" fmla="*/ 1314450 h 3105150"/>
              <a:gd name="connsiteX8" fmla="*/ 2190750 w 3181350"/>
              <a:gd name="connsiteY8" fmla="*/ 885825 h 3105150"/>
              <a:gd name="connsiteX9" fmla="*/ 2381250 w 3181350"/>
              <a:gd name="connsiteY9" fmla="*/ 571500 h 3105150"/>
              <a:gd name="connsiteX10" fmla="*/ 2705100 w 3181350"/>
              <a:gd name="connsiteY10" fmla="*/ 390525 h 3105150"/>
              <a:gd name="connsiteX11" fmla="*/ 3181350 w 3181350"/>
              <a:gd name="connsiteY11" fmla="*/ 0 h 3105150"/>
              <a:gd name="connsiteX12" fmla="*/ 3181350 w 3181350"/>
              <a:gd name="connsiteY12" fmla="*/ 0 h 3105150"/>
              <a:gd name="connsiteX0" fmla="*/ 0 w 3333750"/>
              <a:gd name="connsiteY0" fmla="*/ 3305175 h 3305175"/>
              <a:gd name="connsiteX1" fmla="*/ 228600 w 3333750"/>
              <a:gd name="connsiteY1" fmla="*/ 3009900 h 3305175"/>
              <a:gd name="connsiteX2" fmla="*/ 400050 w 3333750"/>
              <a:gd name="connsiteY2" fmla="*/ 2847975 h 3305175"/>
              <a:gd name="connsiteX3" fmla="*/ 923925 w 3333750"/>
              <a:gd name="connsiteY3" fmla="*/ 2543175 h 3305175"/>
              <a:gd name="connsiteX4" fmla="*/ 1162050 w 3333750"/>
              <a:gd name="connsiteY4" fmla="*/ 2486025 h 3305175"/>
              <a:gd name="connsiteX5" fmla="*/ 1533525 w 3333750"/>
              <a:gd name="connsiteY5" fmla="*/ 2295525 h 3305175"/>
              <a:gd name="connsiteX6" fmla="*/ 1638300 w 3333750"/>
              <a:gd name="connsiteY6" fmla="*/ 1905000 h 3305175"/>
              <a:gd name="connsiteX7" fmla="*/ 1838325 w 3333750"/>
              <a:gd name="connsiteY7" fmla="*/ 1514475 h 3305175"/>
              <a:gd name="connsiteX8" fmla="*/ 2190750 w 3333750"/>
              <a:gd name="connsiteY8" fmla="*/ 1085850 h 3305175"/>
              <a:gd name="connsiteX9" fmla="*/ 2381250 w 3333750"/>
              <a:gd name="connsiteY9" fmla="*/ 771525 h 3305175"/>
              <a:gd name="connsiteX10" fmla="*/ 2705100 w 3333750"/>
              <a:gd name="connsiteY10" fmla="*/ 590550 h 3305175"/>
              <a:gd name="connsiteX11" fmla="*/ 3181350 w 3333750"/>
              <a:gd name="connsiteY11" fmla="*/ 200025 h 3305175"/>
              <a:gd name="connsiteX12" fmla="*/ 3333750 w 3333750"/>
              <a:gd name="connsiteY12" fmla="*/ 0 h 3305175"/>
              <a:gd name="connsiteX0" fmla="*/ 0 w 3342637"/>
              <a:gd name="connsiteY0" fmla="*/ 3323045 h 3323045"/>
              <a:gd name="connsiteX1" fmla="*/ 228600 w 3342637"/>
              <a:gd name="connsiteY1" fmla="*/ 3027770 h 3323045"/>
              <a:gd name="connsiteX2" fmla="*/ 400050 w 3342637"/>
              <a:gd name="connsiteY2" fmla="*/ 2865845 h 3323045"/>
              <a:gd name="connsiteX3" fmla="*/ 923925 w 3342637"/>
              <a:gd name="connsiteY3" fmla="*/ 2561045 h 3323045"/>
              <a:gd name="connsiteX4" fmla="*/ 1162050 w 3342637"/>
              <a:gd name="connsiteY4" fmla="*/ 2503895 h 3323045"/>
              <a:gd name="connsiteX5" fmla="*/ 1533525 w 3342637"/>
              <a:gd name="connsiteY5" fmla="*/ 2313395 h 3323045"/>
              <a:gd name="connsiteX6" fmla="*/ 1638300 w 3342637"/>
              <a:gd name="connsiteY6" fmla="*/ 1922870 h 3323045"/>
              <a:gd name="connsiteX7" fmla="*/ 1838325 w 3342637"/>
              <a:gd name="connsiteY7" fmla="*/ 1532345 h 3323045"/>
              <a:gd name="connsiteX8" fmla="*/ 2190750 w 3342637"/>
              <a:gd name="connsiteY8" fmla="*/ 1103720 h 3323045"/>
              <a:gd name="connsiteX9" fmla="*/ 2381250 w 3342637"/>
              <a:gd name="connsiteY9" fmla="*/ 789395 h 3323045"/>
              <a:gd name="connsiteX10" fmla="*/ 2705100 w 3342637"/>
              <a:gd name="connsiteY10" fmla="*/ 608420 h 3323045"/>
              <a:gd name="connsiteX11" fmla="*/ 3181350 w 3342637"/>
              <a:gd name="connsiteY11" fmla="*/ 217895 h 3323045"/>
              <a:gd name="connsiteX12" fmla="*/ 3333750 w 3342637"/>
              <a:gd name="connsiteY12" fmla="*/ 17870 h 3323045"/>
              <a:gd name="connsiteX13" fmla="*/ 3324225 w 3342637"/>
              <a:gd name="connsiteY13" fmla="*/ 8346 h 3323045"/>
              <a:gd name="connsiteX0" fmla="*/ 0 w 3514743"/>
              <a:gd name="connsiteY0" fmla="*/ 3819524 h 3819524"/>
              <a:gd name="connsiteX1" fmla="*/ 228600 w 3514743"/>
              <a:gd name="connsiteY1" fmla="*/ 3524249 h 3819524"/>
              <a:gd name="connsiteX2" fmla="*/ 400050 w 3514743"/>
              <a:gd name="connsiteY2" fmla="*/ 3362324 h 3819524"/>
              <a:gd name="connsiteX3" fmla="*/ 923925 w 3514743"/>
              <a:gd name="connsiteY3" fmla="*/ 3057524 h 3819524"/>
              <a:gd name="connsiteX4" fmla="*/ 1162050 w 3514743"/>
              <a:gd name="connsiteY4" fmla="*/ 3000374 h 3819524"/>
              <a:gd name="connsiteX5" fmla="*/ 1533525 w 3514743"/>
              <a:gd name="connsiteY5" fmla="*/ 2809874 h 3819524"/>
              <a:gd name="connsiteX6" fmla="*/ 1638300 w 3514743"/>
              <a:gd name="connsiteY6" fmla="*/ 2419349 h 3819524"/>
              <a:gd name="connsiteX7" fmla="*/ 1838325 w 3514743"/>
              <a:gd name="connsiteY7" fmla="*/ 2028824 h 3819524"/>
              <a:gd name="connsiteX8" fmla="*/ 2190750 w 3514743"/>
              <a:gd name="connsiteY8" fmla="*/ 1600199 h 3819524"/>
              <a:gd name="connsiteX9" fmla="*/ 2381250 w 3514743"/>
              <a:gd name="connsiteY9" fmla="*/ 1285874 h 3819524"/>
              <a:gd name="connsiteX10" fmla="*/ 2705100 w 3514743"/>
              <a:gd name="connsiteY10" fmla="*/ 1104899 h 3819524"/>
              <a:gd name="connsiteX11" fmla="*/ 3181350 w 3514743"/>
              <a:gd name="connsiteY11" fmla="*/ 714374 h 3819524"/>
              <a:gd name="connsiteX12" fmla="*/ 3333750 w 3514743"/>
              <a:gd name="connsiteY12" fmla="*/ 514349 h 3819524"/>
              <a:gd name="connsiteX13" fmla="*/ 3514725 w 3514743"/>
              <a:gd name="connsiteY13" fmla="*/ 0 h 38195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3514743" h="3819524">
                <a:moveTo>
                  <a:pt x="0" y="3819524"/>
                </a:moveTo>
                <a:cubicBezTo>
                  <a:pt x="80962" y="3709986"/>
                  <a:pt x="161925" y="3600449"/>
                  <a:pt x="228600" y="3524249"/>
                </a:cubicBezTo>
                <a:cubicBezTo>
                  <a:pt x="295275" y="3448049"/>
                  <a:pt x="284163" y="3440111"/>
                  <a:pt x="400050" y="3362324"/>
                </a:cubicBezTo>
                <a:cubicBezTo>
                  <a:pt x="515937" y="3284537"/>
                  <a:pt x="796925" y="3117849"/>
                  <a:pt x="923925" y="3057524"/>
                </a:cubicBezTo>
                <a:cubicBezTo>
                  <a:pt x="1050925" y="2997199"/>
                  <a:pt x="1060450" y="3041649"/>
                  <a:pt x="1162050" y="3000374"/>
                </a:cubicBezTo>
                <a:cubicBezTo>
                  <a:pt x="1263650" y="2959099"/>
                  <a:pt x="1454150" y="2906712"/>
                  <a:pt x="1533525" y="2809874"/>
                </a:cubicBezTo>
                <a:cubicBezTo>
                  <a:pt x="1612900" y="2713036"/>
                  <a:pt x="1587500" y="2549524"/>
                  <a:pt x="1638300" y="2419349"/>
                </a:cubicBezTo>
                <a:cubicBezTo>
                  <a:pt x="1689100" y="2289174"/>
                  <a:pt x="1746250" y="2165349"/>
                  <a:pt x="1838325" y="2028824"/>
                </a:cubicBezTo>
                <a:cubicBezTo>
                  <a:pt x="1930400" y="1892299"/>
                  <a:pt x="2100262" y="1724024"/>
                  <a:pt x="2190750" y="1600199"/>
                </a:cubicBezTo>
                <a:cubicBezTo>
                  <a:pt x="2281238" y="1476374"/>
                  <a:pt x="2295525" y="1368424"/>
                  <a:pt x="2381250" y="1285874"/>
                </a:cubicBezTo>
                <a:cubicBezTo>
                  <a:pt x="2466975" y="1203324"/>
                  <a:pt x="2571750" y="1200149"/>
                  <a:pt x="2705100" y="1104899"/>
                </a:cubicBezTo>
                <a:cubicBezTo>
                  <a:pt x="2838450" y="1009649"/>
                  <a:pt x="3070225" y="828674"/>
                  <a:pt x="3181350" y="714374"/>
                </a:cubicBezTo>
                <a:lnTo>
                  <a:pt x="3333750" y="514349"/>
                </a:lnTo>
                <a:cubicBezTo>
                  <a:pt x="3357562" y="479424"/>
                  <a:pt x="3516709" y="1984"/>
                  <a:pt x="3514725" y="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0" name="Forme libre : forme 9">
            <a:extLst>
              <a:ext uri="{FF2B5EF4-FFF2-40B4-BE49-F238E27FC236}">
                <a16:creationId xmlns:a16="http://schemas.microsoft.com/office/drawing/2014/main" id="{A3F9438B-574A-41ED-A02A-B92F4E8208B1}"/>
              </a:ext>
            </a:extLst>
          </p:cNvPr>
          <p:cNvSpPr/>
          <p:nvPr/>
        </p:nvSpPr>
        <p:spPr>
          <a:xfrm>
            <a:off x="5052060" y="2735580"/>
            <a:ext cx="4960620" cy="2552831"/>
          </a:xfrm>
          <a:custGeom>
            <a:avLst/>
            <a:gdLst>
              <a:gd name="connsiteX0" fmla="*/ 4960620 w 4960620"/>
              <a:gd name="connsiteY0" fmla="*/ 0 h 2552831"/>
              <a:gd name="connsiteX1" fmla="*/ 4472940 w 4960620"/>
              <a:gd name="connsiteY1" fmla="*/ 190500 h 2552831"/>
              <a:gd name="connsiteX2" fmla="*/ 4267200 w 4960620"/>
              <a:gd name="connsiteY2" fmla="*/ 266700 h 2552831"/>
              <a:gd name="connsiteX3" fmla="*/ 3985260 w 4960620"/>
              <a:gd name="connsiteY3" fmla="*/ 419100 h 2552831"/>
              <a:gd name="connsiteX4" fmla="*/ 3810000 w 4960620"/>
              <a:gd name="connsiteY4" fmla="*/ 609600 h 2552831"/>
              <a:gd name="connsiteX5" fmla="*/ 3810000 w 4960620"/>
              <a:gd name="connsiteY5" fmla="*/ 693420 h 2552831"/>
              <a:gd name="connsiteX6" fmla="*/ 3672840 w 4960620"/>
              <a:gd name="connsiteY6" fmla="*/ 838200 h 2552831"/>
              <a:gd name="connsiteX7" fmla="*/ 3489960 w 4960620"/>
              <a:gd name="connsiteY7" fmla="*/ 944880 h 2552831"/>
              <a:gd name="connsiteX8" fmla="*/ 3345180 w 4960620"/>
              <a:gd name="connsiteY8" fmla="*/ 967740 h 2552831"/>
              <a:gd name="connsiteX9" fmla="*/ 3070860 w 4960620"/>
              <a:gd name="connsiteY9" fmla="*/ 1135380 h 2552831"/>
              <a:gd name="connsiteX10" fmla="*/ 2903220 w 4960620"/>
              <a:gd name="connsiteY10" fmla="*/ 1379220 h 2552831"/>
              <a:gd name="connsiteX11" fmla="*/ 2636520 w 4960620"/>
              <a:gd name="connsiteY11" fmla="*/ 1653540 h 2552831"/>
              <a:gd name="connsiteX12" fmla="*/ 2506980 w 4960620"/>
              <a:gd name="connsiteY12" fmla="*/ 1836420 h 2552831"/>
              <a:gd name="connsiteX13" fmla="*/ 2133600 w 4960620"/>
              <a:gd name="connsiteY13" fmla="*/ 2049780 h 2552831"/>
              <a:gd name="connsiteX14" fmla="*/ 1783080 w 4960620"/>
              <a:gd name="connsiteY14" fmla="*/ 2278380 h 2552831"/>
              <a:gd name="connsiteX15" fmla="*/ 1249680 w 4960620"/>
              <a:gd name="connsiteY15" fmla="*/ 2506980 h 2552831"/>
              <a:gd name="connsiteX16" fmla="*/ 830580 w 4960620"/>
              <a:gd name="connsiteY16" fmla="*/ 2453640 h 2552831"/>
              <a:gd name="connsiteX17" fmla="*/ 571500 w 4960620"/>
              <a:gd name="connsiteY17" fmla="*/ 2545080 h 2552831"/>
              <a:gd name="connsiteX18" fmla="*/ 342900 w 4960620"/>
              <a:gd name="connsiteY18" fmla="*/ 2537460 h 2552831"/>
              <a:gd name="connsiteX19" fmla="*/ 236220 w 4960620"/>
              <a:gd name="connsiteY19" fmla="*/ 2453640 h 2552831"/>
              <a:gd name="connsiteX20" fmla="*/ 0 w 4960620"/>
              <a:gd name="connsiteY20" fmla="*/ 2529840 h 25528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4960620" h="2552831">
                <a:moveTo>
                  <a:pt x="4960620" y="0"/>
                </a:moveTo>
                <a:lnTo>
                  <a:pt x="4472940" y="190500"/>
                </a:lnTo>
                <a:cubicBezTo>
                  <a:pt x="4357370" y="234950"/>
                  <a:pt x="4348480" y="228600"/>
                  <a:pt x="4267200" y="266700"/>
                </a:cubicBezTo>
                <a:cubicBezTo>
                  <a:pt x="4185920" y="304800"/>
                  <a:pt x="4061460" y="361950"/>
                  <a:pt x="3985260" y="419100"/>
                </a:cubicBezTo>
                <a:cubicBezTo>
                  <a:pt x="3909060" y="476250"/>
                  <a:pt x="3839210" y="563880"/>
                  <a:pt x="3810000" y="609600"/>
                </a:cubicBezTo>
                <a:cubicBezTo>
                  <a:pt x="3780790" y="655320"/>
                  <a:pt x="3832860" y="655320"/>
                  <a:pt x="3810000" y="693420"/>
                </a:cubicBezTo>
                <a:cubicBezTo>
                  <a:pt x="3787140" y="731520"/>
                  <a:pt x="3726180" y="796290"/>
                  <a:pt x="3672840" y="838200"/>
                </a:cubicBezTo>
                <a:cubicBezTo>
                  <a:pt x="3619500" y="880110"/>
                  <a:pt x="3544570" y="923290"/>
                  <a:pt x="3489960" y="944880"/>
                </a:cubicBezTo>
                <a:cubicBezTo>
                  <a:pt x="3435350" y="966470"/>
                  <a:pt x="3415030" y="935990"/>
                  <a:pt x="3345180" y="967740"/>
                </a:cubicBezTo>
                <a:cubicBezTo>
                  <a:pt x="3275330" y="999490"/>
                  <a:pt x="3144520" y="1066800"/>
                  <a:pt x="3070860" y="1135380"/>
                </a:cubicBezTo>
                <a:cubicBezTo>
                  <a:pt x="2997200" y="1203960"/>
                  <a:pt x="2975610" y="1292860"/>
                  <a:pt x="2903220" y="1379220"/>
                </a:cubicBezTo>
                <a:cubicBezTo>
                  <a:pt x="2830830" y="1465580"/>
                  <a:pt x="2702560" y="1577340"/>
                  <a:pt x="2636520" y="1653540"/>
                </a:cubicBezTo>
                <a:cubicBezTo>
                  <a:pt x="2570480" y="1729740"/>
                  <a:pt x="2590800" y="1770380"/>
                  <a:pt x="2506980" y="1836420"/>
                </a:cubicBezTo>
                <a:cubicBezTo>
                  <a:pt x="2423160" y="1902460"/>
                  <a:pt x="2254250" y="1976120"/>
                  <a:pt x="2133600" y="2049780"/>
                </a:cubicBezTo>
                <a:cubicBezTo>
                  <a:pt x="2012950" y="2123440"/>
                  <a:pt x="1930400" y="2202180"/>
                  <a:pt x="1783080" y="2278380"/>
                </a:cubicBezTo>
                <a:cubicBezTo>
                  <a:pt x="1635760" y="2354580"/>
                  <a:pt x="1408430" y="2477770"/>
                  <a:pt x="1249680" y="2506980"/>
                </a:cubicBezTo>
                <a:cubicBezTo>
                  <a:pt x="1090930" y="2536190"/>
                  <a:pt x="943610" y="2447290"/>
                  <a:pt x="830580" y="2453640"/>
                </a:cubicBezTo>
                <a:cubicBezTo>
                  <a:pt x="717550" y="2459990"/>
                  <a:pt x="652780" y="2531110"/>
                  <a:pt x="571500" y="2545080"/>
                </a:cubicBezTo>
                <a:cubicBezTo>
                  <a:pt x="490220" y="2559050"/>
                  <a:pt x="398780" y="2552700"/>
                  <a:pt x="342900" y="2537460"/>
                </a:cubicBezTo>
                <a:cubicBezTo>
                  <a:pt x="287020" y="2522220"/>
                  <a:pt x="293370" y="2454910"/>
                  <a:pt x="236220" y="2453640"/>
                </a:cubicBezTo>
                <a:cubicBezTo>
                  <a:pt x="179070" y="2452370"/>
                  <a:pt x="89535" y="2491105"/>
                  <a:pt x="0" y="252984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2" name="Forme libre : forme 11">
            <a:extLst>
              <a:ext uri="{FF2B5EF4-FFF2-40B4-BE49-F238E27FC236}">
                <a16:creationId xmlns:a16="http://schemas.microsoft.com/office/drawing/2014/main" id="{944CCB70-F3D6-4557-9C2F-76D3681E987B}"/>
              </a:ext>
            </a:extLst>
          </p:cNvPr>
          <p:cNvSpPr/>
          <p:nvPr/>
        </p:nvSpPr>
        <p:spPr>
          <a:xfrm>
            <a:off x="4076700" y="2202180"/>
            <a:ext cx="4556760" cy="3308828"/>
          </a:xfrm>
          <a:custGeom>
            <a:avLst/>
            <a:gdLst>
              <a:gd name="connsiteX0" fmla="*/ 0 w 4556760"/>
              <a:gd name="connsiteY0" fmla="*/ 0 h 3308828"/>
              <a:gd name="connsiteX1" fmla="*/ 266700 w 4556760"/>
              <a:gd name="connsiteY1" fmla="*/ 243840 h 3308828"/>
              <a:gd name="connsiteX2" fmla="*/ 670560 w 4556760"/>
              <a:gd name="connsiteY2" fmla="*/ 457200 h 3308828"/>
              <a:gd name="connsiteX3" fmla="*/ 1219200 w 4556760"/>
              <a:gd name="connsiteY3" fmla="*/ 807720 h 3308828"/>
              <a:gd name="connsiteX4" fmla="*/ 1341120 w 4556760"/>
              <a:gd name="connsiteY4" fmla="*/ 967740 h 3308828"/>
              <a:gd name="connsiteX5" fmla="*/ 1661160 w 4556760"/>
              <a:gd name="connsiteY5" fmla="*/ 1333500 h 3308828"/>
              <a:gd name="connsiteX6" fmla="*/ 2080260 w 4556760"/>
              <a:gd name="connsiteY6" fmla="*/ 1661160 h 3308828"/>
              <a:gd name="connsiteX7" fmla="*/ 2484120 w 4556760"/>
              <a:gd name="connsiteY7" fmla="*/ 1927860 h 3308828"/>
              <a:gd name="connsiteX8" fmla="*/ 2865120 w 4556760"/>
              <a:gd name="connsiteY8" fmla="*/ 2171700 h 3308828"/>
              <a:gd name="connsiteX9" fmla="*/ 3055620 w 4556760"/>
              <a:gd name="connsiteY9" fmla="*/ 2514600 h 3308828"/>
              <a:gd name="connsiteX10" fmla="*/ 3322320 w 4556760"/>
              <a:gd name="connsiteY10" fmla="*/ 2674620 h 3308828"/>
              <a:gd name="connsiteX11" fmla="*/ 3825240 w 4556760"/>
              <a:gd name="connsiteY11" fmla="*/ 2743200 h 3308828"/>
              <a:gd name="connsiteX12" fmla="*/ 4008120 w 4556760"/>
              <a:gd name="connsiteY12" fmla="*/ 2895600 h 3308828"/>
              <a:gd name="connsiteX13" fmla="*/ 4465320 w 4556760"/>
              <a:gd name="connsiteY13" fmla="*/ 3246120 h 3308828"/>
              <a:gd name="connsiteX14" fmla="*/ 4556760 w 4556760"/>
              <a:gd name="connsiteY14" fmla="*/ 3307080 h 33088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4556760" h="3308828">
                <a:moveTo>
                  <a:pt x="0" y="0"/>
                </a:moveTo>
                <a:cubicBezTo>
                  <a:pt x="77470" y="83820"/>
                  <a:pt x="154940" y="167640"/>
                  <a:pt x="266700" y="243840"/>
                </a:cubicBezTo>
                <a:cubicBezTo>
                  <a:pt x="378460" y="320040"/>
                  <a:pt x="511810" y="363220"/>
                  <a:pt x="670560" y="457200"/>
                </a:cubicBezTo>
                <a:cubicBezTo>
                  <a:pt x="829310" y="551180"/>
                  <a:pt x="1107440" y="722630"/>
                  <a:pt x="1219200" y="807720"/>
                </a:cubicBezTo>
                <a:cubicBezTo>
                  <a:pt x="1330960" y="892810"/>
                  <a:pt x="1267460" y="880110"/>
                  <a:pt x="1341120" y="967740"/>
                </a:cubicBezTo>
                <a:cubicBezTo>
                  <a:pt x="1414780" y="1055370"/>
                  <a:pt x="1537970" y="1217930"/>
                  <a:pt x="1661160" y="1333500"/>
                </a:cubicBezTo>
                <a:cubicBezTo>
                  <a:pt x="1784350" y="1449070"/>
                  <a:pt x="1943100" y="1562100"/>
                  <a:pt x="2080260" y="1661160"/>
                </a:cubicBezTo>
                <a:cubicBezTo>
                  <a:pt x="2217420" y="1760220"/>
                  <a:pt x="2353310" y="1842770"/>
                  <a:pt x="2484120" y="1927860"/>
                </a:cubicBezTo>
                <a:cubicBezTo>
                  <a:pt x="2614930" y="2012950"/>
                  <a:pt x="2769870" y="2073910"/>
                  <a:pt x="2865120" y="2171700"/>
                </a:cubicBezTo>
                <a:cubicBezTo>
                  <a:pt x="2960370" y="2269490"/>
                  <a:pt x="2979420" y="2430780"/>
                  <a:pt x="3055620" y="2514600"/>
                </a:cubicBezTo>
                <a:cubicBezTo>
                  <a:pt x="3131820" y="2598420"/>
                  <a:pt x="3194050" y="2636520"/>
                  <a:pt x="3322320" y="2674620"/>
                </a:cubicBezTo>
                <a:cubicBezTo>
                  <a:pt x="3450590" y="2712720"/>
                  <a:pt x="3710940" y="2706370"/>
                  <a:pt x="3825240" y="2743200"/>
                </a:cubicBezTo>
                <a:cubicBezTo>
                  <a:pt x="3939540" y="2780030"/>
                  <a:pt x="3901440" y="2811780"/>
                  <a:pt x="4008120" y="2895600"/>
                </a:cubicBezTo>
                <a:cubicBezTo>
                  <a:pt x="4114800" y="2979420"/>
                  <a:pt x="4373880" y="3177540"/>
                  <a:pt x="4465320" y="3246120"/>
                </a:cubicBezTo>
                <a:cubicBezTo>
                  <a:pt x="4556760" y="3314700"/>
                  <a:pt x="4556760" y="3310890"/>
                  <a:pt x="4556760" y="330708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4" name="Forme libre : forme 23">
            <a:extLst>
              <a:ext uri="{FF2B5EF4-FFF2-40B4-BE49-F238E27FC236}">
                <a16:creationId xmlns:a16="http://schemas.microsoft.com/office/drawing/2014/main" id="{95D7BB21-081F-4A5B-968A-0D05182EA29B}"/>
              </a:ext>
            </a:extLst>
          </p:cNvPr>
          <p:cNvSpPr/>
          <p:nvPr/>
        </p:nvSpPr>
        <p:spPr>
          <a:xfrm>
            <a:off x="6172200" y="4654550"/>
            <a:ext cx="647700" cy="374650"/>
          </a:xfrm>
          <a:custGeom>
            <a:avLst/>
            <a:gdLst>
              <a:gd name="connsiteX0" fmla="*/ 0 w 647700"/>
              <a:gd name="connsiteY0" fmla="*/ 0 h 374650"/>
              <a:gd name="connsiteX1" fmla="*/ 260350 w 647700"/>
              <a:gd name="connsiteY1" fmla="*/ 127000 h 374650"/>
              <a:gd name="connsiteX2" fmla="*/ 514350 w 647700"/>
              <a:gd name="connsiteY2" fmla="*/ 222250 h 374650"/>
              <a:gd name="connsiteX3" fmla="*/ 647700 w 647700"/>
              <a:gd name="connsiteY3" fmla="*/ 374650 h 374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47700" h="374650">
                <a:moveTo>
                  <a:pt x="0" y="0"/>
                </a:moveTo>
                <a:cubicBezTo>
                  <a:pt x="87312" y="44979"/>
                  <a:pt x="174625" y="89958"/>
                  <a:pt x="260350" y="127000"/>
                </a:cubicBezTo>
                <a:cubicBezTo>
                  <a:pt x="346075" y="164042"/>
                  <a:pt x="449792" y="180975"/>
                  <a:pt x="514350" y="222250"/>
                </a:cubicBezTo>
                <a:cubicBezTo>
                  <a:pt x="578908" y="263525"/>
                  <a:pt x="613304" y="319087"/>
                  <a:pt x="647700" y="37465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1" name="Forme libre : forme 30">
            <a:extLst>
              <a:ext uri="{FF2B5EF4-FFF2-40B4-BE49-F238E27FC236}">
                <a16:creationId xmlns:a16="http://schemas.microsoft.com/office/drawing/2014/main" id="{9B914AB4-097F-4566-ACFF-8B65D8AD4BA5}"/>
              </a:ext>
            </a:extLst>
          </p:cNvPr>
          <p:cNvSpPr/>
          <p:nvPr/>
        </p:nvSpPr>
        <p:spPr>
          <a:xfrm>
            <a:off x="4794250" y="3968750"/>
            <a:ext cx="1099770" cy="1276350"/>
          </a:xfrm>
          <a:custGeom>
            <a:avLst/>
            <a:gdLst>
              <a:gd name="connsiteX0" fmla="*/ 0 w 1099770"/>
              <a:gd name="connsiteY0" fmla="*/ 0 h 1276350"/>
              <a:gd name="connsiteX1" fmla="*/ 38100 w 1099770"/>
              <a:gd name="connsiteY1" fmla="*/ 63500 h 1276350"/>
              <a:gd name="connsiteX2" fmla="*/ 22225 w 1099770"/>
              <a:gd name="connsiteY2" fmla="*/ 130175 h 1276350"/>
              <a:gd name="connsiteX3" fmla="*/ 171450 w 1099770"/>
              <a:gd name="connsiteY3" fmla="*/ 139700 h 1276350"/>
              <a:gd name="connsiteX4" fmla="*/ 352425 w 1099770"/>
              <a:gd name="connsiteY4" fmla="*/ 203200 h 1276350"/>
              <a:gd name="connsiteX5" fmla="*/ 419100 w 1099770"/>
              <a:gd name="connsiteY5" fmla="*/ 193675 h 1276350"/>
              <a:gd name="connsiteX6" fmla="*/ 584200 w 1099770"/>
              <a:gd name="connsiteY6" fmla="*/ 177800 h 1276350"/>
              <a:gd name="connsiteX7" fmla="*/ 685800 w 1099770"/>
              <a:gd name="connsiteY7" fmla="*/ 244475 h 1276350"/>
              <a:gd name="connsiteX8" fmla="*/ 844550 w 1099770"/>
              <a:gd name="connsiteY8" fmla="*/ 320675 h 1276350"/>
              <a:gd name="connsiteX9" fmla="*/ 955675 w 1099770"/>
              <a:gd name="connsiteY9" fmla="*/ 450850 h 1276350"/>
              <a:gd name="connsiteX10" fmla="*/ 1022350 w 1099770"/>
              <a:gd name="connsiteY10" fmla="*/ 619125 h 1276350"/>
              <a:gd name="connsiteX11" fmla="*/ 1069975 w 1099770"/>
              <a:gd name="connsiteY11" fmla="*/ 736600 h 1276350"/>
              <a:gd name="connsiteX12" fmla="*/ 1054100 w 1099770"/>
              <a:gd name="connsiteY12" fmla="*/ 920750 h 1276350"/>
              <a:gd name="connsiteX13" fmla="*/ 1098550 w 1099770"/>
              <a:gd name="connsiteY13" fmla="*/ 1003300 h 1276350"/>
              <a:gd name="connsiteX14" fmla="*/ 996950 w 1099770"/>
              <a:gd name="connsiteY14" fmla="*/ 1130300 h 1276350"/>
              <a:gd name="connsiteX15" fmla="*/ 923925 w 1099770"/>
              <a:gd name="connsiteY15" fmla="*/ 1276350 h 1276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099770" h="1276350">
                <a:moveTo>
                  <a:pt x="0" y="0"/>
                </a:moveTo>
                <a:cubicBezTo>
                  <a:pt x="17198" y="20902"/>
                  <a:pt x="34396" y="41804"/>
                  <a:pt x="38100" y="63500"/>
                </a:cubicBezTo>
                <a:cubicBezTo>
                  <a:pt x="41804" y="85196"/>
                  <a:pt x="0" y="117475"/>
                  <a:pt x="22225" y="130175"/>
                </a:cubicBezTo>
                <a:cubicBezTo>
                  <a:pt x="44450" y="142875"/>
                  <a:pt x="116417" y="127529"/>
                  <a:pt x="171450" y="139700"/>
                </a:cubicBezTo>
                <a:cubicBezTo>
                  <a:pt x="226483" y="151871"/>
                  <a:pt x="311150" y="194204"/>
                  <a:pt x="352425" y="203200"/>
                </a:cubicBezTo>
                <a:cubicBezTo>
                  <a:pt x="393700" y="212196"/>
                  <a:pt x="380471" y="197908"/>
                  <a:pt x="419100" y="193675"/>
                </a:cubicBezTo>
                <a:cubicBezTo>
                  <a:pt x="457729" y="189442"/>
                  <a:pt x="539750" y="169333"/>
                  <a:pt x="584200" y="177800"/>
                </a:cubicBezTo>
                <a:cubicBezTo>
                  <a:pt x="628650" y="186267"/>
                  <a:pt x="642408" y="220662"/>
                  <a:pt x="685800" y="244475"/>
                </a:cubicBezTo>
                <a:cubicBezTo>
                  <a:pt x="729192" y="268288"/>
                  <a:pt x="799571" y="286279"/>
                  <a:pt x="844550" y="320675"/>
                </a:cubicBezTo>
                <a:cubicBezTo>
                  <a:pt x="889529" y="355071"/>
                  <a:pt x="926042" y="401108"/>
                  <a:pt x="955675" y="450850"/>
                </a:cubicBezTo>
                <a:cubicBezTo>
                  <a:pt x="985308" y="500592"/>
                  <a:pt x="1003300" y="571500"/>
                  <a:pt x="1022350" y="619125"/>
                </a:cubicBezTo>
                <a:cubicBezTo>
                  <a:pt x="1041400" y="666750"/>
                  <a:pt x="1064683" y="686329"/>
                  <a:pt x="1069975" y="736600"/>
                </a:cubicBezTo>
                <a:cubicBezTo>
                  <a:pt x="1075267" y="786871"/>
                  <a:pt x="1049338" y="876300"/>
                  <a:pt x="1054100" y="920750"/>
                </a:cubicBezTo>
                <a:cubicBezTo>
                  <a:pt x="1058863" y="965200"/>
                  <a:pt x="1108075" y="968375"/>
                  <a:pt x="1098550" y="1003300"/>
                </a:cubicBezTo>
                <a:cubicBezTo>
                  <a:pt x="1089025" y="1038225"/>
                  <a:pt x="1026054" y="1084792"/>
                  <a:pt x="996950" y="1130300"/>
                </a:cubicBezTo>
                <a:cubicBezTo>
                  <a:pt x="967846" y="1175808"/>
                  <a:pt x="945885" y="1226079"/>
                  <a:pt x="923925" y="127635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630" name="Rectangle 629">
            <a:extLst>
              <a:ext uri="{FF2B5EF4-FFF2-40B4-BE49-F238E27FC236}">
                <a16:creationId xmlns:a16="http://schemas.microsoft.com/office/drawing/2014/main" id="{B534E08F-1B77-430C-A4BB-7DD856958AEA}"/>
              </a:ext>
            </a:extLst>
          </p:cNvPr>
          <p:cNvSpPr/>
          <p:nvPr/>
        </p:nvSpPr>
        <p:spPr>
          <a:xfrm rot="762525">
            <a:off x="2520144" y="492388"/>
            <a:ext cx="176556" cy="2034079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655" name="Forme libre : forme 654">
            <a:extLst>
              <a:ext uri="{FF2B5EF4-FFF2-40B4-BE49-F238E27FC236}">
                <a16:creationId xmlns:a16="http://schemas.microsoft.com/office/drawing/2014/main" id="{5367C33C-896D-4D34-8011-EBF3489A115F}"/>
              </a:ext>
            </a:extLst>
          </p:cNvPr>
          <p:cNvSpPr/>
          <p:nvPr/>
        </p:nvSpPr>
        <p:spPr>
          <a:xfrm>
            <a:off x="7935731" y="1651890"/>
            <a:ext cx="3176932" cy="349215"/>
          </a:xfrm>
          <a:custGeom>
            <a:avLst/>
            <a:gdLst>
              <a:gd name="connsiteX0" fmla="*/ 0 w 3167407"/>
              <a:gd name="connsiteY0" fmla="*/ 240351 h 349099"/>
              <a:gd name="connsiteX1" fmla="*/ 160256 w 3167407"/>
              <a:gd name="connsiteY1" fmla="*/ 334620 h 349099"/>
              <a:gd name="connsiteX2" fmla="*/ 480767 w 3167407"/>
              <a:gd name="connsiteY2" fmla="*/ 344046 h 349099"/>
              <a:gd name="connsiteX3" fmla="*/ 838986 w 3167407"/>
              <a:gd name="connsiteY3" fmla="*/ 287485 h 349099"/>
              <a:gd name="connsiteX4" fmla="*/ 1093510 w 3167407"/>
              <a:gd name="connsiteY4" fmla="*/ 193217 h 349099"/>
              <a:gd name="connsiteX5" fmla="*/ 1263192 w 3167407"/>
              <a:gd name="connsiteY5" fmla="*/ 127230 h 349099"/>
              <a:gd name="connsiteX6" fmla="*/ 1527143 w 3167407"/>
              <a:gd name="connsiteY6" fmla="*/ 4681 h 349099"/>
              <a:gd name="connsiteX7" fmla="*/ 1998483 w 3167407"/>
              <a:gd name="connsiteY7" fmla="*/ 23535 h 349099"/>
              <a:gd name="connsiteX8" fmla="*/ 3167407 w 3167407"/>
              <a:gd name="connsiteY8" fmla="*/ 32962 h 349099"/>
              <a:gd name="connsiteX0" fmla="*/ 0 w 3176932"/>
              <a:gd name="connsiteY0" fmla="*/ 237970 h 349215"/>
              <a:gd name="connsiteX1" fmla="*/ 169781 w 3176932"/>
              <a:gd name="connsiteY1" fmla="*/ 334620 h 349215"/>
              <a:gd name="connsiteX2" fmla="*/ 490292 w 3176932"/>
              <a:gd name="connsiteY2" fmla="*/ 344046 h 349215"/>
              <a:gd name="connsiteX3" fmla="*/ 848511 w 3176932"/>
              <a:gd name="connsiteY3" fmla="*/ 287485 h 349215"/>
              <a:gd name="connsiteX4" fmla="*/ 1103035 w 3176932"/>
              <a:gd name="connsiteY4" fmla="*/ 193217 h 349215"/>
              <a:gd name="connsiteX5" fmla="*/ 1272717 w 3176932"/>
              <a:gd name="connsiteY5" fmla="*/ 127230 h 349215"/>
              <a:gd name="connsiteX6" fmla="*/ 1536668 w 3176932"/>
              <a:gd name="connsiteY6" fmla="*/ 4681 h 349215"/>
              <a:gd name="connsiteX7" fmla="*/ 2008008 w 3176932"/>
              <a:gd name="connsiteY7" fmla="*/ 23535 h 349215"/>
              <a:gd name="connsiteX8" fmla="*/ 3176932 w 3176932"/>
              <a:gd name="connsiteY8" fmla="*/ 32962 h 3492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76932" h="349215">
                <a:moveTo>
                  <a:pt x="0" y="237970"/>
                </a:moveTo>
                <a:cubicBezTo>
                  <a:pt x="40064" y="276463"/>
                  <a:pt x="88066" y="316941"/>
                  <a:pt x="169781" y="334620"/>
                </a:cubicBezTo>
                <a:cubicBezTo>
                  <a:pt x="251496" y="352299"/>
                  <a:pt x="377170" y="351902"/>
                  <a:pt x="490292" y="344046"/>
                </a:cubicBezTo>
                <a:cubicBezTo>
                  <a:pt x="603414" y="336190"/>
                  <a:pt x="746387" y="312623"/>
                  <a:pt x="848511" y="287485"/>
                </a:cubicBezTo>
                <a:cubicBezTo>
                  <a:pt x="950635" y="262347"/>
                  <a:pt x="1032334" y="219926"/>
                  <a:pt x="1103035" y="193217"/>
                </a:cubicBezTo>
                <a:cubicBezTo>
                  <a:pt x="1173736" y="166508"/>
                  <a:pt x="1200445" y="158653"/>
                  <a:pt x="1272717" y="127230"/>
                </a:cubicBezTo>
                <a:cubicBezTo>
                  <a:pt x="1344989" y="95807"/>
                  <a:pt x="1414119" y="21964"/>
                  <a:pt x="1536668" y="4681"/>
                </a:cubicBezTo>
                <a:cubicBezTo>
                  <a:pt x="1659217" y="-12602"/>
                  <a:pt x="2008008" y="23535"/>
                  <a:pt x="2008008" y="23535"/>
                </a:cubicBezTo>
                <a:lnTo>
                  <a:pt x="3176932" y="32962"/>
                </a:lnTo>
              </a:path>
            </a:pathLst>
          </a:custGeom>
          <a:noFill/>
          <a:ln w="25400">
            <a:solidFill>
              <a:schemeClr val="bg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65" name="Forme libre : forme 64">
            <a:extLst>
              <a:ext uri="{FF2B5EF4-FFF2-40B4-BE49-F238E27FC236}">
                <a16:creationId xmlns:a16="http://schemas.microsoft.com/office/drawing/2014/main" id="{E9D5A3E5-AD50-4EEC-8597-72ED31D03BAE}"/>
              </a:ext>
            </a:extLst>
          </p:cNvPr>
          <p:cNvSpPr/>
          <p:nvPr/>
        </p:nvSpPr>
        <p:spPr>
          <a:xfrm>
            <a:off x="119502" y="738807"/>
            <a:ext cx="222344" cy="269732"/>
          </a:xfrm>
          <a:custGeom>
            <a:avLst/>
            <a:gdLst>
              <a:gd name="connsiteX0" fmla="*/ 0 w 219075"/>
              <a:gd name="connsiteY0" fmla="*/ 0 h 333375"/>
              <a:gd name="connsiteX1" fmla="*/ 142875 w 219075"/>
              <a:gd name="connsiteY1" fmla="*/ 104775 h 333375"/>
              <a:gd name="connsiteX2" fmla="*/ 28575 w 219075"/>
              <a:gd name="connsiteY2" fmla="*/ 228600 h 333375"/>
              <a:gd name="connsiteX3" fmla="*/ 219075 w 219075"/>
              <a:gd name="connsiteY3" fmla="*/ 333375 h 333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9075" h="333375">
                <a:moveTo>
                  <a:pt x="0" y="0"/>
                </a:moveTo>
                <a:cubicBezTo>
                  <a:pt x="69056" y="33337"/>
                  <a:pt x="138113" y="66675"/>
                  <a:pt x="142875" y="104775"/>
                </a:cubicBezTo>
                <a:cubicBezTo>
                  <a:pt x="147638" y="142875"/>
                  <a:pt x="15875" y="190500"/>
                  <a:pt x="28575" y="228600"/>
                </a:cubicBezTo>
                <a:cubicBezTo>
                  <a:pt x="41275" y="266700"/>
                  <a:pt x="130175" y="300037"/>
                  <a:pt x="219075" y="333375"/>
                </a:cubicBezTo>
              </a:path>
            </a:pathLst>
          </a:custGeom>
          <a:noFill/>
          <a:ln w="19050" cmpd="dbl">
            <a:solidFill>
              <a:srgbClr val="7030A0"/>
            </a:solidFill>
            <a:headEnd type="stealth" w="lg" len="lg"/>
            <a:tailEnd type="stealth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70" name="ZoneTexte 69">
            <a:extLst>
              <a:ext uri="{FF2B5EF4-FFF2-40B4-BE49-F238E27FC236}">
                <a16:creationId xmlns:a16="http://schemas.microsoft.com/office/drawing/2014/main" id="{315A8E70-2BC1-4E13-AC01-966151702F07}"/>
              </a:ext>
            </a:extLst>
          </p:cNvPr>
          <p:cNvSpPr txBox="1"/>
          <p:nvPr/>
        </p:nvSpPr>
        <p:spPr>
          <a:xfrm>
            <a:off x="372469" y="739891"/>
            <a:ext cx="232031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Axe autoroutier (E411)</a:t>
            </a:r>
            <a:endParaRPr lang="fr-BE" sz="1100" dirty="0"/>
          </a:p>
        </p:txBody>
      </p:sp>
      <p:sp>
        <p:nvSpPr>
          <p:cNvPr id="72" name="ZoneTexte 71">
            <a:extLst>
              <a:ext uri="{FF2B5EF4-FFF2-40B4-BE49-F238E27FC236}">
                <a16:creationId xmlns:a16="http://schemas.microsoft.com/office/drawing/2014/main" id="{CD546C32-B5BB-478F-A054-281AF16F3FD6}"/>
              </a:ext>
            </a:extLst>
          </p:cNvPr>
          <p:cNvSpPr txBox="1"/>
          <p:nvPr/>
        </p:nvSpPr>
        <p:spPr>
          <a:xfrm>
            <a:off x="368515" y="1129615"/>
            <a:ext cx="232031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Réseau routier régional</a:t>
            </a:r>
            <a:endParaRPr lang="fr-BE" sz="1100" dirty="0"/>
          </a:p>
        </p:txBody>
      </p:sp>
      <p:sp>
        <p:nvSpPr>
          <p:cNvPr id="75" name="ZoneTexte 74">
            <a:extLst>
              <a:ext uri="{FF2B5EF4-FFF2-40B4-BE49-F238E27FC236}">
                <a16:creationId xmlns:a16="http://schemas.microsoft.com/office/drawing/2014/main" id="{A63126DA-CE96-4F57-BDFA-36734724A8EF}"/>
              </a:ext>
            </a:extLst>
          </p:cNvPr>
          <p:cNvSpPr txBox="1"/>
          <p:nvPr/>
        </p:nvSpPr>
        <p:spPr>
          <a:xfrm>
            <a:off x="334208" y="253470"/>
            <a:ext cx="1712217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Pôles de développement et d’appui touristique</a:t>
            </a:r>
            <a:endParaRPr lang="fr-BE" sz="1100" dirty="0"/>
          </a:p>
        </p:txBody>
      </p:sp>
      <p:sp>
        <p:nvSpPr>
          <p:cNvPr id="79" name="Forme libre : forme 78">
            <a:extLst>
              <a:ext uri="{FF2B5EF4-FFF2-40B4-BE49-F238E27FC236}">
                <a16:creationId xmlns:a16="http://schemas.microsoft.com/office/drawing/2014/main" id="{70D37981-2D87-40ED-BAFC-FFC8C63CE60C}"/>
              </a:ext>
            </a:extLst>
          </p:cNvPr>
          <p:cNvSpPr/>
          <p:nvPr/>
        </p:nvSpPr>
        <p:spPr>
          <a:xfrm>
            <a:off x="112109" y="1132204"/>
            <a:ext cx="222344" cy="269732"/>
          </a:xfrm>
          <a:custGeom>
            <a:avLst/>
            <a:gdLst>
              <a:gd name="connsiteX0" fmla="*/ 0 w 219075"/>
              <a:gd name="connsiteY0" fmla="*/ 0 h 333375"/>
              <a:gd name="connsiteX1" fmla="*/ 142875 w 219075"/>
              <a:gd name="connsiteY1" fmla="*/ 104775 h 333375"/>
              <a:gd name="connsiteX2" fmla="*/ 28575 w 219075"/>
              <a:gd name="connsiteY2" fmla="*/ 228600 h 333375"/>
              <a:gd name="connsiteX3" fmla="*/ 219075 w 219075"/>
              <a:gd name="connsiteY3" fmla="*/ 333375 h 333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9075" h="333375">
                <a:moveTo>
                  <a:pt x="0" y="0"/>
                </a:moveTo>
                <a:cubicBezTo>
                  <a:pt x="69056" y="33337"/>
                  <a:pt x="138113" y="66675"/>
                  <a:pt x="142875" y="104775"/>
                </a:cubicBezTo>
                <a:cubicBezTo>
                  <a:pt x="147638" y="142875"/>
                  <a:pt x="15875" y="190500"/>
                  <a:pt x="28575" y="228600"/>
                </a:cubicBezTo>
                <a:cubicBezTo>
                  <a:pt x="41275" y="266700"/>
                  <a:pt x="130175" y="300037"/>
                  <a:pt x="219075" y="333375"/>
                </a:cubicBezTo>
              </a:path>
            </a:pathLst>
          </a:custGeom>
          <a:noFill/>
          <a:ln w="12700" cmpd="sng">
            <a:solidFill>
              <a:schemeClr val="bg1">
                <a:lumMod val="75000"/>
              </a:schemeClr>
            </a:solidFill>
            <a:headEnd type="none" w="lg" len="lg"/>
            <a:tailEnd type="none" w="lg" len="lg"/>
            <a:extLst>
              <a:ext uri="{C807C97D-BFC1-408E-A445-0C87EB9F89A2}">
                <ask:lineSketchStyleProps xmlns:ask="http://schemas.microsoft.com/office/drawing/2018/sketchyshapes">
                  <ask:type>
                    <ask:lineSketchNone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80" name="Forme libre : forme 79">
            <a:extLst>
              <a:ext uri="{FF2B5EF4-FFF2-40B4-BE49-F238E27FC236}">
                <a16:creationId xmlns:a16="http://schemas.microsoft.com/office/drawing/2014/main" id="{51586F8B-F076-4975-89E8-64CD98B2DE98}"/>
              </a:ext>
            </a:extLst>
          </p:cNvPr>
          <p:cNvSpPr/>
          <p:nvPr/>
        </p:nvSpPr>
        <p:spPr>
          <a:xfrm>
            <a:off x="98416" y="349764"/>
            <a:ext cx="235086" cy="196167"/>
          </a:xfrm>
          <a:custGeom>
            <a:avLst/>
            <a:gdLst>
              <a:gd name="connsiteX0" fmla="*/ 204899 w 424322"/>
              <a:gd name="connsiteY0" fmla="*/ 139009 h 387565"/>
              <a:gd name="connsiteX1" fmla="*/ 309674 w 424322"/>
              <a:gd name="connsiteY1" fmla="*/ 5659 h 387565"/>
              <a:gd name="connsiteX2" fmla="*/ 423974 w 424322"/>
              <a:gd name="connsiteY2" fmla="*/ 43759 h 387565"/>
              <a:gd name="connsiteX3" fmla="*/ 347774 w 424322"/>
              <a:gd name="connsiteY3" fmla="*/ 215209 h 387565"/>
              <a:gd name="connsiteX4" fmla="*/ 423974 w 424322"/>
              <a:gd name="connsiteY4" fmla="*/ 319984 h 387565"/>
              <a:gd name="connsiteX5" fmla="*/ 338249 w 424322"/>
              <a:gd name="connsiteY5" fmla="*/ 386659 h 387565"/>
              <a:gd name="connsiteX6" fmla="*/ 233474 w 424322"/>
              <a:gd name="connsiteY6" fmla="*/ 272359 h 387565"/>
              <a:gd name="connsiteX7" fmla="*/ 71549 w 424322"/>
              <a:gd name="connsiteY7" fmla="*/ 291409 h 387565"/>
              <a:gd name="connsiteX8" fmla="*/ 4874 w 424322"/>
              <a:gd name="connsiteY8" fmla="*/ 110434 h 387565"/>
              <a:gd name="connsiteX9" fmla="*/ 204899 w 424322"/>
              <a:gd name="connsiteY9" fmla="*/ 139009 h 3875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24322" h="387565">
                <a:moveTo>
                  <a:pt x="204899" y="139009"/>
                </a:moveTo>
                <a:cubicBezTo>
                  <a:pt x="255699" y="121547"/>
                  <a:pt x="273162" y="21534"/>
                  <a:pt x="309674" y="5659"/>
                </a:cubicBezTo>
                <a:cubicBezTo>
                  <a:pt x="346187" y="-10216"/>
                  <a:pt x="417624" y="8834"/>
                  <a:pt x="423974" y="43759"/>
                </a:cubicBezTo>
                <a:cubicBezTo>
                  <a:pt x="430324" y="78684"/>
                  <a:pt x="347774" y="169172"/>
                  <a:pt x="347774" y="215209"/>
                </a:cubicBezTo>
                <a:cubicBezTo>
                  <a:pt x="347774" y="261246"/>
                  <a:pt x="425562" y="291409"/>
                  <a:pt x="423974" y="319984"/>
                </a:cubicBezTo>
                <a:cubicBezTo>
                  <a:pt x="422387" y="348559"/>
                  <a:pt x="369999" y="394596"/>
                  <a:pt x="338249" y="386659"/>
                </a:cubicBezTo>
                <a:cubicBezTo>
                  <a:pt x="306499" y="378722"/>
                  <a:pt x="277924" y="288234"/>
                  <a:pt x="233474" y="272359"/>
                </a:cubicBezTo>
                <a:cubicBezTo>
                  <a:pt x="189024" y="256484"/>
                  <a:pt x="109649" y="318396"/>
                  <a:pt x="71549" y="291409"/>
                </a:cubicBezTo>
                <a:cubicBezTo>
                  <a:pt x="33449" y="264422"/>
                  <a:pt x="-15763" y="139009"/>
                  <a:pt x="4874" y="110434"/>
                </a:cubicBezTo>
                <a:cubicBezTo>
                  <a:pt x="25511" y="81859"/>
                  <a:pt x="154099" y="156471"/>
                  <a:pt x="204899" y="139009"/>
                </a:cubicBezTo>
                <a:close/>
              </a:path>
            </a:pathLst>
          </a:custGeom>
          <a:solidFill>
            <a:schemeClr val="accent2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83" name="ZoneTexte 82">
            <a:extLst>
              <a:ext uri="{FF2B5EF4-FFF2-40B4-BE49-F238E27FC236}">
                <a16:creationId xmlns:a16="http://schemas.microsoft.com/office/drawing/2014/main" id="{E3833D92-8182-40AF-8428-129CFF1A20B8}"/>
              </a:ext>
            </a:extLst>
          </p:cNvPr>
          <p:cNvSpPr txBox="1"/>
          <p:nvPr/>
        </p:nvSpPr>
        <p:spPr>
          <a:xfrm>
            <a:off x="361106" y="1512331"/>
            <a:ext cx="232031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Ligne ferroviaire</a:t>
            </a:r>
            <a:endParaRPr lang="fr-BE" sz="1100" dirty="0"/>
          </a:p>
        </p:txBody>
      </p:sp>
      <p:sp>
        <p:nvSpPr>
          <p:cNvPr id="84" name="Forme libre : forme 83">
            <a:extLst>
              <a:ext uri="{FF2B5EF4-FFF2-40B4-BE49-F238E27FC236}">
                <a16:creationId xmlns:a16="http://schemas.microsoft.com/office/drawing/2014/main" id="{6CC23C3C-748F-42A1-A5B5-88C95C8EA2E3}"/>
              </a:ext>
            </a:extLst>
          </p:cNvPr>
          <p:cNvSpPr/>
          <p:nvPr/>
        </p:nvSpPr>
        <p:spPr>
          <a:xfrm>
            <a:off x="147027" y="1529186"/>
            <a:ext cx="222344" cy="269732"/>
          </a:xfrm>
          <a:custGeom>
            <a:avLst/>
            <a:gdLst>
              <a:gd name="connsiteX0" fmla="*/ 0 w 219075"/>
              <a:gd name="connsiteY0" fmla="*/ 0 h 333375"/>
              <a:gd name="connsiteX1" fmla="*/ 142875 w 219075"/>
              <a:gd name="connsiteY1" fmla="*/ 104775 h 333375"/>
              <a:gd name="connsiteX2" fmla="*/ 28575 w 219075"/>
              <a:gd name="connsiteY2" fmla="*/ 228600 h 333375"/>
              <a:gd name="connsiteX3" fmla="*/ 219075 w 219075"/>
              <a:gd name="connsiteY3" fmla="*/ 333375 h 333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9075" h="333375">
                <a:moveTo>
                  <a:pt x="0" y="0"/>
                </a:moveTo>
                <a:cubicBezTo>
                  <a:pt x="69056" y="33337"/>
                  <a:pt x="138113" y="66675"/>
                  <a:pt x="142875" y="104775"/>
                </a:cubicBezTo>
                <a:cubicBezTo>
                  <a:pt x="147638" y="142875"/>
                  <a:pt x="15875" y="190500"/>
                  <a:pt x="28575" y="228600"/>
                </a:cubicBezTo>
                <a:cubicBezTo>
                  <a:pt x="41275" y="266700"/>
                  <a:pt x="130175" y="300037"/>
                  <a:pt x="219075" y="333375"/>
                </a:cubicBezTo>
              </a:path>
            </a:pathLst>
          </a:custGeom>
          <a:noFill/>
          <a:ln w="19050" cmpd="sng">
            <a:solidFill>
              <a:schemeClr val="tx1"/>
            </a:solidFill>
            <a:prstDash val="dash"/>
            <a:headEnd type="none" w="lg" len="lg"/>
            <a:tailEnd type="none" w="lg" len="lg"/>
            <a:extLst>
              <a:ext uri="{C807C97D-BFC1-408E-A445-0C87EB9F89A2}">
                <ask:lineSketchStyleProps xmlns:ask="http://schemas.microsoft.com/office/drawing/2018/sketchyshapes">
                  <ask:type>
                    <ask:lineSketchNone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grpSp>
        <p:nvGrpSpPr>
          <p:cNvPr id="15" name="Groupe 14">
            <a:extLst>
              <a:ext uri="{FF2B5EF4-FFF2-40B4-BE49-F238E27FC236}">
                <a16:creationId xmlns:a16="http://schemas.microsoft.com/office/drawing/2014/main" id="{C1F64FC7-4133-4040-83D3-8B66C2046446}"/>
              </a:ext>
            </a:extLst>
          </p:cNvPr>
          <p:cNvGrpSpPr>
            <a:grpSpLocks noChangeAspect="1"/>
          </p:cNvGrpSpPr>
          <p:nvPr/>
        </p:nvGrpSpPr>
        <p:grpSpPr>
          <a:xfrm>
            <a:off x="2908829" y="279355"/>
            <a:ext cx="6944048" cy="6267685"/>
            <a:chOff x="2908829" y="279355"/>
            <a:chExt cx="6944048" cy="6267685"/>
          </a:xfrm>
        </p:grpSpPr>
        <p:sp>
          <p:nvSpPr>
            <p:cNvPr id="5" name="Forme libre : forme 4">
              <a:extLst>
                <a:ext uri="{FF2B5EF4-FFF2-40B4-BE49-F238E27FC236}">
                  <a16:creationId xmlns:a16="http://schemas.microsoft.com/office/drawing/2014/main" id="{FA4E5A16-E8D1-47A8-9A71-9E217CB4E4BA}"/>
                </a:ext>
              </a:extLst>
            </p:cNvPr>
            <p:cNvSpPr/>
            <p:nvPr/>
          </p:nvSpPr>
          <p:spPr>
            <a:xfrm>
              <a:off x="5518150" y="279355"/>
              <a:ext cx="2241550" cy="819195"/>
            </a:xfrm>
            <a:custGeom>
              <a:avLst/>
              <a:gdLst>
                <a:gd name="connsiteX0" fmla="*/ 0 w 2241550"/>
                <a:gd name="connsiteY0" fmla="*/ 400095 h 819195"/>
                <a:gd name="connsiteX1" fmla="*/ 209550 w 2241550"/>
                <a:gd name="connsiteY1" fmla="*/ 495345 h 819195"/>
                <a:gd name="connsiteX2" fmla="*/ 374650 w 2241550"/>
                <a:gd name="connsiteY2" fmla="*/ 717595 h 819195"/>
                <a:gd name="connsiteX3" fmla="*/ 514350 w 2241550"/>
                <a:gd name="connsiteY3" fmla="*/ 685845 h 819195"/>
                <a:gd name="connsiteX4" fmla="*/ 692150 w 2241550"/>
                <a:gd name="connsiteY4" fmla="*/ 615995 h 819195"/>
                <a:gd name="connsiteX5" fmla="*/ 736600 w 2241550"/>
                <a:gd name="connsiteY5" fmla="*/ 552495 h 819195"/>
                <a:gd name="connsiteX6" fmla="*/ 838200 w 2241550"/>
                <a:gd name="connsiteY6" fmla="*/ 450895 h 819195"/>
                <a:gd name="connsiteX7" fmla="*/ 1009650 w 2241550"/>
                <a:gd name="connsiteY7" fmla="*/ 431845 h 819195"/>
                <a:gd name="connsiteX8" fmla="*/ 1358900 w 2241550"/>
                <a:gd name="connsiteY8" fmla="*/ 273095 h 819195"/>
                <a:gd name="connsiteX9" fmla="*/ 1441450 w 2241550"/>
                <a:gd name="connsiteY9" fmla="*/ 241345 h 819195"/>
                <a:gd name="connsiteX10" fmla="*/ 1549400 w 2241550"/>
                <a:gd name="connsiteY10" fmla="*/ 69895 h 819195"/>
                <a:gd name="connsiteX11" fmla="*/ 1714500 w 2241550"/>
                <a:gd name="connsiteY11" fmla="*/ 82595 h 819195"/>
                <a:gd name="connsiteX12" fmla="*/ 1835150 w 2241550"/>
                <a:gd name="connsiteY12" fmla="*/ 45 h 819195"/>
                <a:gd name="connsiteX13" fmla="*/ 1885950 w 2241550"/>
                <a:gd name="connsiteY13" fmla="*/ 95295 h 819195"/>
                <a:gd name="connsiteX14" fmla="*/ 1974850 w 2241550"/>
                <a:gd name="connsiteY14" fmla="*/ 228645 h 819195"/>
                <a:gd name="connsiteX15" fmla="*/ 2032000 w 2241550"/>
                <a:gd name="connsiteY15" fmla="*/ 476295 h 819195"/>
                <a:gd name="connsiteX16" fmla="*/ 2241550 w 2241550"/>
                <a:gd name="connsiteY16" fmla="*/ 819195 h 819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41550" h="819195">
                  <a:moveTo>
                    <a:pt x="0" y="400095"/>
                  </a:moveTo>
                  <a:cubicBezTo>
                    <a:pt x="73554" y="421261"/>
                    <a:pt x="147108" y="442428"/>
                    <a:pt x="209550" y="495345"/>
                  </a:cubicBezTo>
                  <a:cubicBezTo>
                    <a:pt x="271992" y="548262"/>
                    <a:pt x="323850" y="685845"/>
                    <a:pt x="374650" y="717595"/>
                  </a:cubicBezTo>
                  <a:cubicBezTo>
                    <a:pt x="425450" y="749345"/>
                    <a:pt x="461433" y="702778"/>
                    <a:pt x="514350" y="685845"/>
                  </a:cubicBezTo>
                  <a:cubicBezTo>
                    <a:pt x="567267" y="668912"/>
                    <a:pt x="655109" y="638220"/>
                    <a:pt x="692150" y="615995"/>
                  </a:cubicBezTo>
                  <a:cubicBezTo>
                    <a:pt x="729191" y="593770"/>
                    <a:pt x="712258" y="580012"/>
                    <a:pt x="736600" y="552495"/>
                  </a:cubicBezTo>
                  <a:cubicBezTo>
                    <a:pt x="760942" y="524978"/>
                    <a:pt x="792692" y="471003"/>
                    <a:pt x="838200" y="450895"/>
                  </a:cubicBezTo>
                  <a:cubicBezTo>
                    <a:pt x="883708" y="430787"/>
                    <a:pt x="922867" y="461478"/>
                    <a:pt x="1009650" y="431845"/>
                  </a:cubicBezTo>
                  <a:cubicBezTo>
                    <a:pt x="1096433" y="402212"/>
                    <a:pt x="1286933" y="304845"/>
                    <a:pt x="1358900" y="273095"/>
                  </a:cubicBezTo>
                  <a:cubicBezTo>
                    <a:pt x="1430867" y="241345"/>
                    <a:pt x="1409700" y="275212"/>
                    <a:pt x="1441450" y="241345"/>
                  </a:cubicBezTo>
                  <a:cubicBezTo>
                    <a:pt x="1473200" y="207478"/>
                    <a:pt x="1503892" y="96353"/>
                    <a:pt x="1549400" y="69895"/>
                  </a:cubicBezTo>
                  <a:cubicBezTo>
                    <a:pt x="1594908" y="43437"/>
                    <a:pt x="1666875" y="94237"/>
                    <a:pt x="1714500" y="82595"/>
                  </a:cubicBezTo>
                  <a:cubicBezTo>
                    <a:pt x="1762125" y="70953"/>
                    <a:pt x="1806575" y="-2072"/>
                    <a:pt x="1835150" y="45"/>
                  </a:cubicBezTo>
                  <a:cubicBezTo>
                    <a:pt x="1863725" y="2162"/>
                    <a:pt x="1862667" y="57195"/>
                    <a:pt x="1885950" y="95295"/>
                  </a:cubicBezTo>
                  <a:cubicBezTo>
                    <a:pt x="1909233" y="133395"/>
                    <a:pt x="1950508" y="165145"/>
                    <a:pt x="1974850" y="228645"/>
                  </a:cubicBezTo>
                  <a:cubicBezTo>
                    <a:pt x="1999192" y="292145"/>
                    <a:pt x="1987550" y="377870"/>
                    <a:pt x="2032000" y="476295"/>
                  </a:cubicBezTo>
                  <a:cubicBezTo>
                    <a:pt x="2076450" y="574720"/>
                    <a:pt x="2159000" y="696957"/>
                    <a:pt x="2241550" y="819195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  <p:sp>
          <p:nvSpPr>
            <p:cNvPr id="6" name="Forme libre : forme 5">
              <a:extLst>
                <a:ext uri="{FF2B5EF4-FFF2-40B4-BE49-F238E27FC236}">
                  <a16:creationId xmlns:a16="http://schemas.microsoft.com/office/drawing/2014/main" id="{BDAE27D0-184D-4197-9EDA-2D4D9321C12F}"/>
                </a:ext>
              </a:extLst>
            </p:cNvPr>
            <p:cNvSpPr/>
            <p:nvPr/>
          </p:nvSpPr>
          <p:spPr>
            <a:xfrm>
              <a:off x="7701801" y="1064836"/>
              <a:ext cx="2151076" cy="2593308"/>
            </a:xfrm>
            <a:custGeom>
              <a:avLst/>
              <a:gdLst>
                <a:gd name="connsiteX0" fmla="*/ 57899 w 2151076"/>
                <a:gd name="connsiteY0" fmla="*/ 14664 h 2593308"/>
                <a:gd name="connsiteX1" fmla="*/ 134099 w 2151076"/>
                <a:gd name="connsiteY1" fmla="*/ 14664 h 2593308"/>
                <a:gd name="connsiteX2" fmla="*/ 229349 w 2151076"/>
                <a:gd name="connsiteY2" fmla="*/ 167064 h 2593308"/>
                <a:gd name="connsiteX3" fmla="*/ 197599 w 2151076"/>
                <a:gd name="connsiteY3" fmla="*/ 306764 h 2593308"/>
                <a:gd name="connsiteX4" fmla="*/ 254749 w 2151076"/>
                <a:gd name="connsiteY4" fmla="*/ 408364 h 2593308"/>
                <a:gd name="connsiteX5" fmla="*/ 749 w 2151076"/>
                <a:gd name="connsiteY5" fmla="*/ 636964 h 2593308"/>
                <a:gd name="connsiteX6" fmla="*/ 178549 w 2151076"/>
                <a:gd name="connsiteY6" fmla="*/ 878264 h 2593308"/>
                <a:gd name="connsiteX7" fmla="*/ 229349 w 2151076"/>
                <a:gd name="connsiteY7" fmla="*/ 979864 h 2593308"/>
                <a:gd name="connsiteX8" fmla="*/ 496049 w 2151076"/>
                <a:gd name="connsiteY8" fmla="*/ 1011614 h 2593308"/>
                <a:gd name="connsiteX9" fmla="*/ 584949 w 2151076"/>
                <a:gd name="connsiteY9" fmla="*/ 948114 h 2593308"/>
                <a:gd name="connsiteX10" fmla="*/ 807199 w 2151076"/>
                <a:gd name="connsiteY10" fmla="*/ 1068764 h 2593308"/>
                <a:gd name="connsiteX11" fmla="*/ 832599 w 2151076"/>
                <a:gd name="connsiteY11" fmla="*/ 1132264 h 2593308"/>
                <a:gd name="connsiteX12" fmla="*/ 959599 w 2151076"/>
                <a:gd name="connsiteY12" fmla="*/ 1106864 h 2593308"/>
                <a:gd name="connsiteX13" fmla="*/ 984999 w 2151076"/>
                <a:gd name="connsiteY13" fmla="*/ 1183064 h 2593308"/>
                <a:gd name="connsiteX14" fmla="*/ 896099 w 2151076"/>
                <a:gd name="connsiteY14" fmla="*/ 1291014 h 2593308"/>
                <a:gd name="connsiteX15" fmla="*/ 921499 w 2151076"/>
                <a:gd name="connsiteY15" fmla="*/ 1570414 h 2593308"/>
                <a:gd name="connsiteX16" fmla="*/ 991349 w 2151076"/>
                <a:gd name="connsiteY16" fmla="*/ 1583114 h 2593308"/>
                <a:gd name="connsiteX17" fmla="*/ 1137399 w 2151076"/>
                <a:gd name="connsiteY17" fmla="*/ 1811714 h 2593308"/>
                <a:gd name="connsiteX18" fmla="*/ 1365999 w 2151076"/>
                <a:gd name="connsiteY18" fmla="*/ 1678364 h 2593308"/>
                <a:gd name="connsiteX19" fmla="*/ 1772399 w 2151076"/>
                <a:gd name="connsiteY19" fmla="*/ 1462464 h 2593308"/>
                <a:gd name="connsiteX20" fmla="*/ 1848599 w 2151076"/>
                <a:gd name="connsiteY20" fmla="*/ 1341814 h 2593308"/>
                <a:gd name="connsiteX21" fmla="*/ 1905749 w 2151076"/>
                <a:gd name="connsiteY21" fmla="*/ 1430714 h 2593308"/>
                <a:gd name="connsiteX22" fmla="*/ 1943849 w 2151076"/>
                <a:gd name="connsiteY22" fmla="*/ 1792664 h 2593308"/>
                <a:gd name="connsiteX23" fmla="*/ 2147049 w 2151076"/>
                <a:gd name="connsiteY23" fmla="*/ 2180014 h 2593308"/>
                <a:gd name="connsiteX24" fmla="*/ 2070849 w 2151076"/>
                <a:gd name="connsiteY24" fmla="*/ 2249864 h 2593308"/>
                <a:gd name="connsiteX25" fmla="*/ 1969249 w 2151076"/>
                <a:gd name="connsiteY25" fmla="*/ 2364164 h 2593308"/>
                <a:gd name="connsiteX26" fmla="*/ 1975599 w 2151076"/>
                <a:gd name="connsiteY26" fmla="*/ 2459414 h 2593308"/>
                <a:gd name="connsiteX27" fmla="*/ 1854949 w 2151076"/>
                <a:gd name="connsiteY27" fmla="*/ 2453064 h 2593308"/>
                <a:gd name="connsiteX28" fmla="*/ 1778749 w 2151076"/>
                <a:gd name="connsiteY28" fmla="*/ 2529264 h 2593308"/>
                <a:gd name="connsiteX29" fmla="*/ 1677149 w 2151076"/>
                <a:gd name="connsiteY29" fmla="*/ 2592764 h 2593308"/>
                <a:gd name="connsiteX30" fmla="*/ 1607299 w 2151076"/>
                <a:gd name="connsiteY30" fmla="*/ 2554664 h 2593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2151076" h="2593308">
                  <a:moveTo>
                    <a:pt x="57899" y="14664"/>
                  </a:moveTo>
                  <a:cubicBezTo>
                    <a:pt x="81711" y="1964"/>
                    <a:pt x="105524" y="-10736"/>
                    <a:pt x="134099" y="14664"/>
                  </a:cubicBezTo>
                  <a:cubicBezTo>
                    <a:pt x="162674" y="40064"/>
                    <a:pt x="218766" y="118381"/>
                    <a:pt x="229349" y="167064"/>
                  </a:cubicBezTo>
                  <a:cubicBezTo>
                    <a:pt x="239932" y="215747"/>
                    <a:pt x="193366" y="266547"/>
                    <a:pt x="197599" y="306764"/>
                  </a:cubicBezTo>
                  <a:cubicBezTo>
                    <a:pt x="201832" y="346981"/>
                    <a:pt x="287557" y="353331"/>
                    <a:pt x="254749" y="408364"/>
                  </a:cubicBezTo>
                  <a:cubicBezTo>
                    <a:pt x="221941" y="463397"/>
                    <a:pt x="13449" y="558647"/>
                    <a:pt x="749" y="636964"/>
                  </a:cubicBezTo>
                  <a:cubicBezTo>
                    <a:pt x="-11951" y="715281"/>
                    <a:pt x="140449" y="821114"/>
                    <a:pt x="178549" y="878264"/>
                  </a:cubicBezTo>
                  <a:cubicBezTo>
                    <a:pt x="216649" y="935414"/>
                    <a:pt x="176432" y="957639"/>
                    <a:pt x="229349" y="979864"/>
                  </a:cubicBezTo>
                  <a:cubicBezTo>
                    <a:pt x="282266" y="1002089"/>
                    <a:pt x="436782" y="1016906"/>
                    <a:pt x="496049" y="1011614"/>
                  </a:cubicBezTo>
                  <a:cubicBezTo>
                    <a:pt x="555316" y="1006322"/>
                    <a:pt x="533091" y="938589"/>
                    <a:pt x="584949" y="948114"/>
                  </a:cubicBezTo>
                  <a:cubicBezTo>
                    <a:pt x="636807" y="957639"/>
                    <a:pt x="765924" y="1038072"/>
                    <a:pt x="807199" y="1068764"/>
                  </a:cubicBezTo>
                  <a:cubicBezTo>
                    <a:pt x="848474" y="1099456"/>
                    <a:pt x="807199" y="1125914"/>
                    <a:pt x="832599" y="1132264"/>
                  </a:cubicBezTo>
                  <a:cubicBezTo>
                    <a:pt x="857999" y="1138614"/>
                    <a:pt x="934199" y="1098397"/>
                    <a:pt x="959599" y="1106864"/>
                  </a:cubicBezTo>
                  <a:cubicBezTo>
                    <a:pt x="984999" y="1115331"/>
                    <a:pt x="995582" y="1152372"/>
                    <a:pt x="984999" y="1183064"/>
                  </a:cubicBezTo>
                  <a:cubicBezTo>
                    <a:pt x="974416" y="1213756"/>
                    <a:pt x="906682" y="1226456"/>
                    <a:pt x="896099" y="1291014"/>
                  </a:cubicBezTo>
                  <a:cubicBezTo>
                    <a:pt x="885516" y="1355572"/>
                    <a:pt x="905624" y="1521731"/>
                    <a:pt x="921499" y="1570414"/>
                  </a:cubicBezTo>
                  <a:cubicBezTo>
                    <a:pt x="937374" y="1619097"/>
                    <a:pt x="955366" y="1542897"/>
                    <a:pt x="991349" y="1583114"/>
                  </a:cubicBezTo>
                  <a:cubicBezTo>
                    <a:pt x="1027332" y="1623331"/>
                    <a:pt x="1074957" y="1795839"/>
                    <a:pt x="1137399" y="1811714"/>
                  </a:cubicBezTo>
                  <a:cubicBezTo>
                    <a:pt x="1199841" y="1827589"/>
                    <a:pt x="1260166" y="1736572"/>
                    <a:pt x="1365999" y="1678364"/>
                  </a:cubicBezTo>
                  <a:cubicBezTo>
                    <a:pt x="1471832" y="1620156"/>
                    <a:pt x="1691966" y="1518556"/>
                    <a:pt x="1772399" y="1462464"/>
                  </a:cubicBezTo>
                  <a:cubicBezTo>
                    <a:pt x="1852832" y="1406372"/>
                    <a:pt x="1826374" y="1347106"/>
                    <a:pt x="1848599" y="1341814"/>
                  </a:cubicBezTo>
                  <a:cubicBezTo>
                    <a:pt x="1870824" y="1336522"/>
                    <a:pt x="1889874" y="1355572"/>
                    <a:pt x="1905749" y="1430714"/>
                  </a:cubicBezTo>
                  <a:cubicBezTo>
                    <a:pt x="1921624" y="1505856"/>
                    <a:pt x="1903632" y="1667781"/>
                    <a:pt x="1943849" y="1792664"/>
                  </a:cubicBezTo>
                  <a:cubicBezTo>
                    <a:pt x="1984066" y="1917547"/>
                    <a:pt x="2125882" y="2103814"/>
                    <a:pt x="2147049" y="2180014"/>
                  </a:cubicBezTo>
                  <a:cubicBezTo>
                    <a:pt x="2168216" y="2256214"/>
                    <a:pt x="2100482" y="2219172"/>
                    <a:pt x="2070849" y="2249864"/>
                  </a:cubicBezTo>
                  <a:cubicBezTo>
                    <a:pt x="2041216" y="2280556"/>
                    <a:pt x="1985124" y="2329239"/>
                    <a:pt x="1969249" y="2364164"/>
                  </a:cubicBezTo>
                  <a:cubicBezTo>
                    <a:pt x="1953374" y="2399089"/>
                    <a:pt x="1994649" y="2444597"/>
                    <a:pt x="1975599" y="2459414"/>
                  </a:cubicBezTo>
                  <a:cubicBezTo>
                    <a:pt x="1956549" y="2474231"/>
                    <a:pt x="1887757" y="2441422"/>
                    <a:pt x="1854949" y="2453064"/>
                  </a:cubicBezTo>
                  <a:cubicBezTo>
                    <a:pt x="1822141" y="2464706"/>
                    <a:pt x="1808382" y="2505981"/>
                    <a:pt x="1778749" y="2529264"/>
                  </a:cubicBezTo>
                  <a:cubicBezTo>
                    <a:pt x="1749116" y="2552547"/>
                    <a:pt x="1705724" y="2588531"/>
                    <a:pt x="1677149" y="2592764"/>
                  </a:cubicBezTo>
                  <a:cubicBezTo>
                    <a:pt x="1648574" y="2596997"/>
                    <a:pt x="1627936" y="2575830"/>
                    <a:pt x="1607299" y="2554664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  <p:sp>
          <p:nvSpPr>
            <p:cNvPr id="9" name="Forme libre : forme 8">
              <a:extLst>
                <a:ext uri="{FF2B5EF4-FFF2-40B4-BE49-F238E27FC236}">
                  <a16:creationId xmlns:a16="http://schemas.microsoft.com/office/drawing/2014/main" id="{ACE898E1-7BDE-49B0-8EBE-D13D00606527}"/>
                </a:ext>
              </a:extLst>
            </p:cNvPr>
            <p:cNvSpPr/>
            <p:nvPr/>
          </p:nvSpPr>
          <p:spPr>
            <a:xfrm>
              <a:off x="7672120" y="3459906"/>
              <a:ext cx="1660678" cy="1639144"/>
            </a:xfrm>
            <a:custGeom>
              <a:avLst/>
              <a:gdLst>
                <a:gd name="connsiteX0" fmla="*/ 1649680 w 1660678"/>
                <a:gd name="connsiteY0" fmla="*/ 159594 h 1639144"/>
                <a:gd name="connsiteX1" fmla="*/ 1649680 w 1660678"/>
                <a:gd name="connsiteY1" fmla="*/ 51644 h 1639144"/>
                <a:gd name="connsiteX2" fmla="*/ 1535380 w 1660678"/>
                <a:gd name="connsiteY2" fmla="*/ 844 h 1639144"/>
                <a:gd name="connsiteX3" fmla="*/ 1395680 w 1660678"/>
                <a:gd name="connsiteY3" fmla="*/ 89744 h 1639144"/>
                <a:gd name="connsiteX4" fmla="*/ 1395680 w 1660678"/>
                <a:gd name="connsiteY4" fmla="*/ 362794 h 1639144"/>
                <a:gd name="connsiteX5" fmla="*/ 1465530 w 1660678"/>
                <a:gd name="connsiteY5" fmla="*/ 426294 h 1639144"/>
                <a:gd name="connsiteX6" fmla="*/ 1414730 w 1660678"/>
                <a:gd name="connsiteY6" fmla="*/ 496144 h 1639144"/>
                <a:gd name="connsiteX7" fmla="*/ 1281380 w 1660678"/>
                <a:gd name="connsiteY7" fmla="*/ 585044 h 1639144"/>
                <a:gd name="connsiteX8" fmla="*/ 1224230 w 1660678"/>
                <a:gd name="connsiteY8" fmla="*/ 737444 h 1639144"/>
                <a:gd name="connsiteX9" fmla="*/ 1008330 w 1660678"/>
                <a:gd name="connsiteY9" fmla="*/ 775544 h 1639144"/>
                <a:gd name="connsiteX10" fmla="*/ 919430 w 1660678"/>
                <a:gd name="connsiteY10" fmla="*/ 712044 h 1639144"/>
                <a:gd name="connsiteX11" fmla="*/ 874980 w 1660678"/>
                <a:gd name="connsiteY11" fmla="*/ 680294 h 1639144"/>
                <a:gd name="connsiteX12" fmla="*/ 773380 w 1660678"/>
                <a:gd name="connsiteY12" fmla="*/ 667594 h 1639144"/>
                <a:gd name="connsiteX13" fmla="*/ 728930 w 1660678"/>
                <a:gd name="connsiteY13" fmla="*/ 750144 h 1639144"/>
                <a:gd name="connsiteX14" fmla="*/ 665430 w 1660678"/>
                <a:gd name="connsiteY14" fmla="*/ 832694 h 1639144"/>
                <a:gd name="connsiteX15" fmla="*/ 481280 w 1660678"/>
                <a:gd name="connsiteY15" fmla="*/ 985094 h 1639144"/>
                <a:gd name="connsiteX16" fmla="*/ 373330 w 1660678"/>
                <a:gd name="connsiteY16" fmla="*/ 1010494 h 1639144"/>
                <a:gd name="connsiteX17" fmla="*/ 271730 w 1660678"/>
                <a:gd name="connsiteY17" fmla="*/ 1112094 h 1639144"/>
                <a:gd name="connsiteX18" fmla="*/ 144730 w 1660678"/>
                <a:gd name="connsiteY18" fmla="*/ 1099394 h 1639144"/>
                <a:gd name="connsiteX19" fmla="*/ 5030 w 1660678"/>
                <a:gd name="connsiteY19" fmla="*/ 1181944 h 1639144"/>
                <a:gd name="connsiteX20" fmla="*/ 36780 w 1660678"/>
                <a:gd name="connsiteY20" fmla="*/ 1321644 h 1639144"/>
                <a:gd name="connsiteX21" fmla="*/ 93930 w 1660678"/>
                <a:gd name="connsiteY21" fmla="*/ 1366094 h 1639144"/>
                <a:gd name="connsiteX22" fmla="*/ 214580 w 1660678"/>
                <a:gd name="connsiteY22" fmla="*/ 1378794 h 1639144"/>
                <a:gd name="connsiteX23" fmla="*/ 119330 w 1660678"/>
                <a:gd name="connsiteY23" fmla="*/ 1575644 h 1639144"/>
                <a:gd name="connsiteX24" fmla="*/ 74880 w 1660678"/>
                <a:gd name="connsiteY24" fmla="*/ 1639144 h 1639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660678" h="1639144">
                  <a:moveTo>
                    <a:pt x="1649680" y="159594"/>
                  </a:moveTo>
                  <a:cubicBezTo>
                    <a:pt x="1659205" y="118848"/>
                    <a:pt x="1668730" y="78102"/>
                    <a:pt x="1649680" y="51644"/>
                  </a:cubicBezTo>
                  <a:cubicBezTo>
                    <a:pt x="1630630" y="25186"/>
                    <a:pt x="1577713" y="-5506"/>
                    <a:pt x="1535380" y="844"/>
                  </a:cubicBezTo>
                  <a:cubicBezTo>
                    <a:pt x="1493047" y="7194"/>
                    <a:pt x="1418963" y="29419"/>
                    <a:pt x="1395680" y="89744"/>
                  </a:cubicBezTo>
                  <a:cubicBezTo>
                    <a:pt x="1372397" y="150069"/>
                    <a:pt x="1384038" y="306702"/>
                    <a:pt x="1395680" y="362794"/>
                  </a:cubicBezTo>
                  <a:cubicBezTo>
                    <a:pt x="1407322" y="418886"/>
                    <a:pt x="1462355" y="404069"/>
                    <a:pt x="1465530" y="426294"/>
                  </a:cubicBezTo>
                  <a:cubicBezTo>
                    <a:pt x="1468705" y="448519"/>
                    <a:pt x="1445422" y="469686"/>
                    <a:pt x="1414730" y="496144"/>
                  </a:cubicBezTo>
                  <a:cubicBezTo>
                    <a:pt x="1384038" y="522602"/>
                    <a:pt x="1313130" y="544827"/>
                    <a:pt x="1281380" y="585044"/>
                  </a:cubicBezTo>
                  <a:cubicBezTo>
                    <a:pt x="1249630" y="625261"/>
                    <a:pt x="1269738" y="705694"/>
                    <a:pt x="1224230" y="737444"/>
                  </a:cubicBezTo>
                  <a:cubicBezTo>
                    <a:pt x="1178722" y="769194"/>
                    <a:pt x="1059130" y="779777"/>
                    <a:pt x="1008330" y="775544"/>
                  </a:cubicBezTo>
                  <a:cubicBezTo>
                    <a:pt x="957530" y="771311"/>
                    <a:pt x="919430" y="712044"/>
                    <a:pt x="919430" y="712044"/>
                  </a:cubicBezTo>
                  <a:cubicBezTo>
                    <a:pt x="897205" y="696169"/>
                    <a:pt x="899322" y="687702"/>
                    <a:pt x="874980" y="680294"/>
                  </a:cubicBezTo>
                  <a:cubicBezTo>
                    <a:pt x="850638" y="672886"/>
                    <a:pt x="797722" y="655952"/>
                    <a:pt x="773380" y="667594"/>
                  </a:cubicBezTo>
                  <a:cubicBezTo>
                    <a:pt x="749038" y="679236"/>
                    <a:pt x="746922" y="722627"/>
                    <a:pt x="728930" y="750144"/>
                  </a:cubicBezTo>
                  <a:cubicBezTo>
                    <a:pt x="710938" y="777661"/>
                    <a:pt x="706705" y="793536"/>
                    <a:pt x="665430" y="832694"/>
                  </a:cubicBezTo>
                  <a:cubicBezTo>
                    <a:pt x="624155" y="871852"/>
                    <a:pt x="529963" y="955461"/>
                    <a:pt x="481280" y="985094"/>
                  </a:cubicBezTo>
                  <a:cubicBezTo>
                    <a:pt x="432597" y="1014727"/>
                    <a:pt x="408255" y="989327"/>
                    <a:pt x="373330" y="1010494"/>
                  </a:cubicBezTo>
                  <a:cubicBezTo>
                    <a:pt x="338405" y="1031661"/>
                    <a:pt x="309830" y="1097277"/>
                    <a:pt x="271730" y="1112094"/>
                  </a:cubicBezTo>
                  <a:cubicBezTo>
                    <a:pt x="233630" y="1126911"/>
                    <a:pt x="189180" y="1087752"/>
                    <a:pt x="144730" y="1099394"/>
                  </a:cubicBezTo>
                  <a:cubicBezTo>
                    <a:pt x="100280" y="1111036"/>
                    <a:pt x="23022" y="1144902"/>
                    <a:pt x="5030" y="1181944"/>
                  </a:cubicBezTo>
                  <a:cubicBezTo>
                    <a:pt x="-12962" y="1218986"/>
                    <a:pt x="21963" y="1290952"/>
                    <a:pt x="36780" y="1321644"/>
                  </a:cubicBezTo>
                  <a:cubicBezTo>
                    <a:pt x="51597" y="1352336"/>
                    <a:pt x="64297" y="1356569"/>
                    <a:pt x="93930" y="1366094"/>
                  </a:cubicBezTo>
                  <a:cubicBezTo>
                    <a:pt x="123563" y="1375619"/>
                    <a:pt x="210347" y="1343869"/>
                    <a:pt x="214580" y="1378794"/>
                  </a:cubicBezTo>
                  <a:cubicBezTo>
                    <a:pt x="218813" y="1413719"/>
                    <a:pt x="142613" y="1532252"/>
                    <a:pt x="119330" y="1575644"/>
                  </a:cubicBezTo>
                  <a:cubicBezTo>
                    <a:pt x="96047" y="1619036"/>
                    <a:pt x="85463" y="1629090"/>
                    <a:pt x="74880" y="1639144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  <p:sp>
          <p:nvSpPr>
            <p:cNvPr id="13" name="Forme libre : forme 12">
              <a:extLst>
                <a:ext uri="{FF2B5EF4-FFF2-40B4-BE49-F238E27FC236}">
                  <a16:creationId xmlns:a16="http://schemas.microsoft.com/office/drawing/2014/main" id="{529D98ED-C248-4E49-83CA-039AD5E1BA55}"/>
                </a:ext>
              </a:extLst>
            </p:cNvPr>
            <p:cNvSpPr/>
            <p:nvPr/>
          </p:nvSpPr>
          <p:spPr>
            <a:xfrm>
              <a:off x="2908829" y="2114550"/>
              <a:ext cx="5463008" cy="4432490"/>
            </a:xfrm>
            <a:custGeom>
              <a:avLst/>
              <a:gdLst>
                <a:gd name="connsiteX0" fmla="*/ 4850871 w 5463008"/>
                <a:gd name="connsiteY0" fmla="*/ 2965450 h 4432490"/>
                <a:gd name="connsiteX1" fmla="*/ 4787371 w 5463008"/>
                <a:gd name="connsiteY1" fmla="*/ 3124200 h 4432490"/>
                <a:gd name="connsiteX2" fmla="*/ 4825471 w 5463008"/>
                <a:gd name="connsiteY2" fmla="*/ 3194050 h 4432490"/>
                <a:gd name="connsiteX3" fmla="*/ 5054071 w 5463008"/>
                <a:gd name="connsiteY3" fmla="*/ 3124200 h 4432490"/>
                <a:gd name="connsiteX4" fmla="*/ 5181071 w 5463008"/>
                <a:gd name="connsiteY4" fmla="*/ 3308350 h 4432490"/>
                <a:gd name="connsiteX5" fmla="*/ 5384271 w 5463008"/>
                <a:gd name="connsiteY5" fmla="*/ 3371850 h 4432490"/>
                <a:gd name="connsiteX6" fmla="*/ 5371571 w 5463008"/>
                <a:gd name="connsiteY6" fmla="*/ 3511550 h 4432490"/>
                <a:gd name="connsiteX7" fmla="*/ 5447771 w 5463008"/>
                <a:gd name="connsiteY7" fmla="*/ 3644900 h 4432490"/>
                <a:gd name="connsiteX8" fmla="*/ 5308071 w 5463008"/>
                <a:gd name="connsiteY8" fmla="*/ 3714750 h 4432490"/>
                <a:gd name="connsiteX9" fmla="*/ 5460471 w 5463008"/>
                <a:gd name="connsiteY9" fmla="*/ 3873500 h 4432490"/>
                <a:gd name="connsiteX10" fmla="*/ 5377921 w 5463008"/>
                <a:gd name="connsiteY10" fmla="*/ 3987800 h 4432490"/>
                <a:gd name="connsiteX11" fmla="*/ 5066771 w 5463008"/>
                <a:gd name="connsiteY11" fmla="*/ 4108450 h 4432490"/>
                <a:gd name="connsiteX12" fmla="*/ 4977871 w 5463008"/>
                <a:gd name="connsiteY12" fmla="*/ 3987800 h 4432490"/>
                <a:gd name="connsiteX13" fmla="*/ 4838171 w 5463008"/>
                <a:gd name="connsiteY13" fmla="*/ 4070350 h 4432490"/>
                <a:gd name="connsiteX14" fmla="*/ 4723871 w 5463008"/>
                <a:gd name="connsiteY14" fmla="*/ 3848100 h 4432490"/>
                <a:gd name="connsiteX15" fmla="*/ 4596871 w 5463008"/>
                <a:gd name="connsiteY15" fmla="*/ 3810000 h 4432490"/>
                <a:gd name="connsiteX16" fmla="*/ 4336521 w 5463008"/>
                <a:gd name="connsiteY16" fmla="*/ 3829050 h 4432490"/>
                <a:gd name="connsiteX17" fmla="*/ 4190471 w 5463008"/>
                <a:gd name="connsiteY17" fmla="*/ 3740150 h 4432490"/>
                <a:gd name="connsiteX18" fmla="*/ 4082521 w 5463008"/>
                <a:gd name="connsiteY18" fmla="*/ 3892550 h 4432490"/>
                <a:gd name="connsiteX19" fmla="*/ 3892021 w 5463008"/>
                <a:gd name="connsiteY19" fmla="*/ 4013200 h 4432490"/>
                <a:gd name="connsiteX20" fmla="*/ 3872971 w 5463008"/>
                <a:gd name="connsiteY20" fmla="*/ 4102100 h 4432490"/>
                <a:gd name="connsiteX21" fmla="*/ 3745971 w 5463008"/>
                <a:gd name="connsiteY21" fmla="*/ 4273550 h 4432490"/>
                <a:gd name="connsiteX22" fmla="*/ 3555471 w 5463008"/>
                <a:gd name="connsiteY22" fmla="*/ 4356100 h 4432490"/>
                <a:gd name="connsiteX23" fmla="*/ 3295121 w 5463008"/>
                <a:gd name="connsiteY23" fmla="*/ 4356100 h 4432490"/>
                <a:gd name="connsiteX24" fmla="*/ 3085571 w 5463008"/>
                <a:gd name="connsiteY24" fmla="*/ 4432300 h 4432490"/>
                <a:gd name="connsiteX25" fmla="*/ 2958571 w 5463008"/>
                <a:gd name="connsiteY25" fmla="*/ 4330700 h 4432490"/>
                <a:gd name="connsiteX26" fmla="*/ 2831571 w 5463008"/>
                <a:gd name="connsiteY26" fmla="*/ 4267200 h 4432490"/>
                <a:gd name="connsiteX27" fmla="*/ 2729971 w 5463008"/>
                <a:gd name="connsiteY27" fmla="*/ 4076700 h 4432490"/>
                <a:gd name="connsiteX28" fmla="*/ 2583921 w 5463008"/>
                <a:gd name="connsiteY28" fmla="*/ 3987800 h 4432490"/>
                <a:gd name="connsiteX29" fmla="*/ 2387071 w 5463008"/>
                <a:gd name="connsiteY29" fmla="*/ 4064000 h 4432490"/>
                <a:gd name="connsiteX30" fmla="*/ 2183871 w 5463008"/>
                <a:gd name="connsiteY30" fmla="*/ 3835400 h 4432490"/>
                <a:gd name="connsiteX31" fmla="*/ 2126721 w 5463008"/>
                <a:gd name="connsiteY31" fmla="*/ 3803650 h 4432490"/>
                <a:gd name="connsiteX32" fmla="*/ 2260071 w 5463008"/>
                <a:gd name="connsiteY32" fmla="*/ 3365500 h 4432490"/>
                <a:gd name="connsiteX33" fmla="*/ 2069571 w 5463008"/>
                <a:gd name="connsiteY33" fmla="*/ 3060700 h 4432490"/>
                <a:gd name="connsiteX34" fmla="*/ 1828271 w 5463008"/>
                <a:gd name="connsiteY34" fmla="*/ 2673350 h 4432490"/>
                <a:gd name="connsiteX35" fmla="*/ 1783821 w 5463008"/>
                <a:gd name="connsiteY35" fmla="*/ 2584450 h 4432490"/>
                <a:gd name="connsiteX36" fmla="*/ 1612371 w 5463008"/>
                <a:gd name="connsiteY36" fmla="*/ 2343150 h 4432490"/>
                <a:gd name="connsiteX37" fmla="*/ 1910821 w 5463008"/>
                <a:gd name="connsiteY37" fmla="*/ 2044700 h 4432490"/>
                <a:gd name="connsiteX38" fmla="*/ 1783821 w 5463008"/>
                <a:gd name="connsiteY38" fmla="*/ 2025650 h 4432490"/>
                <a:gd name="connsiteX39" fmla="*/ 1853671 w 5463008"/>
                <a:gd name="connsiteY39" fmla="*/ 1866900 h 4432490"/>
                <a:gd name="connsiteX40" fmla="*/ 1910821 w 5463008"/>
                <a:gd name="connsiteY40" fmla="*/ 1746250 h 4432490"/>
                <a:gd name="connsiteX41" fmla="*/ 1853671 w 5463008"/>
                <a:gd name="connsiteY41" fmla="*/ 1365250 h 4432490"/>
                <a:gd name="connsiteX42" fmla="*/ 1752071 w 5463008"/>
                <a:gd name="connsiteY42" fmla="*/ 1187450 h 4432490"/>
                <a:gd name="connsiteX43" fmla="*/ 1555221 w 5463008"/>
                <a:gd name="connsiteY43" fmla="*/ 1187450 h 4432490"/>
                <a:gd name="connsiteX44" fmla="*/ 1491721 w 5463008"/>
                <a:gd name="connsiteY44" fmla="*/ 1168400 h 4432490"/>
                <a:gd name="connsiteX45" fmla="*/ 1434571 w 5463008"/>
                <a:gd name="connsiteY45" fmla="*/ 1289050 h 4432490"/>
                <a:gd name="connsiteX46" fmla="*/ 869421 w 5463008"/>
                <a:gd name="connsiteY46" fmla="*/ 1403350 h 4432490"/>
                <a:gd name="connsiteX47" fmla="*/ 748771 w 5463008"/>
                <a:gd name="connsiteY47" fmla="*/ 1365250 h 4432490"/>
                <a:gd name="connsiteX48" fmla="*/ 501121 w 5463008"/>
                <a:gd name="connsiteY48" fmla="*/ 1454150 h 4432490"/>
                <a:gd name="connsiteX49" fmla="*/ 323321 w 5463008"/>
                <a:gd name="connsiteY49" fmla="*/ 1473200 h 4432490"/>
                <a:gd name="connsiteX50" fmla="*/ 132821 w 5463008"/>
                <a:gd name="connsiteY50" fmla="*/ 1428750 h 4432490"/>
                <a:gd name="connsiteX51" fmla="*/ 285221 w 5463008"/>
                <a:gd name="connsiteY51" fmla="*/ 1384300 h 4432490"/>
                <a:gd name="connsiteX52" fmla="*/ 329671 w 5463008"/>
                <a:gd name="connsiteY52" fmla="*/ 1270000 h 4432490"/>
                <a:gd name="connsiteX53" fmla="*/ 266171 w 5463008"/>
                <a:gd name="connsiteY53" fmla="*/ 1003300 h 4432490"/>
                <a:gd name="connsiteX54" fmla="*/ 82021 w 5463008"/>
                <a:gd name="connsiteY54" fmla="*/ 1022350 h 4432490"/>
                <a:gd name="connsiteX55" fmla="*/ 5821 w 5463008"/>
                <a:gd name="connsiteY55" fmla="*/ 825500 h 4432490"/>
                <a:gd name="connsiteX56" fmla="*/ 228071 w 5463008"/>
                <a:gd name="connsiteY56" fmla="*/ 768350 h 4432490"/>
                <a:gd name="connsiteX57" fmla="*/ 285221 w 5463008"/>
                <a:gd name="connsiteY57" fmla="*/ 666750 h 4432490"/>
                <a:gd name="connsiteX58" fmla="*/ 348721 w 5463008"/>
                <a:gd name="connsiteY58" fmla="*/ 704850 h 4432490"/>
                <a:gd name="connsiteX59" fmla="*/ 285221 w 5463008"/>
                <a:gd name="connsiteY59" fmla="*/ 565150 h 4432490"/>
                <a:gd name="connsiteX60" fmla="*/ 355071 w 5463008"/>
                <a:gd name="connsiteY60" fmla="*/ 336550 h 4432490"/>
                <a:gd name="connsiteX61" fmla="*/ 418571 w 5463008"/>
                <a:gd name="connsiteY61" fmla="*/ 120650 h 4432490"/>
                <a:gd name="connsiteX62" fmla="*/ 577321 w 5463008"/>
                <a:gd name="connsiteY62" fmla="*/ 88900 h 4432490"/>
                <a:gd name="connsiteX63" fmla="*/ 653521 w 5463008"/>
                <a:gd name="connsiteY63" fmla="*/ 0 h 4432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5463008" h="4432490">
                  <a:moveTo>
                    <a:pt x="4850871" y="2965450"/>
                  </a:moveTo>
                  <a:cubicBezTo>
                    <a:pt x="4821237" y="3025775"/>
                    <a:pt x="4791604" y="3086100"/>
                    <a:pt x="4787371" y="3124200"/>
                  </a:cubicBezTo>
                  <a:cubicBezTo>
                    <a:pt x="4783138" y="3162300"/>
                    <a:pt x="4781021" y="3194050"/>
                    <a:pt x="4825471" y="3194050"/>
                  </a:cubicBezTo>
                  <a:cubicBezTo>
                    <a:pt x="4869921" y="3194050"/>
                    <a:pt x="4994804" y="3105150"/>
                    <a:pt x="5054071" y="3124200"/>
                  </a:cubicBezTo>
                  <a:cubicBezTo>
                    <a:pt x="5113338" y="3143250"/>
                    <a:pt x="5126038" y="3267075"/>
                    <a:pt x="5181071" y="3308350"/>
                  </a:cubicBezTo>
                  <a:cubicBezTo>
                    <a:pt x="5236104" y="3349625"/>
                    <a:pt x="5352521" y="3337983"/>
                    <a:pt x="5384271" y="3371850"/>
                  </a:cubicBezTo>
                  <a:cubicBezTo>
                    <a:pt x="5416021" y="3405717"/>
                    <a:pt x="5360988" y="3466042"/>
                    <a:pt x="5371571" y="3511550"/>
                  </a:cubicBezTo>
                  <a:cubicBezTo>
                    <a:pt x="5382154" y="3557058"/>
                    <a:pt x="5458354" y="3611033"/>
                    <a:pt x="5447771" y="3644900"/>
                  </a:cubicBezTo>
                  <a:cubicBezTo>
                    <a:pt x="5437188" y="3678767"/>
                    <a:pt x="5305954" y="3676650"/>
                    <a:pt x="5308071" y="3714750"/>
                  </a:cubicBezTo>
                  <a:cubicBezTo>
                    <a:pt x="5310188" y="3752850"/>
                    <a:pt x="5448829" y="3827992"/>
                    <a:pt x="5460471" y="3873500"/>
                  </a:cubicBezTo>
                  <a:cubicBezTo>
                    <a:pt x="5472113" y="3919008"/>
                    <a:pt x="5443538" y="3948642"/>
                    <a:pt x="5377921" y="3987800"/>
                  </a:cubicBezTo>
                  <a:cubicBezTo>
                    <a:pt x="5312304" y="4026958"/>
                    <a:pt x="5133446" y="4108450"/>
                    <a:pt x="5066771" y="4108450"/>
                  </a:cubicBezTo>
                  <a:cubicBezTo>
                    <a:pt x="5000096" y="4108450"/>
                    <a:pt x="5015971" y="3994150"/>
                    <a:pt x="4977871" y="3987800"/>
                  </a:cubicBezTo>
                  <a:cubicBezTo>
                    <a:pt x="4939771" y="3981450"/>
                    <a:pt x="4880504" y="4093633"/>
                    <a:pt x="4838171" y="4070350"/>
                  </a:cubicBezTo>
                  <a:cubicBezTo>
                    <a:pt x="4795838" y="4047067"/>
                    <a:pt x="4764088" y="3891492"/>
                    <a:pt x="4723871" y="3848100"/>
                  </a:cubicBezTo>
                  <a:cubicBezTo>
                    <a:pt x="4683654" y="3804708"/>
                    <a:pt x="4661429" y="3813175"/>
                    <a:pt x="4596871" y="3810000"/>
                  </a:cubicBezTo>
                  <a:cubicBezTo>
                    <a:pt x="4532313" y="3806825"/>
                    <a:pt x="4404254" y="3840692"/>
                    <a:pt x="4336521" y="3829050"/>
                  </a:cubicBezTo>
                  <a:cubicBezTo>
                    <a:pt x="4268788" y="3817408"/>
                    <a:pt x="4232804" y="3729567"/>
                    <a:pt x="4190471" y="3740150"/>
                  </a:cubicBezTo>
                  <a:cubicBezTo>
                    <a:pt x="4148138" y="3750733"/>
                    <a:pt x="4132263" y="3847042"/>
                    <a:pt x="4082521" y="3892550"/>
                  </a:cubicBezTo>
                  <a:cubicBezTo>
                    <a:pt x="4032779" y="3938058"/>
                    <a:pt x="3926946" y="3978275"/>
                    <a:pt x="3892021" y="4013200"/>
                  </a:cubicBezTo>
                  <a:cubicBezTo>
                    <a:pt x="3857096" y="4048125"/>
                    <a:pt x="3897313" y="4058708"/>
                    <a:pt x="3872971" y="4102100"/>
                  </a:cubicBezTo>
                  <a:cubicBezTo>
                    <a:pt x="3848629" y="4145492"/>
                    <a:pt x="3798888" y="4231217"/>
                    <a:pt x="3745971" y="4273550"/>
                  </a:cubicBezTo>
                  <a:cubicBezTo>
                    <a:pt x="3693054" y="4315883"/>
                    <a:pt x="3630613" y="4342342"/>
                    <a:pt x="3555471" y="4356100"/>
                  </a:cubicBezTo>
                  <a:cubicBezTo>
                    <a:pt x="3480329" y="4369858"/>
                    <a:pt x="3373438" y="4343400"/>
                    <a:pt x="3295121" y="4356100"/>
                  </a:cubicBezTo>
                  <a:cubicBezTo>
                    <a:pt x="3216804" y="4368800"/>
                    <a:pt x="3141663" y="4436533"/>
                    <a:pt x="3085571" y="4432300"/>
                  </a:cubicBezTo>
                  <a:cubicBezTo>
                    <a:pt x="3029479" y="4428067"/>
                    <a:pt x="3000904" y="4358217"/>
                    <a:pt x="2958571" y="4330700"/>
                  </a:cubicBezTo>
                  <a:cubicBezTo>
                    <a:pt x="2916238" y="4303183"/>
                    <a:pt x="2869671" y="4309533"/>
                    <a:pt x="2831571" y="4267200"/>
                  </a:cubicBezTo>
                  <a:cubicBezTo>
                    <a:pt x="2793471" y="4224867"/>
                    <a:pt x="2771246" y="4123267"/>
                    <a:pt x="2729971" y="4076700"/>
                  </a:cubicBezTo>
                  <a:cubicBezTo>
                    <a:pt x="2688696" y="4030133"/>
                    <a:pt x="2641071" y="3989917"/>
                    <a:pt x="2583921" y="3987800"/>
                  </a:cubicBezTo>
                  <a:cubicBezTo>
                    <a:pt x="2526771" y="3985683"/>
                    <a:pt x="2453746" y="4089400"/>
                    <a:pt x="2387071" y="4064000"/>
                  </a:cubicBezTo>
                  <a:cubicBezTo>
                    <a:pt x="2320396" y="4038600"/>
                    <a:pt x="2227263" y="3878792"/>
                    <a:pt x="2183871" y="3835400"/>
                  </a:cubicBezTo>
                  <a:cubicBezTo>
                    <a:pt x="2140479" y="3792008"/>
                    <a:pt x="2114021" y="3881967"/>
                    <a:pt x="2126721" y="3803650"/>
                  </a:cubicBezTo>
                  <a:cubicBezTo>
                    <a:pt x="2139421" y="3725333"/>
                    <a:pt x="2269596" y="3489325"/>
                    <a:pt x="2260071" y="3365500"/>
                  </a:cubicBezTo>
                  <a:cubicBezTo>
                    <a:pt x="2250546" y="3241675"/>
                    <a:pt x="2141538" y="3176058"/>
                    <a:pt x="2069571" y="3060700"/>
                  </a:cubicBezTo>
                  <a:cubicBezTo>
                    <a:pt x="1997604" y="2945342"/>
                    <a:pt x="1875896" y="2752725"/>
                    <a:pt x="1828271" y="2673350"/>
                  </a:cubicBezTo>
                  <a:cubicBezTo>
                    <a:pt x="1780646" y="2593975"/>
                    <a:pt x="1819804" y="2639483"/>
                    <a:pt x="1783821" y="2584450"/>
                  </a:cubicBezTo>
                  <a:cubicBezTo>
                    <a:pt x="1747838" y="2529417"/>
                    <a:pt x="1591204" y="2433108"/>
                    <a:pt x="1612371" y="2343150"/>
                  </a:cubicBezTo>
                  <a:cubicBezTo>
                    <a:pt x="1633538" y="2253192"/>
                    <a:pt x="1882246" y="2097617"/>
                    <a:pt x="1910821" y="2044700"/>
                  </a:cubicBezTo>
                  <a:cubicBezTo>
                    <a:pt x="1939396" y="1991783"/>
                    <a:pt x="1793346" y="2055283"/>
                    <a:pt x="1783821" y="2025650"/>
                  </a:cubicBezTo>
                  <a:cubicBezTo>
                    <a:pt x="1774296" y="1996017"/>
                    <a:pt x="1832504" y="1913467"/>
                    <a:pt x="1853671" y="1866900"/>
                  </a:cubicBezTo>
                  <a:cubicBezTo>
                    <a:pt x="1874838" y="1820333"/>
                    <a:pt x="1910821" y="1829858"/>
                    <a:pt x="1910821" y="1746250"/>
                  </a:cubicBezTo>
                  <a:cubicBezTo>
                    <a:pt x="1910821" y="1662642"/>
                    <a:pt x="1880129" y="1458383"/>
                    <a:pt x="1853671" y="1365250"/>
                  </a:cubicBezTo>
                  <a:cubicBezTo>
                    <a:pt x="1827213" y="1272117"/>
                    <a:pt x="1801813" y="1217083"/>
                    <a:pt x="1752071" y="1187450"/>
                  </a:cubicBezTo>
                  <a:cubicBezTo>
                    <a:pt x="1702329" y="1157817"/>
                    <a:pt x="1598613" y="1190625"/>
                    <a:pt x="1555221" y="1187450"/>
                  </a:cubicBezTo>
                  <a:cubicBezTo>
                    <a:pt x="1511829" y="1184275"/>
                    <a:pt x="1511829" y="1151467"/>
                    <a:pt x="1491721" y="1168400"/>
                  </a:cubicBezTo>
                  <a:cubicBezTo>
                    <a:pt x="1471613" y="1185333"/>
                    <a:pt x="1538288" y="1249892"/>
                    <a:pt x="1434571" y="1289050"/>
                  </a:cubicBezTo>
                  <a:cubicBezTo>
                    <a:pt x="1330854" y="1328208"/>
                    <a:pt x="983721" y="1390650"/>
                    <a:pt x="869421" y="1403350"/>
                  </a:cubicBezTo>
                  <a:cubicBezTo>
                    <a:pt x="755121" y="1416050"/>
                    <a:pt x="810154" y="1356783"/>
                    <a:pt x="748771" y="1365250"/>
                  </a:cubicBezTo>
                  <a:cubicBezTo>
                    <a:pt x="687388" y="1373717"/>
                    <a:pt x="572029" y="1436158"/>
                    <a:pt x="501121" y="1454150"/>
                  </a:cubicBezTo>
                  <a:cubicBezTo>
                    <a:pt x="430213" y="1472142"/>
                    <a:pt x="384704" y="1477433"/>
                    <a:pt x="323321" y="1473200"/>
                  </a:cubicBezTo>
                  <a:cubicBezTo>
                    <a:pt x="261938" y="1468967"/>
                    <a:pt x="139171" y="1443567"/>
                    <a:pt x="132821" y="1428750"/>
                  </a:cubicBezTo>
                  <a:cubicBezTo>
                    <a:pt x="126471" y="1413933"/>
                    <a:pt x="252413" y="1410758"/>
                    <a:pt x="285221" y="1384300"/>
                  </a:cubicBezTo>
                  <a:cubicBezTo>
                    <a:pt x="318029" y="1357842"/>
                    <a:pt x="332846" y="1333500"/>
                    <a:pt x="329671" y="1270000"/>
                  </a:cubicBezTo>
                  <a:cubicBezTo>
                    <a:pt x="326496" y="1206500"/>
                    <a:pt x="307446" y="1044575"/>
                    <a:pt x="266171" y="1003300"/>
                  </a:cubicBezTo>
                  <a:cubicBezTo>
                    <a:pt x="224896" y="962025"/>
                    <a:pt x="125413" y="1051983"/>
                    <a:pt x="82021" y="1022350"/>
                  </a:cubicBezTo>
                  <a:cubicBezTo>
                    <a:pt x="38629" y="992717"/>
                    <a:pt x="-18521" y="867833"/>
                    <a:pt x="5821" y="825500"/>
                  </a:cubicBezTo>
                  <a:cubicBezTo>
                    <a:pt x="30163" y="783167"/>
                    <a:pt x="181504" y="794808"/>
                    <a:pt x="228071" y="768350"/>
                  </a:cubicBezTo>
                  <a:cubicBezTo>
                    <a:pt x="274638" y="741892"/>
                    <a:pt x="265113" y="677333"/>
                    <a:pt x="285221" y="666750"/>
                  </a:cubicBezTo>
                  <a:cubicBezTo>
                    <a:pt x="305329" y="656167"/>
                    <a:pt x="348721" y="721783"/>
                    <a:pt x="348721" y="704850"/>
                  </a:cubicBezTo>
                  <a:cubicBezTo>
                    <a:pt x="348721" y="687917"/>
                    <a:pt x="284163" y="626533"/>
                    <a:pt x="285221" y="565150"/>
                  </a:cubicBezTo>
                  <a:cubicBezTo>
                    <a:pt x="286279" y="503767"/>
                    <a:pt x="332846" y="410633"/>
                    <a:pt x="355071" y="336550"/>
                  </a:cubicBezTo>
                  <a:cubicBezTo>
                    <a:pt x="377296" y="262467"/>
                    <a:pt x="381529" y="161925"/>
                    <a:pt x="418571" y="120650"/>
                  </a:cubicBezTo>
                  <a:cubicBezTo>
                    <a:pt x="455613" y="79375"/>
                    <a:pt x="538163" y="109008"/>
                    <a:pt x="577321" y="88900"/>
                  </a:cubicBezTo>
                  <a:cubicBezTo>
                    <a:pt x="616479" y="68792"/>
                    <a:pt x="635000" y="34396"/>
                    <a:pt x="653521" y="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  <p:sp>
          <p:nvSpPr>
            <p:cNvPr id="14" name="Forme libre : forme 13">
              <a:extLst>
                <a:ext uri="{FF2B5EF4-FFF2-40B4-BE49-F238E27FC236}">
                  <a16:creationId xmlns:a16="http://schemas.microsoft.com/office/drawing/2014/main" id="{4BEAE9BB-B4E2-4D9D-A0E1-3456242A1240}"/>
                </a:ext>
              </a:extLst>
            </p:cNvPr>
            <p:cNvSpPr/>
            <p:nvPr/>
          </p:nvSpPr>
          <p:spPr>
            <a:xfrm>
              <a:off x="3549650" y="692150"/>
              <a:ext cx="1968500" cy="1435100"/>
            </a:xfrm>
            <a:custGeom>
              <a:avLst/>
              <a:gdLst>
                <a:gd name="connsiteX0" fmla="*/ 0 w 1968500"/>
                <a:gd name="connsiteY0" fmla="*/ 1435100 h 1435100"/>
                <a:gd name="connsiteX1" fmla="*/ 57150 w 1968500"/>
                <a:gd name="connsiteY1" fmla="*/ 1314450 h 1435100"/>
                <a:gd name="connsiteX2" fmla="*/ 12700 w 1968500"/>
                <a:gd name="connsiteY2" fmla="*/ 1257300 h 1435100"/>
                <a:gd name="connsiteX3" fmla="*/ 76200 w 1968500"/>
                <a:gd name="connsiteY3" fmla="*/ 1149350 h 1435100"/>
                <a:gd name="connsiteX4" fmla="*/ 57150 w 1968500"/>
                <a:gd name="connsiteY4" fmla="*/ 1060450 h 1435100"/>
                <a:gd name="connsiteX5" fmla="*/ 234950 w 1968500"/>
                <a:gd name="connsiteY5" fmla="*/ 1206500 h 1435100"/>
                <a:gd name="connsiteX6" fmla="*/ 368300 w 1968500"/>
                <a:gd name="connsiteY6" fmla="*/ 1092200 h 1435100"/>
                <a:gd name="connsiteX7" fmla="*/ 514350 w 1968500"/>
                <a:gd name="connsiteY7" fmla="*/ 1035050 h 1435100"/>
                <a:gd name="connsiteX8" fmla="*/ 444500 w 1968500"/>
                <a:gd name="connsiteY8" fmla="*/ 863600 h 1435100"/>
                <a:gd name="connsiteX9" fmla="*/ 552450 w 1968500"/>
                <a:gd name="connsiteY9" fmla="*/ 749300 h 1435100"/>
                <a:gd name="connsiteX10" fmla="*/ 457200 w 1968500"/>
                <a:gd name="connsiteY10" fmla="*/ 596900 h 1435100"/>
                <a:gd name="connsiteX11" fmla="*/ 247650 w 1968500"/>
                <a:gd name="connsiteY11" fmla="*/ 482600 h 1435100"/>
                <a:gd name="connsiteX12" fmla="*/ 419100 w 1968500"/>
                <a:gd name="connsiteY12" fmla="*/ 457200 h 1435100"/>
                <a:gd name="connsiteX13" fmla="*/ 444500 w 1968500"/>
                <a:gd name="connsiteY13" fmla="*/ 298450 h 1435100"/>
                <a:gd name="connsiteX14" fmla="*/ 400050 w 1968500"/>
                <a:gd name="connsiteY14" fmla="*/ 203200 h 1435100"/>
                <a:gd name="connsiteX15" fmla="*/ 520700 w 1968500"/>
                <a:gd name="connsiteY15" fmla="*/ 196850 h 1435100"/>
                <a:gd name="connsiteX16" fmla="*/ 692150 w 1968500"/>
                <a:gd name="connsiteY16" fmla="*/ 247650 h 1435100"/>
                <a:gd name="connsiteX17" fmla="*/ 749300 w 1968500"/>
                <a:gd name="connsiteY17" fmla="*/ 234950 h 1435100"/>
                <a:gd name="connsiteX18" fmla="*/ 723900 w 1968500"/>
                <a:gd name="connsiteY18" fmla="*/ 177800 h 1435100"/>
                <a:gd name="connsiteX19" fmla="*/ 901700 w 1968500"/>
                <a:gd name="connsiteY19" fmla="*/ 152400 h 1435100"/>
                <a:gd name="connsiteX20" fmla="*/ 1028700 w 1968500"/>
                <a:gd name="connsiteY20" fmla="*/ 241300 h 1435100"/>
                <a:gd name="connsiteX21" fmla="*/ 1149350 w 1968500"/>
                <a:gd name="connsiteY21" fmla="*/ 241300 h 1435100"/>
                <a:gd name="connsiteX22" fmla="*/ 1371600 w 1968500"/>
                <a:gd name="connsiteY22" fmla="*/ 114300 h 1435100"/>
                <a:gd name="connsiteX23" fmla="*/ 1771650 w 1968500"/>
                <a:gd name="connsiteY23" fmla="*/ 101600 h 1435100"/>
                <a:gd name="connsiteX24" fmla="*/ 1968500 w 1968500"/>
                <a:gd name="connsiteY24" fmla="*/ 0 h 1435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968500" h="1435100">
                  <a:moveTo>
                    <a:pt x="0" y="1435100"/>
                  </a:moveTo>
                  <a:cubicBezTo>
                    <a:pt x="27516" y="1389591"/>
                    <a:pt x="55033" y="1344083"/>
                    <a:pt x="57150" y="1314450"/>
                  </a:cubicBezTo>
                  <a:cubicBezTo>
                    <a:pt x="59267" y="1284817"/>
                    <a:pt x="9525" y="1284817"/>
                    <a:pt x="12700" y="1257300"/>
                  </a:cubicBezTo>
                  <a:cubicBezTo>
                    <a:pt x="15875" y="1229783"/>
                    <a:pt x="68792" y="1182158"/>
                    <a:pt x="76200" y="1149350"/>
                  </a:cubicBezTo>
                  <a:cubicBezTo>
                    <a:pt x="83608" y="1116542"/>
                    <a:pt x="30692" y="1050925"/>
                    <a:pt x="57150" y="1060450"/>
                  </a:cubicBezTo>
                  <a:cubicBezTo>
                    <a:pt x="83608" y="1069975"/>
                    <a:pt x="183092" y="1201208"/>
                    <a:pt x="234950" y="1206500"/>
                  </a:cubicBezTo>
                  <a:cubicBezTo>
                    <a:pt x="286808" y="1211792"/>
                    <a:pt x="321733" y="1120775"/>
                    <a:pt x="368300" y="1092200"/>
                  </a:cubicBezTo>
                  <a:cubicBezTo>
                    <a:pt x="414867" y="1063625"/>
                    <a:pt x="501650" y="1073150"/>
                    <a:pt x="514350" y="1035050"/>
                  </a:cubicBezTo>
                  <a:cubicBezTo>
                    <a:pt x="527050" y="996950"/>
                    <a:pt x="438150" y="911225"/>
                    <a:pt x="444500" y="863600"/>
                  </a:cubicBezTo>
                  <a:cubicBezTo>
                    <a:pt x="450850" y="815975"/>
                    <a:pt x="550333" y="793750"/>
                    <a:pt x="552450" y="749300"/>
                  </a:cubicBezTo>
                  <a:cubicBezTo>
                    <a:pt x="554567" y="704850"/>
                    <a:pt x="508000" y="641350"/>
                    <a:pt x="457200" y="596900"/>
                  </a:cubicBezTo>
                  <a:cubicBezTo>
                    <a:pt x="406400" y="552450"/>
                    <a:pt x="254000" y="505883"/>
                    <a:pt x="247650" y="482600"/>
                  </a:cubicBezTo>
                  <a:cubicBezTo>
                    <a:pt x="241300" y="459317"/>
                    <a:pt x="386292" y="487892"/>
                    <a:pt x="419100" y="457200"/>
                  </a:cubicBezTo>
                  <a:cubicBezTo>
                    <a:pt x="451908" y="426508"/>
                    <a:pt x="447675" y="340783"/>
                    <a:pt x="444500" y="298450"/>
                  </a:cubicBezTo>
                  <a:cubicBezTo>
                    <a:pt x="441325" y="256117"/>
                    <a:pt x="387350" y="220133"/>
                    <a:pt x="400050" y="203200"/>
                  </a:cubicBezTo>
                  <a:cubicBezTo>
                    <a:pt x="412750" y="186267"/>
                    <a:pt x="472017" y="189442"/>
                    <a:pt x="520700" y="196850"/>
                  </a:cubicBezTo>
                  <a:cubicBezTo>
                    <a:pt x="569383" y="204258"/>
                    <a:pt x="654050" y="241300"/>
                    <a:pt x="692150" y="247650"/>
                  </a:cubicBezTo>
                  <a:cubicBezTo>
                    <a:pt x="730250" y="254000"/>
                    <a:pt x="744008" y="246592"/>
                    <a:pt x="749300" y="234950"/>
                  </a:cubicBezTo>
                  <a:cubicBezTo>
                    <a:pt x="754592" y="223308"/>
                    <a:pt x="698500" y="191558"/>
                    <a:pt x="723900" y="177800"/>
                  </a:cubicBezTo>
                  <a:cubicBezTo>
                    <a:pt x="749300" y="164042"/>
                    <a:pt x="850900" y="141817"/>
                    <a:pt x="901700" y="152400"/>
                  </a:cubicBezTo>
                  <a:cubicBezTo>
                    <a:pt x="952500" y="162983"/>
                    <a:pt x="987425" y="226483"/>
                    <a:pt x="1028700" y="241300"/>
                  </a:cubicBezTo>
                  <a:cubicBezTo>
                    <a:pt x="1069975" y="256117"/>
                    <a:pt x="1092200" y="262467"/>
                    <a:pt x="1149350" y="241300"/>
                  </a:cubicBezTo>
                  <a:cubicBezTo>
                    <a:pt x="1206500" y="220133"/>
                    <a:pt x="1267883" y="137583"/>
                    <a:pt x="1371600" y="114300"/>
                  </a:cubicBezTo>
                  <a:cubicBezTo>
                    <a:pt x="1475317" y="91017"/>
                    <a:pt x="1672167" y="120650"/>
                    <a:pt x="1771650" y="101600"/>
                  </a:cubicBezTo>
                  <a:cubicBezTo>
                    <a:pt x="1871133" y="82550"/>
                    <a:pt x="1919816" y="41275"/>
                    <a:pt x="1968500" y="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</p:grpSp>
      <p:sp>
        <p:nvSpPr>
          <p:cNvPr id="16" name="Forme libre : forme 15">
            <a:extLst>
              <a:ext uri="{FF2B5EF4-FFF2-40B4-BE49-F238E27FC236}">
                <a16:creationId xmlns:a16="http://schemas.microsoft.com/office/drawing/2014/main" id="{EEB2F3E0-154F-4066-8E25-50B79DF581A1}"/>
              </a:ext>
            </a:extLst>
          </p:cNvPr>
          <p:cNvSpPr/>
          <p:nvPr/>
        </p:nvSpPr>
        <p:spPr>
          <a:xfrm>
            <a:off x="6386513" y="1743075"/>
            <a:ext cx="1609792" cy="2833688"/>
          </a:xfrm>
          <a:custGeom>
            <a:avLst/>
            <a:gdLst>
              <a:gd name="connsiteX0" fmla="*/ 1314450 w 1609792"/>
              <a:gd name="connsiteY0" fmla="*/ 0 h 2833688"/>
              <a:gd name="connsiteX1" fmla="*/ 1223962 w 1609792"/>
              <a:gd name="connsiteY1" fmla="*/ 114300 h 2833688"/>
              <a:gd name="connsiteX2" fmla="*/ 1095375 w 1609792"/>
              <a:gd name="connsiteY2" fmla="*/ 52388 h 2833688"/>
              <a:gd name="connsiteX3" fmla="*/ 1028700 w 1609792"/>
              <a:gd name="connsiteY3" fmla="*/ 128588 h 2833688"/>
              <a:gd name="connsiteX4" fmla="*/ 1071562 w 1609792"/>
              <a:gd name="connsiteY4" fmla="*/ 400050 h 2833688"/>
              <a:gd name="connsiteX5" fmla="*/ 923925 w 1609792"/>
              <a:gd name="connsiteY5" fmla="*/ 328613 h 2833688"/>
              <a:gd name="connsiteX6" fmla="*/ 800100 w 1609792"/>
              <a:gd name="connsiteY6" fmla="*/ 328613 h 2833688"/>
              <a:gd name="connsiteX7" fmla="*/ 804862 w 1609792"/>
              <a:gd name="connsiteY7" fmla="*/ 266700 h 2833688"/>
              <a:gd name="connsiteX8" fmla="*/ 742950 w 1609792"/>
              <a:gd name="connsiteY8" fmla="*/ 252413 h 2833688"/>
              <a:gd name="connsiteX9" fmla="*/ 566737 w 1609792"/>
              <a:gd name="connsiteY9" fmla="*/ 381000 h 2833688"/>
              <a:gd name="connsiteX10" fmla="*/ 385762 w 1609792"/>
              <a:gd name="connsiteY10" fmla="*/ 219075 h 2833688"/>
              <a:gd name="connsiteX11" fmla="*/ 280987 w 1609792"/>
              <a:gd name="connsiteY11" fmla="*/ 219075 h 2833688"/>
              <a:gd name="connsiteX12" fmla="*/ 95250 w 1609792"/>
              <a:gd name="connsiteY12" fmla="*/ 342900 h 2833688"/>
              <a:gd name="connsiteX13" fmla="*/ 19050 w 1609792"/>
              <a:gd name="connsiteY13" fmla="*/ 490538 h 2833688"/>
              <a:gd name="connsiteX14" fmla="*/ 85725 w 1609792"/>
              <a:gd name="connsiteY14" fmla="*/ 609600 h 2833688"/>
              <a:gd name="connsiteX15" fmla="*/ 0 w 1609792"/>
              <a:gd name="connsiteY15" fmla="*/ 771525 h 2833688"/>
              <a:gd name="connsiteX16" fmla="*/ 85725 w 1609792"/>
              <a:gd name="connsiteY16" fmla="*/ 857250 h 2833688"/>
              <a:gd name="connsiteX17" fmla="*/ 52387 w 1609792"/>
              <a:gd name="connsiteY17" fmla="*/ 962025 h 2833688"/>
              <a:gd name="connsiteX18" fmla="*/ 185737 w 1609792"/>
              <a:gd name="connsiteY18" fmla="*/ 1047750 h 2833688"/>
              <a:gd name="connsiteX19" fmla="*/ 314325 w 1609792"/>
              <a:gd name="connsiteY19" fmla="*/ 1014413 h 2833688"/>
              <a:gd name="connsiteX20" fmla="*/ 423862 w 1609792"/>
              <a:gd name="connsiteY20" fmla="*/ 1114425 h 2833688"/>
              <a:gd name="connsiteX21" fmla="*/ 557212 w 1609792"/>
              <a:gd name="connsiteY21" fmla="*/ 1119188 h 2833688"/>
              <a:gd name="connsiteX22" fmla="*/ 714375 w 1609792"/>
              <a:gd name="connsiteY22" fmla="*/ 1243013 h 2833688"/>
              <a:gd name="connsiteX23" fmla="*/ 790575 w 1609792"/>
              <a:gd name="connsiteY23" fmla="*/ 1357313 h 2833688"/>
              <a:gd name="connsiteX24" fmla="*/ 938212 w 1609792"/>
              <a:gd name="connsiteY24" fmla="*/ 1362075 h 2833688"/>
              <a:gd name="connsiteX25" fmla="*/ 1062037 w 1609792"/>
              <a:gd name="connsiteY25" fmla="*/ 1471613 h 2833688"/>
              <a:gd name="connsiteX26" fmla="*/ 1162050 w 1609792"/>
              <a:gd name="connsiteY26" fmla="*/ 1419225 h 2833688"/>
              <a:gd name="connsiteX27" fmla="*/ 1171575 w 1609792"/>
              <a:gd name="connsiteY27" fmla="*/ 1524000 h 2833688"/>
              <a:gd name="connsiteX28" fmla="*/ 1257300 w 1609792"/>
              <a:gd name="connsiteY28" fmla="*/ 1695450 h 2833688"/>
              <a:gd name="connsiteX29" fmla="*/ 1195387 w 1609792"/>
              <a:gd name="connsiteY29" fmla="*/ 1757363 h 2833688"/>
              <a:gd name="connsiteX30" fmla="*/ 1281112 w 1609792"/>
              <a:gd name="connsiteY30" fmla="*/ 1981200 h 2833688"/>
              <a:gd name="connsiteX31" fmla="*/ 1343025 w 1609792"/>
              <a:gd name="connsiteY31" fmla="*/ 2038350 h 2833688"/>
              <a:gd name="connsiteX32" fmla="*/ 1228725 w 1609792"/>
              <a:gd name="connsiteY32" fmla="*/ 2214563 h 2833688"/>
              <a:gd name="connsiteX33" fmla="*/ 1347787 w 1609792"/>
              <a:gd name="connsiteY33" fmla="*/ 2252663 h 2833688"/>
              <a:gd name="connsiteX34" fmla="*/ 1438275 w 1609792"/>
              <a:gd name="connsiteY34" fmla="*/ 2176463 h 2833688"/>
              <a:gd name="connsiteX35" fmla="*/ 1576387 w 1609792"/>
              <a:gd name="connsiteY35" fmla="*/ 2390775 h 2833688"/>
              <a:gd name="connsiteX36" fmla="*/ 1524000 w 1609792"/>
              <a:gd name="connsiteY36" fmla="*/ 2452688 h 2833688"/>
              <a:gd name="connsiteX37" fmla="*/ 1609725 w 1609792"/>
              <a:gd name="connsiteY37" fmla="*/ 2619375 h 2833688"/>
              <a:gd name="connsiteX38" fmla="*/ 1538287 w 1609792"/>
              <a:gd name="connsiteY38" fmla="*/ 2728913 h 2833688"/>
              <a:gd name="connsiteX39" fmla="*/ 1533525 w 1609792"/>
              <a:gd name="connsiteY39" fmla="*/ 2833688 h 28336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1609792" h="2833688">
                <a:moveTo>
                  <a:pt x="1314450" y="0"/>
                </a:moveTo>
                <a:cubicBezTo>
                  <a:pt x="1287462" y="52784"/>
                  <a:pt x="1260474" y="105569"/>
                  <a:pt x="1223962" y="114300"/>
                </a:cubicBezTo>
                <a:cubicBezTo>
                  <a:pt x="1187449" y="123031"/>
                  <a:pt x="1127919" y="50007"/>
                  <a:pt x="1095375" y="52388"/>
                </a:cubicBezTo>
                <a:cubicBezTo>
                  <a:pt x="1062831" y="54769"/>
                  <a:pt x="1032669" y="70644"/>
                  <a:pt x="1028700" y="128588"/>
                </a:cubicBezTo>
                <a:cubicBezTo>
                  <a:pt x="1024731" y="186532"/>
                  <a:pt x="1089024" y="366713"/>
                  <a:pt x="1071562" y="400050"/>
                </a:cubicBezTo>
                <a:cubicBezTo>
                  <a:pt x="1054100" y="433387"/>
                  <a:pt x="969169" y="340519"/>
                  <a:pt x="923925" y="328613"/>
                </a:cubicBezTo>
                <a:cubicBezTo>
                  <a:pt x="878681" y="316707"/>
                  <a:pt x="819944" y="338932"/>
                  <a:pt x="800100" y="328613"/>
                </a:cubicBezTo>
                <a:cubicBezTo>
                  <a:pt x="780256" y="318294"/>
                  <a:pt x="814387" y="279400"/>
                  <a:pt x="804862" y="266700"/>
                </a:cubicBezTo>
                <a:cubicBezTo>
                  <a:pt x="795337" y="254000"/>
                  <a:pt x="782638" y="233363"/>
                  <a:pt x="742950" y="252413"/>
                </a:cubicBezTo>
                <a:cubicBezTo>
                  <a:pt x="703262" y="271463"/>
                  <a:pt x="626268" y="386556"/>
                  <a:pt x="566737" y="381000"/>
                </a:cubicBezTo>
                <a:cubicBezTo>
                  <a:pt x="507206" y="375444"/>
                  <a:pt x="433387" y="246062"/>
                  <a:pt x="385762" y="219075"/>
                </a:cubicBezTo>
                <a:cubicBezTo>
                  <a:pt x="338137" y="192088"/>
                  <a:pt x="329406" y="198438"/>
                  <a:pt x="280987" y="219075"/>
                </a:cubicBezTo>
                <a:cubicBezTo>
                  <a:pt x="232568" y="239712"/>
                  <a:pt x="138906" y="297656"/>
                  <a:pt x="95250" y="342900"/>
                </a:cubicBezTo>
                <a:cubicBezTo>
                  <a:pt x="51594" y="388144"/>
                  <a:pt x="20637" y="446088"/>
                  <a:pt x="19050" y="490538"/>
                </a:cubicBezTo>
                <a:cubicBezTo>
                  <a:pt x="17462" y="534988"/>
                  <a:pt x="88900" y="562769"/>
                  <a:pt x="85725" y="609600"/>
                </a:cubicBezTo>
                <a:cubicBezTo>
                  <a:pt x="82550" y="656431"/>
                  <a:pt x="0" y="730250"/>
                  <a:pt x="0" y="771525"/>
                </a:cubicBezTo>
                <a:cubicBezTo>
                  <a:pt x="0" y="812800"/>
                  <a:pt x="76994" y="825500"/>
                  <a:pt x="85725" y="857250"/>
                </a:cubicBezTo>
                <a:cubicBezTo>
                  <a:pt x="94456" y="889000"/>
                  <a:pt x="35718" y="930275"/>
                  <a:pt x="52387" y="962025"/>
                </a:cubicBezTo>
                <a:cubicBezTo>
                  <a:pt x="69056" y="993775"/>
                  <a:pt x="142081" y="1039019"/>
                  <a:pt x="185737" y="1047750"/>
                </a:cubicBezTo>
                <a:cubicBezTo>
                  <a:pt x="229393" y="1056481"/>
                  <a:pt x="274637" y="1003301"/>
                  <a:pt x="314325" y="1014413"/>
                </a:cubicBezTo>
                <a:cubicBezTo>
                  <a:pt x="354012" y="1025526"/>
                  <a:pt x="383381" y="1096963"/>
                  <a:pt x="423862" y="1114425"/>
                </a:cubicBezTo>
                <a:cubicBezTo>
                  <a:pt x="464343" y="1131887"/>
                  <a:pt x="508793" y="1097757"/>
                  <a:pt x="557212" y="1119188"/>
                </a:cubicBezTo>
                <a:cubicBezTo>
                  <a:pt x="605631" y="1140619"/>
                  <a:pt x="675481" y="1203325"/>
                  <a:pt x="714375" y="1243013"/>
                </a:cubicBezTo>
                <a:cubicBezTo>
                  <a:pt x="753269" y="1282701"/>
                  <a:pt x="753269" y="1337469"/>
                  <a:pt x="790575" y="1357313"/>
                </a:cubicBezTo>
                <a:cubicBezTo>
                  <a:pt x="827881" y="1377157"/>
                  <a:pt x="892968" y="1343025"/>
                  <a:pt x="938212" y="1362075"/>
                </a:cubicBezTo>
                <a:cubicBezTo>
                  <a:pt x="983456" y="1381125"/>
                  <a:pt x="1024731" y="1462088"/>
                  <a:pt x="1062037" y="1471613"/>
                </a:cubicBezTo>
                <a:cubicBezTo>
                  <a:pt x="1099343" y="1481138"/>
                  <a:pt x="1143794" y="1410494"/>
                  <a:pt x="1162050" y="1419225"/>
                </a:cubicBezTo>
                <a:cubicBezTo>
                  <a:pt x="1180306" y="1427956"/>
                  <a:pt x="1155700" y="1477963"/>
                  <a:pt x="1171575" y="1524000"/>
                </a:cubicBezTo>
                <a:cubicBezTo>
                  <a:pt x="1187450" y="1570038"/>
                  <a:pt x="1253331" y="1656556"/>
                  <a:pt x="1257300" y="1695450"/>
                </a:cubicBezTo>
                <a:cubicBezTo>
                  <a:pt x="1261269" y="1734344"/>
                  <a:pt x="1191418" y="1709738"/>
                  <a:pt x="1195387" y="1757363"/>
                </a:cubicBezTo>
                <a:cubicBezTo>
                  <a:pt x="1199356" y="1804988"/>
                  <a:pt x="1256506" y="1934369"/>
                  <a:pt x="1281112" y="1981200"/>
                </a:cubicBezTo>
                <a:cubicBezTo>
                  <a:pt x="1305718" y="2028031"/>
                  <a:pt x="1351756" y="1999456"/>
                  <a:pt x="1343025" y="2038350"/>
                </a:cubicBezTo>
                <a:cubicBezTo>
                  <a:pt x="1334294" y="2077244"/>
                  <a:pt x="1227931" y="2178844"/>
                  <a:pt x="1228725" y="2214563"/>
                </a:cubicBezTo>
                <a:cubicBezTo>
                  <a:pt x="1229519" y="2250282"/>
                  <a:pt x="1312862" y="2259013"/>
                  <a:pt x="1347787" y="2252663"/>
                </a:cubicBezTo>
                <a:cubicBezTo>
                  <a:pt x="1382712" y="2246313"/>
                  <a:pt x="1400175" y="2153444"/>
                  <a:pt x="1438275" y="2176463"/>
                </a:cubicBezTo>
                <a:cubicBezTo>
                  <a:pt x="1476375" y="2199482"/>
                  <a:pt x="1562100" y="2344738"/>
                  <a:pt x="1576387" y="2390775"/>
                </a:cubicBezTo>
                <a:cubicBezTo>
                  <a:pt x="1590674" y="2436812"/>
                  <a:pt x="1518444" y="2414588"/>
                  <a:pt x="1524000" y="2452688"/>
                </a:cubicBezTo>
                <a:cubicBezTo>
                  <a:pt x="1529556" y="2490788"/>
                  <a:pt x="1607344" y="2573338"/>
                  <a:pt x="1609725" y="2619375"/>
                </a:cubicBezTo>
                <a:cubicBezTo>
                  <a:pt x="1612106" y="2665412"/>
                  <a:pt x="1550987" y="2693194"/>
                  <a:pt x="1538287" y="2728913"/>
                </a:cubicBezTo>
                <a:cubicBezTo>
                  <a:pt x="1525587" y="2764632"/>
                  <a:pt x="1529556" y="2799160"/>
                  <a:pt x="1533525" y="2833688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7" name="Forme libre : forme 16">
            <a:extLst>
              <a:ext uri="{FF2B5EF4-FFF2-40B4-BE49-F238E27FC236}">
                <a16:creationId xmlns:a16="http://schemas.microsoft.com/office/drawing/2014/main" id="{6B897376-6770-4E5A-9E1D-3002D87E2B1B}"/>
              </a:ext>
            </a:extLst>
          </p:cNvPr>
          <p:cNvSpPr/>
          <p:nvPr/>
        </p:nvSpPr>
        <p:spPr>
          <a:xfrm>
            <a:off x="5562410" y="1019175"/>
            <a:ext cx="1024052" cy="981075"/>
          </a:xfrm>
          <a:custGeom>
            <a:avLst/>
            <a:gdLst>
              <a:gd name="connsiteX0" fmla="*/ 352615 w 1024052"/>
              <a:gd name="connsiteY0" fmla="*/ 0 h 981075"/>
              <a:gd name="connsiteX1" fmla="*/ 385953 w 1024052"/>
              <a:gd name="connsiteY1" fmla="*/ 147638 h 981075"/>
              <a:gd name="connsiteX2" fmla="*/ 433578 w 1024052"/>
              <a:gd name="connsiteY2" fmla="*/ 223838 h 981075"/>
              <a:gd name="connsiteX3" fmla="*/ 14478 w 1024052"/>
              <a:gd name="connsiteY3" fmla="*/ 481013 h 981075"/>
              <a:gd name="connsiteX4" fmla="*/ 128778 w 1024052"/>
              <a:gd name="connsiteY4" fmla="*/ 547688 h 981075"/>
              <a:gd name="connsiteX5" fmla="*/ 443103 w 1024052"/>
              <a:gd name="connsiteY5" fmla="*/ 623888 h 981075"/>
              <a:gd name="connsiteX6" fmla="*/ 666940 w 1024052"/>
              <a:gd name="connsiteY6" fmla="*/ 923925 h 981075"/>
              <a:gd name="connsiteX7" fmla="*/ 814578 w 1024052"/>
              <a:gd name="connsiteY7" fmla="*/ 790575 h 981075"/>
              <a:gd name="connsiteX8" fmla="*/ 900303 w 1024052"/>
              <a:gd name="connsiteY8" fmla="*/ 900113 h 981075"/>
              <a:gd name="connsiteX9" fmla="*/ 1009840 w 1024052"/>
              <a:gd name="connsiteY9" fmla="*/ 857250 h 981075"/>
              <a:gd name="connsiteX10" fmla="*/ 1019365 w 1024052"/>
              <a:gd name="connsiteY10" fmla="*/ 981075 h 981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024052" h="981075">
                <a:moveTo>
                  <a:pt x="352615" y="0"/>
                </a:moveTo>
                <a:cubicBezTo>
                  <a:pt x="362537" y="55166"/>
                  <a:pt x="372459" y="110332"/>
                  <a:pt x="385953" y="147638"/>
                </a:cubicBezTo>
                <a:cubicBezTo>
                  <a:pt x="399447" y="184944"/>
                  <a:pt x="495491" y="168276"/>
                  <a:pt x="433578" y="223838"/>
                </a:cubicBezTo>
                <a:cubicBezTo>
                  <a:pt x="371666" y="279401"/>
                  <a:pt x="65278" y="427038"/>
                  <a:pt x="14478" y="481013"/>
                </a:cubicBezTo>
                <a:cubicBezTo>
                  <a:pt x="-36322" y="534988"/>
                  <a:pt x="57341" y="523876"/>
                  <a:pt x="128778" y="547688"/>
                </a:cubicBezTo>
                <a:cubicBezTo>
                  <a:pt x="200215" y="571500"/>
                  <a:pt x="353409" y="561182"/>
                  <a:pt x="443103" y="623888"/>
                </a:cubicBezTo>
                <a:cubicBezTo>
                  <a:pt x="532797" y="686594"/>
                  <a:pt x="605028" y="896144"/>
                  <a:pt x="666940" y="923925"/>
                </a:cubicBezTo>
                <a:cubicBezTo>
                  <a:pt x="728852" y="951706"/>
                  <a:pt x="775684" y="794544"/>
                  <a:pt x="814578" y="790575"/>
                </a:cubicBezTo>
                <a:cubicBezTo>
                  <a:pt x="853472" y="786606"/>
                  <a:pt x="867759" y="889001"/>
                  <a:pt x="900303" y="900113"/>
                </a:cubicBezTo>
                <a:cubicBezTo>
                  <a:pt x="932847" y="911225"/>
                  <a:pt x="989996" y="843756"/>
                  <a:pt x="1009840" y="857250"/>
                </a:cubicBezTo>
                <a:cubicBezTo>
                  <a:pt x="1029684" y="870744"/>
                  <a:pt x="1024524" y="925909"/>
                  <a:pt x="1019365" y="981075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8" name="Forme libre : forme 17">
            <a:extLst>
              <a:ext uri="{FF2B5EF4-FFF2-40B4-BE49-F238E27FC236}">
                <a16:creationId xmlns:a16="http://schemas.microsoft.com/office/drawing/2014/main" id="{20498A84-F3E1-452B-9923-BAD59EE2CD91}"/>
              </a:ext>
            </a:extLst>
          </p:cNvPr>
          <p:cNvSpPr/>
          <p:nvPr/>
        </p:nvSpPr>
        <p:spPr>
          <a:xfrm>
            <a:off x="4067175" y="1719263"/>
            <a:ext cx="2319338" cy="1011041"/>
          </a:xfrm>
          <a:custGeom>
            <a:avLst/>
            <a:gdLst>
              <a:gd name="connsiteX0" fmla="*/ 0 w 2319338"/>
              <a:gd name="connsiteY0" fmla="*/ 0 h 1011041"/>
              <a:gd name="connsiteX1" fmla="*/ 119063 w 2319338"/>
              <a:gd name="connsiteY1" fmla="*/ 80962 h 1011041"/>
              <a:gd name="connsiteX2" fmla="*/ 157163 w 2319338"/>
              <a:gd name="connsiteY2" fmla="*/ 228600 h 1011041"/>
              <a:gd name="connsiteX3" fmla="*/ 247650 w 2319338"/>
              <a:gd name="connsiteY3" fmla="*/ 214312 h 1011041"/>
              <a:gd name="connsiteX4" fmla="*/ 271463 w 2319338"/>
              <a:gd name="connsiteY4" fmla="*/ 123825 h 1011041"/>
              <a:gd name="connsiteX5" fmla="*/ 319088 w 2319338"/>
              <a:gd name="connsiteY5" fmla="*/ 223837 h 1011041"/>
              <a:gd name="connsiteX6" fmla="*/ 442913 w 2319338"/>
              <a:gd name="connsiteY6" fmla="*/ 247650 h 1011041"/>
              <a:gd name="connsiteX7" fmla="*/ 490538 w 2319338"/>
              <a:gd name="connsiteY7" fmla="*/ 104775 h 1011041"/>
              <a:gd name="connsiteX8" fmla="*/ 619125 w 2319338"/>
              <a:gd name="connsiteY8" fmla="*/ 28575 h 1011041"/>
              <a:gd name="connsiteX9" fmla="*/ 681038 w 2319338"/>
              <a:gd name="connsiteY9" fmla="*/ 133350 h 1011041"/>
              <a:gd name="connsiteX10" fmla="*/ 795338 w 2319338"/>
              <a:gd name="connsiteY10" fmla="*/ 223837 h 1011041"/>
              <a:gd name="connsiteX11" fmla="*/ 909638 w 2319338"/>
              <a:gd name="connsiteY11" fmla="*/ 419100 h 1011041"/>
              <a:gd name="connsiteX12" fmla="*/ 1100138 w 2319338"/>
              <a:gd name="connsiteY12" fmla="*/ 690562 h 1011041"/>
              <a:gd name="connsiteX13" fmla="*/ 1404938 w 2319338"/>
              <a:gd name="connsiteY13" fmla="*/ 576262 h 1011041"/>
              <a:gd name="connsiteX14" fmla="*/ 1528763 w 2319338"/>
              <a:gd name="connsiteY14" fmla="*/ 733425 h 1011041"/>
              <a:gd name="connsiteX15" fmla="*/ 1733550 w 2319338"/>
              <a:gd name="connsiteY15" fmla="*/ 619125 h 1011041"/>
              <a:gd name="connsiteX16" fmla="*/ 1819275 w 2319338"/>
              <a:gd name="connsiteY16" fmla="*/ 771525 h 1011041"/>
              <a:gd name="connsiteX17" fmla="*/ 1776413 w 2319338"/>
              <a:gd name="connsiteY17" fmla="*/ 957262 h 1011041"/>
              <a:gd name="connsiteX18" fmla="*/ 1828800 w 2319338"/>
              <a:gd name="connsiteY18" fmla="*/ 1004887 h 1011041"/>
              <a:gd name="connsiteX19" fmla="*/ 2095500 w 2319338"/>
              <a:gd name="connsiteY19" fmla="*/ 842962 h 1011041"/>
              <a:gd name="connsiteX20" fmla="*/ 2176463 w 2319338"/>
              <a:gd name="connsiteY20" fmla="*/ 900112 h 1011041"/>
              <a:gd name="connsiteX21" fmla="*/ 2295525 w 2319338"/>
              <a:gd name="connsiteY21" fmla="*/ 862012 h 1011041"/>
              <a:gd name="connsiteX22" fmla="*/ 2319338 w 2319338"/>
              <a:gd name="connsiteY22" fmla="*/ 795337 h 10110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2319338" h="1011041">
                <a:moveTo>
                  <a:pt x="0" y="0"/>
                </a:moveTo>
                <a:cubicBezTo>
                  <a:pt x="46434" y="21431"/>
                  <a:pt x="92869" y="42862"/>
                  <a:pt x="119063" y="80962"/>
                </a:cubicBezTo>
                <a:cubicBezTo>
                  <a:pt x="145257" y="119062"/>
                  <a:pt x="135732" y="206375"/>
                  <a:pt x="157163" y="228600"/>
                </a:cubicBezTo>
                <a:cubicBezTo>
                  <a:pt x="178594" y="250825"/>
                  <a:pt x="228600" y="231774"/>
                  <a:pt x="247650" y="214312"/>
                </a:cubicBezTo>
                <a:cubicBezTo>
                  <a:pt x="266700" y="196850"/>
                  <a:pt x="259557" y="122238"/>
                  <a:pt x="271463" y="123825"/>
                </a:cubicBezTo>
                <a:cubicBezTo>
                  <a:pt x="283369" y="125412"/>
                  <a:pt x="290513" y="203200"/>
                  <a:pt x="319088" y="223837"/>
                </a:cubicBezTo>
                <a:cubicBezTo>
                  <a:pt x="347663" y="244474"/>
                  <a:pt x="414338" y="267494"/>
                  <a:pt x="442913" y="247650"/>
                </a:cubicBezTo>
                <a:cubicBezTo>
                  <a:pt x="471488" y="227806"/>
                  <a:pt x="461169" y="141287"/>
                  <a:pt x="490538" y="104775"/>
                </a:cubicBezTo>
                <a:cubicBezTo>
                  <a:pt x="519907" y="68263"/>
                  <a:pt x="587375" y="23813"/>
                  <a:pt x="619125" y="28575"/>
                </a:cubicBezTo>
                <a:cubicBezTo>
                  <a:pt x="650875" y="33337"/>
                  <a:pt x="651669" y="100806"/>
                  <a:pt x="681038" y="133350"/>
                </a:cubicBezTo>
                <a:cubicBezTo>
                  <a:pt x="710407" y="165894"/>
                  <a:pt x="757238" y="176212"/>
                  <a:pt x="795338" y="223837"/>
                </a:cubicBezTo>
                <a:cubicBezTo>
                  <a:pt x="833438" y="271462"/>
                  <a:pt x="858838" y="341313"/>
                  <a:pt x="909638" y="419100"/>
                </a:cubicBezTo>
                <a:cubicBezTo>
                  <a:pt x="960438" y="496888"/>
                  <a:pt x="1017588" y="664368"/>
                  <a:pt x="1100138" y="690562"/>
                </a:cubicBezTo>
                <a:cubicBezTo>
                  <a:pt x="1182688" y="716756"/>
                  <a:pt x="1333501" y="569118"/>
                  <a:pt x="1404938" y="576262"/>
                </a:cubicBezTo>
                <a:cubicBezTo>
                  <a:pt x="1476375" y="583406"/>
                  <a:pt x="1473994" y="726281"/>
                  <a:pt x="1528763" y="733425"/>
                </a:cubicBezTo>
                <a:cubicBezTo>
                  <a:pt x="1583532" y="740569"/>
                  <a:pt x="1685131" y="612775"/>
                  <a:pt x="1733550" y="619125"/>
                </a:cubicBezTo>
                <a:cubicBezTo>
                  <a:pt x="1781969" y="625475"/>
                  <a:pt x="1812131" y="715169"/>
                  <a:pt x="1819275" y="771525"/>
                </a:cubicBezTo>
                <a:cubicBezTo>
                  <a:pt x="1826419" y="827881"/>
                  <a:pt x="1774825" y="918368"/>
                  <a:pt x="1776413" y="957262"/>
                </a:cubicBezTo>
                <a:cubicBezTo>
                  <a:pt x="1778001" y="996156"/>
                  <a:pt x="1775619" y="1023937"/>
                  <a:pt x="1828800" y="1004887"/>
                </a:cubicBezTo>
                <a:cubicBezTo>
                  <a:pt x="1881981" y="985837"/>
                  <a:pt x="2037556" y="860425"/>
                  <a:pt x="2095500" y="842962"/>
                </a:cubicBezTo>
                <a:cubicBezTo>
                  <a:pt x="2153444" y="825500"/>
                  <a:pt x="2143126" y="896937"/>
                  <a:pt x="2176463" y="900112"/>
                </a:cubicBezTo>
                <a:cubicBezTo>
                  <a:pt x="2209800" y="903287"/>
                  <a:pt x="2271713" y="879474"/>
                  <a:pt x="2295525" y="862012"/>
                </a:cubicBezTo>
                <a:cubicBezTo>
                  <a:pt x="2319337" y="844550"/>
                  <a:pt x="2319337" y="819943"/>
                  <a:pt x="2319338" y="795337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9" name="Forme libre : forme 18">
            <a:extLst>
              <a:ext uri="{FF2B5EF4-FFF2-40B4-BE49-F238E27FC236}">
                <a16:creationId xmlns:a16="http://schemas.microsoft.com/office/drawing/2014/main" id="{8FBAC746-697B-4F02-AFF8-DF8C4C25D370}"/>
              </a:ext>
            </a:extLst>
          </p:cNvPr>
          <p:cNvSpPr/>
          <p:nvPr/>
        </p:nvSpPr>
        <p:spPr>
          <a:xfrm>
            <a:off x="4846088" y="2724150"/>
            <a:ext cx="2826300" cy="1924050"/>
          </a:xfrm>
          <a:custGeom>
            <a:avLst/>
            <a:gdLst>
              <a:gd name="connsiteX0" fmla="*/ 1049887 w 2826300"/>
              <a:gd name="connsiteY0" fmla="*/ 0 h 1924050"/>
              <a:gd name="connsiteX1" fmla="*/ 983212 w 2826300"/>
              <a:gd name="connsiteY1" fmla="*/ 95250 h 1924050"/>
              <a:gd name="connsiteX2" fmla="*/ 1087987 w 2826300"/>
              <a:gd name="connsiteY2" fmla="*/ 219075 h 1924050"/>
              <a:gd name="connsiteX3" fmla="*/ 916537 w 2826300"/>
              <a:gd name="connsiteY3" fmla="*/ 342900 h 1924050"/>
              <a:gd name="connsiteX4" fmla="*/ 654600 w 2826300"/>
              <a:gd name="connsiteY4" fmla="*/ 528638 h 1924050"/>
              <a:gd name="connsiteX5" fmla="*/ 530775 w 2826300"/>
              <a:gd name="connsiteY5" fmla="*/ 423863 h 1924050"/>
              <a:gd name="connsiteX6" fmla="*/ 364087 w 2826300"/>
              <a:gd name="connsiteY6" fmla="*/ 257175 h 1924050"/>
              <a:gd name="connsiteX7" fmla="*/ 178350 w 2826300"/>
              <a:gd name="connsiteY7" fmla="*/ 400050 h 1924050"/>
              <a:gd name="connsiteX8" fmla="*/ 6900 w 2826300"/>
              <a:gd name="connsiteY8" fmla="*/ 490538 h 1924050"/>
              <a:gd name="connsiteX9" fmla="*/ 45000 w 2826300"/>
              <a:gd name="connsiteY9" fmla="*/ 661988 h 1924050"/>
              <a:gd name="connsiteX10" fmla="*/ 149775 w 2826300"/>
              <a:gd name="connsiteY10" fmla="*/ 647700 h 1924050"/>
              <a:gd name="connsiteX11" fmla="*/ 206925 w 2826300"/>
              <a:gd name="connsiteY11" fmla="*/ 723900 h 1924050"/>
              <a:gd name="connsiteX12" fmla="*/ 106912 w 2826300"/>
              <a:gd name="connsiteY12" fmla="*/ 766763 h 1924050"/>
              <a:gd name="connsiteX13" fmla="*/ 178350 w 2826300"/>
              <a:gd name="connsiteY13" fmla="*/ 981075 h 1924050"/>
              <a:gd name="connsiteX14" fmla="*/ 159300 w 2826300"/>
              <a:gd name="connsiteY14" fmla="*/ 1042988 h 1924050"/>
              <a:gd name="connsiteX15" fmla="*/ 316462 w 2826300"/>
              <a:gd name="connsiteY15" fmla="*/ 1333500 h 1924050"/>
              <a:gd name="connsiteX16" fmla="*/ 449812 w 2826300"/>
              <a:gd name="connsiteY16" fmla="*/ 1271588 h 1924050"/>
              <a:gd name="connsiteX17" fmla="*/ 416475 w 2826300"/>
              <a:gd name="connsiteY17" fmla="*/ 1176338 h 1924050"/>
              <a:gd name="connsiteX18" fmla="*/ 530775 w 2826300"/>
              <a:gd name="connsiteY18" fmla="*/ 1066800 h 1924050"/>
              <a:gd name="connsiteX19" fmla="*/ 740325 w 2826300"/>
              <a:gd name="connsiteY19" fmla="*/ 985838 h 1924050"/>
              <a:gd name="connsiteX20" fmla="*/ 807000 w 2826300"/>
              <a:gd name="connsiteY20" fmla="*/ 885825 h 1924050"/>
              <a:gd name="connsiteX21" fmla="*/ 949875 w 2826300"/>
              <a:gd name="connsiteY21" fmla="*/ 1138238 h 1924050"/>
              <a:gd name="connsiteX22" fmla="*/ 1007025 w 2826300"/>
              <a:gd name="connsiteY22" fmla="*/ 1095375 h 1924050"/>
              <a:gd name="connsiteX23" fmla="*/ 1126087 w 2826300"/>
              <a:gd name="connsiteY23" fmla="*/ 1362075 h 1924050"/>
              <a:gd name="connsiteX24" fmla="*/ 1164187 w 2826300"/>
              <a:gd name="connsiteY24" fmla="*/ 1214438 h 1924050"/>
              <a:gd name="connsiteX25" fmla="*/ 1297537 w 2826300"/>
              <a:gd name="connsiteY25" fmla="*/ 1347788 h 1924050"/>
              <a:gd name="connsiteX26" fmla="*/ 1468987 w 2826300"/>
              <a:gd name="connsiteY26" fmla="*/ 1414463 h 1924050"/>
              <a:gd name="connsiteX27" fmla="*/ 1669012 w 2826300"/>
              <a:gd name="connsiteY27" fmla="*/ 1400175 h 1924050"/>
              <a:gd name="connsiteX28" fmla="*/ 1921425 w 2826300"/>
              <a:gd name="connsiteY28" fmla="*/ 1485900 h 1924050"/>
              <a:gd name="connsiteX29" fmla="*/ 2030962 w 2826300"/>
              <a:gd name="connsiteY29" fmla="*/ 1485900 h 1924050"/>
              <a:gd name="connsiteX30" fmla="*/ 2292900 w 2826300"/>
              <a:gd name="connsiteY30" fmla="*/ 1714500 h 1924050"/>
              <a:gd name="connsiteX31" fmla="*/ 2373862 w 2826300"/>
              <a:gd name="connsiteY31" fmla="*/ 1733550 h 1924050"/>
              <a:gd name="connsiteX32" fmla="*/ 2445300 w 2826300"/>
              <a:gd name="connsiteY32" fmla="*/ 1728788 h 1924050"/>
              <a:gd name="connsiteX33" fmla="*/ 2702475 w 2826300"/>
              <a:gd name="connsiteY33" fmla="*/ 1871663 h 1924050"/>
              <a:gd name="connsiteX34" fmla="*/ 2826300 w 2826300"/>
              <a:gd name="connsiteY34" fmla="*/ 1924050 h 1924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2826300" h="1924050">
                <a:moveTo>
                  <a:pt x="1049887" y="0"/>
                </a:moveTo>
                <a:cubicBezTo>
                  <a:pt x="1013374" y="29369"/>
                  <a:pt x="976862" y="58738"/>
                  <a:pt x="983212" y="95250"/>
                </a:cubicBezTo>
                <a:cubicBezTo>
                  <a:pt x="989562" y="131762"/>
                  <a:pt x="1099099" y="177800"/>
                  <a:pt x="1087987" y="219075"/>
                </a:cubicBezTo>
                <a:cubicBezTo>
                  <a:pt x="1076875" y="260350"/>
                  <a:pt x="916537" y="342900"/>
                  <a:pt x="916537" y="342900"/>
                </a:cubicBezTo>
                <a:cubicBezTo>
                  <a:pt x="844306" y="394494"/>
                  <a:pt x="718894" y="515144"/>
                  <a:pt x="654600" y="528638"/>
                </a:cubicBezTo>
                <a:cubicBezTo>
                  <a:pt x="590306" y="542132"/>
                  <a:pt x="579194" y="469107"/>
                  <a:pt x="530775" y="423863"/>
                </a:cubicBezTo>
                <a:cubicBezTo>
                  <a:pt x="482356" y="378619"/>
                  <a:pt x="422824" y="261144"/>
                  <a:pt x="364087" y="257175"/>
                </a:cubicBezTo>
                <a:cubicBezTo>
                  <a:pt x="305349" y="253206"/>
                  <a:pt x="237881" y="361156"/>
                  <a:pt x="178350" y="400050"/>
                </a:cubicBezTo>
                <a:cubicBezTo>
                  <a:pt x="118819" y="438944"/>
                  <a:pt x="29125" y="446882"/>
                  <a:pt x="6900" y="490538"/>
                </a:cubicBezTo>
                <a:cubicBezTo>
                  <a:pt x="-15325" y="534194"/>
                  <a:pt x="21188" y="635794"/>
                  <a:pt x="45000" y="661988"/>
                </a:cubicBezTo>
                <a:cubicBezTo>
                  <a:pt x="68812" y="688182"/>
                  <a:pt x="122787" y="637381"/>
                  <a:pt x="149775" y="647700"/>
                </a:cubicBezTo>
                <a:cubicBezTo>
                  <a:pt x="176763" y="658019"/>
                  <a:pt x="214069" y="704056"/>
                  <a:pt x="206925" y="723900"/>
                </a:cubicBezTo>
                <a:cubicBezTo>
                  <a:pt x="199781" y="743744"/>
                  <a:pt x="111674" y="723901"/>
                  <a:pt x="106912" y="766763"/>
                </a:cubicBezTo>
                <a:cubicBezTo>
                  <a:pt x="102149" y="809626"/>
                  <a:pt x="169619" y="935038"/>
                  <a:pt x="178350" y="981075"/>
                </a:cubicBezTo>
                <a:cubicBezTo>
                  <a:pt x="187081" y="1027113"/>
                  <a:pt x="136281" y="984251"/>
                  <a:pt x="159300" y="1042988"/>
                </a:cubicBezTo>
                <a:cubicBezTo>
                  <a:pt x="182319" y="1101726"/>
                  <a:pt x="268043" y="1295400"/>
                  <a:pt x="316462" y="1333500"/>
                </a:cubicBezTo>
                <a:cubicBezTo>
                  <a:pt x="364881" y="1371600"/>
                  <a:pt x="433143" y="1297782"/>
                  <a:pt x="449812" y="1271588"/>
                </a:cubicBezTo>
                <a:cubicBezTo>
                  <a:pt x="466481" y="1245394"/>
                  <a:pt x="402981" y="1210469"/>
                  <a:pt x="416475" y="1176338"/>
                </a:cubicBezTo>
                <a:cubicBezTo>
                  <a:pt x="429969" y="1142207"/>
                  <a:pt x="476800" y="1098550"/>
                  <a:pt x="530775" y="1066800"/>
                </a:cubicBezTo>
                <a:cubicBezTo>
                  <a:pt x="584750" y="1035050"/>
                  <a:pt x="694288" y="1016000"/>
                  <a:pt x="740325" y="985838"/>
                </a:cubicBezTo>
                <a:cubicBezTo>
                  <a:pt x="786362" y="955676"/>
                  <a:pt x="772075" y="860425"/>
                  <a:pt x="807000" y="885825"/>
                </a:cubicBezTo>
                <a:cubicBezTo>
                  <a:pt x="841925" y="911225"/>
                  <a:pt x="916537" y="1103313"/>
                  <a:pt x="949875" y="1138238"/>
                </a:cubicBezTo>
                <a:cubicBezTo>
                  <a:pt x="983212" y="1173163"/>
                  <a:pt x="977656" y="1058069"/>
                  <a:pt x="1007025" y="1095375"/>
                </a:cubicBezTo>
                <a:cubicBezTo>
                  <a:pt x="1036394" y="1132681"/>
                  <a:pt x="1099893" y="1342231"/>
                  <a:pt x="1126087" y="1362075"/>
                </a:cubicBezTo>
                <a:cubicBezTo>
                  <a:pt x="1152281" y="1381919"/>
                  <a:pt x="1135612" y="1216819"/>
                  <a:pt x="1164187" y="1214438"/>
                </a:cubicBezTo>
                <a:cubicBezTo>
                  <a:pt x="1192762" y="1212057"/>
                  <a:pt x="1246737" y="1314451"/>
                  <a:pt x="1297537" y="1347788"/>
                </a:cubicBezTo>
                <a:cubicBezTo>
                  <a:pt x="1348337" y="1381125"/>
                  <a:pt x="1407075" y="1405732"/>
                  <a:pt x="1468987" y="1414463"/>
                </a:cubicBezTo>
                <a:cubicBezTo>
                  <a:pt x="1530899" y="1423194"/>
                  <a:pt x="1593606" y="1388269"/>
                  <a:pt x="1669012" y="1400175"/>
                </a:cubicBezTo>
                <a:cubicBezTo>
                  <a:pt x="1744418" y="1412081"/>
                  <a:pt x="1861100" y="1471613"/>
                  <a:pt x="1921425" y="1485900"/>
                </a:cubicBezTo>
                <a:cubicBezTo>
                  <a:pt x="1981750" y="1500187"/>
                  <a:pt x="1969049" y="1447800"/>
                  <a:pt x="2030962" y="1485900"/>
                </a:cubicBezTo>
                <a:cubicBezTo>
                  <a:pt x="2092875" y="1524000"/>
                  <a:pt x="2235750" y="1673225"/>
                  <a:pt x="2292900" y="1714500"/>
                </a:cubicBezTo>
                <a:cubicBezTo>
                  <a:pt x="2350050" y="1755775"/>
                  <a:pt x="2348462" y="1731169"/>
                  <a:pt x="2373862" y="1733550"/>
                </a:cubicBezTo>
                <a:cubicBezTo>
                  <a:pt x="2399262" y="1735931"/>
                  <a:pt x="2390531" y="1705769"/>
                  <a:pt x="2445300" y="1728788"/>
                </a:cubicBezTo>
                <a:cubicBezTo>
                  <a:pt x="2500069" y="1751807"/>
                  <a:pt x="2638975" y="1839119"/>
                  <a:pt x="2702475" y="1871663"/>
                </a:cubicBezTo>
                <a:cubicBezTo>
                  <a:pt x="2765975" y="1904207"/>
                  <a:pt x="2796137" y="1914128"/>
                  <a:pt x="2826300" y="1924050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0" name="Forme libre : forme 19">
            <a:extLst>
              <a:ext uri="{FF2B5EF4-FFF2-40B4-BE49-F238E27FC236}">
                <a16:creationId xmlns:a16="http://schemas.microsoft.com/office/drawing/2014/main" id="{9C419867-01DA-4A07-90F3-8C56C004BAEE}"/>
              </a:ext>
            </a:extLst>
          </p:cNvPr>
          <p:cNvSpPr/>
          <p:nvPr/>
        </p:nvSpPr>
        <p:spPr>
          <a:xfrm>
            <a:off x="4797425" y="3530600"/>
            <a:ext cx="158750" cy="104775"/>
          </a:xfrm>
          <a:custGeom>
            <a:avLst/>
            <a:gdLst>
              <a:gd name="connsiteX0" fmla="*/ 158750 w 158750"/>
              <a:gd name="connsiteY0" fmla="*/ 0 h 104775"/>
              <a:gd name="connsiteX1" fmla="*/ 60325 w 158750"/>
              <a:gd name="connsiteY1" fmla="*/ 34925 h 104775"/>
              <a:gd name="connsiteX2" fmla="*/ 0 w 158750"/>
              <a:gd name="connsiteY2" fmla="*/ 104775 h 104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8750" h="104775">
                <a:moveTo>
                  <a:pt x="158750" y="0"/>
                </a:moveTo>
                <a:cubicBezTo>
                  <a:pt x="122766" y="8731"/>
                  <a:pt x="86783" y="17462"/>
                  <a:pt x="60325" y="34925"/>
                </a:cubicBezTo>
                <a:cubicBezTo>
                  <a:pt x="33867" y="52388"/>
                  <a:pt x="16933" y="78581"/>
                  <a:pt x="0" y="104775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" name="Forme libre : forme 1">
            <a:extLst>
              <a:ext uri="{FF2B5EF4-FFF2-40B4-BE49-F238E27FC236}">
                <a16:creationId xmlns:a16="http://schemas.microsoft.com/office/drawing/2014/main" id="{B7DAACF1-E6F7-44BB-AB7F-4826964ED36A}"/>
              </a:ext>
            </a:extLst>
          </p:cNvPr>
          <p:cNvSpPr/>
          <p:nvPr/>
        </p:nvSpPr>
        <p:spPr>
          <a:xfrm>
            <a:off x="3064213" y="311284"/>
            <a:ext cx="2412461" cy="6293797"/>
          </a:xfrm>
          <a:custGeom>
            <a:avLst/>
            <a:gdLst>
              <a:gd name="connsiteX0" fmla="*/ 0 w 2558374"/>
              <a:gd name="connsiteY0" fmla="*/ 0 h 6799634"/>
              <a:gd name="connsiteX1" fmla="*/ 369651 w 2558374"/>
              <a:gd name="connsiteY1" fmla="*/ 817123 h 6799634"/>
              <a:gd name="connsiteX2" fmla="*/ 573931 w 2558374"/>
              <a:gd name="connsiteY2" fmla="*/ 1225685 h 6799634"/>
              <a:gd name="connsiteX3" fmla="*/ 700391 w 2558374"/>
              <a:gd name="connsiteY3" fmla="*/ 1702340 h 6799634"/>
              <a:gd name="connsiteX4" fmla="*/ 1060314 w 2558374"/>
              <a:gd name="connsiteY4" fmla="*/ 2013625 h 6799634"/>
              <a:gd name="connsiteX5" fmla="*/ 1605063 w 2558374"/>
              <a:gd name="connsiteY5" fmla="*/ 2986391 h 6799634"/>
              <a:gd name="connsiteX6" fmla="*/ 1760706 w 2558374"/>
              <a:gd name="connsiteY6" fmla="*/ 3550595 h 6799634"/>
              <a:gd name="connsiteX7" fmla="*/ 1857983 w 2558374"/>
              <a:gd name="connsiteY7" fmla="*/ 4036978 h 6799634"/>
              <a:gd name="connsiteX8" fmla="*/ 1770434 w 2558374"/>
              <a:gd name="connsiteY8" fmla="*/ 4435812 h 6799634"/>
              <a:gd name="connsiteX9" fmla="*/ 1809344 w 2558374"/>
              <a:gd name="connsiteY9" fmla="*/ 4669276 h 6799634"/>
              <a:gd name="connsiteX10" fmla="*/ 2091446 w 2558374"/>
              <a:gd name="connsiteY10" fmla="*/ 5175115 h 6799634"/>
              <a:gd name="connsiteX11" fmla="*/ 2286000 w 2558374"/>
              <a:gd name="connsiteY11" fmla="*/ 5515583 h 6799634"/>
              <a:gd name="connsiteX12" fmla="*/ 2305455 w 2558374"/>
              <a:gd name="connsiteY12" fmla="*/ 5914417 h 6799634"/>
              <a:gd name="connsiteX13" fmla="*/ 2441642 w 2558374"/>
              <a:gd name="connsiteY13" fmla="*/ 6147880 h 6799634"/>
              <a:gd name="connsiteX14" fmla="*/ 2538919 w 2558374"/>
              <a:gd name="connsiteY14" fmla="*/ 6556442 h 6799634"/>
              <a:gd name="connsiteX15" fmla="*/ 2558374 w 2558374"/>
              <a:gd name="connsiteY15" fmla="*/ 6799634 h 6799634"/>
              <a:gd name="connsiteX0" fmla="*/ 0 w 2558374"/>
              <a:gd name="connsiteY0" fmla="*/ 0 h 6799634"/>
              <a:gd name="connsiteX1" fmla="*/ 369651 w 2558374"/>
              <a:gd name="connsiteY1" fmla="*/ 817123 h 6799634"/>
              <a:gd name="connsiteX2" fmla="*/ 573931 w 2558374"/>
              <a:gd name="connsiteY2" fmla="*/ 1225685 h 6799634"/>
              <a:gd name="connsiteX3" fmla="*/ 700391 w 2558374"/>
              <a:gd name="connsiteY3" fmla="*/ 1702340 h 6799634"/>
              <a:gd name="connsiteX4" fmla="*/ 1060314 w 2558374"/>
              <a:gd name="connsiteY4" fmla="*/ 2013625 h 6799634"/>
              <a:gd name="connsiteX5" fmla="*/ 1322961 w 2558374"/>
              <a:gd name="connsiteY5" fmla="*/ 2509736 h 6799634"/>
              <a:gd name="connsiteX6" fmla="*/ 1605063 w 2558374"/>
              <a:gd name="connsiteY6" fmla="*/ 2986391 h 6799634"/>
              <a:gd name="connsiteX7" fmla="*/ 1760706 w 2558374"/>
              <a:gd name="connsiteY7" fmla="*/ 3550595 h 6799634"/>
              <a:gd name="connsiteX8" fmla="*/ 1857983 w 2558374"/>
              <a:gd name="connsiteY8" fmla="*/ 4036978 h 6799634"/>
              <a:gd name="connsiteX9" fmla="*/ 1770434 w 2558374"/>
              <a:gd name="connsiteY9" fmla="*/ 4435812 h 6799634"/>
              <a:gd name="connsiteX10" fmla="*/ 1809344 w 2558374"/>
              <a:gd name="connsiteY10" fmla="*/ 4669276 h 6799634"/>
              <a:gd name="connsiteX11" fmla="*/ 2091446 w 2558374"/>
              <a:gd name="connsiteY11" fmla="*/ 5175115 h 6799634"/>
              <a:gd name="connsiteX12" fmla="*/ 2286000 w 2558374"/>
              <a:gd name="connsiteY12" fmla="*/ 5515583 h 6799634"/>
              <a:gd name="connsiteX13" fmla="*/ 2305455 w 2558374"/>
              <a:gd name="connsiteY13" fmla="*/ 5914417 h 6799634"/>
              <a:gd name="connsiteX14" fmla="*/ 2441642 w 2558374"/>
              <a:gd name="connsiteY14" fmla="*/ 6147880 h 6799634"/>
              <a:gd name="connsiteX15" fmla="*/ 2538919 w 2558374"/>
              <a:gd name="connsiteY15" fmla="*/ 6556442 h 6799634"/>
              <a:gd name="connsiteX16" fmla="*/ 2558374 w 2558374"/>
              <a:gd name="connsiteY16" fmla="*/ 6799634 h 6799634"/>
              <a:gd name="connsiteX0" fmla="*/ 0 w 2422187"/>
              <a:gd name="connsiteY0" fmla="*/ 0 h 6527260"/>
              <a:gd name="connsiteX1" fmla="*/ 233464 w 2422187"/>
              <a:gd name="connsiteY1" fmla="*/ 544749 h 6527260"/>
              <a:gd name="connsiteX2" fmla="*/ 437744 w 2422187"/>
              <a:gd name="connsiteY2" fmla="*/ 953311 h 6527260"/>
              <a:gd name="connsiteX3" fmla="*/ 564204 w 2422187"/>
              <a:gd name="connsiteY3" fmla="*/ 1429966 h 6527260"/>
              <a:gd name="connsiteX4" fmla="*/ 924127 w 2422187"/>
              <a:gd name="connsiteY4" fmla="*/ 1741251 h 6527260"/>
              <a:gd name="connsiteX5" fmla="*/ 1186774 w 2422187"/>
              <a:gd name="connsiteY5" fmla="*/ 2237362 h 6527260"/>
              <a:gd name="connsiteX6" fmla="*/ 1468876 w 2422187"/>
              <a:gd name="connsiteY6" fmla="*/ 2714017 h 6527260"/>
              <a:gd name="connsiteX7" fmla="*/ 1624519 w 2422187"/>
              <a:gd name="connsiteY7" fmla="*/ 3278221 h 6527260"/>
              <a:gd name="connsiteX8" fmla="*/ 1721796 w 2422187"/>
              <a:gd name="connsiteY8" fmla="*/ 3764604 h 6527260"/>
              <a:gd name="connsiteX9" fmla="*/ 1634247 w 2422187"/>
              <a:gd name="connsiteY9" fmla="*/ 4163438 h 6527260"/>
              <a:gd name="connsiteX10" fmla="*/ 1673157 w 2422187"/>
              <a:gd name="connsiteY10" fmla="*/ 4396902 h 6527260"/>
              <a:gd name="connsiteX11" fmla="*/ 1955259 w 2422187"/>
              <a:gd name="connsiteY11" fmla="*/ 4902741 h 6527260"/>
              <a:gd name="connsiteX12" fmla="*/ 2149813 w 2422187"/>
              <a:gd name="connsiteY12" fmla="*/ 5243209 h 6527260"/>
              <a:gd name="connsiteX13" fmla="*/ 2169268 w 2422187"/>
              <a:gd name="connsiteY13" fmla="*/ 5642043 h 6527260"/>
              <a:gd name="connsiteX14" fmla="*/ 2305455 w 2422187"/>
              <a:gd name="connsiteY14" fmla="*/ 5875506 h 6527260"/>
              <a:gd name="connsiteX15" fmla="*/ 2402732 w 2422187"/>
              <a:gd name="connsiteY15" fmla="*/ 6284068 h 6527260"/>
              <a:gd name="connsiteX16" fmla="*/ 2422187 w 2422187"/>
              <a:gd name="connsiteY16" fmla="*/ 6527260 h 6527260"/>
              <a:gd name="connsiteX0" fmla="*/ 0 w 2414891"/>
              <a:gd name="connsiteY0" fmla="*/ 0 h 6320435"/>
              <a:gd name="connsiteX1" fmla="*/ 233464 w 2414891"/>
              <a:gd name="connsiteY1" fmla="*/ 544749 h 6320435"/>
              <a:gd name="connsiteX2" fmla="*/ 437744 w 2414891"/>
              <a:gd name="connsiteY2" fmla="*/ 953311 h 6320435"/>
              <a:gd name="connsiteX3" fmla="*/ 564204 w 2414891"/>
              <a:gd name="connsiteY3" fmla="*/ 1429966 h 6320435"/>
              <a:gd name="connsiteX4" fmla="*/ 924127 w 2414891"/>
              <a:gd name="connsiteY4" fmla="*/ 1741251 h 6320435"/>
              <a:gd name="connsiteX5" fmla="*/ 1186774 w 2414891"/>
              <a:gd name="connsiteY5" fmla="*/ 2237362 h 6320435"/>
              <a:gd name="connsiteX6" fmla="*/ 1468876 w 2414891"/>
              <a:gd name="connsiteY6" fmla="*/ 2714017 h 6320435"/>
              <a:gd name="connsiteX7" fmla="*/ 1624519 w 2414891"/>
              <a:gd name="connsiteY7" fmla="*/ 3278221 h 6320435"/>
              <a:gd name="connsiteX8" fmla="*/ 1721796 w 2414891"/>
              <a:gd name="connsiteY8" fmla="*/ 3764604 h 6320435"/>
              <a:gd name="connsiteX9" fmla="*/ 1634247 w 2414891"/>
              <a:gd name="connsiteY9" fmla="*/ 4163438 h 6320435"/>
              <a:gd name="connsiteX10" fmla="*/ 1673157 w 2414891"/>
              <a:gd name="connsiteY10" fmla="*/ 4396902 h 6320435"/>
              <a:gd name="connsiteX11" fmla="*/ 1955259 w 2414891"/>
              <a:gd name="connsiteY11" fmla="*/ 4902741 h 6320435"/>
              <a:gd name="connsiteX12" fmla="*/ 2149813 w 2414891"/>
              <a:gd name="connsiteY12" fmla="*/ 5243209 h 6320435"/>
              <a:gd name="connsiteX13" fmla="*/ 2169268 w 2414891"/>
              <a:gd name="connsiteY13" fmla="*/ 5642043 h 6320435"/>
              <a:gd name="connsiteX14" fmla="*/ 2305455 w 2414891"/>
              <a:gd name="connsiteY14" fmla="*/ 5875506 h 6320435"/>
              <a:gd name="connsiteX15" fmla="*/ 2402732 w 2414891"/>
              <a:gd name="connsiteY15" fmla="*/ 6284068 h 6320435"/>
              <a:gd name="connsiteX16" fmla="*/ 2412460 w 2414891"/>
              <a:gd name="connsiteY16" fmla="*/ 6284069 h 6320435"/>
              <a:gd name="connsiteX0" fmla="*/ 0 w 2408179"/>
              <a:gd name="connsiteY0" fmla="*/ 0 h 6304157"/>
              <a:gd name="connsiteX1" fmla="*/ 233464 w 2408179"/>
              <a:gd name="connsiteY1" fmla="*/ 544749 h 6304157"/>
              <a:gd name="connsiteX2" fmla="*/ 437744 w 2408179"/>
              <a:gd name="connsiteY2" fmla="*/ 953311 h 6304157"/>
              <a:gd name="connsiteX3" fmla="*/ 564204 w 2408179"/>
              <a:gd name="connsiteY3" fmla="*/ 1429966 h 6304157"/>
              <a:gd name="connsiteX4" fmla="*/ 924127 w 2408179"/>
              <a:gd name="connsiteY4" fmla="*/ 1741251 h 6304157"/>
              <a:gd name="connsiteX5" fmla="*/ 1186774 w 2408179"/>
              <a:gd name="connsiteY5" fmla="*/ 2237362 h 6304157"/>
              <a:gd name="connsiteX6" fmla="*/ 1468876 w 2408179"/>
              <a:gd name="connsiteY6" fmla="*/ 2714017 h 6304157"/>
              <a:gd name="connsiteX7" fmla="*/ 1624519 w 2408179"/>
              <a:gd name="connsiteY7" fmla="*/ 3278221 h 6304157"/>
              <a:gd name="connsiteX8" fmla="*/ 1721796 w 2408179"/>
              <a:gd name="connsiteY8" fmla="*/ 3764604 h 6304157"/>
              <a:gd name="connsiteX9" fmla="*/ 1634247 w 2408179"/>
              <a:gd name="connsiteY9" fmla="*/ 4163438 h 6304157"/>
              <a:gd name="connsiteX10" fmla="*/ 1673157 w 2408179"/>
              <a:gd name="connsiteY10" fmla="*/ 4396902 h 6304157"/>
              <a:gd name="connsiteX11" fmla="*/ 1955259 w 2408179"/>
              <a:gd name="connsiteY11" fmla="*/ 4902741 h 6304157"/>
              <a:gd name="connsiteX12" fmla="*/ 2149813 w 2408179"/>
              <a:gd name="connsiteY12" fmla="*/ 5243209 h 6304157"/>
              <a:gd name="connsiteX13" fmla="*/ 2169268 w 2408179"/>
              <a:gd name="connsiteY13" fmla="*/ 5642043 h 6304157"/>
              <a:gd name="connsiteX14" fmla="*/ 2305455 w 2408179"/>
              <a:gd name="connsiteY14" fmla="*/ 5875506 h 6304157"/>
              <a:gd name="connsiteX15" fmla="*/ 2402732 w 2408179"/>
              <a:gd name="connsiteY15" fmla="*/ 6284068 h 6304157"/>
              <a:gd name="connsiteX16" fmla="*/ 2383277 w 2408179"/>
              <a:gd name="connsiteY16" fmla="*/ 6089516 h 6304157"/>
              <a:gd name="connsiteX0" fmla="*/ 0 w 2490282"/>
              <a:gd name="connsiteY0" fmla="*/ 0 h 6439712"/>
              <a:gd name="connsiteX1" fmla="*/ 233464 w 2490282"/>
              <a:gd name="connsiteY1" fmla="*/ 544749 h 6439712"/>
              <a:gd name="connsiteX2" fmla="*/ 437744 w 2490282"/>
              <a:gd name="connsiteY2" fmla="*/ 953311 h 6439712"/>
              <a:gd name="connsiteX3" fmla="*/ 564204 w 2490282"/>
              <a:gd name="connsiteY3" fmla="*/ 1429966 h 6439712"/>
              <a:gd name="connsiteX4" fmla="*/ 924127 w 2490282"/>
              <a:gd name="connsiteY4" fmla="*/ 1741251 h 6439712"/>
              <a:gd name="connsiteX5" fmla="*/ 1186774 w 2490282"/>
              <a:gd name="connsiteY5" fmla="*/ 2237362 h 6439712"/>
              <a:gd name="connsiteX6" fmla="*/ 1468876 w 2490282"/>
              <a:gd name="connsiteY6" fmla="*/ 2714017 h 6439712"/>
              <a:gd name="connsiteX7" fmla="*/ 1624519 w 2490282"/>
              <a:gd name="connsiteY7" fmla="*/ 3278221 h 6439712"/>
              <a:gd name="connsiteX8" fmla="*/ 1721796 w 2490282"/>
              <a:gd name="connsiteY8" fmla="*/ 3764604 h 6439712"/>
              <a:gd name="connsiteX9" fmla="*/ 1634247 w 2490282"/>
              <a:gd name="connsiteY9" fmla="*/ 4163438 h 6439712"/>
              <a:gd name="connsiteX10" fmla="*/ 1673157 w 2490282"/>
              <a:gd name="connsiteY10" fmla="*/ 4396902 h 6439712"/>
              <a:gd name="connsiteX11" fmla="*/ 1955259 w 2490282"/>
              <a:gd name="connsiteY11" fmla="*/ 4902741 h 6439712"/>
              <a:gd name="connsiteX12" fmla="*/ 2149813 w 2490282"/>
              <a:gd name="connsiteY12" fmla="*/ 5243209 h 6439712"/>
              <a:gd name="connsiteX13" fmla="*/ 2169268 w 2490282"/>
              <a:gd name="connsiteY13" fmla="*/ 5642043 h 6439712"/>
              <a:gd name="connsiteX14" fmla="*/ 2305455 w 2490282"/>
              <a:gd name="connsiteY14" fmla="*/ 5875506 h 6439712"/>
              <a:gd name="connsiteX15" fmla="*/ 2402732 w 2490282"/>
              <a:gd name="connsiteY15" fmla="*/ 6284068 h 6439712"/>
              <a:gd name="connsiteX16" fmla="*/ 2490282 w 2490282"/>
              <a:gd name="connsiteY16" fmla="*/ 6439712 h 6439712"/>
              <a:gd name="connsiteX0" fmla="*/ 0 w 2490282"/>
              <a:gd name="connsiteY0" fmla="*/ 0 h 6439712"/>
              <a:gd name="connsiteX1" fmla="*/ 233464 w 2490282"/>
              <a:gd name="connsiteY1" fmla="*/ 544749 h 6439712"/>
              <a:gd name="connsiteX2" fmla="*/ 437744 w 2490282"/>
              <a:gd name="connsiteY2" fmla="*/ 953311 h 6439712"/>
              <a:gd name="connsiteX3" fmla="*/ 564204 w 2490282"/>
              <a:gd name="connsiteY3" fmla="*/ 1429966 h 6439712"/>
              <a:gd name="connsiteX4" fmla="*/ 924127 w 2490282"/>
              <a:gd name="connsiteY4" fmla="*/ 1741251 h 6439712"/>
              <a:gd name="connsiteX5" fmla="*/ 1186774 w 2490282"/>
              <a:gd name="connsiteY5" fmla="*/ 2237362 h 6439712"/>
              <a:gd name="connsiteX6" fmla="*/ 1468876 w 2490282"/>
              <a:gd name="connsiteY6" fmla="*/ 2714017 h 6439712"/>
              <a:gd name="connsiteX7" fmla="*/ 1624519 w 2490282"/>
              <a:gd name="connsiteY7" fmla="*/ 3278221 h 6439712"/>
              <a:gd name="connsiteX8" fmla="*/ 1721796 w 2490282"/>
              <a:gd name="connsiteY8" fmla="*/ 3764604 h 6439712"/>
              <a:gd name="connsiteX9" fmla="*/ 1634247 w 2490282"/>
              <a:gd name="connsiteY9" fmla="*/ 4163438 h 6439712"/>
              <a:gd name="connsiteX10" fmla="*/ 1673157 w 2490282"/>
              <a:gd name="connsiteY10" fmla="*/ 4396902 h 6439712"/>
              <a:gd name="connsiteX11" fmla="*/ 1955259 w 2490282"/>
              <a:gd name="connsiteY11" fmla="*/ 4902741 h 6439712"/>
              <a:gd name="connsiteX12" fmla="*/ 2149813 w 2490282"/>
              <a:gd name="connsiteY12" fmla="*/ 5243209 h 6439712"/>
              <a:gd name="connsiteX13" fmla="*/ 2169268 w 2490282"/>
              <a:gd name="connsiteY13" fmla="*/ 5642043 h 6439712"/>
              <a:gd name="connsiteX14" fmla="*/ 2305455 w 2490282"/>
              <a:gd name="connsiteY14" fmla="*/ 5875506 h 6439712"/>
              <a:gd name="connsiteX15" fmla="*/ 2383276 w 2490282"/>
              <a:gd name="connsiteY15" fmla="*/ 6089514 h 6439712"/>
              <a:gd name="connsiteX16" fmla="*/ 2490282 w 2490282"/>
              <a:gd name="connsiteY16" fmla="*/ 6439712 h 6439712"/>
              <a:gd name="connsiteX0" fmla="*/ 0 w 2412461"/>
              <a:gd name="connsiteY0" fmla="*/ 0 h 6293797"/>
              <a:gd name="connsiteX1" fmla="*/ 233464 w 2412461"/>
              <a:gd name="connsiteY1" fmla="*/ 544749 h 6293797"/>
              <a:gd name="connsiteX2" fmla="*/ 437744 w 2412461"/>
              <a:gd name="connsiteY2" fmla="*/ 953311 h 6293797"/>
              <a:gd name="connsiteX3" fmla="*/ 564204 w 2412461"/>
              <a:gd name="connsiteY3" fmla="*/ 1429966 h 6293797"/>
              <a:gd name="connsiteX4" fmla="*/ 924127 w 2412461"/>
              <a:gd name="connsiteY4" fmla="*/ 1741251 h 6293797"/>
              <a:gd name="connsiteX5" fmla="*/ 1186774 w 2412461"/>
              <a:gd name="connsiteY5" fmla="*/ 2237362 h 6293797"/>
              <a:gd name="connsiteX6" fmla="*/ 1468876 w 2412461"/>
              <a:gd name="connsiteY6" fmla="*/ 2714017 h 6293797"/>
              <a:gd name="connsiteX7" fmla="*/ 1624519 w 2412461"/>
              <a:gd name="connsiteY7" fmla="*/ 3278221 h 6293797"/>
              <a:gd name="connsiteX8" fmla="*/ 1721796 w 2412461"/>
              <a:gd name="connsiteY8" fmla="*/ 3764604 h 6293797"/>
              <a:gd name="connsiteX9" fmla="*/ 1634247 w 2412461"/>
              <a:gd name="connsiteY9" fmla="*/ 4163438 h 6293797"/>
              <a:gd name="connsiteX10" fmla="*/ 1673157 w 2412461"/>
              <a:gd name="connsiteY10" fmla="*/ 4396902 h 6293797"/>
              <a:gd name="connsiteX11" fmla="*/ 1955259 w 2412461"/>
              <a:gd name="connsiteY11" fmla="*/ 4902741 h 6293797"/>
              <a:gd name="connsiteX12" fmla="*/ 2149813 w 2412461"/>
              <a:gd name="connsiteY12" fmla="*/ 5243209 h 6293797"/>
              <a:gd name="connsiteX13" fmla="*/ 2169268 w 2412461"/>
              <a:gd name="connsiteY13" fmla="*/ 5642043 h 6293797"/>
              <a:gd name="connsiteX14" fmla="*/ 2305455 w 2412461"/>
              <a:gd name="connsiteY14" fmla="*/ 5875506 h 6293797"/>
              <a:gd name="connsiteX15" fmla="*/ 2383276 w 2412461"/>
              <a:gd name="connsiteY15" fmla="*/ 6089514 h 6293797"/>
              <a:gd name="connsiteX16" fmla="*/ 2412461 w 2412461"/>
              <a:gd name="connsiteY16" fmla="*/ 6293797 h 62937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2412461" h="6293797">
                <a:moveTo>
                  <a:pt x="0" y="0"/>
                </a:moveTo>
                <a:cubicBezTo>
                  <a:pt x="136998" y="306421"/>
                  <a:pt x="160507" y="385864"/>
                  <a:pt x="233464" y="544749"/>
                </a:cubicBezTo>
                <a:cubicBezTo>
                  <a:pt x="306421" y="703634"/>
                  <a:pt x="382621" y="805775"/>
                  <a:pt x="437744" y="953311"/>
                </a:cubicBezTo>
                <a:cubicBezTo>
                  <a:pt x="492867" y="1100847"/>
                  <a:pt x="483140" y="1298643"/>
                  <a:pt x="564204" y="1429966"/>
                </a:cubicBezTo>
                <a:cubicBezTo>
                  <a:pt x="645268" y="1561289"/>
                  <a:pt x="820365" y="1606685"/>
                  <a:pt x="924127" y="1741251"/>
                </a:cubicBezTo>
                <a:cubicBezTo>
                  <a:pt x="1027889" y="1875817"/>
                  <a:pt x="1095983" y="2075234"/>
                  <a:pt x="1186774" y="2237362"/>
                </a:cubicBezTo>
                <a:cubicBezTo>
                  <a:pt x="1277566" y="2399490"/>
                  <a:pt x="1395919" y="2540541"/>
                  <a:pt x="1468876" y="2714017"/>
                </a:cubicBezTo>
                <a:cubicBezTo>
                  <a:pt x="1541833" y="2887493"/>
                  <a:pt x="1582366" y="3103123"/>
                  <a:pt x="1624519" y="3278221"/>
                </a:cubicBezTo>
                <a:cubicBezTo>
                  <a:pt x="1666672" y="3453319"/>
                  <a:pt x="1720175" y="3617068"/>
                  <a:pt x="1721796" y="3764604"/>
                </a:cubicBezTo>
                <a:cubicBezTo>
                  <a:pt x="1723417" y="3912140"/>
                  <a:pt x="1642353" y="4058055"/>
                  <a:pt x="1634247" y="4163438"/>
                </a:cubicBezTo>
                <a:cubicBezTo>
                  <a:pt x="1626141" y="4268821"/>
                  <a:pt x="1619655" y="4273685"/>
                  <a:pt x="1673157" y="4396902"/>
                </a:cubicBezTo>
                <a:cubicBezTo>
                  <a:pt x="1726659" y="4520119"/>
                  <a:pt x="1875816" y="4761690"/>
                  <a:pt x="1955259" y="4902741"/>
                </a:cubicBezTo>
                <a:cubicBezTo>
                  <a:pt x="2034702" y="5043792"/>
                  <a:pt x="2114145" y="5119992"/>
                  <a:pt x="2149813" y="5243209"/>
                </a:cubicBezTo>
                <a:cubicBezTo>
                  <a:pt x="2185481" y="5366426"/>
                  <a:pt x="2143328" y="5536660"/>
                  <a:pt x="2169268" y="5642043"/>
                </a:cubicBezTo>
                <a:cubicBezTo>
                  <a:pt x="2195208" y="5747426"/>
                  <a:pt x="2269787" y="5800927"/>
                  <a:pt x="2305455" y="5875506"/>
                </a:cubicBezTo>
                <a:cubicBezTo>
                  <a:pt x="2341123" y="5950085"/>
                  <a:pt x="2363821" y="5980888"/>
                  <a:pt x="2383276" y="6089514"/>
                </a:cubicBezTo>
                <a:cubicBezTo>
                  <a:pt x="2402731" y="6198140"/>
                  <a:pt x="2412461" y="6226514"/>
                  <a:pt x="2412461" y="6293797"/>
                </a:cubicBezTo>
              </a:path>
            </a:pathLst>
          </a:custGeom>
          <a:noFill/>
          <a:ln w="25400" cmpd="dbl">
            <a:solidFill>
              <a:srgbClr val="7030A0"/>
            </a:solidFill>
            <a:headEnd type="arrow"/>
            <a:tailEnd type="arrow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46" name="ZoneTexte 45">
            <a:extLst>
              <a:ext uri="{FF2B5EF4-FFF2-40B4-BE49-F238E27FC236}">
                <a16:creationId xmlns:a16="http://schemas.microsoft.com/office/drawing/2014/main" id="{DCB83926-2AD6-43F0-BE05-EF3CA8D891A0}"/>
              </a:ext>
            </a:extLst>
          </p:cNvPr>
          <p:cNvSpPr txBox="1"/>
          <p:nvPr/>
        </p:nvSpPr>
        <p:spPr>
          <a:xfrm rot="3535042">
            <a:off x="2954457" y="832204"/>
            <a:ext cx="1096433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400" b="1" dirty="0">
                <a:solidFill>
                  <a:srgbClr val="7030A0"/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E411</a:t>
            </a:r>
            <a:endParaRPr lang="fr-BE" sz="1400" b="1" dirty="0">
              <a:solidFill>
                <a:srgbClr val="7030A0"/>
              </a:solidFill>
              <a:latin typeface="Aharoni" panose="02010803020104030203" pitchFamily="2" charset="-79"/>
              <a:cs typeface="Aharoni" panose="02010803020104030203" pitchFamily="2" charset="-79"/>
            </a:endParaRPr>
          </a:p>
        </p:txBody>
      </p:sp>
      <p:sp>
        <p:nvSpPr>
          <p:cNvPr id="3" name="Forme libre : forme 2">
            <a:extLst>
              <a:ext uri="{FF2B5EF4-FFF2-40B4-BE49-F238E27FC236}">
                <a16:creationId xmlns:a16="http://schemas.microsoft.com/office/drawing/2014/main" id="{F601BC26-B3D5-45CC-8256-5C193BAC3AFF}"/>
              </a:ext>
            </a:extLst>
          </p:cNvPr>
          <p:cNvSpPr/>
          <p:nvPr/>
        </p:nvSpPr>
        <p:spPr>
          <a:xfrm>
            <a:off x="2636061" y="714375"/>
            <a:ext cx="6593664" cy="5867400"/>
          </a:xfrm>
          <a:custGeom>
            <a:avLst/>
            <a:gdLst>
              <a:gd name="connsiteX0" fmla="*/ 6593664 w 6593664"/>
              <a:gd name="connsiteY0" fmla="*/ 5867400 h 5867400"/>
              <a:gd name="connsiteX1" fmla="*/ 6222189 w 6593664"/>
              <a:gd name="connsiteY1" fmla="*/ 5324475 h 5867400"/>
              <a:gd name="connsiteX2" fmla="*/ 5784039 w 6593664"/>
              <a:gd name="connsiteY2" fmla="*/ 4895850 h 5867400"/>
              <a:gd name="connsiteX3" fmla="*/ 5460189 w 6593664"/>
              <a:gd name="connsiteY3" fmla="*/ 4914900 h 5867400"/>
              <a:gd name="connsiteX4" fmla="*/ 5126814 w 6593664"/>
              <a:gd name="connsiteY4" fmla="*/ 4972050 h 5867400"/>
              <a:gd name="connsiteX5" fmla="*/ 4993464 w 6593664"/>
              <a:gd name="connsiteY5" fmla="*/ 5067300 h 5867400"/>
              <a:gd name="connsiteX6" fmla="*/ 4764864 w 6593664"/>
              <a:gd name="connsiteY6" fmla="*/ 4924425 h 5867400"/>
              <a:gd name="connsiteX7" fmla="*/ 4450539 w 6593664"/>
              <a:gd name="connsiteY7" fmla="*/ 4514850 h 5867400"/>
              <a:gd name="connsiteX8" fmla="*/ 4079064 w 6593664"/>
              <a:gd name="connsiteY8" fmla="*/ 4562475 h 5867400"/>
              <a:gd name="connsiteX9" fmla="*/ 3869514 w 6593664"/>
              <a:gd name="connsiteY9" fmla="*/ 4657725 h 5867400"/>
              <a:gd name="connsiteX10" fmla="*/ 3478989 w 6593664"/>
              <a:gd name="connsiteY10" fmla="*/ 4486275 h 5867400"/>
              <a:gd name="connsiteX11" fmla="*/ 3288489 w 6593664"/>
              <a:gd name="connsiteY11" fmla="*/ 4371975 h 5867400"/>
              <a:gd name="connsiteX12" fmla="*/ 3212289 w 6593664"/>
              <a:gd name="connsiteY12" fmla="*/ 4000500 h 5867400"/>
              <a:gd name="connsiteX13" fmla="*/ 3155139 w 6593664"/>
              <a:gd name="connsiteY13" fmla="*/ 3886200 h 5867400"/>
              <a:gd name="connsiteX14" fmla="*/ 3097989 w 6593664"/>
              <a:gd name="connsiteY14" fmla="*/ 3695700 h 5867400"/>
              <a:gd name="connsiteX15" fmla="*/ 2897964 w 6593664"/>
              <a:gd name="connsiteY15" fmla="*/ 3495675 h 5867400"/>
              <a:gd name="connsiteX16" fmla="*/ 2783664 w 6593664"/>
              <a:gd name="connsiteY16" fmla="*/ 3152775 h 5867400"/>
              <a:gd name="connsiteX17" fmla="*/ 2716989 w 6593664"/>
              <a:gd name="connsiteY17" fmla="*/ 2638425 h 5867400"/>
              <a:gd name="connsiteX18" fmla="*/ 2631264 w 6593664"/>
              <a:gd name="connsiteY18" fmla="*/ 2324100 h 5867400"/>
              <a:gd name="connsiteX19" fmla="*/ 2355039 w 6593664"/>
              <a:gd name="connsiteY19" fmla="*/ 2228850 h 5867400"/>
              <a:gd name="connsiteX20" fmla="*/ 2126439 w 6593664"/>
              <a:gd name="connsiteY20" fmla="*/ 2143125 h 5867400"/>
              <a:gd name="connsiteX21" fmla="*/ 2002614 w 6593664"/>
              <a:gd name="connsiteY21" fmla="*/ 1990725 h 5867400"/>
              <a:gd name="connsiteX22" fmla="*/ 1850214 w 6593664"/>
              <a:gd name="connsiteY22" fmla="*/ 1895475 h 5867400"/>
              <a:gd name="connsiteX23" fmla="*/ 1621614 w 6593664"/>
              <a:gd name="connsiteY23" fmla="*/ 1371600 h 5867400"/>
              <a:gd name="connsiteX24" fmla="*/ 1335864 w 6593664"/>
              <a:gd name="connsiteY24" fmla="*/ 1333500 h 5867400"/>
              <a:gd name="connsiteX25" fmla="*/ 1012014 w 6593664"/>
              <a:gd name="connsiteY25" fmla="*/ 1257300 h 5867400"/>
              <a:gd name="connsiteX26" fmla="*/ 716739 w 6593664"/>
              <a:gd name="connsiteY26" fmla="*/ 904875 h 5867400"/>
              <a:gd name="connsiteX27" fmla="*/ 354789 w 6593664"/>
              <a:gd name="connsiteY27" fmla="*/ 838200 h 5867400"/>
              <a:gd name="connsiteX28" fmla="*/ 69039 w 6593664"/>
              <a:gd name="connsiteY28" fmla="*/ 762000 h 5867400"/>
              <a:gd name="connsiteX29" fmla="*/ 2364 w 6593664"/>
              <a:gd name="connsiteY29" fmla="*/ 542925 h 5867400"/>
              <a:gd name="connsiteX30" fmla="*/ 21414 w 6593664"/>
              <a:gd name="connsiteY30" fmla="*/ 0 h 5867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6593664" h="5867400">
                <a:moveTo>
                  <a:pt x="6593664" y="5867400"/>
                </a:moveTo>
                <a:cubicBezTo>
                  <a:pt x="6475395" y="5676900"/>
                  <a:pt x="6357126" y="5486400"/>
                  <a:pt x="6222189" y="5324475"/>
                </a:cubicBezTo>
                <a:cubicBezTo>
                  <a:pt x="6087251" y="5162550"/>
                  <a:pt x="5911039" y="4964112"/>
                  <a:pt x="5784039" y="4895850"/>
                </a:cubicBezTo>
                <a:cubicBezTo>
                  <a:pt x="5657039" y="4827587"/>
                  <a:pt x="5569726" y="4902200"/>
                  <a:pt x="5460189" y="4914900"/>
                </a:cubicBezTo>
                <a:cubicBezTo>
                  <a:pt x="5350652" y="4927600"/>
                  <a:pt x="5204601" y="4946650"/>
                  <a:pt x="5126814" y="4972050"/>
                </a:cubicBezTo>
                <a:cubicBezTo>
                  <a:pt x="5049027" y="4997450"/>
                  <a:pt x="5053789" y="5075237"/>
                  <a:pt x="4993464" y="5067300"/>
                </a:cubicBezTo>
                <a:cubicBezTo>
                  <a:pt x="4933139" y="5059363"/>
                  <a:pt x="4855351" y="5016500"/>
                  <a:pt x="4764864" y="4924425"/>
                </a:cubicBezTo>
                <a:cubicBezTo>
                  <a:pt x="4674376" y="4832350"/>
                  <a:pt x="4564839" y="4575175"/>
                  <a:pt x="4450539" y="4514850"/>
                </a:cubicBezTo>
                <a:cubicBezTo>
                  <a:pt x="4336239" y="4454525"/>
                  <a:pt x="4175901" y="4538663"/>
                  <a:pt x="4079064" y="4562475"/>
                </a:cubicBezTo>
                <a:cubicBezTo>
                  <a:pt x="3982227" y="4586287"/>
                  <a:pt x="3969526" y="4670425"/>
                  <a:pt x="3869514" y="4657725"/>
                </a:cubicBezTo>
                <a:cubicBezTo>
                  <a:pt x="3769502" y="4645025"/>
                  <a:pt x="3575826" y="4533900"/>
                  <a:pt x="3478989" y="4486275"/>
                </a:cubicBezTo>
                <a:cubicBezTo>
                  <a:pt x="3382152" y="4438650"/>
                  <a:pt x="3332939" y="4452937"/>
                  <a:pt x="3288489" y="4371975"/>
                </a:cubicBezTo>
                <a:cubicBezTo>
                  <a:pt x="3244039" y="4291012"/>
                  <a:pt x="3234514" y="4081462"/>
                  <a:pt x="3212289" y="4000500"/>
                </a:cubicBezTo>
                <a:cubicBezTo>
                  <a:pt x="3190064" y="3919537"/>
                  <a:pt x="3174189" y="3937000"/>
                  <a:pt x="3155139" y="3886200"/>
                </a:cubicBezTo>
                <a:cubicBezTo>
                  <a:pt x="3136089" y="3835400"/>
                  <a:pt x="3140851" y="3760787"/>
                  <a:pt x="3097989" y="3695700"/>
                </a:cubicBezTo>
                <a:cubicBezTo>
                  <a:pt x="3055127" y="3630613"/>
                  <a:pt x="2950351" y="3586162"/>
                  <a:pt x="2897964" y="3495675"/>
                </a:cubicBezTo>
                <a:cubicBezTo>
                  <a:pt x="2845576" y="3405187"/>
                  <a:pt x="2813826" y="3295650"/>
                  <a:pt x="2783664" y="3152775"/>
                </a:cubicBezTo>
                <a:cubicBezTo>
                  <a:pt x="2753502" y="3009900"/>
                  <a:pt x="2742389" y="2776538"/>
                  <a:pt x="2716989" y="2638425"/>
                </a:cubicBezTo>
                <a:cubicBezTo>
                  <a:pt x="2691589" y="2500312"/>
                  <a:pt x="2691589" y="2392362"/>
                  <a:pt x="2631264" y="2324100"/>
                </a:cubicBezTo>
                <a:cubicBezTo>
                  <a:pt x="2570939" y="2255838"/>
                  <a:pt x="2439176" y="2259012"/>
                  <a:pt x="2355039" y="2228850"/>
                </a:cubicBezTo>
                <a:cubicBezTo>
                  <a:pt x="2270902" y="2198688"/>
                  <a:pt x="2185176" y="2182812"/>
                  <a:pt x="2126439" y="2143125"/>
                </a:cubicBezTo>
                <a:cubicBezTo>
                  <a:pt x="2067702" y="2103438"/>
                  <a:pt x="2048651" y="2032000"/>
                  <a:pt x="2002614" y="1990725"/>
                </a:cubicBezTo>
                <a:cubicBezTo>
                  <a:pt x="1956577" y="1949450"/>
                  <a:pt x="1913714" y="1998662"/>
                  <a:pt x="1850214" y="1895475"/>
                </a:cubicBezTo>
                <a:cubicBezTo>
                  <a:pt x="1786714" y="1792288"/>
                  <a:pt x="1707339" y="1465263"/>
                  <a:pt x="1621614" y="1371600"/>
                </a:cubicBezTo>
                <a:cubicBezTo>
                  <a:pt x="1535889" y="1277937"/>
                  <a:pt x="1437464" y="1352550"/>
                  <a:pt x="1335864" y="1333500"/>
                </a:cubicBezTo>
                <a:cubicBezTo>
                  <a:pt x="1234264" y="1314450"/>
                  <a:pt x="1115202" y="1328738"/>
                  <a:pt x="1012014" y="1257300"/>
                </a:cubicBezTo>
                <a:cubicBezTo>
                  <a:pt x="908826" y="1185862"/>
                  <a:pt x="826276" y="974725"/>
                  <a:pt x="716739" y="904875"/>
                </a:cubicBezTo>
                <a:cubicBezTo>
                  <a:pt x="607201" y="835025"/>
                  <a:pt x="462739" y="862012"/>
                  <a:pt x="354789" y="838200"/>
                </a:cubicBezTo>
                <a:cubicBezTo>
                  <a:pt x="246839" y="814387"/>
                  <a:pt x="127776" y="811212"/>
                  <a:pt x="69039" y="762000"/>
                </a:cubicBezTo>
                <a:cubicBezTo>
                  <a:pt x="10301" y="712787"/>
                  <a:pt x="10301" y="669925"/>
                  <a:pt x="2364" y="542925"/>
                </a:cubicBezTo>
                <a:cubicBezTo>
                  <a:pt x="-5573" y="415925"/>
                  <a:pt x="7920" y="207962"/>
                  <a:pt x="21414" y="0"/>
                </a:cubicBezTo>
              </a:path>
            </a:pathLst>
          </a:cu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47" name="Forme libre : forme 46">
            <a:extLst>
              <a:ext uri="{FF2B5EF4-FFF2-40B4-BE49-F238E27FC236}">
                <a16:creationId xmlns:a16="http://schemas.microsoft.com/office/drawing/2014/main" id="{24165ECA-D9A2-4EA1-8748-ED208921E5FD}"/>
              </a:ext>
            </a:extLst>
          </p:cNvPr>
          <p:cNvSpPr/>
          <p:nvPr/>
        </p:nvSpPr>
        <p:spPr>
          <a:xfrm>
            <a:off x="2636061" y="711943"/>
            <a:ext cx="6593664" cy="5867400"/>
          </a:xfrm>
          <a:custGeom>
            <a:avLst/>
            <a:gdLst>
              <a:gd name="connsiteX0" fmla="*/ 6593664 w 6593664"/>
              <a:gd name="connsiteY0" fmla="*/ 5867400 h 5867400"/>
              <a:gd name="connsiteX1" fmla="*/ 6222189 w 6593664"/>
              <a:gd name="connsiteY1" fmla="*/ 5324475 h 5867400"/>
              <a:gd name="connsiteX2" fmla="*/ 5784039 w 6593664"/>
              <a:gd name="connsiteY2" fmla="*/ 4895850 h 5867400"/>
              <a:gd name="connsiteX3" fmla="*/ 5460189 w 6593664"/>
              <a:gd name="connsiteY3" fmla="*/ 4914900 h 5867400"/>
              <a:gd name="connsiteX4" fmla="*/ 5126814 w 6593664"/>
              <a:gd name="connsiteY4" fmla="*/ 4972050 h 5867400"/>
              <a:gd name="connsiteX5" fmla="*/ 4993464 w 6593664"/>
              <a:gd name="connsiteY5" fmla="*/ 5067300 h 5867400"/>
              <a:gd name="connsiteX6" fmla="*/ 4764864 w 6593664"/>
              <a:gd name="connsiteY6" fmla="*/ 4924425 h 5867400"/>
              <a:gd name="connsiteX7" fmla="*/ 4450539 w 6593664"/>
              <a:gd name="connsiteY7" fmla="*/ 4514850 h 5867400"/>
              <a:gd name="connsiteX8" fmla="*/ 4079064 w 6593664"/>
              <a:gd name="connsiteY8" fmla="*/ 4562475 h 5867400"/>
              <a:gd name="connsiteX9" fmla="*/ 3869514 w 6593664"/>
              <a:gd name="connsiteY9" fmla="*/ 4657725 h 5867400"/>
              <a:gd name="connsiteX10" fmla="*/ 3478989 w 6593664"/>
              <a:gd name="connsiteY10" fmla="*/ 4486275 h 5867400"/>
              <a:gd name="connsiteX11" fmla="*/ 3288489 w 6593664"/>
              <a:gd name="connsiteY11" fmla="*/ 4371975 h 5867400"/>
              <a:gd name="connsiteX12" fmla="*/ 3212289 w 6593664"/>
              <a:gd name="connsiteY12" fmla="*/ 4000500 h 5867400"/>
              <a:gd name="connsiteX13" fmla="*/ 3155139 w 6593664"/>
              <a:gd name="connsiteY13" fmla="*/ 3886200 h 5867400"/>
              <a:gd name="connsiteX14" fmla="*/ 3097989 w 6593664"/>
              <a:gd name="connsiteY14" fmla="*/ 3695700 h 5867400"/>
              <a:gd name="connsiteX15" fmla="*/ 2897964 w 6593664"/>
              <a:gd name="connsiteY15" fmla="*/ 3495675 h 5867400"/>
              <a:gd name="connsiteX16" fmla="*/ 2783664 w 6593664"/>
              <a:gd name="connsiteY16" fmla="*/ 3152775 h 5867400"/>
              <a:gd name="connsiteX17" fmla="*/ 2716989 w 6593664"/>
              <a:gd name="connsiteY17" fmla="*/ 2638425 h 5867400"/>
              <a:gd name="connsiteX18" fmla="*/ 2631264 w 6593664"/>
              <a:gd name="connsiteY18" fmla="*/ 2324100 h 5867400"/>
              <a:gd name="connsiteX19" fmla="*/ 2355039 w 6593664"/>
              <a:gd name="connsiteY19" fmla="*/ 2228850 h 5867400"/>
              <a:gd name="connsiteX20" fmla="*/ 2126439 w 6593664"/>
              <a:gd name="connsiteY20" fmla="*/ 2143125 h 5867400"/>
              <a:gd name="connsiteX21" fmla="*/ 2002614 w 6593664"/>
              <a:gd name="connsiteY21" fmla="*/ 1990725 h 5867400"/>
              <a:gd name="connsiteX22" fmla="*/ 1850214 w 6593664"/>
              <a:gd name="connsiteY22" fmla="*/ 1895475 h 5867400"/>
              <a:gd name="connsiteX23" fmla="*/ 1621614 w 6593664"/>
              <a:gd name="connsiteY23" fmla="*/ 1371600 h 5867400"/>
              <a:gd name="connsiteX24" fmla="*/ 1335864 w 6593664"/>
              <a:gd name="connsiteY24" fmla="*/ 1333500 h 5867400"/>
              <a:gd name="connsiteX25" fmla="*/ 1012014 w 6593664"/>
              <a:gd name="connsiteY25" fmla="*/ 1257300 h 5867400"/>
              <a:gd name="connsiteX26" fmla="*/ 716739 w 6593664"/>
              <a:gd name="connsiteY26" fmla="*/ 904875 h 5867400"/>
              <a:gd name="connsiteX27" fmla="*/ 354789 w 6593664"/>
              <a:gd name="connsiteY27" fmla="*/ 838200 h 5867400"/>
              <a:gd name="connsiteX28" fmla="*/ 69039 w 6593664"/>
              <a:gd name="connsiteY28" fmla="*/ 762000 h 5867400"/>
              <a:gd name="connsiteX29" fmla="*/ 2364 w 6593664"/>
              <a:gd name="connsiteY29" fmla="*/ 542925 h 5867400"/>
              <a:gd name="connsiteX30" fmla="*/ 21414 w 6593664"/>
              <a:gd name="connsiteY30" fmla="*/ 0 h 5867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6593664" h="5867400">
                <a:moveTo>
                  <a:pt x="6593664" y="5867400"/>
                </a:moveTo>
                <a:cubicBezTo>
                  <a:pt x="6475395" y="5676900"/>
                  <a:pt x="6357126" y="5486400"/>
                  <a:pt x="6222189" y="5324475"/>
                </a:cubicBezTo>
                <a:cubicBezTo>
                  <a:pt x="6087251" y="5162550"/>
                  <a:pt x="5911039" y="4964112"/>
                  <a:pt x="5784039" y="4895850"/>
                </a:cubicBezTo>
                <a:cubicBezTo>
                  <a:pt x="5657039" y="4827587"/>
                  <a:pt x="5569726" y="4902200"/>
                  <a:pt x="5460189" y="4914900"/>
                </a:cubicBezTo>
                <a:cubicBezTo>
                  <a:pt x="5350652" y="4927600"/>
                  <a:pt x="5204601" y="4946650"/>
                  <a:pt x="5126814" y="4972050"/>
                </a:cubicBezTo>
                <a:cubicBezTo>
                  <a:pt x="5049027" y="4997450"/>
                  <a:pt x="5053789" y="5075237"/>
                  <a:pt x="4993464" y="5067300"/>
                </a:cubicBezTo>
                <a:cubicBezTo>
                  <a:pt x="4933139" y="5059363"/>
                  <a:pt x="4855351" y="5016500"/>
                  <a:pt x="4764864" y="4924425"/>
                </a:cubicBezTo>
                <a:cubicBezTo>
                  <a:pt x="4674376" y="4832350"/>
                  <a:pt x="4564839" y="4575175"/>
                  <a:pt x="4450539" y="4514850"/>
                </a:cubicBezTo>
                <a:cubicBezTo>
                  <a:pt x="4336239" y="4454525"/>
                  <a:pt x="4175901" y="4538663"/>
                  <a:pt x="4079064" y="4562475"/>
                </a:cubicBezTo>
                <a:cubicBezTo>
                  <a:pt x="3982227" y="4586287"/>
                  <a:pt x="3969526" y="4670425"/>
                  <a:pt x="3869514" y="4657725"/>
                </a:cubicBezTo>
                <a:cubicBezTo>
                  <a:pt x="3769502" y="4645025"/>
                  <a:pt x="3575826" y="4533900"/>
                  <a:pt x="3478989" y="4486275"/>
                </a:cubicBezTo>
                <a:cubicBezTo>
                  <a:pt x="3382152" y="4438650"/>
                  <a:pt x="3332939" y="4452937"/>
                  <a:pt x="3288489" y="4371975"/>
                </a:cubicBezTo>
                <a:cubicBezTo>
                  <a:pt x="3244039" y="4291012"/>
                  <a:pt x="3234514" y="4081462"/>
                  <a:pt x="3212289" y="4000500"/>
                </a:cubicBezTo>
                <a:cubicBezTo>
                  <a:pt x="3190064" y="3919537"/>
                  <a:pt x="3174189" y="3937000"/>
                  <a:pt x="3155139" y="3886200"/>
                </a:cubicBezTo>
                <a:cubicBezTo>
                  <a:pt x="3136089" y="3835400"/>
                  <a:pt x="3140851" y="3760787"/>
                  <a:pt x="3097989" y="3695700"/>
                </a:cubicBezTo>
                <a:cubicBezTo>
                  <a:pt x="3055127" y="3630613"/>
                  <a:pt x="2950351" y="3586162"/>
                  <a:pt x="2897964" y="3495675"/>
                </a:cubicBezTo>
                <a:cubicBezTo>
                  <a:pt x="2845576" y="3405187"/>
                  <a:pt x="2813826" y="3295650"/>
                  <a:pt x="2783664" y="3152775"/>
                </a:cubicBezTo>
                <a:cubicBezTo>
                  <a:pt x="2753502" y="3009900"/>
                  <a:pt x="2742389" y="2776538"/>
                  <a:pt x="2716989" y="2638425"/>
                </a:cubicBezTo>
                <a:cubicBezTo>
                  <a:pt x="2691589" y="2500312"/>
                  <a:pt x="2691589" y="2392362"/>
                  <a:pt x="2631264" y="2324100"/>
                </a:cubicBezTo>
                <a:cubicBezTo>
                  <a:pt x="2570939" y="2255838"/>
                  <a:pt x="2439176" y="2259012"/>
                  <a:pt x="2355039" y="2228850"/>
                </a:cubicBezTo>
                <a:cubicBezTo>
                  <a:pt x="2270902" y="2198688"/>
                  <a:pt x="2185176" y="2182812"/>
                  <a:pt x="2126439" y="2143125"/>
                </a:cubicBezTo>
                <a:cubicBezTo>
                  <a:pt x="2067702" y="2103438"/>
                  <a:pt x="2048651" y="2032000"/>
                  <a:pt x="2002614" y="1990725"/>
                </a:cubicBezTo>
                <a:cubicBezTo>
                  <a:pt x="1956577" y="1949450"/>
                  <a:pt x="1913714" y="1998662"/>
                  <a:pt x="1850214" y="1895475"/>
                </a:cubicBezTo>
                <a:cubicBezTo>
                  <a:pt x="1786714" y="1792288"/>
                  <a:pt x="1707339" y="1465263"/>
                  <a:pt x="1621614" y="1371600"/>
                </a:cubicBezTo>
                <a:cubicBezTo>
                  <a:pt x="1535889" y="1277937"/>
                  <a:pt x="1437464" y="1352550"/>
                  <a:pt x="1335864" y="1333500"/>
                </a:cubicBezTo>
                <a:cubicBezTo>
                  <a:pt x="1234264" y="1314450"/>
                  <a:pt x="1115202" y="1328738"/>
                  <a:pt x="1012014" y="1257300"/>
                </a:cubicBezTo>
                <a:cubicBezTo>
                  <a:pt x="908826" y="1185862"/>
                  <a:pt x="826276" y="974725"/>
                  <a:pt x="716739" y="904875"/>
                </a:cubicBezTo>
                <a:cubicBezTo>
                  <a:pt x="607201" y="835025"/>
                  <a:pt x="462739" y="862012"/>
                  <a:pt x="354789" y="838200"/>
                </a:cubicBezTo>
                <a:cubicBezTo>
                  <a:pt x="246839" y="814387"/>
                  <a:pt x="127776" y="811212"/>
                  <a:pt x="69039" y="762000"/>
                </a:cubicBezTo>
                <a:cubicBezTo>
                  <a:pt x="10301" y="712787"/>
                  <a:pt x="10301" y="669925"/>
                  <a:pt x="2364" y="542925"/>
                </a:cubicBezTo>
                <a:cubicBezTo>
                  <a:pt x="-5573" y="415925"/>
                  <a:pt x="7920" y="207962"/>
                  <a:pt x="21414" y="0"/>
                </a:cubicBezTo>
              </a:path>
            </a:pathLst>
          </a:custGeom>
          <a:noFill/>
          <a:ln w="22225">
            <a:solidFill>
              <a:schemeClr val="bg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61" name="Ellipse 60">
            <a:extLst>
              <a:ext uri="{FF2B5EF4-FFF2-40B4-BE49-F238E27FC236}">
                <a16:creationId xmlns:a16="http://schemas.microsoft.com/office/drawing/2014/main" id="{3E54D4FE-B1A3-406A-A4AE-21554E83A278}"/>
              </a:ext>
            </a:extLst>
          </p:cNvPr>
          <p:cNvSpPr/>
          <p:nvPr/>
        </p:nvSpPr>
        <p:spPr>
          <a:xfrm rot="16200000">
            <a:off x="1843102" y="-932431"/>
            <a:ext cx="1628297" cy="1778390"/>
          </a:xfrm>
          <a:prstGeom prst="ellipse">
            <a:avLst/>
          </a:prstGeom>
          <a:solidFill>
            <a:schemeClr val="accent2"/>
          </a:solidFill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62" name="ZoneTexte 61">
            <a:extLst>
              <a:ext uri="{FF2B5EF4-FFF2-40B4-BE49-F238E27FC236}">
                <a16:creationId xmlns:a16="http://schemas.microsoft.com/office/drawing/2014/main" id="{D425A52C-29A4-4BCE-AB1D-5067B603549C}"/>
              </a:ext>
            </a:extLst>
          </p:cNvPr>
          <p:cNvSpPr txBox="1"/>
          <p:nvPr/>
        </p:nvSpPr>
        <p:spPr>
          <a:xfrm>
            <a:off x="2133205" y="190793"/>
            <a:ext cx="1096433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200" b="1" dirty="0">
                <a:solidFill>
                  <a:schemeClr val="bg1"/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Namur</a:t>
            </a:r>
            <a:endParaRPr lang="fr-BE" sz="1200" b="1" dirty="0">
              <a:solidFill>
                <a:schemeClr val="bg1"/>
              </a:solidFill>
              <a:latin typeface="Aharoni" panose="02010803020104030203" pitchFamily="2" charset="-79"/>
              <a:cs typeface="Aharoni" panose="02010803020104030203" pitchFamily="2" charset="-79"/>
            </a:endParaRPr>
          </a:p>
        </p:txBody>
      </p:sp>
      <p:sp>
        <p:nvSpPr>
          <p:cNvPr id="63" name="Ellipse 62">
            <a:extLst>
              <a:ext uri="{FF2B5EF4-FFF2-40B4-BE49-F238E27FC236}">
                <a16:creationId xmlns:a16="http://schemas.microsoft.com/office/drawing/2014/main" id="{BA172A28-9FBE-4E6C-9531-55773D21B403}"/>
              </a:ext>
            </a:extLst>
          </p:cNvPr>
          <p:cNvSpPr/>
          <p:nvPr/>
        </p:nvSpPr>
        <p:spPr>
          <a:xfrm>
            <a:off x="7034255" y="-490138"/>
            <a:ext cx="742267" cy="695325"/>
          </a:xfrm>
          <a:prstGeom prst="ellipse">
            <a:avLst/>
          </a:prstGeom>
          <a:solidFill>
            <a:schemeClr val="accent2"/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 dirty="0"/>
          </a:p>
        </p:txBody>
      </p:sp>
      <p:sp>
        <p:nvSpPr>
          <p:cNvPr id="64" name="ZoneTexte 63">
            <a:extLst>
              <a:ext uri="{FF2B5EF4-FFF2-40B4-BE49-F238E27FC236}">
                <a16:creationId xmlns:a16="http://schemas.microsoft.com/office/drawing/2014/main" id="{5678D1FB-BAB8-4A85-83E4-3FD9B0D4E52D}"/>
              </a:ext>
            </a:extLst>
          </p:cNvPr>
          <p:cNvSpPr txBox="1"/>
          <p:nvPr/>
        </p:nvSpPr>
        <p:spPr>
          <a:xfrm>
            <a:off x="6857173" y="-54739"/>
            <a:ext cx="1096433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000" b="1" dirty="0">
                <a:solidFill>
                  <a:schemeClr val="bg1"/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Huy</a:t>
            </a:r>
            <a:endParaRPr lang="fr-BE" sz="1000" b="1" dirty="0">
              <a:solidFill>
                <a:schemeClr val="bg1"/>
              </a:solidFill>
              <a:latin typeface="Aharoni" panose="02010803020104030203" pitchFamily="2" charset="-79"/>
              <a:cs typeface="Aharoni" panose="02010803020104030203" pitchFamily="2" charset="-79"/>
            </a:endParaRPr>
          </a:p>
        </p:txBody>
      </p:sp>
      <p:sp>
        <p:nvSpPr>
          <p:cNvPr id="8" name="Forme libre : forme 7">
            <a:extLst>
              <a:ext uri="{FF2B5EF4-FFF2-40B4-BE49-F238E27FC236}">
                <a16:creationId xmlns:a16="http://schemas.microsoft.com/office/drawing/2014/main" id="{21EBB0C5-4721-412A-A397-E2B3972DE91F}"/>
              </a:ext>
            </a:extLst>
          </p:cNvPr>
          <p:cNvSpPr/>
          <p:nvPr/>
        </p:nvSpPr>
        <p:spPr>
          <a:xfrm>
            <a:off x="6287298" y="205740"/>
            <a:ext cx="3245322" cy="2948940"/>
          </a:xfrm>
          <a:custGeom>
            <a:avLst/>
            <a:gdLst>
              <a:gd name="connsiteX0" fmla="*/ 989802 w 3245322"/>
              <a:gd name="connsiteY0" fmla="*/ 0 h 2948940"/>
              <a:gd name="connsiteX1" fmla="*/ 921222 w 3245322"/>
              <a:gd name="connsiteY1" fmla="*/ 220980 h 2948940"/>
              <a:gd name="connsiteX2" fmla="*/ 768822 w 3245322"/>
              <a:gd name="connsiteY2" fmla="*/ 388620 h 2948940"/>
              <a:gd name="connsiteX3" fmla="*/ 715482 w 3245322"/>
              <a:gd name="connsiteY3" fmla="*/ 601980 h 2948940"/>
              <a:gd name="connsiteX4" fmla="*/ 608802 w 3245322"/>
              <a:gd name="connsiteY4" fmla="*/ 853440 h 2948940"/>
              <a:gd name="connsiteX5" fmla="*/ 425922 w 3245322"/>
              <a:gd name="connsiteY5" fmla="*/ 1043940 h 2948940"/>
              <a:gd name="connsiteX6" fmla="*/ 90642 w 3245322"/>
              <a:gd name="connsiteY6" fmla="*/ 1181100 h 2948940"/>
              <a:gd name="connsiteX7" fmla="*/ 22062 w 3245322"/>
              <a:gd name="connsiteY7" fmla="*/ 1295400 h 2948940"/>
              <a:gd name="connsiteX8" fmla="*/ 418302 w 3245322"/>
              <a:gd name="connsiteY8" fmla="*/ 1516380 h 2948940"/>
              <a:gd name="connsiteX9" fmla="*/ 616422 w 3245322"/>
              <a:gd name="connsiteY9" fmla="*/ 1584960 h 2948940"/>
              <a:gd name="connsiteX10" fmla="*/ 700242 w 3245322"/>
              <a:gd name="connsiteY10" fmla="*/ 1737360 h 2948940"/>
              <a:gd name="connsiteX11" fmla="*/ 791682 w 3245322"/>
              <a:gd name="connsiteY11" fmla="*/ 1729740 h 2948940"/>
              <a:gd name="connsiteX12" fmla="*/ 852642 w 3245322"/>
              <a:gd name="connsiteY12" fmla="*/ 1920240 h 2948940"/>
              <a:gd name="connsiteX13" fmla="*/ 1172682 w 3245322"/>
              <a:gd name="connsiteY13" fmla="*/ 2034540 h 2948940"/>
              <a:gd name="connsiteX14" fmla="*/ 1271742 w 3245322"/>
              <a:gd name="connsiteY14" fmla="*/ 2011680 h 2948940"/>
              <a:gd name="connsiteX15" fmla="*/ 1523202 w 3245322"/>
              <a:gd name="connsiteY15" fmla="*/ 2164080 h 2948940"/>
              <a:gd name="connsiteX16" fmla="*/ 1637502 w 3245322"/>
              <a:gd name="connsiteY16" fmla="*/ 2125980 h 2948940"/>
              <a:gd name="connsiteX17" fmla="*/ 1805142 w 3245322"/>
              <a:gd name="connsiteY17" fmla="*/ 2209800 h 2948940"/>
              <a:gd name="connsiteX18" fmla="*/ 2109942 w 3245322"/>
              <a:gd name="connsiteY18" fmla="*/ 2491740 h 2948940"/>
              <a:gd name="connsiteX19" fmla="*/ 2765262 w 3245322"/>
              <a:gd name="connsiteY19" fmla="*/ 2895600 h 2948940"/>
              <a:gd name="connsiteX20" fmla="*/ 3054822 w 3245322"/>
              <a:gd name="connsiteY20" fmla="*/ 2933700 h 2948940"/>
              <a:gd name="connsiteX21" fmla="*/ 3245322 w 3245322"/>
              <a:gd name="connsiteY21" fmla="*/ 2948940 h 29489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3245322" h="2948940">
                <a:moveTo>
                  <a:pt x="989802" y="0"/>
                </a:moveTo>
                <a:cubicBezTo>
                  <a:pt x="973927" y="78105"/>
                  <a:pt x="958052" y="156210"/>
                  <a:pt x="921222" y="220980"/>
                </a:cubicBezTo>
                <a:cubicBezTo>
                  <a:pt x="884392" y="285750"/>
                  <a:pt x="803112" y="325120"/>
                  <a:pt x="768822" y="388620"/>
                </a:cubicBezTo>
                <a:cubicBezTo>
                  <a:pt x="734532" y="452120"/>
                  <a:pt x="742152" y="524510"/>
                  <a:pt x="715482" y="601980"/>
                </a:cubicBezTo>
                <a:cubicBezTo>
                  <a:pt x="688812" y="679450"/>
                  <a:pt x="657062" y="779780"/>
                  <a:pt x="608802" y="853440"/>
                </a:cubicBezTo>
                <a:cubicBezTo>
                  <a:pt x="560542" y="927100"/>
                  <a:pt x="512282" y="989330"/>
                  <a:pt x="425922" y="1043940"/>
                </a:cubicBezTo>
                <a:cubicBezTo>
                  <a:pt x="339562" y="1098550"/>
                  <a:pt x="157952" y="1139190"/>
                  <a:pt x="90642" y="1181100"/>
                </a:cubicBezTo>
                <a:cubicBezTo>
                  <a:pt x="23332" y="1223010"/>
                  <a:pt x="-32548" y="1239520"/>
                  <a:pt x="22062" y="1295400"/>
                </a:cubicBezTo>
                <a:cubicBezTo>
                  <a:pt x="76672" y="1351280"/>
                  <a:pt x="319242" y="1468120"/>
                  <a:pt x="418302" y="1516380"/>
                </a:cubicBezTo>
                <a:cubicBezTo>
                  <a:pt x="517362" y="1564640"/>
                  <a:pt x="569432" y="1548130"/>
                  <a:pt x="616422" y="1584960"/>
                </a:cubicBezTo>
                <a:cubicBezTo>
                  <a:pt x="663412" y="1621790"/>
                  <a:pt x="671032" y="1713230"/>
                  <a:pt x="700242" y="1737360"/>
                </a:cubicBezTo>
                <a:cubicBezTo>
                  <a:pt x="729452" y="1761490"/>
                  <a:pt x="766282" y="1699260"/>
                  <a:pt x="791682" y="1729740"/>
                </a:cubicBezTo>
                <a:cubicBezTo>
                  <a:pt x="817082" y="1760220"/>
                  <a:pt x="789142" y="1869440"/>
                  <a:pt x="852642" y="1920240"/>
                </a:cubicBezTo>
                <a:cubicBezTo>
                  <a:pt x="916142" y="1971040"/>
                  <a:pt x="1102832" y="2019300"/>
                  <a:pt x="1172682" y="2034540"/>
                </a:cubicBezTo>
                <a:cubicBezTo>
                  <a:pt x="1242532" y="2049780"/>
                  <a:pt x="1213322" y="1990090"/>
                  <a:pt x="1271742" y="2011680"/>
                </a:cubicBezTo>
                <a:cubicBezTo>
                  <a:pt x="1330162" y="2033270"/>
                  <a:pt x="1462242" y="2145030"/>
                  <a:pt x="1523202" y="2164080"/>
                </a:cubicBezTo>
                <a:cubicBezTo>
                  <a:pt x="1584162" y="2183130"/>
                  <a:pt x="1590512" y="2118360"/>
                  <a:pt x="1637502" y="2125980"/>
                </a:cubicBezTo>
                <a:cubicBezTo>
                  <a:pt x="1684492" y="2133600"/>
                  <a:pt x="1726402" y="2148840"/>
                  <a:pt x="1805142" y="2209800"/>
                </a:cubicBezTo>
                <a:cubicBezTo>
                  <a:pt x="1883882" y="2270760"/>
                  <a:pt x="1949922" y="2377440"/>
                  <a:pt x="2109942" y="2491740"/>
                </a:cubicBezTo>
                <a:cubicBezTo>
                  <a:pt x="2269962" y="2606040"/>
                  <a:pt x="2607782" y="2821940"/>
                  <a:pt x="2765262" y="2895600"/>
                </a:cubicBezTo>
                <a:cubicBezTo>
                  <a:pt x="2922742" y="2969260"/>
                  <a:pt x="2974812" y="2924810"/>
                  <a:pt x="3054822" y="2933700"/>
                </a:cubicBezTo>
                <a:cubicBezTo>
                  <a:pt x="3134832" y="2942590"/>
                  <a:pt x="3190077" y="2945765"/>
                  <a:pt x="3245322" y="294894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1" name="Forme libre : forme 20">
            <a:extLst>
              <a:ext uri="{FF2B5EF4-FFF2-40B4-BE49-F238E27FC236}">
                <a16:creationId xmlns:a16="http://schemas.microsoft.com/office/drawing/2014/main" id="{83EA6DCE-DBED-4720-9531-7F2E8C0892A3}"/>
              </a:ext>
            </a:extLst>
          </p:cNvPr>
          <p:cNvSpPr/>
          <p:nvPr/>
        </p:nvSpPr>
        <p:spPr>
          <a:xfrm>
            <a:off x="8618220" y="5486400"/>
            <a:ext cx="731520" cy="525780"/>
          </a:xfrm>
          <a:custGeom>
            <a:avLst/>
            <a:gdLst>
              <a:gd name="connsiteX0" fmla="*/ 0 w 731520"/>
              <a:gd name="connsiteY0" fmla="*/ 0 h 525780"/>
              <a:gd name="connsiteX1" fmla="*/ 228600 w 731520"/>
              <a:gd name="connsiteY1" fmla="*/ 289560 h 525780"/>
              <a:gd name="connsiteX2" fmla="*/ 731520 w 731520"/>
              <a:gd name="connsiteY2" fmla="*/ 525780 h 5257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31520" h="525780">
                <a:moveTo>
                  <a:pt x="0" y="0"/>
                </a:moveTo>
                <a:cubicBezTo>
                  <a:pt x="53340" y="100965"/>
                  <a:pt x="106680" y="201930"/>
                  <a:pt x="228600" y="289560"/>
                </a:cubicBezTo>
                <a:cubicBezTo>
                  <a:pt x="350520" y="377190"/>
                  <a:pt x="541020" y="451485"/>
                  <a:pt x="731520" y="52578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2" name="Forme libre : forme 21">
            <a:extLst>
              <a:ext uri="{FF2B5EF4-FFF2-40B4-BE49-F238E27FC236}">
                <a16:creationId xmlns:a16="http://schemas.microsoft.com/office/drawing/2014/main" id="{9820F068-4E1E-4285-8A17-2897DEE7F837}"/>
              </a:ext>
            </a:extLst>
          </p:cNvPr>
          <p:cNvSpPr/>
          <p:nvPr/>
        </p:nvSpPr>
        <p:spPr>
          <a:xfrm>
            <a:off x="9548813" y="3146818"/>
            <a:ext cx="661987" cy="257902"/>
          </a:xfrm>
          <a:custGeom>
            <a:avLst/>
            <a:gdLst>
              <a:gd name="connsiteX0" fmla="*/ 0 w 661987"/>
              <a:gd name="connsiteY0" fmla="*/ 5957 h 257902"/>
              <a:gd name="connsiteX1" fmla="*/ 95250 w 661987"/>
              <a:gd name="connsiteY1" fmla="*/ 5957 h 257902"/>
              <a:gd name="connsiteX2" fmla="*/ 171450 w 661987"/>
              <a:gd name="connsiteY2" fmla="*/ 67870 h 257902"/>
              <a:gd name="connsiteX3" fmla="*/ 381000 w 661987"/>
              <a:gd name="connsiteY3" fmla="*/ 105970 h 257902"/>
              <a:gd name="connsiteX4" fmla="*/ 581025 w 661987"/>
              <a:gd name="connsiteY4" fmla="*/ 239320 h 257902"/>
              <a:gd name="connsiteX5" fmla="*/ 661987 w 661987"/>
              <a:gd name="connsiteY5" fmla="*/ 253607 h 2579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61987" h="257902">
                <a:moveTo>
                  <a:pt x="0" y="5957"/>
                </a:moveTo>
                <a:cubicBezTo>
                  <a:pt x="33337" y="797"/>
                  <a:pt x="66675" y="-4362"/>
                  <a:pt x="95250" y="5957"/>
                </a:cubicBezTo>
                <a:cubicBezTo>
                  <a:pt x="123825" y="16276"/>
                  <a:pt x="123825" y="51201"/>
                  <a:pt x="171450" y="67870"/>
                </a:cubicBezTo>
                <a:cubicBezTo>
                  <a:pt x="219075" y="84539"/>
                  <a:pt x="312738" y="77395"/>
                  <a:pt x="381000" y="105970"/>
                </a:cubicBezTo>
                <a:cubicBezTo>
                  <a:pt x="449262" y="134545"/>
                  <a:pt x="534194" y="214714"/>
                  <a:pt x="581025" y="239320"/>
                </a:cubicBezTo>
                <a:cubicBezTo>
                  <a:pt x="627856" y="263926"/>
                  <a:pt x="644921" y="258766"/>
                  <a:pt x="661987" y="253607"/>
                </a:cubicBezTo>
              </a:path>
            </a:pathLst>
          </a:custGeom>
          <a:noFill/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5" name="Forme libre : forme 24">
            <a:extLst>
              <a:ext uri="{FF2B5EF4-FFF2-40B4-BE49-F238E27FC236}">
                <a16:creationId xmlns:a16="http://schemas.microsoft.com/office/drawing/2014/main" id="{AD2E428A-8335-4384-A1B1-58C29B4ACBC7}"/>
              </a:ext>
            </a:extLst>
          </p:cNvPr>
          <p:cNvSpPr/>
          <p:nvPr/>
        </p:nvSpPr>
        <p:spPr>
          <a:xfrm>
            <a:off x="6197600" y="4984750"/>
            <a:ext cx="1778000" cy="942569"/>
          </a:xfrm>
          <a:custGeom>
            <a:avLst/>
            <a:gdLst>
              <a:gd name="connsiteX0" fmla="*/ 0 w 1778000"/>
              <a:gd name="connsiteY0" fmla="*/ 273050 h 942569"/>
              <a:gd name="connsiteX1" fmla="*/ 209550 w 1778000"/>
              <a:gd name="connsiteY1" fmla="*/ 374650 h 942569"/>
              <a:gd name="connsiteX2" fmla="*/ 311150 w 1778000"/>
              <a:gd name="connsiteY2" fmla="*/ 425450 h 942569"/>
              <a:gd name="connsiteX3" fmla="*/ 361950 w 1778000"/>
              <a:gd name="connsiteY3" fmla="*/ 482600 h 942569"/>
              <a:gd name="connsiteX4" fmla="*/ 850900 w 1778000"/>
              <a:gd name="connsiteY4" fmla="*/ 533400 h 942569"/>
              <a:gd name="connsiteX5" fmla="*/ 914400 w 1778000"/>
              <a:gd name="connsiteY5" fmla="*/ 825500 h 942569"/>
              <a:gd name="connsiteX6" fmla="*/ 1041400 w 1778000"/>
              <a:gd name="connsiteY6" fmla="*/ 939800 h 942569"/>
              <a:gd name="connsiteX7" fmla="*/ 1143000 w 1778000"/>
              <a:gd name="connsiteY7" fmla="*/ 723900 h 942569"/>
              <a:gd name="connsiteX8" fmla="*/ 1193800 w 1778000"/>
              <a:gd name="connsiteY8" fmla="*/ 609600 h 942569"/>
              <a:gd name="connsiteX9" fmla="*/ 1365250 w 1778000"/>
              <a:gd name="connsiteY9" fmla="*/ 552450 h 942569"/>
              <a:gd name="connsiteX10" fmla="*/ 1504950 w 1778000"/>
              <a:gd name="connsiteY10" fmla="*/ 406400 h 942569"/>
              <a:gd name="connsiteX11" fmla="*/ 1562100 w 1778000"/>
              <a:gd name="connsiteY11" fmla="*/ 304800 h 942569"/>
              <a:gd name="connsiteX12" fmla="*/ 1727200 w 1778000"/>
              <a:gd name="connsiteY12" fmla="*/ 50800 h 942569"/>
              <a:gd name="connsiteX13" fmla="*/ 1778000 w 1778000"/>
              <a:gd name="connsiteY13" fmla="*/ 0 h 9425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778000" h="942569">
                <a:moveTo>
                  <a:pt x="0" y="273050"/>
                </a:moveTo>
                <a:lnTo>
                  <a:pt x="209550" y="374650"/>
                </a:lnTo>
                <a:cubicBezTo>
                  <a:pt x="261408" y="400050"/>
                  <a:pt x="285750" y="407458"/>
                  <a:pt x="311150" y="425450"/>
                </a:cubicBezTo>
                <a:cubicBezTo>
                  <a:pt x="336550" y="443442"/>
                  <a:pt x="271992" y="464608"/>
                  <a:pt x="361950" y="482600"/>
                </a:cubicBezTo>
                <a:cubicBezTo>
                  <a:pt x="451908" y="500592"/>
                  <a:pt x="758825" y="476250"/>
                  <a:pt x="850900" y="533400"/>
                </a:cubicBezTo>
                <a:cubicBezTo>
                  <a:pt x="942975" y="590550"/>
                  <a:pt x="882650" y="757767"/>
                  <a:pt x="914400" y="825500"/>
                </a:cubicBezTo>
                <a:cubicBezTo>
                  <a:pt x="946150" y="893233"/>
                  <a:pt x="1003300" y="956733"/>
                  <a:pt x="1041400" y="939800"/>
                </a:cubicBezTo>
                <a:cubicBezTo>
                  <a:pt x="1079500" y="922867"/>
                  <a:pt x="1117600" y="778933"/>
                  <a:pt x="1143000" y="723900"/>
                </a:cubicBezTo>
                <a:cubicBezTo>
                  <a:pt x="1168400" y="668867"/>
                  <a:pt x="1156758" y="638175"/>
                  <a:pt x="1193800" y="609600"/>
                </a:cubicBezTo>
                <a:cubicBezTo>
                  <a:pt x="1230842" y="581025"/>
                  <a:pt x="1313392" y="586317"/>
                  <a:pt x="1365250" y="552450"/>
                </a:cubicBezTo>
                <a:cubicBezTo>
                  <a:pt x="1417108" y="518583"/>
                  <a:pt x="1472142" y="447675"/>
                  <a:pt x="1504950" y="406400"/>
                </a:cubicBezTo>
                <a:cubicBezTo>
                  <a:pt x="1537758" y="365125"/>
                  <a:pt x="1525058" y="364067"/>
                  <a:pt x="1562100" y="304800"/>
                </a:cubicBezTo>
                <a:cubicBezTo>
                  <a:pt x="1599142" y="245533"/>
                  <a:pt x="1691217" y="101600"/>
                  <a:pt x="1727200" y="50800"/>
                </a:cubicBezTo>
                <a:cubicBezTo>
                  <a:pt x="1763183" y="0"/>
                  <a:pt x="1770591" y="0"/>
                  <a:pt x="1778000" y="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6" name="Forme libre : forme 25">
            <a:extLst>
              <a:ext uri="{FF2B5EF4-FFF2-40B4-BE49-F238E27FC236}">
                <a16:creationId xmlns:a16="http://schemas.microsoft.com/office/drawing/2014/main" id="{7A9A74E1-9B0A-4C34-997F-C5190D90E1F4}"/>
              </a:ext>
            </a:extLst>
          </p:cNvPr>
          <p:cNvSpPr/>
          <p:nvPr/>
        </p:nvSpPr>
        <p:spPr>
          <a:xfrm>
            <a:off x="5359400" y="1949450"/>
            <a:ext cx="901700" cy="1136650"/>
          </a:xfrm>
          <a:custGeom>
            <a:avLst/>
            <a:gdLst>
              <a:gd name="connsiteX0" fmla="*/ 901700 w 901700"/>
              <a:gd name="connsiteY0" fmla="*/ 0 h 1136650"/>
              <a:gd name="connsiteX1" fmla="*/ 781050 w 901700"/>
              <a:gd name="connsiteY1" fmla="*/ 146050 h 1136650"/>
              <a:gd name="connsiteX2" fmla="*/ 469900 w 901700"/>
              <a:gd name="connsiteY2" fmla="*/ 355600 h 1136650"/>
              <a:gd name="connsiteX3" fmla="*/ 203200 w 901700"/>
              <a:gd name="connsiteY3" fmla="*/ 514350 h 1136650"/>
              <a:gd name="connsiteX4" fmla="*/ 139700 w 901700"/>
              <a:gd name="connsiteY4" fmla="*/ 685800 h 1136650"/>
              <a:gd name="connsiteX5" fmla="*/ 88900 w 901700"/>
              <a:gd name="connsiteY5" fmla="*/ 869950 h 1136650"/>
              <a:gd name="connsiteX6" fmla="*/ 0 w 901700"/>
              <a:gd name="connsiteY6" fmla="*/ 1136650 h 1136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01700" h="1136650">
                <a:moveTo>
                  <a:pt x="901700" y="0"/>
                </a:moveTo>
                <a:cubicBezTo>
                  <a:pt x="877358" y="43391"/>
                  <a:pt x="853017" y="86783"/>
                  <a:pt x="781050" y="146050"/>
                </a:cubicBezTo>
                <a:cubicBezTo>
                  <a:pt x="709083" y="205317"/>
                  <a:pt x="469900" y="355600"/>
                  <a:pt x="469900" y="355600"/>
                </a:cubicBezTo>
                <a:cubicBezTo>
                  <a:pt x="373592" y="416983"/>
                  <a:pt x="258233" y="459317"/>
                  <a:pt x="203200" y="514350"/>
                </a:cubicBezTo>
                <a:cubicBezTo>
                  <a:pt x="148167" y="569383"/>
                  <a:pt x="158750" y="626533"/>
                  <a:pt x="139700" y="685800"/>
                </a:cubicBezTo>
                <a:cubicBezTo>
                  <a:pt x="120650" y="745067"/>
                  <a:pt x="112183" y="794808"/>
                  <a:pt x="88900" y="869950"/>
                </a:cubicBezTo>
                <a:cubicBezTo>
                  <a:pt x="65617" y="945092"/>
                  <a:pt x="32808" y="1040871"/>
                  <a:pt x="0" y="113665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2" name="Forme libre : forme 31">
            <a:extLst>
              <a:ext uri="{FF2B5EF4-FFF2-40B4-BE49-F238E27FC236}">
                <a16:creationId xmlns:a16="http://schemas.microsoft.com/office/drawing/2014/main" id="{6ED083DC-0EC6-4148-8B33-6AEB634D54E8}"/>
              </a:ext>
            </a:extLst>
          </p:cNvPr>
          <p:cNvSpPr/>
          <p:nvPr/>
        </p:nvSpPr>
        <p:spPr>
          <a:xfrm>
            <a:off x="5286375" y="4826000"/>
            <a:ext cx="422275" cy="358775"/>
          </a:xfrm>
          <a:custGeom>
            <a:avLst/>
            <a:gdLst>
              <a:gd name="connsiteX0" fmla="*/ 0 w 422275"/>
              <a:gd name="connsiteY0" fmla="*/ 358775 h 358775"/>
              <a:gd name="connsiteX1" fmla="*/ 276225 w 422275"/>
              <a:gd name="connsiteY1" fmla="*/ 161925 h 358775"/>
              <a:gd name="connsiteX2" fmla="*/ 422275 w 422275"/>
              <a:gd name="connsiteY2" fmla="*/ 0 h 358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22275" h="358775">
                <a:moveTo>
                  <a:pt x="0" y="358775"/>
                </a:moveTo>
                <a:cubicBezTo>
                  <a:pt x="102923" y="290248"/>
                  <a:pt x="205846" y="221721"/>
                  <a:pt x="276225" y="161925"/>
                </a:cubicBezTo>
                <a:cubicBezTo>
                  <a:pt x="346604" y="102129"/>
                  <a:pt x="384439" y="51064"/>
                  <a:pt x="422275" y="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4" name="Forme libre : forme 33">
            <a:extLst>
              <a:ext uri="{FF2B5EF4-FFF2-40B4-BE49-F238E27FC236}">
                <a16:creationId xmlns:a16="http://schemas.microsoft.com/office/drawing/2014/main" id="{5762933B-4840-49D9-81F9-09DEB9F69A78}"/>
              </a:ext>
            </a:extLst>
          </p:cNvPr>
          <p:cNvSpPr/>
          <p:nvPr/>
        </p:nvSpPr>
        <p:spPr>
          <a:xfrm>
            <a:off x="5492750" y="5953125"/>
            <a:ext cx="12700" cy="257175"/>
          </a:xfrm>
          <a:custGeom>
            <a:avLst/>
            <a:gdLst>
              <a:gd name="connsiteX0" fmla="*/ 12700 w 12700"/>
              <a:gd name="connsiteY0" fmla="*/ 0 h 257175"/>
              <a:gd name="connsiteX1" fmla="*/ 0 w 12700"/>
              <a:gd name="connsiteY1" fmla="*/ 257175 h 257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2700" h="257175">
                <a:moveTo>
                  <a:pt x="12700" y="0"/>
                </a:moveTo>
                <a:lnTo>
                  <a:pt x="0" y="257175"/>
                </a:ln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5" name="Forme libre : forme 34">
            <a:extLst>
              <a:ext uri="{FF2B5EF4-FFF2-40B4-BE49-F238E27FC236}">
                <a16:creationId xmlns:a16="http://schemas.microsoft.com/office/drawing/2014/main" id="{043BC54E-1889-4104-91EC-461FB497001C}"/>
              </a:ext>
            </a:extLst>
          </p:cNvPr>
          <p:cNvSpPr/>
          <p:nvPr/>
        </p:nvSpPr>
        <p:spPr>
          <a:xfrm>
            <a:off x="5528250" y="5241926"/>
            <a:ext cx="183575" cy="330200"/>
          </a:xfrm>
          <a:custGeom>
            <a:avLst/>
            <a:gdLst>
              <a:gd name="connsiteX0" fmla="*/ 183575 w 183575"/>
              <a:gd name="connsiteY0" fmla="*/ 0 h 327025"/>
              <a:gd name="connsiteX1" fmla="*/ 34350 w 183575"/>
              <a:gd name="connsiteY1" fmla="*/ 234950 h 327025"/>
              <a:gd name="connsiteX2" fmla="*/ 5775 w 183575"/>
              <a:gd name="connsiteY2" fmla="*/ 298450 h 327025"/>
              <a:gd name="connsiteX3" fmla="*/ 120075 w 183575"/>
              <a:gd name="connsiteY3" fmla="*/ 327025 h 327025"/>
              <a:gd name="connsiteX0" fmla="*/ 183575 w 183575"/>
              <a:gd name="connsiteY0" fmla="*/ 0 h 330200"/>
              <a:gd name="connsiteX1" fmla="*/ 34350 w 183575"/>
              <a:gd name="connsiteY1" fmla="*/ 234950 h 330200"/>
              <a:gd name="connsiteX2" fmla="*/ 5775 w 183575"/>
              <a:gd name="connsiteY2" fmla="*/ 298450 h 330200"/>
              <a:gd name="connsiteX3" fmla="*/ 129600 w 183575"/>
              <a:gd name="connsiteY3" fmla="*/ 330200 h 330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3575" h="330200">
                <a:moveTo>
                  <a:pt x="183575" y="0"/>
                </a:moveTo>
                <a:cubicBezTo>
                  <a:pt x="123779" y="92604"/>
                  <a:pt x="63983" y="185208"/>
                  <a:pt x="34350" y="234950"/>
                </a:cubicBezTo>
                <a:cubicBezTo>
                  <a:pt x="4717" y="284692"/>
                  <a:pt x="-8513" y="283104"/>
                  <a:pt x="5775" y="298450"/>
                </a:cubicBezTo>
                <a:cubicBezTo>
                  <a:pt x="20062" y="313796"/>
                  <a:pt x="79593" y="323585"/>
                  <a:pt x="129600" y="33020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9" name="Forme libre : forme 38">
            <a:extLst>
              <a:ext uri="{FF2B5EF4-FFF2-40B4-BE49-F238E27FC236}">
                <a16:creationId xmlns:a16="http://schemas.microsoft.com/office/drawing/2014/main" id="{9F784947-8CBA-4DDF-A906-A82B90FD3C12}"/>
              </a:ext>
            </a:extLst>
          </p:cNvPr>
          <p:cNvSpPr/>
          <p:nvPr/>
        </p:nvSpPr>
        <p:spPr>
          <a:xfrm>
            <a:off x="9004300" y="5702300"/>
            <a:ext cx="1276350" cy="1162050"/>
          </a:xfrm>
          <a:custGeom>
            <a:avLst/>
            <a:gdLst>
              <a:gd name="connsiteX0" fmla="*/ 1276350 w 1276350"/>
              <a:gd name="connsiteY0" fmla="*/ 0 h 1162050"/>
              <a:gd name="connsiteX1" fmla="*/ 1028700 w 1276350"/>
              <a:gd name="connsiteY1" fmla="*/ 152400 h 1162050"/>
              <a:gd name="connsiteX2" fmla="*/ 406400 w 1276350"/>
              <a:gd name="connsiteY2" fmla="*/ 704850 h 1162050"/>
              <a:gd name="connsiteX3" fmla="*/ 82550 w 1276350"/>
              <a:gd name="connsiteY3" fmla="*/ 1041400 h 1162050"/>
              <a:gd name="connsiteX4" fmla="*/ 0 w 1276350"/>
              <a:gd name="connsiteY4" fmla="*/ 1162050 h 1162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76350" h="1162050">
                <a:moveTo>
                  <a:pt x="1276350" y="0"/>
                </a:moveTo>
                <a:cubicBezTo>
                  <a:pt x="1225021" y="17462"/>
                  <a:pt x="1173692" y="34925"/>
                  <a:pt x="1028700" y="152400"/>
                </a:cubicBezTo>
                <a:cubicBezTo>
                  <a:pt x="883708" y="269875"/>
                  <a:pt x="564092" y="556683"/>
                  <a:pt x="406400" y="704850"/>
                </a:cubicBezTo>
                <a:cubicBezTo>
                  <a:pt x="248708" y="853017"/>
                  <a:pt x="150283" y="965200"/>
                  <a:pt x="82550" y="1041400"/>
                </a:cubicBezTo>
                <a:cubicBezTo>
                  <a:pt x="14817" y="1117600"/>
                  <a:pt x="7408" y="1139825"/>
                  <a:pt x="0" y="1162050"/>
                </a:cubicBezTo>
              </a:path>
            </a:pathLst>
          </a:cu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86" name="Forme libre : forme 85">
            <a:extLst>
              <a:ext uri="{FF2B5EF4-FFF2-40B4-BE49-F238E27FC236}">
                <a16:creationId xmlns:a16="http://schemas.microsoft.com/office/drawing/2014/main" id="{9BC2CEB2-1135-4D39-B39A-9BA4BADD7946}"/>
              </a:ext>
            </a:extLst>
          </p:cNvPr>
          <p:cNvSpPr/>
          <p:nvPr/>
        </p:nvSpPr>
        <p:spPr>
          <a:xfrm>
            <a:off x="9016931" y="5695950"/>
            <a:ext cx="1276350" cy="1162050"/>
          </a:xfrm>
          <a:custGeom>
            <a:avLst/>
            <a:gdLst>
              <a:gd name="connsiteX0" fmla="*/ 1276350 w 1276350"/>
              <a:gd name="connsiteY0" fmla="*/ 0 h 1162050"/>
              <a:gd name="connsiteX1" fmla="*/ 1028700 w 1276350"/>
              <a:gd name="connsiteY1" fmla="*/ 152400 h 1162050"/>
              <a:gd name="connsiteX2" fmla="*/ 406400 w 1276350"/>
              <a:gd name="connsiteY2" fmla="*/ 704850 h 1162050"/>
              <a:gd name="connsiteX3" fmla="*/ 82550 w 1276350"/>
              <a:gd name="connsiteY3" fmla="*/ 1041400 h 1162050"/>
              <a:gd name="connsiteX4" fmla="*/ 0 w 1276350"/>
              <a:gd name="connsiteY4" fmla="*/ 1162050 h 1162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76350" h="1162050">
                <a:moveTo>
                  <a:pt x="1276350" y="0"/>
                </a:moveTo>
                <a:cubicBezTo>
                  <a:pt x="1225021" y="17462"/>
                  <a:pt x="1173692" y="34925"/>
                  <a:pt x="1028700" y="152400"/>
                </a:cubicBezTo>
                <a:cubicBezTo>
                  <a:pt x="883708" y="269875"/>
                  <a:pt x="564092" y="556683"/>
                  <a:pt x="406400" y="704850"/>
                </a:cubicBezTo>
                <a:cubicBezTo>
                  <a:pt x="248708" y="853017"/>
                  <a:pt x="150283" y="965200"/>
                  <a:pt x="82550" y="1041400"/>
                </a:cubicBezTo>
                <a:cubicBezTo>
                  <a:pt x="14817" y="1117600"/>
                  <a:pt x="7408" y="1139825"/>
                  <a:pt x="0" y="1162050"/>
                </a:cubicBezTo>
              </a:path>
            </a:pathLst>
          </a:custGeom>
          <a:noFill/>
          <a:ln w="22225">
            <a:solidFill>
              <a:schemeClr val="bg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55" name="Ellipse 54">
            <a:extLst>
              <a:ext uri="{FF2B5EF4-FFF2-40B4-BE49-F238E27FC236}">
                <a16:creationId xmlns:a16="http://schemas.microsoft.com/office/drawing/2014/main" id="{0613EE4E-1534-4E8B-A8A4-AC877E6843D5}"/>
              </a:ext>
            </a:extLst>
          </p:cNvPr>
          <p:cNvSpPr/>
          <p:nvPr/>
        </p:nvSpPr>
        <p:spPr>
          <a:xfrm>
            <a:off x="9292852" y="5487143"/>
            <a:ext cx="742267" cy="695325"/>
          </a:xfrm>
          <a:prstGeom prst="ellipse">
            <a:avLst/>
          </a:prstGeom>
          <a:solidFill>
            <a:schemeClr val="accent2"/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 dirty="0"/>
          </a:p>
        </p:txBody>
      </p:sp>
      <p:sp>
        <p:nvSpPr>
          <p:cNvPr id="59" name="ZoneTexte 58">
            <a:extLst>
              <a:ext uri="{FF2B5EF4-FFF2-40B4-BE49-F238E27FC236}">
                <a16:creationId xmlns:a16="http://schemas.microsoft.com/office/drawing/2014/main" id="{4630EB21-FD0B-452F-820D-CAB2EC8CABFB}"/>
              </a:ext>
            </a:extLst>
          </p:cNvPr>
          <p:cNvSpPr txBox="1"/>
          <p:nvPr/>
        </p:nvSpPr>
        <p:spPr>
          <a:xfrm>
            <a:off x="9134528" y="5650958"/>
            <a:ext cx="109643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000" b="1" dirty="0">
                <a:solidFill>
                  <a:schemeClr val="bg1"/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Marche-en-Famenne</a:t>
            </a:r>
            <a:endParaRPr lang="fr-BE" sz="1000" b="1" dirty="0">
              <a:solidFill>
                <a:schemeClr val="bg1"/>
              </a:solidFill>
              <a:latin typeface="Aharoni" panose="02010803020104030203" pitchFamily="2" charset="-79"/>
              <a:cs typeface="Aharoni" panose="02010803020104030203" pitchFamily="2" charset="-79"/>
            </a:endParaRPr>
          </a:p>
        </p:txBody>
      </p:sp>
      <p:sp>
        <p:nvSpPr>
          <p:cNvPr id="87" name="Forme libre : forme 86">
            <a:extLst>
              <a:ext uri="{FF2B5EF4-FFF2-40B4-BE49-F238E27FC236}">
                <a16:creationId xmlns:a16="http://schemas.microsoft.com/office/drawing/2014/main" id="{0BEA71B8-D286-4921-BEE9-40E4E94BA74D}"/>
              </a:ext>
            </a:extLst>
          </p:cNvPr>
          <p:cNvSpPr>
            <a:spLocks noChangeAspect="1"/>
          </p:cNvSpPr>
          <p:nvPr/>
        </p:nvSpPr>
        <p:spPr>
          <a:xfrm>
            <a:off x="2413136" y="870695"/>
            <a:ext cx="2232134" cy="6115251"/>
          </a:xfrm>
          <a:custGeom>
            <a:avLst/>
            <a:gdLst>
              <a:gd name="connsiteX0" fmla="*/ 67451 w 667823"/>
              <a:gd name="connsiteY0" fmla="*/ 0 h 1894400"/>
              <a:gd name="connsiteX1" fmla="*/ 16651 w 667823"/>
              <a:gd name="connsiteY1" fmla="*/ 111125 h 1894400"/>
              <a:gd name="connsiteX2" fmla="*/ 48401 w 667823"/>
              <a:gd name="connsiteY2" fmla="*/ 200025 h 1894400"/>
              <a:gd name="connsiteX3" fmla="*/ 111901 w 667823"/>
              <a:gd name="connsiteY3" fmla="*/ 279400 h 1894400"/>
              <a:gd name="connsiteX4" fmla="*/ 73801 w 667823"/>
              <a:gd name="connsiteY4" fmla="*/ 492125 h 1894400"/>
              <a:gd name="connsiteX5" fmla="*/ 86501 w 667823"/>
              <a:gd name="connsiteY5" fmla="*/ 581025 h 1894400"/>
              <a:gd name="connsiteX6" fmla="*/ 64276 w 667823"/>
              <a:gd name="connsiteY6" fmla="*/ 654050 h 1894400"/>
              <a:gd name="connsiteX7" fmla="*/ 76976 w 667823"/>
              <a:gd name="connsiteY7" fmla="*/ 736600 h 1894400"/>
              <a:gd name="connsiteX8" fmla="*/ 776 w 667823"/>
              <a:gd name="connsiteY8" fmla="*/ 781050 h 1894400"/>
              <a:gd name="connsiteX9" fmla="*/ 38876 w 667823"/>
              <a:gd name="connsiteY9" fmla="*/ 838200 h 1894400"/>
              <a:gd name="connsiteX10" fmla="*/ 61101 w 667823"/>
              <a:gd name="connsiteY10" fmla="*/ 914400 h 1894400"/>
              <a:gd name="connsiteX11" fmla="*/ 102376 w 667823"/>
              <a:gd name="connsiteY11" fmla="*/ 1019175 h 1894400"/>
              <a:gd name="connsiteX12" fmla="*/ 121426 w 667823"/>
              <a:gd name="connsiteY12" fmla="*/ 1041400 h 1894400"/>
              <a:gd name="connsiteX13" fmla="*/ 140476 w 667823"/>
              <a:gd name="connsiteY13" fmla="*/ 1139825 h 1894400"/>
              <a:gd name="connsiteX14" fmla="*/ 143651 w 667823"/>
              <a:gd name="connsiteY14" fmla="*/ 1219200 h 1894400"/>
              <a:gd name="connsiteX15" fmla="*/ 165876 w 667823"/>
              <a:gd name="connsiteY15" fmla="*/ 1308100 h 1894400"/>
              <a:gd name="connsiteX16" fmla="*/ 248426 w 667823"/>
              <a:gd name="connsiteY16" fmla="*/ 1504950 h 1894400"/>
              <a:gd name="connsiteX17" fmla="*/ 194451 w 667823"/>
              <a:gd name="connsiteY17" fmla="*/ 1552575 h 1894400"/>
              <a:gd name="connsiteX18" fmla="*/ 159526 w 667823"/>
              <a:gd name="connsiteY18" fmla="*/ 1606550 h 1894400"/>
              <a:gd name="connsiteX19" fmla="*/ 248426 w 667823"/>
              <a:gd name="connsiteY19" fmla="*/ 1704975 h 1894400"/>
              <a:gd name="connsiteX20" fmla="*/ 308751 w 667823"/>
              <a:gd name="connsiteY20" fmla="*/ 1704975 h 1894400"/>
              <a:gd name="connsiteX21" fmla="*/ 397651 w 667823"/>
              <a:gd name="connsiteY21" fmla="*/ 1682750 h 1894400"/>
              <a:gd name="connsiteX22" fmla="*/ 480201 w 667823"/>
              <a:gd name="connsiteY22" fmla="*/ 1752600 h 1894400"/>
              <a:gd name="connsiteX23" fmla="*/ 502426 w 667823"/>
              <a:gd name="connsiteY23" fmla="*/ 1838325 h 1894400"/>
              <a:gd name="connsiteX24" fmla="*/ 604026 w 667823"/>
              <a:gd name="connsiteY24" fmla="*/ 1809750 h 1894400"/>
              <a:gd name="connsiteX25" fmla="*/ 661176 w 667823"/>
              <a:gd name="connsiteY25" fmla="*/ 1885950 h 1894400"/>
              <a:gd name="connsiteX26" fmla="*/ 664351 w 667823"/>
              <a:gd name="connsiteY26" fmla="*/ 1889125 h 1894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667823" h="1894400">
                <a:moveTo>
                  <a:pt x="67451" y="0"/>
                </a:moveTo>
                <a:cubicBezTo>
                  <a:pt x="43638" y="38894"/>
                  <a:pt x="19826" y="77788"/>
                  <a:pt x="16651" y="111125"/>
                </a:cubicBezTo>
                <a:cubicBezTo>
                  <a:pt x="13476" y="144462"/>
                  <a:pt x="32526" y="171979"/>
                  <a:pt x="48401" y="200025"/>
                </a:cubicBezTo>
                <a:cubicBezTo>
                  <a:pt x="64276" y="228071"/>
                  <a:pt x="107668" y="230717"/>
                  <a:pt x="111901" y="279400"/>
                </a:cubicBezTo>
                <a:cubicBezTo>
                  <a:pt x="116134" y="328083"/>
                  <a:pt x="78034" y="441854"/>
                  <a:pt x="73801" y="492125"/>
                </a:cubicBezTo>
                <a:cubicBezTo>
                  <a:pt x="69568" y="542396"/>
                  <a:pt x="88088" y="554038"/>
                  <a:pt x="86501" y="581025"/>
                </a:cubicBezTo>
                <a:cubicBezTo>
                  <a:pt x="84914" y="608012"/>
                  <a:pt x="65863" y="628121"/>
                  <a:pt x="64276" y="654050"/>
                </a:cubicBezTo>
                <a:cubicBezTo>
                  <a:pt x="62688" y="679979"/>
                  <a:pt x="87559" y="715433"/>
                  <a:pt x="76976" y="736600"/>
                </a:cubicBezTo>
                <a:cubicBezTo>
                  <a:pt x="66393" y="757767"/>
                  <a:pt x="7126" y="764117"/>
                  <a:pt x="776" y="781050"/>
                </a:cubicBezTo>
                <a:cubicBezTo>
                  <a:pt x="-5574" y="797983"/>
                  <a:pt x="28822" y="815975"/>
                  <a:pt x="38876" y="838200"/>
                </a:cubicBezTo>
                <a:cubicBezTo>
                  <a:pt x="48930" y="860425"/>
                  <a:pt x="50518" y="884238"/>
                  <a:pt x="61101" y="914400"/>
                </a:cubicBezTo>
                <a:cubicBezTo>
                  <a:pt x="71684" y="944563"/>
                  <a:pt x="92322" y="998008"/>
                  <a:pt x="102376" y="1019175"/>
                </a:cubicBezTo>
                <a:cubicBezTo>
                  <a:pt x="112430" y="1040342"/>
                  <a:pt x="115076" y="1021292"/>
                  <a:pt x="121426" y="1041400"/>
                </a:cubicBezTo>
                <a:cubicBezTo>
                  <a:pt x="127776" y="1061508"/>
                  <a:pt x="136772" y="1110192"/>
                  <a:pt x="140476" y="1139825"/>
                </a:cubicBezTo>
                <a:cubicBezTo>
                  <a:pt x="144180" y="1169458"/>
                  <a:pt x="139418" y="1191154"/>
                  <a:pt x="143651" y="1219200"/>
                </a:cubicBezTo>
                <a:cubicBezTo>
                  <a:pt x="147884" y="1247246"/>
                  <a:pt x="148414" y="1260475"/>
                  <a:pt x="165876" y="1308100"/>
                </a:cubicBezTo>
                <a:cubicBezTo>
                  <a:pt x="183339" y="1355725"/>
                  <a:pt x="243664" y="1464204"/>
                  <a:pt x="248426" y="1504950"/>
                </a:cubicBezTo>
                <a:cubicBezTo>
                  <a:pt x="253188" y="1545696"/>
                  <a:pt x="209268" y="1535642"/>
                  <a:pt x="194451" y="1552575"/>
                </a:cubicBezTo>
                <a:cubicBezTo>
                  <a:pt x="179634" y="1569508"/>
                  <a:pt x="150530" y="1581150"/>
                  <a:pt x="159526" y="1606550"/>
                </a:cubicBezTo>
                <a:cubicBezTo>
                  <a:pt x="168522" y="1631950"/>
                  <a:pt x="223555" y="1688571"/>
                  <a:pt x="248426" y="1704975"/>
                </a:cubicBezTo>
                <a:cubicBezTo>
                  <a:pt x="273297" y="1721379"/>
                  <a:pt x="283880" y="1708679"/>
                  <a:pt x="308751" y="1704975"/>
                </a:cubicBezTo>
                <a:cubicBezTo>
                  <a:pt x="333622" y="1701271"/>
                  <a:pt x="369076" y="1674812"/>
                  <a:pt x="397651" y="1682750"/>
                </a:cubicBezTo>
                <a:cubicBezTo>
                  <a:pt x="426226" y="1690688"/>
                  <a:pt x="462739" y="1726671"/>
                  <a:pt x="480201" y="1752600"/>
                </a:cubicBezTo>
                <a:cubicBezTo>
                  <a:pt x="497663" y="1778529"/>
                  <a:pt x="481789" y="1828800"/>
                  <a:pt x="502426" y="1838325"/>
                </a:cubicBezTo>
                <a:cubicBezTo>
                  <a:pt x="523063" y="1847850"/>
                  <a:pt x="577568" y="1801812"/>
                  <a:pt x="604026" y="1809750"/>
                </a:cubicBezTo>
                <a:cubicBezTo>
                  <a:pt x="630484" y="1817688"/>
                  <a:pt x="661176" y="1885950"/>
                  <a:pt x="661176" y="1885950"/>
                </a:cubicBezTo>
                <a:cubicBezTo>
                  <a:pt x="671230" y="1899179"/>
                  <a:pt x="667790" y="1894152"/>
                  <a:pt x="664351" y="1889125"/>
                </a:cubicBezTo>
              </a:path>
            </a:pathLst>
          </a:custGeom>
          <a:noFill/>
          <a:ln w="25400">
            <a:solidFill>
              <a:schemeClr val="tx1"/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91" name="Forme libre : forme 90">
            <a:extLst>
              <a:ext uri="{FF2B5EF4-FFF2-40B4-BE49-F238E27FC236}">
                <a16:creationId xmlns:a16="http://schemas.microsoft.com/office/drawing/2014/main" id="{C5038E67-EDD3-465A-824D-481BD74D188B}"/>
              </a:ext>
            </a:extLst>
          </p:cNvPr>
          <p:cNvSpPr>
            <a:spLocks noChangeAspect="1"/>
          </p:cNvSpPr>
          <p:nvPr/>
        </p:nvSpPr>
        <p:spPr>
          <a:xfrm>
            <a:off x="2410326" y="879608"/>
            <a:ext cx="2232134" cy="6115251"/>
          </a:xfrm>
          <a:custGeom>
            <a:avLst/>
            <a:gdLst>
              <a:gd name="connsiteX0" fmla="*/ 67451 w 667823"/>
              <a:gd name="connsiteY0" fmla="*/ 0 h 1894400"/>
              <a:gd name="connsiteX1" fmla="*/ 16651 w 667823"/>
              <a:gd name="connsiteY1" fmla="*/ 111125 h 1894400"/>
              <a:gd name="connsiteX2" fmla="*/ 48401 w 667823"/>
              <a:gd name="connsiteY2" fmla="*/ 200025 h 1894400"/>
              <a:gd name="connsiteX3" fmla="*/ 111901 w 667823"/>
              <a:gd name="connsiteY3" fmla="*/ 279400 h 1894400"/>
              <a:gd name="connsiteX4" fmla="*/ 73801 w 667823"/>
              <a:gd name="connsiteY4" fmla="*/ 492125 h 1894400"/>
              <a:gd name="connsiteX5" fmla="*/ 86501 w 667823"/>
              <a:gd name="connsiteY5" fmla="*/ 581025 h 1894400"/>
              <a:gd name="connsiteX6" fmla="*/ 64276 w 667823"/>
              <a:gd name="connsiteY6" fmla="*/ 654050 h 1894400"/>
              <a:gd name="connsiteX7" fmla="*/ 76976 w 667823"/>
              <a:gd name="connsiteY7" fmla="*/ 736600 h 1894400"/>
              <a:gd name="connsiteX8" fmla="*/ 776 w 667823"/>
              <a:gd name="connsiteY8" fmla="*/ 781050 h 1894400"/>
              <a:gd name="connsiteX9" fmla="*/ 38876 w 667823"/>
              <a:gd name="connsiteY9" fmla="*/ 838200 h 1894400"/>
              <a:gd name="connsiteX10" fmla="*/ 61101 w 667823"/>
              <a:gd name="connsiteY10" fmla="*/ 914400 h 1894400"/>
              <a:gd name="connsiteX11" fmla="*/ 102376 w 667823"/>
              <a:gd name="connsiteY11" fmla="*/ 1019175 h 1894400"/>
              <a:gd name="connsiteX12" fmla="*/ 121426 w 667823"/>
              <a:gd name="connsiteY12" fmla="*/ 1041400 h 1894400"/>
              <a:gd name="connsiteX13" fmla="*/ 140476 w 667823"/>
              <a:gd name="connsiteY13" fmla="*/ 1139825 h 1894400"/>
              <a:gd name="connsiteX14" fmla="*/ 143651 w 667823"/>
              <a:gd name="connsiteY14" fmla="*/ 1219200 h 1894400"/>
              <a:gd name="connsiteX15" fmla="*/ 165876 w 667823"/>
              <a:gd name="connsiteY15" fmla="*/ 1308100 h 1894400"/>
              <a:gd name="connsiteX16" fmla="*/ 248426 w 667823"/>
              <a:gd name="connsiteY16" fmla="*/ 1504950 h 1894400"/>
              <a:gd name="connsiteX17" fmla="*/ 194451 w 667823"/>
              <a:gd name="connsiteY17" fmla="*/ 1552575 h 1894400"/>
              <a:gd name="connsiteX18" fmla="*/ 159526 w 667823"/>
              <a:gd name="connsiteY18" fmla="*/ 1606550 h 1894400"/>
              <a:gd name="connsiteX19" fmla="*/ 248426 w 667823"/>
              <a:gd name="connsiteY19" fmla="*/ 1704975 h 1894400"/>
              <a:gd name="connsiteX20" fmla="*/ 308751 w 667823"/>
              <a:gd name="connsiteY20" fmla="*/ 1704975 h 1894400"/>
              <a:gd name="connsiteX21" fmla="*/ 397651 w 667823"/>
              <a:gd name="connsiteY21" fmla="*/ 1682750 h 1894400"/>
              <a:gd name="connsiteX22" fmla="*/ 480201 w 667823"/>
              <a:gd name="connsiteY22" fmla="*/ 1752600 h 1894400"/>
              <a:gd name="connsiteX23" fmla="*/ 502426 w 667823"/>
              <a:gd name="connsiteY23" fmla="*/ 1838325 h 1894400"/>
              <a:gd name="connsiteX24" fmla="*/ 604026 w 667823"/>
              <a:gd name="connsiteY24" fmla="*/ 1809750 h 1894400"/>
              <a:gd name="connsiteX25" fmla="*/ 661176 w 667823"/>
              <a:gd name="connsiteY25" fmla="*/ 1885950 h 1894400"/>
              <a:gd name="connsiteX26" fmla="*/ 664351 w 667823"/>
              <a:gd name="connsiteY26" fmla="*/ 1889125 h 1894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667823" h="1894400">
                <a:moveTo>
                  <a:pt x="67451" y="0"/>
                </a:moveTo>
                <a:cubicBezTo>
                  <a:pt x="43638" y="38894"/>
                  <a:pt x="19826" y="77788"/>
                  <a:pt x="16651" y="111125"/>
                </a:cubicBezTo>
                <a:cubicBezTo>
                  <a:pt x="13476" y="144462"/>
                  <a:pt x="32526" y="171979"/>
                  <a:pt x="48401" y="200025"/>
                </a:cubicBezTo>
                <a:cubicBezTo>
                  <a:pt x="64276" y="228071"/>
                  <a:pt x="107668" y="230717"/>
                  <a:pt x="111901" y="279400"/>
                </a:cubicBezTo>
                <a:cubicBezTo>
                  <a:pt x="116134" y="328083"/>
                  <a:pt x="78034" y="441854"/>
                  <a:pt x="73801" y="492125"/>
                </a:cubicBezTo>
                <a:cubicBezTo>
                  <a:pt x="69568" y="542396"/>
                  <a:pt x="88088" y="554038"/>
                  <a:pt x="86501" y="581025"/>
                </a:cubicBezTo>
                <a:cubicBezTo>
                  <a:pt x="84914" y="608012"/>
                  <a:pt x="65863" y="628121"/>
                  <a:pt x="64276" y="654050"/>
                </a:cubicBezTo>
                <a:cubicBezTo>
                  <a:pt x="62688" y="679979"/>
                  <a:pt x="87559" y="715433"/>
                  <a:pt x="76976" y="736600"/>
                </a:cubicBezTo>
                <a:cubicBezTo>
                  <a:pt x="66393" y="757767"/>
                  <a:pt x="7126" y="764117"/>
                  <a:pt x="776" y="781050"/>
                </a:cubicBezTo>
                <a:cubicBezTo>
                  <a:pt x="-5574" y="797983"/>
                  <a:pt x="28822" y="815975"/>
                  <a:pt x="38876" y="838200"/>
                </a:cubicBezTo>
                <a:cubicBezTo>
                  <a:pt x="48930" y="860425"/>
                  <a:pt x="50518" y="884238"/>
                  <a:pt x="61101" y="914400"/>
                </a:cubicBezTo>
                <a:cubicBezTo>
                  <a:pt x="71684" y="944563"/>
                  <a:pt x="92322" y="998008"/>
                  <a:pt x="102376" y="1019175"/>
                </a:cubicBezTo>
                <a:cubicBezTo>
                  <a:pt x="112430" y="1040342"/>
                  <a:pt x="115076" y="1021292"/>
                  <a:pt x="121426" y="1041400"/>
                </a:cubicBezTo>
                <a:cubicBezTo>
                  <a:pt x="127776" y="1061508"/>
                  <a:pt x="136772" y="1110192"/>
                  <a:pt x="140476" y="1139825"/>
                </a:cubicBezTo>
                <a:cubicBezTo>
                  <a:pt x="144180" y="1169458"/>
                  <a:pt x="139418" y="1191154"/>
                  <a:pt x="143651" y="1219200"/>
                </a:cubicBezTo>
                <a:cubicBezTo>
                  <a:pt x="147884" y="1247246"/>
                  <a:pt x="148414" y="1260475"/>
                  <a:pt x="165876" y="1308100"/>
                </a:cubicBezTo>
                <a:cubicBezTo>
                  <a:pt x="183339" y="1355725"/>
                  <a:pt x="243664" y="1464204"/>
                  <a:pt x="248426" y="1504950"/>
                </a:cubicBezTo>
                <a:cubicBezTo>
                  <a:pt x="253188" y="1545696"/>
                  <a:pt x="209268" y="1535642"/>
                  <a:pt x="194451" y="1552575"/>
                </a:cubicBezTo>
                <a:cubicBezTo>
                  <a:pt x="179634" y="1569508"/>
                  <a:pt x="150530" y="1581150"/>
                  <a:pt x="159526" y="1606550"/>
                </a:cubicBezTo>
                <a:cubicBezTo>
                  <a:pt x="168522" y="1631950"/>
                  <a:pt x="223555" y="1688571"/>
                  <a:pt x="248426" y="1704975"/>
                </a:cubicBezTo>
                <a:cubicBezTo>
                  <a:pt x="273297" y="1721379"/>
                  <a:pt x="283880" y="1708679"/>
                  <a:pt x="308751" y="1704975"/>
                </a:cubicBezTo>
                <a:cubicBezTo>
                  <a:pt x="333622" y="1701271"/>
                  <a:pt x="369076" y="1674812"/>
                  <a:pt x="397651" y="1682750"/>
                </a:cubicBezTo>
                <a:cubicBezTo>
                  <a:pt x="426226" y="1690688"/>
                  <a:pt x="462739" y="1726671"/>
                  <a:pt x="480201" y="1752600"/>
                </a:cubicBezTo>
                <a:cubicBezTo>
                  <a:pt x="497663" y="1778529"/>
                  <a:pt x="481789" y="1828800"/>
                  <a:pt x="502426" y="1838325"/>
                </a:cubicBezTo>
                <a:cubicBezTo>
                  <a:pt x="523063" y="1847850"/>
                  <a:pt x="577568" y="1801812"/>
                  <a:pt x="604026" y="1809750"/>
                </a:cubicBezTo>
                <a:cubicBezTo>
                  <a:pt x="630484" y="1817688"/>
                  <a:pt x="661176" y="1885950"/>
                  <a:pt x="661176" y="1885950"/>
                </a:cubicBezTo>
                <a:cubicBezTo>
                  <a:pt x="671230" y="1899179"/>
                  <a:pt x="667790" y="1894152"/>
                  <a:pt x="664351" y="1889125"/>
                </a:cubicBezTo>
              </a:path>
            </a:pathLst>
          </a:custGeom>
          <a:noFill/>
          <a:ln w="22225">
            <a:solidFill>
              <a:schemeClr val="bg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60" name="Ellipse 59">
            <a:extLst>
              <a:ext uri="{FF2B5EF4-FFF2-40B4-BE49-F238E27FC236}">
                <a16:creationId xmlns:a16="http://schemas.microsoft.com/office/drawing/2014/main" id="{BE6673E8-9187-4C3A-A9A1-79DE1E2BBD3C}"/>
              </a:ext>
            </a:extLst>
          </p:cNvPr>
          <p:cNvSpPr/>
          <p:nvPr/>
        </p:nvSpPr>
        <p:spPr>
          <a:xfrm>
            <a:off x="2701970" y="4522882"/>
            <a:ext cx="742267" cy="695325"/>
          </a:xfrm>
          <a:prstGeom prst="ellipse">
            <a:avLst/>
          </a:prstGeom>
          <a:solidFill>
            <a:schemeClr val="accent2"/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 dirty="0"/>
          </a:p>
        </p:txBody>
      </p:sp>
      <p:sp>
        <p:nvSpPr>
          <p:cNvPr id="346" name="ZoneTexte 345">
            <a:extLst>
              <a:ext uri="{FF2B5EF4-FFF2-40B4-BE49-F238E27FC236}">
                <a16:creationId xmlns:a16="http://schemas.microsoft.com/office/drawing/2014/main" id="{2961E3F6-EE32-4B73-94E3-FC0E75547547}"/>
              </a:ext>
            </a:extLst>
          </p:cNvPr>
          <p:cNvSpPr txBox="1"/>
          <p:nvPr/>
        </p:nvSpPr>
        <p:spPr>
          <a:xfrm>
            <a:off x="2535259" y="4763860"/>
            <a:ext cx="1096433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000" b="1" dirty="0">
                <a:solidFill>
                  <a:schemeClr val="bg1"/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Dinant</a:t>
            </a:r>
            <a:endParaRPr lang="fr-BE" sz="1000" b="1" dirty="0">
              <a:solidFill>
                <a:schemeClr val="bg1"/>
              </a:solidFill>
              <a:latin typeface="Aharoni" panose="02010803020104030203" pitchFamily="2" charset="-79"/>
              <a:cs typeface="Aharoni" panose="02010803020104030203" pitchFamily="2" charset="-79"/>
            </a:endParaRPr>
          </a:p>
        </p:txBody>
      </p:sp>
      <p:sp>
        <p:nvSpPr>
          <p:cNvPr id="66" name="Forme libre : forme 65">
            <a:extLst>
              <a:ext uri="{FF2B5EF4-FFF2-40B4-BE49-F238E27FC236}">
                <a16:creationId xmlns:a16="http://schemas.microsoft.com/office/drawing/2014/main" id="{D251F882-F729-4C48-A8B9-57607EFACB00}"/>
              </a:ext>
            </a:extLst>
          </p:cNvPr>
          <p:cNvSpPr/>
          <p:nvPr/>
        </p:nvSpPr>
        <p:spPr>
          <a:xfrm>
            <a:off x="4540250" y="762001"/>
            <a:ext cx="1460500" cy="380236"/>
          </a:xfrm>
          <a:custGeom>
            <a:avLst/>
            <a:gdLst>
              <a:gd name="connsiteX0" fmla="*/ 730250 w 730250"/>
              <a:gd name="connsiteY0" fmla="*/ 279400 h 374697"/>
              <a:gd name="connsiteX1" fmla="*/ 514350 w 730250"/>
              <a:gd name="connsiteY1" fmla="*/ 342900 h 374697"/>
              <a:gd name="connsiteX2" fmla="*/ 228600 w 730250"/>
              <a:gd name="connsiteY2" fmla="*/ 374650 h 374697"/>
              <a:gd name="connsiteX3" fmla="*/ 158750 w 730250"/>
              <a:gd name="connsiteY3" fmla="*/ 349250 h 374697"/>
              <a:gd name="connsiteX4" fmla="*/ 50800 w 730250"/>
              <a:gd name="connsiteY4" fmla="*/ 317500 h 374697"/>
              <a:gd name="connsiteX5" fmla="*/ 76200 w 730250"/>
              <a:gd name="connsiteY5" fmla="*/ 184150 h 374697"/>
              <a:gd name="connsiteX6" fmla="*/ 0 w 730250"/>
              <a:gd name="connsiteY6" fmla="*/ 0 h 374697"/>
              <a:gd name="connsiteX0" fmla="*/ 730250 w 730250"/>
              <a:gd name="connsiteY0" fmla="*/ 279400 h 374697"/>
              <a:gd name="connsiteX1" fmla="*/ 730250 w 730250"/>
              <a:gd name="connsiteY1" fmla="*/ 279400 h 374697"/>
              <a:gd name="connsiteX2" fmla="*/ 514350 w 730250"/>
              <a:gd name="connsiteY2" fmla="*/ 342900 h 374697"/>
              <a:gd name="connsiteX3" fmla="*/ 228600 w 730250"/>
              <a:gd name="connsiteY3" fmla="*/ 374650 h 374697"/>
              <a:gd name="connsiteX4" fmla="*/ 158750 w 730250"/>
              <a:gd name="connsiteY4" fmla="*/ 349250 h 374697"/>
              <a:gd name="connsiteX5" fmla="*/ 50800 w 730250"/>
              <a:gd name="connsiteY5" fmla="*/ 317500 h 374697"/>
              <a:gd name="connsiteX6" fmla="*/ 76200 w 730250"/>
              <a:gd name="connsiteY6" fmla="*/ 184150 h 374697"/>
              <a:gd name="connsiteX7" fmla="*/ 0 w 730250"/>
              <a:gd name="connsiteY7" fmla="*/ 0 h 374697"/>
              <a:gd name="connsiteX0" fmla="*/ 730250 w 1460500"/>
              <a:gd name="connsiteY0" fmla="*/ 279400 h 380236"/>
              <a:gd name="connsiteX1" fmla="*/ 1460500 w 1460500"/>
              <a:gd name="connsiteY1" fmla="*/ 25400 h 380236"/>
              <a:gd name="connsiteX2" fmla="*/ 514350 w 1460500"/>
              <a:gd name="connsiteY2" fmla="*/ 342900 h 380236"/>
              <a:gd name="connsiteX3" fmla="*/ 228600 w 1460500"/>
              <a:gd name="connsiteY3" fmla="*/ 374650 h 380236"/>
              <a:gd name="connsiteX4" fmla="*/ 158750 w 1460500"/>
              <a:gd name="connsiteY4" fmla="*/ 349250 h 380236"/>
              <a:gd name="connsiteX5" fmla="*/ 50800 w 1460500"/>
              <a:gd name="connsiteY5" fmla="*/ 317500 h 380236"/>
              <a:gd name="connsiteX6" fmla="*/ 76200 w 1460500"/>
              <a:gd name="connsiteY6" fmla="*/ 184150 h 380236"/>
              <a:gd name="connsiteX7" fmla="*/ 0 w 1460500"/>
              <a:gd name="connsiteY7" fmla="*/ 0 h 3802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460500" h="380236">
                <a:moveTo>
                  <a:pt x="730250" y="279400"/>
                </a:moveTo>
                <a:lnTo>
                  <a:pt x="1460500" y="25400"/>
                </a:lnTo>
                <a:cubicBezTo>
                  <a:pt x="1424517" y="35983"/>
                  <a:pt x="719667" y="284692"/>
                  <a:pt x="514350" y="342900"/>
                </a:cubicBezTo>
                <a:cubicBezTo>
                  <a:pt x="309033" y="401108"/>
                  <a:pt x="287867" y="373592"/>
                  <a:pt x="228600" y="374650"/>
                </a:cubicBezTo>
                <a:cubicBezTo>
                  <a:pt x="169333" y="375708"/>
                  <a:pt x="188383" y="358775"/>
                  <a:pt x="158750" y="349250"/>
                </a:cubicBezTo>
                <a:cubicBezTo>
                  <a:pt x="129117" y="339725"/>
                  <a:pt x="64558" y="345017"/>
                  <a:pt x="50800" y="317500"/>
                </a:cubicBezTo>
                <a:cubicBezTo>
                  <a:pt x="37042" y="289983"/>
                  <a:pt x="84667" y="237067"/>
                  <a:pt x="76200" y="184150"/>
                </a:cubicBezTo>
                <a:cubicBezTo>
                  <a:pt x="67733" y="131233"/>
                  <a:pt x="33866" y="65616"/>
                  <a:pt x="0" y="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67" name="ZoneTexte 66">
            <a:extLst>
              <a:ext uri="{FF2B5EF4-FFF2-40B4-BE49-F238E27FC236}">
                <a16:creationId xmlns:a16="http://schemas.microsoft.com/office/drawing/2014/main" id="{90D0D322-5D32-4F9A-BF7F-563796B4EB47}"/>
              </a:ext>
            </a:extLst>
          </p:cNvPr>
          <p:cNvSpPr txBox="1"/>
          <p:nvPr/>
        </p:nvSpPr>
        <p:spPr>
          <a:xfrm>
            <a:off x="-209925" y="1842329"/>
            <a:ext cx="3030671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400" b="1" dirty="0"/>
              <a:t>Scolaire</a:t>
            </a:r>
            <a:endParaRPr lang="fr-BE" sz="1400" b="1" dirty="0"/>
          </a:p>
        </p:txBody>
      </p:sp>
      <p:sp>
        <p:nvSpPr>
          <p:cNvPr id="69" name="Forme libre : forme 68">
            <a:extLst>
              <a:ext uri="{FF2B5EF4-FFF2-40B4-BE49-F238E27FC236}">
                <a16:creationId xmlns:a16="http://schemas.microsoft.com/office/drawing/2014/main" id="{166FC18E-940D-420C-A4B0-42D98637CC33}"/>
              </a:ext>
            </a:extLst>
          </p:cNvPr>
          <p:cNvSpPr/>
          <p:nvPr/>
        </p:nvSpPr>
        <p:spPr>
          <a:xfrm>
            <a:off x="2895600" y="1028700"/>
            <a:ext cx="714375" cy="695325"/>
          </a:xfrm>
          <a:custGeom>
            <a:avLst/>
            <a:gdLst>
              <a:gd name="connsiteX0" fmla="*/ 714375 w 714375"/>
              <a:gd name="connsiteY0" fmla="*/ 695325 h 695325"/>
              <a:gd name="connsiteX1" fmla="*/ 0 w 714375"/>
              <a:gd name="connsiteY1" fmla="*/ 0 h 695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714375" h="695325">
                <a:moveTo>
                  <a:pt x="714375" y="695325"/>
                </a:moveTo>
                <a:lnTo>
                  <a:pt x="0" y="0"/>
                </a:ln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71" name="Forme libre : forme 70">
            <a:extLst>
              <a:ext uri="{FF2B5EF4-FFF2-40B4-BE49-F238E27FC236}">
                <a16:creationId xmlns:a16="http://schemas.microsoft.com/office/drawing/2014/main" id="{582C994E-1EAA-463F-B742-4C8BA1997D98}"/>
              </a:ext>
            </a:extLst>
          </p:cNvPr>
          <p:cNvSpPr/>
          <p:nvPr/>
        </p:nvSpPr>
        <p:spPr>
          <a:xfrm>
            <a:off x="7981950" y="4393640"/>
            <a:ext cx="1685925" cy="578410"/>
          </a:xfrm>
          <a:custGeom>
            <a:avLst/>
            <a:gdLst>
              <a:gd name="connsiteX0" fmla="*/ 0 w 1685925"/>
              <a:gd name="connsiteY0" fmla="*/ 578410 h 578410"/>
              <a:gd name="connsiteX1" fmla="*/ 276225 w 1685925"/>
              <a:gd name="connsiteY1" fmla="*/ 378385 h 578410"/>
              <a:gd name="connsiteX2" fmla="*/ 1114425 w 1685925"/>
              <a:gd name="connsiteY2" fmla="*/ 6910 h 578410"/>
              <a:gd name="connsiteX3" fmla="*/ 1209675 w 1685925"/>
              <a:gd name="connsiteY3" fmla="*/ 140260 h 578410"/>
              <a:gd name="connsiteX4" fmla="*/ 1685925 w 1685925"/>
              <a:gd name="connsiteY4" fmla="*/ 187885 h 5784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85925" h="578410">
                <a:moveTo>
                  <a:pt x="0" y="578410"/>
                </a:moveTo>
                <a:cubicBezTo>
                  <a:pt x="45244" y="526022"/>
                  <a:pt x="90488" y="473635"/>
                  <a:pt x="276225" y="378385"/>
                </a:cubicBezTo>
                <a:cubicBezTo>
                  <a:pt x="461962" y="283135"/>
                  <a:pt x="958850" y="46597"/>
                  <a:pt x="1114425" y="6910"/>
                </a:cubicBezTo>
                <a:cubicBezTo>
                  <a:pt x="1270000" y="-32777"/>
                  <a:pt x="1114425" y="110097"/>
                  <a:pt x="1209675" y="140260"/>
                </a:cubicBezTo>
                <a:cubicBezTo>
                  <a:pt x="1304925" y="170423"/>
                  <a:pt x="1495425" y="179154"/>
                  <a:pt x="1685925" y="187885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grpSp>
        <p:nvGrpSpPr>
          <p:cNvPr id="73" name="Groupe 72">
            <a:extLst>
              <a:ext uri="{FF2B5EF4-FFF2-40B4-BE49-F238E27FC236}">
                <a16:creationId xmlns:a16="http://schemas.microsoft.com/office/drawing/2014/main" id="{6A989B03-F119-4BE2-9047-DC9B6335CB53}"/>
              </a:ext>
            </a:extLst>
          </p:cNvPr>
          <p:cNvGrpSpPr/>
          <p:nvPr/>
        </p:nvGrpSpPr>
        <p:grpSpPr>
          <a:xfrm>
            <a:off x="117564" y="1976846"/>
            <a:ext cx="421300" cy="470090"/>
            <a:chOff x="10612522" y="1383376"/>
            <a:chExt cx="408072" cy="417385"/>
          </a:xfrm>
        </p:grpSpPr>
        <p:pic>
          <p:nvPicPr>
            <p:cNvPr id="74" name="Graphique 73" descr="Toque d'étudiant avec un remplissage uni">
              <a:extLst>
                <a:ext uri="{FF2B5EF4-FFF2-40B4-BE49-F238E27FC236}">
                  <a16:creationId xmlns:a16="http://schemas.microsoft.com/office/drawing/2014/main" id="{2E551D6C-B70C-4D5B-8E01-290C691D1694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p:blipFill>
          <p:spPr>
            <a:xfrm>
              <a:off x="10644026" y="1383376"/>
              <a:ext cx="360838" cy="417385"/>
            </a:xfrm>
            <a:prstGeom prst="rect">
              <a:avLst/>
            </a:prstGeom>
          </p:spPr>
        </p:pic>
        <p:sp>
          <p:nvSpPr>
            <p:cNvPr id="77" name="Ellipse 76">
              <a:extLst>
                <a:ext uri="{FF2B5EF4-FFF2-40B4-BE49-F238E27FC236}">
                  <a16:creationId xmlns:a16="http://schemas.microsoft.com/office/drawing/2014/main" id="{6F70F31E-8E9D-465D-8F79-2E27B4D7BA01}"/>
                </a:ext>
              </a:extLst>
            </p:cNvPr>
            <p:cNvSpPr/>
            <p:nvPr/>
          </p:nvSpPr>
          <p:spPr>
            <a:xfrm>
              <a:off x="10612522" y="1414822"/>
              <a:ext cx="408072" cy="371096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</p:grpSp>
      <p:sp>
        <p:nvSpPr>
          <p:cNvPr id="81" name="ZoneTexte 80">
            <a:extLst>
              <a:ext uri="{FF2B5EF4-FFF2-40B4-BE49-F238E27FC236}">
                <a16:creationId xmlns:a16="http://schemas.microsoft.com/office/drawing/2014/main" id="{2D14BD85-BF16-4B5E-95C6-39D944533D90}"/>
              </a:ext>
            </a:extLst>
          </p:cNvPr>
          <p:cNvSpPr txBox="1"/>
          <p:nvPr/>
        </p:nvSpPr>
        <p:spPr>
          <a:xfrm>
            <a:off x="602763" y="2107576"/>
            <a:ext cx="232031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Pôle scolaire de Ciney</a:t>
            </a:r>
            <a:endParaRPr lang="fr-BE" sz="1100" dirty="0"/>
          </a:p>
        </p:txBody>
      </p:sp>
      <p:sp>
        <p:nvSpPr>
          <p:cNvPr id="82" name="ZoneTexte 81">
            <a:extLst>
              <a:ext uri="{FF2B5EF4-FFF2-40B4-BE49-F238E27FC236}">
                <a16:creationId xmlns:a16="http://schemas.microsoft.com/office/drawing/2014/main" id="{089E6C10-B183-4C10-8343-68EA8CDF6239}"/>
              </a:ext>
            </a:extLst>
          </p:cNvPr>
          <p:cNvSpPr txBox="1"/>
          <p:nvPr/>
        </p:nvSpPr>
        <p:spPr>
          <a:xfrm>
            <a:off x="614061" y="2466060"/>
            <a:ext cx="2107159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Ecoles secondaires de Gesves</a:t>
            </a:r>
            <a:endParaRPr lang="fr-BE" sz="1100" dirty="0"/>
          </a:p>
        </p:txBody>
      </p:sp>
      <p:sp>
        <p:nvSpPr>
          <p:cNvPr id="85" name="ZoneTexte 84">
            <a:extLst>
              <a:ext uri="{FF2B5EF4-FFF2-40B4-BE49-F238E27FC236}">
                <a16:creationId xmlns:a16="http://schemas.microsoft.com/office/drawing/2014/main" id="{CA56CD2A-5D66-46AB-901C-0B6A5C181C4A}"/>
              </a:ext>
            </a:extLst>
          </p:cNvPr>
          <p:cNvSpPr txBox="1"/>
          <p:nvPr/>
        </p:nvSpPr>
        <p:spPr>
          <a:xfrm>
            <a:off x="623883" y="2850230"/>
            <a:ext cx="232031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Ecole spécialisée de Schaltin</a:t>
            </a:r>
            <a:endParaRPr lang="fr-BE" sz="1100" dirty="0"/>
          </a:p>
        </p:txBody>
      </p:sp>
      <p:grpSp>
        <p:nvGrpSpPr>
          <p:cNvPr id="89" name="Groupe 88">
            <a:extLst>
              <a:ext uri="{FF2B5EF4-FFF2-40B4-BE49-F238E27FC236}">
                <a16:creationId xmlns:a16="http://schemas.microsoft.com/office/drawing/2014/main" id="{466D5FBA-73CE-4AC0-BDD6-0009CFF22640}"/>
              </a:ext>
            </a:extLst>
          </p:cNvPr>
          <p:cNvGrpSpPr/>
          <p:nvPr/>
        </p:nvGrpSpPr>
        <p:grpSpPr>
          <a:xfrm>
            <a:off x="5776214" y="4327430"/>
            <a:ext cx="421300" cy="470090"/>
            <a:chOff x="10612522" y="1383376"/>
            <a:chExt cx="408072" cy="417385"/>
          </a:xfrm>
        </p:grpSpPr>
        <p:pic>
          <p:nvPicPr>
            <p:cNvPr id="90" name="Graphique 89" descr="Toque d'étudiant avec un remplissage uni">
              <a:extLst>
                <a:ext uri="{FF2B5EF4-FFF2-40B4-BE49-F238E27FC236}">
                  <a16:creationId xmlns:a16="http://schemas.microsoft.com/office/drawing/2014/main" id="{C0E59127-F824-47A9-9458-30FEBFE641E5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p:blipFill>
          <p:spPr>
            <a:xfrm>
              <a:off x="10644026" y="1383376"/>
              <a:ext cx="360838" cy="417385"/>
            </a:xfrm>
            <a:prstGeom prst="rect">
              <a:avLst/>
            </a:prstGeom>
          </p:spPr>
        </p:pic>
        <p:sp>
          <p:nvSpPr>
            <p:cNvPr id="92" name="Ellipse 91">
              <a:extLst>
                <a:ext uri="{FF2B5EF4-FFF2-40B4-BE49-F238E27FC236}">
                  <a16:creationId xmlns:a16="http://schemas.microsoft.com/office/drawing/2014/main" id="{4A5EC245-0387-407A-B1C0-8FEFD4AC5DD5}"/>
                </a:ext>
              </a:extLst>
            </p:cNvPr>
            <p:cNvSpPr/>
            <p:nvPr/>
          </p:nvSpPr>
          <p:spPr>
            <a:xfrm>
              <a:off x="10612522" y="1414822"/>
              <a:ext cx="408072" cy="371096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</p:grpSp>
      <p:pic>
        <p:nvPicPr>
          <p:cNvPr id="93" name="Graphique 92" descr="Toque d'étudiant avec un remplissage uni">
            <a:extLst>
              <a:ext uri="{FF2B5EF4-FFF2-40B4-BE49-F238E27FC236}">
                <a16:creationId xmlns:a16="http://schemas.microsoft.com/office/drawing/2014/main" id="{C1081C3C-3211-4B26-9AE2-FF508964BBA0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55333" y="2370770"/>
            <a:ext cx="372535" cy="470090"/>
          </a:xfrm>
          <a:prstGeom prst="rect">
            <a:avLst/>
          </a:prstGeom>
        </p:spPr>
      </p:pic>
      <p:pic>
        <p:nvPicPr>
          <p:cNvPr id="98" name="Graphique 97" descr="Toque d'étudiant avec un remplissage uni">
            <a:extLst>
              <a:ext uri="{FF2B5EF4-FFF2-40B4-BE49-F238E27FC236}">
                <a16:creationId xmlns:a16="http://schemas.microsoft.com/office/drawing/2014/main" id="{D14AD107-408D-43D0-B039-6DB551E37007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189908" y="1604613"/>
            <a:ext cx="372535" cy="470090"/>
          </a:xfrm>
          <a:prstGeom prst="rect">
            <a:avLst/>
          </a:prstGeom>
        </p:spPr>
      </p:pic>
      <p:pic>
        <p:nvPicPr>
          <p:cNvPr id="100" name="Graphique 99" descr="Toque d'étudiant avec un remplissage uni">
            <a:extLst>
              <a:ext uri="{FF2B5EF4-FFF2-40B4-BE49-F238E27FC236}">
                <a16:creationId xmlns:a16="http://schemas.microsoft.com/office/drawing/2014/main" id="{30944C84-6077-495D-842D-86AE2DF0057E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6041077" y="3084259"/>
            <a:ext cx="372535" cy="470090"/>
          </a:xfrm>
          <a:prstGeom prst="rect">
            <a:avLst/>
          </a:prstGeom>
        </p:spPr>
      </p:pic>
      <p:pic>
        <p:nvPicPr>
          <p:cNvPr id="102" name="Graphique 101" descr="Toque d'étudiant avec un remplissage uni">
            <a:extLst>
              <a:ext uri="{FF2B5EF4-FFF2-40B4-BE49-F238E27FC236}">
                <a16:creationId xmlns:a16="http://schemas.microsoft.com/office/drawing/2014/main" id="{28271F29-0C97-4D04-AC00-D910CD03925B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171526" y="2735580"/>
            <a:ext cx="372535" cy="470090"/>
          </a:xfrm>
          <a:prstGeom prst="rect">
            <a:avLst/>
          </a:prstGeom>
        </p:spPr>
      </p:pic>
      <p:pic>
        <p:nvPicPr>
          <p:cNvPr id="103" name="Graphique 102" descr="Toque d'étudiant avec un remplissage uni">
            <a:extLst>
              <a:ext uri="{FF2B5EF4-FFF2-40B4-BE49-F238E27FC236}">
                <a16:creationId xmlns:a16="http://schemas.microsoft.com/office/drawing/2014/main" id="{6EEDFA98-3908-444D-A067-D7B7C6055FC4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198891" y="1356846"/>
            <a:ext cx="372535" cy="47009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59052930"/>
      </p:ext>
    </p:extLst>
  </p:cSld>
  <p:clrMapOvr>
    <a:masterClrMapping/>
  </p:clrMapOvr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" name="Forme libre : forme 39">
            <a:extLst>
              <a:ext uri="{FF2B5EF4-FFF2-40B4-BE49-F238E27FC236}">
                <a16:creationId xmlns:a16="http://schemas.microsoft.com/office/drawing/2014/main" id="{9C849A57-A268-45F8-B457-27AD12E38146}"/>
              </a:ext>
            </a:extLst>
          </p:cNvPr>
          <p:cNvSpPr/>
          <p:nvPr/>
        </p:nvSpPr>
        <p:spPr>
          <a:xfrm>
            <a:off x="2905503" y="279390"/>
            <a:ext cx="5058703" cy="3348361"/>
          </a:xfrm>
          <a:custGeom>
            <a:avLst/>
            <a:gdLst>
              <a:gd name="connsiteX0" fmla="*/ 2034797 w 5058703"/>
              <a:gd name="connsiteY0" fmla="*/ 514360 h 3348361"/>
              <a:gd name="connsiteX1" fmla="*/ 2434847 w 5058703"/>
              <a:gd name="connsiteY1" fmla="*/ 533410 h 3348361"/>
              <a:gd name="connsiteX2" fmla="*/ 2638047 w 5058703"/>
              <a:gd name="connsiteY2" fmla="*/ 438160 h 3348361"/>
              <a:gd name="connsiteX3" fmla="*/ 2790447 w 5058703"/>
              <a:gd name="connsiteY3" fmla="*/ 457210 h 3348361"/>
              <a:gd name="connsiteX4" fmla="*/ 2904747 w 5058703"/>
              <a:gd name="connsiteY4" fmla="*/ 615960 h 3348361"/>
              <a:gd name="connsiteX5" fmla="*/ 3025397 w 5058703"/>
              <a:gd name="connsiteY5" fmla="*/ 717560 h 3348361"/>
              <a:gd name="connsiteX6" fmla="*/ 3317497 w 5058703"/>
              <a:gd name="connsiteY6" fmla="*/ 628660 h 3348361"/>
              <a:gd name="connsiteX7" fmla="*/ 3419097 w 5058703"/>
              <a:gd name="connsiteY7" fmla="*/ 463560 h 3348361"/>
              <a:gd name="connsiteX8" fmla="*/ 3584197 w 5058703"/>
              <a:gd name="connsiteY8" fmla="*/ 444510 h 3348361"/>
              <a:gd name="connsiteX9" fmla="*/ 4022347 w 5058703"/>
              <a:gd name="connsiteY9" fmla="*/ 279410 h 3348361"/>
              <a:gd name="connsiteX10" fmla="*/ 4162047 w 5058703"/>
              <a:gd name="connsiteY10" fmla="*/ 69860 h 3348361"/>
              <a:gd name="connsiteX11" fmla="*/ 4333497 w 5058703"/>
              <a:gd name="connsiteY11" fmla="*/ 88910 h 3348361"/>
              <a:gd name="connsiteX12" fmla="*/ 4447797 w 5058703"/>
              <a:gd name="connsiteY12" fmla="*/ 10 h 3348361"/>
              <a:gd name="connsiteX13" fmla="*/ 4517647 w 5058703"/>
              <a:gd name="connsiteY13" fmla="*/ 95260 h 3348361"/>
              <a:gd name="connsiteX14" fmla="*/ 4581147 w 5058703"/>
              <a:gd name="connsiteY14" fmla="*/ 190510 h 3348361"/>
              <a:gd name="connsiteX15" fmla="*/ 4644647 w 5058703"/>
              <a:gd name="connsiteY15" fmla="*/ 463560 h 3348361"/>
              <a:gd name="connsiteX16" fmla="*/ 4860547 w 5058703"/>
              <a:gd name="connsiteY16" fmla="*/ 806460 h 3348361"/>
              <a:gd name="connsiteX17" fmla="*/ 4911347 w 5058703"/>
              <a:gd name="connsiteY17" fmla="*/ 800110 h 3348361"/>
              <a:gd name="connsiteX18" fmla="*/ 5025647 w 5058703"/>
              <a:gd name="connsiteY18" fmla="*/ 927110 h 3348361"/>
              <a:gd name="connsiteX19" fmla="*/ 4993897 w 5058703"/>
              <a:gd name="connsiteY19" fmla="*/ 1085860 h 3348361"/>
              <a:gd name="connsiteX20" fmla="*/ 5057397 w 5058703"/>
              <a:gd name="connsiteY20" fmla="*/ 1149360 h 3348361"/>
              <a:gd name="connsiteX21" fmla="*/ 4924047 w 5058703"/>
              <a:gd name="connsiteY21" fmla="*/ 1301760 h 3348361"/>
              <a:gd name="connsiteX22" fmla="*/ 4739897 w 5058703"/>
              <a:gd name="connsiteY22" fmla="*/ 1530360 h 3348361"/>
              <a:gd name="connsiteX23" fmla="*/ 4676397 w 5058703"/>
              <a:gd name="connsiteY23" fmla="*/ 1549410 h 3348361"/>
              <a:gd name="connsiteX24" fmla="*/ 4523997 w 5058703"/>
              <a:gd name="connsiteY24" fmla="*/ 1524010 h 3348361"/>
              <a:gd name="connsiteX25" fmla="*/ 4549397 w 5058703"/>
              <a:gd name="connsiteY25" fmla="*/ 1854210 h 3348361"/>
              <a:gd name="connsiteX26" fmla="*/ 4447797 w 5058703"/>
              <a:gd name="connsiteY26" fmla="*/ 1809760 h 3348361"/>
              <a:gd name="connsiteX27" fmla="*/ 4282697 w 5058703"/>
              <a:gd name="connsiteY27" fmla="*/ 1803410 h 3348361"/>
              <a:gd name="connsiteX28" fmla="*/ 4289047 w 5058703"/>
              <a:gd name="connsiteY28" fmla="*/ 1714510 h 3348361"/>
              <a:gd name="connsiteX29" fmla="*/ 4187447 w 5058703"/>
              <a:gd name="connsiteY29" fmla="*/ 1765310 h 3348361"/>
              <a:gd name="connsiteX30" fmla="*/ 4035047 w 5058703"/>
              <a:gd name="connsiteY30" fmla="*/ 1828810 h 3348361"/>
              <a:gd name="connsiteX31" fmla="*/ 3825497 w 5058703"/>
              <a:gd name="connsiteY31" fmla="*/ 1663710 h 3348361"/>
              <a:gd name="connsiteX32" fmla="*/ 3596897 w 5058703"/>
              <a:gd name="connsiteY32" fmla="*/ 1765310 h 3348361"/>
              <a:gd name="connsiteX33" fmla="*/ 3501647 w 5058703"/>
              <a:gd name="connsiteY33" fmla="*/ 1930410 h 3348361"/>
              <a:gd name="connsiteX34" fmla="*/ 3501647 w 5058703"/>
              <a:gd name="connsiteY34" fmla="*/ 2000260 h 3348361"/>
              <a:gd name="connsiteX35" fmla="*/ 3552447 w 5058703"/>
              <a:gd name="connsiteY35" fmla="*/ 2063760 h 3348361"/>
              <a:gd name="connsiteX36" fmla="*/ 3482597 w 5058703"/>
              <a:gd name="connsiteY36" fmla="*/ 2228860 h 3348361"/>
              <a:gd name="connsiteX37" fmla="*/ 3469897 w 5058703"/>
              <a:gd name="connsiteY37" fmla="*/ 2298710 h 3348361"/>
              <a:gd name="connsiteX38" fmla="*/ 3323847 w 5058703"/>
              <a:gd name="connsiteY38" fmla="*/ 2317760 h 3348361"/>
              <a:gd name="connsiteX39" fmla="*/ 3279397 w 5058703"/>
              <a:gd name="connsiteY39" fmla="*/ 2279660 h 3348361"/>
              <a:gd name="connsiteX40" fmla="*/ 2949197 w 5058703"/>
              <a:gd name="connsiteY40" fmla="*/ 2444760 h 3348361"/>
              <a:gd name="connsiteX41" fmla="*/ 2923797 w 5058703"/>
              <a:gd name="connsiteY41" fmla="*/ 2540010 h 3348361"/>
              <a:gd name="connsiteX42" fmla="*/ 3025397 w 5058703"/>
              <a:gd name="connsiteY42" fmla="*/ 2635260 h 3348361"/>
              <a:gd name="connsiteX43" fmla="*/ 2631697 w 5058703"/>
              <a:gd name="connsiteY43" fmla="*/ 2959110 h 3348361"/>
              <a:gd name="connsiteX44" fmla="*/ 2523747 w 5058703"/>
              <a:gd name="connsiteY44" fmla="*/ 2959110 h 3348361"/>
              <a:gd name="connsiteX45" fmla="*/ 2339597 w 5058703"/>
              <a:gd name="connsiteY45" fmla="*/ 2711460 h 3348361"/>
              <a:gd name="connsiteX46" fmla="*/ 2174497 w 5058703"/>
              <a:gd name="connsiteY46" fmla="*/ 2800360 h 3348361"/>
              <a:gd name="connsiteX47" fmla="*/ 2022097 w 5058703"/>
              <a:gd name="connsiteY47" fmla="*/ 2870210 h 3348361"/>
              <a:gd name="connsiteX48" fmla="*/ 1933197 w 5058703"/>
              <a:gd name="connsiteY48" fmla="*/ 2927360 h 3348361"/>
              <a:gd name="connsiteX49" fmla="*/ 1964947 w 5058703"/>
              <a:gd name="connsiteY49" fmla="*/ 3092460 h 3348361"/>
              <a:gd name="connsiteX50" fmla="*/ 2091947 w 5058703"/>
              <a:gd name="connsiteY50" fmla="*/ 3105160 h 3348361"/>
              <a:gd name="connsiteX51" fmla="*/ 2142747 w 5058703"/>
              <a:gd name="connsiteY51" fmla="*/ 3168660 h 3348361"/>
              <a:gd name="connsiteX52" fmla="*/ 2079247 w 5058703"/>
              <a:gd name="connsiteY52" fmla="*/ 3187710 h 3348361"/>
              <a:gd name="connsiteX53" fmla="*/ 2047497 w 5058703"/>
              <a:gd name="connsiteY53" fmla="*/ 3257560 h 3348361"/>
              <a:gd name="connsiteX54" fmla="*/ 1971297 w 5058703"/>
              <a:gd name="connsiteY54" fmla="*/ 3270260 h 3348361"/>
              <a:gd name="connsiteX55" fmla="*/ 1901447 w 5058703"/>
              <a:gd name="connsiteY55" fmla="*/ 3346460 h 3348361"/>
              <a:gd name="connsiteX56" fmla="*/ 1876047 w 5058703"/>
              <a:gd name="connsiteY56" fmla="*/ 3181360 h 3348361"/>
              <a:gd name="connsiteX57" fmla="*/ 1761747 w 5058703"/>
              <a:gd name="connsiteY57" fmla="*/ 3035310 h 3348361"/>
              <a:gd name="connsiteX58" fmla="*/ 1571247 w 5058703"/>
              <a:gd name="connsiteY58" fmla="*/ 3016260 h 3348361"/>
              <a:gd name="connsiteX59" fmla="*/ 1520447 w 5058703"/>
              <a:gd name="connsiteY59" fmla="*/ 2990860 h 3348361"/>
              <a:gd name="connsiteX60" fmla="*/ 1488697 w 5058703"/>
              <a:gd name="connsiteY60" fmla="*/ 3086110 h 3348361"/>
              <a:gd name="connsiteX61" fmla="*/ 1145797 w 5058703"/>
              <a:gd name="connsiteY61" fmla="*/ 3194060 h 3348361"/>
              <a:gd name="connsiteX62" fmla="*/ 828297 w 5058703"/>
              <a:gd name="connsiteY62" fmla="*/ 3244860 h 3348361"/>
              <a:gd name="connsiteX63" fmla="*/ 771147 w 5058703"/>
              <a:gd name="connsiteY63" fmla="*/ 3206760 h 3348361"/>
              <a:gd name="connsiteX64" fmla="*/ 472697 w 5058703"/>
              <a:gd name="connsiteY64" fmla="*/ 3295660 h 3348361"/>
              <a:gd name="connsiteX65" fmla="*/ 148847 w 5058703"/>
              <a:gd name="connsiteY65" fmla="*/ 3276610 h 3348361"/>
              <a:gd name="connsiteX66" fmla="*/ 275847 w 5058703"/>
              <a:gd name="connsiteY66" fmla="*/ 3238510 h 3348361"/>
              <a:gd name="connsiteX67" fmla="*/ 326647 w 5058703"/>
              <a:gd name="connsiteY67" fmla="*/ 3143260 h 3348361"/>
              <a:gd name="connsiteX68" fmla="*/ 263147 w 5058703"/>
              <a:gd name="connsiteY68" fmla="*/ 2857510 h 3348361"/>
              <a:gd name="connsiteX69" fmla="*/ 148847 w 5058703"/>
              <a:gd name="connsiteY69" fmla="*/ 2857510 h 3348361"/>
              <a:gd name="connsiteX70" fmla="*/ 91697 w 5058703"/>
              <a:gd name="connsiteY70" fmla="*/ 2851160 h 3348361"/>
              <a:gd name="connsiteX71" fmla="*/ 2797 w 5058703"/>
              <a:gd name="connsiteY71" fmla="*/ 2667010 h 3348361"/>
              <a:gd name="connsiteX72" fmla="*/ 205997 w 5058703"/>
              <a:gd name="connsiteY72" fmla="*/ 2616210 h 3348361"/>
              <a:gd name="connsiteX73" fmla="*/ 320297 w 5058703"/>
              <a:gd name="connsiteY73" fmla="*/ 2527310 h 3348361"/>
              <a:gd name="connsiteX74" fmla="*/ 352047 w 5058703"/>
              <a:gd name="connsiteY74" fmla="*/ 2552710 h 3348361"/>
              <a:gd name="connsiteX75" fmla="*/ 301247 w 5058703"/>
              <a:gd name="connsiteY75" fmla="*/ 2419360 h 3348361"/>
              <a:gd name="connsiteX76" fmla="*/ 352047 w 5058703"/>
              <a:gd name="connsiteY76" fmla="*/ 2197110 h 3348361"/>
              <a:gd name="connsiteX77" fmla="*/ 402847 w 5058703"/>
              <a:gd name="connsiteY77" fmla="*/ 1968510 h 3348361"/>
              <a:gd name="connsiteX78" fmla="*/ 485397 w 5058703"/>
              <a:gd name="connsiteY78" fmla="*/ 1924060 h 3348361"/>
              <a:gd name="connsiteX79" fmla="*/ 580647 w 5058703"/>
              <a:gd name="connsiteY79" fmla="*/ 1930410 h 3348361"/>
              <a:gd name="connsiteX80" fmla="*/ 694947 w 5058703"/>
              <a:gd name="connsiteY80" fmla="*/ 1727210 h 3348361"/>
              <a:gd name="connsiteX81" fmla="*/ 675897 w 5058703"/>
              <a:gd name="connsiteY81" fmla="*/ 1670060 h 3348361"/>
              <a:gd name="connsiteX82" fmla="*/ 720347 w 5058703"/>
              <a:gd name="connsiteY82" fmla="*/ 1568460 h 3348361"/>
              <a:gd name="connsiteX83" fmla="*/ 713997 w 5058703"/>
              <a:gd name="connsiteY83" fmla="*/ 1485910 h 3348361"/>
              <a:gd name="connsiteX84" fmla="*/ 910847 w 5058703"/>
              <a:gd name="connsiteY84" fmla="*/ 1631960 h 3348361"/>
              <a:gd name="connsiteX85" fmla="*/ 1006097 w 5058703"/>
              <a:gd name="connsiteY85" fmla="*/ 1504960 h 3348361"/>
              <a:gd name="connsiteX86" fmla="*/ 1171197 w 5058703"/>
              <a:gd name="connsiteY86" fmla="*/ 1466860 h 3348361"/>
              <a:gd name="connsiteX87" fmla="*/ 1094997 w 5058703"/>
              <a:gd name="connsiteY87" fmla="*/ 1301760 h 3348361"/>
              <a:gd name="connsiteX88" fmla="*/ 1164847 w 5058703"/>
              <a:gd name="connsiteY88" fmla="*/ 1231910 h 3348361"/>
              <a:gd name="connsiteX89" fmla="*/ 1202947 w 5058703"/>
              <a:gd name="connsiteY89" fmla="*/ 1168410 h 3348361"/>
              <a:gd name="connsiteX90" fmla="*/ 1107697 w 5058703"/>
              <a:gd name="connsiteY90" fmla="*/ 1016010 h 3348361"/>
              <a:gd name="connsiteX91" fmla="*/ 891797 w 5058703"/>
              <a:gd name="connsiteY91" fmla="*/ 889010 h 3348361"/>
              <a:gd name="connsiteX92" fmla="*/ 1006097 w 5058703"/>
              <a:gd name="connsiteY92" fmla="*/ 876310 h 3348361"/>
              <a:gd name="connsiteX93" fmla="*/ 1082297 w 5058703"/>
              <a:gd name="connsiteY93" fmla="*/ 863610 h 3348361"/>
              <a:gd name="connsiteX94" fmla="*/ 1088647 w 5058703"/>
              <a:gd name="connsiteY94" fmla="*/ 685810 h 3348361"/>
              <a:gd name="connsiteX95" fmla="*/ 1044197 w 5058703"/>
              <a:gd name="connsiteY95" fmla="*/ 609610 h 3348361"/>
              <a:gd name="connsiteX96" fmla="*/ 1183897 w 5058703"/>
              <a:gd name="connsiteY96" fmla="*/ 603260 h 3348361"/>
              <a:gd name="connsiteX97" fmla="*/ 1380747 w 5058703"/>
              <a:gd name="connsiteY97" fmla="*/ 666760 h 3348361"/>
              <a:gd name="connsiteX98" fmla="*/ 1368047 w 5058703"/>
              <a:gd name="connsiteY98" fmla="*/ 596910 h 3348361"/>
              <a:gd name="connsiteX99" fmla="*/ 1571247 w 5058703"/>
              <a:gd name="connsiteY99" fmla="*/ 571510 h 3348361"/>
              <a:gd name="connsiteX100" fmla="*/ 1672847 w 5058703"/>
              <a:gd name="connsiteY100" fmla="*/ 666760 h 3348361"/>
              <a:gd name="connsiteX101" fmla="*/ 1812547 w 5058703"/>
              <a:gd name="connsiteY101" fmla="*/ 666760 h 3348361"/>
              <a:gd name="connsiteX102" fmla="*/ 2034797 w 5058703"/>
              <a:gd name="connsiteY102" fmla="*/ 514360 h 33483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</a:cxnLst>
            <a:rect l="l" t="t" r="r" b="b"/>
            <a:pathLst>
              <a:path w="5058703" h="3348361">
                <a:moveTo>
                  <a:pt x="2034797" y="514360"/>
                </a:moveTo>
                <a:cubicBezTo>
                  <a:pt x="2138514" y="492135"/>
                  <a:pt x="2334305" y="546110"/>
                  <a:pt x="2434847" y="533410"/>
                </a:cubicBezTo>
                <a:cubicBezTo>
                  <a:pt x="2535389" y="520710"/>
                  <a:pt x="2578780" y="450860"/>
                  <a:pt x="2638047" y="438160"/>
                </a:cubicBezTo>
                <a:cubicBezTo>
                  <a:pt x="2697314" y="425460"/>
                  <a:pt x="2745997" y="427577"/>
                  <a:pt x="2790447" y="457210"/>
                </a:cubicBezTo>
                <a:cubicBezTo>
                  <a:pt x="2834897" y="486843"/>
                  <a:pt x="2865589" y="572568"/>
                  <a:pt x="2904747" y="615960"/>
                </a:cubicBezTo>
                <a:cubicBezTo>
                  <a:pt x="2943905" y="659352"/>
                  <a:pt x="2956605" y="715443"/>
                  <a:pt x="3025397" y="717560"/>
                </a:cubicBezTo>
                <a:cubicBezTo>
                  <a:pt x="3094189" y="719677"/>
                  <a:pt x="3251880" y="670993"/>
                  <a:pt x="3317497" y="628660"/>
                </a:cubicBezTo>
                <a:cubicBezTo>
                  <a:pt x="3383114" y="586327"/>
                  <a:pt x="3374647" y="494252"/>
                  <a:pt x="3419097" y="463560"/>
                </a:cubicBezTo>
                <a:cubicBezTo>
                  <a:pt x="3463547" y="432868"/>
                  <a:pt x="3483655" y="475202"/>
                  <a:pt x="3584197" y="444510"/>
                </a:cubicBezTo>
                <a:cubicBezTo>
                  <a:pt x="3684739" y="413818"/>
                  <a:pt x="3926039" y="341852"/>
                  <a:pt x="4022347" y="279410"/>
                </a:cubicBezTo>
                <a:cubicBezTo>
                  <a:pt x="4118655" y="216968"/>
                  <a:pt x="4110189" y="101610"/>
                  <a:pt x="4162047" y="69860"/>
                </a:cubicBezTo>
                <a:cubicBezTo>
                  <a:pt x="4213905" y="38110"/>
                  <a:pt x="4285872" y="100552"/>
                  <a:pt x="4333497" y="88910"/>
                </a:cubicBezTo>
                <a:cubicBezTo>
                  <a:pt x="4381122" y="77268"/>
                  <a:pt x="4417105" y="-1048"/>
                  <a:pt x="4447797" y="10"/>
                </a:cubicBezTo>
                <a:cubicBezTo>
                  <a:pt x="4478489" y="1068"/>
                  <a:pt x="4495422" y="63510"/>
                  <a:pt x="4517647" y="95260"/>
                </a:cubicBezTo>
                <a:cubicBezTo>
                  <a:pt x="4539872" y="127010"/>
                  <a:pt x="4559980" y="129127"/>
                  <a:pt x="4581147" y="190510"/>
                </a:cubicBezTo>
                <a:cubicBezTo>
                  <a:pt x="4602314" y="251893"/>
                  <a:pt x="4598080" y="360902"/>
                  <a:pt x="4644647" y="463560"/>
                </a:cubicBezTo>
                <a:cubicBezTo>
                  <a:pt x="4691214" y="566218"/>
                  <a:pt x="4816097" y="750368"/>
                  <a:pt x="4860547" y="806460"/>
                </a:cubicBezTo>
                <a:cubicBezTo>
                  <a:pt x="4904997" y="862552"/>
                  <a:pt x="4883830" y="780002"/>
                  <a:pt x="4911347" y="800110"/>
                </a:cubicBezTo>
                <a:cubicBezTo>
                  <a:pt x="4938864" y="820218"/>
                  <a:pt x="5011889" y="879485"/>
                  <a:pt x="5025647" y="927110"/>
                </a:cubicBezTo>
                <a:cubicBezTo>
                  <a:pt x="5039405" y="974735"/>
                  <a:pt x="4988605" y="1048818"/>
                  <a:pt x="4993897" y="1085860"/>
                </a:cubicBezTo>
                <a:cubicBezTo>
                  <a:pt x="4999189" y="1122902"/>
                  <a:pt x="5069039" y="1113377"/>
                  <a:pt x="5057397" y="1149360"/>
                </a:cubicBezTo>
                <a:cubicBezTo>
                  <a:pt x="5045755" y="1185343"/>
                  <a:pt x="4976964" y="1238260"/>
                  <a:pt x="4924047" y="1301760"/>
                </a:cubicBezTo>
                <a:cubicBezTo>
                  <a:pt x="4871130" y="1365260"/>
                  <a:pt x="4781172" y="1489085"/>
                  <a:pt x="4739897" y="1530360"/>
                </a:cubicBezTo>
                <a:cubicBezTo>
                  <a:pt x="4698622" y="1571635"/>
                  <a:pt x="4712380" y="1550468"/>
                  <a:pt x="4676397" y="1549410"/>
                </a:cubicBezTo>
                <a:cubicBezTo>
                  <a:pt x="4640414" y="1548352"/>
                  <a:pt x="4545164" y="1473210"/>
                  <a:pt x="4523997" y="1524010"/>
                </a:cubicBezTo>
                <a:cubicBezTo>
                  <a:pt x="4502830" y="1574810"/>
                  <a:pt x="4562097" y="1806585"/>
                  <a:pt x="4549397" y="1854210"/>
                </a:cubicBezTo>
                <a:cubicBezTo>
                  <a:pt x="4536697" y="1901835"/>
                  <a:pt x="4492247" y="1818227"/>
                  <a:pt x="4447797" y="1809760"/>
                </a:cubicBezTo>
                <a:cubicBezTo>
                  <a:pt x="4403347" y="1801293"/>
                  <a:pt x="4309155" y="1819285"/>
                  <a:pt x="4282697" y="1803410"/>
                </a:cubicBezTo>
                <a:cubicBezTo>
                  <a:pt x="4256239" y="1787535"/>
                  <a:pt x="4304922" y="1720860"/>
                  <a:pt x="4289047" y="1714510"/>
                </a:cubicBezTo>
                <a:cubicBezTo>
                  <a:pt x="4273172" y="1708160"/>
                  <a:pt x="4229780" y="1746260"/>
                  <a:pt x="4187447" y="1765310"/>
                </a:cubicBezTo>
                <a:cubicBezTo>
                  <a:pt x="4145114" y="1784360"/>
                  <a:pt x="4095372" y="1845743"/>
                  <a:pt x="4035047" y="1828810"/>
                </a:cubicBezTo>
                <a:cubicBezTo>
                  <a:pt x="3974722" y="1811877"/>
                  <a:pt x="3898522" y="1674293"/>
                  <a:pt x="3825497" y="1663710"/>
                </a:cubicBezTo>
                <a:cubicBezTo>
                  <a:pt x="3752472" y="1653127"/>
                  <a:pt x="3650872" y="1720860"/>
                  <a:pt x="3596897" y="1765310"/>
                </a:cubicBezTo>
                <a:cubicBezTo>
                  <a:pt x="3542922" y="1809760"/>
                  <a:pt x="3517522" y="1891252"/>
                  <a:pt x="3501647" y="1930410"/>
                </a:cubicBezTo>
                <a:cubicBezTo>
                  <a:pt x="3485772" y="1969568"/>
                  <a:pt x="3493180" y="1978035"/>
                  <a:pt x="3501647" y="2000260"/>
                </a:cubicBezTo>
                <a:cubicBezTo>
                  <a:pt x="3510114" y="2022485"/>
                  <a:pt x="3555622" y="2025660"/>
                  <a:pt x="3552447" y="2063760"/>
                </a:cubicBezTo>
                <a:cubicBezTo>
                  <a:pt x="3549272" y="2101860"/>
                  <a:pt x="3496355" y="2189702"/>
                  <a:pt x="3482597" y="2228860"/>
                </a:cubicBezTo>
                <a:cubicBezTo>
                  <a:pt x="3468839" y="2268018"/>
                  <a:pt x="3496355" y="2283893"/>
                  <a:pt x="3469897" y="2298710"/>
                </a:cubicBezTo>
                <a:cubicBezTo>
                  <a:pt x="3443439" y="2313527"/>
                  <a:pt x="3355597" y="2320935"/>
                  <a:pt x="3323847" y="2317760"/>
                </a:cubicBezTo>
                <a:cubicBezTo>
                  <a:pt x="3292097" y="2314585"/>
                  <a:pt x="3341839" y="2258493"/>
                  <a:pt x="3279397" y="2279660"/>
                </a:cubicBezTo>
                <a:cubicBezTo>
                  <a:pt x="3216955" y="2300827"/>
                  <a:pt x="3008464" y="2401368"/>
                  <a:pt x="2949197" y="2444760"/>
                </a:cubicBezTo>
                <a:cubicBezTo>
                  <a:pt x="2889930" y="2488152"/>
                  <a:pt x="2911097" y="2508260"/>
                  <a:pt x="2923797" y="2540010"/>
                </a:cubicBezTo>
                <a:cubicBezTo>
                  <a:pt x="2936497" y="2571760"/>
                  <a:pt x="3074080" y="2565410"/>
                  <a:pt x="3025397" y="2635260"/>
                </a:cubicBezTo>
                <a:cubicBezTo>
                  <a:pt x="2976714" y="2705110"/>
                  <a:pt x="2715305" y="2905135"/>
                  <a:pt x="2631697" y="2959110"/>
                </a:cubicBezTo>
                <a:cubicBezTo>
                  <a:pt x="2548089" y="3013085"/>
                  <a:pt x="2572430" y="3000385"/>
                  <a:pt x="2523747" y="2959110"/>
                </a:cubicBezTo>
                <a:cubicBezTo>
                  <a:pt x="2475064" y="2917835"/>
                  <a:pt x="2397805" y="2737918"/>
                  <a:pt x="2339597" y="2711460"/>
                </a:cubicBezTo>
                <a:cubicBezTo>
                  <a:pt x="2281389" y="2685002"/>
                  <a:pt x="2227414" y="2773902"/>
                  <a:pt x="2174497" y="2800360"/>
                </a:cubicBezTo>
                <a:cubicBezTo>
                  <a:pt x="2121580" y="2826818"/>
                  <a:pt x="2062314" y="2849043"/>
                  <a:pt x="2022097" y="2870210"/>
                </a:cubicBezTo>
                <a:cubicBezTo>
                  <a:pt x="1981880" y="2891377"/>
                  <a:pt x="1942722" y="2890318"/>
                  <a:pt x="1933197" y="2927360"/>
                </a:cubicBezTo>
                <a:cubicBezTo>
                  <a:pt x="1923672" y="2964402"/>
                  <a:pt x="1938489" y="3062827"/>
                  <a:pt x="1964947" y="3092460"/>
                </a:cubicBezTo>
                <a:cubicBezTo>
                  <a:pt x="1991405" y="3122093"/>
                  <a:pt x="2062314" y="3092460"/>
                  <a:pt x="2091947" y="3105160"/>
                </a:cubicBezTo>
                <a:cubicBezTo>
                  <a:pt x="2121580" y="3117860"/>
                  <a:pt x="2144864" y="3154902"/>
                  <a:pt x="2142747" y="3168660"/>
                </a:cubicBezTo>
                <a:cubicBezTo>
                  <a:pt x="2140630" y="3182418"/>
                  <a:pt x="2095122" y="3172893"/>
                  <a:pt x="2079247" y="3187710"/>
                </a:cubicBezTo>
                <a:cubicBezTo>
                  <a:pt x="2063372" y="3202527"/>
                  <a:pt x="2065489" y="3243802"/>
                  <a:pt x="2047497" y="3257560"/>
                </a:cubicBezTo>
                <a:cubicBezTo>
                  <a:pt x="2029505" y="3271318"/>
                  <a:pt x="1995639" y="3255443"/>
                  <a:pt x="1971297" y="3270260"/>
                </a:cubicBezTo>
                <a:cubicBezTo>
                  <a:pt x="1946955" y="3285077"/>
                  <a:pt x="1917322" y="3361277"/>
                  <a:pt x="1901447" y="3346460"/>
                </a:cubicBezTo>
                <a:cubicBezTo>
                  <a:pt x="1885572" y="3331643"/>
                  <a:pt x="1899330" y="3233218"/>
                  <a:pt x="1876047" y="3181360"/>
                </a:cubicBezTo>
                <a:cubicBezTo>
                  <a:pt x="1852764" y="3129502"/>
                  <a:pt x="1812547" y="3062827"/>
                  <a:pt x="1761747" y="3035310"/>
                </a:cubicBezTo>
                <a:cubicBezTo>
                  <a:pt x="1710947" y="3007793"/>
                  <a:pt x="1611464" y="3023668"/>
                  <a:pt x="1571247" y="3016260"/>
                </a:cubicBezTo>
                <a:cubicBezTo>
                  <a:pt x="1531030" y="3008852"/>
                  <a:pt x="1534205" y="2979218"/>
                  <a:pt x="1520447" y="2990860"/>
                </a:cubicBezTo>
                <a:cubicBezTo>
                  <a:pt x="1506689" y="3002502"/>
                  <a:pt x="1551139" y="3052243"/>
                  <a:pt x="1488697" y="3086110"/>
                </a:cubicBezTo>
                <a:cubicBezTo>
                  <a:pt x="1426255" y="3119977"/>
                  <a:pt x="1255864" y="3167602"/>
                  <a:pt x="1145797" y="3194060"/>
                </a:cubicBezTo>
                <a:cubicBezTo>
                  <a:pt x="1035730" y="3220518"/>
                  <a:pt x="890739" y="3242743"/>
                  <a:pt x="828297" y="3244860"/>
                </a:cubicBezTo>
                <a:cubicBezTo>
                  <a:pt x="765855" y="3246977"/>
                  <a:pt x="830414" y="3198293"/>
                  <a:pt x="771147" y="3206760"/>
                </a:cubicBezTo>
                <a:cubicBezTo>
                  <a:pt x="711880" y="3215227"/>
                  <a:pt x="576414" y="3284018"/>
                  <a:pt x="472697" y="3295660"/>
                </a:cubicBezTo>
                <a:cubicBezTo>
                  <a:pt x="368980" y="3307302"/>
                  <a:pt x="181655" y="3286135"/>
                  <a:pt x="148847" y="3276610"/>
                </a:cubicBezTo>
                <a:cubicBezTo>
                  <a:pt x="116039" y="3267085"/>
                  <a:pt x="246214" y="3260735"/>
                  <a:pt x="275847" y="3238510"/>
                </a:cubicBezTo>
                <a:cubicBezTo>
                  <a:pt x="305480" y="3216285"/>
                  <a:pt x="328764" y="3206760"/>
                  <a:pt x="326647" y="3143260"/>
                </a:cubicBezTo>
                <a:cubicBezTo>
                  <a:pt x="324530" y="3079760"/>
                  <a:pt x="292780" y="2905135"/>
                  <a:pt x="263147" y="2857510"/>
                </a:cubicBezTo>
                <a:cubicBezTo>
                  <a:pt x="233514" y="2809885"/>
                  <a:pt x="148847" y="2857510"/>
                  <a:pt x="148847" y="2857510"/>
                </a:cubicBezTo>
                <a:cubicBezTo>
                  <a:pt x="120272" y="2856452"/>
                  <a:pt x="116039" y="2882910"/>
                  <a:pt x="91697" y="2851160"/>
                </a:cubicBezTo>
                <a:cubicBezTo>
                  <a:pt x="67355" y="2819410"/>
                  <a:pt x="-16253" y="2706168"/>
                  <a:pt x="2797" y="2667010"/>
                </a:cubicBezTo>
                <a:cubicBezTo>
                  <a:pt x="21847" y="2627852"/>
                  <a:pt x="153080" y="2639493"/>
                  <a:pt x="205997" y="2616210"/>
                </a:cubicBezTo>
                <a:cubicBezTo>
                  <a:pt x="258914" y="2592927"/>
                  <a:pt x="295955" y="2537893"/>
                  <a:pt x="320297" y="2527310"/>
                </a:cubicBezTo>
                <a:cubicBezTo>
                  <a:pt x="344639" y="2516727"/>
                  <a:pt x="355222" y="2570702"/>
                  <a:pt x="352047" y="2552710"/>
                </a:cubicBezTo>
                <a:cubicBezTo>
                  <a:pt x="348872" y="2534718"/>
                  <a:pt x="301247" y="2478627"/>
                  <a:pt x="301247" y="2419360"/>
                </a:cubicBezTo>
                <a:cubicBezTo>
                  <a:pt x="301247" y="2360093"/>
                  <a:pt x="335114" y="2272252"/>
                  <a:pt x="352047" y="2197110"/>
                </a:cubicBezTo>
                <a:cubicBezTo>
                  <a:pt x="368980" y="2121968"/>
                  <a:pt x="380622" y="2014018"/>
                  <a:pt x="402847" y="1968510"/>
                </a:cubicBezTo>
                <a:cubicBezTo>
                  <a:pt x="425072" y="1923002"/>
                  <a:pt x="455764" y="1930410"/>
                  <a:pt x="485397" y="1924060"/>
                </a:cubicBezTo>
                <a:cubicBezTo>
                  <a:pt x="515030" y="1917710"/>
                  <a:pt x="545722" y="1963218"/>
                  <a:pt x="580647" y="1930410"/>
                </a:cubicBezTo>
                <a:cubicBezTo>
                  <a:pt x="615572" y="1897602"/>
                  <a:pt x="679072" y="1770602"/>
                  <a:pt x="694947" y="1727210"/>
                </a:cubicBezTo>
                <a:cubicBezTo>
                  <a:pt x="710822" y="1683818"/>
                  <a:pt x="671664" y="1696518"/>
                  <a:pt x="675897" y="1670060"/>
                </a:cubicBezTo>
                <a:cubicBezTo>
                  <a:pt x="680130" y="1643602"/>
                  <a:pt x="713997" y="1599152"/>
                  <a:pt x="720347" y="1568460"/>
                </a:cubicBezTo>
                <a:cubicBezTo>
                  <a:pt x="726697" y="1537768"/>
                  <a:pt x="682247" y="1475327"/>
                  <a:pt x="713997" y="1485910"/>
                </a:cubicBezTo>
                <a:cubicBezTo>
                  <a:pt x="745747" y="1496493"/>
                  <a:pt x="862164" y="1628785"/>
                  <a:pt x="910847" y="1631960"/>
                </a:cubicBezTo>
                <a:cubicBezTo>
                  <a:pt x="959530" y="1635135"/>
                  <a:pt x="962705" y="1532477"/>
                  <a:pt x="1006097" y="1504960"/>
                </a:cubicBezTo>
                <a:cubicBezTo>
                  <a:pt x="1049489" y="1477443"/>
                  <a:pt x="1156380" y="1500727"/>
                  <a:pt x="1171197" y="1466860"/>
                </a:cubicBezTo>
                <a:cubicBezTo>
                  <a:pt x="1186014" y="1432993"/>
                  <a:pt x="1096055" y="1340918"/>
                  <a:pt x="1094997" y="1301760"/>
                </a:cubicBezTo>
                <a:cubicBezTo>
                  <a:pt x="1093939" y="1262602"/>
                  <a:pt x="1146855" y="1254135"/>
                  <a:pt x="1164847" y="1231910"/>
                </a:cubicBezTo>
                <a:cubicBezTo>
                  <a:pt x="1182839" y="1209685"/>
                  <a:pt x="1212472" y="1204393"/>
                  <a:pt x="1202947" y="1168410"/>
                </a:cubicBezTo>
                <a:cubicBezTo>
                  <a:pt x="1193422" y="1132427"/>
                  <a:pt x="1159555" y="1062577"/>
                  <a:pt x="1107697" y="1016010"/>
                </a:cubicBezTo>
                <a:cubicBezTo>
                  <a:pt x="1055839" y="969443"/>
                  <a:pt x="908730" y="912293"/>
                  <a:pt x="891797" y="889010"/>
                </a:cubicBezTo>
                <a:cubicBezTo>
                  <a:pt x="874864" y="865727"/>
                  <a:pt x="974347" y="880543"/>
                  <a:pt x="1006097" y="876310"/>
                </a:cubicBezTo>
                <a:cubicBezTo>
                  <a:pt x="1037847" y="872077"/>
                  <a:pt x="1068539" y="895360"/>
                  <a:pt x="1082297" y="863610"/>
                </a:cubicBezTo>
                <a:cubicBezTo>
                  <a:pt x="1096055" y="831860"/>
                  <a:pt x="1094997" y="728143"/>
                  <a:pt x="1088647" y="685810"/>
                </a:cubicBezTo>
                <a:cubicBezTo>
                  <a:pt x="1082297" y="643477"/>
                  <a:pt x="1028322" y="623368"/>
                  <a:pt x="1044197" y="609610"/>
                </a:cubicBezTo>
                <a:cubicBezTo>
                  <a:pt x="1060072" y="595852"/>
                  <a:pt x="1127805" y="593735"/>
                  <a:pt x="1183897" y="603260"/>
                </a:cubicBezTo>
                <a:cubicBezTo>
                  <a:pt x="1239989" y="612785"/>
                  <a:pt x="1350055" y="667818"/>
                  <a:pt x="1380747" y="666760"/>
                </a:cubicBezTo>
                <a:cubicBezTo>
                  <a:pt x="1411439" y="665702"/>
                  <a:pt x="1336297" y="612785"/>
                  <a:pt x="1368047" y="596910"/>
                </a:cubicBezTo>
                <a:cubicBezTo>
                  <a:pt x="1399797" y="581035"/>
                  <a:pt x="1520447" y="559868"/>
                  <a:pt x="1571247" y="571510"/>
                </a:cubicBezTo>
                <a:cubicBezTo>
                  <a:pt x="1622047" y="583152"/>
                  <a:pt x="1632630" y="650885"/>
                  <a:pt x="1672847" y="666760"/>
                </a:cubicBezTo>
                <a:cubicBezTo>
                  <a:pt x="1713064" y="682635"/>
                  <a:pt x="1753280" y="690043"/>
                  <a:pt x="1812547" y="666760"/>
                </a:cubicBezTo>
                <a:cubicBezTo>
                  <a:pt x="1871814" y="643477"/>
                  <a:pt x="1931080" y="536585"/>
                  <a:pt x="2034797" y="514360"/>
                </a:cubicBezTo>
                <a:close/>
              </a:path>
            </a:pathLst>
          </a:custGeom>
          <a:solidFill>
            <a:schemeClr val="accent6">
              <a:lumMod val="40000"/>
              <a:lumOff val="60000"/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6" name="Forme libre : forme 35">
            <a:extLst>
              <a:ext uri="{FF2B5EF4-FFF2-40B4-BE49-F238E27FC236}">
                <a16:creationId xmlns:a16="http://schemas.microsoft.com/office/drawing/2014/main" id="{75554051-C9F9-431E-8834-C1AD01E9F542}"/>
              </a:ext>
            </a:extLst>
          </p:cNvPr>
          <p:cNvSpPr/>
          <p:nvPr/>
        </p:nvSpPr>
        <p:spPr>
          <a:xfrm>
            <a:off x="4515039" y="1744869"/>
            <a:ext cx="5325601" cy="4800725"/>
          </a:xfrm>
          <a:custGeom>
            <a:avLst/>
            <a:gdLst>
              <a:gd name="connsiteX0" fmla="*/ 3432621 w 5325601"/>
              <a:gd name="connsiteY0" fmla="*/ 320151 h 4800725"/>
              <a:gd name="connsiteX1" fmla="*/ 3706941 w 5325601"/>
              <a:gd name="connsiteY1" fmla="*/ 343011 h 4800725"/>
              <a:gd name="connsiteX2" fmla="*/ 3775521 w 5325601"/>
              <a:gd name="connsiteY2" fmla="*/ 289671 h 4800725"/>
              <a:gd name="connsiteX3" fmla="*/ 4004121 w 5325601"/>
              <a:gd name="connsiteY3" fmla="*/ 396351 h 4800725"/>
              <a:gd name="connsiteX4" fmla="*/ 4049841 w 5325601"/>
              <a:gd name="connsiteY4" fmla="*/ 449691 h 4800725"/>
              <a:gd name="connsiteX5" fmla="*/ 4179381 w 5325601"/>
              <a:gd name="connsiteY5" fmla="*/ 449691 h 4800725"/>
              <a:gd name="connsiteX6" fmla="*/ 4080321 w 5325601"/>
              <a:gd name="connsiteY6" fmla="*/ 586851 h 4800725"/>
              <a:gd name="connsiteX7" fmla="*/ 4103181 w 5325601"/>
              <a:gd name="connsiteY7" fmla="*/ 914511 h 4800725"/>
              <a:gd name="connsiteX8" fmla="*/ 4217481 w 5325601"/>
              <a:gd name="connsiteY8" fmla="*/ 937371 h 4800725"/>
              <a:gd name="connsiteX9" fmla="*/ 4308921 w 5325601"/>
              <a:gd name="connsiteY9" fmla="*/ 1143111 h 4800725"/>
              <a:gd name="connsiteX10" fmla="*/ 4507041 w 5325601"/>
              <a:gd name="connsiteY10" fmla="*/ 1051671 h 4800725"/>
              <a:gd name="connsiteX11" fmla="*/ 4987101 w 5325601"/>
              <a:gd name="connsiteY11" fmla="*/ 792591 h 4800725"/>
              <a:gd name="connsiteX12" fmla="*/ 5063301 w 5325601"/>
              <a:gd name="connsiteY12" fmla="*/ 693531 h 4800725"/>
              <a:gd name="connsiteX13" fmla="*/ 5109021 w 5325601"/>
              <a:gd name="connsiteY13" fmla="*/ 1082151 h 4800725"/>
              <a:gd name="connsiteX14" fmla="*/ 5322381 w 5325601"/>
              <a:gd name="connsiteY14" fmla="*/ 1501251 h 4800725"/>
              <a:gd name="connsiteX15" fmla="*/ 5230941 w 5325601"/>
              <a:gd name="connsiteY15" fmla="*/ 1554591 h 4800725"/>
              <a:gd name="connsiteX16" fmla="*/ 5139501 w 5325601"/>
              <a:gd name="connsiteY16" fmla="*/ 1722231 h 4800725"/>
              <a:gd name="connsiteX17" fmla="*/ 5162361 w 5325601"/>
              <a:gd name="connsiteY17" fmla="*/ 1767951 h 4800725"/>
              <a:gd name="connsiteX18" fmla="*/ 5048061 w 5325601"/>
              <a:gd name="connsiteY18" fmla="*/ 1767951 h 4800725"/>
              <a:gd name="connsiteX19" fmla="*/ 4910901 w 5325601"/>
              <a:gd name="connsiteY19" fmla="*/ 1905111 h 4800725"/>
              <a:gd name="connsiteX20" fmla="*/ 4827081 w 5325601"/>
              <a:gd name="connsiteY20" fmla="*/ 1882251 h 4800725"/>
              <a:gd name="connsiteX21" fmla="*/ 4827081 w 5325601"/>
              <a:gd name="connsiteY21" fmla="*/ 1745091 h 4800725"/>
              <a:gd name="connsiteX22" fmla="*/ 4575621 w 5325601"/>
              <a:gd name="connsiteY22" fmla="*/ 1706991 h 4800725"/>
              <a:gd name="connsiteX23" fmla="*/ 4529901 w 5325601"/>
              <a:gd name="connsiteY23" fmla="*/ 1973691 h 4800725"/>
              <a:gd name="connsiteX24" fmla="*/ 4552761 w 5325601"/>
              <a:gd name="connsiteY24" fmla="*/ 2103231 h 4800725"/>
              <a:gd name="connsiteX25" fmla="*/ 4613721 w 5325601"/>
              <a:gd name="connsiteY25" fmla="*/ 2148951 h 4800725"/>
              <a:gd name="connsiteX26" fmla="*/ 4407981 w 5325601"/>
              <a:gd name="connsiteY26" fmla="*/ 2293731 h 4800725"/>
              <a:gd name="connsiteX27" fmla="*/ 4407981 w 5325601"/>
              <a:gd name="connsiteY27" fmla="*/ 2423271 h 4800725"/>
              <a:gd name="connsiteX28" fmla="*/ 4202241 w 5325601"/>
              <a:gd name="connsiteY28" fmla="*/ 2476611 h 4800725"/>
              <a:gd name="connsiteX29" fmla="*/ 4049841 w 5325601"/>
              <a:gd name="connsiteY29" fmla="*/ 2377551 h 4800725"/>
              <a:gd name="connsiteX30" fmla="*/ 3912681 w 5325601"/>
              <a:gd name="connsiteY30" fmla="*/ 2369931 h 4800725"/>
              <a:gd name="connsiteX31" fmla="*/ 3866961 w 5325601"/>
              <a:gd name="connsiteY31" fmla="*/ 2476611 h 4800725"/>
              <a:gd name="connsiteX32" fmla="*/ 3653601 w 5325601"/>
              <a:gd name="connsiteY32" fmla="*/ 2682351 h 4800725"/>
              <a:gd name="connsiteX33" fmla="*/ 3577401 w 5325601"/>
              <a:gd name="connsiteY33" fmla="*/ 2705211 h 4800725"/>
              <a:gd name="connsiteX34" fmla="*/ 3508821 w 5325601"/>
              <a:gd name="connsiteY34" fmla="*/ 2697591 h 4800725"/>
              <a:gd name="connsiteX35" fmla="*/ 3463101 w 5325601"/>
              <a:gd name="connsiteY35" fmla="*/ 2766171 h 4800725"/>
              <a:gd name="connsiteX36" fmla="*/ 3394521 w 5325601"/>
              <a:gd name="connsiteY36" fmla="*/ 2827131 h 4800725"/>
              <a:gd name="connsiteX37" fmla="*/ 3287841 w 5325601"/>
              <a:gd name="connsiteY37" fmla="*/ 2796651 h 4800725"/>
              <a:gd name="connsiteX38" fmla="*/ 3127821 w 5325601"/>
              <a:gd name="connsiteY38" fmla="*/ 2865231 h 4800725"/>
              <a:gd name="connsiteX39" fmla="*/ 3173541 w 5325601"/>
              <a:gd name="connsiteY39" fmla="*/ 3078591 h 4800725"/>
              <a:gd name="connsiteX40" fmla="*/ 3333561 w 5325601"/>
              <a:gd name="connsiteY40" fmla="*/ 3101451 h 4800725"/>
              <a:gd name="connsiteX41" fmla="*/ 3249741 w 5325601"/>
              <a:gd name="connsiteY41" fmla="*/ 3276711 h 4800725"/>
              <a:gd name="connsiteX42" fmla="*/ 3165921 w 5325601"/>
              <a:gd name="connsiteY42" fmla="*/ 3474831 h 4800725"/>
              <a:gd name="connsiteX43" fmla="*/ 3204021 w 5325601"/>
              <a:gd name="connsiteY43" fmla="*/ 3589131 h 4800725"/>
              <a:gd name="connsiteX44" fmla="*/ 3455481 w 5325601"/>
              <a:gd name="connsiteY44" fmla="*/ 3512931 h 4800725"/>
              <a:gd name="connsiteX45" fmla="*/ 3539301 w 5325601"/>
              <a:gd name="connsiteY45" fmla="*/ 3665331 h 4800725"/>
              <a:gd name="connsiteX46" fmla="*/ 3783141 w 5325601"/>
              <a:gd name="connsiteY46" fmla="*/ 3764391 h 4800725"/>
              <a:gd name="connsiteX47" fmla="*/ 3775521 w 5325601"/>
              <a:gd name="connsiteY47" fmla="*/ 3893931 h 4800725"/>
              <a:gd name="connsiteX48" fmla="*/ 3851721 w 5325601"/>
              <a:gd name="connsiteY48" fmla="*/ 4008231 h 4800725"/>
              <a:gd name="connsiteX49" fmla="*/ 3714561 w 5325601"/>
              <a:gd name="connsiteY49" fmla="*/ 4099671 h 4800725"/>
              <a:gd name="connsiteX50" fmla="*/ 3851721 w 5325601"/>
              <a:gd name="connsiteY50" fmla="*/ 4236831 h 4800725"/>
              <a:gd name="connsiteX51" fmla="*/ 3813621 w 5325601"/>
              <a:gd name="connsiteY51" fmla="*/ 4343511 h 4800725"/>
              <a:gd name="connsiteX52" fmla="*/ 3440241 w 5325601"/>
              <a:gd name="connsiteY52" fmla="*/ 4480671 h 4800725"/>
              <a:gd name="connsiteX53" fmla="*/ 3364041 w 5325601"/>
              <a:gd name="connsiteY53" fmla="*/ 4366371 h 4800725"/>
              <a:gd name="connsiteX54" fmla="*/ 3242121 w 5325601"/>
              <a:gd name="connsiteY54" fmla="*/ 4450191 h 4800725"/>
              <a:gd name="connsiteX55" fmla="*/ 3127821 w 5325601"/>
              <a:gd name="connsiteY55" fmla="*/ 4206351 h 4800725"/>
              <a:gd name="connsiteX56" fmla="*/ 2746821 w 5325601"/>
              <a:gd name="connsiteY56" fmla="*/ 4206351 h 4800725"/>
              <a:gd name="connsiteX57" fmla="*/ 2609661 w 5325601"/>
              <a:gd name="connsiteY57" fmla="*/ 4114911 h 4800725"/>
              <a:gd name="connsiteX58" fmla="*/ 2495361 w 5325601"/>
              <a:gd name="connsiteY58" fmla="*/ 4213971 h 4800725"/>
              <a:gd name="connsiteX59" fmla="*/ 2274381 w 5325601"/>
              <a:gd name="connsiteY59" fmla="*/ 4366371 h 4800725"/>
              <a:gd name="connsiteX60" fmla="*/ 2289621 w 5325601"/>
              <a:gd name="connsiteY60" fmla="*/ 4457811 h 4800725"/>
              <a:gd name="connsiteX61" fmla="*/ 2106741 w 5325601"/>
              <a:gd name="connsiteY61" fmla="*/ 4678791 h 4800725"/>
              <a:gd name="connsiteX62" fmla="*/ 1687641 w 5325601"/>
              <a:gd name="connsiteY62" fmla="*/ 4701651 h 4800725"/>
              <a:gd name="connsiteX63" fmla="*/ 1497141 w 5325601"/>
              <a:gd name="connsiteY63" fmla="*/ 4800711 h 4800725"/>
              <a:gd name="connsiteX64" fmla="*/ 1367601 w 5325601"/>
              <a:gd name="connsiteY64" fmla="*/ 4694031 h 4800725"/>
              <a:gd name="connsiteX65" fmla="*/ 1230441 w 5325601"/>
              <a:gd name="connsiteY65" fmla="*/ 4678791 h 4800725"/>
              <a:gd name="connsiteX66" fmla="*/ 1039941 w 5325601"/>
              <a:gd name="connsiteY66" fmla="*/ 4373991 h 4800725"/>
              <a:gd name="connsiteX67" fmla="*/ 910401 w 5325601"/>
              <a:gd name="connsiteY67" fmla="*/ 4396851 h 4800725"/>
              <a:gd name="connsiteX68" fmla="*/ 788481 w 5325601"/>
              <a:gd name="connsiteY68" fmla="*/ 4434951 h 4800725"/>
              <a:gd name="connsiteX69" fmla="*/ 590361 w 5325601"/>
              <a:gd name="connsiteY69" fmla="*/ 4198731 h 4800725"/>
              <a:gd name="connsiteX70" fmla="*/ 537021 w 5325601"/>
              <a:gd name="connsiteY70" fmla="*/ 4198731 h 4800725"/>
              <a:gd name="connsiteX71" fmla="*/ 582741 w 5325601"/>
              <a:gd name="connsiteY71" fmla="*/ 4008231 h 4800725"/>
              <a:gd name="connsiteX72" fmla="*/ 666561 w 5325601"/>
              <a:gd name="connsiteY72" fmla="*/ 3718671 h 4800725"/>
              <a:gd name="connsiteX73" fmla="*/ 529401 w 5325601"/>
              <a:gd name="connsiteY73" fmla="*/ 3497691 h 4800725"/>
              <a:gd name="connsiteX74" fmla="*/ 186501 w 5325601"/>
              <a:gd name="connsiteY74" fmla="*/ 2964291 h 4800725"/>
              <a:gd name="connsiteX75" fmla="*/ 49341 w 5325601"/>
              <a:gd name="connsiteY75" fmla="*/ 2789031 h 4800725"/>
              <a:gd name="connsiteX76" fmla="*/ 18861 w 5325601"/>
              <a:gd name="connsiteY76" fmla="*/ 2682351 h 4800725"/>
              <a:gd name="connsiteX77" fmla="*/ 323661 w 5325601"/>
              <a:gd name="connsiteY77" fmla="*/ 2400411 h 4800725"/>
              <a:gd name="connsiteX78" fmla="*/ 178881 w 5325601"/>
              <a:gd name="connsiteY78" fmla="*/ 2392791 h 4800725"/>
              <a:gd name="connsiteX79" fmla="*/ 293181 w 5325601"/>
              <a:gd name="connsiteY79" fmla="*/ 2194671 h 4800725"/>
              <a:gd name="connsiteX80" fmla="*/ 270321 w 5325601"/>
              <a:gd name="connsiteY80" fmla="*/ 1882251 h 4800725"/>
              <a:gd name="connsiteX81" fmla="*/ 445581 w 5325601"/>
              <a:gd name="connsiteY81" fmla="*/ 1790811 h 4800725"/>
              <a:gd name="connsiteX82" fmla="*/ 460821 w 5325601"/>
              <a:gd name="connsiteY82" fmla="*/ 1714611 h 4800725"/>
              <a:gd name="connsiteX83" fmla="*/ 544641 w 5325601"/>
              <a:gd name="connsiteY83" fmla="*/ 1706991 h 4800725"/>
              <a:gd name="connsiteX84" fmla="*/ 491301 w 5325601"/>
              <a:gd name="connsiteY84" fmla="*/ 1623171 h 4800725"/>
              <a:gd name="connsiteX85" fmla="*/ 369381 w 5325601"/>
              <a:gd name="connsiteY85" fmla="*/ 1630791 h 4800725"/>
              <a:gd name="connsiteX86" fmla="*/ 338901 w 5325601"/>
              <a:gd name="connsiteY86" fmla="*/ 1455531 h 4800725"/>
              <a:gd name="connsiteX87" fmla="*/ 712281 w 5325601"/>
              <a:gd name="connsiteY87" fmla="*/ 1257411 h 4800725"/>
              <a:gd name="connsiteX88" fmla="*/ 948501 w 5325601"/>
              <a:gd name="connsiteY88" fmla="*/ 1501251 h 4800725"/>
              <a:gd name="connsiteX89" fmla="*/ 1413321 w 5325601"/>
              <a:gd name="connsiteY89" fmla="*/ 1196451 h 4800725"/>
              <a:gd name="connsiteX90" fmla="*/ 1321881 w 5325601"/>
              <a:gd name="connsiteY90" fmla="*/ 1059291 h 4800725"/>
              <a:gd name="connsiteX91" fmla="*/ 1649541 w 5325601"/>
              <a:gd name="connsiteY91" fmla="*/ 830691 h 4800725"/>
              <a:gd name="connsiteX92" fmla="*/ 1710501 w 5325601"/>
              <a:gd name="connsiteY92" fmla="*/ 868791 h 4800725"/>
              <a:gd name="connsiteX93" fmla="*/ 1862901 w 5325601"/>
              <a:gd name="connsiteY93" fmla="*/ 815451 h 4800725"/>
              <a:gd name="connsiteX94" fmla="*/ 1939101 w 5325601"/>
              <a:gd name="connsiteY94" fmla="*/ 586851 h 4800725"/>
              <a:gd name="connsiteX95" fmla="*/ 1885761 w 5325601"/>
              <a:gd name="connsiteY95" fmla="*/ 480171 h 4800725"/>
              <a:gd name="connsiteX96" fmla="*/ 2053401 w 5325601"/>
              <a:gd name="connsiteY96" fmla="*/ 274431 h 4800725"/>
              <a:gd name="connsiteX97" fmla="*/ 2205801 w 5325601"/>
              <a:gd name="connsiteY97" fmla="*/ 198231 h 4800725"/>
              <a:gd name="connsiteX98" fmla="*/ 2411541 w 5325601"/>
              <a:gd name="connsiteY98" fmla="*/ 365871 h 4800725"/>
              <a:gd name="connsiteX99" fmla="*/ 2624901 w 5325601"/>
              <a:gd name="connsiteY99" fmla="*/ 243951 h 4800725"/>
              <a:gd name="connsiteX100" fmla="*/ 2663001 w 5325601"/>
              <a:gd name="connsiteY100" fmla="*/ 327771 h 4800725"/>
              <a:gd name="connsiteX101" fmla="*/ 2784921 w 5325601"/>
              <a:gd name="connsiteY101" fmla="*/ 335391 h 4800725"/>
              <a:gd name="connsiteX102" fmla="*/ 2937321 w 5325601"/>
              <a:gd name="connsiteY102" fmla="*/ 396351 h 4800725"/>
              <a:gd name="connsiteX103" fmla="*/ 2891601 w 5325601"/>
              <a:gd name="connsiteY103" fmla="*/ 106791 h 4800725"/>
              <a:gd name="connsiteX104" fmla="*/ 2937321 w 5325601"/>
              <a:gd name="connsiteY104" fmla="*/ 45831 h 4800725"/>
              <a:gd name="connsiteX105" fmla="*/ 3082101 w 5325601"/>
              <a:gd name="connsiteY105" fmla="*/ 99171 h 4800725"/>
              <a:gd name="connsiteX106" fmla="*/ 3165921 w 5325601"/>
              <a:gd name="connsiteY106" fmla="*/ 111 h 4800725"/>
              <a:gd name="connsiteX107" fmla="*/ 3303081 w 5325601"/>
              <a:gd name="connsiteY107" fmla="*/ 122031 h 4800725"/>
              <a:gd name="connsiteX108" fmla="*/ 3386901 w 5325601"/>
              <a:gd name="connsiteY108" fmla="*/ 289671 h 4800725"/>
              <a:gd name="connsiteX109" fmla="*/ 3432621 w 5325601"/>
              <a:gd name="connsiteY109" fmla="*/ 320151 h 4800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</a:cxnLst>
            <a:rect l="l" t="t" r="r" b="b"/>
            <a:pathLst>
              <a:path w="5325601" h="4800725">
                <a:moveTo>
                  <a:pt x="3432621" y="320151"/>
                </a:moveTo>
                <a:cubicBezTo>
                  <a:pt x="3485961" y="329041"/>
                  <a:pt x="3649791" y="348091"/>
                  <a:pt x="3706941" y="343011"/>
                </a:cubicBezTo>
                <a:cubicBezTo>
                  <a:pt x="3764091" y="337931"/>
                  <a:pt x="3725991" y="280781"/>
                  <a:pt x="3775521" y="289671"/>
                </a:cubicBezTo>
                <a:cubicBezTo>
                  <a:pt x="3825051" y="298561"/>
                  <a:pt x="3958401" y="369681"/>
                  <a:pt x="4004121" y="396351"/>
                </a:cubicBezTo>
                <a:cubicBezTo>
                  <a:pt x="4049841" y="423021"/>
                  <a:pt x="4020631" y="440801"/>
                  <a:pt x="4049841" y="449691"/>
                </a:cubicBezTo>
                <a:cubicBezTo>
                  <a:pt x="4079051" y="458581"/>
                  <a:pt x="4174301" y="426831"/>
                  <a:pt x="4179381" y="449691"/>
                </a:cubicBezTo>
                <a:cubicBezTo>
                  <a:pt x="4184461" y="472551"/>
                  <a:pt x="4093021" y="509381"/>
                  <a:pt x="4080321" y="586851"/>
                </a:cubicBezTo>
                <a:cubicBezTo>
                  <a:pt x="4067621" y="664321"/>
                  <a:pt x="4080321" y="856091"/>
                  <a:pt x="4103181" y="914511"/>
                </a:cubicBezTo>
                <a:cubicBezTo>
                  <a:pt x="4126041" y="972931"/>
                  <a:pt x="4183191" y="899271"/>
                  <a:pt x="4217481" y="937371"/>
                </a:cubicBezTo>
                <a:cubicBezTo>
                  <a:pt x="4251771" y="975471"/>
                  <a:pt x="4260661" y="1124061"/>
                  <a:pt x="4308921" y="1143111"/>
                </a:cubicBezTo>
                <a:cubicBezTo>
                  <a:pt x="4357181" y="1162161"/>
                  <a:pt x="4394011" y="1110091"/>
                  <a:pt x="4507041" y="1051671"/>
                </a:cubicBezTo>
                <a:cubicBezTo>
                  <a:pt x="4620071" y="993251"/>
                  <a:pt x="4894391" y="852281"/>
                  <a:pt x="4987101" y="792591"/>
                </a:cubicBezTo>
                <a:cubicBezTo>
                  <a:pt x="5079811" y="732901"/>
                  <a:pt x="5042981" y="645271"/>
                  <a:pt x="5063301" y="693531"/>
                </a:cubicBezTo>
                <a:cubicBezTo>
                  <a:pt x="5083621" y="741791"/>
                  <a:pt x="5065841" y="947531"/>
                  <a:pt x="5109021" y="1082151"/>
                </a:cubicBezTo>
                <a:cubicBezTo>
                  <a:pt x="5152201" y="1216771"/>
                  <a:pt x="5302061" y="1422511"/>
                  <a:pt x="5322381" y="1501251"/>
                </a:cubicBezTo>
                <a:cubicBezTo>
                  <a:pt x="5342701" y="1579991"/>
                  <a:pt x="5261421" y="1517761"/>
                  <a:pt x="5230941" y="1554591"/>
                </a:cubicBezTo>
                <a:cubicBezTo>
                  <a:pt x="5200461" y="1591421"/>
                  <a:pt x="5150931" y="1686671"/>
                  <a:pt x="5139501" y="1722231"/>
                </a:cubicBezTo>
                <a:cubicBezTo>
                  <a:pt x="5128071" y="1757791"/>
                  <a:pt x="5177601" y="1760331"/>
                  <a:pt x="5162361" y="1767951"/>
                </a:cubicBezTo>
                <a:cubicBezTo>
                  <a:pt x="5147121" y="1775571"/>
                  <a:pt x="5089971" y="1745091"/>
                  <a:pt x="5048061" y="1767951"/>
                </a:cubicBezTo>
                <a:cubicBezTo>
                  <a:pt x="5006151" y="1790811"/>
                  <a:pt x="4947731" y="1886061"/>
                  <a:pt x="4910901" y="1905111"/>
                </a:cubicBezTo>
                <a:cubicBezTo>
                  <a:pt x="4874071" y="1924161"/>
                  <a:pt x="4841051" y="1908921"/>
                  <a:pt x="4827081" y="1882251"/>
                </a:cubicBezTo>
                <a:cubicBezTo>
                  <a:pt x="4813111" y="1855581"/>
                  <a:pt x="4868991" y="1774301"/>
                  <a:pt x="4827081" y="1745091"/>
                </a:cubicBezTo>
                <a:cubicBezTo>
                  <a:pt x="4785171" y="1715881"/>
                  <a:pt x="4625151" y="1668891"/>
                  <a:pt x="4575621" y="1706991"/>
                </a:cubicBezTo>
                <a:cubicBezTo>
                  <a:pt x="4526091" y="1745091"/>
                  <a:pt x="4533711" y="1907651"/>
                  <a:pt x="4529901" y="1973691"/>
                </a:cubicBezTo>
                <a:cubicBezTo>
                  <a:pt x="4526091" y="2039731"/>
                  <a:pt x="4538791" y="2074021"/>
                  <a:pt x="4552761" y="2103231"/>
                </a:cubicBezTo>
                <a:cubicBezTo>
                  <a:pt x="4566731" y="2132441"/>
                  <a:pt x="4637851" y="2117201"/>
                  <a:pt x="4613721" y="2148951"/>
                </a:cubicBezTo>
                <a:cubicBezTo>
                  <a:pt x="4589591" y="2180701"/>
                  <a:pt x="4442271" y="2248011"/>
                  <a:pt x="4407981" y="2293731"/>
                </a:cubicBezTo>
                <a:cubicBezTo>
                  <a:pt x="4373691" y="2339451"/>
                  <a:pt x="4442271" y="2392791"/>
                  <a:pt x="4407981" y="2423271"/>
                </a:cubicBezTo>
                <a:cubicBezTo>
                  <a:pt x="4373691" y="2453751"/>
                  <a:pt x="4261931" y="2484231"/>
                  <a:pt x="4202241" y="2476611"/>
                </a:cubicBezTo>
                <a:cubicBezTo>
                  <a:pt x="4142551" y="2468991"/>
                  <a:pt x="4098101" y="2395331"/>
                  <a:pt x="4049841" y="2377551"/>
                </a:cubicBezTo>
                <a:cubicBezTo>
                  <a:pt x="4001581" y="2359771"/>
                  <a:pt x="3943161" y="2353421"/>
                  <a:pt x="3912681" y="2369931"/>
                </a:cubicBezTo>
                <a:cubicBezTo>
                  <a:pt x="3882201" y="2386441"/>
                  <a:pt x="3910141" y="2424541"/>
                  <a:pt x="3866961" y="2476611"/>
                </a:cubicBezTo>
                <a:cubicBezTo>
                  <a:pt x="3823781" y="2528681"/>
                  <a:pt x="3701861" y="2644251"/>
                  <a:pt x="3653601" y="2682351"/>
                </a:cubicBezTo>
                <a:cubicBezTo>
                  <a:pt x="3605341" y="2720451"/>
                  <a:pt x="3601531" y="2702671"/>
                  <a:pt x="3577401" y="2705211"/>
                </a:cubicBezTo>
                <a:cubicBezTo>
                  <a:pt x="3553271" y="2707751"/>
                  <a:pt x="3527871" y="2687431"/>
                  <a:pt x="3508821" y="2697591"/>
                </a:cubicBezTo>
                <a:cubicBezTo>
                  <a:pt x="3489771" y="2707751"/>
                  <a:pt x="3482151" y="2744581"/>
                  <a:pt x="3463101" y="2766171"/>
                </a:cubicBezTo>
                <a:cubicBezTo>
                  <a:pt x="3444051" y="2787761"/>
                  <a:pt x="3423731" y="2822051"/>
                  <a:pt x="3394521" y="2827131"/>
                </a:cubicBezTo>
                <a:cubicBezTo>
                  <a:pt x="3365311" y="2832211"/>
                  <a:pt x="3332291" y="2790301"/>
                  <a:pt x="3287841" y="2796651"/>
                </a:cubicBezTo>
                <a:cubicBezTo>
                  <a:pt x="3243391" y="2803001"/>
                  <a:pt x="3146871" y="2818241"/>
                  <a:pt x="3127821" y="2865231"/>
                </a:cubicBezTo>
                <a:cubicBezTo>
                  <a:pt x="3108771" y="2912221"/>
                  <a:pt x="3139251" y="3039221"/>
                  <a:pt x="3173541" y="3078591"/>
                </a:cubicBezTo>
                <a:cubicBezTo>
                  <a:pt x="3207831" y="3117961"/>
                  <a:pt x="3320861" y="3068431"/>
                  <a:pt x="3333561" y="3101451"/>
                </a:cubicBezTo>
                <a:cubicBezTo>
                  <a:pt x="3346261" y="3134471"/>
                  <a:pt x="3277681" y="3214481"/>
                  <a:pt x="3249741" y="3276711"/>
                </a:cubicBezTo>
                <a:cubicBezTo>
                  <a:pt x="3221801" y="3338941"/>
                  <a:pt x="3173541" y="3422761"/>
                  <a:pt x="3165921" y="3474831"/>
                </a:cubicBezTo>
                <a:cubicBezTo>
                  <a:pt x="3158301" y="3526901"/>
                  <a:pt x="3155761" y="3582781"/>
                  <a:pt x="3204021" y="3589131"/>
                </a:cubicBezTo>
                <a:cubicBezTo>
                  <a:pt x="3252281" y="3595481"/>
                  <a:pt x="3399601" y="3500231"/>
                  <a:pt x="3455481" y="3512931"/>
                </a:cubicBezTo>
                <a:cubicBezTo>
                  <a:pt x="3511361" y="3525631"/>
                  <a:pt x="3484691" y="3623421"/>
                  <a:pt x="3539301" y="3665331"/>
                </a:cubicBezTo>
                <a:cubicBezTo>
                  <a:pt x="3593911" y="3707241"/>
                  <a:pt x="3743771" y="3726291"/>
                  <a:pt x="3783141" y="3764391"/>
                </a:cubicBezTo>
                <a:cubicBezTo>
                  <a:pt x="3822511" y="3802491"/>
                  <a:pt x="3764091" y="3853291"/>
                  <a:pt x="3775521" y="3893931"/>
                </a:cubicBezTo>
                <a:cubicBezTo>
                  <a:pt x="3786951" y="3934571"/>
                  <a:pt x="3861881" y="3973941"/>
                  <a:pt x="3851721" y="4008231"/>
                </a:cubicBezTo>
                <a:cubicBezTo>
                  <a:pt x="3841561" y="4042521"/>
                  <a:pt x="3714561" y="4061571"/>
                  <a:pt x="3714561" y="4099671"/>
                </a:cubicBezTo>
                <a:cubicBezTo>
                  <a:pt x="3714561" y="4137771"/>
                  <a:pt x="3835211" y="4196191"/>
                  <a:pt x="3851721" y="4236831"/>
                </a:cubicBezTo>
                <a:cubicBezTo>
                  <a:pt x="3868231" y="4277471"/>
                  <a:pt x="3882201" y="4302871"/>
                  <a:pt x="3813621" y="4343511"/>
                </a:cubicBezTo>
                <a:cubicBezTo>
                  <a:pt x="3745041" y="4384151"/>
                  <a:pt x="3515171" y="4476861"/>
                  <a:pt x="3440241" y="4480671"/>
                </a:cubicBezTo>
                <a:cubicBezTo>
                  <a:pt x="3365311" y="4484481"/>
                  <a:pt x="3397061" y="4371451"/>
                  <a:pt x="3364041" y="4366371"/>
                </a:cubicBezTo>
                <a:cubicBezTo>
                  <a:pt x="3331021" y="4361291"/>
                  <a:pt x="3281491" y="4476861"/>
                  <a:pt x="3242121" y="4450191"/>
                </a:cubicBezTo>
                <a:cubicBezTo>
                  <a:pt x="3202751" y="4423521"/>
                  <a:pt x="3210371" y="4246991"/>
                  <a:pt x="3127821" y="4206351"/>
                </a:cubicBezTo>
                <a:cubicBezTo>
                  <a:pt x="3045271" y="4165711"/>
                  <a:pt x="2833181" y="4221591"/>
                  <a:pt x="2746821" y="4206351"/>
                </a:cubicBezTo>
                <a:cubicBezTo>
                  <a:pt x="2660461" y="4191111"/>
                  <a:pt x="2651571" y="4113641"/>
                  <a:pt x="2609661" y="4114911"/>
                </a:cubicBezTo>
                <a:cubicBezTo>
                  <a:pt x="2567751" y="4116181"/>
                  <a:pt x="2551241" y="4172061"/>
                  <a:pt x="2495361" y="4213971"/>
                </a:cubicBezTo>
                <a:cubicBezTo>
                  <a:pt x="2439481" y="4255881"/>
                  <a:pt x="2308671" y="4325731"/>
                  <a:pt x="2274381" y="4366371"/>
                </a:cubicBezTo>
                <a:cubicBezTo>
                  <a:pt x="2240091" y="4407011"/>
                  <a:pt x="2317561" y="4405741"/>
                  <a:pt x="2289621" y="4457811"/>
                </a:cubicBezTo>
                <a:cubicBezTo>
                  <a:pt x="2261681" y="4509881"/>
                  <a:pt x="2207071" y="4638151"/>
                  <a:pt x="2106741" y="4678791"/>
                </a:cubicBezTo>
                <a:cubicBezTo>
                  <a:pt x="2006411" y="4719431"/>
                  <a:pt x="1789241" y="4681331"/>
                  <a:pt x="1687641" y="4701651"/>
                </a:cubicBezTo>
                <a:cubicBezTo>
                  <a:pt x="1586041" y="4721971"/>
                  <a:pt x="1550481" y="4801981"/>
                  <a:pt x="1497141" y="4800711"/>
                </a:cubicBezTo>
                <a:cubicBezTo>
                  <a:pt x="1443801" y="4799441"/>
                  <a:pt x="1412051" y="4714351"/>
                  <a:pt x="1367601" y="4694031"/>
                </a:cubicBezTo>
                <a:cubicBezTo>
                  <a:pt x="1323151" y="4673711"/>
                  <a:pt x="1285051" y="4732131"/>
                  <a:pt x="1230441" y="4678791"/>
                </a:cubicBezTo>
                <a:cubicBezTo>
                  <a:pt x="1175831" y="4625451"/>
                  <a:pt x="1093281" y="4420981"/>
                  <a:pt x="1039941" y="4373991"/>
                </a:cubicBezTo>
                <a:cubicBezTo>
                  <a:pt x="986601" y="4327001"/>
                  <a:pt x="952311" y="4386691"/>
                  <a:pt x="910401" y="4396851"/>
                </a:cubicBezTo>
                <a:cubicBezTo>
                  <a:pt x="868491" y="4407011"/>
                  <a:pt x="841821" y="4467971"/>
                  <a:pt x="788481" y="4434951"/>
                </a:cubicBezTo>
                <a:cubicBezTo>
                  <a:pt x="735141" y="4401931"/>
                  <a:pt x="632271" y="4238101"/>
                  <a:pt x="590361" y="4198731"/>
                </a:cubicBezTo>
                <a:cubicBezTo>
                  <a:pt x="548451" y="4159361"/>
                  <a:pt x="538291" y="4230481"/>
                  <a:pt x="537021" y="4198731"/>
                </a:cubicBezTo>
                <a:cubicBezTo>
                  <a:pt x="535751" y="4166981"/>
                  <a:pt x="561151" y="4088241"/>
                  <a:pt x="582741" y="4008231"/>
                </a:cubicBezTo>
                <a:cubicBezTo>
                  <a:pt x="604331" y="3928221"/>
                  <a:pt x="675451" y="3803761"/>
                  <a:pt x="666561" y="3718671"/>
                </a:cubicBezTo>
                <a:cubicBezTo>
                  <a:pt x="657671" y="3633581"/>
                  <a:pt x="529401" y="3497691"/>
                  <a:pt x="529401" y="3497691"/>
                </a:cubicBezTo>
                <a:cubicBezTo>
                  <a:pt x="449391" y="3371961"/>
                  <a:pt x="266511" y="3082401"/>
                  <a:pt x="186501" y="2964291"/>
                </a:cubicBezTo>
                <a:cubicBezTo>
                  <a:pt x="106491" y="2846181"/>
                  <a:pt x="77281" y="2836021"/>
                  <a:pt x="49341" y="2789031"/>
                </a:cubicBezTo>
                <a:cubicBezTo>
                  <a:pt x="21401" y="2742041"/>
                  <a:pt x="-26859" y="2747121"/>
                  <a:pt x="18861" y="2682351"/>
                </a:cubicBezTo>
                <a:cubicBezTo>
                  <a:pt x="64581" y="2617581"/>
                  <a:pt x="296991" y="2448671"/>
                  <a:pt x="323661" y="2400411"/>
                </a:cubicBezTo>
                <a:cubicBezTo>
                  <a:pt x="350331" y="2352151"/>
                  <a:pt x="183961" y="2427081"/>
                  <a:pt x="178881" y="2392791"/>
                </a:cubicBezTo>
                <a:cubicBezTo>
                  <a:pt x="173801" y="2358501"/>
                  <a:pt x="277941" y="2279761"/>
                  <a:pt x="293181" y="2194671"/>
                </a:cubicBezTo>
                <a:cubicBezTo>
                  <a:pt x="308421" y="2109581"/>
                  <a:pt x="244921" y="1949561"/>
                  <a:pt x="270321" y="1882251"/>
                </a:cubicBezTo>
                <a:cubicBezTo>
                  <a:pt x="295721" y="1814941"/>
                  <a:pt x="413831" y="1818751"/>
                  <a:pt x="445581" y="1790811"/>
                </a:cubicBezTo>
                <a:cubicBezTo>
                  <a:pt x="477331" y="1762871"/>
                  <a:pt x="444311" y="1728581"/>
                  <a:pt x="460821" y="1714611"/>
                </a:cubicBezTo>
                <a:cubicBezTo>
                  <a:pt x="477331" y="1700641"/>
                  <a:pt x="539561" y="1722231"/>
                  <a:pt x="544641" y="1706991"/>
                </a:cubicBezTo>
                <a:cubicBezTo>
                  <a:pt x="549721" y="1691751"/>
                  <a:pt x="520511" y="1635871"/>
                  <a:pt x="491301" y="1623171"/>
                </a:cubicBezTo>
                <a:cubicBezTo>
                  <a:pt x="462091" y="1610471"/>
                  <a:pt x="394781" y="1658731"/>
                  <a:pt x="369381" y="1630791"/>
                </a:cubicBezTo>
                <a:cubicBezTo>
                  <a:pt x="343981" y="1602851"/>
                  <a:pt x="281751" y="1517761"/>
                  <a:pt x="338901" y="1455531"/>
                </a:cubicBezTo>
                <a:cubicBezTo>
                  <a:pt x="396051" y="1393301"/>
                  <a:pt x="610681" y="1249791"/>
                  <a:pt x="712281" y="1257411"/>
                </a:cubicBezTo>
                <a:cubicBezTo>
                  <a:pt x="813881" y="1265031"/>
                  <a:pt x="831661" y="1511411"/>
                  <a:pt x="948501" y="1501251"/>
                </a:cubicBezTo>
                <a:cubicBezTo>
                  <a:pt x="1065341" y="1491091"/>
                  <a:pt x="1351091" y="1270111"/>
                  <a:pt x="1413321" y="1196451"/>
                </a:cubicBezTo>
                <a:cubicBezTo>
                  <a:pt x="1475551" y="1122791"/>
                  <a:pt x="1282511" y="1120251"/>
                  <a:pt x="1321881" y="1059291"/>
                </a:cubicBezTo>
                <a:cubicBezTo>
                  <a:pt x="1361251" y="998331"/>
                  <a:pt x="1584771" y="862441"/>
                  <a:pt x="1649541" y="830691"/>
                </a:cubicBezTo>
                <a:cubicBezTo>
                  <a:pt x="1714311" y="798941"/>
                  <a:pt x="1674941" y="871331"/>
                  <a:pt x="1710501" y="868791"/>
                </a:cubicBezTo>
                <a:cubicBezTo>
                  <a:pt x="1746061" y="866251"/>
                  <a:pt x="1824801" y="862441"/>
                  <a:pt x="1862901" y="815451"/>
                </a:cubicBezTo>
                <a:cubicBezTo>
                  <a:pt x="1901001" y="768461"/>
                  <a:pt x="1935291" y="642731"/>
                  <a:pt x="1939101" y="586851"/>
                </a:cubicBezTo>
                <a:cubicBezTo>
                  <a:pt x="1942911" y="530971"/>
                  <a:pt x="1866711" y="532241"/>
                  <a:pt x="1885761" y="480171"/>
                </a:cubicBezTo>
                <a:cubicBezTo>
                  <a:pt x="1904811" y="428101"/>
                  <a:pt x="2000061" y="321421"/>
                  <a:pt x="2053401" y="274431"/>
                </a:cubicBezTo>
                <a:cubicBezTo>
                  <a:pt x="2106741" y="227441"/>
                  <a:pt x="2146111" y="182991"/>
                  <a:pt x="2205801" y="198231"/>
                </a:cubicBezTo>
                <a:cubicBezTo>
                  <a:pt x="2265491" y="213471"/>
                  <a:pt x="2341691" y="358251"/>
                  <a:pt x="2411541" y="365871"/>
                </a:cubicBezTo>
                <a:cubicBezTo>
                  <a:pt x="2481391" y="373491"/>
                  <a:pt x="2582991" y="250301"/>
                  <a:pt x="2624901" y="243951"/>
                </a:cubicBezTo>
                <a:cubicBezTo>
                  <a:pt x="2666811" y="237601"/>
                  <a:pt x="2636331" y="312531"/>
                  <a:pt x="2663001" y="327771"/>
                </a:cubicBezTo>
                <a:cubicBezTo>
                  <a:pt x="2689671" y="343011"/>
                  <a:pt x="2739201" y="323961"/>
                  <a:pt x="2784921" y="335391"/>
                </a:cubicBezTo>
                <a:cubicBezTo>
                  <a:pt x="2830641" y="346821"/>
                  <a:pt x="2919541" y="434451"/>
                  <a:pt x="2937321" y="396351"/>
                </a:cubicBezTo>
                <a:cubicBezTo>
                  <a:pt x="2955101" y="358251"/>
                  <a:pt x="2891601" y="165211"/>
                  <a:pt x="2891601" y="106791"/>
                </a:cubicBezTo>
                <a:cubicBezTo>
                  <a:pt x="2891601" y="48371"/>
                  <a:pt x="2905571" y="47101"/>
                  <a:pt x="2937321" y="45831"/>
                </a:cubicBezTo>
                <a:cubicBezTo>
                  <a:pt x="2969071" y="44561"/>
                  <a:pt x="3044001" y="106791"/>
                  <a:pt x="3082101" y="99171"/>
                </a:cubicBezTo>
                <a:cubicBezTo>
                  <a:pt x="3120201" y="91551"/>
                  <a:pt x="3129091" y="-3699"/>
                  <a:pt x="3165921" y="111"/>
                </a:cubicBezTo>
                <a:cubicBezTo>
                  <a:pt x="3202751" y="3921"/>
                  <a:pt x="3266251" y="73771"/>
                  <a:pt x="3303081" y="122031"/>
                </a:cubicBezTo>
                <a:cubicBezTo>
                  <a:pt x="3339911" y="170291"/>
                  <a:pt x="3364041" y="254111"/>
                  <a:pt x="3386901" y="289671"/>
                </a:cubicBezTo>
                <a:cubicBezTo>
                  <a:pt x="3409761" y="325231"/>
                  <a:pt x="3379281" y="311261"/>
                  <a:pt x="3432621" y="320151"/>
                </a:cubicBezTo>
                <a:close/>
              </a:path>
            </a:pathLst>
          </a:custGeom>
          <a:solidFill>
            <a:schemeClr val="bg1">
              <a:lumMod val="65000"/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68" name="Forme libre : forme 67">
            <a:extLst>
              <a:ext uri="{FF2B5EF4-FFF2-40B4-BE49-F238E27FC236}">
                <a16:creationId xmlns:a16="http://schemas.microsoft.com/office/drawing/2014/main" id="{7FAF1BF5-6E05-4940-84E8-D9AADD0ADE45}"/>
              </a:ext>
            </a:extLst>
          </p:cNvPr>
          <p:cNvSpPr/>
          <p:nvPr/>
        </p:nvSpPr>
        <p:spPr>
          <a:xfrm>
            <a:off x="6000750" y="5937250"/>
            <a:ext cx="1225550" cy="736600"/>
          </a:xfrm>
          <a:custGeom>
            <a:avLst/>
            <a:gdLst>
              <a:gd name="connsiteX0" fmla="*/ 1225550 w 1225550"/>
              <a:gd name="connsiteY0" fmla="*/ 0 h 736600"/>
              <a:gd name="connsiteX1" fmla="*/ 1168400 w 1225550"/>
              <a:gd name="connsiteY1" fmla="*/ 139700 h 736600"/>
              <a:gd name="connsiteX2" fmla="*/ 895350 w 1225550"/>
              <a:gd name="connsiteY2" fmla="*/ 304800 h 736600"/>
              <a:gd name="connsiteX3" fmla="*/ 698500 w 1225550"/>
              <a:gd name="connsiteY3" fmla="*/ 431800 h 736600"/>
              <a:gd name="connsiteX4" fmla="*/ 558800 w 1225550"/>
              <a:gd name="connsiteY4" fmla="*/ 514350 h 736600"/>
              <a:gd name="connsiteX5" fmla="*/ 203200 w 1225550"/>
              <a:gd name="connsiteY5" fmla="*/ 603250 h 736600"/>
              <a:gd name="connsiteX6" fmla="*/ 0 w 1225550"/>
              <a:gd name="connsiteY6" fmla="*/ 736600 h 736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25550" h="736600">
                <a:moveTo>
                  <a:pt x="1225550" y="0"/>
                </a:moveTo>
                <a:cubicBezTo>
                  <a:pt x="1224491" y="44450"/>
                  <a:pt x="1223433" y="88900"/>
                  <a:pt x="1168400" y="139700"/>
                </a:cubicBezTo>
                <a:cubicBezTo>
                  <a:pt x="1113367" y="190500"/>
                  <a:pt x="973667" y="256117"/>
                  <a:pt x="895350" y="304800"/>
                </a:cubicBezTo>
                <a:cubicBezTo>
                  <a:pt x="817033" y="353483"/>
                  <a:pt x="754592" y="396875"/>
                  <a:pt x="698500" y="431800"/>
                </a:cubicBezTo>
                <a:cubicBezTo>
                  <a:pt x="642408" y="466725"/>
                  <a:pt x="641350" y="485775"/>
                  <a:pt x="558800" y="514350"/>
                </a:cubicBezTo>
                <a:cubicBezTo>
                  <a:pt x="476250" y="542925"/>
                  <a:pt x="296333" y="566208"/>
                  <a:pt x="203200" y="603250"/>
                </a:cubicBezTo>
                <a:cubicBezTo>
                  <a:pt x="110067" y="640292"/>
                  <a:pt x="55033" y="688446"/>
                  <a:pt x="0" y="73660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01" name="Forme libre : forme 100">
            <a:extLst>
              <a:ext uri="{FF2B5EF4-FFF2-40B4-BE49-F238E27FC236}">
                <a16:creationId xmlns:a16="http://schemas.microsoft.com/office/drawing/2014/main" id="{34B8AFA0-6F98-48E0-93A6-64C1B0491879}"/>
              </a:ext>
            </a:extLst>
          </p:cNvPr>
          <p:cNvSpPr/>
          <p:nvPr/>
        </p:nvSpPr>
        <p:spPr>
          <a:xfrm>
            <a:off x="4674683" y="3069491"/>
            <a:ext cx="685800" cy="736600"/>
          </a:xfrm>
          <a:custGeom>
            <a:avLst/>
            <a:gdLst>
              <a:gd name="connsiteX0" fmla="*/ 685800 w 685800"/>
              <a:gd name="connsiteY0" fmla="*/ 0 h 736600"/>
              <a:gd name="connsiteX1" fmla="*/ 568325 w 685800"/>
              <a:gd name="connsiteY1" fmla="*/ 82550 h 736600"/>
              <a:gd name="connsiteX2" fmla="*/ 454025 w 685800"/>
              <a:gd name="connsiteY2" fmla="*/ 206375 h 736600"/>
              <a:gd name="connsiteX3" fmla="*/ 314325 w 685800"/>
              <a:gd name="connsiteY3" fmla="*/ 342900 h 736600"/>
              <a:gd name="connsiteX4" fmla="*/ 0 w 685800"/>
              <a:gd name="connsiteY4" fmla="*/ 736600 h 736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85800" h="736600">
                <a:moveTo>
                  <a:pt x="685800" y="0"/>
                </a:moveTo>
                <a:cubicBezTo>
                  <a:pt x="646377" y="24077"/>
                  <a:pt x="606954" y="48154"/>
                  <a:pt x="568325" y="82550"/>
                </a:cubicBezTo>
                <a:cubicBezTo>
                  <a:pt x="529696" y="116946"/>
                  <a:pt x="496358" y="162983"/>
                  <a:pt x="454025" y="206375"/>
                </a:cubicBezTo>
                <a:cubicBezTo>
                  <a:pt x="411692" y="249767"/>
                  <a:pt x="389996" y="254529"/>
                  <a:pt x="314325" y="342900"/>
                </a:cubicBezTo>
                <a:cubicBezTo>
                  <a:pt x="238654" y="431271"/>
                  <a:pt x="119327" y="583935"/>
                  <a:pt x="0" y="73660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3" name="Forme libre : forme 22">
            <a:extLst>
              <a:ext uri="{FF2B5EF4-FFF2-40B4-BE49-F238E27FC236}">
                <a16:creationId xmlns:a16="http://schemas.microsoft.com/office/drawing/2014/main" id="{BE29AF4F-A639-4285-A35D-CAB5EA08D5F0}"/>
              </a:ext>
            </a:extLst>
          </p:cNvPr>
          <p:cNvSpPr/>
          <p:nvPr/>
        </p:nvSpPr>
        <p:spPr>
          <a:xfrm>
            <a:off x="5880100" y="508000"/>
            <a:ext cx="425269" cy="4140200"/>
          </a:xfrm>
          <a:custGeom>
            <a:avLst/>
            <a:gdLst>
              <a:gd name="connsiteX0" fmla="*/ 0 w 425269"/>
              <a:gd name="connsiteY0" fmla="*/ 0 h 4140200"/>
              <a:gd name="connsiteX1" fmla="*/ 76200 w 425269"/>
              <a:gd name="connsiteY1" fmla="*/ 222250 h 4140200"/>
              <a:gd name="connsiteX2" fmla="*/ 254000 w 425269"/>
              <a:gd name="connsiteY2" fmla="*/ 412750 h 4140200"/>
              <a:gd name="connsiteX3" fmla="*/ 412750 w 425269"/>
              <a:gd name="connsiteY3" fmla="*/ 869950 h 4140200"/>
              <a:gd name="connsiteX4" fmla="*/ 406400 w 425269"/>
              <a:gd name="connsiteY4" fmla="*/ 1104900 h 4140200"/>
              <a:gd name="connsiteX5" fmla="*/ 336550 w 425269"/>
              <a:gd name="connsiteY5" fmla="*/ 1822450 h 4140200"/>
              <a:gd name="connsiteX6" fmla="*/ 177800 w 425269"/>
              <a:gd name="connsiteY6" fmla="*/ 2457450 h 4140200"/>
              <a:gd name="connsiteX7" fmla="*/ 146050 w 425269"/>
              <a:gd name="connsiteY7" fmla="*/ 2870200 h 4140200"/>
              <a:gd name="connsiteX8" fmla="*/ 95250 w 425269"/>
              <a:gd name="connsiteY8" fmla="*/ 3441700 h 4140200"/>
              <a:gd name="connsiteX9" fmla="*/ 44450 w 425269"/>
              <a:gd name="connsiteY9" fmla="*/ 3752850 h 4140200"/>
              <a:gd name="connsiteX10" fmla="*/ 107950 w 425269"/>
              <a:gd name="connsiteY10" fmla="*/ 4006850 h 4140200"/>
              <a:gd name="connsiteX11" fmla="*/ 279400 w 425269"/>
              <a:gd name="connsiteY11" fmla="*/ 4140200 h 4140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425269" h="4140200">
                <a:moveTo>
                  <a:pt x="0" y="0"/>
                </a:moveTo>
                <a:cubicBezTo>
                  <a:pt x="16933" y="76729"/>
                  <a:pt x="33867" y="153458"/>
                  <a:pt x="76200" y="222250"/>
                </a:cubicBezTo>
                <a:cubicBezTo>
                  <a:pt x="118533" y="291042"/>
                  <a:pt x="197908" y="304800"/>
                  <a:pt x="254000" y="412750"/>
                </a:cubicBezTo>
                <a:cubicBezTo>
                  <a:pt x="310092" y="520700"/>
                  <a:pt x="387350" y="754592"/>
                  <a:pt x="412750" y="869950"/>
                </a:cubicBezTo>
                <a:cubicBezTo>
                  <a:pt x="438150" y="985308"/>
                  <a:pt x="419100" y="946150"/>
                  <a:pt x="406400" y="1104900"/>
                </a:cubicBezTo>
                <a:cubicBezTo>
                  <a:pt x="393700" y="1263650"/>
                  <a:pt x="374650" y="1597025"/>
                  <a:pt x="336550" y="1822450"/>
                </a:cubicBezTo>
                <a:cubicBezTo>
                  <a:pt x="298450" y="2047875"/>
                  <a:pt x="209550" y="2282825"/>
                  <a:pt x="177800" y="2457450"/>
                </a:cubicBezTo>
                <a:cubicBezTo>
                  <a:pt x="146050" y="2632075"/>
                  <a:pt x="159808" y="2706158"/>
                  <a:pt x="146050" y="2870200"/>
                </a:cubicBezTo>
                <a:cubicBezTo>
                  <a:pt x="132292" y="3034242"/>
                  <a:pt x="112183" y="3294592"/>
                  <a:pt x="95250" y="3441700"/>
                </a:cubicBezTo>
                <a:cubicBezTo>
                  <a:pt x="78317" y="3588808"/>
                  <a:pt x="42333" y="3658658"/>
                  <a:pt x="44450" y="3752850"/>
                </a:cubicBezTo>
                <a:cubicBezTo>
                  <a:pt x="46567" y="3847042"/>
                  <a:pt x="68792" y="3942292"/>
                  <a:pt x="107950" y="4006850"/>
                </a:cubicBezTo>
                <a:cubicBezTo>
                  <a:pt x="147108" y="4071408"/>
                  <a:pt x="213254" y="4105804"/>
                  <a:pt x="279400" y="414020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7" name="Forme libre : forme 26">
            <a:extLst>
              <a:ext uri="{FF2B5EF4-FFF2-40B4-BE49-F238E27FC236}">
                <a16:creationId xmlns:a16="http://schemas.microsoft.com/office/drawing/2014/main" id="{70578F58-BED1-43CB-8B6A-FE860FD8A450}"/>
              </a:ext>
            </a:extLst>
          </p:cNvPr>
          <p:cNvSpPr/>
          <p:nvPr/>
        </p:nvSpPr>
        <p:spPr>
          <a:xfrm>
            <a:off x="3594100" y="1279024"/>
            <a:ext cx="2565400" cy="1323241"/>
          </a:xfrm>
          <a:custGeom>
            <a:avLst/>
            <a:gdLst>
              <a:gd name="connsiteX0" fmla="*/ 0 w 2565400"/>
              <a:gd name="connsiteY0" fmla="*/ 346576 h 1323241"/>
              <a:gd name="connsiteX1" fmla="*/ 476250 w 2565400"/>
              <a:gd name="connsiteY1" fmla="*/ 54476 h 1323241"/>
              <a:gd name="connsiteX2" fmla="*/ 933450 w 2565400"/>
              <a:gd name="connsiteY2" fmla="*/ 3676 h 1323241"/>
              <a:gd name="connsiteX3" fmla="*/ 838200 w 2565400"/>
              <a:gd name="connsiteY3" fmla="*/ 105276 h 1323241"/>
              <a:gd name="connsiteX4" fmla="*/ 901700 w 2565400"/>
              <a:gd name="connsiteY4" fmla="*/ 238626 h 1323241"/>
              <a:gd name="connsiteX5" fmla="*/ 1079500 w 2565400"/>
              <a:gd name="connsiteY5" fmla="*/ 454526 h 1323241"/>
              <a:gd name="connsiteX6" fmla="*/ 1193800 w 2565400"/>
              <a:gd name="connsiteY6" fmla="*/ 606926 h 1323241"/>
              <a:gd name="connsiteX7" fmla="*/ 1282700 w 2565400"/>
              <a:gd name="connsiteY7" fmla="*/ 670426 h 1323241"/>
              <a:gd name="connsiteX8" fmla="*/ 1397000 w 2565400"/>
              <a:gd name="connsiteY8" fmla="*/ 886326 h 1323241"/>
              <a:gd name="connsiteX9" fmla="*/ 1638300 w 2565400"/>
              <a:gd name="connsiteY9" fmla="*/ 759326 h 1323241"/>
              <a:gd name="connsiteX10" fmla="*/ 1974850 w 2565400"/>
              <a:gd name="connsiteY10" fmla="*/ 695826 h 1323241"/>
              <a:gd name="connsiteX11" fmla="*/ 1974850 w 2565400"/>
              <a:gd name="connsiteY11" fmla="*/ 829176 h 1323241"/>
              <a:gd name="connsiteX12" fmla="*/ 2000250 w 2565400"/>
              <a:gd name="connsiteY12" fmla="*/ 892676 h 1323241"/>
              <a:gd name="connsiteX13" fmla="*/ 2190750 w 2565400"/>
              <a:gd name="connsiteY13" fmla="*/ 1019676 h 1323241"/>
              <a:gd name="connsiteX14" fmla="*/ 2311400 w 2565400"/>
              <a:gd name="connsiteY14" fmla="*/ 1203826 h 1323241"/>
              <a:gd name="connsiteX15" fmla="*/ 2482850 w 2565400"/>
              <a:gd name="connsiteY15" fmla="*/ 1318126 h 1323241"/>
              <a:gd name="connsiteX16" fmla="*/ 2565400 w 2565400"/>
              <a:gd name="connsiteY16" fmla="*/ 1292726 h 13232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2565400" h="1323241">
                <a:moveTo>
                  <a:pt x="0" y="346576"/>
                </a:moveTo>
                <a:cubicBezTo>
                  <a:pt x="160337" y="229101"/>
                  <a:pt x="320675" y="111626"/>
                  <a:pt x="476250" y="54476"/>
                </a:cubicBezTo>
                <a:cubicBezTo>
                  <a:pt x="631825" y="-2674"/>
                  <a:pt x="873125" y="-4791"/>
                  <a:pt x="933450" y="3676"/>
                </a:cubicBezTo>
                <a:cubicBezTo>
                  <a:pt x="993775" y="12143"/>
                  <a:pt x="843492" y="66118"/>
                  <a:pt x="838200" y="105276"/>
                </a:cubicBezTo>
                <a:cubicBezTo>
                  <a:pt x="832908" y="144434"/>
                  <a:pt x="861483" y="180418"/>
                  <a:pt x="901700" y="238626"/>
                </a:cubicBezTo>
                <a:cubicBezTo>
                  <a:pt x="941917" y="296834"/>
                  <a:pt x="1030817" y="393143"/>
                  <a:pt x="1079500" y="454526"/>
                </a:cubicBezTo>
                <a:cubicBezTo>
                  <a:pt x="1128183" y="515909"/>
                  <a:pt x="1159933" y="570943"/>
                  <a:pt x="1193800" y="606926"/>
                </a:cubicBezTo>
                <a:cubicBezTo>
                  <a:pt x="1227667" y="642909"/>
                  <a:pt x="1248833" y="623860"/>
                  <a:pt x="1282700" y="670426"/>
                </a:cubicBezTo>
                <a:cubicBezTo>
                  <a:pt x="1316567" y="716992"/>
                  <a:pt x="1337733" y="871509"/>
                  <a:pt x="1397000" y="886326"/>
                </a:cubicBezTo>
                <a:cubicBezTo>
                  <a:pt x="1456267" y="901143"/>
                  <a:pt x="1541992" y="791076"/>
                  <a:pt x="1638300" y="759326"/>
                </a:cubicBezTo>
                <a:cubicBezTo>
                  <a:pt x="1734608" y="727576"/>
                  <a:pt x="1918758" y="684184"/>
                  <a:pt x="1974850" y="695826"/>
                </a:cubicBezTo>
                <a:cubicBezTo>
                  <a:pt x="2030942" y="707468"/>
                  <a:pt x="1970617" y="796368"/>
                  <a:pt x="1974850" y="829176"/>
                </a:cubicBezTo>
                <a:cubicBezTo>
                  <a:pt x="1979083" y="861984"/>
                  <a:pt x="1964267" y="860926"/>
                  <a:pt x="2000250" y="892676"/>
                </a:cubicBezTo>
                <a:cubicBezTo>
                  <a:pt x="2036233" y="924426"/>
                  <a:pt x="2138892" y="967818"/>
                  <a:pt x="2190750" y="1019676"/>
                </a:cubicBezTo>
                <a:cubicBezTo>
                  <a:pt x="2242608" y="1071534"/>
                  <a:pt x="2262717" y="1154084"/>
                  <a:pt x="2311400" y="1203826"/>
                </a:cubicBezTo>
                <a:cubicBezTo>
                  <a:pt x="2360083" y="1253568"/>
                  <a:pt x="2440517" y="1303309"/>
                  <a:pt x="2482850" y="1318126"/>
                </a:cubicBezTo>
                <a:cubicBezTo>
                  <a:pt x="2525183" y="1332943"/>
                  <a:pt x="2545291" y="1312834"/>
                  <a:pt x="2565400" y="1292726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9" name="Forme libre : forme 28">
            <a:extLst>
              <a:ext uri="{FF2B5EF4-FFF2-40B4-BE49-F238E27FC236}">
                <a16:creationId xmlns:a16="http://schemas.microsoft.com/office/drawing/2014/main" id="{F48755D4-E52D-451E-A862-7FE36C952EA0}"/>
              </a:ext>
            </a:extLst>
          </p:cNvPr>
          <p:cNvSpPr/>
          <p:nvPr/>
        </p:nvSpPr>
        <p:spPr>
          <a:xfrm>
            <a:off x="4527550" y="1098550"/>
            <a:ext cx="101600" cy="171450"/>
          </a:xfrm>
          <a:custGeom>
            <a:avLst/>
            <a:gdLst>
              <a:gd name="connsiteX0" fmla="*/ 101600 w 101600"/>
              <a:gd name="connsiteY0" fmla="*/ 0 h 171450"/>
              <a:gd name="connsiteX1" fmla="*/ 50800 w 101600"/>
              <a:gd name="connsiteY1" fmla="*/ 127000 h 171450"/>
              <a:gd name="connsiteX2" fmla="*/ 0 w 101600"/>
              <a:gd name="connsiteY2" fmla="*/ 171450 h 171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1600" h="171450">
                <a:moveTo>
                  <a:pt x="101600" y="0"/>
                </a:moveTo>
                <a:cubicBezTo>
                  <a:pt x="84666" y="49212"/>
                  <a:pt x="67733" y="98425"/>
                  <a:pt x="50800" y="127000"/>
                </a:cubicBezTo>
                <a:cubicBezTo>
                  <a:pt x="33867" y="155575"/>
                  <a:pt x="16933" y="163512"/>
                  <a:pt x="0" y="17145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0" name="Forme libre : forme 29">
            <a:extLst>
              <a:ext uri="{FF2B5EF4-FFF2-40B4-BE49-F238E27FC236}">
                <a16:creationId xmlns:a16="http://schemas.microsoft.com/office/drawing/2014/main" id="{DDA203F8-C9E1-4AFD-B1A6-58AF2240B747}"/>
              </a:ext>
            </a:extLst>
          </p:cNvPr>
          <p:cNvSpPr/>
          <p:nvPr/>
        </p:nvSpPr>
        <p:spPr>
          <a:xfrm>
            <a:off x="3016250" y="2482850"/>
            <a:ext cx="1377950" cy="711200"/>
          </a:xfrm>
          <a:custGeom>
            <a:avLst/>
            <a:gdLst>
              <a:gd name="connsiteX0" fmla="*/ 1377950 w 1377950"/>
              <a:gd name="connsiteY0" fmla="*/ 0 h 711200"/>
              <a:gd name="connsiteX1" fmla="*/ 1295400 w 1377950"/>
              <a:gd name="connsiteY1" fmla="*/ 101600 h 711200"/>
              <a:gd name="connsiteX2" fmla="*/ 996950 w 1377950"/>
              <a:gd name="connsiteY2" fmla="*/ 209550 h 711200"/>
              <a:gd name="connsiteX3" fmla="*/ 730250 w 1377950"/>
              <a:gd name="connsiteY3" fmla="*/ 508000 h 711200"/>
              <a:gd name="connsiteX4" fmla="*/ 469900 w 1377950"/>
              <a:gd name="connsiteY4" fmla="*/ 577850 h 711200"/>
              <a:gd name="connsiteX5" fmla="*/ 247650 w 1377950"/>
              <a:gd name="connsiteY5" fmla="*/ 679450 h 711200"/>
              <a:gd name="connsiteX6" fmla="*/ 0 w 1377950"/>
              <a:gd name="connsiteY6" fmla="*/ 711200 h 711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377950" h="711200">
                <a:moveTo>
                  <a:pt x="1377950" y="0"/>
                </a:moveTo>
                <a:cubicBezTo>
                  <a:pt x="1368425" y="33337"/>
                  <a:pt x="1358900" y="66675"/>
                  <a:pt x="1295400" y="101600"/>
                </a:cubicBezTo>
                <a:cubicBezTo>
                  <a:pt x="1231900" y="136525"/>
                  <a:pt x="1091142" y="141817"/>
                  <a:pt x="996950" y="209550"/>
                </a:cubicBezTo>
                <a:cubicBezTo>
                  <a:pt x="902758" y="277283"/>
                  <a:pt x="818092" y="446617"/>
                  <a:pt x="730250" y="508000"/>
                </a:cubicBezTo>
                <a:cubicBezTo>
                  <a:pt x="642408" y="569383"/>
                  <a:pt x="550333" y="549275"/>
                  <a:pt x="469900" y="577850"/>
                </a:cubicBezTo>
                <a:cubicBezTo>
                  <a:pt x="389467" y="606425"/>
                  <a:pt x="325967" y="657225"/>
                  <a:pt x="247650" y="679450"/>
                </a:cubicBezTo>
                <a:cubicBezTo>
                  <a:pt x="169333" y="701675"/>
                  <a:pt x="84666" y="706437"/>
                  <a:pt x="0" y="71120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3" name="Forme libre : forme 32">
            <a:extLst>
              <a:ext uri="{FF2B5EF4-FFF2-40B4-BE49-F238E27FC236}">
                <a16:creationId xmlns:a16="http://schemas.microsoft.com/office/drawing/2014/main" id="{FF0BF8AA-3094-4C50-B547-95E6ECEA66B7}"/>
              </a:ext>
            </a:extLst>
          </p:cNvPr>
          <p:cNvSpPr/>
          <p:nvPr/>
        </p:nvSpPr>
        <p:spPr>
          <a:xfrm>
            <a:off x="5092700" y="5222875"/>
            <a:ext cx="949325" cy="958850"/>
          </a:xfrm>
          <a:custGeom>
            <a:avLst/>
            <a:gdLst>
              <a:gd name="connsiteX0" fmla="*/ 733425 w 733425"/>
              <a:gd name="connsiteY0" fmla="*/ 0 h 841375"/>
              <a:gd name="connsiteX1" fmla="*/ 695325 w 733425"/>
              <a:gd name="connsiteY1" fmla="*/ 111125 h 841375"/>
              <a:gd name="connsiteX2" fmla="*/ 619125 w 733425"/>
              <a:gd name="connsiteY2" fmla="*/ 231775 h 841375"/>
              <a:gd name="connsiteX3" fmla="*/ 377825 w 733425"/>
              <a:gd name="connsiteY3" fmla="*/ 323850 h 841375"/>
              <a:gd name="connsiteX4" fmla="*/ 190500 w 733425"/>
              <a:gd name="connsiteY4" fmla="*/ 571500 h 841375"/>
              <a:gd name="connsiteX5" fmla="*/ 222250 w 733425"/>
              <a:gd name="connsiteY5" fmla="*/ 603250 h 841375"/>
              <a:gd name="connsiteX6" fmla="*/ 196850 w 733425"/>
              <a:gd name="connsiteY6" fmla="*/ 654050 h 841375"/>
              <a:gd name="connsiteX7" fmla="*/ 212725 w 733425"/>
              <a:gd name="connsiteY7" fmla="*/ 708025 h 841375"/>
              <a:gd name="connsiteX8" fmla="*/ 123825 w 733425"/>
              <a:gd name="connsiteY8" fmla="*/ 771525 h 841375"/>
              <a:gd name="connsiteX9" fmla="*/ 0 w 733425"/>
              <a:gd name="connsiteY9" fmla="*/ 841375 h 841375"/>
              <a:gd name="connsiteX0" fmla="*/ 939800 w 939800"/>
              <a:gd name="connsiteY0" fmla="*/ 0 h 949325"/>
              <a:gd name="connsiteX1" fmla="*/ 901700 w 939800"/>
              <a:gd name="connsiteY1" fmla="*/ 111125 h 949325"/>
              <a:gd name="connsiteX2" fmla="*/ 825500 w 939800"/>
              <a:gd name="connsiteY2" fmla="*/ 231775 h 949325"/>
              <a:gd name="connsiteX3" fmla="*/ 584200 w 939800"/>
              <a:gd name="connsiteY3" fmla="*/ 323850 h 949325"/>
              <a:gd name="connsiteX4" fmla="*/ 396875 w 939800"/>
              <a:gd name="connsiteY4" fmla="*/ 571500 h 949325"/>
              <a:gd name="connsiteX5" fmla="*/ 428625 w 939800"/>
              <a:gd name="connsiteY5" fmla="*/ 603250 h 949325"/>
              <a:gd name="connsiteX6" fmla="*/ 403225 w 939800"/>
              <a:gd name="connsiteY6" fmla="*/ 654050 h 949325"/>
              <a:gd name="connsiteX7" fmla="*/ 419100 w 939800"/>
              <a:gd name="connsiteY7" fmla="*/ 708025 h 949325"/>
              <a:gd name="connsiteX8" fmla="*/ 330200 w 939800"/>
              <a:gd name="connsiteY8" fmla="*/ 771525 h 949325"/>
              <a:gd name="connsiteX9" fmla="*/ 0 w 939800"/>
              <a:gd name="connsiteY9" fmla="*/ 949325 h 949325"/>
              <a:gd name="connsiteX0" fmla="*/ 949325 w 949325"/>
              <a:gd name="connsiteY0" fmla="*/ 0 h 958850"/>
              <a:gd name="connsiteX1" fmla="*/ 901700 w 949325"/>
              <a:gd name="connsiteY1" fmla="*/ 120650 h 958850"/>
              <a:gd name="connsiteX2" fmla="*/ 825500 w 949325"/>
              <a:gd name="connsiteY2" fmla="*/ 241300 h 958850"/>
              <a:gd name="connsiteX3" fmla="*/ 584200 w 949325"/>
              <a:gd name="connsiteY3" fmla="*/ 333375 h 958850"/>
              <a:gd name="connsiteX4" fmla="*/ 396875 w 949325"/>
              <a:gd name="connsiteY4" fmla="*/ 581025 h 958850"/>
              <a:gd name="connsiteX5" fmla="*/ 428625 w 949325"/>
              <a:gd name="connsiteY5" fmla="*/ 612775 h 958850"/>
              <a:gd name="connsiteX6" fmla="*/ 403225 w 949325"/>
              <a:gd name="connsiteY6" fmla="*/ 663575 h 958850"/>
              <a:gd name="connsiteX7" fmla="*/ 419100 w 949325"/>
              <a:gd name="connsiteY7" fmla="*/ 717550 h 958850"/>
              <a:gd name="connsiteX8" fmla="*/ 330200 w 949325"/>
              <a:gd name="connsiteY8" fmla="*/ 781050 h 958850"/>
              <a:gd name="connsiteX9" fmla="*/ 0 w 949325"/>
              <a:gd name="connsiteY9" fmla="*/ 958850 h 958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949325" h="958850">
                <a:moveTo>
                  <a:pt x="949325" y="0"/>
                </a:moveTo>
                <a:cubicBezTo>
                  <a:pt x="939800" y="36248"/>
                  <a:pt x="922337" y="80434"/>
                  <a:pt x="901700" y="120650"/>
                </a:cubicBezTo>
                <a:cubicBezTo>
                  <a:pt x="881063" y="160866"/>
                  <a:pt x="878417" y="205846"/>
                  <a:pt x="825500" y="241300"/>
                </a:cubicBezTo>
                <a:cubicBezTo>
                  <a:pt x="772583" y="276754"/>
                  <a:pt x="655637" y="276754"/>
                  <a:pt x="584200" y="333375"/>
                </a:cubicBezTo>
                <a:cubicBezTo>
                  <a:pt x="512762" y="389996"/>
                  <a:pt x="422804" y="534458"/>
                  <a:pt x="396875" y="581025"/>
                </a:cubicBezTo>
                <a:cubicBezTo>
                  <a:pt x="370946" y="627592"/>
                  <a:pt x="427567" y="599017"/>
                  <a:pt x="428625" y="612775"/>
                </a:cubicBezTo>
                <a:cubicBezTo>
                  <a:pt x="429683" y="626533"/>
                  <a:pt x="404812" y="646113"/>
                  <a:pt x="403225" y="663575"/>
                </a:cubicBezTo>
                <a:cubicBezTo>
                  <a:pt x="401638" y="681037"/>
                  <a:pt x="431271" y="697971"/>
                  <a:pt x="419100" y="717550"/>
                </a:cubicBezTo>
                <a:cubicBezTo>
                  <a:pt x="406929" y="737129"/>
                  <a:pt x="365654" y="758825"/>
                  <a:pt x="330200" y="781050"/>
                </a:cubicBezTo>
                <a:cubicBezTo>
                  <a:pt x="294746" y="803275"/>
                  <a:pt x="44185" y="935037"/>
                  <a:pt x="0" y="95885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4" name="Forme libre : forme 3">
            <a:extLst>
              <a:ext uri="{FF2B5EF4-FFF2-40B4-BE49-F238E27FC236}">
                <a16:creationId xmlns:a16="http://schemas.microsoft.com/office/drawing/2014/main" id="{9785E986-7D90-49DA-8C7B-6E217AE16429}"/>
              </a:ext>
            </a:extLst>
          </p:cNvPr>
          <p:cNvSpPr/>
          <p:nvPr/>
        </p:nvSpPr>
        <p:spPr>
          <a:xfrm>
            <a:off x="9458297" y="1866900"/>
            <a:ext cx="218196" cy="3594735"/>
          </a:xfrm>
          <a:custGeom>
            <a:avLst/>
            <a:gdLst>
              <a:gd name="connsiteX0" fmla="*/ 57178 w 214952"/>
              <a:gd name="connsiteY0" fmla="*/ 0 h 3152775"/>
              <a:gd name="connsiteX1" fmla="*/ 19078 w 214952"/>
              <a:gd name="connsiteY1" fmla="*/ 762000 h 3152775"/>
              <a:gd name="connsiteX2" fmla="*/ 19078 w 214952"/>
              <a:gd name="connsiteY2" fmla="*/ 1000125 h 3152775"/>
              <a:gd name="connsiteX3" fmla="*/ 76228 w 214952"/>
              <a:gd name="connsiteY3" fmla="*/ 1285875 h 3152775"/>
              <a:gd name="connsiteX4" fmla="*/ 76228 w 214952"/>
              <a:gd name="connsiteY4" fmla="*/ 1647825 h 3152775"/>
              <a:gd name="connsiteX5" fmla="*/ 28 w 214952"/>
              <a:gd name="connsiteY5" fmla="*/ 2057400 h 3152775"/>
              <a:gd name="connsiteX6" fmla="*/ 85753 w 214952"/>
              <a:gd name="connsiteY6" fmla="*/ 2314575 h 3152775"/>
              <a:gd name="connsiteX7" fmla="*/ 209578 w 214952"/>
              <a:gd name="connsiteY7" fmla="*/ 2505075 h 3152775"/>
              <a:gd name="connsiteX8" fmla="*/ 181003 w 214952"/>
              <a:gd name="connsiteY8" fmla="*/ 3152775 h 3152775"/>
              <a:gd name="connsiteX0" fmla="*/ 57178 w 218196"/>
              <a:gd name="connsiteY0" fmla="*/ 0 h 3541395"/>
              <a:gd name="connsiteX1" fmla="*/ 19078 w 218196"/>
              <a:gd name="connsiteY1" fmla="*/ 762000 h 3541395"/>
              <a:gd name="connsiteX2" fmla="*/ 19078 w 218196"/>
              <a:gd name="connsiteY2" fmla="*/ 1000125 h 3541395"/>
              <a:gd name="connsiteX3" fmla="*/ 76228 w 218196"/>
              <a:gd name="connsiteY3" fmla="*/ 1285875 h 3541395"/>
              <a:gd name="connsiteX4" fmla="*/ 76228 w 218196"/>
              <a:gd name="connsiteY4" fmla="*/ 1647825 h 3541395"/>
              <a:gd name="connsiteX5" fmla="*/ 28 w 218196"/>
              <a:gd name="connsiteY5" fmla="*/ 2057400 h 3541395"/>
              <a:gd name="connsiteX6" fmla="*/ 85753 w 218196"/>
              <a:gd name="connsiteY6" fmla="*/ 2314575 h 3541395"/>
              <a:gd name="connsiteX7" fmla="*/ 209578 w 218196"/>
              <a:gd name="connsiteY7" fmla="*/ 2505075 h 3541395"/>
              <a:gd name="connsiteX8" fmla="*/ 196243 w 218196"/>
              <a:gd name="connsiteY8" fmla="*/ 3541395 h 3541395"/>
              <a:gd name="connsiteX0" fmla="*/ 57178 w 218196"/>
              <a:gd name="connsiteY0" fmla="*/ 0 h 3594735"/>
              <a:gd name="connsiteX1" fmla="*/ 19078 w 218196"/>
              <a:gd name="connsiteY1" fmla="*/ 762000 h 3594735"/>
              <a:gd name="connsiteX2" fmla="*/ 19078 w 218196"/>
              <a:gd name="connsiteY2" fmla="*/ 1000125 h 3594735"/>
              <a:gd name="connsiteX3" fmla="*/ 76228 w 218196"/>
              <a:gd name="connsiteY3" fmla="*/ 1285875 h 3594735"/>
              <a:gd name="connsiteX4" fmla="*/ 76228 w 218196"/>
              <a:gd name="connsiteY4" fmla="*/ 1647825 h 3594735"/>
              <a:gd name="connsiteX5" fmla="*/ 28 w 218196"/>
              <a:gd name="connsiteY5" fmla="*/ 2057400 h 3594735"/>
              <a:gd name="connsiteX6" fmla="*/ 85753 w 218196"/>
              <a:gd name="connsiteY6" fmla="*/ 2314575 h 3594735"/>
              <a:gd name="connsiteX7" fmla="*/ 209578 w 218196"/>
              <a:gd name="connsiteY7" fmla="*/ 2505075 h 3594735"/>
              <a:gd name="connsiteX8" fmla="*/ 196243 w 218196"/>
              <a:gd name="connsiteY8" fmla="*/ 3594735 h 35947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18196" h="3594735">
                <a:moveTo>
                  <a:pt x="57178" y="0"/>
                </a:moveTo>
                <a:cubicBezTo>
                  <a:pt x="41303" y="297656"/>
                  <a:pt x="25428" y="595313"/>
                  <a:pt x="19078" y="762000"/>
                </a:cubicBezTo>
                <a:cubicBezTo>
                  <a:pt x="12728" y="928688"/>
                  <a:pt x="9553" y="912813"/>
                  <a:pt x="19078" y="1000125"/>
                </a:cubicBezTo>
                <a:cubicBezTo>
                  <a:pt x="28603" y="1087437"/>
                  <a:pt x="66703" y="1177925"/>
                  <a:pt x="76228" y="1285875"/>
                </a:cubicBezTo>
                <a:cubicBezTo>
                  <a:pt x="85753" y="1393825"/>
                  <a:pt x="88928" y="1519238"/>
                  <a:pt x="76228" y="1647825"/>
                </a:cubicBezTo>
                <a:cubicBezTo>
                  <a:pt x="63528" y="1776412"/>
                  <a:pt x="-1560" y="1946275"/>
                  <a:pt x="28" y="2057400"/>
                </a:cubicBezTo>
                <a:cubicBezTo>
                  <a:pt x="1615" y="2168525"/>
                  <a:pt x="50828" y="2239963"/>
                  <a:pt x="85753" y="2314575"/>
                </a:cubicBezTo>
                <a:cubicBezTo>
                  <a:pt x="120678" y="2389187"/>
                  <a:pt x="193703" y="2365375"/>
                  <a:pt x="209578" y="2505075"/>
                </a:cubicBezTo>
                <a:cubicBezTo>
                  <a:pt x="225453" y="2644775"/>
                  <a:pt x="218468" y="3340735"/>
                  <a:pt x="196243" y="3594735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7" name="Forme libre : forme 6">
            <a:extLst>
              <a:ext uri="{FF2B5EF4-FFF2-40B4-BE49-F238E27FC236}">
                <a16:creationId xmlns:a16="http://schemas.microsoft.com/office/drawing/2014/main" id="{DE2091A2-893D-4FD9-B5DC-08FAAC12AD69}"/>
              </a:ext>
            </a:extLst>
          </p:cNvPr>
          <p:cNvSpPr/>
          <p:nvPr/>
        </p:nvSpPr>
        <p:spPr>
          <a:xfrm>
            <a:off x="4667250" y="1800225"/>
            <a:ext cx="3514743" cy="3819524"/>
          </a:xfrm>
          <a:custGeom>
            <a:avLst/>
            <a:gdLst>
              <a:gd name="connsiteX0" fmla="*/ 0 w 4103757"/>
              <a:gd name="connsiteY0" fmla="*/ 3510562 h 3510562"/>
              <a:gd name="connsiteX1" fmla="*/ 228600 w 4103757"/>
              <a:gd name="connsiteY1" fmla="*/ 3215287 h 3510562"/>
              <a:gd name="connsiteX2" fmla="*/ 400050 w 4103757"/>
              <a:gd name="connsiteY2" fmla="*/ 3053362 h 3510562"/>
              <a:gd name="connsiteX3" fmla="*/ 923925 w 4103757"/>
              <a:gd name="connsiteY3" fmla="*/ 2748562 h 3510562"/>
              <a:gd name="connsiteX4" fmla="*/ 1162050 w 4103757"/>
              <a:gd name="connsiteY4" fmla="*/ 2691412 h 3510562"/>
              <a:gd name="connsiteX5" fmla="*/ 1533525 w 4103757"/>
              <a:gd name="connsiteY5" fmla="*/ 2500912 h 3510562"/>
              <a:gd name="connsiteX6" fmla="*/ 1638300 w 4103757"/>
              <a:gd name="connsiteY6" fmla="*/ 2110387 h 3510562"/>
              <a:gd name="connsiteX7" fmla="*/ 1838325 w 4103757"/>
              <a:gd name="connsiteY7" fmla="*/ 1719862 h 3510562"/>
              <a:gd name="connsiteX8" fmla="*/ 2190750 w 4103757"/>
              <a:gd name="connsiteY8" fmla="*/ 1291237 h 3510562"/>
              <a:gd name="connsiteX9" fmla="*/ 2381250 w 4103757"/>
              <a:gd name="connsiteY9" fmla="*/ 976912 h 3510562"/>
              <a:gd name="connsiteX10" fmla="*/ 2705100 w 4103757"/>
              <a:gd name="connsiteY10" fmla="*/ 795937 h 3510562"/>
              <a:gd name="connsiteX11" fmla="*/ 3181350 w 4103757"/>
              <a:gd name="connsiteY11" fmla="*/ 405412 h 3510562"/>
              <a:gd name="connsiteX12" fmla="*/ 3371850 w 4103757"/>
              <a:gd name="connsiteY12" fmla="*/ 110137 h 3510562"/>
              <a:gd name="connsiteX0" fmla="*/ 0 w 3181350"/>
              <a:gd name="connsiteY0" fmla="*/ 3105150 h 3105150"/>
              <a:gd name="connsiteX1" fmla="*/ 228600 w 3181350"/>
              <a:gd name="connsiteY1" fmla="*/ 2809875 h 3105150"/>
              <a:gd name="connsiteX2" fmla="*/ 400050 w 3181350"/>
              <a:gd name="connsiteY2" fmla="*/ 2647950 h 3105150"/>
              <a:gd name="connsiteX3" fmla="*/ 923925 w 3181350"/>
              <a:gd name="connsiteY3" fmla="*/ 2343150 h 3105150"/>
              <a:gd name="connsiteX4" fmla="*/ 1162050 w 3181350"/>
              <a:gd name="connsiteY4" fmla="*/ 2286000 h 3105150"/>
              <a:gd name="connsiteX5" fmla="*/ 1533525 w 3181350"/>
              <a:gd name="connsiteY5" fmla="*/ 2095500 h 3105150"/>
              <a:gd name="connsiteX6" fmla="*/ 1638300 w 3181350"/>
              <a:gd name="connsiteY6" fmla="*/ 1704975 h 3105150"/>
              <a:gd name="connsiteX7" fmla="*/ 1838325 w 3181350"/>
              <a:gd name="connsiteY7" fmla="*/ 1314450 h 3105150"/>
              <a:gd name="connsiteX8" fmla="*/ 2190750 w 3181350"/>
              <a:gd name="connsiteY8" fmla="*/ 885825 h 3105150"/>
              <a:gd name="connsiteX9" fmla="*/ 2381250 w 3181350"/>
              <a:gd name="connsiteY9" fmla="*/ 571500 h 3105150"/>
              <a:gd name="connsiteX10" fmla="*/ 2705100 w 3181350"/>
              <a:gd name="connsiteY10" fmla="*/ 390525 h 3105150"/>
              <a:gd name="connsiteX11" fmla="*/ 3181350 w 3181350"/>
              <a:gd name="connsiteY11" fmla="*/ 0 h 3105150"/>
              <a:gd name="connsiteX0" fmla="*/ 0 w 3181350"/>
              <a:gd name="connsiteY0" fmla="*/ 3105150 h 3105150"/>
              <a:gd name="connsiteX1" fmla="*/ 228600 w 3181350"/>
              <a:gd name="connsiteY1" fmla="*/ 2809875 h 3105150"/>
              <a:gd name="connsiteX2" fmla="*/ 400050 w 3181350"/>
              <a:gd name="connsiteY2" fmla="*/ 2647950 h 3105150"/>
              <a:gd name="connsiteX3" fmla="*/ 923925 w 3181350"/>
              <a:gd name="connsiteY3" fmla="*/ 2343150 h 3105150"/>
              <a:gd name="connsiteX4" fmla="*/ 1162050 w 3181350"/>
              <a:gd name="connsiteY4" fmla="*/ 2286000 h 3105150"/>
              <a:gd name="connsiteX5" fmla="*/ 1533525 w 3181350"/>
              <a:gd name="connsiteY5" fmla="*/ 2095500 h 3105150"/>
              <a:gd name="connsiteX6" fmla="*/ 1638300 w 3181350"/>
              <a:gd name="connsiteY6" fmla="*/ 1704975 h 3105150"/>
              <a:gd name="connsiteX7" fmla="*/ 1838325 w 3181350"/>
              <a:gd name="connsiteY7" fmla="*/ 1314450 h 3105150"/>
              <a:gd name="connsiteX8" fmla="*/ 2190750 w 3181350"/>
              <a:gd name="connsiteY8" fmla="*/ 885825 h 3105150"/>
              <a:gd name="connsiteX9" fmla="*/ 2381250 w 3181350"/>
              <a:gd name="connsiteY9" fmla="*/ 571500 h 3105150"/>
              <a:gd name="connsiteX10" fmla="*/ 2705100 w 3181350"/>
              <a:gd name="connsiteY10" fmla="*/ 390525 h 3105150"/>
              <a:gd name="connsiteX11" fmla="*/ 3181350 w 3181350"/>
              <a:gd name="connsiteY11" fmla="*/ 0 h 3105150"/>
              <a:gd name="connsiteX12" fmla="*/ 3181350 w 3181350"/>
              <a:gd name="connsiteY12" fmla="*/ 0 h 3105150"/>
              <a:gd name="connsiteX0" fmla="*/ 0 w 3333750"/>
              <a:gd name="connsiteY0" fmla="*/ 3305175 h 3305175"/>
              <a:gd name="connsiteX1" fmla="*/ 228600 w 3333750"/>
              <a:gd name="connsiteY1" fmla="*/ 3009900 h 3305175"/>
              <a:gd name="connsiteX2" fmla="*/ 400050 w 3333750"/>
              <a:gd name="connsiteY2" fmla="*/ 2847975 h 3305175"/>
              <a:gd name="connsiteX3" fmla="*/ 923925 w 3333750"/>
              <a:gd name="connsiteY3" fmla="*/ 2543175 h 3305175"/>
              <a:gd name="connsiteX4" fmla="*/ 1162050 w 3333750"/>
              <a:gd name="connsiteY4" fmla="*/ 2486025 h 3305175"/>
              <a:gd name="connsiteX5" fmla="*/ 1533525 w 3333750"/>
              <a:gd name="connsiteY5" fmla="*/ 2295525 h 3305175"/>
              <a:gd name="connsiteX6" fmla="*/ 1638300 w 3333750"/>
              <a:gd name="connsiteY6" fmla="*/ 1905000 h 3305175"/>
              <a:gd name="connsiteX7" fmla="*/ 1838325 w 3333750"/>
              <a:gd name="connsiteY7" fmla="*/ 1514475 h 3305175"/>
              <a:gd name="connsiteX8" fmla="*/ 2190750 w 3333750"/>
              <a:gd name="connsiteY8" fmla="*/ 1085850 h 3305175"/>
              <a:gd name="connsiteX9" fmla="*/ 2381250 w 3333750"/>
              <a:gd name="connsiteY9" fmla="*/ 771525 h 3305175"/>
              <a:gd name="connsiteX10" fmla="*/ 2705100 w 3333750"/>
              <a:gd name="connsiteY10" fmla="*/ 590550 h 3305175"/>
              <a:gd name="connsiteX11" fmla="*/ 3181350 w 3333750"/>
              <a:gd name="connsiteY11" fmla="*/ 200025 h 3305175"/>
              <a:gd name="connsiteX12" fmla="*/ 3333750 w 3333750"/>
              <a:gd name="connsiteY12" fmla="*/ 0 h 3305175"/>
              <a:gd name="connsiteX0" fmla="*/ 0 w 3342637"/>
              <a:gd name="connsiteY0" fmla="*/ 3323045 h 3323045"/>
              <a:gd name="connsiteX1" fmla="*/ 228600 w 3342637"/>
              <a:gd name="connsiteY1" fmla="*/ 3027770 h 3323045"/>
              <a:gd name="connsiteX2" fmla="*/ 400050 w 3342637"/>
              <a:gd name="connsiteY2" fmla="*/ 2865845 h 3323045"/>
              <a:gd name="connsiteX3" fmla="*/ 923925 w 3342637"/>
              <a:gd name="connsiteY3" fmla="*/ 2561045 h 3323045"/>
              <a:gd name="connsiteX4" fmla="*/ 1162050 w 3342637"/>
              <a:gd name="connsiteY4" fmla="*/ 2503895 h 3323045"/>
              <a:gd name="connsiteX5" fmla="*/ 1533525 w 3342637"/>
              <a:gd name="connsiteY5" fmla="*/ 2313395 h 3323045"/>
              <a:gd name="connsiteX6" fmla="*/ 1638300 w 3342637"/>
              <a:gd name="connsiteY6" fmla="*/ 1922870 h 3323045"/>
              <a:gd name="connsiteX7" fmla="*/ 1838325 w 3342637"/>
              <a:gd name="connsiteY7" fmla="*/ 1532345 h 3323045"/>
              <a:gd name="connsiteX8" fmla="*/ 2190750 w 3342637"/>
              <a:gd name="connsiteY8" fmla="*/ 1103720 h 3323045"/>
              <a:gd name="connsiteX9" fmla="*/ 2381250 w 3342637"/>
              <a:gd name="connsiteY9" fmla="*/ 789395 h 3323045"/>
              <a:gd name="connsiteX10" fmla="*/ 2705100 w 3342637"/>
              <a:gd name="connsiteY10" fmla="*/ 608420 h 3323045"/>
              <a:gd name="connsiteX11" fmla="*/ 3181350 w 3342637"/>
              <a:gd name="connsiteY11" fmla="*/ 217895 h 3323045"/>
              <a:gd name="connsiteX12" fmla="*/ 3333750 w 3342637"/>
              <a:gd name="connsiteY12" fmla="*/ 17870 h 3323045"/>
              <a:gd name="connsiteX13" fmla="*/ 3324225 w 3342637"/>
              <a:gd name="connsiteY13" fmla="*/ 8346 h 3323045"/>
              <a:gd name="connsiteX0" fmla="*/ 0 w 3514743"/>
              <a:gd name="connsiteY0" fmla="*/ 3819524 h 3819524"/>
              <a:gd name="connsiteX1" fmla="*/ 228600 w 3514743"/>
              <a:gd name="connsiteY1" fmla="*/ 3524249 h 3819524"/>
              <a:gd name="connsiteX2" fmla="*/ 400050 w 3514743"/>
              <a:gd name="connsiteY2" fmla="*/ 3362324 h 3819524"/>
              <a:gd name="connsiteX3" fmla="*/ 923925 w 3514743"/>
              <a:gd name="connsiteY3" fmla="*/ 3057524 h 3819524"/>
              <a:gd name="connsiteX4" fmla="*/ 1162050 w 3514743"/>
              <a:gd name="connsiteY4" fmla="*/ 3000374 h 3819524"/>
              <a:gd name="connsiteX5" fmla="*/ 1533525 w 3514743"/>
              <a:gd name="connsiteY5" fmla="*/ 2809874 h 3819524"/>
              <a:gd name="connsiteX6" fmla="*/ 1638300 w 3514743"/>
              <a:gd name="connsiteY6" fmla="*/ 2419349 h 3819524"/>
              <a:gd name="connsiteX7" fmla="*/ 1838325 w 3514743"/>
              <a:gd name="connsiteY7" fmla="*/ 2028824 h 3819524"/>
              <a:gd name="connsiteX8" fmla="*/ 2190750 w 3514743"/>
              <a:gd name="connsiteY8" fmla="*/ 1600199 h 3819524"/>
              <a:gd name="connsiteX9" fmla="*/ 2381250 w 3514743"/>
              <a:gd name="connsiteY9" fmla="*/ 1285874 h 3819524"/>
              <a:gd name="connsiteX10" fmla="*/ 2705100 w 3514743"/>
              <a:gd name="connsiteY10" fmla="*/ 1104899 h 3819524"/>
              <a:gd name="connsiteX11" fmla="*/ 3181350 w 3514743"/>
              <a:gd name="connsiteY11" fmla="*/ 714374 h 3819524"/>
              <a:gd name="connsiteX12" fmla="*/ 3333750 w 3514743"/>
              <a:gd name="connsiteY12" fmla="*/ 514349 h 3819524"/>
              <a:gd name="connsiteX13" fmla="*/ 3514725 w 3514743"/>
              <a:gd name="connsiteY13" fmla="*/ 0 h 38195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3514743" h="3819524">
                <a:moveTo>
                  <a:pt x="0" y="3819524"/>
                </a:moveTo>
                <a:cubicBezTo>
                  <a:pt x="80962" y="3709986"/>
                  <a:pt x="161925" y="3600449"/>
                  <a:pt x="228600" y="3524249"/>
                </a:cubicBezTo>
                <a:cubicBezTo>
                  <a:pt x="295275" y="3448049"/>
                  <a:pt x="284163" y="3440111"/>
                  <a:pt x="400050" y="3362324"/>
                </a:cubicBezTo>
                <a:cubicBezTo>
                  <a:pt x="515937" y="3284537"/>
                  <a:pt x="796925" y="3117849"/>
                  <a:pt x="923925" y="3057524"/>
                </a:cubicBezTo>
                <a:cubicBezTo>
                  <a:pt x="1050925" y="2997199"/>
                  <a:pt x="1060450" y="3041649"/>
                  <a:pt x="1162050" y="3000374"/>
                </a:cubicBezTo>
                <a:cubicBezTo>
                  <a:pt x="1263650" y="2959099"/>
                  <a:pt x="1454150" y="2906712"/>
                  <a:pt x="1533525" y="2809874"/>
                </a:cubicBezTo>
                <a:cubicBezTo>
                  <a:pt x="1612900" y="2713036"/>
                  <a:pt x="1587500" y="2549524"/>
                  <a:pt x="1638300" y="2419349"/>
                </a:cubicBezTo>
                <a:cubicBezTo>
                  <a:pt x="1689100" y="2289174"/>
                  <a:pt x="1746250" y="2165349"/>
                  <a:pt x="1838325" y="2028824"/>
                </a:cubicBezTo>
                <a:cubicBezTo>
                  <a:pt x="1930400" y="1892299"/>
                  <a:pt x="2100262" y="1724024"/>
                  <a:pt x="2190750" y="1600199"/>
                </a:cubicBezTo>
                <a:cubicBezTo>
                  <a:pt x="2281238" y="1476374"/>
                  <a:pt x="2295525" y="1368424"/>
                  <a:pt x="2381250" y="1285874"/>
                </a:cubicBezTo>
                <a:cubicBezTo>
                  <a:pt x="2466975" y="1203324"/>
                  <a:pt x="2571750" y="1200149"/>
                  <a:pt x="2705100" y="1104899"/>
                </a:cubicBezTo>
                <a:cubicBezTo>
                  <a:pt x="2838450" y="1009649"/>
                  <a:pt x="3070225" y="828674"/>
                  <a:pt x="3181350" y="714374"/>
                </a:cubicBezTo>
                <a:lnTo>
                  <a:pt x="3333750" y="514349"/>
                </a:lnTo>
                <a:cubicBezTo>
                  <a:pt x="3357562" y="479424"/>
                  <a:pt x="3516709" y="1984"/>
                  <a:pt x="3514725" y="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0" name="Forme libre : forme 9">
            <a:extLst>
              <a:ext uri="{FF2B5EF4-FFF2-40B4-BE49-F238E27FC236}">
                <a16:creationId xmlns:a16="http://schemas.microsoft.com/office/drawing/2014/main" id="{A3F9438B-574A-41ED-A02A-B92F4E8208B1}"/>
              </a:ext>
            </a:extLst>
          </p:cNvPr>
          <p:cNvSpPr/>
          <p:nvPr/>
        </p:nvSpPr>
        <p:spPr>
          <a:xfrm>
            <a:off x="5052060" y="2735580"/>
            <a:ext cx="4960620" cy="2552831"/>
          </a:xfrm>
          <a:custGeom>
            <a:avLst/>
            <a:gdLst>
              <a:gd name="connsiteX0" fmla="*/ 4960620 w 4960620"/>
              <a:gd name="connsiteY0" fmla="*/ 0 h 2552831"/>
              <a:gd name="connsiteX1" fmla="*/ 4472940 w 4960620"/>
              <a:gd name="connsiteY1" fmla="*/ 190500 h 2552831"/>
              <a:gd name="connsiteX2" fmla="*/ 4267200 w 4960620"/>
              <a:gd name="connsiteY2" fmla="*/ 266700 h 2552831"/>
              <a:gd name="connsiteX3" fmla="*/ 3985260 w 4960620"/>
              <a:gd name="connsiteY3" fmla="*/ 419100 h 2552831"/>
              <a:gd name="connsiteX4" fmla="*/ 3810000 w 4960620"/>
              <a:gd name="connsiteY4" fmla="*/ 609600 h 2552831"/>
              <a:gd name="connsiteX5" fmla="*/ 3810000 w 4960620"/>
              <a:gd name="connsiteY5" fmla="*/ 693420 h 2552831"/>
              <a:gd name="connsiteX6" fmla="*/ 3672840 w 4960620"/>
              <a:gd name="connsiteY6" fmla="*/ 838200 h 2552831"/>
              <a:gd name="connsiteX7" fmla="*/ 3489960 w 4960620"/>
              <a:gd name="connsiteY7" fmla="*/ 944880 h 2552831"/>
              <a:gd name="connsiteX8" fmla="*/ 3345180 w 4960620"/>
              <a:gd name="connsiteY8" fmla="*/ 967740 h 2552831"/>
              <a:gd name="connsiteX9" fmla="*/ 3070860 w 4960620"/>
              <a:gd name="connsiteY9" fmla="*/ 1135380 h 2552831"/>
              <a:gd name="connsiteX10" fmla="*/ 2903220 w 4960620"/>
              <a:gd name="connsiteY10" fmla="*/ 1379220 h 2552831"/>
              <a:gd name="connsiteX11" fmla="*/ 2636520 w 4960620"/>
              <a:gd name="connsiteY11" fmla="*/ 1653540 h 2552831"/>
              <a:gd name="connsiteX12" fmla="*/ 2506980 w 4960620"/>
              <a:gd name="connsiteY12" fmla="*/ 1836420 h 2552831"/>
              <a:gd name="connsiteX13" fmla="*/ 2133600 w 4960620"/>
              <a:gd name="connsiteY13" fmla="*/ 2049780 h 2552831"/>
              <a:gd name="connsiteX14" fmla="*/ 1783080 w 4960620"/>
              <a:gd name="connsiteY14" fmla="*/ 2278380 h 2552831"/>
              <a:gd name="connsiteX15" fmla="*/ 1249680 w 4960620"/>
              <a:gd name="connsiteY15" fmla="*/ 2506980 h 2552831"/>
              <a:gd name="connsiteX16" fmla="*/ 830580 w 4960620"/>
              <a:gd name="connsiteY16" fmla="*/ 2453640 h 2552831"/>
              <a:gd name="connsiteX17" fmla="*/ 571500 w 4960620"/>
              <a:gd name="connsiteY17" fmla="*/ 2545080 h 2552831"/>
              <a:gd name="connsiteX18" fmla="*/ 342900 w 4960620"/>
              <a:gd name="connsiteY18" fmla="*/ 2537460 h 2552831"/>
              <a:gd name="connsiteX19" fmla="*/ 236220 w 4960620"/>
              <a:gd name="connsiteY19" fmla="*/ 2453640 h 2552831"/>
              <a:gd name="connsiteX20" fmla="*/ 0 w 4960620"/>
              <a:gd name="connsiteY20" fmla="*/ 2529840 h 25528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4960620" h="2552831">
                <a:moveTo>
                  <a:pt x="4960620" y="0"/>
                </a:moveTo>
                <a:lnTo>
                  <a:pt x="4472940" y="190500"/>
                </a:lnTo>
                <a:cubicBezTo>
                  <a:pt x="4357370" y="234950"/>
                  <a:pt x="4348480" y="228600"/>
                  <a:pt x="4267200" y="266700"/>
                </a:cubicBezTo>
                <a:cubicBezTo>
                  <a:pt x="4185920" y="304800"/>
                  <a:pt x="4061460" y="361950"/>
                  <a:pt x="3985260" y="419100"/>
                </a:cubicBezTo>
                <a:cubicBezTo>
                  <a:pt x="3909060" y="476250"/>
                  <a:pt x="3839210" y="563880"/>
                  <a:pt x="3810000" y="609600"/>
                </a:cubicBezTo>
                <a:cubicBezTo>
                  <a:pt x="3780790" y="655320"/>
                  <a:pt x="3832860" y="655320"/>
                  <a:pt x="3810000" y="693420"/>
                </a:cubicBezTo>
                <a:cubicBezTo>
                  <a:pt x="3787140" y="731520"/>
                  <a:pt x="3726180" y="796290"/>
                  <a:pt x="3672840" y="838200"/>
                </a:cubicBezTo>
                <a:cubicBezTo>
                  <a:pt x="3619500" y="880110"/>
                  <a:pt x="3544570" y="923290"/>
                  <a:pt x="3489960" y="944880"/>
                </a:cubicBezTo>
                <a:cubicBezTo>
                  <a:pt x="3435350" y="966470"/>
                  <a:pt x="3415030" y="935990"/>
                  <a:pt x="3345180" y="967740"/>
                </a:cubicBezTo>
                <a:cubicBezTo>
                  <a:pt x="3275330" y="999490"/>
                  <a:pt x="3144520" y="1066800"/>
                  <a:pt x="3070860" y="1135380"/>
                </a:cubicBezTo>
                <a:cubicBezTo>
                  <a:pt x="2997200" y="1203960"/>
                  <a:pt x="2975610" y="1292860"/>
                  <a:pt x="2903220" y="1379220"/>
                </a:cubicBezTo>
                <a:cubicBezTo>
                  <a:pt x="2830830" y="1465580"/>
                  <a:pt x="2702560" y="1577340"/>
                  <a:pt x="2636520" y="1653540"/>
                </a:cubicBezTo>
                <a:cubicBezTo>
                  <a:pt x="2570480" y="1729740"/>
                  <a:pt x="2590800" y="1770380"/>
                  <a:pt x="2506980" y="1836420"/>
                </a:cubicBezTo>
                <a:cubicBezTo>
                  <a:pt x="2423160" y="1902460"/>
                  <a:pt x="2254250" y="1976120"/>
                  <a:pt x="2133600" y="2049780"/>
                </a:cubicBezTo>
                <a:cubicBezTo>
                  <a:pt x="2012950" y="2123440"/>
                  <a:pt x="1930400" y="2202180"/>
                  <a:pt x="1783080" y="2278380"/>
                </a:cubicBezTo>
                <a:cubicBezTo>
                  <a:pt x="1635760" y="2354580"/>
                  <a:pt x="1408430" y="2477770"/>
                  <a:pt x="1249680" y="2506980"/>
                </a:cubicBezTo>
                <a:cubicBezTo>
                  <a:pt x="1090930" y="2536190"/>
                  <a:pt x="943610" y="2447290"/>
                  <a:pt x="830580" y="2453640"/>
                </a:cubicBezTo>
                <a:cubicBezTo>
                  <a:pt x="717550" y="2459990"/>
                  <a:pt x="652780" y="2531110"/>
                  <a:pt x="571500" y="2545080"/>
                </a:cubicBezTo>
                <a:cubicBezTo>
                  <a:pt x="490220" y="2559050"/>
                  <a:pt x="398780" y="2552700"/>
                  <a:pt x="342900" y="2537460"/>
                </a:cubicBezTo>
                <a:cubicBezTo>
                  <a:pt x="287020" y="2522220"/>
                  <a:pt x="293370" y="2454910"/>
                  <a:pt x="236220" y="2453640"/>
                </a:cubicBezTo>
                <a:cubicBezTo>
                  <a:pt x="179070" y="2452370"/>
                  <a:pt x="89535" y="2491105"/>
                  <a:pt x="0" y="252984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2" name="Forme libre : forme 11">
            <a:extLst>
              <a:ext uri="{FF2B5EF4-FFF2-40B4-BE49-F238E27FC236}">
                <a16:creationId xmlns:a16="http://schemas.microsoft.com/office/drawing/2014/main" id="{944CCB70-F3D6-4557-9C2F-76D3681E987B}"/>
              </a:ext>
            </a:extLst>
          </p:cNvPr>
          <p:cNvSpPr/>
          <p:nvPr/>
        </p:nvSpPr>
        <p:spPr>
          <a:xfrm>
            <a:off x="4076700" y="2202180"/>
            <a:ext cx="4556760" cy="3308828"/>
          </a:xfrm>
          <a:custGeom>
            <a:avLst/>
            <a:gdLst>
              <a:gd name="connsiteX0" fmla="*/ 0 w 4556760"/>
              <a:gd name="connsiteY0" fmla="*/ 0 h 3308828"/>
              <a:gd name="connsiteX1" fmla="*/ 266700 w 4556760"/>
              <a:gd name="connsiteY1" fmla="*/ 243840 h 3308828"/>
              <a:gd name="connsiteX2" fmla="*/ 670560 w 4556760"/>
              <a:gd name="connsiteY2" fmla="*/ 457200 h 3308828"/>
              <a:gd name="connsiteX3" fmla="*/ 1219200 w 4556760"/>
              <a:gd name="connsiteY3" fmla="*/ 807720 h 3308828"/>
              <a:gd name="connsiteX4" fmla="*/ 1341120 w 4556760"/>
              <a:gd name="connsiteY4" fmla="*/ 967740 h 3308828"/>
              <a:gd name="connsiteX5" fmla="*/ 1661160 w 4556760"/>
              <a:gd name="connsiteY5" fmla="*/ 1333500 h 3308828"/>
              <a:gd name="connsiteX6" fmla="*/ 2080260 w 4556760"/>
              <a:gd name="connsiteY6" fmla="*/ 1661160 h 3308828"/>
              <a:gd name="connsiteX7" fmla="*/ 2484120 w 4556760"/>
              <a:gd name="connsiteY7" fmla="*/ 1927860 h 3308828"/>
              <a:gd name="connsiteX8" fmla="*/ 2865120 w 4556760"/>
              <a:gd name="connsiteY8" fmla="*/ 2171700 h 3308828"/>
              <a:gd name="connsiteX9" fmla="*/ 3055620 w 4556760"/>
              <a:gd name="connsiteY9" fmla="*/ 2514600 h 3308828"/>
              <a:gd name="connsiteX10" fmla="*/ 3322320 w 4556760"/>
              <a:gd name="connsiteY10" fmla="*/ 2674620 h 3308828"/>
              <a:gd name="connsiteX11" fmla="*/ 3825240 w 4556760"/>
              <a:gd name="connsiteY11" fmla="*/ 2743200 h 3308828"/>
              <a:gd name="connsiteX12" fmla="*/ 4008120 w 4556760"/>
              <a:gd name="connsiteY12" fmla="*/ 2895600 h 3308828"/>
              <a:gd name="connsiteX13" fmla="*/ 4465320 w 4556760"/>
              <a:gd name="connsiteY13" fmla="*/ 3246120 h 3308828"/>
              <a:gd name="connsiteX14" fmla="*/ 4556760 w 4556760"/>
              <a:gd name="connsiteY14" fmla="*/ 3307080 h 33088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4556760" h="3308828">
                <a:moveTo>
                  <a:pt x="0" y="0"/>
                </a:moveTo>
                <a:cubicBezTo>
                  <a:pt x="77470" y="83820"/>
                  <a:pt x="154940" y="167640"/>
                  <a:pt x="266700" y="243840"/>
                </a:cubicBezTo>
                <a:cubicBezTo>
                  <a:pt x="378460" y="320040"/>
                  <a:pt x="511810" y="363220"/>
                  <a:pt x="670560" y="457200"/>
                </a:cubicBezTo>
                <a:cubicBezTo>
                  <a:pt x="829310" y="551180"/>
                  <a:pt x="1107440" y="722630"/>
                  <a:pt x="1219200" y="807720"/>
                </a:cubicBezTo>
                <a:cubicBezTo>
                  <a:pt x="1330960" y="892810"/>
                  <a:pt x="1267460" y="880110"/>
                  <a:pt x="1341120" y="967740"/>
                </a:cubicBezTo>
                <a:cubicBezTo>
                  <a:pt x="1414780" y="1055370"/>
                  <a:pt x="1537970" y="1217930"/>
                  <a:pt x="1661160" y="1333500"/>
                </a:cubicBezTo>
                <a:cubicBezTo>
                  <a:pt x="1784350" y="1449070"/>
                  <a:pt x="1943100" y="1562100"/>
                  <a:pt x="2080260" y="1661160"/>
                </a:cubicBezTo>
                <a:cubicBezTo>
                  <a:pt x="2217420" y="1760220"/>
                  <a:pt x="2353310" y="1842770"/>
                  <a:pt x="2484120" y="1927860"/>
                </a:cubicBezTo>
                <a:cubicBezTo>
                  <a:pt x="2614930" y="2012950"/>
                  <a:pt x="2769870" y="2073910"/>
                  <a:pt x="2865120" y="2171700"/>
                </a:cubicBezTo>
                <a:cubicBezTo>
                  <a:pt x="2960370" y="2269490"/>
                  <a:pt x="2979420" y="2430780"/>
                  <a:pt x="3055620" y="2514600"/>
                </a:cubicBezTo>
                <a:cubicBezTo>
                  <a:pt x="3131820" y="2598420"/>
                  <a:pt x="3194050" y="2636520"/>
                  <a:pt x="3322320" y="2674620"/>
                </a:cubicBezTo>
                <a:cubicBezTo>
                  <a:pt x="3450590" y="2712720"/>
                  <a:pt x="3710940" y="2706370"/>
                  <a:pt x="3825240" y="2743200"/>
                </a:cubicBezTo>
                <a:cubicBezTo>
                  <a:pt x="3939540" y="2780030"/>
                  <a:pt x="3901440" y="2811780"/>
                  <a:pt x="4008120" y="2895600"/>
                </a:cubicBezTo>
                <a:cubicBezTo>
                  <a:pt x="4114800" y="2979420"/>
                  <a:pt x="4373880" y="3177540"/>
                  <a:pt x="4465320" y="3246120"/>
                </a:cubicBezTo>
                <a:cubicBezTo>
                  <a:pt x="4556760" y="3314700"/>
                  <a:pt x="4556760" y="3310890"/>
                  <a:pt x="4556760" y="330708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4" name="Forme libre : forme 23">
            <a:extLst>
              <a:ext uri="{FF2B5EF4-FFF2-40B4-BE49-F238E27FC236}">
                <a16:creationId xmlns:a16="http://schemas.microsoft.com/office/drawing/2014/main" id="{95D7BB21-081F-4A5B-968A-0D05182EA29B}"/>
              </a:ext>
            </a:extLst>
          </p:cNvPr>
          <p:cNvSpPr/>
          <p:nvPr/>
        </p:nvSpPr>
        <p:spPr>
          <a:xfrm>
            <a:off x="6172200" y="4654550"/>
            <a:ext cx="647700" cy="374650"/>
          </a:xfrm>
          <a:custGeom>
            <a:avLst/>
            <a:gdLst>
              <a:gd name="connsiteX0" fmla="*/ 0 w 647700"/>
              <a:gd name="connsiteY0" fmla="*/ 0 h 374650"/>
              <a:gd name="connsiteX1" fmla="*/ 260350 w 647700"/>
              <a:gd name="connsiteY1" fmla="*/ 127000 h 374650"/>
              <a:gd name="connsiteX2" fmla="*/ 514350 w 647700"/>
              <a:gd name="connsiteY2" fmla="*/ 222250 h 374650"/>
              <a:gd name="connsiteX3" fmla="*/ 647700 w 647700"/>
              <a:gd name="connsiteY3" fmla="*/ 374650 h 374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47700" h="374650">
                <a:moveTo>
                  <a:pt x="0" y="0"/>
                </a:moveTo>
                <a:cubicBezTo>
                  <a:pt x="87312" y="44979"/>
                  <a:pt x="174625" y="89958"/>
                  <a:pt x="260350" y="127000"/>
                </a:cubicBezTo>
                <a:cubicBezTo>
                  <a:pt x="346075" y="164042"/>
                  <a:pt x="449792" y="180975"/>
                  <a:pt x="514350" y="222250"/>
                </a:cubicBezTo>
                <a:cubicBezTo>
                  <a:pt x="578908" y="263525"/>
                  <a:pt x="613304" y="319087"/>
                  <a:pt x="647700" y="37465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1" name="Forme libre : forme 30">
            <a:extLst>
              <a:ext uri="{FF2B5EF4-FFF2-40B4-BE49-F238E27FC236}">
                <a16:creationId xmlns:a16="http://schemas.microsoft.com/office/drawing/2014/main" id="{9B914AB4-097F-4566-ACFF-8B65D8AD4BA5}"/>
              </a:ext>
            </a:extLst>
          </p:cNvPr>
          <p:cNvSpPr/>
          <p:nvPr/>
        </p:nvSpPr>
        <p:spPr>
          <a:xfrm>
            <a:off x="4794250" y="3968750"/>
            <a:ext cx="1099770" cy="1276350"/>
          </a:xfrm>
          <a:custGeom>
            <a:avLst/>
            <a:gdLst>
              <a:gd name="connsiteX0" fmla="*/ 0 w 1099770"/>
              <a:gd name="connsiteY0" fmla="*/ 0 h 1276350"/>
              <a:gd name="connsiteX1" fmla="*/ 38100 w 1099770"/>
              <a:gd name="connsiteY1" fmla="*/ 63500 h 1276350"/>
              <a:gd name="connsiteX2" fmla="*/ 22225 w 1099770"/>
              <a:gd name="connsiteY2" fmla="*/ 130175 h 1276350"/>
              <a:gd name="connsiteX3" fmla="*/ 171450 w 1099770"/>
              <a:gd name="connsiteY3" fmla="*/ 139700 h 1276350"/>
              <a:gd name="connsiteX4" fmla="*/ 352425 w 1099770"/>
              <a:gd name="connsiteY4" fmla="*/ 203200 h 1276350"/>
              <a:gd name="connsiteX5" fmla="*/ 419100 w 1099770"/>
              <a:gd name="connsiteY5" fmla="*/ 193675 h 1276350"/>
              <a:gd name="connsiteX6" fmla="*/ 584200 w 1099770"/>
              <a:gd name="connsiteY6" fmla="*/ 177800 h 1276350"/>
              <a:gd name="connsiteX7" fmla="*/ 685800 w 1099770"/>
              <a:gd name="connsiteY7" fmla="*/ 244475 h 1276350"/>
              <a:gd name="connsiteX8" fmla="*/ 844550 w 1099770"/>
              <a:gd name="connsiteY8" fmla="*/ 320675 h 1276350"/>
              <a:gd name="connsiteX9" fmla="*/ 955675 w 1099770"/>
              <a:gd name="connsiteY9" fmla="*/ 450850 h 1276350"/>
              <a:gd name="connsiteX10" fmla="*/ 1022350 w 1099770"/>
              <a:gd name="connsiteY10" fmla="*/ 619125 h 1276350"/>
              <a:gd name="connsiteX11" fmla="*/ 1069975 w 1099770"/>
              <a:gd name="connsiteY11" fmla="*/ 736600 h 1276350"/>
              <a:gd name="connsiteX12" fmla="*/ 1054100 w 1099770"/>
              <a:gd name="connsiteY12" fmla="*/ 920750 h 1276350"/>
              <a:gd name="connsiteX13" fmla="*/ 1098550 w 1099770"/>
              <a:gd name="connsiteY13" fmla="*/ 1003300 h 1276350"/>
              <a:gd name="connsiteX14" fmla="*/ 996950 w 1099770"/>
              <a:gd name="connsiteY14" fmla="*/ 1130300 h 1276350"/>
              <a:gd name="connsiteX15" fmla="*/ 923925 w 1099770"/>
              <a:gd name="connsiteY15" fmla="*/ 1276350 h 1276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099770" h="1276350">
                <a:moveTo>
                  <a:pt x="0" y="0"/>
                </a:moveTo>
                <a:cubicBezTo>
                  <a:pt x="17198" y="20902"/>
                  <a:pt x="34396" y="41804"/>
                  <a:pt x="38100" y="63500"/>
                </a:cubicBezTo>
                <a:cubicBezTo>
                  <a:pt x="41804" y="85196"/>
                  <a:pt x="0" y="117475"/>
                  <a:pt x="22225" y="130175"/>
                </a:cubicBezTo>
                <a:cubicBezTo>
                  <a:pt x="44450" y="142875"/>
                  <a:pt x="116417" y="127529"/>
                  <a:pt x="171450" y="139700"/>
                </a:cubicBezTo>
                <a:cubicBezTo>
                  <a:pt x="226483" y="151871"/>
                  <a:pt x="311150" y="194204"/>
                  <a:pt x="352425" y="203200"/>
                </a:cubicBezTo>
                <a:cubicBezTo>
                  <a:pt x="393700" y="212196"/>
                  <a:pt x="380471" y="197908"/>
                  <a:pt x="419100" y="193675"/>
                </a:cubicBezTo>
                <a:cubicBezTo>
                  <a:pt x="457729" y="189442"/>
                  <a:pt x="539750" y="169333"/>
                  <a:pt x="584200" y="177800"/>
                </a:cubicBezTo>
                <a:cubicBezTo>
                  <a:pt x="628650" y="186267"/>
                  <a:pt x="642408" y="220662"/>
                  <a:pt x="685800" y="244475"/>
                </a:cubicBezTo>
                <a:cubicBezTo>
                  <a:pt x="729192" y="268288"/>
                  <a:pt x="799571" y="286279"/>
                  <a:pt x="844550" y="320675"/>
                </a:cubicBezTo>
                <a:cubicBezTo>
                  <a:pt x="889529" y="355071"/>
                  <a:pt x="926042" y="401108"/>
                  <a:pt x="955675" y="450850"/>
                </a:cubicBezTo>
                <a:cubicBezTo>
                  <a:pt x="985308" y="500592"/>
                  <a:pt x="1003300" y="571500"/>
                  <a:pt x="1022350" y="619125"/>
                </a:cubicBezTo>
                <a:cubicBezTo>
                  <a:pt x="1041400" y="666750"/>
                  <a:pt x="1064683" y="686329"/>
                  <a:pt x="1069975" y="736600"/>
                </a:cubicBezTo>
                <a:cubicBezTo>
                  <a:pt x="1075267" y="786871"/>
                  <a:pt x="1049338" y="876300"/>
                  <a:pt x="1054100" y="920750"/>
                </a:cubicBezTo>
                <a:cubicBezTo>
                  <a:pt x="1058863" y="965200"/>
                  <a:pt x="1108075" y="968375"/>
                  <a:pt x="1098550" y="1003300"/>
                </a:cubicBezTo>
                <a:cubicBezTo>
                  <a:pt x="1089025" y="1038225"/>
                  <a:pt x="1026054" y="1084792"/>
                  <a:pt x="996950" y="1130300"/>
                </a:cubicBezTo>
                <a:cubicBezTo>
                  <a:pt x="967846" y="1175808"/>
                  <a:pt x="945885" y="1226079"/>
                  <a:pt x="923925" y="127635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630" name="Rectangle 629">
            <a:extLst>
              <a:ext uri="{FF2B5EF4-FFF2-40B4-BE49-F238E27FC236}">
                <a16:creationId xmlns:a16="http://schemas.microsoft.com/office/drawing/2014/main" id="{B534E08F-1B77-430C-A4BB-7DD856958AEA}"/>
              </a:ext>
            </a:extLst>
          </p:cNvPr>
          <p:cNvSpPr/>
          <p:nvPr/>
        </p:nvSpPr>
        <p:spPr>
          <a:xfrm rot="762525">
            <a:off x="2520144" y="492388"/>
            <a:ext cx="176556" cy="2034079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655" name="Forme libre : forme 654">
            <a:extLst>
              <a:ext uri="{FF2B5EF4-FFF2-40B4-BE49-F238E27FC236}">
                <a16:creationId xmlns:a16="http://schemas.microsoft.com/office/drawing/2014/main" id="{5367C33C-896D-4D34-8011-EBF3489A115F}"/>
              </a:ext>
            </a:extLst>
          </p:cNvPr>
          <p:cNvSpPr/>
          <p:nvPr/>
        </p:nvSpPr>
        <p:spPr>
          <a:xfrm>
            <a:off x="7935731" y="1651890"/>
            <a:ext cx="3176932" cy="349215"/>
          </a:xfrm>
          <a:custGeom>
            <a:avLst/>
            <a:gdLst>
              <a:gd name="connsiteX0" fmla="*/ 0 w 3167407"/>
              <a:gd name="connsiteY0" fmla="*/ 240351 h 349099"/>
              <a:gd name="connsiteX1" fmla="*/ 160256 w 3167407"/>
              <a:gd name="connsiteY1" fmla="*/ 334620 h 349099"/>
              <a:gd name="connsiteX2" fmla="*/ 480767 w 3167407"/>
              <a:gd name="connsiteY2" fmla="*/ 344046 h 349099"/>
              <a:gd name="connsiteX3" fmla="*/ 838986 w 3167407"/>
              <a:gd name="connsiteY3" fmla="*/ 287485 h 349099"/>
              <a:gd name="connsiteX4" fmla="*/ 1093510 w 3167407"/>
              <a:gd name="connsiteY4" fmla="*/ 193217 h 349099"/>
              <a:gd name="connsiteX5" fmla="*/ 1263192 w 3167407"/>
              <a:gd name="connsiteY5" fmla="*/ 127230 h 349099"/>
              <a:gd name="connsiteX6" fmla="*/ 1527143 w 3167407"/>
              <a:gd name="connsiteY6" fmla="*/ 4681 h 349099"/>
              <a:gd name="connsiteX7" fmla="*/ 1998483 w 3167407"/>
              <a:gd name="connsiteY7" fmla="*/ 23535 h 349099"/>
              <a:gd name="connsiteX8" fmla="*/ 3167407 w 3167407"/>
              <a:gd name="connsiteY8" fmla="*/ 32962 h 349099"/>
              <a:gd name="connsiteX0" fmla="*/ 0 w 3176932"/>
              <a:gd name="connsiteY0" fmla="*/ 237970 h 349215"/>
              <a:gd name="connsiteX1" fmla="*/ 169781 w 3176932"/>
              <a:gd name="connsiteY1" fmla="*/ 334620 h 349215"/>
              <a:gd name="connsiteX2" fmla="*/ 490292 w 3176932"/>
              <a:gd name="connsiteY2" fmla="*/ 344046 h 349215"/>
              <a:gd name="connsiteX3" fmla="*/ 848511 w 3176932"/>
              <a:gd name="connsiteY3" fmla="*/ 287485 h 349215"/>
              <a:gd name="connsiteX4" fmla="*/ 1103035 w 3176932"/>
              <a:gd name="connsiteY4" fmla="*/ 193217 h 349215"/>
              <a:gd name="connsiteX5" fmla="*/ 1272717 w 3176932"/>
              <a:gd name="connsiteY5" fmla="*/ 127230 h 349215"/>
              <a:gd name="connsiteX6" fmla="*/ 1536668 w 3176932"/>
              <a:gd name="connsiteY6" fmla="*/ 4681 h 349215"/>
              <a:gd name="connsiteX7" fmla="*/ 2008008 w 3176932"/>
              <a:gd name="connsiteY7" fmla="*/ 23535 h 349215"/>
              <a:gd name="connsiteX8" fmla="*/ 3176932 w 3176932"/>
              <a:gd name="connsiteY8" fmla="*/ 32962 h 3492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76932" h="349215">
                <a:moveTo>
                  <a:pt x="0" y="237970"/>
                </a:moveTo>
                <a:cubicBezTo>
                  <a:pt x="40064" y="276463"/>
                  <a:pt x="88066" y="316941"/>
                  <a:pt x="169781" y="334620"/>
                </a:cubicBezTo>
                <a:cubicBezTo>
                  <a:pt x="251496" y="352299"/>
                  <a:pt x="377170" y="351902"/>
                  <a:pt x="490292" y="344046"/>
                </a:cubicBezTo>
                <a:cubicBezTo>
                  <a:pt x="603414" y="336190"/>
                  <a:pt x="746387" y="312623"/>
                  <a:pt x="848511" y="287485"/>
                </a:cubicBezTo>
                <a:cubicBezTo>
                  <a:pt x="950635" y="262347"/>
                  <a:pt x="1032334" y="219926"/>
                  <a:pt x="1103035" y="193217"/>
                </a:cubicBezTo>
                <a:cubicBezTo>
                  <a:pt x="1173736" y="166508"/>
                  <a:pt x="1200445" y="158653"/>
                  <a:pt x="1272717" y="127230"/>
                </a:cubicBezTo>
                <a:cubicBezTo>
                  <a:pt x="1344989" y="95807"/>
                  <a:pt x="1414119" y="21964"/>
                  <a:pt x="1536668" y="4681"/>
                </a:cubicBezTo>
                <a:cubicBezTo>
                  <a:pt x="1659217" y="-12602"/>
                  <a:pt x="2008008" y="23535"/>
                  <a:pt x="2008008" y="23535"/>
                </a:cubicBezTo>
                <a:lnTo>
                  <a:pt x="3176932" y="32962"/>
                </a:lnTo>
              </a:path>
            </a:pathLst>
          </a:custGeom>
          <a:noFill/>
          <a:ln w="25400">
            <a:solidFill>
              <a:schemeClr val="bg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65" name="Forme libre : forme 64">
            <a:extLst>
              <a:ext uri="{FF2B5EF4-FFF2-40B4-BE49-F238E27FC236}">
                <a16:creationId xmlns:a16="http://schemas.microsoft.com/office/drawing/2014/main" id="{E9D5A3E5-AD50-4EEC-8597-72ED31D03BAE}"/>
              </a:ext>
            </a:extLst>
          </p:cNvPr>
          <p:cNvSpPr/>
          <p:nvPr/>
        </p:nvSpPr>
        <p:spPr>
          <a:xfrm>
            <a:off x="119502" y="738807"/>
            <a:ext cx="222344" cy="269732"/>
          </a:xfrm>
          <a:custGeom>
            <a:avLst/>
            <a:gdLst>
              <a:gd name="connsiteX0" fmla="*/ 0 w 219075"/>
              <a:gd name="connsiteY0" fmla="*/ 0 h 333375"/>
              <a:gd name="connsiteX1" fmla="*/ 142875 w 219075"/>
              <a:gd name="connsiteY1" fmla="*/ 104775 h 333375"/>
              <a:gd name="connsiteX2" fmla="*/ 28575 w 219075"/>
              <a:gd name="connsiteY2" fmla="*/ 228600 h 333375"/>
              <a:gd name="connsiteX3" fmla="*/ 219075 w 219075"/>
              <a:gd name="connsiteY3" fmla="*/ 333375 h 333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9075" h="333375">
                <a:moveTo>
                  <a:pt x="0" y="0"/>
                </a:moveTo>
                <a:cubicBezTo>
                  <a:pt x="69056" y="33337"/>
                  <a:pt x="138113" y="66675"/>
                  <a:pt x="142875" y="104775"/>
                </a:cubicBezTo>
                <a:cubicBezTo>
                  <a:pt x="147638" y="142875"/>
                  <a:pt x="15875" y="190500"/>
                  <a:pt x="28575" y="228600"/>
                </a:cubicBezTo>
                <a:cubicBezTo>
                  <a:pt x="41275" y="266700"/>
                  <a:pt x="130175" y="300037"/>
                  <a:pt x="219075" y="333375"/>
                </a:cubicBezTo>
              </a:path>
            </a:pathLst>
          </a:custGeom>
          <a:noFill/>
          <a:ln w="19050" cmpd="dbl">
            <a:solidFill>
              <a:srgbClr val="7030A0"/>
            </a:solidFill>
            <a:headEnd type="stealth" w="lg" len="lg"/>
            <a:tailEnd type="stealth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70" name="ZoneTexte 69">
            <a:extLst>
              <a:ext uri="{FF2B5EF4-FFF2-40B4-BE49-F238E27FC236}">
                <a16:creationId xmlns:a16="http://schemas.microsoft.com/office/drawing/2014/main" id="{315A8E70-2BC1-4E13-AC01-966151702F07}"/>
              </a:ext>
            </a:extLst>
          </p:cNvPr>
          <p:cNvSpPr txBox="1"/>
          <p:nvPr/>
        </p:nvSpPr>
        <p:spPr>
          <a:xfrm>
            <a:off x="372469" y="739891"/>
            <a:ext cx="232031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Axe autoroutier (E411)</a:t>
            </a:r>
            <a:endParaRPr lang="fr-BE" sz="1100" dirty="0"/>
          </a:p>
        </p:txBody>
      </p:sp>
      <p:sp>
        <p:nvSpPr>
          <p:cNvPr id="72" name="ZoneTexte 71">
            <a:extLst>
              <a:ext uri="{FF2B5EF4-FFF2-40B4-BE49-F238E27FC236}">
                <a16:creationId xmlns:a16="http://schemas.microsoft.com/office/drawing/2014/main" id="{CD546C32-B5BB-478F-A054-281AF16F3FD6}"/>
              </a:ext>
            </a:extLst>
          </p:cNvPr>
          <p:cNvSpPr txBox="1"/>
          <p:nvPr/>
        </p:nvSpPr>
        <p:spPr>
          <a:xfrm>
            <a:off x="368515" y="1129615"/>
            <a:ext cx="232031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Réseau routier régional</a:t>
            </a:r>
            <a:endParaRPr lang="fr-BE" sz="1100" dirty="0"/>
          </a:p>
        </p:txBody>
      </p:sp>
      <p:sp>
        <p:nvSpPr>
          <p:cNvPr id="75" name="ZoneTexte 74">
            <a:extLst>
              <a:ext uri="{FF2B5EF4-FFF2-40B4-BE49-F238E27FC236}">
                <a16:creationId xmlns:a16="http://schemas.microsoft.com/office/drawing/2014/main" id="{A63126DA-CE96-4F57-BDFA-36734724A8EF}"/>
              </a:ext>
            </a:extLst>
          </p:cNvPr>
          <p:cNvSpPr txBox="1"/>
          <p:nvPr/>
        </p:nvSpPr>
        <p:spPr>
          <a:xfrm>
            <a:off x="334208" y="253470"/>
            <a:ext cx="1712217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Pôles de développement et d’appui touristique</a:t>
            </a:r>
            <a:endParaRPr lang="fr-BE" sz="1100" dirty="0"/>
          </a:p>
        </p:txBody>
      </p:sp>
      <p:sp>
        <p:nvSpPr>
          <p:cNvPr id="79" name="Forme libre : forme 78">
            <a:extLst>
              <a:ext uri="{FF2B5EF4-FFF2-40B4-BE49-F238E27FC236}">
                <a16:creationId xmlns:a16="http://schemas.microsoft.com/office/drawing/2014/main" id="{70D37981-2D87-40ED-BAFC-FFC8C63CE60C}"/>
              </a:ext>
            </a:extLst>
          </p:cNvPr>
          <p:cNvSpPr/>
          <p:nvPr/>
        </p:nvSpPr>
        <p:spPr>
          <a:xfrm>
            <a:off x="112109" y="1132204"/>
            <a:ext cx="222344" cy="269732"/>
          </a:xfrm>
          <a:custGeom>
            <a:avLst/>
            <a:gdLst>
              <a:gd name="connsiteX0" fmla="*/ 0 w 219075"/>
              <a:gd name="connsiteY0" fmla="*/ 0 h 333375"/>
              <a:gd name="connsiteX1" fmla="*/ 142875 w 219075"/>
              <a:gd name="connsiteY1" fmla="*/ 104775 h 333375"/>
              <a:gd name="connsiteX2" fmla="*/ 28575 w 219075"/>
              <a:gd name="connsiteY2" fmla="*/ 228600 h 333375"/>
              <a:gd name="connsiteX3" fmla="*/ 219075 w 219075"/>
              <a:gd name="connsiteY3" fmla="*/ 333375 h 333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9075" h="333375">
                <a:moveTo>
                  <a:pt x="0" y="0"/>
                </a:moveTo>
                <a:cubicBezTo>
                  <a:pt x="69056" y="33337"/>
                  <a:pt x="138113" y="66675"/>
                  <a:pt x="142875" y="104775"/>
                </a:cubicBezTo>
                <a:cubicBezTo>
                  <a:pt x="147638" y="142875"/>
                  <a:pt x="15875" y="190500"/>
                  <a:pt x="28575" y="228600"/>
                </a:cubicBezTo>
                <a:cubicBezTo>
                  <a:pt x="41275" y="266700"/>
                  <a:pt x="130175" y="300037"/>
                  <a:pt x="219075" y="333375"/>
                </a:cubicBezTo>
              </a:path>
            </a:pathLst>
          </a:custGeom>
          <a:noFill/>
          <a:ln w="12700" cmpd="sng">
            <a:solidFill>
              <a:schemeClr val="bg1">
                <a:lumMod val="75000"/>
              </a:schemeClr>
            </a:solidFill>
            <a:headEnd type="none" w="lg" len="lg"/>
            <a:tailEnd type="none" w="lg" len="lg"/>
            <a:extLst>
              <a:ext uri="{C807C97D-BFC1-408E-A445-0C87EB9F89A2}">
                <ask:lineSketchStyleProps xmlns:ask="http://schemas.microsoft.com/office/drawing/2018/sketchyshapes">
                  <ask:type>
                    <ask:lineSketchNone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80" name="Forme libre : forme 79">
            <a:extLst>
              <a:ext uri="{FF2B5EF4-FFF2-40B4-BE49-F238E27FC236}">
                <a16:creationId xmlns:a16="http://schemas.microsoft.com/office/drawing/2014/main" id="{51586F8B-F076-4975-89E8-64CD98B2DE98}"/>
              </a:ext>
            </a:extLst>
          </p:cNvPr>
          <p:cNvSpPr/>
          <p:nvPr/>
        </p:nvSpPr>
        <p:spPr>
          <a:xfrm>
            <a:off x="98416" y="349764"/>
            <a:ext cx="235086" cy="196167"/>
          </a:xfrm>
          <a:custGeom>
            <a:avLst/>
            <a:gdLst>
              <a:gd name="connsiteX0" fmla="*/ 204899 w 424322"/>
              <a:gd name="connsiteY0" fmla="*/ 139009 h 387565"/>
              <a:gd name="connsiteX1" fmla="*/ 309674 w 424322"/>
              <a:gd name="connsiteY1" fmla="*/ 5659 h 387565"/>
              <a:gd name="connsiteX2" fmla="*/ 423974 w 424322"/>
              <a:gd name="connsiteY2" fmla="*/ 43759 h 387565"/>
              <a:gd name="connsiteX3" fmla="*/ 347774 w 424322"/>
              <a:gd name="connsiteY3" fmla="*/ 215209 h 387565"/>
              <a:gd name="connsiteX4" fmla="*/ 423974 w 424322"/>
              <a:gd name="connsiteY4" fmla="*/ 319984 h 387565"/>
              <a:gd name="connsiteX5" fmla="*/ 338249 w 424322"/>
              <a:gd name="connsiteY5" fmla="*/ 386659 h 387565"/>
              <a:gd name="connsiteX6" fmla="*/ 233474 w 424322"/>
              <a:gd name="connsiteY6" fmla="*/ 272359 h 387565"/>
              <a:gd name="connsiteX7" fmla="*/ 71549 w 424322"/>
              <a:gd name="connsiteY7" fmla="*/ 291409 h 387565"/>
              <a:gd name="connsiteX8" fmla="*/ 4874 w 424322"/>
              <a:gd name="connsiteY8" fmla="*/ 110434 h 387565"/>
              <a:gd name="connsiteX9" fmla="*/ 204899 w 424322"/>
              <a:gd name="connsiteY9" fmla="*/ 139009 h 3875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24322" h="387565">
                <a:moveTo>
                  <a:pt x="204899" y="139009"/>
                </a:moveTo>
                <a:cubicBezTo>
                  <a:pt x="255699" y="121547"/>
                  <a:pt x="273162" y="21534"/>
                  <a:pt x="309674" y="5659"/>
                </a:cubicBezTo>
                <a:cubicBezTo>
                  <a:pt x="346187" y="-10216"/>
                  <a:pt x="417624" y="8834"/>
                  <a:pt x="423974" y="43759"/>
                </a:cubicBezTo>
                <a:cubicBezTo>
                  <a:pt x="430324" y="78684"/>
                  <a:pt x="347774" y="169172"/>
                  <a:pt x="347774" y="215209"/>
                </a:cubicBezTo>
                <a:cubicBezTo>
                  <a:pt x="347774" y="261246"/>
                  <a:pt x="425562" y="291409"/>
                  <a:pt x="423974" y="319984"/>
                </a:cubicBezTo>
                <a:cubicBezTo>
                  <a:pt x="422387" y="348559"/>
                  <a:pt x="369999" y="394596"/>
                  <a:pt x="338249" y="386659"/>
                </a:cubicBezTo>
                <a:cubicBezTo>
                  <a:pt x="306499" y="378722"/>
                  <a:pt x="277924" y="288234"/>
                  <a:pt x="233474" y="272359"/>
                </a:cubicBezTo>
                <a:cubicBezTo>
                  <a:pt x="189024" y="256484"/>
                  <a:pt x="109649" y="318396"/>
                  <a:pt x="71549" y="291409"/>
                </a:cubicBezTo>
                <a:cubicBezTo>
                  <a:pt x="33449" y="264422"/>
                  <a:pt x="-15763" y="139009"/>
                  <a:pt x="4874" y="110434"/>
                </a:cubicBezTo>
                <a:cubicBezTo>
                  <a:pt x="25511" y="81859"/>
                  <a:pt x="154099" y="156471"/>
                  <a:pt x="204899" y="139009"/>
                </a:cubicBezTo>
                <a:close/>
              </a:path>
            </a:pathLst>
          </a:custGeom>
          <a:solidFill>
            <a:schemeClr val="accent2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83" name="ZoneTexte 82">
            <a:extLst>
              <a:ext uri="{FF2B5EF4-FFF2-40B4-BE49-F238E27FC236}">
                <a16:creationId xmlns:a16="http://schemas.microsoft.com/office/drawing/2014/main" id="{E3833D92-8182-40AF-8428-129CFF1A20B8}"/>
              </a:ext>
            </a:extLst>
          </p:cNvPr>
          <p:cNvSpPr txBox="1"/>
          <p:nvPr/>
        </p:nvSpPr>
        <p:spPr>
          <a:xfrm>
            <a:off x="361106" y="1512331"/>
            <a:ext cx="232031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Ligne ferroviaire</a:t>
            </a:r>
            <a:endParaRPr lang="fr-BE" sz="1100" dirty="0"/>
          </a:p>
        </p:txBody>
      </p:sp>
      <p:sp>
        <p:nvSpPr>
          <p:cNvPr id="84" name="Forme libre : forme 83">
            <a:extLst>
              <a:ext uri="{FF2B5EF4-FFF2-40B4-BE49-F238E27FC236}">
                <a16:creationId xmlns:a16="http://schemas.microsoft.com/office/drawing/2014/main" id="{6CC23C3C-748F-42A1-A5B5-88C95C8EA2E3}"/>
              </a:ext>
            </a:extLst>
          </p:cNvPr>
          <p:cNvSpPr/>
          <p:nvPr/>
        </p:nvSpPr>
        <p:spPr>
          <a:xfrm>
            <a:off x="147027" y="1529186"/>
            <a:ext cx="222344" cy="269732"/>
          </a:xfrm>
          <a:custGeom>
            <a:avLst/>
            <a:gdLst>
              <a:gd name="connsiteX0" fmla="*/ 0 w 219075"/>
              <a:gd name="connsiteY0" fmla="*/ 0 h 333375"/>
              <a:gd name="connsiteX1" fmla="*/ 142875 w 219075"/>
              <a:gd name="connsiteY1" fmla="*/ 104775 h 333375"/>
              <a:gd name="connsiteX2" fmla="*/ 28575 w 219075"/>
              <a:gd name="connsiteY2" fmla="*/ 228600 h 333375"/>
              <a:gd name="connsiteX3" fmla="*/ 219075 w 219075"/>
              <a:gd name="connsiteY3" fmla="*/ 333375 h 333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9075" h="333375">
                <a:moveTo>
                  <a:pt x="0" y="0"/>
                </a:moveTo>
                <a:cubicBezTo>
                  <a:pt x="69056" y="33337"/>
                  <a:pt x="138113" y="66675"/>
                  <a:pt x="142875" y="104775"/>
                </a:cubicBezTo>
                <a:cubicBezTo>
                  <a:pt x="147638" y="142875"/>
                  <a:pt x="15875" y="190500"/>
                  <a:pt x="28575" y="228600"/>
                </a:cubicBezTo>
                <a:cubicBezTo>
                  <a:pt x="41275" y="266700"/>
                  <a:pt x="130175" y="300037"/>
                  <a:pt x="219075" y="333375"/>
                </a:cubicBezTo>
              </a:path>
            </a:pathLst>
          </a:custGeom>
          <a:noFill/>
          <a:ln w="19050" cmpd="sng">
            <a:solidFill>
              <a:schemeClr val="tx1"/>
            </a:solidFill>
            <a:prstDash val="dash"/>
            <a:headEnd type="none" w="lg" len="lg"/>
            <a:tailEnd type="none" w="lg" len="lg"/>
            <a:extLst>
              <a:ext uri="{C807C97D-BFC1-408E-A445-0C87EB9F89A2}">
                <ask:lineSketchStyleProps xmlns:ask="http://schemas.microsoft.com/office/drawing/2018/sketchyshapes">
                  <ask:type>
                    <ask:lineSketchNone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6" name="Forme libre : forme 15">
            <a:extLst>
              <a:ext uri="{FF2B5EF4-FFF2-40B4-BE49-F238E27FC236}">
                <a16:creationId xmlns:a16="http://schemas.microsoft.com/office/drawing/2014/main" id="{EEB2F3E0-154F-4066-8E25-50B79DF581A1}"/>
              </a:ext>
            </a:extLst>
          </p:cNvPr>
          <p:cNvSpPr/>
          <p:nvPr/>
        </p:nvSpPr>
        <p:spPr>
          <a:xfrm>
            <a:off x="6386513" y="1743075"/>
            <a:ext cx="1609792" cy="2833688"/>
          </a:xfrm>
          <a:custGeom>
            <a:avLst/>
            <a:gdLst>
              <a:gd name="connsiteX0" fmla="*/ 1314450 w 1609792"/>
              <a:gd name="connsiteY0" fmla="*/ 0 h 2833688"/>
              <a:gd name="connsiteX1" fmla="*/ 1223962 w 1609792"/>
              <a:gd name="connsiteY1" fmla="*/ 114300 h 2833688"/>
              <a:gd name="connsiteX2" fmla="*/ 1095375 w 1609792"/>
              <a:gd name="connsiteY2" fmla="*/ 52388 h 2833688"/>
              <a:gd name="connsiteX3" fmla="*/ 1028700 w 1609792"/>
              <a:gd name="connsiteY3" fmla="*/ 128588 h 2833688"/>
              <a:gd name="connsiteX4" fmla="*/ 1071562 w 1609792"/>
              <a:gd name="connsiteY4" fmla="*/ 400050 h 2833688"/>
              <a:gd name="connsiteX5" fmla="*/ 923925 w 1609792"/>
              <a:gd name="connsiteY5" fmla="*/ 328613 h 2833688"/>
              <a:gd name="connsiteX6" fmla="*/ 800100 w 1609792"/>
              <a:gd name="connsiteY6" fmla="*/ 328613 h 2833688"/>
              <a:gd name="connsiteX7" fmla="*/ 804862 w 1609792"/>
              <a:gd name="connsiteY7" fmla="*/ 266700 h 2833688"/>
              <a:gd name="connsiteX8" fmla="*/ 742950 w 1609792"/>
              <a:gd name="connsiteY8" fmla="*/ 252413 h 2833688"/>
              <a:gd name="connsiteX9" fmla="*/ 566737 w 1609792"/>
              <a:gd name="connsiteY9" fmla="*/ 381000 h 2833688"/>
              <a:gd name="connsiteX10" fmla="*/ 385762 w 1609792"/>
              <a:gd name="connsiteY10" fmla="*/ 219075 h 2833688"/>
              <a:gd name="connsiteX11" fmla="*/ 280987 w 1609792"/>
              <a:gd name="connsiteY11" fmla="*/ 219075 h 2833688"/>
              <a:gd name="connsiteX12" fmla="*/ 95250 w 1609792"/>
              <a:gd name="connsiteY12" fmla="*/ 342900 h 2833688"/>
              <a:gd name="connsiteX13" fmla="*/ 19050 w 1609792"/>
              <a:gd name="connsiteY13" fmla="*/ 490538 h 2833688"/>
              <a:gd name="connsiteX14" fmla="*/ 85725 w 1609792"/>
              <a:gd name="connsiteY14" fmla="*/ 609600 h 2833688"/>
              <a:gd name="connsiteX15" fmla="*/ 0 w 1609792"/>
              <a:gd name="connsiteY15" fmla="*/ 771525 h 2833688"/>
              <a:gd name="connsiteX16" fmla="*/ 85725 w 1609792"/>
              <a:gd name="connsiteY16" fmla="*/ 857250 h 2833688"/>
              <a:gd name="connsiteX17" fmla="*/ 52387 w 1609792"/>
              <a:gd name="connsiteY17" fmla="*/ 962025 h 2833688"/>
              <a:gd name="connsiteX18" fmla="*/ 185737 w 1609792"/>
              <a:gd name="connsiteY18" fmla="*/ 1047750 h 2833688"/>
              <a:gd name="connsiteX19" fmla="*/ 314325 w 1609792"/>
              <a:gd name="connsiteY19" fmla="*/ 1014413 h 2833688"/>
              <a:gd name="connsiteX20" fmla="*/ 423862 w 1609792"/>
              <a:gd name="connsiteY20" fmla="*/ 1114425 h 2833688"/>
              <a:gd name="connsiteX21" fmla="*/ 557212 w 1609792"/>
              <a:gd name="connsiteY21" fmla="*/ 1119188 h 2833688"/>
              <a:gd name="connsiteX22" fmla="*/ 714375 w 1609792"/>
              <a:gd name="connsiteY22" fmla="*/ 1243013 h 2833688"/>
              <a:gd name="connsiteX23" fmla="*/ 790575 w 1609792"/>
              <a:gd name="connsiteY23" fmla="*/ 1357313 h 2833688"/>
              <a:gd name="connsiteX24" fmla="*/ 938212 w 1609792"/>
              <a:gd name="connsiteY24" fmla="*/ 1362075 h 2833688"/>
              <a:gd name="connsiteX25" fmla="*/ 1062037 w 1609792"/>
              <a:gd name="connsiteY25" fmla="*/ 1471613 h 2833688"/>
              <a:gd name="connsiteX26" fmla="*/ 1162050 w 1609792"/>
              <a:gd name="connsiteY26" fmla="*/ 1419225 h 2833688"/>
              <a:gd name="connsiteX27" fmla="*/ 1171575 w 1609792"/>
              <a:gd name="connsiteY27" fmla="*/ 1524000 h 2833688"/>
              <a:gd name="connsiteX28" fmla="*/ 1257300 w 1609792"/>
              <a:gd name="connsiteY28" fmla="*/ 1695450 h 2833688"/>
              <a:gd name="connsiteX29" fmla="*/ 1195387 w 1609792"/>
              <a:gd name="connsiteY29" fmla="*/ 1757363 h 2833688"/>
              <a:gd name="connsiteX30" fmla="*/ 1281112 w 1609792"/>
              <a:gd name="connsiteY30" fmla="*/ 1981200 h 2833688"/>
              <a:gd name="connsiteX31" fmla="*/ 1343025 w 1609792"/>
              <a:gd name="connsiteY31" fmla="*/ 2038350 h 2833688"/>
              <a:gd name="connsiteX32" fmla="*/ 1228725 w 1609792"/>
              <a:gd name="connsiteY32" fmla="*/ 2214563 h 2833688"/>
              <a:gd name="connsiteX33" fmla="*/ 1347787 w 1609792"/>
              <a:gd name="connsiteY33" fmla="*/ 2252663 h 2833688"/>
              <a:gd name="connsiteX34" fmla="*/ 1438275 w 1609792"/>
              <a:gd name="connsiteY34" fmla="*/ 2176463 h 2833688"/>
              <a:gd name="connsiteX35" fmla="*/ 1576387 w 1609792"/>
              <a:gd name="connsiteY35" fmla="*/ 2390775 h 2833688"/>
              <a:gd name="connsiteX36" fmla="*/ 1524000 w 1609792"/>
              <a:gd name="connsiteY36" fmla="*/ 2452688 h 2833688"/>
              <a:gd name="connsiteX37" fmla="*/ 1609725 w 1609792"/>
              <a:gd name="connsiteY37" fmla="*/ 2619375 h 2833688"/>
              <a:gd name="connsiteX38" fmla="*/ 1538287 w 1609792"/>
              <a:gd name="connsiteY38" fmla="*/ 2728913 h 2833688"/>
              <a:gd name="connsiteX39" fmla="*/ 1533525 w 1609792"/>
              <a:gd name="connsiteY39" fmla="*/ 2833688 h 28336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1609792" h="2833688">
                <a:moveTo>
                  <a:pt x="1314450" y="0"/>
                </a:moveTo>
                <a:cubicBezTo>
                  <a:pt x="1287462" y="52784"/>
                  <a:pt x="1260474" y="105569"/>
                  <a:pt x="1223962" y="114300"/>
                </a:cubicBezTo>
                <a:cubicBezTo>
                  <a:pt x="1187449" y="123031"/>
                  <a:pt x="1127919" y="50007"/>
                  <a:pt x="1095375" y="52388"/>
                </a:cubicBezTo>
                <a:cubicBezTo>
                  <a:pt x="1062831" y="54769"/>
                  <a:pt x="1032669" y="70644"/>
                  <a:pt x="1028700" y="128588"/>
                </a:cubicBezTo>
                <a:cubicBezTo>
                  <a:pt x="1024731" y="186532"/>
                  <a:pt x="1089024" y="366713"/>
                  <a:pt x="1071562" y="400050"/>
                </a:cubicBezTo>
                <a:cubicBezTo>
                  <a:pt x="1054100" y="433387"/>
                  <a:pt x="969169" y="340519"/>
                  <a:pt x="923925" y="328613"/>
                </a:cubicBezTo>
                <a:cubicBezTo>
                  <a:pt x="878681" y="316707"/>
                  <a:pt x="819944" y="338932"/>
                  <a:pt x="800100" y="328613"/>
                </a:cubicBezTo>
                <a:cubicBezTo>
                  <a:pt x="780256" y="318294"/>
                  <a:pt x="814387" y="279400"/>
                  <a:pt x="804862" y="266700"/>
                </a:cubicBezTo>
                <a:cubicBezTo>
                  <a:pt x="795337" y="254000"/>
                  <a:pt x="782638" y="233363"/>
                  <a:pt x="742950" y="252413"/>
                </a:cubicBezTo>
                <a:cubicBezTo>
                  <a:pt x="703262" y="271463"/>
                  <a:pt x="626268" y="386556"/>
                  <a:pt x="566737" y="381000"/>
                </a:cubicBezTo>
                <a:cubicBezTo>
                  <a:pt x="507206" y="375444"/>
                  <a:pt x="433387" y="246062"/>
                  <a:pt x="385762" y="219075"/>
                </a:cubicBezTo>
                <a:cubicBezTo>
                  <a:pt x="338137" y="192088"/>
                  <a:pt x="329406" y="198438"/>
                  <a:pt x="280987" y="219075"/>
                </a:cubicBezTo>
                <a:cubicBezTo>
                  <a:pt x="232568" y="239712"/>
                  <a:pt x="138906" y="297656"/>
                  <a:pt x="95250" y="342900"/>
                </a:cubicBezTo>
                <a:cubicBezTo>
                  <a:pt x="51594" y="388144"/>
                  <a:pt x="20637" y="446088"/>
                  <a:pt x="19050" y="490538"/>
                </a:cubicBezTo>
                <a:cubicBezTo>
                  <a:pt x="17462" y="534988"/>
                  <a:pt x="88900" y="562769"/>
                  <a:pt x="85725" y="609600"/>
                </a:cubicBezTo>
                <a:cubicBezTo>
                  <a:pt x="82550" y="656431"/>
                  <a:pt x="0" y="730250"/>
                  <a:pt x="0" y="771525"/>
                </a:cubicBezTo>
                <a:cubicBezTo>
                  <a:pt x="0" y="812800"/>
                  <a:pt x="76994" y="825500"/>
                  <a:pt x="85725" y="857250"/>
                </a:cubicBezTo>
                <a:cubicBezTo>
                  <a:pt x="94456" y="889000"/>
                  <a:pt x="35718" y="930275"/>
                  <a:pt x="52387" y="962025"/>
                </a:cubicBezTo>
                <a:cubicBezTo>
                  <a:pt x="69056" y="993775"/>
                  <a:pt x="142081" y="1039019"/>
                  <a:pt x="185737" y="1047750"/>
                </a:cubicBezTo>
                <a:cubicBezTo>
                  <a:pt x="229393" y="1056481"/>
                  <a:pt x="274637" y="1003301"/>
                  <a:pt x="314325" y="1014413"/>
                </a:cubicBezTo>
                <a:cubicBezTo>
                  <a:pt x="354012" y="1025526"/>
                  <a:pt x="383381" y="1096963"/>
                  <a:pt x="423862" y="1114425"/>
                </a:cubicBezTo>
                <a:cubicBezTo>
                  <a:pt x="464343" y="1131887"/>
                  <a:pt x="508793" y="1097757"/>
                  <a:pt x="557212" y="1119188"/>
                </a:cubicBezTo>
                <a:cubicBezTo>
                  <a:pt x="605631" y="1140619"/>
                  <a:pt x="675481" y="1203325"/>
                  <a:pt x="714375" y="1243013"/>
                </a:cubicBezTo>
                <a:cubicBezTo>
                  <a:pt x="753269" y="1282701"/>
                  <a:pt x="753269" y="1337469"/>
                  <a:pt x="790575" y="1357313"/>
                </a:cubicBezTo>
                <a:cubicBezTo>
                  <a:pt x="827881" y="1377157"/>
                  <a:pt x="892968" y="1343025"/>
                  <a:pt x="938212" y="1362075"/>
                </a:cubicBezTo>
                <a:cubicBezTo>
                  <a:pt x="983456" y="1381125"/>
                  <a:pt x="1024731" y="1462088"/>
                  <a:pt x="1062037" y="1471613"/>
                </a:cubicBezTo>
                <a:cubicBezTo>
                  <a:pt x="1099343" y="1481138"/>
                  <a:pt x="1143794" y="1410494"/>
                  <a:pt x="1162050" y="1419225"/>
                </a:cubicBezTo>
                <a:cubicBezTo>
                  <a:pt x="1180306" y="1427956"/>
                  <a:pt x="1155700" y="1477963"/>
                  <a:pt x="1171575" y="1524000"/>
                </a:cubicBezTo>
                <a:cubicBezTo>
                  <a:pt x="1187450" y="1570038"/>
                  <a:pt x="1253331" y="1656556"/>
                  <a:pt x="1257300" y="1695450"/>
                </a:cubicBezTo>
                <a:cubicBezTo>
                  <a:pt x="1261269" y="1734344"/>
                  <a:pt x="1191418" y="1709738"/>
                  <a:pt x="1195387" y="1757363"/>
                </a:cubicBezTo>
                <a:cubicBezTo>
                  <a:pt x="1199356" y="1804988"/>
                  <a:pt x="1256506" y="1934369"/>
                  <a:pt x="1281112" y="1981200"/>
                </a:cubicBezTo>
                <a:cubicBezTo>
                  <a:pt x="1305718" y="2028031"/>
                  <a:pt x="1351756" y="1999456"/>
                  <a:pt x="1343025" y="2038350"/>
                </a:cubicBezTo>
                <a:cubicBezTo>
                  <a:pt x="1334294" y="2077244"/>
                  <a:pt x="1227931" y="2178844"/>
                  <a:pt x="1228725" y="2214563"/>
                </a:cubicBezTo>
                <a:cubicBezTo>
                  <a:pt x="1229519" y="2250282"/>
                  <a:pt x="1312862" y="2259013"/>
                  <a:pt x="1347787" y="2252663"/>
                </a:cubicBezTo>
                <a:cubicBezTo>
                  <a:pt x="1382712" y="2246313"/>
                  <a:pt x="1400175" y="2153444"/>
                  <a:pt x="1438275" y="2176463"/>
                </a:cubicBezTo>
                <a:cubicBezTo>
                  <a:pt x="1476375" y="2199482"/>
                  <a:pt x="1562100" y="2344738"/>
                  <a:pt x="1576387" y="2390775"/>
                </a:cubicBezTo>
                <a:cubicBezTo>
                  <a:pt x="1590674" y="2436812"/>
                  <a:pt x="1518444" y="2414588"/>
                  <a:pt x="1524000" y="2452688"/>
                </a:cubicBezTo>
                <a:cubicBezTo>
                  <a:pt x="1529556" y="2490788"/>
                  <a:pt x="1607344" y="2573338"/>
                  <a:pt x="1609725" y="2619375"/>
                </a:cubicBezTo>
                <a:cubicBezTo>
                  <a:pt x="1612106" y="2665412"/>
                  <a:pt x="1550987" y="2693194"/>
                  <a:pt x="1538287" y="2728913"/>
                </a:cubicBezTo>
                <a:cubicBezTo>
                  <a:pt x="1525587" y="2764632"/>
                  <a:pt x="1529556" y="2799160"/>
                  <a:pt x="1533525" y="2833688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7" name="Forme libre : forme 16">
            <a:extLst>
              <a:ext uri="{FF2B5EF4-FFF2-40B4-BE49-F238E27FC236}">
                <a16:creationId xmlns:a16="http://schemas.microsoft.com/office/drawing/2014/main" id="{6B897376-6770-4E5A-9E1D-3002D87E2B1B}"/>
              </a:ext>
            </a:extLst>
          </p:cNvPr>
          <p:cNvSpPr/>
          <p:nvPr/>
        </p:nvSpPr>
        <p:spPr>
          <a:xfrm>
            <a:off x="5562410" y="1019175"/>
            <a:ext cx="1024052" cy="981075"/>
          </a:xfrm>
          <a:custGeom>
            <a:avLst/>
            <a:gdLst>
              <a:gd name="connsiteX0" fmla="*/ 352615 w 1024052"/>
              <a:gd name="connsiteY0" fmla="*/ 0 h 981075"/>
              <a:gd name="connsiteX1" fmla="*/ 385953 w 1024052"/>
              <a:gd name="connsiteY1" fmla="*/ 147638 h 981075"/>
              <a:gd name="connsiteX2" fmla="*/ 433578 w 1024052"/>
              <a:gd name="connsiteY2" fmla="*/ 223838 h 981075"/>
              <a:gd name="connsiteX3" fmla="*/ 14478 w 1024052"/>
              <a:gd name="connsiteY3" fmla="*/ 481013 h 981075"/>
              <a:gd name="connsiteX4" fmla="*/ 128778 w 1024052"/>
              <a:gd name="connsiteY4" fmla="*/ 547688 h 981075"/>
              <a:gd name="connsiteX5" fmla="*/ 443103 w 1024052"/>
              <a:gd name="connsiteY5" fmla="*/ 623888 h 981075"/>
              <a:gd name="connsiteX6" fmla="*/ 666940 w 1024052"/>
              <a:gd name="connsiteY6" fmla="*/ 923925 h 981075"/>
              <a:gd name="connsiteX7" fmla="*/ 814578 w 1024052"/>
              <a:gd name="connsiteY7" fmla="*/ 790575 h 981075"/>
              <a:gd name="connsiteX8" fmla="*/ 900303 w 1024052"/>
              <a:gd name="connsiteY8" fmla="*/ 900113 h 981075"/>
              <a:gd name="connsiteX9" fmla="*/ 1009840 w 1024052"/>
              <a:gd name="connsiteY9" fmla="*/ 857250 h 981075"/>
              <a:gd name="connsiteX10" fmla="*/ 1019365 w 1024052"/>
              <a:gd name="connsiteY10" fmla="*/ 981075 h 981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024052" h="981075">
                <a:moveTo>
                  <a:pt x="352615" y="0"/>
                </a:moveTo>
                <a:cubicBezTo>
                  <a:pt x="362537" y="55166"/>
                  <a:pt x="372459" y="110332"/>
                  <a:pt x="385953" y="147638"/>
                </a:cubicBezTo>
                <a:cubicBezTo>
                  <a:pt x="399447" y="184944"/>
                  <a:pt x="495491" y="168276"/>
                  <a:pt x="433578" y="223838"/>
                </a:cubicBezTo>
                <a:cubicBezTo>
                  <a:pt x="371666" y="279401"/>
                  <a:pt x="65278" y="427038"/>
                  <a:pt x="14478" y="481013"/>
                </a:cubicBezTo>
                <a:cubicBezTo>
                  <a:pt x="-36322" y="534988"/>
                  <a:pt x="57341" y="523876"/>
                  <a:pt x="128778" y="547688"/>
                </a:cubicBezTo>
                <a:cubicBezTo>
                  <a:pt x="200215" y="571500"/>
                  <a:pt x="353409" y="561182"/>
                  <a:pt x="443103" y="623888"/>
                </a:cubicBezTo>
                <a:cubicBezTo>
                  <a:pt x="532797" y="686594"/>
                  <a:pt x="605028" y="896144"/>
                  <a:pt x="666940" y="923925"/>
                </a:cubicBezTo>
                <a:cubicBezTo>
                  <a:pt x="728852" y="951706"/>
                  <a:pt x="775684" y="794544"/>
                  <a:pt x="814578" y="790575"/>
                </a:cubicBezTo>
                <a:cubicBezTo>
                  <a:pt x="853472" y="786606"/>
                  <a:pt x="867759" y="889001"/>
                  <a:pt x="900303" y="900113"/>
                </a:cubicBezTo>
                <a:cubicBezTo>
                  <a:pt x="932847" y="911225"/>
                  <a:pt x="989996" y="843756"/>
                  <a:pt x="1009840" y="857250"/>
                </a:cubicBezTo>
                <a:cubicBezTo>
                  <a:pt x="1029684" y="870744"/>
                  <a:pt x="1024524" y="925909"/>
                  <a:pt x="1019365" y="981075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8" name="Forme libre : forme 17">
            <a:extLst>
              <a:ext uri="{FF2B5EF4-FFF2-40B4-BE49-F238E27FC236}">
                <a16:creationId xmlns:a16="http://schemas.microsoft.com/office/drawing/2014/main" id="{20498A84-F3E1-452B-9923-BAD59EE2CD91}"/>
              </a:ext>
            </a:extLst>
          </p:cNvPr>
          <p:cNvSpPr/>
          <p:nvPr/>
        </p:nvSpPr>
        <p:spPr>
          <a:xfrm>
            <a:off x="4067175" y="1719263"/>
            <a:ext cx="2319338" cy="1011041"/>
          </a:xfrm>
          <a:custGeom>
            <a:avLst/>
            <a:gdLst>
              <a:gd name="connsiteX0" fmla="*/ 0 w 2319338"/>
              <a:gd name="connsiteY0" fmla="*/ 0 h 1011041"/>
              <a:gd name="connsiteX1" fmla="*/ 119063 w 2319338"/>
              <a:gd name="connsiteY1" fmla="*/ 80962 h 1011041"/>
              <a:gd name="connsiteX2" fmla="*/ 157163 w 2319338"/>
              <a:gd name="connsiteY2" fmla="*/ 228600 h 1011041"/>
              <a:gd name="connsiteX3" fmla="*/ 247650 w 2319338"/>
              <a:gd name="connsiteY3" fmla="*/ 214312 h 1011041"/>
              <a:gd name="connsiteX4" fmla="*/ 271463 w 2319338"/>
              <a:gd name="connsiteY4" fmla="*/ 123825 h 1011041"/>
              <a:gd name="connsiteX5" fmla="*/ 319088 w 2319338"/>
              <a:gd name="connsiteY5" fmla="*/ 223837 h 1011041"/>
              <a:gd name="connsiteX6" fmla="*/ 442913 w 2319338"/>
              <a:gd name="connsiteY6" fmla="*/ 247650 h 1011041"/>
              <a:gd name="connsiteX7" fmla="*/ 490538 w 2319338"/>
              <a:gd name="connsiteY7" fmla="*/ 104775 h 1011041"/>
              <a:gd name="connsiteX8" fmla="*/ 619125 w 2319338"/>
              <a:gd name="connsiteY8" fmla="*/ 28575 h 1011041"/>
              <a:gd name="connsiteX9" fmla="*/ 681038 w 2319338"/>
              <a:gd name="connsiteY9" fmla="*/ 133350 h 1011041"/>
              <a:gd name="connsiteX10" fmla="*/ 795338 w 2319338"/>
              <a:gd name="connsiteY10" fmla="*/ 223837 h 1011041"/>
              <a:gd name="connsiteX11" fmla="*/ 909638 w 2319338"/>
              <a:gd name="connsiteY11" fmla="*/ 419100 h 1011041"/>
              <a:gd name="connsiteX12" fmla="*/ 1100138 w 2319338"/>
              <a:gd name="connsiteY12" fmla="*/ 690562 h 1011041"/>
              <a:gd name="connsiteX13" fmla="*/ 1404938 w 2319338"/>
              <a:gd name="connsiteY13" fmla="*/ 576262 h 1011041"/>
              <a:gd name="connsiteX14" fmla="*/ 1528763 w 2319338"/>
              <a:gd name="connsiteY14" fmla="*/ 733425 h 1011041"/>
              <a:gd name="connsiteX15" fmla="*/ 1733550 w 2319338"/>
              <a:gd name="connsiteY15" fmla="*/ 619125 h 1011041"/>
              <a:gd name="connsiteX16" fmla="*/ 1819275 w 2319338"/>
              <a:gd name="connsiteY16" fmla="*/ 771525 h 1011041"/>
              <a:gd name="connsiteX17" fmla="*/ 1776413 w 2319338"/>
              <a:gd name="connsiteY17" fmla="*/ 957262 h 1011041"/>
              <a:gd name="connsiteX18" fmla="*/ 1828800 w 2319338"/>
              <a:gd name="connsiteY18" fmla="*/ 1004887 h 1011041"/>
              <a:gd name="connsiteX19" fmla="*/ 2095500 w 2319338"/>
              <a:gd name="connsiteY19" fmla="*/ 842962 h 1011041"/>
              <a:gd name="connsiteX20" fmla="*/ 2176463 w 2319338"/>
              <a:gd name="connsiteY20" fmla="*/ 900112 h 1011041"/>
              <a:gd name="connsiteX21" fmla="*/ 2295525 w 2319338"/>
              <a:gd name="connsiteY21" fmla="*/ 862012 h 1011041"/>
              <a:gd name="connsiteX22" fmla="*/ 2319338 w 2319338"/>
              <a:gd name="connsiteY22" fmla="*/ 795337 h 10110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2319338" h="1011041">
                <a:moveTo>
                  <a:pt x="0" y="0"/>
                </a:moveTo>
                <a:cubicBezTo>
                  <a:pt x="46434" y="21431"/>
                  <a:pt x="92869" y="42862"/>
                  <a:pt x="119063" y="80962"/>
                </a:cubicBezTo>
                <a:cubicBezTo>
                  <a:pt x="145257" y="119062"/>
                  <a:pt x="135732" y="206375"/>
                  <a:pt x="157163" y="228600"/>
                </a:cubicBezTo>
                <a:cubicBezTo>
                  <a:pt x="178594" y="250825"/>
                  <a:pt x="228600" y="231774"/>
                  <a:pt x="247650" y="214312"/>
                </a:cubicBezTo>
                <a:cubicBezTo>
                  <a:pt x="266700" y="196850"/>
                  <a:pt x="259557" y="122238"/>
                  <a:pt x="271463" y="123825"/>
                </a:cubicBezTo>
                <a:cubicBezTo>
                  <a:pt x="283369" y="125412"/>
                  <a:pt x="290513" y="203200"/>
                  <a:pt x="319088" y="223837"/>
                </a:cubicBezTo>
                <a:cubicBezTo>
                  <a:pt x="347663" y="244474"/>
                  <a:pt x="414338" y="267494"/>
                  <a:pt x="442913" y="247650"/>
                </a:cubicBezTo>
                <a:cubicBezTo>
                  <a:pt x="471488" y="227806"/>
                  <a:pt x="461169" y="141287"/>
                  <a:pt x="490538" y="104775"/>
                </a:cubicBezTo>
                <a:cubicBezTo>
                  <a:pt x="519907" y="68263"/>
                  <a:pt x="587375" y="23813"/>
                  <a:pt x="619125" y="28575"/>
                </a:cubicBezTo>
                <a:cubicBezTo>
                  <a:pt x="650875" y="33337"/>
                  <a:pt x="651669" y="100806"/>
                  <a:pt x="681038" y="133350"/>
                </a:cubicBezTo>
                <a:cubicBezTo>
                  <a:pt x="710407" y="165894"/>
                  <a:pt x="757238" y="176212"/>
                  <a:pt x="795338" y="223837"/>
                </a:cubicBezTo>
                <a:cubicBezTo>
                  <a:pt x="833438" y="271462"/>
                  <a:pt x="858838" y="341313"/>
                  <a:pt x="909638" y="419100"/>
                </a:cubicBezTo>
                <a:cubicBezTo>
                  <a:pt x="960438" y="496888"/>
                  <a:pt x="1017588" y="664368"/>
                  <a:pt x="1100138" y="690562"/>
                </a:cubicBezTo>
                <a:cubicBezTo>
                  <a:pt x="1182688" y="716756"/>
                  <a:pt x="1333501" y="569118"/>
                  <a:pt x="1404938" y="576262"/>
                </a:cubicBezTo>
                <a:cubicBezTo>
                  <a:pt x="1476375" y="583406"/>
                  <a:pt x="1473994" y="726281"/>
                  <a:pt x="1528763" y="733425"/>
                </a:cubicBezTo>
                <a:cubicBezTo>
                  <a:pt x="1583532" y="740569"/>
                  <a:pt x="1685131" y="612775"/>
                  <a:pt x="1733550" y="619125"/>
                </a:cubicBezTo>
                <a:cubicBezTo>
                  <a:pt x="1781969" y="625475"/>
                  <a:pt x="1812131" y="715169"/>
                  <a:pt x="1819275" y="771525"/>
                </a:cubicBezTo>
                <a:cubicBezTo>
                  <a:pt x="1826419" y="827881"/>
                  <a:pt x="1774825" y="918368"/>
                  <a:pt x="1776413" y="957262"/>
                </a:cubicBezTo>
                <a:cubicBezTo>
                  <a:pt x="1778001" y="996156"/>
                  <a:pt x="1775619" y="1023937"/>
                  <a:pt x="1828800" y="1004887"/>
                </a:cubicBezTo>
                <a:cubicBezTo>
                  <a:pt x="1881981" y="985837"/>
                  <a:pt x="2037556" y="860425"/>
                  <a:pt x="2095500" y="842962"/>
                </a:cubicBezTo>
                <a:cubicBezTo>
                  <a:pt x="2153444" y="825500"/>
                  <a:pt x="2143126" y="896937"/>
                  <a:pt x="2176463" y="900112"/>
                </a:cubicBezTo>
                <a:cubicBezTo>
                  <a:pt x="2209800" y="903287"/>
                  <a:pt x="2271713" y="879474"/>
                  <a:pt x="2295525" y="862012"/>
                </a:cubicBezTo>
                <a:cubicBezTo>
                  <a:pt x="2319337" y="844550"/>
                  <a:pt x="2319337" y="819943"/>
                  <a:pt x="2319338" y="795337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9" name="Forme libre : forme 18">
            <a:extLst>
              <a:ext uri="{FF2B5EF4-FFF2-40B4-BE49-F238E27FC236}">
                <a16:creationId xmlns:a16="http://schemas.microsoft.com/office/drawing/2014/main" id="{8FBAC746-697B-4F02-AFF8-DF8C4C25D370}"/>
              </a:ext>
            </a:extLst>
          </p:cNvPr>
          <p:cNvSpPr/>
          <p:nvPr/>
        </p:nvSpPr>
        <p:spPr>
          <a:xfrm>
            <a:off x="4846088" y="2724150"/>
            <a:ext cx="2826300" cy="1924050"/>
          </a:xfrm>
          <a:custGeom>
            <a:avLst/>
            <a:gdLst>
              <a:gd name="connsiteX0" fmla="*/ 1049887 w 2826300"/>
              <a:gd name="connsiteY0" fmla="*/ 0 h 1924050"/>
              <a:gd name="connsiteX1" fmla="*/ 983212 w 2826300"/>
              <a:gd name="connsiteY1" fmla="*/ 95250 h 1924050"/>
              <a:gd name="connsiteX2" fmla="*/ 1087987 w 2826300"/>
              <a:gd name="connsiteY2" fmla="*/ 219075 h 1924050"/>
              <a:gd name="connsiteX3" fmla="*/ 916537 w 2826300"/>
              <a:gd name="connsiteY3" fmla="*/ 342900 h 1924050"/>
              <a:gd name="connsiteX4" fmla="*/ 654600 w 2826300"/>
              <a:gd name="connsiteY4" fmla="*/ 528638 h 1924050"/>
              <a:gd name="connsiteX5" fmla="*/ 530775 w 2826300"/>
              <a:gd name="connsiteY5" fmla="*/ 423863 h 1924050"/>
              <a:gd name="connsiteX6" fmla="*/ 364087 w 2826300"/>
              <a:gd name="connsiteY6" fmla="*/ 257175 h 1924050"/>
              <a:gd name="connsiteX7" fmla="*/ 178350 w 2826300"/>
              <a:gd name="connsiteY7" fmla="*/ 400050 h 1924050"/>
              <a:gd name="connsiteX8" fmla="*/ 6900 w 2826300"/>
              <a:gd name="connsiteY8" fmla="*/ 490538 h 1924050"/>
              <a:gd name="connsiteX9" fmla="*/ 45000 w 2826300"/>
              <a:gd name="connsiteY9" fmla="*/ 661988 h 1924050"/>
              <a:gd name="connsiteX10" fmla="*/ 149775 w 2826300"/>
              <a:gd name="connsiteY10" fmla="*/ 647700 h 1924050"/>
              <a:gd name="connsiteX11" fmla="*/ 206925 w 2826300"/>
              <a:gd name="connsiteY11" fmla="*/ 723900 h 1924050"/>
              <a:gd name="connsiteX12" fmla="*/ 106912 w 2826300"/>
              <a:gd name="connsiteY12" fmla="*/ 766763 h 1924050"/>
              <a:gd name="connsiteX13" fmla="*/ 178350 w 2826300"/>
              <a:gd name="connsiteY13" fmla="*/ 981075 h 1924050"/>
              <a:gd name="connsiteX14" fmla="*/ 159300 w 2826300"/>
              <a:gd name="connsiteY14" fmla="*/ 1042988 h 1924050"/>
              <a:gd name="connsiteX15" fmla="*/ 316462 w 2826300"/>
              <a:gd name="connsiteY15" fmla="*/ 1333500 h 1924050"/>
              <a:gd name="connsiteX16" fmla="*/ 449812 w 2826300"/>
              <a:gd name="connsiteY16" fmla="*/ 1271588 h 1924050"/>
              <a:gd name="connsiteX17" fmla="*/ 416475 w 2826300"/>
              <a:gd name="connsiteY17" fmla="*/ 1176338 h 1924050"/>
              <a:gd name="connsiteX18" fmla="*/ 530775 w 2826300"/>
              <a:gd name="connsiteY18" fmla="*/ 1066800 h 1924050"/>
              <a:gd name="connsiteX19" fmla="*/ 740325 w 2826300"/>
              <a:gd name="connsiteY19" fmla="*/ 985838 h 1924050"/>
              <a:gd name="connsiteX20" fmla="*/ 807000 w 2826300"/>
              <a:gd name="connsiteY20" fmla="*/ 885825 h 1924050"/>
              <a:gd name="connsiteX21" fmla="*/ 949875 w 2826300"/>
              <a:gd name="connsiteY21" fmla="*/ 1138238 h 1924050"/>
              <a:gd name="connsiteX22" fmla="*/ 1007025 w 2826300"/>
              <a:gd name="connsiteY22" fmla="*/ 1095375 h 1924050"/>
              <a:gd name="connsiteX23" fmla="*/ 1126087 w 2826300"/>
              <a:gd name="connsiteY23" fmla="*/ 1362075 h 1924050"/>
              <a:gd name="connsiteX24" fmla="*/ 1164187 w 2826300"/>
              <a:gd name="connsiteY24" fmla="*/ 1214438 h 1924050"/>
              <a:gd name="connsiteX25" fmla="*/ 1297537 w 2826300"/>
              <a:gd name="connsiteY25" fmla="*/ 1347788 h 1924050"/>
              <a:gd name="connsiteX26" fmla="*/ 1468987 w 2826300"/>
              <a:gd name="connsiteY26" fmla="*/ 1414463 h 1924050"/>
              <a:gd name="connsiteX27" fmla="*/ 1669012 w 2826300"/>
              <a:gd name="connsiteY27" fmla="*/ 1400175 h 1924050"/>
              <a:gd name="connsiteX28" fmla="*/ 1921425 w 2826300"/>
              <a:gd name="connsiteY28" fmla="*/ 1485900 h 1924050"/>
              <a:gd name="connsiteX29" fmla="*/ 2030962 w 2826300"/>
              <a:gd name="connsiteY29" fmla="*/ 1485900 h 1924050"/>
              <a:gd name="connsiteX30" fmla="*/ 2292900 w 2826300"/>
              <a:gd name="connsiteY30" fmla="*/ 1714500 h 1924050"/>
              <a:gd name="connsiteX31" fmla="*/ 2373862 w 2826300"/>
              <a:gd name="connsiteY31" fmla="*/ 1733550 h 1924050"/>
              <a:gd name="connsiteX32" fmla="*/ 2445300 w 2826300"/>
              <a:gd name="connsiteY32" fmla="*/ 1728788 h 1924050"/>
              <a:gd name="connsiteX33" fmla="*/ 2702475 w 2826300"/>
              <a:gd name="connsiteY33" fmla="*/ 1871663 h 1924050"/>
              <a:gd name="connsiteX34" fmla="*/ 2826300 w 2826300"/>
              <a:gd name="connsiteY34" fmla="*/ 1924050 h 1924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2826300" h="1924050">
                <a:moveTo>
                  <a:pt x="1049887" y="0"/>
                </a:moveTo>
                <a:cubicBezTo>
                  <a:pt x="1013374" y="29369"/>
                  <a:pt x="976862" y="58738"/>
                  <a:pt x="983212" y="95250"/>
                </a:cubicBezTo>
                <a:cubicBezTo>
                  <a:pt x="989562" y="131762"/>
                  <a:pt x="1099099" y="177800"/>
                  <a:pt x="1087987" y="219075"/>
                </a:cubicBezTo>
                <a:cubicBezTo>
                  <a:pt x="1076875" y="260350"/>
                  <a:pt x="916537" y="342900"/>
                  <a:pt x="916537" y="342900"/>
                </a:cubicBezTo>
                <a:cubicBezTo>
                  <a:pt x="844306" y="394494"/>
                  <a:pt x="718894" y="515144"/>
                  <a:pt x="654600" y="528638"/>
                </a:cubicBezTo>
                <a:cubicBezTo>
                  <a:pt x="590306" y="542132"/>
                  <a:pt x="579194" y="469107"/>
                  <a:pt x="530775" y="423863"/>
                </a:cubicBezTo>
                <a:cubicBezTo>
                  <a:pt x="482356" y="378619"/>
                  <a:pt x="422824" y="261144"/>
                  <a:pt x="364087" y="257175"/>
                </a:cubicBezTo>
                <a:cubicBezTo>
                  <a:pt x="305349" y="253206"/>
                  <a:pt x="237881" y="361156"/>
                  <a:pt x="178350" y="400050"/>
                </a:cubicBezTo>
                <a:cubicBezTo>
                  <a:pt x="118819" y="438944"/>
                  <a:pt x="29125" y="446882"/>
                  <a:pt x="6900" y="490538"/>
                </a:cubicBezTo>
                <a:cubicBezTo>
                  <a:pt x="-15325" y="534194"/>
                  <a:pt x="21188" y="635794"/>
                  <a:pt x="45000" y="661988"/>
                </a:cubicBezTo>
                <a:cubicBezTo>
                  <a:pt x="68812" y="688182"/>
                  <a:pt x="122787" y="637381"/>
                  <a:pt x="149775" y="647700"/>
                </a:cubicBezTo>
                <a:cubicBezTo>
                  <a:pt x="176763" y="658019"/>
                  <a:pt x="214069" y="704056"/>
                  <a:pt x="206925" y="723900"/>
                </a:cubicBezTo>
                <a:cubicBezTo>
                  <a:pt x="199781" y="743744"/>
                  <a:pt x="111674" y="723901"/>
                  <a:pt x="106912" y="766763"/>
                </a:cubicBezTo>
                <a:cubicBezTo>
                  <a:pt x="102149" y="809626"/>
                  <a:pt x="169619" y="935038"/>
                  <a:pt x="178350" y="981075"/>
                </a:cubicBezTo>
                <a:cubicBezTo>
                  <a:pt x="187081" y="1027113"/>
                  <a:pt x="136281" y="984251"/>
                  <a:pt x="159300" y="1042988"/>
                </a:cubicBezTo>
                <a:cubicBezTo>
                  <a:pt x="182319" y="1101726"/>
                  <a:pt x="268043" y="1295400"/>
                  <a:pt x="316462" y="1333500"/>
                </a:cubicBezTo>
                <a:cubicBezTo>
                  <a:pt x="364881" y="1371600"/>
                  <a:pt x="433143" y="1297782"/>
                  <a:pt x="449812" y="1271588"/>
                </a:cubicBezTo>
                <a:cubicBezTo>
                  <a:pt x="466481" y="1245394"/>
                  <a:pt x="402981" y="1210469"/>
                  <a:pt x="416475" y="1176338"/>
                </a:cubicBezTo>
                <a:cubicBezTo>
                  <a:pt x="429969" y="1142207"/>
                  <a:pt x="476800" y="1098550"/>
                  <a:pt x="530775" y="1066800"/>
                </a:cubicBezTo>
                <a:cubicBezTo>
                  <a:pt x="584750" y="1035050"/>
                  <a:pt x="694288" y="1016000"/>
                  <a:pt x="740325" y="985838"/>
                </a:cubicBezTo>
                <a:cubicBezTo>
                  <a:pt x="786362" y="955676"/>
                  <a:pt x="772075" y="860425"/>
                  <a:pt x="807000" y="885825"/>
                </a:cubicBezTo>
                <a:cubicBezTo>
                  <a:pt x="841925" y="911225"/>
                  <a:pt x="916537" y="1103313"/>
                  <a:pt x="949875" y="1138238"/>
                </a:cubicBezTo>
                <a:cubicBezTo>
                  <a:pt x="983212" y="1173163"/>
                  <a:pt x="977656" y="1058069"/>
                  <a:pt x="1007025" y="1095375"/>
                </a:cubicBezTo>
                <a:cubicBezTo>
                  <a:pt x="1036394" y="1132681"/>
                  <a:pt x="1099893" y="1342231"/>
                  <a:pt x="1126087" y="1362075"/>
                </a:cubicBezTo>
                <a:cubicBezTo>
                  <a:pt x="1152281" y="1381919"/>
                  <a:pt x="1135612" y="1216819"/>
                  <a:pt x="1164187" y="1214438"/>
                </a:cubicBezTo>
                <a:cubicBezTo>
                  <a:pt x="1192762" y="1212057"/>
                  <a:pt x="1246737" y="1314451"/>
                  <a:pt x="1297537" y="1347788"/>
                </a:cubicBezTo>
                <a:cubicBezTo>
                  <a:pt x="1348337" y="1381125"/>
                  <a:pt x="1407075" y="1405732"/>
                  <a:pt x="1468987" y="1414463"/>
                </a:cubicBezTo>
                <a:cubicBezTo>
                  <a:pt x="1530899" y="1423194"/>
                  <a:pt x="1593606" y="1388269"/>
                  <a:pt x="1669012" y="1400175"/>
                </a:cubicBezTo>
                <a:cubicBezTo>
                  <a:pt x="1744418" y="1412081"/>
                  <a:pt x="1861100" y="1471613"/>
                  <a:pt x="1921425" y="1485900"/>
                </a:cubicBezTo>
                <a:cubicBezTo>
                  <a:pt x="1981750" y="1500187"/>
                  <a:pt x="1969049" y="1447800"/>
                  <a:pt x="2030962" y="1485900"/>
                </a:cubicBezTo>
                <a:cubicBezTo>
                  <a:pt x="2092875" y="1524000"/>
                  <a:pt x="2235750" y="1673225"/>
                  <a:pt x="2292900" y="1714500"/>
                </a:cubicBezTo>
                <a:cubicBezTo>
                  <a:pt x="2350050" y="1755775"/>
                  <a:pt x="2348462" y="1731169"/>
                  <a:pt x="2373862" y="1733550"/>
                </a:cubicBezTo>
                <a:cubicBezTo>
                  <a:pt x="2399262" y="1735931"/>
                  <a:pt x="2390531" y="1705769"/>
                  <a:pt x="2445300" y="1728788"/>
                </a:cubicBezTo>
                <a:cubicBezTo>
                  <a:pt x="2500069" y="1751807"/>
                  <a:pt x="2638975" y="1839119"/>
                  <a:pt x="2702475" y="1871663"/>
                </a:cubicBezTo>
                <a:cubicBezTo>
                  <a:pt x="2765975" y="1904207"/>
                  <a:pt x="2796137" y="1914128"/>
                  <a:pt x="2826300" y="1924050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0" name="Forme libre : forme 19">
            <a:extLst>
              <a:ext uri="{FF2B5EF4-FFF2-40B4-BE49-F238E27FC236}">
                <a16:creationId xmlns:a16="http://schemas.microsoft.com/office/drawing/2014/main" id="{9C419867-01DA-4A07-90F3-8C56C004BAEE}"/>
              </a:ext>
            </a:extLst>
          </p:cNvPr>
          <p:cNvSpPr/>
          <p:nvPr/>
        </p:nvSpPr>
        <p:spPr>
          <a:xfrm>
            <a:off x="4797425" y="3530600"/>
            <a:ext cx="158750" cy="104775"/>
          </a:xfrm>
          <a:custGeom>
            <a:avLst/>
            <a:gdLst>
              <a:gd name="connsiteX0" fmla="*/ 158750 w 158750"/>
              <a:gd name="connsiteY0" fmla="*/ 0 h 104775"/>
              <a:gd name="connsiteX1" fmla="*/ 60325 w 158750"/>
              <a:gd name="connsiteY1" fmla="*/ 34925 h 104775"/>
              <a:gd name="connsiteX2" fmla="*/ 0 w 158750"/>
              <a:gd name="connsiteY2" fmla="*/ 104775 h 104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8750" h="104775">
                <a:moveTo>
                  <a:pt x="158750" y="0"/>
                </a:moveTo>
                <a:cubicBezTo>
                  <a:pt x="122766" y="8731"/>
                  <a:pt x="86783" y="17462"/>
                  <a:pt x="60325" y="34925"/>
                </a:cubicBezTo>
                <a:cubicBezTo>
                  <a:pt x="33867" y="52388"/>
                  <a:pt x="16933" y="78581"/>
                  <a:pt x="0" y="104775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" name="Forme libre : forme 1">
            <a:extLst>
              <a:ext uri="{FF2B5EF4-FFF2-40B4-BE49-F238E27FC236}">
                <a16:creationId xmlns:a16="http://schemas.microsoft.com/office/drawing/2014/main" id="{B7DAACF1-E6F7-44BB-AB7F-4826964ED36A}"/>
              </a:ext>
            </a:extLst>
          </p:cNvPr>
          <p:cNvSpPr/>
          <p:nvPr/>
        </p:nvSpPr>
        <p:spPr>
          <a:xfrm>
            <a:off x="3064213" y="311284"/>
            <a:ext cx="2412461" cy="6293797"/>
          </a:xfrm>
          <a:custGeom>
            <a:avLst/>
            <a:gdLst>
              <a:gd name="connsiteX0" fmla="*/ 0 w 2558374"/>
              <a:gd name="connsiteY0" fmla="*/ 0 h 6799634"/>
              <a:gd name="connsiteX1" fmla="*/ 369651 w 2558374"/>
              <a:gd name="connsiteY1" fmla="*/ 817123 h 6799634"/>
              <a:gd name="connsiteX2" fmla="*/ 573931 w 2558374"/>
              <a:gd name="connsiteY2" fmla="*/ 1225685 h 6799634"/>
              <a:gd name="connsiteX3" fmla="*/ 700391 w 2558374"/>
              <a:gd name="connsiteY3" fmla="*/ 1702340 h 6799634"/>
              <a:gd name="connsiteX4" fmla="*/ 1060314 w 2558374"/>
              <a:gd name="connsiteY4" fmla="*/ 2013625 h 6799634"/>
              <a:gd name="connsiteX5" fmla="*/ 1605063 w 2558374"/>
              <a:gd name="connsiteY5" fmla="*/ 2986391 h 6799634"/>
              <a:gd name="connsiteX6" fmla="*/ 1760706 w 2558374"/>
              <a:gd name="connsiteY6" fmla="*/ 3550595 h 6799634"/>
              <a:gd name="connsiteX7" fmla="*/ 1857983 w 2558374"/>
              <a:gd name="connsiteY7" fmla="*/ 4036978 h 6799634"/>
              <a:gd name="connsiteX8" fmla="*/ 1770434 w 2558374"/>
              <a:gd name="connsiteY8" fmla="*/ 4435812 h 6799634"/>
              <a:gd name="connsiteX9" fmla="*/ 1809344 w 2558374"/>
              <a:gd name="connsiteY9" fmla="*/ 4669276 h 6799634"/>
              <a:gd name="connsiteX10" fmla="*/ 2091446 w 2558374"/>
              <a:gd name="connsiteY10" fmla="*/ 5175115 h 6799634"/>
              <a:gd name="connsiteX11" fmla="*/ 2286000 w 2558374"/>
              <a:gd name="connsiteY11" fmla="*/ 5515583 h 6799634"/>
              <a:gd name="connsiteX12" fmla="*/ 2305455 w 2558374"/>
              <a:gd name="connsiteY12" fmla="*/ 5914417 h 6799634"/>
              <a:gd name="connsiteX13" fmla="*/ 2441642 w 2558374"/>
              <a:gd name="connsiteY13" fmla="*/ 6147880 h 6799634"/>
              <a:gd name="connsiteX14" fmla="*/ 2538919 w 2558374"/>
              <a:gd name="connsiteY14" fmla="*/ 6556442 h 6799634"/>
              <a:gd name="connsiteX15" fmla="*/ 2558374 w 2558374"/>
              <a:gd name="connsiteY15" fmla="*/ 6799634 h 6799634"/>
              <a:gd name="connsiteX0" fmla="*/ 0 w 2558374"/>
              <a:gd name="connsiteY0" fmla="*/ 0 h 6799634"/>
              <a:gd name="connsiteX1" fmla="*/ 369651 w 2558374"/>
              <a:gd name="connsiteY1" fmla="*/ 817123 h 6799634"/>
              <a:gd name="connsiteX2" fmla="*/ 573931 w 2558374"/>
              <a:gd name="connsiteY2" fmla="*/ 1225685 h 6799634"/>
              <a:gd name="connsiteX3" fmla="*/ 700391 w 2558374"/>
              <a:gd name="connsiteY3" fmla="*/ 1702340 h 6799634"/>
              <a:gd name="connsiteX4" fmla="*/ 1060314 w 2558374"/>
              <a:gd name="connsiteY4" fmla="*/ 2013625 h 6799634"/>
              <a:gd name="connsiteX5" fmla="*/ 1322961 w 2558374"/>
              <a:gd name="connsiteY5" fmla="*/ 2509736 h 6799634"/>
              <a:gd name="connsiteX6" fmla="*/ 1605063 w 2558374"/>
              <a:gd name="connsiteY6" fmla="*/ 2986391 h 6799634"/>
              <a:gd name="connsiteX7" fmla="*/ 1760706 w 2558374"/>
              <a:gd name="connsiteY7" fmla="*/ 3550595 h 6799634"/>
              <a:gd name="connsiteX8" fmla="*/ 1857983 w 2558374"/>
              <a:gd name="connsiteY8" fmla="*/ 4036978 h 6799634"/>
              <a:gd name="connsiteX9" fmla="*/ 1770434 w 2558374"/>
              <a:gd name="connsiteY9" fmla="*/ 4435812 h 6799634"/>
              <a:gd name="connsiteX10" fmla="*/ 1809344 w 2558374"/>
              <a:gd name="connsiteY10" fmla="*/ 4669276 h 6799634"/>
              <a:gd name="connsiteX11" fmla="*/ 2091446 w 2558374"/>
              <a:gd name="connsiteY11" fmla="*/ 5175115 h 6799634"/>
              <a:gd name="connsiteX12" fmla="*/ 2286000 w 2558374"/>
              <a:gd name="connsiteY12" fmla="*/ 5515583 h 6799634"/>
              <a:gd name="connsiteX13" fmla="*/ 2305455 w 2558374"/>
              <a:gd name="connsiteY13" fmla="*/ 5914417 h 6799634"/>
              <a:gd name="connsiteX14" fmla="*/ 2441642 w 2558374"/>
              <a:gd name="connsiteY14" fmla="*/ 6147880 h 6799634"/>
              <a:gd name="connsiteX15" fmla="*/ 2538919 w 2558374"/>
              <a:gd name="connsiteY15" fmla="*/ 6556442 h 6799634"/>
              <a:gd name="connsiteX16" fmla="*/ 2558374 w 2558374"/>
              <a:gd name="connsiteY16" fmla="*/ 6799634 h 6799634"/>
              <a:gd name="connsiteX0" fmla="*/ 0 w 2422187"/>
              <a:gd name="connsiteY0" fmla="*/ 0 h 6527260"/>
              <a:gd name="connsiteX1" fmla="*/ 233464 w 2422187"/>
              <a:gd name="connsiteY1" fmla="*/ 544749 h 6527260"/>
              <a:gd name="connsiteX2" fmla="*/ 437744 w 2422187"/>
              <a:gd name="connsiteY2" fmla="*/ 953311 h 6527260"/>
              <a:gd name="connsiteX3" fmla="*/ 564204 w 2422187"/>
              <a:gd name="connsiteY3" fmla="*/ 1429966 h 6527260"/>
              <a:gd name="connsiteX4" fmla="*/ 924127 w 2422187"/>
              <a:gd name="connsiteY4" fmla="*/ 1741251 h 6527260"/>
              <a:gd name="connsiteX5" fmla="*/ 1186774 w 2422187"/>
              <a:gd name="connsiteY5" fmla="*/ 2237362 h 6527260"/>
              <a:gd name="connsiteX6" fmla="*/ 1468876 w 2422187"/>
              <a:gd name="connsiteY6" fmla="*/ 2714017 h 6527260"/>
              <a:gd name="connsiteX7" fmla="*/ 1624519 w 2422187"/>
              <a:gd name="connsiteY7" fmla="*/ 3278221 h 6527260"/>
              <a:gd name="connsiteX8" fmla="*/ 1721796 w 2422187"/>
              <a:gd name="connsiteY8" fmla="*/ 3764604 h 6527260"/>
              <a:gd name="connsiteX9" fmla="*/ 1634247 w 2422187"/>
              <a:gd name="connsiteY9" fmla="*/ 4163438 h 6527260"/>
              <a:gd name="connsiteX10" fmla="*/ 1673157 w 2422187"/>
              <a:gd name="connsiteY10" fmla="*/ 4396902 h 6527260"/>
              <a:gd name="connsiteX11" fmla="*/ 1955259 w 2422187"/>
              <a:gd name="connsiteY11" fmla="*/ 4902741 h 6527260"/>
              <a:gd name="connsiteX12" fmla="*/ 2149813 w 2422187"/>
              <a:gd name="connsiteY12" fmla="*/ 5243209 h 6527260"/>
              <a:gd name="connsiteX13" fmla="*/ 2169268 w 2422187"/>
              <a:gd name="connsiteY13" fmla="*/ 5642043 h 6527260"/>
              <a:gd name="connsiteX14" fmla="*/ 2305455 w 2422187"/>
              <a:gd name="connsiteY14" fmla="*/ 5875506 h 6527260"/>
              <a:gd name="connsiteX15" fmla="*/ 2402732 w 2422187"/>
              <a:gd name="connsiteY15" fmla="*/ 6284068 h 6527260"/>
              <a:gd name="connsiteX16" fmla="*/ 2422187 w 2422187"/>
              <a:gd name="connsiteY16" fmla="*/ 6527260 h 6527260"/>
              <a:gd name="connsiteX0" fmla="*/ 0 w 2414891"/>
              <a:gd name="connsiteY0" fmla="*/ 0 h 6320435"/>
              <a:gd name="connsiteX1" fmla="*/ 233464 w 2414891"/>
              <a:gd name="connsiteY1" fmla="*/ 544749 h 6320435"/>
              <a:gd name="connsiteX2" fmla="*/ 437744 w 2414891"/>
              <a:gd name="connsiteY2" fmla="*/ 953311 h 6320435"/>
              <a:gd name="connsiteX3" fmla="*/ 564204 w 2414891"/>
              <a:gd name="connsiteY3" fmla="*/ 1429966 h 6320435"/>
              <a:gd name="connsiteX4" fmla="*/ 924127 w 2414891"/>
              <a:gd name="connsiteY4" fmla="*/ 1741251 h 6320435"/>
              <a:gd name="connsiteX5" fmla="*/ 1186774 w 2414891"/>
              <a:gd name="connsiteY5" fmla="*/ 2237362 h 6320435"/>
              <a:gd name="connsiteX6" fmla="*/ 1468876 w 2414891"/>
              <a:gd name="connsiteY6" fmla="*/ 2714017 h 6320435"/>
              <a:gd name="connsiteX7" fmla="*/ 1624519 w 2414891"/>
              <a:gd name="connsiteY7" fmla="*/ 3278221 h 6320435"/>
              <a:gd name="connsiteX8" fmla="*/ 1721796 w 2414891"/>
              <a:gd name="connsiteY8" fmla="*/ 3764604 h 6320435"/>
              <a:gd name="connsiteX9" fmla="*/ 1634247 w 2414891"/>
              <a:gd name="connsiteY9" fmla="*/ 4163438 h 6320435"/>
              <a:gd name="connsiteX10" fmla="*/ 1673157 w 2414891"/>
              <a:gd name="connsiteY10" fmla="*/ 4396902 h 6320435"/>
              <a:gd name="connsiteX11" fmla="*/ 1955259 w 2414891"/>
              <a:gd name="connsiteY11" fmla="*/ 4902741 h 6320435"/>
              <a:gd name="connsiteX12" fmla="*/ 2149813 w 2414891"/>
              <a:gd name="connsiteY12" fmla="*/ 5243209 h 6320435"/>
              <a:gd name="connsiteX13" fmla="*/ 2169268 w 2414891"/>
              <a:gd name="connsiteY13" fmla="*/ 5642043 h 6320435"/>
              <a:gd name="connsiteX14" fmla="*/ 2305455 w 2414891"/>
              <a:gd name="connsiteY14" fmla="*/ 5875506 h 6320435"/>
              <a:gd name="connsiteX15" fmla="*/ 2402732 w 2414891"/>
              <a:gd name="connsiteY15" fmla="*/ 6284068 h 6320435"/>
              <a:gd name="connsiteX16" fmla="*/ 2412460 w 2414891"/>
              <a:gd name="connsiteY16" fmla="*/ 6284069 h 6320435"/>
              <a:gd name="connsiteX0" fmla="*/ 0 w 2408179"/>
              <a:gd name="connsiteY0" fmla="*/ 0 h 6304157"/>
              <a:gd name="connsiteX1" fmla="*/ 233464 w 2408179"/>
              <a:gd name="connsiteY1" fmla="*/ 544749 h 6304157"/>
              <a:gd name="connsiteX2" fmla="*/ 437744 w 2408179"/>
              <a:gd name="connsiteY2" fmla="*/ 953311 h 6304157"/>
              <a:gd name="connsiteX3" fmla="*/ 564204 w 2408179"/>
              <a:gd name="connsiteY3" fmla="*/ 1429966 h 6304157"/>
              <a:gd name="connsiteX4" fmla="*/ 924127 w 2408179"/>
              <a:gd name="connsiteY4" fmla="*/ 1741251 h 6304157"/>
              <a:gd name="connsiteX5" fmla="*/ 1186774 w 2408179"/>
              <a:gd name="connsiteY5" fmla="*/ 2237362 h 6304157"/>
              <a:gd name="connsiteX6" fmla="*/ 1468876 w 2408179"/>
              <a:gd name="connsiteY6" fmla="*/ 2714017 h 6304157"/>
              <a:gd name="connsiteX7" fmla="*/ 1624519 w 2408179"/>
              <a:gd name="connsiteY7" fmla="*/ 3278221 h 6304157"/>
              <a:gd name="connsiteX8" fmla="*/ 1721796 w 2408179"/>
              <a:gd name="connsiteY8" fmla="*/ 3764604 h 6304157"/>
              <a:gd name="connsiteX9" fmla="*/ 1634247 w 2408179"/>
              <a:gd name="connsiteY9" fmla="*/ 4163438 h 6304157"/>
              <a:gd name="connsiteX10" fmla="*/ 1673157 w 2408179"/>
              <a:gd name="connsiteY10" fmla="*/ 4396902 h 6304157"/>
              <a:gd name="connsiteX11" fmla="*/ 1955259 w 2408179"/>
              <a:gd name="connsiteY11" fmla="*/ 4902741 h 6304157"/>
              <a:gd name="connsiteX12" fmla="*/ 2149813 w 2408179"/>
              <a:gd name="connsiteY12" fmla="*/ 5243209 h 6304157"/>
              <a:gd name="connsiteX13" fmla="*/ 2169268 w 2408179"/>
              <a:gd name="connsiteY13" fmla="*/ 5642043 h 6304157"/>
              <a:gd name="connsiteX14" fmla="*/ 2305455 w 2408179"/>
              <a:gd name="connsiteY14" fmla="*/ 5875506 h 6304157"/>
              <a:gd name="connsiteX15" fmla="*/ 2402732 w 2408179"/>
              <a:gd name="connsiteY15" fmla="*/ 6284068 h 6304157"/>
              <a:gd name="connsiteX16" fmla="*/ 2383277 w 2408179"/>
              <a:gd name="connsiteY16" fmla="*/ 6089516 h 6304157"/>
              <a:gd name="connsiteX0" fmla="*/ 0 w 2490282"/>
              <a:gd name="connsiteY0" fmla="*/ 0 h 6439712"/>
              <a:gd name="connsiteX1" fmla="*/ 233464 w 2490282"/>
              <a:gd name="connsiteY1" fmla="*/ 544749 h 6439712"/>
              <a:gd name="connsiteX2" fmla="*/ 437744 w 2490282"/>
              <a:gd name="connsiteY2" fmla="*/ 953311 h 6439712"/>
              <a:gd name="connsiteX3" fmla="*/ 564204 w 2490282"/>
              <a:gd name="connsiteY3" fmla="*/ 1429966 h 6439712"/>
              <a:gd name="connsiteX4" fmla="*/ 924127 w 2490282"/>
              <a:gd name="connsiteY4" fmla="*/ 1741251 h 6439712"/>
              <a:gd name="connsiteX5" fmla="*/ 1186774 w 2490282"/>
              <a:gd name="connsiteY5" fmla="*/ 2237362 h 6439712"/>
              <a:gd name="connsiteX6" fmla="*/ 1468876 w 2490282"/>
              <a:gd name="connsiteY6" fmla="*/ 2714017 h 6439712"/>
              <a:gd name="connsiteX7" fmla="*/ 1624519 w 2490282"/>
              <a:gd name="connsiteY7" fmla="*/ 3278221 h 6439712"/>
              <a:gd name="connsiteX8" fmla="*/ 1721796 w 2490282"/>
              <a:gd name="connsiteY8" fmla="*/ 3764604 h 6439712"/>
              <a:gd name="connsiteX9" fmla="*/ 1634247 w 2490282"/>
              <a:gd name="connsiteY9" fmla="*/ 4163438 h 6439712"/>
              <a:gd name="connsiteX10" fmla="*/ 1673157 w 2490282"/>
              <a:gd name="connsiteY10" fmla="*/ 4396902 h 6439712"/>
              <a:gd name="connsiteX11" fmla="*/ 1955259 w 2490282"/>
              <a:gd name="connsiteY11" fmla="*/ 4902741 h 6439712"/>
              <a:gd name="connsiteX12" fmla="*/ 2149813 w 2490282"/>
              <a:gd name="connsiteY12" fmla="*/ 5243209 h 6439712"/>
              <a:gd name="connsiteX13" fmla="*/ 2169268 w 2490282"/>
              <a:gd name="connsiteY13" fmla="*/ 5642043 h 6439712"/>
              <a:gd name="connsiteX14" fmla="*/ 2305455 w 2490282"/>
              <a:gd name="connsiteY14" fmla="*/ 5875506 h 6439712"/>
              <a:gd name="connsiteX15" fmla="*/ 2402732 w 2490282"/>
              <a:gd name="connsiteY15" fmla="*/ 6284068 h 6439712"/>
              <a:gd name="connsiteX16" fmla="*/ 2490282 w 2490282"/>
              <a:gd name="connsiteY16" fmla="*/ 6439712 h 6439712"/>
              <a:gd name="connsiteX0" fmla="*/ 0 w 2490282"/>
              <a:gd name="connsiteY0" fmla="*/ 0 h 6439712"/>
              <a:gd name="connsiteX1" fmla="*/ 233464 w 2490282"/>
              <a:gd name="connsiteY1" fmla="*/ 544749 h 6439712"/>
              <a:gd name="connsiteX2" fmla="*/ 437744 w 2490282"/>
              <a:gd name="connsiteY2" fmla="*/ 953311 h 6439712"/>
              <a:gd name="connsiteX3" fmla="*/ 564204 w 2490282"/>
              <a:gd name="connsiteY3" fmla="*/ 1429966 h 6439712"/>
              <a:gd name="connsiteX4" fmla="*/ 924127 w 2490282"/>
              <a:gd name="connsiteY4" fmla="*/ 1741251 h 6439712"/>
              <a:gd name="connsiteX5" fmla="*/ 1186774 w 2490282"/>
              <a:gd name="connsiteY5" fmla="*/ 2237362 h 6439712"/>
              <a:gd name="connsiteX6" fmla="*/ 1468876 w 2490282"/>
              <a:gd name="connsiteY6" fmla="*/ 2714017 h 6439712"/>
              <a:gd name="connsiteX7" fmla="*/ 1624519 w 2490282"/>
              <a:gd name="connsiteY7" fmla="*/ 3278221 h 6439712"/>
              <a:gd name="connsiteX8" fmla="*/ 1721796 w 2490282"/>
              <a:gd name="connsiteY8" fmla="*/ 3764604 h 6439712"/>
              <a:gd name="connsiteX9" fmla="*/ 1634247 w 2490282"/>
              <a:gd name="connsiteY9" fmla="*/ 4163438 h 6439712"/>
              <a:gd name="connsiteX10" fmla="*/ 1673157 w 2490282"/>
              <a:gd name="connsiteY10" fmla="*/ 4396902 h 6439712"/>
              <a:gd name="connsiteX11" fmla="*/ 1955259 w 2490282"/>
              <a:gd name="connsiteY11" fmla="*/ 4902741 h 6439712"/>
              <a:gd name="connsiteX12" fmla="*/ 2149813 w 2490282"/>
              <a:gd name="connsiteY12" fmla="*/ 5243209 h 6439712"/>
              <a:gd name="connsiteX13" fmla="*/ 2169268 w 2490282"/>
              <a:gd name="connsiteY13" fmla="*/ 5642043 h 6439712"/>
              <a:gd name="connsiteX14" fmla="*/ 2305455 w 2490282"/>
              <a:gd name="connsiteY14" fmla="*/ 5875506 h 6439712"/>
              <a:gd name="connsiteX15" fmla="*/ 2383276 w 2490282"/>
              <a:gd name="connsiteY15" fmla="*/ 6089514 h 6439712"/>
              <a:gd name="connsiteX16" fmla="*/ 2490282 w 2490282"/>
              <a:gd name="connsiteY16" fmla="*/ 6439712 h 6439712"/>
              <a:gd name="connsiteX0" fmla="*/ 0 w 2412461"/>
              <a:gd name="connsiteY0" fmla="*/ 0 h 6293797"/>
              <a:gd name="connsiteX1" fmla="*/ 233464 w 2412461"/>
              <a:gd name="connsiteY1" fmla="*/ 544749 h 6293797"/>
              <a:gd name="connsiteX2" fmla="*/ 437744 w 2412461"/>
              <a:gd name="connsiteY2" fmla="*/ 953311 h 6293797"/>
              <a:gd name="connsiteX3" fmla="*/ 564204 w 2412461"/>
              <a:gd name="connsiteY3" fmla="*/ 1429966 h 6293797"/>
              <a:gd name="connsiteX4" fmla="*/ 924127 w 2412461"/>
              <a:gd name="connsiteY4" fmla="*/ 1741251 h 6293797"/>
              <a:gd name="connsiteX5" fmla="*/ 1186774 w 2412461"/>
              <a:gd name="connsiteY5" fmla="*/ 2237362 h 6293797"/>
              <a:gd name="connsiteX6" fmla="*/ 1468876 w 2412461"/>
              <a:gd name="connsiteY6" fmla="*/ 2714017 h 6293797"/>
              <a:gd name="connsiteX7" fmla="*/ 1624519 w 2412461"/>
              <a:gd name="connsiteY7" fmla="*/ 3278221 h 6293797"/>
              <a:gd name="connsiteX8" fmla="*/ 1721796 w 2412461"/>
              <a:gd name="connsiteY8" fmla="*/ 3764604 h 6293797"/>
              <a:gd name="connsiteX9" fmla="*/ 1634247 w 2412461"/>
              <a:gd name="connsiteY9" fmla="*/ 4163438 h 6293797"/>
              <a:gd name="connsiteX10" fmla="*/ 1673157 w 2412461"/>
              <a:gd name="connsiteY10" fmla="*/ 4396902 h 6293797"/>
              <a:gd name="connsiteX11" fmla="*/ 1955259 w 2412461"/>
              <a:gd name="connsiteY11" fmla="*/ 4902741 h 6293797"/>
              <a:gd name="connsiteX12" fmla="*/ 2149813 w 2412461"/>
              <a:gd name="connsiteY12" fmla="*/ 5243209 h 6293797"/>
              <a:gd name="connsiteX13" fmla="*/ 2169268 w 2412461"/>
              <a:gd name="connsiteY13" fmla="*/ 5642043 h 6293797"/>
              <a:gd name="connsiteX14" fmla="*/ 2305455 w 2412461"/>
              <a:gd name="connsiteY14" fmla="*/ 5875506 h 6293797"/>
              <a:gd name="connsiteX15" fmla="*/ 2383276 w 2412461"/>
              <a:gd name="connsiteY15" fmla="*/ 6089514 h 6293797"/>
              <a:gd name="connsiteX16" fmla="*/ 2412461 w 2412461"/>
              <a:gd name="connsiteY16" fmla="*/ 6293797 h 62937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2412461" h="6293797">
                <a:moveTo>
                  <a:pt x="0" y="0"/>
                </a:moveTo>
                <a:cubicBezTo>
                  <a:pt x="136998" y="306421"/>
                  <a:pt x="160507" y="385864"/>
                  <a:pt x="233464" y="544749"/>
                </a:cubicBezTo>
                <a:cubicBezTo>
                  <a:pt x="306421" y="703634"/>
                  <a:pt x="382621" y="805775"/>
                  <a:pt x="437744" y="953311"/>
                </a:cubicBezTo>
                <a:cubicBezTo>
                  <a:pt x="492867" y="1100847"/>
                  <a:pt x="483140" y="1298643"/>
                  <a:pt x="564204" y="1429966"/>
                </a:cubicBezTo>
                <a:cubicBezTo>
                  <a:pt x="645268" y="1561289"/>
                  <a:pt x="820365" y="1606685"/>
                  <a:pt x="924127" y="1741251"/>
                </a:cubicBezTo>
                <a:cubicBezTo>
                  <a:pt x="1027889" y="1875817"/>
                  <a:pt x="1095983" y="2075234"/>
                  <a:pt x="1186774" y="2237362"/>
                </a:cubicBezTo>
                <a:cubicBezTo>
                  <a:pt x="1277566" y="2399490"/>
                  <a:pt x="1395919" y="2540541"/>
                  <a:pt x="1468876" y="2714017"/>
                </a:cubicBezTo>
                <a:cubicBezTo>
                  <a:pt x="1541833" y="2887493"/>
                  <a:pt x="1582366" y="3103123"/>
                  <a:pt x="1624519" y="3278221"/>
                </a:cubicBezTo>
                <a:cubicBezTo>
                  <a:pt x="1666672" y="3453319"/>
                  <a:pt x="1720175" y="3617068"/>
                  <a:pt x="1721796" y="3764604"/>
                </a:cubicBezTo>
                <a:cubicBezTo>
                  <a:pt x="1723417" y="3912140"/>
                  <a:pt x="1642353" y="4058055"/>
                  <a:pt x="1634247" y="4163438"/>
                </a:cubicBezTo>
                <a:cubicBezTo>
                  <a:pt x="1626141" y="4268821"/>
                  <a:pt x="1619655" y="4273685"/>
                  <a:pt x="1673157" y="4396902"/>
                </a:cubicBezTo>
                <a:cubicBezTo>
                  <a:pt x="1726659" y="4520119"/>
                  <a:pt x="1875816" y="4761690"/>
                  <a:pt x="1955259" y="4902741"/>
                </a:cubicBezTo>
                <a:cubicBezTo>
                  <a:pt x="2034702" y="5043792"/>
                  <a:pt x="2114145" y="5119992"/>
                  <a:pt x="2149813" y="5243209"/>
                </a:cubicBezTo>
                <a:cubicBezTo>
                  <a:pt x="2185481" y="5366426"/>
                  <a:pt x="2143328" y="5536660"/>
                  <a:pt x="2169268" y="5642043"/>
                </a:cubicBezTo>
                <a:cubicBezTo>
                  <a:pt x="2195208" y="5747426"/>
                  <a:pt x="2269787" y="5800927"/>
                  <a:pt x="2305455" y="5875506"/>
                </a:cubicBezTo>
                <a:cubicBezTo>
                  <a:pt x="2341123" y="5950085"/>
                  <a:pt x="2363821" y="5980888"/>
                  <a:pt x="2383276" y="6089514"/>
                </a:cubicBezTo>
                <a:cubicBezTo>
                  <a:pt x="2402731" y="6198140"/>
                  <a:pt x="2412461" y="6226514"/>
                  <a:pt x="2412461" y="6293797"/>
                </a:cubicBezTo>
              </a:path>
            </a:pathLst>
          </a:custGeom>
          <a:noFill/>
          <a:ln w="25400" cmpd="dbl">
            <a:solidFill>
              <a:srgbClr val="7030A0"/>
            </a:solidFill>
            <a:headEnd type="arrow"/>
            <a:tailEnd type="arrow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46" name="ZoneTexte 45">
            <a:extLst>
              <a:ext uri="{FF2B5EF4-FFF2-40B4-BE49-F238E27FC236}">
                <a16:creationId xmlns:a16="http://schemas.microsoft.com/office/drawing/2014/main" id="{DCB83926-2AD6-43F0-BE05-EF3CA8D891A0}"/>
              </a:ext>
            </a:extLst>
          </p:cNvPr>
          <p:cNvSpPr txBox="1"/>
          <p:nvPr/>
        </p:nvSpPr>
        <p:spPr>
          <a:xfrm rot="3535042">
            <a:off x="2954457" y="832204"/>
            <a:ext cx="1096433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400" b="1" dirty="0">
                <a:solidFill>
                  <a:srgbClr val="7030A0"/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E411</a:t>
            </a:r>
            <a:endParaRPr lang="fr-BE" sz="1400" b="1" dirty="0">
              <a:solidFill>
                <a:srgbClr val="7030A0"/>
              </a:solidFill>
              <a:latin typeface="Aharoni" panose="02010803020104030203" pitchFamily="2" charset="-79"/>
              <a:cs typeface="Aharoni" panose="02010803020104030203" pitchFamily="2" charset="-79"/>
            </a:endParaRPr>
          </a:p>
        </p:txBody>
      </p:sp>
      <p:sp>
        <p:nvSpPr>
          <p:cNvPr id="3" name="Forme libre : forme 2">
            <a:extLst>
              <a:ext uri="{FF2B5EF4-FFF2-40B4-BE49-F238E27FC236}">
                <a16:creationId xmlns:a16="http://schemas.microsoft.com/office/drawing/2014/main" id="{F601BC26-B3D5-45CC-8256-5C193BAC3AFF}"/>
              </a:ext>
            </a:extLst>
          </p:cNvPr>
          <p:cNvSpPr/>
          <p:nvPr/>
        </p:nvSpPr>
        <p:spPr>
          <a:xfrm>
            <a:off x="2636061" y="714375"/>
            <a:ext cx="6593664" cy="5867400"/>
          </a:xfrm>
          <a:custGeom>
            <a:avLst/>
            <a:gdLst>
              <a:gd name="connsiteX0" fmla="*/ 6593664 w 6593664"/>
              <a:gd name="connsiteY0" fmla="*/ 5867400 h 5867400"/>
              <a:gd name="connsiteX1" fmla="*/ 6222189 w 6593664"/>
              <a:gd name="connsiteY1" fmla="*/ 5324475 h 5867400"/>
              <a:gd name="connsiteX2" fmla="*/ 5784039 w 6593664"/>
              <a:gd name="connsiteY2" fmla="*/ 4895850 h 5867400"/>
              <a:gd name="connsiteX3" fmla="*/ 5460189 w 6593664"/>
              <a:gd name="connsiteY3" fmla="*/ 4914900 h 5867400"/>
              <a:gd name="connsiteX4" fmla="*/ 5126814 w 6593664"/>
              <a:gd name="connsiteY4" fmla="*/ 4972050 h 5867400"/>
              <a:gd name="connsiteX5" fmla="*/ 4993464 w 6593664"/>
              <a:gd name="connsiteY5" fmla="*/ 5067300 h 5867400"/>
              <a:gd name="connsiteX6" fmla="*/ 4764864 w 6593664"/>
              <a:gd name="connsiteY6" fmla="*/ 4924425 h 5867400"/>
              <a:gd name="connsiteX7" fmla="*/ 4450539 w 6593664"/>
              <a:gd name="connsiteY7" fmla="*/ 4514850 h 5867400"/>
              <a:gd name="connsiteX8" fmla="*/ 4079064 w 6593664"/>
              <a:gd name="connsiteY8" fmla="*/ 4562475 h 5867400"/>
              <a:gd name="connsiteX9" fmla="*/ 3869514 w 6593664"/>
              <a:gd name="connsiteY9" fmla="*/ 4657725 h 5867400"/>
              <a:gd name="connsiteX10" fmla="*/ 3478989 w 6593664"/>
              <a:gd name="connsiteY10" fmla="*/ 4486275 h 5867400"/>
              <a:gd name="connsiteX11" fmla="*/ 3288489 w 6593664"/>
              <a:gd name="connsiteY11" fmla="*/ 4371975 h 5867400"/>
              <a:gd name="connsiteX12" fmla="*/ 3212289 w 6593664"/>
              <a:gd name="connsiteY12" fmla="*/ 4000500 h 5867400"/>
              <a:gd name="connsiteX13" fmla="*/ 3155139 w 6593664"/>
              <a:gd name="connsiteY13" fmla="*/ 3886200 h 5867400"/>
              <a:gd name="connsiteX14" fmla="*/ 3097989 w 6593664"/>
              <a:gd name="connsiteY14" fmla="*/ 3695700 h 5867400"/>
              <a:gd name="connsiteX15" fmla="*/ 2897964 w 6593664"/>
              <a:gd name="connsiteY15" fmla="*/ 3495675 h 5867400"/>
              <a:gd name="connsiteX16" fmla="*/ 2783664 w 6593664"/>
              <a:gd name="connsiteY16" fmla="*/ 3152775 h 5867400"/>
              <a:gd name="connsiteX17" fmla="*/ 2716989 w 6593664"/>
              <a:gd name="connsiteY17" fmla="*/ 2638425 h 5867400"/>
              <a:gd name="connsiteX18" fmla="*/ 2631264 w 6593664"/>
              <a:gd name="connsiteY18" fmla="*/ 2324100 h 5867400"/>
              <a:gd name="connsiteX19" fmla="*/ 2355039 w 6593664"/>
              <a:gd name="connsiteY19" fmla="*/ 2228850 h 5867400"/>
              <a:gd name="connsiteX20" fmla="*/ 2126439 w 6593664"/>
              <a:gd name="connsiteY20" fmla="*/ 2143125 h 5867400"/>
              <a:gd name="connsiteX21" fmla="*/ 2002614 w 6593664"/>
              <a:gd name="connsiteY21" fmla="*/ 1990725 h 5867400"/>
              <a:gd name="connsiteX22" fmla="*/ 1850214 w 6593664"/>
              <a:gd name="connsiteY22" fmla="*/ 1895475 h 5867400"/>
              <a:gd name="connsiteX23" fmla="*/ 1621614 w 6593664"/>
              <a:gd name="connsiteY23" fmla="*/ 1371600 h 5867400"/>
              <a:gd name="connsiteX24" fmla="*/ 1335864 w 6593664"/>
              <a:gd name="connsiteY24" fmla="*/ 1333500 h 5867400"/>
              <a:gd name="connsiteX25" fmla="*/ 1012014 w 6593664"/>
              <a:gd name="connsiteY25" fmla="*/ 1257300 h 5867400"/>
              <a:gd name="connsiteX26" fmla="*/ 716739 w 6593664"/>
              <a:gd name="connsiteY26" fmla="*/ 904875 h 5867400"/>
              <a:gd name="connsiteX27" fmla="*/ 354789 w 6593664"/>
              <a:gd name="connsiteY27" fmla="*/ 838200 h 5867400"/>
              <a:gd name="connsiteX28" fmla="*/ 69039 w 6593664"/>
              <a:gd name="connsiteY28" fmla="*/ 762000 h 5867400"/>
              <a:gd name="connsiteX29" fmla="*/ 2364 w 6593664"/>
              <a:gd name="connsiteY29" fmla="*/ 542925 h 5867400"/>
              <a:gd name="connsiteX30" fmla="*/ 21414 w 6593664"/>
              <a:gd name="connsiteY30" fmla="*/ 0 h 5867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6593664" h="5867400">
                <a:moveTo>
                  <a:pt x="6593664" y="5867400"/>
                </a:moveTo>
                <a:cubicBezTo>
                  <a:pt x="6475395" y="5676900"/>
                  <a:pt x="6357126" y="5486400"/>
                  <a:pt x="6222189" y="5324475"/>
                </a:cubicBezTo>
                <a:cubicBezTo>
                  <a:pt x="6087251" y="5162550"/>
                  <a:pt x="5911039" y="4964112"/>
                  <a:pt x="5784039" y="4895850"/>
                </a:cubicBezTo>
                <a:cubicBezTo>
                  <a:pt x="5657039" y="4827587"/>
                  <a:pt x="5569726" y="4902200"/>
                  <a:pt x="5460189" y="4914900"/>
                </a:cubicBezTo>
                <a:cubicBezTo>
                  <a:pt x="5350652" y="4927600"/>
                  <a:pt x="5204601" y="4946650"/>
                  <a:pt x="5126814" y="4972050"/>
                </a:cubicBezTo>
                <a:cubicBezTo>
                  <a:pt x="5049027" y="4997450"/>
                  <a:pt x="5053789" y="5075237"/>
                  <a:pt x="4993464" y="5067300"/>
                </a:cubicBezTo>
                <a:cubicBezTo>
                  <a:pt x="4933139" y="5059363"/>
                  <a:pt x="4855351" y="5016500"/>
                  <a:pt x="4764864" y="4924425"/>
                </a:cubicBezTo>
                <a:cubicBezTo>
                  <a:pt x="4674376" y="4832350"/>
                  <a:pt x="4564839" y="4575175"/>
                  <a:pt x="4450539" y="4514850"/>
                </a:cubicBezTo>
                <a:cubicBezTo>
                  <a:pt x="4336239" y="4454525"/>
                  <a:pt x="4175901" y="4538663"/>
                  <a:pt x="4079064" y="4562475"/>
                </a:cubicBezTo>
                <a:cubicBezTo>
                  <a:pt x="3982227" y="4586287"/>
                  <a:pt x="3969526" y="4670425"/>
                  <a:pt x="3869514" y="4657725"/>
                </a:cubicBezTo>
                <a:cubicBezTo>
                  <a:pt x="3769502" y="4645025"/>
                  <a:pt x="3575826" y="4533900"/>
                  <a:pt x="3478989" y="4486275"/>
                </a:cubicBezTo>
                <a:cubicBezTo>
                  <a:pt x="3382152" y="4438650"/>
                  <a:pt x="3332939" y="4452937"/>
                  <a:pt x="3288489" y="4371975"/>
                </a:cubicBezTo>
                <a:cubicBezTo>
                  <a:pt x="3244039" y="4291012"/>
                  <a:pt x="3234514" y="4081462"/>
                  <a:pt x="3212289" y="4000500"/>
                </a:cubicBezTo>
                <a:cubicBezTo>
                  <a:pt x="3190064" y="3919537"/>
                  <a:pt x="3174189" y="3937000"/>
                  <a:pt x="3155139" y="3886200"/>
                </a:cubicBezTo>
                <a:cubicBezTo>
                  <a:pt x="3136089" y="3835400"/>
                  <a:pt x="3140851" y="3760787"/>
                  <a:pt x="3097989" y="3695700"/>
                </a:cubicBezTo>
                <a:cubicBezTo>
                  <a:pt x="3055127" y="3630613"/>
                  <a:pt x="2950351" y="3586162"/>
                  <a:pt x="2897964" y="3495675"/>
                </a:cubicBezTo>
                <a:cubicBezTo>
                  <a:pt x="2845576" y="3405187"/>
                  <a:pt x="2813826" y="3295650"/>
                  <a:pt x="2783664" y="3152775"/>
                </a:cubicBezTo>
                <a:cubicBezTo>
                  <a:pt x="2753502" y="3009900"/>
                  <a:pt x="2742389" y="2776538"/>
                  <a:pt x="2716989" y="2638425"/>
                </a:cubicBezTo>
                <a:cubicBezTo>
                  <a:pt x="2691589" y="2500312"/>
                  <a:pt x="2691589" y="2392362"/>
                  <a:pt x="2631264" y="2324100"/>
                </a:cubicBezTo>
                <a:cubicBezTo>
                  <a:pt x="2570939" y="2255838"/>
                  <a:pt x="2439176" y="2259012"/>
                  <a:pt x="2355039" y="2228850"/>
                </a:cubicBezTo>
                <a:cubicBezTo>
                  <a:pt x="2270902" y="2198688"/>
                  <a:pt x="2185176" y="2182812"/>
                  <a:pt x="2126439" y="2143125"/>
                </a:cubicBezTo>
                <a:cubicBezTo>
                  <a:pt x="2067702" y="2103438"/>
                  <a:pt x="2048651" y="2032000"/>
                  <a:pt x="2002614" y="1990725"/>
                </a:cubicBezTo>
                <a:cubicBezTo>
                  <a:pt x="1956577" y="1949450"/>
                  <a:pt x="1913714" y="1998662"/>
                  <a:pt x="1850214" y="1895475"/>
                </a:cubicBezTo>
                <a:cubicBezTo>
                  <a:pt x="1786714" y="1792288"/>
                  <a:pt x="1707339" y="1465263"/>
                  <a:pt x="1621614" y="1371600"/>
                </a:cubicBezTo>
                <a:cubicBezTo>
                  <a:pt x="1535889" y="1277937"/>
                  <a:pt x="1437464" y="1352550"/>
                  <a:pt x="1335864" y="1333500"/>
                </a:cubicBezTo>
                <a:cubicBezTo>
                  <a:pt x="1234264" y="1314450"/>
                  <a:pt x="1115202" y="1328738"/>
                  <a:pt x="1012014" y="1257300"/>
                </a:cubicBezTo>
                <a:cubicBezTo>
                  <a:pt x="908826" y="1185862"/>
                  <a:pt x="826276" y="974725"/>
                  <a:pt x="716739" y="904875"/>
                </a:cubicBezTo>
                <a:cubicBezTo>
                  <a:pt x="607201" y="835025"/>
                  <a:pt x="462739" y="862012"/>
                  <a:pt x="354789" y="838200"/>
                </a:cubicBezTo>
                <a:cubicBezTo>
                  <a:pt x="246839" y="814387"/>
                  <a:pt x="127776" y="811212"/>
                  <a:pt x="69039" y="762000"/>
                </a:cubicBezTo>
                <a:cubicBezTo>
                  <a:pt x="10301" y="712787"/>
                  <a:pt x="10301" y="669925"/>
                  <a:pt x="2364" y="542925"/>
                </a:cubicBezTo>
                <a:cubicBezTo>
                  <a:pt x="-5573" y="415925"/>
                  <a:pt x="7920" y="207962"/>
                  <a:pt x="21414" y="0"/>
                </a:cubicBezTo>
              </a:path>
            </a:pathLst>
          </a:cu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47" name="Forme libre : forme 46">
            <a:extLst>
              <a:ext uri="{FF2B5EF4-FFF2-40B4-BE49-F238E27FC236}">
                <a16:creationId xmlns:a16="http://schemas.microsoft.com/office/drawing/2014/main" id="{24165ECA-D9A2-4EA1-8748-ED208921E5FD}"/>
              </a:ext>
            </a:extLst>
          </p:cNvPr>
          <p:cNvSpPr/>
          <p:nvPr/>
        </p:nvSpPr>
        <p:spPr>
          <a:xfrm>
            <a:off x="2636061" y="711943"/>
            <a:ext cx="6593664" cy="5867400"/>
          </a:xfrm>
          <a:custGeom>
            <a:avLst/>
            <a:gdLst>
              <a:gd name="connsiteX0" fmla="*/ 6593664 w 6593664"/>
              <a:gd name="connsiteY0" fmla="*/ 5867400 h 5867400"/>
              <a:gd name="connsiteX1" fmla="*/ 6222189 w 6593664"/>
              <a:gd name="connsiteY1" fmla="*/ 5324475 h 5867400"/>
              <a:gd name="connsiteX2" fmla="*/ 5784039 w 6593664"/>
              <a:gd name="connsiteY2" fmla="*/ 4895850 h 5867400"/>
              <a:gd name="connsiteX3" fmla="*/ 5460189 w 6593664"/>
              <a:gd name="connsiteY3" fmla="*/ 4914900 h 5867400"/>
              <a:gd name="connsiteX4" fmla="*/ 5126814 w 6593664"/>
              <a:gd name="connsiteY4" fmla="*/ 4972050 h 5867400"/>
              <a:gd name="connsiteX5" fmla="*/ 4993464 w 6593664"/>
              <a:gd name="connsiteY5" fmla="*/ 5067300 h 5867400"/>
              <a:gd name="connsiteX6" fmla="*/ 4764864 w 6593664"/>
              <a:gd name="connsiteY6" fmla="*/ 4924425 h 5867400"/>
              <a:gd name="connsiteX7" fmla="*/ 4450539 w 6593664"/>
              <a:gd name="connsiteY7" fmla="*/ 4514850 h 5867400"/>
              <a:gd name="connsiteX8" fmla="*/ 4079064 w 6593664"/>
              <a:gd name="connsiteY8" fmla="*/ 4562475 h 5867400"/>
              <a:gd name="connsiteX9" fmla="*/ 3869514 w 6593664"/>
              <a:gd name="connsiteY9" fmla="*/ 4657725 h 5867400"/>
              <a:gd name="connsiteX10" fmla="*/ 3478989 w 6593664"/>
              <a:gd name="connsiteY10" fmla="*/ 4486275 h 5867400"/>
              <a:gd name="connsiteX11" fmla="*/ 3288489 w 6593664"/>
              <a:gd name="connsiteY11" fmla="*/ 4371975 h 5867400"/>
              <a:gd name="connsiteX12" fmla="*/ 3212289 w 6593664"/>
              <a:gd name="connsiteY12" fmla="*/ 4000500 h 5867400"/>
              <a:gd name="connsiteX13" fmla="*/ 3155139 w 6593664"/>
              <a:gd name="connsiteY13" fmla="*/ 3886200 h 5867400"/>
              <a:gd name="connsiteX14" fmla="*/ 3097989 w 6593664"/>
              <a:gd name="connsiteY14" fmla="*/ 3695700 h 5867400"/>
              <a:gd name="connsiteX15" fmla="*/ 2897964 w 6593664"/>
              <a:gd name="connsiteY15" fmla="*/ 3495675 h 5867400"/>
              <a:gd name="connsiteX16" fmla="*/ 2783664 w 6593664"/>
              <a:gd name="connsiteY16" fmla="*/ 3152775 h 5867400"/>
              <a:gd name="connsiteX17" fmla="*/ 2716989 w 6593664"/>
              <a:gd name="connsiteY17" fmla="*/ 2638425 h 5867400"/>
              <a:gd name="connsiteX18" fmla="*/ 2631264 w 6593664"/>
              <a:gd name="connsiteY18" fmla="*/ 2324100 h 5867400"/>
              <a:gd name="connsiteX19" fmla="*/ 2355039 w 6593664"/>
              <a:gd name="connsiteY19" fmla="*/ 2228850 h 5867400"/>
              <a:gd name="connsiteX20" fmla="*/ 2126439 w 6593664"/>
              <a:gd name="connsiteY20" fmla="*/ 2143125 h 5867400"/>
              <a:gd name="connsiteX21" fmla="*/ 2002614 w 6593664"/>
              <a:gd name="connsiteY21" fmla="*/ 1990725 h 5867400"/>
              <a:gd name="connsiteX22" fmla="*/ 1850214 w 6593664"/>
              <a:gd name="connsiteY22" fmla="*/ 1895475 h 5867400"/>
              <a:gd name="connsiteX23" fmla="*/ 1621614 w 6593664"/>
              <a:gd name="connsiteY23" fmla="*/ 1371600 h 5867400"/>
              <a:gd name="connsiteX24" fmla="*/ 1335864 w 6593664"/>
              <a:gd name="connsiteY24" fmla="*/ 1333500 h 5867400"/>
              <a:gd name="connsiteX25" fmla="*/ 1012014 w 6593664"/>
              <a:gd name="connsiteY25" fmla="*/ 1257300 h 5867400"/>
              <a:gd name="connsiteX26" fmla="*/ 716739 w 6593664"/>
              <a:gd name="connsiteY26" fmla="*/ 904875 h 5867400"/>
              <a:gd name="connsiteX27" fmla="*/ 354789 w 6593664"/>
              <a:gd name="connsiteY27" fmla="*/ 838200 h 5867400"/>
              <a:gd name="connsiteX28" fmla="*/ 69039 w 6593664"/>
              <a:gd name="connsiteY28" fmla="*/ 762000 h 5867400"/>
              <a:gd name="connsiteX29" fmla="*/ 2364 w 6593664"/>
              <a:gd name="connsiteY29" fmla="*/ 542925 h 5867400"/>
              <a:gd name="connsiteX30" fmla="*/ 21414 w 6593664"/>
              <a:gd name="connsiteY30" fmla="*/ 0 h 5867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6593664" h="5867400">
                <a:moveTo>
                  <a:pt x="6593664" y="5867400"/>
                </a:moveTo>
                <a:cubicBezTo>
                  <a:pt x="6475395" y="5676900"/>
                  <a:pt x="6357126" y="5486400"/>
                  <a:pt x="6222189" y="5324475"/>
                </a:cubicBezTo>
                <a:cubicBezTo>
                  <a:pt x="6087251" y="5162550"/>
                  <a:pt x="5911039" y="4964112"/>
                  <a:pt x="5784039" y="4895850"/>
                </a:cubicBezTo>
                <a:cubicBezTo>
                  <a:pt x="5657039" y="4827587"/>
                  <a:pt x="5569726" y="4902200"/>
                  <a:pt x="5460189" y="4914900"/>
                </a:cubicBezTo>
                <a:cubicBezTo>
                  <a:pt x="5350652" y="4927600"/>
                  <a:pt x="5204601" y="4946650"/>
                  <a:pt x="5126814" y="4972050"/>
                </a:cubicBezTo>
                <a:cubicBezTo>
                  <a:pt x="5049027" y="4997450"/>
                  <a:pt x="5053789" y="5075237"/>
                  <a:pt x="4993464" y="5067300"/>
                </a:cubicBezTo>
                <a:cubicBezTo>
                  <a:pt x="4933139" y="5059363"/>
                  <a:pt x="4855351" y="5016500"/>
                  <a:pt x="4764864" y="4924425"/>
                </a:cubicBezTo>
                <a:cubicBezTo>
                  <a:pt x="4674376" y="4832350"/>
                  <a:pt x="4564839" y="4575175"/>
                  <a:pt x="4450539" y="4514850"/>
                </a:cubicBezTo>
                <a:cubicBezTo>
                  <a:pt x="4336239" y="4454525"/>
                  <a:pt x="4175901" y="4538663"/>
                  <a:pt x="4079064" y="4562475"/>
                </a:cubicBezTo>
                <a:cubicBezTo>
                  <a:pt x="3982227" y="4586287"/>
                  <a:pt x="3969526" y="4670425"/>
                  <a:pt x="3869514" y="4657725"/>
                </a:cubicBezTo>
                <a:cubicBezTo>
                  <a:pt x="3769502" y="4645025"/>
                  <a:pt x="3575826" y="4533900"/>
                  <a:pt x="3478989" y="4486275"/>
                </a:cubicBezTo>
                <a:cubicBezTo>
                  <a:pt x="3382152" y="4438650"/>
                  <a:pt x="3332939" y="4452937"/>
                  <a:pt x="3288489" y="4371975"/>
                </a:cubicBezTo>
                <a:cubicBezTo>
                  <a:pt x="3244039" y="4291012"/>
                  <a:pt x="3234514" y="4081462"/>
                  <a:pt x="3212289" y="4000500"/>
                </a:cubicBezTo>
                <a:cubicBezTo>
                  <a:pt x="3190064" y="3919537"/>
                  <a:pt x="3174189" y="3937000"/>
                  <a:pt x="3155139" y="3886200"/>
                </a:cubicBezTo>
                <a:cubicBezTo>
                  <a:pt x="3136089" y="3835400"/>
                  <a:pt x="3140851" y="3760787"/>
                  <a:pt x="3097989" y="3695700"/>
                </a:cubicBezTo>
                <a:cubicBezTo>
                  <a:pt x="3055127" y="3630613"/>
                  <a:pt x="2950351" y="3586162"/>
                  <a:pt x="2897964" y="3495675"/>
                </a:cubicBezTo>
                <a:cubicBezTo>
                  <a:pt x="2845576" y="3405187"/>
                  <a:pt x="2813826" y="3295650"/>
                  <a:pt x="2783664" y="3152775"/>
                </a:cubicBezTo>
                <a:cubicBezTo>
                  <a:pt x="2753502" y="3009900"/>
                  <a:pt x="2742389" y="2776538"/>
                  <a:pt x="2716989" y="2638425"/>
                </a:cubicBezTo>
                <a:cubicBezTo>
                  <a:pt x="2691589" y="2500312"/>
                  <a:pt x="2691589" y="2392362"/>
                  <a:pt x="2631264" y="2324100"/>
                </a:cubicBezTo>
                <a:cubicBezTo>
                  <a:pt x="2570939" y="2255838"/>
                  <a:pt x="2439176" y="2259012"/>
                  <a:pt x="2355039" y="2228850"/>
                </a:cubicBezTo>
                <a:cubicBezTo>
                  <a:pt x="2270902" y="2198688"/>
                  <a:pt x="2185176" y="2182812"/>
                  <a:pt x="2126439" y="2143125"/>
                </a:cubicBezTo>
                <a:cubicBezTo>
                  <a:pt x="2067702" y="2103438"/>
                  <a:pt x="2048651" y="2032000"/>
                  <a:pt x="2002614" y="1990725"/>
                </a:cubicBezTo>
                <a:cubicBezTo>
                  <a:pt x="1956577" y="1949450"/>
                  <a:pt x="1913714" y="1998662"/>
                  <a:pt x="1850214" y="1895475"/>
                </a:cubicBezTo>
                <a:cubicBezTo>
                  <a:pt x="1786714" y="1792288"/>
                  <a:pt x="1707339" y="1465263"/>
                  <a:pt x="1621614" y="1371600"/>
                </a:cubicBezTo>
                <a:cubicBezTo>
                  <a:pt x="1535889" y="1277937"/>
                  <a:pt x="1437464" y="1352550"/>
                  <a:pt x="1335864" y="1333500"/>
                </a:cubicBezTo>
                <a:cubicBezTo>
                  <a:pt x="1234264" y="1314450"/>
                  <a:pt x="1115202" y="1328738"/>
                  <a:pt x="1012014" y="1257300"/>
                </a:cubicBezTo>
                <a:cubicBezTo>
                  <a:pt x="908826" y="1185862"/>
                  <a:pt x="826276" y="974725"/>
                  <a:pt x="716739" y="904875"/>
                </a:cubicBezTo>
                <a:cubicBezTo>
                  <a:pt x="607201" y="835025"/>
                  <a:pt x="462739" y="862012"/>
                  <a:pt x="354789" y="838200"/>
                </a:cubicBezTo>
                <a:cubicBezTo>
                  <a:pt x="246839" y="814387"/>
                  <a:pt x="127776" y="811212"/>
                  <a:pt x="69039" y="762000"/>
                </a:cubicBezTo>
                <a:cubicBezTo>
                  <a:pt x="10301" y="712787"/>
                  <a:pt x="10301" y="669925"/>
                  <a:pt x="2364" y="542925"/>
                </a:cubicBezTo>
                <a:cubicBezTo>
                  <a:pt x="-5573" y="415925"/>
                  <a:pt x="7920" y="207962"/>
                  <a:pt x="21414" y="0"/>
                </a:cubicBezTo>
              </a:path>
            </a:pathLst>
          </a:custGeom>
          <a:noFill/>
          <a:ln w="22225">
            <a:solidFill>
              <a:schemeClr val="bg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61" name="Ellipse 60">
            <a:extLst>
              <a:ext uri="{FF2B5EF4-FFF2-40B4-BE49-F238E27FC236}">
                <a16:creationId xmlns:a16="http://schemas.microsoft.com/office/drawing/2014/main" id="{3E54D4FE-B1A3-406A-A4AE-21554E83A278}"/>
              </a:ext>
            </a:extLst>
          </p:cNvPr>
          <p:cNvSpPr/>
          <p:nvPr/>
        </p:nvSpPr>
        <p:spPr>
          <a:xfrm rot="16200000">
            <a:off x="1843102" y="-932431"/>
            <a:ext cx="1628297" cy="1778390"/>
          </a:xfrm>
          <a:prstGeom prst="ellipse">
            <a:avLst/>
          </a:prstGeom>
          <a:solidFill>
            <a:schemeClr val="accent2"/>
          </a:solidFill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62" name="ZoneTexte 61">
            <a:extLst>
              <a:ext uri="{FF2B5EF4-FFF2-40B4-BE49-F238E27FC236}">
                <a16:creationId xmlns:a16="http://schemas.microsoft.com/office/drawing/2014/main" id="{D425A52C-29A4-4BCE-AB1D-5067B603549C}"/>
              </a:ext>
            </a:extLst>
          </p:cNvPr>
          <p:cNvSpPr txBox="1"/>
          <p:nvPr/>
        </p:nvSpPr>
        <p:spPr>
          <a:xfrm>
            <a:off x="2133205" y="190793"/>
            <a:ext cx="1096433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200" b="1" dirty="0">
                <a:solidFill>
                  <a:schemeClr val="bg1"/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Namur</a:t>
            </a:r>
            <a:endParaRPr lang="fr-BE" sz="1200" b="1" dirty="0">
              <a:solidFill>
                <a:schemeClr val="bg1"/>
              </a:solidFill>
              <a:latin typeface="Aharoni" panose="02010803020104030203" pitchFamily="2" charset="-79"/>
              <a:cs typeface="Aharoni" panose="02010803020104030203" pitchFamily="2" charset="-79"/>
            </a:endParaRPr>
          </a:p>
        </p:txBody>
      </p:sp>
      <p:sp>
        <p:nvSpPr>
          <p:cNvPr id="63" name="Ellipse 62">
            <a:extLst>
              <a:ext uri="{FF2B5EF4-FFF2-40B4-BE49-F238E27FC236}">
                <a16:creationId xmlns:a16="http://schemas.microsoft.com/office/drawing/2014/main" id="{BA172A28-9FBE-4E6C-9531-55773D21B403}"/>
              </a:ext>
            </a:extLst>
          </p:cNvPr>
          <p:cNvSpPr/>
          <p:nvPr/>
        </p:nvSpPr>
        <p:spPr>
          <a:xfrm>
            <a:off x="7034255" y="-490138"/>
            <a:ext cx="742267" cy="695325"/>
          </a:xfrm>
          <a:prstGeom prst="ellipse">
            <a:avLst/>
          </a:prstGeom>
          <a:solidFill>
            <a:schemeClr val="accent2"/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 dirty="0"/>
          </a:p>
        </p:txBody>
      </p:sp>
      <p:sp>
        <p:nvSpPr>
          <p:cNvPr id="64" name="ZoneTexte 63">
            <a:extLst>
              <a:ext uri="{FF2B5EF4-FFF2-40B4-BE49-F238E27FC236}">
                <a16:creationId xmlns:a16="http://schemas.microsoft.com/office/drawing/2014/main" id="{5678D1FB-BAB8-4A85-83E4-3FD9B0D4E52D}"/>
              </a:ext>
            </a:extLst>
          </p:cNvPr>
          <p:cNvSpPr txBox="1"/>
          <p:nvPr/>
        </p:nvSpPr>
        <p:spPr>
          <a:xfrm>
            <a:off x="6857173" y="-54739"/>
            <a:ext cx="1096433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000" b="1" dirty="0">
                <a:solidFill>
                  <a:schemeClr val="bg1"/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Huy</a:t>
            </a:r>
            <a:endParaRPr lang="fr-BE" sz="1000" b="1" dirty="0">
              <a:solidFill>
                <a:schemeClr val="bg1"/>
              </a:solidFill>
              <a:latin typeface="Aharoni" panose="02010803020104030203" pitchFamily="2" charset="-79"/>
              <a:cs typeface="Aharoni" panose="02010803020104030203" pitchFamily="2" charset="-79"/>
            </a:endParaRPr>
          </a:p>
        </p:txBody>
      </p:sp>
      <p:sp>
        <p:nvSpPr>
          <p:cNvPr id="8" name="Forme libre : forme 7">
            <a:extLst>
              <a:ext uri="{FF2B5EF4-FFF2-40B4-BE49-F238E27FC236}">
                <a16:creationId xmlns:a16="http://schemas.microsoft.com/office/drawing/2014/main" id="{21EBB0C5-4721-412A-A397-E2B3972DE91F}"/>
              </a:ext>
            </a:extLst>
          </p:cNvPr>
          <p:cNvSpPr/>
          <p:nvPr/>
        </p:nvSpPr>
        <p:spPr>
          <a:xfrm>
            <a:off x="6287298" y="205740"/>
            <a:ext cx="3245322" cy="2948940"/>
          </a:xfrm>
          <a:custGeom>
            <a:avLst/>
            <a:gdLst>
              <a:gd name="connsiteX0" fmla="*/ 989802 w 3245322"/>
              <a:gd name="connsiteY0" fmla="*/ 0 h 2948940"/>
              <a:gd name="connsiteX1" fmla="*/ 921222 w 3245322"/>
              <a:gd name="connsiteY1" fmla="*/ 220980 h 2948940"/>
              <a:gd name="connsiteX2" fmla="*/ 768822 w 3245322"/>
              <a:gd name="connsiteY2" fmla="*/ 388620 h 2948940"/>
              <a:gd name="connsiteX3" fmla="*/ 715482 w 3245322"/>
              <a:gd name="connsiteY3" fmla="*/ 601980 h 2948940"/>
              <a:gd name="connsiteX4" fmla="*/ 608802 w 3245322"/>
              <a:gd name="connsiteY4" fmla="*/ 853440 h 2948940"/>
              <a:gd name="connsiteX5" fmla="*/ 425922 w 3245322"/>
              <a:gd name="connsiteY5" fmla="*/ 1043940 h 2948940"/>
              <a:gd name="connsiteX6" fmla="*/ 90642 w 3245322"/>
              <a:gd name="connsiteY6" fmla="*/ 1181100 h 2948940"/>
              <a:gd name="connsiteX7" fmla="*/ 22062 w 3245322"/>
              <a:gd name="connsiteY7" fmla="*/ 1295400 h 2948940"/>
              <a:gd name="connsiteX8" fmla="*/ 418302 w 3245322"/>
              <a:gd name="connsiteY8" fmla="*/ 1516380 h 2948940"/>
              <a:gd name="connsiteX9" fmla="*/ 616422 w 3245322"/>
              <a:gd name="connsiteY9" fmla="*/ 1584960 h 2948940"/>
              <a:gd name="connsiteX10" fmla="*/ 700242 w 3245322"/>
              <a:gd name="connsiteY10" fmla="*/ 1737360 h 2948940"/>
              <a:gd name="connsiteX11" fmla="*/ 791682 w 3245322"/>
              <a:gd name="connsiteY11" fmla="*/ 1729740 h 2948940"/>
              <a:gd name="connsiteX12" fmla="*/ 852642 w 3245322"/>
              <a:gd name="connsiteY12" fmla="*/ 1920240 h 2948940"/>
              <a:gd name="connsiteX13" fmla="*/ 1172682 w 3245322"/>
              <a:gd name="connsiteY13" fmla="*/ 2034540 h 2948940"/>
              <a:gd name="connsiteX14" fmla="*/ 1271742 w 3245322"/>
              <a:gd name="connsiteY14" fmla="*/ 2011680 h 2948940"/>
              <a:gd name="connsiteX15" fmla="*/ 1523202 w 3245322"/>
              <a:gd name="connsiteY15" fmla="*/ 2164080 h 2948940"/>
              <a:gd name="connsiteX16" fmla="*/ 1637502 w 3245322"/>
              <a:gd name="connsiteY16" fmla="*/ 2125980 h 2948940"/>
              <a:gd name="connsiteX17" fmla="*/ 1805142 w 3245322"/>
              <a:gd name="connsiteY17" fmla="*/ 2209800 h 2948940"/>
              <a:gd name="connsiteX18" fmla="*/ 2109942 w 3245322"/>
              <a:gd name="connsiteY18" fmla="*/ 2491740 h 2948940"/>
              <a:gd name="connsiteX19" fmla="*/ 2765262 w 3245322"/>
              <a:gd name="connsiteY19" fmla="*/ 2895600 h 2948940"/>
              <a:gd name="connsiteX20" fmla="*/ 3054822 w 3245322"/>
              <a:gd name="connsiteY20" fmla="*/ 2933700 h 2948940"/>
              <a:gd name="connsiteX21" fmla="*/ 3245322 w 3245322"/>
              <a:gd name="connsiteY21" fmla="*/ 2948940 h 29489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3245322" h="2948940">
                <a:moveTo>
                  <a:pt x="989802" y="0"/>
                </a:moveTo>
                <a:cubicBezTo>
                  <a:pt x="973927" y="78105"/>
                  <a:pt x="958052" y="156210"/>
                  <a:pt x="921222" y="220980"/>
                </a:cubicBezTo>
                <a:cubicBezTo>
                  <a:pt x="884392" y="285750"/>
                  <a:pt x="803112" y="325120"/>
                  <a:pt x="768822" y="388620"/>
                </a:cubicBezTo>
                <a:cubicBezTo>
                  <a:pt x="734532" y="452120"/>
                  <a:pt x="742152" y="524510"/>
                  <a:pt x="715482" y="601980"/>
                </a:cubicBezTo>
                <a:cubicBezTo>
                  <a:pt x="688812" y="679450"/>
                  <a:pt x="657062" y="779780"/>
                  <a:pt x="608802" y="853440"/>
                </a:cubicBezTo>
                <a:cubicBezTo>
                  <a:pt x="560542" y="927100"/>
                  <a:pt x="512282" y="989330"/>
                  <a:pt x="425922" y="1043940"/>
                </a:cubicBezTo>
                <a:cubicBezTo>
                  <a:pt x="339562" y="1098550"/>
                  <a:pt x="157952" y="1139190"/>
                  <a:pt x="90642" y="1181100"/>
                </a:cubicBezTo>
                <a:cubicBezTo>
                  <a:pt x="23332" y="1223010"/>
                  <a:pt x="-32548" y="1239520"/>
                  <a:pt x="22062" y="1295400"/>
                </a:cubicBezTo>
                <a:cubicBezTo>
                  <a:pt x="76672" y="1351280"/>
                  <a:pt x="319242" y="1468120"/>
                  <a:pt x="418302" y="1516380"/>
                </a:cubicBezTo>
                <a:cubicBezTo>
                  <a:pt x="517362" y="1564640"/>
                  <a:pt x="569432" y="1548130"/>
                  <a:pt x="616422" y="1584960"/>
                </a:cubicBezTo>
                <a:cubicBezTo>
                  <a:pt x="663412" y="1621790"/>
                  <a:pt x="671032" y="1713230"/>
                  <a:pt x="700242" y="1737360"/>
                </a:cubicBezTo>
                <a:cubicBezTo>
                  <a:pt x="729452" y="1761490"/>
                  <a:pt x="766282" y="1699260"/>
                  <a:pt x="791682" y="1729740"/>
                </a:cubicBezTo>
                <a:cubicBezTo>
                  <a:pt x="817082" y="1760220"/>
                  <a:pt x="789142" y="1869440"/>
                  <a:pt x="852642" y="1920240"/>
                </a:cubicBezTo>
                <a:cubicBezTo>
                  <a:pt x="916142" y="1971040"/>
                  <a:pt x="1102832" y="2019300"/>
                  <a:pt x="1172682" y="2034540"/>
                </a:cubicBezTo>
                <a:cubicBezTo>
                  <a:pt x="1242532" y="2049780"/>
                  <a:pt x="1213322" y="1990090"/>
                  <a:pt x="1271742" y="2011680"/>
                </a:cubicBezTo>
                <a:cubicBezTo>
                  <a:pt x="1330162" y="2033270"/>
                  <a:pt x="1462242" y="2145030"/>
                  <a:pt x="1523202" y="2164080"/>
                </a:cubicBezTo>
                <a:cubicBezTo>
                  <a:pt x="1584162" y="2183130"/>
                  <a:pt x="1590512" y="2118360"/>
                  <a:pt x="1637502" y="2125980"/>
                </a:cubicBezTo>
                <a:cubicBezTo>
                  <a:pt x="1684492" y="2133600"/>
                  <a:pt x="1726402" y="2148840"/>
                  <a:pt x="1805142" y="2209800"/>
                </a:cubicBezTo>
                <a:cubicBezTo>
                  <a:pt x="1883882" y="2270760"/>
                  <a:pt x="1949922" y="2377440"/>
                  <a:pt x="2109942" y="2491740"/>
                </a:cubicBezTo>
                <a:cubicBezTo>
                  <a:pt x="2269962" y="2606040"/>
                  <a:pt x="2607782" y="2821940"/>
                  <a:pt x="2765262" y="2895600"/>
                </a:cubicBezTo>
                <a:cubicBezTo>
                  <a:pt x="2922742" y="2969260"/>
                  <a:pt x="2974812" y="2924810"/>
                  <a:pt x="3054822" y="2933700"/>
                </a:cubicBezTo>
                <a:cubicBezTo>
                  <a:pt x="3134832" y="2942590"/>
                  <a:pt x="3190077" y="2945765"/>
                  <a:pt x="3245322" y="294894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1" name="Forme libre : forme 20">
            <a:extLst>
              <a:ext uri="{FF2B5EF4-FFF2-40B4-BE49-F238E27FC236}">
                <a16:creationId xmlns:a16="http://schemas.microsoft.com/office/drawing/2014/main" id="{83EA6DCE-DBED-4720-9531-7F2E8C0892A3}"/>
              </a:ext>
            </a:extLst>
          </p:cNvPr>
          <p:cNvSpPr/>
          <p:nvPr/>
        </p:nvSpPr>
        <p:spPr>
          <a:xfrm>
            <a:off x="8618220" y="5486400"/>
            <a:ext cx="731520" cy="525780"/>
          </a:xfrm>
          <a:custGeom>
            <a:avLst/>
            <a:gdLst>
              <a:gd name="connsiteX0" fmla="*/ 0 w 731520"/>
              <a:gd name="connsiteY0" fmla="*/ 0 h 525780"/>
              <a:gd name="connsiteX1" fmla="*/ 228600 w 731520"/>
              <a:gd name="connsiteY1" fmla="*/ 289560 h 525780"/>
              <a:gd name="connsiteX2" fmla="*/ 731520 w 731520"/>
              <a:gd name="connsiteY2" fmla="*/ 525780 h 5257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31520" h="525780">
                <a:moveTo>
                  <a:pt x="0" y="0"/>
                </a:moveTo>
                <a:cubicBezTo>
                  <a:pt x="53340" y="100965"/>
                  <a:pt x="106680" y="201930"/>
                  <a:pt x="228600" y="289560"/>
                </a:cubicBezTo>
                <a:cubicBezTo>
                  <a:pt x="350520" y="377190"/>
                  <a:pt x="541020" y="451485"/>
                  <a:pt x="731520" y="52578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2" name="Forme libre : forme 21">
            <a:extLst>
              <a:ext uri="{FF2B5EF4-FFF2-40B4-BE49-F238E27FC236}">
                <a16:creationId xmlns:a16="http://schemas.microsoft.com/office/drawing/2014/main" id="{9820F068-4E1E-4285-8A17-2897DEE7F837}"/>
              </a:ext>
            </a:extLst>
          </p:cNvPr>
          <p:cNvSpPr/>
          <p:nvPr/>
        </p:nvSpPr>
        <p:spPr>
          <a:xfrm>
            <a:off x="9548813" y="3146818"/>
            <a:ext cx="661987" cy="257902"/>
          </a:xfrm>
          <a:custGeom>
            <a:avLst/>
            <a:gdLst>
              <a:gd name="connsiteX0" fmla="*/ 0 w 661987"/>
              <a:gd name="connsiteY0" fmla="*/ 5957 h 257902"/>
              <a:gd name="connsiteX1" fmla="*/ 95250 w 661987"/>
              <a:gd name="connsiteY1" fmla="*/ 5957 h 257902"/>
              <a:gd name="connsiteX2" fmla="*/ 171450 w 661987"/>
              <a:gd name="connsiteY2" fmla="*/ 67870 h 257902"/>
              <a:gd name="connsiteX3" fmla="*/ 381000 w 661987"/>
              <a:gd name="connsiteY3" fmla="*/ 105970 h 257902"/>
              <a:gd name="connsiteX4" fmla="*/ 581025 w 661987"/>
              <a:gd name="connsiteY4" fmla="*/ 239320 h 257902"/>
              <a:gd name="connsiteX5" fmla="*/ 661987 w 661987"/>
              <a:gd name="connsiteY5" fmla="*/ 253607 h 2579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61987" h="257902">
                <a:moveTo>
                  <a:pt x="0" y="5957"/>
                </a:moveTo>
                <a:cubicBezTo>
                  <a:pt x="33337" y="797"/>
                  <a:pt x="66675" y="-4362"/>
                  <a:pt x="95250" y="5957"/>
                </a:cubicBezTo>
                <a:cubicBezTo>
                  <a:pt x="123825" y="16276"/>
                  <a:pt x="123825" y="51201"/>
                  <a:pt x="171450" y="67870"/>
                </a:cubicBezTo>
                <a:cubicBezTo>
                  <a:pt x="219075" y="84539"/>
                  <a:pt x="312738" y="77395"/>
                  <a:pt x="381000" y="105970"/>
                </a:cubicBezTo>
                <a:cubicBezTo>
                  <a:pt x="449262" y="134545"/>
                  <a:pt x="534194" y="214714"/>
                  <a:pt x="581025" y="239320"/>
                </a:cubicBezTo>
                <a:cubicBezTo>
                  <a:pt x="627856" y="263926"/>
                  <a:pt x="644921" y="258766"/>
                  <a:pt x="661987" y="253607"/>
                </a:cubicBezTo>
              </a:path>
            </a:pathLst>
          </a:custGeom>
          <a:noFill/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5" name="Forme libre : forme 24">
            <a:extLst>
              <a:ext uri="{FF2B5EF4-FFF2-40B4-BE49-F238E27FC236}">
                <a16:creationId xmlns:a16="http://schemas.microsoft.com/office/drawing/2014/main" id="{AD2E428A-8335-4384-A1B1-58C29B4ACBC7}"/>
              </a:ext>
            </a:extLst>
          </p:cNvPr>
          <p:cNvSpPr/>
          <p:nvPr/>
        </p:nvSpPr>
        <p:spPr>
          <a:xfrm>
            <a:off x="6197600" y="4984750"/>
            <a:ext cx="1778000" cy="942569"/>
          </a:xfrm>
          <a:custGeom>
            <a:avLst/>
            <a:gdLst>
              <a:gd name="connsiteX0" fmla="*/ 0 w 1778000"/>
              <a:gd name="connsiteY0" fmla="*/ 273050 h 942569"/>
              <a:gd name="connsiteX1" fmla="*/ 209550 w 1778000"/>
              <a:gd name="connsiteY1" fmla="*/ 374650 h 942569"/>
              <a:gd name="connsiteX2" fmla="*/ 311150 w 1778000"/>
              <a:gd name="connsiteY2" fmla="*/ 425450 h 942569"/>
              <a:gd name="connsiteX3" fmla="*/ 361950 w 1778000"/>
              <a:gd name="connsiteY3" fmla="*/ 482600 h 942569"/>
              <a:gd name="connsiteX4" fmla="*/ 850900 w 1778000"/>
              <a:gd name="connsiteY4" fmla="*/ 533400 h 942569"/>
              <a:gd name="connsiteX5" fmla="*/ 914400 w 1778000"/>
              <a:gd name="connsiteY5" fmla="*/ 825500 h 942569"/>
              <a:gd name="connsiteX6" fmla="*/ 1041400 w 1778000"/>
              <a:gd name="connsiteY6" fmla="*/ 939800 h 942569"/>
              <a:gd name="connsiteX7" fmla="*/ 1143000 w 1778000"/>
              <a:gd name="connsiteY7" fmla="*/ 723900 h 942569"/>
              <a:gd name="connsiteX8" fmla="*/ 1193800 w 1778000"/>
              <a:gd name="connsiteY8" fmla="*/ 609600 h 942569"/>
              <a:gd name="connsiteX9" fmla="*/ 1365250 w 1778000"/>
              <a:gd name="connsiteY9" fmla="*/ 552450 h 942569"/>
              <a:gd name="connsiteX10" fmla="*/ 1504950 w 1778000"/>
              <a:gd name="connsiteY10" fmla="*/ 406400 h 942569"/>
              <a:gd name="connsiteX11" fmla="*/ 1562100 w 1778000"/>
              <a:gd name="connsiteY11" fmla="*/ 304800 h 942569"/>
              <a:gd name="connsiteX12" fmla="*/ 1727200 w 1778000"/>
              <a:gd name="connsiteY12" fmla="*/ 50800 h 942569"/>
              <a:gd name="connsiteX13" fmla="*/ 1778000 w 1778000"/>
              <a:gd name="connsiteY13" fmla="*/ 0 h 9425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778000" h="942569">
                <a:moveTo>
                  <a:pt x="0" y="273050"/>
                </a:moveTo>
                <a:lnTo>
                  <a:pt x="209550" y="374650"/>
                </a:lnTo>
                <a:cubicBezTo>
                  <a:pt x="261408" y="400050"/>
                  <a:pt x="285750" y="407458"/>
                  <a:pt x="311150" y="425450"/>
                </a:cubicBezTo>
                <a:cubicBezTo>
                  <a:pt x="336550" y="443442"/>
                  <a:pt x="271992" y="464608"/>
                  <a:pt x="361950" y="482600"/>
                </a:cubicBezTo>
                <a:cubicBezTo>
                  <a:pt x="451908" y="500592"/>
                  <a:pt x="758825" y="476250"/>
                  <a:pt x="850900" y="533400"/>
                </a:cubicBezTo>
                <a:cubicBezTo>
                  <a:pt x="942975" y="590550"/>
                  <a:pt x="882650" y="757767"/>
                  <a:pt x="914400" y="825500"/>
                </a:cubicBezTo>
                <a:cubicBezTo>
                  <a:pt x="946150" y="893233"/>
                  <a:pt x="1003300" y="956733"/>
                  <a:pt x="1041400" y="939800"/>
                </a:cubicBezTo>
                <a:cubicBezTo>
                  <a:pt x="1079500" y="922867"/>
                  <a:pt x="1117600" y="778933"/>
                  <a:pt x="1143000" y="723900"/>
                </a:cubicBezTo>
                <a:cubicBezTo>
                  <a:pt x="1168400" y="668867"/>
                  <a:pt x="1156758" y="638175"/>
                  <a:pt x="1193800" y="609600"/>
                </a:cubicBezTo>
                <a:cubicBezTo>
                  <a:pt x="1230842" y="581025"/>
                  <a:pt x="1313392" y="586317"/>
                  <a:pt x="1365250" y="552450"/>
                </a:cubicBezTo>
                <a:cubicBezTo>
                  <a:pt x="1417108" y="518583"/>
                  <a:pt x="1472142" y="447675"/>
                  <a:pt x="1504950" y="406400"/>
                </a:cubicBezTo>
                <a:cubicBezTo>
                  <a:pt x="1537758" y="365125"/>
                  <a:pt x="1525058" y="364067"/>
                  <a:pt x="1562100" y="304800"/>
                </a:cubicBezTo>
                <a:cubicBezTo>
                  <a:pt x="1599142" y="245533"/>
                  <a:pt x="1691217" y="101600"/>
                  <a:pt x="1727200" y="50800"/>
                </a:cubicBezTo>
                <a:cubicBezTo>
                  <a:pt x="1763183" y="0"/>
                  <a:pt x="1770591" y="0"/>
                  <a:pt x="1778000" y="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6" name="Forme libre : forme 25">
            <a:extLst>
              <a:ext uri="{FF2B5EF4-FFF2-40B4-BE49-F238E27FC236}">
                <a16:creationId xmlns:a16="http://schemas.microsoft.com/office/drawing/2014/main" id="{7A9A74E1-9B0A-4C34-997F-C5190D90E1F4}"/>
              </a:ext>
            </a:extLst>
          </p:cNvPr>
          <p:cNvSpPr/>
          <p:nvPr/>
        </p:nvSpPr>
        <p:spPr>
          <a:xfrm>
            <a:off x="5359400" y="1949450"/>
            <a:ext cx="901700" cy="1136650"/>
          </a:xfrm>
          <a:custGeom>
            <a:avLst/>
            <a:gdLst>
              <a:gd name="connsiteX0" fmla="*/ 901700 w 901700"/>
              <a:gd name="connsiteY0" fmla="*/ 0 h 1136650"/>
              <a:gd name="connsiteX1" fmla="*/ 781050 w 901700"/>
              <a:gd name="connsiteY1" fmla="*/ 146050 h 1136650"/>
              <a:gd name="connsiteX2" fmla="*/ 469900 w 901700"/>
              <a:gd name="connsiteY2" fmla="*/ 355600 h 1136650"/>
              <a:gd name="connsiteX3" fmla="*/ 203200 w 901700"/>
              <a:gd name="connsiteY3" fmla="*/ 514350 h 1136650"/>
              <a:gd name="connsiteX4" fmla="*/ 139700 w 901700"/>
              <a:gd name="connsiteY4" fmla="*/ 685800 h 1136650"/>
              <a:gd name="connsiteX5" fmla="*/ 88900 w 901700"/>
              <a:gd name="connsiteY5" fmla="*/ 869950 h 1136650"/>
              <a:gd name="connsiteX6" fmla="*/ 0 w 901700"/>
              <a:gd name="connsiteY6" fmla="*/ 1136650 h 1136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01700" h="1136650">
                <a:moveTo>
                  <a:pt x="901700" y="0"/>
                </a:moveTo>
                <a:cubicBezTo>
                  <a:pt x="877358" y="43391"/>
                  <a:pt x="853017" y="86783"/>
                  <a:pt x="781050" y="146050"/>
                </a:cubicBezTo>
                <a:cubicBezTo>
                  <a:pt x="709083" y="205317"/>
                  <a:pt x="469900" y="355600"/>
                  <a:pt x="469900" y="355600"/>
                </a:cubicBezTo>
                <a:cubicBezTo>
                  <a:pt x="373592" y="416983"/>
                  <a:pt x="258233" y="459317"/>
                  <a:pt x="203200" y="514350"/>
                </a:cubicBezTo>
                <a:cubicBezTo>
                  <a:pt x="148167" y="569383"/>
                  <a:pt x="158750" y="626533"/>
                  <a:pt x="139700" y="685800"/>
                </a:cubicBezTo>
                <a:cubicBezTo>
                  <a:pt x="120650" y="745067"/>
                  <a:pt x="112183" y="794808"/>
                  <a:pt x="88900" y="869950"/>
                </a:cubicBezTo>
                <a:cubicBezTo>
                  <a:pt x="65617" y="945092"/>
                  <a:pt x="32808" y="1040871"/>
                  <a:pt x="0" y="113665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2" name="Forme libre : forme 31">
            <a:extLst>
              <a:ext uri="{FF2B5EF4-FFF2-40B4-BE49-F238E27FC236}">
                <a16:creationId xmlns:a16="http://schemas.microsoft.com/office/drawing/2014/main" id="{6ED083DC-0EC6-4148-8B33-6AEB634D54E8}"/>
              </a:ext>
            </a:extLst>
          </p:cNvPr>
          <p:cNvSpPr/>
          <p:nvPr/>
        </p:nvSpPr>
        <p:spPr>
          <a:xfrm>
            <a:off x="5286375" y="4826000"/>
            <a:ext cx="422275" cy="358775"/>
          </a:xfrm>
          <a:custGeom>
            <a:avLst/>
            <a:gdLst>
              <a:gd name="connsiteX0" fmla="*/ 0 w 422275"/>
              <a:gd name="connsiteY0" fmla="*/ 358775 h 358775"/>
              <a:gd name="connsiteX1" fmla="*/ 276225 w 422275"/>
              <a:gd name="connsiteY1" fmla="*/ 161925 h 358775"/>
              <a:gd name="connsiteX2" fmla="*/ 422275 w 422275"/>
              <a:gd name="connsiteY2" fmla="*/ 0 h 358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22275" h="358775">
                <a:moveTo>
                  <a:pt x="0" y="358775"/>
                </a:moveTo>
                <a:cubicBezTo>
                  <a:pt x="102923" y="290248"/>
                  <a:pt x="205846" y="221721"/>
                  <a:pt x="276225" y="161925"/>
                </a:cubicBezTo>
                <a:cubicBezTo>
                  <a:pt x="346604" y="102129"/>
                  <a:pt x="384439" y="51064"/>
                  <a:pt x="422275" y="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4" name="Forme libre : forme 33">
            <a:extLst>
              <a:ext uri="{FF2B5EF4-FFF2-40B4-BE49-F238E27FC236}">
                <a16:creationId xmlns:a16="http://schemas.microsoft.com/office/drawing/2014/main" id="{5762933B-4840-49D9-81F9-09DEB9F69A78}"/>
              </a:ext>
            </a:extLst>
          </p:cNvPr>
          <p:cNvSpPr/>
          <p:nvPr/>
        </p:nvSpPr>
        <p:spPr>
          <a:xfrm>
            <a:off x="5492750" y="5953125"/>
            <a:ext cx="12700" cy="257175"/>
          </a:xfrm>
          <a:custGeom>
            <a:avLst/>
            <a:gdLst>
              <a:gd name="connsiteX0" fmla="*/ 12700 w 12700"/>
              <a:gd name="connsiteY0" fmla="*/ 0 h 257175"/>
              <a:gd name="connsiteX1" fmla="*/ 0 w 12700"/>
              <a:gd name="connsiteY1" fmla="*/ 257175 h 257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2700" h="257175">
                <a:moveTo>
                  <a:pt x="12700" y="0"/>
                </a:moveTo>
                <a:lnTo>
                  <a:pt x="0" y="257175"/>
                </a:ln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5" name="Forme libre : forme 34">
            <a:extLst>
              <a:ext uri="{FF2B5EF4-FFF2-40B4-BE49-F238E27FC236}">
                <a16:creationId xmlns:a16="http://schemas.microsoft.com/office/drawing/2014/main" id="{043BC54E-1889-4104-91EC-461FB497001C}"/>
              </a:ext>
            </a:extLst>
          </p:cNvPr>
          <p:cNvSpPr/>
          <p:nvPr/>
        </p:nvSpPr>
        <p:spPr>
          <a:xfrm>
            <a:off x="5528250" y="5241926"/>
            <a:ext cx="183575" cy="330200"/>
          </a:xfrm>
          <a:custGeom>
            <a:avLst/>
            <a:gdLst>
              <a:gd name="connsiteX0" fmla="*/ 183575 w 183575"/>
              <a:gd name="connsiteY0" fmla="*/ 0 h 327025"/>
              <a:gd name="connsiteX1" fmla="*/ 34350 w 183575"/>
              <a:gd name="connsiteY1" fmla="*/ 234950 h 327025"/>
              <a:gd name="connsiteX2" fmla="*/ 5775 w 183575"/>
              <a:gd name="connsiteY2" fmla="*/ 298450 h 327025"/>
              <a:gd name="connsiteX3" fmla="*/ 120075 w 183575"/>
              <a:gd name="connsiteY3" fmla="*/ 327025 h 327025"/>
              <a:gd name="connsiteX0" fmla="*/ 183575 w 183575"/>
              <a:gd name="connsiteY0" fmla="*/ 0 h 330200"/>
              <a:gd name="connsiteX1" fmla="*/ 34350 w 183575"/>
              <a:gd name="connsiteY1" fmla="*/ 234950 h 330200"/>
              <a:gd name="connsiteX2" fmla="*/ 5775 w 183575"/>
              <a:gd name="connsiteY2" fmla="*/ 298450 h 330200"/>
              <a:gd name="connsiteX3" fmla="*/ 129600 w 183575"/>
              <a:gd name="connsiteY3" fmla="*/ 330200 h 330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3575" h="330200">
                <a:moveTo>
                  <a:pt x="183575" y="0"/>
                </a:moveTo>
                <a:cubicBezTo>
                  <a:pt x="123779" y="92604"/>
                  <a:pt x="63983" y="185208"/>
                  <a:pt x="34350" y="234950"/>
                </a:cubicBezTo>
                <a:cubicBezTo>
                  <a:pt x="4717" y="284692"/>
                  <a:pt x="-8513" y="283104"/>
                  <a:pt x="5775" y="298450"/>
                </a:cubicBezTo>
                <a:cubicBezTo>
                  <a:pt x="20062" y="313796"/>
                  <a:pt x="79593" y="323585"/>
                  <a:pt x="129600" y="33020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9" name="Forme libre : forme 38">
            <a:extLst>
              <a:ext uri="{FF2B5EF4-FFF2-40B4-BE49-F238E27FC236}">
                <a16:creationId xmlns:a16="http://schemas.microsoft.com/office/drawing/2014/main" id="{9F784947-8CBA-4DDF-A906-A82B90FD3C12}"/>
              </a:ext>
            </a:extLst>
          </p:cNvPr>
          <p:cNvSpPr/>
          <p:nvPr/>
        </p:nvSpPr>
        <p:spPr>
          <a:xfrm>
            <a:off x="9004300" y="5702300"/>
            <a:ext cx="1276350" cy="1162050"/>
          </a:xfrm>
          <a:custGeom>
            <a:avLst/>
            <a:gdLst>
              <a:gd name="connsiteX0" fmla="*/ 1276350 w 1276350"/>
              <a:gd name="connsiteY0" fmla="*/ 0 h 1162050"/>
              <a:gd name="connsiteX1" fmla="*/ 1028700 w 1276350"/>
              <a:gd name="connsiteY1" fmla="*/ 152400 h 1162050"/>
              <a:gd name="connsiteX2" fmla="*/ 406400 w 1276350"/>
              <a:gd name="connsiteY2" fmla="*/ 704850 h 1162050"/>
              <a:gd name="connsiteX3" fmla="*/ 82550 w 1276350"/>
              <a:gd name="connsiteY3" fmla="*/ 1041400 h 1162050"/>
              <a:gd name="connsiteX4" fmla="*/ 0 w 1276350"/>
              <a:gd name="connsiteY4" fmla="*/ 1162050 h 1162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76350" h="1162050">
                <a:moveTo>
                  <a:pt x="1276350" y="0"/>
                </a:moveTo>
                <a:cubicBezTo>
                  <a:pt x="1225021" y="17462"/>
                  <a:pt x="1173692" y="34925"/>
                  <a:pt x="1028700" y="152400"/>
                </a:cubicBezTo>
                <a:cubicBezTo>
                  <a:pt x="883708" y="269875"/>
                  <a:pt x="564092" y="556683"/>
                  <a:pt x="406400" y="704850"/>
                </a:cubicBezTo>
                <a:cubicBezTo>
                  <a:pt x="248708" y="853017"/>
                  <a:pt x="150283" y="965200"/>
                  <a:pt x="82550" y="1041400"/>
                </a:cubicBezTo>
                <a:cubicBezTo>
                  <a:pt x="14817" y="1117600"/>
                  <a:pt x="7408" y="1139825"/>
                  <a:pt x="0" y="1162050"/>
                </a:cubicBezTo>
              </a:path>
            </a:pathLst>
          </a:cu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86" name="Forme libre : forme 85">
            <a:extLst>
              <a:ext uri="{FF2B5EF4-FFF2-40B4-BE49-F238E27FC236}">
                <a16:creationId xmlns:a16="http://schemas.microsoft.com/office/drawing/2014/main" id="{9BC2CEB2-1135-4D39-B39A-9BA4BADD7946}"/>
              </a:ext>
            </a:extLst>
          </p:cNvPr>
          <p:cNvSpPr/>
          <p:nvPr/>
        </p:nvSpPr>
        <p:spPr>
          <a:xfrm>
            <a:off x="9016931" y="5695950"/>
            <a:ext cx="1276350" cy="1162050"/>
          </a:xfrm>
          <a:custGeom>
            <a:avLst/>
            <a:gdLst>
              <a:gd name="connsiteX0" fmla="*/ 1276350 w 1276350"/>
              <a:gd name="connsiteY0" fmla="*/ 0 h 1162050"/>
              <a:gd name="connsiteX1" fmla="*/ 1028700 w 1276350"/>
              <a:gd name="connsiteY1" fmla="*/ 152400 h 1162050"/>
              <a:gd name="connsiteX2" fmla="*/ 406400 w 1276350"/>
              <a:gd name="connsiteY2" fmla="*/ 704850 h 1162050"/>
              <a:gd name="connsiteX3" fmla="*/ 82550 w 1276350"/>
              <a:gd name="connsiteY3" fmla="*/ 1041400 h 1162050"/>
              <a:gd name="connsiteX4" fmla="*/ 0 w 1276350"/>
              <a:gd name="connsiteY4" fmla="*/ 1162050 h 1162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76350" h="1162050">
                <a:moveTo>
                  <a:pt x="1276350" y="0"/>
                </a:moveTo>
                <a:cubicBezTo>
                  <a:pt x="1225021" y="17462"/>
                  <a:pt x="1173692" y="34925"/>
                  <a:pt x="1028700" y="152400"/>
                </a:cubicBezTo>
                <a:cubicBezTo>
                  <a:pt x="883708" y="269875"/>
                  <a:pt x="564092" y="556683"/>
                  <a:pt x="406400" y="704850"/>
                </a:cubicBezTo>
                <a:cubicBezTo>
                  <a:pt x="248708" y="853017"/>
                  <a:pt x="150283" y="965200"/>
                  <a:pt x="82550" y="1041400"/>
                </a:cubicBezTo>
                <a:cubicBezTo>
                  <a:pt x="14817" y="1117600"/>
                  <a:pt x="7408" y="1139825"/>
                  <a:pt x="0" y="1162050"/>
                </a:cubicBezTo>
              </a:path>
            </a:pathLst>
          </a:custGeom>
          <a:noFill/>
          <a:ln w="22225">
            <a:solidFill>
              <a:schemeClr val="bg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55" name="Ellipse 54">
            <a:extLst>
              <a:ext uri="{FF2B5EF4-FFF2-40B4-BE49-F238E27FC236}">
                <a16:creationId xmlns:a16="http://schemas.microsoft.com/office/drawing/2014/main" id="{0613EE4E-1534-4E8B-A8A4-AC877E6843D5}"/>
              </a:ext>
            </a:extLst>
          </p:cNvPr>
          <p:cNvSpPr/>
          <p:nvPr/>
        </p:nvSpPr>
        <p:spPr>
          <a:xfrm>
            <a:off x="9292852" y="5487143"/>
            <a:ext cx="742267" cy="695325"/>
          </a:xfrm>
          <a:prstGeom prst="ellipse">
            <a:avLst/>
          </a:prstGeom>
          <a:solidFill>
            <a:schemeClr val="accent2"/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 dirty="0"/>
          </a:p>
        </p:txBody>
      </p:sp>
      <p:sp>
        <p:nvSpPr>
          <p:cNvPr id="59" name="ZoneTexte 58">
            <a:extLst>
              <a:ext uri="{FF2B5EF4-FFF2-40B4-BE49-F238E27FC236}">
                <a16:creationId xmlns:a16="http://schemas.microsoft.com/office/drawing/2014/main" id="{4630EB21-FD0B-452F-820D-CAB2EC8CABFB}"/>
              </a:ext>
            </a:extLst>
          </p:cNvPr>
          <p:cNvSpPr txBox="1"/>
          <p:nvPr/>
        </p:nvSpPr>
        <p:spPr>
          <a:xfrm>
            <a:off x="9134528" y="5650958"/>
            <a:ext cx="109643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000" b="1" dirty="0">
                <a:solidFill>
                  <a:schemeClr val="bg1"/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Marche-en-Famenne</a:t>
            </a:r>
            <a:endParaRPr lang="fr-BE" sz="1000" b="1" dirty="0">
              <a:solidFill>
                <a:schemeClr val="bg1"/>
              </a:solidFill>
              <a:latin typeface="Aharoni" panose="02010803020104030203" pitchFamily="2" charset="-79"/>
              <a:cs typeface="Aharoni" panose="02010803020104030203" pitchFamily="2" charset="-79"/>
            </a:endParaRPr>
          </a:p>
        </p:txBody>
      </p:sp>
      <p:sp>
        <p:nvSpPr>
          <p:cNvPr id="87" name="Forme libre : forme 86">
            <a:extLst>
              <a:ext uri="{FF2B5EF4-FFF2-40B4-BE49-F238E27FC236}">
                <a16:creationId xmlns:a16="http://schemas.microsoft.com/office/drawing/2014/main" id="{0BEA71B8-D286-4921-BEE9-40E4E94BA74D}"/>
              </a:ext>
            </a:extLst>
          </p:cNvPr>
          <p:cNvSpPr>
            <a:spLocks noChangeAspect="1"/>
          </p:cNvSpPr>
          <p:nvPr/>
        </p:nvSpPr>
        <p:spPr>
          <a:xfrm>
            <a:off x="2413136" y="870695"/>
            <a:ext cx="2232134" cy="6115251"/>
          </a:xfrm>
          <a:custGeom>
            <a:avLst/>
            <a:gdLst>
              <a:gd name="connsiteX0" fmla="*/ 67451 w 667823"/>
              <a:gd name="connsiteY0" fmla="*/ 0 h 1894400"/>
              <a:gd name="connsiteX1" fmla="*/ 16651 w 667823"/>
              <a:gd name="connsiteY1" fmla="*/ 111125 h 1894400"/>
              <a:gd name="connsiteX2" fmla="*/ 48401 w 667823"/>
              <a:gd name="connsiteY2" fmla="*/ 200025 h 1894400"/>
              <a:gd name="connsiteX3" fmla="*/ 111901 w 667823"/>
              <a:gd name="connsiteY3" fmla="*/ 279400 h 1894400"/>
              <a:gd name="connsiteX4" fmla="*/ 73801 w 667823"/>
              <a:gd name="connsiteY4" fmla="*/ 492125 h 1894400"/>
              <a:gd name="connsiteX5" fmla="*/ 86501 w 667823"/>
              <a:gd name="connsiteY5" fmla="*/ 581025 h 1894400"/>
              <a:gd name="connsiteX6" fmla="*/ 64276 w 667823"/>
              <a:gd name="connsiteY6" fmla="*/ 654050 h 1894400"/>
              <a:gd name="connsiteX7" fmla="*/ 76976 w 667823"/>
              <a:gd name="connsiteY7" fmla="*/ 736600 h 1894400"/>
              <a:gd name="connsiteX8" fmla="*/ 776 w 667823"/>
              <a:gd name="connsiteY8" fmla="*/ 781050 h 1894400"/>
              <a:gd name="connsiteX9" fmla="*/ 38876 w 667823"/>
              <a:gd name="connsiteY9" fmla="*/ 838200 h 1894400"/>
              <a:gd name="connsiteX10" fmla="*/ 61101 w 667823"/>
              <a:gd name="connsiteY10" fmla="*/ 914400 h 1894400"/>
              <a:gd name="connsiteX11" fmla="*/ 102376 w 667823"/>
              <a:gd name="connsiteY11" fmla="*/ 1019175 h 1894400"/>
              <a:gd name="connsiteX12" fmla="*/ 121426 w 667823"/>
              <a:gd name="connsiteY12" fmla="*/ 1041400 h 1894400"/>
              <a:gd name="connsiteX13" fmla="*/ 140476 w 667823"/>
              <a:gd name="connsiteY13" fmla="*/ 1139825 h 1894400"/>
              <a:gd name="connsiteX14" fmla="*/ 143651 w 667823"/>
              <a:gd name="connsiteY14" fmla="*/ 1219200 h 1894400"/>
              <a:gd name="connsiteX15" fmla="*/ 165876 w 667823"/>
              <a:gd name="connsiteY15" fmla="*/ 1308100 h 1894400"/>
              <a:gd name="connsiteX16" fmla="*/ 248426 w 667823"/>
              <a:gd name="connsiteY16" fmla="*/ 1504950 h 1894400"/>
              <a:gd name="connsiteX17" fmla="*/ 194451 w 667823"/>
              <a:gd name="connsiteY17" fmla="*/ 1552575 h 1894400"/>
              <a:gd name="connsiteX18" fmla="*/ 159526 w 667823"/>
              <a:gd name="connsiteY18" fmla="*/ 1606550 h 1894400"/>
              <a:gd name="connsiteX19" fmla="*/ 248426 w 667823"/>
              <a:gd name="connsiteY19" fmla="*/ 1704975 h 1894400"/>
              <a:gd name="connsiteX20" fmla="*/ 308751 w 667823"/>
              <a:gd name="connsiteY20" fmla="*/ 1704975 h 1894400"/>
              <a:gd name="connsiteX21" fmla="*/ 397651 w 667823"/>
              <a:gd name="connsiteY21" fmla="*/ 1682750 h 1894400"/>
              <a:gd name="connsiteX22" fmla="*/ 480201 w 667823"/>
              <a:gd name="connsiteY22" fmla="*/ 1752600 h 1894400"/>
              <a:gd name="connsiteX23" fmla="*/ 502426 w 667823"/>
              <a:gd name="connsiteY23" fmla="*/ 1838325 h 1894400"/>
              <a:gd name="connsiteX24" fmla="*/ 604026 w 667823"/>
              <a:gd name="connsiteY24" fmla="*/ 1809750 h 1894400"/>
              <a:gd name="connsiteX25" fmla="*/ 661176 w 667823"/>
              <a:gd name="connsiteY25" fmla="*/ 1885950 h 1894400"/>
              <a:gd name="connsiteX26" fmla="*/ 664351 w 667823"/>
              <a:gd name="connsiteY26" fmla="*/ 1889125 h 1894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667823" h="1894400">
                <a:moveTo>
                  <a:pt x="67451" y="0"/>
                </a:moveTo>
                <a:cubicBezTo>
                  <a:pt x="43638" y="38894"/>
                  <a:pt x="19826" y="77788"/>
                  <a:pt x="16651" y="111125"/>
                </a:cubicBezTo>
                <a:cubicBezTo>
                  <a:pt x="13476" y="144462"/>
                  <a:pt x="32526" y="171979"/>
                  <a:pt x="48401" y="200025"/>
                </a:cubicBezTo>
                <a:cubicBezTo>
                  <a:pt x="64276" y="228071"/>
                  <a:pt x="107668" y="230717"/>
                  <a:pt x="111901" y="279400"/>
                </a:cubicBezTo>
                <a:cubicBezTo>
                  <a:pt x="116134" y="328083"/>
                  <a:pt x="78034" y="441854"/>
                  <a:pt x="73801" y="492125"/>
                </a:cubicBezTo>
                <a:cubicBezTo>
                  <a:pt x="69568" y="542396"/>
                  <a:pt x="88088" y="554038"/>
                  <a:pt x="86501" y="581025"/>
                </a:cubicBezTo>
                <a:cubicBezTo>
                  <a:pt x="84914" y="608012"/>
                  <a:pt x="65863" y="628121"/>
                  <a:pt x="64276" y="654050"/>
                </a:cubicBezTo>
                <a:cubicBezTo>
                  <a:pt x="62688" y="679979"/>
                  <a:pt x="87559" y="715433"/>
                  <a:pt x="76976" y="736600"/>
                </a:cubicBezTo>
                <a:cubicBezTo>
                  <a:pt x="66393" y="757767"/>
                  <a:pt x="7126" y="764117"/>
                  <a:pt x="776" y="781050"/>
                </a:cubicBezTo>
                <a:cubicBezTo>
                  <a:pt x="-5574" y="797983"/>
                  <a:pt x="28822" y="815975"/>
                  <a:pt x="38876" y="838200"/>
                </a:cubicBezTo>
                <a:cubicBezTo>
                  <a:pt x="48930" y="860425"/>
                  <a:pt x="50518" y="884238"/>
                  <a:pt x="61101" y="914400"/>
                </a:cubicBezTo>
                <a:cubicBezTo>
                  <a:pt x="71684" y="944563"/>
                  <a:pt x="92322" y="998008"/>
                  <a:pt x="102376" y="1019175"/>
                </a:cubicBezTo>
                <a:cubicBezTo>
                  <a:pt x="112430" y="1040342"/>
                  <a:pt x="115076" y="1021292"/>
                  <a:pt x="121426" y="1041400"/>
                </a:cubicBezTo>
                <a:cubicBezTo>
                  <a:pt x="127776" y="1061508"/>
                  <a:pt x="136772" y="1110192"/>
                  <a:pt x="140476" y="1139825"/>
                </a:cubicBezTo>
                <a:cubicBezTo>
                  <a:pt x="144180" y="1169458"/>
                  <a:pt x="139418" y="1191154"/>
                  <a:pt x="143651" y="1219200"/>
                </a:cubicBezTo>
                <a:cubicBezTo>
                  <a:pt x="147884" y="1247246"/>
                  <a:pt x="148414" y="1260475"/>
                  <a:pt x="165876" y="1308100"/>
                </a:cubicBezTo>
                <a:cubicBezTo>
                  <a:pt x="183339" y="1355725"/>
                  <a:pt x="243664" y="1464204"/>
                  <a:pt x="248426" y="1504950"/>
                </a:cubicBezTo>
                <a:cubicBezTo>
                  <a:pt x="253188" y="1545696"/>
                  <a:pt x="209268" y="1535642"/>
                  <a:pt x="194451" y="1552575"/>
                </a:cubicBezTo>
                <a:cubicBezTo>
                  <a:pt x="179634" y="1569508"/>
                  <a:pt x="150530" y="1581150"/>
                  <a:pt x="159526" y="1606550"/>
                </a:cubicBezTo>
                <a:cubicBezTo>
                  <a:pt x="168522" y="1631950"/>
                  <a:pt x="223555" y="1688571"/>
                  <a:pt x="248426" y="1704975"/>
                </a:cubicBezTo>
                <a:cubicBezTo>
                  <a:pt x="273297" y="1721379"/>
                  <a:pt x="283880" y="1708679"/>
                  <a:pt x="308751" y="1704975"/>
                </a:cubicBezTo>
                <a:cubicBezTo>
                  <a:pt x="333622" y="1701271"/>
                  <a:pt x="369076" y="1674812"/>
                  <a:pt x="397651" y="1682750"/>
                </a:cubicBezTo>
                <a:cubicBezTo>
                  <a:pt x="426226" y="1690688"/>
                  <a:pt x="462739" y="1726671"/>
                  <a:pt x="480201" y="1752600"/>
                </a:cubicBezTo>
                <a:cubicBezTo>
                  <a:pt x="497663" y="1778529"/>
                  <a:pt x="481789" y="1828800"/>
                  <a:pt x="502426" y="1838325"/>
                </a:cubicBezTo>
                <a:cubicBezTo>
                  <a:pt x="523063" y="1847850"/>
                  <a:pt x="577568" y="1801812"/>
                  <a:pt x="604026" y="1809750"/>
                </a:cubicBezTo>
                <a:cubicBezTo>
                  <a:pt x="630484" y="1817688"/>
                  <a:pt x="661176" y="1885950"/>
                  <a:pt x="661176" y="1885950"/>
                </a:cubicBezTo>
                <a:cubicBezTo>
                  <a:pt x="671230" y="1899179"/>
                  <a:pt x="667790" y="1894152"/>
                  <a:pt x="664351" y="1889125"/>
                </a:cubicBezTo>
              </a:path>
            </a:pathLst>
          </a:custGeom>
          <a:noFill/>
          <a:ln w="25400">
            <a:solidFill>
              <a:schemeClr val="tx1"/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91" name="Forme libre : forme 90">
            <a:extLst>
              <a:ext uri="{FF2B5EF4-FFF2-40B4-BE49-F238E27FC236}">
                <a16:creationId xmlns:a16="http://schemas.microsoft.com/office/drawing/2014/main" id="{C5038E67-EDD3-465A-824D-481BD74D188B}"/>
              </a:ext>
            </a:extLst>
          </p:cNvPr>
          <p:cNvSpPr>
            <a:spLocks noChangeAspect="1"/>
          </p:cNvSpPr>
          <p:nvPr/>
        </p:nvSpPr>
        <p:spPr>
          <a:xfrm>
            <a:off x="2410326" y="879608"/>
            <a:ext cx="2232134" cy="6115251"/>
          </a:xfrm>
          <a:custGeom>
            <a:avLst/>
            <a:gdLst>
              <a:gd name="connsiteX0" fmla="*/ 67451 w 667823"/>
              <a:gd name="connsiteY0" fmla="*/ 0 h 1894400"/>
              <a:gd name="connsiteX1" fmla="*/ 16651 w 667823"/>
              <a:gd name="connsiteY1" fmla="*/ 111125 h 1894400"/>
              <a:gd name="connsiteX2" fmla="*/ 48401 w 667823"/>
              <a:gd name="connsiteY2" fmla="*/ 200025 h 1894400"/>
              <a:gd name="connsiteX3" fmla="*/ 111901 w 667823"/>
              <a:gd name="connsiteY3" fmla="*/ 279400 h 1894400"/>
              <a:gd name="connsiteX4" fmla="*/ 73801 w 667823"/>
              <a:gd name="connsiteY4" fmla="*/ 492125 h 1894400"/>
              <a:gd name="connsiteX5" fmla="*/ 86501 w 667823"/>
              <a:gd name="connsiteY5" fmla="*/ 581025 h 1894400"/>
              <a:gd name="connsiteX6" fmla="*/ 64276 w 667823"/>
              <a:gd name="connsiteY6" fmla="*/ 654050 h 1894400"/>
              <a:gd name="connsiteX7" fmla="*/ 76976 w 667823"/>
              <a:gd name="connsiteY7" fmla="*/ 736600 h 1894400"/>
              <a:gd name="connsiteX8" fmla="*/ 776 w 667823"/>
              <a:gd name="connsiteY8" fmla="*/ 781050 h 1894400"/>
              <a:gd name="connsiteX9" fmla="*/ 38876 w 667823"/>
              <a:gd name="connsiteY9" fmla="*/ 838200 h 1894400"/>
              <a:gd name="connsiteX10" fmla="*/ 61101 w 667823"/>
              <a:gd name="connsiteY10" fmla="*/ 914400 h 1894400"/>
              <a:gd name="connsiteX11" fmla="*/ 102376 w 667823"/>
              <a:gd name="connsiteY11" fmla="*/ 1019175 h 1894400"/>
              <a:gd name="connsiteX12" fmla="*/ 121426 w 667823"/>
              <a:gd name="connsiteY12" fmla="*/ 1041400 h 1894400"/>
              <a:gd name="connsiteX13" fmla="*/ 140476 w 667823"/>
              <a:gd name="connsiteY13" fmla="*/ 1139825 h 1894400"/>
              <a:gd name="connsiteX14" fmla="*/ 143651 w 667823"/>
              <a:gd name="connsiteY14" fmla="*/ 1219200 h 1894400"/>
              <a:gd name="connsiteX15" fmla="*/ 165876 w 667823"/>
              <a:gd name="connsiteY15" fmla="*/ 1308100 h 1894400"/>
              <a:gd name="connsiteX16" fmla="*/ 248426 w 667823"/>
              <a:gd name="connsiteY16" fmla="*/ 1504950 h 1894400"/>
              <a:gd name="connsiteX17" fmla="*/ 194451 w 667823"/>
              <a:gd name="connsiteY17" fmla="*/ 1552575 h 1894400"/>
              <a:gd name="connsiteX18" fmla="*/ 159526 w 667823"/>
              <a:gd name="connsiteY18" fmla="*/ 1606550 h 1894400"/>
              <a:gd name="connsiteX19" fmla="*/ 248426 w 667823"/>
              <a:gd name="connsiteY19" fmla="*/ 1704975 h 1894400"/>
              <a:gd name="connsiteX20" fmla="*/ 308751 w 667823"/>
              <a:gd name="connsiteY20" fmla="*/ 1704975 h 1894400"/>
              <a:gd name="connsiteX21" fmla="*/ 397651 w 667823"/>
              <a:gd name="connsiteY21" fmla="*/ 1682750 h 1894400"/>
              <a:gd name="connsiteX22" fmla="*/ 480201 w 667823"/>
              <a:gd name="connsiteY22" fmla="*/ 1752600 h 1894400"/>
              <a:gd name="connsiteX23" fmla="*/ 502426 w 667823"/>
              <a:gd name="connsiteY23" fmla="*/ 1838325 h 1894400"/>
              <a:gd name="connsiteX24" fmla="*/ 604026 w 667823"/>
              <a:gd name="connsiteY24" fmla="*/ 1809750 h 1894400"/>
              <a:gd name="connsiteX25" fmla="*/ 661176 w 667823"/>
              <a:gd name="connsiteY25" fmla="*/ 1885950 h 1894400"/>
              <a:gd name="connsiteX26" fmla="*/ 664351 w 667823"/>
              <a:gd name="connsiteY26" fmla="*/ 1889125 h 1894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667823" h="1894400">
                <a:moveTo>
                  <a:pt x="67451" y="0"/>
                </a:moveTo>
                <a:cubicBezTo>
                  <a:pt x="43638" y="38894"/>
                  <a:pt x="19826" y="77788"/>
                  <a:pt x="16651" y="111125"/>
                </a:cubicBezTo>
                <a:cubicBezTo>
                  <a:pt x="13476" y="144462"/>
                  <a:pt x="32526" y="171979"/>
                  <a:pt x="48401" y="200025"/>
                </a:cubicBezTo>
                <a:cubicBezTo>
                  <a:pt x="64276" y="228071"/>
                  <a:pt x="107668" y="230717"/>
                  <a:pt x="111901" y="279400"/>
                </a:cubicBezTo>
                <a:cubicBezTo>
                  <a:pt x="116134" y="328083"/>
                  <a:pt x="78034" y="441854"/>
                  <a:pt x="73801" y="492125"/>
                </a:cubicBezTo>
                <a:cubicBezTo>
                  <a:pt x="69568" y="542396"/>
                  <a:pt x="88088" y="554038"/>
                  <a:pt x="86501" y="581025"/>
                </a:cubicBezTo>
                <a:cubicBezTo>
                  <a:pt x="84914" y="608012"/>
                  <a:pt x="65863" y="628121"/>
                  <a:pt x="64276" y="654050"/>
                </a:cubicBezTo>
                <a:cubicBezTo>
                  <a:pt x="62688" y="679979"/>
                  <a:pt x="87559" y="715433"/>
                  <a:pt x="76976" y="736600"/>
                </a:cubicBezTo>
                <a:cubicBezTo>
                  <a:pt x="66393" y="757767"/>
                  <a:pt x="7126" y="764117"/>
                  <a:pt x="776" y="781050"/>
                </a:cubicBezTo>
                <a:cubicBezTo>
                  <a:pt x="-5574" y="797983"/>
                  <a:pt x="28822" y="815975"/>
                  <a:pt x="38876" y="838200"/>
                </a:cubicBezTo>
                <a:cubicBezTo>
                  <a:pt x="48930" y="860425"/>
                  <a:pt x="50518" y="884238"/>
                  <a:pt x="61101" y="914400"/>
                </a:cubicBezTo>
                <a:cubicBezTo>
                  <a:pt x="71684" y="944563"/>
                  <a:pt x="92322" y="998008"/>
                  <a:pt x="102376" y="1019175"/>
                </a:cubicBezTo>
                <a:cubicBezTo>
                  <a:pt x="112430" y="1040342"/>
                  <a:pt x="115076" y="1021292"/>
                  <a:pt x="121426" y="1041400"/>
                </a:cubicBezTo>
                <a:cubicBezTo>
                  <a:pt x="127776" y="1061508"/>
                  <a:pt x="136772" y="1110192"/>
                  <a:pt x="140476" y="1139825"/>
                </a:cubicBezTo>
                <a:cubicBezTo>
                  <a:pt x="144180" y="1169458"/>
                  <a:pt x="139418" y="1191154"/>
                  <a:pt x="143651" y="1219200"/>
                </a:cubicBezTo>
                <a:cubicBezTo>
                  <a:pt x="147884" y="1247246"/>
                  <a:pt x="148414" y="1260475"/>
                  <a:pt x="165876" y="1308100"/>
                </a:cubicBezTo>
                <a:cubicBezTo>
                  <a:pt x="183339" y="1355725"/>
                  <a:pt x="243664" y="1464204"/>
                  <a:pt x="248426" y="1504950"/>
                </a:cubicBezTo>
                <a:cubicBezTo>
                  <a:pt x="253188" y="1545696"/>
                  <a:pt x="209268" y="1535642"/>
                  <a:pt x="194451" y="1552575"/>
                </a:cubicBezTo>
                <a:cubicBezTo>
                  <a:pt x="179634" y="1569508"/>
                  <a:pt x="150530" y="1581150"/>
                  <a:pt x="159526" y="1606550"/>
                </a:cubicBezTo>
                <a:cubicBezTo>
                  <a:pt x="168522" y="1631950"/>
                  <a:pt x="223555" y="1688571"/>
                  <a:pt x="248426" y="1704975"/>
                </a:cubicBezTo>
                <a:cubicBezTo>
                  <a:pt x="273297" y="1721379"/>
                  <a:pt x="283880" y="1708679"/>
                  <a:pt x="308751" y="1704975"/>
                </a:cubicBezTo>
                <a:cubicBezTo>
                  <a:pt x="333622" y="1701271"/>
                  <a:pt x="369076" y="1674812"/>
                  <a:pt x="397651" y="1682750"/>
                </a:cubicBezTo>
                <a:cubicBezTo>
                  <a:pt x="426226" y="1690688"/>
                  <a:pt x="462739" y="1726671"/>
                  <a:pt x="480201" y="1752600"/>
                </a:cubicBezTo>
                <a:cubicBezTo>
                  <a:pt x="497663" y="1778529"/>
                  <a:pt x="481789" y="1828800"/>
                  <a:pt x="502426" y="1838325"/>
                </a:cubicBezTo>
                <a:cubicBezTo>
                  <a:pt x="523063" y="1847850"/>
                  <a:pt x="577568" y="1801812"/>
                  <a:pt x="604026" y="1809750"/>
                </a:cubicBezTo>
                <a:cubicBezTo>
                  <a:pt x="630484" y="1817688"/>
                  <a:pt x="661176" y="1885950"/>
                  <a:pt x="661176" y="1885950"/>
                </a:cubicBezTo>
                <a:cubicBezTo>
                  <a:pt x="671230" y="1899179"/>
                  <a:pt x="667790" y="1894152"/>
                  <a:pt x="664351" y="1889125"/>
                </a:cubicBezTo>
              </a:path>
            </a:pathLst>
          </a:custGeom>
          <a:noFill/>
          <a:ln w="22225">
            <a:solidFill>
              <a:schemeClr val="bg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60" name="Ellipse 59">
            <a:extLst>
              <a:ext uri="{FF2B5EF4-FFF2-40B4-BE49-F238E27FC236}">
                <a16:creationId xmlns:a16="http://schemas.microsoft.com/office/drawing/2014/main" id="{BE6673E8-9187-4C3A-A9A1-79DE1E2BBD3C}"/>
              </a:ext>
            </a:extLst>
          </p:cNvPr>
          <p:cNvSpPr/>
          <p:nvPr/>
        </p:nvSpPr>
        <p:spPr>
          <a:xfrm>
            <a:off x="2701970" y="4522882"/>
            <a:ext cx="742267" cy="695325"/>
          </a:xfrm>
          <a:prstGeom prst="ellipse">
            <a:avLst/>
          </a:prstGeom>
          <a:solidFill>
            <a:schemeClr val="accent2"/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 dirty="0"/>
          </a:p>
        </p:txBody>
      </p:sp>
      <p:sp>
        <p:nvSpPr>
          <p:cNvPr id="346" name="ZoneTexte 345">
            <a:extLst>
              <a:ext uri="{FF2B5EF4-FFF2-40B4-BE49-F238E27FC236}">
                <a16:creationId xmlns:a16="http://schemas.microsoft.com/office/drawing/2014/main" id="{2961E3F6-EE32-4B73-94E3-FC0E75547547}"/>
              </a:ext>
            </a:extLst>
          </p:cNvPr>
          <p:cNvSpPr txBox="1"/>
          <p:nvPr/>
        </p:nvSpPr>
        <p:spPr>
          <a:xfrm>
            <a:off x="2535259" y="4763860"/>
            <a:ext cx="1096433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000" b="1" dirty="0">
                <a:solidFill>
                  <a:schemeClr val="bg1"/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Dinant</a:t>
            </a:r>
            <a:endParaRPr lang="fr-BE" sz="1000" b="1" dirty="0">
              <a:solidFill>
                <a:schemeClr val="bg1"/>
              </a:solidFill>
              <a:latin typeface="Aharoni" panose="02010803020104030203" pitchFamily="2" charset="-79"/>
              <a:cs typeface="Aharoni" panose="02010803020104030203" pitchFamily="2" charset="-79"/>
            </a:endParaRPr>
          </a:p>
        </p:txBody>
      </p:sp>
      <p:sp>
        <p:nvSpPr>
          <p:cNvPr id="66" name="Forme libre : forme 65">
            <a:extLst>
              <a:ext uri="{FF2B5EF4-FFF2-40B4-BE49-F238E27FC236}">
                <a16:creationId xmlns:a16="http://schemas.microsoft.com/office/drawing/2014/main" id="{D251F882-F729-4C48-A8B9-57607EFACB00}"/>
              </a:ext>
            </a:extLst>
          </p:cNvPr>
          <p:cNvSpPr/>
          <p:nvPr/>
        </p:nvSpPr>
        <p:spPr>
          <a:xfrm>
            <a:off x="4540250" y="762001"/>
            <a:ext cx="1460500" cy="380236"/>
          </a:xfrm>
          <a:custGeom>
            <a:avLst/>
            <a:gdLst>
              <a:gd name="connsiteX0" fmla="*/ 730250 w 730250"/>
              <a:gd name="connsiteY0" fmla="*/ 279400 h 374697"/>
              <a:gd name="connsiteX1" fmla="*/ 514350 w 730250"/>
              <a:gd name="connsiteY1" fmla="*/ 342900 h 374697"/>
              <a:gd name="connsiteX2" fmla="*/ 228600 w 730250"/>
              <a:gd name="connsiteY2" fmla="*/ 374650 h 374697"/>
              <a:gd name="connsiteX3" fmla="*/ 158750 w 730250"/>
              <a:gd name="connsiteY3" fmla="*/ 349250 h 374697"/>
              <a:gd name="connsiteX4" fmla="*/ 50800 w 730250"/>
              <a:gd name="connsiteY4" fmla="*/ 317500 h 374697"/>
              <a:gd name="connsiteX5" fmla="*/ 76200 w 730250"/>
              <a:gd name="connsiteY5" fmla="*/ 184150 h 374697"/>
              <a:gd name="connsiteX6" fmla="*/ 0 w 730250"/>
              <a:gd name="connsiteY6" fmla="*/ 0 h 374697"/>
              <a:gd name="connsiteX0" fmla="*/ 730250 w 730250"/>
              <a:gd name="connsiteY0" fmla="*/ 279400 h 374697"/>
              <a:gd name="connsiteX1" fmla="*/ 730250 w 730250"/>
              <a:gd name="connsiteY1" fmla="*/ 279400 h 374697"/>
              <a:gd name="connsiteX2" fmla="*/ 514350 w 730250"/>
              <a:gd name="connsiteY2" fmla="*/ 342900 h 374697"/>
              <a:gd name="connsiteX3" fmla="*/ 228600 w 730250"/>
              <a:gd name="connsiteY3" fmla="*/ 374650 h 374697"/>
              <a:gd name="connsiteX4" fmla="*/ 158750 w 730250"/>
              <a:gd name="connsiteY4" fmla="*/ 349250 h 374697"/>
              <a:gd name="connsiteX5" fmla="*/ 50800 w 730250"/>
              <a:gd name="connsiteY5" fmla="*/ 317500 h 374697"/>
              <a:gd name="connsiteX6" fmla="*/ 76200 w 730250"/>
              <a:gd name="connsiteY6" fmla="*/ 184150 h 374697"/>
              <a:gd name="connsiteX7" fmla="*/ 0 w 730250"/>
              <a:gd name="connsiteY7" fmla="*/ 0 h 374697"/>
              <a:gd name="connsiteX0" fmla="*/ 730250 w 1460500"/>
              <a:gd name="connsiteY0" fmla="*/ 279400 h 380236"/>
              <a:gd name="connsiteX1" fmla="*/ 1460500 w 1460500"/>
              <a:gd name="connsiteY1" fmla="*/ 25400 h 380236"/>
              <a:gd name="connsiteX2" fmla="*/ 514350 w 1460500"/>
              <a:gd name="connsiteY2" fmla="*/ 342900 h 380236"/>
              <a:gd name="connsiteX3" fmla="*/ 228600 w 1460500"/>
              <a:gd name="connsiteY3" fmla="*/ 374650 h 380236"/>
              <a:gd name="connsiteX4" fmla="*/ 158750 w 1460500"/>
              <a:gd name="connsiteY4" fmla="*/ 349250 h 380236"/>
              <a:gd name="connsiteX5" fmla="*/ 50800 w 1460500"/>
              <a:gd name="connsiteY5" fmla="*/ 317500 h 380236"/>
              <a:gd name="connsiteX6" fmla="*/ 76200 w 1460500"/>
              <a:gd name="connsiteY6" fmla="*/ 184150 h 380236"/>
              <a:gd name="connsiteX7" fmla="*/ 0 w 1460500"/>
              <a:gd name="connsiteY7" fmla="*/ 0 h 3802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460500" h="380236">
                <a:moveTo>
                  <a:pt x="730250" y="279400"/>
                </a:moveTo>
                <a:lnTo>
                  <a:pt x="1460500" y="25400"/>
                </a:lnTo>
                <a:cubicBezTo>
                  <a:pt x="1424517" y="35983"/>
                  <a:pt x="719667" y="284692"/>
                  <a:pt x="514350" y="342900"/>
                </a:cubicBezTo>
                <a:cubicBezTo>
                  <a:pt x="309033" y="401108"/>
                  <a:pt x="287867" y="373592"/>
                  <a:pt x="228600" y="374650"/>
                </a:cubicBezTo>
                <a:cubicBezTo>
                  <a:pt x="169333" y="375708"/>
                  <a:pt x="188383" y="358775"/>
                  <a:pt x="158750" y="349250"/>
                </a:cubicBezTo>
                <a:cubicBezTo>
                  <a:pt x="129117" y="339725"/>
                  <a:pt x="64558" y="345017"/>
                  <a:pt x="50800" y="317500"/>
                </a:cubicBezTo>
                <a:cubicBezTo>
                  <a:pt x="37042" y="289983"/>
                  <a:pt x="84667" y="237067"/>
                  <a:pt x="76200" y="184150"/>
                </a:cubicBezTo>
                <a:cubicBezTo>
                  <a:pt x="67733" y="131233"/>
                  <a:pt x="33866" y="65616"/>
                  <a:pt x="0" y="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67" name="ZoneTexte 66">
            <a:extLst>
              <a:ext uri="{FF2B5EF4-FFF2-40B4-BE49-F238E27FC236}">
                <a16:creationId xmlns:a16="http://schemas.microsoft.com/office/drawing/2014/main" id="{90D0D322-5D32-4F9A-BF7F-563796B4EB47}"/>
              </a:ext>
            </a:extLst>
          </p:cNvPr>
          <p:cNvSpPr txBox="1"/>
          <p:nvPr/>
        </p:nvSpPr>
        <p:spPr>
          <a:xfrm>
            <a:off x="-209925" y="1842329"/>
            <a:ext cx="3030671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400" b="1" dirty="0"/>
              <a:t>Solidarité</a:t>
            </a:r>
            <a:endParaRPr lang="fr-BE" sz="1400" b="1" dirty="0"/>
          </a:p>
        </p:txBody>
      </p:sp>
      <p:sp>
        <p:nvSpPr>
          <p:cNvPr id="69" name="Forme libre : forme 68">
            <a:extLst>
              <a:ext uri="{FF2B5EF4-FFF2-40B4-BE49-F238E27FC236}">
                <a16:creationId xmlns:a16="http://schemas.microsoft.com/office/drawing/2014/main" id="{166FC18E-940D-420C-A4B0-42D98637CC33}"/>
              </a:ext>
            </a:extLst>
          </p:cNvPr>
          <p:cNvSpPr/>
          <p:nvPr/>
        </p:nvSpPr>
        <p:spPr>
          <a:xfrm>
            <a:off x="2895600" y="1028700"/>
            <a:ext cx="714375" cy="695325"/>
          </a:xfrm>
          <a:custGeom>
            <a:avLst/>
            <a:gdLst>
              <a:gd name="connsiteX0" fmla="*/ 714375 w 714375"/>
              <a:gd name="connsiteY0" fmla="*/ 695325 h 695325"/>
              <a:gd name="connsiteX1" fmla="*/ 0 w 714375"/>
              <a:gd name="connsiteY1" fmla="*/ 0 h 695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714375" h="695325">
                <a:moveTo>
                  <a:pt x="714375" y="695325"/>
                </a:moveTo>
                <a:lnTo>
                  <a:pt x="0" y="0"/>
                </a:ln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71" name="Forme libre : forme 70">
            <a:extLst>
              <a:ext uri="{FF2B5EF4-FFF2-40B4-BE49-F238E27FC236}">
                <a16:creationId xmlns:a16="http://schemas.microsoft.com/office/drawing/2014/main" id="{582C994E-1EAA-463F-B742-4C8BA1997D98}"/>
              </a:ext>
            </a:extLst>
          </p:cNvPr>
          <p:cNvSpPr/>
          <p:nvPr/>
        </p:nvSpPr>
        <p:spPr>
          <a:xfrm>
            <a:off x="7981950" y="4393640"/>
            <a:ext cx="1685925" cy="578410"/>
          </a:xfrm>
          <a:custGeom>
            <a:avLst/>
            <a:gdLst>
              <a:gd name="connsiteX0" fmla="*/ 0 w 1685925"/>
              <a:gd name="connsiteY0" fmla="*/ 578410 h 578410"/>
              <a:gd name="connsiteX1" fmla="*/ 276225 w 1685925"/>
              <a:gd name="connsiteY1" fmla="*/ 378385 h 578410"/>
              <a:gd name="connsiteX2" fmla="*/ 1114425 w 1685925"/>
              <a:gd name="connsiteY2" fmla="*/ 6910 h 578410"/>
              <a:gd name="connsiteX3" fmla="*/ 1209675 w 1685925"/>
              <a:gd name="connsiteY3" fmla="*/ 140260 h 578410"/>
              <a:gd name="connsiteX4" fmla="*/ 1685925 w 1685925"/>
              <a:gd name="connsiteY4" fmla="*/ 187885 h 5784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85925" h="578410">
                <a:moveTo>
                  <a:pt x="0" y="578410"/>
                </a:moveTo>
                <a:cubicBezTo>
                  <a:pt x="45244" y="526022"/>
                  <a:pt x="90488" y="473635"/>
                  <a:pt x="276225" y="378385"/>
                </a:cubicBezTo>
                <a:cubicBezTo>
                  <a:pt x="461962" y="283135"/>
                  <a:pt x="958850" y="46597"/>
                  <a:pt x="1114425" y="6910"/>
                </a:cubicBezTo>
                <a:cubicBezTo>
                  <a:pt x="1270000" y="-32777"/>
                  <a:pt x="1114425" y="110097"/>
                  <a:pt x="1209675" y="140260"/>
                </a:cubicBezTo>
                <a:cubicBezTo>
                  <a:pt x="1304925" y="170423"/>
                  <a:pt x="1495425" y="179154"/>
                  <a:pt x="1685925" y="187885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pic>
        <p:nvPicPr>
          <p:cNvPr id="28" name="Image 27">
            <a:extLst>
              <a:ext uri="{FF2B5EF4-FFF2-40B4-BE49-F238E27FC236}">
                <a16:creationId xmlns:a16="http://schemas.microsoft.com/office/drawing/2014/main" id="{8218B36D-C372-4E19-9F13-558F72E9C28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902232" y="3287171"/>
            <a:ext cx="1718425" cy="784247"/>
          </a:xfrm>
          <a:prstGeom prst="rect">
            <a:avLst/>
          </a:prstGeom>
        </p:spPr>
      </p:pic>
      <p:pic>
        <p:nvPicPr>
          <p:cNvPr id="38" name="Image 37">
            <a:extLst>
              <a:ext uri="{FF2B5EF4-FFF2-40B4-BE49-F238E27FC236}">
                <a16:creationId xmlns:a16="http://schemas.microsoft.com/office/drawing/2014/main" id="{A7CD80F7-445E-4CAA-8DE2-43C17BF6CDB9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754010" y="1224475"/>
            <a:ext cx="1129637" cy="1129637"/>
          </a:xfrm>
          <a:prstGeom prst="rect">
            <a:avLst/>
          </a:prstGeom>
        </p:spPr>
      </p:pic>
      <p:grpSp>
        <p:nvGrpSpPr>
          <p:cNvPr id="15" name="Groupe 14">
            <a:extLst>
              <a:ext uri="{FF2B5EF4-FFF2-40B4-BE49-F238E27FC236}">
                <a16:creationId xmlns:a16="http://schemas.microsoft.com/office/drawing/2014/main" id="{C1F64FC7-4133-4040-83D3-8B66C2046446}"/>
              </a:ext>
            </a:extLst>
          </p:cNvPr>
          <p:cNvGrpSpPr>
            <a:grpSpLocks noChangeAspect="1"/>
          </p:cNvGrpSpPr>
          <p:nvPr/>
        </p:nvGrpSpPr>
        <p:grpSpPr>
          <a:xfrm>
            <a:off x="2908829" y="279355"/>
            <a:ext cx="6944048" cy="6267685"/>
            <a:chOff x="2908829" y="279355"/>
            <a:chExt cx="6944048" cy="6267685"/>
          </a:xfrm>
        </p:grpSpPr>
        <p:sp>
          <p:nvSpPr>
            <p:cNvPr id="5" name="Forme libre : forme 4">
              <a:extLst>
                <a:ext uri="{FF2B5EF4-FFF2-40B4-BE49-F238E27FC236}">
                  <a16:creationId xmlns:a16="http://schemas.microsoft.com/office/drawing/2014/main" id="{FA4E5A16-E8D1-47A8-9A71-9E217CB4E4BA}"/>
                </a:ext>
              </a:extLst>
            </p:cNvPr>
            <p:cNvSpPr/>
            <p:nvPr/>
          </p:nvSpPr>
          <p:spPr>
            <a:xfrm>
              <a:off x="5518150" y="279355"/>
              <a:ext cx="2241550" cy="819195"/>
            </a:xfrm>
            <a:custGeom>
              <a:avLst/>
              <a:gdLst>
                <a:gd name="connsiteX0" fmla="*/ 0 w 2241550"/>
                <a:gd name="connsiteY0" fmla="*/ 400095 h 819195"/>
                <a:gd name="connsiteX1" fmla="*/ 209550 w 2241550"/>
                <a:gd name="connsiteY1" fmla="*/ 495345 h 819195"/>
                <a:gd name="connsiteX2" fmla="*/ 374650 w 2241550"/>
                <a:gd name="connsiteY2" fmla="*/ 717595 h 819195"/>
                <a:gd name="connsiteX3" fmla="*/ 514350 w 2241550"/>
                <a:gd name="connsiteY3" fmla="*/ 685845 h 819195"/>
                <a:gd name="connsiteX4" fmla="*/ 692150 w 2241550"/>
                <a:gd name="connsiteY4" fmla="*/ 615995 h 819195"/>
                <a:gd name="connsiteX5" fmla="*/ 736600 w 2241550"/>
                <a:gd name="connsiteY5" fmla="*/ 552495 h 819195"/>
                <a:gd name="connsiteX6" fmla="*/ 838200 w 2241550"/>
                <a:gd name="connsiteY6" fmla="*/ 450895 h 819195"/>
                <a:gd name="connsiteX7" fmla="*/ 1009650 w 2241550"/>
                <a:gd name="connsiteY7" fmla="*/ 431845 h 819195"/>
                <a:gd name="connsiteX8" fmla="*/ 1358900 w 2241550"/>
                <a:gd name="connsiteY8" fmla="*/ 273095 h 819195"/>
                <a:gd name="connsiteX9" fmla="*/ 1441450 w 2241550"/>
                <a:gd name="connsiteY9" fmla="*/ 241345 h 819195"/>
                <a:gd name="connsiteX10" fmla="*/ 1549400 w 2241550"/>
                <a:gd name="connsiteY10" fmla="*/ 69895 h 819195"/>
                <a:gd name="connsiteX11" fmla="*/ 1714500 w 2241550"/>
                <a:gd name="connsiteY11" fmla="*/ 82595 h 819195"/>
                <a:gd name="connsiteX12" fmla="*/ 1835150 w 2241550"/>
                <a:gd name="connsiteY12" fmla="*/ 45 h 819195"/>
                <a:gd name="connsiteX13" fmla="*/ 1885950 w 2241550"/>
                <a:gd name="connsiteY13" fmla="*/ 95295 h 819195"/>
                <a:gd name="connsiteX14" fmla="*/ 1974850 w 2241550"/>
                <a:gd name="connsiteY14" fmla="*/ 228645 h 819195"/>
                <a:gd name="connsiteX15" fmla="*/ 2032000 w 2241550"/>
                <a:gd name="connsiteY15" fmla="*/ 476295 h 819195"/>
                <a:gd name="connsiteX16" fmla="*/ 2241550 w 2241550"/>
                <a:gd name="connsiteY16" fmla="*/ 819195 h 819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41550" h="819195">
                  <a:moveTo>
                    <a:pt x="0" y="400095"/>
                  </a:moveTo>
                  <a:cubicBezTo>
                    <a:pt x="73554" y="421261"/>
                    <a:pt x="147108" y="442428"/>
                    <a:pt x="209550" y="495345"/>
                  </a:cubicBezTo>
                  <a:cubicBezTo>
                    <a:pt x="271992" y="548262"/>
                    <a:pt x="323850" y="685845"/>
                    <a:pt x="374650" y="717595"/>
                  </a:cubicBezTo>
                  <a:cubicBezTo>
                    <a:pt x="425450" y="749345"/>
                    <a:pt x="461433" y="702778"/>
                    <a:pt x="514350" y="685845"/>
                  </a:cubicBezTo>
                  <a:cubicBezTo>
                    <a:pt x="567267" y="668912"/>
                    <a:pt x="655109" y="638220"/>
                    <a:pt x="692150" y="615995"/>
                  </a:cubicBezTo>
                  <a:cubicBezTo>
                    <a:pt x="729191" y="593770"/>
                    <a:pt x="712258" y="580012"/>
                    <a:pt x="736600" y="552495"/>
                  </a:cubicBezTo>
                  <a:cubicBezTo>
                    <a:pt x="760942" y="524978"/>
                    <a:pt x="792692" y="471003"/>
                    <a:pt x="838200" y="450895"/>
                  </a:cubicBezTo>
                  <a:cubicBezTo>
                    <a:pt x="883708" y="430787"/>
                    <a:pt x="922867" y="461478"/>
                    <a:pt x="1009650" y="431845"/>
                  </a:cubicBezTo>
                  <a:cubicBezTo>
                    <a:pt x="1096433" y="402212"/>
                    <a:pt x="1286933" y="304845"/>
                    <a:pt x="1358900" y="273095"/>
                  </a:cubicBezTo>
                  <a:cubicBezTo>
                    <a:pt x="1430867" y="241345"/>
                    <a:pt x="1409700" y="275212"/>
                    <a:pt x="1441450" y="241345"/>
                  </a:cubicBezTo>
                  <a:cubicBezTo>
                    <a:pt x="1473200" y="207478"/>
                    <a:pt x="1503892" y="96353"/>
                    <a:pt x="1549400" y="69895"/>
                  </a:cubicBezTo>
                  <a:cubicBezTo>
                    <a:pt x="1594908" y="43437"/>
                    <a:pt x="1666875" y="94237"/>
                    <a:pt x="1714500" y="82595"/>
                  </a:cubicBezTo>
                  <a:cubicBezTo>
                    <a:pt x="1762125" y="70953"/>
                    <a:pt x="1806575" y="-2072"/>
                    <a:pt x="1835150" y="45"/>
                  </a:cubicBezTo>
                  <a:cubicBezTo>
                    <a:pt x="1863725" y="2162"/>
                    <a:pt x="1862667" y="57195"/>
                    <a:pt x="1885950" y="95295"/>
                  </a:cubicBezTo>
                  <a:cubicBezTo>
                    <a:pt x="1909233" y="133395"/>
                    <a:pt x="1950508" y="165145"/>
                    <a:pt x="1974850" y="228645"/>
                  </a:cubicBezTo>
                  <a:cubicBezTo>
                    <a:pt x="1999192" y="292145"/>
                    <a:pt x="1987550" y="377870"/>
                    <a:pt x="2032000" y="476295"/>
                  </a:cubicBezTo>
                  <a:cubicBezTo>
                    <a:pt x="2076450" y="574720"/>
                    <a:pt x="2159000" y="696957"/>
                    <a:pt x="2241550" y="819195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  <p:sp>
          <p:nvSpPr>
            <p:cNvPr id="6" name="Forme libre : forme 5">
              <a:extLst>
                <a:ext uri="{FF2B5EF4-FFF2-40B4-BE49-F238E27FC236}">
                  <a16:creationId xmlns:a16="http://schemas.microsoft.com/office/drawing/2014/main" id="{BDAE27D0-184D-4197-9EDA-2D4D9321C12F}"/>
                </a:ext>
              </a:extLst>
            </p:cNvPr>
            <p:cNvSpPr/>
            <p:nvPr/>
          </p:nvSpPr>
          <p:spPr>
            <a:xfrm>
              <a:off x="7701801" y="1064836"/>
              <a:ext cx="2151076" cy="2593308"/>
            </a:xfrm>
            <a:custGeom>
              <a:avLst/>
              <a:gdLst>
                <a:gd name="connsiteX0" fmla="*/ 57899 w 2151076"/>
                <a:gd name="connsiteY0" fmla="*/ 14664 h 2593308"/>
                <a:gd name="connsiteX1" fmla="*/ 134099 w 2151076"/>
                <a:gd name="connsiteY1" fmla="*/ 14664 h 2593308"/>
                <a:gd name="connsiteX2" fmla="*/ 229349 w 2151076"/>
                <a:gd name="connsiteY2" fmla="*/ 167064 h 2593308"/>
                <a:gd name="connsiteX3" fmla="*/ 197599 w 2151076"/>
                <a:gd name="connsiteY3" fmla="*/ 306764 h 2593308"/>
                <a:gd name="connsiteX4" fmla="*/ 254749 w 2151076"/>
                <a:gd name="connsiteY4" fmla="*/ 408364 h 2593308"/>
                <a:gd name="connsiteX5" fmla="*/ 749 w 2151076"/>
                <a:gd name="connsiteY5" fmla="*/ 636964 h 2593308"/>
                <a:gd name="connsiteX6" fmla="*/ 178549 w 2151076"/>
                <a:gd name="connsiteY6" fmla="*/ 878264 h 2593308"/>
                <a:gd name="connsiteX7" fmla="*/ 229349 w 2151076"/>
                <a:gd name="connsiteY7" fmla="*/ 979864 h 2593308"/>
                <a:gd name="connsiteX8" fmla="*/ 496049 w 2151076"/>
                <a:gd name="connsiteY8" fmla="*/ 1011614 h 2593308"/>
                <a:gd name="connsiteX9" fmla="*/ 584949 w 2151076"/>
                <a:gd name="connsiteY9" fmla="*/ 948114 h 2593308"/>
                <a:gd name="connsiteX10" fmla="*/ 807199 w 2151076"/>
                <a:gd name="connsiteY10" fmla="*/ 1068764 h 2593308"/>
                <a:gd name="connsiteX11" fmla="*/ 832599 w 2151076"/>
                <a:gd name="connsiteY11" fmla="*/ 1132264 h 2593308"/>
                <a:gd name="connsiteX12" fmla="*/ 959599 w 2151076"/>
                <a:gd name="connsiteY12" fmla="*/ 1106864 h 2593308"/>
                <a:gd name="connsiteX13" fmla="*/ 984999 w 2151076"/>
                <a:gd name="connsiteY13" fmla="*/ 1183064 h 2593308"/>
                <a:gd name="connsiteX14" fmla="*/ 896099 w 2151076"/>
                <a:gd name="connsiteY14" fmla="*/ 1291014 h 2593308"/>
                <a:gd name="connsiteX15" fmla="*/ 921499 w 2151076"/>
                <a:gd name="connsiteY15" fmla="*/ 1570414 h 2593308"/>
                <a:gd name="connsiteX16" fmla="*/ 991349 w 2151076"/>
                <a:gd name="connsiteY16" fmla="*/ 1583114 h 2593308"/>
                <a:gd name="connsiteX17" fmla="*/ 1137399 w 2151076"/>
                <a:gd name="connsiteY17" fmla="*/ 1811714 h 2593308"/>
                <a:gd name="connsiteX18" fmla="*/ 1365999 w 2151076"/>
                <a:gd name="connsiteY18" fmla="*/ 1678364 h 2593308"/>
                <a:gd name="connsiteX19" fmla="*/ 1772399 w 2151076"/>
                <a:gd name="connsiteY19" fmla="*/ 1462464 h 2593308"/>
                <a:gd name="connsiteX20" fmla="*/ 1848599 w 2151076"/>
                <a:gd name="connsiteY20" fmla="*/ 1341814 h 2593308"/>
                <a:gd name="connsiteX21" fmla="*/ 1905749 w 2151076"/>
                <a:gd name="connsiteY21" fmla="*/ 1430714 h 2593308"/>
                <a:gd name="connsiteX22" fmla="*/ 1943849 w 2151076"/>
                <a:gd name="connsiteY22" fmla="*/ 1792664 h 2593308"/>
                <a:gd name="connsiteX23" fmla="*/ 2147049 w 2151076"/>
                <a:gd name="connsiteY23" fmla="*/ 2180014 h 2593308"/>
                <a:gd name="connsiteX24" fmla="*/ 2070849 w 2151076"/>
                <a:gd name="connsiteY24" fmla="*/ 2249864 h 2593308"/>
                <a:gd name="connsiteX25" fmla="*/ 1969249 w 2151076"/>
                <a:gd name="connsiteY25" fmla="*/ 2364164 h 2593308"/>
                <a:gd name="connsiteX26" fmla="*/ 1975599 w 2151076"/>
                <a:gd name="connsiteY26" fmla="*/ 2459414 h 2593308"/>
                <a:gd name="connsiteX27" fmla="*/ 1854949 w 2151076"/>
                <a:gd name="connsiteY27" fmla="*/ 2453064 h 2593308"/>
                <a:gd name="connsiteX28" fmla="*/ 1778749 w 2151076"/>
                <a:gd name="connsiteY28" fmla="*/ 2529264 h 2593308"/>
                <a:gd name="connsiteX29" fmla="*/ 1677149 w 2151076"/>
                <a:gd name="connsiteY29" fmla="*/ 2592764 h 2593308"/>
                <a:gd name="connsiteX30" fmla="*/ 1607299 w 2151076"/>
                <a:gd name="connsiteY30" fmla="*/ 2554664 h 2593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2151076" h="2593308">
                  <a:moveTo>
                    <a:pt x="57899" y="14664"/>
                  </a:moveTo>
                  <a:cubicBezTo>
                    <a:pt x="81711" y="1964"/>
                    <a:pt x="105524" y="-10736"/>
                    <a:pt x="134099" y="14664"/>
                  </a:cubicBezTo>
                  <a:cubicBezTo>
                    <a:pt x="162674" y="40064"/>
                    <a:pt x="218766" y="118381"/>
                    <a:pt x="229349" y="167064"/>
                  </a:cubicBezTo>
                  <a:cubicBezTo>
                    <a:pt x="239932" y="215747"/>
                    <a:pt x="193366" y="266547"/>
                    <a:pt x="197599" y="306764"/>
                  </a:cubicBezTo>
                  <a:cubicBezTo>
                    <a:pt x="201832" y="346981"/>
                    <a:pt x="287557" y="353331"/>
                    <a:pt x="254749" y="408364"/>
                  </a:cubicBezTo>
                  <a:cubicBezTo>
                    <a:pt x="221941" y="463397"/>
                    <a:pt x="13449" y="558647"/>
                    <a:pt x="749" y="636964"/>
                  </a:cubicBezTo>
                  <a:cubicBezTo>
                    <a:pt x="-11951" y="715281"/>
                    <a:pt x="140449" y="821114"/>
                    <a:pt x="178549" y="878264"/>
                  </a:cubicBezTo>
                  <a:cubicBezTo>
                    <a:pt x="216649" y="935414"/>
                    <a:pt x="176432" y="957639"/>
                    <a:pt x="229349" y="979864"/>
                  </a:cubicBezTo>
                  <a:cubicBezTo>
                    <a:pt x="282266" y="1002089"/>
                    <a:pt x="436782" y="1016906"/>
                    <a:pt x="496049" y="1011614"/>
                  </a:cubicBezTo>
                  <a:cubicBezTo>
                    <a:pt x="555316" y="1006322"/>
                    <a:pt x="533091" y="938589"/>
                    <a:pt x="584949" y="948114"/>
                  </a:cubicBezTo>
                  <a:cubicBezTo>
                    <a:pt x="636807" y="957639"/>
                    <a:pt x="765924" y="1038072"/>
                    <a:pt x="807199" y="1068764"/>
                  </a:cubicBezTo>
                  <a:cubicBezTo>
                    <a:pt x="848474" y="1099456"/>
                    <a:pt x="807199" y="1125914"/>
                    <a:pt x="832599" y="1132264"/>
                  </a:cubicBezTo>
                  <a:cubicBezTo>
                    <a:pt x="857999" y="1138614"/>
                    <a:pt x="934199" y="1098397"/>
                    <a:pt x="959599" y="1106864"/>
                  </a:cubicBezTo>
                  <a:cubicBezTo>
                    <a:pt x="984999" y="1115331"/>
                    <a:pt x="995582" y="1152372"/>
                    <a:pt x="984999" y="1183064"/>
                  </a:cubicBezTo>
                  <a:cubicBezTo>
                    <a:pt x="974416" y="1213756"/>
                    <a:pt x="906682" y="1226456"/>
                    <a:pt x="896099" y="1291014"/>
                  </a:cubicBezTo>
                  <a:cubicBezTo>
                    <a:pt x="885516" y="1355572"/>
                    <a:pt x="905624" y="1521731"/>
                    <a:pt x="921499" y="1570414"/>
                  </a:cubicBezTo>
                  <a:cubicBezTo>
                    <a:pt x="937374" y="1619097"/>
                    <a:pt x="955366" y="1542897"/>
                    <a:pt x="991349" y="1583114"/>
                  </a:cubicBezTo>
                  <a:cubicBezTo>
                    <a:pt x="1027332" y="1623331"/>
                    <a:pt x="1074957" y="1795839"/>
                    <a:pt x="1137399" y="1811714"/>
                  </a:cubicBezTo>
                  <a:cubicBezTo>
                    <a:pt x="1199841" y="1827589"/>
                    <a:pt x="1260166" y="1736572"/>
                    <a:pt x="1365999" y="1678364"/>
                  </a:cubicBezTo>
                  <a:cubicBezTo>
                    <a:pt x="1471832" y="1620156"/>
                    <a:pt x="1691966" y="1518556"/>
                    <a:pt x="1772399" y="1462464"/>
                  </a:cubicBezTo>
                  <a:cubicBezTo>
                    <a:pt x="1852832" y="1406372"/>
                    <a:pt x="1826374" y="1347106"/>
                    <a:pt x="1848599" y="1341814"/>
                  </a:cubicBezTo>
                  <a:cubicBezTo>
                    <a:pt x="1870824" y="1336522"/>
                    <a:pt x="1889874" y="1355572"/>
                    <a:pt x="1905749" y="1430714"/>
                  </a:cubicBezTo>
                  <a:cubicBezTo>
                    <a:pt x="1921624" y="1505856"/>
                    <a:pt x="1903632" y="1667781"/>
                    <a:pt x="1943849" y="1792664"/>
                  </a:cubicBezTo>
                  <a:cubicBezTo>
                    <a:pt x="1984066" y="1917547"/>
                    <a:pt x="2125882" y="2103814"/>
                    <a:pt x="2147049" y="2180014"/>
                  </a:cubicBezTo>
                  <a:cubicBezTo>
                    <a:pt x="2168216" y="2256214"/>
                    <a:pt x="2100482" y="2219172"/>
                    <a:pt x="2070849" y="2249864"/>
                  </a:cubicBezTo>
                  <a:cubicBezTo>
                    <a:pt x="2041216" y="2280556"/>
                    <a:pt x="1985124" y="2329239"/>
                    <a:pt x="1969249" y="2364164"/>
                  </a:cubicBezTo>
                  <a:cubicBezTo>
                    <a:pt x="1953374" y="2399089"/>
                    <a:pt x="1994649" y="2444597"/>
                    <a:pt x="1975599" y="2459414"/>
                  </a:cubicBezTo>
                  <a:cubicBezTo>
                    <a:pt x="1956549" y="2474231"/>
                    <a:pt x="1887757" y="2441422"/>
                    <a:pt x="1854949" y="2453064"/>
                  </a:cubicBezTo>
                  <a:cubicBezTo>
                    <a:pt x="1822141" y="2464706"/>
                    <a:pt x="1808382" y="2505981"/>
                    <a:pt x="1778749" y="2529264"/>
                  </a:cubicBezTo>
                  <a:cubicBezTo>
                    <a:pt x="1749116" y="2552547"/>
                    <a:pt x="1705724" y="2588531"/>
                    <a:pt x="1677149" y="2592764"/>
                  </a:cubicBezTo>
                  <a:cubicBezTo>
                    <a:pt x="1648574" y="2596997"/>
                    <a:pt x="1627936" y="2575830"/>
                    <a:pt x="1607299" y="2554664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  <p:sp>
          <p:nvSpPr>
            <p:cNvPr id="9" name="Forme libre : forme 8">
              <a:extLst>
                <a:ext uri="{FF2B5EF4-FFF2-40B4-BE49-F238E27FC236}">
                  <a16:creationId xmlns:a16="http://schemas.microsoft.com/office/drawing/2014/main" id="{ACE898E1-7BDE-49B0-8EBE-D13D00606527}"/>
                </a:ext>
              </a:extLst>
            </p:cNvPr>
            <p:cNvSpPr/>
            <p:nvPr/>
          </p:nvSpPr>
          <p:spPr>
            <a:xfrm>
              <a:off x="7672120" y="3459906"/>
              <a:ext cx="1660678" cy="1639144"/>
            </a:xfrm>
            <a:custGeom>
              <a:avLst/>
              <a:gdLst>
                <a:gd name="connsiteX0" fmla="*/ 1649680 w 1660678"/>
                <a:gd name="connsiteY0" fmla="*/ 159594 h 1639144"/>
                <a:gd name="connsiteX1" fmla="*/ 1649680 w 1660678"/>
                <a:gd name="connsiteY1" fmla="*/ 51644 h 1639144"/>
                <a:gd name="connsiteX2" fmla="*/ 1535380 w 1660678"/>
                <a:gd name="connsiteY2" fmla="*/ 844 h 1639144"/>
                <a:gd name="connsiteX3" fmla="*/ 1395680 w 1660678"/>
                <a:gd name="connsiteY3" fmla="*/ 89744 h 1639144"/>
                <a:gd name="connsiteX4" fmla="*/ 1395680 w 1660678"/>
                <a:gd name="connsiteY4" fmla="*/ 362794 h 1639144"/>
                <a:gd name="connsiteX5" fmla="*/ 1465530 w 1660678"/>
                <a:gd name="connsiteY5" fmla="*/ 426294 h 1639144"/>
                <a:gd name="connsiteX6" fmla="*/ 1414730 w 1660678"/>
                <a:gd name="connsiteY6" fmla="*/ 496144 h 1639144"/>
                <a:gd name="connsiteX7" fmla="*/ 1281380 w 1660678"/>
                <a:gd name="connsiteY7" fmla="*/ 585044 h 1639144"/>
                <a:gd name="connsiteX8" fmla="*/ 1224230 w 1660678"/>
                <a:gd name="connsiteY8" fmla="*/ 737444 h 1639144"/>
                <a:gd name="connsiteX9" fmla="*/ 1008330 w 1660678"/>
                <a:gd name="connsiteY9" fmla="*/ 775544 h 1639144"/>
                <a:gd name="connsiteX10" fmla="*/ 919430 w 1660678"/>
                <a:gd name="connsiteY10" fmla="*/ 712044 h 1639144"/>
                <a:gd name="connsiteX11" fmla="*/ 874980 w 1660678"/>
                <a:gd name="connsiteY11" fmla="*/ 680294 h 1639144"/>
                <a:gd name="connsiteX12" fmla="*/ 773380 w 1660678"/>
                <a:gd name="connsiteY12" fmla="*/ 667594 h 1639144"/>
                <a:gd name="connsiteX13" fmla="*/ 728930 w 1660678"/>
                <a:gd name="connsiteY13" fmla="*/ 750144 h 1639144"/>
                <a:gd name="connsiteX14" fmla="*/ 665430 w 1660678"/>
                <a:gd name="connsiteY14" fmla="*/ 832694 h 1639144"/>
                <a:gd name="connsiteX15" fmla="*/ 481280 w 1660678"/>
                <a:gd name="connsiteY15" fmla="*/ 985094 h 1639144"/>
                <a:gd name="connsiteX16" fmla="*/ 373330 w 1660678"/>
                <a:gd name="connsiteY16" fmla="*/ 1010494 h 1639144"/>
                <a:gd name="connsiteX17" fmla="*/ 271730 w 1660678"/>
                <a:gd name="connsiteY17" fmla="*/ 1112094 h 1639144"/>
                <a:gd name="connsiteX18" fmla="*/ 144730 w 1660678"/>
                <a:gd name="connsiteY18" fmla="*/ 1099394 h 1639144"/>
                <a:gd name="connsiteX19" fmla="*/ 5030 w 1660678"/>
                <a:gd name="connsiteY19" fmla="*/ 1181944 h 1639144"/>
                <a:gd name="connsiteX20" fmla="*/ 36780 w 1660678"/>
                <a:gd name="connsiteY20" fmla="*/ 1321644 h 1639144"/>
                <a:gd name="connsiteX21" fmla="*/ 93930 w 1660678"/>
                <a:gd name="connsiteY21" fmla="*/ 1366094 h 1639144"/>
                <a:gd name="connsiteX22" fmla="*/ 214580 w 1660678"/>
                <a:gd name="connsiteY22" fmla="*/ 1378794 h 1639144"/>
                <a:gd name="connsiteX23" fmla="*/ 119330 w 1660678"/>
                <a:gd name="connsiteY23" fmla="*/ 1575644 h 1639144"/>
                <a:gd name="connsiteX24" fmla="*/ 74880 w 1660678"/>
                <a:gd name="connsiteY24" fmla="*/ 1639144 h 1639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660678" h="1639144">
                  <a:moveTo>
                    <a:pt x="1649680" y="159594"/>
                  </a:moveTo>
                  <a:cubicBezTo>
                    <a:pt x="1659205" y="118848"/>
                    <a:pt x="1668730" y="78102"/>
                    <a:pt x="1649680" y="51644"/>
                  </a:cubicBezTo>
                  <a:cubicBezTo>
                    <a:pt x="1630630" y="25186"/>
                    <a:pt x="1577713" y="-5506"/>
                    <a:pt x="1535380" y="844"/>
                  </a:cubicBezTo>
                  <a:cubicBezTo>
                    <a:pt x="1493047" y="7194"/>
                    <a:pt x="1418963" y="29419"/>
                    <a:pt x="1395680" y="89744"/>
                  </a:cubicBezTo>
                  <a:cubicBezTo>
                    <a:pt x="1372397" y="150069"/>
                    <a:pt x="1384038" y="306702"/>
                    <a:pt x="1395680" y="362794"/>
                  </a:cubicBezTo>
                  <a:cubicBezTo>
                    <a:pt x="1407322" y="418886"/>
                    <a:pt x="1462355" y="404069"/>
                    <a:pt x="1465530" y="426294"/>
                  </a:cubicBezTo>
                  <a:cubicBezTo>
                    <a:pt x="1468705" y="448519"/>
                    <a:pt x="1445422" y="469686"/>
                    <a:pt x="1414730" y="496144"/>
                  </a:cubicBezTo>
                  <a:cubicBezTo>
                    <a:pt x="1384038" y="522602"/>
                    <a:pt x="1313130" y="544827"/>
                    <a:pt x="1281380" y="585044"/>
                  </a:cubicBezTo>
                  <a:cubicBezTo>
                    <a:pt x="1249630" y="625261"/>
                    <a:pt x="1269738" y="705694"/>
                    <a:pt x="1224230" y="737444"/>
                  </a:cubicBezTo>
                  <a:cubicBezTo>
                    <a:pt x="1178722" y="769194"/>
                    <a:pt x="1059130" y="779777"/>
                    <a:pt x="1008330" y="775544"/>
                  </a:cubicBezTo>
                  <a:cubicBezTo>
                    <a:pt x="957530" y="771311"/>
                    <a:pt x="919430" y="712044"/>
                    <a:pt x="919430" y="712044"/>
                  </a:cubicBezTo>
                  <a:cubicBezTo>
                    <a:pt x="897205" y="696169"/>
                    <a:pt x="899322" y="687702"/>
                    <a:pt x="874980" y="680294"/>
                  </a:cubicBezTo>
                  <a:cubicBezTo>
                    <a:pt x="850638" y="672886"/>
                    <a:pt x="797722" y="655952"/>
                    <a:pt x="773380" y="667594"/>
                  </a:cubicBezTo>
                  <a:cubicBezTo>
                    <a:pt x="749038" y="679236"/>
                    <a:pt x="746922" y="722627"/>
                    <a:pt x="728930" y="750144"/>
                  </a:cubicBezTo>
                  <a:cubicBezTo>
                    <a:pt x="710938" y="777661"/>
                    <a:pt x="706705" y="793536"/>
                    <a:pt x="665430" y="832694"/>
                  </a:cubicBezTo>
                  <a:cubicBezTo>
                    <a:pt x="624155" y="871852"/>
                    <a:pt x="529963" y="955461"/>
                    <a:pt x="481280" y="985094"/>
                  </a:cubicBezTo>
                  <a:cubicBezTo>
                    <a:pt x="432597" y="1014727"/>
                    <a:pt x="408255" y="989327"/>
                    <a:pt x="373330" y="1010494"/>
                  </a:cubicBezTo>
                  <a:cubicBezTo>
                    <a:pt x="338405" y="1031661"/>
                    <a:pt x="309830" y="1097277"/>
                    <a:pt x="271730" y="1112094"/>
                  </a:cubicBezTo>
                  <a:cubicBezTo>
                    <a:pt x="233630" y="1126911"/>
                    <a:pt x="189180" y="1087752"/>
                    <a:pt x="144730" y="1099394"/>
                  </a:cubicBezTo>
                  <a:cubicBezTo>
                    <a:pt x="100280" y="1111036"/>
                    <a:pt x="23022" y="1144902"/>
                    <a:pt x="5030" y="1181944"/>
                  </a:cubicBezTo>
                  <a:cubicBezTo>
                    <a:pt x="-12962" y="1218986"/>
                    <a:pt x="21963" y="1290952"/>
                    <a:pt x="36780" y="1321644"/>
                  </a:cubicBezTo>
                  <a:cubicBezTo>
                    <a:pt x="51597" y="1352336"/>
                    <a:pt x="64297" y="1356569"/>
                    <a:pt x="93930" y="1366094"/>
                  </a:cubicBezTo>
                  <a:cubicBezTo>
                    <a:pt x="123563" y="1375619"/>
                    <a:pt x="210347" y="1343869"/>
                    <a:pt x="214580" y="1378794"/>
                  </a:cubicBezTo>
                  <a:cubicBezTo>
                    <a:pt x="218813" y="1413719"/>
                    <a:pt x="142613" y="1532252"/>
                    <a:pt x="119330" y="1575644"/>
                  </a:cubicBezTo>
                  <a:cubicBezTo>
                    <a:pt x="96047" y="1619036"/>
                    <a:pt x="85463" y="1629090"/>
                    <a:pt x="74880" y="1639144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  <p:sp>
          <p:nvSpPr>
            <p:cNvPr id="13" name="Forme libre : forme 12">
              <a:extLst>
                <a:ext uri="{FF2B5EF4-FFF2-40B4-BE49-F238E27FC236}">
                  <a16:creationId xmlns:a16="http://schemas.microsoft.com/office/drawing/2014/main" id="{529D98ED-C248-4E49-83CA-039AD5E1BA55}"/>
                </a:ext>
              </a:extLst>
            </p:cNvPr>
            <p:cNvSpPr/>
            <p:nvPr/>
          </p:nvSpPr>
          <p:spPr>
            <a:xfrm>
              <a:off x="2908829" y="2114550"/>
              <a:ext cx="5463008" cy="4432490"/>
            </a:xfrm>
            <a:custGeom>
              <a:avLst/>
              <a:gdLst>
                <a:gd name="connsiteX0" fmla="*/ 4850871 w 5463008"/>
                <a:gd name="connsiteY0" fmla="*/ 2965450 h 4432490"/>
                <a:gd name="connsiteX1" fmla="*/ 4787371 w 5463008"/>
                <a:gd name="connsiteY1" fmla="*/ 3124200 h 4432490"/>
                <a:gd name="connsiteX2" fmla="*/ 4825471 w 5463008"/>
                <a:gd name="connsiteY2" fmla="*/ 3194050 h 4432490"/>
                <a:gd name="connsiteX3" fmla="*/ 5054071 w 5463008"/>
                <a:gd name="connsiteY3" fmla="*/ 3124200 h 4432490"/>
                <a:gd name="connsiteX4" fmla="*/ 5181071 w 5463008"/>
                <a:gd name="connsiteY4" fmla="*/ 3308350 h 4432490"/>
                <a:gd name="connsiteX5" fmla="*/ 5384271 w 5463008"/>
                <a:gd name="connsiteY5" fmla="*/ 3371850 h 4432490"/>
                <a:gd name="connsiteX6" fmla="*/ 5371571 w 5463008"/>
                <a:gd name="connsiteY6" fmla="*/ 3511550 h 4432490"/>
                <a:gd name="connsiteX7" fmla="*/ 5447771 w 5463008"/>
                <a:gd name="connsiteY7" fmla="*/ 3644900 h 4432490"/>
                <a:gd name="connsiteX8" fmla="*/ 5308071 w 5463008"/>
                <a:gd name="connsiteY8" fmla="*/ 3714750 h 4432490"/>
                <a:gd name="connsiteX9" fmla="*/ 5460471 w 5463008"/>
                <a:gd name="connsiteY9" fmla="*/ 3873500 h 4432490"/>
                <a:gd name="connsiteX10" fmla="*/ 5377921 w 5463008"/>
                <a:gd name="connsiteY10" fmla="*/ 3987800 h 4432490"/>
                <a:gd name="connsiteX11" fmla="*/ 5066771 w 5463008"/>
                <a:gd name="connsiteY11" fmla="*/ 4108450 h 4432490"/>
                <a:gd name="connsiteX12" fmla="*/ 4977871 w 5463008"/>
                <a:gd name="connsiteY12" fmla="*/ 3987800 h 4432490"/>
                <a:gd name="connsiteX13" fmla="*/ 4838171 w 5463008"/>
                <a:gd name="connsiteY13" fmla="*/ 4070350 h 4432490"/>
                <a:gd name="connsiteX14" fmla="*/ 4723871 w 5463008"/>
                <a:gd name="connsiteY14" fmla="*/ 3848100 h 4432490"/>
                <a:gd name="connsiteX15" fmla="*/ 4596871 w 5463008"/>
                <a:gd name="connsiteY15" fmla="*/ 3810000 h 4432490"/>
                <a:gd name="connsiteX16" fmla="*/ 4336521 w 5463008"/>
                <a:gd name="connsiteY16" fmla="*/ 3829050 h 4432490"/>
                <a:gd name="connsiteX17" fmla="*/ 4190471 w 5463008"/>
                <a:gd name="connsiteY17" fmla="*/ 3740150 h 4432490"/>
                <a:gd name="connsiteX18" fmla="*/ 4082521 w 5463008"/>
                <a:gd name="connsiteY18" fmla="*/ 3892550 h 4432490"/>
                <a:gd name="connsiteX19" fmla="*/ 3892021 w 5463008"/>
                <a:gd name="connsiteY19" fmla="*/ 4013200 h 4432490"/>
                <a:gd name="connsiteX20" fmla="*/ 3872971 w 5463008"/>
                <a:gd name="connsiteY20" fmla="*/ 4102100 h 4432490"/>
                <a:gd name="connsiteX21" fmla="*/ 3745971 w 5463008"/>
                <a:gd name="connsiteY21" fmla="*/ 4273550 h 4432490"/>
                <a:gd name="connsiteX22" fmla="*/ 3555471 w 5463008"/>
                <a:gd name="connsiteY22" fmla="*/ 4356100 h 4432490"/>
                <a:gd name="connsiteX23" fmla="*/ 3295121 w 5463008"/>
                <a:gd name="connsiteY23" fmla="*/ 4356100 h 4432490"/>
                <a:gd name="connsiteX24" fmla="*/ 3085571 w 5463008"/>
                <a:gd name="connsiteY24" fmla="*/ 4432300 h 4432490"/>
                <a:gd name="connsiteX25" fmla="*/ 2958571 w 5463008"/>
                <a:gd name="connsiteY25" fmla="*/ 4330700 h 4432490"/>
                <a:gd name="connsiteX26" fmla="*/ 2831571 w 5463008"/>
                <a:gd name="connsiteY26" fmla="*/ 4267200 h 4432490"/>
                <a:gd name="connsiteX27" fmla="*/ 2729971 w 5463008"/>
                <a:gd name="connsiteY27" fmla="*/ 4076700 h 4432490"/>
                <a:gd name="connsiteX28" fmla="*/ 2583921 w 5463008"/>
                <a:gd name="connsiteY28" fmla="*/ 3987800 h 4432490"/>
                <a:gd name="connsiteX29" fmla="*/ 2387071 w 5463008"/>
                <a:gd name="connsiteY29" fmla="*/ 4064000 h 4432490"/>
                <a:gd name="connsiteX30" fmla="*/ 2183871 w 5463008"/>
                <a:gd name="connsiteY30" fmla="*/ 3835400 h 4432490"/>
                <a:gd name="connsiteX31" fmla="*/ 2126721 w 5463008"/>
                <a:gd name="connsiteY31" fmla="*/ 3803650 h 4432490"/>
                <a:gd name="connsiteX32" fmla="*/ 2260071 w 5463008"/>
                <a:gd name="connsiteY32" fmla="*/ 3365500 h 4432490"/>
                <a:gd name="connsiteX33" fmla="*/ 2069571 w 5463008"/>
                <a:gd name="connsiteY33" fmla="*/ 3060700 h 4432490"/>
                <a:gd name="connsiteX34" fmla="*/ 1828271 w 5463008"/>
                <a:gd name="connsiteY34" fmla="*/ 2673350 h 4432490"/>
                <a:gd name="connsiteX35" fmla="*/ 1783821 w 5463008"/>
                <a:gd name="connsiteY35" fmla="*/ 2584450 h 4432490"/>
                <a:gd name="connsiteX36" fmla="*/ 1612371 w 5463008"/>
                <a:gd name="connsiteY36" fmla="*/ 2343150 h 4432490"/>
                <a:gd name="connsiteX37" fmla="*/ 1910821 w 5463008"/>
                <a:gd name="connsiteY37" fmla="*/ 2044700 h 4432490"/>
                <a:gd name="connsiteX38" fmla="*/ 1783821 w 5463008"/>
                <a:gd name="connsiteY38" fmla="*/ 2025650 h 4432490"/>
                <a:gd name="connsiteX39" fmla="*/ 1853671 w 5463008"/>
                <a:gd name="connsiteY39" fmla="*/ 1866900 h 4432490"/>
                <a:gd name="connsiteX40" fmla="*/ 1910821 w 5463008"/>
                <a:gd name="connsiteY40" fmla="*/ 1746250 h 4432490"/>
                <a:gd name="connsiteX41" fmla="*/ 1853671 w 5463008"/>
                <a:gd name="connsiteY41" fmla="*/ 1365250 h 4432490"/>
                <a:gd name="connsiteX42" fmla="*/ 1752071 w 5463008"/>
                <a:gd name="connsiteY42" fmla="*/ 1187450 h 4432490"/>
                <a:gd name="connsiteX43" fmla="*/ 1555221 w 5463008"/>
                <a:gd name="connsiteY43" fmla="*/ 1187450 h 4432490"/>
                <a:gd name="connsiteX44" fmla="*/ 1491721 w 5463008"/>
                <a:gd name="connsiteY44" fmla="*/ 1168400 h 4432490"/>
                <a:gd name="connsiteX45" fmla="*/ 1434571 w 5463008"/>
                <a:gd name="connsiteY45" fmla="*/ 1289050 h 4432490"/>
                <a:gd name="connsiteX46" fmla="*/ 869421 w 5463008"/>
                <a:gd name="connsiteY46" fmla="*/ 1403350 h 4432490"/>
                <a:gd name="connsiteX47" fmla="*/ 748771 w 5463008"/>
                <a:gd name="connsiteY47" fmla="*/ 1365250 h 4432490"/>
                <a:gd name="connsiteX48" fmla="*/ 501121 w 5463008"/>
                <a:gd name="connsiteY48" fmla="*/ 1454150 h 4432490"/>
                <a:gd name="connsiteX49" fmla="*/ 323321 w 5463008"/>
                <a:gd name="connsiteY49" fmla="*/ 1473200 h 4432490"/>
                <a:gd name="connsiteX50" fmla="*/ 132821 w 5463008"/>
                <a:gd name="connsiteY50" fmla="*/ 1428750 h 4432490"/>
                <a:gd name="connsiteX51" fmla="*/ 285221 w 5463008"/>
                <a:gd name="connsiteY51" fmla="*/ 1384300 h 4432490"/>
                <a:gd name="connsiteX52" fmla="*/ 329671 w 5463008"/>
                <a:gd name="connsiteY52" fmla="*/ 1270000 h 4432490"/>
                <a:gd name="connsiteX53" fmla="*/ 266171 w 5463008"/>
                <a:gd name="connsiteY53" fmla="*/ 1003300 h 4432490"/>
                <a:gd name="connsiteX54" fmla="*/ 82021 w 5463008"/>
                <a:gd name="connsiteY54" fmla="*/ 1022350 h 4432490"/>
                <a:gd name="connsiteX55" fmla="*/ 5821 w 5463008"/>
                <a:gd name="connsiteY55" fmla="*/ 825500 h 4432490"/>
                <a:gd name="connsiteX56" fmla="*/ 228071 w 5463008"/>
                <a:gd name="connsiteY56" fmla="*/ 768350 h 4432490"/>
                <a:gd name="connsiteX57" fmla="*/ 285221 w 5463008"/>
                <a:gd name="connsiteY57" fmla="*/ 666750 h 4432490"/>
                <a:gd name="connsiteX58" fmla="*/ 348721 w 5463008"/>
                <a:gd name="connsiteY58" fmla="*/ 704850 h 4432490"/>
                <a:gd name="connsiteX59" fmla="*/ 285221 w 5463008"/>
                <a:gd name="connsiteY59" fmla="*/ 565150 h 4432490"/>
                <a:gd name="connsiteX60" fmla="*/ 355071 w 5463008"/>
                <a:gd name="connsiteY60" fmla="*/ 336550 h 4432490"/>
                <a:gd name="connsiteX61" fmla="*/ 418571 w 5463008"/>
                <a:gd name="connsiteY61" fmla="*/ 120650 h 4432490"/>
                <a:gd name="connsiteX62" fmla="*/ 577321 w 5463008"/>
                <a:gd name="connsiteY62" fmla="*/ 88900 h 4432490"/>
                <a:gd name="connsiteX63" fmla="*/ 653521 w 5463008"/>
                <a:gd name="connsiteY63" fmla="*/ 0 h 4432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5463008" h="4432490">
                  <a:moveTo>
                    <a:pt x="4850871" y="2965450"/>
                  </a:moveTo>
                  <a:cubicBezTo>
                    <a:pt x="4821237" y="3025775"/>
                    <a:pt x="4791604" y="3086100"/>
                    <a:pt x="4787371" y="3124200"/>
                  </a:cubicBezTo>
                  <a:cubicBezTo>
                    <a:pt x="4783138" y="3162300"/>
                    <a:pt x="4781021" y="3194050"/>
                    <a:pt x="4825471" y="3194050"/>
                  </a:cubicBezTo>
                  <a:cubicBezTo>
                    <a:pt x="4869921" y="3194050"/>
                    <a:pt x="4994804" y="3105150"/>
                    <a:pt x="5054071" y="3124200"/>
                  </a:cubicBezTo>
                  <a:cubicBezTo>
                    <a:pt x="5113338" y="3143250"/>
                    <a:pt x="5126038" y="3267075"/>
                    <a:pt x="5181071" y="3308350"/>
                  </a:cubicBezTo>
                  <a:cubicBezTo>
                    <a:pt x="5236104" y="3349625"/>
                    <a:pt x="5352521" y="3337983"/>
                    <a:pt x="5384271" y="3371850"/>
                  </a:cubicBezTo>
                  <a:cubicBezTo>
                    <a:pt x="5416021" y="3405717"/>
                    <a:pt x="5360988" y="3466042"/>
                    <a:pt x="5371571" y="3511550"/>
                  </a:cubicBezTo>
                  <a:cubicBezTo>
                    <a:pt x="5382154" y="3557058"/>
                    <a:pt x="5458354" y="3611033"/>
                    <a:pt x="5447771" y="3644900"/>
                  </a:cubicBezTo>
                  <a:cubicBezTo>
                    <a:pt x="5437188" y="3678767"/>
                    <a:pt x="5305954" y="3676650"/>
                    <a:pt x="5308071" y="3714750"/>
                  </a:cubicBezTo>
                  <a:cubicBezTo>
                    <a:pt x="5310188" y="3752850"/>
                    <a:pt x="5448829" y="3827992"/>
                    <a:pt x="5460471" y="3873500"/>
                  </a:cubicBezTo>
                  <a:cubicBezTo>
                    <a:pt x="5472113" y="3919008"/>
                    <a:pt x="5443538" y="3948642"/>
                    <a:pt x="5377921" y="3987800"/>
                  </a:cubicBezTo>
                  <a:cubicBezTo>
                    <a:pt x="5312304" y="4026958"/>
                    <a:pt x="5133446" y="4108450"/>
                    <a:pt x="5066771" y="4108450"/>
                  </a:cubicBezTo>
                  <a:cubicBezTo>
                    <a:pt x="5000096" y="4108450"/>
                    <a:pt x="5015971" y="3994150"/>
                    <a:pt x="4977871" y="3987800"/>
                  </a:cubicBezTo>
                  <a:cubicBezTo>
                    <a:pt x="4939771" y="3981450"/>
                    <a:pt x="4880504" y="4093633"/>
                    <a:pt x="4838171" y="4070350"/>
                  </a:cubicBezTo>
                  <a:cubicBezTo>
                    <a:pt x="4795838" y="4047067"/>
                    <a:pt x="4764088" y="3891492"/>
                    <a:pt x="4723871" y="3848100"/>
                  </a:cubicBezTo>
                  <a:cubicBezTo>
                    <a:pt x="4683654" y="3804708"/>
                    <a:pt x="4661429" y="3813175"/>
                    <a:pt x="4596871" y="3810000"/>
                  </a:cubicBezTo>
                  <a:cubicBezTo>
                    <a:pt x="4532313" y="3806825"/>
                    <a:pt x="4404254" y="3840692"/>
                    <a:pt x="4336521" y="3829050"/>
                  </a:cubicBezTo>
                  <a:cubicBezTo>
                    <a:pt x="4268788" y="3817408"/>
                    <a:pt x="4232804" y="3729567"/>
                    <a:pt x="4190471" y="3740150"/>
                  </a:cubicBezTo>
                  <a:cubicBezTo>
                    <a:pt x="4148138" y="3750733"/>
                    <a:pt x="4132263" y="3847042"/>
                    <a:pt x="4082521" y="3892550"/>
                  </a:cubicBezTo>
                  <a:cubicBezTo>
                    <a:pt x="4032779" y="3938058"/>
                    <a:pt x="3926946" y="3978275"/>
                    <a:pt x="3892021" y="4013200"/>
                  </a:cubicBezTo>
                  <a:cubicBezTo>
                    <a:pt x="3857096" y="4048125"/>
                    <a:pt x="3897313" y="4058708"/>
                    <a:pt x="3872971" y="4102100"/>
                  </a:cubicBezTo>
                  <a:cubicBezTo>
                    <a:pt x="3848629" y="4145492"/>
                    <a:pt x="3798888" y="4231217"/>
                    <a:pt x="3745971" y="4273550"/>
                  </a:cubicBezTo>
                  <a:cubicBezTo>
                    <a:pt x="3693054" y="4315883"/>
                    <a:pt x="3630613" y="4342342"/>
                    <a:pt x="3555471" y="4356100"/>
                  </a:cubicBezTo>
                  <a:cubicBezTo>
                    <a:pt x="3480329" y="4369858"/>
                    <a:pt x="3373438" y="4343400"/>
                    <a:pt x="3295121" y="4356100"/>
                  </a:cubicBezTo>
                  <a:cubicBezTo>
                    <a:pt x="3216804" y="4368800"/>
                    <a:pt x="3141663" y="4436533"/>
                    <a:pt x="3085571" y="4432300"/>
                  </a:cubicBezTo>
                  <a:cubicBezTo>
                    <a:pt x="3029479" y="4428067"/>
                    <a:pt x="3000904" y="4358217"/>
                    <a:pt x="2958571" y="4330700"/>
                  </a:cubicBezTo>
                  <a:cubicBezTo>
                    <a:pt x="2916238" y="4303183"/>
                    <a:pt x="2869671" y="4309533"/>
                    <a:pt x="2831571" y="4267200"/>
                  </a:cubicBezTo>
                  <a:cubicBezTo>
                    <a:pt x="2793471" y="4224867"/>
                    <a:pt x="2771246" y="4123267"/>
                    <a:pt x="2729971" y="4076700"/>
                  </a:cubicBezTo>
                  <a:cubicBezTo>
                    <a:pt x="2688696" y="4030133"/>
                    <a:pt x="2641071" y="3989917"/>
                    <a:pt x="2583921" y="3987800"/>
                  </a:cubicBezTo>
                  <a:cubicBezTo>
                    <a:pt x="2526771" y="3985683"/>
                    <a:pt x="2453746" y="4089400"/>
                    <a:pt x="2387071" y="4064000"/>
                  </a:cubicBezTo>
                  <a:cubicBezTo>
                    <a:pt x="2320396" y="4038600"/>
                    <a:pt x="2227263" y="3878792"/>
                    <a:pt x="2183871" y="3835400"/>
                  </a:cubicBezTo>
                  <a:cubicBezTo>
                    <a:pt x="2140479" y="3792008"/>
                    <a:pt x="2114021" y="3881967"/>
                    <a:pt x="2126721" y="3803650"/>
                  </a:cubicBezTo>
                  <a:cubicBezTo>
                    <a:pt x="2139421" y="3725333"/>
                    <a:pt x="2269596" y="3489325"/>
                    <a:pt x="2260071" y="3365500"/>
                  </a:cubicBezTo>
                  <a:cubicBezTo>
                    <a:pt x="2250546" y="3241675"/>
                    <a:pt x="2141538" y="3176058"/>
                    <a:pt x="2069571" y="3060700"/>
                  </a:cubicBezTo>
                  <a:cubicBezTo>
                    <a:pt x="1997604" y="2945342"/>
                    <a:pt x="1875896" y="2752725"/>
                    <a:pt x="1828271" y="2673350"/>
                  </a:cubicBezTo>
                  <a:cubicBezTo>
                    <a:pt x="1780646" y="2593975"/>
                    <a:pt x="1819804" y="2639483"/>
                    <a:pt x="1783821" y="2584450"/>
                  </a:cubicBezTo>
                  <a:cubicBezTo>
                    <a:pt x="1747838" y="2529417"/>
                    <a:pt x="1591204" y="2433108"/>
                    <a:pt x="1612371" y="2343150"/>
                  </a:cubicBezTo>
                  <a:cubicBezTo>
                    <a:pt x="1633538" y="2253192"/>
                    <a:pt x="1882246" y="2097617"/>
                    <a:pt x="1910821" y="2044700"/>
                  </a:cubicBezTo>
                  <a:cubicBezTo>
                    <a:pt x="1939396" y="1991783"/>
                    <a:pt x="1793346" y="2055283"/>
                    <a:pt x="1783821" y="2025650"/>
                  </a:cubicBezTo>
                  <a:cubicBezTo>
                    <a:pt x="1774296" y="1996017"/>
                    <a:pt x="1832504" y="1913467"/>
                    <a:pt x="1853671" y="1866900"/>
                  </a:cubicBezTo>
                  <a:cubicBezTo>
                    <a:pt x="1874838" y="1820333"/>
                    <a:pt x="1910821" y="1829858"/>
                    <a:pt x="1910821" y="1746250"/>
                  </a:cubicBezTo>
                  <a:cubicBezTo>
                    <a:pt x="1910821" y="1662642"/>
                    <a:pt x="1880129" y="1458383"/>
                    <a:pt x="1853671" y="1365250"/>
                  </a:cubicBezTo>
                  <a:cubicBezTo>
                    <a:pt x="1827213" y="1272117"/>
                    <a:pt x="1801813" y="1217083"/>
                    <a:pt x="1752071" y="1187450"/>
                  </a:cubicBezTo>
                  <a:cubicBezTo>
                    <a:pt x="1702329" y="1157817"/>
                    <a:pt x="1598613" y="1190625"/>
                    <a:pt x="1555221" y="1187450"/>
                  </a:cubicBezTo>
                  <a:cubicBezTo>
                    <a:pt x="1511829" y="1184275"/>
                    <a:pt x="1511829" y="1151467"/>
                    <a:pt x="1491721" y="1168400"/>
                  </a:cubicBezTo>
                  <a:cubicBezTo>
                    <a:pt x="1471613" y="1185333"/>
                    <a:pt x="1538288" y="1249892"/>
                    <a:pt x="1434571" y="1289050"/>
                  </a:cubicBezTo>
                  <a:cubicBezTo>
                    <a:pt x="1330854" y="1328208"/>
                    <a:pt x="983721" y="1390650"/>
                    <a:pt x="869421" y="1403350"/>
                  </a:cubicBezTo>
                  <a:cubicBezTo>
                    <a:pt x="755121" y="1416050"/>
                    <a:pt x="810154" y="1356783"/>
                    <a:pt x="748771" y="1365250"/>
                  </a:cubicBezTo>
                  <a:cubicBezTo>
                    <a:pt x="687388" y="1373717"/>
                    <a:pt x="572029" y="1436158"/>
                    <a:pt x="501121" y="1454150"/>
                  </a:cubicBezTo>
                  <a:cubicBezTo>
                    <a:pt x="430213" y="1472142"/>
                    <a:pt x="384704" y="1477433"/>
                    <a:pt x="323321" y="1473200"/>
                  </a:cubicBezTo>
                  <a:cubicBezTo>
                    <a:pt x="261938" y="1468967"/>
                    <a:pt x="139171" y="1443567"/>
                    <a:pt x="132821" y="1428750"/>
                  </a:cubicBezTo>
                  <a:cubicBezTo>
                    <a:pt x="126471" y="1413933"/>
                    <a:pt x="252413" y="1410758"/>
                    <a:pt x="285221" y="1384300"/>
                  </a:cubicBezTo>
                  <a:cubicBezTo>
                    <a:pt x="318029" y="1357842"/>
                    <a:pt x="332846" y="1333500"/>
                    <a:pt x="329671" y="1270000"/>
                  </a:cubicBezTo>
                  <a:cubicBezTo>
                    <a:pt x="326496" y="1206500"/>
                    <a:pt x="307446" y="1044575"/>
                    <a:pt x="266171" y="1003300"/>
                  </a:cubicBezTo>
                  <a:cubicBezTo>
                    <a:pt x="224896" y="962025"/>
                    <a:pt x="125413" y="1051983"/>
                    <a:pt x="82021" y="1022350"/>
                  </a:cubicBezTo>
                  <a:cubicBezTo>
                    <a:pt x="38629" y="992717"/>
                    <a:pt x="-18521" y="867833"/>
                    <a:pt x="5821" y="825500"/>
                  </a:cubicBezTo>
                  <a:cubicBezTo>
                    <a:pt x="30163" y="783167"/>
                    <a:pt x="181504" y="794808"/>
                    <a:pt x="228071" y="768350"/>
                  </a:cubicBezTo>
                  <a:cubicBezTo>
                    <a:pt x="274638" y="741892"/>
                    <a:pt x="265113" y="677333"/>
                    <a:pt x="285221" y="666750"/>
                  </a:cubicBezTo>
                  <a:cubicBezTo>
                    <a:pt x="305329" y="656167"/>
                    <a:pt x="348721" y="721783"/>
                    <a:pt x="348721" y="704850"/>
                  </a:cubicBezTo>
                  <a:cubicBezTo>
                    <a:pt x="348721" y="687917"/>
                    <a:pt x="284163" y="626533"/>
                    <a:pt x="285221" y="565150"/>
                  </a:cubicBezTo>
                  <a:cubicBezTo>
                    <a:pt x="286279" y="503767"/>
                    <a:pt x="332846" y="410633"/>
                    <a:pt x="355071" y="336550"/>
                  </a:cubicBezTo>
                  <a:cubicBezTo>
                    <a:pt x="377296" y="262467"/>
                    <a:pt x="381529" y="161925"/>
                    <a:pt x="418571" y="120650"/>
                  </a:cubicBezTo>
                  <a:cubicBezTo>
                    <a:pt x="455613" y="79375"/>
                    <a:pt x="538163" y="109008"/>
                    <a:pt x="577321" y="88900"/>
                  </a:cubicBezTo>
                  <a:cubicBezTo>
                    <a:pt x="616479" y="68792"/>
                    <a:pt x="635000" y="34396"/>
                    <a:pt x="653521" y="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  <p:sp>
          <p:nvSpPr>
            <p:cNvPr id="14" name="Forme libre : forme 13">
              <a:extLst>
                <a:ext uri="{FF2B5EF4-FFF2-40B4-BE49-F238E27FC236}">
                  <a16:creationId xmlns:a16="http://schemas.microsoft.com/office/drawing/2014/main" id="{4BEAE9BB-B4E2-4D9D-A0E1-3456242A1240}"/>
                </a:ext>
              </a:extLst>
            </p:cNvPr>
            <p:cNvSpPr/>
            <p:nvPr/>
          </p:nvSpPr>
          <p:spPr>
            <a:xfrm>
              <a:off x="3549650" y="692150"/>
              <a:ext cx="1968500" cy="1435100"/>
            </a:xfrm>
            <a:custGeom>
              <a:avLst/>
              <a:gdLst>
                <a:gd name="connsiteX0" fmla="*/ 0 w 1968500"/>
                <a:gd name="connsiteY0" fmla="*/ 1435100 h 1435100"/>
                <a:gd name="connsiteX1" fmla="*/ 57150 w 1968500"/>
                <a:gd name="connsiteY1" fmla="*/ 1314450 h 1435100"/>
                <a:gd name="connsiteX2" fmla="*/ 12700 w 1968500"/>
                <a:gd name="connsiteY2" fmla="*/ 1257300 h 1435100"/>
                <a:gd name="connsiteX3" fmla="*/ 76200 w 1968500"/>
                <a:gd name="connsiteY3" fmla="*/ 1149350 h 1435100"/>
                <a:gd name="connsiteX4" fmla="*/ 57150 w 1968500"/>
                <a:gd name="connsiteY4" fmla="*/ 1060450 h 1435100"/>
                <a:gd name="connsiteX5" fmla="*/ 234950 w 1968500"/>
                <a:gd name="connsiteY5" fmla="*/ 1206500 h 1435100"/>
                <a:gd name="connsiteX6" fmla="*/ 368300 w 1968500"/>
                <a:gd name="connsiteY6" fmla="*/ 1092200 h 1435100"/>
                <a:gd name="connsiteX7" fmla="*/ 514350 w 1968500"/>
                <a:gd name="connsiteY7" fmla="*/ 1035050 h 1435100"/>
                <a:gd name="connsiteX8" fmla="*/ 444500 w 1968500"/>
                <a:gd name="connsiteY8" fmla="*/ 863600 h 1435100"/>
                <a:gd name="connsiteX9" fmla="*/ 552450 w 1968500"/>
                <a:gd name="connsiteY9" fmla="*/ 749300 h 1435100"/>
                <a:gd name="connsiteX10" fmla="*/ 457200 w 1968500"/>
                <a:gd name="connsiteY10" fmla="*/ 596900 h 1435100"/>
                <a:gd name="connsiteX11" fmla="*/ 247650 w 1968500"/>
                <a:gd name="connsiteY11" fmla="*/ 482600 h 1435100"/>
                <a:gd name="connsiteX12" fmla="*/ 419100 w 1968500"/>
                <a:gd name="connsiteY12" fmla="*/ 457200 h 1435100"/>
                <a:gd name="connsiteX13" fmla="*/ 444500 w 1968500"/>
                <a:gd name="connsiteY13" fmla="*/ 298450 h 1435100"/>
                <a:gd name="connsiteX14" fmla="*/ 400050 w 1968500"/>
                <a:gd name="connsiteY14" fmla="*/ 203200 h 1435100"/>
                <a:gd name="connsiteX15" fmla="*/ 520700 w 1968500"/>
                <a:gd name="connsiteY15" fmla="*/ 196850 h 1435100"/>
                <a:gd name="connsiteX16" fmla="*/ 692150 w 1968500"/>
                <a:gd name="connsiteY16" fmla="*/ 247650 h 1435100"/>
                <a:gd name="connsiteX17" fmla="*/ 749300 w 1968500"/>
                <a:gd name="connsiteY17" fmla="*/ 234950 h 1435100"/>
                <a:gd name="connsiteX18" fmla="*/ 723900 w 1968500"/>
                <a:gd name="connsiteY18" fmla="*/ 177800 h 1435100"/>
                <a:gd name="connsiteX19" fmla="*/ 901700 w 1968500"/>
                <a:gd name="connsiteY19" fmla="*/ 152400 h 1435100"/>
                <a:gd name="connsiteX20" fmla="*/ 1028700 w 1968500"/>
                <a:gd name="connsiteY20" fmla="*/ 241300 h 1435100"/>
                <a:gd name="connsiteX21" fmla="*/ 1149350 w 1968500"/>
                <a:gd name="connsiteY21" fmla="*/ 241300 h 1435100"/>
                <a:gd name="connsiteX22" fmla="*/ 1371600 w 1968500"/>
                <a:gd name="connsiteY22" fmla="*/ 114300 h 1435100"/>
                <a:gd name="connsiteX23" fmla="*/ 1771650 w 1968500"/>
                <a:gd name="connsiteY23" fmla="*/ 101600 h 1435100"/>
                <a:gd name="connsiteX24" fmla="*/ 1968500 w 1968500"/>
                <a:gd name="connsiteY24" fmla="*/ 0 h 1435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968500" h="1435100">
                  <a:moveTo>
                    <a:pt x="0" y="1435100"/>
                  </a:moveTo>
                  <a:cubicBezTo>
                    <a:pt x="27516" y="1389591"/>
                    <a:pt x="55033" y="1344083"/>
                    <a:pt x="57150" y="1314450"/>
                  </a:cubicBezTo>
                  <a:cubicBezTo>
                    <a:pt x="59267" y="1284817"/>
                    <a:pt x="9525" y="1284817"/>
                    <a:pt x="12700" y="1257300"/>
                  </a:cubicBezTo>
                  <a:cubicBezTo>
                    <a:pt x="15875" y="1229783"/>
                    <a:pt x="68792" y="1182158"/>
                    <a:pt x="76200" y="1149350"/>
                  </a:cubicBezTo>
                  <a:cubicBezTo>
                    <a:pt x="83608" y="1116542"/>
                    <a:pt x="30692" y="1050925"/>
                    <a:pt x="57150" y="1060450"/>
                  </a:cubicBezTo>
                  <a:cubicBezTo>
                    <a:pt x="83608" y="1069975"/>
                    <a:pt x="183092" y="1201208"/>
                    <a:pt x="234950" y="1206500"/>
                  </a:cubicBezTo>
                  <a:cubicBezTo>
                    <a:pt x="286808" y="1211792"/>
                    <a:pt x="321733" y="1120775"/>
                    <a:pt x="368300" y="1092200"/>
                  </a:cubicBezTo>
                  <a:cubicBezTo>
                    <a:pt x="414867" y="1063625"/>
                    <a:pt x="501650" y="1073150"/>
                    <a:pt x="514350" y="1035050"/>
                  </a:cubicBezTo>
                  <a:cubicBezTo>
                    <a:pt x="527050" y="996950"/>
                    <a:pt x="438150" y="911225"/>
                    <a:pt x="444500" y="863600"/>
                  </a:cubicBezTo>
                  <a:cubicBezTo>
                    <a:pt x="450850" y="815975"/>
                    <a:pt x="550333" y="793750"/>
                    <a:pt x="552450" y="749300"/>
                  </a:cubicBezTo>
                  <a:cubicBezTo>
                    <a:pt x="554567" y="704850"/>
                    <a:pt x="508000" y="641350"/>
                    <a:pt x="457200" y="596900"/>
                  </a:cubicBezTo>
                  <a:cubicBezTo>
                    <a:pt x="406400" y="552450"/>
                    <a:pt x="254000" y="505883"/>
                    <a:pt x="247650" y="482600"/>
                  </a:cubicBezTo>
                  <a:cubicBezTo>
                    <a:pt x="241300" y="459317"/>
                    <a:pt x="386292" y="487892"/>
                    <a:pt x="419100" y="457200"/>
                  </a:cubicBezTo>
                  <a:cubicBezTo>
                    <a:pt x="451908" y="426508"/>
                    <a:pt x="447675" y="340783"/>
                    <a:pt x="444500" y="298450"/>
                  </a:cubicBezTo>
                  <a:cubicBezTo>
                    <a:pt x="441325" y="256117"/>
                    <a:pt x="387350" y="220133"/>
                    <a:pt x="400050" y="203200"/>
                  </a:cubicBezTo>
                  <a:cubicBezTo>
                    <a:pt x="412750" y="186267"/>
                    <a:pt x="472017" y="189442"/>
                    <a:pt x="520700" y="196850"/>
                  </a:cubicBezTo>
                  <a:cubicBezTo>
                    <a:pt x="569383" y="204258"/>
                    <a:pt x="654050" y="241300"/>
                    <a:pt x="692150" y="247650"/>
                  </a:cubicBezTo>
                  <a:cubicBezTo>
                    <a:pt x="730250" y="254000"/>
                    <a:pt x="744008" y="246592"/>
                    <a:pt x="749300" y="234950"/>
                  </a:cubicBezTo>
                  <a:cubicBezTo>
                    <a:pt x="754592" y="223308"/>
                    <a:pt x="698500" y="191558"/>
                    <a:pt x="723900" y="177800"/>
                  </a:cubicBezTo>
                  <a:cubicBezTo>
                    <a:pt x="749300" y="164042"/>
                    <a:pt x="850900" y="141817"/>
                    <a:pt x="901700" y="152400"/>
                  </a:cubicBezTo>
                  <a:cubicBezTo>
                    <a:pt x="952500" y="162983"/>
                    <a:pt x="987425" y="226483"/>
                    <a:pt x="1028700" y="241300"/>
                  </a:cubicBezTo>
                  <a:cubicBezTo>
                    <a:pt x="1069975" y="256117"/>
                    <a:pt x="1092200" y="262467"/>
                    <a:pt x="1149350" y="241300"/>
                  </a:cubicBezTo>
                  <a:cubicBezTo>
                    <a:pt x="1206500" y="220133"/>
                    <a:pt x="1267883" y="137583"/>
                    <a:pt x="1371600" y="114300"/>
                  </a:cubicBezTo>
                  <a:cubicBezTo>
                    <a:pt x="1475317" y="91017"/>
                    <a:pt x="1672167" y="120650"/>
                    <a:pt x="1771650" y="101600"/>
                  </a:cubicBezTo>
                  <a:cubicBezTo>
                    <a:pt x="1871133" y="82550"/>
                    <a:pt x="1919816" y="41275"/>
                    <a:pt x="1968500" y="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</p:grpSp>
      <p:sp>
        <p:nvSpPr>
          <p:cNvPr id="78" name="Forme libre : forme 77">
            <a:extLst>
              <a:ext uri="{FF2B5EF4-FFF2-40B4-BE49-F238E27FC236}">
                <a16:creationId xmlns:a16="http://schemas.microsoft.com/office/drawing/2014/main" id="{D1BEFF58-3283-437D-861F-A851C8D26153}"/>
              </a:ext>
            </a:extLst>
          </p:cNvPr>
          <p:cNvSpPr/>
          <p:nvPr/>
        </p:nvSpPr>
        <p:spPr>
          <a:xfrm>
            <a:off x="112109" y="2242940"/>
            <a:ext cx="235086" cy="196167"/>
          </a:xfrm>
          <a:custGeom>
            <a:avLst/>
            <a:gdLst>
              <a:gd name="connsiteX0" fmla="*/ 204899 w 424322"/>
              <a:gd name="connsiteY0" fmla="*/ 139009 h 387565"/>
              <a:gd name="connsiteX1" fmla="*/ 309674 w 424322"/>
              <a:gd name="connsiteY1" fmla="*/ 5659 h 387565"/>
              <a:gd name="connsiteX2" fmla="*/ 423974 w 424322"/>
              <a:gd name="connsiteY2" fmla="*/ 43759 h 387565"/>
              <a:gd name="connsiteX3" fmla="*/ 347774 w 424322"/>
              <a:gd name="connsiteY3" fmla="*/ 215209 h 387565"/>
              <a:gd name="connsiteX4" fmla="*/ 423974 w 424322"/>
              <a:gd name="connsiteY4" fmla="*/ 319984 h 387565"/>
              <a:gd name="connsiteX5" fmla="*/ 338249 w 424322"/>
              <a:gd name="connsiteY5" fmla="*/ 386659 h 387565"/>
              <a:gd name="connsiteX6" fmla="*/ 233474 w 424322"/>
              <a:gd name="connsiteY6" fmla="*/ 272359 h 387565"/>
              <a:gd name="connsiteX7" fmla="*/ 71549 w 424322"/>
              <a:gd name="connsiteY7" fmla="*/ 291409 h 387565"/>
              <a:gd name="connsiteX8" fmla="*/ 4874 w 424322"/>
              <a:gd name="connsiteY8" fmla="*/ 110434 h 387565"/>
              <a:gd name="connsiteX9" fmla="*/ 204899 w 424322"/>
              <a:gd name="connsiteY9" fmla="*/ 139009 h 3875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24322" h="387565">
                <a:moveTo>
                  <a:pt x="204899" y="139009"/>
                </a:moveTo>
                <a:cubicBezTo>
                  <a:pt x="255699" y="121547"/>
                  <a:pt x="273162" y="21534"/>
                  <a:pt x="309674" y="5659"/>
                </a:cubicBezTo>
                <a:cubicBezTo>
                  <a:pt x="346187" y="-10216"/>
                  <a:pt x="417624" y="8834"/>
                  <a:pt x="423974" y="43759"/>
                </a:cubicBezTo>
                <a:cubicBezTo>
                  <a:pt x="430324" y="78684"/>
                  <a:pt x="347774" y="169172"/>
                  <a:pt x="347774" y="215209"/>
                </a:cubicBezTo>
                <a:cubicBezTo>
                  <a:pt x="347774" y="261246"/>
                  <a:pt x="425562" y="291409"/>
                  <a:pt x="423974" y="319984"/>
                </a:cubicBezTo>
                <a:cubicBezTo>
                  <a:pt x="422387" y="348559"/>
                  <a:pt x="369999" y="394596"/>
                  <a:pt x="338249" y="386659"/>
                </a:cubicBezTo>
                <a:cubicBezTo>
                  <a:pt x="306499" y="378722"/>
                  <a:pt x="277924" y="288234"/>
                  <a:pt x="233474" y="272359"/>
                </a:cubicBezTo>
                <a:cubicBezTo>
                  <a:pt x="189024" y="256484"/>
                  <a:pt x="109649" y="318396"/>
                  <a:pt x="71549" y="291409"/>
                </a:cubicBezTo>
                <a:cubicBezTo>
                  <a:pt x="33449" y="264422"/>
                  <a:pt x="-15763" y="139009"/>
                  <a:pt x="4874" y="110434"/>
                </a:cubicBezTo>
                <a:cubicBezTo>
                  <a:pt x="25511" y="81859"/>
                  <a:pt x="154099" y="156471"/>
                  <a:pt x="204899" y="139009"/>
                </a:cubicBez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82" name="Forme libre : forme 81">
            <a:extLst>
              <a:ext uri="{FF2B5EF4-FFF2-40B4-BE49-F238E27FC236}">
                <a16:creationId xmlns:a16="http://schemas.microsoft.com/office/drawing/2014/main" id="{E96B2466-0869-437F-9995-06CD84F16C8F}"/>
              </a:ext>
            </a:extLst>
          </p:cNvPr>
          <p:cNvSpPr/>
          <p:nvPr/>
        </p:nvSpPr>
        <p:spPr>
          <a:xfrm>
            <a:off x="106760" y="2492415"/>
            <a:ext cx="235086" cy="196167"/>
          </a:xfrm>
          <a:custGeom>
            <a:avLst/>
            <a:gdLst>
              <a:gd name="connsiteX0" fmla="*/ 204899 w 424322"/>
              <a:gd name="connsiteY0" fmla="*/ 139009 h 387565"/>
              <a:gd name="connsiteX1" fmla="*/ 309674 w 424322"/>
              <a:gd name="connsiteY1" fmla="*/ 5659 h 387565"/>
              <a:gd name="connsiteX2" fmla="*/ 423974 w 424322"/>
              <a:gd name="connsiteY2" fmla="*/ 43759 h 387565"/>
              <a:gd name="connsiteX3" fmla="*/ 347774 w 424322"/>
              <a:gd name="connsiteY3" fmla="*/ 215209 h 387565"/>
              <a:gd name="connsiteX4" fmla="*/ 423974 w 424322"/>
              <a:gd name="connsiteY4" fmla="*/ 319984 h 387565"/>
              <a:gd name="connsiteX5" fmla="*/ 338249 w 424322"/>
              <a:gd name="connsiteY5" fmla="*/ 386659 h 387565"/>
              <a:gd name="connsiteX6" fmla="*/ 233474 w 424322"/>
              <a:gd name="connsiteY6" fmla="*/ 272359 h 387565"/>
              <a:gd name="connsiteX7" fmla="*/ 71549 w 424322"/>
              <a:gd name="connsiteY7" fmla="*/ 291409 h 387565"/>
              <a:gd name="connsiteX8" fmla="*/ 4874 w 424322"/>
              <a:gd name="connsiteY8" fmla="*/ 110434 h 387565"/>
              <a:gd name="connsiteX9" fmla="*/ 204899 w 424322"/>
              <a:gd name="connsiteY9" fmla="*/ 139009 h 3875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24322" h="387565">
                <a:moveTo>
                  <a:pt x="204899" y="139009"/>
                </a:moveTo>
                <a:cubicBezTo>
                  <a:pt x="255699" y="121547"/>
                  <a:pt x="273162" y="21534"/>
                  <a:pt x="309674" y="5659"/>
                </a:cubicBezTo>
                <a:cubicBezTo>
                  <a:pt x="346187" y="-10216"/>
                  <a:pt x="417624" y="8834"/>
                  <a:pt x="423974" y="43759"/>
                </a:cubicBezTo>
                <a:cubicBezTo>
                  <a:pt x="430324" y="78684"/>
                  <a:pt x="347774" y="169172"/>
                  <a:pt x="347774" y="215209"/>
                </a:cubicBezTo>
                <a:cubicBezTo>
                  <a:pt x="347774" y="261246"/>
                  <a:pt x="425562" y="291409"/>
                  <a:pt x="423974" y="319984"/>
                </a:cubicBezTo>
                <a:cubicBezTo>
                  <a:pt x="422387" y="348559"/>
                  <a:pt x="369999" y="394596"/>
                  <a:pt x="338249" y="386659"/>
                </a:cubicBezTo>
                <a:cubicBezTo>
                  <a:pt x="306499" y="378722"/>
                  <a:pt x="277924" y="288234"/>
                  <a:pt x="233474" y="272359"/>
                </a:cubicBezTo>
                <a:cubicBezTo>
                  <a:pt x="189024" y="256484"/>
                  <a:pt x="109649" y="318396"/>
                  <a:pt x="71549" y="291409"/>
                </a:cubicBezTo>
                <a:cubicBezTo>
                  <a:pt x="33449" y="264422"/>
                  <a:pt x="-15763" y="139009"/>
                  <a:pt x="4874" y="110434"/>
                </a:cubicBezTo>
                <a:cubicBezTo>
                  <a:pt x="25511" y="81859"/>
                  <a:pt x="154099" y="156471"/>
                  <a:pt x="204899" y="139009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85" name="ZoneTexte 84">
            <a:extLst>
              <a:ext uri="{FF2B5EF4-FFF2-40B4-BE49-F238E27FC236}">
                <a16:creationId xmlns:a16="http://schemas.microsoft.com/office/drawing/2014/main" id="{1B8014BB-2975-4526-AC39-441BC983F51C}"/>
              </a:ext>
            </a:extLst>
          </p:cNvPr>
          <p:cNvSpPr txBox="1"/>
          <p:nvPr/>
        </p:nvSpPr>
        <p:spPr>
          <a:xfrm>
            <a:off x="372296" y="2236257"/>
            <a:ext cx="2320315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Projets Action sociale - Cohésion sociale</a:t>
            </a:r>
            <a:endParaRPr lang="fr-BE" sz="1100" dirty="0"/>
          </a:p>
        </p:txBody>
      </p:sp>
    </p:spTree>
    <p:extLst>
      <p:ext uri="{BB962C8B-B14F-4D97-AF65-F5344CB8AC3E}">
        <p14:creationId xmlns:p14="http://schemas.microsoft.com/office/powerpoint/2010/main" val="2812586065"/>
      </p:ext>
    </p:extLst>
  </p:cSld>
  <p:clrMapOvr>
    <a:masterClrMapping/>
  </p:clrMapOvr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" name="Forme libre : forme 39">
            <a:extLst>
              <a:ext uri="{FF2B5EF4-FFF2-40B4-BE49-F238E27FC236}">
                <a16:creationId xmlns:a16="http://schemas.microsoft.com/office/drawing/2014/main" id="{9C849A57-A268-45F8-B457-27AD12E38146}"/>
              </a:ext>
            </a:extLst>
          </p:cNvPr>
          <p:cNvSpPr/>
          <p:nvPr/>
        </p:nvSpPr>
        <p:spPr>
          <a:xfrm>
            <a:off x="2905503" y="279390"/>
            <a:ext cx="5058703" cy="3348361"/>
          </a:xfrm>
          <a:custGeom>
            <a:avLst/>
            <a:gdLst>
              <a:gd name="connsiteX0" fmla="*/ 2034797 w 5058703"/>
              <a:gd name="connsiteY0" fmla="*/ 514360 h 3348361"/>
              <a:gd name="connsiteX1" fmla="*/ 2434847 w 5058703"/>
              <a:gd name="connsiteY1" fmla="*/ 533410 h 3348361"/>
              <a:gd name="connsiteX2" fmla="*/ 2638047 w 5058703"/>
              <a:gd name="connsiteY2" fmla="*/ 438160 h 3348361"/>
              <a:gd name="connsiteX3" fmla="*/ 2790447 w 5058703"/>
              <a:gd name="connsiteY3" fmla="*/ 457210 h 3348361"/>
              <a:gd name="connsiteX4" fmla="*/ 2904747 w 5058703"/>
              <a:gd name="connsiteY4" fmla="*/ 615960 h 3348361"/>
              <a:gd name="connsiteX5" fmla="*/ 3025397 w 5058703"/>
              <a:gd name="connsiteY5" fmla="*/ 717560 h 3348361"/>
              <a:gd name="connsiteX6" fmla="*/ 3317497 w 5058703"/>
              <a:gd name="connsiteY6" fmla="*/ 628660 h 3348361"/>
              <a:gd name="connsiteX7" fmla="*/ 3419097 w 5058703"/>
              <a:gd name="connsiteY7" fmla="*/ 463560 h 3348361"/>
              <a:gd name="connsiteX8" fmla="*/ 3584197 w 5058703"/>
              <a:gd name="connsiteY8" fmla="*/ 444510 h 3348361"/>
              <a:gd name="connsiteX9" fmla="*/ 4022347 w 5058703"/>
              <a:gd name="connsiteY9" fmla="*/ 279410 h 3348361"/>
              <a:gd name="connsiteX10" fmla="*/ 4162047 w 5058703"/>
              <a:gd name="connsiteY10" fmla="*/ 69860 h 3348361"/>
              <a:gd name="connsiteX11" fmla="*/ 4333497 w 5058703"/>
              <a:gd name="connsiteY11" fmla="*/ 88910 h 3348361"/>
              <a:gd name="connsiteX12" fmla="*/ 4447797 w 5058703"/>
              <a:gd name="connsiteY12" fmla="*/ 10 h 3348361"/>
              <a:gd name="connsiteX13" fmla="*/ 4517647 w 5058703"/>
              <a:gd name="connsiteY13" fmla="*/ 95260 h 3348361"/>
              <a:gd name="connsiteX14" fmla="*/ 4581147 w 5058703"/>
              <a:gd name="connsiteY14" fmla="*/ 190510 h 3348361"/>
              <a:gd name="connsiteX15" fmla="*/ 4644647 w 5058703"/>
              <a:gd name="connsiteY15" fmla="*/ 463560 h 3348361"/>
              <a:gd name="connsiteX16" fmla="*/ 4860547 w 5058703"/>
              <a:gd name="connsiteY16" fmla="*/ 806460 h 3348361"/>
              <a:gd name="connsiteX17" fmla="*/ 4911347 w 5058703"/>
              <a:gd name="connsiteY17" fmla="*/ 800110 h 3348361"/>
              <a:gd name="connsiteX18" fmla="*/ 5025647 w 5058703"/>
              <a:gd name="connsiteY18" fmla="*/ 927110 h 3348361"/>
              <a:gd name="connsiteX19" fmla="*/ 4993897 w 5058703"/>
              <a:gd name="connsiteY19" fmla="*/ 1085860 h 3348361"/>
              <a:gd name="connsiteX20" fmla="*/ 5057397 w 5058703"/>
              <a:gd name="connsiteY20" fmla="*/ 1149360 h 3348361"/>
              <a:gd name="connsiteX21" fmla="*/ 4924047 w 5058703"/>
              <a:gd name="connsiteY21" fmla="*/ 1301760 h 3348361"/>
              <a:gd name="connsiteX22" fmla="*/ 4739897 w 5058703"/>
              <a:gd name="connsiteY22" fmla="*/ 1530360 h 3348361"/>
              <a:gd name="connsiteX23" fmla="*/ 4676397 w 5058703"/>
              <a:gd name="connsiteY23" fmla="*/ 1549410 h 3348361"/>
              <a:gd name="connsiteX24" fmla="*/ 4523997 w 5058703"/>
              <a:gd name="connsiteY24" fmla="*/ 1524010 h 3348361"/>
              <a:gd name="connsiteX25" fmla="*/ 4549397 w 5058703"/>
              <a:gd name="connsiteY25" fmla="*/ 1854210 h 3348361"/>
              <a:gd name="connsiteX26" fmla="*/ 4447797 w 5058703"/>
              <a:gd name="connsiteY26" fmla="*/ 1809760 h 3348361"/>
              <a:gd name="connsiteX27" fmla="*/ 4282697 w 5058703"/>
              <a:gd name="connsiteY27" fmla="*/ 1803410 h 3348361"/>
              <a:gd name="connsiteX28" fmla="*/ 4289047 w 5058703"/>
              <a:gd name="connsiteY28" fmla="*/ 1714510 h 3348361"/>
              <a:gd name="connsiteX29" fmla="*/ 4187447 w 5058703"/>
              <a:gd name="connsiteY29" fmla="*/ 1765310 h 3348361"/>
              <a:gd name="connsiteX30" fmla="*/ 4035047 w 5058703"/>
              <a:gd name="connsiteY30" fmla="*/ 1828810 h 3348361"/>
              <a:gd name="connsiteX31" fmla="*/ 3825497 w 5058703"/>
              <a:gd name="connsiteY31" fmla="*/ 1663710 h 3348361"/>
              <a:gd name="connsiteX32" fmla="*/ 3596897 w 5058703"/>
              <a:gd name="connsiteY32" fmla="*/ 1765310 h 3348361"/>
              <a:gd name="connsiteX33" fmla="*/ 3501647 w 5058703"/>
              <a:gd name="connsiteY33" fmla="*/ 1930410 h 3348361"/>
              <a:gd name="connsiteX34" fmla="*/ 3501647 w 5058703"/>
              <a:gd name="connsiteY34" fmla="*/ 2000260 h 3348361"/>
              <a:gd name="connsiteX35" fmla="*/ 3552447 w 5058703"/>
              <a:gd name="connsiteY35" fmla="*/ 2063760 h 3348361"/>
              <a:gd name="connsiteX36" fmla="*/ 3482597 w 5058703"/>
              <a:gd name="connsiteY36" fmla="*/ 2228860 h 3348361"/>
              <a:gd name="connsiteX37" fmla="*/ 3469897 w 5058703"/>
              <a:gd name="connsiteY37" fmla="*/ 2298710 h 3348361"/>
              <a:gd name="connsiteX38" fmla="*/ 3323847 w 5058703"/>
              <a:gd name="connsiteY38" fmla="*/ 2317760 h 3348361"/>
              <a:gd name="connsiteX39" fmla="*/ 3279397 w 5058703"/>
              <a:gd name="connsiteY39" fmla="*/ 2279660 h 3348361"/>
              <a:gd name="connsiteX40" fmla="*/ 2949197 w 5058703"/>
              <a:gd name="connsiteY40" fmla="*/ 2444760 h 3348361"/>
              <a:gd name="connsiteX41" fmla="*/ 2923797 w 5058703"/>
              <a:gd name="connsiteY41" fmla="*/ 2540010 h 3348361"/>
              <a:gd name="connsiteX42" fmla="*/ 3025397 w 5058703"/>
              <a:gd name="connsiteY42" fmla="*/ 2635260 h 3348361"/>
              <a:gd name="connsiteX43" fmla="*/ 2631697 w 5058703"/>
              <a:gd name="connsiteY43" fmla="*/ 2959110 h 3348361"/>
              <a:gd name="connsiteX44" fmla="*/ 2523747 w 5058703"/>
              <a:gd name="connsiteY44" fmla="*/ 2959110 h 3348361"/>
              <a:gd name="connsiteX45" fmla="*/ 2339597 w 5058703"/>
              <a:gd name="connsiteY45" fmla="*/ 2711460 h 3348361"/>
              <a:gd name="connsiteX46" fmla="*/ 2174497 w 5058703"/>
              <a:gd name="connsiteY46" fmla="*/ 2800360 h 3348361"/>
              <a:gd name="connsiteX47" fmla="*/ 2022097 w 5058703"/>
              <a:gd name="connsiteY47" fmla="*/ 2870210 h 3348361"/>
              <a:gd name="connsiteX48" fmla="*/ 1933197 w 5058703"/>
              <a:gd name="connsiteY48" fmla="*/ 2927360 h 3348361"/>
              <a:gd name="connsiteX49" fmla="*/ 1964947 w 5058703"/>
              <a:gd name="connsiteY49" fmla="*/ 3092460 h 3348361"/>
              <a:gd name="connsiteX50" fmla="*/ 2091947 w 5058703"/>
              <a:gd name="connsiteY50" fmla="*/ 3105160 h 3348361"/>
              <a:gd name="connsiteX51" fmla="*/ 2142747 w 5058703"/>
              <a:gd name="connsiteY51" fmla="*/ 3168660 h 3348361"/>
              <a:gd name="connsiteX52" fmla="*/ 2079247 w 5058703"/>
              <a:gd name="connsiteY52" fmla="*/ 3187710 h 3348361"/>
              <a:gd name="connsiteX53" fmla="*/ 2047497 w 5058703"/>
              <a:gd name="connsiteY53" fmla="*/ 3257560 h 3348361"/>
              <a:gd name="connsiteX54" fmla="*/ 1971297 w 5058703"/>
              <a:gd name="connsiteY54" fmla="*/ 3270260 h 3348361"/>
              <a:gd name="connsiteX55" fmla="*/ 1901447 w 5058703"/>
              <a:gd name="connsiteY55" fmla="*/ 3346460 h 3348361"/>
              <a:gd name="connsiteX56" fmla="*/ 1876047 w 5058703"/>
              <a:gd name="connsiteY56" fmla="*/ 3181360 h 3348361"/>
              <a:gd name="connsiteX57" fmla="*/ 1761747 w 5058703"/>
              <a:gd name="connsiteY57" fmla="*/ 3035310 h 3348361"/>
              <a:gd name="connsiteX58" fmla="*/ 1571247 w 5058703"/>
              <a:gd name="connsiteY58" fmla="*/ 3016260 h 3348361"/>
              <a:gd name="connsiteX59" fmla="*/ 1520447 w 5058703"/>
              <a:gd name="connsiteY59" fmla="*/ 2990860 h 3348361"/>
              <a:gd name="connsiteX60" fmla="*/ 1488697 w 5058703"/>
              <a:gd name="connsiteY60" fmla="*/ 3086110 h 3348361"/>
              <a:gd name="connsiteX61" fmla="*/ 1145797 w 5058703"/>
              <a:gd name="connsiteY61" fmla="*/ 3194060 h 3348361"/>
              <a:gd name="connsiteX62" fmla="*/ 828297 w 5058703"/>
              <a:gd name="connsiteY62" fmla="*/ 3244860 h 3348361"/>
              <a:gd name="connsiteX63" fmla="*/ 771147 w 5058703"/>
              <a:gd name="connsiteY63" fmla="*/ 3206760 h 3348361"/>
              <a:gd name="connsiteX64" fmla="*/ 472697 w 5058703"/>
              <a:gd name="connsiteY64" fmla="*/ 3295660 h 3348361"/>
              <a:gd name="connsiteX65" fmla="*/ 148847 w 5058703"/>
              <a:gd name="connsiteY65" fmla="*/ 3276610 h 3348361"/>
              <a:gd name="connsiteX66" fmla="*/ 275847 w 5058703"/>
              <a:gd name="connsiteY66" fmla="*/ 3238510 h 3348361"/>
              <a:gd name="connsiteX67" fmla="*/ 326647 w 5058703"/>
              <a:gd name="connsiteY67" fmla="*/ 3143260 h 3348361"/>
              <a:gd name="connsiteX68" fmla="*/ 263147 w 5058703"/>
              <a:gd name="connsiteY68" fmla="*/ 2857510 h 3348361"/>
              <a:gd name="connsiteX69" fmla="*/ 148847 w 5058703"/>
              <a:gd name="connsiteY69" fmla="*/ 2857510 h 3348361"/>
              <a:gd name="connsiteX70" fmla="*/ 91697 w 5058703"/>
              <a:gd name="connsiteY70" fmla="*/ 2851160 h 3348361"/>
              <a:gd name="connsiteX71" fmla="*/ 2797 w 5058703"/>
              <a:gd name="connsiteY71" fmla="*/ 2667010 h 3348361"/>
              <a:gd name="connsiteX72" fmla="*/ 205997 w 5058703"/>
              <a:gd name="connsiteY72" fmla="*/ 2616210 h 3348361"/>
              <a:gd name="connsiteX73" fmla="*/ 320297 w 5058703"/>
              <a:gd name="connsiteY73" fmla="*/ 2527310 h 3348361"/>
              <a:gd name="connsiteX74" fmla="*/ 352047 w 5058703"/>
              <a:gd name="connsiteY74" fmla="*/ 2552710 h 3348361"/>
              <a:gd name="connsiteX75" fmla="*/ 301247 w 5058703"/>
              <a:gd name="connsiteY75" fmla="*/ 2419360 h 3348361"/>
              <a:gd name="connsiteX76" fmla="*/ 352047 w 5058703"/>
              <a:gd name="connsiteY76" fmla="*/ 2197110 h 3348361"/>
              <a:gd name="connsiteX77" fmla="*/ 402847 w 5058703"/>
              <a:gd name="connsiteY77" fmla="*/ 1968510 h 3348361"/>
              <a:gd name="connsiteX78" fmla="*/ 485397 w 5058703"/>
              <a:gd name="connsiteY78" fmla="*/ 1924060 h 3348361"/>
              <a:gd name="connsiteX79" fmla="*/ 580647 w 5058703"/>
              <a:gd name="connsiteY79" fmla="*/ 1930410 h 3348361"/>
              <a:gd name="connsiteX80" fmla="*/ 694947 w 5058703"/>
              <a:gd name="connsiteY80" fmla="*/ 1727210 h 3348361"/>
              <a:gd name="connsiteX81" fmla="*/ 675897 w 5058703"/>
              <a:gd name="connsiteY81" fmla="*/ 1670060 h 3348361"/>
              <a:gd name="connsiteX82" fmla="*/ 720347 w 5058703"/>
              <a:gd name="connsiteY82" fmla="*/ 1568460 h 3348361"/>
              <a:gd name="connsiteX83" fmla="*/ 713997 w 5058703"/>
              <a:gd name="connsiteY83" fmla="*/ 1485910 h 3348361"/>
              <a:gd name="connsiteX84" fmla="*/ 910847 w 5058703"/>
              <a:gd name="connsiteY84" fmla="*/ 1631960 h 3348361"/>
              <a:gd name="connsiteX85" fmla="*/ 1006097 w 5058703"/>
              <a:gd name="connsiteY85" fmla="*/ 1504960 h 3348361"/>
              <a:gd name="connsiteX86" fmla="*/ 1171197 w 5058703"/>
              <a:gd name="connsiteY86" fmla="*/ 1466860 h 3348361"/>
              <a:gd name="connsiteX87" fmla="*/ 1094997 w 5058703"/>
              <a:gd name="connsiteY87" fmla="*/ 1301760 h 3348361"/>
              <a:gd name="connsiteX88" fmla="*/ 1164847 w 5058703"/>
              <a:gd name="connsiteY88" fmla="*/ 1231910 h 3348361"/>
              <a:gd name="connsiteX89" fmla="*/ 1202947 w 5058703"/>
              <a:gd name="connsiteY89" fmla="*/ 1168410 h 3348361"/>
              <a:gd name="connsiteX90" fmla="*/ 1107697 w 5058703"/>
              <a:gd name="connsiteY90" fmla="*/ 1016010 h 3348361"/>
              <a:gd name="connsiteX91" fmla="*/ 891797 w 5058703"/>
              <a:gd name="connsiteY91" fmla="*/ 889010 h 3348361"/>
              <a:gd name="connsiteX92" fmla="*/ 1006097 w 5058703"/>
              <a:gd name="connsiteY92" fmla="*/ 876310 h 3348361"/>
              <a:gd name="connsiteX93" fmla="*/ 1082297 w 5058703"/>
              <a:gd name="connsiteY93" fmla="*/ 863610 h 3348361"/>
              <a:gd name="connsiteX94" fmla="*/ 1088647 w 5058703"/>
              <a:gd name="connsiteY94" fmla="*/ 685810 h 3348361"/>
              <a:gd name="connsiteX95" fmla="*/ 1044197 w 5058703"/>
              <a:gd name="connsiteY95" fmla="*/ 609610 h 3348361"/>
              <a:gd name="connsiteX96" fmla="*/ 1183897 w 5058703"/>
              <a:gd name="connsiteY96" fmla="*/ 603260 h 3348361"/>
              <a:gd name="connsiteX97" fmla="*/ 1380747 w 5058703"/>
              <a:gd name="connsiteY97" fmla="*/ 666760 h 3348361"/>
              <a:gd name="connsiteX98" fmla="*/ 1368047 w 5058703"/>
              <a:gd name="connsiteY98" fmla="*/ 596910 h 3348361"/>
              <a:gd name="connsiteX99" fmla="*/ 1571247 w 5058703"/>
              <a:gd name="connsiteY99" fmla="*/ 571510 h 3348361"/>
              <a:gd name="connsiteX100" fmla="*/ 1672847 w 5058703"/>
              <a:gd name="connsiteY100" fmla="*/ 666760 h 3348361"/>
              <a:gd name="connsiteX101" fmla="*/ 1812547 w 5058703"/>
              <a:gd name="connsiteY101" fmla="*/ 666760 h 3348361"/>
              <a:gd name="connsiteX102" fmla="*/ 2034797 w 5058703"/>
              <a:gd name="connsiteY102" fmla="*/ 514360 h 33483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</a:cxnLst>
            <a:rect l="l" t="t" r="r" b="b"/>
            <a:pathLst>
              <a:path w="5058703" h="3348361">
                <a:moveTo>
                  <a:pt x="2034797" y="514360"/>
                </a:moveTo>
                <a:cubicBezTo>
                  <a:pt x="2138514" y="492135"/>
                  <a:pt x="2334305" y="546110"/>
                  <a:pt x="2434847" y="533410"/>
                </a:cubicBezTo>
                <a:cubicBezTo>
                  <a:pt x="2535389" y="520710"/>
                  <a:pt x="2578780" y="450860"/>
                  <a:pt x="2638047" y="438160"/>
                </a:cubicBezTo>
                <a:cubicBezTo>
                  <a:pt x="2697314" y="425460"/>
                  <a:pt x="2745997" y="427577"/>
                  <a:pt x="2790447" y="457210"/>
                </a:cubicBezTo>
                <a:cubicBezTo>
                  <a:pt x="2834897" y="486843"/>
                  <a:pt x="2865589" y="572568"/>
                  <a:pt x="2904747" y="615960"/>
                </a:cubicBezTo>
                <a:cubicBezTo>
                  <a:pt x="2943905" y="659352"/>
                  <a:pt x="2956605" y="715443"/>
                  <a:pt x="3025397" y="717560"/>
                </a:cubicBezTo>
                <a:cubicBezTo>
                  <a:pt x="3094189" y="719677"/>
                  <a:pt x="3251880" y="670993"/>
                  <a:pt x="3317497" y="628660"/>
                </a:cubicBezTo>
                <a:cubicBezTo>
                  <a:pt x="3383114" y="586327"/>
                  <a:pt x="3374647" y="494252"/>
                  <a:pt x="3419097" y="463560"/>
                </a:cubicBezTo>
                <a:cubicBezTo>
                  <a:pt x="3463547" y="432868"/>
                  <a:pt x="3483655" y="475202"/>
                  <a:pt x="3584197" y="444510"/>
                </a:cubicBezTo>
                <a:cubicBezTo>
                  <a:pt x="3684739" y="413818"/>
                  <a:pt x="3926039" y="341852"/>
                  <a:pt x="4022347" y="279410"/>
                </a:cubicBezTo>
                <a:cubicBezTo>
                  <a:pt x="4118655" y="216968"/>
                  <a:pt x="4110189" y="101610"/>
                  <a:pt x="4162047" y="69860"/>
                </a:cubicBezTo>
                <a:cubicBezTo>
                  <a:pt x="4213905" y="38110"/>
                  <a:pt x="4285872" y="100552"/>
                  <a:pt x="4333497" y="88910"/>
                </a:cubicBezTo>
                <a:cubicBezTo>
                  <a:pt x="4381122" y="77268"/>
                  <a:pt x="4417105" y="-1048"/>
                  <a:pt x="4447797" y="10"/>
                </a:cubicBezTo>
                <a:cubicBezTo>
                  <a:pt x="4478489" y="1068"/>
                  <a:pt x="4495422" y="63510"/>
                  <a:pt x="4517647" y="95260"/>
                </a:cubicBezTo>
                <a:cubicBezTo>
                  <a:pt x="4539872" y="127010"/>
                  <a:pt x="4559980" y="129127"/>
                  <a:pt x="4581147" y="190510"/>
                </a:cubicBezTo>
                <a:cubicBezTo>
                  <a:pt x="4602314" y="251893"/>
                  <a:pt x="4598080" y="360902"/>
                  <a:pt x="4644647" y="463560"/>
                </a:cubicBezTo>
                <a:cubicBezTo>
                  <a:pt x="4691214" y="566218"/>
                  <a:pt x="4816097" y="750368"/>
                  <a:pt x="4860547" y="806460"/>
                </a:cubicBezTo>
                <a:cubicBezTo>
                  <a:pt x="4904997" y="862552"/>
                  <a:pt x="4883830" y="780002"/>
                  <a:pt x="4911347" y="800110"/>
                </a:cubicBezTo>
                <a:cubicBezTo>
                  <a:pt x="4938864" y="820218"/>
                  <a:pt x="5011889" y="879485"/>
                  <a:pt x="5025647" y="927110"/>
                </a:cubicBezTo>
                <a:cubicBezTo>
                  <a:pt x="5039405" y="974735"/>
                  <a:pt x="4988605" y="1048818"/>
                  <a:pt x="4993897" y="1085860"/>
                </a:cubicBezTo>
                <a:cubicBezTo>
                  <a:pt x="4999189" y="1122902"/>
                  <a:pt x="5069039" y="1113377"/>
                  <a:pt x="5057397" y="1149360"/>
                </a:cubicBezTo>
                <a:cubicBezTo>
                  <a:pt x="5045755" y="1185343"/>
                  <a:pt x="4976964" y="1238260"/>
                  <a:pt x="4924047" y="1301760"/>
                </a:cubicBezTo>
                <a:cubicBezTo>
                  <a:pt x="4871130" y="1365260"/>
                  <a:pt x="4781172" y="1489085"/>
                  <a:pt x="4739897" y="1530360"/>
                </a:cubicBezTo>
                <a:cubicBezTo>
                  <a:pt x="4698622" y="1571635"/>
                  <a:pt x="4712380" y="1550468"/>
                  <a:pt x="4676397" y="1549410"/>
                </a:cubicBezTo>
                <a:cubicBezTo>
                  <a:pt x="4640414" y="1548352"/>
                  <a:pt x="4545164" y="1473210"/>
                  <a:pt x="4523997" y="1524010"/>
                </a:cubicBezTo>
                <a:cubicBezTo>
                  <a:pt x="4502830" y="1574810"/>
                  <a:pt x="4562097" y="1806585"/>
                  <a:pt x="4549397" y="1854210"/>
                </a:cubicBezTo>
                <a:cubicBezTo>
                  <a:pt x="4536697" y="1901835"/>
                  <a:pt x="4492247" y="1818227"/>
                  <a:pt x="4447797" y="1809760"/>
                </a:cubicBezTo>
                <a:cubicBezTo>
                  <a:pt x="4403347" y="1801293"/>
                  <a:pt x="4309155" y="1819285"/>
                  <a:pt x="4282697" y="1803410"/>
                </a:cubicBezTo>
                <a:cubicBezTo>
                  <a:pt x="4256239" y="1787535"/>
                  <a:pt x="4304922" y="1720860"/>
                  <a:pt x="4289047" y="1714510"/>
                </a:cubicBezTo>
                <a:cubicBezTo>
                  <a:pt x="4273172" y="1708160"/>
                  <a:pt x="4229780" y="1746260"/>
                  <a:pt x="4187447" y="1765310"/>
                </a:cubicBezTo>
                <a:cubicBezTo>
                  <a:pt x="4145114" y="1784360"/>
                  <a:pt x="4095372" y="1845743"/>
                  <a:pt x="4035047" y="1828810"/>
                </a:cubicBezTo>
                <a:cubicBezTo>
                  <a:pt x="3974722" y="1811877"/>
                  <a:pt x="3898522" y="1674293"/>
                  <a:pt x="3825497" y="1663710"/>
                </a:cubicBezTo>
                <a:cubicBezTo>
                  <a:pt x="3752472" y="1653127"/>
                  <a:pt x="3650872" y="1720860"/>
                  <a:pt x="3596897" y="1765310"/>
                </a:cubicBezTo>
                <a:cubicBezTo>
                  <a:pt x="3542922" y="1809760"/>
                  <a:pt x="3517522" y="1891252"/>
                  <a:pt x="3501647" y="1930410"/>
                </a:cubicBezTo>
                <a:cubicBezTo>
                  <a:pt x="3485772" y="1969568"/>
                  <a:pt x="3493180" y="1978035"/>
                  <a:pt x="3501647" y="2000260"/>
                </a:cubicBezTo>
                <a:cubicBezTo>
                  <a:pt x="3510114" y="2022485"/>
                  <a:pt x="3555622" y="2025660"/>
                  <a:pt x="3552447" y="2063760"/>
                </a:cubicBezTo>
                <a:cubicBezTo>
                  <a:pt x="3549272" y="2101860"/>
                  <a:pt x="3496355" y="2189702"/>
                  <a:pt x="3482597" y="2228860"/>
                </a:cubicBezTo>
                <a:cubicBezTo>
                  <a:pt x="3468839" y="2268018"/>
                  <a:pt x="3496355" y="2283893"/>
                  <a:pt x="3469897" y="2298710"/>
                </a:cubicBezTo>
                <a:cubicBezTo>
                  <a:pt x="3443439" y="2313527"/>
                  <a:pt x="3355597" y="2320935"/>
                  <a:pt x="3323847" y="2317760"/>
                </a:cubicBezTo>
                <a:cubicBezTo>
                  <a:pt x="3292097" y="2314585"/>
                  <a:pt x="3341839" y="2258493"/>
                  <a:pt x="3279397" y="2279660"/>
                </a:cubicBezTo>
                <a:cubicBezTo>
                  <a:pt x="3216955" y="2300827"/>
                  <a:pt x="3008464" y="2401368"/>
                  <a:pt x="2949197" y="2444760"/>
                </a:cubicBezTo>
                <a:cubicBezTo>
                  <a:pt x="2889930" y="2488152"/>
                  <a:pt x="2911097" y="2508260"/>
                  <a:pt x="2923797" y="2540010"/>
                </a:cubicBezTo>
                <a:cubicBezTo>
                  <a:pt x="2936497" y="2571760"/>
                  <a:pt x="3074080" y="2565410"/>
                  <a:pt x="3025397" y="2635260"/>
                </a:cubicBezTo>
                <a:cubicBezTo>
                  <a:pt x="2976714" y="2705110"/>
                  <a:pt x="2715305" y="2905135"/>
                  <a:pt x="2631697" y="2959110"/>
                </a:cubicBezTo>
                <a:cubicBezTo>
                  <a:pt x="2548089" y="3013085"/>
                  <a:pt x="2572430" y="3000385"/>
                  <a:pt x="2523747" y="2959110"/>
                </a:cubicBezTo>
                <a:cubicBezTo>
                  <a:pt x="2475064" y="2917835"/>
                  <a:pt x="2397805" y="2737918"/>
                  <a:pt x="2339597" y="2711460"/>
                </a:cubicBezTo>
                <a:cubicBezTo>
                  <a:pt x="2281389" y="2685002"/>
                  <a:pt x="2227414" y="2773902"/>
                  <a:pt x="2174497" y="2800360"/>
                </a:cubicBezTo>
                <a:cubicBezTo>
                  <a:pt x="2121580" y="2826818"/>
                  <a:pt x="2062314" y="2849043"/>
                  <a:pt x="2022097" y="2870210"/>
                </a:cubicBezTo>
                <a:cubicBezTo>
                  <a:pt x="1981880" y="2891377"/>
                  <a:pt x="1942722" y="2890318"/>
                  <a:pt x="1933197" y="2927360"/>
                </a:cubicBezTo>
                <a:cubicBezTo>
                  <a:pt x="1923672" y="2964402"/>
                  <a:pt x="1938489" y="3062827"/>
                  <a:pt x="1964947" y="3092460"/>
                </a:cubicBezTo>
                <a:cubicBezTo>
                  <a:pt x="1991405" y="3122093"/>
                  <a:pt x="2062314" y="3092460"/>
                  <a:pt x="2091947" y="3105160"/>
                </a:cubicBezTo>
                <a:cubicBezTo>
                  <a:pt x="2121580" y="3117860"/>
                  <a:pt x="2144864" y="3154902"/>
                  <a:pt x="2142747" y="3168660"/>
                </a:cubicBezTo>
                <a:cubicBezTo>
                  <a:pt x="2140630" y="3182418"/>
                  <a:pt x="2095122" y="3172893"/>
                  <a:pt x="2079247" y="3187710"/>
                </a:cubicBezTo>
                <a:cubicBezTo>
                  <a:pt x="2063372" y="3202527"/>
                  <a:pt x="2065489" y="3243802"/>
                  <a:pt x="2047497" y="3257560"/>
                </a:cubicBezTo>
                <a:cubicBezTo>
                  <a:pt x="2029505" y="3271318"/>
                  <a:pt x="1995639" y="3255443"/>
                  <a:pt x="1971297" y="3270260"/>
                </a:cubicBezTo>
                <a:cubicBezTo>
                  <a:pt x="1946955" y="3285077"/>
                  <a:pt x="1917322" y="3361277"/>
                  <a:pt x="1901447" y="3346460"/>
                </a:cubicBezTo>
                <a:cubicBezTo>
                  <a:pt x="1885572" y="3331643"/>
                  <a:pt x="1899330" y="3233218"/>
                  <a:pt x="1876047" y="3181360"/>
                </a:cubicBezTo>
                <a:cubicBezTo>
                  <a:pt x="1852764" y="3129502"/>
                  <a:pt x="1812547" y="3062827"/>
                  <a:pt x="1761747" y="3035310"/>
                </a:cubicBezTo>
                <a:cubicBezTo>
                  <a:pt x="1710947" y="3007793"/>
                  <a:pt x="1611464" y="3023668"/>
                  <a:pt x="1571247" y="3016260"/>
                </a:cubicBezTo>
                <a:cubicBezTo>
                  <a:pt x="1531030" y="3008852"/>
                  <a:pt x="1534205" y="2979218"/>
                  <a:pt x="1520447" y="2990860"/>
                </a:cubicBezTo>
                <a:cubicBezTo>
                  <a:pt x="1506689" y="3002502"/>
                  <a:pt x="1551139" y="3052243"/>
                  <a:pt x="1488697" y="3086110"/>
                </a:cubicBezTo>
                <a:cubicBezTo>
                  <a:pt x="1426255" y="3119977"/>
                  <a:pt x="1255864" y="3167602"/>
                  <a:pt x="1145797" y="3194060"/>
                </a:cubicBezTo>
                <a:cubicBezTo>
                  <a:pt x="1035730" y="3220518"/>
                  <a:pt x="890739" y="3242743"/>
                  <a:pt x="828297" y="3244860"/>
                </a:cubicBezTo>
                <a:cubicBezTo>
                  <a:pt x="765855" y="3246977"/>
                  <a:pt x="830414" y="3198293"/>
                  <a:pt x="771147" y="3206760"/>
                </a:cubicBezTo>
                <a:cubicBezTo>
                  <a:pt x="711880" y="3215227"/>
                  <a:pt x="576414" y="3284018"/>
                  <a:pt x="472697" y="3295660"/>
                </a:cubicBezTo>
                <a:cubicBezTo>
                  <a:pt x="368980" y="3307302"/>
                  <a:pt x="181655" y="3286135"/>
                  <a:pt x="148847" y="3276610"/>
                </a:cubicBezTo>
                <a:cubicBezTo>
                  <a:pt x="116039" y="3267085"/>
                  <a:pt x="246214" y="3260735"/>
                  <a:pt x="275847" y="3238510"/>
                </a:cubicBezTo>
                <a:cubicBezTo>
                  <a:pt x="305480" y="3216285"/>
                  <a:pt x="328764" y="3206760"/>
                  <a:pt x="326647" y="3143260"/>
                </a:cubicBezTo>
                <a:cubicBezTo>
                  <a:pt x="324530" y="3079760"/>
                  <a:pt x="292780" y="2905135"/>
                  <a:pt x="263147" y="2857510"/>
                </a:cubicBezTo>
                <a:cubicBezTo>
                  <a:pt x="233514" y="2809885"/>
                  <a:pt x="148847" y="2857510"/>
                  <a:pt x="148847" y="2857510"/>
                </a:cubicBezTo>
                <a:cubicBezTo>
                  <a:pt x="120272" y="2856452"/>
                  <a:pt x="116039" y="2882910"/>
                  <a:pt x="91697" y="2851160"/>
                </a:cubicBezTo>
                <a:cubicBezTo>
                  <a:pt x="67355" y="2819410"/>
                  <a:pt x="-16253" y="2706168"/>
                  <a:pt x="2797" y="2667010"/>
                </a:cubicBezTo>
                <a:cubicBezTo>
                  <a:pt x="21847" y="2627852"/>
                  <a:pt x="153080" y="2639493"/>
                  <a:pt x="205997" y="2616210"/>
                </a:cubicBezTo>
                <a:cubicBezTo>
                  <a:pt x="258914" y="2592927"/>
                  <a:pt x="295955" y="2537893"/>
                  <a:pt x="320297" y="2527310"/>
                </a:cubicBezTo>
                <a:cubicBezTo>
                  <a:pt x="344639" y="2516727"/>
                  <a:pt x="355222" y="2570702"/>
                  <a:pt x="352047" y="2552710"/>
                </a:cubicBezTo>
                <a:cubicBezTo>
                  <a:pt x="348872" y="2534718"/>
                  <a:pt x="301247" y="2478627"/>
                  <a:pt x="301247" y="2419360"/>
                </a:cubicBezTo>
                <a:cubicBezTo>
                  <a:pt x="301247" y="2360093"/>
                  <a:pt x="335114" y="2272252"/>
                  <a:pt x="352047" y="2197110"/>
                </a:cubicBezTo>
                <a:cubicBezTo>
                  <a:pt x="368980" y="2121968"/>
                  <a:pt x="380622" y="2014018"/>
                  <a:pt x="402847" y="1968510"/>
                </a:cubicBezTo>
                <a:cubicBezTo>
                  <a:pt x="425072" y="1923002"/>
                  <a:pt x="455764" y="1930410"/>
                  <a:pt x="485397" y="1924060"/>
                </a:cubicBezTo>
                <a:cubicBezTo>
                  <a:pt x="515030" y="1917710"/>
                  <a:pt x="545722" y="1963218"/>
                  <a:pt x="580647" y="1930410"/>
                </a:cubicBezTo>
                <a:cubicBezTo>
                  <a:pt x="615572" y="1897602"/>
                  <a:pt x="679072" y="1770602"/>
                  <a:pt x="694947" y="1727210"/>
                </a:cubicBezTo>
                <a:cubicBezTo>
                  <a:pt x="710822" y="1683818"/>
                  <a:pt x="671664" y="1696518"/>
                  <a:pt x="675897" y="1670060"/>
                </a:cubicBezTo>
                <a:cubicBezTo>
                  <a:pt x="680130" y="1643602"/>
                  <a:pt x="713997" y="1599152"/>
                  <a:pt x="720347" y="1568460"/>
                </a:cubicBezTo>
                <a:cubicBezTo>
                  <a:pt x="726697" y="1537768"/>
                  <a:pt x="682247" y="1475327"/>
                  <a:pt x="713997" y="1485910"/>
                </a:cubicBezTo>
                <a:cubicBezTo>
                  <a:pt x="745747" y="1496493"/>
                  <a:pt x="862164" y="1628785"/>
                  <a:pt x="910847" y="1631960"/>
                </a:cubicBezTo>
                <a:cubicBezTo>
                  <a:pt x="959530" y="1635135"/>
                  <a:pt x="962705" y="1532477"/>
                  <a:pt x="1006097" y="1504960"/>
                </a:cubicBezTo>
                <a:cubicBezTo>
                  <a:pt x="1049489" y="1477443"/>
                  <a:pt x="1156380" y="1500727"/>
                  <a:pt x="1171197" y="1466860"/>
                </a:cubicBezTo>
                <a:cubicBezTo>
                  <a:pt x="1186014" y="1432993"/>
                  <a:pt x="1096055" y="1340918"/>
                  <a:pt x="1094997" y="1301760"/>
                </a:cubicBezTo>
                <a:cubicBezTo>
                  <a:pt x="1093939" y="1262602"/>
                  <a:pt x="1146855" y="1254135"/>
                  <a:pt x="1164847" y="1231910"/>
                </a:cubicBezTo>
                <a:cubicBezTo>
                  <a:pt x="1182839" y="1209685"/>
                  <a:pt x="1212472" y="1204393"/>
                  <a:pt x="1202947" y="1168410"/>
                </a:cubicBezTo>
                <a:cubicBezTo>
                  <a:pt x="1193422" y="1132427"/>
                  <a:pt x="1159555" y="1062577"/>
                  <a:pt x="1107697" y="1016010"/>
                </a:cubicBezTo>
                <a:cubicBezTo>
                  <a:pt x="1055839" y="969443"/>
                  <a:pt x="908730" y="912293"/>
                  <a:pt x="891797" y="889010"/>
                </a:cubicBezTo>
                <a:cubicBezTo>
                  <a:pt x="874864" y="865727"/>
                  <a:pt x="974347" y="880543"/>
                  <a:pt x="1006097" y="876310"/>
                </a:cubicBezTo>
                <a:cubicBezTo>
                  <a:pt x="1037847" y="872077"/>
                  <a:pt x="1068539" y="895360"/>
                  <a:pt x="1082297" y="863610"/>
                </a:cubicBezTo>
                <a:cubicBezTo>
                  <a:pt x="1096055" y="831860"/>
                  <a:pt x="1094997" y="728143"/>
                  <a:pt x="1088647" y="685810"/>
                </a:cubicBezTo>
                <a:cubicBezTo>
                  <a:pt x="1082297" y="643477"/>
                  <a:pt x="1028322" y="623368"/>
                  <a:pt x="1044197" y="609610"/>
                </a:cubicBezTo>
                <a:cubicBezTo>
                  <a:pt x="1060072" y="595852"/>
                  <a:pt x="1127805" y="593735"/>
                  <a:pt x="1183897" y="603260"/>
                </a:cubicBezTo>
                <a:cubicBezTo>
                  <a:pt x="1239989" y="612785"/>
                  <a:pt x="1350055" y="667818"/>
                  <a:pt x="1380747" y="666760"/>
                </a:cubicBezTo>
                <a:cubicBezTo>
                  <a:pt x="1411439" y="665702"/>
                  <a:pt x="1336297" y="612785"/>
                  <a:pt x="1368047" y="596910"/>
                </a:cubicBezTo>
                <a:cubicBezTo>
                  <a:pt x="1399797" y="581035"/>
                  <a:pt x="1520447" y="559868"/>
                  <a:pt x="1571247" y="571510"/>
                </a:cubicBezTo>
                <a:cubicBezTo>
                  <a:pt x="1622047" y="583152"/>
                  <a:pt x="1632630" y="650885"/>
                  <a:pt x="1672847" y="666760"/>
                </a:cubicBezTo>
                <a:cubicBezTo>
                  <a:pt x="1713064" y="682635"/>
                  <a:pt x="1753280" y="690043"/>
                  <a:pt x="1812547" y="666760"/>
                </a:cubicBezTo>
                <a:cubicBezTo>
                  <a:pt x="1871814" y="643477"/>
                  <a:pt x="1931080" y="536585"/>
                  <a:pt x="2034797" y="514360"/>
                </a:cubicBezTo>
                <a:close/>
              </a:path>
            </a:pathLst>
          </a:custGeom>
          <a:solidFill>
            <a:schemeClr val="accent6">
              <a:lumMod val="40000"/>
              <a:lumOff val="60000"/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6" name="Forme libre : forme 35">
            <a:extLst>
              <a:ext uri="{FF2B5EF4-FFF2-40B4-BE49-F238E27FC236}">
                <a16:creationId xmlns:a16="http://schemas.microsoft.com/office/drawing/2014/main" id="{75554051-C9F9-431E-8834-C1AD01E9F542}"/>
              </a:ext>
            </a:extLst>
          </p:cNvPr>
          <p:cNvSpPr/>
          <p:nvPr/>
        </p:nvSpPr>
        <p:spPr>
          <a:xfrm>
            <a:off x="4515039" y="1744869"/>
            <a:ext cx="5325601" cy="4800725"/>
          </a:xfrm>
          <a:custGeom>
            <a:avLst/>
            <a:gdLst>
              <a:gd name="connsiteX0" fmla="*/ 3432621 w 5325601"/>
              <a:gd name="connsiteY0" fmla="*/ 320151 h 4800725"/>
              <a:gd name="connsiteX1" fmla="*/ 3706941 w 5325601"/>
              <a:gd name="connsiteY1" fmla="*/ 343011 h 4800725"/>
              <a:gd name="connsiteX2" fmla="*/ 3775521 w 5325601"/>
              <a:gd name="connsiteY2" fmla="*/ 289671 h 4800725"/>
              <a:gd name="connsiteX3" fmla="*/ 4004121 w 5325601"/>
              <a:gd name="connsiteY3" fmla="*/ 396351 h 4800725"/>
              <a:gd name="connsiteX4" fmla="*/ 4049841 w 5325601"/>
              <a:gd name="connsiteY4" fmla="*/ 449691 h 4800725"/>
              <a:gd name="connsiteX5" fmla="*/ 4179381 w 5325601"/>
              <a:gd name="connsiteY5" fmla="*/ 449691 h 4800725"/>
              <a:gd name="connsiteX6" fmla="*/ 4080321 w 5325601"/>
              <a:gd name="connsiteY6" fmla="*/ 586851 h 4800725"/>
              <a:gd name="connsiteX7" fmla="*/ 4103181 w 5325601"/>
              <a:gd name="connsiteY7" fmla="*/ 914511 h 4800725"/>
              <a:gd name="connsiteX8" fmla="*/ 4217481 w 5325601"/>
              <a:gd name="connsiteY8" fmla="*/ 937371 h 4800725"/>
              <a:gd name="connsiteX9" fmla="*/ 4308921 w 5325601"/>
              <a:gd name="connsiteY9" fmla="*/ 1143111 h 4800725"/>
              <a:gd name="connsiteX10" fmla="*/ 4507041 w 5325601"/>
              <a:gd name="connsiteY10" fmla="*/ 1051671 h 4800725"/>
              <a:gd name="connsiteX11" fmla="*/ 4987101 w 5325601"/>
              <a:gd name="connsiteY11" fmla="*/ 792591 h 4800725"/>
              <a:gd name="connsiteX12" fmla="*/ 5063301 w 5325601"/>
              <a:gd name="connsiteY12" fmla="*/ 693531 h 4800725"/>
              <a:gd name="connsiteX13" fmla="*/ 5109021 w 5325601"/>
              <a:gd name="connsiteY13" fmla="*/ 1082151 h 4800725"/>
              <a:gd name="connsiteX14" fmla="*/ 5322381 w 5325601"/>
              <a:gd name="connsiteY14" fmla="*/ 1501251 h 4800725"/>
              <a:gd name="connsiteX15" fmla="*/ 5230941 w 5325601"/>
              <a:gd name="connsiteY15" fmla="*/ 1554591 h 4800725"/>
              <a:gd name="connsiteX16" fmla="*/ 5139501 w 5325601"/>
              <a:gd name="connsiteY16" fmla="*/ 1722231 h 4800725"/>
              <a:gd name="connsiteX17" fmla="*/ 5162361 w 5325601"/>
              <a:gd name="connsiteY17" fmla="*/ 1767951 h 4800725"/>
              <a:gd name="connsiteX18" fmla="*/ 5048061 w 5325601"/>
              <a:gd name="connsiteY18" fmla="*/ 1767951 h 4800725"/>
              <a:gd name="connsiteX19" fmla="*/ 4910901 w 5325601"/>
              <a:gd name="connsiteY19" fmla="*/ 1905111 h 4800725"/>
              <a:gd name="connsiteX20" fmla="*/ 4827081 w 5325601"/>
              <a:gd name="connsiteY20" fmla="*/ 1882251 h 4800725"/>
              <a:gd name="connsiteX21" fmla="*/ 4827081 w 5325601"/>
              <a:gd name="connsiteY21" fmla="*/ 1745091 h 4800725"/>
              <a:gd name="connsiteX22" fmla="*/ 4575621 w 5325601"/>
              <a:gd name="connsiteY22" fmla="*/ 1706991 h 4800725"/>
              <a:gd name="connsiteX23" fmla="*/ 4529901 w 5325601"/>
              <a:gd name="connsiteY23" fmla="*/ 1973691 h 4800725"/>
              <a:gd name="connsiteX24" fmla="*/ 4552761 w 5325601"/>
              <a:gd name="connsiteY24" fmla="*/ 2103231 h 4800725"/>
              <a:gd name="connsiteX25" fmla="*/ 4613721 w 5325601"/>
              <a:gd name="connsiteY25" fmla="*/ 2148951 h 4800725"/>
              <a:gd name="connsiteX26" fmla="*/ 4407981 w 5325601"/>
              <a:gd name="connsiteY26" fmla="*/ 2293731 h 4800725"/>
              <a:gd name="connsiteX27" fmla="*/ 4407981 w 5325601"/>
              <a:gd name="connsiteY27" fmla="*/ 2423271 h 4800725"/>
              <a:gd name="connsiteX28" fmla="*/ 4202241 w 5325601"/>
              <a:gd name="connsiteY28" fmla="*/ 2476611 h 4800725"/>
              <a:gd name="connsiteX29" fmla="*/ 4049841 w 5325601"/>
              <a:gd name="connsiteY29" fmla="*/ 2377551 h 4800725"/>
              <a:gd name="connsiteX30" fmla="*/ 3912681 w 5325601"/>
              <a:gd name="connsiteY30" fmla="*/ 2369931 h 4800725"/>
              <a:gd name="connsiteX31" fmla="*/ 3866961 w 5325601"/>
              <a:gd name="connsiteY31" fmla="*/ 2476611 h 4800725"/>
              <a:gd name="connsiteX32" fmla="*/ 3653601 w 5325601"/>
              <a:gd name="connsiteY32" fmla="*/ 2682351 h 4800725"/>
              <a:gd name="connsiteX33" fmla="*/ 3577401 w 5325601"/>
              <a:gd name="connsiteY33" fmla="*/ 2705211 h 4800725"/>
              <a:gd name="connsiteX34" fmla="*/ 3508821 w 5325601"/>
              <a:gd name="connsiteY34" fmla="*/ 2697591 h 4800725"/>
              <a:gd name="connsiteX35" fmla="*/ 3463101 w 5325601"/>
              <a:gd name="connsiteY35" fmla="*/ 2766171 h 4800725"/>
              <a:gd name="connsiteX36" fmla="*/ 3394521 w 5325601"/>
              <a:gd name="connsiteY36" fmla="*/ 2827131 h 4800725"/>
              <a:gd name="connsiteX37" fmla="*/ 3287841 w 5325601"/>
              <a:gd name="connsiteY37" fmla="*/ 2796651 h 4800725"/>
              <a:gd name="connsiteX38" fmla="*/ 3127821 w 5325601"/>
              <a:gd name="connsiteY38" fmla="*/ 2865231 h 4800725"/>
              <a:gd name="connsiteX39" fmla="*/ 3173541 w 5325601"/>
              <a:gd name="connsiteY39" fmla="*/ 3078591 h 4800725"/>
              <a:gd name="connsiteX40" fmla="*/ 3333561 w 5325601"/>
              <a:gd name="connsiteY40" fmla="*/ 3101451 h 4800725"/>
              <a:gd name="connsiteX41" fmla="*/ 3249741 w 5325601"/>
              <a:gd name="connsiteY41" fmla="*/ 3276711 h 4800725"/>
              <a:gd name="connsiteX42" fmla="*/ 3165921 w 5325601"/>
              <a:gd name="connsiteY42" fmla="*/ 3474831 h 4800725"/>
              <a:gd name="connsiteX43" fmla="*/ 3204021 w 5325601"/>
              <a:gd name="connsiteY43" fmla="*/ 3589131 h 4800725"/>
              <a:gd name="connsiteX44" fmla="*/ 3455481 w 5325601"/>
              <a:gd name="connsiteY44" fmla="*/ 3512931 h 4800725"/>
              <a:gd name="connsiteX45" fmla="*/ 3539301 w 5325601"/>
              <a:gd name="connsiteY45" fmla="*/ 3665331 h 4800725"/>
              <a:gd name="connsiteX46" fmla="*/ 3783141 w 5325601"/>
              <a:gd name="connsiteY46" fmla="*/ 3764391 h 4800725"/>
              <a:gd name="connsiteX47" fmla="*/ 3775521 w 5325601"/>
              <a:gd name="connsiteY47" fmla="*/ 3893931 h 4800725"/>
              <a:gd name="connsiteX48" fmla="*/ 3851721 w 5325601"/>
              <a:gd name="connsiteY48" fmla="*/ 4008231 h 4800725"/>
              <a:gd name="connsiteX49" fmla="*/ 3714561 w 5325601"/>
              <a:gd name="connsiteY49" fmla="*/ 4099671 h 4800725"/>
              <a:gd name="connsiteX50" fmla="*/ 3851721 w 5325601"/>
              <a:gd name="connsiteY50" fmla="*/ 4236831 h 4800725"/>
              <a:gd name="connsiteX51" fmla="*/ 3813621 w 5325601"/>
              <a:gd name="connsiteY51" fmla="*/ 4343511 h 4800725"/>
              <a:gd name="connsiteX52" fmla="*/ 3440241 w 5325601"/>
              <a:gd name="connsiteY52" fmla="*/ 4480671 h 4800725"/>
              <a:gd name="connsiteX53" fmla="*/ 3364041 w 5325601"/>
              <a:gd name="connsiteY53" fmla="*/ 4366371 h 4800725"/>
              <a:gd name="connsiteX54" fmla="*/ 3242121 w 5325601"/>
              <a:gd name="connsiteY54" fmla="*/ 4450191 h 4800725"/>
              <a:gd name="connsiteX55" fmla="*/ 3127821 w 5325601"/>
              <a:gd name="connsiteY55" fmla="*/ 4206351 h 4800725"/>
              <a:gd name="connsiteX56" fmla="*/ 2746821 w 5325601"/>
              <a:gd name="connsiteY56" fmla="*/ 4206351 h 4800725"/>
              <a:gd name="connsiteX57" fmla="*/ 2609661 w 5325601"/>
              <a:gd name="connsiteY57" fmla="*/ 4114911 h 4800725"/>
              <a:gd name="connsiteX58" fmla="*/ 2495361 w 5325601"/>
              <a:gd name="connsiteY58" fmla="*/ 4213971 h 4800725"/>
              <a:gd name="connsiteX59" fmla="*/ 2274381 w 5325601"/>
              <a:gd name="connsiteY59" fmla="*/ 4366371 h 4800725"/>
              <a:gd name="connsiteX60" fmla="*/ 2289621 w 5325601"/>
              <a:gd name="connsiteY60" fmla="*/ 4457811 h 4800725"/>
              <a:gd name="connsiteX61" fmla="*/ 2106741 w 5325601"/>
              <a:gd name="connsiteY61" fmla="*/ 4678791 h 4800725"/>
              <a:gd name="connsiteX62" fmla="*/ 1687641 w 5325601"/>
              <a:gd name="connsiteY62" fmla="*/ 4701651 h 4800725"/>
              <a:gd name="connsiteX63" fmla="*/ 1497141 w 5325601"/>
              <a:gd name="connsiteY63" fmla="*/ 4800711 h 4800725"/>
              <a:gd name="connsiteX64" fmla="*/ 1367601 w 5325601"/>
              <a:gd name="connsiteY64" fmla="*/ 4694031 h 4800725"/>
              <a:gd name="connsiteX65" fmla="*/ 1230441 w 5325601"/>
              <a:gd name="connsiteY65" fmla="*/ 4678791 h 4800725"/>
              <a:gd name="connsiteX66" fmla="*/ 1039941 w 5325601"/>
              <a:gd name="connsiteY66" fmla="*/ 4373991 h 4800725"/>
              <a:gd name="connsiteX67" fmla="*/ 910401 w 5325601"/>
              <a:gd name="connsiteY67" fmla="*/ 4396851 h 4800725"/>
              <a:gd name="connsiteX68" fmla="*/ 788481 w 5325601"/>
              <a:gd name="connsiteY68" fmla="*/ 4434951 h 4800725"/>
              <a:gd name="connsiteX69" fmla="*/ 590361 w 5325601"/>
              <a:gd name="connsiteY69" fmla="*/ 4198731 h 4800725"/>
              <a:gd name="connsiteX70" fmla="*/ 537021 w 5325601"/>
              <a:gd name="connsiteY70" fmla="*/ 4198731 h 4800725"/>
              <a:gd name="connsiteX71" fmla="*/ 582741 w 5325601"/>
              <a:gd name="connsiteY71" fmla="*/ 4008231 h 4800725"/>
              <a:gd name="connsiteX72" fmla="*/ 666561 w 5325601"/>
              <a:gd name="connsiteY72" fmla="*/ 3718671 h 4800725"/>
              <a:gd name="connsiteX73" fmla="*/ 529401 w 5325601"/>
              <a:gd name="connsiteY73" fmla="*/ 3497691 h 4800725"/>
              <a:gd name="connsiteX74" fmla="*/ 186501 w 5325601"/>
              <a:gd name="connsiteY74" fmla="*/ 2964291 h 4800725"/>
              <a:gd name="connsiteX75" fmla="*/ 49341 w 5325601"/>
              <a:gd name="connsiteY75" fmla="*/ 2789031 h 4800725"/>
              <a:gd name="connsiteX76" fmla="*/ 18861 w 5325601"/>
              <a:gd name="connsiteY76" fmla="*/ 2682351 h 4800725"/>
              <a:gd name="connsiteX77" fmla="*/ 323661 w 5325601"/>
              <a:gd name="connsiteY77" fmla="*/ 2400411 h 4800725"/>
              <a:gd name="connsiteX78" fmla="*/ 178881 w 5325601"/>
              <a:gd name="connsiteY78" fmla="*/ 2392791 h 4800725"/>
              <a:gd name="connsiteX79" fmla="*/ 293181 w 5325601"/>
              <a:gd name="connsiteY79" fmla="*/ 2194671 h 4800725"/>
              <a:gd name="connsiteX80" fmla="*/ 270321 w 5325601"/>
              <a:gd name="connsiteY80" fmla="*/ 1882251 h 4800725"/>
              <a:gd name="connsiteX81" fmla="*/ 445581 w 5325601"/>
              <a:gd name="connsiteY81" fmla="*/ 1790811 h 4800725"/>
              <a:gd name="connsiteX82" fmla="*/ 460821 w 5325601"/>
              <a:gd name="connsiteY82" fmla="*/ 1714611 h 4800725"/>
              <a:gd name="connsiteX83" fmla="*/ 544641 w 5325601"/>
              <a:gd name="connsiteY83" fmla="*/ 1706991 h 4800725"/>
              <a:gd name="connsiteX84" fmla="*/ 491301 w 5325601"/>
              <a:gd name="connsiteY84" fmla="*/ 1623171 h 4800725"/>
              <a:gd name="connsiteX85" fmla="*/ 369381 w 5325601"/>
              <a:gd name="connsiteY85" fmla="*/ 1630791 h 4800725"/>
              <a:gd name="connsiteX86" fmla="*/ 338901 w 5325601"/>
              <a:gd name="connsiteY86" fmla="*/ 1455531 h 4800725"/>
              <a:gd name="connsiteX87" fmla="*/ 712281 w 5325601"/>
              <a:gd name="connsiteY87" fmla="*/ 1257411 h 4800725"/>
              <a:gd name="connsiteX88" fmla="*/ 948501 w 5325601"/>
              <a:gd name="connsiteY88" fmla="*/ 1501251 h 4800725"/>
              <a:gd name="connsiteX89" fmla="*/ 1413321 w 5325601"/>
              <a:gd name="connsiteY89" fmla="*/ 1196451 h 4800725"/>
              <a:gd name="connsiteX90" fmla="*/ 1321881 w 5325601"/>
              <a:gd name="connsiteY90" fmla="*/ 1059291 h 4800725"/>
              <a:gd name="connsiteX91" fmla="*/ 1649541 w 5325601"/>
              <a:gd name="connsiteY91" fmla="*/ 830691 h 4800725"/>
              <a:gd name="connsiteX92" fmla="*/ 1710501 w 5325601"/>
              <a:gd name="connsiteY92" fmla="*/ 868791 h 4800725"/>
              <a:gd name="connsiteX93" fmla="*/ 1862901 w 5325601"/>
              <a:gd name="connsiteY93" fmla="*/ 815451 h 4800725"/>
              <a:gd name="connsiteX94" fmla="*/ 1939101 w 5325601"/>
              <a:gd name="connsiteY94" fmla="*/ 586851 h 4800725"/>
              <a:gd name="connsiteX95" fmla="*/ 1885761 w 5325601"/>
              <a:gd name="connsiteY95" fmla="*/ 480171 h 4800725"/>
              <a:gd name="connsiteX96" fmla="*/ 2053401 w 5325601"/>
              <a:gd name="connsiteY96" fmla="*/ 274431 h 4800725"/>
              <a:gd name="connsiteX97" fmla="*/ 2205801 w 5325601"/>
              <a:gd name="connsiteY97" fmla="*/ 198231 h 4800725"/>
              <a:gd name="connsiteX98" fmla="*/ 2411541 w 5325601"/>
              <a:gd name="connsiteY98" fmla="*/ 365871 h 4800725"/>
              <a:gd name="connsiteX99" fmla="*/ 2624901 w 5325601"/>
              <a:gd name="connsiteY99" fmla="*/ 243951 h 4800725"/>
              <a:gd name="connsiteX100" fmla="*/ 2663001 w 5325601"/>
              <a:gd name="connsiteY100" fmla="*/ 327771 h 4800725"/>
              <a:gd name="connsiteX101" fmla="*/ 2784921 w 5325601"/>
              <a:gd name="connsiteY101" fmla="*/ 335391 h 4800725"/>
              <a:gd name="connsiteX102" fmla="*/ 2937321 w 5325601"/>
              <a:gd name="connsiteY102" fmla="*/ 396351 h 4800725"/>
              <a:gd name="connsiteX103" fmla="*/ 2891601 w 5325601"/>
              <a:gd name="connsiteY103" fmla="*/ 106791 h 4800725"/>
              <a:gd name="connsiteX104" fmla="*/ 2937321 w 5325601"/>
              <a:gd name="connsiteY104" fmla="*/ 45831 h 4800725"/>
              <a:gd name="connsiteX105" fmla="*/ 3082101 w 5325601"/>
              <a:gd name="connsiteY105" fmla="*/ 99171 h 4800725"/>
              <a:gd name="connsiteX106" fmla="*/ 3165921 w 5325601"/>
              <a:gd name="connsiteY106" fmla="*/ 111 h 4800725"/>
              <a:gd name="connsiteX107" fmla="*/ 3303081 w 5325601"/>
              <a:gd name="connsiteY107" fmla="*/ 122031 h 4800725"/>
              <a:gd name="connsiteX108" fmla="*/ 3386901 w 5325601"/>
              <a:gd name="connsiteY108" fmla="*/ 289671 h 4800725"/>
              <a:gd name="connsiteX109" fmla="*/ 3432621 w 5325601"/>
              <a:gd name="connsiteY109" fmla="*/ 320151 h 4800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</a:cxnLst>
            <a:rect l="l" t="t" r="r" b="b"/>
            <a:pathLst>
              <a:path w="5325601" h="4800725">
                <a:moveTo>
                  <a:pt x="3432621" y="320151"/>
                </a:moveTo>
                <a:cubicBezTo>
                  <a:pt x="3485961" y="329041"/>
                  <a:pt x="3649791" y="348091"/>
                  <a:pt x="3706941" y="343011"/>
                </a:cubicBezTo>
                <a:cubicBezTo>
                  <a:pt x="3764091" y="337931"/>
                  <a:pt x="3725991" y="280781"/>
                  <a:pt x="3775521" y="289671"/>
                </a:cubicBezTo>
                <a:cubicBezTo>
                  <a:pt x="3825051" y="298561"/>
                  <a:pt x="3958401" y="369681"/>
                  <a:pt x="4004121" y="396351"/>
                </a:cubicBezTo>
                <a:cubicBezTo>
                  <a:pt x="4049841" y="423021"/>
                  <a:pt x="4020631" y="440801"/>
                  <a:pt x="4049841" y="449691"/>
                </a:cubicBezTo>
                <a:cubicBezTo>
                  <a:pt x="4079051" y="458581"/>
                  <a:pt x="4174301" y="426831"/>
                  <a:pt x="4179381" y="449691"/>
                </a:cubicBezTo>
                <a:cubicBezTo>
                  <a:pt x="4184461" y="472551"/>
                  <a:pt x="4093021" y="509381"/>
                  <a:pt x="4080321" y="586851"/>
                </a:cubicBezTo>
                <a:cubicBezTo>
                  <a:pt x="4067621" y="664321"/>
                  <a:pt x="4080321" y="856091"/>
                  <a:pt x="4103181" y="914511"/>
                </a:cubicBezTo>
                <a:cubicBezTo>
                  <a:pt x="4126041" y="972931"/>
                  <a:pt x="4183191" y="899271"/>
                  <a:pt x="4217481" y="937371"/>
                </a:cubicBezTo>
                <a:cubicBezTo>
                  <a:pt x="4251771" y="975471"/>
                  <a:pt x="4260661" y="1124061"/>
                  <a:pt x="4308921" y="1143111"/>
                </a:cubicBezTo>
                <a:cubicBezTo>
                  <a:pt x="4357181" y="1162161"/>
                  <a:pt x="4394011" y="1110091"/>
                  <a:pt x="4507041" y="1051671"/>
                </a:cubicBezTo>
                <a:cubicBezTo>
                  <a:pt x="4620071" y="993251"/>
                  <a:pt x="4894391" y="852281"/>
                  <a:pt x="4987101" y="792591"/>
                </a:cubicBezTo>
                <a:cubicBezTo>
                  <a:pt x="5079811" y="732901"/>
                  <a:pt x="5042981" y="645271"/>
                  <a:pt x="5063301" y="693531"/>
                </a:cubicBezTo>
                <a:cubicBezTo>
                  <a:pt x="5083621" y="741791"/>
                  <a:pt x="5065841" y="947531"/>
                  <a:pt x="5109021" y="1082151"/>
                </a:cubicBezTo>
                <a:cubicBezTo>
                  <a:pt x="5152201" y="1216771"/>
                  <a:pt x="5302061" y="1422511"/>
                  <a:pt x="5322381" y="1501251"/>
                </a:cubicBezTo>
                <a:cubicBezTo>
                  <a:pt x="5342701" y="1579991"/>
                  <a:pt x="5261421" y="1517761"/>
                  <a:pt x="5230941" y="1554591"/>
                </a:cubicBezTo>
                <a:cubicBezTo>
                  <a:pt x="5200461" y="1591421"/>
                  <a:pt x="5150931" y="1686671"/>
                  <a:pt x="5139501" y="1722231"/>
                </a:cubicBezTo>
                <a:cubicBezTo>
                  <a:pt x="5128071" y="1757791"/>
                  <a:pt x="5177601" y="1760331"/>
                  <a:pt x="5162361" y="1767951"/>
                </a:cubicBezTo>
                <a:cubicBezTo>
                  <a:pt x="5147121" y="1775571"/>
                  <a:pt x="5089971" y="1745091"/>
                  <a:pt x="5048061" y="1767951"/>
                </a:cubicBezTo>
                <a:cubicBezTo>
                  <a:pt x="5006151" y="1790811"/>
                  <a:pt x="4947731" y="1886061"/>
                  <a:pt x="4910901" y="1905111"/>
                </a:cubicBezTo>
                <a:cubicBezTo>
                  <a:pt x="4874071" y="1924161"/>
                  <a:pt x="4841051" y="1908921"/>
                  <a:pt x="4827081" y="1882251"/>
                </a:cubicBezTo>
                <a:cubicBezTo>
                  <a:pt x="4813111" y="1855581"/>
                  <a:pt x="4868991" y="1774301"/>
                  <a:pt x="4827081" y="1745091"/>
                </a:cubicBezTo>
                <a:cubicBezTo>
                  <a:pt x="4785171" y="1715881"/>
                  <a:pt x="4625151" y="1668891"/>
                  <a:pt x="4575621" y="1706991"/>
                </a:cubicBezTo>
                <a:cubicBezTo>
                  <a:pt x="4526091" y="1745091"/>
                  <a:pt x="4533711" y="1907651"/>
                  <a:pt x="4529901" y="1973691"/>
                </a:cubicBezTo>
                <a:cubicBezTo>
                  <a:pt x="4526091" y="2039731"/>
                  <a:pt x="4538791" y="2074021"/>
                  <a:pt x="4552761" y="2103231"/>
                </a:cubicBezTo>
                <a:cubicBezTo>
                  <a:pt x="4566731" y="2132441"/>
                  <a:pt x="4637851" y="2117201"/>
                  <a:pt x="4613721" y="2148951"/>
                </a:cubicBezTo>
                <a:cubicBezTo>
                  <a:pt x="4589591" y="2180701"/>
                  <a:pt x="4442271" y="2248011"/>
                  <a:pt x="4407981" y="2293731"/>
                </a:cubicBezTo>
                <a:cubicBezTo>
                  <a:pt x="4373691" y="2339451"/>
                  <a:pt x="4442271" y="2392791"/>
                  <a:pt x="4407981" y="2423271"/>
                </a:cubicBezTo>
                <a:cubicBezTo>
                  <a:pt x="4373691" y="2453751"/>
                  <a:pt x="4261931" y="2484231"/>
                  <a:pt x="4202241" y="2476611"/>
                </a:cubicBezTo>
                <a:cubicBezTo>
                  <a:pt x="4142551" y="2468991"/>
                  <a:pt x="4098101" y="2395331"/>
                  <a:pt x="4049841" y="2377551"/>
                </a:cubicBezTo>
                <a:cubicBezTo>
                  <a:pt x="4001581" y="2359771"/>
                  <a:pt x="3943161" y="2353421"/>
                  <a:pt x="3912681" y="2369931"/>
                </a:cubicBezTo>
                <a:cubicBezTo>
                  <a:pt x="3882201" y="2386441"/>
                  <a:pt x="3910141" y="2424541"/>
                  <a:pt x="3866961" y="2476611"/>
                </a:cubicBezTo>
                <a:cubicBezTo>
                  <a:pt x="3823781" y="2528681"/>
                  <a:pt x="3701861" y="2644251"/>
                  <a:pt x="3653601" y="2682351"/>
                </a:cubicBezTo>
                <a:cubicBezTo>
                  <a:pt x="3605341" y="2720451"/>
                  <a:pt x="3601531" y="2702671"/>
                  <a:pt x="3577401" y="2705211"/>
                </a:cubicBezTo>
                <a:cubicBezTo>
                  <a:pt x="3553271" y="2707751"/>
                  <a:pt x="3527871" y="2687431"/>
                  <a:pt x="3508821" y="2697591"/>
                </a:cubicBezTo>
                <a:cubicBezTo>
                  <a:pt x="3489771" y="2707751"/>
                  <a:pt x="3482151" y="2744581"/>
                  <a:pt x="3463101" y="2766171"/>
                </a:cubicBezTo>
                <a:cubicBezTo>
                  <a:pt x="3444051" y="2787761"/>
                  <a:pt x="3423731" y="2822051"/>
                  <a:pt x="3394521" y="2827131"/>
                </a:cubicBezTo>
                <a:cubicBezTo>
                  <a:pt x="3365311" y="2832211"/>
                  <a:pt x="3332291" y="2790301"/>
                  <a:pt x="3287841" y="2796651"/>
                </a:cubicBezTo>
                <a:cubicBezTo>
                  <a:pt x="3243391" y="2803001"/>
                  <a:pt x="3146871" y="2818241"/>
                  <a:pt x="3127821" y="2865231"/>
                </a:cubicBezTo>
                <a:cubicBezTo>
                  <a:pt x="3108771" y="2912221"/>
                  <a:pt x="3139251" y="3039221"/>
                  <a:pt x="3173541" y="3078591"/>
                </a:cubicBezTo>
                <a:cubicBezTo>
                  <a:pt x="3207831" y="3117961"/>
                  <a:pt x="3320861" y="3068431"/>
                  <a:pt x="3333561" y="3101451"/>
                </a:cubicBezTo>
                <a:cubicBezTo>
                  <a:pt x="3346261" y="3134471"/>
                  <a:pt x="3277681" y="3214481"/>
                  <a:pt x="3249741" y="3276711"/>
                </a:cubicBezTo>
                <a:cubicBezTo>
                  <a:pt x="3221801" y="3338941"/>
                  <a:pt x="3173541" y="3422761"/>
                  <a:pt x="3165921" y="3474831"/>
                </a:cubicBezTo>
                <a:cubicBezTo>
                  <a:pt x="3158301" y="3526901"/>
                  <a:pt x="3155761" y="3582781"/>
                  <a:pt x="3204021" y="3589131"/>
                </a:cubicBezTo>
                <a:cubicBezTo>
                  <a:pt x="3252281" y="3595481"/>
                  <a:pt x="3399601" y="3500231"/>
                  <a:pt x="3455481" y="3512931"/>
                </a:cubicBezTo>
                <a:cubicBezTo>
                  <a:pt x="3511361" y="3525631"/>
                  <a:pt x="3484691" y="3623421"/>
                  <a:pt x="3539301" y="3665331"/>
                </a:cubicBezTo>
                <a:cubicBezTo>
                  <a:pt x="3593911" y="3707241"/>
                  <a:pt x="3743771" y="3726291"/>
                  <a:pt x="3783141" y="3764391"/>
                </a:cubicBezTo>
                <a:cubicBezTo>
                  <a:pt x="3822511" y="3802491"/>
                  <a:pt x="3764091" y="3853291"/>
                  <a:pt x="3775521" y="3893931"/>
                </a:cubicBezTo>
                <a:cubicBezTo>
                  <a:pt x="3786951" y="3934571"/>
                  <a:pt x="3861881" y="3973941"/>
                  <a:pt x="3851721" y="4008231"/>
                </a:cubicBezTo>
                <a:cubicBezTo>
                  <a:pt x="3841561" y="4042521"/>
                  <a:pt x="3714561" y="4061571"/>
                  <a:pt x="3714561" y="4099671"/>
                </a:cubicBezTo>
                <a:cubicBezTo>
                  <a:pt x="3714561" y="4137771"/>
                  <a:pt x="3835211" y="4196191"/>
                  <a:pt x="3851721" y="4236831"/>
                </a:cubicBezTo>
                <a:cubicBezTo>
                  <a:pt x="3868231" y="4277471"/>
                  <a:pt x="3882201" y="4302871"/>
                  <a:pt x="3813621" y="4343511"/>
                </a:cubicBezTo>
                <a:cubicBezTo>
                  <a:pt x="3745041" y="4384151"/>
                  <a:pt x="3515171" y="4476861"/>
                  <a:pt x="3440241" y="4480671"/>
                </a:cubicBezTo>
                <a:cubicBezTo>
                  <a:pt x="3365311" y="4484481"/>
                  <a:pt x="3397061" y="4371451"/>
                  <a:pt x="3364041" y="4366371"/>
                </a:cubicBezTo>
                <a:cubicBezTo>
                  <a:pt x="3331021" y="4361291"/>
                  <a:pt x="3281491" y="4476861"/>
                  <a:pt x="3242121" y="4450191"/>
                </a:cubicBezTo>
                <a:cubicBezTo>
                  <a:pt x="3202751" y="4423521"/>
                  <a:pt x="3210371" y="4246991"/>
                  <a:pt x="3127821" y="4206351"/>
                </a:cubicBezTo>
                <a:cubicBezTo>
                  <a:pt x="3045271" y="4165711"/>
                  <a:pt x="2833181" y="4221591"/>
                  <a:pt x="2746821" y="4206351"/>
                </a:cubicBezTo>
                <a:cubicBezTo>
                  <a:pt x="2660461" y="4191111"/>
                  <a:pt x="2651571" y="4113641"/>
                  <a:pt x="2609661" y="4114911"/>
                </a:cubicBezTo>
                <a:cubicBezTo>
                  <a:pt x="2567751" y="4116181"/>
                  <a:pt x="2551241" y="4172061"/>
                  <a:pt x="2495361" y="4213971"/>
                </a:cubicBezTo>
                <a:cubicBezTo>
                  <a:pt x="2439481" y="4255881"/>
                  <a:pt x="2308671" y="4325731"/>
                  <a:pt x="2274381" y="4366371"/>
                </a:cubicBezTo>
                <a:cubicBezTo>
                  <a:pt x="2240091" y="4407011"/>
                  <a:pt x="2317561" y="4405741"/>
                  <a:pt x="2289621" y="4457811"/>
                </a:cubicBezTo>
                <a:cubicBezTo>
                  <a:pt x="2261681" y="4509881"/>
                  <a:pt x="2207071" y="4638151"/>
                  <a:pt x="2106741" y="4678791"/>
                </a:cubicBezTo>
                <a:cubicBezTo>
                  <a:pt x="2006411" y="4719431"/>
                  <a:pt x="1789241" y="4681331"/>
                  <a:pt x="1687641" y="4701651"/>
                </a:cubicBezTo>
                <a:cubicBezTo>
                  <a:pt x="1586041" y="4721971"/>
                  <a:pt x="1550481" y="4801981"/>
                  <a:pt x="1497141" y="4800711"/>
                </a:cubicBezTo>
                <a:cubicBezTo>
                  <a:pt x="1443801" y="4799441"/>
                  <a:pt x="1412051" y="4714351"/>
                  <a:pt x="1367601" y="4694031"/>
                </a:cubicBezTo>
                <a:cubicBezTo>
                  <a:pt x="1323151" y="4673711"/>
                  <a:pt x="1285051" y="4732131"/>
                  <a:pt x="1230441" y="4678791"/>
                </a:cubicBezTo>
                <a:cubicBezTo>
                  <a:pt x="1175831" y="4625451"/>
                  <a:pt x="1093281" y="4420981"/>
                  <a:pt x="1039941" y="4373991"/>
                </a:cubicBezTo>
                <a:cubicBezTo>
                  <a:pt x="986601" y="4327001"/>
                  <a:pt x="952311" y="4386691"/>
                  <a:pt x="910401" y="4396851"/>
                </a:cubicBezTo>
                <a:cubicBezTo>
                  <a:pt x="868491" y="4407011"/>
                  <a:pt x="841821" y="4467971"/>
                  <a:pt x="788481" y="4434951"/>
                </a:cubicBezTo>
                <a:cubicBezTo>
                  <a:pt x="735141" y="4401931"/>
                  <a:pt x="632271" y="4238101"/>
                  <a:pt x="590361" y="4198731"/>
                </a:cubicBezTo>
                <a:cubicBezTo>
                  <a:pt x="548451" y="4159361"/>
                  <a:pt x="538291" y="4230481"/>
                  <a:pt x="537021" y="4198731"/>
                </a:cubicBezTo>
                <a:cubicBezTo>
                  <a:pt x="535751" y="4166981"/>
                  <a:pt x="561151" y="4088241"/>
                  <a:pt x="582741" y="4008231"/>
                </a:cubicBezTo>
                <a:cubicBezTo>
                  <a:pt x="604331" y="3928221"/>
                  <a:pt x="675451" y="3803761"/>
                  <a:pt x="666561" y="3718671"/>
                </a:cubicBezTo>
                <a:cubicBezTo>
                  <a:pt x="657671" y="3633581"/>
                  <a:pt x="529401" y="3497691"/>
                  <a:pt x="529401" y="3497691"/>
                </a:cubicBezTo>
                <a:cubicBezTo>
                  <a:pt x="449391" y="3371961"/>
                  <a:pt x="266511" y="3082401"/>
                  <a:pt x="186501" y="2964291"/>
                </a:cubicBezTo>
                <a:cubicBezTo>
                  <a:pt x="106491" y="2846181"/>
                  <a:pt x="77281" y="2836021"/>
                  <a:pt x="49341" y="2789031"/>
                </a:cubicBezTo>
                <a:cubicBezTo>
                  <a:pt x="21401" y="2742041"/>
                  <a:pt x="-26859" y="2747121"/>
                  <a:pt x="18861" y="2682351"/>
                </a:cubicBezTo>
                <a:cubicBezTo>
                  <a:pt x="64581" y="2617581"/>
                  <a:pt x="296991" y="2448671"/>
                  <a:pt x="323661" y="2400411"/>
                </a:cubicBezTo>
                <a:cubicBezTo>
                  <a:pt x="350331" y="2352151"/>
                  <a:pt x="183961" y="2427081"/>
                  <a:pt x="178881" y="2392791"/>
                </a:cubicBezTo>
                <a:cubicBezTo>
                  <a:pt x="173801" y="2358501"/>
                  <a:pt x="277941" y="2279761"/>
                  <a:pt x="293181" y="2194671"/>
                </a:cubicBezTo>
                <a:cubicBezTo>
                  <a:pt x="308421" y="2109581"/>
                  <a:pt x="244921" y="1949561"/>
                  <a:pt x="270321" y="1882251"/>
                </a:cubicBezTo>
                <a:cubicBezTo>
                  <a:pt x="295721" y="1814941"/>
                  <a:pt x="413831" y="1818751"/>
                  <a:pt x="445581" y="1790811"/>
                </a:cubicBezTo>
                <a:cubicBezTo>
                  <a:pt x="477331" y="1762871"/>
                  <a:pt x="444311" y="1728581"/>
                  <a:pt x="460821" y="1714611"/>
                </a:cubicBezTo>
                <a:cubicBezTo>
                  <a:pt x="477331" y="1700641"/>
                  <a:pt x="539561" y="1722231"/>
                  <a:pt x="544641" y="1706991"/>
                </a:cubicBezTo>
                <a:cubicBezTo>
                  <a:pt x="549721" y="1691751"/>
                  <a:pt x="520511" y="1635871"/>
                  <a:pt x="491301" y="1623171"/>
                </a:cubicBezTo>
                <a:cubicBezTo>
                  <a:pt x="462091" y="1610471"/>
                  <a:pt x="394781" y="1658731"/>
                  <a:pt x="369381" y="1630791"/>
                </a:cubicBezTo>
                <a:cubicBezTo>
                  <a:pt x="343981" y="1602851"/>
                  <a:pt x="281751" y="1517761"/>
                  <a:pt x="338901" y="1455531"/>
                </a:cubicBezTo>
                <a:cubicBezTo>
                  <a:pt x="396051" y="1393301"/>
                  <a:pt x="610681" y="1249791"/>
                  <a:pt x="712281" y="1257411"/>
                </a:cubicBezTo>
                <a:cubicBezTo>
                  <a:pt x="813881" y="1265031"/>
                  <a:pt x="831661" y="1511411"/>
                  <a:pt x="948501" y="1501251"/>
                </a:cubicBezTo>
                <a:cubicBezTo>
                  <a:pt x="1065341" y="1491091"/>
                  <a:pt x="1351091" y="1270111"/>
                  <a:pt x="1413321" y="1196451"/>
                </a:cubicBezTo>
                <a:cubicBezTo>
                  <a:pt x="1475551" y="1122791"/>
                  <a:pt x="1282511" y="1120251"/>
                  <a:pt x="1321881" y="1059291"/>
                </a:cubicBezTo>
                <a:cubicBezTo>
                  <a:pt x="1361251" y="998331"/>
                  <a:pt x="1584771" y="862441"/>
                  <a:pt x="1649541" y="830691"/>
                </a:cubicBezTo>
                <a:cubicBezTo>
                  <a:pt x="1714311" y="798941"/>
                  <a:pt x="1674941" y="871331"/>
                  <a:pt x="1710501" y="868791"/>
                </a:cubicBezTo>
                <a:cubicBezTo>
                  <a:pt x="1746061" y="866251"/>
                  <a:pt x="1824801" y="862441"/>
                  <a:pt x="1862901" y="815451"/>
                </a:cubicBezTo>
                <a:cubicBezTo>
                  <a:pt x="1901001" y="768461"/>
                  <a:pt x="1935291" y="642731"/>
                  <a:pt x="1939101" y="586851"/>
                </a:cubicBezTo>
                <a:cubicBezTo>
                  <a:pt x="1942911" y="530971"/>
                  <a:pt x="1866711" y="532241"/>
                  <a:pt x="1885761" y="480171"/>
                </a:cubicBezTo>
                <a:cubicBezTo>
                  <a:pt x="1904811" y="428101"/>
                  <a:pt x="2000061" y="321421"/>
                  <a:pt x="2053401" y="274431"/>
                </a:cubicBezTo>
                <a:cubicBezTo>
                  <a:pt x="2106741" y="227441"/>
                  <a:pt x="2146111" y="182991"/>
                  <a:pt x="2205801" y="198231"/>
                </a:cubicBezTo>
                <a:cubicBezTo>
                  <a:pt x="2265491" y="213471"/>
                  <a:pt x="2341691" y="358251"/>
                  <a:pt x="2411541" y="365871"/>
                </a:cubicBezTo>
                <a:cubicBezTo>
                  <a:pt x="2481391" y="373491"/>
                  <a:pt x="2582991" y="250301"/>
                  <a:pt x="2624901" y="243951"/>
                </a:cubicBezTo>
                <a:cubicBezTo>
                  <a:pt x="2666811" y="237601"/>
                  <a:pt x="2636331" y="312531"/>
                  <a:pt x="2663001" y="327771"/>
                </a:cubicBezTo>
                <a:cubicBezTo>
                  <a:pt x="2689671" y="343011"/>
                  <a:pt x="2739201" y="323961"/>
                  <a:pt x="2784921" y="335391"/>
                </a:cubicBezTo>
                <a:cubicBezTo>
                  <a:pt x="2830641" y="346821"/>
                  <a:pt x="2919541" y="434451"/>
                  <a:pt x="2937321" y="396351"/>
                </a:cubicBezTo>
                <a:cubicBezTo>
                  <a:pt x="2955101" y="358251"/>
                  <a:pt x="2891601" y="165211"/>
                  <a:pt x="2891601" y="106791"/>
                </a:cubicBezTo>
                <a:cubicBezTo>
                  <a:pt x="2891601" y="48371"/>
                  <a:pt x="2905571" y="47101"/>
                  <a:pt x="2937321" y="45831"/>
                </a:cubicBezTo>
                <a:cubicBezTo>
                  <a:pt x="2969071" y="44561"/>
                  <a:pt x="3044001" y="106791"/>
                  <a:pt x="3082101" y="99171"/>
                </a:cubicBezTo>
                <a:cubicBezTo>
                  <a:pt x="3120201" y="91551"/>
                  <a:pt x="3129091" y="-3699"/>
                  <a:pt x="3165921" y="111"/>
                </a:cubicBezTo>
                <a:cubicBezTo>
                  <a:pt x="3202751" y="3921"/>
                  <a:pt x="3266251" y="73771"/>
                  <a:pt x="3303081" y="122031"/>
                </a:cubicBezTo>
                <a:cubicBezTo>
                  <a:pt x="3339911" y="170291"/>
                  <a:pt x="3364041" y="254111"/>
                  <a:pt x="3386901" y="289671"/>
                </a:cubicBezTo>
                <a:cubicBezTo>
                  <a:pt x="3409761" y="325231"/>
                  <a:pt x="3379281" y="311261"/>
                  <a:pt x="3432621" y="320151"/>
                </a:cubicBezTo>
                <a:close/>
              </a:path>
            </a:pathLst>
          </a:custGeom>
          <a:solidFill>
            <a:schemeClr val="bg1">
              <a:lumMod val="65000"/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68" name="Forme libre : forme 67">
            <a:extLst>
              <a:ext uri="{FF2B5EF4-FFF2-40B4-BE49-F238E27FC236}">
                <a16:creationId xmlns:a16="http://schemas.microsoft.com/office/drawing/2014/main" id="{7FAF1BF5-6E05-4940-84E8-D9AADD0ADE45}"/>
              </a:ext>
            </a:extLst>
          </p:cNvPr>
          <p:cNvSpPr/>
          <p:nvPr/>
        </p:nvSpPr>
        <p:spPr>
          <a:xfrm>
            <a:off x="6000750" y="5937250"/>
            <a:ext cx="1225550" cy="736600"/>
          </a:xfrm>
          <a:custGeom>
            <a:avLst/>
            <a:gdLst>
              <a:gd name="connsiteX0" fmla="*/ 1225550 w 1225550"/>
              <a:gd name="connsiteY0" fmla="*/ 0 h 736600"/>
              <a:gd name="connsiteX1" fmla="*/ 1168400 w 1225550"/>
              <a:gd name="connsiteY1" fmla="*/ 139700 h 736600"/>
              <a:gd name="connsiteX2" fmla="*/ 895350 w 1225550"/>
              <a:gd name="connsiteY2" fmla="*/ 304800 h 736600"/>
              <a:gd name="connsiteX3" fmla="*/ 698500 w 1225550"/>
              <a:gd name="connsiteY3" fmla="*/ 431800 h 736600"/>
              <a:gd name="connsiteX4" fmla="*/ 558800 w 1225550"/>
              <a:gd name="connsiteY4" fmla="*/ 514350 h 736600"/>
              <a:gd name="connsiteX5" fmla="*/ 203200 w 1225550"/>
              <a:gd name="connsiteY5" fmla="*/ 603250 h 736600"/>
              <a:gd name="connsiteX6" fmla="*/ 0 w 1225550"/>
              <a:gd name="connsiteY6" fmla="*/ 736600 h 736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25550" h="736600">
                <a:moveTo>
                  <a:pt x="1225550" y="0"/>
                </a:moveTo>
                <a:cubicBezTo>
                  <a:pt x="1224491" y="44450"/>
                  <a:pt x="1223433" y="88900"/>
                  <a:pt x="1168400" y="139700"/>
                </a:cubicBezTo>
                <a:cubicBezTo>
                  <a:pt x="1113367" y="190500"/>
                  <a:pt x="973667" y="256117"/>
                  <a:pt x="895350" y="304800"/>
                </a:cubicBezTo>
                <a:cubicBezTo>
                  <a:pt x="817033" y="353483"/>
                  <a:pt x="754592" y="396875"/>
                  <a:pt x="698500" y="431800"/>
                </a:cubicBezTo>
                <a:cubicBezTo>
                  <a:pt x="642408" y="466725"/>
                  <a:pt x="641350" y="485775"/>
                  <a:pt x="558800" y="514350"/>
                </a:cubicBezTo>
                <a:cubicBezTo>
                  <a:pt x="476250" y="542925"/>
                  <a:pt x="296333" y="566208"/>
                  <a:pt x="203200" y="603250"/>
                </a:cubicBezTo>
                <a:cubicBezTo>
                  <a:pt x="110067" y="640292"/>
                  <a:pt x="55033" y="688446"/>
                  <a:pt x="0" y="73660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01" name="Forme libre : forme 100">
            <a:extLst>
              <a:ext uri="{FF2B5EF4-FFF2-40B4-BE49-F238E27FC236}">
                <a16:creationId xmlns:a16="http://schemas.microsoft.com/office/drawing/2014/main" id="{34B8AFA0-6F98-48E0-93A6-64C1B0491879}"/>
              </a:ext>
            </a:extLst>
          </p:cNvPr>
          <p:cNvSpPr/>
          <p:nvPr/>
        </p:nvSpPr>
        <p:spPr>
          <a:xfrm>
            <a:off x="4674683" y="3069491"/>
            <a:ext cx="685800" cy="736600"/>
          </a:xfrm>
          <a:custGeom>
            <a:avLst/>
            <a:gdLst>
              <a:gd name="connsiteX0" fmla="*/ 685800 w 685800"/>
              <a:gd name="connsiteY0" fmla="*/ 0 h 736600"/>
              <a:gd name="connsiteX1" fmla="*/ 568325 w 685800"/>
              <a:gd name="connsiteY1" fmla="*/ 82550 h 736600"/>
              <a:gd name="connsiteX2" fmla="*/ 454025 w 685800"/>
              <a:gd name="connsiteY2" fmla="*/ 206375 h 736600"/>
              <a:gd name="connsiteX3" fmla="*/ 314325 w 685800"/>
              <a:gd name="connsiteY3" fmla="*/ 342900 h 736600"/>
              <a:gd name="connsiteX4" fmla="*/ 0 w 685800"/>
              <a:gd name="connsiteY4" fmla="*/ 736600 h 736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85800" h="736600">
                <a:moveTo>
                  <a:pt x="685800" y="0"/>
                </a:moveTo>
                <a:cubicBezTo>
                  <a:pt x="646377" y="24077"/>
                  <a:pt x="606954" y="48154"/>
                  <a:pt x="568325" y="82550"/>
                </a:cubicBezTo>
                <a:cubicBezTo>
                  <a:pt x="529696" y="116946"/>
                  <a:pt x="496358" y="162983"/>
                  <a:pt x="454025" y="206375"/>
                </a:cubicBezTo>
                <a:cubicBezTo>
                  <a:pt x="411692" y="249767"/>
                  <a:pt x="389996" y="254529"/>
                  <a:pt x="314325" y="342900"/>
                </a:cubicBezTo>
                <a:cubicBezTo>
                  <a:pt x="238654" y="431271"/>
                  <a:pt x="119327" y="583935"/>
                  <a:pt x="0" y="73660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3" name="Forme libre : forme 22">
            <a:extLst>
              <a:ext uri="{FF2B5EF4-FFF2-40B4-BE49-F238E27FC236}">
                <a16:creationId xmlns:a16="http://schemas.microsoft.com/office/drawing/2014/main" id="{BE29AF4F-A639-4285-A35D-CAB5EA08D5F0}"/>
              </a:ext>
            </a:extLst>
          </p:cNvPr>
          <p:cNvSpPr/>
          <p:nvPr/>
        </p:nvSpPr>
        <p:spPr>
          <a:xfrm>
            <a:off x="5880100" y="508000"/>
            <a:ext cx="425269" cy="4140200"/>
          </a:xfrm>
          <a:custGeom>
            <a:avLst/>
            <a:gdLst>
              <a:gd name="connsiteX0" fmla="*/ 0 w 425269"/>
              <a:gd name="connsiteY0" fmla="*/ 0 h 4140200"/>
              <a:gd name="connsiteX1" fmla="*/ 76200 w 425269"/>
              <a:gd name="connsiteY1" fmla="*/ 222250 h 4140200"/>
              <a:gd name="connsiteX2" fmla="*/ 254000 w 425269"/>
              <a:gd name="connsiteY2" fmla="*/ 412750 h 4140200"/>
              <a:gd name="connsiteX3" fmla="*/ 412750 w 425269"/>
              <a:gd name="connsiteY3" fmla="*/ 869950 h 4140200"/>
              <a:gd name="connsiteX4" fmla="*/ 406400 w 425269"/>
              <a:gd name="connsiteY4" fmla="*/ 1104900 h 4140200"/>
              <a:gd name="connsiteX5" fmla="*/ 336550 w 425269"/>
              <a:gd name="connsiteY5" fmla="*/ 1822450 h 4140200"/>
              <a:gd name="connsiteX6" fmla="*/ 177800 w 425269"/>
              <a:gd name="connsiteY6" fmla="*/ 2457450 h 4140200"/>
              <a:gd name="connsiteX7" fmla="*/ 146050 w 425269"/>
              <a:gd name="connsiteY7" fmla="*/ 2870200 h 4140200"/>
              <a:gd name="connsiteX8" fmla="*/ 95250 w 425269"/>
              <a:gd name="connsiteY8" fmla="*/ 3441700 h 4140200"/>
              <a:gd name="connsiteX9" fmla="*/ 44450 w 425269"/>
              <a:gd name="connsiteY9" fmla="*/ 3752850 h 4140200"/>
              <a:gd name="connsiteX10" fmla="*/ 107950 w 425269"/>
              <a:gd name="connsiteY10" fmla="*/ 4006850 h 4140200"/>
              <a:gd name="connsiteX11" fmla="*/ 279400 w 425269"/>
              <a:gd name="connsiteY11" fmla="*/ 4140200 h 4140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425269" h="4140200">
                <a:moveTo>
                  <a:pt x="0" y="0"/>
                </a:moveTo>
                <a:cubicBezTo>
                  <a:pt x="16933" y="76729"/>
                  <a:pt x="33867" y="153458"/>
                  <a:pt x="76200" y="222250"/>
                </a:cubicBezTo>
                <a:cubicBezTo>
                  <a:pt x="118533" y="291042"/>
                  <a:pt x="197908" y="304800"/>
                  <a:pt x="254000" y="412750"/>
                </a:cubicBezTo>
                <a:cubicBezTo>
                  <a:pt x="310092" y="520700"/>
                  <a:pt x="387350" y="754592"/>
                  <a:pt x="412750" y="869950"/>
                </a:cubicBezTo>
                <a:cubicBezTo>
                  <a:pt x="438150" y="985308"/>
                  <a:pt x="419100" y="946150"/>
                  <a:pt x="406400" y="1104900"/>
                </a:cubicBezTo>
                <a:cubicBezTo>
                  <a:pt x="393700" y="1263650"/>
                  <a:pt x="374650" y="1597025"/>
                  <a:pt x="336550" y="1822450"/>
                </a:cubicBezTo>
                <a:cubicBezTo>
                  <a:pt x="298450" y="2047875"/>
                  <a:pt x="209550" y="2282825"/>
                  <a:pt x="177800" y="2457450"/>
                </a:cubicBezTo>
                <a:cubicBezTo>
                  <a:pt x="146050" y="2632075"/>
                  <a:pt x="159808" y="2706158"/>
                  <a:pt x="146050" y="2870200"/>
                </a:cubicBezTo>
                <a:cubicBezTo>
                  <a:pt x="132292" y="3034242"/>
                  <a:pt x="112183" y="3294592"/>
                  <a:pt x="95250" y="3441700"/>
                </a:cubicBezTo>
                <a:cubicBezTo>
                  <a:pt x="78317" y="3588808"/>
                  <a:pt x="42333" y="3658658"/>
                  <a:pt x="44450" y="3752850"/>
                </a:cubicBezTo>
                <a:cubicBezTo>
                  <a:pt x="46567" y="3847042"/>
                  <a:pt x="68792" y="3942292"/>
                  <a:pt x="107950" y="4006850"/>
                </a:cubicBezTo>
                <a:cubicBezTo>
                  <a:pt x="147108" y="4071408"/>
                  <a:pt x="213254" y="4105804"/>
                  <a:pt x="279400" y="414020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7" name="Forme libre : forme 26">
            <a:extLst>
              <a:ext uri="{FF2B5EF4-FFF2-40B4-BE49-F238E27FC236}">
                <a16:creationId xmlns:a16="http://schemas.microsoft.com/office/drawing/2014/main" id="{70578F58-BED1-43CB-8B6A-FE860FD8A450}"/>
              </a:ext>
            </a:extLst>
          </p:cNvPr>
          <p:cNvSpPr/>
          <p:nvPr/>
        </p:nvSpPr>
        <p:spPr>
          <a:xfrm>
            <a:off x="3594100" y="1279024"/>
            <a:ext cx="2565400" cy="1323241"/>
          </a:xfrm>
          <a:custGeom>
            <a:avLst/>
            <a:gdLst>
              <a:gd name="connsiteX0" fmla="*/ 0 w 2565400"/>
              <a:gd name="connsiteY0" fmla="*/ 346576 h 1323241"/>
              <a:gd name="connsiteX1" fmla="*/ 476250 w 2565400"/>
              <a:gd name="connsiteY1" fmla="*/ 54476 h 1323241"/>
              <a:gd name="connsiteX2" fmla="*/ 933450 w 2565400"/>
              <a:gd name="connsiteY2" fmla="*/ 3676 h 1323241"/>
              <a:gd name="connsiteX3" fmla="*/ 838200 w 2565400"/>
              <a:gd name="connsiteY3" fmla="*/ 105276 h 1323241"/>
              <a:gd name="connsiteX4" fmla="*/ 901700 w 2565400"/>
              <a:gd name="connsiteY4" fmla="*/ 238626 h 1323241"/>
              <a:gd name="connsiteX5" fmla="*/ 1079500 w 2565400"/>
              <a:gd name="connsiteY5" fmla="*/ 454526 h 1323241"/>
              <a:gd name="connsiteX6" fmla="*/ 1193800 w 2565400"/>
              <a:gd name="connsiteY6" fmla="*/ 606926 h 1323241"/>
              <a:gd name="connsiteX7" fmla="*/ 1282700 w 2565400"/>
              <a:gd name="connsiteY7" fmla="*/ 670426 h 1323241"/>
              <a:gd name="connsiteX8" fmla="*/ 1397000 w 2565400"/>
              <a:gd name="connsiteY8" fmla="*/ 886326 h 1323241"/>
              <a:gd name="connsiteX9" fmla="*/ 1638300 w 2565400"/>
              <a:gd name="connsiteY9" fmla="*/ 759326 h 1323241"/>
              <a:gd name="connsiteX10" fmla="*/ 1974850 w 2565400"/>
              <a:gd name="connsiteY10" fmla="*/ 695826 h 1323241"/>
              <a:gd name="connsiteX11" fmla="*/ 1974850 w 2565400"/>
              <a:gd name="connsiteY11" fmla="*/ 829176 h 1323241"/>
              <a:gd name="connsiteX12" fmla="*/ 2000250 w 2565400"/>
              <a:gd name="connsiteY12" fmla="*/ 892676 h 1323241"/>
              <a:gd name="connsiteX13" fmla="*/ 2190750 w 2565400"/>
              <a:gd name="connsiteY13" fmla="*/ 1019676 h 1323241"/>
              <a:gd name="connsiteX14" fmla="*/ 2311400 w 2565400"/>
              <a:gd name="connsiteY14" fmla="*/ 1203826 h 1323241"/>
              <a:gd name="connsiteX15" fmla="*/ 2482850 w 2565400"/>
              <a:gd name="connsiteY15" fmla="*/ 1318126 h 1323241"/>
              <a:gd name="connsiteX16" fmla="*/ 2565400 w 2565400"/>
              <a:gd name="connsiteY16" fmla="*/ 1292726 h 13232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2565400" h="1323241">
                <a:moveTo>
                  <a:pt x="0" y="346576"/>
                </a:moveTo>
                <a:cubicBezTo>
                  <a:pt x="160337" y="229101"/>
                  <a:pt x="320675" y="111626"/>
                  <a:pt x="476250" y="54476"/>
                </a:cubicBezTo>
                <a:cubicBezTo>
                  <a:pt x="631825" y="-2674"/>
                  <a:pt x="873125" y="-4791"/>
                  <a:pt x="933450" y="3676"/>
                </a:cubicBezTo>
                <a:cubicBezTo>
                  <a:pt x="993775" y="12143"/>
                  <a:pt x="843492" y="66118"/>
                  <a:pt x="838200" y="105276"/>
                </a:cubicBezTo>
                <a:cubicBezTo>
                  <a:pt x="832908" y="144434"/>
                  <a:pt x="861483" y="180418"/>
                  <a:pt x="901700" y="238626"/>
                </a:cubicBezTo>
                <a:cubicBezTo>
                  <a:pt x="941917" y="296834"/>
                  <a:pt x="1030817" y="393143"/>
                  <a:pt x="1079500" y="454526"/>
                </a:cubicBezTo>
                <a:cubicBezTo>
                  <a:pt x="1128183" y="515909"/>
                  <a:pt x="1159933" y="570943"/>
                  <a:pt x="1193800" y="606926"/>
                </a:cubicBezTo>
                <a:cubicBezTo>
                  <a:pt x="1227667" y="642909"/>
                  <a:pt x="1248833" y="623860"/>
                  <a:pt x="1282700" y="670426"/>
                </a:cubicBezTo>
                <a:cubicBezTo>
                  <a:pt x="1316567" y="716992"/>
                  <a:pt x="1337733" y="871509"/>
                  <a:pt x="1397000" y="886326"/>
                </a:cubicBezTo>
                <a:cubicBezTo>
                  <a:pt x="1456267" y="901143"/>
                  <a:pt x="1541992" y="791076"/>
                  <a:pt x="1638300" y="759326"/>
                </a:cubicBezTo>
                <a:cubicBezTo>
                  <a:pt x="1734608" y="727576"/>
                  <a:pt x="1918758" y="684184"/>
                  <a:pt x="1974850" y="695826"/>
                </a:cubicBezTo>
                <a:cubicBezTo>
                  <a:pt x="2030942" y="707468"/>
                  <a:pt x="1970617" y="796368"/>
                  <a:pt x="1974850" y="829176"/>
                </a:cubicBezTo>
                <a:cubicBezTo>
                  <a:pt x="1979083" y="861984"/>
                  <a:pt x="1964267" y="860926"/>
                  <a:pt x="2000250" y="892676"/>
                </a:cubicBezTo>
                <a:cubicBezTo>
                  <a:pt x="2036233" y="924426"/>
                  <a:pt x="2138892" y="967818"/>
                  <a:pt x="2190750" y="1019676"/>
                </a:cubicBezTo>
                <a:cubicBezTo>
                  <a:pt x="2242608" y="1071534"/>
                  <a:pt x="2262717" y="1154084"/>
                  <a:pt x="2311400" y="1203826"/>
                </a:cubicBezTo>
                <a:cubicBezTo>
                  <a:pt x="2360083" y="1253568"/>
                  <a:pt x="2440517" y="1303309"/>
                  <a:pt x="2482850" y="1318126"/>
                </a:cubicBezTo>
                <a:cubicBezTo>
                  <a:pt x="2525183" y="1332943"/>
                  <a:pt x="2545291" y="1312834"/>
                  <a:pt x="2565400" y="1292726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9" name="Forme libre : forme 28">
            <a:extLst>
              <a:ext uri="{FF2B5EF4-FFF2-40B4-BE49-F238E27FC236}">
                <a16:creationId xmlns:a16="http://schemas.microsoft.com/office/drawing/2014/main" id="{F48755D4-E52D-451E-A862-7FE36C952EA0}"/>
              </a:ext>
            </a:extLst>
          </p:cNvPr>
          <p:cNvSpPr/>
          <p:nvPr/>
        </p:nvSpPr>
        <p:spPr>
          <a:xfrm>
            <a:off x="4527550" y="1098550"/>
            <a:ext cx="101600" cy="171450"/>
          </a:xfrm>
          <a:custGeom>
            <a:avLst/>
            <a:gdLst>
              <a:gd name="connsiteX0" fmla="*/ 101600 w 101600"/>
              <a:gd name="connsiteY0" fmla="*/ 0 h 171450"/>
              <a:gd name="connsiteX1" fmla="*/ 50800 w 101600"/>
              <a:gd name="connsiteY1" fmla="*/ 127000 h 171450"/>
              <a:gd name="connsiteX2" fmla="*/ 0 w 101600"/>
              <a:gd name="connsiteY2" fmla="*/ 171450 h 171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1600" h="171450">
                <a:moveTo>
                  <a:pt x="101600" y="0"/>
                </a:moveTo>
                <a:cubicBezTo>
                  <a:pt x="84666" y="49212"/>
                  <a:pt x="67733" y="98425"/>
                  <a:pt x="50800" y="127000"/>
                </a:cubicBezTo>
                <a:cubicBezTo>
                  <a:pt x="33867" y="155575"/>
                  <a:pt x="16933" y="163512"/>
                  <a:pt x="0" y="17145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0" name="Forme libre : forme 29">
            <a:extLst>
              <a:ext uri="{FF2B5EF4-FFF2-40B4-BE49-F238E27FC236}">
                <a16:creationId xmlns:a16="http://schemas.microsoft.com/office/drawing/2014/main" id="{DDA203F8-C9E1-4AFD-B1A6-58AF2240B747}"/>
              </a:ext>
            </a:extLst>
          </p:cNvPr>
          <p:cNvSpPr/>
          <p:nvPr/>
        </p:nvSpPr>
        <p:spPr>
          <a:xfrm>
            <a:off x="3016250" y="2482850"/>
            <a:ext cx="1377950" cy="711200"/>
          </a:xfrm>
          <a:custGeom>
            <a:avLst/>
            <a:gdLst>
              <a:gd name="connsiteX0" fmla="*/ 1377950 w 1377950"/>
              <a:gd name="connsiteY0" fmla="*/ 0 h 711200"/>
              <a:gd name="connsiteX1" fmla="*/ 1295400 w 1377950"/>
              <a:gd name="connsiteY1" fmla="*/ 101600 h 711200"/>
              <a:gd name="connsiteX2" fmla="*/ 996950 w 1377950"/>
              <a:gd name="connsiteY2" fmla="*/ 209550 h 711200"/>
              <a:gd name="connsiteX3" fmla="*/ 730250 w 1377950"/>
              <a:gd name="connsiteY3" fmla="*/ 508000 h 711200"/>
              <a:gd name="connsiteX4" fmla="*/ 469900 w 1377950"/>
              <a:gd name="connsiteY4" fmla="*/ 577850 h 711200"/>
              <a:gd name="connsiteX5" fmla="*/ 247650 w 1377950"/>
              <a:gd name="connsiteY5" fmla="*/ 679450 h 711200"/>
              <a:gd name="connsiteX6" fmla="*/ 0 w 1377950"/>
              <a:gd name="connsiteY6" fmla="*/ 711200 h 711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377950" h="711200">
                <a:moveTo>
                  <a:pt x="1377950" y="0"/>
                </a:moveTo>
                <a:cubicBezTo>
                  <a:pt x="1368425" y="33337"/>
                  <a:pt x="1358900" y="66675"/>
                  <a:pt x="1295400" y="101600"/>
                </a:cubicBezTo>
                <a:cubicBezTo>
                  <a:pt x="1231900" y="136525"/>
                  <a:pt x="1091142" y="141817"/>
                  <a:pt x="996950" y="209550"/>
                </a:cubicBezTo>
                <a:cubicBezTo>
                  <a:pt x="902758" y="277283"/>
                  <a:pt x="818092" y="446617"/>
                  <a:pt x="730250" y="508000"/>
                </a:cubicBezTo>
                <a:cubicBezTo>
                  <a:pt x="642408" y="569383"/>
                  <a:pt x="550333" y="549275"/>
                  <a:pt x="469900" y="577850"/>
                </a:cubicBezTo>
                <a:cubicBezTo>
                  <a:pt x="389467" y="606425"/>
                  <a:pt x="325967" y="657225"/>
                  <a:pt x="247650" y="679450"/>
                </a:cubicBezTo>
                <a:cubicBezTo>
                  <a:pt x="169333" y="701675"/>
                  <a:pt x="84666" y="706437"/>
                  <a:pt x="0" y="71120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3" name="Forme libre : forme 32">
            <a:extLst>
              <a:ext uri="{FF2B5EF4-FFF2-40B4-BE49-F238E27FC236}">
                <a16:creationId xmlns:a16="http://schemas.microsoft.com/office/drawing/2014/main" id="{FF0BF8AA-3094-4C50-B547-95E6ECEA66B7}"/>
              </a:ext>
            </a:extLst>
          </p:cNvPr>
          <p:cNvSpPr/>
          <p:nvPr/>
        </p:nvSpPr>
        <p:spPr>
          <a:xfrm>
            <a:off x="5092700" y="5222875"/>
            <a:ext cx="949325" cy="958850"/>
          </a:xfrm>
          <a:custGeom>
            <a:avLst/>
            <a:gdLst>
              <a:gd name="connsiteX0" fmla="*/ 733425 w 733425"/>
              <a:gd name="connsiteY0" fmla="*/ 0 h 841375"/>
              <a:gd name="connsiteX1" fmla="*/ 695325 w 733425"/>
              <a:gd name="connsiteY1" fmla="*/ 111125 h 841375"/>
              <a:gd name="connsiteX2" fmla="*/ 619125 w 733425"/>
              <a:gd name="connsiteY2" fmla="*/ 231775 h 841375"/>
              <a:gd name="connsiteX3" fmla="*/ 377825 w 733425"/>
              <a:gd name="connsiteY3" fmla="*/ 323850 h 841375"/>
              <a:gd name="connsiteX4" fmla="*/ 190500 w 733425"/>
              <a:gd name="connsiteY4" fmla="*/ 571500 h 841375"/>
              <a:gd name="connsiteX5" fmla="*/ 222250 w 733425"/>
              <a:gd name="connsiteY5" fmla="*/ 603250 h 841375"/>
              <a:gd name="connsiteX6" fmla="*/ 196850 w 733425"/>
              <a:gd name="connsiteY6" fmla="*/ 654050 h 841375"/>
              <a:gd name="connsiteX7" fmla="*/ 212725 w 733425"/>
              <a:gd name="connsiteY7" fmla="*/ 708025 h 841375"/>
              <a:gd name="connsiteX8" fmla="*/ 123825 w 733425"/>
              <a:gd name="connsiteY8" fmla="*/ 771525 h 841375"/>
              <a:gd name="connsiteX9" fmla="*/ 0 w 733425"/>
              <a:gd name="connsiteY9" fmla="*/ 841375 h 841375"/>
              <a:gd name="connsiteX0" fmla="*/ 939800 w 939800"/>
              <a:gd name="connsiteY0" fmla="*/ 0 h 949325"/>
              <a:gd name="connsiteX1" fmla="*/ 901700 w 939800"/>
              <a:gd name="connsiteY1" fmla="*/ 111125 h 949325"/>
              <a:gd name="connsiteX2" fmla="*/ 825500 w 939800"/>
              <a:gd name="connsiteY2" fmla="*/ 231775 h 949325"/>
              <a:gd name="connsiteX3" fmla="*/ 584200 w 939800"/>
              <a:gd name="connsiteY3" fmla="*/ 323850 h 949325"/>
              <a:gd name="connsiteX4" fmla="*/ 396875 w 939800"/>
              <a:gd name="connsiteY4" fmla="*/ 571500 h 949325"/>
              <a:gd name="connsiteX5" fmla="*/ 428625 w 939800"/>
              <a:gd name="connsiteY5" fmla="*/ 603250 h 949325"/>
              <a:gd name="connsiteX6" fmla="*/ 403225 w 939800"/>
              <a:gd name="connsiteY6" fmla="*/ 654050 h 949325"/>
              <a:gd name="connsiteX7" fmla="*/ 419100 w 939800"/>
              <a:gd name="connsiteY7" fmla="*/ 708025 h 949325"/>
              <a:gd name="connsiteX8" fmla="*/ 330200 w 939800"/>
              <a:gd name="connsiteY8" fmla="*/ 771525 h 949325"/>
              <a:gd name="connsiteX9" fmla="*/ 0 w 939800"/>
              <a:gd name="connsiteY9" fmla="*/ 949325 h 949325"/>
              <a:gd name="connsiteX0" fmla="*/ 949325 w 949325"/>
              <a:gd name="connsiteY0" fmla="*/ 0 h 958850"/>
              <a:gd name="connsiteX1" fmla="*/ 901700 w 949325"/>
              <a:gd name="connsiteY1" fmla="*/ 120650 h 958850"/>
              <a:gd name="connsiteX2" fmla="*/ 825500 w 949325"/>
              <a:gd name="connsiteY2" fmla="*/ 241300 h 958850"/>
              <a:gd name="connsiteX3" fmla="*/ 584200 w 949325"/>
              <a:gd name="connsiteY3" fmla="*/ 333375 h 958850"/>
              <a:gd name="connsiteX4" fmla="*/ 396875 w 949325"/>
              <a:gd name="connsiteY4" fmla="*/ 581025 h 958850"/>
              <a:gd name="connsiteX5" fmla="*/ 428625 w 949325"/>
              <a:gd name="connsiteY5" fmla="*/ 612775 h 958850"/>
              <a:gd name="connsiteX6" fmla="*/ 403225 w 949325"/>
              <a:gd name="connsiteY6" fmla="*/ 663575 h 958850"/>
              <a:gd name="connsiteX7" fmla="*/ 419100 w 949325"/>
              <a:gd name="connsiteY7" fmla="*/ 717550 h 958850"/>
              <a:gd name="connsiteX8" fmla="*/ 330200 w 949325"/>
              <a:gd name="connsiteY8" fmla="*/ 781050 h 958850"/>
              <a:gd name="connsiteX9" fmla="*/ 0 w 949325"/>
              <a:gd name="connsiteY9" fmla="*/ 958850 h 958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949325" h="958850">
                <a:moveTo>
                  <a:pt x="949325" y="0"/>
                </a:moveTo>
                <a:cubicBezTo>
                  <a:pt x="939800" y="36248"/>
                  <a:pt x="922337" y="80434"/>
                  <a:pt x="901700" y="120650"/>
                </a:cubicBezTo>
                <a:cubicBezTo>
                  <a:pt x="881063" y="160866"/>
                  <a:pt x="878417" y="205846"/>
                  <a:pt x="825500" y="241300"/>
                </a:cubicBezTo>
                <a:cubicBezTo>
                  <a:pt x="772583" y="276754"/>
                  <a:pt x="655637" y="276754"/>
                  <a:pt x="584200" y="333375"/>
                </a:cubicBezTo>
                <a:cubicBezTo>
                  <a:pt x="512762" y="389996"/>
                  <a:pt x="422804" y="534458"/>
                  <a:pt x="396875" y="581025"/>
                </a:cubicBezTo>
                <a:cubicBezTo>
                  <a:pt x="370946" y="627592"/>
                  <a:pt x="427567" y="599017"/>
                  <a:pt x="428625" y="612775"/>
                </a:cubicBezTo>
                <a:cubicBezTo>
                  <a:pt x="429683" y="626533"/>
                  <a:pt x="404812" y="646113"/>
                  <a:pt x="403225" y="663575"/>
                </a:cubicBezTo>
                <a:cubicBezTo>
                  <a:pt x="401638" y="681037"/>
                  <a:pt x="431271" y="697971"/>
                  <a:pt x="419100" y="717550"/>
                </a:cubicBezTo>
                <a:cubicBezTo>
                  <a:pt x="406929" y="737129"/>
                  <a:pt x="365654" y="758825"/>
                  <a:pt x="330200" y="781050"/>
                </a:cubicBezTo>
                <a:cubicBezTo>
                  <a:pt x="294746" y="803275"/>
                  <a:pt x="44185" y="935037"/>
                  <a:pt x="0" y="95885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4" name="Forme libre : forme 3">
            <a:extLst>
              <a:ext uri="{FF2B5EF4-FFF2-40B4-BE49-F238E27FC236}">
                <a16:creationId xmlns:a16="http://schemas.microsoft.com/office/drawing/2014/main" id="{9785E986-7D90-49DA-8C7B-6E217AE16429}"/>
              </a:ext>
            </a:extLst>
          </p:cNvPr>
          <p:cNvSpPr/>
          <p:nvPr/>
        </p:nvSpPr>
        <p:spPr>
          <a:xfrm>
            <a:off x="9458297" y="1866900"/>
            <a:ext cx="218196" cy="3594735"/>
          </a:xfrm>
          <a:custGeom>
            <a:avLst/>
            <a:gdLst>
              <a:gd name="connsiteX0" fmla="*/ 57178 w 214952"/>
              <a:gd name="connsiteY0" fmla="*/ 0 h 3152775"/>
              <a:gd name="connsiteX1" fmla="*/ 19078 w 214952"/>
              <a:gd name="connsiteY1" fmla="*/ 762000 h 3152775"/>
              <a:gd name="connsiteX2" fmla="*/ 19078 w 214952"/>
              <a:gd name="connsiteY2" fmla="*/ 1000125 h 3152775"/>
              <a:gd name="connsiteX3" fmla="*/ 76228 w 214952"/>
              <a:gd name="connsiteY3" fmla="*/ 1285875 h 3152775"/>
              <a:gd name="connsiteX4" fmla="*/ 76228 w 214952"/>
              <a:gd name="connsiteY4" fmla="*/ 1647825 h 3152775"/>
              <a:gd name="connsiteX5" fmla="*/ 28 w 214952"/>
              <a:gd name="connsiteY5" fmla="*/ 2057400 h 3152775"/>
              <a:gd name="connsiteX6" fmla="*/ 85753 w 214952"/>
              <a:gd name="connsiteY6" fmla="*/ 2314575 h 3152775"/>
              <a:gd name="connsiteX7" fmla="*/ 209578 w 214952"/>
              <a:gd name="connsiteY7" fmla="*/ 2505075 h 3152775"/>
              <a:gd name="connsiteX8" fmla="*/ 181003 w 214952"/>
              <a:gd name="connsiteY8" fmla="*/ 3152775 h 3152775"/>
              <a:gd name="connsiteX0" fmla="*/ 57178 w 218196"/>
              <a:gd name="connsiteY0" fmla="*/ 0 h 3541395"/>
              <a:gd name="connsiteX1" fmla="*/ 19078 w 218196"/>
              <a:gd name="connsiteY1" fmla="*/ 762000 h 3541395"/>
              <a:gd name="connsiteX2" fmla="*/ 19078 w 218196"/>
              <a:gd name="connsiteY2" fmla="*/ 1000125 h 3541395"/>
              <a:gd name="connsiteX3" fmla="*/ 76228 w 218196"/>
              <a:gd name="connsiteY3" fmla="*/ 1285875 h 3541395"/>
              <a:gd name="connsiteX4" fmla="*/ 76228 w 218196"/>
              <a:gd name="connsiteY4" fmla="*/ 1647825 h 3541395"/>
              <a:gd name="connsiteX5" fmla="*/ 28 w 218196"/>
              <a:gd name="connsiteY5" fmla="*/ 2057400 h 3541395"/>
              <a:gd name="connsiteX6" fmla="*/ 85753 w 218196"/>
              <a:gd name="connsiteY6" fmla="*/ 2314575 h 3541395"/>
              <a:gd name="connsiteX7" fmla="*/ 209578 w 218196"/>
              <a:gd name="connsiteY7" fmla="*/ 2505075 h 3541395"/>
              <a:gd name="connsiteX8" fmla="*/ 196243 w 218196"/>
              <a:gd name="connsiteY8" fmla="*/ 3541395 h 3541395"/>
              <a:gd name="connsiteX0" fmla="*/ 57178 w 218196"/>
              <a:gd name="connsiteY0" fmla="*/ 0 h 3594735"/>
              <a:gd name="connsiteX1" fmla="*/ 19078 w 218196"/>
              <a:gd name="connsiteY1" fmla="*/ 762000 h 3594735"/>
              <a:gd name="connsiteX2" fmla="*/ 19078 w 218196"/>
              <a:gd name="connsiteY2" fmla="*/ 1000125 h 3594735"/>
              <a:gd name="connsiteX3" fmla="*/ 76228 w 218196"/>
              <a:gd name="connsiteY3" fmla="*/ 1285875 h 3594735"/>
              <a:gd name="connsiteX4" fmla="*/ 76228 w 218196"/>
              <a:gd name="connsiteY4" fmla="*/ 1647825 h 3594735"/>
              <a:gd name="connsiteX5" fmla="*/ 28 w 218196"/>
              <a:gd name="connsiteY5" fmla="*/ 2057400 h 3594735"/>
              <a:gd name="connsiteX6" fmla="*/ 85753 w 218196"/>
              <a:gd name="connsiteY6" fmla="*/ 2314575 h 3594735"/>
              <a:gd name="connsiteX7" fmla="*/ 209578 w 218196"/>
              <a:gd name="connsiteY7" fmla="*/ 2505075 h 3594735"/>
              <a:gd name="connsiteX8" fmla="*/ 196243 w 218196"/>
              <a:gd name="connsiteY8" fmla="*/ 3594735 h 35947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18196" h="3594735">
                <a:moveTo>
                  <a:pt x="57178" y="0"/>
                </a:moveTo>
                <a:cubicBezTo>
                  <a:pt x="41303" y="297656"/>
                  <a:pt x="25428" y="595313"/>
                  <a:pt x="19078" y="762000"/>
                </a:cubicBezTo>
                <a:cubicBezTo>
                  <a:pt x="12728" y="928688"/>
                  <a:pt x="9553" y="912813"/>
                  <a:pt x="19078" y="1000125"/>
                </a:cubicBezTo>
                <a:cubicBezTo>
                  <a:pt x="28603" y="1087437"/>
                  <a:pt x="66703" y="1177925"/>
                  <a:pt x="76228" y="1285875"/>
                </a:cubicBezTo>
                <a:cubicBezTo>
                  <a:pt x="85753" y="1393825"/>
                  <a:pt x="88928" y="1519238"/>
                  <a:pt x="76228" y="1647825"/>
                </a:cubicBezTo>
                <a:cubicBezTo>
                  <a:pt x="63528" y="1776412"/>
                  <a:pt x="-1560" y="1946275"/>
                  <a:pt x="28" y="2057400"/>
                </a:cubicBezTo>
                <a:cubicBezTo>
                  <a:pt x="1615" y="2168525"/>
                  <a:pt x="50828" y="2239963"/>
                  <a:pt x="85753" y="2314575"/>
                </a:cubicBezTo>
                <a:cubicBezTo>
                  <a:pt x="120678" y="2389187"/>
                  <a:pt x="193703" y="2365375"/>
                  <a:pt x="209578" y="2505075"/>
                </a:cubicBezTo>
                <a:cubicBezTo>
                  <a:pt x="225453" y="2644775"/>
                  <a:pt x="218468" y="3340735"/>
                  <a:pt x="196243" y="3594735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7" name="Forme libre : forme 6">
            <a:extLst>
              <a:ext uri="{FF2B5EF4-FFF2-40B4-BE49-F238E27FC236}">
                <a16:creationId xmlns:a16="http://schemas.microsoft.com/office/drawing/2014/main" id="{DE2091A2-893D-4FD9-B5DC-08FAAC12AD69}"/>
              </a:ext>
            </a:extLst>
          </p:cNvPr>
          <p:cNvSpPr/>
          <p:nvPr/>
        </p:nvSpPr>
        <p:spPr>
          <a:xfrm>
            <a:off x="4667250" y="1800225"/>
            <a:ext cx="3514743" cy="3819524"/>
          </a:xfrm>
          <a:custGeom>
            <a:avLst/>
            <a:gdLst>
              <a:gd name="connsiteX0" fmla="*/ 0 w 4103757"/>
              <a:gd name="connsiteY0" fmla="*/ 3510562 h 3510562"/>
              <a:gd name="connsiteX1" fmla="*/ 228600 w 4103757"/>
              <a:gd name="connsiteY1" fmla="*/ 3215287 h 3510562"/>
              <a:gd name="connsiteX2" fmla="*/ 400050 w 4103757"/>
              <a:gd name="connsiteY2" fmla="*/ 3053362 h 3510562"/>
              <a:gd name="connsiteX3" fmla="*/ 923925 w 4103757"/>
              <a:gd name="connsiteY3" fmla="*/ 2748562 h 3510562"/>
              <a:gd name="connsiteX4" fmla="*/ 1162050 w 4103757"/>
              <a:gd name="connsiteY4" fmla="*/ 2691412 h 3510562"/>
              <a:gd name="connsiteX5" fmla="*/ 1533525 w 4103757"/>
              <a:gd name="connsiteY5" fmla="*/ 2500912 h 3510562"/>
              <a:gd name="connsiteX6" fmla="*/ 1638300 w 4103757"/>
              <a:gd name="connsiteY6" fmla="*/ 2110387 h 3510562"/>
              <a:gd name="connsiteX7" fmla="*/ 1838325 w 4103757"/>
              <a:gd name="connsiteY7" fmla="*/ 1719862 h 3510562"/>
              <a:gd name="connsiteX8" fmla="*/ 2190750 w 4103757"/>
              <a:gd name="connsiteY8" fmla="*/ 1291237 h 3510562"/>
              <a:gd name="connsiteX9" fmla="*/ 2381250 w 4103757"/>
              <a:gd name="connsiteY9" fmla="*/ 976912 h 3510562"/>
              <a:gd name="connsiteX10" fmla="*/ 2705100 w 4103757"/>
              <a:gd name="connsiteY10" fmla="*/ 795937 h 3510562"/>
              <a:gd name="connsiteX11" fmla="*/ 3181350 w 4103757"/>
              <a:gd name="connsiteY11" fmla="*/ 405412 h 3510562"/>
              <a:gd name="connsiteX12" fmla="*/ 3371850 w 4103757"/>
              <a:gd name="connsiteY12" fmla="*/ 110137 h 3510562"/>
              <a:gd name="connsiteX0" fmla="*/ 0 w 3181350"/>
              <a:gd name="connsiteY0" fmla="*/ 3105150 h 3105150"/>
              <a:gd name="connsiteX1" fmla="*/ 228600 w 3181350"/>
              <a:gd name="connsiteY1" fmla="*/ 2809875 h 3105150"/>
              <a:gd name="connsiteX2" fmla="*/ 400050 w 3181350"/>
              <a:gd name="connsiteY2" fmla="*/ 2647950 h 3105150"/>
              <a:gd name="connsiteX3" fmla="*/ 923925 w 3181350"/>
              <a:gd name="connsiteY3" fmla="*/ 2343150 h 3105150"/>
              <a:gd name="connsiteX4" fmla="*/ 1162050 w 3181350"/>
              <a:gd name="connsiteY4" fmla="*/ 2286000 h 3105150"/>
              <a:gd name="connsiteX5" fmla="*/ 1533525 w 3181350"/>
              <a:gd name="connsiteY5" fmla="*/ 2095500 h 3105150"/>
              <a:gd name="connsiteX6" fmla="*/ 1638300 w 3181350"/>
              <a:gd name="connsiteY6" fmla="*/ 1704975 h 3105150"/>
              <a:gd name="connsiteX7" fmla="*/ 1838325 w 3181350"/>
              <a:gd name="connsiteY7" fmla="*/ 1314450 h 3105150"/>
              <a:gd name="connsiteX8" fmla="*/ 2190750 w 3181350"/>
              <a:gd name="connsiteY8" fmla="*/ 885825 h 3105150"/>
              <a:gd name="connsiteX9" fmla="*/ 2381250 w 3181350"/>
              <a:gd name="connsiteY9" fmla="*/ 571500 h 3105150"/>
              <a:gd name="connsiteX10" fmla="*/ 2705100 w 3181350"/>
              <a:gd name="connsiteY10" fmla="*/ 390525 h 3105150"/>
              <a:gd name="connsiteX11" fmla="*/ 3181350 w 3181350"/>
              <a:gd name="connsiteY11" fmla="*/ 0 h 3105150"/>
              <a:gd name="connsiteX0" fmla="*/ 0 w 3181350"/>
              <a:gd name="connsiteY0" fmla="*/ 3105150 h 3105150"/>
              <a:gd name="connsiteX1" fmla="*/ 228600 w 3181350"/>
              <a:gd name="connsiteY1" fmla="*/ 2809875 h 3105150"/>
              <a:gd name="connsiteX2" fmla="*/ 400050 w 3181350"/>
              <a:gd name="connsiteY2" fmla="*/ 2647950 h 3105150"/>
              <a:gd name="connsiteX3" fmla="*/ 923925 w 3181350"/>
              <a:gd name="connsiteY3" fmla="*/ 2343150 h 3105150"/>
              <a:gd name="connsiteX4" fmla="*/ 1162050 w 3181350"/>
              <a:gd name="connsiteY4" fmla="*/ 2286000 h 3105150"/>
              <a:gd name="connsiteX5" fmla="*/ 1533525 w 3181350"/>
              <a:gd name="connsiteY5" fmla="*/ 2095500 h 3105150"/>
              <a:gd name="connsiteX6" fmla="*/ 1638300 w 3181350"/>
              <a:gd name="connsiteY6" fmla="*/ 1704975 h 3105150"/>
              <a:gd name="connsiteX7" fmla="*/ 1838325 w 3181350"/>
              <a:gd name="connsiteY7" fmla="*/ 1314450 h 3105150"/>
              <a:gd name="connsiteX8" fmla="*/ 2190750 w 3181350"/>
              <a:gd name="connsiteY8" fmla="*/ 885825 h 3105150"/>
              <a:gd name="connsiteX9" fmla="*/ 2381250 w 3181350"/>
              <a:gd name="connsiteY9" fmla="*/ 571500 h 3105150"/>
              <a:gd name="connsiteX10" fmla="*/ 2705100 w 3181350"/>
              <a:gd name="connsiteY10" fmla="*/ 390525 h 3105150"/>
              <a:gd name="connsiteX11" fmla="*/ 3181350 w 3181350"/>
              <a:gd name="connsiteY11" fmla="*/ 0 h 3105150"/>
              <a:gd name="connsiteX12" fmla="*/ 3181350 w 3181350"/>
              <a:gd name="connsiteY12" fmla="*/ 0 h 3105150"/>
              <a:gd name="connsiteX0" fmla="*/ 0 w 3333750"/>
              <a:gd name="connsiteY0" fmla="*/ 3305175 h 3305175"/>
              <a:gd name="connsiteX1" fmla="*/ 228600 w 3333750"/>
              <a:gd name="connsiteY1" fmla="*/ 3009900 h 3305175"/>
              <a:gd name="connsiteX2" fmla="*/ 400050 w 3333750"/>
              <a:gd name="connsiteY2" fmla="*/ 2847975 h 3305175"/>
              <a:gd name="connsiteX3" fmla="*/ 923925 w 3333750"/>
              <a:gd name="connsiteY3" fmla="*/ 2543175 h 3305175"/>
              <a:gd name="connsiteX4" fmla="*/ 1162050 w 3333750"/>
              <a:gd name="connsiteY4" fmla="*/ 2486025 h 3305175"/>
              <a:gd name="connsiteX5" fmla="*/ 1533525 w 3333750"/>
              <a:gd name="connsiteY5" fmla="*/ 2295525 h 3305175"/>
              <a:gd name="connsiteX6" fmla="*/ 1638300 w 3333750"/>
              <a:gd name="connsiteY6" fmla="*/ 1905000 h 3305175"/>
              <a:gd name="connsiteX7" fmla="*/ 1838325 w 3333750"/>
              <a:gd name="connsiteY7" fmla="*/ 1514475 h 3305175"/>
              <a:gd name="connsiteX8" fmla="*/ 2190750 w 3333750"/>
              <a:gd name="connsiteY8" fmla="*/ 1085850 h 3305175"/>
              <a:gd name="connsiteX9" fmla="*/ 2381250 w 3333750"/>
              <a:gd name="connsiteY9" fmla="*/ 771525 h 3305175"/>
              <a:gd name="connsiteX10" fmla="*/ 2705100 w 3333750"/>
              <a:gd name="connsiteY10" fmla="*/ 590550 h 3305175"/>
              <a:gd name="connsiteX11" fmla="*/ 3181350 w 3333750"/>
              <a:gd name="connsiteY11" fmla="*/ 200025 h 3305175"/>
              <a:gd name="connsiteX12" fmla="*/ 3333750 w 3333750"/>
              <a:gd name="connsiteY12" fmla="*/ 0 h 3305175"/>
              <a:gd name="connsiteX0" fmla="*/ 0 w 3342637"/>
              <a:gd name="connsiteY0" fmla="*/ 3323045 h 3323045"/>
              <a:gd name="connsiteX1" fmla="*/ 228600 w 3342637"/>
              <a:gd name="connsiteY1" fmla="*/ 3027770 h 3323045"/>
              <a:gd name="connsiteX2" fmla="*/ 400050 w 3342637"/>
              <a:gd name="connsiteY2" fmla="*/ 2865845 h 3323045"/>
              <a:gd name="connsiteX3" fmla="*/ 923925 w 3342637"/>
              <a:gd name="connsiteY3" fmla="*/ 2561045 h 3323045"/>
              <a:gd name="connsiteX4" fmla="*/ 1162050 w 3342637"/>
              <a:gd name="connsiteY4" fmla="*/ 2503895 h 3323045"/>
              <a:gd name="connsiteX5" fmla="*/ 1533525 w 3342637"/>
              <a:gd name="connsiteY5" fmla="*/ 2313395 h 3323045"/>
              <a:gd name="connsiteX6" fmla="*/ 1638300 w 3342637"/>
              <a:gd name="connsiteY6" fmla="*/ 1922870 h 3323045"/>
              <a:gd name="connsiteX7" fmla="*/ 1838325 w 3342637"/>
              <a:gd name="connsiteY7" fmla="*/ 1532345 h 3323045"/>
              <a:gd name="connsiteX8" fmla="*/ 2190750 w 3342637"/>
              <a:gd name="connsiteY8" fmla="*/ 1103720 h 3323045"/>
              <a:gd name="connsiteX9" fmla="*/ 2381250 w 3342637"/>
              <a:gd name="connsiteY9" fmla="*/ 789395 h 3323045"/>
              <a:gd name="connsiteX10" fmla="*/ 2705100 w 3342637"/>
              <a:gd name="connsiteY10" fmla="*/ 608420 h 3323045"/>
              <a:gd name="connsiteX11" fmla="*/ 3181350 w 3342637"/>
              <a:gd name="connsiteY11" fmla="*/ 217895 h 3323045"/>
              <a:gd name="connsiteX12" fmla="*/ 3333750 w 3342637"/>
              <a:gd name="connsiteY12" fmla="*/ 17870 h 3323045"/>
              <a:gd name="connsiteX13" fmla="*/ 3324225 w 3342637"/>
              <a:gd name="connsiteY13" fmla="*/ 8346 h 3323045"/>
              <a:gd name="connsiteX0" fmla="*/ 0 w 3514743"/>
              <a:gd name="connsiteY0" fmla="*/ 3819524 h 3819524"/>
              <a:gd name="connsiteX1" fmla="*/ 228600 w 3514743"/>
              <a:gd name="connsiteY1" fmla="*/ 3524249 h 3819524"/>
              <a:gd name="connsiteX2" fmla="*/ 400050 w 3514743"/>
              <a:gd name="connsiteY2" fmla="*/ 3362324 h 3819524"/>
              <a:gd name="connsiteX3" fmla="*/ 923925 w 3514743"/>
              <a:gd name="connsiteY3" fmla="*/ 3057524 h 3819524"/>
              <a:gd name="connsiteX4" fmla="*/ 1162050 w 3514743"/>
              <a:gd name="connsiteY4" fmla="*/ 3000374 h 3819524"/>
              <a:gd name="connsiteX5" fmla="*/ 1533525 w 3514743"/>
              <a:gd name="connsiteY5" fmla="*/ 2809874 h 3819524"/>
              <a:gd name="connsiteX6" fmla="*/ 1638300 w 3514743"/>
              <a:gd name="connsiteY6" fmla="*/ 2419349 h 3819524"/>
              <a:gd name="connsiteX7" fmla="*/ 1838325 w 3514743"/>
              <a:gd name="connsiteY7" fmla="*/ 2028824 h 3819524"/>
              <a:gd name="connsiteX8" fmla="*/ 2190750 w 3514743"/>
              <a:gd name="connsiteY8" fmla="*/ 1600199 h 3819524"/>
              <a:gd name="connsiteX9" fmla="*/ 2381250 w 3514743"/>
              <a:gd name="connsiteY9" fmla="*/ 1285874 h 3819524"/>
              <a:gd name="connsiteX10" fmla="*/ 2705100 w 3514743"/>
              <a:gd name="connsiteY10" fmla="*/ 1104899 h 3819524"/>
              <a:gd name="connsiteX11" fmla="*/ 3181350 w 3514743"/>
              <a:gd name="connsiteY11" fmla="*/ 714374 h 3819524"/>
              <a:gd name="connsiteX12" fmla="*/ 3333750 w 3514743"/>
              <a:gd name="connsiteY12" fmla="*/ 514349 h 3819524"/>
              <a:gd name="connsiteX13" fmla="*/ 3514725 w 3514743"/>
              <a:gd name="connsiteY13" fmla="*/ 0 h 38195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3514743" h="3819524">
                <a:moveTo>
                  <a:pt x="0" y="3819524"/>
                </a:moveTo>
                <a:cubicBezTo>
                  <a:pt x="80962" y="3709986"/>
                  <a:pt x="161925" y="3600449"/>
                  <a:pt x="228600" y="3524249"/>
                </a:cubicBezTo>
                <a:cubicBezTo>
                  <a:pt x="295275" y="3448049"/>
                  <a:pt x="284163" y="3440111"/>
                  <a:pt x="400050" y="3362324"/>
                </a:cubicBezTo>
                <a:cubicBezTo>
                  <a:pt x="515937" y="3284537"/>
                  <a:pt x="796925" y="3117849"/>
                  <a:pt x="923925" y="3057524"/>
                </a:cubicBezTo>
                <a:cubicBezTo>
                  <a:pt x="1050925" y="2997199"/>
                  <a:pt x="1060450" y="3041649"/>
                  <a:pt x="1162050" y="3000374"/>
                </a:cubicBezTo>
                <a:cubicBezTo>
                  <a:pt x="1263650" y="2959099"/>
                  <a:pt x="1454150" y="2906712"/>
                  <a:pt x="1533525" y="2809874"/>
                </a:cubicBezTo>
                <a:cubicBezTo>
                  <a:pt x="1612900" y="2713036"/>
                  <a:pt x="1587500" y="2549524"/>
                  <a:pt x="1638300" y="2419349"/>
                </a:cubicBezTo>
                <a:cubicBezTo>
                  <a:pt x="1689100" y="2289174"/>
                  <a:pt x="1746250" y="2165349"/>
                  <a:pt x="1838325" y="2028824"/>
                </a:cubicBezTo>
                <a:cubicBezTo>
                  <a:pt x="1930400" y="1892299"/>
                  <a:pt x="2100262" y="1724024"/>
                  <a:pt x="2190750" y="1600199"/>
                </a:cubicBezTo>
                <a:cubicBezTo>
                  <a:pt x="2281238" y="1476374"/>
                  <a:pt x="2295525" y="1368424"/>
                  <a:pt x="2381250" y="1285874"/>
                </a:cubicBezTo>
                <a:cubicBezTo>
                  <a:pt x="2466975" y="1203324"/>
                  <a:pt x="2571750" y="1200149"/>
                  <a:pt x="2705100" y="1104899"/>
                </a:cubicBezTo>
                <a:cubicBezTo>
                  <a:pt x="2838450" y="1009649"/>
                  <a:pt x="3070225" y="828674"/>
                  <a:pt x="3181350" y="714374"/>
                </a:cubicBezTo>
                <a:lnTo>
                  <a:pt x="3333750" y="514349"/>
                </a:lnTo>
                <a:cubicBezTo>
                  <a:pt x="3357562" y="479424"/>
                  <a:pt x="3516709" y="1984"/>
                  <a:pt x="3514725" y="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0" name="Forme libre : forme 9">
            <a:extLst>
              <a:ext uri="{FF2B5EF4-FFF2-40B4-BE49-F238E27FC236}">
                <a16:creationId xmlns:a16="http://schemas.microsoft.com/office/drawing/2014/main" id="{A3F9438B-574A-41ED-A02A-B92F4E8208B1}"/>
              </a:ext>
            </a:extLst>
          </p:cNvPr>
          <p:cNvSpPr/>
          <p:nvPr/>
        </p:nvSpPr>
        <p:spPr>
          <a:xfrm>
            <a:off x="5052060" y="2735580"/>
            <a:ext cx="4960620" cy="2552831"/>
          </a:xfrm>
          <a:custGeom>
            <a:avLst/>
            <a:gdLst>
              <a:gd name="connsiteX0" fmla="*/ 4960620 w 4960620"/>
              <a:gd name="connsiteY0" fmla="*/ 0 h 2552831"/>
              <a:gd name="connsiteX1" fmla="*/ 4472940 w 4960620"/>
              <a:gd name="connsiteY1" fmla="*/ 190500 h 2552831"/>
              <a:gd name="connsiteX2" fmla="*/ 4267200 w 4960620"/>
              <a:gd name="connsiteY2" fmla="*/ 266700 h 2552831"/>
              <a:gd name="connsiteX3" fmla="*/ 3985260 w 4960620"/>
              <a:gd name="connsiteY3" fmla="*/ 419100 h 2552831"/>
              <a:gd name="connsiteX4" fmla="*/ 3810000 w 4960620"/>
              <a:gd name="connsiteY4" fmla="*/ 609600 h 2552831"/>
              <a:gd name="connsiteX5" fmla="*/ 3810000 w 4960620"/>
              <a:gd name="connsiteY5" fmla="*/ 693420 h 2552831"/>
              <a:gd name="connsiteX6" fmla="*/ 3672840 w 4960620"/>
              <a:gd name="connsiteY6" fmla="*/ 838200 h 2552831"/>
              <a:gd name="connsiteX7" fmla="*/ 3489960 w 4960620"/>
              <a:gd name="connsiteY7" fmla="*/ 944880 h 2552831"/>
              <a:gd name="connsiteX8" fmla="*/ 3345180 w 4960620"/>
              <a:gd name="connsiteY8" fmla="*/ 967740 h 2552831"/>
              <a:gd name="connsiteX9" fmla="*/ 3070860 w 4960620"/>
              <a:gd name="connsiteY9" fmla="*/ 1135380 h 2552831"/>
              <a:gd name="connsiteX10" fmla="*/ 2903220 w 4960620"/>
              <a:gd name="connsiteY10" fmla="*/ 1379220 h 2552831"/>
              <a:gd name="connsiteX11" fmla="*/ 2636520 w 4960620"/>
              <a:gd name="connsiteY11" fmla="*/ 1653540 h 2552831"/>
              <a:gd name="connsiteX12" fmla="*/ 2506980 w 4960620"/>
              <a:gd name="connsiteY12" fmla="*/ 1836420 h 2552831"/>
              <a:gd name="connsiteX13" fmla="*/ 2133600 w 4960620"/>
              <a:gd name="connsiteY13" fmla="*/ 2049780 h 2552831"/>
              <a:gd name="connsiteX14" fmla="*/ 1783080 w 4960620"/>
              <a:gd name="connsiteY14" fmla="*/ 2278380 h 2552831"/>
              <a:gd name="connsiteX15" fmla="*/ 1249680 w 4960620"/>
              <a:gd name="connsiteY15" fmla="*/ 2506980 h 2552831"/>
              <a:gd name="connsiteX16" fmla="*/ 830580 w 4960620"/>
              <a:gd name="connsiteY16" fmla="*/ 2453640 h 2552831"/>
              <a:gd name="connsiteX17" fmla="*/ 571500 w 4960620"/>
              <a:gd name="connsiteY17" fmla="*/ 2545080 h 2552831"/>
              <a:gd name="connsiteX18" fmla="*/ 342900 w 4960620"/>
              <a:gd name="connsiteY18" fmla="*/ 2537460 h 2552831"/>
              <a:gd name="connsiteX19" fmla="*/ 236220 w 4960620"/>
              <a:gd name="connsiteY19" fmla="*/ 2453640 h 2552831"/>
              <a:gd name="connsiteX20" fmla="*/ 0 w 4960620"/>
              <a:gd name="connsiteY20" fmla="*/ 2529840 h 25528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4960620" h="2552831">
                <a:moveTo>
                  <a:pt x="4960620" y="0"/>
                </a:moveTo>
                <a:lnTo>
                  <a:pt x="4472940" y="190500"/>
                </a:lnTo>
                <a:cubicBezTo>
                  <a:pt x="4357370" y="234950"/>
                  <a:pt x="4348480" y="228600"/>
                  <a:pt x="4267200" y="266700"/>
                </a:cubicBezTo>
                <a:cubicBezTo>
                  <a:pt x="4185920" y="304800"/>
                  <a:pt x="4061460" y="361950"/>
                  <a:pt x="3985260" y="419100"/>
                </a:cubicBezTo>
                <a:cubicBezTo>
                  <a:pt x="3909060" y="476250"/>
                  <a:pt x="3839210" y="563880"/>
                  <a:pt x="3810000" y="609600"/>
                </a:cubicBezTo>
                <a:cubicBezTo>
                  <a:pt x="3780790" y="655320"/>
                  <a:pt x="3832860" y="655320"/>
                  <a:pt x="3810000" y="693420"/>
                </a:cubicBezTo>
                <a:cubicBezTo>
                  <a:pt x="3787140" y="731520"/>
                  <a:pt x="3726180" y="796290"/>
                  <a:pt x="3672840" y="838200"/>
                </a:cubicBezTo>
                <a:cubicBezTo>
                  <a:pt x="3619500" y="880110"/>
                  <a:pt x="3544570" y="923290"/>
                  <a:pt x="3489960" y="944880"/>
                </a:cubicBezTo>
                <a:cubicBezTo>
                  <a:pt x="3435350" y="966470"/>
                  <a:pt x="3415030" y="935990"/>
                  <a:pt x="3345180" y="967740"/>
                </a:cubicBezTo>
                <a:cubicBezTo>
                  <a:pt x="3275330" y="999490"/>
                  <a:pt x="3144520" y="1066800"/>
                  <a:pt x="3070860" y="1135380"/>
                </a:cubicBezTo>
                <a:cubicBezTo>
                  <a:pt x="2997200" y="1203960"/>
                  <a:pt x="2975610" y="1292860"/>
                  <a:pt x="2903220" y="1379220"/>
                </a:cubicBezTo>
                <a:cubicBezTo>
                  <a:pt x="2830830" y="1465580"/>
                  <a:pt x="2702560" y="1577340"/>
                  <a:pt x="2636520" y="1653540"/>
                </a:cubicBezTo>
                <a:cubicBezTo>
                  <a:pt x="2570480" y="1729740"/>
                  <a:pt x="2590800" y="1770380"/>
                  <a:pt x="2506980" y="1836420"/>
                </a:cubicBezTo>
                <a:cubicBezTo>
                  <a:pt x="2423160" y="1902460"/>
                  <a:pt x="2254250" y="1976120"/>
                  <a:pt x="2133600" y="2049780"/>
                </a:cubicBezTo>
                <a:cubicBezTo>
                  <a:pt x="2012950" y="2123440"/>
                  <a:pt x="1930400" y="2202180"/>
                  <a:pt x="1783080" y="2278380"/>
                </a:cubicBezTo>
                <a:cubicBezTo>
                  <a:pt x="1635760" y="2354580"/>
                  <a:pt x="1408430" y="2477770"/>
                  <a:pt x="1249680" y="2506980"/>
                </a:cubicBezTo>
                <a:cubicBezTo>
                  <a:pt x="1090930" y="2536190"/>
                  <a:pt x="943610" y="2447290"/>
                  <a:pt x="830580" y="2453640"/>
                </a:cubicBezTo>
                <a:cubicBezTo>
                  <a:pt x="717550" y="2459990"/>
                  <a:pt x="652780" y="2531110"/>
                  <a:pt x="571500" y="2545080"/>
                </a:cubicBezTo>
                <a:cubicBezTo>
                  <a:pt x="490220" y="2559050"/>
                  <a:pt x="398780" y="2552700"/>
                  <a:pt x="342900" y="2537460"/>
                </a:cubicBezTo>
                <a:cubicBezTo>
                  <a:pt x="287020" y="2522220"/>
                  <a:pt x="293370" y="2454910"/>
                  <a:pt x="236220" y="2453640"/>
                </a:cubicBezTo>
                <a:cubicBezTo>
                  <a:pt x="179070" y="2452370"/>
                  <a:pt x="89535" y="2491105"/>
                  <a:pt x="0" y="252984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2" name="Forme libre : forme 11">
            <a:extLst>
              <a:ext uri="{FF2B5EF4-FFF2-40B4-BE49-F238E27FC236}">
                <a16:creationId xmlns:a16="http://schemas.microsoft.com/office/drawing/2014/main" id="{944CCB70-F3D6-4557-9C2F-76D3681E987B}"/>
              </a:ext>
            </a:extLst>
          </p:cNvPr>
          <p:cNvSpPr/>
          <p:nvPr/>
        </p:nvSpPr>
        <p:spPr>
          <a:xfrm>
            <a:off x="4076700" y="2202180"/>
            <a:ext cx="4556760" cy="3308828"/>
          </a:xfrm>
          <a:custGeom>
            <a:avLst/>
            <a:gdLst>
              <a:gd name="connsiteX0" fmla="*/ 0 w 4556760"/>
              <a:gd name="connsiteY0" fmla="*/ 0 h 3308828"/>
              <a:gd name="connsiteX1" fmla="*/ 266700 w 4556760"/>
              <a:gd name="connsiteY1" fmla="*/ 243840 h 3308828"/>
              <a:gd name="connsiteX2" fmla="*/ 670560 w 4556760"/>
              <a:gd name="connsiteY2" fmla="*/ 457200 h 3308828"/>
              <a:gd name="connsiteX3" fmla="*/ 1219200 w 4556760"/>
              <a:gd name="connsiteY3" fmla="*/ 807720 h 3308828"/>
              <a:gd name="connsiteX4" fmla="*/ 1341120 w 4556760"/>
              <a:gd name="connsiteY4" fmla="*/ 967740 h 3308828"/>
              <a:gd name="connsiteX5" fmla="*/ 1661160 w 4556760"/>
              <a:gd name="connsiteY5" fmla="*/ 1333500 h 3308828"/>
              <a:gd name="connsiteX6" fmla="*/ 2080260 w 4556760"/>
              <a:gd name="connsiteY6" fmla="*/ 1661160 h 3308828"/>
              <a:gd name="connsiteX7" fmla="*/ 2484120 w 4556760"/>
              <a:gd name="connsiteY7" fmla="*/ 1927860 h 3308828"/>
              <a:gd name="connsiteX8" fmla="*/ 2865120 w 4556760"/>
              <a:gd name="connsiteY8" fmla="*/ 2171700 h 3308828"/>
              <a:gd name="connsiteX9" fmla="*/ 3055620 w 4556760"/>
              <a:gd name="connsiteY9" fmla="*/ 2514600 h 3308828"/>
              <a:gd name="connsiteX10" fmla="*/ 3322320 w 4556760"/>
              <a:gd name="connsiteY10" fmla="*/ 2674620 h 3308828"/>
              <a:gd name="connsiteX11" fmla="*/ 3825240 w 4556760"/>
              <a:gd name="connsiteY11" fmla="*/ 2743200 h 3308828"/>
              <a:gd name="connsiteX12" fmla="*/ 4008120 w 4556760"/>
              <a:gd name="connsiteY12" fmla="*/ 2895600 h 3308828"/>
              <a:gd name="connsiteX13" fmla="*/ 4465320 w 4556760"/>
              <a:gd name="connsiteY13" fmla="*/ 3246120 h 3308828"/>
              <a:gd name="connsiteX14" fmla="*/ 4556760 w 4556760"/>
              <a:gd name="connsiteY14" fmla="*/ 3307080 h 33088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4556760" h="3308828">
                <a:moveTo>
                  <a:pt x="0" y="0"/>
                </a:moveTo>
                <a:cubicBezTo>
                  <a:pt x="77470" y="83820"/>
                  <a:pt x="154940" y="167640"/>
                  <a:pt x="266700" y="243840"/>
                </a:cubicBezTo>
                <a:cubicBezTo>
                  <a:pt x="378460" y="320040"/>
                  <a:pt x="511810" y="363220"/>
                  <a:pt x="670560" y="457200"/>
                </a:cubicBezTo>
                <a:cubicBezTo>
                  <a:pt x="829310" y="551180"/>
                  <a:pt x="1107440" y="722630"/>
                  <a:pt x="1219200" y="807720"/>
                </a:cubicBezTo>
                <a:cubicBezTo>
                  <a:pt x="1330960" y="892810"/>
                  <a:pt x="1267460" y="880110"/>
                  <a:pt x="1341120" y="967740"/>
                </a:cubicBezTo>
                <a:cubicBezTo>
                  <a:pt x="1414780" y="1055370"/>
                  <a:pt x="1537970" y="1217930"/>
                  <a:pt x="1661160" y="1333500"/>
                </a:cubicBezTo>
                <a:cubicBezTo>
                  <a:pt x="1784350" y="1449070"/>
                  <a:pt x="1943100" y="1562100"/>
                  <a:pt x="2080260" y="1661160"/>
                </a:cubicBezTo>
                <a:cubicBezTo>
                  <a:pt x="2217420" y="1760220"/>
                  <a:pt x="2353310" y="1842770"/>
                  <a:pt x="2484120" y="1927860"/>
                </a:cubicBezTo>
                <a:cubicBezTo>
                  <a:pt x="2614930" y="2012950"/>
                  <a:pt x="2769870" y="2073910"/>
                  <a:pt x="2865120" y="2171700"/>
                </a:cubicBezTo>
                <a:cubicBezTo>
                  <a:pt x="2960370" y="2269490"/>
                  <a:pt x="2979420" y="2430780"/>
                  <a:pt x="3055620" y="2514600"/>
                </a:cubicBezTo>
                <a:cubicBezTo>
                  <a:pt x="3131820" y="2598420"/>
                  <a:pt x="3194050" y="2636520"/>
                  <a:pt x="3322320" y="2674620"/>
                </a:cubicBezTo>
                <a:cubicBezTo>
                  <a:pt x="3450590" y="2712720"/>
                  <a:pt x="3710940" y="2706370"/>
                  <a:pt x="3825240" y="2743200"/>
                </a:cubicBezTo>
                <a:cubicBezTo>
                  <a:pt x="3939540" y="2780030"/>
                  <a:pt x="3901440" y="2811780"/>
                  <a:pt x="4008120" y="2895600"/>
                </a:cubicBezTo>
                <a:cubicBezTo>
                  <a:pt x="4114800" y="2979420"/>
                  <a:pt x="4373880" y="3177540"/>
                  <a:pt x="4465320" y="3246120"/>
                </a:cubicBezTo>
                <a:cubicBezTo>
                  <a:pt x="4556760" y="3314700"/>
                  <a:pt x="4556760" y="3310890"/>
                  <a:pt x="4556760" y="330708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4" name="Forme libre : forme 23">
            <a:extLst>
              <a:ext uri="{FF2B5EF4-FFF2-40B4-BE49-F238E27FC236}">
                <a16:creationId xmlns:a16="http://schemas.microsoft.com/office/drawing/2014/main" id="{95D7BB21-081F-4A5B-968A-0D05182EA29B}"/>
              </a:ext>
            </a:extLst>
          </p:cNvPr>
          <p:cNvSpPr/>
          <p:nvPr/>
        </p:nvSpPr>
        <p:spPr>
          <a:xfrm>
            <a:off x="6172200" y="4654550"/>
            <a:ext cx="647700" cy="374650"/>
          </a:xfrm>
          <a:custGeom>
            <a:avLst/>
            <a:gdLst>
              <a:gd name="connsiteX0" fmla="*/ 0 w 647700"/>
              <a:gd name="connsiteY0" fmla="*/ 0 h 374650"/>
              <a:gd name="connsiteX1" fmla="*/ 260350 w 647700"/>
              <a:gd name="connsiteY1" fmla="*/ 127000 h 374650"/>
              <a:gd name="connsiteX2" fmla="*/ 514350 w 647700"/>
              <a:gd name="connsiteY2" fmla="*/ 222250 h 374650"/>
              <a:gd name="connsiteX3" fmla="*/ 647700 w 647700"/>
              <a:gd name="connsiteY3" fmla="*/ 374650 h 374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47700" h="374650">
                <a:moveTo>
                  <a:pt x="0" y="0"/>
                </a:moveTo>
                <a:cubicBezTo>
                  <a:pt x="87312" y="44979"/>
                  <a:pt x="174625" y="89958"/>
                  <a:pt x="260350" y="127000"/>
                </a:cubicBezTo>
                <a:cubicBezTo>
                  <a:pt x="346075" y="164042"/>
                  <a:pt x="449792" y="180975"/>
                  <a:pt x="514350" y="222250"/>
                </a:cubicBezTo>
                <a:cubicBezTo>
                  <a:pt x="578908" y="263525"/>
                  <a:pt x="613304" y="319087"/>
                  <a:pt x="647700" y="37465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1" name="Forme libre : forme 30">
            <a:extLst>
              <a:ext uri="{FF2B5EF4-FFF2-40B4-BE49-F238E27FC236}">
                <a16:creationId xmlns:a16="http://schemas.microsoft.com/office/drawing/2014/main" id="{9B914AB4-097F-4566-ACFF-8B65D8AD4BA5}"/>
              </a:ext>
            </a:extLst>
          </p:cNvPr>
          <p:cNvSpPr/>
          <p:nvPr/>
        </p:nvSpPr>
        <p:spPr>
          <a:xfrm>
            <a:off x="4794250" y="3968750"/>
            <a:ext cx="1099770" cy="1276350"/>
          </a:xfrm>
          <a:custGeom>
            <a:avLst/>
            <a:gdLst>
              <a:gd name="connsiteX0" fmla="*/ 0 w 1099770"/>
              <a:gd name="connsiteY0" fmla="*/ 0 h 1276350"/>
              <a:gd name="connsiteX1" fmla="*/ 38100 w 1099770"/>
              <a:gd name="connsiteY1" fmla="*/ 63500 h 1276350"/>
              <a:gd name="connsiteX2" fmla="*/ 22225 w 1099770"/>
              <a:gd name="connsiteY2" fmla="*/ 130175 h 1276350"/>
              <a:gd name="connsiteX3" fmla="*/ 171450 w 1099770"/>
              <a:gd name="connsiteY3" fmla="*/ 139700 h 1276350"/>
              <a:gd name="connsiteX4" fmla="*/ 352425 w 1099770"/>
              <a:gd name="connsiteY4" fmla="*/ 203200 h 1276350"/>
              <a:gd name="connsiteX5" fmla="*/ 419100 w 1099770"/>
              <a:gd name="connsiteY5" fmla="*/ 193675 h 1276350"/>
              <a:gd name="connsiteX6" fmla="*/ 584200 w 1099770"/>
              <a:gd name="connsiteY6" fmla="*/ 177800 h 1276350"/>
              <a:gd name="connsiteX7" fmla="*/ 685800 w 1099770"/>
              <a:gd name="connsiteY7" fmla="*/ 244475 h 1276350"/>
              <a:gd name="connsiteX8" fmla="*/ 844550 w 1099770"/>
              <a:gd name="connsiteY8" fmla="*/ 320675 h 1276350"/>
              <a:gd name="connsiteX9" fmla="*/ 955675 w 1099770"/>
              <a:gd name="connsiteY9" fmla="*/ 450850 h 1276350"/>
              <a:gd name="connsiteX10" fmla="*/ 1022350 w 1099770"/>
              <a:gd name="connsiteY10" fmla="*/ 619125 h 1276350"/>
              <a:gd name="connsiteX11" fmla="*/ 1069975 w 1099770"/>
              <a:gd name="connsiteY11" fmla="*/ 736600 h 1276350"/>
              <a:gd name="connsiteX12" fmla="*/ 1054100 w 1099770"/>
              <a:gd name="connsiteY12" fmla="*/ 920750 h 1276350"/>
              <a:gd name="connsiteX13" fmla="*/ 1098550 w 1099770"/>
              <a:gd name="connsiteY13" fmla="*/ 1003300 h 1276350"/>
              <a:gd name="connsiteX14" fmla="*/ 996950 w 1099770"/>
              <a:gd name="connsiteY14" fmla="*/ 1130300 h 1276350"/>
              <a:gd name="connsiteX15" fmla="*/ 923925 w 1099770"/>
              <a:gd name="connsiteY15" fmla="*/ 1276350 h 1276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099770" h="1276350">
                <a:moveTo>
                  <a:pt x="0" y="0"/>
                </a:moveTo>
                <a:cubicBezTo>
                  <a:pt x="17198" y="20902"/>
                  <a:pt x="34396" y="41804"/>
                  <a:pt x="38100" y="63500"/>
                </a:cubicBezTo>
                <a:cubicBezTo>
                  <a:pt x="41804" y="85196"/>
                  <a:pt x="0" y="117475"/>
                  <a:pt x="22225" y="130175"/>
                </a:cubicBezTo>
                <a:cubicBezTo>
                  <a:pt x="44450" y="142875"/>
                  <a:pt x="116417" y="127529"/>
                  <a:pt x="171450" y="139700"/>
                </a:cubicBezTo>
                <a:cubicBezTo>
                  <a:pt x="226483" y="151871"/>
                  <a:pt x="311150" y="194204"/>
                  <a:pt x="352425" y="203200"/>
                </a:cubicBezTo>
                <a:cubicBezTo>
                  <a:pt x="393700" y="212196"/>
                  <a:pt x="380471" y="197908"/>
                  <a:pt x="419100" y="193675"/>
                </a:cubicBezTo>
                <a:cubicBezTo>
                  <a:pt x="457729" y="189442"/>
                  <a:pt x="539750" y="169333"/>
                  <a:pt x="584200" y="177800"/>
                </a:cubicBezTo>
                <a:cubicBezTo>
                  <a:pt x="628650" y="186267"/>
                  <a:pt x="642408" y="220662"/>
                  <a:pt x="685800" y="244475"/>
                </a:cubicBezTo>
                <a:cubicBezTo>
                  <a:pt x="729192" y="268288"/>
                  <a:pt x="799571" y="286279"/>
                  <a:pt x="844550" y="320675"/>
                </a:cubicBezTo>
                <a:cubicBezTo>
                  <a:pt x="889529" y="355071"/>
                  <a:pt x="926042" y="401108"/>
                  <a:pt x="955675" y="450850"/>
                </a:cubicBezTo>
                <a:cubicBezTo>
                  <a:pt x="985308" y="500592"/>
                  <a:pt x="1003300" y="571500"/>
                  <a:pt x="1022350" y="619125"/>
                </a:cubicBezTo>
                <a:cubicBezTo>
                  <a:pt x="1041400" y="666750"/>
                  <a:pt x="1064683" y="686329"/>
                  <a:pt x="1069975" y="736600"/>
                </a:cubicBezTo>
                <a:cubicBezTo>
                  <a:pt x="1075267" y="786871"/>
                  <a:pt x="1049338" y="876300"/>
                  <a:pt x="1054100" y="920750"/>
                </a:cubicBezTo>
                <a:cubicBezTo>
                  <a:pt x="1058863" y="965200"/>
                  <a:pt x="1108075" y="968375"/>
                  <a:pt x="1098550" y="1003300"/>
                </a:cubicBezTo>
                <a:cubicBezTo>
                  <a:pt x="1089025" y="1038225"/>
                  <a:pt x="1026054" y="1084792"/>
                  <a:pt x="996950" y="1130300"/>
                </a:cubicBezTo>
                <a:cubicBezTo>
                  <a:pt x="967846" y="1175808"/>
                  <a:pt x="945885" y="1226079"/>
                  <a:pt x="923925" y="127635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630" name="Rectangle 629">
            <a:extLst>
              <a:ext uri="{FF2B5EF4-FFF2-40B4-BE49-F238E27FC236}">
                <a16:creationId xmlns:a16="http://schemas.microsoft.com/office/drawing/2014/main" id="{B534E08F-1B77-430C-A4BB-7DD856958AEA}"/>
              </a:ext>
            </a:extLst>
          </p:cNvPr>
          <p:cNvSpPr/>
          <p:nvPr/>
        </p:nvSpPr>
        <p:spPr>
          <a:xfrm rot="762525">
            <a:off x="2520144" y="492388"/>
            <a:ext cx="176556" cy="2034079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655" name="Forme libre : forme 654">
            <a:extLst>
              <a:ext uri="{FF2B5EF4-FFF2-40B4-BE49-F238E27FC236}">
                <a16:creationId xmlns:a16="http://schemas.microsoft.com/office/drawing/2014/main" id="{5367C33C-896D-4D34-8011-EBF3489A115F}"/>
              </a:ext>
            </a:extLst>
          </p:cNvPr>
          <p:cNvSpPr/>
          <p:nvPr/>
        </p:nvSpPr>
        <p:spPr>
          <a:xfrm>
            <a:off x="7935731" y="1651890"/>
            <a:ext cx="3176932" cy="349215"/>
          </a:xfrm>
          <a:custGeom>
            <a:avLst/>
            <a:gdLst>
              <a:gd name="connsiteX0" fmla="*/ 0 w 3167407"/>
              <a:gd name="connsiteY0" fmla="*/ 240351 h 349099"/>
              <a:gd name="connsiteX1" fmla="*/ 160256 w 3167407"/>
              <a:gd name="connsiteY1" fmla="*/ 334620 h 349099"/>
              <a:gd name="connsiteX2" fmla="*/ 480767 w 3167407"/>
              <a:gd name="connsiteY2" fmla="*/ 344046 h 349099"/>
              <a:gd name="connsiteX3" fmla="*/ 838986 w 3167407"/>
              <a:gd name="connsiteY3" fmla="*/ 287485 h 349099"/>
              <a:gd name="connsiteX4" fmla="*/ 1093510 w 3167407"/>
              <a:gd name="connsiteY4" fmla="*/ 193217 h 349099"/>
              <a:gd name="connsiteX5" fmla="*/ 1263192 w 3167407"/>
              <a:gd name="connsiteY5" fmla="*/ 127230 h 349099"/>
              <a:gd name="connsiteX6" fmla="*/ 1527143 w 3167407"/>
              <a:gd name="connsiteY6" fmla="*/ 4681 h 349099"/>
              <a:gd name="connsiteX7" fmla="*/ 1998483 w 3167407"/>
              <a:gd name="connsiteY7" fmla="*/ 23535 h 349099"/>
              <a:gd name="connsiteX8" fmla="*/ 3167407 w 3167407"/>
              <a:gd name="connsiteY8" fmla="*/ 32962 h 349099"/>
              <a:gd name="connsiteX0" fmla="*/ 0 w 3176932"/>
              <a:gd name="connsiteY0" fmla="*/ 237970 h 349215"/>
              <a:gd name="connsiteX1" fmla="*/ 169781 w 3176932"/>
              <a:gd name="connsiteY1" fmla="*/ 334620 h 349215"/>
              <a:gd name="connsiteX2" fmla="*/ 490292 w 3176932"/>
              <a:gd name="connsiteY2" fmla="*/ 344046 h 349215"/>
              <a:gd name="connsiteX3" fmla="*/ 848511 w 3176932"/>
              <a:gd name="connsiteY3" fmla="*/ 287485 h 349215"/>
              <a:gd name="connsiteX4" fmla="*/ 1103035 w 3176932"/>
              <a:gd name="connsiteY4" fmla="*/ 193217 h 349215"/>
              <a:gd name="connsiteX5" fmla="*/ 1272717 w 3176932"/>
              <a:gd name="connsiteY5" fmla="*/ 127230 h 349215"/>
              <a:gd name="connsiteX6" fmla="*/ 1536668 w 3176932"/>
              <a:gd name="connsiteY6" fmla="*/ 4681 h 349215"/>
              <a:gd name="connsiteX7" fmla="*/ 2008008 w 3176932"/>
              <a:gd name="connsiteY7" fmla="*/ 23535 h 349215"/>
              <a:gd name="connsiteX8" fmla="*/ 3176932 w 3176932"/>
              <a:gd name="connsiteY8" fmla="*/ 32962 h 3492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76932" h="349215">
                <a:moveTo>
                  <a:pt x="0" y="237970"/>
                </a:moveTo>
                <a:cubicBezTo>
                  <a:pt x="40064" y="276463"/>
                  <a:pt x="88066" y="316941"/>
                  <a:pt x="169781" y="334620"/>
                </a:cubicBezTo>
                <a:cubicBezTo>
                  <a:pt x="251496" y="352299"/>
                  <a:pt x="377170" y="351902"/>
                  <a:pt x="490292" y="344046"/>
                </a:cubicBezTo>
                <a:cubicBezTo>
                  <a:pt x="603414" y="336190"/>
                  <a:pt x="746387" y="312623"/>
                  <a:pt x="848511" y="287485"/>
                </a:cubicBezTo>
                <a:cubicBezTo>
                  <a:pt x="950635" y="262347"/>
                  <a:pt x="1032334" y="219926"/>
                  <a:pt x="1103035" y="193217"/>
                </a:cubicBezTo>
                <a:cubicBezTo>
                  <a:pt x="1173736" y="166508"/>
                  <a:pt x="1200445" y="158653"/>
                  <a:pt x="1272717" y="127230"/>
                </a:cubicBezTo>
                <a:cubicBezTo>
                  <a:pt x="1344989" y="95807"/>
                  <a:pt x="1414119" y="21964"/>
                  <a:pt x="1536668" y="4681"/>
                </a:cubicBezTo>
                <a:cubicBezTo>
                  <a:pt x="1659217" y="-12602"/>
                  <a:pt x="2008008" y="23535"/>
                  <a:pt x="2008008" y="23535"/>
                </a:cubicBezTo>
                <a:lnTo>
                  <a:pt x="3176932" y="32962"/>
                </a:lnTo>
              </a:path>
            </a:pathLst>
          </a:custGeom>
          <a:noFill/>
          <a:ln w="25400">
            <a:solidFill>
              <a:schemeClr val="bg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65" name="Forme libre : forme 64">
            <a:extLst>
              <a:ext uri="{FF2B5EF4-FFF2-40B4-BE49-F238E27FC236}">
                <a16:creationId xmlns:a16="http://schemas.microsoft.com/office/drawing/2014/main" id="{E9D5A3E5-AD50-4EEC-8597-72ED31D03BAE}"/>
              </a:ext>
            </a:extLst>
          </p:cNvPr>
          <p:cNvSpPr/>
          <p:nvPr/>
        </p:nvSpPr>
        <p:spPr>
          <a:xfrm>
            <a:off x="119502" y="738807"/>
            <a:ext cx="222344" cy="269732"/>
          </a:xfrm>
          <a:custGeom>
            <a:avLst/>
            <a:gdLst>
              <a:gd name="connsiteX0" fmla="*/ 0 w 219075"/>
              <a:gd name="connsiteY0" fmla="*/ 0 h 333375"/>
              <a:gd name="connsiteX1" fmla="*/ 142875 w 219075"/>
              <a:gd name="connsiteY1" fmla="*/ 104775 h 333375"/>
              <a:gd name="connsiteX2" fmla="*/ 28575 w 219075"/>
              <a:gd name="connsiteY2" fmla="*/ 228600 h 333375"/>
              <a:gd name="connsiteX3" fmla="*/ 219075 w 219075"/>
              <a:gd name="connsiteY3" fmla="*/ 333375 h 333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9075" h="333375">
                <a:moveTo>
                  <a:pt x="0" y="0"/>
                </a:moveTo>
                <a:cubicBezTo>
                  <a:pt x="69056" y="33337"/>
                  <a:pt x="138113" y="66675"/>
                  <a:pt x="142875" y="104775"/>
                </a:cubicBezTo>
                <a:cubicBezTo>
                  <a:pt x="147638" y="142875"/>
                  <a:pt x="15875" y="190500"/>
                  <a:pt x="28575" y="228600"/>
                </a:cubicBezTo>
                <a:cubicBezTo>
                  <a:pt x="41275" y="266700"/>
                  <a:pt x="130175" y="300037"/>
                  <a:pt x="219075" y="333375"/>
                </a:cubicBezTo>
              </a:path>
            </a:pathLst>
          </a:custGeom>
          <a:noFill/>
          <a:ln w="19050" cmpd="dbl">
            <a:solidFill>
              <a:srgbClr val="7030A0"/>
            </a:solidFill>
            <a:headEnd type="stealth" w="lg" len="lg"/>
            <a:tailEnd type="stealth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70" name="ZoneTexte 69">
            <a:extLst>
              <a:ext uri="{FF2B5EF4-FFF2-40B4-BE49-F238E27FC236}">
                <a16:creationId xmlns:a16="http://schemas.microsoft.com/office/drawing/2014/main" id="{315A8E70-2BC1-4E13-AC01-966151702F07}"/>
              </a:ext>
            </a:extLst>
          </p:cNvPr>
          <p:cNvSpPr txBox="1"/>
          <p:nvPr/>
        </p:nvSpPr>
        <p:spPr>
          <a:xfrm>
            <a:off x="372469" y="739891"/>
            <a:ext cx="232031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Axe autoroutier (E411)</a:t>
            </a:r>
            <a:endParaRPr lang="fr-BE" sz="1100" dirty="0"/>
          </a:p>
        </p:txBody>
      </p:sp>
      <p:sp>
        <p:nvSpPr>
          <p:cNvPr id="72" name="ZoneTexte 71">
            <a:extLst>
              <a:ext uri="{FF2B5EF4-FFF2-40B4-BE49-F238E27FC236}">
                <a16:creationId xmlns:a16="http://schemas.microsoft.com/office/drawing/2014/main" id="{CD546C32-B5BB-478F-A054-281AF16F3FD6}"/>
              </a:ext>
            </a:extLst>
          </p:cNvPr>
          <p:cNvSpPr txBox="1"/>
          <p:nvPr/>
        </p:nvSpPr>
        <p:spPr>
          <a:xfrm>
            <a:off x="368515" y="1129615"/>
            <a:ext cx="232031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Réseau routier régional</a:t>
            </a:r>
            <a:endParaRPr lang="fr-BE" sz="1100" dirty="0"/>
          </a:p>
        </p:txBody>
      </p:sp>
      <p:sp>
        <p:nvSpPr>
          <p:cNvPr id="75" name="ZoneTexte 74">
            <a:extLst>
              <a:ext uri="{FF2B5EF4-FFF2-40B4-BE49-F238E27FC236}">
                <a16:creationId xmlns:a16="http://schemas.microsoft.com/office/drawing/2014/main" id="{A63126DA-CE96-4F57-BDFA-36734724A8EF}"/>
              </a:ext>
            </a:extLst>
          </p:cNvPr>
          <p:cNvSpPr txBox="1"/>
          <p:nvPr/>
        </p:nvSpPr>
        <p:spPr>
          <a:xfrm>
            <a:off x="334208" y="253470"/>
            <a:ext cx="1712217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Pôles de développement et d’appui touristique</a:t>
            </a:r>
            <a:endParaRPr lang="fr-BE" sz="1100" dirty="0"/>
          </a:p>
        </p:txBody>
      </p:sp>
      <p:sp>
        <p:nvSpPr>
          <p:cNvPr id="79" name="Forme libre : forme 78">
            <a:extLst>
              <a:ext uri="{FF2B5EF4-FFF2-40B4-BE49-F238E27FC236}">
                <a16:creationId xmlns:a16="http://schemas.microsoft.com/office/drawing/2014/main" id="{70D37981-2D87-40ED-BAFC-FFC8C63CE60C}"/>
              </a:ext>
            </a:extLst>
          </p:cNvPr>
          <p:cNvSpPr/>
          <p:nvPr/>
        </p:nvSpPr>
        <p:spPr>
          <a:xfrm>
            <a:off x="112109" y="1132204"/>
            <a:ext cx="222344" cy="269732"/>
          </a:xfrm>
          <a:custGeom>
            <a:avLst/>
            <a:gdLst>
              <a:gd name="connsiteX0" fmla="*/ 0 w 219075"/>
              <a:gd name="connsiteY0" fmla="*/ 0 h 333375"/>
              <a:gd name="connsiteX1" fmla="*/ 142875 w 219075"/>
              <a:gd name="connsiteY1" fmla="*/ 104775 h 333375"/>
              <a:gd name="connsiteX2" fmla="*/ 28575 w 219075"/>
              <a:gd name="connsiteY2" fmla="*/ 228600 h 333375"/>
              <a:gd name="connsiteX3" fmla="*/ 219075 w 219075"/>
              <a:gd name="connsiteY3" fmla="*/ 333375 h 333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9075" h="333375">
                <a:moveTo>
                  <a:pt x="0" y="0"/>
                </a:moveTo>
                <a:cubicBezTo>
                  <a:pt x="69056" y="33337"/>
                  <a:pt x="138113" y="66675"/>
                  <a:pt x="142875" y="104775"/>
                </a:cubicBezTo>
                <a:cubicBezTo>
                  <a:pt x="147638" y="142875"/>
                  <a:pt x="15875" y="190500"/>
                  <a:pt x="28575" y="228600"/>
                </a:cubicBezTo>
                <a:cubicBezTo>
                  <a:pt x="41275" y="266700"/>
                  <a:pt x="130175" y="300037"/>
                  <a:pt x="219075" y="333375"/>
                </a:cubicBezTo>
              </a:path>
            </a:pathLst>
          </a:custGeom>
          <a:noFill/>
          <a:ln w="12700" cmpd="sng">
            <a:solidFill>
              <a:schemeClr val="bg1">
                <a:lumMod val="75000"/>
              </a:schemeClr>
            </a:solidFill>
            <a:headEnd type="none" w="lg" len="lg"/>
            <a:tailEnd type="none" w="lg" len="lg"/>
            <a:extLst>
              <a:ext uri="{C807C97D-BFC1-408E-A445-0C87EB9F89A2}">
                <ask:lineSketchStyleProps xmlns:ask="http://schemas.microsoft.com/office/drawing/2018/sketchyshapes">
                  <ask:type>
                    <ask:lineSketchNone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80" name="Forme libre : forme 79">
            <a:extLst>
              <a:ext uri="{FF2B5EF4-FFF2-40B4-BE49-F238E27FC236}">
                <a16:creationId xmlns:a16="http://schemas.microsoft.com/office/drawing/2014/main" id="{51586F8B-F076-4975-89E8-64CD98B2DE98}"/>
              </a:ext>
            </a:extLst>
          </p:cNvPr>
          <p:cNvSpPr/>
          <p:nvPr/>
        </p:nvSpPr>
        <p:spPr>
          <a:xfrm>
            <a:off x="98416" y="349764"/>
            <a:ext cx="235086" cy="196167"/>
          </a:xfrm>
          <a:custGeom>
            <a:avLst/>
            <a:gdLst>
              <a:gd name="connsiteX0" fmla="*/ 204899 w 424322"/>
              <a:gd name="connsiteY0" fmla="*/ 139009 h 387565"/>
              <a:gd name="connsiteX1" fmla="*/ 309674 w 424322"/>
              <a:gd name="connsiteY1" fmla="*/ 5659 h 387565"/>
              <a:gd name="connsiteX2" fmla="*/ 423974 w 424322"/>
              <a:gd name="connsiteY2" fmla="*/ 43759 h 387565"/>
              <a:gd name="connsiteX3" fmla="*/ 347774 w 424322"/>
              <a:gd name="connsiteY3" fmla="*/ 215209 h 387565"/>
              <a:gd name="connsiteX4" fmla="*/ 423974 w 424322"/>
              <a:gd name="connsiteY4" fmla="*/ 319984 h 387565"/>
              <a:gd name="connsiteX5" fmla="*/ 338249 w 424322"/>
              <a:gd name="connsiteY5" fmla="*/ 386659 h 387565"/>
              <a:gd name="connsiteX6" fmla="*/ 233474 w 424322"/>
              <a:gd name="connsiteY6" fmla="*/ 272359 h 387565"/>
              <a:gd name="connsiteX7" fmla="*/ 71549 w 424322"/>
              <a:gd name="connsiteY7" fmla="*/ 291409 h 387565"/>
              <a:gd name="connsiteX8" fmla="*/ 4874 w 424322"/>
              <a:gd name="connsiteY8" fmla="*/ 110434 h 387565"/>
              <a:gd name="connsiteX9" fmla="*/ 204899 w 424322"/>
              <a:gd name="connsiteY9" fmla="*/ 139009 h 3875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24322" h="387565">
                <a:moveTo>
                  <a:pt x="204899" y="139009"/>
                </a:moveTo>
                <a:cubicBezTo>
                  <a:pt x="255699" y="121547"/>
                  <a:pt x="273162" y="21534"/>
                  <a:pt x="309674" y="5659"/>
                </a:cubicBezTo>
                <a:cubicBezTo>
                  <a:pt x="346187" y="-10216"/>
                  <a:pt x="417624" y="8834"/>
                  <a:pt x="423974" y="43759"/>
                </a:cubicBezTo>
                <a:cubicBezTo>
                  <a:pt x="430324" y="78684"/>
                  <a:pt x="347774" y="169172"/>
                  <a:pt x="347774" y="215209"/>
                </a:cubicBezTo>
                <a:cubicBezTo>
                  <a:pt x="347774" y="261246"/>
                  <a:pt x="425562" y="291409"/>
                  <a:pt x="423974" y="319984"/>
                </a:cubicBezTo>
                <a:cubicBezTo>
                  <a:pt x="422387" y="348559"/>
                  <a:pt x="369999" y="394596"/>
                  <a:pt x="338249" y="386659"/>
                </a:cubicBezTo>
                <a:cubicBezTo>
                  <a:pt x="306499" y="378722"/>
                  <a:pt x="277924" y="288234"/>
                  <a:pt x="233474" y="272359"/>
                </a:cubicBezTo>
                <a:cubicBezTo>
                  <a:pt x="189024" y="256484"/>
                  <a:pt x="109649" y="318396"/>
                  <a:pt x="71549" y="291409"/>
                </a:cubicBezTo>
                <a:cubicBezTo>
                  <a:pt x="33449" y="264422"/>
                  <a:pt x="-15763" y="139009"/>
                  <a:pt x="4874" y="110434"/>
                </a:cubicBezTo>
                <a:cubicBezTo>
                  <a:pt x="25511" y="81859"/>
                  <a:pt x="154099" y="156471"/>
                  <a:pt x="204899" y="139009"/>
                </a:cubicBezTo>
                <a:close/>
              </a:path>
            </a:pathLst>
          </a:custGeom>
          <a:solidFill>
            <a:schemeClr val="accent2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83" name="ZoneTexte 82">
            <a:extLst>
              <a:ext uri="{FF2B5EF4-FFF2-40B4-BE49-F238E27FC236}">
                <a16:creationId xmlns:a16="http://schemas.microsoft.com/office/drawing/2014/main" id="{E3833D92-8182-40AF-8428-129CFF1A20B8}"/>
              </a:ext>
            </a:extLst>
          </p:cNvPr>
          <p:cNvSpPr txBox="1"/>
          <p:nvPr/>
        </p:nvSpPr>
        <p:spPr>
          <a:xfrm>
            <a:off x="361106" y="1512331"/>
            <a:ext cx="232031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Ligne ferroviaire</a:t>
            </a:r>
            <a:endParaRPr lang="fr-BE" sz="1100" dirty="0"/>
          </a:p>
        </p:txBody>
      </p:sp>
      <p:sp>
        <p:nvSpPr>
          <p:cNvPr id="84" name="Forme libre : forme 83">
            <a:extLst>
              <a:ext uri="{FF2B5EF4-FFF2-40B4-BE49-F238E27FC236}">
                <a16:creationId xmlns:a16="http://schemas.microsoft.com/office/drawing/2014/main" id="{6CC23C3C-748F-42A1-A5B5-88C95C8EA2E3}"/>
              </a:ext>
            </a:extLst>
          </p:cNvPr>
          <p:cNvSpPr/>
          <p:nvPr/>
        </p:nvSpPr>
        <p:spPr>
          <a:xfrm>
            <a:off x="147027" y="1529186"/>
            <a:ext cx="222344" cy="269732"/>
          </a:xfrm>
          <a:custGeom>
            <a:avLst/>
            <a:gdLst>
              <a:gd name="connsiteX0" fmla="*/ 0 w 219075"/>
              <a:gd name="connsiteY0" fmla="*/ 0 h 333375"/>
              <a:gd name="connsiteX1" fmla="*/ 142875 w 219075"/>
              <a:gd name="connsiteY1" fmla="*/ 104775 h 333375"/>
              <a:gd name="connsiteX2" fmla="*/ 28575 w 219075"/>
              <a:gd name="connsiteY2" fmla="*/ 228600 h 333375"/>
              <a:gd name="connsiteX3" fmla="*/ 219075 w 219075"/>
              <a:gd name="connsiteY3" fmla="*/ 333375 h 333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9075" h="333375">
                <a:moveTo>
                  <a:pt x="0" y="0"/>
                </a:moveTo>
                <a:cubicBezTo>
                  <a:pt x="69056" y="33337"/>
                  <a:pt x="138113" y="66675"/>
                  <a:pt x="142875" y="104775"/>
                </a:cubicBezTo>
                <a:cubicBezTo>
                  <a:pt x="147638" y="142875"/>
                  <a:pt x="15875" y="190500"/>
                  <a:pt x="28575" y="228600"/>
                </a:cubicBezTo>
                <a:cubicBezTo>
                  <a:pt x="41275" y="266700"/>
                  <a:pt x="130175" y="300037"/>
                  <a:pt x="219075" y="333375"/>
                </a:cubicBezTo>
              </a:path>
            </a:pathLst>
          </a:custGeom>
          <a:noFill/>
          <a:ln w="19050" cmpd="sng">
            <a:solidFill>
              <a:schemeClr val="tx1"/>
            </a:solidFill>
            <a:prstDash val="dash"/>
            <a:headEnd type="none" w="lg" len="lg"/>
            <a:tailEnd type="none" w="lg" len="lg"/>
            <a:extLst>
              <a:ext uri="{C807C97D-BFC1-408E-A445-0C87EB9F89A2}">
                <ask:lineSketchStyleProps xmlns:ask="http://schemas.microsoft.com/office/drawing/2018/sketchyshapes">
                  <ask:type>
                    <ask:lineSketchNone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6" name="Forme libre : forme 15">
            <a:extLst>
              <a:ext uri="{FF2B5EF4-FFF2-40B4-BE49-F238E27FC236}">
                <a16:creationId xmlns:a16="http://schemas.microsoft.com/office/drawing/2014/main" id="{EEB2F3E0-154F-4066-8E25-50B79DF581A1}"/>
              </a:ext>
            </a:extLst>
          </p:cNvPr>
          <p:cNvSpPr/>
          <p:nvPr/>
        </p:nvSpPr>
        <p:spPr>
          <a:xfrm>
            <a:off x="6386513" y="1743075"/>
            <a:ext cx="1609792" cy="2833688"/>
          </a:xfrm>
          <a:custGeom>
            <a:avLst/>
            <a:gdLst>
              <a:gd name="connsiteX0" fmla="*/ 1314450 w 1609792"/>
              <a:gd name="connsiteY0" fmla="*/ 0 h 2833688"/>
              <a:gd name="connsiteX1" fmla="*/ 1223962 w 1609792"/>
              <a:gd name="connsiteY1" fmla="*/ 114300 h 2833688"/>
              <a:gd name="connsiteX2" fmla="*/ 1095375 w 1609792"/>
              <a:gd name="connsiteY2" fmla="*/ 52388 h 2833688"/>
              <a:gd name="connsiteX3" fmla="*/ 1028700 w 1609792"/>
              <a:gd name="connsiteY3" fmla="*/ 128588 h 2833688"/>
              <a:gd name="connsiteX4" fmla="*/ 1071562 w 1609792"/>
              <a:gd name="connsiteY4" fmla="*/ 400050 h 2833688"/>
              <a:gd name="connsiteX5" fmla="*/ 923925 w 1609792"/>
              <a:gd name="connsiteY5" fmla="*/ 328613 h 2833688"/>
              <a:gd name="connsiteX6" fmla="*/ 800100 w 1609792"/>
              <a:gd name="connsiteY6" fmla="*/ 328613 h 2833688"/>
              <a:gd name="connsiteX7" fmla="*/ 804862 w 1609792"/>
              <a:gd name="connsiteY7" fmla="*/ 266700 h 2833688"/>
              <a:gd name="connsiteX8" fmla="*/ 742950 w 1609792"/>
              <a:gd name="connsiteY8" fmla="*/ 252413 h 2833688"/>
              <a:gd name="connsiteX9" fmla="*/ 566737 w 1609792"/>
              <a:gd name="connsiteY9" fmla="*/ 381000 h 2833688"/>
              <a:gd name="connsiteX10" fmla="*/ 385762 w 1609792"/>
              <a:gd name="connsiteY10" fmla="*/ 219075 h 2833688"/>
              <a:gd name="connsiteX11" fmla="*/ 280987 w 1609792"/>
              <a:gd name="connsiteY11" fmla="*/ 219075 h 2833688"/>
              <a:gd name="connsiteX12" fmla="*/ 95250 w 1609792"/>
              <a:gd name="connsiteY12" fmla="*/ 342900 h 2833688"/>
              <a:gd name="connsiteX13" fmla="*/ 19050 w 1609792"/>
              <a:gd name="connsiteY13" fmla="*/ 490538 h 2833688"/>
              <a:gd name="connsiteX14" fmla="*/ 85725 w 1609792"/>
              <a:gd name="connsiteY14" fmla="*/ 609600 h 2833688"/>
              <a:gd name="connsiteX15" fmla="*/ 0 w 1609792"/>
              <a:gd name="connsiteY15" fmla="*/ 771525 h 2833688"/>
              <a:gd name="connsiteX16" fmla="*/ 85725 w 1609792"/>
              <a:gd name="connsiteY16" fmla="*/ 857250 h 2833688"/>
              <a:gd name="connsiteX17" fmla="*/ 52387 w 1609792"/>
              <a:gd name="connsiteY17" fmla="*/ 962025 h 2833688"/>
              <a:gd name="connsiteX18" fmla="*/ 185737 w 1609792"/>
              <a:gd name="connsiteY18" fmla="*/ 1047750 h 2833688"/>
              <a:gd name="connsiteX19" fmla="*/ 314325 w 1609792"/>
              <a:gd name="connsiteY19" fmla="*/ 1014413 h 2833688"/>
              <a:gd name="connsiteX20" fmla="*/ 423862 w 1609792"/>
              <a:gd name="connsiteY20" fmla="*/ 1114425 h 2833688"/>
              <a:gd name="connsiteX21" fmla="*/ 557212 w 1609792"/>
              <a:gd name="connsiteY21" fmla="*/ 1119188 h 2833688"/>
              <a:gd name="connsiteX22" fmla="*/ 714375 w 1609792"/>
              <a:gd name="connsiteY22" fmla="*/ 1243013 h 2833688"/>
              <a:gd name="connsiteX23" fmla="*/ 790575 w 1609792"/>
              <a:gd name="connsiteY23" fmla="*/ 1357313 h 2833688"/>
              <a:gd name="connsiteX24" fmla="*/ 938212 w 1609792"/>
              <a:gd name="connsiteY24" fmla="*/ 1362075 h 2833688"/>
              <a:gd name="connsiteX25" fmla="*/ 1062037 w 1609792"/>
              <a:gd name="connsiteY25" fmla="*/ 1471613 h 2833688"/>
              <a:gd name="connsiteX26" fmla="*/ 1162050 w 1609792"/>
              <a:gd name="connsiteY26" fmla="*/ 1419225 h 2833688"/>
              <a:gd name="connsiteX27" fmla="*/ 1171575 w 1609792"/>
              <a:gd name="connsiteY27" fmla="*/ 1524000 h 2833688"/>
              <a:gd name="connsiteX28" fmla="*/ 1257300 w 1609792"/>
              <a:gd name="connsiteY28" fmla="*/ 1695450 h 2833688"/>
              <a:gd name="connsiteX29" fmla="*/ 1195387 w 1609792"/>
              <a:gd name="connsiteY29" fmla="*/ 1757363 h 2833688"/>
              <a:gd name="connsiteX30" fmla="*/ 1281112 w 1609792"/>
              <a:gd name="connsiteY30" fmla="*/ 1981200 h 2833688"/>
              <a:gd name="connsiteX31" fmla="*/ 1343025 w 1609792"/>
              <a:gd name="connsiteY31" fmla="*/ 2038350 h 2833688"/>
              <a:gd name="connsiteX32" fmla="*/ 1228725 w 1609792"/>
              <a:gd name="connsiteY32" fmla="*/ 2214563 h 2833688"/>
              <a:gd name="connsiteX33" fmla="*/ 1347787 w 1609792"/>
              <a:gd name="connsiteY33" fmla="*/ 2252663 h 2833688"/>
              <a:gd name="connsiteX34" fmla="*/ 1438275 w 1609792"/>
              <a:gd name="connsiteY34" fmla="*/ 2176463 h 2833688"/>
              <a:gd name="connsiteX35" fmla="*/ 1576387 w 1609792"/>
              <a:gd name="connsiteY35" fmla="*/ 2390775 h 2833688"/>
              <a:gd name="connsiteX36" fmla="*/ 1524000 w 1609792"/>
              <a:gd name="connsiteY36" fmla="*/ 2452688 h 2833688"/>
              <a:gd name="connsiteX37" fmla="*/ 1609725 w 1609792"/>
              <a:gd name="connsiteY37" fmla="*/ 2619375 h 2833688"/>
              <a:gd name="connsiteX38" fmla="*/ 1538287 w 1609792"/>
              <a:gd name="connsiteY38" fmla="*/ 2728913 h 2833688"/>
              <a:gd name="connsiteX39" fmla="*/ 1533525 w 1609792"/>
              <a:gd name="connsiteY39" fmla="*/ 2833688 h 28336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1609792" h="2833688">
                <a:moveTo>
                  <a:pt x="1314450" y="0"/>
                </a:moveTo>
                <a:cubicBezTo>
                  <a:pt x="1287462" y="52784"/>
                  <a:pt x="1260474" y="105569"/>
                  <a:pt x="1223962" y="114300"/>
                </a:cubicBezTo>
                <a:cubicBezTo>
                  <a:pt x="1187449" y="123031"/>
                  <a:pt x="1127919" y="50007"/>
                  <a:pt x="1095375" y="52388"/>
                </a:cubicBezTo>
                <a:cubicBezTo>
                  <a:pt x="1062831" y="54769"/>
                  <a:pt x="1032669" y="70644"/>
                  <a:pt x="1028700" y="128588"/>
                </a:cubicBezTo>
                <a:cubicBezTo>
                  <a:pt x="1024731" y="186532"/>
                  <a:pt x="1089024" y="366713"/>
                  <a:pt x="1071562" y="400050"/>
                </a:cubicBezTo>
                <a:cubicBezTo>
                  <a:pt x="1054100" y="433387"/>
                  <a:pt x="969169" y="340519"/>
                  <a:pt x="923925" y="328613"/>
                </a:cubicBezTo>
                <a:cubicBezTo>
                  <a:pt x="878681" y="316707"/>
                  <a:pt x="819944" y="338932"/>
                  <a:pt x="800100" y="328613"/>
                </a:cubicBezTo>
                <a:cubicBezTo>
                  <a:pt x="780256" y="318294"/>
                  <a:pt x="814387" y="279400"/>
                  <a:pt x="804862" y="266700"/>
                </a:cubicBezTo>
                <a:cubicBezTo>
                  <a:pt x="795337" y="254000"/>
                  <a:pt x="782638" y="233363"/>
                  <a:pt x="742950" y="252413"/>
                </a:cubicBezTo>
                <a:cubicBezTo>
                  <a:pt x="703262" y="271463"/>
                  <a:pt x="626268" y="386556"/>
                  <a:pt x="566737" y="381000"/>
                </a:cubicBezTo>
                <a:cubicBezTo>
                  <a:pt x="507206" y="375444"/>
                  <a:pt x="433387" y="246062"/>
                  <a:pt x="385762" y="219075"/>
                </a:cubicBezTo>
                <a:cubicBezTo>
                  <a:pt x="338137" y="192088"/>
                  <a:pt x="329406" y="198438"/>
                  <a:pt x="280987" y="219075"/>
                </a:cubicBezTo>
                <a:cubicBezTo>
                  <a:pt x="232568" y="239712"/>
                  <a:pt x="138906" y="297656"/>
                  <a:pt x="95250" y="342900"/>
                </a:cubicBezTo>
                <a:cubicBezTo>
                  <a:pt x="51594" y="388144"/>
                  <a:pt x="20637" y="446088"/>
                  <a:pt x="19050" y="490538"/>
                </a:cubicBezTo>
                <a:cubicBezTo>
                  <a:pt x="17462" y="534988"/>
                  <a:pt x="88900" y="562769"/>
                  <a:pt x="85725" y="609600"/>
                </a:cubicBezTo>
                <a:cubicBezTo>
                  <a:pt x="82550" y="656431"/>
                  <a:pt x="0" y="730250"/>
                  <a:pt x="0" y="771525"/>
                </a:cubicBezTo>
                <a:cubicBezTo>
                  <a:pt x="0" y="812800"/>
                  <a:pt x="76994" y="825500"/>
                  <a:pt x="85725" y="857250"/>
                </a:cubicBezTo>
                <a:cubicBezTo>
                  <a:pt x="94456" y="889000"/>
                  <a:pt x="35718" y="930275"/>
                  <a:pt x="52387" y="962025"/>
                </a:cubicBezTo>
                <a:cubicBezTo>
                  <a:pt x="69056" y="993775"/>
                  <a:pt x="142081" y="1039019"/>
                  <a:pt x="185737" y="1047750"/>
                </a:cubicBezTo>
                <a:cubicBezTo>
                  <a:pt x="229393" y="1056481"/>
                  <a:pt x="274637" y="1003301"/>
                  <a:pt x="314325" y="1014413"/>
                </a:cubicBezTo>
                <a:cubicBezTo>
                  <a:pt x="354012" y="1025526"/>
                  <a:pt x="383381" y="1096963"/>
                  <a:pt x="423862" y="1114425"/>
                </a:cubicBezTo>
                <a:cubicBezTo>
                  <a:pt x="464343" y="1131887"/>
                  <a:pt x="508793" y="1097757"/>
                  <a:pt x="557212" y="1119188"/>
                </a:cubicBezTo>
                <a:cubicBezTo>
                  <a:pt x="605631" y="1140619"/>
                  <a:pt x="675481" y="1203325"/>
                  <a:pt x="714375" y="1243013"/>
                </a:cubicBezTo>
                <a:cubicBezTo>
                  <a:pt x="753269" y="1282701"/>
                  <a:pt x="753269" y="1337469"/>
                  <a:pt x="790575" y="1357313"/>
                </a:cubicBezTo>
                <a:cubicBezTo>
                  <a:pt x="827881" y="1377157"/>
                  <a:pt x="892968" y="1343025"/>
                  <a:pt x="938212" y="1362075"/>
                </a:cubicBezTo>
                <a:cubicBezTo>
                  <a:pt x="983456" y="1381125"/>
                  <a:pt x="1024731" y="1462088"/>
                  <a:pt x="1062037" y="1471613"/>
                </a:cubicBezTo>
                <a:cubicBezTo>
                  <a:pt x="1099343" y="1481138"/>
                  <a:pt x="1143794" y="1410494"/>
                  <a:pt x="1162050" y="1419225"/>
                </a:cubicBezTo>
                <a:cubicBezTo>
                  <a:pt x="1180306" y="1427956"/>
                  <a:pt x="1155700" y="1477963"/>
                  <a:pt x="1171575" y="1524000"/>
                </a:cubicBezTo>
                <a:cubicBezTo>
                  <a:pt x="1187450" y="1570038"/>
                  <a:pt x="1253331" y="1656556"/>
                  <a:pt x="1257300" y="1695450"/>
                </a:cubicBezTo>
                <a:cubicBezTo>
                  <a:pt x="1261269" y="1734344"/>
                  <a:pt x="1191418" y="1709738"/>
                  <a:pt x="1195387" y="1757363"/>
                </a:cubicBezTo>
                <a:cubicBezTo>
                  <a:pt x="1199356" y="1804988"/>
                  <a:pt x="1256506" y="1934369"/>
                  <a:pt x="1281112" y="1981200"/>
                </a:cubicBezTo>
                <a:cubicBezTo>
                  <a:pt x="1305718" y="2028031"/>
                  <a:pt x="1351756" y="1999456"/>
                  <a:pt x="1343025" y="2038350"/>
                </a:cubicBezTo>
                <a:cubicBezTo>
                  <a:pt x="1334294" y="2077244"/>
                  <a:pt x="1227931" y="2178844"/>
                  <a:pt x="1228725" y="2214563"/>
                </a:cubicBezTo>
                <a:cubicBezTo>
                  <a:pt x="1229519" y="2250282"/>
                  <a:pt x="1312862" y="2259013"/>
                  <a:pt x="1347787" y="2252663"/>
                </a:cubicBezTo>
                <a:cubicBezTo>
                  <a:pt x="1382712" y="2246313"/>
                  <a:pt x="1400175" y="2153444"/>
                  <a:pt x="1438275" y="2176463"/>
                </a:cubicBezTo>
                <a:cubicBezTo>
                  <a:pt x="1476375" y="2199482"/>
                  <a:pt x="1562100" y="2344738"/>
                  <a:pt x="1576387" y="2390775"/>
                </a:cubicBezTo>
                <a:cubicBezTo>
                  <a:pt x="1590674" y="2436812"/>
                  <a:pt x="1518444" y="2414588"/>
                  <a:pt x="1524000" y="2452688"/>
                </a:cubicBezTo>
                <a:cubicBezTo>
                  <a:pt x="1529556" y="2490788"/>
                  <a:pt x="1607344" y="2573338"/>
                  <a:pt x="1609725" y="2619375"/>
                </a:cubicBezTo>
                <a:cubicBezTo>
                  <a:pt x="1612106" y="2665412"/>
                  <a:pt x="1550987" y="2693194"/>
                  <a:pt x="1538287" y="2728913"/>
                </a:cubicBezTo>
                <a:cubicBezTo>
                  <a:pt x="1525587" y="2764632"/>
                  <a:pt x="1529556" y="2799160"/>
                  <a:pt x="1533525" y="2833688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7" name="Forme libre : forme 16">
            <a:extLst>
              <a:ext uri="{FF2B5EF4-FFF2-40B4-BE49-F238E27FC236}">
                <a16:creationId xmlns:a16="http://schemas.microsoft.com/office/drawing/2014/main" id="{6B897376-6770-4E5A-9E1D-3002D87E2B1B}"/>
              </a:ext>
            </a:extLst>
          </p:cNvPr>
          <p:cNvSpPr/>
          <p:nvPr/>
        </p:nvSpPr>
        <p:spPr>
          <a:xfrm>
            <a:off x="5562410" y="1019175"/>
            <a:ext cx="1024052" cy="981075"/>
          </a:xfrm>
          <a:custGeom>
            <a:avLst/>
            <a:gdLst>
              <a:gd name="connsiteX0" fmla="*/ 352615 w 1024052"/>
              <a:gd name="connsiteY0" fmla="*/ 0 h 981075"/>
              <a:gd name="connsiteX1" fmla="*/ 385953 w 1024052"/>
              <a:gd name="connsiteY1" fmla="*/ 147638 h 981075"/>
              <a:gd name="connsiteX2" fmla="*/ 433578 w 1024052"/>
              <a:gd name="connsiteY2" fmla="*/ 223838 h 981075"/>
              <a:gd name="connsiteX3" fmla="*/ 14478 w 1024052"/>
              <a:gd name="connsiteY3" fmla="*/ 481013 h 981075"/>
              <a:gd name="connsiteX4" fmla="*/ 128778 w 1024052"/>
              <a:gd name="connsiteY4" fmla="*/ 547688 h 981075"/>
              <a:gd name="connsiteX5" fmla="*/ 443103 w 1024052"/>
              <a:gd name="connsiteY5" fmla="*/ 623888 h 981075"/>
              <a:gd name="connsiteX6" fmla="*/ 666940 w 1024052"/>
              <a:gd name="connsiteY6" fmla="*/ 923925 h 981075"/>
              <a:gd name="connsiteX7" fmla="*/ 814578 w 1024052"/>
              <a:gd name="connsiteY7" fmla="*/ 790575 h 981075"/>
              <a:gd name="connsiteX8" fmla="*/ 900303 w 1024052"/>
              <a:gd name="connsiteY8" fmla="*/ 900113 h 981075"/>
              <a:gd name="connsiteX9" fmla="*/ 1009840 w 1024052"/>
              <a:gd name="connsiteY9" fmla="*/ 857250 h 981075"/>
              <a:gd name="connsiteX10" fmla="*/ 1019365 w 1024052"/>
              <a:gd name="connsiteY10" fmla="*/ 981075 h 981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024052" h="981075">
                <a:moveTo>
                  <a:pt x="352615" y="0"/>
                </a:moveTo>
                <a:cubicBezTo>
                  <a:pt x="362537" y="55166"/>
                  <a:pt x="372459" y="110332"/>
                  <a:pt x="385953" y="147638"/>
                </a:cubicBezTo>
                <a:cubicBezTo>
                  <a:pt x="399447" y="184944"/>
                  <a:pt x="495491" y="168276"/>
                  <a:pt x="433578" y="223838"/>
                </a:cubicBezTo>
                <a:cubicBezTo>
                  <a:pt x="371666" y="279401"/>
                  <a:pt x="65278" y="427038"/>
                  <a:pt x="14478" y="481013"/>
                </a:cubicBezTo>
                <a:cubicBezTo>
                  <a:pt x="-36322" y="534988"/>
                  <a:pt x="57341" y="523876"/>
                  <a:pt x="128778" y="547688"/>
                </a:cubicBezTo>
                <a:cubicBezTo>
                  <a:pt x="200215" y="571500"/>
                  <a:pt x="353409" y="561182"/>
                  <a:pt x="443103" y="623888"/>
                </a:cubicBezTo>
                <a:cubicBezTo>
                  <a:pt x="532797" y="686594"/>
                  <a:pt x="605028" y="896144"/>
                  <a:pt x="666940" y="923925"/>
                </a:cubicBezTo>
                <a:cubicBezTo>
                  <a:pt x="728852" y="951706"/>
                  <a:pt x="775684" y="794544"/>
                  <a:pt x="814578" y="790575"/>
                </a:cubicBezTo>
                <a:cubicBezTo>
                  <a:pt x="853472" y="786606"/>
                  <a:pt x="867759" y="889001"/>
                  <a:pt x="900303" y="900113"/>
                </a:cubicBezTo>
                <a:cubicBezTo>
                  <a:pt x="932847" y="911225"/>
                  <a:pt x="989996" y="843756"/>
                  <a:pt x="1009840" y="857250"/>
                </a:cubicBezTo>
                <a:cubicBezTo>
                  <a:pt x="1029684" y="870744"/>
                  <a:pt x="1024524" y="925909"/>
                  <a:pt x="1019365" y="981075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8" name="Forme libre : forme 17">
            <a:extLst>
              <a:ext uri="{FF2B5EF4-FFF2-40B4-BE49-F238E27FC236}">
                <a16:creationId xmlns:a16="http://schemas.microsoft.com/office/drawing/2014/main" id="{20498A84-F3E1-452B-9923-BAD59EE2CD91}"/>
              </a:ext>
            </a:extLst>
          </p:cNvPr>
          <p:cNvSpPr/>
          <p:nvPr/>
        </p:nvSpPr>
        <p:spPr>
          <a:xfrm>
            <a:off x="4067175" y="1719263"/>
            <a:ext cx="2319338" cy="1011041"/>
          </a:xfrm>
          <a:custGeom>
            <a:avLst/>
            <a:gdLst>
              <a:gd name="connsiteX0" fmla="*/ 0 w 2319338"/>
              <a:gd name="connsiteY0" fmla="*/ 0 h 1011041"/>
              <a:gd name="connsiteX1" fmla="*/ 119063 w 2319338"/>
              <a:gd name="connsiteY1" fmla="*/ 80962 h 1011041"/>
              <a:gd name="connsiteX2" fmla="*/ 157163 w 2319338"/>
              <a:gd name="connsiteY2" fmla="*/ 228600 h 1011041"/>
              <a:gd name="connsiteX3" fmla="*/ 247650 w 2319338"/>
              <a:gd name="connsiteY3" fmla="*/ 214312 h 1011041"/>
              <a:gd name="connsiteX4" fmla="*/ 271463 w 2319338"/>
              <a:gd name="connsiteY4" fmla="*/ 123825 h 1011041"/>
              <a:gd name="connsiteX5" fmla="*/ 319088 w 2319338"/>
              <a:gd name="connsiteY5" fmla="*/ 223837 h 1011041"/>
              <a:gd name="connsiteX6" fmla="*/ 442913 w 2319338"/>
              <a:gd name="connsiteY6" fmla="*/ 247650 h 1011041"/>
              <a:gd name="connsiteX7" fmla="*/ 490538 w 2319338"/>
              <a:gd name="connsiteY7" fmla="*/ 104775 h 1011041"/>
              <a:gd name="connsiteX8" fmla="*/ 619125 w 2319338"/>
              <a:gd name="connsiteY8" fmla="*/ 28575 h 1011041"/>
              <a:gd name="connsiteX9" fmla="*/ 681038 w 2319338"/>
              <a:gd name="connsiteY9" fmla="*/ 133350 h 1011041"/>
              <a:gd name="connsiteX10" fmla="*/ 795338 w 2319338"/>
              <a:gd name="connsiteY10" fmla="*/ 223837 h 1011041"/>
              <a:gd name="connsiteX11" fmla="*/ 909638 w 2319338"/>
              <a:gd name="connsiteY11" fmla="*/ 419100 h 1011041"/>
              <a:gd name="connsiteX12" fmla="*/ 1100138 w 2319338"/>
              <a:gd name="connsiteY12" fmla="*/ 690562 h 1011041"/>
              <a:gd name="connsiteX13" fmla="*/ 1404938 w 2319338"/>
              <a:gd name="connsiteY13" fmla="*/ 576262 h 1011041"/>
              <a:gd name="connsiteX14" fmla="*/ 1528763 w 2319338"/>
              <a:gd name="connsiteY14" fmla="*/ 733425 h 1011041"/>
              <a:gd name="connsiteX15" fmla="*/ 1733550 w 2319338"/>
              <a:gd name="connsiteY15" fmla="*/ 619125 h 1011041"/>
              <a:gd name="connsiteX16" fmla="*/ 1819275 w 2319338"/>
              <a:gd name="connsiteY16" fmla="*/ 771525 h 1011041"/>
              <a:gd name="connsiteX17" fmla="*/ 1776413 w 2319338"/>
              <a:gd name="connsiteY17" fmla="*/ 957262 h 1011041"/>
              <a:gd name="connsiteX18" fmla="*/ 1828800 w 2319338"/>
              <a:gd name="connsiteY18" fmla="*/ 1004887 h 1011041"/>
              <a:gd name="connsiteX19" fmla="*/ 2095500 w 2319338"/>
              <a:gd name="connsiteY19" fmla="*/ 842962 h 1011041"/>
              <a:gd name="connsiteX20" fmla="*/ 2176463 w 2319338"/>
              <a:gd name="connsiteY20" fmla="*/ 900112 h 1011041"/>
              <a:gd name="connsiteX21" fmla="*/ 2295525 w 2319338"/>
              <a:gd name="connsiteY21" fmla="*/ 862012 h 1011041"/>
              <a:gd name="connsiteX22" fmla="*/ 2319338 w 2319338"/>
              <a:gd name="connsiteY22" fmla="*/ 795337 h 10110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2319338" h="1011041">
                <a:moveTo>
                  <a:pt x="0" y="0"/>
                </a:moveTo>
                <a:cubicBezTo>
                  <a:pt x="46434" y="21431"/>
                  <a:pt x="92869" y="42862"/>
                  <a:pt x="119063" y="80962"/>
                </a:cubicBezTo>
                <a:cubicBezTo>
                  <a:pt x="145257" y="119062"/>
                  <a:pt x="135732" y="206375"/>
                  <a:pt x="157163" y="228600"/>
                </a:cubicBezTo>
                <a:cubicBezTo>
                  <a:pt x="178594" y="250825"/>
                  <a:pt x="228600" y="231774"/>
                  <a:pt x="247650" y="214312"/>
                </a:cubicBezTo>
                <a:cubicBezTo>
                  <a:pt x="266700" y="196850"/>
                  <a:pt x="259557" y="122238"/>
                  <a:pt x="271463" y="123825"/>
                </a:cubicBezTo>
                <a:cubicBezTo>
                  <a:pt x="283369" y="125412"/>
                  <a:pt x="290513" y="203200"/>
                  <a:pt x="319088" y="223837"/>
                </a:cubicBezTo>
                <a:cubicBezTo>
                  <a:pt x="347663" y="244474"/>
                  <a:pt x="414338" y="267494"/>
                  <a:pt x="442913" y="247650"/>
                </a:cubicBezTo>
                <a:cubicBezTo>
                  <a:pt x="471488" y="227806"/>
                  <a:pt x="461169" y="141287"/>
                  <a:pt x="490538" y="104775"/>
                </a:cubicBezTo>
                <a:cubicBezTo>
                  <a:pt x="519907" y="68263"/>
                  <a:pt x="587375" y="23813"/>
                  <a:pt x="619125" y="28575"/>
                </a:cubicBezTo>
                <a:cubicBezTo>
                  <a:pt x="650875" y="33337"/>
                  <a:pt x="651669" y="100806"/>
                  <a:pt x="681038" y="133350"/>
                </a:cubicBezTo>
                <a:cubicBezTo>
                  <a:pt x="710407" y="165894"/>
                  <a:pt x="757238" y="176212"/>
                  <a:pt x="795338" y="223837"/>
                </a:cubicBezTo>
                <a:cubicBezTo>
                  <a:pt x="833438" y="271462"/>
                  <a:pt x="858838" y="341313"/>
                  <a:pt x="909638" y="419100"/>
                </a:cubicBezTo>
                <a:cubicBezTo>
                  <a:pt x="960438" y="496888"/>
                  <a:pt x="1017588" y="664368"/>
                  <a:pt x="1100138" y="690562"/>
                </a:cubicBezTo>
                <a:cubicBezTo>
                  <a:pt x="1182688" y="716756"/>
                  <a:pt x="1333501" y="569118"/>
                  <a:pt x="1404938" y="576262"/>
                </a:cubicBezTo>
                <a:cubicBezTo>
                  <a:pt x="1476375" y="583406"/>
                  <a:pt x="1473994" y="726281"/>
                  <a:pt x="1528763" y="733425"/>
                </a:cubicBezTo>
                <a:cubicBezTo>
                  <a:pt x="1583532" y="740569"/>
                  <a:pt x="1685131" y="612775"/>
                  <a:pt x="1733550" y="619125"/>
                </a:cubicBezTo>
                <a:cubicBezTo>
                  <a:pt x="1781969" y="625475"/>
                  <a:pt x="1812131" y="715169"/>
                  <a:pt x="1819275" y="771525"/>
                </a:cubicBezTo>
                <a:cubicBezTo>
                  <a:pt x="1826419" y="827881"/>
                  <a:pt x="1774825" y="918368"/>
                  <a:pt x="1776413" y="957262"/>
                </a:cubicBezTo>
                <a:cubicBezTo>
                  <a:pt x="1778001" y="996156"/>
                  <a:pt x="1775619" y="1023937"/>
                  <a:pt x="1828800" y="1004887"/>
                </a:cubicBezTo>
                <a:cubicBezTo>
                  <a:pt x="1881981" y="985837"/>
                  <a:pt x="2037556" y="860425"/>
                  <a:pt x="2095500" y="842962"/>
                </a:cubicBezTo>
                <a:cubicBezTo>
                  <a:pt x="2153444" y="825500"/>
                  <a:pt x="2143126" y="896937"/>
                  <a:pt x="2176463" y="900112"/>
                </a:cubicBezTo>
                <a:cubicBezTo>
                  <a:pt x="2209800" y="903287"/>
                  <a:pt x="2271713" y="879474"/>
                  <a:pt x="2295525" y="862012"/>
                </a:cubicBezTo>
                <a:cubicBezTo>
                  <a:pt x="2319337" y="844550"/>
                  <a:pt x="2319337" y="819943"/>
                  <a:pt x="2319338" y="795337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9" name="Forme libre : forme 18">
            <a:extLst>
              <a:ext uri="{FF2B5EF4-FFF2-40B4-BE49-F238E27FC236}">
                <a16:creationId xmlns:a16="http://schemas.microsoft.com/office/drawing/2014/main" id="{8FBAC746-697B-4F02-AFF8-DF8C4C25D370}"/>
              </a:ext>
            </a:extLst>
          </p:cNvPr>
          <p:cNvSpPr/>
          <p:nvPr/>
        </p:nvSpPr>
        <p:spPr>
          <a:xfrm>
            <a:off x="4846088" y="2724150"/>
            <a:ext cx="2826300" cy="1924050"/>
          </a:xfrm>
          <a:custGeom>
            <a:avLst/>
            <a:gdLst>
              <a:gd name="connsiteX0" fmla="*/ 1049887 w 2826300"/>
              <a:gd name="connsiteY0" fmla="*/ 0 h 1924050"/>
              <a:gd name="connsiteX1" fmla="*/ 983212 w 2826300"/>
              <a:gd name="connsiteY1" fmla="*/ 95250 h 1924050"/>
              <a:gd name="connsiteX2" fmla="*/ 1087987 w 2826300"/>
              <a:gd name="connsiteY2" fmla="*/ 219075 h 1924050"/>
              <a:gd name="connsiteX3" fmla="*/ 916537 w 2826300"/>
              <a:gd name="connsiteY3" fmla="*/ 342900 h 1924050"/>
              <a:gd name="connsiteX4" fmla="*/ 654600 w 2826300"/>
              <a:gd name="connsiteY4" fmla="*/ 528638 h 1924050"/>
              <a:gd name="connsiteX5" fmla="*/ 530775 w 2826300"/>
              <a:gd name="connsiteY5" fmla="*/ 423863 h 1924050"/>
              <a:gd name="connsiteX6" fmla="*/ 364087 w 2826300"/>
              <a:gd name="connsiteY6" fmla="*/ 257175 h 1924050"/>
              <a:gd name="connsiteX7" fmla="*/ 178350 w 2826300"/>
              <a:gd name="connsiteY7" fmla="*/ 400050 h 1924050"/>
              <a:gd name="connsiteX8" fmla="*/ 6900 w 2826300"/>
              <a:gd name="connsiteY8" fmla="*/ 490538 h 1924050"/>
              <a:gd name="connsiteX9" fmla="*/ 45000 w 2826300"/>
              <a:gd name="connsiteY9" fmla="*/ 661988 h 1924050"/>
              <a:gd name="connsiteX10" fmla="*/ 149775 w 2826300"/>
              <a:gd name="connsiteY10" fmla="*/ 647700 h 1924050"/>
              <a:gd name="connsiteX11" fmla="*/ 206925 w 2826300"/>
              <a:gd name="connsiteY11" fmla="*/ 723900 h 1924050"/>
              <a:gd name="connsiteX12" fmla="*/ 106912 w 2826300"/>
              <a:gd name="connsiteY12" fmla="*/ 766763 h 1924050"/>
              <a:gd name="connsiteX13" fmla="*/ 178350 w 2826300"/>
              <a:gd name="connsiteY13" fmla="*/ 981075 h 1924050"/>
              <a:gd name="connsiteX14" fmla="*/ 159300 w 2826300"/>
              <a:gd name="connsiteY14" fmla="*/ 1042988 h 1924050"/>
              <a:gd name="connsiteX15" fmla="*/ 316462 w 2826300"/>
              <a:gd name="connsiteY15" fmla="*/ 1333500 h 1924050"/>
              <a:gd name="connsiteX16" fmla="*/ 449812 w 2826300"/>
              <a:gd name="connsiteY16" fmla="*/ 1271588 h 1924050"/>
              <a:gd name="connsiteX17" fmla="*/ 416475 w 2826300"/>
              <a:gd name="connsiteY17" fmla="*/ 1176338 h 1924050"/>
              <a:gd name="connsiteX18" fmla="*/ 530775 w 2826300"/>
              <a:gd name="connsiteY18" fmla="*/ 1066800 h 1924050"/>
              <a:gd name="connsiteX19" fmla="*/ 740325 w 2826300"/>
              <a:gd name="connsiteY19" fmla="*/ 985838 h 1924050"/>
              <a:gd name="connsiteX20" fmla="*/ 807000 w 2826300"/>
              <a:gd name="connsiteY20" fmla="*/ 885825 h 1924050"/>
              <a:gd name="connsiteX21" fmla="*/ 949875 w 2826300"/>
              <a:gd name="connsiteY21" fmla="*/ 1138238 h 1924050"/>
              <a:gd name="connsiteX22" fmla="*/ 1007025 w 2826300"/>
              <a:gd name="connsiteY22" fmla="*/ 1095375 h 1924050"/>
              <a:gd name="connsiteX23" fmla="*/ 1126087 w 2826300"/>
              <a:gd name="connsiteY23" fmla="*/ 1362075 h 1924050"/>
              <a:gd name="connsiteX24" fmla="*/ 1164187 w 2826300"/>
              <a:gd name="connsiteY24" fmla="*/ 1214438 h 1924050"/>
              <a:gd name="connsiteX25" fmla="*/ 1297537 w 2826300"/>
              <a:gd name="connsiteY25" fmla="*/ 1347788 h 1924050"/>
              <a:gd name="connsiteX26" fmla="*/ 1468987 w 2826300"/>
              <a:gd name="connsiteY26" fmla="*/ 1414463 h 1924050"/>
              <a:gd name="connsiteX27" fmla="*/ 1669012 w 2826300"/>
              <a:gd name="connsiteY27" fmla="*/ 1400175 h 1924050"/>
              <a:gd name="connsiteX28" fmla="*/ 1921425 w 2826300"/>
              <a:gd name="connsiteY28" fmla="*/ 1485900 h 1924050"/>
              <a:gd name="connsiteX29" fmla="*/ 2030962 w 2826300"/>
              <a:gd name="connsiteY29" fmla="*/ 1485900 h 1924050"/>
              <a:gd name="connsiteX30" fmla="*/ 2292900 w 2826300"/>
              <a:gd name="connsiteY30" fmla="*/ 1714500 h 1924050"/>
              <a:gd name="connsiteX31" fmla="*/ 2373862 w 2826300"/>
              <a:gd name="connsiteY31" fmla="*/ 1733550 h 1924050"/>
              <a:gd name="connsiteX32" fmla="*/ 2445300 w 2826300"/>
              <a:gd name="connsiteY32" fmla="*/ 1728788 h 1924050"/>
              <a:gd name="connsiteX33" fmla="*/ 2702475 w 2826300"/>
              <a:gd name="connsiteY33" fmla="*/ 1871663 h 1924050"/>
              <a:gd name="connsiteX34" fmla="*/ 2826300 w 2826300"/>
              <a:gd name="connsiteY34" fmla="*/ 1924050 h 1924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2826300" h="1924050">
                <a:moveTo>
                  <a:pt x="1049887" y="0"/>
                </a:moveTo>
                <a:cubicBezTo>
                  <a:pt x="1013374" y="29369"/>
                  <a:pt x="976862" y="58738"/>
                  <a:pt x="983212" y="95250"/>
                </a:cubicBezTo>
                <a:cubicBezTo>
                  <a:pt x="989562" y="131762"/>
                  <a:pt x="1099099" y="177800"/>
                  <a:pt x="1087987" y="219075"/>
                </a:cubicBezTo>
                <a:cubicBezTo>
                  <a:pt x="1076875" y="260350"/>
                  <a:pt x="916537" y="342900"/>
                  <a:pt x="916537" y="342900"/>
                </a:cubicBezTo>
                <a:cubicBezTo>
                  <a:pt x="844306" y="394494"/>
                  <a:pt x="718894" y="515144"/>
                  <a:pt x="654600" y="528638"/>
                </a:cubicBezTo>
                <a:cubicBezTo>
                  <a:pt x="590306" y="542132"/>
                  <a:pt x="579194" y="469107"/>
                  <a:pt x="530775" y="423863"/>
                </a:cubicBezTo>
                <a:cubicBezTo>
                  <a:pt x="482356" y="378619"/>
                  <a:pt x="422824" y="261144"/>
                  <a:pt x="364087" y="257175"/>
                </a:cubicBezTo>
                <a:cubicBezTo>
                  <a:pt x="305349" y="253206"/>
                  <a:pt x="237881" y="361156"/>
                  <a:pt x="178350" y="400050"/>
                </a:cubicBezTo>
                <a:cubicBezTo>
                  <a:pt x="118819" y="438944"/>
                  <a:pt x="29125" y="446882"/>
                  <a:pt x="6900" y="490538"/>
                </a:cubicBezTo>
                <a:cubicBezTo>
                  <a:pt x="-15325" y="534194"/>
                  <a:pt x="21188" y="635794"/>
                  <a:pt x="45000" y="661988"/>
                </a:cubicBezTo>
                <a:cubicBezTo>
                  <a:pt x="68812" y="688182"/>
                  <a:pt x="122787" y="637381"/>
                  <a:pt x="149775" y="647700"/>
                </a:cubicBezTo>
                <a:cubicBezTo>
                  <a:pt x="176763" y="658019"/>
                  <a:pt x="214069" y="704056"/>
                  <a:pt x="206925" y="723900"/>
                </a:cubicBezTo>
                <a:cubicBezTo>
                  <a:pt x="199781" y="743744"/>
                  <a:pt x="111674" y="723901"/>
                  <a:pt x="106912" y="766763"/>
                </a:cubicBezTo>
                <a:cubicBezTo>
                  <a:pt x="102149" y="809626"/>
                  <a:pt x="169619" y="935038"/>
                  <a:pt x="178350" y="981075"/>
                </a:cubicBezTo>
                <a:cubicBezTo>
                  <a:pt x="187081" y="1027113"/>
                  <a:pt x="136281" y="984251"/>
                  <a:pt x="159300" y="1042988"/>
                </a:cubicBezTo>
                <a:cubicBezTo>
                  <a:pt x="182319" y="1101726"/>
                  <a:pt x="268043" y="1295400"/>
                  <a:pt x="316462" y="1333500"/>
                </a:cubicBezTo>
                <a:cubicBezTo>
                  <a:pt x="364881" y="1371600"/>
                  <a:pt x="433143" y="1297782"/>
                  <a:pt x="449812" y="1271588"/>
                </a:cubicBezTo>
                <a:cubicBezTo>
                  <a:pt x="466481" y="1245394"/>
                  <a:pt x="402981" y="1210469"/>
                  <a:pt x="416475" y="1176338"/>
                </a:cubicBezTo>
                <a:cubicBezTo>
                  <a:pt x="429969" y="1142207"/>
                  <a:pt x="476800" y="1098550"/>
                  <a:pt x="530775" y="1066800"/>
                </a:cubicBezTo>
                <a:cubicBezTo>
                  <a:pt x="584750" y="1035050"/>
                  <a:pt x="694288" y="1016000"/>
                  <a:pt x="740325" y="985838"/>
                </a:cubicBezTo>
                <a:cubicBezTo>
                  <a:pt x="786362" y="955676"/>
                  <a:pt x="772075" y="860425"/>
                  <a:pt x="807000" y="885825"/>
                </a:cubicBezTo>
                <a:cubicBezTo>
                  <a:pt x="841925" y="911225"/>
                  <a:pt x="916537" y="1103313"/>
                  <a:pt x="949875" y="1138238"/>
                </a:cubicBezTo>
                <a:cubicBezTo>
                  <a:pt x="983212" y="1173163"/>
                  <a:pt x="977656" y="1058069"/>
                  <a:pt x="1007025" y="1095375"/>
                </a:cubicBezTo>
                <a:cubicBezTo>
                  <a:pt x="1036394" y="1132681"/>
                  <a:pt x="1099893" y="1342231"/>
                  <a:pt x="1126087" y="1362075"/>
                </a:cubicBezTo>
                <a:cubicBezTo>
                  <a:pt x="1152281" y="1381919"/>
                  <a:pt x="1135612" y="1216819"/>
                  <a:pt x="1164187" y="1214438"/>
                </a:cubicBezTo>
                <a:cubicBezTo>
                  <a:pt x="1192762" y="1212057"/>
                  <a:pt x="1246737" y="1314451"/>
                  <a:pt x="1297537" y="1347788"/>
                </a:cubicBezTo>
                <a:cubicBezTo>
                  <a:pt x="1348337" y="1381125"/>
                  <a:pt x="1407075" y="1405732"/>
                  <a:pt x="1468987" y="1414463"/>
                </a:cubicBezTo>
                <a:cubicBezTo>
                  <a:pt x="1530899" y="1423194"/>
                  <a:pt x="1593606" y="1388269"/>
                  <a:pt x="1669012" y="1400175"/>
                </a:cubicBezTo>
                <a:cubicBezTo>
                  <a:pt x="1744418" y="1412081"/>
                  <a:pt x="1861100" y="1471613"/>
                  <a:pt x="1921425" y="1485900"/>
                </a:cubicBezTo>
                <a:cubicBezTo>
                  <a:pt x="1981750" y="1500187"/>
                  <a:pt x="1969049" y="1447800"/>
                  <a:pt x="2030962" y="1485900"/>
                </a:cubicBezTo>
                <a:cubicBezTo>
                  <a:pt x="2092875" y="1524000"/>
                  <a:pt x="2235750" y="1673225"/>
                  <a:pt x="2292900" y="1714500"/>
                </a:cubicBezTo>
                <a:cubicBezTo>
                  <a:pt x="2350050" y="1755775"/>
                  <a:pt x="2348462" y="1731169"/>
                  <a:pt x="2373862" y="1733550"/>
                </a:cubicBezTo>
                <a:cubicBezTo>
                  <a:pt x="2399262" y="1735931"/>
                  <a:pt x="2390531" y="1705769"/>
                  <a:pt x="2445300" y="1728788"/>
                </a:cubicBezTo>
                <a:cubicBezTo>
                  <a:pt x="2500069" y="1751807"/>
                  <a:pt x="2638975" y="1839119"/>
                  <a:pt x="2702475" y="1871663"/>
                </a:cubicBezTo>
                <a:cubicBezTo>
                  <a:pt x="2765975" y="1904207"/>
                  <a:pt x="2796137" y="1914128"/>
                  <a:pt x="2826300" y="1924050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0" name="Forme libre : forme 19">
            <a:extLst>
              <a:ext uri="{FF2B5EF4-FFF2-40B4-BE49-F238E27FC236}">
                <a16:creationId xmlns:a16="http://schemas.microsoft.com/office/drawing/2014/main" id="{9C419867-01DA-4A07-90F3-8C56C004BAEE}"/>
              </a:ext>
            </a:extLst>
          </p:cNvPr>
          <p:cNvSpPr/>
          <p:nvPr/>
        </p:nvSpPr>
        <p:spPr>
          <a:xfrm>
            <a:off x="4797425" y="3530600"/>
            <a:ext cx="158750" cy="104775"/>
          </a:xfrm>
          <a:custGeom>
            <a:avLst/>
            <a:gdLst>
              <a:gd name="connsiteX0" fmla="*/ 158750 w 158750"/>
              <a:gd name="connsiteY0" fmla="*/ 0 h 104775"/>
              <a:gd name="connsiteX1" fmla="*/ 60325 w 158750"/>
              <a:gd name="connsiteY1" fmla="*/ 34925 h 104775"/>
              <a:gd name="connsiteX2" fmla="*/ 0 w 158750"/>
              <a:gd name="connsiteY2" fmla="*/ 104775 h 104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8750" h="104775">
                <a:moveTo>
                  <a:pt x="158750" y="0"/>
                </a:moveTo>
                <a:cubicBezTo>
                  <a:pt x="122766" y="8731"/>
                  <a:pt x="86783" y="17462"/>
                  <a:pt x="60325" y="34925"/>
                </a:cubicBezTo>
                <a:cubicBezTo>
                  <a:pt x="33867" y="52388"/>
                  <a:pt x="16933" y="78581"/>
                  <a:pt x="0" y="104775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" name="Forme libre : forme 1">
            <a:extLst>
              <a:ext uri="{FF2B5EF4-FFF2-40B4-BE49-F238E27FC236}">
                <a16:creationId xmlns:a16="http://schemas.microsoft.com/office/drawing/2014/main" id="{B7DAACF1-E6F7-44BB-AB7F-4826964ED36A}"/>
              </a:ext>
            </a:extLst>
          </p:cNvPr>
          <p:cNvSpPr/>
          <p:nvPr/>
        </p:nvSpPr>
        <p:spPr>
          <a:xfrm>
            <a:off x="3064213" y="311284"/>
            <a:ext cx="2412461" cy="6293797"/>
          </a:xfrm>
          <a:custGeom>
            <a:avLst/>
            <a:gdLst>
              <a:gd name="connsiteX0" fmla="*/ 0 w 2558374"/>
              <a:gd name="connsiteY0" fmla="*/ 0 h 6799634"/>
              <a:gd name="connsiteX1" fmla="*/ 369651 w 2558374"/>
              <a:gd name="connsiteY1" fmla="*/ 817123 h 6799634"/>
              <a:gd name="connsiteX2" fmla="*/ 573931 w 2558374"/>
              <a:gd name="connsiteY2" fmla="*/ 1225685 h 6799634"/>
              <a:gd name="connsiteX3" fmla="*/ 700391 w 2558374"/>
              <a:gd name="connsiteY3" fmla="*/ 1702340 h 6799634"/>
              <a:gd name="connsiteX4" fmla="*/ 1060314 w 2558374"/>
              <a:gd name="connsiteY4" fmla="*/ 2013625 h 6799634"/>
              <a:gd name="connsiteX5" fmla="*/ 1605063 w 2558374"/>
              <a:gd name="connsiteY5" fmla="*/ 2986391 h 6799634"/>
              <a:gd name="connsiteX6" fmla="*/ 1760706 w 2558374"/>
              <a:gd name="connsiteY6" fmla="*/ 3550595 h 6799634"/>
              <a:gd name="connsiteX7" fmla="*/ 1857983 w 2558374"/>
              <a:gd name="connsiteY7" fmla="*/ 4036978 h 6799634"/>
              <a:gd name="connsiteX8" fmla="*/ 1770434 w 2558374"/>
              <a:gd name="connsiteY8" fmla="*/ 4435812 h 6799634"/>
              <a:gd name="connsiteX9" fmla="*/ 1809344 w 2558374"/>
              <a:gd name="connsiteY9" fmla="*/ 4669276 h 6799634"/>
              <a:gd name="connsiteX10" fmla="*/ 2091446 w 2558374"/>
              <a:gd name="connsiteY10" fmla="*/ 5175115 h 6799634"/>
              <a:gd name="connsiteX11" fmla="*/ 2286000 w 2558374"/>
              <a:gd name="connsiteY11" fmla="*/ 5515583 h 6799634"/>
              <a:gd name="connsiteX12" fmla="*/ 2305455 w 2558374"/>
              <a:gd name="connsiteY12" fmla="*/ 5914417 h 6799634"/>
              <a:gd name="connsiteX13" fmla="*/ 2441642 w 2558374"/>
              <a:gd name="connsiteY13" fmla="*/ 6147880 h 6799634"/>
              <a:gd name="connsiteX14" fmla="*/ 2538919 w 2558374"/>
              <a:gd name="connsiteY14" fmla="*/ 6556442 h 6799634"/>
              <a:gd name="connsiteX15" fmla="*/ 2558374 w 2558374"/>
              <a:gd name="connsiteY15" fmla="*/ 6799634 h 6799634"/>
              <a:gd name="connsiteX0" fmla="*/ 0 w 2558374"/>
              <a:gd name="connsiteY0" fmla="*/ 0 h 6799634"/>
              <a:gd name="connsiteX1" fmla="*/ 369651 w 2558374"/>
              <a:gd name="connsiteY1" fmla="*/ 817123 h 6799634"/>
              <a:gd name="connsiteX2" fmla="*/ 573931 w 2558374"/>
              <a:gd name="connsiteY2" fmla="*/ 1225685 h 6799634"/>
              <a:gd name="connsiteX3" fmla="*/ 700391 w 2558374"/>
              <a:gd name="connsiteY3" fmla="*/ 1702340 h 6799634"/>
              <a:gd name="connsiteX4" fmla="*/ 1060314 w 2558374"/>
              <a:gd name="connsiteY4" fmla="*/ 2013625 h 6799634"/>
              <a:gd name="connsiteX5" fmla="*/ 1322961 w 2558374"/>
              <a:gd name="connsiteY5" fmla="*/ 2509736 h 6799634"/>
              <a:gd name="connsiteX6" fmla="*/ 1605063 w 2558374"/>
              <a:gd name="connsiteY6" fmla="*/ 2986391 h 6799634"/>
              <a:gd name="connsiteX7" fmla="*/ 1760706 w 2558374"/>
              <a:gd name="connsiteY7" fmla="*/ 3550595 h 6799634"/>
              <a:gd name="connsiteX8" fmla="*/ 1857983 w 2558374"/>
              <a:gd name="connsiteY8" fmla="*/ 4036978 h 6799634"/>
              <a:gd name="connsiteX9" fmla="*/ 1770434 w 2558374"/>
              <a:gd name="connsiteY9" fmla="*/ 4435812 h 6799634"/>
              <a:gd name="connsiteX10" fmla="*/ 1809344 w 2558374"/>
              <a:gd name="connsiteY10" fmla="*/ 4669276 h 6799634"/>
              <a:gd name="connsiteX11" fmla="*/ 2091446 w 2558374"/>
              <a:gd name="connsiteY11" fmla="*/ 5175115 h 6799634"/>
              <a:gd name="connsiteX12" fmla="*/ 2286000 w 2558374"/>
              <a:gd name="connsiteY12" fmla="*/ 5515583 h 6799634"/>
              <a:gd name="connsiteX13" fmla="*/ 2305455 w 2558374"/>
              <a:gd name="connsiteY13" fmla="*/ 5914417 h 6799634"/>
              <a:gd name="connsiteX14" fmla="*/ 2441642 w 2558374"/>
              <a:gd name="connsiteY14" fmla="*/ 6147880 h 6799634"/>
              <a:gd name="connsiteX15" fmla="*/ 2538919 w 2558374"/>
              <a:gd name="connsiteY15" fmla="*/ 6556442 h 6799634"/>
              <a:gd name="connsiteX16" fmla="*/ 2558374 w 2558374"/>
              <a:gd name="connsiteY16" fmla="*/ 6799634 h 6799634"/>
              <a:gd name="connsiteX0" fmla="*/ 0 w 2422187"/>
              <a:gd name="connsiteY0" fmla="*/ 0 h 6527260"/>
              <a:gd name="connsiteX1" fmla="*/ 233464 w 2422187"/>
              <a:gd name="connsiteY1" fmla="*/ 544749 h 6527260"/>
              <a:gd name="connsiteX2" fmla="*/ 437744 w 2422187"/>
              <a:gd name="connsiteY2" fmla="*/ 953311 h 6527260"/>
              <a:gd name="connsiteX3" fmla="*/ 564204 w 2422187"/>
              <a:gd name="connsiteY3" fmla="*/ 1429966 h 6527260"/>
              <a:gd name="connsiteX4" fmla="*/ 924127 w 2422187"/>
              <a:gd name="connsiteY4" fmla="*/ 1741251 h 6527260"/>
              <a:gd name="connsiteX5" fmla="*/ 1186774 w 2422187"/>
              <a:gd name="connsiteY5" fmla="*/ 2237362 h 6527260"/>
              <a:gd name="connsiteX6" fmla="*/ 1468876 w 2422187"/>
              <a:gd name="connsiteY6" fmla="*/ 2714017 h 6527260"/>
              <a:gd name="connsiteX7" fmla="*/ 1624519 w 2422187"/>
              <a:gd name="connsiteY7" fmla="*/ 3278221 h 6527260"/>
              <a:gd name="connsiteX8" fmla="*/ 1721796 w 2422187"/>
              <a:gd name="connsiteY8" fmla="*/ 3764604 h 6527260"/>
              <a:gd name="connsiteX9" fmla="*/ 1634247 w 2422187"/>
              <a:gd name="connsiteY9" fmla="*/ 4163438 h 6527260"/>
              <a:gd name="connsiteX10" fmla="*/ 1673157 w 2422187"/>
              <a:gd name="connsiteY10" fmla="*/ 4396902 h 6527260"/>
              <a:gd name="connsiteX11" fmla="*/ 1955259 w 2422187"/>
              <a:gd name="connsiteY11" fmla="*/ 4902741 h 6527260"/>
              <a:gd name="connsiteX12" fmla="*/ 2149813 w 2422187"/>
              <a:gd name="connsiteY12" fmla="*/ 5243209 h 6527260"/>
              <a:gd name="connsiteX13" fmla="*/ 2169268 w 2422187"/>
              <a:gd name="connsiteY13" fmla="*/ 5642043 h 6527260"/>
              <a:gd name="connsiteX14" fmla="*/ 2305455 w 2422187"/>
              <a:gd name="connsiteY14" fmla="*/ 5875506 h 6527260"/>
              <a:gd name="connsiteX15" fmla="*/ 2402732 w 2422187"/>
              <a:gd name="connsiteY15" fmla="*/ 6284068 h 6527260"/>
              <a:gd name="connsiteX16" fmla="*/ 2422187 w 2422187"/>
              <a:gd name="connsiteY16" fmla="*/ 6527260 h 6527260"/>
              <a:gd name="connsiteX0" fmla="*/ 0 w 2414891"/>
              <a:gd name="connsiteY0" fmla="*/ 0 h 6320435"/>
              <a:gd name="connsiteX1" fmla="*/ 233464 w 2414891"/>
              <a:gd name="connsiteY1" fmla="*/ 544749 h 6320435"/>
              <a:gd name="connsiteX2" fmla="*/ 437744 w 2414891"/>
              <a:gd name="connsiteY2" fmla="*/ 953311 h 6320435"/>
              <a:gd name="connsiteX3" fmla="*/ 564204 w 2414891"/>
              <a:gd name="connsiteY3" fmla="*/ 1429966 h 6320435"/>
              <a:gd name="connsiteX4" fmla="*/ 924127 w 2414891"/>
              <a:gd name="connsiteY4" fmla="*/ 1741251 h 6320435"/>
              <a:gd name="connsiteX5" fmla="*/ 1186774 w 2414891"/>
              <a:gd name="connsiteY5" fmla="*/ 2237362 h 6320435"/>
              <a:gd name="connsiteX6" fmla="*/ 1468876 w 2414891"/>
              <a:gd name="connsiteY6" fmla="*/ 2714017 h 6320435"/>
              <a:gd name="connsiteX7" fmla="*/ 1624519 w 2414891"/>
              <a:gd name="connsiteY7" fmla="*/ 3278221 h 6320435"/>
              <a:gd name="connsiteX8" fmla="*/ 1721796 w 2414891"/>
              <a:gd name="connsiteY8" fmla="*/ 3764604 h 6320435"/>
              <a:gd name="connsiteX9" fmla="*/ 1634247 w 2414891"/>
              <a:gd name="connsiteY9" fmla="*/ 4163438 h 6320435"/>
              <a:gd name="connsiteX10" fmla="*/ 1673157 w 2414891"/>
              <a:gd name="connsiteY10" fmla="*/ 4396902 h 6320435"/>
              <a:gd name="connsiteX11" fmla="*/ 1955259 w 2414891"/>
              <a:gd name="connsiteY11" fmla="*/ 4902741 h 6320435"/>
              <a:gd name="connsiteX12" fmla="*/ 2149813 w 2414891"/>
              <a:gd name="connsiteY12" fmla="*/ 5243209 h 6320435"/>
              <a:gd name="connsiteX13" fmla="*/ 2169268 w 2414891"/>
              <a:gd name="connsiteY13" fmla="*/ 5642043 h 6320435"/>
              <a:gd name="connsiteX14" fmla="*/ 2305455 w 2414891"/>
              <a:gd name="connsiteY14" fmla="*/ 5875506 h 6320435"/>
              <a:gd name="connsiteX15" fmla="*/ 2402732 w 2414891"/>
              <a:gd name="connsiteY15" fmla="*/ 6284068 h 6320435"/>
              <a:gd name="connsiteX16" fmla="*/ 2412460 w 2414891"/>
              <a:gd name="connsiteY16" fmla="*/ 6284069 h 6320435"/>
              <a:gd name="connsiteX0" fmla="*/ 0 w 2408179"/>
              <a:gd name="connsiteY0" fmla="*/ 0 h 6304157"/>
              <a:gd name="connsiteX1" fmla="*/ 233464 w 2408179"/>
              <a:gd name="connsiteY1" fmla="*/ 544749 h 6304157"/>
              <a:gd name="connsiteX2" fmla="*/ 437744 w 2408179"/>
              <a:gd name="connsiteY2" fmla="*/ 953311 h 6304157"/>
              <a:gd name="connsiteX3" fmla="*/ 564204 w 2408179"/>
              <a:gd name="connsiteY3" fmla="*/ 1429966 h 6304157"/>
              <a:gd name="connsiteX4" fmla="*/ 924127 w 2408179"/>
              <a:gd name="connsiteY4" fmla="*/ 1741251 h 6304157"/>
              <a:gd name="connsiteX5" fmla="*/ 1186774 w 2408179"/>
              <a:gd name="connsiteY5" fmla="*/ 2237362 h 6304157"/>
              <a:gd name="connsiteX6" fmla="*/ 1468876 w 2408179"/>
              <a:gd name="connsiteY6" fmla="*/ 2714017 h 6304157"/>
              <a:gd name="connsiteX7" fmla="*/ 1624519 w 2408179"/>
              <a:gd name="connsiteY7" fmla="*/ 3278221 h 6304157"/>
              <a:gd name="connsiteX8" fmla="*/ 1721796 w 2408179"/>
              <a:gd name="connsiteY8" fmla="*/ 3764604 h 6304157"/>
              <a:gd name="connsiteX9" fmla="*/ 1634247 w 2408179"/>
              <a:gd name="connsiteY9" fmla="*/ 4163438 h 6304157"/>
              <a:gd name="connsiteX10" fmla="*/ 1673157 w 2408179"/>
              <a:gd name="connsiteY10" fmla="*/ 4396902 h 6304157"/>
              <a:gd name="connsiteX11" fmla="*/ 1955259 w 2408179"/>
              <a:gd name="connsiteY11" fmla="*/ 4902741 h 6304157"/>
              <a:gd name="connsiteX12" fmla="*/ 2149813 w 2408179"/>
              <a:gd name="connsiteY12" fmla="*/ 5243209 h 6304157"/>
              <a:gd name="connsiteX13" fmla="*/ 2169268 w 2408179"/>
              <a:gd name="connsiteY13" fmla="*/ 5642043 h 6304157"/>
              <a:gd name="connsiteX14" fmla="*/ 2305455 w 2408179"/>
              <a:gd name="connsiteY14" fmla="*/ 5875506 h 6304157"/>
              <a:gd name="connsiteX15" fmla="*/ 2402732 w 2408179"/>
              <a:gd name="connsiteY15" fmla="*/ 6284068 h 6304157"/>
              <a:gd name="connsiteX16" fmla="*/ 2383277 w 2408179"/>
              <a:gd name="connsiteY16" fmla="*/ 6089516 h 6304157"/>
              <a:gd name="connsiteX0" fmla="*/ 0 w 2490282"/>
              <a:gd name="connsiteY0" fmla="*/ 0 h 6439712"/>
              <a:gd name="connsiteX1" fmla="*/ 233464 w 2490282"/>
              <a:gd name="connsiteY1" fmla="*/ 544749 h 6439712"/>
              <a:gd name="connsiteX2" fmla="*/ 437744 w 2490282"/>
              <a:gd name="connsiteY2" fmla="*/ 953311 h 6439712"/>
              <a:gd name="connsiteX3" fmla="*/ 564204 w 2490282"/>
              <a:gd name="connsiteY3" fmla="*/ 1429966 h 6439712"/>
              <a:gd name="connsiteX4" fmla="*/ 924127 w 2490282"/>
              <a:gd name="connsiteY4" fmla="*/ 1741251 h 6439712"/>
              <a:gd name="connsiteX5" fmla="*/ 1186774 w 2490282"/>
              <a:gd name="connsiteY5" fmla="*/ 2237362 h 6439712"/>
              <a:gd name="connsiteX6" fmla="*/ 1468876 w 2490282"/>
              <a:gd name="connsiteY6" fmla="*/ 2714017 h 6439712"/>
              <a:gd name="connsiteX7" fmla="*/ 1624519 w 2490282"/>
              <a:gd name="connsiteY7" fmla="*/ 3278221 h 6439712"/>
              <a:gd name="connsiteX8" fmla="*/ 1721796 w 2490282"/>
              <a:gd name="connsiteY8" fmla="*/ 3764604 h 6439712"/>
              <a:gd name="connsiteX9" fmla="*/ 1634247 w 2490282"/>
              <a:gd name="connsiteY9" fmla="*/ 4163438 h 6439712"/>
              <a:gd name="connsiteX10" fmla="*/ 1673157 w 2490282"/>
              <a:gd name="connsiteY10" fmla="*/ 4396902 h 6439712"/>
              <a:gd name="connsiteX11" fmla="*/ 1955259 w 2490282"/>
              <a:gd name="connsiteY11" fmla="*/ 4902741 h 6439712"/>
              <a:gd name="connsiteX12" fmla="*/ 2149813 w 2490282"/>
              <a:gd name="connsiteY12" fmla="*/ 5243209 h 6439712"/>
              <a:gd name="connsiteX13" fmla="*/ 2169268 w 2490282"/>
              <a:gd name="connsiteY13" fmla="*/ 5642043 h 6439712"/>
              <a:gd name="connsiteX14" fmla="*/ 2305455 w 2490282"/>
              <a:gd name="connsiteY14" fmla="*/ 5875506 h 6439712"/>
              <a:gd name="connsiteX15" fmla="*/ 2402732 w 2490282"/>
              <a:gd name="connsiteY15" fmla="*/ 6284068 h 6439712"/>
              <a:gd name="connsiteX16" fmla="*/ 2490282 w 2490282"/>
              <a:gd name="connsiteY16" fmla="*/ 6439712 h 6439712"/>
              <a:gd name="connsiteX0" fmla="*/ 0 w 2490282"/>
              <a:gd name="connsiteY0" fmla="*/ 0 h 6439712"/>
              <a:gd name="connsiteX1" fmla="*/ 233464 w 2490282"/>
              <a:gd name="connsiteY1" fmla="*/ 544749 h 6439712"/>
              <a:gd name="connsiteX2" fmla="*/ 437744 w 2490282"/>
              <a:gd name="connsiteY2" fmla="*/ 953311 h 6439712"/>
              <a:gd name="connsiteX3" fmla="*/ 564204 w 2490282"/>
              <a:gd name="connsiteY3" fmla="*/ 1429966 h 6439712"/>
              <a:gd name="connsiteX4" fmla="*/ 924127 w 2490282"/>
              <a:gd name="connsiteY4" fmla="*/ 1741251 h 6439712"/>
              <a:gd name="connsiteX5" fmla="*/ 1186774 w 2490282"/>
              <a:gd name="connsiteY5" fmla="*/ 2237362 h 6439712"/>
              <a:gd name="connsiteX6" fmla="*/ 1468876 w 2490282"/>
              <a:gd name="connsiteY6" fmla="*/ 2714017 h 6439712"/>
              <a:gd name="connsiteX7" fmla="*/ 1624519 w 2490282"/>
              <a:gd name="connsiteY7" fmla="*/ 3278221 h 6439712"/>
              <a:gd name="connsiteX8" fmla="*/ 1721796 w 2490282"/>
              <a:gd name="connsiteY8" fmla="*/ 3764604 h 6439712"/>
              <a:gd name="connsiteX9" fmla="*/ 1634247 w 2490282"/>
              <a:gd name="connsiteY9" fmla="*/ 4163438 h 6439712"/>
              <a:gd name="connsiteX10" fmla="*/ 1673157 w 2490282"/>
              <a:gd name="connsiteY10" fmla="*/ 4396902 h 6439712"/>
              <a:gd name="connsiteX11" fmla="*/ 1955259 w 2490282"/>
              <a:gd name="connsiteY11" fmla="*/ 4902741 h 6439712"/>
              <a:gd name="connsiteX12" fmla="*/ 2149813 w 2490282"/>
              <a:gd name="connsiteY12" fmla="*/ 5243209 h 6439712"/>
              <a:gd name="connsiteX13" fmla="*/ 2169268 w 2490282"/>
              <a:gd name="connsiteY13" fmla="*/ 5642043 h 6439712"/>
              <a:gd name="connsiteX14" fmla="*/ 2305455 w 2490282"/>
              <a:gd name="connsiteY14" fmla="*/ 5875506 h 6439712"/>
              <a:gd name="connsiteX15" fmla="*/ 2383276 w 2490282"/>
              <a:gd name="connsiteY15" fmla="*/ 6089514 h 6439712"/>
              <a:gd name="connsiteX16" fmla="*/ 2490282 w 2490282"/>
              <a:gd name="connsiteY16" fmla="*/ 6439712 h 6439712"/>
              <a:gd name="connsiteX0" fmla="*/ 0 w 2412461"/>
              <a:gd name="connsiteY0" fmla="*/ 0 h 6293797"/>
              <a:gd name="connsiteX1" fmla="*/ 233464 w 2412461"/>
              <a:gd name="connsiteY1" fmla="*/ 544749 h 6293797"/>
              <a:gd name="connsiteX2" fmla="*/ 437744 w 2412461"/>
              <a:gd name="connsiteY2" fmla="*/ 953311 h 6293797"/>
              <a:gd name="connsiteX3" fmla="*/ 564204 w 2412461"/>
              <a:gd name="connsiteY3" fmla="*/ 1429966 h 6293797"/>
              <a:gd name="connsiteX4" fmla="*/ 924127 w 2412461"/>
              <a:gd name="connsiteY4" fmla="*/ 1741251 h 6293797"/>
              <a:gd name="connsiteX5" fmla="*/ 1186774 w 2412461"/>
              <a:gd name="connsiteY5" fmla="*/ 2237362 h 6293797"/>
              <a:gd name="connsiteX6" fmla="*/ 1468876 w 2412461"/>
              <a:gd name="connsiteY6" fmla="*/ 2714017 h 6293797"/>
              <a:gd name="connsiteX7" fmla="*/ 1624519 w 2412461"/>
              <a:gd name="connsiteY7" fmla="*/ 3278221 h 6293797"/>
              <a:gd name="connsiteX8" fmla="*/ 1721796 w 2412461"/>
              <a:gd name="connsiteY8" fmla="*/ 3764604 h 6293797"/>
              <a:gd name="connsiteX9" fmla="*/ 1634247 w 2412461"/>
              <a:gd name="connsiteY9" fmla="*/ 4163438 h 6293797"/>
              <a:gd name="connsiteX10" fmla="*/ 1673157 w 2412461"/>
              <a:gd name="connsiteY10" fmla="*/ 4396902 h 6293797"/>
              <a:gd name="connsiteX11" fmla="*/ 1955259 w 2412461"/>
              <a:gd name="connsiteY11" fmla="*/ 4902741 h 6293797"/>
              <a:gd name="connsiteX12" fmla="*/ 2149813 w 2412461"/>
              <a:gd name="connsiteY12" fmla="*/ 5243209 h 6293797"/>
              <a:gd name="connsiteX13" fmla="*/ 2169268 w 2412461"/>
              <a:gd name="connsiteY13" fmla="*/ 5642043 h 6293797"/>
              <a:gd name="connsiteX14" fmla="*/ 2305455 w 2412461"/>
              <a:gd name="connsiteY14" fmla="*/ 5875506 h 6293797"/>
              <a:gd name="connsiteX15" fmla="*/ 2383276 w 2412461"/>
              <a:gd name="connsiteY15" fmla="*/ 6089514 h 6293797"/>
              <a:gd name="connsiteX16" fmla="*/ 2412461 w 2412461"/>
              <a:gd name="connsiteY16" fmla="*/ 6293797 h 62937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2412461" h="6293797">
                <a:moveTo>
                  <a:pt x="0" y="0"/>
                </a:moveTo>
                <a:cubicBezTo>
                  <a:pt x="136998" y="306421"/>
                  <a:pt x="160507" y="385864"/>
                  <a:pt x="233464" y="544749"/>
                </a:cubicBezTo>
                <a:cubicBezTo>
                  <a:pt x="306421" y="703634"/>
                  <a:pt x="382621" y="805775"/>
                  <a:pt x="437744" y="953311"/>
                </a:cubicBezTo>
                <a:cubicBezTo>
                  <a:pt x="492867" y="1100847"/>
                  <a:pt x="483140" y="1298643"/>
                  <a:pt x="564204" y="1429966"/>
                </a:cubicBezTo>
                <a:cubicBezTo>
                  <a:pt x="645268" y="1561289"/>
                  <a:pt x="820365" y="1606685"/>
                  <a:pt x="924127" y="1741251"/>
                </a:cubicBezTo>
                <a:cubicBezTo>
                  <a:pt x="1027889" y="1875817"/>
                  <a:pt x="1095983" y="2075234"/>
                  <a:pt x="1186774" y="2237362"/>
                </a:cubicBezTo>
                <a:cubicBezTo>
                  <a:pt x="1277566" y="2399490"/>
                  <a:pt x="1395919" y="2540541"/>
                  <a:pt x="1468876" y="2714017"/>
                </a:cubicBezTo>
                <a:cubicBezTo>
                  <a:pt x="1541833" y="2887493"/>
                  <a:pt x="1582366" y="3103123"/>
                  <a:pt x="1624519" y="3278221"/>
                </a:cubicBezTo>
                <a:cubicBezTo>
                  <a:pt x="1666672" y="3453319"/>
                  <a:pt x="1720175" y="3617068"/>
                  <a:pt x="1721796" y="3764604"/>
                </a:cubicBezTo>
                <a:cubicBezTo>
                  <a:pt x="1723417" y="3912140"/>
                  <a:pt x="1642353" y="4058055"/>
                  <a:pt x="1634247" y="4163438"/>
                </a:cubicBezTo>
                <a:cubicBezTo>
                  <a:pt x="1626141" y="4268821"/>
                  <a:pt x="1619655" y="4273685"/>
                  <a:pt x="1673157" y="4396902"/>
                </a:cubicBezTo>
                <a:cubicBezTo>
                  <a:pt x="1726659" y="4520119"/>
                  <a:pt x="1875816" y="4761690"/>
                  <a:pt x="1955259" y="4902741"/>
                </a:cubicBezTo>
                <a:cubicBezTo>
                  <a:pt x="2034702" y="5043792"/>
                  <a:pt x="2114145" y="5119992"/>
                  <a:pt x="2149813" y="5243209"/>
                </a:cubicBezTo>
                <a:cubicBezTo>
                  <a:pt x="2185481" y="5366426"/>
                  <a:pt x="2143328" y="5536660"/>
                  <a:pt x="2169268" y="5642043"/>
                </a:cubicBezTo>
                <a:cubicBezTo>
                  <a:pt x="2195208" y="5747426"/>
                  <a:pt x="2269787" y="5800927"/>
                  <a:pt x="2305455" y="5875506"/>
                </a:cubicBezTo>
                <a:cubicBezTo>
                  <a:pt x="2341123" y="5950085"/>
                  <a:pt x="2363821" y="5980888"/>
                  <a:pt x="2383276" y="6089514"/>
                </a:cubicBezTo>
                <a:cubicBezTo>
                  <a:pt x="2402731" y="6198140"/>
                  <a:pt x="2412461" y="6226514"/>
                  <a:pt x="2412461" y="6293797"/>
                </a:cubicBezTo>
              </a:path>
            </a:pathLst>
          </a:custGeom>
          <a:noFill/>
          <a:ln w="25400" cmpd="dbl">
            <a:solidFill>
              <a:srgbClr val="7030A0"/>
            </a:solidFill>
            <a:headEnd type="arrow"/>
            <a:tailEnd type="arrow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46" name="ZoneTexte 45">
            <a:extLst>
              <a:ext uri="{FF2B5EF4-FFF2-40B4-BE49-F238E27FC236}">
                <a16:creationId xmlns:a16="http://schemas.microsoft.com/office/drawing/2014/main" id="{DCB83926-2AD6-43F0-BE05-EF3CA8D891A0}"/>
              </a:ext>
            </a:extLst>
          </p:cNvPr>
          <p:cNvSpPr txBox="1"/>
          <p:nvPr/>
        </p:nvSpPr>
        <p:spPr>
          <a:xfrm rot="3535042">
            <a:off x="2954457" y="832204"/>
            <a:ext cx="1096433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400" b="1" dirty="0">
                <a:solidFill>
                  <a:srgbClr val="7030A0"/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E411</a:t>
            </a:r>
            <a:endParaRPr lang="fr-BE" sz="1400" b="1" dirty="0">
              <a:solidFill>
                <a:srgbClr val="7030A0"/>
              </a:solidFill>
              <a:latin typeface="Aharoni" panose="02010803020104030203" pitchFamily="2" charset="-79"/>
              <a:cs typeface="Aharoni" panose="02010803020104030203" pitchFamily="2" charset="-79"/>
            </a:endParaRPr>
          </a:p>
        </p:txBody>
      </p:sp>
      <p:sp>
        <p:nvSpPr>
          <p:cNvPr id="3" name="Forme libre : forme 2">
            <a:extLst>
              <a:ext uri="{FF2B5EF4-FFF2-40B4-BE49-F238E27FC236}">
                <a16:creationId xmlns:a16="http://schemas.microsoft.com/office/drawing/2014/main" id="{F601BC26-B3D5-45CC-8256-5C193BAC3AFF}"/>
              </a:ext>
            </a:extLst>
          </p:cNvPr>
          <p:cNvSpPr/>
          <p:nvPr/>
        </p:nvSpPr>
        <p:spPr>
          <a:xfrm>
            <a:off x="2636061" y="714375"/>
            <a:ext cx="6593664" cy="5867400"/>
          </a:xfrm>
          <a:custGeom>
            <a:avLst/>
            <a:gdLst>
              <a:gd name="connsiteX0" fmla="*/ 6593664 w 6593664"/>
              <a:gd name="connsiteY0" fmla="*/ 5867400 h 5867400"/>
              <a:gd name="connsiteX1" fmla="*/ 6222189 w 6593664"/>
              <a:gd name="connsiteY1" fmla="*/ 5324475 h 5867400"/>
              <a:gd name="connsiteX2" fmla="*/ 5784039 w 6593664"/>
              <a:gd name="connsiteY2" fmla="*/ 4895850 h 5867400"/>
              <a:gd name="connsiteX3" fmla="*/ 5460189 w 6593664"/>
              <a:gd name="connsiteY3" fmla="*/ 4914900 h 5867400"/>
              <a:gd name="connsiteX4" fmla="*/ 5126814 w 6593664"/>
              <a:gd name="connsiteY4" fmla="*/ 4972050 h 5867400"/>
              <a:gd name="connsiteX5" fmla="*/ 4993464 w 6593664"/>
              <a:gd name="connsiteY5" fmla="*/ 5067300 h 5867400"/>
              <a:gd name="connsiteX6" fmla="*/ 4764864 w 6593664"/>
              <a:gd name="connsiteY6" fmla="*/ 4924425 h 5867400"/>
              <a:gd name="connsiteX7" fmla="*/ 4450539 w 6593664"/>
              <a:gd name="connsiteY7" fmla="*/ 4514850 h 5867400"/>
              <a:gd name="connsiteX8" fmla="*/ 4079064 w 6593664"/>
              <a:gd name="connsiteY8" fmla="*/ 4562475 h 5867400"/>
              <a:gd name="connsiteX9" fmla="*/ 3869514 w 6593664"/>
              <a:gd name="connsiteY9" fmla="*/ 4657725 h 5867400"/>
              <a:gd name="connsiteX10" fmla="*/ 3478989 w 6593664"/>
              <a:gd name="connsiteY10" fmla="*/ 4486275 h 5867400"/>
              <a:gd name="connsiteX11" fmla="*/ 3288489 w 6593664"/>
              <a:gd name="connsiteY11" fmla="*/ 4371975 h 5867400"/>
              <a:gd name="connsiteX12" fmla="*/ 3212289 w 6593664"/>
              <a:gd name="connsiteY12" fmla="*/ 4000500 h 5867400"/>
              <a:gd name="connsiteX13" fmla="*/ 3155139 w 6593664"/>
              <a:gd name="connsiteY13" fmla="*/ 3886200 h 5867400"/>
              <a:gd name="connsiteX14" fmla="*/ 3097989 w 6593664"/>
              <a:gd name="connsiteY14" fmla="*/ 3695700 h 5867400"/>
              <a:gd name="connsiteX15" fmla="*/ 2897964 w 6593664"/>
              <a:gd name="connsiteY15" fmla="*/ 3495675 h 5867400"/>
              <a:gd name="connsiteX16" fmla="*/ 2783664 w 6593664"/>
              <a:gd name="connsiteY16" fmla="*/ 3152775 h 5867400"/>
              <a:gd name="connsiteX17" fmla="*/ 2716989 w 6593664"/>
              <a:gd name="connsiteY17" fmla="*/ 2638425 h 5867400"/>
              <a:gd name="connsiteX18" fmla="*/ 2631264 w 6593664"/>
              <a:gd name="connsiteY18" fmla="*/ 2324100 h 5867400"/>
              <a:gd name="connsiteX19" fmla="*/ 2355039 w 6593664"/>
              <a:gd name="connsiteY19" fmla="*/ 2228850 h 5867400"/>
              <a:gd name="connsiteX20" fmla="*/ 2126439 w 6593664"/>
              <a:gd name="connsiteY20" fmla="*/ 2143125 h 5867400"/>
              <a:gd name="connsiteX21" fmla="*/ 2002614 w 6593664"/>
              <a:gd name="connsiteY21" fmla="*/ 1990725 h 5867400"/>
              <a:gd name="connsiteX22" fmla="*/ 1850214 w 6593664"/>
              <a:gd name="connsiteY22" fmla="*/ 1895475 h 5867400"/>
              <a:gd name="connsiteX23" fmla="*/ 1621614 w 6593664"/>
              <a:gd name="connsiteY23" fmla="*/ 1371600 h 5867400"/>
              <a:gd name="connsiteX24" fmla="*/ 1335864 w 6593664"/>
              <a:gd name="connsiteY24" fmla="*/ 1333500 h 5867400"/>
              <a:gd name="connsiteX25" fmla="*/ 1012014 w 6593664"/>
              <a:gd name="connsiteY25" fmla="*/ 1257300 h 5867400"/>
              <a:gd name="connsiteX26" fmla="*/ 716739 w 6593664"/>
              <a:gd name="connsiteY26" fmla="*/ 904875 h 5867400"/>
              <a:gd name="connsiteX27" fmla="*/ 354789 w 6593664"/>
              <a:gd name="connsiteY27" fmla="*/ 838200 h 5867400"/>
              <a:gd name="connsiteX28" fmla="*/ 69039 w 6593664"/>
              <a:gd name="connsiteY28" fmla="*/ 762000 h 5867400"/>
              <a:gd name="connsiteX29" fmla="*/ 2364 w 6593664"/>
              <a:gd name="connsiteY29" fmla="*/ 542925 h 5867400"/>
              <a:gd name="connsiteX30" fmla="*/ 21414 w 6593664"/>
              <a:gd name="connsiteY30" fmla="*/ 0 h 5867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6593664" h="5867400">
                <a:moveTo>
                  <a:pt x="6593664" y="5867400"/>
                </a:moveTo>
                <a:cubicBezTo>
                  <a:pt x="6475395" y="5676900"/>
                  <a:pt x="6357126" y="5486400"/>
                  <a:pt x="6222189" y="5324475"/>
                </a:cubicBezTo>
                <a:cubicBezTo>
                  <a:pt x="6087251" y="5162550"/>
                  <a:pt x="5911039" y="4964112"/>
                  <a:pt x="5784039" y="4895850"/>
                </a:cubicBezTo>
                <a:cubicBezTo>
                  <a:pt x="5657039" y="4827587"/>
                  <a:pt x="5569726" y="4902200"/>
                  <a:pt x="5460189" y="4914900"/>
                </a:cubicBezTo>
                <a:cubicBezTo>
                  <a:pt x="5350652" y="4927600"/>
                  <a:pt x="5204601" y="4946650"/>
                  <a:pt x="5126814" y="4972050"/>
                </a:cubicBezTo>
                <a:cubicBezTo>
                  <a:pt x="5049027" y="4997450"/>
                  <a:pt x="5053789" y="5075237"/>
                  <a:pt x="4993464" y="5067300"/>
                </a:cubicBezTo>
                <a:cubicBezTo>
                  <a:pt x="4933139" y="5059363"/>
                  <a:pt x="4855351" y="5016500"/>
                  <a:pt x="4764864" y="4924425"/>
                </a:cubicBezTo>
                <a:cubicBezTo>
                  <a:pt x="4674376" y="4832350"/>
                  <a:pt x="4564839" y="4575175"/>
                  <a:pt x="4450539" y="4514850"/>
                </a:cubicBezTo>
                <a:cubicBezTo>
                  <a:pt x="4336239" y="4454525"/>
                  <a:pt x="4175901" y="4538663"/>
                  <a:pt x="4079064" y="4562475"/>
                </a:cubicBezTo>
                <a:cubicBezTo>
                  <a:pt x="3982227" y="4586287"/>
                  <a:pt x="3969526" y="4670425"/>
                  <a:pt x="3869514" y="4657725"/>
                </a:cubicBezTo>
                <a:cubicBezTo>
                  <a:pt x="3769502" y="4645025"/>
                  <a:pt x="3575826" y="4533900"/>
                  <a:pt x="3478989" y="4486275"/>
                </a:cubicBezTo>
                <a:cubicBezTo>
                  <a:pt x="3382152" y="4438650"/>
                  <a:pt x="3332939" y="4452937"/>
                  <a:pt x="3288489" y="4371975"/>
                </a:cubicBezTo>
                <a:cubicBezTo>
                  <a:pt x="3244039" y="4291012"/>
                  <a:pt x="3234514" y="4081462"/>
                  <a:pt x="3212289" y="4000500"/>
                </a:cubicBezTo>
                <a:cubicBezTo>
                  <a:pt x="3190064" y="3919537"/>
                  <a:pt x="3174189" y="3937000"/>
                  <a:pt x="3155139" y="3886200"/>
                </a:cubicBezTo>
                <a:cubicBezTo>
                  <a:pt x="3136089" y="3835400"/>
                  <a:pt x="3140851" y="3760787"/>
                  <a:pt x="3097989" y="3695700"/>
                </a:cubicBezTo>
                <a:cubicBezTo>
                  <a:pt x="3055127" y="3630613"/>
                  <a:pt x="2950351" y="3586162"/>
                  <a:pt x="2897964" y="3495675"/>
                </a:cubicBezTo>
                <a:cubicBezTo>
                  <a:pt x="2845576" y="3405187"/>
                  <a:pt x="2813826" y="3295650"/>
                  <a:pt x="2783664" y="3152775"/>
                </a:cubicBezTo>
                <a:cubicBezTo>
                  <a:pt x="2753502" y="3009900"/>
                  <a:pt x="2742389" y="2776538"/>
                  <a:pt x="2716989" y="2638425"/>
                </a:cubicBezTo>
                <a:cubicBezTo>
                  <a:pt x="2691589" y="2500312"/>
                  <a:pt x="2691589" y="2392362"/>
                  <a:pt x="2631264" y="2324100"/>
                </a:cubicBezTo>
                <a:cubicBezTo>
                  <a:pt x="2570939" y="2255838"/>
                  <a:pt x="2439176" y="2259012"/>
                  <a:pt x="2355039" y="2228850"/>
                </a:cubicBezTo>
                <a:cubicBezTo>
                  <a:pt x="2270902" y="2198688"/>
                  <a:pt x="2185176" y="2182812"/>
                  <a:pt x="2126439" y="2143125"/>
                </a:cubicBezTo>
                <a:cubicBezTo>
                  <a:pt x="2067702" y="2103438"/>
                  <a:pt x="2048651" y="2032000"/>
                  <a:pt x="2002614" y="1990725"/>
                </a:cubicBezTo>
                <a:cubicBezTo>
                  <a:pt x="1956577" y="1949450"/>
                  <a:pt x="1913714" y="1998662"/>
                  <a:pt x="1850214" y="1895475"/>
                </a:cubicBezTo>
                <a:cubicBezTo>
                  <a:pt x="1786714" y="1792288"/>
                  <a:pt x="1707339" y="1465263"/>
                  <a:pt x="1621614" y="1371600"/>
                </a:cubicBezTo>
                <a:cubicBezTo>
                  <a:pt x="1535889" y="1277937"/>
                  <a:pt x="1437464" y="1352550"/>
                  <a:pt x="1335864" y="1333500"/>
                </a:cubicBezTo>
                <a:cubicBezTo>
                  <a:pt x="1234264" y="1314450"/>
                  <a:pt x="1115202" y="1328738"/>
                  <a:pt x="1012014" y="1257300"/>
                </a:cubicBezTo>
                <a:cubicBezTo>
                  <a:pt x="908826" y="1185862"/>
                  <a:pt x="826276" y="974725"/>
                  <a:pt x="716739" y="904875"/>
                </a:cubicBezTo>
                <a:cubicBezTo>
                  <a:pt x="607201" y="835025"/>
                  <a:pt x="462739" y="862012"/>
                  <a:pt x="354789" y="838200"/>
                </a:cubicBezTo>
                <a:cubicBezTo>
                  <a:pt x="246839" y="814387"/>
                  <a:pt x="127776" y="811212"/>
                  <a:pt x="69039" y="762000"/>
                </a:cubicBezTo>
                <a:cubicBezTo>
                  <a:pt x="10301" y="712787"/>
                  <a:pt x="10301" y="669925"/>
                  <a:pt x="2364" y="542925"/>
                </a:cubicBezTo>
                <a:cubicBezTo>
                  <a:pt x="-5573" y="415925"/>
                  <a:pt x="7920" y="207962"/>
                  <a:pt x="21414" y="0"/>
                </a:cubicBezTo>
              </a:path>
            </a:pathLst>
          </a:cu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47" name="Forme libre : forme 46">
            <a:extLst>
              <a:ext uri="{FF2B5EF4-FFF2-40B4-BE49-F238E27FC236}">
                <a16:creationId xmlns:a16="http://schemas.microsoft.com/office/drawing/2014/main" id="{24165ECA-D9A2-4EA1-8748-ED208921E5FD}"/>
              </a:ext>
            </a:extLst>
          </p:cNvPr>
          <p:cNvSpPr/>
          <p:nvPr/>
        </p:nvSpPr>
        <p:spPr>
          <a:xfrm>
            <a:off x="2636061" y="711943"/>
            <a:ext cx="6593664" cy="5867400"/>
          </a:xfrm>
          <a:custGeom>
            <a:avLst/>
            <a:gdLst>
              <a:gd name="connsiteX0" fmla="*/ 6593664 w 6593664"/>
              <a:gd name="connsiteY0" fmla="*/ 5867400 h 5867400"/>
              <a:gd name="connsiteX1" fmla="*/ 6222189 w 6593664"/>
              <a:gd name="connsiteY1" fmla="*/ 5324475 h 5867400"/>
              <a:gd name="connsiteX2" fmla="*/ 5784039 w 6593664"/>
              <a:gd name="connsiteY2" fmla="*/ 4895850 h 5867400"/>
              <a:gd name="connsiteX3" fmla="*/ 5460189 w 6593664"/>
              <a:gd name="connsiteY3" fmla="*/ 4914900 h 5867400"/>
              <a:gd name="connsiteX4" fmla="*/ 5126814 w 6593664"/>
              <a:gd name="connsiteY4" fmla="*/ 4972050 h 5867400"/>
              <a:gd name="connsiteX5" fmla="*/ 4993464 w 6593664"/>
              <a:gd name="connsiteY5" fmla="*/ 5067300 h 5867400"/>
              <a:gd name="connsiteX6" fmla="*/ 4764864 w 6593664"/>
              <a:gd name="connsiteY6" fmla="*/ 4924425 h 5867400"/>
              <a:gd name="connsiteX7" fmla="*/ 4450539 w 6593664"/>
              <a:gd name="connsiteY7" fmla="*/ 4514850 h 5867400"/>
              <a:gd name="connsiteX8" fmla="*/ 4079064 w 6593664"/>
              <a:gd name="connsiteY8" fmla="*/ 4562475 h 5867400"/>
              <a:gd name="connsiteX9" fmla="*/ 3869514 w 6593664"/>
              <a:gd name="connsiteY9" fmla="*/ 4657725 h 5867400"/>
              <a:gd name="connsiteX10" fmla="*/ 3478989 w 6593664"/>
              <a:gd name="connsiteY10" fmla="*/ 4486275 h 5867400"/>
              <a:gd name="connsiteX11" fmla="*/ 3288489 w 6593664"/>
              <a:gd name="connsiteY11" fmla="*/ 4371975 h 5867400"/>
              <a:gd name="connsiteX12" fmla="*/ 3212289 w 6593664"/>
              <a:gd name="connsiteY12" fmla="*/ 4000500 h 5867400"/>
              <a:gd name="connsiteX13" fmla="*/ 3155139 w 6593664"/>
              <a:gd name="connsiteY13" fmla="*/ 3886200 h 5867400"/>
              <a:gd name="connsiteX14" fmla="*/ 3097989 w 6593664"/>
              <a:gd name="connsiteY14" fmla="*/ 3695700 h 5867400"/>
              <a:gd name="connsiteX15" fmla="*/ 2897964 w 6593664"/>
              <a:gd name="connsiteY15" fmla="*/ 3495675 h 5867400"/>
              <a:gd name="connsiteX16" fmla="*/ 2783664 w 6593664"/>
              <a:gd name="connsiteY16" fmla="*/ 3152775 h 5867400"/>
              <a:gd name="connsiteX17" fmla="*/ 2716989 w 6593664"/>
              <a:gd name="connsiteY17" fmla="*/ 2638425 h 5867400"/>
              <a:gd name="connsiteX18" fmla="*/ 2631264 w 6593664"/>
              <a:gd name="connsiteY18" fmla="*/ 2324100 h 5867400"/>
              <a:gd name="connsiteX19" fmla="*/ 2355039 w 6593664"/>
              <a:gd name="connsiteY19" fmla="*/ 2228850 h 5867400"/>
              <a:gd name="connsiteX20" fmla="*/ 2126439 w 6593664"/>
              <a:gd name="connsiteY20" fmla="*/ 2143125 h 5867400"/>
              <a:gd name="connsiteX21" fmla="*/ 2002614 w 6593664"/>
              <a:gd name="connsiteY21" fmla="*/ 1990725 h 5867400"/>
              <a:gd name="connsiteX22" fmla="*/ 1850214 w 6593664"/>
              <a:gd name="connsiteY22" fmla="*/ 1895475 h 5867400"/>
              <a:gd name="connsiteX23" fmla="*/ 1621614 w 6593664"/>
              <a:gd name="connsiteY23" fmla="*/ 1371600 h 5867400"/>
              <a:gd name="connsiteX24" fmla="*/ 1335864 w 6593664"/>
              <a:gd name="connsiteY24" fmla="*/ 1333500 h 5867400"/>
              <a:gd name="connsiteX25" fmla="*/ 1012014 w 6593664"/>
              <a:gd name="connsiteY25" fmla="*/ 1257300 h 5867400"/>
              <a:gd name="connsiteX26" fmla="*/ 716739 w 6593664"/>
              <a:gd name="connsiteY26" fmla="*/ 904875 h 5867400"/>
              <a:gd name="connsiteX27" fmla="*/ 354789 w 6593664"/>
              <a:gd name="connsiteY27" fmla="*/ 838200 h 5867400"/>
              <a:gd name="connsiteX28" fmla="*/ 69039 w 6593664"/>
              <a:gd name="connsiteY28" fmla="*/ 762000 h 5867400"/>
              <a:gd name="connsiteX29" fmla="*/ 2364 w 6593664"/>
              <a:gd name="connsiteY29" fmla="*/ 542925 h 5867400"/>
              <a:gd name="connsiteX30" fmla="*/ 21414 w 6593664"/>
              <a:gd name="connsiteY30" fmla="*/ 0 h 5867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6593664" h="5867400">
                <a:moveTo>
                  <a:pt x="6593664" y="5867400"/>
                </a:moveTo>
                <a:cubicBezTo>
                  <a:pt x="6475395" y="5676900"/>
                  <a:pt x="6357126" y="5486400"/>
                  <a:pt x="6222189" y="5324475"/>
                </a:cubicBezTo>
                <a:cubicBezTo>
                  <a:pt x="6087251" y="5162550"/>
                  <a:pt x="5911039" y="4964112"/>
                  <a:pt x="5784039" y="4895850"/>
                </a:cubicBezTo>
                <a:cubicBezTo>
                  <a:pt x="5657039" y="4827587"/>
                  <a:pt x="5569726" y="4902200"/>
                  <a:pt x="5460189" y="4914900"/>
                </a:cubicBezTo>
                <a:cubicBezTo>
                  <a:pt x="5350652" y="4927600"/>
                  <a:pt x="5204601" y="4946650"/>
                  <a:pt x="5126814" y="4972050"/>
                </a:cubicBezTo>
                <a:cubicBezTo>
                  <a:pt x="5049027" y="4997450"/>
                  <a:pt x="5053789" y="5075237"/>
                  <a:pt x="4993464" y="5067300"/>
                </a:cubicBezTo>
                <a:cubicBezTo>
                  <a:pt x="4933139" y="5059363"/>
                  <a:pt x="4855351" y="5016500"/>
                  <a:pt x="4764864" y="4924425"/>
                </a:cubicBezTo>
                <a:cubicBezTo>
                  <a:pt x="4674376" y="4832350"/>
                  <a:pt x="4564839" y="4575175"/>
                  <a:pt x="4450539" y="4514850"/>
                </a:cubicBezTo>
                <a:cubicBezTo>
                  <a:pt x="4336239" y="4454525"/>
                  <a:pt x="4175901" y="4538663"/>
                  <a:pt x="4079064" y="4562475"/>
                </a:cubicBezTo>
                <a:cubicBezTo>
                  <a:pt x="3982227" y="4586287"/>
                  <a:pt x="3969526" y="4670425"/>
                  <a:pt x="3869514" y="4657725"/>
                </a:cubicBezTo>
                <a:cubicBezTo>
                  <a:pt x="3769502" y="4645025"/>
                  <a:pt x="3575826" y="4533900"/>
                  <a:pt x="3478989" y="4486275"/>
                </a:cubicBezTo>
                <a:cubicBezTo>
                  <a:pt x="3382152" y="4438650"/>
                  <a:pt x="3332939" y="4452937"/>
                  <a:pt x="3288489" y="4371975"/>
                </a:cubicBezTo>
                <a:cubicBezTo>
                  <a:pt x="3244039" y="4291012"/>
                  <a:pt x="3234514" y="4081462"/>
                  <a:pt x="3212289" y="4000500"/>
                </a:cubicBezTo>
                <a:cubicBezTo>
                  <a:pt x="3190064" y="3919537"/>
                  <a:pt x="3174189" y="3937000"/>
                  <a:pt x="3155139" y="3886200"/>
                </a:cubicBezTo>
                <a:cubicBezTo>
                  <a:pt x="3136089" y="3835400"/>
                  <a:pt x="3140851" y="3760787"/>
                  <a:pt x="3097989" y="3695700"/>
                </a:cubicBezTo>
                <a:cubicBezTo>
                  <a:pt x="3055127" y="3630613"/>
                  <a:pt x="2950351" y="3586162"/>
                  <a:pt x="2897964" y="3495675"/>
                </a:cubicBezTo>
                <a:cubicBezTo>
                  <a:pt x="2845576" y="3405187"/>
                  <a:pt x="2813826" y="3295650"/>
                  <a:pt x="2783664" y="3152775"/>
                </a:cubicBezTo>
                <a:cubicBezTo>
                  <a:pt x="2753502" y="3009900"/>
                  <a:pt x="2742389" y="2776538"/>
                  <a:pt x="2716989" y="2638425"/>
                </a:cubicBezTo>
                <a:cubicBezTo>
                  <a:pt x="2691589" y="2500312"/>
                  <a:pt x="2691589" y="2392362"/>
                  <a:pt x="2631264" y="2324100"/>
                </a:cubicBezTo>
                <a:cubicBezTo>
                  <a:pt x="2570939" y="2255838"/>
                  <a:pt x="2439176" y="2259012"/>
                  <a:pt x="2355039" y="2228850"/>
                </a:cubicBezTo>
                <a:cubicBezTo>
                  <a:pt x="2270902" y="2198688"/>
                  <a:pt x="2185176" y="2182812"/>
                  <a:pt x="2126439" y="2143125"/>
                </a:cubicBezTo>
                <a:cubicBezTo>
                  <a:pt x="2067702" y="2103438"/>
                  <a:pt x="2048651" y="2032000"/>
                  <a:pt x="2002614" y="1990725"/>
                </a:cubicBezTo>
                <a:cubicBezTo>
                  <a:pt x="1956577" y="1949450"/>
                  <a:pt x="1913714" y="1998662"/>
                  <a:pt x="1850214" y="1895475"/>
                </a:cubicBezTo>
                <a:cubicBezTo>
                  <a:pt x="1786714" y="1792288"/>
                  <a:pt x="1707339" y="1465263"/>
                  <a:pt x="1621614" y="1371600"/>
                </a:cubicBezTo>
                <a:cubicBezTo>
                  <a:pt x="1535889" y="1277937"/>
                  <a:pt x="1437464" y="1352550"/>
                  <a:pt x="1335864" y="1333500"/>
                </a:cubicBezTo>
                <a:cubicBezTo>
                  <a:pt x="1234264" y="1314450"/>
                  <a:pt x="1115202" y="1328738"/>
                  <a:pt x="1012014" y="1257300"/>
                </a:cubicBezTo>
                <a:cubicBezTo>
                  <a:pt x="908826" y="1185862"/>
                  <a:pt x="826276" y="974725"/>
                  <a:pt x="716739" y="904875"/>
                </a:cubicBezTo>
                <a:cubicBezTo>
                  <a:pt x="607201" y="835025"/>
                  <a:pt x="462739" y="862012"/>
                  <a:pt x="354789" y="838200"/>
                </a:cubicBezTo>
                <a:cubicBezTo>
                  <a:pt x="246839" y="814387"/>
                  <a:pt x="127776" y="811212"/>
                  <a:pt x="69039" y="762000"/>
                </a:cubicBezTo>
                <a:cubicBezTo>
                  <a:pt x="10301" y="712787"/>
                  <a:pt x="10301" y="669925"/>
                  <a:pt x="2364" y="542925"/>
                </a:cubicBezTo>
                <a:cubicBezTo>
                  <a:pt x="-5573" y="415925"/>
                  <a:pt x="7920" y="207962"/>
                  <a:pt x="21414" y="0"/>
                </a:cubicBezTo>
              </a:path>
            </a:pathLst>
          </a:custGeom>
          <a:noFill/>
          <a:ln w="22225">
            <a:solidFill>
              <a:schemeClr val="bg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61" name="Ellipse 60">
            <a:extLst>
              <a:ext uri="{FF2B5EF4-FFF2-40B4-BE49-F238E27FC236}">
                <a16:creationId xmlns:a16="http://schemas.microsoft.com/office/drawing/2014/main" id="{3E54D4FE-B1A3-406A-A4AE-21554E83A278}"/>
              </a:ext>
            </a:extLst>
          </p:cNvPr>
          <p:cNvSpPr/>
          <p:nvPr/>
        </p:nvSpPr>
        <p:spPr>
          <a:xfrm rot="16200000">
            <a:off x="1843102" y="-932431"/>
            <a:ext cx="1628297" cy="1778390"/>
          </a:xfrm>
          <a:prstGeom prst="ellipse">
            <a:avLst/>
          </a:prstGeom>
          <a:solidFill>
            <a:schemeClr val="accent2"/>
          </a:solidFill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62" name="ZoneTexte 61">
            <a:extLst>
              <a:ext uri="{FF2B5EF4-FFF2-40B4-BE49-F238E27FC236}">
                <a16:creationId xmlns:a16="http://schemas.microsoft.com/office/drawing/2014/main" id="{D425A52C-29A4-4BCE-AB1D-5067B603549C}"/>
              </a:ext>
            </a:extLst>
          </p:cNvPr>
          <p:cNvSpPr txBox="1"/>
          <p:nvPr/>
        </p:nvSpPr>
        <p:spPr>
          <a:xfrm>
            <a:off x="2133205" y="190793"/>
            <a:ext cx="1096433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200" b="1" dirty="0">
                <a:solidFill>
                  <a:schemeClr val="bg1"/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Namur</a:t>
            </a:r>
            <a:endParaRPr lang="fr-BE" sz="1200" b="1" dirty="0">
              <a:solidFill>
                <a:schemeClr val="bg1"/>
              </a:solidFill>
              <a:latin typeface="Aharoni" panose="02010803020104030203" pitchFamily="2" charset="-79"/>
              <a:cs typeface="Aharoni" panose="02010803020104030203" pitchFamily="2" charset="-79"/>
            </a:endParaRPr>
          </a:p>
        </p:txBody>
      </p:sp>
      <p:sp>
        <p:nvSpPr>
          <p:cNvPr id="63" name="Ellipse 62">
            <a:extLst>
              <a:ext uri="{FF2B5EF4-FFF2-40B4-BE49-F238E27FC236}">
                <a16:creationId xmlns:a16="http://schemas.microsoft.com/office/drawing/2014/main" id="{BA172A28-9FBE-4E6C-9531-55773D21B403}"/>
              </a:ext>
            </a:extLst>
          </p:cNvPr>
          <p:cNvSpPr/>
          <p:nvPr/>
        </p:nvSpPr>
        <p:spPr>
          <a:xfrm>
            <a:off x="7034255" y="-490138"/>
            <a:ext cx="742267" cy="695325"/>
          </a:xfrm>
          <a:prstGeom prst="ellipse">
            <a:avLst/>
          </a:prstGeom>
          <a:solidFill>
            <a:schemeClr val="accent2"/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 dirty="0"/>
          </a:p>
        </p:txBody>
      </p:sp>
      <p:sp>
        <p:nvSpPr>
          <p:cNvPr id="64" name="ZoneTexte 63">
            <a:extLst>
              <a:ext uri="{FF2B5EF4-FFF2-40B4-BE49-F238E27FC236}">
                <a16:creationId xmlns:a16="http://schemas.microsoft.com/office/drawing/2014/main" id="{5678D1FB-BAB8-4A85-83E4-3FD9B0D4E52D}"/>
              </a:ext>
            </a:extLst>
          </p:cNvPr>
          <p:cNvSpPr txBox="1"/>
          <p:nvPr/>
        </p:nvSpPr>
        <p:spPr>
          <a:xfrm>
            <a:off x="6857173" y="-54739"/>
            <a:ext cx="1096433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000" b="1" dirty="0">
                <a:solidFill>
                  <a:schemeClr val="bg1"/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Huy</a:t>
            </a:r>
            <a:endParaRPr lang="fr-BE" sz="1000" b="1" dirty="0">
              <a:solidFill>
                <a:schemeClr val="bg1"/>
              </a:solidFill>
              <a:latin typeface="Aharoni" panose="02010803020104030203" pitchFamily="2" charset="-79"/>
              <a:cs typeface="Aharoni" panose="02010803020104030203" pitchFamily="2" charset="-79"/>
            </a:endParaRPr>
          </a:p>
        </p:txBody>
      </p:sp>
      <p:sp>
        <p:nvSpPr>
          <p:cNvPr id="8" name="Forme libre : forme 7">
            <a:extLst>
              <a:ext uri="{FF2B5EF4-FFF2-40B4-BE49-F238E27FC236}">
                <a16:creationId xmlns:a16="http://schemas.microsoft.com/office/drawing/2014/main" id="{21EBB0C5-4721-412A-A397-E2B3972DE91F}"/>
              </a:ext>
            </a:extLst>
          </p:cNvPr>
          <p:cNvSpPr/>
          <p:nvPr/>
        </p:nvSpPr>
        <p:spPr>
          <a:xfrm>
            <a:off x="6287298" y="205740"/>
            <a:ext cx="3245322" cy="2948940"/>
          </a:xfrm>
          <a:custGeom>
            <a:avLst/>
            <a:gdLst>
              <a:gd name="connsiteX0" fmla="*/ 989802 w 3245322"/>
              <a:gd name="connsiteY0" fmla="*/ 0 h 2948940"/>
              <a:gd name="connsiteX1" fmla="*/ 921222 w 3245322"/>
              <a:gd name="connsiteY1" fmla="*/ 220980 h 2948940"/>
              <a:gd name="connsiteX2" fmla="*/ 768822 w 3245322"/>
              <a:gd name="connsiteY2" fmla="*/ 388620 h 2948940"/>
              <a:gd name="connsiteX3" fmla="*/ 715482 w 3245322"/>
              <a:gd name="connsiteY3" fmla="*/ 601980 h 2948940"/>
              <a:gd name="connsiteX4" fmla="*/ 608802 w 3245322"/>
              <a:gd name="connsiteY4" fmla="*/ 853440 h 2948940"/>
              <a:gd name="connsiteX5" fmla="*/ 425922 w 3245322"/>
              <a:gd name="connsiteY5" fmla="*/ 1043940 h 2948940"/>
              <a:gd name="connsiteX6" fmla="*/ 90642 w 3245322"/>
              <a:gd name="connsiteY6" fmla="*/ 1181100 h 2948940"/>
              <a:gd name="connsiteX7" fmla="*/ 22062 w 3245322"/>
              <a:gd name="connsiteY7" fmla="*/ 1295400 h 2948940"/>
              <a:gd name="connsiteX8" fmla="*/ 418302 w 3245322"/>
              <a:gd name="connsiteY8" fmla="*/ 1516380 h 2948940"/>
              <a:gd name="connsiteX9" fmla="*/ 616422 w 3245322"/>
              <a:gd name="connsiteY9" fmla="*/ 1584960 h 2948940"/>
              <a:gd name="connsiteX10" fmla="*/ 700242 w 3245322"/>
              <a:gd name="connsiteY10" fmla="*/ 1737360 h 2948940"/>
              <a:gd name="connsiteX11" fmla="*/ 791682 w 3245322"/>
              <a:gd name="connsiteY11" fmla="*/ 1729740 h 2948940"/>
              <a:gd name="connsiteX12" fmla="*/ 852642 w 3245322"/>
              <a:gd name="connsiteY12" fmla="*/ 1920240 h 2948940"/>
              <a:gd name="connsiteX13" fmla="*/ 1172682 w 3245322"/>
              <a:gd name="connsiteY13" fmla="*/ 2034540 h 2948940"/>
              <a:gd name="connsiteX14" fmla="*/ 1271742 w 3245322"/>
              <a:gd name="connsiteY14" fmla="*/ 2011680 h 2948940"/>
              <a:gd name="connsiteX15" fmla="*/ 1523202 w 3245322"/>
              <a:gd name="connsiteY15" fmla="*/ 2164080 h 2948940"/>
              <a:gd name="connsiteX16" fmla="*/ 1637502 w 3245322"/>
              <a:gd name="connsiteY16" fmla="*/ 2125980 h 2948940"/>
              <a:gd name="connsiteX17" fmla="*/ 1805142 w 3245322"/>
              <a:gd name="connsiteY17" fmla="*/ 2209800 h 2948940"/>
              <a:gd name="connsiteX18" fmla="*/ 2109942 w 3245322"/>
              <a:gd name="connsiteY18" fmla="*/ 2491740 h 2948940"/>
              <a:gd name="connsiteX19" fmla="*/ 2765262 w 3245322"/>
              <a:gd name="connsiteY19" fmla="*/ 2895600 h 2948940"/>
              <a:gd name="connsiteX20" fmla="*/ 3054822 w 3245322"/>
              <a:gd name="connsiteY20" fmla="*/ 2933700 h 2948940"/>
              <a:gd name="connsiteX21" fmla="*/ 3245322 w 3245322"/>
              <a:gd name="connsiteY21" fmla="*/ 2948940 h 29489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3245322" h="2948940">
                <a:moveTo>
                  <a:pt x="989802" y="0"/>
                </a:moveTo>
                <a:cubicBezTo>
                  <a:pt x="973927" y="78105"/>
                  <a:pt x="958052" y="156210"/>
                  <a:pt x="921222" y="220980"/>
                </a:cubicBezTo>
                <a:cubicBezTo>
                  <a:pt x="884392" y="285750"/>
                  <a:pt x="803112" y="325120"/>
                  <a:pt x="768822" y="388620"/>
                </a:cubicBezTo>
                <a:cubicBezTo>
                  <a:pt x="734532" y="452120"/>
                  <a:pt x="742152" y="524510"/>
                  <a:pt x="715482" y="601980"/>
                </a:cubicBezTo>
                <a:cubicBezTo>
                  <a:pt x="688812" y="679450"/>
                  <a:pt x="657062" y="779780"/>
                  <a:pt x="608802" y="853440"/>
                </a:cubicBezTo>
                <a:cubicBezTo>
                  <a:pt x="560542" y="927100"/>
                  <a:pt x="512282" y="989330"/>
                  <a:pt x="425922" y="1043940"/>
                </a:cubicBezTo>
                <a:cubicBezTo>
                  <a:pt x="339562" y="1098550"/>
                  <a:pt x="157952" y="1139190"/>
                  <a:pt x="90642" y="1181100"/>
                </a:cubicBezTo>
                <a:cubicBezTo>
                  <a:pt x="23332" y="1223010"/>
                  <a:pt x="-32548" y="1239520"/>
                  <a:pt x="22062" y="1295400"/>
                </a:cubicBezTo>
                <a:cubicBezTo>
                  <a:pt x="76672" y="1351280"/>
                  <a:pt x="319242" y="1468120"/>
                  <a:pt x="418302" y="1516380"/>
                </a:cubicBezTo>
                <a:cubicBezTo>
                  <a:pt x="517362" y="1564640"/>
                  <a:pt x="569432" y="1548130"/>
                  <a:pt x="616422" y="1584960"/>
                </a:cubicBezTo>
                <a:cubicBezTo>
                  <a:pt x="663412" y="1621790"/>
                  <a:pt x="671032" y="1713230"/>
                  <a:pt x="700242" y="1737360"/>
                </a:cubicBezTo>
                <a:cubicBezTo>
                  <a:pt x="729452" y="1761490"/>
                  <a:pt x="766282" y="1699260"/>
                  <a:pt x="791682" y="1729740"/>
                </a:cubicBezTo>
                <a:cubicBezTo>
                  <a:pt x="817082" y="1760220"/>
                  <a:pt x="789142" y="1869440"/>
                  <a:pt x="852642" y="1920240"/>
                </a:cubicBezTo>
                <a:cubicBezTo>
                  <a:pt x="916142" y="1971040"/>
                  <a:pt x="1102832" y="2019300"/>
                  <a:pt x="1172682" y="2034540"/>
                </a:cubicBezTo>
                <a:cubicBezTo>
                  <a:pt x="1242532" y="2049780"/>
                  <a:pt x="1213322" y="1990090"/>
                  <a:pt x="1271742" y="2011680"/>
                </a:cubicBezTo>
                <a:cubicBezTo>
                  <a:pt x="1330162" y="2033270"/>
                  <a:pt x="1462242" y="2145030"/>
                  <a:pt x="1523202" y="2164080"/>
                </a:cubicBezTo>
                <a:cubicBezTo>
                  <a:pt x="1584162" y="2183130"/>
                  <a:pt x="1590512" y="2118360"/>
                  <a:pt x="1637502" y="2125980"/>
                </a:cubicBezTo>
                <a:cubicBezTo>
                  <a:pt x="1684492" y="2133600"/>
                  <a:pt x="1726402" y="2148840"/>
                  <a:pt x="1805142" y="2209800"/>
                </a:cubicBezTo>
                <a:cubicBezTo>
                  <a:pt x="1883882" y="2270760"/>
                  <a:pt x="1949922" y="2377440"/>
                  <a:pt x="2109942" y="2491740"/>
                </a:cubicBezTo>
                <a:cubicBezTo>
                  <a:pt x="2269962" y="2606040"/>
                  <a:pt x="2607782" y="2821940"/>
                  <a:pt x="2765262" y="2895600"/>
                </a:cubicBezTo>
                <a:cubicBezTo>
                  <a:pt x="2922742" y="2969260"/>
                  <a:pt x="2974812" y="2924810"/>
                  <a:pt x="3054822" y="2933700"/>
                </a:cubicBezTo>
                <a:cubicBezTo>
                  <a:pt x="3134832" y="2942590"/>
                  <a:pt x="3190077" y="2945765"/>
                  <a:pt x="3245322" y="294894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1" name="Forme libre : forme 20">
            <a:extLst>
              <a:ext uri="{FF2B5EF4-FFF2-40B4-BE49-F238E27FC236}">
                <a16:creationId xmlns:a16="http://schemas.microsoft.com/office/drawing/2014/main" id="{83EA6DCE-DBED-4720-9531-7F2E8C0892A3}"/>
              </a:ext>
            </a:extLst>
          </p:cNvPr>
          <p:cNvSpPr/>
          <p:nvPr/>
        </p:nvSpPr>
        <p:spPr>
          <a:xfrm>
            <a:off x="8618220" y="5486400"/>
            <a:ext cx="731520" cy="525780"/>
          </a:xfrm>
          <a:custGeom>
            <a:avLst/>
            <a:gdLst>
              <a:gd name="connsiteX0" fmla="*/ 0 w 731520"/>
              <a:gd name="connsiteY0" fmla="*/ 0 h 525780"/>
              <a:gd name="connsiteX1" fmla="*/ 228600 w 731520"/>
              <a:gd name="connsiteY1" fmla="*/ 289560 h 525780"/>
              <a:gd name="connsiteX2" fmla="*/ 731520 w 731520"/>
              <a:gd name="connsiteY2" fmla="*/ 525780 h 5257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31520" h="525780">
                <a:moveTo>
                  <a:pt x="0" y="0"/>
                </a:moveTo>
                <a:cubicBezTo>
                  <a:pt x="53340" y="100965"/>
                  <a:pt x="106680" y="201930"/>
                  <a:pt x="228600" y="289560"/>
                </a:cubicBezTo>
                <a:cubicBezTo>
                  <a:pt x="350520" y="377190"/>
                  <a:pt x="541020" y="451485"/>
                  <a:pt x="731520" y="52578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2" name="Forme libre : forme 21">
            <a:extLst>
              <a:ext uri="{FF2B5EF4-FFF2-40B4-BE49-F238E27FC236}">
                <a16:creationId xmlns:a16="http://schemas.microsoft.com/office/drawing/2014/main" id="{9820F068-4E1E-4285-8A17-2897DEE7F837}"/>
              </a:ext>
            </a:extLst>
          </p:cNvPr>
          <p:cNvSpPr/>
          <p:nvPr/>
        </p:nvSpPr>
        <p:spPr>
          <a:xfrm>
            <a:off x="9548813" y="3146818"/>
            <a:ext cx="661987" cy="257902"/>
          </a:xfrm>
          <a:custGeom>
            <a:avLst/>
            <a:gdLst>
              <a:gd name="connsiteX0" fmla="*/ 0 w 661987"/>
              <a:gd name="connsiteY0" fmla="*/ 5957 h 257902"/>
              <a:gd name="connsiteX1" fmla="*/ 95250 w 661987"/>
              <a:gd name="connsiteY1" fmla="*/ 5957 h 257902"/>
              <a:gd name="connsiteX2" fmla="*/ 171450 w 661987"/>
              <a:gd name="connsiteY2" fmla="*/ 67870 h 257902"/>
              <a:gd name="connsiteX3" fmla="*/ 381000 w 661987"/>
              <a:gd name="connsiteY3" fmla="*/ 105970 h 257902"/>
              <a:gd name="connsiteX4" fmla="*/ 581025 w 661987"/>
              <a:gd name="connsiteY4" fmla="*/ 239320 h 257902"/>
              <a:gd name="connsiteX5" fmla="*/ 661987 w 661987"/>
              <a:gd name="connsiteY5" fmla="*/ 253607 h 2579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61987" h="257902">
                <a:moveTo>
                  <a:pt x="0" y="5957"/>
                </a:moveTo>
                <a:cubicBezTo>
                  <a:pt x="33337" y="797"/>
                  <a:pt x="66675" y="-4362"/>
                  <a:pt x="95250" y="5957"/>
                </a:cubicBezTo>
                <a:cubicBezTo>
                  <a:pt x="123825" y="16276"/>
                  <a:pt x="123825" y="51201"/>
                  <a:pt x="171450" y="67870"/>
                </a:cubicBezTo>
                <a:cubicBezTo>
                  <a:pt x="219075" y="84539"/>
                  <a:pt x="312738" y="77395"/>
                  <a:pt x="381000" y="105970"/>
                </a:cubicBezTo>
                <a:cubicBezTo>
                  <a:pt x="449262" y="134545"/>
                  <a:pt x="534194" y="214714"/>
                  <a:pt x="581025" y="239320"/>
                </a:cubicBezTo>
                <a:cubicBezTo>
                  <a:pt x="627856" y="263926"/>
                  <a:pt x="644921" y="258766"/>
                  <a:pt x="661987" y="253607"/>
                </a:cubicBezTo>
              </a:path>
            </a:pathLst>
          </a:custGeom>
          <a:noFill/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5" name="Forme libre : forme 24">
            <a:extLst>
              <a:ext uri="{FF2B5EF4-FFF2-40B4-BE49-F238E27FC236}">
                <a16:creationId xmlns:a16="http://schemas.microsoft.com/office/drawing/2014/main" id="{AD2E428A-8335-4384-A1B1-58C29B4ACBC7}"/>
              </a:ext>
            </a:extLst>
          </p:cNvPr>
          <p:cNvSpPr/>
          <p:nvPr/>
        </p:nvSpPr>
        <p:spPr>
          <a:xfrm>
            <a:off x="6197600" y="4984750"/>
            <a:ext cx="1778000" cy="942569"/>
          </a:xfrm>
          <a:custGeom>
            <a:avLst/>
            <a:gdLst>
              <a:gd name="connsiteX0" fmla="*/ 0 w 1778000"/>
              <a:gd name="connsiteY0" fmla="*/ 273050 h 942569"/>
              <a:gd name="connsiteX1" fmla="*/ 209550 w 1778000"/>
              <a:gd name="connsiteY1" fmla="*/ 374650 h 942569"/>
              <a:gd name="connsiteX2" fmla="*/ 311150 w 1778000"/>
              <a:gd name="connsiteY2" fmla="*/ 425450 h 942569"/>
              <a:gd name="connsiteX3" fmla="*/ 361950 w 1778000"/>
              <a:gd name="connsiteY3" fmla="*/ 482600 h 942569"/>
              <a:gd name="connsiteX4" fmla="*/ 850900 w 1778000"/>
              <a:gd name="connsiteY4" fmla="*/ 533400 h 942569"/>
              <a:gd name="connsiteX5" fmla="*/ 914400 w 1778000"/>
              <a:gd name="connsiteY5" fmla="*/ 825500 h 942569"/>
              <a:gd name="connsiteX6" fmla="*/ 1041400 w 1778000"/>
              <a:gd name="connsiteY6" fmla="*/ 939800 h 942569"/>
              <a:gd name="connsiteX7" fmla="*/ 1143000 w 1778000"/>
              <a:gd name="connsiteY7" fmla="*/ 723900 h 942569"/>
              <a:gd name="connsiteX8" fmla="*/ 1193800 w 1778000"/>
              <a:gd name="connsiteY8" fmla="*/ 609600 h 942569"/>
              <a:gd name="connsiteX9" fmla="*/ 1365250 w 1778000"/>
              <a:gd name="connsiteY9" fmla="*/ 552450 h 942569"/>
              <a:gd name="connsiteX10" fmla="*/ 1504950 w 1778000"/>
              <a:gd name="connsiteY10" fmla="*/ 406400 h 942569"/>
              <a:gd name="connsiteX11" fmla="*/ 1562100 w 1778000"/>
              <a:gd name="connsiteY11" fmla="*/ 304800 h 942569"/>
              <a:gd name="connsiteX12" fmla="*/ 1727200 w 1778000"/>
              <a:gd name="connsiteY12" fmla="*/ 50800 h 942569"/>
              <a:gd name="connsiteX13" fmla="*/ 1778000 w 1778000"/>
              <a:gd name="connsiteY13" fmla="*/ 0 h 9425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778000" h="942569">
                <a:moveTo>
                  <a:pt x="0" y="273050"/>
                </a:moveTo>
                <a:lnTo>
                  <a:pt x="209550" y="374650"/>
                </a:lnTo>
                <a:cubicBezTo>
                  <a:pt x="261408" y="400050"/>
                  <a:pt x="285750" y="407458"/>
                  <a:pt x="311150" y="425450"/>
                </a:cubicBezTo>
                <a:cubicBezTo>
                  <a:pt x="336550" y="443442"/>
                  <a:pt x="271992" y="464608"/>
                  <a:pt x="361950" y="482600"/>
                </a:cubicBezTo>
                <a:cubicBezTo>
                  <a:pt x="451908" y="500592"/>
                  <a:pt x="758825" y="476250"/>
                  <a:pt x="850900" y="533400"/>
                </a:cubicBezTo>
                <a:cubicBezTo>
                  <a:pt x="942975" y="590550"/>
                  <a:pt x="882650" y="757767"/>
                  <a:pt x="914400" y="825500"/>
                </a:cubicBezTo>
                <a:cubicBezTo>
                  <a:pt x="946150" y="893233"/>
                  <a:pt x="1003300" y="956733"/>
                  <a:pt x="1041400" y="939800"/>
                </a:cubicBezTo>
                <a:cubicBezTo>
                  <a:pt x="1079500" y="922867"/>
                  <a:pt x="1117600" y="778933"/>
                  <a:pt x="1143000" y="723900"/>
                </a:cubicBezTo>
                <a:cubicBezTo>
                  <a:pt x="1168400" y="668867"/>
                  <a:pt x="1156758" y="638175"/>
                  <a:pt x="1193800" y="609600"/>
                </a:cubicBezTo>
                <a:cubicBezTo>
                  <a:pt x="1230842" y="581025"/>
                  <a:pt x="1313392" y="586317"/>
                  <a:pt x="1365250" y="552450"/>
                </a:cubicBezTo>
                <a:cubicBezTo>
                  <a:pt x="1417108" y="518583"/>
                  <a:pt x="1472142" y="447675"/>
                  <a:pt x="1504950" y="406400"/>
                </a:cubicBezTo>
                <a:cubicBezTo>
                  <a:pt x="1537758" y="365125"/>
                  <a:pt x="1525058" y="364067"/>
                  <a:pt x="1562100" y="304800"/>
                </a:cubicBezTo>
                <a:cubicBezTo>
                  <a:pt x="1599142" y="245533"/>
                  <a:pt x="1691217" y="101600"/>
                  <a:pt x="1727200" y="50800"/>
                </a:cubicBezTo>
                <a:cubicBezTo>
                  <a:pt x="1763183" y="0"/>
                  <a:pt x="1770591" y="0"/>
                  <a:pt x="1778000" y="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6" name="Forme libre : forme 25">
            <a:extLst>
              <a:ext uri="{FF2B5EF4-FFF2-40B4-BE49-F238E27FC236}">
                <a16:creationId xmlns:a16="http://schemas.microsoft.com/office/drawing/2014/main" id="{7A9A74E1-9B0A-4C34-997F-C5190D90E1F4}"/>
              </a:ext>
            </a:extLst>
          </p:cNvPr>
          <p:cNvSpPr/>
          <p:nvPr/>
        </p:nvSpPr>
        <p:spPr>
          <a:xfrm>
            <a:off x="5359400" y="1949450"/>
            <a:ext cx="901700" cy="1136650"/>
          </a:xfrm>
          <a:custGeom>
            <a:avLst/>
            <a:gdLst>
              <a:gd name="connsiteX0" fmla="*/ 901700 w 901700"/>
              <a:gd name="connsiteY0" fmla="*/ 0 h 1136650"/>
              <a:gd name="connsiteX1" fmla="*/ 781050 w 901700"/>
              <a:gd name="connsiteY1" fmla="*/ 146050 h 1136650"/>
              <a:gd name="connsiteX2" fmla="*/ 469900 w 901700"/>
              <a:gd name="connsiteY2" fmla="*/ 355600 h 1136650"/>
              <a:gd name="connsiteX3" fmla="*/ 203200 w 901700"/>
              <a:gd name="connsiteY3" fmla="*/ 514350 h 1136650"/>
              <a:gd name="connsiteX4" fmla="*/ 139700 w 901700"/>
              <a:gd name="connsiteY4" fmla="*/ 685800 h 1136650"/>
              <a:gd name="connsiteX5" fmla="*/ 88900 w 901700"/>
              <a:gd name="connsiteY5" fmla="*/ 869950 h 1136650"/>
              <a:gd name="connsiteX6" fmla="*/ 0 w 901700"/>
              <a:gd name="connsiteY6" fmla="*/ 1136650 h 1136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01700" h="1136650">
                <a:moveTo>
                  <a:pt x="901700" y="0"/>
                </a:moveTo>
                <a:cubicBezTo>
                  <a:pt x="877358" y="43391"/>
                  <a:pt x="853017" y="86783"/>
                  <a:pt x="781050" y="146050"/>
                </a:cubicBezTo>
                <a:cubicBezTo>
                  <a:pt x="709083" y="205317"/>
                  <a:pt x="469900" y="355600"/>
                  <a:pt x="469900" y="355600"/>
                </a:cubicBezTo>
                <a:cubicBezTo>
                  <a:pt x="373592" y="416983"/>
                  <a:pt x="258233" y="459317"/>
                  <a:pt x="203200" y="514350"/>
                </a:cubicBezTo>
                <a:cubicBezTo>
                  <a:pt x="148167" y="569383"/>
                  <a:pt x="158750" y="626533"/>
                  <a:pt x="139700" y="685800"/>
                </a:cubicBezTo>
                <a:cubicBezTo>
                  <a:pt x="120650" y="745067"/>
                  <a:pt x="112183" y="794808"/>
                  <a:pt x="88900" y="869950"/>
                </a:cubicBezTo>
                <a:cubicBezTo>
                  <a:pt x="65617" y="945092"/>
                  <a:pt x="32808" y="1040871"/>
                  <a:pt x="0" y="113665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2" name="Forme libre : forme 31">
            <a:extLst>
              <a:ext uri="{FF2B5EF4-FFF2-40B4-BE49-F238E27FC236}">
                <a16:creationId xmlns:a16="http://schemas.microsoft.com/office/drawing/2014/main" id="{6ED083DC-0EC6-4148-8B33-6AEB634D54E8}"/>
              </a:ext>
            </a:extLst>
          </p:cNvPr>
          <p:cNvSpPr/>
          <p:nvPr/>
        </p:nvSpPr>
        <p:spPr>
          <a:xfrm>
            <a:off x="5286375" y="4826000"/>
            <a:ext cx="422275" cy="358775"/>
          </a:xfrm>
          <a:custGeom>
            <a:avLst/>
            <a:gdLst>
              <a:gd name="connsiteX0" fmla="*/ 0 w 422275"/>
              <a:gd name="connsiteY0" fmla="*/ 358775 h 358775"/>
              <a:gd name="connsiteX1" fmla="*/ 276225 w 422275"/>
              <a:gd name="connsiteY1" fmla="*/ 161925 h 358775"/>
              <a:gd name="connsiteX2" fmla="*/ 422275 w 422275"/>
              <a:gd name="connsiteY2" fmla="*/ 0 h 358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22275" h="358775">
                <a:moveTo>
                  <a:pt x="0" y="358775"/>
                </a:moveTo>
                <a:cubicBezTo>
                  <a:pt x="102923" y="290248"/>
                  <a:pt x="205846" y="221721"/>
                  <a:pt x="276225" y="161925"/>
                </a:cubicBezTo>
                <a:cubicBezTo>
                  <a:pt x="346604" y="102129"/>
                  <a:pt x="384439" y="51064"/>
                  <a:pt x="422275" y="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4" name="Forme libre : forme 33">
            <a:extLst>
              <a:ext uri="{FF2B5EF4-FFF2-40B4-BE49-F238E27FC236}">
                <a16:creationId xmlns:a16="http://schemas.microsoft.com/office/drawing/2014/main" id="{5762933B-4840-49D9-81F9-09DEB9F69A78}"/>
              </a:ext>
            </a:extLst>
          </p:cNvPr>
          <p:cNvSpPr/>
          <p:nvPr/>
        </p:nvSpPr>
        <p:spPr>
          <a:xfrm>
            <a:off x="5492750" y="5953125"/>
            <a:ext cx="12700" cy="257175"/>
          </a:xfrm>
          <a:custGeom>
            <a:avLst/>
            <a:gdLst>
              <a:gd name="connsiteX0" fmla="*/ 12700 w 12700"/>
              <a:gd name="connsiteY0" fmla="*/ 0 h 257175"/>
              <a:gd name="connsiteX1" fmla="*/ 0 w 12700"/>
              <a:gd name="connsiteY1" fmla="*/ 257175 h 257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2700" h="257175">
                <a:moveTo>
                  <a:pt x="12700" y="0"/>
                </a:moveTo>
                <a:lnTo>
                  <a:pt x="0" y="257175"/>
                </a:ln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5" name="Forme libre : forme 34">
            <a:extLst>
              <a:ext uri="{FF2B5EF4-FFF2-40B4-BE49-F238E27FC236}">
                <a16:creationId xmlns:a16="http://schemas.microsoft.com/office/drawing/2014/main" id="{043BC54E-1889-4104-91EC-461FB497001C}"/>
              </a:ext>
            </a:extLst>
          </p:cNvPr>
          <p:cNvSpPr/>
          <p:nvPr/>
        </p:nvSpPr>
        <p:spPr>
          <a:xfrm>
            <a:off x="5528250" y="5241926"/>
            <a:ext cx="183575" cy="330200"/>
          </a:xfrm>
          <a:custGeom>
            <a:avLst/>
            <a:gdLst>
              <a:gd name="connsiteX0" fmla="*/ 183575 w 183575"/>
              <a:gd name="connsiteY0" fmla="*/ 0 h 327025"/>
              <a:gd name="connsiteX1" fmla="*/ 34350 w 183575"/>
              <a:gd name="connsiteY1" fmla="*/ 234950 h 327025"/>
              <a:gd name="connsiteX2" fmla="*/ 5775 w 183575"/>
              <a:gd name="connsiteY2" fmla="*/ 298450 h 327025"/>
              <a:gd name="connsiteX3" fmla="*/ 120075 w 183575"/>
              <a:gd name="connsiteY3" fmla="*/ 327025 h 327025"/>
              <a:gd name="connsiteX0" fmla="*/ 183575 w 183575"/>
              <a:gd name="connsiteY0" fmla="*/ 0 h 330200"/>
              <a:gd name="connsiteX1" fmla="*/ 34350 w 183575"/>
              <a:gd name="connsiteY1" fmla="*/ 234950 h 330200"/>
              <a:gd name="connsiteX2" fmla="*/ 5775 w 183575"/>
              <a:gd name="connsiteY2" fmla="*/ 298450 h 330200"/>
              <a:gd name="connsiteX3" fmla="*/ 129600 w 183575"/>
              <a:gd name="connsiteY3" fmla="*/ 330200 h 330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3575" h="330200">
                <a:moveTo>
                  <a:pt x="183575" y="0"/>
                </a:moveTo>
                <a:cubicBezTo>
                  <a:pt x="123779" y="92604"/>
                  <a:pt x="63983" y="185208"/>
                  <a:pt x="34350" y="234950"/>
                </a:cubicBezTo>
                <a:cubicBezTo>
                  <a:pt x="4717" y="284692"/>
                  <a:pt x="-8513" y="283104"/>
                  <a:pt x="5775" y="298450"/>
                </a:cubicBezTo>
                <a:cubicBezTo>
                  <a:pt x="20062" y="313796"/>
                  <a:pt x="79593" y="323585"/>
                  <a:pt x="129600" y="33020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9" name="Forme libre : forme 38">
            <a:extLst>
              <a:ext uri="{FF2B5EF4-FFF2-40B4-BE49-F238E27FC236}">
                <a16:creationId xmlns:a16="http://schemas.microsoft.com/office/drawing/2014/main" id="{9F784947-8CBA-4DDF-A906-A82B90FD3C12}"/>
              </a:ext>
            </a:extLst>
          </p:cNvPr>
          <p:cNvSpPr/>
          <p:nvPr/>
        </p:nvSpPr>
        <p:spPr>
          <a:xfrm>
            <a:off x="9004300" y="5702300"/>
            <a:ext cx="1276350" cy="1162050"/>
          </a:xfrm>
          <a:custGeom>
            <a:avLst/>
            <a:gdLst>
              <a:gd name="connsiteX0" fmla="*/ 1276350 w 1276350"/>
              <a:gd name="connsiteY0" fmla="*/ 0 h 1162050"/>
              <a:gd name="connsiteX1" fmla="*/ 1028700 w 1276350"/>
              <a:gd name="connsiteY1" fmla="*/ 152400 h 1162050"/>
              <a:gd name="connsiteX2" fmla="*/ 406400 w 1276350"/>
              <a:gd name="connsiteY2" fmla="*/ 704850 h 1162050"/>
              <a:gd name="connsiteX3" fmla="*/ 82550 w 1276350"/>
              <a:gd name="connsiteY3" fmla="*/ 1041400 h 1162050"/>
              <a:gd name="connsiteX4" fmla="*/ 0 w 1276350"/>
              <a:gd name="connsiteY4" fmla="*/ 1162050 h 1162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76350" h="1162050">
                <a:moveTo>
                  <a:pt x="1276350" y="0"/>
                </a:moveTo>
                <a:cubicBezTo>
                  <a:pt x="1225021" y="17462"/>
                  <a:pt x="1173692" y="34925"/>
                  <a:pt x="1028700" y="152400"/>
                </a:cubicBezTo>
                <a:cubicBezTo>
                  <a:pt x="883708" y="269875"/>
                  <a:pt x="564092" y="556683"/>
                  <a:pt x="406400" y="704850"/>
                </a:cubicBezTo>
                <a:cubicBezTo>
                  <a:pt x="248708" y="853017"/>
                  <a:pt x="150283" y="965200"/>
                  <a:pt x="82550" y="1041400"/>
                </a:cubicBezTo>
                <a:cubicBezTo>
                  <a:pt x="14817" y="1117600"/>
                  <a:pt x="7408" y="1139825"/>
                  <a:pt x="0" y="1162050"/>
                </a:cubicBezTo>
              </a:path>
            </a:pathLst>
          </a:cu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86" name="Forme libre : forme 85">
            <a:extLst>
              <a:ext uri="{FF2B5EF4-FFF2-40B4-BE49-F238E27FC236}">
                <a16:creationId xmlns:a16="http://schemas.microsoft.com/office/drawing/2014/main" id="{9BC2CEB2-1135-4D39-B39A-9BA4BADD7946}"/>
              </a:ext>
            </a:extLst>
          </p:cNvPr>
          <p:cNvSpPr/>
          <p:nvPr/>
        </p:nvSpPr>
        <p:spPr>
          <a:xfrm>
            <a:off x="9016931" y="5695950"/>
            <a:ext cx="1276350" cy="1162050"/>
          </a:xfrm>
          <a:custGeom>
            <a:avLst/>
            <a:gdLst>
              <a:gd name="connsiteX0" fmla="*/ 1276350 w 1276350"/>
              <a:gd name="connsiteY0" fmla="*/ 0 h 1162050"/>
              <a:gd name="connsiteX1" fmla="*/ 1028700 w 1276350"/>
              <a:gd name="connsiteY1" fmla="*/ 152400 h 1162050"/>
              <a:gd name="connsiteX2" fmla="*/ 406400 w 1276350"/>
              <a:gd name="connsiteY2" fmla="*/ 704850 h 1162050"/>
              <a:gd name="connsiteX3" fmla="*/ 82550 w 1276350"/>
              <a:gd name="connsiteY3" fmla="*/ 1041400 h 1162050"/>
              <a:gd name="connsiteX4" fmla="*/ 0 w 1276350"/>
              <a:gd name="connsiteY4" fmla="*/ 1162050 h 1162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76350" h="1162050">
                <a:moveTo>
                  <a:pt x="1276350" y="0"/>
                </a:moveTo>
                <a:cubicBezTo>
                  <a:pt x="1225021" y="17462"/>
                  <a:pt x="1173692" y="34925"/>
                  <a:pt x="1028700" y="152400"/>
                </a:cubicBezTo>
                <a:cubicBezTo>
                  <a:pt x="883708" y="269875"/>
                  <a:pt x="564092" y="556683"/>
                  <a:pt x="406400" y="704850"/>
                </a:cubicBezTo>
                <a:cubicBezTo>
                  <a:pt x="248708" y="853017"/>
                  <a:pt x="150283" y="965200"/>
                  <a:pt x="82550" y="1041400"/>
                </a:cubicBezTo>
                <a:cubicBezTo>
                  <a:pt x="14817" y="1117600"/>
                  <a:pt x="7408" y="1139825"/>
                  <a:pt x="0" y="1162050"/>
                </a:cubicBezTo>
              </a:path>
            </a:pathLst>
          </a:custGeom>
          <a:noFill/>
          <a:ln w="22225">
            <a:solidFill>
              <a:schemeClr val="bg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55" name="Ellipse 54">
            <a:extLst>
              <a:ext uri="{FF2B5EF4-FFF2-40B4-BE49-F238E27FC236}">
                <a16:creationId xmlns:a16="http://schemas.microsoft.com/office/drawing/2014/main" id="{0613EE4E-1534-4E8B-A8A4-AC877E6843D5}"/>
              </a:ext>
            </a:extLst>
          </p:cNvPr>
          <p:cNvSpPr/>
          <p:nvPr/>
        </p:nvSpPr>
        <p:spPr>
          <a:xfrm>
            <a:off x="9292852" y="5487143"/>
            <a:ext cx="742267" cy="695325"/>
          </a:xfrm>
          <a:prstGeom prst="ellipse">
            <a:avLst/>
          </a:prstGeom>
          <a:solidFill>
            <a:schemeClr val="accent2"/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 dirty="0"/>
          </a:p>
        </p:txBody>
      </p:sp>
      <p:sp>
        <p:nvSpPr>
          <p:cNvPr id="59" name="ZoneTexte 58">
            <a:extLst>
              <a:ext uri="{FF2B5EF4-FFF2-40B4-BE49-F238E27FC236}">
                <a16:creationId xmlns:a16="http://schemas.microsoft.com/office/drawing/2014/main" id="{4630EB21-FD0B-452F-820D-CAB2EC8CABFB}"/>
              </a:ext>
            </a:extLst>
          </p:cNvPr>
          <p:cNvSpPr txBox="1"/>
          <p:nvPr/>
        </p:nvSpPr>
        <p:spPr>
          <a:xfrm>
            <a:off x="9134528" y="5650958"/>
            <a:ext cx="109643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000" b="1" dirty="0">
                <a:solidFill>
                  <a:schemeClr val="bg1"/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Marche-en-Famenne</a:t>
            </a:r>
            <a:endParaRPr lang="fr-BE" sz="1000" b="1" dirty="0">
              <a:solidFill>
                <a:schemeClr val="bg1"/>
              </a:solidFill>
              <a:latin typeface="Aharoni" panose="02010803020104030203" pitchFamily="2" charset="-79"/>
              <a:cs typeface="Aharoni" panose="02010803020104030203" pitchFamily="2" charset="-79"/>
            </a:endParaRPr>
          </a:p>
        </p:txBody>
      </p:sp>
      <p:sp>
        <p:nvSpPr>
          <p:cNvPr id="87" name="Forme libre : forme 86">
            <a:extLst>
              <a:ext uri="{FF2B5EF4-FFF2-40B4-BE49-F238E27FC236}">
                <a16:creationId xmlns:a16="http://schemas.microsoft.com/office/drawing/2014/main" id="{0BEA71B8-D286-4921-BEE9-40E4E94BA74D}"/>
              </a:ext>
            </a:extLst>
          </p:cNvPr>
          <p:cNvSpPr>
            <a:spLocks noChangeAspect="1"/>
          </p:cNvSpPr>
          <p:nvPr/>
        </p:nvSpPr>
        <p:spPr>
          <a:xfrm>
            <a:off x="2413136" y="870695"/>
            <a:ext cx="2232134" cy="6115251"/>
          </a:xfrm>
          <a:custGeom>
            <a:avLst/>
            <a:gdLst>
              <a:gd name="connsiteX0" fmla="*/ 67451 w 667823"/>
              <a:gd name="connsiteY0" fmla="*/ 0 h 1894400"/>
              <a:gd name="connsiteX1" fmla="*/ 16651 w 667823"/>
              <a:gd name="connsiteY1" fmla="*/ 111125 h 1894400"/>
              <a:gd name="connsiteX2" fmla="*/ 48401 w 667823"/>
              <a:gd name="connsiteY2" fmla="*/ 200025 h 1894400"/>
              <a:gd name="connsiteX3" fmla="*/ 111901 w 667823"/>
              <a:gd name="connsiteY3" fmla="*/ 279400 h 1894400"/>
              <a:gd name="connsiteX4" fmla="*/ 73801 w 667823"/>
              <a:gd name="connsiteY4" fmla="*/ 492125 h 1894400"/>
              <a:gd name="connsiteX5" fmla="*/ 86501 w 667823"/>
              <a:gd name="connsiteY5" fmla="*/ 581025 h 1894400"/>
              <a:gd name="connsiteX6" fmla="*/ 64276 w 667823"/>
              <a:gd name="connsiteY6" fmla="*/ 654050 h 1894400"/>
              <a:gd name="connsiteX7" fmla="*/ 76976 w 667823"/>
              <a:gd name="connsiteY7" fmla="*/ 736600 h 1894400"/>
              <a:gd name="connsiteX8" fmla="*/ 776 w 667823"/>
              <a:gd name="connsiteY8" fmla="*/ 781050 h 1894400"/>
              <a:gd name="connsiteX9" fmla="*/ 38876 w 667823"/>
              <a:gd name="connsiteY9" fmla="*/ 838200 h 1894400"/>
              <a:gd name="connsiteX10" fmla="*/ 61101 w 667823"/>
              <a:gd name="connsiteY10" fmla="*/ 914400 h 1894400"/>
              <a:gd name="connsiteX11" fmla="*/ 102376 w 667823"/>
              <a:gd name="connsiteY11" fmla="*/ 1019175 h 1894400"/>
              <a:gd name="connsiteX12" fmla="*/ 121426 w 667823"/>
              <a:gd name="connsiteY12" fmla="*/ 1041400 h 1894400"/>
              <a:gd name="connsiteX13" fmla="*/ 140476 w 667823"/>
              <a:gd name="connsiteY13" fmla="*/ 1139825 h 1894400"/>
              <a:gd name="connsiteX14" fmla="*/ 143651 w 667823"/>
              <a:gd name="connsiteY14" fmla="*/ 1219200 h 1894400"/>
              <a:gd name="connsiteX15" fmla="*/ 165876 w 667823"/>
              <a:gd name="connsiteY15" fmla="*/ 1308100 h 1894400"/>
              <a:gd name="connsiteX16" fmla="*/ 248426 w 667823"/>
              <a:gd name="connsiteY16" fmla="*/ 1504950 h 1894400"/>
              <a:gd name="connsiteX17" fmla="*/ 194451 w 667823"/>
              <a:gd name="connsiteY17" fmla="*/ 1552575 h 1894400"/>
              <a:gd name="connsiteX18" fmla="*/ 159526 w 667823"/>
              <a:gd name="connsiteY18" fmla="*/ 1606550 h 1894400"/>
              <a:gd name="connsiteX19" fmla="*/ 248426 w 667823"/>
              <a:gd name="connsiteY19" fmla="*/ 1704975 h 1894400"/>
              <a:gd name="connsiteX20" fmla="*/ 308751 w 667823"/>
              <a:gd name="connsiteY20" fmla="*/ 1704975 h 1894400"/>
              <a:gd name="connsiteX21" fmla="*/ 397651 w 667823"/>
              <a:gd name="connsiteY21" fmla="*/ 1682750 h 1894400"/>
              <a:gd name="connsiteX22" fmla="*/ 480201 w 667823"/>
              <a:gd name="connsiteY22" fmla="*/ 1752600 h 1894400"/>
              <a:gd name="connsiteX23" fmla="*/ 502426 w 667823"/>
              <a:gd name="connsiteY23" fmla="*/ 1838325 h 1894400"/>
              <a:gd name="connsiteX24" fmla="*/ 604026 w 667823"/>
              <a:gd name="connsiteY24" fmla="*/ 1809750 h 1894400"/>
              <a:gd name="connsiteX25" fmla="*/ 661176 w 667823"/>
              <a:gd name="connsiteY25" fmla="*/ 1885950 h 1894400"/>
              <a:gd name="connsiteX26" fmla="*/ 664351 w 667823"/>
              <a:gd name="connsiteY26" fmla="*/ 1889125 h 1894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667823" h="1894400">
                <a:moveTo>
                  <a:pt x="67451" y="0"/>
                </a:moveTo>
                <a:cubicBezTo>
                  <a:pt x="43638" y="38894"/>
                  <a:pt x="19826" y="77788"/>
                  <a:pt x="16651" y="111125"/>
                </a:cubicBezTo>
                <a:cubicBezTo>
                  <a:pt x="13476" y="144462"/>
                  <a:pt x="32526" y="171979"/>
                  <a:pt x="48401" y="200025"/>
                </a:cubicBezTo>
                <a:cubicBezTo>
                  <a:pt x="64276" y="228071"/>
                  <a:pt x="107668" y="230717"/>
                  <a:pt x="111901" y="279400"/>
                </a:cubicBezTo>
                <a:cubicBezTo>
                  <a:pt x="116134" y="328083"/>
                  <a:pt x="78034" y="441854"/>
                  <a:pt x="73801" y="492125"/>
                </a:cubicBezTo>
                <a:cubicBezTo>
                  <a:pt x="69568" y="542396"/>
                  <a:pt x="88088" y="554038"/>
                  <a:pt x="86501" y="581025"/>
                </a:cubicBezTo>
                <a:cubicBezTo>
                  <a:pt x="84914" y="608012"/>
                  <a:pt x="65863" y="628121"/>
                  <a:pt x="64276" y="654050"/>
                </a:cubicBezTo>
                <a:cubicBezTo>
                  <a:pt x="62688" y="679979"/>
                  <a:pt x="87559" y="715433"/>
                  <a:pt x="76976" y="736600"/>
                </a:cubicBezTo>
                <a:cubicBezTo>
                  <a:pt x="66393" y="757767"/>
                  <a:pt x="7126" y="764117"/>
                  <a:pt x="776" y="781050"/>
                </a:cubicBezTo>
                <a:cubicBezTo>
                  <a:pt x="-5574" y="797983"/>
                  <a:pt x="28822" y="815975"/>
                  <a:pt x="38876" y="838200"/>
                </a:cubicBezTo>
                <a:cubicBezTo>
                  <a:pt x="48930" y="860425"/>
                  <a:pt x="50518" y="884238"/>
                  <a:pt x="61101" y="914400"/>
                </a:cubicBezTo>
                <a:cubicBezTo>
                  <a:pt x="71684" y="944563"/>
                  <a:pt x="92322" y="998008"/>
                  <a:pt x="102376" y="1019175"/>
                </a:cubicBezTo>
                <a:cubicBezTo>
                  <a:pt x="112430" y="1040342"/>
                  <a:pt x="115076" y="1021292"/>
                  <a:pt x="121426" y="1041400"/>
                </a:cubicBezTo>
                <a:cubicBezTo>
                  <a:pt x="127776" y="1061508"/>
                  <a:pt x="136772" y="1110192"/>
                  <a:pt x="140476" y="1139825"/>
                </a:cubicBezTo>
                <a:cubicBezTo>
                  <a:pt x="144180" y="1169458"/>
                  <a:pt x="139418" y="1191154"/>
                  <a:pt x="143651" y="1219200"/>
                </a:cubicBezTo>
                <a:cubicBezTo>
                  <a:pt x="147884" y="1247246"/>
                  <a:pt x="148414" y="1260475"/>
                  <a:pt x="165876" y="1308100"/>
                </a:cubicBezTo>
                <a:cubicBezTo>
                  <a:pt x="183339" y="1355725"/>
                  <a:pt x="243664" y="1464204"/>
                  <a:pt x="248426" y="1504950"/>
                </a:cubicBezTo>
                <a:cubicBezTo>
                  <a:pt x="253188" y="1545696"/>
                  <a:pt x="209268" y="1535642"/>
                  <a:pt x="194451" y="1552575"/>
                </a:cubicBezTo>
                <a:cubicBezTo>
                  <a:pt x="179634" y="1569508"/>
                  <a:pt x="150530" y="1581150"/>
                  <a:pt x="159526" y="1606550"/>
                </a:cubicBezTo>
                <a:cubicBezTo>
                  <a:pt x="168522" y="1631950"/>
                  <a:pt x="223555" y="1688571"/>
                  <a:pt x="248426" y="1704975"/>
                </a:cubicBezTo>
                <a:cubicBezTo>
                  <a:pt x="273297" y="1721379"/>
                  <a:pt x="283880" y="1708679"/>
                  <a:pt x="308751" y="1704975"/>
                </a:cubicBezTo>
                <a:cubicBezTo>
                  <a:pt x="333622" y="1701271"/>
                  <a:pt x="369076" y="1674812"/>
                  <a:pt x="397651" y="1682750"/>
                </a:cubicBezTo>
                <a:cubicBezTo>
                  <a:pt x="426226" y="1690688"/>
                  <a:pt x="462739" y="1726671"/>
                  <a:pt x="480201" y="1752600"/>
                </a:cubicBezTo>
                <a:cubicBezTo>
                  <a:pt x="497663" y="1778529"/>
                  <a:pt x="481789" y="1828800"/>
                  <a:pt x="502426" y="1838325"/>
                </a:cubicBezTo>
                <a:cubicBezTo>
                  <a:pt x="523063" y="1847850"/>
                  <a:pt x="577568" y="1801812"/>
                  <a:pt x="604026" y="1809750"/>
                </a:cubicBezTo>
                <a:cubicBezTo>
                  <a:pt x="630484" y="1817688"/>
                  <a:pt x="661176" y="1885950"/>
                  <a:pt x="661176" y="1885950"/>
                </a:cubicBezTo>
                <a:cubicBezTo>
                  <a:pt x="671230" y="1899179"/>
                  <a:pt x="667790" y="1894152"/>
                  <a:pt x="664351" y="1889125"/>
                </a:cubicBezTo>
              </a:path>
            </a:pathLst>
          </a:custGeom>
          <a:noFill/>
          <a:ln w="25400">
            <a:solidFill>
              <a:schemeClr val="tx1"/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91" name="Forme libre : forme 90">
            <a:extLst>
              <a:ext uri="{FF2B5EF4-FFF2-40B4-BE49-F238E27FC236}">
                <a16:creationId xmlns:a16="http://schemas.microsoft.com/office/drawing/2014/main" id="{C5038E67-EDD3-465A-824D-481BD74D188B}"/>
              </a:ext>
            </a:extLst>
          </p:cNvPr>
          <p:cNvSpPr>
            <a:spLocks noChangeAspect="1"/>
          </p:cNvSpPr>
          <p:nvPr/>
        </p:nvSpPr>
        <p:spPr>
          <a:xfrm>
            <a:off x="2410326" y="879608"/>
            <a:ext cx="2232134" cy="6115251"/>
          </a:xfrm>
          <a:custGeom>
            <a:avLst/>
            <a:gdLst>
              <a:gd name="connsiteX0" fmla="*/ 67451 w 667823"/>
              <a:gd name="connsiteY0" fmla="*/ 0 h 1894400"/>
              <a:gd name="connsiteX1" fmla="*/ 16651 w 667823"/>
              <a:gd name="connsiteY1" fmla="*/ 111125 h 1894400"/>
              <a:gd name="connsiteX2" fmla="*/ 48401 w 667823"/>
              <a:gd name="connsiteY2" fmla="*/ 200025 h 1894400"/>
              <a:gd name="connsiteX3" fmla="*/ 111901 w 667823"/>
              <a:gd name="connsiteY3" fmla="*/ 279400 h 1894400"/>
              <a:gd name="connsiteX4" fmla="*/ 73801 w 667823"/>
              <a:gd name="connsiteY4" fmla="*/ 492125 h 1894400"/>
              <a:gd name="connsiteX5" fmla="*/ 86501 w 667823"/>
              <a:gd name="connsiteY5" fmla="*/ 581025 h 1894400"/>
              <a:gd name="connsiteX6" fmla="*/ 64276 w 667823"/>
              <a:gd name="connsiteY6" fmla="*/ 654050 h 1894400"/>
              <a:gd name="connsiteX7" fmla="*/ 76976 w 667823"/>
              <a:gd name="connsiteY7" fmla="*/ 736600 h 1894400"/>
              <a:gd name="connsiteX8" fmla="*/ 776 w 667823"/>
              <a:gd name="connsiteY8" fmla="*/ 781050 h 1894400"/>
              <a:gd name="connsiteX9" fmla="*/ 38876 w 667823"/>
              <a:gd name="connsiteY9" fmla="*/ 838200 h 1894400"/>
              <a:gd name="connsiteX10" fmla="*/ 61101 w 667823"/>
              <a:gd name="connsiteY10" fmla="*/ 914400 h 1894400"/>
              <a:gd name="connsiteX11" fmla="*/ 102376 w 667823"/>
              <a:gd name="connsiteY11" fmla="*/ 1019175 h 1894400"/>
              <a:gd name="connsiteX12" fmla="*/ 121426 w 667823"/>
              <a:gd name="connsiteY12" fmla="*/ 1041400 h 1894400"/>
              <a:gd name="connsiteX13" fmla="*/ 140476 w 667823"/>
              <a:gd name="connsiteY13" fmla="*/ 1139825 h 1894400"/>
              <a:gd name="connsiteX14" fmla="*/ 143651 w 667823"/>
              <a:gd name="connsiteY14" fmla="*/ 1219200 h 1894400"/>
              <a:gd name="connsiteX15" fmla="*/ 165876 w 667823"/>
              <a:gd name="connsiteY15" fmla="*/ 1308100 h 1894400"/>
              <a:gd name="connsiteX16" fmla="*/ 248426 w 667823"/>
              <a:gd name="connsiteY16" fmla="*/ 1504950 h 1894400"/>
              <a:gd name="connsiteX17" fmla="*/ 194451 w 667823"/>
              <a:gd name="connsiteY17" fmla="*/ 1552575 h 1894400"/>
              <a:gd name="connsiteX18" fmla="*/ 159526 w 667823"/>
              <a:gd name="connsiteY18" fmla="*/ 1606550 h 1894400"/>
              <a:gd name="connsiteX19" fmla="*/ 248426 w 667823"/>
              <a:gd name="connsiteY19" fmla="*/ 1704975 h 1894400"/>
              <a:gd name="connsiteX20" fmla="*/ 308751 w 667823"/>
              <a:gd name="connsiteY20" fmla="*/ 1704975 h 1894400"/>
              <a:gd name="connsiteX21" fmla="*/ 397651 w 667823"/>
              <a:gd name="connsiteY21" fmla="*/ 1682750 h 1894400"/>
              <a:gd name="connsiteX22" fmla="*/ 480201 w 667823"/>
              <a:gd name="connsiteY22" fmla="*/ 1752600 h 1894400"/>
              <a:gd name="connsiteX23" fmla="*/ 502426 w 667823"/>
              <a:gd name="connsiteY23" fmla="*/ 1838325 h 1894400"/>
              <a:gd name="connsiteX24" fmla="*/ 604026 w 667823"/>
              <a:gd name="connsiteY24" fmla="*/ 1809750 h 1894400"/>
              <a:gd name="connsiteX25" fmla="*/ 661176 w 667823"/>
              <a:gd name="connsiteY25" fmla="*/ 1885950 h 1894400"/>
              <a:gd name="connsiteX26" fmla="*/ 664351 w 667823"/>
              <a:gd name="connsiteY26" fmla="*/ 1889125 h 1894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667823" h="1894400">
                <a:moveTo>
                  <a:pt x="67451" y="0"/>
                </a:moveTo>
                <a:cubicBezTo>
                  <a:pt x="43638" y="38894"/>
                  <a:pt x="19826" y="77788"/>
                  <a:pt x="16651" y="111125"/>
                </a:cubicBezTo>
                <a:cubicBezTo>
                  <a:pt x="13476" y="144462"/>
                  <a:pt x="32526" y="171979"/>
                  <a:pt x="48401" y="200025"/>
                </a:cubicBezTo>
                <a:cubicBezTo>
                  <a:pt x="64276" y="228071"/>
                  <a:pt x="107668" y="230717"/>
                  <a:pt x="111901" y="279400"/>
                </a:cubicBezTo>
                <a:cubicBezTo>
                  <a:pt x="116134" y="328083"/>
                  <a:pt x="78034" y="441854"/>
                  <a:pt x="73801" y="492125"/>
                </a:cubicBezTo>
                <a:cubicBezTo>
                  <a:pt x="69568" y="542396"/>
                  <a:pt x="88088" y="554038"/>
                  <a:pt x="86501" y="581025"/>
                </a:cubicBezTo>
                <a:cubicBezTo>
                  <a:pt x="84914" y="608012"/>
                  <a:pt x="65863" y="628121"/>
                  <a:pt x="64276" y="654050"/>
                </a:cubicBezTo>
                <a:cubicBezTo>
                  <a:pt x="62688" y="679979"/>
                  <a:pt x="87559" y="715433"/>
                  <a:pt x="76976" y="736600"/>
                </a:cubicBezTo>
                <a:cubicBezTo>
                  <a:pt x="66393" y="757767"/>
                  <a:pt x="7126" y="764117"/>
                  <a:pt x="776" y="781050"/>
                </a:cubicBezTo>
                <a:cubicBezTo>
                  <a:pt x="-5574" y="797983"/>
                  <a:pt x="28822" y="815975"/>
                  <a:pt x="38876" y="838200"/>
                </a:cubicBezTo>
                <a:cubicBezTo>
                  <a:pt x="48930" y="860425"/>
                  <a:pt x="50518" y="884238"/>
                  <a:pt x="61101" y="914400"/>
                </a:cubicBezTo>
                <a:cubicBezTo>
                  <a:pt x="71684" y="944563"/>
                  <a:pt x="92322" y="998008"/>
                  <a:pt x="102376" y="1019175"/>
                </a:cubicBezTo>
                <a:cubicBezTo>
                  <a:pt x="112430" y="1040342"/>
                  <a:pt x="115076" y="1021292"/>
                  <a:pt x="121426" y="1041400"/>
                </a:cubicBezTo>
                <a:cubicBezTo>
                  <a:pt x="127776" y="1061508"/>
                  <a:pt x="136772" y="1110192"/>
                  <a:pt x="140476" y="1139825"/>
                </a:cubicBezTo>
                <a:cubicBezTo>
                  <a:pt x="144180" y="1169458"/>
                  <a:pt x="139418" y="1191154"/>
                  <a:pt x="143651" y="1219200"/>
                </a:cubicBezTo>
                <a:cubicBezTo>
                  <a:pt x="147884" y="1247246"/>
                  <a:pt x="148414" y="1260475"/>
                  <a:pt x="165876" y="1308100"/>
                </a:cubicBezTo>
                <a:cubicBezTo>
                  <a:pt x="183339" y="1355725"/>
                  <a:pt x="243664" y="1464204"/>
                  <a:pt x="248426" y="1504950"/>
                </a:cubicBezTo>
                <a:cubicBezTo>
                  <a:pt x="253188" y="1545696"/>
                  <a:pt x="209268" y="1535642"/>
                  <a:pt x="194451" y="1552575"/>
                </a:cubicBezTo>
                <a:cubicBezTo>
                  <a:pt x="179634" y="1569508"/>
                  <a:pt x="150530" y="1581150"/>
                  <a:pt x="159526" y="1606550"/>
                </a:cubicBezTo>
                <a:cubicBezTo>
                  <a:pt x="168522" y="1631950"/>
                  <a:pt x="223555" y="1688571"/>
                  <a:pt x="248426" y="1704975"/>
                </a:cubicBezTo>
                <a:cubicBezTo>
                  <a:pt x="273297" y="1721379"/>
                  <a:pt x="283880" y="1708679"/>
                  <a:pt x="308751" y="1704975"/>
                </a:cubicBezTo>
                <a:cubicBezTo>
                  <a:pt x="333622" y="1701271"/>
                  <a:pt x="369076" y="1674812"/>
                  <a:pt x="397651" y="1682750"/>
                </a:cubicBezTo>
                <a:cubicBezTo>
                  <a:pt x="426226" y="1690688"/>
                  <a:pt x="462739" y="1726671"/>
                  <a:pt x="480201" y="1752600"/>
                </a:cubicBezTo>
                <a:cubicBezTo>
                  <a:pt x="497663" y="1778529"/>
                  <a:pt x="481789" y="1828800"/>
                  <a:pt x="502426" y="1838325"/>
                </a:cubicBezTo>
                <a:cubicBezTo>
                  <a:pt x="523063" y="1847850"/>
                  <a:pt x="577568" y="1801812"/>
                  <a:pt x="604026" y="1809750"/>
                </a:cubicBezTo>
                <a:cubicBezTo>
                  <a:pt x="630484" y="1817688"/>
                  <a:pt x="661176" y="1885950"/>
                  <a:pt x="661176" y="1885950"/>
                </a:cubicBezTo>
                <a:cubicBezTo>
                  <a:pt x="671230" y="1899179"/>
                  <a:pt x="667790" y="1894152"/>
                  <a:pt x="664351" y="1889125"/>
                </a:cubicBezTo>
              </a:path>
            </a:pathLst>
          </a:custGeom>
          <a:noFill/>
          <a:ln w="22225">
            <a:solidFill>
              <a:schemeClr val="bg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60" name="Ellipse 59">
            <a:extLst>
              <a:ext uri="{FF2B5EF4-FFF2-40B4-BE49-F238E27FC236}">
                <a16:creationId xmlns:a16="http://schemas.microsoft.com/office/drawing/2014/main" id="{BE6673E8-9187-4C3A-A9A1-79DE1E2BBD3C}"/>
              </a:ext>
            </a:extLst>
          </p:cNvPr>
          <p:cNvSpPr/>
          <p:nvPr/>
        </p:nvSpPr>
        <p:spPr>
          <a:xfrm>
            <a:off x="2701970" y="4522882"/>
            <a:ext cx="742267" cy="695325"/>
          </a:xfrm>
          <a:prstGeom prst="ellipse">
            <a:avLst/>
          </a:prstGeom>
          <a:solidFill>
            <a:schemeClr val="accent2"/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 dirty="0"/>
          </a:p>
        </p:txBody>
      </p:sp>
      <p:sp>
        <p:nvSpPr>
          <p:cNvPr id="346" name="ZoneTexte 345">
            <a:extLst>
              <a:ext uri="{FF2B5EF4-FFF2-40B4-BE49-F238E27FC236}">
                <a16:creationId xmlns:a16="http://schemas.microsoft.com/office/drawing/2014/main" id="{2961E3F6-EE32-4B73-94E3-FC0E75547547}"/>
              </a:ext>
            </a:extLst>
          </p:cNvPr>
          <p:cNvSpPr txBox="1"/>
          <p:nvPr/>
        </p:nvSpPr>
        <p:spPr>
          <a:xfrm>
            <a:off x="2535259" y="4763860"/>
            <a:ext cx="1096433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000" b="1" dirty="0">
                <a:solidFill>
                  <a:schemeClr val="bg1"/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Dinant</a:t>
            </a:r>
            <a:endParaRPr lang="fr-BE" sz="1000" b="1" dirty="0">
              <a:solidFill>
                <a:schemeClr val="bg1"/>
              </a:solidFill>
              <a:latin typeface="Aharoni" panose="02010803020104030203" pitchFamily="2" charset="-79"/>
              <a:cs typeface="Aharoni" panose="02010803020104030203" pitchFamily="2" charset="-79"/>
            </a:endParaRPr>
          </a:p>
        </p:txBody>
      </p:sp>
      <p:sp>
        <p:nvSpPr>
          <p:cNvPr id="66" name="Forme libre : forme 65">
            <a:extLst>
              <a:ext uri="{FF2B5EF4-FFF2-40B4-BE49-F238E27FC236}">
                <a16:creationId xmlns:a16="http://schemas.microsoft.com/office/drawing/2014/main" id="{D251F882-F729-4C48-A8B9-57607EFACB00}"/>
              </a:ext>
            </a:extLst>
          </p:cNvPr>
          <p:cNvSpPr/>
          <p:nvPr/>
        </p:nvSpPr>
        <p:spPr>
          <a:xfrm>
            <a:off x="4540250" y="762001"/>
            <a:ext cx="1460500" cy="380236"/>
          </a:xfrm>
          <a:custGeom>
            <a:avLst/>
            <a:gdLst>
              <a:gd name="connsiteX0" fmla="*/ 730250 w 730250"/>
              <a:gd name="connsiteY0" fmla="*/ 279400 h 374697"/>
              <a:gd name="connsiteX1" fmla="*/ 514350 w 730250"/>
              <a:gd name="connsiteY1" fmla="*/ 342900 h 374697"/>
              <a:gd name="connsiteX2" fmla="*/ 228600 w 730250"/>
              <a:gd name="connsiteY2" fmla="*/ 374650 h 374697"/>
              <a:gd name="connsiteX3" fmla="*/ 158750 w 730250"/>
              <a:gd name="connsiteY3" fmla="*/ 349250 h 374697"/>
              <a:gd name="connsiteX4" fmla="*/ 50800 w 730250"/>
              <a:gd name="connsiteY4" fmla="*/ 317500 h 374697"/>
              <a:gd name="connsiteX5" fmla="*/ 76200 w 730250"/>
              <a:gd name="connsiteY5" fmla="*/ 184150 h 374697"/>
              <a:gd name="connsiteX6" fmla="*/ 0 w 730250"/>
              <a:gd name="connsiteY6" fmla="*/ 0 h 374697"/>
              <a:gd name="connsiteX0" fmla="*/ 730250 w 730250"/>
              <a:gd name="connsiteY0" fmla="*/ 279400 h 374697"/>
              <a:gd name="connsiteX1" fmla="*/ 730250 w 730250"/>
              <a:gd name="connsiteY1" fmla="*/ 279400 h 374697"/>
              <a:gd name="connsiteX2" fmla="*/ 514350 w 730250"/>
              <a:gd name="connsiteY2" fmla="*/ 342900 h 374697"/>
              <a:gd name="connsiteX3" fmla="*/ 228600 w 730250"/>
              <a:gd name="connsiteY3" fmla="*/ 374650 h 374697"/>
              <a:gd name="connsiteX4" fmla="*/ 158750 w 730250"/>
              <a:gd name="connsiteY4" fmla="*/ 349250 h 374697"/>
              <a:gd name="connsiteX5" fmla="*/ 50800 w 730250"/>
              <a:gd name="connsiteY5" fmla="*/ 317500 h 374697"/>
              <a:gd name="connsiteX6" fmla="*/ 76200 w 730250"/>
              <a:gd name="connsiteY6" fmla="*/ 184150 h 374697"/>
              <a:gd name="connsiteX7" fmla="*/ 0 w 730250"/>
              <a:gd name="connsiteY7" fmla="*/ 0 h 374697"/>
              <a:gd name="connsiteX0" fmla="*/ 730250 w 1460500"/>
              <a:gd name="connsiteY0" fmla="*/ 279400 h 380236"/>
              <a:gd name="connsiteX1" fmla="*/ 1460500 w 1460500"/>
              <a:gd name="connsiteY1" fmla="*/ 25400 h 380236"/>
              <a:gd name="connsiteX2" fmla="*/ 514350 w 1460500"/>
              <a:gd name="connsiteY2" fmla="*/ 342900 h 380236"/>
              <a:gd name="connsiteX3" fmla="*/ 228600 w 1460500"/>
              <a:gd name="connsiteY3" fmla="*/ 374650 h 380236"/>
              <a:gd name="connsiteX4" fmla="*/ 158750 w 1460500"/>
              <a:gd name="connsiteY4" fmla="*/ 349250 h 380236"/>
              <a:gd name="connsiteX5" fmla="*/ 50800 w 1460500"/>
              <a:gd name="connsiteY5" fmla="*/ 317500 h 380236"/>
              <a:gd name="connsiteX6" fmla="*/ 76200 w 1460500"/>
              <a:gd name="connsiteY6" fmla="*/ 184150 h 380236"/>
              <a:gd name="connsiteX7" fmla="*/ 0 w 1460500"/>
              <a:gd name="connsiteY7" fmla="*/ 0 h 3802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460500" h="380236">
                <a:moveTo>
                  <a:pt x="730250" y="279400"/>
                </a:moveTo>
                <a:lnTo>
                  <a:pt x="1460500" y="25400"/>
                </a:lnTo>
                <a:cubicBezTo>
                  <a:pt x="1424517" y="35983"/>
                  <a:pt x="719667" y="284692"/>
                  <a:pt x="514350" y="342900"/>
                </a:cubicBezTo>
                <a:cubicBezTo>
                  <a:pt x="309033" y="401108"/>
                  <a:pt x="287867" y="373592"/>
                  <a:pt x="228600" y="374650"/>
                </a:cubicBezTo>
                <a:cubicBezTo>
                  <a:pt x="169333" y="375708"/>
                  <a:pt x="188383" y="358775"/>
                  <a:pt x="158750" y="349250"/>
                </a:cubicBezTo>
                <a:cubicBezTo>
                  <a:pt x="129117" y="339725"/>
                  <a:pt x="64558" y="345017"/>
                  <a:pt x="50800" y="317500"/>
                </a:cubicBezTo>
                <a:cubicBezTo>
                  <a:pt x="37042" y="289983"/>
                  <a:pt x="84667" y="237067"/>
                  <a:pt x="76200" y="184150"/>
                </a:cubicBezTo>
                <a:cubicBezTo>
                  <a:pt x="67733" y="131233"/>
                  <a:pt x="33866" y="65616"/>
                  <a:pt x="0" y="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67" name="ZoneTexte 66">
            <a:extLst>
              <a:ext uri="{FF2B5EF4-FFF2-40B4-BE49-F238E27FC236}">
                <a16:creationId xmlns:a16="http://schemas.microsoft.com/office/drawing/2014/main" id="{90D0D322-5D32-4F9A-BF7F-563796B4EB47}"/>
              </a:ext>
            </a:extLst>
          </p:cNvPr>
          <p:cNvSpPr txBox="1"/>
          <p:nvPr/>
        </p:nvSpPr>
        <p:spPr>
          <a:xfrm>
            <a:off x="-209925" y="1842329"/>
            <a:ext cx="3030671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400" b="1" dirty="0"/>
              <a:t>Solidarité</a:t>
            </a:r>
            <a:endParaRPr lang="fr-BE" sz="1400" b="1" dirty="0"/>
          </a:p>
        </p:txBody>
      </p:sp>
      <p:sp>
        <p:nvSpPr>
          <p:cNvPr id="69" name="Forme libre : forme 68">
            <a:extLst>
              <a:ext uri="{FF2B5EF4-FFF2-40B4-BE49-F238E27FC236}">
                <a16:creationId xmlns:a16="http://schemas.microsoft.com/office/drawing/2014/main" id="{166FC18E-940D-420C-A4B0-42D98637CC33}"/>
              </a:ext>
            </a:extLst>
          </p:cNvPr>
          <p:cNvSpPr/>
          <p:nvPr/>
        </p:nvSpPr>
        <p:spPr>
          <a:xfrm>
            <a:off x="2895600" y="1028700"/>
            <a:ext cx="714375" cy="695325"/>
          </a:xfrm>
          <a:custGeom>
            <a:avLst/>
            <a:gdLst>
              <a:gd name="connsiteX0" fmla="*/ 714375 w 714375"/>
              <a:gd name="connsiteY0" fmla="*/ 695325 h 695325"/>
              <a:gd name="connsiteX1" fmla="*/ 0 w 714375"/>
              <a:gd name="connsiteY1" fmla="*/ 0 h 695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714375" h="695325">
                <a:moveTo>
                  <a:pt x="714375" y="695325"/>
                </a:moveTo>
                <a:lnTo>
                  <a:pt x="0" y="0"/>
                </a:ln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71" name="Forme libre : forme 70">
            <a:extLst>
              <a:ext uri="{FF2B5EF4-FFF2-40B4-BE49-F238E27FC236}">
                <a16:creationId xmlns:a16="http://schemas.microsoft.com/office/drawing/2014/main" id="{582C994E-1EAA-463F-B742-4C8BA1997D98}"/>
              </a:ext>
            </a:extLst>
          </p:cNvPr>
          <p:cNvSpPr/>
          <p:nvPr/>
        </p:nvSpPr>
        <p:spPr>
          <a:xfrm>
            <a:off x="7981950" y="4393640"/>
            <a:ext cx="1685925" cy="578410"/>
          </a:xfrm>
          <a:custGeom>
            <a:avLst/>
            <a:gdLst>
              <a:gd name="connsiteX0" fmla="*/ 0 w 1685925"/>
              <a:gd name="connsiteY0" fmla="*/ 578410 h 578410"/>
              <a:gd name="connsiteX1" fmla="*/ 276225 w 1685925"/>
              <a:gd name="connsiteY1" fmla="*/ 378385 h 578410"/>
              <a:gd name="connsiteX2" fmla="*/ 1114425 w 1685925"/>
              <a:gd name="connsiteY2" fmla="*/ 6910 h 578410"/>
              <a:gd name="connsiteX3" fmla="*/ 1209675 w 1685925"/>
              <a:gd name="connsiteY3" fmla="*/ 140260 h 578410"/>
              <a:gd name="connsiteX4" fmla="*/ 1685925 w 1685925"/>
              <a:gd name="connsiteY4" fmla="*/ 187885 h 5784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85925" h="578410">
                <a:moveTo>
                  <a:pt x="0" y="578410"/>
                </a:moveTo>
                <a:cubicBezTo>
                  <a:pt x="45244" y="526022"/>
                  <a:pt x="90488" y="473635"/>
                  <a:pt x="276225" y="378385"/>
                </a:cubicBezTo>
                <a:cubicBezTo>
                  <a:pt x="461962" y="283135"/>
                  <a:pt x="958850" y="46597"/>
                  <a:pt x="1114425" y="6910"/>
                </a:cubicBezTo>
                <a:cubicBezTo>
                  <a:pt x="1270000" y="-32777"/>
                  <a:pt x="1114425" y="110097"/>
                  <a:pt x="1209675" y="140260"/>
                </a:cubicBezTo>
                <a:cubicBezTo>
                  <a:pt x="1304925" y="170423"/>
                  <a:pt x="1495425" y="179154"/>
                  <a:pt x="1685925" y="187885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pic>
        <p:nvPicPr>
          <p:cNvPr id="28" name="Image 27">
            <a:extLst>
              <a:ext uri="{FF2B5EF4-FFF2-40B4-BE49-F238E27FC236}">
                <a16:creationId xmlns:a16="http://schemas.microsoft.com/office/drawing/2014/main" id="{8218B36D-C372-4E19-9F13-558F72E9C28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902232" y="3287171"/>
            <a:ext cx="1718425" cy="784247"/>
          </a:xfrm>
          <a:prstGeom prst="rect">
            <a:avLst/>
          </a:prstGeom>
        </p:spPr>
      </p:pic>
      <p:pic>
        <p:nvPicPr>
          <p:cNvPr id="38" name="Image 37">
            <a:extLst>
              <a:ext uri="{FF2B5EF4-FFF2-40B4-BE49-F238E27FC236}">
                <a16:creationId xmlns:a16="http://schemas.microsoft.com/office/drawing/2014/main" id="{A7CD80F7-445E-4CAA-8DE2-43C17BF6CDB9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754010" y="1224475"/>
            <a:ext cx="1129637" cy="1129637"/>
          </a:xfrm>
          <a:prstGeom prst="rect">
            <a:avLst/>
          </a:prstGeom>
        </p:spPr>
      </p:pic>
      <p:grpSp>
        <p:nvGrpSpPr>
          <p:cNvPr id="15" name="Groupe 14">
            <a:extLst>
              <a:ext uri="{FF2B5EF4-FFF2-40B4-BE49-F238E27FC236}">
                <a16:creationId xmlns:a16="http://schemas.microsoft.com/office/drawing/2014/main" id="{C1F64FC7-4133-4040-83D3-8B66C2046446}"/>
              </a:ext>
            </a:extLst>
          </p:cNvPr>
          <p:cNvGrpSpPr>
            <a:grpSpLocks noChangeAspect="1"/>
          </p:cNvGrpSpPr>
          <p:nvPr/>
        </p:nvGrpSpPr>
        <p:grpSpPr>
          <a:xfrm>
            <a:off x="2908829" y="279355"/>
            <a:ext cx="6944048" cy="6267685"/>
            <a:chOff x="2908829" y="279355"/>
            <a:chExt cx="6944048" cy="6267685"/>
          </a:xfrm>
        </p:grpSpPr>
        <p:sp>
          <p:nvSpPr>
            <p:cNvPr id="5" name="Forme libre : forme 4">
              <a:extLst>
                <a:ext uri="{FF2B5EF4-FFF2-40B4-BE49-F238E27FC236}">
                  <a16:creationId xmlns:a16="http://schemas.microsoft.com/office/drawing/2014/main" id="{FA4E5A16-E8D1-47A8-9A71-9E217CB4E4BA}"/>
                </a:ext>
              </a:extLst>
            </p:cNvPr>
            <p:cNvSpPr/>
            <p:nvPr/>
          </p:nvSpPr>
          <p:spPr>
            <a:xfrm>
              <a:off x="5518150" y="279355"/>
              <a:ext cx="2241550" cy="819195"/>
            </a:xfrm>
            <a:custGeom>
              <a:avLst/>
              <a:gdLst>
                <a:gd name="connsiteX0" fmla="*/ 0 w 2241550"/>
                <a:gd name="connsiteY0" fmla="*/ 400095 h 819195"/>
                <a:gd name="connsiteX1" fmla="*/ 209550 w 2241550"/>
                <a:gd name="connsiteY1" fmla="*/ 495345 h 819195"/>
                <a:gd name="connsiteX2" fmla="*/ 374650 w 2241550"/>
                <a:gd name="connsiteY2" fmla="*/ 717595 h 819195"/>
                <a:gd name="connsiteX3" fmla="*/ 514350 w 2241550"/>
                <a:gd name="connsiteY3" fmla="*/ 685845 h 819195"/>
                <a:gd name="connsiteX4" fmla="*/ 692150 w 2241550"/>
                <a:gd name="connsiteY4" fmla="*/ 615995 h 819195"/>
                <a:gd name="connsiteX5" fmla="*/ 736600 w 2241550"/>
                <a:gd name="connsiteY5" fmla="*/ 552495 h 819195"/>
                <a:gd name="connsiteX6" fmla="*/ 838200 w 2241550"/>
                <a:gd name="connsiteY6" fmla="*/ 450895 h 819195"/>
                <a:gd name="connsiteX7" fmla="*/ 1009650 w 2241550"/>
                <a:gd name="connsiteY7" fmla="*/ 431845 h 819195"/>
                <a:gd name="connsiteX8" fmla="*/ 1358900 w 2241550"/>
                <a:gd name="connsiteY8" fmla="*/ 273095 h 819195"/>
                <a:gd name="connsiteX9" fmla="*/ 1441450 w 2241550"/>
                <a:gd name="connsiteY9" fmla="*/ 241345 h 819195"/>
                <a:gd name="connsiteX10" fmla="*/ 1549400 w 2241550"/>
                <a:gd name="connsiteY10" fmla="*/ 69895 h 819195"/>
                <a:gd name="connsiteX11" fmla="*/ 1714500 w 2241550"/>
                <a:gd name="connsiteY11" fmla="*/ 82595 h 819195"/>
                <a:gd name="connsiteX12" fmla="*/ 1835150 w 2241550"/>
                <a:gd name="connsiteY12" fmla="*/ 45 h 819195"/>
                <a:gd name="connsiteX13" fmla="*/ 1885950 w 2241550"/>
                <a:gd name="connsiteY13" fmla="*/ 95295 h 819195"/>
                <a:gd name="connsiteX14" fmla="*/ 1974850 w 2241550"/>
                <a:gd name="connsiteY14" fmla="*/ 228645 h 819195"/>
                <a:gd name="connsiteX15" fmla="*/ 2032000 w 2241550"/>
                <a:gd name="connsiteY15" fmla="*/ 476295 h 819195"/>
                <a:gd name="connsiteX16" fmla="*/ 2241550 w 2241550"/>
                <a:gd name="connsiteY16" fmla="*/ 819195 h 819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41550" h="819195">
                  <a:moveTo>
                    <a:pt x="0" y="400095"/>
                  </a:moveTo>
                  <a:cubicBezTo>
                    <a:pt x="73554" y="421261"/>
                    <a:pt x="147108" y="442428"/>
                    <a:pt x="209550" y="495345"/>
                  </a:cubicBezTo>
                  <a:cubicBezTo>
                    <a:pt x="271992" y="548262"/>
                    <a:pt x="323850" y="685845"/>
                    <a:pt x="374650" y="717595"/>
                  </a:cubicBezTo>
                  <a:cubicBezTo>
                    <a:pt x="425450" y="749345"/>
                    <a:pt x="461433" y="702778"/>
                    <a:pt x="514350" y="685845"/>
                  </a:cubicBezTo>
                  <a:cubicBezTo>
                    <a:pt x="567267" y="668912"/>
                    <a:pt x="655109" y="638220"/>
                    <a:pt x="692150" y="615995"/>
                  </a:cubicBezTo>
                  <a:cubicBezTo>
                    <a:pt x="729191" y="593770"/>
                    <a:pt x="712258" y="580012"/>
                    <a:pt x="736600" y="552495"/>
                  </a:cubicBezTo>
                  <a:cubicBezTo>
                    <a:pt x="760942" y="524978"/>
                    <a:pt x="792692" y="471003"/>
                    <a:pt x="838200" y="450895"/>
                  </a:cubicBezTo>
                  <a:cubicBezTo>
                    <a:pt x="883708" y="430787"/>
                    <a:pt x="922867" y="461478"/>
                    <a:pt x="1009650" y="431845"/>
                  </a:cubicBezTo>
                  <a:cubicBezTo>
                    <a:pt x="1096433" y="402212"/>
                    <a:pt x="1286933" y="304845"/>
                    <a:pt x="1358900" y="273095"/>
                  </a:cubicBezTo>
                  <a:cubicBezTo>
                    <a:pt x="1430867" y="241345"/>
                    <a:pt x="1409700" y="275212"/>
                    <a:pt x="1441450" y="241345"/>
                  </a:cubicBezTo>
                  <a:cubicBezTo>
                    <a:pt x="1473200" y="207478"/>
                    <a:pt x="1503892" y="96353"/>
                    <a:pt x="1549400" y="69895"/>
                  </a:cubicBezTo>
                  <a:cubicBezTo>
                    <a:pt x="1594908" y="43437"/>
                    <a:pt x="1666875" y="94237"/>
                    <a:pt x="1714500" y="82595"/>
                  </a:cubicBezTo>
                  <a:cubicBezTo>
                    <a:pt x="1762125" y="70953"/>
                    <a:pt x="1806575" y="-2072"/>
                    <a:pt x="1835150" y="45"/>
                  </a:cubicBezTo>
                  <a:cubicBezTo>
                    <a:pt x="1863725" y="2162"/>
                    <a:pt x="1862667" y="57195"/>
                    <a:pt x="1885950" y="95295"/>
                  </a:cubicBezTo>
                  <a:cubicBezTo>
                    <a:pt x="1909233" y="133395"/>
                    <a:pt x="1950508" y="165145"/>
                    <a:pt x="1974850" y="228645"/>
                  </a:cubicBezTo>
                  <a:cubicBezTo>
                    <a:pt x="1999192" y="292145"/>
                    <a:pt x="1987550" y="377870"/>
                    <a:pt x="2032000" y="476295"/>
                  </a:cubicBezTo>
                  <a:cubicBezTo>
                    <a:pt x="2076450" y="574720"/>
                    <a:pt x="2159000" y="696957"/>
                    <a:pt x="2241550" y="819195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  <p:sp>
          <p:nvSpPr>
            <p:cNvPr id="6" name="Forme libre : forme 5">
              <a:extLst>
                <a:ext uri="{FF2B5EF4-FFF2-40B4-BE49-F238E27FC236}">
                  <a16:creationId xmlns:a16="http://schemas.microsoft.com/office/drawing/2014/main" id="{BDAE27D0-184D-4197-9EDA-2D4D9321C12F}"/>
                </a:ext>
              </a:extLst>
            </p:cNvPr>
            <p:cNvSpPr/>
            <p:nvPr/>
          </p:nvSpPr>
          <p:spPr>
            <a:xfrm>
              <a:off x="7701801" y="1064836"/>
              <a:ext cx="2151076" cy="2593308"/>
            </a:xfrm>
            <a:custGeom>
              <a:avLst/>
              <a:gdLst>
                <a:gd name="connsiteX0" fmla="*/ 57899 w 2151076"/>
                <a:gd name="connsiteY0" fmla="*/ 14664 h 2593308"/>
                <a:gd name="connsiteX1" fmla="*/ 134099 w 2151076"/>
                <a:gd name="connsiteY1" fmla="*/ 14664 h 2593308"/>
                <a:gd name="connsiteX2" fmla="*/ 229349 w 2151076"/>
                <a:gd name="connsiteY2" fmla="*/ 167064 h 2593308"/>
                <a:gd name="connsiteX3" fmla="*/ 197599 w 2151076"/>
                <a:gd name="connsiteY3" fmla="*/ 306764 h 2593308"/>
                <a:gd name="connsiteX4" fmla="*/ 254749 w 2151076"/>
                <a:gd name="connsiteY4" fmla="*/ 408364 h 2593308"/>
                <a:gd name="connsiteX5" fmla="*/ 749 w 2151076"/>
                <a:gd name="connsiteY5" fmla="*/ 636964 h 2593308"/>
                <a:gd name="connsiteX6" fmla="*/ 178549 w 2151076"/>
                <a:gd name="connsiteY6" fmla="*/ 878264 h 2593308"/>
                <a:gd name="connsiteX7" fmla="*/ 229349 w 2151076"/>
                <a:gd name="connsiteY7" fmla="*/ 979864 h 2593308"/>
                <a:gd name="connsiteX8" fmla="*/ 496049 w 2151076"/>
                <a:gd name="connsiteY8" fmla="*/ 1011614 h 2593308"/>
                <a:gd name="connsiteX9" fmla="*/ 584949 w 2151076"/>
                <a:gd name="connsiteY9" fmla="*/ 948114 h 2593308"/>
                <a:gd name="connsiteX10" fmla="*/ 807199 w 2151076"/>
                <a:gd name="connsiteY10" fmla="*/ 1068764 h 2593308"/>
                <a:gd name="connsiteX11" fmla="*/ 832599 w 2151076"/>
                <a:gd name="connsiteY11" fmla="*/ 1132264 h 2593308"/>
                <a:gd name="connsiteX12" fmla="*/ 959599 w 2151076"/>
                <a:gd name="connsiteY12" fmla="*/ 1106864 h 2593308"/>
                <a:gd name="connsiteX13" fmla="*/ 984999 w 2151076"/>
                <a:gd name="connsiteY13" fmla="*/ 1183064 h 2593308"/>
                <a:gd name="connsiteX14" fmla="*/ 896099 w 2151076"/>
                <a:gd name="connsiteY14" fmla="*/ 1291014 h 2593308"/>
                <a:gd name="connsiteX15" fmla="*/ 921499 w 2151076"/>
                <a:gd name="connsiteY15" fmla="*/ 1570414 h 2593308"/>
                <a:gd name="connsiteX16" fmla="*/ 991349 w 2151076"/>
                <a:gd name="connsiteY16" fmla="*/ 1583114 h 2593308"/>
                <a:gd name="connsiteX17" fmla="*/ 1137399 w 2151076"/>
                <a:gd name="connsiteY17" fmla="*/ 1811714 h 2593308"/>
                <a:gd name="connsiteX18" fmla="*/ 1365999 w 2151076"/>
                <a:gd name="connsiteY18" fmla="*/ 1678364 h 2593308"/>
                <a:gd name="connsiteX19" fmla="*/ 1772399 w 2151076"/>
                <a:gd name="connsiteY19" fmla="*/ 1462464 h 2593308"/>
                <a:gd name="connsiteX20" fmla="*/ 1848599 w 2151076"/>
                <a:gd name="connsiteY20" fmla="*/ 1341814 h 2593308"/>
                <a:gd name="connsiteX21" fmla="*/ 1905749 w 2151076"/>
                <a:gd name="connsiteY21" fmla="*/ 1430714 h 2593308"/>
                <a:gd name="connsiteX22" fmla="*/ 1943849 w 2151076"/>
                <a:gd name="connsiteY22" fmla="*/ 1792664 h 2593308"/>
                <a:gd name="connsiteX23" fmla="*/ 2147049 w 2151076"/>
                <a:gd name="connsiteY23" fmla="*/ 2180014 h 2593308"/>
                <a:gd name="connsiteX24" fmla="*/ 2070849 w 2151076"/>
                <a:gd name="connsiteY24" fmla="*/ 2249864 h 2593308"/>
                <a:gd name="connsiteX25" fmla="*/ 1969249 w 2151076"/>
                <a:gd name="connsiteY25" fmla="*/ 2364164 h 2593308"/>
                <a:gd name="connsiteX26" fmla="*/ 1975599 w 2151076"/>
                <a:gd name="connsiteY26" fmla="*/ 2459414 h 2593308"/>
                <a:gd name="connsiteX27" fmla="*/ 1854949 w 2151076"/>
                <a:gd name="connsiteY27" fmla="*/ 2453064 h 2593308"/>
                <a:gd name="connsiteX28" fmla="*/ 1778749 w 2151076"/>
                <a:gd name="connsiteY28" fmla="*/ 2529264 h 2593308"/>
                <a:gd name="connsiteX29" fmla="*/ 1677149 w 2151076"/>
                <a:gd name="connsiteY29" fmla="*/ 2592764 h 2593308"/>
                <a:gd name="connsiteX30" fmla="*/ 1607299 w 2151076"/>
                <a:gd name="connsiteY30" fmla="*/ 2554664 h 2593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2151076" h="2593308">
                  <a:moveTo>
                    <a:pt x="57899" y="14664"/>
                  </a:moveTo>
                  <a:cubicBezTo>
                    <a:pt x="81711" y="1964"/>
                    <a:pt x="105524" y="-10736"/>
                    <a:pt x="134099" y="14664"/>
                  </a:cubicBezTo>
                  <a:cubicBezTo>
                    <a:pt x="162674" y="40064"/>
                    <a:pt x="218766" y="118381"/>
                    <a:pt x="229349" y="167064"/>
                  </a:cubicBezTo>
                  <a:cubicBezTo>
                    <a:pt x="239932" y="215747"/>
                    <a:pt x="193366" y="266547"/>
                    <a:pt x="197599" y="306764"/>
                  </a:cubicBezTo>
                  <a:cubicBezTo>
                    <a:pt x="201832" y="346981"/>
                    <a:pt x="287557" y="353331"/>
                    <a:pt x="254749" y="408364"/>
                  </a:cubicBezTo>
                  <a:cubicBezTo>
                    <a:pt x="221941" y="463397"/>
                    <a:pt x="13449" y="558647"/>
                    <a:pt x="749" y="636964"/>
                  </a:cubicBezTo>
                  <a:cubicBezTo>
                    <a:pt x="-11951" y="715281"/>
                    <a:pt x="140449" y="821114"/>
                    <a:pt x="178549" y="878264"/>
                  </a:cubicBezTo>
                  <a:cubicBezTo>
                    <a:pt x="216649" y="935414"/>
                    <a:pt x="176432" y="957639"/>
                    <a:pt x="229349" y="979864"/>
                  </a:cubicBezTo>
                  <a:cubicBezTo>
                    <a:pt x="282266" y="1002089"/>
                    <a:pt x="436782" y="1016906"/>
                    <a:pt x="496049" y="1011614"/>
                  </a:cubicBezTo>
                  <a:cubicBezTo>
                    <a:pt x="555316" y="1006322"/>
                    <a:pt x="533091" y="938589"/>
                    <a:pt x="584949" y="948114"/>
                  </a:cubicBezTo>
                  <a:cubicBezTo>
                    <a:pt x="636807" y="957639"/>
                    <a:pt x="765924" y="1038072"/>
                    <a:pt x="807199" y="1068764"/>
                  </a:cubicBezTo>
                  <a:cubicBezTo>
                    <a:pt x="848474" y="1099456"/>
                    <a:pt x="807199" y="1125914"/>
                    <a:pt x="832599" y="1132264"/>
                  </a:cubicBezTo>
                  <a:cubicBezTo>
                    <a:pt x="857999" y="1138614"/>
                    <a:pt x="934199" y="1098397"/>
                    <a:pt x="959599" y="1106864"/>
                  </a:cubicBezTo>
                  <a:cubicBezTo>
                    <a:pt x="984999" y="1115331"/>
                    <a:pt x="995582" y="1152372"/>
                    <a:pt x="984999" y="1183064"/>
                  </a:cubicBezTo>
                  <a:cubicBezTo>
                    <a:pt x="974416" y="1213756"/>
                    <a:pt x="906682" y="1226456"/>
                    <a:pt x="896099" y="1291014"/>
                  </a:cubicBezTo>
                  <a:cubicBezTo>
                    <a:pt x="885516" y="1355572"/>
                    <a:pt x="905624" y="1521731"/>
                    <a:pt x="921499" y="1570414"/>
                  </a:cubicBezTo>
                  <a:cubicBezTo>
                    <a:pt x="937374" y="1619097"/>
                    <a:pt x="955366" y="1542897"/>
                    <a:pt x="991349" y="1583114"/>
                  </a:cubicBezTo>
                  <a:cubicBezTo>
                    <a:pt x="1027332" y="1623331"/>
                    <a:pt x="1074957" y="1795839"/>
                    <a:pt x="1137399" y="1811714"/>
                  </a:cubicBezTo>
                  <a:cubicBezTo>
                    <a:pt x="1199841" y="1827589"/>
                    <a:pt x="1260166" y="1736572"/>
                    <a:pt x="1365999" y="1678364"/>
                  </a:cubicBezTo>
                  <a:cubicBezTo>
                    <a:pt x="1471832" y="1620156"/>
                    <a:pt x="1691966" y="1518556"/>
                    <a:pt x="1772399" y="1462464"/>
                  </a:cubicBezTo>
                  <a:cubicBezTo>
                    <a:pt x="1852832" y="1406372"/>
                    <a:pt x="1826374" y="1347106"/>
                    <a:pt x="1848599" y="1341814"/>
                  </a:cubicBezTo>
                  <a:cubicBezTo>
                    <a:pt x="1870824" y="1336522"/>
                    <a:pt x="1889874" y="1355572"/>
                    <a:pt x="1905749" y="1430714"/>
                  </a:cubicBezTo>
                  <a:cubicBezTo>
                    <a:pt x="1921624" y="1505856"/>
                    <a:pt x="1903632" y="1667781"/>
                    <a:pt x="1943849" y="1792664"/>
                  </a:cubicBezTo>
                  <a:cubicBezTo>
                    <a:pt x="1984066" y="1917547"/>
                    <a:pt x="2125882" y="2103814"/>
                    <a:pt x="2147049" y="2180014"/>
                  </a:cubicBezTo>
                  <a:cubicBezTo>
                    <a:pt x="2168216" y="2256214"/>
                    <a:pt x="2100482" y="2219172"/>
                    <a:pt x="2070849" y="2249864"/>
                  </a:cubicBezTo>
                  <a:cubicBezTo>
                    <a:pt x="2041216" y="2280556"/>
                    <a:pt x="1985124" y="2329239"/>
                    <a:pt x="1969249" y="2364164"/>
                  </a:cubicBezTo>
                  <a:cubicBezTo>
                    <a:pt x="1953374" y="2399089"/>
                    <a:pt x="1994649" y="2444597"/>
                    <a:pt x="1975599" y="2459414"/>
                  </a:cubicBezTo>
                  <a:cubicBezTo>
                    <a:pt x="1956549" y="2474231"/>
                    <a:pt x="1887757" y="2441422"/>
                    <a:pt x="1854949" y="2453064"/>
                  </a:cubicBezTo>
                  <a:cubicBezTo>
                    <a:pt x="1822141" y="2464706"/>
                    <a:pt x="1808382" y="2505981"/>
                    <a:pt x="1778749" y="2529264"/>
                  </a:cubicBezTo>
                  <a:cubicBezTo>
                    <a:pt x="1749116" y="2552547"/>
                    <a:pt x="1705724" y="2588531"/>
                    <a:pt x="1677149" y="2592764"/>
                  </a:cubicBezTo>
                  <a:cubicBezTo>
                    <a:pt x="1648574" y="2596997"/>
                    <a:pt x="1627936" y="2575830"/>
                    <a:pt x="1607299" y="2554664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  <p:sp>
          <p:nvSpPr>
            <p:cNvPr id="9" name="Forme libre : forme 8">
              <a:extLst>
                <a:ext uri="{FF2B5EF4-FFF2-40B4-BE49-F238E27FC236}">
                  <a16:creationId xmlns:a16="http://schemas.microsoft.com/office/drawing/2014/main" id="{ACE898E1-7BDE-49B0-8EBE-D13D00606527}"/>
                </a:ext>
              </a:extLst>
            </p:cNvPr>
            <p:cNvSpPr/>
            <p:nvPr/>
          </p:nvSpPr>
          <p:spPr>
            <a:xfrm>
              <a:off x="7672120" y="3459906"/>
              <a:ext cx="1660678" cy="1639144"/>
            </a:xfrm>
            <a:custGeom>
              <a:avLst/>
              <a:gdLst>
                <a:gd name="connsiteX0" fmla="*/ 1649680 w 1660678"/>
                <a:gd name="connsiteY0" fmla="*/ 159594 h 1639144"/>
                <a:gd name="connsiteX1" fmla="*/ 1649680 w 1660678"/>
                <a:gd name="connsiteY1" fmla="*/ 51644 h 1639144"/>
                <a:gd name="connsiteX2" fmla="*/ 1535380 w 1660678"/>
                <a:gd name="connsiteY2" fmla="*/ 844 h 1639144"/>
                <a:gd name="connsiteX3" fmla="*/ 1395680 w 1660678"/>
                <a:gd name="connsiteY3" fmla="*/ 89744 h 1639144"/>
                <a:gd name="connsiteX4" fmla="*/ 1395680 w 1660678"/>
                <a:gd name="connsiteY4" fmla="*/ 362794 h 1639144"/>
                <a:gd name="connsiteX5" fmla="*/ 1465530 w 1660678"/>
                <a:gd name="connsiteY5" fmla="*/ 426294 h 1639144"/>
                <a:gd name="connsiteX6" fmla="*/ 1414730 w 1660678"/>
                <a:gd name="connsiteY6" fmla="*/ 496144 h 1639144"/>
                <a:gd name="connsiteX7" fmla="*/ 1281380 w 1660678"/>
                <a:gd name="connsiteY7" fmla="*/ 585044 h 1639144"/>
                <a:gd name="connsiteX8" fmla="*/ 1224230 w 1660678"/>
                <a:gd name="connsiteY8" fmla="*/ 737444 h 1639144"/>
                <a:gd name="connsiteX9" fmla="*/ 1008330 w 1660678"/>
                <a:gd name="connsiteY9" fmla="*/ 775544 h 1639144"/>
                <a:gd name="connsiteX10" fmla="*/ 919430 w 1660678"/>
                <a:gd name="connsiteY10" fmla="*/ 712044 h 1639144"/>
                <a:gd name="connsiteX11" fmla="*/ 874980 w 1660678"/>
                <a:gd name="connsiteY11" fmla="*/ 680294 h 1639144"/>
                <a:gd name="connsiteX12" fmla="*/ 773380 w 1660678"/>
                <a:gd name="connsiteY12" fmla="*/ 667594 h 1639144"/>
                <a:gd name="connsiteX13" fmla="*/ 728930 w 1660678"/>
                <a:gd name="connsiteY13" fmla="*/ 750144 h 1639144"/>
                <a:gd name="connsiteX14" fmla="*/ 665430 w 1660678"/>
                <a:gd name="connsiteY14" fmla="*/ 832694 h 1639144"/>
                <a:gd name="connsiteX15" fmla="*/ 481280 w 1660678"/>
                <a:gd name="connsiteY15" fmla="*/ 985094 h 1639144"/>
                <a:gd name="connsiteX16" fmla="*/ 373330 w 1660678"/>
                <a:gd name="connsiteY16" fmla="*/ 1010494 h 1639144"/>
                <a:gd name="connsiteX17" fmla="*/ 271730 w 1660678"/>
                <a:gd name="connsiteY17" fmla="*/ 1112094 h 1639144"/>
                <a:gd name="connsiteX18" fmla="*/ 144730 w 1660678"/>
                <a:gd name="connsiteY18" fmla="*/ 1099394 h 1639144"/>
                <a:gd name="connsiteX19" fmla="*/ 5030 w 1660678"/>
                <a:gd name="connsiteY19" fmla="*/ 1181944 h 1639144"/>
                <a:gd name="connsiteX20" fmla="*/ 36780 w 1660678"/>
                <a:gd name="connsiteY20" fmla="*/ 1321644 h 1639144"/>
                <a:gd name="connsiteX21" fmla="*/ 93930 w 1660678"/>
                <a:gd name="connsiteY21" fmla="*/ 1366094 h 1639144"/>
                <a:gd name="connsiteX22" fmla="*/ 214580 w 1660678"/>
                <a:gd name="connsiteY22" fmla="*/ 1378794 h 1639144"/>
                <a:gd name="connsiteX23" fmla="*/ 119330 w 1660678"/>
                <a:gd name="connsiteY23" fmla="*/ 1575644 h 1639144"/>
                <a:gd name="connsiteX24" fmla="*/ 74880 w 1660678"/>
                <a:gd name="connsiteY24" fmla="*/ 1639144 h 1639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660678" h="1639144">
                  <a:moveTo>
                    <a:pt x="1649680" y="159594"/>
                  </a:moveTo>
                  <a:cubicBezTo>
                    <a:pt x="1659205" y="118848"/>
                    <a:pt x="1668730" y="78102"/>
                    <a:pt x="1649680" y="51644"/>
                  </a:cubicBezTo>
                  <a:cubicBezTo>
                    <a:pt x="1630630" y="25186"/>
                    <a:pt x="1577713" y="-5506"/>
                    <a:pt x="1535380" y="844"/>
                  </a:cubicBezTo>
                  <a:cubicBezTo>
                    <a:pt x="1493047" y="7194"/>
                    <a:pt x="1418963" y="29419"/>
                    <a:pt x="1395680" y="89744"/>
                  </a:cubicBezTo>
                  <a:cubicBezTo>
                    <a:pt x="1372397" y="150069"/>
                    <a:pt x="1384038" y="306702"/>
                    <a:pt x="1395680" y="362794"/>
                  </a:cubicBezTo>
                  <a:cubicBezTo>
                    <a:pt x="1407322" y="418886"/>
                    <a:pt x="1462355" y="404069"/>
                    <a:pt x="1465530" y="426294"/>
                  </a:cubicBezTo>
                  <a:cubicBezTo>
                    <a:pt x="1468705" y="448519"/>
                    <a:pt x="1445422" y="469686"/>
                    <a:pt x="1414730" y="496144"/>
                  </a:cubicBezTo>
                  <a:cubicBezTo>
                    <a:pt x="1384038" y="522602"/>
                    <a:pt x="1313130" y="544827"/>
                    <a:pt x="1281380" y="585044"/>
                  </a:cubicBezTo>
                  <a:cubicBezTo>
                    <a:pt x="1249630" y="625261"/>
                    <a:pt x="1269738" y="705694"/>
                    <a:pt x="1224230" y="737444"/>
                  </a:cubicBezTo>
                  <a:cubicBezTo>
                    <a:pt x="1178722" y="769194"/>
                    <a:pt x="1059130" y="779777"/>
                    <a:pt x="1008330" y="775544"/>
                  </a:cubicBezTo>
                  <a:cubicBezTo>
                    <a:pt x="957530" y="771311"/>
                    <a:pt x="919430" y="712044"/>
                    <a:pt x="919430" y="712044"/>
                  </a:cubicBezTo>
                  <a:cubicBezTo>
                    <a:pt x="897205" y="696169"/>
                    <a:pt x="899322" y="687702"/>
                    <a:pt x="874980" y="680294"/>
                  </a:cubicBezTo>
                  <a:cubicBezTo>
                    <a:pt x="850638" y="672886"/>
                    <a:pt x="797722" y="655952"/>
                    <a:pt x="773380" y="667594"/>
                  </a:cubicBezTo>
                  <a:cubicBezTo>
                    <a:pt x="749038" y="679236"/>
                    <a:pt x="746922" y="722627"/>
                    <a:pt x="728930" y="750144"/>
                  </a:cubicBezTo>
                  <a:cubicBezTo>
                    <a:pt x="710938" y="777661"/>
                    <a:pt x="706705" y="793536"/>
                    <a:pt x="665430" y="832694"/>
                  </a:cubicBezTo>
                  <a:cubicBezTo>
                    <a:pt x="624155" y="871852"/>
                    <a:pt x="529963" y="955461"/>
                    <a:pt x="481280" y="985094"/>
                  </a:cubicBezTo>
                  <a:cubicBezTo>
                    <a:pt x="432597" y="1014727"/>
                    <a:pt x="408255" y="989327"/>
                    <a:pt x="373330" y="1010494"/>
                  </a:cubicBezTo>
                  <a:cubicBezTo>
                    <a:pt x="338405" y="1031661"/>
                    <a:pt x="309830" y="1097277"/>
                    <a:pt x="271730" y="1112094"/>
                  </a:cubicBezTo>
                  <a:cubicBezTo>
                    <a:pt x="233630" y="1126911"/>
                    <a:pt x="189180" y="1087752"/>
                    <a:pt x="144730" y="1099394"/>
                  </a:cubicBezTo>
                  <a:cubicBezTo>
                    <a:pt x="100280" y="1111036"/>
                    <a:pt x="23022" y="1144902"/>
                    <a:pt x="5030" y="1181944"/>
                  </a:cubicBezTo>
                  <a:cubicBezTo>
                    <a:pt x="-12962" y="1218986"/>
                    <a:pt x="21963" y="1290952"/>
                    <a:pt x="36780" y="1321644"/>
                  </a:cubicBezTo>
                  <a:cubicBezTo>
                    <a:pt x="51597" y="1352336"/>
                    <a:pt x="64297" y="1356569"/>
                    <a:pt x="93930" y="1366094"/>
                  </a:cubicBezTo>
                  <a:cubicBezTo>
                    <a:pt x="123563" y="1375619"/>
                    <a:pt x="210347" y="1343869"/>
                    <a:pt x="214580" y="1378794"/>
                  </a:cubicBezTo>
                  <a:cubicBezTo>
                    <a:pt x="218813" y="1413719"/>
                    <a:pt x="142613" y="1532252"/>
                    <a:pt x="119330" y="1575644"/>
                  </a:cubicBezTo>
                  <a:cubicBezTo>
                    <a:pt x="96047" y="1619036"/>
                    <a:pt x="85463" y="1629090"/>
                    <a:pt x="74880" y="1639144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  <p:sp>
          <p:nvSpPr>
            <p:cNvPr id="13" name="Forme libre : forme 12">
              <a:extLst>
                <a:ext uri="{FF2B5EF4-FFF2-40B4-BE49-F238E27FC236}">
                  <a16:creationId xmlns:a16="http://schemas.microsoft.com/office/drawing/2014/main" id="{529D98ED-C248-4E49-83CA-039AD5E1BA55}"/>
                </a:ext>
              </a:extLst>
            </p:cNvPr>
            <p:cNvSpPr/>
            <p:nvPr/>
          </p:nvSpPr>
          <p:spPr>
            <a:xfrm>
              <a:off x="2908829" y="2114550"/>
              <a:ext cx="5463008" cy="4432490"/>
            </a:xfrm>
            <a:custGeom>
              <a:avLst/>
              <a:gdLst>
                <a:gd name="connsiteX0" fmla="*/ 4850871 w 5463008"/>
                <a:gd name="connsiteY0" fmla="*/ 2965450 h 4432490"/>
                <a:gd name="connsiteX1" fmla="*/ 4787371 w 5463008"/>
                <a:gd name="connsiteY1" fmla="*/ 3124200 h 4432490"/>
                <a:gd name="connsiteX2" fmla="*/ 4825471 w 5463008"/>
                <a:gd name="connsiteY2" fmla="*/ 3194050 h 4432490"/>
                <a:gd name="connsiteX3" fmla="*/ 5054071 w 5463008"/>
                <a:gd name="connsiteY3" fmla="*/ 3124200 h 4432490"/>
                <a:gd name="connsiteX4" fmla="*/ 5181071 w 5463008"/>
                <a:gd name="connsiteY4" fmla="*/ 3308350 h 4432490"/>
                <a:gd name="connsiteX5" fmla="*/ 5384271 w 5463008"/>
                <a:gd name="connsiteY5" fmla="*/ 3371850 h 4432490"/>
                <a:gd name="connsiteX6" fmla="*/ 5371571 w 5463008"/>
                <a:gd name="connsiteY6" fmla="*/ 3511550 h 4432490"/>
                <a:gd name="connsiteX7" fmla="*/ 5447771 w 5463008"/>
                <a:gd name="connsiteY7" fmla="*/ 3644900 h 4432490"/>
                <a:gd name="connsiteX8" fmla="*/ 5308071 w 5463008"/>
                <a:gd name="connsiteY8" fmla="*/ 3714750 h 4432490"/>
                <a:gd name="connsiteX9" fmla="*/ 5460471 w 5463008"/>
                <a:gd name="connsiteY9" fmla="*/ 3873500 h 4432490"/>
                <a:gd name="connsiteX10" fmla="*/ 5377921 w 5463008"/>
                <a:gd name="connsiteY10" fmla="*/ 3987800 h 4432490"/>
                <a:gd name="connsiteX11" fmla="*/ 5066771 w 5463008"/>
                <a:gd name="connsiteY11" fmla="*/ 4108450 h 4432490"/>
                <a:gd name="connsiteX12" fmla="*/ 4977871 w 5463008"/>
                <a:gd name="connsiteY12" fmla="*/ 3987800 h 4432490"/>
                <a:gd name="connsiteX13" fmla="*/ 4838171 w 5463008"/>
                <a:gd name="connsiteY13" fmla="*/ 4070350 h 4432490"/>
                <a:gd name="connsiteX14" fmla="*/ 4723871 w 5463008"/>
                <a:gd name="connsiteY14" fmla="*/ 3848100 h 4432490"/>
                <a:gd name="connsiteX15" fmla="*/ 4596871 w 5463008"/>
                <a:gd name="connsiteY15" fmla="*/ 3810000 h 4432490"/>
                <a:gd name="connsiteX16" fmla="*/ 4336521 w 5463008"/>
                <a:gd name="connsiteY16" fmla="*/ 3829050 h 4432490"/>
                <a:gd name="connsiteX17" fmla="*/ 4190471 w 5463008"/>
                <a:gd name="connsiteY17" fmla="*/ 3740150 h 4432490"/>
                <a:gd name="connsiteX18" fmla="*/ 4082521 w 5463008"/>
                <a:gd name="connsiteY18" fmla="*/ 3892550 h 4432490"/>
                <a:gd name="connsiteX19" fmla="*/ 3892021 w 5463008"/>
                <a:gd name="connsiteY19" fmla="*/ 4013200 h 4432490"/>
                <a:gd name="connsiteX20" fmla="*/ 3872971 w 5463008"/>
                <a:gd name="connsiteY20" fmla="*/ 4102100 h 4432490"/>
                <a:gd name="connsiteX21" fmla="*/ 3745971 w 5463008"/>
                <a:gd name="connsiteY21" fmla="*/ 4273550 h 4432490"/>
                <a:gd name="connsiteX22" fmla="*/ 3555471 w 5463008"/>
                <a:gd name="connsiteY22" fmla="*/ 4356100 h 4432490"/>
                <a:gd name="connsiteX23" fmla="*/ 3295121 w 5463008"/>
                <a:gd name="connsiteY23" fmla="*/ 4356100 h 4432490"/>
                <a:gd name="connsiteX24" fmla="*/ 3085571 w 5463008"/>
                <a:gd name="connsiteY24" fmla="*/ 4432300 h 4432490"/>
                <a:gd name="connsiteX25" fmla="*/ 2958571 w 5463008"/>
                <a:gd name="connsiteY25" fmla="*/ 4330700 h 4432490"/>
                <a:gd name="connsiteX26" fmla="*/ 2831571 w 5463008"/>
                <a:gd name="connsiteY26" fmla="*/ 4267200 h 4432490"/>
                <a:gd name="connsiteX27" fmla="*/ 2729971 w 5463008"/>
                <a:gd name="connsiteY27" fmla="*/ 4076700 h 4432490"/>
                <a:gd name="connsiteX28" fmla="*/ 2583921 w 5463008"/>
                <a:gd name="connsiteY28" fmla="*/ 3987800 h 4432490"/>
                <a:gd name="connsiteX29" fmla="*/ 2387071 w 5463008"/>
                <a:gd name="connsiteY29" fmla="*/ 4064000 h 4432490"/>
                <a:gd name="connsiteX30" fmla="*/ 2183871 w 5463008"/>
                <a:gd name="connsiteY30" fmla="*/ 3835400 h 4432490"/>
                <a:gd name="connsiteX31" fmla="*/ 2126721 w 5463008"/>
                <a:gd name="connsiteY31" fmla="*/ 3803650 h 4432490"/>
                <a:gd name="connsiteX32" fmla="*/ 2260071 w 5463008"/>
                <a:gd name="connsiteY32" fmla="*/ 3365500 h 4432490"/>
                <a:gd name="connsiteX33" fmla="*/ 2069571 w 5463008"/>
                <a:gd name="connsiteY33" fmla="*/ 3060700 h 4432490"/>
                <a:gd name="connsiteX34" fmla="*/ 1828271 w 5463008"/>
                <a:gd name="connsiteY34" fmla="*/ 2673350 h 4432490"/>
                <a:gd name="connsiteX35" fmla="*/ 1783821 w 5463008"/>
                <a:gd name="connsiteY35" fmla="*/ 2584450 h 4432490"/>
                <a:gd name="connsiteX36" fmla="*/ 1612371 w 5463008"/>
                <a:gd name="connsiteY36" fmla="*/ 2343150 h 4432490"/>
                <a:gd name="connsiteX37" fmla="*/ 1910821 w 5463008"/>
                <a:gd name="connsiteY37" fmla="*/ 2044700 h 4432490"/>
                <a:gd name="connsiteX38" fmla="*/ 1783821 w 5463008"/>
                <a:gd name="connsiteY38" fmla="*/ 2025650 h 4432490"/>
                <a:gd name="connsiteX39" fmla="*/ 1853671 w 5463008"/>
                <a:gd name="connsiteY39" fmla="*/ 1866900 h 4432490"/>
                <a:gd name="connsiteX40" fmla="*/ 1910821 w 5463008"/>
                <a:gd name="connsiteY40" fmla="*/ 1746250 h 4432490"/>
                <a:gd name="connsiteX41" fmla="*/ 1853671 w 5463008"/>
                <a:gd name="connsiteY41" fmla="*/ 1365250 h 4432490"/>
                <a:gd name="connsiteX42" fmla="*/ 1752071 w 5463008"/>
                <a:gd name="connsiteY42" fmla="*/ 1187450 h 4432490"/>
                <a:gd name="connsiteX43" fmla="*/ 1555221 w 5463008"/>
                <a:gd name="connsiteY43" fmla="*/ 1187450 h 4432490"/>
                <a:gd name="connsiteX44" fmla="*/ 1491721 w 5463008"/>
                <a:gd name="connsiteY44" fmla="*/ 1168400 h 4432490"/>
                <a:gd name="connsiteX45" fmla="*/ 1434571 w 5463008"/>
                <a:gd name="connsiteY45" fmla="*/ 1289050 h 4432490"/>
                <a:gd name="connsiteX46" fmla="*/ 869421 w 5463008"/>
                <a:gd name="connsiteY46" fmla="*/ 1403350 h 4432490"/>
                <a:gd name="connsiteX47" fmla="*/ 748771 w 5463008"/>
                <a:gd name="connsiteY47" fmla="*/ 1365250 h 4432490"/>
                <a:gd name="connsiteX48" fmla="*/ 501121 w 5463008"/>
                <a:gd name="connsiteY48" fmla="*/ 1454150 h 4432490"/>
                <a:gd name="connsiteX49" fmla="*/ 323321 w 5463008"/>
                <a:gd name="connsiteY49" fmla="*/ 1473200 h 4432490"/>
                <a:gd name="connsiteX50" fmla="*/ 132821 w 5463008"/>
                <a:gd name="connsiteY50" fmla="*/ 1428750 h 4432490"/>
                <a:gd name="connsiteX51" fmla="*/ 285221 w 5463008"/>
                <a:gd name="connsiteY51" fmla="*/ 1384300 h 4432490"/>
                <a:gd name="connsiteX52" fmla="*/ 329671 w 5463008"/>
                <a:gd name="connsiteY52" fmla="*/ 1270000 h 4432490"/>
                <a:gd name="connsiteX53" fmla="*/ 266171 w 5463008"/>
                <a:gd name="connsiteY53" fmla="*/ 1003300 h 4432490"/>
                <a:gd name="connsiteX54" fmla="*/ 82021 w 5463008"/>
                <a:gd name="connsiteY54" fmla="*/ 1022350 h 4432490"/>
                <a:gd name="connsiteX55" fmla="*/ 5821 w 5463008"/>
                <a:gd name="connsiteY55" fmla="*/ 825500 h 4432490"/>
                <a:gd name="connsiteX56" fmla="*/ 228071 w 5463008"/>
                <a:gd name="connsiteY56" fmla="*/ 768350 h 4432490"/>
                <a:gd name="connsiteX57" fmla="*/ 285221 w 5463008"/>
                <a:gd name="connsiteY57" fmla="*/ 666750 h 4432490"/>
                <a:gd name="connsiteX58" fmla="*/ 348721 w 5463008"/>
                <a:gd name="connsiteY58" fmla="*/ 704850 h 4432490"/>
                <a:gd name="connsiteX59" fmla="*/ 285221 w 5463008"/>
                <a:gd name="connsiteY59" fmla="*/ 565150 h 4432490"/>
                <a:gd name="connsiteX60" fmla="*/ 355071 w 5463008"/>
                <a:gd name="connsiteY60" fmla="*/ 336550 h 4432490"/>
                <a:gd name="connsiteX61" fmla="*/ 418571 w 5463008"/>
                <a:gd name="connsiteY61" fmla="*/ 120650 h 4432490"/>
                <a:gd name="connsiteX62" fmla="*/ 577321 w 5463008"/>
                <a:gd name="connsiteY62" fmla="*/ 88900 h 4432490"/>
                <a:gd name="connsiteX63" fmla="*/ 653521 w 5463008"/>
                <a:gd name="connsiteY63" fmla="*/ 0 h 4432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5463008" h="4432490">
                  <a:moveTo>
                    <a:pt x="4850871" y="2965450"/>
                  </a:moveTo>
                  <a:cubicBezTo>
                    <a:pt x="4821237" y="3025775"/>
                    <a:pt x="4791604" y="3086100"/>
                    <a:pt x="4787371" y="3124200"/>
                  </a:cubicBezTo>
                  <a:cubicBezTo>
                    <a:pt x="4783138" y="3162300"/>
                    <a:pt x="4781021" y="3194050"/>
                    <a:pt x="4825471" y="3194050"/>
                  </a:cubicBezTo>
                  <a:cubicBezTo>
                    <a:pt x="4869921" y="3194050"/>
                    <a:pt x="4994804" y="3105150"/>
                    <a:pt x="5054071" y="3124200"/>
                  </a:cubicBezTo>
                  <a:cubicBezTo>
                    <a:pt x="5113338" y="3143250"/>
                    <a:pt x="5126038" y="3267075"/>
                    <a:pt x="5181071" y="3308350"/>
                  </a:cubicBezTo>
                  <a:cubicBezTo>
                    <a:pt x="5236104" y="3349625"/>
                    <a:pt x="5352521" y="3337983"/>
                    <a:pt x="5384271" y="3371850"/>
                  </a:cubicBezTo>
                  <a:cubicBezTo>
                    <a:pt x="5416021" y="3405717"/>
                    <a:pt x="5360988" y="3466042"/>
                    <a:pt x="5371571" y="3511550"/>
                  </a:cubicBezTo>
                  <a:cubicBezTo>
                    <a:pt x="5382154" y="3557058"/>
                    <a:pt x="5458354" y="3611033"/>
                    <a:pt x="5447771" y="3644900"/>
                  </a:cubicBezTo>
                  <a:cubicBezTo>
                    <a:pt x="5437188" y="3678767"/>
                    <a:pt x="5305954" y="3676650"/>
                    <a:pt x="5308071" y="3714750"/>
                  </a:cubicBezTo>
                  <a:cubicBezTo>
                    <a:pt x="5310188" y="3752850"/>
                    <a:pt x="5448829" y="3827992"/>
                    <a:pt x="5460471" y="3873500"/>
                  </a:cubicBezTo>
                  <a:cubicBezTo>
                    <a:pt x="5472113" y="3919008"/>
                    <a:pt x="5443538" y="3948642"/>
                    <a:pt x="5377921" y="3987800"/>
                  </a:cubicBezTo>
                  <a:cubicBezTo>
                    <a:pt x="5312304" y="4026958"/>
                    <a:pt x="5133446" y="4108450"/>
                    <a:pt x="5066771" y="4108450"/>
                  </a:cubicBezTo>
                  <a:cubicBezTo>
                    <a:pt x="5000096" y="4108450"/>
                    <a:pt x="5015971" y="3994150"/>
                    <a:pt x="4977871" y="3987800"/>
                  </a:cubicBezTo>
                  <a:cubicBezTo>
                    <a:pt x="4939771" y="3981450"/>
                    <a:pt x="4880504" y="4093633"/>
                    <a:pt x="4838171" y="4070350"/>
                  </a:cubicBezTo>
                  <a:cubicBezTo>
                    <a:pt x="4795838" y="4047067"/>
                    <a:pt x="4764088" y="3891492"/>
                    <a:pt x="4723871" y="3848100"/>
                  </a:cubicBezTo>
                  <a:cubicBezTo>
                    <a:pt x="4683654" y="3804708"/>
                    <a:pt x="4661429" y="3813175"/>
                    <a:pt x="4596871" y="3810000"/>
                  </a:cubicBezTo>
                  <a:cubicBezTo>
                    <a:pt x="4532313" y="3806825"/>
                    <a:pt x="4404254" y="3840692"/>
                    <a:pt x="4336521" y="3829050"/>
                  </a:cubicBezTo>
                  <a:cubicBezTo>
                    <a:pt x="4268788" y="3817408"/>
                    <a:pt x="4232804" y="3729567"/>
                    <a:pt x="4190471" y="3740150"/>
                  </a:cubicBezTo>
                  <a:cubicBezTo>
                    <a:pt x="4148138" y="3750733"/>
                    <a:pt x="4132263" y="3847042"/>
                    <a:pt x="4082521" y="3892550"/>
                  </a:cubicBezTo>
                  <a:cubicBezTo>
                    <a:pt x="4032779" y="3938058"/>
                    <a:pt x="3926946" y="3978275"/>
                    <a:pt x="3892021" y="4013200"/>
                  </a:cubicBezTo>
                  <a:cubicBezTo>
                    <a:pt x="3857096" y="4048125"/>
                    <a:pt x="3897313" y="4058708"/>
                    <a:pt x="3872971" y="4102100"/>
                  </a:cubicBezTo>
                  <a:cubicBezTo>
                    <a:pt x="3848629" y="4145492"/>
                    <a:pt x="3798888" y="4231217"/>
                    <a:pt x="3745971" y="4273550"/>
                  </a:cubicBezTo>
                  <a:cubicBezTo>
                    <a:pt x="3693054" y="4315883"/>
                    <a:pt x="3630613" y="4342342"/>
                    <a:pt x="3555471" y="4356100"/>
                  </a:cubicBezTo>
                  <a:cubicBezTo>
                    <a:pt x="3480329" y="4369858"/>
                    <a:pt x="3373438" y="4343400"/>
                    <a:pt x="3295121" y="4356100"/>
                  </a:cubicBezTo>
                  <a:cubicBezTo>
                    <a:pt x="3216804" y="4368800"/>
                    <a:pt x="3141663" y="4436533"/>
                    <a:pt x="3085571" y="4432300"/>
                  </a:cubicBezTo>
                  <a:cubicBezTo>
                    <a:pt x="3029479" y="4428067"/>
                    <a:pt x="3000904" y="4358217"/>
                    <a:pt x="2958571" y="4330700"/>
                  </a:cubicBezTo>
                  <a:cubicBezTo>
                    <a:pt x="2916238" y="4303183"/>
                    <a:pt x="2869671" y="4309533"/>
                    <a:pt x="2831571" y="4267200"/>
                  </a:cubicBezTo>
                  <a:cubicBezTo>
                    <a:pt x="2793471" y="4224867"/>
                    <a:pt x="2771246" y="4123267"/>
                    <a:pt x="2729971" y="4076700"/>
                  </a:cubicBezTo>
                  <a:cubicBezTo>
                    <a:pt x="2688696" y="4030133"/>
                    <a:pt x="2641071" y="3989917"/>
                    <a:pt x="2583921" y="3987800"/>
                  </a:cubicBezTo>
                  <a:cubicBezTo>
                    <a:pt x="2526771" y="3985683"/>
                    <a:pt x="2453746" y="4089400"/>
                    <a:pt x="2387071" y="4064000"/>
                  </a:cubicBezTo>
                  <a:cubicBezTo>
                    <a:pt x="2320396" y="4038600"/>
                    <a:pt x="2227263" y="3878792"/>
                    <a:pt x="2183871" y="3835400"/>
                  </a:cubicBezTo>
                  <a:cubicBezTo>
                    <a:pt x="2140479" y="3792008"/>
                    <a:pt x="2114021" y="3881967"/>
                    <a:pt x="2126721" y="3803650"/>
                  </a:cubicBezTo>
                  <a:cubicBezTo>
                    <a:pt x="2139421" y="3725333"/>
                    <a:pt x="2269596" y="3489325"/>
                    <a:pt x="2260071" y="3365500"/>
                  </a:cubicBezTo>
                  <a:cubicBezTo>
                    <a:pt x="2250546" y="3241675"/>
                    <a:pt x="2141538" y="3176058"/>
                    <a:pt x="2069571" y="3060700"/>
                  </a:cubicBezTo>
                  <a:cubicBezTo>
                    <a:pt x="1997604" y="2945342"/>
                    <a:pt x="1875896" y="2752725"/>
                    <a:pt x="1828271" y="2673350"/>
                  </a:cubicBezTo>
                  <a:cubicBezTo>
                    <a:pt x="1780646" y="2593975"/>
                    <a:pt x="1819804" y="2639483"/>
                    <a:pt x="1783821" y="2584450"/>
                  </a:cubicBezTo>
                  <a:cubicBezTo>
                    <a:pt x="1747838" y="2529417"/>
                    <a:pt x="1591204" y="2433108"/>
                    <a:pt x="1612371" y="2343150"/>
                  </a:cubicBezTo>
                  <a:cubicBezTo>
                    <a:pt x="1633538" y="2253192"/>
                    <a:pt x="1882246" y="2097617"/>
                    <a:pt x="1910821" y="2044700"/>
                  </a:cubicBezTo>
                  <a:cubicBezTo>
                    <a:pt x="1939396" y="1991783"/>
                    <a:pt x="1793346" y="2055283"/>
                    <a:pt x="1783821" y="2025650"/>
                  </a:cubicBezTo>
                  <a:cubicBezTo>
                    <a:pt x="1774296" y="1996017"/>
                    <a:pt x="1832504" y="1913467"/>
                    <a:pt x="1853671" y="1866900"/>
                  </a:cubicBezTo>
                  <a:cubicBezTo>
                    <a:pt x="1874838" y="1820333"/>
                    <a:pt x="1910821" y="1829858"/>
                    <a:pt x="1910821" y="1746250"/>
                  </a:cubicBezTo>
                  <a:cubicBezTo>
                    <a:pt x="1910821" y="1662642"/>
                    <a:pt x="1880129" y="1458383"/>
                    <a:pt x="1853671" y="1365250"/>
                  </a:cubicBezTo>
                  <a:cubicBezTo>
                    <a:pt x="1827213" y="1272117"/>
                    <a:pt x="1801813" y="1217083"/>
                    <a:pt x="1752071" y="1187450"/>
                  </a:cubicBezTo>
                  <a:cubicBezTo>
                    <a:pt x="1702329" y="1157817"/>
                    <a:pt x="1598613" y="1190625"/>
                    <a:pt x="1555221" y="1187450"/>
                  </a:cubicBezTo>
                  <a:cubicBezTo>
                    <a:pt x="1511829" y="1184275"/>
                    <a:pt x="1511829" y="1151467"/>
                    <a:pt x="1491721" y="1168400"/>
                  </a:cubicBezTo>
                  <a:cubicBezTo>
                    <a:pt x="1471613" y="1185333"/>
                    <a:pt x="1538288" y="1249892"/>
                    <a:pt x="1434571" y="1289050"/>
                  </a:cubicBezTo>
                  <a:cubicBezTo>
                    <a:pt x="1330854" y="1328208"/>
                    <a:pt x="983721" y="1390650"/>
                    <a:pt x="869421" y="1403350"/>
                  </a:cubicBezTo>
                  <a:cubicBezTo>
                    <a:pt x="755121" y="1416050"/>
                    <a:pt x="810154" y="1356783"/>
                    <a:pt x="748771" y="1365250"/>
                  </a:cubicBezTo>
                  <a:cubicBezTo>
                    <a:pt x="687388" y="1373717"/>
                    <a:pt x="572029" y="1436158"/>
                    <a:pt x="501121" y="1454150"/>
                  </a:cubicBezTo>
                  <a:cubicBezTo>
                    <a:pt x="430213" y="1472142"/>
                    <a:pt x="384704" y="1477433"/>
                    <a:pt x="323321" y="1473200"/>
                  </a:cubicBezTo>
                  <a:cubicBezTo>
                    <a:pt x="261938" y="1468967"/>
                    <a:pt x="139171" y="1443567"/>
                    <a:pt x="132821" y="1428750"/>
                  </a:cubicBezTo>
                  <a:cubicBezTo>
                    <a:pt x="126471" y="1413933"/>
                    <a:pt x="252413" y="1410758"/>
                    <a:pt x="285221" y="1384300"/>
                  </a:cubicBezTo>
                  <a:cubicBezTo>
                    <a:pt x="318029" y="1357842"/>
                    <a:pt x="332846" y="1333500"/>
                    <a:pt x="329671" y="1270000"/>
                  </a:cubicBezTo>
                  <a:cubicBezTo>
                    <a:pt x="326496" y="1206500"/>
                    <a:pt x="307446" y="1044575"/>
                    <a:pt x="266171" y="1003300"/>
                  </a:cubicBezTo>
                  <a:cubicBezTo>
                    <a:pt x="224896" y="962025"/>
                    <a:pt x="125413" y="1051983"/>
                    <a:pt x="82021" y="1022350"/>
                  </a:cubicBezTo>
                  <a:cubicBezTo>
                    <a:pt x="38629" y="992717"/>
                    <a:pt x="-18521" y="867833"/>
                    <a:pt x="5821" y="825500"/>
                  </a:cubicBezTo>
                  <a:cubicBezTo>
                    <a:pt x="30163" y="783167"/>
                    <a:pt x="181504" y="794808"/>
                    <a:pt x="228071" y="768350"/>
                  </a:cubicBezTo>
                  <a:cubicBezTo>
                    <a:pt x="274638" y="741892"/>
                    <a:pt x="265113" y="677333"/>
                    <a:pt x="285221" y="666750"/>
                  </a:cubicBezTo>
                  <a:cubicBezTo>
                    <a:pt x="305329" y="656167"/>
                    <a:pt x="348721" y="721783"/>
                    <a:pt x="348721" y="704850"/>
                  </a:cubicBezTo>
                  <a:cubicBezTo>
                    <a:pt x="348721" y="687917"/>
                    <a:pt x="284163" y="626533"/>
                    <a:pt x="285221" y="565150"/>
                  </a:cubicBezTo>
                  <a:cubicBezTo>
                    <a:pt x="286279" y="503767"/>
                    <a:pt x="332846" y="410633"/>
                    <a:pt x="355071" y="336550"/>
                  </a:cubicBezTo>
                  <a:cubicBezTo>
                    <a:pt x="377296" y="262467"/>
                    <a:pt x="381529" y="161925"/>
                    <a:pt x="418571" y="120650"/>
                  </a:cubicBezTo>
                  <a:cubicBezTo>
                    <a:pt x="455613" y="79375"/>
                    <a:pt x="538163" y="109008"/>
                    <a:pt x="577321" y="88900"/>
                  </a:cubicBezTo>
                  <a:cubicBezTo>
                    <a:pt x="616479" y="68792"/>
                    <a:pt x="635000" y="34396"/>
                    <a:pt x="653521" y="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  <p:sp>
          <p:nvSpPr>
            <p:cNvPr id="14" name="Forme libre : forme 13">
              <a:extLst>
                <a:ext uri="{FF2B5EF4-FFF2-40B4-BE49-F238E27FC236}">
                  <a16:creationId xmlns:a16="http://schemas.microsoft.com/office/drawing/2014/main" id="{4BEAE9BB-B4E2-4D9D-A0E1-3456242A1240}"/>
                </a:ext>
              </a:extLst>
            </p:cNvPr>
            <p:cNvSpPr/>
            <p:nvPr/>
          </p:nvSpPr>
          <p:spPr>
            <a:xfrm>
              <a:off x="3549650" y="692150"/>
              <a:ext cx="1968500" cy="1435100"/>
            </a:xfrm>
            <a:custGeom>
              <a:avLst/>
              <a:gdLst>
                <a:gd name="connsiteX0" fmla="*/ 0 w 1968500"/>
                <a:gd name="connsiteY0" fmla="*/ 1435100 h 1435100"/>
                <a:gd name="connsiteX1" fmla="*/ 57150 w 1968500"/>
                <a:gd name="connsiteY1" fmla="*/ 1314450 h 1435100"/>
                <a:gd name="connsiteX2" fmla="*/ 12700 w 1968500"/>
                <a:gd name="connsiteY2" fmla="*/ 1257300 h 1435100"/>
                <a:gd name="connsiteX3" fmla="*/ 76200 w 1968500"/>
                <a:gd name="connsiteY3" fmla="*/ 1149350 h 1435100"/>
                <a:gd name="connsiteX4" fmla="*/ 57150 w 1968500"/>
                <a:gd name="connsiteY4" fmla="*/ 1060450 h 1435100"/>
                <a:gd name="connsiteX5" fmla="*/ 234950 w 1968500"/>
                <a:gd name="connsiteY5" fmla="*/ 1206500 h 1435100"/>
                <a:gd name="connsiteX6" fmla="*/ 368300 w 1968500"/>
                <a:gd name="connsiteY6" fmla="*/ 1092200 h 1435100"/>
                <a:gd name="connsiteX7" fmla="*/ 514350 w 1968500"/>
                <a:gd name="connsiteY7" fmla="*/ 1035050 h 1435100"/>
                <a:gd name="connsiteX8" fmla="*/ 444500 w 1968500"/>
                <a:gd name="connsiteY8" fmla="*/ 863600 h 1435100"/>
                <a:gd name="connsiteX9" fmla="*/ 552450 w 1968500"/>
                <a:gd name="connsiteY9" fmla="*/ 749300 h 1435100"/>
                <a:gd name="connsiteX10" fmla="*/ 457200 w 1968500"/>
                <a:gd name="connsiteY10" fmla="*/ 596900 h 1435100"/>
                <a:gd name="connsiteX11" fmla="*/ 247650 w 1968500"/>
                <a:gd name="connsiteY11" fmla="*/ 482600 h 1435100"/>
                <a:gd name="connsiteX12" fmla="*/ 419100 w 1968500"/>
                <a:gd name="connsiteY12" fmla="*/ 457200 h 1435100"/>
                <a:gd name="connsiteX13" fmla="*/ 444500 w 1968500"/>
                <a:gd name="connsiteY13" fmla="*/ 298450 h 1435100"/>
                <a:gd name="connsiteX14" fmla="*/ 400050 w 1968500"/>
                <a:gd name="connsiteY14" fmla="*/ 203200 h 1435100"/>
                <a:gd name="connsiteX15" fmla="*/ 520700 w 1968500"/>
                <a:gd name="connsiteY15" fmla="*/ 196850 h 1435100"/>
                <a:gd name="connsiteX16" fmla="*/ 692150 w 1968500"/>
                <a:gd name="connsiteY16" fmla="*/ 247650 h 1435100"/>
                <a:gd name="connsiteX17" fmla="*/ 749300 w 1968500"/>
                <a:gd name="connsiteY17" fmla="*/ 234950 h 1435100"/>
                <a:gd name="connsiteX18" fmla="*/ 723900 w 1968500"/>
                <a:gd name="connsiteY18" fmla="*/ 177800 h 1435100"/>
                <a:gd name="connsiteX19" fmla="*/ 901700 w 1968500"/>
                <a:gd name="connsiteY19" fmla="*/ 152400 h 1435100"/>
                <a:gd name="connsiteX20" fmla="*/ 1028700 w 1968500"/>
                <a:gd name="connsiteY20" fmla="*/ 241300 h 1435100"/>
                <a:gd name="connsiteX21" fmla="*/ 1149350 w 1968500"/>
                <a:gd name="connsiteY21" fmla="*/ 241300 h 1435100"/>
                <a:gd name="connsiteX22" fmla="*/ 1371600 w 1968500"/>
                <a:gd name="connsiteY22" fmla="*/ 114300 h 1435100"/>
                <a:gd name="connsiteX23" fmla="*/ 1771650 w 1968500"/>
                <a:gd name="connsiteY23" fmla="*/ 101600 h 1435100"/>
                <a:gd name="connsiteX24" fmla="*/ 1968500 w 1968500"/>
                <a:gd name="connsiteY24" fmla="*/ 0 h 1435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968500" h="1435100">
                  <a:moveTo>
                    <a:pt x="0" y="1435100"/>
                  </a:moveTo>
                  <a:cubicBezTo>
                    <a:pt x="27516" y="1389591"/>
                    <a:pt x="55033" y="1344083"/>
                    <a:pt x="57150" y="1314450"/>
                  </a:cubicBezTo>
                  <a:cubicBezTo>
                    <a:pt x="59267" y="1284817"/>
                    <a:pt x="9525" y="1284817"/>
                    <a:pt x="12700" y="1257300"/>
                  </a:cubicBezTo>
                  <a:cubicBezTo>
                    <a:pt x="15875" y="1229783"/>
                    <a:pt x="68792" y="1182158"/>
                    <a:pt x="76200" y="1149350"/>
                  </a:cubicBezTo>
                  <a:cubicBezTo>
                    <a:pt x="83608" y="1116542"/>
                    <a:pt x="30692" y="1050925"/>
                    <a:pt x="57150" y="1060450"/>
                  </a:cubicBezTo>
                  <a:cubicBezTo>
                    <a:pt x="83608" y="1069975"/>
                    <a:pt x="183092" y="1201208"/>
                    <a:pt x="234950" y="1206500"/>
                  </a:cubicBezTo>
                  <a:cubicBezTo>
                    <a:pt x="286808" y="1211792"/>
                    <a:pt x="321733" y="1120775"/>
                    <a:pt x="368300" y="1092200"/>
                  </a:cubicBezTo>
                  <a:cubicBezTo>
                    <a:pt x="414867" y="1063625"/>
                    <a:pt x="501650" y="1073150"/>
                    <a:pt x="514350" y="1035050"/>
                  </a:cubicBezTo>
                  <a:cubicBezTo>
                    <a:pt x="527050" y="996950"/>
                    <a:pt x="438150" y="911225"/>
                    <a:pt x="444500" y="863600"/>
                  </a:cubicBezTo>
                  <a:cubicBezTo>
                    <a:pt x="450850" y="815975"/>
                    <a:pt x="550333" y="793750"/>
                    <a:pt x="552450" y="749300"/>
                  </a:cubicBezTo>
                  <a:cubicBezTo>
                    <a:pt x="554567" y="704850"/>
                    <a:pt x="508000" y="641350"/>
                    <a:pt x="457200" y="596900"/>
                  </a:cubicBezTo>
                  <a:cubicBezTo>
                    <a:pt x="406400" y="552450"/>
                    <a:pt x="254000" y="505883"/>
                    <a:pt x="247650" y="482600"/>
                  </a:cubicBezTo>
                  <a:cubicBezTo>
                    <a:pt x="241300" y="459317"/>
                    <a:pt x="386292" y="487892"/>
                    <a:pt x="419100" y="457200"/>
                  </a:cubicBezTo>
                  <a:cubicBezTo>
                    <a:pt x="451908" y="426508"/>
                    <a:pt x="447675" y="340783"/>
                    <a:pt x="444500" y="298450"/>
                  </a:cubicBezTo>
                  <a:cubicBezTo>
                    <a:pt x="441325" y="256117"/>
                    <a:pt x="387350" y="220133"/>
                    <a:pt x="400050" y="203200"/>
                  </a:cubicBezTo>
                  <a:cubicBezTo>
                    <a:pt x="412750" y="186267"/>
                    <a:pt x="472017" y="189442"/>
                    <a:pt x="520700" y="196850"/>
                  </a:cubicBezTo>
                  <a:cubicBezTo>
                    <a:pt x="569383" y="204258"/>
                    <a:pt x="654050" y="241300"/>
                    <a:pt x="692150" y="247650"/>
                  </a:cubicBezTo>
                  <a:cubicBezTo>
                    <a:pt x="730250" y="254000"/>
                    <a:pt x="744008" y="246592"/>
                    <a:pt x="749300" y="234950"/>
                  </a:cubicBezTo>
                  <a:cubicBezTo>
                    <a:pt x="754592" y="223308"/>
                    <a:pt x="698500" y="191558"/>
                    <a:pt x="723900" y="177800"/>
                  </a:cubicBezTo>
                  <a:cubicBezTo>
                    <a:pt x="749300" y="164042"/>
                    <a:pt x="850900" y="141817"/>
                    <a:pt x="901700" y="152400"/>
                  </a:cubicBezTo>
                  <a:cubicBezTo>
                    <a:pt x="952500" y="162983"/>
                    <a:pt x="987425" y="226483"/>
                    <a:pt x="1028700" y="241300"/>
                  </a:cubicBezTo>
                  <a:cubicBezTo>
                    <a:pt x="1069975" y="256117"/>
                    <a:pt x="1092200" y="262467"/>
                    <a:pt x="1149350" y="241300"/>
                  </a:cubicBezTo>
                  <a:cubicBezTo>
                    <a:pt x="1206500" y="220133"/>
                    <a:pt x="1267883" y="137583"/>
                    <a:pt x="1371600" y="114300"/>
                  </a:cubicBezTo>
                  <a:cubicBezTo>
                    <a:pt x="1475317" y="91017"/>
                    <a:pt x="1672167" y="120650"/>
                    <a:pt x="1771650" y="101600"/>
                  </a:cubicBezTo>
                  <a:cubicBezTo>
                    <a:pt x="1871133" y="82550"/>
                    <a:pt x="1919816" y="41275"/>
                    <a:pt x="1968500" y="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</p:grpSp>
      <p:sp>
        <p:nvSpPr>
          <p:cNvPr id="78" name="Forme libre : forme 77">
            <a:extLst>
              <a:ext uri="{FF2B5EF4-FFF2-40B4-BE49-F238E27FC236}">
                <a16:creationId xmlns:a16="http://schemas.microsoft.com/office/drawing/2014/main" id="{D1BEFF58-3283-437D-861F-A851C8D26153}"/>
              </a:ext>
            </a:extLst>
          </p:cNvPr>
          <p:cNvSpPr/>
          <p:nvPr/>
        </p:nvSpPr>
        <p:spPr>
          <a:xfrm>
            <a:off x="112109" y="2242940"/>
            <a:ext cx="235086" cy="196167"/>
          </a:xfrm>
          <a:custGeom>
            <a:avLst/>
            <a:gdLst>
              <a:gd name="connsiteX0" fmla="*/ 204899 w 424322"/>
              <a:gd name="connsiteY0" fmla="*/ 139009 h 387565"/>
              <a:gd name="connsiteX1" fmla="*/ 309674 w 424322"/>
              <a:gd name="connsiteY1" fmla="*/ 5659 h 387565"/>
              <a:gd name="connsiteX2" fmla="*/ 423974 w 424322"/>
              <a:gd name="connsiteY2" fmla="*/ 43759 h 387565"/>
              <a:gd name="connsiteX3" fmla="*/ 347774 w 424322"/>
              <a:gd name="connsiteY3" fmla="*/ 215209 h 387565"/>
              <a:gd name="connsiteX4" fmla="*/ 423974 w 424322"/>
              <a:gd name="connsiteY4" fmla="*/ 319984 h 387565"/>
              <a:gd name="connsiteX5" fmla="*/ 338249 w 424322"/>
              <a:gd name="connsiteY5" fmla="*/ 386659 h 387565"/>
              <a:gd name="connsiteX6" fmla="*/ 233474 w 424322"/>
              <a:gd name="connsiteY6" fmla="*/ 272359 h 387565"/>
              <a:gd name="connsiteX7" fmla="*/ 71549 w 424322"/>
              <a:gd name="connsiteY7" fmla="*/ 291409 h 387565"/>
              <a:gd name="connsiteX8" fmla="*/ 4874 w 424322"/>
              <a:gd name="connsiteY8" fmla="*/ 110434 h 387565"/>
              <a:gd name="connsiteX9" fmla="*/ 204899 w 424322"/>
              <a:gd name="connsiteY9" fmla="*/ 139009 h 3875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24322" h="387565">
                <a:moveTo>
                  <a:pt x="204899" y="139009"/>
                </a:moveTo>
                <a:cubicBezTo>
                  <a:pt x="255699" y="121547"/>
                  <a:pt x="273162" y="21534"/>
                  <a:pt x="309674" y="5659"/>
                </a:cubicBezTo>
                <a:cubicBezTo>
                  <a:pt x="346187" y="-10216"/>
                  <a:pt x="417624" y="8834"/>
                  <a:pt x="423974" y="43759"/>
                </a:cubicBezTo>
                <a:cubicBezTo>
                  <a:pt x="430324" y="78684"/>
                  <a:pt x="347774" y="169172"/>
                  <a:pt x="347774" y="215209"/>
                </a:cubicBezTo>
                <a:cubicBezTo>
                  <a:pt x="347774" y="261246"/>
                  <a:pt x="425562" y="291409"/>
                  <a:pt x="423974" y="319984"/>
                </a:cubicBezTo>
                <a:cubicBezTo>
                  <a:pt x="422387" y="348559"/>
                  <a:pt x="369999" y="394596"/>
                  <a:pt x="338249" y="386659"/>
                </a:cubicBezTo>
                <a:cubicBezTo>
                  <a:pt x="306499" y="378722"/>
                  <a:pt x="277924" y="288234"/>
                  <a:pt x="233474" y="272359"/>
                </a:cubicBezTo>
                <a:cubicBezTo>
                  <a:pt x="189024" y="256484"/>
                  <a:pt x="109649" y="318396"/>
                  <a:pt x="71549" y="291409"/>
                </a:cubicBezTo>
                <a:cubicBezTo>
                  <a:pt x="33449" y="264422"/>
                  <a:pt x="-15763" y="139009"/>
                  <a:pt x="4874" y="110434"/>
                </a:cubicBezTo>
                <a:cubicBezTo>
                  <a:pt x="25511" y="81859"/>
                  <a:pt x="154099" y="156471"/>
                  <a:pt x="204899" y="139009"/>
                </a:cubicBez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81" name="ZoneTexte 80">
            <a:extLst>
              <a:ext uri="{FF2B5EF4-FFF2-40B4-BE49-F238E27FC236}">
                <a16:creationId xmlns:a16="http://schemas.microsoft.com/office/drawing/2014/main" id="{C60DB139-9773-437D-816E-1E1A95F66492}"/>
              </a:ext>
            </a:extLst>
          </p:cNvPr>
          <p:cNvSpPr txBox="1"/>
          <p:nvPr/>
        </p:nvSpPr>
        <p:spPr>
          <a:xfrm>
            <a:off x="372296" y="2236257"/>
            <a:ext cx="2320315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Projets Action sociale - Cohésion sociale</a:t>
            </a:r>
            <a:endParaRPr lang="fr-BE" sz="1100" dirty="0"/>
          </a:p>
        </p:txBody>
      </p:sp>
      <p:sp>
        <p:nvSpPr>
          <p:cNvPr id="82" name="Forme libre : forme 81">
            <a:extLst>
              <a:ext uri="{FF2B5EF4-FFF2-40B4-BE49-F238E27FC236}">
                <a16:creationId xmlns:a16="http://schemas.microsoft.com/office/drawing/2014/main" id="{E96B2466-0869-437F-9995-06CD84F16C8F}"/>
              </a:ext>
            </a:extLst>
          </p:cNvPr>
          <p:cNvSpPr/>
          <p:nvPr/>
        </p:nvSpPr>
        <p:spPr>
          <a:xfrm>
            <a:off x="106760" y="2492415"/>
            <a:ext cx="235086" cy="196167"/>
          </a:xfrm>
          <a:custGeom>
            <a:avLst/>
            <a:gdLst>
              <a:gd name="connsiteX0" fmla="*/ 204899 w 424322"/>
              <a:gd name="connsiteY0" fmla="*/ 139009 h 387565"/>
              <a:gd name="connsiteX1" fmla="*/ 309674 w 424322"/>
              <a:gd name="connsiteY1" fmla="*/ 5659 h 387565"/>
              <a:gd name="connsiteX2" fmla="*/ 423974 w 424322"/>
              <a:gd name="connsiteY2" fmla="*/ 43759 h 387565"/>
              <a:gd name="connsiteX3" fmla="*/ 347774 w 424322"/>
              <a:gd name="connsiteY3" fmla="*/ 215209 h 387565"/>
              <a:gd name="connsiteX4" fmla="*/ 423974 w 424322"/>
              <a:gd name="connsiteY4" fmla="*/ 319984 h 387565"/>
              <a:gd name="connsiteX5" fmla="*/ 338249 w 424322"/>
              <a:gd name="connsiteY5" fmla="*/ 386659 h 387565"/>
              <a:gd name="connsiteX6" fmla="*/ 233474 w 424322"/>
              <a:gd name="connsiteY6" fmla="*/ 272359 h 387565"/>
              <a:gd name="connsiteX7" fmla="*/ 71549 w 424322"/>
              <a:gd name="connsiteY7" fmla="*/ 291409 h 387565"/>
              <a:gd name="connsiteX8" fmla="*/ 4874 w 424322"/>
              <a:gd name="connsiteY8" fmla="*/ 110434 h 387565"/>
              <a:gd name="connsiteX9" fmla="*/ 204899 w 424322"/>
              <a:gd name="connsiteY9" fmla="*/ 139009 h 3875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24322" h="387565">
                <a:moveTo>
                  <a:pt x="204899" y="139009"/>
                </a:moveTo>
                <a:cubicBezTo>
                  <a:pt x="255699" y="121547"/>
                  <a:pt x="273162" y="21534"/>
                  <a:pt x="309674" y="5659"/>
                </a:cubicBezTo>
                <a:cubicBezTo>
                  <a:pt x="346187" y="-10216"/>
                  <a:pt x="417624" y="8834"/>
                  <a:pt x="423974" y="43759"/>
                </a:cubicBezTo>
                <a:cubicBezTo>
                  <a:pt x="430324" y="78684"/>
                  <a:pt x="347774" y="169172"/>
                  <a:pt x="347774" y="215209"/>
                </a:cubicBezTo>
                <a:cubicBezTo>
                  <a:pt x="347774" y="261246"/>
                  <a:pt x="425562" y="291409"/>
                  <a:pt x="423974" y="319984"/>
                </a:cubicBezTo>
                <a:cubicBezTo>
                  <a:pt x="422387" y="348559"/>
                  <a:pt x="369999" y="394596"/>
                  <a:pt x="338249" y="386659"/>
                </a:cubicBezTo>
                <a:cubicBezTo>
                  <a:pt x="306499" y="378722"/>
                  <a:pt x="277924" y="288234"/>
                  <a:pt x="233474" y="272359"/>
                </a:cubicBezTo>
                <a:cubicBezTo>
                  <a:pt x="189024" y="256484"/>
                  <a:pt x="109649" y="318396"/>
                  <a:pt x="71549" y="291409"/>
                </a:cubicBezTo>
                <a:cubicBezTo>
                  <a:pt x="33449" y="264422"/>
                  <a:pt x="-15763" y="139009"/>
                  <a:pt x="4874" y="110434"/>
                </a:cubicBezTo>
                <a:cubicBezTo>
                  <a:pt x="25511" y="81859"/>
                  <a:pt x="154099" y="156471"/>
                  <a:pt x="204899" y="139009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pic>
        <p:nvPicPr>
          <p:cNvPr id="11" name="Image 10">
            <a:extLst>
              <a:ext uri="{FF2B5EF4-FFF2-40B4-BE49-F238E27FC236}">
                <a16:creationId xmlns:a16="http://schemas.microsoft.com/office/drawing/2014/main" id="{ECA63834-453F-4BBC-B5A8-B1636908E065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0009258" y="1882608"/>
            <a:ext cx="2045712" cy="2045712"/>
          </a:xfrm>
          <a:prstGeom prst="rect">
            <a:avLst/>
          </a:prstGeom>
        </p:spPr>
      </p:pic>
      <p:pic>
        <p:nvPicPr>
          <p:cNvPr id="76" name="Image 75">
            <a:extLst>
              <a:ext uri="{FF2B5EF4-FFF2-40B4-BE49-F238E27FC236}">
                <a16:creationId xmlns:a16="http://schemas.microsoft.com/office/drawing/2014/main" id="{651F911B-EB0A-4C50-8556-F981913DB8B9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8822220" y="187050"/>
            <a:ext cx="1993895" cy="12890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22800828"/>
      </p:ext>
    </p:extLst>
  </p:cSld>
  <p:clrMapOvr>
    <a:masterClrMapping/>
  </p:clrMapOvr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2" name="Image 91">
            <a:extLst>
              <a:ext uri="{FF2B5EF4-FFF2-40B4-BE49-F238E27FC236}">
                <a16:creationId xmlns:a16="http://schemas.microsoft.com/office/drawing/2014/main" id="{3CC50E52-6880-4CC1-9B72-7A65EC3CB205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633932" y="2102293"/>
            <a:ext cx="836179" cy="438994"/>
          </a:xfrm>
          <a:prstGeom prst="rect">
            <a:avLst/>
          </a:prstGeom>
        </p:spPr>
      </p:pic>
      <p:pic>
        <p:nvPicPr>
          <p:cNvPr id="90" name="Image 89">
            <a:extLst>
              <a:ext uri="{FF2B5EF4-FFF2-40B4-BE49-F238E27FC236}">
                <a16:creationId xmlns:a16="http://schemas.microsoft.com/office/drawing/2014/main" id="{65778E54-2909-40AB-828C-0EF7B08F4FA7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336898" y="3305590"/>
            <a:ext cx="857870" cy="450382"/>
          </a:xfrm>
          <a:prstGeom prst="rect">
            <a:avLst/>
          </a:prstGeom>
        </p:spPr>
      </p:pic>
      <p:pic>
        <p:nvPicPr>
          <p:cNvPr id="89" name="Image 88">
            <a:extLst>
              <a:ext uri="{FF2B5EF4-FFF2-40B4-BE49-F238E27FC236}">
                <a16:creationId xmlns:a16="http://schemas.microsoft.com/office/drawing/2014/main" id="{4A84C5F2-06A4-407E-A51D-5EFDC138C70B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670453" y="4321174"/>
            <a:ext cx="899137" cy="472047"/>
          </a:xfrm>
          <a:prstGeom prst="rect">
            <a:avLst/>
          </a:prstGeom>
        </p:spPr>
      </p:pic>
      <p:pic>
        <p:nvPicPr>
          <p:cNvPr id="85" name="Image 84">
            <a:extLst>
              <a:ext uri="{FF2B5EF4-FFF2-40B4-BE49-F238E27FC236}">
                <a16:creationId xmlns:a16="http://schemas.microsoft.com/office/drawing/2014/main" id="{E041D0EB-3876-4366-B5E6-C2B08A265A52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132178" y="1038657"/>
            <a:ext cx="518697" cy="622436"/>
          </a:xfrm>
          <a:prstGeom prst="rect">
            <a:avLst/>
          </a:prstGeom>
        </p:spPr>
      </p:pic>
      <p:pic>
        <p:nvPicPr>
          <p:cNvPr id="78" name="Image 77">
            <a:extLst>
              <a:ext uri="{FF2B5EF4-FFF2-40B4-BE49-F238E27FC236}">
                <a16:creationId xmlns:a16="http://schemas.microsoft.com/office/drawing/2014/main" id="{2D68EF72-16CB-46E6-9FCD-E2FFC63FB5F3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4900270" y="2463937"/>
            <a:ext cx="424938" cy="424938"/>
          </a:xfrm>
          <a:prstGeom prst="rect">
            <a:avLst/>
          </a:prstGeom>
        </p:spPr>
      </p:pic>
      <p:pic>
        <p:nvPicPr>
          <p:cNvPr id="28" name="Image 27">
            <a:extLst>
              <a:ext uri="{FF2B5EF4-FFF2-40B4-BE49-F238E27FC236}">
                <a16:creationId xmlns:a16="http://schemas.microsoft.com/office/drawing/2014/main" id="{75A1BF77-0ABA-452F-B63A-43FD7E0FFFFF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5213362" y="1528831"/>
            <a:ext cx="466789" cy="560147"/>
          </a:xfrm>
          <a:prstGeom prst="rect">
            <a:avLst/>
          </a:prstGeom>
        </p:spPr>
      </p:pic>
      <p:sp>
        <p:nvSpPr>
          <p:cNvPr id="8" name="Forme libre : forme 7">
            <a:extLst>
              <a:ext uri="{FF2B5EF4-FFF2-40B4-BE49-F238E27FC236}">
                <a16:creationId xmlns:a16="http://schemas.microsoft.com/office/drawing/2014/main" id="{21EBB0C5-4721-412A-A397-E2B3972DE91F}"/>
              </a:ext>
            </a:extLst>
          </p:cNvPr>
          <p:cNvSpPr/>
          <p:nvPr/>
        </p:nvSpPr>
        <p:spPr>
          <a:xfrm>
            <a:off x="6287298" y="205740"/>
            <a:ext cx="3245322" cy="2948940"/>
          </a:xfrm>
          <a:custGeom>
            <a:avLst/>
            <a:gdLst>
              <a:gd name="connsiteX0" fmla="*/ 989802 w 3245322"/>
              <a:gd name="connsiteY0" fmla="*/ 0 h 2948940"/>
              <a:gd name="connsiteX1" fmla="*/ 921222 w 3245322"/>
              <a:gd name="connsiteY1" fmla="*/ 220980 h 2948940"/>
              <a:gd name="connsiteX2" fmla="*/ 768822 w 3245322"/>
              <a:gd name="connsiteY2" fmla="*/ 388620 h 2948940"/>
              <a:gd name="connsiteX3" fmla="*/ 715482 w 3245322"/>
              <a:gd name="connsiteY3" fmla="*/ 601980 h 2948940"/>
              <a:gd name="connsiteX4" fmla="*/ 608802 w 3245322"/>
              <a:gd name="connsiteY4" fmla="*/ 853440 h 2948940"/>
              <a:gd name="connsiteX5" fmla="*/ 425922 w 3245322"/>
              <a:gd name="connsiteY5" fmla="*/ 1043940 h 2948940"/>
              <a:gd name="connsiteX6" fmla="*/ 90642 w 3245322"/>
              <a:gd name="connsiteY6" fmla="*/ 1181100 h 2948940"/>
              <a:gd name="connsiteX7" fmla="*/ 22062 w 3245322"/>
              <a:gd name="connsiteY7" fmla="*/ 1295400 h 2948940"/>
              <a:gd name="connsiteX8" fmla="*/ 418302 w 3245322"/>
              <a:gd name="connsiteY8" fmla="*/ 1516380 h 2948940"/>
              <a:gd name="connsiteX9" fmla="*/ 616422 w 3245322"/>
              <a:gd name="connsiteY9" fmla="*/ 1584960 h 2948940"/>
              <a:gd name="connsiteX10" fmla="*/ 700242 w 3245322"/>
              <a:gd name="connsiteY10" fmla="*/ 1737360 h 2948940"/>
              <a:gd name="connsiteX11" fmla="*/ 791682 w 3245322"/>
              <a:gd name="connsiteY11" fmla="*/ 1729740 h 2948940"/>
              <a:gd name="connsiteX12" fmla="*/ 852642 w 3245322"/>
              <a:gd name="connsiteY12" fmla="*/ 1920240 h 2948940"/>
              <a:gd name="connsiteX13" fmla="*/ 1172682 w 3245322"/>
              <a:gd name="connsiteY13" fmla="*/ 2034540 h 2948940"/>
              <a:gd name="connsiteX14" fmla="*/ 1271742 w 3245322"/>
              <a:gd name="connsiteY14" fmla="*/ 2011680 h 2948940"/>
              <a:gd name="connsiteX15" fmla="*/ 1523202 w 3245322"/>
              <a:gd name="connsiteY15" fmla="*/ 2164080 h 2948940"/>
              <a:gd name="connsiteX16" fmla="*/ 1637502 w 3245322"/>
              <a:gd name="connsiteY16" fmla="*/ 2125980 h 2948940"/>
              <a:gd name="connsiteX17" fmla="*/ 1805142 w 3245322"/>
              <a:gd name="connsiteY17" fmla="*/ 2209800 h 2948940"/>
              <a:gd name="connsiteX18" fmla="*/ 2109942 w 3245322"/>
              <a:gd name="connsiteY18" fmla="*/ 2491740 h 2948940"/>
              <a:gd name="connsiteX19" fmla="*/ 2765262 w 3245322"/>
              <a:gd name="connsiteY19" fmla="*/ 2895600 h 2948940"/>
              <a:gd name="connsiteX20" fmla="*/ 3054822 w 3245322"/>
              <a:gd name="connsiteY20" fmla="*/ 2933700 h 2948940"/>
              <a:gd name="connsiteX21" fmla="*/ 3245322 w 3245322"/>
              <a:gd name="connsiteY21" fmla="*/ 2948940 h 29489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3245322" h="2948940">
                <a:moveTo>
                  <a:pt x="989802" y="0"/>
                </a:moveTo>
                <a:cubicBezTo>
                  <a:pt x="973927" y="78105"/>
                  <a:pt x="958052" y="156210"/>
                  <a:pt x="921222" y="220980"/>
                </a:cubicBezTo>
                <a:cubicBezTo>
                  <a:pt x="884392" y="285750"/>
                  <a:pt x="803112" y="325120"/>
                  <a:pt x="768822" y="388620"/>
                </a:cubicBezTo>
                <a:cubicBezTo>
                  <a:pt x="734532" y="452120"/>
                  <a:pt x="742152" y="524510"/>
                  <a:pt x="715482" y="601980"/>
                </a:cubicBezTo>
                <a:cubicBezTo>
                  <a:pt x="688812" y="679450"/>
                  <a:pt x="657062" y="779780"/>
                  <a:pt x="608802" y="853440"/>
                </a:cubicBezTo>
                <a:cubicBezTo>
                  <a:pt x="560542" y="927100"/>
                  <a:pt x="512282" y="989330"/>
                  <a:pt x="425922" y="1043940"/>
                </a:cubicBezTo>
                <a:cubicBezTo>
                  <a:pt x="339562" y="1098550"/>
                  <a:pt x="157952" y="1139190"/>
                  <a:pt x="90642" y="1181100"/>
                </a:cubicBezTo>
                <a:cubicBezTo>
                  <a:pt x="23332" y="1223010"/>
                  <a:pt x="-32548" y="1239520"/>
                  <a:pt x="22062" y="1295400"/>
                </a:cubicBezTo>
                <a:cubicBezTo>
                  <a:pt x="76672" y="1351280"/>
                  <a:pt x="319242" y="1468120"/>
                  <a:pt x="418302" y="1516380"/>
                </a:cubicBezTo>
                <a:cubicBezTo>
                  <a:pt x="517362" y="1564640"/>
                  <a:pt x="569432" y="1548130"/>
                  <a:pt x="616422" y="1584960"/>
                </a:cubicBezTo>
                <a:cubicBezTo>
                  <a:pt x="663412" y="1621790"/>
                  <a:pt x="671032" y="1713230"/>
                  <a:pt x="700242" y="1737360"/>
                </a:cubicBezTo>
                <a:cubicBezTo>
                  <a:pt x="729452" y="1761490"/>
                  <a:pt x="766282" y="1699260"/>
                  <a:pt x="791682" y="1729740"/>
                </a:cubicBezTo>
                <a:cubicBezTo>
                  <a:pt x="817082" y="1760220"/>
                  <a:pt x="789142" y="1869440"/>
                  <a:pt x="852642" y="1920240"/>
                </a:cubicBezTo>
                <a:cubicBezTo>
                  <a:pt x="916142" y="1971040"/>
                  <a:pt x="1102832" y="2019300"/>
                  <a:pt x="1172682" y="2034540"/>
                </a:cubicBezTo>
                <a:cubicBezTo>
                  <a:pt x="1242532" y="2049780"/>
                  <a:pt x="1213322" y="1990090"/>
                  <a:pt x="1271742" y="2011680"/>
                </a:cubicBezTo>
                <a:cubicBezTo>
                  <a:pt x="1330162" y="2033270"/>
                  <a:pt x="1462242" y="2145030"/>
                  <a:pt x="1523202" y="2164080"/>
                </a:cubicBezTo>
                <a:cubicBezTo>
                  <a:pt x="1584162" y="2183130"/>
                  <a:pt x="1590512" y="2118360"/>
                  <a:pt x="1637502" y="2125980"/>
                </a:cubicBezTo>
                <a:cubicBezTo>
                  <a:pt x="1684492" y="2133600"/>
                  <a:pt x="1726402" y="2148840"/>
                  <a:pt x="1805142" y="2209800"/>
                </a:cubicBezTo>
                <a:cubicBezTo>
                  <a:pt x="1883882" y="2270760"/>
                  <a:pt x="1949922" y="2377440"/>
                  <a:pt x="2109942" y="2491740"/>
                </a:cubicBezTo>
                <a:cubicBezTo>
                  <a:pt x="2269962" y="2606040"/>
                  <a:pt x="2607782" y="2821940"/>
                  <a:pt x="2765262" y="2895600"/>
                </a:cubicBezTo>
                <a:cubicBezTo>
                  <a:pt x="2922742" y="2969260"/>
                  <a:pt x="2974812" y="2924810"/>
                  <a:pt x="3054822" y="2933700"/>
                </a:cubicBezTo>
                <a:cubicBezTo>
                  <a:pt x="3134832" y="2942590"/>
                  <a:pt x="3190077" y="2945765"/>
                  <a:pt x="3245322" y="294894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68" name="Forme libre : forme 67">
            <a:extLst>
              <a:ext uri="{FF2B5EF4-FFF2-40B4-BE49-F238E27FC236}">
                <a16:creationId xmlns:a16="http://schemas.microsoft.com/office/drawing/2014/main" id="{7FAF1BF5-6E05-4940-84E8-D9AADD0ADE45}"/>
              </a:ext>
            </a:extLst>
          </p:cNvPr>
          <p:cNvSpPr/>
          <p:nvPr/>
        </p:nvSpPr>
        <p:spPr>
          <a:xfrm>
            <a:off x="6000750" y="5937250"/>
            <a:ext cx="1225550" cy="736600"/>
          </a:xfrm>
          <a:custGeom>
            <a:avLst/>
            <a:gdLst>
              <a:gd name="connsiteX0" fmla="*/ 1225550 w 1225550"/>
              <a:gd name="connsiteY0" fmla="*/ 0 h 736600"/>
              <a:gd name="connsiteX1" fmla="*/ 1168400 w 1225550"/>
              <a:gd name="connsiteY1" fmla="*/ 139700 h 736600"/>
              <a:gd name="connsiteX2" fmla="*/ 895350 w 1225550"/>
              <a:gd name="connsiteY2" fmla="*/ 304800 h 736600"/>
              <a:gd name="connsiteX3" fmla="*/ 698500 w 1225550"/>
              <a:gd name="connsiteY3" fmla="*/ 431800 h 736600"/>
              <a:gd name="connsiteX4" fmla="*/ 558800 w 1225550"/>
              <a:gd name="connsiteY4" fmla="*/ 514350 h 736600"/>
              <a:gd name="connsiteX5" fmla="*/ 203200 w 1225550"/>
              <a:gd name="connsiteY5" fmla="*/ 603250 h 736600"/>
              <a:gd name="connsiteX6" fmla="*/ 0 w 1225550"/>
              <a:gd name="connsiteY6" fmla="*/ 736600 h 736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25550" h="736600">
                <a:moveTo>
                  <a:pt x="1225550" y="0"/>
                </a:moveTo>
                <a:cubicBezTo>
                  <a:pt x="1224491" y="44450"/>
                  <a:pt x="1223433" y="88900"/>
                  <a:pt x="1168400" y="139700"/>
                </a:cubicBezTo>
                <a:cubicBezTo>
                  <a:pt x="1113367" y="190500"/>
                  <a:pt x="973667" y="256117"/>
                  <a:pt x="895350" y="304800"/>
                </a:cubicBezTo>
                <a:cubicBezTo>
                  <a:pt x="817033" y="353483"/>
                  <a:pt x="754592" y="396875"/>
                  <a:pt x="698500" y="431800"/>
                </a:cubicBezTo>
                <a:cubicBezTo>
                  <a:pt x="642408" y="466725"/>
                  <a:pt x="641350" y="485775"/>
                  <a:pt x="558800" y="514350"/>
                </a:cubicBezTo>
                <a:cubicBezTo>
                  <a:pt x="476250" y="542925"/>
                  <a:pt x="296333" y="566208"/>
                  <a:pt x="203200" y="603250"/>
                </a:cubicBezTo>
                <a:cubicBezTo>
                  <a:pt x="110067" y="640292"/>
                  <a:pt x="55033" y="688446"/>
                  <a:pt x="0" y="73660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01" name="Forme libre : forme 100">
            <a:extLst>
              <a:ext uri="{FF2B5EF4-FFF2-40B4-BE49-F238E27FC236}">
                <a16:creationId xmlns:a16="http://schemas.microsoft.com/office/drawing/2014/main" id="{34B8AFA0-6F98-48E0-93A6-64C1B0491879}"/>
              </a:ext>
            </a:extLst>
          </p:cNvPr>
          <p:cNvSpPr/>
          <p:nvPr/>
        </p:nvSpPr>
        <p:spPr>
          <a:xfrm>
            <a:off x="4674683" y="3069491"/>
            <a:ext cx="685800" cy="736600"/>
          </a:xfrm>
          <a:custGeom>
            <a:avLst/>
            <a:gdLst>
              <a:gd name="connsiteX0" fmla="*/ 685800 w 685800"/>
              <a:gd name="connsiteY0" fmla="*/ 0 h 736600"/>
              <a:gd name="connsiteX1" fmla="*/ 568325 w 685800"/>
              <a:gd name="connsiteY1" fmla="*/ 82550 h 736600"/>
              <a:gd name="connsiteX2" fmla="*/ 454025 w 685800"/>
              <a:gd name="connsiteY2" fmla="*/ 206375 h 736600"/>
              <a:gd name="connsiteX3" fmla="*/ 314325 w 685800"/>
              <a:gd name="connsiteY3" fmla="*/ 342900 h 736600"/>
              <a:gd name="connsiteX4" fmla="*/ 0 w 685800"/>
              <a:gd name="connsiteY4" fmla="*/ 736600 h 736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85800" h="736600">
                <a:moveTo>
                  <a:pt x="685800" y="0"/>
                </a:moveTo>
                <a:cubicBezTo>
                  <a:pt x="646377" y="24077"/>
                  <a:pt x="606954" y="48154"/>
                  <a:pt x="568325" y="82550"/>
                </a:cubicBezTo>
                <a:cubicBezTo>
                  <a:pt x="529696" y="116946"/>
                  <a:pt x="496358" y="162983"/>
                  <a:pt x="454025" y="206375"/>
                </a:cubicBezTo>
                <a:cubicBezTo>
                  <a:pt x="411692" y="249767"/>
                  <a:pt x="389996" y="254529"/>
                  <a:pt x="314325" y="342900"/>
                </a:cubicBezTo>
                <a:cubicBezTo>
                  <a:pt x="238654" y="431271"/>
                  <a:pt x="119327" y="583935"/>
                  <a:pt x="0" y="73660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3" name="Forme libre : forme 22">
            <a:extLst>
              <a:ext uri="{FF2B5EF4-FFF2-40B4-BE49-F238E27FC236}">
                <a16:creationId xmlns:a16="http://schemas.microsoft.com/office/drawing/2014/main" id="{BE29AF4F-A639-4285-A35D-CAB5EA08D5F0}"/>
              </a:ext>
            </a:extLst>
          </p:cNvPr>
          <p:cNvSpPr/>
          <p:nvPr/>
        </p:nvSpPr>
        <p:spPr>
          <a:xfrm>
            <a:off x="5880100" y="508000"/>
            <a:ext cx="425269" cy="4140200"/>
          </a:xfrm>
          <a:custGeom>
            <a:avLst/>
            <a:gdLst>
              <a:gd name="connsiteX0" fmla="*/ 0 w 425269"/>
              <a:gd name="connsiteY0" fmla="*/ 0 h 4140200"/>
              <a:gd name="connsiteX1" fmla="*/ 76200 w 425269"/>
              <a:gd name="connsiteY1" fmla="*/ 222250 h 4140200"/>
              <a:gd name="connsiteX2" fmla="*/ 254000 w 425269"/>
              <a:gd name="connsiteY2" fmla="*/ 412750 h 4140200"/>
              <a:gd name="connsiteX3" fmla="*/ 412750 w 425269"/>
              <a:gd name="connsiteY3" fmla="*/ 869950 h 4140200"/>
              <a:gd name="connsiteX4" fmla="*/ 406400 w 425269"/>
              <a:gd name="connsiteY4" fmla="*/ 1104900 h 4140200"/>
              <a:gd name="connsiteX5" fmla="*/ 336550 w 425269"/>
              <a:gd name="connsiteY5" fmla="*/ 1822450 h 4140200"/>
              <a:gd name="connsiteX6" fmla="*/ 177800 w 425269"/>
              <a:gd name="connsiteY6" fmla="*/ 2457450 h 4140200"/>
              <a:gd name="connsiteX7" fmla="*/ 146050 w 425269"/>
              <a:gd name="connsiteY7" fmla="*/ 2870200 h 4140200"/>
              <a:gd name="connsiteX8" fmla="*/ 95250 w 425269"/>
              <a:gd name="connsiteY8" fmla="*/ 3441700 h 4140200"/>
              <a:gd name="connsiteX9" fmla="*/ 44450 w 425269"/>
              <a:gd name="connsiteY9" fmla="*/ 3752850 h 4140200"/>
              <a:gd name="connsiteX10" fmla="*/ 107950 w 425269"/>
              <a:gd name="connsiteY10" fmla="*/ 4006850 h 4140200"/>
              <a:gd name="connsiteX11" fmla="*/ 279400 w 425269"/>
              <a:gd name="connsiteY11" fmla="*/ 4140200 h 4140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425269" h="4140200">
                <a:moveTo>
                  <a:pt x="0" y="0"/>
                </a:moveTo>
                <a:cubicBezTo>
                  <a:pt x="16933" y="76729"/>
                  <a:pt x="33867" y="153458"/>
                  <a:pt x="76200" y="222250"/>
                </a:cubicBezTo>
                <a:cubicBezTo>
                  <a:pt x="118533" y="291042"/>
                  <a:pt x="197908" y="304800"/>
                  <a:pt x="254000" y="412750"/>
                </a:cubicBezTo>
                <a:cubicBezTo>
                  <a:pt x="310092" y="520700"/>
                  <a:pt x="387350" y="754592"/>
                  <a:pt x="412750" y="869950"/>
                </a:cubicBezTo>
                <a:cubicBezTo>
                  <a:pt x="438150" y="985308"/>
                  <a:pt x="419100" y="946150"/>
                  <a:pt x="406400" y="1104900"/>
                </a:cubicBezTo>
                <a:cubicBezTo>
                  <a:pt x="393700" y="1263650"/>
                  <a:pt x="374650" y="1597025"/>
                  <a:pt x="336550" y="1822450"/>
                </a:cubicBezTo>
                <a:cubicBezTo>
                  <a:pt x="298450" y="2047875"/>
                  <a:pt x="209550" y="2282825"/>
                  <a:pt x="177800" y="2457450"/>
                </a:cubicBezTo>
                <a:cubicBezTo>
                  <a:pt x="146050" y="2632075"/>
                  <a:pt x="159808" y="2706158"/>
                  <a:pt x="146050" y="2870200"/>
                </a:cubicBezTo>
                <a:cubicBezTo>
                  <a:pt x="132292" y="3034242"/>
                  <a:pt x="112183" y="3294592"/>
                  <a:pt x="95250" y="3441700"/>
                </a:cubicBezTo>
                <a:cubicBezTo>
                  <a:pt x="78317" y="3588808"/>
                  <a:pt x="42333" y="3658658"/>
                  <a:pt x="44450" y="3752850"/>
                </a:cubicBezTo>
                <a:cubicBezTo>
                  <a:pt x="46567" y="3847042"/>
                  <a:pt x="68792" y="3942292"/>
                  <a:pt x="107950" y="4006850"/>
                </a:cubicBezTo>
                <a:cubicBezTo>
                  <a:pt x="147108" y="4071408"/>
                  <a:pt x="213254" y="4105804"/>
                  <a:pt x="279400" y="414020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7" name="Forme libre : forme 26">
            <a:extLst>
              <a:ext uri="{FF2B5EF4-FFF2-40B4-BE49-F238E27FC236}">
                <a16:creationId xmlns:a16="http://schemas.microsoft.com/office/drawing/2014/main" id="{70578F58-BED1-43CB-8B6A-FE860FD8A450}"/>
              </a:ext>
            </a:extLst>
          </p:cNvPr>
          <p:cNvSpPr/>
          <p:nvPr/>
        </p:nvSpPr>
        <p:spPr>
          <a:xfrm>
            <a:off x="3594100" y="1279024"/>
            <a:ext cx="2565400" cy="1323241"/>
          </a:xfrm>
          <a:custGeom>
            <a:avLst/>
            <a:gdLst>
              <a:gd name="connsiteX0" fmla="*/ 0 w 2565400"/>
              <a:gd name="connsiteY0" fmla="*/ 346576 h 1323241"/>
              <a:gd name="connsiteX1" fmla="*/ 476250 w 2565400"/>
              <a:gd name="connsiteY1" fmla="*/ 54476 h 1323241"/>
              <a:gd name="connsiteX2" fmla="*/ 933450 w 2565400"/>
              <a:gd name="connsiteY2" fmla="*/ 3676 h 1323241"/>
              <a:gd name="connsiteX3" fmla="*/ 838200 w 2565400"/>
              <a:gd name="connsiteY3" fmla="*/ 105276 h 1323241"/>
              <a:gd name="connsiteX4" fmla="*/ 901700 w 2565400"/>
              <a:gd name="connsiteY4" fmla="*/ 238626 h 1323241"/>
              <a:gd name="connsiteX5" fmla="*/ 1079500 w 2565400"/>
              <a:gd name="connsiteY5" fmla="*/ 454526 h 1323241"/>
              <a:gd name="connsiteX6" fmla="*/ 1193800 w 2565400"/>
              <a:gd name="connsiteY6" fmla="*/ 606926 h 1323241"/>
              <a:gd name="connsiteX7" fmla="*/ 1282700 w 2565400"/>
              <a:gd name="connsiteY7" fmla="*/ 670426 h 1323241"/>
              <a:gd name="connsiteX8" fmla="*/ 1397000 w 2565400"/>
              <a:gd name="connsiteY8" fmla="*/ 886326 h 1323241"/>
              <a:gd name="connsiteX9" fmla="*/ 1638300 w 2565400"/>
              <a:gd name="connsiteY9" fmla="*/ 759326 h 1323241"/>
              <a:gd name="connsiteX10" fmla="*/ 1974850 w 2565400"/>
              <a:gd name="connsiteY10" fmla="*/ 695826 h 1323241"/>
              <a:gd name="connsiteX11" fmla="*/ 1974850 w 2565400"/>
              <a:gd name="connsiteY11" fmla="*/ 829176 h 1323241"/>
              <a:gd name="connsiteX12" fmla="*/ 2000250 w 2565400"/>
              <a:gd name="connsiteY12" fmla="*/ 892676 h 1323241"/>
              <a:gd name="connsiteX13" fmla="*/ 2190750 w 2565400"/>
              <a:gd name="connsiteY13" fmla="*/ 1019676 h 1323241"/>
              <a:gd name="connsiteX14" fmla="*/ 2311400 w 2565400"/>
              <a:gd name="connsiteY14" fmla="*/ 1203826 h 1323241"/>
              <a:gd name="connsiteX15" fmla="*/ 2482850 w 2565400"/>
              <a:gd name="connsiteY15" fmla="*/ 1318126 h 1323241"/>
              <a:gd name="connsiteX16" fmla="*/ 2565400 w 2565400"/>
              <a:gd name="connsiteY16" fmla="*/ 1292726 h 13232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2565400" h="1323241">
                <a:moveTo>
                  <a:pt x="0" y="346576"/>
                </a:moveTo>
                <a:cubicBezTo>
                  <a:pt x="160337" y="229101"/>
                  <a:pt x="320675" y="111626"/>
                  <a:pt x="476250" y="54476"/>
                </a:cubicBezTo>
                <a:cubicBezTo>
                  <a:pt x="631825" y="-2674"/>
                  <a:pt x="873125" y="-4791"/>
                  <a:pt x="933450" y="3676"/>
                </a:cubicBezTo>
                <a:cubicBezTo>
                  <a:pt x="993775" y="12143"/>
                  <a:pt x="843492" y="66118"/>
                  <a:pt x="838200" y="105276"/>
                </a:cubicBezTo>
                <a:cubicBezTo>
                  <a:pt x="832908" y="144434"/>
                  <a:pt x="861483" y="180418"/>
                  <a:pt x="901700" y="238626"/>
                </a:cubicBezTo>
                <a:cubicBezTo>
                  <a:pt x="941917" y="296834"/>
                  <a:pt x="1030817" y="393143"/>
                  <a:pt x="1079500" y="454526"/>
                </a:cubicBezTo>
                <a:cubicBezTo>
                  <a:pt x="1128183" y="515909"/>
                  <a:pt x="1159933" y="570943"/>
                  <a:pt x="1193800" y="606926"/>
                </a:cubicBezTo>
                <a:cubicBezTo>
                  <a:pt x="1227667" y="642909"/>
                  <a:pt x="1248833" y="623860"/>
                  <a:pt x="1282700" y="670426"/>
                </a:cubicBezTo>
                <a:cubicBezTo>
                  <a:pt x="1316567" y="716992"/>
                  <a:pt x="1337733" y="871509"/>
                  <a:pt x="1397000" y="886326"/>
                </a:cubicBezTo>
                <a:cubicBezTo>
                  <a:pt x="1456267" y="901143"/>
                  <a:pt x="1541992" y="791076"/>
                  <a:pt x="1638300" y="759326"/>
                </a:cubicBezTo>
                <a:cubicBezTo>
                  <a:pt x="1734608" y="727576"/>
                  <a:pt x="1918758" y="684184"/>
                  <a:pt x="1974850" y="695826"/>
                </a:cubicBezTo>
                <a:cubicBezTo>
                  <a:pt x="2030942" y="707468"/>
                  <a:pt x="1970617" y="796368"/>
                  <a:pt x="1974850" y="829176"/>
                </a:cubicBezTo>
                <a:cubicBezTo>
                  <a:pt x="1979083" y="861984"/>
                  <a:pt x="1964267" y="860926"/>
                  <a:pt x="2000250" y="892676"/>
                </a:cubicBezTo>
                <a:cubicBezTo>
                  <a:pt x="2036233" y="924426"/>
                  <a:pt x="2138892" y="967818"/>
                  <a:pt x="2190750" y="1019676"/>
                </a:cubicBezTo>
                <a:cubicBezTo>
                  <a:pt x="2242608" y="1071534"/>
                  <a:pt x="2262717" y="1154084"/>
                  <a:pt x="2311400" y="1203826"/>
                </a:cubicBezTo>
                <a:cubicBezTo>
                  <a:pt x="2360083" y="1253568"/>
                  <a:pt x="2440517" y="1303309"/>
                  <a:pt x="2482850" y="1318126"/>
                </a:cubicBezTo>
                <a:cubicBezTo>
                  <a:pt x="2525183" y="1332943"/>
                  <a:pt x="2545291" y="1312834"/>
                  <a:pt x="2565400" y="1292726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9" name="Forme libre : forme 28">
            <a:extLst>
              <a:ext uri="{FF2B5EF4-FFF2-40B4-BE49-F238E27FC236}">
                <a16:creationId xmlns:a16="http://schemas.microsoft.com/office/drawing/2014/main" id="{F48755D4-E52D-451E-A862-7FE36C952EA0}"/>
              </a:ext>
            </a:extLst>
          </p:cNvPr>
          <p:cNvSpPr/>
          <p:nvPr/>
        </p:nvSpPr>
        <p:spPr>
          <a:xfrm>
            <a:off x="4527550" y="1098550"/>
            <a:ext cx="101600" cy="171450"/>
          </a:xfrm>
          <a:custGeom>
            <a:avLst/>
            <a:gdLst>
              <a:gd name="connsiteX0" fmla="*/ 101600 w 101600"/>
              <a:gd name="connsiteY0" fmla="*/ 0 h 171450"/>
              <a:gd name="connsiteX1" fmla="*/ 50800 w 101600"/>
              <a:gd name="connsiteY1" fmla="*/ 127000 h 171450"/>
              <a:gd name="connsiteX2" fmla="*/ 0 w 101600"/>
              <a:gd name="connsiteY2" fmla="*/ 171450 h 171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1600" h="171450">
                <a:moveTo>
                  <a:pt x="101600" y="0"/>
                </a:moveTo>
                <a:cubicBezTo>
                  <a:pt x="84666" y="49212"/>
                  <a:pt x="67733" y="98425"/>
                  <a:pt x="50800" y="127000"/>
                </a:cubicBezTo>
                <a:cubicBezTo>
                  <a:pt x="33867" y="155575"/>
                  <a:pt x="16933" y="163512"/>
                  <a:pt x="0" y="17145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0" name="Forme libre : forme 29">
            <a:extLst>
              <a:ext uri="{FF2B5EF4-FFF2-40B4-BE49-F238E27FC236}">
                <a16:creationId xmlns:a16="http://schemas.microsoft.com/office/drawing/2014/main" id="{DDA203F8-C9E1-4AFD-B1A6-58AF2240B747}"/>
              </a:ext>
            </a:extLst>
          </p:cNvPr>
          <p:cNvSpPr/>
          <p:nvPr/>
        </p:nvSpPr>
        <p:spPr>
          <a:xfrm>
            <a:off x="3016250" y="2482850"/>
            <a:ext cx="1377950" cy="711200"/>
          </a:xfrm>
          <a:custGeom>
            <a:avLst/>
            <a:gdLst>
              <a:gd name="connsiteX0" fmla="*/ 1377950 w 1377950"/>
              <a:gd name="connsiteY0" fmla="*/ 0 h 711200"/>
              <a:gd name="connsiteX1" fmla="*/ 1295400 w 1377950"/>
              <a:gd name="connsiteY1" fmla="*/ 101600 h 711200"/>
              <a:gd name="connsiteX2" fmla="*/ 996950 w 1377950"/>
              <a:gd name="connsiteY2" fmla="*/ 209550 h 711200"/>
              <a:gd name="connsiteX3" fmla="*/ 730250 w 1377950"/>
              <a:gd name="connsiteY3" fmla="*/ 508000 h 711200"/>
              <a:gd name="connsiteX4" fmla="*/ 469900 w 1377950"/>
              <a:gd name="connsiteY4" fmla="*/ 577850 h 711200"/>
              <a:gd name="connsiteX5" fmla="*/ 247650 w 1377950"/>
              <a:gd name="connsiteY5" fmla="*/ 679450 h 711200"/>
              <a:gd name="connsiteX6" fmla="*/ 0 w 1377950"/>
              <a:gd name="connsiteY6" fmla="*/ 711200 h 711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377950" h="711200">
                <a:moveTo>
                  <a:pt x="1377950" y="0"/>
                </a:moveTo>
                <a:cubicBezTo>
                  <a:pt x="1368425" y="33337"/>
                  <a:pt x="1358900" y="66675"/>
                  <a:pt x="1295400" y="101600"/>
                </a:cubicBezTo>
                <a:cubicBezTo>
                  <a:pt x="1231900" y="136525"/>
                  <a:pt x="1091142" y="141817"/>
                  <a:pt x="996950" y="209550"/>
                </a:cubicBezTo>
                <a:cubicBezTo>
                  <a:pt x="902758" y="277283"/>
                  <a:pt x="818092" y="446617"/>
                  <a:pt x="730250" y="508000"/>
                </a:cubicBezTo>
                <a:cubicBezTo>
                  <a:pt x="642408" y="569383"/>
                  <a:pt x="550333" y="549275"/>
                  <a:pt x="469900" y="577850"/>
                </a:cubicBezTo>
                <a:cubicBezTo>
                  <a:pt x="389467" y="606425"/>
                  <a:pt x="325967" y="657225"/>
                  <a:pt x="247650" y="679450"/>
                </a:cubicBezTo>
                <a:cubicBezTo>
                  <a:pt x="169333" y="701675"/>
                  <a:pt x="84666" y="706437"/>
                  <a:pt x="0" y="71120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3" name="Forme libre : forme 32">
            <a:extLst>
              <a:ext uri="{FF2B5EF4-FFF2-40B4-BE49-F238E27FC236}">
                <a16:creationId xmlns:a16="http://schemas.microsoft.com/office/drawing/2014/main" id="{FF0BF8AA-3094-4C50-B547-95E6ECEA66B7}"/>
              </a:ext>
            </a:extLst>
          </p:cNvPr>
          <p:cNvSpPr/>
          <p:nvPr/>
        </p:nvSpPr>
        <p:spPr>
          <a:xfrm>
            <a:off x="5092700" y="5222875"/>
            <a:ext cx="949325" cy="958850"/>
          </a:xfrm>
          <a:custGeom>
            <a:avLst/>
            <a:gdLst>
              <a:gd name="connsiteX0" fmla="*/ 733425 w 733425"/>
              <a:gd name="connsiteY0" fmla="*/ 0 h 841375"/>
              <a:gd name="connsiteX1" fmla="*/ 695325 w 733425"/>
              <a:gd name="connsiteY1" fmla="*/ 111125 h 841375"/>
              <a:gd name="connsiteX2" fmla="*/ 619125 w 733425"/>
              <a:gd name="connsiteY2" fmla="*/ 231775 h 841375"/>
              <a:gd name="connsiteX3" fmla="*/ 377825 w 733425"/>
              <a:gd name="connsiteY3" fmla="*/ 323850 h 841375"/>
              <a:gd name="connsiteX4" fmla="*/ 190500 w 733425"/>
              <a:gd name="connsiteY4" fmla="*/ 571500 h 841375"/>
              <a:gd name="connsiteX5" fmla="*/ 222250 w 733425"/>
              <a:gd name="connsiteY5" fmla="*/ 603250 h 841375"/>
              <a:gd name="connsiteX6" fmla="*/ 196850 w 733425"/>
              <a:gd name="connsiteY6" fmla="*/ 654050 h 841375"/>
              <a:gd name="connsiteX7" fmla="*/ 212725 w 733425"/>
              <a:gd name="connsiteY7" fmla="*/ 708025 h 841375"/>
              <a:gd name="connsiteX8" fmla="*/ 123825 w 733425"/>
              <a:gd name="connsiteY8" fmla="*/ 771525 h 841375"/>
              <a:gd name="connsiteX9" fmla="*/ 0 w 733425"/>
              <a:gd name="connsiteY9" fmla="*/ 841375 h 841375"/>
              <a:gd name="connsiteX0" fmla="*/ 939800 w 939800"/>
              <a:gd name="connsiteY0" fmla="*/ 0 h 949325"/>
              <a:gd name="connsiteX1" fmla="*/ 901700 w 939800"/>
              <a:gd name="connsiteY1" fmla="*/ 111125 h 949325"/>
              <a:gd name="connsiteX2" fmla="*/ 825500 w 939800"/>
              <a:gd name="connsiteY2" fmla="*/ 231775 h 949325"/>
              <a:gd name="connsiteX3" fmla="*/ 584200 w 939800"/>
              <a:gd name="connsiteY3" fmla="*/ 323850 h 949325"/>
              <a:gd name="connsiteX4" fmla="*/ 396875 w 939800"/>
              <a:gd name="connsiteY4" fmla="*/ 571500 h 949325"/>
              <a:gd name="connsiteX5" fmla="*/ 428625 w 939800"/>
              <a:gd name="connsiteY5" fmla="*/ 603250 h 949325"/>
              <a:gd name="connsiteX6" fmla="*/ 403225 w 939800"/>
              <a:gd name="connsiteY6" fmla="*/ 654050 h 949325"/>
              <a:gd name="connsiteX7" fmla="*/ 419100 w 939800"/>
              <a:gd name="connsiteY7" fmla="*/ 708025 h 949325"/>
              <a:gd name="connsiteX8" fmla="*/ 330200 w 939800"/>
              <a:gd name="connsiteY8" fmla="*/ 771525 h 949325"/>
              <a:gd name="connsiteX9" fmla="*/ 0 w 939800"/>
              <a:gd name="connsiteY9" fmla="*/ 949325 h 949325"/>
              <a:gd name="connsiteX0" fmla="*/ 949325 w 949325"/>
              <a:gd name="connsiteY0" fmla="*/ 0 h 958850"/>
              <a:gd name="connsiteX1" fmla="*/ 901700 w 949325"/>
              <a:gd name="connsiteY1" fmla="*/ 120650 h 958850"/>
              <a:gd name="connsiteX2" fmla="*/ 825500 w 949325"/>
              <a:gd name="connsiteY2" fmla="*/ 241300 h 958850"/>
              <a:gd name="connsiteX3" fmla="*/ 584200 w 949325"/>
              <a:gd name="connsiteY3" fmla="*/ 333375 h 958850"/>
              <a:gd name="connsiteX4" fmla="*/ 396875 w 949325"/>
              <a:gd name="connsiteY4" fmla="*/ 581025 h 958850"/>
              <a:gd name="connsiteX5" fmla="*/ 428625 w 949325"/>
              <a:gd name="connsiteY5" fmla="*/ 612775 h 958850"/>
              <a:gd name="connsiteX6" fmla="*/ 403225 w 949325"/>
              <a:gd name="connsiteY6" fmla="*/ 663575 h 958850"/>
              <a:gd name="connsiteX7" fmla="*/ 419100 w 949325"/>
              <a:gd name="connsiteY7" fmla="*/ 717550 h 958850"/>
              <a:gd name="connsiteX8" fmla="*/ 330200 w 949325"/>
              <a:gd name="connsiteY8" fmla="*/ 781050 h 958850"/>
              <a:gd name="connsiteX9" fmla="*/ 0 w 949325"/>
              <a:gd name="connsiteY9" fmla="*/ 958850 h 958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949325" h="958850">
                <a:moveTo>
                  <a:pt x="949325" y="0"/>
                </a:moveTo>
                <a:cubicBezTo>
                  <a:pt x="939800" y="36248"/>
                  <a:pt x="922337" y="80434"/>
                  <a:pt x="901700" y="120650"/>
                </a:cubicBezTo>
                <a:cubicBezTo>
                  <a:pt x="881063" y="160866"/>
                  <a:pt x="878417" y="205846"/>
                  <a:pt x="825500" y="241300"/>
                </a:cubicBezTo>
                <a:cubicBezTo>
                  <a:pt x="772583" y="276754"/>
                  <a:pt x="655637" y="276754"/>
                  <a:pt x="584200" y="333375"/>
                </a:cubicBezTo>
                <a:cubicBezTo>
                  <a:pt x="512762" y="389996"/>
                  <a:pt x="422804" y="534458"/>
                  <a:pt x="396875" y="581025"/>
                </a:cubicBezTo>
                <a:cubicBezTo>
                  <a:pt x="370946" y="627592"/>
                  <a:pt x="427567" y="599017"/>
                  <a:pt x="428625" y="612775"/>
                </a:cubicBezTo>
                <a:cubicBezTo>
                  <a:pt x="429683" y="626533"/>
                  <a:pt x="404812" y="646113"/>
                  <a:pt x="403225" y="663575"/>
                </a:cubicBezTo>
                <a:cubicBezTo>
                  <a:pt x="401638" y="681037"/>
                  <a:pt x="431271" y="697971"/>
                  <a:pt x="419100" y="717550"/>
                </a:cubicBezTo>
                <a:cubicBezTo>
                  <a:pt x="406929" y="737129"/>
                  <a:pt x="365654" y="758825"/>
                  <a:pt x="330200" y="781050"/>
                </a:cubicBezTo>
                <a:cubicBezTo>
                  <a:pt x="294746" y="803275"/>
                  <a:pt x="44185" y="935037"/>
                  <a:pt x="0" y="95885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4" name="Forme libre : forme 3">
            <a:extLst>
              <a:ext uri="{FF2B5EF4-FFF2-40B4-BE49-F238E27FC236}">
                <a16:creationId xmlns:a16="http://schemas.microsoft.com/office/drawing/2014/main" id="{9785E986-7D90-49DA-8C7B-6E217AE16429}"/>
              </a:ext>
            </a:extLst>
          </p:cNvPr>
          <p:cNvSpPr/>
          <p:nvPr/>
        </p:nvSpPr>
        <p:spPr>
          <a:xfrm>
            <a:off x="9458297" y="1866900"/>
            <a:ext cx="218196" cy="3594735"/>
          </a:xfrm>
          <a:custGeom>
            <a:avLst/>
            <a:gdLst>
              <a:gd name="connsiteX0" fmla="*/ 57178 w 214952"/>
              <a:gd name="connsiteY0" fmla="*/ 0 h 3152775"/>
              <a:gd name="connsiteX1" fmla="*/ 19078 w 214952"/>
              <a:gd name="connsiteY1" fmla="*/ 762000 h 3152775"/>
              <a:gd name="connsiteX2" fmla="*/ 19078 w 214952"/>
              <a:gd name="connsiteY2" fmla="*/ 1000125 h 3152775"/>
              <a:gd name="connsiteX3" fmla="*/ 76228 w 214952"/>
              <a:gd name="connsiteY3" fmla="*/ 1285875 h 3152775"/>
              <a:gd name="connsiteX4" fmla="*/ 76228 w 214952"/>
              <a:gd name="connsiteY4" fmla="*/ 1647825 h 3152775"/>
              <a:gd name="connsiteX5" fmla="*/ 28 w 214952"/>
              <a:gd name="connsiteY5" fmla="*/ 2057400 h 3152775"/>
              <a:gd name="connsiteX6" fmla="*/ 85753 w 214952"/>
              <a:gd name="connsiteY6" fmla="*/ 2314575 h 3152775"/>
              <a:gd name="connsiteX7" fmla="*/ 209578 w 214952"/>
              <a:gd name="connsiteY7" fmla="*/ 2505075 h 3152775"/>
              <a:gd name="connsiteX8" fmla="*/ 181003 w 214952"/>
              <a:gd name="connsiteY8" fmla="*/ 3152775 h 3152775"/>
              <a:gd name="connsiteX0" fmla="*/ 57178 w 218196"/>
              <a:gd name="connsiteY0" fmla="*/ 0 h 3541395"/>
              <a:gd name="connsiteX1" fmla="*/ 19078 w 218196"/>
              <a:gd name="connsiteY1" fmla="*/ 762000 h 3541395"/>
              <a:gd name="connsiteX2" fmla="*/ 19078 w 218196"/>
              <a:gd name="connsiteY2" fmla="*/ 1000125 h 3541395"/>
              <a:gd name="connsiteX3" fmla="*/ 76228 w 218196"/>
              <a:gd name="connsiteY3" fmla="*/ 1285875 h 3541395"/>
              <a:gd name="connsiteX4" fmla="*/ 76228 w 218196"/>
              <a:gd name="connsiteY4" fmla="*/ 1647825 h 3541395"/>
              <a:gd name="connsiteX5" fmla="*/ 28 w 218196"/>
              <a:gd name="connsiteY5" fmla="*/ 2057400 h 3541395"/>
              <a:gd name="connsiteX6" fmla="*/ 85753 w 218196"/>
              <a:gd name="connsiteY6" fmla="*/ 2314575 h 3541395"/>
              <a:gd name="connsiteX7" fmla="*/ 209578 w 218196"/>
              <a:gd name="connsiteY7" fmla="*/ 2505075 h 3541395"/>
              <a:gd name="connsiteX8" fmla="*/ 196243 w 218196"/>
              <a:gd name="connsiteY8" fmla="*/ 3541395 h 3541395"/>
              <a:gd name="connsiteX0" fmla="*/ 57178 w 218196"/>
              <a:gd name="connsiteY0" fmla="*/ 0 h 3594735"/>
              <a:gd name="connsiteX1" fmla="*/ 19078 w 218196"/>
              <a:gd name="connsiteY1" fmla="*/ 762000 h 3594735"/>
              <a:gd name="connsiteX2" fmla="*/ 19078 w 218196"/>
              <a:gd name="connsiteY2" fmla="*/ 1000125 h 3594735"/>
              <a:gd name="connsiteX3" fmla="*/ 76228 w 218196"/>
              <a:gd name="connsiteY3" fmla="*/ 1285875 h 3594735"/>
              <a:gd name="connsiteX4" fmla="*/ 76228 w 218196"/>
              <a:gd name="connsiteY4" fmla="*/ 1647825 h 3594735"/>
              <a:gd name="connsiteX5" fmla="*/ 28 w 218196"/>
              <a:gd name="connsiteY5" fmla="*/ 2057400 h 3594735"/>
              <a:gd name="connsiteX6" fmla="*/ 85753 w 218196"/>
              <a:gd name="connsiteY6" fmla="*/ 2314575 h 3594735"/>
              <a:gd name="connsiteX7" fmla="*/ 209578 w 218196"/>
              <a:gd name="connsiteY7" fmla="*/ 2505075 h 3594735"/>
              <a:gd name="connsiteX8" fmla="*/ 196243 w 218196"/>
              <a:gd name="connsiteY8" fmla="*/ 3594735 h 35947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18196" h="3594735">
                <a:moveTo>
                  <a:pt x="57178" y="0"/>
                </a:moveTo>
                <a:cubicBezTo>
                  <a:pt x="41303" y="297656"/>
                  <a:pt x="25428" y="595313"/>
                  <a:pt x="19078" y="762000"/>
                </a:cubicBezTo>
                <a:cubicBezTo>
                  <a:pt x="12728" y="928688"/>
                  <a:pt x="9553" y="912813"/>
                  <a:pt x="19078" y="1000125"/>
                </a:cubicBezTo>
                <a:cubicBezTo>
                  <a:pt x="28603" y="1087437"/>
                  <a:pt x="66703" y="1177925"/>
                  <a:pt x="76228" y="1285875"/>
                </a:cubicBezTo>
                <a:cubicBezTo>
                  <a:pt x="85753" y="1393825"/>
                  <a:pt x="88928" y="1519238"/>
                  <a:pt x="76228" y="1647825"/>
                </a:cubicBezTo>
                <a:cubicBezTo>
                  <a:pt x="63528" y="1776412"/>
                  <a:pt x="-1560" y="1946275"/>
                  <a:pt x="28" y="2057400"/>
                </a:cubicBezTo>
                <a:cubicBezTo>
                  <a:pt x="1615" y="2168525"/>
                  <a:pt x="50828" y="2239963"/>
                  <a:pt x="85753" y="2314575"/>
                </a:cubicBezTo>
                <a:cubicBezTo>
                  <a:pt x="120678" y="2389187"/>
                  <a:pt x="193703" y="2365375"/>
                  <a:pt x="209578" y="2505075"/>
                </a:cubicBezTo>
                <a:cubicBezTo>
                  <a:pt x="225453" y="2644775"/>
                  <a:pt x="218468" y="3340735"/>
                  <a:pt x="196243" y="3594735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7" name="Forme libre : forme 6">
            <a:extLst>
              <a:ext uri="{FF2B5EF4-FFF2-40B4-BE49-F238E27FC236}">
                <a16:creationId xmlns:a16="http://schemas.microsoft.com/office/drawing/2014/main" id="{DE2091A2-893D-4FD9-B5DC-08FAAC12AD69}"/>
              </a:ext>
            </a:extLst>
          </p:cNvPr>
          <p:cNvSpPr/>
          <p:nvPr/>
        </p:nvSpPr>
        <p:spPr>
          <a:xfrm>
            <a:off x="4667250" y="1800225"/>
            <a:ext cx="3514743" cy="3819524"/>
          </a:xfrm>
          <a:custGeom>
            <a:avLst/>
            <a:gdLst>
              <a:gd name="connsiteX0" fmla="*/ 0 w 4103757"/>
              <a:gd name="connsiteY0" fmla="*/ 3510562 h 3510562"/>
              <a:gd name="connsiteX1" fmla="*/ 228600 w 4103757"/>
              <a:gd name="connsiteY1" fmla="*/ 3215287 h 3510562"/>
              <a:gd name="connsiteX2" fmla="*/ 400050 w 4103757"/>
              <a:gd name="connsiteY2" fmla="*/ 3053362 h 3510562"/>
              <a:gd name="connsiteX3" fmla="*/ 923925 w 4103757"/>
              <a:gd name="connsiteY3" fmla="*/ 2748562 h 3510562"/>
              <a:gd name="connsiteX4" fmla="*/ 1162050 w 4103757"/>
              <a:gd name="connsiteY4" fmla="*/ 2691412 h 3510562"/>
              <a:gd name="connsiteX5" fmla="*/ 1533525 w 4103757"/>
              <a:gd name="connsiteY5" fmla="*/ 2500912 h 3510562"/>
              <a:gd name="connsiteX6" fmla="*/ 1638300 w 4103757"/>
              <a:gd name="connsiteY6" fmla="*/ 2110387 h 3510562"/>
              <a:gd name="connsiteX7" fmla="*/ 1838325 w 4103757"/>
              <a:gd name="connsiteY7" fmla="*/ 1719862 h 3510562"/>
              <a:gd name="connsiteX8" fmla="*/ 2190750 w 4103757"/>
              <a:gd name="connsiteY8" fmla="*/ 1291237 h 3510562"/>
              <a:gd name="connsiteX9" fmla="*/ 2381250 w 4103757"/>
              <a:gd name="connsiteY9" fmla="*/ 976912 h 3510562"/>
              <a:gd name="connsiteX10" fmla="*/ 2705100 w 4103757"/>
              <a:gd name="connsiteY10" fmla="*/ 795937 h 3510562"/>
              <a:gd name="connsiteX11" fmla="*/ 3181350 w 4103757"/>
              <a:gd name="connsiteY11" fmla="*/ 405412 h 3510562"/>
              <a:gd name="connsiteX12" fmla="*/ 3371850 w 4103757"/>
              <a:gd name="connsiteY12" fmla="*/ 110137 h 3510562"/>
              <a:gd name="connsiteX0" fmla="*/ 0 w 3181350"/>
              <a:gd name="connsiteY0" fmla="*/ 3105150 h 3105150"/>
              <a:gd name="connsiteX1" fmla="*/ 228600 w 3181350"/>
              <a:gd name="connsiteY1" fmla="*/ 2809875 h 3105150"/>
              <a:gd name="connsiteX2" fmla="*/ 400050 w 3181350"/>
              <a:gd name="connsiteY2" fmla="*/ 2647950 h 3105150"/>
              <a:gd name="connsiteX3" fmla="*/ 923925 w 3181350"/>
              <a:gd name="connsiteY3" fmla="*/ 2343150 h 3105150"/>
              <a:gd name="connsiteX4" fmla="*/ 1162050 w 3181350"/>
              <a:gd name="connsiteY4" fmla="*/ 2286000 h 3105150"/>
              <a:gd name="connsiteX5" fmla="*/ 1533525 w 3181350"/>
              <a:gd name="connsiteY5" fmla="*/ 2095500 h 3105150"/>
              <a:gd name="connsiteX6" fmla="*/ 1638300 w 3181350"/>
              <a:gd name="connsiteY6" fmla="*/ 1704975 h 3105150"/>
              <a:gd name="connsiteX7" fmla="*/ 1838325 w 3181350"/>
              <a:gd name="connsiteY7" fmla="*/ 1314450 h 3105150"/>
              <a:gd name="connsiteX8" fmla="*/ 2190750 w 3181350"/>
              <a:gd name="connsiteY8" fmla="*/ 885825 h 3105150"/>
              <a:gd name="connsiteX9" fmla="*/ 2381250 w 3181350"/>
              <a:gd name="connsiteY9" fmla="*/ 571500 h 3105150"/>
              <a:gd name="connsiteX10" fmla="*/ 2705100 w 3181350"/>
              <a:gd name="connsiteY10" fmla="*/ 390525 h 3105150"/>
              <a:gd name="connsiteX11" fmla="*/ 3181350 w 3181350"/>
              <a:gd name="connsiteY11" fmla="*/ 0 h 3105150"/>
              <a:gd name="connsiteX0" fmla="*/ 0 w 3181350"/>
              <a:gd name="connsiteY0" fmla="*/ 3105150 h 3105150"/>
              <a:gd name="connsiteX1" fmla="*/ 228600 w 3181350"/>
              <a:gd name="connsiteY1" fmla="*/ 2809875 h 3105150"/>
              <a:gd name="connsiteX2" fmla="*/ 400050 w 3181350"/>
              <a:gd name="connsiteY2" fmla="*/ 2647950 h 3105150"/>
              <a:gd name="connsiteX3" fmla="*/ 923925 w 3181350"/>
              <a:gd name="connsiteY3" fmla="*/ 2343150 h 3105150"/>
              <a:gd name="connsiteX4" fmla="*/ 1162050 w 3181350"/>
              <a:gd name="connsiteY4" fmla="*/ 2286000 h 3105150"/>
              <a:gd name="connsiteX5" fmla="*/ 1533525 w 3181350"/>
              <a:gd name="connsiteY5" fmla="*/ 2095500 h 3105150"/>
              <a:gd name="connsiteX6" fmla="*/ 1638300 w 3181350"/>
              <a:gd name="connsiteY6" fmla="*/ 1704975 h 3105150"/>
              <a:gd name="connsiteX7" fmla="*/ 1838325 w 3181350"/>
              <a:gd name="connsiteY7" fmla="*/ 1314450 h 3105150"/>
              <a:gd name="connsiteX8" fmla="*/ 2190750 w 3181350"/>
              <a:gd name="connsiteY8" fmla="*/ 885825 h 3105150"/>
              <a:gd name="connsiteX9" fmla="*/ 2381250 w 3181350"/>
              <a:gd name="connsiteY9" fmla="*/ 571500 h 3105150"/>
              <a:gd name="connsiteX10" fmla="*/ 2705100 w 3181350"/>
              <a:gd name="connsiteY10" fmla="*/ 390525 h 3105150"/>
              <a:gd name="connsiteX11" fmla="*/ 3181350 w 3181350"/>
              <a:gd name="connsiteY11" fmla="*/ 0 h 3105150"/>
              <a:gd name="connsiteX12" fmla="*/ 3181350 w 3181350"/>
              <a:gd name="connsiteY12" fmla="*/ 0 h 3105150"/>
              <a:gd name="connsiteX0" fmla="*/ 0 w 3333750"/>
              <a:gd name="connsiteY0" fmla="*/ 3305175 h 3305175"/>
              <a:gd name="connsiteX1" fmla="*/ 228600 w 3333750"/>
              <a:gd name="connsiteY1" fmla="*/ 3009900 h 3305175"/>
              <a:gd name="connsiteX2" fmla="*/ 400050 w 3333750"/>
              <a:gd name="connsiteY2" fmla="*/ 2847975 h 3305175"/>
              <a:gd name="connsiteX3" fmla="*/ 923925 w 3333750"/>
              <a:gd name="connsiteY3" fmla="*/ 2543175 h 3305175"/>
              <a:gd name="connsiteX4" fmla="*/ 1162050 w 3333750"/>
              <a:gd name="connsiteY4" fmla="*/ 2486025 h 3305175"/>
              <a:gd name="connsiteX5" fmla="*/ 1533525 w 3333750"/>
              <a:gd name="connsiteY5" fmla="*/ 2295525 h 3305175"/>
              <a:gd name="connsiteX6" fmla="*/ 1638300 w 3333750"/>
              <a:gd name="connsiteY6" fmla="*/ 1905000 h 3305175"/>
              <a:gd name="connsiteX7" fmla="*/ 1838325 w 3333750"/>
              <a:gd name="connsiteY7" fmla="*/ 1514475 h 3305175"/>
              <a:gd name="connsiteX8" fmla="*/ 2190750 w 3333750"/>
              <a:gd name="connsiteY8" fmla="*/ 1085850 h 3305175"/>
              <a:gd name="connsiteX9" fmla="*/ 2381250 w 3333750"/>
              <a:gd name="connsiteY9" fmla="*/ 771525 h 3305175"/>
              <a:gd name="connsiteX10" fmla="*/ 2705100 w 3333750"/>
              <a:gd name="connsiteY10" fmla="*/ 590550 h 3305175"/>
              <a:gd name="connsiteX11" fmla="*/ 3181350 w 3333750"/>
              <a:gd name="connsiteY11" fmla="*/ 200025 h 3305175"/>
              <a:gd name="connsiteX12" fmla="*/ 3333750 w 3333750"/>
              <a:gd name="connsiteY12" fmla="*/ 0 h 3305175"/>
              <a:gd name="connsiteX0" fmla="*/ 0 w 3342637"/>
              <a:gd name="connsiteY0" fmla="*/ 3323045 h 3323045"/>
              <a:gd name="connsiteX1" fmla="*/ 228600 w 3342637"/>
              <a:gd name="connsiteY1" fmla="*/ 3027770 h 3323045"/>
              <a:gd name="connsiteX2" fmla="*/ 400050 w 3342637"/>
              <a:gd name="connsiteY2" fmla="*/ 2865845 h 3323045"/>
              <a:gd name="connsiteX3" fmla="*/ 923925 w 3342637"/>
              <a:gd name="connsiteY3" fmla="*/ 2561045 h 3323045"/>
              <a:gd name="connsiteX4" fmla="*/ 1162050 w 3342637"/>
              <a:gd name="connsiteY4" fmla="*/ 2503895 h 3323045"/>
              <a:gd name="connsiteX5" fmla="*/ 1533525 w 3342637"/>
              <a:gd name="connsiteY5" fmla="*/ 2313395 h 3323045"/>
              <a:gd name="connsiteX6" fmla="*/ 1638300 w 3342637"/>
              <a:gd name="connsiteY6" fmla="*/ 1922870 h 3323045"/>
              <a:gd name="connsiteX7" fmla="*/ 1838325 w 3342637"/>
              <a:gd name="connsiteY7" fmla="*/ 1532345 h 3323045"/>
              <a:gd name="connsiteX8" fmla="*/ 2190750 w 3342637"/>
              <a:gd name="connsiteY8" fmla="*/ 1103720 h 3323045"/>
              <a:gd name="connsiteX9" fmla="*/ 2381250 w 3342637"/>
              <a:gd name="connsiteY9" fmla="*/ 789395 h 3323045"/>
              <a:gd name="connsiteX10" fmla="*/ 2705100 w 3342637"/>
              <a:gd name="connsiteY10" fmla="*/ 608420 h 3323045"/>
              <a:gd name="connsiteX11" fmla="*/ 3181350 w 3342637"/>
              <a:gd name="connsiteY11" fmla="*/ 217895 h 3323045"/>
              <a:gd name="connsiteX12" fmla="*/ 3333750 w 3342637"/>
              <a:gd name="connsiteY12" fmla="*/ 17870 h 3323045"/>
              <a:gd name="connsiteX13" fmla="*/ 3324225 w 3342637"/>
              <a:gd name="connsiteY13" fmla="*/ 8346 h 3323045"/>
              <a:gd name="connsiteX0" fmla="*/ 0 w 3514743"/>
              <a:gd name="connsiteY0" fmla="*/ 3819524 h 3819524"/>
              <a:gd name="connsiteX1" fmla="*/ 228600 w 3514743"/>
              <a:gd name="connsiteY1" fmla="*/ 3524249 h 3819524"/>
              <a:gd name="connsiteX2" fmla="*/ 400050 w 3514743"/>
              <a:gd name="connsiteY2" fmla="*/ 3362324 h 3819524"/>
              <a:gd name="connsiteX3" fmla="*/ 923925 w 3514743"/>
              <a:gd name="connsiteY3" fmla="*/ 3057524 h 3819524"/>
              <a:gd name="connsiteX4" fmla="*/ 1162050 w 3514743"/>
              <a:gd name="connsiteY4" fmla="*/ 3000374 h 3819524"/>
              <a:gd name="connsiteX5" fmla="*/ 1533525 w 3514743"/>
              <a:gd name="connsiteY5" fmla="*/ 2809874 h 3819524"/>
              <a:gd name="connsiteX6" fmla="*/ 1638300 w 3514743"/>
              <a:gd name="connsiteY6" fmla="*/ 2419349 h 3819524"/>
              <a:gd name="connsiteX7" fmla="*/ 1838325 w 3514743"/>
              <a:gd name="connsiteY7" fmla="*/ 2028824 h 3819524"/>
              <a:gd name="connsiteX8" fmla="*/ 2190750 w 3514743"/>
              <a:gd name="connsiteY8" fmla="*/ 1600199 h 3819524"/>
              <a:gd name="connsiteX9" fmla="*/ 2381250 w 3514743"/>
              <a:gd name="connsiteY9" fmla="*/ 1285874 h 3819524"/>
              <a:gd name="connsiteX10" fmla="*/ 2705100 w 3514743"/>
              <a:gd name="connsiteY10" fmla="*/ 1104899 h 3819524"/>
              <a:gd name="connsiteX11" fmla="*/ 3181350 w 3514743"/>
              <a:gd name="connsiteY11" fmla="*/ 714374 h 3819524"/>
              <a:gd name="connsiteX12" fmla="*/ 3333750 w 3514743"/>
              <a:gd name="connsiteY12" fmla="*/ 514349 h 3819524"/>
              <a:gd name="connsiteX13" fmla="*/ 3514725 w 3514743"/>
              <a:gd name="connsiteY13" fmla="*/ 0 h 38195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3514743" h="3819524">
                <a:moveTo>
                  <a:pt x="0" y="3819524"/>
                </a:moveTo>
                <a:cubicBezTo>
                  <a:pt x="80962" y="3709986"/>
                  <a:pt x="161925" y="3600449"/>
                  <a:pt x="228600" y="3524249"/>
                </a:cubicBezTo>
                <a:cubicBezTo>
                  <a:pt x="295275" y="3448049"/>
                  <a:pt x="284163" y="3440111"/>
                  <a:pt x="400050" y="3362324"/>
                </a:cubicBezTo>
                <a:cubicBezTo>
                  <a:pt x="515937" y="3284537"/>
                  <a:pt x="796925" y="3117849"/>
                  <a:pt x="923925" y="3057524"/>
                </a:cubicBezTo>
                <a:cubicBezTo>
                  <a:pt x="1050925" y="2997199"/>
                  <a:pt x="1060450" y="3041649"/>
                  <a:pt x="1162050" y="3000374"/>
                </a:cubicBezTo>
                <a:cubicBezTo>
                  <a:pt x="1263650" y="2959099"/>
                  <a:pt x="1454150" y="2906712"/>
                  <a:pt x="1533525" y="2809874"/>
                </a:cubicBezTo>
                <a:cubicBezTo>
                  <a:pt x="1612900" y="2713036"/>
                  <a:pt x="1587500" y="2549524"/>
                  <a:pt x="1638300" y="2419349"/>
                </a:cubicBezTo>
                <a:cubicBezTo>
                  <a:pt x="1689100" y="2289174"/>
                  <a:pt x="1746250" y="2165349"/>
                  <a:pt x="1838325" y="2028824"/>
                </a:cubicBezTo>
                <a:cubicBezTo>
                  <a:pt x="1930400" y="1892299"/>
                  <a:pt x="2100262" y="1724024"/>
                  <a:pt x="2190750" y="1600199"/>
                </a:cubicBezTo>
                <a:cubicBezTo>
                  <a:pt x="2281238" y="1476374"/>
                  <a:pt x="2295525" y="1368424"/>
                  <a:pt x="2381250" y="1285874"/>
                </a:cubicBezTo>
                <a:cubicBezTo>
                  <a:pt x="2466975" y="1203324"/>
                  <a:pt x="2571750" y="1200149"/>
                  <a:pt x="2705100" y="1104899"/>
                </a:cubicBezTo>
                <a:cubicBezTo>
                  <a:pt x="2838450" y="1009649"/>
                  <a:pt x="3070225" y="828674"/>
                  <a:pt x="3181350" y="714374"/>
                </a:cubicBezTo>
                <a:lnTo>
                  <a:pt x="3333750" y="514349"/>
                </a:lnTo>
                <a:cubicBezTo>
                  <a:pt x="3357562" y="479424"/>
                  <a:pt x="3516709" y="1984"/>
                  <a:pt x="3514725" y="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0" name="Forme libre : forme 9">
            <a:extLst>
              <a:ext uri="{FF2B5EF4-FFF2-40B4-BE49-F238E27FC236}">
                <a16:creationId xmlns:a16="http://schemas.microsoft.com/office/drawing/2014/main" id="{A3F9438B-574A-41ED-A02A-B92F4E8208B1}"/>
              </a:ext>
            </a:extLst>
          </p:cNvPr>
          <p:cNvSpPr/>
          <p:nvPr/>
        </p:nvSpPr>
        <p:spPr>
          <a:xfrm>
            <a:off x="5052060" y="2735580"/>
            <a:ext cx="4960620" cy="2552831"/>
          </a:xfrm>
          <a:custGeom>
            <a:avLst/>
            <a:gdLst>
              <a:gd name="connsiteX0" fmla="*/ 4960620 w 4960620"/>
              <a:gd name="connsiteY0" fmla="*/ 0 h 2552831"/>
              <a:gd name="connsiteX1" fmla="*/ 4472940 w 4960620"/>
              <a:gd name="connsiteY1" fmla="*/ 190500 h 2552831"/>
              <a:gd name="connsiteX2" fmla="*/ 4267200 w 4960620"/>
              <a:gd name="connsiteY2" fmla="*/ 266700 h 2552831"/>
              <a:gd name="connsiteX3" fmla="*/ 3985260 w 4960620"/>
              <a:gd name="connsiteY3" fmla="*/ 419100 h 2552831"/>
              <a:gd name="connsiteX4" fmla="*/ 3810000 w 4960620"/>
              <a:gd name="connsiteY4" fmla="*/ 609600 h 2552831"/>
              <a:gd name="connsiteX5" fmla="*/ 3810000 w 4960620"/>
              <a:gd name="connsiteY5" fmla="*/ 693420 h 2552831"/>
              <a:gd name="connsiteX6" fmla="*/ 3672840 w 4960620"/>
              <a:gd name="connsiteY6" fmla="*/ 838200 h 2552831"/>
              <a:gd name="connsiteX7" fmla="*/ 3489960 w 4960620"/>
              <a:gd name="connsiteY7" fmla="*/ 944880 h 2552831"/>
              <a:gd name="connsiteX8" fmla="*/ 3345180 w 4960620"/>
              <a:gd name="connsiteY8" fmla="*/ 967740 h 2552831"/>
              <a:gd name="connsiteX9" fmla="*/ 3070860 w 4960620"/>
              <a:gd name="connsiteY9" fmla="*/ 1135380 h 2552831"/>
              <a:gd name="connsiteX10" fmla="*/ 2903220 w 4960620"/>
              <a:gd name="connsiteY10" fmla="*/ 1379220 h 2552831"/>
              <a:gd name="connsiteX11" fmla="*/ 2636520 w 4960620"/>
              <a:gd name="connsiteY11" fmla="*/ 1653540 h 2552831"/>
              <a:gd name="connsiteX12" fmla="*/ 2506980 w 4960620"/>
              <a:gd name="connsiteY12" fmla="*/ 1836420 h 2552831"/>
              <a:gd name="connsiteX13" fmla="*/ 2133600 w 4960620"/>
              <a:gd name="connsiteY13" fmla="*/ 2049780 h 2552831"/>
              <a:gd name="connsiteX14" fmla="*/ 1783080 w 4960620"/>
              <a:gd name="connsiteY14" fmla="*/ 2278380 h 2552831"/>
              <a:gd name="connsiteX15" fmla="*/ 1249680 w 4960620"/>
              <a:gd name="connsiteY15" fmla="*/ 2506980 h 2552831"/>
              <a:gd name="connsiteX16" fmla="*/ 830580 w 4960620"/>
              <a:gd name="connsiteY16" fmla="*/ 2453640 h 2552831"/>
              <a:gd name="connsiteX17" fmla="*/ 571500 w 4960620"/>
              <a:gd name="connsiteY17" fmla="*/ 2545080 h 2552831"/>
              <a:gd name="connsiteX18" fmla="*/ 342900 w 4960620"/>
              <a:gd name="connsiteY18" fmla="*/ 2537460 h 2552831"/>
              <a:gd name="connsiteX19" fmla="*/ 236220 w 4960620"/>
              <a:gd name="connsiteY19" fmla="*/ 2453640 h 2552831"/>
              <a:gd name="connsiteX20" fmla="*/ 0 w 4960620"/>
              <a:gd name="connsiteY20" fmla="*/ 2529840 h 25528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4960620" h="2552831">
                <a:moveTo>
                  <a:pt x="4960620" y="0"/>
                </a:moveTo>
                <a:lnTo>
                  <a:pt x="4472940" y="190500"/>
                </a:lnTo>
                <a:cubicBezTo>
                  <a:pt x="4357370" y="234950"/>
                  <a:pt x="4348480" y="228600"/>
                  <a:pt x="4267200" y="266700"/>
                </a:cubicBezTo>
                <a:cubicBezTo>
                  <a:pt x="4185920" y="304800"/>
                  <a:pt x="4061460" y="361950"/>
                  <a:pt x="3985260" y="419100"/>
                </a:cubicBezTo>
                <a:cubicBezTo>
                  <a:pt x="3909060" y="476250"/>
                  <a:pt x="3839210" y="563880"/>
                  <a:pt x="3810000" y="609600"/>
                </a:cubicBezTo>
                <a:cubicBezTo>
                  <a:pt x="3780790" y="655320"/>
                  <a:pt x="3832860" y="655320"/>
                  <a:pt x="3810000" y="693420"/>
                </a:cubicBezTo>
                <a:cubicBezTo>
                  <a:pt x="3787140" y="731520"/>
                  <a:pt x="3726180" y="796290"/>
                  <a:pt x="3672840" y="838200"/>
                </a:cubicBezTo>
                <a:cubicBezTo>
                  <a:pt x="3619500" y="880110"/>
                  <a:pt x="3544570" y="923290"/>
                  <a:pt x="3489960" y="944880"/>
                </a:cubicBezTo>
                <a:cubicBezTo>
                  <a:pt x="3435350" y="966470"/>
                  <a:pt x="3415030" y="935990"/>
                  <a:pt x="3345180" y="967740"/>
                </a:cubicBezTo>
                <a:cubicBezTo>
                  <a:pt x="3275330" y="999490"/>
                  <a:pt x="3144520" y="1066800"/>
                  <a:pt x="3070860" y="1135380"/>
                </a:cubicBezTo>
                <a:cubicBezTo>
                  <a:pt x="2997200" y="1203960"/>
                  <a:pt x="2975610" y="1292860"/>
                  <a:pt x="2903220" y="1379220"/>
                </a:cubicBezTo>
                <a:cubicBezTo>
                  <a:pt x="2830830" y="1465580"/>
                  <a:pt x="2702560" y="1577340"/>
                  <a:pt x="2636520" y="1653540"/>
                </a:cubicBezTo>
                <a:cubicBezTo>
                  <a:pt x="2570480" y="1729740"/>
                  <a:pt x="2590800" y="1770380"/>
                  <a:pt x="2506980" y="1836420"/>
                </a:cubicBezTo>
                <a:cubicBezTo>
                  <a:pt x="2423160" y="1902460"/>
                  <a:pt x="2254250" y="1976120"/>
                  <a:pt x="2133600" y="2049780"/>
                </a:cubicBezTo>
                <a:cubicBezTo>
                  <a:pt x="2012950" y="2123440"/>
                  <a:pt x="1930400" y="2202180"/>
                  <a:pt x="1783080" y="2278380"/>
                </a:cubicBezTo>
                <a:cubicBezTo>
                  <a:pt x="1635760" y="2354580"/>
                  <a:pt x="1408430" y="2477770"/>
                  <a:pt x="1249680" y="2506980"/>
                </a:cubicBezTo>
                <a:cubicBezTo>
                  <a:pt x="1090930" y="2536190"/>
                  <a:pt x="943610" y="2447290"/>
                  <a:pt x="830580" y="2453640"/>
                </a:cubicBezTo>
                <a:cubicBezTo>
                  <a:pt x="717550" y="2459990"/>
                  <a:pt x="652780" y="2531110"/>
                  <a:pt x="571500" y="2545080"/>
                </a:cubicBezTo>
                <a:cubicBezTo>
                  <a:pt x="490220" y="2559050"/>
                  <a:pt x="398780" y="2552700"/>
                  <a:pt x="342900" y="2537460"/>
                </a:cubicBezTo>
                <a:cubicBezTo>
                  <a:pt x="287020" y="2522220"/>
                  <a:pt x="293370" y="2454910"/>
                  <a:pt x="236220" y="2453640"/>
                </a:cubicBezTo>
                <a:cubicBezTo>
                  <a:pt x="179070" y="2452370"/>
                  <a:pt x="89535" y="2491105"/>
                  <a:pt x="0" y="252984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2" name="Forme libre : forme 11">
            <a:extLst>
              <a:ext uri="{FF2B5EF4-FFF2-40B4-BE49-F238E27FC236}">
                <a16:creationId xmlns:a16="http://schemas.microsoft.com/office/drawing/2014/main" id="{944CCB70-F3D6-4557-9C2F-76D3681E987B}"/>
              </a:ext>
            </a:extLst>
          </p:cNvPr>
          <p:cNvSpPr/>
          <p:nvPr/>
        </p:nvSpPr>
        <p:spPr>
          <a:xfrm>
            <a:off x="4076700" y="2202180"/>
            <a:ext cx="4556760" cy="3308828"/>
          </a:xfrm>
          <a:custGeom>
            <a:avLst/>
            <a:gdLst>
              <a:gd name="connsiteX0" fmla="*/ 0 w 4556760"/>
              <a:gd name="connsiteY0" fmla="*/ 0 h 3308828"/>
              <a:gd name="connsiteX1" fmla="*/ 266700 w 4556760"/>
              <a:gd name="connsiteY1" fmla="*/ 243840 h 3308828"/>
              <a:gd name="connsiteX2" fmla="*/ 670560 w 4556760"/>
              <a:gd name="connsiteY2" fmla="*/ 457200 h 3308828"/>
              <a:gd name="connsiteX3" fmla="*/ 1219200 w 4556760"/>
              <a:gd name="connsiteY3" fmla="*/ 807720 h 3308828"/>
              <a:gd name="connsiteX4" fmla="*/ 1341120 w 4556760"/>
              <a:gd name="connsiteY4" fmla="*/ 967740 h 3308828"/>
              <a:gd name="connsiteX5" fmla="*/ 1661160 w 4556760"/>
              <a:gd name="connsiteY5" fmla="*/ 1333500 h 3308828"/>
              <a:gd name="connsiteX6" fmla="*/ 2080260 w 4556760"/>
              <a:gd name="connsiteY6" fmla="*/ 1661160 h 3308828"/>
              <a:gd name="connsiteX7" fmla="*/ 2484120 w 4556760"/>
              <a:gd name="connsiteY7" fmla="*/ 1927860 h 3308828"/>
              <a:gd name="connsiteX8" fmla="*/ 2865120 w 4556760"/>
              <a:gd name="connsiteY8" fmla="*/ 2171700 h 3308828"/>
              <a:gd name="connsiteX9" fmla="*/ 3055620 w 4556760"/>
              <a:gd name="connsiteY9" fmla="*/ 2514600 h 3308828"/>
              <a:gd name="connsiteX10" fmla="*/ 3322320 w 4556760"/>
              <a:gd name="connsiteY10" fmla="*/ 2674620 h 3308828"/>
              <a:gd name="connsiteX11" fmla="*/ 3825240 w 4556760"/>
              <a:gd name="connsiteY11" fmla="*/ 2743200 h 3308828"/>
              <a:gd name="connsiteX12" fmla="*/ 4008120 w 4556760"/>
              <a:gd name="connsiteY12" fmla="*/ 2895600 h 3308828"/>
              <a:gd name="connsiteX13" fmla="*/ 4465320 w 4556760"/>
              <a:gd name="connsiteY13" fmla="*/ 3246120 h 3308828"/>
              <a:gd name="connsiteX14" fmla="*/ 4556760 w 4556760"/>
              <a:gd name="connsiteY14" fmla="*/ 3307080 h 33088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4556760" h="3308828">
                <a:moveTo>
                  <a:pt x="0" y="0"/>
                </a:moveTo>
                <a:cubicBezTo>
                  <a:pt x="77470" y="83820"/>
                  <a:pt x="154940" y="167640"/>
                  <a:pt x="266700" y="243840"/>
                </a:cubicBezTo>
                <a:cubicBezTo>
                  <a:pt x="378460" y="320040"/>
                  <a:pt x="511810" y="363220"/>
                  <a:pt x="670560" y="457200"/>
                </a:cubicBezTo>
                <a:cubicBezTo>
                  <a:pt x="829310" y="551180"/>
                  <a:pt x="1107440" y="722630"/>
                  <a:pt x="1219200" y="807720"/>
                </a:cubicBezTo>
                <a:cubicBezTo>
                  <a:pt x="1330960" y="892810"/>
                  <a:pt x="1267460" y="880110"/>
                  <a:pt x="1341120" y="967740"/>
                </a:cubicBezTo>
                <a:cubicBezTo>
                  <a:pt x="1414780" y="1055370"/>
                  <a:pt x="1537970" y="1217930"/>
                  <a:pt x="1661160" y="1333500"/>
                </a:cubicBezTo>
                <a:cubicBezTo>
                  <a:pt x="1784350" y="1449070"/>
                  <a:pt x="1943100" y="1562100"/>
                  <a:pt x="2080260" y="1661160"/>
                </a:cubicBezTo>
                <a:cubicBezTo>
                  <a:pt x="2217420" y="1760220"/>
                  <a:pt x="2353310" y="1842770"/>
                  <a:pt x="2484120" y="1927860"/>
                </a:cubicBezTo>
                <a:cubicBezTo>
                  <a:pt x="2614930" y="2012950"/>
                  <a:pt x="2769870" y="2073910"/>
                  <a:pt x="2865120" y="2171700"/>
                </a:cubicBezTo>
                <a:cubicBezTo>
                  <a:pt x="2960370" y="2269490"/>
                  <a:pt x="2979420" y="2430780"/>
                  <a:pt x="3055620" y="2514600"/>
                </a:cubicBezTo>
                <a:cubicBezTo>
                  <a:pt x="3131820" y="2598420"/>
                  <a:pt x="3194050" y="2636520"/>
                  <a:pt x="3322320" y="2674620"/>
                </a:cubicBezTo>
                <a:cubicBezTo>
                  <a:pt x="3450590" y="2712720"/>
                  <a:pt x="3710940" y="2706370"/>
                  <a:pt x="3825240" y="2743200"/>
                </a:cubicBezTo>
                <a:cubicBezTo>
                  <a:pt x="3939540" y="2780030"/>
                  <a:pt x="3901440" y="2811780"/>
                  <a:pt x="4008120" y="2895600"/>
                </a:cubicBezTo>
                <a:cubicBezTo>
                  <a:pt x="4114800" y="2979420"/>
                  <a:pt x="4373880" y="3177540"/>
                  <a:pt x="4465320" y="3246120"/>
                </a:cubicBezTo>
                <a:cubicBezTo>
                  <a:pt x="4556760" y="3314700"/>
                  <a:pt x="4556760" y="3310890"/>
                  <a:pt x="4556760" y="330708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4" name="Forme libre : forme 23">
            <a:extLst>
              <a:ext uri="{FF2B5EF4-FFF2-40B4-BE49-F238E27FC236}">
                <a16:creationId xmlns:a16="http://schemas.microsoft.com/office/drawing/2014/main" id="{95D7BB21-081F-4A5B-968A-0D05182EA29B}"/>
              </a:ext>
            </a:extLst>
          </p:cNvPr>
          <p:cNvSpPr/>
          <p:nvPr/>
        </p:nvSpPr>
        <p:spPr>
          <a:xfrm>
            <a:off x="6172200" y="4654550"/>
            <a:ext cx="647700" cy="374650"/>
          </a:xfrm>
          <a:custGeom>
            <a:avLst/>
            <a:gdLst>
              <a:gd name="connsiteX0" fmla="*/ 0 w 647700"/>
              <a:gd name="connsiteY0" fmla="*/ 0 h 374650"/>
              <a:gd name="connsiteX1" fmla="*/ 260350 w 647700"/>
              <a:gd name="connsiteY1" fmla="*/ 127000 h 374650"/>
              <a:gd name="connsiteX2" fmla="*/ 514350 w 647700"/>
              <a:gd name="connsiteY2" fmla="*/ 222250 h 374650"/>
              <a:gd name="connsiteX3" fmla="*/ 647700 w 647700"/>
              <a:gd name="connsiteY3" fmla="*/ 374650 h 374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47700" h="374650">
                <a:moveTo>
                  <a:pt x="0" y="0"/>
                </a:moveTo>
                <a:cubicBezTo>
                  <a:pt x="87312" y="44979"/>
                  <a:pt x="174625" y="89958"/>
                  <a:pt x="260350" y="127000"/>
                </a:cubicBezTo>
                <a:cubicBezTo>
                  <a:pt x="346075" y="164042"/>
                  <a:pt x="449792" y="180975"/>
                  <a:pt x="514350" y="222250"/>
                </a:cubicBezTo>
                <a:cubicBezTo>
                  <a:pt x="578908" y="263525"/>
                  <a:pt x="613304" y="319087"/>
                  <a:pt x="647700" y="37465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1" name="Forme libre : forme 30">
            <a:extLst>
              <a:ext uri="{FF2B5EF4-FFF2-40B4-BE49-F238E27FC236}">
                <a16:creationId xmlns:a16="http://schemas.microsoft.com/office/drawing/2014/main" id="{9B914AB4-097F-4566-ACFF-8B65D8AD4BA5}"/>
              </a:ext>
            </a:extLst>
          </p:cNvPr>
          <p:cNvSpPr/>
          <p:nvPr/>
        </p:nvSpPr>
        <p:spPr>
          <a:xfrm>
            <a:off x="4794250" y="3968750"/>
            <a:ext cx="1099770" cy="1276350"/>
          </a:xfrm>
          <a:custGeom>
            <a:avLst/>
            <a:gdLst>
              <a:gd name="connsiteX0" fmla="*/ 0 w 1099770"/>
              <a:gd name="connsiteY0" fmla="*/ 0 h 1276350"/>
              <a:gd name="connsiteX1" fmla="*/ 38100 w 1099770"/>
              <a:gd name="connsiteY1" fmla="*/ 63500 h 1276350"/>
              <a:gd name="connsiteX2" fmla="*/ 22225 w 1099770"/>
              <a:gd name="connsiteY2" fmla="*/ 130175 h 1276350"/>
              <a:gd name="connsiteX3" fmla="*/ 171450 w 1099770"/>
              <a:gd name="connsiteY3" fmla="*/ 139700 h 1276350"/>
              <a:gd name="connsiteX4" fmla="*/ 352425 w 1099770"/>
              <a:gd name="connsiteY4" fmla="*/ 203200 h 1276350"/>
              <a:gd name="connsiteX5" fmla="*/ 419100 w 1099770"/>
              <a:gd name="connsiteY5" fmla="*/ 193675 h 1276350"/>
              <a:gd name="connsiteX6" fmla="*/ 584200 w 1099770"/>
              <a:gd name="connsiteY6" fmla="*/ 177800 h 1276350"/>
              <a:gd name="connsiteX7" fmla="*/ 685800 w 1099770"/>
              <a:gd name="connsiteY7" fmla="*/ 244475 h 1276350"/>
              <a:gd name="connsiteX8" fmla="*/ 844550 w 1099770"/>
              <a:gd name="connsiteY8" fmla="*/ 320675 h 1276350"/>
              <a:gd name="connsiteX9" fmla="*/ 955675 w 1099770"/>
              <a:gd name="connsiteY9" fmla="*/ 450850 h 1276350"/>
              <a:gd name="connsiteX10" fmla="*/ 1022350 w 1099770"/>
              <a:gd name="connsiteY10" fmla="*/ 619125 h 1276350"/>
              <a:gd name="connsiteX11" fmla="*/ 1069975 w 1099770"/>
              <a:gd name="connsiteY11" fmla="*/ 736600 h 1276350"/>
              <a:gd name="connsiteX12" fmla="*/ 1054100 w 1099770"/>
              <a:gd name="connsiteY12" fmla="*/ 920750 h 1276350"/>
              <a:gd name="connsiteX13" fmla="*/ 1098550 w 1099770"/>
              <a:gd name="connsiteY13" fmla="*/ 1003300 h 1276350"/>
              <a:gd name="connsiteX14" fmla="*/ 996950 w 1099770"/>
              <a:gd name="connsiteY14" fmla="*/ 1130300 h 1276350"/>
              <a:gd name="connsiteX15" fmla="*/ 923925 w 1099770"/>
              <a:gd name="connsiteY15" fmla="*/ 1276350 h 1276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099770" h="1276350">
                <a:moveTo>
                  <a:pt x="0" y="0"/>
                </a:moveTo>
                <a:cubicBezTo>
                  <a:pt x="17198" y="20902"/>
                  <a:pt x="34396" y="41804"/>
                  <a:pt x="38100" y="63500"/>
                </a:cubicBezTo>
                <a:cubicBezTo>
                  <a:pt x="41804" y="85196"/>
                  <a:pt x="0" y="117475"/>
                  <a:pt x="22225" y="130175"/>
                </a:cubicBezTo>
                <a:cubicBezTo>
                  <a:pt x="44450" y="142875"/>
                  <a:pt x="116417" y="127529"/>
                  <a:pt x="171450" y="139700"/>
                </a:cubicBezTo>
                <a:cubicBezTo>
                  <a:pt x="226483" y="151871"/>
                  <a:pt x="311150" y="194204"/>
                  <a:pt x="352425" y="203200"/>
                </a:cubicBezTo>
                <a:cubicBezTo>
                  <a:pt x="393700" y="212196"/>
                  <a:pt x="380471" y="197908"/>
                  <a:pt x="419100" y="193675"/>
                </a:cubicBezTo>
                <a:cubicBezTo>
                  <a:pt x="457729" y="189442"/>
                  <a:pt x="539750" y="169333"/>
                  <a:pt x="584200" y="177800"/>
                </a:cubicBezTo>
                <a:cubicBezTo>
                  <a:pt x="628650" y="186267"/>
                  <a:pt x="642408" y="220662"/>
                  <a:pt x="685800" y="244475"/>
                </a:cubicBezTo>
                <a:cubicBezTo>
                  <a:pt x="729192" y="268288"/>
                  <a:pt x="799571" y="286279"/>
                  <a:pt x="844550" y="320675"/>
                </a:cubicBezTo>
                <a:cubicBezTo>
                  <a:pt x="889529" y="355071"/>
                  <a:pt x="926042" y="401108"/>
                  <a:pt x="955675" y="450850"/>
                </a:cubicBezTo>
                <a:cubicBezTo>
                  <a:pt x="985308" y="500592"/>
                  <a:pt x="1003300" y="571500"/>
                  <a:pt x="1022350" y="619125"/>
                </a:cubicBezTo>
                <a:cubicBezTo>
                  <a:pt x="1041400" y="666750"/>
                  <a:pt x="1064683" y="686329"/>
                  <a:pt x="1069975" y="736600"/>
                </a:cubicBezTo>
                <a:cubicBezTo>
                  <a:pt x="1075267" y="786871"/>
                  <a:pt x="1049338" y="876300"/>
                  <a:pt x="1054100" y="920750"/>
                </a:cubicBezTo>
                <a:cubicBezTo>
                  <a:pt x="1058863" y="965200"/>
                  <a:pt x="1108075" y="968375"/>
                  <a:pt x="1098550" y="1003300"/>
                </a:cubicBezTo>
                <a:cubicBezTo>
                  <a:pt x="1089025" y="1038225"/>
                  <a:pt x="1026054" y="1084792"/>
                  <a:pt x="996950" y="1130300"/>
                </a:cubicBezTo>
                <a:cubicBezTo>
                  <a:pt x="967846" y="1175808"/>
                  <a:pt x="945885" y="1226079"/>
                  <a:pt x="923925" y="127635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630" name="Rectangle 629">
            <a:extLst>
              <a:ext uri="{FF2B5EF4-FFF2-40B4-BE49-F238E27FC236}">
                <a16:creationId xmlns:a16="http://schemas.microsoft.com/office/drawing/2014/main" id="{B534E08F-1B77-430C-A4BB-7DD856958AEA}"/>
              </a:ext>
            </a:extLst>
          </p:cNvPr>
          <p:cNvSpPr/>
          <p:nvPr/>
        </p:nvSpPr>
        <p:spPr>
          <a:xfrm rot="762525">
            <a:off x="2520144" y="492388"/>
            <a:ext cx="176556" cy="2034079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655" name="Forme libre : forme 654">
            <a:extLst>
              <a:ext uri="{FF2B5EF4-FFF2-40B4-BE49-F238E27FC236}">
                <a16:creationId xmlns:a16="http://schemas.microsoft.com/office/drawing/2014/main" id="{5367C33C-896D-4D34-8011-EBF3489A115F}"/>
              </a:ext>
            </a:extLst>
          </p:cNvPr>
          <p:cNvSpPr/>
          <p:nvPr/>
        </p:nvSpPr>
        <p:spPr>
          <a:xfrm>
            <a:off x="7935731" y="1651890"/>
            <a:ext cx="3176932" cy="349215"/>
          </a:xfrm>
          <a:custGeom>
            <a:avLst/>
            <a:gdLst>
              <a:gd name="connsiteX0" fmla="*/ 0 w 3167407"/>
              <a:gd name="connsiteY0" fmla="*/ 240351 h 349099"/>
              <a:gd name="connsiteX1" fmla="*/ 160256 w 3167407"/>
              <a:gd name="connsiteY1" fmla="*/ 334620 h 349099"/>
              <a:gd name="connsiteX2" fmla="*/ 480767 w 3167407"/>
              <a:gd name="connsiteY2" fmla="*/ 344046 h 349099"/>
              <a:gd name="connsiteX3" fmla="*/ 838986 w 3167407"/>
              <a:gd name="connsiteY3" fmla="*/ 287485 h 349099"/>
              <a:gd name="connsiteX4" fmla="*/ 1093510 w 3167407"/>
              <a:gd name="connsiteY4" fmla="*/ 193217 h 349099"/>
              <a:gd name="connsiteX5" fmla="*/ 1263192 w 3167407"/>
              <a:gd name="connsiteY5" fmla="*/ 127230 h 349099"/>
              <a:gd name="connsiteX6" fmla="*/ 1527143 w 3167407"/>
              <a:gd name="connsiteY6" fmla="*/ 4681 h 349099"/>
              <a:gd name="connsiteX7" fmla="*/ 1998483 w 3167407"/>
              <a:gd name="connsiteY7" fmla="*/ 23535 h 349099"/>
              <a:gd name="connsiteX8" fmla="*/ 3167407 w 3167407"/>
              <a:gd name="connsiteY8" fmla="*/ 32962 h 349099"/>
              <a:gd name="connsiteX0" fmla="*/ 0 w 3176932"/>
              <a:gd name="connsiteY0" fmla="*/ 237970 h 349215"/>
              <a:gd name="connsiteX1" fmla="*/ 169781 w 3176932"/>
              <a:gd name="connsiteY1" fmla="*/ 334620 h 349215"/>
              <a:gd name="connsiteX2" fmla="*/ 490292 w 3176932"/>
              <a:gd name="connsiteY2" fmla="*/ 344046 h 349215"/>
              <a:gd name="connsiteX3" fmla="*/ 848511 w 3176932"/>
              <a:gd name="connsiteY3" fmla="*/ 287485 h 349215"/>
              <a:gd name="connsiteX4" fmla="*/ 1103035 w 3176932"/>
              <a:gd name="connsiteY4" fmla="*/ 193217 h 349215"/>
              <a:gd name="connsiteX5" fmla="*/ 1272717 w 3176932"/>
              <a:gd name="connsiteY5" fmla="*/ 127230 h 349215"/>
              <a:gd name="connsiteX6" fmla="*/ 1536668 w 3176932"/>
              <a:gd name="connsiteY6" fmla="*/ 4681 h 349215"/>
              <a:gd name="connsiteX7" fmla="*/ 2008008 w 3176932"/>
              <a:gd name="connsiteY7" fmla="*/ 23535 h 349215"/>
              <a:gd name="connsiteX8" fmla="*/ 3176932 w 3176932"/>
              <a:gd name="connsiteY8" fmla="*/ 32962 h 3492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76932" h="349215">
                <a:moveTo>
                  <a:pt x="0" y="237970"/>
                </a:moveTo>
                <a:cubicBezTo>
                  <a:pt x="40064" y="276463"/>
                  <a:pt x="88066" y="316941"/>
                  <a:pt x="169781" y="334620"/>
                </a:cubicBezTo>
                <a:cubicBezTo>
                  <a:pt x="251496" y="352299"/>
                  <a:pt x="377170" y="351902"/>
                  <a:pt x="490292" y="344046"/>
                </a:cubicBezTo>
                <a:cubicBezTo>
                  <a:pt x="603414" y="336190"/>
                  <a:pt x="746387" y="312623"/>
                  <a:pt x="848511" y="287485"/>
                </a:cubicBezTo>
                <a:cubicBezTo>
                  <a:pt x="950635" y="262347"/>
                  <a:pt x="1032334" y="219926"/>
                  <a:pt x="1103035" y="193217"/>
                </a:cubicBezTo>
                <a:cubicBezTo>
                  <a:pt x="1173736" y="166508"/>
                  <a:pt x="1200445" y="158653"/>
                  <a:pt x="1272717" y="127230"/>
                </a:cubicBezTo>
                <a:cubicBezTo>
                  <a:pt x="1344989" y="95807"/>
                  <a:pt x="1414119" y="21964"/>
                  <a:pt x="1536668" y="4681"/>
                </a:cubicBezTo>
                <a:cubicBezTo>
                  <a:pt x="1659217" y="-12602"/>
                  <a:pt x="2008008" y="23535"/>
                  <a:pt x="2008008" y="23535"/>
                </a:cubicBezTo>
                <a:lnTo>
                  <a:pt x="3176932" y="32962"/>
                </a:lnTo>
              </a:path>
            </a:pathLst>
          </a:custGeom>
          <a:noFill/>
          <a:ln w="25400">
            <a:solidFill>
              <a:schemeClr val="bg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65" name="Forme libre : forme 64">
            <a:extLst>
              <a:ext uri="{FF2B5EF4-FFF2-40B4-BE49-F238E27FC236}">
                <a16:creationId xmlns:a16="http://schemas.microsoft.com/office/drawing/2014/main" id="{E9D5A3E5-AD50-4EEC-8597-72ED31D03BAE}"/>
              </a:ext>
            </a:extLst>
          </p:cNvPr>
          <p:cNvSpPr/>
          <p:nvPr/>
        </p:nvSpPr>
        <p:spPr>
          <a:xfrm>
            <a:off x="119502" y="738807"/>
            <a:ext cx="222344" cy="269732"/>
          </a:xfrm>
          <a:custGeom>
            <a:avLst/>
            <a:gdLst>
              <a:gd name="connsiteX0" fmla="*/ 0 w 219075"/>
              <a:gd name="connsiteY0" fmla="*/ 0 h 333375"/>
              <a:gd name="connsiteX1" fmla="*/ 142875 w 219075"/>
              <a:gd name="connsiteY1" fmla="*/ 104775 h 333375"/>
              <a:gd name="connsiteX2" fmla="*/ 28575 w 219075"/>
              <a:gd name="connsiteY2" fmla="*/ 228600 h 333375"/>
              <a:gd name="connsiteX3" fmla="*/ 219075 w 219075"/>
              <a:gd name="connsiteY3" fmla="*/ 333375 h 333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9075" h="333375">
                <a:moveTo>
                  <a:pt x="0" y="0"/>
                </a:moveTo>
                <a:cubicBezTo>
                  <a:pt x="69056" y="33337"/>
                  <a:pt x="138113" y="66675"/>
                  <a:pt x="142875" y="104775"/>
                </a:cubicBezTo>
                <a:cubicBezTo>
                  <a:pt x="147638" y="142875"/>
                  <a:pt x="15875" y="190500"/>
                  <a:pt x="28575" y="228600"/>
                </a:cubicBezTo>
                <a:cubicBezTo>
                  <a:pt x="41275" y="266700"/>
                  <a:pt x="130175" y="300037"/>
                  <a:pt x="219075" y="333375"/>
                </a:cubicBezTo>
              </a:path>
            </a:pathLst>
          </a:custGeom>
          <a:noFill/>
          <a:ln w="19050" cmpd="dbl">
            <a:solidFill>
              <a:srgbClr val="7030A0"/>
            </a:solidFill>
            <a:headEnd type="stealth" w="lg" len="lg"/>
            <a:tailEnd type="stealth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70" name="ZoneTexte 69">
            <a:extLst>
              <a:ext uri="{FF2B5EF4-FFF2-40B4-BE49-F238E27FC236}">
                <a16:creationId xmlns:a16="http://schemas.microsoft.com/office/drawing/2014/main" id="{315A8E70-2BC1-4E13-AC01-966151702F07}"/>
              </a:ext>
            </a:extLst>
          </p:cNvPr>
          <p:cNvSpPr txBox="1"/>
          <p:nvPr/>
        </p:nvSpPr>
        <p:spPr>
          <a:xfrm>
            <a:off x="372469" y="739891"/>
            <a:ext cx="232031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Axe autoroutier (E411)</a:t>
            </a:r>
            <a:endParaRPr lang="fr-BE" sz="1100" dirty="0"/>
          </a:p>
        </p:txBody>
      </p:sp>
      <p:sp>
        <p:nvSpPr>
          <p:cNvPr id="72" name="ZoneTexte 71">
            <a:extLst>
              <a:ext uri="{FF2B5EF4-FFF2-40B4-BE49-F238E27FC236}">
                <a16:creationId xmlns:a16="http://schemas.microsoft.com/office/drawing/2014/main" id="{CD546C32-B5BB-478F-A054-281AF16F3FD6}"/>
              </a:ext>
            </a:extLst>
          </p:cNvPr>
          <p:cNvSpPr txBox="1"/>
          <p:nvPr/>
        </p:nvSpPr>
        <p:spPr>
          <a:xfrm>
            <a:off x="368515" y="1129615"/>
            <a:ext cx="232031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Réseau routier régional</a:t>
            </a:r>
            <a:endParaRPr lang="fr-BE" sz="1100" dirty="0"/>
          </a:p>
        </p:txBody>
      </p:sp>
      <p:sp>
        <p:nvSpPr>
          <p:cNvPr id="75" name="ZoneTexte 74">
            <a:extLst>
              <a:ext uri="{FF2B5EF4-FFF2-40B4-BE49-F238E27FC236}">
                <a16:creationId xmlns:a16="http://schemas.microsoft.com/office/drawing/2014/main" id="{A63126DA-CE96-4F57-BDFA-36734724A8EF}"/>
              </a:ext>
            </a:extLst>
          </p:cNvPr>
          <p:cNvSpPr txBox="1"/>
          <p:nvPr/>
        </p:nvSpPr>
        <p:spPr>
          <a:xfrm>
            <a:off x="334208" y="253470"/>
            <a:ext cx="1712217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Pôles de développement et d’appui touristique</a:t>
            </a:r>
            <a:endParaRPr lang="fr-BE" sz="1100" dirty="0"/>
          </a:p>
        </p:txBody>
      </p:sp>
      <p:sp>
        <p:nvSpPr>
          <p:cNvPr id="79" name="Forme libre : forme 78">
            <a:extLst>
              <a:ext uri="{FF2B5EF4-FFF2-40B4-BE49-F238E27FC236}">
                <a16:creationId xmlns:a16="http://schemas.microsoft.com/office/drawing/2014/main" id="{70D37981-2D87-40ED-BAFC-FFC8C63CE60C}"/>
              </a:ext>
            </a:extLst>
          </p:cNvPr>
          <p:cNvSpPr/>
          <p:nvPr/>
        </p:nvSpPr>
        <p:spPr>
          <a:xfrm>
            <a:off x="112109" y="1132204"/>
            <a:ext cx="222344" cy="269732"/>
          </a:xfrm>
          <a:custGeom>
            <a:avLst/>
            <a:gdLst>
              <a:gd name="connsiteX0" fmla="*/ 0 w 219075"/>
              <a:gd name="connsiteY0" fmla="*/ 0 h 333375"/>
              <a:gd name="connsiteX1" fmla="*/ 142875 w 219075"/>
              <a:gd name="connsiteY1" fmla="*/ 104775 h 333375"/>
              <a:gd name="connsiteX2" fmla="*/ 28575 w 219075"/>
              <a:gd name="connsiteY2" fmla="*/ 228600 h 333375"/>
              <a:gd name="connsiteX3" fmla="*/ 219075 w 219075"/>
              <a:gd name="connsiteY3" fmla="*/ 333375 h 333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9075" h="333375">
                <a:moveTo>
                  <a:pt x="0" y="0"/>
                </a:moveTo>
                <a:cubicBezTo>
                  <a:pt x="69056" y="33337"/>
                  <a:pt x="138113" y="66675"/>
                  <a:pt x="142875" y="104775"/>
                </a:cubicBezTo>
                <a:cubicBezTo>
                  <a:pt x="147638" y="142875"/>
                  <a:pt x="15875" y="190500"/>
                  <a:pt x="28575" y="228600"/>
                </a:cubicBezTo>
                <a:cubicBezTo>
                  <a:pt x="41275" y="266700"/>
                  <a:pt x="130175" y="300037"/>
                  <a:pt x="219075" y="333375"/>
                </a:cubicBezTo>
              </a:path>
            </a:pathLst>
          </a:custGeom>
          <a:noFill/>
          <a:ln w="12700" cmpd="sng">
            <a:solidFill>
              <a:schemeClr val="bg1">
                <a:lumMod val="75000"/>
              </a:schemeClr>
            </a:solidFill>
            <a:headEnd type="none" w="lg" len="lg"/>
            <a:tailEnd type="none" w="lg" len="lg"/>
            <a:extLst>
              <a:ext uri="{C807C97D-BFC1-408E-A445-0C87EB9F89A2}">
                <ask:lineSketchStyleProps xmlns:ask="http://schemas.microsoft.com/office/drawing/2018/sketchyshapes">
                  <ask:type>
                    <ask:lineSketchNone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80" name="Forme libre : forme 79">
            <a:extLst>
              <a:ext uri="{FF2B5EF4-FFF2-40B4-BE49-F238E27FC236}">
                <a16:creationId xmlns:a16="http://schemas.microsoft.com/office/drawing/2014/main" id="{51586F8B-F076-4975-89E8-64CD98B2DE98}"/>
              </a:ext>
            </a:extLst>
          </p:cNvPr>
          <p:cNvSpPr/>
          <p:nvPr/>
        </p:nvSpPr>
        <p:spPr>
          <a:xfrm>
            <a:off x="98416" y="349764"/>
            <a:ext cx="235086" cy="196167"/>
          </a:xfrm>
          <a:custGeom>
            <a:avLst/>
            <a:gdLst>
              <a:gd name="connsiteX0" fmla="*/ 204899 w 424322"/>
              <a:gd name="connsiteY0" fmla="*/ 139009 h 387565"/>
              <a:gd name="connsiteX1" fmla="*/ 309674 w 424322"/>
              <a:gd name="connsiteY1" fmla="*/ 5659 h 387565"/>
              <a:gd name="connsiteX2" fmla="*/ 423974 w 424322"/>
              <a:gd name="connsiteY2" fmla="*/ 43759 h 387565"/>
              <a:gd name="connsiteX3" fmla="*/ 347774 w 424322"/>
              <a:gd name="connsiteY3" fmla="*/ 215209 h 387565"/>
              <a:gd name="connsiteX4" fmla="*/ 423974 w 424322"/>
              <a:gd name="connsiteY4" fmla="*/ 319984 h 387565"/>
              <a:gd name="connsiteX5" fmla="*/ 338249 w 424322"/>
              <a:gd name="connsiteY5" fmla="*/ 386659 h 387565"/>
              <a:gd name="connsiteX6" fmla="*/ 233474 w 424322"/>
              <a:gd name="connsiteY6" fmla="*/ 272359 h 387565"/>
              <a:gd name="connsiteX7" fmla="*/ 71549 w 424322"/>
              <a:gd name="connsiteY7" fmla="*/ 291409 h 387565"/>
              <a:gd name="connsiteX8" fmla="*/ 4874 w 424322"/>
              <a:gd name="connsiteY8" fmla="*/ 110434 h 387565"/>
              <a:gd name="connsiteX9" fmla="*/ 204899 w 424322"/>
              <a:gd name="connsiteY9" fmla="*/ 139009 h 3875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24322" h="387565">
                <a:moveTo>
                  <a:pt x="204899" y="139009"/>
                </a:moveTo>
                <a:cubicBezTo>
                  <a:pt x="255699" y="121547"/>
                  <a:pt x="273162" y="21534"/>
                  <a:pt x="309674" y="5659"/>
                </a:cubicBezTo>
                <a:cubicBezTo>
                  <a:pt x="346187" y="-10216"/>
                  <a:pt x="417624" y="8834"/>
                  <a:pt x="423974" y="43759"/>
                </a:cubicBezTo>
                <a:cubicBezTo>
                  <a:pt x="430324" y="78684"/>
                  <a:pt x="347774" y="169172"/>
                  <a:pt x="347774" y="215209"/>
                </a:cubicBezTo>
                <a:cubicBezTo>
                  <a:pt x="347774" y="261246"/>
                  <a:pt x="425562" y="291409"/>
                  <a:pt x="423974" y="319984"/>
                </a:cubicBezTo>
                <a:cubicBezTo>
                  <a:pt x="422387" y="348559"/>
                  <a:pt x="369999" y="394596"/>
                  <a:pt x="338249" y="386659"/>
                </a:cubicBezTo>
                <a:cubicBezTo>
                  <a:pt x="306499" y="378722"/>
                  <a:pt x="277924" y="288234"/>
                  <a:pt x="233474" y="272359"/>
                </a:cubicBezTo>
                <a:cubicBezTo>
                  <a:pt x="189024" y="256484"/>
                  <a:pt x="109649" y="318396"/>
                  <a:pt x="71549" y="291409"/>
                </a:cubicBezTo>
                <a:cubicBezTo>
                  <a:pt x="33449" y="264422"/>
                  <a:pt x="-15763" y="139009"/>
                  <a:pt x="4874" y="110434"/>
                </a:cubicBezTo>
                <a:cubicBezTo>
                  <a:pt x="25511" y="81859"/>
                  <a:pt x="154099" y="156471"/>
                  <a:pt x="204899" y="139009"/>
                </a:cubicBezTo>
                <a:close/>
              </a:path>
            </a:pathLst>
          </a:custGeom>
          <a:solidFill>
            <a:schemeClr val="accent2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83" name="ZoneTexte 82">
            <a:extLst>
              <a:ext uri="{FF2B5EF4-FFF2-40B4-BE49-F238E27FC236}">
                <a16:creationId xmlns:a16="http://schemas.microsoft.com/office/drawing/2014/main" id="{E3833D92-8182-40AF-8428-129CFF1A20B8}"/>
              </a:ext>
            </a:extLst>
          </p:cNvPr>
          <p:cNvSpPr txBox="1"/>
          <p:nvPr/>
        </p:nvSpPr>
        <p:spPr>
          <a:xfrm>
            <a:off x="361106" y="1512331"/>
            <a:ext cx="232031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Ligne ferroviaire</a:t>
            </a:r>
            <a:endParaRPr lang="fr-BE" sz="1100" dirty="0"/>
          </a:p>
        </p:txBody>
      </p:sp>
      <p:sp>
        <p:nvSpPr>
          <p:cNvPr id="84" name="Forme libre : forme 83">
            <a:extLst>
              <a:ext uri="{FF2B5EF4-FFF2-40B4-BE49-F238E27FC236}">
                <a16:creationId xmlns:a16="http://schemas.microsoft.com/office/drawing/2014/main" id="{6CC23C3C-748F-42A1-A5B5-88C95C8EA2E3}"/>
              </a:ext>
            </a:extLst>
          </p:cNvPr>
          <p:cNvSpPr/>
          <p:nvPr/>
        </p:nvSpPr>
        <p:spPr>
          <a:xfrm>
            <a:off x="147027" y="1529186"/>
            <a:ext cx="222344" cy="269732"/>
          </a:xfrm>
          <a:custGeom>
            <a:avLst/>
            <a:gdLst>
              <a:gd name="connsiteX0" fmla="*/ 0 w 219075"/>
              <a:gd name="connsiteY0" fmla="*/ 0 h 333375"/>
              <a:gd name="connsiteX1" fmla="*/ 142875 w 219075"/>
              <a:gd name="connsiteY1" fmla="*/ 104775 h 333375"/>
              <a:gd name="connsiteX2" fmla="*/ 28575 w 219075"/>
              <a:gd name="connsiteY2" fmla="*/ 228600 h 333375"/>
              <a:gd name="connsiteX3" fmla="*/ 219075 w 219075"/>
              <a:gd name="connsiteY3" fmla="*/ 333375 h 333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9075" h="333375">
                <a:moveTo>
                  <a:pt x="0" y="0"/>
                </a:moveTo>
                <a:cubicBezTo>
                  <a:pt x="69056" y="33337"/>
                  <a:pt x="138113" y="66675"/>
                  <a:pt x="142875" y="104775"/>
                </a:cubicBezTo>
                <a:cubicBezTo>
                  <a:pt x="147638" y="142875"/>
                  <a:pt x="15875" y="190500"/>
                  <a:pt x="28575" y="228600"/>
                </a:cubicBezTo>
                <a:cubicBezTo>
                  <a:pt x="41275" y="266700"/>
                  <a:pt x="130175" y="300037"/>
                  <a:pt x="219075" y="333375"/>
                </a:cubicBezTo>
              </a:path>
            </a:pathLst>
          </a:custGeom>
          <a:noFill/>
          <a:ln w="19050" cmpd="sng">
            <a:solidFill>
              <a:schemeClr val="tx1"/>
            </a:solidFill>
            <a:prstDash val="dash"/>
            <a:headEnd type="none" w="lg" len="lg"/>
            <a:tailEnd type="none" w="lg" len="lg"/>
            <a:extLst>
              <a:ext uri="{C807C97D-BFC1-408E-A445-0C87EB9F89A2}">
                <ask:lineSketchStyleProps xmlns:ask="http://schemas.microsoft.com/office/drawing/2018/sketchyshapes">
                  <ask:type>
                    <ask:lineSketchNone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grpSp>
        <p:nvGrpSpPr>
          <p:cNvPr id="15" name="Groupe 14">
            <a:extLst>
              <a:ext uri="{FF2B5EF4-FFF2-40B4-BE49-F238E27FC236}">
                <a16:creationId xmlns:a16="http://schemas.microsoft.com/office/drawing/2014/main" id="{C1F64FC7-4133-4040-83D3-8B66C2046446}"/>
              </a:ext>
            </a:extLst>
          </p:cNvPr>
          <p:cNvGrpSpPr>
            <a:grpSpLocks noChangeAspect="1"/>
          </p:cNvGrpSpPr>
          <p:nvPr/>
        </p:nvGrpSpPr>
        <p:grpSpPr>
          <a:xfrm>
            <a:off x="2908829" y="279355"/>
            <a:ext cx="6944048" cy="6267685"/>
            <a:chOff x="2908829" y="279355"/>
            <a:chExt cx="6944048" cy="6267685"/>
          </a:xfrm>
        </p:grpSpPr>
        <p:sp>
          <p:nvSpPr>
            <p:cNvPr id="5" name="Forme libre : forme 4">
              <a:extLst>
                <a:ext uri="{FF2B5EF4-FFF2-40B4-BE49-F238E27FC236}">
                  <a16:creationId xmlns:a16="http://schemas.microsoft.com/office/drawing/2014/main" id="{FA4E5A16-E8D1-47A8-9A71-9E217CB4E4BA}"/>
                </a:ext>
              </a:extLst>
            </p:cNvPr>
            <p:cNvSpPr/>
            <p:nvPr/>
          </p:nvSpPr>
          <p:spPr>
            <a:xfrm>
              <a:off x="5518150" y="279355"/>
              <a:ext cx="2241550" cy="819195"/>
            </a:xfrm>
            <a:custGeom>
              <a:avLst/>
              <a:gdLst>
                <a:gd name="connsiteX0" fmla="*/ 0 w 2241550"/>
                <a:gd name="connsiteY0" fmla="*/ 400095 h 819195"/>
                <a:gd name="connsiteX1" fmla="*/ 209550 w 2241550"/>
                <a:gd name="connsiteY1" fmla="*/ 495345 h 819195"/>
                <a:gd name="connsiteX2" fmla="*/ 374650 w 2241550"/>
                <a:gd name="connsiteY2" fmla="*/ 717595 h 819195"/>
                <a:gd name="connsiteX3" fmla="*/ 514350 w 2241550"/>
                <a:gd name="connsiteY3" fmla="*/ 685845 h 819195"/>
                <a:gd name="connsiteX4" fmla="*/ 692150 w 2241550"/>
                <a:gd name="connsiteY4" fmla="*/ 615995 h 819195"/>
                <a:gd name="connsiteX5" fmla="*/ 736600 w 2241550"/>
                <a:gd name="connsiteY5" fmla="*/ 552495 h 819195"/>
                <a:gd name="connsiteX6" fmla="*/ 838200 w 2241550"/>
                <a:gd name="connsiteY6" fmla="*/ 450895 h 819195"/>
                <a:gd name="connsiteX7" fmla="*/ 1009650 w 2241550"/>
                <a:gd name="connsiteY7" fmla="*/ 431845 h 819195"/>
                <a:gd name="connsiteX8" fmla="*/ 1358900 w 2241550"/>
                <a:gd name="connsiteY8" fmla="*/ 273095 h 819195"/>
                <a:gd name="connsiteX9" fmla="*/ 1441450 w 2241550"/>
                <a:gd name="connsiteY9" fmla="*/ 241345 h 819195"/>
                <a:gd name="connsiteX10" fmla="*/ 1549400 w 2241550"/>
                <a:gd name="connsiteY10" fmla="*/ 69895 h 819195"/>
                <a:gd name="connsiteX11" fmla="*/ 1714500 w 2241550"/>
                <a:gd name="connsiteY11" fmla="*/ 82595 h 819195"/>
                <a:gd name="connsiteX12" fmla="*/ 1835150 w 2241550"/>
                <a:gd name="connsiteY12" fmla="*/ 45 h 819195"/>
                <a:gd name="connsiteX13" fmla="*/ 1885950 w 2241550"/>
                <a:gd name="connsiteY13" fmla="*/ 95295 h 819195"/>
                <a:gd name="connsiteX14" fmla="*/ 1974850 w 2241550"/>
                <a:gd name="connsiteY14" fmla="*/ 228645 h 819195"/>
                <a:gd name="connsiteX15" fmla="*/ 2032000 w 2241550"/>
                <a:gd name="connsiteY15" fmla="*/ 476295 h 819195"/>
                <a:gd name="connsiteX16" fmla="*/ 2241550 w 2241550"/>
                <a:gd name="connsiteY16" fmla="*/ 819195 h 819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41550" h="819195">
                  <a:moveTo>
                    <a:pt x="0" y="400095"/>
                  </a:moveTo>
                  <a:cubicBezTo>
                    <a:pt x="73554" y="421261"/>
                    <a:pt x="147108" y="442428"/>
                    <a:pt x="209550" y="495345"/>
                  </a:cubicBezTo>
                  <a:cubicBezTo>
                    <a:pt x="271992" y="548262"/>
                    <a:pt x="323850" y="685845"/>
                    <a:pt x="374650" y="717595"/>
                  </a:cubicBezTo>
                  <a:cubicBezTo>
                    <a:pt x="425450" y="749345"/>
                    <a:pt x="461433" y="702778"/>
                    <a:pt x="514350" y="685845"/>
                  </a:cubicBezTo>
                  <a:cubicBezTo>
                    <a:pt x="567267" y="668912"/>
                    <a:pt x="655109" y="638220"/>
                    <a:pt x="692150" y="615995"/>
                  </a:cubicBezTo>
                  <a:cubicBezTo>
                    <a:pt x="729191" y="593770"/>
                    <a:pt x="712258" y="580012"/>
                    <a:pt x="736600" y="552495"/>
                  </a:cubicBezTo>
                  <a:cubicBezTo>
                    <a:pt x="760942" y="524978"/>
                    <a:pt x="792692" y="471003"/>
                    <a:pt x="838200" y="450895"/>
                  </a:cubicBezTo>
                  <a:cubicBezTo>
                    <a:pt x="883708" y="430787"/>
                    <a:pt x="922867" y="461478"/>
                    <a:pt x="1009650" y="431845"/>
                  </a:cubicBezTo>
                  <a:cubicBezTo>
                    <a:pt x="1096433" y="402212"/>
                    <a:pt x="1286933" y="304845"/>
                    <a:pt x="1358900" y="273095"/>
                  </a:cubicBezTo>
                  <a:cubicBezTo>
                    <a:pt x="1430867" y="241345"/>
                    <a:pt x="1409700" y="275212"/>
                    <a:pt x="1441450" y="241345"/>
                  </a:cubicBezTo>
                  <a:cubicBezTo>
                    <a:pt x="1473200" y="207478"/>
                    <a:pt x="1503892" y="96353"/>
                    <a:pt x="1549400" y="69895"/>
                  </a:cubicBezTo>
                  <a:cubicBezTo>
                    <a:pt x="1594908" y="43437"/>
                    <a:pt x="1666875" y="94237"/>
                    <a:pt x="1714500" y="82595"/>
                  </a:cubicBezTo>
                  <a:cubicBezTo>
                    <a:pt x="1762125" y="70953"/>
                    <a:pt x="1806575" y="-2072"/>
                    <a:pt x="1835150" y="45"/>
                  </a:cubicBezTo>
                  <a:cubicBezTo>
                    <a:pt x="1863725" y="2162"/>
                    <a:pt x="1862667" y="57195"/>
                    <a:pt x="1885950" y="95295"/>
                  </a:cubicBezTo>
                  <a:cubicBezTo>
                    <a:pt x="1909233" y="133395"/>
                    <a:pt x="1950508" y="165145"/>
                    <a:pt x="1974850" y="228645"/>
                  </a:cubicBezTo>
                  <a:cubicBezTo>
                    <a:pt x="1999192" y="292145"/>
                    <a:pt x="1987550" y="377870"/>
                    <a:pt x="2032000" y="476295"/>
                  </a:cubicBezTo>
                  <a:cubicBezTo>
                    <a:pt x="2076450" y="574720"/>
                    <a:pt x="2159000" y="696957"/>
                    <a:pt x="2241550" y="819195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  <p:sp>
          <p:nvSpPr>
            <p:cNvPr id="6" name="Forme libre : forme 5">
              <a:extLst>
                <a:ext uri="{FF2B5EF4-FFF2-40B4-BE49-F238E27FC236}">
                  <a16:creationId xmlns:a16="http://schemas.microsoft.com/office/drawing/2014/main" id="{BDAE27D0-184D-4197-9EDA-2D4D9321C12F}"/>
                </a:ext>
              </a:extLst>
            </p:cNvPr>
            <p:cNvSpPr/>
            <p:nvPr/>
          </p:nvSpPr>
          <p:spPr>
            <a:xfrm>
              <a:off x="7701801" y="1064836"/>
              <a:ext cx="2151076" cy="2593308"/>
            </a:xfrm>
            <a:custGeom>
              <a:avLst/>
              <a:gdLst>
                <a:gd name="connsiteX0" fmla="*/ 57899 w 2151076"/>
                <a:gd name="connsiteY0" fmla="*/ 14664 h 2593308"/>
                <a:gd name="connsiteX1" fmla="*/ 134099 w 2151076"/>
                <a:gd name="connsiteY1" fmla="*/ 14664 h 2593308"/>
                <a:gd name="connsiteX2" fmla="*/ 229349 w 2151076"/>
                <a:gd name="connsiteY2" fmla="*/ 167064 h 2593308"/>
                <a:gd name="connsiteX3" fmla="*/ 197599 w 2151076"/>
                <a:gd name="connsiteY3" fmla="*/ 306764 h 2593308"/>
                <a:gd name="connsiteX4" fmla="*/ 254749 w 2151076"/>
                <a:gd name="connsiteY4" fmla="*/ 408364 h 2593308"/>
                <a:gd name="connsiteX5" fmla="*/ 749 w 2151076"/>
                <a:gd name="connsiteY5" fmla="*/ 636964 h 2593308"/>
                <a:gd name="connsiteX6" fmla="*/ 178549 w 2151076"/>
                <a:gd name="connsiteY6" fmla="*/ 878264 h 2593308"/>
                <a:gd name="connsiteX7" fmla="*/ 229349 w 2151076"/>
                <a:gd name="connsiteY7" fmla="*/ 979864 h 2593308"/>
                <a:gd name="connsiteX8" fmla="*/ 496049 w 2151076"/>
                <a:gd name="connsiteY8" fmla="*/ 1011614 h 2593308"/>
                <a:gd name="connsiteX9" fmla="*/ 584949 w 2151076"/>
                <a:gd name="connsiteY9" fmla="*/ 948114 h 2593308"/>
                <a:gd name="connsiteX10" fmla="*/ 807199 w 2151076"/>
                <a:gd name="connsiteY10" fmla="*/ 1068764 h 2593308"/>
                <a:gd name="connsiteX11" fmla="*/ 832599 w 2151076"/>
                <a:gd name="connsiteY11" fmla="*/ 1132264 h 2593308"/>
                <a:gd name="connsiteX12" fmla="*/ 959599 w 2151076"/>
                <a:gd name="connsiteY12" fmla="*/ 1106864 h 2593308"/>
                <a:gd name="connsiteX13" fmla="*/ 984999 w 2151076"/>
                <a:gd name="connsiteY13" fmla="*/ 1183064 h 2593308"/>
                <a:gd name="connsiteX14" fmla="*/ 896099 w 2151076"/>
                <a:gd name="connsiteY14" fmla="*/ 1291014 h 2593308"/>
                <a:gd name="connsiteX15" fmla="*/ 921499 w 2151076"/>
                <a:gd name="connsiteY15" fmla="*/ 1570414 h 2593308"/>
                <a:gd name="connsiteX16" fmla="*/ 991349 w 2151076"/>
                <a:gd name="connsiteY16" fmla="*/ 1583114 h 2593308"/>
                <a:gd name="connsiteX17" fmla="*/ 1137399 w 2151076"/>
                <a:gd name="connsiteY17" fmla="*/ 1811714 h 2593308"/>
                <a:gd name="connsiteX18" fmla="*/ 1365999 w 2151076"/>
                <a:gd name="connsiteY18" fmla="*/ 1678364 h 2593308"/>
                <a:gd name="connsiteX19" fmla="*/ 1772399 w 2151076"/>
                <a:gd name="connsiteY19" fmla="*/ 1462464 h 2593308"/>
                <a:gd name="connsiteX20" fmla="*/ 1848599 w 2151076"/>
                <a:gd name="connsiteY20" fmla="*/ 1341814 h 2593308"/>
                <a:gd name="connsiteX21" fmla="*/ 1905749 w 2151076"/>
                <a:gd name="connsiteY21" fmla="*/ 1430714 h 2593308"/>
                <a:gd name="connsiteX22" fmla="*/ 1943849 w 2151076"/>
                <a:gd name="connsiteY22" fmla="*/ 1792664 h 2593308"/>
                <a:gd name="connsiteX23" fmla="*/ 2147049 w 2151076"/>
                <a:gd name="connsiteY23" fmla="*/ 2180014 h 2593308"/>
                <a:gd name="connsiteX24" fmla="*/ 2070849 w 2151076"/>
                <a:gd name="connsiteY24" fmla="*/ 2249864 h 2593308"/>
                <a:gd name="connsiteX25" fmla="*/ 1969249 w 2151076"/>
                <a:gd name="connsiteY25" fmla="*/ 2364164 h 2593308"/>
                <a:gd name="connsiteX26" fmla="*/ 1975599 w 2151076"/>
                <a:gd name="connsiteY26" fmla="*/ 2459414 h 2593308"/>
                <a:gd name="connsiteX27" fmla="*/ 1854949 w 2151076"/>
                <a:gd name="connsiteY27" fmla="*/ 2453064 h 2593308"/>
                <a:gd name="connsiteX28" fmla="*/ 1778749 w 2151076"/>
                <a:gd name="connsiteY28" fmla="*/ 2529264 h 2593308"/>
                <a:gd name="connsiteX29" fmla="*/ 1677149 w 2151076"/>
                <a:gd name="connsiteY29" fmla="*/ 2592764 h 2593308"/>
                <a:gd name="connsiteX30" fmla="*/ 1607299 w 2151076"/>
                <a:gd name="connsiteY30" fmla="*/ 2554664 h 2593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2151076" h="2593308">
                  <a:moveTo>
                    <a:pt x="57899" y="14664"/>
                  </a:moveTo>
                  <a:cubicBezTo>
                    <a:pt x="81711" y="1964"/>
                    <a:pt x="105524" y="-10736"/>
                    <a:pt x="134099" y="14664"/>
                  </a:cubicBezTo>
                  <a:cubicBezTo>
                    <a:pt x="162674" y="40064"/>
                    <a:pt x="218766" y="118381"/>
                    <a:pt x="229349" y="167064"/>
                  </a:cubicBezTo>
                  <a:cubicBezTo>
                    <a:pt x="239932" y="215747"/>
                    <a:pt x="193366" y="266547"/>
                    <a:pt x="197599" y="306764"/>
                  </a:cubicBezTo>
                  <a:cubicBezTo>
                    <a:pt x="201832" y="346981"/>
                    <a:pt x="287557" y="353331"/>
                    <a:pt x="254749" y="408364"/>
                  </a:cubicBezTo>
                  <a:cubicBezTo>
                    <a:pt x="221941" y="463397"/>
                    <a:pt x="13449" y="558647"/>
                    <a:pt x="749" y="636964"/>
                  </a:cubicBezTo>
                  <a:cubicBezTo>
                    <a:pt x="-11951" y="715281"/>
                    <a:pt x="140449" y="821114"/>
                    <a:pt x="178549" y="878264"/>
                  </a:cubicBezTo>
                  <a:cubicBezTo>
                    <a:pt x="216649" y="935414"/>
                    <a:pt x="176432" y="957639"/>
                    <a:pt x="229349" y="979864"/>
                  </a:cubicBezTo>
                  <a:cubicBezTo>
                    <a:pt x="282266" y="1002089"/>
                    <a:pt x="436782" y="1016906"/>
                    <a:pt x="496049" y="1011614"/>
                  </a:cubicBezTo>
                  <a:cubicBezTo>
                    <a:pt x="555316" y="1006322"/>
                    <a:pt x="533091" y="938589"/>
                    <a:pt x="584949" y="948114"/>
                  </a:cubicBezTo>
                  <a:cubicBezTo>
                    <a:pt x="636807" y="957639"/>
                    <a:pt x="765924" y="1038072"/>
                    <a:pt x="807199" y="1068764"/>
                  </a:cubicBezTo>
                  <a:cubicBezTo>
                    <a:pt x="848474" y="1099456"/>
                    <a:pt x="807199" y="1125914"/>
                    <a:pt x="832599" y="1132264"/>
                  </a:cubicBezTo>
                  <a:cubicBezTo>
                    <a:pt x="857999" y="1138614"/>
                    <a:pt x="934199" y="1098397"/>
                    <a:pt x="959599" y="1106864"/>
                  </a:cubicBezTo>
                  <a:cubicBezTo>
                    <a:pt x="984999" y="1115331"/>
                    <a:pt x="995582" y="1152372"/>
                    <a:pt x="984999" y="1183064"/>
                  </a:cubicBezTo>
                  <a:cubicBezTo>
                    <a:pt x="974416" y="1213756"/>
                    <a:pt x="906682" y="1226456"/>
                    <a:pt x="896099" y="1291014"/>
                  </a:cubicBezTo>
                  <a:cubicBezTo>
                    <a:pt x="885516" y="1355572"/>
                    <a:pt x="905624" y="1521731"/>
                    <a:pt x="921499" y="1570414"/>
                  </a:cubicBezTo>
                  <a:cubicBezTo>
                    <a:pt x="937374" y="1619097"/>
                    <a:pt x="955366" y="1542897"/>
                    <a:pt x="991349" y="1583114"/>
                  </a:cubicBezTo>
                  <a:cubicBezTo>
                    <a:pt x="1027332" y="1623331"/>
                    <a:pt x="1074957" y="1795839"/>
                    <a:pt x="1137399" y="1811714"/>
                  </a:cubicBezTo>
                  <a:cubicBezTo>
                    <a:pt x="1199841" y="1827589"/>
                    <a:pt x="1260166" y="1736572"/>
                    <a:pt x="1365999" y="1678364"/>
                  </a:cubicBezTo>
                  <a:cubicBezTo>
                    <a:pt x="1471832" y="1620156"/>
                    <a:pt x="1691966" y="1518556"/>
                    <a:pt x="1772399" y="1462464"/>
                  </a:cubicBezTo>
                  <a:cubicBezTo>
                    <a:pt x="1852832" y="1406372"/>
                    <a:pt x="1826374" y="1347106"/>
                    <a:pt x="1848599" y="1341814"/>
                  </a:cubicBezTo>
                  <a:cubicBezTo>
                    <a:pt x="1870824" y="1336522"/>
                    <a:pt x="1889874" y="1355572"/>
                    <a:pt x="1905749" y="1430714"/>
                  </a:cubicBezTo>
                  <a:cubicBezTo>
                    <a:pt x="1921624" y="1505856"/>
                    <a:pt x="1903632" y="1667781"/>
                    <a:pt x="1943849" y="1792664"/>
                  </a:cubicBezTo>
                  <a:cubicBezTo>
                    <a:pt x="1984066" y="1917547"/>
                    <a:pt x="2125882" y="2103814"/>
                    <a:pt x="2147049" y="2180014"/>
                  </a:cubicBezTo>
                  <a:cubicBezTo>
                    <a:pt x="2168216" y="2256214"/>
                    <a:pt x="2100482" y="2219172"/>
                    <a:pt x="2070849" y="2249864"/>
                  </a:cubicBezTo>
                  <a:cubicBezTo>
                    <a:pt x="2041216" y="2280556"/>
                    <a:pt x="1985124" y="2329239"/>
                    <a:pt x="1969249" y="2364164"/>
                  </a:cubicBezTo>
                  <a:cubicBezTo>
                    <a:pt x="1953374" y="2399089"/>
                    <a:pt x="1994649" y="2444597"/>
                    <a:pt x="1975599" y="2459414"/>
                  </a:cubicBezTo>
                  <a:cubicBezTo>
                    <a:pt x="1956549" y="2474231"/>
                    <a:pt x="1887757" y="2441422"/>
                    <a:pt x="1854949" y="2453064"/>
                  </a:cubicBezTo>
                  <a:cubicBezTo>
                    <a:pt x="1822141" y="2464706"/>
                    <a:pt x="1808382" y="2505981"/>
                    <a:pt x="1778749" y="2529264"/>
                  </a:cubicBezTo>
                  <a:cubicBezTo>
                    <a:pt x="1749116" y="2552547"/>
                    <a:pt x="1705724" y="2588531"/>
                    <a:pt x="1677149" y="2592764"/>
                  </a:cubicBezTo>
                  <a:cubicBezTo>
                    <a:pt x="1648574" y="2596997"/>
                    <a:pt x="1627936" y="2575830"/>
                    <a:pt x="1607299" y="2554664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  <p:sp>
          <p:nvSpPr>
            <p:cNvPr id="9" name="Forme libre : forme 8">
              <a:extLst>
                <a:ext uri="{FF2B5EF4-FFF2-40B4-BE49-F238E27FC236}">
                  <a16:creationId xmlns:a16="http://schemas.microsoft.com/office/drawing/2014/main" id="{ACE898E1-7BDE-49B0-8EBE-D13D00606527}"/>
                </a:ext>
              </a:extLst>
            </p:cNvPr>
            <p:cNvSpPr/>
            <p:nvPr/>
          </p:nvSpPr>
          <p:spPr>
            <a:xfrm>
              <a:off x="7672120" y="3459906"/>
              <a:ext cx="1660678" cy="1639144"/>
            </a:xfrm>
            <a:custGeom>
              <a:avLst/>
              <a:gdLst>
                <a:gd name="connsiteX0" fmla="*/ 1649680 w 1660678"/>
                <a:gd name="connsiteY0" fmla="*/ 159594 h 1639144"/>
                <a:gd name="connsiteX1" fmla="*/ 1649680 w 1660678"/>
                <a:gd name="connsiteY1" fmla="*/ 51644 h 1639144"/>
                <a:gd name="connsiteX2" fmla="*/ 1535380 w 1660678"/>
                <a:gd name="connsiteY2" fmla="*/ 844 h 1639144"/>
                <a:gd name="connsiteX3" fmla="*/ 1395680 w 1660678"/>
                <a:gd name="connsiteY3" fmla="*/ 89744 h 1639144"/>
                <a:gd name="connsiteX4" fmla="*/ 1395680 w 1660678"/>
                <a:gd name="connsiteY4" fmla="*/ 362794 h 1639144"/>
                <a:gd name="connsiteX5" fmla="*/ 1465530 w 1660678"/>
                <a:gd name="connsiteY5" fmla="*/ 426294 h 1639144"/>
                <a:gd name="connsiteX6" fmla="*/ 1414730 w 1660678"/>
                <a:gd name="connsiteY6" fmla="*/ 496144 h 1639144"/>
                <a:gd name="connsiteX7" fmla="*/ 1281380 w 1660678"/>
                <a:gd name="connsiteY7" fmla="*/ 585044 h 1639144"/>
                <a:gd name="connsiteX8" fmla="*/ 1224230 w 1660678"/>
                <a:gd name="connsiteY8" fmla="*/ 737444 h 1639144"/>
                <a:gd name="connsiteX9" fmla="*/ 1008330 w 1660678"/>
                <a:gd name="connsiteY9" fmla="*/ 775544 h 1639144"/>
                <a:gd name="connsiteX10" fmla="*/ 919430 w 1660678"/>
                <a:gd name="connsiteY10" fmla="*/ 712044 h 1639144"/>
                <a:gd name="connsiteX11" fmla="*/ 874980 w 1660678"/>
                <a:gd name="connsiteY11" fmla="*/ 680294 h 1639144"/>
                <a:gd name="connsiteX12" fmla="*/ 773380 w 1660678"/>
                <a:gd name="connsiteY12" fmla="*/ 667594 h 1639144"/>
                <a:gd name="connsiteX13" fmla="*/ 728930 w 1660678"/>
                <a:gd name="connsiteY13" fmla="*/ 750144 h 1639144"/>
                <a:gd name="connsiteX14" fmla="*/ 665430 w 1660678"/>
                <a:gd name="connsiteY14" fmla="*/ 832694 h 1639144"/>
                <a:gd name="connsiteX15" fmla="*/ 481280 w 1660678"/>
                <a:gd name="connsiteY15" fmla="*/ 985094 h 1639144"/>
                <a:gd name="connsiteX16" fmla="*/ 373330 w 1660678"/>
                <a:gd name="connsiteY16" fmla="*/ 1010494 h 1639144"/>
                <a:gd name="connsiteX17" fmla="*/ 271730 w 1660678"/>
                <a:gd name="connsiteY17" fmla="*/ 1112094 h 1639144"/>
                <a:gd name="connsiteX18" fmla="*/ 144730 w 1660678"/>
                <a:gd name="connsiteY18" fmla="*/ 1099394 h 1639144"/>
                <a:gd name="connsiteX19" fmla="*/ 5030 w 1660678"/>
                <a:gd name="connsiteY19" fmla="*/ 1181944 h 1639144"/>
                <a:gd name="connsiteX20" fmla="*/ 36780 w 1660678"/>
                <a:gd name="connsiteY20" fmla="*/ 1321644 h 1639144"/>
                <a:gd name="connsiteX21" fmla="*/ 93930 w 1660678"/>
                <a:gd name="connsiteY21" fmla="*/ 1366094 h 1639144"/>
                <a:gd name="connsiteX22" fmla="*/ 214580 w 1660678"/>
                <a:gd name="connsiteY22" fmla="*/ 1378794 h 1639144"/>
                <a:gd name="connsiteX23" fmla="*/ 119330 w 1660678"/>
                <a:gd name="connsiteY23" fmla="*/ 1575644 h 1639144"/>
                <a:gd name="connsiteX24" fmla="*/ 74880 w 1660678"/>
                <a:gd name="connsiteY24" fmla="*/ 1639144 h 1639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660678" h="1639144">
                  <a:moveTo>
                    <a:pt x="1649680" y="159594"/>
                  </a:moveTo>
                  <a:cubicBezTo>
                    <a:pt x="1659205" y="118848"/>
                    <a:pt x="1668730" y="78102"/>
                    <a:pt x="1649680" y="51644"/>
                  </a:cubicBezTo>
                  <a:cubicBezTo>
                    <a:pt x="1630630" y="25186"/>
                    <a:pt x="1577713" y="-5506"/>
                    <a:pt x="1535380" y="844"/>
                  </a:cubicBezTo>
                  <a:cubicBezTo>
                    <a:pt x="1493047" y="7194"/>
                    <a:pt x="1418963" y="29419"/>
                    <a:pt x="1395680" y="89744"/>
                  </a:cubicBezTo>
                  <a:cubicBezTo>
                    <a:pt x="1372397" y="150069"/>
                    <a:pt x="1384038" y="306702"/>
                    <a:pt x="1395680" y="362794"/>
                  </a:cubicBezTo>
                  <a:cubicBezTo>
                    <a:pt x="1407322" y="418886"/>
                    <a:pt x="1462355" y="404069"/>
                    <a:pt x="1465530" y="426294"/>
                  </a:cubicBezTo>
                  <a:cubicBezTo>
                    <a:pt x="1468705" y="448519"/>
                    <a:pt x="1445422" y="469686"/>
                    <a:pt x="1414730" y="496144"/>
                  </a:cubicBezTo>
                  <a:cubicBezTo>
                    <a:pt x="1384038" y="522602"/>
                    <a:pt x="1313130" y="544827"/>
                    <a:pt x="1281380" y="585044"/>
                  </a:cubicBezTo>
                  <a:cubicBezTo>
                    <a:pt x="1249630" y="625261"/>
                    <a:pt x="1269738" y="705694"/>
                    <a:pt x="1224230" y="737444"/>
                  </a:cubicBezTo>
                  <a:cubicBezTo>
                    <a:pt x="1178722" y="769194"/>
                    <a:pt x="1059130" y="779777"/>
                    <a:pt x="1008330" y="775544"/>
                  </a:cubicBezTo>
                  <a:cubicBezTo>
                    <a:pt x="957530" y="771311"/>
                    <a:pt x="919430" y="712044"/>
                    <a:pt x="919430" y="712044"/>
                  </a:cubicBezTo>
                  <a:cubicBezTo>
                    <a:pt x="897205" y="696169"/>
                    <a:pt x="899322" y="687702"/>
                    <a:pt x="874980" y="680294"/>
                  </a:cubicBezTo>
                  <a:cubicBezTo>
                    <a:pt x="850638" y="672886"/>
                    <a:pt x="797722" y="655952"/>
                    <a:pt x="773380" y="667594"/>
                  </a:cubicBezTo>
                  <a:cubicBezTo>
                    <a:pt x="749038" y="679236"/>
                    <a:pt x="746922" y="722627"/>
                    <a:pt x="728930" y="750144"/>
                  </a:cubicBezTo>
                  <a:cubicBezTo>
                    <a:pt x="710938" y="777661"/>
                    <a:pt x="706705" y="793536"/>
                    <a:pt x="665430" y="832694"/>
                  </a:cubicBezTo>
                  <a:cubicBezTo>
                    <a:pt x="624155" y="871852"/>
                    <a:pt x="529963" y="955461"/>
                    <a:pt x="481280" y="985094"/>
                  </a:cubicBezTo>
                  <a:cubicBezTo>
                    <a:pt x="432597" y="1014727"/>
                    <a:pt x="408255" y="989327"/>
                    <a:pt x="373330" y="1010494"/>
                  </a:cubicBezTo>
                  <a:cubicBezTo>
                    <a:pt x="338405" y="1031661"/>
                    <a:pt x="309830" y="1097277"/>
                    <a:pt x="271730" y="1112094"/>
                  </a:cubicBezTo>
                  <a:cubicBezTo>
                    <a:pt x="233630" y="1126911"/>
                    <a:pt x="189180" y="1087752"/>
                    <a:pt x="144730" y="1099394"/>
                  </a:cubicBezTo>
                  <a:cubicBezTo>
                    <a:pt x="100280" y="1111036"/>
                    <a:pt x="23022" y="1144902"/>
                    <a:pt x="5030" y="1181944"/>
                  </a:cubicBezTo>
                  <a:cubicBezTo>
                    <a:pt x="-12962" y="1218986"/>
                    <a:pt x="21963" y="1290952"/>
                    <a:pt x="36780" y="1321644"/>
                  </a:cubicBezTo>
                  <a:cubicBezTo>
                    <a:pt x="51597" y="1352336"/>
                    <a:pt x="64297" y="1356569"/>
                    <a:pt x="93930" y="1366094"/>
                  </a:cubicBezTo>
                  <a:cubicBezTo>
                    <a:pt x="123563" y="1375619"/>
                    <a:pt x="210347" y="1343869"/>
                    <a:pt x="214580" y="1378794"/>
                  </a:cubicBezTo>
                  <a:cubicBezTo>
                    <a:pt x="218813" y="1413719"/>
                    <a:pt x="142613" y="1532252"/>
                    <a:pt x="119330" y="1575644"/>
                  </a:cubicBezTo>
                  <a:cubicBezTo>
                    <a:pt x="96047" y="1619036"/>
                    <a:pt x="85463" y="1629090"/>
                    <a:pt x="74880" y="1639144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  <p:sp>
          <p:nvSpPr>
            <p:cNvPr id="13" name="Forme libre : forme 12">
              <a:extLst>
                <a:ext uri="{FF2B5EF4-FFF2-40B4-BE49-F238E27FC236}">
                  <a16:creationId xmlns:a16="http://schemas.microsoft.com/office/drawing/2014/main" id="{529D98ED-C248-4E49-83CA-039AD5E1BA55}"/>
                </a:ext>
              </a:extLst>
            </p:cNvPr>
            <p:cNvSpPr/>
            <p:nvPr/>
          </p:nvSpPr>
          <p:spPr>
            <a:xfrm>
              <a:off x="2908829" y="2114550"/>
              <a:ext cx="5463008" cy="4432490"/>
            </a:xfrm>
            <a:custGeom>
              <a:avLst/>
              <a:gdLst>
                <a:gd name="connsiteX0" fmla="*/ 4850871 w 5463008"/>
                <a:gd name="connsiteY0" fmla="*/ 2965450 h 4432490"/>
                <a:gd name="connsiteX1" fmla="*/ 4787371 w 5463008"/>
                <a:gd name="connsiteY1" fmla="*/ 3124200 h 4432490"/>
                <a:gd name="connsiteX2" fmla="*/ 4825471 w 5463008"/>
                <a:gd name="connsiteY2" fmla="*/ 3194050 h 4432490"/>
                <a:gd name="connsiteX3" fmla="*/ 5054071 w 5463008"/>
                <a:gd name="connsiteY3" fmla="*/ 3124200 h 4432490"/>
                <a:gd name="connsiteX4" fmla="*/ 5181071 w 5463008"/>
                <a:gd name="connsiteY4" fmla="*/ 3308350 h 4432490"/>
                <a:gd name="connsiteX5" fmla="*/ 5384271 w 5463008"/>
                <a:gd name="connsiteY5" fmla="*/ 3371850 h 4432490"/>
                <a:gd name="connsiteX6" fmla="*/ 5371571 w 5463008"/>
                <a:gd name="connsiteY6" fmla="*/ 3511550 h 4432490"/>
                <a:gd name="connsiteX7" fmla="*/ 5447771 w 5463008"/>
                <a:gd name="connsiteY7" fmla="*/ 3644900 h 4432490"/>
                <a:gd name="connsiteX8" fmla="*/ 5308071 w 5463008"/>
                <a:gd name="connsiteY8" fmla="*/ 3714750 h 4432490"/>
                <a:gd name="connsiteX9" fmla="*/ 5460471 w 5463008"/>
                <a:gd name="connsiteY9" fmla="*/ 3873500 h 4432490"/>
                <a:gd name="connsiteX10" fmla="*/ 5377921 w 5463008"/>
                <a:gd name="connsiteY10" fmla="*/ 3987800 h 4432490"/>
                <a:gd name="connsiteX11" fmla="*/ 5066771 w 5463008"/>
                <a:gd name="connsiteY11" fmla="*/ 4108450 h 4432490"/>
                <a:gd name="connsiteX12" fmla="*/ 4977871 w 5463008"/>
                <a:gd name="connsiteY12" fmla="*/ 3987800 h 4432490"/>
                <a:gd name="connsiteX13" fmla="*/ 4838171 w 5463008"/>
                <a:gd name="connsiteY13" fmla="*/ 4070350 h 4432490"/>
                <a:gd name="connsiteX14" fmla="*/ 4723871 w 5463008"/>
                <a:gd name="connsiteY14" fmla="*/ 3848100 h 4432490"/>
                <a:gd name="connsiteX15" fmla="*/ 4596871 w 5463008"/>
                <a:gd name="connsiteY15" fmla="*/ 3810000 h 4432490"/>
                <a:gd name="connsiteX16" fmla="*/ 4336521 w 5463008"/>
                <a:gd name="connsiteY16" fmla="*/ 3829050 h 4432490"/>
                <a:gd name="connsiteX17" fmla="*/ 4190471 w 5463008"/>
                <a:gd name="connsiteY17" fmla="*/ 3740150 h 4432490"/>
                <a:gd name="connsiteX18" fmla="*/ 4082521 w 5463008"/>
                <a:gd name="connsiteY18" fmla="*/ 3892550 h 4432490"/>
                <a:gd name="connsiteX19" fmla="*/ 3892021 w 5463008"/>
                <a:gd name="connsiteY19" fmla="*/ 4013200 h 4432490"/>
                <a:gd name="connsiteX20" fmla="*/ 3872971 w 5463008"/>
                <a:gd name="connsiteY20" fmla="*/ 4102100 h 4432490"/>
                <a:gd name="connsiteX21" fmla="*/ 3745971 w 5463008"/>
                <a:gd name="connsiteY21" fmla="*/ 4273550 h 4432490"/>
                <a:gd name="connsiteX22" fmla="*/ 3555471 w 5463008"/>
                <a:gd name="connsiteY22" fmla="*/ 4356100 h 4432490"/>
                <a:gd name="connsiteX23" fmla="*/ 3295121 w 5463008"/>
                <a:gd name="connsiteY23" fmla="*/ 4356100 h 4432490"/>
                <a:gd name="connsiteX24" fmla="*/ 3085571 w 5463008"/>
                <a:gd name="connsiteY24" fmla="*/ 4432300 h 4432490"/>
                <a:gd name="connsiteX25" fmla="*/ 2958571 w 5463008"/>
                <a:gd name="connsiteY25" fmla="*/ 4330700 h 4432490"/>
                <a:gd name="connsiteX26" fmla="*/ 2831571 w 5463008"/>
                <a:gd name="connsiteY26" fmla="*/ 4267200 h 4432490"/>
                <a:gd name="connsiteX27" fmla="*/ 2729971 w 5463008"/>
                <a:gd name="connsiteY27" fmla="*/ 4076700 h 4432490"/>
                <a:gd name="connsiteX28" fmla="*/ 2583921 w 5463008"/>
                <a:gd name="connsiteY28" fmla="*/ 3987800 h 4432490"/>
                <a:gd name="connsiteX29" fmla="*/ 2387071 w 5463008"/>
                <a:gd name="connsiteY29" fmla="*/ 4064000 h 4432490"/>
                <a:gd name="connsiteX30" fmla="*/ 2183871 w 5463008"/>
                <a:gd name="connsiteY30" fmla="*/ 3835400 h 4432490"/>
                <a:gd name="connsiteX31" fmla="*/ 2126721 w 5463008"/>
                <a:gd name="connsiteY31" fmla="*/ 3803650 h 4432490"/>
                <a:gd name="connsiteX32" fmla="*/ 2260071 w 5463008"/>
                <a:gd name="connsiteY32" fmla="*/ 3365500 h 4432490"/>
                <a:gd name="connsiteX33" fmla="*/ 2069571 w 5463008"/>
                <a:gd name="connsiteY33" fmla="*/ 3060700 h 4432490"/>
                <a:gd name="connsiteX34" fmla="*/ 1828271 w 5463008"/>
                <a:gd name="connsiteY34" fmla="*/ 2673350 h 4432490"/>
                <a:gd name="connsiteX35" fmla="*/ 1783821 w 5463008"/>
                <a:gd name="connsiteY35" fmla="*/ 2584450 h 4432490"/>
                <a:gd name="connsiteX36" fmla="*/ 1612371 w 5463008"/>
                <a:gd name="connsiteY36" fmla="*/ 2343150 h 4432490"/>
                <a:gd name="connsiteX37" fmla="*/ 1910821 w 5463008"/>
                <a:gd name="connsiteY37" fmla="*/ 2044700 h 4432490"/>
                <a:gd name="connsiteX38" fmla="*/ 1783821 w 5463008"/>
                <a:gd name="connsiteY38" fmla="*/ 2025650 h 4432490"/>
                <a:gd name="connsiteX39" fmla="*/ 1853671 w 5463008"/>
                <a:gd name="connsiteY39" fmla="*/ 1866900 h 4432490"/>
                <a:gd name="connsiteX40" fmla="*/ 1910821 w 5463008"/>
                <a:gd name="connsiteY40" fmla="*/ 1746250 h 4432490"/>
                <a:gd name="connsiteX41" fmla="*/ 1853671 w 5463008"/>
                <a:gd name="connsiteY41" fmla="*/ 1365250 h 4432490"/>
                <a:gd name="connsiteX42" fmla="*/ 1752071 w 5463008"/>
                <a:gd name="connsiteY42" fmla="*/ 1187450 h 4432490"/>
                <a:gd name="connsiteX43" fmla="*/ 1555221 w 5463008"/>
                <a:gd name="connsiteY43" fmla="*/ 1187450 h 4432490"/>
                <a:gd name="connsiteX44" fmla="*/ 1491721 w 5463008"/>
                <a:gd name="connsiteY44" fmla="*/ 1168400 h 4432490"/>
                <a:gd name="connsiteX45" fmla="*/ 1434571 w 5463008"/>
                <a:gd name="connsiteY45" fmla="*/ 1289050 h 4432490"/>
                <a:gd name="connsiteX46" fmla="*/ 869421 w 5463008"/>
                <a:gd name="connsiteY46" fmla="*/ 1403350 h 4432490"/>
                <a:gd name="connsiteX47" fmla="*/ 748771 w 5463008"/>
                <a:gd name="connsiteY47" fmla="*/ 1365250 h 4432490"/>
                <a:gd name="connsiteX48" fmla="*/ 501121 w 5463008"/>
                <a:gd name="connsiteY48" fmla="*/ 1454150 h 4432490"/>
                <a:gd name="connsiteX49" fmla="*/ 323321 w 5463008"/>
                <a:gd name="connsiteY49" fmla="*/ 1473200 h 4432490"/>
                <a:gd name="connsiteX50" fmla="*/ 132821 w 5463008"/>
                <a:gd name="connsiteY50" fmla="*/ 1428750 h 4432490"/>
                <a:gd name="connsiteX51" fmla="*/ 285221 w 5463008"/>
                <a:gd name="connsiteY51" fmla="*/ 1384300 h 4432490"/>
                <a:gd name="connsiteX52" fmla="*/ 329671 w 5463008"/>
                <a:gd name="connsiteY52" fmla="*/ 1270000 h 4432490"/>
                <a:gd name="connsiteX53" fmla="*/ 266171 w 5463008"/>
                <a:gd name="connsiteY53" fmla="*/ 1003300 h 4432490"/>
                <a:gd name="connsiteX54" fmla="*/ 82021 w 5463008"/>
                <a:gd name="connsiteY54" fmla="*/ 1022350 h 4432490"/>
                <a:gd name="connsiteX55" fmla="*/ 5821 w 5463008"/>
                <a:gd name="connsiteY55" fmla="*/ 825500 h 4432490"/>
                <a:gd name="connsiteX56" fmla="*/ 228071 w 5463008"/>
                <a:gd name="connsiteY56" fmla="*/ 768350 h 4432490"/>
                <a:gd name="connsiteX57" fmla="*/ 285221 w 5463008"/>
                <a:gd name="connsiteY57" fmla="*/ 666750 h 4432490"/>
                <a:gd name="connsiteX58" fmla="*/ 348721 w 5463008"/>
                <a:gd name="connsiteY58" fmla="*/ 704850 h 4432490"/>
                <a:gd name="connsiteX59" fmla="*/ 285221 w 5463008"/>
                <a:gd name="connsiteY59" fmla="*/ 565150 h 4432490"/>
                <a:gd name="connsiteX60" fmla="*/ 355071 w 5463008"/>
                <a:gd name="connsiteY60" fmla="*/ 336550 h 4432490"/>
                <a:gd name="connsiteX61" fmla="*/ 418571 w 5463008"/>
                <a:gd name="connsiteY61" fmla="*/ 120650 h 4432490"/>
                <a:gd name="connsiteX62" fmla="*/ 577321 w 5463008"/>
                <a:gd name="connsiteY62" fmla="*/ 88900 h 4432490"/>
                <a:gd name="connsiteX63" fmla="*/ 653521 w 5463008"/>
                <a:gd name="connsiteY63" fmla="*/ 0 h 4432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5463008" h="4432490">
                  <a:moveTo>
                    <a:pt x="4850871" y="2965450"/>
                  </a:moveTo>
                  <a:cubicBezTo>
                    <a:pt x="4821237" y="3025775"/>
                    <a:pt x="4791604" y="3086100"/>
                    <a:pt x="4787371" y="3124200"/>
                  </a:cubicBezTo>
                  <a:cubicBezTo>
                    <a:pt x="4783138" y="3162300"/>
                    <a:pt x="4781021" y="3194050"/>
                    <a:pt x="4825471" y="3194050"/>
                  </a:cubicBezTo>
                  <a:cubicBezTo>
                    <a:pt x="4869921" y="3194050"/>
                    <a:pt x="4994804" y="3105150"/>
                    <a:pt x="5054071" y="3124200"/>
                  </a:cubicBezTo>
                  <a:cubicBezTo>
                    <a:pt x="5113338" y="3143250"/>
                    <a:pt x="5126038" y="3267075"/>
                    <a:pt x="5181071" y="3308350"/>
                  </a:cubicBezTo>
                  <a:cubicBezTo>
                    <a:pt x="5236104" y="3349625"/>
                    <a:pt x="5352521" y="3337983"/>
                    <a:pt x="5384271" y="3371850"/>
                  </a:cubicBezTo>
                  <a:cubicBezTo>
                    <a:pt x="5416021" y="3405717"/>
                    <a:pt x="5360988" y="3466042"/>
                    <a:pt x="5371571" y="3511550"/>
                  </a:cubicBezTo>
                  <a:cubicBezTo>
                    <a:pt x="5382154" y="3557058"/>
                    <a:pt x="5458354" y="3611033"/>
                    <a:pt x="5447771" y="3644900"/>
                  </a:cubicBezTo>
                  <a:cubicBezTo>
                    <a:pt x="5437188" y="3678767"/>
                    <a:pt x="5305954" y="3676650"/>
                    <a:pt x="5308071" y="3714750"/>
                  </a:cubicBezTo>
                  <a:cubicBezTo>
                    <a:pt x="5310188" y="3752850"/>
                    <a:pt x="5448829" y="3827992"/>
                    <a:pt x="5460471" y="3873500"/>
                  </a:cubicBezTo>
                  <a:cubicBezTo>
                    <a:pt x="5472113" y="3919008"/>
                    <a:pt x="5443538" y="3948642"/>
                    <a:pt x="5377921" y="3987800"/>
                  </a:cubicBezTo>
                  <a:cubicBezTo>
                    <a:pt x="5312304" y="4026958"/>
                    <a:pt x="5133446" y="4108450"/>
                    <a:pt x="5066771" y="4108450"/>
                  </a:cubicBezTo>
                  <a:cubicBezTo>
                    <a:pt x="5000096" y="4108450"/>
                    <a:pt x="5015971" y="3994150"/>
                    <a:pt x="4977871" y="3987800"/>
                  </a:cubicBezTo>
                  <a:cubicBezTo>
                    <a:pt x="4939771" y="3981450"/>
                    <a:pt x="4880504" y="4093633"/>
                    <a:pt x="4838171" y="4070350"/>
                  </a:cubicBezTo>
                  <a:cubicBezTo>
                    <a:pt x="4795838" y="4047067"/>
                    <a:pt x="4764088" y="3891492"/>
                    <a:pt x="4723871" y="3848100"/>
                  </a:cubicBezTo>
                  <a:cubicBezTo>
                    <a:pt x="4683654" y="3804708"/>
                    <a:pt x="4661429" y="3813175"/>
                    <a:pt x="4596871" y="3810000"/>
                  </a:cubicBezTo>
                  <a:cubicBezTo>
                    <a:pt x="4532313" y="3806825"/>
                    <a:pt x="4404254" y="3840692"/>
                    <a:pt x="4336521" y="3829050"/>
                  </a:cubicBezTo>
                  <a:cubicBezTo>
                    <a:pt x="4268788" y="3817408"/>
                    <a:pt x="4232804" y="3729567"/>
                    <a:pt x="4190471" y="3740150"/>
                  </a:cubicBezTo>
                  <a:cubicBezTo>
                    <a:pt x="4148138" y="3750733"/>
                    <a:pt x="4132263" y="3847042"/>
                    <a:pt x="4082521" y="3892550"/>
                  </a:cubicBezTo>
                  <a:cubicBezTo>
                    <a:pt x="4032779" y="3938058"/>
                    <a:pt x="3926946" y="3978275"/>
                    <a:pt x="3892021" y="4013200"/>
                  </a:cubicBezTo>
                  <a:cubicBezTo>
                    <a:pt x="3857096" y="4048125"/>
                    <a:pt x="3897313" y="4058708"/>
                    <a:pt x="3872971" y="4102100"/>
                  </a:cubicBezTo>
                  <a:cubicBezTo>
                    <a:pt x="3848629" y="4145492"/>
                    <a:pt x="3798888" y="4231217"/>
                    <a:pt x="3745971" y="4273550"/>
                  </a:cubicBezTo>
                  <a:cubicBezTo>
                    <a:pt x="3693054" y="4315883"/>
                    <a:pt x="3630613" y="4342342"/>
                    <a:pt x="3555471" y="4356100"/>
                  </a:cubicBezTo>
                  <a:cubicBezTo>
                    <a:pt x="3480329" y="4369858"/>
                    <a:pt x="3373438" y="4343400"/>
                    <a:pt x="3295121" y="4356100"/>
                  </a:cubicBezTo>
                  <a:cubicBezTo>
                    <a:pt x="3216804" y="4368800"/>
                    <a:pt x="3141663" y="4436533"/>
                    <a:pt x="3085571" y="4432300"/>
                  </a:cubicBezTo>
                  <a:cubicBezTo>
                    <a:pt x="3029479" y="4428067"/>
                    <a:pt x="3000904" y="4358217"/>
                    <a:pt x="2958571" y="4330700"/>
                  </a:cubicBezTo>
                  <a:cubicBezTo>
                    <a:pt x="2916238" y="4303183"/>
                    <a:pt x="2869671" y="4309533"/>
                    <a:pt x="2831571" y="4267200"/>
                  </a:cubicBezTo>
                  <a:cubicBezTo>
                    <a:pt x="2793471" y="4224867"/>
                    <a:pt x="2771246" y="4123267"/>
                    <a:pt x="2729971" y="4076700"/>
                  </a:cubicBezTo>
                  <a:cubicBezTo>
                    <a:pt x="2688696" y="4030133"/>
                    <a:pt x="2641071" y="3989917"/>
                    <a:pt x="2583921" y="3987800"/>
                  </a:cubicBezTo>
                  <a:cubicBezTo>
                    <a:pt x="2526771" y="3985683"/>
                    <a:pt x="2453746" y="4089400"/>
                    <a:pt x="2387071" y="4064000"/>
                  </a:cubicBezTo>
                  <a:cubicBezTo>
                    <a:pt x="2320396" y="4038600"/>
                    <a:pt x="2227263" y="3878792"/>
                    <a:pt x="2183871" y="3835400"/>
                  </a:cubicBezTo>
                  <a:cubicBezTo>
                    <a:pt x="2140479" y="3792008"/>
                    <a:pt x="2114021" y="3881967"/>
                    <a:pt x="2126721" y="3803650"/>
                  </a:cubicBezTo>
                  <a:cubicBezTo>
                    <a:pt x="2139421" y="3725333"/>
                    <a:pt x="2269596" y="3489325"/>
                    <a:pt x="2260071" y="3365500"/>
                  </a:cubicBezTo>
                  <a:cubicBezTo>
                    <a:pt x="2250546" y="3241675"/>
                    <a:pt x="2141538" y="3176058"/>
                    <a:pt x="2069571" y="3060700"/>
                  </a:cubicBezTo>
                  <a:cubicBezTo>
                    <a:pt x="1997604" y="2945342"/>
                    <a:pt x="1875896" y="2752725"/>
                    <a:pt x="1828271" y="2673350"/>
                  </a:cubicBezTo>
                  <a:cubicBezTo>
                    <a:pt x="1780646" y="2593975"/>
                    <a:pt x="1819804" y="2639483"/>
                    <a:pt x="1783821" y="2584450"/>
                  </a:cubicBezTo>
                  <a:cubicBezTo>
                    <a:pt x="1747838" y="2529417"/>
                    <a:pt x="1591204" y="2433108"/>
                    <a:pt x="1612371" y="2343150"/>
                  </a:cubicBezTo>
                  <a:cubicBezTo>
                    <a:pt x="1633538" y="2253192"/>
                    <a:pt x="1882246" y="2097617"/>
                    <a:pt x="1910821" y="2044700"/>
                  </a:cubicBezTo>
                  <a:cubicBezTo>
                    <a:pt x="1939396" y="1991783"/>
                    <a:pt x="1793346" y="2055283"/>
                    <a:pt x="1783821" y="2025650"/>
                  </a:cubicBezTo>
                  <a:cubicBezTo>
                    <a:pt x="1774296" y="1996017"/>
                    <a:pt x="1832504" y="1913467"/>
                    <a:pt x="1853671" y="1866900"/>
                  </a:cubicBezTo>
                  <a:cubicBezTo>
                    <a:pt x="1874838" y="1820333"/>
                    <a:pt x="1910821" y="1829858"/>
                    <a:pt x="1910821" y="1746250"/>
                  </a:cubicBezTo>
                  <a:cubicBezTo>
                    <a:pt x="1910821" y="1662642"/>
                    <a:pt x="1880129" y="1458383"/>
                    <a:pt x="1853671" y="1365250"/>
                  </a:cubicBezTo>
                  <a:cubicBezTo>
                    <a:pt x="1827213" y="1272117"/>
                    <a:pt x="1801813" y="1217083"/>
                    <a:pt x="1752071" y="1187450"/>
                  </a:cubicBezTo>
                  <a:cubicBezTo>
                    <a:pt x="1702329" y="1157817"/>
                    <a:pt x="1598613" y="1190625"/>
                    <a:pt x="1555221" y="1187450"/>
                  </a:cubicBezTo>
                  <a:cubicBezTo>
                    <a:pt x="1511829" y="1184275"/>
                    <a:pt x="1511829" y="1151467"/>
                    <a:pt x="1491721" y="1168400"/>
                  </a:cubicBezTo>
                  <a:cubicBezTo>
                    <a:pt x="1471613" y="1185333"/>
                    <a:pt x="1538288" y="1249892"/>
                    <a:pt x="1434571" y="1289050"/>
                  </a:cubicBezTo>
                  <a:cubicBezTo>
                    <a:pt x="1330854" y="1328208"/>
                    <a:pt x="983721" y="1390650"/>
                    <a:pt x="869421" y="1403350"/>
                  </a:cubicBezTo>
                  <a:cubicBezTo>
                    <a:pt x="755121" y="1416050"/>
                    <a:pt x="810154" y="1356783"/>
                    <a:pt x="748771" y="1365250"/>
                  </a:cubicBezTo>
                  <a:cubicBezTo>
                    <a:pt x="687388" y="1373717"/>
                    <a:pt x="572029" y="1436158"/>
                    <a:pt x="501121" y="1454150"/>
                  </a:cubicBezTo>
                  <a:cubicBezTo>
                    <a:pt x="430213" y="1472142"/>
                    <a:pt x="384704" y="1477433"/>
                    <a:pt x="323321" y="1473200"/>
                  </a:cubicBezTo>
                  <a:cubicBezTo>
                    <a:pt x="261938" y="1468967"/>
                    <a:pt x="139171" y="1443567"/>
                    <a:pt x="132821" y="1428750"/>
                  </a:cubicBezTo>
                  <a:cubicBezTo>
                    <a:pt x="126471" y="1413933"/>
                    <a:pt x="252413" y="1410758"/>
                    <a:pt x="285221" y="1384300"/>
                  </a:cubicBezTo>
                  <a:cubicBezTo>
                    <a:pt x="318029" y="1357842"/>
                    <a:pt x="332846" y="1333500"/>
                    <a:pt x="329671" y="1270000"/>
                  </a:cubicBezTo>
                  <a:cubicBezTo>
                    <a:pt x="326496" y="1206500"/>
                    <a:pt x="307446" y="1044575"/>
                    <a:pt x="266171" y="1003300"/>
                  </a:cubicBezTo>
                  <a:cubicBezTo>
                    <a:pt x="224896" y="962025"/>
                    <a:pt x="125413" y="1051983"/>
                    <a:pt x="82021" y="1022350"/>
                  </a:cubicBezTo>
                  <a:cubicBezTo>
                    <a:pt x="38629" y="992717"/>
                    <a:pt x="-18521" y="867833"/>
                    <a:pt x="5821" y="825500"/>
                  </a:cubicBezTo>
                  <a:cubicBezTo>
                    <a:pt x="30163" y="783167"/>
                    <a:pt x="181504" y="794808"/>
                    <a:pt x="228071" y="768350"/>
                  </a:cubicBezTo>
                  <a:cubicBezTo>
                    <a:pt x="274638" y="741892"/>
                    <a:pt x="265113" y="677333"/>
                    <a:pt x="285221" y="666750"/>
                  </a:cubicBezTo>
                  <a:cubicBezTo>
                    <a:pt x="305329" y="656167"/>
                    <a:pt x="348721" y="721783"/>
                    <a:pt x="348721" y="704850"/>
                  </a:cubicBezTo>
                  <a:cubicBezTo>
                    <a:pt x="348721" y="687917"/>
                    <a:pt x="284163" y="626533"/>
                    <a:pt x="285221" y="565150"/>
                  </a:cubicBezTo>
                  <a:cubicBezTo>
                    <a:pt x="286279" y="503767"/>
                    <a:pt x="332846" y="410633"/>
                    <a:pt x="355071" y="336550"/>
                  </a:cubicBezTo>
                  <a:cubicBezTo>
                    <a:pt x="377296" y="262467"/>
                    <a:pt x="381529" y="161925"/>
                    <a:pt x="418571" y="120650"/>
                  </a:cubicBezTo>
                  <a:cubicBezTo>
                    <a:pt x="455613" y="79375"/>
                    <a:pt x="538163" y="109008"/>
                    <a:pt x="577321" y="88900"/>
                  </a:cubicBezTo>
                  <a:cubicBezTo>
                    <a:pt x="616479" y="68792"/>
                    <a:pt x="635000" y="34396"/>
                    <a:pt x="653521" y="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  <p:sp>
          <p:nvSpPr>
            <p:cNvPr id="14" name="Forme libre : forme 13">
              <a:extLst>
                <a:ext uri="{FF2B5EF4-FFF2-40B4-BE49-F238E27FC236}">
                  <a16:creationId xmlns:a16="http://schemas.microsoft.com/office/drawing/2014/main" id="{4BEAE9BB-B4E2-4D9D-A0E1-3456242A1240}"/>
                </a:ext>
              </a:extLst>
            </p:cNvPr>
            <p:cNvSpPr/>
            <p:nvPr/>
          </p:nvSpPr>
          <p:spPr>
            <a:xfrm>
              <a:off x="3549650" y="692150"/>
              <a:ext cx="1968500" cy="1435100"/>
            </a:xfrm>
            <a:custGeom>
              <a:avLst/>
              <a:gdLst>
                <a:gd name="connsiteX0" fmla="*/ 0 w 1968500"/>
                <a:gd name="connsiteY0" fmla="*/ 1435100 h 1435100"/>
                <a:gd name="connsiteX1" fmla="*/ 57150 w 1968500"/>
                <a:gd name="connsiteY1" fmla="*/ 1314450 h 1435100"/>
                <a:gd name="connsiteX2" fmla="*/ 12700 w 1968500"/>
                <a:gd name="connsiteY2" fmla="*/ 1257300 h 1435100"/>
                <a:gd name="connsiteX3" fmla="*/ 76200 w 1968500"/>
                <a:gd name="connsiteY3" fmla="*/ 1149350 h 1435100"/>
                <a:gd name="connsiteX4" fmla="*/ 57150 w 1968500"/>
                <a:gd name="connsiteY4" fmla="*/ 1060450 h 1435100"/>
                <a:gd name="connsiteX5" fmla="*/ 234950 w 1968500"/>
                <a:gd name="connsiteY5" fmla="*/ 1206500 h 1435100"/>
                <a:gd name="connsiteX6" fmla="*/ 368300 w 1968500"/>
                <a:gd name="connsiteY6" fmla="*/ 1092200 h 1435100"/>
                <a:gd name="connsiteX7" fmla="*/ 514350 w 1968500"/>
                <a:gd name="connsiteY7" fmla="*/ 1035050 h 1435100"/>
                <a:gd name="connsiteX8" fmla="*/ 444500 w 1968500"/>
                <a:gd name="connsiteY8" fmla="*/ 863600 h 1435100"/>
                <a:gd name="connsiteX9" fmla="*/ 552450 w 1968500"/>
                <a:gd name="connsiteY9" fmla="*/ 749300 h 1435100"/>
                <a:gd name="connsiteX10" fmla="*/ 457200 w 1968500"/>
                <a:gd name="connsiteY10" fmla="*/ 596900 h 1435100"/>
                <a:gd name="connsiteX11" fmla="*/ 247650 w 1968500"/>
                <a:gd name="connsiteY11" fmla="*/ 482600 h 1435100"/>
                <a:gd name="connsiteX12" fmla="*/ 419100 w 1968500"/>
                <a:gd name="connsiteY12" fmla="*/ 457200 h 1435100"/>
                <a:gd name="connsiteX13" fmla="*/ 444500 w 1968500"/>
                <a:gd name="connsiteY13" fmla="*/ 298450 h 1435100"/>
                <a:gd name="connsiteX14" fmla="*/ 400050 w 1968500"/>
                <a:gd name="connsiteY14" fmla="*/ 203200 h 1435100"/>
                <a:gd name="connsiteX15" fmla="*/ 520700 w 1968500"/>
                <a:gd name="connsiteY15" fmla="*/ 196850 h 1435100"/>
                <a:gd name="connsiteX16" fmla="*/ 692150 w 1968500"/>
                <a:gd name="connsiteY16" fmla="*/ 247650 h 1435100"/>
                <a:gd name="connsiteX17" fmla="*/ 749300 w 1968500"/>
                <a:gd name="connsiteY17" fmla="*/ 234950 h 1435100"/>
                <a:gd name="connsiteX18" fmla="*/ 723900 w 1968500"/>
                <a:gd name="connsiteY18" fmla="*/ 177800 h 1435100"/>
                <a:gd name="connsiteX19" fmla="*/ 901700 w 1968500"/>
                <a:gd name="connsiteY19" fmla="*/ 152400 h 1435100"/>
                <a:gd name="connsiteX20" fmla="*/ 1028700 w 1968500"/>
                <a:gd name="connsiteY20" fmla="*/ 241300 h 1435100"/>
                <a:gd name="connsiteX21" fmla="*/ 1149350 w 1968500"/>
                <a:gd name="connsiteY21" fmla="*/ 241300 h 1435100"/>
                <a:gd name="connsiteX22" fmla="*/ 1371600 w 1968500"/>
                <a:gd name="connsiteY22" fmla="*/ 114300 h 1435100"/>
                <a:gd name="connsiteX23" fmla="*/ 1771650 w 1968500"/>
                <a:gd name="connsiteY23" fmla="*/ 101600 h 1435100"/>
                <a:gd name="connsiteX24" fmla="*/ 1968500 w 1968500"/>
                <a:gd name="connsiteY24" fmla="*/ 0 h 1435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968500" h="1435100">
                  <a:moveTo>
                    <a:pt x="0" y="1435100"/>
                  </a:moveTo>
                  <a:cubicBezTo>
                    <a:pt x="27516" y="1389591"/>
                    <a:pt x="55033" y="1344083"/>
                    <a:pt x="57150" y="1314450"/>
                  </a:cubicBezTo>
                  <a:cubicBezTo>
                    <a:pt x="59267" y="1284817"/>
                    <a:pt x="9525" y="1284817"/>
                    <a:pt x="12700" y="1257300"/>
                  </a:cubicBezTo>
                  <a:cubicBezTo>
                    <a:pt x="15875" y="1229783"/>
                    <a:pt x="68792" y="1182158"/>
                    <a:pt x="76200" y="1149350"/>
                  </a:cubicBezTo>
                  <a:cubicBezTo>
                    <a:pt x="83608" y="1116542"/>
                    <a:pt x="30692" y="1050925"/>
                    <a:pt x="57150" y="1060450"/>
                  </a:cubicBezTo>
                  <a:cubicBezTo>
                    <a:pt x="83608" y="1069975"/>
                    <a:pt x="183092" y="1201208"/>
                    <a:pt x="234950" y="1206500"/>
                  </a:cubicBezTo>
                  <a:cubicBezTo>
                    <a:pt x="286808" y="1211792"/>
                    <a:pt x="321733" y="1120775"/>
                    <a:pt x="368300" y="1092200"/>
                  </a:cubicBezTo>
                  <a:cubicBezTo>
                    <a:pt x="414867" y="1063625"/>
                    <a:pt x="501650" y="1073150"/>
                    <a:pt x="514350" y="1035050"/>
                  </a:cubicBezTo>
                  <a:cubicBezTo>
                    <a:pt x="527050" y="996950"/>
                    <a:pt x="438150" y="911225"/>
                    <a:pt x="444500" y="863600"/>
                  </a:cubicBezTo>
                  <a:cubicBezTo>
                    <a:pt x="450850" y="815975"/>
                    <a:pt x="550333" y="793750"/>
                    <a:pt x="552450" y="749300"/>
                  </a:cubicBezTo>
                  <a:cubicBezTo>
                    <a:pt x="554567" y="704850"/>
                    <a:pt x="508000" y="641350"/>
                    <a:pt x="457200" y="596900"/>
                  </a:cubicBezTo>
                  <a:cubicBezTo>
                    <a:pt x="406400" y="552450"/>
                    <a:pt x="254000" y="505883"/>
                    <a:pt x="247650" y="482600"/>
                  </a:cubicBezTo>
                  <a:cubicBezTo>
                    <a:pt x="241300" y="459317"/>
                    <a:pt x="386292" y="487892"/>
                    <a:pt x="419100" y="457200"/>
                  </a:cubicBezTo>
                  <a:cubicBezTo>
                    <a:pt x="451908" y="426508"/>
                    <a:pt x="447675" y="340783"/>
                    <a:pt x="444500" y="298450"/>
                  </a:cubicBezTo>
                  <a:cubicBezTo>
                    <a:pt x="441325" y="256117"/>
                    <a:pt x="387350" y="220133"/>
                    <a:pt x="400050" y="203200"/>
                  </a:cubicBezTo>
                  <a:cubicBezTo>
                    <a:pt x="412750" y="186267"/>
                    <a:pt x="472017" y="189442"/>
                    <a:pt x="520700" y="196850"/>
                  </a:cubicBezTo>
                  <a:cubicBezTo>
                    <a:pt x="569383" y="204258"/>
                    <a:pt x="654050" y="241300"/>
                    <a:pt x="692150" y="247650"/>
                  </a:cubicBezTo>
                  <a:cubicBezTo>
                    <a:pt x="730250" y="254000"/>
                    <a:pt x="744008" y="246592"/>
                    <a:pt x="749300" y="234950"/>
                  </a:cubicBezTo>
                  <a:cubicBezTo>
                    <a:pt x="754592" y="223308"/>
                    <a:pt x="698500" y="191558"/>
                    <a:pt x="723900" y="177800"/>
                  </a:cubicBezTo>
                  <a:cubicBezTo>
                    <a:pt x="749300" y="164042"/>
                    <a:pt x="850900" y="141817"/>
                    <a:pt x="901700" y="152400"/>
                  </a:cubicBezTo>
                  <a:cubicBezTo>
                    <a:pt x="952500" y="162983"/>
                    <a:pt x="987425" y="226483"/>
                    <a:pt x="1028700" y="241300"/>
                  </a:cubicBezTo>
                  <a:cubicBezTo>
                    <a:pt x="1069975" y="256117"/>
                    <a:pt x="1092200" y="262467"/>
                    <a:pt x="1149350" y="241300"/>
                  </a:cubicBezTo>
                  <a:cubicBezTo>
                    <a:pt x="1206500" y="220133"/>
                    <a:pt x="1267883" y="137583"/>
                    <a:pt x="1371600" y="114300"/>
                  </a:cubicBezTo>
                  <a:cubicBezTo>
                    <a:pt x="1475317" y="91017"/>
                    <a:pt x="1672167" y="120650"/>
                    <a:pt x="1771650" y="101600"/>
                  </a:cubicBezTo>
                  <a:cubicBezTo>
                    <a:pt x="1871133" y="82550"/>
                    <a:pt x="1919816" y="41275"/>
                    <a:pt x="1968500" y="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</p:grpSp>
      <p:sp>
        <p:nvSpPr>
          <p:cNvPr id="16" name="Forme libre : forme 15">
            <a:extLst>
              <a:ext uri="{FF2B5EF4-FFF2-40B4-BE49-F238E27FC236}">
                <a16:creationId xmlns:a16="http://schemas.microsoft.com/office/drawing/2014/main" id="{EEB2F3E0-154F-4066-8E25-50B79DF581A1}"/>
              </a:ext>
            </a:extLst>
          </p:cNvPr>
          <p:cNvSpPr/>
          <p:nvPr/>
        </p:nvSpPr>
        <p:spPr>
          <a:xfrm>
            <a:off x="6386513" y="1743075"/>
            <a:ext cx="1609792" cy="2833688"/>
          </a:xfrm>
          <a:custGeom>
            <a:avLst/>
            <a:gdLst>
              <a:gd name="connsiteX0" fmla="*/ 1314450 w 1609792"/>
              <a:gd name="connsiteY0" fmla="*/ 0 h 2833688"/>
              <a:gd name="connsiteX1" fmla="*/ 1223962 w 1609792"/>
              <a:gd name="connsiteY1" fmla="*/ 114300 h 2833688"/>
              <a:gd name="connsiteX2" fmla="*/ 1095375 w 1609792"/>
              <a:gd name="connsiteY2" fmla="*/ 52388 h 2833688"/>
              <a:gd name="connsiteX3" fmla="*/ 1028700 w 1609792"/>
              <a:gd name="connsiteY3" fmla="*/ 128588 h 2833688"/>
              <a:gd name="connsiteX4" fmla="*/ 1071562 w 1609792"/>
              <a:gd name="connsiteY4" fmla="*/ 400050 h 2833688"/>
              <a:gd name="connsiteX5" fmla="*/ 923925 w 1609792"/>
              <a:gd name="connsiteY5" fmla="*/ 328613 h 2833688"/>
              <a:gd name="connsiteX6" fmla="*/ 800100 w 1609792"/>
              <a:gd name="connsiteY6" fmla="*/ 328613 h 2833688"/>
              <a:gd name="connsiteX7" fmla="*/ 804862 w 1609792"/>
              <a:gd name="connsiteY7" fmla="*/ 266700 h 2833688"/>
              <a:gd name="connsiteX8" fmla="*/ 742950 w 1609792"/>
              <a:gd name="connsiteY8" fmla="*/ 252413 h 2833688"/>
              <a:gd name="connsiteX9" fmla="*/ 566737 w 1609792"/>
              <a:gd name="connsiteY9" fmla="*/ 381000 h 2833688"/>
              <a:gd name="connsiteX10" fmla="*/ 385762 w 1609792"/>
              <a:gd name="connsiteY10" fmla="*/ 219075 h 2833688"/>
              <a:gd name="connsiteX11" fmla="*/ 280987 w 1609792"/>
              <a:gd name="connsiteY11" fmla="*/ 219075 h 2833688"/>
              <a:gd name="connsiteX12" fmla="*/ 95250 w 1609792"/>
              <a:gd name="connsiteY12" fmla="*/ 342900 h 2833688"/>
              <a:gd name="connsiteX13" fmla="*/ 19050 w 1609792"/>
              <a:gd name="connsiteY13" fmla="*/ 490538 h 2833688"/>
              <a:gd name="connsiteX14" fmla="*/ 85725 w 1609792"/>
              <a:gd name="connsiteY14" fmla="*/ 609600 h 2833688"/>
              <a:gd name="connsiteX15" fmla="*/ 0 w 1609792"/>
              <a:gd name="connsiteY15" fmla="*/ 771525 h 2833688"/>
              <a:gd name="connsiteX16" fmla="*/ 85725 w 1609792"/>
              <a:gd name="connsiteY16" fmla="*/ 857250 h 2833688"/>
              <a:gd name="connsiteX17" fmla="*/ 52387 w 1609792"/>
              <a:gd name="connsiteY17" fmla="*/ 962025 h 2833688"/>
              <a:gd name="connsiteX18" fmla="*/ 185737 w 1609792"/>
              <a:gd name="connsiteY18" fmla="*/ 1047750 h 2833688"/>
              <a:gd name="connsiteX19" fmla="*/ 314325 w 1609792"/>
              <a:gd name="connsiteY19" fmla="*/ 1014413 h 2833688"/>
              <a:gd name="connsiteX20" fmla="*/ 423862 w 1609792"/>
              <a:gd name="connsiteY20" fmla="*/ 1114425 h 2833688"/>
              <a:gd name="connsiteX21" fmla="*/ 557212 w 1609792"/>
              <a:gd name="connsiteY21" fmla="*/ 1119188 h 2833688"/>
              <a:gd name="connsiteX22" fmla="*/ 714375 w 1609792"/>
              <a:gd name="connsiteY22" fmla="*/ 1243013 h 2833688"/>
              <a:gd name="connsiteX23" fmla="*/ 790575 w 1609792"/>
              <a:gd name="connsiteY23" fmla="*/ 1357313 h 2833688"/>
              <a:gd name="connsiteX24" fmla="*/ 938212 w 1609792"/>
              <a:gd name="connsiteY24" fmla="*/ 1362075 h 2833688"/>
              <a:gd name="connsiteX25" fmla="*/ 1062037 w 1609792"/>
              <a:gd name="connsiteY25" fmla="*/ 1471613 h 2833688"/>
              <a:gd name="connsiteX26" fmla="*/ 1162050 w 1609792"/>
              <a:gd name="connsiteY26" fmla="*/ 1419225 h 2833688"/>
              <a:gd name="connsiteX27" fmla="*/ 1171575 w 1609792"/>
              <a:gd name="connsiteY27" fmla="*/ 1524000 h 2833688"/>
              <a:gd name="connsiteX28" fmla="*/ 1257300 w 1609792"/>
              <a:gd name="connsiteY28" fmla="*/ 1695450 h 2833688"/>
              <a:gd name="connsiteX29" fmla="*/ 1195387 w 1609792"/>
              <a:gd name="connsiteY29" fmla="*/ 1757363 h 2833688"/>
              <a:gd name="connsiteX30" fmla="*/ 1281112 w 1609792"/>
              <a:gd name="connsiteY30" fmla="*/ 1981200 h 2833688"/>
              <a:gd name="connsiteX31" fmla="*/ 1343025 w 1609792"/>
              <a:gd name="connsiteY31" fmla="*/ 2038350 h 2833688"/>
              <a:gd name="connsiteX32" fmla="*/ 1228725 w 1609792"/>
              <a:gd name="connsiteY32" fmla="*/ 2214563 h 2833688"/>
              <a:gd name="connsiteX33" fmla="*/ 1347787 w 1609792"/>
              <a:gd name="connsiteY33" fmla="*/ 2252663 h 2833688"/>
              <a:gd name="connsiteX34" fmla="*/ 1438275 w 1609792"/>
              <a:gd name="connsiteY34" fmla="*/ 2176463 h 2833688"/>
              <a:gd name="connsiteX35" fmla="*/ 1576387 w 1609792"/>
              <a:gd name="connsiteY35" fmla="*/ 2390775 h 2833688"/>
              <a:gd name="connsiteX36" fmla="*/ 1524000 w 1609792"/>
              <a:gd name="connsiteY36" fmla="*/ 2452688 h 2833688"/>
              <a:gd name="connsiteX37" fmla="*/ 1609725 w 1609792"/>
              <a:gd name="connsiteY37" fmla="*/ 2619375 h 2833688"/>
              <a:gd name="connsiteX38" fmla="*/ 1538287 w 1609792"/>
              <a:gd name="connsiteY38" fmla="*/ 2728913 h 2833688"/>
              <a:gd name="connsiteX39" fmla="*/ 1533525 w 1609792"/>
              <a:gd name="connsiteY39" fmla="*/ 2833688 h 28336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1609792" h="2833688">
                <a:moveTo>
                  <a:pt x="1314450" y="0"/>
                </a:moveTo>
                <a:cubicBezTo>
                  <a:pt x="1287462" y="52784"/>
                  <a:pt x="1260474" y="105569"/>
                  <a:pt x="1223962" y="114300"/>
                </a:cubicBezTo>
                <a:cubicBezTo>
                  <a:pt x="1187449" y="123031"/>
                  <a:pt x="1127919" y="50007"/>
                  <a:pt x="1095375" y="52388"/>
                </a:cubicBezTo>
                <a:cubicBezTo>
                  <a:pt x="1062831" y="54769"/>
                  <a:pt x="1032669" y="70644"/>
                  <a:pt x="1028700" y="128588"/>
                </a:cubicBezTo>
                <a:cubicBezTo>
                  <a:pt x="1024731" y="186532"/>
                  <a:pt x="1089024" y="366713"/>
                  <a:pt x="1071562" y="400050"/>
                </a:cubicBezTo>
                <a:cubicBezTo>
                  <a:pt x="1054100" y="433387"/>
                  <a:pt x="969169" y="340519"/>
                  <a:pt x="923925" y="328613"/>
                </a:cubicBezTo>
                <a:cubicBezTo>
                  <a:pt x="878681" y="316707"/>
                  <a:pt x="819944" y="338932"/>
                  <a:pt x="800100" y="328613"/>
                </a:cubicBezTo>
                <a:cubicBezTo>
                  <a:pt x="780256" y="318294"/>
                  <a:pt x="814387" y="279400"/>
                  <a:pt x="804862" y="266700"/>
                </a:cubicBezTo>
                <a:cubicBezTo>
                  <a:pt x="795337" y="254000"/>
                  <a:pt x="782638" y="233363"/>
                  <a:pt x="742950" y="252413"/>
                </a:cubicBezTo>
                <a:cubicBezTo>
                  <a:pt x="703262" y="271463"/>
                  <a:pt x="626268" y="386556"/>
                  <a:pt x="566737" y="381000"/>
                </a:cubicBezTo>
                <a:cubicBezTo>
                  <a:pt x="507206" y="375444"/>
                  <a:pt x="433387" y="246062"/>
                  <a:pt x="385762" y="219075"/>
                </a:cubicBezTo>
                <a:cubicBezTo>
                  <a:pt x="338137" y="192088"/>
                  <a:pt x="329406" y="198438"/>
                  <a:pt x="280987" y="219075"/>
                </a:cubicBezTo>
                <a:cubicBezTo>
                  <a:pt x="232568" y="239712"/>
                  <a:pt x="138906" y="297656"/>
                  <a:pt x="95250" y="342900"/>
                </a:cubicBezTo>
                <a:cubicBezTo>
                  <a:pt x="51594" y="388144"/>
                  <a:pt x="20637" y="446088"/>
                  <a:pt x="19050" y="490538"/>
                </a:cubicBezTo>
                <a:cubicBezTo>
                  <a:pt x="17462" y="534988"/>
                  <a:pt x="88900" y="562769"/>
                  <a:pt x="85725" y="609600"/>
                </a:cubicBezTo>
                <a:cubicBezTo>
                  <a:pt x="82550" y="656431"/>
                  <a:pt x="0" y="730250"/>
                  <a:pt x="0" y="771525"/>
                </a:cubicBezTo>
                <a:cubicBezTo>
                  <a:pt x="0" y="812800"/>
                  <a:pt x="76994" y="825500"/>
                  <a:pt x="85725" y="857250"/>
                </a:cubicBezTo>
                <a:cubicBezTo>
                  <a:pt x="94456" y="889000"/>
                  <a:pt x="35718" y="930275"/>
                  <a:pt x="52387" y="962025"/>
                </a:cubicBezTo>
                <a:cubicBezTo>
                  <a:pt x="69056" y="993775"/>
                  <a:pt x="142081" y="1039019"/>
                  <a:pt x="185737" y="1047750"/>
                </a:cubicBezTo>
                <a:cubicBezTo>
                  <a:pt x="229393" y="1056481"/>
                  <a:pt x="274637" y="1003301"/>
                  <a:pt x="314325" y="1014413"/>
                </a:cubicBezTo>
                <a:cubicBezTo>
                  <a:pt x="354012" y="1025526"/>
                  <a:pt x="383381" y="1096963"/>
                  <a:pt x="423862" y="1114425"/>
                </a:cubicBezTo>
                <a:cubicBezTo>
                  <a:pt x="464343" y="1131887"/>
                  <a:pt x="508793" y="1097757"/>
                  <a:pt x="557212" y="1119188"/>
                </a:cubicBezTo>
                <a:cubicBezTo>
                  <a:pt x="605631" y="1140619"/>
                  <a:pt x="675481" y="1203325"/>
                  <a:pt x="714375" y="1243013"/>
                </a:cubicBezTo>
                <a:cubicBezTo>
                  <a:pt x="753269" y="1282701"/>
                  <a:pt x="753269" y="1337469"/>
                  <a:pt x="790575" y="1357313"/>
                </a:cubicBezTo>
                <a:cubicBezTo>
                  <a:pt x="827881" y="1377157"/>
                  <a:pt x="892968" y="1343025"/>
                  <a:pt x="938212" y="1362075"/>
                </a:cubicBezTo>
                <a:cubicBezTo>
                  <a:pt x="983456" y="1381125"/>
                  <a:pt x="1024731" y="1462088"/>
                  <a:pt x="1062037" y="1471613"/>
                </a:cubicBezTo>
                <a:cubicBezTo>
                  <a:pt x="1099343" y="1481138"/>
                  <a:pt x="1143794" y="1410494"/>
                  <a:pt x="1162050" y="1419225"/>
                </a:cubicBezTo>
                <a:cubicBezTo>
                  <a:pt x="1180306" y="1427956"/>
                  <a:pt x="1155700" y="1477963"/>
                  <a:pt x="1171575" y="1524000"/>
                </a:cubicBezTo>
                <a:cubicBezTo>
                  <a:pt x="1187450" y="1570038"/>
                  <a:pt x="1253331" y="1656556"/>
                  <a:pt x="1257300" y="1695450"/>
                </a:cubicBezTo>
                <a:cubicBezTo>
                  <a:pt x="1261269" y="1734344"/>
                  <a:pt x="1191418" y="1709738"/>
                  <a:pt x="1195387" y="1757363"/>
                </a:cubicBezTo>
                <a:cubicBezTo>
                  <a:pt x="1199356" y="1804988"/>
                  <a:pt x="1256506" y="1934369"/>
                  <a:pt x="1281112" y="1981200"/>
                </a:cubicBezTo>
                <a:cubicBezTo>
                  <a:pt x="1305718" y="2028031"/>
                  <a:pt x="1351756" y="1999456"/>
                  <a:pt x="1343025" y="2038350"/>
                </a:cubicBezTo>
                <a:cubicBezTo>
                  <a:pt x="1334294" y="2077244"/>
                  <a:pt x="1227931" y="2178844"/>
                  <a:pt x="1228725" y="2214563"/>
                </a:cubicBezTo>
                <a:cubicBezTo>
                  <a:pt x="1229519" y="2250282"/>
                  <a:pt x="1312862" y="2259013"/>
                  <a:pt x="1347787" y="2252663"/>
                </a:cubicBezTo>
                <a:cubicBezTo>
                  <a:pt x="1382712" y="2246313"/>
                  <a:pt x="1400175" y="2153444"/>
                  <a:pt x="1438275" y="2176463"/>
                </a:cubicBezTo>
                <a:cubicBezTo>
                  <a:pt x="1476375" y="2199482"/>
                  <a:pt x="1562100" y="2344738"/>
                  <a:pt x="1576387" y="2390775"/>
                </a:cubicBezTo>
                <a:cubicBezTo>
                  <a:pt x="1590674" y="2436812"/>
                  <a:pt x="1518444" y="2414588"/>
                  <a:pt x="1524000" y="2452688"/>
                </a:cubicBezTo>
                <a:cubicBezTo>
                  <a:pt x="1529556" y="2490788"/>
                  <a:pt x="1607344" y="2573338"/>
                  <a:pt x="1609725" y="2619375"/>
                </a:cubicBezTo>
                <a:cubicBezTo>
                  <a:pt x="1612106" y="2665412"/>
                  <a:pt x="1550987" y="2693194"/>
                  <a:pt x="1538287" y="2728913"/>
                </a:cubicBezTo>
                <a:cubicBezTo>
                  <a:pt x="1525587" y="2764632"/>
                  <a:pt x="1529556" y="2799160"/>
                  <a:pt x="1533525" y="2833688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7" name="Forme libre : forme 16">
            <a:extLst>
              <a:ext uri="{FF2B5EF4-FFF2-40B4-BE49-F238E27FC236}">
                <a16:creationId xmlns:a16="http://schemas.microsoft.com/office/drawing/2014/main" id="{6B897376-6770-4E5A-9E1D-3002D87E2B1B}"/>
              </a:ext>
            </a:extLst>
          </p:cNvPr>
          <p:cNvSpPr/>
          <p:nvPr/>
        </p:nvSpPr>
        <p:spPr>
          <a:xfrm>
            <a:off x="5562410" y="1019175"/>
            <a:ext cx="1024052" cy="981075"/>
          </a:xfrm>
          <a:custGeom>
            <a:avLst/>
            <a:gdLst>
              <a:gd name="connsiteX0" fmla="*/ 352615 w 1024052"/>
              <a:gd name="connsiteY0" fmla="*/ 0 h 981075"/>
              <a:gd name="connsiteX1" fmla="*/ 385953 w 1024052"/>
              <a:gd name="connsiteY1" fmla="*/ 147638 h 981075"/>
              <a:gd name="connsiteX2" fmla="*/ 433578 w 1024052"/>
              <a:gd name="connsiteY2" fmla="*/ 223838 h 981075"/>
              <a:gd name="connsiteX3" fmla="*/ 14478 w 1024052"/>
              <a:gd name="connsiteY3" fmla="*/ 481013 h 981075"/>
              <a:gd name="connsiteX4" fmla="*/ 128778 w 1024052"/>
              <a:gd name="connsiteY4" fmla="*/ 547688 h 981075"/>
              <a:gd name="connsiteX5" fmla="*/ 443103 w 1024052"/>
              <a:gd name="connsiteY5" fmla="*/ 623888 h 981075"/>
              <a:gd name="connsiteX6" fmla="*/ 666940 w 1024052"/>
              <a:gd name="connsiteY6" fmla="*/ 923925 h 981075"/>
              <a:gd name="connsiteX7" fmla="*/ 814578 w 1024052"/>
              <a:gd name="connsiteY7" fmla="*/ 790575 h 981075"/>
              <a:gd name="connsiteX8" fmla="*/ 900303 w 1024052"/>
              <a:gd name="connsiteY8" fmla="*/ 900113 h 981075"/>
              <a:gd name="connsiteX9" fmla="*/ 1009840 w 1024052"/>
              <a:gd name="connsiteY9" fmla="*/ 857250 h 981075"/>
              <a:gd name="connsiteX10" fmla="*/ 1019365 w 1024052"/>
              <a:gd name="connsiteY10" fmla="*/ 981075 h 981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024052" h="981075">
                <a:moveTo>
                  <a:pt x="352615" y="0"/>
                </a:moveTo>
                <a:cubicBezTo>
                  <a:pt x="362537" y="55166"/>
                  <a:pt x="372459" y="110332"/>
                  <a:pt x="385953" y="147638"/>
                </a:cubicBezTo>
                <a:cubicBezTo>
                  <a:pt x="399447" y="184944"/>
                  <a:pt x="495491" y="168276"/>
                  <a:pt x="433578" y="223838"/>
                </a:cubicBezTo>
                <a:cubicBezTo>
                  <a:pt x="371666" y="279401"/>
                  <a:pt x="65278" y="427038"/>
                  <a:pt x="14478" y="481013"/>
                </a:cubicBezTo>
                <a:cubicBezTo>
                  <a:pt x="-36322" y="534988"/>
                  <a:pt x="57341" y="523876"/>
                  <a:pt x="128778" y="547688"/>
                </a:cubicBezTo>
                <a:cubicBezTo>
                  <a:pt x="200215" y="571500"/>
                  <a:pt x="353409" y="561182"/>
                  <a:pt x="443103" y="623888"/>
                </a:cubicBezTo>
                <a:cubicBezTo>
                  <a:pt x="532797" y="686594"/>
                  <a:pt x="605028" y="896144"/>
                  <a:pt x="666940" y="923925"/>
                </a:cubicBezTo>
                <a:cubicBezTo>
                  <a:pt x="728852" y="951706"/>
                  <a:pt x="775684" y="794544"/>
                  <a:pt x="814578" y="790575"/>
                </a:cubicBezTo>
                <a:cubicBezTo>
                  <a:pt x="853472" y="786606"/>
                  <a:pt x="867759" y="889001"/>
                  <a:pt x="900303" y="900113"/>
                </a:cubicBezTo>
                <a:cubicBezTo>
                  <a:pt x="932847" y="911225"/>
                  <a:pt x="989996" y="843756"/>
                  <a:pt x="1009840" y="857250"/>
                </a:cubicBezTo>
                <a:cubicBezTo>
                  <a:pt x="1029684" y="870744"/>
                  <a:pt x="1024524" y="925909"/>
                  <a:pt x="1019365" y="981075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8" name="Forme libre : forme 17">
            <a:extLst>
              <a:ext uri="{FF2B5EF4-FFF2-40B4-BE49-F238E27FC236}">
                <a16:creationId xmlns:a16="http://schemas.microsoft.com/office/drawing/2014/main" id="{20498A84-F3E1-452B-9923-BAD59EE2CD91}"/>
              </a:ext>
            </a:extLst>
          </p:cNvPr>
          <p:cNvSpPr/>
          <p:nvPr/>
        </p:nvSpPr>
        <p:spPr>
          <a:xfrm>
            <a:off x="4067175" y="1719263"/>
            <a:ext cx="2319338" cy="1011041"/>
          </a:xfrm>
          <a:custGeom>
            <a:avLst/>
            <a:gdLst>
              <a:gd name="connsiteX0" fmla="*/ 0 w 2319338"/>
              <a:gd name="connsiteY0" fmla="*/ 0 h 1011041"/>
              <a:gd name="connsiteX1" fmla="*/ 119063 w 2319338"/>
              <a:gd name="connsiteY1" fmla="*/ 80962 h 1011041"/>
              <a:gd name="connsiteX2" fmla="*/ 157163 w 2319338"/>
              <a:gd name="connsiteY2" fmla="*/ 228600 h 1011041"/>
              <a:gd name="connsiteX3" fmla="*/ 247650 w 2319338"/>
              <a:gd name="connsiteY3" fmla="*/ 214312 h 1011041"/>
              <a:gd name="connsiteX4" fmla="*/ 271463 w 2319338"/>
              <a:gd name="connsiteY4" fmla="*/ 123825 h 1011041"/>
              <a:gd name="connsiteX5" fmla="*/ 319088 w 2319338"/>
              <a:gd name="connsiteY5" fmla="*/ 223837 h 1011041"/>
              <a:gd name="connsiteX6" fmla="*/ 442913 w 2319338"/>
              <a:gd name="connsiteY6" fmla="*/ 247650 h 1011041"/>
              <a:gd name="connsiteX7" fmla="*/ 490538 w 2319338"/>
              <a:gd name="connsiteY7" fmla="*/ 104775 h 1011041"/>
              <a:gd name="connsiteX8" fmla="*/ 619125 w 2319338"/>
              <a:gd name="connsiteY8" fmla="*/ 28575 h 1011041"/>
              <a:gd name="connsiteX9" fmla="*/ 681038 w 2319338"/>
              <a:gd name="connsiteY9" fmla="*/ 133350 h 1011041"/>
              <a:gd name="connsiteX10" fmla="*/ 795338 w 2319338"/>
              <a:gd name="connsiteY10" fmla="*/ 223837 h 1011041"/>
              <a:gd name="connsiteX11" fmla="*/ 909638 w 2319338"/>
              <a:gd name="connsiteY11" fmla="*/ 419100 h 1011041"/>
              <a:gd name="connsiteX12" fmla="*/ 1100138 w 2319338"/>
              <a:gd name="connsiteY12" fmla="*/ 690562 h 1011041"/>
              <a:gd name="connsiteX13" fmla="*/ 1404938 w 2319338"/>
              <a:gd name="connsiteY13" fmla="*/ 576262 h 1011041"/>
              <a:gd name="connsiteX14" fmla="*/ 1528763 w 2319338"/>
              <a:gd name="connsiteY14" fmla="*/ 733425 h 1011041"/>
              <a:gd name="connsiteX15" fmla="*/ 1733550 w 2319338"/>
              <a:gd name="connsiteY15" fmla="*/ 619125 h 1011041"/>
              <a:gd name="connsiteX16" fmla="*/ 1819275 w 2319338"/>
              <a:gd name="connsiteY16" fmla="*/ 771525 h 1011041"/>
              <a:gd name="connsiteX17" fmla="*/ 1776413 w 2319338"/>
              <a:gd name="connsiteY17" fmla="*/ 957262 h 1011041"/>
              <a:gd name="connsiteX18" fmla="*/ 1828800 w 2319338"/>
              <a:gd name="connsiteY18" fmla="*/ 1004887 h 1011041"/>
              <a:gd name="connsiteX19" fmla="*/ 2095500 w 2319338"/>
              <a:gd name="connsiteY19" fmla="*/ 842962 h 1011041"/>
              <a:gd name="connsiteX20" fmla="*/ 2176463 w 2319338"/>
              <a:gd name="connsiteY20" fmla="*/ 900112 h 1011041"/>
              <a:gd name="connsiteX21" fmla="*/ 2295525 w 2319338"/>
              <a:gd name="connsiteY21" fmla="*/ 862012 h 1011041"/>
              <a:gd name="connsiteX22" fmla="*/ 2319338 w 2319338"/>
              <a:gd name="connsiteY22" fmla="*/ 795337 h 10110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2319338" h="1011041">
                <a:moveTo>
                  <a:pt x="0" y="0"/>
                </a:moveTo>
                <a:cubicBezTo>
                  <a:pt x="46434" y="21431"/>
                  <a:pt x="92869" y="42862"/>
                  <a:pt x="119063" y="80962"/>
                </a:cubicBezTo>
                <a:cubicBezTo>
                  <a:pt x="145257" y="119062"/>
                  <a:pt x="135732" y="206375"/>
                  <a:pt x="157163" y="228600"/>
                </a:cubicBezTo>
                <a:cubicBezTo>
                  <a:pt x="178594" y="250825"/>
                  <a:pt x="228600" y="231774"/>
                  <a:pt x="247650" y="214312"/>
                </a:cubicBezTo>
                <a:cubicBezTo>
                  <a:pt x="266700" y="196850"/>
                  <a:pt x="259557" y="122238"/>
                  <a:pt x="271463" y="123825"/>
                </a:cubicBezTo>
                <a:cubicBezTo>
                  <a:pt x="283369" y="125412"/>
                  <a:pt x="290513" y="203200"/>
                  <a:pt x="319088" y="223837"/>
                </a:cubicBezTo>
                <a:cubicBezTo>
                  <a:pt x="347663" y="244474"/>
                  <a:pt x="414338" y="267494"/>
                  <a:pt x="442913" y="247650"/>
                </a:cubicBezTo>
                <a:cubicBezTo>
                  <a:pt x="471488" y="227806"/>
                  <a:pt x="461169" y="141287"/>
                  <a:pt x="490538" y="104775"/>
                </a:cubicBezTo>
                <a:cubicBezTo>
                  <a:pt x="519907" y="68263"/>
                  <a:pt x="587375" y="23813"/>
                  <a:pt x="619125" y="28575"/>
                </a:cubicBezTo>
                <a:cubicBezTo>
                  <a:pt x="650875" y="33337"/>
                  <a:pt x="651669" y="100806"/>
                  <a:pt x="681038" y="133350"/>
                </a:cubicBezTo>
                <a:cubicBezTo>
                  <a:pt x="710407" y="165894"/>
                  <a:pt x="757238" y="176212"/>
                  <a:pt x="795338" y="223837"/>
                </a:cubicBezTo>
                <a:cubicBezTo>
                  <a:pt x="833438" y="271462"/>
                  <a:pt x="858838" y="341313"/>
                  <a:pt x="909638" y="419100"/>
                </a:cubicBezTo>
                <a:cubicBezTo>
                  <a:pt x="960438" y="496888"/>
                  <a:pt x="1017588" y="664368"/>
                  <a:pt x="1100138" y="690562"/>
                </a:cubicBezTo>
                <a:cubicBezTo>
                  <a:pt x="1182688" y="716756"/>
                  <a:pt x="1333501" y="569118"/>
                  <a:pt x="1404938" y="576262"/>
                </a:cubicBezTo>
                <a:cubicBezTo>
                  <a:pt x="1476375" y="583406"/>
                  <a:pt x="1473994" y="726281"/>
                  <a:pt x="1528763" y="733425"/>
                </a:cubicBezTo>
                <a:cubicBezTo>
                  <a:pt x="1583532" y="740569"/>
                  <a:pt x="1685131" y="612775"/>
                  <a:pt x="1733550" y="619125"/>
                </a:cubicBezTo>
                <a:cubicBezTo>
                  <a:pt x="1781969" y="625475"/>
                  <a:pt x="1812131" y="715169"/>
                  <a:pt x="1819275" y="771525"/>
                </a:cubicBezTo>
                <a:cubicBezTo>
                  <a:pt x="1826419" y="827881"/>
                  <a:pt x="1774825" y="918368"/>
                  <a:pt x="1776413" y="957262"/>
                </a:cubicBezTo>
                <a:cubicBezTo>
                  <a:pt x="1778001" y="996156"/>
                  <a:pt x="1775619" y="1023937"/>
                  <a:pt x="1828800" y="1004887"/>
                </a:cubicBezTo>
                <a:cubicBezTo>
                  <a:pt x="1881981" y="985837"/>
                  <a:pt x="2037556" y="860425"/>
                  <a:pt x="2095500" y="842962"/>
                </a:cubicBezTo>
                <a:cubicBezTo>
                  <a:pt x="2153444" y="825500"/>
                  <a:pt x="2143126" y="896937"/>
                  <a:pt x="2176463" y="900112"/>
                </a:cubicBezTo>
                <a:cubicBezTo>
                  <a:pt x="2209800" y="903287"/>
                  <a:pt x="2271713" y="879474"/>
                  <a:pt x="2295525" y="862012"/>
                </a:cubicBezTo>
                <a:cubicBezTo>
                  <a:pt x="2319337" y="844550"/>
                  <a:pt x="2319337" y="819943"/>
                  <a:pt x="2319338" y="795337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9" name="Forme libre : forme 18">
            <a:extLst>
              <a:ext uri="{FF2B5EF4-FFF2-40B4-BE49-F238E27FC236}">
                <a16:creationId xmlns:a16="http://schemas.microsoft.com/office/drawing/2014/main" id="{8FBAC746-697B-4F02-AFF8-DF8C4C25D370}"/>
              </a:ext>
            </a:extLst>
          </p:cNvPr>
          <p:cNvSpPr/>
          <p:nvPr/>
        </p:nvSpPr>
        <p:spPr>
          <a:xfrm>
            <a:off x="4846088" y="2724150"/>
            <a:ext cx="2826300" cy="1924050"/>
          </a:xfrm>
          <a:custGeom>
            <a:avLst/>
            <a:gdLst>
              <a:gd name="connsiteX0" fmla="*/ 1049887 w 2826300"/>
              <a:gd name="connsiteY0" fmla="*/ 0 h 1924050"/>
              <a:gd name="connsiteX1" fmla="*/ 983212 w 2826300"/>
              <a:gd name="connsiteY1" fmla="*/ 95250 h 1924050"/>
              <a:gd name="connsiteX2" fmla="*/ 1087987 w 2826300"/>
              <a:gd name="connsiteY2" fmla="*/ 219075 h 1924050"/>
              <a:gd name="connsiteX3" fmla="*/ 916537 w 2826300"/>
              <a:gd name="connsiteY3" fmla="*/ 342900 h 1924050"/>
              <a:gd name="connsiteX4" fmla="*/ 654600 w 2826300"/>
              <a:gd name="connsiteY4" fmla="*/ 528638 h 1924050"/>
              <a:gd name="connsiteX5" fmla="*/ 530775 w 2826300"/>
              <a:gd name="connsiteY5" fmla="*/ 423863 h 1924050"/>
              <a:gd name="connsiteX6" fmla="*/ 364087 w 2826300"/>
              <a:gd name="connsiteY6" fmla="*/ 257175 h 1924050"/>
              <a:gd name="connsiteX7" fmla="*/ 178350 w 2826300"/>
              <a:gd name="connsiteY7" fmla="*/ 400050 h 1924050"/>
              <a:gd name="connsiteX8" fmla="*/ 6900 w 2826300"/>
              <a:gd name="connsiteY8" fmla="*/ 490538 h 1924050"/>
              <a:gd name="connsiteX9" fmla="*/ 45000 w 2826300"/>
              <a:gd name="connsiteY9" fmla="*/ 661988 h 1924050"/>
              <a:gd name="connsiteX10" fmla="*/ 149775 w 2826300"/>
              <a:gd name="connsiteY10" fmla="*/ 647700 h 1924050"/>
              <a:gd name="connsiteX11" fmla="*/ 206925 w 2826300"/>
              <a:gd name="connsiteY11" fmla="*/ 723900 h 1924050"/>
              <a:gd name="connsiteX12" fmla="*/ 106912 w 2826300"/>
              <a:gd name="connsiteY12" fmla="*/ 766763 h 1924050"/>
              <a:gd name="connsiteX13" fmla="*/ 178350 w 2826300"/>
              <a:gd name="connsiteY13" fmla="*/ 981075 h 1924050"/>
              <a:gd name="connsiteX14" fmla="*/ 159300 w 2826300"/>
              <a:gd name="connsiteY14" fmla="*/ 1042988 h 1924050"/>
              <a:gd name="connsiteX15" fmla="*/ 316462 w 2826300"/>
              <a:gd name="connsiteY15" fmla="*/ 1333500 h 1924050"/>
              <a:gd name="connsiteX16" fmla="*/ 449812 w 2826300"/>
              <a:gd name="connsiteY16" fmla="*/ 1271588 h 1924050"/>
              <a:gd name="connsiteX17" fmla="*/ 416475 w 2826300"/>
              <a:gd name="connsiteY17" fmla="*/ 1176338 h 1924050"/>
              <a:gd name="connsiteX18" fmla="*/ 530775 w 2826300"/>
              <a:gd name="connsiteY18" fmla="*/ 1066800 h 1924050"/>
              <a:gd name="connsiteX19" fmla="*/ 740325 w 2826300"/>
              <a:gd name="connsiteY19" fmla="*/ 985838 h 1924050"/>
              <a:gd name="connsiteX20" fmla="*/ 807000 w 2826300"/>
              <a:gd name="connsiteY20" fmla="*/ 885825 h 1924050"/>
              <a:gd name="connsiteX21" fmla="*/ 949875 w 2826300"/>
              <a:gd name="connsiteY21" fmla="*/ 1138238 h 1924050"/>
              <a:gd name="connsiteX22" fmla="*/ 1007025 w 2826300"/>
              <a:gd name="connsiteY22" fmla="*/ 1095375 h 1924050"/>
              <a:gd name="connsiteX23" fmla="*/ 1126087 w 2826300"/>
              <a:gd name="connsiteY23" fmla="*/ 1362075 h 1924050"/>
              <a:gd name="connsiteX24" fmla="*/ 1164187 w 2826300"/>
              <a:gd name="connsiteY24" fmla="*/ 1214438 h 1924050"/>
              <a:gd name="connsiteX25" fmla="*/ 1297537 w 2826300"/>
              <a:gd name="connsiteY25" fmla="*/ 1347788 h 1924050"/>
              <a:gd name="connsiteX26" fmla="*/ 1468987 w 2826300"/>
              <a:gd name="connsiteY26" fmla="*/ 1414463 h 1924050"/>
              <a:gd name="connsiteX27" fmla="*/ 1669012 w 2826300"/>
              <a:gd name="connsiteY27" fmla="*/ 1400175 h 1924050"/>
              <a:gd name="connsiteX28" fmla="*/ 1921425 w 2826300"/>
              <a:gd name="connsiteY28" fmla="*/ 1485900 h 1924050"/>
              <a:gd name="connsiteX29" fmla="*/ 2030962 w 2826300"/>
              <a:gd name="connsiteY29" fmla="*/ 1485900 h 1924050"/>
              <a:gd name="connsiteX30" fmla="*/ 2292900 w 2826300"/>
              <a:gd name="connsiteY30" fmla="*/ 1714500 h 1924050"/>
              <a:gd name="connsiteX31" fmla="*/ 2373862 w 2826300"/>
              <a:gd name="connsiteY31" fmla="*/ 1733550 h 1924050"/>
              <a:gd name="connsiteX32" fmla="*/ 2445300 w 2826300"/>
              <a:gd name="connsiteY32" fmla="*/ 1728788 h 1924050"/>
              <a:gd name="connsiteX33" fmla="*/ 2702475 w 2826300"/>
              <a:gd name="connsiteY33" fmla="*/ 1871663 h 1924050"/>
              <a:gd name="connsiteX34" fmla="*/ 2826300 w 2826300"/>
              <a:gd name="connsiteY34" fmla="*/ 1924050 h 1924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2826300" h="1924050">
                <a:moveTo>
                  <a:pt x="1049887" y="0"/>
                </a:moveTo>
                <a:cubicBezTo>
                  <a:pt x="1013374" y="29369"/>
                  <a:pt x="976862" y="58738"/>
                  <a:pt x="983212" y="95250"/>
                </a:cubicBezTo>
                <a:cubicBezTo>
                  <a:pt x="989562" y="131762"/>
                  <a:pt x="1099099" y="177800"/>
                  <a:pt x="1087987" y="219075"/>
                </a:cubicBezTo>
                <a:cubicBezTo>
                  <a:pt x="1076875" y="260350"/>
                  <a:pt x="916537" y="342900"/>
                  <a:pt x="916537" y="342900"/>
                </a:cubicBezTo>
                <a:cubicBezTo>
                  <a:pt x="844306" y="394494"/>
                  <a:pt x="718894" y="515144"/>
                  <a:pt x="654600" y="528638"/>
                </a:cubicBezTo>
                <a:cubicBezTo>
                  <a:pt x="590306" y="542132"/>
                  <a:pt x="579194" y="469107"/>
                  <a:pt x="530775" y="423863"/>
                </a:cubicBezTo>
                <a:cubicBezTo>
                  <a:pt x="482356" y="378619"/>
                  <a:pt x="422824" y="261144"/>
                  <a:pt x="364087" y="257175"/>
                </a:cubicBezTo>
                <a:cubicBezTo>
                  <a:pt x="305349" y="253206"/>
                  <a:pt x="237881" y="361156"/>
                  <a:pt x="178350" y="400050"/>
                </a:cubicBezTo>
                <a:cubicBezTo>
                  <a:pt x="118819" y="438944"/>
                  <a:pt x="29125" y="446882"/>
                  <a:pt x="6900" y="490538"/>
                </a:cubicBezTo>
                <a:cubicBezTo>
                  <a:pt x="-15325" y="534194"/>
                  <a:pt x="21188" y="635794"/>
                  <a:pt x="45000" y="661988"/>
                </a:cubicBezTo>
                <a:cubicBezTo>
                  <a:pt x="68812" y="688182"/>
                  <a:pt x="122787" y="637381"/>
                  <a:pt x="149775" y="647700"/>
                </a:cubicBezTo>
                <a:cubicBezTo>
                  <a:pt x="176763" y="658019"/>
                  <a:pt x="214069" y="704056"/>
                  <a:pt x="206925" y="723900"/>
                </a:cubicBezTo>
                <a:cubicBezTo>
                  <a:pt x="199781" y="743744"/>
                  <a:pt x="111674" y="723901"/>
                  <a:pt x="106912" y="766763"/>
                </a:cubicBezTo>
                <a:cubicBezTo>
                  <a:pt x="102149" y="809626"/>
                  <a:pt x="169619" y="935038"/>
                  <a:pt x="178350" y="981075"/>
                </a:cubicBezTo>
                <a:cubicBezTo>
                  <a:pt x="187081" y="1027113"/>
                  <a:pt x="136281" y="984251"/>
                  <a:pt x="159300" y="1042988"/>
                </a:cubicBezTo>
                <a:cubicBezTo>
                  <a:pt x="182319" y="1101726"/>
                  <a:pt x="268043" y="1295400"/>
                  <a:pt x="316462" y="1333500"/>
                </a:cubicBezTo>
                <a:cubicBezTo>
                  <a:pt x="364881" y="1371600"/>
                  <a:pt x="433143" y="1297782"/>
                  <a:pt x="449812" y="1271588"/>
                </a:cubicBezTo>
                <a:cubicBezTo>
                  <a:pt x="466481" y="1245394"/>
                  <a:pt x="402981" y="1210469"/>
                  <a:pt x="416475" y="1176338"/>
                </a:cubicBezTo>
                <a:cubicBezTo>
                  <a:pt x="429969" y="1142207"/>
                  <a:pt x="476800" y="1098550"/>
                  <a:pt x="530775" y="1066800"/>
                </a:cubicBezTo>
                <a:cubicBezTo>
                  <a:pt x="584750" y="1035050"/>
                  <a:pt x="694288" y="1016000"/>
                  <a:pt x="740325" y="985838"/>
                </a:cubicBezTo>
                <a:cubicBezTo>
                  <a:pt x="786362" y="955676"/>
                  <a:pt x="772075" y="860425"/>
                  <a:pt x="807000" y="885825"/>
                </a:cubicBezTo>
                <a:cubicBezTo>
                  <a:pt x="841925" y="911225"/>
                  <a:pt x="916537" y="1103313"/>
                  <a:pt x="949875" y="1138238"/>
                </a:cubicBezTo>
                <a:cubicBezTo>
                  <a:pt x="983212" y="1173163"/>
                  <a:pt x="977656" y="1058069"/>
                  <a:pt x="1007025" y="1095375"/>
                </a:cubicBezTo>
                <a:cubicBezTo>
                  <a:pt x="1036394" y="1132681"/>
                  <a:pt x="1099893" y="1342231"/>
                  <a:pt x="1126087" y="1362075"/>
                </a:cubicBezTo>
                <a:cubicBezTo>
                  <a:pt x="1152281" y="1381919"/>
                  <a:pt x="1135612" y="1216819"/>
                  <a:pt x="1164187" y="1214438"/>
                </a:cubicBezTo>
                <a:cubicBezTo>
                  <a:pt x="1192762" y="1212057"/>
                  <a:pt x="1246737" y="1314451"/>
                  <a:pt x="1297537" y="1347788"/>
                </a:cubicBezTo>
                <a:cubicBezTo>
                  <a:pt x="1348337" y="1381125"/>
                  <a:pt x="1407075" y="1405732"/>
                  <a:pt x="1468987" y="1414463"/>
                </a:cubicBezTo>
                <a:cubicBezTo>
                  <a:pt x="1530899" y="1423194"/>
                  <a:pt x="1593606" y="1388269"/>
                  <a:pt x="1669012" y="1400175"/>
                </a:cubicBezTo>
                <a:cubicBezTo>
                  <a:pt x="1744418" y="1412081"/>
                  <a:pt x="1861100" y="1471613"/>
                  <a:pt x="1921425" y="1485900"/>
                </a:cubicBezTo>
                <a:cubicBezTo>
                  <a:pt x="1981750" y="1500187"/>
                  <a:pt x="1969049" y="1447800"/>
                  <a:pt x="2030962" y="1485900"/>
                </a:cubicBezTo>
                <a:cubicBezTo>
                  <a:pt x="2092875" y="1524000"/>
                  <a:pt x="2235750" y="1673225"/>
                  <a:pt x="2292900" y="1714500"/>
                </a:cubicBezTo>
                <a:cubicBezTo>
                  <a:pt x="2350050" y="1755775"/>
                  <a:pt x="2348462" y="1731169"/>
                  <a:pt x="2373862" y="1733550"/>
                </a:cubicBezTo>
                <a:cubicBezTo>
                  <a:pt x="2399262" y="1735931"/>
                  <a:pt x="2390531" y="1705769"/>
                  <a:pt x="2445300" y="1728788"/>
                </a:cubicBezTo>
                <a:cubicBezTo>
                  <a:pt x="2500069" y="1751807"/>
                  <a:pt x="2638975" y="1839119"/>
                  <a:pt x="2702475" y="1871663"/>
                </a:cubicBezTo>
                <a:cubicBezTo>
                  <a:pt x="2765975" y="1904207"/>
                  <a:pt x="2796137" y="1914128"/>
                  <a:pt x="2826300" y="1924050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0" name="Forme libre : forme 19">
            <a:extLst>
              <a:ext uri="{FF2B5EF4-FFF2-40B4-BE49-F238E27FC236}">
                <a16:creationId xmlns:a16="http://schemas.microsoft.com/office/drawing/2014/main" id="{9C419867-01DA-4A07-90F3-8C56C004BAEE}"/>
              </a:ext>
            </a:extLst>
          </p:cNvPr>
          <p:cNvSpPr/>
          <p:nvPr/>
        </p:nvSpPr>
        <p:spPr>
          <a:xfrm>
            <a:off x="4797425" y="3530600"/>
            <a:ext cx="158750" cy="104775"/>
          </a:xfrm>
          <a:custGeom>
            <a:avLst/>
            <a:gdLst>
              <a:gd name="connsiteX0" fmla="*/ 158750 w 158750"/>
              <a:gd name="connsiteY0" fmla="*/ 0 h 104775"/>
              <a:gd name="connsiteX1" fmla="*/ 60325 w 158750"/>
              <a:gd name="connsiteY1" fmla="*/ 34925 h 104775"/>
              <a:gd name="connsiteX2" fmla="*/ 0 w 158750"/>
              <a:gd name="connsiteY2" fmla="*/ 104775 h 104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8750" h="104775">
                <a:moveTo>
                  <a:pt x="158750" y="0"/>
                </a:moveTo>
                <a:cubicBezTo>
                  <a:pt x="122766" y="8731"/>
                  <a:pt x="86783" y="17462"/>
                  <a:pt x="60325" y="34925"/>
                </a:cubicBezTo>
                <a:cubicBezTo>
                  <a:pt x="33867" y="52388"/>
                  <a:pt x="16933" y="78581"/>
                  <a:pt x="0" y="104775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" name="Forme libre : forme 1">
            <a:extLst>
              <a:ext uri="{FF2B5EF4-FFF2-40B4-BE49-F238E27FC236}">
                <a16:creationId xmlns:a16="http://schemas.microsoft.com/office/drawing/2014/main" id="{B7DAACF1-E6F7-44BB-AB7F-4826964ED36A}"/>
              </a:ext>
            </a:extLst>
          </p:cNvPr>
          <p:cNvSpPr/>
          <p:nvPr/>
        </p:nvSpPr>
        <p:spPr>
          <a:xfrm>
            <a:off x="3064213" y="311284"/>
            <a:ext cx="2412461" cy="6293797"/>
          </a:xfrm>
          <a:custGeom>
            <a:avLst/>
            <a:gdLst>
              <a:gd name="connsiteX0" fmla="*/ 0 w 2558374"/>
              <a:gd name="connsiteY0" fmla="*/ 0 h 6799634"/>
              <a:gd name="connsiteX1" fmla="*/ 369651 w 2558374"/>
              <a:gd name="connsiteY1" fmla="*/ 817123 h 6799634"/>
              <a:gd name="connsiteX2" fmla="*/ 573931 w 2558374"/>
              <a:gd name="connsiteY2" fmla="*/ 1225685 h 6799634"/>
              <a:gd name="connsiteX3" fmla="*/ 700391 w 2558374"/>
              <a:gd name="connsiteY3" fmla="*/ 1702340 h 6799634"/>
              <a:gd name="connsiteX4" fmla="*/ 1060314 w 2558374"/>
              <a:gd name="connsiteY4" fmla="*/ 2013625 h 6799634"/>
              <a:gd name="connsiteX5" fmla="*/ 1605063 w 2558374"/>
              <a:gd name="connsiteY5" fmla="*/ 2986391 h 6799634"/>
              <a:gd name="connsiteX6" fmla="*/ 1760706 w 2558374"/>
              <a:gd name="connsiteY6" fmla="*/ 3550595 h 6799634"/>
              <a:gd name="connsiteX7" fmla="*/ 1857983 w 2558374"/>
              <a:gd name="connsiteY7" fmla="*/ 4036978 h 6799634"/>
              <a:gd name="connsiteX8" fmla="*/ 1770434 w 2558374"/>
              <a:gd name="connsiteY8" fmla="*/ 4435812 h 6799634"/>
              <a:gd name="connsiteX9" fmla="*/ 1809344 w 2558374"/>
              <a:gd name="connsiteY9" fmla="*/ 4669276 h 6799634"/>
              <a:gd name="connsiteX10" fmla="*/ 2091446 w 2558374"/>
              <a:gd name="connsiteY10" fmla="*/ 5175115 h 6799634"/>
              <a:gd name="connsiteX11" fmla="*/ 2286000 w 2558374"/>
              <a:gd name="connsiteY11" fmla="*/ 5515583 h 6799634"/>
              <a:gd name="connsiteX12" fmla="*/ 2305455 w 2558374"/>
              <a:gd name="connsiteY12" fmla="*/ 5914417 h 6799634"/>
              <a:gd name="connsiteX13" fmla="*/ 2441642 w 2558374"/>
              <a:gd name="connsiteY13" fmla="*/ 6147880 h 6799634"/>
              <a:gd name="connsiteX14" fmla="*/ 2538919 w 2558374"/>
              <a:gd name="connsiteY14" fmla="*/ 6556442 h 6799634"/>
              <a:gd name="connsiteX15" fmla="*/ 2558374 w 2558374"/>
              <a:gd name="connsiteY15" fmla="*/ 6799634 h 6799634"/>
              <a:gd name="connsiteX0" fmla="*/ 0 w 2558374"/>
              <a:gd name="connsiteY0" fmla="*/ 0 h 6799634"/>
              <a:gd name="connsiteX1" fmla="*/ 369651 w 2558374"/>
              <a:gd name="connsiteY1" fmla="*/ 817123 h 6799634"/>
              <a:gd name="connsiteX2" fmla="*/ 573931 w 2558374"/>
              <a:gd name="connsiteY2" fmla="*/ 1225685 h 6799634"/>
              <a:gd name="connsiteX3" fmla="*/ 700391 w 2558374"/>
              <a:gd name="connsiteY3" fmla="*/ 1702340 h 6799634"/>
              <a:gd name="connsiteX4" fmla="*/ 1060314 w 2558374"/>
              <a:gd name="connsiteY4" fmla="*/ 2013625 h 6799634"/>
              <a:gd name="connsiteX5" fmla="*/ 1322961 w 2558374"/>
              <a:gd name="connsiteY5" fmla="*/ 2509736 h 6799634"/>
              <a:gd name="connsiteX6" fmla="*/ 1605063 w 2558374"/>
              <a:gd name="connsiteY6" fmla="*/ 2986391 h 6799634"/>
              <a:gd name="connsiteX7" fmla="*/ 1760706 w 2558374"/>
              <a:gd name="connsiteY7" fmla="*/ 3550595 h 6799634"/>
              <a:gd name="connsiteX8" fmla="*/ 1857983 w 2558374"/>
              <a:gd name="connsiteY8" fmla="*/ 4036978 h 6799634"/>
              <a:gd name="connsiteX9" fmla="*/ 1770434 w 2558374"/>
              <a:gd name="connsiteY9" fmla="*/ 4435812 h 6799634"/>
              <a:gd name="connsiteX10" fmla="*/ 1809344 w 2558374"/>
              <a:gd name="connsiteY10" fmla="*/ 4669276 h 6799634"/>
              <a:gd name="connsiteX11" fmla="*/ 2091446 w 2558374"/>
              <a:gd name="connsiteY11" fmla="*/ 5175115 h 6799634"/>
              <a:gd name="connsiteX12" fmla="*/ 2286000 w 2558374"/>
              <a:gd name="connsiteY12" fmla="*/ 5515583 h 6799634"/>
              <a:gd name="connsiteX13" fmla="*/ 2305455 w 2558374"/>
              <a:gd name="connsiteY13" fmla="*/ 5914417 h 6799634"/>
              <a:gd name="connsiteX14" fmla="*/ 2441642 w 2558374"/>
              <a:gd name="connsiteY14" fmla="*/ 6147880 h 6799634"/>
              <a:gd name="connsiteX15" fmla="*/ 2538919 w 2558374"/>
              <a:gd name="connsiteY15" fmla="*/ 6556442 h 6799634"/>
              <a:gd name="connsiteX16" fmla="*/ 2558374 w 2558374"/>
              <a:gd name="connsiteY16" fmla="*/ 6799634 h 6799634"/>
              <a:gd name="connsiteX0" fmla="*/ 0 w 2422187"/>
              <a:gd name="connsiteY0" fmla="*/ 0 h 6527260"/>
              <a:gd name="connsiteX1" fmla="*/ 233464 w 2422187"/>
              <a:gd name="connsiteY1" fmla="*/ 544749 h 6527260"/>
              <a:gd name="connsiteX2" fmla="*/ 437744 w 2422187"/>
              <a:gd name="connsiteY2" fmla="*/ 953311 h 6527260"/>
              <a:gd name="connsiteX3" fmla="*/ 564204 w 2422187"/>
              <a:gd name="connsiteY3" fmla="*/ 1429966 h 6527260"/>
              <a:gd name="connsiteX4" fmla="*/ 924127 w 2422187"/>
              <a:gd name="connsiteY4" fmla="*/ 1741251 h 6527260"/>
              <a:gd name="connsiteX5" fmla="*/ 1186774 w 2422187"/>
              <a:gd name="connsiteY5" fmla="*/ 2237362 h 6527260"/>
              <a:gd name="connsiteX6" fmla="*/ 1468876 w 2422187"/>
              <a:gd name="connsiteY6" fmla="*/ 2714017 h 6527260"/>
              <a:gd name="connsiteX7" fmla="*/ 1624519 w 2422187"/>
              <a:gd name="connsiteY7" fmla="*/ 3278221 h 6527260"/>
              <a:gd name="connsiteX8" fmla="*/ 1721796 w 2422187"/>
              <a:gd name="connsiteY8" fmla="*/ 3764604 h 6527260"/>
              <a:gd name="connsiteX9" fmla="*/ 1634247 w 2422187"/>
              <a:gd name="connsiteY9" fmla="*/ 4163438 h 6527260"/>
              <a:gd name="connsiteX10" fmla="*/ 1673157 w 2422187"/>
              <a:gd name="connsiteY10" fmla="*/ 4396902 h 6527260"/>
              <a:gd name="connsiteX11" fmla="*/ 1955259 w 2422187"/>
              <a:gd name="connsiteY11" fmla="*/ 4902741 h 6527260"/>
              <a:gd name="connsiteX12" fmla="*/ 2149813 w 2422187"/>
              <a:gd name="connsiteY12" fmla="*/ 5243209 h 6527260"/>
              <a:gd name="connsiteX13" fmla="*/ 2169268 w 2422187"/>
              <a:gd name="connsiteY13" fmla="*/ 5642043 h 6527260"/>
              <a:gd name="connsiteX14" fmla="*/ 2305455 w 2422187"/>
              <a:gd name="connsiteY14" fmla="*/ 5875506 h 6527260"/>
              <a:gd name="connsiteX15" fmla="*/ 2402732 w 2422187"/>
              <a:gd name="connsiteY15" fmla="*/ 6284068 h 6527260"/>
              <a:gd name="connsiteX16" fmla="*/ 2422187 w 2422187"/>
              <a:gd name="connsiteY16" fmla="*/ 6527260 h 6527260"/>
              <a:gd name="connsiteX0" fmla="*/ 0 w 2414891"/>
              <a:gd name="connsiteY0" fmla="*/ 0 h 6320435"/>
              <a:gd name="connsiteX1" fmla="*/ 233464 w 2414891"/>
              <a:gd name="connsiteY1" fmla="*/ 544749 h 6320435"/>
              <a:gd name="connsiteX2" fmla="*/ 437744 w 2414891"/>
              <a:gd name="connsiteY2" fmla="*/ 953311 h 6320435"/>
              <a:gd name="connsiteX3" fmla="*/ 564204 w 2414891"/>
              <a:gd name="connsiteY3" fmla="*/ 1429966 h 6320435"/>
              <a:gd name="connsiteX4" fmla="*/ 924127 w 2414891"/>
              <a:gd name="connsiteY4" fmla="*/ 1741251 h 6320435"/>
              <a:gd name="connsiteX5" fmla="*/ 1186774 w 2414891"/>
              <a:gd name="connsiteY5" fmla="*/ 2237362 h 6320435"/>
              <a:gd name="connsiteX6" fmla="*/ 1468876 w 2414891"/>
              <a:gd name="connsiteY6" fmla="*/ 2714017 h 6320435"/>
              <a:gd name="connsiteX7" fmla="*/ 1624519 w 2414891"/>
              <a:gd name="connsiteY7" fmla="*/ 3278221 h 6320435"/>
              <a:gd name="connsiteX8" fmla="*/ 1721796 w 2414891"/>
              <a:gd name="connsiteY8" fmla="*/ 3764604 h 6320435"/>
              <a:gd name="connsiteX9" fmla="*/ 1634247 w 2414891"/>
              <a:gd name="connsiteY9" fmla="*/ 4163438 h 6320435"/>
              <a:gd name="connsiteX10" fmla="*/ 1673157 w 2414891"/>
              <a:gd name="connsiteY10" fmla="*/ 4396902 h 6320435"/>
              <a:gd name="connsiteX11" fmla="*/ 1955259 w 2414891"/>
              <a:gd name="connsiteY11" fmla="*/ 4902741 h 6320435"/>
              <a:gd name="connsiteX12" fmla="*/ 2149813 w 2414891"/>
              <a:gd name="connsiteY12" fmla="*/ 5243209 h 6320435"/>
              <a:gd name="connsiteX13" fmla="*/ 2169268 w 2414891"/>
              <a:gd name="connsiteY13" fmla="*/ 5642043 h 6320435"/>
              <a:gd name="connsiteX14" fmla="*/ 2305455 w 2414891"/>
              <a:gd name="connsiteY14" fmla="*/ 5875506 h 6320435"/>
              <a:gd name="connsiteX15" fmla="*/ 2402732 w 2414891"/>
              <a:gd name="connsiteY15" fmla="*/ 6284068 h 6320435"/>
              <a:gd name="connsiteX16" fmla="*/ 2412460 w 2414891"/>
              <a:gd name="connsiteY16" fmla="*/ 6284069 h 6320435"/>
              <a:gd name="connsiteX0" fmla="*/ 0 w 2408179"/>
              <a:gd name="connsiteY0" fmla="*/ 0 h 6304157"/>
              <a:gd name="connsiteX1" fmla="*/ 233464 w 2408179"/>
              <a:gd name="connsiteY1" fmla="*/ 544749 h 6304157"/>
              <a:gd name="connsiteX2" fmla="*/ 437744 w 2408179"/>
              <a:gd name="connsiteY2" fmla="*/ 953311 h 6304157"/>
              <a:gd name="connsiteX3" fmla="*/ 564204 w 2408179"/>
              <a:gd name="connsiteY3" fmla="*/ 1429966 h 6304157"/>
              <a:gd name="connsiteX4" fmla="*/ 924127 w 2408179"/>
              <a:gd name="connsiteY4" fmla="*/ 1741251 h 6304157"/>
              <a:gd name="connsiteX5" fmla="*/ 1186774 w 2408179"/>
              <a:gd name="connsiteY5" fmla="*/ 2237362 h 6304157"/>
              <a:gd name="connsiteX6" fmla="*/ 1468876 w 2408179"/>
              <a:gd name="connsiteY6" fmla="*/ 2714017 h 6304157"/>
              <a:gd name="connsiteX7" fmla="*/ 1624519 w 2408179"/>
              <a:gd name="connsiteY7" fmla="*/ 3278221 h 6304157"/>
              <a:gd name="connsiteX8" fmla="*/ 1721796 w 2408179"/>
              <a:gd name="connsiteY8" fmla="*/ 3764604 h 6304157"/>
              <a:gd name="connsiteX9" fmla="*/ 1634247 w 2408179"/>
              <a:gd name="connsiteY9" fmla="*/ 4163438 h 6304157"/>
              <a:gd name="connsiteX10" fmla="*/ 1673157 w 2408179"/>
              <a:gd name="connsiteY10" fmla="*/ 4396902 h 6304157"/>
              <a:gd name="connsiteX11" fmla="*/ 1955259 w 2408179"/>
              <a:gd name="connsiteY11" fmla="*/ 4902741 h 6304157"/>
              <a:gd name="connsiteX12" fmla="*/ 2149813 w 2408179"/>
              <a:gd name="connsiteY12" fmla="*/ 5243209 h 6304157"/>
              <a:gd name="connsiteX13" fmla="*/ 2169268 w 2408179"/>
              <a:gd name="connsiteY13" fmla="*/ 5642043 h 6304157"/>
              <a:gd name="connsiteX14" fmla="*/ 2305455 w 2408179"/>
              <a:gd name="connsiteY14" fmla="*/ 5875506 h 6304157"/>
              <a:gd name="connsiteX15" fmla="*/ 2402732 w 2408179"/>
              <a:gd name="connsiteY15" fmla="*/ 6284068 h 6304157"/>
              <a:gd name="connsiteX16" fmla="*/ 2383277 w 2408179"/>
              <a:gd name="connsiteY16" fmla="*/ 6089516 h 6304157"/>
              <a:gd name="connsiteX0" fmla="*/ 0 w 2490282"/>
              <a:gd name="connsiteY0" fmla="*/ 0 h 6439712"/>
              <a:gd name="connsiteX1" fmla="*/ 233464 w 2490282"/>
              <a:gd name="connsiteY1" fmla="*/ 544749 h 6439712"/>
              <a:gd name="connsiteX2" fmla="*/ 437744 w 2490282"/>
              <a:gd name="connsiteY2" fmla="*/ 953311 h 6439712"/>
              <a:gd name="connsiteX3" fmla="*/ 564204 w 2490282"/>
              <a:gd name="connsiteY3" fmla="*/ 1429966 h 6439712"/>
              <a:gd name="connsiteX4" fmla="*/ 924127 w 2490282"/>
              <a:gd name="connsiteY4" fmla="*/ 1741251 h 6439712"/>
              <a:gd name="connsiteX5" fmla="*/ 1186774 w 2490282"/>
              <a:gd name="connsiteY5" fmla="*/ 2237362 h 6439712"/>
              <a:gd name="connsiteX6" fmla="*/ 1468876 w 2490282"/>
              <a:gd name="connsiteY6" fmla="*/ 2714017 h 6439712"/>
              <a:gd name="connsiteX7" fmla="*/ 1624519 w 2490282"/>
              <a:gd name="connsiteY7" fmla="*/ 3278221 h 6439712"/>
              <a:gd name="connsiteX8" fmla="*/ 1721796 w 2490282"/>
              <a:gd name="connsiteY8" fmla="*/ 3764604 h 6439712"/>
              <a:gd name="connsiteX9" fmla="*/ 1634247 w 2490282"/>
              <a:gd name="connsiteY9" fmla="*/ 4163438 h 6439712"/>
              <a:gd name="connsiteX10" fmla="*/ 1673157 w 2490282"/>
              <a:gd name="connsiteY10" fmla="*/ 4396902 h 6439712"/>
              <a:gd name="connsiteX11" fmla="*/ 1955259 w 2490282"/>
              <a:gd name="connsiteY11" fmla="*/ 4902741 h 6439712"/>
              <a:gd name="connsiteX12" fmla="*/ 2149813 w 2490282"/>
              <a:gd name="connsiteY12" fmla="*/ 5243209 h 6439712"/>
              <a:gd name="connsiteX13" fmla="*/ 2169268 w 2490282"/>
              <a:gd name="connsiteY13" fmla="*/ 5642043 h 6439712"/>
              <a:gd name="connsiteX14" fmla="*/ 2305455 w 2490282"/>
              <a:gd name="connsiteY14" fmla="*/ 5875506 h 6439712"/>
              <a:gd name="connsiteX15" fmla="*/ 2402732 w 2490282"/>
              <a:gd name="connsiteY15" fmla="*/ 6284068 h 6439712"/>
              <a:gd name="connsiteX16" fmla="*/ 2490282 w 2490282"/>
              <a:gd name="connsiteY16" fmla="*/ 6439712 h 6439712"/>
              <a:gd name="connsiteX0" fmla="*/ 0 w 2490282"/>
              <a:gd name="connsiteY0" fmla="*/ 0 h 6439712"/>
              <a:gd name="connsiteX1" fmla="*/ 233464 w 2490282"/>
              <a:gd name="connsiteY1" fmla="*/ 544749 h 6439712"/>
              <a:gd name="connsiteX2" fmla="*/ 437744 w 2490282"/>
              <a:gd name="connsiteY2" fmla="*/ 953311 h 6439712"/>
              <a:gd name="connsiteX3" fmla="*/ 564204 w 2490282"/>
              <a:gd name="connsiteY3" fmla="*/ 1429966 h 6439712"/>
              <a:gd name="connsiteX4" fmla="*/ 924127 w 2490282"/>
              <a:gd name="connsiteY4" fmla="*/ 1741251 h 6439712"/>
              <a:gd name="connsiteX5" fmla="*/ 1186774 w 2490282"/>
              <a:gd name="connsiteY5" fmla="*/ 2237362 h 6439712"/>
              <a:gd name="connsiteX6" fmla="*/ 1468876 w 2490282"/>
              <a:gd name="connsiteY6" fmla="*/ 2714017 h 6439712"/>
              <a:gd name="connsiteX7" fmla="*/ 1624519 w 2490282"/>
              <a:gd name="connsiteY7" fmla="*/ 3278221 h 6439712"/>
              <a:gd name="connsiteX8" fmla="*/ 1721796 w 2490282"/>
              <a:gd name="connsiteY8" fmla="*/ 3764604 h 6439712"/>
              <a:gd name="connsiteX9" fmla="*/ 1634247 w 2490282"/>
              <a:gd name="connsiteY9" fmla="*/ 4163438 h 6439712"/>
              <a:gd name="connsiteX10" fmla="*/ 1673157 w 2490282"/>
              <a:gd name="connsiteY10" fmla="*/ 4396902 h 6439712"/>
              <a:gd name="connsiteX11" fmla="*/ 1955259 w 2490282"/>
              <a:gd name="connsiteY11" fmla="*/ 4902741 h 6439712"/>
              <a:gd name="connsiteX12" fmla="*/ 2149813 w 2490282"/>
              <a:gd name="connsiteY12" fmla="*/ 5243209 h 6439712"/>
              <a:gd name="connsiteX13" fmla="*/ 2169268 w 2490282"/>
              <a:gd name="connsiteY13" fmla="*/ 5642043 h 6439712"/>
              <a:gd name="connsiteX14" fmla="*/ 2305455 w 2490282"/>
              <a:gd name="connsiteY14" fmla="*/ 5875506 h 6439712"/>
              <a:gd name="connsiteX15" fmla="*/ 2383276 w 2490282"/>
              <a:gd name="connsiteY15" fmla="*/ 6089514 h 6439712"/>
              <a:gd name="connsiteX16" fmla="*/ 2490282 w 2490282"/>
              <a:gd name="connsiteY16" fmla="*/ 6439712 h 6439712"/>
              <a:gd name="connsiteX0" fmla="*/ 0 w 2412461"/>
              <a:gd name="connsiteY0" fmla="*/ 0 h 6293797"/>
              <a:gd name="connsiteX1" fmla="*/ 233464 w 2412461"/>
              <a:gd name="connsiteY1" fmla="*/ 544749 h 6293797"/>
              <a:gd name="connsiteX2" fmla="*/ 437744 w 2412461"/>
              <a:gd name="connsiteY2" fmla="*/ 953311 h 6293797"/>
              <a:gd name="connsiteX3" fmla="*/ 564204 w 2412461"/>
              <a:gd name="connsiteY3" fmla="*/ 1429966 h 6293797"/>
              <a:gd name="connsiteX4" fmla="*/ 924127 w 2412461"/>
              <a:gd name="connsiteY4" fmla="*/ 1741251 h 6293797"/>
              <a:gd name="connsiteX5" fmla="*/ 1186774 w 2412461"/>
              <a:gd name="connsiteY5" fmla="*/ 2237362 h 6293797"/>
              <a:gd name="connsiteX6" fmla="*/ 1468876 w 2412461"/>
              <a:gd name="connsiteY6" fmla="*/ 2714017 h 6293797"/>
              <a:gd name="connsiteX7" fmla="*/ 1624519 w 2412461"/>
              <a:gd name="connsiteY7" fmla="*/ 3278221 h 6293797"/>
              <a:gd name="connsiteX8" fmla="*/ 1721796 w 2412461"/>
              <a:gd name="connsiteY8" fmla="*/ 3764604 h 6293797"/>
              <a:gd name="connsiteX9" fmla="*/ 1634247 w 2412461"/>
              <a:gd name="connsiteY9" fmla="*/ 4163438 h 6293797"/>
              <a:gd name="connsiteX10" fmla="*/ 1673157 w 2412461"/>
              <a:gd name="connsiteY10" fmla="*/ 4396902 h 6293797"/>
              <a:gd name="connsiteX11" fmla="*/ 1955259 w 2412461"/>
              <a:gd name="connsiteY11" fmla="*/ 4902741 h 6293797"/>
              <a:gd name="connsiteX12" fmla="*/ 2149813 w 2412461"/>
              <a:gd name="connsiteY12" fmla="*/ 5243209 h 6293797"/>
              <a:gd name="connsiteX13" fmla="*/ 2169268 w 2412461"/>
              <a:gd name="connsiteY13" fmla="*/ 5642043 h 6293797"/>
              <a:gd name="connsiteX14" fmla="*/ 2305455 w 2412461"/>
              <a:gd name="connsiteY14" fmla="*/ 5875506 h 6293797"/>
              <a:gd name="connsiteX15" fmla="*/ 2383276 w 2412461"/>
              <a:gd name="connsiteY15" fmla="*/ 6089514 h 6293797"/>
              <a:gd name="connsiteX16" fmla="*/ 2412461 w 2412461"/>
              <a:gd name="connsiteY16" fmla="*/ 6293797 h 62937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2412461" h="6293797">
                <a:moveTo>
                  <a:pt x="0" y="0"/>
                </a:moveTo>
                <a:cubicBezTo>
                  <a:pt x="136998" y="306421"/>
                  <a:pt x="160507" y="385864"/>
                  <a:pt x="233464" y="544749"/>
                </a:cubicBezTo>
                <a:cubicBezTo>
                  <a:pt x="306421" y="703634"/>
                  <a:pt x="382621" y="805775"/>
                  <a:pt x="437744" y="953311"/>
                </a:cubicBezTo>
                <a:cubicBezTo>
                  <a:pt x="492867" y="1100847"/>
                  <a:pt x="483140" y="1298643"/>
                  <a:pt x="564204" y="1429966"/>
                </a:cubicBezTo>
                <a:cubicBezTo>
                  <a:pt x="645268" y="1561289"/>
                  <a:pt x="820365" y="1606685"/>
                  <a:pt x="924127" y="1741251"/>
                </a:cubicBezTo>
                <a:cubicBezTo>
                  <a:pt x="1027889" y="1875817"/>
                  <a:pt x="1095983" y="2075234"/>
                  <a:pt x="1186774" y="2237362"/>
                </a:cubicBezTo>
                <a:cubicBezTo>
                  <a:pt x="1277566" y="2399490"/>
                  <a:pt x="1395919" y="2540541"/>
                  <a:pt x="1468876" y="2714017"/>
                </a:cubicBezTo>
                <a:cubicBezTo>
                  <a:pt x="1541833" y="2887493"/>
                  <a:pt x="1582366" y="3103123"/>
                  <a:pt x="1624519" y="3278221"/>
                </a:cubicBezTo>
                <a:cubicBezTo>
                  <a:pt x="1666672" y="3453319"/>
                  <a:pt x="1720175" y="3617068"/>
                  <a:pt x="1721796" y="3764604"/>
                </a:cubicBezTo>
                <a:cubicBezTo>
                  <a:pt x="1723417" y="3912140"/>
                  <a:pt x="1642353" y="4058055"/>
                  <a:pt x="1634247" y="4163438"/>
                </a:cubicBezTo>
                <a:cubicBezTo>
                  <a:pt x="1626141" y="4268821"/>
                  <a:pt x="1619655" y="4273685"/>
                  <a:pt x="1673157" y="4396902"/>
                </a:cubicBezTo>
                <a:cubicBezTo>
                  <a:pt x="1726659" y="4520119"/>
                  <a:pt x="1875816" y="4761690"/>
                  <a:pt x="1955259" y="4902741"/>
                </a:cubicBezTo>
                <a:cubicBezTo>
                  <a:pt x="2034702" y="5043792"/>
                  <a:pt x="2114145" y="5119992"/>
                  <a:pt x="2149813" y="5243209"/>
                </a:cubicBezTo>
                <a:cubicBezTo>
                  <a:pt x="2185481" y="5366426"/>
                  <a:pt x="2143328" y="5536660"/>
                  <a:pt x="2169268" y="5642043"/>
                </a:cubicBezTo>
                <a:cubicBezTo>
                  <a:pt x="2195208" y="5747426"/>
                  <a:pt x="2269787" y="5800927"/>
                  <a:pt x="2305455" y="5875506"/>
                </a:cubicBezTo>
                <a:cubicBezTo>
                  <a:pt x="2341123" y="5950085"/>
                  <a:pt x="2363821" y="5980888"/>
                  <a:pt x="2383276" y="6089514"/>
                </a:cubicBezTo>
                <a:cubicBezTo>
                  <a:pt x="2402731" y="6198140"/>
                  <a:pt x="2412461" y="6226514"/>
                  <a:pt x="2412461" y="6293797"/>
                </a:cubicBezTo>
              </a:path>
            </a:pathLst>
          </a:custGeom>
          <a:noFill/>
          <a:ln w="25400" cmpd="dbl">
            <a:solidFill>
              <a:srgbClr val="7030A0"/>
            </a:solidFill>
            <a:headEnd type="arrow"/>
            <a:tailEnd type="arrow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46" name="ZoneTexte 45">
            <a:extLst>
              <a:ext uri="{FF2B5EF4-FFF2-40B4-BE49-F238E27FC236}">
                <a16:creationId xmlns:a16="http://schemas.microsoft.com/office/drawing/2014/main" id="{DCB83926-2AD6-43F0-BE05-EF3CA8D891A0}"/>
              </a:ext>
            </a:extLst>
          </p:cNvPr>
          <p:cNvSpPr txBox="1"/>
          <p:nvPr/>
        </p:nvSpPr>
        <p:spPr>
          <a:xfrm rot="3535042">
            <a:off x="2954457" y="832204"/>
            <a:ext cx="1096433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400" b="1" dirty="0">
                <a:solidFill>
                  <a:srgbClr val="7030A0"/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E411</a:t>
            </a:r>
            <a:endParaRPr lang="fr-BE" sz="1400" b="1" dirty="0">
              <a:solidFill>
                <a:srgbClr val="7030A0"/>
              </a:solidFill>
              <a:latin typeface="Aharoni" panose="02010803020104030203" pitchFamily="2" charset="-79"/>
              <a:cs typeface="Aharoni" panose="02010803020104030203" pitchFamily="2" charset="-79"/>
            </a:endParaRPr>
          </a:p>
        </p:txBody>
      </p:sp>
      <p:sp>
        <p:nvSpPr>
          <p:cNvPr id="3" name="Forme libre : forme 2">
            <a:extLst>
              <a:ext uri="{FF2B5EF4-FFF2-40B4-BE49-F238E27FC236}">
                <a16:creationId xmlns:a16="http://schemas.microsoft.com/office/drawing/2014/main" id="{F601BC26-B3D5-45CC-8256-5C193BAC3AFF}"/>
              </a:ext>
            </a:extLst>
          </p:cNvPr>
          <p:cNvSpPr/>
          <p:nvPr/>
        </p:nvSpPr>
        <p:spPr>
          <a:xfrm>
            <a:off x="2636061" y="714375"/>
            <a:ext cx="6593664" cy="5867400"/>
          </a:xfrm>
          <a:custGeom>
            <a:avLst/>
            <a:gdLst>
              <a:gd name="connsiteX0" fmla="*/ 6593664 w 6593664"/>
              <a:gd name="connsiteY0" fmla="*/ 5867400 h 5867400"/>
              <a:gd name="connsiteX1" fmla="*/ 6222189 w 6593664"/>
              <a:gd name="connsiteY1" fmla="*/ 5324475 h 5867400"/>
              <a:gd name="connsiteX2" fmla="*/ 5784039 w 6593664"/>
              <a:gd name="connsiteY2" fmla="*/ 4895850 h 5867400"/>
              <a:gd name="connsiteX3" fmla="*/ 5460189 w 6593664"/>
              <a:gd name="connsiteY3" fmla="*/ 4914900 h 5867400"/>
              <a:gd name="connsiteX4" fmla="*/ 5126814 w 6593664"/>
              <a:gd name="connsiteY4" fmla="*/ 4972050 h 5867400"/>
              <a:gd name="connsiteX5" fmla="*/ 4993464 w 6593664"/>
              <a:gd name="connsiteY5" fmla="*/ 5067300 h 5867400"/>
              <a:gd name="connsiteX6" fmla="*/ 4764864 w 6593664"/>
              <a:gd name="connsiteY6" fmla="*/ 4924425 h 5867400"/>
              <a:gd name="connsiteX7" fmla="*/ 4450539 w 6593664"/>
              <a:gd name="connsiteY7" fmla="*/ 4514850 h 5867400"/>
              <a:gd name="connsiteX8" fmla="*/ 4079064 w 6593664"/>
              <a:gd name="connsiteY8" fmla="*/ 4562475 h 5867400"/>
              <a:gd name="connsiteX9" fmla="*/ 3869514 w 6593664"/>
              <a:gd name="connsiteY9" fmla="*/ 4657725 h 5867400"/>
              <a:gd name="connsiteX10" fmla="*/ 3478989 w 6593664"/>
              <a:gd name="connsiteY10" fmla="*/ 4486275 h 5867400"/>
              <a:gd name="connsiteX11" fmla="*/ 3288489 w 6593664"/>
              <a:gd name="connsiteY11" fmla="*/ 4371975 h 5867400"/>
              <a:gd name="connsiteX12" fmla="*/ 3212289 w 6593664"/>
              <a:gd name="connsiteY12" fmla="*/ 4000500 h 5867400"/>
              <a:gd name="connsiteX13" fmla="*/ 3155139 w 6593664"/>
              <a:gd name="connsiteY13" fmla="*/ 3886200 h 5867400"/>
              <a:gd name="connsiteX14" fmla="*/ 3097989 w 6593664"/>
              <a:gd name="connsiteY14" fmla="*/ 3695700 h 5867400"/>
              <a:gd name="connsiteX15" fmla="*/ 2897964 w 6593664"/>
              <a:gd name="connsiteY15" fmla="*/ 3495675 h 5867400"/>
              <a:gd name="connsiteX16" fmla="*/ 2783664 w 6593664"/>
              <a:gd name="connsiteY16" fmla="*/ 3152775 h 5867400"/>
              <a:gd name="connsiteX17" fmla="*/ 2716989 w 6593664"/>
              <a:gd name="connsiteY17" fmla="*/ 2638425 h 5867400"/>
              <a:gd name="connsiteX18" fmla="*/ 2631264 w 6593664"/>
              <a:gd name="connsiteY18" fmla="*/ 2324100 h 5867400"/>
              <a:gd name="connsiteX19" fmla="*/ 2355039 w 6593664"/>
              <a:gd name="connsiteY19" fmla="*/ 2228850 h 5867400"/>
              <a:gd name="connsiteX20" fmla="*/ 2126439 w 6593664"/>
              <a:gd name="connsiteY20" fmla="*/ 2143125 h 5867400"/>
              <a:gd name="connsiteX21" fmla="*/ 2002614 w 6593664"/>
              <a:gd name="connsiteY21" fmla="*/ 1990725 h 5867400"/>
              <a:gd name="connsiteX22" fmla="*/ 1850214 w 6593664"/>
              <a:gd name="connsiteY22" fmla="*/ 1895475 h 5867400"/>
              <a:gd name="connsiteX23" fmla="*/ 1621614 w 6593664"/>
              <a:gd name="connsiteY23" fmla="*/ 1371600 h 5867400"/>
              <a:gd name="connsiteX24" fmla="*/ 1335864 w 6593664"/>
              <a:gd name="connsiteY24" fmla="*/ 1333500 h 5867400"/>
              <a:gd name="connsiteX25" fmla="*/ 1012014 w 6593664"/>
              <a:gd name="connsiteY25" fmla="*/ 1257300 h 5867400"/>
              <a:gd name="connsiteX26" fmla="*/ 716739 w 6593664"/>
              <a:gd name="connsiteY26" fmla="*/ 904875 h 5867400"/>
              <a:gd name="connsiteX27" fmla="*/ 354789 w 6593664"/>
              <a:gd name="connsiteY27" fmla="*/ 838200 h 5867400"/>
              <a:gd name="connsiteX28" fmla="*/ 69039 w 6593664"/>
              <a:gd name="connsiteY28" fmla="*/ 762000 h 5867400"/>
              <a:gd name="connsiteX29" fmla="*/ 2364 w 6593664"/>
              <a:gd name="connsiteY29" fmla="*/ 542925 h 5867400"/>
              <a:gd name="connsiteX30" fmla="*/ 21414 w 6593664"/>
              <a:gd name="connsiteY30" fmla="*/ 0 h 5867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6593664" h="5867400">
                <a:moveTo>
                  <a:pt x="6593664" y="5867400"/>
                </a:moveTo>
                <a:cubicBezTo>
                  <a:pt x="6475395" y="5676900"/>
                  <a:pt x="6357126" y="5486400"/>
                  <a:pt x="6222189" y="5324475"/>
                </a:cubicBezTo>
                <a:cubicBezTo>
                  <a:pt x="6087251" y="5162550"/>
                  <a:pt x="5911039" y="4964112"/>
                  <a:pt x="5784039" y="4895850"/>
                </a:cubicBezTo>
                <a:cubicBezTo>
                  <a:pt x="5657039" y="4827587"/>
                  <a:pt x="5569726" y="4902200"/>
                  <a:pt x="5460189" y="4914900"/>
                </a:cubicBezTo>
                <a:cubicBezTo>
                  <a:pt x="5350652" y="4927600"/>
                  <a:pt x="5204601" y="4946650"/>
                  <a:pt x="5126814" y="4972050"/>
                </a:cubicBezTo>
                <a:cubicBezTo>
                  <a:pt x="5049027" y="4997450"/>
                  <a:pt x="5053789" y="5075237"/>
                  <a:pt x="4993464" y="5067300"/>
                </a:cubicBezTo>
                <a:cubicBezTo>
                  <a:pt x="4933139" y="5059363"/>
                  <a:pt x="4855351" y="5016500"/>
                  <a:pt x="4764864" y="4924425"/>
                </a:cubicBezTo>
                <a:cubicBezTo>
                  <a:pt x="4674376" y="4832350"/>
                  <a:pt x="4564839" y="4575175"/>
                  <a:pt x="4450539" y="4514850"/>
                </a:cubicBezTo>
                <a:cubicBezTo>
                  <a:pt x="4336239" y="4454525"/>
                  <a:pt x="4175901" y="4538663"/>
                  <a:pt x="4079064" y="4562475"/>
                </a:cubicBezTo>
                <a:cubicBezTo>
                  <a:pt x="3982227" y="4586287"/>
                  <a:pt x="3969526" y="4670425"/>
                  <a:pt x="3869514" y="4657725"/>
                </a:cubicBezTo>
                <a:cubicBezTo>
                  <a:pt x="3769502" y="4645025"/>
                  <a:pt x="3575826" y="4533900"/>
                  <a:pt x="3478989" y="4486275"/>
                </a:cubicBezTo>
                <a:cubicBezTo>
                  <a:pt x="3382152" y="4438650"/>
                  <a:pt x="3332939" y="4452937"/>
                  <a:pt x="3288489" y="4371975"/>
                </a:cubicBezTo>
                <a:cubicBezTo>
                  <a:pt x="3244039" y="4291012"/>
                  <a:pt x="3234514" y="4081462"/>
                  <a:pt x="3212289" y="4000500"/>
                </a:cubicBezTo>
                <a:cubicBezTo>
                  <a:pt x="3190064" y="3919537"/>
                  <a:pt x="3174189" y="3937000"/>
                  <a:pt x="3155139" y="3886200"/>
                </a:cubicBezTo>
                <a:cubicBezTo>
                  <a:pt x="3136089" y="3835400"/>
                  <a:pt x="3140851" y="3760787"/>
                  <a:pt x="3097989" y="3695700"/>
                </a:cubicBezTo>
                <a:cubicBezTo>
                  <a:pt x="3055127" y="3630613"/>
                  <a:pt x="2950351" y="3586162"/>
                  <a:pt x="2897964" y="3495675"/>
                </a:cubicBezTo>
                <a:cubicBezTo>
                  <a:pt x="2845576" y="3405187"/>
                  <a:pt x="2813826" y="3295650"/>
                  <a:pt x="2783664" y="3152775"/>
                </a:cubicBezTo>
                <a:cubicBezTo>
                  <a:pt x="2753502" y="3009900"/>
                  <a:pt x="2742389" y="2776538"/>
                  <a:pt x="2716989" y="2638425"/>
                </a:cubicBezTo>
                <a:cubicBezTo>
                  <a:pt x="2691589" y="2500312"/>
                  <a:pt x="2691589" y="2392362"/>
                  <a:pt x="2631264" y="2324100"/>
                </a:cubicBezTo>
                <a:cubicBezTo>
                  <a:pt x="2570939" y="2255838"/>
                  <a:pt x="2439176" y="2259012"/>
                  <a:pt x="2355039" y="2228850"/>
                </a:cubicBezTo>
                <a:cubicBezTo>
                  <a:pt x="2270902" y="2198688"/>
                  <a:pt x="2185176" y="2182812"/>
                  <a:pt x="2126439" y="2143125"/>
                </a:cubicBezTo>
                <a:cubicBezTo>
                  <a:pt x="2067702" y="2103438"/>
                  <a:pt x="2048651" y="2032000"/>
                  <a:pt x="2002614" y="1990725"/>
                </a:cubicBezTo>
                <a:cubicBezTo>
                  <a:pt x="1956577" y="1949450"/>
                  <a:pt x="1913714" y="1998662"/>
                  <a:pt x="1850214" y="1895475"/>
                </a:cubicBezTo>
                <a:cubicBezTo>
                  <a:pt x="1786714" y="1792288"/>
                  <a:pt x="1707339" y="1465263"/>
                  <a:pt x="1621614" y="1371600"/>
                </a:cubicBezTo>
                <a:cubicBezTo>
                  <a:pt x="1535889" y="1277937"/>
                  <a:pt x="1437464" y="1352550"/>
                  <a:pt x="1335864" y="1333500"/>
                </a:cubicBezTo>
                <a:cubicBezTo>
                  <a:pt x="1234264" y="1314450"/>
                  <a:pt x="1115202" y="1328738"/>
                  <a:pt x="1012014" y="1257300"/>
                </a:cubicBezTo>
                <a:cubicBezTo>
                  <a:pt x="908826" y="1185862"/>
                  <a:pt x="826276" y="974725"/>
                  <a:pt x="716739" y="904875"/>
                </a:cubicBezTo>
                <a:cubicBezTo>
                  <a:pt x="607201" y="835025"/>
                  <a:pt x="462739" y="862012"/>
                  <a:pt x="354789" y="838200"/>
                </a:cubicBezTo>
                <a:cubicBezTo>
                  <a:pt x="246839" y="814387"/>
                  <a:pt x="127776" y="811212"/>
                  <a:pt x="69039" y="762000"/>
                </a:cubicBezTo>
                <a:cubicBezTo>
                  <a:pt x="10301" y="712787"/>
                  <a:pt x="10301" y="669925"/>
                  <a:pt x="2364" y="542925"/>
                </a:cubicBezTo>
                <a:cubicBezTo>
                  <a:pt x="-5573" y="415925"/>
                  <a:pt x="7920" y="207962"/>
                  <a:pt x="21414" y="0"/>
                </a:cubicBezTo>
              </a:path>
            </a:pathLst>
          </a:cu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47" name="Forme libre : forme 46">
            <a:extLst>
              <a:ext uri="{FF2B5EF4-FFF2-40B4-BE49-F238E27FC236}">
                <a16:creationId xmlns:a16="http://schemas.microsoft.com/office/drawing/2014/main" id="{24165ECA-D9A2-4EA1-8748-ED208921E5FD}"/>
              </a:ext>
            </a:extLst>
          </p:cNvPr>
          <p:cNvSpPr/>
          <p:nvPr/>
        </p:nvSpPr>
        <p:spPr>
          <a:xfrm>
            <a:off x="2636061" y="711943"/>
            <a:ext cx="6593664" cy="5867400"/>
          </a:xfrm>
          <a:custGeom>
            <a:avLst/>
            <a:gdLst>
              <a:gd name="connsiteX0" fmla="*/ 6593664 w 6593664"/>
              <a:gd name="connsiteY0" fmla="*/ 5867400 h 5867400"/>
              <a:gd name="connsiteX1" fmla="*/ 6222189 w 6593664"/>
              <a:gd name="connsiteY1" fmla="*/ 5324475 h 5867400"/>
              <a:gd name="connsiteX2" fmla="*/ 5784039 w 6593664"/>
              <a:gd name="connsiteY2" fmla="*/ 4895850 h 5867400"/>
              <a:gd name="connsiteX3" fmla="*/ 5460189 w 6593664"/>
              <a:gd name="connsiteY3" fmla="*/ 4914900 h 5867400"/>
              <a:gd name="connsiteX4" fmla="*/ 5126814 w 6593664"/>
              <a:gd name="connsiteY4" fmla="*/ 4972050 h 5867400"/>
              <a:gd name="connsiteX5" fmla="*/ 4993464 w 6593664"/>
              <a:gd name="connsiteY5" fmla="*/ 5067300 h 5867400"/>
              <a:gd name="connsiteX6" fmla="*/ 4764864 w 6593664"/>
              <a:gd name="connsiteY6" fmla="*/ 4924425 h 5867400"/>
              <a:gd name="connsiteX7" fmla="*/ 4450539 w 6593664"/>
              <a:gd name="connsiteY7" fmla="*/ 4514850 h 5867400"/>
              <a:gd name="connsiteX8" fmla="*/ 4079064 w 6593664"/>
              <a:gd name="connsiteY8" fmla="*/ 4562475 h 5867400"/>
              <a:gd name="connsiteX9" fmla="*/ 3869514 w 6593664"/>
              <a:gd name="connsiteY9" fmla="*/ 4657725 h 5867400"/>
              <a:gd name="connsiteX10" fmla="*/ 3478989 w 6593664"/>
              <a:gd name="connsiteY10" fmla="*/ 4486275 h 5867400"/>
              <a:gd name="connsiteX11" fmla="*/ 3288489 w 6593664"/>
              <a:gd name="connsiteY11" fmla="*/ 4371975 h 5867400"/>
              <a:gd name="connsiteX12" fmla="*/ 3212289 w 6593664"/>
              <a:gd name="connsiteY12" fmla="*/ 4000500 h 5867400"/>
              <a:gd name="connsiteX13" fmla="*/ 3155139 w 6593664"/>
              <a:gd name="connsiteY13" fmla="*/ 3886200 h 5867400"/>
              <a:gd name="connsiteX14" fmla="*/ 3097989 w 6593664"/>
              <a:gd name="connsiteY14" fmla="*/ 3695700 h 5867400"/>
              <a:gd name="connsiteX15" fmla="*/ 2897964 w 6593664"/>
              <a:gd name="connsiteY15" fmla="*/ 3495675 h 5867400"/>
              <a:gd name="connsiteX16" fmla="*/ 2783664 w 6593664"/>
              <a:gd name="connsiteY16" fmla="*/ 3152775 h 5867400"/>
              <a:gd name="connsiteX17" fmla="*/ 2716989 w 6593664"/>
              <a:gd name="connsiteY17" fmla="*/ 2638425 h 5867400"/>
              <a:gd name="connsiteX18" fmla="*/ 2631264 w 6593664"/>
              <a:gd name="connsiteY18" fmla="*/ 2324100 h 5867400"/>
              <a:gd name="connsiteX19" fmla="*/ 2355039 w 6593664"/>
              <a:gd name="connsiteY19" fmla="*/ 2228850 h 5867400"/>
              <a:gd name="connsiteX20" fmla="*/ 2126439 w 6593664"/>
              <a:gd name="connsiteY20" fmla="*/ 2143125 h 5867400"/>
              <a:gd name="connsiteX21" fmla="*/ 2002614 w 6593664"/>
              <a:gd name="connsiteY21" fmla="*/ 1990725 h 5867400"/>
              <a:gd name="connsiteX22" fmla="*/ 1850214 w 6593664"/>
              <a:gd name="connsiteY22" fmla="*/ 1895475 h 5867400"/>
              <a:gd name="connsiteX23" fmla="*/ 1621614 w 6593664"/>
              <a:gd name="connsiteY23" fmla="*/ 1371600 h 5867400"/>
              <a:gd name="connsiteX24" fmla="*/ 1335864 w 6593664"/>
              <a:gd name="connsiteY24" fmla="*/ 1333500 h 5867400"/>
              <a:gd name="connsiteX25" fmla="*/ 1012014 w 6593664"/>
              <a:gd name="connsiteY25" fmla="*/ 1257300 h 5867400"/>
              <a:gd name="connsiteX26" fmla="*/ 716739 w 6593664"/>
              <a:gd name="connsiteY26" fmla="*/ 904875 h 5867400"/>
              <a:gd name="connsiteX27" fmla="*/ 354789 w 6593664"/>
              <a:gd name="connsiteY27" fmla="*/ 838200 h 5867400"/>
              <a:gd name="connsiteX28" fmla="*/ 69039 w 6593664"/>
              <a:gd name="connsiteY28" fmla="*/ 762000 h 5867400"/>
              <a:gd name="connsiteX29" fmla="*/ 2364 w 6593664"/>
              <a:gd name="connsiteY29" fmla="*/ 542925 h 5867400"/>
              <a:gd name="connsiteX30" fmla="*/ 21414 w 6593664"/>
              <a:gd name="connsiteY30" fmla="*/ 0 h 5867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6593664" h="5867400">
                <a:moveTo>
                  <a:pt x="6593664" y="5867400"/>
                </a:moveTo>
                <a:cubicBezTo>
                  <a:pt x="6475395" y="5676900"/>
                  <a:pt x="6357126" y="5486400"/>
                  <a:pt x="6222189" y="5324475"/>
                </a:cubicBezTo>
                <a:cubicBezTo>
                  <a:pt x="6087251" y="5162550"/>
                  <a:pt x="5911039" y="4964112"/>
                  <a:pt x="5784039" y="4895850"/>
                </a:cubicBezTo>
                <a:cubicBezTo>
                  <a:pt x="5657039" y="4827587"/>
                  <a:pt x="5569726" y="4902200"/>
                  <a:pt x="5460189" y="4914900"/>
                </a:cubicBezTo>
                <a:cubicBezTo>
                  <a:pt x="5350652" y="4927600"/>
                  <a:pt x="5204601" y="4946650"/>
                  <a:pt x="5126814" y="4972050"/>
                </a:cubicBezTo>
                <a:cubicBezTo>
                  <a:pt x="5049027" y="4997450"/>
                  <a:pt x="5053789" y="5075237"/>
                  <a:pt x="4993464" y="5067300"/>
                </a:cubicBezTo>
                <a:cubicBezTo>
                  <a:pt x="4933139" y="5059363"/>
                  <a:pt x="4855351" y="5016500"/>
                  <a:pt x="4764864" y="4924425"/>
                </a:cubicBezTo>
                <a:cubicBezTo>
                  <a:pt x="4674376" y="4832350"/>
                  <a:pt x="4564839" y="4575175"/>
                  <a:pt x="4450539" y="4514850"/>
                </a:cubicBezTo>
                <a:cubicBezTo>
                  <a:pt x="4336239" y="4454525"/>
                  <a:pt x="4175901" y="4538663"/>
                  <a:pt x="4079064" y="4562475"/>
                </a:cubicBezTo>
                <a:cubicBezTo>
                  <a:pt x="3982227" y="4586287"/>
                  <a:pt x="3969526" y="4670425"/>
                  <a:pt x="3869514" y="4657725"/>
                </a:cubicBezTo>
                <a:cubicBezTo>
                  <a:pt x="3769502" y="4645025"/>
                  <a:pt x="3575826" y="4533900"/>
                  <a:pt x="3478989" y="4486275"/>
                </a:cubicBezTo>
                <a:cubicBezTo>
                  <a:pt x="3382152" y="4438650"/>
                  <a:pt x="3332939" y="4452937"/>
                  <a:pt x="3288489" y="4371975"/>
                </a:cubicBezTo>
                <a:cubicBezTo>
                  <a:pt x="3244039" y="4291012"/>
                  <a:pt x="3234514" y="4081462"/>
                  <a:pt x="3212289" y="4000500"/>
                </a:cubicBezTo>
                <a:cubicBezTo>
                  <a:pt x="3190064" y="3919537"/>
                  <a:pt x="3174189" y="3937000"/>
                  <a:pt x="3155139" y="3886200"/>
                </a:cubicBezTo>
                <a:cubicBezTo>
                  <a:pt x="3136089" y="3835400"/>
                  <a:pt x="3140851" y="3760787"/>
                  <a:pt x="3097989" y="3695700"/>
                </a:cubicBezTo>
                <a:cubicBezTo>
                  <a:pt x="3055127" y="3630613"/>
                  <a:pt x="2950351" y="3586162"/>
                  <a:pt x="2897964" y="3495675"/>
                </a:cubicBezTo>
                <a:cubicBezTo>
                  <a:pt x="2845576" y="3405187"/>
                  <a:pt x="2813826" y="3295650"/>
                  <a:pt x="2783664" y="3152775"/>
                </a:cubicBezTo>
                <a:cubicBezTo>
                  <a:pt x="2753502" y="3009900"/>
                  <a:pt x="2742389" y="2776538"/>
                  <a:pt x="2716989" y="2638425"/>
                </a:cubicBezTo>
                <a:cubicBezTo>
                  <a:pt x="2691589" y="2500312"/>
                  <a:pt x="2691589" y="2392362"/>
                  <a:pt x="2631264" y="2324100"/>
                </a:cubicBezTo>
                <a:cubicBezTo>
                  <a:pt x="2570939" y="2255838"/>
                  <a:pt x="2439176" y="2259012"/>
                  <a:pt x="2355039" y="2228850"/>
                </a:cubicBezTo>
                <a:cubicBezTo>
                  <a:pt x="2270902" y="2198688"/>
                  <a:pt x="2185176" y="2182812"/>
                  <a:pt x="2126439" y="2143125"/>
                </a:cubicBezTo>
                <a:cubicBezTo>
                  <a:pt x="2067702" y="2103438"/>
                  <a:pt x="2048651" y="2032000"/>
                  <a:pt x="2002614" y="1990725"/>
                </a:cubicBezTo>
                <a:cubicBezTo>
                  <a:pt x="1956577" y="1949450"/>
                  <a:pt x="1913714" y="1998662"/>
                  <a:pt x="1850214" y="1895475"/>
                </a:cubicBezTo>
                <a:cubicBezTo>
                  <a:pt x="1786714" y="1792288"/>
                  <a:pt x="1707339" y="1465263"/>
                  <a:pt x="1621614" y="1371600"/>
                </a:cubicBezTo>
                <a:cubicBezTo>
                  <a:pt x="1535889" y="1277937"/>
                  <a:pt x="1437464" y="1352550"/>
                  <a:pt x="1335864" y="1333500"/>
                </a:cubicBezTo>
                <a:cubicBezTo>
                  <a:pt x="1234264" y="1314450"/>
                  <a:pt x="1115202" y="1328738"/>
                  <a:pt x="1012014" y="1257300"/>
                </a:cubicBezTo>
                <a:cubicBezTo>
                  <a:pt x="908826" y="1185862"/>
                  <a:pt x="826276" y="974725"/>
                  <a:pt x="716739" y="904875"/>
                </a:cubicBezTo>
                <a:cubicBezTo>
                  <a:pt x="607201" y="835025"/>
                  <a:pt x="462739" y="862012"/>
                  <a:pt x="354789" y="838200"/>
                </a:cubicBezTo>
                <a:cubicBezTo>
                  <a:pt x="246839" y="814387"/>
                  <a:pt x="127776" y="811212"/>
                  <a:pt x="69039" y="762000"/>
                </a:cubicBezTo>
                <a:cubicBezTo>
                  <a:pt x="10301" y="712787"/>
                  <a:pt x="10301" y="669925"/>
                  <a:pt x="2364" y="542925"/>
                </a:cubicBezTo>
                <a:cubicBezTo>
                  <a:pt x="-5573" y="415925"/>
                  <a:pt x="7920" y="207962"/>
                  <a:pt x="21414" y="0"/>
                </a:cubicBezTo>
              </a:path>
            </a:pathLst>
          </a:custGeom>
          <a:noFill/>
          <a:ln w="22225">
            <a:solidFill>
              <a:schemeClr val="bg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61" name="Ellipse 60">
            <a:extLst>
              <a:ext uri="{FF2B5EF4-FFF2-40B4-BE49-F238E27FC236}">
                <a16:creationId xmlns:a16="http://schemas.microsoft.com/office/drawing/2014/main" id="{3E54D4FE-B1A3-406A-A4AE-21554E83A278}"/>
              </a:ext>
            </a:extLst>
          </p:cNvPr>
          <p:cNvSpPr/>
          <p:nvPr/>
        </p:nvSpPr>
        <p:spPr>
          <a:xfrm rot="16200000">
            <a:off x="1843102" y="-932431"/>
            <a:ext cx="1628297" cy="1778390"/>
          </a:xfrm>
          <a:prstGeom prst="ellipse">
            <a:avLst/>
          </a:prstGeom>
          <a:solidFill>
            <a:schemeClr val="accent2"/>
          </a:solidFill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62" name="ZoneTexte 61">
            <a:extLst>
              <a:ext uri="{FF2B5EF4-FFF2-40B4-BE49-F238E27FC236}">
                <a16:creationId xmlns:a16="http://schemas.microsoft.com/office/drawing/2014/main" id="{D425A52C-29A4-4BCE-AB1D-5067B603549C}"/>
              </a:ext>
            </a:extLst>
          </p:cNvPr>
          <p:cNvSpPr txBox="1"/>
          <p:nvPr/>
        </p:nvSpPr>
        <p:spPr>
          <a:xfrm>
            <a:off x="2133205" y="190793"/>
            <a:ext cx="1096433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200" b="1" dirty="0">
                <a:solidFill>
                  <a:schemeClr val="bg1"/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Namur</a:t>
            </a:r>
            <a:endParaRPr lang="fr-BE" sz="1200" b="1" dirty="0">
              <a:solidFill>
                <a:schemeClr val="bg1"/>
              </a:solidFill>
              <a:latin typeface="Aharoni" panose="02010803020104030203" pitchFamily="2" charset="-79"/>
              <a:cs typeface="Aharoni" panose="02010803020104030203" pitchFamily="2" charset="-79"/>
            </a:endParaRPr>
          </a:p>
        </p:txBody>
      </p:sp>
      <p:sp>
        <p:nvSpPr>
          <p:cNvPr id="63" name="Ellipse 62">
            <a:extLst>
              <a:ext uri="{FF2B5EF4-FFF2-40B4-BE49-F238E27FC236}">
                <a16:creationId xmlns:a16="http://schemas.microsoft.com/office/drawing/2014/main" id="{BA172A28-9FBE-4E6C-9531-55773D21B403}"/>
              </a:ext>
            </a:extLst>
          </p:cNvPr>
          <p:cNvSpPr/>
          <p:nvPr/>
        </p:nvSpPr>
        <p:spPr>
          <a:xfrm>
            <a:off x="7034255" y="-490138"/>
            <a:ext cx="742267" cy="695325"/>
          </a:xfrm>
          <a:prstGeom prst="ellipse">
            <a:avLst/>
          </a:prstGeom>
          <a:solidFill>
            <a:schemeClr val="accent2"/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 dirty="0"/>
          </a:p>
        </p:txBody>
      </p:sp>
      <p:sp>
        <p:nvSpPr>
          <p:cNvPr id="64" name="ZoneTexte 63">
            <a:extLst>
              <a:ext uri="{FF2B5EF4-FFF2-40B4-BE49-F238E27FC236}">
                <a16:creationId xmlns:a16="http://schemas.microsoft.com/office/drawing/2014/main" id="{5678D1FB-BAB8-4A85-83E4-3FD9B0D4E52D}"/>
              </a:ext>
            </a:extLst>
          </p:cNvPr>
          <p:cNvSpPr txBox="1"/>
          <p:nvPr/>
        </p:nvSpPr>
        <p:spPr>
          <a:xfrm>
            <a:off x="6857173" y="-54739"/>
            <a:ext cx="1096433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000" b="1" dirty="0">
                <a:solidFill>
                  <a:schemeClr val="bg1"/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Huy</a:t>
            </a:r>
            <a:endParaRPr lang="fr-BE" sz="1000" b="1" dirty="0">
              <a:solidFill>
                <a:schemeClr val="bg1"/>
              </a:solidFill>
              <a:latin typeface="Aharoni" panose="02010803020104030203" pitchFamily="2" charset="-79"/>
              <a:cs typeface="Aharoni" panose="02010803020104030203" pitchFamily="2" charset="-79"/>
            </a:endParaRPr>
          </a:p>
        </p:txBody>
      </p:sp>
      <p:sp>
        <p:nvSpPr>
          <p:cNvPr id="21" name="Forme libre : forme 20">
            <a:extLst>
              <a:ext uri="{FF2B5EF4-FFF2-40B4-BE49-F238E27FC236}">
                <a16:creationId xmlns:a16="http://schemas.microsoft.com/office/drawing/2014/main" id="{83EA6DCE-DBED-4720-9531-7F2E8C0892A3}"/>
              </a:ext>
            </a:extLst>
          </p:cNvPr>
          <p:cNvSpPr/>
          <p:nvPr/>
        </p:nvSpPr>
        <p:spPr>
          <a:xfrm>
            <a:off x="8618220" y="5486400"/>
            <a:ext cx="731520" cy="525780"/>
          </a:xfrm>
          <a:custGeom>
            <a:avLst/>
            <a:gdLst>
              <a:gd name="connsiteX0" fmla="*/ 0 w 731520"/>
              <a:gd name="connsiteY0" fmla="*/ 0 h 525780"/>
              <a:gd name="connsiteX1" fmla="*/ 228600 w 731520"/>
              <a:gd name="connsiteY1" fmla="*/ 289560 h 525780"/>
              <a:gd name="connsiteX2" fmla="*/ 731520 w 731520"/>
              <a:gd name="connsiteY2" fmla="*/ 525780 h 5257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31520" h="525780">
                <a:moveTo>
                  <a:pt x="0" y="0"/>
                </a:moveTo>
                <a:cubicBezTo>
                  <a:pt x="53340" y="100965"/>
                  <a:pt x="106680" y="201930"/>
                  <a:pt x="228600" y="289560"/>
                </a:cubicBezTo>
                <a:cubicBezTo>
                  <a:pt x="350520" y="377190"/>
                  <a:pt x="541020" y="451485"/>
                  <a:pt x="731520" y="52578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2" name="Forme libre : forme 21">
            <a:extLst>
              <a:ext uri="{FF2B5EF4-FFF2-40B4-BE49-F238E27FC236}">
                <a16:creationId xmlns:a16="http://schemas.microsoft.com/office/drawing/2014/main" id="{9820F068-4E1E-4285-8A17-2897DEE7F837}"/>
              </a:ext>
            </a:extLst>
          </p:cNvPr>
          <p:cNvSpPr/>
          <p:nvPr/>
        </p:nvSpPr>
        <p:spPr>
          <a:xfrm>
            <a:off x="9548813" y="3146818"/>
            <a:ext cx="661987" cy="257902"/>
          </a:xfrm>
          <a:custGeom>
            <a:avLst/>
            <a:gdLst>
              <a:gd name="connsiteX0" fmla="*/ 0 w 661987"/>
              <a:gd name="connsiteY0" fmla="*/ 5957 h 257902"/>
              <a:gd name="connsiteX1" fmla="*/ 95250 w 661987"/>
              <a:gd name="connsiteY1" fmla="*/ 5957 h 257902"/>
              <a:gd name="connsiteX2" fmla="*/ 171450 w 661987"/>
              <a:gd name="connsiteY2" fmla="*/ 67870 h 257902"/>
              <a:gd name="connsiteX3" fmla="*/ 381000 w 661987"/>
              <a:gd name="connsiteY3" fmla="*/ 105970 h 257902"/>
              <a:gd name="connsiteX4" fmla="*/ 581025 w 661987"/>
              <a:gd name="connsiteY4" fmla="*/ 239320 h 257902"/>
              <a:gd name="connsiteX5" fmla="*/ 661987 w 661987"/>
              <a:gd name="connsiteY5" fmla="*/ 253607 h 2579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61987" h="257902">
                <a:moveTo>
                  <a:pt x="0" y="5957"/>
                </a:moveTo>
                <a:cubicBezTo>
                  <a:pt x="33337" y="797"/>
                  <a:pt x="66675" y="-4362"/>
                  <a:pt x="95250" y="5957"/>
                </a:cubicBezTo>
                <a:cubicBezTo>
                  <a:pt x="123825" y="16276"/>
                  <a:pt x="123825" y="51201"/>
                  <a:pt x="171450" y="67870"/>
                </a:cubicBezTo>
                <a:cubicBezTo>
                  <a:pt x="219075" y="84539"/>
                  <a:pt x="312738" y="77395"/>
                  <a:pt x="381000" y="105970"/>
                </a:cubicBezTo>
                <a:cubicBezTo>
                  <a:pt x="449262" y="134545"/>
                  <a:pt x="534194" y="214714"/>
                  <a:pt x="581025" y="239320"/>
                </a:cubicBezTo>
                <a:cubicBezTo>
                  <a:pt x="627856" y="263926"/>
                  <a:pt x="644921" y="258766"/>
                  <a:pt x="661987" y="253607"/>
                </a:cubicBezTo>
              </a:path>
            </a:pathLst>
          </a:custGeom>
          <a:noFill/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5" name="Forme libre : forme 24">
            <a:extLst>
              <a:ext uri="{FF2B5EF4-FFF2-40B4-BE49-F238E27FC236}">
                <a16:creationId xmlns:a16="http://schemas.microsoft.com/office/drawing/2014/main" id="{AD2E428A-8335-4384-A1B1-58C29B4ACBC7}"/>
              </a:ext>
            </a:extLst>
          </p:cNvPr>
          <p:cNvSpPr/>
          <p:nvPr/>
        </p:nvSpPr>
        <p:spPr>
          <a:xfrm>
            <a:off x="6197600" y="4984750"/>
            <a:ext cx="1778000" cy="942569"/>
          </a:xfrm>
          <a:custGeom>
            <a:avLst/>
            <a:gdLst>
              <a:gd name="connsiteX0" fmla="*/ 0 w 1778000"/>
              <a:gd name="connsiteY0" fmla="*/ 273050 h 942569"/>
              <a:gd name="connsiteX1" fmla="*/ 209550 w 1778000"/>
              <a:gd name="connsiteY1" fmla="*/ 374650 h 942569"/>
              <a:gd name="connsiteX2" fmla="*/ 311150 w 1778000"/>
              <a:gd name="connsiteY2" fmla="*/ 425450 h 942569"/>
              <a:gd name="connsiteX3" fmla="*/ 361950 w 1778000"/>
              <a:gd name="connsiteY3" fmla="*/ 482600 h 942569"/>
              <a:gd name="connsiteX4" fmla="*/ 850900 w 1778000"/>
              <a:gd name="connsiteY4" fmla="*/ 533400 h 942569"/>
              <a:gd name="connsiteX5" fmla="*/ 914400 w 1778000"/>
              <a:gd name="connsiteY5" fmla="*/ 825500 h 942569"/>
              <a:gd name="connsiteX6" fmla="*/ 1041400 w 1778000"/>
              <a:gd name="connsiteY6" fmla="*/ 939800 h 942569"/>
              <a:gd name="connsiteX7" fmla="*/ 1143000 w 1778000"/>
              <a:gd name="connsiteY7" fmla="*/ 723900 h 942569"/>
              <a:gd name="connsiteX8" fmla="*/ 1193800 w 1778000"/>
              <a:gd name="connsiteY8" fmla="*/ 609600 h 942569"/>
              <a:gd name="connsiteX9" fmla="*/ 1365250 w 1778000"/>
              <a:gd name="connsiteY9" fmla="*/ 552450 h 942569"/>
              <a:gd name="connsiteX10" fmla="*/ 1504950 w 1778000"/>
              <a:gd name="connsiteY10" fmla="*/ 406400 h 942569"/>
              <a:gd name="connsiteX11" fmla="*/ 1562100 w 1778000"/>
              <a:gd name="connsiteY11" fmla="*/ 304800 h 942569"/>
              <a:gd name="connsiteX12" fmla="*/ 1727200 w 1778000"/>
              <a:gd name="connsiteY12" fmla="*/ 50800 h 942569"/>
              <a:gd name="connsiteX13" fmla="*/ 1778000 w 1778000"/>
              <a:gd name="connsiteY13" fmla="*/ 0 h 9425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778000" h="942569">
                <a:moveTo>
                  <a:pt x="0" y="273050"/>
                </a:moveTo>
                <a:lnTo>
                  <a:pt x="209550" y="374650"/>
                </a:lnTo>
                <a:cubicBezTo>
                  <a:pt x="261408" y="400050"/>
                  <a:pt x="285750" y="407458"/>
                  <a:pt x="311150" y="425450"/>
                </a:cubicBezTo>
                <a:cubicBezTo>
                  <a:pt x="336550" y="443442"/>
                  <a:pt x="271992" y="464608"/>
                  <a:pt x="361950" y="482600"/>
                </a:cubicBezTo>
                <a:cubicBezTo>
                  <a:pt x="451908" y="500592"/>
                  <a:pt x="758825" y="476250"/>
                  <a:pt x="850900" y="533400"/>
                </a:cubicBezTo>
                <a:cubicBezTo>
                  <a:pt x="942975" y="590550"/>
                  <a:pt x="882650" y="757767"/>
                  <a:pt x="914400" y="825500"/>
                </a:cubicBezTo>
                <a:cubicBezTo>
                  <a:pt x="946150" y="893233"/>
                  <a:pt x="1003300" y="956733"/>
                  <a:pt x="1041400" y="939800"/>
                </a:cubicBezTo>
                <a:cubicBezTo>
                  <a:pt x="1079500" y="922867"/>
                  <a:pt x="1117600" y="778933"/>
                  <a:pt x="1143000" y="723900"/>
                </a:cubicBezTo>
                <a:cubicBezTo>
                  <a:pt x="1168400" y="668867"/>
                  <a:pt x="1156758" y="638175"/>
                  <a:pt x="1193800" y="609600"/>
                </a:cubicBezTo>
                <a:cubicBezTo>
                  <a:pt x="1230842" y="581025"/>
                  <a:pt x="1313392" y="586317"/>
                  <a:pt x="1365250" y="552450"/>
                </a:cubicBezTo>
                <a:cubicBezTo>
                  <a:pt x="1417108" y="518583"/>
                  <a:pt x="1472142" y="447675"/>
                  <a:pt x="1504950" y="406400"/>
                </a:cubicBezTo>
                <a:cubicBezTo>
                  <a:pt x="1537758" y="365125"/>
                  <a:pt x="1525058" y="364067"/>
                  <a:pt x="1562100" y="304800"/>
                </a:cubicBezTo>
                <a:cubicBezTo>
                  <a:pt x="1599142" y="245533"/>
                  <a:pt x="1691217" y="101600"/>
                  <a:pt x="1727200" y="50800"/>
                </a:cubicBezTo>
                <a:cubicBezTo>
                  <a:pt x="1763183" y="0"/>
                  <a:pt x="1770591" y="0"/>
                  <a:pt x="1778000" y="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6" name="Forme libre : forme 25">
            <a:extLst>
              <a:ext uri="{FF2B5EF4-FFF2-40B4-BE49-F238E27FC236}">
                <a16:creationId xmlns:a16="http://schemas.microsoft.com/office/drawing/2014/main" id="{7A9A74E1-9B0A-4C34-997F-C5190D90E1F4}"/>
              </a:ext>
            </a:extLst>
          </p:cNvPr>
          <p:cNvSpPr/>
          <p:nvPr/>
        </p:nvSpPr>
        <p:spPr>
          <a:xfrm>
            <a:off x="5359400" y="1949450"/>
            <a:ext cx="901700" cy="1136650"/>
          </a:xfrm>
          <a:custGeom>
            <a:avLst/>
            <a:gdLst>
              <a:gd name="connsiteX0" fmla="*/ 901700 w 901700"/>
              <a:gd name="connsiteY0" fmla="*/ 0 h 1136650"/>
              <a:gd name="connsiteX1" fmla="*/ 781050 w 901700"/>
              <a:gd name="connsiteY1" fmla="*/ 146050 h 1136650"/>
              <a:gd name="connsiteX2" fmla="*/ 469900 w 901700"/>
              <a:gd name="connsiteY2" fmla="*/ 355600 h 1136650"/>
              <a:gd name="connsiteX3" fmla="*/ 203200 w 901700"/>
              <a:gd name="connsiteY3" fmla="*/ 514350 h 1136650"/>
              <a:gd name="connsiteX4" fmla="*/ 139700 w 901700"/>
              <a:gd name="connsiteY4" fmla="*/ 685800 h 1136650"/>
              <a:gd name="connsiteX5" fmla="*/ 88900 w 901700"/>
              <a:gd name="connsiteY5" fmla="*/ 869950 h 1136650"/>
              <a:gd name="connsiteX6" fmla="*/ 0 w 901700"/>
              <a:gd name="connsiteY6" fmla="*/ 1136650 h 1136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01700" h="1136650">
                <a:moveTo>
                  <a:pt x="901700" y="0"/>
                </a:moveTo>
                <a:cubicBezTo>
                  <a:pt x="877358" y="43391"/>
                  <a:pt x="853017" y="86783"/>
                  <a:pt x="781050" y="146050"/>
                </a:cubicBezTo>
                <a:cubicBezTo>
                  <a:pt x="709083" y="205317"/>
                  <a:pt x="469900" y="355600"/>
                  <a:pt x="469900" y="355600"/>
                </a:cubicBezTo>
                <a:cubicBezTo>
                  <a:pt x="373592" y="416983"/>
                  <a:pt x="258233" y="459317"/>
                  <a:pt x="203200" y="514350"/>
                </a:cubicBezTo>
                <a:cubicBezTo>
                  <a:pt x="148167" y="569383"/>
                  <a:pt x="158750" y="626533"/>
                  <a:pt x="139700" y="685800"/>
                </a:cubicBezTo>
                <a:cubicBezTo>
                  <a:pt x="120650" y="745067"/>
                  <a:pt x="112183" y="794808"/>
                  <a:pt x="88900" y="869950"/>
                </a:cubicBezTo>
                <a:cubicBezTo>
                  <a:pt x="65617" y="945092"/>
                  <a:pt x="32808" y="1040871"/>
                  <a:pt x="0" y="113665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2" name="Forme libre : forme 31">
            <a:extLst>
              <a:ext uri="{FF2B5EF4-FFF2-40B4-BE49-F238E27FC236}">
                <a16:creationId xmlns:a16="http://schemas.microsoft.com/office/drawing/2014/main" id="{6ED083DC-0EC6-4148-8B33-6AEB634D54E8}"/>
              </a:ext>
            </a:extLst>
          </p:cNvPr>
          <p:cNvSpPr/>
          <p:nvPr/>
        </p:nvSpPr>
        <p:spPr>
          <a:xfrm>
            <a:off x="5286375" y="4826000"/>
            <a:ext cx="422275" cy="358775"/>
          </a:xfrm>
          <a:custGeom>
            <a:avLst/>
            <a:gdLst>
              <a:gd name="connsiteX0" fmla="*/ 0 w 422275"/>
              <a:gd name="connsiteY0" fmla="*/ 358775 h 358775"/>
              <a:gd name="connsiteX1" fmla="*/ 276225 w 422275"/>
              <a:gd name="connsiteY1" fmla="*/ 161925 h 358775"/>
              <a:gd name="connsiteX2" fmla="*/ 422275 w 422275"/>
              <a:gd name="connsiteY2" fmla="*/ 0 h 358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22275" h="358775">
                <a:moveTo>
                  <a:pt x="0" y="358775"/>
                </a:moveTo>
                <a:cubicBezTo>
                  <a:pt x="102923" y="290248"/>
                  <a:pt x="205846" y="221721"/>
                  <a:pt x="276225" y="161925"/>
                </a:cubicBezTo>
                <a:cubicBezTo>
                  <a:pt x="346604" y="102129"/>
                  <a:pt x="384439" y="51064"/>
                  <a:pt x="422275" y="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4" name="Forme libre : forme 33">
            <a:extLst>
              <a:ext uri="{FF2B5EF4-FFF2-40B4-BE49-F238E27FC236}">
                <a16:creationId xmlns:a16="http://schemas.microsoft.com/office/drawing/2014/main" id="{5762933B-4840-49D9-81F9-09DEB9F69A78}"/>
              </a:ext>
            </a:extLst>
          </p:cNvPr>
          <p:cNvSpPr/>
          <p:nvPr/>
        </p:nvSpPr>
        <p:spPr>
          <a:xfrm>
            <a:off x="5492750" y="5953125"/>
            <a:ext cx="12700" cy="257175"/>
          </a:xfrm>
          <a:custGeom>
            <a:avLst/>
            <a:gdLst>
              <a:gd name="connsiteX0" fmla="*/ 12700 w 12700"/>
              <a:gd name="connsiteY0" fmla="*/ 0 h 257175"/>
              <a:gd name="connsiteX1" fmla="*/ 0 w 12700"/>
              <a:gd name="connsiteY1" fmla="*/ 257175 h 257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2700" h="257175">
                <a:moveTo>
                  <a:pt x="12700" y="0"/>
                </a:moveTo>
                <a:lnTo>
                  <a:pt x="0" y="257175"/>
                </a:ln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5" name="Forme libre : forme 34">
            <a:extLst>
              <a:ext uri="{FF2B5EF4-FFF2-40B4-BE49-F238E27FC236}">
                <a16:creationId xmlns:a16="http://schemas.microsoft.com/office/drawing/2014/main" id="{043BC54E-1889-4104-91EC-461FB497001C}"/>
              </a:ext>
            </a:extLst>
          </p:cNvPr>
          <p:cNvSpPr/>
          <p:nvPr/>
        </p:nvSpPr>
        <p:spPr>
          <a:xfrm>
            <a:off x="5528250" y="5241926"/>
            <a:ext cx="183575" cy="330200"/>
          </a:xfrm>
          <a:custGeom>
            <a:avLst/>
            <a:gdLst>
              <a:gd name="connsiteX0" fmla="*/ 183575 w 183575"/>
              <a:gd name="connsiteY0" fmla="*/ 0 h 327025"/>
              <a:gd name="connsiteX1" fmla="*/ 34350 w 183575"/>
              <a:gd name="connsiteY1" fmla="*/ 234950 h 327025"/>
              <a:gd name="connsiteX2" fmla="*/ 5775 w 183575"/>
              <a:gd name="connsiteY2" fmla="*/ 298450 h 327025"/>
              <a:gd name="connsiteX3" fmla="*/ 120075 w 183575"/>
              <a:gd name="connsiteY3" fmla="*/ 327025 h 327025"/>
              <a:gd name="connsiteX0" fmla="*/ 183575 w 183575"/>
              <a:gd name="connsiteY0" fmla="*/ 0 h 330200"/>
              <a:gd name="connsiteX1" fmla="*/ 34350 w 183575"/>
              <a:gd name="connsiteY1" fmla="*/ 234950 h 330200"/>
              <a:gd name="connsiteX2" fmla="*/ 5775 w 183575"/>
              <a:gd name="connsiteY2" fmla="*/ 298450 h 330200"/>
              <a:gd name="connsiteX3" fmla="*/ 129600 w 183575"/>
              <a:gd name="connsiteY3" fmla="*/ 330200 h 330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3575" h="330200">
                <a:moveTo>
                  <a:pt x="183575" y="0"/>
                </a:moveTo>
                <a:cubicBezTo>
                  <a:pt x="123779" y="92604"/>
                  <a:pt x="63983" y="185208"/>
                  <a:pt x="34350" y="234950"/>
                </a:cubicBezTo>
                <a:cubicBezTo>
                  <a:pt x="4717" y="284692"/>
                  <a:pt x="-8513" y="283104"/>
                  <a:pt x="5775" y="298450"/>
                </a:cubicBezTo>
                <a:cubicBezTo>
                  <a:pt x="20062" y="313796"/>
                  <a:pt x="79593" y="323585"/>
                  <a:pt x="129600" y="33020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9" name="Forme libre : forme 38">
            <a:extLst>
              <a:ext uri="{FF2B5EF4-FFF2-40B4-BE49-F238E27FC236}">
                <a16:creationId xmlns:a16="http://schemas.microsoft.com/office/drawing/2014/main" id="{9F784947-8CBA-4DDF-A906-A82B90FD3C12}"/>
              </a:ext>
            </a:extLst>
          </p:cNvPr>
          <p:cNvSpPr/>
          <p:nvPr/>
        </p:nvSpPr>
        <p:spPr>
          <a:xfrm>
            <a:off x="9004300" y="5702300"/>
            <a:ext cx="1276350" cy="1162050"/>
          </a:xfrm>
          <a:custGeom>
            <a:avLst/>
            <a:gdLst>
              <a:gd name="connsiteX0" fmla="*/ 1276350 w 1276350"/>
              <a:gd name="connsiteY0" fmla="*/ 0 h 1162050"/>
              <a:gd name="connsiteX1" fmla="*/ 1028700 w 1276350"/>
              <a:gd name="connsiteY1" fmla="*/ 152400 h 1162050"/>
              <a:gd name="connsiteX2" fmla="*/ 406400 w 1276350"/>
              <a:gd name="connsiteY2" fmla="*/ 704850 h 1162050"/>
              <a:gd name="connsiteX3" fmla="*/ 82550 w 1276350"/>
              <a:gd name="connsiteY3" fmla="*/ 1041400 h 1162050"/>
              <a:gd name="connsiteX4" fmla="*/ 0 w 1276350"/>
              <a:gd name="connsiteY4" fmla="*/ 1162050 h 1162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76350" h="1162050">
                <a:moveTo>
                  <a:pt x="1276350" y="0"/>
                </a:moveTo>
                <a:cubicBezTo>
                  <a:pt x="1225021" y="17462"/>
                  <a:pt x="1173692" y="34925"/>
                  <a:pt x="1028700" y="152400"/>
                </a:cubicBezTo>
                <a:cubicBezTo>
                  <a:pt x="883708" y="269875"/>
                  <a:pt x="564092" y="556683"/>
                  <a:pt x="406400" y="704850"/>
                </a:cubicBezTo>
                <a:cubicBezTo>
                  <a:pt x="248708" y="853017"/>
                  <a:pt x="150283" y="965200"/>
                  <a:pt x="82550" y="1041400"/>
                </a:cubicBezTo>
                <a:cubicBezTo>
                  <a:pt x="14817" y="1117600"/>
                  <a:pt x="7408" y="1139825"/>
                  <a:pt x="0" y="1162050"/>
                </a:cubicBezTo>
              </a:path>
            </a:pathLst>
          </a:cu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86" name="Forme libre : forme 85">
            <a:extLst>
              <a:ext uri="{FF2B5EF4-FFF2-40B4-BE49-F238E27FC236}">
                <a16:creationId xmlns:a16="http://schemas.microsoft.com/office/drawing/2014/main" id="{9BC2CEB2-1135-4D39-B39A-9BA4BADD7946}"/>
              </a:ext>
            </a:extLst>
          </p:cNvPr>
          <p:cNvSpPr/>
          <p:nvPr/>
        </p:nvSpPr>
        <p:spPr>
          <a:xfrm>
            <a:off x="9016931" y="5695950"/>
            <a:ext cx="1276350" cy="1162050"/>
          </a:xfrm>
          <a:custGeom>
            <a:avLst/>
            <a:gdLst>
              <a:gd name="connsiteX0" fmla="*/ 1276350 w 1276350"/>
              <a:gd name="connsiteY0" fmla="*/ 0 h 1162050"/>
              <a:gd name="connsiteX1" fmla="*/ 1028700 w 1276350"/>
              <a:gd name="connsiteY1" fmla="*/ 152400 h 1162050"/>
              <a:gd name="connsiteX2" fmla="*/ 406400 w 1276350"/>
              <a:gd name="connsiteY2" fmla="*/ 704850 h 1162050"/>
              <a:gd name="connsiteX3" fmla="*/ 82550 w 1276350"/>
              <a:gd name="connsiteY3" fmla="*/ 1041400 h 1162050"/>
              <a:gd name="connsiteX4" fmla="*/ 0 w 1276350"/>
              <a:gd name="connsiteY4" fmla="*/ 1162050 h 1162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76350" h="1162050">
                <a:moveTo>
                  <a:pt x="1276350" y="0"/>
                </a:moveTo>
                <a:cubicBezTo>
                  <a:pt x="1225021" y="17462"/>
                  <a:pt x="1173692" y="34925"/>
                  <a:pt x="1028700" y="152400"/>
                </a:cubicBezTo>
                <a:cubicBezTo>
                  <a:pt x="883708" y="269875"/>
                  <a:pt x="564092" y="556683"/>
                  <a:pt x="406400" y="704850"/>
                </a:cubicBezTo>
                <a:cubicBezTo>
                  <a:pt x="248708" y="853017"/>
                  <a:pt x="150283" y="965200"/>
                  <a:pt x="82550" y="1041400"/>
                </a:cubicBezTo>
                <a:cubicBezTo>
                  <a:pt x="14817" y="1117600"/>
                  <a:pt x="7408" y="1139825"/>
                  <a:pt x="0" y="1162050"/>
                </a:cubicBezTo>
              </a:path>
            </a:pathLst>
          </a:custGeom>
          <a:noFill/>
          <a:ln w="22225">
            <a:solidFill>
              <a:schemeClr val="bg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55" name="Ellipse 54">
            <a:extLst>
              <a:ext uri="{FF2B5EF4-FFF2-40B4-BE49-F238E27FC236}">
                <a16:creationId xmlns:a16="http://schemas.microsoft.com/office/drawing/2014/main" id="{0613EE4E-1534-4E8B-A8A4-AC877E6843D5}"/>
              </a:ext>
            </a:extLst>
          </p:cNvPr>
          <p:cNvSpPr/>
          <p:nvPr/>
        </p:nvSpPr>
        <p:spPr>
          <a:xfrm>
            <a:off x="9292852" y="5487143"/>
            <a:ext cx="742267" cy="695325"/>
          </a:xfrm>
          <a:prstGeom prst="ellipse">
            <a:avLst/>
          </a:prstGeom>
          <a:solidFill>
            <a:schemeClr val="accent2"/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 dirty="0"/>
          </a:p>
        </p:txBody>
      </p:sp>
      <p:sp>
        <p:nvSpPr>
          <p:cNvPr id="59" name="ZoneTexte 58">
            <a:extLst>
              <a:ext uri="{FF2B5EF4-FFF2-40B4-BE49-F238E27FC236}">
                <a16:creationId xmlns:a16="http://schemas.microsoft.com/office/drawing/2014/main" id="{4630EB21-FD0B-452F-820D-CAB2EC8CABFB}"/>
              </a:ext>
            </a:extLst>
          </p:cNvPr>
          <p:cNvSpPr txBox="1"/>
          <p:nvPr/>
        </p:nvSpPr>
        <p:spPr>
          <a:xfrm>
            <a:off x="9134528" y="5650958"/>
            <a:ext cx="109643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000" b="1" dirty="0">
                <a:solidFill>
                  <a:schemeClr val="bg1"/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Marche-en-Famenne</a:t>
            </a:r>
            <a:endParaRPr lang="fr-BE" sz="1000" b="1" dirty="0">
              <a:solidFill>
                <a:schemeClr val="bg1"/>
              </a:solidFill>
              <a:latin typeface="Aharoni" panose="02010803020104030203" pitchFamily="2" charset="-79"/>
              <a:cs typeface="Aharoni" panose="02010803020104030203" pitchFamily="2" charset="-79"/>
            </a:endParaRPr>
          </a:p>
        </p:txBody>
      </p:sp>
      <p:sp>
        <p:nvSpPr>
          <p:cNvPr id="87" name="Forme libre : forme 86">
            <a:extLst>
              <a:ext uri="{FF2B5EF4-FFF2-40B4-BE49-F238E27FC236}">
                <a16:creationId xmlns:a16="http://schemas.microsoft.com/office/drawing/2014/main" id="{0BEA71B8-D286-4921-BEE9-40E4E94BA74D}"/>
              </a:ext>
            </a:extLst>
          </p:cNvPr>
          <p:cNvSpPr>
            <a:spLocks noChangeAspect="1"/>
          </p:cNvSpPr>
          <p:nvPr/>
        </p:nvSpPr>
        <p:spPr>
          <a:xfrm>
            <a:off x="2413136" y="870695"/>
            <a:ext cx="2232134" cy="6115251"/>
          </a:xfrm>
          <a:custGeom>
            <a:avLst/>
            <a:gdLst>
              <a:gd name="connsiteX0" fmla="*/ 67451 w 667823"/>
              <a:gd name="connsiteY0" fmla="*/ 0 h 1894400"/>
              <a:gd name="connsiteX1" fmla="*/ 16651 w 667823"/>
              <a:gd name="connsiteY1" fmla="*/ 111125 h 1894400"/>
              <a:gd name="connsiteX2" fmla="*/ 48401 w 667823"/>
              <a:gd name="connsiteY2" fmla="*/ 200025 h 1894400"/>
              <a:gd name="connsiteX3" fmla="*/ 111901 w 667823"/>
              <a:gd name="connsiteY3" fmla="*/ 279400 h 1894400"/>
              <a:gd name="connsiteX4" fmla="*/ 73801 w 667823"/>
              <a:gd name="connsiteY4" fmla="*/ 492125 h 1894400"/>
              <a:gd name="connsiteX5" fmla="*/ 86501 w 667823"/>
              <a:gd name="connsiteY5" fmla="*/ 581025 h 1894400"/>
              <a:gd name="connsiteX6" fmla="*/ 64276 w 667823"/>
              <a:gd name="connsiteY6" fmla="*/ 654050 h 1894400"/>
              <a:gd name="connsiteX7" fmla="*/ 76976 w 667823"/>
              <a:gd name="connsiteY7" fmla="*/ 736600 h 1894400"/>
              <a:gd name="connsiteX8" fmla="*/ 776 w 667823"/>
              <a:gd name="connsiteY8" fmla="*/ 781050 h 1894400"/>
              <a:gd name="connsiteX9" fmla="*/ 38876 w 667823"/>
              <a:gd name="connsiteY9" fmla="*/ 838200 h 1894400"/>
              <a:gd name="connsiteX10" fmla="*/ 61101 w 667823"/>
              <a:gd name="connsiteY10" fmla="*/ 914400 h 1894400"/>
              <a:gd name="connsiteX11" fmla="*/ 102376 w 667823"/>
              <a:gd name="connsiteY11" fmla="*/ 1019175 h 1894400"/>
              <a:gd name="connsiteX12" fmla="*/ 121426 w 667823"/>
              <a:gd name="connsiteY12" fmla="*/ 1041400 h 1894400"/>
              <a:gd name="connsiteX13" fmla="*/ 140476 w 667823"/>
              <a:gd name="connsiteY13" fmla="*/ 1139825 h 1894400"/>
              <a:gd name="connsiteX14" fmla="*/ 143651 w 667823"/>
              <a:gd name="connsiteY14" fmla="*/ 1219200 h 1894400"/>
              <a:gd name="connsiteX15" fmla="*/ 165876 w 667823"/>
              <a:gd name="connsiteY15" fmla="*/ 1308100 h 1894400"/>
              <a:gd name="connsiteX16" fmla="*/ 248426 w 667823"/>
              <a:gd name="connsiteY16" fmla="*/ 1504950 h 1894400"/>
              <a:gd name="connsiteX17" fmla="*/ 194451 w 667823"/>
              <a:gd name="connsiteY17" fmla="*/ 1552575 h 1894400"/>
              <a:gd name="connsiteX18" fmla="*/ 159526 w 667823"/>
              <a:gd name="connsiteY18" fmla="*/ 1606550 h 1894400"/>
              <a:gd name="connsiteX19" fmla="*/ 248426 w 667823"/>
              <a:gd name="connsiteY19" fmla="*/ 1704975 h 1894400"/>
              <a:gd name="connsiteX20" fmla="*/ 308751 w 667823"/>
              <a:gd name="connsiteY20" fmla="*/ 1704975 h 1894400"/>
              <a:gd name="connsiteX21" fmla="*/ 397651 w 667823"/>
              <a:gd name="connsiteY21" fmla="*/ 1682750 h 1894400"/>
              <a:gd name="connsiteX22" fmla="*/ 480201 w 667823"/>
              <a:gd name="connsiteY22" fmla="*/ 1752600 h 1894400"/>
              <a:gd name="connsiteX23" fmla="*/ 502426 w 667823"/>
              <a:gd name="connsiteY23" fmla="*/ 1838325 h 1894400"/>
              <a:gd name="connsiteX24" fmla="*/ 604026 w 667823"/>
              <a:gd name="connsiteY24" fmla="*/ 1809750 h 1894400"/>
              <a:gd name="connsiteX25" fmla="*/ 661176 w 667823"/>
              <a:gd name="connsiteY25" fmla="*/ 1885950 h 1894400"/>
              <a:gd name="connsiteX26" fmla="*/ 664351 w 667823"/>
              <a:gd name="connsiteY26" fmla="*/ 1889125 h 1894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667823" h="1894400">
                <a:moveTo>
                  <a:pt x="67451" y="0"/>
                </a:moveTo>
                <a:cubicBezTo>
                  <a:pt x="43638" y="38894"/>
                  <a:pt x="19826" y="77788"/>
                  <a:pt x="16651" y="111125"/>
                </a:cubicBezTo>
                <a:cubicBezTo>
                  <a:pt x="13476" y="144462"/>
                  <a:pt x="32526" y="171979"/>
                  <a:pt x="48401" y="200025"/>
                </a:cubicBezTo>
                <a:cubicBezTo>
                  <a:pt x="64276" y="228071"/>
                  <a:pt x="107668" y="230717"/>
                  <a:pt x="111901" y="279400"/>
                </a:cubicBezTo>
                <a:cubicBezTo>
                  <a:pt x="116134" y="328083"/>
                  <a:pt x="78034" y="441854"/>
                  <a:pt x="73801" y="492125"/>
                </a:cubicBezTo>
                <a:cubicBezTo>
                  <a:pt x="69568" y="542396"/>
                  <a:pt x="88088" y="554038"/>
                  <a:pt x="86501" y="581025"/>
                </a:cubicBezTo>
                <a:cubicBezTo>
                  <a:pt x="84914" y="608012"/>
                  <a:pt x="65863" y="628121"/>
                  <a:pt x="64276" y="654050"/>
                </a:cubicBezTo>
                <a:cubicBezTo>
                  <a:pt x="62688" y="679979"/>
                  <a:pt x="87559" y="715433"/>
                  <a:pt x="76976" y="736600"/>
                </a:cubicBezTo>
                <a:cubicBezTo>
                  <a:pt x="66393" y="757767"/>
                  <a:pt x="7126" y="764117"/>
                  <a:pt x="776" y="781050"/>
                </a:cubicBezTo>
                <a:cubicBezTo>
                  <a:pt x="-5574" y="797983"/>
                  <a:pt x="28822" y="815975"/>
                  <a:pt x="38876" y="838200"/>
                </a:cubicBezTo>
                <a:cubicBezTo>
                  <a:pt x="48930" y="860425"/>
                  <a:pt x="50518" y="884238"/>
                  <a:pt x="61101" y="914400"/>
                </a:cubicBezTo>
                <a:cubicBezTo>
                  <a:pt x="71684" y="944563"/>
                  <a:pt x="92322" y="998008"/>
                  <a:pt x="102376" y="1019175"/>
                </a:cubicBezTo>
                <a:cubicBezTo>
                  <a:pt x="112430" y="1040342"/>
                  <a:pt x="115076" y="1021292"/>
                  <a:pt x="121426" y="1041400"/>
                </a:cubicBezTo>
                <a:cubicBezTo>
                  <a:pt x="127776" y="1061508"/>
                  <a:pt x="136772" y="1110192"/>
                  <a:pt x="140476" y="1139825"/>
                </a:cubicBezTo>
                <a:cubicBezTo>
                  <a:pt x="144180" y="1169458"/>
                  <a:pt x="139418" y="1191154"/>
                  <a:pt x="143651" y="1219200"/>
                </a:cubicBezTo>
                <a:cubicBezTo>
                  <a:pt x="147884" y="1247246"/>
                  <a:pt x="148414" y="1260475"/>
                  <a:pt x="165876" y="1308100"/>
                </a:cubicBezTo>
                <a:cubicBezTo>
                  <a:pt x="183339" y="1355725"/>
                  <a:pt x="243664" y="1464204"/>
                  <a:pt x="248426" y="1504950"/>
                </a:cubicBezTo>
                <a:cubicBezTo>
                  <a:pt x="253188" y="1545696"/>
                  <a:pt x="209268" y="1535642"/>
                  <a:pt x="194451" y="1552575"/>
                </a:cubicBezTo>
                <a:cubicBezTo>
                  <a:pt x="179634" y="1569508"/>
                  <a:pt x="150530" y="1581150"/>
                  <a:pt x="159526" y="1606550"/>
                </a:cubicBezTo>
                <a:cubicBezTo>
                  <a:pt x="168522" y="1631950"/>
                  <a:pt x="223555" y="1688571"/>
                  <a:pt x="248426" y="1704975"/>
                </a:cubicBezTo>
                <a:cubicBezTo>
                  <a:pt x="273297" y="1721379"/>
                  <a:pt x="283880" y="1708679"/>
                  <a:pt x="308751" y="1704975"/>
                </a:cubicBezTo>
                <a:cubicBezTo>
                  <a:pt x="333622" y="1701271"/>
                  <a:pt x="369076" y="1674812"/>
                  <a:pt x="397651" y="1682750"/>
                </a:cubicBezTo>
                <a:cubicBezTo>
                  <a:pt x="426226" y="1690688"/>
                  <a:pt x="462739" y="1726671"/>
                  <a:pt x="480201" y="1752600"/>
                </a:cubicBezTo>
                <a:cubicBezTo>
                  <a:pt x="497663" y="1778529"/>
                  <a:pt x="481789" y="1828800"/>
                  <a:pt x="502426" y="1838325"/>
                </a:cubicBezTo>
                <a:cubicBezTo>
                  <a:pt x="523063" y="1847850"/>
                  <a:pt x="577568" y="1801812"/>
                  <a:pt x="604026" y="1809750"/>
                </a:cubicBezTo>
                <a:cubicBezTo>
                  <a:pt x="630484" y="1817688"/>
                  <a:pt x="661176" y="1885950"/>
                  <a:pt x="661176" y="1885950"/>
                </a:cubicBezTo>
                <a:cubicBezTo>
                  <a:pt x="671230" y="1899179"/>
                  <a:pt x="667790" y="1894152"/>
                  <a:pt x="664351" y="1889125"/>
                </a:cubicBezTo>
              </a:path>
            </a:pathLst>
          </a:custGeom>
          <a:noFill/>
          <a:ln w="25400">
            <a:solidFill>
              <a:schemeClr val="tx1"/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91" name="Forme libre : forme 90">
            <a:extLst>
              <a:ext uri="{FF2B5EF4-FFF2-40B4-BE49-F238E27FC236}">
                <a16:creationId xmlns:a16="http://schemas.microsoft.com/office/drawing/2014/main" id="{C5038E67-EDD3-465A-824D-481BD74D188B}"/>
              </a:ext>
            </a:extLst>
          </p:cNvPr>
          <p:cNvSpPr>
            <a:spLocks noChangeAspect="1"/>
          </p:cNvSpPr>
          <p:nvPr/>
        </p:nvSpPr>
        <p:spPr>
          <a:xfrm>
            <a:off x="2410326" y="879608"/>
            <a:ext cx="2232134" cy="6115251"/>
          </a:xfrm>
          <a:custGeom>
            <a:avLst/>
            <a:gdLst>
              <a:gd name="connsiteX0" fmla="*/ 67451 w 667823"/>
              <a:gd name="connsiteY0" fmla="*/ 0 h 1894400"/>
              <a:gd name="connsiteX1" fmla="*/ 16651 w 667823"/>
              <a:gd name="connsiteY1" fmla="*/ 111125 h 1894400"/>
              <a:gd name="connsiteX2" fmla="*/ 48401 w 667823"/>
              <a:gd name="connsiteY2" fmla="*/ 200025 h 1894400"/>
              <a:gd name="connsiteX3" fmla="*/ 111901 w 667823"/>
              <a:gd name="connsiteY3" fmla="*/ 279400 h 1894400"/>
              <a:gd name="connsiteX4" fmla="*/ 73801 w 667823"/>
              <a:gd name="connsiteY4" fmla="*/ 492125 h 1894400"/>
              <a:gd name="connsiteX5" fmla="*/ 86501 w 667823"/>
              <a:gd name="connsiteY5" fmla="*/ 581025 h 1894400"/>
              <a:gd name="connsiteX6" fmla="*/ 64276 w 667823"/>
              <a:gd name="connsiteY6" fmla="*/ 654050 h 1894400"/>
              <a:gd name="connsiteX7" fmla="*/ 76976 w 667823"/>
              <a:gd name="connsiteY7" fmla="*/ 736600 h 1894400"/>
              <a:gd name="connsiteX8" fmla="*/ 776 w 667823"/>
              <a:gd name="connsiteY8" fmla="*/ 781050 h 1894400"/>
              <a:gd name="connsiteX9" fmla="*/ 38876 w 667823"/>
              <a:gd name="connsiteY9" fmla="*/ 838200 h 1894400"/>
              <a:gd name="connsiteX10" fmla="*/ 61101 w 667823"/>
              <a:gd name="connsiteY10" fmla="*/ 914400 h 1894400"/>
              <a:gd name="connsiteX11" fmla="*/ 102376 w 667823"/>
              <a:gd name="connsiteY11" fmla="*/ 1019175 h 1894400"/>
              <a:gd name="connsiteX12" fmla="*/ 121426 w 667823"/>
              <a:gd name="connsiteY12" fmla="*/ 1041400 h 1894400"/>
              <a:gd name="connsiteX13" fmla="*/ 140476 w 667823"/>
              <a:gd name="connsiteY13" fmla="*/ 1139825 h 1894400"/>
              <a:gd name="connsiteX14" fmla="*/ 143651 w 667823"/>
              <a:gd name="connsiteY14" fmla="*/ 1219200 h 1894400"/>
              <a:gd name="connsiteX15" fmla="*/ 165876 w 667823"/>
              <a:gd name="connsiteY15" fmla="*/ 1308100 h 1894400"/>
              <a:gd name="connsiteX16" fmla="*/ 248426 w 667823"/>
              <a:gd name="connsiteY16" fmla="*/ 1504950 h 1894400"/>
              <a:gd name="connsiteX17" fmla="*/ 194451 w 667823"/>
              <a:gd name="connsiteY17" fmla="*/ 1552575 h 1894400"/>
              <a:gd name="connsiteX18" fmla="*/ 159526 w 667823"/>
              <a:gd name="connsiteY18" fmla="*/ 1606550 h 1894400"/>
              <a:gd name="connsiteX19" fmla="*/ 248426 w 667823"/>
              <a:gd name="connsiteY19" fmla="*/ 1704975 h 1894400"/>
              <a:gd name="connsiteX20" fmla="*/ 308751 w 667823"/>
              <a:gd name="connsiteY20" fmla="*/ 1704975 h 1894400"/>
              <a:gd name="connsiteX21" fmla="*/ 397651 w 667823"/>
              <a:gd name="connsiteY21" fmla="*/ 1682750 h 1894400"/>
              <a:gd name="connsiteX22" fmla="*/ 480201 w 667823"/>
              <a:gd name="connsiteY22" fmla="*/ 1752600 h 1894400"/>
              <a:gd name="connsiteX23" fmla="*/ 502426 w 667823"/>
              <a:gd name="connsiteY23" fmla="*/ 1838325 h 1894400"/>
              <a:gd name="connsiteX24" fmla="*/ 604026 w 667823"/>
              <a:gd name="connsiteY24" fmla="*/ 1809750 h 1894400"/>
              <a:gd name="connsiteX25" fmla="*/ 661176 w 667823"/>
              <a:gd name="connsiteY25" fmla="*/ 1885950 h 1894400"/>
              <a:gd name="connsiteX26" fmla="*/ 664351 w 667823"/>
              <a:gd name="connsiteY26" fmla="*/ 1889125 h 1894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667823" h="1894400">
                <a:moveTo>
                  <a:pt x="67451" y="0"/>
                </a:moveTo>
                <a:cubicBezTo>
                  <a:pt x="43638" y="38894"/>
                  <a:pt x="19826" y="77788"/>
                  <a:pt x="16651" y="111125"/>
                </a:cubicBezTo>
                <a:cubicBezTo>
                  <a:pt x="13476" y="144462"/>
                  <a:pt x="32526" y="171979"/>
                  <a:pt x="48401" y="200025"/>
                </a:cubicBezTo>
                <a:cubicBezTo>
                  <a:pt x="64276" y="228071"/>
                  <a:pt x="107668" y="230717"/>
                  <a:pt x="111901" y="279400"/>
                </a:cubicBezTo>
                <a:cubicBezTo>
                  <a:pt x="116134" y="328083"/>
                  <a:pt x="78034" y="441854"/>
                  <a:pt x="73801" y="492125"/>
                </a:cubicBezTo>
                <a:cubicBezTo>
                  <a:pt x="69568" y="542396"/>
                  <a:pt x="88088" y="554038"/>
                  <a:pt x="86501" y="581025"/>
                </a:cubicBezTo>
                <a:cubicBezTo>
                  <a:pt x="84914" y="608012"/>
                  <a:pt x="65863" y="628121"/>
                  <a:pt x="64276" y="654050"/>
                </a:cubicBezTo>
                <a:cubicBezTo>
                  <a:pt x="62688" y="679979"/>
                  <a:pt x="87559" y="715433"/>
                  <a:pt x="76976" y="736600"/>
                </a:cubicBezTo>
                <a:cubicBezTo>
                  <a:pt x="66393" y="757767"/>
                  <a:pt x="7126" y="764117"/>
                  <a:pt x="776" y="781050"/>
                </a:cubicBezTo>
                <a:cubicBezTo>
                  <a:pt x="-5574" y="797983"/>
                  <a:pt x="28822" y="815975"/>
                  <a:pt x="38876" y="838200"/>
                </a:cubicBezTo>
                <a:cubicBezTo>
                  <a:pt x="48930" y="860425"/>
                  <a:pt x="50518" y="884238"/>
                  <a:pt x="61101" y="914400"/>
                </a:cubicBezTo>
                <a:cubicBezTo>
                  <a:pt x="71684" y="944563"/>
                  <a:pt x="92322" y="998008"/>
                  <a:pt x="102376" y="1019175"/>
                </a:cubicBezTo>
                <a:cubicBezTo>
                  <a:pt x="112430" y="1040342"/>
                  <a:pt x="115076" y="1021292"/>
                  <a:pt x="121426" y="1041400"/>
                </a:cubicBezTo>
                <a:cubicBezTo>
                  <a:pt x="127776" y="1061508"/>
                  <a:pt x="136772" y="1110192"/>
                  <a:pt x="140476" y="1139825"/>
                </a:cubicBezTo>
                <a:cubicBezTo>
                  <a:pt x="144180" y="1169458"/>
                  <a:pt x="139418" y="1191154"/>
                  <a:pt x="143651" y="1219200"/>
                </a:cubicBezTo>
                <a:cubicBezTo>
                  <a:pt x="147884" y="1247246"/>
                  <a:pt x="148414" y="1260475"/>
                  <a:pt x="165876" y="1308100"/>
                </a:cubicBezTo>
                <a:cubicBezTo>
                  <a:pt x="183339" y="1355725"/>
                  <a:pt x="243664" y="1464204"/>
                  <a:pt x="248426" y="1504950"/>
                </a:cubicBezTo>
                <a:cubicBezTo>
                  <a:pt x="253188" y="1545696"/>
                  <a:pt x="209268" y="1535642"/>
                  <a:pt x="194451" y="1552575"/>
                </a:cubicBezTo>
                <a:cubicBezTo>
                  <a:pt x="179634" y="1569508"/>
                  <a:pt x="150530" y="1581150"/>
                  <a:pt x="159526" y="1606550"/>
                </a:cubicBezTo>
                <a:cubicBezTo>
                  <a:pt x="168522" y="1631950"/>
                  <a:pt x="223555" y="1688571"/>
                  <a:pt x="248426" y="1704975"/>
                </a:cubicBezTo>
                <a:cubicBezTo>
                  <a:pt x="273297" y="1721379"/>
                  <a:pt x="283880" y="1708679"/>
                  <a:pt x="308751" y="1704975"/>
                </a:cubicBezTo>
                <a:cubicBezTo>
                  <a:pt x="333622" y="1701271"/>
                  <a:pt x="369076" y="1674812"/>
                  <a:pt x="397651" y="1682750"/>
                </a:cubicBezTo>
                <a:cubicBezTo>
                  <a:pt x="426226" y="1690688"/>
                  <a:pt x="462739" y="1726671"/>
                  <a:pt x="480201" y="1752600"/>
                </a:cubicBezTo>
                <a:cubicBezTo>
                  <a:pt x="497663" y="1778529"/>
                  <a:pt x="481789" y="1828800"/>
                  <a:pt x="502426" y="1838325"/>
                </a:cubicBezTo>
                <a:cubicBezTo>
                  <a:pt x="523063" y="1847850"/>
                  <a:pt x="577568" y="1801812"/>
                  <a:pt x="604026" y="1809750"/>
                </a:cubicBezTo>
                <a:cubicBezTo>
                  <a:pt x="630484" y="1817688"/>
                  <a:pt x="661176" y="1885950"/>
                  <a:pt x="661176" y="1885950"/>
                </a:cubicBezTo>
                <a:cubicBezTo>
                  <a:pt x="671230" y="1899179"/>
                  <a:pt x="667790" y="1894152"/>
                  <a:pt x="664351" y="1889125"/>
                </a:cubicBezTo>
              </a:path>
            </a:pathLst>
          </a:custGeom>
          <a:noFill/>
          <a:ln w="22225">
            <a:solidFill>
              <a:schemeClr val="bg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60" name="Ellipse 59">
            <a:extLst>
              <a:ext uri="{FF2B5EF4-FFF2-40B4-BE49-F238E27FC236}">
                <a16:creationId xmlns:a16="http://schemas.microsoft.com/office/drawing/2014/main" id="{BE6673E8-9187-4C3A-A9A1-79DE1E2BBD3C}"/>
              </a:ext>
            </a:extLst>
          </p:cNvPr>
          <p:cNvSpPr/>
          <p:nvPr/>
        </p:nvSpPr>
        <p:spPr>
          <a:xfrm>
            <a:off x="2701970" y="4522882"/>
            <a:ext cx="742267" cy="695325"/>
          </a:xfrm>
          <a:prstGeom prst="ellipse">
            <a:avLst/>
          </a:prstGeom>
          <a:solidFill>
            <a:schemeClr val="accent2"/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 dirty="0"/>
          </a:p>
        </p:txBody>
      </p:sp>
      <p:sp>
        <p:nvSpPr>
          <p:cNvPr id="346" name="ZoneTexte 345">
            <a:extLst>
              <a:ext uri="{FF2B5EF4-FFF2-40B4-BE49-F238E27FC236}">
                <a16:creationId xmlns:a16="http://schemas.microsoft.com/office/drawing/2014/main" id="{2961E3F6-EE32-4B73-94E3-FC0E75547547}"/>
              </a:ext>
            </a:extLst>
          </p:cNvPr>
          <p:cNvSpPr txBox="1"/>
          <p:nvPr/>
        </p:nvSpPr>
        <p:spPr>
          <a:xfrm>
            <a:off x="2535259" y="4763860"/>
            <a:ext cx="1096433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000" b="1" dirty="0">
                <a:solidFill>
                  <a:schemeClr val="bg1"/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Dinant</a:t>
            </a:r>
            <a:endParaRPr lang="fr-BE" sz="1000" b="1" dirty="0">
              <a:solidFill>
                <a:schemeClr val="bg1"/>
              </a:solidFill>
              <a:latin typeface="Aharoni" panose="02010803020104030203" pitchFamily="2" charset="-79"/>
              <a:cs typeface="Aharoni" panose="02010803020104030203" pitchFamily="2" charset="-79"/>
            </a:endParaRPr>
          </a:p>
        </p:txBody>
      </p:sp>
      <p:sp>
        <p:nvSpPr>
          <p:cNvPr id="66" name="Forme libre : forme 65">
            <a:extLst>
              <a:ext uri="{FF2B5EF4-FFF2-40B4-BE49-F238E27FC236}">
                <a16:creationId xmlns:a16="http://schemas.microsoft.com/office/drawing/2014/main" id="{D251F882-F729-4C48-A8B9-57607EFACB00}"/>
              </a:ext>
            </a:extLst>
          </p:cNvPr>
          <p:cNvSpPr/>
          <p:nvPr/>
        </p:nvSpPr>
        <p:spPr>
          <a:xfrm>
            <a:off x="4540250" y="762001"/>
            <a:ext cx="1460500" cy="380236"/>
          </a:xfrm>
          <a:custGeom>
            <a:avLst/>
            <a:gdLst>
              <a:gd name="connsiteX0" fmla="*/ 730250 w 730250"/>
              <a:gd name="connsiteY0" fmla="*/ 279400 h 374697"/>
              <a:gd name="connsiteX1" fmla="*/ 514350 w 730250"/>
              <a:gd name="connsiteY1" fmla="*/ 342900 h 374697"/>
              <a:gd name="connsiteX2" fmla="*/ 228600 w 730250"/>
              <a:gd name="connsiteY2" fmla="*/ 374650 h 374697"/>
              <a:gd name="connsiteX3" fmla="*/ 158750 w 730250"/>
              <a:gd name="connsiteY3" fmla="*/ 349250 h 374697"/>
              <a:gd name="connsiteX4" fmla="*/ 50800 w 730250"/>
              <a:gd name="connsiteY4" fmla="*/ 317500 h 374697"/>
              <a:gd name="connsiteX5" fmla="*/ 76200 w 730250"/>
              <a:gd name="connsiteY5" fmla="*/ 184150 h 374697"/>
              <a:gd name="connsiteX6" fmla="*/ 0 w 730250"/>
              <a:gd name="connsiteY6" fmla="*/ 0 h 374697"/>
              <a:gd name="connsiteX0" fmla="*/ 730250 w 730250"/>
              <a:gd name="connsiteY0" fmla="*/ 279400 h 374697"/>
              <a:gd name="connsiteX1" fmla="*/ 730250 w 730250"/>
              <a:gd name="connsiteY1" fmla="*/ 279400 h 374697"/>
              <a:gd name="connsiteX2" fmla="*/ 514350 w 730250"/>
              <a:gd name="connsiteY2" fmla="*/ 342900 h 374697"/>
              <a:gd name="connsiteX3" fmla="*/ 228600 w 730250"/>
              <a:gd name="connsiteY3" fmla="*/ 374650 h 374697"/>
              <a:gd name="connsiteX4" fmla="*/ 158750 w 730250"/>
              <a:gd name="connsiteY4" fmla="*/ 349250 h 374697"/>
              <a:gd name="connsiteX5" fmla="*/ 50800 w 730250"/>
              <a:gd name="connsiteY5" fmla="*/ 317500 h 374697"/>
              <a:gd name="connsiteX6" fmla="*/ 76200 w 730250"/>
              <a:gd name="connsiteY6" fmla="*/ 184150 h 374697"/>
              <a:gd name="connsiteX7" fmla="*/ 0 w 730250"/>
              <a:gd name="connsiteY7" fmla="*/ 0 h 374697"/>
              <a:gd name="connsiteX0" fmla="*/ 730250 w 1460500"/>
              <a:gd name="connsiteY0" fmla="*/ 279400 h 380236"/>
              <a:gd name="connsiteX1" fmla="*/ 1460500 w 1460500"/>
              <a:gd name="connsiteY1" fmla="*/ 25400 h 380236"/>
              <a:gd name="connsiteX2" fmla="*/ 514350 w 1460500"/>
              <a:gd name="connsiteY2" fmla="*/ 342900 h 380236"/>
              <a:gd name="connsiteX3" fmla="*/ 228600 w 1460500"/>
              <a:gd name="connsiteY3" fmla="*/ 374650 h 380236"/>
              <a:gd name="connsiteX4" fmla="*/ 158750 w 1460500"/>
              <a:gd name="connsiteY4" fmla="*/ 349250 h 380236"/>
              <a:gd name="connsiteX5" fmla="*/ 50800 w 1460500"/>
              <a:gd name="connsiteY5" fmla="*/ 317500 h 380236"/>
              <a:gd name="connsiteX6" fmla="*/ 76200 w 1460500"/>
              <a:gd name="connsiteY6" fmla="*/ 184150 h 380236"/>
              <a:gd name="connsiteX7" fmla="*/ 0 w 1460500"/>
              <a:gd name="connsiteY7" fmla="*/ 0 h 3802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460500" h="380236">
                <a:moveTo>
                  <a:pt x="730250" y="279400"/>
                </a:moveTo>
                <a:lnTo>
                  <a:pt x="1460500" y="25400"/>
                </a:lnTo>
                <a:cubicBezTo>
                  <a:pt x="1424517" y="35983"/>
                  <a:pt x="719667" y="284692"/>
                  <a:pt x="514350" y="342900"/>
                </a:cubicBezTo>
                <a:cubicBezTo>
                  <a:pt x="309033" y="401108"/>
                  <a:pt x="287867" y="373592"/>
                  <a:pt x="228600" y="374650"/>
                </a:cubicBezTo>
                <a:cubicBezTo>
                  <a:pt x="169333" y="375708"/>
                  <a:pt x="188383" y="358775"/>
                  <a:pt x="158750" y="349250"/>
                </a:cubicBezTo>
                <a:cubicBezTo>
                  <a:pt x="129117" y="339725"/>
                  <a:pt x="64558" y="345017"/>
                  <a:pt x="50800" y="317500"/>
                </a:cubicBezTo>
                <a:cubicBezTo>
                  <a:pt x="37042" y="289983"/>
                  <a:pt x="84667" y="237067"/>
                  <a:pt x="76200" y="184150"/>
                </a:cubicBezTo>
                <a:cubicBezTo>
                  <a:pt x="67733" y="131233"/>
                  <a:pt x="33866" y="65616"/>
                  <a:pt x="0" y="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67" name="ZoneTexte 66">
            <a:extLst>
              <a:ext uri="{FF2B5EF4-FFF2-40B4-BE49-F238E27FC236}">
                <a16:creationId xmlns:a16="http://schemas.microsoft.com/office/drawing/2014/main" id="{90D0D322-5D32-4F9A-BF7F-563796B4EB47}"/>
              </a:ext>
            </a:extLst>
          </p:cNvPr>
          <p:cNvSpPr txBox="1"/>
          <p:nvPr/>
        </p:nvSpPr>
        <p:spPr>
          <a:xfrm>
            <a:off x="-64780" y="1842583"/>
            <a:ext cx="3030671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400" b="1" dirty="0"/>
              <a:t>Logements sociaux</a:t>
            </a:r>
            <a:endParaRPr lang="fr-BE" sz="1400" b="1" dirty="0"/>
          </a:p>
        </p:txBody>
      </p:sp>
      <p:sp>
        <p:nvSpPr>
          <p:cNvPr id="69" name="Forme libre : forme 68">
            <a:extLst>
              <a:ext uri="{FF2B5EF4-FFF2-40B4-BE49-F238E27FC236}">
                <a16:creationId xmlns:a16="http://schemas.microsoft.com/office/drawing/2014/main" id="{166FC18E-940D-420C-A4B0-42D98637CC33}"/>
              </a:ext>
            </a:extLst>
          </p:cNvPr>
          <p:cNvSpPr/>
          <p:nvPr/>
        </p:nvSpPr>
        <p:spPr>
          <a:xfrm>
            <a:off x="2895600" y="1028700"/>
            <a:ext cx="714375" cy="695325"/>
          </a:xfrm>
          <a:custGeom>
            <a:avLst/>
            <a:gdLst>
              <a:gd name="connsiteX0" fmla="*/ 714375 w 714375"/>
              <a:gd name="connsiteY0" fmla="*/ 695325 h 695325"/>
              <a:gd name="connsiteX1" fmla="*/ 0 w 714375"/>
              <a:gd name="connsiteY1" fmla="*/ 0 h 695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714375" h="695325">
                <a:moveTo>
                  <a:pt x="714375" y="695325"/>
                </a:moveTo>
                <a:lnTo>
                  <a:pt x="0" y="0"/>
                </a:ln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71" name="Forme libre : forme 70">
            <a:extLst>
              <a:ext uri="{FF2B5EF4-FFF2-40B4-BE49-F238E27FC236}">
                <a16:creationId xmlns:a16="http://schemas.microsoft.com/office/drawing/2014/main" id="{582C994E-1EAA-463F-B742-4C8BA1997D98}"/>
              </a:ext>
            </a:extLst>
          </p:cNvPr>
          <p:cNvSpPr/>
          <p:nvPr/>
        </p:nvSpPr>
        <p:spPr>
          <a:xfrm>
            <a:off x="7981950" y="4393640"/>
            <a:ext cx="1685925" cy="578410"/>
          </a:xfrm>
          <a:custGeom>
            <a:avLst/>
            <a:gdLst>
              <a:gd name="connsiteX0" fmla="*/ 0 w 1685925"/>
              <a:gd name="connsiteY0" fmla="*/ 578410 h 578410"/>
              <a:gd name="connsiteX1" fmla="*/ 276225 w 1685925"/>
              <a:gd name="connsiteY1" fmla="*/ 378385 h 578410"/>
              <a:gd name="connsiteX2" fmla="*/ 1114425 w 1685925"/>
              <a:gd name="connsiteY2" fmla="*/ 6910 h 578410"/>
              <a:gd name="connsiteX3" fmla="*/ 1209675 w 1685925"/>
              <a:gd name="connsiteY3" fmla="*/ 140260 h 578410"/>
              <a:gd name="connsiteX4" fmla="*/ 1685925 w 1685925"/>
              <a:gd name="connsiteY4" fmla="*/ 187885 h 5784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85925" h="578410">
                <a:moveTo>
                  <a:pt x="0" y="578410"/>
                </a:moveTo>
                <a:cubicBezTo>
                  <a:pt x="45244" y="526022"/>
                  <a:pt x="90488" y="473635"/>
                  <a:pt x="276225" y="378385"/>
                </a:cubicBezTo>
                <a:cubicBezTo>
                  <a:pt x="461962" y="283135"/>
                  <a:pt x="958850" y="46597"/>
                  <a:pt x="1114425" y="6910"/>
                </a:cubicBezTo>
                <a:cubicBezTo>
                  <a:pt x="1270000" y="-32777"/>
                  <a:pt x="1114425" y="110097"/>
                  <a:pt x="1209675" y="140260"/>
                </a:cubicBezTo>
                <a:cubicBezTo>
                  <a:pt x="1304925" y="170423"/>
                  <a:pt x="1495425" y="179154"/>
                  <a:pt x="1685925" y="187885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pic>
        <p:nvPicPr>
          <p:cNvPr id="11" name="Image 10">
            <a:extLst>
              <a:ext uri="{FF2B5EF4-FFF2-40B4-BE49-F238E27FC236}">
                <a16:creationId xmlns:a16="http://schemas.microsoft.com/office/drawing/2014/main" id="{81492E8A-FAF8-47A8-82AD-A1D9EE9863BA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33423" y="2263354"/>
            <a:ext cx="426289" cy="426289"/>
          </a:xfrm>
          <a:prstGeom prst="rect">
            <a:avLst/>
          </a:prstGeom>
        </p:spPr>
      </p:pic>
      <p:pic>
        <p:nvPicPr>
          <p:cNvPr id="88" name="Image 87">
            <a:extLst>
              <a:ext uri="{FF2B5EF4-FFF2-40B4-BE49-F238E27FC236}">
                <a16:creationId xmlns:a16="http://schemas.microsoft.com/office/drawing/2014/main" id="{BCDA6B57-D7FC-4DDF-94BE-A74520C4A9DE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2446" y="2825153"/>
            <a:ext cx="478665" cy="574398"/>
          </a:xfrm>
          <a:prstGeom prst="rect">
            <a:avLst/>
          </a:prstGeom>
        </p:spPr>
      </p:pic>
      <p:pic>
        <p:nvPicPr>
          <p:cNvPr id="36" name="Image 35">
            <a:extLst>
              <a:ext uri="{FF2B5EF4-FFF2-40B4-BE49-F238E27FC236}">
                <a16:creationId xmlns:a16="http://schemas.microsoft.com/office/drawing/2014/main" id="{F4F7A7A8-9D2B-41C0-9688-542E8EEB4B0A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4143" y="3458182"/>
            <a:ext cx="708743" cy="372091"/>
          </a:xfrm>
          <a:prstGeom prst="rect">
            <a:avLst/>
          </a:prstGeom>
        </p:spPr>
      </p:pic>
      <p:sp>
        <p:nvSpPr>
          <p:cNvPr id="116" name="ZoneTexte 115">
            <a:extLst>
              <a:ext uri="{FF2B5EF4-FFF2-40B4-BE49-F238E27FC236}">
                <a16:creationId xmlns:a16="http://schemas.microsoft.com/office/drawing/2014/main" id="{3722AE05-3320-40D0-B278-1F0E17895802}"/>
              </a:ext>
            </a:extLst>
          </p:cNvPr>
          <p:cNvSpPr txBox="1"/>
          <p:nvPr/>
        </p:nvSpPr>
        <p:spPr>
          <a:xfrm>
            <a:off x="655363" y="2348851"/>
            <a:ext cx="232031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Foyer Jambois</a:t>
            </a:r>
            <a:endParaRPr lang="fr-BE" sz="1100" dirty="0"/>
          </a:p>
        </p:txBody>
      </p:sp>
      <p:sp>
        <p:nvSpPr>
          <p:cNvPr id="117" name="ZoneTexte 116">
            <a:extLst>
              <a:ext uri="{FF2B5EF4-FFF2-40B4-BE49-F238E27FC236}">
                <a16:creationId xmlns:a16="http://schemas.microsoft.com/office/drawing/2014/main" id="{BC314454-1D0D-4EB5-882C-20A934C903C6}"/>
              </a:ext>
            </a:extLst>
          </p:cNvPr>
          <p:cNvSpPr txBox="1"/>
          <p:nvPr/>
        </p:nvSpPr>
        <p:spPr>
          <a:xfrm>
            <a:off x="670016" y="2939930"/>
            <a:ext cx="232031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Foyer Andennais</a:t>
            </a:r>
            <a:endParaRPr lang="fr-BE" sz="1100" dirty="0"/>
          </a:p>
        </p:txBody>
      </p:sp>
      <p:sp>
        <p:nvSpPr>
          <p:cNvPr id="118" name="ZoneTexte 117">
            <a:extLst>
              <a:ext uri="{FF2B5EF4-FFF2-40B4-BE49-F238E27FC236}">
                <a16:creationId xmlns:a16="http://schemas.microsoft.com/office/drawing/2014/main" id="{F909EB4A-4E9D-4A02-84B9-A81B83A30232}"/>
              </a:ext>
            </a:extLst>
          </p:cNvPr>
          <p:cNvSpPr txBox="1"/>
          <p:nvPr/>
        </p:nvSpPr>
        <p:spPr>
          <a:xfrm>
            <a:off x="665258" y="3533563"/>
            <a:ext cx="232031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Foyer Cinacien</a:t>
            </a:r>
            <a:endParaRPr lang="fr-BE" sz="1100" dirty="0"/>
          </a:p>
        </p:txBody>
      </p:sp>
    </p:spTree>
    <p:extLst>
      <p:ext uri="{BB962C8B-B14F-4D97-AF65-F5344CB8AC3E}">
        <p14:creationId xmlns:p14="http://schemas.microsoft.com/office/powerpoint/2010/main" val="2806972799"/>
      </p:ext>
    </p:extLst>
  </p:cSld>
  <p:clrMapOvr>
    <a:masterClrMapping/>
  </p:clrMapOvr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7" name="Image 136">
            <a:extLst>
              <a:ext uri="{FF2B5EF4-FFF2-40B4-BE49-F238E27FC236}">
                <a16:creationId xmlns:a16="http://schemas.microsoft.com/office/drawing/2014/main" id="{5A6D6B8C-5EF1-45FC-9736-AB55A22B31D7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806776" y="2740787"/>
            <a:ext cx="581751" cy="341779"/>
          </a:xfrm>
          <a:prstGeom prst="rect">
            <a:avLst/>
          </a:prstGeom>
        </p:spPr>
      </p:pic>
      <p:pic>
        <p:nvPicPr>
          <p:cNvPr id="78" name="Image 77">
            <a:extLst>
              <a:ext uri="{FF2B5EF4-FFF2-40B4-BE49-F238E27FC236}">
                <a16:creationId xmlns:a16="http://schemas.microsoft.com/office/drawing/2014/main" id="{2D68EF72-16CB-46E6-9FCD-E2FFC63FB5F3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915441" y="2363747"/>
            <a:ext cx="424938" cy="424938"/>
          </a:xfrm>
          <a:prstGeom prst="rect">
            <a:avLst/>
          </a:prstGeom>
        </p:spPr>
      </p:pic>
      <p:pic>
        <p:nvPicPr>
          <p:cNvPr id="85" name="Image 84">
            <a:extLst>
              <a:ext uri="{FF2B5EF4-FFF2-40B4-BE49-F238E27FC236}">
                <a16:creationId xmlns:a16="http://schemas.microsoft.com/office/drawing/2014/main" id="{E041D0EB-3876-4366-B5E6-C2B08A265A52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6132178" y="1038657"/>
            <a:ext cx="518697" cy="622436"/>
          </a:xfrm>
          <a:prstGeom prst="rect">
            <a:avLst/>
          </a:prstGeom>
        </p:spPr>
      </p:pic>
      <p:pic>
        <p:nvPicPr>
          <p:cNvPr id="28" name="Image 27">
            <a:extLst>
              <a:ext uri="{FF2B5EF4-FFF2-40B4-BE49-F238E27FC236}">
                <a16:creationId xmlns:a16="http://schemas.microsoft.com/office/drawing/2014/main" id="{75A1BF77-0ABA-452F-B63A-43FD7E0FFFFF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5213362" y="1528831"/>
            <a:ext cx="466789" cy="560147"/>
          </a:xfrm>
          <a:prstGeom prst="rect">
            <a:avLst/>
          </a:prstGeom>
        </p:spPr>
      </p:pic>
      <p:sp>
        <p:nvSpPr>
          <p:cNvPr id="95" name="Forme libre : forme 94">
            <a:extLst>
              <a:ext uri="{FF2B5EF4-FFF2-40B4-BE49-F238E27FC236}">
                <a16:creationId xmlns:a16="http://schemas.microsoft.com/office/drawing/2014/main" id="{8ECEC426-F697-45F2-A9DC-03D6A68BB486}"/>
              </a:ext>
            </a:extLst>
          </p:cNvPr>
          <p:cNvSpPr/>
          <p:nvPr/>
        </p:nvSpPr>
        <p:spPr>
          <a:xfrm>
            <a:off x="2905503" y="279390"/>
            <a:ext cx="5058703" cy="3348361"/>
          </a:xfrm>
          <a:custGeom>
            <a:avLst/>
            <a:gdLst>
              <a:gd name="connsiteX0" fmla="*/ 2034797 w 5058703"/>
              <a:gd name="connsiteY0" fmla="*/ 514360 h 3348361"/>
              <a:gd name="connsiteX1" fmla="*/ 2434847 w 5058703"/>
              <a:gd name="connsiteY1" fmla="*/ 533410 h 3348361"/>
              <a:gd name="connsiteX2" fmla="*/ 2638047 w 5058703"/>
              <a:gd name="connsiteY2" fmla="*/ 438160 h 3348361"/>
              <a:gd name="connsiteX3" fmla="*/ 2790447 w 5058703"/>
              <a:gd name="connsiteY3" fmla="*/ 457210 h 3348361"/>
              <a:gd name="connsiteX4" fmla="*/ 2904747 w 5058703"/>
              <a:gd name="connsiteY4" fmla="*/ 615960 h 3348361"/>
              <a:gd name="connsiteX5" fmla="*/ 3025397 w 5058703"/>
              <a:gd name="connsiteY5" fmla="*/ 717560 h 3348361"/>
              <a:gd name="connsiteX6" fmla="*/ 3317497 w 5058703"/>
              <a:gd name="connsiteY6" fmla="*/ 628660 h 3348361"/>
              <a:gd name="connsiteX7" fmla="*/ 3419097 w 5058703"/>
              <a:gd name="connsiteY7" fmla="*/ 463560 h 3348361"/>
              <a:gd name="connsiteX8" fmla="*/ 3584197 w 5058703"/>
              <a:gd name="connsiteY8" fmla="*/ 444510 h 3348361"/>
              <a:gd name="connsiteX9" fmla="*/ 4022347 w 5058703"/>
              <a:gd name="connsiteY9" fmla="*/ 279410 h 3348361"/>
              <a:gd name="connsiteX10" fmla="*/ 4162047 w 5058703"/>
              <a:gd name="connsiteY10" fmla="*/ 69860 h 3348361"/>
              <a:gd name="connsiteX11" fmla="*/ 4333497 w 5058703"/>
              <a:gd name="connsiteY11" fmla="*/ 88910 h 3348361"/>
              <a:gd name="connsiteX12" fmla="*/ 4447797 w 5058703"/>
              <a:gd name="connsiteY12" fmla="*/ 10 h 3348361"/>
              <a:gd name="connsiteX13" fmla="*/ 4517647 w 5058703"/>
              <a:gd name="connsiteY13" fmla="*/ 95260 h 3348361"/>
              <a:gd name="connsiteX14" fmla="*/ 4581147 w 5058703"/>
              <a:gd name="connsiteY14" fmla="*/ 190510 h 3348361"/>
              <a:gd name="connsiteX15" fmla="*/ 4644647 w 5058703"/>
              <a:gd name="connsiteY15" fmla="*/ 463560 h 3348361"/>
              <a:gd name="connsiteX16" fmla="*/ 4860547 w 5058703"/>
              <a:gd name="connsiteY16" fmla="*/ 806460 h 3348361"/>
              <a:gd name="connsiteX17" fmla="*/ 4911347 w 5058703"/>
              <a:gd name="connsiteY17" fmla="*/ 800110 h 3348361"/>
              <a:gd name="connsiteX18" fmla="*/ 5025647 w 5058703"/>
              <a:gd name="connsiteY18" fmla="*/ 927110 h 3348361"/>
              <a:gd name="connsiteX19" fmla="*/ 4993897 w 5058703"/>
              <a:gd name="connsiteY19" fmla="*/ 1085860 h 3348361"/>
              <a:gd name="connsiteX20" fmla="*/ 5057397 w 5058703"/>
              <a:gd name="connsiteY20" fmla="*/ 1149360 h 3348361"/>
              <a:gd name="connsiteX21" fmla="*/ 4924047 w 5058703"/>
              <a:gd name="connsiteY21" fmla="*/ 1301760 h 3348361"/>
              <a:gd name="connsiteX22" fmla="*/ 4739897 w 5058703"/>
              <a:gd name="connsiteY22" fmla="*/ 1530360 h 3348361"/>
              <a:gd name="connsiteX23" fmla="*/ 4676397 w 5058703"/>
              <a:gd name="connsiteY23" fmla="*/ 1549410 h 3348361"/>
              <a:gd name="connsiteX24" fmla="*/ 4523997 w 5058703"/>
              <a:gd name="connsiteY24" fmla="*/ 1524010 h 3348361"/>
              <a:gd name="connsiteX25" fmla="*/ 4549397 w 5058703"/>
              <a:gd name="connsiteY25" fmla="*/ 1854210 h 3348361"/>
              <a:gd name="connsiteX26" fmla="*/ 4447797 w 5058703"/>
              <a:gd name="connsiteY26" fmla="*/ 1809760 h 3348361"/>
              <a:gd name="connsiteX27" fmla="*/ 4282697 w 5058703"/>
              <a:gd name="connsiteY27" fmla="*/ 1803410 h 3348361"/>
              <a:gd name="connsiteX28" fmla="*/ 4289047 w 5058703"/>
              <a:gd name="connsiteY28" fmla="*/ 1714510 h 3348361"/>
              <a:gd name="connsiteX29" fmla="*/ 4187447 w 5058703"/>
              <a:gd name="connsiteY29" fmla="*/ 1765310 h 3348361"/>
              <a:gd name="connsiteX30" fmla="*/ 4035047 w 5058703"/>
              <a:gd name="connsiteY30" fmla="*/ 1828810 h 3348361"/>
              <a:gd name="connsiteX31" fmla="*/ 3825497 w 5058703"/>
              <a:gd name="connsiteY31" fmla="*/ 1663710 h 3348361"/>
              <a:gd name="connsiteX32" fmla="*/ 3596897 w 5058703"/>
              <a:gd name="connsiteY32" fmla="*/ 1765310 h 3348361"/>
              <a:gd name="connsiteX33" fmla="*/ 3501647 w 5058703"/>
              <a:gd name="connsiteY33" fmla="*/ 1930410 h 3348361"/>
              <a:gd name="connsiteX34" fmla="*/ 3501647 w 5058703"/>
              <a:gd name="connsiteY34" fmla="*/ 2000260 h 3348361"/>
              <a:gd name="connsiteX35" fmla="*/ 3552447 w 5058703"/>
              <a:gd name="connsiteY35" fmla="*/ 2063760 h 3348361"/>
              <a:gd name="connsiteX36" fmla="*/ 3482597 w 5058703"/>
              <a:gd name="connsiteY36" fmla="*/ 2228860 h 3348361"/>
              <a:gd name="connsiteX37" fmla="*/ 3469897 w 5058703"/>
              <a:gd name="connsiteY37" fmla="*/ 2298710 h 3348361"/>
              <a:gd name="connsiteX38" fmla="*/ 3323847 w 5058703"/>
              <a:gd name="connsiteY38" fmla="*/ 2317760 h 3348361"/>
              <a:gd name="connsiteX39" fmla="*/ 3279397 w 5058703"/>
              <a:gd name="connsiteY39" fmla="*/ 2279660 h 3348361"/>
              <a:gd name="connsiteX40" fmla="*/ 2949197 w 5058703"/>
              <a:gd name="connsiteY40" fmla="*/ 2444760 h 3348361"/>
              <a:gd name="connsiteX41" fmla="*/ 2923797 w 5058703"/>
              <a:gd name="connsiteY41" fmla="*/ 2540010 h 3348361"/>
              <a:gd name="connsiteX42" fmla="*/ 3025397 w 5058703"/>
              <a:gd name="connsiteY42" fmla="*/ 2635260 h 3348361"/>
              <a:gd name="connsiteX43" fmla="*/ 2631697 w 5058703"/>
              <a:gd name="connsiteY43" fmla="*/ 2959110 h 3348361"/>
              <a:gd name="connsiteX44" fmla="*/ 2523747 w 5058703"/>
              <a:gd name="connsiteY44" fmla="*/ 2959110 h 3348361"/>
              <a:gd name="connsiteX45" fmla="*/ 2339597 w 5058703"/>
              <a:gd name="connsiteY45" fmla="*/ 2711460 h 3348361"/>
              <a:gd name="connsiteX46" fmla="*/ 2174497 w 5058703"/>
              <a:gd name="connsiteY46" fmla="*/ 2800360 h 3348361"/>
              <a:gd name="connsiteX47" fmla="*/ 2022097 w 5058703"/>
              <a:gd name="connsiteY47" fmla="*/ 2870210 h 3348361"/>
              <a:gd name="connsiteX48" fmla="*/ 1933197 w 5058703"/>
              <a:gd name="connsiteY48" fmla="*/ 2927360 h 3348361"/>
              <a:gd name="connsiteX49" fmla="*/ 1964947 w 5058703"/>
              <a:gd name="connsiteY49" fmla="*/ 3092460 h 3348361"/>
              <a:gd name="connsiteX50" fmla="*/ 2091947 w 5058703"/>
              <a:gd name="connsiteY50" fmla="*/ 3105160 h 3348361"/>
              <a:gd name="connsiteX51" fmla="*/ 2142747 w 5058703"/>
              <a:gd name="connsiteY51" fmla="*/ 3168660 h 3348361"/>
              <a:gd name="connsiteX52" fmla="*/ 2079247 w 5058703"/>
              <a:gd name="connsiteY52" fmla="*/ 3187710 h 3348361"/>
              <a:gd name="connsiteX53" fmla="*/ 2047497 w 5058703"/>
              <a:gd name="connsiteY53" fmla="*/ 3257560 h 3348361"/>
              <a:gd name="connsiteX54" fmla="*/ 1971297 w 5058703"/>
              <a:gd name="connsiteY54" fmla="*/ 3270260 h 3348361"/>
              <a:gd name="connsiteX55" fmla="*/ 1901447 w 5058703"/>
              <a:gd name="connsiteY55" fmla="*/ 3346460 h 3348361"/>
              <a:gd name="connsiteX56" fmla="*/ 1876047 w 5058703"/>
              <a:gd name="connsiteY56" fmla="*/ 3181360 h 3348361"/>
              <a:gd name="connsiteX57" fmla="*/ 1761747 w 5058703"/>
              <a:gd name="connsiteY57" fmla="*/ 3035310 h 3348361"/>
              <a:gd name="connsiteX58" fmla="*/ 1571247 w 5058703"/>
              <a:gd name="connsiteY58" fmla="*/ 3016260 h 3348361"/>
              <a:gd name="connsiteX59" fmla="*/ 1520447 w 5058703"/>
              <a:gd name="connsiteY59" fmla="*/ 2990860 h 3348361"/>
              <a:gd name="connsiteX60" fmla="*/ 1488697 w 5058703"/>
              <a:gd name="connsiteY60" fmla="*/ 3086110 h 3348361"/>
              <a:gd name="connsiteX61" fmla="*/ 1145797 w 5058703"/>
              <a:gd name="connsiteY61" fmla="*/ 3194060 h 3348361"/>
              <a:gd name="connsiteX62" fmla="*/ 828297 w 5058703"/>
              <a:gd name="connsiteY62" fmla="*/ 3244860 h 3348361"/>
              <a:gd name="connsiteX63" fmla="*/ 771147 w 5058703"/>
              <a:gd name="connsiteY63" fmla="*/ 3206760 h 3348361"/>
              <a:gd name="connsiteX64" fmla="*/ 472697 w 5058703"/>
              <a:gd name="connsiteY64" fmla="*/ 3295660 h 3348361"/>
              <a:gd name="connsiteX65" fmla="*/ 148847 w 5058703"/>
              <a:gd name="connsiteY65" fmla="*/ 3276610 h 3348361"/>
              <a:gd name="connsiteX66" fmla="*/ 275847 w 5058703"/>
              <a:gd name="connsiteY66" fmla="*/ 3238510 h 3348361"/>
              <a:gd name="connsiteX67" fmla="*/ 326647 w 5058703"/>
              <a:gd name="connsiteY67" fmla="*/ 3143260 h 3348361"/>
              <a:gd name="connsiteX68" fmla="*/ 263147 w 5058703"/>
              <a:gd name="connsiteY68" fmla="*/ 2857510 h 3348361"/>
              <a:gd name="connsiteX69" fmla="*/ 148847 w 5058703"/>
              <a:gd name="connsiteY69" fmla="*/ 2857510 h 3348361"/>
              <a:gd name="connsiteX70" fmla="*/ 91697 w 5058703"/>
              <a:gd name="connsiteY70" fmla="*/ 2851160 h 3348361"/>
              <a:gd name="connsiteX71" fmla="*/ 2797 w 5058703"/>
              <a:gd name="connsiteY71" fmla="*/ 2667010 h 3348361"/>
              <a:gd name="connsiteX72" fmla="*/ 205997 w 5058703"/>
              <a:gd name="connsiteY72" fmla="*/ 2616210 h 3348361"/>
              <a:gd name="connsiteX73" fmla="*/ 320297 w 5058703"/>
              <a:gd name="connsiteY73" fmla="*/ 2527310 h 3348361"/>
              <a:gd name="connsiteX74" fmla="*/ 352047 w 5058703"/>
              <a:gd name="connsiteY74" fmla="*/ 2552710 h 3348361"/>
              <a:gd name="connsiteX75" fmla="*/ 301247 w 5058703"/>
              <a:gd name="connsiteY75" fmla="*/ 2419360 h 3348361"/>
              <a:gd name="connsiteX76" fmla="*/ 352047 w 5058703"/>
              <a:gd name="connsiteY76" fmla="*/ 2197110 h 3348361"/>
              <a:gd name="connsiteX77" fmla="*/ 402847 w 5058703"/>
              <a:gd name="connsiteY77" fmla="*/ 1968510 h 3348361"/>
              <a:gd name="connsiteX78" fmla="*/ 485397 w 5058703"/>
              <a:gd name="connsiteY78" fmla="*/ 1924060 h 3348361"/>
              <a:gd name="connsiteX79" fmla="*/ 580647 w 5058703"/>
              <a:gd name="connsiteY79" fmla="*/ 1930410 h 3348361"/>
              <a:gd name="connsiteX80" fmla="*/ 694947 w 5058703"/>
              <a:gd name="connsiteY80" fmla="*/ 1727210 h 3348361"/>
              <a:gd name="connsiteX81" fmla="*/ 675897 w 5058703"/>
              <a:gd name="connsiteY81" fmla="*/ 1670060 h 3348361"/>
              <a:gd name="connsiteX82" fmla="*/ 720347 w 5058703"/>
              <a:gd name="connsiteY82" fmla="*/ 1568460 h 3348361"/>
              <a:gd name="connsiteX83" fmla="*/ 713997 w 5058703"/>
              <a:gd name="connsiteY83" fmla="*/ 1485910 h 3348361"/>
              <a:gd name="connsiteX84" fmla="*/ 910847 w 5058703"/>
              <a:gd name="connsiteY84" fmla="*/ 1631960 h 3348361"/>
              <a:gd name="connsiteX85" fmla="*/ 1006097 w 5058703"/>
              <a:gd name="connsiteY85" fmla="*/ 1504960 h 3348361"/>
              <a:gd name="connsiteX86" fmla="*/ 1171197 w 5058703"/>
              <a:gd name="connsiteY86" fmla="*/ 1466860 h 3348361"/>
              <a:gd name="connsiteX87" fmla="*/ 1094997 w 5058703"/>
              <a:gd name="connsiteY87" fmla="*/ 1301760 h 3348361"/>
              <a:gd name="connsiteX88" fmla="*/ 1164847 w 5058703"/>
              <a:gd name="connsiteY88" fmla="*/ 1231910 h 3348361"/>
              <a:gd name="connsiteX89" fmla="*/ 1202947 w 5058703"/>
              <a:gd name="connsiteY89" fmla="*/ 1168410 h 3348361"/>
              <a:gd name="connsiteX90" fmla="*/ 1107697 w 5058703"/>
              <a:gd name="connsiteY90" fmla="*/ 1016010 h 3348361"/>
              <a:gd name="connsiteX91" fmla="*/ 891797 w 5058703"/>
              <a:gd name="connsiteY91" fmla="*/ 889010 h 3348361"/>
              <a:gd name="connsiteX92" fmla="*/ 1006097 w 5058703"/>
              <a:gd name="connsiteY92" fmla="*/ 876310 h 3348361"/>
              <a:gd name="connsiteX93" fmla="*/ 1082297 w 5058703"/>
              <a:gd name="connsiteY93" fmla="*/ 863610 h 3348361"/>
              <a:gd name="connsiteX94" fmla="*/ 1088647 w 5058703"/>
              <a:gd name="connsiteY94" fmla="*/ 685810 h 3348361"/>
              <a:gd name="connsiteX95" fmla="*/ 1044197 w 5058703"/>
              <a:gd name="connsiteY95" fmla="*/ 609610 h 3348361"/>
              <a:gd name="connsiteX96" fmla="*/ 1183897 w 5058703"/>
              <a:gd name="connsiteY96" fmla="*/ 603260 h 3348361"/>
              <a:gd name="connsiteX97" fmla="*/ 1380747 w 5058703"/>
              <a:gd name="connsiteY97" fmla="*/ 666760 h 3348361"/>
              <a:gd name="connsiteX98" fmla="*/ 1368047 w 5058703"/>
              <a:gd name="connsiteY98" fmla="*/ 596910 h 3348361"/>
              <a:gd name="connsiteX99" fmla="*/ 1571247 w 5058703"/>
              <a:gd name="connsiteY99" fmla="*/ 571510 h 3348361"/>
              <a:gd name="connsiteX100" fmla="*/ 1672847 w 5058703"/>
              <a:gd name="connsiteY100" fmla="*/ 666760 h 3348361"/>
              <a:gd name="connsiteX101" fmla="*/ 1812547 w 5058703"/>
              <a:gd name="connsiteY101" fmla="*/ 666760 h 3348361"/>
              <a:gd name="connsiteX102" fmla="*/ 2034797 w 5058703"/>
              <a:gd name="connsiteY102" fmla="*/ 514360 h 33483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</a:cxnLst>
            <a:rect l="l" t="t" r="r" b="b"/>
            <a:pathLst>
              <a:path w="5058703" h="3348361">
                <a:moveTo>
                  <a:pt x="2034797" y="514360"/>
                </a:moveTo>
                <a:cubicBezTo>
                  <a:pt x="2138514" y="492135"/>
                  <a:pt x="2334305" y="546110"/>
                  <a:pt x="2434847" y="533410"/>
                </a:cubicBezTo>
                <a:cubicBezTo>
                  <a:pt x="2535389" y="520710"/>
                  <a:pt x="2578780" y="450860"/>
                  <a:pt x="2638047" y="438160"/>
                </a:cubicBezTo>
                <a:cubicBezTo>
                  <a:pt x="2697314" y="425460"/>
                  <a:pt x="2745997" y="427577"/>
                  <a:pt x="2790447" y="457210"/>
                </a:cubicBezTo>
                <a:cubicBezTo>
                  <a:pt x="2834897" y="486843"/>
                  <a:pt x="2865589" y="572568"/>
                  <a:pt x="2904747" y="615960"/>
                </a:cubicBezTo>
                <a:cubicBezTo>
                  <a:pt x="2943905" y="659352"/>
                  <a:pt x="2956605" y="715443"/>
                  <a:pt x="3025397" y="717560"/>
                </a:cubicBezTo>
                <a:cubicBezTo>
                  <a:pt x="3094189" y="719677"/>
                  <a:pt x="3251880" y="670993"/>
                  <a:pt x="3317497" y="628660"/>
                </a:cubicBezTo>
                <a:cubicBezTo>
                  <a:pt x="3383114" y="586327"/>
                  <a:pt x="3374647" y="494252"/>
                  <a:pt x="3419097" y="463560"/>
                </a:cubicBezTo>
                <a:cubicBezTo>
                  <a:pt x="3463547" y="432868"/>
                  <a:pt x="3483655" y="475202"/>
                  <a:pt x="3584197" y="444510"/>
                </a:cubicBezTo>
                <a:cubicBezTo>
                  <a:pt x="3684739" y="413818"/>
                  <a:pt x="3926039" y="341852"/>
                  <a:pt x="4022347" y="279410"/>
                </a:cubicBezTo>
                <a:cubicBezTo>
                  <a:pt x="4118655" y="216968"/>
                  <a:pt x="4110189" y="101610"/>
                  <a:pt x="4162047" y="69860"/>
                </a:cubicBezTo>
                <a:cubicBezTo>
                  <a:pt x="4213905" y="38110"/>
                  <a:pt x="4285872" y="100552"/>
                  <a:pt x="4333497" y="88910"/>
                </a:cubicBezTo>
                <a:cubicBezTo>
                  <a:pt x="4381122" y="77268"/>
                  <a:pt x="4417105" y="-1048"/>
                  <a:pt x="4447797" y="10"/>
                </a:cubicBezTo>
                <a:cubicBezTo>
                  <a:pt x="4478489" y="1068"/>
                  <a:pt x="4495422" y="63510"/>
                  <a:pt x="4517647" y="95260"/>
                </a:cubicBezTo>
                <a:cubicBezTo>
                  <a:pt x="4539872" y="127010"/>
                  <a:pt x="4559980" y="129127"/>
                  <a:pt x="4581147" y="190510"/>
                </a:cubicBezTo>
                <a:cubicBezTo>
                  <a:pt x="4602314" y="251893"/>
                  <a:pt x="4598080" y="360902"/>
                  <a:pt x="4644647" y="463560"/>
                </a:cubicBezTo>
                <a:cubicBezTo>
                  <a:pt x="4691214" y="566218"/>
                  <a:pt x="4816097" y="750368"/>
                  <a:pt x="4860547" y="806460"/>
                </a:cubicBezTo>
                <a:cubicBezTo>
                  <a:pt x="4904997" y="862552"/>
                  <a:pt x="4883830" y="780002"/>
                  <a:pt x="4911347" y="800110"/>
                </a:cubicBezTo>
                <a:cubicBezTo>
                  <a:pt x="4938864" y="820218"/>
                  <a:pt x="5011889" y="879485"/>
                  <a:pt x="5025647" y="927110"/>
                </a:cubicBezTo>
                <a:cubicBezTo>
                  <a:pt x="5039405" y="974735"/>
                  <a:pt x="4988605" y="1048818"/>
                  <a:pt x="4993897" y="1085860"/>
                </a:cubicBezTo>
                <a:cubicBezTo>
                  <a:pt x="4999189" y="1122902"/>
                  <a:pt x="5069039" y="1113377"/>
                  <a:pt x="5057397" y="1149360"/>
                </a:cubicBezTo>
                <a:cubicBezTo>
                  <a:pt x="5045755" y="1185343"/>
                  <a:pt x="4976964" y="1238260"/>
                  <a:pt x="4924047" y="1301760"/>
                </a:cubicBezTo>
                <a:cubicBezTo>
                  <a:pt x="4871130" y="1365260"/>
                  <a:pt x="4781172" y="1489085"/>
                  <a:pt x="4739897" y="1530360"/>
                </a:cubicBezTo>
                <a:cubicBezTo>
                  <a:pt x="4698622" y="1571635"/>
                  <a:pt x="4712380" y="1550468"/>
                  <a:pt x="4676397" y="1549410"/>
                </a:cubicBezTo>
                <a:cubicBezTo>
                  <a:pt x="4640414" y="1548352"/>
                  <a:pt x="4545164" y="1473210"/>
                  <a:pt x="4523997" y="1524010"/>
                </a:cubicBezTo>
                <a:cubicBezTo>
                  <a:pt x="4502830" y="1574810"/>
                  <a:pt x="4562097" y="1806585"/>
                  <a:pt x="4549397" y="1854210"/>
                </a:cubicBezTo>
                <a:cubicBezTo>
                  <a:pt x="4536697" y="1901835"/>
                  <a:pt x="4492247" y="1818227"/>
                  <a:pt x="4447797" y="1809760"/>
                </a:cubicBezTo>
                <a:cubicBezTo>
                  <a:pt x="4403347" y="1801293"/>
                  <a:pt x="4309155" y="1819285"/>
                  <a:pt x="4282697" y="1803410"/>
                </a:cubicBezTo>
                <a:cubicBezTo>
                  <a:pt x="4256239" y="1787535"/>
                  <a:pt x="4304922" y="1720860"/>
                  <a:pt x="4289047" y="1714510"/>
                </a:cubicBezTo>
                <a:cubicBezTo>
                  <a:pt x="4273172" y="1708160"/>
                  <a:pt x="4229780" y="1746260"/>
                  <a:pt x="4187447" y="1765310"/>
                </a:cubicBezTo>
                <a:cubicBezTo>
                  <a:pt x="4145114" y="1784360"/>
                  <a:pt x="4095372" y="1845743"/>
                  <a:pt x="4035047" y="1828810"/>
                </a:cubicBezTo>
                <a:cubicBezTo>
                  <a:pt x="3974722" y="1811877"/>
                  <a:pt x="3898522" y="1674293"/>
                  <a:pt x="3825497" y="1663710"/>
                </a:cubicBezTo>
                <a:cubicBezTo>
                  <a:pt x="3752472" y="1653127"/>
                  <a:pt x="3650872" y="1720860"/>
                  <a:pt x="3596897" y="1765310"/>
                </a:cubicBezTo>
                <a:cubicBezTo>
                  <a:pt x="3542922" y="1809760"/>
                  <a:pt x="3517522" y="1891252"/>
                  <a:pt x="3501647" y="1930410"/>
                </a:cubicBezTo>
                <a:cubicBezTo>
                  <a:pt x="3485772" y="1969568"/>
                  <a:pt x="3493180" y="1978035"/>
                  <a:pt x="3501647" y="2000260"/>
                </a:cubicBezTo>
                <a:cubicBezTo>
                  <a:pt x="3510114" y="2022485"/>
                  <a:pt x="3555622" y="2025660"/>
                  <a:pt x="3552447" y="2063760"/>
                </a:cubicBezTo>
                <a:cubicBezTo>
                  <a:pt x="3549272" y="2101860"/>
                  <a:pt x="3496355" y="2189702"/>
                  <a:pt x="3482597" y="2228860"/>
                </a:cubicBezTo>
                <a:cubicBezTo>
                  <a:pt x="3468839" y="2268018"/>
                  <a:pt x="3496355" y="2283893"/>
                  <a:pt x="3469897" y="2298710"/>
                </a:cubicBezTo>
                <a:cubicBezTo>
                  <a:pt x="3443439" y="2313527"/>
                  <a:pt x="3355597" y="2320935"/>
                  <a:pt x="3323847" y="2317760"/>
                </a:cubicBezTo>
                <a:cubicBezTo>
                  <a:pt x="3292097" y="2314585"/>
                  <a:pt x="3341839" y="2258493"/>
                  <a:pt x="3279397" y="2279660"/>
                </a:cubicBezTo>
                <a:cubicBezTo>
                  <a:pt x="3216955" y="2300827"/>
                  <a:pt x="3008464" y="2401368"/>
                  <a:pt x="2949197" y="2444760"/>
                </a:cubicBezTo>
                <a:cubicBezTo>
                  <a:pt x="2889930" y="2488152"/>
                  <a:pt x="2911097" y="2508260"/>
                  <a:pt x="2923797" y="2540010"/>
                </a:cubicBezTo>
                <a:cubicBezTo>
                  <a:pt x="2936497" y="2571760"/>
                  <a:pt x="3074080" y="2565410"/>
                  <a:pt x="3025397" y="2635260"/>
                </a:cubicBezTo>
                <a:cubicBezTo>
                  <a:pt x="2976714" y="2705110"/>
                  <a:pt x="2715305" y="2905135"/>
                  <a:pt x="2631697" y="2959110"/>
                </a:cubicBezTo>
                <a:cubicBezTo>
                  <a:pt x="2548089" y="3013085"/>
                  <a:pt x="2572430" y="3000385"/>
                  <a:pt x="2523747" y="2959110"/>
                </a:cubicBezTo>
                <a:cubicBezTo>
                  <a:pt x="2475064" y="2917835"/>
                  <a:pt x="2397805" y="2737918"/>
                  <a:pt x="2339597" y="2711460"/>
                </a:cubicBezTo>
                <a:cubicBezTo>
                  <a:pt x="2281389" y="2685002"/>
                  <a:pt x="2227414" y="2773902"/>
                  <a:pt x="2174497" y="2800360"/>
                </a:cubicBezTo>
                <a:cubicBezTo>
                  <a:pt x="2121580" y="2826818"/>
                  <a:pt x="2062314" y="2849043"/>
                  <a:pt x="2022097" y="2870210"/>
                </a:cubicBezTo>
                <a:cubicBezTo>
                  <a:pt x="1981880" y="2891377"/>
                  <a:pt x="1942722" y="2890318"/>
                  <a:pt x="1933197" y="2927360"/>
                </a:cubicBezTo>
                <a:cubicBezTo>
                  <a:pt x="1923672" y="2964402"/>
                  <a:pt x="1938489" y="3062827"/>
                  <a:pt x="1964947" y="3092460"/>
                </a:cubicBezTo>
                <a:cubicBezTo>
                  <a:pt x="1991405" y="3122093"/>
                  <a:pt x="2062314" y="3092460"/>
                  <a:pt x="2091947" y="3105160"/>
                </a:cubicBezTo>
                <a:cubicBezTo>
                  <a:pt x="2121580" y="3117860"/>
                  <a:pt x="2144864" y="3154902"/>
                  <a:pt x="2142747" y="3168660"/>
                </a:cubicBezTo>
                <a:cubicBezTo>
                  <a:pt x="2140630" y="3182418"/>
                  <a:pt x="2095122" y="3172893"/>
                  <a:pt x="2079247" y="3187710"/>
                </a:cubicBezTo>
                <a:cubicBezTo>
                  <a:pt x="2063372" y="3202527"/>
                  <a:pt x="2065489" y="3243802"/>
                  <a:pt x="2047497" y="3257560"/>
                </a:cubicBezTo>
                <a:cubicBezTo>
                  <a:pt x="2029505" y="3271318"/>
                  <a:pt x="1995639" y="3255443"/>
                  <a:pt x="1971297" y="3270260"/>
                </a:cubicBezTo>
                <a:cubicBezTo>
                  <a:pt x="1946955" y="3285077"/>
                  <a:pt x="1917322" y="3361277"/>
                  <a:pt x="1901447" y="3346460"/>
                </a:cubicBezTo>
                <a:cubicBezTo>
                  <a:pt x="1885572" y="3331643"/>
                  <a:pt x="1899330" y="3233218"/>
                  <a:pt x="1876047" y="3181360"/>
                </a:cubicBezTo>
                <a:cubicBezTo>
                  <a:pt x="1852764" y="3129502"/>
                  <a:pt x="1812547" y="3062827"/>
                  <a:pt x="1761747" y="3035310"/>
                </a:cubicBezTo>
                <a:cubicBezTo>
                  <a:pt x="1710947" y="3007793"/>
                  <a:pt x="1611464" y="3023668"/>
                  <a:pt x="1571247" y="3016260"/>
                </a:cubicBezTo>
                <a:cubicBezTo>
                  <a:pt x="1531030" y="3008852"/>
                  <a:pt x="1534205" y="2979218"/>
                  <a:pt x="1520447" y="2990860"/>
                </a:cubicBezTo>
                <a:cubicBezTo>
                  <a:pt x="1506689" y="3002502"/>
                  <a:pt x="1551139" y="3052243"/>
                  <a:pt x="1488697" y="3086110"/>
                </a:cubicBezTo>
                <a:cubicBezTo>
                  <a:pt x="1426255" y="3119977"/>
                  <a:pt x="1255864" y="3167602"/>
                  <a:pt x="1145797" y="3194060"/>
                </a:cubicBezTo>
                <a:cubicBezTo>
                  <a:pt x="1035730" y="3220518"/>
                  <a:pt x="890739" y="3242743"/>
                  <a:pt x="828297" y="3244860"/>
                </a:cubicBezTo>
                <a:cubicBezTo>
                  <a:pt x="765855" y="3246977"/>
                  <a:pt x="830414" y="3198293"/>
                  <a:pt x="771147" y="3206760"/>
                </a:cubicBezTo>
                <a:cubicBezTo>
                  <a:pt x="711880" y="3215227"/>
                  <a:pt x="576414" y="3284018"/>
                  <a:pt x="472697" y="3295660"/>
                </a:cubicBezTo>
                <a:cubicBezTo>
                  <a:pt x="368980" y="3307302"/>
                  <a:pt x="181655" y="3286135"/>
                  <a:pt x="148847" y="3276610"/>
                </a:cubicBezTo>
                <a:cubicBezTo>
                  <a:pt x="116039" y="3267085"/>
                  <a:pt x="246214" y="3260735"/>
                  <a:pt x="275847" y="3238510"/>
                </a:cubicBezTo>
                <a:cubicBezTo>
                  <a:pt x="305480" y="3216285"/>
                  <a:pt x="328764" y="3206760"/>
                  <a:pt x="326647" y="3143260"/>
                </a:cubicBezTo>
                <a:cubicBezTo>
                  <a:pt x="324530" y="3079760"/>
                  <a:pt x="292780" y="2905135"/>
                  <a:pt x="263147" y="2857510"/>
                </a:cubicBezTo>
                <a:cubicBezTo>
                  <a:pt x="233514" y="2809885"/>
                  <a:pt x="148847" y="2857510"/>
                  <a:pt x="148847" y="2857510"/>
                </a:cubicBezTo>
                <a:cubicBezTo>
                  <a:pt x="120272" y="2856452"/>
                  <a:pt x="116039" y="2882910"/>
                  <a:pt x="91697" y="2851160"/>
                </a:cubicBezTo>
                <a:cubicBezTo>
                  <a:pt x="67355" y="2819410"/>
                  <a:pt x="-16253" y="2706168"/>
                  <a:pt x="2797" y="2667010"/>
                </a:cubicBezTo>
                <a:cubicBezTo>
                  <a:pt x="21847" y="2627852"/>
                  <a:pt x="153080" y="2639493"/>
                  <a:pt x="205997" y="2616210"/>
                </a:cubicBezTo>
                <a:cubicBezTo>
                  <a:pt x="258914" y="2592927"/>
                  <a:pt x="295955" y="2537893"/>
                  <a:pt x="320297" y="2527310"/>
                </a:cubicBezTo>
                <a:cubicBezTo>
                  <a:pt x="344639" y="2516727"/>
                  <a:pt x="355222" y="2570702"/>
                  <a:pt x="352047" y="2552710"/>
                </a:cubicBezTo>
                <a:cubicBezTo>
                  <a:pt x="348872" y="2534718"/>
                  <a:pt x="301247" y="2478627"/>
                  <a:pt x="301247" y="2419360"/>
                </a:cubicBezTo>
                <a:cubicBezTo>
                  <a:pt x="301247" y="2360093"/>
                  <a:pt x="335114" y="2272252"/>
                  <a:pt x="352047" y="2197110"/>
                </a:cubicBezTo>
                <a:cubicBezTo>
                  <a:pt x="368980" y="2121968"/>
                  <a:pt x="380622" y="2014018"/>
                  <a:pt x="402847" y="1968510"/>
                </a:cubicBezTo>
                <a:cubicBezTo>
                  <a:pt x="425072" y="1923002"/>
                  <a:pt x="455764" y="1930410"/>
                  <a:pt x="485397" y="1924060"/>
                </a:cubicBezTo>
                <a:cubicBezTo>
                  <a:pt x="515030" y="1917710"/>
                  <a:pt x="545722" y="1963218"/>
                  <a:pt x="580647" y="1930410"/>
                </a:cubicBezTo>
                <a:cubicBezTo>
                  <a:pt x="615572" y="1897602"/>
                  <a:pt x="679072" y="1770602"/>
                  <a:pt x="694947" y="1727210"/>
                </a:cubicBezTo>
                <a:cubicBezTo>
                  <a:pt x="710822" y="1683818"/>
                  <a:pt x="671664" y="1696518"/>
                  <a:pt x="675897" y="1670060"/>
                </a:cubicBezTo>
                <a:cubicBezTo>
                  <a:pt x="680130" y="1643602"/>
                  <a:pt x="713997" y="1599152"/>
                  <a:pt x="720347" y="1568460"/>
                </a:cubicBezTo>
                <a:cubicBezTo>
                  <a:pt x="726697" y="1537768"/>
                  <a:pt x="682247" y="1475327"/>
                  <a:pt x="713997" y="1485910"/>
                </a:cubicBezTo>
                <a:cubicBezTo>
                  <a:pt x="745747" y="1496493"/>
                  <a:pt x="862164" y="1628785"/>
                  <a:pt x="910847" y="1631960"/>
                </a:cubicBezTo>
                <a:cubicBezTo>
                  <a:pt x="959530" y="1635135"/>
                  <a:pt x="962705" y="1532477"/>
                  <a:pt x="1006097" y="1504960"/>
                </a:cubicBezTo>
                <a:cubicBezTo>
                  <a:pt x="1049489" y="1477443"/>
                  <a:pt x="1156380" y="1500727"/>
                  <a:pt x="1171197" y="1466860"/>
                </a:cubicBezTo>
                <a:cubicBezTo>
                  <a:pt x="1186014" y="1432993"/>
                  <a:pt x="1096055" y="1340918"/>
                  <a:pt x="1094997" y="1301760"/>
                </a:cubicBezTo>
                <a:cubicBezTo>
                  <a:pt x="1093939" y="1262602"/>
                  <a:pt x="1146855" y="1254135"/>
                  <a:pt x="1164847" y="1231910"/>
                </a:cubicBezTo>
                <a:cubicBezTo>
                  <a:pt x="1182839" y="1209685"/>
                  <a:pt x="1212472" y="1204393"/>
                  <a:pt x="1202947" y="1168410"/>
                </a:cubicBezTo>
                <a:cubicBezTo>
                  <a:pt x="1193422" y="1132427"/>
                  <a:pt x="1159555" y="1062577"/>
                  <a:pt x="1107697" y="1016010"/>
                </a:cubicBezTo>
                <a:cubicBezTo>
                  <a:pt x="1055839" y="969443"/>
                  <a:pt x="908730" y="912293"/>
                  <a:pt x="891797" y="889010"/>
                </a:cubicBezTo>
                <a:cubicBezTo>
                  <a:pt x="874864" y="865727"/>
                  <a:pt x="974347" y="880543"/>
                  <a:pt x="1006097" y="876310"/>
                </a:cubicBezTo>
                <a:cubicBezTo>
                  <a:pt x="1037847" y="872077"/>
                  <a:pt x="1068539" y="895360"/>
                  <a:pt x="1082297" y="863610"/>
                </a:cubicBezTo>
                <a:cubicBezTo>
                  <a:pt x="1096055" y="831860"/>
                  <a:pt x="1094997" y="728143"/>
                  <a:pt x="1088647" y="685810"/>
                </a:cubicBezTo>
                <a:cubicBezTo>
                  <a:pt x="1082297" y="643477"/>
                  <a:pt x="1028322" y="623368"/>
                  <a:pt x="1044197" y="609610"/>
                </a:cubicBezTo>
                <a:cubicBezTo>
                  <a:pt x="1060072" y="595852"/>
                  <a:pt x="1127805" y="593735"/>
                  <a:pt x="1183897" y="603260"/>
                </a:cubicBezTo>
                <a:cubicBezTo>
                  <a:pt x="1239989" y="612785"/>
                  <a:pt x="1350055" y="667818"/>
                  <a:pt x="1380747" y="666760"/>
                </a:cubicBezTo>
                <a:cubicBezTo>
                  <a:pt x="1411439" y="665702"/>
                  <a:pt x="1336297" y="612785"/>
                  <a:pt x="1368047" y="596910"/>
                </a:cubicBezTo>
                <a:cubicBezTo>
                  <a:pt x="1399797" y="581035"/>
                  <a:pt x="1520447" y="559868"/>
                  <a:pt x="1571247" y="571510"/>
                </a:cubicBezTo>
                <a:cubicBezTo>
                  <a:pt x="1622047" y="583152"/>
                  <a:pt x="1632630" y="650885"/>
                  <a:pt x="1672847" y="666760"/>
                </a:cubicBezTo>
                <a:cubicBezTo>
                  <a:pt x="1713064" y="682635"/>
                  <a:pt x="1753280" y="690043"/>
                  <a:pt x="1812547" y="666760"/>
                </a:cubicBezTo>
                <a:cubicBezTo>
                  <a:pt x="1871814" y="643477"/>
                  <a:pt x="1931080" y="536585"/>
                  <a:pt x="2034797" y="514360"/>
                </a:cubicBezTo>
                <a:close/>
              </a:path>
            </a:pathLst>
          </a:custGeom>
          <a:solidFill>
            <a:schemeClr val="accent6">
              <a:lumMod val="60000"/>
              <a:lumOff val="40000"/>
              <a:alpha val="3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 dirty="0"/>
          </a:p>
        </p:txBody>
      </p:sp>
      <p:pic>
        <p:nvPicPr>
          <p:cNvPr id="92" name="Image 91">
            <a:extLst>
              <a:ext uri="{FF2B5EF4-FFF2-40B4-BE49-F238E27FC236}">
                <a16:creationId xmlns:a16="http://schemas.microsoft.com/office/drawing/2014/main" id="{3CC50E52-6880-4CC1-9B72-7A65EC3CB205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7633932" y="2102293"/>
            <a:ext cx="836179" cy="438994"/>
          </a:xfrm>
          <a:prstGeom prst="rect">
            <a:avLst/>
          </a:prstGeom>
        </p:spPr>
      </p:pic>
      <p:pic>
        <p:nvPicPr>
          <p:cNvPr id="90" name="Image 89">
            <a:extLst>
              <a:ext uri="{FF2B5EF4-FFF2-40B4-BE49-F238E27FC236}">
                <a16:creationId xmlns:a16="http://schemas.microsoft.com/office/drawing/2014/main" id="{65778E54-2909-40AB-828C-0EF7B08F4FA7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6336898" y="3305590"/>
            <a:ext cx="857870" cy="450382"/>
          </a:xfrm>
          <a:prstGeom prst="rect">
            <a:avLst/>
          </a:prstGeom>
        </p:spPr>
      </p:pic>
      <p:pic>
        <p:nvPicPr>
          <p:cNvPr id="89" name="Image 88">
            <a:extLst>
              <a:ext uri="{FF2B5EF4-FFF2-40B4-BE49-F238E27FC236}">
                <a16:creationId xmlns:a16="http://schemas.microsoft.com/office/drawing/2014/main" id="{4A84C5F2-06A4-407E-A51D-5EFDC138C70B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5670453" y="4321174"/>
            <a:ext cx="899137" cy="472047"/>
          </a:xfrm>
          <a:prstGeom prst="rect">
            <a:avLst/>
          </a:prstGeom>
        </p:spPr>
      </p:pic>
      <p:sp>
        <p:nvSpPr>
          <p:cNvPr id="8" name="Forme libre : forme 7">
            <a:extLst>
              <a:ext uri="{FF2B5EF4-FFF2-40B4-BE49-F238E27FC236}">
                <a16:creationId xmlns:a16="http://schemas.microsoft.com/office/drawing/2014/main" id="{21EBB0C5-4721-412A-A397-E2B3972DE91F}"/>
              </a:ext>
            </a:extLst>
          </p:cNvPr>
          <p:cNvSpPr/>
          <p:nvPr/>
        </p:nvSpPr>
        <p:spPr>
          <a:xfrm>
            <a:off x="6287298" y="205740"/>
            <a:ext cx="3245322" cy="2948940"/>
          </a:xfrm>
          <a:custGeom>
            <a:avLst/>
            <a:gdLst>
              <a:gd name="connsiteX0" fmla="*/ 989802 w 3245322"/>
              <a:gd name="connsiteY0" fmla="*/ 0 h 2948940"/>
              <a:gd name="connsiteX1" fmla="*/ 921222 w 3245322"/>
              <a:gd name="connsiteY1" fmla="*/ 220980 h 2948940"/>
              <a:gd name="connsiteX2" fmla="*/ 768822 w 3245322"/>
              <a:gd name="connsiteY2" fmla="*/ 388620 h 2948940"/>
              <a:gd name="connsiteX3" fmla="*/ 715482 w 3245322"/>
              <a:gd name="connsiteY3" fmla="*/ 601980 h 2948940"/>
              <a:gd name="connsiteX4" fmla="*/ 608802 w 3245322"/>
              <a:gd name="connsiteY4" fmla="*/ 853440 h 2948940"/>
              <a:gd name="connsiteX5" fmla="*/ 425922 w 3245322"/>
              <a:gd name="connsiteY5" fmla="*/ 1043940 h 2948940"/>
              <a:gd name="connsiteX6" fmla="*/ 90642 w 3245322"/>
              <a:gd name="connsiteY6" fmla="*/ 1181100 h 2948940"/>
              <a:gd name="connsiteX7" fmla="*/ 22062 w 3245322"/>
              <a:gd name="connsiteY7" fmla="*/ 1295400 h 2948940"/>
              <a:gd name="connsiteX8" fmla="*/ 418302 w 3245322"/>
              <a:gd name="connsiteY8" fmla="*/ 1516380 h 2948940"/>
              <a:gd name="connsiteX9" fmla="*/ 616422 w 3245322"/>
              <a:gd name="connsiteY9" fmla="*/ 1584960 h 2948940"/>
              <a:gd name="connsiteX10" fmla="*/ 700242 w 3245322"/>
              <a:gd name="connsiteY10" fmla="*/ 1737360 h 2948940"/>
              <a:gd name="connsiteX11" fmla="*/ 791682 w 3245322"/>
              <a:gd name="connsiteY11" fmla="*/ 1729740 h 2948940"/>
              <a:gd name="connsiteX12" fmla="*/ 852642 w 3245322"/>
              <a:gd name="connsiteY12" fmla="*/ 1920240 h 2948940"/>
              <a:gd name="connsiteX13" fmla="*/ 1172682 w 3245322"/>
              <a:gd name="connsiteY13" fmla="*/ 2034540 h 2948940"/>
              <a:gd name="connsiteX14" fmla="*/ 1271742 w 3245322"/>
              <a:gd name="connsiteY14" fmla="*/ 2011680 h 2948940"/>
              <a:gd name="connsiteX15" fmla="*/ 1523202 w 3245322"/>
              <a:gd name="connsiteY15" fmla="*/ 2164080 h 2948940"/>
              <a:gd name="connsiteX16" fmla="*/ 1637502 w 3245322"/>
              <a:gd name="connsiteY16" fmla="*/ 2125980 h 2948940"/>
              <a:gd name="connsiteX17" fmla="*/ 1805142 w 3245322"/>
              <a:gd name="connsiteY17" fmla="*/ 2209800 h 2948940"/>
              <a:gd name="connsiteX18" fmla="*/ 2109942 w 3245322"/>
              <a:gd name="connsiteY18" fmla="*/ 2491740 h 2948940"/>
              <a:gd name="connsiteX19" fmla="*/ 2765262 w 3245322"/>
              <a:gd name="connsiteY19" fmla="*/ 2895600 h 2948940"/>
              <a:gd name="connsiteX20" fmla="*/ 3054822 w 3245322"/>
              <a:gd name="connsiteY20" fmla="*/ 2933700 h 2948940"/>
              <a:gd name="connsiteX21" fmla="*/ 3245322 w 3245322"/>
              <a:gd name="connsiteY21" fmla="*/ 2948940 h 29489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3245322" h="2948940">
                <a:moveTo>
                  <a:pt x="989802" y="0"/>
                </a:moveTo>
                <a:cubicBezTo>
                  <a:pt x="973927" y="78105"/>
                  <a:pt x="958052" y="156210"/>
                  <a:pt x="921222" y="220980"/>
                </a:cubicBezTo>
                <a:cubicBezTo>
                  <a:pt x="884392" y="285750"/>
                  <a:pt x="803112" y="325120"/>
                  <a:pt x="768822" y="388620"/>
                </a:cubicBezTo>
                <a:cubicBezTo>
                  <a:pt x="734532" y="452120"/>
                  <a:pt x="742152" y="524510"/>
                  <a:pt x="715482" y="601980"/>
                </a:cubicBezTo>
                <a:cubicBezTo>
                  <a:pt x="688812" y="679450"/>
                  <a:pt x="657062" y="779780"/>
                  <a:pt x="608802" y="853440"/>
                </a:cubicBezTo>
                <a:cubicBezTo>
                  <a:pt x="560542" y="927100"/>
                  <a:pt x="512282" y="989330"/>
                  <a:pt x="425922" y="1043940"/>
                </a:cubicBezTo>
                <a:cubicBezTo>
                  <a:pt x="339562" y="1098550"/>
                  <a:pt x="157952" y="1139190"/>
                  <a:pt x="90642" y="1181100"/>
                </a:cubicBezTo>
                <a:cubicBezTo>
                  <a:pt x="23332" y="1223010"/>
                  <a:pt x="-32548" y="1239520"/>
                  <a:pt x="22062" y="1295400"/>
                </a:cubicBezTo>
                <a:cubicBezTo>
                  <a:pt x="76672" y="1351280"/>
                  <a:pt x="319242" y="1468120"/>
                  <a:pt x="418302" y="1516380"/>
                </a:cubicBezTo>
                <a:cubicBezTo>
                  <a:pt x="517362" y="1564640"/>
                  <a:pt x="569432" y="1548130"/>
                  <a:pt x="616422" y="1584960"/>
                </a:cubicBezTo>
                <a:cubicBezTo>
                  <a:pt x="663412" y="1621790"/>
                  <a:pt x="671032" y="1713230"/>
                  <a:pt x="700242" y="1737360"/>
                </a:cubicBezTo>
                <a:cubicBezTo>
                  <a:pt x="729452" y="1761490"/>
                  <a:pt x="766282" y="1699260"/>
                  <a:pt x="791682" y="1729740"/>
                </a:cubicBezTo>
                <a:cubicBezTo>
                  <a:pt x="817082" y="1760220"/>
                  <a:pt x="789142" y="1869440"/>
                  <a:pt x="852642" y="1920240"/>
                </a:cubicBezTo>
                <a:cubicBezTo>
                  <a:pt x="916142" y="1971040"/>
                  <a:pt x="1102832" y="2019300"/>
                  <a:pt x="1172682" y="2034540"/>
                </a:cubicBezTo>
                <a:cubicBezTo>
                  <a:pt x="1242532" y="2049780"/>
                  <a:pt x="1213322" y="1990090"/>
                  <a:pt x="1271742" y="2011680"/>
                </a:cubicBezTo>
                <a:cubicBezTo>
                  <a:pt x="1330162" y="2033270"/>
                  <a:pt x="1462242" y="2145030"/>
                  <a:pt x="1523202" y="2164080"/>
                </a:cubicBezTo>
                <a:cubicBezTo>
                  <a:pt x="1584162" y="2183130"/>
                  <a:pt x="1590512" y="2118360"/>
                  <a:pt x="1637502" y="2125980"/>
                </a:cubicBezTo>
                <a:cubicBezTo>
                  <a:pt x="1684492" y="2133600"/>
                  <a:pt x="1726402" y="2148840"/>
                  <a:pt x="1805142" y="2209800"/>
                </a:cubicBezTo>
                <a:cubicBezTo>
                  <a:pt x="1883882" y="2270760"/>
                  <a:pt x="1949922" y="2377440"/>
                  <a:pt x="2109942" y="2491740"/>
                </a:cubicBezTo>
                <a:cubicBezTo>
                  <a:pt x="2269962" y="2606040"/>
                  <a:pt x="2607782" y="2821940"/>
                  <a:pt x="2765262" y="2895600"/>
                </a:cubicBezTo>
                <a:cubicBezTo>
                  <a:pt x="2922742" y="2969260"/>
                  <a:pt x="2974812" y="2924810"/>
                  <a:pt x="3054822" y="2933700"/>
                </a:cubicBezTo>
                <a:cubicBezTo>
                  <a:pt x="3134832" y="2942590"/>
                  <a:pt x="3190077" y="2945765"/>
                  <a:pt x="3245322" y="294894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96" name="Forme libre : forme 95">
            <a:extLst>
              <a:ext uri="{FF2B5EF4-FFF2-40B4-BE49-F238E27FC236}">
                <a16:creationId xmlns:a16="http://schemas.microsoft.com/office/drawing/2014/main" id="{6C6EB097-235C-4967-A54A-428AB3D81738}"/>
              </a:ext>
            </a:extLst>
          </p:cNvPr>
          <p:cNvSpPr/>
          <p:nvPr/>
        </p:nvSpPr>
        <p:spPr>
          <a:xfrm>
            <a:off x="4515039" y="1744869"/>
            <a:ext cx="5325601" cy="4800725"/>
          </a:xfrm>
          <a:custGeom>
            <a:avLst/>
            <a:gdLst>
              <a:gd name="connsiteX0" fmla="*/ 3432621 w 5325601"/>
              <a:gd name="connsiteY0" fmla="*/ 320151 h 4800725"/>
              <a:gd name="connsiteX1" fmla="*/ 3706941 w 5325601"/>
              <a:gd name="connsiteY1" fmla="*/ 343011 h 4800725"/>
              <a:gd name="connsiteX2" fmla="*/ 3775521 w 5325601"/>
              <a:gd name="connsiteY2" fmla="*/ 289671 h 4800725"/>
              <a:gd name="connsiteX3" fmla="*/ 4004121 w 5325601"/>
              <a:gd name="connsiteY3" fmla="*/ 396351 h 4800725"/>
              <a:gd name="connsiteX4" fmla="*/ 4049841 w 5325601"/>
              <a:gd name="connsiteY4" fmla="*/ 449691 h 4800725"/>
              <a:gd name="connsiteX5" fmla="*/ 4179381 w 5325601"/>
              <a:gd name="connsiteY5" fmla="*/ 449691 h 4800725"/>
              <a:gd name="connsiteX6" fmla="*/ 4080321 w 5325601"/>
              <a:gd name="connsiteY6" fmla="*/ 586851 h 4800725"/>
              <a:gd name="connsiteX7" fmla="*/ 4103181 w 5325601"/>
              <a:gd name="connsiteY7" fmla="*/ 914511 h 4800725"/>
              <a:gd name="connsiteX8" fmla="*/ 4217481 w 5325601"/>
              <a:gd name="connsiteY8" fmla="*/ 937371 h 4800725"/>
              <a:gd name="connsiteX9" fmla="*/ 4308921 w 5325601"/>
              <a:gd name="connsiteY9" fmla="*/ 1143111 h 4800725"/>
              <a:gd name="connsiteX10" fmla="*/ 4507041 w 5325601"/>
              <a:gd name="connsiteY10" fmla="*/ 1051671 h 4800725"/>
              <a:gd name="connsiteX11" fmla="*/ 4987101 w 5325601"/>
              <a:gd name="connsiteY11" fmla="*/ 792591 h 4800725"/>
              <a:gd name="connsiteX12" fmla="*/ 5063301 w 5325601"/>
              <a:gd name="connsiteY12" fmla="*/ 693531 h 4800725"/>
              <a:gd name="connsiteX13" fmla="*/ 5109021 w 5325601"/>
              <a:gd name="connsiteY13" fmla="*/ 1082151 h 4800725"/>
              <a:gd name="connsiteX14" fmla="*/ 5322381 w 5325601"/>
              <a:gd name="connsiteY14" fmla="*/ 1501251 h 4800725"/>
              <a:gd name="connsiteX15" fmla="*/ 5230941 w 5325601"/>
              <a:gd name="connsiteY15" fmla="*/ 1554591 h 4800725"/>
              <a:gd name="connsiteX16" fmla="*/ 5139501 w 5325601"/>
              <a:gd name="connsiteY16" fmla="*/ 1722231 h 4800725"/>
              <a:gd name="connsiteX17" fmla="*/ 5162361 w 5325601"/>
              <a:gd name="connsiteY17" fmla="*/ 1767951 h 4800725"/>
              <a:gd name="connsiteX18" fmla="*/ 5048061 w 5325601"/>
              <a:gd name="connsiteY18" fmla="*/ 1767951 h 4800725"/>
              <a:gd name="connsiteX19" fmla="*/ 4910901 w 5325601"/>
              <a:gd name="connsiteY19" fmla="*/ 1905111 h 4800725"/>
              <a:gd name="connsiteX20" fmla="*/ 4827081 w 5325601"/>
              <a:gd name="connsiteY20" fmla="*/ 1882251 h 4800725"/>
              <a:gd name="connsiteX21" fmla="*/ 4827081 w 5325601"/>
              <a:gd name="connsiteY21" fmla="*/ 1745091 h 4800725"/>
              <a:gd name="connsiteX22" fmla="*/ 4575621 w 5325601"/>
              <a:gd name="connsiteY22" fmla="*/ 1706991 h 4800725"/>
              <a:gd name="connsiteX23" fmla="*/ 4529901 w 5325601"/>
              <a:gd name="connsiteY23" fmla="*/ 1973691 h 4800725"/>
              <a:gd name="connsiteX24" fmla="*/ 4552761 w 5325601"/>
              <a:gd name="connsiteY24" fmla="*/ 2103231 h 4800725"/>
              <a:gd name="connsiteX25" fmla="*/ 4613721 w 5325601"/>
              <a:gd name="connsiteY25" fmla="*/ 2148951 h 4800725"/>
              <a:gd name="connsiteX26" fmla="*/ 4407981 w 5325601"/>
              <a:gd name="connsiteY26" fmla="*/ 2293731 h 4800725"/>
              <a:gd name="connsiteX27" fmla="*/ 4407981 w 5325601"/>
              <a:gd name="connsiteY27" fmla="*/ 2423271 h 4800725"/>
              <a:gd name="connsiteX28" fmla="*/ 4202241 w 5325601"/>
              <a:gd name="connsiteY28" fmla="*/ 2476611 h 4800725"/>
              <a:gd name="connsiteX29" fmla="*/ 4049841 w 5325601"/>
              <a:gd name="connsiteY29" fmla="*/ 2377551 h 4800725"/>
              <a:gd name="connsiteX30" fmla="*/ 3912681 w 5325601"/>
              <a:gd name="connsiteY30" fmla="*/ 2369931 h 4800725"/>
              <a:gd name="connsiteX31" fmla="*/ 3866961 w 5325601"/>
              <a:gd name="connsiteY31" fmla="*/ 2476611 h 4800725"/>
              <a:gd name="connsiteX32" fmla="*/ 3653601 w 5325601"/>
              <a:gd name="connsiteY32" fmla="*/ 2682351 h 4800725"/>
              <a:gd name="connsiteX33" fmla="*/ 3577401 w 5325601"/>
              <a:gd name="connsiteY33" fmla="*/ 2705211 h 4800725"/>
              <a:gd name="connsiteX34" fmla="*/ 3508821 w 5325601"/>
              <a:gd name="connsiteY34" fmla="*/ 2697591 h 4800725"/>
              <a:gd name="connsiteX35" fmla="*/ 3463101 w 5325601"/>
              <a:gd name="connsiteY35" fmla="*/ 2766171 h 4800725"/>
              <a:gd name="connsiteX36" fmla="*/ 3394521 w 5325601"/>
              <a:gd name="connsiteY36" fmla="*/ 2827131 h 4800725"/>
              <a:gd name="connsiteX37" fmla="*/ 3287841 w 5325601"/>
              <a:gd name="connsiteY37" fmla="*/ 2796651 h 4800725"/>
              <a:gd name="connsiteX38" fmla="*/ 3127821 w 5325601"/>
              <a:gd name="connsiteY38" fmla="*/ 2865231 h 4800725"/>
              <a:gd name="connsiteX39" fmla="*/ 3173541 w 5325601"/>
              <a:gd name="connsiteY39" fmla="*/ 3078591 h 4800725"/>
              <a:gd name="connsiteX40" fmla="*/ 3333561 w 5325601"/>
              <a:gd name="connsiteY40" fmla="*/ 3101451 h 4800725"/>
              <a:gd name="connsiteX41" fmla="*/ 3249741 w 5325601"/>
              <a:gd name="connsiteY41" fmla="*/ 3276711 h 4800725"/>
              <a:gd name="connsiteX42" fmla="*/ 3165921 w 5325601"/>
              <a:gd name="connsiteY42" fmla="*/ 3474831 h 4800725"/>
              <a:gd name="connsiteX43" fmla="*/ 3204021 w 5325601"/>
              <a:gd name="connsiteY43" fmla="*/ 3589131 h 4800725"/>
              <a:gd name="connsiteX44" fmla="*/ 3455481 w 5325601"/>
              <a:gd name="connsiteY44" fmla="*/ 3512931 h 4800725"/>
              <a:gd name="connsiteX45" fmla="*/ 3539301 w 5325601"/>
              <a:gd name="connsiteY45" fmla="*/ 3665331 h 4800725"/>
              <a:gd name="connsiteX46" fmla="*/ 3783141 w 5325601"/>
              <a:gd name="connsiteY46" fmla="*/ 3764391 h 4800725"/>
              <a:gd name="connsiteX47" fmla="*/ 3775521 w 5325601"/>
              <a:gd name="connsiteY47" fmla="*/ 3893931 h 4800725"/>
              <a:gd name="connsiteX48" fmla="*/ 3851721 w 5325601"/>
              <a:gd name="connsiteY48" fmla="*/ 4008231 h 4800725"/>
              <a:gd name="connsiteX49" fmla="*/ 3714561 w 5325601"/>
              <a:gd name="connsiteY49" fmla="*/ 4099671 h 4800725"/>
              <a:gd name="connsiteX50" fmla="*/ 3851721 w 5325601"/>
              <a:gd name="connsiteY50" fmla="*/ 4236831 h 4800725"/>
              <a:gd name="connsiteX51" fmla="*/ 3813621 w 5325601"/>
              <a:gd name="connsiteY51" fmla="*/ 4343511 h 4800725"/>
              <a:gd name="connsiteX52" fmla="*/ 3440241 w 5325601"/>
              <a:gd name="connsiteY52" fmla="*/ 4480671 h 4800725"/>
              <a:gd name="connsiteX53" fmla="*/ 3364041 w 5325601"/>
              <a:gd name="connsiteY53" fmla="*/ 4366371 h 4800725"/>
              <a:gd name="connsiteX54" fmla="*/ 3242121 w 5325601"/>
              <a:gd name="connsiteY54" fmla="*/ 4450191 h 4800725"/>
              <a:gd name="connsiteX55" fmla="*/ 3127821 w 5325601"/>
              <a:gd name="connsiteY55" fmla="*/ 4206351 h 4800725"/>
              <a:gd name="connsiteX56" fmla="*/ 2746821 w 5325601"/>
              <a:gd name="connsiteY56" fmla="*/ 4206351 h 4800725"/>
              <a:gd name="connsiteX57" fmla="*/ 2609661 w 5325601"/>
              <a:gd name="connsiteY57" fmla="*/ 4114911 h 4800725"/>
              <a:gd name="connsiteX58" fmla="*/ 2495361 w 5325601"/>
              <a:gd name="connsiteY58" fmla="*/ 4213971 h 4800725"/>
              <a:gd name="connsiteX59" fmla="*/ 2274381 w 5325601"/>
              <a:gd name="connsiteY59" fmla="*/ 4366371 h 4800725"/>
              <a:gd name="connsiteX60" fmla="*/ 2289621 w 5325601"/>
              <a:gd name="connsiteY60" fmla="*/ 4457811 h 4800725"/>
              <a:gd name="connsiteX61" fmla="*/ 2106741 w 5325601"/>
              <a:gd name="connsiteY61" fmla="*/ 4678791 h 4800725"/>
              <a:gd name="connsiteX62" fmla="*/ 1687641 w 5325601"/>
              <a:gd name="connsiteY62" fmla="*/ 4701651 h 4800725"/>
              <a:gd name="connsiteX63" fmla="*/ 1497141 w 5325601"/>
              <a:gd name="connsiteY63" fmla="*/ 4800711 h 4800725"/>
              <a:gd name="connsiteX64" fmla="*/ 1367601 w 5325601"/>
              <a:gd name="connsiteY64" fmla="*/ 4694031 h 4800725"/>
              <a:gd name="connsiteX65" fmla="*/ 1230441 w 5325601"/>
              <a:gd name="connsiteY65" fmla="*/ 4678791 h 4800725"/>
              <a:gd name="connsiteX66" fmla="*/ 1039941 w 5325601"/>
              <a:gd name="connsiteY66" fmla="*/ 4373991 h 4800725"/>
              <a:gd name="connsiteX67" fmla="*/ 910401 w 5325601"/>
              <a:gd name="connsiteY67" fmla="*/ 4396851 h 4800725"/>
              <a:gd name="connsiteX68" fmla="*/ 788481 w 5325601"/>
              <a:gd name="connsiteY68" fmla="*/ 4434951 h 4800725"/>
              <a:gd name="connsiteX69" fmla="*/ 590361 w 5325601"/>
              <a:gd name="connsiteY69" fmla="*/ 4198731 h 4800725"/>
              <a:gd name="connsiteX70" fmla="*/ 537021 w 5325601"/>
              <a:gd name="connsiteY70" fmla="*/ 4198731 h 4800725"/>
              <a:gd name="connsiteX71" fmla="*/ 582741 w 5325601"/>
              <a:gd name="connsiteY71" fmla="*/ 4008231 h 4800725"/>
              <a:gd name="connsiteX72" fmla="*/ 666561 w 5325601"/>
              <a:gd name="connsiteY72" fmla="*/ 3718671 h 4800725"/>
              <a:gd name="connsiteX73" fmla="*/ 529401 w 5325601"/>
              <a:gd name="connsiteY73" fmla="*/ 3497691 h 4800725"/>
              <a:gd name="connsiteX74" fmla="*/ 186501 w 5325601"/>
              <a:gd name="connsiteY74" fmla="*/ 2964291 h 4800725"/>
              <a:gd name="connsiteX75" fmla="*/ 49341 w 5325601"/>
              <a:gd name="connsiteY75" fmla="*/ 2789031 h 4800725"/>
              <a:gd name="connsiteX76" fmla="*/ 18861 w 5325601"/>
              <a:gd name="connsiteY76" fmla="*/ 2682351 h 4800725"/>
              <a:gd name="connsiteX77" fmla="*/ 323661 w 5325601"/>
              <a:gd name="connsiteY77" fmla="*/ 2400411 h 4800725"/>
              <a:gd name="connsiteX78" fmla="*/ 178881 w 5325601"/>
              <a:gd name="connsiteY78" fmla="*/ 2392791 h 4800725"/>
              <a:gd name="connsiteX79" fmla="*/ 293181 w 5325601"/>
              <a:gd name="connsiteY79" fmla="*/ 2194671 h 4800725"/>
              <a:gd name="connsiteX80" fmla="*/ 270321 w 5325601"/>
              <a:gd name="connsiteY80" fmla="*/ 1882251 h 4800725"/>
              <a:gd name="connsiteX81" fmla="*/ 445581 w 5325601"/>
              <a:gd name="connsiteY81" fmla="*/ 1790811 h 4800725"/>
              <a:gd name="connsiteX82" fmla="*/ 460821 w 5325601"/>
              <a:gd name="connsiteY82" fmla="*/ 1714611 h 4800725"/>
              <a:gd name="connsiteX83" fmla="*/ 544641 w 5325601"/>
              <a:gd name="connsiteY83" fmla="*/ 1706991 h 4800725"/>
              <a:gd name="connsiteX84" fmla="*/ 491301 w 5325601"/>
              <a:gd name="connsiteY84" fmla="*/ 1623171 h 4800725"/>
              <a:gd name="connsiteX85" fmla="*/ 369381 w 5325601"/>
              <a:gd name="connsiteY85" fmla="*/ 1630791 h 4800725"/>
              <a:gd name="connsiteX86" fmla="*/ 338901 w 5325601"/>
              <a:gd name="connsiteY86" fmla="*/ 1455531 h 4800725"/>
              <a:gd name="connsiteX87" fmla="*/ 712281 w 5325601"/>
              <a:gd name="connsiteY87" fmla="*/ 1257411 h 4800725"/>
              <a:gd name="connsiteX88" fmla="*/ 948501 w 5325601"/>
              <a:gd name="connsiteY88" fmla="*/ 1501251 h 4800725"/>
              <a:gd name="connsiteX89" fmla="*/ 1413321 w 5325601"/>
              <a:gd name="connsiteY89" fmla="*/ 1196451 h 4800725"/>
              <a:gd name="connsiteX90" fmla="*/ 1321881 w 5325601"/>
              <a:gd name="connsiteY90" fmla="*/ 1059291 h 4800725"/>
              <a:gd name="connsiteX91" fmla="*/ 1649541 w 5325601"/>
              <a:gd name="connsiteY91" fmla="*/ 830691 h 4800725"/>
              <a:gd name="connsiteX92" fmla="*/ 1710501 w 5325601"/>
              <a:gd name="connsiteY92" fmla="*/ 868791 h 4800725"/>
              <a:gd name="connsiteX93" fmla="*/ 1862901 w 5325601"/>
              <a:gd name="connsiteY93" fmla="*/ 815451 h 4800725"/>
              <a:gd name="connsiteX94" fmla="*/ 1939101 w 5325601"/>
              <a:gd name="connsiteY94" fmla="*/ 586851 h 4800725"/>
              <a:gd name="connsiteX95" fmla="*/ 1885761 w 5325601"/>
              <a:gd name="connsiteY95" fmla="*/ 480171 h 4800725"/>
              <a:gd name="connsiteX96" fmla="*/ 2053401 w 5325601"/>
              <a:gd name="connsiteY96" fmla="*/ 274431 h 4800725"/>
              <a:gd name="connsiteX97" fmla="*/ 2205801 w 5325601"/>
              <a:gd name="connsiteY97" fmla="*/ 198231 h 4800725"/>
              <a:gd name="connsiteX98" fmla="*/ 2411541 w 5325601"/>
              <a:gd name="connsiteY98" fmla="*/ 365871 h 4800725"/>
              <a:gd name="connsiteX99" fmla="*/ 2624901 w 5325601"/>
              <a:gd name="connsiteY99" fmla="*/ 243951 h 4800725"/>
              <a:gd name="connsiteX100" fmla="*/ 2663001 w 5325601"/>
              <a:gd name="connsiteY100" fmla="*/ 327771 h 4800725"/>
              <a:gd name="connsiteX101" fmla="*/ 2784921 w 5325601"/>
              <a:gd name="connsiteY101" fmla="*/ 335391 h 4800725"/>
              <a:gd name="connsiteX102" fmla="*/ 2937321 w 5325601"/>
              <a:gd name="connsiteY102" fmla="*/ 396351 h 4800725"/>
              <a:gd name="connsiteX103" fmla="*/ 2891601 w 5325601"/>
              <a:gd name="connsiteY103" fmla="*/ 106791 h 4800725"/>
              <a:gd name="connsiteX104" fmla="*/ 2937321 w 5325601"/>
              <a:gd name="connsiteY104" fmla="*/ 45831 h 4800725"/>
              <a:gd name="connsiteX105" fmla="*/ 3082101 w 5325601"/>
              <a:gd name="connsiteY105" fmla="*/ 99171 h 4800725"/>
              <a:gd name="connsiteX106" fmla="*/ 3165921 w 5325601"/>
              <a:gd name="connsiteY106" fmla="*/ 111 h 4800725"/>
              <a:gd name="connsiteX107" fmla="*/ 3303081 w 5325601"/>
              <a:gd name="connsiteY107" fmla="*/ 122031 h 4800725"/>
              <a:gd name="connsiteX108" fmla="*/ 3386901 w 5325601"/>
              <a:gd name="connsiteY108" fmla="*/ 289671 h 4800725"/>
              <a:gd name="connsiteX109" fmla="*/ 3432621 w 5325601"/>
              <a:gd name="connsiteY109" fmla="*/ 320151 h 4800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</a:cxnLst>
            <a:rect l="l" t="t" r="r" b="b"/>
            <a:pathLst>
              <a:path w="5325601" h="4800725">
                <a:moveTo>
                  <a:pt x="3432621" y="320151"/>
                </a:moveTo>
                <a:cubicBezTo>
                  <a:pt x="3485961" y="329041"/>
                  <a:pt x="3649791" y="348091"/>
                  <a:pt x="3706941" y="343011"/>
                </a:cubicBezTo>
                <a:cubicBezTo>
                  <a:pt x="3764091" y="337931"/>
                  <a:pt x="3725991" y="280781"/>
                  <a:pt x="3775521" y="289671"/>
                </a:cubicBezTo>
                <a:cubicBezTo>
                  <a:pt x="3825051" y="298561"/>
                  <a:pt x="3958401" y="369681"/>
                  <a:pt x="4004121" y="396351"/>
                </a:cubicBezTo>
                <a:cubicBezTo>
                  <a:pt x="4049841" y="423021"/>
                  <a:pt x="4020631" y="440801"/>
                  <a:pt x="4049841" y="449691"/>
                </a:cubicBezTo>
                <a:cubicBezTo>
                  <a:pt x="4079051" y="458581"/>
                  <a:pt x="4174301" y="426831"/>
                  <a:pt x="4179381" y="449691"/>
                </a:cubicBezTo>
                <a:cubicBezTo>
                  <a:pt x="4184461" y="472551"/>
                  <a:pt x="4093021" y="509381"/>
                  <a:pt x="4080321" y="586851"/>
                </a:cubicBezTo>
                <a:cubicBezTo>
                  <a:pt x="4067621" y="664321"/>
                  <a:pt x="4080321" y="856091"/>
                  <a:pt x="4103181" y="914511"/>
                </a:cubicBezTo>
                <a:cubicBezTo>
                  <a:pt x="4126041" y="972931"/>
                  <a:pt x="4183191" y="899271"/>
                  <a:pt x="4217481" y="937371"/>
                </a:cubicBezTo>
                <a:cubicBezTo>
                  <a:pt x="4251771" y="975471"/>
                  <a:pt x="4260661" y="1124061"/>
                  <a:pt x="4308921" y="1143111"/>
                </a:cubicBezTo>
                <a:cubicBezTo>
                  <a:pt x="4357181" y="1162161"/>
                  <a:pt x="4394011" y="1110091"/>
                  <a:pt x="4507041" y="1051671"/>
                </a:cubicBezTo>
                <a:cubicBezTo>
                  <a:pt x="4620071" y="993251"/>
                  <a:pt x="4894391" y="852281"/>
                  <a:pt x="4987101" y="792591"/>
                </a:cubicBezTo>
                <a:cubicBezTo>
                  <a:pt x="5079811" y="732901"/>
                  <a:pt x="5042981" y="645271"/>
                  <a:pt x="5063301" y="693531"/>
                </a:cubicBezTo>
                <a:cubicBezTo>
                  <a:pt x="5083621" y="741791"/>
                  <a:pt x="5065841" y="947531"/>
                  <a:pt x="5109021" y="1082151"/>
                </a:cubicBezTo>
                <a:cubicBezTo>
                  <a:pt x="5152201" y="1216771"/>
                  <a:pt x="5302061" y="1422511"/>
                  <a:pt x="5322381" y="1501251"/>
                </a:cubicBezTo>
                <a:cubicBezTo>
                  <a:pt x="5342701" y="1579991"/>
                  <a:pt x="5261421" y="1517761"/>
                  <a:pt x="5230941" y="1554591"/>
                </a:cubicBezTo>
                <a:cubicBezTo>
                  <a:pt x="5200461" y="1591421"/>
                  <a:pt x="5150931" y="1686671"/>
                  <a:pt x="5139501" y="1722231"/>
                </a:cubicBezTo>
                <a:cubicBezTo>
                  <a:pt x="5128071" y="1757791"/>
                  <a:pt x="5177601" y="1760331"/>
                  <a:pt x="5162361" y="1767951"/>
                </a:cubicBezTo>
                <a:cubicBezTo>
                  <a:pt x="5147121" y="1775571"/>
                  <a:pt x="5089971" y="1745091"/>
                  <a:pt x="5048061" y="1767951"/>
                </a:cubicBezTo>
                <a:cubicBezTo>
                  <a:pt x="5006151" y="1790811"/>
                  <a:pt x="4947731" y="1886061"/>
                  <a:pt x="4910901" y="1905111"/>
                </a:cubicBezTo>
                <a:cubicBezTo>
                  <a:pt x="4874071" y="1924161"/>
                  <a:pt x="4841051" y="1908921"/>
                  <a:pt x="4827081" y="1882251"/>
                </a:cubicBezTo>
                <a:cubicBezTo>
                  <a:pt x="4813111" y="1855581"/>
                  <a:pt x="4868991" y="1774301"/>
                  <a:pt x="4827081" y="1745091"/>
                </a:cubicBezTo>
                <a:cubicBezTo>
                  <a:pt x="4785171" y="1715881"/>
                  <a:pt x="4625151" y="1668891"/>
                  <a:pt x="4575621" y="1706991"/>
                </a:cubicBezTo>
                <a:cubicBezTo>
                  <a:pt x="4526091" y="1745091"/>
                  <a:pt x="4533711" y="1907651"/>
                  <a:pt x="4529901" y="1973691"/>
                </a:cubicBezTo>
                <a:cubicBezTo>
                  <a:pt x="4526091" y="2039731"/>
                  <a:pt x="4538791" y="2074021"/>
                  <a:pt x="4552761" y="2103231"/>
                </a:cubicBezTo>
                <a:cubicBezTo>
                  <a:pt x="4566731" y="2132441"/>
                  <a:pt x="4637851" y="2117201"/>
                  <a:pt x="4613721" y="2148951"/>
                </a:cubicBezTo>
                <a:cubicBezTo>
                  <a:pt x="4589591" y="2180701"/>
                  <a:pt x="4442271" y="2248011"/>
                  <a:pt x="4407981" y="2293731"/>
                </a:cubicBezTo>
                <a:cubicBezTo>
                  <a:pt x="4373691" y="2339451"/>
                  <a:pt x="4442271" y="2392791"/>
                  <a:pt x="4407981" y="2423271"/>
                </a:cubicBezTo>
                <a:cubicBezTo>
                  <a:pt x="4373691" y="2453751"/>
                  <a:pt x="4261931" y="2484231"/>
                  <a:pt x="4202241" y="2476611"/>
                </a:cubicBezTo>
                <a:cubicBezTo>
                  <a:pt x="4142551" y="2468991"/>
                  <a:pt x="4098101" y="2395331"/>
                  <a:pt x="4049841" y="2377551"/>
                </a:cubicBezTo>
                <a:cubicBezTo>
                  <a:pt x="4001581" y="2359771"/>
                  <a:pt x="3943161" y="2353421"/>
                  <a:pt x="3912681" y="2369931"/>
                </a:cubicBezTo>
                <a:cubicBezTo>
                  <a:pt x="3882201" y="2386441"/>
                  <a:pt x="3910141" y="2424541"/>
                  <a:pt x="3866961" y="2476611"/>
                </a:cubicBezTo>
                <a:cubicBezTo>
                  <a:pt x="3823781" y="2528681"/>
                  <a:pt x="3701861" y="2644251"/>
                  <a:pt x="3653601" y="2682351"/>
                </a:cubicBezTo>
                <a:cubicBezTo>
                  <a:pt x="3605341" y="2720451"/>
                  <a:pt x="3601531" y="2702671"/>
                  <a:pt x="3577401" y="2705211"/>
                </a:cubicBezTo>
                <a:cubicBezTo>
                  <a:pt x="3553271" y="2707751"/>
                  <a:pt x="3527871" y="2687431"/>
                  <a:pt x="3508821" y="2697591"/>
                </a:cubicBezTo>
                <a:cubicBezTo>
                  <a:pt x="3489771" y="2707751"/>
                  <a:pt x="3482151" y="2744581"/>
                  <a:pt x="3463101" y="2766171"/>
                </a:cubicBezTo>
                <a:cubicBezTo>
                  <a:pt x="3444051" y="2787761"/>
                  <a:pt x="3423731" y="2822051"/>
                  <a:pt x="3394521" y="2827131"/>
                </a:cubicBezTo>
                <a:cubicBezTo>
                  <a:pt x="3365311" y="2832211"/>
                  <a:pt x="3332291" y="2790301"/>
                  <a:pt x="3287841" y="2796651"/>
                </a:cubicBezTo>
                <a:cubicBezTo>
                  <a:pt x="3243391" y="2803001"/>
                  <a:pt x="3146871" y="2818241"/>
                  <a:pt x="3127821" y="2865231"/>
                </a:cubicBezTo>
                <a:cubicBezTo>
                  <a:pt x="3108771" y="2912221"/>
                  <a:pt x="3139251" y="3039221"/>
                  <a:pt x="3173541" y="3078591"/>
                </a:cubicBezTo>
                <a:cubicBezTo>
                  <a:pt x="3207831" y="3117961"/>
                  <a:pt x="3320861" y="3068431"/>
                  <a:pt x="3333561" y="3101451"/>
                </a:cubicBezTo>
                <a:cubicBezTo>
                  <a:pt x="3346261" y="3134471"/>
                  <a:pt x="3277681" y="3214481"/>
                  <a:pt x="3249741" y="3276711"/>
                </a:cubicBezTo>
                <a:cubicBezTo>
                  <a:pt x="3221801" y="3338941"/>
                  <a:pt x="3173541" y="3422761"/>
                  <a:pt x="3165921" y="3474831"/>
                </a:cubicBezTo>
                <a:cubicBezTo>
                  <a:pt x="3158301" y="3526901"/>
                  <a:pt x="3155761" y="3582781"/>
                  <a:pt x="3204021" y="3589131"/>
                </a:cubicBezTo>
                <a:cubicBezTo>
                  <a:pt x="3252281" y="3595481"/>
                  <a:pt x="3399601" y="3500231"/>
                  <a:pt x="3455481" y="3512931"/>
                </a:cubicBezTo>
                <a:cubicBezTo>
                  <a:pt x="3511361" y="3525631"/>
                  <a:pt x="3484691" y="3623421"/>
                  <a:pt x="3539301" y="3665331"/>
                </a:cubicBezTo>
                <a:cubicBezTo>
                  <a:pt x="3593911" y="3707241"/>
                  <a:pt x="3743771" y="3726291"/>
                  <a:pt x="3783141" y="3764391"/>
                </a:cubicBezTo>
                <a:cubicBezTo>
                  <a:pt x="3822511" y="3802491"/>
                  <a:pt x="3764091" y="3853291"/>
                  <a:pt x="3775521" y="3893931"/>
                </a:cubicBezTo>
                <a:cubicBezTo>
                  <a:pt x="3786951" y="3934571"/>
                  <a:pt x="3861881" y="3973941"/>
                  <a:pt x="3851721" y="4008231"/>
                </a:cubicBezTo>
                <a:cubicBezTo>
                  <a:pt x="3841561" y="4042521"/>
                  <a:pt x="3714561" y="4061571"/>
                  <a:pt x="3714561" y="4099671"/>
                </a:cubicBezTo>
                <a:cubicBezTo>
                  <a:pt x="3714561" y="4137771"/>
                  <a:pt x="3835211" y="4196191"/>
                  <a:pt x="3851721" y="4236831"/>
                </a:cubicBezTo>
                <a:cubicBezTo>
                  <a:pt x="3868231" y="4277471"/>
                  <a:pt x="3882201" y="4302871"/>
                  <a:pt x="3813621" y="4343511"/>
                </a:cubicBezTo>
                <a:cubicBezTo>
                  <a:pt x="3745041" y="4384151"/>
                  <a:pt x="3515171" y="4476861"/>
                  <a:pt x="3440241" y="4480671"/>
                </a:cubicBezTo>
                <a:cubicBezTo>
                  <a:pt x="3365311" y="4484481"/>
                  <a:pt x="3397061" y="4371451"/>
                  <a:pt x="3364041" y="4366371"/>
                </a:cubicBezTo>
                <a:cubicBezTo>
                  <a:pt x="3331021" y="4361291"/>
                  <a:pt x="3281491" y="4476861"/>
                  <a:pt x="3242121" y="4450191"/>
                </a:cubicBezTo>
                <a:cubicBezTo>
                  <a:pt x="3202751" y="4423521"/>
                  <a:pt x="3210371" y="4246991"/>
                  <a:pt x="3127821" y="4206351"/>
                </a:cubicBezTo>
                <a:cubicBezTo>
                  <a:pt x="3045271" y="4165711"/>
                  <a:pt x="2833181" y="4221591"/>
                  <a:pt x="2746821" y="4206351"/>
                </a:cubicBezTo>
                <a:cubicBezTo>
                  <a:pt x="2660461" y="4191111"/>
                  <a:pt x="2651571" y="4113641"/>
                  <a:pt x="2609661" y="4114911"/>
                </a:cubicBezTo>
                <a:cubicBezTo>
                  <a:pt x="2567751" y="4116181"/>
                  <a:pt x="2551241" y="4172061"/>
                  <a:pt x="2495361" y="4213971"/>
                </a:cubicBezTo>
                <a:cubicBezTo>
                  <a:pt x="2439481" y="4255881"/>
                  <a:pt x="2308671" y="4325731"/>
                  <a:pt x="2274381" y="4366371"/>
                </a:cubicBezTo>
                <a:cubicBezTo>
                  <a:pt x="2240091" y="4407011"/>
                  <a:pt x="2317561" y="4405741"/>
                  <a:pt x="2289621" y="4457811"/>
                </a:cubicBezTo>
                <a:cubicBezTo>
                  <a:pt x="2261681" y="4509881"/>
                  <a:pt x="2207071" y="4638151"/>
                  <a:pt x="2106741" y="4678791"/>
                </a:cubicBezTo>
                <a:cubicBezTo>
                  <a:pt x="2006411" y="4719431"/>
                  <a:pt x="1789241" y="4681331"/>
                  <a:pt x="1687641" y="4701651"/>
                </a:cubicBezTo>
                <a:cubicBezTo>
                  <a:pt x="1586041" y="4721971"/>
                  <a:pt x="1550481" y="4801981"/>
                  <a:pt x="1497141" y="4800711"/>
                </a:cubicBezTo>
                <a:cubicBezTo>
                  <a:pt x="1443801" y="4799441"/>
                  <a:pt x="1412051" y="4714351"/>
                  <a:pt x="1367601" y="4694031"/>
                </a:cubicBezTo>
                <a:cubicBezTo>
                  <a:pt x="1323151" y="4673711"/>
                  <a:pt x="1285051" y="4732131"/>
                  <a:pt x="1230441" y="4678791"/>
                </a:cubicBezTo>
                <a:cubicBezTo>
                  <a:pt x="1175831" y="4625451"/>
                  <a:pt x="1093281" y="4420981"/>
                  <a:pt x="1039941" y="4373991"/>
                </a:cubicBezTo>
                <a:cubicBezTo>
                  <a:pt x="986601" y="4327001"/>
                  <a:pt x="952311" y="4386691"/>
                  <a:pt x="910401" y="4396851"/>
                </a:cubicBezTo>
                <a:cubicBezTo>
                  <a:pt x="868491" y="4407011"/>
                  <a:pt x="841821" y="4467971"/>
                  <a:pt x="788481" y="4434951"/>
                </a:cubicBezTo>
                <a:cubicBezTo>
                  <a:pt x="735141" y="4401931"/>
                  <a:pt x="632271" y="4238101"/>
                  <a:pt x="590361" y="4198731"/>
                </a:cubicBezTo>
                <a:cubicBezTo>
                  <a:pt x="548451" y="4159361"/>
                  <a:pt x="538291" y="4230481"/>
                  <a:pt x="537021" y="4198731"/>
                </a:cubicBezTo>
                <a:cubicBezTo>
                  <a:pt x="535751" y="4166981"/>
                  <a:pt x="561151" y="4088241"/>
                  <a:pt x="582741" y="4008231"/>
                </a:cubicBezTo>
                <a:cubicBezTo>
                  <a:pt x="604331" y="3928221"/>
                  <a:pt x="675451" y="3803761"/>
                  <a:pt x="666561" y="3718671"/>
                </a:cubicBezTo>
                <a:cubicBezTo>
                  <a:pt x="657671" y="3633581"/>
                  <a:pt x="529401" y="3497691"/>
                  <a:pt x="529401" y="3497691"/>
                </a:cubicBezTo>
                <a:cubicBezTo>
                  <a:pt x="449391" y="3371961"/>
                  <a:pt x="266511" y="3082401"/>
                  <a:pt x="186501" y="2964291"/>
                </a:cubicBezTo>
                <a:cubicBezTo>
                  <a:pt x="106491" y="2846181"/>
                  <a:pt x="77281" y="2836021"/>
                  <a:pt x="49341" y="2789031"/>
                </a:cubicBezTo>
                <a:cubicBezTo>
                  <a:pt x="21401" y="2742041"/>
                  <a:pt x="-26859" y="2747121"/>
                  <a:pt x="18861" y="2682351"/>
                </a:cubicBezTo>
                <a:cubicBezTo>
                  <a:pt x="64581" y="2617581"/>
                  <a:pt x="296991" y="2448671"/>
                  <a:pt x="323661" y="2400411"/>
                </a:cubicBezTo>
                <a:cubicBezTo>
                  <a:pt x="350331" y="2352151"/>
                  <a:pt x="183961" y="2427081"/>
                  <a:pt x="178881" y="2392791"/>
                </a:cubicBezTo>
                <a:cubicBezTo>
                  <a:pt x="173801" y="2358501"/>
                  <a:pt x="277941" y="2279761"/>
                  <a:pt x="293181" y="2194671"/>
                </a:cubicBezTo>
                <a:cubicBezTo>
                  <a:pt x="308421" y="2109581"/>
                  <a:pt x="244921" y="1949561"/>
                  <a:pt x="270321" y="1882251"/>
                </a:cubicBezTo>
                <a:cubicBezTo>
                  <a:pt x="295721" y="1814941"/>
                  <a:pt x="413831" y="1818751"/>
                  <a:pt x="445581" y="1790811"/>
                </a:cubicBezTo>
                <a:cubicBezTo>
                  <a:pt x="477331" y="1762871"/>
                  <a:pt x="444311" y="1728581"/>
                  <a:pt x="460821" y="1714611"/>
                </a:cubicBezTo>
                <a:cubicBezTo>
                  <a:pt x="477331" y="1700641"/>
                  <a:pt x="539561" y="1722231"/>
                  <a:pt x="544641" y="1706991"/>
                </a:cubicBezTo>
                <a:cubicBezTo>
                  <a:pt x="549721" y="1691751"/>
                  <a:pt x="520511" y="1635871"/>
                  <a:pt x="491301" y="1623171"/>
                </a:cubicBezTo>
                <a:cubicBezTo>
                  <a:pt x="462091" y="1610471"/>
                  <a:pt x="394781" y="1658731"/>
                  <a:pt x="369381" y="1630791"/>
                </a:cubicBezTo>
                <a:cubicBezTo>
                  <a:pt x="343981" y="1602851"/>
                  <a:pt x="281751" y="1517761"/>
                  <a:pt x="338901" y="1455531"/>
                </a:cubicBezTo>
                <a:cubicBezTo>
                  <a:pt x="396051" y="1393301"/>
                  <a:pt x="610681" y="1249791"/>
                  <a:pt x="712281" y="1257411"/>
                </a:cubicBezTo>
                <a:cubicBezTo>
                  <a:pt x="813881" y="1265031"/>
                  <a:pt x="831661" y="1511411"/>
                  <a:pt x="948501" y="1501251"/>
                </a:cubicBezTo>
                <a:cubicBezTo>
                  <a:pt x="1065341" y="1491091"/>
                  <a:pt x="1351091" y="1270111"/>
                  <a:pt x="1413321" y="1196451"/>
                </a:cubicBezTo>
                <a:cubicBezTo>
                  <a:pt x="1475551" y="1122791"/>
                  <a:pt x="1282511" y="1120251"/>
                  <a:pt x="1321881" y="1059291"/>
                </a:cubicBezTo>
                <a:cubicBezTo>
                  <a:pt x="1361251" y="998331"/>
                  <a:pt x="1584771" y="862441"/>
                  <a:pt x="1649541" y="830691"/>
                </a:cubicBezTo>
                <a:cubicBezTo>
                  <a:pt x="1714311" y="798941"/>
                  <a:pt x="1674941" y="871331"/>
                  <a:pt x="1710501" y="868791"/>
                </a:cubicBezTo>
                <a:cubicBezTo>
                  <a:pt x="1746061" y="866251"/>
                  <a:pt x="1824801" y="862441"/>
                  <a:pt x="1862901" y="815451"/>
                </a:cubicBezTo>
                <a:cubicBezTo>
                  <a:pt x="1901001" y="768461"/>
                  <a:pt x="1935291" y="642731"/>
                  <a:pt x="1939101" y="586851"/>
                </a:cubicBezTo>
                <a:cubicBezTo>
                  <a:pt x="1942911" y="530971"/>
                  <a:pt x="1866711" y="532241"/>
                  <a:pt x="1885761" y="480171"/>
                </a:cubicBezTo>
                <a:cubicBezTo>
                  <a:pt x="1904811" y="428101"/>
                  <a:pt x="2000061" y="321421"/>
                  <a:pt x="2053401" y="274431"/>
                </a:cubicBezTo>
                <a:cubicBezTo>
                  <a:pt x="2106741" y="227441"/>
                  <a:pt x="2146111" y="182991"/>
                  <a:pt x="2205801" y="198231"/>
                </a:cubicBezTo>
                <a:cubicBezTo>
                  <a:pt x="2265491" y="213471"/>
                  <a:pt x="2341691" y="358251"/>
                  <a:pt x="2411541" y="365871"/>
                </a:cubicBezTo>
                <a:cubicBezTo>
                  <a:pt x="2481391" y="373491"/>
                  <a:pt x="2582991" y="250301"/>
                  <a:pt x="2624901" y="243951"/>
                </a:cubicBezTo>
                <a:cubicBezTo>
                  <a:pt x="2666811" y="237601"/>
                  <a:pt x="2636331" y="312531"/>
                  <a:pt x="2663001" y="327771"/>
                </a:cubicBezTo>
                <a:cubicBezTo>
                  <a:pt x="2689671" y="343011"/>
                  <a:pt x="2739201" y="323961"/>
                  <a:pt x="2784921" y="335391"/>
                </a:cubicBezTo>
                <a:cubicBezTo>
                  <a:pt x="2830641" y="346821"/>
                  <a:pt x="2919541" y="434451"/>
                  <a:pt x="2937321" y="396351"/>
                </a:cubicBezTo>
                <a:cubicBezTo>
                  <a:pt x="2955101" y="358251"/>
                  <a:pt x="2891601" y="165211"/>
                  <a:pt x="2891601" y="106791"/>
                </a:cubicBezTo>
                <a:cubicBezTo>
                  <a:pt x="2891601" y="48371"/>
                  <a:pt x="2905571" y="47101"/>
                  <a:pt x="2937321" y="45831"/>
                </a:cubicBezTo>
                <a:cubicBezTo>
                  <a:pt x="2969071" y="44561"/>
                  <a:pt x="3044001" y="106791"/>
                  <a:pt x="3082101" y="99171"/>
                </a:cubicBezTo>
                <a:cubicBezTo>
                  <a:pt x="3120201" y="91551"/>
                  <a:pt x="3129091" y="-3699"/>
                  <a:pt x="3165921" y="111"/>
                </a:cubicBezTo>
                <a:cubicBezTo>
                  <a:pt x="3202751" y="3921"/>
                  <a:pt x="3266251" y="73771"/>
                  <a:pt x="3303081" y="122031"/>
                </a:cubicBezTo>
                <a:cubicBezTo>
                  <a:pt x="3339911" y="170291"/>
                  <a:pt x="3364041" y="254111"/>
                  <a:pt x="3386901" y="289671"/>
                </a:cubicBezTo>
                <a:cubicBezTo>
                  <a:pt x="3409761" y="325231"/>
                  <a:pt x="3379281" y="311261"/>
                  <a:pt x="3432621" y="320151"/>
                </a:cubicBezTo>
                <a:close/>
              </a:path>
            </a:pathLst>
          </a:custGeom>
          <a:solidFill>
            <a:schemeClr val="bg1">
              <a:lumMod val="50000"/>
              <a:alpha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68" name="Forme libre : forme 67">
            <a:extLst>
              <a:ext uri="{FF2B5EF4-FFF2-40B4-BE49-F238E27FC236}">
                <a16:creationId xmlns:a16="http://schemas.microsoft.com/office/drawing/2014/main" id="{7FAF1BF5-6E05-4940-84E8-D9AADD0ADE45}"/>
              </a:ext>
            </a:extLst>
          </p:cNvPr>
          <p:cNvSpPr/>
          <p:nvPr/>
        </p:nvSpPr>
        <p:spPr>
          <a:xfrm>
            <a:off x="6000750" y="5937250"/>
            <a:ext cx="1225550" cy="736600"/>
          </a:xfrm>
          <a:custGeom>
            <a:avLst/>
            <a:gdLst>
              <a:gd name="connsiteX0" fmla="*/ 1225550 w 1225550"/>
              <a:gd name="connsiteY0" fmla="*/ 0 h 736600"/>
              <a:gd name="connsiteX1" fmla="*/ 1168400 w 1225550"/>
              <a:gd name="connsiteY1" fmla="*/ 139700 h 736600"/>
              <a:gd name="connsiteX2" fmla="*/ 895350 w 1225550"/>
              <a:gd name="connsiteY2" fmla="*/ 304800 h 736600"/>
              <a:gd name="connsiteX3" fmla="*/ 698500 w 1225550"/>
              <a:gd name="connsiteY3" fmla="*/ 431800 h 736600"/>
              <a:gd name="connsiteX4" fmla="*/ 558800 w 1225550"/>
              <a:gd name="connsiteY4" fmla="*/ 514350 h 736600"/>
              <a:gd name="connsiteX5" fmla="*/ 203200 w 1225550"/>
              <a:gd name="connsiteY5" fmla="*/ 603250 h 736600"/>
              <a:gd name="connsiteX6" fmla="*/ 0 w 1225550"/>
              <a:gd name="connsiteY6" fmla="*/ 736600 h 736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25550" h="736600">
                <a:moveTo>
                  <a:pt x="1225550" y="0"/>
                </a:moveTo>
                <a:cubicBezTo>
                  <a:pt x="1224491" y="44450"/>
                  <a:pt x="1223433" y="88900"/>
                  <a:pt x="1168400" y="139700"/>
                </a:cubicBezTo>
                <a:cubicBezTo>
                  <a:pt x="1113367" y="190500"/>
                  <a:pt x="973667" y="256117"/>
                  <a:pt x="895350" y="304800"/>
                </a:cubicBezTo>
                <a:cubicBezTo>
                  <a:pt x="817033" y="353483"/>
                  <a:pt x="754592" y="396875"/>
                  <a:pt x="698500" y="431800"/>
                </a:cubicBezTo>
                <a:cubicBezTo>
                  <a:pt x="642408" y="466725"/>
                  <a:pt x="641350" y="485775"/>
                  <a:pt x="558800" y="514350"/>
                </a:cubicBezTo>
                <a:cubicBezTo>
                  <a:pt x="476250" y="542925"/>
                  <a:pt x="296333" y="566208"/>
                  <a:pt x="203200" y="603250"/>
                </a:cubicBezTo>
                <a:cubicBezTo>
                  <a:pt x="110067" y="640292"/>
                  <a:pt x="55033" y="688446"/>
                  <a:pt x="0" y="73660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01" name="Forme libre : forme 100">
            <a:extLst>
              <a:ext uri="{FF2B5EF4-FFF2-40B4-BE49-F238E27FC236}">
                <a16:creationId xmlns:a16="http://schemas.microsoft.com/office/drawing/2014/main" id="{34B8AFA0-6F98-48E0-93A6-64C1B0491879}"/>
              </a:ext>
            </a:extLst>
          </p:cNvPr>
          <p:cNvSpPr/>
          <p:nvPr/>
        </p:nvSpPr>
        <p:spPr>
          <a:xfrm>
            <a:off x="4674683" y="3069491"/>
            <a:ext cx="685800" cy="736600"/>
          </a:xfrm>
          <a:custGeom>
            <a:avLst/>
            <a:gdLst>
              <a:gd name="connsiteX0" fmla="*/ 685800 w 685800"/>
              <a:gd name="connsiteY0" fmla="*/ 0 h 736600"/>
              <a:gd name="connsiteX1" fmla="*/ 568325 w 685800"/>
              <a:gd name="connsiteY1" fmla="*/ 82550 h 736600"/>
              <a:gd name="connsiteX2" fmla="*/ 454025 w 685800"/>
              <a:gd name="connsiteY2" fmla="*/ 206375 h 736600"/>
              <a:gd name="connsiteX3" fmla="*/ 314325 w 685800"/>
              <a:gd name="connsiteY3" fmla="*/ 342900 h 736600"/>
              <a:gd name="connsiteX4" fmla="*/ 0 w 685800"/>
              <a:gd name="connsiteY4" fmla="*/ 736600 h 736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85800" h="736600">
                <a:moveTo>
                  <a:pt x="685800" y="0"/>
                </a:moveTo>
                <a:cubicBezTo>
                  <a:pt x="646377" y="24077"/>
                  <a:pt x="606954" y="48154"/>
                  <a:pt x="568325" y="82550"/>
                </a:cubicBezTo>
                <a:cubicBezTo>
                  <a:pt x="529696" y="116946"/>
                  <a:pt x="496358" y="162983"/>
                  <a:pt x="454025" y="206375"/>
                </a:cubicBezTo>
                <a:cubicBezTo>
                  <a:pt x="411692" y="249767"/>
                  <a:pt x="389996" y="254529"/>
                  <a:pt x="314325" y="342900"/>
                </a:cubicBezTo>
                <a:cubicBezTo>
                  <a:pt x="238654" y="431271"/>
                  <a:pt x="119327" y="583935"/>
                  <a:pt x="0" y="73660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3" name="Forme libre : forme 22">
            <a:extLst>
              <a:ext uri="{FF2B5EF4-FFF2-40B4-BE49-F238E27FC236}">
                <a16:creationId xmlns:a16="http://schemas.microsoft.com/office/drawing/2014/main" id="{BE29AF4F-A639-4285-A35D-CAB5EA08D5F0}"/>
              </a:ext>
            </a:extLst>
          </p:cNvPr>
          <p:cNvSpPr/>
          <p:nvPr/>
        </p:nvSpPr>
        <p:spPr>
          <a:xfrm>
            <a:off x="5880100" y="508000"/>
            <a:ext cx="425269" cy="4140200"/>
          </a:xfrm>
          <a:custGeom>
            <a:avLst/>
            <a:gdLst>
              <a:gd name="connsiteX0" fmla="*/ 0 w 425269"/>
              <a:gd name="connsiteY0" fmla="*/ 0 h 4140200"/>
              <a:gd name="connsiteX1" fmla="*/ 76200 w 425269"/>
              <a:gd name="connsiteY1" fmla="*/ 222250 h 4140200"/>
              <a:gd name="connsiteX2" fmla="*/ 254000 w 425269"/>
              <a:gd name="connsiteY2" fmla="*/ 412750 h 4140200"/>
              <a:gd name="connsiteX3" fmla="*/ 412750 w 425269"/>
              <a:gd name="connsiteY3" fmla="*/ 869950 h 4140200"/>
              <a:gd name="connsiteX4" fmla="*/ 406400 w 425269"/>
              <a:gd name="connsiteY4" fmla="*/ 1104900 h 4140200"/>
              <a:gd name="connsiteX5" fmla="*/ 336550 w 425269"/>
              <a:gd name="connsiteY5" fmla="*/ 1822450 h 4140200"/>
              <a:gd name="connsiteX6" fmla="*/ 177800 w 425269"/>
              <a:gd name="connsiteY6" fmla="*/ 2457450 h 4140200"/>
              <a:gd name="connsiteX7" fmla="*/ 146050 w 425269"/>
              <a:gd name="connsiteY7" fmla="*/ 2870200 h 4140200"/>
              <a:gd name="connsiteX8" fmla="*/ 95250 w 425269"/>
              <a:gd name="connsiteY8" fmla="*/ 3441700 h 4140200"/>
              <a:gd name="connsiteX9" fmla="*/ 44450 w 425269"/>
              <a:gd name="connsiteY9" fmla="*/ 3752850 h 4140200"/>
              <a:gd name="connsiteX10" fmla="*/ 107950 w 425269"/>
              <a:gd name="connsiteY10" fmla="*/ 4006850 h 4140200"/>
              <a:gd name="connsiteX11" fmla="*/ 279400 w 425269"/>
              <a:gd name="connsiteY11" fmla="*/ 4140200 h 4140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425269" h="4140200">
                <a:moveTo>
                  <a:pt x="0" y="0"/>
                </a:moveTo>
                <a:cubicBezTo>
                  <a:pt x="16933" y="76729"/>
                  <a:pt x="33867" y="153458"/>
                  <a:pt x="76200" y="222250"/>
                </a:cubicBezTo>
                <a:cubicBezTo>
                  <a:pt x="118533" y="291042"/>
                  <a:pt x="197908" y="304800"/>
                  <a:pt x="254000" y="412750"/>
                </a:cubicBezTo>
                <a:cubicBezTo>
                  <a:pt x="310092" y="520700"/>
                  <a:pt x="387350" y="754592"/>
                  <a:pt x="412750" y="869950"/>
                </a:cubicBezTo>
                <a:cubicBezTo>
                  <a:pt x="438150" y="985308"/>
                  <a:pt x="419100" y="946150"/>
                  <a:pt x="406400" y="1104900"/>
                </a:cubicBezTo>
                <a:cubicBezTo>
                  <a:pt x="393700" y="1263650"/>
                  <a:pt x="374650" y="1597025"/>
                  <a:pt x="336550" y="1822450"/>
                </a:cubicBezTo>
                <a:cubicBezTo>
                  <a:pt x="298450" y="2047875"/>
                  <a:pt x="209550" y="2282825"/>
                  <a:pt x="177800" y="2457450"/>
                </a:cubicBezTo>
                <a:cubicBezTo>
                  <a:pt x="146050" y="2632075"/>
                  <a:pt x="159808" y="2706158"/>
                  <a:pt x="146050" y="2870200"/>
                </a:cubicBezTo>
                <a:cubicBezTo>
                  <a:pt x="132292" y="3034242"/>
                  <a:pt x="112183" y="3294592"/>
                  <a:pt x="95250" y="3441700"/>
                </a:cubicBezTo>
                <a:cubicBezTo>
                  <a:pt x="78317" y="3588808"/>
                  <a:pt x="42333" y="3658658"/>
                  <a:pt x="44450" y="3752850"/>
                </a:cubicBezTo>
                <a:cubicBezTo>
                  <a:pt x="46567" y="3847042"/>
                  <a:pt x="68792" y="3942292"/>
                  <a:pt x="107950" y="4006850"/>
                </a:cubicBezTo>
                <a:cubicBezTo>
                  <a:pt x="147108" y="4071408"/>
                  <a:pt x="213254" y="4105804"/>
                  <a:pt x="279400" y="414020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7" name="Forme libre : forme 26">
            <a:extLst>
              <a:ext uri="{FF2B5EF4-FFF2-40B4-BE49-F238E27FC236}">
                <a16:creationId xmlns:a16="http://schemas.microsoft.com/office/drawing/2014/main" id="{70578F58-BED1-43CB-8B6A-FE860FD8A450}"/>
              </a:ext>
            </a:extLst>
          </p:cNvPr>
          <p:cNvSpPr/>
          <p:nvPr/>
        </p:nvSpPr>
        <p:spPr>
          <a:xfrm>
            <a:off x="3594100" y="1279024"/>
            <a:ext cx="2565400" cy="1323241"/>
          </a:xfrm>
          <a:custGeom>
            <a:avLst/>
            <a:gdLst>
              <a:gd name="connsiteX0" fmla="*/ 0 w 2565400"/>
              <a:gd name="connsiteY0" fmla="*/ 346576 h 1323241"/>
              <a:gd name="connsiteX1" fmla="*/ 476250 w 2565400"/>
              <a:gd name="connsiteY1" fmla="*/ 54476 h 1323241"/>
              <a:gd name="connsiteX2" fmla="*/ 933450 w 2565400"/>
              <a:gd name="connsiteY2" fmla="*/ 3676 h 1323241"/>
              <a:gd name="connsiteX3" fmla="*/ 838200 w 2565400"/>
              <a:gd name="connsiteY3" fmla="*/ 105276 h 1323241"/>
              <a:gd name="connsiteX4" fmla="*/ 901700 w 2565400"/>
              <a:gd name="connsiteY4" fmla="*/ 238626 h 1323241"/>
              <a:gd name="connsiteX5" fmla="*/ 1079500 w 2565400"/>
              <a:gd name="connsiteY5" fmla="*/ 454526 h 1323241"/>
              <a:gd name="connsiteX6" fmla="*/ 1193800 w 2565400"/>
              <a:gd name="connsiteY6" fmla="*/ 606926 h 1323241"/>
              <a:gd name="connsiteX7" fmla="*/ 1282700 w 2565400"/>
              <a:gd name="connsiteY7" fmla="*/ 670426 h 1323241"/>
              <a:gd name="connsiteX8" fmla="*/ 1397000 w 2565400"/>
              <a:gd name="connsiteY8" fmla="*/ 886326 h 1323241"/>
              <a:gd name="connsiteX9" fmla="*/ 1638300 w 2565400"/>
              <a:gd name="connsiteY9" fmla="*/ 759326 h 1323241"/>
              <a:gd name="connsiteX10" fmla="*/ 1974850 w 2565400"/>
              <a:gd name="connsiteY10" fmla="*/ 695826 h 1323241"/>
              <a:gd name="connsiteX11" fmla="*/ 1974850 w 2565400"/>
              <a:gd name="connsiteY11" fmla="*/ 829176 h 1323241"/>
              <a:gd name="connsiteX12" fmla="*/ 2000250 w 2565400"/>
              <a:gd name="connsiteY12" fmla="*/ 892676 h 1323241"/>
              <a:gd name="connsiteX13" fmla="*/ 2190750 w 2565400"/>
              <a:gd name="connsiteY13" fmla="*/ 1019676 h 1323241"/>
              <a:gd name="connsiteX14" fmla="*/ 2311400 w 2565400"/>
              <a:gd name="connsiteY14" fmla="*/ 1203826 h 1323241"/>
              <a:gd name="connsiteX15" fmla="*/ 2482850 w 2565400"/>
              <a:gd name="connsiteY15" fmla="*/ 1318126 h 1323241"/>
              <a:gd name="connsiteX16" fmla="*/ 2565400 w 2565400"/>
              <a:gd name="connsiteY16" fmla="*/ 1292726 h 13232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2565400" h="1323241">
                <a:moveTo>
                  <a:pt x="0" y="346576"/>
                </a:moveTo>
                <a:cubicBezTo>
                  <a:pt x="160337" y="229101"/>
                  <a:pt x="320675" y="111626"/>
                  <a:pt x="476250" y="54476"/>
                </a:cubicBezTo>
                <a:cubicBezTo>
                  <a:pt x="631825" y="-2674"/>
                  <a:pt x="873125" y="-4791"/>
                  <a:pt x="933450" y="3676"/>
                </a:cubicBezTo>
                <a:cubicBezTo>
                  <a:pt x="993775" y="12143"/>
                  <a:pt x="843492" y="66118"/>
                  <a:pt x="838200" y="105276"/>
                </a:cubicBezTo>
                <a:cubicBezTo>
                  <a:pt x="832908" y="144434"/>
                  <a:pt x="861483" y="180418"/>
                  <a:pt x="901700" y="238626"/>
                </a:cubicBezTo>
                <a:cubicBezTo>
                  <a:pt x="941917" y="296834"/>
                  <a:pt x="1030817" y="393143"/>
                  <a:pt x="1079500" y="454526"/>
                </a:cubicBezTo>
                <a:cubicBezTo>
                  <a:pt x="1128183" y="515909"/>
                  <a:pt x="1159933" y="570943"/>
                  <a:pt x="1193800" y="606926"/>
                </a:cubicBezTo>
                <a:cubicBezTo>
                  <a:pt x="1227667" y="642909"/>
                  <a:pt x="1248833" y="623860"/>
                  <a:pt x="1282700" y="670426"/>
                </a:cubicBezTo>
                <a:cubicBezTo>
                  <a:pt x="1316567" y="716992"/>
                  <a:pt x="1337733" y="871509"/>
                  <a:pt x="1397000" y="886326"/>
                </a:cubicBezTo>
                <a:cubicBezTo>
                  <a:pt x="1456267" y="901143"/>
                  <a:pt x="1541992" y="791076"/>
                  <a:pt x="1638300" y="759326"/>
                </a:cubicBezTo>
                <a:cubicBezTo>
                  <a:pt x="1734608" y="727576"/>
                  <a:pt x="1918758" y="684184"/>
                  <a:pt x="1974850" y="695826"/>
                </a:cubicBezTo>
                <a:cubicBezTo>
                  <a:pt x="2030942" y="707468"/>
                  <a:pt x="1970617" y="796368"/>
                  <a:pt x="1974850" y="829176"/>
                </a:cubicBezTo>
                <a:cubicBezTo>
                  <a:pt x="1979083" y="861984"/>
                  <a:pt x="1964267" y="860926"/>
                  <a:pt x="2000250" y="892676"/>
                </a:cubicBezTo>
                <a:cubicBezTo>
                  <a:pt x="2036233" y="924426"/>
                  <a:pt x="2138892" y="967818"/>
                  <a:pt x="2190750" y="1019676"/>
                </a:cubicBezTo>
                <a:cubicBezTo>
                  <a:pt x="2242608" y="1071534"/>
                  <a:pt x="2262717" y="1154084"/>
                  <a:pt x="2311400" y="1203826"/>
                </a:cubicBezTo>
                <a:cubicBezTo>
                  <a:pt x="2360083" y="1253568"/>
                  <a:pt x="2440517" y="1303309"/>
                  <a:pt x="2482850" y="1318126"/>
                </a:cubicBezTo>
                <a:cubicBezTo>
                  <a:pt x="2525183" y="1332943"/>
                  <a:pt x="2545291" y="1312834"/>
                  <a:pt x="2565400" y="1292726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9" name="Forme libre : forme 28">
            <a:extLst>
              <a:ext uri="{FF2B5EF4-FFF2-40B4-BE49-F238E27FC236}">
                <a16:creationId xmlns:a16="http://schemas.microsoft.com/office/drawing/2014/main" id="{F48755D4-E52D-451E-A862-7FE36C952EA0}"/>
              </a:ext>
            </a:extLst>
          </p:cNvPr>
          <p:cNvSpPr/>
          <p:nvPr/>
        </p:nvSpPr>
        <p:spPr>
          <a:xfrm>
            <a:off x="4527550" y="1098550"/>
            <a:ext cx="101600" cy="171450"/>
          </a:xfrm>
          <a:custGeom>
            <a:avLst/>
            <a:gdLst>
              <a:gd name="connsiteX0" fmla="*/ 101600 w 101600"/>
              <a:gd name="connsiteY0" fmla="*/ 0 h 171450"/>
              <a:gd name="connsiteX1" fmla="*/ 50800 w 101600"/>
              <a:gd name="connsiteY1" fmla="*/ 127000 h 171450"/>
              <a:gd name="connsiteX2" fmla="*/ 0 w 101600"/>
              <a:gd name="connsiteY2" fmla="*/ 171450 h 171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1600" h="171450">
                <a:moveTo>
                  <a:pt x="101600" y="0"/>
                </a:moveTo>
                <a:cubicBezTo>
                  <a:pt x="84666" y="49212"/>
                  <a:pt x="67733" y="98425"/>
                  <a:pt x="50800" y="127000"/>
                </a:cubicBezTo>
                <a:cubicBezTo>
                  <a:pt x="33867" y="155575"/>
                  <a:pt x="16933" y="163512"/>
                  <a:pt x="0" y="17145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0" name="Forme libre : forme 29">
            <a:extLst>
              <a:ext uri="{FF2B5EF4-FFF2-40B4-BE49-F238E27FC236}">
                <a16:creationId xmlns:a16="http://schemas.microsoft.com/office/drawing/2014/main" id="{DDA203F8-C9E1-4AFD-B1A6-58AF2240B747}"/>
              </a:ext>
            </a:extLst>
          </p:cNvPr>
          <p:cNvSpPr/>
          <p:nvPr/>
        </p:nvSpPr>
        <p:spPr>
          <a:xfrm>
            <a:off x="3016250" y="2482850"/>
            <a:ext cx="1377950" cy="711200"/>
          </a:xfrm>
          <a:custGeom>
            <a:avLst/>
            <a:gdLst>
              <a:gd name="connsiteX0" fmla="*/ 1377950 w 1377950"/>
              <a:gd name="connsiteY0" fmla="*/ 0 h 711200"/>
              <a:gd name="connsiteX1" fmla="*/ 1295400 w 1377950"/>
              <a:gd name="connsiteY1" fmla="*/ 101600 h 711200"/>
              <a:gd name="connsiteX2" fmla="*/ 996950 w 1377950"/>
              <a:gd name="connsiteY2" fmla="*/ 209550 h 711200"/>
              <a:gd name="connsiteX3" fmla="*/ 730250 w 1377950"/>
              <a:gd name="connsiteY3" fmla="*/ 508000 h 711200"/>
              <a:gd name="connsiteX4" fmla="*/ 469900 w 1377950"/>
              <a:gd name="connsiteY4" fmla="*/ 577850 h 711200"/>
              <a:gd name="connsiteX5" fmla="*/ 247650 w 1377950"/>
              <a:gd name="connsiteY5" fmla="*/ 679450 h 711200"/>
              <a:gd name="connsiteX6" fmla="*/ 0 w 1377950"/>
              <a:gd name="connsiteY6" fmla="*/ 711200 h 711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377950" h="711200">
                <a:moveTo>
                  <a:pt x="1377950" y="0"/>
                </a:moveTo>
                <a:cubicBezTo>
                  <a:pt x="1368425" y="33337"/>
                  <a:pt x="1358900" y="66675"/>
                  <a:pt x="1295400" y="101600"/>
                </a:cubicBezTo>
                <a:cubicBezTo>
                  <a:pt x="1231900" y="136525"/>
                  <a:pt x="1091142" y="141817"/>
                  <a:pt x="996950" y="209550"/>
                </a:cubicBezTo>
                <a:cubicBezTo>
                  <a:pt x="902758" y="277283"/>
                  <a:pt x="818092" y="446617"/>
                  <a:pt x="730250" y="508000"/>
                </a:cubicBezTo>
                <a:cubicBezTo>
                  <a:pt x="642408" y="569383"/>
                  <a:pt x="550333" y="549275"/>
                  <a:pt x="469900" y="577850"/>
                </a:cubicBezTo>
                <a:cubicBezTo>
                  <a:pt x="389467" y="606425"/>
                  <a:pt x="325967" y="657225"/>
                  <a:pt x="247650" y="679450"/>
                </a:cubicBezTo>
                <a:cubicBezTo>
                  <a:pt x="169333" y="701675"/>
                  <a:pt x="84666" y="706437"/>
                  <a:pt x="0" y="71120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3" name="Forme libre : forme 32">
            <a:extLst>
              <a:ext uri="{FF2B5EF4-FFF2-40B4-BE49-F238E27FC236}">
                <a16:creationId xmlns:a16="http://schemas.microsoft.com/office/drawing/2014/main" id="{FF0BF8AA-3094-4C50-B547-95E6ECEA66B7}"/>
              </a:ext>
            </a:extLst>
          </p:cNvPr>
          <p:cNvSpPr/>
          <p:nvPr/>
        </p:nvSpPr>
        <p:spPr>
          <a:xfrm>
            <a:off x="5092700" y="5222875"/>
            <a:ext cx="949325" cy="958850"/>
          </a:xfrm>
          <a:custGeom>
            <a:avLst/>
            <a:gdLst>
              <a:gd name="connsiteX0" fmla="*/ 733425 w 733425"/>
              <a:gd name="connsiteY0" fmla="*/ 0 h 841375"/>
              <a:gd name="connsiteX1" fmla="*/ 695325 w 733425"/>
              <a:gd name="connsiteY1" fmla="*/ 111125 h 841375"/>
              <a:gd name="connsiteX2" fmla="*/ 619125 w 733425"/>
              <a:gd name="connsiteY2" fmla="*/ 231775 h 841375"/>
              <a:gd name="connsiteX3" fmla="*/ 377825 w 733425"/>
              <a:gd name="connsiteY3" fmla="*/ 323850 h 841375"/>
              <a:gd name="connsiteX4" fmla="*/ 190500 w 733425"/>
              <a:gd name="connsiteY4" fmla="*/ 571500 h 841375"/>
              <a:gd name="connsiteX5" fmla="*/ 222250 w 733425"/>
              <a:gd name="connsiteY5" fmla="*/ 603250 h 841375"/>
              <a:gd name="connsiteX6" fmla="*/ 196850 w 733425"/>
              <a:gd name="connsiteY6" fmla="*/ 654050 h 841375"/>
              <a:gd name="connsiteX7" fmla="*/ 212725 w 733425"/>
              <a:gd name="connsiteY7" fmla="*/ 708025 h 841375"/>
              <a:gd name="connsiteX8" fmla="*/ 123825 w 733425"/>
              <a:gd name="connsiteY8" fmla="*/ 771525 h 841375"/>
              <a:gd name="connsiteX9" fmla="*/ 0 w 733425"/>
              <a:gd name="connsiteY9" fmla="*/ 841375 h 841375"/>
              <a:gd name="connsiteX0" fmla="*/ 939800 w 939800"/>
              <a:gd name="connsiteY0" fmla="*/ 0 h 949325"/>
              <a:gd name="connsiteX1" fmla="*/ 901700 w 939800"/>
              <a:gd name="connsiteY1" fmla="*/ 111125 h 949325"/>
              <a:gd name="connsiteX2" fmla="*/ 825500 w 939800"/>
              <a:gd name="connsiteY2" fmla="*/ 231775 h 949325"/>
              <a:gd name="connsiteX3" fmla="*/ 584200 w 939800"/>
              <a:gd name="connsiteY3" fmla="*/ 323850 h 949325"/>
              <a:gd name="connsiteX4" fmla="*/ 396875 w 939800"/>
              <a:gd name="connsiteY4" fmla="*/ 571500 h 949325"/>
              <a:gd name="connsiteX5" fmla="*/ 428625 w 939800"/>
              <a:gd name="connsiteY5" fmla="*/ 603250 h 949325"/>
              <a:gd name="connsiteX6" fmla="*/ 403225 w 939800"/>
              <a:gd name="connsiteY6" fmla="*/ 654050 h 949325"/>
              <a:gd name="connsiteX7" fmla="*/ 419100 w 939800"/>
              <a:gd name="connsiteY7" fmla="*/ 708025 h 949325"/>
              <a:gd name="connsiteX8" fmla="*/ 330200 w 939800"/>
              <a:gd name="connsiteY8" fmla="*/ 771525 h 949325"/>
              <a:gd name="connsiteX9" fmla="*/ 0 w 939800"/>
              <a:gd name="connsiteY9" fmla="*/ 949325 h 949325"/>
              <a:gd name="connsiteX0" fmla="*/ 949325 w 949325"/>
              <a:gd name="connsiteY0" fmla="*/ 0 h 958850"/>
              <a:gd name="connsiteX1" fmla="*/ 901700 w 949325"/>
              <a:gd name="connsiteY1" fmla="*/ 120650 h 958850"/>
              <a:gd name="connsiteX2" fmla="*/ 825500 w 949325"/>
              <a:gd name="connsiteY2" fmla="*/ 241300 h 958850"/>
              <a:gd name="connsiteX3" fmla="*/ 584200 w 949325"/>
              <a:gd name="connsiteY3" fmla="*/ 333375 h 958850"/>
              <a:gd name="connsiteX4" fmla="*/ 396875 w 949325"/>
              <a:gd name="connsiteY4" fmla="*/ 581025 h 958850"/>
              <a:gd name="connsiteX5" fmla="*/ 428625 w 949325"/>
              <a:gd name="connsiteY5" fmla="*/ 612775 h 958850"/>
              <a:gd name="connsiteX6" fmla="*/ 403225 w 949325"/>
              <a:gd name="connsiteY6" fmla="*/ 663575 h 958850"/>
              <a:gd name="connsiteX7" fmla="*/ 419100 w 949325"/>
              <a:gd name="connsiteY7" fmla="*/ 717550 h 958850"/>
              <a:gd name="connsiteX8" fmla="*/ 330200 w 949325"/>
              <a:gd name="connsiteY8" fmla="*/ 781050 h 958850"/>
              <a:gd name="connsiteX9" fmla="*/ 0 w 949325"/>
              <a:gd name="connsiteY9" fmla="*/ 958850 h 958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949325" h="958850">
                <a:moveTo>
                  <a:pt x="949325" y="0"/>
                </a:moveTo>
                <a:cubicBezTo>
                  <a:pt x="939800" y="36248"/>
                  <a:pt x="922337" y="80434"/>
                  <a:pt x="901700" y="120650"/>
                </a:cubicBezTo>
                <a:cubicBezTo>
                  <a:pt x="881063" y="160866"/>
                  <a:pt x="878417" y="205846"/>
                  <a:pt x="825500" y="241300"/>
                </a:cubicBezTo>
                <a:cubicBezTo>
                  <a:pt x="772583" y="276754"/>
                  <a:pt x="655637" y="276754"/>
                  <a:pt x="584200" y="333375"/>
                </a:cubicBezTo>
                <a:cubicBezTo>
                  <a:pt x="512762" y="389996"/>
                  <a:pt x="422804" y="534458"/>
                  <a:pt x="396875" y="581025"/>
                </a:cubicBezTo>
                <a:cubicBezTo>
                  <a:pt x="370946" y="627592"/>
                  <a:pt x="427567" y="599017"/>
                  <a:pt x="428625" y="612775"/>
                </a:cubicBezTo>
                <a:cubicBezTo>
                  <a:pt x="429683" y="626533"/>
                  <a:pt x="404812" y="646113"/>
                  <a:pt x="403225" y="663575"/>
                </a:cubicBezTo>
                <a:cubicBezTo>
                  <a:pt x="401638" y="681037"/>
                  <a:pt x="431271" y="697971"/>
                  <a:pt x="419100" y="717550"/>
                </a:cubicBezTo>
                <a:cubicBezTo>
                  <a:pt x="406929" y="737129"/>
                  <a:pt x="365654" y="758825"/>
                  <a:pt x="330200" y="781050"/>
                </a:cubicBezTo>
                <a:cubicBezTo>
                  <a:pt x="294746" y="803275"/>
                  <a:pt x="44185" y="935037"/>
                  <a:pt x="0" y="95885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4" name="Forme libre : forme 3">
            <a:extLst>
              <a:ext uri="{FF2B5EF4-FFF2-40B4-BE49-F238E27FC236}">
                <a16:creationId xmlns:a16="http://schemas.microsoft.com/office/drawing/2014/main" id="{9785E986-7D90-49DA-8C7B-6E217AE16429}"/>
              </a:ext>
            </a:extLst>
          </p:cNvPr>
          <p:cNvSpPr/>
          <p:nvPr/>
        </p:nvSpPr>
        <p:spPr>
          <a:xfrm>
            <a:off x="9458297" y="1866900"/>
            <a:ext cx="218196" cy="3594735"/>
          </a:xfrm>
          <a:custGeom>
            <a:avLst/>
            <a:gdLst>
              <a:gd name="connsiteX0" fmla="*/ 57178 w 214952"/>
              <a:gd name="connsiteY0" fmla="*/ 0 h 3152775"/>
              <a:gd name="connsiteX1" fmla="*/ 19078 w 214952"/>
              <a:gd name="connsiteY1" fmla="*/ 762000 h 3152775"/>
              <a:gd name="connsiteX2" fmla="*/ 19078 w 214952"/>
              <a:gd name="connsiteY2" fmla="*/ 1000125 h 3152775"/>
              <a:gd name="connsiteX3" fmla="*/ 76228 w 214952"/>
              <a:gd name="connsiteY3" fmla="*/ 1285875 h 3152775"/>
              <a:gd name="connsiteX4" fmla="*/ 76228 w 214952"/>
              <a:gd name="connsiteY4" fmla="*/ 1647825 h 3152775"/>
              <a:gd name="connsiteX5" fmla="*/ 28 w 214952"/>
              <a:gd name="connsiteY5" fmla="*/ 2057400 h 3152775"/>
              <a:gd name="connsiteX6" fmla="*/ 85753 w 214952"/>
              <a:gd name="connsiteY6" fmla="*/ 2314575 h 3152775"/>
              <a:gd name="connsiteX7" fmla="*/ 209578 w 214952"/>
              <a:gd name="connsiteY7" fmla="*/ 2505075 h 3152775"/>
              <a:gd name="connsiteX8" fmla="*/ 181003 w 214952"/>
              <a:gd name="connsiteY8" fmla="*/ 3152775 h 3152775"/>
              <a:gd name="connsiteX0" fmla="*/ 57178 w 218196"/>
              <a:gd name="connsiteY0" fmla="*/ 0 h 3541395"/>
              <a:gd name="connsiteX1" fmla="*/ 19078 w 218196"/>
              <a:gd name="connsiteY1" fmla="*/ 762000 h 3541395"/>
              <a:gd name="connsiteX2" fmla="*/ 19078 w 218196"/>
              <a:gd name="connsiteY2" fmla="*/ 1000125 h 3541395"/>
              <a:gd name="connsiteX3" fmla="*/ 76228 w 218196"/>
              <a:gd name="connsiteY3" fmla="*/ 1285875 h 3541395"/>
              <a:gd name="connsiteX4" fmla="*/ 76228 w 218196"/>
              <a:gd name="connsiteY4" fmla="*/ 1647825 h 3541395"/>
              <a:gd name="connsiteX5" fmla="*/ 28 w 218196"/>
              <a:gd name="connsiteY5" fmla="*/ 2057400 h 3541395"/>
              <a:gd name="connsiteX6" fmla="*/ 85753 w 218196"/>
              <a:gd name="connsiteY6" fmla="*/ 2314575 h 3541395"/>
              <a:gd name="connsiteX7" fmla="*/ 209578 w 218196"/>
              <a:gd name="connsiteY7" fmla="*/ 2505075 h 3541395"/>
              <a:gd name="connsiteX8" fmla="*/ 196243 w 218196"/>
              <a:gd name="connsiteY8" fmla="*/ 3541395 h 3541395"/>
              <a:gd name="connsiteX0" fmla="*/ 57178 w 218196"/>
              <a:gd name="connsiteY0" fmla="*/ 0 h 3594735"/>
              <a:gd name="connsiteX1" fmla="*/ 19078 w 218196"/>
              <a:gd name="connsiteY1" fmla="*/ 762000 h 3594735"/>
              <a:gd name="connsiteX2" fmla="*/ 19078 w 218196"/>
              <a:gd name="connsiteY2" fmla="*/ 1000125 h 3594735"/>
              <a:gd name="connsiteX3" fmla="*/ 76228 w 218196"/>
              <a:gd name="connsiteY3" fmla="*/ 1285875 h 3594735"/>
              <a:gd name="connsiteX4" fmla="*/ 76228 w 218196"/>
              <a:gd name="connsiteY4" fmla="*/ 1647825 h 3594735"/>
              <a:gd name="connsiteX5" fmla="*/ 28 w 218196"/>
              <a:gd name="connsiteY5" fmla="*/ 2057400 h 3594735"/>
              <a:gd name="connsiteX6" fmla="*/ 85753 w 218196"/>
              <a:gd name="connsiteY6" fmla="*/ 2314575 h 3594735"/>
              <a:gd name="connsiteX7" fmla="*/ 209578 w 218196"/>
              <a:gd name="connsiteY7" fmla="*/ 2505075 h 3594735"/>
              <a:gd name="connsiteX8" fmla="*/ 196243 w 218196"/>
              <a:gd name="connsiteY8" fmla="*/ 3594735 h 35947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18196" h="3594735">
                <a:moveTo>
                  <a:pt x="57178" y="0"/>
                </a:moveTo>
                <a:cubicBezTo>
                  <a:pt x="41303" y="297656"/>
                  <a:pt x="25428" y="595313"/>
                  <a:pt x="19078" y="762000"/>
                </a:cubicBezTo>
                <a:cubicBezTo>
                  <a:pt x="12728" y="928688"/>
                  <a:pt x="9553" y="912813"/>
                  <a:pt x="19078" y="1000125"/>
                </a:cubicBezTo>
                <a:cubicBezTo>
                  <a:pt x="28603" y="1087437"/>
                  <a:pt x="66703" y="1177925"/>
                  <a:pt x="76228" y="1285875"/>
                </a:cubicBezTo>
                <a:cubicBezTo>
                  <a:pt x="85753" y="1393825"/>
                  <a:pt x="88928" y="1519238"/>
                  <a:pt x="76228" y="1647825"/>
                </a:cubicBezTo>
                <a:cubicBezTo>
                  <a:pt x="63528" y="1776412"/>
                  <a:pt x="-1560" y="1946275"/>
                  <a:pt x="28" y="2057400"/>
                </a:cubicBezTo>
                <a:cubicBezTo>
                  <a:pt x="1615" y="2168525"/>
                  <a:pt x="50828" y="2239963"/>
                  <a:pt x="85753" y="2314575"/>
                </a:cubicBezTo>
                <a:cubicBezTo>
                  <a:pt x="120678" y="2389187"/>
                  <a:pt x="193703" y="2365375"/>
                  <a:pt x="209578" y="2505075"/>
                </a:cubicBezTo>
                <a:cubicBezTo>
                  <a:pt x="225453" y="2644775"/>
                  <a:pt x="218468" y="3340735"/>
                  <a:pt x="196243" y="3594735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7" name="Forme libre : forme 6">
            <a:extLst>
              <a:ext uri="{FF2B5EF4-FFF2-40B4-BE49-F238E27FC236}">
                <a16:creationId xmlns:a16="http://schemas.microsoft.com/office/drawing/2014/main" id="{DE2091A2-893D-4FD9-B5DC-08FAAC12AD69}"/>
              </a:ext>
            </a:extLst>
          </p:cNvPr>
          <p:cNvSpPr/>
          <p:nvPr/>
        </p:nvSpPr>
        <p:spPr>
          <a:xfrm>
            <a:off x="4667250" y="1800225"/>
            <a:ext cx="3514743" cy="3819524"/>
          </a:xfrm>
          <a:custGeom>
            <a:avLst/>
            <a:gdLst>
              <a:gd name="connsiteX0" fmla="*/ 0 w 4103757"/>
              <a:gd name="connsiteY0" fmla="*/ 3510562 h 3510562"/>
              <a:gd name="connsiteX1" fmla="*/ 228600 w 4103757"/>
              <a:gd name="connsiteY1" fmla="*/ 3215287 h 3510562"/>
              <a:gd name="connsiteX2" fmla="*/ 400050 w 4103757"/>
              <a:gd name="connsiteY2" fmla="*/ 3053362 h 3510562"/>
              <a:gd name="connsiteX3" fmla="*/ 923925 w 4103757"/>
              <a:gd name="connsiteY3" fmla="*/ 2748562 h 3510562"/>
              <a:gd name="connsiteX4" fmla="*/ 1162050 w 4103757"/>
              <a:gd name="connsiteY4" fmla="*/ 2691412 h 3510562"/>
              <a:gd name="connsiteX5" fmla="*/ 1533525 w 4103757"/>
              <a:gd name="connsiteY5" fmla="*/ 2500912 h 3510562"/>
              <a:gd name="connsiteX6" fmla="*/ 1638300 w 4103757"/>
              <a:gd name="connsiteY6" fmla="*/ 2110387 h 3510562"/>
              <a:gd name="connsiteX7" fmla="*/ 1838325 w 4103757"/>
              <a:gd name="connsiteY7" fmla="*/ 1719862 h 3510562"/>
              <a:gd name="connsiteX8" fmla="*/ 2190750 w 4103757"/>
              <a:gd name="connsiteY8" fmla="*/ 1291237 h 3510562"/>
              <a:gd name="connsiteX9" fmla="*/ 2381250 w 4103757"/>
              <a:gd name="connsiteY9" fmla="*/ 976912 h 3510562"/>
              <a:gd name="connsiteX10" fmla="*/ 2705100 w 4103757"/>
              <a:gd name="connsiteY10" fmla="*/ 795937 h 3510562"/>
              <a:gd name="connsiteX11" fmla="*/ 3181350 w 4103757"/>
              <a:gd name="connsiteY11" fmla="*/ 405412 h 3510562"/>
              <a:gd name="connsiteX12" fmla="*/ 3371850 w 4103757"/>
              <a:gd name="connsiteY12" fmla="*/ 110137 h 3510562"/>
              <a:gd name="connsiteX0" fmla="*/ 0 w 3181350"/>
              <a:gd name="connsiteY0" fmla="*/ 3105150 h 3105150"/>
              <a:gd name="connsiteX1" fmla="*/ 228600 w 3181350"/>
              <a:gd name="connsiteY1" fmla="*/ 2809875 h 3105150"/>
              <a:gd name="connsiteX2" fmla="*/ 400050 w 3181350"/>
              <a:gd name="connsiteY2" fmla="*/ 2647950 h 3105150"/>
              <a:gd name="connsiteX3" fmla="*/ 923925 w 3181350"/>
              <a:gd name="connsiteY3" fmla="*/ 2343150 h 3105150"/>
              <a:gd name="connsiteX4" fmla="*/ 1162050 w 3181350"/>
              <a:gd name="connsiteY4" fmla="*/ 2286000 h 3105150"/>
              <a:gd name="connsiteX5" fmla="*/ 1533525 w 3181350"/>
              <a:gd name="connsiteY5" fmla="*/ 2095500 h 3105150"/>
              <a:gd name="connsiteX6" fmla="*/ 1638300 w 3181350"/>
              <a:gd name="connsiteY6" fmla="*/ 1704975 h 3105150"/>
              <a:gd name="connsiteX7" fmla="*/ 1838325 w 3181350"/>
              <a:gd name="connsiteY7" fmla="*/ 1314450 h 3105150"/>
              <a:gd name="connsiteX8" fmla="*/ 2190750 w 3181350"/>
              <a:gd name="connsiteY8" fmla="*/ 885825 h 3105150"/>
              <a:gd name="connsiteX9" fmla="*/ 2381250 w 3181350"/>
              <a:gd name="connsiteY9" fmla="*/ 571500 h 3105150"/>
              <a:gd name="connsiteX10" fmla="*/ 2705100 w 3181350"/>
              <a:gd name="connsiteY10" fmla="*/ 390525 h 3105150"/>
              <a:gd name="connsiteX11" fmla="*/ 3181350 w 3181350"/>
              <a:gd name="connsiteY11" fmla="*/ 0 h 3105150"/>
              <a:gd name="connsiteX0" fmla="*/ 0 w 3181350"/>
              <a:gd name="connsiteY0" fmla="*/ 3105150 h 3105150"/>
              <a:gd name="connsiteX1" fmla="*/ 228600 w 3181350"/>
              <a:gd name="connsiteY1" fmla="*/ 2809875 h 3105150"/>
              <a:gd name="connsiteX2" fmla="*/ 400050 w 3181350"/>
              <a:gd name="connsiteY2" fmla="*/ 2647950 h 3105150"/>
              <a:gd name="connsiteX3" fmla="*/ 923925 w 3181350"/>
              <a:gd name="connsiteY3" fmla="*/ 2343150 h 3105150"/>
              <a:gd name="connsiteX4" fmla="*/ 1162050 w 3181350"/>
              <a:gd name="connsiteY4" fmla="*/ 2286000 h 3105150"/>
              <a:gd name="connsiteX5" fmla="*/ 1533525 w 3181350"/>
              <a:gd name="connsiteY5" fmla="*/ 2095500 h 3105150"/>
              <a:gd name="connsiteX6" fmla="*/ 1638300 w 3181350"/>
              <a:gd name="connsiteY6" fmla="*/ 1704975 h 3105150"/>
              <a:gd name="connsiteX7" fmla="*/ 1838325 w 3181350"/>
              <a:gd name="connsiteY7" fmla="*/ 1314450 h 3105150"/>
              <a:gd name="connsiteX8" fmla="*/ 2190750 w 3181350"/>
              <a:gd name="connsiteY8" fmla="*/ 885825 h 3105150"/>
              <a:gd name="connsiteX9" fmla="*/ 2381250 w 3181350"/>
              <a:gd name="connsiteY9" fmla="*/ 571500 h 3105150"/>
              <a:gd name="connsiteX10" fmla="*/ 2705100 w 3181350"/>
              <a:gd name="connsiteY10" fmla="*/ 390525 h 3105150"/>
              <a:gd name="connsiteX11" fmla="*/ 3181350 w 3181350"/>
              <a:gd name="connsiteY11" fmla="*/ 0 h 3105150"/>
              <a:gd name="connsiteX12" fmla="*/ 3181350 w 3181350"/>
              <a:gd name="connsiteY12" fmla="*/ 0 h 3105150"/>
              <a:gd name="connsiteX0" fmla="*/ 0 w 3333750"/>
              <a:gd name="connsiteY0" fmla="*/ 3305175 h 3305175"/>
              <a:gd name="connsiteX1" fmla="*/ 228600 w 3333750"/>
              <a:gd name="connsiteY1" fmla="*/ 3009900 h 3305175"/>
              <a:gd name="connsiteX2" fmla="*/ 400050 w 3333750"/>
              <a:gd name="connsiteY2" fmla="*/ 2847975 h 3305175"/>
              <a:gd name="connsiteX3" fmla="*/ 923925 w 3333750"/>
              <a:gd name="connsiteY3" fmla="*/ 2543175 h 3305175"/>
              <a:gd name="connsiteX4" fmla="*/ 1162050 w 3333750"/>
              <a:gd name="connsiteY4" fmla="*/ 2486025 h 3305175"/>
              <a:gd name="connsiteX5" fmla="*/ 1533525 w 3333750"/>
              <a:gd name="connsiteY5" fmla="*/ 2295525 h 3305175"/>
              <a:gd name="connsiteX6" fmla="*/ 1638300 w 3333750"/>
              <a:gd name="connsiteY6" fmla="*/ 1905000 h 3305175"/>
              <a:gd name="connsiteX7" fmla="*/ 1838325 w 3333750"/>
              <a:gd name="connsiteY7" fmla="*/ 1514475 h 3305175"/>
              <a:gd name="connsiteX8" fmla="*/ 2190750 w 3333750"/>
              <a:gd name="connsiteY8" fmla="*/ 1085850 h 3305175"/>
              <a:gd name="connsiteX9" fmla="*/ 2381250 w 3333750"/>
              <a:gd name="connsiteY9" fmla="*/ 771525 h 3305175"/>
              <a:gd name="connsiteX10" fmla="*/ 2705100 w 3333750"/>
              <a:gd name="connsiteY10" fmla="*/ 590550 h 3305175"/>
              <a:gd name="connsiteX11" fmla="*/ 3181350 w 3333750"/>
              <a:gd name="connsiteY11" fmla="*/ 200025 h 3305175"/>
              <a:gd name="connsiteX12" fmla="*/ 3333750 w 3333750"/>
              <a:gd name="connsiteY12" fmla="*/ 0 h 3305175"/>
              <a:gd name="connsiteX0" fmla="*/ 0 w 3342637"/>
              <a:gd name="connsiteY0" fmla="*/ 3323045 h 3323045"/>
              <a:gd name="connsiteX1" fmla="*/ 228600 w 3342637"/>
              <a:gd name="connsiteY1" fmla="*/ 3027770 h 3323045"/>
              <a:gd name="connsiteX2" fmla="*/ 400050 w 3342637"/>
              <a:gd name="connsiteY2" fmla="*/ 2865845 h 3323045"/>
              <a:gd name="connsiteX3" fmla="*/ 923925 w 3342637"/>
              <a:gd name="connsiteY3" fmla="*/ 2561045 h 3323045"/>
              <a:gd name="connsiteX4" fmla="*/ 1162050 w 3342637"/>
              <a:gd name="connsiteY4" fmla="*/ 2503895 h 3323045"/>
              <a:gd name="connsiteX5" fmla="*/ 1533525 w 3342637"/>
              <a:gd name="connsiteY5" fmla="*/ 2313395 h 3323045"/>
              <a:gd name="connsiteX6" fmla="*/ 1638300 w 3342637"/>
              <a:gd name="connsiteY6" fmla="*/ 1922870 h 3323045"/>
              <a:gd name="connsiteX7" fmla="*/ 1838325 w 3342637"/>
              <a:gd name="connsiteY7" fmla="*/ 1532345 h 3323045"/>
              <a:gd name="connsiteX8" fmla="*/ 2190750 w 3342637"/>
              <a:gd name="connsiteY8" fmla="*/ 1103720 h 3323045"/>
              <a:gd name="connsiteX9" fmla="*/ 2381250 w 3342637"/>
              <a:gd name="connsiteY9" fmla="*/ 789395 h 3323045"/>
              <a:gd name="connsiteX10" fmla="*/ 2705100 w 3342637"/>
              <a:gd name="connsiteY10" fmla="*/ 608420 h 3323045"/>
              <a:gd name="connsiteX11" fmla="*/ 3181350 w 3342637"/>
              <a:gd name="connsiteY11" fmla="*/ 217895 h 3323045"/>
              <a:gd name="connsiteX12" fmla="*/ 3333750 w 3342637"/>
              <a:gd name="connsiteY12" fmla="*/ 17870 h 3323045"/>
              <a:gd name="connsiteX13" fmla="*/ 3324225 w 3342637"/>
              <a:gd name="connsiteY13" fmla="*/ 8346 h 3323045"/>
              <a:gd name="connsiteX0" fmla="*/ 0 w 3514743"/>
              <a:gd name="connsiteY0" fmla="*/ 3819524 h 3819524"/>
              <a:gd name="connsiteX1" fmla="*/ 228600 w 3514743"/>
              <a:gd name="connsiteY1" fmla="*/ 3524249 h 3819524"/>
              <a:gd name="connsiteX2" fmla="*/ 400050 w 3514743"/>
              <a:gd name="connsiteY2" fmla="*/ 3362324 h 3819524"/>
              <a:gd name="connsiteX3" fmla="*/ 923925 w 3514743"/>
              <a:gd name="connsiteY3" fmla="*/ 3057524 h 3819524"/>
              <a:gd name="connsiteX4" fmla="*/ 1162050 w 3514743"/>
              <a:gd name="connsiteY4" fmla="*/ 3000374 h 3819524"/>
              <a:gd name="connsiteX5" fmla="*/ 1533525 w 3514743"/>
              <a:gd name="connsiteY5" fmla="*/ 2809874 h 3819524"/>
              <a:gd name="connsiteX6" fmla="*/ 1638300 w 3514743"/>
              <a:gd name="connsiteY6" fmla="*/ 2419349 h 3819524"/>
              <a:gd name="connsiteX7" fmla="*/ 1838325 w 3514743"/>
              <a:gd name="connsiteY7" fmla="*/ 2028824 h 3819524"/>
              <a:gd name="connsiteX8" fmla="*/ 2190750 w 3514743"/>
              <a:gd name="connsiteY8" fmla="*/ 1600199 h 3819524"/>
              <a:gd name="connsiteX9" fmla="*/ 2381250 w 3514743"/>
              <a:gd name="connsiteY9" fmla="*/ 1285874 h 3819524"/>
              <a:gd name="connsiteX10" fmla="*/ 2705100 w 3514743"/>
              <a:gd name="connsiteY10" fmla="*/ 1104899 h 3819524"/>
              <a:gd name="connsiteX11" fmla="*/ 3181350 w 3514743"/>
              <a:gd name="connsiteY11" fmla="*/ 714374 h 3819524"/>
              <a:gd name="connsiteX12" fmla="*/ 3333750 w 3514743"/>
              <a:gd name="connsiteY12" fmla="*/ 514349 h 3819524"/>
              <a:gd name="connsiteX13" fmla="*/ 3514725 w 3514743"/>
              <a:gd name="connsiteY13" fmla="*/ 0 h 38195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3514743" h="3819524">
                <a:moveTo>
                  <a:pt x="0" y="3819524"/>
                </a:moveTo>
                <a:cubicBezTo>
                  <a:pt x="80962" y="3709986"/>
                  <a:pt x="161925" y="3600449"/>
                  <a:pt x="228600" y="3524249"/>
                </a:cubicBezTo>
                <a:cubicBezTo>
                  <a:pt x="295275" y="3448049"/>
                  <a:pt x="284163" y="3440111"/>
                  <a:pt x="400050" y="3362324"/>
                </a:cubicBezTo>
                <a:cubicBezTo>
                  <a:pt x="515937" y="3284537"/>
                  <a:pt x="796925" y="3117849"/>
                  <a:pt x="923925" y="3057524"/>
                </a:cubicBezTo>
                <a:cubicBezTo>
                  <a:pt x="1050925" y="2997199"/>
                  <a:pt x="1060450" y="3041649"/>
                  <a:pt x="1162050" y="3000374"/>
                </a:cubicBezTo>
                <a:cubicBezTo>
                  <a:pt x="1263650" y="2959099"/>
                  <a:pt x="1454150" y="2906712"/>
                  <a:pt x="1533525" y="2809874"/>
                </a:cubicBezTo>
                <a:cubicBezTo>
                  <a:pt x="1612900" y="2713036"/>
                  <a:pt x="1587500" y="2549524"/>
                  <a:pt x="1638300" y="2419349"/>
                </a:cubicBezTo>
                <a:cubicBezTo>
                  <a:pt x="1689100" y="2289174"/>
                  <a:pt x="1746250" y="2165349"/>
                  <a:pt x="1838325" y="2028824"/>
                </a:cubicBezTo>
                <a:cubicBezTo>
                  <a:pt x="1930400" y="1892299"/>
                  <a:pt x="2100262" y="1724024"/>
                  <a:pt x="2190750" y="1600199"/>
                </a:cubicBezTo>
                <a:cubicBezTo>
                  <a:pt x="2281238" y="1476374"/>
                  <a:pt x="2295525" y="1368424"/>
                  <a:pt x="2381250" y="1285874"/>
                </a:cubicBezTo>
                <a:cubicBezTo>
                  <a:pt x="2466975" y="1203324"/>
                  <a:pt x="2571750" y="1200149"/>
                  <a:pt x="2705100" y="1104899"/>
                </a:cubicBezTo>
                <a:cubicBezTo>
                  <a:pt x="2838450" y="1009649"/>
                  <a:pt x="3070225" y="828674"/>
                  <a:pt x="3181350" y="714374"/>
                </a:cubicBezTo>
                <a:lnTo>
                  <a:pt x="3333750" y="514349"/>
                </a:lnTo>
                <a:cubicBezTo>
                  <a:pt x="3357562" y="479424"/>
                  <a:pt x="3516709" y="1984"/>
                  <a:pt x="3514725" y="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0" name="Forme libre : forme 9">
            <a:extLst>
              <a:ext uri="{FF2B5EF4-FFF2-40B4-BE49-F238E27FC236}">
                <a16:creationId xmlns:a16="http://schemas.microsoft.com/office/drawing/2014/main" id="{A3F9438B-574A-41ED-A02A-B92F4E8208B1}"/>
              </a:ext>
            </a:extLst>
          </p:cNvPr>
          <p:cNvSpPr/>
          <p:nvPr/>
        </p:nvSpPr>
        <p:spPr>
          <a:xfrm>
            <a:off x="5052060" y="2735580"/>
            <a:ext cx="4960620" cy="2552831"/>
          </a:xfrm>
          <a:custGeom>
            <a:avLst/>
            <a:gdLst>
              <a:gd name="connsiteX0" fmla="*/ 4960620 w 4960620"/>
              <a:gd name="connsiteY0" fmla="*/ 0 h 2552831"/>
              <a:gd name="connsiteX1" fmla="*/ 4472940 w 4960620"/>
              <a:gd name="connsiteY1" fmla="*/ 190500 h 2552831"/>
              <a:gd name="connsiteX2" fmla="*/ 4267200 w 4960620"/>
              <a:gd name="connsiteY2" fmla="*/ 266700 h 2552831"/>
              <a:gd name="connsiteX3" fmla="*/ 3985260 w 4960620"/>
              <a:gd name="connsiteY3" fmla="*/ 419100 h 2552831"/>
              <a:gd name="connsiteX4" fmla="*/ 3810000 w 4960620"/>
              <a:gd name="connsiteY4" fmla="*/ 609600 h 2552831"/>
              <a:gd name="connsiteX5" fmla="*/ 3810000 w 4960620"/>
              <a:gd name="connsiteY5" fmla="*/ 693420 h 2552831"/>
              <a:gd name="connsiteX6" fmla="*/ 3672840 w 4960620"/>
              <a:gd name="connsiteY6" fmla="*/ 838200 h 2552831"/>
              <a:gd name="connsiteX7" fmla="*/ 3489960 w 4960620"/>
              <a:gd name="connsiteY7" fmla="*/ 944880 h 2552831"/>
              <a:gd name="connsiteX8" fmla="*/ 3345180 w 4960620"/>
              <a:gd name="connsiteY8" fmla="*/ 967740 h 2552831"/>
              <a:gd name="connsiteX9" fmla="*/ 3070860 w 4960620"/>
              <a:gd name="connsiteY9" fmla="*/ 1135380 h 2552831"/>
              <a:gd name="connsiteX10" fmla="*/ 2903220 w 4960620"/>
              <a:gd name="connsiteY10" fmla="*/ 1379220 h 2552831"/>
              <a:gd name="connsiteX11" fmla="*/ 2636520 w 4960620"/>
              <a:gd name="connsiteY11" fmla="*/ 1653540 h 2552831"/>
              <a:gd name="connsiteX12" fmla="*/ 2506980 w 4960620"/>
              <a:gd name="connsiteY12" fmla="*/ 1836420 h 2552831"/>
              <a:gd name="connsiteX13" fmla="*/ 2133600 w 4960620"/>
              <a:gd name="connsiteY13" fmla="*/ 2049780 h 2552831"/>
              <a:gd name="connsiteX14" fmla="*/ 1783080 w 4960620"/>
              <a:gd name="connsiteY14" fmla="*/ 2278380 h 2552831"/>
              <a:gd name="connsiteX15" fmla="*/ 1249680 w 4960620"/>
              <a:gd name="connsiteY15" fmla="*/ 2506980 h 2552831"/>
              <a:gd name="connsiteX16" fmla="*/ 830580 w 4960620"/>
              <a:gd name="connsiteY16" fmla="*/ 2453640 h 2552831"/>
              <a:gd name="connsiteX17" fmla="*/ 571500 w 4960620"/>
              <a:gd name="connsiteY17" fmla="*/ 2545080 h 2552831"/>
              <a:gd name="connsiteX18" fmla="*/ 342900 w 4960620"/>
              <a:gd name="connsiteY18" fmla="*/ 2537460 h 2552831"/>
              <a:gd name="connsiteX19" fmla="*/ 236220 w 4960620"/>
              <a:gd name="connsiteY19" fmla="*/ 2453640 h 2552831"/>
              <a:gd name="connsiteX20" fmla="*/ 0 w 4960620"/>
              <a:gd name="connsiteY20" fmla="*/ 2529840 h 25528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4960620" h="2552831">
                <a:moveTo>
                  <a:pt x="4960620" y="0"/>
                </a:moveTo>
                <a:lnTo>
                  <a:pt x="4472940" y="190500"/>
                </a:lnTo>
                <a:cubicBezTo>
                  <a:pt x="4357370" y="234950"/>
                  <a:pt x="4348480" y="228600"/>
                  <a:pt x="4267200" y="266700"/>
                </a:cubicBezTo>
                <a:cubicBezTo>
                  <a:pt x="4185920" y="304800"/>
                  <a:pt x="4061460" y="361950"/>
                  <a:pt x="3985260" y="419100"/>
                </a:cubicBezTo>
                <a:cubicBezTo>
                  <a:pt x="3909060" y="476250"/>
                  <a:pt x="3839210" y="563880"/>
                  <a:pt x="3810000" y="609600"/>
                </a:cubicBezTo>
                <a:cubicBezTo>
                  <a:pt x="3780790" y="655320"/>
                  <a:pt x="3832860" y="655320"/>
                  <a:pt x="3810000" y="693420"/>
                </a:cubicBezTo>
                <a:cubicBezTo>
                  <a:pt x="3787140" y="731520"/>
                  <a:pt x="3726180" y="796290"/>
                  <a:pt x="3672840" y="838200"/>
                </a:cubicBezTo>
                <a:cubicBezTo>
                  <a:pt x="3619500" y="880110"/>
                  <a:pt x="3544570" y="923290"/>
                  <a:pt x="3489960" y="944880"/>
                </a:cubicBezTo>
                <a:cubicBezTo>
                  <a:pt x="3435350" y="966470"/>
                  <a:pt x="3415030" y="935990"/>
                  <a:pt x="3345180" y="967740"/>
                </a:cubicBezTo>
                <a:cubicBezTo>
                  <a:pt x="3275330" y="999490"/>
                  <a:pt x="3144520" y="1066800"/>
                  <a:pt x="3070860" y="1135380"/>
                </a:cubicBezTo>
                <a:cubicBezTo>
                  <a:pt x="2997200" y="1203960"/>
                  <a:pt x="2975610" y="1292860"/>
                  <a:pt x="2903220" y="1379220"/>
                </a:cubicBezTo>
                <a:cubicBezTo>
                  <a:pt x="2830830" y="1465580"/>
                  <a:pt x="2702560" y="1577340"/>
                  <a:pt x="2636520" y="1653540"/>
                </a:cubicBezTo>
                <a:cubicBezTo>
                  <a:pt x="2570480" y="1729740"/>
                  <a:pt x="2590800" y="1770380"/>
                  <a:pt x="2506980" y="1836420"/>
                </a:cubicBezTo>
                <a:cubicBezTo>
                  <a:pt x="2423160" y="1902460"/>
                  <a:pt x="2254250" y="1976120"/>
                  <a:pt x="2133600" y="2049780"/>
                </a:cubicBezTo>
                <a:cubicBezTo>
                  <a:pt x="2012950" y="2123440"/>
                  <a:pt x="1930400" y="2202180"/>
                  <a:pt x="1783080" y="2278380"/>
                </a:cubicBezTo>
                <a:cubicBezTo>
                  <a:pt x="1635760" y="2354580"/>
                  <a:pt x="1408430" y="2477770"/>
                  <a:pt x="1249680" y="2506980"/>
                </a:cubicBezTo>
                <a:cubicBezTo>
                  <a:pt x="1090930" y="2536190"/>
                  <a:pt x="943610" y="2447290"/>
                  <a:pt x="830580" y="2453640"/>
                </a:cubicBezTo>
                <a:cubicBezTo>
                  <a:pt x="717550" y="2459990"/>
                  <a:pt x="652780" y="2531110"/>
                  <a:pt x="571500" y="2545080"/>
                </a:cubicBezTo>
                <a:cubicBezTo>
                  <a:pt x="490220" y="2559050"/>
                  <a:pt x="398780" y="2552700"/>
                  <a:pt x="342900" y="2537460"/>
                </a:cubicBezTo>
                <a:cubicBezTo>
                  <a:pt x="287020" y="2522220"/>
                  <a:pt x="293370" y="2454910"/>
                  <a:pt x="236220" y="2453640"/>
                </a:cubicBezTo>
                <a:cubicBezTo>
                  <a:pt x="179070" y="2452370"/>
                  <a:pt x="89535" y="2491105"/>
                  <a:pt x="0" y="252984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2" name="Forme libre : forme 11">
            <a:extLst>
              <a:ext uri="{FF2B5EF4-FFF2-40B4-BE49-F238E27FC236}">
                <a16:creationId xmlns:a16="http://schemas.microsoft.com/office/drawing/2014/main" id="{944CCB70-F3D6-4557-9C2F-76D3681E987B}"/>
              </a:ext>
            </a:extLst>
          </p:cNvPr>
          <p:cNvSpPr/>
          <p:nvPr/>
        </p:nvSpPr>
        <p:spPr>
          <a:xfrm>
            <a:off x="4076700" y="2202180"/>
            <a:ext cx="4556760" cy="3308828"/>
          </a:xfrm>
          <a:custGeom>
            <a:avLst/>
            <a:gdLst>
              <a:gd name="connsiteX0" fmla="*/ 0 w 4556760"/>
              <a:gd name="connsiteY0" fmla="*/ 0 h 3308828"/>
              <a:gd name="connsiteX1" fmla="*/ 266700 w 4556760"/>
              <a:gd name="connsiteY1" fmla="*/ 243840 h 3308828"/>
              <a:gd name="connsiteX2" fmla="*/ 670560 w 4556760"/>
              <a:gd name="connsiteY2" fmla="*/ 457200 h 3308828"/>
              <a:gd name="connsiteX3" fmla="*/ 1219200 w 4556760"/>
              <a:gd name="connsiteY3" fmla="*/ 807720 h 3308828"/>
              <a:gd name="connsiteX4" fmla="*/ 1341120 w 4556760"/>
              <a:gd name="connsiteY4" fmla="*/ 967740 h 3308828"/>
              <a:gd name="connsiteX5" fmla="*/ 1661160 w 4556760"/>
              <a:gd name="connsiteY5" fmla="*/ 1333500 h 3308828"/>
              <a:gd name="connsiteX6" fmla="*/ 2080260 w 4556760"/>
              <a:gd name="connsiteY6" fmla="*/ 1661160 h 3308828"/>
              <a:gd name="connsiteX7" fmla="*/ 2484120 w 4556760"/>
              <a:gd name="connsiteY7" fmla="*/ 1927860 h 3308828"/>
              <a:gd name="connsiteX8" fmla="*/ 2865120 w 4556760"/>
              <a:gd name="connsiteY8" fmla="*/ 2171700 h 3308828"/>
              <a:gd name="connsiteX9" fmla="*/ 3055620 w 4556760"/>
              <a:gd name="connsiteY9" fmla="*/ 2514600 h 3308828"/>
              <a:gd name="connsiteX10" fmla="*/ 3322320 w 4556760"/>
              <a:gd name="connsiteY10" fmla="*/ 2674620 h 3308828"/>
              <a:gd name="connsiteX11" fmla="*/ 3825240 w 4556760"/>
              <a:gd name="connsiteY11" fmla="*/ 2743200 h 3308828"/>
              <a:gd name="connsiteX12" fmla="*/ 4008120 w 4556760"/>
              <a:gd name="connsiteY12" fmla="*/ 2895600 h 3308828"/>
              <a:gd name="connsiteX13" fmla="*/ 4465320 w 4556760"/>
              <a:gd name="connsiteY13" fmla="*/ 3246120 h 3308828"/>
              <a:gd name="connsiteX14" fmla="*/ 4556760 w 4556760"/>
              <a:gd name="connsiteY14" fmla="*/ 3307080 h 33088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4556760" h="3308828">
                <a:moveTo>
                  <a:pt x="0" y="0"/>
                </a:moveTo>
                <a:cubicBezTo>
                  <a:pt x="77470" y="83820"/>
                  <a:pt x="154940" y="167640"/>
                  <a:pt x="266700" y="243840"/>
                </a:cubicBezTo>
                <a:cubicBezTo>
                  <a:pt x="378460" y="320040"/>
                  <a:pt x="511810" y="363220"/>
                  <a:pt x="670560" y="457200"/>
                </a:cubicBezTo>
                <a:cubicBezTo>
                  <a:pt x="829310" y="551180"/>
                  <a:pt x="1107440" y="722630"/>
                  <a:pt x="1219200" y="807720"/>
                </a:cubicBezTo>
                <a:cubicBezTo>
                  <a:pt x="1330960" y="892810"/>
                  <a:pt x="1267460" y="880110"/>
                  <a:pt x="1341120" y="967740"/>
                </a:cubicBezTo>
                <a:cubicBezTo>
                  <a:pt x="1414780" y="1055370"/>
                  <a:pt x="1537970" y="1217930"/>
                  <a:pt x="1661160" y="1333500"/>
                </a:cubicBezTo>
                <a:cubicBezTo>
                  <a:pt x="1784350" y="1449070"/>
                  <a:pt x="1943100" y="1562100"/>
                  <a:pt x="2080260" y="1661160"/>
                </a:cubicBezTo>
                <a:cubicBezTo>
                  <a:pt x="2217420" y="1760220"/>
                  <a:pt x="2353310" y="1842770"/>
                  <a:pt x="2484120" y="1927860"/>
                </a:cubicBezTo>
                <a:cubicBezTo>
                  <a:pt x="2614930" y="2012950"/>
                  <a:pt x="2769870" y="2073910"/>
                  <a:pt x="2865120" y="2171700"/>
                </a:cubicBezTo>
                <a:cubicBezTo>
                  <a:pt x="2960370" y="2269490"/>
                  <a:pt x="2979420" y="2430780"/>
                  <a:pt x="3055620" y="2514600"/>
                </a:cubicBezTo>
                <a:cubicBezTo>
                  <a:pt x="3131820" y="2598420"/>
                  <a:pt x="3194050" y="2636520"/>
                  <a:pt x="3322320" y="2674620"/>
                </a:cubicBezTo>
                <a:cubicBezTo>
                  <a:pt x="3450590" y="2712720"/>
                  <a:pt x="3710940" y="2706370"/>
                  <a:pt x="3825240" y="2743200"/>
                </a:cubicBezTo>
                <a:cubicBezTo>
                  <a:pt x="3939540" y="2780030"/>
                  <a:pt x="3901440" y="2811780"/>
                  <a:pt x="4008120" y="2895600"/>
                </a:cubicBezTo>
                <a:cubicBezTo>
                  <a:pt x="4114800" y="2979420"/>
                  <a:pt x="4373880" y="3177540"/>
                  <a:pt x="4465320" y="3246120"/>
                </a:cubicBezTo>
                <a:cubicBezTo>
                  <a:pt x="4556760" y="3314700"/>
                  <a:pt x="4556760" y="3310890"/>
                  <a:pt x="4556760" y="330708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4" name="Forme libre : forme 23">
            <a:extLst>
              <a:ext uri="{FF2B5EF4-FFF2-40B4-BE49-F238E27FC236}">
                <a16:creationId xmlns:a16="http://schemas.microsoft.com/office/drawing/2014/main" id="{95D7BB21-081F-4A5B-968A-0D05182EA29B}"/>
              </a:ext>
            </a:extLst>
          </p:cNvPr>
          <p:cNvSpPr/>
          <p:nvPr/>
        </p:nvSpPr>
        <p:spPr>
          <a:xfrm>
            <a:off x="6172200" y="4654550"/>
            <a:ext cx="647700" cy="374650"/>
          </a:xfrm>
          <a:custGeom>
            <a:avLst/>
            <a:gdLst>
              <a:gd name="connsiteX0" fmla="*/ 0 w 647700"/>
              <a:gd name="connsiteY0" fmla="*/ 0 h 374650"/>
              <a:gd name="connsiteX1" fmla="*/ 260350 w 647700"/>
              <a:gd name="connsiteY1" fmla="*/ 127000 h 374650"/>
              <a:gd name="connsiteX2" fmla="*/ 514350 w 647700"/>
              <a:gd name="connsiteY2" fmla="*/ 222250 h 374650"/>
              <a:gd name="connsiteX3" fmla="*/ 647700 w 647700"/>
              <a:gd name="connsiteY3" fmla="*/ 374650 h 374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47700" h="374650">
                <a:moveTo>
                  <a:pt x="0" y="0"/>
                </a:moveTo>
                <a:cubicBezTo>
                  <a:pt x="87312" y="44979"/>
                  <a:pt x="174625" y="89958"/>
                  <a:pt x="260350" y="127000"/>
                </a:cubicBezTo>
                <a:cubicBezTo>
                  <a:pt x="346075" y="164042"/>
                  <a:pt x="449792" y="180975"/>
                  <a:pt x="514350" y="222250"/>
                </a:cubicBezTo>
                <a:cubicBezTo>
                  <a:pt x="578908" y="263525"/>
                  <a:pt x="613304" y="319087"/>
                  <a:pt x="647700" y="37465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1" name="Forme libre : forme 30">
            <a:extLst>
              <a:ext uri="{FF2B5EF4-FFF2-40B4-BE49-F238E27FC236}">
                <a16:creationId xmlns:a16="http://schemas.microsoft.com/office/drawing/2014/main" id="{9B914AB4-097F-4566-ACFF-8B65D8AD4BA5}"/>
              </a:ext>
            </a:extLst>
          </p:cNvPr>
          <p:cNvSpPr/>
          <p:nvPr/>
        </p:nvSpPr>
        <p:spPr>
          <a:xfrm>
            <a:off x="4794250" y="3968750"/>
            <a:ext cx="1099770" cy="1276350"/>
          </a:xfrm>
          <a:custGeom>
            <a:avLst/>
            <a:gdLst>
              <a:gd name="connsiteX0" fmla="*/ 0 w 1099770"/>
              <a:gd name="connsiteY0" fmla="*/ 0 h 1276350"/>
              <a:gd name="connsiteX1" fmla="*/ 38100 w 1099770"/>
              <a:gd name="connsiteY1" fmla="*/ 63500 h 1276350"/>
              <a:gd name="connsiteX2" fmla="*/ 22225 w 1099770"/>
              <a:gd name="connsiteY2" fmla="*/ 130175 h 1276350"/>
              <a:gd name="connsiteX3" fmla="*/ 171450 w 1099770"/>
              <a:gd name="connsiteY3" fmla="*/ 139700 h 1276350"/>
              <a:gd name="connsiteX4" fmla="*/ 352425 w 1099770"/>
              <a:gd name="connsiteY4" fmla="*/ 203200 h 1276350"/>
              <a:gd name="connsiteX5" fmla="*/ 419100 w 1099770"/>
              <a:gd name="connsiteY5" fmla="*/ 193675 h 1276350"/>
              <a:gd name="connsiteX6" fmla="*/ 584200 w 1099770"/>
              <a:gd name="connsiteY6" fmla="*/ 177800 h 1276350"/>
              <a:gd name="connsiteX7" fmla="*/ 685800 w 1099770"/>
              <a:gd name="connsiteY7" fmla="*/ 244475 h 1276350"/>
              <a:gd name="connsiteX8" fmla="*/ 844550 w 1099770"/>
              <a:gd name="connsiteY8" fmla="*/ 320675 h 1276350"/>
              <a:gd name="connsiteX9" fmla="*/ 955675 w 1099770"/>
              <a:gd name="connsiteY9" fmla="*/ 450850 h 1276350"/>
              <a:gd name="connsiteX10" fmla="*/ 1022350 w 1099770"/>
              <a:gd name="connsiteY10" fmla="*/ 619125 h 1276350"/>
              <a:gd name="connsiteX11" fmla="*/ 1069975 w 1099770"/>
              <a:gd name="connsiteY11" fmla="*/ 736600 h 1276350"/>
              <a:gd name="connsiteX12" fmla="*/ 1054100 w 1099770"/>
              <a:gd name="connsiteY12" fmla="*/ 920750 h 1276350"/>
              <a:gd name="connsiteX13" fmla="*/ 1098550 w 1099770"/>
              <a:gd name="connsiteY13" fmla="*/ 1003300 h 1276350"/>
              <a:gd name="connsiteX14" fmla="*/ 996950 w 1099770"/>
              <a:gd name="connsiteY14" fmla="*/ 1130300 h 1276350"/>
              <a:gd name="connsiteX15" fmla="*/ 923925 w 1099770"/>
              <a:gd name="connsiteY15" fmla="*/ 1276350 h 1276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099770" h="1276350">
                <a:moveTo>
                  <a:pt x="0" y="0"/>
                </a:moveTo>
                <a:cubicBezTo>
                  <a:pt x="17198" y="20902"/>
                  <a:pt x="34396" y="41804"/>
                  <a:pt x="38100" y="63500"/>
                </a:cubicBezTo>
                <a:cubicBezTo>
                  <a:pt x="41804" y="85196"/>
                  <a:pt x="0" y="117475"/>
                  <a:pt x="22225" y="130175"/>
                </a:cubicBezTo>
                <a:cubicBezTo>
                  <a:pt x="44450" y="142875"/>
                  <a:pt x="116417" y="127529"/>
                  <a:pt x="171450" y="139700"/>
                </a:cubicBezTo>
                <a:cubicBezTo>
                  <a:pt x="226483" y="151871"/>
                  <a:pt x="311150" y="194204"/>
                  <a:pt x="352425" y="203200"/>
                </a:cubicBezTo>
                <a:cubicBezTo>
                  <a:pt x="393700" y="212196"/>
                  <a:pt x="380471" y="197908"/>
                  <a:pt x="419100" y="193675"/>
                </a:cubicBezTo>
                <a:cubicBezTo>
                  <a:pt x="457729" y="189442"/>
                  <a:pt x="539750" y="169333"/>
                  <a:pt x="584200" y="177800"/>
                </a:cubicBezTo>
                <a:cubicBezTo>
                  <a:pt x="628650" y="186267"/>
                  <a:pt x="642408" y="220662"/>
                  <a:pt x="685800" y="244475"/>
                </a:cubicBezTo>
                <a:cubicBezTo>
                  <a:pt x="729192" y="268288"/>
                  <a:pt x="799571" y="286279"/>
                  <a:pt x="844550" y="320675"/>
                </a:cubicBezTo>
                <a:cubicBezTo>
                  <a:pt x="889529" y="355071"/>
                  <a:pt x="926042" y="401108"/>
                  <a:pt x="955675" y="450850"/>
                </a:cubicBezTo>
                <a:cubicBezTo>
                  <a:pt x="985308" y="500592"/>
                  <a:pt x="1003300" y="571500"/>
                  <a:pt x="1022350" y="619125"/>
                </a:cubicBezTo>
                <a:cubicBezTo>
                  <a:pt x="1041400" y="666750"/>
                  <a:pt x="1064683" y="686329"/>
                  <a:pt x="1069975" y="736600"/>
                </a:cubicBezTo>
                <a:cubicBezTo>
                  <a:pt x="1075267" y="786871"/>
                  <a:pt x="1049338" y="876300"/>
                  <a:pt x="1054100" y="920750"/>
                </a:cubicBezTo>
                <a:cubicBezTo>
                  <a:pt x="1058863" y="965200"/>
                  <a:pt x="1108075" y="968375"/>
                  <a:pt x="1098550" y="1003300"/>
                </a:cubicBezTo>
                <a:cubicBezTo>
                  <a:pt x="1089025" y="1038225"/>
                  <a:pt x="1026054" y="1084792"/>
                  <a:pt x="996950" y="1130300"/>
                </a:cubicBezTo>
                <a:cubicBezTo>
                  <a:pt x="967846" y="1175808"/>
                  <a:pt x="945885" y="1226079"/>
                  <a:pt x="923925" y="127635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630" name="Rectangle 629">
            <a:extLst>
              <a:ext uri="{FF2B5EF4-FFF2-40B4-BE49-F238E27FC236}">
                <a16:creationId xmlns:a16="http://schemas.microsoft.com/office/drawing/2014/main" id="{B534E08F-1B77-430C-A4BB-7DD856958AEA}"/>
              </a:ext>
            </a:extLst>
          </p:cNvPr>
          <p:cNvSpPr/>
          <p:nvPr/>
        </p:nvSpPr>
        <p:spPr>
          <a:xfrm rot="762525">
            <a:off x="2520144" y="492388"/>
            <a:ext cx="176556" cy="2034079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655" name="Forme libre : forme 654">
            <a:extLst>
              <a:ext uri="{FF2B5EF4-FFF2-40B4-BE49-F238E27FC236}">
                <a16:creationId xmlns:a16="http://schemas.microsoft.com/office/drawing/2014/main" id="{5367C33C-896D-4D34-8011-EBF3489A115F}"/>
              </a:ext>
            </a:extLst>
          </p:cNvPr>
          <p:cNvSpPr/>
          <p:nvPr/>
        </p:nvSpPr>
        <p:spPr>
          <a:xfrm>
            <a:off x="7935731" y="1651890"/>
            <a:ext cx="3176932" cy="349215"/>
          </a:xfrm>
          <a:custGeom>
            <a:avLst/>
            <a:gdLst>
              <a:gd name="connsiteX0" fmla="*/ 0 w 3167407"/>
              <a:gd name="connsiteY0" fmla="*/ 240351 h 349099"/>
              <a:gd name="connsiteX1" fmla="*/ 160256 w 3167407"/>
              <a:gd name="connsiteY1" fmla="*/ 334620 h 349099"/>
              <a:gd name="connsiteX2" fmla="*/ 480767 w 3167407"/>
              <a:gd name="connsiteY2" fmla="*/ 344046 h 349099"/>
              <a:gd name="connsiteX3" fmla="*/ 838986 w 3167407"/>
              <a:gd name="connsiteY3" fmla="*/ 287485 h 349099"/>
              <a:gd name="connsiteX4" fmla="*/ 1093510 w 3167407"/>
              <a:gd name="connsiteY4" fmla="*/ 193217 h 349099"/>
              <a:gd name="connsiteX5" fmla="*/ 1263192 w 3167407"/>
              <a:gd name="connsiteY5" fmla="*/ 127230 h 349099"/>
              <a:gd name="connsiteX6" fmla="*/ 1527143 w 3167407"/>
              <a:gd name="connsiteY6" fmla="*/ 4681 h 349099"/>
              <a:gd name="connsiteX7" fmla="*/ 1998483 w 3167407"/>
              <a:gd name="connsiteY7" fmla="*/ 23535 h 349099"/>
              <a:gd name="connsiteX8" fmla="*/ 3167407 w 3167407"/>
              <a:gd name="connsiteY8" fmla="*/ 32962 h 349099"/>
              <a:gd name="connsiteX0" fmla="*/ 0 w 3176932"/>
              <a:gd name="connsiteY0" fmla="*/ 237970 h 349215"/>
              <a:gd name="connsiteX1" fmla="*/ 169781 w 3176932"/>
              <a:gd name="connsiteY1" fmla="*/ 334620 h 349215"/>
              <a:gd name="connsiteX2" fmla="*/ 490292 w 3176932"/>
              <a:gd name="connsiteY2" fmla="*/ 344046 h 349215"/>
              <a:gd name="connsiteX3" fmla="*/ 848511 w 3176932"/>
              <a:gd name="connsiteY3" fmla="*/ 287485 h 349215"/>
              <a:gd name="connsiteX4" fmla="*/ 1103035 w 3176932"/>
              <a:gd name="connsiteY4" fmla="*/ 193217 h 349215"/>
              <a:gd name="connsiteX5" fmla="*/ 1272717 w 3176932"/>
              <a:gd name="connsiteY5" fmla="*/ 127230 h 349215"/>
              <a:gd name="connsiteX6" fmla="*/ 1536668 w 3176932"/>
              <a:gd name="connsiteY6" fmla="*/ 4681 h 349215"/>
              <a:gd name="connsiteX7" fmla="*/ 2008008 w 3176932"/>
              <a:gd name="connsiteY7" fmla="*/ 23535 h 349215"/>
              <a:gd name="connsiteX8" fmla="*/ 3176932 w 3176932"/>
              <a:gd name="connsiteY8" fmla="*/ 32962 h 3492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76932" h="349215">
                <a:moveTo>
                  <a:pt x="0" y="237970"/>
                </a:moveTo>
                <a:cubicBezTo>
                  <a:pt x="40064" y="276463"/>
                  <a:pt x="88066" y="316941"/>
                  <a:pt x="169781" y="334620"/>
                </a:cubicBezTo>
                <a:cubicBezTo>
                  <a:pt x="251496" y="352299"/>
                  <a:pt x="377170" y="351902"/>
                  <a:pt x="490292" y="344046"/>
                </a:cubicBezTo>
                <a:cubicBezTo>
                  <a:pt x="603414" y="336190"/>
                  <a:pt x="746387" y="312623"/>
                  <a:pt x="848511" y="287485"/>
                </a:cubicBezTo>
                <a:cubicBezTo>
                  <a:pt x="950635" y="262347"/>
                  <a:pt x="1032334" y="219926"/>
                  <a:pt x="1103035" y="193217"/>
                </a:cubicBezTo>
                <a:cubicBezTo>
                  <a:pt x="1173736" y="166508"/>
                  <a:pt x="1200445" y="158653"/>
                  <a:pt x="1272717" y="127230"/>
                </a:cubicBezTo>
                <a:cubicBezTo>
                  <a:pt x="1344989" y="95807"/>
                  <a:pt x="1414119" y="21964"/>
                  <a:pt x="1536668" y="4681"/>
                </a:cubicBezTo>
                <a:cubicBezTo>
                  <a:pt x="1659217" y="-12602"/>
                  <a:pt x="2008008" y="23535"/>
                  <a:pt x="2008008" y="23535"/>
                </a:cubicBezTo>
                <a:lnTo>
                  <a:pt x="3176932" y="32962"/>
                </a:lnTo>
              </a:path>
            </a:pathLst>
          </a:custGeom>
          <a:noFill/>
          <a:ln w="25400">
            <a:solidFill>
              <a:schemeClr val="bg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grpSp>
        <p:nvGrpSpPr>
          <p:cNvPr id="15" name="Groupe 14">
            <a:extLst>
              <a:ext uri="{FF2B5EF4-FFF2-40B4-BE49-F238E27FC236}">
                <a16:creationId xmlns:a16="http://schemas.microsoft.com/office/drawing/2014/main" id="{C1F64FC7-4133-4040-83D3-8B66C2046446}"/>
              </a:ext>
            </a:extLst>
          </p:cNvPr>
          <p:cNvGrpSpPr>
            <a:grpSpLocks noChangeAspect="1"/>
          </p:cNvGrpSpPr>
          <p:nvPr/>
        </p:nvGrpSpPr>
        <p:grpSpPr>
          <a:xfrm>
            <a:off x="2908829" y="279355"/>
            <a:ext cx="6944048" cy="6267685"/>
            <a:chOff x="2908829" y="279355"/>
            <a:chExt cx="6944048" cy="6267685"/>
          </a:xfrm>
        </p:grpSpPr>
        <p:sp>
          <p:nvSpPr>
            <p:cNvPr id="5" name="Forme libre : forme 4">
              <a:extLst>
                <a:ext uri="{FF2B5EF4-FFF2-40B4-BE49-F238E27FC236}">
                  <a16:creationId xmlns:a16="http://schemas.microsoft.com/office/drawing/2014/main" id="{FA4E5A16-E8D1-47A8-9A71-9E217CB4E4BA}"/>
                </a:ext>
              </a:extLst>
            </p:cNvPr>
            <p:cNvSpPr/>
            <p:nvPr/>
          </p:nvSpPr>
          <p:spPr>
            <a:xfrm>
              <a:off x="5518150" y="279355"/>
              <a:ext cx="2241550" cy="819195"/>
            </a:xfrm>
            <a:custGeom>
              <a:avLst/>
              <a:gdLst>
                <a:gd name="connsiteX0" fmla="*/ 0 w 2241550"/>
                <a:gd name="connsiteY0" fmla="*/ 400095 h 819195"/>
                <a:gd name="connsiteX1" fmla="*/ 209550 w 2241550"/>
                <a:gd name="connsiteY1" fmla="*/ 495345 h 819195"/>
                <a:gd name="connsiteX2" fmla="*/ 374650 w 2241550"/>
                <a:gd name="connsiteY2" fmla="*/ 717595 h 819195"/>
                <a:gd name="connsiteX3" fmla="*/ 514350 w 2241550"/>
                <a:gd name="connsiteY3" fmla="*/ 685845 h 819195"/>
                <a:gd name="connsiteX4" fmla="*/ 692150 w 2241550"/>
                <a:gd name="connsiteY4" fmla="*/ 615995 h 819195"/>
                <a:gd name="connsiteX5" fmla="*/ 736600 w 2241550"/>
                <a:gd name="connsiteY5" fmla="*/ 552495 h 819195"/>
                <a:gd name="connsiteX6" fmla="*/ 838200 w 2241550"/>
                <a:gd name="connsiteY6" fmla="*/ 450895 h 819195"/>
                <a:gd name="connsiteX7" fmla="*/ 1009650 w 2241550"/>
                <a:gd name="connsiteY7" fmla="*/ 431845 h 819195"/>
                <a:gd name="connsiteX8" fmla="*/ 1358900 w 2241550"/>
                <a:gd name="connsiteY8" fmla="*/ 273095 h 819195"/>
                <a:gd name="connsiteX9" fmla="*/ 1441450 w 2241550"/>
                <a:gd name="connsiteY9" fmla="*/ 241345 h 819195"/>
                <a:gd name="connsiteX10" fmla="*/ 1549400 w 2241550"/>
                <a:gd name="connsiteY10" fmla="*/ 69895 h 819195"/>
                <a:gd name="connsiteX11" fmla="*/ 1714500 w 2241550"/>
                <a:gd name="connsiteY11" fmla="*/ 82595 h 819195"/>
                <a:gd name="connsiteX12" fmla="*/ 1835150 w 2241550"/>
                <a:gd name="connsiteY12" fmla="*/ 45 h 819195"/>
                <a:gd name="connsiteX13" fmla="*/ 1885950 w 2241550"/>
                <a:gd name="connsiteY13" fmla="*/ 95295 h 819195"/>
                <a:gd name="connsiteX14" fmla="*/ 1974850 w 2241550"/>
                <a:gd name="connsiteY14" fmla="*/ 228645 h 819195"/>
                <a:gd name="connsiteX15" fmla="*/ 2032000 w 2241550"/>
                <a:gd name="connsiteY15" fmla="*/ 476295 h 819195"/>
                <a:gd name="connsiteX16" fmla="*/ 2241550 w 2241550"/>
                <a:gd name="connsiteY16" fmla="*/ 819195 h 819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41550" h="819195">
                  <a:moveTo>
                    <a:pt x="0" y="400095"/>
                  </a:moveTo>
                  <a:cubicBezTo>
                    <a:pt x="73554" y="421261"/>
                    <a:pt x="147108" y="442428"/>
                    <a:pt x="209550" y="495345"/>
                  </a:cubicBezTo>
                  <a:cubicBezTo>
                    <a:pt x="271992" y="548262"/>
                    <a:pt x="323850" y="685845"/>
                    <a:pt x="374650" y="717595"/>
                  </a:cubicBezTo>
                  <a:cubicBezTo>
                    <a:pt x="425450" y="749345"/>
                    <a:pt x="461433" y="702778"/>
                    <a:pt x="514350" y="685845"/>
                  </a:cubicBezTo>
                  <a:cubicBezTo>
                    <a:pt x="567267" y="668912"/>
                    <a:pt x="655109" y="638220"/>
                    <a:pt x="692150" y="615995"/>
                  </a:cubicBezTo>
                  <a:cubicBezTo>
                    <a:pt x="729191" y="593770"/>
                    <a:pt x="712258" y="580012"/>
                    <a:pt x="736600" y="552495"/>
                  </a:cubicBezTo>
                  <a:cubicBezTo>
                    <a:pt x="760942" y="524978"/>
                    <a:pt x="792692" y="471003"/>
                    <a:pt x="838200" y="450895"/>
                  </a:cubicBezTo>
                  <a:cubicBezTo>
                    <a:pt x="883708" y="430787"/>
                    <a:pt x="922867" y="461478"/>
                    <a:pt x="1009650" y="431845"/>
                  </a:cubicBezTo>
                  <a:cubicBezTo>
                    <a:pt x="1096433" y="402212"/>
                    <a:pt x="1286933" y="304845"/>
                    <a:pt x="1358900" y="273095"/>
                  </a:cubicBezTo>
                  <a:cubicBezTo>
                    <a:pt x="1430867" y="241345"/>
                    <a:pt x="1409700" y="275212"/>
                    <a:pt x="1441450" y="241345"/>
                  </a:cubicBezTo>
                  <a:cubicBezTo>
                    <a:pt x="1473200" y="207478"/>
                    <a:pt x="1503892" y="96353"/>
                    <a:pt x="1549400" y="69895"/>
                  </a:cubicBezTo>
                  <a:cubicBezTo>
                    <a:pt x="1594908" y="43437"/>
                    <a:pt x="1666875" y="94237"/>
                    <a:pt x="1714500" y="82595"/>
                  </a:cubicBezTo>
                  <a:cubicBezTo>
                    <a:pt x="1762125" y="70953"/>
                    <a:pt x="1806575" y="-2072"/>
                    <a:pt x="1835150" y="45"/>
                  </a:cubicBezTo>
                  <a:cubicBezTo>
                    <a:pt x="1863725" y="2162"/>
                    <a:pt x="1862667" y="57195"/>
                    <a:pt x="1885950" y="95295"/>
                  </a:cubicBezTo>
                  <a:cubicBezTo>
                    <a:pt x="1909233" y="133395"/>
                    <a:pt x="1950508" y="165145"/>
                    <a:pt x="1974850" y="228645"/>
                  </a:cubicBezTo>
                  <a:cubicBezTo>
                    <a:pt x="1999192" y="292145"/>
                    <a:pt x="1987550" y="377870"/>
                    <a:pt x="2032000" y="476295"/>
                  </a:cubicBezTo>
                  <a:cubicBezTo>
                    <a:pt x="2076450" y="574720"/>
                    <a:pt x="2159000" y="696957"/>
                    <a:pt x="2241550" y="819195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  <p:sp>
          <p:nvSpPr>
            <p:cNvPr id="6" name="Forme libre : forme 5">
              <a:extLst>
                <a:ext uri="{FF2B5EF4-FFF2-40B4-BE49-F238E27FC236}">
                  <a16:creationId xmlns:a16="http://schemas.microsoft.com/office/drawing/2014/main" id="{BDAE27D0-184D-4197-9EDA-2D4D9321C12F}"/>
                </a:ext>
              </a:extLst>
            </p:cNvPr>
            <p:cNvSpPr/>
            <p:nvPr/>
          </p:nvSpPr>
          <p:spPr>
            <a:xfrm>
              <a:off x="7701801" y="1064836"/>
              <a:ext cx="2151076" cy="2593308"/>
            </a:xfrm>
            <a:custGeom>
              <a:avLst/>
              <a:gdLst>
                <a:gd name="connsiteX0" fmla="*/ 57899 w 2151076"/>
                <a:gd name="connsiteY0" fmla="*/ 14664 h 2593308"/>
                <a:gd name="connsiteX1" fmla="*/ 134099 w 2151076"/>
                <a:gd name="connsiteY1" fmla="*/ 14664 h 2593308"/>
                <a:gd name="connsiteX2" fmla="*/ 229349 w 2151076"/>
                <a:gd name="connsiteY2" fmla="*/ 167064 h 2593308"/>
                <a:gd name="connsiteX3" fmla="*/ 197599 w 2151076"/>
                <a:gd name="connsiteY3" fmla="*/ 306764 h 2593308"/>
                <a:gd name="connsiteX4" fmla="*/ 254749 w 2151076"/>
                <a:gd name="connsiteY4" fmla="*/ 408364 h 2593308"/>
                <a:gd name="connsiteX5" fmla="*/ 749 w 2151076"/>
                <a:gd name="connsiteY5" fmla="*/ 636964 h 2593308"/>
                <a:gd name="connsiteX6" fmla="*/ 178549 w 2151076"/>
                <a:gd name="connsiteY6" fmla="*/ 878264 h 2593308"/>
                <a:gd name="connsiteX7" fmla="*/ 229349 w 2151076"/>
                <a:gd name="connsiteY7" fmla="*/ 979864 h 2593308"/>
                <a:gd name="connsiteX8" fmla="*/ 496049 w 2151076"/>
                <a:gd name="connsiteY8" fmla="*/ 1011614 h 2593308"/>
                <a:gd name="connsiteX9" fmla="*/ 584949 w 2151076"/>
                <a:gd name="connsiteY9" fmla="*/ 948114 h 2593308"/>
                <a:gd name="connsiteX10" fmla="*/ 807199 w 2151076"/>
                <a:gd name="connsiteY10" fmla="*/ 1068764 h 2593308"/>
                <a:gd name="connsiteX11" fmla="*/ 832599 w 2151076"/>
                <a:gd name="connsiteY11" fmla="*/ 1132264 h 2593308"/>
                <a:gd name="connsiteX12" fmla="*/ 959599 w 2151076"/>
                <a:gd name="connsiteY12" fmla="*/ 1106864 h 2593308"/>
                <a:gd name="connsiteX13" fmla="*/ 984999 w 2151076"/>
                <a:gd name="connsiteY13" fmla="*/ 1183064 h 2593308"/>
                <a:gd name="connsiteX14" fmla="*/ 896099 w 2151076"/>
                <a:gd name="connsiteY14" fmla="*/ 1291014 h 2593308"/>
                <a:gd name="connsiteX15" fmla="*/ 921499 w 2151076"/>
                <a:gd name="connsiteY15" fmla="*/ 1570414 h 2593308"/>
                <a:gd name="connsiteX16" fmla="*/ 991349 w 2151076"/>
                <a:gd name="connsiteY16" fmla="*/ 1583114 h 2593308"/>
                <a:gd name="connsiteX17" fmla="*/ 1137399 w 2151076"/>
                <a:gd name="connsiteY17" fmla="*/ 1811714 h 2593308"/>
                <a:gd name="connsiteX18" fmla="*/ 1365999 w 2151076"/>
                <a:gd name="connsiteY18" fmla="*/ 1678364 h 2593308"/>
                <a:gd name="connsiteX19" fmla="*/ 1772399 w 2151076"/>
                <a:gd name="connsiteY19" fmla="*/ 1462464 h 2593308"/>
                <a:gd name="connsiteX20" fmla="*/ 1848599 w 2151076"/>
                <a:gd name="connsiteY20" fmla="*/ 1341814 h 2593308"/>
                <a:gd name="connsiteX21" fmla="*/ 1905749 w 2151076"/>
                <a:gd name="connsiteY21" fmla="*/ 1430714 h 2593308"/>
                <a:gd name="connsiteX22" fmla="*/ 1943849 w 2151076"/>
                <a:gd name="connsiteY22" fmla="*/ 1792664 h 2593308"/>
                <a:gd name="connsiteX23" fmla="*/ 2147049 w 2151076"/>
                <a:gd name="connsiteY23" fmla="*/ 2180014 h 2593308"/>
                <a:gd name="connsiteX24" fmla="*/ 2070849 w 2151076"/>
                <a:gd name="connsiteY24" fmla="*/ 2249864 h 2593308"/>
                <a:gd name="connsiteX25" fmla="*/ 1969249 w 2151076"/>
                <a:gd name="connsiteY25" fmla="*/ 2364164 h 2593308"/>
                <a:gd name="connsiteX26" fmla="*/ 1975599 w 2151076"/>
                <a:gd name="connsiteY26" fmla="*/ 2459414 h 2593308"/>
                <a:gd name="connsiteX27" fmla="*/ 1854949 w 2151076"/>
                <a:gd name="connsiteY27" fmla="*/ 2453064 h 2593308"/>
                <a:gd name="connsiteX28" fmla="*/ 1778749 w 2151076"/>
                <a:gd name="connsiteY28" fmla="*/ 2529264 h 2593308"/>
                <a:gd name="connsiteX29" fmla="*/ 1677149 w 2151076"/>
                <a:gd name="connsiteY29" fmla="*/ 2592764 h 2593308"/>
                <a:gd name="connsiteX30" fmla="*/ 1607299 w 2151076"/>
                <a:gd name="connsiteY30" fmla="*/ 2554664 h 2593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2151076" h="2593308">
                  <a:moveTo>
                    <a:pt x="57899" y="14664"/>
                  </a:moveTo>
                  <a:cubicBezTo>
                    <a:pt x="81711" y="1964"/>
                    <a:pt x="105524" y="-10736"/>
                    <a:pt x="134099" y="14664"/>
                  </a:cubicBezTo>
                  <a:cubicBezTo>
                    <a:pt x="162674" y="40064"/>
                    <a:pt x="218766" y="118381"/>
                    <a:pt x="229349" y="167064"/>
                  </a:cubicBezTo>
                  <a:cubicBezTo>
                    <a:pt x="239932" y="215747"/>
                    <a:pt x="193366" y="266547"/>
                    <a:pt x="197599" y="306764"/>
                  </a:cubicBezTo>
                  <a:cubicBezTo>
                    <a:pt x="201832" y="346981"/>
                    <a:pt x="287557" y="353331"/>
                    <a:pt x="254749" y="408364"/>
                  </a:cubicBezTo>
                  <a:cubicBezTo>
                    <a:pt x="221941" y="463397"/>
                    <a:pt x="13449" y="558647"/>
                    <a:pt x="749" y="636964"/>
                  </a:cubicBezTo>
                  <a:cubicBezTo>
                    <a:pt x="-11951" y="715281"/>
                    <a:pt x="140449" y="821114"/>
                    <a:pt x="178549" y="878264"/>
                  </a:cubicBezTo>
                  <a:cubicBezTo>
                    <a:pt x="216649" y="935414"/>
                    <a:pt x="176432" y="957639"/>
                    <a:pt x="229349" y="979864"/>
                  </a:cubicBezTo>
                  <a:cubicBezTo>
                    <a:pt x="282266" y="1002089"/>
                    <a:pt x="436782" y="1016906"/>
                    <a:pt x="496049" y="1011614"/>
                  </a:cubicBezTo>
                  <a:cubicBezTo>
                    <a:pt x="555316" y="1006322"/>
                    <a:pt x="533091" y="938589"/>
                    <a:pt x="584949" y="948114"/>
                  </a:cubicBezTo>
                  <a:cubicBezTo>
                    <a:pt x="636807" y="957639"/>
                    <a:pt x="765924" y="1038072"/>
                    <a:pt x="807199" y="1068764"/>
                  </a:cubicBezTo>
                  <a:cubicBezTo>
                    <a:pt x="848474" y="1099456"/>
                    <a:pt x="807199" y="1125914"/>
                    <a:pt x="832599" y="1132264"/>
                  </a:cubicBezTo>
                  <a:cubicBezTo>
                    <a:pt x="857999" y="1138614"/>
                    <a:pt x="934199" y="1098397"/>
                    <a:pt x="959599" y="1106864"/>
                  </a:cubicBezTo>
                  <a:cubicBezTo>
                    <a:pt x="984999" y="1115331"/>
                    <a:pt x="995582" y="1152372"/>
                    <a:pt x="984999" y="1183064"/>
                  </a:cubicBezTo>
                  <a:cubicBezTo>
                    <a:pt x="974416" y="1213756"/>
                    <a:pt x="906682" y="1226456"/>
                    <a:pt x="896099" y="1291014"/>
                  </a:cubicBezTo>
                  <a:cubicBezTo>
                    <a:pt x="885516" y="1355572"/>
                    <a:pt x="905624" y="1521731"/>
                    <a:pt x="921499" y="1570414"/>
                  </a:cubicBezTo>
                  <a:cubicBezTo>
                    <a:pt x="937374" y="1619097"/>
                    <a:pt x="955366" y="1542897"/>
                    <a:pt x="991349" y="1583114"/>
                  </a:cubicBezTo>
                  <a:cubicBezTo>
                    <a:pt x="1027332" y="1623331"/>
                    <a:pt x="1074957" y="1795839"/>
                    <a:pt x="1137399" y="1811714"/>
                  </a:cubicBezTo>
                  <a:cubicBezTo>
                    <a:pt x="1199841" y="1827589"/>
                    <a:pt x="1260166" y="1736572"/>
                    <a:pt x="1365999" y="1678364"/>
                  </a:cubicBezTo>
                  <a:cubicBezTo>
                    <a:pt x="1471832" y="1620156"/>
                    <a:pt x="1691966" y="1518556"/>
                    <a:pt x="1772399" y="1462464"/>
                  </a:cubicBezTo>
                  <a:cubicBezTo>
                    <a:pt x="1852832" y="1406372"/>
                    <a:pt x="1826374" y="1347106"/>
                    <a:pt x="1848599" y="1341814"/>
                  </a:cubicBezTo>
                  <a:cubicBezTo>
                    <a:pt x="1870824" y="1336522"/>
                    <a:pt x="1889874" y="1355572"/>
                    <a:pt x="1905749" y="1430714"/>
                  </a:cubicBezTo>
                  <a:cubicBezTo>
                    <a:pt x="1921624" y="1505856"/>
                    <a:pt x="1903632" y="1667781"/>
                    <a:pt x="1943849" y="1792664"/>
                  </a:cubicBezTo>
                  <a:cubicBezTo>
                    <a:pt x="1984066" y="1917547"/>
                    <a:pt x="2125882" y="2103814"/>
                    <a:pt x="2147049" y="2180014"/>
                  </a:cubicBezTo>
                  <a:cubicBezTo>
                    <a:pt x="2168216" y="2256214"/>
                    <a:pt x="2100482" y="2219172"/>
                    <a:pt x="2070849" y="2249864"/>
                  </a:cubicBezTo>
                  <a:cubicBezTo>
                    <a:pt x="2041216" y="2280556"/>
                    <a:pt x="1985124" y="2329239"/>
                    <a:pt x="1969249" y="2364164"/>
                  </a:cubicBezTo>
                  <a:cubicBezTo>
                    <a:pt x="1953374" y="2399089"/>
                    <a:pt x="1994649" y="2444597"/>
                    <a:pt x="1975599" y="2459414"/>
                  </a:cubicBezTo>
                  <a:cubicBezTo>
                    <a:pt x="1956549" y="2474231"/>
                    <a:pt x="1887757" y="2441422"/>
                    <a:pt x="1854949" y="2453064"/>
                  </a:cubicBezTo>
                  <a:cubicBezTo>
                    <a:pt x="1822141" y="2464706"/>
                    <a:pt x="1808382" y="2505981"/>
                    <a:pt x="1778749" y="2529264"/>
                  </a:cubicBezTo>
                  <a:cubicBezTo>
                    <a:pt x="1749116" y="2552547"/>
                    <a:pt x="1705724" y="2588531"/>
                    <a:pt x="1677149" y="2592764"/>
                  </a:cubicBezTo>
                  <a:cubicBezTo>
                    <a:pt x="1648574" y="2596997"/>
                    <a:pt x="1627936" y="2575830"/>
                    <a:pt x="1607299" y="2554664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  <p:sp>
          <p:nvSpPr>
            <p:cNvPr id="9" name="Forme libre : forme 8">
              <a:extLst>
                <a:ext uri="{FF2B5EF4-FFF2-40B4-BE49-F238E27FC236}">
                  <a16:creationId xmlns:a16="http://schemas.microsoft.com/office/drawing/2014/main" id="{ACE898E1-7BDE-49B0-8EBE-D13D00606527}"/>
                </a:ext>
              </a:extLst>
            </p:cNvPr>
            <p:cNvSpPr/>
            <p:nvPr/>
          </p:nvSpPr>
          <p:spPr>
            <a:xfrm>
              <a:off x="7672120" y="3459906"/>
              <a:ext cx="1660678" cy="1639144"/>
            </a:xfrm>
            <a:custGeom>
              <a:avLst/>
              <a:gdLst>
                <a:gd name="connsiteX0" fmla="*/ 1649680 w 1660678"/>
                <a:gd name="connsiteY0" fmla="*/ 159594 h 1639144"/>
                <a:gd name="connsiteX1" fmla="*/ 1649680 w 1660678"/>
                <a:gd name="connsiteY1" fmla="*/ 51644 h 1639144"/>
                <a:gd name="connsiteX2" fmla="*/ 1535380 w 1660678"/>
                <a:gd name="connsiteY2" fmla="*/ 844 h 1639144"/>
                <a:gd name="connsiteX3" fmla="*/ 1395680 w 1660678"/>
                <a:gd name="connsiteY3" fmla="*/ 89744 h 1639144"/>
                <a:gd name="connsiteX4" fmla="*/ 1395680 w 1660678"/>
                <a:gd name="connsiteY4" fmla="*/ 362794 h 1639144"/>
                <a:gd name="connsiteX5" fmla="*/ 1465530 w 1660678"/>
                <a:gd name="connsiteY5" fmla="*/ 426294 h 1639144"/>
                <a:gd name="connsiteX6" fmla="*/ 1414730 w 1660678"/>
                <a:gd name="connsiteY6" fmla="*/ 496144 h 1639144"/>
                <a:gd name="connsiteX7" fmla="*/ 1281380 w 1660678"/>
                <a:gd name="connsiteY7" fmla="*/ 585044 h 1639144"/>
                <a:gd name="connsiteX8" fmla="*/ 1224230 w 1660678"/>
                <a:gd name="connsiteY8" fmla="*/ 737444 h 1639144"/>
                <a:gd name="connsiteX9" fmla="*/ 1008330 w 1660678"/>
                <a:gd name="connsiteY9" fmla="*/ 775544 h 1639144"/>
                <a:gd name="connsiteX10" fmla="*/ 919430 w 1660678"/>
                <a:gd name="connsiteY10" fmla="*/ 712044 h 1639144"/>
                <a:gd name="connsiteX11" fmla="*/ 874980 w 1660678"/>
                <a:gd name="connsiteY11" fmla="*/ 680294 h 1639144"/>
                <a:gd name="connsiteX12" fmla="*/ 773380 w 1660678"/>
                <a:gd name="connsiteY12" fmla="*/ 667594 h 1639144"/>
                <a:gd name="connsiteX13" fmla="*/ 728930 w 1660678"/>
                <a:gd name="connsiteY13" fmla="*/ 750144 h 1639144"/>
                <a:gd name="connsiteX14" fmla="*/ 665430 w 1660678"/>
                <a:gd name="connsiteY14" fmla="*/ 832694 h 1639144"/>
                <a:gd name="connsiteX15" fmla="*/ 481280 w 1660678"/>
                <a:gd name="connsiteY15" fmla="*/ 985094 h 1639144"/>
                <a:gd name="connsiteX16" fmla="*/ 373330 w 1660678"/>
                <a:gd name="connsiteY16" fmla="*/ 1010494 h 1639144"/>
                <a:gd name="connsiteX17" fmla="*/ 271730 w 1660678"/>
                <a:gd name="connsiteY17" fmla="*/ 1112094 h 1639144"/>
                <a:gd name="connsiteX18" fmla="*/ 144730 w 1660678"/>
                <a:gd name="connsiteY18" fmla="*/ 1099394 h 1639144"/>
                <a:gd name="connsiteX19" fmla="*/ 5030 w 1660678"/>
                <a:gd name="connsiteY19" fmla="*/ 1181944 h 1639144"/>
                <a:gd name="connsiteX20" fmla="*/ 36780 w 1660678"/>
                <a:gd name="connsiteY20" fmla="*/ 1321644 h 1639144"/>
                <a:gd name="connsiteX21" fmla="*/ 93930 w 1660678"/>
                <a:gd name="connsiteY21" fmla="*/ 1366094 h 1639144"/>
                <a:gd name="connsiteX22" fmla="*/ 214580 w 1660678"/>
                <a:gd name="connsiteY22" fmla="*/ 1378794 h 1639144"/>
                <a:gd name="connsiteX23" fmla="*/ 119330 w 1660678"/>
                <a:gd name="connsiteY23" fmla="*/ 1575644 h 1639144"/>
                <a:gd name="connsiteX24" fmla="*/ 74880 w 1660678"/>
                <a:gd name="connsiteY24" fmla="*/ 1639144 h 1639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660678" h="1639144">
                  <a:moveTo>
                    <a:pt x="1649680" y="159594"/>
                  </a:moveTo>
                  <a:cubicBezTo>
                    <a:pt x="1659205" y="118848"/>
                    <a:pt x="1668730" y="78102"/>
                    <a:pt x="1649680" y="51644"/>
                  </a:cubicBezTo>
                  <a:cubicBezTo>
                    <a:pt x="1630630" y="25186"/>
                    <a:pt x="1577713" y="-5506"/>
                    <a:pt x="1535380" y="844"/>
                  </a:cubicBezTo>
                  <a:cubicBezTo>
                    <a:pt x="1493047" y="7194"/>
                    <a:pt x="1418963" y="29419"/>
                    <a:pt x="1395680" y="89744"/>
                  </a:cubicBezTo>
                  <a:cubicBezTo>
                    <a:pt x="1372397" y="150069"/>
                    <a:pt x="1384038" y="306702"/>
                    <a:pt x="1395680" y="362794"/>
                  </a:cubicBezTo>
                  <a:cubicBezTo>
                    <a:pt x="1407322" y="418886"/>
                    <a:pt x="1462355" y="404069"/>
                    <a:pt x="1465530" y="426294"/>
                  </a:cubicBezTo>
                  <a:cubicBezTo>
                    <a:pt x="1468705" y="448519"/>
                    <a:pt x="1445422" y="469686"/>
                    <a:pt x="1414730" y="496144"/>
                  </a:cubicBezTo>
                  <a:cubicBezTo>
                    <a:pt x="1384038" y="522602"/>
                    <a:pt x="1313130" y="544827"/>
                    <a:pt x="1281380" y="585044"/>
                  </a:cubicBezTo>
                  <a:cubicBezTo>
                    <a:pt x="1249630" y="625261"/>
                    <a:pt x="1269738" y="705694"/>
                    <a:pt x="1224230" y="737444"/>
                  </a:cubicBezTo>
                  <a:cubicBezTo>
                    <a:pt x="1178722" y="769194"/>
                    <a:pt x="1059130" y="779777"/>
                    <a:pt x="1008330" y="775544"/>
                  </a:cubicBezTo>
                  <a:cubicBezTo>
                    <a:pt x="957530" y="771311"/>
                    <a:pt x="919430" y="712044"/>
                    <a:pt x="919430" y="712044"/>
                  </a:cubicBezTo>
                  <a:cubicBezTo>
                    <a:pt x="897205" y="696169"/>
                    <a:pt x="899322" y="687702"/>
                    <a:pt x="874980" y="680294"/>
                  </a:cubicBezTo>
                  <a:cubicBezTo>
                    <a:pt x="850638" y="672886"/>
                    <a:pt x="797722" y="655952"/>
                    <a:pt x="773380" y="667594"/>
                  </a:cubicBezTo>
                  <a:cubicBezTo>
                    <a:pt x="749038" y="679236"/>
                    <a:pt x="746922" y="722627"/>
                    <a:pt x="728930" y="750144"/>
                  </a:cubicBezTo>
                  <a:cubicBezTo>
                    <a:pt x="710938" y="777661"/>
                    <a:pt x="706705" y="793536"/>
                    <a:pt x="665430" y="832694"/>
                  </a:cubicBezTo>
                  <a:cubicBezTo>
                    <a:pt x="624155" y="871852"/>
                    <a:pt x="529963" y="955461"/>
                    <a:pt x="481280" y="985094"/>
                  </a:cubicBezTo>
                  <a:cubicBezTo>
                    <a:pt x="432597" y="1014727"/>
                    <a:pt x="408255" y="989327"/>
                    <a:pt x="373330" y="1010494"/>
                  </a:cubicBezTo>
                  <a:cubicBezTo>
                    <a:pt x="338405" y="1031661"/>
                    <a:pt x="309830" y="1097277"/>
                    <a:pt x="271730" y="1112094"/>
                  </a:cubicBezTo>
                  <a:cubicBezTo>
                    <a:pt x="233630" y="1126911"/>
                    <a:pt x="189180" y="1087752"/>
                    <a:pt x="144730" y="1099394"/>
                  </a:cubicBezTo>
                  <a:cubicBezTo>
                    <a:pt x="100280" y="1111036"/>
                    <a:pt x="23022" y="1144902"/>
                    <a:pt x="5030" y="1181944"/>
                  </a:cubicBezTo>
                  <a:cubicBezTo>
                    <a:pt x="-12962" y="1218986"/>
                    <a:pt x="21963" y="1290952"/>
                    <a:pt x="36780" y="1321644"/>
                  </a:cubicBezTo>
                  <a:cubicBezTo>
                    <a:pt x="51597" y="1352336"/>
                    <a:pt x="64297" y="1356569"/>
                    <a:pt x="93930" y="1366094"/>
                  </a:cubicBezTo>
                  <a:cubicBezTo>
                    <a:pt x="123563" y="1375619"/>
                    <a:pt x="210347" y="1343869"/>
                    <a:pt x="214580" y="1378794"/>
                  </a:cubicBezTo>
                  <a:cubicBezTo>
                    <a:pt x="218813" y="1413719"/>
                    <a:pt x="142613" y="1532252"/>
                    <a:pt x="119330" y="1575644"/>
                  </a:cubicBezTo>
                  <a:cubicBezTo>
                    <a:pt x="96047" y="1619036"/>
                    <a:pt x="85463" y="1629090"/>
                    <a:pt x="74880" y="1639144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  <p:sp>
          <p:nvSpPr>
            <p:cNvPr id="13" name="Forme libre : forme 12">
              <a:extLst>
                <a:ext uri="{FF2B5EF4-FFF2-40B4-BE49-F238E27FC236}">
                  <a16:creationId xmlns:a16="http://schemas.microsoft.com/office/drawing/2014/main" id="{529D98ED-C248-4E49-83CA-039AD5E1BA55}"/>
                </a:ext>
              </a:extLst>
            </p:cNvPr>
            <p:cNvSpPr/>
            <p:nvPr/>
          </p:nvSpPr>
          <p:spPr>
            <a:xfrm>
              <a:off x="2908829" y="2114550"/>
              <a:ext cx="5463008" cy="4432490"/>
            </a:xfrm>
            <a:custGeom>
              <a:avLst/>
              <a:gdLst>
                <a:gd name="connsiteX0" fmla="*/ 4850871 w 5463008"/>
                <a:gd name="connsiteY0" fmla="*/ 2965450 h 4432490"/>
                <a:gd name="connsiteX1" fmla="*/ 4787371 w 5463008"/>
                <a:gd name="connsiteY1" fmla="*/ 3124200 h 4432490"/>
                <a:gd name="connsiteX2" fmla="*/ 4825471 w 5463008"/>
                <a:gd name="connsiteY2" fmla="*/ 3194050 h 4432490"/>
                <a:gd name="connsiteX3" fmla="*/ 5054071 w 5463008"/>
                <a:gd name="connsiteY3" fmla="*/ 3124200 h 4432490"/>
                <a:gd name="connsiteX4" fmla="*/ 5181071 w 5463008"/>
                <a:gd name="connsiteY4" fmla="*/ 3308350 h 4432490"/>
                <a:gd name="connsiteX5" fmla="*/ 5384271 w 5463008"/>
                <a:gd name="connsiteY5" fmla="*/ 3371850 h 4432490"/>
                <a:gd name="connsiteX6" fmla="*/ 5371571 w 5463008"/>
                <a:gd name="connsiteY6" fmla="*/ 3511550 h 4432490"/>
                <a:gd name="connsiteX7" fmla="*/ 5447771 w 5463008"/>
                <a:gd name="connsiteY7" fmla="*/ 3644900 h 4432490"/>
                <a:gd name="connsiteX8" fmla="*/ 5308071 w 5463008"/>
                <a:gd name="connsiteY8" fmla="*/ 3714750 h 4432490"/>
                <a:gd name="connsiteX9" fmla="*/ 5460471 w 5463008"/>
                <a:gd name="connsiteY9" fmla="*/ 3873500 h 4432490"/>
                <a:gd name="connsiteX10" fmla="*/ 5377921 w 5463008"/>
                <a:gd name="connsiteY10" fmla="*/ 3987800 h 4432490"/>
                <a:gd name="connsiteX11" fmla="*/ 5066771 w 5463008"/>
                <a:gd name="connsiteY11" fmla="*/ 4108450 h 4432490"/>
                <a:gd name="connsiteX12" fmla="*/ 4977871 w 5463008"/>
                <a:gd name="connsiteY12" fmla="*/ 3987800 h 4432490"/>
                <a:gd name="connsiteX13" fmla="*/ 4838171 w 5463008"/>
                <a:gd name="connsiteY13" fmla="*/ 4070350 h 4432490"/>
                <a:gd name="connsiteX14" fmla="*/ 4723871 w 5463008"/>
                <a:gd name="connsiteY14" fmla="*/ 3848100 h 4432490"/>
                <a:gd name="connsiteX15" fmla="*/ 4596871 w 5463008"/>
                <a:gd name="connsiteY15" fmla="*/ 3810000 h 4432490"/>
                <a:gd name="connsiteX16" fmla="*/ 4336521 w 5463008"/>
                <a:gd name="connsiteY16" fmla="*/ 3829050 h 4432490"/>
                <a:gd name="connsiteX17" fmla="*/ 4190471 w 5463008"/>
                <a:gd name="connsiteY17" fmla="*/ 3740150 h 4432490"/>
                <a:gd name="connsiteX18" fmla="*/ 4082521 w 5463008"/>
                <a:gd name="connsiteY18" fmla="*/ 3892550 h 4432490"/>
                <a:gd name="connsiteX19" fmla="*/ 3892021 w 5463008"/>
                <a:gd name="connsiteY19" fmla="*/ 4013200 h 4432490"/>
                <a:gd name="connsiteX20" fmla="*/ 3872971 w 5463008"/>
                <a:gd name="connsiteY20" fmla="*/ 4102100 h 4432490"/>
                <a:gd name="connsiteX21" fmla="*/ 3745971 w 5463008"/>
                <a:gd name="connsiteY21" fmla="*/ 4273550 h 4432490"/>
                <a:gd name="connsiteX22" fmla="*/ 3555471 w 5463008"/>
                <a:gd name="connsiteY22" fmla="*/ 4356100 h 4432490"/>
                <a:gd name="connsiteX23" fmla="*/ 3295121 w 5463008"/>
                <a:gd name="connsiteY23" fmla="*/ 4356100 h 4432490"/>
                <a:gd name="connsiteX24" fmla="*/ 3085571 w 5463008"/>
                <a:gd name="connsiteY24" fmla="*/ 4432300 h 4432490"/>
                <a:gd name="connsiteX25" fmla="*/ 2958571 w 5463008"/>
                <a:gd name="connsiteY25" fmla="*/ 4330700 h 4432490"/>
                <a:gd name="connsiteX26" fmla="*/ 2831571 w 5463008"/>
                <a:gd name="connsiteY26" fmla="*/ 4267200 h 4432490"/>
                <a:gd name="connsiteX27" fmla="*/ 2729971 w 5463008"/>
                <a:gd name="connsiteY27" fmla="*/ 4076700 h 4432490"/>
                <a:gd name="connsiteX28" fmla="*/ 2583921 w 5463008"/>
                <a:gd name="connsiteY28" fmla="*/ 3987800 h 4432490"/>
                <a:gd name="connsiteX29" fmla="*/ 2387071 w 5463008"/>
                <a:gd name="connsiteY29" fmla="*/ 4064000 h 4432490"/>
                <a:gd name="connsiteX30" fmla="*/ 2183871 w 5463008"/>
                <a:gd name="connsiteY30" fmla="*/ 3835400 h 4432490"/>
                <a:gd name="connsiteX31" fmla="*/ 2126721 w 5463008"/>
                <a:gd name="connsiteY31" fmla="*/ 3803650 h 4432490"/>
                <a:gd name="connsiteX32" fmla="*/ 2260071 w 5463008"/>
                <a:gd name="connsiteY32" fmla="*/ 3365500 h 4432490"/>
                <a:gd name="connsiteX33" fmla="*/ 2069571 w 5463008"/>
                <a:gd name="connsiteY33" fmla="*/ 3060700 h 4432490"/>
                <a:gd name="connsiteX34" fmla="*/ 1828271 w 5463008"/>
                <a:gd name="connsiteY34" fmla="*/ 2673350 h 4432490"/>
                <a:gd name="connsiteX35" fmla="*/ 1783821 w 5463008"/>
                <a:gd name="connsiteY35" fmla="*/ 2584450 h 4432490"/>
                <a:gd name="connsiteX36" fmla="*/ 1612371 w 5463008"/>
                <a:gd name="connsiteY36" fmla="*/ 2343150 h 4432490"/>
                <a:gd name="connsiteX37" fmla="*/ 1910821 w 5463008"/>
                <a:gd name="connsiteY37" fmla="*/ 2044700 h 4432490"/>
                <a:gd name="connsiteX38" fmla="*/ 1783821 w 5463008"/>
                <a:gd name="connsiteY38" fmla="*/ 2025650 h 4432490"/>
                <a:gd name="connsiteX39" fmla="*/ 1853671 w 5463008"/>
                <a:gd name="connsiteY39" fmla="*/ 1866900 h 4432490"/>
                <a:gd name="connsiteX40" fmla="*/ 1910821 w 5463008"/>
                <a:gd name="connsiteY40" fmla="*/ 1746250 h 4432490"/>
                <a:gd name="connsiteX41" fmla="*/ 1853671 w 5463008"/>
                <a:gd name="connsiteY41" fmla="*/ 1365250 h 4432490"/>
                <a:gd name="connsiteX42" fmla="*/ 1752071 w 5463008"/>
                <a:gd name="connsiteY42" fmla="*/ 1187450 h 4432490"/>
                <a:gd name="connsiteX43" fmla="*/ 1555221 w 5463008"/>
                <a:gd name="connsiteY43" fmla="*/ 1187450 h 4432490"/>
                <a:gd name="connsiteX44" fmla="*/ 1491721 w 5463008"/>
                <a:gd name="connsiteY44" fmla="*/ 1168400 h 4432490"/>
                <a:gd name="connsiteX45" fmla="*/ 1434571 w 5463008"/>
                <a:gd name="connsiteY45" fmla="*/ 1289050 h 4432490"/>
                <a:gd name="connsiteX46" fmla="*/ 869421 w 5463008"/>
                <a:gd name="connsiteY46" fmla="*/ 1403350 h 4432490"/>
                <a:gd name="connsiteX47" fmla="*/ 748771 w 5463008"/>
                <a:gd name="connsiteY47" fmla="*/ 1365250 h 4432490"/>
                <a:gd name="connsiteX48" fmla="*/ 501121 w 5463008"/>
                <a:gd name="connsiteY48" fmla="*/ 1454150 h 4432490"/>
                <a:gd name="connsiteX49" fmla="*/ 323321 w 5463008"/>
                <a:gd name="connsiteY49" fmla="*/ 1473200 h 4432490"/>
                <a:gd name="connsiteX50" fmla="*/ 132821 w 5463008"/>
                <a:gd name="connsiteY50" fmla="*/ 1428750 h 4432490"/>
                <a:gd name="connsiteX51" fmla="*/ 285221 w 5463008"/>
                <a:gd name="connsiteY51" fmla="*/ 1384300 h 4432490"/>
                <a:gd name="connsiteX52" fmla="*/ 329671 w 5463008"/>
                <a:gd name="connsiteY52" fmla="*/ 1270000 h 4432490"/>
                <a:gd name="connsiteX53" fmla="*/ 266171 w 5463008"/>
                <a:gd name="connsiteY53" fmla="*/ 1003300 h 4432490"/>
                <a:gd name="connsiteX54" fmla="*/ 82021 w 5463008"/>
                <a:gd name="connsiteY54" fmla="*/ 1022350 h 4432490"/>
                <a:gd name="connsiteX55" fmla="*/ 5821 w 5463008"/>
                <a:gd name="connsiteY55" fmla="*/ 825500 h 4432490"/>
                <a:gd name="connsiteX56" fmla="*/ 228071 w 5463008"/>
                <a:gd name="connsiteY56" fmla="*/ 768350 h 4432490"/>
                <a:gd name="connsiteX57" fmla="*/ 285221 w 5463008"/>
                <a:gd name="connsiteY57" fmla="*/ 666750 h 4432490"/>
                <a:gd name="connsiteX58" fmla="*/ 348721 w 5463008"/>
                <a:gd name="connsiteY58" fmla="*/ 704850 h 4432490"/>
                <a:gd name="connsiteX59" fmla="*/ 285221 w 5463008"/>
                <a:gd name="connsiteY59" fmla="*/ 565150 h 4432490"/>
                <a:gd name="connsiteX60" fmla="*/ 355071 w 5463008"/>
                <a:gd name="connsiteY60" fmla="*/ 336550 h 4432490"/>
                <a:gd name="connsiteX61" fmla="*/ 418571 w 5463008"/>
                <a:gd name="connsiteY61" fmla="*/ 120650 h 4432490"/>
                <a:gd name="connsiteX62" fmla="*/ 577321 w 5463008"/>
                <a:gd name="connsiteY62" fmla="*/ 88900 h 4432490"/>
                <a:gd name="connsiteX63" fmla="*/ 653521 w 5463008"/>
                <a:gd name="connsiteY63" fmla="*/ 0 h 4432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5463008" h="4432490">
                  <a:moveTo>
                    <a:pt x="4850871" y="2965450"/>
                  </a:moveTo>
                  <a:cubicBezTo>
                    <a:pt x="4821237" y="3025775"/>
                    <a:pt x="4791604" y="3086100"/>
                    <a:pt x="4787371" y="3124200"/>
                  </a:cubicBezTo>
                  <a:cubicBezTo>
                    <a:pt x="4783138" y="3162300"/>
                    <a:pt x="4781021" y="3194050"/>
                    <a:pt x="4825471" y="3194050"/>
                  </a:cubicBezTo>
                  <a:cubicBezTo>
                    <a:pt x="4869921" y="3194050"/>
                    <a:pt x="4994804" y="3105150"/>
                    <a:pt x="5054071" y="3124200"/>
                  </a:cubicBezTo>
                  <a:cubicBezTo>
                    <a:pt x="5113338" y="3143250"/>
                    <a:pt x="5126038" y="3267075"/>
                    <a:pt x="5181071" y="3308350"/>
                  </a:cubicBezTo>
                  <a:cubicBezTo>
                    <a:pt x="5236104" y="3349625"/>
                    <a:pt x="5352521" y="3337983"/>
                    <a:pt x="5384271" y="3371850"/>
                  </a:cubicBezTo>
                  <a:cubicBezTo>
                    <a:pt x="5416021" y="3405717"/>
                    <a:pt x="5360988" y="3466042"/>
                    <a:pt x="5371571" y="3511550"/>
                  </a:cubicBezTo>
                  <a:cubicBezTo>
                    <a:pt x="5382154" y="3557058"/>
                    <a:pt x="5458354" y="3611033"/>
                    <a:pt x="5447771" y="3644900"/>
                  </a:cubicBezTo>
                  <a:cubicBezTo>
                    <a:pt x="5437188" y="3678767"/>
                    <a:pt x="5305954" y="3676650"/>
                    <a:pt x="5308071" y="3714750"/>
                  </a:cubicBezTo>
                  <a:cubicBezTo>
                    <a:pt x="5310188" y="3752850"/>
                    <a:pt x="5448829" y="3827992"/>
                    <a:pt x="5460471" y="3873500"/>
                  </a:cubicBezTo>
                  <a:cubicBezTo>
                    <a:pt x="5472113" y="3919008"/>
                    <a:pt x="5443538" y="3948642"/>
                    <a:pt x="5377921" y="3987800"/>
                  </a:cubicBezTo>
                  <a:cubicBezTo>
                    <a:pt x="5312304" y="4026958"/>
                    <a:pt x="5133446" y="4108450"/>
                    <a:pt x="5066771" y="4108450"/>
                  </a:cubicBezTo>
                  <a:cubicBezTo>
                    <a:pt x="5000096" y="4108450"/>
                    <a:pt x="5015971" y="3994150"/>
                    <a:pt x="4977871" y="3987800"/>
                  </a:cubicBezTo>
                  <a:cubicBezTo>
                    <a:pt x="4939771" y="3981450"/>
                    <a:pt x="4880504" y="4093633"/>
                    <a:pt x="4838171" y="4070350"/>
                  </a:cubicBezTo>
                  <a:cubicBezTo>
                    <a:pt x="4795838" y="4047067"/>
                    <a:pt x="4764088" y="3891492"/>
                    <a:pt x="4723871" y="3848100"/>
                  </a:cubicBezTo>
                  <a:cubicBezTo>
                    <a:pt x="4683654" y="3804708"/>
                    <a:pt x="4661429" y="3813175"/>
                    <a:pt x="4596871" y="3810000"/>
                  </a:cubicBezTo>
                  <a:cubicBezTo>
                    <a:pt x="4532313" y="3806825"/>
                    <a:pt x="4404254" y="3840692"/>
                    <a:pt x="4336521" y="3829050"/>
                  </a:cubicBezTo>
                  <a:cubicBezTo>
                    <a:pt x="4268788" y="3817408"/>
                    <a:pt x="4232804" y="3729567"/>
                    <a:pt x="4190471" y="3740150"/>
                  </a:cubicBezTo>
                  <a:cubicBezTo>
                    <a:pt x="4148138" y="3750733"/>
                    <a:pt x="4132263" y="3847042"/>
                    <a:pt x="4082521" y="3892550"/>
                  </a:cubicBezTo>
                  <a:cubicBezTo>
                    <a:pt x="4032779" y="3938058"/>
                    <a:pt x="3926946" y="3978275"/>
                    <a:pt x="3892021" y="4013200"/>
                  </a:cubicBezTo>
                  <a:cubicBezTo>
                    <a:pt x="3857096" y="4048125"/>
                    <a:pt x="3897313" y="4058708"/>
                    <a:pt x="3872971" y="4102100"/>
                  </a:cubicBezTo>
                  <a:cubicBezTo>
                    <a:pt x="3848629" y="4145492"/>
                    <a:pt x="3798888" y="4231217"/>
                    <a:pt x="3745971" y="4273550"/>
                  </a:cubicBezTo>
                  <a:cubicBezTo>
                    <a:pt x="3693054" y="4315883"/>
                    <a:pt x="3630613" y="4342342"/>
                    <a:pt x="3555471" y="4356100"/>
                  </a:cubicBezTo>
                  <a:cubicBezTo>
                    <a:pt x="3480329" y="4369858"/>
                    <a:pt x="3373438" y="4343400"/>
                    <a:pt x="3295121" y="4356100"/>
                  </a:cubicBezTo>
                  <a:cubicBezTo>
                    <a:pt x="3216804" y="4368800"/>
                    <a:pt x="3141663" y="4436533"/>
                    <a:pt x="3085571" y="4432300"/>
                  </a:cubicBezTo>
                  <a:cubicBezTo>
                    <a:pt x="3029479" y="4428067"/>
                    <a:pt x="3000904" y="4358217"/>
                    <a:pt x="2958571" y="4330700"/>
                  </a:cubicBezTo>
                  <a:cubicBezTo>
                    <a:pt x="2916238" y="4303183"/>
                    <a:pt x="2869671" y="4309533"/>
                    <a:pt x="2831571" y="4267200"/>
                  </a:cubicBezTo>
                  <a:cubicBezTo>
                    <a:pt x="2793471" y="4224867"/>
                    <a:pt x="2771246" y="4123267"/>
                    <a:pt x="2729971" y="4076700"/>
                  </a:cubicBezTo>
                  <a:cubicBezTo>
                    <a:pt x="2688696" y="4030133"/>
                    <a:pt x="2641071" y="3989917"/>
                    <a:pt x="2583921" y="3987800"/>
                  </a:cubicBezTo>
                  <a:cubicBezTo>
                    <a:pt x="2526771" y="3985683"/>
                    <a:pt x="2453746" y="4089400"/>
                    <a:pt x="2387071" y="4064000"/>
                  </a:cubicBezTo>
                  <a:cubicBezTo>
                    <a:pt x="2320396" y="4038600"/>
                    <a:pt x="2227263" y="3878792"/>
                    <a:pt x="2183871" y="3835400"/>
                  </a:cubicBezTo>
                  <a:cubicBezTo>
                    <a:pt x="2140479" y="3792008"/>
                    <a:pt x="2114021" y="3881967"/>
                    <a:pt x="2126721" y="3803650"/>
                  </a:cubicBezTo>
                  <a:cubicBezTo>
                    <a:pt x="2139421" y="3725333"/>
                    <a:pt x="2269596" y="3489325"/>
                    <a:pt x="2260071" y="3365500"/>
                  </a:cubicBezTo>
                  <a:cubicBezTo>
                    <a:pt x="2250546" y="3241675"/>
                    <a:pt x="2141538" y="3176058"/>
                    <a:pt x="2069571" y="3060700"/>
                  </a:cubicBezTo>
                  <a:cubicBezTo>
                    <a:pt x="1997604" y="2945342"/>
                    <a:pt x="1875896" y="2752725"/>
                    <a:pt x="1828271" y="2673350"/>
                  </a:cubicBezTo>
                  <a:cubicBezTo>
                    <a:pt x="1780646" y="2593975"/>
                    <a:pt x="1819804" y="2639483"/>
                    <a:pt x="1783821" y="2584450"/>
                  </a:cubicBezTo>
                  <a:cubicBezTo>
                    <a:pt x="1747838" y="2529417"/>
                    <a:pt x="1591204" y="2433108"/>
                    <a:pt x="1612371" y="2343150"/>
                  </a:cubicBezTo>
                  <a:cubicBezTo>
                    <a:pt x="1633538" y="2253192"/>
                    <a:pt x="1882246" y="2097617"/>
                    <a:pt x="1910821" y="2044700"/>
                  </a:cubicBezTo>
                  <a:cubicBezTo>
                    <a:pt x="1939396" y="1991783"/>
                    <a:pt x="1793346" y="2055283"/>
                    <a:pt x="1783821" y="2025650"/>
                  </a:cubicBezTo>
                  <a:cubicBezTo>
                    <a:pt x="1774296" y="1996017"/>
                    <a:pt x="1832504" y="1913467"/>
                    <a:pt x="1853671" y="1866900"/>
                  </a:cubicBezTo>
                  <a:cubicBezTo>
                    <a:pt x="1874838" y="1820333"/>
                    <a:pt x="1910821" y="1829858"/>
                    <a:pt x="1910821" y="1746250"/>
                  </a:cubicBezTo>
                  <a:cubicBezTo>
                    <a:pt x="1910821" y="1662642"/>
                    <a:pt x="1880129" y="1458383"/>
                    <a:pt x="1853671" y="1365250"/>
                  </a:cubicBezTo>
                  <a:cubicBezTo>
                    <a:pt x="1827213" y="1272117"/>
                    <a:pt x="1801813" y="1217083"/>
                    <a:pt x="1752071" y="1187450"/>
                  </a:cubicBezTo>
                  <a:cubicBezTo>
                    <a:pt x="1702329" y="1157817"/>
                    <a:pt x="1598613" y="1190625"/>
                    <a:pt x="1555221" y="1187450"/>
                  </a:cubicBezTo>
                  <a:cubicBezTo>
                    <a:pt x="1511829" y="1184275"/>
                    <a:pt x="1511829" y="1151467"/>
                    <a:pt x="1491721" y="1168400"/>
                  </a:cubicBezTo>
                  <a:cubicBezTo>
                    <a:pt x="1471613" y="1185333"/>
                    <a:pt x="1538288" y="1249892"/>
                    <a:pt x="1434571" y="1289050"/>
                  </a:cubicBezTo>
                  <a:cubicBezTo>
                    <a:pt x="1330854" y="1328208"/>
                    <a:pt x="983721" y="1390650"/>
                    <a:pt x="869421" y="1403350"/>
                  </a:cubicBezTo>
                  <a:cubicBezTo>
                    <a:pt x="755121" y="1416050"/>
                    <a:pt x="810154" y="1356783"/>
                    <a:pt x="748771" y="1365250"/>
                  </a:cubicBezTo>
                  <a:cubicBezTo>
                    <a:pt x="687388" y="1373717"/>
                    <a:pt x="572029" y="1436158"/>
                    <a:pt x="501121" y="1454150"/>
                  </a:cubicBezTo>
                  <a:cubicBezTo>
                    <a:pt x="430213" y="1472142"/>
                    <a:pt x="384704" y="1477433"/>
                    <a:pt x="323321" y="1473200"/>
                  </a:cubicBezTo>
                  <a:cubicBezTo>
                    <a:pt x="261938" y="1468967"/>
                    <a:pt x="139171" y="1443567"/>
                    <a:pt x="132821" y="1428750"/>
                  </a:cubicBezTo>
                  <a:cubicBezTo>
                    <a:pt x="126471" y="1413933"/>
                    <a:pt x="252413" y="1410758"/>
                    <a:pt x="285221" y="1384300"/>
                  </a:cubicBezTo>
                  <a:cubicBezTo>
                    <a:pt x="318029" y="1357842"/>
                    <a:pt x="332846" y="1333500"/>
                    <a:pt x="329671" y="1270000"/>
                  </a:cubicBezTo>
                  <a:cubicBezTo>
                    <a:pt x="326496" y="1206500"/>
                    <a:pt x="307446" y="1044575"/>
                    <a:pt x="266171" y="1003300"/>
                  </a:cubicBezTo>
                  <a:cubicBezTo>
                    <a:pt x="224896" y="962025"/>
                    <a:pt x="125413" y="1051983"/>
                    <a:pt x="82021" y="1022350"/>
                  </a:cubicBezTo>
                  <a:cubicBezTo>
                    <a:pt x="38629" y="992717"/>
                    <a:pt x="-18521" y="867833"/>
                    <a:pt x="5821" y="825500"/>
                  </a:cubicBezTo>
                  <a:cubicBezTo>
                    <a:pt x="30163" y="783167"/>
                    <a:pt x="181504" y="794808"/>
                    <a:pt x="228071" y="768350"/>
                  </a:cubicBezTo>
                  <a:cubicBezTo>
                    <a:pt x="274638" y="741892"/>
                    <a:pt x="265113" y="677333"/>
                    <a:pt x="285221" y="666750"/>
                  </a:cubicBezTo>
                  <a:cubicBezTo>
                    <a:pt x="305329" y="656167"/>
                    <a:pt x="348721" y="721783"/>
                    <a:pt x="348721" y="704850"/>
                  </a:cubicBezTo>
                  <a:cubicBezTo>
                    <a:pt x="348721" y="687917"/>
                    <a:pt x="284163" y="626533"/>
                    <a:pt x="285221" y="565150"/>
                  </a:cubicBezTo>
                  <a:cubicBezTo>
                    <a:pt x="286279" y="503767"/>
                    <a:pt x="332846" y="410633"/>
                    <a:pt x="355071" y="336550"/>
                  </a:cubicBezTo>
                  <a:cubicBezTo>
                    <a:pt x="377296" y="262467"/>
                    <a:pt x="381529" y="161925"/>
                    <a:pt x="418571" y="120650"/>
                  </a:cubicBezTo>
                  <a:cubicBezTo>
                    <a:pt x="455613" y="79375"/>
                    <a:pt x="538163" y="109008"/>
                    <a:pt x="577321" y="88900"/>
                  </a:cubicBezTo>
                  <a:cubicBezTo>
                    <a:pt x="616479" y="68792"/>
                    <a:pt x="635000" y="34396"/>
                    <a:pt x="653521" y="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  <p:sp>
          <p:nvSpPr>
            <p:cNvPr id="14" name="Forme libre : forme 13">
              <a:extLst>
                <a:ext uri="{FF2B5EF4-FFF2-40B4-BE49-F238E27FC236}">
                  <a16:creationId xmlns:a16="http://schemas.microsoft.com/office/drawing/2014/main" id="{4BEAE9BB-B4E2-4D9D-A0E1-3456242A1240}"/>
                </a:ext>
              </a:extLst>
            </p:cNvPr>
            <p:cNvSpPr/>
            <p:nvPr/>
          </p:nvSpPr>
          <p:spPr>
            <a:xfrm>
              <a:off x="3549650" y="692150"/>
              <a:ext cx="1968500" cy="1435100"/>
            </a:xfrm>
            <a:custGeom>
              <a:avLst/>
              <a:gdLst>
                <a:gd name="connsiteX0" fmla="*/ 0 w 1968500"/>
                <a:gd name="connsiteY0" fmla="*/ 1435100 h 1435100"/>
                <a:gd name="connsiteX1" fmla="*/ 57150 w 1968500"/>
                <a:gd name="connsiteY1" fmla="*/ 1314450 h 1435100"/>
                <a:gd name="connsiteX2" fmla="*/ 12700 w 1968500"/>
                <a:gd name="connsiteY2" fmla="*/ 1257300 h 1435100"/>
                <a:gd name="connsiteX3" fmla="*/ 76200 w 1968500"/>
                <a:gd name="connsiteY3" fmla="*/ 1149350 h 1435100"/>
                <a:gd name="connsiteX4" fmla="*/ 57150 w 1968500"/>
                <a:gd name="connsiteY4" fmla="*/ 1060450 h 1435100"/>
                <a:gd name="connsiteX5" fmla="*/ 234950 w 1968500"/>
                <a:gd name="connsiteY5" fmla="*/ 1206500 h 1435100"/>
                <a:gd name="connsiteX6" fmla="*/ 368300 w 1968500"/>
                <a:gd name="connsiteY6" fmla="*/ 1092200 h 1435100"/>
                <a:gd name="connsiteX7" fmla="*/ 514350 w 1968500"/>
                <a:gd name="connsiteY7" fmla="*/ 1035050 h 1435100"/>
                <a:gd name="connsiteX8" fmla="*/ 444500 w 1968500"/>
                <a:gd name="connsiteY8" fmla="*/ 863600 h 1435100"/>
                <a:gd name="connsiteX9" fmla="*/ 552450 w 1968500"/>
                <a:gd name="connsiteY9" fmla="*/ 749300 h 1435100"/>
                <a:gd name="connsiteX10" fmla="*/ 457200 w 1968500"/>
                <a:gd name="connsiteY10" fmla="*/ 596900 h 1435100"/>
                <a:gd name="connsiteX11" fmla="*/ 247650 w 1968500"/>
                <a:gd name="connsiteY11" fmla="*/ 482600 h 1435100"/>
                <a:gd name="connsiteX12" fmla="*/ 419100 w 1968500"/>
                <a:gd name="connsiteY12" fmla="*/ 457200 h 1435100"/>
                <a:gd name="connsiteX13" fmla="*/ 444500 w 1968500"/>
                <a:gd name="connsiteY13" fmla="*/ 298450 h 1435100"/>
                <a:gd name="connsiteX14" fmla="*/ 400050 w 1968500"/>
                <a:gd name="connsiteY14" fmla="*/ 203200 h 1435100"/>
                <a:gd name="connsiteX15" fmla="*/ 520700 w 1968500"/>
                <a:gd name="connsiteY15" fmla="*/ 196850 h 1435100"/>
                <a:gd name="connsiteX16" fmla="*/ 692150 w 1968500"/>
                <a:gd name="connsiteY16" fmla="*/ 247650 h 1435100"/>
                <a:gd name="connsiteX17" fmla="*/ 749300 w 1968500"/>
                <a:gd name="connsiteY17" fmla="*/ 234950 h 1435100"/>
                <a:gd name="connsiteX18" fmla="*/ 723900 w 1968500"/>
                <a:gd name="connsiteY18" fmla="*/ 177800 h 1435100"/>
                <a:gd name="connsiteX19" fmla="*/ 901700 w 1968500"/>
                <a:gd name="connsiteY19" fmla="*/ 152400 h 1435100"/>
                <a:gd name="connsiteX20" fmla="*/ 1028700 w 1968500"/>
                <a:gd name="connsiteY20" fmla="*/ 241300 h 1435100"/>
                <a:gd name="connsiteX21" fmla="*/ 1149350 w 1968500"/>
                <a:gd name="connsiteY21" fmla="*/ 241300 h 1435100"/>
                <a:gd name="connsiteX22" fmla="*/ 1371600 w 1968500"/>
                <a:gd name="connsiteY22" fmla="*/ 114300 h 1435100"/>
                <a:gd name="connsiteX23" fmla="*/ 1771650 w 1968500"/>
                <a:gd name="connsiteY23" fmla="*/ 101600 h 1435100"/>
                <a:gd name="connsiteX24" fmla="*/ 1968500 w 1968500"/>
                <a:gd name="connsiteY24" fmla="*/ 0 h 1435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968500" h="1435100">
                  <a:moveTo>
                    <a:pt x="0" y="1435100"/>
                  </a:moveTo>
                  <a:cubicBezTo>
                    <a:pt x="27516" y="1389591"/>
                    <a:pt x="55033" y="1344083"/>
                    <a:pt x="57150" y="1314450"/>
                  </a:cubicBezTo>
                  <a:cubicBezTo>
                    <a:pt x="59267" y="1284817"/>
                    <a:pt x="9525" y="1284817"/>
                    <a:pt x="12700" y="1257300"/>
                  </a:cubicBezTo>
                  <a:cubicBezTo>
                    <a:pt x="15875" y="1229783"/>
                    <a:pt x="68792" y="1182158"/>
                    <a:pt x="76200" y="1149350"/>
                  </a:cubicBezTo>
                  <a:cubicBezTo>
                    <a:pt x="83608" y="1116542"/>
                    <a:pt x="30692" y="1050925"/>
                    <a:pt x="57150" y="1060450"/>
                  </a:cubicBezTo>
                  <a:cubicBezTo>
                    <a:pt x="83608" y="1069975"/>
                    <a:pt x="183092" y="1201208"/>
                    <a:pt x="234950" y="1206500"/>
                  </a:cubicBezTo>
                  <a:cubicBezTo>
                    <a:pt x="286808" y="1211792"/>
                    <a:pt x="321733" y="1120775"/>
                    <a:pt x="368300" y="1092200"/>
                  </a:cubicBezTo>
                  <a:cubicBezTo>
                    <a:pt x="414867" y="1063625"/>
                    <a:pt x="501650" y="1073150"/>
                    <a:pt x="514350" y="1035050"/>
                  </a:cubicBezTo>
                  <a:cubicBezTo>
                    <a:pt x="527050" y="996950"/>
                    <a:pt x="438150" y="911225"/>
                    <a:pt x="444500" y="863600"/>
                  </a:cubicBezTo>
                  <a:cubicBezTo>
                    <a:pt x="450850" y="815975"/>
                    <a:pt x="550333" y="793750"/>
                    <a:pt x="552450" y="749300"/>
                  </a:cubicBezTo>
                  <a:cubicBezTo>
                    <a:pt x="554567" y="704850"/>
                    <a:pt x="508000" y="641350"/>
                    <a:pt x="457200" y="596900"/>
                  </a:cubicBezTo>
                  <a:cubicBezTo>
                    <a:pt x="406400" y="552450"/>
                    <a:pt x="254000" y="505883"/>
                    <a:pt x="247650" y="482600"/>
                  </a:cubicBezTo>
                  <a:cubicBezTo>
                    <a:pt x="241300" y="459317"/>
                    <a:pt x="386292" y="487892"/>
                    <a:pt x="419100" y="457200"/>
                  </a:cubicBezTo>
                  <a:cubicBezTo>
                    <a:pt x="451908" y="426508"/>
                    <a:pt x="447675" y="340783"/>
                    <a:pt x="444500" y="298450"/>
                  </a:cubicBezTo>
                  <a:cubicBezTo>
                    <a:pt x="441325" y="256117"/>
                    <a:pt x="387350" y="220133"/>
                    <a:pt x="400050" y="203200"/>
                  </a:cubicBezTo>
                  <a:cubicBezTo>
                    <a:pt x="412750" y="186267"/>
                    <a:pt x="472017" y="189442"/>
                    <a:pt x="520700" y="196850"/>
                  </a:cubicBezTo>
                  <a:cubicBezTo>
                    <a:pt x="569383" y="204258"/>
                    <a:pt x="654050" y="241300"/>
                    <a:pt x="692150" y="247650"/>
                  </a:cubicBezTo>
                  <a:cubicBezTo>
                    <a:pt x="730250" y="254000"/>
                    <a:pt x="744008" y="246592"/>
                    <a:pt x="749300" y="234950"/>
                  </a:cubicBezTo>
                  <a:cubicBezTo>
                    <a:pt x="754592" y="223308"/>
                    <a:pt x="698500" y="191558"/>
                    <a:pt x="723900" y="177800"/>
                  </a:cubicBezTo>
                  <a:cubicBezTo>
                    <a:pt x="749300" y="164042"/>
                    <a:pt x="850900" y="141817"/>
                    <a:pt x="901700" y="152400"/>
                  </a:cubicBezTo>
                  <a:cubicBezTo>
                    <a:pt x="952500" y="162983"/>
                    <a:pt x="987425" y="226483"/>
                    <a:pt x="1028700" y="241300"/>
                  </a:cubicBezTo>
                  <a:cubicBezTo>
                    <a:pt x="1069975" y="256117"/>
                    <a:pt x="1092200" y="262467"/>
                    <a:pt x="1149350" y="241300"/>
                  </a:cubicBezTo>
                  <a:cubicBezTo>
                    <a:pt x="1206500" y="220133"/>
                    <a:pt x="1267883" y="137583"/>
                    <a:pt x="1371600" y="114300"/>
                  </a:cubicBezTo>
                  <a:cubicBezTo>
                    <a:pt x="1475317" y="91017"/>
                    <a:pt x="1672167" y="120650"/>
                    <a:pt x="1771650" y="101600"/>
                  </a:cubicBezTo>
                  <a:cubicBezTo>
                    <a:pt x="1871133" y="82550"/>
                    <a:pt x="1919816" y="41275"/>
                    <a:pt x="1968500" y="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</p:grpSp>
      <p:sp>
        <p:nvSpPr>
          <p:cNvPr id="16" name="Forme libre : forme 15">
            <a:extLst>
              <a:ext uri="{FF2B5EF4-FFF2-40B4-BE49-F238E27FC236}">
                <a16:creationId xmlns:a16="http://schemas.microsoft.com/office/drawing/2014/main" id="{EEB2F3E0-154F-4066-8E25-50B79DF581A1}"/>
              </a:ext>
            </a:extLst>
          </p:cNvPr>
          <p:cNvSpPr/>
          <p:nvPr/>
        </p:nvSpPr>
        <p:spPr>
          <a:xfrm>
            <a:off x="6386513" y="1743075"/>
            <a:ext cx="1609792" cy="2833688"/>
          </a:xfrm>
          <a:custGeom>
            <a:avLst/>
            <a:gdLst>
              <a:gd name="connsiteX0" fmla="*/ 1314450 w 1609792"/>
              <a:gd name="connsiteY0" fmla="*/ 0 h 2833688"/>
              <a:gd name="connsiteX1" fmla="*/ 1223962 w 1609792"/>
              <a:gd name="connsiteY1" fmla="*/ 114300 h 2833688"/>
              <a:gd name="connsiteX2" fmla="*/ 1095375 w 1609792"/>
              <a:gd name="connsiteY2" fmla="*/ 52388 h 2833688"/>
              <a:gd name="connsiteX3" fmla="*/ 1028700 w 1609792"/>
              <a:gd name="connsiteY3" fmla="*/ 128588 h 2833688"/>
              <a:gd name="connsiteX4" fmla="*/ 1071562 w 1609792"/>
              <a:gd name="connsiteY4" fmla="*/ 400050 h 2833688"/>
              <a:gd name="connsiteX5" fmla="*/ 923925 w 1609792"/>
              <a:gd name="connsiteY5" fmla="*/ 328613 h 2833688"/>
              <a:gd name="connsiteX6" fmla="*/ 800100 w 1609792"/>
              <a:gd name="connsiteY6" fmla="*/ 328613 h 2833688"/>
              <a:gd name="connsiteX7" fmla="*/ 804862 w 1609792"/>
              <a:gd name="connsiteY7" fmla="*/ 266700 h 2833688"/>
              <a:gd name="connsiteX8" fmla="*/ 742950 w 1609792"/>
              <a:gd name="connsiteY8" fmla="*/ 252413 h 2833688"/>
              <a:gd name="connsiteX9" fmla="*/ 566737 w 1609792"/>
              <a:gd name="connsiteY9" fmla="*/ 381000 h 2833688"/>
              <a:gd name="connsiteX10" fmla="*/ 385762 w 1609792"/>
              <a:gd name="connsiteY10" fmla="*/ 219075 h 2833688"/>
              <a:gd name="connsiteX11" fmla="*/ 280987 w 1609792"/>
              <a:gd name="connsiteY11" fmla="*/ 219075 h 2833688"/>
              <a:gd name="connsiteX12" fmla="*/ 95250 w 1609792"/>
              <a:gd name="connsiteY12" fmla="*/ 342900 h 2833688"/>
              <a:gd name="connsiteX13" fmla="*/ 19050 w 1609792"/>
              <a:gd name="connsiteY13" fmla="*/ 490538 h 2833688"/>
              <a:gd name="connsiteX14" fmla="*/ 85725 w 1609792"/>
              <a:gd name="connsiteY14" fmla="*/ 609600 h 2833688"/>
              <a:gd name="connsiteX15" fmla="*/ 0 w 1609792"/>
              <a:gd name="connsiteY15" fmla="*/ 771525 h 2833688"/>
              <a:gd name="connsiteX16" fmla="*/ 85725 w 1609792"/>
              <a:gd name="connsiteY16" fmla="*/ 857250 h 2833688"/>
              <a:gd name="connsiteX17" fmla="*/ 52387 w 1609792"/>
              <a:gd name="connsiteY17" fmla="*/ 962025 h 2833688"/>
              <a:gd name="connsiteX18" fmla="*/ 185737 w 1609792"/>
              <a:gd name="connsiteY18" fmla="*/ 1047750 h 2833688"/>
              <a:gd name="connsiteX19" fmla="*/ 314325 w 1609792"/>
              <a:gd name="connsiteY19" fmla="*/ 1014413 h 2833688"/>
              <a:gd name="connsiteX20" fmla="*/ 423862 w 1609792"/>
              <a:gd name="connsiteY20" fmla="*/ 1114425 h 2833688"/>
              <a:gd name="connsiteX21" fmla="*/ 557212 w 1609792"/>
              <a:gd name="connsiteY21" fmla="*/ 1119188 h 2833688"/>
              <a:gd name="connsiteX22" fmla="*/ 714375 w 1609792"/>
              <a:gd name="connsiteY22" fmla="*/ 1243013 h 2833688"/>
              <a:gd name="connsiteX23" fmla="*/ 790575 w 1609792"/>
              <a:gd name="connsiteY23" fmla="*/ 1357313 h 2833688"/>
              <a:gd name="connsiteX24" fmla="*/ 938212 w 1609792"/>
              <a:gd name="connsiteY24" fmla="*/ 1362075 h 2833688"/>
              <a:gd name="connsiteX25" fmla="*/ 1062037 w 1609792"/>
              <a:gd name="connsiteY25" fmla="*/ 1471613 h 2833688"/>
              <a:gd name="connsiteX26" fmla="*/ 1162050 w 1609792"/>
              <a:gd name="connsiteY26" fmla="*/ 1419225 h 2833688"/>
              <a:gd name="connsiteX27" fmla="*/ 1171575 w 1609792"/>
              <a:gd name="connsiteY27" fmla="*/ 1524000 h 2833688"/>
              <a:gd name="connsiteX28" fmla="*/ 1257300 w 1609792"/>
              <a:gd name="connsiteY28" fmla="*/ 1695450 h 2833688"/>
              <a:gd name="connsiteX29" fmla="*/ 1195387 w 1609792"/>
              <a:gd name="connsiteY29" fmla="*/ 1757363 h 2833688"/>
              <a:gd name="connsiteX30" fmla="*/ 1281112 w 1609792"/>
              <a:gd name="connsiteY30" fmla="*/ 1981200 h 2833688"/>
              <a:gd name="connsiteX31" fmla="*/ 1343025 w 1609792"/>
              <a:gd name="connsiteY31" fmla="*/ 2038350 h 2833688"/>
              <a:gd name="connsiteX32" fmla="*/ 1228725 w 1609792"/>
              <a:gd name="connsiteY32" fmla="*/ 2214563 h 2833688"/>
              <a:gd name="connsiteX33" fmla="*/ 1347787 w 1609792"/>
              <a:gd name="connsiteY33" fmla="*/ 2252663 h 2833688"/>
              <a:gd name="connsiteX34" fmla="*/ 1438275 w 1609792"/>
              <a:gd name="connsiteY34" fmla="*/ 2176463 h 2833688"/>
              <a:gd name="connsiteX35" fmla="*/ 1576387 w 1609792"/>
              <a:gd name="connsiteY35" fmla="*/ 2390775 h 2833688"/>
              <a:gd name="connsiteX36" fmla="*/ 1524000 w 1609792"/>
              <a:gd name="connsiteY36" fmla="*/ 2452688 h 2833688"/>
              <a:gd name="connsiteX37" fmla="*/ 1609725 w 1609792"/>
              <a:gd name="connsiteY37" fmla="*/ 2619375 h 2833688"/>
              <a:gd name="connsiteX38" fmla="*/ 1538287 w 1609792"/>
              <a:gd name="connsiteY38" fmla="*/ 2728913 h 2833688"/>
              <a:gd name="connsiteX39" fmla="*/ 1533525 w 1609792"/>
              <a:gd name="connsiteY39" fmla="*/ 2833688 h 28336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1609792" h="2833688">
                <a:moveTo>
                  <a:pt x="1314450" y="0"/>
                </a:moveTo>
                <a:cubicBezTo>
                  <a:pt x="1287462" y="52784"/>
                  <a:pt x="1260474" y="105569"/>
                  <a:pt x="1223962" y="114300"/>
                </a:cubicBezTo>
                <a:cubicBezTo>
                  <a:pt x="1187449" y="123031"/>
                  <a:pt x="1127919" y="50007"/>
                  <a:pt x="1095375" y="52388"/>
                </a:cubicBezTo>
                <a:cubicBezTo>
                  <a:pt x="1062831" y="54769"/>
                  <a:pt x="1032669" y="70644"/>
                  <a:pt x="1028700" y="128588"/>
                </a:cubicBezTo>
                <a:cubicBezTo>
                  <a:pt x="1024731" y="186532"/>
                  <a:pt x="1089024" y="366713"/>
                  <a:pt x="1071562" y="400050"/>
                </a:cubicBezTo>
                <a:cubicBezTo>
                  <a:pt x="1054100" y="433387"/>
                  <a:pt x="969169" y="340519"/>
                  <a:pt x="923925" y="328613"/>
                </a:cubicBezTo>
                <a:cubicBezTo>
                  <a:pt x="878681" y="316707"/>
                  <a:pt x="819944" y="338932"/>
                  <a:pt x="800100" y="328613"/>
                </a:cubicBezTo>
                <a:cubicBezTo>
                  <a:pt x="780256" y="318294"/>
                  <a:pt x="814387" y="279400"/>
                  <a:pt x="804862" y="266700"/>
                </a:cubicBezTo>
                <a:cubicBezTo>
                  <a:pt x="795337" y="254000"/>
                  <a:pt x="782638" y="233363"/>
                  <a:pt x="742950" y="252413"/>
                </a:cubicBezTo>
                <a:cubicBezTo>
                  <a:pt x="703262" y="271463"/>
                  <a:pt x="626268" y="386556"/>
                  <a:pt x="566737" y="381000"/>
                </a:cubicBezTo>
                <a:cubicBezTo>
                  <a:pt x="507206" y="375444"/>
                  <a:pt x="433387" y="246062"/>
                  <a:pt x="385762" y="219075"/>
                </a:cubicBezTo>
                <a:cubicBezTo>
                  <a:pt x="338137" y="192088"/>
                  <a:pt x="329406" y="198438"/>
                  <a:pt x="280987" y="219075"/>
                </a:cubicBezTo>
                <a:cubicBezTo>
                  <a:pt x="232568" y="239712"/>
                  <a:pt x="138906" y="297656"/>
                  <a:pt x="95250" y="342900"/>
                </a:cubicBezTo>
                <a:cubicBezTo>
                  <a:pt x="51594" y="388144"/>
                  <a:pt x="20637" y="446088"/>
                  <a:pt x="19050" y="490538"/>
                </a:cubicBezTo>
                <a:cubicBezTo>
                  <a:pt x="17462" y="534988"/>
                  <a:pt x="88900" y="562769"/>
                  <a:pt x="85725" y="609600"/>
                </a:cubicBezTo>
                <a:cubicBezTo>
                  <a:pt x="82550" y="656431"/>
                  <a:pt x="0" y="730250"/>
                  <a:pt x="0" y="771525"/>
                </a:cubicBezTo>
                <a:cubicBezTo>
                  <a:pt x="0" y="812800"/>
                  <a:pt x="76994" y="825500"/>
                  <a:pt x="85725" y="857250"/>
                </a:cubicBezTo>
                <a:cubicBezTo>
                  <a:pt x="94456" y="889000"/>
                  <a:pt x="35718" y="930275"/>
                  <a:pt x="52387" y="962025"/>
                </a:cubicBezTo>
                <a:cubicBezTo>
                  <a:pt x="69056" y="993775"/>
                  <a:pt x="142081" y="1039019"/>
                  <a:pt x="185737" y="1047750"/>
                </a:cubicBezTo>
                <a:cubicBezTo>
                  <a:pt x="229393" y="1056481"/>
                  <a:pt x="274637" y="1003301"/>
                  <a:pt x="314325" y="1014413"/>
                </a:cubicBezTo>
                <a:cubicBezTo>
                  <a:pt x="354012" y="1025526"/>
                  <a:pt x="383381" y="1096963"/>
                  <a:pt x="423862" y="1114425"/>
                </a:cubicBezTo>
                <a:cubicBezTo>
                  <a:pt x="464343" y="1131887"/>
                  <a:pt x="508793" y="1097757"/>
                  <a:pt x="557212" y="1119188"/>
                </a:cubicBezTo>
                <a:cubicBezTo>
                  <a:pt x="605631" y="1140619"/>
                  <a:pt x="675481" y="1203325"/>
                  <a:pt x="714375" y="1243013"/>
                </a:cubicBezTo>
                <a:cubicBezTo>
                  <a:pt x="753269" y="1282701"/>
                  <a:pt x="753269" y="1337469"/>
                  <a:pt x="790575" y="1357313"/>
                </a:cubicBezTo>
                <a:cubicBezTo>
                  <a:pt x="827881" y="1377157"/>
                  <a:pt x="892968" y="1343025"/>
                  <a:pt x="938212" y="1362075"/>
                </a:cubicBezTo>
                <a:cubicBezTo>
                  <a:pt x="983456" y="1381125"/>
                  <a:pt x="1024731" y="1462088"/>
                  <a:pt x="1062037" y="1471613"/>
                </a:cubicBezTo>
                <a:cubicBezTo>
                  <a:pt x="1099343" y="1481138"/>
                  <a:pt x="1143794" y="1410494"/>
                  <a:pt x="1162050" y="1419225"/>
                </a:cubicBezTo>
                <a:cubicBezTo>
                  <a:pt x="1180306" y="1427956"/>
                  <a:pt x="1155700" y="1477963"/>
                  <a:pt x="1171575" y="1524000"/>
                </a:cubicBezTo>
                <a:cubicBezTo>
                  <a:pt x="1187450" y="1570038"/>
                  <a:pt x="1253331" y="1656556"/>
                  <a:pt x="1257300" y="1695450"/>
                </a:cubicBezTo>
                <a:cubicBezTo>
                  <a:pt x="1261269" y="1734344"/>
                  <a:pt x="1191418" y="1709738"/>
                  <a:pt x="1195387" y="1757363"/>
                </a:cubicBezTo>
                <a:cubicBezTo>
                  <a:pt x="1199356" y="1804988"/>
                  <a:pt x="1256506" y="1934369"/>
                  <a:pt x="1281112" y="1981200"/>
                </a:cubicBezTo>
                <a:cubicBezTo>
                  <a:pt x="1305718" y="2028031"/>
                  <a:pt x="1351756" y="1999456"/>
                  <a:pt x="1343025" y="2038350"/>
                </a:cubicBezTo>
                <a:cubicBezTo>
                  <a:pt x="1334294" y="2077244"/>
                  <a:pt x="1227931" y="2178844"/>
                  <a:pt x="1228725" y="2214563"/>
                </a:cubicBezTo>
                <a:cubicBezTo>
                  <a:pt x="1229519" y="2250282"/>
                  <a:pt x="1312862" y="2259013"/>
                  <a:pt x="1347787" y="2252663"/>
                </a:cubicBezTo>
                <a:cubicBezTo>
                  <a:pt x="1382712" y="2246313"/>
                  <a:pt x="1400175" y="2153444"/>
                  <a:pt x="1438275" y="2176463"/>
                </a:cubicBezTo>
                <a:cubicBezTo>
                  <a:pt x="1476375" y="2199482"/>
                  <a:pt x="1562100" y="2344738"/>
                  <a:pt x="1576387" y="2390775"/>
                </a:cubicBezTo>
                <a:cubicBezTo>
                  <a:pt x="1590674" y="2436812"/>
                  <a:pt x="1518444" y="2414588"/>
                  <a:pt x="1524000" y="2452688"/>
                </a:cubicBezTo>
                <a:cubicBezTo>
                  <a:pt x="1529556" y="2490788"/>
                  <a:pt x="1607344" y="2573338"/>
                  <a:pt x="1609725" y="2619375"/>
                </a:cubicBezTo>
                <a:cubicBezTo>
                  <a:pt x="1612106" y="2665412"/>
                  <a:pt x="1550987" y="2693194"/>
                  <a:pt x="1538287" y="2728913"/>
                </a:cubicBezTo>
                <a:cubicBezTo>
                  <a:pt x="1525587" y="2764632"/>
                  <a:pt x="1529556" y="2799160"/>
                  <a:pt x="1533525" y="2833688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7" name="Forme libre : forme 16">
            <a:extLst>
              <a:ext uri="{FF2B5EF4-FFF2-40B4-BE49-F238E27FC236}">
                <a16:creationId xmlns:a16="http://schemas.microsoft.com/office/drawing/2014/main" id="{6B897376-6770-4E5A-9E1D-3002D87E2B1B}"/>
              </a:ext>
            </a:extLst>
          </p:cNvPr>
          <p:cNvSpPr/>
          <p:nvPr/>
        </p:nvSpPr>
        <p:spPr>
          <a:xfrm>
            <a:off x="5562410" y="1019175"/>
            <a:ext cx="1024052" cy="981075"/>
          </a:xfrm>
          <a:custGeom>
            <a:avLst/>
            <a:gdLst>
              <a:gd name="connsiteX0" fmla="*/ 352615 w 1024052"/>
              <a:gd name="connsiteY0" fmla="*/ 0 h 981075"/>
              <a:gd name="connsiteX1" fmla="*/ 385953 w 1024052"/>
              <a:gd name="connsiteY1" fmla="*/ 147638 h 981075"/>
              <a:gd name="connsiteX2" fmla="*/ 433578 w 1024052"/>
              <a:gd name="connsiteY2" fmla="*/ 223838 h 981075"/>
              <a:gd name="connsiteX3" fmla="*/ 14478 w 1024052"/>
              <a:gd name="connsiteY3" fmla="*/ 481013 h 981075"/>
              <a:gd name="connsiteX4" fmla="*/ 128778 w 1024052"/>
              <a:gd name="connsiteY4" fmla="*/ 547688 h 981075"/>
              <a:gd name="connsiteX5" fmla="*/ 443103 w 1024052"/>
              <a:gd name="connsiteY5" fmla="*/ 623888 h 981075"/>
              <a:gd name="connsiteX6" fmla="*/ 666940 w 1024052"/>
              <a:gd name="connsiteY6" fmla="*/ 923925 h 981075"/>
              <a:gd name="connsiteX7" fmla="*/ 814578 w 1024052"/>
              <a:gd name="connsiteY7" fmla="*/ 790575 h 981075"/>
              <a:gd name="connsiteX8" fmla="*/ 900303 w 1024052"/>
              <a:gd name="connsiteY8" fmla="*/ 900113 h 981075"/>
              <a:gd name="connsiteX9" fmla="*/ 1009840 w 1024052"/>
              <a:gd name="connsiteY9" fmla="*/ 857250 h 981075"/>
              <a:gd name="connsiteX10" fmla="*/ 1019365 w 1024052"/>
              <a:gd name="connsiteY10" fmla="*/ 981075 h 981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024052" h="981075">
                <a:moveTo>
                  <a:pt x="352615" y="0"/>
                </a:moveTo>
                <a:cubicBezTo>
                  <a:pt x="362537" y="55166"/>
                  <a:pt x="372459" y="110332"/>
                  <a:pt x="385953" y="147638"/>
                </a:cubicBezTo>
                <a:cubicBezTo>
                  <a:pt x="399447" y="184944"/>
                  <a:pt x="495491" y="168276"/>
                  <a:pt x="433578" y="223838"/>
                </a:cubicBezTo>
                <a:cubicBezTo>
                  <a:pt x="371666" y="279401"/>
                  <a:pt x="65278" y="427038"/>
                  <a:pt x="14478" y="481013"/>
                </a:cubicBezTo>
                <a:cubicBezTo>
                  <a:pt x="-36322" y="534988"/>
                  <a:pt x="57341" y="523876"/>
                  <a:pt x="128778" y="547688"/>
                </a:cubicBezTo>
                <a:cubicBezTo>
                  <a:pt x="200215" y="571500"/>
                  <a:pt x="353409" y="561182"/>
                  <a:pt x="443103" y="623888"/>
                </a:cubicBezTo>
                <a:cubicBezTo>
                  <a:pt x="532797" y="686594"/>
                  <a:pt x="605028" y="896144"/>
                  <a:pt x="666940" y="923925"/>
                </a:cubicBezTo>
                <a:cubicBezTo>
                  <a:pt x="728852" y="951706"/>
                  <a:pt x="775684" y="794544"/>
                  <a:pt x="814578" y="790575"/>
                </a:cubicBezTo>
                <a:cubicBezTo>
                  <a:pt x="853472" y="786606"/>
                  <a:pt x="867759" y="889001"/>
                  <a:pt x="900303" y="900113"/>
                </a:cubicBezTo>
                <a:cubicBezTo>
                  <a:pt x="932847" y="911225"/>
                  <a:pt x="989996" y="843756"/>
                  <a:pt x="1009840" y="857250"/>
                </a:cubicBezTo>
                <a:cubicBezTo>
                  <a:pt x="1029684" y="870744"/>
                  <a:pt x="1024524" y="925909"/>
                  <a:pt x="1019365" y="981075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8" name="Forme libre : forme 17">
            <a:extLst>
              <a:ext uri="{FF2B5EF4-FFF2-40B4-BE49-F238E27FC236}">
                <a16:creationId xmlns:a16="http://schemas.microsoft.com/office/drawing/2014/main" id="{20498A84-F3E1-452B-9923-BAD59EE2CD91}"/>
              </a:ext>
            </a:extLst>
          </p:cNvPr>
          <p:cNvSpPr/>
          <p:nvPr/>
        </p:nvSpPr>
        <p:spPr>
          <a:xfrm>
            <a:off x="4067175" y="1719263"/>
            <a:ext cx="2319338" cy="1011041"/>
          </a:xfrm>
          <a:custGeom>
            <a:avLst/>
            <a:gdLst>
              <a:gd name="connsiteX0" fmla="*/ 0 w 2319338"/>
              <a:gd name="connsiteY0" fmla="*/ 0 h 1011041"/>
              <a:gd name="connsiteX1" fmla="*/ 119063 w 2319338"/>
              <a:gd name="connsiteY1" fmla="*/ 80962 h 1011041"/>
              <a:gd name="connsiteX2" fmla="*/ 157163 w 2319338"/>
              <a:gd name="connsiteY2" fmla="*/ 228600 h 1011041"/>
              <a:gd name="connsiteX3" fmla="*/ 247650 w 2319338"/>
              <a:gd name="connsiteY3" fmla="*/ 214312 h 1011041"/>
              <a:gd name="connsiteX4" fmla="*/ 271463 w 2319338"/>
              <a:gd name="connsiteY4" fmla="*/ 123825 h 1011041"/>
              <a:gd name="connsiteX5" fmla="*/ 319088 w 2319338"/>
              <a:gd name="connsiteY5" fmla="*/ 223837 h 1011041"/>
              <a:gd name="connsiteX6" fmla="*/ 442913 w 2319338"/>
              <a:gd name="connsiteY6" fmla="*/ 247650 h 1011041"/>
              <a:gd name="connsiteX7" fmla="*/ 490538 w 2319338"/>
              <a:gd name="connsiteY7" fmla="*/ 104775 h 1011041"/>
              <a:gd name="connsiteX8" fmla="*/ 619125 w 2319338"/>
              <a:gd name="connsiteY8" fmla="*/ 28575 h 1011041"/>
              <a:gd name="connsiteX9" fmla="*/ 681038 w 2319338"/>
              <a:gd name="connsiteY9" fmla="*/ 133350 h 1011041"/>
              <a:gd name="connsiteX10" fmla="*/ 795338 w 2319338"/>
              <a:gd name="connsiteY10" fmla="*/ 223837 h 1011041"/>
              <a:gd name="connsiteX11" fmla="*/ 909638 w 2319338"/>
              <a:gd name="connsiteY11" fmla="*/ 419100 h 1011041"/>
              <a:gd name="connsiteX12" fmla="*/ 1100138 w 2319338"/>
              <a:gd name="connsiteY12" fmla="*/ 690562 h 1011041"/>
              <a:gd name="connsiteX13" fmla="*/ 1404938 w 2319338"/>
              <a:gd name="connsiteY13" fmla="*/ 576262 h 1011041"/>
              <a:gd name="connsiteX14" fmla="*/ 1528763 w 2319338"/>
              <a:gd name="connsiteY14" fmla="*/ 733425 h 1011041"/>
              <a:gd name="connsiteX15" fmla="*/ 1733550 w 2319338"/>
              <a:gd name="connsiteY15" fmla="*/ 619125 h 1011041"/>
              <a:gd name="connsiteX16" fmla="*/ 1819275 w 2319338"/>
              <a:gd name="connsiteY16" fmla="*/ 771525 h 1011041"/>
              <a:gd name="connsiteX17" fmla="*/ 1776413 w 2319338"/>
              <a:gd name="connsiteY17" fmla="*/ 957262 h 1011041"/>
              <a:gd name="connsiteX18" fmla="*/ 1828800 w 2319338"/>
              <a:gd name="connsiteY18" fmla="*/ 1004887 h 1011041"/>
              <a:gd name="connsiteX19" fmla="*/ 2095500 w 2319338"/>
              <a:gd name="connsiteY19" fmla="*/ 842962 h 1011041"/>
              <a:gd name="connsiteX20" fmla="*/ 2176463 w 2319338"/>
              <a:gd name="connsiteY20" fmla="*/ 900112 h 1011041"/>
              <a:gd name="connsiteX21" fmla="*/ 2295525 w 2319338"/>
              <a:gd name="connsiteY21" fmla="*/ 862012 h 1011041"/>
              <a:gd name="connsiteX22" fmla="*/ 2319338 w 2319338"/>
              <a:gd name="connsiteY22" fmla="*/ 795337 h 10110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2319338" h="1011041">
                <a:moveTo>
                  <a:pt x="0" y="0"/>
                </a:moveTo>
                <a:cubicBezTo>
                  <a:pt x="46434" y="21431"/>
                  <a:pt x="92869" y="42862"/>
                  <a:pt x="119063" y="80962"/>
                </a:cubicBezTo>
                <a:cubicBezTo>
                  <a:pt x="145257" y="119062"/>
                  <a:pt x="135732" y="206375"/>
                  <a:pt x="157163" y="228600"/>
                </a:cubicBezTo>
                <a:cubicBezTo>
                  <a:pt x="178594" y="250825"/>
                  <a:pt x="228600" y="231774"/>
                  <a:pt x="247650" y="214312"/>
                </a:cubicBezTo>
                <a:cubicBezTo>
                  <a:pt x="266700" y="196850"/>
                  <a:pt x="259557" y="122238"/>
                  <a:pt x="271463" y="123825"/>
                </a:cubicBezTo>
                <a:cubicBezTo>
                  <a:pt x="283369" y="125412"/>
                  <a:pt x="290513" y="203200"/>
                  <a:pt x="319088" y="223837"/>
                </a:cubicBezTo>
                <a:cubicBezTo>
                  <a:pt x="347663" y="244474"/>
                  <a:pt x="414338" y="267494"/>
                  <a:pt x="442913" y="247650"/>
                </a:cubicBezTo>
                <a:cubicBezTo>
                  <a:pt x="471488" y="227806"/>
                  <a:pt x="461169" y="141287"/>
                  <a:pt x="490538" y="104775"/>
                </a:cubicBezTo>
                <a:cubicBezTo>
                  <a:pt x="519907" y="68263"/>
                  <a:pt x="587375" y="23813"/>
                  <a:pt x="619125" y="28575"/>
                </a:cubicBezTo>
                <a:cubicBezTo>
                  <a:pt x="650875" y="33337"/>
                  <a:pt x="651669" y="100806"/>
                  <a:pt x="681038" y="133350"/>
                </a:cubicBezTo>
                <a:cubicBezTo>
                  <a:pt x="710407" y="165894"/>
                  <a:pt x="757238" y="176212"/>
                  <a:pt x="795338" y="223837"/>
                </a:cubicBezTo>
                <a:cubicBezTo>
                  <a:pt x="833438" y="271462"/>
                  <a:pt x="858838" y="341313"/>
                  <a:pt x="909638" y="419100"/>
                </a:cubicBezTo>
                <a:cubicBezTo>
                  <a:pt x="960438" y="496888"/>
                  <a:pt x="1017588" y="664368"/>
                  <a:pt x="1100138" y="690562"/>
                </a:cubicBezTo>
                <a:cubicBezTo>
                  <a:pt x="1182688" y="716756"/>
                  <a:pt x="1333501" y="569118"/>
                  <a:pt x="1404938" y="576262"/>
                </a:cubicBezTo>
                <a:cubicBezTo>
                  <a:pt x="1476375" y="583406"/>
                  <a:pt x="1473994" y="726281"/>
                  <a:pt x="1528763" y="733425"/>
                </a:cubicBezTo>
                <a:cubicBezTo>
                  <a:pt x="1583532" y="740569"/>
                  <a:pt x="1685131" y="612775"/>
                  <a:pt x="1733550" y="619125"/>
                </a:cubicBezTo>
                <a:cubicBezTo>
                  <a:pt x="1781969" y="625475"/>
                  <a:pt x="1812131" y="715169"/>
                  <a:pt x="1819275" y="771525"/>
                </a:cubicBezTo>
                <a:cubicBezTo>
                  <a:pt x="1826419" y="827881"/>
                  <a:pt x="1774825" y="918368"/>
                  <a:pt x="1776413" y="957262"/>
                </a:cubicBezTo>
                <a:cubicBezTo>
                  <a:pt x="1778001" y="996156"/>
                  <a:pt x="1775619" y="1023937"/>
                  <a:pt x="1828800" y="1004887"/>
                </a:cubicBezTo>
                <a:cubicBezTo>
                  <a:pt x="1881981" y="985837"/>
                  <a:pt x="2037556" y="860425"/>
                  <a:pt x="2095500" y="842962"/>
                </a:cubicBezTo>
                <a:cubicBezTo>
                  <a:pt x="2153444" y="825500"/>
                  <a:pt x="2143126" y="896937"/>
                  <a:pt x="2176463" y="900112"/>
                </a:cubicBezTo>
                <a:cubicBezTo>
                  <a:pt x="2209800" y="903287"/>
                  <a:pt x="2271713" y="879474"/>
                  <a:pt x="2295525" y="862012"/>
                </a:cubicBezTo>
                <a:cubicBezTo>
                  <a:pt x="2319337" y="844550"/>
                  <a:pt x="2319337" y="819943"/>
                  <a:pt x="2319338" y="795337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9" name="Forme libre : forme 18">
            <a:extLst>
              <a:ext uri="{FF2B5EF4-FFF2-40B4-BE49-F238E27FC236}">
                <a16:creationId xmlns:a16="http://schemas.microsoft.com/office/drawing/2014/main" id="{8FBAC746-697B-4F02-AFF8-DF8C4C25D370}"/>
              </a:ext>
            </a:extLst>
          </p:cNvPr>
          <p:cNvSpPr/>
          <p:nvPr/>
        </p:nvSpPr>
        <p:spPr>
          <a:xfrm>
            <a:off x="4846088" y="2724150"/>
            <a:ext cx="2826300" cy="1924050"/>
          </a:xfrm>
          <a:custGeom>
            <a:avLst/>
            <a:gdLst>
              <a:gd name="connsiteX0" fmla="*/ 1049887 w 2826300"/>
              <a:gd name="connsiteY0" fmla="*/ 0 h 1924050"/>
              <a:gd name="connsiteX1" fmla="*/ 983212 w 2826300"/>
              <a:gd name="connsiteY1" fmla="*/ 95250 h 1924050"/>
              <a:gd name="connsiteX2" fmla="*/ 1087987 w 2826300"/>
              <a:gd name="connsiteY2" fmla="*/ 219075 h 1924050"/>
              <a:gd name="connsiteX3" fmla="*/ 916537 w 2826300"/>
              <a:gd name="connsiteY3" fmla="*/ 342900 h 1924050"/>
              <a:gd name="connsiteX4" fmla="*/ 654600 w 2826300"/>
              <a:gd name="connsiteY4" fmla="*/ 528638 h 1924050"/>
              <a:gd name="connsiteX5" fmla="*/ 530775 w 2826300"/>
              <a:gd name="connsiteY5" fmla="*/ 423863 h 1924050"/>
              <a:gd name="connsiteX6" fmla="*/ 364087 w 2826300"/>
              <a:gd name="connsiteY6" fmla="*/ 257175 h 1924050"/>
              <a:gd name="connsiteX7" fmla="*/ 178350 w 2826300"/>
              <a:gd name="connsiteY7" fmla="*/ 400050 h 1924050"/>
              <a:gd name="connsiteX8" fmla="*/ 6900 w 2826300"/>
              <a:gd name="connsiteY8" fmla="*/ 490538 h 1924050"/>
              <a:gd name="connsiteX9" fmla="*/ 45000 w 2826300"/>
              <a:gd name="connsiteY9" fmla="*/ 661988 h 1924050"/>
              <a:gd name="connsiteX10" fmla="*/ 149775 w 2826300"/>
              <a:gd name="connsiteY10" fmla="*/ 647700 h 1924050"/>
              <a:gd name="connsiteX11" fmla="*/ 206925 w 2826300"/>
              <a:gd name="connsiteY11" fmla="*/ 723900 h 1924050"/>
              <a:gd name="connsiteX12" fmla="*/ 106912 w 2826300"/>
              <a:gd name="connsiteY12" fmla="*/ 766763 h 1924050"/>
              <a:gd name="connsiteX13" fmla="*/ 178350 w 2826300"/>
              <a:gd name="connsiteY13" fmla="*/ 981075 h 1924050"/>
              <a:gd name="connsiteX14" fmla="*/ 159300 w 2826300"/>
              <a:gd name="connsiteY14" fmla="*/ 1042988 h 1924050"/>
              <a:gd name="connsiteX15" fmla="*/ 316462 w 2826300"/>
              <a:gd name="connsiteY15" fmla="*/ 1333500 h 1924050"/>
              <a:gd name="connsiteX16" fmla="*/ 449812 w 2826300"/>
              <a:gd name="connsiteY16" fmla="*/ 1271588 h 1924050"/>
              <a:gd name="connsiteX17" fmla="*/ 416475 w 2826300"/>
              <a:gd name="connsiteY17" fmla="*/ 1176338 h 1924050"/>
              <a:gd name="connsiteX18" fmla="*/ 530775 w 2826300"/>
              <a:gd name="connsiteY18" fmla="*/ 1066800 h 1924050"/>
              <a:gd name="connsiteX19" fmla="*/ 740325 w 2826300"/>
              <a:gd name="connsiteY19" fmla="*/ 985838 h 1924050"/>
              <a:gd name="connsiteX20" fmla="*/ 807000 w 2826300"/>
              <a:gd name="connsiteY20" fmla="*/ 885825 h 1924050"/>
              <a:gd name="connsiteX21" fmla="*/ 949875 w 2826300"/>
              <a:gd name="connsiteY21" fmla="*/ 1138238 h 1924050"/>
              <a:gd name="connsiteX22" fmla="*/ 1007025 w 2826300"/>
              <a:gd name="connsiteY22" fmla="*/ 1095375 h 1924050"/>
              <a:gd name="connsiteX23" fmla="*/ 1126087 w 2826300"/>
              <a:gd name="connsiteY23" fmla="*/ 1362075 h 1924050"/>
              <a:gd name="connsiteX24" fmla="*/ 1164187 w 2826300"/>
              <a:gd name="connsiteY24" fmla="*/ 1214438 h 1924050"/>
              <a:gd name="connsiteX25" fmla="*/ 1297537 w 2826300"/>
              <a:gd name="connsiteY25" fmla="*/ 1347788 h 1924050"/>
              <a:gd name="connsiteX26" fmla="*/ 1468987 w 2826300"/>
              <a:gd name="connsiteY26" fmla="*/ 1414463 h 1924050"/>
              <a:gd name="connsiteX27" fmla="*/ 1669012 w 2826300"/>
              <a:gd name="connsiteY27" fmla="*/ 1400175 h 1924050"/>
              <a:gd name="connsiteX28" fmla="*/ 1921425 w 2826300"/>
              <a:gd name="connsiteY28" fmla="*/ 1485900 h 1924050"/>
              <a:gd name="connsiteX29" fmla="*/ 2030962 w 2826300"/>
              <a:gd name="connsiteY29" fmla="*/ 1485900 h 1924050"/>
              <a:gd name="connsiteX30" fmla="*/ 2292900 w 2826300"/>
              <a:gd name="connsiteY30" fmla="*/ 1714500 h 1924050"/>
              <a:gd name="connsiteX31" fmla="*/ 2373862 w 2826300"/>
              <a:gd name="connsiteY31" fmla="*/ 1733550 h 1924050"/>
              <a:gd name="connsiteX32" fmla="*/ 2445300 w 2826300"/>
              <a:gd name="connsiteY32" fmla="*/ 1728788 h 1924050"/>
              <a:gd name="connsiteX33" fmla="*/ 2702475 w 2826300"/>
              <a:gd name="connsiteY33" fmla="*/ 1871663 h 1924050"/>
              <a:gd name="connsiteX34" fmla="*/ 2826300 w 2826300"/>
              <a:gd name="connsiteY34" fmla="*/ 1924050 h 1924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2826300" h="1924050">
                <a:moveTo>
                  <a:pt x="1049887" y="0"/>
                </a:moveTo>
                <a:cubicBezTo>
                  <a:pt x="1013374" y="29369"/>
                  <a:pt x="976862" y="58738"/>
                  <a:pt x="983212" y="95250"/>
                </a:cubicBezTo>
                <a:cubicBezTo>
                  <a:pt x="989562" y="131762"/>
                  <a:pt x="1099099" y="177800"/>
                  <a:pt x="1087987" y="219075"/>
                </a:cubicBezTo>
                <a:cubicBezTo>
                  <a:pt x="1076875" y="260350"/>
                  <a:pt x="916537" y="342900"/>
                  <a:pt x="916537" y="342900"/>
                </a:cubicBezTo>
                <a:cubicBezTo>
                  <a:pt x="844306" y="394494"/>
                  <a:pt x="718894" y="515144"/>
                  <a:pt x="654600" y="528638"/>
                </a:cubicBezTo>
                <a:cubicBezTo>
                  <a:pt x="590306" y="542132"/>
                  <a:pt x="579194" y="469107"/>
                  <a:pt x="530775" y="423863"/>
                </a:cubicBezTo>
                <a:cubicBezTo>
                  <a:pt x="482356" y="378619"/>
                  <a:pt x="422824" y="261144"/>
                  <a:pt x="364087" y="257175"/>
                </a:cubicBezTo>
                <a:cubicBezTo>
                  <a:pt x="305349" y="253206"/>
                  <a:pt x="237881" y="361156"/>
                  <a:pt x="178350" y="400050"/>
                </a:cubicBezTo>
                <a:cubicBezTo>
                  <a:pt x="118819" y="438944"/>
                  <a:pt x="29125" y="446882"/>
                  <a:pt x="6900" y="490538"/>
                </a:cubicBezTo>
                <a:cubicBezTo>
                  <a:pt x="-15325" y="534194"/>
                  <a:pt x="21188" y="635794"/>
                  <a:pt x="45000" y="661988"/>
                </a:cubicBezTo>
                <a:cubicBezTo>
                  <a:pt x="68812" y="688182"/>
                  <a:pt x="122787" y="637381"/>
                  <a:pt x="149775" y="647700"/>
                </a:cubicBezTo>
                <a:cubicBezTo>
                  <a:pt x="176763" y="658019"/>
                  <a:pt x="214069" y="704056"/>
                  <a:pt x="206925" y="723900"/>
                </a:cubicBezTo>
                <a:cubicBezTo>
                  <a:pt x="199781" y="743744"/>
                  <a:pt x="111674" y="723901"/>
                  <a:pt x="106912" y="766763"/>
                </a:cubicBezTo>
                <a:cubicBezTo>
                  <a:pt x="102149" y="809626"/>
                  <a:pt x="169619" y="935038"/>
                  <a:pt x="178350" y="981075"/>
                </a:cubicBezTo>
                <a:cubicBezTo>
                  <a:pt x="187081" y="1027113"/>
                  <a:pt x="136281" y="984251"/>
                  <a:pt x="159300" y="1042988"/>
                </a:cubicBezTo>
                <a:cubicBezTo>
                  <a:pt x="182319" y="1101726"/>
                  <a:pt x="268043" y="1295400"/>
                  <a:pt x="316462" y="1333500"/>
                </a:cubicBezTo>
                <a:cubicBezTo>
                  <a:pt x="364881" y="1371600"/>
                  <a:pt x="433143" y="1297782"/>
                  <a:pt x="449812" y="1271588"/>
                </a:cubicBezTo>
                <a:cubicBezTo>
                  <a:pt x="466481" y="1245394"/>
                  <a:pt x="402981" y="1210469"/>
                  <a:pt x="416475" y="1176338"/>
                </a:cubicBezTo>
                <a:cubicBezTo>
                  <a:pt x="429969" y="1142207"/>
                  <a:pt x="476800" y="1098550"/>
                  <a:pt x="530775" y="1066800"/>
                </a:cubicBezTo>
                <a:cubicBezTo>
                  <a:pt x="584750" y="1035050"/>
                  <a:pt x="694288" y="1016000"/>
                  <a:pt x="740325" y="985838"/>
                </a:cubicBezTo>
                <a:cubicBezTo>
                  <a:pt x="786362" y="955676"/>
                  <a:pt x="772075" y="860425"/>
                  <a:pt x="807000" y="885825"/>
                </a:cubicBezTo>
                <a:cubicBezTo>
                  <a:pt x="841925" y="911225"/>
                  <a:pt x="916537" y="1103313"/>
                  <a:pt x="949875" y="1138238"/>
                </a:cubicBezTo>
                <a:cubicBezTo>
                  <a:pt x="983212" y="1173163"/>
                  <a:pt x="977656" y="1058069"/>
                  <a:pt x="1007025" y="1095375"/>
                </a:cubicBezTo>
                <a:cubicBezTo>
                  <a:pt x="1036394" y="1132681"/>
                  <a:pt x="1099893" y="1342231"/>
                  <a:pt x="1126087" y="1362075"/>
                </a:cubicBezTo>
                <a:cubicBezTo>
                  <a:pt x="1152281" y="1381919"/>
                  <a:pt x="1135612" y="1216819"/>
                  <a:pt x="1164187" y="1214438"/>
                </a:cubicBezTo>
                <a:cubicBezTo>
                  <a:pt x="1192762" y="1212057"/>
                  <a:pt x="1246737" y="1314451"/>
                  <a:pt x="1297537" y="1347788"/>
                </a:cubicBezTo>
                <a:cubicBezTo>
                  <a:pt x="1348337" y="1381125"/>
                  <a:pt x="1407075" y="1405732"/>
                  <a:pt x="1468987" y="1414463"/>
                </a:cubicBezTo>
                <a:cubicBezTo>
                  <a:pt x="1530899" y="1423194"/>
                  <a:pt x="1593606" y="1388269"/>
                  <a:pt x="1669012" y="1400175"/>
                </a:cubicBezTo>
                <a:cubicBezTo>
                  <a:pt x="1744418" y="1412081"/>
                  <a:pt x="1861100" y="1471613"/>
                  <a:pt x="1921425" y="1485900"/>
                </a:cubicBezTo>
                <a:cubicBezTo>
                  <a:pt x="1981750" y="1500187"/>
                  <a:pt x="1969049" y="1447800"/>
                  <a:pt x="2030962" y="1485900"/>
                </a:cubicBezTo>
                <a:cubicBezTo>
                  <a:pt x="2092875" y="1524000"/>
                  <a:pt x="2235750" y="1673225"/>
                  <a:pt x="2292900" y="1714500"/>
                </a:cubicBezTo>
                <a:cubicBezTo>
                  <a:pt x="2350050" y="1755775"/>
                  <a:pt x="2348462" y="1731169"/>
                  <a:pt x="2373862" y="1733550"/>
                </a:cubicBezTo>
                <a:cubicBezTo>
                  <a:pt x="2399262" y="1735931"/>
                  <a:pt x="2390531" y="1705769"/>
                  <a:pt x="2445300" y="1728788"/>
                </a:cubicBezTo>
                <a:cubicBezTo>
                  <a:pt x="2500069" y="1751807"/>
                  <a:pt x="2638975" y="1839119"/>
                  <a:pt x="2702475" y="1871663"/>
                </a:cubicBezTo>
                <a:cubicBezTo>
                  <a:pt x="2765975" y="1904207"/>
                  <a:pt x="2796137" y="1914128"/>
                  <a:pt x="2826300" y="1924050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0" name="Forme libre : forme 19">
            <a:extLst>
              <a:ext uri="{FF2B5EF4-FFF2-40B4-BE49-F238E27FC236}">
                <a16:creationId xmlns:a16="http://schemas.microsoft.com/office/drawing/2014/main" id="{9C419867-01DA-4A07-90F3-8C56C004BAEE}"/>
              </a:ext>
            </a:extLst>
          </p:cNvPr>
          <p:cNvSpPr/>
          <p:nvPr/>
        </p:nvSpPr>
        <p:spPr>
          <a:xfrm>
            <a:off x="4797425" y="3530600"/>
            <a:ext cx="158750" cy="104775"/>
          </a:xfrm>
          <a:custGeom>
            <a:avLst/>
            <a:gdLst>
              <a:gd name="connsiteX0" fmla="*/ 158750 w 158750"/>
              <a:gd name="connsiteY0" fmla="*/ 0 h 104775"/>
              <a:gd name="connsiteX1" fmla="*/ 60325 w 158750"/>
              <a:gd name="connsiteY1" fmla="*/ 34925 h 104775"/>
              <a:gd name="connsiteX2" fmla="*/ 0 w 158750"/>
              <a:gd name="connsiteY2" fmla="*/ 104775 h 104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8750" h="104775">
                <a:moveTo>
                  <a:pt x="158750" y="0"/>
                </a:moveTo>
                <a:cubicBezTo>
                  <a:pt x="122766" y="8731"/>
                  <a:pt x="86783" y="17462"/>
                  <a:pt x="60325" y="34925"/>
                </a:cubicBezTo>
                <a:cubicBezTo>
                  <a:pt x="33867" y="52388"/>
                  <a:pt x="16933" y="78581"/>
                  <a:pt x="0" y="104775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" name="Forme libre : forme 1">
            <a:extLst>
              <a:ext uri="{FF2B5EF4-FFF2-40B4-BE49-F238E27FC236}">
                <a16:creationId xmlns:a16="http://schemas.microsoft.com/office/drawing/2014/main" id="{B7DAACF1-E6F7-44BB-AB7F-4826964ED36A}"/>
              </a:ext>
            </a:extLst>
          </p:cNvPr>
          <p:cNvSpPr/>
          <p:nvPr/>
        </p:nvSpPr>
        <p:spPr>
          <a:xfrm>
            <a:off x="3064213" y="311284"/>
            <a:ext cx="2412461" cy="6293797"/>
          </a:xfrm>
          <a:custGeom>
            <a:avLst/>
            <a:gdLst>
              <a:gd name="connsiteX0" fmla="*/ 0 w 2558374"/>
              <a:gd name="connsiteY0" fmla="*/ 0 h 6799634"/>
              <a:gd name="connsiteX1" fmla="*/ 369651 w 2558374"/>
              <a:gd name="connsiteY1" fmla="*/ 817123 h 6799634"/>
              <a:gd name="connsiteX2" fmla="*/ 573931 w 2558374"/>
              <a:gd name="connsiteY2" fmla="*/ 1225685 h 6799634"/>
              <a:gd name="connsiteX3" fmla="*/ 700391 w 2558374"/>
              <a:gd name="connsiteY3" fmla="*/ 1702340 h 6799634"/>
              <a:gd name="connsiteX4" fmla="*/ 1060314 w 2558374"/>
              <a:gd name="connsiteY4" fmla="*/ 2013625 h 6799634"/>
              <a:gd name="connsiteX5" fmla="*/ 1605063 w 2558374"/>
              <a:gd name="connsiteY5" fmla="*/ 2986391 h 6799634"/>
              <a:gd name="connsiteX6" fmla="*/ 1760706 w 2558374"/>
              <a:gd name="connsiteY6" fmla="*/ 3550595 h 6799634"/>
              <a:gd name="connsiteX7" fmla="*/ 1857983 w 2558374"/>
              <a:gd name="connsiteY7" fmla="*/ 4036978 h 6799634"/>
              <a:gd name="connsiteX8" fmla="*/ 1770434 w 2558374"/>
              <a:gd name="connsiteY8" fmla="*/ 4435812 h 6799634"/>
              <a:gd name="connsiteX9" fmla="*/ 1809344 w 2558374"/>
              <a:gd name="connsiteY9" fmla="*/ 4669276 h 6799634"/>
              <a:gd name="connsiteX10" fmla="*/ 2091446 w 2558374"/>
              <a:gd name="connsiteY10" fmla="*/ 5175115 h 6799634"/>
              <a:gd name="connsiteX11" fmla="*/ 2286000 w 2558374"/>
              <a:gd name="connsiteY11" fmla="*/ 5515583 h 6799634"/>
              <a:gd name="connsiteX12" fmla="*/ 2305455 w 2558374"/>
              <a:gd name="connsiteY12" fmla="*/ 5914417 h 6799634"/>
              <a:gd name="connsiteX13" fmla="*/ 2441642 w 2558374"/>
              <a:gd name="connsiteY13" fmla="*/ 6147880 h 6799634"/>
              <a:gd name="connsiteX14" fmla="*/ 2538919 w 2558374"/>
              <a:gd name="connsiteY14" fmla="*/ 6556442 h 6799634"/>
              <a:gd name="connsiteX15" fmla="*/ 2558374 w 2558374"/>
              <a:gd name="connsiteY15" fmla="*/ 6799634 h 6799634"/>
              <a:gd name="connsiteX0" fmla="*/ 0 w 2558374"/>
              <a:gd name="connsiteY0" fmla="*/ 0 h 6799634"/>
              <a:gd name="connsiteX1" fmla="*/ 369651 w 2558374"/>
              <a:gd name="connsiteY1" fmla="*/ 817123 h 6799634"/>
              <a:gd name="connsiteX2" fmla="*/ 573931 w 2558374"/>
              <a:gd name="connsiteY2" fmla="*/ 1225685 h 6799634"/>
              <a:gd name="connsiteX3" fmla="*/ 700391 w 2558374"/>
              <a:gd name="connsiteY3" fmla="*/ 1702340 h 6799634"/>
              <a:gd name="connsiteX4" fmla="*/ 1060314 w 2558374"/>
              <a:gd name="connsiteY4" fmla="*/ 2013625 h 6799634"/>
              <a:gd name="connsiteX5" fmla="*/ 1322961 w 2558374"/>
              <a:gd name="connsiteY5" fmla="*/ 2509736 h 6799634"/>
              <a:gd name="connsiteX6" fmla="*/ 1605063 w 2558374"/>
              <a:gd name="connsiteY6" fmla="*/ 2986391 h 6799634"/>
              <a:gd name="connsiteX7" fmla="*/ 1760706 w 2558374"/>
              <a:gd name="connsiteY7" fmla="*/ 3550595 h 6799634"/>
              <a:gd name="connsiteX8" fmla="*/ 1857983 w 2558374"/>
              <a:gd name="connsiteY8" fmla="*/ 4036978 h 6799634"/>
              <a:gd name="connsiteX9" fmla="*/ 1770434 w 2558374"/>
              <a:gd name="connsiteY9" fmla="*/ 4435812 h 6799634"/>
              <a:gd name="connsiteX10" fmla="*/ 1809344 w 2558374"/>
              <a:gd name="connsiteY10" fmla="*/ 4669276 h 6799634"/>
              <a:gd name="connsiteX11" fmla="*/ 2091446 w 2558374"/>
              <a:gd name="connsiteY11" fmla="*/ 5175115 h 6799634"/>
              <a:gd name="connsiteX12" fmla="*/ 2286000 w 2558374"/>
              <a:gd name="connsiteY12" fmla="*/ 5515583 h 6799634"/>
              <a:gd name="connsiteX13" fmla="*/ 2305455 w 2558374"/>
              <a:gd name="connsiteY13" fmla="*/ 5914417 h 6799634"/>
              <a:gd name="connsiteX14" fmla="*/ 2441642 w 2558374"/>
              <a:gd name="connsiteY14" fmla="*/ 6147880 h 6799634"/>
              <a:gd name="connsiteX15" fmla="*/ 2538919 w 2558374"/>
              <a:gd name="connsiteY15" fmla="*/ 6556442 h 6799634"/>
              <a:gd name="connsiteX16" fmla="*/ 2558374 w 2558374"/>
              <a:gd name="connsiteY16" fmla="*/ 6799634 h 6799634"/>
              <a:gd name="connsiteX0" fmla="*/ 0 w 2422187"/>
              <a:gd name="connsiteY0" fmla="*/ 0 h 6527260"/>
              <a:gd name="connsiteX1" fmla="*/ 233464 w 2422187"/>
              <a:gd name="connsiteY1" fmla="*/ 544749 h 6527260"/>
              <a:gd name="connsiteX2" fmla="*/ 437744 w 2422187"/>
              <a:gd name="connsiteY2" fmla="*/ 953311 h 6527260"/>
              <a:gd name="connsiteX3" fmla="*/ 564204 w 2422187"/>
              <a:gd name="connsiteY3" fmla="*/ 1429966 h 6527260"/>
              <a:gd name="connsiteX4" fmla="*/ 924127 w 2422187"/>
              <a:gd name="connsiteY4" fmla="*/ 1741251 h 6527260"/>
              <a:gd name="connsiteX5" fmla="*/ 1186774 w 2422187"/>
              <a:gd name="connsiteY5" fmla="*/ 2237362 h 6527260"/>
              <a:gd name="connsiteX6" fmla="*/ 1468876 w 2422187"/>
              <a:gd name="connsiteY6" fmla="*/ 2714017 h 6527260"/>
              <a:gd name="connsiteX7" fmla="*/ 1624519 w 2422187"/>
              <a:gd name="connsiteY7" fmla="*/ 3278221 h 6527260"/>
              <a:gd name="connsiteX8" fmla="*/ 1721796 w 2422187"/>
              <a:gd name="connsiteY8" fmla="*/ 3764604 h 6527260"/>
              <a:gd name="connsiteX9" fmla="*/ 1634247 w 2422187"/>
              <a:gd name="connsiteY9" fmla="*/ 4163438 h 6527260"/>
              <a:gd name="connsiteX10" fmla="*/ 1673157 w 2422187"/>
              <a:gd name="connsiteY10" fmla="*/ 4396902 h 6527260"/>
              <a:gd name="connsiteX11" fmla="*/ 1955259 w 2422187"/>
              <a:gd name="connsiteY11" fmla="*/ 4902741 h 6527260"/>
              <a:gd name="connsiteX12" fmla="*/ 2149813 w 2422187"/>
              <a:gd name="connsiteY12" fmla="*/ 5243209 h 6527260"/>
              <a:gd name="connsiteX13" fmla="*/ 2169268 w 2422187"/>
              <a:gd name="connsiteY13" fmla="*/ 5642043 h 6527260"/>
              <a:gd name="connsiteX14" fmla="*/ 2305455 w 2422187"/>
              <a:gd name="connsiteY14" fmla="*/ 5875506 h 6527260"/>
              <a:gd name="connsiteX15" fmla="*/ 2402732 w 2422187"/>
              <a:gd name="connsiteY15" fmla="*/ 6284068 h 6527260"/>
              <a:gd name="connsiteX16" fmla="*/ 2422187 w 2422187"/>
              <a:gd name="connsiteY16" fmla="*/ 6527260 h 6527260"/>
              <a:gd name="connsiteX0" fmla="*/ 0 w 2414891"/>
              <a:gd name="connsiteY0" fmla="*/ 0 h 6320435"/>
              <a:gd name="connsiteX1" fmla="*/ 233464 w 2414891"/>
              <a:gd name="connsiteY1" fmla="*/ 544749 h 6320435"/>
              <a:gd name="connsiteX2" fmla="*/ 437744 w 2414891"/>
              <a:gd name="connsiteY2" fmla="*/ 953311 h 6320435"/>
              <a:gd name="connsiteX3" fmla="*/ 564204 w 2414891"/>
              <a:gd name="connsiteY3" fmla="*/ 1429966 h 6320435"/>
              <a:gd name="connsiteX4" fmla="*/ 924127 w 2414891"/>
              <a:gd name="connsiteY4" fmla="*/ 1741251 h 6320435"/>
              <a:gd name="connsiteX5" fmla="*/ 1186774 w 2414891"/>
              <a:gd name="connsiteY5" fmla="*/ 2237362 h 6320435"/>
              <a:gd name="connsiteX6" fmla="*/ 1468876 w 2414891"/>
              <a:gd name="connsiteY6" fmla="*/ 2714017 h 6320435"/>
              <a:gd name="connsiteX7" fmla="*/ 1624519 w 2414891"/>
              <a:gd name="connsiteY7" fmla="*/ 3278221 h 6320435"/>
              <a:gd name="connsiteX8" fmla="*/ 1721796 w 2414891"/>
              <a:gd name="connsiteY8" fmla="*/ 3764604 h 6320435"/>
              <a:gd name="connsiteX9" fmla="*/ 1634247 w 2414891"/>
              <a:gd name="connsiteY9" fmla="*/ 4163438 h 6320435"/>
              <a:gd name="connsiteX10" fmla="*/ 1673157 w 2414891"/>
              <a:gd name="connsiteY10" fmla="*/ 4396902 h 6320435"/>
              <a:gd name="connsiteX11" fmla="*/ 1955259 w 2414891"/>
              <a:gd name="connsiteY11" fmla="*/ 4902741 h 6320435"/>
              <a:gd name="connsiteX12" fmla="*/ 2149813 w 2414891"/>
              <a:gd name="connsiteY12" fmla="*/ 5243209 h 6320435"/>
              <a:gd name="connsiteX13" fmla="*/ 2169268 w 2414891"/>
              <a:gd name="connsiteY13" fmla="*/ 5642043 h 6320435"/>
              <a:gd name="connsiteX14" fmla="*/ 2305455 w 2414891"/>
              <a:gd name="connsiteY14" fmla="*/ 5875506 h 6320435"/>
              <a:gd name="connsiteX15" fmla="*/ 2402732 w 2414891"/>
              <a:gd name="connsiteY15" fmla="*/ 6284068 h 6320435"/>
              <a:gd name="connsiteX16" fmla="*/ 2412460 w 2414891"/>
              <a:gd name="connsiteY16" fmla="*/ 6284069 h 6320435"/>
              <a:gd name="connsiteX0" fmla="*/ 0 w 2408179"/>
              <a:gd name="connsiteY0" fmla="*/ 0 h 6304157"/>
              <a:gd name="connsiteX1" fmla="*/ 233464 w 2408179"/>
              <a:gd name="connsiteY1" fmla="*/ 544749 h 6304157"/>
              <a:gd name="connsiteX2" fmla="*/ 437744 w 2408179"/>
              <a:gd name="connsiteY2" fmla="*/ 953311 h 6304157"/>
              <a:gd name="connsiteX3" fmla="*/ 564204 w 2408179"/>
              <a:gd name="connsiteY3" fmla="*/ 1429966 h 6304157"/>
              <a:gd name="connsiteX4" fmla="*/ 924127 w 2408179"/>
              <a:gd name="connsiteY4" fmla="*/ 1741251 h 6304157"/>
              <a:gd name="connsiteX5" fmla="*/ 1186774 w 2408179"/>
              <a:gd name="connsiteY5" fmla="*/ 2237362 h 6304157"/>
              <a:gd name="connsiteX6" fmla="*/ 1468876 w 2408179"/>
              <a:gd name="connsiteY6" fmla="*/ 2714017 h 6304157"/>
              <a:gd name="connsiteX7" fmla="*/ 1624519 w 2408179"/>
              <a:gd name="connsiteY7" fmla="*/ 3278221 h 6304157"/>
              <a:gd name="connsiteX8" fmla="*/ 1721796 w 2408179"/>
              <a:gd name="connsiteY8" fmla="*/ 3764604 h 6304157"/>
              <a:gd name="connsiteX9" fmla="*/ 1634247 w 2408179"/>
              <a:gd name="connsiteY9" fmla="*/ 4163438 h 6304157"/>
              <a:gd name="connsiteX10" fmla="*/ 1673157 w 2408179"/>
              <a:gd name="connsiteY10" fmla="*/ 4396902 h 6304157"/>
              <a:gd name="connsiteX11" fmla="*/ 1955259 w 2408179"/>
              <a:gd name="connsiteY11" fmla="*/ 4902741 h 6304157"/>
              <a:gd name="connsiteX12" fmla="*/ 2149813 w 2408179"/>
              <a:gd name="connsiteY12" fmla="*/ 5243209 h 6304157"/>
              <a:gd name="connsiteX13" fmla="*/ 2169268 w 2408179"/>
              <a:gd name="connsiteY13" fmla="*/ 5642043 h 6304157"/>
              <a:gd name="connsiteX14" fmla="*/ 2305455 w 2408179"/>
              <a:gd name="connsiteY14" fmla="*/ 5875506 h 6304157"/>
              <a:gd name="connsiteX15" fmla="*/ 2402732 w 2408179"/>
              <a:gd name="connsiteY15" fmla="*/ 6284068 h 6304157"/>
              <a:gd name="connsiteX16" fmla="*/ 2383277 w 2408179"/>
              <a:gd name="connsiteY16" fmla="*/ 6089516 h 6304157"/>
              <a:gd name="connsiteX0" fmla="*/ 0 w 2490282"/>
              <a:gd name="connsiteY0" fmla="*/ 0 h 6439712"/>
              <a:gd name="connsiteX1" fmla="*/ 233464 w 2490282"/>
              <a:gd name="connsiteY1" fmla="*/ 544749 h 6439712"/>
              <a:gd name="connsiteX2" fmla="*/ 437744 w 2490282"/>
              <a:gd name="connsiteY2" fmla="*/ 953311 h 6439712"/>
              <a:gd name="connsiteX3" fmla="*/ 564204 w 2490282"/>
              <a:gd name="connsiteY3" fmla="*/ 1429966 h 6439712"/>
              <a:gd name="connsiteX4" fmla="*/ 924127 w 2490282"/>
              <a:gd name="connsiteY4" fmla="*/ 1741251 h 6439712"/>
              <a:gd name="connsiteX5" fmla="*/ 1186774 w 2490282"/>
              <a:gd name="connsiteY5" fmla="*/ 2237362 h 6439712"/>
              <a:gd name="connsiteX6" fmla="*/ 1468876 w 2490282"/>
              <a:gd name="connsiteY6" fmla="*/ 2714017 h 6439712"/>
              <a:gd name="connsiteX7" fmla="*/ 1624519 w 2490282"/>
              <a:gd name="connsiteY7" fmla="*/ 3278221 h 6439712"/>
              <a:gd name="connsiteX8" fmla="*/ 1721796 w 2490282"/>
              <a:gd name="connsiteY8" fmla="*/ 3764604 h 6439712"/>
              <a:gd name="connsiteX9" fmla="*/ 1634247 w 2490282"/>
              <a:gd name="connsiteY9" fmla="*/ 4163438 h 6439712"/>
              <a:gd name="connsiteX10" fmla="*/ 1673157 w 2490282"/>
              <a:gd name="connsiteY10" fmla="*/ 4396902 h 6439712"/>
              <a:gd name="connsiteX11" fmla="*/ 1955259 w 2490282"/>
              <a:gd name="connsiteY11" fmla="*/ 4902741 h 6439712"/>
              <a:gd name="connsiteX12" fmla="*/ 2149813 w 2490282"/>
              <a:gd name="connsiteY12" fmla="*/ 5243209 h 6439712"/>
              <a:gd name="connsiteX13" fmla="*/ 2169268 w 2490282"/>
              <a:gd name="connsiteY13" fmla="*/ 5642043 h 6439712"/>
              <a:gd name="connsiteX14" fmla="*/ 2305455 w 2490282"/>
              <a:gd name="connsiteY14" fmla="*/ 5875506 h 6439712"/>
              <a:gd name="connsiteX15" fmla="*/ 2402732 w 2490282"/>
              <a:gd name="connsiteY15" fmla="*/ 6284068 h 6439712"/>
              <a:gd name="connsiteX16" fmla="*/ 2490282 w 2490282"/>
              <a:gd name="connsiteY16" fmla="*/ 6439712 h 6439712"/>
              <a:gd name="connsiteX0" fmla="*/ 0 w 2490282"/>
              <a:gd name="connsiteY0" fmla="*/ 0 h 6439712"/>
              <a:gd name="connsiteX1" fmla="*/ 233464 w 2490282"/>
              <a:gd name="connsiteY1" fmla="*/ 544749 h 6439712"/>
              <a:gd name="connsiteX2" fmla="*/ 437744 w 2490282"/>
              <a:gd name="connsiteY2" fmla="*/ 953311 h 6439712"/>
              <a:gd name="connsiteX3" fmla="*/ 564204 w 2490282"/>
              <a:gd name="connsiteY3" fmla="*/ 1429966 h 6439712"/>
              <a:gd name="connsiteX4" fmla="*/ 924127 w 2490282"/>
              <a:gd name="connsiteY4" fmla="*/ 1741251 h 6439712"/>
              <a:gd name="connsiteX5" fmla="*/ 1186774 w 2490282"/>
              <a:gd name="connsiteY5" fmla="*/ 2237362 h 6439712"/>
              <a:gd name="connsiteX6" fmla="*/ 1468876 w 2490282"/>
              <a:gd name="connsiteY6" fmla="*/ 2714017 h 6439712"/>
              <a:gd name="connsiteX7" fmla="*/ 1624519 w 2490282"/>
              <a:gd name="connsiteY7" fmla="*/ 3278221 h 6439712"/>
              <a:gd name="connsiteX8" fmla="*/ 1721796 w 2490282"/>
              <a:gd name="connsiteY8" fmla="*/ 3764604 h 6439712"/>
              <a:gd name="connsiteX9" fmla="*/ 1634247 w 2490282"/>
              <a:gd name="connsiteY9" fmla="*/ 4163438 h 6439712"/>
              <a:gd name="connsiteX10" fmla="*/ 1673157 w 2490282"/>
              <a:gd name="connsiteY10" fmla="*/ 4396902 h 6439712"/>
              <a:gd name="connsiteX11" fmla="*/ 1955259 w 2490282"/>
              <a:gd name="connsiteY11" fmla="*/ 4902741 h 6439712"/>
              <a:gd name="connsiteX12" fmla="*/ 2149813 w 2490282"/>
              <a:gd name="connsiteY12" fmla="*/ 5243209 h 6439712"/>
              <a:gd name="connsiteX13" fmla="*/ 2169268 w 2490282"/>
              <a:gd name="connsiteY13" fmla="*/ 5642043 h 6439712"/>
              <a:gd name="connsiteX14" fmla="*/ 2305455 w 2490282"/>
              <a:gd name="connsiteY14" fmla="*/ 5875506 h 6439712"/>
              <a:gd name="connsiteX15" fmla="*/ 2383276 w 2490282"/>
              <a:gd name="connsiteY15" fmla="*/ 6089514 h 6439712"/>
              <a:gd name="connsiteX16" fmla="*/ 2490282 w 2490282"/>
              <a:gd name="connsiteY16" fmla="*/ 6439712 h 6439712"/>
              <a:gd name="connsiteX0" fmla="*/ 0 w 2412461"/>
              <a:gd name="connsiteY0" fmla="*/ 0 h 6293797"/>
              <a:gd name="connsiteX1" fmla="*/ 233464 w 2412461"/>
              <a:gd name="connsiteY1" fmla="*/ 544749 h 6293797"/>
              <a:gd name="connsiteX2" fmla="*/ 437744 w 2412461"/>
              <a:gd name="connsiteY2" fmla="*/ 953311 h 6293797"/>
              <a:gd name="connsiteX3" fmla="*/ 564204 w 2412461"/>
              <a:gd name="connsiteY3" fmla="*/ 1429966 h 6293797"/>
              <a:gd name="connsiteX4" fmla="*/ 924127 w 2412461"/>
              <a:gd name="connsiteY4" fmla="*/ 1741251 h 6293797"/>
              <a:gd name="connsiteX5" fmla="*/ 1186774 w 2412461"/>
              <a:gd name="connsiteY5" fmla="*/ 2237362 h 6293797"/>
              <a:gd name="connsiteX6" fmla="*/ 1468876 w 2412461"/>
              <a:gd name="connsiteY6" fmla="*/ 2714017 h 6293797"/>
              <a:gd name="connsiteX7" fmla="*/ 1624519 w 2412461"/>
              <a:gd name="connsiteY7" fmla="*/ 3278221 h 6293797"/>
              <a:gd name="connsiteX8" fmla="*/ 1721796 w 2412461"/>
              <a:gd name="connsiteY8" fmla="*/ 3764604 h 6293797"/>
              <a:gd name="connsiteX9" fmla="*/ 1634247 w 2412461"/>
              <a:gd name="connsiteY9" fmla="*/ 4163438 h 6293797"/>
              <a:gd name="connsiteX10" fmla="*/ 1673157 w 2412461"/>
              <a:gd name="connsiteY10" fmla="*/ 4396902 h 6293797"/>
              <a:gd name="connsiteX11" fmla="*/ 1955259 w 2412461"/>
              <a:gd name="connsiteY11" fmla="*/ 4902741 h 6293797"/>
              <a:gd name="connsiteX12" fmla="*/ 2149813 w 2412461"/>
              <a:gd name="connsiteY12" fmla="*/ 5243209 h 6293797"/>
              <a:gd name="connsiteX13" fmla="*/ 2169268 w 2412461"/>
              <a:gd name="connsiteY13" fmla="*/ 5642043 h 6293797"/>
              <a:gd name="connsiteX14" fmla="*/ 2305455 w 2412461"/>
              <a:gd name="connsiteY14" fmla="*/ 5875506 h 6293797"/>
              <a:gd name="connsiteX15" fmla="*/ 2383276 w 2412461"/>
              <a:gd name="connsiteY15" fmla="*/ 6089514 h 6293797"/>
              <a:gd name="connsiteX16" fmla="*/ 2412461 w 2412461"/>
              <a:gd name="connsiteY16" fmla="*/ 6293797 h 62937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2412461" h="6293797">
                <a:moveTo>
                  <a:pt x="0" y="0"/>
                </a:moveTo>
                <a:cubicBezTo>
                  <a:pt x="136998" y="306421"/>
                  <a:pt x="160507" y="385864"/>
                  <a:pt x="233464" y="544749"/>
                </a:cubicBezTo>
                <a:cubicBezTo>
                  <a:pt x="306421" y="703634"/>
                  <a:pt x="382621" y="805775"/>
                  <a:pt x="437744" y="953311"/>
                </a:cubicBezTo>
                <a:cubicBezTo>
                  <a:pt x="492867" y="1100847"/>
                  <a:pt x="483140" y="1298643"/>
                  <a:pt x="564204" y="1429966"/>
                </a:cubicBezTo>
                <a:cubicBezTo>
                  <a:pt x="645268" y="1561289"/>
                  <a:pt x="820365" y="1606685"/>
                  <a:pt x="924127" y="1741251"/>
                </a:cubicBezTo>
                <a:cubicBezTo>
                  <a:pt x="1027889" y="1875817"/>
                  <a:pt x="1095983" y="2075234"/>
                  <a:pt x="1186774" y="2237362"/>
                </a:cubicBezTo>
                <a:cubicBezTo>
                  <a:pt x="1277566" y="2399490"/>
                  <a:pt x="1395919" y="2540541"/>
                  <a:pt x="1468876" y="2714017"/>
                </a:cubicBezTo>
                <a:cubicBezTo>
                  <a:pt x="1541833" y="2887493"/>
                  <a:pt x="1582366" y="3103123"/>
                  <a:pt x="1624519" y="3278221"/>
                </a:cubicBezTo>
                <a:cubicBezTo>
                  <a:pt x="1666672" y="3453319"/>
                  <a:pt x="1720175" y="3617068"/>
                  <a:pt x="1721796" y="3764604"/>
                </a:cubicBezTo>
                <a:cubicBezTo>
                  <a:pt x="1723417" y="3912140"/>
                  <a:pt x="1642353" y="4058055"/>
                  <a:pt x="1634247" y="4163438"/>
                </a:cubicBezTo>
                <a:cubicBezTo>
                  <a:pt x="1626141" y="4268821"/>
                  <a:pt x="1619655" y="4273685"/>
                  <a:pt x="1673157" y="4396902"/>
                </a:cubicBezTo>
                <a:cubicBezTo>
                  <a:pt x="1726659" y="4520119"/>
                  <a:pt x="1875816" y="4761690"/>
                  <a:pt x="1955259" y="4902741"/>
                </a:cubicBezTo>
                <a:cubicBezTo>
                  <a:pt x="2034702" y="5043792"/>
                  <a:pt x="2114145" y="5119992"/>
                  <a:pt x="2149813" y="5243209"/>
                </a:cubicBezTo>
                <a:cubicBezTo>
                  <a:pt x="2185481" y="5366426"/>
                  <a:pt x="2143328" y="5536660"/>
                  <a:pt x="2169268" y="5642043"/>
                </a:cubicBezTo>
                <a:cubicBezTo>
                  <a:pt x="2195208" y="5747426"/>
                  <a:pt x="2269787" y="5800927"/>
                  <a:pt x="2305455" y="5875506"/>
                </a:cubicBezTo>
                <a:cubicBezTo>
                  <a:pt x="2341123" y="5950085"/>
                  <a:pt x="2363821" y="5980888"/>
                  <a:pt x="2383276" y="6089514"/>
                </a:cubicBezTo>
                <a:cubicBezTo>
                  <a:pt x="2402731" y="6198140"/>
                  <a:pt x="2412461" y="6226514"/>
                  <a:pt x="2412461" y="6293797"/>
                </a:cubicBezTo>
              </a:path>
            </a:pathLst>
          </a:custGeom>
          <a:noFill/>
          <a:ln w="25400" cmpd="dbl">
            <a:solidFill>
              <a:srgbClr val="7030A0"/>
            </a:solidFill>
            <a:headEnd type="arrow"/>
            <a:tailEnd type="arrow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46" name="ZoneTexte 45">
            <a:extLst>
              <a:ext uri="{FF2B5EF4-FFF2-40B4-BE49-F238E27FC236}">
                <a16:creationId xmlns:a16="http://schemas.microsoft.com/office/drawing/2014/main" id="{DCB83926-2AD6-43F0-BE05-EF3CA8D891A0}"/>
              </a:ext>
            </a:extLst>
          </p:cNvPr>
          <p:cNvSpPr txBox="1"/>
          <p:nvPr/>
        </p:nvSpPr>
        <p:spPr>
          <a:xfrm rot="3535042">
            <a:off x="2954457" y="832204"/>
            <a:ext cx="1096433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400" b="1" dirty="0">
                <a:solidFill>
                  <a:srgbClr val="7030A0"/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E411</a:t>
            </a:r>
            <a:endParaRPr lang="fr-BE" sz="1400" b="1" dirty="0">
              <a:solidFill>
                <a:srgbClr val="7030A0"/>
              </a:solidFill>
              <a:latin typeface="Aharoni" panose="02010803020104030203" pitchFamily="2" charset="-79"/>
              <a:cs typeface="Aharoni" panose="02010803020104030203" pitchFamily="2" charset="-79"/>
            </a:endParaRPr>
          </a:p>
        </p:txBody>
      </p:sp>
      <p:sp>
        <p:nvSpPr>
          <p:cNvPr id="3" name="Forme libre : forme 2">
            <a:extLst>
              <a:ext uri="{FF2B5EF4-FFF2-40B4-BE49-F238E27FC236}">
                <a16:creationId xmlns:a16="http://schemas.microsoft.com/office/drawing/2014/main" id="{F601BC26-B3D5-45CC-8256-5C193BAC3AFF}"/>
              </a:ext>
            </a:extLst>
          </p:cNvPr>
          <p:cNvSpPr/>
          <p:nvPr/>
        </p:nvSpPr>
        <p:spPr>
          <a:xfrm>
            <a:off x="2636061" y="714375"/>
            <a:ext cx="6593664" cy="5867400"/>
          </a:xfrm>
          <a:custGeom>
            <a:avLst/>
            <a:gdLst>
              <a:gd name="connsiteX0" fmla="*/ 6593664 w 6593664"/>
              <a:gd name="connsiteY0" fmla="*/ 5867400 h 5867400"/>
              <a:gd name="connsiteX1" fmla="*/ 6222189 w 6593664"/>
              <a:gd name="connsiteY1" fmla="*/ 5324475 h 5867400"/>
              <a:gd name="connsiteX2" fmla="*/ 5784039 w 6593664"/>
              <a:gd name="connsiteY2" fmla="*/ 4895850 h 5867400"/>
              <a:gd name="connsiteX3" fmla="*/ 5460189 w 6593664"/>
              <a:gd name="connsiteY3" fmla="*/ 4914900 h 5867400"/>
              <a:gd name="connsiteX4" fmla="*/ 5126814 w 6593664"/>
              <a:gd name="connsiteY4" fmla="*/ 4972050 h 5867400"/>
              <a:gd name="connsiteX5" fmla="*/ 4993464 w 6593664"/>
              <a:gd name="connsiteY5" fmla="*/ 5067300 h 5867400"/>
              <a:gd name="connsiteX6" fmla="*/ 4764864 w 6593664"/>
              <a:gd name="connsiteY6" fmla="*/ 4924425 h 5867400"/>
              <a:gd name="connsiteX7" fmla="*/ 4450539 w 6593664"/>
              <a:gd name="connsiteY7" fmla="*/ 4514850 h 5867400"/>
              <a:gd name="connsiteX8" fmla="*/ 4079064 w 6593664"/>
              <a:gd name="connsiteY8" fmla="*/ 4562475 h 5867400"/>
              <a:gd name="connsiteX9" fmla="*/ 3869514 w 6593664"/>
              <a:gd name="connsiteY9" fmla="*/ 4657725 h 5867400"/>
              <a:gd name="connsiteX10" fmla="*/ 3478989 w 6593664"/>
              <a:gd name="connsiteY10" fmla="*/ 4486275 h 5867400"/>
              <a:gd name="connsiteX11" fmla="*/ 3288489 w 6593664"/>
              <a:gd name="connsiteY11" fmla="*/ 4371975 h 5867400"/>
              <a:gd name="connsiteX12" fmla="*/ 3212289 w 6593664"/>
              <a:gd name="connsiteY12" fmla="*/ 4000500 h 5867400"/>
              <a:gd name="connsiteX13" fmla="*/ 3155139 w 6593664"/>
              <a:gd name="connsiteY13" fmla="*/ 3886200 h 5867400"/>
              <a:gd name="connsiteX14" fmla="*/ 3097989 w 6593664"/>
              <a:gd name="connsiteY14" fmla="*/ 3695700 h 5867400"/>
              <a:gd name="connsiteX15" fmla="*/ 2897964 w 6593664"/>
              <a:gd name="connsiteY15" fmla="*/ 3495675 h 5867400"/>
              <a:gd name="connsiteX16" fmla="*/ 2783664 w 6593664"/>
              <a:gd name="connsiteY16" fmla="*/ 3152775 h 5867400"/>
              <a:gd name="connsiteX17" fmla="*/ 2716989 w 6593664"/>
              <a:gd name="connsiteY17" fmla="*/ 2638425 h 5867400"/>
              <a:gd name="connsiteX18" fmla="*/ 2631264 w 6593664"/>
              <a:gd name="connsiteY18" fmla="*/ 2324100 h 5867400"/>
              <a:gd name="connsiteX19" fmla="*/ 2355039 w 6593664"/>
              <a:gd name="connsiteY19" fmla="*/ 2228850 h 5867400"/>
              <a:gd name="connsiteX20" fmla="*/ 2126439 w 6593664"/>
              <a:gd name="connsiteY20" fmla="*/ 2143125 h 5867400"/>
              <a:gd name="connsiteX21" fmla="*/ 2002614 w 6593664"/>
              <a:gd name="connsiteY21" fmla="*/ 1990725 h 5867400"/>
              <a:gd name="connsiteX22" fmla="*/ 1850214 w 6593664"/>
              <a:gd name="connsiteY22" fmla="*/ 1895475 h 5867400"/>
              <a:gd name="connsiteX23" fmla="*/ 1621614 w 6593664"/>
              <a:gd name="connsiteY23" fmla="*/ 1371600 h 5867400"/>
              <a:gd name="connsiteX24" fmla="*/ 1335864 w 6593664"/>
              <a:gd name="connsiteY24" fmla="*/ 1333500 h 5867400"/>
              <a:gd name="connsiteX25" fmla="*/ 1012014 w 6593664"/>
              <a:gd name="connsiteY25" fmla="*/ 1257300 h 5867400"/>
              <a:gd name="connsiteX26" fmla="*/ 716739 w 6593664"/>
              <a:gd name="connsiteY26" fmla="*/ 904875 h 5867400"/>
              <a:gd name="connsiteX27" fmla="*/ 354789 w 6593664"/>
              <a:gd name="connsiteY27" fmla="*/ 838200 h 5867400"/>
              <a:gd name="connsiteX28" fmla="*/ 69039 w 6593664"/>
              <a:gd name="connsiteY28" fmla="*/ 762000 h 5867400"/>
              <a:gd name="connsiteX29" fmla="*/ 2364 w 6593664"/>
              <a:gd name="connsiteY29" fmla="*/ 542925 h 5867400"/>
              <a:gd name="connsiteX30" fmla="*/ 21414 w 6593664"/>
              <a:gd name="connsiteY30" fmla="*/ 0 h 5867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6593664" h="5867400">
                <a:moveTo>
                  <a:pt x="6593664" y="5867400"/>
                </a:moveTo>
                <a:cubicBezTo>
                  <a:pt x="6475395" y="5676900"/>
                  <a:pt x="6357126" y="5486400"/>
                  <a:pt x="6222189" y="5324475"/>
                </a:cubicBezTo>
                <a:cubicBezTo>
                  <a:pt x="6087251" y="5162550"/>
                  <a:pt x="5911039" y="4964112"/>
                  <a:pt x="5784039" y="4895850"/>
                </a:cubicBezTo>
                <a:cubicBezTo>
                  <a:pt x="5657039" y="4827587"/>
                  <a:pt x="5569726" y="4902200"/>
                  <a:pt x="5460189" y="4914900"/>
                </a:cubicBezTo>
                <a:cubicBezTo>
                  <a:pt x="5350652" y="4927600"/>
                  <a:pt x="5204601" y="4946650"/>
                  <a:pt x="5126814" y="4972050"/>
                </a:cubicBezTo>
                <a:cubicBezTo>
                  <a:pt x="5049027" y="4997450"/>
                  <a:pt x="5053789" y="5075237"/>
                  <a:pt x="4993464" y="5067300"/>
                </a:cubicBezTo>
                <a:cubicBezTo>
                  <a:pt x="4933139" y="5059363"/>
                  <a:pt x="4855351" y="5016500"/>
                  <a:pt x="4764864" y="4924425"/>
                </a:cubicBezTo>
                <a:cubicBezTo>
                  <a:pt x="4674376" y="4832350"/>
                  <a:pt x="4564839" y="4575175"/>
                  <a:pt x="4450539" y="4514850"/>
                </a:cubicBezTo>
                <a:cubicBezTo>
                  <a:pt x="4336239" y="4454525"/>
                  <a:pt x="4175901" y="4538663"/>
                  <a:pt x="4079064" y="4562475"/>
                </a:cubicBezTo>
                <a:cubicBezTo>
                  <a:pt x="3982227" y="4586287"/>
                  <a:pt x="3969526" y="4670425"/>
                  <a:pt x="3869514" y="4657725"/>
                </a:cubicBezTo>
                <a:cubicBezTo>
                  <a:pt x="3769502" y="4645025"/>
                  <a:pt x="3575826" y="4533900"/>
                  <a:pt x="3478989" y="4486275"/>
                </a:cubicBezTo>
                <a:cubicBezTo>
                  <a:pt x="3382152" y="4438650"/>
                  <a:pt x="3332939" y="4452937"/>
                  <a:pt x="3288489" y="4371975"/>
                </a:cubicBezTo>
                <a:cubicBezTo>
                  <a:pt x="3244039" y="4291012"/>
                  <a:pt x="3234514" y="4081462"/>
                  <a:pt x="3212289" y="4000500"/>
                </a:cubicBezTo>
                <a:cubicBezTo>
                  <a:pt x="3190064" y="3919537"/>
                  <a:pt x="3174189" y="3937000"/>
                  <a:pt x="3155139" y="3886200"/>
                </a:cubicBezTo>
                <a:cubicBezTo>
                  <a:pt x="3136089" y="3835400"/>
                  <a:pt x="3140851" y="3760787"/>
                  <a:pt x="3097989" y="3695700"/>
                </a:cubicBezTo>
                <a:cubicBezTo>
                  <a:pt x="3055127" y="3630613"/>
                  <a:pt x="2950351" y="3586162"/>
                  <a:pt x="2897964" y="3495675"/>
                </a:cubicBezTo>
                <a:cubicBezTo>
                  <a:pt x="2845576" y="3405187"/>
                  <a:pt x="2813826" y="3295650"/>
                  <a:pt x="2783664" y="3152775"/>
                </a:cubicBezTo>
                <a:cubicBezTo>
                  <a:pt x="2753502" y="3009900"/>
                  <a:pt x="2742389" y="2776538"/>
                  <a:pt x="2716989" y="2638425"/>
                </a:cubicBezTo>
                <a:cubicBezTo>
                  <a:pt x="2691589" y="2500312"/>
                  <a:pt x="2691589" y="2392362"/>
                  <a:pt x="2631264" y="2324100"/>
                </a:cubicBezTo>
                <a:cubicBezTo>
                  <a:pt x="2570939" y="2255838"/>
                  <a:pt x="2439176" y="2259012"/>
                  <a:pt x="2355039" y="2228850"/>
                </a:cubicBezTo>
                <a:cubicBezTo>
                  <a:pt x="2270902" y="2198688"/>
                  <a:pt x="2185176" y="2182812"/>
                  <a:pt x="2126439" y="2143125"/>
                </a:cubicBezTo>
                <a:cubicBezTo>
                  <a:pt x="2067702" y="2103438"/>
                  <a:pt x="2048651" y="2032000"/>
                  <a:pt x="2002614" y="1990725"/>
                </a:cubicBezTo>
                <a:cubicBezTo>
                  <a:pt x="1956577" y="1949450"/>
                  <a:pt x="1913714" y="1998662"/>
                  <a:pt x="1850214" y="1895475"/>
                </a:cubicBezTo>
                <a:cubicBezTo>
                  <a:pt x="1786714" y="1792288"/>
                  <a:pt x="1707339" y="1465263"/>
                  <a:pt x="1621614" y="1371600"/>
                </a:cubicBezTo>
                <a:cubicBezTo>
                  <a:pt x="1535889" y="1277937"/>
                  <a:pt x="1437464" y="1352550"/>
                  <a:pt x="1335864" y="1333500"/>
                </a:cubicBezTo>
                <a:cubicBezTo>
                  <a:pt x="1234264" y="1314450"/>
                  <a:pt x="1115202" y="1328738"/>
                  <a:pt x="1012014" y="1257300"/>
                </a:cubicBezTo>
                <a:cubicBezTo>
                  <a:pt x="908826" y="1185862"/>
                  <a:pt x="826276" y="974725"/>
                  <a:pt x="716739" y="904875"/>
                </a:cubicBezTo>
                <a:cubicBezTo>
                  <a:pt x="607201" y="835025"/>
                  <a:pt x="462739" y="862012"/>
                  <a:pt x="354789" y="838200"/>
                </a:cubicBezTo>
                <a:cubicBezTo>
                  <a:pt x="246839" y="814387"/>
                  <a:pt x="127776" y="811212"/>
                  <a:pt x="69039" y="762000"/>
                </a:cubicBezTo>
                <a:cubicBezTo>
                  <a:pt x="10301" y="712787"/>
                  <a:pt x="10301" y="669925"/>
                  <a:pt x="2364" y="542925"/>
                </a:cubicBezTo>
                <a:cubicBezTo>
                  <a:pt x="-5573" y="415925"/>
                  <a:pt x="7920" y="207962"/>
                  <a:pt x="21414" y="0"/>
                </a:cubicBezTo>
              </a:path>
            </a:pathLst>
          </a:cu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47" name="Forme libre : forme 46">
            <a:extLst>
              <a:ext uri="{FF2B5EF4-FFF2-40B4-BE49-F238E27FC236}">
                <a16:creationId xmlns:a16="http://schemas.microsoft.com/office/drawing/2014/main" id="{24165ECA-D9A2-4EA1-8748-ED208921E5FD}"/>
              </a:ext>
            </a:extLst>
          </p:cNvPr>
          <p:cNvSpPr/>
          <p:nvPr/>
        </p:nvSpPr>
        <p:spPr>
          <a:xfrm>
            <a:off x="2636061" y="711943"/>
            <a:ext cx="6593664" cy="5867400"/>
          </a:xfrm>
          <a:custGeom>
            <a:avLst/>
            <a:gdLst>
              <a:gd name="connsiteX0" fmla="*/ 6593664 w 6593664"/>
              <a:gd name="connsiteY0" fmla="*/ 5867400 h 5867400"/>
              <a:gd name="connsiteX1" fmla="*/ 6222189 w 6593664"/>
              <a:gd name="connsiteY1" fmla="*/ 5324475 h 5867400"/>
              <a:gd name="connsiteX2" fmla="*/ 5784039 w 6593664"/>
              <a:gd name="connsiteY2" fmla="*/ 4895850 h 5867400"/>
              <a:gd name="connsiteX3" fmla="*/ 5460189 w 6593664"/>
              <a:gd name="connsiteY3" fmla="*/ 4914900 h 5867400"/>
              <a:gd name="connsiteX4" fmla="*/ 5126814 w 6593664"/>
              <a:gd name="connsiteY4" fmla="*/ 4972050 h 5867400"/>
              <a:gd name="connsiteX5" fmla="*/ 4993464 w 6593664"/>
              <a:gd name="connsiteY5" fmla="*/ 5067300 h 5867400"/>
              <a:gd name="connsiteX6" fmla="*/ 4764864 w 6593664"/>
              <a:gd name="connsiteY6" fmla="*/ 4924425 h 5867400"/>
              <a:gd name="connsiteX7" fmla="*/ 4450539 w 6593664"/>
              <a:gd name="connsiteY7" fmla="*/ 4514850 h 5867400"/>
              <a:gd name="connsiteX8" fmla="*/ 4079064 w 6593664"/>
              <a:gd name="connsiteY8" fmla="*/ 4562475 h 5867400"/>
              <a:gd name="connsiteX9" fmla="*/ 3869514 w 6593664"/>
              <a:gd name="connsiteY9" fmla="*/ 4657725 h 5867400"/>
              <a:gd name="connsiteX10" fmla="*/ 3478989 w 6593664"/>
              <a:gd name="connsiteY10" fmla="*/ 4486275 h 5867400"/>
              <a:gd name="connsiteX11" fmla="*/ 3288489 w 6593664"/>
              <a:gd name="connsiteY11" fmla="*/ 4371975 h 5867400"/>
              <a:gd name="connsiteX12" fmla="*/ 3212289 w 6593664"/>
              <a:gd name="connsiteY12" fmla="*/ 4000500 h 5867400"/>
              <a:gd name="connsiteX13" fmla="*/ 3155139 w 6593664"/>
              <a:gd name="connsiteY13" fmla="*/ 3886200 h 5867400"/>
              <a:gd name="connsiteX14" fmla="*/ 3097989 w 6593664"/>
              <a:gd name="connsiteY14" fmla="*/ 3695700 h 5867400"/>
              <a:gd name="connsiteX15" fmla="*/ 2897964 w 6593664"/>
              <a:gd name="connsiteY15" fmla="*/ 3495675 h 5867400"/>
              <a:gd name="connsiteX16" fmla="*/ 2783664 w 6593664"/>
              <a:gd name="connsiteY16" fmla="*/ 3152775 h 5867400"/>
              <a:gd name="connsiteX17" fmla="*/ 2716989 w 6593664"/>
              <a:gd name="connsiteY17" fmla="*/ 2638425 h 5867400"/>
              <a:gd name="connsiteX18" fmla="*/ 2631264 w 6593664"/>
              <a:gd name="connsiteY18" fmla="*/ 2324100 h 5867400"/>
              <a:gd name="connsiteX19" fmla="*/ 2355039 w 6593664"/>
              <a:gd name="connsiteY19" fmla="*/ 2228850 h 5867400"/>
              <a:gd name="connsiteX20" fmla="*/ 2126439 w 6593664"/>
              <a:gd name="connsiteY20" fmla="*/ 2143125 h 5867400"/>
              <a:gd name="connsiteX21" fmla="*/ 2002614 w 6593664"/>
              <a:gd name="connsiteY21" fmla="*/ 1990725 h 5867400"/>
              <a:gd name="connsiteX22" fmla="*/ 1850214 w 6593664"/>
              <a:gd name="connsiteY22" fmla="*/ 1895475 h 5867400"/>
              <a:gd name="connsiteX23" fmla="*/ 1621614 w 6593664"/>
              <a:gd name="connsiteY23" fmla="*/ 1371600 h 5867400"/>
              <a:gd name="connsiteX24" fmla="*/ 1335864 w 6593664"/>
              <a:gd name="connsiteY24" fmla="*/ 1333500 h 5867400"/>
              <a:gd name="connsiteX25" fmla="*/ 1012014 w 6593664"/>
              <a:gd name="connsiteY25" fmla="*/ 1257300 h 5867400"/>
              <a:gd name="connsiteX26" fmla="*/ 716739 w 6593664"/>
              <a:gd name="connsiteY26" fmla="*/ 904875 h 5867400"/>
              <a:gd name="connsiteX27" fmla="*/ 354789 w 6593664"/>
              <a:gd name="connsiteY27" fmla="*/ 838200 h 5867400"/>
              <a:gd name="connsiteX28" fmla="*/ 69039 w 6593664"/>
              <a:gd name="connsiteY28" fmla="*/ 762000 h 5867400"/>
              <a:gd name="connsiteX29" fmla="*/ 2364 w 6593664"/>
              <a:gd name="connsiteY29" fmla="*/ 542925 h 5867400"/>
              <a:gd name="connsiteX30" fmla="*/ 21414 w 6593664"/>
              <a:gd name="connsiteY30" fmla="*/ 0 h 5867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6593664" h="5867400">
                <a:moveTo>
                  <a:pt x="6593664" y="5867400"/>
                </a:moveTo>
                <a:cubicBezTo>
                  <a:pt x="6475395" y="5676900"/>
                  <a:pt x="6357126" y="5486400"/>
                  <a:pt x="6222189" y="5324475"/>
                </a:cubicBezTo>
                <a:cubicBezTo>
                  <a:pt x="6087251" y="5162550"/>
                  <a:pt x="5911039" y="4964112"/>
                  <a:pt x="5784039" y="4895850"/>
                </a:cubicBezTo>
                <a:cubicBezTo>
                  <a:pt x="5657039" y="4827587"/>
                  <a:pt x="5569726" y="4902200"/>
                  <a:pt x="5460189" y="4914900"/>
                </a:cubicBezTo>
                <a:cubicBezTo>
                  <a:pt x="5350652" y="4927600"/>
                  <a:pt x="5204601" y="4946650"/>
                  <a:pt x="5126814" y="4972050"/>
                </a:cubicBezTo>
                <a:cubicBezTo>
                  <a:pt x="5049027" y="4997450"/>
                  <a:pt x="5053789" y="5075237"/>
                  <a:pt x="4993464" y="5067300"/>
                </a:cubicBezTo>
                <a:cubicBezTo>
                  <a:pt x="4933139" y="5059363"/>
                  <a:pt x="4855351" y="5016500"/>
                  <a:pt x="4764864" y="4924425"/>
                </a:cubicBezTo>
                <a:cubicBezTo>
                  <a:pt x="4674376" y="4832350"/>
                  <a:pt x="4564839" y="4575175"/>
                  <a:pt x="4450539" y="4514850"/>
                </a:cubicBezTo>
                <a:cubicBezTo>
                  <a:pt x="4336239" y="4454525"/>
                  <a:pt x="4175901" y="4538663"/>
                  <a:pt x="4079064" y="4562475"/>
                </a:cubicBezTo>
                <a:cubicBezTo>
                  <a:pt x="3982227" y="4586287"/>
                  <a:pt x="3969526" y="4670425"/>
                  <a:pt x="3869514" y="4657725"/>
                </a:cubicBezTo>
                <a:cubicBezTo>
                  <a:pt x="3769502" y="4645025"/>
                  <a:pt x="3575826" y="4533900"/>
                  <a:pt x="3478989" y="4486275"/>
                </a:cubicBezTo>
                <a:cubicBezTo>
                  <a:pt x="3382152" y="4438650"/>
                  <a:pt x="3332939" y="4452937"/>
                  <a:pt x="3288489" y="4371975"/>
                </a:cubicBezTo>
                <a:cubicBezTo>
                  <a:pt x="3244039" y="4291012"/>
                  <a:pt x="3234514" y="4081462"/>
                  <a:pt x="3212289" y="4000500"/>
                </a:cubicBezTo>
                <a:cubicBezTo>
                  <a:pt x="3190064" y="3919537"/>
                  <a:pt x="3174189" y="3937000"/>
                  <a:pt x="3155139" y="3886200"/>
                </a:cubicBezTo>
                <a:cubicBezTo>
                  <a:pt x="3136089" y="3835400"/>
                  <a:pt x="3140851" y="3760787"/>
                  <a:pt x="3097989" y="3695700"/>
                </a:cubicBezTo>
                <a:cubicBezTo>
                  <a:pt x="3055127" y="3630613"/>
                  <a:pt x="2950351" y="3586162"/>
                  <a:pt x="2897964" y="3495675"/>
                </a:cubicBezTo>
                <a:cubicBezTo>
                  <a:pt x="2845576" y="3405187"/>
                  <a:pt x="2813826" y="3295650"/>
                  <a:pt x="2783664" y="3152775"/>
                </a:cubicBezTo>
                <a:cubicBezTo>
                  <a:pt x="2753502" y="3009900"/>
                  <a:pt x="2742389" y="2776538"/>
                  <a:pt x="2716989" y="2638425"/>
                </a:cubicBezTo>
                <a:cubicBezTo>
                  <a:pt x="2691589" y="2500312"/>
                  <a:pt x="2691589" y="2392362"/>
                  <a:pt x="2631264" y="2324100"/>
                </a:cubicBezTo>
                <a:cubicBezTo>
                  <a:pt x="2570939" y="2255838"/>
                  <a:pt x="2439176" y="2259012"/>
                  <a:pt x="2355039" y="2228850"/>
                </a:cubicBezTo>
                <a:cubicBezTo>
                  <a:pt x="2270902" y="2198688"/>
                  <a:pt x="2185176" y="2182812"/>
                  <a:pt x="2126439" y="2143125"/>
                </a:cubicBezTo>
                <a:cubicBezTo>
                  <a:pt x="2067702" y="2103438"/>
                  <a:pt x="2048651" y="2032000"/>
                  <a:pt x="2002614" y="1990725"/>
                </a:cubicBezTo>
                <a:cubicBezTo>
                  <a:pt x="1956577" y="1949450"/>
                  <a:pt x="1913714" y="1998662"/>
                  <a:pt x="1850214" y="1895475"/>
                </a:cubicBezTo>
                <a:cubicBezTo>
                  <a:pt x="1786714" y="1792288"/>
                  <a:pt x="1707339" y="1465263"/>
                  <a:pt x="1621614" y="1371600"/>
                </a:cubicBezTo>
                <a:cubicBezTo>
                  <a:pt x="1535889" y="1277937"/>
                  <a:pt x="1437464" y="1352550"/>
                  <a:pt x="1335864" y="1333500"/>
                </a:cubicBezTo>
                <a:cubicBezTo>
                  <a:pt x="1234264" y="1314450"/>
                  <a:pt x="1115202" y="1328738"/>
                  <a:pt x="1012014" y="1257300"/>
                </a:cubicBezTo>
                <a:cubicBezTo>
                  <a:pt x="908826" y="1185862"/>
                  <a:pt x="826276" y="974725"/>
                  <a:pt x="716739" y="904875"/>
                </a:cubicBezTo>
                <a:cubicBezTo>
                  <a:pt x="607201" y="835025"/>
                  <a:pt x="462739" y="862012"/>
                  <a:pt x="354789" y="838200"/>
                </a:cubicBezTo>
                <a:cubicBezTo>
                  <a:pt x="246839" y="814387"/>
                  <a:pt x="127776" y="811212"/>
                  <a:pt x="69039" y="762000"/>
                </a:cubicBezTo>
                <a:cubicBezTo>
                  <a:pt x="10301" y="712787"/>
                  <a:pt x="10301" y="669925"/>
                  <a:pt x="2364" y="542925"/>
                </a:cubicBezTo>
                <a:cubicBezTo>
                  <a:pt x="-5573" y="415925"/>
                  <a:pt x="7920" y="207962"/>
                  <a:pt x="21414" y="0"/>
                </a:cubicBezTo>
              </a:path>
            </a:pathLst>
          </a:custGeom>
          <a:noFill/>
          <a:ln w="22225">
            <a:solidFill>
              <a:schemeClr val="bg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61" name="Ellipse 60">
            <a:extLst>
              <a:ext uri="{FF2B5EF4-FFF2-40B4-BE49-F238E27FC236}">
                <a16:creationId xmlns:a16="http://schemas.microsoft.com/office/drawing/2014/main" id="{3E54D4FE-B1A3-406A-A4AE-21554E83A278}"/>
              </a:ext>
            </a:extLst>
          </p:cNvPr>
          <p:cNvSpPr/>
          <p:nvPr/>
        </p:nvSpPr>
        <p:spPr>
          <a:xfrm rot="16200000">
            <a:off x="1843102" y="-932431"/>
            <a:ext cx="1628297" cy="1778390"/>
          </a:xfrm>
          <a:prstGeom prst="ellipse">
            <a:avLst/>
          </a:prstGeom>
          <a:solidFill>
            <a:schemeClr val="accent2"/>
          </a:solidFill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62" name="ZoneTexte 61">
            <a:extLst>
              <a:ext uri="{FF2B5EF4-FFF2-40B4-BE49-F238E27FC236}">
                <a16:creationId xmlns:a16="http://schemas.microsoft.com/office/drawing/2014/main" id="{D425A52C-29A4-4BCE-AB1D-5067B603549C}"/>
              </a:ext>
            </a:extLst>
          </p:cNvPr>
          <p:cNvSpPr txBox="1"/>
          <p:nvPr/>
        </p:nvSpPr>
        <p:spPr>
          <a:xfrm>
            <a:off x="2133205" y="190793"/>
            <a:ext cx="1096433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200" b="1" dirty="0">
                <a:solidFill>
                  <a:schemeClr val="bg1"/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Namur</a:t>
            </a:r>
            <a:endParaRPr lang="fr-BE" sz="1200" b="1" dirty="0">
              <a:solidFill>
                <a:schemeClr val="bg1"/>
              </a:solidFill>
              <a:latin typeface="Aharoni" panose="02010803020104030203" pitchFamily="2" charset="-79"/>
              <a:cs typeface="Aharoni" panose="02010803020104030203" pitchFamily="2" charset="-79"/>
            </a:endParaRPr>
          </a:p>
        </p:txBody>
      </p:sp>
      <p:sp>
        <p:nvSpPr>
          <p:cNvPr id="63" name="Ellipse 62">
            <a:extLst>
              <a:ext uri="{FF2B5EF4-FFF2-40B4-BE49-F238E27FC236}">
                <a16:creationId xmlns:a16="http://schemas.microsoft.com/office/drawing/2014/main" id="{BA172A28-9FBE-4E6C-9531-55773D21B403}"/>
              </a:ext>
            </a:extLst>
          </p:cNvPr>
          <p:cNvSpPr/>
          <p:nvPr/>
        </p:nvSpPr>
        <p:spPr>
          <a:xfrm>
            <a:off x="7034255" y="-490138"/>
            <a:ext cx="742267" cy="695325"/>
          </a:xfrm>
          <a:prstGeom prst="ellipse">
            <a:avLst/>
          </a:prstGeom>
          <a:solidFill>
            <a:schemeClr val="accent2"/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 dirty="0"/>
          </a:p>
        </p:txBody>
      </p:sp>
      <p:sp>
        <p:nvSpPr>
          <p:cNvPr id="64" name="ZoneTexte 63">
            <a:extLst>
              <a:ext uri="{FF2B5EF4-FFF2-40B4-BE49-F238E27FC236}">
                <a16:creationId xmlns:a16="http://schemas.microsoft.com/office/drawing/2014/main" id="{5678D1FB-BAB8-4A85-83E4-3FD9B0D4E52D}"/>
              </a:ext>
            </a:extLst>
          </p:cNvPr>
          <p:cNvSpPr txBox="1"/>
          <p:nvPr/>
        </p:nvSpPr>
        <p:spPr>
          <a:xfrm>
            <a:off x="6955588" y="-54773"/>
            <a:ext cx="1096433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000" b="1" dirty="0">
                <a:solidFill>
                  <a:schemeClr val="bg1"/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Huy</a:t>
            </a:r>
            <a:endParaRPr lang="fr-BE" sz="1000" b="1" dirty="0">
              <a:solidFill>
                <a:schemeClr val="bg1"/>
              </a:solidFill>
              <a:latin typeface="Aharoni" panose="02010803020104030203" pitchFamily="2" charset="-79"/>
              <a:cs typeface="Aharoni" panose="02010803020104030203" pitchFamily="2" charset="-79"/>
            </a:endParaRPr>
          </a:p>
        </p:txBody>
      </p:sp>
      <p:sp>
        <p:nvSpPr>
          <p:cNvPr id="21" name="Forme libre : forme 20">
            <a:extLst>
              <a:ext uri="{FF2B5EF4-FFF2-40B4-BE49-F238E27FC236}">
                <a16:creationId xmlns:a16="http://schemas.microsoft.com/office/drawing/2014/main" id="{83EA6DCE-DBED-4720-9531-7F2E8C0892A3}"/>
              </a:ext>
            </a:extLst>
          </p:cNvPr>
          <p:cNvSpPr/>
          <p:nvPr/>
        </p:nvSpPr>
        <p:spPr>
          <a:xfrm>
            <a:off x="8618220" y="5486400"/>
            <a:ext cx="731520" cy="525780"/>
          </a:xfrm>
          <a:custGeom>
            <a:avLst/>
            <a:gdLst>
              <a:gd name="connsiteX0" fmla="*/ 0 w 731520"/>
              <a:gd name="connsiteY0" fmla="*/ 0 h 525780"/>
              <a:gd name="connsiteX1" fmla="*/ 228600 w 731520"/>
              <a:gd name="connsiteY1" fmla="*/ 289560 h 525780"/>
              <a:gd name="connsiteX2" fmla="*/ 731520 w 731520"/>
              <a:gd name="connsiteY2" fmla="*/ 525780 h 5257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31520" h="525780">
                <a:moveTo>
                  <a:pt x="0" y="0"/>
                </a:moveTo>
                <a:cubicBezTo>
                  <a:pt x="53340" y="100965"/>
                  <a:pt x="106680" y="201930"/>
                  <a:pt x="228600" y="289560"/>
                </a:cubicBezTo>
                <a:cubicBezTo>
                  <a:pt x="350520" y="377190"/>
                  <a:pt x="541020" y="451485"/>
                  <a:pt x="731520" y="52578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2" name="Forme libre : forme 21">
            <a:extLst>
              <a:ext uri="{FF2B5EF4-FFF2-40B4-BE49-F238E27FC236}">
                <a16:creationId xmlns:a16="http://schemas.microsoft.com/office/drawing/2014/main" id="{9820F068-4E1E-4285-8A17-2897DEE7F837}"/>
              </a:ext>
            </a:extLst>
          </p:cNvPr>
          <p:cNvSpPr/>
          <p:nvPr/>
        </p:nvSpPr>
        <p:spPr>
          <a:xfrm>
            <a:off x="9548813" y="3146818"/>
            <a:ext cx="661987" cy="257902"/>
          </a:xfrm>
          <a:custGeom>
            <a:avLst/>
            <a:gdLst>
              <a:gd name="connsiteX0" fmla="*/ 0 w 661987"/>
              <a:gd name="connsiteY0" fmla="*/ 5957 h 257902"/>
              <a:gd name="connsiteX1" fmla="*/ 95250 w 661987"/>
              <a:gd name="connsiteY1" fmla="*/ 5957 h 257902"/>
              <a:gd name="connsiteX2" fmla="*/ 171450 w 661987"/>
              <a:gd name="connsiteY2" fmla="*/ 67870 h 257902"/>
              <a:gd name="connsiteX3" fmla="*/ 381000 w 661987"/>
              <a:gd name="connsiteY3" fmla="*/ 105970 h 257902"/>
              <a:gd name="connsiteX4" fmla="*/ 581025 w 661987"/>
              <a:gd name="connsiteY4" fmla="*/ 239320 h 257902"/>
              <a:gd name="connsiteX5" fmla="*/ 661987 w 661987"/>
              <a:gd name="connsiteY5" fmla="*/ 253607 h 2579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61987" h="257902">
                <a:moveTo>
                  <a:pt x="0" y="5957"/>
                </a:moveTo>
                <a:cubicBezTo>
                  <a:pt x="33337" y="797"/>
                  <a:pt x="66675" y="-4362"/>
                  <a:pt x="95250" y="5957"/>
                </a:cubicBezTo>
                <a:cubicBezTo>
                  <a:pt x="123825" y="16276"/>
                  <a:pt x="123825" y="51201"/>
                  <a:pt x="171450" y="67870"/>
                </a:cubicBezTo>
                <a:cubicBezTo>
                  <a:pt x="219075" y="84539"/>
                  <a:pt x="312738" y="77395"/>
                  <a:pt x="381000" y="105970"/>
                </a:cubicBezTo>
                <a:cubicBezTo>
                  <a:pt x="449262" y="134545"/>
                  <a:pt x="534194" y="214714"/>
                  <a:pt x="581025" y="239320"/>
                </a:cubicBezTo>
                <a:cubicBezTo>
                  <a:pt x="627856" y="263926"/>
                  <a:pt x="644921" y="258766"/>
                  <a:pt x="661987" y="253607"/>
                </a:cubicBezTo>
              </a:path>
            </a:pathLst>
          </a:custGeom>
          <a:noFill/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5" name="Forme libre : forme 24">
            <a:extLst>
              <a:ext uri="{FF2B5EF4-FFF2-40B4-BE49-F238E27FC236}">
                <a16:creationId xmlns:a16="http://schemas.microsoft.com/office/drawing/2014/main" id="{AD2E428A-8335-4384-A1B1-58C29B4ACBC7}"/>
              </a:ext>
            </a:extLst>
          </p:cNvPr>
          <p:cNvSpPr/>
          <p:nvPr/>
        </p:nvSpPr>
        <p:spPr>
          <a:xfrm>
            <a:off x="6197600" y="4984750"/>
            <a:ext cx="1778000" cy="942569"/>
          </a:xfrm>
          <a:custGeom>
            <a:avLst/>
            <a:gdLst>
              <a:gd name="connsiteX0" fmla="*/ 0 w 1778000"/>
              <a:gd name="connsiteY0" fmla="*/ 273050 h 942569"/>
              <a:gd name="connsiteX1" fmla="*/ 209550 w 1778000"/>
              <a:gd name="connsiteY1" fmla="*/ 374650 h 942569"/>
              <a:gd name="connsiteX2" fmla="*/ 311150 w 1778000"/>
              <a:gd name="connsiteY2" fmla="*/ 425450 h 942569"/>
              <a:gd name="connsiteX3" fmla="*/ 361950 w 1778000"/>
              <a:gd name="connsiteY3" fmla="*/ 482600 h 942569"/>
              <a:gd name="connsiteX4" fmla="*/ 850900 w 1778000"/>
              <a:gd name="connsiteY4" fmla="*/ 533400 h 942569"/>
              <a:gd name="connsiteX5" fmla="*/ 914400 w 1778000"/>
              <a:gd name="connsiteY5" fmla="*/ 825500 h 942569"/>
              <a:gd name="connsiteX6" fmla="*/ 1041400 w 1778000"/>
              <a:gd name="connsiteY6" fmla="*/ 939800 h 942569"/>
              <a:gd name="connsiteX7" fmla="*/ 1143000 w 1778000"/>
              <a:gd name="connsiteY7" fmla="*/ 723900 h 942569"/>
              <a:gd name="connsiteX8" fmla="*/ 1193800 w 1778000"/>
              <a:gd name="connsiteY8" fmla="*/ 609600 h 942569"/>
              <a:gd name="connsiteX9" fmla="*/ 1365250 w 1778000"/>
              <a:gd name="connsiteY9" fmla="*/ 552450 h 942569"/>
              <a:gd name="connsiteX10" fmla="*/ 1504950 w 1778000"/>
              <a:gd name="connsiteY10" fmla="*/ 406400 h 942569"/>
              <a:gd name="connsiteX11" fmla="*/ 1562100 w 1778000"/>
              <a:gd name="connsiteY11" fmla="*/ 304800 h 942569"/>
              <a:gd name="connsiteX12" fmla="*/ 1727200 w 1778000"/>
              <a:gd name="connsiteY12" fmla="*/ 50800 h 942569"/>
              <a:gd name="connsiteX13" fmla="*/ 1778000 w 1778000"/>
              <a:gd name="connsiteY13" fmla="*/ 0 h 9425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778000" h="942569">
                <a:moveTo>
                  <a:pt x="0" y="273050"/>
                </a:moveTo>
                <a:lnTo>
                  <a:pt x="209550" y="374650"/>
                </a:lnTo>
                <a:cubicBezTo>
                  <a:pt x="261408" y="400050"/>
                  <a:pt x="285750" y="407458"/>
                  <a:pt x="311150" y="425450"/>
                </a:cubicBezTo>
                <a:cubicBezTo>
                  <a:pt x="336550" y="443442"/>
                  <a:pt x="271992" y="464608"/>
                  <a:pt x="361950" y="482600"/>
                </a:cubicBezTo>
                <a:cubicBezTo>
                  <a:pt x="451908" y="500592"/>
                  <a:pt x="758825" y="476250"/>
                  <a:pt x="850900" y="533400"/>
                </a:cubicBezTo>
                <a:cubicBezTo>
                  <a:pt x="942975" y="590550"/>
                  <a:pt x="882650" y="757767"/>
                  <a:pt x="914400" y="825500"/>
                </a:cubicBezTo>
                <a:cubicBezTo>
                  <a:pt x="946150" y="893233"/>
                  <a:pt x="1003300" y="956733"/>
                  <a:pt x="1041400" y="939800"/>
                </a:cubicBezTo>
                <a:cubicBezTo>
                  <a:pt x="1079500" y="922867"/>
                  <a:pt x="1117600" y="778933"/>
                  <a:pt x="1143000" y="723900"/>
                </a:cubicBezTo>
                <a:cubicBezTo>
                  <a:pt x="1168400" y="668867"/>
                  <a:pt x="1156758" y="638175"/>
                  <a:pt x="1193800" y="609600"/>
                </a:cubicBezTo>
                <a:cubicBezTo>
                  <a:pt x="1230842" y="581025"/>
                  <a:pt x="1313392" y="586317"/>
                  <a:pt x="1365250" y="552450"/>
                </a:cubicBezTo>
                <a:cubicBezTo>
                  <a:pt x="1417108" y="518583"/>
                  <a:pt x="1472142" y="447675"/>
                  <a:pt x="1504950" y="406400"/>
                </a:cubicBezTo>
                <a:cubicBezTo>
                  <a:pt x="1537758" y="365125"/>
                  <a:pt x="1525058" y="364067"/>
                  <a:pt x="1562100" y="304800"/>
                </a:cubicBezTo>
                <a:cubicBezTo>
                  <a:pt x="1599142" y="245533"/>
                  <a:pt x="1691217" y="101600"/>
                  <a:pt x="1727200" y="50800"/>
                </a:cubicBezTo>
                <a:cubicBezTo>
                  <a:pt x="1763183" y="0"/>
                  <a:pt x="1770591" y="0"/>
                  <a:pt x="1778000" y="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6" name="Forme libre : forme 25">
            <a:extLst>
              <a:ext uri="{FF2B5EF4-FFF2-40B4-BE49-F238E27FC236}">
                <a16:creationId xmlns:a16="http://schemas.microsoft.com/office/drawing/2014/main" id="{7A9A74E1-9B0A-4C34-997F-C5190D90E1F4}"/>
              </a:ext>
            </a:extLst>
          </p:cNvPr>
          <p:cNvSpPr/>
          <p:nvPr/>
        </p:nvSpPr>
        <p:spPr>
          <a:xfrm>
            <a:off x="5359400" y="1949450"/>
            <a:ext cx="901700" cy="1136650"/>
          </a:xfrm>
          <a:custGeom>
            <a:avLst/>
            <a:gdLst>
              <a:gd name="connsiteX0" fmla="*/ 901700 w 901700"/>
              <a:gd name="connsiteY0" fmla="*/ 0 h 1136650"/>
              <a:gd name="connsiteX1" fmla="*/ 781050 w 901700"/>
              <a:gd name="connsiteY1" fmla="*/ 146050 h 1136650"/>
              <a:gd name="connsiteX2" fmla="*/ 469900 w 901700"/>
              <a:gd name="connsiteY2" fmla="*/ 355600 h 1136650"/>
              <a:gd name="connsiteX3" fmla="*/ 203200 w 901700"/>
              <a:gd name="connsiteY3" fmla="*/ 514350 h 1136650"/>
              <a:gd name="connsiteX4" fmla="*/ 139700 w 901700"/>
              <a:gd name="connsiteY4" fmla="*/ 685800 h 1136650"/>
              <a:gd name="connsiteX5" fmla="*/ 88900 w 901700"/>
              <a:gd name="connsiteY5" fmla="*/ 869950 h 1136650"/>
              <a:gd name="connsiteX6" fmla="*/ 0 w 901700"/>
              <a:gd name="connsiteY6" fmla="*/ 1136650 h 1136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01700" h="1136650">
                <a:moveTo>
                  <a:pt x="901700" y="0"/>
                </a:moveTo>
                <a:cubicBezTo>
                  <a:pt x="877358" y="43391"/>
                  <a:pt x="853017" y="86783"/>
                  <a:pt x="781050" y="146050"/>
                </a:cubicBezTo>
                <a:cubicBezTo>
                  <a:pt x="709083" y="205317"/>
                  <a:pt x="469900" y="355600"/>
                  <a:pt x="469900" y="355600"/>
                </a:cubicBezTo>
                <a:cubicBezTo>
                  <a:pt x="373592" y="416983"/>
                  <a:pt x="258233" y="459317"/>
                  <a:pt x="203200" y="514350"/>
                </a:cubicBezTo>
                <a:cubicBezTo>
                  <a:pt x="148167" y="569383"/>
                  <a:pt x="158750" y="626533"/>
                  <a:pt x="139700" y="685800"/>
                </a:cubicBezTo>
                <a:cubicBezTo>
                  <a:pt x="120650" y="745067"/>
                  <a:pt x="112183" y="794808"/>
                  <a:pt x="88900" y="869950"/>
                </a:cubicBezTo>
                <a:cubicBezTo>
                  <a:pt x="65617" y="945092"/>
                  <a:pt x="32808" y="1040871"/>
                  <a:pt x="0" y="113665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2" name="Forme libre : forme 31">
            <a:extLst>
              <a:ext uri="{FF2B5EF4-FFF2-40B4-BE49-F238E27FC236}">
                <a16:creationId xmlns:a16="http://schemas.microsoft.com/office/drawing/2014/main" id="{6ED083DC-0EC6-4148-8B33-6AEB634D54E8}"/>
              </a:ext>
            </a:extLst>
          </p:cNvPr>
          <p:cNvSpPr/>
          <p:nvPr/>
        </p:nvSpPr>
        <p:spPr>
          <a:xfrm>
            <a:off x="5286375" y="4826000"/>
            <a:ext cx="422275" cy="358775"/>
          </a:xfrm>
          <a:custGeom>
            <a:avLst/>
            <a:gdLst>
              <a:gd name="connsiteX0" fmla="*/ 0 w 422275"/>
              <a:gd name="connsiteY0" fmla="*/ 358775 h 358775"/>
              <a:gd name="connsiteX1" fmla="*/ 276225 w 422275"/>
              <a:gd name="connsiteY1" fmla="*/ 161925 h 358775"/>
              <a:gd name="connsiteX2" fmla="*/ 422275 w 422275"/>
              <a:gd name="connsiteY2" fmla="*/ 0 h 358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22275" h="358775">
                <a:moveTo>
                  <a:pt x="0" y="358775"/>
                </a:moveTo>
                <a:cubicBezTo>
                  <a:pt x="102923" y="290248"/>
                  <a:pt x="205846" y="221721"/>
                  <a:pt x="276225" y="161925"/>
                </a:cubicBezTo>
                <a:cubicBezTo>
                  <a:pt x="346604" y="102129"/>
                  <a:pt x="384439" y="51064"/>
                  <a:pt x="422275" y="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4" name="Forme libre : forme 33">
            <a:extLst>
              <a:ext uri="{FF2B5EF4-FFF2-40B4-BE49-F238E27FC236}">
                <a16:creationId xmlns:a16="http://schemas.microsoft.com/office/drawing/2014/main" id="{5762933B-4840-49D9-81F9-09DEB9F69A78}"/>
              </a:ext>
            </a:extLst>
          </p:cNvPr>
          <p:cNvSpPr/>
          <p:nvPr/>
        </p:nvSpPr>
        <p:spPr>
          <a:xfrm>
            <a:off x="5492750" y="5953125"/>
            <a:ext cx="12700" cy="257175"/>
          </a:xfrm>
          <a:custGeom>
            <a:avLst/>
            <a:gdLst>
              <a:gd name="connsiteX0" fmla="*/ 12700 w 12700"/>
              <a:gd name="connsiteY0" fmla="*/ 0 h 257175"/>
              <a:gd name="connsiteX1" fmla="*/ 0 w 12700"/>
              <a:gd name="connsiteY1" fmla="*/ 257175 h 257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2700" h="257175">
                <a:moveTo>
                  <a:pt x="12700" y="0"/>
                </a:moveTo>
                <a:lnTo>
                  <a:pt x="0" y="257175"/>
                </a:ln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5" name="Forme libre : forme 34">
            <a:extLst>
              <a:ext uri="{FF2B5EF4-FFF2-40B4-BE49-F238E27FC236}">
                <a16:creationId xmlns:a16="http://schemas.microsoft.com/office/drawing/2014/main" id="{043BC54E-1889-4104-91EC-461FB497001C}"/>
              </a:ext>
            </a:extLst>
          </p:cNvPr>
          <p:cNvSpPr/>
          <p:nvPr/>
        </p:nvSpPr>
        <p:spPr>
          <a:xfrm>
            <a:off x="5528250" y="5241926"/>
            <a:ext cx="183575" cy="330200"/>
          </a:xfrm>
          <a:custGeom>
            <a:avLst/>
            <a:gdLst>
              <a:gd name="connsiteX0" fmla="*/ 183575 w 183575"/>
              <a:gd name="connsiteY0" fmla="*/ 0 h 327025"/>
              <a:gd name="connsiteX1" fmla="*/ 34350 w 183575"/>
              <a:gd name="connsiteY1" fmla="*/ 234950 h 327025"/>
              <a:gd name="connsiteX2" fmla="*/ 5775 w 183575"/>
              <a:gd name="connsiteY2" fmla="*/ 298450 h 327025"/>
              <a:gd name="connsiteX3" fmla="*/ 120075 w 183575"/>
              <a:gd name="connsiteY3" fmla="*/ 327025 h 327025"/>
              <a:gd name="connsiteX0" fmla="*/ 183575 w 183575"/>
              <a:gd name="connsiteY0" fmla="*/ 0 h 330200"/>
              <a:gd name="connsiteX1" fmla="*/ 34350 w 183575"/>
              <a:gd name="connsiteY1" fmla="*/ 234950 h 330200"/>
              <a:gd name="connsiteX2" fmla="*/ 5775 w 183575"/>
              <a:gd name="connsiteY2" fmla="*/ 298450 h 330200"/>
              <a:gd name="connsiteX3" fmla="*/ 129600 w 183575"/>
              <a:gd name="connsiteY3" fmla="*/ 330200 h 330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3575" h="330200">
                <a:moveTo>
                  <a:pt x="183575" y="0"/>
                </a:moveTo>
                <a:cubicBezTo>
                  <a:pt x="123779" y="92604"/>
                  <a:pt x="63983" y="185208"/>
                  <a:pt x="34350" y="234950"/>
                </a:cubicBezTo>
                <a:cubicBezTo>
                  <a:pt x="4717" y="284692"/>
                  <a:pt x="-8513" y="283104"/>
                  <a:pt x="5775" y="298450"/>
                </a:cubicBezTo>
                <a:cubicBezTo>
                  <a:pt x="20062" y="313796"/>
                  <a:pt x="79593" y="323585"/>
                  <a:pt x="129600" y="33020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9" name="Forme libre : forme 38">
            <a:extLst>
              <a:ext uri="{FF2B5EF4-FFF2-40B4-BE49-F238E27FC236}">
                <a16:creationId xmlns:a16="http://schemas.microsoft.com/office/drawing/2014/main" id="{9F784947-8CBA-4DDF-A906-A82B90FD3C12}"/>
              </a:ext>
            </a:extLst>
          </p:cNvPr>
          <p:cNvSpPr/>
          <p:nvPr/>
        </p:nvSpPr>
        <p:spPr>
          <a:xfrm>
            <a:off x="9004300" y="5702300"/>
            <a:ext cx="1276350" cy="1162050"/>
          </a:xfrm>
          <a:custGeom>
            <a:avLst/>
            <a:gdLst>
              <a:gd name="connsiteX0" fmla="*/ 1276350 w 1276350"/>
              <a:gd name="connsiteY0" fmla="*/ 0 h 1162050"/>
              <a:gd name="connsiteX1" fmla="*/ 1028700 w 1276350"/>
              <a:gd name="connsiteY1" fmla="*/ 152400 h 1162050"/>
              <a:gd name="connsiteX2" fmla="*/ 406400 w 1276350"/>
              <a:gd name="connsiteY2" fmla="*/ 704850 h 1162050"/>
              <a:gd name="connsiteX3" fmla="*/ 82550 w 1276350"/>
              <a:gd name="connsiteY3" fmla="*/ 1041400 h 1162050"/>
              <a:gd name="connsiteX4" fmla="*/ 0 w 1276350"/>
              <a:gd name="connsiteY4" fmla="*/ 1162050 h 1162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76350" h="1162050">
                <a:moveTo>
                  <a:pt x="1276350" y="0"/>
                </a:moveTo>
                <a:cubicBezTo>
                  <a:pt x="1225021" y="17462"/>
                  <a:pt x="1173692" y="34925"/>
                  <a:pt x="1028700" y="152400"/>
                </a:cubicBezTo>
                <a:cubicBezTo>
                  <a:pt x="883708" y="269875"/>
                  <a:pt x="564092" y="556683"/>
                  <a:pt x="406400" y="704850"/>
                </a:cubicBezTo>
                <a:cubicBezTo>
                  <a:pt x="248708" y="853017"/>
                  <a:pt x="150283" y="965200"/>
                  <a:pt x="82550" y="1041400"/>
                </a:cubicBezTo>
                <a:cubicBezTo>
                  <a:pt x="14817" y="1117600"/>
                  <a:pt x="7408" y="1139825"/>
                  <a:pt x="0" y="1162050"/>
                </a:cubicBezTo>
              </a:path>
            </a:pathLst>
          </a:cu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86" name="Forme libre : forme 85">
            <a:extLst>
              <a:ext uri="{FF2B5EF4-FFF2-40B4-BE49-F238E27FC236}">
                <a16:creationId xmlns:a16="http://schemas.microsoft.com/office/drawing/2014/main" id="{9BC2CEB2-1135-4D39-B39A-9BA4BADD7946}"/>
              </a:ext>
            </a:extLst>
          </p:cNvPr>
          <p:cNvSpPr/>
          <p:nvPr/>
        </p:nvSpPr>
        <p:spPr>
          <a:xfrm>
            <a:off x="9016931" y="5695950"/>
            <a:ext cx="1276350" cy="1162050"/>
          </a:xfrm>
          <a:custGeom>
            <a:avLst/>
            <a:gdLst>
              <a:gd name="connsiteX0" fmla="*/ 1276350 w 1276350"/>
              <a:gd name="connsiteY0" fmla="*/ 0 h 1162050"/>
              <a:gd name="connsiteX1" fmla="*/ 1028700 w 1276350"/>
              <a:gd name="connsiteY1" fmla="*/ 152400 h 1162050"/>
              <a:gd name="connsiteX2" fmla="*/ 406400 w 1276350"/>
              <a:gd name="connsiteY2" fmla="*/ 704850 h 1162050"/>
              <a:gd name="connsiteX3" fmla="*/ 82550 w 1276350"/>
              <a:gd name="connsiteY3" fmla="*/ 1041400 h 1162050"/>
              <a:gd name="connsiteX4" fmla="*/ 0 w 1276350"/>
              <a:gd name="connsiteY4" fmla="*/ 1162050 h 1162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76350" h="1162050">
                <a:moveTo>
                  <a:pt x="1276350" y="0"/>
                </a:moveTo>
                <a:cubicBezTo>
                  <a:pt x="1225021" y="17462"/>
                  <a:pt x="1173692" y="34925"/>
                  <a:pt x="1028700" y="152400"/>
                </a:cubicBezTo>
                <a:cubicBezTo>
                  <a:pt x="883708" y="269875"/>
                  <a:pt x="564092" y="556683"/>
                  <a:pt x="406400" y="704850"/>
                </a:cubicBezTo>
                <a:cubicBezTo>
                  <a:pt x="248708" y="853017"/>
                  <a:pt x="150283" y="965200"/>
                  <a:pt x="82550" y="1041400"/>
                </a:cubicBezTo>
                <a:cubicBezTo>
                  <a:pt x="14817" y="1117600"/>
                  <a:pt x="7408" y="1139825"/>
                  <a:pt x="0" y="1162050"/>
                </a:cubicBezTo>
              </a:path>
            </a:pathLst>
          </a:custGeom>
          <a:noFill/>
          <a:ln w="22225">
            <a:solidFill>
              <a:schemeClr val="bg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55" name="Ellipse 54">
            <a:extLst>
              <a:ext uri="{FF2B5EF4-FFF2-40B4-BE49-F238E27FC236}">
                <a16:creationId xmlns:a16="http://schemas.microsoft.com/office/drawing/2014/main" id="{0613EE4E-1534-4E8B-A8A4-AC877E6843D5}"/>
              </a:ext>
            </a:extLst>
          </p:cNvPr>
          <p:cNvSpPr/>
          <p:nvPr/>
        </p:nvSpPr>
        <p:spPr>
          <a:xfrm>
            <a:off x="9292852" y="5487143"/>
            <a:ext cx="742267" cy="695325"/>
          </a:xfrm>
          <a:prstGeom prst="ellipse">
            <a:avLst/>
          </a:prstGeom>
          <a:solidFill>
            <a:schemeClr val="accent2"/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 dirty="0"/>
          </a:p>
        </p:txBody>
      </p:sp>
      <p:sp>
        <p:nvSpPr>
          <p:cNvPr id="59" name="ZoneTexte 58">
            <a:extLst>
              <a:ext uri="{FF2B5EF4-FFF2-40B4-BE49-F238E27FC236}">
                <a16:creationId xmlns:a16="http://schemas.microsoft.com/office/drawing/2014/main" id="{4630EB21-FD0B-452F-820D-CAB2EC8CABFB}"/>
              </a:ext>
            </a:extLst>
          </p:cNvPr>
          <p:cNvSpPr txBox="1"/>
          <p:nvPr/>
        </p:nvSpPr>
        <p:spPr>
          <a:xfrm>
            <a:off x="9134528" y="5650958"/>
            <a:ext cx="109643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000" b="1" dirty="0">
                <a:solidFill>
                  <a:schemeClr val="bg1"/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Marche-en-Famenne</a:t>
            </a:r>
            <a:endParaRPr lang="fr-BE" sz="1000" b="1" dirty="0">
              <a:solidFill>
                <a:schemeClr val="bg1"/>
              </a:solidFill>
              <a:latin typeface="Aharoni" panose="02010803020104030203" pitchFamily="2" charset="-79"/>
              <a:cs typeface="Aharoni" panose="02010803020104030203" pitchFamily="2" charset="-79"/>
            </a:endParaRPr>
          </a:p>
        </p:txBody>
      </p:sp>
      <p:sp>
        <p:nvSpPr>
          <p:cNvPr id="87" name="Forme libre : forme 86">
            <a:extLst>
              <a:ext uri="{FF2B5EF4-FFF2-40B4-BE49-F238E27FC236}">
                <a16:creationId xmlns:a16="http://schemas.microsoft.com/office/drawing/2014/main" id="{0BEA71B8-D286-4921-BEE9-40E4E94BA74D}"/>
              </a:ext>
            </a:extLst>
          </p:cNvPr>
          <p:cNvSpPr>
            <a:spLocks noChangeAspect="1"/>
          </p:cNvSpPr>
          <p:nvPr/>
        </p:nvSpPr>
        <p:spPr>
          <a:xfrm>
            <a:off x="2413136" y="870695"/>
            <a:ext cx="2232134" cy="6115251"/>
          </a:xfrm>
          <a:custGeom>
            <a:avLst/>
            <a:gdLst>
              <a:gd name="connsiteX0" fmla="*/ 67451 w 667823"/>
              <a:gd name="connsiteY0" fmla="*/ 0 h 1894400"/>
              <a:gd name="connsiteX1" fmla="*/ 16651 w 667823"/>
              <a:gd name="connsiteY1" fmla="*/ 111125 h 1894400"/>
              <a:gd name="connsiteX2" fmla="*/ 48401 w 667823"/>
              <a:gd name="connsiteY2" fmla="*/ 200025 h 1894400"/>
              <a:gd name="connsiteX3" fmla="*/ 111901 w 667823"/>
              <a:gd name="connsiteY3" fmla="*/ 279400 h 1894400"/>
              <a:gd name="connsiteX4" fmla="*/ 73801 w 667823"/>
              <a:gd name="connsiteY4" fmla="*/ 492125 h 1894400"/>
              <a:gd name="connsiteX5" fmla="*/ 86501 w 667823"/>
              <a:gd name="connsiteY5" fmla="*/ 581025 h 1894400"/>
              <a:gd name="connsiteX6" fmla="*/ 64276 w 667823"/>
              <a:gd name="connsiteY6" fmla="*/ 654050 h 1894400"/>
              <a:gd name="connsiteX7" fmla="*/ 76976 w 667823"/>
              <a:gd name="connsiteY7" fmla="*/ 736600 h 1894400"/>
              <a:gd name="connsiteX8" fmla="*/ 776 w 667823"/>
              <a:gd name="connsiteY8" fmla="*/ 781050 h 1894400"/>
              <a:gd name="connsiteX9" fmla="*/ 38876 w 667823"/>
              <a:gd name="connsiteY9" fmla="*/ 838200 h 1894400"/>
              <a:gd name="connsiteX10" fmla="*/ 61101 w 667823"/>
              <a:gd name="connsiteY10" fmla="*/ 914400 h 1894400"/>
              <a:gd name="connsiteX11" fmla="*/ 102376 w 667823"/>
              <a:gd name="connsiteY11" fmla="*/ 1019175 h 1894400"/>
              <a:gd name="connsiteX12" fmla="*/ 121426 w 667823"/>
              <a:gd name="connsiteY12" fmla="*/ 1041400 h 1894400"/>
              <a:gd name="connsiteX13" fmla="*/ 140476 w 667823"/>
              <a:gd name="connsiteY13" fmla="*/ 1139825 h 1894400"/>
              <a:gd name="connsiteX14" fmla="*/ 143651 w 667823"/>
              <a:gd name="connsiteY14" fmla="*/ 1219200 h 1894400"/>
              <a:gd name="connsiteX15" fmla="*/ 165876 w 667823"/>
              <a:gd name="connsiteY15" fmla="*/ 1308100 h 1894400"/>
              <a:gd name="connsiteX16" fmla="*/ 248426 w 667823"/>
              <a:gd name="connsiteY16" fmla="*/ 1504950 h 1894400"/>
              <a:gd name="connsiteX17" fmla="*/ 194451 w 667823"/>
              <a:gd name="connsiteY17" fmla="*/ 1552575 h 1894400"/>
              <a:gd name="connsiteX18" fmla="*/ 159526 w 667823"/>
              <a:gd name="connsiteY18" fmla="*/ 1606550 h 1894400"/>
              <a:gd name="connsiteX19" fmla="*/ 248426 w 667823"/>
              <a:gd name="connsiteY19" fmla="*/ 1704975 h 1894400"/>
              <a:gd name="connsiteX20" fmla="*/ 308751 w 667823"/>
              <a:gd name="connsiteY20" fmla="*/ 1704975 h 1894400"/>
              <a:gd name="connsiteX21" fmla="*/ 397651 w 667823"/>
              <a:gd name="connsiteY21" fmla="*/ 1682750 h 1894400"/>
              <a:gd name="connsiteX22" fmla="*/ 480201 w 667823"/>
              <a:gd name="connsiteY22" fmla="*/ 1752600 h 1894400"/>
              <a:gd name="connsiteX23" fmla="*/ 502426 w 667823"/>
              <a:gd name="connsiteY23" fmla="*/ 1838325 h 1894400"/>
              <a:gd name="connsiteX24" fmla="*/ 604026 w 667823"/>
              <a:gd name="connsiteY24" fmla="*/ 1809750 h 1894400"/>
              <a:gd name="connsiteX25" fmla="*/ 661176 w 667823"/>
              <a:gd name="connsiteY25" fmla="*/ 1885950 h 1894400"/>
              <a:gd name="connsiteX26" fmla="*/ 664351 w 667823"/>
              <a:gd name="connsiteY26" fmla="*/ 1889125 h 1894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667823" h="1894400">
                <a:moveTo>
                  <a:pt x="67451" y="0"/>
                </a:moveTo>
                <a:cubicBezTo>
                  <a:pt x="43638" y="38894"/>
                  <a:pt x="19826" y="77788"/>
                  <a:pt x="16651" y="111125"/>
                </a:cubicBezTo>
                <a:cubicBezTo>
                  <a:pt x="13476" y="144462"/>
                  <a:pt x="32526" y="171979"/>
                  <a:pt x="48401" y="200025"/>
                </a:cubicBezTo>
                <a:cubicBezTo>
                  <a:pt x="64276" y="228071"/>
                  <a:pt x="107668" y="230717"/>
                  <a:pt x="111901" y="279400"/>
                </a:cubicBezTo>
                <a:cubicBezTo>
                  <a:pt x="116134" y="328083"/>
                  <a:pt x="78034" y="441854"/>
                  <a:pt x="73801" y="492125"/>
                </a:cubicBezTo>
                <a:cubicBezTo>
                  <a:pt x="69568" y="542396"/>
                  <a:pt x="88088" y="554038"/>
                  <a:pt x="86501" y="581025"/>
                </a:cubicBezTo>
                <a:cubicBezTo>
                  <a:pt x="84914" y="608012"/>
                  <a:pt x="65863" y="628121"/>
                  <a:pt x="64276" y="654050"/>
                </a:cubicBezTo>
                <a:cubicBezTo>
                  <a:pt x="62688" y="679979"/>
                  <a:pt x="87559" y="715433"/>
                  <a:pt x="76976" y="736600"/>
                </a:cubicBezTo>
                <a:cubicBezTo>
                  <a:pt x="66393" y="757767"/>
                  <a:pt x="7126" y="764117"/>
                  <a:pt x="776" y="781050"/>
                </a:cubicBezTo>
                <a:cubicBezTo>
                  <a:pt x="-5574" y="797983"/>
                  <a:pt x="28822" y="815975"/>
                  <a:pt x="38876" y="838200"/>
                </a:cubicBezTo>
                <a:cubicBezTo>
                  <a:pt x="48930" y="860425"/>
                  <a:pt x="50518" y="884238"/>
                  <a:pt x="61101" y="914400"/>
                </a:cubicBezTo>
                <a:cubicBezTo>
                  <a:pt x="71684" y="944563"/>
                  <a:pt x="92322" y="998008"/>
                  <a:pt x="102376" y="1019175"/>
                </a:cubicBezTo>
                <a:cubicBezTo>
                  <a:pt x="112430" y="1040342"/>
                  <a:pt x="115076" y="1021292"/>
                  <a:pt x="121426" y="1041400"/>
                </a:cubicBezTo>
                <a:cubicBezTo>
                  <a:pt x="127776" y="1061508"/>
                  <a:pt x="136772" y="1110192"/>
                  <a:pt x="140476" y="1139825"/>
                </a:cubicBezTo>
                <a:cubicBezTo>
                  <a:pt x="144180" y="1169458"/>
                  <a:pt x="139418" y="1191154"/>
                  <a:pt x="143651" y="1219200"/>
                </a:cubicBezTo>
                <a:cubicBezTo>
                  <a:pt x="147884" y="1247246"/>
                  <a:pt x="148414" y="1260475"/>
                  <a:pt x="165876" y="1308100"/>
                </a:cubicBezTo>
                <a:cubicBezTo>
                  <a:pt x="183339" y="1355725"/>
                  <a:pt x="243664" y="1464204"/>
                  <a:pt x="248426" y="1504950"/>
                </a:cubicBezTo>
                <a:cubicBezTo>
                  <a:pt x="253188" y="1545696"/>
                  <a:pt x="209268" y="1535642"/>
                  <a:pt x="194451" y="1552575"/>
                </a:cubicBezTo>
                <a:cubicBezTo>
                  <a:pt x="179634" y="1569508"/>
                  <a:pt x="150530" y="1581150"/>
                  <a:pt x="159526" y="1606550"/>
                </a:cubicBezTo>
                <a:cubicBezTo>
                  <a:pt x="168522" y="1631950"/>
                  <a:pt x="223555" y="1688571"/>
                  <a:pt x="248426" y="1704975"/>
                </a:cubicBezTo>
                <a:cubicBezTo>
                  <a:pt x="273297" y="1721379"/>
                  <a:pt x="283880" y="1708679"/>
                  <a:pt x="308751" y="1704975"/>
                </a:cubicBezTo>
                <a:cubicBezTo>
                  <a:pt x="333622" y="1701271"/>
                  <a:pt x="369076" y="1674812"/>
                  <a:pt x="397651" y="1682750"/>
                </a:cubicBezTo>
                <a:cubicBezTo>
                  <a:pt x="426226" y="1690688"/>
                  <a:pt x="462739" y="1726671"/>
                  <a:pt x="480201" y="1752600"/>
                </a:cubicBezTo>
                <a:cubicBezTo>
                  <a:pt x="497663" y="1778529"/>
                  <a:pt x="481789" y="1828800"/>
                  <a:pt x="502426" y="1838325"/>
                </a:cubicBezTo>
                <a:cubicBezTo>
                  <a:pt x="523063" y="1847850"/>
                  <a:pt x="577568" y="1801812"/>
                  <a:pt x="604026" y="1809750"/>
                </a:cubicBezTo>
                <a:cubicBezTo>
                  <a:pt x="630484" y="1817688"/>
                  <a:pt x="661176" y="1885950"/>
                  <a:pt x="661176" y="1885950"/>
                </a:cubicBezTo>
                <a:cubicBezTo>
                  <a:pt x="671230" y="1899179"/>
                  <a:pt x="667790" y="1894152"/>
                  <a:pt x="664351" y="1889125"/>
                </a:cubicBezTo>
              </a:path>
            </a:pathLst>
          </a:custGeom>
          <a:noFill/>
          <a:ln w="25400">
            <a:solidFill>
              <a:schemeClr val="tx1"/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91" name="Forme libre : forme 90">
            <a:extLst>
              <a:ext uri="{FF2B5EF4-FFF2-40B4-BE49-F238E27FC236}">
                <a16:creationId xmlns:a16="http://schemas.microsoft.com/office/drawing/2014/main" id="{C5038E67-EDD3-465A-824D-481BD74D188B}"/>
              </a:ext>
            </a:extLst>
          </p:cNvPr>
          <p:cNvSpPr>
            <a:spLocks noChangeAspect="1"/>
          </p:cNvSpPr>
          <p:nvPr/>
        </p:nvSpPr>
        <p:spPr>
          <a:xfrm>
            <a:off x="2410326" y="879608"/>
            <a:ext cx="2232134" cy="6115251"/>
          </a:xfrm>
          <a:custGeom>
            <a:avLst/>
            <a:gdLst>
              <a:gd name="connsiteX0" fmla="*/ 67451 w 667823"/>
              <a:gd name="connsiteY0" fmla="*/ 0 h 1894400"/>
              <a:gd name="connsiteX1" fmla="*/ 16651 w 667823"/>
              <a:gd name="connsiteY1" fmla="*/ 111125 h 1894400"/>
              <a:gd name="connsiteX2" fmla="*/ 48401 w 667823"/>
              <a:gd name="connsiteY2" fmla="*/ 200025 h 1894400"/>
              <a:gd name="connsiteX3" fmla="*/ 111901 w 667823"/>
              <a:gd name="connsiteY3" fmla="*/ 279400 h 1894400"/>
              <a:gd name="connsiteX4" fmla="*/ 73801 w 667823"/>
              <a:gd name="connsiteY4" fmla="*/ 492125 h 1894400"/>
              <a:gd name="connsiteX5" fmla="*/ 86501 w 667823"/>
              <a:gd name="connsiteY5" fmla="*/ 581025 h 1894400"/>
              <a:gd name="connsiteX6" fmla="*/ 64276 w 667823"/>
              <a:gd name="connsiteY6" fmla="*/ 654050 h 1894400"/>
              <a:gd name="connsiteX7" fmla="*/ 76976 w 667823"/>
              <a:gd name="connsiteY7" fmla="*/ 736600 h 1894400"/>
              <a:gd name="connsiteX8" fmla="*/ 776 w 667823"/>
              <a:gd name="connsiteY8" fmla="*/ 781050 h 1894400"/>
              <a:gd name="connsiteX9" fmla="*/ 38876 w 667823"/>
              <a:gd name="connsiteY9" fmla="*/ 838200 h 1894400"/>
              <a:gd name="connsiteX10" fmla="*/ 61101 w 667823"/>
              <a:gd name="connsiteY10" fmla="*/ 914400 h 1894400"/>
              <a:gd name="connsiteX11" fmla="*/ 102376 w 667823"/>
              <a:gd name="connsiteY11" fmla="*/ 1019175 h 1894400"/>
              <a:gd name="connsiteX12" fmla="*/ 121426 w 667823"/>
              <a:gd name="connsiteY12" fmla="*/ 1041400 h 1894400"/>
              <a:gd name="connsiteX13" fmla="*/ 140476 w 667823"/>
              <a:gd name="connsiteY13" fmla="*/ 1139825 h 1894400"/>
              <a:gd name="connsiteX14" fmla="*/ 143651 w 667823"/>
              <a:gd name="connsiteY14" fmla="*/ 1219200 h 1894400"/>
              <a:gd name="connsiteX15" fmla="*/ 165876 w 667823"/>
              <a:gd name="connsiteY15" fmla="*/ 1308100 h 1894400"/>
              <a:gd name="connsiteX16" fmla="*/ 248426 w 667823"/>
              <a:gd name="connsiteY16" fmla="*/ 1504950 h 1894400"/>
              <a:gd name="connsiteX17" fmla="*/ 194451 w 667823"/>
              <a:gd name="connsiteY17" fmla="*/ 1552575 h 1894400"/>
              <a:gd name="connsiteX18" fmla="*/ 159526 w 667823"/>
              <a:gd name="connsiteY18" fmla="*/ 1606550 h 1894400"/>
              <a:gd name="connsiteX19" fmla="*/ 248426 w 667823"/>
              <a:gd name="connsiteY19" fmla="*/ 1704975 h 1894400"/>
              <a:gd name="connsiteX20" fmla="*/ 308751 w 667823"/>
              <a:gd name="connsiteY20" fmla="*/ 1704975 h 1894400"/>
              <a:gd name="connsiteX21" fmla="*/ 397651 w 667823"/>
              <a:gd name="connsiteY21" fmla="*/ 1682750 h 1894400"/>
              <a:gd name="connsiteX22" fmla="*/ 480201 w 667823"/>
              <a:gd name="connsiteY22" fmla="*/ 1752600 h 1894400"/>
              <a:gd name="connsiteX23" fmla="*/ 502426 w 667823"/>
              <a:gd name="connsiteY23" fmla="*/ 1838325 h 1894400"/>
              <a:gd name="connsiteX24" fmla="*/ 604026 w 667823"/>
              <a:gd name="connsiteY24" fmla="*/ 1809750 h 1894400"/>
              <a:gd name="connsiteX25" fmla="*/ 661176 w 667823"/>
              <a:gd name="connsiteY25" fmla="*/ 1885950 h 1894400"/>
              <a:gd name="connsiteX26" fmla="*/ 664351 w 667823"/>
              <a:gd name="connsiteY26" fmla="*/ 1889125 h 1894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667823" h="1894400">
                <a:moveTo>
                  <a:pt x="67451" y="0"/>
                </a:moveTo>
                <a:cubicBezTo>
                  <a:pt x="43638" y="38894"/>
                  <a:pt x="19826" y="77788"/>
                  <a:pt x="16651" y="111125"/>
                </a:cubicBezTo>
                <a:cubicBezTo>
                  <a:pt x="13476" y="144462"/>
                  <a:pt x="32526" y="171979"/>
                  <a:pt x="48401" y="200025"/>
                </a:cubicBezTo>
                <a:cubicBezTo>
                  <a:pt x="64276" y="228071"/>
                  <a:pt x="107668" y="230717"/>
                  <a:pt x="111901" y="279400"/>
                </a:cubicBezTo>
                <a:cubicBezTo>
                  <a:pt x="116134" y="328083"/>
                  <a:pt x="78034" y="441854"/>
                  <a:pt x="73801" y="492125"/>
                </a:cubicBezTo>
                <a:cubicBezTo>
                  <a:pt x="69568" y="542396"/>
                  <a:pt x="88088" y="554038"/>
                  <a:pt x="86501" y="581025"/>
                </a:cubicBezTo>
                <a:cubicBezTo>
                  <a:pt x="84914" y="608012"/>
                  <a:pt x="65863" y="628121"/>
                  <a:pt x="64276" y="654050"/>
                </a:cubicBezTo>
                <a:cubicBezTo>
                  <a:pt x="62688" y="679979"/>
                  <a:pt x="87559" y="715433"/>
                  <a:pt x="76976" y="736600"/>
                </a:cubicBezTo>
                <a:cubicBezTo>
                  <a:pt x="66393" y="757767"/>
                  <a:pt x="7126" y="764117"/>
                  <a:pt x="776" y="781050"/>
                </a:cubicBezTo>
                <a:cubicBezTo>
                  <a:pt x="-5574" y="797983"/>
                  <a:pt x="28822" y="815975"/>
                  <a:pt x="38876" y="838200"/>
                </a:cubicBezTo>
                <a:cubicBezTo>
                  <a:pt x="48930" y="860425"/>
                  <a:pt x="50518" y="884238"/>
                  <a:pt x="61101" y="914400"/>
                </a:cubicBezTo>
                <a:cubicBezTo>
                  <a:pt x="71684" y="944563"/>
                  <a:pt x="92322" y="998008"/>
                  <a:pt x="102376" y="1019175"/>
                </a:cubicBezTo>
                <a:cubicBezTo>
                  <a:pt x="112430" y="1040342"/>
                  <a:pt x="115076" y="1021292"/>
                  <a:pt x="121426" y="1041400"/>
                </a:cubicBezTo>
                <a:cubicBezTo>
                  <a:pt x="127776" y="1061508"/>
                  <a:pt x="136772" y="1110192"/>
                  <a:pt x="140476" y="1139825"/>
                </a:cubicBezTo>
                <a:cubicBezTo>
                  <a:pt x="144180" y="1169458"/>
                  <a:pt x="139418" y="1191154"/>
                  <a:pt x="143651" y="1219200"/>
                </a:cubicBezTo>
                <a:cubicBezTo>
                  <a:pt x="147884" y="1247246"/>
                  <a:pt x="148414" y="1260475"/>
                  <a:pt x="165876" y="1308100"/>
                </a:cubicBezTo>
                <a:cubicBezTo>
                  <a:pt x="183339" y="1355725"/>
                  <a:pt x="243664" y="1464204"/>
                  <a:pt x="248426" y="1504950"/>
                </a:cubicBezTo>
                <a:cubicBezTo>
                  <a:pt x="253188" y="1545696"/>
                  <a:pt x="209268" y="1535642"/>
                  <a:pt x="194451" y="1552575"/>
                </a:cubicBezTo>
                <a:cubicBezTo>
                  <a:pt x="179634" y="1569508"/>
                  <a:pt x="150530" y="1581150"/>
                  <a:pt x="159526" y="1606550"/>
                </a:cubicBezTo>
                <a:cubicBezTo>
                  <a:pt x="168522" y="1631950"/>
                  <a:pt x="223555" y="1688571"/>
                  <a:pt x="248426" y="1704975"/>
                </a:cubicBezTo>
                <a:cubicBezTo>
                  <a:pt x="273297" y="1721379"/>
                  <a:pt x="283880" y="1708679"/>
                  <a:pt x="308751" y="1704975"/>
                </a:cubicBezTo>
                <a:cubicBezTo>
                  <a:pt x="333622" y="1701271"/>
                  <a:pt x="369076" y="1674812"/>
                  <a:pt x="397651" y="1682750"/>
                </a:cubicBezTo>
                <a:cubicBezTo>
                  <a:pt x="426226" y="1690688"/>
                  <a:pt x="462739" y="1726671"/>
                  <a:pt x="480201" y="1752600"/>
                </a:cubicBezTo>
                <a:cubicBezTo>
                  <a:pt x="497663" y="1778529"/>
                  <a:pt x="481789" y="1828800"/>
                  <a:pt x="502426" y="1838325"/>
                </a:cubicBezTo>
                <a:cubicBezTo>
                  <a:pt x="523063" y="1847850"/>
                  <a:pt x="577568" y="1801812"/>
                  <a:pt x="604026" y="1809750"/>
                </a:cubicBezTo>
                <a:cubicBezTo>
                  <a:pt x="630484" y="1817688"/>
                  <a:pt x="661176" y="1885950"/>
                  <a:pt x="661176" y="1885950"/>
                </a:cubicBezTo>
                <a:cubicBezTo>
                  <a:pt x="671230" y="1899179"/>
                  <a:pt x="667790" y="1894152"/>
                  <a:pt x="664351" y="1889125"/>
                </a:cubicBezTo>
              </a:path>
            </a:pathLst>
          </a:custGeom>
          <a:noFill/>
          <a:ln w="22225">
            <a:solidFill>
              <a:schemeClr val="bg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60" name="Ellipse 59">
            <a:extLst>
              <a:ext uri="{FF2B5EF4-FFF2-40B4-BE49-F238E27FC236}">
                <a16:creationId xmlns:a16="http://schemas.microsoft.com/office/drawing/2014/main" id="{BE6673E8-9187-4C3A-A9A1-79DE1E2BBD3C}"/>
              </a:ext>
            </a:extLst>
          </p:cNvPr>
          <p:cNvSpPr/>
          <p:nvPr/>
        </p:nvSpPr>
        <p:spPr>
          <a:xfrm>
            <a:off x="2701970" y="4522882"/>
            <a:ext cx="742267" cy="695325"/>
          </a:xfrm>
          <a:prstGeom prst="ellipse">
            <a:avLst/>
          </a:prstGeom>
          <a:solidFill>
            <a:schemeClr val="accent2"/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 dirty="0"/>
          </a:p>
        </p:txBody>
      </p:sp>
      <p:sp>
        <p:nvSpPr>
          <p:cNvPr id="346" name="ZoneTexte 345">
            <a:extLst>
              <a:ext uri="{FF2B5EF4-FFF2-40B4-BE49-F238E27FC236}">
                <a16:creationId xmlns:a16="http://schemas.microsoft.com/office/drawing/2014/main" id="{2961E3F6-EE32-4B73-94E3-FC0E75547547}"/>
              </a:ext>
            </a:extLst>
          </p:cNvPr>
          <p:cNvSpPr txBox="1"/>
          <p:nvPr/>
        </p:nvSpPr>
        <p:spPr>
          <a:xfrm>
            <a:off x="2535259" y="4763860"/>
            <a:ext cx="1096433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000" b="1" dirty="0">
                <a:solidFill>
                  <a:schemeClr val="bg1"/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Dinant</a:t>
            </a:r>
            <a:endParaRPr lang="fr-BE" sz="1000" b="1" dirty="0">
              <a:solidFill>
                <a:schemeClr val="bg1"/>
              </a:solidFill>
              <a:latin typeface="Aharoni" panose="02010803020104030203" pitchFamily="2" charset="-79"/>
              <a:cs typeface="Aharoni" panose="02010803020104030203" pitchFamily="2" charset="-79"/>
            </a:endParaRPr>
          </a:p>
        </p:txBody>
      </p:sp>
      <p:sp>
        <p:nvSpPr>
          <p:cNvPr id="66" name="Forme libre : forme 65">
            <a:extLst>
              <a:ext uri="{FF2B5EF4-FFF2-40B4-BE49-F238E27FC236}">
                <a16:creationId xmlns:a16="http://schemas.microsoft.com/office/drawing/2014/main" id="{D251F882-F729-4C48-A8B9-57607EFACB00}"/>
              </a:ext>
            </a:extLst>
          </p:cNvPr>
          <p:cNvSpPr/>
          <p:nvPr/>
        </p:nvSpPr>
        <p:spPr>
          <a:xfrm>
            <a:off x="4540250" y="762001"/>
            <a:ext cx="1460500" cy="380236"/>
          </a:xfrm>
          <a:custGeom>
            <a:avLst/>
            <a:gdLst>
              <a:gd name="connsiteX0" fmla="*/ 730250 w 730250"/>
              <a:gd name="connsiteY0" fmla="*/ 279400 h 374697"/>
              <a:gd name="connsiteX1" fmla="*/ 514350 w 730250"/>
              <a:gd name="connsiteY1" fmla="*/ 342900 h 374697"/>
              <a:gd name="connsiteX2" fmla="*/ 228600 w 730250"/>
              <a:gd name="connsiteY2" fmla="*/ 374650 h 374697"/>
              <a:gd name="connsiteX3" fmla="*/ 158750 w 730250"/>
              <a:gd name="connsiteY3" fmla="*/ 349250 h 374697"/>
              <a:gd name="connsiteX4" fmla="*/ 50800 w 730250"/>
              <a:gd name="connsiteY4" fmla="*/ 317500 h 374697"/>
              <a:gd name="connsiteX5" fmla="*/ 76200 w 730250"/>
              <a:gd name="connsiteY5" fmla="*/ 184150 h 374697"/>
              <a:gd name="connsiteX6" fmla="*/ 0 w 730250"/>
              <a:gd name="connsiteY6" fmla="*/ 0 h 374697"/>
              <a:gd name="connsiteX0" fmla="*/ 730250 w 730250"/>
              <a:gd name="connsiteY0" fmla="*/ 279400 h 374697"/>
              <a:gd name="connsiteX1" fmla="*/ 730250 w 730250"/>
              <a:gd name="connsiteY1" fmla="*/ 279400 h 374697"/>
              <a:gd name="connsiteX2" fmla="*/ 514350 w 730250"/>
              <a:gd name="connsiteY2" fmla="*/ 342900 h 374697"/>
              <a:gd name="connsiteX3" fmla="*/ 228600 w 730250"/>
              <a:gd name="connsiteY3" fmla="*/ 374650 h 374697"/>
              <a:gd name="connsiteX4" fmla="*/ 158750 w 730250"/>
              <a:gd name="connsiteY4" fmla="*/ 349250 h 374697"/>
              <a:gd name="connsiteX5" fmla="*/ 50800 w 730250"/>
              <a:gd name="connsiteY5" fmla="*/ 317500 h 374697"/>
              <a:gd name="connsiteX6" fmla="*/ 76200 w 730250"/>
              <a:gd name="connsiteY6" fmla="*/ 184150 h 374697"/>
              <a:gd name="connsiteX7" fmla="*/ 0 w 730250"/>
              <a:gd name="connsiteY7" fmla="*/ 0 h 374697"/>
              <a:gd name="connsiteX0" fmla="*/ 730250 w 1460500"/>
              <a:gd name="connsiteY0" fmla="*/ 279400 h 380236"/>
              <a:gd name="connsiteX1" fmla="*/ 1460500 w 1460500"/>
              <a:gd name="connsiteY1" fmla="*/ 25400 h 380236"/>
              <a:gd name="connsiteX2" fmla="*/ 514350 w 1460500"/>
              <a:gd name="connsiteY2" fmla="*/ 342900 h 380236"/>
              <a:gd name="connsiteX3" fmla="*/ 228600 w 1460500"/>
              <a:gd name="connsiteY3" fmla="*/ 374650 h 380236"/>
              <a:gd name="connsiteX4" fmla="*/ 158750 w 1460500"/>
              <a:gd name="connsiteY4" fmla="*/ 349250 h 380236"/>
              <a:gd name="connsiteX5" fmla="*/ 50800 w 1460500"/>
              <a:gd name="connsiteY5" fmla="*/ 317500 h 380236"/>
              <a:gd name="connsiteX6" fmla="*/ 76200 w 1460500"/>
              <a:gd name="connsiteY6" fmla="*/ 184150 h 380236"/>
              <a:gd name="connsiteX7" fmla="*/ 0 w 1460500"/>
              <a:gd name="connsiteY7" fmla="*/ 0 h 3802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460500" h="380236">
                <a:moveTo>
                  <a:pt x="730250" y="279400"/>
                </a:moveTo>
                <a:lnTo>
                  <a:pt x="1460500" y="25400"/>
                </a:lnTo>
                <a:cubicBezTo>
                  <a:pt x="1424517" y="35983"/>
                  <a:pt x="719667" y="284692"/>
                  <a:pt x="514350" y="342900"/>
                </a:cubicBezTo>
                <a:cubicBezTo>
                  <a:pt x="309033" y="401108"/>
                  <a:pt x="287867" y="373592"/>
                  <a:pt x="228600" y="374650"/>
                </a:cubicBezTo>
                <a:cubicBezTo>
                  <a:pt x="169333" y="375708"/>
                  <a:pt x="188383" y="358775"/>
                  <a:pt x="158750" y="349250"/>
                </a:cubicBezTo>
                <a:cubicBezTo>
                  <a:pt x="129117" y="339725"/>
                  <a:pt x="64558" y="345017"/>
                  <a:pt x="50800" y="317500"/>
                </a:cubicBezTo>
                <a:cubicBezTo>
                  <a:pt x="37042" y="289983"/>
                  <a:pt x="84667" y="237067"/>
                  <a:pt x="76200" y="184150"/>
                </a:cubicBezTo>
                <a:cubicBezTo>
                  <a:pt x="67733" y="131233"/>
                  <a:pt x="33866" y="65616"/>
                  <a:pt x="0" y="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67" name="ZoneTexte 66">
            <a:extLst>
              <a:ext uri="{FF2B5EF4-FFF2-40B4-BE49-F238E27FC236}">
                <a16:creationId xmlns:a16="http://schemas.microsoft.com/office/drawing/2014/main" id="{90D0D322-5D32-4F9A-BF7F-563796B4EB47}"/>
              </a:ext>
            </a:extLst>
          </p:cNvPr>
          <p:cNvSpPr txBox="1"/>
          <p:nvPr/>
        </p:nvSpPr>
        <p:spPr>
          <a:xfrm>
            <a:off x="-107571" y="5853043"/>
            <a:ext cx="3030671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400" b="1" dirty="0"/>
              <a:t>Logements sociaux</a:t>
            </a:r>
            <a:endParaRPr lang="fr-BE" sz="1400" b="1" dirty="0"/>
          </a:p>
        </p:txBody>
      </p:sp>
      <p:sp>
        <p:nvSpPr>
          <p:cNvPr id="69" name="Forme libre : forme 68">
            <a:extLst>
              <a:ext uri="{FF2B5EF4-FFF2-40B4-BE49-F238E27FC236}">
                <a16:creationId xmlns:a16="http://schemas.microsoft.com/office/drawing/2014/main" id="{166FC18E-940D-420C-A4B0-42D98637CC33}"/>
              </a:ext>
            </a:extLst>
          </p:cNvPr>
          <p:cNvSpPr/>
          <p:nvPr/>
        </p:nvSpPr>
        <p:spPr>
          <a:xfrm>
            <a:off x="2895600" y="1028700"/>
            <a:ext cx="714375" cy="695325"/>
          </a:xfrm>
          <a:custGeom>
            <a:avLst/>
            <a:gdLst>
              <a:gd name="connsiteX0" fmla="*/ 714375 w 714375"/>
              <a:gd name="connsiteY0" fmla="*/ 695325 h 695325"/>
              <a:gd name="connsiteX1" fmla="*/ 0 w 714375"/>
              <a:gd name="connsiteY1" fmla="*/ 0 h 695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714375" h="695325">
                <a:moveTo>
                  <a:pt x="714375" y="695325"/>
                </a:moveTo>
                <a:lnTo>
                  <a:pt x="0" y="0"/>
                </a:ln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71" name="Forme libre : forme 70">
            <a:extLst>
              <a:ext uri="{FF2B5EF4-FFF2-40B4-BE49-F238E27FC236}">
                <a16:creationId xmlns:a16="http://schemas.microsoft.com/office/drawing/2014/main" id="{582C994E-1EAA-463F-B742-4C8BA1997D98}"/>
              </a:ext>
            </a:extLst>
          </p:cNvPr>
          <p:cNvSpPr/>
          <p:nvPr/>
        </p:nvSpPr>
        <p:spPr>
          <a:xfrm>
            <a:off x="7981950" y="4393640"/>
            <a:ext cx="1685925" cy="578410"/>
          </a:xfrm>
          <a:custGeom>
            <a:avLst/>
            <a:gdLst>
              <a:gd name="connsiteX0" fmla="*/ 0 w 1685925"/>
              <a:gd name="connsiteY0" fmla="*/ 578410 h 578410"/>
              <a:gd name="connsiteX1" fmla="*/ 276225 w 1685925"/>
              <a:gd name="connsiteY1" fmla="*/ 378385 h 578410"/>
              <a:gd name="connsiteX2" fmla="*/ 1114425 w 1685925"/>
              <a:gd name="connsiteY2" fmla="*/ 6910 h 578410"/>
              <a:gd name="connsiteX3" fmla="*/ 1209675 w 1685925"/>
              <a:gd name="connsiteY3" fmla="*/ 140260 h 578410"/>
              <a:gd name="connsiteX4" fmla="*/ 1685925 w 1685925"/>
              <a:gd name="connsiteY4" fmla="*/ 187885 h 5784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85925" h="578410">
                <a:moveTo>
                  <a:pt x="0" y="578410"/>
                </a:moveTo>
                <a:cubicBezTo>
                  <a:pt x="45244" y="526022"/>
                  <a:pt x="90488" y="473635"/>
                  <a:pt x="276225" y="378385"/>
                </a:cubicBezTo>
                <a:cubicBezTo>
                  <a:pt x="461962" y="283135"/>
                  <a:pt x="958850" y="46597"/>
                  <a:pt x="1114425" y="6910"/>
                </a:cubicBezTo>
                <a:cubicBezTo>
                  <a:pt x="1270000" y="-32777"/>
                  <a:pt x="1114425" y="110097"/>
                  <a:pt x="1209675" y="140260"/>
                </a:cubicBezTo>
                <a:cubicBezTo>
                  <a:pt x="1304925" y="170423"/>
                  <a:pt x="1495425" y="179154"/>
                  <a:pt x="1685925" y="187885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pic>
        <p:nvPicPr>
          <p:cNvPr id="11" name="Image 10">
            <a:extLst>
              <a:ext uri="{FF2B5EF4-FFF2-40B4-BE49-F238E27FC236}">
                <a16:creationId xmlns:a16="http://schemas.microsoft.com/office/drawing/2014/main" id="{81492E8A-FAF8-47A8-82AD-A1D9EE9863BA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363667" y="6178090"/>
            <a:ext cx="548285" cy="548285"/>
          </a:xfrm>
          <a:prstGeom prst="rect">
            <a:avLst/>
          </a:prstGeom>
        </p:spPr>
      </p:pic>
      <p:pic>
        <p:nvPicPr>
          <p:cNvPr id="88" name="Image 87">
            <a:extLst>
              <a:ext uri="{FF2B5EF4-FFF2-40B4-BE49-F238E27FC236}">
                <a16:creationId xmlns:a16="http://schemas.microsoft.com/office/drawing/2014/main" id="{BCDA6B57-D7FC-4DDF-94BE-A74520C4A9DE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170746" y="6178090"/>
            <a:ext cx="478665" cy="574398"/>
          </a:xfrm>
          <a:prstGeom prst="rect">
            <a:avLst/>
          </a:prstGeom>
        </p:spPr>
      </p:pic>
      <p:pic>
        <p:nvPicPr>
          <p:cNvPr id="36" name="Image 35">
            <a:extLst>
              <a:ext uri="{FF2B5EF4-FFF2-40B4-BE49-F238E27FC236}">
                <a16:creationId xmlns:a16="http://schemas.microsoft.com/office/drawing/2014/main" id="{F4F7A7A8-9D2B-41C0-9688-542E8EEB4B0A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814922" y="6217970"/>
            <a:ext cx="899428" cy="472201"/>
          </a:xfrm>
          <a:prstGeom prst="rect">
            <a:avLst/>
          </a:prstGeom>
        </p:spPr>
      </p:pic>
      <p:grpSp>
        <p:nvGrpSpPr>
          <p:cNvPr id="97" name="Groupe 96">
            <a:extLst>
              <a:ext uri="{FF2B5EF4-FFF2-40B4-BE49-F238E27FC236}">
                <a16:creationId xmlns:a16="http://schemas.microsoft.com/office/drawing/2014/main" id="{B6ADFA64-4BAC-4004-8762-45454A3B87D9}"/>
              </a:ext>
            </a:extLst>
          </p:cNvPr>
          <p:cNvGrpSpPr/>
          <p:nvPr/>
        </p:nvGrpSpPr>
        <p:grpSpPr>
          <a:xfrm>
            <a:off x="6148424" y="4246674"/>
            <a:ext cx="350568" cy="360865"/>
            <a:chOff x="10612522" y="1383376"/>
            <a:chExt cx="408072" cy="417385"/>
          </a:xfrm>
        </p:grpSpPr>
        <p:pic>
          <p:nvPicPr>
            <p:cNvPr id="98" name="Graphique 97" descr="Toque d'étudiant avec un remplissage uni">
              <a:extLst>
                <a:ext uri="{FF2B5EF4-FFF2-40B4-BE49-F238E27FC236}">
                  <a16:creationId xmlns:a16="http://schemas.microsoft.com/office/drawing/2014/main" id="{D2794A9A-2EE4-4FF1-8DCC-28B533089639}"/>
                </a:ext>
              </a:extLst>
            </p:cNvPr>
            <p:cNvPicPr>
              <a:picLocks noChangeAspect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8"/>
                </a:ext>
              </a:extLst>
            </a:blip>
            <a:stretch>
              <a:fillRect/>
            </a:stretch>
          </p:blipFill>
          <p:spPr>
            <a:xfrm>
              <a:off x="10644026" y="1383376"/>
              <a:ext cx="360838" cy="417385"/>
            </a:xfrm>
            <a:prstGeom prst="rect">
              <a:avLst/>
            </a:prstGeom>
          </p:spPr>
        </p:pic>
        <p:sp>
          <p:nvSpPr>
            <p:cNvPr id="99" name="Ellipse 98">
              <a:extLst>
                <a:ext uri="{FF2B5EF4-FFF2-40B4-BE49-F238E27FC236}">
                  <a16:creationId xmlns:a16="http://schemas.microsoft.com/office/drawing/2014/main" id="{C1AF04DB-6FEC-4072-BE3B-5E3A9AE34ECA}"/>
                </a:ext>
              </a:extLst>
            </p:cNvPr>
            <p:cNvSpPr/>
            <p:nvPr/>
          </p:nvSpPr>
          <p:spPr>
            <a:xfrm>
              <a:off x="10612522" y="1414822"/>
              <a:ext cx="408072" cy="371096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</p:grpSp>
      <p:pic>
        <p:nvPicPr>
          <p:cNvPr id="100" name="Graphique 99" descr="Toque d'étudiant avec un remplissage uni">
            <a:extLst>
              <a:ext uri="{FF2B5EF4-FFF2-40B4-BE49-F238E27FC236}">
                <a16:creationId xmlns:a16="http://schemas.microsoft.com/office/drawing/2014/main" id="{1E7204C6-26B1-47EE-AC00-C460F1A37121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5575570" y="1673751"/>
            <a:ext cx="372535" cy="470090"/>
          </a:xfrm>
          <a:prstGeom prst="rect">
            <a:avLst/>
          </a:prstGeom>
        </p:spPr>
      </p:pic>
      <p:pic>
        <p:nvPicPr>
          <p:cNvPr id="102" name="Graphique 101" descr="Toque d'étudiant avec un remplissage uni">
            <a:extLst>
              <a:ext uri="{FF2B5EF4-FFF2-40B4-BE49-F238E27FC236}">
                <a16:creationId xmlns:a16="http://schemas.microsoft.com/office/drawing/2014/main" id="{E6C9035A-3231-4706-AEE8-DD9D1904A23D}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0"/>
              </a:ext>
            </a:extLst>
          </a:blip>
          <a:stretch>
            <a:fillRect/>
          </a:stretch>
        </p:blipFill>
        <p:spPr>
          <a:xfrm>
            <a:off x="6041176" y="2839717"/>
            <a:ext cx="372535" cy="470090"/>
          </a:xfrm>
          <a:prstGeom prst="rect">
            <a:avLst/>
          </a:prstGeom>
        </p:spPr>
      </p:pic>
      <p:sp>
        <p:nvSpPr>
          <p:cNvPr id="103" name="ZoneTexte 102">
            <a:extLst>
              <a:ext uri="{FF2B5EF4-FFF2-40B4-BE49-F238E27FC236}">
                <a16:creationId xmlns:a16="http://schemas.microsoft.com/office/drawing/2014/main" id="{407EE17F-BF8E-4E0B-9A4D-15CAEDEBBB93}"/>
              </a:ext>
            </a:extLst>
          </p:cNvPr>
          <p:cNvSpPr txBox="1"/>
          <p:nvPr/>
        </p:nvSpPr>
        <p:spPr>
          <a:xfrm>
            <a:off x="-155935" y="5308163"/>
            <a:ext cx="3030671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400" b="1" dirty="0"/>
              <a:t>Solidarité</a:t>
            </a:r>
            <a:endParaRPr lang="fr-BE" sz="1400" b="1" dirty="0"/>
          </a:p>
        </p:txBody>
      </p:sp>
      <p:sp>
        <p:nvSpPr>
          <p:cNvPr id="104" name="Forme libre : forme 103">
            <a:extLst>
              <a:ext uri="{FF2B5EF4-FFF2-40B4-BE49-F238E27FC236}">
                <a16:creationId xmlns:a16="http://schemas.microsoft.com/office/drawing/2014/main" id="{84F9BFF7-4388-4744-BA27-320E95C639D4}"/>
              </a:ext>
            </a:extLst>
          </p:cNvPr>
          <p:cNvSpPr/>
          <p:nvPr/>
        </p:nvSpPr>
        <p:spPr>
          <a:xfrm>
            <a:off x="65989" y="5650958"/>
            <a:ext cx="235086" cy="196167"/>
          </a:xfrm>
          <a:custGeom>
            <a:avLst/>
            <a:gdLst>
              <a:gd name="connsiteX0" fmla="*/ 204899 w 424322"/>
              <a:gd name="connsiteY0" fmla="*/ 139009 h 387565"/>
              <a:gd name="connsiteX1" fmla="*/ 309674 w 424322"/>
              <a:gd name="connsiteY1" fmla="*/ 5659 h 387565"/>
              <a:gd name="connsiteX2" fmla="*/ 423974 w 424322"/>
              <a:gd name="connsiteY2" fmla="*/ 43759 h 387565"/>
              <a:gd name="connsiteX3" fmla="*/ 347774 w 424322"/>
              <a:gd name="connsiteY3" fmla="*/ 215209 h 387565"/>
              <a:gd name="connsiteX4" fmla="*/ 423974 w 424322"/>
              <a:gd name="connsiteY4" fmla="*/ 319984 h 387565"/>
              <a:gd name="connsiteX5" fmla="*/ 338249 w 424322"/>
              <a:gd name="connsiteY5" fmla="*/ 386659 h 387565"/>
              <a:gd name="connsiteX6" fmla="*/ 233474 w 424322"/>
              <a:gd name="connsiteY6" fmla="*/ 272359 h 387565"/>
              <a:gd name="connsiteX7" fmla="*/ 71549 w 424322"/>
              <a:gd name="connsiteY7" fmla="*/ 291409 h 387565"/>
              <a:gd name="connsiteX8" fmla="*/ 4874 w 424322"/>
              <a:gd name="connsiteY8" fmla="*/ 110434 h 387565"/>
              <a:gd name="connsiteX9" fmla="*/ 204899 w 424322"/>
              <a:gd name="connsiteY9" fmla="*/ 139009 h 3875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24322" h="387565">
                <a:moveTo>
                  <a:pt x="204899" y="139009"/>
                </a:moveTo>
                <a:cubicBezTo>
                  <a:pt x="255699" y="121547"/>
                  <a:pt x="273162" y="21534"/>
                  <a:pt x="309674" y="5659"/>
                </a:cubicBezTo>
                <a:cubicBezTo>
                  <a:pt x="346187" y="-10216"/>
                  <a:pt x="417624" y="8834"/>
                  <a:pt x="423974" y="43759"/>
                </a:cubicBezTo>
                <a:cubicBezTo>
                  <a:pt x="430324" y="78684"/>
                  <a:pt x="347774" y="169172"/>
                  <a:pt x="347774" y="215209"/>
                </a:cubicBezTo>
                <a:cubicBezTo>
                  <a:pt x="347774" y="261246"/>
                  <a:pt x="425562" y="291409"/>
                  <a:pt x="423974" y="319984"/>
                </a:cubicBezTo>
                <a:cubicBezTo>
                  <a:pt x="422387" y="348559"/>
                  <a:pt x="369999" y="394596"/>
                  <a:pt x="338249" y="386659"/>
                </a:cubicBezTo>
                <a:cubicBezTo>
                  <a:pt x="306499" y="378722"/>
                  <a:pt x="277924" y="288234"/>
                  <a:pt x="233474" y="272359"/>
                </a:cubicBezTo>
                <a:cubicBezTo>
                  <a:pt x="189024" y="256484"/>
                  <a:pt x="109649" y="318396"/>
                  <a:pt x="71549" y="291409"/>
                </a:cubicBezTo>
                <a:cubicBezTo>
                  <a:pt x="33449" y="264422"/>
                  <a:pt x="-15763" y="139009"/>
                  <a:pt x="4874" y="110434"/>
                </a:cubicBezTo>
                <a:cubicBezTo>
                  <a:pt x="25511" y="81859"/>
                  <a:pt x="154099" y="156471"/>
                  <a:pt x="204899" y="139009"/>
                </a:cubicBez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05" name="ZoneTexte 104">
            <a:extLst>
              <a:ext uri="{FF2B5EF4-FFF2-40B4-BE49-F238E27FC236}">
                <a16:creationId xmlns:a16="http://schemas.microsoft.com/office/drawing/2014/main" id="{1661ECA0-AAB3-4FAC-8939-0A0E48D4EE44}"/>
              </a:ext>
            </a:extLst>
          </p:cNvPr>
          <p:cNvSpPr txBox="1"/>
          <p:nvPr/>
        </p:nvSpPr>
        <p:spPr>
          <a:xfrm>
            <a:off x="577070" y="5600835"/>
            <a:ext cx="2604564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Projets Action sociale - Cohésion sociale</a:t>
            </a:r>
            <a:endParaRPr lang="fr-BE" sz="1100" dirty="0"/>
          </a:p>
        </p:txBody>
      </p:sp>
      <p:sp>
        <p:nvSpPr>
          <p:cNvPr id="106" name="Forme libre : forme 105">
            <a:extLst>
              <a:ext uri="{FF2B5EF4-FFF2-40B4-BE49-F238E27FC236}">
                <a16:creationId xmlns:a16="http://schemas.microsoft.com/office/drawing/2014/main" id="{BC569506-7AA3-4BAB-A67C-16C98591E746}"/>
              </a:ext>
            </a:extLst>
          </p:cNvPr>
          <p:cNvSpPr/>
          <p:nvPr/>
        </p:nvSpPr>
        <p:spPr>
          <a:xfrm>
            <a:off x="351476" y="5644492"/>
            <a:ext cx="235086" cy="196167"/>
          </a:xfrm>
          <a:custGeom>
            <a:avLst/>
            <a:gdLst>
              <a:gd name="connsiteX0" fmla="*/ 204899 w 424322"/>
              <a:gd name="connsiteY0" fmla="*/ 139009 h 387565"/>
              <a:gd name="connsiteX1" fmla="*/ 309674 w 424322"/>
              <a:gd name="connsiteY1" fmla="*/ 5659 h 387565"/>
              <a:gd name="connsiteX2" fmla="*/ 423974 w 424322"/>
              <a:gd name="connsiteY2" fmla="*/ 43759 h 387565"/>
              <a:gd name="connsiteX3" fmla="*/ 347774 w 424322"/>
              <a:gd name="connsiteY3" fmla="*/ 215209 h 387565"/>
              <a:gd name="connsiteX4" fmla="*/ 423974 w 424322"/>
              <a:gd name="connsiteY4" fmla="*/ 319984 h 387565"/>
              <a:gd name="connsiteX5" fmla="*/ 338249 w 424322"/>
              <a:gd name="connsiteY5" fmla="*/ 386659 h 387565"/>
              <a:gd name="connsiteX6" fmla="*/ 233474 w 424322"/>
              <a:gd name="connsiteY6" fmla="*/ 272359 h 387565"/>
              <a:gd name="connsiteX7" fmla="*/ 71549 w 424322"/>
              <a:gd name="connsiteY7" fmla="*/ 291409 h 387565"/>
              <a:gd name="connsiteX8" fmla="*/ 4874 w 424322"/>
              <a:gd name="connsiteY8" fmla="*/ 110434 h 387565"/>
              <a:gd name="connsiteX9" fmla="*/ 204899 w 424322"/>
              <a:gd name="connsiteY9" fmla="*/ 139009 h 3875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24322" h="387565">
                <a:moveTo>
                  <a:pt x="204899" y="139009"/>
                </a:moveTo>
                <a:cubicBezTo>
                  <a:pt x="255699" y="121547"/>
                  <a:pt x="273162" y="21534"/>
                  <a:pt x="309674" y="5659"/>
                </a:cubicBezTo>
                <a:cubicBezTo>
                  <a:pt x="346187" y="-10216"/>
                  <a:pt x="417624" y="8834"/>
                  <a:pt x="423974" y="43759"/>
                </a:cubicBezTo>
                <a:cubicBezTo>
                  <a:pt x="430324" y="78684"/>
                  <a:pt x="347774" y="169172"/>
                  <a:pt x="347774" y="215209"/>
                </a:cubicBezTo>
                <a:cubicBezTo>
                  <a:pt x="347774" y="261246"/>
                  <a:pt x="425562" y="291409"/>
                  <a:pt x="423974" y="319984"/>
                </a:cubicBezTo>
                <a:cubicBezTo>
                  <a:pt x="422387" y="348559"/>
                  <a:pt x="369999" y="394596"/>
                  <a:pt x="338249" y="386659"/>
                </a:cubicBezTo>
                <a:cubicBezTo>
                  <a:pt x="306499" y="378722"/>
                  <a:pt x="277924" y="288234"/>
                  <a:pt x="233474" y="272359"/>
                </a:cubicBezTo>
                <a:cubicBezTo>
                  <a:pt x="189024" y="256484"/>
                  <a:pt x="109649" y="318396"/>
                  <a:pt x="71549" y="291409"/>
                </a:cubicBezTo>
                <a:cubicBezTo>
                  <a:pt x="33449" y="264422"/>
                  <a:pt x="-15763" y="139009"/>
                  <a:pt x="4874" y="110434"/>
                </a:cubicBezTo>
                <a:cubicBezTo>
                  <a:pt x="25511" y="81859"/>
                  <a:pt x="154099" y="156471"/>
                  <a:pt x="204899" y="139009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07" name="ZoneTexte 106">
            <a:extLst>
              <a:ext uri="{FF2B5EF4-FFF2-40B4-BE49-F238E27FC236}">
                <a16:creationId xmlns:a16="http://schemas.microsoft.com/office/drawing/2014/main" id="{8AE68416-C012-4E4D-800C-14A73A12F4DA}"/>
              </a:ext>
            </a:extLst>
          </p:cNvPr>
          <p:cNvSpPr txBox="1"/>
          <p:nvPr/>
        </p:nvSpPr>
        <p:spPr>
          <a:xfrm>
            <a:off x="-220116" y="4097911"/>
            <a:ext cx="3030671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400" b="1" dirty="0"/>
              <a:t>Scolaire</a:t>
            </a:r>
            <a:endParaRPr lang="fr-BE" sz="1400" b="1" dirty="0"/>
          </a:p>
        </p:txBody>
      </p:sp>
      <p:grpSp>
        <p:nvGrpSpPr>
          <p:cNvPr id="108" name="Groupe 107">
            <a:extLst>
              <a:ext uri="{FF2B5EF4-FFF2-40B4-BE49-F238E27FC236}">
                <a16:creationId xmlns:a16="http://schemas.microsoft.com/office/drawing/2014/main" id="{A50A4A66-9762-4DDD-8B84-B6CCAB72B1A4}"/>
              </a:ext>
            </a:extLst>
          </p:cNvPr>
          <p:cNvGrpSpPr/>
          <p:nvPr/>
        </p:nvGrpSpPr>
        <p:grpSpPr>
          <a:xfrm>
            <a:off x="140440" y="4338500"/>
            <a:ext cx="422072" cy="447013"/>
            <a:chOff x="10612522" y="1383376"/>
            <a:chExt cx="408072" cy="417385"/>
          </a:xfrm>
        </p:grpSpPr>
        <p:pic>
          <p:nvPicPr>
            <p:cNvPr id="109" name="Graphique 108" descr="Toque d'étudiant avec un remplissage uni">
              <a:extLst>
                <a:ext uri="{FF2B5EF4-FFF2-40B4-BE49-F238E27FC236}">
                  <a16:creationId xmlns:a16="http://schemas.microsoft.com/office/drawing/2014/main" id="{E6782893-B1D7-4B06-8F47-AA4DA2C4C9E4}"/>
                </a:ext>
              </a:extLst>
            </p:cNvPr>
            <p:cNvPicPr>
              <a:picLocks noChangeAspect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8"/>
                </a:ext>
              </a:extLst>
            </a:blip>
            <a:stretch>
              <a:fillRect/>
            </a:stretch>
          </p:blipFill>
          <p:spPr>
            <a:xfrm>
              <a:off x="10644026" y="1383376"/>
              <a:ext cx="360838" cy="417385"/>
            </a:xfrm>
            <a:prstGeom prst="rect">
              <a:avLst/>
            </a:prstGeom>
          </p:spPr>
        </p:pic>
        <p:sp>
          <p:nvSpPr>
            <p:cNvPr id="110" name="Ellipse 109">
              <a:extLst>
                <a:ext uri="{FF2B5EF4-FFF2-40B4-BE49-F238E27FC236}">
                  <a16:creationId xmlns:a16="http://schemas.microsoft.com/office/drawing/2014/main" id="{7E9B8DD9-C330-45D6-99AE-3F38E53AAC6A}"/>
                </a:ext>
              </a:extLst>
            </p:cNvPr>
            <p:cNvSpPr/>
            <p:nvPr/>
          </p:nvSpPr>
          <p:spPr>
            <a:xfrm>
              <a:off x="10612522" y="1414822"/>
              <a:ext cx="408072" cy="371096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</p:grpSp>
      <p:sp>
        <p:nvSpPr>
          <p:cNvPr id="111" name="ZoneTexte 110">
            <a:extLst>
              <a:ext uri="{FF2B5EF4-FFF2-40B4-BE49-F238E27FC236}">
                <a16:creationId xmlns:a16="http://schemas.microsoft.com/office/drawing/2014/main" id="{D3B6E457-7C86-4EF4-932B-19F064303972}"/>
              </a:ext>
            </a:extLst>
          </p:cNvPr>
          <p:cNvSpPr txBox="1"/>
          <p:nvPr/>
        </p:nvSpPr>
        <p:spPr>
          <a:xfrm>
            <a:off x="625185" y="4470368"/>
            <a:ext cx="232031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Pôle scolaire de Ciney</a:t>
            </a:r>
            <a:endParaRPr lang="fr-BE" sz="1100" dirty="0"/>
          </a:p>
        </p:txBody>
      </p:sp>
      <p:sp>
        <p:nvSpPr>
          <p:cNvPr id="112" name="ZoneTexte 111">
            <a:extLst>
              <a:ext uri="{FF2B5EF4-FFF2-40B4-BE49-F238E27FC236}">
                <a16:creationId xmlns:a16="http://schemas.microsoft.com/office/drawing/2014/main" id="{734F6C68-AE48-4D7E-B377-069AD19626ED}"/>
              </a:ext>
            </a:extLst>
          </p:cNvPr>
          <p:cNvSpPr txBox="1"/>
          <p:nvPr/>
        </p:nvSpPr>
        <p:spPr>
          <a:xfrm>
            <a:off x="618260" y="4810101"/>
            <a:ext cx="2107159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Ecole secondaire de Gesves</a:t>
            </a:r>
            <a:endParaRPr lang="fr-BE" sz="1100" dirty="0"/>
          </a:p>
        </p:txBody>
      </p:sp>
      <p:sp>
        <p:nvSpPr>
          <p:cNvPr id="113" name="ZoneTexte 112">
            <a:extLst>
              <a:ext uri="{FF2B5EF4-FFF2-40B4-BE49-F238E27FC236}">
                <a16:creationId xmlns:a16="http://schemas.microsoft.com/office/drawing/2014/main" id="{8EB74AA8-4A7B-474F-870F-48BB3B02FA7D}"/>
              </a:ext>
            </a:extLst>
          </p:cNvPr>
          <p:cNvSpPr txBox="1"/>
          <p:nvPr/>
        </p:nvSpPr>
        <p:spPr>
          <a:xfrm>
            <a:off x="628423" y="5081361"/>
            <a:ext cx="232031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Ecole spécialisée de Schaltin</a:t>
            </a:r>
            <a:endParaRPr lang="fr-BE" sz="1100" dirty="0"/>
          </a:p>
        </p:txBody>
      </p:sp>
      <p:pic>
        <p:nvPicPr>
          <p:cNvPr id="114" name="Graphique 113" descr="Toque d'étudiant avec un remplissage uni">
            <a:extLst>
              <a:ext uri="{FF2B5EF4-FFF2-40B4-BE49-F238E27FC236}">
                <a16:creationId xmlns:a16="http://schemas.microsoft.com/office/drawing/2014/main" id="{557E1CE0-77DF-4A87-A13D-42EB3F59AA12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149578" y="4702874"/>
            <a:ext cx="372535" cy="470090"/>
          </a:xfrm>
          <a:prstGeom prst="rect">
            <a:avLst/>
          </a:prstGeom>
        </p:spPr>
      </p:pic>
      <p:pic>
        <p:nvPicPr>
          <p:cNvPr id="115" name="Graphique 114" descr="Toque d'étudiant avec un remplissage uni">
            <a:extLst>
              <a:ext uri="{FF2B5EF4-FFF2-40B4-BE49-F238E27FC236}">
                <a16:creationId xmlns:a16="http://schemas.microsoft.com/office/drawing/2014/main" id="{533A88AC-9372-4BE5-9D0B-AE1F5428A690}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0"/>
              </a:ext>
            </a:extLst>
          </a:blip>
          <a:stretch>
            <a:fillRect/>
          </a:stretch>
        </p:blipFill>
        <p:spPr>
          <a:xfrm>
            <a:off x="163140" y="4994296"/>
            <a:ext cx="372535" cy="470090"/>
          </a:xfrm>
          <a:prstGeom prst="rect">
            <a:avLst/>
          </a:prstGeom>
        </p:spPr>
      </p:pic>
      <p:sp>
        <p:nvSpPr>
          <p:cNvPr id="116" name="ZoneTexte 115">
            <a:extLst>
              <a:ext uri="{FF2B5EF4-FFF2-40B4-BE49-F238E27FC236}">
                <a16:creationId xmlns:a16="http://schemas.microsoft.com/office/drawing/2014/main" id="{235EEEF4-5EE3-46B9-B3CF-82AF47C45F16}"/>
              </a:ext>
            </a:extLst>
          </p:cNvPr>
          <p:cNvSpPr txBox="1"/>
          <p:nvPr/>
        </p:nvSpPr>
        <p:spPr>
          <a:xfrm>
            <a:off x="602496" y="2488692"/>
            <a:ext cx="232031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Centres culturels et communaux</a:t>
            </a:r>
            <a:endParaRPr lang="fr-BE" sz="1100" dirty="0"/>
          </a:p>
        </p:txBody>
      </p:sp>
      <p:sp>
        <p:nvSpPr>
          <p:cNvPr id="117" name="ZoneTexte 116">
            <a:extLst>
              <a:ext uri="{FF2B5EF4-FFF2-40B4-BE49-F238E27FC236}">
                <a16:creationId xmlns:a16="http://schemas.microsoft.com/office/drawing/2014/main" id="{79D4846C-F3E8-419D-8631-8DE8DDD6EA54}"/>
              </a:ext>
            </a:extLst>
          </p:cNvPr>
          <p:cNvSpPr txBox="1"/>
          <p:nvPr/>
        </p:nvSpPr>
        <p:spPr>
          <a:xfrm>
            <a:off x="613678" y="2836072"/>
            <a:ext cx="2107159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Compagnie au Milieu du Monde de Florée</a:t>
            </a:r>
            <a:endParaRPr lang="fr-BE" sz="1100" dirty="0"/>
          </a:p>
        </p:txBody>
      </p:sp>
      <p:sp>
        <p:nvSpPr>
          <p:cNvPr id="118" name="ZoneTexte 117">
            <a:extLst>
              <a:ext uri="{FF2B5EF4-FFF2-40B4-BE49-F238E27FC236}">
                <a16:creationId xmlns:a16="http://schemas.microsoft.com/office/drawing/2014/main" id="{AECA8DF8-CCD7-44F3-B1E9-9B8FEA5D27EA}"/>
              </a:ext>
            </a:extLst>
          </p:cNvPr>
          <p:cNvSpPr txBox="1"/>
          <p:nvPr/>
        </p:nvSpPr>
        <p:spPr>
          <a:xfrm>
            <a:off x="618399" y="3387359"/>
            <a:ext cx="232031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La Spirale de Natoye</a:t>
            </a:r>
            <a:endParaRPr lang="fr-BE" sz="1100" dirty="0"/>
          </a:p>
        </p:txBody>
      </p:sp>
      <p:sp>
        <p:nvSpPr>
          <p:cNvPr id="119" name="ZoneTexte 118">
            <a:extLst>
              <a:ext uri="{FF2B5EF4-FFF2-40B4-BE49-F238E27FC236}">
                <a16:creationId xmlns:a16="http://schemas.microsoft.com/office/drawing/2014/main" id="{A7073800-E0EF-490B-9201-3A47494F4DDB}"/>
              </a:ext>
            </a:extLst>
          </p:cNvPr>
          <p:cNvSpPr txBox="1"/>
          <p:nvPr/>
        </p:nvSpPr>
        <p:spPr>
          <a:xfrm>
            <a:off x="625185" y="3684609"/>
            <a:ext cx="2145290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Centres pédagogique d’interprétation du paysage</a:t>
            </a:r>
            <a:endParaRPr lang="fr-BE" sz="1100" dirty="0"/>
          </a:p>
        </p:txBody>
      </p:sp>
      <p:sp>
        <p:nvSpPr>
          <p:cNvPr id="120" name="ZoneTexte 119">
            <a:extLst>
              <a:ext uri="{FF2B5EF4-FFF2-40B4-BE49-F238E27FC236}">
                <a16:creationId xmlns:a16="http://schemas.microsoft.com/office/drawing/2014/main" id="{BF9FB36D-F91B-470B-BBB5-C31D34ED90F8}"/>
              </a:ext>
            </a:extLst>
          </p:cNvPr>
          <p:cNvSpPr txBox="1"/>
          <p:nvPr/>
        </p:nvSpPr>
        <p:spPr>
          <a:xfrm>
            <a:off x="-209364" y="2167910"/>
            <a:ext cx="3030671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400" b="1" dirty="0"/>
              <a:t>Culture</a:t>
            </a:r>
            <a:endParaRPr lang="fr-BE" sz="1400" b="1" dirty="0"/>
          </a:p>
        </p:txBody>
      </p:sp>
      <p:pic>
        <p:nvPicPr>
          <p:cNvPr id="122" name="Graphique 121" descr="Agriculture avec un remplissage uni">
            <a:extLst>
              <a:ext uri="{FF2B5EF4-FFF2-40B4-BE49-F238E27FC236}">
                <a16:creationId xmlns:a16="http://schemas.microsoft.com/office/drawing/2014/main" id="{40074992-88CF-4694-A50F-ADC8E2C4C15F}"/>
              </a:ext>
            </a:extLst>
          </p:cNvPr>
          <p:cNvPicPr>
            <a:picLocks noChangeAspect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2"/>
              </a:ext>
            </a:extLst>
          </a:blip>
          <a:stretch>
            <a:fillRect/>
          </a:stretch>
        </p:blipFill>
        <p:spPr>
          <a:xfrm>
            <a:off x="4371479" y="960384"/>
            <a:ext cx="411527" cy="411527"/>
          </a:xfrm>
          <a:prstGeom prst="rect">
            <a:avLst/>
          </a:prstGeom>
        </p:spPr>
      </p:pic>
      <p:pic>
        <p:nvPicPr>
          <p:cNvPr id="123" name="Graphique 122" descr="Drame avec un remplissage uni">
            <a:extLst>
              <a:ext uri="{FF2B5EF4-FFF2-40B4-BE49-F238E27FC236}">
                <a16:creationId xmlns:a16="http://schemas.microsoft.com/office/drawing/2014/main" id="{DB28D72B-B768-4C62-8B9B-1DCD0B3B566F}"/>
              </a:ext>
            </a:extLst>
          </p:cNvPr>
          <p:cNvPicPr>
            <a:picLocks noChangeAspect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4"/>
              </a:ext>
            </a:extLst>
          </a:blip>
          <a:stretch>
            <a:fillRect/>
          </a:stretch>
        </p:blipFill>
        <p:spPr>
          <a:xfrm>
            <a:off x="223281" y="2394573"/>
            <a:ext cx="352918" cy="352918"/>
          </a:xfrm>
          <a:prstGeom prst="rect">
            <a:avLst/>
          </a:prstGeom>
        </p:spPr>
      </p:pic>
      <p:pic>
        <p:nvPicPr>
          <p:cNvPr id="124" name="Graphique 123" descr="Drame avec un remplissage uni">
            <a:extLst>
              <a:ext uri="{FF2B5EF4-FFF2-40B4-BE49-F238E27FC236}">
                <a16:creationId xmlns:a16="http://schemas.microsoft.com/office/drawing/2014/main" id="{37931B8A-558C-4892-9415-27759CFDEC3F}"/>
              </a:ext>
            </a:extLst>
          </p:cNvPr>
          <p:cNvPicPr>
            <a:picLocks noChangeAspect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4"/>
              </a:ext>
            </a:extLst>
          </a:blip>
          <a:stretch>
            <a:fillRect/>
          </a:stretch>
        </p:blipFill>
        <p:spPr>
          <a:xfrm>
            <a:off x="5633787" y="4685801"/>
            <a:ext cx="352918" cy="352918"/>
          </a:xfrm>
          <a:prstGeom prst="rect">
            <a:avLst/>
          </a:prstGeom>
        </p:spPr>
      </p:pic>
      <p:pic>
        <p:nvPicPr>
          <p:cNvPr id="125" name="Graphique 124" descr="Drame avec un remplissage uni">
            <a:extLst>
              <a:ext uri="{FF2B5EF4-FFF2-40B4-BE49-F238E27FC236}">
                <a16:creationId xmlns:a16="http://schemas.microsoft.com/office/drawing/2014/main" id="{30C5BDA5-E556-47EA-9867-DE75312FD6F5}"/>
              </a:ext>
            </a:extLst>
          </p:cNvPr>
          <p:cNvPicPr>
            <a:picLocks noChangeAspect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4"/>
              </a:ext>
            </a:extLst>
          </a:blip>
          <a:stretch>
            <a:fillRect/>
          </a:stretch>
        </p:blipFill>
        <p:spPr>
          <a:xfrm>
            <a:off x="7679157" y="2457235"/>
            <a:ext cx="352918" cy="352918"/>
          </a:xfrm>
          <a:prstGeom prst="rect">
            <a:avLst/>
          </a:prstGeom>
        </p:spPr>
      </p:pic>
      <p:pic>
        <p:nvPicPr>
          <p:cNvPr id="126" name="Graphique 125" descr="Drame avec un remplissage uni">
            <a:extLst>
              <a:ext uri="{FF2B5EF4-FFF2-40B4-BE49-F238E27FC236}">
                <a16:creationId xmlns:a16="http://schemas.microsoft.com/office/drawing/2014/main" id="{C70AE8EF-C96C-41DD-AFFC-D99FC8588A18}"/>
              </a:ext>
            </a:extLst>
          </p:cNvPr>
          <p:cNvPicPr>
            <a:picLocks noChangeAspect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4"/>
              </a:ext>
            </a:extLst>
          </a:blip>
          <a:stretch>
            <a:fillRect/>
          </a:stretch>
        </p:blipFill>
        <p:spPr>
          <a:xfrm>
            <a:off x="4612575" y="2411901"/>
            <a:ext cx="352918" cy="352918"/>
          </a:xfrm>
          <a:prstGeom prst="rect">
            <a:avLst/>
          </a:prstGeom>
        </p:spPr>
      </p:pic>
      <p:pic>
        <p:nvPicPr>
          <p:cNvPr id="127" name="Graphique 126" descr="Drame avec un remplissage uni">
            <a:extLst>
              <a:ext uri="{FF2B5EF4-FFF2-40B4-BE49-F238E27FC236}">
                <a16:creationId xmlns:a16="http://schemas.microsoft.com/office/drawing/2014/main" id="{77A803C9-F346-4F85-8907-9EBCEC725C4E}"/>
              </a:ext>
            </a:extLst>
          </p:cNvPr>
          <p:cNvPicPr>
            <a:picLocks noChangeAspect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4"/>
              </a:ext>
            </a:extLst>
          </a:blip>
          <a:stretch>
            <a:fillRect/>
          </a:stretch>
        </p:blipFill>
        <p:spPr>
          <a:xfrm>
            <a:off x="2507914" y="403929"/>
            <a:ext cx="352918" cy="352918"/>
          </a:xfrm>
          <a:prstGeom prst="rect">
            <a:avLst/>
          </a:prstGeom>
        </p:spPr>
      </p:pic>
      <p:pic>
        <p:nvPicPr>
          <p:cNvPr id="128" name="Graphique 127" descr="Drame avec un remplissage uni">
            <a:extLst>
              <a:ext uri="{FF2B5EF4-FFF2-40B4-BE49-F238E27FC236}">
                <a16:creationId xmlns:a16="http://schemas.microsoft.com/office/drawing/2014/main" id="{877EDC1A-FDF3-4B93-BF81-5F2E3D83F3C9}"/>
              </a:ext>
            </a:extLst>
          </p:cNvPr>
          <p:cNvPicPr>
            <a:picLocks noChangeAspect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4"/>
              </a:ext>
            </a:extLst>
          </a:blip>
          <a:stretch>
            <a:fillRect/>
          </a:stretch>
        </p:blipFill>
        <p:spPr>
          <a:xfrm>
            <a:off x="5495695" y="189192"/>
            <a:ext cx="352918" cy="352918"/>
          </a:xfrm>
          <a:prstGeom prst="rect">
            <a:avLst/>
          </a:prstGeom>
        </p:spPr>
      </p:pic>
      <p:sp>
        <p:nvSpPr>
          <p:cNvPr id="129" name="ZoneTexte 128">
            <a:extLst>
              <a:ext uri="{FF2B5EF4-FFF2-40B4-BE49-F238E27FC236}">
                <a16:creationId xmlns:a16="http://schemas.microsoft.com/office/drawing/2014/main" id="{C15CE719-40F4-451D-9066-70577C2B8618}"/>
              </a:ext>
            </a:extLst>
          </p:cNvPr>
          <p:cNvSpPr txBox="1"/>
          <p:nvPr/>
        </p:nvSpPr>
        <p:spPr>
          <a:xfrm>
            <a:off x="5102324" y="-16155"/>
            <a:ext cx="1096433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000" b="1" dirty="0">
                <a:latin typeface="Aharoni" panose="02010803020104030203" pitchFamily="2" charset="-79"/>
                <a:cs typeface="Aharoni" panose="02010803020104030203" pitchFamily="2" charset="-79"/>
              </a:rPr>
              <a:t>Andenne</a:t>
            </a:r>
            <a:endParaRPr lang="fr-BE" sz="1000" b="1" dirty="0">
              <a:latin typeface="Aharoni" panose="02010803020104030203" pitchFamily="2" charset="-79"/>
              <a:cs typeface="Aharoni" panose="02010803020104030203" pitchFamily="2" charset="-79"/>
            </a:endParaRPr>
          </a:p>
        </p:txBody>
      </p:sp>
      <p:pic>
        <p:nvPicPr>
          <p:cNvPr id="130" name="Graphique 129" descr="Drame avec un remplissage uni">
            <a:extLst>
              <a:ext uri="{FF2B5EF4-FFF2-40B4-BE49-F238E27FC236}">
                <a16:creationId xmlns:a16="http://schemas.microsoft.com/office/drawing/2014/main" id="{CC66436D-E95A-4269-99E5-3790B6A1CCFF}"/>
              </a:ext>
            </a:extLst>
          </p:cNvPr>
          <p:cNvPicPr>
            <a:picLocks noChangeAspect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4"/>
              </a:ext>
            </a:extLst>
          </a:blip>
          <a:stretch>
            <a:fillRect/>
          </a:stretch>
        </p:blipFill>
        <p:spPr>
          <a:xfrm>
            <a:off x="6991348" y="-76941"/>
            <a:ext cx="371028" cy="371028"/>
          </a:xfrm>
          <a:prstGeom prst="rect">
            <a:avLst/>
          </a:prstGeom>
        </p:spPr>
      </p:pic>
      <p:pic>
        <p:nvPicPr>
          <p:cNvPr id="131" name="Image 130">
            <a:extLst>
              <a:ext uri="{FF2B5EF4-FFF2-40B4-BE49-F238E27FC236}">
                <a16:creationId xmlns:a16="http://schemas.microsoft.com/office/drawing/2014/main" id="{0FE1569F-4F73-40E1-BFA3-48881E969E91}"/>
              </a:ext>
            </a:extLst>
          </p:cNvPr>
          <p:cNvPicPr>
            <a:picLocks noChangeAspect="1"/>
          </p:cNvPicPr>
          <p:nvPr/>
        </p:nvPicPr>
        <p:blipFill>
          <a:blip r:embed="rId15"/>
          <a:stretch>
            <a:fillRect/>
          </a:stretch>
        </p:blipFill>
        <p:spPr>
          <a:xfrm>
            <a:off x="258199" y="2787057"/>
            <a:ext cx="321103" cy="456900"/>
          </a:xfrm>
          <a:prstGeom prst="rect">
            <a:avLst/>
          </a:prstGeom>
        </p:spPr>
      </p:pic>
      <p:pic>
        <p:nvPicPr>
          <p:cNvPr id="132" name="Picture 2" descr="La Spirale">
            <a:extLst>
              <a:ext uri="{FF2B5EF4-FFF2-40B4-BE49-F238E27FC236}">
                <a16:creationId xmlns:a16="http://schemas.microsoft.com/office/drawing/2014/main" id="{7797E382-8728-4A18-BC38-782AC3A1E01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9702" y="3297048"/>
            <a:ext cx="349408" cy="40440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34" name="ZoneTexte 133">
            <a:extLst>
              <a:ext uri="{FF2B5EF4-FFF2-40B4-BE49-F238E27FC236}">
                <a16:creationId xmlns:a16="http://schemas.microsoft.com/office/drawing/2014/main" id="{1818C7DF-8FB8-4E72-BD3D-75D856050328}"/>
              </a:ext>
            </a:extLst>
          </p:cNvPr>
          <p:cNvSpPr txBox="1"/>
          <p:nvPr/>
        </p:nvSpPr>
        <p:spPr>
          <a:xfrm>
            <a:off x="7915643" y="527470"/>
            <a:ext cx="1096433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000" b="1" dirty="0">
                <a:latin typeface="Aharoni" panose="02010803020104030203" pitchFamily="2" charset="-79"/>
                <a:cs typeface="Aharoni" panose="02010803020104030203" pitchFamily="2" charset="-79"/>
              </a:rPr>
              <a:t>Marchin</a:t>
            </a:r>
            <a:endParaRPr lang="fr-BE" sz="1000" b="1" dirty="0">
              <a:latin typeface="Aharoni" panose="02010803020104030203" pitchFamily="2" charset="-79"/>
              <a:cs typeface="Aharoni" panose="02010803020104030203" pitchFamily="2" charset="-79"/>
            </a:endParaRPr>
          </a:p>
        </p:txBody>
      </p:sp>
      <p:pic>
        <p:nvPicPr>
          <p:cNvPr id="135" name="Graphique 134" descr="Drame avec un remplissage uni">
            <a:extLst>
              <a:ext uri="{FF2B5EF4-FFF2-40B4-BE49-F238E27FC236}">
                <a16:creationId xmlns:a16="http://schemas.microsoft.com/office/drawing/2014/main" id="{DE63D26E-DF75-448A-B23B-802F30A7C1EB}"/>
              </a:ext>
            </a:extLst>
          </p:cNvPr>
          <p:cNvPicPr>
            <a:picLocks noChangeAspect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4"/>
              </a:ext>
            </a:extLst>
          </a:blip>
          <a:stretch>
            <a:fillRect/>
          </a:stretch>
        </p:blipFill>
        <p:spPr>
          <a:xfrm>
            <a:off x="8267001" y="747695"/>
            <a:ext cx="371028" cy="371028"/>
          </a:xfrm>
          <a:prstGeom prst="rect">
            <a:avLst/>
          </a:prstGeom>
        </p:spPr>
      </p:pic>
      <p:pic>
        <p:nvPicPr>
          <p:cNvPr id="136" name="Graphique 135" descr="Agriculture avec un remplissage uni">
            <a:extLst>
              <a:ext uri="{FF2B5EF4-FFF2-40B4-BE49-F238E27FC236}">
                <a16:creationId xmlns:a16="http://schemas.microsoft.com/office/drawing/2014/main" id="{40E7520B-BF5B-476C-924E-26F984BD0A25}"/>
              </a:ext>
            </a:extLst>
          </p:cNvPr>
          <p:cNvPicPr>
            <a:picLocks noChangeAspect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2"/>
              </a:ext>
            </a:extLst>
          </a:blip>
          <a:stretch>
            <a:fillRect/>
          </a:stretch>
        </p:blipFill>
        <p:spPr>
          <a:xfrm>
            <a:off x="201421" y="3733983"/>
            <a:ext cx="411527" cy="411527"/>
          </a:xfrm>
          <a:prstGeom prst="rect">
            <a:avLst/>
          </a:prstGeom>
        </p:spPr>
      </p:pic>
      <p:pic>
        <p:nvPicPr>
          <p:cNvPr id="138" name="Graphique 137" descr="Médical avec un remplissage uni">
            <a:extLst>
              <a:ext uri="{FF2B5EF4-FFF2-40B4-BE49-F238E27FC236}">
                <a16:creationId xmlns:a16="http://schemas.microsoft.com/office/drawing/2014/main" id="{EFA432EA-959D-4BFD-B757-50573F677DE0}"/>
              </a:ext>
            </a:extLst>
          </p:cNvPr>
          <p:cNvPicPr>
            <a:picLocks noChangeAspect="1"/>
          </p:cNvPicPr>
          <p:nvPr/>
        </p:nvPicPr>
        <p:blipFill>
          <a:blip r:embed="rId17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8"/>
              </a:ext>
            </a:extLst>
          </a:blip>
          <a:stretch>
            <a:fillRect/>
          </a:stretch>
        </p:blipFill>
        <p:spPr>
          <a:xfrm>
            <a:off x="5497535" y="4247407"/>
            <a:ext cx="403225" cy="403225"/>
          </a:xfrm>
          <a:prstGeom prst="rect">
            <a:avLst/>
          </a:prstGeom>
        </p:spPr>
      </p:pic>
      <p:grpSp>
        <p:nvGrpSpPr>
          <p:cNvPr id="139" name="Groupe 138">
            <a:extLst>
              <a:ext uri="{FF2B5EF4-FFF2-40B4-BE49-F238E27FC236}">
                <a16:creationId xmlns:a16="http://schemas.microsoft.com/office/drawing/2014/main" id="{F2A6F18D-DDB0-4B05-9E83-A6A55AE7DF78}"/>
              </a:ext>
            </a:extLst>
          </p:cNvPr>
          <p:cNvGrpSpPr/>
          <p:nvPr/>
        </p:nvGrpSpPr>
        <p:grpSpPr>
          <a:xfrm>
            <a:off x="6073926" y="4721423"/>
            <a:ext cx="325361" cy="272873"/>
            <a:chOff x="1289094" y="3581756"/>
            <a:chExt cx="789299" cy="699135"/>
          </a:xfrm>
        </p:grpSpPr>
        <p:pic>
          <p:nvPicPr>
            <p:cNvPr id="140" name="Graphique 139" descr="Homme avec canne avec un remplissage uni">
              <a:extLst>
                <a:ext uri="{FF2B5EF4-FFF2-40B4-BE49-F238E27FC236}">
                  <a16:creationId xmlns:a16="http://schemas.microsoft.com/office/drawing/2014/main" id="{3B945A90-87CA-4F23-A35B-13E10AFAD4BB}"/>
                </a:ext>
              </a:extLst>
            </p:cNvPr>
            <p:cNvPicPr>
              <a:picLocks noChangeAspect="1"/>
            </p:cNvPicPr>
            <p:nvPr/>
          </p:nvPicPr>
          <p:blipFill>
            <a:blip r:embed="rId19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20"/>
                </a:ext>
              </a:extLst>
            </a:blip>
            <a:stretch>
              <a:fillRect/>
            </a:stretch>
          </p:blipFill>
          <p:spPr>
            <a:xfrm>
              <a:off x="1486882" y="3831415"/>
              <a:ext cx="411919" cy="411919"/>
            </a:xfrm>
            <a:prstGeom prst="rect">
              <a:avLst/>
            </a:prstGeom>
          </p:spPr>
        </p:pic>
        <p:sp>
          <p:nvSpPr>
            <p:cNvPr id="141" name="Forme libre : forme 140">
              <a:extLst>
                <a:ext uri="{FF2B5EF4-FFF2-40B4-BE49-F238E27FC236}">
                  <a16:creationId xmlns:a16="http://schemas.microsoft.com/office/drawing/2014/main" id="{B2B7FEC0-8570-49C3-A87B-56A5AB92C648}"/>
                </a:ext>
              </a:extLst>
            </p:cNvPr>
            <p:cNvSpPr/>
            <p:nvPr/>
          </p:nvSpPr>
          <p:spPr>
            <a:xfrm>
              <a:off x="1289094" y="3581756"/>
              <a:ext cx="789299" cy="699135"/>
            </a:xfrm>
            <a:custGeom>
              <a:avLst/>
              <a:gdLst>
                <a:gd name="connsiteX0" fmla="*/ 0 w 789298"/>
                <a:gd name="connsiteY0" fmla="*/ 374885 h 699134"/>
                <a:gd name="connsiteX1" fmla="*/ 61808 w 789298"/>
                <a:gd name="connsiteY1" fmla="*/ 436683 h 699134"/>
                <a:gd name="connsiteX2" fmla="*/ 108899 w 789298"/>
                <a:gd name="connsiteY2" fmla="*/ 392087 h 699134"/>
                <a:gd name="connsiteX3" fmla="*/ 108899 w 789298"/>
                <a:gd name="connsiteY3" fmla="*/ 698906 h 699134"/>
                <a:gd name="connsiteX4" fmla="*/ 347024 w 789298"/>
                <a:gd name="connsiteY4" fmla="*/ 699002 h 699134"/>
                <a:gd name="connsiteX5" fmla="*/ 347024 w 789298"/>
                <a:gd name="connsiteY5" fmla="*/ 461172 h 699134"/>
                <a:gd name="connsiteX6" fmla="*/ 442274 w 789298"/>
                <a:gd name="connsiteY6" fmla="*/ 461172 h 699134"/>
                <a:gd name="connsiteX7" fmla="*/ 442274 w 789298"/>
                <a:gd name="connsiteY7" fmla="*/ 699040 h 699134"/>
                <a:gd name="connsiteX8" fmla="*/ 680399 w 789298"/>
                <a:gd name="connsiteY8" fmla="*/ 699135 h 699134"/>
                <a:gd name="connsiteX9" fmla="*/ 680399 w 789298"/>
                <a:gd name="connsiteY9" fmla="*/ 391687 h 699134"/>
                <a:gd name="connsiteX10" fmla="*/ 727729 w 789298"/>
                <a:gd name="connsiteY10" fmla="*/ 436455 h 699134"/>
                <a:gd name="connsiteX11" fmla="*/ 789299 w 789298"/>
                <a:gd name="connsiteY11" fmla="*/ 374894 h 699134"/>
                <a:gd name="connsiteX12" fmla="*/ 394649 w 789298"/>
                <a:gd name="connsiteY12" fmla="*/ 0 h 699134"/>
                <a:gd name="connsiteX13" fmla="*/ 661349 w 789298"/>
                <a:gd name="connsiteY13" fmla="*/ 680085 h 699134"/>
                <a:gd name="connsiteX14" fmla="*/ 461324 w 789298"/>
                <a:gd name="connsiteY14" fmla="*/ 679999 h 699134"/>
                <a:gd name="connsiteX15" fmla="*/ 461324 w 789298"/>
                <a:gd name="connsiteY15" fmla="*/ 442122 h 699134"/>
                <a:gd name="connsiteX16" fmla="*/ 327974 w 789298"/>
                <a:gd name="connsiteY16" fmla="*/ 442122 h 699134"/>
                <a:gd name="connsiteX17" fmla="*/ 327974 w 789298"/>
                <a:gd name="connsiteY17" fmla="*/ 679942 h 699134"/>
                <a:gd name="connsiteX18" fmla="*/ 127949 w 789298"/>
                <a:gd name="connsiteY18" fmla="*/ 679866 h 699134"/>
                <a:gd name="connsiteX19" fmla="*/ 127949 w 789298"/>
                <a:gd name="connsiteY19" fmla="*/ 374047 h 699134"/>
                <a:gd name="connsiteX20" fmla="*/ 394649 w 789298"/>
                <a:gd name="connsiteY20" fmla="*/ 121482 h 699134"/>
                <a:gd name="connsiteX21" fmla="*/ 661349 w 789298"/>
                <a:gd name="connsiteY21" fmla="*/ 373675 h 699134"/>
                <a:gd name="connsiteX22" fmla="*/ 62170 w 789298"/>
                <a:gd name="connsiteY22" fmla="*/ 410108 h 699134"/>
                <a:gd name="connsiteX23" fmla="*/ 27299 w 789298"/>
                <a:gd name="connsiteY23" fmla="*/ 375285 h 699134"/>
                <a:gd name="connsiteX24" fmla="*/ 394649 w 789298"/>
                <a:gd name="connsiteY24" fmla="*/ 26251 h 699134"/>
                <a:gd name="connsiteX25" fmla="*/ 762000 w 789298"/>
                <a:gd name="connsiteY25" fmla="*/ 375285 h 699134"/>
                <a:gd name="connsiteX26" fmla="*/ 727358 w 789298"/>
                <a:gd name="connsiteY26" fmla="*/ 409880 h 699134"/>
                <a:gd name="connsiteX27" fmla="*/ 394649 w 789298"/>
                <a:gd name="connsiteY27" fmla="*/ 95250 h 699134"/>
                <a:gd name="connsiteX0" fmla="*/ 0 w 789299"/>
                <a:gd name="connsiteY0" fmla="*/ 374885 h 699135"/>
                <a:gd name="connsiteX1" fmla="*/ 61808 w 789299"/>
                <a:gd name="connsiteY1" fmla="*/ 436683 h 699135"/>
                <a:gd name="connsiteX2" fmla="*/ 108899 w 789299"/>
                <a:gd name="connsiteY2" fmla="*/ 392087 h 699135"/>
                <a:gd name="connsiteX3" fmla="*/ 108899 w 789299"/>
                <a:gd name="connsiteY3" fmla="*/ 698906 h 699135"/>
                <a:gd name="connsiteX4" fmla="*/ 347024 w 789299"/>
                <a:gd name="connsiteY4" fmla="*/ 699002 h 699135"/>
                <a:gd name="connsiteX5" fmla="*/ 347024 w 789299"/>
                <a:gd name="connsiteY5" fmla="*/ 461172 h 699135"/>
                <a:gd name="connsiteX6" fmla="*/ 442274 w 789299"/>
                <a:gd name="connsiteY6" fmla="*/ 461172 h 699135"/>
                <a:gd name="connsiteX7" fmla="*/ 442274 w 789299"/>
                <a:gd name="connsiteY7" fmla="*/ 699040 h 699135"/>
                <a:gd name="connsiteX8" fmla="*/ 680399 w 789299"/>
                <a:gd name="connsiteY8" fmla="*/ 699135 h 699135"/>
                <a:gd name="connsiteX9" fmla="*/ 680399 w 789299"/>
                <a:gd name="connsiteY9" fmla="*/ 391687 h 699135"/>
                <a:gd name="connsiteX10" fmla="*/ 727729 w 789299"/>
                <a:gd name="connsiteY10" fmla="*/ 436455 h 699135"/>
                <a:gd name="connsiteX11" fmla="*/ 789299 w 789299"/>
                <a:gd name="connsiteY11" fmla="*/ 374894 h 699135"/>
                <a:gd name="connsiteX12" fmla="*/ 394649 w 789299"/>
                <a:gd name="connsiteY12" fmla="*/ 0 h 699135"/>
                <a:gd name="connsiteX13" fmla="*/ 0 w 789299"/>
                <a:gd name="connsiteY13" fmla="*/ 374885 h 699135"/>
                <a:gd name="connsiteX14" fmla="*/ 661349 w 789299"/>
                <a:gd name="connsiteY14" fmla="*/ 680085 h 699135"/>
                <a:gd name="connsiteX15" fmla="*/ 461324 w 789299"/>
                <a:gd name="connsiteY15" fmla="*/ 679999 h 699135"/>
                <a:gd name="connsiteX16" fmla="*/ 327974 w 789299"/>
                <a:gd name="connsiteY16" fmla="*/ 442122 h 699135"/>
                <a:gd name="connsiteX17" fmla="*/ 327974 w 789299"/>
                <a:gd name="connsiteY17" fmla="*/ 679942 h 699135"/>
                <a:gd name="connsiteX18" fmla="*/ 127949 w 789299"/>
                <a:gd name="connsiteY18" fmla="*/ 679866 h 699135"/>
                <a:gd name="connsiteX19" fmla="*/ 127949 w 789299"/>
                <a:gd name="connsiteY19" fmla="*/ 374047 h 699135"/>
                <a:gd name="connsiteX20" fmla="*/ 394649 w 789299"/>
                <a:gd name="connsiteY20" fmla="*/ 121482 h 699135"/>
                <a:gd name="connsiteX21" fmla="*/ 661349 w 789299"/>
                <a:gd name="connsiteY21" fmla="*/ 373675 h 699135"/>
                <a:gd name="connsiteX22" fmla="*/ 661349 w 789299"/>
                <a:gd name="connsiteY22" fmla="*/ 680085 h 699135"/>
                <a:gd name="connsiteX23" fmla="*/ 62170 w 789299"/>
                <a:gd name="connsiteY23" fmla="*/ 410108 h 699135"/>
                <a:gd name="connsiteX24" fmla="*/ 27299 w 789299"/>
                <a:gd name="connsiteY24" fmla="*/ 375285 h 699135"/>
                <a:gd name="connsiteX25" fmla="*/ 394649 w 789299"/>
                <a:gd name="connsiteY25" fmla="*/ 26251 h 699135"/>
                <a:gd name="connsiteX26" fmla="*/ 762000 w 789299"/>
                <a:gd name="connsiteY26" fmla="*/ 375285 h 699135"/>
                <a:gd name="connsiteX27" fmla="*/ 727358 w 789299"/>
                <a:gd name="connsiteY27" fmla="*/ 409880 h 699135"/>
                <a:gd name="connsiteX28" fmla="*/ 394649 w 789299"/>
                <a:gd name="connsiteY28" fmla="*/ 95250 h 699135"/>
                <a:gd name="connsiteX29" fmla="*/ 62170 w 789299"/>
                <a:gd name="connsiteY29" fmla="*/ 410108 h 699135"/>
                <a:gd name="connsiteX0" fmla="*/ 0 w 789299"/>
                <a:gd name="connsiteY0" fmla="*/ 374885 h 699135"/>
                <a:gd name="connsiteX1" fmla="*/ 61808 w 789299"/>
                <a:gd name="connsiteY1" fmla="*/ 436683 h 699135"/>
                <a:gd name="connsiteX2" fmla="*/ 108899 w 789299"/>
                <a:gd name="connsiteY2" fmla="*/ 392087 h 699135"/>
                <a:gd name="connsiteX3" fmla="*/ 108899 w 789299"/>
                <a:gd name="connsiteY3" fmla="*/ 698906 h 699135"/>
                <a:gd name="connsiteX4" fmla="*/ 347024 w 789299"/>
                <a:gd name="connsiteY4" fmla="*/ 699002 h 699135"/>
                <a:gd name="connsiteX5" fmla="*/ 347024 w 789299"/>
                <a:gd name="connsiteY5" fmla="*/ 461172 h 699135"/>
                <a:gd name="connsiteX6" fmla="*/ 442274 w 789299"/>
                <a:gd name="connsiteY6" fmla="*/ 461172 h 699135"/>
                <a:gd name="connsiteX7" fmla="*/ 442274 w 789299"/>
                <a:gd name="connsiteY7" fmla="*/ 699040 h 699135"/>
                <a:gd name="connsiteX8" fmla="*/ 680399 w 789299"/>
                <a:gd name="connsiteY8" fmla="*/ 699135 h 699135"/>
                <a:gd name="connsiteX9" fmla="*/ 680399 w 789299"/>
                <a:gd name="connsiteY9" fmla="*/ 391687 h 699135"/>
                <a:gd name="connsiteX10" fmla="*/ 727729 w 789299"/>
                <a:gd name="connsiteY10" fmla="*/ 436455 h 699135"/>
                <a:gd name="connsiteX11" fmla="*/ 789299 w 789299"/>
                <a:gd name="connsiteY11" fmla="*/ 374894 h 699135"/>
                <a:gd name="connsiteX12" fmla="*/ 394649 w 789299"/>
                <a:gd name="connsiteY12" fmla="*/ 0 h 699135"/>
                <a:gd name="connsiteX13" fmla="*/ 0 w 789299"/>
                <a:gd name="connsiteY13" fmla="*/ 374885 h 699135"/>
                <a:gd name="connsiteX14" fmla="*/ 661349 w 789299"/>
                <a:gd name="connsiteY14" fmla="*/ 680085 h 699135"/>
                <a:gd name="connsiteX15" fmla="*/ 461324 w 789299"/>
                <a:gd name="connsiteY15" fmla="*/ 679999 h 699135"/>
                <a:gd name="connsiteX16" fmla="*/ 327974 w 789299"/>
                <a:gd name="connsiteY16" fmla="*/ 679942 h 699135"/>
                <a:gd name="connsiteX17" fmla="*/ 127949 w 789299"/>
                <a:gd name="connsiteY17" fmla="*/ 679866 h 699135"/>
                <a:gd name="connsiteX18" fmla="*/ 127949 w 789299"/>
                <a:gd name="connsiteY18" fmla="*/ 374047 h 699135"/>
                <a:gd name="connsiteX19" fmla="*/ 394649 w 789299"/>
                <a:gd name="connsiteY19" fmla="*/ 121482 h 699135"/>
                <a:gd name="connsiteX20" fmla="*/ 661349 w 789299"/>
                <a:gd name="connsiteY20" fmla="*/ 373675 h 699135"/>
                <a:gd name="connsiteX21" fmla="*/ 661349 w 789299"/>
                <a:gd name="connsiteY21" fmla="*/ 680085 h 699135"/>
                <a:gd name="connsiteX22" fmla="*/ 62170 w 789299"/>
                <a:gd name="connsiteY22" fmla="*/ 410108 h 699135"/>
                <a:gd name="connsiteX23" fmla="*/ 27299 w 789299"/>
                <a:gd name="connsiteY23" fmla="*/ 375285 h 699135"/>
                <a:gd name="connsiteX24" fmla="*/ 394649 w 789299"/>
                <a:gd name="connsiteY24" fmla="*/ 26251 h 699135"/>
                <a:gd name="connsiteX25" fmla="*/ 762000 w 789299"/>
                <a:gd name="connsiteY25" fmla="*/ 375285 h 699135"/>
                <a:gd name="connsiteX26" fmla="*/ 727358 w 789299"/>
                <a:gd name="connsiteY26" fmla="*/ 409880 h 699135"/>
                <a:gd name="connsiteX27" fmla="*/ 394649 w 789299"/>
                <a:gd name="connsiteY27" fmla="*/ 95250 h 699135"/>
                <a:gd name="connsiteX28" fmla="*/ 62170 w 789299"/>
                <a:gd name="connsiteY28" fmla="*/ 410108 h 699135"/>
                <a:gd name="connsiteX0" fmla="*/ 0 w 789299"/>
                <a:gd name="connsiteY0" fmla="*/ 374885 h 699135"/>
                <a:gd name="connsiteX1" fmla="*/ 61808 w 789299"/>
                <a:gd name="connsiteY1" fmla="*/ 436683 h 699135"/>
                <a:gd name="connsiteX2" fmla="*/ 108899 w 789299"/>
                <a:gd name="connsiteY2" fmla="*/ 392087 h 699135"/>
                <a:gd name="connsiteX3" fmla="*/ 108899 w 789299"/>
                <a:gd name="connsiteY3" fmla="*/ 698906 h 699135"/>
                <a:gd name="connsiteX4" fmla="*/ 347024 w 789299"/>
                <a:gd name="connsiteY4" fmla="*/ 699002 h 699135"/>
                <a:gd name="connsiteX5" fmla="*/ 347024 w 789299"/>
                <a:gd name="connsiteY5" fmla="*/ 461172 h 699135"/>
                <a:gd name="connsiteX6" fmla="*/ 442274 w 789299"/>
                <a:gd name="connsiteY6" fmla="*/ 699040 h 699135"/>
                <a:gd name="connsiteX7" fmla="*/ 680399 w 789299"/>
                <a:gd name="connsiteY7" fmla="*/ 699135 h 699135"/>
                <a:gd name="connsiteX8" fmla="*/ 680399 w 789299"/>
                <a:gd name="connsiteY8" fmla="*/ 391687 h 699135"/>
                <a:gd name="connsiteX9" fmla="*/ 727729 w 789299"/>
                <a:gd name="connsiteY9" fmla="*/ 436455 h 699135"/>
                <a:gd name="connsiteX10" fmla="*/ 789299 w 789299"/>
                <a:gd name="connsiteY10" fmla="*/ 374894 h 699135"/>
                <a:gd name="connsiteX11" fmla="*/ 394649 w 789299"/>
                <a:gd name="connsiteY11" fmla="*/ 0 h 699135"/>
                <a:gd name="connsiteX12" fmla="*/ 0 w 789299"/>
                <a:gd name="connsiteY12" fmla="*/ 374885 h 699135"/>
                <a:gd name="connsiteX13" fmla="*/ 661349 w 789299"/>
                <a:gd name="connsiteY13" fmla="*/ 680085 h 699135"/>
                <a:gd name="connsiteX14" fmla="*/ 461324 w 789299"/>
                <a:gd name="connsiteY14" fmla="*/ 679999 h 699135"/>
                <a:gd name="connsiteX15" fmla="*/ 327974 w 789299"/>
                <a:gd name="connsiteY15" fmla="*/ 679942 h 699135"/>
                <a:gd name="connsiteX16" fmla="*/ 127949 w 789299"/>
                <a:gd name="connsiteY16" fmla="*/ 679866 h 699135"/>
                <a:gd name="connsiteX17" fmla="*/ 127949 w 789299"/>
                <a:gd name="connsiteY17" fmla="*/ 374047 h 699135"/>
                <a:gd name="connsiteX18" fmla="*/ 394649 w 789299"/>
                <a:gd name="connsiteY18" fmla="*/ 121482 h 699135"/>
                <a:gd name="connsiteX19" fmla="*/ 661349 w 789299"/>
                <a:gd name="connsiteY19" fmla="*/ 373675 h 699135"/>
                <a:gd name="connsiteX20" fmla="*/ 661349 w 789299"/>
                <a:gd name="connsiteY20" fmla="*/ 680085 h 699135"/>
                <a:gd name="connsiteX21" fmla="*/ 62170 w 789299"/>
                <a:gd name="connsiteY21" fmla="*/ 410108 h 699135"/>
                <a:gd name="connsiteX22" fmla="*/ 27299 w 789299"/>
                <a:gd name="connsiteY22" fmla="*/ 375285 h 699135"/>
                <a:gd name="connsiteX23" fmla="*/ 394649 w 789299"/>
                <a:gd name="connsiteY23" fmla="*/ 26251 h 699135"/>
                <a:gd name="connsiteX24" fmla="*/ 762000 w 789299"/>
                <a:gd name="connsiteY24" fmla="*/ 375285 h 699135"/>
                <a:gd name="connsiteX25" fmla="*/ 727358 w 789299"/>
                <a:gd name="connsiteY25" fmla="*/ 409880 h 699135"/>
                <a:gd name="connsiteX26" fmla="*/ 394649 w 789299"/>
                <a:gd name="connsiteY26" fmla="*/ 95250 h 699135"/>
                <a:gd name="connsiteX27" fmla="*/ 62170 w 789299"/>
                <a:gd name="connsiteY27" fmla="*/ 410108 h 699135"/>
                <a:gd name="connsiteX0" fmla="*/ 0 w 789299"/>
                <a:gd name="connsiteY0" fmla="*/ 374885 h 699135"/>
                <a:gd name="connsiteX1" fmla="*/ 61808 w 789299"/>
                <a:gd name="connsiteY1" fmla="*/ 436683 h 699135"/>
                <a:gd name="connsiteX2" fmla="*/ 108899 w 789299"/>
                <a:gd name="connsiteY2" fmla="*/ 392087 h 699135"/>
                <a:gd name="connsiteX3" fmla="*/ 108899 w 789299"/>
                <a:gd name="connsiteY3" fmla="*/ 698906 h 699135"/>
                <a:gd name="connsiteX4" fmla="*/ 347024 w 789299"/>
                <a:gd name="connsiteY4" fmla="*/ 699002 h 699135"/>
                <a:gd name="connsiteX5" fmla="*/ 442274 w 789299"/>
                <a:gd name="connsiteY5" fmla="*/ 699040 h 699135"/>
                <a:gd name="connsiteX6" fmla="*/ 680399 w 789299"/>
                <a:gd name="connsiteY6" fmla="*/ 699135 h 699135"/>
                <a:gd name="connsiteX7" fmla="*/ 680399 w 789299"/>
                <a:gd name="connsiteY7" fmla="*/ 391687 h 699135"/>
                <a:gd name="connsiteX8" fmla="*/ 727729 w 789299"/>
                <a:gd name="connsiteY8" fmla="*/ 436455 h 699135"/>
                <a:gd name="connsiteX9" fmla="*/ 789299 w 789299"/>
                <a:gd name="connsiteY9" fmla="*/ 374894 h 699135"/>
                <a:gd name="connsiteX10" fmla="*/ 394649 w 789299"/>
                <a:gd name="connsiteY10" fmla="*/ 0 h 699135"/>
                <a:gd name="connsiteX11" fmla="*/ 0 w 789299"/>
                <a:gd name="connsiteY11" fmla="*/ 374885 h 699135"/>
                <a:gd name="connsiteX12" fmla="*/ 661349 w 789299"/>
                <a:gd name="connsiteY12" fmla="*/ 680085 h 699135"/>
                <a:gd name="connsiteX13" fmla="*/ 461324 w 789299"/>
                <a:gd name="connsiteY13" fmla="*/ 679999 h 699135"/>
                <a:gd name="connsiteX14" fmla="*/ 327974 w 789299"/>
                <a:gd name="connsiteY14" fmla="*/ 679942 h 699135"/>
                <a:gd name="connsiteX15" fmla="*/ 127949 w 789299"/>
                <a:gd name="connsiteY15" fmla="*/ 679866 h 699135"/>
                <a:gd name="connsiteX16" fmla="*/ 127949 w 789299"/>
                <a:gd name="connsiteY16" fmla="*/ 374047 h 699135"/>
                <a:gd name="connsiteX17" fmla="*/ 394649 w 789299"/>
                <a:gd name="connsiteY17" fmla="*/ 121482 h 699135"/>
                <a:gd name="connsiteX18" fmla="*/ 661349 w 789299"/>
                <a:gd name="connsiteY18" fmla="*/ 373675 h 699135"/>
                <a:gd name="connsiteX19" fmla="*/ 661349 w 789299"/>
                <a:gd name="connsiteY19" fmla="*/ 680085 h 699135"/>
                <a:gd name="connsiteX20" fmla="*/ 62170 w 789299"/>
                <a:gd name="connsiteY20" fmla="*/ 410108 h 699135"/>
                <a:gd name="connsiteX21" fmla="*/ 27299 w 789299"/>
                <a:gd name="connsiteY21" fmla="*/ 375285 h 699135"/>
                <a:gd name="connsiteX22" fmla="*/ 394649 w 789299"/>
                <a:gd name="connsiteY22" fmla="*/ 26251 h 699135"/>
                <a:gd name="connsiteX23" fmla="*/ 762000 w 789299"/>
                <a:gd name="connsiteY23" fmla="*/ 375285 h 699135"/>
                <a:gd name="connsiteX24" fmla="*/ 727358 w 789299"/>
                <a:gd name="connsiteY24" fmla="*/ 409880 h 699135"/>
                <a:gd name="connsiteX25" fmla="*/ 394649 w 789299"/>
                <a:gd name="connsiteY25" fmla="*/ 95250 h 699135"/>
                <a:gd name="connsiteX26" fmla="*/ 62170 w 789299"/>
                <a:gd name="connsiteY26" fmla="*/ 410108 h 699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789299" h="699135">
                  <a:moveTo>
                    <a:pt x="0" y="374885"/>
                  </a:moveTo>
                  <a:lnTo>
                    <a:pt x="61808" y="436683"/>
                  </a:lnTo>
                  <a:lnTo>
                    <a:pt x="108899" y="392087"/>
                  </a:lnTo>
                  <a:lnTo>
                    <a:pt x="108899" y="698906"/>
                  </a:lnTo>
                  <a:lnTo>
                    <a:pt x="347024" y="699002"/>
                  </a:lnTo>
                  <a:lnTo>
                    <a:pt x="442274" y="699040"/>
                  </a:lnTo>
                  <a:lnTo>
                    <a:pt x="680399" y="699135"/>
                  </a:lnTo>
                  <a:lnTo>
                    <a:pt x="680399" y="391687"/>
                  </a:lnTo>
                  <a:lnTo>
                    <a:pt x="727729" y="436455"/>
                  </a:lnTo>
                  <a:lnTo>
                    <a:pt x="789299" y="374894"/>
                  </a:lnTo>
                  <a:lnTo>
                    <a:pt x="394649" y="0"/>
                  </a:lnTo>
                  <a:lnTo>
                    <a:pt x="0" y="374885"/>
                  </a:lnTo>
                  <a:close/>
                  <a:moveTo>
                    <a:pt x="661349" y="680085"/>
                  </a:moveTo>
                  <a:lnTo>
                    <a:pt x="461324" y="679999"/>
                  </a:lnTo>
                  <a:lnTo>
                    <a:pt x="327974" y="679942"/>
                  </a:lnTo>
                  <a:lnTo>
                    <a:pt x="127949" y="679866"/>
                  </a:lnTo>
                  <a:lnTo>
                    <a:pt x="127949" y="374047"/>
                  </a:lnTo>
                  <a:lnTo>
                    <a:pt x="394649" y="121482"/>
                  </a:lnTo>
                  <a:lnTo>
                    <a:pt x="661349" y="373675"/>
                  </a:lnTo>
                  <a:lnTo>
                    <a:pt x="661349" y="680085"/>
                  </a:lnTo>
                  <a:close/>
                  <a:moveTo>
                    <a:pt x="62170" y="410108"/>
                  </a:moveTo>
                  <a:lnTo>
                    <a:pt x="27299" y="375285"/>
                  </a:lnTo>
                  <a:lnTo>
                    <a:pt x="394649" y="26251"/>
                  </a:lnTo>
                  <a:lnTo>
                    <a:pt x="762000" y="375285"/>
                  </a:lnTo>
                  <a:lnTo>
                    <a:pt x="727358" y="409880"/>
                  </a:lnTo>
                  <a:lnTo>
                    <a:pt x="394649" y="95250"/>
                  </a:lnTo>
                  <a:lnTo>
                    <a:pt x="62170" y="410108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BE"/>
            </a:p>
          </p:txBody>
        </p:sp>
      </p:grpSp>
      <p:grpSp>
        <p:nvGrpSpPr>
          <p:cNvPr id="142" name="Groupe 141">
            <a:extLst>
              <a:ext uri="{FF2B5EF4-FFF2-40B4-BE49-F238E27FC236}">
                <a16:creationId xmlns:a16="http://schemas.microsoft.com/office/drawing/2014/main" id="{6538CBC7-CF87-4D93-AEB5-DFF29CFF7E7B}"/>
              </a:ext>
            </a:extLst>
          </p:cNvPr>
          <p:cNvGrpSpPr/>
          <p:nvPr/>
        </p:nvGrpSpPr>
        <p:grpSpPr>
          <a:xfrm>
            <a:off x="5360358" y="1972699"/>
            <a:ext cx="325361" cy="272873"/>
            <a:chOff x="1289094" y="3581756"/>
            <a:chExt cx="789299" cy="699135"/>
          </a:xfrm>
        </p:grpSpPr>
        <p:pic>
          <p:nvPicPr>
            <p:cNvPr id="143" name="Graphique 142" descr="Homme avec canne avec un remplissage uni">
              <a:extLst>
                <a:ext uri="{FF2B5EF4-FFF2-40B4-BE49-F238E27FC236}">
                  <a16:creationId xmlns:a16="http://schemas.microsoft.com/office/drawing/2014/main" id="{F69310DA-700C-4790-89D3-9400A8CDEE3A}"/>
                </a:ext>
              </a:extLst>
            </p:cNvPr>
            <p:cNvPicPr>
              <a:picLocks noChangeAspect="1"/>
            </p:cNvPicPr>
            <p:nvPr/>
          </p:nvPicPr>
          <p:blipFill>
            <a:blip r:embed="rId19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20"/>
                </a:ext>
              </a:extLst>
            </a:blip>
            <a:stretch>
              <a:fillRect/>
            </a:stretch>
          </p:blipFill>
          <p:spPr>
            <a:xfrm>
              <a:off x="1486882" y="3831415"/>
              <a:ext cx="411919" cy="411919"/>
            </a:xfrm>
            <a:prstGeom prst="rect">
              <a:avLst/>
            </a:prstGeom>
          </p:spPr>
        </p:pic>
        <p:sp>
          <p:nvSpPr>
            <p:cNvPr id="144" name="Forme libre : forme 143">
              <a:extLst>
                <a:ext uri="{FF2B5EF4-FFF2-40B4-BE49-F238E27FC236}">
                  <a16:creationId xmlns:a16="http://schemas.microsoft.com/office/drawing/2014/main" id="{66804BFC-016B-4AFE-AFED-1D64776B449F}"/>
                </a:ext>
              </a:extLst>
            </p:cNvPr>
            <p:cNvSpPr/>
            <p:nvPr/>
          </p:nvSpPr>
          <p:spPr>
            <a:xfrm>
              <a:off x="1289094" y="3581756"/>
              <a:ext cx="789299" cy="699135"/>
            </a:xfrm>
            <a:custGeom>
              <a:avLst/>
              <a:gdLst>
                <a:gd name="connsiteX0" fmla="*/ 0 w 789298"/>
                <a:gd name="connsiteY0" fmla="*/ 374885 h 699134"/>
                <a:gd name="connsiteX1" fmla="*/ 61808 w 789298"/>
                <a:gd name="connsiteY1" fmla="*/ 436683 h 699134"/>
                <a:gd name="connsiteX2" fmla="*/ 108899 w 789298"/>
                <a:gd name="connsiteY2" fmla="*/ 392087 h 699134"/>
                <a:gd name="connsiteX3" fmla="*/ 108899 w 789298"/>
                <a:gd name="connsiteY3" fmla="*/ 698906 h 699134"/>
                <a:gd name="connsiteX4" fmla="*/ 347024 w 789298"/>
                <a:gd name="connsiteY4" fmla="*/ 699002 h 699134"/>
                <a:gd name="connsiteX5" fmla="*/ 347024 w 789298"/>
                <a:gd name="connsiteY5" fmla="*/ 461172 h 699134"/>
                <a:gd name="connsiteX6" fmla="*/ 442274 w 789298"/>
                <a:gd name="connsiteY6" fmla="*/ 461172 h 699134"/>
                <a:gd name="connsiteX7" fmla="*/ 442274 w 789298"/>
                <a:gd name="connsiteY7" fmla="*/ 699040 h 699134"/>
                <a:gd name="connsiteX8" fmla="*/ 680399 w 789298"/>
                <a:gd name="connsiteY8" fmla="*/ 699135 h 699134"/>
                <a:gd name="connsiteX9" fmla="*/ 680399 w 789298"/>
                <a:gd name="connsiteY9" fmla="*/ 391687 h 699134"/>
                <a:gd name="connsiteX10" fmla="*/ 727729 w 789298"/>
                <a:gd name="connsiteY10" fmla="*/ 436455 h 699134"/>
                <a:gd name="connsiteX11" fmla="*/ 789299 w 789298"/>
                <a:gd name="connsiteY11" fmla="*/ 374894 h 699134"/>
                <a:gd name="connsiteX12" fmla="*/ 394649 w 789298"/>
                <a:gd name="connsiteY12" fmla="*/ 0 h 699134"/>
                <a:gd name="connsiteX13" fmla="*/ 661349 w 789298"/>
                <a:gd name="connsiteY13" fmla="*/ 680085 h 699134"/>
                <a:gd name="connsiteX14" fmla="*/ 461324 w 789298"/>
                <a:gd name="connsiteY14" fmla="*/ 679999 h 699134"/>
                <a:gd name="connsiteX15" fmla="*/ 461324 w 789298"/>
                <a:gd name="connsiteY15" fmla="*/ 442122 h 699134"/>
                <a:gd name="connsiteX16" fmla="*/ 327974 w 789298"/>
                <a:gd name="connsiteY16" fmla="*/ 442122 h 699134"/>
                <a:gd name="connsiteX17" fmla="*/ 327974 w 789298"/>
                <a:gd name="connsiteY17" fmla="*/ 679942 h 699134"/>
                <a:gd name="connsiteX18" fmla="*/ 127949 w 789298"/>
                <a:gd name="connsiteY18" fmla="*/ 679866 h 699134"/>
                <a:gd name="connsiteX19" fmla="*/ 127949 w 789298"/>
                <a:gd name="connsiteY19" fmla="*/ 374047 h 699134"/>
                <a:gd name="connsiteX20" fmla="*/ 394649 w 789298"/>
                <a:gd name="connsiteY20" fmla="*/ 121482 h 699134"/>
                <a:gd name="connsiteX21" fmla="*/ 661349 w 789298"/>
                <a:gd name="connsiteY21" fmla="*/ 373675 h 699134"/>
                <a:gd name="connsiteX22" fmla="*/ 62170 w 789298"/>
                <a:gd name="connsiteY22" fmla="*/ 410108 h 699134"/>
                <a:gd name="connsiteX23" fmla="*/ 27299 w 789298"/>
                <a:gd name="connsiteY23" fmla="*/ 375285 h 699134"/>
                <a:gd name="connsiteX24" fmla="*/ 394649 w 789298"/>
                <a:gd name="connsiteY24" fmla="*/ 26251 h 699134"/>
                <a:gd name="connsiteX25" fmla="*/ 762000 w 789298"/>
                <a:gd name="connsiteY25" fmla="*/ 375285 h 699134"/>
                <a:gd name="connsiteX26" fmla="*/ 727358 w 789298"/>
                <a:gd name="connsiteY26" fmla="*/ 409880 h 699134"/>
                <a:gd name="connsiteX27" fmla="*/ 394649 w 789298"/>
                <a:gd name="connsiteY27" fmla="*/ 95250 h 699134"/>
                <a:gd name="connsiteX0" fmla="*/ 0 w 789299"/>
                <a:gd name="connsiteY0" fmla="*/ 374885 h 699135"/>
                <a:gd name="connsiteX1" fmla="*/ 61808 w 789299"/>
                <a:gd name="connsiteY1" fmla="*/ 436683 h 699135"/>
                <a:gd name="connsiteX2" fmla="*/ 108899 w 789299"/>
                <a:gd name="connsiteY2" fmla="*/ 392087 h 699135"/>
                <a:gd name="connsiteX3" fmla="*/ 108899 w 789299"/>
                <a:gd name="connsiteY3" fmla="*/ 698906 h 699135"/>
                <a:gd name="connsiteX4" fmla="*/ 347024 w 789299"/>
                <a:gd name="connsiteY4" fmla="*/ 699002 h 699135"/>
                <a:gd name="connsiteX5" fmla="*/ 347024 w 789299"/>
                <a:gd name="connsiteY5" fmla="*/ 461172 h 699135"/>
                <a:gd name="connsiteX6" fmla="*/ 442274 w 789299"/>
                <a:gd name="connsiteY6" fmla="*/ 461172 h 699135"/>
                <a:gd name="connsiteX7" fmla="*/ 442274 w 789299"/>
                <a:gd name="connsiteY7" fmla="*/ 699040 h 699135"/>
                <a:gd name="connsiteX8" fmla="*/ 680399 w 789299"/>
                <a:gd name="connsiteY8" fmla="*/ 699135 h 699135"/>
                <a:gd name="connsiteX9" fmla="*/ 680399 w 789299"/>
                <a:gd name="connsiteY9" fmla="*/ 391687 h 699135"/>
                <a:gd name="connsiteX10" fmla="*/ 727729 w 789299"/>
                <a:gd name="connsiteY10" fmla="*/ 436455 h 699135"/>
                <a:gd name="connsiteX11" fmla="*/ 789299 w 789299"/>
                <a:gd name="connsiteY11" fmla="*/ 374894 h 699135"/>
                <a:gd name="connsiteX12" fmla="*/ 394649 w 789299"/>
                <a:gd name="connsiteY12" fmla="*/ 0 h 699135"/>
                <a:gd name="connsiteX13" fmla="*/ 0 w 789299"/>
                <a:gd name="connsiteY13" fmla="*/ 374885 h 699135"/>
                <a:gd name="connsiteX14" fmla="*/ 661349 w 789299"/>
                <a:gd name="connsiteY14" fmla="*/ 680085 h 699135"/>
                <a:gd name="connsiteX15" fmla="*/ 461324 w 789299"/>
                <a:gd name="connsiteY15" fmla="*/ 679999 h 699135"/>
                <a:gd name="connsiteX16" fmla="*/ 327974 w 789299"/>
                <a:gd name="connsiteY16" fmla="*/ 442122 h 699135"/>
                <a:gd name="connsiteX17" fmla="*/ 327974 w 789299"/>
                <a:gd name="connsiteY17" fmla="*/ 679942 h 699135"/>
                <a:gd name="connsiteX18" fmla="*/ 127949 w 789299"/>
                <a:gd name="connsiteY18" fmla="*/ 679866 h 699135"/>
                <a:gd name="connsiteX19" fmla="*/ 127949 w 789299"/>
                <a:gd name="connsiteY19" fmla="*/ 374047 h 699135"/>
                <a:gd name="connsiteX20" fmla="*/ 394649 w 789299"/>
                <a:gd name="connsiteY20" fmla="*/ 121482 h 699135"/>
                <a:gd name="connsiteX21" fmla="*/ 661349 w 789299"/>
                <a:gd name="connsiteY21" fmla="*/ 373675 h 699135"/>
                <a:gd name="connsiteX22" fmla="*/ 661349 w 789299"/>
                <a:gd name="connsiteY22" fmla="*/ 680085 h 699135"/>
                <a:gd name="connsiteX23" fmla="*/ 62170 w 789299"/>
                <a:gd name="connsiteY23" fmla="*/ 410108 h 699135"/>
                <a:gd name="connsiteX24" fmla="*/ 27299 w 789299"/>
                <a:gd name="connsiteY24" fmla="*/ 375285 h 699135"/>
                <a:gd name="connsiteX25" fmla="*/ 394649 w 789299"/>
                <a:gd name="connsiteY25" fmla="*/ 26251 h 699135"/>
                <a:gd name="connsiteX26" fmla="*/ 762000 w 789299"/>
                <a:gd name="connsiteY26" fmla="*/ 375285 h 699135"/>
                <a:gd name="connsiteX27" fmla="*/ 727358 w 789299"/>
                <a:gd name="connsiteY27" fmla="*/ 409880 h 699135"/>
                <a:gd name="connsiteX28" fmla="*/ 394649 w 789299"/>
                <a:gd name="connsiteY28" fmla="*/ 95250 h 699135"/>
                <a:gd name="connsiteX29" fmla="*/ 62170 w 789299"/>
                <a:gd name="connsiteY29" fmla="*/ 410108 h 699135"/>
                <a:gd name="connsiteX0" fmla="*/ 0 w 789299"/>
                <a:gd name="connsiteY0" fmla="*/ 374885 h 699135"/>
                <a:gd name="connsiteX1" fmla="*/ 61808 w 789299"/>
                <a:gd name="connsiteY1" fmla="*/ 436683 h 699135"/>
                <a:gd name="connsiteX2" fmla="*/ 108899 w 789299"/>
                <a:gd name="connsiteY2" fmla="*/ 392087 h 699135"/>
                <a:gd name="connsiteX3" fmla="*/ 108899 w 789299"/>
                <a:gd name="connsiteY3" fmla="*/ 698906 h 699135"/>
                <a:gd name="connsiteX4" fmla="*/ 347024 w 789299"/>
                <a:gd name="connsiteY4" fmla="*/ 699002 h 699135"/>
                <a:gd name="connsiteX5" fmla="*/ 347024 w 789299"/>
                <a:gd name="connsiteY5" fmla="*/ 461172 h 699135"/>
                <a:gd name="connsiteX6" fmla="*/ 442274 w 789299"/>
                <a:gd name="connsiteY6" fmla="*/ 461172 h 699135"/>
                <a:gd name="connsiteX7" fmla="*/ 442274 w 789299"/>
                <a:gd name="connsiteY7" fmla="*/ 699040 h 699135"/>
                <a:gd name="connsiteX8" fmla="*/ 680399 w 789299"/>
                <a:gd name="connsiteY8" fmla="*/ 699135 h 699135"/>
                <a:gd name="connsiteX9" fmla="*/ 680399 w 789299"/>
                <a:gd name="connsiteY9" fmla="*/ 391687 h 699135"/>
                <a:gd name="connsiteX10" fmla="*/ 727729 w 789299"/>
                <a:gd name="connsiteY10" fmla="*/ 436455 h 699135"/>
                <a:gd name="connsiteX11" fmla="*/ 789299 w 789299"/>
                <a:gd name="connsiteY11" fmla="*/ 374894 h 699135"/>
                <a:gd name="connsiteX12" fmla="*/ 394649 w 789299"/>
                <a:gd name="connsiteY12" fmla="*/ 0 h 699135"/>
                <a:gd name="connsiteX13" fmla="*/ 0 w 789299"/>
                <a:gd name="connsiteY13" fmla="*/ 374885 h 699135"/>
                <a:gd name="connsiteX14" fmla="*/ 661349 w 789299"/>
                <a:gd name="connsiteY14" fmla="*/ 680085 h 699135"/>
                <a:gd name="connsiteX15" fmla="*/ 461324 w 789299"/>
                <a:gd name="connsiteY15" fmla="*/ 679999 h 699135"/>
                <a:gd name="connsiteX16" fmla="*/ 327974 w 789299"/>
                <a:gd name="connsiteY16" fmla="*/ 679942 h 699135"/>
                <a:gd name="connsiteX17" fmla="*/ 127949 w 789299"/>
                <a:gd name="connsiteY17" fmla="*/ 679866 h 699135"/>
                <a:gd name="connsiteX18" fmla="*/ 127949 w 789299"/>
                <a:gd name="connsiteY18" fmla="*/ 374047 h 699135"/>
                <a:gd name="connsiteX19" fmla="*/ 394649 w 789299"/>
                <a:gd name="connsiteY19" fmla="*/ 121482 h 699135"/>
                <a:gd name="connsiteX20" fmla="*/ 661349 w 789299"/>
                <a:gd name="connsiteY20" fmla="*/ 373675 h 699135"/>
                <a:gd name="connsiteX21" fmla="*/ 661349 w 789299"/>
                <a:gd name="connsiteY21" fmla="*/ 680085 h 699135"/>
                <a:gd name="connsiteX22" fmla="*/ 62170 w 789299"/>
                <a:gd name="connsiteY22" fmla="*/ 410108 h 699135"/>
                <a:gd name="connsiteX23" fmla="*/ 27299 w 789299"/>
                <a:gd name="connsiteY23" fmla="*/ 375285 h 699135"/>
                <a:gd name="connsiteX24" fmla="*/ 394649 w 789299"/>
                <a:gd name="connsiteY24" fmla="*/ 26251 h 699135"/>
                <a:gd name="connsiteX25" fmla="*/ 762000 w 789299"/>
                <a:gd name="connsiteY25" fmla="*/ 375285 h 699135"/>
                <a:gd name="connsiteX26" fmla="*/ 727358 w 789299"/>
                <a:gd name="connsiteY26" fmla="*/ 409880 h 699135"/>
                <a:gd name="connsiteX27" fmla="*/ 394649 w 789299"/>
                <a:gd name="connsiteY27" fmla="*/ 95250 h 699135"/>
                <a:gd name="connsiteX28" fmla="*/ 62170 w 789299"/>
                <a:gd name="connsiteY28" fmla="*/ 410108 h 699135"/>
                <a:gd name="connsiteX0" fmla="*/ 0 w 789299"/>
                <a:gd name="connsiteY0" fmla="*/ 374885 h 699135"/>
                <a:gd name="connsiteX1" fmla="*/ 61808 w 789299"/>
                <a:gd name="connsiteY1" fmla="*/ 436683 h 699135"/>
                <a:gd name="connsiteX2" fmla="*/ 108899 w 789299"/>
                <a:gd name="connsiteY2" fmla="*/ 392087 h 699135"/>
                <a:gd name="connsiteX3" fmla="*/ 108899 w 789299"/>
                <a:gd name="connsiteY3" fmla="*/ 698906 h 699135"/>
                <a:gd name="connsiteX4" fmla="*/ 347024 w 789299"/>
                <a:gd name="connsiteY4" fmla="*/ 699002 h 699135"/>
                <a:gd name="connsiteX5" fmla="*/ 347024 w 789299"/>
                <a:gd name="connsiteY5" fmla="*/ 461172 h 699135"/>
                <a:gd name="connsiteX6" fmla="*/ 442274 w 789299"/>
                <a:gd name="connsiteY6" fmla="*/ 699040 h 699135"/>
                <a:gd name="connsiteX7" fmla="*/ 680399 w 789299"/>
                <a:gd name="connsiteY7" fmla="*/ 699135 h 699135"/>
                <a:gd name="connsiteX8" fmla="*/ 680399 w 789299"/>
                <a:gd name="connsiteY8" fmla="*/ 391687 h 699135"/>
                <a:gd name="connsiteX9" fmla="*/ 727729 w 789299"/>
                <a:gd name="connsiteY9" fmla="*/ 436455 h 699135"/>
                <a:gd name="connsiteX10" fmla="*/ 789299 w 789299"/>
                <a:gd name="connsiteY10" fmla="*/ 374894 h 699135"/>
                <a:gd name="connsiteX11" fmla="*/ 394649 w 789299"/>
                <a:gd name="connsiteY11" fmla="*/ 0 h 699135"/>
                <a:gd name="connsiteX12" fmla="*/ 0 w 789299"/>
                <a:gd name="connsiteY12" fmla="*/ 374885 h 699135"/>
                <a:gd name="connsiteX13" fmla="*/ 661349 w 789299"/>
                <a:gd name="connsiteY13" fmla="*/ 680085 h 699135"/>
                <a:gd name="connsiteX14" fmla="*/ 461324 w 789299"/>
                <a:gd name="connsiteY14" fmla="*/ 679999 h 699135"/>
                <a:gd name="connsiteX15" fmla="*/ 327974 w 789299"/>
                <a:gd name="connsiteY15" fmla="*/ 679942 h 699135"/>
                <a:gd name="connsiteX16" fmla="*/ 127949 w 789299"/>
                <a:gd name="connsiteY16" fmla="*/ 679866 h 699135"/>
                <a:gd name="connsiteX17" fmla="*/ 127949 w 789299"/>
                <a:gd name="connsiteY17" fmla="*/ 374047 h 699135"/>
                <a:gd name="connsiteX18" fmla="*/ 394649 w 789299"/>
                <a:gd name="connsiteY18" fmla="*/ 121482 h 699135"/>
                <a:gd name="connsiteX19" fmla="*/ 661349 w 789299"/>
                <a:gd name="connsiteY19" fmla="*/ 373675 h 699135"/>
                <a:gd name="connsiteX20" fmla="*/ 661349 w 789299"/>
                <a:gd name="connsiteY20" fmla="*/ 680085 h 699135"/>
                <a:gd name="connsiteX21" fmla="*/ 62170 w 789299"/>
                <a:gd name="connsiteY21" fmla="*/ 410108 h 699135"/>
                <a:gd name="connsiteX22" fmla="*/ 27299 w 789299"/>
                <a:gd name="connsiteY22" fmla="*/ 375285 h 699135"/>
                <a:gd name="connsiteX23" fmla="*/ 394649 w 789299"/>
                <a:gd name="connsiteY23" fmla="*/ 26251 h 699135"/>
                <a:gd name="connsiteX24" fmla="*/ 762000 w 789299"/>
                <a:gd name="connsiteY24" fmla="*/ 375285 h 699135"/>
                <a:gd name="connsiteX25" fmla="*/ 727358 w 789299"/>
                <a:gd name="connsiteY25" fmla="*/ 409880 h 699135"/>
                <a:gd name="connsiteX26" fmla="*/ 394649 w 789299"/>
                <a:gd name="connsiteY26" fmla="*/ 95250 h 699135"/>
                <a:gd name="connsiteX27" fmla="*/ 62170 w 789299"/>
                <a:gd name="connsiteY27" fmla="*/ 410108 h 699135"/>
                <a:gd name="connsiteX0" fmla="*/ 0 w 789299"/>
                <a:gd name="connsiteY0" fmla="*/ 374885 h 699135"/>
                <a:gd name="connsiteX1" fmla="*/ 61808 w 789299"/>
                <a:gd name="connsiteY1" fmla="*/ 436683 h 699135"/>
                <a:gd name="connsiteX2" fmla="*/ 108899 w 789299"/>
                <a:gd name="connsiteY2" fmla="*/ 392087 h 699135"/>
                <a:gd name="connsiteX3" fmla="*/ 108899 w 789299"/>
                <a:gd name="connsiteY3" fmla="*/ 698906 h 699135"/>
                <a:gd name="connsiteX4" fmla="*/ 347024 w 789299"/>
                <a:gd name="connsiteY4" fmla="*/ 699002 h 699135"/>
                <a:gd name="connsiteX5" fmla="*/ 442274 w 789299"/>
                <a:gd name="connsiteY5" fmla="*/ 699040 h 699135"/>
                <a:gd name="connsiteX6" fmla="*/ 680399 w 789299"/>
                <a:gd name="connsiteY6" fmla="*/ 699135 h 699135"/>
                <a:gd name="connsiteX7" fmla="*/ 680399 w 789299"/>
                <a:gd name="connsiteY7" fmla="*/ 391687 h 699135"/>
                <a:gd name="connsiteX8" fmla="*/ 727729 w 789299"/>
                <a:gd name="connsiteY8" fmla="*/ 436455 h 699135"/>
                <a:gd name="connsiteX9" fmla="*/ 789299 w 789299"/>
                <a:gd name="connsiteY9" fmla="*/ 374894 h 699135"/>
                <a:gd name="connsiteX10" fmla="*/ 394649 w 789299"/>
                <a:gd name="connsiteY10" fmla="*/ 0 h 699135"/>
                <a:gd name="connsiteX11" fmla="*/ 0 w 789299"/>
                <a:gd name="connsiteY11" fmla="*/ 374885 h 699135"/>
                <a:gd name="connsiteX12" fmla="*/ 661349 w 789299"/>
                <a:gd name="connsiteY12" fmla="*/ 680085 h 699135"/>
                <a:gd name="connsiteX13" fmla="*/ 461324 w 789299"/>
                <a:gd name="connsiteY13" fmla="*/ 679999 h 699135"/>
                <a:gd name="connsiteX14" fmla="*/ 327974 w 789299"/>
                <a:gd name="connsiteY14" fmla="*/ 679942 h 699135"/>
                <a:gd name="connsiteX15" fmla="*/ 127949 w 789299"/>
                <a:gd name="connsiteY15" fmla="*/ 679866 h 699135"/>
                <a:gd name="connsiteX16" fmla="*/ 127949 w 789299"/>
                <a:gd name="connsiteY16" fmla="*/ 374047 h 699135"/>
                <a:gd name="connsiteX17" fmla="*/ 394649 w 789299"/>
                <a:gd name="connsiteY17" fmla="*/ 121482 h 699135"/>
                <a:gd name="connsiteX18" fmla="*/ 661349 w 789299"/>
                <a:gd name="connsiteY18" fmla="*/ 373675 h 699135"/>
                <a:gd name="connsiteX19" fmla="*/ 661349 w 789299"/>
                <a:gd name="connsiteY19" fmla="*/ 680085 h 699135"/>
                <a:gd name="connsiteX20" fmla="*/ 62170 w 789299"/>
                <a:gd name="connsiteY20" fmla="*/ 410108 h 699135"/>
                <a:gd name="connsiteX21" fmla="*/ 27299 w 789299"/>
                <a:gd name="connsiteY21" fmla="*/ 375285 h 699135"/>
                <a:gd name="connsiteX22" fmla="*/ 394649 w 789299"/>
                <a:gd name="connsiteY22" fmla="*/ 26251 h 699135"/>
                <a:gd name="connsiteX23" fmla="*/ 762000 w 789299"/>
                <a:gd name="connsiteY23" fmla="*/ 375285 h 699135"/>
                <a:gd name="connsiteX24" fmla="*/ 727358 w 789299"/>
                <a:gd name="connsiteY24" fmla="*/ 409880 h 699135"/>
                <a:gd name="connsiteX25" fmla="*/ 394649 w 789299"/>
                <a:gd name="connsiteY25" fmla="*/ 95250 h 699135"/>
                <a:gd name="connsiteX26" fmla="*/ 62170 w 789299"/>
                <a:gd name="connsiteY26" fmla="*/ 410108 h 699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789299" h="699135">
                  <a:moveTo>
                    <a:pt x="0" y="374885"/>
                  </a:moveTo>
                  <a:lnTo>
                    <a:pt x="61808" y="436683"/>
                  </a:lnTo>
                  <a:lnTo>
                    <a:pt x="108899" y="392087"/>
                  </a:lnTo>
                  <a:lnTo>
                    <a:pt x="108899" y="698906"/>
                  </a:lnTo>
                  <a:lnTo>
                    <a:pt x="347024" y="699002"/>
                  </a:lnTo>
                  <a:lnTo>
                    <a:pt x="442274" y="699040"/>
                  </a:lnTo>
                  <a:lnTo>
                    <a:pt x="680399" y="699135"/>
                  </a:lnTo>
                  <a:lnTo>
                    <a:pt x="680399" y="391687"/>
                  </a:lnTo>
                  <a:lnTo>
                    <a:pt x="727729" y="436455"/>
                  </a:lnTo>
                  <a:lnTo>
                    <a:pt x="789299" y="374894"/>
                  </a:lnTo>
                  <a:lnTo>
                    <a:pt x="394649" y="0"/>
                  </a:lnTo>
                  <a:lnTo>
                    <a:pt x="0" y="374885"/>
                  </a:lnTo>
                  <a:close/>
                  <a:moveTo>
                    <a:pt x="661349" y="680085"/>
                  </a:moveTo>
                  <a:lnTo>
                    <a:pt x="461324" y="679999"/>
                  </a:lnTo>
                  <a:lnTo>
                    <a:pt x="327974" y="679942"/>
                  </a:lnTo>
                  <a:lnTo>
                    <a:pt x="127949" y="679866"/>
                  </a:lnTo>
                  <a:lnTo>
                    <a:pt x="127949" y="374047"/>
                  </a:lnTo>
                  <a:lnTo>
                    <a:pt x="394649" y="121482"/>
                  </a:lnTo>
                  <a:lnTo>
                    <a:pt x="661349" y="373675"/>
                  </a:lnTo>
                  <a:lnTo>
                    <a:pt x="661349" y="680085"/>
                  </a:lnTo>
                  <a:close/>
                  <a:moveTo>
                    <a:pt x="62170" y="410108"/>
                  </a:moveTo>
                  <a:lnTo>
                    <a:pt x="27299" y="375285"/>
                  </a:lnTo>
                  <a:lnTo>
                    <a:pt x="394649" y="26251"/>
                  </a:lnTo>
                  <a:lnTo>
                    <a:pt x="762000" y="375285"/>
                  </a:lnTo>
                  <a:lnTo>
                    <a:pt x="727358" y="409880"/>
                  </a:lnTo>
                  <a:lnTo>
                    <a:pt x="394649" y="95250"/>
                  </a:lnTo>
                  <a:lnTo>
                    <a:pt x="62170" y="410108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BE"/>
            </a:p>
          </p:txBody>
        </p:sp>
      </p:grpSp>
      <p:grpSp>
        <p:nvGrpSpPr>
          <p:cNvPr id="145" name="Groupe 144">
            <a:extLst>
              <a:ext uri="{FF2B5EF4-FFF2-40B4-BE49-F238E27FC236}">
                <a16:creationId xmlns:a16="http://schemas.microsoft.com/office/drawing/2014/main" id="{6DA68A26-D341-400B-BBDA-17D42958DE4C}"/>
              </a:ext>
            </a:extLst>
          </p:cNvPr>
          <p:cNvGrpSpPr/>
          <p:nvPr/>
        </p:nvGrpSpPr>
        <p:grpSpPr>
          <a:xfrm>
            <a:off x="8005364" y="2468219"/>
            <a:ext cx="325361" cy="272873"/>
            <a:chOff x="1289094" y="3581756"/>
            <a:chExt cx="789299" cy="699135"/>
          </a:xfrm>
        </p:grpSpPr>
        <p:pic>
          <p:nvPicPr>
            <p:cNvPr id="146" name="Graphique 145" descr="Homme avec canne avec un remplissage uni">
              <a:extLst>
                <a:ext uri="{FF2B5EF4-FFF2-40B4-BE49-F238E27FC236}">
                  <a16:creationId xmlns:a16="http://schemas.microsoft.com/office/drawing/2014/main" id="{9DFEB4F9-A50A-40DB-AF5A-370364B420BA}"/>
                </a:ext>
              </a:extLst>
            </p:cNvPr>
            <p:cNvPicPr>
              <a:picLocks noChangeAspect="1"/>
            </p:cNvPicPr>
            <p:nvPr/>
          </p:nvPicPr>
          <p:blipFill>
            <a:blip r:embed="rId19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20"/>
                </a:ext>
              </a:extLst>
            </a:blip>
            <a:stretch>
              <a:fillRect/>
            </a:stretch>
          </p:blipFill>
          <p:spPr>
            <a:xfrm>
              <a:off x="1486882" y="3831415"/>
              <a:ext cx="411919" cy="411919"/>
            </a:xfrm>
            <a:prstGeom prst="rect">
              <a:avLst/>
            </a:prstGeom>
          </p:spPr>
        </p:pic>
        <p:sp>
          <p:nvSpPr>
            <p:cNvPr id="147" name="Forme libre : forme 146">
              <a:extLst>
                <a:ext uri="{FF2B5EF4-FFF2-40B4-BE49-F238E27FC236}">
                  <a16:creationId xmlns:a16="http://schemas.microsoft.com/office/drawing/2014/main" id="{880DD1D6-6C3B-4AFC-85AD-9E9375B3A4ED}"/>
                </a:ext>
              </a:extLst>
            </p:cNvPr>
            <p:cNvSpPr/>
            <p:nvPr/>
          </p:nvSpPr>
          <p:spPr>
            <a:xfrm>
              <a:off x="1289094" y="3581756"/>
              <a:ext cx="789299" cy="699135"/>
            </a:xfrm>
            <a:custGeom>
              <a:avLst/>
              <a:gdLst>
                <a:gd name="connsiteX0" fmla="*/ 0 w 789298"/>
                <a:gd name="connsiteY0" fmla="*/ 374885 h 699134"/>
                <a:gd name="connsiteX1" fmla="*/ 61808 w 789298"/>
                <a:gd name="connsiteY1" fmla="*/ 436683 h 699134"/>
                <a:gd name="connsiteX2" fmla="*/ 108899 w 789298"/>
                <a:gd name="connsiteY2" fmla="*/ 392087 h 699134"/>
                <a:gd name="connsiteX3" fmla="*/ 108899 w 789298"/>
                <a:gd name="connsiteY3" fmla="*/ 698906 h 699134"/>
                <a:gd name="connsiteX4" fmla="*/ 347024 w 789298"/>
                <a:gd name="connsiteY4" fmla="*/ 699002 h 699134"/>
                <a:gd name="connsiteX5" fmla="*/ 347024 w 789298"/>
                <a:gd name="connsiteY5" fmla="*/ 461172 h 699134"/>
                <a:gd name="connsiteX6" fmla="*/ 442274 w 789298"/>
                <a:gd name="connsiteY6" fmla="*/ 461172 h 699134"/>
                <a:gd name="connsiteX7" fmla="*/ 442274 w 789298"/>
                <a:gd name="connsiteY7" fmla="*/ 699040 h 699134"/>
                <a:gd name="connsiteX8" fmla="*/ 680399 w 789298"/>
                <a:gd name="connsiteY8" fmla="*/ 699135 h 699134"/>
                <a:gd name="connsiteX9" fmla="*/ 680399 w 789298"/>
                <a:gd name="connsiteY9" fmla="*/ 391687 h 699134"/>
                <a:gd name="connsiteX10" fmla="*/ 727729 w 789298"/>
                <a:gd name="connsiteY10" fmla="*/ 436455 h 699134"/>
                <a:gd name="connsiteX11" fmla="*/ 789299 w 789298"/>
                <a:gd name="connsiteY11" fmla="*/ 374894 h 699134"/>
                <a:gd name="connsiteX12" fmla="*/ 394649 w 789298"/>
                <a:gd name="connsiteY12" fmla="*/ 0 h 699134"/>
                <a:gd name="connsiteX13" fmla="*/ 661349 w 789298"/>
                <a:gd name="connsiteY13" fmla="*/ 680085 h 699134"/>
                <a:gd name="connsiteX14" fmla="*/ 461324 w 789298"/>
                <a:gd name="connsiteY14" fmla="*/ 679999 h 699134"/>
                <a:gd name="connsiteX15" fmla="*/ 461324 w 789298"/>
                <a:gd name="connsiteY15" fmla="*/ 442122 h 699134"/>
                <a:gd name="connsiteX16" fmla="*/ 327974 w 789298"/>
                <a:gd name="connsiteY16" fmla="*/ 442122 h 699134"/>
                <a:gd name="connsiteX17" fmla="*/ 327974 w 789298"/>
                <a:gd name="connsiteY17" fmla="*/ 679942 h 699134"/>
                <a:gd name="connsiteX18" fmla="*/ 127949 w 789298"/>
                <a:gd name="connsiteY18" fmla="*/ 679866 h 699134"/>
                <a:gd name="connsiteX19" fmla="*/ 127949 w 789298"/>
                <a:gd name="connsiteY19" fmla="*/ 374047 h 699134"/>
                <a:gd name="connsiteX20" fmla="*/ 394649 w 789298"/>
                <a:gd name="connsiteY20" fmla="*/ 121482 h 699134"/>
                <a:gd name="connsiteX21" fmla="*/ 661349 w 789298"/>
                <a:gd name="connsiteY21" fmla="*/ 373675 h 699134"/>
                <a:gd name="connsiteX22" fmla="*/ 62170 w 789298"/>
                <a:gd name="connsiteY22" fmla="*/ 410108 h 699134"/>
                <a:gd name="connsiteX23" fmla="*/ 27299 w 789298"/>
                <a:gd name="connsiteY23" fmla="*/ 375285 h 699134"/>
                <a:gd name="connsiteX24" fmla="*/ 394649 w 789298"/>
                <a:gd name="connsiteY24" fmla="*/ 26251 h 699134"/>
                <a:gd name="connsiteX25" fmla="*/ 762000 w 789298"/>
                <a:gd name="connsiteY25" fmla="*/ 375285 h 699134"/>
                <a:gd name="connsiteX26" fmla="*/ 727358 w 789298"/>
                <a:gd name="connsiteY26" fmla="*/ 409880 h 699134"/>
                <a:gd name="connsiteX27" fmla="*/ 394649 w 789298"/>
                <a:gd name="connsiteY27" fmla="*/ 95250 h 699134"/>
                <a:gd name="connsiteX0" fmla="*/ 0 w 789299"/>
                <a:gd name="connsiteY0" fmla="*/ 374885 h 699135"/>
                <a:gd name="connsiteX1" fmla="*/ 61808 w 789299"/>
                <a:gd name="connsiteY1" fmla="*/ 436683 h 699135"/>
                <a:gd name="connsiteX2" fmla="*/ 108899 w 789299"/>
                <a:gd name="connsiteY2" fmla="*/ 392087 h 699135"/>
                <a:gd name="connsiteX3" fmla="*/ 108899 w 789299"/>
                <a:gd name="connsiteY3" fmla="*/ 698906 h 699135"/>
                <a:gd name="connsiteX4" fmla="*/ 347024 w 789299"/>
                <a:gd name="connsiteY4" fmla="*/ 699002 h 699135"/>
                <a:gd name="connsiteX5" fmla="*/ 347024 w 789299"/>
                <a:gd name="connsiteY5" fmla="*/ 461172 h 699135"/>
                <a:gd name="connsiteX6" fmla="*/ 442274 w 789299"/>
                <a:gd name="connsiteY6" fmla="*/ 461172 h 699135"/>
                <a:gd name="connsiteX7" fmla="*/ 442274 w 789299"/>
                <a:gd name="connsiteY7" fmla="*/ 699040 h 699135"/>
                <a:gd name="connsiteX8" fmla="*/ 680399 w 789299"/>
                <a:gd name="connsiteY8" fmla="*/ 699135 h 699135"/>
                <a:gd name="connsiteX9" fmla="*/ 680399 w 789299"/>
                <a:gd name="connsiteY9" fmla="*/ 391687 h 699135"/>
                <a:gd name="connsiteX10" fmla="*/ 727729 w 789299"/>
                <a:gd name="connsiteY10" fmla="*/ 436455 h 699135"/>
                <a:gd name="connsiteX11" fmla="*/ 789299 w 789299"/>
                <a:gd name="connsiteY11" fmla="*/ 374894 h 699135"/>
                <a:gd name="connsiteX12" fmla="*/ 394649 w 789299"/>
                <a:gd name="connsiteY12" fmla="*/ 0 h 699135"/>
                <a:gd name="connsiteX13" fmla="*/ 0 w 789299"/>
                <a:gd name="connsiteY13" fmla="*/ 374885 h 699135"/>
                <a:gd name="connsiteX14" fmla="*/ 661349 w 789299"/>
                <a:gd name="connsiteY14" fmla="*/ 680085 h 699135"/>
                <a:gd name="connsiteX15" fmla="*/ 461324 w 789299"/>
                <a:gd name="connsiteY15" fmla="*/ 679999 h 699135"/>
                <a:gd name="connsiteX16" fmla="*/ 327974 w 789299"/>
                <a:gd name="connsiteY16" fmla="*/ 442122 h 699135"/>
                <a:gd name="connsiteX17" fmla="*/ 327974 w 789299"/>
                <a:gd name="connsiteY17" fmla="*/ 679942 h 699135"/>
                <a:gd name="connsiteX18" fmla="*/ 127949 w 789299"/>
                <a:gd name="connsiteY18" fmla="*/ 679866 h 699135"/>
                <a:gd name="connsiteX19" fmla="*/ 127949 w 789299"/>
                <a:gd name="connsiteY19" fmla="*/ 374047 h 699135"/>
                <a:gd name="connsiteX20" fmla="*/ 394649 w 789299"/>
                <a:gd name="connsiteY20" fmla="*/ 121482 h 699135"/>
                <a:gd name="connsiteX21" fmla="*/ 661349 w 789299"/>
                <a:gd name="connsiteY21" fmla="*/ 373675 h 699135"/>
                <a:gd name="connsiteX22" fmla="*/ 661349 w 789299"/>
                <a:gd name="connsiteY22" fmla="*/ 680085 h 699135"/>
                <a:gd name="connsiteX23" fmla="*/ 62170 w 789299"/>
                <a:gd name="connsiteY23" fmla="*/ 410108 h 699135"/>
                <a:gd name="connsiteX24" fmla="*/ 27299 w 789299"/>
                <a:gd name="connsiteY24" fmla="*/ 375285 h 699135"/>
                <a:gd name="connsiteX25" fmla="*/ 394649 w 789299"/>
                <a:gd name="connsiteY25" fmla="*/ 26251 h 699135"/>
                <a:gd name="connsiteX26" fmla="*/ 762000 w 789299"/>
                <a:gd name="connsiteY26" fmla="*/ 375285 h 699135"/>
                <a:gd name="connsiteX27" fmla="*/ 727358 w 789299"/>
                <a:gd name="connsiteY27" fmla="*/ 409880 h 699135"/>
                <a:gd name="connsiteX28" fmla="*/ 394649 w 789299"/>
                <a:gd name="connsiteY28" fmla="*/ 95250 h 699135"/>
                <a:gd name="connsiteX29" fmla="*/ 62170 w 789299"/>
                <a:gd name="connsiteY29" fmla="*/ 410108 h 699135"/>
                <a:gd name="connsiteX0" fmla="*/ 0 w 789299"/>
                <a:gd name="connsiteY0" fmla="*/ 374885 h 699135"/>
                <a:gd name="connsiteX1" fmla="*/ 61808 w 789299"/>
                <a:gd name="connsiteY1" fmla="*/ 436683 h 699135"/>
                <a:gd name="connsiteX2" fmla="*/ 108899 w 789299"/>
                <a:gd name="connsiteY2" fmla="*/ 392087 h 699135"/>
                <a:gd name="connsiteX3" fmla="*/ 108899 w 789299"/>
                <a:gd name="connsiteY3" fmla="*/ 698906 h 699135"/>
                <a:gd name="connsiteX4" fmla="*/ 347024 w 789299"/>
                <a:gd name="connsiteY4" fmla="*/ 699002 h 699135"/>
                <a:gd name="connsiteX5" fmla="*/ 347024 w 789299"/>
                <a:gd name="connsiteY5" fmla="*/ 461172 h 699135"/>
                <a:gd name="connsiteX6" fmla="*/ 442274 w 789299"/>
                <a:gd name="connsiteY6" fmla="*/ 461172 h 699135"/>
                <a:gd name="connsiteX7" fmla="*/ 442274 w 789299"/>
                <a:gd name="connsiteY7" fmla="*/ 699040 h 699135"/>
                <a:gd name="connsiteX8" fmla="*/ 680399 w 789299"/>
                <a:gd name="connsiteY8" fmla="*/ 699135 h 699135"/>
                <a:gd name="connsiteX9" fmla="*/ 680399 w 789299"/>
                <a:gd name="connsiteY9" fmla="*/ 391687 h 699135"/>
                <a:gd name="connsiteX10" fmla="*/ 727729 w 789299"/>
                <a:gd name="connsiteY10" fmla="*/ 436455 h 699135"/>
                <a:gd name="connsiteX11" fmla="*/ 789299 w 789299"/>
                <a:gd name="connsiteY11" fmla="*/ 374894 h 699135"/>
                <a:gd name="connsiteX12" fmla="*/ 394649 w 789299"/>
                <a:gd name="connsiteY12" fmla="*/ 0 h 699135"/>
                <a:gd name="connsiteX13" fmla="*/ 0 w 789299"/>
                <a:gd name="connsiteY13" fmla="*/ 374885 h 699135"/>
                <a:gd name="connsiteX14" fmla="*/ 661349 w 789299"/>
                <a:gd name="connsiteY14" fmla="*/ 680085 h 699135"/>
                <a:gd name="connsiteX15" fmla="*/ 461324 w 789299"/>
                <a:gd name="connsiteY15" fmla="*/ 679999 h 699135"/>
                <a:gd name="connsiteX16" fmla="*/ 327974 w 789299"/>
                <a:gd name="connsiteY16" fmla="*/ 679942 h 699135"/>
                <a:gd name="connsiteX17" fmla="*/ 127949 w 789299"/>
                <a:gd name="connsiteY17" fmla="*/ 679866 h 699135"/>
                <a:gd name="connsiteX18" fmla="*/ 127949 w 789299"/>
                <a:gd name="connsiteY18" fmla="*/ 374047 h 699135"/>
                <a:gd name="connsiteX19" fmla="*/ 394649 w 789299"/>
                <a:gd name="connsiteY19" fmla="*/ 121482 h 699135"/>
                <a:gd name="connsiteX20" fmla="*/ 661349 w 789299"/>
                <a:gd name="connsiteY20" fmla="*/ 373675 h 699135"/>
                <a:gd name="connsiteX21" fmla="*/ 661349 w 789299"/>
                <a:gd name="connsiteY21" fmla="*/ 680085 h 699135"/>
                <a:gd name="connsiteX22" fmla="*/ 62170 w 789299"/>
                <a:gd name="connsiteY22" fmla="*/ 410108 h 699135"/>
                <a:gd name="connsiteX23" fmla="*/ 27299 w 789299"/>
                <a:gd name="connsiteY23" fmla="*/ 375285 h 699135"/>
                <a:gd name="connsiteX24" fmla="*/ 394649 w 789299"/>
                <a:gd name="connsiteY24" fmla="*/ 26251 h 699135"/>
                <a:gd name="connsiteX25" fmla="*/ 762000 w 789299"/>
                <a:gd name="connsiteY25" fmla="*/ 375285 h 699135"/>
                <a:gd name="connsiteX26" fmla="*/ 727358 w 789299"/>
                <a:gd name="connsiteY26" fmla="*/ 409880 h 699135"/>
                <a:gd name="connsiteX27" fmla="*/ 394649 w 789299"/>
                <a:gd name="connsiteY27" fmla="*/ 95250 h 699135"/>
                <a:gd name="connsiteX28" fmla="*/ 62170 w 789299"/>
                <a:gd name="connsiteY28" fmla="*/ 410108 h 699135"/>
                <a:gd name="connsiteX0" fmla="*/ 0 w 789299"/>
                <a:gd name="connsiteY0" fmla="*/ 374885 h 699135"/>
                <a:gd name="connsiteX1" fmla="*/ 61808 w 789299"/>
                <a:gd name="connsiteY1" fmla="*/ 436683 h 699135"/>
                <a:gd name="connsiteX2" fmla="*/ 108899 w 789299"/>
                <a:gd name="connsiteY2" fmla="*/ 392087 h 699135"/>
                <a:gd name="connsiteX3" fmla="*/ 108899 w 789299"/>
                <a:gd name="connsiteY3" fmla="*/ 698906 h 699135"/>
                <a:gd name="connsiteX4" fmla="*/ 347024 w 789299"/>
                <a:gd name="connsiteY4" fmla="*/ 699002 h 699135"/>
                <a:gd name="connsiteX5" fmla="*/ 347024 w 789299"/>
                <a:gd name="connsiteY5" fmla="*/ 461172 h 699135"/>
                <a:gd name="connsiteX6" fmla="*/ 442274 w 789299"/>
                <a:gd name="connsiteY6" fmla="*/ 699040 h 699135"/>
                <a:gd name="connsiteX7" fmla="*/ 680399 w 789299"/>
                <a:gd name="connsiteY7" fmla="*/ 699135 h 699135"/>
                <a:gd name="connsiteX8" fmla="*/ 680399 w 789299"/>
                <a:gd name="connsiteY8" fmla="*/ 391687 h 699135"/>
                <a:gd name="connsiteX9" fmla="*/ 727729 w 789299"/>
                <a:gd name="connsiteY9" fmla="*/ 436455 h 699135"/>
                <a:gd name="connsiteX10" fmla="*/ 789299 w 789299"/>
                <a:gd name="connsiteY10" fmla="*/ 374894 h 699135"/>
                <a:gd name="connsiteX11" fmla="*/ 394649 w 789299"/>
                <a:gd name="connsiteY11" fmla="*/ 0 h 699135"/>
                <a:gd name="connsiteX12" fmla="*/ 0 w 789299"/>
                <a:gd name="connsiteY12" fmla="*/ 374885 h 699135"/>
                <a:gd name="connsiteX13" fmla="*/ 661349 w 789299"/>
                <a:gd name="connsiteY13" fmla="*/ 680085 h 699135"/>
                <a:gd name="connsiteX14" fmla="*/ 461324 w 789299"/>
                <a:gd name="connsiteY14" fmla="*/ 679999 h 699135"/>
                <a:gd name="connsiteX15" fmla="*/ 327974 w 789299"/>
                <a:gd name="connsiteY15" fmla="*/ 679942 h 699135"/>
                <a:gd name="connsiteX16" fmla="*/ 127949 w 789299"/>
                <a:gd name="connsiteY16" fmla="*/ 679866 h 699135"/>
                <a:gd name="connsiteX17" fmla="*/ 127949 w 789299"/>
                <a:gd name="connsiteY17" fmla="*/ 374047 h 699135"/>
                <a:gd name="connsiteX18" fmla="*/ 394649 w 789299"/>
                <a:gd name="connsiteY18" fmla="*/ 121482 h 699135"/>
                <a:gd name="connsiteX19" fmla="*/ 661349 w 789299"/>
                <a:gd name="connsiteY19" fmla="*/ 373675 h 699135"/>
                <a:gd name="connsiteX20" fmla="*/ 661349 w 789299"/>
                <a:gd name="connsiteY20" fmla="*/ 680085 h 699135"/>
                <a:gd name="connsiteX21" fmla="*/ 62170 w 789299"/>
                <a:gd name="connsiteY21" fmla="*/ 410108 h 699135"/>
                <a:gd name="connsiteX22" fmla="*/ 27299 w 789299"/>
                <a:gd name="connsiteY22" fmla="*/ 375285 h 699135"/>
                <a:gd name="connsiteX23" fmla="*/ 394649 w 789299"/>
                <a:gd name="connsiteY23" fmla="*/ 26251 h 699135"/>
                <a:gd name="connsiteX24" fmla="*/ 762000 w 789299"/>
                <a:gd name="connsiteY24" fmla="*/ 375285 h 699135"/>
                <a:gd name="connsiteX25" fmla="*/ 727358 w 789299"/>
                <a:gd name="connsiteY25" fmla="*/ 409880 h 699135"/>
                <a:gd name="connsiteX26" fmla="*/ 394649 w 789299"/>
                <a:gd name="connsiteY26" fmla="*/ 95250 h 699135"/>
                <a:gd name="connsiteX27" fmla="*/ 62170 w 789299"/>
                <a:gd name="connsiteY27" fmla="*/ 410108 h 699135"/>
                <a:gd name="connsiteX0" fmla="*/ 0 w 789299"/>
                <a:gd name="connsiteY0" fmla="*/ 374885 h 699135"/>
                <a:gd name="connsiteX1" fmla="*/ 61808 w 789299"/>
                <a:gd name="connsiteY1" fmla="*/ 436683 h 699135"/>
                <a:gd name="connsiteX2" fmla="*/ 108899 w 789299"/>
                <a:gd name="connsiteY2" fmla="*/ 392087 h 699135"/>
                <a:gd name="connsiteX3" fmla="*/ 108899 w 789299"/>
                <a:gd name="connsiteY3" fmla="*/ 698906 h 699135"/>
                <a:gd name="connsiteX4" fmla="*/ 347024 w 789299"/>
                <a:gd name="connsiteY4" fmla="*/ 699002 h 699135"/>
                <a:gd name="connsiteX5" fmla="*/ 442274 w 789299"/>
                <a:gd name="connsiteY5" fmla="*/ 699040 h 699135"/>
                <a:gd name="connsiteX6" fmla="*/ 680399 w 789299"/>
                <a:gd name="connsiteY6" fmla="*/ 699135 h 699135"/>
                <a:gd name="connsiteX7" fmla="*/ 680399 w 789299"/>
                <a:gd name="connsiteY7" fmla="*/ 391687 h 699135"/>
                <a:gd name="connsiteX8" fmla="*/ 727729 w 789299"/>
                <a:gd name="connsiteY8" fmla="*/ 436455 h 699135"/>
                <a:gd name="connsiteX9" fmla="*/ 789299 w 789299"/>
                <a:gd name="connsiteY9" fmla="*/ 374894 h 699135"/>
                <a:gd name="connsiteX10" fmla="*/ 394649 w 789299"/>
                <a:gd name="connsiteY10" fmla="*/ 0 h 699135"/>
                <a:gd name="connsiteX11" fmla="*/ 0 w 789299"/>
                <a:gd name="connsiteY11" fmla="*/ 374885 h 699135"/>
                <a:gd name="connsiteX12" fmla="*/ 661349 w 789299"/>
                <a:gd name="connsiteY12" fmla="*/ 680085 h 699135"/>
                <a:gd name="connsiteX13" fmla="*/ 461324 w 789299"/>
                <a:gd name="connsiteY13" fmla="*/ 679999 h 699135"/>
                <a:gd name="connsiteX14" fmla="*/ 327974 w 789299"/>
                <a:gd name="connsiteY14" fmla="*/ 679942 h 699135"/>
                <a:gd name="connsiteX15" fmla="*/ 127949 w 789299"/>
                <a:gd name="connsiteY15" fmla="*/ 679866 h 699135"/>
                <a:gd name="connsiteX16" fmla="*/ 127949 w 789299"/>
                <a:gd name="connsiteY16" fmla="*/ 374047 h 699135"/>
                <a:gd name="connsiteX17" fmla="*/ 394649 w 789299"/>
                <a:gd name="connsiteY17" fmla="*/ 121482 h 699135"/>
                <a:gd name="connsiteX18" fmla="*/ 661349 w 789299"/>
                <a:gd name="connsiteY18" fmla="*/ 373675 h 699135"/>
                <a:gd name="connsiteX19" fmla="*/ 661349 w 789299"/>
                <a:gd name="connsiteY19" fmla="*/ 680085 h 699135"/>
                <a:gd name="connsiteX20" fmla="*/ 62170 w 789299"/>
                <a:gd name="connsiteY20" fmla="*/ 410108 h 699135"/>
                <a:gd name="connsiteX21" fmla="*/ 27299 w 789299"/>
                <a:gd name="connsiteY21" fmla="*/ 375285 h 699135"/>
                <a:gd name="connsiteX22" fmla="*/ 394649 w 789299"/>
                <a:gd name="connsiteY22" fmla="*/ 26251 h 699135"/>
                <a:gd name="connsiteX23" fmla="*/ 762000 w 789299"/>
                <a:gd name="connsiteY23" fmla="*/ 375285 h 699135"/>
                <a:gd name="connsiteX24" fmla="*/ 727358 w 789299"/>
                <a:gd name="connsiteY24" fmla="*/ 409880 h 699135"/>
                <a:gd name="connsiteX25" fmla="*/ 394649 w 789299"/>
                <a:gd name="connsiteY25" fmla="*/ 95250 h 699135"/>
                <a:gd name="connsiteX26" fmla="*/ 62170 w 789299"/>
                <a:gd name="connsiteY26" fmla="*/ 410108 h 699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789299" h="699135">
                  <a:moveTo>
                    <a:pt x="0" y="374885"/>
                  </a:moveTo>
                  <a:lnTo>
                    <a:pt x="61808" y="436683"/>
                  </a:lnTo>
                  <a:lnTo>
                    <a:pt x="108899" y="392087"/>
                  </a:lnTo>
                  <a:lnTo>
                    <a:pt x="108899" y="698906"/>
                  </a:lnTo>
                  <a:lnTo>
                    <a:pt x="347024" y="699002"/>
                  </a:lnTo>
                  <a:lnTo>
                    <a:pt x="442274" y="699040"/>
                  </a:lnTo>
                  <a:lnTo>
                    <a:pt x="680399" y="699135"/>
                  </a:lnTo>
                  <a:lnTo>
                    <a:pt x="680399" y="391687"/>
                  </a:lnTo>
                  <a:lnTo>
                    <a:pt x="727729" y="436455"/>
                  </a:lnTo>
                  <a:lnTo>
                    <a:pt x="789299" y="374894"/>
                  </a:lnTo>
                  <a:lnTo>
                    <a:pt x="394649" y="0"/>
                  </a:lnTo>
                  <a:lnTo>
                    <a:pt x="0" y="374885"/>
                  </a:lnTo>
                  <a:close/>
                  <a:moveTo>
                    <a:pt x="661349" y="680085"/>
                  </a:moveTo>
                  <a:lnTo>
                    <a:pt x="461324" y="679999"/>
                  </a:lnTo>
                  <a:lnTo>
                    <a:pt x="327974" y="679942"/>
                  </a:lnTo>
                  <a:lnTo>
                    <a:pt x="127949" y="679866"/>
                  </a:lnTo>
                  <a:lnTo>
                    <a:pt x="127949" y="374047"/>
                  </a:lnTo>
                  <a:lnTo>
                    <a:pt x="394649" y="121482"/>
                  </a:lnTo>
                  <a:lnTo>
                    <a:pt x="661349" y="373675"/>
                  </a:lnTo>
                  <a:lnTo>
                    <a:pt x="661349" y="680085"/>
                  </a:lnTo>
                  <a:close/>
                  <a:moveTo>
                    <a:pt x="62170" y="410108"/>
                  </a:moveTo>
                  <a:lnTo>
                    <a:pt x="27299" y="375285"/>
                  </a:lnTo>
                  <a:lnTo>
                    <a:pt x="394649" y="26251"/>
                  </a:lnTo>
                  <a:lnTo>
                    <a:pt x="762000" y="375285"/>
                  </a:lnTo>
                  <a:lnTo>
                    <a:pt x="727358" y="409880"/>
                  </a:lnTo>
                  <a:lnTo>
                    <a:pt x="394649" y="95250"/>
                  </a:lnTo>
                  <a:lnTo>
                    <a:pt x="62170" y="410108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BE"/>
            </a:p>
          </p:txBody>
        </p:sp>
      </p:grpSp>
      <p:grpSp>
        <p:nvGrpSpPr>
          <p:cNvPr id="148" name="Groupe 147">
            <a:extLst>
              <a:ext uri="{FF2B5EF4-FFF2-40B4-BE49-F238E27FC236}">
                <a16:creationId xmlns:a16="http://schemas.microsoft.com/office/drawing/2014/main" id="{8176494C-31D9-4B89-A96F-B076EF546F60}"/>
              </a:ext>
            </a:extLst>
          </p:cNvPr>
          <p:cNvGrpSpPr/>
          <p:nvPr/>
        </p:nvGrpSpPr>
        <p:grpSpPr>
          <a:xfrm>
            <a:off x="4672495" y="1313611"/>
            <a:ext cx="324138" cy="301567"/>
            <a:chOff x="222886" y="3686175"/>
            <a:chExt cx="789299" cy="699135"/>
          </a:xfrm>
        </p:grpSpPr>
        <p:pic>
          <p:nvPicPr>
            <p:cNvPr id="149" name="Graphique 148" descr="Personne en fauteuil roulant avec un remplissage uni">
              <a:extLst>
                <a:ext uri="{FF2B5EF4-FFF2-40B4-BE49-F238E27FC236}">
                  <a16:creationId xmlns:a16="http://schemas.microsoft.com/office/drawing/2014/main" id="{DB3CB6A3-BC1E-4F1C-BA3B-7F9C1D600A79}"/>
                </a:ext>
              </a:extLst>
            </p:cNvPr>
            <p:cNvPicPr>
              <a:picLocks noChangeAspect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22"/>
                </a:ext>
              </a:extLst>
            </a:blip>
            <a:stretch>
              <a:fillRect/>
            </a:stretch>
          </p:blipFill>
          <p:spPr>
            <a:xfrm>
              <a:off x="425333" y="3910314"/>
              <a:ext cx="400605" cy="400605"/>
            </a:xfrm>
            <a:prstGeom prst="rect">
              <a:avLst/>
            </a:prstGeom>
          </p:spPr>
        </p:pic>
        <p:sp>
          <p:nvSpPr>
            <p:cNvPr id="150" name="Forme libre : forme 149">
              <a:extLst>
                <a:ext uri="{FF2B5EF4-FFF2-40B4-BE49-F238E27FC236}">
                  <a16:creationId xmlns:a16="http://schemas.microsoft.com/office/drawing/2014/main" id="{CAA78266-6209-4E72-A58C-A6116F4CCC23}"/>
                </a:ext>
              </a:extLst>
            </p:cNvPr>
            <p:cNvSpPr/>
            <p:nvPr/>
          </p:nvSpPr>
          <p:spPr>
            <a:xfrm>
              <a:off x="222886" y="3686175"/>
              <a:ext cx="789299" cy="699135"/>
            </a:xfrm>
            <a:custGeom>
              <a:avLst/>
              <a:gdLst>
                <a:gd name="connsiteX0" fmla="*/ 0 w 789298"/>
                <a:gd name="connsiteY0" fmla="*/ 374885 h 699134"/>
                <a:gd name="connsiteX1" fmla="*/ 61808 w 789298"/>
                <a:gd name="connsiteY1" fmla="*/ 436683 h 699134"/>
                <a:gd name="connsiteX2" fmla="*/ 108899 w 789298"/>
                <a:gd name="connsiteY2" fmla="*/ 392087 h 699134"/>
                <a:gd name="connsiteX3" fmla="*/ 108899 w 789298"/>
                <a:gd name="connsiteY3" fmla="*/ 698906 h 699134"/>
                <a:gd name="connsiteX4" fmla="*/ 347024 w 789298"/>
                <a:gd name="connsiteY4" fmla="*/ 699002 h 699134"/>
                <a:gd name="connsiteX5" fmla="*/ 347024 w 789298"/>
                <a:gd name="connsiteY5" fmla="*/ 461172 h 699134"/>
                <a:gd name="connsiteX6" fmla="*/ 442274 w 789298"/>
                <a:gd name="connsiteY6" fmla="*/ 461172 h 699134"/>
                <a:gd name="connsiteX7" fmla="*/ 442274 w 789298"/>
                <a:gd name="connsiteY7" fmla="*/ 699040 h 699134"/>
                <a:gd name="connsiteX8" fmla="*/ 680399 w 789298"/>
                <a:gd name="connsiteY8" fmla="*/ 699135 h 699134"/>
                <a:gd name="connsiteX9" fmla="*/ 680399 w 789298"/>
                <a:gd name="connsiteY9" fmla="*/ 391687 h 699134"/>
                <a:gd name="connsiteX10" fmla="*/ 727729 w 789298"/>
                <a:gd name="connsiteY10" fmla="*/ 436455 h 699134"/>
                <a:gd name="connsiteX11" fmla="*/ 789299 w 789298"/>
                <a:gd name="connsiteY11" fmla="*/ 374894 h 699134"/>
                <a:gd name="connsiteX12" fmla="*/ 394649 w 789298"/>
                <a:gd name="connsiteY12" fmla="*/ 0 h 699134"/>
                <a:gd name="connsiteX13" fmla="*/ 661349 w 789298"/>
                <a:gd name="connsiteY13" fmla="*/ 680085 h 699134"/>
                <a:gd name="connsiteX14" fmla="*/ 461324 w 789298"/>
                <a:gd name="connsiteY14" fmla="*/ 679999 h 699134"/>
                <a:gd name="connsiteX15" fmla="*/ 461324 w 789298"/>
                <a:gd name="connsiteY15" fmla="*/ 442122 h 699134"/>
                <a:gd name="connsiteX16" fmla="*/ 327974 w 789298"/>
                <a:gd name="connsiteY16" fmla="*/ 442122 h 699134"/>
                <a:gd name="connsiteX17" fmla="*/ 327974 w 789298"/>
                <a:gd name="connsiteY17" fmla="*/ 679942 h 699134"/>
                <a:gd name="connsiteX18" fmla="*/ 127949 w 789298"/>
                <a:gd name="connsiteY18" fmla="*/ 679866 h 699134"/>
                <a:gd name="connsiteX19" fmla="*/ 127949 w 789298"/>
                <a:gd name="connsiteY19" fmla="*/ 374047 h 699134"/>
                <a:gd name="connsiteX20" fmla="*/ 394649 w 789298"/>
                <a:gd name="connsiteY20" fmla="*/ 121482 h 699134"/>
                <a:gd name="connsiteX21" fmla="*/ 661349 w 789298"/>
                <a:gd name="connsiteY21" fmla="*/ 373675 h 699134"/>
                <a:gd name="connsiteX22" fmla="*/ 62170 w 789298"/>
                <a:gd name="connsiteY22" fmla="*/ 410108 h 699134"/>
                <a:gd name="connsiteX23" fmla="*/ 27299 w 789298"/>
                <a:gd name="connsiteY23" fmla="*/ 375285 h 699134"/>
                <a:gd name="connsiteX24" fmla="*/ 394649 w 789298"/>
                <a:gd name="connsiteY24" fmla="*/ 26251 h 699134"/>
                <a:gd name="connsiteX25" fmla="*/ 762000 w 789298"/>
                <a:gd name="connsiteY25" fmla="*/ 375285 h 699134"/>
                <a:gd name="connsiteX26" fmla="*/ 727358 w 789298"/>
                <a:gd name="connsiteY26" fmla="*/ 409880 h 699134"/>
                <a:gd name="connsiteX27" fmla="*/ 394649 w 789298"/>
                <a:gd name="connsiteY27" fmla="*/ 95250 h 699134"/>
                <a:gd name="connsiteX0" fmla="*/ 0 w 789299"/>
                <a:gd name="connsiteY0" fmla="*/ 374885 h 699135"/>
                <a:gd name="connsiteX1" fmla="*/ 61808 w 789299"/>
                <a:gd name="connsiteY1" fmla="*/ 436683 h 699135"/>
                <a:gd name="connsiteX2" fmla="*/ 108899 w 789299"/>
                <a:gd name="connsiteY2" fmla="*/ 392087 h 699135"/>
                <a:gd name="connsiteX3" fmla="*/ 108899 w 789299"/>
                <a:gd name="connsiteY3" fmla="*/ 698906 h 699135"/>
                <a:gd name="connsiteX4" fmla="*/ 347024 w 789299"/>
                <a:gd name="connsiteY4" fmla="*/ 699002 h 699135"/>
                <a:gd name="connsiteX5" fmla="*/ 347024 w 789299"/>
                <a:gd name="connsiteY5" fmla="*/ 461172 h 699135"/>
                <a:gd name="connsiteX6" fmla="*/ 442274 w 789299"/>
                <a:gd name="connsiteY6" fmla="*/ 461172 h 699135"/>
                <a:gd name="connsiteX7" fmla="*/ 442274 w 789299"/>
                <a:gd name="connsiteY7" fmla="*/ 699040 h 699135"/>
                <a:gd name="connsiteX8" fmla="*/ 680399 w 789299"/>
                <a:gd name="connsiteY8" fmla="*/ 699135 h 699135"/>
                <a:gd name="connsiteX9" fmla="*/ 680399 w 789299"/>
                <a:gd name="connsiteY9" fmla="*/ 391687 h 699135"/>
                <a:gd name="connsiteX10" fmla="*/ 727729 w 789299"/>
                <a:gd name="connsiteY10" fmla="*/ 436455 h 699135"/>
                <a:gd name="connsiteX11" fmla="*/ 789299 w 789299"/>
                <a:gd name="connsiteY11" fmla="*/ 374894 h 699135"/>
                <a:gd name="connsiteX12" fmla="*/ 394649 w 789299"/>
                <a:gd name="connsiteY12" fmla="*/ 0 h 699135"/>
                <a:gd name="connsiteX13" fmla="*/ 0 w 789299"/>
                <a:gd name="connsiteY13" fmla="*/ 374885 h 699135"/>
                <a:gd name="connsiteX14" fmla="*/ 661349 w 789299"/>
                <a:gd name="connsiteY14" fmla="*/ 680085 h 699135"/>
                <a:gd name="connsiteX15" fmla="*/ 461324 w 789299"/>
                <a:gd name="connsiteY15" fmla="*/ 679999 h 699135"/>
                <a:gd name="connsiteX16" fmla="*/ 327974 w 789299"/>
                <a:gd name="connsiteY16" fmla="*/ 442122 h 699135"/>
                <a:gd name="connsiteX17" fmla="*/ 327974 w 789299"/>
                <a:gd name="connsiteY17" fmla="*/ 679942 h 699135"/>
                <a:gd name="connsiteX18" fmla="*/ 127949 w 789299"/>
                <a:gd name="connsiteY18" fmla="*/ 679866 h 699135"/>
                <a:gd name="connsiteX19" fmla="*/ 127949 w 789299"/>
                <a:gd name="connsiteY19" fmla="*/ 374047 h 699135"/>
                <a:gd name="connsiteX20" fmla="*/ 394649 w 789299"/>
                <a:gd name="connsiteY20" fmla="*/ 121482 h 699135"/>
                <a:gd name="connsiteX21" fmla="*/ 661349 w 789299"/>
                <a:gd name="connsiteY21" fmla="*/ 373675 h 699135"/>
                <a:gd name="connsiteX22" fmla="*/ 661349 w 789299"/>
                <a:gd name="connsiteY22" fmla="*/ 680085 h 699135"/>
                <a:gd name="connsiteX23" fmla="*/ 62170 w 789299"/>
                <a:gd name="connsiteY23" fmla="*/ 410108 h 699135"/>
                <a:gd name="connsiteX24" fmla="*/ 27299 w 789299"/>
                <a:gd name="connsiteY24" fmla="*/ 375285 h 699135"/>
                <a:gd name="connsiteX25" fmla="*/ 394649 w 789299"/>
                <a:gd name="connsiteY25" fmla="*/ 26251 h 699135"/>
                <a:gd name="connsiteX26" fmla="*/ 762000 w 789299"/>
                <a:gd name="connsiteY26" fmla="*/ 375285 h 699135"/>
                <a:gd name="connsiteX27" fmla="*/ 727358 w 789299"/>
                <a:gd name="connsiteY27" fmla="*/ 409880 h 699135"/>
                <a:gd name="connsiteX28" fmla="*/ 394649 w 789299"/>
                <a:gd name="connsiteY28" fmla="*/ 95250 h 699135"/>
                <a:gd name="connsiteX29" fmla="*/ 62170 w 789299"/>
                <a:gd name="connsiteY29" fmla="*/ 410108 h 699135"/>
                <a:gd name="connsiteX0" fmla="*/ 0 w 789299"/>
                <a:gd name="connsiteY0" fmla="*/ 374885 h 699135"/>
                <a:gd name="connsiteX1" fmla="*/ 61808 w 789299"/>
                <a:gd name="connsiteY1" fmla="*/ 436683 h 699135"/>
                <a:gd name="connsiteX2" fmla="*/ 108899 w 789299"/>
                <a:gd name="connsiteY2" fmla="*/ 392087 h 699135"/>
                <a:gd name="connsiteX3" fmla="*/ 108899 w 789299"/>
                <a:gd name="connsiteY3" fmla="*/ 698906 h 699135"/>
                <a:gd name="connsiteX4" fmla="*/ 347024 w 789299"/>
                <a:gd name="connsiteY4" fmla="*/ 699002 h 699135"/>
                <a:gd name="connsiteX5" fmla="*/ 347024 w 789299"/>
                <a:gd name="connsiteY5" fmla="*/ 461172 h 699135"/>
                <a:gd name="connsiteX6" fmla="*/ 442274 w 789299"/>
                <a:gd name="connsiteY6" fmla="*/ 461172 h 699135"/>
                <a:gd name="connsiteX7" fmla="*/ 442274 w 789299"/>
                <a:gd name="connsiteY7" fmla="*/ 699040 h 699135"/>
                <a:gd name="connsiteX8" fmla="*/ 680399 w 789299"/>
                <a:gd name="connsiteY8" fmla="*/ 699135 h 699135"/>
                <a:gd name="connsiteX9" fmla="*/ 680399 w 789299"/>
                <a:gd name="connsiteY9" fmla="*/ 391687 h 699135"/>
                <a:gd name="connsiteX10" fmla="*/ 727729 w 789299"/>
                <a:gd name="connsiteY10" fmla="*/ 436455 h 699135"/>
                <a:gd name="connsiteX11" fmla="*/ 789299 w 789299"/>
                <a:gd name="connsiteY11" fmla="*/ 374894 h 699135"/>
                <a:gd name="connsiteX12" fmla="*/ 394649 w 789299"/>
                <a:gd name="connsiteY12" fmla="*/ 0 h 699135"/>
                <a:gd name="connsiteX13" fmla="*/ 0 w 789299"/>
                <a:gd name="connsiteY13" fmla="*/ 374885 h 699135"/>
                <a:gd name="connsiteX14" fmla="*/ 661349 w 789299"/>
                <a:gd name="connsiteY14" fmla="*/ 680085 h 699135"/>
                <a:gd name="connsiteX15" fmla="*/ 461324 w 789299"/>
                <a:gd name="connsiteY15" fmla="*/ 679999 h 699135"/>
                <a:gd name="connsiteX16" fmla="*/ 327974 w 789299"/>
                <a:gd name="connsiteY16" fmla="*/ 679942 h 699135"/>
                <a:gd name="connsiteX17" fmla="*/ 127949 w 789299"/>
                <a:gd name="connsiteY17" fmla="*/ 679866 h 699135"/>
                <a:gd name="connsiteX18" fmla="*/ 127949 w 789299"/>
                <a:gd name="connsiteY18" fmla="*/ 374047 h 699135"/>
                <a:gd name="connsiteX19" fmla="*/ 394649 w 789299"/>
                <a:gd name="connsiteY19" fmla="*/ 121482 h 699135"/>
                <a:gd name="connsiteX20" fmla="*/ 661349 w 789299"/>
                <a:gd name="connsiteY20" fmla="*/ 373675 h 699135"/>
                <a:gd name="connsiteX21" fmla="*/ 661349 w 789299"/>
                <a:gd name="connsiteY21" fmla="*/ 680085 h 699135"/>
                <a:gd name="connsiteX22" fmla="*/ 62170 w 789299"/>
                <a:gd name="connsiteY22" fmla="*/ 410108 h 699135"/>
                <a:gd name="connsiteX23" fmla="*/ 27299 w 789299"/>
                <a:gd name="connsiteY23" fmla="*/ 375285 h 699135"/>
                <a:gd name="connsiteX24" fmla="*/ 394649 w 789299"/>
                <a:gd name="connsiteY24" fmla="*/ 26251 h 699135"/>
                <a:gd name="connsiteX25" fmla="*/ 762000 w 789299"/>
                <a:gd name="connsiteY25" fmla="*/ 375285 h 699135"/>
                <a:gd name="connsiteX26" fmla="*/ 727358 w 789299"/>
                <a:gd name="connsiteY26" fmla="*/ 409880 h 699135"/>
                <a:gd name="connsiteX27" fmla="*/ 394649 w 789299"/>
                <a:gd name="connsiteY27" fmla="*/ 95250 h 699135"/>
                <a:gd name="connsiteX28" fmla="*/ 62170 w 789299"/>
                <a:gd name="connsiteY28" fmla="*/ 410108 h 699135"/>
                <a:gd name="connsiteX0" fmla="*/ 0 w 789299"/>
                <a:gd name="connsiteY0" fmla="*/ 374885 h 699135"/>
                <a:gd name="connsiteX1" fmla="*/ 61808 w 789299"/>
                <a:gd name="connsiteY1" fmla="*/ 436683 h 699135"/>
                <a:gd name="connsiteX2" fmla="*/ 108899 w 789299"/>
                <a:gd name="connsiteY2" fmla="*/ 392087 h 699135"/>
                <a:gd name="connsiteX3" fmla="*/ 108899 w 789299"/>
                <a:gd name="connsiteY3" fmla="*/ 698906 h 699135"/>
                <a:gd name="connsiteX4" fmla="*/ 347024 w 789299"/>
                <a:gd name="connsiteY4" fmla="*/ 699002 h 699135"/>
                <a:gd name="connsiteX5" fmla="*/ 347024 w 789299"/>
                <a:gd name="connsiteY5" fmla="*/ 461172 h 699135"/>
                <a:gd name="connsiteX6" fmla="*/ 442274 w 789299"/>
                <a:gd name="connsiteY6" fmla="*/ 699040 h 699135"/>
                <a:gd name="connsiteX7" fmla="*/ 680399 w 789299"/>
                <a:gd name="connsiteY7" fmla="*/ 699135 h 699135"/>
                <a:gd name="connsiteX8" fmla="*/ 680399 w 789299"/>
                <a:gd name="connsiteY8" fmla="*/ 391687 h 699135"/>
                <a:gd name="connsiteX9" fmla="*/ 727729 w 789299"/>
                <a:gd name="connsiteY9" fmla="*/ 436455 h 699135"/>
                <a:gd name="connsiteX10" fmla="*/ 789299 w 789299"/>
                <a:gd name="connsiteY10" fmla="*/ 374894 h 699135"/>
                <a:gd name="connsiteX11" fmla="*/ 394649 w 789299"/>
                <a:gd name="connsiteY11" fmla="*/ 0 h 699135"/>
                <a:gd name="connsiteX12" fmla="*/ 0 w 789299"/>
                <a:gd name="connsiteY12" fmla="*/ 374885 h 699135"/>
                <a:gd name="connsiteX13" fmla="*/ 661349 w 789299"/>
                <a:gd name="connsiteY13" fmla="*/ 680085 h 699135"/>
                <a:gd name="connsiteX14" fmla="*/ 461324 w 789299"/>
                <a:gd name="connsiteY14" fmla="*/ 679999 h 699135"/>
                <a:gd name="connsiteX15" fmla="*/ 327974 w 789299"/>
                <a:gd name="connsiteY15" fmla="*/ 679942 h 699135"/>
                <a:gd name="connsiteX16" fmla="*/ 127949 w 789299"/>
                <a:gd name="connsiteY16" fmla="*/ 679866 h 699135"/>
                <a:gd name="connsiteX17" fmla="*/ 127949 w 789299"/>
                <a:gd name="connsiteY17" fmla="*/ 374047 h 699135"/>
                <a:gd name="connsiteX18" fmla="*/ 394649 w 789299"/>
                <a:gd name="connsiteY18" fmla="*/ 121482 h 699135"/>
                <a:gd name="connsiteX19" fmla="*/ 661349 w 789299"/>
                <a:gd name="connsiteY19" fmla="*/ 373675 h 699135"/>
                <a:gd name="connsiteX20" fmla="*/ 661349 w 789299"/>
                <a:gd name="connsiteY20" fmla="*/ 680085 h 699135"/>
                <a:gd name="connsiteX21" fmla="*/ 62170 w 789299"/>
                <a:gd name="connsiteY21" fmla="*/ 410108 h 699135"/>
                <a:gd name="connsiteX22" fmla="*/ 27299 w 789299"/>
                <a:gd name="connsiteY22" fmla="*/ 375285 h 699135"/>
                <a:gd name="connsiteX23" fmla="*/ 394649 w 789299"/>
                <a:gd name="connsiteY23" fmla="*/ 26251 h 699135"/>
                <a:gd name="connsiteX24" fmla="*/ 762000 w 789299"/>
                <a:gd name="connsiteY24" fmla="*/ 375285 h 699135"/>
                <a:gd name="connsiteX25" fmla="*/ 727358 w 789299"/>
                <a:gd name="connsiteY25" fmla="*/ 409880 h 699135"/>
                <a:gd name="connsiteX26" fmla="*/ 394649 w 789299"/>
                <a:gd name="connsiteY26" fmla="*/ 95250 h 699135"/>
                <a:gd name="connsiteX27" fmla="*/ 62170 w 789299"/>
                <a:gd name="connsiteY27" fmla="*/ 410108 h 699135"/>
                <a:gd name="connsiteX0" fmla="*/ 0 w 789299"/>
                <a:gd name="connsiteY0" fmla="*/ 374885 h 699135"/>
                <a:gd name="connsiteX1" fmla="*/ 61808 w 789299"/>
                <a:gd name="connsiteY1" fmla="*/ 436683 h 699135"/>
                <a:gd name="connsiteX2" fmla="*/ 108899 w 789299"/>
                <a:gd name="connsiteY2" fmla="*/ 392087 h 699135"/>
                <a:gd name="connsiteX3" fmla="*/ 108899 w 789299"/>
                <a:gd name="connsiteY3" fmla="*/ 698906 h 699135"/>
                <a:gd name="connsiteX4" fmla="*/ 347024 w 789299"/>
                <a:gd name="connsiteY4" fmla="*/ 699002 h 699135"/>
                <a:gd name="connsiteX5" fmla="*/ 442274 w 789299"/>
                <a:gd name="connsiteY5" fmla="*/ 699040 h 699135"/>
                <a:gd name="connsiteX6" fmla="*/ 680399 w 789299"/>
                <a:gd name="connsiteY6" fmla="*/ 699135 h 699135"/>
                <a:gd name="connsiteX7" fmla="*/ 680399 w 789299"/>
                <a:gd name="connsiteY7" fmla="*/ 391687 h 699135"/>
                <a:gd name="connsiteX8" fmla="*/ 727729 w 789299"/>
                <a:gd name="connsiteY8" fmla="*/ 436455 h 699135"/>
                <a:gd name="connsiteX9" fmla="*/ 789299 w 789299"/>
                <a:gd name="connsiteY9" fmla="*/ 374894 h 699135"/>
                <a:gd name="connsiteX10" fmla="*/ 394649 w 789299"/>
                <a:gd name="connsiteY10" fmla="*/ 0 h 699135"/>
                <a:gd name="connsiteX11" fmla="*/ 0 w 789299"/>
                <a:gd name="connsiteY11" fmla="*/ 374885 h 699135"/>
                <a:gd name="connsiteX12" fmla="*/ 661349 w 789299"/>
                <a:gd name="connsiteY12" fmla="*/ 680085 h 699135"/>
                <a:gd name="connsiteX13" fmla="*/ 461324 w 789299"/>
                <a:gd name="connsiteY13" fmla="*/ 679999 h 699135"/>
                <a:gd name="connsiteX14" fmla="*/ 327974 w 789299"/>
                <a:gd name="connsiteY14" fmla="*/ 679942 h 699135"/>
                <a:gd name="connsiteX15" fmla="*/ 127949 w 789299"/>
                <a:gd name="connsiteY15" fmla="*/ 679866 h 699135"/>
                <a:gd name="connsiteX16" fmla="*/ 127949 w 789299"/>
                <a:gd name="connsiteY16" fmla="*/ 374047 h 699135"/>
                <a:gd name="connsiteX17" fmla="*/ 394649 w 789299"/>
                <a:gd name="connsiteY17" fmla="*/ 121482 h 699135"/>
                <a:gd name="connsiteX18" fmla="*/ 661349 w 789299"/>
                <a:gd name="connsiteY18" fmla="*/ 373675 h 699135"/>
                <a:gd name="connsiteX19" fmla="*/ 661349 w 789299"/>
                <a:gd name="connsiteY19" fmla="*/ 680085 h 699135"/>
                <a:gd name="connsiteX20" fmla="*/ 62170 w 789299"/>
                <a:gd name="connsiteY20" fmla="*/ 410108 h 699135"/>
                <a:gd name="connsiteX21" fmla="*/ 27299 w 789299"/>
                <a:gd name="connsiteY21" fmla="*/ 375285 h 699135"/>
                <a:gd name="connsiteX22" fmla="*/ 394649 w 789299"/>
                <a:gd name="connsiteY22" fmla="*/ 26251 h 699135"/>
                <a:gd name="connsiteX23" fmla="*/ 762000 w 789299"/>
                <a:gd name="connsiteY23" fmla="*/ 375285 h 699135"/>
                <a:gd name="connsiteX24" fmla="*/ 727358 w 789299"/>
                <a:gd name="connsiteY24" fmla="*/ 409880 h 699135"/>
                <a:gd name="connsiteX25" fmla="*/ 394649 w 789299"/>
                <a:gd name="connsiteY25" fmla="*/ 95250 h 699135"/>
                <a:gd name="connsiteX26" fmla="*/ 62170 w 789299"/>
                <a:gd name="connsiteY26" fmla="*/ 410108 h 699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789299" h="699135">
                  <a:moveTo>
                    <a:pt x="0" y="374885"/>
                  </a:moveTo>
                  <a:lnTo>
                    <a:pt x="61808" y="436683"/>
                  </a:lnTo>
                  <a:lnTo>
                    <a:pt x="108899" y="392087"/>
                  </a:lnTo>
                  <a:lnTo>
                    <a:pt x="108899" y="698906"/>
                  </a:lnTo>
                  <a:lnTo>
                    <a:pt x="347024" y="699002"/>
                  </a:lnTo>
                  <a:lnTo>
                    <a:pt x="442274" y="699040"/>
                  </a:lnTo>
                  <a:lnTo>
                    <a:pt x="680399" y="699135"/>
                  </a:lnTo>
                  <a:lnTo>
                    <a:pt x="680399" y="391687"/>
                  </a:lnTo>
                  <a:lnTo>
                    <a:pt x="727729" y="436455"/>
                  </a:lnTo>
                  <a:lnTo>
                    <a:pt x="789299" y="374894"/>
                  </a:lnTo>
                  <a:lnTo>
                    <a:pt x="394649" y="0"/>
                  </a:lnTo>
                  <a:lnTo>
                    <a:pt x="0" y="374885"/>
                  </a:lnTo>
                  <a:close/>
                  <a:moveTo>
                    <a:pt x="661349" y="680085"/>
                  </a:moveTo>
                  <a:lnTo>
                    <a:pt x="461324" y="679999"/>
                  </a:lnTo>
                  <a:lnTo>
                    <a:pt x="327974" y="679942"/>
                  </a:lnTo>
                  <a:lnTo>
                    <a:pt x="127949" y="679866"/>
                  </a:lnTo>
                  <a:lnTo>
                    <a:pt x="127949" y="374047"/>
                  </a:lnTo>
                  <a:lnTo>
                    <a:pt x="394649" y="121482"/>
                  </a:lnTo>
                  <a:lnTo>
                    <a:pt x="661349" y="373675"/>
                  </a:lnTo>
                  <a:lnTo>
                    <a:pt x="661349" y="680085"/>
                  </a:lnTo>
                  <a:close/>
                  <a:moveTo>
                    <a:pt x="62170" y="410108"/>
                  </a:moveTo>
                  <a:lnTo>
                    <a:pt x="27299" y="375285"/>
                  </a:lnTo>
                  <a:lnTo>
                    <a:pt x="394649" y="26251"/>
                  </a:lnTo>
                  <a:lnTo>
                    <a:pt x="762000" y="375285"/>
                  </a:lnTo>
                  <a:lnTo>
                    <a:pt x="727358" y="409880"/>
                  </a:lnTo>
                  <a:lnTo>
                    <a:pt x="394649" y="95250"/>
                  </a:lnTo>
                  <a:lnTo>
                    <a:pt x="62170" y="410108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BE" dirty="0"/>
            </a:p>
          </p:txBody>
        </p:sp>
      </p:grpSp>
      <p:grpSp>
        <p:nvGrpSpPr>
          <p:cNvPr id="151" name="Groupe 150">
            <a:extLst>
              <a:ext uri="{FF2B5EF4-FFF2-40B4-BE49-F238E27FC236}">
                <a16:creationId xmlns:a16="http://schemas.microsoft.com/office/drawing/2014/main" id="{267FB316-B40F-4C0F-AA05-E0883903DE0A}"/>
              </a:ext>
            </a:extLst>
          </p:cNvPr>
          <p:cNvGrpSpPr/>
          <p:nvPr/>
        </p:nvGrpSpPr>
        <p:grpSpPr>
          <a:xfrm>
            <a:off x="5805954" y="4113490"/>
            <a:ext cx="324138" cy="301567"/>
            <a:chOff x="222886" y="3686175"/>
            <a:chExt cx="789299" cy="699135"/>
          </a:xfrm>
        </p:grpSpPr>
        <p:pic>
          <p:nvPicPr>
            <p:cNvPr id="152" name="Graphique 151" descr="Personne en fauteuil roulant avec un remplissage uni">
              <a:extLst>
                <a:ext uri="{FF2B5EF4-FFF2-40B4-BE49-F238E27FC236}">
                  <a16:creationId xmlns:a16="http://schemas.microsoft.com/office/drawing/2014/main" id="{EB570521-C963-4A0E-8ECB-02EFC48B5724}"/>
                </a:ext>
              </a:extLst>
            </p:cNvPr>
            <p:cNvPicPr>
              <a:picLocks noChangeAspect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22"/>
                </a:ext>
              </a:extLst>
            </a:blip>
            <a:stretch>
              <a:fillRect/>
            </a:stretch>
          </p:blipFill>
          <p:spPr>
            <a:xfrm>
              <a:off x="425333" y="3910314"/>
              <a:ext cx="400605" cy="400605"/>
            </a:xfrm>
            <a:prstGeom prst="rect">
              <a:avLst/>
            </a:prstGeom>
          </p:spPr>
        </p:pic>
        <p:sp>
          <p:nvSpPr>
            <p:cNvPr id="153" name="Forme libre : forme 152">
              <a:extLst>
                <a:ext uri="{FF2B5EF4-FFF2-40B4-BE49-F238E27FC236}">
                  <a16:creationId xmlns:a16="http://schemas.microsoft.com/office/drawing/2014/main" id="{0EB47AD3-A124-4A7B-A834-30AA62AA9342}"/>
                </a:ext>
              </a:extLst>
            </p:cNvPr>
            <p:cNvSpPr/>
            <p:nvPr/>
          </p:nvSpPr>
          <p:spPr>
            <a:xfrm>
              <a:off x="222886" y="3686175"/>
              <a:ext cx="789299" cy="699135"/>
            </a:xfrm>
            <a:custGeom>
              <a:avLst/>
              <a:gdLst>
                <a:gd name="connsiteX0" fmla="*/ 0 w 789298"/>
                <a:gd name="connsiteY0" fmla="*/ 374885 h 699134"/>
                <a:gd name="connsiteX1" fmla="*/ 61808 w 789298"/>
                <a:gd name="connsiteY1" fmla="*/ 436683 h 699134"/>
                <a:gd name="connsiteX2" fmla="*/ 108899 w 789298"/>
                <a:gd name="connsiteY2" fmla="*/ 392087 h 699134"/>
                <a:gd name="connsiteX3" fmla="*/ 108899 w 789298"/>
                <a:gd name="connsiteY3" fmla="*/ 698906 h 699134"/>
                <a:gd name="connsiteX4" fmla="*/ 347024 w 789298"/>
                <a:gd name="connsiteY4" fmla="*/ 699002 h 699134"/>
                <a:gd name="connsiteX5" fmla="*/ 347024 w 789298"/>
                <a:gd name="connsiteY5" fmla="*/ 461172 h 699134"/>
                <a:gd name="connsiteX6" fmla="*/ 442274 w 789298"/>
                <a:gd name="connsiteY6" fmla="*/ 461172 h 699134"/>
                <a:gd name="connsiteX7" fmla="*/ 442274 w 789298"/>
                <a:gd name="connsiteY7" fmla="*/ 699040 h 699134"/>
                <a:gd name="connsiteX8" fmla="*/ 680399 w 789298"/>
                <a:gd name="connsiteY8" fmla="*/ 699135 h 699134"/>
                <a:gd name="connsiteX9" fmla="*/ 680399 w 789298"/>
                <a:gd name="connsiteY9" fmla="*/ 391687 h 699134"/>
                <a:gd name="connsiteX10" fmla="*/ 727729 w 789298"/>
                <a:gd name="connsiteY10" fmla="*/ 436455 h 699134"/>
                <a:gd name="connsiteX11" fmla="*/ 789299 w 789298"/>
                <a:gd name="connsiteY11" fmla="*/ 374894 h 699134"/>
                <a:gd name="connsiteX12" fmla="*/ 394649 w 789298"/>
                <a:gd name="connsiteY12" fmla="*/ 0 h 699134"/>
                <a:gd name="connsiteX13" fmla="*/ 661349 w 789298"/>
                <a:gd name="connsiteY13" fmla="*/ 680085 h 699134"/>
                <a:gd name="connsiteX14" fmla="*/ 461324 w 789298"/>
                <a:gd name="connsiteY14" fmla="*/ 679999 h 699134"/>
                <a:gd name="connsiteX15" fmla="*/ 461324 w 789298"/>
                <a:gd name="connsiteY15" fmla="*/ 442122 h 699134"/>
                <a:gd name="connsiteX16" fmla="*/ 327974 w 789298"/>
                <a:gd name="connsiteY16" fmla="*/ 442122 h 699134"/>
                <a:gd name="connsiteX17" fmla="*/ 327974 w 789298"/>
                <a:gd name="connsiteY17" fmla="*/ 679942 h 699134"/>
                <a:gd name="connsiteX18" fmla="*/ 127949 w 789298"/>
                <a:gd name="connsiteY18" fmla="*/ 679866 h 699134"/>
                <a:gd name="connsiteX19" fmla="*/ 127949 w 789298"/>
                <a:gd name="connsiteY19" fmla="*/ 374047 h 699134"/>
                <a:gd name="connsiteX20" fmla="*/ 394649 w 789298"/>
                <a:gd name="connsiteY20" fmla="*/ 121482 h 699134"/>
                <a:gd name="connsiteX21" fmla="*/ 661349 w 789298"/>
                <a:gd name="connsiteY21" fmla="*/ 373675 h 699134"/>
                <a:gd name="connsiteX22" fmla="*/ 62170 w 789298"/>
                <a:gd name="connsiteY22" fmla="*/ 410108 h 699134"/>
                <a:gd name="connsiteX23" fmla="*/ 27299 w 789298"/>
                <a:gd name="connsiteY23" fmla="*/ 375285 h 699134"/>
                <a:gd name="connsiteX24" fmla="*/ 394649 w 789298"/>
                <a:gd name="connsiteY24" fmla="*/ 26251 h 699134"/>
                <a:gd name="connsiteX25" fmla="*/ 762000 w 789298"/>
                <a:gd name="connsiteY25" fmla="*/ 375285 h 699134"/>
                <a:gd name="connsiteX26" fmla="*/ 727358 w 789298"/>
                <a:gd name="connsiteY26" fmla="*/ 409880 h 699134"/>
                <a:gd name="connsiteX27" fmla="*/ 394649 w 789298"/>
                <a:gd name="connsiteY27" fmla="*/ 95250 h 699134"/>
                <a:gd name="connsiteX0" fmla="*/ 0 w 789299"/>
                <a:gd name="connsiteY0" fmla="*/ 374885 h 699135"/>
                <a:gd name="connsiteX1" fmla="*/ 61808 w 789299"/>
                <a:gd name="connsiteY1" fmla="*/ 436683 h 699135"/>
                <a:gd name="connsiteX2" fmla="*/ 108899 w 789299"/>
                <a:gd name="connsiteY2" fmla="*/ 392087 h 699135"/>
                <a:gd name="connsiteX3" fmla="*/ 108899 w 789299"/>
                <a:gd name="connsiteY3" fmla="*/ 698906 h 699135"/>
                <a:gd name="connsiteX4" fmla="*/ 347024 w 789299"/>
                <a:gd name="connsiteY4" fmla="*/ 699002 h 699135"/>
                <a:gd name="connsiteX5" fmla="*/ 347024 w 789299"/>
                <a:gd name="connsiteY5" fmla="*/ 461172 h 699135"/>
                <a:gd name="connsiteX6" fmla="*/ 442274 w 789299"/>
                <a:gd name="connsiteY6" fmla="*/ 461172 h 699135"/>
                <a:gd name="connsiteX7" fmla="*/ 442274 w 789299"/>
                <a:gd name="connsiteY7" fmla="*/ 699040 h 699135"/>
                <a:gd name="connsiteX8" fmla="*/ 680399 w 789299"/>
                <a:gd name="connsiteY8" fmla="*/ 699135 h 699135"/>
                <a:gd name="connsiteX9" fmla="*/ 680399 w 789299"/>
                <a:gd name="connsiteY9" fmla="*/ 391687 h 699135"/>
                <a:gd name="connsiteX10" fmla="*/ 727729 w 789299"/>
                <a:gd name="connsiteY10" fmla="*/ 436455 h 699135"/>
                <a:gd name="connsiteX11" fmla="*/ 789299 w 789299"/>
                <a:gd name="connsiteY11" fmla="*/ 374894 h 699135"/>
                <a:gd name="connsiteX12" fmla="*/ 394649 w 789299"/>
                <a:gd name="connsiteY12" fmla="*/ 0 h 699135"/>
                <a:gd name="connsiteX13" fmla="*/ 0 w 789299"/>
                <a:gd name="connsiteY13" fmla="*/ 374885 h 699135"/>
                <a:gd name="connsiteX14" fmla="*/ 661349 w 789299"/>
                <a:gd name="connsiteY14" fmla="*/ 680085 h 699135"/>
                <a:gd name="connsiteX15" fmla="*/ 461324 w 789299"/>
                <a:gd name="connsiteY15" fmla="*/ 679999 h 699135"/>
                <a:gd name="connsiteX16" fmla="*/ 327974 w 789299"/>
                <a:gd name="connsiteY16" fmla="*/ 442122 h 699135"/>
                <a:gd name="connsiteX17" fmla="*/ 327974 w 789299"/>
                <a:gd name="connsiteY17" fmla="*/ 679942 h 699135"/>
                <a:gd name="connsiteX18" fmla="*/ 127949 w 789299"/>
                <a:gd name="connsiteY18" fmla="*/ 679866 h 699135"/>
                <a:gd name="connsiteX19" fmla="*/ 127949 w 789299"/>
                <a:gd name="connsiteY19" fmla="*/ 374047 h 699135"/>
                <a:gd name="connsiteX20" fmla="*/ 394649 w 789299"/>
                <a:gd name="connsiteY20" fmla="*/ 121482 h 699135"/>
                <a:gd name="connsiteX21" fmla="*/ 661349 w 789299"/>
                <a:gd name="connsiteY21" fmla="*/ 373675 h 699135"/>
                <a:gd name="connsiteX22" fmla="*/ 661349 w 789299"/>
                <a:gd name="connsiteY22" fmla="*/ 680085 h 699135"/>
                <a:gd name="connsiteX23" fmla="*/ 62170 w 789299"/>
                <a:gd name="connsiteY23" fmla="*/ 410108 h 699135"/>
                <a:gd name="connsiteX24" fmla="*/ 27299 w 789299"/>
                <a:gd name="connsiteY24" fmla="*/ 375285 h 699135"/>
                <a:gd name="connsiteX25" fmla="*/ 394649 w 789299"/>
                <a:gd name="connsiteY25" fmla="*/ 26251 h 699135"/>
                <a:gd name="connsiteX26" fmla="*/ 762000 w 789299"/>
                <a:gd name="connsiteY26" fmla="*/ 375285 h 699135"/>
                <a:gd name="connsiteX27" fmla="*/ 727358 w 789299"/>
                <a:gd name="connsiteY27" fmla="*/ 409880 h 699135"/>
                <a:gd name="connsiteX28" fmla="*/ 394649 w 789299"/>
                <a:gd name="connsiteY28" fmla="*/ 95250 h 699135"/>
                <a:gd name="connsiteX29" fmla="*/ 62170 w 789299"/>
                <a:gd name="connsiteY29" fmla="*/ 410108 h 699135"/>
                <a:gd name="connsiteX0" fmla="*/ 0 w 789299"/>
                <a:gd name="connsiteY0" fmla="*/ 374885 h 699135"/>
                <a:gd name="connsiteX1" fmla="*/ 61808 w 789299"/>
                <a:gd name="connsiteY1" fmla="*/ 436683 h 699135"/>
                <a:gd name="connsiteX2" fmla="*/ 108899 w 789299"/>
                <a:gd name="connsiteY2" fmla="*/ 392087 h 699135"/>
                <a:gd name="connsiteX3" fmla="*/ 108899 w 789299"/>
                <a:gd name="connsiteY3" fmla="*/ 698906 h 699135"/>
                <a:gd name="connsiteX4" fmla="*/ 347024 w 789299"/>
                <a:gd name="connsiteY4" fmla="*/ 699002 h 699135"/>
                <a:gd name="connsiteX5" fmla="*/ 347024 w 789299"/>
                <a:gd name="connsiteY5" fmla="*/ 461172 h 699135"/>
                <a:gd name="connsiteX6" fmla="*/ 442274 w 789299"/>
                <a:gd name="connsiteY6" fmla="*/ 461172 h 699135"/>
                <a:gd name="connsiteX7" fmla="*/ 442274 w 789299"/>
                <a:gd name="connsiteY7" fmla="*/ 699040 h 699135"/>
                <a:gd name="connsiteX8" fmla="*/ 680399 w 789299"/>
                <a:gd name="connsiteY8" fmla="*/ 699135 h 699135"/>
                <a:gd name="connsiteX9" fmla="*/ 680399 w 789299"/>
                <a:gd name="connsiteY9" fmla="*/ 391687 h 699135"/>
                <a:gd name="connsiteX10" fmla="*/ 727729 w 789299"/>
                <a:gd name="connsiteY10" fmla="*/ 436455 h 699135"/>
                <a:gd name="connsiteX11" fmla="*/ 789299 w 789299"/>
                <a:gd name="connsiteY11" fmla="*/ 374894 h 699135"/>
                <a:gd name="connsiteX12" fmla="*/ 394649 w 789299"/>
                <a:gd name="connsiteY12" fmla="*/ 0 h 699135"/>
                <a:gd name="connsiteX13" fmla="*/ 0 w 789299"/>
                <a:gd name="connsiteY13" fmla="*/ 374885 h 699135"/>
                <a:gd name="connsiteX14" fmla="*/ 661349 w 789299"/>
                <a:gd name="connsiteY14" fmla="*/ 680085 h 699135"/>
                <a:gd name="connsiteX15" fmla="*/ 461324 w 789299"/>
                <a:gd name="connsiteY15" fmla="*/ 679999 h 699135"/>
                <a:gd name="connsiteX16" fmla="*/ 327974 w 789299"/>
                <a:gd name="connsiteY16" fmla="*/ 679942 h 699135"/>
                <a:gd name="connsiteX17" fmla="*/ 127949 w 789299"/>
                <a:gd name="connsiteY17" fmla="*/ 679866 h 699135"/>
                <a:gd name="connsiteX18" fmla="*/ 127949 w 789299"/>
                <a:gd name="connsiteY18" fmla="*/ 374047 h 699135"/>
                <a:gd name="connsiteX19" fmla="*/ 394649 w 789299"/>
                <a:gd name="connsiteY19" fmla="*/ 121482 h 699135"/>
                <a:gd name="connsiteX20" fmla="*/ 661349 w 789299"/>
                <a:gd name="connsiteY20" fmla="*/ 373675 h 699135"/>
                <a:gd name="connsiteX21" fmla="*/ 661349 w 789299"/>
                <a:gd name="connsiteY21" fmla="*/ 680085 h 699135"/>
                <a:gd name="connsiteX22" fmla="*/ 62170 w 789299"/>
                <a:gd name="connsiteY22" fmla="*/ 410108 h 699135"/>
                <a:gd name="connsiteX23" fmla="*/ 27299 w 789299"/>
                <a:gd name="connsiteY23" fmla="*/ 375285 h 699135"/>
                <a:gd name="connsiteX24" fmla="*/ 394649 w 789299"/>
                <a:gd name="connsiteY24" fmla="*/ 26251 h 699135"/>
                <a:gd name="connsiteX25" fmla="*/ 762000 w 789299"/>
                <a:gd name="connsiteY25" fmla="*/ 375285 h 699135"/>
                <a:gd name="connsiteX26" fmla="*/ 727358 w 789299"/>
                <a:gd name="connsiteY26" fmla="*/ 409880 h 699135"/>
                <a:gd name="connsiteX27" fmla="*/ 394649 w 789299"/>
                <a:gd name="connsiteY27" fmla="*/ 95250 h 699135"/>
                <a:gd name="connsiteX28" fmla="*/ 62170 w 789299"/>
                <a:gd name="connsiteY28" fmla="*/ 410108 h 699135"/>
                <a:gd name="connsiteX0" fmla="*/ 0 w 789299"/>
                <a:gd name="connsiteY0" fmla="*/ 374885 h 699135"/>
                <a:gd name="connsiteX1" fmla="*/ 61808 w 789299"/>
                <a:gd name="connsiteY1" fmla="*/ 436683 h 699135"/>
                <a:gd name="connsiteX2" fmla="*/ 108899 w 789299"/>
                <a:gd name="connsiteY2" fmla="*/ 392087 h 699135"/>
                <a:gd name="connsiteX3" fmla="*/ 108899 w 789299"/>
                <a:gd name="connsiteY3" fmla="*/ 698906 h 699135"/>
                <a:gd name="connsiteX4" fmla="*/ 347024 w 789299"/>
                <a:gd name="connsiteY4" fmla="*/ 699002 h 699135"/>
                <a:gd name="connsiteX5" fmla="*/ 347024 w 789299"/>
                <a:gd name="connsiteY5" fmla="*/ 461172 h 699135"/>
                <a:gd name="connsiteX6" fmla="*/ 442274 w 789299"/>
                <a:gd name="connsiteY6" fmla="*/ 699040 h 699135"/>
                <a:gd name="connsiteX7" fmla="*/ 680399 w 789299"/>
                <a:gd name="connsiteY7" fmla="*/ 699135 h 699135"/>
                <a:gd name="connsiteX8" fmla="*/ 680399 w 789299"/>
                <a:gd name="connsiteY8" fmla="*/ 391687 h 699135"/>
                <a:gd name="connsiteX9" fmla="*/ 727729 w 789299"/>
                <a:gd name="connsiteY9" fmla="*/ 436455 h 699135"/>
                <a:gd name="connsiteX10" fmla="*/ 789299 w 789299"/>
                <a:gd name="connsiteY10" fmla="*/ 374894 h 699135"/>
                <a:gd name="connsiteX11" fmla="*/ 394649 w 789299"/>
                <a:gd name="connsiteY11" fmla="*/ 0 h 699135"/>
                <a:gd name="connsiteX12" fmla="*/ 0 w 789299"/>
                <a:gd name="connsiteY12" fmla="*/ 374885 h 699135"/>
                <a:gd name="connsiteX13" fmla="*/ 661349 w 789299"/>
                <a:gd name="connsiteY13" fmla="*/ 680085 h 699135"/>
                <a:gd name="connsiteX14" fmla="*/ 461324 w 789299"/>
                <a:gd name="connsiteY14" fmla="*/ 679999 h 699135"/>
                <a:gd name="connsiteX15" fmla="*/ 327974 w 789299"/>
                <a:gd name="connsiteY15" fmla="*/ 679942 h 699135"/>
                <a:gd name="connsiteX16" fmla="*/ 127949 w 789299"/>
                <a:gd name="connsiteY16" fmla="*/ 679866 h 699135"/>
                <a:gd name="connsiteX17" fmla="*/ 127949 w 789299"/>
                <a:gd name="connsiteY17" fmla="*/ 374047 h 699135"/>
                <a:gd name="connsiteX18" fmla="*/ 394649 w 789299"/>
                <a:gd name="connsiteY18" fmla="*/ 121482 h 699135"/>
                <a:gd name="connsiteX19" fmla="*/ 661349 w 789299"/>
                <a:gd name="connsiteY19" fmla="*/ 373675 h 699135"/>
                <a:gd name="connsiteX20" fmla="*/ 661349 w 789299"/>
                <a:gd name="connsiteY20" fmla="*/ 680085 h 699135"/>
                <a:gd name="connsiteX21" fmla="*/ 62170 w 789299"/>
                <a:gd name="connsiteY21" fmla="*/ 410108 h 699135"/>
                <a:gd name="connsiteX22" fmla="*/ 27299 w 789299"/>
                <a:gd name="connsiteY22" fmla="*/ 375285 h 699135"/>
                <a:gd name="connsiteX23" fmla="*/ 394649 w 789299"/>
                <a:gd name="connsiteY23" fmla="*/ 26251 h 699135"/>
                <a:gd name="connsiteX24" fmla="*/ 762000 w 789299"/>
                <a:gd name="connsiteY24" fmla="*/ 375285 h 699135"/>
                <a:gd name="connsiteX25" fmla="*/ 727358 w 789299"/>
                <a:gd name="connsiteY25" fmla="*/ 409880 h 699135"/>
                <a:gd name="connsiteX26" fmla="*/ 394649 w 789299"/>
                <a:gd name="connsiteY26" fmla="*/ 95250 h 699135"/>
                <a:gd name="connsiteX27" fmla="*/ 62170 w 789299"/>
                <a:gd name="connsiteY27" fmla="*/ 410108 h 699135"/>
                <a:gd name="connsiteX0" fmla="*/ 0 w 789299"/>
                <a:gd name="connsiteY0" fmla="*/ 374885 h 699135"/>
                <a:gd name="connsiteX1" fmla="*/ 61808 w 789299"/>
                <a:gd name="connsiteY1" fmla="*/ 436683 h 699135"/>
                <a:gd name="connsiteX2" fmla="*/ 108899 w 789299"/>
                <a:gd name="connsiteY2" fmla="*/ 392087 h 699135"/>
                <a:gd name="connsiteX3" fmla="*/ 108899 w 789299"/>
                <a:gd name="connsiteY3" fmla="*/ 698906 h 699135"/>
                <a:gd name="connsiteX4" fmla="*/ 347024 w 789299"/>
                <a:gd name="connsiteY4" fmla="*/ 699002 h 699135"/>
                <a:gd name="connsiteX5" fmla="*/ 442274 w 789299"/>
                <a:gd name="connsiteY5" fmla="*/ 699040 h 699135"/>
                <a:gd name="connsiteX6" fmla="*/ 680399 w 789299"/>
                <a:gd name="connsiteY6" fmla="*/ 699135 h 699135"/>
                <a:gd name="connsiteX7" fmla="*/ 680399 w 789299"/>
                <a:gd name="connsiteY7" fmla="*/ 391687 h 699135"/>
                <a:gd name="connsiteX8" fmla="*/ 727729 w 789299"/>
                <a:gd name="connsiteY8" fmla="*/ 436455 h 699135"/>
                <a:gd name="connsiteX9" fmla="*/ 789299 w 789299"/>
                <a:gd name="connsiteY9" fmla="*/ 374894 h 699135"/>
                <a:gd name="connsiteX10" fmla="*/ 394649 w 789299"/>
                <a:gd name="connsiteY10" fmla="*/ 0 h 699135"/>
                <a:gd name="connsiteX11" fmla="*/ 0 w 789299"/>
                <a:gd name="connsiteY11" fmla="*/ 374885 h 699135"/>
                <a:gd name="connsiteX12" fmla="*/ 661349 w 789299"/>
                <a:gd name="connsiteY12" fmla="*/ 680085 h 699135"/>
                <a:gd name="connsiteX13" fmla="*/ 461324 w 789299"/>
                <a:gd name="connsiteY13" fmla="*/ 679999 h 699135"/>
                <a:gd name="connsiteX14" fmla="*/ 327974 w 789299"/>
                <a:gd name="connsiteY14" fmla="*/ 679942 h 699135"/>
                <a:gd name="connsiteX15" fmla="*/ 127949 w 789299"/>
                <a:gd name="connsiteY15" fmla="*/ 679866 h 699135"/>
                <a:gd name="connsiteX16" fmla="*/ 127949 w 789299"/>
                <a:gd name="connsiteY16" fmla="*/ 374047 h 699135"/>
                <a:gd name="connsiteX17" fmla="*/ 394649 w 789299"/>
                <a:gd name="connsiteY17" fmla="*/ 121482 h 699135"/>
                <a:gd name="connsiteX18" fmla="*/ 661349 w 789299"/>
                <a:gd name="connsiteY18" fmla="*/ 373675 h 699135"/>
                <a:gd name="connsiteX19" fmla="*/ 661349 w 789299"/>
                <a:gd name="connsiteY19" fmla="*/ 680085 h 699135"/>
                <a:gd name="connsiteX20" fmla="*/ 62170 w 789299"/>
                <a:gd name="connsiteY20" fmla="*/ 410108 h 699135"/>
                <a:gd name="connsiteX21" fmla="*/ 27299 w 789299"/>
                <a:gd name="connsiteY21" fmla="*/ 375285 h 699135"/>
                <a:gd name="connsiteX22" fmla="*/ 394649 w 789299"/>
                <a:gd name="connsiteY22" fmla="*/ 26251 h 699135"/>
                <a:gd name="connsiteX23" fmla="*/ 762000 w 789299"/>
                <a:gd name="connsiteY23" fmla="*/ 375285 h 699135"/>
                <a:gd name="connsiteX24" fmla="*/ 727358 w 789299"/>
                <a:gd name="connsiteY24" fmla="*/ 409880 h 699135"/>
                <a:gd name="connsiteX25" fmla="*/ 394649 w 789299"/>
                <a:gd name="connsiteY25" fmla="*/ 95250 h 699135"/>
                <a:gd name="connsiteX26" fmla="*/ 62170 w 789299"/>
                <a:gd name="connsiteY26" fmla="*/ 410108 h 699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789299" h="699135">
                  <a:moveTo>
                    <a:pt x="0" y="374885"/>
                  </a:moveTo>
                  <a:lnTo>
                    <a:pt x="61808" y="436683"/>
                  </a:lnTo>
                  <a:lnTo>
                    <a:pt x="108899" y="392087"/>
                  </a:lnTo>
                  <a:lnTo>
                    <a:pt x="108899" y="698906"/>
                  </a:lnTo>
                  <a:lnTo>
                    <a:pt x="347024" y="699002"/>
                  </a:lnTo>
                  <a:lnTo>
                    <a:pt x="442274" y="699040"/>
                  </a:lnTo>
                  <a:lnTo>
                    <a:pt x="680399" y="699135"/>
                  </a:lnTo>
                  <a:lnTo>
                    <a:pt x="680399" y="391687"/>
                  </a:lnTo>
                  <a:lnTo>
                    <a:pt x="727729" y="436455"/>
                  </a:lnTo>
                  <a:lnTo>
                    <a:pt x="789299" y="374894"/>
                  </a:lnTo>
                  <a:lnTo>
                    <a:pt x="394649" y="0"/>
                  </a:lnTo>
                  <a:lnTo>
                    <a:pt x="0" y="374885"/>
                  </a:lnTo>
                  <a:close/>
                  <a:moveTo>
                    <a:pt x="661349" y="680085"/>
                  </a:moveTo>
                  <a:lnTo>
                    <a:pt x="461324" y="679999"/>
                  </a:lnTo>
                  <a:lnTo>
                    <a:pt x="327974" y="679942"/>
                  </a:lnTo>
                  <a:lnTo>
                    <a:pt x="127949" y="679866"/>
                  </a:lnTo>
                  <a:lnTo>
                    <a:pt x="127949" y="374047"/>
                  </a:lnTo>
                  <a:lnTo>
                    <a:pt x="394649" y="121482"/>
                  </a:lnTo>
                  <a:lnTo>
                    <a:pt x="661349" y="373675"/>
                  </a:lnTo>
                  <a:lnTo>
                    <a:pt x="661349" y="680085"/>
                  </a:lnTo>
                  <a:close/>
                  <a:moveTo>
                    <a:pt x="62170" y="410108"/>
                  </a:moveTo>
                  <a:lnTo>
                    <a:pt x="27299" y="375285"/>
                  </a:lnTo>
                  <a:lnTo>
                    <a:pt x="394649" y="26251"/>
                  </a:lnTo>
                  <a:lnTo>
                    <a:pt x="762000" y="375285"/>
                  </a:lnTo>
                  <a:lnTo>
                    <a:pt x="727358" y="409880"/>
                  </a:lnTo>
                  <a:lnTo>
                    <a:pt x="394649" y="95250"/>
                  </a:lnTo>
                  <a:lnTo>
                    <a:pt x="62170" y="410108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BE"/>
            </a:p>
          </p:txBody>
        </p:sp>
      </p:grpSp>
      <p:grpSp>
        <p:nvGrpSpPr>
          <p:cNvPr id="154" name="Groupe 153">
            <a:extLst>
              <a:ext uri="{FF2B5EF4-FFF2-40B4-BE49-F238E27FC236}">
                <a16:creationId xmlns:a16="http://schemas.microsoft.com/office/drawing/2014/main" id="{F8B0AF8A-5930-4D22-96CF-501E54C3F040}"/>
              </a:ext>
            </a:extLst>
          </p:cNvPr>
          <p:cNvGrpSpPr/>
          <p:nvPr/>
        </p:nvGrpSpPr>
        <p:grpSpPr>
          <a:xfrm>
            <a:off x="4555338" y="2703949"/>
            <a:ext cx="324138" cy="301567"/>
            <a:chOff x="222886" y="3686175"/>
            <a:chExt cx="789299" cy="699135"/>
          </a:xfrm>
        </p:grpSpPr>
        <p:pic>
          <p:nvPicPr>
            <p:cNvPr id="155" name="Graphique 154" descr="Personne en fauteuil roulant avec un remplissage uni">
              <a:extLst>
                <a:ext uri="{FF2B5EF4-FFF2-40B4-BE49-F238E27FC236}">
                  <a16:creationId xmlns:a16="http://schemas.microsoft.com/office/drawing/2014/main" id="{1BAFE810-66F0-40F3-9662-C04B4E529F8C}"/>
                </a:ext>
              </a:extLst>
            </p:cNvPr>
            <p:cNvPicPr>
              <a:picLocks noChangeAspect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22"/>
                </a:ext>
              </a:extLst>
            </a:blip>
            <a:stretch>
              <a:fillRect/>
            </a:stretch>
          </p:blipFill>
          <p:spPr>
            <a:xfrm>
              <a:off x="425333" y="3910314"/>
              <a:ext cx="400605" cy="400605"/>
            </a:xfrm>
            <a:prstGeom prst="rect">
              <a:avLst/>
            </a:prstGeom>
          </p:spPr>
        </p:pic>
        <p:sp>
          <p:nvSpPr>
            <p:cNvPr id="156" name="Forme libre : forme 155">
              <a:extLst>
                <a:ext uri="{FF2B5EF4-FFF2-40B4-BE49-F238E27FC236}">
                  <a16:creationId xmlns:a16="http://schemas.microsoft.com/office/drawing/2014/main" id="{847DB55D-312C-4A67-A4EF-72F7AD020B43}"/>
                </a:ext>
              </a:extLst>
            </p:cNvPr>
            <p:cNvSpPr/>
            <p:nvPr/>
          </p:nvSpPr>
          <p:spPr>
            <a:xfrm>
              <a:off x="222886" y="3686175"/>
              <a:ext cx="789299" cy="699135"/>
            </a:xfrm>
            <a:custGeom>
              <a:avLst/>
              <a:gdLst>
                <a:gd name="connsiteX0" fmla="*/ 0 w 789298"/>
                <a:gd name="connsiteY0" fmla="*/ 374885 h 699134"/>
                <a:gd name="connsiteX1" fmla="*/ 61808 w 789298"/>
                <a:gd name="connsiteY1" fmla="*/ 436683 h 699134"/>
                <a:gd name="connsiteX2" fmla="*/ 108899 w 789298"/>
                <a:gd name="connsiteY2" fmla="*/ 392087 h 699134"/>
                <a:gd name="connsiteX3" fmla="*/ 108899 w 789298"/>
                <a:gd name="connsiteY3" fmla="*/ 698906 h 699134"/>
                <a:gd name="connsiteX4" fmla="*/ 347024 w 789298"/>
                <a:gd name="connsiteY4" fmla="*/ 699002 h 699134"/>
                <a:gd name="connsiteX5" fmla="*/ 347024 w 789298"/>
                <a:gd name="connsiteY5" fmla="*/ 461172 h 699134"/>
                <a:gd name="connsiteX6" fmla="*/ 442274 w 789298"/>
                <a:gd name="connsiteY6" fmla="*/ 461172 h 699134"/>
                <a:gd name="connsiteX7" fmla="*/ 442274 w 789298"/>
                <a:gd name="connsiteY7" fmla="*/ 699040 h 699134"/>
                <a:gd name="connsiteX8" fmla="*/ 680399 w 789298"/>
                <a:gd name="connsiteY8" fmla="*/ 699135 h 699134"/>
                <a:gd name="connsiteX9" fmla="*/ 680399 w 789298"/>
                <a:gd name="connsiteY9" fmla="*/ 391687 h 699134"/>
                <a:gd name="connsiteX10" fmla="*/ 727729 w 789298"/>
                <a:gd name="connsiteY10" fmla="*/ 436455 h 699134"/>
                <a:gd name="connsiteX11" fmla="*/ 789299 w 789298"/>
                <a:gd name="connsiteY11" fmla="*/ 374894 h 699134"/>
                <a:gd name="connsiteX12" fmla="*/ 394649 w 789298"/>
                <a:gd name="connsiteY12" fmla="*/ 0 h 699134"/>
                <a:gd name="connsiteX13" fmla="*/ 661349 w 789298"/>
                <a:gd name="connsiteY13" fmla="*/ 680085 h 699134"/>
                <a:gd name="connsiteX14" fmla="*/ 461324 w 789298"/>
                <a:gd name="connsiteY14" fmla="*/ 679999 h 699134"/>
                <a:gd name="connsiteX15" fmla="*/ 461324 w 789298"/>
                <a:gd name="connsiteY15" fmla="*/ 442122 h 699134"/>
                <a:gd name="connsiteX16" fmla="*/ 327974 w 789298"/>
                <a:gd name="connsiteY16" fmla="*/ 442122 h 699134"/>
                <a:gd name="connsiteX17" fmla="*/ 327974 w 789298"/>
                <a:gd name="connsiteY17" fmla="*/ 679942 h 699134"/>
                <a:gd name="connsiteX18" fmla="*/ 127949 w 789298"/>
                <a:gd name="connsiteY18" fmla="*/ 679866 h 699134"/>
                <a:gd name="connsiteX19" fmla="*/ 127949 w 789298"/>
                <a:gd name="connsiteY19" fmla="*/ 374047 h 699134"/>
                <a:gd name="connsiteX20" fmla="*/ 394649 w 789298"/>
                <a:gd name="connsiteY20" fmla="*/ 121482 h 699134"/>
                <a:gd name="connsiteX21" fmla="*/ 661349 w 789298"/>
                <a:gd name="connsiteY21" fmla="*/ 373675 h 699134"/>
                <a:gd name="connsiteX22" fmla="*/ 62170 w 789298"/>
                <a:gd name="connsiteY22" fmla="*/ 410108 h 699134"/>
                <a:gd name="connsiteX23" fmla="*/ 27299 w 789298"/>
                <a:gd name="connsiteY23" fmla="*/ 375285 h 699134"/>
                <a:gd name="connsiteX24" fmla="*/ 394649 w 789298"/>
                <a:gd name="connsiteY24" fmla="*/ 26251 h 699134"/>
                <a:gd name="connsiteX25" fmla="*/ 762000 w 789298"/>
                <a:gd name="connsiteY25" fmla="*/ 375285 h 699134"/>
                <a:gd name="connsiteX26" fmla="*/ 727358 w 789298"/>
                <a:gd name="connsiteY26" fmla="*/ 409880 h 699134"/>
                <a:gd name="connsiteX27" fmla="*/ 394649 w 789298"/>
                <a:gd name="connsiteY27" fmla="*/ 95250 h 699134"/>
                <a:gd name="connsiteX0" fmla="*/ 0 w 789299"/>
                <a:gd name="connsiteY0" fmla="*/ 374885 h 699135"/>
                <a:gd name="connsiteX1" fmla="*/ 61808 w 789299"/>
                <a:gd name="connsiteY1" fmla="*/ 436683 h 699135"/>
                <a:gd name="connsiteX2" fmla="*/ 108899 w 789299"/>
                <a:gd name="connsiteY2" fmla="*/ 392087 h 699135"/>
                <a:gd name="connsiteX3" fmla="*/ 108899 w 789299"/>
                <a:gd name="connsiteY3" fmla="*/ 698906 h 699135"/>
                <a:gd name="connsiteX4" fmla="*/ 347024 w 789299"/>
                <a:gd name="connsiteY4" fmla="*/ 699002 h 699135"/>
                <a:gd name="connsiteX5" fmla="*/ 347024 w 789299"/>
                <a:gd name="connsiteY5" fmla="*/ 461172 h 699135"/>
                <a:gd name="connsiteX6" fmla="*/ 442274 w 789299"/>
                <a:gd name="connsiteY6" fmla="*/ 461172 h 699135"/>
                <a:gd name="connsiteX7" fmla="*/ 442274 w 789299"/>
                <a:gd name="connsiteY7" fmla="*/ 699040 h 699135"/>
                <a:gd name="connsiteX8" fmla="*/ 680399 w 789299"/>
                <a:gd name="connsiteY8" fmla="*/ 699135 h 699135"/>
                <a:gd name="connsiteX9" fmla="*/ 680399 w 789299"/>
                <a:gd name="connsiteY9" fmla="*/ 391687 h 699135"/>
                <a:gd name="connsiteX10" fmla="*/ 727729 w 789299"/>
                <a:gd name="connsiteY10" fmla="*/ 436455 h 699135"/>
                <a:gd name="connsiteX11" fmla="*/ 789299 w 789299"/>
                <a:gd name="connsiteY11" fmla="*/ 374894 h 699135"/>
                <a:gd name="connsiteX12" fmla="*/ 394649 w 789299"/>
                <a:gd name="connsiteY12" fmla="*/ 0 h 699135"/>
                <a:gd name="connsiteX13" fmla="*/ 0 w 789299"/>
                <a:gd name="connsiteY13" fmla="*/ 374885 h 699135"/>
                <a:gd name="connsiteX14" fmla="*/ 661349 w 789299"/>
                <a:gd name="connsiteY14" fmla="*/ 680085 h 699135"/>
                <a:gd name="connsiteX15" fmla="*/ 461324 w 789299"/>
                <a:gd name="connsiteY15" fmla="*/ 679999 h 699135"/>
                <a:gd name="connsiteX16" fmla="*/ 327974 w 789299"/>
                <a:gd name="connsiteY16" fmla="*/ 442122 h 699135"/>
                <a:gd name="connsiteX17" fmla="*/ 327974 w 789299"/>
                <a:gd name="connsiteY17" fmla="*/ 679942 h 699135"/>
                <a:gd name="connsiteX18" fmla="*/ 127949 w 789299"/>
                <a:gd name="connsiteY18" fmla="*/ 679866 h 699135"/>
                <a:gd name="connsiteX19" fmla="*/ 127949 w 789299"/>
                <a:gd name="connsiteY19" fmla="*/ 374047 h 699135"/>
                <a:gd name="connsiteX20" fmla="*/ 394649 w 789299"/>
                <a:gd name="connsiteY20" fmla="*/ 121482 h 699135"/>
                <a:gd name="connsiteX21" fmla="*/ 661349 w 789299"/>
                <a:gd name="connsiteY21" fmla="*/ 373675 h 699135"/>
                <a:gd name="connsiteX22" fmla="*/ 661349 w 789299"/>
                <a:gd name="connsiteY22" fmla="*/ 680085 h 699135"/>
                <a:gd name="connsiteX23" fmla="*/ 62170 w 789299"/>
                <a:gd name="connsiteY23" fmla="*/ 410108 h 699135"/>
                <a:gd name="connsiteX24" fmla="*/ 27299 w 789299"/>
                <a:gd name="connsiteY24" fmla="*/ 375285 h 699135"/>
                <a:gd name="connsiteX25" fmla="*/ 394649 w 789299"/>
                <a:gd name="connsiteY25" fmla="*/ 26251 h 699135"/>
                <a:gd name="connsiteX26" fmla="*/ 762000 w 789299"/>
                <a:gd name="connsiteY26" fmla="*/ 375285 h 699135"/>
                <a:gd name="connsiteX27" fmla="*/ 727358 w 789299"/>
                <a:gd name="connsiteY27" fmla="*/ 409880 h 699135"/>
                <a:gd name="connsiteX28" fmla="*/ 394649 w 789299"/>
                <a:gd name="connsiteY28" fmla="*/ 95250 h 699135"/>
                <a:gd name="connsiteX29" fmla="*/ 62170 w 789299"/>
                <a:gd name="connsiteY29" fmla="*/ 410108 h 699135"/>
                <a:gd name="connsiteX0" fmla="*/ 0 w 789299"/>
                <a:gd name="connsiteY0" fmla="*/ 374885 h 699135"/>
                <a:gd name="connsiteX1" fmla="*/ 61808 w 789299"/>
                <a:gd name="connsiteY1" fmla="*/ 436683 h 699135"/>
                <a:gd name="connsiteX2" fmla="*/ 108899 w 789299"/>
                <a:gd name="connsiteY2" fmla="*/ 392087 h 699135"/>
                <a:gd name="connsiteX3" fmla="*/ 108899 w 789299"/>
                <a:gd name="connsiteY3" fmla="*/ 698906 h 699135"/>
                <a:gd name="connsiteX4" fmla="*/ 347024 w 789299"/>
                <a:gd name="connsiteY4" fmla="*/ 699002 h 699135"/>
                <a:gd name="connsiteX5" fmla="*/ 347024 w 789299"/>
                <a:gd name="connsiteY5" fmla="*/ 461172 h 699135"/>
                <a:gd name="connsiteX6" fmla="*/ 442274 w 789299"/>
                <a:gd name="connsiteY6" fmla="*/ 461172 h 699135"/>
                <a:gd name="connsiteX7" fmla="*/ 442274 w 789299"/>
                <a:gd name="connsiteY7" fmla="*/ 699040 h 699135"/>
                <a:gd name="connsiteX8" fmla="*/ 680399 w 789299"/>
                <a:gd name="connsiteY8" fmla="*/ 699135 h 699135"/>
                <a:gd name="connsiteX9" fmla="*/ 680399 w 789299"/>
                <a:gd name="connsiteY9" fmla="*/ 391687 h 699135"/>
                <a:gd name="connsiteX10" fmla="*/ 727729 w 789299"/>
                <a:gd name="connsiteY10" fmla="*/ 436455 h 699135"/>
                <a:gd name="connsiteX11" fmla="*/ 789299 w 789299"/>
                <a:gd name="connsiteY11" fmla="*/ 374894 h 699135"/>
                <a:gd name="connsiteX12" fmla="*/ 394649 w 789299"/>
                <a:gd name="connsiteY12" fmla="*/ 0 h 699135"/>
                <a:gd name="connsiteX13" fmla="*/ 0 w 789299"/>
                <a:gd name="connsiteY13" fmla="*/ 374885 h 699135"/>
                <a:gd name="connsiteX14" fmla="*/ 661349 w 789299"/>
                <a:gd name="connsiteY14" fmla="*/ 680085 h 699135"/>
                <a:gd name="connsiteX15" fmla="*/ 461324 w 789299"/>
                <a:gd name="connsiteY15" fmla="*/ 679999 h 699135"/>
                <a:gd name="connsiteX16" fmla="*/ 327974 w 789299"/>
                <a:gd name="connsiteY16" fmla="*/ 679942 h 699135"/>
                <a:gd name="connsiteX17" fmla="*/ 127949 w 789299"/>
                <a:gd name="connsiteY17" fmla="*/ 679866 h 699135"/>
                <a:gd name="connsiteX18" fmla="*/ 127949 w 789299"/>
                <a:gd name="connsiteY18" fmla="*/ 374047 h 699135"/>
                <a:gd name="connsiteX19" fmla="*/ 394649 w 789299"/>
                <a:gd name="connsiteY19" fmla="*/ 121482 h 699135"/>
                <a:gd name="connsiteX20" fmla="*/ 661349 w 789299"/>
                <a:gd name="connsiteY20" fmla="*/ 373675 h 699135"/>
                <a:gd name="connsiteX21" fmla="*/ 661349 w 789299"/>
                <a:gd name="connsiteY21" fmla="*/ 680085 h 699135"/>
                <a:gd name="connsiteX22" fmla="*/ 62170 w 789299"/>
                <a:gd name="connsiteY22" fmla="*/ 410108 h 699135"/>
                <a:gd name="connsiteX23" fmla="*/ 27299 w 789299"/>
                <a:gd name="connsiteY23" fmla="*/ 375285 h 699135"/>
                <a:gd name="connsiteX24" fmla="*/ 394649 w 789299"/>
                <a:gd name="connsiteY24" fmla="*/ 26251 h 699135"/>
                <a:gd name="connsiteX25" fmla="*/ 762000 w 789299"/>
                <a:gd name="connsiteY25" fmla="*/ 375285 h 699135"/>
                <a:gd name="connsiteX26" fmla="*/ 727358 w 789299"/>
                <a:gd name="connsiteY26" fmla="*/ 409880 h 699135"/>
                <a:gd name="connsiteX27" fmla="*/ 394649 w 789299"/>
                <a:gd name="connsiteY27" fmla="*/ 95250 h 699135"/>
                <a:gd name="connsiteX28" fmla="*/ 62170 w 789299"/>
                <a:gd name="connsiteY28" fmla="*/ 410108 h 699135"/>
                <a:gd name="connsiteX0" fmla="*/ 0 w 789299"/>
                <a:gd name="connsiteY0" fmla="*/ 374885 h 699135"/>
                <a:gd name="connsiteX1" fmla="*/ 61808 w 789299"/>
                <a:gd name="connsiteY1" fmla="*/ 436683 h 699135"/>
                <a:gd name="connsiteX2" fmla="*/ 108899 w 789299"/>
                <a:gd name="connsiteY2" fmla="*/ 392087 h 699135"/>
                <a:gd name="connsiteX3" fmla="*/ 108899 w 789299"/>
                <a:gd name="connsiteY3" fmla="*/ 698906 h 699135"/>
                <a:gd name="connsiteX4" fmla="*/ 347024 w 789299"/>
                <a:gd name="connsiteY4" fmla="*/ 699002 h 699135"/>
                <a:gd name="connsiteX5" fmla="*/ 347024 w 789299"/>
                <a:gd name="connsiteY5" fmla="*/ 461172 h 699135"/>
                <a:gd name="connsiteX6" fmla="*/ 442274 w 789299"/>
                <a:gd name="connsiteY6" fmla="*/ 699040 h 699135"/>
                <a:gd name="connsiteX7" fmla="*/ 680399 w 789299"/>
                <a:gd name="connsiteY7" fmla="*/ 699135 h 699135"/>
                <a:gd name="connsiteX8" fmla="*/ 680399 w 789299"/>
                <a:gd name="connsiteY8" fmla="*/ 391687 h 699135"/>
                <a:gd name="connsiteX9" fmla="*/ 727729 w 789299"/>
                <a:gd name="connsiteY9" fmla="*/ 436455 h 699135"/>
                <a:gd name="connsiteX10" fmla="*/ 789299 w 789299"/>
                <a:gd name="connsiteY10" fmla="*/ 374894 h 699135"/>
                <a:gd name="connsiteX11" fmla="*/ 394649 w 789299"/>
                <a:gd name="connsiteY11" fmla="*/ 0 h 699135"/>
                <a:gd name="connsiteX12" fmla="*/ 0 w 789299"/>
                <a:gd name="connsiteY12" fmla="*/ 374885 h 699135"/>
                <a:gd name="connsiteX13" fmla="*/ 661349 w 789299"/>
                <a:gd name="connsiteY13" fmla="*/ 680085 h 699135"/>
                <a:gd name="connsiteX14" fmla="*/ 461324 w 789299"/>
                <a:gd name="connsiteY14" fmla="*/ 679999 h 699135"/>
                <a:gd name="connsiteX15" fmla="*/ 327974 w 789299"/>
                <a:gd name="connsiteY15" fmla="*/ 679942 h 699135"/>
                <a:gd name="connsiteX16" fmla="*/ 127949 w 789299"/>
                <a:gd name="connsiteY16" fmla="*/ 679866 h 699135"/>
                <a:gd name="connsiteX17" fmla="*/ 127949 w 789299"/>
                <a:gd name="connsiteY17" fmla="*/ 374047 h 699135"/>
                <a:gd name="connsiteX18" fmla="*/ 394649 w 789299"/>
                <a:gd name="connsiteY18" fmla="*/ 121482 h 699135"/>
                <a:gd name="connsiteX19" fmla="*/ 661349 w 789299"/>
                <a:gd name="connsiteY19" fmla="*/ 373675 h 699135"/>
                <a:gd name="connsiteX20" fmla="*/ 661349 w 789299"/>
                <a:gd name="connsiteY20" fmla="*/ 680085 h 699135"/>
                <a:gd name="connsiteX21" fmla="*/ 62170 w 789299"/>
                <a:gd name="connsiteY21" fmla="*/ 410108 h 699135"/>
                <a:gd name="connsiteX22" fmla="*/ 27299 w 789299"/>
                <a:gd name="connsiteY22" fmla="*/ 375285 h 699135"/>
                <a:gd name="connsiteX23" fmla="*/ 394649 w 789299"/>
                <a:gd name="connsiteY23" fmla="*/ 26251 h 699135"/>
                <a:gd name="connsiteX24" fmla="*/ 762000 w 789299"/>
                <a:gd name="connsiteY24" fmla="*/ 375285 h 699135"/>
                <a:gd name="connsiteX25" fmla="*/ 727358 w 789299"/>
                <a:gd name="connsiteY25" fmla="*/ 409880 h 699135"/>
                <a:gd name="connsiteX26" fmla="*/ 394649 w 789299"/>
                <a:gd name="connsiteY26" fmla="*/ 95250 h 699135"/>
                <a:gd name="connsiteX27" fmla="*/ 62170 w 789299"/>
                <a:gd name="connsiteY27" fmla="*/ 410108 h 699135"/>
                <a:gd name="connsiteX0" fmla="*/ 0 w 789299"/>
                <a:gd name="connsiteY0" fmla="*/ 374885 h 699135"/>
                <a:gd name="connsiteX1" fmla="*/ 61808 w 789299"/>
                <a:gd name="connsiteY1" fmla="*/ 436683 h 699135"/>
                <a:gd name="connsiteX2" fmla="*/ 108899 w 789299"/>
                <a:gd name="connsiteY2" fmla="*/ 392087 h 699135"/>
                <a:gd name="connsiteX3" fmla="*/ 108899 w 789299"/>
                <a:gd name="connsiteY3" fmla="*/ 698906 h 699135"/>
                <a:gd name="connsiteX4" fmla="*/ 347024 w 789299"/>
                <a:gd name="connsiteY4" fmla="*/ 699002 h 699135"/>
                <a:gd name="connsiteX5" fmla="*/ 442274 w 789299"/>
                <a:gd name="connsiteY5" fmla="*/ 699040 h 699135"/>
                <a:gd name="connsiteX6" fmla="*/ 680399 w 789299"/>
                <a:gd name="connsiteY6" fmla="*/ 699135 h 699135"/>
                <a:gd name="connsiteX7" fmla="*/ 680399 w 789299"/>
                <a:gd name="connsiteY7" fmla="*/ 391687 h 699135"/>
                <a:gd name="connsiteX8" fmla="*/ 727729 w 789299"/>
                <a:gd name="connsiteY8" fmla="*/ 436455 h 699135"/>
                <a:gd name="connsiteX9" fmla="*/ 789299 w 789299"/>
                <a:gd name="connsiteY9" fmla="*/ 374894 h 699135"/>
                <a:gd name="connsiteX10" fmla="*/ 394649 w 789299"/>
                <a:gd name="connsiteY10" fmla="*/ 0 h 699135"/>
                <a:gd name="connsiteX11" fmla="*/ 0 w 789299"/>
                <a:gd name="connsiteY11" fmla="*/ 374885 h 699135"/>
                <a:gd name="connsiteX12" fmla="*/ 661349 w 789299"/>
                <a:gd name="connsiteY12" fmla="*/ 680085 h 699135"/>
                <a:gd name="connsiteX13" fmla="*/ 461324 w 789299"/>
                <a:gd name="connsiteY13" fmla="*/ 679999 h 699135"/>
                <a:gd name="connsiteX14" fmla="*/ 327974 w 789299"/>
                <a:gd name="connsiteY14" fmla="*/ 679942 h 699135"/>
                <a:gd name="connsiteX15" fmla="*/ 127949 w 789299"/>
                <a:gd name="connsiteY15" fmla="*/ 679866 h 699135"/>
                <a:gd name="connsiteX16" fmla="*/ 127949 w 789299"/>
                <a:gd name="connsiteY16" fmla="*/ 374047 h 699135"/>
                <a:gd name="connsiteX17" fmla="*/ 394649 w 789299"/>
                <a:gd name="connsiteY17" fmla="*/ 121482 h 699135"/>
                <a:gd name="connsiteX18" fmla="*/ 661349 w 789299"/>
                <a:gd name="connsiteY18" fmla="*/ 373675 h 699135"/>
                <a:gd name="connsiteX19" fmla="*/ 661349 w 789299"/>
                <a:gd name="connsiteY19" fmla="*/ 680085 h 699135"/>
                <a:gd name="connsiteX20" fmla="*/ 62170 w 789299"/>
                <a:gd name="connsiteY20" fmla="*/ 410108 h 699135"/>
                <a:gd name="connsiteX21" fmla="*/ 27299 w 789299"/>
                <a:gd name="connsiteY21" fmla="*/ 375285 h 699135"/>
                <a:gd name="connsiteX22" fmla="*/ 394649 w 789299"/>
                <a:gd name="connsiteY22" fmla="*/ 26251 h 699135"/>
                <a:gd name="connsiteX23" fmla="*/ 762000 w 789299"/>
                <a:gd name="connsiteY23" fmla="*/ 375285 h 699135"/>
                <a:gd name="connsiteX24" fmla="*/ 727358 w 789299"/>
                <a:gd name="connsiteY24" fmla="*/ 409880 h 699135"/>
                <a:gd name="connsiteX25" fmla="*/ 394649 w 789299"/>
                <a:gd name="connsiteY25" fmla="*/ 95250 h 699135"/>
                <a:gd name="connsiteX26" fmla="*/ 62170 w 789299"/>
                <a:gd name="connsiteY26" fmla="*/ 410108 h 699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789299" h="699135">
                  <a:moveTo>
                    <a:pt x="0" y="374885"/>
                  </a:moveTo>
                  <a:lnTo>
                    <a:pt x="61808" y="436683"/>
                  </a:lnTo>
                  <a:lnTo>
                    <a:pt x="108899" y="392087"/>
                  </a:lnTo>
                  <a:lnTo>
                    <a:pt x="108899" y="698906"/>
                  </a:lnTo>
                  <a:lnTo>
                    <a:pt x="347024" y="699002"/>
                  </a:lnTo>
                  <a:lnTo>
                    <a:pt x="442274" y="699040"/>
                  </a:lnTo>
                  <a:lnTo>
                    <a:pt x="680399" y="699135"/>
                  </a:lnTo>
                  <a:lnTo>
                    <a:pt x="680399" y="391687"/>
                  </a:lnTo>
                  <a:lnTo>
                    <a:pt x="727729" y="436455"/>
                  </a:lnTo>
                  <a:lnTo>
                    <a:pt x="789299" y="374894"/>
                  </a:lnTo>
                  <a:lnTo>
                    <a:pt x="394649" y="0"/>
                  </a:lnTo>
                  <a:lnTo>
                    <a:pt x="0" y="374885"/>
                  </a:lnTo>
                  <a:close/>
                  <a:moveTo>
                    <a:pt x="661349" y="680085"/>
                  </a:moveTo>
                  <a:lnTo>
                    <a:pt x="461324" y="679999"/>
                  </a:lnTo>
                  <a:lnTo>
                    <a:pt x="327974" y="679942"/>
                  </a:lnTo>
                  <a:lnTo>
                    <a:pt x="127949" y="679866"/>
                  </a:lnTo>
                  <a:lnTo>
                    <a:pt x="127949" y="374047"/>
                  </a:lnTo>
                  <a:lnTo>
                    <a:pt x="394649" y="121482"/>
                  </a:lnTo>
                  <a:lnTo>
                    <a:pt x="661349" y="373675"/>
                  </a:lnTo>
                  <a:lnTo>
                    <a:pt x="661349" y="680085"/>
                  </a:lnTo>
                  <a:close/>
                  <a:moveTo>
                    <a:pt x="62170" y="410108"/>
                  </a:moveTo>
                  <a:lnTo>
                    <a:pt x="27299" y="375285"/>
                  </a:lnTo>
                  <a:lnTo>
                    <a:pt x="394649" y="26251"/>
                  </a:lnTo>
                  <a:lnTo>
                    <a:pt x="762000" y="375285"/>
                  </a:lnTo>
                  <a:lnTo>
                    <a:pt x="727358" y="409880"/>
                  </a:lnTo>
                  <a:lnTo>
                    <a:pt x="394649" y="95250"/>
                  </a:lnTo>
                  <a:lnTo>
                    <a:pt x="62170" y="410108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BE"/>
            </a:p>
          </p:txBody>
        </p:sp>
      </p:grpSp>
      <p:grpSp>
        <p:nvGrpSpPr>
          <p:cNvPr id="157" name="Groupe 156">
            <a:extLst>
              <a:ext uri="{FF2B5EF4-FFF2-40B4-BE49-F238E27FC236}">
                <a16:creationId xmlns:a16="http://schemas.microsoft.com/office/drawing/2014/main" id="{6BAF056C-C379-4F3C-9EFC-5AE2DA136856}"/>
              </a:ext>
            </a:extLst>
          </p:cNvPr>
          <p:cNvGrpSpPr/>
          <p:nvPr/>
        </p:nvGrpSpPr>
        <p:grpSpPr>
          <a:xfrm>
            <a:off x="5022674" y="1890590"/>
            <a:ext cx="324138" cy="301567"/>
            <a:chOff x="222886" y="3686175"/>
            <a:chExt cx="789299" cy="699135"/>
          </a:xfrm>
        </p:grpSpPr>
        <p:pic>
          <p:nvPicPr>
            <p:cNvPr id="158" name="Graphique 157" descr="Personne en fauteuil roulant avec un remplissage uni">
              <a:extLst>
                <a:ext uri="{FF2B5EF4-FFF2-40B4-BE49-F238E27FC236}">
                  <a16:creationId xmlns:a16="http://schemas.microsoft.com/office/drawing/2014/main" id="{1D7054A9-62A0-46EB-8CAD-35E9AB94EE01}"/>
                </a:ext>
              </a:extLst>
            </p:cNvPr>
            <p:cNvPicPr>
              <a:picLocks noChangeAspect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22"/>
                </a:ext>
              </a:extLst>
            </a:blip>
            <a:stretch>
              <a:fillRect/>
            </a:stretch>
          </p:blipFill>
          <p:spPr>
            <a:xfrm>
              <a:off x="425333" y="3910314"/>
              <a:ext cx="400605" cy="400605"/>
            </a:xfrm>
            <a:prstGeom prst="rect">
              <a:avLst/>
            </a:prstGeom>
          </p:spPr>
        </p:pic>
        <p:sp>
          <p:nvSpPr>
            <p:cNvPr id="159" name="Forme libre : forme 158">
              <a:extLst>
                <a:ext uri="{FF2B5EF4-FFF2-40B4-BE49-F238E27FC236}">
                  <a16:creationId xmlns:a16="http://schemas.microsoft.com/office/drawing/2014/main" id="{C0FE5DE5-543A-4A0B-9532-F9D29ADFC6F4}"/>
                </a:ext>
              </a:extLst>
            </p:cNvPr>
            <p:cNvSpPr/>
            <p:nvPr/>
          </p:nvSpPr>
          <p:spPr>
            <a:xfrm>
              <a:off x="222886" y="3686175"/>
              <a:ext cx="789299" cy="699135"/>
            </a:xfrm>
            <a:custGeom>
              <a:avLst/>
              <a:gdLst>
                <a:gd name="connsiteX0" fmla="*/ 0 w 789298"/>
                <a:gd name="connsiteY0" fmla="*/ 374885 h 699134"/>
                <a:gd name="connsiteX1" fmla="*/ 61808 w 789298"/>
                <a:gd name="connsiteY1" fmla="*/ 436683 h 699134"/>
                <a:gd name="connsiteX2" fmla="*/ 108899 w 789298"/>
                <a:gd name="connsiteY2" fmla="*/ 392087 h 699134"/>
                <a:gd name="connsiteX3" fmla="*/ 108899 w 789298"/>
                <a:gd name="connsiteY3" fmla="*/ 698906 h 699134"/>
                <a:gd name="connsiteX4" fmla="*/ 347024 w 789298"/>
                <a:gd name="connsiteY4" fmla="*/ 699002 h 699134"/>
                <a:gd name="connsiteX5" fmla="*/ 347024 w 789298"/>
                <a:gd name="connsiteY5" fmla="*/ 461172 h 699134"/>
                <a:gd name="connsiteX6" fmla="*/ 442274 w 789298"/>
                <a:gd name="connsiteY6" fmla="*/ 461172 h 699134"/>
                <a:gd name="connsiteX7" fmla="*/ 442274 w 789298"/>
                <a:gd name="connsiteY7" fmla="*/ 699040 h 699134"/>
                <a:gd name="connsiteX8" fmla="*/ 680399 w 789298"/>
                <a:gd name="connsiteY8" fmla="*/ 699135 h 699134"/>
                <a:gd name="connsiteX9" fmla="*/ 680399 w 789298"/>
                <a:gd name="connsiteY9" fmla="*/ 391687 h 699134"/>
                <a:gd name="connsiteX10" fmla="*/ 727729 w 789298"/>
                <a:gd name="connsiteY10" fmla="*/ 436455 h 699134"/>
                <a:gd name="connsiteX11" fmla="*/ 789299 w 789298"/>
                <a:gd name="connsiteY11" fmla="*/ 374894 h 699134"/>
                <a:gd name="connsiteX12" fmla="*/ 394649 w 789298"/>
                <a:gd name="connsiteY12" fmla="*/ 0 h 699134"/>
                <a:gd name="connsiteX13" fmla="*/ 661349 w 789298"/>
                <a:gd name="connsiteY13" fmla="*/ 680085 h 699134"/>
                <a:gd name="connsiteX14" fmla="*/ 461324 w 789298"/>
                <a:gd name="connsiteY14" fmla="*/ 679999 h 699134"/>
                <a:gd name="connsiteX15" fmla="*/ 461324 w 789298"/>
                <a:gd name="connsiteY15" fmla="*/ 442122 h 699134"/>
                <a:gd name="connsiteX16" fmla="*/ 327974 w 789298"/>
                <a:gd name="connsiteY16" fmla="*/ 442122 h 699134"/>
                <a:gd name="connsiteX17" fmla="*/ 327974 w 789298"/>
                <a:gd name="connsiteY17" fmla="*/ 679942 h 699134"/>
                <a:gd name="connsiteX18" fmla="*/ 127949 w 789298"/>
                <a:gd name="connsiteY18" fmla="*/ 679866 h 699134"/>
                <a:gd name="connsiteX19" fmla="*/ 127949 w 789298"/>
                <a:gd name="connsiteY19" fmla="*/ 374047 h 699134"/>
                <a:gd name="connsiteX20" fmla="*/ 394649 w 789298"/>
                <a:gd name="connsiteY20" fmla="*/ 121482 h 699134"/>
                <a:gd name="connsiteX21" fmla="*/ 661349 w 789298"/>
                <a:gd name="connsiteY21" fmla="*/ 373675 h 699134"/>
                <a:gd name="connsiteX22" fmla="*/ 62170 w 789298"/>
                <a:gd name="connsiteY22" fmla="*/ 410108 h 699134"/>
                <a:gd name="connsiteX23" fmla="*/ 27299 w 789298"/>
                <a:gd name="connsiteY23" fmla="*/ 375285 h 699134"/>
                <a:gd name="connsiteX24" fmla="*/ 394649 w 789298"/>
                <a:gd name="connsiteY24" fmla="*/ 26251 h 699134"/>
                <a:gd name="connsiteX25" fmla="*/ 762000 w 789298"/>
                <a:gd name="connsiteY25" fmla="*/ 375285 h 699134"/>
                <a:gd name="connsiteX26" fmla="*/ 727358 w 789298"/>
                <a:gd name="connsiteY26" fmla="*/ 409880 h 699134"/>
                <a:gd name="connsiteX27" fmla="*/ 394649 w 789298"/>
                <a:gd name="connsiteY27" fmla="*/ 95250 h 699134"/>
                <a:gd name="connsiteX0" fmla="*/ 0 w 789299"/>
                <a:gd name="connsiteY0" fmla="*/ 374885 h 699135"/>
                <a:gd name="connsiteX1" fmla="*/ 61808 w 789299"/>
                <a:gd name="connsiteY1" fmla="*/ 436683 h 699135"/>
                <a:gd name="connsiteX2" fmla="*/ 108899 w 789299"/>
                <a:gd name="connsiteY2" fmla="*/ 392087 h 699135"/>
                <a:gd name="connsiteX3" fmla="*/ 108899 w 789299"/>
                <a:gd name="connsiteY3" fmla="*/ 698906 h 699135"/>
                <a:gd name="connsiteX4" fmla="*/ 347024 w 789299"/>
                <a:gd name="connsiteY4" fmla="*/ 699002 h 699135"/>
                <a:gd name="connsiteX5" fmla="*/ 347024 w 789299"/>
                <a:gd name="connsiteY5" fmla="*/ 461172 h 699135"/>
                <a:gd name="connsiteX6" fmla="*/ 442274 w 789299"/>
                <a:gd name="connsiteY6" fmla="*/ 461172 h 699135"/>
                <a:gd name="connsiteX7" fmla="*/ 442274 w 789299"/>
                <a:gd name="connsiteY7" fmla="*/ 699040 h 699135"/>
                <a:gd name="connsiteX8" fmla="*/ 680399 w 789299"/>
                <a:gd name="connsiteY8" fmla="*/ 699135 h 699135"/>
                <a:gd name="connsiteX9" fmla="*/ 680399 w 789299"/>
                <a:gd name="connsiteY9" fmla="*/ 391687 h 699135"/>
                <a:gd name="connsiteX10" fmla="*/ 727729 w 789299"/>
                <a:gd name="connsiteY10" fmla="*/ 436455 h 699135"/>
                <a:gd name="connsiteX11" fmla="*/ 789299 w 789299"/>
                <a:gd name="connsiteY11" fmla="*/ 374894 h 699135"/>
                <a:gd name="connsiteX12" fmla="*/ 394649 w 789299"/>
                <a:gd name="connsiteY12" fmla="*/ 0 h 699135"/>
                <a:gd name="connsiteX13" fmla="*/ 0 w 789299"/>
                <a:gd name="connsiteY13" fmla="*/ 374885 h 699135"/>
                <a:gd name="connsiteX14" fmla="*/ 661349 w 789299"/>
                <a:gd name="connsiteY14" fmla="*/ 680085 h 699135"/>
                <a:gd name="connsiteX15" fmla="*/ 461324 w 789299"/>
                <a:gd name="connsiteY15" fmla="*/ 679999 h 699135"/>
                <a:gd name="connsiteX16" fmla="*/ 327974 w 789299"/>
                <a:gd name="connsiteY16" fmla="*/ 442122 h 699135"/>
                <a:gd name="connsiteX17" fmla="*/ 327974 w 789299"/>
                <a:gd name="connsiteY17" fmla="*/ 679942 h 699135"/>
                <a:gd name="connsiteX18" fmla="*/ 127949 w 789299"/>
                <a:gd name="connsiteY18" fmla="*/ 679866 h 699135"/>
                <a:gd name="connsiteX19" fmla="*/ 127949 w 789299"/>
                <a:gd name="connsiteY19" fmla="*/ 374047 h 699135"/>
                <a:gd name="connsiteX20" fmla="*/ 394649 w 789299"/>
                <a:gd name="connsiteY20" fmla="*/ 121482 h 699135"/>
                <a:gd name="connsiteX21" fmla="*/ 661349 w 789299"/>
                <a:gd name="connsiteY21" fmla="*/ 373675 h 699135"/>
                <a:gd name="connsiteX22" fmla="*/ 661349 w 789299"/>
                <a:gd name="connsiteY22" fmla="*/ 680085 h 699135"/>
                <a:gd name="connsiteX23" fmla="*/ 62170 w 789299"/>
                <a:gd name="connsiteY23" fmla="*/ 410108 h 699135"/>
                <a:gd name="connsiteX24" fmla="*/ 27299 w 789299"/>
                <a:gd name="connsiteY24" fmla="*/ 375285 h 699135"/>
                <a:gd name="connsiteX25" fmla="*/ 394649 w 789299"/>
                <a:gd name="connsiteY25" fmla="*/ 26251 h 699135"/>
                <a:gd name="connsiteX26" fmla="*/ 762000 w 789299"/>
                <a:gd name="connsiteY26" fmla="*/ 375285 h 699135"/>
                <a:gd name="connsiteX27" fmla="*/ 727358 w 789299"/>
                <a:gd name="connsiteY27" fmla="*/ 409880 h 699135"/>
                <a:gd name="connsiteX28" fmla="*/ 394649 w 789299"/>
                <a:gd name="connsiteY28" fmla="*/ 95250 h 699135"/>
                <a:gd name="connsiteX29" fmla="*/ 62170 w 789299"/>
                <a:gd name="connsiteY29" fmla="*/ 410108 h 699135"/>
                <a:gd name="connsiteX0" fmla="*/ 0 w 789299"/>
                <a:gd name="connsiteY0" fmla="*/ 374885 h 699135"/>
                <a:gd name="connsiteX1" fmla="*/ 61808 w 789299"/>
                <a:gd name="connsiteY1" fmla="*/ 436683 h 699135"/>
                <a:gd name="connsiteX2" fmla="*/ 108899 w 789299"/>
                <a:gd name="connsiteY2" fmla="*/ 392087 h 699135"/>
                <a:gd name="connsiteX3" fmla="*/ 108899 w 789299"/>
                <a:gd name="connsiteY3" fmla="*/ 698906 h 699135"/>
                <a:gd name="connsiteX4" fmla="*/ 347024 w 789299"/>
                <a:gd name="connsiteY4" fmla="*/ 699002 h 699135"/>
                <a:gd name="connsiteX5" fmla="*/ 347024 w 789299"/>
                <a:gd name="connsiteY5" fmla="*/ 461172 h 699135"/>
                <a:gd name="connsiteX6" fmla="*/ 442274 w 789299"/>
                <a:gd name="connsiteY6" fmla="*/ 461172 h 699135"/>
                <a:gd name="connsiteX7" fmla="*/ 442274 w 789299"/>
                <a:gd name="connsiteY7" fmla="*/ 699040 h 699135"/>
                <a:gd name="connsiteX8" fmla="*/ 680399 w 789299"/>
                <a:gd name="connsiteY8" fmla="*/ 699135 h 699135"/>
                <a:gd name="connsiteX9" fmla="*/ 680399 w 789299"/>
                <a:gd name="connsiteY9" fmla="*/ 391687 h 699135"/>
                <a:gd name="connsiteX10" fmla="*/ 727729 w 789299"/>
                <a:gd name="connsiteY10" fmla="*/ 436455 h 699135"/>
                <a:gd name="connsiteX11" fmla="*/ 789299 w 789299"/>
                <a:gd name="connsiteY11" fmla="*/ 374894 h 699135"/>
                <a:gd name="connsiteX12" fmla="*/ 394649 w 789299"/>
                <a:gd name="connsiteY12" fmla="*/ 0 h 699135"/>
                <a:gd name="connsiteX13" fmla="*/ 0 w 789299"/>
                <a:gd name="connsiteY13" fmla="*/ 374885 h 699135"/>
                <a:gd name="connsiteX14" fmla="*/ 661349 w 789299"/>
                <a:gd name="connsiteY14" fmla="*/ 680085 h 699135"/>
                <a:gd name="connsiteX15" fmla="*/ 461324 w 789299"/>
                <a:gd name="connsiteY15" fmla="*/ 679999 h 699135"/>
                <a:gd name="connsiteX16" fmla="*/ 327974 w 789299"/>
                <a:gd name="connsiteY16" fmla="*/ 679942 h 699135"/>
                <a:gd name="connsiteX17" fmla="*/ 127949 w 789299"/>
                <a:gd name="connsiteY17" fmla="*/ 679866 h 699135"/>
                <a:gd name="connsiteX18" fmla="*/ 127949 w 789299"/>
                <a:gd name="connsiteY18" fmla="*/ 374047 h 699135"/>
                <a:gd name="connsiteX19" fmla="*/ 394649 w 789299"/>
                <a:gd name="connsiteY19" fmla="*/ 121482 h 699135"/>
                <a:gd name="connsiteX20" fmla="*/ 661349 w 789299"/>
                <a:gd name="connsiteY20" fmla="*/ 373675 h 699135"/>
                <a:gd name="connsiteX21" fmla="*/ 661349 w 789299"/>
                <a:gd name="connsiteY21" fmla="*/ 680085 h 699135"/>
                <a:gd name="connsiteX22" fmla="*/ 62170 w 789299"/>
                <a:gd name="connsiteY22" fmla="*/ 410108 h 699135"/>
                <a:gd name="connsiteX23" fmla="*/ 27299 w 789299"/>
                <a:gd name="connsiteY23" fmla="*/ 375285 h 699135"/>
                <a:gd name="connsiteX24" fmla="*/ 394649 w 789299"/>
                <a:gd name="connsiteY24" fmla="*/ 26251 h 699135"/>
                <a:gd name="connsiteX25" fmla="*/ 762000 w 789299"/>
                <a:gd name="connsiteY25" fmla="*/ 375285 h 699135"/>
                <a:gd name="connsiteX26" fmla="*/ 727358 w 789299"/>
                <a:gd name="connsiteY26" fmla="*/ 409880 h 699135"/>
                <a:gd name="connsiteX27" fmla="*/ 394649 w 789299"/>
                <a:gd name="connsiteY27" fmla="*/ 95250 h 699135"/>
                <a:gd name="connsiteX28" fmla="*/ 62170 w 789299"/>
                <a:gd name="connsiteY28" fmla="*/ 410108 h 699135"/>
                <a:gd name="connsiteX0" fmla="*/ 0 w 789299"/>
                <a:gd name="connsiteY0" fmla="*/ 374885 h 699135"/>
                <a:gd name="connsiteX1" fmla="*/ 61808 w 789299"/>
                <a:gd name="connsiteY1" fmla="*/ 436683 h 699135"/>
                <a:gd name="connsiteX2" fmla="*/ 108899 w 789299"/>
                <a:gd name="connsiteY2" fmla="*/ 392087 h 699135"/>
                <a:gd name="connsiteX3" fmla="*/ 108899 w 789299"/>
                <a:gd name="connsiteY3" fmla="*/ 698906 h 699135"/>
                <a:gd name="connsiteX4" fmla="*/ 347024 w 789299"/>
                <a:gd name="connsiteY4" fmla="*/ 699002 h 699135"/>
                <a:gd name="connsiteX5" fmla="*/ 347024 w 789299"/>
                <a:gd name="connsiteY5" fmla="*/ 461172 h 699135"/>
                <a:gd name="connsiteX6" fmla="*/ 442274 w 789299"/>
                <a:gd name="connsiteY6" fmla="*/ 699040 h 699135"/>
                <a:gd name="connsiteX7" fmla="*/ 680399 w 789299"/>
                <a:gd name="connsiteY7" fmla="*/ 699135 h 699135"/>
                <a:gd name="connsiteX8" fmla="*/ 680399 w 789299"/>
                <a:gd name="connsiteY8" fmla="*/ 391687 h 699135"/>
                <a:gd name="connsiteX9" fmla="*/ 727729 w 789299"/>
                <a:gd name="connsiteY9" fmla="*/ 436455 h 699135"/>
                <a:gd name="connsiteX10" fmla="*/ 789299 w 789299"/>
                <a:gd name="connsiteY10" fmla="*/ 374894 h 699135"/>
                <a:gd name="connsiteX11" fmla="*/ 394649 w 789299"/>
                <a:gd name="connsiteY11" fmla="*/ 0 h 699135"/>
                <a:gd name="connsiteX12" fmla="*/ 0 w 789299"/>
                <a:gd name="connsiteY12" fmla="*/ 374885 h 699135"/>
                <a:gd name="connsiteX13" fmla="*/ 661349 w 789299"/>
                <a:gd name="connsiteY13" fmla="*/ 680085 h 699135"/>
                <a:gd name="connsiteX14" fmla="*/ 461324 w 789299"/>
                <a:gd name="connsiteY14" fmla="*/ 679999 h 699135"/>
                <a:gd name="connsiteX15" fmla="*/ 327974 w 789299"/>
                <a:gd name="connsiteY15" fmla="*/ 679942 h 699135"/>
                <a:gd name="connsiteX16" fmla="*/ 127949 w 789299"/>
                <a:gd name="connsiteY16" fmla="*/ 679866 h 699135"/>
                <a:gd name="connsiteX17" fmla="*/ 127949 w 789299"/>
                <a:gd name="connsiteY17" fmla="*/ 374047 h 699135"/>
                <a:gd name="connsiteX18" fmla="*/ 394649 w 789299"/>
                <a:gd name="connsiteY18" fmla="*/ 121482 h 699135"/>
                <a:gd name="connsiteX19" fmla="*/ 661349 w 789299"/>
                <a:gd name="connsiteY19" fmla="*/ 373675 h 699135"/>
                <a:gd name="connsiteX20" fmla="*/ 661349 w 789299"/>
                <a:gd name="connsiteY20" fmla="*/ 680085 h 699135"/>
                <a:gd name="connsiteX21" fmla="*/ 62170 w 789299"/>
                <a:gd name="connsiteY21" fmla="*/ 410108 h 699135"/>
                <a:gd name="connsiteX22" fmla="*/ 27299 w 789299"/>
                <a:gd name="connsiteY22" fmla="*/ 375285 h 699135"/>
                <a:gd name="connsiteX23" fmla="*/ 394649 w 789299"/>
                <a:gd name="connsiteY23" fmla="*/ 26251 h 699135"/>
                <a:gd name="connsiteX24" fmla="*/ 762000 w 789299"/>
                <a:gd name="connsiteY24" fmla="*/ 375285 h 699135"/>
                <a:gd name="connsiteX25" fmla="*/ 727358 w 789299"/>
                <a:gd name="connsiteY25" fmla="*/ 409880 h 699135"/>
                <a:gd name="connsiteX26" fmla="*/ 394649 w 789299"/>
                <a:gd name="connsiteY26" fmla="*/ 95250 h 699135"/>
                <a:gd name="connsiteX27" fmla="*/ 62170 w 789299"/>
                <a:gd name="connsiteY27" fmla="*/ 410108 h 699135"/>
                <a:gd name="connsiteX0" fmla="*/ 0 w 789299"/>
                <a:gd name="connsiteY0" fmla="*/ 374885 h 699135"/>
                <a:gd name="connsiteX1" fmla="*/ 61808 w 789299"/>
                <a:gd name="connsiteY1" fmla="*/ 436683 h 699135"/>
                <a:gd name="connsiteX2" fmla="*/ 108899 w 789299"/>
                <a:gd name="connsiteY2" fmla="*/ 392087 h 699135"/>
                <a:gd name="connsiteX3" fmla="*/ 108899 w 789299"/>
                <a:gd name="connsiteY3" fmla="*/ 698906 h 699135"/>
                <a:gd name="connsiteX4" fmla="*/ 347024 w 789299"/>
                <a:gd name="connsiteY4" fmla="*/ 699002 h 699135"/>
                <a:gd name="connsiteX5" fmla="*/ 442274 w 789299"/>
                <a:gd name="connsiteY5" fmla="*/ 699040 h 699135"/>
                <a:gd name="connsiteX6" fmla="*/ 680399 w 789299"/>
                <a:gd name="connsiteY6" fmla="*/ 699135 h 699135"/>
                <a:gd name="connsiteX7" fmla="*/ 680399 w 789299"/>
                <a:gd name="connsiteY7" fmla="*/ 391687 h 699135"/>
                <a:gd name="connsiteX8" fmla="*/ 727729 w 789299"/>
                <a:gd name="connsiteY8" fmla="*/ 436455 h 699135"/>
                <a:gd name="connsiteX9" fmla="*/ 789299 w 789299"/>
                <a:gd name="connsiteY9" fmla="*/ 374894 h 699135"/>
                <a:gd name="connsiteX10" fmla="*/ 394649 w 789299"/>
                <a:gd name="connsiteY10" fmla="*/ 0 h 699135"/>
                <a:gd name="connsiteX11" fmla="*/ 0 w 789299"/>
                <a:gd name="connsiteY11" fmla="*/ 374885 h 699135"/>
                <a:gd name="connsiteX12" fmla="*/ 661349 w 789299"/>
                <a:gd name="connsiteY12" fmla="*/ 680085 h 699135"/>
                <a:gd name="connsiteX13" fmla="*/ 461324 w 789299"/>
                <a:gd name="connsiteY13" fmla="*/ 679999 h 699135"/>
                <a:gd name="connsiteX14" fmla="*/ 327974 w 789299"/>
                <a:gd name="connsiteY14" fmla="*/ 679942 h 699135"/>
                <a:gd name="connsiteX15" fmla="*/ 127949 w 789299"/>
                <a:gd name="connsiteY15" fmla="*/ 679866 h 699135"/>
                <a:gd name="connsiteX16" fmla="*/ 127949 w 789299"/>
                <a:gd name="connsiteY16" fmla="*/ 374047 h 699135"/>
                <a:gd name="connsiteX17" fmla="*/ 394649 w 789299"/>
                <a:gd name="connsiteY17" fmla="*/ 121482 h 699135"/>
                <a:gd name="connsiteX18" fmla="*/ 661349 w 789299"/>
                <a:gd name="connsiteY18" fmla="*/ 373675 h 699135"/>
                <a:gd name="connsiteX19" fmla="*/ 661349 w 789299"/>
                <a:gd name="connsiteY19" fmla="*/ 680085 h 699135"/>
                <a:gd name="connsiteX20" fmla="*/ 62170 w 789299"/>
                <a:gd name="connsiteY20" fmla="*/ 410108 h 699135"/>
                <a:gd name="connsiteX21" fmla="*/ 27299 w 789299"/>
                <a:gd name="connsiteY21" fmla="*/ 375285 h 699135"/>
                <a:gd name="connsiteX22" fmla="*/ 394649 w 789299"/>
                <a:gd name="connsiteY22" fmla="*/ 26251 h 699135"/>
                <a:gd name="connsiteX23" fmla="*/ 762000 w 789299"/>
                <a:gd name="connsiteY23" fmla="*/ 375285 h 699135"/>
                <a:gd name="connsiteX24" fmla="*/ 727358 w 789299"/>
                <a:gd name="connsiteY24" fmla="*/ 409880 h 699135"/>
                <a:gd name="connsiteX25" fmla="*/ 394649 w 789299"/>
                <a:gd name="connsiteY25" fmla="*/ 95250 h 699135"/>
                <a:gd name="connsiteX26" fmla="*/ 62170 w 789299"/>
                <a:gd name="connsiteY26" fmla="*/ 410108 h 699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789299" h="699135">
                  <a:moveTo>
                    <a:pt x="0" y="374885"/>
                  </a:moveTo>
                  <a:lnTo>
                    <a:pt x="61808" y="436683"/>
                  </a:lnTo>
                  <a:lnTo>
                    <a:pt x="108899" y="392087"/>
                  </a:lnTo>
                  <a:lnTo>
                    <a:pt x="108899" y="698906"/>
                  </a:lnTo>
                  <a:lnTo>
                    <a:pt x="347024" y="699002"/>
                  </a:lnTo>
                  <a:lnTo>
                    <a:pt x="442274" y="699040"/>
                  </a:lnTo>
                  <a:lnTo>
                    <a:pt x="680399" y="699135"/>
                  </a:lnTo>
                  <a:lnTo>
                    <a:pt x="680399" y="391687"/>
                  </a:lnTo>
                  <a:lnTo>
                    <a:pt x="727729" y="436455"/>
                  </a:lnTo>
                  <a:lnTo>
                    <a:pt x="789299" y="374894"/>
                  </a:lnTo>
                  <a:lnTo>
                    <a:pt x="394649" y="0"/>
                  </a:lnTo>
                  <a:lnTo>
                    <a:pt x="0" y="374885"/>
                  </a:lnTo>
                  <a:close/>
                  <a:moveTo>
                    <a:pt x="661349" y="680085"/>
                  </a:moveTo>
                  <a:lnTo>
                    <a:pt x="461324" y="679999"/>
                  </a:lnTo>
                  <a:lnTo>
                    <a:pt x="327974" y="679942"/>
                  </a:lnTo>
                  <a:lnTo>
                    <a:pt x="127949" y="679866"/>
                  </a:lnTo>
                  <a:lnTo>
                    <a:pt x="127949" y="374047"/>
                  </a:lnTo>
                  <a:lnTo>
                    <a:pt x="394649" y="121482"/>
                  </a:lnTo>
                  <a:lnTo>
                    <a:pt x="661349" y="373675"/>
                  </a:lnTo>
                  <a:lnTo>
                    <a:pt x="661349" y="680085"/>
                  </a:lnTo>
                  <a:close/>
                  <a:moveTo>
                    <a:pt x="62170" y="410108"/>
                  </a:moveTo>
                  <a:lnTo>
                    <a:pt x="27299" y="375285"/>
                  </a:lnTo>
                  <a:lnTo>
                    <a:pt x="394649" y="26251"/>
                  </a:lnTo>
                  <a:lnTo>
                    <a:pt x="762000" y="375285"/>
                  </a:lnTo>
                  <a:lnTo>
                    <a:pt x="727358" y="409880"/>
                  </a:lnTo>
                  <a:lnTo>
                    <a:pt x="394649" y="95250"/>
                  </a:lnTo>
                  <a:lnTo>
                    <a:pt x="62170" y="410108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BE"/>
            </a:p>
          </p:txBody>
        </p:sp>
      </p:grpSp>
      <p:grpSp>
        <p:nvGrpSpPr>
          <p:cNvPr id="160" name="Groupe 159">
            <a:extLst>
              <a:ext uri="{FF2B5EF4-FFF2-40B4-BE49-F238E27FC236}">
                <a16:creationId xmlns:a16="http://schemas.microsoft.com/office/drawing/2014/main" id="{A38E4F19-0C8A-4099-82C8-8A51C4FD4B8F}"/>
              </a:ext>
            </a:extLst>
          </p:cNvPr>
          <p:cNvGrpSpPr/>
          <p:nvPr/>
        </p:nvGrpSpPr>
        <p:grpSpPr>
          <a:xfrm>
            <a:off x="6850332" y="4537278"/>
            <a:ext cx="324138" cy="301567"/>
            <a:chOff x="222886" y="3686175"/>
            <a:chExt cx="789299" cy="699135"/>
          </a:xfrm>
        </p:grpSpPr>
        <p:pic>
          <p:nvPicPr>
            <p:cNvPr id="161" name="Graphique 160" descr="Personne en fauteuil roulant avec un remplissage uni">
              <a:extLst>
                <a:ext uri="{FF2B5EF4-FFF2-40B4-BE49-F238E27FC236}">
                  <a16:creationId xmlns:a16="http://schemas.microsoft.com/office/drawing/2014/main" id="{8D32055C-B1C5-49D7-B8E8-B6B1FFEA2F24}"/>
                </a:ext>
              </a:extLst>
            </p:cNvPr>
            <p:cNvPicPr>
              <a:picLocks noChangeAspect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22"/>
                </a:ext>
              </a:extLst>
            </a:blip>
            <a:stretch>
              <a:fillRect/>
            </a:stretch>
          </p:blipFill>
          <p:spPr>
            <a:xfrm>
              <a:off x="425333" y="3910314"/>
              <a:ext cx="400605" cy="400605"/>
            </a:xfrm>
            <a:prstGeom prst="rect">
              <a:avLst/>
            </a:prstGeom>
          </p:spPr>
        </p:pic>
        <p:sp>
          <p:nvSpPr>
            <p:cNvPr id="162" name="Forme libre : forme 161">
              <a:extLst>
                <a:ext uri="{FF2B5EF4-FFF2-40B4-BE49-F238E27FC236}">
                  <a16:creationId xmlns:a16="http://schemas.microsoft.com/office/drawing/2014/main" id="{561091AB-057C-4E37-BE34-1477CB3681C5}"/>
                </a:ext>
              </a:extLst>
            </p:cNvPr>
            <p:cNvSpPr/>
            <p:nvPr/>
          </p:nvSpPr>
          <p:spPr>
            <a:xfrm>
              <a:off x="222886" y="3686175"/>
              <a:ext cx="789299" cy="699135"/>
            </a:xfrm>
            <a:custGeom>
              <a:avLst/>
              <a:gdLst>
                <a:gd name="connsiteX0" fmla="*/ 0 w 789298"/>
                <a:gd name="connsiteY0" fmla="*/ 374885 h 699134"/>
                <a:gd name="connsiteX1" fmla="*/ 61808 w 789298"/>
                <a:gd name="connsiteY1" fmla="*/ 436683 h 699134"/>
                <a:gd name="connsiteX2" fmla="*/ 108899 w 789298"/>
                <a:gd name="connsiteY2" fmla="*/ 392087 h 699134"/>
                <a:gd name="connsiteX3" fmla="*/ 108899 w 789298"/>
                <a:gd name="connsiteY3" fmla="*/ 698906 h 699134"/>
                <a:gd name="connsiteX4" fmla="*/ 347024 w 789298"/>
                <a:gd name="connsiteY4" fmla="*/ 699002 h 699134"/>
                <a:gd name="connsiteX5" fmla="*/ 347024 w 789298"/>
                <a:gd name="connsiteY5" fmla="*/ 461172 h 699134"/>
                <a:gd name="connsiteX6" fmla="*/ 442274 w 789298"/>
                <a:gd name="connsiteY6" fmla="*/ 461172 h 699134"/>
                <a:gd name="connsiteX7" fmla="*/ 442274 w 789298"/>
                <a:gd name="connsiteY7" fmla="*/ 699040 h 699134"/>
                <a:gd name="connsiteX8" fmla="*/ 680399 w 789298"/>
                <a:gd name="connsiteY8" fmla="*/ 699135 h 699134"/>
                <a:gd name="connsiteX9" fmla="*/ 680399 w 789298"/>
                <a:gd name="connsiteY9" fmla="*/ 391687 h 699134"/>
                <a:gd name="connsiteX10" fmla="*/ 727729 w 789298"/>
                <a:gd name="connsiteY10" fmla="*/ 436455 h 699134"/>
                <a:gd name="connsiteX11" fmla="*/ 789299 w 789298"/>
                <a:gd name="connsiteY11" fmla="*/ 374894 h 699134"/>
                <a:gd name="connsiteX12" fmla="*/ 394649 w 789298"/>
                <a:gd name="connsiteY12" fmla="*/ 0 h 699134"/>
                <a:gd name="connsiteX13" fmla="*/ 661349 w 789298"/>
                <a:gd name="connsiteY13" fmla="*/ 680085 h 699134"/>
                <a:gd name="connsiteX14" fmla="*/ 461324 w 789298"/>
                <a:gd name="connsiteY14" fmla="*/ 679999 h 699134"/>
                <a:gd name="connsiteX15" fmla="*/ 461324 w 789298"/>
                <a:gd name="connsiteY15" fmla="*/ 442122 h 699134"/>
                <a:gd name="connsiteX16" fmla="*/ 327974 w 789298"/>
                <a:gd name="connsiteY16" fmla="*/ 442122 h 699134"/>
                <a:gd name="connsiteX17" fmla="*/ 327974 w 789298"/>
                <a:gd name="connsiteY17" fmla="*/ 679942 h 699134"/>
                <a:gd name="connsiteX18" fmla="*/ 127949 w 789298"/>
                <a:gd name="connsiteY18" fmla="*/ 679866 h 699134"/>
                <a:gd name="connsiteX19" fmla="*/ 127949 w 789298"/>
                <a:gd name="connsiteY19" fmla="*/ 374047 h 699134"/>
                <a:gd name="connsiteX20" fmla="*/ 394649 w 789298"/>
                <a:gd name="connsiteY20" fmla="*/ 121482 h 699134"/>
                <a:gd name="connsiteX21" fmla="*/ 661349 w 789298"/>
                <a:gd name="connsiteY21" fmla="*/ 373675 h 699134"/>
                <a:gd name="connsiteX22" fmla="*/ 62170 w 789298"/>
                <a:gd name="connsiteY22" fmla="*/ 410108 h 699134"/>
                <a:gd name="connsiteX23" fmla="*/ 27299 w 789298"/>
                <a:gd name="connsiteY23" fmla="*/ 375285 h 699134"/>
                <a:gd name="connsiteX24" fmla="*/ 394649 w 789298"/>
                <a:gd name="connsiteY24" fmla="*/ 26251 h 699134"/>
                <a:gd name="connsiteX25" fmla="*/ 762000 w 789298"/>
                <a:gd name="connsiteY25" fmla="*/ 375285 h 699134"/>
                <a:gd name="connsiteX26" fmla="*/ 727358 w 789298"/>
                <a:gd name="connsiteY26" fmla="*/ 409880 h 699134"/>
                <a:gd name="connsiteX27" fmla="*/ 394649 w 789298"/>
                <a:gd name="connsiteY27" fmla="*/ 95250 h 699134"/>
                <a:gd name="connsiteX0" fmla="*/ 0 w 789299"/>
                <a:gd name="connsiteY0" fmla="*/ 374885 h 699135"/>
                <a:gd name="connsiteX1" fmla="*/ 61808 w 789299"/>
                <a:gd name="connsiteY1" fmla="*/ 436683 h 699135"/>
                <a:gd name="connsiteX2" fmla="*/ 108899 w 789299"/>
                <a:gd name="connsiteY2" fmla="*/ 392087 h 699135"/>
                <a:gd name="connsiteX3" fmla="*/ 108899 w 789299"/>
                <a:gd name="connsiteY3" fmla="*/ 698906 h 699135"/>
                <a:gd name="connsiteX4" fmla="*/ 347024 w 789299"/>
                <a:gd name="connsiteY4" fmla="*/ 699002 h 699135"/>
                <a:gd name="connsiteX5" fmla="*/ 347024 w 789299"/>
                <a:gd name="connsiteY5" fmla="*/ 461172 h 699135"/>
                <a:gd name="connsiteX6" fmla="*/ 442274 w 789299"/>
                <a:gd name="connsiteY6" fmla="*/ 461172 h 699135"/>
                <a:gd name="connsiteX7" fmla="*/ 442274 w 789299"/>
                <a:gd name="connsiteY7" fmla="*/ 699040 h 699135"/>
                <a:gd name="connsiteX8" fmla="*/ 680399 w 789299"/>
                <a:gd name="connsiteY8" fmla="*/ 699135 h 699135"/>
                <a:gd name="connsiteX9" fmla="*/ 680399 w 789299"/>
                <a:gd name="connsiteY9" fmla="*/ 391687 h 699135"/>
                <a:gd name="connsiteX10" fmla="*/ 727729 w 789299"/>
                <a:gd name="connsiteY10" fmla="*/ 436455 h 699135"/>
                <a:gd name="connsiteX11" fmla="*/ 789299 w 789299"/>
                <a:gd name="connsiteY11" fmla="*/ 374894 h 699135"/>
                <a:gd name="connsiteX12" fmla="*/ 394649 w 789299"/>
                <a:gd name="connsiteY12" fmla="*/ 0 h 699135"/>
                <a:gd name="connsiteX13" fmla="*/ 0 w 789299"/>
                <a:gd name="connsiteY13" fmla="*/ 374885 h 699135"/>
                <a:gd name="connsiteX14" fmla="*/ 661349 w 789299"/>
                <a:gd name="connsiteY14" fmla="*/ 680085 h 699135"/>
                <a:gd name="connsiteX15" fmla="*/ 461324 w 789299"/>
                <a:gd name="connsiteY15" fmla="*/ 679999 h 699135"/>
                <a:gd name="connsiteX16" fmla="*/ 327974 w 789299"/>
                <a:gd name="connsiteY16" fmla="*/ 442122 h 699135"/>
                <a:gd name="connsiteX17" fmla="*/ 327974 w 789299"/>
                <a:gd name="connsiteY17" fmla="*/ 679942 h 699135"/>
                <a:gd name="connsiteX18" fmla="*/ 127949 w 789299"/>
                <a:gd name="connsiteY18" fmla="*/ 679866 h 699135"/>
                <a:gd name="connsiteX19" fmla="*/ 127949 w 789299"/>
                <a:gd name="connsiteY19" fmla="*/ 374047 h 699135"/>
                <a:gd name="connsiteX20" fmla="*/ 394649 w 789299"/>
                <a:gd name="connsiteY20" fmla="*/ 121482 h 699135"/>
                <a:gd name="connsiteX21" fmla="*/ 661349 w 789299"/>
                <a:gd name="connsiteY21" fmla="*/ 373675 h 699135"/>
                <a:gd name="connsiteX22" fmla="*/ 661349 w 789299"/>
                <a:gd name="connsiteY22" fmla="*/ 680085 h 699135"/>
                <a:gd name="connsiteX23" fmla="*/ 62170 w 789299"/>
                <a:gd name="connsiteY23" fmla="*/ 410108 h 699135"/>
                <a:gd name="connsiteX24" fmla="*/ 27299 w 789299"/>
                <a:gd name="connsiteY24" fmla="*/ 375285 h 699135"/>
                <a:gd name="connsiteX25" fmla="*/ 394649 w 789299"/>
                <a:gd name="connsiteY25" fmla="*/ 26251 h 699135"/>
                <a:gd name="connsiteX26" fmla="*/ 762000 w 789299"/>
                <a:gd name="connsiteY26" fmla="*/ 375285 h 699135"/>
                <a:gd name="connsiteX27" fmla="*/ 727358 w 789299"/>
                <a:gd name="connsiteY27" fmla="*/ 409880 h 699135"/>
                <a:gd name="connsiteX28" fmla="*/ 394649 w 789299"/>
                <a:gd name="connsiteY28" fmla="*/ 95250 h 699135"/>
                <a:gd name="connsiteX29" fmla="*/ 62170 w 789299"/>
                <a:gd name="connsiteY29" fmla="*/ 410108 h 699135"/>
                <a:gd name="connsiteX0" fmla="*/ 0 w 789299"/>
                <a:gd name="connsiteY0" fmla="*/ 374885 h 699135"/>
                <a:gd name="connsiteX1" fmla="*/ 61808 w 789299"/>
                <a:gd name="connsiteY1" fmla="*/ 436683 h 699135"/>
                <a:gd name="connsiteX2" fmla="*/ 108899 w 789299"/>
                <a:gd name="connsiteY2" fmla="*/ 392087 h 699135"/>
                <a:gd name="connsiteX3" fmla="*/ 108899 w 789299"/>
                <a:gd name="connsiteY3" fmla="*/ 698906 h 699135"/>
                <a:gd name="connsiteX4" fmla="*/ 347024 w 789299"/>
                <a:gd name="connsiteY4" fmla="*/ 699002 h 699135"/>
                <a:gd name="connsiteX5" fmla="*/ 347024 w 789299"/>
                <a:gd name="connsiteY5" fmla="*/ 461172 h 699135"/>
                <a:gd name="connsiteX6" fmla="*/ 442274 w 789299"/>
                <a:gd name="connsiteY6" fmla="*/ 461172 h 699135"/>
                <a:gd name="connsiteX7" fmla="*/ 442274 w 789299"/>
                <a:gd name="connsiteY7" fmla="*/ 699040 h 699135"/>
                <a:gd name="connsiteX8" fmla="*/ 680399 w 789299"/>
                <a:gd name="connsiteY8" fmla="*/ 699135 h 699135"/>
                <a:gd name="connsiteX9" fmla="*/ 680399 w 789299"/>
                <a:gd name="connsiteY9" fmla="*/ 391687 h 699135"/>
                <a:gd name="connsiteX10" fmla="*/ 727729 w 789299"/>
                <a:gd name="connsiteY10" fmla="*/ 436455 h 699135"/>
                <a:gd name="connsiteX11" fmla="*/ 789299 w 789299"/>
                <a:gd name="connsiteY11" fmla="*/ 374894 h 699135"/>
                <a:gd name="connsiteX12" fmla="*/ 394649 w 789299"/>
                <a:gd name="connsiteY12" fmla="*/ 0 h 699135"/>
                <a:gd name="connsiteX13" fmla="*/ 0 w 789299"/>
                <a:gd name="connsiteY13" fmla="*/ 374885 h 699135"/>
                <a:gd name="connsiteX14" fmla="*/ 661349 w 789299"/>
                <a:gd name="connsiteY14" fmla="*/ 680085 h 699135"/>
                <a:gd name="connsiteX15" fmla="*/ 461324 w 789299"/>
                <a:gd name="connsiteY15" fmla="*/ 679999 h 699135"/>
                <a:gd name="connsiteX16" fmla="*/ 327974 w 789299"/>
                <a:gd name="connsiteY16" fmla="*/ 679942 h 699135"/>
                <a:gd name="connsiteX17" fmla="*/ 127949 w 789299"/>
                <a:gd name="connsiteY17" fmla="*/ 679866 h 699135"/>
                <a:gd name="connsiteX18" fmla="*/ 127949 w 789299"/>
                <a:gd name="connsiteY18" fmla="*/ 374047 h 699135"/>
                <a:gd name="connsiteX19" fmla="*/ 394649 w 789299"/>
                <a:gd name="connsiteY19" fmla="*/ 121482 h 699135"/>
                <a:gd name="connsiteX20" fmla="*/ 661349 w 789299"/>
                <a:gd name="connsiteY20" fmla="*/ 373675 h 699135"/>
                <a:gd name="connsiteX21" fmla="*/ 661349 w 789299"/>
                <a:gd name="connsiteY21" fmla="*/ 680085 h 699135"/>
                <a:gd name="connsiteX22" fmla="*/ 62170 w 789299"/>
                <a:gd name="connsiteY22" fmla="*/ 410108 h 699135"/>
                <a:gd name="connsiteX23" fmla="*/ 27299 w 789299"/>
                <a:gd name="connsiteY23" fmla="*/ 375285 h 699135"/>
                <a:gd name="connsiteX24" fmla="*/ 394649 w 789299"/>
                <a:gd name="connsiteY24" fmla="*/ 26251 h 699135"/>
                <a:gd name="connsiteX25" fmla="*/ 762000 w 789299"/>
                <a:gd name="connsiteY25" fmla="*/ 375285 h 699135"/>
                <a:gd name="connsiteX26" fmla="*/ 727358 w 789299"/>
                <a:gd name="connsiteY26" fmla="*/ 409880 h 699135"/>
                <a:gd name="connsiteX27" fmla="*/ 394649 w 789299"/>
                <a:gd name="connsiteY27" fmla="*/ 95250 h 699135"/>
                <a:gd name="connsiteX28" fmla="*/ 62170 w 789299"/>
                <a:gd name="connsiteY28" fmla="*/ 410108 h 699135"/>
                <a:gd name="connsiteX0" fmla="*/ 0 w 789299"/>
                <a:gd name="connsiteY0" fmla="*/ 374885 h 699135"/>
                <a:gd name="connsiteX1" fmla="*/ 61808 w 789299"/>
                <a:gd name="connsiteY1" fmla="*/ 436683 h 699135"/>
                <a:gd name="connsiteX2" fmla="*/ 108899 w 789299"/>
                <a:gd name="connsiteY2" fmla="*/ 392087 h 699135"/>
                <a:gd name="connsiteX3" fmla="*/ 108899 w 789299"/>
                <a:gd name="connsiteY3" fmla="*/ 698906 h 699135"/>
                <a:gd name="connsiteX4" fmla="*/ 347024 w 789299"/>
                <a:gd name="connsiteY4" fmla="*/ 699002 h 699135"/>
                <a:gd name="connsiteX5" fmla="*/ 347024 w 789299"/>
                <a:gd name="connsiteY5" fmla="*/ 461172 h 699135"/>
                <a:gd name="connsiteX6" fmla="*/ 442274 w 789299"/>
                <a:gd name="connsiteY6" fmla="*/ 699040 h 699135"/>
                <a:gd name="connsiteX7" fmla="*/ 680399 w 789299"/>
                <a:gd name="connsiteY7" fmla="*/ 699135 h 699135"/>
                <a:gd name="connsiteX8" fmla="*/ 680399 w 789299"/>
                <a:gd name="connsiteY8" fmla="*/ 391687 h 699135"/>
                <a:gd name="connsiteX9" fmla="*/ 727729 w 789299"/>
                <a:gd name="connsiteY9" fmla="*/ 436455 h 699135"/>
                <a:gd name="connsiteX10" fmla="*/ 789299 w 789299"/>
                <a:gd name="connsiteY10" fmla="*/ 374894 h 699135"/>
                <a:gd name="connsiteX11" fmla="*/ 394649 w 789299"/>
                <a:gd name="connsiteY11" fmla="*/ 0 h 699135"/>
                <a:gd name="connsiteX12" fmla="*/ 0 w 789299"/>
                <a:gd name="connsiteY12" fmla="*/ 374885 h 699135"/>
                <a:gd name="connsiteX13" fmla="*/ 661349 w 789299"/>
                <a:gd name="connsiteY13" fmla="*/ 680085 h 699135"/>
                <a:gd name="connsiteX14" fmla="*/ 461324 w 789299"/>
                <a:gd name="connsiteY14" fmla="*/ 679999 h 699135"/>
                <a:gd name="connsiteX15" fmla="*/ 327974 w 789299"/>
                <a:gd name="connsiteY15" fmla="*/ 679942 h 699135"/>
                <a:gd name="connsiteX16" fmla="*/ 127949 w 789299"/>
                <a:gd name="connsiteY16" fmla="*/ 679866 h 699135"/>
                <a:gd name="connsiteX17" fmla="*/ 127949 w 789299"/>
                <a:gd name="connsiteY17" fmla="*/ 374047 h 699135"/>
                <a:gd name="connsiteX18" fmla="*/ 394649 w 789299"/>
                <a:gd name="connsiteY18" fmla="*/ 121482 h 699135"/>
                <a:gd name="connsiteX19" fmla="*/ 661349 w 789299"/>
                <a:gd name="connsiteY19" fmla="*/ 373675 h 699135"/>
                <a:gd name="connsiteX20" fmla="*/ 661349 w 789299"/>
                <a:gd name="connsiteY20" fmla="*/ 680085 h 699135"/>
                <a:gd name="connsiteX21" fmla="*/ 62170 w 789299"/>
                <a:gd name="connsiteY21" fmla="*/ 410108 h 699135"/>
                <a:gd name="connsiteX22" fmla="*/ 27299 w 789299"/>
                <a:gd name="connsiteY22" fmla="*/ 375285 h 699135"/>
                <a:gd name="connsiteX23" fmla="*/ 394649 w 789299"/>
                <a:gd name="connsiteY23" fmla="*/ 26251 h 699135"/>
                <a:gd name="connsiteX24" fmla="*/ 762000 w 789299"/>
                <a:gd name="connsiteY24" fmla="*/ 375285 h 699135"/>
                <a:gd name="connsiteX25" fmla="*/ 727358 w 789299"/>
                <a:gd name="connsiteY25" fmla="*/ 409880 h 699135"/>
                <a:gd name="connsiteX26" fmla="*/ 394649 w 789299"/>
                <a:gd name="connsiteY26" fmla="*/ 95250 h 699135"/>
                <a:gd name="connsiteX27" fmla="*/ 62170 w 789299"/>
                <a:gd name="connsiteY27" fmla="*/ 410108 h 699135"/>
                <a:gd name="connsiteX0" fmla="*/ 0 w 789299"/>
                <a:gd name="connsiteY0" fmla="*/ 374885 h 699135"/>
                <a:gd name="connsiteX1" fmla="*/ 61808 w 789299"/>
                <a:gd name="connsiteY1" fmla="*/ 436683 h 699135"/>
                <a:gd name="connsiteX2" fmla="*/ 108899 w 789299"/>
                <a:gd name="connsiteY2" fmla="*/ 392087 h 699135"/>
                <a:gd name="connsiteX3" fmla="*/ 108899 w 789299"/>
                <a:gd name="connsiteY3" fmla="*/ 698906 h 699135"/>
                <a:gd name="connsiteX4" fmla="*/ 347024 w 789299"/>
                <a:gd name="connsiteY4" fmla="*/ 699002 h 699135"/>
                <a:gd name="connsiteX5" fmla="*/ 442274 w 789299"/>
                <a:gd name="connsiteY5" fmla="*/ 699040 h 699135"/>
                <a:gd name="connsiteX6" fmla="*/ 680399 w 789299"/>
                <a:gd name="connsiteY6" fmla="*/ 699135 h 699135"/>
                <a:gd name="connsiteX7" fmla="*/ 680399 w 789299"/>
                <a:gd name="connsiteY7" fmla="*/ 391687 h 699135"/>
                <a:gd name="connsiteX8" fmla="*/ 727729 w 789299"/>
                <a:gd name="connsiteY8" fmla="*/ 436455 h 699135"/>
                <a:gd name="connsiteX9" fmla="*/ 789299 w 789299"/>
                <a:gd name="connsiteY9" fmla="*/ 374894 h 699135"/>
                <a:gd name="connsiteX10" fmla="*/ 394649 w 789299"/>
                <a:gd name="connsiteY10" fmla="*/ 0 h 699135"/>
                <a:gd name="connsiteX11" fmla="*/ 0 w 789299"/>
                <a:gd name="connsiteY11" fmla="*/ 374885 h 699135"/>
                <a:gd name="connsiteX12" fmla="*/ 661349 w 789299"/>
                <a:gd name="connsiteY12" fmla="*/ 680085 h 699135"/>
                <a:gd name="connsiteX13" fmla="*/ 461324 w 789299"/>
                <a:gd name="connsiteY13" fmla="*/ 679999 h 699135"/>
                <a:gd name="connsiteX14" fmla="*/ 327974 w 789299"/>
                <a:gd name="connsiteY14" fmla="*/ 679942 h 699135"/>
                <a:gd name="connsiteX15" fmla="*/ 127949 w 789299"/>
                <a:gd name="connsiteY15" fmla="*/ 679866 h 699135"/>
                <a:gd name="connsiteX16" fmla="*/ 127949 w 789299"/>
                <a:gd name="connsiteY16" fmla="*/ 374047 h 699135"/>
                <a:gd name="connsiteX17" fmla="*/ 394649 w 789299"/>
                <a:gd name="connsiteY17" fmla="*/ 121482 h 699135"/>
                <a:gd name="connsiteX18" fmla="*/ 661349 w 789299"/>
                <a:gd name="connsiteY18" fmla="*/ 373675 h 699135"/>
                <a:gd name="connsiteX19" fmla="*/ 661349 w 789299"/>
                <a:gd name="connsiteY19" fmla="*/ 680085 h 699135"/>
                <a:gd name="connsiteX20" fmla="*/ 62170 w 789299"/>
                <a:gd name="connsiteY20" fmla="*/ 410108 h 699135"/>
                <a:gd name="connsiteX21" fmla="*/ 27299 w 789299"/>
                <a:gd name="connsiteY21" fmla="*/ 375285 h 699135"/>
                <a:gd name="connsiteX22" fmla="*/ 394649 w 789299"/>
                <a:gd name="connsiteY22" fmla="*/ 26251 h 699135"/>
                <a:gd name="connsiteX23" fmla="*/ 762000 w 789299"/>
                <a:gd name="connsiteY23" fmla="*/ 375285 h 699135"/>
                <a:gd name="connsiteX24" fmla="*/ 727358 w 789299"/>
                <a:gd name="connsiteY24" fmla="*/ 409880 h 699135"/>
                <a:gd name="connsiteX25" fmla="*/ 394649 w 789299"/>
                <a:gd name="connsiteY25" fmla="*/ 95250 h 699135"/>
                <a:gd name="connsiteX26" fmla="*/ 62170 w 789299"/>
                <a:gd name="connsiteY26" fmla="*/ 410108 h 699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789299" h="699135">
                  <a:moveTo>
                    <a:pt x="0" y="374885"/>
                  </a:moveTo>
                  <a:lnTo>
                    <a:pt x="61808" y="436683"/>
                  </a:lnTo>
                  <a:lnTo>
                    <a:pt x="108899" y="392087"/>
                  </a:lnTo>
                  <a:lnTo>
                    <a:pt x="108899" y="698906"/>
                  </a:lnTo>
                  <a:lnTo>
                    <a:pt x="347024" y="699002"/>
                  </a:lnTo>
                  <a:lnTo>
                    <a:pt x="442274" y="699040"/>
                  </a:lnTo>
                  <a:lnTo>
                    <a:pt x="680399" y="699135"/>
                  </a:lnTo>
                  <a:lnTo>
                    <a:pt x="680399" y="391687"/>
                  </a:lnTo>
                  <a:lnTo>
                    <a:pt x="727729" y="436455"/>
                  </a:lnTo>
                  <a:lnTo>
                    <a:pt x="789299" y="374894"/>
                  </a:lnTo>
                  <a:lnTo>
                    <a:pt x="394649" y="0"/>
                  </a:lnTo>
                  <a:lnTo>
                    <a:pt x="0" y="374885"/>
                  </a:lnTo>
                  <a:close/>
                  <a:moveTo>
                    <a:pt x="661349" y="680085"/>
                  </a:moveTo>
                  <a:lnTo>
                    <a:pt x="461324" y="679999"/>
                  </a:lnTo>
                  <a:lnTo>
                    <a:pt x="327974" y="679942"/>
                  </a:lnTo>
                  <a:lnTo>
                    <a:pt x="127949" y="679866"/>
                  </a:lnTo>
                  <a:lnTo>
                    <a:pt x="127949" y="374047"/>
                  </a:lnTo>
                  <a:lnTo>
                    <a:pt x="394649" y="121482"/>
                  </a:lnTo>
                  <a:lnTo>
                    <a:pt x="661349" y="373675"/>
                  </a:lnTo>
                  <a:lnTo>
                    <a:pt x="661349" y="680085"/>
                  </a:lnTo>
                  <a:close/>
                  <a:moveTo>
                    <a:pt x="62170" y="410108"/>
                  </a:moveTo>
                  <a:lnTo>
                    <a:pt x="27299" y="375285"/>
                  </a:lnTo>
                  <a:lnTo>
                    <a:pt x="394649" y="26251"/>
                  </a:lnTo>
                  <a:lnTo>
                    <a:pt x="762000" y="375285"/>
                  </a:lnTo>
                  <a:lnTo>
                    <a:pt x="727358" y="409880"/>
                  </a:lnTo>
                  <a:lnTo>
                    <a:pt x="394649" y="95250"/>
                  </a:lnTo>
                  <a:lnTo>
                    <a:pt x="62170" y="410108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BE"/>
            </a:p>
          </p:txBody>
        </p:sp>
      </p:grpSp>
      <p:grpSp>
        <p:nvGrpSpPr>
          <p:cNvPr id="163" name="Groupe 162">
            <a:extLst>
              <a:ext uri="{FF2B5EF4-FFF2-40B4-BE49-F238E27FC236}">
                <a16:creationId xmlns:a16="http://schemas.microsoft.com/office/drawing/2014/main" id="{D73E4060-960B-49E4-965C-1EC9E42DFD4E}"/>
              </a:ext>
            </a:extLst>
          </p:cNvPr>
          <p:cNvGrpSpPr/>
          <p:nvPr/>
        </p:nvGrpSpPr>
        <p:grpSpPr>
          <a:xfrm>
            <a:off x="5327390" y="818900"/>
            <a:ext cx="324138" cy="301567"/>
            <a:chOff x="222886" y="3686175"/>
            <a:chExt cx="789299" cy="699135"/>
          </a:xfrm>
        </p:grpSpPr>
        <p:pic>
          <p:nvPicPr>
            <p:cNvPr id="164" name="Graphique 163" descr="Personne en fauteuil roulant avec un remplissage uni">
              <a:extLst>
                <a:ext uri="{FF2B5EF4-FFF2-40B4-BE49-F238E27FC236}">
                  <a16:creationId xmlns:a16="http://schemas.microsoft.com/office/drawing/2014/main" id="{C1AABCFB-8575-41B6-B0CB-5A2D2C9B4648}"/>
                </a:ext>
              </a:extLst>
            </p:cNvPr>
            <p:cNvPicPr>
              <a:picLocks noChangeAspect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22"/>
                </a:ext>
              </a:extLst>
            </a:blip>
            <a:stretch>
              <a:fillRect/>
            </a:stretch>
          </p:blipFill>
          <p:spPr>
            <a:xfrm>
              <a:off x="425333" y="3910314"/>
              <a:ext cx="400605" cy="400605"/>
            </a:xfrm>
            <a:prstGeom prst="rect">
              <a:avLst/>
            </a:prstGeom>
          </p:spPr>
        </p:pic>
        <p:sp>
          <p:nvSpPr>
            <p:cNvPr id="165" name="Forme libre : forme 164">
              <a:extLst>
                <a:ext uri="{FF2B5EF4-FFF2-40B4-BE49-F238E27FC236}">
                  <a16:creationId xmlns:a16="http://schemas.microsoft.com/office/drawing/2014/main" id="{E1ED31E6-C0BC-4CE9-98D0-681C7BE493CB}"/>
                </a:ext>
              </a:extLst>
            </p:cNvPr>
            <p:cNvSpPr/>
            <p:nvPr/>
          </p:nvSpPr>
          <p:spPr>
            <a:xfrm>
              <a:off x="222886" y="3686175"/>
              <a:ext cx="789299" cy="699135"/>
            </a:xfrm>
            <a:custGeom>
              <a:avLst/>
              <a:gdLst>
                <a:gd name="connsiteX0" fmla="*/ 0 w 789298"/>
                <a:gd name="connsiteY0" fmla="*/ 374885 h 699134"/>
                <a:gd name="connsiteX1" fmla="*/ 61808 w 789298"/>
                <a:gd name="connsiteY1" fmla="*/ 436683 h 699134"/>
                <a:gd name="connsiteX2" fmla="*/ 108899 w 789298"/>
                <a:gd name="connsiteY2" fmla="*/ 392087 h 699134"/>
                <a:gd name="connsiteX3" fmla="*/ 108899 w 789298"/>
                <a:gd name="connsiteY3" fmla="*/ 698906 h 699134"/>
                <a:gd name="connsiteX4" fmla="*/ 347024 w 789298"/>
                <a:gd name="connsiteY4" fmla="*/ 699002 h 699134"/>
                <a:gd name="connsiteX5" fmla="*/ 347024 w 789298"/>
                <a:gd name="connsiteY5" fmla="*/ 461172 h 699134"/>
                <a:gd name="connsiteX6" fmla="*/ 442274 w 789298"/>
                <a:gd name="connsiteY6" fmla="*/ 461172 h 699134"/>
                <a:gd name="connsiteX7" fmla="*/ 442274 w 789298"/>
                <a:gd name="connsiteY7" fmla="*/ 699040 h 699134"/>
                <a:gd name="connsiteX8" fmla="*/ 680399 w 789298"/>
                <a:gd name="connsiteY8" fmla="*/ 699135 h 699134"/>
                <a:gd name="connsiteX9" fmla="*/ 680399 w 789298"/>
                <a:gd name="connsiteY9" fmla="*/ 391687 h 699134"/>
                <a:gd name="connsiteX10" fmla="*/ 727729 w 789298"/>
                <a:gd name="connsiteY10" fmla="*/ 436455 h 699134"/>
                <a:gd name="connsiteX11" fmla="*/ 789299 w 789298"/>
                <a:gd name="connsiteY11" fmla="*/ 374894 h 699134"/>
                <a:gd name="connsiteX12" fmla="*/ 394649 w 789298"/>
                <a:gd name="connsiteY12" fmla="*/ 0 h 699134"/>
                <a:gd name="connsiteX13" fmla="*/ 661349 w 789298"/>
                <a:gd name="connsiteY13" fmla="*/ 680085 h 699134"/>
                <a:gd name="connsiteX14" fmla="*/ 461324 w 789298"/>
                <a:gd name="connsiteY14" fmla="*/ 679999 h 699134"/>
                <a:gd name="connsiteX15" fmla="*/ 461324 w 789298"/>
                <a:gd name="connsiteY15" fmla="*/ 442122 h 699134"/>
                <a:gd name="connsiteX16" fmla="*/ 327974 w 789298"/>
                <a:gd name="connsiteY16" fmla="*/ 442122 h 699134"/>
                <a:gd name="connsiteX17" fmla="*/ 327974 w 789298"/>
                <a:gd name="connsiteY17" fmla="*/ 679942 h 699134"/>
                <a:gd name="connsiteX18" fmla="*/ 127949 w 789298"/>
                <a:gd name="connsiteY18" fmla="*/ 679866 h 699134"/>
                <a:gd name="connsiteX19" fmla="*/ 127949 w 789298"/>
                <a:gd name="connsiteY19" fmla="*/ 374047 h 699134"/>
                <a:gd name="connsiteX20" fmla="*/ 394649 w 789298"/>
                <a:gd name="connsiteY20" fmla="*/ 121482 h 699134"/>
                <a:gd name="connsiteX21" fmla="*/ 661349 w 789298"/>
                <a:gd name="connsiteY21" fmla="*/ 373675 h 699134"/>
                <a:gd name="connsiteX22" fmla="*/ 62170 w 789298"/>
                <a:gd name="connsiteY22" fmla="*/ 410108 h 699134"/>
                <a:gd name="connsiteX23" fmla="*/ 27299 w 789298"/>
                <a:gd name="connsiteY23" fmla="*/ 375285 h 699134"/>
                <a:gd name="connsiteX24" fmla="*/ 394649 w 789298"/>
                <a:gd name="connsiteY24" fmla="*/ 26251 h 699134"/>
                <a:gd name="connsiteX25" fmla="*/ 762000 w 789298"/>
                <a:gd name="connsiteY25" fmla="*/ 375285 h 699134"/>
                <a:gd name="connsiteX26" fmla="*/ 727358 w 789298"/>
                <a:gd name="connsiteY26" fmla="*/ 409880 h 699134"/>
                <a:gd name="connsiteX27" fmla="*/ 394649 w 789298"/>
                <a:gd name="connsiteY27" fmla="*/ 95250 h 699134"/>
                <a:gd name="connsiteX0" fmla="*/ 0 w 789299"/>
                <a:gd name="connsiteY0" fmla="*/ 374885 h 699135"/>
                <a:gd name="connsiteX1" fmla="*/ 61808 w 789299"/>
                <a:gd name="connsiteY1" fmla="*/ 436683 h 699135"/>
                <a:gd name="connsiteX2" fmla="*/ 108899 w 789299"/>
                <a:gd name="connsiteY2" fmla="*/ 392087 h 699135"/>
                <a:gd name="connsiteX3" fmla="*/ 108899 w 789299"/>
                <a:gd name="connsiteY3" fmla="*/ 698906 h 699135"/>
                <a:gd name="connsiteX4" fmla="*/ 347024 w 789299"/>
                <a:gd name="connsiteY4" fmla="*/ 699002 h 699135"/>
                <a:gd name="connsiteX5" fmla="*/ 347024 w 789299"/>
                <a:gd name="connsiteY5" fmla="*/ 461172 h 699135"/>
                <a:gd name="connsiteX6" fmla="*/ 442274 w 789299"/>
                <a:gd name="connsiteY6" fmla="*/ 461172 h 699135"/>
                <a:gd name="connsiteX7" fmla="*/ 442274 w 789299"/>
                <a:gd name="connsiteY7" fmla="*/ 699040 h 699135"/>
                <a:gd name="connsiteX8" fmla="*/ 680399 w 789299"/>
                <a:gd name="connsiteY8" fmla="*/ 699135 h 699135"/>
                <a:gd name="connsiteX9" fmla="*/ 680399 w 789299"/>
                <a:gd name="connsiteY9" fmla="*/ 391687 h 699135"/>
                <a:gd name="connsiteX10" fmla="*/ 727729 w 789299"/>
                <a:gd name="connsiteY10" fmla="*/ 436455 h 699135"/>
                <a:gd name="connsiteX11" fmla="*/ 789299 w 789299"/>
                <a:gd name="connsiteY11" fmla="*/ 374894 h 699135"/>
                <a:gd name="connsiteX12" fmla="*/ 394649 w 789299"/>
                <a:gd name="connsiteY12" fmla="*/ 0 h 699135"/>
                <a:gd name="connsiteX13" fmla="*/ 0 w 789299"/>
                <a:gd name="connsiteY13" fmla="*/ 374885 h 699135"/>
                <a:gd name="connsiteX14" fmla="*/ 661349 w 789299"/>
                <a:gd name="connsiteY14" fmla="*/ 680085 h 699135"/>
                <a:gd name="connsiteX15" fmla="*/ 461324 w 789299"/>
                <a:gd name="connsiteY15" fmla="*/ 679999 h 699135"/>
                <a:gd name="connsiteX16" fmla="*/ 327974 w 789299"/>
                <a:gd name="connsiteY16" fmla="*/ 442122 h 699135"/>
                <a:gd name="connsiteX17" fmla="*/ 327974 w 789299"/>
                <a:gd name="connsiteY17" fmla="*/ 679942 h 699135"/>
                <a:gd name="connsiteX18" fmla="*/ 127949 w 789299"/>
                <a:gd name="connsiteY18" fmla="*/ 679866 h 699135"/>
                <a:gd name="connsiteX19" fmla="*/ 127949 w 789299"/>
                <a:gd name="connsiteY19" fmla="*/ 374047 h 699135"/>
                <a:gd name="connsiteX20" fmla="*/ 394649 w 789299"/>
                <a:gd name="connsiteY20" fmla="*/ 121482 h 699135"/>
                <a:gd name="connsiteX21" fmla="*/ 661349 w 789299"/>
                <a:gd name="connsiteY21" fmla="*/ 373675 h 699135"/>
                <a:gd name="connsiteX22" fmla="*/ 661349 w 789299"/>
                <a:gd name="connsiteY22" fmla="*/ 680085 h 699135"/>
                <a:gd name="connsiteX23" fmla="*/ 62170 w 789299"/>
                <a:gd name="connsiteY23" fmla="*/ 410108 h 699135"/>
                <a:gd name="connsiteX24" fmla="*/ 27299 w 789299"/>
                <a:gd name="connsiteY24" fmla="*/ 375285 h 699135"/>
                <a:gd name="connsiteX25" fmla="*/ 394649 w 789299"/>
                <a:gd name="connsiteY25" fmla="*/ 26251 h 699135"/>
                <a:gd name="connsiteX26" fmla="*/ 762000 w 789299"/>
                <a:gd name="connsiteY26" fmla="*/ 375285 h 699135"/>
                <a:gd name="connsiteX27" fmla="*/ 727358 w 789299"/>
                <a:gd name="connsiteY27" fmla="*/ 409880 h 699135"/>
                <a:gd name="connsiteX28" fmla="*/ 394649 w 789299"/>
                <a:gd name="connsiteY28" fmla="*/ 95250 h 699135"/>
                <a:gd name="connsiteX29" fmla="*/ 62170 w 789299"/>
                <a:gd name="connsiteY29" fmla="*/ 410108 h 699135"/>
                <a:gd name="connsiteX0" fmla="*/ 0 w 789299"/>
                <a:gd name="connsiteY0" fmla="*/ 374885 h 699135"/>
                <a:gd name="connsiteX1" fmla="*/ 61808 w 789299"/>
                <a:gd name="connsiteY1" fmla="*/ 436683 h 699135"/>
                <a:gd name="connsiteX2" fmla="*/ 108899 w 789299"/>
                <a:gd name="connsiteY2" fmla="*/ 392087 h 699135"/>
                <a:gd name="connsiteX3" fmla="*/ 108899 w 789299"/>
                <a:gd name="connsiteY3" fmla="*/ 698906 h 699135"/>
                <a:gd name="connsiteX4" fmla="*/ 347024 w 789299"/>
                <a:gd name="connsiteY4" fmla="*/ 699002 h 699135"/>
                <a:gd name="connsiteX5" fmla="*/ 347024 w 789299"/>
                <a:gd name="connsiteY5" fmla="*/ 461172 h 699135"/>
                <a:gd name="connsiteX6" fmla="*/ 442274 w 789299"/>
                <a:gd name="connsiteY6" fmla="*/ 461172 h 699135"/>
                <a:gd name="connsiteX7" fmla="*/ 442274 w 789299"/>
                <a:gd name="connsiteY7" fmla="*/ 699040 h 699135"/>
                <a:gd name="connsiteX8" fmla="*/ 680399 w 789299"/>
                <a:gd name="connsiteY8" fmla="*/ 699135 h 699135"/>
                <a:gd name="connsiteX9" fmla="*/ 680399 w 789299"/>
                <a:gd name="connsiteY9" fmla="*/ 391687 h 699135"/>
                <a:gd name="connsiteX10" fmla="*/ 727729 w 789299"/>
                <a:gd name="connsiteY10" fmla="*/ 436455 h 699135"/>
                <a:gd name="connsiteX11" fmla="*/ 789299 w 789299"/>
                <a:gd name="connsiteY11" fmla="*/ 374894 h 699135"/>
                <a:gd name="connsiteX12" fmla="*/ 394649 w 789299"/>
                <a:gd name="connsiteY12" fmla="*/ 0 h 699135"/>
                <a:gd name="connsiteX13" fmla="*/ 0 w 789299"/>
                <a:gd name="connsiteY13" fmla="*/ 374885 h 699135"/>
                <a:gd name="connsiteX14" fmla="*/ 661349 w 789299"/>
                <a:gd name="connsiteY14" fmla="*/ 680085 h 699135"/>
                <a:gd name="connsiteX15" fmla="*/ 461324 w 789299"/>
                <a:gd name="connsiteY15" fmla="*/ 679999 h 699135"/>
                <a:gd name="connsiteX16" fmla="*/ 327974 w 789299"/>
                <a:gd name="connsiteY16" fmla="*/ 679942 h 699135"/>
                <a:gd name="connsiteX17" fmla="*/ 127949 w 789299"/>
                <a:gd name="connsiteY17" fmla="*/ 679866 h 699135"/>
                <a:gd name="connsiteX18" fmla="*/ 127949 w 789299"/>
                <a:gd name="connsiteY18" fmla="*/ 374047 h 699135"/>
                <a:gd name="connsiteX19" fmla="*/ 394649 w 789299"/>
                <a:gd name="connsiteY19" fmla="*/ 121482 h 699135"/>
                <a:gd name="connsiteX20" fmla="*/ 661349 w 789299"/>
                <a:gd name="connsiteY20" fmla="*/ 373675 h 699135"/>
                <a:gd name="connsiteX21" fmla="*/ 661349 w 789299"/>
                <a:gd name="connsiteY21" fmla="*/ 680085 h 699135"/>
                <a:gd name="connsiteX22" fmla="*/ 62170 w 789299"/>
                <a:gd name="connsiteY22" fmla="*/ 410108 h 699135"/>
                <a:gd name="connsiteX23" fmla="*/ 27299 w 789299"/>
                <a:gd name="connsiteY23" fmla="*/ 375285 h 699135"/>
                <a:gd name="connsiteX24" fmla="*/ 394649 w 789299"/>
                <a:gd name="connsiteY24" fmla="*/ 26251 h 699135"/>
                <a:gd name="connsiteX25" fmla="*/ 762000 w 789299"/>
                <a:gd name="connsiteY25" fmla="*/ 375285 h 699135"/>
                <a:gd name="connsiteX26" fmla="*/ 727358 w 789299"/>
                <a:gd name="connsiteY26" fmla="*/ 409880 h 699135"/>
                <a:gd name="connsiteX27" fmla="*/ 394649 w 789299"/>
                <a:gd name="connsiteY27" fmla="*/ 95250 h 699135"/>
                <a:gd name="connsiteX28" fmla="*/ 62170 w 789299"/>
                <a:gd name="connsiteY28" fmla="*/ 410108 h 699135"/>
                <a:gd name="connsiteX0" fmla="*/ 0 w 789299"/>
                <a:gd name="connsiteY0" fmla="*/ 374885 h 699135"/>
                <a:gd name="connsiteX1" fmla="*/ 61808 w 789299"/>
                <a:gd name="connsiteY1" fmla="*/ 436683 h 699135"/>
                <a:gd name="connsiteX2" fmla="*/ 108899 w 789299"/>
                <a:gd name="connsiteY2" fmla="*/ 392087 h 699135"/>
                <a:gd name="connsiteX3" fmla="*/ 108899 w 789299"/>
                <a:gd name="connsiteY3" fmla="*/ 698906 h 699135"/>
                <a:gd name="connsiteX4" fmla="*/ 347024 w 789299"/>
                <a:gd name="connsiteY4" fmla="*/ 699002 h 699135"/>
                <a:gd name="connsiteX5" fmla="*/ 347024 w 789299"/>
                <a:gd name="connsiteY5" fmla="*/ 461172 h 699135"/>
                <a:gd name="connsiteX6" fmla="*/ 442274 w 789299"/>
                <a:gd name="connsiteY6" fmla="*/ 699040 h 699135"/>
                <a:gd name="connsiteX7" fmla="*/ 680399 w 789299"/>
                <a:gd name="connsiteY7" fmla="*/ 699135 h 699135"/>
                <a:gd name="connsiteX8" fmla="*/ 680399 w 789299"/>
                <a:gd name="connsiteY8" fmla="*/ 391687 h 699135"/>
                <a:gd name="connsiteX9" fmla="*/ 727729 w 789299"/>
                <a:gd name="connsiteY9" fmla="*/ 436455 h 699135"/>
                <a:gd name="connsiteX10" fmla="*/ 789299 w 789299"/>
                <a:gd name="connsiteY10" fmla="*/ 374894 h 699135"/>
                <a:gd name="connsiteX11" fmla="*/ 394649 w 789299"/>
                <a:gd name="connsiteY11" fmla="*/ 0 h 699135"/>
                <a:gd name="connsiteX12" fmla="*/ 0 w 789299"/>
                <a:gd name="connsiteY12" fmla="*/ 374885 h 699135"/>
                <a:gd name="connsiteX13" fmla="*/ 661349 w 789299"/>
                <a:gd name="connsiteY13" fmla="*/ 680085 h 699135"/>
                <a:gd name="connsiteX14" fmla="*/ 461324 w 789299"/>
                <a:gd name="connsiteY14" fmla="*/ 679999 h 699135"/>
                <a:gd name="connsiteX15" fmla="*/ 327974 w 789299"/>
                <a:gd name="connsiteY15" fmla="*/ 679942 h 699135"/>
                <a:gd name="connsiteX16" fmla="*/ 127949 w 789299"/>
                <a:gd name="connsiteY16" fmla="*/ 679866 h 699135"/>
                <a:gd name="connsiteX17" fmla="*/ 127949 w 789299"/>
                <a:gd name="connsiteY17" fmla="*/ 374047 h 699135"/>
                <a:gd name="connsiteX18" fmla="*/ 394649 w 789299"/>
                <a:gd name="connsiteY18" fmla="*/ 121482 h 699135"/>
                <a:gd name="connsiteX19" fmla="*/ 661349 w 789299"/>
                <a:gd name="connsiteY19" fmla="*/ 373675 h 699135"/>
                <a:gd name="connsiteX20" fmla="*/ 661349 w 789299"/>
                <a:gd name="connsiteY20" fmla="*/ 680085 h 699135"/>
                <a:gd name="connsiteX21" fmla="*/ 62170 w 789299"/>
                <a:gd name="connsiteY21" fmla="*/ 410108 h 699135"/>
                <a:gd name="connsiteX22" fmla="*/ 27299 w 789299"/>
                <a:gd name="connsiteY22" fmla="*/ 375285 h 699135"/>
                <a:gd name="connsiteX23" fmla="*/ 394649 w 789299"/>
                <a:gd name="connsiteY23" fmla="*/ 26251 h 699135"/>
                <a:gd name="connsiteX24" fmla="*/ 762000 w 789299"/>
                <a:gd name="connsiteY24" fmla="*/ 375285 h 699135"/>
                <a:gd name="connsiteX25" fmla="*/ 727358 w 789299"/>
                <a:gd name="connsiteY25" fmla="*/ 409880 h 699135"/>
                <a:gd name="connsiteX26" fmla="*/ 394649 w 789299"/>
                <a:gd name="connsiteY26" fmla="*/ 95250 h 699135"/>
                <a:gd name="connsiteX27" fmla="*/ 62170 w 789299"/>
                <a:gd name="connsiteY27" fmla="*/ 410108 h 699135"/>
                <a:gd name="connsiteX0" fmla="*/ 0 w 789299"/>
                <a:gd name="connsiteY0" fmla="*/ 374885 h 699135"/>
                <a:gd name="connsiteX1" fmla="*/ 61808 w 789299"/>
                <a:gd name="connsiteY1" fmla="*/ 436683 h 699135"/>
                <a:gd name="connsiteX2" fmla="*/ 108899 w 789299"/>
                <a:gd name="connsiteY2" fmla="*/ 392087 h 699135"/>
                <a:gd name="connsiteX3" fmla="*/ 108899 w 789299"/>
                <a:gd name="connsiteY3" fmla="*/ 698906 h 699135"/>
                <a:gd name="connsiteX4" fmla="*/ 347024 w 789299"/>
                <a:gd name="connsiteY4" fmla="*/ 699002 h 699135"/>
                <a:gd name="connsiteX5" fmla="*/ 442274 w 789299"/>
                <a:gd name="connsiteY5" fmla="*/ 699040 h 699135"/>
                <a:gd name="connsiteX6" fmla="*/ 680399 w 789299"/>
                <a:gd name="connsiteY6" fmla="*/ 699135 h 699135"/>
                <a:gd name="connsiteX7" fmla="*/ 680399 w 789299"/>
                <a:gd name="connsiteY7" fmla="*/ 391687 h 699135"/>
                <a:gd name="connsiteX8" fmla="*/ 727729 w 789299"/>
                <a:gd name="connsiteY8" fmla="*/ 436455 h 699135"/>
                <a:gd name="connsiteX9" fmla="*/ 789299 w 789299"/>
                <a:gd name="connsiteY9" fmla="*/ 374894 h 699135"/>
                <a:gd name="connsiteX10" fmla="*/ 394649 w 789299"/>
                <a:gd name="connsiteY10" fmla="*/ 0 h 699135"/>
                <a:gd name="connsiteX11" fmla="*/ 0 w 789299"/>
                <a:gd name="connsiteY11" fmla="*/ 374885 h 699135"/>
                <a:gd name="connsiteX12" fmla="*/ 661349 w 789299"/>
                <a:gd name="connsiteY12" fmla="*/ 680085 h 699135"/>
                <a:gd name="connsiteX13" fmla="*/ 461324 w 789299"/>
                <a:gd name="connsiteY13" fmla="*/ 679999 h 699135"/>
                <a:gd name="connsiteX14" fmla="*/ 327974 w 789299"/>
                <a:gd name="connsiteY14" fmla="*/ 679942 h 699135"/>
                <a:gd name="connsiteX15" fmla="*/ 127949 w 789299"/>
                <a:gd name="connsiteY15" fmla="*/ 679866 h 699135"/>
                <a:gd name="connsiteX16" fmla="*/ 127949 w 789299"/>
                <a:gd name="connsiteY16" fmla="*/ 374047 h 699135"/>
                <a:gd name="connsiteX17" fmla="*/ 394649 w 789299"/>
                <a:gd name="connsiteY17" fmla="*/ 121482 h 699135"/>
                <a:gd name="connsiteX18" fmla="*/ 661349 w 789299"/>
                <a:gd name="connsiteY18" fmla="*/ 373675 h 699135"/>
                <a:gd name="connsiteX19" fmla="*/ 661349 w 789299"/>
                <a:gd name="connsiteY19" fmla="*/ 680085 h 699135"/>
                <a:gd name="connsiteX20" fmla="*/ 62170 w 789299"/>
                <a:gd name="connsiteY20" fmla="*/ 410108 h 699135"/>
                <a:gd name="connsiteX21" fmla="*/ 27299 w 789299"/>
                <a:gd name="connsiteY21" fmla="*/ 375285 h 699135"/>
                <a:gd name="connsiteX22" fmla="*/ 394649 w 789299"/>
                <a:gd name="connsiteY22" fmla="*/ 26251 h 699135"/>
                <a:gd name="connsiteX23" fmla="*/ 762000 w 789299"/>
                <a:gd name="connsiteY23" fmla="*/ 375285 h 699135"/>
                <a:gd name="connsiteX24" fmla="*/ 727358 w 789299"/>
                <a:gd name="connsiteY24" fmla="*/ 409880 h 699135"/>
                <a:gd name="connsiteX25" fmla="*/ 394649 w 789299"/>
                <a:gd name="connsiteY25" fmla="*/ 95250 h 699135"/>
                <a:gd name="connsiteX26" fmla="*/ 62170 w 789299"/>
                <a:gd name="connsiteY26" fmla="*/ 410108 h 699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789299" h="699135">
                  <a:moveTo>
                    <a:pt x="0" y="374885"/>
                  </a:moveTo>
                  <a:lnTo>
                    <a:pt x="61808" y="436683"/>
                  </a:lnTo>
                  <a:lnTo>
                    <a:pt x="108899" y="392087"/>
                  </a:lnTo>
                  <a:lnTo>
                    <a:pt x="108899" y="698906"/>
                  </a:lnTo>
                  <a:lnTo>
                    <a:pt x="347024" y="699002"/>
                  </a:lnTo>
                  <a:lnTo>
                    <a:pt x="442274" y="699040"/>
                  </a:lnTo>
                  <a:lnTo>
                    <a:pt x="680399" y="699135"/>
                  </a:lnTo>
                  <a:lnTo>
                    <a:pt x="680399" y="391687"/>
                  </a:lnTo>
                  <a:lnTo>
                    <a:pt x="727729" y="436455"/>
                  </a:lnTo>
                  <a:lnTo>
                    <a:pt x="789299" y="374894"/>
                  </a:lnTo>
                  <a:lnTo>
                    <a:pt x="394649" y="0"/>
                  </a:lnTo>
                  <a:lnTo>
                    <a:pt x="0" y="374885"/>
                  </a:lnTo>
                  <a:close/>
                  <a:moveTo>
                    <a:pt x="661349" y="680085"/>
                  </a:moveTo>
                  <a:lnTo>
                    <a:pt x="461324" y="679999"/>
                  </a:lnTo>
                  <a:lnTo>
                    <a:pt x="327974" y="679942"/>
                  </a:lnTo>
                  <a:lnTo>
                    <a:pt x="127949" y="679866"/>
                  </a:lnTo>
                  <a:lnTo>
                    <a:pt x="127949" y="374047"/>
                  </a:lnTo>
                  <a:lnTo>
                    <a:pt x="394649" y="121482"/>
                  </a:lnTo>
                  <a:lnTo>
                    <a:pt x="661349" y="373675"/>
                  </a:lnTo>
                  <a:lnTo>
                    <a:pt x="661349" y="680085"/>
                  </a:lnTo>
                  <a:close/>
                  <a:moveTo>
                    <a:pt x="62170" y="410108"/>
                  </a:moveTo>
                  <a:lnTo>
                    <a:pt x="27299" y="375285"/>
                  </a:lnTo>
                  <a:lnTo>
                    <a:pt x="394649" y="26251"/>
                  </a:lnTo>
                  <a:lnTo>
                    <a:pt x="762000" y="375285"/>
                  </a:lnTo>
                  <a:lnTo>
                    <a:pt x="727358" y="409880"/>
                  </a:lnTo>
                  <a:lnTo>
                    <a:pt x="394649" y="95250"/>
                  </a:lnTo>
                  <a:lnTo>
                    <a:pt x="62170" y="410108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BE" dirty="0"/>
            </a:p>
          </p:txBody>
        </p:sp>
      </p:grpSp>
      <p:grpSp>
        <p:nvGrpSpPr>
          <p:cNvPr id="166" name="Groupe 165">
            <a:extLst>
              <a:ext uri="{FF2B5EF4-FFF2-40B4-BE49-F238E27FC236}">
                <a16:creationId xmlns:a16="http://schemas.microsoft.com/office/drawing/2014/main" id="{99FF0BDA-E7E1-4F22-B5C4-A99BD61EE938}"/>
              </a:ext>
            </a:extLst>
          </p:cNvPr>
          <p:cNvGrpSpPr/>
          <p:nvPr/>
        </p:nvGrpSpPr>
        <p:grpSpPr>
          <a:xfrm>
            <a:off x="6052850" y="3161030"/>
            <a:ext cx="324138" cy="301567"/>
            <a:chOff x="222886" y="3686175"/>
            <a:chExt cx="789299" cy="699135"/>
          </a:xfrm>
        </p:grpSpPr>
        <p:pic>
          <p:nvPicPr>
            <p:cNvPr id="167" name="Graphique 166" descr="Personne en fauteuil roulant avec un remplissage uni">
              <a:extLst>
                <a:ext uri="{FF2B5EF4-FFF2-40B4-BE49-F238E27FC236}">
                  <a16:creationId xmlns:a16="http://schemas.microsoft.com/office/drawing/2014/main" id="{02E4F7F6-EC30-4128-B22E-1D26108D83C0}"/>
                </a:ext>
              </a:extLst>
            </p:cNvPr>
            <p:cNvPicPr>
              <a:picLocks noChangeAspect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22"/>
                </a:ext>
              </a:extLst>
            </a:blip>
            <a:stretch>
              <a:fillRect/>
            </a:stretch>
          </p:blipFill>
          <p:spPr>
            <a:xfrm>
              <a:off x="425333" y="3910314"/>
              <a:ext cx="400605" cy="400605"/>
            </a:xfrm>
            <a:prstGeom prst="rect">
              <a:avLst/>
            </a:prstGeom>
          </p:spPr>
        </p:pic>
        <p:sp>
          <p:nvSpPr>
            <p:cNvPr id="168" name="Forme libre : forme 167">
              <a:extLst>
                <a:ext uri="{FF2B5EF4-FFF2-40B4-BE49-F238E27FC236}">
                  <a16:creationId xmlns:a16="http://schemas.microsoft.com/office/drawing/2014/main" id="{42F94BAE-381B-4735-80A8-431AB7461A40}"/>
                </a:ext>
              </a:extLst>
            </p:cNvPr>
            <p:cNvSpPr/>
            <p:nvPr/>
          </p:nvSpPr>
          <p:spPr>
            <a:xfrm>
              <a:off x="222886" y="3686175"/>
              <a:ext cx="789299" cy="699135"/>
            </a:xfrm>
            <a:custGeom>
              <a:avLst/>
              <a:gdLst>
                <a:gd name="connsiteX0" fmla="*/ 0 w 789298"/>
                <a:gd name="connsiteY0" fmla="*/ 374885 h 699134"/>
                <a:gd name="connsiteX1" fmla="*/ 61808 w 789298"/>
                <a:gd name="connsiteY1" fmla="*/ 436683 h 699134"/>
                <a:gd name="connsiteX2" fmla="*/ 108899 w 789298"/>
                <a:gd name="connsiteY2" fmla="*/ 392087 h 699134"/>
                <a:gd name="connsiteX3" fmla="*/ 108899 w 789298"/>
                <a:gd name="connsiteY3" fmla="*/ 698906 h 699134"/>
                <a:gd name="connsiteX4" fmla="*/ 347024 w 789298"/>
                <a:gd name="connsiteY4" fmla="*/ 699002 h 699134"/>
                <a:gd name="connsiteX5" fmla="*/ 347024 w 789298"/>
                <a:gd name="connsiteY5" fmla="*/ 461172 h 699134"/>
                <a:gd name="connsiteX6" fmla="*/ 442274 w 789298"/>
                <a:gd name="connsiteY6" fmla="*/ 461172 h 699134"/>
                <a:gd name="connsiteX7" fmla="*/ 442274 w 789298"/>
                <a:gd name="connsiteY7" fmla="*/ 699040 h 699134"/>
                <a:gd name="connsiteX8" fmla="*/ 680399 w 789298"/>
                <a:gd name="connsiteY8" fmla="*/ 699135 h 699134"/>
                <a:gd name="connsiteX9" fmla="*/ 680399 w 789298"/>
                <a:gd name="connsiteY9" fmla="*/ 391687 h 699134"/>
                <a:gd name="connsiteX10" fmla="*/ 727729 w 789298"/>
                <a:gd name="connsiteY10" fmla="*/ 436455 h 699134"/>
                <a:gd name="connsiteX11" fmla="*/ 789299 w 789298"/>
                <a:gd name="connsiteY11" fmla="*/ 374894 h 699134"/>
                <a:gd name="connsiteX12" fmla="*/ 394649 w 789298"/>
                <a:gd name="connsiteY12" fmla="*/ 0 h 699134"/>
                <a:gd name="connsiteX13" fmla="*/ 661349 w 789298"/>
                <a:gd name="connsiteY13" fmla="*/ 680085 h 699134"/>
                <a:gd name="connsiteX14" fmla="*/ 461324 w 789298"/>
                <a:gd name="connsiteY14" fmla="*/ 679999 h 699134"/>
                <a:gd name="connsiteX15" fmla="*/ 461324 w 789298"/>
                <a:gd name="connsiteY15" fmla="*/ 442122 h 699134"/>
                <a:gd name="connsiteX16" fmla="*/ 327974 w 789298"/>
                <a:gd name="connsiteY16" fmla="*/ 442122 h 699134"/>
                <a:gd name="connsiteX17" fmla="*/ 327974 w 789298"/>
                <a:gd name="connsiteY17" fmla="*/ 679942 h 699134"/>
                <a:gd name="connsiteX18" fmla="*/ 127949 w 789298"/>
                <a:gd name="connsiteY18" fmla="*/ 679866 h 699134"/>
                <a:gd name="connsiteX19" fmla="*/ 127949 w 789298"/>
                <a:gd name="connsiteY19" fmla="*/ 374047 h 699134"/>
                <a:gd name="connsiteX20" fmla="*/ 394649 w 789298"/>
                <a:gd name="connsiteY20" fmla="*/ 121482 h 699134"/>
                <a:gd name="connsiteX21" fmla="*/ 661349 w 789298"/>
                <a:gd name="connsiteY21" fmla="*/ 373675 h 699134"/>
                <a:gd name="connsiteX22" fmla="*/ 62170 w 789298"/>
                <a:gd name="connsiteY22" fmla="*/ 410108 h 699134"/>
                <a:gd name="connsiteX23" fmla="*/ 27299 w 789298"/>
                <a:gd name="connsiteY23" fmla="*/ 375285 h 699134"/>
                <a:gd name="connsiteX24" fmla="*/ 394649 w 789298"/>
                <a:gd name="connsiteY24" fmla="*/ 26251 h 699134"/>
                <a:gd name="connsiteX25" fmla="*/ 762000 w 789298"/>
                <a:gd name="connsiteY25" fmla="*/ 375285 h 699134"/>
                <a:gd name="connsiteX26" fmla="*/ 727358 w 789298"/>
                <a:gd name="connsiteY26" fmla="*/ 409880 h 699134"/>
                <a:gd name="connsiteX27" fmla="*/ 394649 w 789298"/>
                <a:gd name="connsiteY27" fmla="*/ 95250 h 699134"/>
                <a:gd name="connsiteX0" fmla="*/ 0 w 789299"/>
                <a:gd name="connsiteY0" fmla="*/ 374885 h 699135"/>
                <a:gd name="connsiteX1" fmla="*/ 61808 w 789299"/>
                <a:gd name="connsiteY1" fmla="*/ 436683 h 699135"/>
                <a:gd name="connsiteX2" fmla="*/ 108899 w 789299"/>
                <a:gd name="connsiteY2" fmla="*/ 392087 h 699135"/>
                <a:gd name="connsiteX3" fmla="*/ 108899 w 789299"/>
                <a:gd name="connsiteY3" fmla="*/ 698906 h 699135"/>
                <a:gd name="connsiteX4" fmla="*/ 347024 w 789299"/>
                <a:gd name="connsiteY4" fmla="*/ 699002 h 699135"/>
                <a:gd name="connsiteX5" fmla="*/ 347024 w 789299"/>
                <a:gd name="connsiteY5" fmla="*/ 461172 h 699135"/>
                <a:gd name="connsiteX6" fmla="*/ 442274 w 789299"/>
                <a:gd name="connsiteY6" fmla="*/ 461172 h 699135"/>
                <a:gd name="connsiteX7" fmla="*/ 442274 w 789299"/>
                <a:gd name="connsiteY7" fmla="*/ 699040 h 699135"/>
                <a:gd name="connsiteX8" fmla="*/ 680399 w 789299"/>
                <a:gd name="connsiteY8" fmla="*/ 699135 h 699135"/>
                <a:gd name="connsiteX9" fmla="*/ 680399 w 789299"/>
                <a:gd name="connsiteY9" fmla="*/ 391687 h 699135"/>
                <a:gd name="connsiteX10" fmla="*/ 727729 w 789299"/>
                <a:gd name="connsiteY10" fmla="*/ 436455 h 699135"/>
                <a:gd name="connsiteX11" fmla="*/ 789299 w 789299"/>
                <a:gd name="connsiteY11" fmla="*/ 374894 h 699135"/>
                <a:gd name="connsiteX12" fmla="*/ 394649 w 789299"/>
                <a:gd name="connsiteY12" fmla="*/ 0 h 699135"/>
                <a:gd name="connsiteX13" fmla="*/ 0 w 789299"/>
                <a:gd name="connsiteY13" fmla="*/ 374885 h 699135"/>
                <a:gd name="connsiteX14" fmla="*/ 661349 w 789299"/>
                <a:gd name="connsiteY14" fmla="*/ 680085 h 699135"/>
                <a:gd name="connsiteX15" fmla="*/ 461324 w 789299"/>
                <a:gd name="connsiteY15" fmla="*/ 679999 h 699135"/>
                <a:gd name="connsiteX16" fmla="*/ 327974 w 789299"/>
                <a:gd name="connsiteY16" fmla="*/ 442122 h 699135"/>
                <a:gd name="connsiteX17" fmla="*/ 327974 w 789299"/>
                <a:gd name="connsiteY17" fmla="*/ 679942 h 699135"/>
                <a:gd name="connsiteX18" fmla="*/ 127949 w 789299"/>
                <a:gd name="connsiteY18" fmla="*/ 679866 h 699135"/>
                <a:gd name="connsiteX19" fmla="*/ 127949 w 789299"/>
                <a:gd name="connsiteY19" fmla="*/ 374047 h 699135"/>
                <a:gd name="connsiteX20" fmla="*/ 394649 w 789299"/>
                <a:gd name="connsiteY20" fmla="*/ 121482 h 699135"/>
                <a:gd name="connsiteX21" fmla="*/ 661349 w 789299"/>
                <a:gd name="connsiteY21" fmla="*/ 373675 h 699135"/>
                <a:gd name="connsiteX22" fmla="*/ 661349 w 789299"/>
                <a:gd name="connsiteY22" fmla="*/ 680085 h 699135"/>
                <a:gd name="connsiteX23" fmla="*/ 62170 w 789299"/>
                <a:gd name="connsiteY23" fmla="*/ 410108 h 699135"/>
                <a:gd name="connsiteX24" fmla="*/ 27299 w 789299"/>
                <a:gd name="connsiteY24" fmla="*/ 375285 h 699135"/>
                <a:gd name="connsiteX25" fmla="*/ 394649 w 789299"/>
                <a:gd name="connsiteY25" fmla="*/ 26251 h 699135"/>
                <a:gd name="connsiteX26" fmla="*/ 762000 w 789299"/>
                <a:gd name="connsiteY26" fmla="*/ 375285 h 699135"/>
                <a:gd name="connsiteX27" fmla="*/ 727358 w 789299"/>
                <a:gd name="connsiteY27" fmla="*/ 409880 h 699135"/>
                <a:gd name="connsiteX28" fmla="*/ 394649 w 789299"/>
                <a:gd name="connsiteY28" fmla="*/ 95250 h 699135"/>
                <a:gd name="connsiteX29" fmla="*/ 62170 w 789299"/>
                <a:gd name="connsiteY29" fmla="*/ 410108 h 699135"/>
                <a:gd name="connsiteX0" fmla="*/ 0 w 789299"/>
                <a:gd name="connsiteY0" fmla="*/ 374885 h 699135"/>
                <a:gd name="connsiteX1" fmla="*/ 61808 w 789299"/>
                <a:gd name="connsiteY1" fmla="*/ 436683 h 699135"/>
                <a:gd name="connsiteX2" fmla="*/ 108899 w 789299"/>
                <a:gd name="connsiteY2" fmla="*/ 392087 h 699135"/>
                <a:gd name="connsiteX3" fmla="*/ 108899 w 789299"/>
                <a:gd name="connsiteY3" fmla="*/ 698906 h 699135"/>
                <a:gd name="connsiteX4" fmla="*/ 347024 w 789299"/>
                <a:gd name="connsiteY4" fmla="*/ 699002 h 699135"/>
                <a:gd name="connsiteX5" fmla="*/ 347024 w 789299"/>
                <a:gd name="connsiteY5" fmla="*/ 461172 h 699135"/>
                <a:gd name="connsiteX6" fmla="*/ 442274 w 789299"/>
                <a:gd name="connsiteY6" fmla="*/ 461172 h 699135"/>
                <a:gd name="connsiteX7" fmla="*/ 442274 w 789299"/>
                <a:gd name="connsiteY7" fmla="*/ 699040 h 699135"/>
                <a:gd name="connsiteX8" fmla="*/ 680399 w 789299"/>
                <a:gd name="connsiteY8" fmla="*/ 699135 h 699135"/>
                <a:gd name="connsiteX9" fmla="*/ 680399 w 789299"/>
                <a:gd name="connsiteY9" fmla="*/ 391687 h 699135"/>
                <a:gd name="connsiteX10" fmla="*/ 727729 w 789299"/>
                <a:gd name="connsiteY10" fmla="*/ 436455 h 699135"/>
                <a:gd name="connsiteX11" fmla="*/ 789299 w 789299"/>
                <a:gd name="connsiteY11" fmla="*/ 374894 h 699135"/>
                <a:gd name="connsiteX12" fmla="*/ 394649 w 789299"/>
                <a:gd name="connsiteY12" fmla="*/ 0 h 699135"/>
                <a:gd name="connsiteX13" fmla="*/ 0 w 789299"/>
                <a:gd name="connsiteY13" fmla="*/ 374885 h 699135"/>
                <a:gd name="connsiteX14" fmla="*/ 661349 w 789299"/>
                <a:gd name="connsiteY14" fmla="*/ 680085 h 699135"/>
                <a:gd name="connsiteX15" fmla="*/ 461324 w 789299"/>
                <a:gd name="connsiteY15" fmla="*/ 679999 h 699135"/>
                <a:gd name="connsiteX16" fmla="*/ 327974 w 789299"/>
                <a:gd name="connsiteY16" fmla="*/ 679942 h 699135"/>
                <a:gd name="connsiteX17" fmla="*/ 127949 w 789299"/>
                <a:gd name="connsiteY17" fmla="*/ 679866 h 699135"/>
                <a:gd name="connsiteX18" fmla="*/ 127949 w 789299"/>
                <a:gd name="connsiteY18" fmla="*/ 374047 h 699135"/>
                <a:gd name="connsiteX19" fmla="*/ 394649 w 789299"/>
                <a:gd name="connsiteY19" fmla="*/ 121482 h 699135"/>
                <a:gd name="connsiteX20" fmla="*/ 661349 w 789299"/>
                <a:gd name="connsiteY20" fmla="*/ 373675 h 699135"/>
                <a:gd name="connsiteX21" fmla="*/ 661349 w 789299"/>
                <a:gd name="connsiteY21" fmla="*/ 680085 h 699135"/>
                <a:gd name="connsiteX22" fmla="*/ 62170 w 789299"/>
                <a:gd name="connsiteY22" fmla="*/ 410108 h 699135"/>
                <a:gd name="connsiteX23" fmla="*/ 27299 w 789299"/>
                <a:gd name="connsiteY23" fmla="*/ 375285 h 699135"/>
                <a:gd name="connsiteX24" fmla="*/ 394649 w 789299"/>
                <a:gd name="connsiteY24" fmla="*/ 26251 h 699135"/>
                <a:gd name="connsiteX25" fmla="*/ 762000 w 789299"/>
                <a:gd name="connsiteY25" fmla="*/ 375285 h 699135"/>
                <a:gd name="connsiteX26" fmla="*/ 727358 w 789299"/>
                <a:gd name="connsiteY26" fmla="*/ 409880 h 699135"/>
                <a:gd name="connsiteX27" fmla="*/ 394649 w 789299"/>
                <a:gd name="connsiteY27" fmla="*/ 95250 h 699135"/>
                <a:gd name="connsiteX28" fmla="*/ 62170 w 789299"/>
                <a:gd name="connsiteY28" fmla="*/ 410108 h 699135"/>
                <a:gd name="connsiteX0" fmla="*/ 0 w 789299"/>
                <a:gd name="connsiteY0" fmla="*/ 374885 h 699135"/>
                <a:gd name="connsiteX1" fmla="*/ 61808 w 789299"/>
                <a:gd name="connsiteY1" fmla="*/ 436683 h 699135"/>
                <a:gd name="connsiteX2" fmla="*/ 108899 w 789299"/>
                <a:gd name="connsiteY2" fmla="*/ 392087 h 699135"/>
                <a:gd name="connsiteX3" fmla="*/ 108899 w 789299"/>
                <a:gd name="connsiteY3" fmla="*/ 698906 h 699135"/>
                <a:gd name="connsiteX4" fmla="*/ 347024 w 789299"/>
                <a:gd name="connsiteY4" fmla="*/ 699002 h 699135"/>
                <a:gd name="connsiteX5" fmla="*/ 347024 w 789299"/>
                <a:gd name="connsiteY5" fmla="*/ 461172 h 699135"/>
                <a:gd name="connsiteX6" fmla="*/ 442274 w 789299"/>
                <a:gd name="connsiteY6" fmla="*/ 699040 h 699135"/>
                <a:gd name="connsiteX7" fmla="*/ 680399 w 789299"/>
                <a:gd name="connsiteY7" fmla="*/ 699135 h 699135"/>
                <a:gd name="connsiteX8" fmla="*/ 680399 w 789299"/>
                <a:gd name="connsiteY8" fmla="*/ 391687 h 699135"/>
                <a:gd name="connsiteX9" fmla="*/ 727729 w 789299"/>
                <a:gd name="connsiteY9" fmla="*/ 436455 h 699135"/>
                <a:gd name="connsiteX10" fmla="*/ 789299 w 789299"/>
                <a:gd name="connsiteY10" fmla="*/ 374894 h 699135"/>
                <a:gd name="connsiteX11" fmla="*/ 394649 w 789299"/>
                <a:gd name="connsiteY11" fmla="*/ 0 h 699135"/>
                <a:gd name="connsiteX12" fmla="*/ 0 w 789299"/>
                <a:gd name="connsiteY12" fmla="*/ 374885 h 699135"/>
                <a:gd name="connsiteX13" fmla="*/ 661349 w 789299"/>
                <a:gd name="connsiteY13" fmla="*/ 680085 h 699135"/>
                <a:gd name="connsiteX14" fmla="*/ 461324 w 789299"/>
                <a:gd name="connsiteY14" fmla="*/ 679999 h 699135"/>
                <a:gd name="connsiteX15" fmla="*/ 327974 w 789299"/>
                <a:gd name="connsiteY15" fmla="*/ 679942 h 699135"/>
                <a:gd name="connsiteX16" fmla="*/ 127949 w 789299"/>
                <a:gd name="connsiteY16" fmla="*/ 679866 h 699135"/>
                <a:gd name="connsiteX17" fmla="*/ 127949 w 789299"/>
                <a:gd name="connsiteY17" fmla="*/ 374047 h 699135"/>
                <a:gd name="connsiteX18" fmla="*/ 394649 w 789299"/>
                <a:gd name="connsiteY18" fmla="*/ 121482 h 699135"/>
                <a:gd name="connsiteX19" fmla="*/ 661349 w 789299"/>
                <a:gd name="connsiteY19" fmla="*/ 373675 h 699135"/>
                <a:gd name="connsiteX20" fmla="*/ 661349 w 789299"/>
                <a:gd name="connsiteY20" fmla="*/ 680085 h 699135"/>
                <a:gd name="connsiteX21" fmla="*/ 62170 w 789299"/>
                <a:gd name="connsiteY21" fmla="*/ 410108 h 699135"/>
                <a:gd name="connsiteX22" fmla="*/ 27299 w 789299"/>
                <a:gd name="connsiteY22" fmla="*/ 375285 h 699135"/>
                <a:gd name="connsiteX23" fmla="*/ 394649 w 789299"/>
                <a:gd name="connsiteY23" fmla="*/ 26251 h 699135"/>
                <a:gd name="connsiteX24" fmla="*/ 762000 w 789299"/>
                <a:gd name="connsiteY24" fmla="*/ 375285 h 699135"/>
                <a:gd name="connsiteX25" fmla="*/ 727358 w 789299"/>
                <a:gd name="connsiteY25" fmla="*/ 409880 h 699135"/>
                <a:gd name="connsiteX26" fmla="*/ 394649 w 789299"/>
                <a:gd name="connsiteY26" fmla="*/ 95250 h 699135"/>
                <a:gd name="connsiteX27" fmla="*/ 62170 w 789299"/>
                <a:gd name="connsiteY27" fmla="*/ 410108 h 699135"/>
                <a:gd name="connsiteX0" fmla="*/ 0 w 789299"/>
                <a:gd name="connsiteY0" fmla="*/ 374885 h 699135"/>
                <a:gd name="connsiteX1" fmla="*/ 61808 w 789299"/>
                <a:gd name="connsiteY1" fmla="*/ 436683 h 699135"/>
                <a:gd name="connsiteX2" fmla="*/ 108899 w 789299"/>
                <a:gd name="connsiteY2" fmla="*/ 392087 h 699135"/>
                <a:gd name="connsiteX3" fmla="*/ 108899 w 789299"/>
                <a:gd name="connsiteY3" fmla="*/ 698906 h 699135"/>
                <a:gd name="connsiteX4" fmla="*/ 347024 w 789299"/>
                <a:gd name="connsiteY4" fmla="*/ 699002 h 699135"/>
                <a:gd name="connsiteX5" fmla="*/ 442274 w 789299"/>
                <a:gd name="connsiteY5" fmla="*/ 699040 h 699135"/>
                <a:gd name="connsiteX6" fmla="*/ 680399 w 789299"/>
                <a:gd name="connsiteY6" fmla="*/ 699135 h 699135"/>
                <a:gd name="connsiteX7" fmla="*/ 680399 w 789299"/>
                <a:gd name="connsiteY7" fmla="*/ 391687 h 699135"/>
                <a:gd name="connsiteX8" fmla="*/ 727729 w 789299"/>
                <a:gd name="connsiteY8" fmla="*/ 436455 h 699135"/>
                <a:gd name="connsiteX9" fmla="*/ 789299 w 789299"/>
                <a:gd name="connsiteY9" fmla="*/ 374894 h 699135"/>
                <a:gd name="connsiteX10" fmla="*/ 394649 w 789299"/>
                <a:gd name="connsiteY10" fmla="*/ 0 h 699135"/>
                <a:gd name="connsiteX11" fmla="*/ 0 w 789299"/>
                <a:gd name="connsiteY11" fmla="*/ 374885 h 699135"/>
                <a:gd name="connsiteX12" fmla="*/ 661349 w 789299"/>
                <a:gd name="connsiteY12" fmla="*/ 680085 h 699135"/>
                <a:gd name="connsiteX13" fmla="*/ 461324 w 789299"/>
                <a:gd name="connsiteY13" fmla="*/ 679999 h 699135"/>
                <a:gd name="connsiteX14" fmla="*/ 327974 w 789299"/>
                <a:gd name="connsiteY14" fmla="*/ 679942 h 699135"/>
                <a:gd name="connsiteX15" fmla="*/ 127949 w 789299"/>
                <a:gd name="connsiteY15" fmla="*/ 679866 h 699135"/>
                <a:gd name="connsiteX16" fmla="*/ 127949 w 789299"/>
                <a:gd name="connsiteY16" fmla="*/ 374047 h 699135"/>
                <a:gd name="connsiteX17" fmla="*/ 394649 w 789299"/>
                <a:gd name="connsiteY17" fmla="*/ 121482 h 699135"/>
                <a:gd name="connsiteX18" fmla="*/ 661349 w 789299"/>
                <a:gd name="connsiteY18" fmla="*/ 373675 h 699135"/>
                <a:gd name="connsiteX19" fmla="*/ 661349 w 789299"/>
                <a:gd name="connsiteY19" fmla="*/ 680085 h 699135"/>
                <a:gd name="connsiteX20" fmla="*/ 62170 w 789299"/>
                <a:gd name="connsiteY20" fmla="*/ 410108 h 699135"/>
                <a:gd name="connsiteX21" fmla="*/ 27299 w 789299"/>
                <a:gd name="connsiteY21" fmla="*/ 375285 h 699135"/>
                <a:gd name="connsiteX22" fmla="*/ 394649 w 789299"/>
                <a:gd name="connsiteY22" fmla="*/ 26251 h 699135"/>
                <a:gd name="connsiteX23" fmla="*/ 762000 w 789299"/>
                <a:gd name="connsiteY23" fmla="*/ 375285 h 699135"/>
                <a:gd name="connsiteX24" fmla="*/ 727358 w 789299"/>
                <a:gd name="connsiteY24" fmla="*/ 409880 h 699135"/>
                <a:gd name="connsiteX25" fmla="*/ 394649 w 789299"/>
                <a:gd name="connsiteY25" fmla="*/ 95250 h 699135"/>
                <a:gd name="connsiteX26" fmla="*/ 62170 w 789299"/>
                <a:gd name="connsiteY26" fmla="*/ 410108 h 699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789299" h="699135">
                  <a:moveTo>
                    <a:pt x="0" y="374885"/>
                  </a:moveTo>
                  <a:lnTo>
                    <a:pt x="61808" y="436683"/>
                  </a:lnTo>
                  <a:lnTo>
                    <a:pt x="108899" y="392087"/>
                  </a:lnTo>
                  <a:lnTo>
                    <a:pt x="108899" y="698906"/>
                  </a:lnTo>
                  <a:lnTo>
                    <a:pt x="347024" y="699002"/>
                  </a:lnTo>
                  <a:lnTo>
                    <a:pt x="442274" y="699040"/>
                  </a:lnTo>
                  <a:lnTo>
                    <a:pt x="680399" y="699135"/>
                  </a:lnTo>
                  <a:lnTo>
                    <a:pt x="680399" y="391687"/>
                  </a:lnTo>
                  <a:lnTo>
                    <a:pt x="727729" y="436455"/>
                  </a:lnTo>
                  <a:lnTo>
                    <a:pt x="789299" y="374894"/>
                  </a:lnTo>
                  <a:lnTo>
                    <a:pt x="394649" y="0"/>
                  </a:lnTo>
                  <a:lnTo>
                    <a:pt x="0" y="374885"/>
                  </a:lnTo>
                  <a:close/>
                  <a:moveTo>
                    <a:pt x="661349" y="680085"/>
                  </a:moveTo>
                  <a:lnTo>
                    <a:pt x="461324" y="679999"/>
                  </a:lnTo>
                  <a:lnTo>
                    <a:pt x="327974" y="679942"/>
                  </a:lnTo>
                  <a:lnTo>
                    <a:pt x="127949" y="679866"/>
                  </a:lnTo>
                  <a:lnTo>
                    <a:pt x="127949" y="374047"/>
                  </a:lnTo>
                  <a:lnTo>
                    <a:pt x="394649" y="121482"/>
                  </a:lnTo>
                  <a:lnTo>
                    <a:pt x="661349" y="373675"/>
                  </a:lnTo>
                  <a:lnTo>
                    <a:pt x="661349" y="680085"/>
                  </a:lnTo>
                  <a:close/>
                  <a:moveTo>
                    <a:pt x="62170" y="410108"/>
                  </a:moveTo>
                  <a:lnTo>
                    <a:pt x="27299" y="375285"/>
                  </a:lnTo>
                  <a:lnTo>
                    <a:pt x="394649" y="26251"/>
                  </a:lnTo>
                  <a:lnTo>
                    <a:pt x="762000" y="375285"/>
                  </a:lnTo>
                  <a:lnTo>
                    <a:pt x="727358" y="409880"/>
                  </a:lnTo>
                  <a:lnTo>
                    <a:pt x="394649" y="95250"/>
                  </a:lnTo>
                  <a:lnTo>
                    <a:pt x="62170" y="410108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BE"/>
            </a:p>
          </p:txBody>
        </p:sp>
      </p:grpSp>
      <p:pic>
        <p:nvPicPr>
          <p:cNvPr id="169" name="Picture 2" descr="La Spirale">
            <a:extLst>
              <a:ext uri="{FF2B5EF4-FFF2-40B4-BE49-F238E27FC236}">
                <a16:creationId xmlns:a16="http://schemas.microsoft.com/office/drawing/2014/main" id="{5638A464-E671-4843-9402-4A8F6EBC502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14897" y="3648446"/>
            <a:ext cx="886452" cy="102598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70" name="Forme libre : forme 169">
            <a:extLst>
              <a:ext uri="{FF2B5EF4-FFF2-40B4-BE49-F238E27FC236}">
                <a16:creationId xmlns:a16="http://schemas.microsoft.com/office/drawing/2014/main" id="{7AC57725-E4AF-445E-8DC6-FAE8C3199AD9}"/>
              </a:ext>
            </a:extLst>
          </p:cNvPr>
          <p:cNvSpPr/>
          <p:nvPr/>
        </p:nvSpPr>
        <p:spPr>
          <a:xfrm rot="10504572">
            <a:off x="4290052" y="3494973"/>
            <a:ext cx="979018" cy="426198"/>
          </a:xfrm>
          <a:custGeom>
            <a:avLst/>
            <a:gdLst>
              <a:gd name="connsiteX0" fmla="*/ 0 w 530942"/>
              <a:gd name="connsiteY0" fmla="*/ 256268 h 256268"/>
              <a:gd name="connsiteX1" fmla="*/ 216310 w 530942"/>
              <a:gd name="connsiteY1" fmla="*/ 39959 h 256268"/>
              <a:gd name="connsiteX2" fmla="*/ 530942 w 530942"/>
              <a:gd name="connsiteY2" fmla="*/ 630 h 2562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30942" h="256268">
                <a:moveTo>
                  <a:pt x="0" y="256268"/>
                </a:moveTo>
                <a:cubicBezTo>
                  <a:pt x="63910" y="169416"/>
                  <a:pt x="127820" y="82565"/>
                  <a:pt x="216310" y="39959"/>
                </a:cubicBezTo>
                <a:cubicBezTo>
                  <a:pt x="304800" y="-2647"/>
                  <a:pt x="417871" y="-1009"/>
                  <a:pt x="530942" y="630"/>
                </a:cubicBezTo>
              </a:path>
            </a:pathLst>
          </a:custGeom>
          <a:noFill/>
          <a:ln w="19050">
            <a:solidFill>
              <a:schemeClr val="tx1"/>
            </a:solidFill>
            <a:tailEnd type="arrow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71" name="Ellipse 170">
            <a:extLst>
              <a:ext uri="{FF2B5EF4-FFF2-40B4-BE49-F238E27FC236}">
                <a16:creationId xmlns:a16="http://schemas.microsoft.com/office/drawing/2014/main" id="{20B51206-6A36-49FA-8EB1-3D3771AD57A1}"/>
              </a:ext>
            </a:extLst>
          </p:cNvPr>
          <p:cNvSpPr/>
          <p:nvPr/>
        </p:nvSpPr>
        <p:spPr>
          <a:xfrm>
            <a:off x="5196027" y="3387480"/>
            <a:ext cx="99760" cy="93297"/>
          </a:xfrm>
          <a:prstGeom prst="ellipse">
            <a:avLst/>
          </a:prstGeom>
          <a:solidFill>
            <a:schemeClr val="tx1"/>
          </a:solidFill>
          <a:ln w="190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pic>
        <p:nvPicPr>
          <p:cNvPr id="172" name="Image 171">
            <a:extLst>
              <a:ext uri="{FF2B5EF4-FFF2-40B4-BE49-F238E27FC236}">
                <a16:creationId xmlns:a16="http://schemas.microsoft.com/office/drawing/2014/main" id="{CCA72295-83FC-4E30-8703-A2C50E024E3E}"/>
              </a:ext>
            </a:extLst>
          </p:cNvPr>
          <p:cNvPicPr>
            <a:picLocks noChangeAspect="1"/>
          </p:cNvPicPr>
          <p:nvPr/>
        </p:nvPicPr>
        <p:blipFill>
          <a:blip r:embed="rId15"/>
          <a:stretch>
            <a:fillRect/>
          </a:stretch>
        </p:blipFill>
        <p:spPr>
          <a:xfrm>
            <a:off x="6285285" y="1934593"/>
            <a:ext cx="655324" cy="932465"/>
          </a:xfrm>
          <a:prstGeom prst="rect">
            <a:avLst/>
          </a:prstGeom>
        </p:spPr>
      </p:pic>
      <p:sp>
        <p:nvSpPr>
          <p:cNvPr id="173" name="Ellipse 172">
            <a:extLst>
              <a:ext uri="{FF2B5EF4-FFF2-40B4-BE49-F238E27FC236}">
                <a16:creationId xmlns:a16="http://schemas.microsoft.com/office/drawing/2014/main" id="{948DA9ED-45EB-4575-957D-7D27332C8C80}"/>
              </a:ext>
            </a:extLst>
          </p:cNvPr>
          <p:cNvSpPr/>
          <p:nvPr/>
        </p:nvSpPr>
        <p:spPr>
          <a:xfrm>
            <a:off x="5264890" y="2740267"/>
            <a:ext cx="99760" cy="93297"/>
          </a:xfrm>
          <a:prstGeom prst="ellipse">
            <a:avLst/>
          </a:prstGeom>
          <a:solidFill>
            <a:schemeClr val="tx1"/>
          </a:solidFill>
          <a:ln w="190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74" name="Forme libre : forme 173">
            <a:extLst>
              <a:ext uri="{FF2B5EF4-FFF2-40B4-BE49-F238E27FC236}">
                <a16:creationId xmlns:a16="http://schemas.microsoft.com/office/drawing/2014/main" id="{7BC5D3C6-A88F-437F-B770-F11F7E1189A1}"/>
              </a:ext>
            </a:extLst>
          </p:cNvPr>
          <p:cNvSpPr/>
          <p:nvPr/>
        </p:nvSpPr>
        <p:spPr>
          <a:xfrm>
            <a:off x="5311734" y="2402055"/>
            <a:ext cx="987422" cy="361133"/>
          </a:xfrm>
          <a:custGeom>
            <a:avLst/>
            <a:gdLst>
              <a:gd name="connsiteX0" fmla="*/ 0 w 530942"/>
              <a:gd name="connsiteY0" fmla="*/ 256268 h 256268"/>
              <a:gd name="connsiteX1" fmla="*/ 216310 w 530942"/>
              <a:gd name="connsiteY1" fmla="*/ 39959 h 256268"/>
              <a:gd name="connsiteX2" fmla="*/ 530942 w 530942"/>
              <a:gd name="connsiteY2" fmla="*/ 630 h 2562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30942" h="256268">
                <a:moveTo>
                  <a:pt x="0" y="256268"/>
                </a:moveTo>
                <a:cubicBezTo>
                  <a:pt x="63910" y="169416"/>
                  <a:pt x="127820" y="82565"/>
                  <a:pt x="216310" y="39959"/>
                </a:cubicBezTo>
                <a:cubicBezTo>
                  <a:pt x="304800" y="-2647"/>
                  <a:pt x="417871" y="-1009"/>
                  <a:pt x="530942" y="630"/>
                </a:cubicBezTo>
              </a:path>
            </a:pathLst>
          </a:custGeom>
          <a:noFill/>
          <a:ln w="19050">
            <a:solidFill>
              <a:schemeClr val="tx1"/>
            </a:solidFill>
            <a:tailEnd type="arrow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75" name="ZoneTexte 174">
            <a:extLst>
              <a:ext uri="{FF2B5EF4-FFF2-40B4-BE49-F238E27FC236}">
                <a16:creationId xmlns:a16="http://schemas.microsoft.com/office/drawing/2014/main" id="{14692623-092A-4644-BF53-E3B8BDE96C94}"/>
              </a:ext>
            </a:extLst>
          </p:cNvPr>
          <p:cNvSpPr txBox="1"/>
          <p:nvPr/>
        </p:nvSpPr>
        <p:spPr>
          <a:xfrm>
            <a:off x="617859" y="847620"/>
            <a:ext cx="232031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Maison médicale de Ciney </a:t>
            </a:r>
            <a:endParaRPr lang="fr-BE" sz="1100" dirty="0"/>
          </a:p>
        </p:txBody>
      </p:sp>
      <p:sp>
        <p:nvSpPr>
          <p:cNvPr id="176" name="ZoneTexte 175">
            <a:extLst>
              <a:ext uri="{FF2B5EF4-FFF2-40B4-BE49-F238E27FC236}">
                <a16:creationId xmlns:a16="http://schemas.microsoft.com/office/drawing/2014/main" id="{2FE632B2-B990-4D4E-97CB-11E789EE5711}"/>
              </a:ext>
            </a:extLst>
          </p:cNvPr>
          <p:cNvSpPr txBox="1"/>
          <p:nvPr/>
        </p:nvSpPr>
        <p:spPr>
          <a:xfrm>
            <a:off x="661410" y="1201750"/>
            <a:ext cx="232031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ACRF à Assesse </a:t>
            </a:r>
            <a:endParaRPr lang="fr-BE" sz="1100" dirty="0"/>
          </a:p>
        </p:txBody>
      </p:sp>
      <p:sp>
        <p:nvSpPr>
          <p:cNvPr id="177" name="ZoneTexte 176">
            <a:extLst>
              <a:ext uri="{FF2B5EF4-FFF2-40B4-BE49-F238E27FC236}">
                <a16:creationId xmlns:a16="http://schemas.microsoft.com/office/drawing/2014/main" id="{784233B0-C906-43B5-A277-07F1E24658B8}"/>
              </a:ext>
            </a:extLst>
          </p:cNvPr>
          <p:cNvSpPr txBox="1"/>
          <p:nvPr/>
        </p:nvSpPr>
        <p:spPr>
          <a:xfrm>
            <a:off x="640690" y="1538475"/>
            <a:ext cx="232031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Centres spécialisés</a:t>
            </a:r>
            <a:endParaRPr lang="fr-BE" sz="1100" dirty="0"/>
          </a:p>
        </p:txBody>
      </p:sp>
      <p:pic>
        <p:nvPicPr>
          <p:cNvPr id="178" name="Graphique 177" descr="Médical avec un remplissage uni">
            <a:extLst>
              <a:ext uri="{FF2B5EF4-FFF2-40B4-BE49-F238E27FC236}">
                <a16:creationId xmlns:a16="http://schemas.microsoft.com/office/drawing/2014/main" id="{DD90027B-4C47-4262-A0B7-036C8D14B780}"/>
              </a:ext>
            </a:extLst>
          </p:cNvPr>
          <p:cNvPicPr>
            <a:picLocks noChangeAspect="1"/>
          </p:cNvPicPr>
          <p:nvPr/>
        </p:nvPicPr>
        <p:blipFill>
          <a:blip r:embed="rId17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8"/>
              </a:ext>
            </a:extLst>
          </a:blip>
          <a:stretch>
            <a:fillRect/>
          </a:stretch>
        </p:blipFill>
        <p:spPr>
          <a:xfrm>
            <a:off x="239702" y="750368"/>
            <a:ext cx="403225" cy="403225"/>
          </a:xfrm>
          <a:prstGeom prst="rect">
            <a:avLst/>
          </a:prstGeom>
        </p:spPr>
      </p:pic>
      <p:pic>
        <p:nvPicPr>
          <p:cNvPr id="179" name="Image 178">
            <a:extLst>
              <a:ext uri="{FF2B5EF4-FFF2-40B4-BE49-F238E27FC236}">
                <a16:creationId xmlns:a16="http://schemas.microsoft.com/office/drawing/2014/main" id="{D98EC111-0240-4CEF-A706-DBEA090496C2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80620" y="1159511"/>
            <a:ext cx="499780" cy="293621"/>
          </a:xfrm>
          <a:prstGeom prst="rect">
            <a:avLst/>
          </a:prstGeom>
        </p:spPr>
      </p:pic>
      <p:grpSp>
        <p:nvGrpSpPr>
          <p:cNvPr id="180" name="Groupe 179">
            <a:extLst>
              <a:ext uri="{FF2B5EF4-FFF2-40B4-BE49-F238E27FC236}">
                <a16:creationId xmlns:a16="http://schemas.microsoft.com/office/drawing/2014/main" id="{EABFE537-4980-4C41-BDE1-066754A55865}"/>
              </a:ext>
            </a:extLst>
          </p:cNvPr>
          <p:cNvGrpSpPr/>
          <p:nvPr/>
        </p:nvGrpSpPr>
        <p:grpSpPr>
          <a:xfrm>
            <a:off x="297904" y="386018"/>
            <a:ext cx="308011" cy="314293"/>
            <a:chOff x="1289094" y="3581756"/>
            <a:chExt cx="789299" cy="699135"/>
          </a:xfrm>
        </p:grpSpPr>
        <p:pic>
          <p:nvPicPr>
            <p:cNvPr id="181" name="Graphique 180" descr="Homme avec canne avec un remplissage uni">
              <a:extLst>
                <a:ext uri="{FF2B5EF4-FFF2-40B4-BE49-F238E27FC236}">
                  <a16:creationId xmlns:a16="http://schemas.microsoft.com/office/drawing/2014/main" id="{7B9AE467-01C5-4FEF-A456-680F797B13EA}"/>
                </a:ext>
              </a:extLst>
            </p:cNvPr>
            <p:cNvPicPr>
              <a:picLocks noChangeAspect="1"/>
            </p:cNvPicPr>
            <p:nvPr/>
          </p:nvPicPr>
          <p:blipFill>
            <a:blip r:embed="rId19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20"/>
                </a:ext>
              </a:extLst>
            </a:blip>
            <a:stretch>
              <a:fillRect/>
            </a:stretch>
          </p:blipFill>
          <p:spPr>
            <a:xfrm>
              <a:off x="1486882" y="3831415"/>
              <a:ext cx="411919" cy="411919"/>
            </a:xfrm>
            <a:prstGeom prst="rect">
              <a:avLst/>
            </a:prstGeom>
          </p:spPr>
        </p:pic>
        <p:sp>
          <p:nvSpPr>
            <p:cNvPr id="182" name="Forme libre : forme 181">
              <a:extLst>
                <a:ext uri="{FF2B5EF4-FFF2-40B4-BE49-F238E27FC236}">
                  <a16:creationId xmlns:a16="http://schemas.microsoft.com/office/drawing/2014/main" id="{D6136820-F64E-46ED-81EA-1DB70062E50F}"/>
                </a:ext>
              </a:extLst>
            </p:cNvPr>
            <p:cNvSpPr/>
            <p:nvPr/>
          </p:nvSpPr>
          <p:spPr>
            <a:xfrm>
              <a:off x="1289094" y="3581756"/>
              <a:ext cx="789299" cy="699135"/>
            </a:xfrm>
            <a:custGeom>
              <a:avLst/>
              <a:gdLst>
                <a:gd name="connsiteX0" fmla="*/ 0 w 789298"/>
                <a:gd name="connsiteY0" fmla="*/ 374885 h 699134"/>
                <a:gd name="connsiteX1" fmla="*/ 61808 w 789298"/>
                <a:gd name="connsiteY1" fmla="*/ 436683 h 699134"/>
                <a:gd name="connsiteX2" fmla="*/ 108899 w 789298"/>
                <a:gd name="connsiteY2" fmla="*/ 392087 h 699134"/>
                <a:gd name="connsiteX3" fmla="*/ 108899 w 789298"/>
                <a:gd name="connsiteY3" fmla="*/ 698906 h 699134"/>
                <a:gd name="connsiteX4" fmla="*/ 347024 w 789298"/>
                <a:gd name="connsiteY4" fmla="*/ 699002 h 699134"/>
                <a:gd name="connsiteX5" fmla="*/ 347024 w 789298"/>
                <a:gd name="connsiteY5" fmla="*/ 461172 h 699134"/>
                <a:gd name="connsiteX6" fmla="*/ 442274 w 789298"/>
                <a:gd name="connsiteY6" fmla="*/ 461172 h 699134"/>
                <a:gd name="connsiteX7" fmla="*/ 442274 w 789298"/>
                <a:gd name="connsiteY7" fmla="*/ 699040 h 699134"/>
                <a:gd name="connsiteX8" fmla="*/ 680399 w 789298"/>
                <a:gd name="connsiteY8" fmla="*/ 699135 h 699134"/>
                <a:gd name="connsiteX9" fmla="*/ 680399 w 789298"/>
                <a:gd name="connsiteY9" fmla="*/ 391687 h 699134"/>
                <a:gd name="connsiteX10" fmla="*/ 727729 w 789298"/>
                <a:gd name="connsiteY10" fmla="*/ 436455 h 699134"/>
                <a:gd name="connsiteX11" fmla="*/ 789299 w 789298"/>
                <a:gd name="connsiteY11" fmla="*/ 374894 h 699134"/>
                <a:gd name="connsiteX12" fmla="*/ 394649 w 789298"/>
                <a:gd name="connsiteY12" fmla="*/ 0 h 699134"/>
                <a:gd name="connsiteX13" fmla="*/ 661349 w 789298"/>
                <a:gd name="connsiteY13" fmla="*/ 680085 h 699134"/>
                <a:gd name="connsiteX14" fmla="*/ 461324 w 789298"/>
                <a:gd name="connsiteY14" fmla="*/ 679999 h 699134"/>
                <a:gd name="connsiteX15" fmla="*/ 461324 w 789298"/>
                <a:gd name="connsiteY15" fmla="*/ 442122 h 699134"/>
                <a:gd name="connsiteX16" fmla="*/ 327974 w 789298"/>
                <a:gd name="connsiteY16" fmla="*/ 442122 h 699134"/>
                <a:gd name="connsiteX17" fmla="*/ 327974 w 789298"/>
                <a:gd name="connsiteY17" fmla="*/ 679942 h 699134"/>
                <a:gd name="connsiteX18" fmla="*/ 127949 w 789298"/>
                <a:gd name="connsiteY18" fmla="*/ 679866 h 699134"/>
                <a:gd name="connsiteX19" fmla="*/ 127949 w 789298"/>
                <a:gd name="connsiteY19" fmla="*/ 374047 h 699134"/>
                <a:gd name="connsiteX20" fmla="*/ 394649 w 789298"/>
                <a:gd name="connsiteY20" fmla="*/ 121482 h 699134"/>
                <a:gd name="connsiteX21" fmla="*/ 661349 w 789298"/>
                <a:gd name="connsiteY21" fmla="*/ 373675 h 699134"/>
                <a:gd name="connsiteX22" fmla="*/ 62170 w 789298"/>
                <a:gd name="connsiteY22" fmla="*/ 410108 h 699134"/>
                <a:gd name="connsiteX23" fmla="*/ 27299 w 789298"/>
                <a:gd name="connsiteY23" fmla="*/ 375285 h 699134"/>
                <a:gd name="connsiteX24" fmla="*/ 394649 w 789298"/>
                <a:gd name="connsiteY24" fmla="*/ 26251 h 699134"/>
                <a:gd name="connsiteX25" fmla="*/ 762000 w 789298"/>
                <a:gd name="connsiteY25" fmla="*/ 375285 h 699134"/>
                <a:gd name="connsiteX26" fmla="*/ 727358 w 789298"/>
                <a:gd name="connsiteY26" fmla="*/ 409880 h 699134"/>
                <a:gd name="connsiteX27" fmla="*/ 394649 w 789298"/>
                <a:gd name="connsiteY27" fmla="*/ 95250 h 699134"/>
                <a:gd name="connsiteX0" fmla="*/ 0 w 789299"/>
                <a:gd name="connsiteY0" fmla="*/ 374885 h 699135"/>
                <a:gd name="connsiteX1" fmla="*/ 61808 w 789299"/>
                <a:gd name="connsiteY1" fmla="*/ 436683 h 699135"/>
                <a:gd name="connsiteX2" fmla="*/ 108899 w 789299"/>
                <a:gd name="connsiteY2" fmla="*/ 392087 h 699135"/>
                <a:gd name="connsiteX3" fmla="*/ 108899 w 789299"/>
                <a:gd name="connsiteY3" fmla="*/ 698906 h 699135"/>
                <a:gd name="connsiteX4" fmla="*/ 347024 w 789299"/>
                <a:gd name="connsiteY4" fmla="*/ 699002 h 699135"/>
                <a:gd name="connsiteX5" fmla="*/ 347024 w 789299"/>
                <a:gd name="connsiteY5" fmla="*/ 461172 h 699135"/>
                <a:gd name="connsiteX6" fmla="*/ 442274 w 789299"/>
                <a:gd name="connsiteY6" fmla="*/ 461172 h 699135"/>
                <a:gd name="connsiteX7" fmla="*/ 442274 w 789299"/>
                <a:gd name="connsiteY7" fmla="*/ 699040 h 699135"/>
                <a:gd name="connsiteX8" fmla="*/ 680399 w 789299"/>
                <a:gd name="connsiteY8" fmla="*/ 699135 h 699135"/>
                <a:gd name="connsiteX9" fmla="*/ 680399 w 789299"/>
                <a:gd name="connsiteY9" fmla="*/ 391687 h 699135"/>
                <a:gd name="connsiteX10" fmla="*/ 727729 w 789299"/>
                <a:gd name="connsiteY10" fmla="*/ 436455 h 699135"/>
                <a:gd name="connsiteX11" fmla="*/ 789299 w 789299"/>
                <a:gd name="connsiteY11" fmla="*/ 374894 h 699135"/>
                <a:gd name="connsiteX12" fmla="*/ 394649 w 789299"/>
                <a:gd name="connsiteY12" fmla="*/ 0 h 699135"/>
                <a:gd name="connsiteX13" fmla="*/ 0 w 789299"/>
                <a:gd name="connsiteY13" fmla="*/ 374885 h 699135"/>
                <a:gd name="connsiteX14" fmla="*/ 661349 w 789299"/>
                <a:gd name="connsiteY14" fmla="*/ 680085 h 699135"/>
                <a:gd name="connsiteX15" fmla="*/ 461324 w 789299"/>
                <a:gd name="connsiteY15" fmla="*/ 679999 h 699135"/>
                <a:gd name="connsiteX16" fmla="*/ 327974 w 789299"/>
                <a:gd name="connsiteY16" fmla="*/ 442122 h 699135"/>
                <a:gd name="connsiteX17" fmla="*/ 327974 w 789299"/>
                <a:gd name="connsiteY17" fmla="*/ 679942 h 699135"/>
                <a:gd name="connsiteX18" fmla="*/ 127949 w 789299"/>
                <a:gd name="connsiteY18" fmla="*/ 679866 h 699135"/>
                <a:gd name="connsiteX19" fmla="*/ 127949 w 789299"/>
                <a:gd name="connsiteY19" fmla="*/ 374047 h 699135"/>
                <a:gd name="connsiteX20" fmla="*/ 394649 w 789299"/>
                <a:gd name="connsiteY20" fmla="*/ 121482 h 699135"/>
                <a:gd name="connsiteX21" fmla="*/ 661349 w 789299"/>
                <a:gd name="connsiteY21" fmla="*/ 373675 h 699135"/>
                <a:gd name="connsiteX22" fmla="*/ 661349 w 789299"/>
                <a:gd name="connsiteY22" fmla="*/ 680085 h 699135"/>
                <a:gd name="connsiteX23" fmla="*/ 62170 w 789299"/>
                <a:gd name="connsiteY23" fmla="*/ 410108 h 699135"/>
                <a:gd name="connsiteX24" fmla="*/ 27299 w 789299"/>
                <a:gd name="connsiteY24" fmla="*/ 375285 h 699135"/>
                <a:gd name="connsiteX25" fmla="*/ 394649 w 789299"/>
                <a:gd name="connsiteY25" fmla="*/ 26251 h 699135"/>
                <a:gd name="connsiteX26" fmla="*/ 762000 w 789299"/>
                <a:gd name="connsiteY26" fmla="*/ 375285 h 699135"/>
                <a:gd name="connsiteX27" fmla="*/ 727358 w 789299"/>
                <a:gd name="connsiteY27" fmla="*/ 409880 h 699135"/>
                <a:gd name="connsiteX28" fmla="*/ 394649 w 789299"/>
                <a:gd name="connsiteY28" fmla="*/ 95250 h 699135"/>
                <a:gd name="connsiteX29" fmla="*/ 62170 w 789299"/>
                <a:gd name="connsiteY29" fmla="*/ 410108 h 699135"/>
                <a:gd name="connsiteX0" fmla="*/ 0 w 789299"/>
                <a:gd name="connsiteY0" fmla="*/ 374885 h 699135"/>
                <a:gd name="connsiteX1" fmla="*/ 61808 w 789299"/>
                <a:gd name="connsiteY1" fmla="*/ 436683 h 699135"/>
                <a:gd name="connsiteX2" fmla="*/ 108899 w 789299"/>
                <a:gd name="connsiteY2" fmla="*/ 392087 h 699135"/>
                <a:gd name="connsiteX3" fmla="*/ 108899 w 789299"/>
                <a:gd name="connsiteY3" fmla="*/ 698906 h 699135"/>
                <a:gd name="connsiteX4" fmla="*/ 347024 w 789299"/>
                <a:gd name="connsiteY4" fmla="*/ 699002 h 699135"/>
                <a:gd name="connsiteX5" fmla="*/ 347024 w 789299"/>
                <a:gd name="connsiteY5" fmla="*/ 461172 h 699135"/>
                <a:gd name="connsiteX6" fmla="*/ 442274 w 789299"/>
                <a:gd name="connsiteY6" fmla="*/ 461172 h 699135"/>
                <a:gd name="connsiteX7" fmla="*/ 442274 w 789299"/>
                <a:gd name="connsiteY7" fmla="*/ 699040 h 699135"/>
                <a:gd name="connsiteX8" fmla="*/ 680399 w 789299"/>
                <a:gd name="connsiteY8" fmla="*/ 699135 h 699135"/>
                <a:gd name="connsiteX9" fmla="*/ 680399 w 789299"/>
                <a:gd name="connsiteY9" fmla="*/ 391687 h 699135"/>
                <a:gd name="connsiteX10" fmla="*/ 727729 w 789299"/>
                <a:gd name="connsiteY10" fmla="*/ 436455 h 699135"/>
                <a:gd name="connsiteX11" fmla="*/ 789299 w 789299"/>
                <a:gd name="connsiteY11" fmla="*/ 374894 h 699135"/>
                <a:gd name="connsiteX12" fmla="*/ 394649 w 789299"/>
                <a:gd name="connsiteY12" fmla="*/ 0 h 699135"/>
                <a:gd name="connsiteX13" fmla="*/ 0 w 789299"/>
                <a:gd name="connsiteY13" fmla="*/ 374885 h 699135"/>
                <a:gd name="connsiteX14" fmla="*/ 661349 w 789299"/>
                <a:gd name="connsiteY14" fmla="*/ 680085 h 699135"/>
                <a:gd name="connsiteX15" fmla="*/ 461324 w 789299"/>
                <a:gd name="connsiteY15" fmla="*/ 679999 h 699135"/>
                <a:gd name="connsiteX16" fmla="*/ 327974 w 789299"/>
                <a:gd name="connsiteY16" fmla="*/ 679942 h 699135"/>
                <a:gd name="connsiteX17" fmla="*/ 127949 w 789299"/>
                <a:gd name="connsiteY17" fmla="*/ 679866 h 699135"/>
                <a:gd name="connsiteX18" fmla="*/ 127949 w 789299"/>
                <a:gd name="connsiteY18" fmla="*/ 374047 h 699135"/>
                <a:gd name="connsiteX19" fmla="*/ 394649 w 789299"/>
                <a:gd name="connsiteY19" fmla="*/ 121482 h 699135"/>
                <a:gd name="connsiteX20" fmla="*/ 661349 w 789299"/>
                <a:gd name="connsiteY20" fmla="*/ 373675 h 699135"/>
                <a:gd name="connsiteX21" fmla="*/ 661349 w 789299"/>
                <a:gd name="connsiteY21" fmla="*/ 680085 h 699135"/>
                <a:gd name="connsiteX22" fmla="*/ 62170 w 789299"/>
                <a:gd name="connsiteY22" fmla="*/ 410108 h 699135"/>
                <a:gd name="connsiteX23" fmla="*/ 27299 w 789299"/>
                <a:gd name="connsiteY23" fmla="*/ 375285 h 699135"/>
                <a:gd name="connsiteX24" fmla="*/ 394649 w 789299"/>
                <a:gd name="connsiteY24" fmla="*/ 26251 h 699135"/>
                <a:gd name="connsiteX25" fmla="*/ 762000 w 789299"/>
                <a:gd name="connsiteY25" fmla="*/ 375285 h 699135"/>
                <a:gd name="connsiteX26" fmla="*/ 727358 w 789299"/>
                <a:gd name="connsiteY26" fmla="*/ 409880 h 699135"/>
                <a:gd name="connsiteX27" fmla="*/ 394649 w 789299"/>
                <a:gd name="connsiteY27" fmla="*/ 95250 h 699135"/>
                <a:gd name="connsiteX28" fmla="*/ 62170 w 789299"/>
                <a:gd name="connsiteY28" fmla="*/ 410108 h 699135"/>
                <a:gd name="connsiteX0" fmla="*/ 0 w 789299"/>
                <a:gd name="connsiteY0" fmla="*/ 374885 h 699135"/>
                <a:gd name="connsiteX1" fmla="*/ 61808 w 789299"/>
                <a:gd name="connsiteY1" fmla="*/ 436683 h 699135"/>
                <a:gd name="connsiteX2" fmla="*/ 108899 w 789299"/>
                <a:gd name="connsiteY2" fmla="*/ 392087 h 699135"/>
                <a:gd name="connsiteX3" fmla="*/ 108899 w 789299"/>
                <a:gd name="connsiteY3" fmla="*/ 698906 h 699135"/>
                <a:gd name="connsiteX4" fmla="*/ 347024 w 789299"/>
                <a:gd name="connsiteY4" fmla="*/ 699002 h 699135"/>
                <a:gd name="connsiteX5" fmla="*/ 347024 w 789299"/>
                <a:gd name="connsiteY5" fmla="*/ 461172 h 699135"/>
                <a:gd name="connsiteX6" fmla="*/ 442274 w 789299"/>
                <a:gd name="connsiteY6" fmla="*/ 699040 h 699135"/>
                <a:gd name="connsiteX7" fmla="*/ 680399 w 789299"/>
                <a:gd name="connsiteY7" fmla="*/ 699135 h 699135"/>
                <a:gd name="connsiteX8" fmla="*/ 680399 w 789299"/>
                <a:gd name="connsiteY8" fmla="*/ 391687 h 699135"/>
                <a:gd name="connsiteX9" fmla="*/ 727729 w 789299"/>
                <a:gd name="connsiteY9" fmla="*/ 436455 h 699135"/>
                <a:gd name="connsiteX10" fmla="*/ 789299 w 789299"/>
                <a:gd name="connsiteY10" fmla="*/ 374894 h 699135"/>
                <a:gd name="connsiteX11" fmla="*/ 394649 w 789299"/>
                <a:gd name="connsiteY11" fmla="*/ 0 h 699135"/>
                <a:gd name="connsiteX12" fmla="*/ 0 w 789299"/>
                <a:gd name="connsiteY12" fmla="*/ 374885 h 699135"/>
                <a:gd name="connsiteX13" fmla="*/ 661349 w 789299"/>
                <a:gd name="connsiteY13" fmla="*/ 680085 h 699135"/>
                <a:gd name="connsiteX14" fmla="*/ 461324 w 789299"/>
                <a:gd name="connsiteY14" fmla="*/ 679999 h 699135"/>
                <a:gd name="connsiteX15" fmla="*/ 327974 w 789299"/>
                <a:gd name="connsiteY15" fmla="*/ 679942 h 699135"/>
                <a:gd name="connsiteX16" fmla="*/ 127949 w 789299"/>
                <a:gd name="connsiteY16" fmla="*/ 679866 h 699135"/>
                <a:gd name="connsiteX17" fmla="*/ 127949 w 789299"/>
                <a:gd name="connsiteY17" fmla="*/ 374047 h 699135"/>
                <a:gd name="connsiteX18" fmla="*/ 394649 w 789299"/>
                <a:gd name="connsiteY18" fmla="*/ 121482 h 699135"/>
                <a:gd name="connsiteX19" fmla="*/ 661349 w 789299"/>
                <a:gd name="connsiteY19" fmla="*/ 373675 h 699135"/>
                <a:gd name="connsiteX20" fmla="*/ 661349 w 789299"/>
                <a:gd name="connsiteY20" fmla="*/ 680085 h 699135"/>
                <a:gd name="connsiteX21" fmla="*/ 62170 w 789299"/>
                <a:gd name="connsiteY21" fmla="*/ 410108 h 699135"/>
                <a:gd name="connsiteX22" fmla="*/ 27299 w 789299"/>
                <a:gd name="connsiteY22" fmla="*/ 375285 h 699135"/>
                <a:gd name="connsiteX23" fmla="*/ 394649 w 789299"/>
                <a:gd name="connsiteY23" fmla="*/ 26251 h 699135"/>
                <a:gd name="connsiteX24" fmla="*/ 762000 w 789299"/>
                <a:gd name="connsiteY24" fmla="*/ 375285 h 699135"/>
                <a:gd name="connsiteX25" fmla="*/ 727358 w 789299"/>
                <a:gd name="connsiteY25" fmla="*/ 409880 h 699135"/>
                <a:gd name="connsiteX26" fmla="*/ 394649 w 789299"/>
                <a:gd name="connsiteY26" fmla="*/ 95250 h 699135"/>
                <a:gd name="connsiteX27" fmla="*/ 62170 w 789299"/>
                <a:gd name="connsiteY27" fmla="*/ 410108 h 699135"/>
                <a:gd name="connsiteX0" fmla="*/ 0 w 789299"/>
                <a:gd name="connsiteY0" fmla="*/ 374885 h 699135"/>
                <a:gd name="connsiteX1" fmla="*/ 61808 w 789299"/>
                <a:gd name="connsiteY1" fmla="*/ 436683 h 699135"/>
                <a:gd name="connsiteX2" fmla="*/ 108899 w 789299"/>
                <a:gd name="connsiteY2" fmla="*/ 392087 h 699135"/>
                <a:gd name="connsiteX3" fmla="*/ 108899 w 789299"/>
                <a:gd name="connsiteY3" fmla="*/ 698906 h 699135"/>
                <a:gd name="connsiteX4" fmla="*/ 347024 w 789299"/>
                <a:gd name="connsiteY4" fmla="*/ 699002 h 699135"/>
                <a:gd name="connsiteX5" fmla="*/ 442274 w 789299"/>
                <a:gd name="connsiteY5" fmla="*/ 699040 h 699135"/>
                <a:gd name="connsiteX6" fmla="*/ 680399 w 789299"/>
                <a:gd name="connsiteY6" fmla="*/ 699135 h 699135"/>
                <a:gd name="connsiteX7" fmla="*/ 680399 w 789299"/>
                <a:gd name="connsiteY7" fmla="*/ 391687 h 699135"/>
                <a:gd name="connsiteX8" fmla="*/ 727729 w 789299"/>
                <a:gd name="connsiteY8" fmla="*/ 436455 h 699135"/>
                <a:gd name="connsiteX9" fmla="*/ 789299 w 789299"/>
                <a:gd name="connsiteY9" fmla="*/ 374894 h 699135"/>
                <a:gd name="connsiteX10" fmla="*/ 394649 w 789299"/>
                <a:gd name="connsiteY10" fmla="*/ 0 h 699135"/>
                <a:gd name="connsiteX11" fmla="*/ 0 w 789299"/>
                <a:gd name="connsiteY11" fmla="*/ 374885 h 699135"/>
                <a:gd name="connsiteX12" fmla="*/ 661349 w 789299"/>
                <a:gd name="connsiteY12" fmla="*/ 680085 h 699135"/>
                <a:gd name="connsiteX13" fmla="*/ 461324 w 789299"/>
                <a:gd name="connsiteY13" fmla="*/ 679999 h 699135"/>
                <a:gd name="connsiteX14" fmla="*/ 327974 w 789299"/>
                <a:gd name="connsiteY14" fmla="*/ 679942 h 699135"/>
                <a:gd name="connsiteX15" fmla="*/ 127949 w 789299"/>
                <a:gd name="connsiteY15" fmla="*/ 679866 h 699135"/>
                <a:gd name="connsiteX16" fmla="*/ 127949 w 789299"/>
                <a:gd name="connsiteY16" fmla="*/ 374047 h 699135"/>
                <a:gd name="connsiteX17" fmla="*/ 394649 w 789299"/>
                <a:gd name="connsiteY17" fmla="*/ 121482 h 699135"/>
                <a:gd name="connsiteX18" fmla="*/ 661349 w 789299"/>
                <a:gd name="connsiteY18" fmla="*/ 373675 h 699135"/>
                <a:gd name="connsiteX19" fmla="*/ 661349 w 789299"/>
                <a:gd name="connsiteY19" fmla="*/ 680085 h 699135"/>
                <a:gd name="connsiteX20" fmla="*/ 62170 w 789299"/>
                <a:gd name="connsiteY20" fmla="*/ 410108 h 699135"/>
                <a:gd name="connsiteX21" fmla="*/ 27299 w 789299"/>
                <a:gd name="connsiteY21" fmla="*/ 375285 h 699135"/>
                <a:gd name="connsiteX22" fmla="*/ 394649 w 789299"/>
                <a:gd name="connsiteY22" fmla="*/ 26251 h 699135"/>
                <a:gd name="connsiteX23" fmla="*/ 762000 w 789299"/>
                <a:gd name="connsiteY23" fmla="*/ 375285 h 699135"/>
                <a:gd name="connsiteX24" fmla="*/ 727358 w 789299"/>
                <a:gd name="connsiteY24" fmla="*/ 409880 h 699135"/>
                <a:gd name="connsiteX25" fmla="*/ 394649 w 789299"/>
                <a:gd name="connsiteY25" fmla="*/ 95250 h 699135"/>
                <a:gd name="connsiteX26" fmla="*/ 62170 w 789299"/>
                <a:gd name="connsiteY26" fmla="*/ 410108 h 699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789299" h="699135">
                  <a:moveTo>
                    <a:pt x="0" y="374885"/>
                  </a:moveTo>
                  <a:lnTo>
                    <a:pt x="61808" y="436683"/>
                  </a:lnTo>
                  <a:lnTo>
                    <a:pt x="108899" y="392087"/>
                  </a:lnTo>
                  <a:lnTo>
                    <a:pt x="108899" y="698906"/>
                  </a:lnTo>
                  <a:lnTo>
                    <a:pt x="347024" y="699002"/>
                  </a:lnTo>
                  <a:lnTo>
                    <a:pt x="442274" y="699040"/>
                  </a:lnTo>
                  <a:lnTo>
                    <a:pt x="680399" y="699135"/>
                  </a:lnTo>
                  <a:lnTo>
                    <a:pt x="680399" y="391687"/>
                  </a:lnTo>
                  <a:lnTo>
                    <a:pt x="727729" y="436455"/>
                  </a:lnTo>
                  <a:lnTo>
                    <a:pt x="789299" y="374894"/>
                  </a:lnTo>
                  <a:lnTo>
                    <a:pt x="394649" y="0"/>
                  </a:lnTo>
                  <a:lnTo>
                    <a:pt x="0" y="374885"/>
                  </a:lnTo>
                  <a:close/>
                  <a:moveTo>
                    <a:pt x="661349" y="680085"/>
                  </a:moveTo>
                  <a:lnTo>
                    <a:pt x="461324" y="679999"/>
                  </a:lnTo>
                  <a:lnTo>
                    <a:pt x="327974" y="679942"/>
                  </a:lnTo>
                  <a:lnTo>
                    <a:pt x="127949" y="679866"/>
                  </a:lnTo>
                  <a:lnTo>
                    <a:pt x="127949" y="374047"/>
                  </a:lnTo>
                  <a:lnTo>
                    <a:pt x="394649" y="121482"/>
                  </a:lnTo>
                  <a:lnTo>
                    <a:pt x="661349" y="373675"/>
                  </a:lnTo>
                  <a:lnTo>
                    <a:pt x="661349" y="680085"/>
                  </a:lnTo>
                  <a:close/>
                  <a:moveTo>
                    <a:pt x="62170" y="410108"/>
                  </a:moveTo>
                  <a:lnTo>
                    <a:pt x="27299" y="375285"/>
                  </a:lnTo>
                  <a:lnTo>
                    <a:pt x="394649" y="26251"/>
                  </a:lnTo>
                  <a:lnTo>
                    <a:pt x="762000" y="375285"/>
                  </a:lnTo>
                  <a:lnTo>
                    <a:pt x="727358" y="409880"/>
                  </a:lnTo>
                  <a:lnTo>
                    <a:pt x="394649" y="95250"/>
                  </a:lnTo>
                  <a:lnTo>
                    <a:pt x="62170" y="410108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BE"/>
            </a:p>
          </p:txBody>
        </p:sp>
      </p:grpSp>
      <p:grpSp>
        <p:nvGrpSpPr>
          <p:cNvPr id="183" name="Groupe 182">
            <a:extLst>
              <a:ext uri="{FF2B5EF4-FFF2-40B4-BE49-F238E27FC236}">
                <a16:creationId xmlns:a16="http://schemas.microsoft.com/office/drawing/2014/main" id="{3AB87C2D-316D-49E6-B951-BA658C383725}"/>
              </a:ext>
            </a:extLst>
          </p:cNvPr>
          <p:cNvGrpSpPr/>
          <p:nvPr/>
        </p:nvGrpSpPr>
        <p:grpSpPr>
          <a:xfrm>
            <a:off x="279339" y="1514100"/>
            <a:ext cx="359688" cy="321446"/>
            <a:chOff x="222886" y="3686175"/>
            <a:chExt cx="789299" cy="699135"/>
          </a:xfrm>
        </p:grpSpPr>
        <p:pic>
          <p:nvPicPr>
            <p:cNvPr id="184" name="Graphique 183" descr="Personne en fauteuil roulant avec un remplissage uni">
              <a:extLst>
                <a:ext uri="{FF2B5EF4-FFF2-40B4-BE49-F238E27FC236}">
                  <a16:creationId xmlns:a16="http://schemas.microsoft.com/office/drawing/2014/main" id="{119EF652-BDD7-4B8B-8FF3-E470210A7E01}"/>
                </a:ext>
              </a:extLst>
            </p:cNvPr>
            <p:cNvPicPr>
              <a:picLocks noChangeAspect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22"/>
                </a:ext>
              </a:extLst>
            </a:blip>
            <a:stretch>
              <a:fillRect/>
            </a:stretch>
          </p:blipFill>
          <p:spPr>
            <a:xfrm>
              <a:off x="425333" y="3910314"/>
              <a:ext cx="400605" cy="400605"/>
            </a:xfrm>
            <a:prstGeom prst="rect">
              <a:avLst/>
            </a:prstGeom>
          </p:spPr>
        </p:pic>
        <p:sp>
          <p:nvSpPr>
            <p:cNvPr id="185" name="Forme libre : forme 184">
              <a:extLst>
                <a:ext uri="{FF2B5EF4-FFF2-40B4-BE49-F238E27FC236}">
                  <a16:creationId xmlns:a16="http://schemas.microsoft.com/office/drawing/2014/main" id="{574D9E5E-02A5-4DA8-8870-C7DC681E93B6}"/>
                </a:ext>
              </a:extLst>
            </p:cNvPr>
            <p:cNvSpPr/>
            <p:nvPr/>
          </p:nvSpPr>
          <p:spPr>
            <a:xfrm>
              <a:off x="222886" y="3686175"/>
              <a:ext cx="789299" cy="699135"/>
            </a:xfrm>
            <a:custGeom>
              <a:avLst/>
              <a:gdLst>
                <a:gd name="connsiteX0" fmla="*/ 0 w 789298"/>
                <a:gd name="connsiteY0" fmla="*/ 374885 h 699134"/>
                <a:gd name="connsiteX1" fmla="*/ 61808 w 789298"/>
                <a:gd name="connsiteY1" fmla="*/ 436683 h 699134"/>
                <a:gd name="connsiteX2" fmla="*/ 108899 w 789298"/>
                <a:gd name="connsiteY2" fmla="*/ 392087 h 699134"/>
                <a:gd name="connsiteX3" fmla="*/ 108899 w 789298"/>
                <a:gd name="connsiteY3" fmla="*/ 698906 h 699134"/>
                <a:gd name="connsiteX4" fmla="*/ 347024 w 789298"/>
                <a:gd name="connsiteY4" fmla="*/ 699002 h 699134"/>
                <a:gd name="connsiteX5" fmla="*/ 347024 w 789298"/>
                <a:gd name="connsiteY5" fmla="*/ 461172 h 699134"/>
                <a:gd name="connsiteX6" fmla="*/ 442274 w 789298"/>
                <a:gd name="connsiteY6" fmla="*/ 461172 h 699134"/>
                <a:gd name="connsiteX7" fmla="*/ 442274 w 789298"/>
                <a:gd name="connsiteY7" fmla="*/ 699040 h 699134"/>
                <a:gd name="connsiteX8" fmla="*/ 680399 w 789298"/>
                <a:gd name="connsiteY8" fmla="*/ 699135 h 699134"/>
                <a:gd name="connsiteX9" fmla="*/ 680399 w 789298"/>
                <a:gd name="connsiteY9" fmla="*/ 391687 h 699134"/>
                <a:gd name="connsiteX10" fmla="*/ 727729 w 789298"/>
                <a:gd name="connsiteY10" fmla="*/ 436455 h 699134"/>
                <a:gd name="connsiteX11" fmla="*/ 789299 w 789298"/>
                <a:gd name="connsiteY11" fmla="*/ 374894 h 699134"/>
                <a:gd name="connsiteX12" fmla="*/ 394649 w 789298"/>
                <a:gd name="connsiteY12" fmla="*/ 0 h 699134"/>
                <a:gd name="connsiteX13" fmla="*/ 661349 w 789298"/>
                <a:gd name="connsiteY13" fmla="*/ 680085 h 699134"/>
                <a:gd name="connsiteX14" fmla="*/ 461324 w 789298"/>
                <a:gd name="connsiteY14" fmla="*/ 679999 h 699134"/>
                <a:gd name="connsiteX15" fmla="*/ 461324 w 789298"/>
                <a:gd name="connsiteY15" fmla="*/ 442122 h 699134"/>
                <a:gd name="connsiteX16" fmla="*/ 327974 w 789298"/>
                <a:gd name="connsiteY16" fmla="*/ 442122 h 699134"/>
                <a:gd name="connsiteX17" fmla="*/ 327974 w 789298"/>
                <a:gd name="connsiteY17" fmla="*/ 679942 h 699134"/>
                <a:gd name="connsiteX18" fmla="*/ 127949 w 789298"/>
                <a:gd name="connsiteY18" fmla="*/ 679866 h 699134"/>
                <a:gd name="connsiteX19" fmla="*/ 127949 w 789298"/>
                <a:gd name="connsiteY19" fmla="*/ 374047 h 699134"/>
                <a:gd name="connsiteX20" fmla="*/ 394649 w 789298"/>
                <a:gd name="connsiteY20" fmla="*/ 121482 h 699134"/>
                <a:gd name="connsiteX21" fmla="*/ 661349 w 789298"/>
                <a:gd name="connsiteY21" fmla="*/ 373675 h 699134"/>
                <a:gd name="connsiteX22" fmla="*/ 62170 w 789298"/>
                <a:gd name="connsiteY22" fmla="*/ 410108 h 699134"/>
                <a:gd name="connsiteX23" fmla="*/ 27299 w 789298"/>
                <a:gd name="connsiteY23" fmla="*/ 375285 h 699134"/>
                <a:gd name="connsiteX24" fmla="*/ 394649 w 789298"/>
                <a:gd name="connsiteY24" fmla="*/ 26251 h 699134"/>
                <a:gd name="connsiteX25" fmla="*/ 762000 w 789298"/>
                <a:gd name="connsiteY25" fmla="*/ 375285 h 699134"/>
                <a:gd name="connsiteX26" fmla="*/ 727358 w 789298"/>
                <a:gd name="connsiteY26" fmla="*/ 409880 h 699134"/>
                <a:gd name="connsiteX27" fmla="*/ 394649 w 789298"/>
                <a:gd name="connsiteY27" fmla="*/ 95250 h 699134"/>
                <a:gd name="connsiteX0" fmla="*/ 0 w 789299"/>
                <a:gd name="connsiteY0" fmla="*/ 374885 h 699135"/>
                <a:gd name="connsiteX1" fmla="*/ 61808 w 789299"/>
                <a:gd name="connsiteY1" fmla="*/ 436683 h 699135"/>
                <a:gd name="connsiteX2" fmla="*/ 108899 w 789299"/>
                <a:gd name="connsiteY2" fmla="*/ 392087 h 699135"/>
                <a:gd name="connsiteX3" fmla="*/ 108899 w 789299"/>
                <a:gd name="connsiteY3" fmla="*/ 698906 h 699135"/>
                <a:gd name="connsiteX4" fmla="*/ 347024 w 789299"/>
                <a:gd name="connsiteY4" fmla="*/ 699002 h 699135"/>
                <a:gd name="connsiteX5" fmla="*/ 347024 w 789299"/>
                <a:gd name="connsiteY5" fmla="*/ 461172 h 699135"/>
                <a:gd name="connsiteX6" fmla="*/ 442274 w 789299"/>
                <a:gd name="connsiteY6" fmla="*/ 461172 h 699135"/>
                <a:gd name="connsiteX7" fmla="*/ 442274 w 789299"/>
                <a:gd name="connsiteY7" fmla="*/ 699040 h 699135"/>
                <a:gd name="connsiteX8" fmla="*/ 680399 w 789299"/>
                <a:gd name="connsiteY8" fmla="*/ 699135 h 699135"/>
                <a:gd name="connsiteX9" fmla="*/ 680399 w 789299"/>
                <a:gd name="connsiteY9" fmla="*/ 391687 h 699135"/>
                <a:gd name="connsiteX10" fmla="*/ 727729 w 789299"/>
                <a:gd name="connsiteY10" fmla="*/ 436455 h 699135"/>
                <a:gd name="connsiteX11" fmla="*/ 789299 w 789299"/>
                <a:gd name="connsiteY11" fmla="*/ 374894 h 699135"/>
                <a:gd name="connsiteX12" fmla="*/ 394649 w 789299"/>
                <a:gd name="connsiteY12" fmla="*/ 0 h 699135"/>
                <a:gd name="connsiteX13" fmla="*/ 0 w 789299"/>
                <a:gd name="connsiteY13" fmla="*/ 374885 h 699135"/>
                <a:gd name="connsiteX14" fmla="*/ 661349 w 789299"/>
                <a:gd name="connsiteY14" fmla="*/ 680085 h 699135"/>
                <a:gd name="connsiteX15" fmla="*/ 461324 w 789299"/>
                <a:gd name="connsiteY15" fmla="*/ 679999 h 699135"/>
                <a:gd name="connsiteX16" fmla="*/ 327974 w 789299"/>
                <a:gd name="connsiteY16" fmla="*/ 442122 h 699135"/>
                <a:gd name="connsiteX17" fmla="*/ 327974 w 789299"/>
                <a:gd name="connsiteY17" fmla="*/ 679942 h 699135"/>
                <a:gd name="connsiteX18" fmla="*/ 127949 w 789299"/>
                <a:gd name="connsiteY18" fmla="*/ 679866 h 699135"/>
                <a:gd name="connsiteX19" fmla="*/ 127949 w 789299"/>
                <a:gd name="connsiteY19" fmla="*/ 374047 h 699135"/>
                <a:gd name="connsiteX20" fmla="*/ 394649 w 789299"/>
                <a:gd name="connsiteY20" fmla="*/ 121482 h 699135"/>
                <a:gd name="connsiteX21" fmla="*/ 661349 w 789299"/>
                <a:gd name="connsiteY21" fmla="*/ 373675 h 699135"/>
                <a:gd name="connsiteX22" fmla="*/ 661349 w 789299"/>
                <a:gd name="connsiteY22" fmla="*/ 680085 h 699135"/>
                <a:gd name="connsiteX23" fmla="*/ 62170 w 789299"/>
                <a:gd name="connsiteY23" fmla="*/ 410108 h 699135"/>
                <a:gd name="connsiteX24" fmla="*/ 27299 w 789299"/>
                <a:gd name="connsiteY24" fmla="*/ 375285 h 699135"/>
                <a:gd name="connsiteX25" fmla="*/ 394649 w 789299"/>
                <a:gd name="connsiteY25" fmla="*/ 26251 h 699135"/>
                <a:gd name="connsiteX26" fmla="*/ 762000 w 789299"/>
                <a:gd name="connsiteY26" fmla="*/ 375285 h 699135"/>
                <a:gd name="connsiteX27" fmla="*/ 727358 w 789299"/>
                <a:gd name="connsiteY27" fmla="*/ 409880 h 699135"/>
                <a:gd name="connsiteX28" fmla="*/ 394649 w 789299"/>
                <a:gd name="connsiteY28" fmla="*/ 95250 h 699135"/>
                <a:gd name="connsiteX29" fmla="*/ 62170 w 789299"/>
                <a:gd name="connsiteY29" fmla="*/ 410108 h 699135"/>
                <a:gd name="connsiteX0" fmla="*/ 0 w 789299"/>
                <a:gd name="connsiteY0" fmla="*/ 374885 h 699135"/>
                <a:gd name="connsiteX1" fmla="*/ 61808 w 789299"/>
                <a:gd name="connsiteY1" fmla="*/ 436683 h 699135"/>
                <a:gd name="connsiteX2" fmla="*/ 108899 w 789299"/>
                <a:gd name="connsiteY2" fmla="*/ 392087 h 699135"/>
                <a:gd name="connsiteX3" fmla="*/ 108899 w 789299"/>
                <a:gd name="connsiteY3" fmla="*/ 698906 h 699135"/>
                <a:gd name="connsiteX4" fmla="*/ 347024 w 789299"/>
                <a:gd name="connsiteY4" fmla="*/ 699002 h 699135"/>
                <a:gd name="connsiteX5" fmla="*/ 347024 w 789299"/>
                <a:gd name="connsiteY5" fmla="*/ 461172 h 699135"/>
                <a:gd name="connsiteX6" fmla="*/ 442274 w 789299"/>
                <a:gd name="connsiteY6" fmla="*/ 461172 h 699135"/>
                <a:gd name="connsiteX7" fmla="*/ 442274 w 789299"/>
                <a:gd name="connsiteY7" fmla="*/ 699040 h 699135"/>
                <a:gd name="connsiteX8" fmla="*/ 680399 w 789299"/>
                <a:gd name="connsiteY8" fmla="*/ 699135 h 699135"/>
                <a:gd name="connsiteX9" fmla="*/ 680399 w 789299"/>
                <a:gd name="connsiteY9" fmla="*/ 391687 h 699135"/>
                <a:gd name="connsiteX10" fmla="*/ 727729 w 789299"/>
                <a:gd name="connsiteY10" fmla="*/ 436455 h 699135"/>
                <a:gd name="connsiteX11" fmla="*/ 789299 w 789299"/>
                <a:gd name="connsiteY11" fmla="*/ 374894 h 699135"/>
                <a:gd name="connsiteX12" fmla="*/ 394649 w 789299"/>
                <a:gd name="connsiteY12" fmla="*/ 0 h 699135"/>
                <a:gd name="connsiteX13" fmla="*/ 0 w 789299"/>
                <a:gd name="connsiteY13" fmla="*/ 374885 h 699135"/>
                <a:gd name="connsiteX14" fmla="*/ 661349 w 789299"/>
                <a:gd name="connsiteY14" fmla="*/ 680085 h 699135"/>
                <a:gd name="connsiteX15" fmla="*/ 461324 w 789299"/>
                <a:gd name="connsiteY15" fmla="*/ 679999 h 699135"/>
                <a:gd name="connsiteX16" fmla="*/ 327974 w 789299"/>
                <a:gd name="connsiteY16" fmla="*/ 679942 h 699135"/>
                <a:gd name="connsiteX17" fmla="*/ 127949 w 789299"/>
                <a:gd name="connsiteY17" fmla="*/ 679866 h 699135"/>
                <a:gd name="connsiteX18" fmla="*/ 127949 w 789299"/>
                <a:gd name="connsiteY18" fmla="*/ 374047 h 699135"/>
                <a:gd name="connsiteX19" fmla="*/ 394649 w 789299"/>
                <a:gd name="connsiteY19" fmla="*/ 121482 h 699135"/>
                <a:gd name="connsiteX20" fmla="*/ 661349 w 789299"/>
                <a:gd name="connsiteY20" fmla="*/ 373675 h 699135"/>
                <a:gd name="connsiteX21" fmla="*/ 661349 w 789299"/>
                <a:gd name="connsiteY21" fmla="*/ 680085 h 699135"/>
                <a:gd name="connsiteX22" fmla="*/ 62170 w 789299"/>
                <a:gd name="connsiteY22" fmla="*/ 410108 h 699135"/>
                <a:gd name="connsiteX23" fmla="*/ 27299 w 789299"/>
                <a:gd name="connsiteY23" fmla="*/ 375285 h 699135"/>
                <a:gd name="connsiteX24" fmla="*/ 394649 w 789299"/>
                <a:gd name="connsiteY24" fmla="*/ 26251 h 699135"/>
                <a:gd name="connsiteX25" fmla="*/ 762000 w 789299"/>
                <a:gd name="connsiteY25" fmla="*/ 375285 h 699135"/>
                <a:gd name="connsiteX26" fmla="*/ 727358 w 789299"/>
                <a:gd name="connsiteY26" fmla="*/ 409880 h 699135"/>
                <a:gd name="connsiteX27" fmla="*/ 394649 w 789299"/>
                <a:gd name="connsiteY27" fmla="*/ 95250 h 699135"/>
                <a:gd name="connsiteX28" fmla="*/ 62170 w 789299"/>
                <a:gd name="connsiteY28" fmla="*/ 410108 h 699135"/>
                <a:gd name="connsiteX0" fmla="*/ 0 w 789299"/>
                <a:gd name="connsiteY0" fmla="*/ 374885 h 699135"/>
                <a:gd name="connsiteX1" fmla="*/ 61808 w 789299"/>
                <a:gd name="connsiteY1" fmla="*/ 436683 h 699135"/>
                <a:gd name="connsiteX2" fmla="*/ 108899 w 789299"/>
                <a:gd name="connsiteY2" fmla="*/ 392087 h 699135"/>
                <a:gd name="connsiteX3" fmla="*/ 108899 w 789299"/>
                <a:gd name="connsiteY3" fmla="*/ 698906 h 699135"/>
                <a:gd name="connsiteX4" fmla="*/ 347024 w 789299"/>
                <a:gd name="connsiteY4" fmla="*/ 699002 h 699135"/>
                <a:gd name="connsiteX5" fmla="*/ 347024 w 789299"/>
                <a:gd name="connsiteY5" fmla="*/ 461172 h 699135"/>
                <a:gd name="connsiteX6" fmla="*/ 442274 w 789299"/>
                <a:gd name="connsiteY6" fmla="*/ 699040 h 699135"/>
                <a:gd name="connsiteX7" fmla="*/ 680399 w 789299"/>
                <a:gd name="connsiteY7" fmla="*/ 699135 h 699135"/>
                <a:gd name="connsiteX8" fmla="*/ 680399 w 789299"/>
                <a:gd name="connsiteY8" fmla="*/ 391687 h 699135"/>
                <a:gd name="connsiteX9" fmla="*/ 727729 w 789299"/>
                <a:gd name="connsiteY9" fmla="*/ 436455 h 699135"/>
                <a:gd name="connsiteX10" fmla="*/ 789299 w 789299"/>
                <a:gd name="connsiteY10" fmla="*/ 374894 h 699135"/>
                <a:gd name="connsiteX11" fmla="*/ 394649 w 789299"/>
                <a:gd name="connsiteY11" fmla="*/ 0 h 699135"/>
                <a:gd name="connsiteX12" fmla="*/ 0 w 789299"/>
                <a:gd name="connsiteY12" fmla="*/ 374885 h 699135"/>
                <a:gd name="connsiteX13" fmla="*/ 661349 w 789299"/>
                <a:gd name="connsiteY13" fmla="*/ 680085 h 699135"/>
                <a:gd name="connsiteX14" fmla="*/ 461324 w 789299"/>
                <a:gd name="connsiteY14" fmla="*/ 679999 h 699135"/>
                <a:gd name="connsiteX15" fmla="*/ 327974 w 789299"/>
                <a:gd name="connsiteY15" fmla="*/ 679942 h 699135"/>
                <a:gd name="connsiteX16" fmla="*/ 127949 w 789299"/>
                <a:gd name="connsiteY16" fmla="*/ 679866 h 699135"/>
                <a:gd name="connsiteX17" fmla="*/ 127949 w 789299"/>
                <a:gd name="connsiteY17" fmla="*/ 374047 h 699135"/>
                <a:gd name="connsiteX18" fmla="*/ 394649 w 789299"/>
                <a:gd name="connsiteY18" fmla="*/ 121482 h 699135"/>
                <a:gd name="connsiteX19" fmla="*/ 661349 w 789299"/>
                <a:gd name="connsiteY19" fmla="*/ 373675 h 699135"/>
                <a:gd name="connsiteX20" fmla="*/ 661349 w 789299"/>
                <a:gd name="connsiteY20" fmla="*/ 680085 h 699135"/>
                <a:gd name="connsiteX21" fmla="*/ 62170 w 789299"/>
                <a:gd name="connsiteY21" fmla="*/ 410108 h 699135"/>
                <a:gd name="connsiteX22" fmla="*/ 27299 w 789299"/>
                <a:gd name="connsiteY22" fmla="*/ 375285 h 699135"/>
                <a:gd name="connsiteX23" fmla="*/ 394649 w 789299"/>
                <a:gd name="connsiteY23" fmla="*/ 26251 h 699135"/>
                <a:gd name="connsiteX24" fmla="*/ 762000 w 789299"/>
                <a:gd name="connsiteY24" fmla="*/ 375285 h 699135"/>
                <a:gd name="connsiteX25" fmla="*/ 727358 w 789299"/>
                <a:gd name="connsiteY25" fmla="*/ 409880 h 699135"/>
                <a:gd name="connsiteX26" fmla="*/ 394649 w 789299"/>
                <a:gd name="connsiteY26" fmla="*/ 95250 h 699135"/>
                <a:gd name="connsiteX27" fmla="*/ 62170 w 789299"/>
                <a:gd name="connsiteY27" fmla="*/ 410108 h 699135"/>
                <a:gd name="connsiteX0" fmla="*/ 0 w 789299"/>
                <a:gd name="connsiteY0" fmla="*/ 374885 h 699135"/>
                <a:gd name="connsiteX1" fmla="*/ 61808 w 789299"/>
                <a:gd name="connsiteY1" fmla="*/ 436683 h 699135"/>
                <a:gd name="connsiteX2" fmla="*/ 108899 w 789299"/>
                <a:gd name="connsiteY2" fmla="*/ 392087 h 699135"/>
                <a:gd name="connsiteX3" fmla="*/ 108899 w 789299"/>
                <a:gd name="connsiteY3" fmla="*/ 698906 h 699135"/>
                <a:gd name="connsiteX4" fmla="*/ 347024 w 789299"/>
                <a:gd name="connsiteY4" fmla="*/ 699002 h 699135"/>
                <a:gd name="connsiteX5" fmla="*/ 442274 w 789299"/>
                <a:gd name="connsiteY5" fmla="*/ 699040 h 699135"/>
                <a:gd name="connsiteX6" fmla="*/ 680399 w 789299"/>
                <a:gd name="connsiteY6" fmla="*/ 699135 h 699135"/>
                <a:gd name="connsiteX7" fmla="*/ 680399 w 789299"/>
                <a:gd name="connsiteY7" fmla="*/ 391687 h 699135"/>
                <a:gd name="connsiteX8" fmla="*/ 727729 w 789299"/>
                <a:gd name="connsiteY8" fmla="*/ 436455 h 699135"/>
                <a:gd name="connsiteX9" fmla="*/ 789299 w 789299"/>
                <a:gd name="connsiteY9" fmla="*/ 374894 h 699135"/>
                <a:gd name="connsiteX10" fmla="*/ 394649 w 789299"/>
                <a:gd name="connsiteY10" fmla="*/ 0 h 699135"/>
                <a:gd name="connsiteX11" fmla="*/ 0 w 789299"/>
                <a:gd name="connsiteY11" fmla="*/ 374885 h 699135"/>
                <a:gd name="connsiteX12" fmla="*/ 661349 w 789299"/>
                <a:gd name="connsiteY12" fmla="*/ 680085 h 699135"/>
                <a:gd name="connsiteX13" fmla="*/ 461324 w 789299"/>
                <a:gd name="connsiteY13" fmla="*/ 679999 h 699135"/>
                <a:gd name="connsiteX14" fmla="*/ 327974 w 789299"/>
                <a:gd name="connsiteY14" fmla="*/ 679942 h 699135"/>
                <a:gd name="connsiteX15" fmla="*/ 127949 w 789299"/>
                <a:gd name="connsiteY15" fmla="*/ 679866 h 699135"/>
                <a:gd name="connsiteX16" fmla="*/ 127949 w 789299"/>
                <a:gd name="connsiteY16" fmla="*/ 374047 h 699135"/>
                <a:gd name="connsiteX17" fmla="*/ 394649 w 789299"/>
                <a:gd name="connsiteY17" fmla="*/ 121482 h 699135"/>
                <a:gd name="connsiteX18" fmla="*/ 661349 w 789299"/>
                <a:gd name="connsiteY18" fmla="*/ 373675 h 699135"/>
                <a:gd name="connsiteX19" fmla="*/ 661349 w 789299"/>
                <a:gd name="connsiteY19" fmla="*/ 680085 h 699135"/>
                <a:gd name="connsiteX20" fmla="*/ 62170 w 789299"/>
                <a:gd name="connsiteY20" fmla="*/ 410108 h 699135"/>
                <a:gd name="connsiteX21" fmla="*/ 27299 w 789299"/>
                <a:gd name="connsiteY21" fmla="*/ 375285 h 699135"/>
                <a:gd name="connsiteX22" fmla="*/ 394649 w 789299"/>
                <a:gd name="connsiteY22" fmla="*/ 26251 h 699135"/>
                <a:gd name="connsiteX23" fmla="*/ 762000 w 789299"/>
                <a:gd name="connsiteY23" fmla="*/ 375285 h 699135"/>
                <a:gd name="connsiteX24" fmla="*/ 727358 w 789299"/>
                <a:gd name="connsiteY24" fmla="*/ 409880 h 699135"/>
                <a:gd name="connsiteX25" fmla="*/ 394649 w 789299"/>
                <a:gd name="connsiteY25" fmla="*/ 95250 h 699135"/>
                <a:gd name="connsiteX26" fmla="*/ 62170 w 789299"/>
                <a:gd name="connsiteY26" fmla="*/ 410108 h 699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789299" h="699135">
                  <a:moveTo>
                    <a:pt x="0" y="374885"/>
                  </a:moveTo>
                  <a:lnTo>
                    <a:pt x="61808" y="436683"/>
                  </a:lnTo>
                  <a:lnTo>
                    <a:pt x="108899" y="392087"/>
                  </a:lnTo>
                  <a:lnTo>
                    <a:pt x="108899" y="698906"/>
                  </a:lnTo>
                  <a:lnTo>
                    <a:pt x="347024" y="699002"/>
                  </a:lnTo>
                  <a:lnTo>
                    <a:pt x="442274" y="699040"/>
                  </a:lnTo>
                  <a:lnTo>
                    <a:pt x="680399" y="699135"/>
                  </a:lnTo>
                  <a:lnTo>
                    <a:pt x="680399" y="391687"/>
                  </a:lnTo>
                  <a:lnTo>
                    <a:pt x="727729" y="436455"/>
                  </a:lnTo>
                  <a:lnTo>
                    <a:pt x="789299" y="374894"/>
                  </a:lnTo>
                  <a:lnTo>
                    <a:pt x="394649" y="0"/>
                  </a:lnTo>
                  <a:lnTo>
                    <a:pt x="0" y="374885"/>
                  </a:lnTo>
                  <a:close/>
                  <a:moveTo>
                    <a:pt x="661349" y="680085"/>
                  </a:moveTo>
                  <a:lnTo>
                    <a:pt x="461324" y="679999"/>
                  </a:lnTo>
                  <a:lnTo>
                    <a:pt x="327974" y="679942"/>
                  </a:lnTo>
                  <a:lnTo>
                    <a:pt x="127949" y="679866"/>
                  </a:lnTo>
                  <a:lnTo>
                    <a:pt x="127949" y="374047"/>
                  </a:lnTo>
                  <a:lnTo>
                    <a:pt x="394649" y="121482"/>
                  </a:lnTo>
                  <a:lnTo>
                    <a:pt x="661349" y="373675"/>
                  </a:lnTo>
                  <a:lnTo>
                    <a:pt x="661349" y="680085"/>
                  </a:lnTo>
                  <a:close/>
                  <a:moveTo>
                    <a:pt x="62170" y="410108"/>
                  </a:moveTo>
                  <a:lnTo>
                    <a:pt x="27299" y="375285"/>
                  </a:lnTo>
                  <a:lnTo>
                    <a:pt x="394649" y="26251"/>
                  </a:lnTo>
                  <a:lnTo>
                    <a:pt x="762000" y="375285"/>
                  </a:lnTo>
                  <a:lnTo>
                    <a:pt x="727358" y="409880"/>
                  </a:lnTo>
                  <a:lnTo>
                    <a:pt x="394649" y="95250"/>
                  </a:lnTo>
                  <a:lnTo>
                    <a:pt x="62170" y="410108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BE"/>
            </a:p>
          </p:txBody>
        </p:sp>
      </p:grpSp>
      <p:sp>
        <p:nvSpPr>
          <p:cNvPr id="186" name="ZoneTexte 185">
            <a:extLst>
              <a:ext uri="{FF2B5EF4-FFF2-40B4-BE49-F238E27FC236}">
                <a16:creationId xmlns:a16="http://schemas.microsoft.com/office/drawing/2014/main" id="{BE0087FA-F9E8-4299-850C-285B528D772C}"/>
              </a:ext>
            </a:extLst>
          </p:cNvPr>
          <p:cNvSpPr txBox="1"/>
          <p:nvPr/>
        </p:nvSpPr>
        <p:spPr>
          <a:xfrm>
            <a:off x="602496" y="472363"/>
            <a:ext cx="232031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Etablissements pour aînés</a:t>
            </a:r>
            <a:endParaRPr lang="fr-BE" sz="1100" dirty="0"/>
          </a:p>
        </p:txBody>
      </p:sp>
      <p:sp>
        <p:nvSpPr>
          <p:cNvPr id="187" name="ZoneTexte 186">
            <a:extLst>
              <a:ext uri="{FF2B5EF4-FFF2-40B4-BE49-F238E27FC236}">
                <a16:creationId xmlns:a16="http://schemas.microsoft.com/office/drawing/2014/main" id="{1B95E30D-7145-45F1-AC93-442F754288C7}"/>
              </a:ext>
            </a:extLst>
          </p:cNvPr>
          <p:cNvSpPr txBox="1"/>
          <p:nvPr/>
        </p:nvSpPr>
        <p:spPr>
          <a:xfrm>
            <a:off x="-229458" y="147213"/>
            <a:ext cx="3030671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400" b="1" dirty="0"/>
              <a:t>Santé</a:t>
            </a:r>
            <a:endParaRPr lang="fr-BE" sz="1400" b="1" dirty="0"/>
          </a:p>
        </p:txBody>
      </p:sp>
      <p:pic>
        <p:nvPicPr>
          <p:cNvPr id="188" name="Graphique 187" descr="Toque d'étudiant avec un remplissage uni">
            <a:extLst>
              <a:ext uri="{FF2B5EF4-FFF2-40B4-BE49-F238E27FC236}">
                <a16:creationId xmlns:a16="http://schemas.microsoft.com/office/drawing/2014/main" id="{B681630F-70FD-47A6-844A-6D65873964EE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5551303" y="1432649"/>
            <a:ext cx="372535" cy="470090"/>
          </a:xfrm>
          <a:prstGeom prst="rect">
            <a:avLst/>
          </a:prstGeom>
        </p:spPr>
      </p:pic>
      <p:sp>
        <p:nvSpPr>
          <p:cNvPr id="189" name="Rectangle : coins arrondis 188">
            <a:extLst>
              <a:ext uri="{FF2B5EF4-FFF2-40B4-BE49-F238E27FC236}">
                <a16:creationId xmlns:a16="http://schemas.microsoft.com/office/drawing/2014/main" id="{C74A8107-3395-4DDE-A920-1353FBE7A5B9}"/>
              </a:ext>
            </a:extLst>
          </p:cNvPr>
          <p:cNvSpPr/>
          <p:nvPr/>
        </p:nvSpPr>
        <p:spPr>
          <a:xfrm>
            <a:off x="10263690" y="4035241"/>
            <a:ext cx="1775286" cy="2673875"/>
          </a:xfrm>
          <a:prstGeom prst="roundRect">
            <a:avLst>
              <a:gd name="adj" fmla="val 7640"/>
            </a:avLst>
          </a:prstGeom>
          <a:noFill/>
          <a:ln w="22225">
            <a:solidFill>
              <a:schemeClr val="tx1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90" name="ZoneTexte 189">
            <a:extLst>
              <a:ext uri="{FF2B5EF4-FFF2-40B4-BE49-F238E27FC236}">
                <a16:creationId xmlns:a16="http://schemas.microsoft.com/office/drawing/2014/main" id="{406DF748-EBEE-48AD-AB1C-784398DEE501}"/>
              </a:ext>
            </a:extLst>
          </p:cNvPr>
          <p:cNvSpPr txBox="1"/>
          <p:nvPr/>
        </p:nvSpPr>
        <p:spPr>
          <a:xfrm>
            <a:off x="10263690" y="4035241"/>
            <a:ext cx="1775286" cy="21236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100" b="1" dirty="0"/>
              <a:t>Quelques chiffres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fr-FR" sz="1100" dirty="0"/>
              <a:t>Nombreux projets d’aide sociale: services communaux, projets GAL, jardins communautaires, épicerie sociale, centre accueil à </a:t>
            </a:r>
            <a:r>
              <a:rPr lang="fr-FR" sz="1100" dirty="0" err="1"/>
              <a:t>Natoye</a:t>
            </a:r>
            <a:r>
              <a:rPr lang="fr-FR" sz="1100" dirty="0"/>
              <a:t>…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fr-FR" sz="1100" dirty="0"/>
              <a:t>Manque de grande infrastructure sportive.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fr-FR" sz="1100" dirty="0"/>
              <a:t>Jeunesses: Mouvements foulard, MJ, CCJ/CCE…</a:t>
            </a:r>
            <a:endParaRPr lang="fr-BE" sz="1100" dirty="0"/>
          </a:p>
        </p:txBody>
      </p:sp>
      <p:pic>
        <p:nvPicPr>
          <p:cNvPr id="191" name="Image 190">
            <a:extLst>
              <a:ext uri="{FF2B5EF4-FFF2-40B4-BE49-F238E27FC236}">
                <a16:creationId xmlns:a16="http://schemas.microsoft.com/office/drawing/2014/main" id="{C4BB0083-A445-44F8-8C69-E149F2E2F650}"/>
              </a:ext>
            </a:extLst>
          </p:cNvPr>
          <p:cNvPicPr>
            <a:picLocks noChangeAspect="1"/>
          </p:cNvPicPr>
          <p:nvPr/>
        </p:nvPicPr>
        <p:blipFill>
          <a:blip r:embed="rId23"/>
          <a:stretch>
            <a:fillRect/>
          </a:stretch>
        </p:blipFill>
        <p:spPr>
          <a:xfrm>
            <a:off x="8822220" y="187050"/>
            <a:ext cx="1993895" cy="1289022"/>
          </a:xfrm>
          <a:prstGeom prst="rect">
            <a:avLst/>
          </a:prstGeom>
        </p:spPr>
      </p:pic>
      <p:pic>
        <p:nvPicPr>
          <p:cNvPr id="192" name="Image 191">
            <a:extLst>
              <a:ext uri="{FF2B5EF4-FFF2-40B4-BE49-F238E27FC236}">
                <a16:creationId xmlns:a16="http://schemas.microsoft.com/office/drawing/2014/main" id="{AC3F55E2-05D5-4A18-8057-CE425F3188CF}"/>
              </a:ext>
            </a:extLst>
          </p:cNvPr>
          <p:cNvPicPr>
            <a:picLocks noChangeAspect="1"/>
          </p:cNvPicPr>
          <p:nvPr/>
        </p:nvPicPr>
        <p:blipFill>
          <a:blip r:embed="rId24"/>
          <a:stretch>
            <a:fillRect/>
          </a:stretch>
        </p:blipFill>
        <p:spPr>
          <a:xfrm>
            <a:off x="10009258" y="1882608"/>
            <a:ext cx="2045712" cy="2045712"/>
          </a:xfrm>
          <a:prstGeom prst="rect">
            <a:avLst/>
          </a:prstGeom>
        </p:spPr>
      </p:pic>
      <p:pic>
        <p:nvPicPr>
          <p:cNvPr id="38" name="Image 37">
            <a:extLst>
              <a:ext uri="{FF2B5EF4-FFF2-40B4-BE49-F238E27FC236}">
                <a16:creationId xmlns:a16="http://schemas.microsoft.com/office/drawing/2014/main" id="{293CCAD4-0090-7E4F-875A-0D4F054A135F}"/>
              </a:ext>
            </a:extLst>
          </p:cNvPr>
          <p:cNvPicPr>
            <a:picLocks noChangeAspect="1"/>
          </p:cNvPicPr>
          <p:nvPr/>
        </p:nvPicPr>
        <p:blipFill>
          <a:blip r:embed="rId25">
            <a:extLst>
              <a:ext uri="{28A0092B-C50C-407E-A947-70E740481C1C}">
                <a14:useLocalDpi xmlns:a14="http://schemas.microsoft.com/office/drawing/2010/main" val="0"/>
              </a:ext>
              <a:ext uri="{837473B0-CC2E-450A-ABE3-18F120FF3D39}">
                <a1611:picAttrSrcUrl xmlns:a1611="http://schemas.microsoft.com/office/drawing/2016/11/main" r:id="rId26"/>
              </a:ext>
            </a:extLst>
          </a:blip>
          <a:stretch>
            <a:fillRect/>
          </a:stretch>
        </p:blipFill>
        <p:spPr>
          <a:xfrm>
            <a:off x="3396951" y="4937195"/>
            <a:ext cx="407445" cy="407445"/>
          </a:xfrm>
          <a:prstGeom prst="rect">
            <a:avLst/>
          </a:prstGeom>
        </p:spPr>
      </p:pic>
      <p:pic>
        <p:nvPicPr>
          <p:cNvPr id="193" name="Image 192">
            <a:extLst>
              <a:ext uri="{FF2B5EF4-FFF2-40B4-BE49-F238E27FC236}">
                <a16:creationId xmlns:a16="http://schemas.microsoft.com/office/drawing/2014/main" id="{B97E7019-F57D-5244-829B-8444EFB0347E}"/>
              </a:ext>
            </a:extLst>
          </p:cNvPr>
          <p:cNvPicPr>
            <a:picLocks noChangeAspect="1"/>
          </p:cNvPicPr>
          <p:nvPr/>
        </p:nvPicPr>
        <p:blipFill>
          <a:blip r:embed="rId25">
            <a:extLst>
              <a:ext uri="{28A0092B-C50C-407E-A947-70E740481C1C}">
                <a14:useLocalDpi xmlns:a14="http://schemas.microsoft.com/office/drawing/2010/main" val="0"/>
              </a:ext>
              <a:ext uri="{837473B0-CC2E-450A-ABE3-18F120FF3D39}">
                <a1611:picAttrSrcUrl xmlns:a1611="http://schemas.microsoft.com/office/drawing/2016/11/main" r:id="rId26"/>
              </a:ext>
            </a:extLst>
          </a:blip>
          <a:stretch>
            <a:fillRect/>
          </a:stretch>
        </p:blipFill>
        <p:spPr>
          <a:xfrm>
            <a:off x="3336750" y="168660"/>
            <a:ext cx="407445" cy="407445"/>
          </a:xfrm>
          <a:prstGeom prst="rect">
            <a:avLst/>
          </a:prstGeom>
        </p:spPr>
      </p:pic>
      <p:pic>
        <p:nvPicPr>
          <p:cNvPr id="194" name="Image 193">
            <a:extLst>
              <a:ext uri="{FF2B5EF4-FFF2-40B4-BE49-F238E27FC236}">
                <a16:creationId xmlns:a16="http://schemas.microsoft.com/office/drawing/2014/main" id="{B59D62DF-CE15-374A-B298-80A783EB3322}"/>
              </a:ext>
            </a:extLst>
          </p:cNvPr>
          <p:cNvPicPr>
            <a:picLocks noChangeAspect="1"/>
          </p:cNvPicPr>
          <p:nvPr/>
        </p:nvPicPr>
        <p:blipFill>
          <a:blip r:embed="rId25">
            <a:extLst>
              <a:ext uri="{28A0092B-C50C-407E-A947-70E740481C1C}">
                <a14:useLocalDpi xmlns:a14="http://schemas.microsoft.com/office/drawing/2010/main" val="0"/>
              </a:ext>
              <a:ext uri="{837473B0-CC2E-450A-ABE3-18F120FF3D39}">
                <a1611:picAttrSrcUrl xmlns:a1611="http://schemas.microsoft.com/office/drawing/2016/11/main" r:id="rId26"/>
              </a:ext>
            </a:extLst>
          </a:blip>
          <a:stretch>
            <a:fillRect/>
          </a:stretch>
        </p:blipFill>
        <p:spPr>
          <a:xfrm>
            <a:off x="7694510" y="81517"/>
            <a:ext cx="407445" cy="407445"/>
          </a:xfrm>
          <a:prstGeom prst="rect">
            <a:avLst/>
          </a:prstGeom>
        </p:spPr>
      </p:pic>
      <p:pic>
        <p:nvPicPr>
          <p:cNvPr id="195" name="Image 194">
            <a:extLst>
              <a:ext uri="{FF2B5EF4-FFF2-40B4-BE49-F238E27FC236}">
                <a16:creationId xmlns:a16="http://schemas.microsoft.com/office/drawing/2014/main" id="{2277841A-EEBD-9E44-A5EB-AAE26F88CD21}"/>
              </a:ext>
            </a:extLst>
          </p:cNvPr>
          <p:cNvPicPr>
            <a:picLocks noChangeAspect="1"/>
          </p:cNvPicPr>
          <p:nvPr/>
        </p:nvPicPr>
        <p:blipFill>
          <a:blip r:embed="rId25">
            <a:extLst>
              <a:ext uri="{28A0092B-C50C-407E-A947-70E740481C1C}">
                <a14:useLocalDpi xmlns:a14="http://schemas.microsoft.com/office/drawing/2010/main" val="0"/>
              </a:ext>
              <a:ext uri="{837473B0-CC2E-450A-ABE3-18F120FF3D39}">
                <a1611:picAttrSrcUrl xmlns:a1611="http://schemas.microsoft.com/office/drawing/2016/11/main" r:id="rId26"/>
              </a:ext>
            </a:extLst>
          </a:blip>
          <a:stretch>
            <a:fillRect/>
          </a:stretch>
        </p:blipFill>
        <p:spPr>
          <a:xfrm>
            <a:off x="2719088" y="3611613"/>
            <a:ext cx="407445" cy="407445"/>
          </a:xfrm>
          <a:prstGeom prst="rect">
            <a:avLst/>
          </a:prstGeom>
        </p:spPr>
      </p:pic>
      <p:pic>
        <p:nvPicPr>
          <p:cNvPr id="196" name="Image 195">
            <a:extLst>
              <a:ext uri="{FF2B5EF4-FFF2-40B4-BE49-F238E27FC236}">
                <a16:creationId xmlns:a16="http://schemas.microsoft.com/office/drawing/2014/main" id="{DB924AA8-FA31-D743-8AB1-BA01AFDB89B9}"/>
              </a:ext>
            </a:extLst>
          </p:cNvPr>
          <p:cNvPicPr>
            <a:picLocks noChangeAspect="1"/>
          </p:cNvPicPr>
          <p:nvPr/>
        </p:nvPicPr>
        <p:blipFill>
          <a:blip r:embed="rId25">
            <a:extLst>
              <a:ext uri="{28A0092B-C50C-407E-A947-70E740481C1C}">
                <a14:useLocalDpi xmlns:a14="http://schemas.microsoft.com/office/drawing/2010/main" val="0"/>
              </a:ext>
              <a:ext uri="{837473B0-CC2E-450A-ABE3-18F120FF3D39}">
                <a1611:picAttrSrcUrl xmlns:a1611="http://schemas.microsoft.com/office/drawing/2016/11/main" r:id="rId26"/>
              </a:ext>
            </a:extLst>
          </a:blip>
          <a:stretch>
            <a:fillRect/>
          </a:stretch>
        </p:blipFill>
        <p:spPr>
          <a:xfrm>
            <a:off x="295136" y="1886428"/>
            <a:ext cx="326960" cy="326960"/>
          </a:xfrm>
          <a:prstGeom prst="rect">
            <a:avLst/>
          </a:prstGeom>
        </p:spPr>
      </p:pic>
      <p:sp>
        <p:nvSpPr>
          <p:cNvPr id="197" name="ZoneTexte 196">
            <a:extLst>
              <a:ext uri="{FF2B5EF4-FFF2-40B4-BE49-F238E27FC236}">
                <a16:creationId xmlns:a16="http://schemas.microsoft.com/office/drawing/2014/main" id="{9FF36AE4-10EE-4845-BB3A-C2AE1FE83C23}"/>
              </a:ext>
            </a:extLst>
          </p:cNvPr>
          <p:cNvSpPr txBox="1"/>
          <p:nvPr/>
        </p:nvSpPr>
        <p:spPr>
          <a:xfrm>
            <a:off x="648294" y="1921192"/>
            <a:ext cx="232031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Centres hospitaliers</a:t>
            </a:r>
            <a:endParaRPr lang="fr-BE" sz="1100" dirty="0"/>
          </a:p>
        </p:txBody>
      </p:sp>
    </p:spTree>
    <p:extLst>
      <p:ext uri="{BB962C8B-B14F-4D97-AF65-F5344CB8AC3E}">
        <p14:creationId xmlns:p14="http://schemas.microsoft.com/office/powerpoint/2010/main" val="2026602149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30" name="Picture 6">
            <a:extLst>
              <a:ext uri="{FF2B5EF4-FFF2-40B4-BE49-F238E27FC236}">
                <a16:creationId xmlns:a16="http://schemas.microsoft.com/office/drawing/2014/main" id="{A4CC4255-277D-404C-9CAF-8F9E314EBBA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5843" b="15843"/>
          <a:stretch/>
        </p:blipFill>
        <p:spPr bwMode="auto">
          <a:xfrm>
            <a:off x="3577219" y="10"/>
            <a:ext cx="4979304" cy="3401558"/>
          </a:xfrm>
          <a:custGeom>
            <a:avLst/>
            <a:gdLst/>
            <a:ahLst/>
            <a:cxnLst/>
            <a:rect l="l" t="t" r="r" b="b"/>
            <a:pathLst>
              <a:path w="4979304" h="3364992">
                <a:moveTo>
                  <a:pt x="0" y="0"/>
                </a:moveTo>
                <a:lnTo>
                  <a:pt x="4211250" y="0"/>
                </a:lnTo>
                <a:lnTo>
                  <a:pt x="4309461" y="192282"/>
                </a:lnTo>
                <a:cubicBezTo>
                  <a:pt x="4697535" y="1033269"/>
                  <a:pt x="4937593" y="2032690"/>
                  <a:pt x="4974907" y="3110424"/>
                </a:cubicBezTo>
                <a:lnTo>
                  <a:pt x="4979304" y="3364992"/>
                </a:lnTo>
                <a:lnTo>
                  <a:pt x="800592" y="3364992"/>
                </a:lnTo>
                <a:lnTo>
                  <a:pt x="797493" y="3185579"/>
                </a:lnTo>
                <a:cubicBezTo>
                  <a:pt x="756786" y="2009870"/>
                  <a:pt x="474799" y="927359"/>
                  <a:pt x="22579" y="42066"/>
                </a:cubicBezTo>
                <a:close/>
              </a:path>
            </a:pathLst>
          </a:cu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34" name="Picture 10">
            <a:extLst>
              <a:ext uri="{FF2B5EF4-FFF2-40B4-BE49-F238E27FC236}">
                <a16:creationId xmlns:a16="http://schemas.microsoft.com/office/drawing/2014/main" id="{F56304E7-48F0-42B3-BDD6-75FFAAFE44B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282" r="7282"/>
          <a:stretch/>
        </p:blipFill>
        <p:spPr bwMode="auto">
          <a:xfrm>
            <a:off x="7822523" y="3456433"/>
            <a:ext cx="4369477" cy="3401568"/>
          </a:xfrm>
          <a:custGeom>
            <a:avLst/>
            <a:gdLst/>
            <a:ahLst/>
            <a:cxnLst/>
            <a:rect l="l" t="t" r="r" b="b"/>
            <a:pathLst>
              <a:path w="4369477" h="3401568">
                <a:moveTo>
                  <a:pt x="781270" y="0"/>
                </a:moveTo>
                <a:lnTo>
                  <a:pt x="4369477" y="0"/>
                </a:lnTo>
                <a:lnTo>
                  <a:pt x="4369477" y="3401568"/>
                </a:lnTo>
                <a:lnTo>
                  <a:pt x="0" y="3401568"/>
                </a:lnTo>
                <a:lnTo>
                  <a:pt x="1963" y="3397912"/>
                </a:lnTo>
                <a:cubicBezTo>
                  <a:pt x="454182" y="2512619"/>
                  <a:pt x="736170" y="1430108"/>
                  <a:pt x="776876" y="254399"/>
                </a:cubicBezTo>
                <a:close/>
              </a:path>
            </a:pathLst>
          </a:cu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28" name="Picture 4">
            <a:extLst>
              <a:ext uri="{FF2B5EF4-FFF2-40B4-BE49-F238E27FC236}">
                <a16:creationId xmlns:a16="http://schemas.microsoft.com/office/drawing/2014/main" id="{19FAED8E-86DD-4C4D-A7FD-29BA09E73B5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264" r="9264"/>
          <a:stretch/>
        </p:blipFill>
        <p:spPr bwMode="auto">
          <a:xfrm>
            <a:off x="3630260" y="3456432"/>
            <a:ext cx="4925479" cy="3401568"/>
          </a:xfrm>
          <a:custGeom>
            <a:avLst/>
            <a:gdLst/>
            <a:ahLst/>
            <a:cxnLst/>
            <a:rect l="l" t="t" r="r" b="b"/>
            <a:pathLst>
              <a:path w="4925479" h="3364992">
                <a:moveTo>
                  <a:pt x="749362" y="0"/>
                </a:moveTo>
                <a:lnTo>
                  <a:pt x="4925479" y="0"/>
                </a:lnTo>
                <a:lnTo>
                  <a:pt x="4921868" y="209033"/>
                </a:lnTo>
                <a:cubicBezTo>
                  <a:pt x="4884554" y="1286766"/>
                  <a:pt x="4644496" y="2286187"/>
                  <a:pt x="4256422" y="3127175"/>
                </a:cubicBezTo>
                <a:lnTo>
                  <a:pt x="4134952" y="3364992"/>
                </a:lnTo>
                <a:lnTo>
                  <a:pt x="0" y="3364992"/>
                </a:lnTo>
                <a:lnTo>
                  <a:pt x="79008" y="3202330"/>
                </a:lnTo>
                <a:cubicBezTo>
                  <a:pt x="467082" y="2361343"/>
                  <a:pt x="707140" y="1361922"/>
                  <a:pt x="744454" y="284189"/>
                </a:cubicBezTo>
                <a:close/>
              </a:path>
            </a:pathLst>
          </a:cu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26" name="Picture 2">
            <a:extLst>
              <a:ext uri="{FF2B5EF4-FFF2-40B4-BE49-F238E27FC236}">
                <a16:creationId xmlns:a16="http://schemas.microsoft.com/office/drawing/2014/main" id="{97D7299A-6467-4404-8D11-D870A2A4073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431" r="7431"/>
          <a:stretch/>
        </p:blipFill>
        <p:spPr bwMode="auto">
          <a:xfrm>
            <a:off x="7845207" y="10"/>
            <a:ext cx="4346795" cy="3401558"/>
          </a:xfrm>
          <a:custGeom>
            <a:avLst/>
            <a:gdLst/>
            <a:ahLst/>
            <a:cxnLst/>
            <a:rect l="l" t="t" r="r" b="b"/>
            <a:pathLst>
              <a:path w="4346795" h="3401568">
                <a:moveTo>
                  <a:pt x="0" y="0"/>
                </a:moveTo>
                <a:lnTo>
                  <a:pt x="4346795" y="0"/>
                </a:lnTo>
                <a:lnTo>
                  <a:pt x="4346795" y="3401568"/>
                </a:lnTo>
                <a:lnTo>
                  <a:pt x="762748" y="3401568"/>
                </a:lnTo>
                <a:lnTo>
                  <a:pt x="751436" y="2963954"/>
                </a:lnTo>
                <a:cubicBezTo>
                  <a:pt x="698408" y="1942163"/>
                  <a:pt x="463174" y="995044"/>
                  <a:pt x="93264" y="192283"/>
                </a:cubicBezTo>
                <a:close/>
              </a:path>
            </a:pathLst>
          </a:cu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0" name="Image 29">
            <a:extLst>
              <a:ext uri="{FF2B5EF4-FFF2-40B4-BE49-F238E27FC236}">
                <a16:creationId xmlns:a16="http://schemas.microsoft.com/office/drawing/2014/main" id="{236777C7-1C6E-47C3-B3FC-478B421ADC8C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306285" y="6395820"/>
            <a:ext cx="1323975" cy="446955"/>
          </a:xfrm>
          <a:prstGeom prst="rect">
            <a:avLst/>
          </a:prstGeom>
        </p:spPr>
      </p:pic>
      <p:sp>
        <p:nvSpPr>
          <p:cNvPr id="9" name="ZoneTexte 8">
            <a:extLst>
              <a:ext uri="{FF2B5EF4-FFF2-40B4-BE49-F238E27FC236}">
                <a16:creationId xmlns:a16="http://schemas.microsoft.com/office/drawing/2014/main" id="{F3A645A0-D1EB-4326-9F4F-925D065D69DA}"/>
              </a:ext>
            </a:extLst>
          </p:cNvPr>
          <p:cNvSpPr txBox="1"/>
          <p:nvPr/>
        </p:nvSpPr>
        <p:spPr>
          <a:xfrm>
            <a:off x="-22683" y="1079975"/>
            <a:ext cx="4369477" cy="2898648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/>
          <a:p>
            <a:pPr algn="ctr">
              <a:lnSpc>
                <a:spcPct val="90000"/>
              </a:lnSpc>
              <a:spcBef>
                <a:spcPct val="0"/>
              </a:spcBef>
              <a:spcAft>
                <a:spcPts val="600"/>
              </a:spcAft>
            </a:pPr>
            <a:r>
              <a:rPr lang="en-US" sz="4000" kern="1200" dirty="0">
                <a:solidFill>
                  <a:schemeClr val="tx1"/>
                </a:solidFill>
                <a:latin typeface="+mj-lt"/>
                <a:ea typeface="+mj-ea"/>
                <a:cs typeface="+mj-cs"/>
              </a:rPr>
              <a:t>Biodiversité - </a:t>
            </a:r>
            <a:r>
              <a:rPr lang="en-US" sz="4000" dirty="0">
                <a:latin typeface="+mj-lt"/>
                <a:ea typeface="+mj-ea"/>
                <a:cs typeface="+mj-cs"/>
              </a:rPr>
              <a:t>E</a:t>
            </a:r>
            <a:r>
              <a:rPr lang="en-US" sz="4000" kern="1200" dirty="0">
                <a:solidFill>
                  <a:schemeClr val="tx1"/>
                </a:solidFill>
                <a:latin typeface="+mj-lt"/>
                <a:ea typeface="+mj-ea"/>
                <a:cs typeface="+mj-cs"/>
              </a:rPr>
              <a:t>nvironnement</a:t>
            </a:r>
          </a:p>
        </p:txBody>
      </p:sp>
      <p:pic>
        <p:nvPicPr>
          <p:cNvPr id="2050" name="Picture 2" descr="Trame scrl">
            <a:extLst>
              <a:ext uri="{FF2B5EF4-FFF2-40B4-BE49-F238E27FC236}">
                <a16:creationId xmlns:a16="http://schemas.microsoft.com/office/drawing/2014/main" id="{8B0BA9F0-601B-4B18-90CD-CB9488DF2B6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9642" y="6327729"/>
            <a:ext cx="804760" cy="51504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" name="Image 2">
            <a:extLst>
              <a:ext uri="{FF2B5EF4-FFF2-40B4-BE49-F238E27FC236}">
                <a16:creationId xmlns:a16="http://schemas.microsoft.com/office/drawing/2014/main" id="{F6C6A77E-C743-41BD-94D5-92594FFFF2E0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1064424" y="5676251"/>
            <a:ext cx="1091839" cy="1078578"/>
          </a:xfrm>
          <a:prstGeom prst="rect">
            <a:avLst/>
          </a:prstGeom>
        </p:spPr>
      </p:pic>
      <p:pic>
        <p:nvPicPr>
          <p:cNvPr id="10" name="Image 9">
            <a:extLst>
              <a:ext uri="{FF2B5EF4-FFF2-40B4-BE49-F238E27FC236}">
                <a16:creationId xmlns:a16="http://schemas.microsoft.com/office/drawing/2014/main" id="{5323A194-C02A-D448-9BE8-1816334E42AF}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9642" y="163490"/>
            <a:ext cx="2899681" cy="41168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56857708"/>
      </p:ext>
    </p:extLst>
  </p:cSld>
  <p:clrMapOvr>
    <a:masterClrMapping/>
  </p:clrMapOvr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Picture 2">
            <a:extLst>
              <a:ext uri="{FF2B5EF4-FFF2-40B4-BE49-F238E27FC236}">
                <a16:creationId xmlns:a16="http://schemas.microsoft.com/office/drawing/2014/main" id="{97D7299A-6467-4404-8D11-D870A2A4073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069" r="1069"/>
          <a:stretch/>
        </p:blipFill>
        <p:spPr bwMode="auto">
          <a:xfrm>
            <a:off x="6373797" y="0"/>
            <a:ext cx="3292807" cy="2576766"/>
          </a:xfrm>
          <a:prstGeom prst="parallelogram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30" name="Picture 6">
            <a:extLst>
              <a:ext uri="{FF2B5EF4-FFF2-40B4-BE49-F238E27FC236}">
                <a16:creationId xmlns:a16="http://schemas.microsoft.com/office/drawing/2014/main" id="{A4CC4255-277D-404C-9CAF-8F9E314EBBA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0746" b="10746"/>
          <a:stretch/>
        </p:blipFill>
        <p:spPr bwMode="auto">
          <a:xfrm>
            <a:off x="9170410" y="1"/>
            <a:ext cx="3662272" cy="2576766"/>
          </a:xfrm>
          <a:prstGeom prst="parallelogram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34" name="Picture 10">
            <a:extLst>
              <a:ext uri="{FF2B5EF4-FFF2-40B4-BE49-F238E27FC236}">
                <a16:creationId xmlns:a16="http://schemas.microsoft.com/office/drawing/2014/main" id="{F56304E7-48F0-42B3-BDD6-75FFAAFE44B6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9071" r="2" b="2"/>
          <a:stretch/>
        </p:blipFill>
        <p:spPr bwMode="auto">
          <a:xfrm>
            <a:off x="-1053553" y="2644202"/>
            <a:ext cx="5452033" cy="4197911"/>
          </a:xfrm>
          <a:prstGeom prst="parallelogram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052" name="Freeform 43">
            <a:extLst>
              <a:ext uri="{FF2B5EF4-FFF2-40B4-BE49-F238E27FC236}">
                <a16:creationId xmlns:a16="http://schemas.microsoft.com/office/drawing/2014/main" id="{AAD8F19F-4A55-467B-BED0-8837659A90A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 flipH="1">
            <a:off x="5353050" y="2660089"/>
            <a:ext cx="6838950" cy="4197911"/>
          </a:xfrm>
          <a:custGeom>
            <a:avLst/>
            <a:gdLst>
              <a:gd name="connsiteX0" fmla="*/ 4893809 w 6838950"/>
              <a:gd name="connsiteY0" fmla="*/ 0 h 4197911"/>
              <a:gd name="connsiteX1" fmla="*/ 4887586 w 6838950"/>
              <a:gd name="connsiteY1" fmla="*/ 0 h 4197911"/>
              <a:gd name="connsiteX2" fmla="*/ 3697795 w 6838950"/>
              <a:gd name="connsiteY2" fmla="*/ 0 h 4197911"/>
              <a:gd name="connsiteX3" fmla="*/ 2047750 w 6838950"/>
              <a:gd name="connsiteY3" fmla="*/ 0 h 4197911"/>
              <a:gd name="connsiteX4" fmla="*/ 0 w 6838950"/>
              <a:gd name="connsiteY4" fmla="*/ 0 h 4197911"/>
              <a:gd name="connsiteX5" fmla="*/ 0 w 6838950"/>
              <a:gd name="connsiteY5" fmla="*/ 4197911 h 4197911"/>
              <a:gd name="connsiteX6" fmla="*/ 6838950 w 6838950"/>
              <a:gd name="connsiteY6" fmla="*/ 4197911 h 41979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838950" h="4197911">
                <a:moveTo>
                  <a:pt x="4893809" y="0"/>
                </a:moveTo>
                <a:lnTo>
                  <a:pt x="4887586" y="0"/>
                </a:lnTo>
                <a:lnTo>
                  <a:pt x="3697795" y="0"/>
                </a:lnTo>
                <a:lnTo>
                  <a:pt x="2047750" y="0"/>
                </a:lnTo>
                <a:lnTo>
                  <a:pt x="0" y="0"/>
                </a:lnTo>
                <a:lnTo>
                  <a:pt x="0" y="4197911"/>
                </a:lnTo>
                <a:lnTo>
                  <a:pt x="6838950" y="4197911"/>
                </a:lnTo>
                <a:close/>
              </a:path>
            </a:pathLst>
          </a:custGeom>
          <a:solidFill>
            <a:srgbClr val="5A723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" name="ZoneTexte 8">
            <a:extLst>
              <a:ext uri="{FF2B5EF4-FFF2-40B4-BE49-F238E27FC236}">
                <a16:creationId xmlns:a16="http://schemas.microsoft.com/office/drawing/2014/main" id="{F3A645A0-D1EB-4326-9F4F-925D065D69DA}"/>
              </a:ext>
            </a:extLst>
          </p:cNvPr>
          <p:cNvSpPr txBox="1"/>
          <p:nvPr/>
        </p:nvSpPr>
        <p:spPr>
          <a:xfrm>
            <a:off x="6747263" y="3046959"/>
            <a:ext cx="5444737" cy="3538293"/>
          </a:xfrm>
          <a:prstGeom prst="rect">
            <a:avLst/>
          </a:prstGeom>
        </p:spPr>
        <p:txBody>
          <a:bodyPr vert="horz" lIns="91440" tIns="45720" rIns="91440" bIns="45720" rtlCol="0" anchor="t">
            <a:normAutofit/>
          </a:bodyPr>
          <a:lstStyle/>
          <a:p>
            <a:pPr algn="ctr">
              <a:lnSpc>
                <a:spcPct val="90000"/>
              </a:lnSpc>
              <a:spcBef>
                <a:spcPct val="0"/>
              </a:spcBef>
              <a:spcAft>
                <a:spcPts val="600"/>
              </a:spcAft>
            </a:pPr>
            <a:endParaRPr lang="en-US" sz="4000" kern="1200" dirty="0">
              <a:solidFill>
                <a:srgbClr val="FFFFFF"/>
              </a:solidFill>
              <a:latin typeface="+mj-lt"/>
              <a:ea typeface="+mj-ea"/>
              <a:cs typeface="+mj-cs"/>
            </a:endParaRPr>
          </a:p>
          <a:p>
            <a:pPr algn="ctr">
              <a:lnSpc>
                <a:spcPct val="90000"/>
              </a:lnSpc>
              <a:spcBef>
                <a:spcPct val="0"/>
              </a:spcBef>
              <a:spcAft>
                <a:spcPts val="600"/>
              </a:spcAft>
            </a:pPr>
            <a:endParaRPr lang="en-US" sz="4000" kern="1200" dirty="0">
              <a:solidFill>
                <a:srgbClr val="FFFFFF"/>
              </a:solidFill>
              <a:latin typeface="+mj-lt"/>
              <a:ea typeface="+mj-ea"/>
              <a:cs typeface="+mj-cs"/>
            </a:endParaRPr>
          </a:p>
          <a:p>
            <a:pPr algn="ctr">
              <a:lnSpc>
                <a:spcPct val="90000"/>
              </a:lnSpc>
              <a:spcBef>
                <a:spcPct val="0"/>
              </a:spcBef>
              <a:spcAft>
                <a:spcPts val="600"/>
              </a:spcAft>
            </a:pPr>
            <a:r>
              <a:rPr lang="en-US" sz="4400" dirty="0">
                <a:solidFill>
                  <a:srgbClr val="FFFFFF"/>
                </a:solidFill>
                <a:latin typeface="+mj-lt"/>
                <a:ea typeface="+mj-ea"/>
                <a:cs typeface="+mj-cs"/>
              </a:rPr>
              <a:t>Place aux questions</a:t>
            </a:r>
          </a:p>
          <a:p>
            <a:pPr algn="ctr">
              <a:lnSpc>
                <a:spcPct val="90000"/>
              </a:lnSpc>
              <a:spcBef>
                <a:spcPct val="0"/>
              </a:spcBef>
              <a:spcAft>
                <a:spcPts val="600"/>
              </a:spcAft>
            </a:pPr>
            <a:endParaRPr lang="en-US" sz="4000" kern="1200" dirty="0">
              <a:solidFill>
                <a:srgbClr val="FFFFFF"/>
              </a:solidFill>
              <a:latin typeface="+mj-lt"/>
              <a:ea typeface="+mj-ea"/>
              <a:cs typeface="+mj-cs"/>
            </a:endParaRPr>
          </a:p>
        </p:txBody>
      </p:sp>
      <p:pic>
        <p:nvPicPr>
          <p:cNvPr id="1028" name="Picture 4">
            <a:extLst>
              <a:ext uri="{FF2B5EF4-FFF2-40B4-BE49-F238E27FC236}">
                <a16:creationId xmlns:a16="http://schemas.microsoft.com/office/drawing/2014/main" id="{19FAED8E-86DD-4C4D-A7FD-29BA09E73B5C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2451" t="-813" r="11274" b="815"/>
          <a:stretch/>
        </p:blipFill>
        <p:spPr bwMode="auto">
          <a:xfrm>
            <a:off x="3418755" y="-17700"/>
            <a:ext cx="3515445" cy="2600202"/>
          </a:xfrm>
          <a:prstGeom prst="parallelogram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" name="Image 3">
            <a:extLst>
              <a:ext uri="{FF2B5EF4-FFF2-40B4-BE49-F238E27FC236}">
                <a16:creationId xmlns:a16="http://schemas.microsoft.com/office/drawing/2014/main" id="{614E7BDE-3B64-45F4-8AD8-81D753BCB8A2}"/>
              </a:ext>
            </a:extLst>
          </p:cNvPr>
          <p:cNvPicPr>
            <a:picLocks noChangeAspect="1"/>
          </p:cNvPicPr>
          <p:nvPr/>
        </p:nvPicPr>
        <p:blipFill rotWithShape="1"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1973" t="-27" r="20688" b="1713"/>
          <a:stretch/>
        </p:blipFill>
        <p:spPr>
          <a:xfrm>
            <a:off x="3418755" y="2660089"/>
            <a:ext cx="3925019" cy="4199724"/>
          </a:xfrm>
          <a:prstGeom prst="parallelogram">
            <a:avLst>
              <a:gd name="adj" fmla="val 27526"/>
            </a:avLst>
          </a:prstGeom>
        </p:spPr>
      </p:pic>
      <p:pic>
        <p:nvPicPr>
          <p:cNvPr id="15" name="Image 14">
            <a:extLst>
              <a:ext uri="{FF2B5EF4-FFF2-40B4-BE49-F238E27FC236}">
                <a16:creationId xmlns:a16="http://schemas.microsoft.com/office/drawing/2014/main" id="{14EBD5BA-B5D6-3248-93C7-5B487C632DDE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83530" y="2232519"/>
            <a:ext cx="2899681" cy="411683"/>
          </a:xfrm>
          <a:prstGeom prst="rect">
            <a:avLst/>
          </a:prstGeom>
        </p:spPr>
      </p:pic>
      <p:pic>
        <p:nvPicPr>
          <p:cNvPr id="16" name="Image 15">
            <a:extLst>
              <a:ext uri="{FF2B5EF4-FFF2-40B4-BE49-F238E27FC236}">
                <a16:creationId xmlns:a16="http://schemas.microsoft.com/office/drawing/2014/main" id="{E086E9F4-E47C-BF4C-9A86-07329A954019}"/>
              </a:ext>
            </a:extLst>
          </p:cNvPr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52995" y="15887"/>
            <a:ext cx="2204864" cy="220486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47695752"/>
      </p:ext>
    </p:extLst>
  </p:cSld>
  <p:clrMapOvr>
    <a:masterClrMapping/>
  </p:clrMapOvr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Picture 2">
            <a:extLst>
              <a:ext uri="{FF2B5EF4-FFF2-40B4-BE49-F238E27FC236}">
                <a16:creationId xmlns:a16="http://schemas.microsoft.com/office/drawing/2014/main" id="{97D7299A-6467-4404-8D11-D870A2A4073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069" r="1069"/>
          <a:stretch/>
        </p:blipFill>
        <p:spPr bwMode="auto">
          <a:xfrm>
            <a:off x="6373797" y="0"/>
            <a:ext cx="3292807" cy="2576766"/>
          </a:xfrm>
          <a:prstGeom prst="parallelogram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30" name="Picture 6">
            <a:extLst>
              <a:ext uri="{FF2B5EF4-FFF2-40B4-BE49-F238E27FC236}">
                <a16:creationId xmlns:a16="http://schemas.microsoft.com/office/drawing/2014/main" id="{A4CC4255-277D-404C-9CAF-8F9E314EBBA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0746" b="10746"/>
          <a:stretch/>
        </p:blipFill>
        <p:spPr bwMode="auto">
          <a:xfrm>
            <a:off x="9170410" y="1"/>
            <a:ext cx="3662272" cy="2576766"/>
          </a:xfrm>
          <a:prstGeom prst="parallelogram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34" name="Picture 10">
            <a:extLst>
              <a:ext uri="{FF2B5EF4-FFF2-40B4-BE49-F238E27FC236}">
                <a16:creationId xmlns:a16="http://schemas.microsoft.com/office/drawing/2014/main" id="{F56304E7-48F0-42B3-BDD6-75FFAAFE44B6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9071" r="2" b="2"/>
          <a:stretch/>
        </p:blipFill>
        <p:spPr bwMode="auto">
          <a:xfrm>
            <a:off x="-1053553" y="2644202"/>
            <a:ext cx="5452033" cy="4197911"/>
          </a:xfrm>
          <a:prstGeom prst="parallelogram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052" name="Freeform 43">
            <a:extLst>
              <a:ext uri="{FF2B5EF4-FFF2-40B4-BE49-F238E27FC236}">
                <a16:creationId xmlns:a16="http://schemas.microsoft.com/office/drawing/2014/main" id="{AAD8F19F-4A55-467B-BED0-8837659A90A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 flipH="1">
            <a:off x="5353050" y="2660089"/>
            <a:ext cx="6838950" cy="4197911"/>
          </a:xfrm>
          <a:custGeom>
            <a:avLst/>
            <a:gdLst>
              <a:gd name="connsiteX0" fmla="*/ 4893809 w 6838950"/>
              <a:gd name="connsiteY0" fmla="*/ 0 h 4197911"/>
              <a:gd name="connsiteX1" fmla="*/ 4887586 w 6838950"/>
              <a:gd name="connsiteY1" fmla="*/ 0 h 4197911"/>
              <a:gd name="connsiteX2" fmla="*/ 3697795 w 6838950"/>
              <a:gd name="connsiteY2" fmla="*/ 0 h 4197911"/>
              <a:gd name="connsiteX3" fmla="*/ 2047750 w 6838950"/>
              <a:gd name="connsiteY3" fmla="*/ 0 h 4197911"/>
              <a:gd name="connsiteX4" fmla="*/ 0 w 6838950"/>
              <a:gd name="connsiteY4" fmla="*/ 0 h 4197911"/>
              <a:gd name="connsiteX5" fmla="*/ 0 w 6838950"/>
              <a:gd name="connsiteY5" fmla="*/ 4197911 h 4197911"/>
              <a:gd name="connsiteX6" fmla="*/ 6838950 w 6838950"/>
              <a:gd name="connsiteY6" fmla="*/ 4197911 h 41979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838950" h="4197911">
                <a:moveTo>
                  <a:pt x="4893809" y="0"/>
                </a:moveTo>
                <a:lnTo>
                  <a:pt x="4887586" y="0"/>
                </a:lnTo>
                <a:lnTo>
                  <a:pt x="3697795" y="0"/>
                </a:lnTo>
                <a:lnTo>
                  <a:pt x="2047750" y="0"/>
                </a:lnTo>
                <a:lnTo>
                  <a:pt x="0" y="0"/>
                </a:lnTo>
                <a:lnTo>
                  <a:pt x="0" y="4197911"/>
                </a:lnTo>
                <a:lnTo>
                  <a:pt x="6838950" y="4197911"/>
                </a:lnTo>
                <a:close/>
              </a:path>
            </a:pathLst>
          </a:custGeom>
          <a:solidFill>
            <a:srgbClr val="5A723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" name="ZoneTexte 8">
            <a:extLst>
              <a:ext uri="{FF2B5EF4-FFF2-40B4-BE49-F238E27FC236}">
                <a16:creationId xmlns:a16="http://schemas.microsoft.com/office/drawing/2014/main" id="{F3A645A0-D1EB-4326-9F4F-925D065D69DA}"/>
              </a:ext>
            </a:extLst>
          </p:cNvPr>
          <p:cNvSpPr txBox="1"/>
          <p:nvPr/>
        </p:nvSpPr>
        <p:spPr>
          <a:xfrm>
            <a:off x="7148052" y="3046959"/>
            <a:ext cx="5043948" cy="3538293"/>
          </a:xfrm>
          <a:prstGeom prst="rect">
            <a:avLst/>
          </a:prstGeom>
        </p:spPr>
        <p:txBody>
          <a:bodyPr vert="horz" lIns="91440" tIns="45720" rIns="91440" bIns="45720" rtlCol="0" anchor="t">
            <a:normAutofit/>
          </a:bodyPr>
          <a:lstStyle/>
          <a:p>
            <a:pPr algn="ctr">
              <a:lnSpc>
                <a:spcPct val="90000"/>
              </a:lnSpc>
              <a:spcBef>
                <a:spcPct val="0"/>
              </a:spcBef>
              <a:spcAft>
                <a:spcPts val="600"/>
              </a:spcAft>
            </a:pPr>
            <a:endParaRPr lang="en-US" sz="4000" kern="1200" dirty="0">
              <a:solidFill>
                <a:srgbClr val="FFFFFF"/>
              </a:solidFill>
              <a:latin typeface="+mj-lt"/>
              <a:ea typeface="+mj-ea"/>
              <a:cs typeface="+mj-cs"/>
            </a:endParaRPr>
          </a:p>
          <a:p>
            <a:pPr algn="ctr">
              <a:lnSpc>
                <a:spcPct val="90000"/>
              </a:lnSpc>
              <a:spcBef>
                <a:spcPct val="0"/>
              </a:spcBef>
              <a:spcAft>
                <a:spcPts val="600"/>
              </a:spcAft>
            </a:pPr>
            <a:endParaRPr lang="en-US" sz="4000" kern="1200" dirty="0">
              <a:solidFill>
                <a:srgbClr val="FFFFFF"/>
              </a:solidFill>
              <a:latin typeface="+mj-lt"/>
              <a:ea typeface="+mj-ea"/>
              <a:cs typeface="+mj-cs"/>
            </a:endParaRPr>
          </a:p>
          <a:p>
            <a:pPr algn="ctr">
              <a:lnSpc>
                <a:spcPct val="90000"/>
              </a:lnSpc>
              <a:spcBef>
                <a:spcPct val="0"/>
              </a:spcBef>
              <a:spcAft>
                <a:spcPts val="600"/>
              </a:spcAft>
            </a:pPr>
            <a:r>
              <a:rPr lang="en-US" sz="4400" dirty="0" err="1">
                <a:solidFill>
                  <a:srgbClr val="FFFFFF"/>
                </a:solidFill>
                <a:latin typeface="+mj-lt"/>
                <a:ea typeface="+mj-ea"/>
                <a:cs typeface="+mj-cs"/>
              </a:rPr>
              <a:t>Réunions</a:t>
            </a:r>
            <a:r>
              <a:rPr lang="en-US" sz="4400" dirty="0">
                <a:solidFill>
                  <a:srgbClr val="FFFFFF"/>
                </a:solidFill>
                <a:latin typeface="+mj-lt"/>
                <a:ea typeface="+mj-ea"/>
                <a:cs typeface="+mj-cs"/>
              </a:rPr>
              <a:t> des GT</a:t>
            </a:r>
          </a:p>
          <a:p>
            <a:pPr algn="ctr">
              <a:lnSpc>
                <a:spcPct val="90000"/>
              </a:lnSpc>
              <a:spcBef>
                <a:spcPct val="0"/>
              </a:spcBef>
              <a:spcAft>
                <a:spcPts val="600"/>
              </a:spcAft>
            </a:pPr>
            <a:endParaRPr lang="en-US" sz="4000" kern="1200" dirty="0">
              <a:solidFill>
                <a:srgbClr val="FFFFFF"/>
              </a:solidFill>
              <a:latin typeface="+mj-lt"/>
              <a:ea typeface="+mj-ea"/>
              <a:cs typeface="+mj-cs"/>
            </a:endParaRPr>
          </a:p>
        </p:txBody>
      </p:sp>
      <p:pic>
        <p:nvPicPr>
          <p:cNvPr id="1028" name="Picture 4">
            <a:extLst>
              <a:ext uri="{FF2B5EF4-FFF2-40B4-BE49-F238E27FC236}">
                <a16:creationId xmlns:a16="http://schemas.microsoft.com/office/drawing/2014/main" id="{19FAED8E-86DD-4C4D-A7FD-29BA09E73B5C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2451" t="-813" r="11274" b="815"/>
          <a:stretch/>
        </p:blipFill>
        <p:spPr bwMode="auto">
          <a:xfrm>
            <a:off x="3418755" y="-17700"/>
            <a:ext cx="3515445" cy="2600202"/>
          </a:xfrm>
          <a:prstGeom prst="parallelogram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" name="Image 3">
            <a:extLst>
              <a:ext uri="{FF2B5EF4-FFF2-40B4-BE49-F238E27FC236}">
                <a16:creationId xmlns:a16="http://schemas.microsoft.com/office/drawing/2014/main" id="{614E7BDE-3B64-45F4-8AD8-81D753BCB8A2}"/>
              </a:ext>
            </a:extLst>
          </p:cNvPr>
          <p:cNvPicPr>
            <a:picLocks noChangeAspect="1"/>
          </p:cNvPicPr>
          <p:nvPr/>
        </p:nvPicPr>
        <p:blipFill rotWithShape="1"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1973" t="-27" r="20688" b="1713"/>
          <a:stretch/>
        </p:blipFill>
        <p:spPr>
          <a:xfrm>
            <a:off x="3418755" y="2660089"/>
            <a:ext cx="3925019" cy="4199724"/>
          </a:xfrm>
          <a:prstGeom prst="parallelogram">
            <a:avLst>
              <a:gd name="adj" fmla="val 27526"/>
            </a:avLst>
          </a:prstGeom>
        </p:spPr>
      </p:pic>
      <p:pic>
        <p:nvPicPr>
          <p:cNvPr id="15" name="Image 14">
            <a:extLst>
              <a:ext uri="{FF2B5EF4-FFF2-40B4-BE49-F238E27FC236}">
                <a16:creationId xmlns:a16="http://schemas.microsoft.com/office/drawing/2014/main" id="{14EBD5BA-B5D6-3248-93C7-5B487C632DDE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83530" y="2232519"/>
            <a:ext cx="2899681" cy="411683"/>
          </a:xfrm>
          <a:prstGeom prst="rect">
            <a:avLst/>
          </a:prstGeom>
        </p:spPr>
      </p:pic>
      <p:pic>
        <p:nvPicPr>
          <p:cNvPr id="16" name="Image 15">
            <a:extLst>
              <a:ext uri="{FF2B5EF4-FFF2-40B4-BE49-F238E27FC236}">
                <a16:creationId xmlns:a16="http://schemas.microsoft.com/office/drawing/2014/main" id="{E086E9F4-E47C-BF4C-9A86-07329A954019}"/>
              </a:ext>
            </a:extLst>
          </p:cNvPr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52995" y="15887"/>
            <a:ext cx="2204864" cy="220486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62987810"/>
      </p:ext>
    </p:extLst>
  </p:cSld>
  <p:clrMapOvr>
    <a:masterClrMapping/>
  </p:clrMapOvr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>
            <a:extLst>
              <a:ext uri="{FF2B5EF4-FFF2-40B4-BE49-F238E27FC236}">
                <a16:creationId xmlns:a16="http://schemas.microsoft.com/office/drawing/2014/main" id="{F919DA2B-07F0-5C43-8862-E40523D7D10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 dirty="0"/>
              <a:t>Groupes thématiques</a:t>
            </a:r>
          </a:p>
        </p:txBody>
      </p:sp>
      <p:graphicFrame>
        <p:nvGraphicFramePr>
          <p:cNvPr id="5" name="Tableau 5">
            <a:extLst>
              <a:ext uri="{FF2B5EF4-FFF2-40B4-BE49-F238E27FC236}">
                <a16:creationId xmlns:a16="http://schemas.microsoft.com/office/drawing/2014/main" id="{DE0F2212-DF68-7440-8404-BE19AF0923C1}"/>
              </a:ext>
            </a:extLst>
          </p:cNvPr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361738098"/>
              </p:ext>
            </p:extLst>
          </p:nvPr>
        </p:nvGraphicFramePr>
        <p:xfrm>
          <a:off x="422787" y="1637942"/>
          <a:ext cx="11346426" cy="384048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299587">
                  <a:extLst>
                    <a:ext uri="{9D8B030D-6E8A-4147-A177-3AD203B41FA5}">
                      <a16:colId xmlns:a16="http://schemas.microsoft.com/office/drawing/2014/main" val="4184733335"/>
                    </a:ext>
                  </a:extLst>
                </a:gridCol>
                <a:gridCol w="1229032">
                  <a:extLst>
                    <a:ext uri="{9D8B030D-6E8A-4147-A177-3AD203B41FA5}">
                      <a16:colId xmlns:a16="http://schemas.microsoft.com/office/drawing/2014/main" val="462154499"/>
                    </a:ext>
                  </a:extLst>
                </a:gridCol>
                <a:gridCol w="1902958">
                  <a:extLst>
                    <a:ext uri="{9D8B030D-6E8A-4147-A177-3AD203B41FA5}">
                      <a16:colId xmlns:a16="http://schemas.microsoft.com/office/drawing/2014/main" val="2963649640"/>
                    </a:ext>
                  </a:extLst>
                </a:gridCol>
                <a:gridCol w="1220046">
                  <a:extLst>
                    <a:ext uri="{9D8B030D-6E8A-4147-A177-3AD203B41FA5}">
                      <a16:colId xmlns:a16="http://schemas.microsoft.com/office/drawing/2014/main" val="4286380393"/>
                    </a:ext>
                  </a:extLst>
                </a:gridCol>
                <a:gridCol w="1694803">
                  <a:extLst>
                    <a:ext uri="{9D8B030D-6E8A-4147-A177-3AD203B41FA5}">
                      <a16:colId xmlns:a16="http://schemas.microsoft.com/office/drawing/2014/main" val="333565753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r>
                        <a:rPr lang="fr-BE" sz="2800" dirty="0">
                          <a:effectLst/>
                          <a:latin typeface="+mj-lt"/>
                          <a:ea typeface="Times New Roman" panose="02020603050405020304" pitchFamily="18" charset="0"/>
                          <a:cs typeface="Calibri Light" panose="020F0302020204030204" pitchFamily="34" charset="0"/>
                        </a:rPr>
                        <a:t>Groupes de travail</a:t>
                      </a:r>
                      <a:endParaRPr lang="fr-BE" sz="3200" dirty="0">
                        <a:effectLst/>
                        <a:latin typeface="+mj-lt"/>
                        <a:ea typeface="Times New Roman" panose="02020603050405020304" pitchFamily="18" charset="0"/>
                        <a:cs typeface="Calibri Light" panose="020F0302020204030204" pitchFamily="34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r>
                        <a:rPr lang="fr-BE" sz="2800">
                          <a:solidFill>
                            <a:srgbClr val="000000"/>
                          </a:solidFill>
                          <a:effectLst/>
                          <a:latin typeface="+mj-lt"/>
                          <a:ea typeface="Times New Roman" panose="02020603050405020304" pitchFamily="18" charset="0"/>
                          <a:cs typeface="Calibri Light" panose="020F0302020204030204" pitchFamily="34" charset="0"/>
                        </a:rPr>
                        <a:t>Date 1</a:t>
                      </a:r>
                      <a:endParaRPr lang="fr-BE" sz="3200">
                        <a:effectLst/>
                        <a:latin typeface="+mj-lt"/>
                        <a:ea typeface="Times New Roman" panose="02020603050405020304" pitchFamily="18" charset="0"/>
                        <a:cs typeface="Calibri Light" panose="020F0302020204030204" pitchFamily="34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r>
                        <a:rPr lang="fr-BE" sz="2800">
                          <a:solidFill>
                            <a:srgbClr val="000000"/>
                          </a:solidFill>
                          <a:effectLst/>
                          <a:latin typeface="+mj-lt"/>
                          <a:ea typeface="Times New Roman" panose="02020603050405020304" pitchFamily="18" charset="0"/>
                          <a:cs typeface="Calibri Light" panose="020F0302020204030204" pitchFamily="34" charset="0"/>
                        </a:rPr>
                        <a:t>Lieu</a:t>
                      </a:r>
                      <a:endParaRPr lang="fr-BE" sz="3200">
                        <a:effectLst/>
                        <a:latin typeface="+mj-lt"/>
                        <a:ea typeface="Times New Roman" panose="02020603050405020304" pitchFamily="18" charset="0"/>
                        <a:cs typeface="Calibri Light" panose="020F0302020204030204" pitchFamily="34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r>
                        <a:rPr lang="fr-BE" sz="2800">
                          <a:solidFill>
                            <a:srgbClr val="000000"/>
                          </a:solidFill>
                          <a:effectLst/>
                          <a:latin typeface="+mj-lt"/>
                          <a:ea typeface="Times New Roman" panose="02020603050405020304" pitchFamily="18" charset="0"/>
                          <a:cs typeface="Calibri Light" panose="020F0302020204030204" pitchFamily="34" charset="0"/>
                        </a:rPr>
                        <a:t>Date 2</a:t>
                      </a:r>
                      <a:endParaRPr lang="fr-BE" sz="3200">
                        <a:effectLst/>
                        <a:latin typeface="+mj-lt"/>
                        <a:ea typeface="Times New Roman" panose="02020603050405020304" pitchFamily="18" charset="0"/>
                        <a:cs typeface="Calibri Light" panose="020F0302020204030204" pitchFamily="34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r>
                        <a:rPr lang="fr-BE" sz="2800">
                          <a:solidFill>
                            <a:srgbClr val="000000"/>
                          </a:solidFill>
                          <a:effectLst/>
                          <a:latin typeface="+mj-lt"/>
                          <a:ea typeface="Times New Roman" panose="02020603050405020304" pitchFamily="18" charset="0"/>
                          <a:cs typeface="Calibri Light" panose="020F0302020204030204" pitchFamily="34" charset="0"/>
                        </a:rPr>
                        <a:t>Lieu</a:t>
                      </a:r>
                      <a:endParaRPr lang="fr-BE" sz="3200">
                        <a:effectLst/>
                        <a:latin typeface="+mj-lt"/>
                        <a:ea typeface="Times New Roman" panose="02020603050405020304" pitchFamily="18" charset="0"/>
                        <a:cs typeface="Calibri Light" panose="020F0302020204030204" pitchFamily="34" charset="0"/>
                      </a:endParaRPr>
                    </a:p>
                  </a:txBody>
                  <a:tcPr marL="68580" marR="68580" marT="0" marB="0"/>
                </a:tc>
                <a:extLst>
                  <a:ext uri="{0D108BD9-81ED-4DB2-BD59-A6C34878D82A}">
                    <a16:rowId xmlns:a16="http://schemas.microsoft.com/office/drawing/2014/main" val="1496901148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r>
                        <a:rPr lang="fr-BE" sz="2800">
                          <a:effectLst/>
                          <a:latin typeface="+mj-lt"/>
                          <a:ea typeface="Times New Roman" panose="02020603050405020304" pitchFamily="18" charset="0"/>
                          <a:cs typeface="Calibri Light" panose="020F0302020204030204" pitchFamily="34" charset="0"/>
                        </a:rPr>
                        <a:t>Agriculture et alimentation</a:t>
                      </a:r>
                      <a:endParaRPr lang="fr-BE" sz="3200">
                        <a:effectLst/>
                        <a:latin typeface="+mj-lt"/>
                        <a:ea typeface="Times New Roman" panose="02020603050405020304" pitchFamily="18" charset="0"/>
                        <a:cs typeface="Calibri Light" panose="020F0302020204030204" pitchFamily="34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r>
                        <a:rPr lang="fr-BE" sz="2800">
                          <a:effectLst/>
                          <a:latin typeface="+mj-lt"/>
                          <a:ea typeface="Times New Roman" panose="02020603050405020304" pitchFamily="18" charset="0"/>
                          <a:cs typeface="Calibri Light" panose="020F0302020204030204" pitchFamily="34" charset="0"/>
                        </a:rPr>
                        <a:t>17/01</a:t>
                      </a:r>
                      <a:endParaRPr lang="fr-BE" sz="3200">
                        <a:effectLst/>
                        <a:latin typeface="+mj-lt"/>
                        <a:ea typeface="Times New Roman" panose="02020603050405020304" pitchFamily="18" charset="0"/>
                        <a:cs typeface="Calibri Light" panose="020F0302020204030204" pitchFamily="34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r>
                        <a:rPr lang="fr-BE" sz="2800">
                          <a:effectLst/>
                          <a:latin typeface="+mj-lt"/>
                          <a:ea typeface="Times New Roman" panose="02020603050405020304" pitchFamily="18" charset="0"/>
                          <a:cs typeface="Calibri Light" panose="020F0302020204030204" pitchFamily="34" charset="0"/>
                        </a:rPr>
                        <a:t>Hamois</a:t>
                      </a:r>
                      <a:endParaRPr lang="fr-BE" sz="3200">
                        <a:effectLst/>
                        <a:latin typeface="+mj-lt"/>
                        <a:ea typeface="Times New Roman" panose="02020603050405020304" pitchFamily="18" charset="0"/>
                        <a:cs typeface="Calibri Light" panose="020F0302020204030204" pitchFamily="34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r>
                        <a:rPr lang="fr-BE" sz="2800">
                          <a:effectLst/>
                          <a:latin typeface="+mj-lt"/>
                          <a:ea typeface="Times New Roman" panose="02020603050405020304" pitchFamily="18" charset="0"/>
                          <a:cs typeface="Calibri Light" panose="020F0302020204030204" pitchFamily="34" charset="0"/>
                        </a:rPr>
                        <a:t>15/02</a:t>
                      </a:r>
                      <a:endParaRPr lang="fr-BE" sz="3200">
                        <a:effectLst/>
                        <a:latin typeface="+mj-lt"/>
                        <a:ea typeface="Times New Roman" panose="02020603050405020304" pitchFamily="18" charset="0"/>
                        <a:cs typeface="Calibri Light" panose="020F0302020204030204" pitchFamily="34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r>
                        <a:rPr lang="fr-BE" sz="2800">
                          <a:effectLst/>
                          <a:latin typeface="+mj-lt"/>
                          <a:ea typeface="Times New Roman" panose="02020603050405020304" pitchFamily="18" charset="0"/>
                          <a:cs typeface="Calibri Light" panose="020F0302020204030204" pitchFamily="34" charset="0"/>
                        </a:rPr>
                        <a:t>Assesse</a:t>
                      </a:r>
                      <a:endParaRPr lang="fr-BE" sz="3200">
                        <a:effectLst/>
                        <a:latin typeface="+mj-lt"/>
                        <a:ea typeface="Times New Roman" panose="02020603050405020304" pitchFamily="18" charset="0"/>
                        <a:cs typeface="Calibri Light" panose="020F0302020204030204" pitchFamily="34" charset="0"/>
                      </a:endParaRPr>
                    </a:p>
                  </a:txBody>
                  <a:tcPr marL="68580" marR="68580" marT="0" marB="0"/>
                </a:tc>
                <a:extLst>
                  <a:ext uri="{0D108BD9-81ED-4DB2-BD59-A6C34878D82A}">
                    <a16:rowId xmlns:a16="http://schemas.microsoft.com/office/drawing/2014/main" val="1399521173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r>
                        <a:rPr lang="fr-BE" sz="2800">
                          <a:effectLst/>
                          <a:latin typeface="+mj-lt"/>
                          <a:ea typeface="Times New Roman" panose="02020603050405020304" pitchFamily="18" charset="0"/>
                          <a:cs typeface="Calibri Light" panose="020F0302020204030204" pitchFamily="34" charset="0"/>
                        </a:rPr>
                        <a:t>Aspects sociaux</a:t>
                      </a:r>
                      <a:endParaRPr lang="fr-BE" sz="3200">
                        <a:effectLst/>
                        <a:latin typeface="+mj-lt"/>
                        <a:ea typeface="Times New Roman" panose="02020603050405020304" pitchFamily="18" charset="0"/>
                        <a:cs typeface="Calibri Light" panose="020F0302020204030204" pitchFamily="34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r>
                        <a:rPr lang="fr-BE" sz="2800" dirty="0">
                          <a:effectLst/>
                          <a:latin typeface="+mj-lt"/>
                          <a:ea typeface="Times New Roman" panose="02020603050405020304" pitchFamily="18" charset="0"/>
                          <a:cs typeface="Calibri Light" panose="020F0302020204030204" pitchFamily="34" charset="0"/>
                        </a:rPr>
                        <a:t>19/01</a:t>
                      </a:r>
                      <a:endParaRPr lang="fr-BE" sz="3200" dirty="0">
                        <a:effectLst/>
                        <a:latin typeface="+mj-lt"/>
                        <a:ea typeface="Times New Roman" panose="02020603050405020304" pitchFamily="18" charset="0"/>
                        <a:cs typeface="Calibri Light" panose="020F0302020204030204" pitchFamily="34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r>
                        <a:rPr lang="fr-BE" sz="2800" dirty="0">
                          <a:effectLst/>
                          <a:latin typeface="+mj-lt"/>
                          <a:ea typeface="Times New Roman" panose="02020603050405020304" pitchFamily="18" charset="0"/>
                          <a:cs typeface="Calibri Light" panose="020F0302020204030204" pitchFamily="34" charset="0"/>
                        </a:rPr>
                        <a:t>Assesse</a:t>
                      </a:r>
                      <a:endParaRPr lang="fr-BE" sz="3200" dirty="0">
                        <a:effectLst/>
                        <a:latin typeface="+mj-lt"/>
                        <a:ea typeface="Times New Roman" panose="02020603050405020304" pitchFamily="18" charset="0"/>
                        <a:cs typeface="Calibri Light" panose="020F0302020204030204" pitchFamily="34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r>
                        <a:rPr lang="fr-BE" sz="2800">
                          <a:effectLst/>
                          <a:latin typeface="+mj-lt"/>
                          <a:ea typeface="Times New Roman" panose="02020603050405020304" pitchFamily="18" charset="0"/>
                          <a:cs typeface="Calibri Light" panose="020F0302020204030204" pitchFamily="34" charset="0"/>
                        </a:rPr>
                        <a:t>16/02</a:t>
                      </a:r>
                      <a:endParaRPr lang="fr-BE" sz="3200">
                        <a:effectLst/>
                        <a:latin typeface="+mj-lt"/>
                        <a:ea typeface="Times New Roman" panose="02020603050405020304" pitchFamily="18" charset="0"/>
                        <a:cs typeface="Calibri Light" panose="020F0302020204030204" pitchFamily="34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r>
                        <a:rPr lang="fr-BE" sz="2800">
                          <a:effectLst/>
                          <a:latin typeface="+mj-lt"/>
                          <a:ea typeface="Times New Roman" panose="02020603050405020304" pitchFamily="18" charset="0"/>
                          <a:cs typeface="Calibri Light" panose="020F0302020204030204" pitchFamily="34" charset="0"/>
                        </a:rPr>
                        <a:t>Hamois</a:t>
                      </a:r>
                      <a:endParaRPr lang="fr-BE" sz="3200">
                        <a:effectLst/>
                        <a:latin typeface="+mj-lt"/>
                        <a:ea typeface="Times New Roman" panose="02020603050405020304" pitchFamily="18" charset="0"/>
                        <a:cs typeface="Calibri Light" panose="020F0302020204030204" pitchFamily="34" charset="0"/>
                      </a:endParaRPr>
                    </a:p>
                  </a:txBody>
                  <a:tcPr marL="68580" marR="68580" marT="0" marB="0"/>
                </a:tc>
                <a:extLst>
                  <a:ext uri="{0D108BD9-81ED-4DB2-BD59-A6C34878D82A}">
                    <a16:rowId xmlns:a16="http://schemas.microsoft.com/office/drawing/2014/main" val="3662034469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r>
                        <a:rPr lang="fr-BE" sz="2800" dirty="0">
                          <a:effectLst/>
                          <a:latin typeface="+mj-lt"/>
                          <a:ea typeface="Times New Roman" panose="02020603050405020304" pitchFamily="18" charset="0"/>
                          <a:cs typeface="Calibri Light" panose="020F0302020204030204" pitchFamily="34" charset="0"/>
                        </a:rPr>
                        <a:t>Développement rural et socio-économique</a:t>
                      </a:r>
                      <a:endParaRPr lang="fr-BE" sz="3200" dirty="0">
                        <a:effectLst/>
                        <a:latin typeface="+mj-lt"/>
                        <a:ea typeface="Times New Roman" panose="02020603050405020304" pitchFamily="18" charset="0"/>
                        <a:cs typeface="Calibri Light" panose="020F0302020204030204" pitchFamily="34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r>
                        <a:rPr lang="fr-BE" sz="2800">
                          <a:effectLst/>
                          <a:latin typeface="+mj-lt"/>
                          <a:ea typeface="Times New Roman" panose="02020603050405020304" pitchFamily="18" charset="0"/>
                          <a:cs typeface="Calibri Light" panose="020F0302020204030204" pitchFamily="34" charset="0"/>
                        </a:rPr>
                        <a:t>20/01</a:t>
                      </a:r>
                      <a:endParaRPr lang="fr-BE" sz="3200">
                        <a:effectLst/>
                        <a:latin typeface="+mj-lt"/>
                        <a:ea typeface="Times New Roman" panose="02020603050405020304" pitchFamily="18" charset="0"/>
                        <a:cs typeface="Calibri Light" panose="020F0302020204030204" pitchFamily="34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r>
                        <a:rPr lang="fr-BE" sz="2800">
                          <a:effectLst/>
                          <a:latin typeface="+mj-lt"/>
                          <a:ea typeface="Times New Roman" panose="02020603050405020304" pitchFamily="18" charset="0"/>
                          <a:cs typeface="Calibri Light" panose="020F0302020204030204" pitchFamily="34" charset="0"/>
                        </a:rPr>
                        <a:t>Gesves</a:t>
                      </a:r>
                      <a:endParaRPr lang="fr-BE" sz="3200">
                        <a:effectLst/>
                        <a:latin typeface="+mj-lt"/>
                        <a:ea typeface="Times New Roman" panose="02020603050405020304" pitchFamily="18" charset="0"/>
                        <a:cs typeface="Calibri Light" panose="020F0302020204030204" pitchFamily="34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r>
                        <a:rPr lang="fr-BE" sz="2800" dirty="0">
                          <a:effectLst/>
                          <a:latin typeface="+mj-lt"/>
                          <a:ea typeface="Times New Roman" panose="02020603050405020304" pitchFamily="18" charset="0"/>
                          <a:cs typeface="Calibri Light" panose="020F0302020204030204" pitchFamily="34" charset="0"/>
                        </a:rPr>
                        <a:t>17/02</a:t>
                      </a:r>
                      <a:endParaRPr lang="fr-BE" sz="3200" dirty="0">
                        <a:effectLst/>
                        <a:latin typeface="+mj-lt"/>
                        <a:ea typeface="Times New Roman" panose="02020603050405020304" pitchFamily="18" charset="0"/>
                        <a:cs typeface="Calibri Light" panose="020F0302020204030204" pitchFamily="34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r>
                        <a:rPr lang="fr-BE" sz="2800">
                          <a:effectLst/>
                          <a:latin typeface="+mj-lt"/>
                          <a:ea typeface="Times New Roman" panose="02020603050405020304" pitchFamily="18" charset="0"/>
                          <a:cs typeface="Calibri Light" panose="020F0302020204030204" pitchFamily="34" charset="0"/>
                        </a:rPr>
                        <a:t>Havelange</a:t>
                      </a:r>
                      <a:endParaRPr lang="fr-BE" sz="3200">
                        <a:effectLst/>
                        <a:latin typeface="+mj-lt"/>
                        <a:ea typeface="Times New Roman" panose="02020603050405020304" pitchFamily="18" charset="0"/>
                        <a:cs typeface="Calibri Light" panose="020F0302020204030204" pitchFamily="34" charset="0"/>
                      </a:endParaRPr>
                    </a:p>
                  </a:txBody>
                  <a:tcPr marL="68580" marR="68580" marT="0" marB="0"/>
                </a:tc>
                <a:extLst>
                  <a:ext uri="{0D108BD9-81ED-4DB2-BD59-A6C34878D82A}">
                    <a16:rowId xmlns:a16="http://schemas.microsoft.com/office/drawing/2014/main" val="41250389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r>
                        <a:rPr lang="fr-BE" sz="2800">
                          <a:effectLst/>
                          <a:latin typeface="+mj-lt"/>
                          <a:ea typeface="Times New Roman" panose="02020603050405020304" pitchFamily="18" charset="0"/>
                          <a:cs typeface="Calibri Light" panose="020F0302020204030204" pitchFamily="34" charset="0"/>
                        </a:rPr>
                        <a:t>Aménagement du territoire et mobilité</a:t>
                      </a:r>
                      <a:endParaRPr lang="fr-BE" sz="3200">
                        <a:effectLst/>
                        <a:latin typeface="+mj-lt"/>
                        <a:ea typeface="Times New Roman" panose="02020603050405020304" pitchFamily="18" charset="0"/>
                        <a:cs typeface="Calibri Light" panose="020F0302020204030204" pitchFamily="34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r>
                        <a:rPr lang="fr-BE" sz="2800">
                          <a:effectLst/>
                          <a:latin typeface="+mj-lt"/>
                          <a:ea typeface="Times New Roman" panose="02020603050405020304" pitchFamily="18" charset="0"/>
                          <a:cs typeface="Calibri Light" panose="020F0302020204030204" pitchFamily="34" charset="0"/>
                        </a:rPr>
                        <a:t>24/01</a:t>
                      </a:r>
                      <a:endParaRPr lang="fr-BE" sz="3200">
                        <a:effectLst/>
                        <a:latin typeface="+mj-lt"/>
                        <a:ea typeface="Times New Roman" panose="02020603050405020304" pitchFamily="18" charset="0"/>
                        <a:cs typeface="Calibri Light" panose="020F0302020204030204" pitchFamily="34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r>
                        <a:rPr lang="fr-BE" sz="2800">
                          <a:effectLst/>
                          <a:latin typeface="+mj-lt"/>
                          <a:ea typeface="Times New Roman" panose="02020603050405020304" pitchFamily="18" charset="0"/>
                          <a:cs typeface="Calibri Light" panose="020F0302020204030204" pitchFamily="34" charset="0"/>
                        </a:rPr>
                        <a:t>Ohey</a:t>
                      </a:r>
                      <a:endParaRPr lang="fr-BE" sz="3200">
                        <a:effectLst/>
                        <a:latin typeface="+mj-lt"/>
                        <a:ea typeface="Times New Roman" panose="02020603050405020304" pitchFamily="18" charset="0"/>
                        <a:cs typeface="Calibri Light" panose="020F0302020204030204" pitchFamily="34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r>
                        <a:rPr lang="fr-BE" sz="2800" dirty="0">
                          <a:effectLst/>
                          <a:latin typeface="+mj-lt"/>
                          <a:ea typeface="Times New Roman" panose="02020603050405020304" pitchFamily="18" charset="0"/>
                          <a:cs typeface="Calibri Light" panose="020F0302020204030204" pitchFamily="34" charset="0"/>
                        </a:rPr>
                        <a:t>21/02</a:t>
                      </a:r>
                      <a:endParaRPr lang="fr-BE" sz="3200" dirty="0">
                        <a:effectLst/>
                        <a:latin typeface="+mj-lt"/>
                        <a:ea typeface="Times New Roman" panose="02020603050405020304" pitchFamily="18" charset="0"/>
                        <a:cs typeface="Calibri Light" panose="020F0302020204030204" pitchFamily="34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r>
                        <a:rPr lang="fr-BE" sz="2800">
                          <a:effectLst/>
                          <a:latin typeface="+mj-lt"/>
                          <a:ea typeface="Times New Roman" panose="02020603050405020304" pitchFamily="18" charset="0"/>
                          <a:cs typeface="Calibri Light" panose="020F0302020204030204" pitchFamily="34" charset="0"/>
                        </a:rPr>
                        <a:t>Ciney</a:t>
                      </a:r>
                      <a:endParaRPr lang="fr-BE" sz="3200">
                        <a:effectLst/>
                        <a:latin typeface="+mj-lt"/>
                        <a:ea typeface="Times New Roman" panose="02020603050405020304" pitchFamily="18" charset="0"/>
                        <a:cs typeface="Calibri Light" panose="020F0302020204030204" pitchFamily="34" charset="0"/>
                      </a:endParaRPr>
                    </a:p>
                  </a:txBody>
                  <a:tcPr marL="68580" marR="68580" marT="0" marB="0"/>
                </a:tc>
                <a:extLst>
                  <a:ext uri="{0D108BD9-81ED-4DB2-BD59-A6C34878D82A}">
                    <a16:rowId xmlns:a16="http://schemas.microsoft.com/office/drawing/2014/main" val="3374694542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r>
                        <a:rPr lang="fr-BE" sz="2800">
                          <a:effectLst/>
                          <a:latin typeface="+mj-lt"/>
                          <a:ea typeface="Times New Roman" panose="02020603050405020304" pitchFamily="18" charset="0"/>
                          <a:cs typeface="Calibri Light" panose="020F0302020204030204" pitchFamily="34" charset="0"/>
                        </a:rPr>
                        <a:t>Energie - climat</a:t>
                      </a:r>
                      <a:endParaRPr lang="fr-BE" sz="3200">
                        <a:effectLst/>
                        <a:latin typeface="+mj-lt"/>
                        <a:ea typeface="Times New Roman" panose="02020603050405020304" pitchFamily="18" charset="0"/>
                        <a:cs typeface="Calibri Light" panose="020F0302020204030204" pitchFamily="34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r>
                        <a:rPr lang="fr-BE" sz="2800">
                          <a:effectLst/>
                          <a:latin typeface="+mj-lt"/>
                          <a:ea typeface="Times New Roman" panose="02020603050405020304" pitchFamily="18" charset="0"/>
                          <a:cs typeface="Calibri Light" panose="020F0302020204030204" pitchFamily="34" charset="0"/>
                        </a:rPr>
                        <a:t>25/01</a:t>
                      </a:r>
                      <a:endParaRPr lang="fr-BE" sz="3200">
                        <a:effectLst/>
                        <a:latin typeface="+mj-lt"/>
                        <a:ea typeface="Times New Roman" panose="02020603050405020304" pitchFamily="18" charset="0"/>
                        <a:cs typeface="Calibri Light" panose="020F0302020204030204" pitchFamily="34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r>
                        <a:rPr lang="fr-BE" sz="2800">
                          <a:effectLst/>
                          <a:latin typeface="+mj-lt"/>
                          <a:ea typeface="Times New Roman" panose="02020603050405020304" pitchFamily="18" charset="0"/>
                          <a:cs typeface="Calibri Light" panose="020F0302020204030204" pitchFamily="34" charset="0"/>
                        </a:rPr>
                        <a:t>Havelange</a:t>
                      </a:r>
                      <a:endParaRPr lang="fr-BE" sz="3200">
                        <a:effectLst/>
                        <a:latin typeface="+mj-lt"/>
                        <a:ea typeface="Times New Roman" panose="02020603050405020304" pitchFamily="18" charset="0"/>
                        <a:cs typeface="Calibri Light" panose="020F0302020204030204" pitchFamily="34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r>
                        <a:rPr lang="fr-BE" sz="2800">
                          <a:effectLst/>
                          <a:latin typeface="+mj-lt"/>
                          <a:ea typeface="Times New Roman" panose="02020603050405020304" pitchFamily="18" charset="0"/>
                          <a:cs typeface="Calibri Light" panose="020F0302020204030204" pitchFamily="34" charset="0"/>
                        </a:rPr>
                        <a:t>22/02</a:t>
                      </a:r>
                      <a:endParaRPr lang="fr-BE" sz="3200">
                        <a:effectLst/>
                        <a:latin typeface="+mj-lt"/>
                        <a:ea typeface="Times New Roman" panose="02020603050405020304" pitchFamily="18" charset="0"/>
                        <a:cs typeface="Calibri Light" panose="020F0302020204030204" pitchFamily="34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r>
                        <a:rPr lang="fr-BE" sz="2800" dirty="0" err="1">
                          <a:effectLst/>
                          <a:latin typeface="+mj-lt"/>
                          <a:ea typeface="Times New Roman" panose="02020603050405020304" pitchFamily="18" charset="0"/>
                          <a:cs typeface="Calibri Light" panose="020F0302020204030204" pitchFamily="34" charset="0"/>
                        </a:rPr>
                        <a:t>Gesves</a:t>
                      </a:r>
                      <a:endParaRPr lang="fr-BE" sz="3200" dirty="0">
                        <a:effectLst/>
                        <a:latin typeface="+mj-lt"/>
                        <a:ea typeface="Times New Roman" panose="02020603050405020304" pitchFamily="18" charset="0"/>
                        <a:cs typeface="Calibri Light" panose="020F0302020204030204" pitchFamily="34" charset="0"/>
                      </a:endParaRPr>
                    </a:p>
                  </a:txBody>
                  <a:tcPr marL="68580" marR="68580" marT="0" marB="0"/>
                </a:tc>
                <a:extLst>
                  <a:ext uri="{0D108BD9-81ED-4DB2-BD59-A6C34878D82A}">
                    <a16:rowId xmlns:a16="http://schemas.microsoft.com/office/drawing/2014/main" val="1620715915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r>
                        <a:rPr lang="fr-BE" sz="2800">
                          <a:effectLst/>
                          <a:latin typeface="+mj-lt"/>
                          <a:ea typeface="Times New Roman" panose="02020603050405020304" pitchFamily="18" charset="0"/>
                          <a:cs typeface="Calibri Light" panose="020F0302020204030204" pitchFamily="34" charset="0"/>
                        </a:rPr>
                        <a:t>Environnement et biodiversité</a:t>
                      </a:r>
                      <a:endParaRPr lang="fr-BE" sz="3200">
                        <a:effectLst/>
                        <a:latin typeface="+mj-lt"/>
                        <a:ea typeface="Times New Roman" panose="02020603050405020304" pitchFamily="18" charset="0"/>
                        <a:cs typeface="Calibri Light" panose="020F0302020204030204" pitchFamily="34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r>
                        <a:rPr lang="fr-BE" sz="2800">
                          <a:effectLst/>
                          <a:latin typeface="+mj-lt"/>
                          <a:ea typeface="Times New Roman" panose="02020603050405020304" pitchFamily="18" charset="0"/>
                          <a:cs typeface="Calibri Light" panose="020F0302020204030204" pitchFamily="34" charset="0"/>
                        </a:rPr>
                        <a:t>26/01</a:t>
                      </a:r>
                      <a:endParaRPr lang="fr-BE" sz="3200">
                        <a:effectLst/>
                        <a:latin typeface="+mj-lt"/>
                        <a:ea typeface="Times New Roman" panose="02020603050405020304" pitchFamily="18" charset="0"/>
                        <a:cs typeface="Calibri Light" panose="020F0302020204030204" pitchFamily="34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r>
                        <a:rPr lang="fr-BE" sz="2800">
                          <a:effectLst/>
                          <a:latin typeface="+mj-lt"/>
                          <a:ea typeface="Times New Roman" panose="02020603050405020304" pitchFamily="18" charset="0"/>
                          <a:cs typeface="Calibri Light" panose="020F0302020204030204" pitchFamily="34" charset="0"/>
                        </a:rPr>
                        <a:t>Ciney</a:t>
                      </a:r>
                      <a:endParaRPr lang="fr-BE" sz="3200">
                        <a:effectLst/>
                        <a:latin typeface="+mj-lt"/>
                        <a:ea typeface="Times New Roman" panose="02020603050405020304" pitchFamily="18" charset="0"/>
                        <a:cs typeface="Calibri Light" panose="020F0302020204030204" pitchFamily="34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r>
                        <a:rPr lang="fr-BE" sz="2800">
                          <a:effectLst/>
                          <a:latin typeface="+mj-lt"/>
                          <a:ea typeface="Times New Roman" panose="02020603050405020304" pitchFamily="18" charset="0"/>
                          <a:cs typeface="Calibri Light" panose="020F0302020204030204" pitchFamily="34" charset="0"/>
                        </a:rPr>
                        <a:t>23/02</a:t>
                      </a:r>
                      <a:endParaRPr lang="fr-BE" sz="3200">
                        <a:effectLst/>
                        <a:latin typeface="+mj-lt"/>
                        <a:ea typeface="Times New Roman" panose="02020603050405020304" pitchFamily="18" charset="0"/>
                        <a:cs typeface="Calibri Light" panose="020F0302020204030204" pitchFamily="34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r>
                        <a:rPr lang="fr-BE" sz="2800" dirty="0" err="1">
                          <a:effectLst/>
                          <a:latin typeface="+mj-lt"/>
                          <a:ea typeface="Times New Roman" panose="02020603050405020304" pitchFamily="18" charset="0"/>
                          <a:cs typeface="Calibri Light" panose="020F0302020204030204" pitchFamily="34" charset="0"/>
                        </a:rPr>
                        <a:t>Ohey</a:t>
                      </a:r>
                      <a:endParaRPr lang="fr-BE" sz="3200" dirty="0">
                        <a:effectLst/>
                        <a:latin typeface="+mj-lt"/>
                        <a:ea typeface="Times New Roman" panose="02020603050405020304" pitchFamily="18" charset="0"/>
                        <a:cs typeface="Calibri Light" panose="020F0302020204030204" pitchFamily="34" charset="0"/>
                      </a:endParaRPr>
                    </a:p>
                  </a:txBody>
                  <a:tcPr marL="68580" marR="68580" marT="0" marB="0"/>
                </a:tc>
                <a:extLst>
                  <a:ext uri="{0D108BD9-81ED-4DB2-BD59-A6C34878D82A}">
                    <a16:rowId xmlns:a16="http://schemas.microsoft.com/office/drawing/2014/main" val="813509609"/>
                  </a:ext>
                </a:extLst>
              </a:tr>
            </a:tbl>
          </a:graphicData>
        </a:graphic>
      </p:graphicFrame>
      <p:pic>
        <p:nvPicPr>
          <p:cNvPr id="6" name="Image 5">
            <a:extLst>
              <a:ext uri="{FF2B5EF4-FFF2-40B4-BE49-F238E27FC236}">
                <a16:creationId xmlns:a16="http://schemas.microsoft.com/office/drawing/2014/main" id="{5703CE5F-D1BB-5D41-A132-5C33A4578D6A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6619542"/>
            <a:ext cx="12192000" cy="238458"/>
          </a:xfrm>
          <a:prstGeom prst="rect">
            <a:avLst/>
          </a:prstGeom>
        </p:spPr>
      </p:pic>
      <p:pic>
        <p:nvPicPr>
          <p:cNvPr id="7" name="Image 6" descr="Une image contenant texte&#10;&#10;Description générée automatiquement">
            <a:extLst>
              <a:ext uri="{FF2B5EF4-FFF2-40B4-BE49-F238E27FC236}">
                <a16:creationId xmlns:a16="http://schemas.microsoft.com/office/drawing/2014/main" id="{9FEF3D22-09A5-2E43-9CE5-6B3D9F908F26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8223" y="5878675"/>
            <a:ext cx="2301281" cy="628090"/>
          </a:xfrm>
          <a:prstGeom prst="rect">
            <a:avLst/>
          </a:prstGeom>
        </p:spPr>
      </p:pic>
      <p:pic>
        <p:nvPicPr>
          <p:cNvPr id="8" name="Image 7">
            <a:extLst>
              <a:ext uri="{FF2B5EF4-FFF2-40B4-BE49-F238E27FC236}">
                <a16:creationId xmlns:a16="http://schemas.microsoft.com/office/drawing/2014/main" id="{EF881CC7-B04E-1142-87ED-60ED7D014815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714096" y="5945629"/>
            <a:ext cx="2899681" cy="41168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96971911"/>
      </p:ext>
    </p:extLst>
  </p:cSld>
  <p:clrMapOvr>
    <a:masterClrMapping/>
  </p:clrMapOvr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>
            <a:extLst>
              <a:ext uri="{FF2B5EF4-FFF2-40B4-BE49-F238E27FC236}">
                <a16:creationId xmlns:a16="http://schemas.microsoft.com/office/drawing/2014/main" id="{F919DA2B-07F0-5C43-8862-E40523D7D10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 dirty="0"/>
              <a:t>Groupes thématiques</a:t>
            </a:r>
          </a:p>
        </p:txBody>
      </p:sp>
      <p:pic>
        <p:nvPicPr>
          <p:cNvPr id="6" name="Image 5">
            <a:extLst>
              <a:ext uri="{FF2B5EF4-FFF2-40B4-BE49-F238E27FC236}">
                <a16:creationId xmlns:a16="http://schemas.microsoft.com/office/drawing/2014/main" id="{5703CE5F-D1BB-5D41-A132-5C33A4578D6A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6619542"/>
            <a:ext cx="12192000" cy="238458"/>
          </a:xfrm>
          <a:prstGeom prst="rect">
            <a:avLst/>
          </a:prstGeom>
        </p:spPr>
      </p:pic>
      <p:pic>
        <p:nvPicPr>
          <p:cNvPr id="7" name="Image 6" descr="Une image contenant texte&#10;&#10;Description générée automatiquement">
            <a:extLst>
              <a:ext uri="{FF2B5EF4-FFF2-40B4-BE49-F238E27FC236}">
                <a16:creationId xmlns:a16="http://schemas.microsoft.com/office/drawing/2014/main" id="{9FEF3D22-09A5-2E43-9CE5-6B3D9F908F26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8223" y="5878675"/>
            <a:ext cx="2301281" cy="628090"/>
          </a:xfrm>
          <a:prstGeom prst="rect">
            <a:avLst/>
          </a:prstGeom>
        </p:spPr>
      </p:pic>
      <p:pic>
        <p:nvPicPr>
          <p:cNvPr id="8" name="Image 7">
            <a:extLst>
              <a:ext uri="{FF2B5EF4-FFF2-40B4-BE49-F238E27FC236}">
                <a16:creationId xmlns:a16="http://schemas.microsoft.com/office/drawing/2014/main" id="{EF881CC7-B04E-1142-87ED-60ED7D014815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714096" y="5945629"/>
            <a:ext cx="2899681" cy="411683"/>
          </a:xfrm>
          <a:prstGeom prst="rect">
            <a:avLst/>
          </a:prstGeom>
        </p:spPr>
      </p:pic>
      <p:sp>
        <p:nvSpPr>
          <p:cNvPr id="4" name="Espace réservé du contenu 3">
            <a:extLst>
              <a:ext uri="{FF2B5EF4-FFF2-40B4-BE49-F238E27FC236}">
                <a16:creationId xmlns:a16="http://schemas.microsoft.com/office/drawing/2014/main" id="{7AA36A72-CD50-6846-917A-963E60B0C672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marL="0" indent="0">
              <a:buNone/>
            </a:pPr>
            <a:r>
              <a:rPr lang="fr-FR" dirty="0"/>
              <a:t>Etapes:</a:t>
            </a:r>
          </a:p>
          <a:p>
            <a:r>
              <a:rPr lang="fr-FR" dirty="0"/>
              <a:t>Réunion 1: Enjeux, objectifs, vision</a:t>
            </a:r>
          </a:p>
          <a:p>
            <a:r>
              <a:rPr lang="fr-FR" dirty="0"/>
              <a:t>Réunion 2: Mesures, plan d’action</a:t>
            </a:r>
          </a:p>
          <a:p>
            <a:pPr marL="0" indent="0">
              <a:buNone/>
            </a:pPr>
            <a:endParaRPr lang="fr-FR" dirty="0"/>
          </a:p>
          <a:p>
            <a:pPr marL="0" indent="0">
              <a:buNone/>
            </a:pPr>
            <a:r>
              <a:rPr lang="fr-FR" dirty="0"/>
              <a:t>Horaire: 19h30 – 22h00.</a:t>
            </a:r>
          </a:p>
          <a:p>
            <a:pPr marL="0" indent="0">
              <a:buNone/>
            </a:pPr>
            <a:endParaRPr lang="fr-FR" dirty="0"/>
          </a:p>
          <a:p>
            <a:pPr marL="0" indent="0">
              <a:buNone/>
            </a:pPr>
            <a:r>
              <a:rPr lang="fr-FR" dirty="0"/>
              <a:t>Inscriptions: ici ou sur </a:t>
            </a:r>
            <a:r>
              <a:rPr lang="fr-FR" dirty="0" err="1">
                <a:solidFill>
                  <a:schemeClr val="accent1"/>
                </a:solidFill>
              </a:rPr>
              <a:t>coeurdecondroz.be</a:t>
            </a:r>
            <a:r>
              <a:rPr lang="fr-FR" dirty="0">
                <a:solidFill>
                  <a:schemeClr val="accent1"/>
                </a:solidFill>
              </a:rPr>
              <a:t>/</a:t>
            </a:r>
          </a:p>
        </p:txBody>
      </p:sp>
    </p:spTree>
    <p:extLst>
      <p:ext uri="{BB962C8B-B14F-4D97-AF65-F5344CB8AC3E}">
        <p14:creationId xmlns:p14="http://schemas.microsoft.com/office/powerpoint/2010/main" val="596850588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" name="Forme libre : forme 88">
            <a:extLst>
              <a:ext uri="{FF2B5EF4-FFF2-40B4-BE49-F238E27FC236}">
                <a16:creationId xmlns:a16="http://schemas.microsoft.com/office/drawing/2014/main" id="{97098023-2FC7-468B-8240-B2B1050ABCEE}"/>
              </a:ext>
            </a:extLst>
          </p:cNvPr>
          <p:cNvSpPr/>
          <p:nvPr/>
        </p:nvSpPr>
        <p:spPr>
          <a:xfrm>
            <a:off x="2887535" y="691911"/>
            <a:ext cx="4261544" cy="2080931"/>
          </a:xfrm>
          <a:custGeom>
            <a:avLst/>
            <a:gdLst>
              <a:gd name="connsiteX0" fmla="*/ 722440 w 4312153"/>
              <a:gd name="connsiteY0" fmla="*/ 1438313 h 1963256"/>
              <a:gd name="connsiteX1" fmla="*/ 122365 w 4312153"/>
              <a:gd name="connsiteY1" fmla="*/ 1362113 h 1963256"/>
              <a:gd name="connsiteX2" fmla="*/ 65215 w 4312153"/>
              <a:gd name="connsiteY2" fmla="*/ 1828838 h 1963256"/>
              <a:gd name="connsiteX3" fmla="*/ 865315 w 4312153"/>
              <a:gd name="connsiteY3" fmla="*/ 1952663 h 1963256"/>
              <a:gd name="connsiteX4" fmla="*/ 2055940 w 4312153"/>
              <a:gd name="connsiteY4" fmla="*/ 1609763 h 1963256"/>
              <a:gd name="connsiteX5" fmla="*/ 3303715 w 4312153"/>
              <a:gd name="connsiteY5" fmla="*/ 1466888 h 1963256"/>
              <a:gd name="connsiteX6" fmla="*/ 4094290 w 4312153"/>
              <a:gd name="connsiteY6" fmla="*/ 771563 h 1963256"/>
              <a:gd name="connsiteX7" fmla="*/ 4227640 w 4312153"/>
              <a:gd name="connsiteY7" fmla="*/ 238163 h 1963256"/>
              <a:gd name="connsiteX8" fmla="*/ 2951290 w 4312153"/>
              <a:gd name="connsiteY8" fmla="*/ 609638 h 1963256"/>
              <a:gd name="connsiteX9" fmla="*/ 2294065 w 4312153"/>
              <a:gd name="connsiteY9" fmla="*/ 447713 h 1963256"/>
              <a:gd name="connsiteX10" fmla="*/ 2322640 w 4312153"/>
              <a:gd name="connsiteY10" fmla="*/ 104813 h 1963256"/>
              <a:gd name="connsiteX11" fmla="*/ 2208340 w 4312153"/>
              <a:gd name="connsiteY11" fmla="*/ 19088 h 1963256"/>
              <a:gd name="connsiteX12" fmla="*/ 1951165 w 4312153"/>
              <a:gd name="connsiteY12" fmla="*/ 9563 h 1963256"/>
              <a:gd name="connsiteX13" fmla="*/ 1779715 w 4312153"/>
              <a:gd name="connsiteY13" fmla="*/ 133388 h 1963256"/>
              <a:gd name="connsiteX14" fmla="*/ 1598740 w 4312153"/>
              <a:gd name="connsiteY14" fmla="*/ 38138 h 1963256"/>
              <a:gd name="connsiteX15" fmla="*/ 1408240 w 4312153"/>
              <a:gd name="connsiteY15" fmla="*/ 38138 h 1963256"/>
              <a:gd name="connsiteX16" fmla="*/ 1417765 w 4312153"/>
              <a:gd name="connsiteY16" fmla="*/ 123863 h 1963256"/>
              <a:gd name="connsiteX17" fmla="*/ 1322515 w 4312153"/>
              <a:gd name="connsiteY17" fmla="*/ 104813 h 1963256"/>
              <a:gd name="connsiteX18" fmla="*/ 1112965 w 4312153"/>
              <a:gd name="connsiteY18" fmla="*/ 47663 h 1963256"/>
              <a:gd name="connsiteX19" fmla="*/ 1084390 w 4312153"/>
              <a:gd name="connsiteY19" fmla="*/ 133388 h 1963256"/>
              <a:gd name="connsiteX20" fmla="*/ 1122490 w 4312153"/>
              <a:gd name="connsiteY20" fmla="*/ 209588 h 1963256"/>
              <a:gd name="connsiteX21" fmla="*/ 1084390 w 4312153"/>
              <a:gd name="connsiteY21" fmla="*/ 371513 h 1963256"/>
              <a:gd name="connsiteX22" fmla="*/ 951040 w 4312153"/>
              <a:gd name="connsiteY22" fmla="*/ 371513 h 1963256"/>
              <a:gd name="connsiteX23" fmla="*/ 1046290 w 4312153"/>
              <a:gd name="connsiteY23" fmla="*/ 400088 h 1963256"/>
              <a:gd name="connsiteX24" fmla="*/ 1198690 w 4312153"/>
              <a:gd name="connsiteY24" fmla="*/ 542963 h 1963256"/>
              <a:gd name="connsiteX25" fmla="*/ 1217740 w 4312153"/>
              <a:gd name="connsiteY25" fmla="*/ 657263 h 1963256"/>
              <a:gd name="connsiteX26" fmla="*/ 1141540 w 4312153"/>
              <a:gd name="connsiteY26" fmla="*/ 733463 h 1963256"/>
              <a:gd name="connsiteX27" fmla="*/ 1198690 w 4312153"/>
              <a:gd name="connsiteY27" fmla="*/ 885863 h 1963256"/>
              <a:gd name="connsiteX28" fmla="*/ 1008190 w 4312153"/>
              <a:gd name="connsiteY28" fmla="*/ 981113 h 1963256"/>
              <a:gd name="connsiteX29" fmla="*/ 903415 w 4312153"/>
              <a:gd name="connsiteY29" fmla="*/ 1066838 h 1963256"/>
              <a:gd name="connsiteX30" fmla="*/ 760540 w 4312153"/>
              <a:gd name="connsiteY30" fmla="*/ 971588 h 1963256"/>
              <a:gd name="connsiteX31" fmla="*/ 741490 w 4312153"/>
              <a:gd name="connsiteY31" fmla="*/ 1057313 h 1963256"/>
              <a:gd name="connsiteX32" fmla="*/ 684340 w 4312153"/>
              <a:gd name="connsiteY32" fmla="*/ 1123988 h 1963256"/>
              <a:gd name="connsiteX33" fmla="*/ 789115 w 4312153"/>
              <a:gd name="connsiteY33" fmla="*/ 1371638 h 1963256"/>
              <a:gd name="connsiteX34" fmla="*/ 722440 w 4312153"/>
              <a:gd name="connsiteY34" fmla="*/ 1438313 h 1963256"/>
              <a:gd name="connsiteX0" fmla="*/ 722440 w 4267150"/>
              <a:gd name="connsiteY0" fmla="*/ 1669407 h 2194350"/>
              <a:gd name="connsiteX1" fmla="*/ 122365 w 4267150"/>
              <a:gd name="connsiteY1" fmla="*/ 1593207 h 2194350"/>
              <a:gd name="connsiteX2" fmla="*/ 65215 w 4267150"/>
              <a:gd name="connsiteY2" fmla="*/ 2059932 h 2194350"/>
              <a:gd name="connsiteX3" fmla="*/ 865315 w 4267150"/>
              <a:gd name="connsiteY3" fmla="*/ 2183757 h 2194350"/>
              <a:gd name="connsiteX4" fmla="*/ 2055940 w 4267150"/>
              <a:gd name="connsiteY4" fmla="*/ 1840857 h 2194350"/>
              <a:gd name="connsiteX5" fmla="*/ 3303715 w 4267150"/>
              <a:gd name="connsiteY5" fmla="*/ 1697982 h 2194350"/>
              <a:gd name="connsiteX6" fmla="*/ 4094290 w 4267150"/>
              <a:gd name="connsiteY6" fmla="*/ 1002657 h 2194350"/>
              <a:gd name="connsiteX7" fmla="*/ 4227640 w 4267150"/>
              <a:gd name="connsiteY7" fmla="*/ 469257 h 2194350"/>
              <a:gd name="connsiteX8" fmla="*/ 3560890 w 4267150"/>
              <a:gd name="connsiteY8" fmla="*/ 2532 h 2194350"/>
              <a:gd name="connsiteX9" fmla="*/ 2294065 w 4267150"/>
              <a:gd name="connsiteY9" fmla="*/ 678807 h 2194350"/>
              <a:gd name="connsiteX10" fmla="*/ 2322640 w 4267150"/>
              <a:gd name="connsiteY10" fmla="*/ 335907 h 2194350"/>
              <a:gd name="connsiteX11" fmla="*/ 2208340 w 4267150"/>
              <a:gd name="connsiteY11" fmla="*/ 250182 h 2194350"/>
              <a:gd name="connsiteX12" fmla="*/ 1951165 w 4267150"/>
              <a:gd name="connsiteY12" fmla="*/ 240657 h 2194350"/>
              <a:gd name="connsiteX13" fmla="*/ 1779715 w 4267150"/>
              <a:gd name="connsiteY13" fmla="*/ 364482 h 2194350"/>
              <a:gd name="connsiteX14" fmla="*/ 1598740 w 4267150"/>
              <a:gd name="connsiteY14" fmla="*/ 269232 h 2194350"/>
              <a:gd name="connsiteX15" fmla="*/ 1408240 w 4267150"/>
              <a:gd name="connsiteY15" fmla="*/ 269232 h 2194350"/>
              <a:gd name="connsiteX16" fmla="*/ 1417765 w 4267150"/>
              <a:gd name="connsiteY16" fmla="*/ 354957 h 2194350"/>
              <a:gd name="connsiteX17" fmla="*/ 1322515 w 4267150"/>
              <a:gd name="connsiteY17" fmla="*/ 335907 h 2194350"/>
              <a:gd name="connsiteX18" fmla="*/ 1112965 w 4267150"/>
              <a:gd name="connsiteY18" fmla="*/ 278757 h 2194350"/>
              <a:gd name="connsiteX19" fmla="*/ 1084390 w 4267150"/>
              <a:gd name="connsiteY19" fmla="*/ 364482 h 2194350"/>
              <a:gd name="connsiteX20" fmla="*/ 1122490 w 4267150"/>
              <a:gd name="connsiteY20" fmla="*/ 440682 h 2194350"/>
              <a:gd name="connsiteX21" fmla="*/ 1084390 w 4267150"/>
              <a:gd name="connsiteY21" fmla="*/ 602607 h 2194350"/>
              <a:gd name="connsiteX22" fmla="*/ 951040 w 4267150"/>
              <a:gd name="connsiteY22" fmla="*/ 602607 h 2194350"/>
              <a:gd name="connsiteX23" fmla="*/ 1046290 w 4267150"/>
              <a:gd name="connsiteY23" fmla="*/ 631182 h 2194350"/>
              <a:gd name="connsiteX24" fmla="*/ 1198690 w 4267150"/>
              <a:gd name="connsiteY24" fmla="*/ 774057 h 2194350"/>
              <a:gd name="connsiteX25" fmla="*/ 1217740 w 4267150"/>
              <a:gd name="connsiteY25" fmla="*/ 888357 h 2194350"/>
              <a:gd name="connsiteX26" fmla="*/ 1141540 w 4267150"/>
              <a:gd name="connsiteY26" fmla="*/ 964557 h 2194350"/>
              <a:gd name="connsiteX27" fmla="*/ 1198690 w 4267150"/>
              <a:gd name="connsiteY27" fmla="*/ 1116957 h 2194350"/>
              <a:gd name="connsiteX28" fmla="*/ 1008190 w 4267150"/>
              <a:gd name="connsiteY28" fmla="*/ 1212207 h 2194350"/>
              <a:gd name="connsiteX29" fmla="*/ 903415 w 4267150"/>
              <a:gd name="connsiteY29" fmla="*/ 1297932 h 2194350"/>
              <a:gd name="connsiteX30" fmla="*/ 760540 w 4267150"/>
              <a:gd name="connsiteY30" fmla="*/ 1202682 h 2194350"/>
              <a:gd name="connsiteX31" fmla="*/ 741490 w 4267150"/>
              <a:gd name="connsiteY31" fmla="*/ 1288407 h 2194350"/>
              <a:gd name="connsiteX32" fmla="*/ 684340 w 4267150"/>
              <a:gd name="connsiteY32" fmla="*/ 1355082 h 2194350"/>
              <a:gd name="connsiteX33" fmla="*/ 789115 w 4267150"/>
              <a:gd name="connsiteY33" fmla="*/ 1602732 h 2194350"/>
              <a:gd name="connsiteX34" fmla="*/ 722440 w 4267150"/>
              <a:gd name="connsiteY34" fmla="*/ 1669407 h 2194350"/>
              <a:gd name="connsiteX0" fmla="*/ 722440 w 4267150"/>
              <a:gd name="connsiteY0" fmla="*/ 1667001 h 2191944"/>
              <a:gd name="connsiteX1" fmla="*/ 122365 w 4267150"/>
              <a:gd name="connsiteY1" fmla="*/ 1590801 h 2191944"/>
              <a:gd name="connsiteX2" fmla="*/ 65215 w 4267150"/>
              <a:gd name="connsiteY2" fmla="*/ 2057526 h 2191944"/>
              <a:gd name="connsiteX3" fmla="*/ 865315 w 4267150"/>
              <a:gd name="connsiteY3" fmla="*/ 2181351 h 2191944"/>
              <a:gd name="connsiteX4" fmla="*/ 2055940 w 4267150"/>
              <a:gd name="connsiteY4" fmla="*/ 1838451 h 2191944"/>
              <a:gd name="connsiteX5" fmla="*/ 3303715 w 4267150"/>
              <a:gd name="connsiteY5" fmla="*/ 1695576 h 2191944"/>
              <a:gd name="connsiteX6" fmla="*/ 4094290 w 4267150"/>
              <a:gd name="connsiteY6" fmla="*/ 1000251 h 2191944"/>
              <a:gd name="connsiteX7" fmla="*/ 4227640 w 4267150"/>
              <a:gd name="connsiteY7" fmla="*/ 466851 h 2191944"/>
              <a:gd name="connsiteX8" fmla="*/ 3560890 w 4267150"/>
              <a:gd name="connsiteY8" fmla="*/ 126 h 2191944"/>
              <a:gd name="connsiteX9" fmla="*/ 3056065 w 4267150"/>
              <a:gd name="connsiteY9" fmla="*/ 419226 h 2191944"/>
              <a:gd name="connsiteX10" fmla="*/ 2322640 w 4267150"/>
              <a:gd name="connsiteY10" fmla="*/ 333501 h 2191944"/>
              <a:gd name="connsiteX11" fmla="*/ 2208340 w 4267150"/>
              <a:gd name="connsiteY11" fmla="*/ 247776 h 2191944"/>
              <a:gd name="connsiteX12" fmla="*/ 1951165 w 4267150"/>
              <a:gd name="connsiteY12" fmla="*/ 238251 h 2191944"/>
              <a:gd name="connsiteX13" fmla="*/ 1779715 w 4267150"/>
              <a:gd name="connsiteY13" fmla="*/ 362076 h 2191944"/>
              <a:gd name="connsiteX14" fmla="*/ 1598740 w 4267150"/>
              <a:gd name="connsiteY14" fmla="*/ 266826 h 2191944"/>
              <a:gd name="connsiteX15" fmla="*/ 1408240 w 4267150"/>
              <a:gd name="connsiteY15" fmla="*/ 266826 h 2191944"/>
              <a:gd name="connsiteX16" fmla="*/ 1417765 w 4267150"/>
              <a:gd name="connsiteY16" fmla="*/ 352551 h 2191944"/>
              <a:gd name="connsiteX17" fmla="*/ 1322515 w 4267150"/>
              <a:gd name="connsiteY17" fmla="*/ 333501 h 2191944"/>
              <a:gd name="connsiteX18" fmla="*/ 1112965 w 4267150"/>
              <a:gd name="connsiteY18" fmla="*/ 276351 h 2191944"/>
              <a:gd name="connsiteX19" fmla="*/ 1084390 w 4267150"/>
              <a:gd name="connsiteY19" fmla="*/ 362076 h 2191944"/>
              <a:gd name="connsiteX20" fmla="*/ 1122490 w 4267150"/>
              <a:gd name="connsiteY20" fmla="*/ 438276 h 2191944"/>
              <a:gd name="connsiteX21" fmla="*/ 1084390 w 4267150"/>
              <a:gd name="connsiteY21" fmla="*/ 600201 h 2191944"/>
              <a:gd name="connsiteX22" fmla="*/ 951040 w 4267150"/>
              <a:gd name="connsiteY22" fmla="*/ 600201 h 2191944"/>
              <a:gd name="connsiteX23" fmla="*/ 1046290 w 4267150"/>
              <a:gd name="connsiteY23" fmla="*/ 628776 h 2191944"/>
              <a:gd name="connsiteX24" fmla="*/ 1198690 w 4267150"/>
              <a:gd name="connsiteY24" fmla="*/ 771651 h 2191944"/>
              <a:gd name="connsiteX25" fmla="*/ 1217740 w 4267150"/>
              <a:gd name="connsiteY25" fmla="*/ 885951 h 2191944"/>
              <a:gd name="connsiteX26" fmla="*/ 1141540 w 4267150"/>
              <a:gd name="connsiteY26" fmla="*/ 962151 h 2191944"/>
              <a:gd name="connsiteX27" fmla="*/ 1198690 w 4267150"/>
              <a:gd name="connsiteY27" fmla="*/ 1114551 h 2191944"/>
              <a:gd name="connsiteX28" fmla="*/ 1008190 w 4267150"/>
              <a:gd name="connsiteY28" fmla="*/ 1209801 h 2191944"/>
              <a:gd name="connsiteX29" fmla="*/ 903415 w 4267150"/>
              <a:gd name="connsiteY29" fmla="*/ 1295526 h 2191944"/>
              <a:gd name="connsiteX30" fmla="*/ 760540 w 4267150"/>
              <a:gd name="connsiteY30" fmla="*/ 1200276 h 2191944"/>
              <a:gd name="connsiteX31" fmla="*/ 741490 w 4267150"/>
              <a:gd name="connsiteY31" fmla="*/ 1286001 h 2191944"/>
              <a:gd name="connsiteX32" fmla="*/ 684340 w 4267150"/>
              <a:gd name="connsiteY32" fmla="*/ 1352676 h 2191944"/>
              <a:gd name="connsiteX33" fmla="*/ 789115 w 4267150"/>
              <a:gd name="connsiteY33" fmla="*/ 1600326 h 2191944"/>
              <a:gd name="connsiteX34" fmla="*/ 722440 w 4267150"/>
              <a:gd name="connsiteY34" fmla="*/ 1667001 h 2191944"/>
              <a:gd name="connsiteX0" fmla="*/ 722440 w 4261544"/>
              <a:gd name="connsiteY0" fmla="*/ 1552743 h 2077686"/>
              <a:gd name="connsiteX1" fmla="*/ 122365 w 4261544"/>
              <a:gd name="connsiteY1" fmla="*/ 1476543 h 2077686"/>
              <a:gd name="connsiteX2" fmla="*/ 65215 w 4261544"/>
              <a:gd name="connsiteY2" fmla="*/ 1943268 h 2077686"/>
              <a:gd name="connsiteX3" fmla="*/ 865315 w 4261544"/>
              <a:gd name="connsiteY3" fmla="*/ 2067093 h 2077686"/>
              <a:gd name="connsiteX4" fmla="*/ 2055940 w 4261544"/>
              <a:gd name="connsiteY4" fmla="*/ 1724193 h 2077686"/>
              <a:gd name="connsiteX5" fmla="*/ 3303715 w 4261544"/>
              <a:gd name="connsiteY5" fmla="*/ 1581318 h 2077686"/>
              <a:gd name="connsiteX6" fmla="*/ 4094290 w 4261544"/>
              <a:gd name="connsiteY6" fmla="*/ 885993 h 2077686"/>
              <a:gd name="connsiteX7" fmla="*/ 4227640 w 4261544"/>
              <a:gd name="connsiteY7" fmla="*/ 352593 h 2077686"/>
              <a:gd name="connsiteX8" fmla="*/ 3637090 w 4261544"/>
              <a:gd name="connsiteY8" fmla="*/ 168 h 2077686"/>
              <a:gd name="connsiteX9" fmla="*/ 3056065 w 4261544"/>
              <a:gd name="connsiteY9" fmla="*/ 304968 h 2077686"/>
              <a:gd name="connsiteX10" fmla="*/ 2322640 w 4261544"/>
              <a:gd name="connsiteY10" fmla="*/ 219243 h 2077686"/>
              <a:gd name="connsiteX11" fmla="*/ 2208340 w 4261544"/>
              <a:gd name="connsiteY11" fmla="*/ 133518 h 2077686"/>
              <a:gd name="connsiteX12" fmla="*/ 1951165 w 4261544"/>
              <a:gd name="connsiteY12" fmla="*/ 123993 h 2077686"/>
              <a:gd name="connsiteX13" fmla="*/ 1779715 w 4261544"/>
              <a:gd name="connsiteY13" fmla="*/ 247818 h 2077686"/>
              <a:gd name="connsiteX14" fmla="*/ 1598740 w 4261544"/>
              <a:gd name="connsiteY14" fmla="*/ 152568 h 2077686"/>
              <a:gd name="connsiteX15" fmla="*/ 1408240 w 4261544"/>
              <a:gd name="connsiteY15" fmla="*/ 152568 h 2077686"/>
              <a:gd name="connsiteX16" fmla="*/ 1417765 w 4261544"/>
              <a:gd name="connsiteY16" fmla="*/ 238293 h 2077686"/>
              <a:gd name="connsiteX17" fmla="*/ 1322515 w 4261544"/>
              <a:gd name="connsiteY17" fmla="*/ 219243 h 2077686"/>
              <a:gd name="connsiteX18" fmla="*/ 1112965 w 4261544"/>
              <a:gd name="connsiteY18" fmla="*/ 162093 h 2077686"/>
              <a:gd name="connsiteX19" fmla="*/ 1084390 w 4261544"/>
              <a:gd name="connsiteY19" fmla="*/ 247818 h 2077686"/>
              <a:gd name="connsiteX20" fmla="*/ 1122490 w 4261544"/>
              <a:gd name="connsiteY20" fmla="*/ 324018 h 2077686"/>
              <a:gd name="connsiteX21" fmla="*/ 1084390 w 4261544"/>
              <a:gd name="connsiteY21" fmla="*/ 485943 h 2077686"/>
              <a:gd name="connsiteX22" fmla="*/ 951040 w 4261544"/>
              <a:gd name="connsiteY22" fmla="*/ 485943 h 2077686"/>
              <a:gd name="connsiteX23" fmla="*/ 1046290 w 4261544"/>
              <a:gd name="connsiteY23" fmla="*/ 514518 h 2077686"/>
              <a:gd name="connsiteX24" fmla="*/ 1198690 w 4261544"/>
              <a:gd name="connsiteY24" fmla="*/ 657393 h 2077686"/>
              <a:gd name="connsiteX25" fmla="*/ 1217740 w 4261544"/>
              <a:gd name="connsiteY25" fmla="*/ 771693 h 2077686"/>
              <a:gd name="connsiteX26" fmla="*/ 1141540 w 4261544"/>
              <a:gd name="connsiteY26" fmla="*/ 847893 h 2077686"/>
              <a:gd name="connsiteX27" fmla="*/ 1198690 w 4261544"/>
              <a:gd name="connsiteY27" fmla="*/ 1000293 h 2077686"/>
              <a:gd name="connsiteX28" fmla="*/ 1008190 w 4261544"/>
              <a:gd name="connsiteY28" fmla="*/ 1095543 h 2077686"/>
              <a:gd name="connsiteX29" fmla="*/ 903415 w 4261544"/>
              <a:gd name="connsiteY29" fmla="*/ 1181268 h 2077686"/>
              <a:gd name="connsiteX30" fmla="*/ 760540 w 4261544"/>
              <a:gd name="connsiteY30" fmla="*/ 1086018 h 2077686"/>
              <a:gd name="connsiteX31" fmla="*/ 741490 w 4261544"/>
              <a:gd name="connsiteY31" fmla="*/ 1171743 h 2077686"/>
              <a:gd name="connsiteX32" fmla="*/ 684340 w 4261544"/>
              <a:gd name="connsiteY32" fmla="*/ 1238418 h 2077686"/>
              <a:gd name="connsiteX33" fmla="*/ 789115 w 4261544"/>
              <a:gd name="connsiteY33" fmla="*/ 1486068 h 2077686"/>
              <a:gd name="connsiteX34" fmla="*/ 722440 w 4261544"/>
              <a:gd name="connsiteY34" fmla="*/ 1552743 h 2077686"/>
              <a:gd name="connsiteX0" fmla="*/ 722440 w 4261544"/>
              <a:gd name="connsiteY0" fmla="*/ 1552725 h 2077668"/>
              <a:gd name="connsiteX1" fmla="*/ 122365 w 4261544"/>
              <a:gd name="connsiteY1" fmla="*/ 1476525 h 2077668"/>
              <a:gd name="connsiteX2" fmla="*/ 65215 w 4261544"/>
              <a:gd name="connsiteY2" fmla="*/ 1943250 h 2077668"/>
              <a:gd name="connsiteX3" fmla="*/ 865315 w 4261544"/>
              <a:gd name="connsiteY3" fmla="*/ 2067075 h 2077668"/>
              <a:gd name="connsiteX4" fmla="*/ 2055940 w 4261544"/>
              <a:gd name="connsiteY4" fmla="*/ 1724175 h 2077668"/>
              <a:gd name="connsiteX5" fmla="*/ 3303715 w 4261544"/>
              <a:gd name="connsiteY5" fmla="*/ 1581300 h 2077668"/>
              <a:gd name="connsiteX6" fmla="*/ 4094290 w 4261544"/>
              <a:gd name="connsiteY6" fmla="*/ 885975 h 2077668"/>
              <a:gd name="connsiteX7" fmla="*/ 4227640 w 4261544"/>
              <a:gd name="connsiteY7" fmla="*/ 352575 h 2077668"/>
              <a:gd name="connsiteX8" fmla="*/ 3637090 w 4261544"/>
              <a:gd name="connsiteY8" fmla="*/ 150 h 2077668"/>
              <a:gd name="connsiteX9" fmla="*/ 3056065 w 4261544"/>
              <a:gd name="connsiteY9" fmla="*/ 304950 h 2077668"/>
              <a:gd name="connsiteX10" fmla="*/ 2703640 w 4261544"/>
              <a:gd name="connsiteY10" fmla="*/ 9675 h 2077668"/>
              <a:gd name="connsiteX11" fmla="*/ 2208340 w 4261544"/>
              <a:gd name="connsiteY11" fmla="*/ 133500 h 2077668"/>
              <a:gd name="connsiteX12" fmla="*/ 1951165 w 4261544"/>
              <a:gd name="connsiteY12" fmla="*/ 123975 h 2077668"/>
              <a:gd name="connsiteX13" fmla="*/ 1779715 w 4261544"/>
              <a:gd name="connsiteY13" fmla="*/ 247800 h 2077668"/>
              <a:gd name="connsiteX14" fmla="*/ 1598740 w 4261544"/>
              <a:gd name="connsiteY14" fmla="*/ 152550 h 2077668"/>
              <a:gd name="connsiteX15" fmla="*/ 1408240 w 4261544"/>
              <a:gd name="connsiteY15" fmla="*/ 152550 h 2077668"/>
              <a:gd name="connsiteX16" fmla="*/ 1417765 w 4261544"/>
              <a:gd name="connsiteY16" fmla="*/ 238275 h 2077668"/>
              <a:gd name="connsiteX17" fmla="*/ 1322515 w 4261544"/>
              <a:gd name="connsiteY17" fmla="*/ 219225 h 2077668"/>
              <a:gd name="connsiteX18" fmla="*/ 1112965 w 4261544"/>
              <a:gd name="connsiteY18" fmla="*/ 162075 h 2077668"/>
              <a:gd name="connsiteX19" fmla="*/ 1084390 w 4261544"/>
              <a:gd name="connsiteY19" fmla="*/ 247800 h 2077668"/>
              <a:gd name="connsiteX20" fmla="*/ 1122490 w 4261544"/>
              <a:gd name="connsiteY20" fmla="*/ 324000 h 2077668"/>
              <a:gd name="connsiteX21" fmla="*/ 1084390 w 4261544"/>
              <a:gd name="connsiteY21" fmla="*/ 485925 h 2077668"/>
              <a:gd name="connsiteX22" fmla="*/ 951040 w 4261544"/>
              <a:gd name="connsiteY22" fmla="*/ 485925 h 2077668"/>
              <a:gd name="connsiteX23" fmla="*/ 1046290 w 4261544"/>
              <a:gd name="connsiteY23" fmla="*/ 514500 h 2077668"/>
              <a:gd name="connsiteX24" fmla="*/ 1198690 w 4261544"/>
              <a:gd name="connsiteY24" fmla="*/ 657375 h 2077668"/>
              <a:gd name="connsiteX25" fmla="*/ 1217740 w 4261544"/>
              <a:gd name="connsiteY25" fmla="*/ 771675 h 2077668"/>
              <a:gd name="connsiteX26" fmla="*/ 1141540 w 4261544"/>
              <a:gd name="connsiteY26" fmla="*/ 847875 h 2077668"/>
              <a:gd name="connsiteX27" fmla="*/ 1198690 w 4261544"/>
              <a:gd name="connsiteY27" fmla="*/ 1000275 h 2077668"/>
              <a:gd name="connsiteX28" fmla="*/ 1008190 w 4261544"/>
              <a:gd name="connsiteY28" fmla="*/ 1095525 h 2077668"/>
              <a:gd name="connsiteX29" fmla="*/ 903415 w 4261544"/>
              <a:gd name="connsiteY29" fmla="*/ 1181250 h 2077668"/>
              <a:gd name="connsiteX30" fmla="*/ 760540 w 4261544"/>
              <a:gd name="connsiteY30" fmla="*/ 1086000 h 2077668"/>
              <a:gd name="connsiteX31" fmla="*/ 741490 w 4261544"/>
              <a:gd name="connsiteY31" fmla="*/ 1171725 h 2077668"/>
              <a:gd name="connsiteX32" fmla="*/ 684340 w 4261544"/>
              <a:gd name="connsiteY32" fmla="*/ 1238400 h 2077668"/>
              <a:gd name="connsiteX33" fmla="*/ 789115 w 4261544"/>
              <a:gd name="connsiteY33" fmla="*/ 1486050 h 2077668"/>
              <a:gd name="connsiteX34" fmla="*/ 722440 w 4261544"/>
              <a:gd name="connsiteY34" fmla="*/ 1552725 h 2077668"/>
              <a:gd name="connsiteX0" fmla="*/ 722440 w 4261544"/>
              <a:gd name="connsiteY0" fmla="*/ 1552725 h 2077668"/>
              <a:gd name="connsiteX1" fmla="*/ 122365 w 4261544"/>
              <a:gd name="connsiteY1" fmla="*/ 1476525 h 2077668"/>
              <a:gd name="connsiteX2" fmla="*/ 65215 w 4261544"/>
              <a:gd name="connsiteY2" fmla="*/ 1943250 h 2077668"/>
              <a:gd name="connsiteX3" fmla="*/ 865315 w 4261544"/>
              <a:gd name="connsiteY3" fmla="*/ 2067075 h 2077668"/>
              <a:gd name="connsiteX4" fmla="*/ 2055940 w 4261544"/>
              <a:gd name="connsiteY4" fmla="*/ 1724175 h 2077668"/>
              <a:gd name="connsiteX5" fmla="*/ 3303715 w 4261544"/>
              <a:gd name="connsiteY5" fmla="*/ 1581300 h 2077668"/>
              <a:gd name="connsiteX6" fmla="*/ 4094290 w 4261544"/>
              <a:gd name="connsiteY6" fmla="*/ 885975 h 2077668"/>
              <a:gd name="connsiteX7" fmla="*/ 4227640 w 4261544"/>
              <a:gd name="connsiteY7" fmla="*/ 352575 h 2077668"/>
              <a:gd name="connsiteX8" fmla="*/ 3637090 w 4261544"/>
              <a:gd name="connsiteY8" fmla="*/ 150 h 2077668"/>
              <a:gd name="connsiteX9" fmla="*/ 3056065 w 4261544"/>
              <a:gd name="connsiteY9" fmla="*/ 304950 h 2077668"/>
              <a:gd name="connsiteX10" fmla="*/ 2703640 w 4261544"/>
              <a:gd name="connsiteY10" fmla="*/ 9675 h 2077668"/>
              <a:gd name="connsiteX11" fmla="*/ 2455990 w 4261544"/>
              <a:gd name="connsiteY11" fmla="*/ 85875 h 2077668"/>
              <a:gd name="connsiteX12" fmla="*/ 2208340 w 4261544"/>
              <a:gd name="connsiteY12" fmla="*/ 133500 h 2077668"/>
              <a:gd name="connsiteX13" fmla="*/ 1951165 w 4261544"/>
              <a:gd name="connsiteY13" fmla="*/ 123975 h 2077668"/>
              <a:gd name="connsiteX14" fmla="*/ 1779715 w 4261544"/>
              <a:gd name="connsiteY14" fmla="*/ 247800 h 2077668"/>
              <a:gd name="connsiteX15" fmla="*/ 1598740 w 4261544"/>
              <a:gd name="connsiteY15" fmla="*/ 152550 h 2077668"/>
              <a:gd name="connsiteX16" fmla="*/ 1408240 w 4261544"/>
              <a:gd name="connsiteY16" fmla="*/ 152550 h 2077668"/>
              <a:gd name="connsiteX17" fmla="*/ 1417765 w 4261544"/>
              <a:gd name="connsiteY17" fmla="*/ 238275 h 2077668"/>
              <a:gd name="connsiteX18" fmla="*/ 1322515 w 4261544"/>
              <a:gd name="connsiteY18" fmla="*/ 219225 h 2077668"/>
              <a:gd name="connsiteX19" fmla="*/ 1112965 w 4261544"/>
              <a:gd name="connsiteY19" fmla="*/ 162075 h 2077668"/>
              <a:gd name="connsiteX20" fmla="*/ 1084390 w 4261544"/>
              <a:gd name="connsiteY20" fmla="*/ 247800 h 2077668"/>
              <a:gd name="connsiteX21" fmla="*/ 1122490 w 4261544"/>
              <a:gd name="connsiteY21" fmla="*/ 324000 h 2077668"/>
              <a:gd name="connsiteX22" fmla="*/ 1084390 w 4261544"/>
              <a:gd name="connsiteY22" fmla="*/ 485925 h 2077668"/>
              <a:gd name="connsiteX23" fmla="*/ 951040 w 4261544"/>
              <a:gd name="connsiteY23" fmla="*/ 485925 h 2077668"/>
              <a:gd name="connsiteX24" fmla="*/ 1046290 w 4261544"/>
              <a:gd name="connsiteY24" fmla="*/ 514500 h 2077668"/>
              <a:gd name="connsiteX25" fmla="*/ 1198690 w 4261544"/>
              <a:gd name="connsiteY25" fmla="*/ 657375 h 2077668"/>
              <a:gd name="connsiteX26" fmla="*/ 1217740 w 4261544"/>
              <a:gd name="connsiteY26" fmla="*/ 771675 h 2077668"/>
              <a:gd name="connsiteX27" fmla="*/ 1141540 w 4261544"/>
              <a:gd name="connsiteY27" fmla="*/ 847875 h 2077668"/>
              <a:gd name="connsiteX28" fmla="*/ 1198690 w 4261544"/>
              <a:gd name="connsiteY28" fmla="*/ 1000275 h 2077668"/>
              <a:gd name="connsiteX29" fmla="*/ 1008190 w 4261544"/>
              <a:gd name="connsiteY29" fmla="*/ 1095525 h 2077668"/>
              <a:gd name="connsiteX30" fmla="*/ 903415 w 4261544"/>
              <a:gd name="connsiteY30" fmla="*/ 1181250 h 2077668"/>
              <a:gd name="connsiteX31" fmla="*/ 760540 w 4261544"/>
              <a:gd name="connsiteY31" fmla="*/ 1086000 h 2077668"/>
              <a:gd name="connsiteX32" fmla="*/ 741490 w 4261544"/>
              <a:gd name="connsiteY32" fmla="*/ 1171725 h 2077668"/>
              <a:gd name="connsiteX33" fmla="*/ 684340 w 4261544"/>
              <a:gd name="connsiteY33" fmla="*/ 1238400 h 2077668"/>
              <a:gd name="connsiteX34" fmla="*/ 789115 w 4261544"/>
              <a:gd name="connsiteY34" fmla="*/ 1486050 h 2077668"/>
              <a:gd name="connsiteX35" fmla="*/ 722440 w 4261544"/>
              <a:gd name="connsiteY35" fmla="*/ 1552725 h 2077668"/>
              <a:gd name="connsiteX0" fmla="*/ 722440 w 4261544"/>
              <a:gd name="connsiteY0" fmla="*/ 1552725 h 2077668"/>
              <a:gd name="connsiteX1" fmla="*/ 122365 w 4261544"/>
              <a:gd name="connsiteY1" fmla="*/ 1476525 h 2077668"/>
              <a:gd name="connsiteX2" fmla="*/ 65215 w 4261544"/>
              <a:gd name="connsiteY2" fmla="*/ 1943250 h 2077668"/>
              <a:gd name="connsiteX3" fmla="*/ 865315 w 4261544"/>
              <a:gd name="connsiteY3" fmla="*/ 2067075 h 2077668"/>
              <a:gd name="connsiteX4" fmla="*/ 2055940 w 4261544"/>
              <a:gd name="connsiteY4" fmla="*/ 1724175 h 2077668"/>
              <a:gd name="connsiteX5" fmla="*/ 3303715 w 4261544"/>
              <a:gd name="connsiteY5" fmla="*/ 1581300 h 2077668"/>
              <a:gd name="connsiteX6" fmla="*/ 4094290 w 4261544"/>
              <a:gd name="connsiteY6" fmla="*/ 885975 h 2077668"/>
              <a:gd name="connsiteX7" fmla="*/ 4227640 w 4261544"/>
              <a:gd name="connsiteY7" fmla="*/ 352575 h 2077668"/>
              <a:gd name="connsiteX8" fmla="*/ 3637090 w 4261544"/>
              <a:gd name="connsiteY8" fmla="*/ 150 h 2077668"/>
              <a:gd name="connsiteX9" fmla="*/ 3056065 w 4261544"/>
              <a:gd name="connsiteY9" fmla="*/ 304950 h 2077668"/>
              <a:gd name="connsiteX10" fmla="*/ 2703640 w 4261544"/>
              <a:gd name="connsiteY10" fmla="*/ 9675 h 2077668"/>
              <a:gd name="connsiteX11" fmla="*/ 2455990 w 4261544"/>
              <a:gd name="connsiteY11" fmla="*/ 85875 h 2077668"/>
              <a:gd name="connsiteX12" fmla="*/ 2227390 w 4261544"/>
              <a:gd name="connsiteY12" fmla="*/ 85875 h 2077668"/>
              <a:gd name="connsiteX13" fmla="*/ 1951165 w 4261544"/>
              <a:gd name="connsiteY13" fmla="*/ 123975 h 2077668"/>
              <a:gd name="connsiteX14" fmla="*/ 1779715 w 4261544"/>
              <a:gd name="connsiteY14" fmla="*/ 247800 h 2077668"/>
              <a:gd name="connsiteX15" fmla="*/ 1598740 w 4261544"/>
              <a:gd name="connsiteY15" fmla="*/ 152550 h 2077668"/>
              <a:gd name="connsiteX16" fmla="*/ 1408240 w 4261544"/>
              <a:gd name="connsiteY16" fmla="*/ 152550 h 2077668"/>
              <a:gd name="connsiteX17" fmla="*/ 1417765 w 4261544"/>
              <a:gd name="connsiteY17" fmla="*/ 238275 h 2077668"/>
              <a:gd name="connsiteX18" fmla="*/ 1322515 w 4261544"/>
              <a:gd name="connsiteY18" fmla="*/ 219225 h 2077668"/>
              <a:gd name="connsiteX19" fmla="*/ 1112965 w 4261544"/>
              <a:gd name="connsiteY19" fmla="*/ 162075 h 2077668"/>
              <a:gd name="connsiteX20" fmla="*/ 1084390 w 4261544"/>
              <a:gd name="connsiteY20" fmla="*/ 247800 h 2077668"/>
              <a:gd name="connsiteX21" fmla="*/ 1122490 w 4261544"/>
              <a:gd name="connsiteY21" fmla="*/ 324000 h 2077668"/>
              <a:gd name="connsiteX22" fmla="*/ 1084390 w 4261544"/>
              <a:gd name="connsiteY22" fmla="*/ 485925 h 2077668"/>
              <a:gd name="connsiteX23" fmla="*/ 951040 w 4261544"/>
              <a:gd name="connsiteY23" fmla="*/ 485925 h 2077668"/>
              <a:gd name="connsiteX24" fmla="*/ 1046290 w 4261544"/>
              <a:gd name="connsiteY24" fmla="*/ 514500 h 2077668"/>
              <a:gd name="connsiteX25" fmla="*/ 1198690 w 4261544"/>
              <a:gd name="connsiteY25" fmla="*/ 657375 h 2077668"/>
              <a:gd name="connsiteX26" fmla="*/ 1217740 w 4261544"/>
              <a:gd name="connsiteY26" fmla="*/ 771675 h 2077668"/>
              <a:gd name="connsiteX27" fmla="*/ 1141540 w 4261544"/>
              <a:gd name="connsiteY27" fmla="*/ 847875 h 2077668"/>
              <a:gd name="connsiteX28" fmla="*/ 1198690 w 4261544"/>
              <a:gd name="connsiteY28" fmla="*/ 1000275 h 2077668"/>
              <a:gd name="connsiteX29" fmla="*/ 1008190 w 4261544"/>
              <a:gd name="connsiteY29" fmla="*/ 1095525 h 2077668"/>
              <a:gd name="connsiteX30" fmla="*/ 903415 w 4261544"/>
              <a:gd name="connsiteY30" fmla="*/ 1181250 h 2077668"/>
              <a:gd name="connsiteX31" fmla="*/ 760540 w 4261544"/>
              <a:gd name="connsiteY31" fmla="*/ 1086000 h 2077668"/>
              <a:gd name="connsiteX32" fmla="*/ 741490 w 4261544"/>
              <a:gd name="connsiteY32" fmla="*/ 1171725 h 2077668"/>
              <a:gd name="connsiteX33" fmla="*/ 684340 w 4261544"/>
              <a:gd name="connsiteY33" fmla="*/ 1238400 h 2077668"/>
              <a:gd name="connsiteX34" fmla="*/ 789115 w 4261544"/>
              <a:gd name="connsiteY34" fmla="*/ 1486050 h 2077668"/>
              <a:gd name="connsiteX35" fmla="*/ 722440 w 4261544"/>
              <a:gd name="connsiteY35" fmla="*/ 1552725 h 2077668"/>
              <a:gd name="connsiteX0" fmla="*/ 722440 w 4261544"/>
              <a:gd name="connsiteY0" fmla="*/ 1552734 h 2077677"/>
              <a:gd name="connsiteX1" fmla="*/ 122365 w 4261544"/>
              <a:gd name="connsiteY1" fmla="*/ 1476534 h 2077677"/>
              <a:gd name="connsiteX2" fmla="*/ 65215 w 4261544"/>
              <a:gd name="connsiteY2" fmla="*/ 1943259 h 2077677"/>
              <a:gd name="connsiteX3" fmla="*/ 865315 w 4261544"/>
              <a:gd name="connsiteY3" fmla="*/ 2067084 h 2077677"/>
              <a:gd name="connsiteX4" fmla="*/ 2055940 w 4261544"/>
              <a:gd name="connsiteY4" fmla="*/ 1724184 h 2077677"/>
              <a:gd name="connsiteX5" fmla="*/ 3303715 w 4261544"/>
              <a:gd name="connsiteY5" fmla="*/ 1581309 h 2077677"/>
              <a:gd name="connsiteX6" fmla="*/ 4094290 w 4261544"/>
              <a:gd name="connsiteY6" fmla="*/ 885984 h 2077677"/>
              <a:gd name="connsiteX7" fmla="*/ 4227640 w 4261544"/>
              <a:gd name="connsiteY7" fmla="*/ 352584 h 2077677"/>
              <a:gd name="connsiteX8" fmla="*/ 3637090 w 4261544"/>
              <a:gd name="connsiteY8" fmla="*/ 159 h 2077677"/>
              <a:gd name="connsiteX9" fmla="*/ 3056065 w 4261544"/>
              <a:gd name="connsiteY9" fmla="*/ 304959 h 2077677"/>
              <a:gd name="connsiteX10" fmla="*/ 2903665 w 4261544"/>
              <a:gd name="connsiteY10" fmla="*/ 133509 h 2077677"/>
              <a:gd name="connsiteX11" fmla="*/ 2703640 w 4261544"/>
              <a:gd name="connsiteY11" fmla="*/ 9684 h 2077677"/>
              <a:gd name="connsiteX12" fmla="*/ 2455990 w 4261544"/>
              <a:gd name="connsiteY12" fmla="*/ 85884 h 2077677"/>
              <a:gd name="connsiteX13" fmla="*/ 2227390 w 4261544"/>
              <a:gd name="connsiteY13" fmla="*/ 85884 h 2077677"/>
              <a:gd name="connsiteX14" fmla="*/ 1951165 w 4261544"/>
              <a:gd name="connsiteY14" fmla="*/ 123984 h 2077677"/>
              <a:gd name="connsiteX15" fmla="*/ 1779715 w 4261544"/>
              <a:gd name="connsiteY15" fmla="*/ 247809 h 2077677"/>
              <a:gd name="connsiteX16" fmla="*/ 1598740 w 4261544"/>
              <a:gd name="connsiteY16" fmla="*/ 152559 h 2077677"/>
              <a:gd name="connsiteX17" fmla="*/ 1408240 w 4261544"/>
              <a:gd name="connsiteY17" fmla="*/ 152559 h 2077677"/>
              <a:gd name="connsiteX18" fmla="*/ 1417765 w 4261544"/>
              <a:gd name="connsiteY18" fmla="*/ 238284 h 2077677"/>
              <a:gd name="connsiteX19" fmla="*/ 1322515 w 4261544"/>
              <a:gd name="connsiteY19" fmla="*/ 219234 h 2077677"/>
              <a:gd name="connsiteX20" fmla="*/ 1112965 w 4261544"/>
              <a:gd name="connsiteY20" fmla="*/ 162084 h 2077677"/>
              <a:gd name="connsiteX21" fmla="*/ 1084390 w 4261544"/>
              <a:gd name="connsiteY21" fmla="*/ 247809 h 2077677"/>
              <a:gd name="connsiteX22" fmla="*/ 1122490 w 4261544"/>
              <a:gd name="connsiteY22" fmla="*/ 324009 h 2077677"/>
              <a:gd name="connsiteX23" fmla="*/ 1084390 w 4261544"/>
              <a:gd name="connsiteY23" fmla="*/ 485934 h 2077677"/>
              <a:gd name="connsiteX24" fmla="*/ 951040 w 4261544"/>
              <a:gd name="connsiteY24" fmla="*/ 485934 h 2077677"/>
              <a:gd name="connsiteX25" fmla="*/ 1046290 w 4261544"/>
              <a:gd name="connsiteY25" fmla="*/ 514509 h 2077677"/>
              <a:gd name="connsiteX26" fmla="*/ 1198690 w 4261544"/>
              <a:gd name="connsiteY26" fmla="*/ 657384 h 2077677"/>
              <a:gd name="connsiteX27" fmla="*/ 1217740 w 4261544"/>
              <a:gd name="connsiteY27" fmla="*/ 771684 h 2077677"/>
              <a:gd name="connsiteX28" fmla="*/ 1141540 w 4261544"/>
              <a:gd name="connsiteY28" fmla="*/ 847884 h 2077677"/>
              <a:gd name="connsiteX29" fmla="*/ 1198690 w 4261544"/>
              <a:gd name="connsiteY29" fmla="*/ 1000284 h 2077677"/>
              <a:gd name="connsiteX30" fmla="*/ 1008190 w 4261544"/>
              <a:gd name="connsiteY30" fmla="*/ 1095534 h 2077677"/>
              <a:gd name="connsiteX31" fmla="*/ 903415 w 4261544"/>
              <a:gd name="connsiteY31" fmla="*/ 1181259 h 2077677"/>
              <a:gd name="connsiteX32" fmla="*/ 760540 w 4261544"/>
              <a:gd name="connsiteY32" fmla="*/ 1086009 h 2077677"/>
              <a:gd name="connsiteX33" fmla="*/ 741490 w 4261544"/>
              <a:gd name="connsiteY33" fmla="*/ 1171734 h 2077677"/>
              <a:gd name="connsiteX34" fmla="*/ 684340 w 4261544"/>
              <a:gd name="connsiteY34" fmla="*/ 1238409 h 2077677"/>
              <a:gd name="connsiteX35" fmla="*/ 789115 w 4261544"/>
              <a:gd name="connsiteY35" fmla="*/ 1486059 h 2077677"/>
              <a:gd name="connsiteX36" fmla="*/ 722440 w 4261544"/>
              <a:gd name="connsiteY36" fmla="*/ 1552734 h 2077677"/>
              <a:gd name="connsiteX0" fmla="*/ 722440 w 4261544"/>
              <a:gd name="connsiteY0" fmla="*/ 1555988 h 2080931"/>
              <a:gd name="connsiteX1" fmla="*/ 122365 w 4261544"/>
              <a:gd name="connsiteY1" fmla="*/ 1479788 h 2080931"/>
              <a:gd name="connsiteX2" fmla="*/ 65215 w 4261544"/>
              <a:gd name="connsiteY2" fmla="*/ 1946513 h 2080931"/>
              <a:gd name="connsiteX3" fmla="*/ 865315 w 4261544"/>
              <a:gd name="connsiteY3" fmla="*/ 2070338 h 2080931"/>
              <a:gd name="connsiteX4" fmla="*/ 2055940 w 4261544"/>
              <a:gd name="connsiteY4" fmla="*/ 1727438 h 2080931"/>
              <a:gd name="connsiteX5" fmla="*/ 3303715 w 4261544"/>
              <a:gd name="connsiteY5" fmla="*/ 1584563 h 2080931"/>
              <a:gd name="connsiteX6" fmla="*/ 4094290 w 4261544"/>
              <a:gd name="connsiteY6" fmla="*/ 889238 h 2080931"/>
              <a:gd name="connsiteX7" fmla="*/ 4227640 w 4261544"/>
              <a:gd name="connsiteY7" fmla="*/ 355838 h 2080931"/>
              <a:gd name="connsiteX8" fmla="*/ 3637090 w 4261544"/>
              <a:gd name="connsiteY8" fmla="*/ 3413 h 2080931"/>
              <a:gd name="connsiteX9" fmla="*/ 3332290 w 4261544"/>
              <a:gd name="connsiteY9" fmla="*/ 184389 h 2080931"/>
              <a:gd name="connsiteX10" fmla="*/ 3056065 w 4261544"/>
              <a:gd name="connsiteY10" fmla="*/ 308213 h 2080931"/>
              <a:gd name="connsiteX11" fmla="*/ 2903665 w 4261544"/>
              <a:gd name="connsiteY11" fmla="*/ 136763 h 2080931"/>
              <a:gd name="connsiteX12" fmla="*/ 2703640 w 4261544"/>
              <a:gd name="connsiteY12" fmla="*/ 12938 h 2080931"/>
              <a:gd name="connsiteX13" fmla="*/ 2455990 w 4261544"/>
              <a:gd name="connsiteY13" fmla="*/ 89138 h 2080931"/>
              <a:gd name="connsiteX14" fmla="*/ 2227390 w 4261544"/>
              <a:gd name="connsiteY14" fmla="*/ 89138 h 2080931"/>
              <a:gd name="connsiteX15" fmla="*/ 1951165 w 4261544"/>
              <a:gd name="connsiteY15" fmla="*/ 127238 h 2080931"/>
              <a:gd name="connsiteX16" fmla="*/ 1779715 w 4261544"/>
              <a:gd name="connsiteY16" fmla="*/ 251063 h 2080931"/>
              <a:gd name="connsiteX17" fmla="*/ 1598740 w 4261544"/>
              <a:gd name="connsiteY17" fmla="*/ 155813 h 2080931"/>
              <a:gd name="connsiteX18" fmla="*/ 1408240 w 4261544"/>
              <a:gd name="connsiteY18" fmla="*/ 155813 h 2080931"/>
              <a:gd name="connsiteX19" fmla="*/ 1417765 w 4261544"/>
              <a:gd name="connsiteY19" fmla="*/ 241538 h 2080931"/>
              <a:gd name="connsiteX20" fmla="*/ 1322515 w 4261544"/>
              <a:gd name="connsiteY20" fmla="*/ 222488 h 2080931"/>
              <a:gd name="connsiteX21" fmla="*/ 1112965 w 4261544"/>
              <a:gd name="connsiteY21" fmla="*/ 165338 h 2080931"/>
              <a:gd name="connsiteX22" fmla="*/ 1084390 w 4261544"/>
              <a:gd name="connsiteY22" fmla="*/ 251063 h 2080931"/>
              <a:gd name="connsiteX23" fmla="*/ 1122490 w 4261544"/>
              <a:gd name="connsiteY23" fmla="*/ 327263 h 2080931"/>
              <a:gd name="connsiteX24" fmla="*/ 1084390 w 4261544"/>
              <a:gd name="connsiteY24" fmla="*/ 489188 h 2080931"/>
              <a:gd name="connsiteX25" fmla="*/ 951040 w 4261544"/>
              <a:gd name="connsiteY25" fmla="*/ 489188 h 2080931"/>
              <a:gd name="connsiteX26" fmla="*/ 1046290 w 4261544"/>
              <a:gd name="connsiteY26" fmla="*/ 517763 h 2080931"/>
              <a:gd name="connsiteX27" fmla="*/ 1198690 w 4261544"/>
              <a:gd name="connsiteY27" fmla="*/ 660638 h 2080931"/>
              <a:gd name="connsiteX28" fmla="*/ 1217740 w 4261544"/>
              <a:gd name="connsiteY28" fmla="*/ 774938 h 2080931"/>
              <a:gd name="connsiteX29" fmla="*/ 1141540 w 4261544"/>
              <a:gd name="connsiteY29" fmla="*/ 851138 h 2080931"/>
              <a:gd name="connsiteX30" fmla="*/ 1198690 w 4261544"/>
              <a:gd name="connsiteY30" fmla="*/ 1003538 h 2080931"/>
              <a:gd name="connsiteX31" fmla="*/ 1008190 w 4261544"/>
              <a:gd name="connsiteY31" fmla="*/ 1098788 h 2080931"/>
              <a:gd name="connsiteX32" fmla="*/ 903415 w 4261544"/>
              <a:gd name="connsiteY32" fmla="*/ 1184513 h 2080931"/>
              <a:gd name="connsiteX33" fmla="*/ 760540 w 4261544"/>
              <a:gd name="connsiteY33" fmla="*/ 1089263 h 2080931"/>
              <a:gd name="connsiteX34" fmla="*/ 741490 w 4261544"/>
              <a:gd name="connsiteY34" fmla="*/ 1174988 h 2080931"/>
              <a:gd name="connsiteX35" fmla="*/ 684340 w 4261544"/>
              <a:gd name="connsiteY35" fmla="*/ 1241663 h 2080931"/>
              <a:gd name="connsiteX36" fmla="*/ 789115 w 4261544"/>
              <a:gd name="connsiteY36" fmla="*/ 1489313 h 2080931"/>
              <a:gd name="connsiteX37" fmla="*/ 722440 w 4261544"/>
              <a:gd name="connsiteY37" fmla="*/ 1555988 h 20809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4261544" h="2080931">
                <a:moveTo>
                  <a:pt x="722440" y="1555988"/>
                </a:moveTo>
                <a:cubicBezTo>
                  <a:pt x="611315" y="1554400"/>
                  <a:pt x="231902" y="1414701"/>
                  <a:pt x="122365" y="1479788"/>
                </a:cubicBezTo>
                <a:cubicBezTo>
                  <a:pt x="12828" y="1544875"/>
                  <a:pt x="-58610" y="1848088"/>
                  <a:pt x="65215" y="1946513"/>
                </a:cubicBezTo>
                <a:cubicBezTo>
                  <a:pt x="189040" y="2044938"/>
                  <a:pt x="533527" y="2106851"/>
                  <a:pt x="865315" y="2070338"/>
                </a:cubicBezTo>
                <a:cubicBezTo>
                  <a:pt x="1197103" y="2033825"/>
                  <a:pt x="1649540" y="1808400"/>
                  <a:pt x="2055940" y="1727438"/>
                </a:cubicBezTo>
                <a:cubicBezTo>
                  <a:pt x="2462340" y="1646476"/>
                  <a:pt x="2963990" y="1724263"/>
                  <a:pt x="3303715" y="1584563"/>
                </a:cubicBezTo>
                <a:cubicBezTo>
                  <a:pt x="3643440" y="1444863"/>
                  <a:pt x="3940303" y="1094025"/>
                  <a:pt x="4094290" y="889238"/>
                </a:cubicBezTo>
                <a:cubicBezTo>
                  <a:pt x="4248277" y="684451"/>
                  <a:pt x="4303840" y="503475"/>
                  <a:pt x="4227640" y="355838"/>
                </a:cubicBezTo>
                <a:cubicBezTo>
                  <a:pt x="4151440" y="208201"/>
                  <a:pt x="3786315" y="31988"/>
                  <a:pt x="3637090" y="3413"/>
                </a:cubicBezTo>
                <a:cubicBezTo>
                  <a:pt x="3487865" y="-25162"/>
                  <a:pt x="3429127" y="133589"/>
                  <a:pt x="3332290" y="184389"/>
                </a:cubicBezTo>
                <a:cubicBezTo>
                  <a:pt x="3235453" y="235189"/>
                  <a:pt x="3127502" y="316151"/>
                  <a:pt x="3056065" y="308213"/>
                </a:cubicBezTo>
                <a:cubicBezTo>
                  <a:pt x="2984628" y="300275"/>
                  <a:pt x="2962403" y="185976"/>
                  <a:pt x="2903665" y="136763"/>
                </a:cubicBezTo>
                <a:cubicBezTo>
                  <a:pt x="2844928" y="87551"/>
                  <a:pt x="2778252" y="20875"/>
                  <a:pt x="2703640" y="12938"/>
                </a:cubicBezTo>
                <a:cubicBezTo>
                  <a:pt x="2629028" y="5001"/>
                  <a:pt x="2538540" y="68501"/>
                  <a:pt x="2455990" y="89138"/>
                </a:cubicBezTo>
                <a:cubicBezTo>
                  <a:pt x="2373440" y="109775"/>
                  <a:pt x="2311527" y="82788"/>
                  <a:pt x="2227390" y="89138"/>
                </a:cubicBezTo>
                <a:cubicBezTo>
                  <a:pt x="2143253" y="95488"/>
                  <a:pt x="2025778" y="100251"/>
                  <a:pt x="1951165" y="127238"/>
                </a:cubicBezTo>
                <a:cubicBezTo>
                  <a:pt x="1876553" y="154226"/>
                  <a:pt x="1838453" y="246300"/>
                  <a:pt x="1779715" y="251063"/>
                </a:cubicBezTo>
                <a:cubicBezTo>
                  <a:pt x="1720978" y="255825"/>
                  <a:pt x="1660653" y="171688"/>
                  <a:pt x="1598740" y="155813"/>
                </a:cubicBezTo>
                <a:cubicBezTo>
                  <a:pt x="1536828" y="139938"/>
                  <a:pt x="1438402" y="141526"/>
                  <a:pt x="1408240" y="155813"/>
                </a:cubicBezTo>
                <a:cubicBezTo>
                  <a:pt x="1378078" y="170100"/>
                  <a:pt x="1432053" y="230425"/>
                  <a:pt x="1417765" y="241538"/>
                </a:cubicBezTo>
                <a:cubicBezTo>
                  <a:pt x="1403478" y="252650"/>
                  <a:pt x="1373315" y="235188"/>
                  <a:pt x="1322515" y="222488"/>
                </a:cubicBezTo>
                <a:cubicBezTo>
                  <a:pt x="1271715" y="209788"/>
                  <a:pt x="1152653" y="160575"/>
                  <a:pt x="1112965" y="165338"/>
                </a:cubicBezTo>
                <a:cubicBezTo>
                  <a:pt x="1073278" y="170100"/>
                  <a:pt x="1082803" y="224076"/>
                  <a:pt x="1084390" y="251063"/>
                </a:cubicBezTo>
                <a:cubicBezTo>
                  <a:pt x="1085977" y="278050"/>
                  <a:pt x="1122490" y="287576"/>
                  <a:pt x="1122490" y="327263"/>
                </a:cubicBezTo>
                <a:cubicBezTo>
                  <a:pt x="1122490" y="366950"/>
                  <a:pt x="1112965" y="462200"/>
                  <a:pt x="1084390" y="489188"/>
                </a:cubicBezTo>
                <a:cubicBezTo>
                  <a:pt x="1055815" y="516175"/>
                  <a:pt x="957390" y="484426"/>
                  <a:pt x="951040" y="489188"/>
                </a:cubicBezTo>
                <a:cubicBezTo>
                  <a:pt x="944690" y="493950"/>
                  <a:pt x="1005015" y="489188"/>
                  <a:pt x="1046290" y="517763"/>
                </a:cubicBezTo>
                <a:cubicBezTo>
                  <a:pt x="1087565" y="546338"/>
                  <a:pt x="1170115" y="617776"/>
                  <a:pt x="1198690" y="660638"/>
                </a:cubicBezTo>
                <a:cubicBezTo>
                  <a:pt x="1227265" y="703500"/>
                  <a:pt x="1227265" y="743188"/>
                  <a:pt x="1217740" y="774938"/>
                </a:cubicBezTo>
                <a:cubicBezTo>
                  <a:pt x="1208215" y="806688"/>
                  <a:pt x="1144715" y="813038"/>
                  <a:pt x="1141540" y="851138"/>
                </a:cubicBezTo>
                <a:cubicBezTo>
                  <a:pt x="1138365" y="889238"/>
                  <a:pt x="1220915" y="962263"/>
                  <a:pt x="1198690" y="1003538"/>
                </a:cubicBezTo>
                <a:cubicBezTo>
                  <a:pt x="1176465" y="1044813"/>
                  <a:pt x="1057402" y="1068626"/>
                  <a:pt x="1008190" y="1098788"/>
                </a:cubicBezTo>
                <a:cubicBezTo>
                  <a:pt x="958978" y="1128950"/>
                  <a:pt x="944690" y="1186100"/>
                  <a:pt x="903415" y="1184513"/>
                </a:cubicBezTo>
                <a:cubicBezTo>
                  <a:pt x="862140" y="1182926"/>
                  <a:pt x="787527" y="1090850"/>
                  <a:pt x="760540" y="1089263"/>
                </a:cubicBezTo>
                <a:cubicBezTo>
                  <a:pt x="733553" y="1087676"/>
                  <a:pt x="754190" y="1149588"/>
                  <a:pt x="741490" y="1174988"/>
                </a:cubicBezTo>
                <a:cubicBezTo>
                  <a:pt x="728790" y="1200388"/>
                  <a:pt x="676403" y="1189276"/>
                  <a:pt x="684340" y="1241663"/>
                </a:cubicBezTo>
                <a:cubicBezTo>
                  <a:pt x="692277" y="1294050"/>
                  <a:pt x="778003" y="1436926"/>
                  <a:pt x="789115" y="1489313"/>
                </a:cubicBezTo>
                <a:cubicBezTo>
                  <a:pt x="800227" y="1541700"/>
                  <a:pt x="833565" y="1557576"/>
                  <a:pt x="722440" y="1555988"/>
                </a:cubicBezTo>
                <a:close/>
              </a:path>
            </a:pathLst>
          </a:custGeom>
          <a:pattFill prst="wdUpDiag">
            <a:fgClr>
              <a:schemeClr val="accent6">
                <a:lumMod val="40000"/>
                <a:lumOff val="60000"/>
              </a:schemeClr>
            </a:fgClr>
            <a:bgClr>
              <a:schemeClr val="bg1"/>
            </a:bgClr>
          </a:pattFill>
          <a:ln w="19050">
            <a:solidFill>
              <a:srgbClr val="00B050"/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68" name="Forme libre : forme 67">
            <a:extLst>
              <a:ext uri="{FF2B5EF4-FFF2-40B4-BE49-F238E27FC236}">
                <a16:creationId xmlns:a16="http://schemas.microsoft.com/office/drawing/2014/main" id="{7FAF1BF5-6E05-4940-84E8-D9AADD0ADE45}"/>
              </a:ext>
            </a:extLst>
          </p:cNvPr>
          <p:cNvSpPr/>
          <p:nvPr/>
        </p:nvSpPr>
        <p:spPr>
          <a:xfrm>
            <a:off x="6000750" y="5937250"/>
            <a:ext cx="1225550" cy="736600"/>
          </a:xfrm>
          <a:custGeom>
            <a:avLst/>
            <a:gdLst>
              <a:gd name="connsiteX0" fmla="*/ 1225550 w 1225550"/>
              <a:gd name="connsiteY0" fmla="*/ 0 h 736600"/>
              <a:gd name="connsiteX1" fmla="*/ 1168400 w 1225550"/>
              <a:gd name="connsiteY1" fmla="*/ 139700 h 736600"/>
              <a:gd name="connsiteX2" fmla="*/ 895350 w 1225550"/>
              <a:gd name="connsiteY2" fmla="*/ 304800 h 736600"/>
              <a:gd name="connsiteX3" fmla="*/ 698500 w 1225550"/>
              <a:gd name="connsiteY3" fmla="*/ 431800 h 736600"/>
              <a:gd name="connsiteX4" fmla="*/ 558800 w 1225550"/>
              <a:gd name="connsiteY4" fmla="*/ 514350 h 736600"/>
              <a:gd name="connsiteX5" fmla="*/ 203200 w 1225550"/>
              <a:gd name="connsiteY5" fmla="*/ 603250 h 736600"/>
              <a:gd name="connsiteX6" fmla="*/ 0 w 1225550"/>
              <a:gd name="connsiteY6" fmla="*/ 736600 h 736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25550" h="736600">
                <a:moveTo>
                  <a:pt x="1225550" y="0"/>
                </a:moveTo>
                <a:cubicBezTo>
                  <a:pt x="1224491" y="44450"/>
                  <a:pt x="1223433" y="88900"/>
                  <a:pt x="1168400" y="139700"/>
                </a:cubicBezTo>
                <a:cubicBezTo>
                  <a:pt x="1113367" y="190500"/>
                  <a:pt x="973667" y="256117"/>
                  <a:pt x="895350" y="304800"/>
                </a:cubicBezTo>
                <a:cubicBezTo>
                  <a:pt x="817033" y="353483"/>
                  <a:pt x="754592" y="396875"/>
                  <a:pt x="698500" y="431800"/>
                </a:cubicBezTo>
                <a:cubicBezTo>
                  <a:pt x="642408" y="466725"/>
                  <a:pt x="641350" y="485775"/>
                  <a:pt x="558800" y="514350"/>
                </a:cubicBezTo>
                <a:cubicBezTo>
                  <a:pt x="476250" y="542925"/>
                  <a:pt x="296333" y="566208"/>
                  <a:pt x="203200" y="603250"/>
                </a:cubicBezTo>
                <a:cubicBezTo>
                  <a:pt x="110067" y="640292"/>
                  <a:pt x="55033" y="688446"/>
                  <a:pt x="0" y="73660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01" name="Forme libre : forme 100">
            <a:extLst>
              <a:ext uri="{FF2B5EF4-FFF2-40B4-BE49-F238E27FC236}">
                <a16:creationId xmlns:a16="http://schemas.microsoft.com/office/drawing/2014/main" id="{34B8AFA0-6F98-48E0-93A6-64C1B0491879}"/>
              </a:ext>
            </a:extLst>
          </p:cNvPr>
          <p:cNvSpPr/>
          <p:nvPr/>
        </p:nvSpPr>
        <p:spPr>
          <a:xfrm>
            <a:off x="4674683" y="3069491"/>
            <a:ext cx="685800" cy="736600"/>
          </a:xfrm>
          <a:custGeom>
            <a:avLst/>
            <a:gdLst>
              <a:gd name="connsiteX0" fmla="*/ 685800 w 685800"/>
              <a:gd name="connsiteY0" fmla="*/ 0 h 736600"/>
              <a:gd name="connsiteX1" fmla="*/ 568325 w 685800"/>
              <a:gd name="connsiteY1" fmla="*/ 82550 h 736600"/>
              <a:gd name="connsiteX2" fmla="*/ 454025 w 685800"/>
              <a:gd name="connsiteY2" fmla="*/ 206375 h 736600"/>
              <a:gd name="connsiteX3" fmla="*/ 314325 w 685800"/>
              <a:gd name="connsiteY3" fmla="*/ 342900 h 736600"/>
              <a:gd name="connsiteX4" fmla="*/ 0 w 685800"/>
              <a:gd name="connsiteY4" fmla="*/ 736600 h 736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85800" h="736600">
                <a:moveTo>
                  <a:pt x="685800" y="0"/>
                </a:moveTo>
                <a:cubicBezTo>
                  <a:pt x="646377" y="24077"/>
                  <a:pt x="606954" y="48154"/>
                  <a:pt x="568325" y="82550"/>
                </a:cubicBezTo>
                <a:cubicBezTo>
                  <a:pt x="529696" y="116946"/>
                  <a:pt x="496358" y="162983"/>
                  <a:pt x="454025" y="206375"/>
                </a:cubicBezTo>
                <a:cubicBezTo>
                  <a:pt x="411692" y="249767"/>
                  <a:pt x="389996" y="254529"/>
                  <a:pt x="314325" y="342900"/>
                </a:cubicBezTo>
                <a:cubicBezTo>
                  <a:pt x="238654" y="431271"/>
                  <a:pt x="119327" y="583935"/>
                  <a:pt x="0" y="73660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3" name="Forme libre : forme 22">
            <a:extLst>
              <a:ext uri="{FF2B5EF4-FFF2-40B4-BE49-F238E27FC236}">
                <a16:creationId xmlns:a16="http://schemas.microsoft.com/office/drawing/2014/main" id="{BE29AF4F-A639-4285-A35D-CAB5EA08D5F0}"/>
              </a:ext>
            </a:extLst>
          </p:cNvPr>
          <p:cNvSpPr/>
          <p:nvPr/>
        </p:nvSpPr>
        <p:spPr>
          <a:xfrm>
            <a:off x="5880100" y="508000"/>
            <a:ext cx="425269" cy="4140200"/>
          </a:xfrm>
          <a:custGeom>
            <a:avLst/>
            <a:gdLst>
              <a:gd name="connsiteX0" fmla="*/ 0 w 425269"/>
              <a:gd name="connsiteY0" fmla="*/ 0 h 4140200"/>
              <a:gd name="connsiteX1" fmla="*/ 76200 w 425269"/>
              <a:gd name="connsiteY1" fmla="*/ 222250 h 4140200"/>
              <a:gd name="connsiteX2" fmla="*/ 254000 w 425269"/>
              <a:gd name="connsiteY2" fmla="*/ 412750 h 4140200"/>
              <a:gd name="connsiteX3" fmla="*/ 412750 w 425269"/>
              <a:gd name="connsiteY3" fmla="*/ 869950 h 4140200"/>
              <a:gd name="connsiteX4" fmla="*/ 406400 w 425269"/>
              <a:gd name="connsiteY4" fmla="*/ 1104900 h 4140200"/>
              <a:gd name="connsiteX5" fmla="*/ 336550 w 425269"/>
              <a:gd name="connsiteY5" fmla="*/ 1822450 h 4140200"/>
              <a:gd name="connsiteX6" fmla="*/ 177800 w 425269"/>
              <a:gd name="connsiteY6" fmla="*/ 2457450 h 4140200"/>
              <a:gd name="connsiteX7" fmla="*/ 146050 w 425269"/>
              <a:gd name="connsiteY7" fmla="*/ 2870200 h 4140200"/>
              <a:gd name="connsiteX8" fmla="*/ 95250 w 425269"/>
              <a:gd name="connsiteY8" fmla="*/ 3441700 h 4140200"/>
              <a:gd name="connsiteX9" fmla="*/ 44450 w 425269"/>
              <a:gd name="connsiteY9" fmla="*/ 3752850 h 4140200"/>
              <a:gd name="connsiteX10" fmla="*/ 107950 w 425269"/>
              <a:gd name="connsiteY10" fmla="*/ 4006850 h 4140200"/>
              <a:gd name="connsiteX11" fmla="*/ 279400 w 425269"/>
              <a:gd name="connsiteY11" fmla="*/ 4140200 h 4140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425269" h="4140200">
                <a:moveTo>
                  <a:pt x="0" y="0"/>
                </a:moveTo>
                <a:cubicBezTo>
                  <a:pt x="16933" y="76729"/>
                  <a:pt x="33867" y="153458"/>
                  <a:pt x="76200" y="222250"/>
                </a:cubicBezTo>
                <a:cubicBezTo>
                  <a:pt x="118533" y="291042"/>
                  <a:pt x="197908" y="304800"/>
                  <a:pt x="254000" y="412750"/>
                </a:cubicBezTo>
                <a:cubicBezTo>
                  <a:pt x="310092" y="520700"/>
                  <a:pt x="387350" y="754592"/>
                  <a:pt x="412750" y="869950"/>
                </a:cubicBezTo>
                <a:cubicBezTo>
                  <a:pt x="438150" y="985308"/>
                  <a:pt x="419100" y="946150"/>
                  <a:pt x="406400" y="1104900"/>
                </a:cubicBezTo>
                <a:cubicBezTo>
                  <a:pt x="393700" y="1263650"/>
                  <a:pt x="374650" y="1597025"/>
                  <a:pt x="336550" y="1822450"/>
                </a:cubicBezTo>
                <a:cubicBezTo>
                  <a:pt x="298450" y="2047875"/>
                  <a:pt x="209550" y="2282825"/>
                  <a:pt x="177800" y="2457450"/>
                </a:cubicBezTo>
                <a:cubicBezTo>
                  <a:pt x="146050" y="2632075"/>
                  <a:pt x="159808" y="2706158"/>
                  <a:pt x="146050" y="2870200"/>
                </a:cubicBezTo>
                <a:cubicBezTo>
                  <a:pt x="132292" y="3034242"/>
                  <a:pt x="112183" y="3294592"/>
                  <a:pt x="95250" y="3441700"/>
                </a:cubicBezTo>
                <a:cubicBezTo>
                  <a:pt x="78317" y="3588808"/>
                  <a:pt x="42333" y="3658658"/>
                  <a:pt x="44450" y="3752850"/>
                </a:cubicBezTo>
                <a:cubicBezTo>
                  <a:pt x="46567" y="3847042"/>
                  <a:pt x="68792" y="3942292"/>
                  <a:pt x="107950" y="4006850"/>
                </a:cubicBezTo>
                <a:cubicBezTo>
                  <a:pt x="147108" y="4071408"/>
                  <a:pt x="213254" y="4105804"/>
                  <a:pt x="279400" y="414020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7" name="Forme libre : forme 26">
            <a:extLst>
              <a:ext uri="{FF2B5EF4-FFF2-40B4-BE49-F238E27FC236}">
                <a16:creationId xmlns:a16="http://schemas.microsoft.com/office/drawing/2014/main" id="{70578F58-BED1-43CB-8B6A-FE860FD8A450}"/>
              </a:ext>
            </a:extLst>
          </p:cNvPr>
          <p:cNvSpPr/>
          <p:nvPr/>
        </p:nvSpPr>
        <p:spPr>
          <a:xfrm>
            <a:off x="3594100" y="1279024"/>
            <a:ext cx="2565400" cy="1323241"/>
          </a:xfrm>
          <a:custGeom>
            <a:avLst/>
            <a:gdLst>
              <a:gd name="connsiteX0" fmla="*/ 0 w 2565400"/>
              <a:gd name="connsiteY0" fmla="*/ 346576 h 1323241"/>
              <a:gd name="connsiteX1" fmla="*/ 476250 w 2565400"/>
              <a:gd name="connsiteY1" fmla="*/ 54476 h 1323241"/>
              <a:gd name="connsiteX2" fmla="*/ 933450 w 2565400"/>
              <a:gd name="connsiteY2" fmla="*/ 3676 h 1323241"/>
              <a:gd name="connsiteX3" fmla="*/ 838200 w 2565400"/>
              <a:gd name="connsiteY3" fmla="*/ 105276 h 1323241"/>
              <a:gd name="connsiteX4" fmla="*/ 901700 w 2565400"/>
              <a:gd name="connsiteY4" fmla="*/ 238626 h 1323241"/>
              <a:gd name="connsiteX5" fmla="*/ 1079500 w 2565400"/>
              <a:gd name="connsiteY5" fmla="*/ 454526 h 1323241"/>
              <a:gd name="connsiteX6" fmla="*/ 1193800 w 2565400"/>
              <a:gd name="connsiteY6" fmla="*/ 606926 h 1323241"/>
              <a:gd name="connsiteX7" fmla="*/ 1282700 w 2565400"/>
              <a:gd name="connsiteY7" fmla="*/ 670426 h 1323241"/>
              <a:gd name="connsiteX8" fmla="*/ 1397000 w 2565400"/>
              <a:gd name="connsiteY8" fmla="*/ 886326 h 1323241"/>
              <a:gd name="connsiteX9" fmla="*/ 1638300 w 2565400"/>
              <a:gd name="connsiteY9" fmla="*/ 759326 h 1323241"/>
              <a:gd name="connsiteX10" fmla="*/ 1974850 w 2565400"/>
              <a:gd name="connsiteY10" fmla="*/ 695826 h 1323241"/>
              <a:gd name="connsiteX11" fmla="*/ 1974850 w 2565400"/>
              <a:gd name="connsiteY11" fmla="*/ 829176 h 1323241"/>
              <a:gd name="connsiteX12" fmla="*/ 2000250 w 2565400"/>
              <a:gd name="connsiteY12" fmla="*/ 892676 h 1323241"/>
              <a:gd name="connsiteX13" fmla="*/ 2190750 w 2565400"/>
              <a:gd name="connsiteY13" fmla="*/ 1019676 h 1323241"/>
              <a:gd name="connsiteX14" fmla="*/ 2311400 w 2565400"/>
              <a:gd name="connsiteY14" fmla="*/ 1203826 h 1323241"/>
              <a:gd name="connsiteX15" fmla="*/ 2482850 w 2565400"/>
              <a:gd name="connsiteY15" fmla="*/ 1318126 h 1323241"/>
              <a:gd name="connsiteX16" fmla="*/ 2565400 w 2565400"/>
              <a:gd name="connsiteY16" fmla="*/ 1292726 h 13232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2565400" h="1323241">
                <a:moveTo>
                  <a:pt x="0" y="346576"/>
                </a:moveTo>
                <a:cubicBezTo>
                  <a:pt x="160337" y="229101"/>
                  <a:pt x="320675" y="111626"/>
                  <a:pt x="476250" y="54476"/>
                </a:cubicBezTo>
                <a:cubicBezTo>
                  <a:pt x="631825" y="-2674"/>
                  <a:pt x="873125" y="-4791"/>
                  <a:pt x="933450" y="3676"/>
                </a:cubicBezTo>
                <a:cubicBezTo>
                  <a:pt x="993775" y="12143"/>
                  <a:pt x="843492" y="66118"/>
                  <a:pt x="838200" y="105276"/>
                </a:cubicBezTo>
                <a:cubicBezTo>
                  <a:pt x="832908" y="144434"/>
                  <a:pt x="861483" y="180418"/>
                  <a:pt x="901700" y="238626"/>
                </a:cubicBezTo>
                <a:cubicBezTo>
                  <a:pt x="941917" y="296834"/>
                  <a:pt x="1030817" y="393143"/>
                  <a:pt x="1079500" y="454526"/>
                </a:cubicBezTo>
                <a:cubicBezTo>
                  <a:pt x="1128183" y="515909"/>
                  <a:pt x="1159933" y="570943"/>
                  <a:pt x="1193800" y="606926"/>
                </a:cubicBezTo>
                <a:cubicBezTo>
                  <a:pt x="1227667" y="642909"/>
                  <a:pt x="1248833" y="623860"/>
                  <a:pt x="1282700" y="670426"/>
                </a:cubicBezTo>
                <a:cubicBezTo>
                  <a:pt x="1316567" y="716992"/>
                  <a:pt x="1337733" y="871509"/>
                  <a:pt x="1397000" y="886326"/>
                </a:cubicBezTo>
                <a:cubicBezTo>
                  <a:pt x="1456267" y="901143"/>
                  <a:pt x="1541992" y="791076"/>
                  <a:pt x="1638300" y="759326"/>
                </a:cubicBezTo>
                <a:cubicBezTo>
                  <a:pt x="1734608" y="727576"/>
                  <a:pt x="1918758" y="684184"/>
                  <a:pt x="1974850" y="695826"/>
                </a:cubicBezTo>
                <a:cubicBezTo>
                  <a:pt x="2030942" y="707468"/>
                  <a:pt x="1970617" y="796368"/>
                  <a:pt x="1974850" y="829176"/>
                </a:cubicBezTo>
                <a:cubicBezTo>
                  <a:pt x="1979083" y="861984"/>
                  <a:pt x="1964267" y="860926"/>
                  <a:pt x="2000250" y="892676"/>
                </a:cubicBezTo>
                <a:cubicBezTo>
                  <a:pt x="2036233" y="924426"/>
                  <a:pt x="2138892" y="967818"/>
                  <a:pt x="2190750" y="1019676"/>
                </a:cubicBezTo>
                <a:cubicBezTo>
                  <a:pt x="2242608" y="1071534"/>
                  <a:pt x="2262717" y="1154084"/>
                  <a:pt x="2311400" y="1203826"/>
                </a:cubicBezTo>
                <a:cubicBezTo>
                  <a:pt x="2360083" y="1253568"/>
                  <a:pt x="2440517" y="1303309"/>
                  <a:pt x="2482850" y="1318126"/>
                </a:cubicBezTo>
                <a:cubicBezTo>
                  <a:pt x="2525183" y="1332943"/>
                  <a:pt x="2545291" y="1312834"/>
                  <a:pt x="2565400" y="1292726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9" name="Forme libre : forme 28">
            <a:extLst>
              <a:ext uri="{FF2B5EF4-FFF2-40B4-BE49-F238E27FC236}">
                <a16:creationId xmlns:a16="http://schemas.microsoft.com/office/drawing/2014/main" id="{F48755D4-E52D-451E-A862-7FE36C952EA0}"/>
              </a:ext>
            </a:extLst>
          </p:cNvPr>
          <p:cNvSpPr/>
          <p:nvPr/>
        </p:nvSpPr>
        <p:spPr>
          <a:xfrm>
            <a:off x="4527550" y="1098550"/>
            <a:ext cx="101600" cy="171450"/>
          </a:xfrm>
          <a:custGeom>
            <a:avLst/>
            <a:gdLst>
              <a:gd name="connsiteX0" fmla="*/ 101600 w 101600"/>
              <a:gd name="connsiteY0" fmla="*/ 0 h 171450"/>
              <a:gd name="connsiteX1" fmla="*/ 50800 w 101600"/>
              <a:gd name="connsiteY1" fmla="*/ 127000 h 171450"/>
              <a:gd name="connsiteX2" fmla="*/ 0 w 101600"/>
              <a:gd name="connsiteY2" fmla="*/ 171450 h 171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1600" h="171450">
                <a:moveTo>
                  <a:pt x="101600" y="0"/>
                </a:moveTo>
                <a:cubicBezTo>
                  <a:pt x="84666" y="49212"/>
                  <a:pt x="67733" y="98425"/>
                  <a:pt x="50800" y="127000"/>
                </a:cubicBezTo>
                <a:cubicBezTo>
                  <a:pt x="33867" y="155575"/>
                  <a:pt x="16933" y="163512"/>
                  <a:pt x="0" y="17145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0" name="Forme libre : forme 29">
            <a:extLst>
              <a:ext uri="{FF2B5EF4-FFF2-40B4-BE49-F238E27FC236}">
                <a16:creationId xmlns:a16="http://schemas.microsoft.com/office/drawing/2014/main" id="{DDA203F8-C9E1-4AFD-B1A6-58AF2240B747}"/>
              </a:ext>
            </a:extLst>
          </p:cNvPr>
          <p:cNvSpPr/>
          <p:nvPr/>
        </p:nvSpPr>
        <p:spPr>
          <a:xfrm>
            <a:off x="3016250" y="2482850"/>
            <a:ext cx="1377950" cy="711200"/>
          </a:xfrm>
          <a:custGeom>
            <a:avLst/>
            <a:gdLst>
              <a:gd name="connsiteX0" fmla="*/ 1377950 w 1377950"/>
              <a:gd name="connsiteY0" fmla="*/ 0 h 711200"/>
              <a:gd name="connsiteX1" fmla="*/ 1295400 w 1377950"/>
              <a:gd name="connsiteY1" fmla="*/ 101600 h 711200"/>
              <a:gd name="connsiteX2" fmla="*/ 996950 w 1377950"/>
              <a:gd name="connsiteY2" fmla="*/ 209550 h 711200"/>
              <a:gd name="connsiteX3" fmla="*/ 730250 w 1377950"/>
              <a:gd name="connsiteY3" fmla="*/ 508000 h 711200"/>
              <a:gd name="connsiteX4" fmla="*/ 469900 w 1377950"/>
              <a:gd name="connsiteY4" fmla="*/ 577850 h 711200"/>
              <a:gd name="connsiteX5" fmla="*/ 247650 w 1377950"/>
              <a:gd name="connsiteY5" fmla="*/ 679450 h 711200"/>
              <a:gd name="connsiteX6" fmla="*/ 0 w 1377950"/>
              <a:gd name="connsiteY6" fmla="*/ 711200 h 711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377950" h="711200">
                <a:moveTo>
                  <a:pt x="1377950" y="0"/>
                </a:moveTo>
                <a:cubicBezTo>
                  <a:pt x="1368425" y="33337"/>
                  <a:pt x="1358900" y="66675"/>
                  <a:pt x="1295400" y="101600"/>
                </a:cubicBezTo>
                <a:cubicBezTo>
                  <a:pt x="1231900" y="136525"/>
                  <a:pt x="1091142" y="141817"/>
                  <a:pt x="996950" y="209550"/>
                </a:cubicBezTo>
                <a:cubicBezTo>
                  <a:pt x="902758" y="277283"/>
                  <a:pt x="818092" y="446617"/>
                  <a:pt x="730250" y="508000"/>
                </a:cubicBezTo>
                <a:cubicBezTo>
                  <a:pt x="642408" y="569383"/>
                  <a:pt x="550333" y="549275"/>
                  <a:pt x="469900" y="577850"/>
                </a:cubicBezTo>
                <a:cubicBezTo>
                  <a:pt x="389467" y="606425"/>
                  <a:pt x="325967" y="657225"/>
                  <a:pt x="247650" y="679450"/>
                </a:cubicBezTo>
                <a:cubicBezTo>
                  <a:pt x="169333" y="701675"/>
                  <a:pt x="84666" y="706437"/>
                  <a:pt x="0" y="71120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3" name="Forme libre : forme 32">
            <a:extLst>
              <a:ext uri="{FF2B5EF4-FFF2-40B4-BE49-F238E27FC236}">
                <a16:creationId xmlns:a16="http://schemas.microsoft.com/office/drawing/2014/main" id="{FF0BF8AA-3094-4C50-B547-95E6ECEA66B7}"/>
              </a:ext>
            </a:extLst>
          </p:cNvPr>
          <p:cNvSpPr/>
          <p:nvPr/>
        </p:nvSpPr>
        <p:spPr>
          <a:xfrm>
            <a:off x="5092700" y="5222875"/>
            <a:ext cx="949325" cy="958850"/>
          </a:xfrm>
          <a:custGeom>
            <a:avLst/>
            <a:gdLst>
              <a:gd name="connsiteX0" fmla="*/ 733425 w 733425"/>
              <a:gd name="connsiteY0" fmla="*/ 0 h 841375"/>
              <a:gd name="connsiteX1" fmla="*/ 695325 w 733425"/>
              <a:gd name="connsiteY1" fmla="*/ 111125 h 841375"/>
              <a:gd name="connsiteX2" fmla="*/ 619125 w 733425"/>
              <a:gd name="connsiteY2" fmla="*/ 231775 h 841375"/>
              <a:gd name="connsiteX3" fmla="*/ 377825 w 733425"/>
              <a:gd name="connsiteY3" fmla="*/ 323850 h 841375"/>
              <a:gd name="connsiteX4" fmla="*/ 190500 w 733425"/>
              <a:gd name="connsiteY4" fmla="*/ 571500 h 841375"/>
              <a:gd name="connsiteX5" fmla="*/ 222250 w 733425"/>
              <a:gd name="connsiteY5" fmla="*/ 603250 h 841375"/>
              <a:gd name="connsiteX6" fmla="*/ 196850 w 733425"/>
              <a:gd name="connsiteY6" fmla="*/ 654050 h 841375"/>
              <a:gd name="connsiteX7" fmla="*/ 212725 w 733425"/>
              <a:gd name="connsiteY7" fmla="*/ 708025 h 841375"/>
              <a:gd name="connsiteX8" fmla="*/ 123825 w 733425"/>
              <a:gd name="connsiteY8" fmla="*/ 771525 h 841375"/>
              <a:gd name="connsiteX9" fmla="*/ 0 w 733425"/>
              <a:gd name="connsiteY9" fmla="*/ 841375 h 841375"/>
              <a:gd name="connsiteX0" fmla="*/ 939800 w 939800"/>
              <a:gd name="connsiteY0" fmla="*/ 0 h 949325"/>
              <a:gd name="connsiteX1" fmla="*/ 901700 w 939800"/>
              <a:gd name="connsiteY1" fmla="*/ 111125 h 949325"/>
              <a:gd name="connsiteX2" fmla="*/ 825500 w 939800"/>
              <a:gd name="connsiteY2" fmla="*/ 231775 h 949325"/>
              <a:gd name="connsiteX3" fmla="*/ 584200 w 939800"/>
              <a:gd name="connsiteY3" fmla="*/ 323850 h 949325"/>
              <a:gd name="connsiteX4" fmla="*/ 396875 w 939800"/>
              <a:gd name="connsiteY4" fmla="*/ 571500 h 949325"/>
              <a:gd name="connsiteX5" fmla="*/ 428625 w 939800"/>
              <a:gd name="connsiteY5" fmla="*/ 603250 h 949325"/>
              <a:gd name="connsiteX6" fmla="*/ 403225 w 939800"/>
              <a:gd name="connsiteY6" fmla="*/ 654050 h 949325"/>
              <a:gd name="connsiteX7" fmla="*/ 419100 w 939800"/>
              <a:gd name="connsiteY7" fmla="*/ 708025 h 949325"/>
              <a:gd name="connsiteX8" fmla="*/ 330200 w 939800"/>
              <a:gd name="connsiteY8" fmla="*/ 771525 h 949325"/>
              <a:gd name="connsiteX9" fmla="*/ 0 w 939800"/>
              <a:gd name="connsiteY9" fmla="*/ 949325 h 949325"/>
              <a:gd name="connsiteX0" fmla="*/ 949325 w 949325"/>
              <a:gd name="connsiteY0" fmla="*/ 0 h 958850"/>
              <a:gd name="connsiteX1" fmla="*/ 901700 w 949325"/>
              <a:gd name="connsiteY1" fmla="*/ 120650 h 958850"/>
              <a:gd name="connsiteX2" fmla="*/ 825500 w 949325"/>
              <a:gd name="connsiteY2" fmla="*/ 241300 h 958850"/>
              <a:gd name="connsiteX3" fmla="*/ 584200 w 949325"/>
              <a:gd name="connsiteY3" fmla="*/ 333375 h 958850"/>
              <a:gd name="connsiteX4" fmla="*/ 396875 w 949325"/>
              <a:gd name="connsiteY4" fmla="*/ 581025 h 958850"/>
              <a:gd name="connsiteX5" fmla="*/ 428625 w 949325"/>
              <a:gd name="connsiteY5" fmla="*/ 612775 h 958850"/>
              <a:gd name="connsiteX6" fmla="*/ 403225 w 949325"/>
              <a:gd name="connsiteY6" fmla="*/ 663575 h 958850"/>
              <a:gd name="connsiteX7" fmla="*/ 419100 w 949325"/>
              <a:gd name="connsiteY7" fmla="*/ 717550 h 958850"/>
              <a:gd name="connsiteX8" fmla="*/ 330200 w 949325"/>
              <a:gd name="connsiteY8" fmla="*/ 781050 h 958850"/>
              <a:gd name="connsiteX9" fmla="*/ 0 w 949325"/>
              <a:gd name="connsiteY9" fmla="*/ 958850 h 958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949325" h="958850">
                <a:moveTo>
                  <a:pt x="949325" y="0"/>
                </a:moveTo>
                <a:cubicBezTo>
                  <a:pt x="939800" y="36248"/>
                  <a:pt x="922337" y="80434"/>
                  <a:pt x="901700" y="120650"/>
                </a:cubicBezTo>
                <a:cubicBezTo>
                  <a:pt x="881063" y="160866"/>
                  <a:pt x="878417" y="205846"/>
                  <a:pt x="825500" y="241300"/>
                </a:cubicBezTo>
                <a:cubicBezTo>
                  <a:pt x="772583" y="276754"/>
                  <a:pt x="655637" y="276754"/>
                  <a:pt x="584200" y="333375"/>
                </a:cubicBezTo>
                <a:cubicBezTo>
                  <a:pt x="512762" y="389996"/>
                  <a:pt x="422804" y="534458"/>
                  <a:pt x="396875" y="581025"/>
                </a:cubicBezTo>
                <a:cubicBezTo>
                  <a:pt x="370946" y="627592"/>
                  <a:pt x="427567" y="599017"/>
                  <a:pt x="428625" y="612775"/>
                </a:cubicBezTo>
                <a:cubicBezTo>
                  <a:pt x="429683" y="626533"/>
                  <a:pt x="404812" y="646113"/>
                  <a:pt x="403225" y="663575"/>
                </a:cubicBezTo>
                <a:cubicBezTo>
                  <a:pt x="401638" y="681037"/>
                  <a:pt x="431271" y="697971"/>
                  <a:pt x="419100" y="717550"/>
                </a:cubicBezTo>
                <a:cubicBezTo>
                  <a:pt x="406929" y="737129"/>
                  <a:pt x="365654" y="758825"/>
                  <a:pt x="330200" y="781050"/>
                </a:cubicBezTo>
                <a:cubicBezTo>
                  <a:pt x="294746" y="803275"/>
                  <a:pt x="44185" y="935037"/>
                  <a:pt x="0" y="95885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4" name="Forme libre : forme 3">
            <a:extLst>
              <a:ext uri="{FF2B5EF4-FFF2-40B4-BE49-F238E27FC236}">
                <a16:creationId xmlns:a16="http://schemas.microsoft.com/office/drawing/2014/main" id="{9785E986-7D90-49DA-8C7B-6E217AE16429}"/>
              </a:ext>
            </a:extLst>
          </p:cNvPr>
          <p:cNvSpPr/>
          <p:nvPr/>
        </p:nvSpPr>
        <p:spPr>
          <a:xfrm>
            <a:off x="9458297" y="1866900"/>
            <a:ext cx="218196" cy="3594735"/>
          </a:xfrm>
          <a:custGeom>
            <a:avLst/>
            <a:gdLst>
              <a:gd name="connsiteX0" fmla="*/ 57178 w 214952"/>
              <a:gd name="connsiteY0" fmla="*/ 0 h 3152775"/>
              <a:gd name="connsiteX1" fmla="*/ 19078 w 214952"/>
              <a:gd name="connsiteY1" fmla="*/ 762000 h 3152775"/>
              <a:gd name="connsiteX2" fmla="*/ 19078 w 214952"/>
              <a:gd name="connsiteY2" fmla="*/ 1000125 h 3152775"/>
              <a:gd name="connsiteX3" fmla="*/ 76228 w 214952"/>
              <a:gd name="connsiteY3" fmla="*/ 1285875 h 3152775"/>
              <a:gd name="connsiteX4" fmla="*/ 76228 w 214952"/>
              <a:gd name="connsiteY4" fmla="*/ 1647825 h 3152775"/>
              <a:gd name="connsiteX5" fmla="*/ 28 w 214952"/>
              <a:gd name="connsiteY5" fmla="*/ 2057400 h 3152775"/>
              <a:gd name="connsiteX6" fmla="*/ 85753 w 214952"/>
              <a:gd name="connsiteY6" fmla="*/ 2314575 h 3152775"/>
              <a:gd name="connsiteX7" fmla="*/ 209578 w 214952"/>
              <a:gd name="connsiteY7" fmla="*/ 2505075 h 3152775"/>
              <a:gd name="connsiteX8" fmla="*/ 181003 w 214952"/>
              <a:gd name="connsiteY8" fmla="*/ 3152775 h 3152775"/>
              <a:gd name="connsiteX0" fmla="*/ 57178 w 218196"/>
              <a:gd name="connsiteY0" fmla="*/ 0 h 3541395"/>
              <a:gd name="connsiteX1" fmla="*/ 19078 w 218196"/>
              <a:gd name="connsiteY1" fmla="*/ 762000 h 3541395"/>
              <a:gd name="connsiteX2" fmla="*/ 19078 w 218196"/>
              <a:gd name="connsiteY2" fmla="*/ 1000125 h 3541395"/>
              <a:gd name="connsiteX3" fmla="*/ 76228 w 218196"/>
              <a:gd name="connsiteY3" fmla="*/ 1285875 h 3541395"/>
              <a:gd name="connsiteX4" fmla="*/ 76228 w 218196"/>
              <a:gd name="connsiteY4" fmla="*/ 1647825 h 3541395"/>
              <a:gd name="connsiteX5" fmla="*/ 28 w 218196"/>
              <a:gd name="connsiteY5" fmla="*/ 2057400 h 3541395"/>
              <a:gd name="connsiteX6" fmla="*/ 85753 w 218196"/>
              <a:gd name="connsiteY6" fmla="*/ 2314575 h 3541395"/>
              <a:gd name="connsiteX7" fmla="*/ 209578 w 218196"/>
              <a:gd name="connsiteY7" fmla="*/ 2505075 h 3541395"/>
              <a:gd name="connsiteX8" fmla="*/ 196243 w 218196"/>
              <a:gd name="connsiteY8" fmla="*/ 3541395 h 3541395"/>
              <a:gd name="connsiteX0" fmla="*/ 57178 w 218196"/>
              <a:gd name="connsiteY0" fmla="*/ 0 h 3594735"/>
              <a:gd name="connsiteX1" fmla="*/ 19078 w 218196"/>
              <a:gd name="connsiteY1" fmla="*/ 762000 h 3594735"/>
              <a:gd name="connsiteX2" fmla="*/ 19078 w 218196"/>
              <a:gd name="connsiteY2" fmla="*/ 1000125 h 3594735"/>
              <a:gd name="connsiteX3" fmla="*/ 76228 w 218196"/>
              <a:gd name="connsiteY3" fmla="*/ 1285875 h 3594735"/>
              <a:gd name="connsiteX4" fmla="*/ 76228 w 218196"/>
              <a:gd name="connsiteY4" fmla="*/ 1647825 h 3594735"/>
              <a:gd name="connsiteX5" fmla="*/ 28 w 218196"/>
              <a:gd name="connsiteY5" fmla="*/ 2057400 h 3594735"/>
              <a:gd name="connsiteX6" fmla="*/ 85753 w 218196"/>
              <a:gd name="connsiteY6" fmla="*/ 2314575 h 3594735"/>
              <a:gd name="connsiteX7" fmla="*/ 209578 w 218196"/>
              <a:gd name="connsiteY7" fmla="*/ 2505075 h 3594735"/>
              <a:gd name="connsiteX8" fmla="*/ 196243 w 218196"/>
              <a:gd name="connsiteY8" fmla="*/ 3594735 h 35947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18196" h="3594735">
                <a:moveTo>
                  <a:pt x="57178" y="0"/>
                </a:moveTo>
                <a:cubicBezTo>
                  <a:pt x="41303" y="297656"/>
                  <a:pt x="25428" y="595313"/>
                  <a:pt x="19078" y="762000"/>
                </a:cubicBezTo>
                <a:cubicBezTo>
                  <a:pt x="12728" y="928688"/>
                  <a:pt x="9553" y="912813"/>
                  <a:pt x="19078" y="1000125"/>
                </a:cubicBezTo>
                <a:cubicBezTo>
                  <a:pt x="28603" y="1087437"/>
                  <a:pt x="66703" y="1177925"/>
                  <a:pt x="76228" y="1285875"/>
                </a:cubicBezTo>
                <a:cubicBezTo>
                  <a:pt x="85753" y="1393825"/>
                  <a:pt x="88928" y="1519238"/>
                  <a:pt x="76228" y="1647825"/>
                </a:cubicBezTo>
                <a:cubicBezTo>
                  <a:pt x="63528" y="1776412"/>
                  <a:pt x="-1560" y="1946275"/>
                  <a:pt x="28" y="2057400"/>
                </a:cubicBezTo>
                <a:cubicBezTo>
                  <a:pt x="1615" y="2168525"/>
                  <a:pt x="50828" y="2239963"/>
                  <a:pt x="85753" y="2314575"/>
                </a:cubicBezTo>
                <a:cubicBezTo>
                  <a:pt x="120678" y="2389187"/>
                  <a:pt x="193703" y="2365375"/>
                  <a:pt x="209578" y="2505075"/>
                </a:cubicBezTo>
                <a:cubicBezTo>
                  <a:pt x="225453" y="2644775"/>
                  <a:pt x="218468" y="3340735"/>
                  <a:pt x="196243" y="3594735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7" name="Forme libre : forme 6">
            <a:extLst>
              <a:ext uri="{FF2B5EF4-FFF2-40B4-BE49-F238E27FC236}">
                <a16:creationId xmlns:a16="http://schemas.microsoft.com/office/drawing/2014/main" id="{DE2091A2-893D-4FD9-B5DC-08FAAC12AD69}"/>
              </a:ext>
            </a:extLst>
          </p:cNvPr>
          <p:cNvSpPr/>
          <p:nvPr/>
        </p:nvSpPr>
        <p:spPr>
          <a:xfrm>
            <a:off x="4667250" y="1800225"/>
            <a:ext cx="3514743" cy="3819524"/>
          </a:xfrm>
          <a:custGeom>
            <a:avLst/>
            <a:gdLst>
              <a:gd name="connsiteX0" fmla="*/ 0 w 4103757"/>
              <a:gd name="connsiteY0" fmla="*/ 3510562 h 3510562"/>
              <a:gd name="connsiteX1" fmla="*/ 228600 w 4103757"/>
              <a:gd name="connsiteY1" fmla="*/ 3215287 h 3510562"/>
              <a:gd name="connsiteX2" fmla="*/ 400050 w 4103757"/>
              <a:gd name="connsiteY2" fmla="*/ 3053362 h 3510562"/>
              <a:gd name="connsiteX3" fmla="*/ 923925 w 4103757"/>
              <a:gd name="connsiteY3" fmla="*/ 2748562 h 3510562"/>
              <a:gd name="connsiteX4" fmla="*/ 1162050 w 4103757"/>
              <a:gd name="connsiteY4" fmla="*/ 2691412 h 3510562"/>
              <a:gd name="connsiteX5" fmla="*/ 1533525 w 4103757"/>
              <a:gd name="connsiteY5" fmla="*/ 2500912 h 3510562"/>
              <a:gd name="connsiteX6" fmla="*/ 1638300 w 4103757"/>
              <a:gd name="connsiteY6" fmla="*/ 2110387 h 3510562"/>
              <a:gd name="connsiteX7" fmla="*/ 1838325 w 4103757"/>
              <a:gd name="connsiteY7" fmla="*/ 1719862 h 3510562"/>
              <a:gd name="connsiteX8" fmla="*/ 2190750 w 4103757"/>
              <a:gd name="connsiteY8" fmla="*/ 1291237 h 3510562"/>
              <a:gd name="connsiteX9" fmla="*/ 2381250 w 4103757"/>
              <a:gd name="connsiteY9" fmla="*/ 976912 h 3510562"/>
              <a:gd name="connsiteX10" fmla="*/ 2705100 w 4103757"/>
              <a:gd name="connsiteY10" fmla="*/ 795937 h 3510562"/>
              <a:gd name="connsiteX11" fmla="*/ 3181350 w 4103757"/>
              <a:gd name="connsiteY11" fmla="*/ 405412 h 3510562"/>
              <a:gd name="connsiteX12" fmla="*/ 3371850 w 4103757"/>
              <a:gd name="connsiteY12" fmla="*/ 110137 h 3510562"/>
              <a:gd name="connsiteX0" fmla="*/ 0 w 3181350"/>
              <a:gd name="connsiteY0" fmla="*/ 3105150 h 3105150"/>
              <a:gd name="connsiteX1" fmla="*/ 228600 w 3181350"/>
              <a:gd name="connsiteY1" fmla="*/ 2809875 h 3105150"/>
              <a:gd name="connsiteX2" fmla="*/ 400050 w 3181350"/>
              <a:gd name="connsiteY2" fmla="*/ 2647950 h 3105150"/>
              <a:gd name="connsiteX3" fmla="*/ 923925 w 3181350"/>
              <a:gd name="connsiteY3" fmla="*/ 2343150 h 3105150"/>
              <a:gd name="connsiteX4" fmla="*/ 1162050 w 3181350"/>
              <a:gd name="connsiteY4" fmla="*/ 2286000 h 3105150"/>
              <a:gd name="connsiteX5" fmla="*/ 1533525 w 3181350"/>
              <a:gd name="connsiteY5" fmla="*/ 2095500 h 3105150"/>
              <a:gd name="connsiteX6" fmla="*/ 1638300 w 3181350"/>
              <a:gd name="connsiteY6" fmla="*/ 1704975 h 3105150"/>
              <a:gd name="connsiteX7" fmla="*/ 1838325 w 3181350"/>
              <a:gd name="connsiteY7" fmla="*/ 1314450 h 3105150"/>
              <a:gd name="connsiteX8" fmla="*/ 2190750 w 3181350"/>
              <a:gd name="connsiteY8" fmla="*/ 885825 h 3105150"/>
              <a:gd name="connsiteX9" fmla="*/ 2381250 w 3181350"/>
              <a:gd name="connsiteY9" fmla="*/ 571500 h 3105150"/>
              <a:gd name="connsiteX10" fmla="*/ 2705100 w 3181350"/>
              <a:gd name="connsiteY10" fmla="*/ 390525 h 3105150"/>
              <a:gd name="connsiteX11" fmla="*/ 3181350 w 3181350"/>
              <a:gd name="connsiteY11" fmla="*/ 0 h 3105150"/>
              <a:gd name="connsiteX0" fmla="*/ 0 w 3181350"/>
              <a:gd name="connsiteY0" fmla="*/ 3105150 h 3105150"/>
              <a:gd name="connsiteX1" fmla="*/ 228600 w 3181350"/>
              <a:gd name="connsiteY1" fmla="*/ 2809875 h 3105150"/>
              <a:gd name="connsiteX2" fmla="*/ 400050 w 3181350"/>
              <a:gd name="connsiteY2" fmla="*/ 2647950 h 3105150"/>
              <a:gd name="connsiteX3" fmla="*/ 923925 w 3181350"/>
              <a:gd name="connsiteY3" fmla="*/ 2343150 h 3105150"/>
              <a:gd name="connsiteX4" fmla="*/ 1162050 w 3181350"/>
              <a:gd name="connsiteY4" fmla="*/ 2286000 h 3105150"/>
              <a:gd name="connsiteX5" fmla="*/ 1533525 w 3181350"/>
              <a:gd name="connsiteY5" fmla="*/ 2095500 h 3105150"/>
              <a:gd name="connsiteX6" fmla="*/ 1638300 w 3181350"/>
              <a:gd name="connsiteY6" fmla="*/ 1704975 h 3105150"/>
              <a:gd name="connsiteX7" fmla="*/ 1838325 w 3181350"/>
              <a:gd name="connsiteY7" fmla="*/ 1314450 h 3105150"/>
              <a:gd name="connsiteX8" fmla="*/ 2190750 w 3181350"/>
              <a:gd name="connsiteY8" fmla="*/ 885825 h 3105150"/>
              <a:gd name="connsiteX9" fmla="*/ 2381250 w 3181350"/>
              <a:gd name="connsiteY9" fmla="*/ 571500 h 3105150"/>
              <a:gd name="connsiteX10" fmla="*/ 2705100 w 3181350"/>
              <a:gd name="connsiteY10" fmla="*/ 390525 h 3105150"/>
              <a:gd name="connsiteX11" fmla="*/ 3181350 w 3181350"/>
              <a:gd name="connsiteY11" fmla="*/ 0 h 3105150"/>
              <a:gd name="connsiteX12" fmla="*/ 3181350 w 3181350"/>
              <a:gd name="connsiteY12" fmla="*/ 0 h 3105150"/>
              <a:gd name="connsiteX0" fmla="*/ 0 w 3333750"/>
              <a:gd name="connsiteY0" fmla="*/ 3305175 h 3305175"/>
              <a:gd name="connsiteX1" fmla="*/ 228600 w 3333750"/>
              <a:gd name="connsiteY1" fmla="*/ 3009900 h 3305175"/>
              <a:gd name="connsiteX2" fmla="*/ 400050 w 3333750"/>
              <a:gd name="connsiteY2" fmla="*/ 2847975 h 3305175"/>
              <a:gd name="connsiteX3" fmla="*/ 923925 w 3333750"/>
              <a:gd name="connsiteY3" fmla="*/ 2543175 h 3305175"/>
              <a:gd name="connsiteX4" fmla="*/ 1162050 w 3333750"/>
              <a:gd name="connsiteY4" fmla="*/ 2486025 h 3305175"/>
              <a:gd name="connsiteX5" fmla="*/ 1533525 w 3333750"/>
              <a:gd name="connsiteY5" fmla="*/ 2295525 h 3305175"/>
              <a:gd name="connsiteX6" fmla="*/ 1638300 w 3333750"/>
              <a:gd name="connsiteY6" fmla="*/ 1905000 h 3305175"/>
              <a:gd name="connsiteX7" fmla="*/ 1838325 w 3333750"/>
              <a:gd name="connsiteY7" fmla="*/ 1514475 h 3305175"/>
              <a:gd name="connsiteX8" fmla="*/ 2190750 w 3333750"/>
              <a:gd name="connsiteY8" fmla="*/ 1085850 h 3305175"/>
              <a:gd name="connsiteX9" fmla="*/ 2381250 w 3333750"/>
              <a:gd name="connsiteY9" fmla="*/ 771525 h 3305175"/>
              <a:gd name="connsiteX10" fmla="*/ 2705100 w 3333750"/>
              <a:gd name="connsiteY10" fmla="*/ 590550 h 3305175"/>
              <a:gd name="connsiteX11" fmla="*/ 3181350 w 3333750"/>
              <a:gd name="connsiteY11" fmla="*/ 200025 h 3305175"/>
              <a:gd name="connsiteX12" fmla="*/ 3333750 w 3333750"/>
              <a:gd name="connsiteY12" fmla="*/ 0 h 3305175"/>
              <a:gd name="connsiteX0" fmla="*/ 0 w 3342637"/>
              <a:gd name="connsiteY0" fmla="*/ 3323045 h 3323045"/>
              <a:gd name="connsiteX1" fmla="*/ 228600 w 3342637"/>
              <a:gd name="connsiteY1" fmla="*/ 3027770 h 3323045"/>
              <a:gd name="connsiteX2" fmla="*/ 400050 w 3342637"/>
              <a:gd name="connsiteY2" fmla="*/ 2865845 h 3323045"/>
              <a:gd name="connsiteX3" fmla="*/ 923925 w 3342637"/>
              <a:gd name="connsiteY3" fmla="*/ 2561045 h 3323045"/>
              <a:gd name="connsiteX4" fmla="*/ 1162050 w 3342637"/>
              <a:gd name="connsiteY4" fmla="*/ 2503895 h 3323045"/>
              <a:gd name="connsiteX5" fmla="*/ 1533525 w 3342637"/>
              <a:gd name="connsiteY5" fmla="*/ 2313395 h 3323045"/>
              <a:gd name="connsiteX6" fmla="*/ 1638300 w 3342637"/>
              <a:gd name="connsiteY6" fmla="*/ 1922870 h 3323045"/>
              <a:gd name="connsiteX7" fmla="*/ 1838325 w 3342637"/>
              <a:gd name="connsiteY7" fmla="*/ 1532345 h 3323045"/>
              <a:gd name="connsiteX8" fmla="*/ 2190750 w 3342637"/>
              <a:gd name="connsiteY8" fmla="*/ 1103720 h 3323045"/>
              <a:gd name="connsiteX9" fmla="*/ 2381250 w 3342637"/>
              <a:gd name="connsiteY9" fmla="*/ 789395 h 3323045"/>
              <a:gd name="connsiteX10" fmla="*/ 2705100 w 3342637"/>
              <a:gd name="connsiteY10" fmla="*/ 608420 h 3323045"/>
              <a:gd name="connsiteX11" fmla="*/ 3181350 w 3342637"/>
              <a:gd name="connsiteY11" fmla="*/ 217895 h 3323045"/>
              <a:gd name="connsiteX12" fmla="*/ 3333750 w 3342637"/>
              <a:gd name="connsiteY12" fmla="*/ 17870 h 3323045"/>
              <a:gd name="connsiteX13" fmla="*/ 3324225 w 3342637"/>
              <a:gd name="connsiteY13" fmla="*/ 8346 h 3323045"/>
              <a:gd name="connsiteX0" fmla="*/ 0 w 3514743"/>
              <a:gd name="connsiteY0" fmla="*/ 3819524 h 3819524"/>
              <a:gd name="connsiteX1" fmla="*/ 228600 w 3514743"/>
              <a:gd name="connsiteY1" fmla="*/ 3524249 h 3819524"/>
              <a:gd name="connsiteX2" fmla="*/ 400050 w 3514743"/>
              <a:gd name="connsiteY2" fmla="*/ 3362324 h 3819524"/>
              <a:gd name="connsiteX3" fmla="*/ 923925 w 3514743"/>
              <a:gd name="connsiteY3" fmla="*/ 3057524 h 3819524"/>
              <a:gd name="connsiteX4" fmla="*/ 1162050 w 3514743"/>
              <a:gd name="connsiteY4" fmla="*/ 3000374 h 3819524"/>
              <a:gd name="connsiteX5" fmla="*/ 1533525 w 3514743"/>
              <a:gd name="connsiteY5" fmla="*/ 2809874 h 3819524"/>
              <a:gd name="connsiteX6" fmla="*/ 1638300 w 3514743"/>
              <a:gd name="connsiteY6" fmla="*/ 2419349 h 3819524"/>
              <a:gd name="connsiteX7" fmla="*/ 1838325 w 3514743"/>
              <a:gd name="connsiteY7" fmla="*/ 2028824 h 3819524"/>
              <a:gd name="connsiteX8" fmla="*/ 2190750 w 3514743"/>
              <a:gd name="connsiteY8" fmla="*/ 1600199 h 3819524"/>
              <a:gd name="connsiteX9" fmla="*/ 2381250 w 3514743"/>
              <a:gd name="connsiteY9" fmla="*/ 1285874 h 3819524"/>
              <a:gd name="connsiteX10" fmla="*/ 2705100 w 3514743"/>
              <a:gd name="connsiteY10" fmla="*/ 1104899 h 3819524"/>
              <a:gd name="connsiteX11" fmla="*/ 3181350 w 3514743"/>
              <a:gd name="connsiteY11" fmla="*/ 714374 h 3819524"/>
              <a:gd name="connsiteX12" fmla="*/ 3333750 w 3514743"/>
              <a:gd name="connsiteY12" fmla="*/ 514349 h 3819524"/>
              <a:gd name="connsiteX13" fmla="*/ 3514725 w 3514743"/>
              <a:gd name="connsiteY13" fmla="*/ 0 h 38195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3514743" h="3819524">
                <a:moveTo>
                  <a:pt x="0" y="3819524"/>
                </a:moveTo>
                <a:cubicBezTo>
                  <a:pt x="80962" y="3709986"/>
                  <a:pt x="161925" y="3600449"/>
                  <a:pt x="228600" y="3524249"/>
                </a:cubicBezTo>
                <a:cubicBezTo>
                  <a:pt x="295275" y="3448049"/>
                  <a:pt x="284163" y="3440111"/>
                  <a:pt x="400050" y="3362324"/>
                </a:cubicBezTo>
                <a:cubicBezTo>
                  <a:pt x="515937" y="3284537"/>
                  <a:pt x="796925" y="3117849"/>
                  <a:pt x="923925" y="3057524"/>
                </a:cubicBezTo>
                <a:cubicBezTo>
                  <a:pt x="1050925" y="2997199"/>
                  <a:pt x="1060450" y="3041649"/>
                  <a:pt x="1162050" y="3000374"/>
                </a:cubicBezTo>
                <a:cubicBezTo>
                  <a:pt x="1263650" y="2959099"/>
                  <a:pt x="1454150" y="2906712"/>
                  <a:pt x="1533525" y="2809874"/>
                </a:cubicBezTo>
                <a:cubicBezTo>
                  <a:pt x="1612900" y="2713036"/>
                  <a:pt x="1587500" y="2549524"/>
                  <a:pt x="1638300" y="2419349"/>
                </a:cubicBezTo>
                <a:cubicBezTo>
                  <a:pt x="1689100" y="2289174"/>
                  <a:pt x="1746250" y="2165349"/>
                  <a:pt x="1838325" y="2028824"/>
                </a:cubicBezTo>
                <a:cubicBezTo>
                  <a:pt x="1930400" y="1892299"/>
                  <a:pt x="2100262" y="1724024"/>
                  <a:pt x="2190750" y="1600199"/>
                </a:cubicBezTo>
                <a:cubicBezTo>
                  <a:pt x="2281238" y="1476374"/>
                  <a:pt x="2295525" y="1368424"/>
                  <a:pt x="2381250" y="1285874"/>
                </a:cubicBezTo>
                <a:cubicBezTo>
                  <a:pt x="2466975" y="1203324"/>
                  <a:pt x="2571750" y="1200149"/>
                  <a:pt x="2705100" y="1104899"/>
                </a:cubicBezTo>
                <a:cubicBezTo>
                  <a:pt x="2838450" y="1009649"/>
                  <a:pt x="3070225" y="828674"/>
                  <a:pt x="3181350" y="714374"/>
                </a:cubicBezTo>
                <a:lnTo>
                  <a:pt x="3333750" y="514349"/>
                </a:lnTo>
                <a:cubicBezTo>
                  <a:pt x="3357562" y="479424"/>
                  <a:pt x="3516709" y="1984"/>
                  <a:pt x="3514725" y="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0" name="Forme libre : forme 9">
            <a:extLst>
              <a:ext uri="{FF2B5EF4-FFF2-40B4-BE49-F238E27FC236}">
                <a16:creationId xmlns:a16="http://schemas.microsoft.com/office/drawing/2014/main" id="{A3F9438B-574A-41ED-A02A-B92F4E8208B1}"/>
              </a:ext>
            </a:extLst>
          </p:cNvPr>
          <p:cNvSpPr/>
          <p:nvPr/>
        </p:nvSpPr>
        <p:spPr>
          <a:xfrm>
            <a:off x="5052060" y="2735580"/>
            <a:ext cx="4960620" cy="2552831"/>
          </a:xfrm>
          <a:custGeom>
            <a:avLst/>
            <a:gdLst>
              <a:gd name="connsiteX0" fmla="*/ 4960620 w 4960620"/>
              <a:gd name="connsiteY0" fmla="*/ 0 h 2552831"/>
              <a:gd name="connsiteX1" fmla="*/ 4472940 w 4960620"/>
              <a:gd name="connsiteY1" fmla="*/ 190500 h 2552831"/>
              <a:gd name="connsiteX2" fmla="*/ 4267200 w 4960620"/>
              <a:gd name="connsiteY2" fmla="*/ 266700 h 2552831"/>
              <a:gd name="connsiteX3" fmla="*/ 3985260 w 4960620"/>
              <a:gd name="connsiteY3" fmla="*/ 419100 h 2552831"/>
              <a:gd name="connsiteX4" fmla="*/ 3810000 w 4960620"/>
              <a:gd name="connsiteY4" fmla="*/ 609600 h 2552831"/>
              <a:gd name="connsiteX5" fmla="*/ 3810000 w 4960620"/>
              <a:gd name="connsiteY5" fmla="*/ 693420 h 2552831"/>
              <a:gd name="connsiteX6" fmla="*/ 3672840 w 4960620"/>
              <a:gd name="connsiteY6" fmla="*/ 838200 h 2552831"/>
              <a:gd name="connsiteX7" fmla="*/ 3489960 w 4960620"/>
              <a:gd name="connsiteY7" fmla="*/ 944880 h 2552831"/>
              <a:gd name="connsiteX8" fmla="*/ 3345180 w 4960620"/>
              <a:gd name="connsiteY8" fmla="*/ 967740 h 2552831"/>
              <a:gd name="connsiteX9" fmla="*/ 3070860 w 4960620"/>
              <a:gd name="connsiteY9" fmla="*/ 1135380 h 2552831"/>
              <a:gd name="connsiteX10" fmla="*/ 2903220 w 4960620"/>
              <a:gd name="connsiteY10" fmla="*/ 1379220 h 2552831"/>
              <a:gd name="connsiteX11" fmla="*/ 2636520 w 4960620"/>
              <a:gd name="connsiteY11" fmla="*/ 1653540 h 2552831"/>
              <a:gd name="connsiteX12" fmla="*/ 2506980 w 4960620"/>
              <a:gd name="connsiteY12" fmla="*/ 1836420 h 2552831"/>
              <a:gd name="connsiteX13" fmla="*/ 2133600 w 4960620"/>
              <a:gd name="connsiteY13" fmla="*/ 2049780 h 2552831"/>
              <a:gd name="connsiteX14" fmla="*/ 1783080 w 4960620"/>
              <a:gd name="connsiteY14" fmla="*/ 2278380 h 2552831"/>
              <a:gd name="connsiteX15" fmla="*/ 1249680 w 4960620"/>
              <a:gd name="connsiteY15" fmla="*/ 2506980 h 2552831"/>
              <a:gd name="connsiteX16" fmla="*/ 830580 w 4960620"/>
              <a:gd name="connsiteY16" fmla="*/ 2453640 h 2552831"/>
              <a:gd name="connsiteX17" fmla="*/ 571500 w 4960620"/>
              <a:gd name="connsiteY17" fmla="*/ 2545080 h 2552831"/>
              <a:gd name="connsiteX18" fmla="*/ 342900 w 4960620"/>
              <a:gd name="connsiteY18" fmla="*/ 2537460 h 2552831"/>
              <a:gd name="connsiteX19" fmla="*/ 236220 w 4960620"/>
              <a:gd name="connsiteY19" fmla="*/ 2453640 h 2552831"/>
              <a:gd name="connsiteX20" fmla="*/ 0 w 4960620"/>
              <a:gd name="connsiteY20" fmla="*/ 2529840 h 25528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4960620" h="2552831">
                <a:moveTo>
                  <a:pt x="4960620" y="0"/>
                </a:moveTo>
                <a:lnTo>
                  <a:pt x="4472940" y="190500"/>
                </a:lnTo>
                <a:cubicBezTo>
                  <a:pt x="4357370" y="234950"/>
                  <a:pt x="4348480" y="228600"/>
                  <a:pt x="4267200" y="266700"/>
                </a:cubicBezTo>
                <a:cubicBezTo>
                  <a:pt x="4185920" y="304800"/>
                  <a:pt x="4061460" y="361950"/>
                  <a:pt x="3985260" y="419100"/>
                </a:cubicBezTo>
                <a:cubicBezTo>
                  <a:pt x="3909060" y="476250"/>
                  <a:pt x="3839210" y="563880"/>
                  <a:pt x="3810000" y="609600"/>
                </a:cubicBezTo>
                <a:cubicBezTo>
                  <a:pt x="3780790" y="655320"/>
                  <a:pt x="3832860" y="655320"/>
                  <a:pt x="3810000" y="693420"/>
                </a:cubicBezTo>
                <a:cubicBezTo>
                  <a:pt x="3787140" y="731520"/>
                  <a:pt x="3726180" y="796290"/>
                  <a:pt x="3672840" y="838200"/>
                </a:cubicBezTo>
                <a:cubicBezTo>
                  <a:pt x="3619500" y="880110"/>
                  <a:pt x="3544570" y="923290"/>
                  <a:pt x="3489960" y="944880"/>
                </a:cubicBezTo>
                <a:cubicBezTo>
                  <a:pt x="3435350" y="966470"/>
                  <a:pt x="3415030" y="935990"/>
                  <a:pt x="3345180" y="967740"/>
                </a:cubicBezTo>
                <a:cubicBezTo>
                  <a:pt x="3275330" y="999490"/>
                  <a:pt x="3144520" y="1066800"/>
                  <a:pt x="3070860" y="1135380"/>
                </a:cubicBezTo>
                <a:cubicBezTo>
                  <a:pt x="2997200" y="1203960"/>
                  <a:pt x="2975610" y="1292860"/>
                  <a:pt x="2903220" y="1379220"/>
                </a:cubicBezTo>
                <a:cubicBezTo>
                  <a:pt x="2830830" y="1465580"/>
                  <a:pt x="2702560" y="1577340"/>
                  <a:pt x="2636520" y="1653540"/>
                </a:cubicBezTo>
                <a:cubicBezTo>
                  <a:pt x="2570480" y="1729740"/>
                  <a:pt x="2590800" y="1770380"/>
                  <a:pt x="2506980" y="1836420"/>
                </a:cubicBezTo>
                <a:cubicBezTo>
                  <a:pt x="2423160" y="1902460"/>
                  <a:pt x="2254250" y="1976120"/>
                  <a:pt x="2133600" y="2049780"/>
                </a:cubicBezTo>
                <a:cubicBezTo>
                  <a:pt x="2012950" y="2123440"/>
                  <a:pt x="1930400" y="2202180"/>
                  <a:pt x="1783080" y="2278380"/>
                </a:cubicBezTo>
                <a:cubicBezTo>
                  <a:pt x="1635760" y="2354580"/>
                  <a:pt x="1408430" y="2477770"/>
                  <a:pt x="1249680" y="2506980"/>
                </a:cubicBezTo>
                <a:cubicBezTo>
                  <a:pt x="1090930" y="2536190"/>
                  <a:pt x="943610" y="2447290"/>
                  <a:pt x="830580" y="2453640"/>
                </a:cubicBezTo>
                <a:cubicBezTo>
                  <a:pt x="717550" y="2459990"/>
                  <a:pt x="652780" y="2531110"/>
                  <a:pt x="571500" y="2545080"/>
                </a:cubicBezTo>
                <a:cubicBezTo>
                  <a:pt x="490220" y="2559050"/>
                  <a:pt x="398780" y="2552700"/>
                  <a:pt x="342900" y="2537460"/>
                </a:cubicBezTo>
                <a:cubicBezTo>
                  <a:pt x="287020" y="2522220"/>
                  <a:pt x="293370" y="2454910"/>
                  <a:pt x="236220" y="2453640"/>
                </a:cubicBezTo>
                <a:cubicBezTo>
                  <a:pt x="179070" y="2452370"/>
                  <a:pt x="89535" y="2491105"/>
                  <a:pt x="0" y="252984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2" name="Forme libre : forme 11">
            <a:extLst>
              <a:ext uri="{FF2B5EF4-FFF2-40B4-BE49-F238E27FC236}">
                <a16:creationId xmlns:a16="http://schemas.microsoft.com/office/drawing/2014/main" id="{944CCB70-F3D6-4557-9C2F-76D3681E987B}"/>
              </a:ext>
            </a:extLst>
          </p:cNvPr>
          <p:cNvSpPr/>
          <p:nvPr/>
        </p:nvSpPr>
        <p:spPr>
          <a:xfrm>
            <a:off x="4076700" y="2202180"/>
            <a:ext cx="4556760" cy="3308828"/>
          </a:xfrm>
          <a:custGeom>
            <a:avLst/>
            <a:gdLst>
              <a:gd name="connsiteX0" fmla="*/ 0 w 4556760"/>
              <a:gd name="connsiteY0" fmla="*/ 0 h 3308828"/>
              <a:gd name="connsiteX1" fmla="*/ 266700 w 4556760"/>
              <a:gd name="connsiteY1" fmla="*/ 243840 h 3308828"/>
              <a:gd name="connsiteX2" fmla="*/ 670560 w 4556760"/>
              <a:gd name="connsiteY2" fmla="*/ 457200 h 3308828"/>
              <a:gd name="connsiteX3" fmla="*/ 1219200 w 4556760"/>
              <a:gd name="connsiteY3" fmla="*/ 807720 h 3308828"/>
              <a:gd name="connsiteX4" fmla="*/ 1341120 w 4556760"/>
              <a:gd name="connsiteY4" fmla="*/ 967740 h 3308828"/>
              <a:gd name="connsiteX5" fmla="*/ 1661160 w 4556760"/>
              <a:gd name="connsiteY5" fmla="*/ 1333500 h 3308828"/>
              <a:gd name="connsiteX6" fmla="*/ 2080260 w 4556760"/>
              <a:gd name="connsiteY6" fmla="*/ 1661160 h 3308828"/>
              <a:gd name="connsiteX7" fmla="*/ 2484120 w 4556760"/>
              <a:gd name="connsiteY7" fmla="*/ 1927860 h 3308828"/>
              <a:gd name="connsiteX8" fmla="*/ 2865120 w 4556760"/>
              <a:gd name="connsiteY8" fmla="*/ 2171700 h 3308828"/>
              <a:gd name="connsiteX9" fmla="*/ 3055620 w 4556760"/>
              <a:gd name="connsiteY9" fmla="*/ 2514600 h 3308828"/>
              <a:gd name="connsiteX10" fmla="*/ 3322320 w 4556760"/>
              <a:gd name="connsiteY10" fmla="*/ 2674620 h 3308828"/>
              <a:gd name="connsiteX11" fmla="*/ 3825240 w 4556760"/>
              <a:gd name="connsiteY11" fmla="*/ 2743200 h 3308828"/>
              <a:gd name="connsiteX12" fmla="*/ 4008120 w 4556760"/>
              <a:gd name="connsiteY12" fmla="*/ 2895600 h 3308828"/>
              <a:gd name="connsiteX13" fmla="*/ 4465320 w 4556760"/>
              <a:gd name="connsiteY13" fmla="*/ 3246120 h 3308828"/>
              <a:gd name="connsiteX14" fmla="*/ 4556760 w 4556760"/>
              <a:gd name="connsiteY14" fmla="*/ 3307080 h 33088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4556760" h="3308828">
                <a:moveTo>
                  <a:pt x="0" y="0"/>
                </a:moveTo>
                <a:cubicBezTo>
                  <a:pt x="77470" y="83820"/>
                  <a:pt x="154940" y="167640"/>
                  <a:pt x="266700" y="243840"/>
                </a:cubicBezTo>
                <a:cubicBezTo>
                  <a:pt x="378460" y="320040"/>
                  <a:pt x="511810" y="363220"/>
                  <a:pt x="670560" y="457200"/>
                </a:cubicBezTo>
                <a:cubicBezTo>
                  <a:pt x="829310" y="551180"/>
                  <a:pt x="1107440" y="722630"/>
                  <a:pt x="1219200" y="807720"/>
                </a:cubicBezTo>
                <a:cubicBezTo>
                  <a:pt x="1330960" y="892810"/>
                  <a:pt x="1267460" y="880110"/>
                  <a:pt x="1341120" y="967740"/>
                </a:cubicBezTo>
                <a:cubicBezTo>
                  <a:pt x="1414780" y="1055370"/>
                  <a:pt x="1537970" y="1217930"/>
                  <a:pt x="1661160" y="1333500"/>
                </a:cubicBezTo>
                <a:cubicBezTo>
                  <a:pt x="1784350" y="1449070"/>
                  <a:pt x="1943100" y="1562100"/>
                  <a:pt x="2080260" y="1661160"/>
                </a:cubicBezTo>
                <a:cubicBezTo>
                  <a:pt x="2217420" y="1760220"/>
                  <a:pt x="2353310" y="1842770"/>
                  <a:pt x="2484120" y="1927860"/>
                </a:cubicBezTo>
                <a:cubicBezTo>
                  <a:pt x="2614930" y="2012950"/>
                  <a:pt x="2769870" y="2073910"/>
                  <a:pt x="2865120" y="2171700"/>
                </a:cubicBezTo>
                <a:cubicBezTo>
                  <a:pt x="2960370" y="2269490"/>
                  <a:pt x="2979420" y="2430780"/>
                  <a:pt x="3055620" y="2514600"/>
                </a:cubicBezTo>
                <a:cubicBezTo>
                  <a:pt x="3131820" y="2598420"/>
                  <a:pt x="3194050" y="2636520"/>
                  <a:pt x="3322320" y="2674620"/>
                </a:cubicBezTo>
                <a:cubicBezTo>
                  <a:pt x="3450590" y="2712720"/>
                  <a:pt x="3710940" y="2706370"/>
                  <a:pt x="3825240" y="2743200"/>
                </a:cubicBezTo>
                <a:cubicBezTo>
                  <a:pt x="3939540" y="2780030"/>
                  <a:pt x="3901440" y="2811780"/>
                  <a:pt x="4008120" y="2895600"/>
                </a:cubicBezTo>
                <a:cubicBezTo>
                  <a:pt x="4114800" y="2979420"/>
                  <a:pt x="4373880" y="3177540"/>
                  <a:pt x="4465320" y="3246120"/>
                </a:cubicBezTo>
                <a:cubicBezTo>
                  <a:pt x="4556760" y="3314700"/>
                  <a:pt x="4556760" y="3310890"/>
                  <a:pt x="4556760" y="330708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4" name="Forme libre : forme 23">
            <a:extLst>
              <a:ext uri="{FF2B5EF4-FFF2-40B4-BE49-F238E27FC236}">
                <a16:creationId xmlns:a16="http://schemas.microsoft.com/office/drawing/2014/main" id="{95D7BB21-081F-4A5B-968A-0D05182EA29B}"/>
              </a:ext>
            </a:extLst>
          </p:cNvPr>
          <p:cNvSpPr/>
          <p:nvPr/>
        </p:nvSpPr>
        <p:spPr>
          <a:xfrm>
            <a:off x="6172200" y="4654550"/>
            <a:ext cx="647700" cy="374650"/>
          </a:xfrm>
          <a:custGeom>
            <a:avLst/>
            <a:gdLst>
              <a:gd name="connsiteX0" fmla="*/ 0 w 647700"/>
              <a:gd name="connsiteY0" fmla="*/ 0 h 374650"/>
              <a:gd name="connsiteX1" fmla="*/ 260350 w 647700"/>
              <a:gd name="connsiteY1" fmla="*/ 127000 h 374650"/>
              <a:gd name="connsiteX2" fmla="*/ 514350 w 647700"/>
              <a:gd name="connsiteY2" fmla="*/ 222250 h 374650"/>
              <a:gd name="connsiteX3" fmla="*/ 647700 w 647700"/>
              <a:gd name="connsiteY3" fmla="*/ 374650 h 374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47700" h="374650">
                <a:moveTo>
                  <a:pt x="0" y="0"/>
                </a:moveTo>
                <a:cubicBezTo>
                  <a:pt x="87312" y="44979"/>
                  <a:pt x="174625" y="89958"/>
                  <a:pt x="260350" y="127000"/>
                </a:cubicBezTo>
                <a:cubicBezTo>
                  <a:pt x="346075" y="164042"/>
                  <a:pt x="449792" y="180975"/>
                  <a:pt x="514350" y="222250"/>
                </a:cubicBezTo>
                <a:cubicBezTo>
                  <a:pt x="578908" y="263525"/>
                  <a:pt x="613304" y="319087"/>
                  <a:pt x="647700" y="37465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1" name="Forme libre : forme 30">
            <a:extLst>
              <a:ext uri="{FF2B5EF4-FFF2-40B4-BE49-F238E27FC236}">
                <a16:creationId xmlns:a16="http://schemas.microsoft.com/office/drawing/2014/main" id="{9B914AB4-097F-4566-ACFF-8B65D8AD4BA5}"/>
              </a:ext>
            </a:extLst>
          </p:cNvPr>
          <p:cNvSpPr/>
          <p:nvPr/>
        </p:nvSpPr>
        <p:spPr>
          <a:xfrm>
            <a:off x="4794250" y="3968750"/>
            <a:ext cx="1099770" cy="1276350"/>
          </a:xfrm>
          <a:custGeom>
            <a:avLst/>
            <a:gdLst>
              <a:gd name="connsiteX0" fmla="*/ 0 w 1099770"/>
              <a:gd name="connsiteY0" fmla="*/ 0 h 1276350"/>
              <a:gd name="connsiteX1" fmla="*/ 38100 w 1099770"/>
              <a:gd name="connsiteY1" fmla="*/ 63500 h 1276350"/>
              <a:gd name="connsiteX2" fmla="*/ 22225 w 1099770"/>
              <a:gd name="connsiteY2" fmla="*/ 130175 h 1276350"/>
              <a:gd name="connsiteX3" fmla="*/ 171450 w 1099770"/>
              <a:gd name="connsiteY3" fmla="*/ 139700 h 1276350"/>
              <a:gd name="connsiteX4" fmla="*/ 352425 w 1099770"/>
              <a:gd name="connsiteY4" fmla="*/ 203200 h 1276350"/>
              <a:gd name="connsiteX5" fmla="*/ 419100 w 1099770"/>
              <a:gd name="connsiteY5" fmla="*/ 193675 h 1276350"/>
              <a:gd name="connsiteX6" fmla="*/ 584200 w 1099770"/>
              <a:gd name="connsiteY6" fmla="*/ 177800 h 1276350"/>
              <a:gd name="connsiteX7" fmla="*/ 685800 w 1099770"/>
              <a:gd name="connsiteY7" fmla="*/ 244475 h 1276350"/>
              <a:gd name="connsiteX8" fmla="*/ 844550 w 1099770"/>
              <a:gd name="connsiteY8" fmla="*/ 320675 h 1276350"/>
              <a:gd name="connsiteX9" fmla="*/ 955675 w 1099770"/>
              <a:gd name="connsiteY9" fmla="*/ 450850 h 1276350"/>
              <a:gd name="connsiteX10" fmla="*/ 1022350 w 1099770"/>
              <a:gd name="connsiteY10" fmla="*/ 619125 h 1276350"/>
              <a:gd name="connsiteX11" fmla="*/ 1069975 w 1099770"/>
              <a:gd name="connsiteY11" fmla="*/ 736600 h 1276350"/>
              <a:gd name="connsiteX12" fmla="*/ 1054100 w 1099770"/>
              <a:gd name="connsiteY12" fmla="*/ 920750 h 1276350"/>
              <a:gd name="connsiteX13" fmla="*/ 1098550 w 1099770"/>
              <a:gd name="connsiteY13" fmla="*/ 1003300 h 1276350"/>
              <a:gd name="connsiteX14" fmla="*/ 996950 w 1099770"/>
              <a:gd name="connsiteY14" fmla="*/ 1130300 h 1276350"/>
              <a:gd name="connsiteX15" fmla="*/ 923925 w 1099770"/>
              <a:gd name="connsiteY15" fmla="*/ 1276350 h 1276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099770" h="1276350">
                <a:moveTo>
                  <a:pt x="0" y="0"/>
                </a:moveTo>
                <a:cubicBezTo>
                  <a:pt x="17198" y="20902"/>
                  <a:pt x="34396" y="41804"/>
                  <a:pt x="38100" y="63500"/>
                </a:cubicBezTo>
                <a:cubicBezTo>
                  <a:pt x="41804" y="85196"/>
                  <a:pt x="0" y="117475"/>
                  <a:pt x="22225" y="130175"/>
                </a:cubicBezTo>
                <a:cubicBezTo>
                  <a:pt x="44450" y="142875"/>
                  <a:pt x="116417" y="127529"/>
                  <a:pt x="171450" y="139700"/>
                </a:cubicBezTo>
                <a:cubicBezTo>
                  <a:pt x="226483" y="151871"/>
                  <a:pt x="311150" y="194204"/>
                  <a:pt x="352425" y="203200"/>
                </a:cubicBezTo>
                <a:cubicBezTo>
                  <a:pt x="393700" y="212196"/>
                  <a:pt x="380471" y="197908"/>
                  <a:pt x="419100" y="193675"/>
                </a:cubicBezTo>
                <a:cubicBezTo>
                  <a:pt x="457729" y="189442"/>
                  <a:pt x="539750" y="169333"/>
                  <a:pt x="584200" y="177800"/>
                </a:cubicBezTo>
                <a:cubicBezTo>
                  <a:pt x="628650" y="186267"/>
                  <a:pt x="642408" y="220662"/>
                  <a:pt x="685800" y="244475"/>
                </a:cubicBezTo>
                <a:cubicBezTo>
                  <a:pt x="729192" y="268288"/>
                  <a:pt x="799571" y="286279"/>
                  <a:pt x="844550" y="320675"/>
                </a:cubicBezTo>
                <a:cubicBezTo>
                  <a:pt x="889529" y="355071"/>
                  <a:pt x="926042" y="401108"/>
                  <a:pt x="955675" y="450850"/>
                </a:cubicBezTo>
                <a:cubicBezTo>
                  <a:pt x="985308" y="500592"/>
                  <a:pt x="1003300" y="571500"/>
                  <a:pt x="1022350" y="619125"/>
                </a:cubicBezTo>
                <a:cubicBezTo>
                  <a:pt x="1041400" y="666750"/>
                  <a:pt x="1064683" y="686329"/>
                  <a:pt x="1069975" y="736600"/>
                </a:cubicBezTo>
                <a:cubicBezTo>
                  <a:pt x="1075267" y="786871"/>
                  <a:pt x="1049338" y="876300"/>
                  <a:pt x="1054100" y="920750"/>
                </a:cubicBezTo>
                <a:cubicBezTo>
                  <a:pt x="1058863" y="965200"/>
                  <a:pt x="1108075" y="968375"/>
                  <a:pt x="1098550" y="1003300"/>
                </a:cubicBezTo>
                <a:cubicBezTo>
                  <a:pt x="1089025" y="1038225"/>
                  <a:pt x="1026054" y="1084792"/>
                  <a:pt x="996950" y="1130300"/>
                </a:cubicBezTo>
                <a:cubicBezTo>
                  <a:pt x="967846" y="1175808"/>
                  <a:pt x="945885" y="1226079"/>
                  <a:pt x="923925" y="127635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655" name="Forme libre : forme 654">
            <a:extLst>
              <a:ext uri="{FF2B5EF4-FFF2-40B4-BE49-F238E27FC236}">
                <a16:creationId xmlns:a16="http://schemas.microsoft.com/office/drawing/2014/main" id="{5367C33C-896D-4D34-8011-EBF3489A115F}"/>
              </a:ext>
            </a:extLst>
          </p:cNvPr>
          <p:cNvSpPr/>
          <p:nvPr/>
        </p:nvSpPr>
        <p:spPr>
          <a:xfrm>
            <a:off x="7935731" y="1651890"/>
            <a:ext cx="3176932" cy="349215"/>
          </a:xfrm>
          <a:custGeom>
            <a:avLst/>
            <a:gdLst>
              <a:gd name="connsiteX0" fmla="*/ 0 w 3167407"/>
              <a:gd name="connsiteY0" fmla="*/ 240351 h 349099"/>
              <a:gd name="connsiteX1" fmla="*/ 160256 w 3167407"/>
              <a:gd name="connsiteY1" fmla="*/ 334620 h 349099"/>
              <a:gd name="connsiteX2" fmla="*/ 480767 w 3167407"/>
              <a:gd name="connsiteY2" fmla="*/ 344046 h 349099"/>
              <a:gd name="connsiteX3" fmla="*/ 838986 w 3167407"/>
              <a:gd name="connsiteY3" fmla="*/ 287485 h 349099"/>
              <a:gd name="connsiteX4" fmla="*/ 1093510 w 3167407"/>
              <a:gd name="connsiteY4" fmla="*/ 193217 h 349099"/>
              <a:gd name="connsiteX5" fmla="*/ 1263192 w 3167407"/>
              <a:gd name="connsiteY5" fmla="*/ 127230 h 349099"/>
              <a:gd name="connsiteX6" fmla="*/ 1527143 w 3167407"/>
              <a:gd name="connsiteY6" fmla="*/ 4681 h 349099"/>
              <a:gd name="connsiteX7" fmla="*/ 1998483 w 3167407"/>
              <a:gd name="connsiteY7" fmla="*/ 23535 h 349099"/>
              <a:gd name="connsiteX8" fmla="*/ 3167407 w 3167407"/>
              <a:gd name="connsiteY8" fmla="*/ 32962 h 349099"/>
              <a:gd name="connsiteX0" fmla="*/ 0 w 3176932"/>
              <a:gd name="connsiteY0" fmla="*/ 237970 h 349215"/>
              <a:gd name="connsiteX1" fmla="*/ 169781 w 3176932"/>
              <a:gd name="connsiteY1" fmla="*/ 334620 h 349215"/>
              <a:gd name="connsiteX2" fmla="*/ 490292 w 3176932"/>
              <a:gd name="connsiteY2" fmla="*/ 344046 h 349215"/>
              <a:gd name="connsiteX3" fmla="*/ 848511 w 3176932"/>
              <a:gd name="connsiteY3" fmla="*/ 287485 h 349215"/>
              <a:gd name="connsiteX4" fmla="*/ 1103035 w 3176932"/>
              <a:gd name="connsiteY4" fmla="*/ 193217 h 349215"/>
              <a:gd name="connsiteX5" fmla="*/ 1272717 w 3176932"/>
              <a:gd name="connsiteY5" fmla="*/ 127230 h 349215"/>
              <a:gd name="connsiteX6" fmla="*/ 1536668 w 3176932"/>
              <a:gd name="connsiteY6" fmla="*/ 4681 h 349215"/>
              <a:gd name="connsiteX7" fmla="*/ 2008008 w 3176932"/>
              <a:gd name="connsiteY7" fmla="*/ 23535 h 349215"/>
              <a:gd name="connsiteX8" fmla="*/ 3176932 w 3176932"/>
              <a:gd name="connsiteY8" fmla="*/ 32962 h 3492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76932" h="349215">
                <a:moveTo>
                  <a:pt x="0" y="237970"/>
                </a:moveTo>
                <a:cubicBezTo>
                  <a:pt x="40064" y="276463"/>
                  <a:pt x="88066" y="316941"/>
                  <a:pt x="169781" y="334620"/>
                </a:cubicBezTo>
                <a:cubicBezTo>
                  <a:pt x="251496" y="352299"/>
                  <a:pt x="377170" y="351902"/>
                  <a:pt x="490292" y="344046"/>
                </a:cubicBezTo>
                <a:cubicBezTo>
                  <a:pt x="603414" y="336190"/>
                  <a:pt x="746387" y="312623"/>
                  <a:pt x="848511" y="287485"/>
                </a:cubicBezTo>
                <a:cubicBezTo>
                  <a:pt x="950635" y="262347"/>
                  <a:pt x="1032334" y="219926"/>
                  <a:pt x="1103035" y="193217"/>
                </a:cubicBezTo>
                <a:cubicBezTo>
                  <a:pt x="1173736" y="166508"/>
                  <a:pt x="1200445" y="158653"/>
                  <a:pt x="1272717" y="127230"/>
                </a:cubicBezTo>
                <a:cubicBezTo>
                  <a:pt x="1344989" y="95807"/>
                  <a:pt x="1414119" y="21964"/>
                  <a:pt x="1536668" y="4681"/>
                </a:cubicBezTo>
                <a:cubicBezTo>
                  <a:pt x="1659217" y="-12602"/>
                  <a:pt x="2008008" y="23535"/>
                  <a:pt x="2008008" y="23535"/>
                </a:cubicBezTo>
                <a:lnTo>
                  <a:pt x="3176932" y="32962"/>
                </a:lnTo>
              </a:path>
            </a:pathLst>
          </a:custGeom>
          <a:noFill/>
          <a:ln w="25400">
            <a:solidFill>
              <a:schemeClr val="bg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65" name="Forme libre : forme 64">
            <a:extLst>
              <a:ext uri="{FF2B5EF4-FFF2-40B4-BE49-F238E27FC236}">
                <a16:creationId xmlns:a16="http://schemas.microsoft.com/office/drawing/2014/main" id="{E9D5A3E5-AD50-4EEC-8597-72ED31D03BAE}"/>
              </a:ext>
            </a:extLst>
          </p:cNvPr>
          <p:cNvSpPr/>
          <p:nvPr/>
        </p:nvSpPr>
        <p:spPr>
          <a:xfrm>
            <a:off x="119502" y="738807"/>
            <a:ext cx="222344" cy="269732"/>
          </a:xfrm>
          <a:custGeom>
            <a:avLst/>
            <a:gdLst>
              <a:gd name="connsiteX0" fmla="*/ 0 w 219075"/>
              <a:gd name="connsiteY0" fmla="*/ 0 h 333375"/>
              <a:gd name="connsiteX1" fmla="*/ 142875 w 219075"/>
              <a:gd name="connsiteY1" fmla="*/ 104775 h 333375"/>
              <a:gd name="connsiteX2" fmla="*/ 28575 w 219075"/>
              <a:gd name="connsiteY2" fmla="*/ 228600 h 333375"/>
              <a:gd name="connsiteX3" fmla="*/ 219075 w 219075"/>
              <a:gd name="connsiteY3" fmla="*/ 333375 h 333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9075" h="333375">
                <a:moveTo>
                  <a:pt x="0" y="0"/>
                </a:moveTo>
                <a:cubicBezTo>
                  <a:pt x="69056" y="33337"/>
                  <a:pt x="138113" y="66675"/>
                  <a:pt x="142875" y="104775"/>
                </a:cubicBezTo>
                <a:cubicBezTo>
                  <a:pt x="147638" y="142875"/>
                  <a:pt x="15875" y="190500"/>
                  <a:pt x="28575" y="228600"/>
                </a:cubicBezTo>
                <a:cubicBezTo>
                  <a:pt x="41275" y="266700"/>
                  <a:pt x="130175" y="300037"/>
                  <a:pt x="219075" y="333375"/>
                </a:cubicBezTo>
              </a:path>
            </a:pathLst>
          </a:custGeom>
          <a:noFill/>
          <a:ln w="19050" cmpd="dbl">
            <a:solidFill>
              <a:srgbClr val="7030A0"/>
            </a:solidFill>
            <a:headEnd type="stealth" w="lg" len="lg"/>
            <a:tailEnd type="stealth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70" name="ZoneTexte 69">
            <a:extLst>
              <a:ext uri="{FF2B5EF4-FFF2-40B4-BE49-F238E27FC236}">
                <a16:creationId xmlns:a16="http://schemas.microsoft.com/office/drawing/2014/main" id="{315A8E70-2BC1-4E13-AC01-966151702F07}"/>
              </a:ext>
            </a:extLst>
          </p:cNvPr>
          <p:cNvSpPr txBox="1"/>
          <p:nvPr/>
        </p:nvSpPr>
        <p:spPr>
          <a:xfrm>
            <a:off x="372469" y="739891"/>
            <a:ext cx="232031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Axe autoroutier (E411)</a:t>
            </a:r>
            <a:endParaRPr lang="fr-BE" sz="1100" dirty="0"/>
          </a:p>
        </p:txBody>
      </p:sp>
      <p:sp>
        <p:nvSpPr>
          <p:cNvPr id="72" name="ZoneTexte 71">
            <a:extLst>
              <a:ext uri="{FF2B5EF4-FFF2-40B4-BE49-F238E27FC236}">
                <a16:creationId xmlns:a16="http://schemas.microsoft.com/office/drawing/2014/main" id="{CD546C32-B5BB-478F-A054-281AF16F3FD6}"/>
              </a:ext>
            </a:extLst>
          </p:cNvPr>
          <p:cNvSpPr txBox="1"/>
          <p:nvPr/>
        </p:nvSpPr>
        <p:spPr>
          <a:xfrm>
            <a:off x="368515" y="1129615"/>
            <a:ext cx="232031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Réseau routier régional</a:t>
            </a:r>
            <a:endParaRPr lang="fr-BE" sz="1100" dirty="0"/>
          </a:p>
        </p:txBody>
      </p:sp>
      <p:sp>
        <p:nvSpPr>
          <p:cNvPr id="75" name="ZoneTexte 74">
            <a:extLst>
              <a:ext uri="{FF2B5EF4-FFF2-40B4-BE49-F238E27FC236}">
                <a16:creationId xmlns:a16="http://schemas.microsoft.com/office/drawing/2014/main" id="{A63126DA-CE96-4F57-BDFA-36734724A8EF}"/>
              </a:ext>
            </a:extLst>
          </p:cNvPr>
          <p:cNvSpPr txBox="1"/>
          <p:nvPr/>
        </p:nvSpPr>
        <p:spPr>
          <a:xfrm>
            <a:off x="334208" y="253470"/>
            <a:ext cx="1712217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Pôles de développement et d’appui touristique</a:t>
            </a:r>
            <a:endParaRPr lang="fr-BE" sz="1100" dirty="0"/>
          </a:p>
        </p:txBody>
      </p:sp>
      <p:sp>
        <p:nvSpPr>
          <p:cNvPr id="79" name="Forme libre : forme 78">
            <a:extLst>
              <a:ext uri="{FF2B5EF4-FFF2-40B4-BE49-F238E27FC236}">
                <a16:creationId xmlns:a16="http://schemas.microsoft.com/office/drawing/2014/main" id="{70D37981-2D87-40ED-BAFC-FFC8C63CE60C}"/>
              </a:ext>
            </a:extLst>
          </p:cNvPr>
          <p:cNvSpPr/>
          <p:nvPr/>
        </p:nvSpPr>
        <p:spPr>
          <a:xfrm>
            <a:off x="112109" y="1132204"/>
            <a:ext cx="222344" cy="269732"/>
          </a:xfrm>
          <a:custGeom>
            <a:avLst/>
            <a:gdLst>
              <a:gd name="connsiteX0" fmla="*/ 0 w 219075"/>
              <a:gd name="connsiteY0" fmla="*/ 0 h 333375"/>
              <a:gd name="connsiteX1" fmla="*/ 142875 w 219075"/>
              <a:gd name="connsiteY1" fmla="*/ 104775 h 333375"/>
              <a:gd name="connsiteX2" fmla="*/ 28575 w 219075"/>
              <a:gd name="connsiteY2" fmla="*/ 228600 h 333375"/>
              <a:gd name="connsiteX3" fmla="*/ 219075 w 219075"/>
              <a:gd name="connsiteY3" fmla="*/ 333375 h 333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9075" h="333375">
                <a:moveTo>
                  <a:pt x="0" y="0"/>
                </a:moveTo>
                <a:cubicBezTo>
                  <a:pt x="69056" y="33337"/>
                  <a:pt x="138113" y="66675"/>
                  <a:pt x="142875" y="104775"/>
                </a:cubicBezTo>
                <a:cubicBezTo>
                  <a:pt x="147638" y="142875"/>
                  <a:pt x="15875" y="190500"/>
                  <a:pt x="28575" y="228600"/>
                </a:cubicBezTo>
                <a:cubicBezTo>
                  <a:pt x="41275" y="266700"/>
                  <a:pt x="130175" y="300037"/>
                  <a:pt x="219075" y="333375"/>
                </a:cubicBezTo>
              </a:path>
            </a:pathLst>
          </a:custGeom>
          <a:noFill/>
          <a:ln w="12700" cmpd="sng">
            <a:solidFill>
              <a:schemeClr val="bg1">
                <a:lumMod val="75000"/>
              </a:schemeClr>
            </a:solidFill>
            <a:headEnd type="none" w="lg" len="lg"/>
            <a:tailEnd type="none" w="lg" len="lg"/>
            <a:extLst>
              <a:ext uri="{C807C97D-BFC1-408E-A445-0C87EB9F89A2}">
                <ask:lineSketchStyleProps xmlns:ask="http://schemas.microsoft.com/office/drawing/2018/sketchyshapes">
                  <ask:type>
                    <ask:lineSketchNone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80" name="Forme libre : forme 79">
            <a:extLst>
              <a:ext uri="{FF2B5EF4-FFF2-40B4-BE49-F238E27FC236}">
                <a16:creationId xmlns:a16="http://schemas.microsoft.com/office/drawing/2014/main" id="{51586F8B-F076-4975-89E8-64CD98B2DE98}"/>
              </a:ext>
            </a:extLst>
          </p:cNvPr>
          <p:cNvSpPr/>
          <p:nvPr/>
        </p:nvSpPr>
        <p:spPr>
          <a:xfrm>
            <a:off x="98416" y="349764"/>
            <a:ext cx="235086" cy="196167"/>
          </a:xfrm>
          <a:custGeom>
            <a:avLst/>
            <a:gdLst>
              <a:gd name="connsiteX0" fmla="*/ 204899 w 424322"/>
              <a:gd name="connsiteY0" fmla="*/ 139009 h 387565"/>
              <a:gd name="connsiteX1" fmla="*/ 309674 w 424322"/>
              <a:gd name="connsiteY1" fmla="*/ 5659 h 387565"/>
              <a:gd name="connsiteX2" fmla="*/ 423974 w 424322"/>
              <a:gd name="connsiteY2" fmla="*/ 43759 h 387565"/>
              <a:gd name="connsiteX3" fmla="*/ 347774 w 424322"/>
              <a:gd name="connsiteY3" fmla="*/ 215209 h 387565"/>
              <a:gd name="connsiteX4" fmla="*/ 423974 w 424322"/>
              <a:gd name="connsiteY4" fmla="*/ 319984 h 387565"/>
              <a:gd name="connsiteX5" fmla="*/ 338249 w 424322"/>
              <a:gd name="connsiteY5" fmla="*/ 386659 h 387565"/>
              <a:gd name="connsiteX6" fmla="*/ 233474 w 424322"/>
              <a:gd name="connsiteY6" fmla="*/ 272359 h 387565"/>
              <a:gd name="connsiteX7" fmla="*/ 71549 w 424322"/>
              <a:gd name="connsiteY7" fmla="*/ 291409 h 387565"/>
              <a:gd name="connsiteX8" fmla="*/ 4874 w 424322"/>
              <a:gd name="connsiteY8" fmla="*/ 110434 h 387565"/>
              <a:gd name="connsiteX9" fmla="*/ 204899 w 424322"/>
              <a:gd name="connsiteY9" fmla="*/ 139009 h 3875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24322" h="387565">
                <a:moveTo>
                  <a:pt x="204899" y="139009"/>
                </a:moveTo>
                <a:cubicBezTo>
                  <a:pt x="255699" y="121547"/>
                  <a:pt x="273162" y="21534"/>
                  <a:pt x="309674" y="5659"/>
                </a:cubicBezTo>
                <a:cubicBezTo>
                  <a:pt x="346187" y="-10216"/>
                  <a:pt x="417624" y="8834"/>
                  <a:pt x="423974" y="43759"/>
                </a:cubicBezTo>
                <a:cubicBezTo>
                  <a:pt x="430324" y="78684"/>
                  <a:pt x="347774" y="169172"/>
                  <a:pt x="347774" y="215209"/>
                </a:cubicBezTo>
                <a:cubicBezTo>
                  <a:pt x="347774" y="261246"/>
                  <a:pt x="425562" y="291409"/>
                  <a:pt x="423974" y="319984"/>
                </a:cubicBezTo>
                <a:cubicBezTo>
                  <a:pt x="422387" y="348559"/>
                  <a:pt x="369999" y="394596"/>
                  <a:pt x="338249" y="386659"/>
                </a:cubicBezTo>
                <a:cubicBezTo>
                  <a:pt x="306499" y="378722"/>
                  <a:pt x="277924" y="288234"/>
                  <a:pt x="233474" y="272359"/>
                </a:cubicBezTo>
                <a:cubicBezTo>
                  <a:pt x="189024" y="256484"/>
                  <a:pt x="109649" y="318396"/>
                  <a:pt x="71549" y="291409"/>
                </a:cubicBezTo>
                <a:cubicBezTo>
                  <a:pt x="33449" y="264422"/>
                  <a:pt x="-15763" y="139009"/>
                  <a:pt x="4874" y="110434"/>
                </a:cubicBezTo>
                <a:cubicBezTo>
                  <a:pt x="25511" y="81859"/>
                  <a:pt x="154099" y="156471"/>
                  <a:pt x="204899" y="139009"/>
                </a:cubicBezTo>
                <a:close/>
              </a:path>
            </a:pathLst>
          </a:custGeom>
          <a:solidFill>
            <a:schemeClr val="accent2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83" name="ZoneTexte 82">
            <a:extLst>
              <a:ext uri="{FF2B5EF4-FFF2-40B4-BE49-F238E27FC236}">
                <a16:creationId xmlns:a16="http://schemas.microsoft.com/office/drawing/2014/main" id="{E3833D92-8182-40AF-8428-129CFF1A20B8}"/>
              </a:ext>
            </a:extLst>
          </p:cNvPr>
          <p:cNvSpPr txBox="1"/>
          <p:nvPr/>
        </p:nvSpPr>
        <p:spPr>
          <a:xfrm>
            <a:off x="361106" y="1512331"/>
            <a:ext cx="232031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Ligne ferroviaire</a:t>
            </a:r>
            <a:endParaRPr lang="fr-BE" sz="1100" dirty="0"/>
          </a:p>
        </p:txBody>
      </p:sp>
      <p:sp>
        <p:nvSpPr>
          <p:cNvPr id="84" name="Forme libre : forme 83">
            <a:extLst>
              <a:ext uri="{FF2B5EF4-FFF2-40B4-BE49-F238E27FC236}">
                <a16:creationId xmlns:a16="http://schemas.microsoft.com/office/drawing/2014/main" id="{6CC23C3C-748F-42A1-A5B5-88C95C8EA2E3}"/>
              </a:ext>
            </a:extLst>
          </p:cNvPr>
          <p:cNvSpPr/>
          <p:nvPr/>
        </p:nvSpPr>
        <p:spPr>
          <a:xfrm>
            <a:off x="147027" y="1529186"/>
            <a:ext cx="222344" cy="269732"/>
          </a:xfrm>
          <a:custGeom>
            <a:avLst/>
            <a:gdLst>
              <a:gd name="connsiteX0" fmla="*/ 0 w 219075"/>
              <a:gd name="connsiteY0" fmla="*/ 0 h 333375"/>
              <a:gd name="connsiteX1" fmla="*/ 142875 w 219075"/>
              <a:gd name="connsiteY1" fmla="*/ 104775 h 333375"/>
              <a:gd name="connsiteX2" fmla="*/ 28575 w 219075"/>
              <a:gd name="connsiteY2" fmla="*/ 228600 h 333375"/>
              <a:gd name="connsiteX3" fmla="*/ 219075 w 219075"/>
              <a:gd name="connsiteY3" fmla="*/ 333375 h 333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9075" h="333375">
                <a:moveTo>
                  <a:pt x="0" y="0"/>
                </a:moveTo>
                <a:cubicBezTo>
                  <a:pt x="69056" y="33337"/>
                  <a:pt x="138113" y="66675"/>
                  <a:pt x="142875" y="104775"/>
                </a:cubicBezTo>
                <a:cubicBezTo>
                  <a:pt x="147638" y="142875"/>
                  <a:pt x="15875" y="190500"/>
                  <a:pt x="28575" y="228600"/>
                </a:cubicBezTo>
                <a:cubicBezTo>
                  <a:pt x="41275" y="266700"/>
                  <a:pt x="130175" y="300037"/>
                  <a:pt x="219075" y="333375"/>
                </a:cubicBezTo>
              </a:path>
            </a:pathLst>
          </a:custGeom>
          <a:noFill/>
          <a:ln w="19050" cmpd="sng">
            <a:solidFill>
              <a:schemeClr val="tx1"/>
            </a:solidFill>
            <a:prstDash val="dash"/>
            <a:headEnd type="none" w="lg" len="lg"/>
            <a:tailEnd type="none" w="lg" len="lg"/>
            <a:extLst>
              <a:ext uri="{C807C97D-BFC1-408E-A445-0C87EB9F89A2}">
                <ask:lineSketchStyleProps xmlns:ask="http://schemas.microsoft.com/office/drawing/2018/sketchyshapes">
                  <ask:type>
                    <ask:lineSketchNone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grpSp>
        <p:nvGrpSpPr>
          <p:cNvPr id="15" name="Groupe 14">
            <a:extLst>
              <a:ext uri="{FF2B5EF4-FFF2-40B4-BE49-F238E27FC236}">
                <a16:creationId xmlns:a16="http://schemas.microsoft.com/office/drawing/2014/main" id="{C1F64FC7-4133-4040-83D3-8B66C2046446}"/>
              </a:ext>
            </a:extLst>
          </p:cNvPr>
          <p:cNvGrpSpPr>
            <a:grpSpLocks noChangeAspect="1"/>
          </p:cNvGrpSpPr>
          <p:nvPr/>
        </p:nvGrpSpPr>
        <p:grpSpPr>
          <a:xfrm>
            <a:off x="2908829" y="279355"/>
            <a:ext cx="6944048" cy="6267685"/>
            <a:chOff x="2908829" y="279355"/>
            <a:chExt cx="6944048" cy="6267685"/>
          </a:xfrm>
        </p:grpSpPr>
        <p:sp>
          <p:nvSpPr>
            <p:cNvPr id="5" name="Forme libre : forme 4">
              <a:extLst>
                <a:ext uri="{FF2B5EF4-FFF2-40B4-BE49-F238E27FC236}">
                  <a16:creationId xmlns:a16="http://schemas.microsoft.com/office/drawing/2014/main" id="{FA4E5A16-E8D1-47A8-9A71-9E217CB4E4BA}"/>
                </a:ext>
              </a:extLst>
            </p:cNvPr>
            <p:cNvSpPr/>
            <p:nvPr/>
          </p:nvSpPr>
          <p:spPr>
            <a:xfrm>
              <a:off x="5518150" y="279355"/>
              <a:ext cx="2241550" cy="819195"/>
            </a:xfrm>
            <a:custGeom>
              <a:avLst/>
              <a:gdLst>
                <a:gd name="connsiteX0" fmla="*/ 0 w 2241550"/>
                <a:gd name="connsiteY0" fmla="*/ 400095 h 819195"/>
                <a:gd name="connsiteX1" fmla="*/ 209550 w 2241550"/>
                <a:gd name="connsiteY1" fmla="*/ 495345 h 819195"/>
                <a:gd name="connsiteX2" fmla="*/ 374650 w 2241550"/>
                <a:gd name="connsiteY2" fmla="*/ 717595 h 819195"/>
                <a:gd name="connsiteX3" fmla="*/ 514350 w 2241550"/>
                <a:gd name="connsiteY3" fmla="*/ 685845 h 819195"/>
                <a:gd name="connsiteX4" fmla="*/ 692150 w 2241550"/>
                <a:gd name="connsiteY4" fmla="*/ 615995 h 819195"/>
                <a:gd name="connsiteX5" fmla="*/ 736600 w 2241550"/>
                <a:gd name="connsiteY5" fmla="*/ 552495 h 819195"/>
                <a:gd name="connsiteX6" fmla="*/ 838200 w 2241550"/>
                <a:gd name="connsiteY6" fmla="*/ 450895 h 819195"/>
                <a:gd name="connsiteX7" fmla="*/ 1009650 w 2241550"/>
                <a:gd name="connsiteY7" fmla="*/ 431845 h 819195"/>
                <a:gd name="connsiteX8" fmla="*/ 1358900 w 2241550"/>
                <a:gd name="connsiteY8" fmla="*/ 273095 h 819195"/>
                <a:gd name="connsiteX9" fmla="*/ 1441450 w 2241550"/>
                <a:gd name="connsiteY9" fmla="*/ 241345 h 819195"/>
                <a:gd name="connsiteX10" fmla="*/ 1549400 w 2241550"/>
                <a:gd name="connsiteY10" fmla="*/ 69895 h 819195"/>
                <a:gd name="connsiteX11" fmla="*/ 1714500 w 2241550"/>
                <a:gd name="connsiteY11" fmla="*/ 82595 h 819195"/>
                <a:gd name="connsiteX12" fmla="*/ 1835150 w 2241550"/>
                <a:gd name="connsiteY12" fmla="*/ 45 h 819195"/>
                <a:gd name="connsiteX13" fmla="*/ 1885950 w 2241550"/>
                <a:gd name="connsiteY13" fmla="*/ 95295 h 819195"/>
                <a:gd name="connsiteX14" fmla="*/ 1974850 w 2241550"/>
                <a:gd name="connsiteY14" fmla="*/ 228645 h 819195"/>
                <a:gd name="connsiteX15" fmla="*/ 2032000 w 2241550"/>
                <a:gd name="connsiteY15" fmla="*/ 476295 h 819195"/>
                <a:gd name="connsiteX16" fmla="*/ 2241550 w 2241550"/>
                <a:gd name="connsiteY16" fmla="*/ 819195 h 819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41550" h="819195">
                  <a:moveTo>
                    <a:pt x="0" y="400095"/>
                  </a:moveTo>
                  <a:cubicBezTo>
                    <a:pt x="73554" y="421261"/>
                    <a:pt x="147108" y="442428"/>
                    <a:pt x="209550" y="495345"/>
                  </a:cubicBezTo>
                  <a:cubicBezTo>
                    <a:pt x="271992" y="548262"/>
                    <a:pt x="323850" y="685845"/>
                    <a:pt x="374650" y="717595"/>
                  </a:cubicBezTo>
                  <a:cubicBezTo>
                    <a:pt x="425450" y="749345"/>
                    <a:pt x="461433" y="702778"/>
                    <a:pt x="514350" y="685845"/>
                  </a:cubicBezTo>
                  <a:cubicBezTo>
                    <a:pt x="567267" y="668912"/>
                    <a:pt x="655109" y="638220"/>
                    <a:pt x="692150" y="615995"/>
                  </a:cubicBezTo>
                  <a:cubicBezTo>
                    <a:pt x="729191" y="593770"/>
                    <a:pt x="712258" y="580012"/>
                    <a:pt x="736600" y="552495"/>
                  </a:cubicBezTo>
                  <a:cubicBezTo>
                    <a:pt x="760942" y="524978"/>
                    <a:pt x="792692" y="471003"/>
                    <a:pt x="838200" y="450895"/>
                  </a:cubicBezTo>
                  <a:cubicBezTo>
                    <a:pt x="883708" y="430787"/>
                    <a:pt x="922867" y="461478"/>
                    <a:pt x="1009650" y="431845"/>
                  </a:cubicBezTo>
                  <a:cubicBezTo>
                    <a:pt x="1096433" y="402212"/>
                    <a:pt x="1286933" y="304845"/>
                    <a:pt x="1358900" y="273095"/>
                  </a:cubicBezTo>
                  <a:cubicBezTo>
                    <a:pt x="1430867" y="241345"/>
                    <a:pt x="1409700" y="275212"/>
                    <a:pt x="1441450" y="241345"/>
                  </a:cubicBezTo>
                  <a:cubicBezTo>
                    <a:pt x="1473200" y="207478"/>
                    <a:pt x="1503892" y="96353"/>
                    <a:pt x="1549400" y="69895"/>
                  </a:cubicBezTo>
                  <a:cubicBezTo>
                    <a:pt x="1594908" y="43437"/>
                    <a:pt x="1666875" y="94237"/>
                    <a:pt x="1714500" y="82595"/>
                  </a:cubicBezTo>
                  <a:cubicBezTo>
                    <a:pt x="1762125" y="70953"/>
                    <a:pt x="1806575" y="-2072"/>
                    <a:pt x="1835150" y="45"/>
                  </a:cubicBezTo>
                  <a:cubicBezTo>
                    <a:pt x="1863725" y="2162"/>
                    <a:pt x="1862667" y="57195"/>
                    <a:pt x="1885950" y="95295"/>
                  </a:cubicBezTo>
                  <a:cubicBezTo>
                    <a:pt x="1909233" y="133395"/>
                    <a:pt x="1950508" y="165145"/>
                    <a:pt x="1974850" y="228645"/>
                  </a:cubicBezTo>
                  <a:cubicBezTo>
                    <a:pt x="1999192" y="292145"/>
                    <a:pt x="1987550" y="377870"/>
                    <a:pt x="2032000" y="476295"/>
                  </a:cubicBezTo>
                  <a:cubicBezTo>
                    <a:pt x="2076450" y="574720"/>
                    <a:pt x="2159000" y="696957"/>
                    <a:pt x="2241550" y="819195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  <p:sp>
          <p:nvSpPr>
            <p:cNvPr id="6" name="Forme libre : forme 5">
              <a:extLst>
                <a:ext uri="{FF2B5EF4-FFF2-40B4-BE49-F238E27FC236}">
                  <a16:creationId xmlns:a16="http://schemas.microsoft.com/office/drawing/2014/main" id="{BDAE27D0-184D-4197-9EDA-2D4D9321C12F}"/>
                </a:ext>
              </a:extLst>
            </p:cNvPr>
            <p:cNvSpPr/>
            <p:nvPr/>
          </p:nvSpPr>
          <p:spPr>
            <a:xfrm>
              <a:off x="7701801" y="1064836"/>
              <a:ext cx="2151076" cy="2593308"/>
            </a:xfrm>
            <a:custGeom>
              <a:avLst/>
              <a:gdLst>
                <a:gd name="connsiteX0" fmla="*/ 57899 w 2151076"/>
                <a:gd name="connsiteY0" fmla="*/ 14664 h 2593308"/>
                <a:gd name="connsiteX1" fmla="*/ 134099 w 2151076"/>
                <a:gd name="connsiteY1" fmla="*/ 14664 h 2593308"/>
                <a:gd name="connsiteX2" fmla="*/ 229349 w 2151076"/>
                <a:gd name="connsiteY2" fmla="*/ 167064 h 2593308"/>
                <a:gd name="connsiteX3" fmla="*/ 197599 w 2151076"/>
                <a:gd name="connsiteY3" fmla="*/ 306764 h 2593308"/>
                <a:gd name="connsiteX4" fmla="*/ 254749 w 2151076"/>
                <a:gd name="connsiteY4" fmla="*/ 408364 h 2593308"/>
                <a:gd name="connsiteX5" fmla="*/ 749 w 2151076"/>
                <a:gd name="connsiteY5" fmla="*/ 636964 h 2593308"/>
                <a:gd name="connsiteX6" fmla="*/ 178549 w 2151076"/>
                <a:gd name="connsiteY6" fmla="*/ 878264 h 2593308"/>
                <a:gd name="connsiteX7" fmla="*/ 229349 w 2151076"/>
                <a:gd name="connsiteY7" fmla="*/ 979864 h 2593308"/>
                <a:gd name="connsiteX8" fmla="*/ 496049 w 2151076"/>
                <a:gd name="connsiteY8" fmla="*/ 1011614 h 2593308"/>
                <a:gd name="connsiteX9" fmla="*/ 584949 w 2151076"/>
                <a:gd name="connsiteY9" fmla="*/ 948114 h 2593308"/>
                <a:gd name="connsiteX10" fmla="*/ 807199 w 2151076"/>
                <a:gd name="connsiteY10" fmla="*/ 1068764 h 2593308"/>
                <a:gd name="connsiteX11" fmla="*/ 832599 w 2151076"/>
                <a:gd name="connsiteY11" fmla="*/ 1132264 h 2593308"/>
                <a:gd name="connsiteX12" fmla="*/ 959599 w 2151076"/>
                <a:gd name="connsiteY12" fmla="*/ 1106864 h 2593308"/>
                <a:gd name="connsiteX13" fmla="*/ 984999 w 2151076"/>
                <a:gd name="connsiteY13" fmla="*/ 1183064 h 2593308"/>
                <a:gd name="connsiteX14" fmla="*/ 896099 w 2151076"/>
                <a:gd name="connsiteY14" fmla="*/ 1291014 h 2593308"/>
                <a:gd name="connsiteX15" fmla="*/ 921499 w 2151076"/>
                <a:gd name="connsiteY15" fmla="*/ 1570414 h 2593308"/>
                <a:gd name="connsiteX16" fmla="*/ 991349 w 2151076"/>
                <a:gd name="connsiteY16" fmla="*/ 1583114 h 2593308"/>
                <a:gd name="connsiteX17" fmla="*/ 1137399 w 2151076"/>
                <a:gd name="connsiteY17" fmla="*/ 1811714 h 2593308"/>
                <a:gd name="connsiteX18" fmla="*/ 1365999 w 2151076"/>
                <a:gd name="connsiteY18" fmla="*/ 1678364 h 2593308"/>
                <a:gd name="connsiteX19" fmla="*/ 1772399 w 2151076"/>
                <a:gd name="connsiteY19" fmla="*/ 1462464 h 2593308"/>
                <a:gd name="connsiteX20" fmla="*/ 1848599 w 2151076"/>
                <a:gd name="connsiteY20" fmla="*/ 1341814 h 2593308"/>
                <a:gd name="connsiteX21" fmla="*/ 1905749 w 2151076"/>
                <a:gd name="connsiteY21" fmla="*/ 1430714 h 2593308"/>
                <a:gd name="connsiteX22" fmla="*/ 1943849 w 2151076"/>
                <a:gd name="connsiteY22" fmla="*/ 1792664 h 2593308"/>
                <a:gd name="connsiteX23" fmla="*/ 2147049 w 2151076"/>
                <a:gd name="connsiteY23" fmla="*/ 2180014 h 2593308"/>
                <a:gd name="connsiteX24" fmla="*/ 2070849 w 2151076"/>
                <a:gd name="connsiteY24" fmla="*/ 2249864 h 2593308"/>
                <a:gd name="connsiteX25" fmla="*/ 1969249 w 2151076"/>
                <a:gd name="connsiteY25" fmla="*/ 2364164 h 2593308"/>
                <a:gd name="connsiteX26" fmla="*/ 1975599 w 2151076"/>
                <a:gd name="connsiteY26" fmla="*/ 2459414 h 2593308"/>
                <a:gd name="connsiteX27" fmla="*/ 1854949 w 2151076"/>
                <a:gd name="connsiteY27" fmla="*/ 2453064 h 2593308"/>
                <a:gd name="connsiteX28" fmla="*/ 1778749 w 2151076"/>
                <a:gd name="connsiteY28" fmla="*/ 2529264 h 2593308"/>
                <a:gd name="connsiteX29" fmla="*/ 1677149 w 2151076"/>
                <a:gd name="connsiteY29" fmla="*/ 2592764 h 2593308"/>
                <a:gd name="connsiteX30" fmla="*/ 1607299 w 2151076"/>
                <a:gd name="connsiteY30" fmla="*/ 2554664 h 2593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2151076" h="2593308">
                  <a:moveTo>
                    <a:pt x="57899" y="14664"/>
                  </a:moveTo>
                  <a:cubicBezTo>
                    <a:pt x="81711" y="1964"/>
                    <a:pt x="105524" y="-10736"/>
                    <a:pt x="134099" y="14664"/>
                  </a:cubicBezTo>
                  <a:cubicBezTo>
                    <a:pt x="162674" y="40064"/>
                    <a:pt x="218766" y="118381"/>
                    <a:pt x="229349" y="167064"/>
                  </a:cubicBezTo>
                  <a:cubicBezTo>
                    <a:pt x="239932" y="215747"/>
                    <a:pt x="193366" y="266547"/>
                    <a:pt x="197599" y="306764"/>
                  </a:cubicBezTo>
                  <a:cubicBezTo>
                    <a:pt x="201832" y="346981"/>
                    <a:pt x="287557" y="353331"/>
                    <a:pt x="254749" y="408364"/>
                  </a:cubicBezTo>
                  <a:cubicBezTo>
                    <a:pt x="221941" y="463397"/>
                    <a:pt x="13449" y="558647"/>
                    <a:pt x="749" y="636964"/>
                  </a:cubicBezTo>
                  <a:cubicBezTo>
                    <a:pt x="-11951" y="715281"/>
                    <a:pt x="140449" y="821114"/>
                    <a:pt x="178549" y="878264"/>
                  </a:cubicBezTo>
                  <a:cubicBezTo>
                    <a:pt x="216649" y="935414"/>
                    <a:pt x="176432" y="957639"/>
                    <a:pt x="229349" y="979864"/>
                  </a:cubicBezTo>
                  <a:cubicBezTo>
                    <a:pt x="282266" y="1002089"/>
                    <a:pt x="436782" y="1016906"/>
                    <a:pt x="496049" y="1011614"/>
                  </a:cubicBezTo>
                  <a:cubicBezTo>
                    <a:pt x="555316" y="1006322"/>
                    <a:pt x="533091" y="938589"/>
                    <a:pt x="584949" y="948114"/>
                  </a:cubicBezTo>
                  <a:cubicBezTo>
                    <a:pt x="636807" y="957639"/>
                    <a:pt x="765924" y="1038072"/>
                    <a:pt x="807199" y="1068764"/>
                  </a:cubicBezTo>
                  <a:cubicBezTo>
                    <a:pt x="848474" y="1099456"/>
                    <a:pt x="807199" y="1125914"/>
                    <a:pt x="832599" y="1132264"/>
                  </a:cubicBezTo>
                  <a:cubicBezTo>
                    <a:pt x="857999" y="1138614"/>
                    <a:pt x="934199" y="1098397"/>
                    <a:pt x="959599" y="1106864"/>
                  </a:cubicBezTo>
                  <a:cubicBezTo>
                    <a:pt x="984999" y="1115331"/>
                    <a:pt x="995582" y="1152372"/>
                    <a:pt x="984999" y="1183064"/>
                  </a:cubicBezTo>
                  <a:cubicBezTo>
                    <a:pt x="974416" y="1213756"/>
                    <a:pt x="906682" y="1226456"/>
                    <a:pt x="896099" y="1291014"/>
                  </a:cubicBezTo>
                  <a:cubicBezTo>
                    <a:pt x="885516" y="1355572"/>
                    <a:pt x="905624" y="1521731"/>
                    <a:pt x="921499" y="1570414"/>
                  </a:cubicBezTo>
                  <a:cubicBezTo>
                    <a:pt x="937374" y="1619097"/>
                    <a:pt x="955366" y="1542897"/>
                    <a:pt x="991349" y="1583114"/>
                  </a:cubicBezTo>
                  <a:cubicBezTo>
                    <a:pt x="1027332" y="1623331"/>
                    <a:pt x="1074957" y="1795839"/>
                    <a:pt x="1137399" y="1811714"/>
                  </a:cubicBezTo>
                  <a:cubicBezTo>
                    <a:pt x="1199841" y="1827589"/>
                    <a:pt x="1260166" y="1736572"/>
                    <a:pt x="1365999" y="1678364"/>
                  </a:cubicBezTo>
                  <a:cubicBezTo>
                    <a:pt x="1471832" y="1620156"/>
                    <a:pt x="1691966" y="1518556"/>
                    <a:pt x="1772399" y="1462464"/>
                  </a:cubicBezTo>
                  <a:cubicBezTo>
                    <a:pt x="1852832" y="1406372"/>
                    <a:pt x="1826374" y="1347106"/>
                    <a:pt x="1848599" y="1341814"/>
                  </a:cubicBezTo>
                  <a:cubicBezTo>
                    <a:pt x="1870824" y="1336522"/>
                    <a:pt x="1889874" y="1355572"/>
                    <a:pt x="1905749" y="1430714"/>
                  </a:cubicBezTo>
                  <a:cubicBezTo>
                    <a:pt x="1921624" y="1505856"/>
                    <a:pt x="1903632" y="1667781"/>
                    <a:pt x="1943849" y="1792664"/>
                  </a:cubicBezTo>
                  <a:cubicBezTo>
                    <a:pt x="1984066" y="1917547"/>
                    <a:pt x="2125882" y="2103814"/>
                    <a:pt x="2147049" y="2180014"/>
                  </a:cubicBezTo>
                  <a:cubicBezTo>
                    <a:pt x="2168216" y="2256214"/>
                    <a:pt x="2100482" y="2219172"/>
                    <a:pt x="2070849" y="2249864"/>
                  </a:cubicBezTo>
                  <a:cubicBezTo>
                    <a:pt x="2041216" y="2280556"/>
                    <a:pt x="1985124" y="2329239"/>
                    <a:pt x="1969249" y="2364164"/>
                  </a:cubicBezTo>
                  <a:cubicBezTo>
                    <a:pt x="1953374" y="2399089"/>
                    <a:pt x="1994649" y="2444597"/>
                    <a:pt x="1975599" y="2459414"/>
                  </a:cubicBezTo>
                  <a:cubicBezTo>
                    <a:pt x="1956549" y="2474231"/>
                    <a:pt x="1887757" y="2441422"/>
                    <a:pt x="1854949" y="2453064"/>
                  </a:cubicBezTo>
                  <a:cubicBezTo>
                    <a:pt x="1822141" y="2464706"/>
                    <a:pt x="1808382" y="2505981"/>
                    <a:pt x="1778749" y="2529264"/>
                  </a:cubicBezTo>
                  <a:cubicBezTo>
                    <a:pt x="1749116" y="2552547"/>
                    <a:pt x="1705724" y="2588531"/>
                    <a:pt x="1677149" y="2592764"/>
                  </a:cubicBezTo>
                  <a:cubicBezTo>
                    <a:pt x="1648574" y="2596997"/>
                    <a:pt x="1627936" y="2575830"/>
                    <a:pt x="1607299" y="2554664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  <p:sp>
          <p:nvSpPr>
            <p:cNvPr id="9" name="Forme libre : forme 8">
              <a:extLst>
                <a:ext uri="{FF2B5EF4-FFF2-40B4-BE49-F238E27FC236}">
                  <a16:creationId xmlns:a16="http://schemas.microsoft.com/office/drawing/2014/main" id="{ACE898E1-7BDE-49B0-8EBE-D13D00606527}"/>
                </a:ext>
              </a:extLst>
            </p:cNvPr>
            <p:cNvSpPr/>
            <p:nvPr/>
          </p:nvSpPr>
          <p:spPr>
            <a:xfrm>
              <a:off x="7672120" y="3459906"/>
              <a:ext cx="1660678" cy="1639144"/>
            </a:xfrm>
            <a:custGeom>
              <a:avLst/>
              <a:gdLst>
                <a:gd name="connsiteX0" fmla="*/ 1649680 w 1660678"/>
                <a:gd name="connsiteY0" fmla="*/ 159594 h 1639144"/>
                <a:gd name="connsiteX1" fmla="*/ 1649680 w 1660678"/>
                <a:gd name="connsiteY1" fmla="*/ 51644 h 1639144"/>
                <a:gd name="connsiteX2" fmla="*/ 1535380 w 1660678"/>
                <a:gd name="connsiteY2" fmla="*/ 844 h 1639144"/>
                <a:gd name="connsiteX3" fmla="*/ 1395680 w 1660678"/>
                <a:gd name="connsiteY3" fmla="*/ 89744 h 1639144"/>
                <a:gd name="connsiteX4" fmla="*/ 1395680 w 1660678"/>
                <a:gd name="connsiteY4" fmla="*/ 362794 h 1639144"/>
                <a:gd name="connsiteX5" fmla="*/ 1465530 w 1660678"/>
                <a:gd name="connsiteY5" fmla="*/ 426294 h 1639144"/>
                <a:gd name="connsiteX6" fmla="*/ 1414730 w 1660678"/>
                <a:gd name="connsiteY6" fmla="*/ 496144 h 1639144"/>
                <a:gd name="connsiteX7" fmla="*/ 1281380 w 1660678"/>
                <a:gd name="connsiteY7" fmla="*/ 585044 h 1639144"/>
                <a:gd name="connsiteX8" fmla="*/ 1224230 w 1660678"/>
                <a:gd name="connsiteY8" fmla="*/ 737444 h 1639144"/>
                <a:gd name="connsiteX9" fmla="*/ 1008330 w 1660678"/>
                <a:gd name="connsiteY9" fmla="*/ 775544 h 1639144"/>
                <a:gd name="connsiteX10" fmla="*/ 919430 w 1660678"/>
                <a:gd name="connsiteY10" fmla="*/ 712044 h 1639144"/>
                <a:gd name="connsiteX11" fmla="*/ 874980 w 1660678"/>
                <a:gd name="connsiteY11" fmla="*/ 680294 h 1639144"/>
                <a:gd name="connsiteX12" fmla="*/ 773380 w 1660678"/>
                <a:gd name="connsiteY12" fmla="*/ 667594 h 1639144"/>
                <a:gd name="connsiteX13" fmla="*/ 728930 w 1660678"/>
                <a:gd name="connsiteY13" fmla="*/ 750144 h 1639144"/>
                <a:gd name="connsiteX14" fmla="*/ 665430 w 1660678"/>
                <a:gd name="connsiteY14" fmla="*/ 832694 h 1639144"/>
                <a:gd name="connsiteX15" fmla="*/ 481280 w 1660678"/>
                <a:gd name="connsiteY15" fmla="*/ 985094 h 1639144"/>
                <a:gd name="connsiteX16" fmla="*/ 373330 w 1660678"/>
                <a:gd name="connsiteY16" fmla="*/ 1010494 h 1639144"/>
                <a:gd name="connsiteX17" fmla="*/ 271730 w 1660678"/>
                <a:gd name="connsiteY17" fmla="*/ 1112094 h 1639144"/>
                <a:gd name="connsiteX18" fmla="*/ 144730 w 1660678"/>
                <a:gd name="connsiteY18" fmla="*/ 1099394 h 1639144"/>
                <a:gd name="connsiteX19" fmla="*/ 5030 w 1660678"/>
                <a:gd name="connsiteY19" fmla="*/ 1181944 h 1639144"/>
                <a:gd name="connsiteX20" fmla="*/ 36780 w 1660678"/>
                <a:gd name="connsiteY20" fmla="*/ 1321644 h 1639144"/>
                <a:gd name="connsiteX21" fmla="*/ 93930 w 1660678"/>
                <a:gd name="connsiteY21" fmla="*/ 1366094 h 1639144"/>
                <a:gd name="connsiteX22" fmla="*/ 214580 w 1660678"/>
                <a:gd name="connsiteY22" fmla="*/ 1378794 h 1639144"/>
                <a:gd name="connsiteX23" fmla="*/ 119330 w 1660678"/>
                <a:gd name="connsiteY23" fmla="*/ 1575644 h 1639144"/>
                <a:gd name="connsiteX24" fmla="*/ 74880 w 1660678"/>
                <a:gd name="connsiteY24" fmla="*/ 1639144 h 1639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660678" h="1639144">
                  <a:moveTo>
                    <a:pt x="1649680" y="159594"/>
                  </a:moveTo>
                  <a:cubicBezTo>
                    <a:pt x="1659205" y="118848"/>
                    <a:pt x="1668730" y="78102"/>
                    <a:pt x="1649680" y="51644"/>
                  </a:cubicBezTo>
                  <a:cubicBezTo>
                    <a:pt x="1630630" y="25186"/>
                    <a:pt x="1577713" y="-5506"/>
                    <a:pt x="1535380" y="844"/>
                  </a:cubicBezTo>
                  <a:cubicBezTo>
                    <a:pt x="1493047" y="7194"/>
                    <a:pt x="1418963" y="29419"/>
                    <a:pt x="1395680" y="89744"/>
                  </a:cubicBezTo>
                  <a:cubicBezTo>
                    <a:pt x="1372397" y="150069"/>
                    <a:pt x="1384038" y="306702"/>
                    <a:pt x="1395680" y="362794"/>
                  </a:cubicBezTo>
                  <a:cubicBezTo>
                    <a:pt x="1407322" y="418886"/>
                    <a:pt x="1462355" y="404069"/>
                    <a:pt x="1465530" y="426294"/>
                  </a:cubicBezTo>
                  <a:cubicBezTo>
                    <a:pt x="1468705" y="448519"/>
                    <a:pt x="1445422" y="469686"/>
                    <a:pt x="1414730" y="496144"/>
                  </a:cubicBezTo>
                  <a:cubicBezTo>
                    <a:pt x="1384038" y="522602"/>
                    <a:pt x="1313130" y="544827"/>
                    <a:pt x="1281380" y="585044"/>
                  </a:cubicBezTo>
                  <a:cubicBezTo>
                    <a:pt x="1249630" y="625261"/>
                    <a:pt x="1269738" y="705694"/>
                    <a:pt x="1224230" y="737444"/>
                  </a:cubicBezTo>
                  <a:cubicBezTo>
                    <a:pt x="1178722" y="769194"/>
                    <a:pt x="1059130" y="779777"/>
                    <a:pt x="1008330" y="775544"/>
                  </a:cubicBezTo>
                  <a:cubicBezTo>
                    <a:pt x="957530" y="771311"/>
                    <a:pt x="919430" y="712044"/>
                    <a:pt x="919430" y="712044"/>
                  </a:cubicBezTo>
                  <a:cubicBezTo>
                    <a:pt x="897205" y="696169"/>
                    <a:pt x="899322" y="687702"/>
                    <a:pt x="874980" y="680294"/>
                  </a:cubicBezTo>
                  <a:cubicBezTo>
                    <a:pt x="850638" y="672886"/>
                    <a:pt x="797722" y="655952"/>
                    <a:pt x="773380" y="667594"/>
                  </a:cubicBezTo>
                  <a:cubicBezTo>
                    <a:pt x="749038" y="679236"/>
                    <a:pt x="746922" y="722627"/>
                    <a:pt x="728930" y="750144"/>
                  </a:cubicBezTo>
                  <a:cubicBezTo>
                    <a:pt x="710938" y="777661"/>
                    <a:pt x="706705" y="793536"/>
                    <a:pt x="665430" y="832694"/>
                  </a:cubicBezTo>
                  <a:cubicBezTo>
                    <a:pt x="624155" y="871852"/>
                    <a:pt x="529963" y="955461"/>
                    <a:pt x="481280" y="985094"/>
                  </a:cubicBezTo>
                  <a:cubicBezTo>
                    <a:pt x="432597" y="1014727"/>
                    <a:pt x="408255" y="989327"/>
                    <a:pt x="373330" y="1010494"/>
                  </a:cubicBezTo>
                  <a:cubicBezTo>
                    <a:pt x="338405" y="1031661"/>
                    <a:pt x="309830" y="1097277"/>
                    <a:pt x="271730" y="1112094"/>
                  </a:cubicBezTo>
                  <a:cubicBezTo>
                    <a:pt x="233630" y="1126911"/>
                    <a:pt x="189180" y="1087752"/>
                    <a:pt x="144730" y="1099394"/>
                  </a:cubicBezTo>
                  <a:cubicBezTo>
                    <a:pt x="100280" y="1111036"/>
                    <a:pt x="23022" y="1144902"/>
                    <a:pt x="5030" y="1181944"/>
                  </a:cubicBezTo>
                  <a:cubicBezTo>
                    <a:pt x="-12962" y="1218986"/>
                    <a:pt x="21963" y="1290952"/>
                    <a:pt x="36780" y="1321644"/>
                  </a:cubicBezTo>
                  <a:cubicBezTo>
                    <a:pt x="51597" y="1352336"/>
                    <a:pt x="64297" y="1356569"/>
                    <a:pt x="93930" y="1366094"/>
                  </a:cubicBezTo>
                  <a:cubicBezTo>
                    <a:pt x="123563" y="1375619"/>
                    <a:pt x="210347" y="1343869"/>
                    <a:pt x="214580" y="1378794"/>
                  </a:cubicBezTo>
                  <a:cubicBezTo>
                    <a:pt x="218813" y="1413719"/>
                    <a:pt x="142613" y="1532252"/>
                    <a:pt x="119330" y="1575644"/>
                  </a:cubicBezTo>
                  <a:cubicBezTo>
                    <a:pt x="96047" y="1619036"/>
                    <a:pt x="85463" y="1629090"/>
                    <a:pt x="74880" y="1639144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  <p:sp>
          <p:nvSpPr>
            <p:cNvPr id="13" name="Forme libre : forme 12">
              <a:extLst>
                <a:ext uri="{FF2B5EF4-FFF2-40B4-BE49-F238E27FC236}">
                  <a16:creationId xmlns:a16="http://schemas.microsoft.com/office/drawing/2014/main" id="{529D98ED-C248-4E49-83CA-039AD5E1BA55}"/>
                </a:ext>
              </a:extLst>
            </p:cNvPr>
            <p:cNvSpPr/>
            <p:nvPr/>
          </p:nvSpPr>
          <p:spPr>
            <a:xfrm>
              <a:off x="2908829" y="2114550"/>
              <a:ext cx="5463008" cy="4432490"/>
            </a:xfrm>
            <a:custGeom>
              <a:avLst/>
              <a:gdLst>
                <a:gd name="connsiteX0" fmla="*/ 4850871 w 5463008"/>
                <a:gd name="connsiteY0" fmla="*/ 2965450 h 4432490"/>
                <a:gd name="connsiteX1" fmla="*/ 4787371 w 5463008"/>
                <a:gd name="connsiteY1" fmla="*/ 3124200 h 4432490"/>
                <a:gd name="connsiteX2" fmla="*/ 4825471 w 5463008"/>
                <a:gd name="connsiteY2" fmla="*/ 3194050 h 4432490"/>
                <a:gd name="connsiteX3" fmla="*/ 5054071 w 5463008"/>
                <a:gd name="connsiteY3" fmla="*/ 3124200 h 4432490"/>
                <a:gd name="connsiteX4" fmla="*/ 5181071 w 5463008"/>
                <a:gd name="connsiteY4" fmla="*/ 3308350 h 4432490"/>
                <a:gd name="connsiteX5" fmla="*/ 5384271 w 5463008"/>
                <a:gd name="connsiteY5" fmla="*/ 3371850 h 4432490"/>
                <a:gd name="connsiteX6" fmla="*/ 5371571 w 5463008"/>
                <a:gd name="connsiteY6" fmla="*/ 3511550 h 4432490"/>
                <a:gd name="connsiteX7" fmla="*/ 5447771 w 5463008"/>
                <a:gd name="connsiteY7" fmla="*/ 3644900 h 4432490"/>
                <a:gd name="connsiteX8" fmla="*/ 5308071 w 5463008"/>
                <a:gd name="connsiteY8" fmla="*/ 3714750 h 4432490"/>
                <a:gd name="connsiteX9" fmla="*/ 5460471 w 5463008"/>
                <a:gd name="connsiteY9" fmla="*/ 3873500 h 4432490"/>
                <a:gd name="connsiteX10" fmla="*/ 5377921 w 5463008"/>
                <a:gd name="connsiteY10" fmla="*/ 3987800 h 4432490"/>
                <a:gd name="connsiteX11" fmla="*/ 5066771 w 5463008"/>
                <a:gd name="connsiteY11" fmla="*/ 4108450 h 4432490"/>
                <a:gd name="connsiteX12" fmla="*/ 4977871 w 5463008"/>
                <a:gd name="connsiteY12" fmla="*/ 3987800 h 4432490"/>
                <a:gd name="connsiteX13" fmla="*/ 4838171 w 5463008"/>
                <a:gd name="connsiteY13" fmla="*/ 4070350 h 4432490"/>
                <a:gd name="connsiteX14" fmla="*/ 4723871 w 5463008"/>
                <a:gd name="connsiteY14" fmla="*/ 3848100 h 4432490"/>
                <a:gd name="connsiteX15" fmla="*/ 4596871 w 5463008"/>
                <a:gd name="connsiteY15" fmla="*/ 3810000 h 4432490"/>
                <a:gd name="connsiteX16" fmla="*/ 4336521 w 5463008"/>
                <a:gd name="connsiteY16" fmla="*/ 3829050 h 4432490"/>
                <a:gd name="connsiteX17" fmla="*/ 4190471 w 5463008"/>
                <a:gd name="connsiteY17" fmla="*/ 3740150 h 4432490"/>
                <a:gd name="connsiteX18" fmla="*/ 4082521 w 5463008"/>
                <a:gd name="connsiteY18" fmla="*/ 3892550 h 4432490"/>
                <a:gd name="connsiteX19" fmla="*/ 3892021 w 5463008"/>
                <a:gd name="connsiteY19" fmla="*/ 4013200 h 4432490"/>
                <a:gd name="connsiteX20" fmla="*/ 3872971 w 5463008"/>
                <a:gd name="connsiteY20" fmla="*/ 4102100 h 4432490"/>
                <a:gd name="connsiteX21" fmla="*/ 3745971 w 5463008"/>
                <a:gd name="connsiteY21" fmla="*/ 4273550 h 4432490"/>
                <a:gd name="connsiteX22" fmla="*/ 3555471 w 5463008"/>
                <a:gd name="connsiteY22" fmla="*/ 4356100 h 4432490"/>
                <a:gd name="connsiteX23" fmla="*/ 3295121 w 5463008"/>
                <a:gd name="connsiteY23" fmla="*/ 4356100 h 4432490"/>
                <a:gd name="connsiteX24" fmla="*/ 3085571 w 5463008"/>
                <a:gd name="connsiteY24" fmla="*/ 4432300 h 4432490"/>
                <a:gd name="connsiteX25" fmla="*/ 2958571 w 5463008"/>
                <a:gd name="connsiteY25" fmla="*/ 4330700 h 4432490"/>
                <a:gd name="connsiteX26" fmla="*/ 2831571 w 5463008"/>
                <a:gd name="connsiteY26" fmla="*/ 4267200 h 4432490"/>
                <a:gd name="connsiteX27" fmla="*/ 2729971 w 5463008"/>
                <a:gd name="connsiteY27" fmla="*/ 4076700 h 4432490"/>
                <a:gd name="connsiteX28" fmla="*/ 2583921 w 5463008"/>
                <a:gd name="connsiteY28" fmla="*/ 3987800 h 4432490"/>
                <a:gd name="connsiteX29" fmla="*/ 2387071 w 5463008"/>
                <a:gd name="connsiteY29" fmla="*/ 4064000 h 4432490"/>
                <a:gd name="connsiteX30" fmla="*/ 2183871 w 5463008"/>
                <a:gd name="connsiteY30" fmla="*/ 3835400 h 4432490"/>
                <a:gd name="connsiteX31" fmla="*/ 2126721 w 5463008"/>
                <a:gd name="connsiteY31" fmla="*/ 3803650 h 4432490"/>
                <a:gd name="connsiteX32" fmla="*/ 2260071 w 5463008"/>
                <a:gd name="connsiteY32" fmla="*/ 3365500 h 4432490"/>
                <a:gd name="connsiteX33" fmla="*/ 2069571 w 5463008"/>
                <a:gd name="connsiteY33" fmla="*/ 3060700 h 4432490"/>
                <a:gd name="connsiteX34" fmla="*/ 1828271 w 5463008"/>
                <a:gd name="connsiteY34" fmla="*/ 2673350 h 4432490"/>
                <a:gd name="connsiteX35" fmla="*/ 1783821 w 5463008"/>
                <a:gd name="connsiteY35" fmla="*/ 2584450 h 4432490"/>
                <a:gd name="connsiteX36" fmla="*/ 1612371 w 5463008"/>
                <a:gd name="connsiteY36" fmla="*/ 2343150 h 4432490"/>
                <a:gd name="connsiteX37" fmla="*/ 1910821 w 5463008"/>
                <a:gd name="connsiteY37" fmla="*/ 2044700 h 4432490"/>
                <a:gd name="connsiteX38" fmla="*/ 1783821 w 5463008"/>
                <a:gd name="connsiteY38" fmla="*/ 2025650 h 4432490"/>
                <a:gd name="connsiteX39" fmla="*/ 1853671 w 5463008"/>
                <a:gd name="connsiteY39" fmla="*/ 1866900 h 4432490"/>
                <a:gd name="connsiteX40" fmla="*/ 1910821 w 5463008"/>
                <a:gd name="connsiteY40" fmla="*/ 1746250 h 4432490"/>
                <a:gd name="connsiteX41" fmla="*/ 1853671 w 5463008"/>
                <a:gd name="connsiteY41" fmla="*/ 1365250 h 4432490"/>
                <a:gd name="connsiteX42" fmla="*/ 1752071 w 5463008"/>
                <a:gd name="connsiteY42" fmla="*/ 1187450 h 4432490"/>
                <a:gd name="connsiteX43" fmla="*/ 1555221 w 5463008"/>
                <a:gd name="connsiteY43" fmla="*/ 1187450 h 4432490"/>
                <a:gd name="connsiteX44" fmla="*/ 1491721 w 5463008"/>
                <a:gd name="connsiteY44" fmla="*/ 1168400 h 4432490"/>
                <a:gd name="connsiteX45" fmla="*/ 1434571 w 5463008"/>
                <a:gd name="connsiteY45" fmla="*/ 1289050 h 4432490"/>
                <a:gd name="connsiteX46" fmla="*/ 869421 w 5463008"/>
                <a:gd name="connsiteY46" fmla="*/ 1403350 h 4432490"/>
                <a:gd name="connsiteX47" fmla="*/ 748771 w 5463008"/>
                <a:gd name="connsiteY47" fmla="*/ 1365250 h 4432490"/>
                <a:gd name="connsiteX48" fmla="*/ 501121 w 5463008"/>
                <a:gd name="connsiteY48" fmla="*/ 1454150 h 4432490"/>
                <a:gd name="connsiteX49" fmla="*/ 323321 w 5463008"/>
                <a:gd name="connsiteY49" fmla="*/ 1473200 h 4432490"/>
                <a:gd name="connsiteX50" fmla="*/ 132821 w 5463008"/>
                <a:gd name="connsiteY50" fmla="*/ 1428750 h 4432490"/>
                <a:gd name="connsiteX51" fmla="*/ 285221 w 5463008"/>
                <a:gd name="connsiteY51" fmla="*/ 1384300 h 4432490"/>
                <a:gd name="connsiteX52" fmla="*/ 329671 w 5463008"/>
                <a:gd name="connsiteY52" fmla="*/ 1270000 h 4432490"/>
                <a:gd name="connsiteX53" fmla="*/ 266171 w 5463008"/>
                <a:gd name="connsiteY53" fmla="*/ 1003300 h 4432490"/>
                <a:gd name="connsiteX54" fmla="*/ 82021 w 5463008"/>
                <a:gd name="connsiteY54" fmla="*/ 1022350 h 4432490"/>
                <a:gd name="connsiteX55" fmla="*/ 5821 w 5463008"/>
                <a:gd name="connsiteY55" fmla="*/ 825500 h 4432490"/>
                <a:gd name="connsiteX56" fmla="*/ 228071 w 5463008"/>
                <a:gd name="connsiteY56" fmla="*/ 768350 h 4432490"/>
                <a:gd name="connsiteX57" fmla="*/ 285221 w 5463008"/>
                <a:gd name="connsiteY57" fmla="*/ 666750 h 4432490"/>
                <a:gd name="connsiteX58" fmla="*/ 348721 w 5463008"/>
                <a:gd name="connsiteY58" fmla="*/ 704850 h 4432490"/>
                <a:gd name="connsiteX59" fmla="*/ 285221 w 5463008"/>
                <a:gd name="connsiteY59" fmla="*/ 565150 h 4432490"/>
                <a:gd name="connsiteX60" fmla="*/ 355071 w 5463008"/>
                <a:gd name="connsiteY60" fmla="*/ 336550 h 4432490"/>
                <a:gd name="connsiteX61" fmla="*/ 418571 w 5463008"/>
                <a:gd name="connsiteY61" fmla="*/ 120650 h 4432490"/>
                <a:gd name="connsiteX62" fmla="*/ 577321 w 5463008"/>
                <a:gd name="connsiteY62" fmla="*/ 88900 h 4432490"/>
                <a:gd name="connsiteX63" fmla="*/ 653521 w 5463008"/>
                <a:gd name="connsiteY63" fmla="*/ 0 h 4432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5463008" h="4432490">
                  <a:moveTo>
                    <a:pt x="4850871" y="2965450"/>
                  </a:moveTo>
                  <a:cubicBezTo>
                    <a:pt x="4821237" y="3025775"/>
                    <a:pt x="4791604" y="3086100"/>
                    <a:pt x="4787371" y="3124200"/>
                  </a:cubicBezTo>
                  <a:cubicBezTo>
                    <a:pt x="4783138" y="3162300"/>
                    <a:pt x="4781021" y="3194050"/>
                    <a:pt x="4825471" y="3194050"/>
                  </a:cubicBezTo>
                  <a:cubicBezTo>
                    <a:pt x="4869921" y="3194050"/>
                    <a:pt x="4994804" y="3105150"/>
                    <a:pt x="5054071" y="3124200"/>
                  </a:cubicBezTo>
                  <a:cubicBezTo>
                    <a:pt x="5113338" y="3143250"/>
                    <a:pt x="5126038" y="3267075"/>
                    <a:pt x="5181071" y="3308350"/>
                  </a:cubicBezTo>
                  <a:cubicBezTo>
                    <a:pt x="5236104" y="3349625"/>
                    <a:pt x="5352521" y="3337983"/>
                    <a:pt x="5384271" y="3371850"/>
                  </a:cubicBezTo>
                  <a:cubicBezTo>
                    <a:pt x="5416021" y="3405717"/>
                    <a:pt x="5360988" y="3466042"/>
                    <a:pt x="5371571" y="3511550"/>
                  </a:cubicBezTo>
                  <a:cubicBezTo>
                    <a:pt x="5382154" y="3557058"/>
                    <a:pt x="5458354" y="3611033"/>
                    <a:pt x="5447771" y="3644900"/>
                  </a:cubicBezTo>
                  <a:cubicBezTo>
                    <a:pt x="5437188" y="3678767"/>
                    <a:pt x="5305954" y="3676650"/>
                    <a:pt x="5308071" y="3714750"/>
                  </a:cubicBezTo>
                  <a:cubicBezTo>
                    <a:pt x="5310188" y="3752850"/>
                    <a:pt x="5448829" y="3827992"/>
                    <a:pt x="5460471" y="3873500"/>
                  </a:cubicBezTo>
                  <a:cubicBezTo>
                    <a:pt x="5472113" y="3919008"/>
                    <a:pt x="5443538" y="3948642"/>
                    <a:pt x="5377921" y="3987800"/>
                  </a:cubicBezTo>
                  <a:cubicBezTo>
                    <a:pt x="5312304" y="4026958"/>
                    <a:pt x="5133446" y="4108450"/>
                    <a:pt x="5066771" y="4108450"/>
                  </a:cubicBezTo>
                  <a:cubicBezTo>
                    <a:pt x="5000096" y="4108450"/>
                    <a:pt x="5015971" y="3994150"/>
                    <a:pt x="4977871" y="3987800"/>
                  </a:cubicBezTo>
                  <a:cubicBezTo>
                    <a:pt x="4939771" y="3981450"/>
                    <a:pt x="4880504" y="4093633"/>
                    <a:pt x="4838171" y="4070350"/>
                  </a:cubicBezTo>
                  <a:cubicBezTo>
                    <a:pt x="4795838" y="4047067"/>
                    <a:pt x="4764088" y="3891492"/>
                    <a:pt x="4723871" y="3848100"/>
                  </a:cubicBezTo>
                  <a:cubicBezTo>
                    <a:pt x="4683654" y="3804708"/>
                    <a:pt x="4661429" y="3813175"/>
                    <a:pt x="4596871" y="3810000"/>
                  </a:cubicBezTo>
                  <a:cubicBezTo>
                    <a:pt x="4532313" y="3806825"/>
                    <a:pt x="4404254" y="3840692"/>
                    <a:pt x="4336521" y="3829050"/>
                  </a:cubicBezTo>
                  <a:cubicBezTo>
                    <a:pt x="4268788" y="3817408"/>
                    <a:pt x="4232804" y="3729567"/>
                    <a:pt x="4190471" y="3740150"/>
                  </a:cubicBezTo>
                  <a:cubicBezTo>
                    <a:pt x="4148138" y="3750733"/>
                    <a:pt x="4132263" y="3847042"/>
                    <a:pt x="4082521" y="3892550"/>
                  </a:cubicBezTo>
                  <a:cubicBezTo>
                    <a:pt x="4032779" y="3938058"/>
                    <a:pt x="3926946" y="3978275"/>
                    <a:pt x="3892021" y="4013200"/>
                  </a:cubicBezTo>
                  <a:cubicBezTo>
                    <a:pt x="3857096" y="4048125"/>
                    <a:pt x="3897313" y="4058708"/>
                    <a:pt x="3872971" y="4102100"/>
                  </a:cubicBezTo>
                  <a:cubicBezTo>
                    <a:pt x="3848629" y="4145492"/>
                    <a:pt x="3798888" y="4231217"/>
                    <a:pt x="3745971" y="4273550"/>
                  </a:cubicBezTo>
                  <a:cubicBezTo>
                    <a:pt x="3693054" y="4315883"/>
                    <a:pt x="3630613" y="4342342"/>
                    <a:pt x="3555471" y="4356100"/>
                  </a:cubicBezTo>
                  <a:cubicBezTo>
                    <a:pt x="3480329" y="4369858"/>
                    <a:pt x="3373438" y="4343400"/>
                    <a:pt x="3295121" y="4356100"/>
                  </a:cubicBezTo>
                  <a:cubicBezTo>
                    <a:pt x="3216804" y="4368800"/>
                    <a:pt x="3141663" y="4436533"/>
                    <a:pt x="3085571" y="4432300"/>
                  </a:cubicBezTo>
                  <a:cubicBezTo>
                    <a:pt x="3029479" y="4428067"/>
                    <a:pt x="3000904" y="4358217"/>
                    <a:pt x="2958571" y="4330700"/>
                  </a:cubicBezTo>
                  <a:cubicBezTo>
                    <a:pt x="2916238" y="4303183"/>
                    <a:pt x="2869671" y="4309533"/>
                    <a:pt x="2831571" y="4267200"/>
                  </a:cubicBezTo>
                  <a:cubicBezTo>
                    <a:pt x="2793471" y="4224867"/>
                    <a:pt x="2771246" y="4123267"/>
                    <a:pt x="2729971" y="4076700"/>
                  </a:cubicBezTo>
                  <a:cubicBezTo>
                    <a:pt x="2688696" y="4030133"/>
                    <a:pt x="2641071" y="3989917"/>
                    <a:pt x="2583921" y="3987800"/>
                  </a:cubicBezTo>
                  <a:cubicBezTo>
                    <a:pt x="2526771" y="3985683"/>
                    <a:pt x="2453746" y="4089400"/>
                    <a:pt x="2387071" y="4064000"/>
                  </a:cubicBezTo>
                  <a:cubicBezTo>
                    <a:pt x="2320396" y="4038600"/>
                    <a:pt x="2227263" y="3878792"/>
                    <a:pt x="2183871" y="3835400"/>
                  </a:cubicBezTo>
                  <a:cubicBezTo>
                    <a:pt x="2140479" y="3792008"/>
                    <a:pt x="2114021" y="3881967"/>
                    <a:pt x="2126721" y="3803650"/>
                  </a:cubicBezTo>
                  <a:cubicBezTo>
                    <a:pt x="2139421" y="3725333"/>
                    <a:pt x="2269596" y="3489325"/>
                    <a:pt x="2260071" y="3365500"/>
                  </a:cubicBezTo>
                  <a:cubicBezTo>
                    <a:pt x="2250546" y="3241675"/>
                    <a:pt x="2141538" y="3176058"/>
                    <a:pt x="2069571" y="3060700"/>
                  </a:cubicBezTo>
                  <a:cubicBezTo>
                    <a:pt x="1997604" y="2945342"/>
                    <a:pt x="1875896" y="2752725"/>
                    <a:pt x="1828271" y="2673350"/>
                  </a:cubicBezTo>
                  <a:cubicBezTo>
                    <a:pt x="1780646" y="2593975"/>
                    <a:pt x="1819804" y="2639483"/>
                    <a:pt x="1783821" y="2584450"/>
                  </a:cubicBezTo>
                  <a:cubicBezTo>
                    <a:pt x="1747838" y="2529417"/>
                    <a:pt x="1591204" y="2433108"/>
                    <a:pt x="1612371" y="2343150"/>
                  </a:cubicBezTo>
                  <a:cubicBezTo>
                    <a:pt x="1633538" y="2253192"/>
                    <a:pt x="1882246" y="2097617"/>
                    <a:pt x="1910821" y="2044700"/>
                  </a:cubicBezTo>
                  <a:cubicBezTo>
                    <a:pt x="1939396" y="1991783"/>
                    <a:pt x="1793346" y="2055283"/>
                    <a:pt x="1783821" y="2025650"/>
                  </a:cubicBezTo>
                  <a:cubicBezTo>
                    <a:pt x="1774296" y="1996017"/>
                    <a:pt x="1832504" y="1913467"/>
                    <a:pt x="1853671" y="1866900"/>
                  </a:cubicBezTo>
                  <a:cubicBezTo>
                    <a:pt x="1874838" y="1820333"/>
                    <a:pt x="1910821" y="1829858"/>
                    <a:pt x="1910821" y="1746250"/>
                  </a:cubicBezTo>
                  <a:cubicBezTo>
                    <a:pt x="1910821" y="1662642"/>
                    <a:pt x="1880129" y="1458383"/>
                    <a:pt x="1853671" y="1365250"/>
                  </a:cubicBezTo>
                  <a:cubicBezTo>
                    <a:pt x="1827213" y="1272117"/>
                    <a:pt x="1801813" y="1217083"/>
                    <a:pt x="1752071" y="1187450"/>
                  </a:cubicBezTo>
                  <a:cubicBezTo>
                    <a:pt x="1702329" y="1157817"/>
                    <a:pt x="1598613" y="1190625"/>
                    <a:pt x="1555221" y="1187450"/>
                  </a:cubicBezTo>
                  <a:cubicBezTo>
                    <a:pt x="1511829" y="1184275"/>
                    <a:pt x="1511829" y="1151467"/>
                    <a:pt x="1491721" y="1168400"/>
                  </a:cubicBezTo>
                  <a:cubicBezTo>
                    <a:pt x="1471613" y="1185333"/>
                    <a:pt x="1538288" y="1249892"/>
                    <a:pt x="1434571" y="1289050"/>
                  </a:cubicBezTo>
                  <a:cubicBezTo>
                    <a:pt x="1330854" y="1328208"/>
                    <a:pt x="983721" y="1390650"/>
                    <a:pt x="869421" y="1403350"/>
                  </a:cubicBezTo>
                  <a:cubicBezTo>
                    <a:pt x="755121" y="1416050"/>
                    <a:pt x="810154" y="1356783"/>
                    <a:pt x="748771" y="1365250"/>
                  </a:cubicBezTo>
                  <a:cubicBezTo>
                    <a:pt x="687388" y="1373717"/>
                    <a:pt x="572029" y="1436158"/>
                    <a:pt x="501121" y="1454150"/>
                  </a:cubicBezTo>
                  <a:cubicBezTo>
                    <a:pt x="430213" y="1472142"/>
                    <a:pt x="384704" y="1477433"/>
                    <a:pt x="323321" y="1473200"/>
                  </a:cubicBezTo>
                  <a:cubicBezTo>
                    <a:pt x="261938" y="1468967"/>
                    <a:pt x="139171" y="1443567"/>
                    <a:pt x="132821" y="1428750"/>
                  </a:cubicBezTo>
                  <a:cubicBezTo>
                    <a:pt x="126471" y="1413933"/>
                    <a:pt x="252413" y="1410758"/>
                    <a:pt x="285221" y="1384300"/>
                  </a:cubicBezTo>
                  <a:cubicBezTo>
                    <a:pt x="318029" y="1357842"/>
                    <a:pt x="332846" y="1333500"/>
                    <a:pt x="329671" y="1270000"/>
                  </a:cubicBezTo>
                  <a:cubicBezTo>
                    <a:pt x="326496" y="1206500"/>
                    <a:pt x="307446" y="1044575"/>
                    <a:pt x="266171" y="1003300"/>
                  </a:cubicBezTo>
                  <a:cubicBezTo>
                    <a:pt x="224896" y="962025"/>
                    <a:pt x="125413" y="1051983"/>
                    <a:pt x="82021" y="1022350"/>
                  </a:cubicBezTo>
                  <a:cubicBezTo>
                    <a:pt x="38629" y="992717"/>
                    <a:pt x="-18521" y="867833"/>
                    <a:pt x="5821" y="825500"/>
                  </a:cubicBezTo>
                  <a:cubicBezTo>
                    <a:pt x="30163" y="783167"/>
                    <a:pt x="181504" y="794808"/>
                    <a:pt x="228071" y="768350"/>
                  </a:cubicBezTo>
                  <a:cubicBezTo>
                    <a:pt x="274638" y="741892"/>
                    <a:pt x="265113" y="677333"/>
                    <a:pt x="285221" y="666750"/>
                  </a:cubicBezTo>
                  <a:cubicBezTo>
                    <a:pt x="305329" y="656167"/>
                    <a:pt x="348721" y="721783"/>
                    <a:pt x="348721" y="704850"/>
                  </a:cubicBezTo>
                  <a:cubicBezTo>
                    <a:pt x="348721" y="687917"/>
                    <a:pt x="284163" y="626533"/>
                    <a:pt x="285221" y="565150"/>
                  </a:cubicBezTo>
                  <a:cubicBezTo>
                    <a:pt x="286279" y="503767"/>
                    <a:pt x="332846" y="410633"/>
                    <a:pt x="355071" y="336550"/>
                  </a:cubicBezTo>
                  <a:cubicBezTo>
                    <a:pt x="377296" y="262467"/>
                    <a:pt x="381529" y="161925"/>
                    <a:pt x="418571" y="120650"/>
                  </a:cubicBezTo>
                  <a:cubicBezTo>
                    <a:pt x="455613" y="79375"/>
                    <a:pt x="538163" y="109008"/>
                    <a:pt x="577321" y="88900"/>
                  </a:cubicBezTo>
                  <a:cubicBezTo>
                    <a:pt x="616479" y="68792"/>
                    <a:pt x="635000" y="34396"/>
                    <a:pt x="653521" y="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  <p:sp>
          <p:nvSpPr>
            <p:cNvPr id="14" name="Forme libre : forme 13">
              <a:extLst>
                <a:ext uri="{FF2B5EF4-FFF2-40B4-BE49-F238E27FC236}">
                  <a16:creationId xmlns:a16="http://schemas.microsoft.com/office/drawing/2014/main" id="{4BEAE9BB-B4E2-4D9D-A0E1-3456242A1240}"/>
                </a:ext>
              </a:extLst>
            </p:cNvPr>
            <p:cNvSpPr/>
            <p:nvPr/>
          </p:nvSpPr>
          <p:spPr>
            <a:xfrm>
              <a:off x="3549650" y="692150"/>
              <a:ext cx="1968500" cy="1435100"/>
            </a:xfrm>
            <a:custGeom>
              <a:avLst/>
              <a:gdLst>
                <a:gd name="connsiteX0" fmla="*/ 0 w 1968500"/>
                <a:gd name="connsiteY0" fmla="*/ 1435100 h 1435100"/>
                <a:gd name="connsiteX1" fmla="*/ 57150 w 1968500"/>
                <a:gd name="connsiteY1" fmla="*/ 1314450 h 1435100"/>
                <a:gd name="connsiteX2" fmla="*/ 12700 w 1968500"/>
                <a:gd name="connsiteY2" fmla="*/ 1257300 h 1435100"/>
                <a:gd name="connsiteX3" fmla="*/ 76200 w 1968500"/>
                <a:gd name="connsiteY3" fmla="*/ 1149350 h 1435100"/>
                <a:gd name="connsiteX4" fmla="*/ 57150 w 1968500"/>
                <a:gd name="connsiteY4" fmla="*/ 1060450 h 1435100"/>
                <a:gd name="connsiteX5" fmla="*/ 234950 w 1968500"/>
                <a:gd name="connsiteY5" fmla="*/ 1206500 h 1435100"/>
                <a:gd name="connsiteX6" fmla="*/ 368300 w 1968500"/>
                <a:gd name="connsiteY6" fmla="*/ 1092200 h 1435100"/>
                <a:gd name="connsiteX7" fmla="*/ 514350 w 1968500"/>
                <a:gd name="connsiteY7" fmla="*/ 1035050 h 1435100"/>
                <a:gd name="connsiteX8" fmla="*/ 444500 w 1968500"/>
                <a:gd name="connsiteY8" fmla="*/ 863600 h 1435100"/>
                <a:gd name="connsiteX9" fmla="*/ 552450 w 1968500"/>
                <a:gd name="connsiteY9" fmla="*/ 749300 h 1435100"/>
                <a:gd name="connsiteX10" fmla="*/ 457200 w 1968500"/>
                <a:gd name="connsiteY10" fmla="*/ 596900 h 1435100"/>
                <a:gd name="connsiteX11" fmla="*/ 247650 w 1968500"/>
                <a:gd name="connsiteY11" fmla="*/ 482600 h 1435100"/>
                <a:gd name="connsiteX12" fmla="*/ 419100 w 1968500"/>
                <a:gd name="connsiteY12" fmla="*/ 457200 h 1435100"/>
                <a:gd name="connsiteX13" fmla="*/ 444500 w 1968500"/>
                <a:gd name="connsiteY13" fmla="*/ 298450 h 1435100"/>
                <a:gd name="connsiteX14" fmla="*/ 400050 w 1968500"/>
                <a:gd name="connsiteY14" fmla="*/ 203200 h 1435100"/>
                <a:gd name="connsiteX15" fmla="*/ 520700 w 1968500"/>
                <a:gd name="connsiteY15" fmla="*/ 196850 h 1435100"/>
                <a:gd name="connsiteX16" fmla="*/ 692150 w 1968500"/>
                <a:gd name="connsiteY16" fmla="*/ 247650 h 1435100"/>
                <a:gd name="connsiteX17" fmla="*/ 749300 w 1968500"/>
                <a:gd name="connsiteY17" fmla="*/ 234950 h 1435100"/>
                <a:gd name="connsiteX18" fmla="*/ 723900 w 1968500"/>
                <a:gd name="connsiteY18" fmla="*/ 177800 h 1435100"/>
                <a:gd name="connsiteX19" fmla="*/ 901700 w 1968500"/>
                <a:gd name="connsiteY19" fmla="*/ 152400 h 1435100"/>
                <a:gd name="connsiteX20" fmla="*/ 1028700 w 1968500"/>
                <a:gd name="connsiteY20" fmla="*/ 241300 h 1435100"/>
                <a:gd name="connsiteX21" fmla="*/ 1149350 w 1968500"/>
                <a:gd name="connsiteY21" fmla="*/ 241300 h 1435100"/>
                <a:gd name="connsiteX22" fmla="*/ 1371600 w 1968500"/>
                <a:gd name="connsiteY22" fmla="*/ 114300 h 1435100"/>
                <a:gd name="connsiteX23" fmla="*/ 1771650 w 1968500"/>
                <a:gd name="connsiteY23" fmla="*/ 101600 h 1435100"/>
                <a:gd name="connsiteX24" fmla="*/ 1968500 w 1968500"/>
                <a:gd name="connsiteY24" fmla="*/ 0 h 1435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968500" h="1435100">
                  <a:moveTo>
                    <a:pt x="0" y="1435100"/>
                  </a:moveTo>
                  <a:cubicBezTo>
                    <a:pt x="27516" y="1389591"/>
                    <a:pt x="55033" y="1344083"/>
                    <a:pt x="57150" y="1314450"/>
                  </a:cubicBezTo>
                  <a:cubicBezTo>
                    <a:pt x="59267" y="1284817"/>
                    <a:pt x="9525" y="1284817"/>
                    <a:pt x="12700" y="1257300"/>
                  </a:cubicBezTo>
                  <a:cubicBezTo>
                    <a:pt x="15875" y="1229783"/>
                    <a:pt x="68792" y="1182158"/>
                    <a:pt x="76200" y="1149350"/>
                  </a:cubicBezTo>
                  <a:cubicBezTo>
                    <a:pt x="83608" y="1116542"/>
                    <a:pt x="30692" y="1050925"/>
                    <a:pt x="57150" y="1060450"/>
                  </a:cubicBezTo>
                  <a:cubicBezTo>
                    <a:pt x="83608" y="1069975"/>
                    <a:pt x="183092" y="1201208"/>
                    <a:pt x="234950" y="1206500"/>
                  </a:cubicBezTo>
                  <a:cubicBezTo>
                    <a:pt x="286808" y="1211792"/>
                    <a:pt x="321733" y="1120775"/>
                    <a:pt x="368300" y="1092200"/>
                  </a:cubicBezTo>
                  <a:cubicBezTo>
                    <a:pt x="414867" y="1063625"/>
                    <a:pt x="501650" y="1073150"/>
                    <a:pt x="514350" y="1035050"/>
                  </a:cubicBezTo>
                  <a:cubicBezTo>
                    <a:pt x="527050" y="996950"/>
                    <a:pt x="438150" y="911225"/>
                    <a:pt x="444500" y="863600"/>
                  </a:cubicBezTo>
                  <a:cubicBezTo>
                    <a:pt x="450850" y="815975"/>
                    <a:pt x="550333" y="793750"/>
                    <a:pt x="552450" y="749300"/>
                  </a:cubicBezTo>
                  <a:cubicBezTo>
                    <a:pt x="554567" y="704850"/>
                    <a:pt x="508000" y="641350"/>
                    <a:pt x="457200" y="596900"/>
                  </a:cubicBezTo>
                  <a:cubicBezTo>
                    <a:pt x="406400" y="552450"/>
                    <a:pt x="254000" y="505883"/>
                    <a:pt x="247650" y="482600"/>
                  </a:cubicBezTo>
                  <a:cubicBezTo>
                    <a:pt x="241300" y="459317"/>
                    <a:pt x="386292" y="487892"/>
                    <a:pt x="419100" y="457200"/>
                  </a:cubicBezTo>
                  <a:cubicBezTo>
                    <a:pt x="451908" y="426508"/>
                    <a:pt x="447675" y="340783"/>
                    <a:pt x="444500" y="298450"/>
                  </a:cubicBezTo>
                  <a:cubicBezTo>
                    <a:pt x="441325" y="256117"/>
                    <a:pt x="387350" y="220133"/>
                    <a:pt x="400050" y="203200"/>
                  </a:cubicBezTo>
                  <a:cubicBezTo>
                    <a:pt x="412750" y="186267"/>
                    <a:pt x="472017" y="189442"/>
                    <a:pt x="520700" y="196850"/>
                  </a:cubicBezTo>
                  <a:cubicBezTo>
                    <a:pt x="569383" y="204258"/>
                    <a:pt x="654050" y="241300"/>
                    <a:pt x="692150" y="247650"/>
                  </a:cubicBezTo>
                  <a:cubicBezTo>
                    <a:pt x="730250" y="254000"/>
                    <a:pt x="744008" y="246592"/>
                    <a:pt x="749300" y="234950"/>
                  </a:cubicBezTo>
                  <a:cubicBezTo>
                    <a:pt x="754592" y="223308"/>
                    <a:pt x="698500" y="191558"/>
                    <a:pt x="723900" y="177800"/>
                  </a:cubicBezTo>
                  <a:cubicBezTo>
                    <a:pt x="749300" y="164042"/>
                    <a:pt x="850900" y="141817"/>
                    <a:pt x="901700" y="152400"/>
                  </a:cubicBezTo>
                  <a:cubicBezTo>
                    <a:pt x="952500" y="162983"/>
                    <a:pt x="987425" y="226483"/>
                    <a:pt x="1028700" y="241300"/>
                  </a:cubicBezTo>
                  <a:cubicBezTo>
                    <a:pt x="1069975" y="256117"/>
                    <a:pt x="1092200" y="262467"/>
                    <a:pt x="1149350" y="241300"/>
                  </a:cubicBezTo>
                  <a:cubicBezTo>
                    <a:pt x="1206500" y="220133"/>
                    <a:pt x="1267883" y="137583"/>
                    <a:pt x="1371600" y="114300"/>
                  </a:cubicBezTo>
                  <a:cubicBezTo>
                    <a:pt x="1475317" y="91017"/>
                    <a:pt x="1672167" y="120650"/>
                    <a:pt x="1771650" y="101600"/>
                  </a:cubicBezTo>
                  <a:cubicBezTo>
                    <a:pt x="1871133" y="82550"/>
                    <a:pt x="1919816" y="41275"/>
                    <a:pt x="1968500" y="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BE"/>
            </a:p>
          </p:txBody>
        </p:sp>
      </p:grpSp>
      <p:sp>
        <p:nvSpPr>
          <p:cNvPr id="16" name="Forme libre : forme 15">
            <a:extLst>
              <a:ext uri="{FF2B5EF4-FFF2-40B4-BE49-F238E27FC236}">
                <a16:creationId xmlns:a16="http://schemas.microsoft.com/office/drawing/2014/main" id="{EEB2F3E0-154F-4066-8E25-50B79DF581A1}"/>
              </a:ext>
            </a:extLst>
          </p:cNvPr>
          <p:cNvSpPr/>
          <p:nvPr/>
        </p:nvSpPr>
        <p:spPr>
          <a:xfrm>
            <a:off x="6386513" y="1743075"/>
            <a:ext cx="1609792" cy="2833688"/>
          </a:xfrm>
          <a:custGeom>
            <a:avLst/>
            <a:gdLst>
              <a:gd name="connsiteX0" fmla="*/ 1314450 w 1609792"/>
              <a:gd name="connsiteY0" fmla="*/ 0 h 2833688"/>
              <a:gd name="connsiteX1" fmla="*/ 1223962 w 1609792"/>
              <a:gd name="connsiteY1" fmla="*/ 114300 h 2833688"/>
              <a:gd name="connsiteX2" fmla="*/ 1095375 w 1609792"/>
              <a:gd name="connsiteY2" fmla="*/ 52388 h 2833688"/>
              <a:gd name="connsiteX3" fmla="*/ 1028700 w 1609792"/>
              <a:gd name="connsiteY3" fmla="*/ 128588 h 2833688"/>
              <a:gd name="connsiteX4" fmla="*/ 1071562 w 1609792"/>
              <a:gd name="connsiteY4" fmla="*/ 400050 h 2833688"/>
              <a:gd name="connsiteX5" fmla="*/ 923925 w 1609792"/>
              <a:gd name="connsiteY5" fmla="*/ 328613 h 2833688"/>
              <a:gd name="connsiteX6" fmla="*/ 800100 w 1609792"/>
              <a:gd name="connsiteY6" fmla="*/ 328613 h 2833688"/>
              <a:gd name="connsiteX7" fmla="*/ 804862 w 1609792"/>
              <a:gd name="connsiteY7" fmla="*/ 266700 h 2833688"/>
              <a:gd name="connsiteX8" fmla="*/ 742950 w 1609792"/>
              <a:gd name="connsiteY8" fmla="*/ 252413 h 2833688"/>
              <a:gd name="connsiteX9" fmla="*/ 566737 w 1609792"/>
              <a:gd name="connsiteY9" fmla="*/ 381000 h 2833688"/>
              <a:gd name="connsiteX10" fmla="*/ 385762 w 1609792"/>
              <a:gd name="connsiteY10" fmla="*/ 219075 h 2833688"/>
              <a:gd name="connsiteX11" fmla="*/ 280987 w 1609792"/>
              <a:gd name="connsiteY11" fmla="*/ 219075 h 2833688"/>
              <a:gd name="connsiteX12" fmla="*/ 95250 w 1609792"/>
              <a:gd name="connsiteY12" fmla="*/ 342900 h 2833688"/>
              <a:gd name="connsiteX13" fmla="*/ 19050 w 1609792"/>
              <a:gd name="connsiteY13" fmla="*/ 490538 h 2833688"/>
              <a:gd name="connsiteX14" fmla="*/ 85725 w 1609792"/>
              <a:gd name="connsiteY14" fmla="*/ 609600 h 2833688"/>
              <a:gd name="connsiteX15" fmla="*/ 0 w 1609792"/>
              <a:gd name="connsiteY15" fmla="*/ 771525 h 2833688"/>
              <a:gd name="connsiteX16" fmla="*/ 85725 w 1609792"/>
              <a:gd name="connsiteY16" fmla="*/ 857250 h 2833688"/>
              <a:gd name="connsiteX17" fmla="*/ 52387 w 1609792"/>
              <a:gd name="connsiteY17" fmla="*/ 962025 h 2833688"/>
              <a:gd name="connsiteX18" fmla="*/ 185737 w 1609792"/>
              <a:gd name="connsiteY18" fmla="*/ 1047750 h 2833688"/>
              <a:gd name="connsiteX19" fmla="*/ 314325 w 1609792"/>
              <a:gd name="connsiteY19" fmla="*/ 1014413 h 2833688"/>
              <a:gd name="connsiteX20" fmla="*/ 423862 w 1609792"/>
              <a:gd name="connsiteY20" fmla="*/ 1114425 h 2833688"/>
              <a:gd name="connsiteX21" fmla="*/ 557212 w 1609792"/>
              <a:gd name="connsiteY21" fmla="*/ 1119188 h 2833688"/>
              <a:gd name="connsiteX22" fmla="*/ 714375 w 1609792"/>
              <a:gd name="connsiteY22" fmla="*/ 1243013 h 2833688"/>
              <a:gd name="connsiteX23" fmla="*/ 790575 w 1609792"/>
              <a:gd name="connsiteY23" fmla="*/ 1357313 h 2833688"/>
              <a:gd name="connsiteX24" fmla="*/ 938212 w 1609792"/>
              <a:gd name="connsiteY24" fmla="*/ 1362075 h 2833688"/>
              <a:gd name="connsiteX25" fmla="*/ 1062037 w 1609792"/>
              <a:gd name="connsiteY25" fmla="*/ 1471613 h 2833688"/>
              <a:gd name="connsiteX26" fmla="*/ 1162050 w 1609792"/>
              <a:gd name="connsiteY26" fmla="*/ 1419225 h 2833688"/>
              <a:gd name="connsiteX27" fmla="*/ 1171575 w 1609792"/>
              <a:gd name="connsiteY27" fmla="*/ 1524000 h 2833688"/>
              <a:gd name="connsiteX28" fmla="*/ 1257300 w 1609792"/>
              <a:gd name="connsiteY28" fmla="*/ 1695450 h 2833688"/>
              <a:gd name="connsiteX29" fmla="*/ 1195387 w 1609792"/>
              <a:gd name="connsiteY29" fmla="*/ 1757363 h 2833688"/>
              <a:gd name="connsiteX30" fmla="*/ 1281112 w 1609792"/>
              <a:gd name="connsiteY30" fmla="*/ 1981200 h 2833688"/>
              <a:gd name="connsiteX31" fmla="*/ 1343025 w 1609792"/>
              <a:gd name="connsiteY31" fmla="*/ 2038350 h 2833688"/>
              <a:gd name="connsiteX32" fmla="*/ 1228725 w 1609792"/>
              <a:gd name="connsiteY32" fmla="*/ 2214563 h 2833688"/>
              <a:gd name="connsiteX33" fmla="*/ 1347787 w 1609792"/>
              <a:gd name="connsiteY33" fmla="*/ 2252663 h 2833688"/>
              <a:gd name="connsiteX34" fmla="*/ 1438275 w 1609792"/>
              <a:gd name="connsiteY34" fmla="*/ 2176463 h 2833688"/>
              <a:gd name="connsiteX35" fmla="*/ 1576387 w 1609792"/>
              <a:gd name="connsiteY35" fmla="*/ 2390775 h 2833688"/>
              <a:gd name="connsiteX36" fmla="*/ 1524000 w 1609792"/>
              <a:gd name="connsiteY36" fmla="*/ 2452688 h 2833688"/>
              <a:gd name="connsiteX37" fmla="*/ 1609725 w 1609792"/>
              <a:gd name="connsiteY37" fmla="*/ 2619375 h 2833688"/>
              <a:gd name="connsiteX38" fmla="*/ 1538287 w 1609792"/>
              <a:gd name="connsiteY38" fmla="*/ 2728913 h 2833688"/>
              <a:gd name="connsiteX39" fmla="*/ 1533525 w 1609792"/>
              <a:gd name="connsiteY39" fmla="*/ 2833688 h 28336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1609792" h="2833688">
                <a:moveTo>
                  <a:pt x="1314450" y="0"/>
                </a:moveTo>
                <a:cubicBezTo>
                  <a:pt x="1287462" y="52784"/>
                  <a:pt x="1260474" y="105569"/>
                  <a:pt x="1223962" y="114300"/>
                </a:cubicBezTo>
                <a:cubicBezTo>
                  <a:pt x="1187449" y="123031"/>
                  <a:pt x="1127919" y="50007"/>
                  <a:pt x="1095375" y="52388"/>
                </a:cubicBezTo>
                <a:cubicBezTo>
                  <a:pt x="1062831" y="54769"/>
                  <a:pt x="1032669" y="70644"/>
                  <a:pt x="1028700" y="128588"/>
                </a:cubicBezTo>
                <a:cubicBezTo>
                  <a:pt x="1024731" y="186532"/>
                  <a:pt x="1089024" y="366713"/>
                  <a:pt x="1071562" y="400050"/>
                </a:cubicBezTo>
                <a:cubicBezTo>
                  <a:pt x="1054100" y="433387"/>
                  <a:pt x="969169" y="340519"/>
                  <a:pt x="923925" y="328613"/>
                </a:cubicBezTo>
                <a:cubicBezTo>
                  <a:pt x="878681" y="316707"/>
                  <a:pt x="819944" y="338932"/>
                  <a:pt x="800100" y="328613"/>
                </a:cubicBezTo>
                <a:cubicBezTo>
                  <a:pt x="780256" y="318294"/>
                  <a:pt x="814387" y="279400"/>
                  <a:pt x="804862" y="266700"/>
                </a:cubicBezTo>
                <a:cubicBezTo>
                  <a:pt x="795337" y="254000"/>
                  <a:pt x="782638" y="233363"/>
                  <a:pt x="742950" y="252413"/>
                </a:cubicBezTo>
                <a:cubicBezTo>
                  <a:pt x="703262" y="271463"/>
                  <a:pt x="626268" y="386556"/>
                  <a:pt x="566737" y="381000"/>
                </a:cubicBezTo>
                <a:cubicBezTo>
                  <a:pt x="507206" y="375444"/>
                  <a:pt x="433387" y="246062"/>
                  <a:pt x="385762" y="219075"/>
                </a:cubicBezTo>
                <a:cubicBezTo>
                  <a:pt x="338137" y="192088"/>
                  <a:pt x="329406" y="198438"/>
                  <a:pt x="280987" y="219075"/>
                </a:cubicBezTo>
                <a:cubicBezTo>
                  <a:pt x="232568" y="239712"/>
                  <a:pt x="138906" y="297656"/>
                  <a:pt x="95250" y="342900"/>
                </a:cubicBezTo>
                <a:cubicBezTo>
                  <a:pt x="51594" y="388144"/>
                  <a:pt x="20637" y="446088"/>
                  <a:pt x="19050" y="490538"/>
                </a:cubicBezTo>
                <a:cubicBezTo>
                  <a:pt x="17462" y="534988"/>
                  <a:pt x="88900" y="562769"/>
                  <a:pt x="85725" y="609600"/>
                </a:cubicBezTo>
                <a:cubicBezTo>
                  <a:pt x="82550" y="656431"/>
                  <a:pt x="0" y="730250"/>
                  <a:pt x="0" y="771525"/>
                </a:cubicBezTo>
                <a:cubicBezTo>
                  <a:pt x="0" y="812800"/>
                  <a:pt x="76994" y="825500"/>
                  <a:pt x="85725" y="857250"/>
                </a:cubicBezTo>
                <a:cubicBezTo>
                  <a:pt x="94456" y="889000"/>
                  <a:pt x="35718" y="930275"/>
                  <a:pt x="52387" y="962025"/>
                </a:cubicBezTo>
                <a:cubicBezTo>
                  <a:pt x="69056" y="993775"/>
                  <a:pt x="142081" y="1039019"/>
                  <a:pt x="185737" y="1047750"/>
                </a:cubicBezTo>
                <a:cubicBezTo>
                  <a:pt x="229393" y="1056481"/>
                  <a:pt x="274637" y="1003301"/>
                  <a:pt x="314325" y="1014413"/>
                </a:cubicBezTo>
                <a:cubicBezTo>
                  <a:pt x="354012" y="1025526"/>
                  <a:pt x="383381" y="1096963"/>
                  <a:pt x="423862" y="1114425"/>
                </a:cubicBezTo>
                <a:cubicBezTo>
                  <a:pt x="464343" y="1131887"/>
                  <a:pt x="508793" y="1097757"/>
                  <a:pt x="557212" y="1119188"/>
                </a:cubicBezTo>
                <a:cubicBezTo>
                  <a:pt x="605631" y="1140619"/>
                  <a:pt x="675481" y="1203325"/>
                  <a:pt x="714375" y="1243013"/>
                </a:cubicBezTo>
                <a:cubicBezTo>
                  <a:pt x="753269" y="1282701"/>
                  <a:pt x="753269" y="1337469"/>
                  <a:pt x="790575" y="1357313"/>
                </a:cubicBezTo>
                <a:cubicBezTo>
                  <a:pt x="827881" y="1377157"/>
                  <a:pt x="892968" y="1343025"/>
                  <a:pt x="938212" y="1362075"/>
                </a:cubicBezTo>
                <a:cubicBezTo>
                  <a:pt x="983456" y="1381125"/>
                  <a:pt x="1024731" y="1462088"/>
                  <a:pt x="1062037" y="1471613"/>
                </a:cubicBezTo>
                <a:cubicBezTo>
                  <a:pt x="1099343" y="1481138"/>
                  <a:pt x="1143794" y="1410494"/>
                  <a:pt x="1162050" y="1419225"/>
                </a:cubicBezTo>
                <a:cubicBezTo>
                  <a:pt x="1180306" y="1427956"/>
                  <a:pt x="1155700" y="1477963"/>
                  <a:pt x="1171575" y="1524000"/>
                </a:cubicBezTo>
                <a:cubicBezTo>
                  <a:pt x="1187450" y="1570038"/>
                  <a:pt x="1253331" y="1656556"/>
                  <a:pt x="1257300" y="1695450"/>
                </a:cubicBezTo>
                <a:cubicBezTo>
                  <a:pt x="1261269" y="1734344"/>
                  <a:pt x="1191418" y="1709738"/>
                  <a:pt x="1195387" y="1757363"/>
                </a:cubicBezTo>
                <a:cubicBezTo>
                  <a:pt x="1199356" y="1804988"/>
                  <a:pt x="1256506" y="1934369"/>
                  <a:pt x="1281112" y="1981200"/>
                </a:cubicBezTo>
                <a:cubicBezTo>
                  <a:pt x="1305718" y="2028031"/>
                  <a:pt x="1351756" y="1999456"/>
                  <a:pt x="1343025" y="2038350"/>
                </a:cubicBezTo>
                <a:cubicBezTo>
                  <a:pt x="1334294" y="2077244"/>
                  <a:pt x="1227931" y="2178844"/>
                  <a:pt x="1228725" y="2214563"/>
                </a:cubicBezTo>
                <a:cubicBezTo>
                  <a:pt x="1229519" y="2250282"/>
                  <a:pt x="1312862" y="2259013"/>
                  <a:pt x="1347787" y="2252663"/>
                </a:cubicBezTo>
                <a:cubicBezTo>
                  <a:pt x="1382712" y="2246313"/>
                  <a:pt x="1400175" y="2153444"/>
                  <a:pt x="1438275" y="2176463"/>
                </a:cubicBezTo>
                <a:cubicBezTo>
                  <a:pt x="1476375" y="2199482"/>
                  <a:pt x="1562100" y="2344738"/>
                  <a:pt x="1576387" y="2390775"/>
                </a:cubicBezTo>
                <a:cubicBezTo>
                  <a:pt x="1590674" y="2436812"/>
                  <a:pt x="1518444" y="2414588"/>
                  <a:pt x="1524000" y="2452688"/>
                </a:cubicBezTo>
                <a:cubicBezTo>
                  <a:pt x="1529556" y="2490788"/>
                  <a:pt x="1607344" y="2573338"/>
                  <a:pt x="1609725" y="2619375"/>
                </a:cubicBezTo>
                <a:cubicBezTo>
                  <a:pt x="1612106" y="2665412"/>
                  <a:pt x="1550987" y="2693194"/>
                  <a:pt x="1538287" y="2728913"/>
                </a:cubicBezTo>
                <a:cubicBezTo>
                  <a:pt x="1525587" y="2764632"/>
                  <a:pt x="1529556" y="2799160"/>
                  <a:pt x="1533525" y="2833688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7" name="Forme libre : forme 16">
            <a:extLst>
              <a:ext uri="{FF2B5EF4-FFF2-40B4-BE49-F238E27FC236}">
                <a16:creationId xmlns:a16="http://schemas.microsoft.com/office/drawing/2014/main" id="{6B897376-6770-4E5A-9E1D-3002D87E2B1B}"/>
              </a:ext>
            </a:extLst>
          </p:cNvPr>
          <p:cNvSpPr/>
          <p:nvPr/>
        </p:nvSpPr>
        <p:spPr>
          <a:xfrm>
            <a:off x="5562410" y="1019175"/>
            <a:ext cx="1024052" cy="981075"/>
          </a:xfrm>
          <a:custGeom>
            <a:avLst/>
            <a:gdLst>
              <a:gd name="connsiteX0" fmla="*/ 352615 w 1024052"/>
              <a:gd name="connsiteY0" fmla="*/ 0 h 981075"/>
              <a:gd name="connsiteX1" fmla="*/ 385953 w 1024052"/>
              <a:gd name="connsiteY1" fmla="*/ 147638 h 981075"/>
              <a:gd name="connsiteX2" fmla="*/ 433578 w 1024052"/>
              <a:gd name="connsiteY2" fmla="*/ 223838 h 981075"/>
              <a:gd name="connsiteX3" fmla="*/ 14478 w 1024052"/>
              <a:gd name="connsiteY3" fmla="*/ 481013 h 981075"/>
              <a:gd name="connsiteX4" fmla="*/ 128778 w 1024052"/>
              <a:gd name="connsiteY4" fmla="*/ 547688 h 981075"/>
              <a:gd name="connsiteX5" fmla="*/ 443103 w 1024052"/>
              <a:gd name="connsiteY5" fmla="*/ 623888 h 981075"/>
              <a:gd name="connsiteX6" fmla="*/ 666940 w 1024052"/>
              <a:gd name="connsiteY6" fmla="*/ 923925 h 981075"/>
              <a:gd name="connsiteX7" fmla="*/ 814578 w 1024052"/>
              <a:gd name="connsiteY7" fmla="*/ 790575 h 981075"/>
              <a:gd name="connsiteX8" fmla="*/ 900303 w 1024052"/>
              <a:gd name="connsiteY8" fmla="*/ 900113 h 981075"/>
              <a:gd name="connsiteX9" fmla="*/ 1009840 w 1024052"/>
              <a:gd name="connsiteY9" fmla="*/ 857250 h 981075"/>
              <a:gd name="connsiteX10" fmla="*/ 1019365 w 1024052"/>
              <a:gd name="connsiteY10" fmla="*/ 981075 h 981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024052" h="981075">
                <a:moveTo>
                  <a:pt x="352615" y="0"/>
                </a:moveTo>
                <a:cubicBezTo>
                  <a:pt x="362537" y="55166"/>
                  <a:pt x="372459" y="110332"/>
                  <a:pt x="385953" y="147638"/>
                </a:cubicBezTo>
                <a:cubicBezTo>
                  <a:pt x="399447" y="184944"/>
                  <a:pt x="495491" y="168276"/>
                  <a:pt x="433578" y="223838"/>
                </a:cubicBezTo>
                <a:cubicBezTo>
                  <a:pt x="371666" y="279401"/>
                  <a:pt x="65278" y="427038"/>
                  <a:pt x="14478" y="481013"/>
                </a:cubicBezTo>
                <a:cubicBezTo>
                  <a:pt x="-36322" y="534988"/>
                  <a:pt x="57341" y="523876"/>
                  <a:pt x="128778" y="547688"/>
                </a:cubicBezTo>
                <a:cubicBezTo>
                  <a:pt x="200215" y="571500"/>
                  <a:pt x="353409" y="561182"/>
                  <a:pt x="443103" y="623888"/>
                </a:cubicBezTo>
                <a:cubicBezTo>
                  <a:pt x="532797" y="686594"/>
                  <a:pt x="605028" y="896144"/>
                  <a:pt x="666940" y="923925"/>
                </a:cubicBezTo>
                <a:cubicBezTo>
                  <a:pt x="728852" y="951706"/>
                  <a:pt x="775684" y="794544"/>
                  <a:pt x="814578" y="790575"/>
                </a:cubicBezTo>
                <a:cubicBezTo>
                  <a:pt x="853472" y="786606"/>
                  <a:pt x="867759" y="889001"/>
                  <a:pt x="900303" y="900113"/>
                </a:cubicBezTo>
                <a:cubicBezTo>
                  <a:pt x="932847" y="911225"/>
                  <a:pt x="989996" y="843756"/>
                  <a:pt x="1009840" y="857250"/>
                </a:cubicBezTo>
                <a:cubicBezTo>
                  <a:pt x="1029684" y="870744"/>
                  <a:pt x="1024524" y="925909"/>
                  <a:pt x="1019365" y="981075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8" name="Forme libre : forme 17">
            <a:extLst>
              <a:ext uri="{FF2B5EF4-FFF2-40B4-BE49-F238E27FC236}">
                <a16:creationId xmlns:a16="http://schemas.microsoft.com/office/drawing/2014/main" id="{20498A84-F3E1-452B-9923-BAD59EE2CD91}"/>
              </a:ext>
            </a:extLst>
          </p:cNvPr>
          <p:cNvSpPr/>
          <p:nvPr/>
        </p:nvSpPr>
        <p:spPr>
          <a:xfrm>
            <a:off x="4067175" y="1719263"/>
            <a:ext cx="2319338" cy="1011041"/>
          </a:xfrm>
          <a:custGeom>
            <a:avLst/>
            <a:gdLst>
              <a:gd name="connsiteX0" fmla="*/ 0 w 2319338"/>
              <a:gd name="connsiteY0" fmla="*/ 0 h 1011041"/>
              <a:gd name="connsiteX1" fmla="*/ 119063 w 2319338"/>
              <a:gd name="connsiteY1" fmla="*/ 80962 h 1011041"/>
              <a:gd name="connsiteX2" fmla="*/ 157163 w 2319338"/>
              <a:gd name="connsiteY2" fmla="*/ 228600 h 1011041"/>
              <a:gd name="connsiteX3" fmla="*/ 247650 w 2319338"/>
              <a:gd name="connsiteY3" fmla="*/ 214312 h 1011041"/>
              <a:gd name="connsiteX4" fmla="*/ 271463 w 2319338"/>
              <a:gd name="connsiteY4" fmla="*/ 123825 h 1011041"/>
              <a:gd name="connsiteX5" fmla="*/ 319088 w 2319338"/>
              <a:gd name="connsiteY5" fmla="*/ 223837 h 1011041"/>
              <a:gd name="connsiteX6" fmla="*/ 442913 w 2319338"/>
              <a:gd name="connsiteY6" fmla="*/ 247650 h 1011041"/>
              <a:gd name="connsiteX7" fmla="*/ 490538 w 2319338"/>
              <a:gd name="connsiteY7" fmla="*/ 104775 h 1011041"/>
              <a:gd name="connsiteX8" fmla="*/ 619125 w 2319338"/>
              <a:gd name="connsiteY8" fmla="*/ 28575 h 1011041"/>
              <a:gd name="connsiteX9" fmla="*/ 681038 w 2319338"/>
              <a:gd name="connsiteY9" fmla="*/ 133350 h 1011041"/>
              <a:gd name="connsiteX10" fmla="*/ 795338 w 2319338"/>
              <a:gd name="connsiteY10" fmla="*/ 223837 h 1011041"/>
              <a:gd name="connsiteX11" fmla="*/ 909638 w 2319338"/>
              <a:gd name="connsiteY11" fmla="*/ 419100 h 1011041"/>
              <a:gd name="connsiteX12" fmla="*/ 1100138 w 2319338"/>
              <a:gd name="connsiteY12" fmla="*/ 690562 h 1011041"/>
              <a:gd name="connsiteX13" fmla="*/ 1404938 w 2319338"/>
              <a:gd name="connsiteY13" fmla="*/ 576262 h 1011041"/>
              <a:gd name="connsiteX14" fmla="*/ 1528763 w 2319338"/>
              <a:gd name="connsiteY14" fmla="*/ 733425 h 1011041"/>
              <a:gd name="connsiteX15" fmla="*/ 1733550 w 2319338"/>
              <a:gd name="connsiteY15" fmla="*/ 619125 h 1011041"/>
              <a:gd name="connsiteX16" fmla="*/ 1819275 w 2319338"/>
              <a:gd name="connsiteY16" fmla="*/ 771525 h 1011041"/>
              <a:gd name="connsiteX17" fmla="*/ 1776413 w 2319338"/>
              <a:gd name="connsiteY17" fmla="*/ 957262 h 1011041"/>
              <a:gd name="connsiteX18" fmla="*/ 1828800 w 2319338"/>
              <a:gd name="connsiteY18" fmla="*/ 1004887 h 1011041"/>
              <a:gd name="connsiteX19" fmla="*/ 2095500 w 2319338"/>
              <a:gd name="connsiteY19" fmla="*/ 842962 h 1011041"/>
              <a:gd name="connsiteX20" fmla="*/ 2176463 w 2319338"/>
              <a:gd name="connsiteY20" fmla="*/ 900112 h 1011041"/>
              <a:gd name="connsiteX21" fmla="*/ 2295525 w 2319338"/>
              <a:gd name="connsiteY21" fmla="*/ 862012 h 1011041"/>
              <a:gd name="connsiteX22" fmla="*/ 2319338 w 2319338"/>
              <a:gd name="connsiteY22" fmla="*/ 795337 h 10110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2319338" h="1011041">
                <a:moveTo>
                  <a:pt x="0" y="0"/>
                </a:moveTo>
                <a:cubicBezTo>
                  <a:pt x="46434" y="21431"/>
                  <a:pt x="92869" y="42862"/>
                  <a:pt x="119063" y="80962"/>
                </a:cubicBezTo>
                <a:cubicBezTo>
                  <a:pt x="145257" y="119062"/>
                  <a:pt x="135732" y="206375"/>
                  <a:pt x="157163" y="228600"/>
                </a:cubicBezTo>
                <a:cubicBezTo>
                  <a:pt x="178594" y="250825"/>
                  <a:pt x="228600" y="231774"/>
                  <a:pt x="247650" y="214312"/>
                </a:cubicBezTo>
                <a:cubicBezTo>
                  <a:pt x="266700" y="196850"/>
                  <a:pt x="259557" y="122238"/>
                  <a:pt x="271463" y="123825"/>
                </a:cubicBezTo>
                <a:cubicBezTo>
                  <a:pt x="283369" y="125412"/>
                  <a:pt x="290513" y="203200"/>
                  <a:pt x="319088" y="223837"/>
                </a:cubicBezTo>
                <a:cubicBezTo>
                  <a:pt x="347663" y="244474"/>
                  <a:pt x="414338" y="267494"/>
                  <a:pt x="442913" y="247650"/>
                </a:cubicBezTo>
                <a:cubicBezTo>
                  <a:pt x="471488" y="227806"/>
                  <a:pt x="461169" y="141287"/>
                  <a:pt x="490538" y="104775"/>
                </a:cubicBezTo>
                <a:cubicBezTo>
                  <a:pt x="519907" y="68263"/>
                  <a:pt x="587375" y="23813"/>
                  <a:pt x="619125" y="28575"/>
                </a:cubicBezTo>
                <a:cubicBezTo>
                  <a:pt x="650875" y="33337"/>
                  <a:pt x="651669" y="100806"/>
                  <a:pt x="681038" y="133350"/>
                </a:cubicBezTo>
                <a:cubicBezTo>
                  <a:pt x="710407" y="165894"/>
                  <a:pt x="757238" y="176212"/>
                  <a:pt x="795338" y="223837"/>
                </a:cubicBezTo>
                <a:cubicBezTo>
                  <a:pt x="833438" y="271462"/>
                  <a:pt x="858838" y="341313"/>
                  <a:pt x="909638" y="419100"/>
                </a:cubicBezTo>
                <a:cubicBezTo>
                  <a:pt x="960438" y="496888"/>
                  <a:pt x="1017588" y="664368"/>
                  <a:pt x="1100138" y="690562"/>
                </a:cubicBezTo>
                <a:cubicBezTo>
                  <a:pt x="1182688" y="716756"/>
                  <a:pt x="1333501" y="569118"/>
                  <a:pt x="1404938" y="576262"/>
                </a:cubicBezTo>
                <a:cubicBezTo>
                  <a:pt x="1476375" y="583406"/>
                  <a:pt x="1473994" y="726281"/>
                  <a:pt x="1528763" y="733425"/>
                </a:cubicBezTo>
                <a:cubicBezTo>
                  <a:pt x="1583532" y="740569"/>
                  <a:pt x="1685131" y="612775"/>
                  <a:pt x="1733550" y="619125"/>
                </a:cubicBezTo>
                <a:cubicBezTo>
                  <a:pt x="1781969" y="625475"/>
                  <a:pt x="1812131" y="715169"/>
                  <a:pt x="1819275" y="771525"/>
                </a:cubicBezTo>
                <a:cubicBezTo>
                  <a:pt x="1826419" y="827881"/>
                  <a:pt x="1774825" y="918368"/>
                  <a:pt x="1776413" y="957262"/>
                </a:cubicBezTo>
                <a:cubicBezTo>
                  <a:pt x="1778001" y="996156"/>
                  <a:pt x="1775619" y="1023937"/>
                  <a:pt x="1828800" y="1004887"/>
                </a:cubicBezTo>
                <a:cubicBezTo>
                  <a:pt x="1881981" y="985837"/>
                  <a:pt x="2037556" y="860425"/>
                  <a:pt x="2095500" y="842962"/>
                </a:cubicBezTo>
                <a:cubicBezTo>
                  <a:pt x="2153444" y="825500"/>
                  <a:pt x="2143126" y="896937"/>
                  <a:pt x="2176463" y="900112"/>
                </a:cubicBezTo>
                <a:cubicBezTo>
                  <a:pt x="2209800" y="903287"/>
                  <a:pt x="2271713" y="879474"/>
                  <a:pt x="2295525" y="862012"/>
                </a:cubicBezTo>
                <a:cubicBezTo>
                  <a:pt x="2319337" y="844550"/>
                  <a:pt x="2319337" y="819943"/>
                  <a:pt x="2319338" y="795337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19" name="Forme libre : forme 18">
            <a:extLst>
              <a:ext uri="{FF2B5EF4-FFF2-40B4-BE49-F238E27FC236}">
                <a16:creationId xmlns:a16="http://schemas.microsoft.com/office/drawing/2014/main" id="{8FBAC746-697B-4F02-AFF8-DF8C4C25D370}"/>
              </a:ext>
            </a:extLst>
          </p:cNvPr>
          <p:cNvSpPr/>
          <p:nvPr/>
        </p:nvSpPr>
        <p:spPr>
          <a:xfrm>
            <a:off x="4846088" y="2724150"/>
            <a:ext cx="2826300" cy="1924050"/>
          </a:xfrm>
          <a:custGeom>
            <a:avLst/>
            <a:gdLst>
              <a:gd name="connsiteX0" fmla="*/ 1049887 w 2826300"/>
              <a:gd name="connsiteY0" fmla="*/ 0 h 1924050"/>
              <a:gd name="connsiteX1" fmla="*/ 983212 w 2826300"/>
              <a:gd name="connsiteY1" fmla="*/ 95250 h 1924050"/>
              <a:gd name="connsiteX2" fmla="*/ 1087987 w 2826300"/>
              <a:gd name="connsiteY2" fmla="*/ 219075 h 1924050"/>
              <a:gd name="connsiteX3" fmla="*/ 916537 w 2826300"/>
              <a:gd name="connsiteY3" fmla="*/ 342900 h 1924050"/>
              <a:gd name="connsiteX4" fmla="*/ 654600 w 2826300"/>
              <a:gd name="connsiteY4" fmla="*/ 528638 h 1924050"/>
              <a:gd name="connsiteX5" fmla="*/ 530775 w 2826300"/>
              <a:gd name="connsiteY5" fmla="*/ 423863 h 1924050"/>
              <a:gd name="connsiteX6" fmla="*/ 364087 w 2826300"/>
              <a:gd name="connsiteY6" fmla="*/ 257175 h 1924050"/>
              <a:gd name="connsiteX7" fmla="*/ 178350 w 2826300"/>
              <a:gd name="connsiteY7" fmla="*/ 400050 h 1924050"/>
              <a:gd name="connsiteX8" fmla="*/ 6900 w 2826300"/>
              <a:gd name="connsiteY8" fmla="*/ 490538 h 1924050"/>
              <a:gd name="connsiteX9" fmla="*/ 45000 w 2826300"/>
              <a:gd name="connsiteY9" fmla="*/ 661988 h 1924050"/>
              <a:gd name="connsiteX10" fmla="*/ 149775 w 2826300"/>
              <a:gd name="connsiteY10" fmla="*/ 647700 h 1924050"/>
              <a:gd name="connsiteX11" fmla="*/ 206925 w 2826300"/>
              <a:gd name="connsiteY11" fmla="*/ 723900 h 1924050"/>
              <a:gd name="connsiteX12" fmla="*/ 106912 w 2826300"/>
              <a:gd name="connsiteY12" fmla="*/ 766763 h 1924050"/>
              <a:gd name="connsiteX13" fmla="*/ 178350 w 2826300"/>
              <a:gd name="connsiteY13" fmla="*/ 981075 h 1924050"/>
              <a:gd name="connsiteX14" fmla="*/ 159300 w 2826300"/>
              <a:gd name="connsiteY14" fmla="*/ 1042988 h 1924050"/>
              <a:gd name="connsiteX15" fmla="*/ 316462 w 2826300"/>
              <a:gd name="connsiteY15" fmla="*/ 1333500 h 1924050"/>
              <a:gd name="connsiteX16" fmla="*/ 449812 w 2826300"/>
              <a:gd name="connsiteY16" fmla="*/ 1271588 h 1924050"/>
              <a:gd name="connsiteX17" fmla="*/ 416475 w 2826300"/>
              <a:gd name="connsiteY17" fmla="*/ 1176338 h 1924050"/>
              <a:gd name="connsiteX18" fmla="*/ 530775 w 2826300"/>
              <a:gd name="connsiteY18" fmla="*/ 1066800 h 1924050"/>
              <a:gd name="connsiteX19" fmla="*/ 740325 w 2826300"/>
              <a:gd name="connsiteY19" fmla="*/ 985838 h 1924050"/>
              <a:gd name="connsiteX20" fmla="*/ 807000 w 2826300"/>
              <a:gd name="connsiteY20" fmla="*/ 885825 h 1924050"/>
              <a:gd name="connsiteX21" fmla="*/ 949875 w 2826300"/>
              <a:gd name="connsiteY21" fmla="*/ 1138238 h 1924050"/>
              <a:gd name="connsiteX22" fmla="*/ 1007025 w 2826300"/>
              <a:gd name="connsiteY22" fmla="*/ 1095375 h 1924050"/>
              <a:gd name="connsiteX23" fmla="*/ 1126087 w 2826300"/>
              <a:gd name="connsiteY23" fmla="*/ 1362075 h 1924050"/>
              <a:gd name="connsiteX24" fmla="*/ 1164187 w 2826300"/>
              <a:gd name="connsiteY24" fmla="*/ 1214438 h 1924050"/>
              <a:gd name="connsiteX25" fmla="*/ 1297537 w 2826300"/>
              <a:gd name="connsiteY25" fmla="*/ 1347788 h 1924050"/>
              <a:gd name="connsiteX26" fmla="*/ 1468987 w 2826300"/>
              <a:gd name="connsiteY26" fmla="*/ 1414463 h 1924050"/>
              <a:gd name="connsiteX27" fmla="*/ 1669012 w 2826300"/>
              <a:gd name="connsiteY27" fmla="*/ 1400175 h 1924050"/>
              <a:gd name="connsiteX28" fmla="*/ 1921425 w 2826300"/>
              <a:gd name="connsiteY28" fmla="*/ 1485900 h 1924050"/>
              <a:gd name="connsiteX29" fmla="*/ 2030962 w 2826300"/>
              <a:gd name="connsiteY29" fmla="*/ 1485900 h 1924050"/>
              <a:gd name="connsiteX30" fmla="*/ 2292900 w 2826300"/>
              <a:gd name="connsiteY30" fmla="*/ 1714500 h 1924050"/>
              <a:gd name="connsiteX31" fmla="*/ 2373862 w 2826300"/>
              <a:gd name="connsiteY31" fmla="*/ 1733550 h 1924050"/>
              <a:gd name="connsiteX32" fmla="*/ 2445300 w 2826300"/>
              <a:gd name="connsiteY32" fmla="*/ 1728788 h 1924050"/>
              <a:gd name="connsiteX33" fmla="*/ 2702475 w 2826300"/>
              <a:gd name="connsiteY33" fmla="*/ 1871663 h 1924050"/>
              <a:gd name="connsiteX34" fmla="*/ 2826300 w 2826300"/>
              <a:gd name="connsiteY34" fmla="*/ 1924050 h 1924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2826300" h="1924050">
                <a:moveTo>
                  <a:pt x="1049887" y="0"/>
                </a:moveTo>
                <a:cubicBezTo>
                  <a:pt x="1013374" y="29369"/>
                  <a:pt x="976862" y="58738"/>
                  <a:pt x="983212" y="95250"/>
                </a:cubicBezTo>
                <a:cubicBezTo>
                  <a:pt x="989562" y="131762"/>
                  <a:pt x="1099099" y="177800"/>
                  <a:pt x="1087987" y="219075"/>
                </a:cubicBezTo>
                <a:cubicBezTo>
                  <a:pt x="1076875" y="260350"/>
                  <a:pt x="916537" y="342900"/>
                  <a:pt x="916537" y="342900"/>
                </a:cubicBezTo>
                <a:cubicBezTo>
                  <a:pt x="844306" y="394494"/>
                  <a:pt x="718894" y="515144"/>
                  <a:pt x="654600" y="528638"/>
                </a:cubicBezTo>
                <a:cubicBezTo>
                  <a:pt x="590306" y="542132"/>
                  <a:pt x="579194" y="469107"/>
                  <a:pt x="530775" y="423863"/>
                </a:cubicBezTo>
                <a:cubicBezTo>
                  <a:pt x="482356" y="378619"/>
                  <a:pt x="422824" y="261144"/>
                  <a:pt x="364087" y="257175"/>
                </a:cubicBezTo>
                <a:cubicBezTo>
                  <a:pt x="305349" y="253206"/>
                  <a:pt x="237881" y="361156"/>
                  <a:pt x="178350" y="400050"/>
                </a:cubicBezTo>
                <a:cubicBezTo>
                  <a:pt x="118819" y="438944"/>
                  <a:pt x="29125" y="446882"/>
                  <a:pt x="6900" y="490538"/>
                </a:cubicBezTo>
                <a:cubicBezTo>
                  <a:pt x="-15325" y="534194"/>
                  <a:pt x="21188" y="635794"/>
                  <a:pt x="45000" y="661988"/>
                </a:cubicBezTo>
                <a:cubicBezTo>
                  <a:pt x="68812" y="688182"/>
                  <a:pt x="122787" y="637381"/>
                  <a:pt x="149775" y="647700"/>
                </a:cubicBezTo>
                <a:cubicBezTo>
                  <a:pt x="176763" y="658019"/>
                  <a:pt x="214069" y="704056"/>
                  <a:pt x="206925" y="723900"/>
                </a:cubicBezTo>
                <a:cubicBezTo>
                  <a:pt x="199781" y="743744"/>
                  <a:pt x="111674" y="723901"/>
                  <a:pt x="106912" y="766763"/>
                </a:cubicBezTo>
                <a:cubicBezTo>
                  <a:pt x="102149" y="809626"/>
                  <a:pt x="169619" y="935038"/>
                  <a:pt x="178350" y="981075"/>
                </a:cubicBezTo>
                <a:cubicBezTo>
                  <a:pt x="187081" y="1027113"/>
                  <a:pt x="136281" y="984251"/>
                  <a:pt x="159300" y="1042988"/>
                </a:cubicBezTo>
                <a:cubicBezTo>
                  <a:pt x="182319" y="1101726"/>
                  <a:pt x="268043" y="1295400"/>
                  <a:pt x="316462" y="1333500"/>
                </a:cubicBezTo>
                <a:cubicBezTo>
                  <a:pt x="364881" y="1371600"/>
                  <a:pt x="433143" y="1297782"/>
                  <a:pt x="449812" y="1271588"/>
                </a:cubicBezTo>
                <a:cubicBezTo>
                  <a:pt x="466481" y="1245394"/>
                  <a:pt x="402981" y="1210469"/>
                  <a:pt x="416475" y="1176338"/>
                </a:cubicBezTo>
                <a:cubicBezTo>
                  <a:pt x="429969" y="1142207"/>
                  <a:pt x="476800" y="1098550"/>
                  <a:pt x="530775" y="1066800"/>
                </a:cubicBezTo>
                <a:cubicBezTo>
                  <a:pt x="584750" y="1035050"/>
                  <a:pt x="694288" y="1016000"/>
                  <a:pt x="740325" y="985838"/>
                </a:cubicBezTo>
                <a:cubicBezTo>
                  <a:pt x="786362" y="955676"/>
                  <a:pt x="772075" y="860425"/>
                  <a:pt x="807000" y="885825"/>
                </a:cubicBezTo>
                <a:cubicBezTo>
                  <a:pt x="841925" y="911225"/>
                  <a:pt x="916537" y="1103313"/>
                  <a:pt x="949875" y="1138238"/>
                </a:cubicBezTo>
                <a:cubicBezTo>
                  <a:pt x="983212" y="1173163"/>
                  <a:pt x="977656" y="1058069"/>
                  <a:pt x="1007025" y="1095375"/>
                </a:cubicBezTo>
                <a:cubicBezTo>
                  <a:pt x="1036394" y="1132681"/>
                  <a:pt x="1099893" y="1342231"/>
                  <a:pt x="1126087" y="1362075"/>
                </a:cubicBezTo>
                <a:cubicBezTo>
                  <a:pt x="1152281" y="1381919"/>
                  <a:pt x="1135612" y="1216819"/>
                  <a:pt x="1164187" y="1214438"/>
                </a:cubicBezTo>
                <a:cubicBezTo>
                  <a:pt x="1192762" y="1212057"/>
                  <a:pt x="1246737" y="1314451"/>
                  <a:pt x="1297537" y="1347788"/>
                </a:cubicBezTo>
                <a:cubicBezTo>
                  <a:pt x="1348337" y="1381125"/>
                  <a:pt x="1407075" y="1405732"/>
                  <a:pt x="1468987" y="1414463"/>
                </a:cubicBezTo>
                <a:cubicBezTo>
                  <a:pt x="1530899" y="1423194"/>
                  <a:pt x="1593606" y="1388269"/>
                  <a:pt x="1669012" y="1400175"/>
                </a:cubicBezTo>
                <a:cubicBezTo>
                  <a:pt x="1744418" y="1412081"/>
                  <a:pt x="1861100" y="1471613"/>
                  <a:pt x="1921425" y="1485900"/>
                </a:cubicBezTo>
                <a:cubicBezTo>
                  <a:pt x="1981750" y="1500187"/>
                  <a:pt x="1969049" y="1447800"/>
                  <a:pt x="2030962" y="1485900"/>
                </a:cubicBezTo>
                <a:cubicBezTo>
                  <a:pt x="2092875" y="1524000"/>
                  <a:pt x="2235750" y="1673225"/>
                  <a:pt x="2292900" y="1714500"/>
                </a:cubicBezTo>
                <a:cubicBezTo>
                  <a:pt x="2350050" y="1755775"/>
                  <a:pt x="2348462" y="1731169"/>
                  <a:pt x="2373862" y="1733550"/>
                </a:cubicBezTo>
                <a:cubicBezTo>
                  <a:pt x="2399262" y="1735931"/>
                  <a:pt x="2390531" y="1705769"/>
                  <a:pt x="2445300" y="1728788"/>
                </a:cubicBezTo>
                <a:cubicBezTo>
                  <a:pt x="2500069" y="1751807"/>
                  <a:pt x="2638975" y="1839119"/>
                  <a:pt x="2702475" y="1871663"/>
                </a:cubicBezTo>
                <a:cubicBezTo>
                  <a:pt x="2765975" y="1904207"/>
                  <a:pt x="2796137" y="1914128"/>
                  <a:pt x="2826300" y="1924050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0" name="Forme libre : forme 19">
            <a:extLst>
              <a:ext uri="{FF2B5EF4-FFF2-40B4-BE49-F238E27FC236}">
                <a16:creationId xmlns:a16="http://schemas.microsoft.com/office/drawing/2014/main" id="{9C419867-01DA-4A07-90F3-8C56C004BAEE}"/>
              </a:ext>
            </a:extLst>
          </p:cNvPr>
          <p:cNvSpPr/>
          <p:nvPr/>
        </p:nvSpPr>
        <p:spPr>
          <a:xfrm>
            <a:off x="4797425" y="3530600"/>
            <a:ext cx="158750" cy="104775"/>
          </a:xfrm>
          <a:custGeom>
            <a:avLst/>
            <a:gdLst>
              <a:gd name="connsiteX0" fmla="*/ 158750 w 158750"/>
              <a:gd name="connsiteY0" fmla="*/ 0 h 104775"/>
              <a:gd name="connsiteX1" fmla="*/ 60325 w 158750"/>
              <a:gd name="connsiteY1" fmla="*/ 34925 h 104775"/>
              <a:gd name="connsiteX2" fmla="*/ 0 w 158750"/>
              <a:gd name="connsiteY2" fmla="*/ 104775 h 104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8750" h="104775">
                <a:moveTo>
                  <a:pt x="158750" y="0"/>
                </a:moveTo>
                <a:cubicBezTo>
                  <a:pt x="122766" y="8731"/>
                  <a:pt x="86783" y="17462"/>
                  <a:pt x="60325" y="34925"/>
                </a:cubicBezTo>
                <a:cubicBezTo>
                  <a:pt x="33867" y="52388"/>
                  <a:pt x="16933" y="78581"/>
                  <a:pt x="0" y="104775"/>
                </a:cubicBezTo>
              </a:path>
            </a:pathLst>
          </a:custGeom>
          <a:noFill/>
          <a:ln>
            <a:solidFill>
              <a:schemeClr val="tx1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" name="Forme libre : forme 1">
            <a:extLst>
              <a:ext uri="{FF2B5EF4-FFF2-40B4-BE49-F238E27FC236}">
                <a16:creationId xmlns:a16="http://schemas.microsoft.com/office/drawing/2014/main" id="{B7DAACF1-E6F7-44BB-AB7F-4826964ED36A}"/>
              </a:ext>
            </a:extLst>
          </p:cNvPr>
          <p:cNvSpPr/>
          <p:nvPr/>
        </p:nvSpPr>
        <p:spPr>
          <a:xfrm>
            <a:off x="3064213" y="311284"/>
            <a:ext cx="2412461" cy="6293797"/>
          </a:xfrm>
          <a:custGeom>
            <a:avLst/>
            <a:gdLst>
              <a:gd name="connsiteX0" fmla="*/ 0 w 2558374"/>
              <a:gd name="connsiteY0" fmla="*/ 0 h 6799634"/>
              <a:gd name="connsiteX1" fmla="*/ 369651 w 2558374"/>
              <a:gd name="connsiteY1" fmla="*/ 817123 h 6799634"/>
              <a:gd name="connsiteX2" fmla="*/ 573931 w 2558374"/>
              <a:gd name="connsiteY2" fmla="*/ 1225685 h 6799634"/>
              <a:gd name="connsiteX3" fmla="*/ 700391 w 2558374"/>
              <a:gd name="connsiteY3" fmla="*/ 1702340 h 6799634"/>
              <a:gd name="connsiteX4" fmla="*/ 1060314 w 2558374"/>
              <a:gd name="connsiteY4" fmla="*/ 2013625 h 6799634"/>
              <a:gd name="connsiteX5" fmla="*/ 1605063 w 2558374"/>
              <a:gd name="connsiteY5" fmla="*/ 2986391 h 6799634"/>
              <a:gd name="connsiteX6" fmla="*/ 1760706 w 2558374"/>
              <a:gd name="connsiteY6" fmla="*/ 3550595 h 6799634"/>
              <a:gd name="connsiteX7" fmla="*/ 1857983 w 2558374"/>
              <a:gd name="connsiteY7" fmla="*/ 4036978 h 6799634"/>
              <a:gd name="connsiteX8" fmla="*/ 1770434 w 2558374"/>
              <a:gd name="connsiteY8" fmla="*/ 4435812 h 6799634"/>
              <a:gd name="connsiteX9" fmla="*/ 1809344 w 2558374"/>
              <a:gd name="connsiteY9" fmla="*/ 4669276 h 6799634"/>
              <a:gd name="connsiteX10" fmla="*/ 2091446 w 2558374"/>
              <a:gd name="connsiteY10" fmla="*/ 5175115 h 6799634"/>
              <a:gd name="connsiteX11" fmla="*/ 2286000 w 2558374"/>
              <a:gd name="connsiteY11" fmla="*/ 5515583 h 6799634"/>
              <a:gd name="connsiteX12" fmla="*/ 2305455 w 2558374"/>
              <a:gd name="connsiteY12" fmla="*/ 5914417 h 6799634"/>
              <a:gd name="connsiteX13" fmla="*/ 2441642 w 2558374"/>
              <a:gd name="connsiteY13" fmla="*/ 6147880 h 6799634"/>
              <a:gd name="connsiteX14" fmla="*/ 2538919 w 2558374"/>
              <a:gd name="connsiteY14" fmla="*/ 6556442 h 6799634"/>
              <a:gd name="connsiteX15" fmla="*/ 2558374 w 2558374"/>
              <a:gd name="connsiteY15" fmla="*/ 6799634 h 6799634"/>
              <a:gd name="connsiteX0" fmla="*/ 0 w 2558374"/>
              <a:gd name="connsiteY0" fmla="*/ 0 h 6799634"/>
              <a:gd name="connsiteX1" fmla="*/ 369651 w 2558374"/>
              <a:gd name="connsiteY1" fmla="*/ 817123 h 6799634"/>
              <a:gd name="connsiteX2" fmla="*/ 573931 w 2558374"/>
              <a:gd name="connsiteY2" fmla="*/ 1225685 h 6799634"/>
              <a:gd name="connsiteX3" fmla="*/ 700391 w 2558374"/>
              <a:gd name="connsiteY3" fmla="*/ 1702340 h 6799634"/>
              <a:gd name="connsiteX4" fmla="*/ 1060314 w 2558374"/>
              <a:gd name="connsiteY4" fmla="*/ 2013625 h 6799634"/>
              <a:gd name="connsiteX5" fmla="*/ 1322961 w 2558374"/>
              <a:gd name="connsiteY5" fmla="*/ 2509736 h 6799634"/>
              <a:gd name="connsiteX6" fmla="*/ 1605063 w 2558374"/>
              <a:gd name="connsiteY6" fmla="*/ 2986391 h 6799634"/>
              <a:gd name="connsiteX7" fmla="*/ 1760706 w 2558374"/>
              <a:gd name="connsiteY7" fmla="*/ 3550595 h 6799634"/>
              <a:gd name="connsiteX8" fmla="*/ 1857983 w 2558374"/>
              <a:gd name="connsiteY8" fmla="*/ 4036978 h 6799634"/>
              <a:gd name="connsiteX9" fmla="*/ 1770434 w 2558374"/>
              <a:gd name="connsiteY9" fmla="*/ 4435812 h 6799634"/>
              <a:gd name="connsiteX10" fmla="*/ 1809344 w 2558374"/>
              <a:gd name="connsiteY10" fmla="*/ 4669276 h 6799634"/>
              <a:gd name="connsiteX11" fmla="*/ 2091446 w 2558374"/>
              <a:gd name="connsiteY11" fmla="*/ 5175115 h 6799634"/>
              <a:gd name="connsiteX12" fmla="*/ 2286000 w 2558374"/>
              <a:gd name="connsiteY12" fmla="*/ 5515583 h 6799634"/>
              <a:gd name="connsiteX13" fmla="*/ 2305455 w 2558374"/>
              <a:gd name="connsiteY13" fmla="*/ 5914417 h 6799634"/>
              <a:gd name="connsiteX14" fmla="*/ 2441642 w 2558374"/>
              <a:gd name="connsiteY14" fmla="*/ 6147880 h 6799634"/>
              <a:gd name="connsiteX15" fmla="*/ 2538919 w 2558374"/>
              <a:gd name="connsiteY15" fmla="*/ 6556442 h 6799634"/>
              <a:gd name="connsiteX16" fmla="*/ 2558374 w 2558374"/>
              <a:gd name="connsiteY16" fmla="*/ 6799634 h 6799634"/>
              <a:gd name="connsiteX0" fmla="*/ 0 w 2422187"/>
              <a:gd name="connsiteY0" fmla="*/ 0 h 6527260"/>
              <a:gd name="connsiteX1" fmla="*/ 233464 w 2422187"/>
              <a:gd name="connsiteY1" fmla="*/ 544749 h 6527260"/>
              <a:gd name="connsiteX2" fmla="*/ 437744 w 2422187"/>
              <a:gd name="connsiteY2" fmla="*/ 953311 h 6527260"/>
              <a:gd name="connsiteX3" fmla="*/ 564204 w 2422187"/>
              <a:gd name="connsiteY3" fmla="*/ 1429966 h 6527260"/>
              <a:gd name="connsiteX4" fmla="*/ 924127 w 2422187"/>
              <a:gd name="connsiteY4" fmla="*/ 1741251 h 6527260"/>
              <a:gd name="connsiteX5" fmla="*/ 1186774 w 2422187"/>
              <a:gd name="connsiteY5" fmla="*/ 2237362 h 6527260"/>
              <a:gd name="connsiteX6" fmla="*/ 1468876 w 2422187"/>
              <a:gd name="connsiteY6" fmla="*/ 2714017 h 6527260"/>
              <a:gd name="connsiteX7" fmla="*/ 1624519 w 2422187"/>
              <a:gd name="connsiteY7" fmla="*/ 3278221 h 6527260"/>
              <a:gd name="connsiteX8" fmla="*/ 1721796 w 2422187"/>
              <a:gd name="connsiteY8" fmla="*/ 3764604 h 6527260"/>
              <a:gd name="connsiteX9" fmla="*/ 1634247 w 2422187"/>
              <a:gd name="connsiteY9" fmla="*/ 4163438 h 6527260"/>
              <a:gd name="connsiteX10" fmla="*/ 1673157 w 2422187"/>
              <a:gd name="connsiteY10" fmla="*/ 4396902 h 6527260"/>
              <a:gd name="connsiteX11" fmla="*/ 1955259 w 2422187"/>
              <a:gd name="connsiteY11" fmla="*/ 4902741 h 6527260"/>
              <a:gd name="connsiteX12" fmla="*/ 2149813 w 2422187"/>
              <a:gd name="connsiteY12" fmla="*/ 5243209 h 6527260"/>
              <a:gd name="connsiteX13" fmla="*/ 2169268 w 2422187"/>
              <a:gd name="connsiteY13" fmla="*/ 5642043 h 6527260"/>
              <a:gd name="connsiteX14" fmla="*/ 2305455 w 2422187"/>
              <a:gd name="connsiteY14" fmla="*/ 5875506 h 6527260"/>
              <a:gd name="connsiteX15" fmla="*/ 2402732 w 2422187"/>
              <a:gd name="connsiteY15" fmla="*/ 6284068 h 6527260"/>
              <a:gd name="connsiteX16" fmla="*/ 2422187 w 2422187"/>
              <a:gd name="connsiteY16" fmla="*/ 6527260 h 6527260"/>
              <a:gd name="connsiteX0" fmla="*/ 0 w 2414891"/>
              <a:gd name="connsiteY0" fmla="*/ 0 h 6320435"/>
              <a:gd name="connsiteX1" fmla="*/ 233464 w 2414891"/>
              <a:gd name="connsiteY1" fmla="*/ 544749 h 6320435"/>
              <a:gd name="connsiteX2" fmla="*/ 437744 w 2414891"/>
              <a:gd name="connsiteY2" fmla="*/ 953311 h 6320435"/>
              <a:gd name="connsiteX3" fmla="*/ 564204 w 2414891"/>
              <a:gd name="connsiteY3" fmla="*/ 1429966 h 6320435"/>
              <a:gd name="connsiteX4" fmla="*/ 924127 w 2414891"/>
              <a:gd name="connsiteY4" fmla="*/ 1741251 h 6320435"/>
              <a:gd name="connsiteX5" fmla="*/ 1186774 w 2414891"/>
              <a:gd name="connsiteY5" fmla="*/ 2237362 h 6320435"/>
              <a:gd name="connsiteX6" fmla="*/ 1468876 w 2414891"/>
              <a:gd name="connsiteY6" fmla="*/ 2714017 h 6320435"/>
              <a:gd name="connsiteX7" fmla="*/ 1624519 w 2414891"/>
              <a:gd name="connsiteY7" fmla="*/ 3278221 h 6320435"/>
              <a:gd name="connsiteX8" fmla="*/ 1721796 w 2414891"/>
              <a:gd name="connsiteY8" fmla="*/ 3764604 h 6320435"/>
              <a:gd name="connsiteX9" fmla="*/ 1634247 w 2414891"/>
              <a:gd name="connsiteY9" fmla="*/ 4163438 h 6320435"/>
              <a:gd name="connsiteX10" fmla="*/ 1673157 w 2414891"/>
              <a:gd name="connsiteY10" fmla="*/ 4396902 h 6320435"/>
              <a:gd name="connsiteX11" fmla="*/ 1955259 w 2414891"/>
              <a:gd name="connsiteY11" fmla="*/ 4902741 h 6320435"/>
              <a:gd name="connsiteX12" fmla="*/ 2149813 w 2414891"/>
              <a:gd name="connsiteY12" fmla="*/ 5243209 h 6320435"/>
              <a:gd name="connsiteX13" fmla="*/ 2169268 w 2414891"/>
              <a:gd name="connsiteY13" fmla="*/ 5642043 h 6320435"/>
              <a:gd name="connsiteX14" fmla="*/ 2305455 w 2414891"/>
              <a:gd name="connsiteY14" fmla="*/ 5875506 h 6320435"/>
              <a:gd name="connsiteX15" fmla="*/ 2402732 w 2414891"/>
              <a:gd name="connsiteY15" fmla="*/ 6284068 h 6320435"/>
              <a:gd name="connsiteX16" fmla="*/ 2412460 w 2414891"/>
              <a:gd name="connsiteY16" fmla="*/ 6284069 h 6320435"/>
              <a:gd name="connsiteX0" fmla="*/ 0 w 2408179"/>
              <a:gd name="connsiteY0" fmla="*/ 0 h 6304157"/>
              <a:gd name="connsiteX1" fmla="*/ 233464 w 2408179"/>
              <a:gd name="connsiteY1" fmla="*/ 544749 h 6304157"/>
              <a:gd name="connsiteX2" fmla="*/ 437744 w 2408179"/>
              <a:gd name="connsiteY2" fmla="*/ 953311 h 6304157"/>
              <a:gd name="connsiteX3" fmla="*/ 564204 w 2408179"/>
              <a:gd name="connsiteY3" fmla="*/ 1429966 h 6304157"/>
              <a:gd name="connsiteX4" fmla="*/ 924127 w 2408179"/>
              <a:gd name="connsiteY4" fmla="*/ 1741251 h 6304157"/>
              <a:gd name="connsiteX5" fmla="*/ 1186774 w 2408179"/>
              <a:gd name="connsiteY5" fmla="*/ 2237362 h 6304157"/>
              <a:gd name="connsiteX6" fmla="*/ 1468876 w 2408179"/>
              <a:gd name="connsiteY6" fmla="*/ 2714017 h 6304157"/>
              <a:gd name="connsiteX7" fmla="*/ 1624519 w 2408179"/>
              <a:gd name="connsiteY7" fmla="*/ 3278221 h 6304157"/>
              <a:gd name="connsiteX8" fmla="*/ 1721796 w 2408179"/>
              <a:gd name="connsiteY8" fmla="*/ 3764604 h 6304157"/>
              <a:gd name="connsiteX9" fmla="*/ 1634247 w 2408179"/>
              <a:gd name="connsiteY9" fmla="*/ 4163438 h 6304157"/>
              <a:gd name="connsiteX10" fmla="*/ 1673157 w 2408179"/>
              <a:gd name="connsiteY10" fmla="*/ 4396902 h 6304157"/>
              <a:gd name="connsiteX11" fmla="*/ 1955259 w 2408179"/>
              <a:gd name="connsiteY11" fmla="*/ 4902741 h 6304157"/>
              <a:gd name="connsiteX12" fmla="*/ 2149813 w 2408179"/>
              <a:gd name="connsiteY12" fmla="*/ 5243209 h 6304157"/>
              <a:gd name="connsiteX13" fmla="*/ 2169268 w 2408179"/>
              <a:gd name="connsiteY13" fmla="*/ 5642043 h 6304157"/>
              <a:gd name="connsiteX14" fmla="*/ 2305455 w 2408179"/>
              <a:gd name="connsiteY14" fmla="*/ 5875506 h 6304157"/>
              <a:gd name="connsiteX15" fmla="*/ 2402732 w 2408179"/>
              <a:gd name="connsiteY15" fmla="*/ 6284068 h 6304157"/>
              <a:gd name="connsiteX16" fmla="*/ 2383277 w 2408179"/>
              <a:gd name="connsiteY16" fmla="*/ 6089516 h 6304157"/>
              <a:gd name="connsiteX0" fmla="*/ 0 w 2490282"/>
              <a:gd name="connsiteY0" fmla="*/ 0 h 6439712"/>
              <a:gd name="connsiteX1" fmla="*/ 233464 w 2490282"/>
              <a:gd name="connsiteY1" fmla="*/ 544749 h 6439712"/>
              <a:gd name="connsiteX2" fmla="*/ 437744 w 2490282"/>
              <a:gd name="connsiteY2" fmla="*/ 953311 h 6439712"/>
              <a:gd name="connsiteX3" fmla="*/ 564204 w 2490282"/>
              <a:gd name="connsiteY3" fmla="*/ 1429966 h 6439712"/>
              <a:gd name="connsiteX4" fmla="*/ 924127 w 2490282"/>
              <a:gd name="connsiteY4" fmla="*/ 1741251 h 6439712"/>
              <a:gd name="connsiteX5" fmla="*/ 1186774 w 2490282"/>
              <a:gd name="connsiteY5" fmla="*/ 2237362 h 6439712"/>
              <a:gd name="connsiteX6" fmla="*/ 1468876 w 2490282"/>
              <a:gd name="connsiteY6" fmla="*/ 2714017 h 6439712"/>
              <a:gd name="connsiteX7" fmla="*/ 1624519 w 2490282"/>
              <a:gd name="connsiteY7" fmla="*/ 3278221 h 6439712"/>
              <a:gd name="connsiteX8" fmla="*/ 1721796 w 2490282"/>
              <a:gd name="connsiteY8" fmla="*/ 3764604 h 6439712"/>
              <a:gd name="connsiteX9" fmla="*/ 1634247 w 2490282"/>
              <a:gd name="connsiteY9" fmla="*/ 4163438 h 6439712"/>
              <a:gd name="connsiteX10" fmla="*/ 1673157 w 2490282"/>
              <a:gd name="connsiteY10" fmla="*/ 4396902 h 6439712"/>
              <a:gd name="connsiteX11" fmla="*/ 1955259 w 2490282"/>
              <a:gd name="connsiteY11" fmla="*/ 4902741 h 6439712"/>
              <a:gd name="connsiteX12" fmla="*/ 2149813 w 2490282"/>
              <a:gd name="connsiteY12" fmla="*/ 5243209 h 6439712"/>
              <a:gd name="connsiteX13" fmla="*/ 2169268 w 2490282"/>
              <a:gd name="connsiteY13" fmla="*/ 5642043 h 6439712"/>
              <a:gd name="connsiteX14" fmla="*/ 2305455 w 2490282"/>
              <a:gd name="connsiteY14" fmla="*/ 5875506 h 6439712"/>
              <a:gd name="connsiteX15" fmla="*/ 2402732 w 2490282"/>
              <a:gd name="connsiteY15" fmla="*/ 6284068 h 6439712"/>
              <a:gd name="connsiteX16" fmla="*/ 2490282 w 2490282"/>
              <a:gd name="connsiteY16" fmla="*/ 6439712 h 6439712"/>
              <a:gd name="connsiteX0" fmla="*/ 0 w 2490282"/>
              <a:gd name="connsiteY0" fmla="*/ 0 h 6439712"/>
              <a:gd name="connsiteX1" fmla="*/ 233464 w 2490282"/>
              <a:gd name="connsiteY1" fmla="*/ 544749 h 6439712"/>
              <a:gd name="connsiteX2" fmla="*/ 437744 w 2490282"/>
              <a:gd name="connsiteY2" fmla="*/ 953311 h 6439712"/>
              <a:gd name="connsiteX3" fmla="*/ 564204 w 2490282"/>
              <a:gd name="connsiteY3" fmla="*/ 1429966 h 6439712"/>
              <a:gd name="connsiteX4" fmla="*/ 924127 w 2490282"/>
              <a:gd name="connsiteY4" fmla="*/ 1741251 h 6439712"/>
              <a:gd name="connsiteX5" fmla="*/ 1186774 w 2490282"/>
              <a:gd name="connsiteY5" fmla="*/ 2237362 h 6439712"/>
              <a:gd name="connsiteX6" fmla="*/ 1468876 w 2490282"/>
              <a:gd name="connsiteY6" fmla="*/ 2714017 h 6439712"/>
              <a:gd name="connsiteX7" fmla="*/ 1624519 w 2490282"/>
              <a:gd name="connsiteY7" fmla="*/ 3278221 h 6439712"/>
              <a:gd name="connsiteX8" fmla="*/ 1721796 w 2490282"/>
              <a:gd name="connsiteY8" fmla="*/ 3764604 h 6439712"/>
              <a:gd name="connsiteX9" fmla="*/ 1634247 w 2490282"/>
              <a:gd name="connsiteY9" fmla="*/ 4163438 h 6439712"/>
              <a:gd name="connsiteX10" fmla="*/ 1673157 w 2490282"/>
              <a:gd name="connsiteY10" fmla="*/ 4396902 h 6439712"/>
              <a:gd name="connsiteX11" fmla="*/ 1955259 w 2490282"/>
              <a:gd name="connsiteY11" fmla="*/ 4902741 h 6439712"/>
              <a:gd name="connsiteX12" fmla="*/ 2149813 w 2490282"/>
              <a:gd name="connsiteY12" fmla="*/ 5243209 h 6439712"/>
              <a:gd name="connsiteX13" fmla="*/ 2169268 w 2490282"/>
              <a:gd name="connsiteY13" fmla="*/ 5642043 h 6439712"/>
              <a:gd name="connsiteX14" fmla="*/ 2305455 w 2490282"/>
              <a:gd name="connsiteY14" fmla="*/ 5875506 h 6439712"/>
              <a:gd name="connsiteX15" fmla="*/ 2383276 w 2490282"/>
              <a:gd name="connsiteY15" fmla="*/ 6089514 h 6439712"/>
              <a:gd name="connsiteX16" fmla="*/ 2490282 w 2490282"/>
              <a:gd name="connsiteY16" fmla="*/ 6439712 h 6439712"/>
              <a:gd name="connsiteX0" fmla="*/ 0 w 2412461"/>
              <a:gd name="connsiteY0" fmla="*/ 0 h 6293797"/>
              <a:gd name="connsiteX1" fmla="*/ 233464 w 2412461"/>
              <a:gd name="connsiteY1" fmla="*/ 544749 h 6293797"/>
              <a:gd name="connsiteX2" fmla="*/ 437744 w 2412461"/>
              <a:gd name="connsiteY2" fmla="*/ 953311 h 6293797"/>
              <a:gd name="connsiteX3" fmla="*/ 564204 w 2412461"/>
              <a:gd name="connsiteY3" fmla="*/ 1429966 h 6293797"/>
              <a:gd name="connsiteX4" fmla="*/ 924127 w 2412461"/>
              <a:gd name="connsiteY4" fmla="*/ 1741251 h 6293797"/>
              <a:gd name="connsiteX5" fmla="*/ 1186774 w 2412461"/>
              <a:gd name="connsiteY5" fmla="*/ 2237362 h 6293797"/>
              <a:gd name="connsiteX6" fmla="*/ 1468876 w 2412461"/>
              <a:gd name="connsiteY6" fmla="*/ 2714017 h 6293797"/>
              <a:gd name="connsiteX7" fmla="*/ 1624519 w 2412461"/>
              <a:gd name="connsiteY7" fmla="*/ 3278221 h 6293797"/>
              <a:gd name="connsiteX8" fmla="*/ 1721796 w 2412461"/>
              <a:gd name="connsiteY8" fmla="*/ 3764604 h 6293797"/>
              <a:gd name="connsiteX9" fmla="*/ 1634247 w 2412461"/>
              <a:gd name="connsiteY9" fmla="*/ 4163438 h 6293797"/>
              <a:gd name="connsiteX10" fmla="*/ 1673157 w 2412461"/>
              <a:gd name="connsiteY10" fmla="*/ 4396902 h 6293797"/>
              <a:gd name="connsiteX11" fmla="*/ 1955259 w 2412461"/>
              <a:gd name="connsiteY11" fmla="*/ 4902741 h 6293797"/>
              <a:gd name="connsiteX12" fmla="*/ 2149813 w 2412461"/>
              <a:gd name="connsiteY12" fmla="*/ 5243209 h 6293797"/>
              <a:gd name="connsiteX13" fmla="*/ 2169268 w 2412461"/>
              <a:gd name="connsiteY13" fmla="*/ 5642043 h 6293797"/>
              <a:gd name="connsiteX14" fmla="*/ 2305455 w 2412461"/>
              <a:gd name="connsiteY14" fmla="*/ 5875506 h 6293797"/>
              <a:gd name="connsiteX15" fmla="*/ 2383276 w 2412461"/>
              <a:gd name="connsiteY15" fmla="*/ 6089514 h 6293797"/>
              <a:gd name="connsiteX16" fmla="*/ 2412461 w 2412461"/>
              <a:gd name="connsiteY16" fmla="*/ 6293797 h 62937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2412461" h="6293797">
                <a:moveTo>
                  <a:pt x="0" y="0"/>
                </a:moveTo>
                <a:cubicBezTo>
                  <a:pt x="136998" y="306421"/>
                  <a:pt x="160507" y="385864"/>
                  <a:pt x="233464" y="544749"/>
                </a:cubicBezTo>
                <a:cubicBezTo>
                  <a:pt x="306421" y="703634"/>
                  <a:pt x="382621" y="805775"/>
                  <a:pt x="437744" y="953311"/>
                </a:cubicBezTo>
                <a:cubicBezTo>
                  <a:pt x="492867" y="1100847"/>
                  <a:pt x="483140" y="1298643"/>
                  <a:pt x="564204" y="1429966"/>
                </a:cubicBezTo>
                <a:cubicBezTo>
                  <a:pt x="645268" y="1561289"/>
                  <a:pt x="820365" y="1606685"/>
                  <a:pt x="924127" y="1741251"/>
                </a:cubicBezTo>
                <a:cubicBezTo>
                  <a:pt x="1027889" y="1875817"/>
                  <a:pt x="1095983" y="2075234"/>
                  <a:pt x="1186774" y="2237362"/>
                </a:cubicBezTo>
                <a:cubicBezTo>
                  <a:pt x="1277566" y="2399490"/>
                  <a:pt x="1395919" y="2540541"/>
                  <a:pt x="1468876" y="2714017"/>
                </a:cubicBezTo>
                <a:cubicBezTo>
                  <a:pt x="1541833" y="2887493"/>
                  <a:pt x="1582366" y="3103123"/>
                  <a:pt x="1624519" y="3278221"/>
                </a:cubicBezTo>
                <a:cubicBezTo>
                  <a:pt x="1666672" y="3453319"/>
                  <a:pt x="1720175" y="3617068"/>
                  <a:pt x="1721796" y="3764604"/>
                </a:cubicBezTo>
                <a:cubicBezTo>
                  <a:pt x="1723417" y="3912140"/>
                  <a:pt x="1642353" y="4058055"/>
                  <a:pt x="1634247" y="4163438"/>
                </a:cubicBezTo>
                <a:cubicBezTo>
                  <a:pt x="1626141" y="4268821"/>
                  <a:pt x="1619655" y="4273685"/>
                  <a:pt x="1673157" y="4396902"/>
                </a:cubicBezTo>
                <a:cubicBezTo>
                  <a:pt x="1726659" y="4520119"/>
                  <a:pt x="1875816" y="4761690"/>
                  <a:pt x="1955259" y="4902741"/>
                </a:cubicBezTo>
                <a:cubicBezTo>
                  <a:pt x="2034702" y="5043792"/>
                  <a:pt x="2114145" y="5119992"/>
                  <a:pt x="2149813" y="5243209"/>
                </a:cubicBezTo>
                <a:cubicBezTo>
                  <a:pt x="2185481" y="5366426"/>
                  <a:pt x="2143328" y="5536660"/>
                  <a:pt x="2169268" y="5642043"/>
                </a:cubicBezTo>
                <a:cubicBezTo>
                  <a:pt x="2195208" y="5747426"/>
                  <a:pt x="2269787" y="5800927"/>
                  <a:pt x="2305455" y="5875506"/>
                </a:cubicBezTo>
                <a:cubicBezTo>
                  <a:pt x="2341123" y="5950085"/>
                  <a:pt x="2363821" y="5980888"/>
                  <a:pt x="2383276" y="6089514"/>
                </a:cubicBezTo>
                <a:cubicBezTo>
                  <a:pt x="2402731" y="6198140"/>
                  <a:pt x="2412461" y="6226514"/>
                  <a:pt x="2412461" y="6293797"/>
                </a:cubicBezTo>
              </a:path>
            </a:pathLst>
          </a:custGeom>
          <a:noFill/>
          <a:ln w="25400" cmpd="dbl">
            <a:solidFill>
              <a:srgbClr val="7030A0"/>
            </a:solidFill>
            <a:headEnd type="arrow"/>
            <a:tailEnd type="arrow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46" name="ZoneTexte 45">
            <a:extLst>
              <a:ext uri="{FF2B5EF4-FFF2-40B4-BE49-F238E27FC236}">
                <a16:creationId xmlns:a16="http://schemas.microsoft.com/office/drawing/2014/main" id="{DCB83926-2AD6-43F0-BE05-EF3CA8D891A0}"/>
              </a:ext>
            </a:extLst>
          </p:cNvPr>
          <p:cNvSpPr txBox="1"/>
          <p:nvPr/>
        </p:nvSpPr>
        <p:spPr>
          <a:xfrm rot="3535042">
            <a:off x="2954457" y="832204"/>
            <a:ext cx="1096433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400" b="1" dirty="0">
                <a:solidFill>
                  <a:srgbClr val="7030A0"/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E411</a:t>
            </a:r>
            <a:endParaRPr lang="fr-BE" sz="1400" b="1" dirty="0">
              <a:solidFill>
                <a:srgbClr val="7030A0"/>
              </a:solidFill>
              <a:latin typeface="Aharoni" panose="02010803020104030203" pitchFamily="2" charset="-79"/>
              <a:cs typeface="Aharoni" panose="02010803020104030203" pitchFamily="2" charset="-79"/>
            </a:endParaRPr>
          </a:p>
        </p:txBody>
      </p:sp>
      <p:sp>
        <p:nvSpPr>
          <p:cNvPr id="3" name="Forme libre : forme 2">
            <a:extLst>
              <a:ext uri="{FF2B5EF4-FFF2-40B4-BE49-F238E27FC236}">
                <a16:creationId xmlns:a16="http://schemas.microsoft.com/office/drawing/2014/main" id="{F601BC26-B3D5-45CC-8256-5C193BAC3AFF}"/>
              </a:ext>
            </a:extLst>
          </p:cNvPr>
          <p:cNvSpPr/>
          <p:nvPr/>
        </p:nvSpPr>
        <p:spPr>
          <a:xfrm>
            <a:off x="2636061" y="714375"/>
            <a:ext cx="6593664" cy="5867400"/>
          </a:xfrm>
          <a:custGeom>
            <a:avLst/>
            <a:gdLst>
              <a:gd name="connsiteX0" fmla="*/ 6593664 w 6593664"/>
              <a:gd name="connsiteY0" fmla="*/ 5867400 h 5867400"/>
              <a:gd name="connsiteX1" fmla="*/ 6222189 w 6593664"/>
              <a:gd name="connsiteY1" fmla="*/ 5324475 h 5867400"/>
              <a:gd name="connsiteX2" fmla="*/ 5784039 w 6593664"/>
              <a:gd name="connsiteY2" fmla="*/ 4895850 h 5867400"/>
              <a:gd name="connsiteX3" fmla="*/ 5460189 w 6593664"/>
              <a:gd name="connsiteY3" fmla="*/ 4914900 h 5867400"/>
              <a:gd name="connsiteX4" fmla="*/ 5126814 w 6593664"/>
              <a:gd name="connsiteY4" fmla="*/ 4972050 h 5867400"/>
              <a:gd name="connsiteX5" fmla="*/ 4993464 w 6593664"/>
              <a:gd name="connsiteY5" fmla="*/ 5067300 h 5867400"/>
              <a:gd name="connsiteX6" fmla="*/ 4764864 w 6593664"/>
              <a:gd name="connsiteY6" fmla="*/ 4924425 h 5867400"/>
              <a:gd name="connsiteX7" fmla="*/ 4450539 w 6593664"/>
              <a:gd name="connsiteY7" fmla="*/ 4514850 h 5867400"/>
              <a:gd name="connsiteX8" fmla="*/ 4079064 w 6593664"/>
              <a:gd name="connsiteY8" fmla="*/ 4562475 h 5867400"/>
              <a:gd name="connsiteX9" fmla="*/ 3869514 w 6593664"/>
              <a:gd name="connsiteY9" fmla="*/ 4657725 h 5867400"/>
              <a:gd name="connsiteX10" fmla="*/ 3478989 w 6593664"/>
              <a:gd name="connsiteY10" fmla="*/ 4486275 h 5867400"/>
              <a:gd name="connsiteX11" fmla="*/ 3288489 w 6593664"/>
              <a:gd name="connsiteY11" fmla="*/ 4371975 h 5867400"/>
              <a:gd name="connsiteX12" fmla="*/ 3212289 w 6593664"/>
              <a:gd name="connsiteY12" fmla="*/ 4000500 h 5867400"/>
              <a:gd name="connsiteX13" fmla="*/ 3155139 w 6593664"/>
              <a:gd name="connsiteY13" fmla="*/ 3886200 h 5867400"/>
              <a:gd name="connsiteX14" fmla="*/ 3097989 w 6593664"/>
              <a:gd name="connsiteY14" fmla="*/ 3695700 h 5867400"/>
              <a:gd name="connsiteX15" fmla="*/ 2897964 w 6593664"/>
              <a:gd name="connsiteY15" fmla="*/ 3495675 h 5867400"/>
              <a:gd name="connsiteX16" fmla="*/ 2783664 w 6593664"/>
              <a:gd name="connsiteY16" fmla="*/ 3152775 h 5867400"/>
              <a:gd name="connsiteX17" fmla="*/ 2716989 w 6593664"/>
              <a:gd name="connsiteY17" fmla="*/ 2638425 h 5867400"/>
              <a:gd name="connsiteX18" fmla="*/ 2631264 w 6593664"/>
              <a:gd name="connsiteY18" fmla="*/ 2324100 h 5867400"/>
              <a:gd name="connsiteX19" fmla="*/ 2355039 w 6593664"/>
              <a:gd name="connsiteY19" fmla="*/ 2228850 h 5867400"/>
              <a:gd name="connsiteX20" fmla="*/ 2126439 w 6593664"/>
              <a:gd name="connsiteY20" fmla="*/ 2143125 h 5867400"/>
              <a:gd name="connsiteX21" fmla="*/ 2002614 w 6593664"/>
              <a:gd name="connsiteY21" fmla="*/ 1990725 h 5867400"/>
              <a:gd name="connsiteX22" fmla="*/ 1850214 w 6593664"/>
              <a:gd name="connsiteY22" fmla="*/ 1895475 h 5867400"/>
              <a:gd name="connsiteX23" fmla="*/ 1621614 w 6593664"/>
              <a:gd name="connsiteY23" fmla="*/ 1371600 h 5867400"/>
              <a:gd name="connsiteX24" fmla="*/ 1335864 w 6593664"/>
              <a:gd name="connsiteY24" fmla="*/ 1333500 h 5867400"/>
              <a:gd name="connsiteX25" fmla="*/ 1012014 w 6593664"/>
              <a:gd name="connsiteY25" fmla="*/ 1257300 h 5867400"/>
              <a:gd name="connsiteX26" fmla="*/ 716739 w 6593664"/>
              <a:gd name="connsiteY26" fmla="*/ 904875 h 5867400"/>
              <a:gd name="connsiteX27" fmla="*/ 354789 w 6593664"/>
              <a:gd name="connsiteY27" fmla="*/ 838200 h 5867400"/>
              <a:gd name="connsiteX28" fmla="*/ 69039 w 6593664"/>
              <a:gd name="connsiteY28" fmla="*/ 762000 h 5867400"/>
              <a:gd name="connsiteX29" fmla="*/ 2364 w 6593664"/>
              <a:gd name="connsiteY29" fmla="*/ 542925 h 5867400"/>
              <a:gd name="connsiteX30" fmla="*/ 21414 w 6593664"/>
              <a:gd name="connsiteY30" fmla="*/ 0 h 5867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6593664" h="5867400">
                <a:moveTo>
                  <a:pt x="6593664" y="5867400"/>
                </a:moveTo>
                <a:cubicBezTo>
                  <a:pt x="6475395" y="5676900"/>
                  <a:pt x="6357126" y="5486400"/>
                  <a:pt x="6222189" y="5324475"/>
                </a:cubicBezTo>
                <a:cubicBezTo>
                  <a:pt x="6087251" y="5162550"/>
                  <a:pt x="5911039" y="4964112"/>
                  <a:pt x="5784039" y="4895850"/>
                </a:cubicBezTo>
                <a:cubicBezTo>
                  <a:pt x="5657039" y="4827587"/>
                  <a:pt x="5569726" y="4902200"/>
                  <a:pt x="5460189" y="4914900"/>
                </a:cubicBezTo>
                <a:cubicBezTo>
                  <a:pt x="5350652" y="4927600"/>
                  <a:pt x="5204601" y="4946650"/>
                  <a:pt x="5126814" y="4972050"/>
                </a:cubicBezTo>
                <a:cubicBezTo>
                  <a:pt x="5049027" y="4997450"/>
                  <a:pt x="5053789" y="5075237"/>
                  <a:pt x="4993464" y="5067300"/>
                </a:cubicBezTo>
                <a:cubicBezTo>
                  <a:pt x="4933139" y="5059363"/>
                  <a:pt x="4855351" y="5016500"/>
                  <a:pt x="4764864" y="4924425"/>
                </a:cubicBezTo>
                <a:cubicBezTo>
                  <a:pt x="4674376" y="4832350"/>
                  <a:pt x="4564839" y="4575175"/>
                  <a:pt x="4450539" y="4514850"/>
                </a:cubicBezTo>
                <a:cubicBezTo>
                  <a:pt x="4336239" y="4454525"/>
                  <a:pt x="4175901" y="4538663"/>
                  <a:pt x="4079064" y="4562475"/>
                </a:cubicBezTo>
                <a:cubicBezTo>
                  <a:pt x="3982227" y="4586287"/>
                  <a:pt x="3969526" y="4670425"/>
                  <a:pt x="3869514" y="4657725"/>
                </a:cubicBezTo>
                <a:cubicBezTo>
                  <a:pt x="3769502" y="4645025"/>
                  <a:pt x="3575826" y="4533900"/>
                  <a:pt x="3478989" y="4486275"/>
                </a:cubicBezTo>
                <a:cubicBezTo>
                  <a:pt x="3382152" y="4438650"/>
                  <a:pt x="3332939" y="4452937"/>
                  <a:pt x="3288489" y="4371975"/>
                </a:cubicBezTo>
                <a:cubicBezTo>
                  <a:pt x="3244039" y="4291012"/>
                  <a:pt x="3234514" y="4081462"/>
                  <a:pt x="3212289" y="4000500"/>
                </a:cubicBezTo>
                <a:cubicBezTo>
                  <a:pt x="3190064" y="3919537"/>
                  <a:pt x="3174189" y="3937000"/>
                  <a:pt x="3155139" y="3886200"/>
                </a:cubicBezTo>
                <a:cubicBezTo>
                  <a:pt x="3136089" y="3835400"/>
                  <a:pt x="3140851" y="3760787"/>
                  <a:pt x="3097989" y="3695700"/>
                </a:cubicBezTo>
                <a:cubicBezTo>
                  <a:pt x="3055127" y="3630613"/>
                  <a:pt x="2950351" y="3586162"/>
                  <a:pt x="2897964" y="3495675"/>
                </a:cubicBezTo>
                <a:cubicBezTo>
                  <a:pt x="2845576" y="3405187"/>
                  <a:pt x="2813826" y="3295650"/>
                  <a:pt x="2783664" y="3152775"/>
                </a:cubicBezTo>
                <a:cubicBezTo>
                  <a:pt x="2753502" y="3009900"/>
                  <a:pt x="2742389" y="2776538"/>
                  <a:pt x="2716989" y="2638425"/>
                </a:cubicBezTo>
                <a:cubicBezTo>
                  <a:pt x="2691589" y="2500312"/>
                  <a:pt x="2691589" y="2392362"/>
                  <a:pt x="2631264" y="2324100"/>
                </a:cubicBezTo>
                <a:cubicBezTo>
                  <a:pt x="2570939" y="2255838"/>
                  <a:pt x="2439176" y="2259012"/>
                  <a:pt x="2355039" y="2228850"/>
                </a:cubicBezTo>
                <a:cubicBezTo>
                  <a:pt x="2270902" y="2198688"/>
                  <a:pt x="2185176" y="2182812"/>
                  <a:pt x="2126439" y="2143125"/>
                </a:cubicBezTo>
                <a:cubicBezTo>
                  <a:pt x="2067702" y="2103438"/>
                  <a:pt x="2048651" y="2032000"/>
                  <a:pt x="2002614" y="1990725"/>
                </a:cubicBezTo>
                <a:cubicBezTo>
                  <a:pt x="1956577" y="1949450"/>
                  <a:pt x="1913714" y="1998662"/>
                  <a:pt x="1850214" y="1895475"/>
                </a:cubicBezTo>
                <a:cubicBezTo>
                  <a:pt x="1786714" y="1792288"/>
                  <a:pt x="1707339" y="1465263"/>
                  <a:pt x="1621614" y="1371600"/>
                </a:cubicBezTo>
                <a:cubicBezTo>
                  <a:pt x="1535889" y="1277937"/>
                  <a:pt x="1437464" y="1352550"/>
                  <a:pt x="1335864" y="1333500"/>
                </a:cubicBezTo>
                <a:cubicBezTo>
                  <a:pt x="1234264" y="1314450"/>
                  <a:pt x="1115202" y="1328738"/>
                  <a:pt x="1012014" y="1257300"/>
                </a:cubicBezTo>
                <a:cubicBezTo>
                  <a:pt x="908826" y="1185862"/>
                  <a:pt x="826276" y="974725"/>
                  <a:pt x="716739" y="904875"/>
                </a:cubicBezTo>
                <a:cubicBezTo>
                  <a:pt x="607201" y="835025"/>
                  <a:pt x="462739" y="862012"/>
                  <a:pt x="354789" y="838200"/>
                </a:cubicBezTo>
                <a:cubicBezTo>
                  <a:pt x="246839" y="814387"/>
                  <a:pt x="127776" y="811212"/>
                  <a:pt x="69039" y="762000"/>
                </a:cubicBezTo>
                <a:cubicBezTo>
                  <a:pt x="10301" y="712787"/>
                  <a:pt x="10301" y="669925"/>
                  <a:pt x="2364" y="542925"/>
                </a:cubicBezTo>
                <a:cubicBezTo>
                  <a:pt x="-5573" y="415925"/>
                  <a:pt x="7920" y="207962"/>
                  <a:pt x="21414" y="0"/>
                </a:cubicBezTo>
              </a:path>
            </a:pathLst>
          </a:cu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47" name="Forme libre : forme 46">
            <a:extLst>
              <a:ext uri="{FF2B5EF4-FFF2-40B4-BE49-F238E27FC236}">
                <a16:creationId xmlns:a16="http://schemas.microsoft.com/office/drawing/2014/main" id="{24165ECA-D9A2-4EA1-8748-ED208921E5FD}"/>
              </a:ext>
            </a:extLst>
          </p:cNvPr>
          <p:cNvSpPr/>
          <p:nvPr/>
        </p:nvSpPr>
        <p:spPr>
          <a:xfrm>
            <a:off x="2636061" y="711943"/>
            <a:ext cx="6593664" cy="5867400"/>
          </a:xfrm>
          <a:custGeom>
            <a:avLst/>
            <a:gdLst>
              <a:gd name="connsiteX0" fmla="*/ 6593664 w 6593664"/>
              <a:gd name="connsiteY0" fmla="*/ 5867400 h 5867400"/>
              <a:gd name="connsiteX1" fmla="*/ 6222189 w 6593664"/>
              <a:gd name="connsiteY1" fmla="*/ 5324475 h 5867400"/>
              <a:gd name="connsiteX2" fmla="*/ 5784039 w 6593664"/>
              <a:gd name="connsiteY2" fmla="*/ 4895850 h 5867400"/>
              <a:gd name="connsiteX3" fmla="*/ 5460189 w 6593664"/>
              <a:gd name="connsiteY3" fmla="*/ 4914900 h 5867400"/>
              <a:gd name="connsiteX4" fmla="*/ 5126814 w 6593664"/>
              <a:gd name="connsiteY4" fmla="*/ 4972050 h 5867400"/>
              <a:gd name="connsiteX5" fmla="*/ 4993464 w 6593664"/>
              <a:gd name="connsiteY5" fmla="*/ 5067300 h 5867400"/>
              <a:gd name="connsiteX6" fmla="*/ 4764864 w 6593664"/>
              <a:gd name="connsiteY6" fmla="*/ 4924425 h 5867400"/>
              <a:gd name="connsiteX7" fmla="*/ 4450539 w 6593664"/>
              <a:gd name="connsiteY7" fmla="*/ 4514850 h 5867400"/>
              <a:gd name="connsiteX8" fmla="*/ 4079064 w 6593664"/>
              <a:gd name="connsiteY8" fmla="*/ 4562475 h 5867400"/>
              <a:gd name="connsiteX9" fmla="*/ 3869514 w 6593664"/>
              <a:gd name="connsiteY9" fmla="*/ 4657725 h 5867400"/>
              <a:gd name="connsiteX10" fmla="*/ 3478989 w 6593664"/>
              <a:gd name="connsiteY10" fmla="*/ 4486275 h 5867400"/>
              <a:gd name="connsiteX11" fmla="*/ 3288489 w 6593664"/>
              <a:gd name="connsiteY11" fmla="*/ 4371975 h 5867400"/>
              <a:gd name="connsiteX12" fmla="*/ 3212289 w 6593664"/>
              <a:gd name="connsiteY12" fmla="*/ 4000500 h 5867400"/>
              <a:gd name="connsiteX13" fmla="*/ 3155139 w 6593664"/>
              <a:gd name="connsiteY13" fmla="*/ 3886200 h 5867400"/>
              <a:gd name="connsiteX14" fmla="*/ 3097989 w 6593664"/>
              <a:gd name="connsiteY14" fmla="*/ 3695700 h 5867400"/>
              <a:gd name="connsiteX15" fmla="*/ 2897964 w 6593664"/>
              <a:gd name="connsiteY15" fmla="*/ 3495675 h 5867400"/>
              <a:gd name="connsiteX16" fmla="*/ 2783664 w 6593664"/>
              <a:gd name="connsiteY16" fmla="*/ 3152775 h 5867400"/>
              <a:gd name="connsiteX17" fmla="*/ 2716989 w 6593664"/>
              <a:gd name="connsiteY17" fmla="*/ 2638425 h 5867400"/>
              <a:gd name="connsiteX18" fmla="*/ 2631264 w 6593664"/>
              <a:gd name="connsiteY18" fmla="*/ 2324100 h 5867400"/>
              <a:gd name="connsiteX19" fmla="*/ 2355039 w 6593664"/>
              <a:gd name="connsiteY19" fmla="*/ 2228850 h 5867400"/>
              <a:gd name="connsiteX20" fmla="*/ 2126439 w 6593664"/>
              <a:gd name="connsiteY20" fmla="*/ 2143125 h 5867400"/>
              <a:gd name="connsiteX21" fmla="*/ 2002614 w 6593664"/>
              <a:gd name="connsiteY21" fmla="*/ 1990725 h 5867400"/>
              <a:gd name="connsiteX22" fmla="*/ 1850214 w 6593664"/>
              <a:gd name="connsiteY22" fmla="*/ 1895475 h 5867400"/>
              <a:gd name="connsiteX23" fmla="*/ 1621614 w 6593664"/>
              <a:gd name="connsiteY23" fmla="*/ 1371600 h 5867400"/>
              <a:gd name="connsiteX24" fmla="*/ 1335864 w 6593664"/>
              <a:gd name="connsiteY24" fmla="*/ 1333500 h 5867400"/>
              <a:gd name="connsiteX25" fmla="*/ 1012014 w 6593664"/>
              <a:gd name="connsiteY25" fmla="*/ 1257300 h 5867400"/>
              <a:gd name="connsiteX26" fmla="*/ 716739 w 6593664"/>
              <a:gd name="connsiteY26" fmla="*/ 904875 h 5867400"/>
              <a:gd name="connsiteX27" fmla="*/ 354789 w 6593664"/>
              <a:gd name="connsiteY27" fmla="*/ 838200 h 5867400"/>
              <a:gd name="connsiteX28" fmla="*/ 69039 w 6593664"/>
              <a:gd name="connsiteY28" fmla="*/ 762000 h 5867400"/>
              <a:gd name="connsiteX29" fmla="*/ 2364 w 6593664"/>
              <a:gd name="connsiteY29" fmla="*/ 542925 h 5867400"/>
              <a:gd name="connsiteX30" fmla="*/ 21414 w 6593664"/>
              <a:gd name="connsiteY30" fmla="*/ 0 h 5867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6593664" h="5867400">
                <a:moveTo>
                  <a:pt x="6593664" y="5867400"/>
                </a:moveTo>
                <a:cubicBezTo>
                  <a:pt x="6475395" y="5676900"/>
                  <a:pt x="6357126" y="5486400"/>
                  <a:pt x="6222189" y="5324475"/>
                </a:cubicBezTo>
                <a:cubicBezTo>
                  <a:pt x="6087251" y="5162550"/>
                  <a:pt x="5911039" y="4964112"/>
                  <a:pt x="5784039" y="4895850"/>
                </a:cubicBezTo>
                <a:cubicBezTo>
                  <a:pt x="5657039" y="4827587"/>
                  <a:pt x="5569726" y="4902200"/>
                  <a:pt x="5460189" y="4914900"/>
                </a:cubicBezTo>
                <a:cubicBezTo>
                  <a:pt x="5350652" y="4927600"/>
                  <a:pt x="5204601" y="4946650"/>
                  <a:pt x="5126814" y="4972050"/>
                </a:cubicBezTo>
                <a:cubicBezTo>
                  <a:pt x="5049027" y="4997450"/>
                  <a:pt x="5053789" y="5075237"/>
                  <a:pt x="4993464" y="5067300"/>
                </a:cubicBezTo>
                <a:cubicBezTo>
                  <a:pt x="4933139" y="5059363"/>
                  <a:pt x="4855351" y="5016500"/>
                  <a:pt x="4764864" y="4924425"/>
                </a:cubicBezTo>
                <a:cubicBezTo>
                  <a:pt x="4674376" y="4832350"/>
                  <a:pt x="4564839" y="4575175"/>
                  <a:pt x="4450539" y="4514850"/>
                </a:cubicBezTo>
                <a:cubicBezTo>
                  <a:pt x="4336239" y="4454525"/>
                  <a:pt x="4175901" y="4538663"/>
                  <a:pt x="4079064" y="4562475"/>
                </a:cubicBezTo>
                <a:cubicBezTo>
                  <a:pt x="3982227" y="4586287"/>
                  <a:pt x="3969526" y="4670425"/>
                  <a:pt x="3869514" y="4657725"/>
                </a:cubicBezTo>
                <a:cubicBezTo>
                  <a:pt x="3769502" y="4645025"/>
                  <a:pt x="3575826" y="4533900"/>
                  <a:pt x="3478989" y="4486275"/>
                </a:cubicBezTo>
                <a:cubicBezTo>
                  <a:pt x="3382152" y="4438650"/>
                  <a:pt x="3332939" y="4452937"/>
                  <a:pt x="3288489" y="4371975"/>
                </a:cubicBezTo>
                <a:cubicBezTo>
                  <a:pt x="3244039" y="4291012"/>
                  <a:pt x="3234514" y="4081462"/>
                  <a:pt x="3212289" y="4000500"/>
                </a:cubicBezTo>
                <a:cubicBezTo>
                  <a:pt x="3190064" y="3919537"/>
                  <a:pt x="3174189" y="3937000"/>
                  <a:pt x="3155139" y="3886200"/>
                </a:cubicBezTo>
                <a:cubicBezTo>
                  <a:pt x="3136089" y="3835400"/>
                  <a:pt x="3140851" y="3760787"/>
                  <a:pt x="3097989" y="3695700"/>
                </a:cubicBezTo>
                <a:cubicBezTo>
                  <a:pt x="3055127" y="3630613"/>
                  <a:pt x="2950351" y="3586162"/>
                  <a:pt x="2897964" y="3495675"/>
                </a:cubicBezTo>
                <a:cubicBezTo>
                  <a:pt x="2845576" y="3405187"/>
                  <a:pt x="2813826" y="3295650"/>
                  <a:pt x="2783664" y="3152775"/>
                </a:cubicBezTo>
                <a:cubicBezTo>
                  <a:pt x="2753502" y="3009900"/>
                  <a:pt x="2742389" y="2776538"/>
                  <a:pt x="2716989" y="2638425"/>
                </a:cubicBezTo>
                <a:cubicBezTo>
                  <a:pt x="2691589" y="2500312"/>
                  <a:pt x="2691589" y="2392362"/>
                  <a:pt x="2631264" y="2324100"/>
                </a:cubicBezTo>
                <a:cubicBezTo>
                  <a:pt x="2570939" y="2255838"/>
                  <a:pt x="2439176" y="2259012"/>
                  <a:pt x="2355039" y="2228850"/>
                </a:cubicBezTo>
                <a:cubicBezTo>
                  <a:pt x="2270902" y="2198688"/>
                  <a:pt x="2185176" y="2182812"/>
                  <a:pt x="2126439" y="2143125"/>
                </a:cubicBezTo>
                <a:cubicBezTo>
                  <a:pt x="2067702" y="2103438"/>
                  <a:pt x="2048651" y="2032000"/>
                  <a:pt x="2002614" y="1990725"/>
                </a:cubicBezTo>
                <a:cubicBezTo>
                  <a:pt x="1956577" y="1949450"/>
                  <a:pt x="1913714" y="1998662"/>
                  <a:pt x="1850214" y="1895475"/>
                </a:cubicBezTo>
                <a:cubicBezTo>
                  <a:pt x="1786714" y="1792288"/>
                  <a:pt x="1707339" y="1465263"/>
                  <a:pt x="1621614" y="1371600"/>
                </a:cubicBezTo>
                <a:cubicBezTo>
                  <a:pt x="1535889" y="1277937"/>
                  <a:pt x="1437464" y="1352550"/>
                  <a:pt x="1335864" y="1333500"/>
                </a:cubicBezTo>
                <a:cubicBezTo>
                  <a:pt x="1234264" y="1314450"/>
                  <a:pt x="1115202" y="1328738"/>
                  <a:pt x="1012014" y="1257300"/>
                </a:cubicBezTo>
                <a:cubicBezTo>
                  <a:pt x="908826" y="1185862"/>
                  <a:pt x="826276" y="974725"/>
                  <a:pt x="716739" y="904875"/>
                </a:cubicBezTo>
                <a:cubicBezTo>
                  <a:pt x="607201" y="835025"/>
                  <a:pt x="462739" y="862012"/>
                  <a:pt x="354789" y="838200"/>
                </a:cubicBezTo>
                <a:cubicBezTo>
                  <a:pt x="246839" y="814387"/>
                  <a:pt x="127776" y="811212"/>
                  <a:pt x="69039" y="762000"/>
                </a:cubicBezTo>
                <a:cubicBezTo>
                  <a:pt x="10301" y="712787"/>
                  <a:pt x="10301" y="669925"/>
                  <a:pt x="2364" y="542925"/>
                </a:cubicBezTo>
                <a:cubicBezTo>
                  <a:pt x="-5573" y="415925"/>
                  <a:pt x="7920" y="207962"/>
                  <a:pt x="21414" y="0"/>
                </a:cubicBezTo>
              </a:path>
            </a:pathLst>
          </a:custGeom>
          <a:noFill/>
          <a:ln w="22225">
            <a:solidFill>
              <a:schemeClr val="bg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61" name="Ellipse 60">
            <a:extLst>
              <a:ext uri="{FF2B5EF4-FFF2-40B4-BE49-F238E27FC236}">
                <a16:creationId xmlns:a16="http://schemas.microsoft.com/office/drawing/2014/main" id="{3E54D4FE-B1A3-406A-A4AE-21554E83A278}"/>
              </a:ext>
            </a:extLst>
          </p:cNvPr>
          <p:cNvSpPr/>
          <p:nvPr/>
        </p:nvSpPr>
        <p:spPr>
          <a:xfrm rot="16200000">
            <a:off x="1843102" y="-932431"/>
            <a:ext cx="1628297" cy="1778390"/>
          </a:xfrm>
          <a:prstGeom prst="ellipse">
            <a:avLst/>
          </a:prstGeom>
          <a:solidFill>
            <a:schemeClr val="accent2"/>
          </a:solidFill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62" name="ZoneTexte 61">
            <a:extLst>
              <a:ext uri="{FF2B5EF4-FFF2-40B4-BE49-F238E27FC236}">
                <a16:creationId xmlns:a16="http://schemas.microsoft.com/office/drawing/2014/main" id="{D425A52C-29A4-4BCE-AB1D-5067B603549C}"/>
              </a:ext>
            </a:extLst>
          </p:cNvPr>
          <p:cNvSpPr txBox="1"/>
          <p:nvPr/>
        </p:nvSpPr>
        <p:spPr>
          <a:xfrm>
            <a:off x="2133205" y="190793"/>
            <a:ext cx="1096433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200" b="1" dirty="0">
                <a:solidFill>
                  <a:schemeClr val="bg1"/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Namur</a:t>
            </a:r>
            <a:endParaRPr lang="fr-BE" sz="1200" b="1" dirty="0">
              <a:solidFill>
                <a:schemeClr val="bg1"/>
              </a:solidFill>
              <a:latin typeface="Aharoni" panose="02010803020104030203" pitchFamily="2" charset="-79"/>
              <a:cs typeface="Aharoni" panose="02010803020104030203" pitchFamily="2" charset="-79"/>
            </a:endParaRPr>
          </a:p>
        </p:txBody>
      </p:sp>
      <p:sp>
        <p:nvSpPr>
          <p:cNvPr id="63" name="Ellipse 62">
            <a:extLst>
              <a:ext uri="{FF2B5EF4-FFF2-40B4-BE49-F238E27FC236}">
                <a16:creationId xmlns:a16="http://schemas.microsoft.com/office/drawing/2014/main" id="{BA172A28-9FBE-4E6C-9531-55773D21B403}"/>
              </a:ext>
            </a:extLst>
          </p:cNvPr>
          <p:cNvSpPr/>
          <p:nvPr/>
        </p:nvSpPr>
        <p:spPr>
          <a:xfrm>
            <a:off x="7034255" y="-490138"/>
            <a:ext cx="742267" cy="695325"/>
          </a:xfrm>
          <a:prstGeom prst="ellipse">
            <a:avLst/>
          </a:prstGeom>
          <a:solidFill>
            <a:schemeClr val="accent2"/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 dirty="0"/>
          </a:p>
        </p:txBody>
      </p:sp>
      <p:sp>
        <p:nvSpPr>
          <p:cNvPr id="64" name="ZoneTexte 63">
            <a:extLst>
              <a:ext uri="{FF2B5EF4-FFF2-40B4-BE49-F238E27FC236}">
                <a16:creationId xmlns:a16="http://schemas.microsoft.com/office/drawing/2014/main" id="{5678D1FB-BAB8-4A85-83E4-3FD9B0D4E52D}"/>
              </a:ext>
            </a:extLst>
          </p:cNvPr>
          <p:cNvSpPr txBox="1"/>
          <p:nvPr/>
        </p:nvSpPr>
        <p:spPr>
          <a:xfrm>
            <a:off x="6857173" y="-54739"/>
            <a:ext cx="1096433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000" b="1" dirty="0">
                <a:solidFill>
                  <a:schemeClr val="bg1"/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Huy</a:t>
            </a:r>
            <a:endParaRPr lang="fr-BE" sz="1000" b="1" dirty="0">
              <a:solidFill>
                <a:schemeClr val="bg1"/>
              </a:solidFill>
              <a:latin typeface="Aharoni" panose="02010803020104030203" pitchFamily="2" charset="-79"/>
              <a:cs typeface="Aharoni" panose="02010803020104030203" pitchFamily="2" charset="-79"/>
            </a:endParaRPr>
          </a:p>
        </p:txBody>
      </p:sp>
      <p:sp>
        <p:nvSpPr>
          <p:cNvPr id="8" name="Forme libre : forme 7">
            <a:extLst>
              <a:ext uri="{FF2B5EF4-FFF2-40B4-BE49-F238E27FC236}">
                <a16:creationId xmlns:a16="http://schemas.microsoft.com/office/drawing/2014/main" id="{21EBB0C5-4721-412A-A397-E2B3972DE91F}"/>
              </a:ext>
            </a:extLst>
          </p:cNvPr>
          <p:cNvSpPr/>
          <p:nvPr/>
        </p:nvSpPr>
        <p:spPr>
          <a:xfrm>
            <a:off x="6287298" y="205740"/>
            <a:ext cx="3245322" cy="2948940"/>
          </a:xfrm>
          <a:custGeom>
            <a:avLst/>
            <a:gdLst>
              <a:gd name="connsiteX0" fmla="*/ 989802 w 3245322"/>
              <a:gd name="connsiteY0" fmla="*/ 0 h 2948940"/>
              <a:gd name="connsiteX1" fmla="*/ 921222 w 3245322"/>
              <a:gd name="connsiteY1" fmla="*/ 220980 h 2948940"/>
              <a:gd name="connsiteX2" fmla="*/ 768822 w 3245322"/>
              <a:gd name="connsiteY2" fmla="*/ 388620 h 2948940"/>
              <a:gd name="connsiteX3" fmla="*/ 715482 w 3245322"/>
              <a:gd name="connsiteY3" fmla="*/ 601980 h 2948940"/>
              <a:gd name="connsiteX4" fmla="*/ 608802 w 3245322"/>
              <a:gd name="connsiteY4" fmla="*/ 853440 h 2948940"/>
              <a:gd name="connsiteX5" fmla="*/ 425922 w 3245322"/>
              <a:gd name="connsiteY5" fmla="*/ 1043940 h 2948940"/>
              <a:gd name="connsiteX6" fmla="*/ 90642 w 3245322"/>
              <a:gd name="connsiteY6" fmla="*/ 1181100 h 2948940"/>
              <a:gd name="connsiteX7" fmla="*/ 22062 w 3245322"/>
              <a:gd name="connsiteY7" fmla="*/ 1295400 h 2948940"/>
              <a:gd name="connsiteX8" fmla="*/ 418302 w 3245322"/>
              <a:gd name="connsiteY8" fmla="*/ 1516380 h 2948940"/>
              <a:gd name="connsiteX9" fmla="*/ 616422 w 3245322"/>
              <a:gd name="connsiteY9" fmla="*/ 1584960 h 2948940"/>
              <a:gd name="connsiteX10" fmla="*/ 700242 w 3245322"/>
              <a:gd name="connsiteY10" fmla="*/ 1737360 h 2948940"/>
              <a:gd name="connsiteX11" fmla="*/ 791682 w 3245322"/>
              <a:gd name="connsiteY11" fmla="*/ 1729740 h 2948940"/>
              <a:gd name="connsiteX12" fmla="*/ 852642 w 3245322"/>
              <a:gd name="connsiteY12" fmla="*/ 1920240 h 2948940"/>
              <a:gd name="connsiteX13" fmla="*/ 1172682 w 3245322"/>
              <a:gd name="connsiteY13" fmla="*/ 2034540 h 2948940"/>
              <a:gd name="connsiteX14" fmla="*/ 1271742 w 3245322"/>
              <a:gd name="connsiteY14" fmla="*/ 2011680 h 2948940"/>
              <a:gd name="connsiteX15" fmla="*/ 1523202 w 3245322"/>
              <a:gd name="connsiteY15" fmla="*/ 2164080 h 2948940"/>
              <a:gd name="connsiteX16" fmla="*/ 1637502 w 3245322"/>
              <a:gd name="connsiteY16" fmla="*/ 2125980 h 2948940"/>
              <a:gd name="connsiteX17" fmla="*/ 1805142 w 3245322"/>
              <a:gd name="connsiteY17" fmla="*/ 2209800 h 2948940"/>
              <a:gd name="connsiteX18" fmla="*/ 2109942 w 3245322"/>
              <a:gd name="connsiteY18" fmla="*/ 2491740 h 2948940"/>
              <a:gd name="connsiteX19" fmla="*/ 2765262 w 3245322"/>
              <a:gd name="connsiteY19" fmla="*/ 2895600 h 2948940"/>
              <a:gd name="connsiteX20" fmla="*/ 3054822 w 3245322"/>
              <a:gd name="connsiteY20" fmla="*/ 2933700 h 2948940"/>
              <a:gd name="connsiteX21" fmla="*/ 3245322 w 3245322"/>
              <a:gd name="connsiteY21" fmla="*/ 2948940 h 29489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3245322" h="2948940">
                <a:moveTo>
                  <a:pt x="989802" y="0"/>
                </a:moveTo>
                <a:cubicBezTo>
                  <a:pt x="973927" y="78105"/>
                  <a:pt x="958052" y="156210"/>
                  <a:pt x="921222" y="220980"/>
                </a:cubicBezTo>
                <a:cubicBezTo>
                  <a:pt x="884392" y="285750"/>
                  <a:pt x="803112" y="325120"/>
                  <a:pt x="768822" y="388620"/>
                </a:cubicBezTo>
                <a:cubicBezTo>
                  <a:pt x="734532" y="452120"/>
                  <a:pt x="742152" y="524510"/>
                  <a:pt x="715482" y="601980"/>
                </a:cubicBezTo>
                <a:cubicBezTo>
                  <a:pt x="688812" y="679450"/>
                  <a:pt x="657062" y="779780"/>
                  <a:pt x="608802" y="853440"/>
                </a:cubicBezTo>
                <a:cubicBezTo>
                  <a:pt x="560542" y="927100"/>
                  <a:pt x="512282" y="989330"/>
                  <a:pt x="425922" y="1043940"/>
                </a:cubicBezTo>
                <a:cubicBezTo>
                  <a:pt x="339562" y="1098550"/>
                  <a:pt x="157952" y="1139190"/>
                  <a:pt x="90642" y="1181100"/>
                </a:cubicBezTo>
                <a:cubicBezTo>
                  <a:pt x="23332" y="1223010"/>
                  <a:pt x="-32548" y="1239520"/>
                  <a:pt x="22062" y="1295400"/>
                </a:cubicBezTo>
                <a:cubicBezTo>
                  <a:pt x="76672" y="1351280"/>
                  <a:pt x="319242" y="1468120"/>
                  <a:pt x="418302" y="1516380"/>
                </a:cubicBezTo>
                <a:cubicBezTo>
                  <a:pt x="517362" y="1564640"/>
                  <a:pt x="569432" y="1548130"/>
                  <a:pt x="616422" y="1584960"/>
                </a:cubicBezTo>
                <a:cubicBezTo>
                  <a:pt x="663412" y="1621790"/>
                  <a:pt x="671032" y="1713230"/>
                  <a:pt x="700242" y="1737360"/>
                </a:cubicBezTo>
                <a:cubicBezTo>
                  <a:pt x="729452" y="1761490"/>
                  <a:pt x="766282" y="1699260"/>
                  <a:pt x="791682" y="1729740"/>
                </a:cubicBezTo>
                <a:cubicBezTo>
                  <a:pt x="817082" y="1760220"/>
                  <a:pt x="789142" y="1869440"/>
                  <a:pt x="852642" y="1920240"/>
                </a:cubicBezTo>
                <a:cubicBezTo>
                  <a:pt x="916142" y="1971040"/>
                  <a:pt x="1102832" y="2019300"/>
                  <a:pt x="1172682" y="2034540"/>
                </a:cubicBezTo>
                <a:cubicBezTo>
                  <a:pt x="1242532" y="2049780"/>
                  <a:pt x="1213322" y="1990090"/>
                  <a:pt x="1271742" y="2011680"/>
                </a:cubicBezTo>
                <a:cubicBezTo>
                  <a:pt x="1330162" y="2033270"/>
                  <a:pt x="1462242" y="2145030"/>
                  <a:pt x="1523202" y="2164080"/>
                </a:cubicBezTo>
                <a:cubicBezTo>
                  <a:pt x="1584162" y="2183130"/>
                  <a:pt x="1590512" y="2118360"/>
                  <a:pt x="1637502" y="2125980"/>
                </a:cubicBezTo>
                <a:cubicBezTo>
                  <a:pt x="1684492" y="2133600"/>
                  <a:pt x="1726402" y="2148840"/>
                  <a:pt x="1805142" y="2209800"/>
                </a:cubicBezTo>
                <a:cubicBezTo>
                  <a:pt x="1883882" y="2270760"/>
                  <a:pt x="1949922" y="2377440"/>
                  <a:pt x="2109942" y="2491740"/>
                </a:cubicBezTo>
                <a:cubicBezTo>
                  <a:pt x="2269962" y="2606040"/>
                  <a:pt x="2607782" y="2821940"/>
                  <a:pt x="2765262" y="2895600"/>
                </a:cubicBezTo>
                <a:cubicBezTo>
                  <a:pt x="2922742" y="2969260"/>
                  <a:pt x="2974812" y="2924810"/>
                  <a:pt x="3054822" y="2933700"/>
                </a:cubicBezTo>
                <a:cubicBezTo>
                  <a:pt x="3134832" y="2942590"/>
                  <a:pt x="3190077" y="2945765"/>
                  <a:pt x="3245322" y="294894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1" name="Forme libre : forme 20">
            <a:extLst>
              <a:ext uri="{FF2B5EF4-FFF2-40B4-BE49-F238E27FC236}">
                <a16:creationId xmlns:a16="http://schemas.microsoft.com/office/drawing/2014/main" id="{83EA6DCE-DBED-4720-9531-7F2E8C0892A3}"/>
              </a:ext>
            </a:extLst>
          </p:cNvPr>
          <p:cNvSpPr/>
          <p:nvPr/>
        </p:nvSpPr>
        <p:spPr>
          <a:xfrm>
            <a:off x="8618220" y="5486400"/>
            <a:ext cx="731520" cy="525780"/>
          </a:xfrm>
          <a:custGeom>
            <a:avLst/>
            <a:gdLst>
              <a:gd name="connsiteX0" fmla="*/ 0 w 731520"/>
              <a:gd name="connsiteY0" fmla="*/ 0 h 525780"/>
              <a:gd name="connsiteX1" fmla="*/ 228600 w 731520"/>
              <a:gd name="connsiteY1" fmla="*/ 289560 h 525780"/>
              <a:gd name="connsiteX2" fmla="*/ 731520 w 731520"/>
              <a:gd name="connsiteY2" fmla="*/ 525780 h 5257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31520" h="525780">
                <a:moveTo>
                  <a:pt x="0" y="0"/>
                </a:moveTo>
                <a:cubicBezTo>
                  <a:pt x="53340" y="100965"/>
                  <a:pt x="106680" y="201930"/>
                  <a:pt x="228600" y="289560"/>
                </a:cubicBezTo>
                <a:cubicBezTo>
                  <a:pt x="350520" y="377190"/>
                  <a:pt x="541020" y="451485"/>
                  <a:pt x="731520" y="52578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2" name="Forme libre : forme 21">
            <a:extLst>
              <a:ext uri="{FF2B5EF4-FFF2-40B4-BE49-F238E27FC236}">
                <a16:creationId xmlns:a16="http://schemas.microsoft.com/office/drawing/2014/main" id="{9820F068-4E1E-4285-8A17-2897DEE7F837}"/>
              </a:ext>
            </a:extLst>
          </p:cNvPr>
          <p:cNvSpPr/>
          <p:nvPr/>
        </p:nvSpPr>
        <p:spPr>
          <a:xfrm>
            <a:off x="9548813" y="3146818"/>
            <a:ext cx="661987" cy="257902"/>
          </a:xfrm>
          <a:custGeom>
            <a:avLst/>
            <a:gdLst>
              <a:gd name="connsiteX0" fmla="*/ 0 w 661987"/>
              <a:gd name="connsiteY0" fmla="*/ 5957 h 257902"/>
              <a:gd name="connsiteX1" fmla="*/ 95250 w 661987"/>
              <a:gd name="connsiteY1" fmla="*/ 5957 h 257902"/>
              <a:gd name="connsiteX2" fmla="*/ 171450 w 661987"/>
              <a:gd name="connsiteY2" fmla="*/ 67870 h 257902"/>
              <a:gd name="connsiteX3" fmla="*/ 381000 w 661987"/>
              <a:gd name="connsiteY3" fmla="*/ 105970 h 257902"/>
              <a:gd name="connsiteX4" fmla="*/ 581025 w 661987"/>
              <a:gd name="connsiteY4" fmla="*/ 239320 h 257902"/>
              <a:gd name="connsiteX5" fmla="*/ 661987 w 661987"/>
              <a:gd name="connsiteY5" fmla="*/ 253607 h 2579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61987" h="257902">
                <a:moveTo>
                  <a:pt x="0" y="5957"/>
                </a:moveTo>
                <a:cubicBezTo>
                  <a:pt x="33337" y="797"/>
                  <a:pt x="66675" y="-4362"/>
                  <a:pt x="95250" y="5957"/>
                </a:cubicBezTo>
                <a:cubicBezTo>
                  <a:pt x="123825" y="16276"/>
                  <a:pt x="123825" y="51201"/>
                  <a:pt x="171450" y="67870"/>
                </a:cubicBezTo>
                <a:cubicBezTo>
                  <a:pt x="219075" y="84539"/>
                  <a:pt x="312738" y="77395"/>
                  <a:pt x="381000" y="105970"/>
                </a:cubicBezTo>
                <a:cubicBezTo>
                  <a:pt x="449262" y="134545"/>
                  <a:pt x="534194" y="214714"/>
                  <a:pt x="581025" y="239320"/>
                </a:cubicBezTo>
                <a:cubicBezTo>
                  <a:pt x="627856" y="263926"/>
                  <a:pt x="644921" y="258766"/>
                  <a:pt x="661987" y="253607"/>
                </a:cubicBezTo>
              </a:path>
            </a:pathLst>
          </a:custGeom>
          <a:noFill/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5" name="Forme libre : forme 24">
            <a:extLst>
              <a:ext uri="{FF2B5EF4-FFF2-40B4-BE49-F238E27FC236}">
                <a16:creationId xmlns:a16="http://schemas.microsoft.com/office/drawing/2014/main" id="{AD2E428A-8335-4384-A1B1-58C29B4ACBC7}"/>
              </a:ext>
            </a:extLst>
          </p:cNvPr>
          <p:cNvSpPr/>
          <p:nvPr/>
        </p:nvSpPr>
        <p:spPr>
          <a:xfrm>
            <a:off x="6197600" y="4984750"/>
            <a:ext cx="1778000" cy="942569"/>
          </a:xfrm>
          <a:custGeom>
            <a:avLst/>
            <a:gdLst>
              <a:gd name="connsiteX0" fmla="*/ 0 w 1778000"/>
              <a:gd name="connsiteY0" fmla="*/ 273050 h 942569"/>
              <a:gd name="connsiteX1" fmla="*/ 209550 w 1778000"/>
              <a:gd name="connsiteY1" fmla="*/ 374650 h 942569"/>
              <a:gd name="connsiteX2" fmla="*/ 311150 w 1778000"/>
              <a:gd name="connsiteY2" fmla="*/ 425450 h 942569"/>
              <a:gd name="connsiteX3" fmla="*/ 361950 w 1778000"/>
              <a:gd name="connsiteY3" fmla="*/ 482600 h 942569"/>
              <a:gd name="connsiteX4" fmla="*/ 850900 w 1778000"/>
              <a:gd name="connsiteY4" fmla="*/ 533400 h 942569"/>
              <a:gd name="connsiteX5" fmla="*/ 914400 w 1778000"/>
              <a:gd name="connsiteY5" fmla="*/ 825500 h 942569"/>
              <a:gd name="connsiteX6" fmla="*/ 1041400 w 1778000"/>
              <a:gd name="connsiteY6" fmla="*/ 939800 h 942569"/>
              <a:gd name="connsiteX7" fmla="*/ 1143000 w 1778000"/>
              <a:gd name="connsiteY7" fmla="*/ 723900 h 942569"/>
              <a:gd name="connsiteX8" fmla="*/ 1193800 w 1778000"/>
              <a:gd name="connsiteY8" fmla="*/ 609600 h 942569"/>
              <a:gd name="connsiteX9" fmla="*/ 1365250 w 1778000"/>
              <a:gd name="connsiteY9" fmla="*/ 552450 h 942569"/>
              <a:gd name="connsiteX10" fmla="*/ 1504950 w 1778000"/>
              <a:gd name="connsiteY10" fmla="*/ 406400 h 942569"/>
              <a:gd name="connsiteX11" fmla="*/ 1562100 w 1778000"/>
              <a:gd name="connsiteY11" fmla="*/ 304800 h 942569"/>
              <a:gd name="connsiteX12" fmla="*/ 1727200 w 1778000"/>
              <a:gd name="connsiteY12" fmla="*/ 50800 h 942569"/>
              <a:gd name="connsiteX13" fmla="*/ 1778000 w 1778000"/>
              <a:gd name="connsiteY13" fmla="*/ 0 h 9425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778000" h="942569">
                <a:moveTo>
                  <a:pt x="0" y="273050"/>
                </a:moveTo>
                <a:lnTo>
                  <a:pt x="209550" y="374650"/>
                </a:lnTo>
                <a:cubicBezTo>
                  <a:pt x="261408" y="400050"/>
                  <a:pt x="285750" y="407458"/>
                  <a:pt x="311150" y="425450"/>
                </a:cubicBezTo>
                <a:cubicBezTo>
                  <a:pt x="336550" y="443442"/>
                  <a:pt x="271992" y="464608"/>
                  <a:pt x="361950" y="482600"/>
                </a:cubicBezTo>
                <a:cubicBezTo>
                  <a:pt x="451908" y="500592"/>
                  <a:pt x="758825" y="476250"/>
                  <a:pt x="850900" y="533400"/>
                </a:cubicBezTo>
                <a:cubicBezTo>
                  <a:pt x="942975" y="590550"/>
                  <a:pt x="882650" y="757767"/>
                  <a:pt x="914400" y="825500"/>
                </a:cubicBezTo>
                <a:cubicBezTo>
                  <a:pt x="946150" y="893233"/>
                  <a:pt x="1003300" y="956733"/>
                  <a:pt x="1041400" y="939800"/>
                </a:cubicBezTo>
                <a:cubicBezTo>
                  <a:pt x="1079500" y="922867"/>
                  <a:pt x="1117600" y="778933"/>
                  <a:pt x="1143000" y="723900"/>
                </a:cubicBezTo>
                <a:cubicBezTo>
                  <a:pt x="1168400" y="668867"/>
                  <a:pt x="1156758" y="638175"/>
                  <a:pt x="1193800" y="609600"/>
                </a:cubicBezTo>
                <a:cubicBezTo>
                  <a:pt x="1230842" y="581025"/>
                  <a:pt x="1313392" y="586317"/>
                  <a:pt x="1365250" y="552450"/>
                </a:cubicBezTo>
                <a:cubicBezTo>
                  <a:pt x="1417108" y="518583"/>
                  <a:pt x="1472142" y="447675"/>
                  <a:pt x="1504950" y="406400"/>
                </a:cubicBezTo>
                <a:cubicBezTo>
                  <a:pt x="1537758" y="365125"/>
                  <a:pt x="1525058" y="364067"/>
                  <a:pt x="1562100" y="304800"/>
                </a:cubicBezTo>
                <a:cubicBezTo>
                  <a:pt x="1599142" y="245533"/>
                  <a:pt x="1691217" y="101600"/>
                  <a:pt x="1727200" y="50800"/>
                </a:cubicBezTo>
                <a:cubicBezTo>
                  <a:pt x="1763183" y="0"/>
                  <a:pt x="1770591" y="0"/>
                  <a:pt x="1778000" y="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26" name="Forme libre : forme 25">
            <a:extLst>
              <a:ext uri="{FF2B5EF4-FFF2-40B4-BE49-F238E27FC236}">
                <a16:creationId xmlns:a16="http://schemas.microsoft.com/office/drawing/2014/main" id="{7A9A74E1-9B0A-4C34-997F-C5190D90E1F4}"/>
              </a:ext>
            </a:extLst>
          </p:cNvPr>
          <p:cNvSpPr/>
          <p:nvPr/>
        </p:nvSpPr>
        <p:spPr>
          <a:xfrm>
            <a:off x="5359400" y="1949450"/>
            <a:ext cx="901700" cy="1136650"/>
          </a:xfrm>
          <a:custGeom>
            <a:avLst/>
            <a:gdLst>
              <a:gd name="connsiteX0" fmla="*/ 901700 w 901700"/>
              <a:gd name="connsiteY0" fmla="*/ 0 h 1136650"/>
              <a:gd name="connsiteX1" fmla="*/ 781050 w 901700"/>
              <a:gd name="connsiteY1" fmla="*/ 146050 h 1136650"/>
              <a:gd name="connsiteX2" fmla="*/ 469900 w 901700"/>
              <a:gd name="connsiteY2" fmla="*/ 355600 h 1136650"/>
              <a:gd name="connsiteX3" fmla="*/ 203200 w 901700"/>
              <a:gd name="connsiteY3" fmla="*/ 514350 h 1136650"/>
              <a:gd name="connsiteX4" fmla="*/ 139700 w 901700"/>
              <a:gd name="connsiteY4" fmla="*/ 685800 h 1136650"/>
              <a:gd name="connsiteX5" fmla="*/ 88900 w 901700"/>
              <a:gd name="connsiteY5" fmla="*/ 869950 h 1136650"/>
              <a:gd name="connsiteX6" fmla="*/ 0 w 901700"/>
              <a:gd name="connsiteY6" fmla="*/ 1136650 h 1136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01700" h="1136650">
                <a:moveTo>
                  <a:pt x="901700" y="0"/>
                </a:moveTo>
                <a:cubicBezTo>
                  <a:pt x="877358" y="43391"/>
                  <a:pt x="853017" y="86783"/>
                  <a:pt x="781050" y="146050"/>
                </a:cubicBezTo>
                <a:cubicBezTo>
                  <a:pt x="709083" y="205317"/>
                  <a:pt x="469900" y="355600"/>
                  <a:pt x="469900" y="355600"/>
                </a:cubicBezTo>
                <a:cubicBezTo>
                  <a:pt x="373592" y="416983"/>
                  <a:pt x="258233" y="459317"/>
                  <a:pt x="203200" y="514350"/>
                </a:cubicBezTo>
                <a:cubicBezTo>
                  <a:pt x="148167" y="569383"/>
                  <a:pt x="158750" y="626533"/>
                  <a:pt x="139700" y="685800"/>
                </a:cubicBezTo>
                <a:cubicBezTo>
                  <a:pt x="120650" y="745067"/>
                  <a:pt x="112183" y="794808"/>
                  <a:pt x="88900" y="869950"/>
                </a:cubicBezTo>
                <a:cubicBezTo>
                  <a:pt x="65617" y="945092"/>
                  <a:pt x="32808" y="1040871"/>
                  <a:pt x="0" y="113665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2" name="Forme libre : forme 31">
            <a:extLst>
              <a:ext uri="{FF2B5EF4-FFF2-40B4-BE49-F238E27FC236}">
                <a16:creationId xmlns:a16="http://schemas.microsoft.com/office/drawing/2014/main" id="{6ED083DC-0EC6-4148-8B33-6AEB634D54E8}"/>
              </a:ext>
            </a:extLst>
          </p:cNvPr>
          <p:cNvSpPr/>
          <p:nvPr/>
        </p:nvSpPr>
        <p:spPr>
          <a:xfrm>
            <a:off x="5286375" y="4826000"/>
            <a:ext cx="422275" cy="358775"/>
          </a:xfrm>
          <a:custGeom>
            <a:avLst/>
            <a:gdLst>
              <a:gd name="connsiteX0" fmla="*/ 0 w 422275"/>
              <a:gd name="connsiteY0" fmla="*/ 358775 h 358775"/>
              <a:gd name="connsiteX1" fmla="*/ 276225 w 422275"/>
              <a:gd name="connsiteY1" fmla="*/ 161925 h 358775"/>
              <a:gd name="connsiteX2" fmla="*/ 422275 w 422275"/>
              <a:gd name="connsiteY2" fmla="*/ 0 h 358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22275" h="358775">
                <a:moveTo>
                  <a:pt x="0" y="358775"/>
                </a:moveTo>
                <a:cubicBezTo>
                  <a:pt x="102923" y="290248"/>
                  <a:pt x="205846" y="221721"/>
                  <a:pt x="276225" y="161925"/>
                </a:cubicBezTo>
                <a:cubicBezTo>
                  <a:pt x="346604" y="102129"/>
                  <a:pt x="384439" y="51064"/>
                  <a:pt x="422275" y="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4" name="Forme libre : forme 33">
            <a:extLst>
              <a:ext uri="{FF2B5EF4-FFF2-40B4-BE49-F238E27FC236}">
                <a16:creationId xmlns:a16="http://schemas.microsoft.com/office/drawing/2014/main" id="{5762933B-4840-49D9-81F9-09DEB9F69A78}"/>
              </a:ext>
            </a:extLst>
          </p:cNvPr>
          <p:cNvSpPr/>
          <p:nvPr/>
        </p:nvSpPr>
        <p:spPr>
          <a:xfrm>
            <a:off x="5492750" y="5953125"/>
            <a:ext cx="12700" cy="257175"/>
          </a:xfrm>
          <a:custGeom>
            <a:avLst/>
            <a:gdLst>
              <a:gd name="connsiteX0" fmla="*/ 12700 w 12700"/>
              <a:gd name="connsiteY0" fmla="*/ 0 h 257175"/>
              <a:gd name="connsiteX1" fmla="*/ 0 w 12700"/>
              <a:gd name="connsiteY1" fmla="*/ 257175 h 257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2700" h="257175">
                <a:moveTo>
                  <a:pt x="12700" y="0"/>
                </a:moveTo>
                <a:lnTo>
                  <a:pt x="0" y="257175"/>
                </a:ln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5" name="Forme libre : forme 34">
            <a:extLst>
              <a:ext uri="{FF2B5EF4-FFF2-40B4-BE49-F238E27FC236}">
                <a16:creationId xmlns:a16="http://schemas.microsoft.com/office/drawing/2014/main" id="{043BC54E-1889-4104-91EC-461FB497001C}"/>
              </a:ext>
            </a:extLst>
          </p:cNvPr>
          <p:cNvSpPr/>
          <p:nvPr/>
        </p:nvSpPr>
        <p:spPr>
          <a:xfrm>
            <a:off x="5528250" y="5241926"/>
            <a:ext cx="183575" cy="330200"/>
          </a:xfrm>
          <a:custGeom>
            <a:avLst/>
            <a:gdLst>
              <a:gd name="connsiteX0" fmla="*/ 183575 w 183575"/>
              <a:gd name="connsiteY0" fmla="*/ 0 h 327025"/>
              <a:gd name="connsiteX1" fmla="*/ 34350 w 183575"/>
              <a:gd name="connsiteY1" fmla="*/ 234950 h 327025"/>
              <a:gd name="connsiteX2" fmla="*/ 5775 w 183575"/>
              <a:gd name="connsiteY2" fmla="*/ 298450 h 327025"/>
              <a:gd name="connsiteX3" fmla="*/ 120075 w 183575"/>
              <a:gd name="connsiteY3" fmla="*/ 327025 h 327025"/>
              <a:gd name="connsiteX0" fmla="*/ 183575 w 183575"/>
              <a:gd name="connsiteY0" fmla="*/ 0 h 330200"/>
              <a:gd name="connsiteX1" fmla="*/ 34350 w 183575"/>
              <a:gd name="connsiteY1" fmla="*/ 234950 h 330200"/>
              <a:gd name="connsiteX2" fmla="*/ 5775 w 183575"/>
              <a:gd name="connsiteY2" fmla="*/ 298450 h 330200"/>
              <a:gd name="connsiteX3" fmla="*/ 129600 w 183575"/>
              <a:gd name="connsiteY3" fmla="*/ 330200 h 330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3575" h="330200">
                <a:moveTo>
                  <a:pt x="183575" y="0"/>
                </a:moveTo>
                <a:cubicBezTo>
                  <a:pt x="123779" y="92604"/>
                  <a:pt x="63983" y="185208"/>
                  <a:pt x="34350" y="234950"/>
                </a:cubicBezTo>
                <a:cubicBezTo>
                  <a:pt x="4717" y="284692"/>
                  <a:pt x="-8513" y="283104"/>
                  <a:pt x="5775" y="298450"/>
                </a:cubicBezTo>
                <a:cubicBezTo>
                  <a:pt x="20062" y="313796"/>
                  <a:pt x="79593" y="323585"/>
                  <a:pt x="129600" y="33020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39" name="Forme libre : forme 38">
            <a:extLst>
              <a:ext uri="{FF2B5EF4-FFF2-40B4-BE49-F238E27FC236}">
                <a16:creationId xmlns:a16="http://schemas.microsoft.com/office/drawing/2014/main" id="{9F784947-8CBA-4DDF-A906-A82B90FD3C12}"/>
              </a:ext>
            </a:extLst>
          </p:cNvPr>
          <p:cNvSpPr/>
          <p:nvPr/>
        </p:nvSpPr>
        <p:spPr>
          <a:xfrm>
            <a:off x="9004300" y="5702300"/>
            <a:ext cx="1276350" cy="1162050"/>
          </a:xfrm>
          <a:custGeom>
            <a:avLst/>
            <a:gdLst>
              <a:gd name="connsiteX0" fmla="*/ 1276350 w 1276350"/>
              <a:gd name="connsiteY0" fmla="*/ 0 h 1162050"/>
              <a:gd name="connsiteX1" fmla="*/ 1028700 w 1276350"/>
              <a:gd name="connsiteY1" fmla="*/ 152400 h 1162050"/>
              <a:gd name="connsiteX2" fmla="*/ 406400 w 1276350"/>
              <a:gd name="connsiteY2" fmla="*/ 704850 h 1162050"/>
              <a:gd name="connsiteX3" fmla="*/ 82550 w 1276350"/>
              <a:gd name="connsiteY3" fmla="*/ 1041400 h 1162050"/>
              <a:gd name="connsiteX4" fmla="*/ 0 w 1276350"/>
              <a:gd name="connsiteY4" fmla="*/ 1162050 h 1162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76350" h="1162050">
                <a:moveTo>
                  <a:pt x="1276350" y="0"/>
                </a:moveTo>
                <a:cubicBezTo>
                  <a:pt x="1225021" y="17462"/>
                  <a:pt x="1173692" y="34925"/>
                  <a:pt x="1028700" y="152400"/>
                </a:cubicBezTo>
                <a:cubicBezTo>
                  <a:pt x="883708" y="269875"/>
                  <a:pt x="564092" y="556683"/>
                  <a:pt x="406400" y="704850"/>
                </a:cubicBezTo>
                <a:cubicBezTo>
                  <a:pt x="248708" y="853017"/>
                  <a:pt x="150283" y="965200"/>
                  <a:pt x="82550" y="1041400"/>
                </a:cubicBezTo>
                <a:cubicBezTo>
                  <a:pt x="14817" y="1117600"/>
                  <a:pt x="7408" y="1139825"/>
                  <a:pt x="0" y="1162050"/>
                </a:cubicBezTo>
              </a:path>
            </a:pathLst>
          </a:cu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86" name="Forme libre : forme 85">
            <a:extLst>
              <a:ext uri="{FF2B5EF4-FFF2-40B4-BE49-F238E27FC236}">
                <a16:creationId xmlns:a16="http://schemas.microsoft.com/office/drawing/2014/main" id="{9BC2CEB2-1135-4D39-B39A-9BA4BADD7946}"/>
              </a:ext>
            </a:extLst>
          </p:cNvPr>
          <p:cNvSpPr/>
          <p:nvPr/>
        </p:nvSpPr>
        <p:spPr>
          <a:xfrm>
            <a:off x="9016931" y="5695950"/>
            <a:ext cx="1276350" cy="1162050"/>
          </a:xfrm>
          <a:custGeom>
            <a:avLst/>
            <a:gdLst>
              <a:gd name="connsiteX0" fmla="*/ 1276350 w 1276350"/>
              <a:gd name="connsiteY0" fmla="*/ 0 h 1162050"/>
              <a:gd name="connsiteX1" fmla="*/ 1028700 w 1276350"/>
              <a:gd name="connsiteY1" fmla="*/ 152400 h 1162050"/>
              <a:gd name="connsiteX2" fmla="*/ 406400 w 1276350"/>
              <a:gd name="connsiteY2" fmla="*/ 704850 h 1162050"/>
              <a:gd name="connsiteX3" fmla="*/ 82550 w 1276350"/>
              <a:gd name="connsiteY3" fmla="*/ 1041400 h 1162050"/>
              <a:gd name="connsiteX4" fmla="*/ 0 w 1276350"/>
              <a:gd name="connsiteY4" fmla="*/ 1162050 h 1162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76350" h="1162050">
                <a:moveTo>
                  <a:pt x="1276350" y="0"/>
                </a:moveTo>
                <a:cubicBezTo>
                  <a:pt x="1225021" y="17462"/>
                  <a:pt x="1173692" y="34925"/>
                  <a:pt x="1028700" y="152400"/>
                </a:cubicBezTo>
                <a:cubicBezTo>
                  <a:pt x="883708" y="269875"/>
                  <a:pt x="564092" y="556683"/>
                  <a:pt x="406400" y="704850"/>
                </a:cubicBezTo>
                <a:cubicBezTo>
                  <a:pt x="248708" y="853017"/>
                  <a:pt x="150283" y="965200"/>
                  <a:pt x="82550" y="1041400"/>
                </a:cubicBezTo>
                <a:cubicBezTo>
                  <a:pt x="14817" y="1117600"/>
                  <a:pt x="7408" y="1139825"/>
                  <a:pt x="0" y="1162050"/>
                </a:cubicBezTo>
              </a:path>
            </a:pathLst>
          </a:custGeom>
          <a:noFill/>
          <a:ln w="22225">
            <a:solidFill>
              <a:schemeClr val="bg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55" name="Ellipse 54">
            <a:extLst>
              <a:ext uri="{FF2B5EF4-FFF2-40B4-BE49-F238E27FC236}">
                <a16:creationId xmlns:a16="http://schemas.microsoft.com/office/drawing/2014/main" id="{0613EE4E-1534-4E8B-A8A4-AC877E6843D5}"/>
              </a:ext>
            </a:extLst>
          </p:cNvPr>
          <p:cNvSpPr/>
          <p:nvPr/>
        </p:nvSpPr>
        <p:spPr>
          <a:xfrm>
            <a:off x="9292852" y="5487143"/>
            <a:ext cx="742267" cy="695325"/>
          </a:xfrm>
          <a:prstGeom prst="ellipse">
            <a:avLst/>
          </a:prstGeom>
          <a:solidFill>
            <a:schemeClr val="accent2"/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 dirty="0"/>
          </a:p>
        </p:txBody>
      </p:sp>
      <p:sp>
        <p:nvSpPr>
          <p:cNvPr id="59" name="ZoneTexte 58">
            <a:extLst>
              <a:ext uri="{FF2B5EF4-FFF2-40B4-BE49-F238E27FC236}">
                <a16:creationId xmlns:a16="http://schemas.microsoft.com/office/drawing/2014/main" id="{4630EB21-FD0B-452F-820D-CAB2EC8CABFB}"/>
              </a:ext>
            </a:extLst>
          </p:cNvPr>
          <p:cNvSpPr txBox="1"/>
          <p:nvPr/>
        </p:nvSpPr>
        <p:spPr>
          <a:xfrm>
            <a:off x="9134528" y="5650958"/>
            <a:ext cx="109643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000" b="1" dirty="0">
                <a:solidFill>
                  <a:schemeClr val="bg1"/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Marche-en-Famenne</a:t>
            </a:r>
            <a:endParaRPr lang="fr-BE" sz="1000" b="1" dirty="0">
              <a:solidFill>
                <a:schemeClr val="bg1"/>
              </a:solidFill>
              <a:latin typeface="Aharoni" panose="02010803020104030203" pitchFamily="2" charset="-79"/>
              <a:cs typeface="Aharoni" panose="02010803020104030203" pitchFamily="2" charset="-79"/>
            </a:endParaRPr>
          </a:p>
        </p:txBody>
      </p:sp>
      <p:sp>
        <p:nvSpPr>
          <p:cNvPr id="87" name="Forme libre : forme 86">
            <a:extLst>
              <a:ext uri="{FF2B5EF4-FFF2-40B4-BE49-F238E27FC236}">
                <a16:creationId xmlns:a16="http://schemas.microsoft.com/office/drawing/2014/main" id="{0BEA71B8-D286-4921-BEE9-40E4E94BA74D}"/>
              </a:ext>
            </a:extLst>
          </p:cNvPr>
          <p:cNvSpPr>
            <a:spLocks noChangeAspect="1"/>
          </p:cNvSpPr>
          <p:nvPr/>
        </p:nvSpPr>
        <p:spPr>
          <a:xfrm>
            <a:off x="2413136" y="870695"/>
            <a:ext cx="2232134" cy="6115251"/>
          </a:xfrm>
          <a:custGeom>
            <a:avLst/>
            <a:gdLst>
              <a:gd name="connsiteX0" fmla="*/ 67451 w 667823"/>
              <a:gd name="connsiteY0" fmla="*/ 0 h 1894400"/>
              <a:gd name="connsiteX1" fmla="*/ 16651 w 667823"/>
              <a:gd name="connsiteY1" fmla="*/ 111125 h 1894400"/>
              <a:gd name="connsiteX2" fmla="*/ 48401 w 667823"/>
              <a:gd name="connsiteY2" fmla="*/ 200025 h 1894400"/>
              <a:gd name="connsiteX3" fmla="*/ 111901 w 667823"/>
              <a:gd name="connsiteY3" fmla="*/ 279400 h 1894400"/>
              <a:gd name="connsiteX4" fmla="*/ 73801 w 667823"/>
              <a:gd name="connsiteY4" fmla="*/ 492125 h 1894400"/>
              <a:gd name="connsiteX5" fmla="*/ 86501 w 667823"/>
              <a:gd name="connsiteY5" fmla="*/ 581025 h 1894400"/>
              <a:gd name="connsiteX6" fmla="*/ 64276 w 667823"/>
              <a:gd name="connsiteY6" fmla="*/ 654050 h 1894400"/>
              <a:gd name="connsiteX7" fmla="*/ 76976 w 667823"/>
              <a:gd name="connsiteY7" fmla="*/ 736600 h 1894400"/>
              <a:gd name="connsiteX8" fmla="*/ 776 w 667823"/>
              <a:gd name="connsiteY8" fmla="*/ 781050 h 1894400"/>
              <a:gd name="connsiteX9" fmla="*/ 38876 w 667823"/>
              <a:gd name="connsiteY9" fmla="*/ 838200 h 1894400"/>
              <a:gd name="connsiteX10" fmla="*/ 61101 w 667823"/>
              <a:gd name="connsiteY10" fmla="*/ 914400 h 1894400"/>
              <a:gd name="connsiteX11" fmla="*/ 102376 w 667823"/>
              <a:gd name="connsiteY11" fmla="*/ 1019175 h 1894400"/>
              <a:gd name="connsiteX12" fmla="*/ 121426 w 667823"/>
              <a:gd name="connsiteY12" fmla="*/ 1041400 h 1894400"/>
              <a:gd name="connsiteX13" fmla="*/ 140476 w 667823"/>
              <a:gd name="connsiteY13" fmla="*/ 1139825 h 1894400"/>
              <a:gd name="connsiteX14" fmla="*/ 143651 w 667823"/>
              <a:gd name="connsiteY14" fmla="*/ 1219200 h 1894400"/>
              <a:gd name="connsiteX15" fmla="*/ 165876 w 667823"/>
              <a:gd name="connsiteY15" fmla="*/ 1308100 h 1894400"/>
              <a:gd name="connsiteX16" fmla="*/ 248426 w 667823"/>
              <a:gd name="connsiteY16" fmla="*/ 1504950 h 1894400"/>
              <a:gd name="connsiteX17" fmla="*/ 194451 w 667823"/>
              <a:gd name="connsiteY17" fmla="*/ 1552575 h 1894400"/>
              <a:gd name="connsiteX18" fmla="*/ 159526 w 667823"/>
              <a:gd name="connsiteY18" fmla="*/ 1606550 h 1894400"/>
              <a:gd name="connsiteX19" fmla="*/ 248426 w 667823"/>
              <a:gd name="connsiteY19" fmla="*/ 1704975 h 1894400"/>
              <a:gd name="connsiteX20" fmla="*/ 308751 w 667823"/>
              <a:gd name="connsiteY20" fmla="*/ 1704975 h 1894400"/>
              <a:gd name="connsiteX21" fmla="*/ 397651 w 667823"/>
              <a:gd name="connsiteY21" fmla="*/ 1682750 h 1894400"/>
              <a:gd name="connsiteX22" fmla="*/ 480201 w 667823"/>
              <a:gd name="connsiteY22" fmla="*/ 1752600 h 1894400"/>
              <a:gd name="connsiteX23" fmla="*/ 502426 w 667823"/>
              <a:gd name="connsiteY23" fmla="*/ 1838325 h 1894400"/>
              <a:gd name="connsiteX24" fmla="*/ 604026 w 667823"/>
              <a:gd name="connsiteY24" fmla="*/ 1809750 h 1894400"/>
              <a:gd name="connsiteX25" fmla="*/ 661176 w 667823"/>
              <a:gd name="connsiteY25" fmla="*/ 1885950 h 1894400"/>
              <a:gd name="connsiteX26" fmla="*/ 664351 w 667823"/>
              <a:gd name="connsiteY26" fmla="*/ 1889125 h 1894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667823" h="1894400">
                <a:moveTo>
                  <a:pt x="67451" y="0"/>
                </a:moveTo>
                <a:cubicBezTo>
                  <a:pt x="43638" y="38894"/>
                  <a:pt x="19826" y="77788"/>
                  <a:pt x="16651" y="111125"/>
                </a:cubicBezTo>
                <a:cubicBezTo>
                  <a:pt x="13476" y="144462"/>
                  <a:pt x="32526" y="171979"/>
                  <a:pt x="48401" y="200025"/>
                </a:cubicBezTo>
                <a:cubicBezTo>
                  <a:pt x="64276" y="228071"/>
                  <a:pt x="107668" y="230717"/>
                  <a:pt x="111901" y="279400"/>
                </a:cubicBezTo>
                <a:cubicBezTo>
                  <a:pt x="116134" y="328083"/>
                  <a:pt x="78034" y="441854"/>
                  <a:pt x="73801" y="492125"/>
                </a:cubicBezTo>
                <a:cubicBezTo>
                  <a:pt x="69568" y="542396"/>
                  <a:pt x="88088" y="554038"/>
                  <a:pt x="86501" y="581025"/>
                </a:cubicBezTo>
                <a:cubicBezTo>
                  <a:pt x="84914" y="608012"/>
                  <a:pt x="65863" y="628121"/>
                  <a:pt x="64276" y="654050"/>
                </a:cubicBezTo>
                <a:cubicBezTo>
                  <a:pt x="62688" y="679979"/>
                  <a:pt x="87559" y="715433"/>
                  <a:pt x="76976" y="736600"/>
                </a:cubicBezTo>
                <a:cubicBezTo>
                  <a:pt x="66393" y="757767"/>
                  <a:pt x="7126" y="764117"/>
                  <a:pt x="776" y="781050"/>
                </a:cubicBezTo>
                <a:cubicBezTo>
                  <a:pt x="-5574" y="797983"/>
                  <a:pt x="28822" y="815975"/>
                  <a:pt x="38876" y="838200"/>
                </a:cubicBezTo>
                <a:cubicBezTo>
                  <a:pt x="48930" y="860425"/>
                  <a:pt x="50518" y="884238"/>
                  <a:pt x="61101" y="914400"/>
                </a:cubicBezTo>
                <a:cubicBezTo>
                  <a:pt x="71684" y="944563"/>
                  <a:pt x="92322" y="998008"/>
                  <a:pt x="102376" y="1019175"/>
                </a:cubicBezTo>
                <a:cubicBezTo>
                  <a:pt x="112430" y="1040342"/>
                  <a:pt x="115076" y="1021292"/>
                  <a:pt x="121426" y="1041400"/>
                </a:cubicBezTo>
                <a:cubicBezTo>
                  <a:pt x="127776" y="1061508"/>
                  <a:pt x="136772" y="1110192"/>
                  <a:pt x="140476" y="1139825"/>
                </a:cubicBezTo>
                <a:cubicBezTo>
                  <a:pt x="144180" y="1169458"/>
                  <a:pt x="139418" y="1191154"/>
                  <a:pt x="143651" y="1219200"/>
                </a:cubicBezTo>
                <a:cubicBezTo>
                  <a:pt x="147884" y="1247246"/>
                  <a:pt x="148414" y="1260475"/>
                  <a:pt x="165876" y="1308100"/>
                </a:cubicBezTo>
                <a:cubicBezTo>
                  <a:pt x="183339" y="1355725"/>
                  <a:pt x="243664" y="1464204"/>
                  <a:pt x="248426" y="1504950"/>
                </a:cubicBezTo>
                <a:cubicBezTo>
                  <a:pt x="253188" y="1545696"/>
                  <a:pt x="209268" y="1535642"/>
                  <a:pt x="194451" y="1552575"/>
                </a:cubicBezTo>
                <a:cubicBezTo>
                  <a:pt x="179634" y="1569508"/>
                  <a:pt x="150530" y="1581150"/>
                  <a:pt x="159526" y="1606550"/>
                </a:cubicBezTo>
                <a:cubicBezTo>
                  <a:pt x="168522" y="1631950"/>
                  <a:pt x="223555" y="1688571"/>
                  <a:pt x="248426" y="1704975"/>
                </a:cubicBezTo>
                <a:cubicBezTo>
                  <a:pt x="273297" y="1721379"/>
                  <a:pt x="283880" y="1708679"/>
                  <a:pt x="308751" y="1704975"/>
                </a:cubicBezTo>
                <a:cubicBezTo>
                  <a:pt x="333622" y="1701271"/>
                  <a:pt x="369076" y="1674812"/>
                  <a:pt x="397651" y="1682750"/>
                </a:cubicBezTo>
                <a:cubicBezTo>
                  <a:pt x="426226" y="1690688"/>
                  <a:pt x="462739" y="1726671"/>
                  <a:pt x="480201" y="1752600"/>
                </a:cubicBezTo>
                <a:cubicBezTo>
                  <a:pt x="497663" y="1778529"/>
                  <a:pt x="481789" y="1828800"/>
                  <a:pt x="502426" y="1838325"/>
                </a:cubicBezTo>
                <a:cubicBezTo>
                  <a:pt x="523063" y="1847850"/>
                  <a:pt x="577568" y="1801812"/>
                  <a:pt x="604026" y="1809750"/>
                </a:cubicBezTo>
                <a:cubicBezTo>
                  <a:pt x="630484" y="1817688"/>
                  <a:pt x="661176" y="1885950"/>
                  <a:pt x="661176" y="1885950"/>
                </a:cubicBezTo>
                <a:cubicBezTo>
                  <a:pt x="671230" y="1899179"/>
                  <a:pt x="667790" y="1894152"/>
                  <a:pt x="664351" y="1889125"/>
                </a:cubicBezTo>
              </a:path>
            </a:pathLst>
          </a:custGeom>
          <a:noFill/>
          <a:ln w="25400">
            <a:solidFill>
              <a:schemeClr val="tx1"/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91" name="Forme libre : forme 90">
            <a:extLst>
              <a:ext uri="{FF2B5EF4-FFF2-40B4-BE49-F238E27FC236}">
                <a16:creationId xmlns:a16="http://schemas.microsoft.com/office/drawing/2014/main" id="{C5038E67-EDD3-465A-824D-481BD74D188B}"/>
              </a:ext>
            </a:extLst>
          </p:cNvPr>
          <p:cNvSpPr>
            <a:spLocks noChangeAspect="1"/>
          </p:cNvSpPr>
          <p:nvPr/>
        </p:nvSpPr>
        <p:spPr>
          <a:xfrm>
            <a:off x="2410326" y="879608"/>
            <a:ext cx="2232134" cy="6115251"/>
          </a:xfrm>
          <a:custGeom>
            <a:avLst/>
            <a:gdLst>
              <a:gd name="connsiteX0" fmla="*/ 67451 w 667823"/>
              <a:gd name="connsiteY0" fmla="*/ 0 h 1894400"/>
              <a:gd name="connsiteX1" fmla="*/ 16651 w 667823"/>
              <a:gd name="connsiteY1" fmla="*/ 111125 h 1894400"/>
              <a:gd name="connsiteX2" fmla="*/ 48401 w 667823"/>
              <a:gd name="connsiteY2" fmla="*/ 200025 h 1894400"/>
              <a:gd name="connsiteX3" fmla="*/ 111901 w 667823"/>
              <a:gd name="connsiteY3" fmla="*/ 279400 h 1894400"/>
              <a:gd name="connsiteX4" fmla="*/ 73801 w 667823"/>
              <a:gd name="connsiteY4" fmla="*/ 492125 h 1894400"/>
              <a:gd name="connsiteX5" fmla="*/ 86501 w 667823"/>
              <a:gd name="connsiteY5" fmla="*/ 581025 h 1894400"/>
              <a:gd name="connsiteX6" fmla="*/ 64276 w 667823"/>
              <a:gd name="connsiteY6" fmla="*/ 654050 h 1894400"/>
              <a:gd name="connsiteX7" fmla="*/ 76976 w 667823"/>
              <a:gd name="connsiteY7" fmla="*/ 736600 h 1894400"/>
              <a:gd name="connsiteX8" fmla="*/ 776 w 667823"/>
              <a:gd name="connsiteY8" fmla="*/ 781050 h 1894400"/>
              <a:gd name="connsiteX9" fmla="*/ 38876 w 667823"/>
              <a:gd name="connsiteY9" fmla="*/ 838200 h 1894400"/>
              <a:gd name="connsiteX10" fmla="*/ 61101 w 667823"/>
              <a:gd name="connsiteY10" fmla="*/ 914400 h 1894400"/>
              <a:gd name="connsiteX11" fmla="*/ 102376 w 667823"/>
              <a:gd name="connsiteY11" fmla="*/ 1019175 h 1894400"/>
              <a:gd name="connsiteX12" fmla="*/ 121426 w 667823"/>
              <a:gd name="connsiteY12" fmla="*/ 1041400 h 1894400"/>
              <a:gd name="connsiteX13" fmla="*/ 140476 w 667823"/>
              <a:gd name="connsiteY13" fmla="*/ 1139825 h 1894400"/>
              <a:gd name="connsiteX14" fmla="*/ 143651 w 667823"/>
              <a:gd name="connsiteY14" fmla="*/ 1219200 h 1894400"/>
              <a:gd name="connsiteX15" fmla="*/ 165876 w 667823"/>
              <a:gd name="connsiteY15" fmla="*/ 1308100 h 1894400"/>
              <a:gd name="connsiteX16" fmla="*/ 248426 w 667823"/>
              <a:gd name="connsiteY16" fmla="*/ 1504950 h 1894400"/>
              <a:gd name="connsiteX17" fmla="*/ 194451 w 667823"/>
              <a:gd name="connsiteY17" fmla="*/ 1552575 h 1894400"/>
              <a:gd name="connsiteX18" fmla="*/ 159526 w 667823"/>
              <a:gd name="connsiteY18" fmla="*/ 1606550 h 1894400"/>
              <a:gd name="connsiteX19" fmla="*/ 248426 w 667823"/>
              <a:gd name="connsiteY19" fmla="*/ 1704975 h 1894400"/>
              <a:gd name="connsiteX20" fmla="*/ 308751 w 667823"/>
              <a:gd name="connsiteY20" fmla="*/ 1704975 h 1894400"/>
              <a:gd name="connsiteX21" fmla="*/ 397651 w 667823"/>
              <a:gd name="connsiteY21" fmla="*/ 1682750 h 1894400"/>
              <a:gd name="connsiteX22" fmla="*/ 480201 w 667823"/>
              <a:gd name="connsiteY22" fmla="*/ 1752600 h 1894400"/>
              <a:gd name="connsiteX23" fmla="*/ 502426 w 667823"/>
              <a:gd name="connsiteY23" fmla="*/ 1838325 h 1894400"/>
              <a:gd name="connsiteX24" fmla="*/ 604026 w 667823"/>
              <a:gd name="connsiteY24" fmla="*/ 1809750 h 1894400"/>
              <a:gd name="connsiteX25" fmla="*/ 661176 w 667823"/>
              <a:gd name="connsiteY25" fmla="*/ 1885950 h 1894400"/>
              <a:gd name="connsiteX26" fmla="*/ 664351 w 667823"/>
              <a:gd name="connsiteY26" fmla="*/ 1889125 h 1894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667823" h="1894400">
                <a:moveTo>
                  <a:pt x="67451" y="0"/>
                </a:moveTo>
                <a:cubicBezTo>
                  <a:pt x="43638" y="38894"/>
                  <a:pt x="19826" y="77788"/>
                  <a:pt x="16651" y="111125"/>
                </a:cubicBezTo>
                <a:cubicBezTo>
                  <a:pt x="13476" y="144462"/>
                  <a:pt x="32526" y="171979"/>
                  <a:pt x="48401" y="200025"/>
                </a:cubicBezTo>
                <a:cubicBezTo>
                  <a:pt x="64276" y="228071"/>
                  <a:pt x="107668" y="230717"/>
                  <a:pt x="111901" y="279400"/>
                </a:cubicBezTo>
                <a:cubicBezTo>
                  <a:pt x="116134" y="328083"/>
                  <a:pt x="78034" y="441854"/>
                  <a:pt x="73801" y="492125"/>
                </a:cubicBezTo>
                <a:cubicBezTo>
                  <a:pt x="69568" y="542396"/>
                  <a:pt x="88088" y="554038"/>
                  <a:pt x="86501" y="581025"/>
                </a:cubicBezTo>
                <a:cubicBezTo>
                  <a:pt x="84914" y="608012"/>
                  <a:pt x="65863" y="628121"/>
                  <a:pt x="64276" y="654050"/>
                </a:cubicBezTo>
                <a:cubicBezTo>
                  <a:pt x="62688" y="679979"/>
                  <a:pt x="87559" y="715433"/>
                  <a:pt x="76976" y="736600"/>
                </a:cubicBezTo>
                <a:cubicBezTo>
                  <a:pt x="66393" y="757767"/>
                  <a:pt x="7126" y="764117"/>
                  <a:pt x="776" y="781050"/>
                </a:cubicBezTo>
                <a:cubicBezTo>
                  <a:pt x="-5574" y="797983"/>
                  <a:pt x="28822" y="815975"/>
                  <a:pt x="38876" y="838200"/>
                </a:cubicBezTo>
                <a:cubicBezTo>
                  <a:pt x="48930" y="860425"/>
                  <a:pt x="50518" y="884238"/>
                  <a:pt x="61101" y="914400"/>
                </a:cubicBezTo>
                <a:cubicBezTo>
                  <a:pt x="71684" y="944563"/>
                  <a:pt x="92322" y="998008"/>
                  <a:pt x="102376" y="1019175"/>
                </a:cubicBezTo>
                <a:cubicBezTo>
                  <a:pt x="112430" y="1040342"/>
                  <a:pt x="115076" y="1021292"/>
                  <a:pt x="121426" y="1041400"/>
                </a:cubicBezTo>
                <a:cubicBezTo>
                  <a:pt x="127776" y="1061508"/>
                  <a:pt x="136772" y="1110192"/>
                  <a:pt x="140476" y="1139825"/>
                </a:cubicBezTo>
                <a:cubicBezTo>
                  <a:pt x="144180" y="1169458"/>
                  <a:pt x="139418" y="1191154"/>
                  <a:pt x="143651" y="1219200"/>
                </a:cubicBezTo>
                <a:cubicBezTo>
                  <a:pt x="147884" y="1247246"/>
                  <a:pt x="148414" y="1260475"/>
                  <a:pt x="165876" y="1308100"/>
                </a:cubicBezTo>
                <a:cubicBezTo>
                  <a:pt x="183339" y="1355725"/>
                  <a:pt x="243664" y="1464204"/>
                  <a:pt x="248426" y="1504950"/>
                </a:cubicBezTo>
                <a:cubicBezTo>
                  <a:pt x="253188" y="1545696"/>
                  <a:pt x="209268" y="1535642"/>
                  <a:pt x="194451" y="1552575"/>
                </a:cubicBezTo>
                <a:cubicBezTo>
                  <a:pt x="179634" y="1569508"/>
                  <a:pt x="150530" y="1581150"/>
                  <a:pt x="159526" y="1606550"/>
                </a:cubicBezTo>
                <a:cubicBezTo>
                  <a:pt x="168522" y="1631950"/>
                  <a:pt x="223555" y="1688571"/>
                  <a:pt x="248426" y="1704975"/>
                </a:cubicBezTo>
                <a:cubicBezTo>
                  <a:pt x="273297" y="1721379"/>
                  <a:pt x="283880" y="1708679"/>
                  <a:pt x="308751" y="1704975"/>
                </a:cubicBezTo>
                <a:cubicBezTo>
                  <a:pt x="333622" y="1701271"/>
                  <a:pt x="369076" y="1674812"/>
                  <a:pt x="397651" y="1682750"/>
                </a:cubicBezTo>
                <a:cubicBezTo>
                  <a:pt x="426226" y="1690688"/>
                  <a:pt x="462739" y="1726671"/>
                  <a:pt x="480201" y="1752600"/>
                </a:cubicBezTo>
                <a:cubicBezTo>
                  <a:pt x="497663" y="1778529"/>
                  <a:pt x="481789" y="1828800"/>
                  <a:pt x="502426" y="1838325"/>
                </a:cubicBezTo>
                <a:cubicBezTo>
                  <a:pt x="523063" y="1847850"/>
                  <a:pt x="577568" y="1801812"/>
                  <a:pt x="604026" y="1809750"/>
                </a:cubicBezTo>
                <a:cubicBezTo>
                  <a:pt x="630484" y="1817688"/>
                  <a:pt x="661176" y="1885950"/>
                  <a:pt x="661176" y="1885950"/>
                </a:cubicBezTo>
                <a:cubicBezTo>
                  <a:pt x="671230" y="1899179"/>
                  <a:pt x="667790" y="1894152"/>
                  <a:pt x="664351" y="1889125"/>
                </a:cubicBezTo>
              </a:path>
            </a:pathLst>
          </a:custGeom>
          <a:noFill/>
          <a:ln w="22225">
            <a:solidFill>
              <a:schemeClr val="bg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60" name="Ellipse 59">
            <a:extLst>
              <a:ext uri="{FF2B5EF4-FFF2-40B4-BE49-F238E27FC236}">
                <a16:creationId xmlns:a16="http://schemas.microsoft.com/office/drawing/2014/main" id="{BE6673E8-9187-4C3A-A9A1-79DE1E2BBD3C}"/>
              </a:ext>
            </a:extLst>
          </p:cNvPr>
          <p:cNvSpPr/>
          <p:nvPr/>
        </p:nvSpPr>
        <p:spPr>
          <a:xfrm>
            <a:off x="2701970" y="4522882"/>
            <a:ext cx="742267" cy="695325"/>
          </a:xfrm>
          <a:prstGeom prst="ellipse">
            <a:avLst/>
          </a:prstGeom>
          <a:solidFill>
            <a:schemeClr val="accent2"/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 dirty="0"/>
          </a:p>
        </p:txBody>
      </p:sp>
      <p:sp>
        <p:nvSpPr>
          <p:cNvPr id="346" name="ZoneTexte 345">
            <a:extLst>
              <a:ext uri="{FF2B5EF4-FFF2-40B4-BE49-F238E27FC236}">
                <a16:creationId xmlns:a16="http://schemas.microsoft.com/office/drawing/2014/main" id="{2961E3F6-EE32-4B73-94E3-FC0E75547547}"/>
              </a:ext>
            </a:extLst>
          </p:cNvPr>
          <p:cNvSpPr txBox="1"/>
          <p:nvPr/>
        </p:nvSpPr>
        <p:spPr>
          <a:xfrm>
            <a:off x="2535259" y="4763860"/>
            <a:ext cx="1096433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000" b="1" dirty="0">
                <a:solidFill>
                  <a:schemeClr val="bg1"/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Dinant</a:t>
            </a:r>
            <a:endParaRPr lang="fr-BE" sz="1000" b="1" dirty="0">
              <a:solidFill>
                <a:schemeClr val="bg1"/>
              </a:solidFill>
              <a:latin typeface="Aharoni" panose="02010803020104030203" pitchFamily="2" charset="-79"/>
              <a:cs typeface="Aharoni" panose="02010803020104030203" pitchFamily="2" charset="-79"/>
            </a:endParaRPr>
          </a:p>
        </p:txBody>
      </p:sp>
      <p:sp>
        <p:nvSpPr>
          <p:cNvPr id="66" name="Forme libre : forme 65">
            <a:extLst>
              <a:ext uri="{FF2B5EF4-FFF2-40B4-BE49-F238E27FC236}">
                <a16:creationId xmlns:a16="http://schemas.microsoft.com/office/drawing/2014/main" id="{D251F882-F729-4C48-A8B9-57607EFACB00}"/>
              </a:ext>
            </a:extLst>
          </p:cNvPr>
          <p:cNvSpPr/>
          <p:nvPr/>
        </p:nvSpPr>
        <p:spPr>
          <a:xfrm>
            <a:off x="4540250" y="762001"/>
            <a:ext cx="1460500" cy="380236"/>
          </a:xfrm>
          <a:custGeom>
            <a:avLst/>
            <a:gdLst>
              <a:gd name="connsiteX0" fmla="*/ 730250 w 730250"/>
              <a:gd name="connsiteY0" fmla="*/ 279400 h 374697"/>
              <a:gd name="connsiteX1" fmla="*/ 514350 w 730250"/>
              <a:gd name="connsiteY1" fmla="*/ 342900 h 374697"/>
              <a:gd name="connsiteX2" fmla="*/ 228600 w 730250"/>
              <a:gd name="connsiteY2" fmla="*/ 374650 h 374697"/>
              <a:gd name="connsiteX3" fmla="*/ 158750 w 730250"/>
              <a:gd name="connsiteY3" fmla="*/ 349250 h 374697"/>
              <a:gd name="connsiteX4" fmla="*/ 50800 w 730250"/>
              <a:gd name="connsiteY4" fmla="*/ 317500 h 374697"/>
              <a:gd name="connsiteX5" fmla="*/ 76200 w 730250"/>
              <a:gd name="connsiteY5" fmla="*/ 184150 h 374697"/>
              <a:gd name="connsiteX6" fmla="*/ 0 w 730250"/>
              <a:gd name="connsiteY6" fmla="*/ 0 h 374697"/>
              <a:gd name="connsiteX0" fmla="*/ 730250 w 730250"/>
              <a:gd name="connsiteY0" fmla="*/ 279400 h 374697"/>
              <a:gd name="connsiteX1" fmla="*/ 730250 w 730250"/>
              <a:gd name="connsiteY1" fmla="*/ 279400 h 374697"/>
              <a:gd name="connsiteX2" fmla="*/ 514350 w 730250"/>
              <a:gd name="connsiteY2" fmla="*/ 342900 h 374697"/>
              <a:gd name="connsiteX3" fmla="*/ 228600 w 730250"/>
              <a:gd name="connsiteY3" fmla="*/ 374650 h 374697"/>
              <a:gd name="connsiteX4" fmla="*/ 158750 w 730250"/>
              <a:gd name="connsiteY4" fmla="*/ 349250 h 374697"/>
              <a:gd name="connsiteX5" fmla="*/ 50800 w 730250"/>
              <a:gd name="connsiteY5" fmla="*/ 317500 h 374697"/>
              <a:gd name="connsiteX6" fmla="*/ 76200 w 730250"/>
              <a:gd name="connsiteY6" fmla="*/ 184150 h 374697"/>
              <a:gd name="connsiteX7" fmla="*/ 0 w 730250"/>
              <a:gd name="connsiteY7" fmla="*/ 0 h 374697"/>
              <a:gd name="connsiteX0" fmla="*/ 730250 w 1460500"/>
              <a:gd name="connsiteY0" fmla="*/ 279400 h 380236"/>
              <a:gd name="connsiteX1" fmla="*/ 1460500 w 1460500"/>
              <a:gd name="connsiteY1" fmla="*/ 25400 h 380236"/>
              <a:gd name="connsiteX2" fmla="*/ 514350 w 1460500"/>
              <a:gd name="connsiteY2" fmla="*/ 342900 h 380236"/>
              <a:gd name="connsiteX3" fmla="*/ 228600 w 1460500"/>
              <a:gd name="connsiteY3" fmla="*/ 374650 h 380236"/>
              <a:gd name="connsiteX4" fmla="*/ 158750 w 1460500"/>
              <a:gd name="connsiteY4" fmla="*/ 349250 h 380236"/>
              <a:gd name="connsiteX5" fmla="*/ 50800 w 1460500"/>
              <a:gd name="connsiteY5" fmla="*/ 317500 h 380236"/>
              <a:gd name="connsiteX6" fmla="*/ 76200 w 1460500"/>
              <a:gd name="connsiteY6" fmla="*/ 184150 h 380236"/>
              <a:gd name="connsiteX7" fmla="*/ 0 w 1460500"/>
              <a:gd name="connsiteY7" fmla="*/ 0 h 3802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460500" h="380236">
                <a:moveTo>
                  <a:pt x="730250" y="279400"/>
                </a:moveTo>
                <a:lnTo>
                  <a:pt x="1460500" y="25400"/>
                </a:lnTo>
                <a:cubicBezTo>
                  <a:pt x="1424517" y="35983"/>
                  <a:pt x="719667" y="284692"/>
                  <a:pt x="514350" y="342900"/>
                </a:cubicBezTo>
                <a:cubicBezTo>
                  <a:pt x="309033" y="401108"/>
                  <a:pt x="287867" y="373592"/>
                  <a:pt x="228600" y="374650"/>
                </a:cubicBezTo>
                <a:cubicBezTo>
                  <a:pt x="169333" y="375708"/>
                  <a:pt x="188383" y="358775"/>
                  <a:pt x="158750" y="349250"/>
                </a:cubicBezTo>
                <a:cubicBezTo>
                  <a:pt x="129117" y="339725"/>
                  <a:pt x="64558" y="345017"/>
                  <a:pt x="50800" y="317500"/>
                </a:cubicBezTo>
                <a:cubicBezTo>
                  <a:pt x="37042" y="289983"/>
                  <a:pt x="84667" y="237067"/>
                  <a:pt x="76200" y="184150"/>
                </a:cubicBezTo>
                <a:cubicBezTo>
                  <a:pt x="67733" y="131233"/>
                  <a:pt x="33866" y="65616"/>
                  <a:pt x="0" y="0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69" name="Forme libre : forme 68">
            <a:extLst>
              <a:ext uri="{FF2B5EF4-FFF2-40B4-BE49-F238E27FC236}">
                <a16:creationId xmlns:a16="http://schemas.microsoft.com/office/drawing/2014/main" id="{166FC18E-940D-420C-A4B0-42D98637CC33}"/>
              </a:ext>
            </a:extLst>
          </p:cNvPr>
          <p:cNvSpPr/>
          <p:nvPr/>
        </p:nvSpPr>
        <p:spPr>
          <a:xfrm>
            <a:off x="2895600" y="1028700"/>
            <a:ext cx="714375" cy="695325"/>
          </a:xfrm>
          <a:custGeom>
            <a:avLst/>
            <a:gdLst>
              <a:gd name="connsiteX0" fmla="*/ 714375 w 714375"/>
              <a:gd name="connsiteY0" fmla="*/ 695325 h 695325"/>
              <a:gd name="connsiteX1" fmla="*/ 0 w 714375"/>
              <a:gd name="connsiteY1" fmla="*/ 0 h 695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714375" h="695325">
                <a:moveTo>
                  <a:pt x="714375" y="695325"/>
                </a:moveTo>
                <a:lnTo>
                  <a:pt x="0" y="0"/>
                </a:ln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71" name="Forme libre : forme 70">
            <a:extLst>
              <a:ext uri="{FF2B5EF4-FFF2-40B4-BE49-F238E27FC236}">
                <a16:creationId xmlns:a16="http://schemas.microsoft.com/office/drawing/2014/main" id="{582C994E-1EAA-463F-B742-4C8BA1997D98}"/>
              </a:ext>
            </a:extLst>
          </p:cNvPr>
          <p:cNvSpPr/>
          <p:nvPr/>
        </p:nvSpPr>
        <p:spPr>
          <a:xfrm>
            <a:off x="7981950" y="4393640"/>
            <a:ext cx="1685925" cy="578410"/>
          </a:xfrm>
          <a:custGeom>
            <a:avLst/>
            <a:gdLst>
              <a:gd name="connsiteX0" fmla="*/ 0 w 1685925"/>
              <a:gd name="connsiteY0" fmla="*/ 578410 h 578410"/>
              <a:gd name="connsiteX1" fmla="*/ 276225 w 1685925"/>
              <a:gd name="connsiteY1" fmla="*/ 378385 h 578410"/>
              <a:gd name="connsiteX2" fmla="*/ 1114425 w 1685925"/>
              <a:gd name="connsiteY2" fmla="*/ 6910 h 578410"/>
              <a:gd name="connsiteX3" fmla="*/ 1209675 w 1685925"/>
              <a:gd name="connsiteY3" fmla="*/ 140260 h 578410"/>
              <a:gd name="connsiteX4" fmla="*/ 1685925 w 1685925"/>
              <a:gd name="connsiteY4" fmla="*/ 187885 h 5784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85925" h="578410">
                <a:moveTo>
                  <a:pt x="0" y="578410"/>
                </a:moveTo>
                <a:cubicBezTo>
                  <a:pt x="45244" y="526022"/>
                  <a:pt x="90488" y="473635"/>
                  <a:pt x="276225" y="378385"/>
                </a:cubicBezTo>
                <a:cubicBezTo>
                  <a:pt x="461962" y="283135"/>
                  <a:pt x="958850" y="46597"/>
                  <a:pt x="1114425" y="6910"/>
                </a:cubicBezTo>
                <a:cubicBezTo>
                  <a:pt x="1270000" y="-32777"/>
                  <a:pt x="1114425" y="110097"/>
                  <a:pt x="1209675" y="140260"/>
                </a:cubicBezTo>
                <a:cubicBezTo>
                  <a:pt x="1304925" y="170423"/>
                  <a:pt x="1495425" y="179154"/>
                  <a:pt x="1685925" y="187885"/>
                </a:cubicBez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73" name="ZoneTexte 72">
            <a:extLst>
              <a:ext uri="{FF2B5EF4-FFF2-40B4-BE49-F238E27FC236}">
                <a16:creationId xmlns:a16="http://schemas.microsoft.com/office/drawing/2014/main" id="{50AE98E2-43D7-4366-8A35-667ACACA0549}"/>
              </a:ext>
            </a:extLst>
          </p:cNvPr>
          <p:cNvSpPr txBox="1"/>
          <p:nvPr/>
        </p:nvSpPr>
        <p:spPr>
          <a:xfrm>
            <a:off x="383594" y="2093800"/>
            <a:ext cx="232031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Zones naturelles majoritaires</a:t>
            </a:r>
            <a:endParaRPr lang="fr-BE" sz="1100" dirty="0"/>
          </a:p>
        </p:txBody>
      </p:sp>
      <p:sp>
        <p:nvSpPr>
          <p:cNvPr id="90" name="Forme libre : forme 89">
            <a:extLst>
              <a:ext uri="{FF2B5EF4-FFF2-40B4-BE49-F238E27FC236}">
                <a16:creationId xmlns:a16="http://schemas.microsoft.com/office/drawing/2014/main" id="{FD233869-BCE8-43D2-9043-79CBEE109079}"/>
              </a:ext>
            </a:extLst>
          </p:cNvPr>
          <p:cNvSpPr/>
          <p:nvPr/>
        </p:nvSpPr>
        <p:spPr>
          <a:xfrm>
            <a:off x="103921" y="2132660"/>
            <a:ext cx="235086" cy="196167"/>
          </a:xfrm>
          <a:custGeom>
            <a:avLst/>
            <a:gdLst>
              <a:gd name="connsiteX0" fmla="*/ 204899 w 424322"/>
              <a:gd name="connsiteY0" fmla="*/ 139009 h 387565"/>
              <a:gd name="connsiteX1" fmla="*/ 309674 w 424322"/>
              <a:gd name="connsiteY1" fmla="*/ 5659 h 387565"/>
              <a:gd name="connsiteX2" fmla="*/ 423974 w 424322"/>
              <a:gd name="connsiteY2" fmla="*/ 43759 h 387565"/>
              <a:gd name="connsiteX3" fmla="*/ 347774 w 424322"/>
              <a:gd name="connsiteY3" fmla="*/ 215209 h 387565"/>
              <a:gd name="connsiteX4" fmla="*/ 423974 w 424322"/>
              <a:gd name="connsiteY4" fmla="*/ 319984 h 387565"/>
              <a:gd name="connsiteX5" fmla="*/ 338249 w 424322"/>
              <a:gd name="connsiteY5" fmla="*/ 386659 h 387565"/>
              <a:gd name="connsiteX6" fmla="*/ 233474 w 424322"/>
              <a:gd name="connsiteY6" fmla="*/ 272359 h 387565"/>
              <a:gd name="connsiteX7" fmla="*/ 71549 w 424322"/>
              <a:gd name="connsiteY7" fmla="*/ 291409 h 387565"/>
              <a:gd name="connsiteX8" fmla="*/ 4874 w 424322"/>
              <a:gd name="connsiteY8" fmla="*/ 110434 h 387565"/>
              <a:gd name="connsiteX9" fmla="*/ 204899 w 424322"/>
              <a:gd name="connsiteY9" fmla="*/ 139009 h 3875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24322" h="387565">
                <a:moveTo>
                  <a:pt x="204899" y="139009"/>
                </a:moveTo>
                <a:cubicBezTo>
                  <a:pt x="255699" y="121547"/>
                  <a:pt x="273162" y="21534"/>
                  <a:pt x="309674" y="5659"/>
                </a:cubicBezTo>
                <a:cubicBezTo>
                  <a:pt x="346187" y="-10216"/>
                  <a:pt x="417624" y="8834"/>
                  <a:pt x="423974" y="43759"/>
                </a:cubicBezTo>
                <a:cubicBezTo>
                  <a:pt x="430324" y="78684"/>
                  <a:pt x="347774" y="169172"/>
                  <a:pt x="347774" y="215209"/>
                </a:cubicBezTo>
                <a:cubicBezTo>
                  <a:pt x="347774" y="261246"/>
                  <a:pt x="425562" y="291409"/>
                  <a:pt x="423974" y="319984"/>
                </a:cubicBezTo>
                <a:cubicBezTo>
                  <a:pt x="422387" y="348559"/>
                  <a:pt x="369999" y="394596"/>
                  <a:pt x="338249" y="386659"/>
                </a:cubicBezTo>
                <a:cubicBezTo>
                  <a:pt x="306499" y="378722"/>
                  <a:pt x="277924" y="288234"/>
                  <a:pt x="233474" y="272359"/>
                </a:cubicBezTo>
                <a:cubicBezTo>
                  <a:pt x="189024" y="256484"/>
                  <a:pt x="109649" y="318396"/>
                  <a:pt x="71549" y="291409"/>
                </a:cubicBezTo>
                <a:cubicBezTo>
                  <a:pt x="33449" y="264422"/>
                  <a:pt x="-15763" y="139009"/>
                  <a:pt x="4874" y="110434"/>
                </a:cubicBezTo>
                <a:cubicBezTo>
                  <a:pt x="25511" y="81859"/>
                  <a:pt x="154099" y="156471"/>
                  <a:pt x="204899" y="139009"/>
                </a:cubicBezTo>
                <a:close/>
              </a:path>
            </a:pathLst>
          </a:custGeom>
          <a:pattFill prst="wdUpDiag">
            <a:fgClr>
              <a:schemeClr val="accent6">
                <a:lumMod val="40000"/>
                <a:lumOff val="60000"/>
              </a:schemeClr>
            </a:fgClr>
            <a:bgClr>
              <a:schemeClr val="bg1"/>
            </a:bgClr>
          </a:pattFill>
          <a:ln w="19050">
            <a:solidFill>
              <a:srgbClr val="00B050"/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BE"/>
          </a:p>
        </p:txBody>
      </p:sp>
      <p:sp>
        <p:nvSpPr>
          <p:cNvPr id="88" name="ZoneTexte 87">
            <a:extLst>
              <a:ext uri="{FF2B5EF4-FFF2-40B4-BE49-F238E27FC236}">
                <a16:creationId xmlns:a16="http://schemas.microsoft.com/office/drawing/2014/main" id="{F980985B-6A30-4D5E-B6FF-8D7C21BB3188}"/>
              </a:ext>
            </a:extLst>
          </p:cNvPr>
          <p:cNvSpPr txBox="1"/>
          <p:nvPr/>
        </p:nvSpPr>
        <p:spPr>
          <a:xfrm>
            <a:off x="-209925" y="1842329"/>
            <a:ext cx="3030671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400" b="1" dirty="0"/>
              <a:t>Environnement</a:t>
            </a:r>
            <a:endParaRPr lang="fr-BE" sz="1400" b="1" dirty="0"/>
          </a:p>
        </p:txBody>
      </p:sp>
    </p:spTree>
    <p:extLst>
      <p:ext uri="{BB962C8B-B14F-4D97-AF65-F5344CB8AC3E}">
        <p14:creationId xmlns:p14="http://schemas.microsoft.com/office/powerpoint/2010/main" val="402068061"/>
      </p:ext>
    </p:extLst>
  </p:cSld>
  <p:clrMapOvr>
    <a:masterClrMapping/>
  </p:clrMapOvr>
</p:sld>
</file>

<file path=ppt/theme/theme1.xml><?xml version="1.0" encoding="utf-8"?>
<a:theme xmlns:a="http://schemas.openxmlformats.org/drawingml/2006/main" name="Thème Offic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Thème Offic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6335</TotalTime>
  <Words>3356</Words>
  <Application>Microsoft Macintosh PowerPoint</Application>
  <PresentationFormat>Grand écran</PresentationFormat>
  <Paragraphs>1200</Paragraphs>
  <Slides>83</Slides>
  <Notes>22</Notes>
  <HiddenSlides>0</HiddenSlides>
  <MMClips>0</MMClips>
  <ScaleCrop>false</ScaleCrop>
  <HeadingPairs>
    <vt:vector size="6" baseType="variant">
      <vt:variant>
        <vt:lpstr>Polices utilisées</vt:lpstr>
      </vt:variant>
      <vt:variant>
        <vt:i4>4</vt:i4>
      </vt:variant>
      <vt:variant>
        <vt:lpstr>Thème</vt:lpstr>
      </vt:variant>
      <vt:variant>
        <vt:i4>1</vt:i4>
      </vt:variant>
      <vt:variant>
        <vt:lpstr>Titres des diapositives</vt:lpstr>
      </vt:variant>
      <vt:variant>
        <vt:i4>83</vt:i4>
      </vt:variant>
    </vt:vector>
  </HeadingPairs>
  <TitlesOfParts>
    <vt:vector size="88" baseType="lpstr">
      <vt:lpstr>Aharoni</vt:lpstr>
      <vt:lpstr>Arial</vt:lpstr>
      <vt:lpstr>Calibri</vt:lpstr>
      <vt:lpstr>Calibri Light</vt:lpstr>
      <vt:lpstr>Thème Office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Groupes thématiques</vt:lpstr>
      <vt:lpstr>Groupes thématiques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Présentation PowerPoint</dc:title>
  <dc:creator>Aurélien Lotten</dc:creator>
  <cp:lastModifiedBy>Benoit Delaite</cp:lastModifiedBy>
  <cp:revision>389</cp:revision>
  <cp:lastPrinted>2022-01-12T10:12:27Z</cp:lastPrinted>
  <dcterms:created xsi:type="dcterms:W3CDTF">2020-12-22T10:53:01Z</dcterms:created>
  <dcterms:modified xsi:type="dcterms:W3CDTF">2022-01-12T15:47:09Z</dcterms:modified>
</cp:coreProperties>
</file>